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5.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drawings/drawing1.xml" ContentType="application/vnd.openxmlformats-officedocument.drawingml.chartshapes+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8.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2.xml" ContentType="application/vnd.openxmlformats-officedocument.drawingml.chartshape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drawings/drawing3.xml" ContentType="application/vnd.openxmlformats-officedocument.drawingml.chartshapes+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drawings/drawing4.xml" ContentType="application/vnd.openxmlformats-officedocument.drawingml.chartshapes+xml"/>
  <Override PartName="/ppt/notesSlides/notesSlide14.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15.xml" ContentType="application/vnd.openxmlformats-officedocument.presentationml.notesSlid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16.xml" ContentType="application/vnd.openxmlformats-officedocument.presentationml.notesSlid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drawings/drawing5.xml" ContentType="application/vnd.openxmlformats-officedocument.drawingml.chartshapes+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drawings/drawing6.xml" ContentType="application/vnd.openxmlformats-officedocument.drawingml.chartshape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Lst>
  <p:notesMasterIdLst>
    <p:notesMasterId r:id="rId251"/>
  </p:notesMasterIdLst>
  <p:sldIdLst>
    <p:sldId id="364" r:id="rId5"/>
    <p:sldId id="1538" r:id="rId6"/>
    <p:sldId id="1476" r:id="rId7"/>
    <p:sldId id="12916" r:id="rId8"/>
    <p:sldId id="1584" r:id="rId9"/>
    <p:sldId id="1550" r:id="rId10"/>
    <p:sldId id="1585" r:id="rId11"/>
    <p:sldId id="1513" r:id="rId12"/>
    <p:sldId id="12918" r:id="rId13"/>
    <p:sldId id="1489" r:id="rId14"/>
    <p:sldId id="1560" r:id="rId15"/>
    <p:sldId id="1561" r:id="rId16"/>
    <p:sldId id="1562" r:id="rId17"/>
    <p:sldId id="12939" r:id="rId18"/>
    <p:sldId id="12890" r:id="rId19"/>
    <p:sldId id="12940" r:id="rId20"/>
    <p:sldId id="12892" r:id="rId21"/>
    <p:sldId id="12893" r:id="rId22"/>
    <p:sldId id="1520" r:id="rId23"/>
    <p:sldId id="1521" r:id="rId24"/>
    <p:sldId id="1522" r:id="rId25"/>
    <p:sldId id="1595" r:id="rId26"/>
    <p:sldId id="1598" r:id="rId27"/>
    <p:sldId id="1596" r:id="rId28"/>
    <p:sldId id="1597" r:id="rId29"/>
    <p:sldId id="1523" r:id="rId30"/>
    <p:sldId id="1524" r:id="rId31"/>
    <p:sldId id="1525" r:id="rId32"/>
    <p:sldId id="13002" r:id="rId33"/>
    <p:sldId id="12909" r:id="rId34"/>
    <p:sldId id="13004" r:id="rId35"/>
    <p:sldId id="12902" r:id="rId36"/>
    <p:sldId id="12907" r:id="rId37"/>
    <p:sldId id="12908" r:id="rId38"/>
    <p:sldId id="1559" r:id="rId39"/>
    <p:sldId id="12989" r:id="rId40"/>
    <p:sldId id="12990" r:id="rId41"/>
    <p:sldId id="12991" r:id="rId42"/>
    <p:sldId id="13011" r:id="rId43"/>
    <p:sldId id="13012" r:id="rId44"/>
    <p:sldId id="13013" r:id="rId45"/>
    <p:sldId id="13023" r:id="rId46"/>
    <p:sldId id="13019" r:id="rId47"/>
    <p:sldId id="13024" r:id="rId48"/>
    <p:sldId id="13014" r:id="rId49"/>
    <p:sldId id="12953" r:id="rId50"/>
    <p:sldId id="12920" r:id="rId51"/>
    <p:sldId id="12921" r:id="rId52"/>
    <p:sldId id="12998" r:id="rId53"/>
    <p:sldId id="13001" r:id="rId54"/>
    <p:sldId id="12992" r:id="rId55"/>
    <p:sldId id="12993" r:id="rId56"/>
    <p:sldId id="12994" r:id="rId57"/>
    <p:sldId id="13000" r:id="rId58"/>
    <p:sldId id="12950" r:id="rId59"/>
    <p:sldId id="12951" r:id="rId60"/>
    <p:sldId id="12952" r:id="rId61"/>
    <p:sldId id="13056" r:id="rId62"/>
    <p:sldId id="13043" r:id="rId63"/>
    <p:sldId id="13041" r:id="rId64"/>
    <p:sldId id="13044" r:id="rId65"/>
    <p:sldId id="13053" r:id="rId66"/>
    <p:sldId id="13042" r:id="rId67"/>
    <p:sldId id="12913" r:id="rId68"/>
    <p:sldId id="12914" r:id="rId69"/>
    <p:sldId id="12915" r:id="rId70"/>
    <p:sldId id="13035" r:id="rId71"/>
    <p:sldId id="12995" r:id="rId72"/>
    <p:sldId id="12996" r:id="rId73"/>
    <p:sldId id="12997" r:id="rId74"/>
    <p:sldId id="13036" r:id="rId75"/>
    <p:sldId id="12987" r:id="rId76"/>
    <p:sldId id="12984" r:id="rId77"/>
    <p:sldId id="12904" r:id="rId78"/>
    <p:sldId id="12905" r:id="rId79"/>
    <p:sldId id="12906" r:id="rId80"/>
    <p:sldId id="12980" r:id="rId81"/>
    <p:sldId id="12983" r:id="rId82"/>
    <p:sldId id="12979" r:id="rId83"/>
    <p:sldId id="1374" r:id="rId84"/>
    <p:sldId id="1376" r:id="rId85"/>
    <p:sldId id="1475" r:id="rId86"/>
    <p:sldId id="12894" r:id="rId87"/>
    <p:sldId id="12895" r:id="rId88"/>
    <p:sldId id="12896" r:id="rId89"/>
    <p:sldId id="12899" r:id="rId90"/>
    <p:sldId id="12898" r:id="rId91"/>
    <p:sldId id="12919" r:id="rId92"/>
    <p:sldId id="12957" r:id="rId93"/>
    <p:sldId id="12955" r:id="rId94"/>
    <p:sldId id="12958" r:id="rId95"/>
    <p:sldId id="12959" r:id="rId96"/>
    <p:sldId id="12961" r:id="rId97"/>
    <p:sldId id="12974" r:id="rId98"/>
    <p:sldId id="12956" r:id="rId99"/>
    <p:sldId id="12922" r:id="rId100"/>
    <p:sldId id="12923" r:id="rId101"/>
    <p:sldId id="13055" r:id="rId102"/>
    <p:sldId id="13057" r:id="rId103"/>
    <p:sldId id="13059" r:id="rId104"/>
    <p:sldId id="13058" r:id="rId105"/>
    <p:sldId id="13054" r:id="rId106"/>
    <p:sldId id="12924" r:id="rId107"/>
    <p:sldId id="1548" r:id="rId108"/>
    <p:sldId id="1478" r:id="rId109"/>
    <p:sldId id="1484" r:id="rId110"/>
    <p:sldId id="1479" r:id="rId111"/>
    <p:sldId id="1508" r:id="rId112"/>
    <p:sldId id="1512" r:id="rId113"/>
    <p:sldId id="1509" r:id="rId114"/>
    <p:sldId id="1511" r:id="rId115"/>
    <p:sldId id="1510" r:id="rId116"/>
    <p:sldId id="1549" r:id="rId117"/>
    <p:sldId id="1551" r:id="rId118"/>
    <p:sldId id="1552" r:id="rId119"/>
    <p:sldId id="1587" r:id="rId120"/>
    <p:sldId id="1553" r:id="rId121"/>
    <p:sldId id="1594" r:id="rId122"/>
    <p:sldId id="1588" r:id="rId123"/>
    <p:sldId id="1593" r:id="rId124"/>
    <p:sldId id="1586" r:id="rId125"/>
    <p:sldId id="1569" r:id="rId126"/>
    <p:sldId id="1570" r:id="rId127"/>
    <p:sldId id="1571" r:id="rId128"/>
    <p:sldId id="12976" r:id="rId129"/>
    <p:sldId id="12975" r:id="rId130"/>
    <p:sldId id="12977" r:id="rId131"/>
    <p:sldId id="12978" r:id="rId132"/>
    <p:sldId id="13028" r:id="rId133"/>
    <p:sldId id="1492" r:id="rId134"/>
    <p:sldId id="1493" r:id="rId135"/>
    <p:sldId id="13015" r:id="rId136"/>
    <p:sldId id="13016" r:id="rId137"/>
    <p:sldId id="13031" r:id="rId138"/>
    <p:sldId id="13017" r:id="rId139"/>
    <p:sldId id="13018" r:id="rId140"/>
    <p:sldId id="1494" r:id="rId141"/>
    <p:sldId id="1541" r:id="rId142"/>
    <p:sldId id="1578" r:id="rId143"/>
    <p:sldId id="1579" r:id="rId144"/>
    <p:sldId id="12963" r:id="rId145"/>
    <p:sldId id="12962" r:id="rId146"/>
    <p:sldId id="13061" r:id="rId147"/>
    <p:sldId id="13060" r:id="rId148"/>
    <p:sldId id="12966" r:id="rId149"/>
    <p:sldId id="12967" r:id="rId150"/>
    <p:sldId id="12968" r:id="rId151"/>
    <p:sldId id="1580" r:id="rId152"/>
    <p:sldId id="1581" r:id="rId153"/>
    <p:sldId id="1582" r:id="rId154"/>
    <p:sldId id="12969" r:id="rId155"/>
    <p:sldId id="12971" r:id="rId156"/>
    <p:sldId id="12973" r:id="rId157"/>
    <p:sldId id="1583" r:id="rId158"/>
    <p:sldId id="1554" r:id="rId159"/>
    <p:sldId id="1555" r:id="rId160"/>
    <p:sldId id="1556" r:id="rId161"/>
    <p:sldId id="12645" r:id="rId162"/>
    <p:sldId id="12889" r:id="rId163"/>
    <p:sldId id="1572" r:id="rId164"/>
    <p:sldId id="12651" r:id="rId165"/>
    <p:sldId id="12650" r:id="rId166"/>
    <p:sldId id="1540" r:id="rId167"/>
    <p:sldId id="1490" r:id="rId168"/>
    <p:sldId id="1491" r:id="rId169"/>
    <p:sldId id="1487" r:id="rId170"/>
    <p:sldId id="1601" r:id="rId171"/>
    <p:sldId id="1599" r:id="rId172"/>
    <p:sldId id="1600" r:id="rId173"/>
    <p:sldId id="1590" r:id="rId174"/>
    <p:sldId id="1592" r:id="rId175"/>
    <p:sldId id="1591" r:id="rId176"/>
    <p:sldId id="12928" r:id="rId177"/>
    <p:sldId id="12929" r:id="rId178"/>
    <p:sldId id="13006" r:id="rId179"/>
    <p:sldId id="13008" r:id="rId180"/>
    <p:sldId id="13009" r:id="rId181"/>
    <p:sldId id="13010" r:id="rId182"/>
    <p:sldId id="12930" r:id="rId183"/>
    <p:sldId id="12925" r:id="rId184"/>
    <p:sldId id="12926" r:id="rId185"/>
    <p:sldId id="12927" r:id="rId186"/>
    <p:sldId id="12936" r:id="rId187"/>
    <p:sldId id="12937" r:id="rId188"/>
    <p:sldId id="12938" r:id="rId189"/>
    <p:sldId id="1563" r:id="rId190"/>
    <p:sldId id="1564" r:id="rId191"/>
    <p:sldId id="13037" r:id="rId192"/>
    <p:sldId id="13039" r:id="rId193"/>
    <p:sldId id="13051" r:id="rId194"/>
    <p:sldId id="13052" r:id="rId195"/>
    <p:sldId id="1565" r:id="rId196"/>
    <p:sldId id="1539" r:id="rId197"/>
    <p:sldId id="1481" r:id="rId198"/>
    <p:sldId id="1485" r:id="rId199"/>
    <p:sldId id="1497" r:id="rId200"/>
    <p:sldId id="1545" r:id="rId201"/>
    <p:sldId id="1542" r:id="rId202"/>
    <p:sldId id="1589" r:id="rId203"/>
    <p:sldId id="1546" r:id="rId204"/>
    <p:sldId id="12900" r:id="rId205"/>
    <p:sldId id="1543" r:id="rId206"/>
    <p:sldId id="1514" r:id="rId207"/>
    <p:sldId id="1528" r:id="rId208"/>
    <p:sldId id="1527" r:id="rId209"/>
    <p:sldId id="1531" r:id="rId210"/>
    <p:sldId id="1526" r:id="rId211"/>
    <p:sldId id="1529" r:id="rId212"/>
    <p:sldId id="1516" r:id="rId213"/>
    <p:sldId id="1517" r:id="rId214"/>
    <p:sldId id="1518" r:id="rId215"/>
    <p:sldId id="1534" r:id="rId216"/>
    <p:sldId id="1533" r:id="rId217"/>
    <p:sldId id="1535" r:id="rId218"/>
    <p:sldId id="1536" r:id="rId219"/>
    <p:sldId id="1519" r:id="rId220"/>
    <p:sldId id="1495" r:id="rId221"/>
    <p:sldId id="1496" r:id="rId222"/>
    <p:sldId id="1498" r:id="rId223"/>
    <p:sldId id="266" r:id="rId224"/>
    <p:sldId id="13030" r:id="rId225"/>
    <p:sldId id="13026" r:id="rId226"/>
    <p:sldId id="13027" r:id="rId227"/>
    <p:sldId id="1488" r:id="rId228"/>
    <p:sldId id="1486" r:id="rId229"/>
    <p:sldId id="1482" r:id="rId230"/>
    <p:sldId id="13032" r:id="rId231"/>
    <p:sldId id="13033" r:id="rId232"/>
    <p:sldId id="13034" r:id="rId233"/>
    <p:sldId id="12910" r:id="rId234"/>
    <p:sldId id="12911" r:id="rId235"/>
    <p:sldId id="12912" r:id="rId236"/>
    <p:sldId id="12947" r:id="rId237"/>
    <p:sldId id="12948" r:id="rId238"/>
    <p:sldId id="12945" r:id="rId239"/>
    <p:sldId id="12949" r:id="rId240"/>
    <p:sldId id="12942" r:id="rId241"/>
    <p:sldId id="12946" r:id="rId242"/>
    <p:sldId id="1575" r:id="rId243"/>
    <p:sldId id="1576" r:id="rId244"/>
    <p:sldId id="12932" r:id="rId245"/>
    <p:sldId id="12935" r:id="rId246"/>
    <p:sldId id="12931" r:id="rId247"/>
    <p:sldId id="12934" r:id="rId248"/>
    <p:sldId id="1577" r:id="rId249"/>
    <p:sldId id="1483" r:id="rId25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Title and contents" id="{5297381A-201B-42D7-800C-3036FB40A71A}">
          <p14:sldIdLst>
            <p14:sldId id="364"/>
            <p14:sldId id="1538"/>
          </p14:sldIdLst>
        </p14:section>
        <p14:section name="Contents" id="{942C4D64-66F7-4E55-B2E1-2DA6D1EF7725}">
          <p14:sldIdLst>
            <p14:sldId id="1476"/>
            <p14:sldId id="12916"/>
            <p14:sldId id="1584"/>
            <p14:sldId id="1550"/>
            <p14:sldId id="1585"/>
            <p14:sldId id="1513"/>
            <p14:sldId id="12918"/>
          </p14:sldIdLst>
        </p14:section>
        <p14:section name="CLL/SLL" id="{0EC41365-187E-491A-AAF9-A68271135FF9}">
          <p14:sldIdLst>
            <p14:sldId id="1489"/>
          </p14:sldIdLst>
        </p14:section>
        <p14:section name="ALPINE" id="{A0CA2558-9DEB-478D-AB85-31116F7609C9}">
          <p14:sldIdLst>
            <p14:sldId id="1560"/>
            <p14:sldId id="1561"/>
            <p14:sldId id="1562"/>
            <p14:sldId id="12939"/>
            <p14:sldId id="12890"/>
            <p14:sldId id="12940"/>
            <p14:sldId id="12892"/>
            <p14:sldId id="12893"/>
          </p14:sldIdLst>
        </p14:section>
        <p14:section name="Xu et al - Zanu monotherapy in CLL" id="{938ACDD3-CBAC-49A4-8028-488497F7803E}">
          <p14:sldIdLst>
            <p14:sldId id="1520"/>
            <p14:sldId id="1521"/>
            <p14:sldId id="1522"/>
            <p14:sldId id="1595"/>
            <p14:sldId id="1598"/>
            <p14:sldId id="1596"/>
            <p14:sldId id="1597"/>
          </p14:sldIdLst>
        </p14:section>
        <p14:section name="ELEVATE-RR" id="{9E6AC8B0-7BF9-475C-BEB0-2FE971B0FDF1}">
          <p14:sldIdLst>
            <p14:sldId id="1523"/>
            <p14:sldId id="1524"/>
            <p14:sldId id="1525"/>
            <p14:sldId id="13002"/>
            <p14:sldId id="12909"/>
            <p14:sldId id="13004"/>
            <p14:sldId id="12902"/>
            <p14:sldId id="12907"/>
            <p14:sldId id="12908"/>
            <p14:sldId id="1559"/>
          </p14:sldIdLst>
        </p14:section>
        <p14:section name="ELEVATE 4-year TN follow up" id="{56F750FC-15AC-4AEC-B714-7E1D46188D8E}">
          <p14:sldIdLst>
            <p14:sldId id="12989"/>
            <p14:sldId id="12990"/>
            <p14:sldId id="12991"/>
            <p14:sldId id="13011"/>
            <p14:sldId id="13012"/>
            <p14:sldId id="13013"/>
            <p14:sldId id="13023"/>
            <p14:sldId id="13019"/>
            <p14:sldId id="13024"/>
            <p14:sldId id="13014"/>
          </p14:sldIdLst>
        </p14:section>
        <p14:section name="CLL14 S146 VEN-0 4 Year" id="{6AE0EB7B-703A-4053-9B01-BB9557A2A6D7}">
          <p14:sldIdLst>
            <p14:sldId id="12953"/>
            <p14:sldId id="12920"/>
            <p14:sldId id="12921"/>
            <p14:sldId id="12998"/>
            <p14:sldId id="13001"/>
            <p14:sldId id="12992"/>
            <p14:sldId id="12993"/>
            <p14:sldId id="12994"/>
            <p14:sldId id="13000"/>
          </p14:sldIdLst>
        </p14:section>
        <p14:section name="CLL14 MRD" id="{03CA26E0-C4C2-4DB1-971A-A12E67A73C1B}">
          <p14:sldIdLst>
            <p14:sldId id="12950"/>
            <p14:sldId id="12951"/>
            <p14:sldId id="12952"/>
            <p14:sldId id="13056"/>
            <p14:sldId id="13043"/>
            <p14:sldId id="13041"/>
            <p14:sldId id="13044"/>
            <p14:sldId id="13053"/>
            <p14:sldId id="13042"/>
          </p14:sldIdLst>
        </p14:section>
        <p14:section name="CAPTIVATE" id="{02507AD5-F0F6-4B91-9997-CCB5AC148E2E}">
          <p14:sldIdLst>
            <p14:sldId id="12913"/>
            <p14:sldId id="12914"/>
            <p14:sldId id="12915"/>
            <p14:sldId id="13035"/>
            <p14:sldId id="12995"/>
            <p14:sldId id="12996"/>
            <p14:sldId id="12997"/>
            <p14:sldId id="13036"/>
            <p14:sldId id="12987"/>
            <p14:sldId id="12984"/>
          </p14:sldIdLst>
        </p14:section>
        <p14:section name="GLOW" id="{5295B44E-93B1-4299-A7D9-9CFC58C47D2F}">
          <p14:sldIdLst>
            <p14:sldId id="12904"/>
            <p14:sldId id="12905"/>
            <p14:sldId id="12906"/>
            <p14:sldId id="12980"/>
            <p14:sldId id="12983"/>
            <p14:sldId id="12979"/>
          </p14:sldIdLst>
        </p14:section>
        <p14:section name="RESONATE-2" id="{0DE3056A-E7F1-4CDD-A88A-5C32413234D6}">
          <p14:sldIdLst>
            <p14:sldId id="1374"/>
            <p14:sldId id="1376"/>
            <p14:sldId id="1475"/>
            <p14:sldId id="12894"/>
            <p14:sldId id="12895"/>
            <p14:sldId id="12896"/>
            <p14:sldId id="12899"/>
            <p14:sldId id="12898"/>
          </p14:sldIdLst>
        </p14:section>
        <p14:section name="LOXO-305 BRUIN CLL/SLL" id="{7D637CEF-3B6C-4010-B05C-228B96EE107D}">
          <p14:sldIdLst>
            <p14:sldId id="12919"/>
            <p14:sldId id="12957"/>
            <p14:sldId id="12955"/>
            <p14:sldId id="12958"/>
            <p14:sldId id="12959"/>
            <p14:sldId id="12961"/>
            <p14:sldId id="12974"/>
            <p14:sldId id="12956"/>
          </p14:sldIdLst>
        </p14:section>
        <p14:section name="CLL2-BAAG" id="{D848E411-8327-4AF9-AAE3-C29D4B27D1CA}">
          <p14:sldIdLst>
            <p14:sldId id="12922"/>
            <p14:sldId id="12923"/>
            <p14:sldId id="13055"/>
            <p14:sldId id="13057"/>
            <p14:sldId id="13059"/>
            <p14:sldId id="13058"/>
            <p14:sldId id="13054"/>
            <p14:sldId id="12924"/>
          </p14:sldIdLst>
        </p14:section>
        <p14:section name="MZL" id="{69478882-00B5-48F8-823A-8C0F0163B15E}">
          <p14:sldIdLst>
            <p14:sldId id="1548"/>
            <p14:sldId id="1478"/>
            <p14:sldId id="1484"/>
            <p14:sldId id="1479"/>
            <p14:sldId id="1508"/>
            <p14:sldId id="1512"/>
            <p14:sldId id="1509"/>
            <p14:sldId id="1511"/>
            <p14:sldId id="1510"/>
          </p14:sldIdLst>
        </p14:section>
        <p14:section name="MCL" id="{52EA215B-4265-454D-B056-441E67A96099}">
          <p14:sldIdLst>
            <p14:sldId id="1549"/>
          </p14:sldIdLst>
        </p14:section>
        <p14:section name="Zanu in R/R MCL" id="{F35AC6F6-20D0-8F4B-84EF-745C2B3B1B21}">
          <p14:sldIdLst>
            <p14:sldId id="1551"/>
            <p14:sldId id="1552"/>
            <p14:sldId id="1587"/>
            <p14:sldId id="1553"/>
            <p14:sldId id="1594"/>
            <p14:sldId id="1588"/>
            <p14:sldId id="1593"/>
            <p14:sldId id="1586"/>
          </p14:sldIdLst>
        </p14:section>
        <p14:section name="EP785 MCL Salles" id="{D0D9B2A6-66EA-4E48-BB88-8D64995C1683}">
          <p14:sldIdLst>
            <p14:sldId id="1569"/>
            <p14:sldId id="1570"/>
            <p14:sldId id="1571"/>
            <p14:sldId id="12976"/>
            <p14:sldId id="12975"/>
            <p14:sldId id="12977"/>
            <p14:sldId id="12978"/>
          </p14:sldIdLst>
        </p14:section>
        <p14:section name="MAGNIFY" id="{DFD6655B-6703-4256-AD2C-2C1A272D9210}">
          <p14:sldIdLst/>
        </p14:section>
        <p14:section name="Follicular lymphoma" id="{C46AA3AC-98D0-45B3-8954-FB4267328B98}">
          <p14:sldIdLst>
            <p14:sldId id="13028"/>
          </p14:sldIdLst>
        </p14:section>
        <p14:section name="ELARA: Tisagenlecleucel in R/R FL" id="{91FB028E-ED6C-4B11-B77E-2CCA9298F7F0}">
          <p14:sldIdLst>
            <p14:sldId id="1492"/>
            <p14:sldId id="1493"/>
            <p14:sldId id="13015"/>
            <p14:sldId id="13016"/>
            <p14:sldId id="13031"/>
            <p14:sldId id="13017"/>
            <p14:sldId id="13018"/>
            <p14:sldId id="1494"/>
          </p14:sldIdLst>
        </p14:section>
        <p14:section name="Waldenstrom" id="{C7208CF0-82AB-4048-A129-66980BB94A89}">
          <p14:sldIdLst>
            <p14:sldId id="1541"/>
          </p14:sldIdLst>
        </p14:section>
        <p14:section name="INNOVATE 5 YR" id="{08643632-7EBE-4716-92C1-2D84FFE138A3}">
          <p14:sldIdLst>
            <p14:sldId id="1578"/>
            <p14:sldId id="1579"/>
            <p14:sldId id="12963"/>
            <p14:sldId id="12962"/>
            <p14:sldId id="13061"/>
            <p14:sldId id="13060"/>
            <p14:sldId id="12966"/>
            <p14:sldId id="12967"/>
            <p14:sldId id="12968"/>
            <p14:sldId id="1580"/>
          </p14:sldIdLst>
        </p14:section>
        <p14:section name="Treon EP784" id="{10DDFEB1-FC68-4256-AF18-2614A8DA162E}">
          <p14:sldIdLst>
            <p14:sldId id="1581"/>
            <p14:sldId id="1582"/>
            <p14:sldId id="12969"/>
            <p14:sldId id="12971"/>
            <p14:sldId id="12973"/>
            <p14:sldId id="1583"/>
          </p14:sldIdLst>
        </p14:section>
        <p14:section name="Castillo HEOR Zanu vs Chemo" id="{B7EB1D50-FA71-4F96-BB30-42891D375B0E}">
          <p14:sldIdLst>
            <p14:sldId id="1554"/>
            <p14:sldId id="1555"/>
            <p14:sldId id="1556"/>
            <p14:sldId id="12645"/>
            <p14:sldId id="12889"/>
          </p14:sldIdLst>
        </p14:section>
        <p14:section name="Castillo HEOR WM Cost-effectiveness" id="{3CF69585-0322-43A0-9348-A389CBCFC41F}">
          <p14:sldIdLst>
            <p14:sldId id="1572"/>
            <p14:sldId id="12651"/>
            <p14:sldId id="12650"/>
          </p14:sldIdLst>
        </p14:section>
        <p14:section name="cHL" id="{F77C927B-3869-4105-9C97-D33B86F82F54}">
          <p14:sldIdLst>
            <p14:sldId id="1540"/>
          </p14:sldIdLst>
        </p14:section>
        <p14:section name="Tislelizumab in R/R cHL" id="{59ECB4AA-B8C0-463F-BBAE-7360AC2680A8}">
          <p14:sldIdLst>
            <p14:sldId id="1490"/>
            <p14:sldId id="1491"/>
            <p14:sldId id="1487"/>
            <p14:sldId id="1601"/>
            <p14:sldId id="1599"/>
            <p14:sldId id="1600"/>
            <p14:sldId id="1590"/>
            <p14:sldId id="1592"/>
            <p14:sldId id="1591"/>
          </p14:sldIdLst>
        </p14:section>
        <p14:section name="Camriluzimab in cHL" id="{EB03460F-9576-49E1-840B-1EEB7B6721B5}">
          <p14:sldIdLst>
            <p14:sldId id="12928"/>
            <p14:sldId id="12929"/>
            <p14:sldId id="13006"/>
            <p14:sldId id="13008"/>
            <p14:sldId id="13009"/>
            <p14:sldId id="13010"/>
            <p14:sldId id="12930"/>
          </p14:sldIdLst>
        </p14:section>
        <p14:section name="7529 Song PD1 in cHL" id="{854058C8-A18E-4881-8766-800FA0D3B5FE}">
          <p14:sldIdLst>
            <p14:sldId id="12925"/>
            <p14:sldId id="12926"/>
            <p14:sldId id="12927"/>
            <p14:sldId id="12936"/>
            <p14:sldId id="12937"/>
            <p14:sldId id="12938"/>
          </p14:sldIdLst>
        </p14:section>
        <p14:section name="CheckMate 205" id="{F8331FE1-59A3-4A68-9D21-21CA6CC0EB5F}">
          <p14:sldIdLst>
            <p14:sldId id="1563"/>
            <p14:sldId id="1564"/>
            <p14:sldId id="13037"/>
            <p14:sldId id="13039"/>
            <p14:sldId id="13051"/>
            <p14:sldId id="13052"/>
            <p14:sldId id="1565"/>
          </p14:sldIdLst>
        </p14:section>
        <p14:section name="Mixed B Cell Malignancies" id="{0CAC83BA-C3F2-45A6-8C06-69AFD1D9D07C}">
          <p14:sldIdLst>
            <p14:sldId id="1539"/>
          </p14:sldIdLst>
        </p14:section>
        <p14:section name="Zanubrutinib in Ibr/Aca intolerant B-Cell Maligs" id="{23A0D735-4F21-41B8-98F2-BD0B9E1A3D41}">
          <p14:sldIdLst>
            <p14:sldId id="1481"/>
            <p14:sldId id="1485"/>
            <p14:sldId id="1497"/>
            <p14:sldId id="1545"/>
            <p14:sldId id="1542"/>
            <p14:sldId id="1589"/>
            <p14:sldId id="1546"/>
            <p14:sldId id="12900"/>
            <p14:sldId id="1543"/>
          </p14:sldIdLst>
        </p14:section>
        <p14:section name="SOUMERAI Zanubrutinib + Zandelisib" id="{1806F090-E236-44B2-898C-60F0B60229C5}">
          <p14:sldIdLst>
            <p14:sldId id="1514"/>
            <p14:sldId id="1528"/>
            <p14:sldId id="1527"/>
            <p14:sldId id="1531"/>
            <p14:sldId id="1526"/>
            <p14:sldId id="1529"/>
            <p14:sldId id="1516"/>
          </p14:sldIdLst>
        </p14:section>
        <p14:section name="Cheah BCL2 in B-Cell Maligs" id="{72E29D8C-6878-426D-A80B-CCEDB24A8B56}">
          <p14:sldIdLst>
            <p14:sldId id="1517"/>
            <p14:sldId id="1518"/>
            <p14:sldId id="1534"/>
            <p14:sldId id="1533"/>
            <p14:sldId id="1535"/>
            <p14:sldId id="1536"/>
            <p14:sldId id="1519"/>
          </p14:sldIdLst>
        </p14:section>
        <p14:section name="CHRONOS-3" id="{0F3B9596-2E12-47BE-9DDA-7D76AEC9036D}">
          <p14:sldIdLst>
            <p14:sldId id="1495"/>
            <p14:sldId id="1496"/>
            <p14:sldId id="1498"/>
            <p14:sldId id="266"/>
            <p14:sldId id="13030"/>
            <p14:sldId id="13026"/>
            <p14:sldId id="13027"/>
          </p14:sldIdLst>
        </p14:section>
        <p14:section name="LYSA S212 NHL" id="{C66A190D-EC97-4314-B39A-C7C646F60FDD}">
          <p14:sldIdLst>
            <p14:sldId id="1488"/>
            <p14:sldId id="1486"/>
            <p14:sldId id="1482"/>
            <p14:sldId id="13032"/>
            <p14:sldId id="13033"/>
            <p14:sldId id="13034"/>
          </p14:sldIdLst>
        </p14:section>
        <p14:section name="LOXO-305/BRUIN" id="{9B8BE542-243F-4F3B-8937-6A19A24C1ADE}">
          <p14:sldIdLst>
            <p14:sldId id="12910"/>
            <p14:sldId id="12911"/>
            <p14:sldId id="12912"/>
            <p14:sldId id="12947"/>
            <p14:sldId id="12948"/>
            <p14:sldId id="12945"/>
            <p14:sldId id="12949"/>
            <p14:sldId id="12942"/>
            <p14:sldId id="12946"/>
          </p14:sldIdLst>
        </p14:section>
        <p14:section name="TG-170 + U2" id="{3AFCC1E3-7109-4A6B-BFC1-026DBC26E943}">
          <p14:sldIdLst>
            <p14:sldId id="1575"/>
            <p14:sldId id="1576"/>
            <p14:sldId id="12932"/>
            <p14:sldId id="12935"/>
            <p14:sldId id="12931"/>
            <p14:sldId id="12934"/>
            <p14:sldId id="1577"/>
          </p14:sldIdLst>
        </p14:section>
        <p14:section name="Title end" id="{A51CE8D9-16CB-49AB-89F9-B8C56CB39660}">
          <p14:sldIdLst>
            <p14:sldId id="1483"/>
          </p14:sldIdLst>
        </p14:section>
      </p14:sectionLst>
    </p:ext>
    <p:ext uri="{EFAFB233-063F-42B5-8137-9DF3F51BA10A}">
      <p15:sldGuideLst xmlns:p15="http://schemas.microsoft.com/office/powerpoint/2012/main">
        <p15:guide id="2" userDrawn="1">
          <p15:clr>
            <a:srgbClr val="A4A3A4"/>
          </p15:clr>
        </p15:guide>
        <p15:guide id="6" pos="4362" userDrawn="1">
          <p15:clr>
            <a:srgbClr val="A4A3A4"/>
          </p15:clr>
        </p15:guide>
        <p15:guide id="7" orient="horz" pos="890" userDrawn="1">
          <p15:clr>
            <a:srgbClr val="A4A3A4"/>
          </p15:clr>
        </p15:guide>
        <p15:guide id="8" orient="horz" pos="368" userDrawn="1">
          <p15:clr>
            <a:srgbClr val="A4A3A4"/>
          </p15:clr>
        </p15:guide>
        <p15:guide id="9" orient="horz" pos="981" userDrawn="1">
          <p15:clr>
            <a:srgbClr val="A4A3A4"/>
          </p15:clr>
        </p15:guide>
        <p15:guide id="10" orient="horz"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7" name="Mirco Lenhard" initials="ML" lastIdx="10" clrIdx="6">
    <p:extLst>
      <p:ext uri="{19B8F6BF-5375-455C-9EA6-DF929625EA0E}">
        <p15:presenceInfo xmlns:p15="http://schemas.microsoft.com/office/powerpoint/2012/main" userId="Mirco Lenhard" providerId="None"/>
      </p:ext>
    </p:extLst>
  </p:cmAuthor>
  <p:cmAuthor id="1" name="Thorsten Land" initials="TL" lastIdx="18" clrIdx="0">
    <p:extLst>
      <p:ext uri="{19B8F6BF-5375-455C-9EA6-DF929625EA0E}">
        <p15:presenceInfo xmlns:p15="http://schemas.microsoft.com/office/powerpoint/2012/main" userId="6a2a39e16e0ec915" providerId="Windows Live"/>
      </p:ext>
    </p:extLst>
  </p:cmAuthor>
  <p:cmAuthor id="8" name="Stephan Rudolph" initials="SR" lastIdx="1" clrIdx="7">
    <p:extLst>
      <p:ext uri="{19B8F6BF-5375-455C-9EA6-DF929625EA0E}">
        <p15:presenceInfo xmlns:p15="http://schemas.microsoft.com/office/powerpoint/2012/main" userId="S::rudolph@infill.com::de3685f8-8aec-4ab6-8f64-8ee804577529" providerId="AD"/>
      </p:ext>
    </p:extLst>
  </p:cmAuthor>
  <p:cmAuthor id="2" name="Thorsten" initials="T" lastIdx="16" clrIdx="1">
    <p:extLst>
      <p:ext uri="{19B8F6BF-5375-455C-9EA6-DF929625EA0E}">
        <p15:presenceInfo xmlns:p15="http://schemas.microsoft.com/office/powerpoint/2012/main" userId="Thorsten" providerId="None"/>
      </p:ext>
    </p:extLst>
  </p:cmAuthor>
  <p:cmAuthor id="9" name="Sascha Tkacz" initials="ST" lastIdx="5" clrIdx="8">
    <p:extLst>
      <p:ext uri="{19B8F6BF-5375-455C-9EA6-DF929625EA0E}">
        <p15:presenceInfo xmlns:p15="http://schemas.microsoft.com/office/powerpoint/2012/main" userId="S::tkacz@infill.com::c94dbc5c-7226-4dda-844a-1349a480f553" providerId="AD"/>
      </p:ext>
    </p:extLst>
  </p:cmAuthor>
  <p:cmAuthor id="3" name="Judith Moser" initials="JM" lastIdx="11" clrIdx="2">
    <p:extLst>
      <p:ext uri="{19B8F6BF-5375-455C-9EA6-DF929625EA0E}">
        <p15:presenceInfo xmlns:p15="http://schemas.microsoft.com/office/powerpoint/2012/main" userId="67a74fad78585dda" providerId="Windows Live"/>
      </p:ext>
    </p:extLst>
  </p:cmAuthor>
  <p:cmAuthor id="10" name="Gastbenutzer" initials="Ga" lastIdx="55" clrIdx="9">
    <p:extLst>
      <p:ext uri="{19B8F6BF-5375-455C-9EA6-DF929625EA0E}">
        <p15:presenceInfo xmlns:p15="http://schemas.microsoft.com/office/powerpoint/2012/main" userId="S::urn:spo:anon#1c73116deab003b857acb6227050d5eed8f526a586f3d495390c3f7f5f6136d7::" providerId="AD"/>
      </p:ext>
    </p:extLst>
  </p:cmAuthor>
  <p:cmAuthor id="4" name="Jenny Wilkinson" initials="JW" lastIdx="78" clrIdx="3">
    <p:extLst>
      <p:ext uri="{19B8F6BF-5375-455C-9EA6-DF929625EA0E}">
        <p15:presenceInfo xmlns:p15="http://schemas.microsoft.com/office/powerpoint/2012/main" userId="S::wilkinson@infill.com::25514ec0-4b1a-4a70-aaeb-e9f2c835d78f" providerId="AD"/>
      </p:ext>
    </p:extLst>
  </p:cmAuthor>
  <p:cmAuthor id="5" name="Hendrik Rohleder" initials="HR" lastIdx="27" clrIdx="4">
    <p:extLst>
      <p:ext uri="{19B8F6BF-5375-455C-9EA6-DF929625EA0E}">
        <p15:presenceInfo xmlns:p15="http://schemas.microsoft.com/office/powerpoint/2012/main" userId="S::rohleder@infill.com::6988ba42-130d-4488-b737-72d9e2ad3d7f" providerId="AD"/>
      </p:ext>
    </p:extLst>
  </p:cmAuthor>
  <p:cmAuthor id="6" name="Amy Kenyon" initials="AK" lastIdx="5" clrIdx="5">
    <p:extLst>
      <p:ext uri="{19B8F6BF-5375-455C-9EA6-DF929625EA0E}">
        <p15:presenceInfo xmlns:p15="http://schemas.microsoft.com/office/powerpoint/2012/main" userId="S::kenyon@infill.com::ed75755f-3937-4b52-a5d1-3576dfe58a1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37A20"/>
    <a:srgbClr val="2E8DFF"/>
    <a:srgbClr val="FF00FF"/>
    <a:srgbClr val="4E4F4E"/>
    <a:srgbClr val="F47A20"/>
    <a:srgbClr val="FDC300"/>
    <a:srgbClr val="E3010F"/>
    <a:srgbClr val="A71C20"/>
    <a:srgbClr val="FFFFFF"/>
    <a:srgbClr val="002A5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68D230F3-CF80-4859-8CE7-A43EE81993B5}" styleName="Helle Formatvorlage 1 - Akz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1"/>
    <p:restoredTop sz="94640"/>
  </p:normalViewPr>
  <p:slideViewPr>
    <p:cSldViewPr snapToGrid="0" snapToObjects="1">
      <p:cViewPr varScale="1">
        <p:scale>
          <a:sx n="100" d="100"/>
          <a:sy n="100" d="100"/>
        </p:scale>
        <p:origin x="102" y="174"/>
      </p:cViewPr>
      <p:guideLst>
        <p:guide/>
        <p:guide pos="4362"/>
        <p:guide orient="horz" pos="890"/>
        <p:guide orient="horz" pos="368"/>
        <p:guide orient="horz" pos="981"/>
        <p:guide orient="horz"/>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247" Type="http://schemas.openxmlformats.org/officeDocument/2006/relationships/slide" Target="slides/slide243.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openxmlformats.org/officeDocument/2006/relationships/slide" Target="slides/slide244.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slide" Target="slides/slide245.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50" Type="http://schemas.openxmlformats.org/officeDocument/2006/relationships/slide" Target="slides/slide246.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slide" Target="slides/slide236.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1" Type="http://schemas.openxmlformats.org/officeDocument/2006/relationships/notesMaster" Target="notesMasters/notesMaster1.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slide" Target="slides/slide23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9" Type="http://schemas.openxmlformats.org/officeDocument/2006/relationships/slide" Target="slides/slide5.xml"/><Relationship Id="rId210" Type="http://schemas.openxmlformats.org/officeDocument/2006/relationships/slide" Target="slides/slide206.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commentAuthors" Target="commentAuthors.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presProps" Target="presProps.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viewProps" Target="viewProps.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255" Type="http://schemas.openxmlformats.org/officeDocument/2006/relationships/theme" Target="theme/theme1.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256" Type="http://schemas.openxmlformats.org/officeDocument/2006/relationships/tableStyles" Target="tableStyles.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slide" Target="slides/slide242.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4" Type="http://schemas.openxmlformats.org/officeDocument/2006/relationships/slideMaster" Target="slideMasters/slideMaster1.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2.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chartUserShapes" Target="../drawings/drawing3.xml"/></Relationships>
</file>

<file path=ppt/charts/_rels/chart16.xml.rels><?xml version="1.0" encoding="UTF-8" standalone="yes"?>
<Relationships xmlns="http://schemas.openxmlformats.org/package/2006/relationships"><Relationship Id="rId3" Type="http://schemas.openxmlformats.org/officeDocument/2006/relationships/oleObject" Target="Book2" TargetMode="External"/><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chartUserShapes" Target="../drawings/drawing4.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chartUserShapes" Target="../drawings/drawing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chartUserShapes" Target="../drawings/drawing6.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850761033134048"/>
          <c:y val="3.2270206879425327E-2"/>
          <c:w val="0.82618754171604003"/>
          <c:h val="0.75392205875221718"/>
        </c:manualLayout>
      </c:layout>
      <c:barChart>
        <c:barDir val="col"/>
        <c:grouping val="stacked"/>
        <c:varyColors val="0"/>
        <c:ser>
          <c:idx val="0"/>
          <c:order val="0"/>
          <c:tx>
            <c:strRef>
              <c:f>Tabelle1!$B$1</c:f>
              <c:strCache>
                <c:ptCount val="1"/>
                <c:pt idx="0">
                  <c:v>CR</c:v>
                </c:pt>
              </c:strCache>
            </c:strRef>
          </c:tx>
          <c:spPr>
            <a:solidFill>
              <a:schemeClr val="accent1"/>
            </a:solidFill>
            <a:ln>
              <a:noFill/>
            </a:ln>
            <a:effectLst/>
          </c:spPr>
          <c:invertIfNegative val="0"/>
          <c:dLbls>
            <c:dLbl>
              <c:idx val="0"/>
              <c:layout>
                <c:manualLayout>
                  <c:x val="9.9492385786802029E-2"/>
                  <c:y val="-5.7868011052718167E-2"/>
                </c:manualLayout>
              </c:layout>
              <c:tx>
                <c:rich>
                  <a:bodyPr/>
                  <a:lstStyle/>
                  <a:p>
                    <a:r>
                      <a:rPr lang="en-US">
                        <a:solidFill>
                          <a:schemeClr val="tx1"/>
                        </a:solidFill>
                      </a:rPr>
                      <a:t>2.2%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ABF0-4AC7-839B-FCA19BD0B7ED}"/>
                </c:ext>
              </c:extLst>
            </c:dLbl>
            <c:dLbl>
              <c:idx val="1"/>
              <c:layout>
                <c:manualLayout>
                  <c:x val="9.949238578680196E-2"/>
                  <c:y val="-4.5685271883724871E-2"/>
                </c:manualLayout>
              </c:layout>
              <c:tx>
                <c:rich>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r>
                      <a:rPr lang="en-US"/>
                      <a:t>3.3%</a:t>
                    </a:r>
                  </a:p>
                </c:rich>
              </c:tx>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ABF0-4AC7-839B-FCA19BD0B7ED}"/>
                </c:ext>
              </c:extLst>
            </c:dLbl>
            <c:dLbl>
              <c:idx val="2"/>
              <c:layout>
                <c:manualLayout>
                  <c:x val="9.3401015228426393E-2"/>
                  <c:y val="-6.0913695844966489E-2"/>
                </c:manualLayout>
              </c:layout>
              <c:tx>
                <c:rich>
                  <a:bodyPr/>
                  <a:lstStyle/>
                  <a:p>
                    <a:r>
                      <a:rPr lang="en-US">
                        <a:solidFill>
                          <a:schemeClr val="tx1"/>
                        </a:solidFill>
                      </a:rPr>
                      <a:t>6.6%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ABF0-4AC7-839B-FCA19BD0B7E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Tabelle1!$A$2:$A$4</c:f>
              <c:strCache>
                <c:ptCount val="3"/>
                <c:pt idx="0">
                  <c:v>9 months</c:v>
                </c:pt>
                <c:pt idx="1">
                  <c:v>15 months</c:v>
                </c:pt>
                <c:pt idx="2">
                  <c:v>34 months</c:v>
                </c:pt>
              </c:strCache>
            </c:strRef>
          </c:cat>
          <c:val>
            <c:numRef>
              <c:f>Tabelle1!$B$2:$B$4</c:f>
              <c:numCache>
                <c:formatCode>0.00%</c:formatCode>
                <c:ptCount val="3"/>
                <c:pt idx="0">
                  <c:v>2.1999999999999999E-2</c:v>
                </c:pt>
                <c:pt idx="1">
                  <c:v>3.3000000000000002E-2</c:v>
                </c:pt>
                <c:pt idx="2">
                  <c:v>6.6000000000000003E-2</c:v>
                </c:pt>
              </c:numCache>
            </c:numRef>
          </c:val>
          <c:extLst>
            <c:ext xmlns:c16="http://schemas.microsoft.com/office/drawing/2014/chart" uri="{C3380CC4-5D6E-409C-BE32-E72D297353CC}">
              <c16:uniqueId val="{00000000-ABF0-4AC7-839B-FCA19BD0B7ED}"/>
            </c:ext>
          </c:extLst>
        </c:ser>
        <c:ser>
          <c:idx val="1"/>
          <c:order val="1"/>
          <c:tx>
            <c:strRef>
              <c:f>Tabelle1!$C$1</c:f>
              <c:strCache>
                <c:ptCount val="1"/>
                <c:pt idx="0">
                  <c:v>PR</c:v>
                </c:pt>
              </c:strCache>
            </c:strRef>
          </c:tx>
          <c:spPr>
            <a:solidFill>
              <a:schemeClr val="accent2"/>
            </a:solidFill>
            <a:ln>
              <a:noFill/>
            </a:ln>
            <a:effectLst/>
          </c:spPr>
          <c:invertIfNegative val="0"/>
          <c:dLbls>
            <c:dLbl>
              <c:idx val="0"/>
              <c:tx>
                <c:rich>
                  <a:bodyPr/>
                  <a:lstStyle/>
                  <a:p>
                    <a:r>
                      <a:rPr lang="en-US"/>
                      <a:t>38.5%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ABF0-4AC7-839B-FCA19BD0B7ED}"/>
                </c:ext>
              </c:extLst>
            </c:dLbl>
            <c:dLbl>
              <c:idx val="1"/>
              <c:tx>
                <c:rich>
                  <a:bodyPr/>
                  <a:lstStyle/>
                  <a:p>
                    <a:r>
                      <a:rPr lang="en-US"/>
                      <a:t>59.3%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ABF0-4AC7-839B-FCA19BD0B7ED}"/>
                </c:ext>
              </c:extLst>
            </c:dLbl>
            <c:dLbl>
              <c:idx val="2"/>
              <c:tx>
                <c:rich>
                  <a:bodyPr/>
                  <a:lstStyle/>
                  <a:p>
                    <a:r>
                      <a:rPr lang="en-US"/>
                      <a:t>69.2%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ABF0-4AC7-839B-FCA19BD0B7E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Tabelle1!$A$2:$A$4</c:f>
              <c:strCache>
                <c:ptCount val="3"/>
                <c:pt idx="0">
                  <c:v>9 months</c:v>
                </c:pt>
                <c:pt idx="1">
                  <c:v>15 months</c:v>
                </c:pt>
                <c:pt idx="2">
                  <c:v>34 months</c:v>
                </c:pt>
              </c:strCache>
            </c:strRef>
          </c:cat>
          <c:val>
            <c:numRef>
              <c:f>Tabelle1!$C$2:$C$4</c:f>
              <c:numCache>
                <c:formatCode>0.00%</c:formatCode>
                <c:ptCount val="3"/>
                <c:pt idx="0">
                  <c:v>0.38500000000000001</c:v>
                </c:pt>
                <c:pt idx="1">
                  <c:v>0.59299999999999997</c:v>
                </c:pt>
                <c:pt idx="2">
                  <c:v>0.69199999999999995</c:v>
                </c:pt>
              </c:numCache>
            </c:numRef>
          </c:val>
          <c:extLst>
            <c:ext xmlns:c16="http://schemas.microsoft.com/office/drawing/2014/chart" uri="{C3380CC4-5D6E-409C-BE32-E72D297353CC}">
              <c16:uniqueId val="{00000001-ABF0-4AC7-839B-FCA19BD0B7ED}"/>
            </c:ext>
          </c:extLst>
        </c:ser>
        <c:ser>
          <c:idx val="2"/>
          <c:order val="2"/>
          <c:tx>
            <c:strRef>
              <c:f>Tabelle1!$D$1</c:f>
              <c:strCache>
                <c:ptCount val="1"/>
                <c:pt idx="0">
                  <c:v>PR-L</c:v>
                </c:pt>
              </c:strCache>
            </c:strRef>
          </c:tx>
          <c:spPr>
            <a:solidFill>
              <a:schemeClr val="accent3"/>
            </a:solidFill>
            <a:ln>
              <a:noFill/>
            </a:ln>
            <a:effectLst/>
          </c:spPr>
          <c:invertIfNegative val="0"/>
          <c:dLbls>
            <c:dLbl>
              <c:idx val="0"/>
              <c:tx>
                <c:rich>
                  <a:bodyPr/>
                  <a:lstStyle/>
                  <a:p>
                    <a:r>
                      <a:rPr lang="en-US"/>
                      <a:t>39.6%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ABF0-4AC7-839B-FCA19BD0B7ED}"/>
                </c:ext>
              </c:extLst>
            </c:dLbl>
            <c:dLbl>
              <c:idx val="1"/>
              <c:tx>
                <c:rich>
                  <a:bodyPr/>
                  <a:lstStyle/>
                  <a:p>
                    <a:r>
                      <a:rPr lang="en-US"/>
                      <a:t>22.0%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9C4-8E4B-A6F0-93E025288163}"/>
                </c:ext>
              </c:extLst>
            </c:dLbl>
            <c:dLbl>
              <c:idx val="2"/>
              <c:tx>
                <c:rich>
                  <a:bodyPr/>
                  <a:lstStyle/>
                  <a:p>
                    <a:r>
                      <a:rPr lang="en-US"/>
                      <a:t>12.1%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ABF0-4AC7-839B-FCA19BD0B7E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Tabelle1!$A$2:$A$4</c:f>
              <c:strCache>
                <c:ptCount val="3"/>
                <c:pt idx="0">
                  <c:v>9 months</c:v>
                </c:pt>
                <c:pt idx="1">
                  <c:v>15 months</c:v>
                </c:pt>
                <c:pt idx="2">
                  <c:v>34 months</c:v>
                </c:pt>
              </c:strCache>
            </c:strRef>
          </c:cat>
          <c:val>
            <c:numRef>
              <c:f>Tabelle1!$D$2:$D$4</c:f>
              <c:numCache>
                <c:formatCode>0%</c:formatCode>
                <c:ptCount val="3"/>
                <c:pt idx="0" formatCode="0.00%">
                  <c:v>0.39600000000000002</c:v>
                </c:pt>
                <c:pt idx="1">
                  <c:v>0.22</c:v>
                </c:pt>
                <c:pt idx="2" formatCode="0.00%">
                  <c:v>0.121</c:v>
                </c:pt>
              </c:numCache>
            </c:numRef>
          </c:val>
          <c:extLst>
            <c:ext xmlns:c16="http://schemas.microsoft.com/office/drawing/2014/chart" uri="{C3380CC4-5D6E-409C-BE32-E72D297353CC}">
              <c16:uniqueId val="{00000002-ABF0-4AC7-839B-FCA19BD0B7ED}"/>
            </c:ext>
          </c:extLst>
        </c:ser>
        <c:dLbls>
          <c:dLblPos val="ctr"/>
          <c:showLegendKey val="0"/>
          <c:showVal val="1"/>
          <c:showCatName val="0"/>
          <c:showSerName val="0"/>
          <c:showPercent val="0"/>
          <c:showBubbleSize val="0"/>
        </c:dLbls>
        <c:gapWidth val="150"/>
        <c:overlap val="100"/>
        <c:axId val="1478346143"/>
        <c:axId val="1478348223"/>
      </c:barChart>
      <c:catAx>
        <c:axId val="1478346143"/>
        <c:scaling>
          <c:orientation val="minMax"/>
        </c:scaling>
        <c:delete val="0"/>
        <c:axPos val="b"/>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a:solidFill>
                      <a:schemeClr val="tx1"/>
                    </a:solidFill>
                  </a:rPr>
                  <a:t>Median</a:t>
                </a:r>
                <a:r>
                  <a:rPr lang="de-DE" sz="1400" b="1" baseline="0">
                    <a:solidFill>
                      <a:schemeClr val="tx1"/>
                    </a:solidFill>
                  </a:rPr>
                  <a:t> </a:t>
                </a:r>
                <a:r>
                  <a:rPr lang="de-DE" sz="1400" b="1">
                    <a:solidFill>
                      <a:schemeClr val="tx1"/>
                    </a:solidFill>
                  </a:rPr>
                  <a:t>follow-</a:t>
                </a:r>
                <a:r>
                  <a:rPr lang="de-DE" sz="1400" b="1" err="1">
                    <a:solidFill>
                      <a:schemeClr val="tx1"/>
                    </a:solidFill>
                  </a:rPr>
                  <a:t>up</a:t>
                </a:r>
                <a:endParaRPr lang="de-DE" sz="1400"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478348223"/>
        <c:crosses val="autoZero"/>
        <c:auto val="1"/>
        <c:lblAlgn val="ctr"/>
        <c:lblOffset val="100"/>
        <c:noMultiLvlLbl val="0"/>
      </c:catAx>
      <c:valAx>
        <c:axId val="1478348223"/>
        <c:scaling>
          <c:orientation val="minMax"/>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a:solidFill>
                      <a:schemeClr val="tx1"/>
                    </a:solidFill>
                  </a:rPr>
                  <a:t>Response </a:t>
                </a:r>
                <a:r>
                  <a:rPr lang="de-DE" sz="1400" b="1" err="1">
                    <a:solidFill>
                      <a:schemeClr val="tx1"/>
                    </a:solidFill>
                  </a:rPr>
                  <a:t>Assessed</a:t>
                </a:r>
                <a:r>
                  <a:rPr lang="de-DE" sz="1400" b="1">
                    <a:solidFill>
                      <a:schemeClr val="tx1"/>
                    </a:solidFill>
                  </a:rPr>
                  <a:t> </a:t>
                </a:r>
                <a:r>
                  <a:rPr lang="de-DE" sz="1400" b="1" err="1">
                    <a:solidFill>
                      <a:schemeClr val="tx1"/>
                    </a:solidFill>
                  </a:rPr>
                  <a:t>by</a:t>
                </a:r>
                <a:r>
                  <a:rPr lang="de-DE" sz="1400" b="1">
                    <a:solidFill>
                      <a:schemeClr val="tx1"/>
                    </a:solidFill>
                  </a:rPr>
                  <a:t> IRC, %</a:t>
                </a:r>
              </a:p>
            </c:rich>
          </c:tx>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0%"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478346143"/>
        <c:crosses val="autoZero"/>
        <c:crossBetween val="between"/>
      </c:valAx>
      <c:spPr>
        <a:noFill/>
        <a:ln>
          <a:noFill/>
        </a:ln>
        <a:effectLst/>
      </c:spPr>
    </c:plotArea>
    <c:legend>
      <c:legendPos val="b"/>
      <c:layout>
        <c:manualLayout>
          <c:xMode val="edge"/>
          <c:yMode val="edge"/>
          <c:x val="0.43673957500729865"/>
          <c:y val="0.92754381756982296"/>
          <c:w val="0.26029315132318009"/>
          <c:h val="5.3124501893917569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spc="0" baseline="0">
                <a:solidFill>
                  <a:srgbClr val="4E4F4E">
                    <a:lumMod val="65000"/>
                    <a:lumOff val="35000"/>
                  </a:srgbClr>
                </a:solidFill>
                <a:latin typeface="+mn-lt"/>
                <a:ea typeface="+mn-ea"/>
                <a:cs typeface="+mn-cs"/>
              </a:defRPr>
            </a:pPr>
            <a:r>
              <a:rPr lang="en-US" sz="1400" b="1">
                <a:solidFill>
                  <a:schemeClr val="tx1"/>
                </a:solidFill>
                <a:effectLst/>
              </a:rPr>
              <a:t>Tumor burden category for TLS prophylaxis (N=159)</a:t>
            </a:r>
            <a:endParaRPr lang="de-DE" sz="1400">
              <a:solidFill>
                <a:schemeClr val="tx1"/>
              </a:solidFill>
              <a:effectLst/>
            </a:endParaRP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spc="0" baseline="0">
              <a:solidFill>
                <a:srgbClr val="4E4F4E">
                  <a:lumMod val="65000"/>
                  <a:lumOff val="35000"/>
                </a:srgbClr>
              </a:solidFill>
              <a:latin typeface="+mn-lt"/>
              <a:ea typeface="+mn-ea"/>
              <a:cs typeface="+mn-cs"/>
            </a:defRPr>
          </a:pPr>
          <a:endParaRPr lang="en-US"/>
        </a:p>
      </c:txPr>
    </c:title>
    <c:autoTitleDeleted val="0"/>
    <c:plotArea>
      <c:layout/>
      <c:barChart>
        <c:barDir val="col"/>
        <c:grouping val="stacked"/>
        <c:varyColors val="0"/>
        <c:ser>
          <c:idx val="0"/>
          <c:order val="0"/>
          <c:tx>
            <c:strRef>
              <c:f>Tabelle1!$B$1</c:f>
              <c:strCache>
                <c:ptCount val="1"/>
                <c:pt idx="0">
                  <c:v>Missing</c:v>
                </c:pt>
              </c:strCache>
            </c:strRef>
          </c:tx>
          <c:spPr>
            <a:solidFill>
              <a:schemeClr val="accent1"/>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5-5B93-4BAC-B04F-10F276596BA8}"/>
                </c:ext>
              </c:extLst>
            </c:dLbl>
            <c:dLbl>
              <c:idx val="1"/>
              <c:layout>
                <c:manualLayout>
                  <c:x val="0.12722380080158785"/>
                  <c:y val="-4.8201026365582003E-2"/>
                </c:manualLayout>
              </c:layout>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B93-4BAC-B04F-10F276596BA8}"/>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Baseline</c:v>
                </c:pt>
                <c:pt idx="1">
                  <c:v>After ibrutinib
Lead-In</c:v>
                </c:pt>
              </c:strCache>
            </c:strRef>
          </c:cat>
          <c:val>
            <c:numRef>
              <c:f>Tabelle1!$B$2:$B$3</c:f>
              <c:numCache>
                <c:formatCode>0%</c:formatCode>
                <c:ptCount val="2"/>
                <c:pt idx="0">
                  <c:v>0</c:v>
                </c:pt>
                <c:pt idx="1">
                  <c:v>0.04</c:v>
                </c:pt>
              </c:numCache>
            </c:numRef>
          </c:val>
          <c:extLst>
            <c:ext xmlns:c16="http://schemas.microsoft.com/office/drawing/2014/chart" uri="{C3380CC4-5D6E-409C-BE32-E72D297353CC}">
              <c16:uniqueId val="{00000000-5B93-4BAC-B04F-10F276596BA8}"/>
            </c:ext>
          </c:extLst>
        </c:ser>
        <c:ser>
          <c:idx val="1"/>
          <c:order val="1"/>
          <c:tx>
            <c:strRef>
              <c:f>Tabelle1!$C$1</c:f>
              <c:strCache>
                <c:ptCount val="1"/>
                <c:pt idx="0">
                  <c:v>Low</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Baseline</c:v>
                </c:pt>
                <c:pt idx="1">
                  <c:v>After ibrutinib
Lead-In</c:v>
                </c:pt>
              </c:strCache>
            </c:strRef>
          </c:cat>
          <c:val>
            <c:numRef>
              <c:f>Tabelle1!$C$2:$C$3</c:f>
              <c:numCache>
                <c:formatCode>0%</c:formatCode>
                <c:ptCount val="2"/>
                <c:pt idx="0">
                  <c:v>0.18</c:v>
                </c:pt>
                <c:pt idx="1">
                  <c:v>0.28999999999999998</c:v>
                </c:pt>
              </c:numCache>
            </c:numRef>
          </c:val>
          <c:extLst>
            <c:ext xmlns:c16="http://schemas.microsoft.com/office/drawing/2014/chart" uri="{C3380CC4-5D6E-409C-BE32-E72D297353CC}">
              <c16:uniqueId val="{00000001-5B93-4BAC-B04F-10F276596BA8}"/>
            </c:ext>
          </c:extLst>
        </c:ser>
        <c:ser>
          <c:idx val="2"/>
          <c:order val="2"/>
          <c:tx>
            <c:strRef>
              <c:f>Tabelle1!$D$1</c:f>
              <c:strCache>
                <c:ptCount val="1"/>
                <c:pt idx="0">
                  <c:v>Medium</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Baseline</c:v>
                </c:pt>
                <c:pt idx="1">
                  <c:v>After ibrutinib
Lead-In</c:v>
                </c:pt>
              </c:strCache>
            </c:strRef>
          </c:cat>
          <c:val>
            <c:numRef>
              <c:f>Tabelle1!$D$2:$D$3</c:f>
              <c:numCache>
                <c:formatCode>0%</c:formatCode>
                <c:ptCount val="2"/>
                <c:pt idx="0">
                  <c:v>0.61</c:v>
                </c:pt>
                <c:pt idx="1">
                  <c:v>0.67</c:v>
                </c:pt>
              </c:numCache>
            </c:numRef>
          </c:val>
          <c:extLst>
            <c:ext xmlns:c16="http://schemas.microsoft.com/office/drawing/2014/chart" uri="{C3380CC4-5D6E-409C-BE32-E72D297353CC}">
              <c16:uniqueId val="{00000002-5B93-4BAC-B04F-10F276596BA8}"/>
            </c:ext>
          </c:extLst>
        </c:ser>
        <c:ser>
          <c:idx val="3"/>
          <c:order val="3"/>
          <c:tx>
            <c:strRef>
              <c:f>Tabelle1!$E$1</c:f>
              <c:strCache>
                <c:ptCount val="1"/>
                <c:pt idx="0">
                  <c:v>High</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Baseline</c:v>
                </c:pt>
                <c:pt idx="1">
                  <c:v>After ibrutinib
Lead-In</c:v>
                </c:pt>
              </c:strCache>
            </c:strRef>
          </c:cat>
          <c:val>
            <c:numRef>
              <c:f>Tabelle1!$E$2:$E$3</c:f>
              <c:numCache>
                <c:formatCode>0%</c:formatCode>
                <c:ptCount val="2"/>
                <c:pt idx="0">
                  <c:v>0.21</c:v>
                </c:pt>
                <c:pt idx="1">
                  <c:v>0.01</c:v>
                </c:pt>
              </c:numCache>
            </c:numRef>
          </c:val>
          <c:extLst>
            <c:ext xmlns:c16="http://schemas.microsoft.com/office/drawing/2014/chart" uri="{C3380CC4-5D6E-409C-BE32-E72D297353CC}">
              <c16:uniqueId val="{00000004-5B93-4BAC-B04F-10F276596BA8}"/>
            </c:ext>
          </c:extLst>
        </c:ser>
        <c:dLbls>
          <c:dLblPos val="ctr"/>
          <c:showLegendKey val="0"/>
          <c:showVal val="1"/>
          <c:showCatName val="0"/>
          <c:showSerName val="0"/>
          <c:showPercent val="0"/>
          <c:showBubbleSize val="0"/>
        </c:dLbls>
        <c:gapWidth val="150"/>
        <c:overlap val="100"/>
        <c:axId val="182569023"/>
        <c:axId val="182567359"/>
      </c:barChart>
      <c:catAx>
        <c:axId val="182569023"/>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82567359"/>
        <c:crosses val="autoZero"/>
        <c:auto val="1"/>
        <c:lblAlgn val="ctr"/>
        <c:lblOffset val="100"/>
        <c:noMultiLvlLbl val="0"/>
      </c:catAx>
      <c:valAx>
        <c:axId val="182567359"/>
        <c:scaling>
          <c:orientation val="minMax"/>
          <c:max val="1"/>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err="1">
                    <a:solidFill>
                      <a:schemeClr val="tx1"/>
                    </a:solidFill>
                  </a:rPr>
                  <a:t>Patients</a:t>
                </a:r>
                <a:r>
                  <a:rPr lang="de-DE" sz="1400" b="1">
                    <a:solidFill>
                      <a:schemeClr val="tx1"/>
                    </a:solidFill>
                  </a:rPr>
                  <a:t> (%)</a:t>
                </a:r>
              </a:p>
            </c:rich>
          </c:tx>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0%"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82569023"/>
        <c:crosses val="autoZero"/>
        <c:crossBetween val="between"/>
      </c:valAx>
      <c:spPr>
        <a:noFill/>
        <a:ln>
          <a:noFill/>
        </a:ln>
        <a:effectLst/>
      </c:spPr>
    </c:plotArea>
    <c:legend>
      <c:legendPos val="b"/>
      <c:layout>
        <c:manualLayout>
          <c:xMode val="edge"/>
          <c:yMode val="edge"/>
          <c:x val="0.19917566134230411"/>
          <c:y val="0.93135292579286877"/>
          <c:w val="0.70596190380628954"/>
          <c:h val="5.23260932005122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spc="0" baseline="0">
                <a:solidFill>
                  <a:srgbClr val="4E4F4E">
                    <a:lumMod val="65000"/>
                    <a:lumOff val="35000"/>
                  </a:srgbClr>
                </a:solidFill>
                <a:latin typeface="+mn-lt"/>
                <a:ea typeface="+mn-ea"/>
                <a:cs typeface="+mn-cs"/>
              </a:defRPr>
            </a:pPr>
            <a:r>
              <a:rPr lang="en-US" sz="1400" b="1">
                <a:solidFill>
                  <a:schemeClr val="tx1"/>
                </a:solidFill>
                <a:effectLst/>
              </a:rPr>
              <a:t>Indication for hospitalization</a:t>
            </a:r>
            <a:r>
              <a:rPr lang="en-US" sz="1400" b="1" baseline="30000">
                <a:solidFill>
                  <a:schemeClr val="tx1"/>
                </a:solidFill>
                <a:effectLst/>
              </a:rPr>
              <a:t>a</a:t>
            </a:r>
            <a:endParaRPr lang="de-DE" sz="1400">
              <a:solidFill>
                <a:schemeClr val="tx1"/>
              </a:solidFill>
              <a:effectLst/>
            </a:endParaRPr>
          </a:p>
        </c:rich>
      </c:tx>
      <c:layout>
        <c:manualLayout>
          <c:xMode val="edge"/>
          <c:yMode val="edge"/>
          <c:x val="0.2552215137878347"/>
          <c:y val="2.0524583575861906E-2"/>
        </c:manualLayout>
      </c:layout>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spc="0" baseline="0">
              <a:solidFill>
                <a:srgbClr val="4E4F4E">
                  <a:lumMod val="65000"/>
                  <a:lumOff val="35000"/>
                </a:srgbClr>
              </a:solidFill>
              <a:latin typeface="+mn-lt"/>
              <a:ea typeface="+mn-ea"/>
              <a:cs typeface="+mn-cs"/>
            </a:defRPr>
          </a:pPr>
          <a:endParaRPr lang="en-US"/>
        </a:p>
      </c:txPr>
    </c:title>
    <c:autoTitleDeleted val="0"/>
    <c:plotArea>
      <c:layout>
        <c:manualLayout>
          <c:layoutTarget val="inner"/>
          <c:xMode val="edge"/>
          <c:yMode val="edge"/>
          <c:x val="0.22694277121055043"/>
          <c:y val="0.14355673586377077"/>
          <c:w val="0.73862303654855521"/>
          <c:h val="0.67873562516746677"/>
        </c:manualLayout>
      </c:layout>
      <c:barChart>
        <c:barDir val="col"/>
        <c:grouping val="stacked"/>
        <c:varyColors val="0"/>
        <c:ser>
          <c:idx val="0"/>
          <c:order val="0"/>
          <c:tx>
            <c:strRef>
              <c:f>Tabelle1!$B$1</c:f>
              <c:strCache>
                <c:ptCount val="1"/>
                <c:pt idx="0">
                  <c:v>Missing</c:v>
                </c:pt>
              </c:strCache>
            </c:strRef>
          </c:tx>
          <c:spPr>
            <a:solidFill>
              <a:schemeClr val="accent1"/>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4-1292-4FA9-8291-6727AD65725E}"/>
                </c:ext>
              </c:extLst>
            </c:dLbl>
            <c:dLbl>
              <c:idx val="1"/>
              <c:layout>
                <c:manualLayout>
                  <c:x val="0.11858649352990727"/>
                  <c:y val="-6.4994514656896027E-2"/>
                </c:manualLayout>
              </c:layout>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292-4FA9-8291-6727AD65725E}"/>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Baseline</c:v>
                </c:pt>
                <c:pt idx="1">
                  <c:v>After ibrutinib Lead-In</c:v>
                </c:pt>
              </c:strCache>
            </c:strRef>
          </c:cat>
          <c:val>
            <c:numRef>
              <c:f>Tabelle1!$B$2:$B$3</c:f>
              <c:numCache>
                <c:formatCode>0%</c:formatCode>
                <c:ptCount val="2"/>
                <c:pt idx="0">
                  <c:v>0</c:v>
                </c:pt>
                <c:pt idx="1">
                  <c:v>0.04</c:v>
                </c:pt>
              </c:numCache>
            </c:numRef>
          </c:val>
          <c:extLst>
            <c:ext xmlns:c16="http://schemas.microsoft.com/office/drawing/2014/chart" uri="{C3380CC4-5D6E-409C-BE32-E72D297353CC}">
              <c16:uniqueId val="{00000000-1292-4FA9-8291-6727AD65725E}"/>
            </c:ext>
          </c:extLst>
        </c:ser>
        <c:ser>
          <c:idx val="1"/>
          <c:order val="1"/>
          <c:tx>
            <c:strRef>
              <c:f>Tabelle1!$C$1</c:f>
              <c:strCache>
                <c:ptCount val="1"/>
                <c:pt idx="0">
                  <c:v>No</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Baseline</c:v>
                </c:pt>
                <c:pt idx="1">
                  <c:v>After ibrutinib Lead-In</c:v>
                </c:pt>
              </c:strCache>
            </c:strRef>
          </c:cat>
          <c:val>
            <c:numRef>
              <c:f>Tabelle1!$C$2:$C$3</c:f>
              <c:numCache>
                <c:formatCode>0%</c:formatCode>
                <c:ptCount val="2"/>
                <c:pt idx="0">
                  <c:v>0.6</c:v>
                </c:pt>
                <c:pt idx="1">
                  <c:v>0.78</c:v>
                </c:pt>
              </c:numCache>
            </c:numRef>
          </c:val>
          <c:extLst>
            <c:ext xmlns:c16="http://schemas.microsoft.com/office/drawing/2014/chart" uri="{C3380CC4-5D6E-409C-BE32-E72D297353CC}">
              <c16:uniqueId val="{00000001-1292-4FA9-8291-6727AD65725E}"/>
            </c:ext>
          </c:extLst>
        </c:ser>
        <c:ser>
          <c:idx val="2"/>
          <c:order val="2"/>
          <c:tx>
            <c:strRef>
              <c:f>Tabelle1!$D$1</c:f>
              <c:strCache>
                <c:ptCount val="1"/>
                <c:pt idx="0">
                  <c:v>Yes</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Baseline</c:v>
                </c:pt>
                <c:pt idx="1">
                  <c:v>After ibrutinib Lead-In</c:v>
                </c:pt>
              </c:strCache>
            </c:strRef>
          </c:cat>
          <c:val>
            <c:numRef>
              <c:f>Tabelle1!$D$2:$D$3</c:f>
              <c:numCache>
                <c:formatCode>0%</c:formatCode>
                <c:ptCount val="2"/>
                <c:pt idx="0">
                  <c:v>0.4</c:v>
                </c:pt>
                <c:pt idx="1">
                  <c:v>0.18</c:v>
                </c:pt>
              </c:numCache>
            </c:numRef>
          </c:val>
          <c:extLst>
            <c:ext xmlns:c16="http://schemas.microsoft.com/office/drawing/2014/chart" uri="{C3380CC4-5D6E-409C-BE32-E72D297353CC}">
              <c16:uniqueId val="{00000002-1292-4FA9-8291-6727AD65725E}"/>
            </c:ext>
          </c:extLst>
        </c:ser>
        <c:dLbls>
          <c:dLblPos val="ctr"/>
          <c:showLegendKey val="0"/>
          <c:showVal val="1"/>
          <c:showCatName val="0"/>
          <c:showSerName val="0"/>
          <c:showPercent val="0"/>
          <c:showBubbleSize val="0"/>
        </c:dLbls>
        <c:gapWidth val="150"/>
        <c:overlap val="100"/>
        <c:axId val="241579392"/>
        <c:axId val="241578976"/>
      </c:barChart>
      <c:catAx>
        <c:axId val="241579392"/>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241578976"/>
        <c:crosses val="autoZero"/>
        <c:auto val="1"/>
        <c:lblAlgn val="ctr"/>
        <c:lblOffset val="100"/>
        <c:noMultiLvlLbl val="0"/>
      </c:catAx>
      <c:valAx>
        <c:axId val="241578976"/>
        <c:scaling>
          <c:orientation val="minMax"/>
          <c:max val="1"/>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err="1">
                    <a:solidFill>
                      <a:schemeClr val="tx1"/>
                    </a:solidFill>
                  </a:rPr>
                  <a:t>Patients</a:t>
                </a:r>
                <a:r>
                  <a:rPr lang="de-DE" sz="1400" b="1" baseline="0">
                    <a:solidFill>
                      <a:schemeClr val="tx1"/>
                    </a:solidFill>
                  </a:rPr>
                  <a:t> (%)</a:t>
                </a:r>
              </a:p>
            </c:rich>
          </c:tx>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0%"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241579392"/>
        <c:crosses val="autoZero"/>
        <c:crossBetween val="between"/>
      </c:valAx>
      <c:spPr>
        <a:noFill/>
        <a:ln>
          <a:noFill/>
        </a:ln>
        <a:effectLst/>
      </c:spPr>
    </c:plotArea>
    <c:legend>
      <c:legendPos val="b"/>
      <c:layout>
        <c:manualLayout>
          <c:xMode val="edge"/>
          <c:yMode val="edge"/>
          <c:x val="0.30953885729596703"/>
          <c:y val="0.93135292579286877"/>
          <c:w val="0.60082589277290543"/>
          <c:h val="5.23260932005122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Tabelle1!$B$1</c:f>
              <c:strCache>
                <c:ptCount val="1"/>
                <c:pt idx="0">
                  <c:v>I+V</c:v>
                </c:pt>
              </c:strCache>
            </c:strRef>
          </c:tx>
          <c:spPr>
            <a:solidFill>
              <a:schemeClr val="accent4">
                <a:lumMod val="75000"/>
              </a:schemeClr>
            </a:solidFill>
            <a:ln>
              <a:noFill/>
            </a:ln>
            <a:effectLst/>
          </c:spPr>
          <c:invertIfNegative val="0"/>
          <c:dLbls>
            <c:dLbl>
              <c:idx val="0"/>
              <c:tx>
                <c:rich>
                  <a:bodyPr/>
                  <a:lstStyle/>
                  <a:p>
                    <a:r>
                      <a:rPr lang="en-US"/>
                      <a:t>51.9%</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5D66-400A-88C7-F25CA6AE4691}"/>
                </c:ext>
              </c:extLst>
            </c:dLbl>
            <c:dLbl>
              <c:idx val="1"/>
              <c:tx>
                <c:rich>
                  <a:bodyPr/>
                  <a:lstStyle/>
                  <a:p>
                    <a:r>
                      <a:rPr lang="en-US"/>
                      <a:t>54.7%</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5D66-400A-88C7-F25CA6AE469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Bone Marrow</c:v>
                </c:pt>
                <c:pt idx="1">
                  <c:v>Peripheral Blood</c:v>
                </c:pt>
              </c:strCache>
            </c:strRef>
          </c:cat>
          <c:val>
            <c:numRef>
              <c:f>Tabelle1!$B$2:$B$3</c:f>
              <c:numCache>
                <c:formatCode>General</c:formatCode>
                <c:ptCount val="2"/>
                <c:pt idx="0">
                  <c:v>51.9</c:v>
                </c:pt>
                <c:pt idx="1">
                  <c:v>54.7</c:v>
                </c:pt>
              </c:numCache>
            </c:numRef>
          </c:val>
          <c:extLst>
            <c:ext xmlns:c16="http://schemas.microsoft.com/office/drawing/2014/chart" uri="{C3380CC4-5D6E-409C-BE32-E72D297353CC}">
              <c16:uniqueId val="{00000000-5D66-400A-88C7-F25CA6AE4691}"/>
            </c:ext>
          </c:extLst>
        </c:ser>
        <c:ser>
          <c:idx val="1"/>
          <c:order val="1"/>
          <c:tx>
            <c:strRef>
              <c:f>Tabelle1!$C$1</c:f>
              <c:strCache>
                <c:ptCount val="1"/>
                <c:pt idx="0">
                  <c:v>Clb+O</c:v>
                </c:pt>
              </c:strCache>
            </c:strRef>
          </c:tx>
          <c:spPr>
            <a:solidFill>
              <a:schemeClr val="accent6"/>
            </a:solidFill>
            <a:ln>
              <a:noFill/>
            </a:ln>
            <a:effectLst/>
          </c:spPr>
          <c:invertIfNegative val="0"/>
          <c:dLbls>
            <c:dLbl>
              <c:idx val="0"/>
              <c:tx>
                <c:rich>
                  <a:bodyPr/>
                  <a:lstStyle/>
                  <a:p>
                    <a:r>
                      <a:rPr lang="en-US"/>
                      <a:t>17.1%</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5D66-400A-88C7-F25CA6AE4691}"/>
                </c:ext>
              </c:extLst>
            </c:dLbl>
            <c:dLbl>
              <c:idx val="1"/>
              <c:tx>
                <c:rich>
                  <a:bodyPr/>
                  <a:lstStyle/>
                  <a:p>
                    <a:r>
                      <a:rPr lang="en-US"/>
                      <a:t>39.0%</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5D66-400A-88C7-F25CA6AE469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Bone Marrow</c:v>
                </c:pt>
                <c:pt idx="1">
                  <c:v>Peripheral Blood</c:v>
                </c:pt>
              </c:strCache>
            </c:strRef>
          </c:cat>
          <c:val>
            <c:numRef>
              <c:f>Tabelle1!$C$2:$C$3</c:f>
              <c:numCache>
                <c:formatCode>General</c:formatCode>
                <c:ptCount val="2"/>
                <c:pt idx="0">
                  <c:v>17.100000000000001</c:v>
                </c:pt>
                <c:pt idx="1">
                  <c:v>39</c:v>
                </c:pt>
              </c:numCache>
            </c:numRef>
          </c:val>
          <c:extLst>
            <c:ext xmlns:c16="http://schemas.microsoft.com/office/drawing/2014/chart" uri="{C3380CC4-5D6E-409C-BE32-E72D297353CC}">
              <c16:uniqueId val="{00000001-5D66-400A-88C7-F25CA6AE4691}"/>
            </c:ext>
          </c:extLst>
        </c:ser>
        <c:dLbls>
          <c:dLblPos val="outEnd"/>
          <c:showLegendKey val="0"/>
          <c:showVal val="1"/>
          <c:showCatName val="0"/>
          <c:showSerName val="0"/>
          <c:showPercent val="0"/>
          <c:showBubbleSize val="0"/>
        </c:dLbls>
        <c:gapWidth val="219"/>
        <c:overlap val="-27"/>
        <c:axId val="11113375"/>
        <c:axId val="11118367"/>
      </c:barChart>
      <c:catAx>
        <c:axId val="11113375"/>
        <c:scaling>
          <c:orientation val="minMax"/>
        </c:scaling>
        <c:delete val="0"/>
        <c:axPos val="b"/>
        <c:numFmt formatCode="General" sourceLinked="1"/>
        <c:majorTickMark val="out"/>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1118367"/>
        <c:crosses val="autoZero"/>
        <c:auto val="1"/>
        <c:lblAlgn val="ctr"/>
        <c:lblOffset val="100"/>
        <c:noMultiLvlLbl val="0"/>
      </c:catAx>
      <c:valAx>
        <c:axId val="11118367"/>
        <c:scaling>
          <c:orientation val="minMax"/>
          <c:max val="100"/>
        </c:scaling>
        <c:delete val="0"/>
        <c:axPos val="l"/>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de-DE" sz="1400" b="1" err="1">
                    <a:solidFill>
                      <a:schemeClr val="tx1"/>
                    </a:solidFill>
                  </a:rPr>
                  <a:t>Patients</a:t>
                </a:r>
                <a:r>
                  <a:rPr lang="de-DE" sz="1400" b="1">
                    <a:solidFill>
                      <a:schemeClr val="tx1"/>
                    </a:solidFill>
                  </a:rPr>
                  <a:t> (%)</a:t>
                </a:r>
              </a:p>
            </c:rich>
          </c:tx>
          <c:layout>
            <c:manualLayout>
              <c:xMode val="edge"/>
              <c:yMode val="edge"/>
              <c:x val="1.9563532958391291E-2"/>
              <c:y val="0.28764063402693263"/>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111337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Tabelle1!$B$1</c:f>
              <c:strCache>
                <c:ptCount val="1"/>
                <c:pt idx="0">
                  <c:v>SD</c:v>
                </c:pt>
              </c:strCache>
            </c:strRef>
          </c:tx>
          <c:spPr>
            <a:solidFill>
              <a:schemeClr val="accent5"/>
            </a:solidFill>
            <a:ln>
              <a:noFill/>
            </a:ln>
            <a:effectLst/>
          </c:spPr>
          <c:invertIfNegative val="0"/>
          <c:dLbls>
            <c:dLbl>
              <c:idx val="0"/>
              <c:layout>
                <c:manualLayout>
                  <c:x val="0"/>
                  <c:y val="-2.5182557014366617E-2"/>
                </c:manualLayout>
              </c:layout>
              <c:tx>
                <c:rich>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r>
                      <a:rPr lang="en-US" sz="700"/>
                      <a:t>1%</a:t>
                    </a:r>
                  </a:p>
                </c:rich>
              </c:tx>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350F-4778-B9AE-CF8866A6CA35}"/>
                </c:ext>
              </c:extLst>
            </c:dLbl>
            <c:dLbl>
              <c:idx val="1"/>
              <c:tx>
                <c:rich>
                  <a:bodyPr/>
                  <a:lstStyle/>
                  <a:p>
                    <a:r>
                      <a:rPr lang="en-US"/>
                      <a:t>22%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350F-4778-B9AE-CF8866A6CA35}"/>
                </c:ext>
              </c:extLst>
            </c:dLbl>
            <c:dLbl>
              <c:idx val="2"/>
              <c:tx>
                <c:rich>
                  <a:bodyPr/>
                  <a:lstStyle/>
                  <a:p>
                    <a:r>
                      <a:rPr lang="en-US"/>
                      <a:t>13%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E-350F-4778-B9AE-CF8866A6CA35}"/>
                </c:ext>
              </c:extLst>
            </c:dLbl>
            <c:dLbl>
              <c:idx val="3"/>
              <c:tx>
                <c:rich>
                  <a:bodyPr/>
                  <a:lstStyle/>
                  <a:p>
                    <a:fld id="{CEE0E72A-B354-4B03-B45E-9C06E7155DC9}"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F-350F-4778-B9AE-CF8866A6CA35}"/>
                </c:ext>
              </c:extLst>
            </c:dLbl>
            <c:dLbl>
              <c:idx val="4"/>
              <c:tx>
                <c:rich>
                  <a:bodyPr/>
                  <a:lstStyle/>
                  <a:p>
                    <a:fld id="{5BFB7A7E-322C-44A9-B8B8-0DC83F952084}"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0-350F-4778-B9AE-CF8866A6CA35}"/>
                </c:ext>
              </c:extLst>
            </c:dLbl>
            <c:dLbl>
              <c:idx val="5"/>
              <c:tx>
                <c:rich>
                  <a:bodyPr/>
                  <a:lstStyle/>
                  <a:p>
                    <a:fld id="{28AD1F26-87D7-4821-870A-FAC493E19E7B}"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350F-4778-B9AE-CF8866A6CA35}"/>
                </c:ext>
              </c:extLst>
            </c:dLbl>
            <c:dLbl>
              <c:idx val="6"/>
              <c:tx>
                <c:rich>
                  <a:bodyPr/>
                  <a:lstStyle/>
                  <a:p>
                    <a:fld id="{234A91F2-1DFE-4676-90D6-4B571CFC4310}"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2-350F-4778-B9AE-CF8866A6CA35}"/>
                </c:ext>
              </c:extLst>
            </c:dLbl>
            <c:dLbl>
              <c:idx val="7"/>
              <c:tx>
                <c:rich>
                  <a:bodyPr/>
                  <a:lstStyle/>
                  <a:p>
                    <a:fld id="{B9520276-8636-45D3-823E-842BE607C3FD}"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350F-4778-B9AE-CF8866A6CA35}"/>
                </c:ext>
              </c:extLst>
            </c:dLbl>
            <c:dLbl>
              <c:idx val="8"/>
              <c:tx>
                <c:rich>
                  <a:bodyPr/>
                  <a:lstStyle/>
                  <a:p>
                    <a:fld id="{BEA560DE-C5D4-42AF-B589-033F772CE8C7}"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4-350F-4778-B9AE-CF8866A6CA35}"/>
                </c:ext>
              </c:extLst>
            </c:dLbl>
            <c:dLbl>
              <c:idx val="9"/>
              <c:tx>
                <c:rich>
                  <a:bodyPr/>
                  <a:lstStyle/>
                  <a:p>
                    <a:fld id="{F00316EE-4F64-4412-8A8D-44D142727193}"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350F-4778-B9AE-CF8866A6CA35}"/>
                </c:ext>
              </c:extLst>
            </c:dLbl>
            <c:dLbl>
              <c:idx val="10"/>
              <c:tx>
                <c:rich>
                  <a:bodyPr/>
                  <a:lstStyle/>
                  <a:p>
                    <a:fld id="{DE57FB3F-03E5-4ADA-92FA-9D8B984C578F}"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6-350F-4778-B9AE-CF8866A6CA35}"/>
                </c:ext>
              </c:extLst>
            </c:dLbl>
            <c:dLbl>
              <c:idx val="11"/>
              <c:tx>
                <c:rich>
                  <a:bodyPr/>
                  <a:lstStyle/>
                  <a:p>
                    <a:fld id="{02BF50DA-16AB-412D-B221-48062A1E8FBE}"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7-350F-4778-B9AE-CF8866A6CA35}"/>
                </c:ext>
              </c:extLst>
            </c:dLbl>
            <c:dLbl>
              <c:idx val="12"/>
              <c:tx>
                <c:rich>
                  <a:bodyPr/>
                  <a:lstStyle/>
                  <a:p>
                    <a:fld id="{7AD35476-0815-4615-B3F5-216CA3719474}"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8-350F-4778-B9AE-CF8866A6CA35}"/>
                </c:ext>
              </c:extLst>
            </c:dLbl>
            <c:dLbl>
              <c:idx val="13"/>
              <c:tx>
                <c:rich>
                  <a:bodyPr/>
                  <a:lstStyle/>
                  <a:p>
                    <a:fld id="{8412AA9D-A99A-43CC-895E-478B35949E78}"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9-350F-4778-B9AE-CF8866A6CA35}"/>
                </c:ext>
              </c:extLst>
            </c:dLbl>
            <c:dLbl>
              <c:idx val="14"/>
              <c:tx>
                <c:rich>
                  <a:bodyPr/>
                  <a:lstStyle/>
                  <a:p>
                    <a:fld id="{DAE64FE5-4CE4-41B8-88E9-C97ECB13D084}"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A-350F-4778-B9AE-CF8866A6CA35}"/>
                </c:ext>
              </c:extLst>
            </c:dLbl>
            <c:dLbl>
              <c:idx val="15"/>
              <c:tx>
                <c:rich>
                  <a:bodyPr/>
                  <a:lstStyle/>
                  <a:p>
                    <a:fld id="{106F4DAD-8E4C-48F3-B5B3-1F2C6530C323}"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B-350F-4778-B9AE-CF8866A6CA35}"/>
                </c:ext>
              </c:extLst>
            </c:dLbl>
            <c:dLbl>
              <c:idx val="16"/>
              <c:tx>
                <c:rich>
                  <a:bodyPr/>
                  <a:lstStyle/>
                  <a:p>
                    <a:fld id="{3F960354-5C9C-45B9-9638-CF8A29EE15B5}"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C-350F-4778-B9AE-CF8866A6CA35}"/>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Tabelle1!$A$2:$A$18</c:f>
              <c:numCache>
                <c:formatCode>General</c:formatCode>
                <c:ptCount val="17"/>
                <c:pt idx="0">
                  <c:v>3</c:v>
                </c:pt>
                <c:pt idx="1">
                  <c:v>6</c:v>
                </c:pt>
                <c:pt idx="2">
                  <c:v>9</c:v>
                </c:pt>
                <c:pt idx="3">
                  <c:v>12</c:v>
                </c:pt>
                <c:pt idx="4">
                  <c:v>15</c:v>
                </c:pt>
                <c:pt idx="5">
                  <c:v>18</c:v>
                </c:pt>
                <c:pt idx="6">
                  <c:v>24</c:v>
                </c:pt>
                <c:pt idx="7">
                  <c:v>30</c:v>
                </c:pt>
                <c:pt idx="8">
                  <c:v>36</c:v>
                </c:pt>
                <c:pt idx="9">
                  <c:v>42</c:v>
                </c:pt>
                <c:pt idx="10">
                  <c:v>48</c:v>
                </c:pt>
                <c:pt idx="11">
                  <c:v>54</c:v>
                </c:pt>
                <c:pt idx="12">
                  <c:v>60</c:v>
                </c:pt>
                <c:pt idx="13">
                  <c:v>66</c:v>
                </c:pt>
                <c:pt idx="14">
                  <c:v>72</c:v>
                </c:pt>
                <c:pt idx="15">
                  <c:v>78</c:v>
                </c:pt>
                <c:pt idx="16">
                  <c:v>84</c:v>
                </c:pt>
              </c:numCache>
            </c:numRef>
          </c:cat>
          <c:val>
            <c:numRef>
              <c:f>Tabelle1!$B$2:$B$18</c:f>
              <c:numCache>
                <c:formatCode>General</c:formatCode>
                <c:ptCount val="17"/>
                <c:pt idx="0">
                  <c:v>1</c:v>
                </c:pt>
                <c:pt idx="1">
                  <c:v>22</c:v>
                </c:pt>
                <c:pt idx="2">
                  <c:v>13</c:v>
                </c:pt>
                <c:pt idx="3">
                  <c:v>9</c:v>
                </c:pt>
                <c:pt idx="4">
                  <c:v>7</c:v>
                </c:pt>
                <c:pt idx="5">
                  <c:v>7</c:v>
                </c:pt>
                <c:pt idx="6">
                  <c:v>4</c:v>
                </c:pt>
                <c:pt idx="7">
                  <c:v>4</c:v>
                </c:pt>
                <c:pt idx="8">
                  <c:v>4</c:v>
                </c:pt>
                <c:pt idx="9">
                  <c:v>4</c:v>
                </c:pt>
                <c:pt idx="10">
                  <c:v>4</c:v>
                </c:pt>
                <c:pt idx="11">
                  <c:v>4</c:v>
                </c:pt>
                <c:pt idx="12">
                  <c:v>4</c:v>
                </c:pt>
                <c:pt idx="13">
                  <c:v>4</c:v>
                </c:pt>
                <c:pt idx="14">
                  <c:v>4</c:v>
                </c:pt>
                <c:pt idx="15">
                  <c:v>4</c:v>
                </c:pt>
                <c:pt idx="16">
                  <c:v>4</c:v>
                </c:pt>
              </c:numCache>
            </c:numRef>
          </c:val>
          <c:extLst>
            <c:ext xmlns:c16="http://schemas.microsoft.com/office/drawing/2014/chart" uri="{C3380CC4-5D6E-409C-BE32-E72D297353CC}">
              <c16:uniqueId val="{00000000-350F-4778-B9AE-CF8866A6CA35}"/>
            </c:ext>
          </c:extLst>
        </c:ser>
        <c:ser>
          <c:idx val="1"/>
          <c:order val="1"/>
          <c:tx>
            <c:strRef>
              <c:f>Tabelle1!$C$1</c:f>
              <c:strCache>
                <c:ptCount val="1"/>
                <c:pt idx="0">
                  <c:v>PRL</c:v>
                </c:pt>
              </c:strCache>
            </c:strRef>
          </c:tx>
          <c:spPr>
            <a:solidFill>
              <a:schemeClr val="accent3"/>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C-350F-4778-B9AE-CF8866A6CA35}"/>
                </c:ext>
              </c:extLst>
            </c:dLbl>
            <c:dLbl>
              <c:idx val="1"/>
              <c:tx>
                <c:rich>
                  <a:bodyPr/>
                  <a:lstStyle/>
                  <a:p>
                    <a:fld id="{004C609B-E163-4D15-BF4D-B79B7BEA65BE}"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D-350F-4778-B9AE-CF8866A6CA35}"/>
                </c:ext>
              </c:extLst>
            </c:dLbl>
            <c:dLbl>
              <c:idx val="2"/>
              <c:tx>
                <c:rich>
                  <a:bodyPr/>
                  <a:lstStyle/>
                  <a:p>
                    <a:fld id="{C66B4513-ACDF-4EF4-A48C-CF8822030824}"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E-350F-4778-B9AE-CF8866A6CA35}"/>
                </c:ext>
              </c:extLst>
            </c:dLbl>
            <c:dLbl>
              <c:idx val="3"/>
              <c:tx>
                <c:rich>
                  <a:bodyPr/>
                  <a:lstStyle/>
                  <a:p>
                    <a:fld id="{23ABB0D3-D0CD-4452-82F7-BF58907149FF}"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F-350F-4778-B9AE-CF8866A6CA35}"/>
                </c:ext>
              </c:extLst>
            </c:dLbl>
            <c:dLbl>
              <c:idx val="4"/>
              <c:tx>
                <c:rich>
                  <a:bodyPr/>
                  <a:lstStyle/>
                  <a:p>
                    <a:fld id="{7AB1F749-19EE-4408-91AE-27679205E43D}"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0-350F-4778-B9AE-CF8866A6CA35}"/>
                </c:ext>
              </c:extLst>
            </c:dLbl>
            <c:dLbl>
              <c:idx val="5"/>
              <c:tx>
                <c:rich>
                  <a:bodyPr/>
                  <a:lstStyle/>
                  <a:p>
                    <a:fld id="{B85C6D95-619E-45F7-806B-50236631CE29}"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1-350F-4778-B9AE-CF8866A6CA35}"/>
                </c:ext>
              </c:extLst>
            </c:dLbl>
            <c:dLbl>
              <c:idx val="6"/>
              <c:tx>
                <c:rich>
                  <a:bodyPr/>
                  <a:lstStyle/>
                  <a:p>
                    <a:fld id="{0044D655-8094-43AF-885E-B35E5CC4A20B}"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2-350F-4778-B9AE-CF8866A6CA35}"/>
                </c:ext>
              </c:extLst>
            </c:dLbl>
            <c:dLbl>
              <c:idx val="7"/>
              <c:tx>
                <c:rich>
                  <a:bodyPr/>
                  <a:lstStyle/>
                  <a:p>
                    <a:fld id="{E321607B-44DD-4E83-8C0E-A163D640C048}"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3-350F-4778-B9AE-CF8866A6CA35}"/>
                </c:ext>
              </c:extLst>
            </c:dLbl>
            <c:dLbl>
              <c:idx val="8"/>
              <c:tx>
                <c:rich>
                  <a:bodyPr/>
                  <a:lstStyle/>
                  <a:p>
                    <a:fld id="{0687D387-0ADC-4E9C-B5B8-2EE8E3711B8D}"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4-350F-4778-B9AE-CF8866A6CA35}"/>
                </c:ext>
              </c:extLst>
            </c:dLbl>
            <c:dLbl>
              <c:idx val="9"/>
              <c:tx>
                <c:rich>
                  <a:bodyPr/>
                  <a:lstStyle/>
                  <a:p>
                    <a:fld id="{EBB2FA48-142F-4779-98C6-F560D929A451}"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5-350F-4778-B9AE-CF8866A6CA35}"/>
                </c:ext>
              </c:extLst>
            </c:dLbl>
            <c:dLbl>
              <c:idx val="10"/>
              <c:tx>
                <c:rich>
                  <a:bodyPr/>
                  <a:lstStyle/>
                  <a:p>
                    <a:fld id="{CA747E31-B5EA-41F2-9BCC-77E234988B14}"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6-350F-4778-B9AE-CF8866A6CA35}"/>
                </c:ext>
              </c:extLst>
            </c:dLbl>
            <c:dLbl>
              <c:idx val="11"/>
              <c:tx>
                <c:rich>
                  <a:bodyPr/>
                  <a:lstStyle/>
                  <a:p>
                    <a:fld id="{EAC0C58D-9CD3-4491-B929-8BA7972FEE6B}"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7-350F-4778-B9AE-CF8866A6CA35}"/>
                </c:ext>
              </c:extLst>
            </c:dLbl>
            <c:dLbl>
              <c:idx val="12"/>
              <c:tx>
                <c:rich>
                  <a:bodyPr/>
                  <a:lstStyle/>
                  <a:p>
                    <a:fld id="{B0A13375-4083-4437-B469-EE5ACFA4A0F3}"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8-350F-4778-B9AE-CF8866A6CA35}"/>
                </c:ext>
              </c:extLst>
            </c:dLbl>
            <c:dLbl>
              <c:idx val="13"/>
              <c:tx>
                <c:rich>
                  <a:bodyPr/>
                  <a:lstStyle/>
                  <a:p>
                    <a:fld id="{5FB79E9E-B255-45B8-A659-258A849A40CA}"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9-350F-4778-B9AE-CF8866A6CA35}"/>
                </c:ext>
              </c:extLst>
            </c:dLbl>
            <c:dLbl>
              <c:idx val="14"/>
              <c:tx>
                <c:rich>
                  <a:bodyPr/>
                  <a:lstStyle/>
                  <a:p>
                    <a:fld id="{E9E7FB05-EBC9-4AD0-A6DD-241BA6C75DEC}"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A-350F-4778-B9AE-CF8866A6CA35}"/>
                </c:ext>
              </c:extLst>
            </c:dLbl>
            <c:dLbl>
              <c:idx val="15"/>
              <c:tx>
                <c:rich>
                  <a:bodyPr/>
                  <a:lstStyle/>
                  <a:p>
                    <a:fld id="{5D353806-D0CA-4404-8AC8-259EC145F24B}"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B-350F-4778-B9AE-CF8866A6CA35}"/>
                </c:ext>
              </c:extLst>
            </c:dLbl>
            <c:dLbl>
              <c:idx val="16"/>
              <c:tx>
                <c:rich>
                  <a:bodyPr/>
                  <a:lstStyle/>
                  <a:p>
                    <a:fld id="{E53267CE-7098-4242-9BEF-B4732C46D3EF}"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C-350F-4778-B9AE-CF8866A6CA35}"/>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Tabelle1!$A$2:$A$18</c:f>
              <c:numCache>
                <c:formatCode>General</c:formatCode>
                <c:ptCount val="17"/>
                <c:pt idx="0">
                  <c:v>3</c:v>
                </c:pt>
                <c:pt idx="1">
                  <c:v>6</c:v>
                </c:pt>
                <c:pt idx="2">
                  <c:v>9</c:v>
                </c:pt>
                <c:pt idx="3">
                  <c:v>12</c:v>
                </c:pt>
                <c:pt idx="4">
                  <c:v>15</c:v>
                </c:pt>
                <c:pt idx="5">
                  <c:v>18</c:v>
                </c:pt>
                <c:pt idx="6">
                  <c:v>24</c:v>
                </c:pt>
                <c:pt idx="7">
                  <c:v>30</c:v>
                </c:pt>
                <c:pt idx="8">
                  <c:v>36</c:v>
                </c:pt>
                <c:pt idx="9">
                  <c:v>42</c:v>
                </c:pt>
                <c:pt idx="10">
                  <c:v>48</c:v>
                </c:pt>
                <c:pt idx="11">
                  <c:v>54</c:v>
                </c:pt>
                <c:pt idx="12">
                  <c:v>60</c:v>
                </c:pt>
                <c:pt idx="13">
                  <c:v>66</c:v>
                </c:pt>
                <c:pt idx="14">
                  <c:v>72</c:v>
                </c:pt>
                <c:pt idx="15">
                  <c:v>78</c:v>
                </c:pt>
                <c:pt idx="16">
                  <c:v>84</c:v>
                </c:pt>
              </c:numCache>
            </c:numRef>
          </c:cat>
          <c:val>
            <c:numRef>
              <c:f>Tabelle1!$C$2:$C$18</c:f>
              <c:numCache>
                <c:formatCode>General</c:formatCode>
                <c:ptCount val="17"/>
                <c:pt idx="0">
                  <c:v>0</c:v>
                </c:pt>
                <c:pt idx="1">
                  <c:v>21</c:v>
                </c:pt>
                <c:pt idx="2">
                  <c:v>10</c:v>
                </c:pt>
                <c:pt idx="3">
                  <c:v>5</c:v>
                </c:pt>
                <c:pt idx="4">
                  <c:v>3</c:v>
                </c:pt>
                <c:pt idx="5">
                  <c:v>3</c:v>
                </c:pt>
                <c:pt idx="6">
                  <c:v>2</c:v>
                </c:pt>
                <c:pt idx="7">
                  <c:v>2</c:v>
                </c:pt>
                <c:pt idx="8">
                  <c:v>2</c:v>
                </c:pt>
                <c:pt idx="9">
                  <c:v>1</c:v>
                </c:pt>
                <c:pt idx="10">
                  <c:v>1</c:v>
                </c:pt>
                <c:pt idx="11">
                  <c:v>1</c:v>
                </c:pt>
                <c:pt idx="12">
                  <c:v>1</c:v>
                </c:pt>
                <c:pt idx="13">
                  <c:v>1</c:v>
                </c:pt>
                <c:pt idx="14">
                  <c:v>1</c:v>
                </c:pt>
                <c:pt idx="15">
                  <c:v>1</c:v>
                </c:pt>
                <c:pt idx="16">
                  <c:v>1</c:v>
                </c:pt>
              </c:numCache>
            </c:numRef>
          </c:val>
          <c:extLst>
            <c:ext xmlns:c16="http://schemas.microsoft.com/office/drawing/2014/chart" uri="{C3380CC4-5D6E-409C-BE32-E72D297353CC}">
              <c16:uniqueId val="{00000001-350F-4778-B9AE-CF8866A6CA35}"/>
            </c:ext>
          </c:extLst>
        </c:ser>
        <c:ser>
          <c:idx val="2"/>
          <c:order val="2"/>
          <c:tx>
            <c:strRef>
              <c:f>Tabelle1!$D$1</c:f>
              <c:strCache>
                <c:ptCount val="1"/>
                <c:pt idx="0">
                  <c:v>PR</c:v>
                </c:pt>
              </c:strCache>
            </c:strRef>
          </c:tx>
          <c:spPr>
            <a:solidFill>
              <a:schemeClr val="accent1"/>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8-350F-4778-B9AE-CF8866A6CA35}"/>
                </c:ext>
              </c:extLst>
            </c:dLbl>
            <c:dLbl>
              <c:idx val="1"/>
              <c:tx>
                <c:rich>
                  <a:bodyPr/>
                  <a:lstStyle/>
                  <a:p>
                    <a:fld id="{2220E143-7023-4C7D-9E0E-616A2672ED07}"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D-350F-4778-B9AE-CF8866A6CA35}"/>
                </c:ext>
              </c:extLst>
            </c:dLbl>
            <c:dLbl>
              <c:idx val="2"/>
              <c:tx>
                <c:rich>
                  <a:bodyPr/>
                  <a:lstStyle/>
                  <a:p>
                    <a:fld id="{26787416-0BCB-406D-B8BF-DD9C6DC27E95}"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E-350F-4778-B9AE-CF8866A6CA35}"/>
                </c:ext>
              </c:extLst>
            </c:dLbl>
            <c:dLbl>
              <c:idx val="3"/>
              <c:tx>
                <c:rich>
                  <a:bodyPr/>
                  <a:lstStyle/>
                  <a:p>
                    <a:r>
                      <a:rPr lang="en-US"/>
                      <a:t>74%</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F-350F-4778-B9AE-CF8866A6CA35}"/>
                </c:ext>
              </c:extLst>
            </c:dLbl>
            <c:dLbl>
              <c:idx val="4"/>
              <c:tx>
                <c:rich>
                  <a:bodyPr/>
                  <a:lstStyle/>
                  <a:p>
                    <a:r>
                      <a:rPr lang="en-US"/>
                      <a:t>77%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0-350F-4778-B9AE-CF8866A6CA35}"/>
                </c:ext>
              </c:extLst>
            </c:dLbl>
            <c:dLbl>
              <c:idx val="5"/>
              <c:tx>
                <c:rich>
                  <a:bodyPr/>
                  <a:lstStyle/>
                  <a:p>
                    <a:fld id="{FD6AD0BF-DDFE-4568-8695-A6B305DEA539}"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1-350F-4778-B9AE-CF8866A6CA35}"/>
                </c:ext>
              </c:extLst>
            </c:dLbl>
            <c:dLbl>
              <c:idx val="6"/>
              <c:tx>
                <c:rich>
                  <a:bodyPr/>
                  <a:lstStyle/>
                  <a:p>
                    <a:fld id="{25092239-466A-452A-BBF0-3E44BF01B432}"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2-350F-4778-B9AE-CF8866A6CA35}"/>
                </c:ext>
              </c:extLst>
            </c:dLbl>
            <c:dLbl>
              <c:idx val="7"/>
              <c:tx>
                <c:rich>
                  <a:bodyPr/>
                  <a:lstStyle/>
                  <a:p>
                    <a:fld id="{CB22B518-133B-46C4-A650-D3EFC8195AFD}"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3-350F-4778-B9AE-CF8866A6CA35}"/>
                </c:ext>
              </c:extLst>
            </c:dLbl>
            <c:dLbl>
              <c:idx val="8"/>
              <c:tx>
                <c:rich>
                  <a:bodyPr/>
                  <a:lstStyle/>
                  <a:p>
                    <a:fld id="{902D34B4-1860-4833-B488-295CBF194F01}"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4-350F-4778-B9AE-CF8866A6CA35}"/>
                </c:ext>
              </c:extLst>
            </c:dLbl>
            <c:dLbl>
              <c:idx val="9"/>
              <c:tx>
                <c:rich>
                  <a:bodyPr/>
                  <a:lstStyle/>
                  <a:p>
                    <a:fld id="{DD00DDFB-BF9B-4A21-B1A9-25131D84CC83}"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5-350F-4778-B9AE-CF8866A6CA35}"/>
                </c:ext>
              </c:extLst>
            </c:dLbl>
            <c:dLbl>
              <c:idx val="10"/>
              <c:tx>
                <c:rich>
                  <a:bodyPr/>
                  <a:lstStyle/>
                  <a:p>
                    <a:fld id="{5D4E92D9-AB9A-4F2C-BD9D-342414E23F58}"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6-350F-4778-B9AE-CF8866A6CA35}"/>
                </c:ext>
              </c:extLst>
            </c:dLbl>
            <c:dLbl>
              <c:idx val="11"/>
              <c:tx>
                <c:rich>
                  <a:bodyPr/>
                  <a:lstStyle/>
                  <a:p>
                    <a:fld id="{56D2EE14-5351-4F47-8E29-6179584FF09F}"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7-350F-4778-B9AE-CF8866A6CA35}"/>
                </c:ext>
              </c:extLst>
            </c:dLbl>
            <c:dLbl>
              <c:idx val="12"/>
              <c:tx>
                <c:rich>
                  <a:bodyPr/>
                  <a:lstStyle/>
                  <a:p>
                    <a:fld id="{B13512D4-4131-4506-AD8E-8B10E304D58A}"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8-350F-4778-B9AE-CF8866A6CA35}"/>
                </c:ext>
              </c:extLst>
            </c:dLbl>
            <c:dLbl>
              <c:idx val="13"/>
              <c:tx>
                <c:rich>
                  <a:bodyPr/>
                  <a:lstStyle/>
                  <a:p>
                    <a:fld id="{A2592DCB-BDF6-4396-9202-DED20E972669}"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9-350F-4778-B9AE-CF8866A6CA35}"/>
                </c:ext>
              </c:extLst>
            </c:dLbl>
            <c:dLbl>
              <c:idx val="14"/>
              <c:tx>
                <c:rich>
                  <a:bodyPr/>
                  <a:lstStyle/>
                  <a:p>
                    <a:fld id="{0597EECC-F7FF-419C-ACEC-4094F7283E58}"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A-350F-4778-B9AE-CF8866A6CA35}"/>
                </c:ext>
              </c:extLst>
            </c:dLbl>
            <c:dLbl>
              <c:idx val="15"/>
              <c:tx>
                <c:rich>
                  <a:bodyPr/>
                  <a:lstStyle/>
                  <a:p>
                    <a:fld id="{B26F869A-0A05-43F5-8332-E67C2E8BEE71}"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B-350F-4778-B9AE-CF8866A6CA35}"/>
                </c:ext>
              </c:extLst>
            </c:dLbl>
            <c:dLbl>
              <c:idx val="16"/>
              <c:tx>
                <c:rich>
                  <a:bodyPr/>
                  <a:lstStyle/>
                  <a:p>
                    <a:fld id="{EBC9566C-3770-4151-98DA-B66B9AA08915}"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C-350F-4778-B9AE-CF8866A6CA35}"/>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Tabelle1!$A$2:$A$18</c:f>
              <c:numCache>
                <c:formatCode>General</c:formatCode>
                <c:ptCount val="17"/>
                <c:pt idx="0">
                  <c:v>3</c:v>
                </c:pt>
                <c:pt idx="1">
                  <c:v>6</c:v>
                </c:pt>
                <c:pt idx="2">
                  <c:v>9</c:v>
                </c:pt>
                <c:pt idx="3">
                  <c:v>12</c:v>
                </c:pt>
                <c:pt idx="4">
                  <c:v>15</c:v>
                </c:pt>
                <c:pt idx="5">
                  <c:v>18</c:v>
                </c:pt>
                <c:pt idx="6">
                  <c:v>24</c:v>
                </c:pt>
                <c:pt idx="7">
                  <c:v>30</c:v>
                </c:pt>
                <c:pt idx="8">
                  <c:v>36</c:v>
                </c:pt>
                <c:pt idx="9">
                  <c:v>42</c:v>
                </c:pt>
                <c:pt idx="10">
                  <c:v>48</c:v>
                </c:pt>
                <c:pt idx="11">
                  <c:v>54</c:v>
                </c:pt>
                <c:pt idx="12">
                  <c:v>60</c:v>
                </c:pt>
                <c:pt idx="13">
                  <c:v>66</c:v>
                </c:pt>
                <c:pt idx="14">
                  <c:v>72</c:v>
                </c:pt>
                <c:pt idx="15">
                  <c:v>78</c:v>
                </c:pt>
                <c:pt idx="16">
                  <c:v>84</c:v>
                </c:pt>
              </c:numCache>
            </c:numRef>
          </c:cat>
          <c:val>
            <c:numRef>
              <c:f>Tabelle1!$D$2:$D$18</c:f>
              <c:numCache>
                <c:formatCode>General</c:formatCode>
                <c:ptCount val="17"/>
                <c:pt idx="0">
                  <c:v>0</c:v>
                </c:pt>
                <c:pt idx="1">
                  <c:v>51</c:v>
                </c:pt>
                <c:pt idx="2">
                  <c:v>68</c:v>
                </c:pt>
                <c:pt idx="3">
                  <c:v>74</c:v>
                </c:pt>
                <c:pt idx="4">
                  <c:v>77</c:v>
                </c:pt>
                <c:pt idx="5">
                  <c:v>75</c:v>
                </c:pt>
                <c:pt idx="6">
                  <c:v>76</c:v>
                </c:pt>
                <c:pt idx="7">
                  <c:v>74</c:v>
                </c:pt>
                <c:pt idx="8">
                  <c:v>69</c:v>
                </c:pt>
                <c:pt idx="9">
                  <c:v>63</c:v>
                </c:pt>
                <c:pt idx="10">
                  <c:v>62</c:v>
                </c:pt>
                <c:pt idx="11">
                  <c:v>60</c:v>
                </c:pt>
                <c:pt idx="12">
                  <c:v>55</c:v>
                </c:pt>
                <c:pt idx="13">
                  <c:v>54</c:v>
                </c:pt>
                <c:pt idx="14">
                  <c:v>54</c:v>
                </c:pt>
                <c:pt idx="15">
                  <c:v>53</c:v>
                </c:pt>
                <c:pt idx="16">
                  <c:v>52</c:v>
                </c:pt>
              </c:numCache>
            </c:numRef>
          </c:val>
          <c:extLst>
            <c:ext xmlns:c16="http://schemas.microsoft.com/office/drawing/2014/chart" uri="{C3380CC4-5D6E-409C-BE32-E72D297353CC}">
              <c16:uniqueId val="{00000002-350F-4778-B9AE-CF8866A6CA35}"/>
            </c:ext>
          </c:extLst>
        </c:ser>
        <c:ser>
          <c:idx val="3"/>
          <c:order val="3"/>
          <c:tx>
            <c:strRef>
              <c:f>Tabelle1!$E$1</c:f>
              <c:strCache>
                <c:ptCount val="1"/>
                <c:pt idx="0">
                  <c:v>nPR</c:v>
                </c:pt>
              </c:strCache>
            </c:strRef>
          </c:tx>
          <c:spPr>
            <a:solidFill>
              <a:schemeClr val="accent2"/>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7-350F-4778-B9AE-CF8866A6CA35}"/>
                </c:ext>
              </c:extLst>
            </c:dLbl>
            <c:dLbl>
              <c:idx val="1"/>
              <c:layout>
                <c:manualLayout>
                  <c:x val="0"/>
                  <c:y val="-5.5961237809703523E-3"/>
                </c:manualLayout>
              </c:layout>
              <c:tx>
                <c:rich>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fld id="{E3D2308A-1E3B-4A00-8889-19EDA32DF49B}" type="VALUE">
                      <a:rPr lang="en-US" sz="700" smtClean="0">
                        <a:solidFill>
                          <a:schemeClr val="tx1"/>
                        </a:solidFill>
                      </a:rPr>
                      <a:pPr>
                        <a:defRPr sz="700">
                          <a:solidFill>
                            <a:schemeClr val="tx1"/>
                          </a:solidFill>
                        </a:defRPr>
                      </a:pPr>
                      <a:t>[VALUE]</a:t>
                    </a:fld>
                    <a:r>
                      <a:rPr lang="en-US" sz="700">
                        <a:solidFill>
                          <a:schemeClr val="tx1"/>
                        </a:solidFill>
                      </a:rPr>
                      <a:t>%</a:t>
                    </a:r>
                  </a:p>
                </c:rich>
              </c:tx>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350F-4778-B9AE-CF8866A6CA35}"/>
                </c:ext>
              </c:extLst>
            </c:dLbl>
            <c:dLbl>
              <c:idx val="2"/>
              <c:tx>
                <c:rich>
                  <a:bodyPr/>
                  <a:lstStyle/>
                  <a:p>
                    <a:fld id="{C7316E77-979B-45F3-9D10-1FBBEFD7F31D}"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D-350F-4778-B9AE-CF8866A6CA35}"/>
                </c:ext>
              </c:extLst>
            </c:dLbl>
            <c:dLbl>
              <c:idx val="4"/>
              <c:tx>
                <c:rich>
                  <a:bodyPr/>
                  <a:lstStyle/>
                  <a:p>
                    <a:fld id="{864E046B-0934-4798-B8A4-6C915B4BF1C8}"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3F-350F-4778-B9AE-CF8866A6CA35}"/>
                </c:ext>
              </c:extLst>
            </c:dLbl>
            <c:dLbl>
              <c:idx val="5"/>
              <c:tx>
                <c:rich>
                  <a:bodyPr/>
                  <a:lstStyle/>
                  <a:p>
                    <a:fld id="{D8A61AE6-99F0-4C36-B219-25FD5CF1A70D}"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0-350F-4778-B9AE-CF8866A6CA35}"/>
                </c:ext>
              </c:extLst>
            </c:dLbl>
            <c:dLbl>
              <c:idx val="6"/>
              <c:tx>
                <c:rich>
                  <a:bodyPr/>
                  <a:lstStyle/>
                  <a:p>
                    <a:fld id="{3990C032-3A19-4CF1-9A0E-15F7A1F938F1}"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1-350F-4778-B9AE-CF8866A6CA35}"/>
                </c:ext>
              </c:extLst>
            </c:dLbl>
            <c:dLbl>
              <c:idx val="7"/>
              <c:tx>
                <c:rich>
                  <a:bodyPr/>
                  <a:lstStyle/>
                  <a:p>
                    <a:fld id="{5A6F680A-EF92-4385-8610-F27C85FEB319}"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2-350F-4778-B9AE-CF8866A6CA35}"/>
                </c:ext>
              </c:extLst>
            </c:dLbl>
            <c:dLbl>
              <c:idx val="8"/>
              <c:tx>
                <c:rich>
                  <a:bodyPr/>
                  <a:lstStyle/>
                  <a:p>
                    <a:fld id="{821AE4B8-5BF2-4974-AF71-4719F5300912}"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3-350F-4778-B9AE-CF8866A6CA35}"/>
                </c:ext>
              </c:extLst>
            </c:dLbl>
            <c:dLbl>
              <c:idx val="9"/>
              <c:tx>
                <c:rich>
                  <a:bodyPr/>
                  <a:lstStyle/>
                  <a:p>
                    <a:fld id="{00BD818D-797B-49FB-9B91-E9F8D1691F7B}"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4-350F-4778-B9AE-CF8866A6CA35}"/>
                </c:ext>
              </c:extLst>
            </c:dLbl>
            <c:dLbl>
              <c:idx val="10"/>
              <c:tx>
                <c:rich>
                  <a:bodyPr/>
                  <a:lstStyle/>
                  <a:p>
                    <a:fld id="{21B0257D-1158-4CED-A519-3F7341A1C3B7}"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5-350F-4778-B9AE-CF8866A6CA35}"/>
                </c:ext>
              </c:extLst>
            </c:dLbl>
            <c:dLbl>
              <c:idx val="11"/>
              <c:tx>
                <c:rich>
                  <a:bodyPr/>
                  <a:lstStyle/>
                  <a:p>
                    <a:fld id="{C0E842C5-7265-4F3C-B4F0-5F56D71C367B}"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6-350F-4778-B9AE-CF8866A6CA35}"/>
                </c:ext>
              </c:extLst>
            </c:dLbl>
            <c:dLbl>
              <c:idx val="12"/>
              <c:tx>
                <c:rich>
                  <a:bodyPr/>
                  <a:lstStyle/>
                  <a:p>
                    <a:fld id="{4CD57D41-21A2-42C6-93FA-B75474A5B32B}"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7-350F-4778-B9AE-CF8866A6CA35}"/>
                </c:ext>
              </c:extLst>
            </c:dLbl>
            <c:dLbl>
              <c:idx val="13"/>
              <c:tx>
                <c:rich>
                  <a:bodyPr/>
                  <a:lstStyle/>
                  <a:p>
                    <a:fld id="{6933407E-EED7-401C-B9DA-B562FA9A29D3}"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8-350F-4778-B9AE-CF8866A6CA35}"/>
                </c:ext>
              </c:extLst>
            </c:dLbl>
            <c:dLbl>
              <c:idx val="14"/>
              <c:tx>
                <c:rich>
                  <a:bodyPr/>
                  <a:lstStyle/>
                  <a:p>
                    <a:fld id="{6FAEBFC7-E036-4CA7-BB2D-5CFA9EA68C25}"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9-350F-4778-B9AE-CF8866A6CA35}"/>
                </c:ext>
              </c:extLst>
            </c:dLbl>
            <c:dLbl>
              <c:idx val="15"/>
              <c:tx>
                <c:rich>
                  <a:bodyPr/>
                  <a:lstStyle/>
                  <a:p>
                    <a:fld id="{022A9372-171A-4410-A4C9-2BC8CD6A7D75}"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A-350F-4778-B9AE-CF8866A6CA35}"/>
                </c:ext>
              </c:extLst>
            </c:dLbl>
            <c:dLbl>
              <c:idx val="16"/>
              <c:tx>
                <c:rich>
                  <a:bodyPr/>
                  <a:lstStyle/>
                  <a:p>
                    <a:fld id="{32555549-0F71-49DA-90BD-E2840E61FA84}"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B-350F-4778-B9AE-CF8866A6CA35}"/>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Tabelle1!$A$2:$A$18</c:f>
              <c:numCache>
                <c:formatCode>General</c:formatCode>
                <c:ptCount val="17"/>
                <c:pt idx="0">
                  <c:v>3</c:v>
                </c:pt>
                <c:pt idx="1">
                  <c:v>6</c:v>
                </c:pt>
                <c:pt idx="2">
                  <c:v>9</c:v>
                </c:pt>
                <c:pt idx="3">
                  <c:v>12</c:v>
                </c:pt>
                <c:pt idx="4">
                  <c:v>15</c:v>
                </c:pt>
                <c:pt idx="5">
                  <c:v>18</c:v>
                </c:pt>
                <c:pt idx="6">
                  <c:v>24</c:v>
                </c:pt>
                <c:pt idx="7">
                  <c:v>30</c:v>
                </c:pt>
                <c:pt idx="8">
                  <c:v>36</c:v>
                </c:pt>
                <c:pt idx="9">
                  <c:v>42</c:v>
                </c:pt>
                <c:pt idx="10">
                  <c:v>48</c:v>
                </c:pt>
                <c:pt idx="11">
                  <c:v>54</c:v>
                </c:pt>
                <c:pt idx="12">
                  <c:v>60</c:v>
                </c:pt>
                <c:pt idx="13">
                  <c:v>66</c:v>
                </c:pt>
                <c:pt idx="14">
                  <c:v>72</c:v>
                </c:pt>
                <c:pt idx="15">
                  <c:v>78</c:v>
                </c:pt>
                <c:pt idx="16">
                  <c:v>84</c:v>
                </c:pt>
              </c:numCache>
            </c:numRef>
          </c:cat>
          <c:val>
            <c:numRef>
              <c:f>Tabelle1!$E$2:$E$18</c:f>
              <c:numCache>
                <c:formatCode>General</c:formatCode>
                <c:ptCount val="17"/>
                <c:pt idx="0">
                  <c:v>0</c:v>
                </c:pt>
                <c:pt idx="1">
                  <c:v>1</c:v>
                </c:pt>
                <c:pt idx="2">
                  <c:v>1</c:v>
                </c:pt>
                <c:pt idx="3">
                  <c:v>1</c:v>
                </c:pt>
                <c:pt idx="4">
                  <c:v>1</c:v>
                </c:pt>
                <c:pt idx="5">
                  <c:v>1</c:v>
                </c:pt>
                <c:pt idx="6">
                  <c:v>1</c:v>
                </c:pt>
                <c:pt idx="7">
                  <c:v>2</c:v>
                </c:pt>
                <c:pt idx="8">
                  <c:v>2</c:v>
                </c:pt>
                <c:pt idx="9">
                  <c:v>4</c:v>
                </c:pt>
                <c:pt idx="10">
                  <c:v>4</c:v>
                </c:pt>
                <c:pt idx="11">
                  <c:v>5</c:v>
                </c:pt>
                <c:pt idx="12">
                  <c:v>6</c:v>
                </c:pt>
                <c:pt idx="13">
                  <c:v>6</c:v>
                </c:pt>
                <c:pt idx="14">
                  <c:v>6</c:v>
                </c:pt>
                <c:pt idx="15">
                  <c:v>6</c:v>
                </c:pt>
                <c:pt idx="16">
                  <c:v>6</c:v>
                </c:pt>
              </c:numCache>
            </c:numRef>
          </c:val>
          <c:extLst>
            <c:ext xmlns:c16="http://schemas.microsoft.com/office/drawing/2014/chart" uri="{C3380CC4-5D6E-409C-BE32-E72D297353CC}">
              <c16:uniqueId val="{00000004-350F-4778-B9AE-CF8866A6CA35}"/>
            </c:ext>
          </c:extLst>
        </c:ser>
        <c:ser>
          <c:idx val="4"/>
          <c:order val="4"/>
          <c:tx>
            <c:strRef>
              <c:f>Tabelle1!$F$1</c:f>
              <c:strCache>
                <c:ptCount val="1"/>
                <c:pt idx="0">
                  <c:v>CR/CRi</c:v>
                </c:pt>
              </c:strCache>
            </c:strRef>
          </c:tx>
          <c:spPr>
            <a:solidFill>
              <a:schemeClr val="accent4"/>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6-350F-4778-B9AE-CF8866A6CA35}"/>
                </c:ext>
              </c:extLst>
            </c:dLbl>
            <c:dLbl>
              <c:idx val="1"/>
              <c:delete val="1"/>
              <c:extLst>
                <c:ext xmlns:c15="http://schemas.microsoft.com/office/drawing/2012/chart" uri="{CE6537A1-D6FC-4f65-9D91-7224C49458BB}"/>
                <c:ext xmlns:c16="http://schemas.microsoft.com/office/drawing/2014/chart" uri="{C3380CC4-5D6E-409C-BE32-E72D297353CC}">
                  <c16:uniqueId val="{0000000A-350F-4778-B9AE-CF8866A6CA35}"/>
                </c:ext>
              </c:extLst>
            </c:dLbl>
            <c:dLbl>
              <c:idx val="2"/>
              <c:tx>
                <c:rich>
                  <a:bodyPr/>
                  <a:lstStyle/>
                  <a:p>
                    <a:fld id="{747D2230-03EA-4485-B535-5AECA62C370E}"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C-350F-4778-B9AE-CF8866A6CA35}"/>
                </c:ext>
              </c:extLst>
            </c:dLbl>
            <c:dLbl>
              <c:idx val="3"/>
              <c:tx>
                <c:rich>
                  <a:bodyPr/>
                  <a:lstStyle/>
                  <a:p>
                    <a:fld id="{FEC2AA4A-6D55-4C7E-A6CD-1424843C1A44}"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D-350F-4778-B9AE-CF8866A6CA35}"/>
                </c:ext>
              </c:extLst>
            </c:dLbl>
            <c:dLbl>
              <c:idx val="4"/>
              <c:tx>
                <c:rich>
                  <a:bodyPr/>
                  <a:lstStyle/>
                  <a:p>
                    <a:fld id="{0117D197-43EB-44C5-9E85-B70601522B23}"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E-350F-4778-B9AE-CF8866A6CA35}"/>
                </c:ext>
              </c:extLst>
            </c:dLbl>
            <c:dLbl>
              <c:idx val="5"/>
              <c:tx>
                <c:rich>
                  <a:bodyPr/>
                  <a:lstStyle/>
                  <a:p>
                    <a:fld id="{11057631-7288-4566-AA4E-911FB4A79B00}"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F-350F-4778-B9AE-CF8866A6CA35}"/>
                </c:ext>
              </c:extLst>
            </c:dLbl>
            <c:dLbl>
              <c:idx val="6"/>
              <c:tx>
                <c:rich>
                  <a:bodyPr/>
                  <a:lstStyle/>
                  <a:p>
                    <a:fld id="{5CC6EEDB-8211-4501-B4EF-6166B1810C33}"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50-350F-4778-B9AE-CF8866A6CA35}"/>
                </c:ext>
              </c:extLst>
            </c:dLbl>
            <c:dLbl>
              <c:idx val="7"/>
              <c:tx>
                <c:rich>
                  <a:bodyPr/>
                  <a:lstStyle/>
                  <a:p>
                    <a:r>
                      <a:rPr lang="en-US"/>
                      <a:t>15%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51-350F-4778-B9AE-CF8866A6CA35}"/>
                </c:ext>
              </c:extLst>
            </c:dLbl>
            <c:dLbl>
              <c:idx val="8"/>
              <c:tx>
                <c:rich>
                  <a:bodyPr/>
                  <a:lstStyle/>
                  <a:p>
                    <a:fld id="{C3477038-05F6-418C-A02D-509093E19FAC}"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52-350F-4778-B9AE-CF8866A6CA35}"/>
                </c:ext>
              </c:extLst>
            </c:dLbl>
            <c:dLbl>
              <c:idx val="9"/>
              <c:tx>
                <c:rich>
                  <a:bodyPr/>
                  <a:lstStyle/>
                  <a:p>
                    <a:fld id="{02E9C241-F333-4530-A078-F54A9A351A5F}"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53-350F-4778-B9AE-CF8866A6CA35}"/>
                </c:ext>
              </c:extLst>
            </c:dLbl>
            <c:dLbl>
              <c:idx val="10"/>
              <c:tx>
                <c:rich>
                  <a:bodyPr/>
                  <a:lstStyle/>
                  <a:p>
                    <a:fld id="{63408BB6-3FBC-4A8A-811E-C8FBA1C4F88F}"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54-350F-4778-B9AE-CF8866A6CA35}"/>
                </c:ext>
              </c:extLst>
            </c:dLbl>
            <c:dLbl>
              <c:idx val="11"/>
              <c:tx>
                <c:rich>
                  <a:bodyPr/>
                  <a:lstStyle/>
                  <a:p>
                    <a:fld id="{4079C3AE-AF28-40FD-83AD-D867640C3F7F}"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55-350F-4778-B9AE-CF8866A6CA35}"/>
                </c:ext>
              </c:extLst>
            </c:dLbl>
            <c:dLbl>
              <c:idx val="12"/>
              <c:tx>
                <c:rich>
                  <a:bodyPr/>
                  <a:lstStyle/>
                  <a:p>
                    <a:fld id="{2FAEBF47-EF99-4D41-860A-F5ADE1ABFE27}"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56-350F-4778-B9AE-CF8866A6CA35}"/>
                </c:ext>
              </c:extLst>
            </c:dLbl>
            <c:dLbl>
              <c:idx val="13"/>
              <c:tx>
                <c:rich>
                  <a:bodyPr/>
                  <a:lstStyle/>
                  <a:p>
                    <a:fld id="{33736BBF-EE2A-4A54-9E4C-C85AF067989D}"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57-350F-4778-B9AE-CF8866A6CA35}"/>
                </c:ext>
              </c:extLst>
            </c:dLbl>
            <c:dLbl>
              <c:idx val="14"/>
              <c:tx>
                <c:rich>
                  <a:bodyPr/>
                  <a:lstStyle/>
                  <a:p>
                    <a:fld id="{B860AF91-4DEB-4D72-A489-B393655CA8DD}"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58-350F-4778-B9AE-CF8866A6CA35}"/>
                </c:ext>
              </c:extLst>
            </c:dLbl>
            <c:dLbl>
              <c:idx val="15"/>
              <c:tx>
                <c:rich>
                  <a:bodyPr/>
                  <a:lstStyle/>
                  <a:p>
                    <a:fld id="{8A843257-9F7E-4593-830B-2E212915C68E}"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59-350F-4778-B9AE-CF8866A6CA35}"/>
                </c:ext>
              </c:extLst>
            </c:dLbl>
            <c:dLbl>
              <c:idx val="16"/>
              <c:tx>
                <c:rich>
                  <a:bodyPr/>
                  <a:lstStyle/>
                  <a:p>
                    <a:fld id="{95378574-6D4D-4DC4-903F-09439D7B7247}"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5A-350F-4778-B9AE-CF8866A6CA35}"/>
                </c:ext>
              </c:extLst>
            </c:dLbl>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Tabelle1!$A$2:$A$18</c:f>
              <c:numCache>
                <c:formatCode>General</c:formatCode>
                <c:ptCount val="17"/>
                <c:pt idx="0">
                  <c:v>3</c:v>
                </c:pt>
                <c:pt idx="1">
                  <c:v>6</c:v>
                </c:pt>
                <c:pt idx="2">
                  <c:v>9</c:v>
                </c:pt>
                <c:pt idx="3">
                  <c:v>12</c:v>
                </c:pt>
                <c:pt idx="4">
                  <c:v>15</c:v>
                </c:pt>
                <c:pt idx="5">
                  <c:v>18</c:v>
                </c:pt>
                <c:pt idx="6">
                  <c:v>24</c:v>
                </c:pt>
                <c:pt idx="7">
                  <c:v>30</c:v>
                </c:pt>
                <c:pt idx="8">
                  <c:v>36</c:v>
                </c:pt>
                <c:pt idx="9">
                  <c:v>42</c:v>
                </c:pt>
                <c:pt idx="10">
                  <c:v>48</c:v>
                </c:pt>
                <c:pt idx="11">
                  <c:v>54</c:v>
                </c:pt>
                <c:pt idx="12">
                  <c:v>60</c:v>
                </c:pt>
                <c:pt idx="13">
                  <c:v>66</c:v>
                </c:pt>
                <c:pt idx="14">
                  <c:v>72</c:v>
                </c:pt>
                <c:pt idx="15">
                  <c:v>78</c:v>
                </c:pt>
                <c:pt idx="16">
                  <c:v>84</c:v>
                </c:pt>
              </c:numCache>
            </c:numRef>
          </c:cat>
          <c:val>
            <c:numRef>
              <c:f>Tabelle1!$F$2:$F$18</c:f>
              <c:numCache>
                <c:formatCode>General</c:formatCode>
                <c:ptCount val="17"/>
                <c:pt idx="0">
                  <c:v>0</c:v>
                </c:pt>
                <c:pt idx="1">
                  <c:v>0</c:v>
                </c:pt>
                <c:pt idx="2">
                  <c:v>4</c:v>
                </c:pt>
                <c:pt idx="3">
                  <c:v>7</c:v>
                </c:pt>
                <c:pt idx="4">
                  <c:v>8</c:v>
                </c:pt>
                <c:pt idx="5">
                  <c:v>10</c:v>
                </c:pt>
                <c:pt idx="6">
                  <c:v>13</c:v>
                </c:pt>
                <c:pt idx="7">
                  <c:v>15</c:v>
                </c:pt>
                <c:pt idx="8">
                  <c:v>20</c:v>
                </c:pt>
                <c:pt idx="9">
                  <c:v>24</c:v>
                </c:pt>
                <c:pt idx="10">
                  <c:v>26</c:v>
                </c:pt>
                <c:pt idx="11">
                  <c:v>27</c:v>
                </c:pt>
                <c:pt idx="12">
                  <c:v>30</c:v>
                </c:pt>
                <c:pt idx="13">
                  <c:v>31</c:v>
                </c:pt>
                <c:pt idx="14">
                  <c:v>32</c:v>
                </c:pt>
                <c:pt idx="15">
                  <c:v>32</c:v>
                </c:pt>
                <c:pt idx="16">
                  <c:v>34</c:v>
                </c:pt>
              </c:numCache>
            </c:numRef>
          </c:val>
          <c:extLst>
            <c:ext xmlns:c16="http://schemas.microsoft.com/office/drawing/2014/chart" uri="{C3380CC4-5D6E-409C-BE32-E72D297353CC}">
              <c16:uniqueId val="{00000005-350F-4778-B9AE-CF8866A6CA35}"/>
            </c:ext>
          </c:extLst>
        </c:ser>
        <c:dLbls>
          <c:dLblPos val="ctr"/>
          <c:showLegendKey val="0"/>
          <c:showVal val="1"/>
          <c:showCatName val="0"/>
          <c:showSerName val="0"/>
          <c:showPercent val="0"/>
          <c:showBubbleSize val="0"/>
        </c:dLbls>
        <c:gapWidth val="150"/>
        <c:overlap val="100"/>
        <c:axId val="763190864"/>
        <c:axId val="763185456"/>
      </c:barChart>
      <c:catAx>
        <c:axId val="763190864"/>
        <c:scaling>
          <c:orientation val="minMax"/>
        </c:scaling>
        <c:delete val="0"/>
        <c:axPos val="b"/>
        <c:title>
          <c:tx>
            <c:rich>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de-DE" sz="1400" b="1" err="1">
                    <a:solidFill>
                      <a:schemeClr val="tx1"/>
                    </a:solidFill>
                  </a:rPr>
                  <a:t>Months</a:t>
                </a:r>
                <a:endParaRPr lang="de-DE" sz="1400"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763185456"/>
        <c:crosses val="autoZero"/>
        <c:auto val="1"/>
        <c:lblAlgn val="ctr"/>
        <c:lblOffset val="100"/>
        <c:tickMarkSkip val="1"/>
        <c:noMultiLvlLbl val="0"/>
      </c:catAx>
      <c:valAx>
        <c:axId val="763185456"/>
        <c:scaling>
          <c:orientation val="minMax"/>
          <c:max val="100"/>
        </c:scaling>
        <c:delete val="0"/>
        <c:axPos val="l"/>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de-DE" sz="1400" b="1">
                    <a:solidFill>
                      <a:schemeClr val="tx1"/>
                    </a:solidFill>
                  </a:rPr>
                  <a:t>Response Rate, %</a:t>
                </a:r>
              </a:p>
            </c:rich>
          </c:tx>
          <c:layout>
            <c:manualLayout>
              <c:xMode val="edge"/>
              <c:yMode val="edge"/>
              <c:x val="5.9334974077741194E-3"/>
              <c:y val="0.2450549213281937"/>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7631908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Tabelle1!$B$1</c:f>
              <c:strCache>
                <c:ptCount val="1"/>
                <c:pt idx="0">
                  <c:v>PR</c:v>
                </c:pt>
              </c:strCache>
            </c:strRef>
          </c:tx>
          <c:spPr>
            <a:solidFill>
              <a:schemeClr val="accent1"/>
            </a:solidFill>
            <a:ln>
              <a:noFill/>
            </a:ln>
            <a:effectLst/>
          </c:spPr>
          <c:invertIfNegative val="0"/>
          <c:cat>
            <c:strRef>
              <c:f>Tabelle1!$A$2:$A$5</c:f>
              <c:strCache>
                <c:ptCount val="4"/>
                <c:pt idx="0">
                  <c:v>All</c:v>
                </c:pt>
                <c:pt idx="1">
                  <c:v>≥6</c:v>
                </c:pt>
                <c:pt idx="2">
                  <c:v>≥8</c:v>
                </c:pt>
                <c:pt idx="3">
                  <c:v>≥10</c:v>
                </c:pt>
              </c:strCache>
            </c:strRef>
          </c:cat>
          <c:val>
            <c:numRef>
              <c:f>Tabelle1!$B$2:$B$5</c:f>
              <c:numCache>
                <c:formatCode>General</c:formatCode>
                <c:ptCount val="4"/>
                <c:pt idx="0">
                  <c:v>50</c:v>
                </c:pt>
                <c:pt idx="1">
                  <c:v>55</c:v>
                </c:pt>
                <c:pt idx="2">
                  <c:v>62</c:v>
                </c:pt>
                <c:pt idx="3">
                  <c:v>79</c:v>
                </c:pt>
              </c:numCache>
            </c:numRef>
          </c:val>
          <c:extLst>
            <c:ext xmlns:c16="http://schemas.microsoft.com/office/drawing/2014/chart" uri="{C3380CC4-5D6E-409C-BE32-E72D297353CC}">
              <c16:uniqueId val="{00000000-78FC-49E6-927E-8D2A6A999C70}"/>
            </c:ext>
          </c:extLst>
        </c:ser>
        <c:ser>
          <c:idx val="1"/>
          <c:order val="1"/>
          <c:tx>
            <c:strRef>
              <c:f>Tabelle1!$C$1</c:f>
              <c:strCache>
                <c:ptCount val="1"/>
                <c:pt idx="0">
                  <c:v>PR-L</c:v>
                </c:pt>
              </c:strCache>
            </c:strRef>
          </c:tx>
          <c:spPr>
            <a:solidFill>
              <a:schemeClr val="accent1">
                <a:lumMod val="75000"/>
                <a:lumOff val="25000"/>
              </a:schemeClr>
            </a:solidFill>
            <a:ln>
              <a:noFill/>
            </a:ln>
            <a:effectLst/>
          </c:spPr>
          <c:invertIfNegative val="0"/>
          <c:cat>
            <c:strRef>
              <c:f>Tabelle1!$A$2:$A$5</c:f>
              <c:strCache>
                <c:ptCount val="4"/>
                <c:pt idx="0">
                  <c:v>All</c:v>
                </c:pt>
                <c:pt idx="1">
                  <c:v>≥6</c:v>
                </c:pt>
                <c:pt idx="2">
                  <c:v>≥8</c:v>
                </c:pt>
                <c:pt idx="3">
                  <c:v>≥10</c:v>
                </c:pt>
              </c:strCache>
            </c:strRef>
          </c:cat>
          <c:val>
            <c:numRef>
              <c:f>Tabelle1!$C$2:$C$5</c:f>
              <c:numCache>
                <c:formatCode>General</c:formatCode>
                <c:ptCount val="4"/>
                <c:pt idx="0">
                  <c:v>14</c:v>
                </c:pt>
                <c:pt idx="1">
                  <c:v>13</c:v>
                </c:pt>
                <c:pt idx="2">
                  <c:v>9</c:v>
                </c:pt>
                <c:pt idx="3">
                  <c:v>7</c:v>
                </c:pt>
              </c:numCache>
            </c:numRef>
          </c:val>
          <c:extLst>
            <c:ext xmlns:c16="http://schemas.microsoft.com/office/drawing/2014/chart" uri="{C3380CC4-5D6E-409C-BE32-E72D297353CC}">
              <c16:uniqueId val="{00000001-78FC-49E6-927E-8D2A6A999C70}"/>
            </c:ext>
          </c:extLst>
        </c:ser>
        <c:ser>
          <c:idx val="2"/>
          <c:order val="2"/>
          <c:tx>
            <c:strRef>
              <c:f>Tabelle1!$D$1</c:f>
              <c:strCache>
                <c:ptCount val="1"/>
                <c:pt idx="0">
                  <c:v>SD</c:v>
                </c:pt>
              </c:strCache>
            </c:strRef>
          </c:tx>
          <c:spPr>
            <a:solidFill>
              <a:schemeClr val="accent3"/>
            </a:solidFill>
            <a:ln>
              <a:noFill/>
            </a:ln>
            <a:effectLst/>
          </c:spPr>
          <c:invertIfNegative val="0"/>
          <c:cat>
            <c:strRef>
              <c:f>Tabelle1!$A$2:$A$5</c:f>
              <c:strCache>
                <c:ptCount val="4"/>
                <c:pt idx="0">
                  <c:v>All</c:v>
                </c:pt>
                <c:pt idx="1">
                  <c:v>≥6</c:v>
                </c:pt>
                <c:pt idx="2">
                  <c:v>≥8</c:v>
                </c:pt>
                <c:pt idx="3">
                  <c:v>≥10</c:v>
                </c:pt>
              </c:strCache>
            </c:strRef>
          </c:cat>
          <c:val>
            <c:numRef>
              <c:f>Tabelle1!$D$2:$D$5</c:f>
              <c:numCache>
                <c:formatCode>General</c:formatCode>
                <c:ptCount val="4"/>
                <c:pt idx="0">
                  <c:v>32</c:v>
                </c:pt>
                <c:pt idx="1">
                  <c:v>30</c:v>
                </c:pt>
                <c:pt idx="2">
                  <c:v>27</c:v>
                </c:pt>
                <c:pt idx="3">
                  <c:v>14</c:v>
                </c:pt>
              </c:numCache>
            </c:numRef>
          </c:val>
          <c:extLst>
            <c:ext xmlns:c16="http://schemas.microsoft.com/office/drawing/2014/chart" uri="{C3380CC4-5D6E-409C-BE32-E72D297353CC}">
              <c16:uniqueId val="{00000002-78FC-49E6-927E-8D2A6A999C70}"/>
            </c:ext>
          </c:extLst>
        </c:ser>
        <c:ser>
          <c:idx val="3"/>
          <c:order val="3"/>
          <c:tx>
            <c:strRef>
              <c:f>Tabelle1!$E$1</c:f>
              <c:strCache>
                <c:ptCount val="1"/>
                <c:pt idx="0">
                  <c:v>NE</c:v>
                </c:pt>
              </c:strCache>
            </c:strRef>
          </c:tx>
          <c:spPr>
            <a:solidFill>
              <a:schemeClr val="accent4"/>
            </a:solidFill>
            <a:ln>
              <a:noFill/>
            </a:ln>
            <a:effectLst/>
          </c:spPr>
          <c:invertIfNegative val="0"/>
          <c:cat>
            <c:strRef>
              <c:f>Tabelle1!$A$2:$A$5</c:f>
              <c:strCache>
                <c:ptCount val="4"/>
                <c:pt idx="0">
                  <c:v>All</c:v>
                </c:pt>
                <c:pt idx="1">
                  <c:v>≥6</c:v>
                </c:pt>
                <c:pt idx="2">
                  <c:v>≥8</c:v>
                </c:pt>
                <c:pt idx="3">
                  <c:v>≥10</c:v>
                </c:pt>
              </c:strCache>
            </c:strRef>
          </c:cat>
          <c:val>
            <c:numRef>
              <c:f>Tabelle1!$E$2:$E$5</c:f>
              <c:numCache>
                <c:formatCode>General</c:formatCode>
                <c:ptCount val="4"/>
                <c:pt idx="0">
                  <c:v>3</c:v>
                </c:pt>
                <c:pt idx="1">
                  <c:v>1</c:v>
                </c:pt>
                <c:pt idx="2">
                  <c:v>0</c:v>
                </c:pt>
                <c:pt idx="3">
                  <c:v>0</c:v>
                </c:pt>
              </c:numCache>
            </c:numRef>
          </c:val>
          <c:extLst>
            <c:ext xmlns:c16="http://schemas.microsoft.com/office/drawing/2014/chart" uri="{C3380CC4-5D6E-409C-BE32-E72D297353CC}">
              <c16:uniqueId val="{00000004-78FC-49E6-927E-8D2A6A999C70}"/>
            </c:ext>
          </c:extLst>
        </c:ser>
        <c:ser>
          <c:idx val="4"/>
          <c:order val="4"/>
          <c:tx>
            <c:strRef>
              <c:f>Tabelle1!$F$1</c:f>
              <c:strCache>
                <c:ptCount val="1"/>
                <c:pt idx="0">
                  <c:v>PD</c:v>
                </c:pt>
              </c:strCache>
            </c:strRef>
          </c:tx>
          <c:spPr>
            <a:solidFill>
              <a:schemeClr val="accent2"/>
            </a:solidFill>
            <a:ln>
              <a:noFill/>
            </a:ln>
            <a:effectLst/>
          </c:spPr>
          <c:invertIfNegative val="0"/>
          <c:cat>
            <c:strRef>
              <c:f>Tabelle1!$A$2:$A$5</c:f>
              <c:strCache>
                <c:ptCount val="4"/>
                <c:pt idx="0">
                  <c:v>All</c:v>
                </c:pt>
                <c:pt idx="1">
                  <c:v>≥6</c:v>
                </c:pt>
                <c:pt idx="2">
                  <c:v>≥8</c:v>
                </c:pt>
                <c:pt idx="3">
                  <c:v>≥10</c:v>
                </c:pt>
              </c:strCache>
            </c:strRef>
          </c:cat>
          <c:val>
            <c:numRef>
              <c:f>Tabelle1!$F$2:$F$5</c:f>
              <c:numCache>
                <c:formatCode>General</c:formatCode>
                <c:ptCount val="4"/>
                <c:pt idx="0">
                  <c:v>1</c:v>
                </c:pt>
                <c:pt idx="1">
                  <c:v>1</c:v>
                </c:pt>
                <c:pt idx="2">
                  <c:v>2</c:v>
                </c:pt>
                <c:pt idx="3">
                  <c:v>0</c:v>
                </c:pt>
              </c:numCache>
            </c:numRef>
          </c:val>
          <c:extLst>
            <c:ext xmlns:c16="http://schemas.microsoft.com/office/drawing/2014/chart" uri="{C3380CC4-5D6E-409C-BE32-E72D297353CC}">
              <c16:uniqueId val="{00000005-78FC-49E6-927E-8D2A6A999C70}"/>
            </c:ext>
          </c:extLst>
        </c:ser>
        <c:dLbls>
          <c:showLegendKey val="0"/>
          <c:showVal val="0"/>
          <c:showCatName val="0"/>
          <c:showSerName val="0"/>
          <c:showPercent val="0"/>
          <c:showBubbleSize val="0"/>
        </c:dLbls>
        <c:gapWidth val="150"/>
        <c:overlap val="100"/>
        <c:axId val="8065455"/>
        <c:axId val="8054223"/>
      </c:barChart>
      <c:catAx>
        <c:axId val="8065455"/>
        <c:scaling>
          <c:orientation val="minMax"/>
        </c:scaling>
        <c:delete val="0"/>
        <c:axPos val="b"/>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a:solidFill>
                      <a:schemeClr val="tx1"/>
                    </a:solidFill>
                  </a:rPr>
                  <a:t>Follow-</a:t>
                </a:r>
                <a:r>
                  <a:rPr lang="de-DE" sz="1400" b="1" err="1">
                    <a:solidFill>
                      <a:schemeClr val="tx1"/>
                    </a:solidFill>
                  </a:rPr>
                  <a:t>up</a:t>
                </a:r>
                <a:r>
                  <a:rPr lang="de-DE" sz="1400" b="1">
                    <a:solidFill>
                      <a:schemeClr val="tx1"/>
                    </a:solidFill>
                  </a:rPr>
                  <a:t> time </a:t>
                </a:r>
                <a:r>
                  <a:rPr lang="de-DE" sz="1400" b="1" err="1">
                    <a:solidFill>
                      <a:schemeClr val="tx1"/>
                    </a:solidFill>
                  </a:rPr>
                  <a:t>since</a:t>
                </a:r>
                <a:endParaRPr lang="de-DE" sz="1400" b="1">
                  <a:solidFill>
                    <a:schemeClr val="tx1"/>
                  </a:solidFill>
                </a:endParaRPr>
              </a:p>
              <a:p>
                <a:pPr>
                  <a:defRPr sz="1400" b="1">
                    <a:solidFill>
                      <a:schemeClr val="tx1"/>
                    </a:solidFill>
                  </a:defRPr>
                </a:pPr>
                <a:r>
                  <a:rPr lang="de-DE" sz="1400" b="1" err="1">
                    <a:solidFill>
                      <a:schemeClr val="tx1"/>
                    </a:solidFill>
                  </a:rPr>
                  <a:t>start</a:t>
                </a:r>
                <a:r>
                  <a:rPr lang="de-DE" sz="1400" b="1">
                    <a:solidFill>
                      <a:schemeClr val="tx1"/>
                    </a:solidFill>
                  </a:rPr>
                  <a:t> </a:t>
                </a:r>
                <a:r>
                  <a:rPr lang="de-DE" sz="1400" b="1" err="1">
                    <a:solidFill>
                      <a:schemeClr val="tx1"/>
                    </a:solidFill>
                  </a:rPr>
                  <a:t>of</a:t>
                </a:r>
                <a:r>
                  <a:rPr lang="de-DE" sz="1400" b="1">
                    <a:solidFill>
                      <a:schemeClr val="tx1"/>
                    </a:solidFill>
                  </a:rPr>
                  <a:t> </a:t>
                </a:r>
                <a:r>
                  <a:rPr lang="de-DE" sz="1400" b="1" err="1">
                    <a:solidFill>
                      <a:schemeClr val="tx1"/>
                    </a:solidFill>
                  </a:rPr>
                  <a:t>treatment</a:t>
                </a:r>
                <a:r>
                  <a:rPr lang="de-DE" sz="1400" b="1">
                    <a:solidFill>
                      <a:schemeClr val="tx1"/>
                    </a:solidFill>
                  </a:rPr>
                  <a:t> (</a:t>
                </a:r>
                <a:r>
                  <a:rPr lang="de-DE" sz="1400" b="1" err="1">
                    <a:solidFill>
                      <a:schemeClr val="tx1"/>
                    </a:solidFill>
                  </a:rPr>
                  <a:t>months</a:t>
                </a:r>
                <a:r>
                  <a:rPr lang="de-DE" sz="1400" b="1">
                    <a:solidFill>
                      <a:schemeClr val="tx1"/>
                    </a:solidFill>
                  </a:rPr>
                  <a:t>)</a:t>
                </a:r>
              </a:p>
            </c:rich>
          </c:tx>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w="19050" cap="flat" cmpd="sng" algn="ctr">
            <a:solidFill>
              <a:srgbClr val="000000"/>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8054223"/>
        <c:crosses val="autoZero"/>
        <c:auto val="1"/>
        <c:lblAlgn val="ctr"/>
        <c:lblOffset val="100"/>
        <c:noMultiLvlLbl val="0"/>
      </c:catAx>
      <c:valAx>
        <c:axId val="8054223"/>
        <c:scaling>
          <c:orientation val="minMax"/>
          <c:max val="100"/>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a:solidFill>
                      <a:schemeClr val="tx1"/>
                    </a:solidFill>
                  </a:rPr>
                  <a:t>Best</a:t>
                </a:r>
                <a:r>
                  <a:rPr lang="de-DE" sz="1400" b="1" baseline="0">
                    <a:solidFill>
                      <a:schemeClr val="tx1"/>
                    </a:solidFill>
                  </a:rPr>
                  <a:t> Response (%)</a:t>
                </a:r>
                <a:endParaRPr lang="de-DE" sz="1400" b="1">
                  <a:solidFill>
                    <a:schemeClr val="tx1"/>
                  </a:solidFill>
                </a:endParaRPr>
              </a:p>
            </c:rich>
          </c:tx>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w="19050">
            <a:solidFill>
              <a:schemeClr val="accent1">
                <a:shade val="50000"/>
              </a:schemeClr>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8065455"/>
        <c:crosses val="autoZero"/>
        <c:crossBetween val="between"/>
        <c:majorUnit val="20"/>
      </c:valAx>
      <c:spPr>
        <a:noFill/>
        <a:ln>
          <a:noFill/>
        </a:ln>
        <a:effectLst/>
      </c:spPr>
    </c:plotArea>
    <c:legend>
      <c:legendPos val="b"/>
      <c:layout>
        <c:manualLayout>
          <c:xMode val="edge"/>
          <c:yMode val="edge"/>
          <c:x val="0.31128632578155258"/>
          <c:y val="0.91264812256064998"/>
          <c:w val="0.42324619120350521"/>
          <c:h val="5.379412849491074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578132257740046"/>
          <c:y val="4.486455077705765E-2"/>
          <c:w val="0.8200330634828219"/>
          <c:h val="0.81337616628181109"/>
        </c:manualLayout>
      </c:layout>
      <c:barChart>
        <c:barDir val="col"/>
        <c:grouping val="stacked"/>
        <c:varyColors val="0"/>
        <c:ser>
          <c:idx val="0"/>
          <c:order val="0"/>
          <c:tx>
            <c:strRef>
              <c:f>Sheet1!$B$1</c:f>
              <c:strCache>
                <c:ptCount val="1"/>
                <c:pt idx="0">
                  <c:v>PR</c:v>
                </c:pt>
              </c:strCache>
            </c:strRef>
          </c:tx>
          <c:spPr>
            <a:solidFill>
              <a:schemeClr val="accent1"/>
            </a:solidFill>
            <a:ln>
              <a:noFill/>
            </a:ln>
            <a:effectLst/>
          </c:spPr>
          <c:invertIfNegative val="0"/>
          <c:dLbls>
            <c:dLbl>
              <c:idx val="0"/>
              <c:tx>
                <c:rich>
                  <a:bodyPr/>
                  <a:lstStyle/>
                  <a:p>
                    <a:r>
                      <a:rPr lang="en-US"/>
                      <a:t>42.4%</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0D65-B24F-93C2-AB765451CD79}"/>
                </c:ext>
              </c:extLst>
            </c:dLbl>
            <c:dLbl>
              <c:idx val="1"/>
              <c:tx>
                <c:rich>
                  <a:bodyPr/>
                  <a:lstStyle/>
                  <a:p>
                    <a:r>
                      <a:rPr lang="en-US"/>
                      <a:t>48.5%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0D65-B24F-93C2-AB765451CD7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1"/>
                <c:pt idx="0">
                  <c:v>Indep review</c:v>
                </c:pt>
              </c:strCache>
            </c:strRef>
          </c:cat>
          <c:val>
            <c:numRef>
              <c:f>Sheet1!$B$2:$B$3</c:f>
              <c:numCache>
                <c:formatCode>General</c:formatCode>
                <c:ptCount val="2"/>
                <c:pt idx="0">
                  <c:v>42.4</c:v>
                </c:pt>
                <c:pt idx="1">
                  <c:v>48.5</c:v>
                </c:pt>
              </c:numCache>
            </c:numRef>
          </c:val>
          <c:extLst>
            <c:ext xmlns:c16="http://schemas.microsoft.com/office/drawing/2014/chart" uri="{C3380CC4-5D6E-409C-BE32-E72D297353CC}">
              <c16:uniqueId val="{00000000-65C8-46B5-B5CB-64003164BC5C}"/>
            </c:ext>
          </c:extLst>
        </c:ser>
        <c:ser>
          <c:idx val="1"/>
          <c:order val="1"/>
          <c:tx>
            <c:strRef>
              <c:f>Sheet1!$C$1</c:f>
              <c:strCache>
                <c:ptCount val="1"/>
                <c:pt idx="0">
                  <c:v>CR</c:v>
                </c:pt>
              </c:strCache>
            </c:strRef>
          </c:tx>
          <c:spPr>
            <a:solidFill>
              <a:schemeClr val="accent2"/>
            </a:solidFill>
            <a:ln>
              <a:noFill/>
            </a:ln>
            <a:effectLst/>
          </c:spPr>
          <c:invertIfNegative val="0"/>
          <c:dLbls>
            <c:dLbl>
              <c:idx val="0"/>
              <c:tx>
                <c:rich>
                  <a:bodyPr/>
                  <a:lstStyle/>
                  <a:p>
                    <a:r>
                      <a:rPr lang="en-US"/>
                      <a:t>25.8%</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D65-B24F-93C2-AB765451CD79}"/>
                </c:ext>
              </c:extLst>
            </c:dLbl>
            <c:dLbl>
              <c:idx val="1"/>
              <c:tx>
                <c:rich>
                  <a:bodyPr rot="0" spcFirstLastPara="1" vertOverflow="ellipsis" vert="horz" wrap="square" lIns="38100" tIns="19050" rIns="38100" bIns="1905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197" b="0" i="0" u="none" strike="noStrike" kern="1200" baseline="0">
                        <a:solidFill>
                          <a:prstClr val="white"/>
                        </a:solidFill>
                        <a:latin typeface="+mn-lt"/>
                        <a:ea typeface="+mn-ea"/>
                        <a:cs typeface="+mn-cs"/>
                      </a:defRPr>
                    </a:pPr>
                    <a:r>
                      <a:rPr lang="en-US" sz="1197" b="0" i="0" u="none" strike="noStrike" kern="1200" baseline="0">
                        <a:solidFill>
                          <a:prstClr val="white"/>
                        </a:solidFill>
                      </a:rPr>
                      <a:t>25.8%</a:t>
                    </a:r>
                  </a:p>
                </c:rich>
              </c:tx>
              <c:spPr>
                <a:noFill/>
                <a:ln>
                  <a:noFill/>
                </a:ln>
                <a:effectLst/>
              </c:spPr>
              <c:txPr>
                <a:bodyPr rot="0" spcFirstLastPara="1" vertOverflow="ellipsis" vert="horz" wrap="square" lIns="38100" tIns="19050" rIns="38100" bIns="1905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197" b="0" i="0" u="none" strike="noStrike" kern="1200" baseline="0">
                      <a:solidFill>
                        <a:prstClr val="white"/>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D65-B24F-93C2-AB765451CD7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1"/>
                <c:pt idx="0">
                  <c:v>Indep review</c:v>
                </c:pt>
              </c:strCache>
            </c:strRef>
          </c:cat>
          <c:val>
            <c:numRef>
              <c:f>Sheet1!$C$2:$C$3</c:f>
              <c:numCache>
                <c:formatCode>General</c:formatCode>
                <c:ptCount val="2"/>
                <c:pt idx="0">
                  <c:v>25.8</c:v>
                </c:pt>
                <c:pt idx="1">
                  <c:v>25.8</c:v>
                </c:pt>
              </c:numCache>
            </c:numRef>
          </c:val>
          <c:extLst>
            <c:ext xmlns:c16="http://schemas.microsoft.com/office/drawing/2014/chart" uri="{C3380CC4-5D6E-409C-BE32-E72D297353CC}">
              <c16:uniqueId val="{00000004-65C8-46B5-B5CB-64003164BC5C}"/>
            </c:ext>
          </c:extLst>
        </c:ser>
        <c:dLbls>
          <c:dLblPos val="ctr"/>
          <c:showLegendKey val="0"/>
          <c:showVal val="1"/>
          <c:showCatName val="0"/>
          <c:showSerName val="0"/>
          <c:showPercent val="0"/>
          <c:showBubbleSize val="0"/>
        </c:dLbls>
        <c:gapWidth val="150"/>
        <c:overlap val="100"/>
        <c:axId val="802535664"/>
        <c:axId val="802532712"/>
      </c:barChart>
      <c:catAx>
        <c:axId val="802535664"/>
        <c:scaling>
          <c:orientation val="minMax"/>
        </c:scaling>
        <c:delete val="1"/>
        <c:axPos val="b"/>
        <c:numFmt formatCode="General" sourceLinked="1"/>
        <c:majorTickMark val="none"/>
        <c:minorTickMark val="none"/>
        <c:tickLblPos val="nextTo"/>
        <c:crossAx val="802532712"/>
        <c:crosses val="autoZero"/>
        <c:auto val="1"/>
        <c:lblAlgn val="ctr"/>
        <c:lblOffset val="100"/>
        <c:noMultiLvlLbl val="0"/>
      </c:catAx>
      <c:valAx>
        <c:axId val="802532712"/>
        <c:scaling>
          <c:orientation val="minMax"/>
          <c:max val="100"/>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a:solidFill>
                      <a:schemeClr val="tx1"/>
                    </a:solidFill>
                  </a:rPr>
                  <a:t>Best </a:t>
                </a:r>
                <a:r>
                  <a:rPr lang="de-DE" sz="1400" b="1" err="1">
                    <a:solidFill>
                      <a:schemeClr val="tx1"/>
                    </a:solidFill>
                  </a:rPr>
                  <a:t>response</a:t>
                </a:r>
                <a:r>
                  <a:rPr lang="de-DE" sz="1400" b="1">
                    <a:solidFill>
                      <a:schemeClr val="tx1"/>
                    </a:solidFill>
                  </a:rPr>
                  <a:t> %</a:t>
                </a:r>
              </a:p>
            </c:rich>
          </c:tx>
          <c:layout>
            <c:manualLayout>
              <c:xMode val="edge"/>
              <c:yMode val="edge"/>
              <c:x val="3.2980382645151338E-2"/>
              <c:y val="0.22346778791764996"/>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8025356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793477050751275"/>
          <c:y val="3.7410687673780946E-2"/>
          <c:w val="0.86735827075740024"/>
          <c:h val="0.55146888499279767"/>
        </c:manualLayout>
      </c:layout>
      <c:barChart>
        <c:barDir val="col"/>
        <c:grouping val="stacked"/>
        <c:varyColors val="0"/>
        <c:ser>
          <c:idx val="0"/>
          <c:order val="0"/>
          <c:tx>
            <c:strRef>
              <c:f>Sheet2!$C$15</c:f>
              <c:strCache>
                <c:ptCount val="1"/>
                <c:pt idx="0">
                  <c:v>18.4 months follow-up</c:v>
                </c:pt>
              </c:strCache>
            </c:strRef>
          </c:tx>
          <c:spPr>
            <a:solidFill>
              <a:schemeClr val="accent1"/>
            </a:solidFill>
            <a:ln>
              <a:noFill/>
            </a:ln>
            <a:effectLst/>
          </c:spPr>
          <c:invertIfNegative val="0"/>
          <c:dLbls>
            <c:dLbl>
              <c:idx val="0"/>
              <c:tx>
                <c:rich>
                  <a:bodyPr/>
                  <a:lstStyle/>
                  <a:p>
                    <a:r>
                      <a:rPr lang="en-US"/>
                      <a:t>61.6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2B31-8040-BFCD-757E8C1B0392}"/>
                </c:ext>
              </c:extLst>
            </c:dLbl>
            <c:dLbl>
              <c:idx val="2"/>
              <c:tx>
                <c:rich>
                  <a:bodyPr/>
                  <a:lstStyle/>
                  <a:p>
                    <a:r>
                      <a:rPr lang="en-US"/>
                      <a:t>48.8</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2B31-8040-BFCD-757E8C1B0392}"/>
                </c:ext>
              </c:extLst>
            </c:dLbl>
            <c:dLbl>
              <c:idx val="3"/>
              <c:tx>
                <c:rich>
                  <a:bodyPr/>
                  <a:lstStyle/>
                  <a:p>
                    <a:r>
                      <a:rPr lang="en-US"/>
                      <a:t>32.6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2B31-8040-BFCD-757E8C1B0392}"/>
                </c:ext>
              </c:extLst>
            </c:dLbl>
            <c:dLbl>
              <c:idx val="4"/>
              <c:tx>
                <c:rich>
                  <a:bodyPr/>
                  <a:lstStyle/>
                  <a:p>
                    <a:r>
                      <a:rPr lang="en-US"/>
                      <a:t>25.6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2B31-8040-BFCD-757E8C1B0392}"/>
                </c:ext>
              </c:extLst>
            </c:dLbl>
            <c:dLbl>
              <c:idx val="5"/>
              <c:tx>
                <c:rich>
                  <a:bodyPr/>
                  <a:lstStyle/>
                  <a:p>
                    <a:r>
                      <a:rPr lang="en-US"/>
                      <a:t>3.5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2B31-8040-BFCD-757E8C1B0392}"/>
                </c:ext>
              </c:extLst>
            </c:dLbl>
            <c:dLbl>
              <c:idx val="6"/>
              <c:tx>
                <c:rich>
                  <a:bodyPr/>
                  <a:lstStyle/>
                  <a:p>
                    <a:r>
                      <a:rPr lang="en-US"/>
                      <a:t>15.1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2B31-8040-BFCD-757E8C1B0392}"/>
                </c:ext>
              </c:extLst>
            </c:dLbl>
            <c:dLbl>
              <c:idx val="7"/>
              <c:tx>
                <c:rich>
                  <a:bodyPr/>
                  <a:lstStyle/>
                  <a:p>
                    <a:r>
                      <a:rPr lang="en-US"/>
                      <a:t>15.1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2B31-8040-BFCD-757E8C1B039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Sheet2!$B$16:$B$23</c:f>
              <c:strCache>
                <c:ptCount val="8"/>
                <c:pt idx="0">
                  <c:v>Infection</c:v>
                </c:pt>
                <c:pt idx="1">
                  <c:v>Grade 3 or
 higher infection</c:v>
                </c:pt>
                <c:pt idx="2">
                  <c:v>Neutropenia</c:v>
                </c:pt>
                <c:pt idx="3">
                  <c:v>Thrombocytopenia</c:v>
                </c:pt>
                <c:pt idx="4">
                  <c:v>Hemorrhage</c:v>
                </c:pt>
                <c:pt idx="5">
                  <c:v>Major Hemorrhage</c:v>
                </c:pt>
                <c:pt idx="6">
                  <c:v>Anemia</c:v>
                </c:pt>
                <c:pt idx="7">
                  <c:v>Hypertension</c:v>
                </c:pt>
              </c:strCache>
            </c:strRef>
          </c:cat>
          <c:val>
            <c:numRef>
              <c:f>Sheet2!$C$16:$C$23</c:f>
              <c:numCache>
                <c:formatCode>General</c:formatCode>
                <c:ptCount val="8"/>
                <c:pt idx="0">
                  <c:v>61.6</c:v>
                </c:pt>
                <c:pt idx="1">
                  <c:v>14</c:v>
                </c:pt>
                <c:pt idx="2">
                  <c:v>48.8</c:v>
                </c:pt>
                <c:pt idx="3">
                  <c:v>32.6</c:v>
                </c:pt>
                <c:pt idx="4">
                  <c:v>25.6</c:v>
                </c:pt>
                <c:pt idx="5">
                  <c:v>3.5</c:v>
                </c:pt>
                <c:pt idx="6">
                  <c:v>15.1</c:v>
                </c:pt>
                <c:pt idx="7">
                  <c:v>15.1</c:v>
                </c:pt>
              </c:numCache>
            </c:numRef>
          </c:val>
          <c:extLst>
            <c:ext xmlns:c16="http://schemas.microsoft.com/office/drawing/2014/chart" uri="{C3380CC4-5D6E-409C-BE32-E72D297353CC}">
              <c16:uniqueId val="{00000000-88AC-1D4E-A43C-3EAA9FB593EA}"/>
            </c:ext>
          </c:extLst>
        </c:ser>
        <c:ser>
          <c:idx val="1"/>
          <c:order val="1"/>
          <c:tx>
            <c:strRef>
              <c:f>Sheet2!$D$15</c:f>
              <c:strCache>
                <c:ptCount val="1"/>
                <c:pt idx="0">
                  <c:v>Increased during longer follow up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c:spPr>
          <c:invertIfNegative val="0"/>
          <c:dLbls>
            <c:dLbl>
              <c:idx val="0"/>
              <c:tx>
                <c:rich>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r>
                      <a:rPr lang="en-US"/>
                      <a:t>3.5</a:t>
                    </a:r>
                  </a:p>
                </c:rich>
              </c:tx>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B31-8040-BFCD-757E8C1B0392}"/>
                </c:ext>
              </c:extLst>
            </c:dLbl>
            <c:dLbl>
              <c:idx val="1"/>
              <c:tx>
                <c:rich>
                  <a:bodyPr/>
                  <a:lstStyle/>
                  <a:p>
                    <a:r>
                      <a:rPr lang="en-US">
                        <a:solidFill>
                          <a:schemeClr val="bg1"/>
                        </a:solidFill>
                      </a:rPr>
                      <a:t>4.6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B31-8040-BFCD-757E8C1B0392}"/>
                </c:ext>
              </c:extLst>
            </c:dLbl>
            <c:dLbl>
              <c:idx val="2"/>
              <c:layout>
                <c:manualLayout>
                  <c:x val="0"/>
                  <c:y val="-2.1543985637342909E-2"/>
                </c:manualLayout>
              </c:layout>
              <c:tx>
                <c:rich>
                  <a:bodyPr/>
                  <a:lstStyle/>
                  <a:p>
                    <a:r>
                      <a:rPr lang="en-US"/>
                      <a:t>1.2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CB54-424F-A4C7-A86BEF23ACD5}"/>
                </c:ext>
              </c:extLst>
            </c:dLbl>
            <c:dLbl>
              <c:idx val="3"/>
              <c:tx>
                <c:rich>
                  <a:bodyPr/>
                  <a:lstStyle/>
                  <a:p>
                    <a:r>
                      <a:rPr lang="en-US">
                        <a:solidFill>
                          <a:schemeClr val="bg1"/>
                        </a:solidFill>
                      </a:rPr>
                      <a:t>6.9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2B31-8040-BFCD-757E8C1B0392}"/>
                </c:ext>
              </c:extLst>
            </c:dLbl>
            <c:dLbl>
              <c:idx val="4"/>
              <c:tx>
                <c:rich>
                  <a:bodyPr/>
                  <a:lstStyle/>
                  <a:p>
                    <a:r>
                      <a:rPr lang="en-US">
                        <a:solidFill>
                          <a:schemeClr val="bg1"/>
                        </a:solidFill>
                      </a:rPr>
                      <a:t>10.4</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2B31-8040-BFCD-757E8C1B0392}"/>
                </c:ext>
              </c:extLst>
            </c:dLbl>
            <c:dLbl>
              <c:idx val="5"/>
              <c:layout>
                <c:manualLayout>
                  <c:x val="-8.1971970421402858E-17"/>
                  <c:y val="-4.1802568444162712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351-4CEE-80B1-373AA335CC30}"/>
                </c:ext>
              </c:extLst>
            </c:dLbl>
            <c:dLbl>
              <c:idx val="6"/>
              <c:layout>
                <c:manualLayout>
                  <c:x val="0"/>
                  <c:y val="-4.528611581450967E-2"/>
                </c:manualLayout>
              </c:layout>
              <c:tx>
                <c:rich>
                  <a:bodyPr/>
                  <a:lstStyle/>
                  <a:p>
                    <a:r>
                      <a:rPr lang="en-US"/>
                      <a:t>2.3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CB54-424F-A4C7-A86BEF23ACD5}"/>
                </c:ext>
              </c:extLst>
            </c:dLbl>
            <c:dLbl>
              <c:idx val="7"/>
              <c:layout>
                <c:manualLayout>
                  <c:x val="0"/>
                  <c:y val="-3.1351926333122032E-2"/>
                </c:manualLayout>
              </c:layout>
              <c:tx>
                <c:rich>
                  <a:bodyPr/>
                  <a:lstStyle/>
                  <a:p>
                    <a:r>
                      <a:rPr lang="en-US"/>
                      <a:t>1.2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CB54-424F-A4C7-A86BEF23ACD5}"/>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solidFill>
                    </a:ln>
                    <a:effectLst/>
                  </c:spPr>
                </c15:leaderLines>
              </c:ext>
            </c:extLst>
          </c:dLbls>
          <c:cat>
            <c:strRef>
              <c:f>Sheet2!$B$16:$B$23</c:f>
              <c:strCache>
                <c:ptCount val="8"/>
                <c:pt idx="0">
                  <c:v>Infection</c:v>
                </c:pt>
                <c:pt idx="1">
                  <c:v>Grade 3 or
 higher infection</c:v>
                </c:pt>
                <c:pt idx="2">
                  <c:v>Neutropenia</c:v>
                </c:pt>
                <c:pt idx="3">
                  <c:v>Thrombocytopenia</c:v>
                </c:pt>
                <c:pt idx="4">
                  <c:v>Hemorrhage</c:v>
                </c:pt>
                <c:pt idx="5">
                  <c:v>Major Hemorrhage</c:v>
                </c:pt>
                <c:pt idx="6">
                  <c:v>Anemia</c:v>
                </c:pt>
                <c:pt idx="7">
                  <c:v>Hypertension</c:v>
                </c:pt>
              </c:strCache>
            </c:strRef>
          </c:cat>
          <c:val>
            <c:numRef>
              <c:f>Sheet2!$D$16:$D$23</c:f>
              <c:numCache>
                <c:formatCode>General</c:formatCode>
                <c:ptCount val="8"/>
                <c:pt idx="0">
                  <c:v>3.5</c:v>
                </c:pt>
                <c:pt idx="1">
                  <c:v>4.5999999999999996</c:v>
                </c:pt>
                <c:pt idx="2">
                  <c:v>1.2</c:v>
                </c:pt>
                <c:pt idx="3">
                  <c:v>6.9</c:v>
                </c:pt>
                <c:pt idx="4">
                  <c:v>10.4</c:v>
                </c:pt>
                <c:pt idx="5">
                  <c:v>0</c:v>
                </c:pt>
                <c:pt idx="6">
                  <c:v>2.2999999999999998</c:v>
                </c:pt>
                <c:pt idx="7">
                  <c:v>1.2</c:v>
                </c:pt>
              </c:numCache>
            </c:numRef>
          </c:val>
          <c:extLst>
            <c:ext xmlns:c16="http://schemas.microsoft.com/office/drawing/2014/chart" uri="{C3380CC4-5D6E-409C-BE32-E72D297353CC}">
              <c16:uniqueId val="{00000001-88AC-1D4E-A43C-3EAA9FB593EA}"/>
            </c:ext>
          </c:extLst>
        </c:ser>
        <c:dLbls>
          <c:dLblPos val="ctr"/>
          <c:showLegendKey val="0"/>
          <c:showVal val="1"/>
          <c:showCatName val="0"/>
          <c:showSerName val="0"/>
          <c:showPercent val="0"/>
          <c:showBubbleSize val="0"/>
        </c:dLbls>
        <c:gapWidth val="150"/>
        <c:overlap val="100"/>
        <c:axId val="968642848"/>
        <c:axId val="1570984463"/>
      </c:barChart>
      <c:catAx>
        <c:axId val="968642848"/>
        <c:scaling>
          <c:orientation val="minMax"/>
        </c:scaling>
        <c:delete val="0"/>
        <c:axPos val="b"/>
        <c:numFmt formatCode="General" sourceLinked="1"/>
        <c:majorTickMark val="out"/>
        <c:minorTickMark val="none"/>
        <c:tickLblPos val="nextTo"/>
        <c:spPr>
          <a:noFill/>
          <a:ln w="19050" cap="flat" cmpd="sng" algn="ctr">
            <a:solidFill>
              <a:schemeClr val="accent1"/>
            </a:solidFill>
            <a:round/>
          </a:ln>
          <a:effectLst/>
        </c:spPr>
        <c:txPr>
          <a:bodyPr rot="-5400000" spcFirstLastPara="1" vertOverflow="ellipsis" wrap="square" anchor="ctr" anchorCtr="1"/>
          <a:lstStyle/>
          <a:p>
            <a:pPr>
              <a:defRPr sz="1000" b="0" i="0" u="none" strike="noStrike" kern="1200" baseline="0">
                <a:solidFill>
                  <a:schemeClr val="tx1"/>
                </a:solidFill>
                <a:latin typeface="+mn-lt"/>
                <a:ea typeface="+mn-ea"/>
                <a:cs typeface="+mn-cs"/>
              </a:defRPr>
            </a:pPr>
            <a:endParaRPr lang="en-US"/>
          </a:p>
        </c:txPr>
        <c:crossAx val="1570984463"/>
        <c:crosses val="autoZero"/>
        <c:auto val="1"/>
        <c:lblAlgn val="ctr"/>
        <c:lblOffset val="100"/>
        <c:noMultiLvlLbl val="0"/>
      </c:catAx>
      <c:valAx>
        <c:axId val="1570984463"/>
        <c:scaling>
          <c:orientation val="minMax"/>
        </c:scaling>
        <c:delete val="0"/>
        <c:axPos val="l"/>
        <c:title>
          <c:tx>
            <c:rich>
              <a:bodyPr rot="-5400000" spcFirstLastPara="1" vertOverflow="ellipsis" vert="horz" wrap="square" anchor="ctr" anchorCtr="1"/>
              <a:lstStyle/>
              <a:p>
                <a:pPr>
                  <a:defRPr sz="1200" b="1" i="0" u="none" strike="noStrike" kern="1200" baseline="0">
                    <a:solidFill>
                      <a:schemeClr val="tx2"/>
                    </a:solidFill>
                    <a:latin typeface="+mn-lt"/>
                    <a:ea typeface="+mn-ea"/>
                    <a:cs typeface="+mn-cs"/>
                  </a:defRPr>
                </a:pPr>
                <a:r>
                  <a:rPr lang="en-GB" sz="1200" b="1">
                    <a:solidFill>
                      <a:schemeClr val="tx1"/>
                    </a:solidFill>
                  </a:rPr>
                  <a:t>Percentage (%)</a:t>
                </a:r>
              </a:p>
            </c:rich>
          </c:tx>
          <c:layout>
            <c:manualLayout>
              <c:xMode val="edge"/>
              <c:yMode val="edge"/>
              <c:x val="8.9425000765745583E-3"/>
              <c:y val="0.16222125757218292"/>
            </c:manualLayout>
          </c:layout>
          <c:overlay val="0"/>
          <c:spPr>
            <a:noFill/>
            <a:ln>
              <a:noFill/>
            </a:ln>
            <a:effectLst/>
          </c:spPr>
          <c:txPr>
            <a:bodyPr rot="-5400000" spcFirstLastPara="1" vertOverflow="ellipsis" vert="horz" wrap="square" anchor="ctr" anchorCtr="1"/>
            <a:lstStyle/>
            <a:p>
              <a:pPr>
                <a:defRPr sz="1200" b="1" i="0" u="none" strike="noStrike" kern="1200" baseline="0">
                  <a:solidFill>
                    <a:schemeClr val="tx2"/>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968642848"/>
        <c:crosses val="autoZero"/>
        <c:crossBetween val="between"/>
      </c:valAx>
      <c:spPr>
        <a:noFill/>
        <a:ln>
          <a:noFill/>
        </a:ln>
        <a:effectLst/>
      </c:spPr>
    </c:plotArea>
    <c:legend>
      <c:legendPos val="r"/>
      <c:layout>
        <c:manualLayout>
          <c:xMode val="edge"/>
          <c:yMode val="edge"/>
          <c:x val="0.55024144234881112"/>
          <c:y val="4.3907079028671796E-2"/>
          <c:w val="0.42333047896210485"/>
          <c:h val="0.1299621046069240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Tabelle1!$B$1</c:f>
              <c:strCache>
                <c:ptCount val="1"/>
                <c:pt idx="0">
                  <c:v>MR</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Tabelle1!$A$2:$A$15</c:f>
              <c:numCache>
                <c:formatCode>General</c:formatCode>
                <c:ptCount val="14"/>
                <c:pt idx="0">
                  <c:v>6</c:v>
                </c:pt>
                <c:pt idx="1">
                  <c:v>12</c:v>
                </c:pt>
                <c:pt idx="2">
                  <c:v>18</c:v>
                </c:pt>
                <c:pt idx="3">
                  <c:v>24</c:v>
                </c:pt>
                <c:pt idx="4">
                  <c:v>36</c:v>
                </c:pt>
                <c:pt idx="5">
                  <c:v>48</c:v>
                </c:pt>
                <c:pt idx="6">
                  <c:v>60</c:v>
                </c:pt>
                <c:pt idx="7">
                  <c:v>6</c:v>
                </c:pt>
                <c:pt idx="8">
                  <c:v>12</c:v>
                </c:pt>
                <c:pt idx="9">
                  <c:v>18</c:v>
                </c:pt>
                <c:pt idx="10">
                  <c:v>24</c:v>
                </c:pt>
                <c:pt idx="11">
                  <c:v>36</c:v>
                </c:pt>
                <c:pt idx="12">
                  <c:v>48</c:v>
                </c:pt>
                <c:pt idx="13">
                  <c:v>60</c:v>
                </c:pt>
              </c:numCache>
            </c:numRef>
          </c:cat>
          <c:val>
            <c:numRef>
              <c:f>Tabelle1!$B$2:$B$15</c:f>
              <c:numCache>
                <c:formatCode>General</c:formatCode>
                <c:ptCount val="14"/>
                <c:pt idx="0">
                  <c:v>32</c:v>
                </c:pt>
                <c:pt idx="1">
                  <c:v>23</c:v>
                </c:pt>
                <c:pt idx="2">
                  <c:v>21</c:v>
                </c:pt>
                <c:pt idx="3">
                  <c:v>20</c:v>
                </c:pt>
                <c:pt idx="4">
                  <c:v>20</c:v>
                </c:pt>
                <c:pt idx="5">
                  <c:v>16</c:v>
                </c:pt>
                <c:pt idx="6">
                  <c:v>16</c:v>
                </c:pt>
                <c:pt idx="7">
                  <c:v>20</c:v>
                </c:pt>
                <c:pt idx="8">
                  <c:v>19</c:v>
                </c:pt>
                <c:pt idx="9">
                  <c:v>15</c:v>
                </c:pt>
                <c:pt idx="10">
                  <c:v>13</c:v>
                </c:pt>
                <c:pt idx="11">
                  <c:v>15</c:v>
                </c:pt>
                <c:pt idx="12">
                  <c:v>13</c:v>
                </c:pt>
                <c:pt idx="13">
                  <c:v>13</c:v>
                </c:pt>
              </c:numCache>
            </c:numRef>
          </c:val>
          <c:extLst>
            <c:ext xmlns:c16="http://schemas.microsoft.com/office/drawing/2014/chart" uri="{C3380CC4-5D6E-409C-BE32-E72D297353CC}">
              <c16:uniqueId val="{00000000-DC00-4AF1-A1BD-3632A8361A7E}"/>
            </c:ext>
          </c:extLst>
        </c:ser>
        <c:ser>
          <c:idx val="1"/>
          <c:order val="1"/>
          <c:tx>
            <c:strRef>
              <c:f>Tabelle1!$C$1</c:f>
              <c:strCache>
                <c:ptCount val="1"/>
                <c:pt idx="0">
                  <c:v>PR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Tabelle1!$A$2:$A$15</c:f>
              <c:numCache>
                <c:formatCode>General</c:formatCode>
                <c:ptCount val="14"/>
                <c:pt idx="0">
                  <c:v>6</c:v>
                </c:pt>
                <c:pt idx="1">
                  <c:v>12</c:v>
                </c:pt>
                <c:pt idx="2">
                  <c:v>18</c:v>
                </c:pt>
                <c:pt idx="3">
                  <c:v>24</c:v>
                </c:pt>
                <c:pt idx="4">
                  <c:v>36</c:v>
                </c:pt>
                <c:pt idx="5">
                  <c:v>48</c:v>
                </c:pt>
                <c:pt idx="6">
                  <c:v>60</c:v>
                </c:pt>
                <c:pt idx="7">
                  <c:v>6</c:v>
                </c:pt>
                <c:pt idx="8">
                  <c:v>12</c:v>
                </c:pt>
                <c:pt idx="9">
                  <c:v>18</c:v>
                </c:pt>
                <c:pt idx="10">
                  <c:v>24</c:v>
                </c:pt>
                <c:pt idx="11">
                  <c:v>36</c:v>
                </c:pt>
                <c:pt idx="12">
                  <c:v>48</c:v>
                </c:pt>
                <c:pt idx="13">
                  <c:v>60</c:v>
                </c:pt>
              </c:numCache>
            </c:numRef>
          </c:cat>
          <c:val>
            <c:numRef>
              <c:f>Tabelle1!$C$2:$C$15</c:f>
              <c:numCache>
                <c:formatCode>General</c:formatCode>
                <c:ptCount val="14"/>
                <c:pt idx="0">
                  <c:v>41</c:v>
                </c:pt>
                <c:pt idx="1">
                  <c:v>49</c:v>
                </c:pt>
                <c:pt idx="2">
                  <c:v>51</c:v>
                </c:pt>
                <c:pt idx="3">
                  <c:v>47</c:v>
                </c:pt>
                <c:pt idx="4">
                  <c:v>47</c:v>
                </c:pt>
                <c:pt idx="5">
                  <c:v>47</c:v>
                </c:pt>
                <c:pt idx="6">
                  <c:v>45</c:v>
                </c:pt>
                <c:pt idx="7">
                  <c:v>9</c:v>
                </c:pt>
                <c:pt idx="8">
                  <c:v>17</c:v>
                </c:pt>
                <c:pt idx="9">
                  <c:v>21</c:v>
                </c:pt>
                <c:pt idx="10">
                  <c:v>24</c:v>
                </c:pt>
                <c:pt idx="11">
                  <c:v>24</c:v>
                </c:pt>
                <c:pt idx="12">
                  <c:v>25</c:v>
                </c:pt>
                <c:pt idx="13">
                  <c:v>25</c:v>
                </c:pt>
              </c:numCache>
            </c:numRef>
          </c:val>
          <c:extLst>
            <c:ext xmlns:c16="http://schemas.microsoft.com/office/drawing/2014/chart" uri="{C3380CC4-5D6E-409C-BE32-E72D297353CC}">
              <c16:uniqueId val="{00000001-DC00-4AF1-A1BD-3632A8361A7E}"/>
            </c:ext>
          </c:extLst>
        </c:ser>
        <c:ser>
          <c:idx val="2"/>
          <c:order val="2"/>
          <c:tx>
            <c:strRef>
              <c:f>Tabelle1!$D$1</c:f>
              <c:strCache>
                <c:ptCount val="1"/>
                <c:pt idx="0">
                  <c:v>VGPR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Tabelle1!$A$2:$A$15</c:f>
              <c:numCache>
                <c:formatCode>General</c:formatCode>
                <c:ptCount val="14"/>
                <c:pt idx="0">
                  <c:v>6</c:v>
                </c:pt>
                <c:pt idx="1">
                  <c:v>12</c:v>
                </c:pt>
                <c:pt idx="2">
                  <c:v>18</c:v>
                </c:pt>
                <c:pt idx="3">
                  <c:v>24</c:v>
                </c:pt>
                <c:pt idx="4">
                  <c:v>36</c:v>
                </c:pt>
                <c:pt idx="5">
                  <c:v>48</c:v>
                </c:pt>
                <c:pt idx="6">
                  <c:v>60</c:v>
                </c:pt>
                <c:pt idx="7">
                  <c:v>6</c:v>
                </c:pt>
                <c:pt idx="8">
                  <c:v>12</c:v>
                </c:pt>
                <c:pt idx="9">
                  <c:v>18</c:v>
                </c:pt>
                <c:pt idx="10">
                  <c:v>24</c:v>
                </c:pt>
                <c:pt idx="11">
                  <c:v>36</c:v>
                </c:pt>
                <c:pt idx="12">
                  <c:v>48</c:v>
                </c:pt>
                <c:pt idx="13">
                  <c:v>60</c:v>
                </c:pt>
              </c:numCache>
            </c:numRef>
          </c:cat>
          <c:val>
            <c:numRef>
              <c:f>Tabelle1!$D$2:$D$15</c:f>
              <c:numCache>
                <c:formatCode>General</c:formatCode>
                <c:ptCount val="14"/>
                <c:pt idx="0">
                  <c:v>11</c:v>
                </c:pt>
                <c:pt idx="1">
                  <c:v>16</c:v>
                </c:pt>
                <c:pt idx="2">
                  <c:v>16</c:v>
                </c:pt>
                <c:pt idx="3">
                  <c:v>24</c:v>
                </c:pt>
                <c:pt idx="4">
                  <c:v>24</c:v>
                </c:pt>
                <c:pt idx="5">
                  <c:v>28</c:v>
                </c:pt>
                <c:pt idx="6">
                  <c:v>29</c:v>
                </c:pt>
                <c:pt idx="7">
                  <c:v>3</c:v>
                </c:pt>
                <c:pt idx="8">
                  <c:v>4</c:v>
                </c:pt>
                <c:pt idx="9">
                  <c:v>4</c:v>
                </c:pt>
                <c:pt idx="10">
                  <c:v>4</c:v>
                </c:pt>
                <c:pt idx="11">
                  <c:v>4</c:v>
                </c:pt>
                <c:pt idx="12">
                  <c:v>4</c:v>
                </c:pt>
                <c:pt idx="13">
                  <c:v>4</c:v>
                </c:pt>
              </c:numCache>
            </c:numRef>
          </c:val>
          <c:extLst>
            <c:ext xmlns:c16="http://schemas.microsoft.com/office/drawing/2014/chart" uri="{C3380CC4-5D6E-409C-BE32-E72D297353CC}">
              <c16:uniqueId val="{00000002-DC00-4AF1-A1BD-3632A8361A7E}"/>
            </c:ext>
          </c:extLst>
        </c:ser>
        <c:ser>
          <c:idx val="3"/>
          <c:order val="3"/>
          <c:tx>
            <c:strRef>
              <c:f>Tabelle1!$E$1</c:f>
              <c:strCache>
                <c:ptCount val="1"/>
                <c:pt idx="0">
                  <c:v>CR</c:v>
                </c:pt>
              </c:strCache>
            </c:strRef>
          </c:tx>
          <c:spPr>
            <a:solidFill>
              <a:schemeClr val="accent4"/>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6-DC00-4AF1-A1BD-3632A8361A7E}"/>
                </c:ext>
              </c:extLst>
            </c:dLbl>
            <c:dLbl>
              <c:idx val="1"/>
              <c:delete val="1"/>
              <c:extLst>
                <c:ext xmlns:c15="http://schemas.microsoft.com/office/drawing/2012/chart" uri="{CE6537A1-D6FC-4f65-9D91-7224C49458BB}"/>
                <c:ext xmlns:c16="http://schemas.microsoft.com/office/drawing/2014/chart" uri="{C3380CC4-5D6E-409C-BE32-E72D297353CC}">
                  <c16:uniqueId val="{00000005-DC00-4AF1-A1BD-3632A8361A7E}"/>
                </c:ext>
              </c:extLst>
            </c:dLbl>
            <c:dLbl>
              <c:idx val="7"/>
              <c:delete val="1"/>
              <c:extLst>
                <c:ext xmlns:c15="http://schemas.microsoft.com/office/drawing/2012/chart" uri="{CE6537A1-D6FC-4f65-9D91-7224C49458BB}"/>
                <c:ext xmlns:c16="http://schemas.microsoft.com/office/drawing/2014/chart" uri="{C3380CC4-5D6E-409C-BE32-E72D297353CC}">
                  <c16:uniqueId val="{00000007-DC00-4AF1-A1BD-3632A8361A7E}"/>
                </c:ext>
              </c:extLst>
            </c:dLbl>
            <c:dLbl>
              <c:idx val="8"/>
              <c:delete val="1"/>
              <c:extLst>
                <c:ext xmlns:c15="http://schemas.microsoft.com/office/drawing/2012/chart" uri="{CE6537A1-D6FC-4f65-9D91-7224C49458BB}"/>
                <c:ext xmlns:c16="http://schemas.microsoft.com/office/drawing/2014/chart" uri="{C3380CC4-5D6E-409C-BE32-E72D297353CC}">
                  <c16:uniqueId val="{00000008-DC00-4AF1-A1BD-3632A8361A7E}"/>
                </c:ext>
              </c:extLst>
            </c:dLbl>
            <c:dLbl>
              <c:idx val="9"/>
              <c:layout>
                <c:manualLayout>
                  <c:x val="-8.4000556918894792E-17"/>
                  <c:y val="-1.2321109456079686E-2"/>
                </c:manualLayout>
              </c:layout>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DC00-4AF1-A1BD-3632A8361A7E}"/>
                </c:ext>
              </c:extLst>
            </c:dLbl>
            <c:dLbl>
              <c:idx val="10"/>
              <c:layout>
                <c:manualLayout>
                  <c:x val="-8.4000556918894792E-17"/>
                  <c:y val="-8.21407297071974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DC00-4AF1-A1BD-3632A8361A7E}"/>
                </c:ext>
              </c:extLst>
            </c:dLbl>
            <c:dLbl>
              <c:idx val="11"/>
              <c:layout>
                <c:manualLayout>
                  <c:x val="0"/>
                  <c:y val="-1.232110945607961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DC00-4AF1-A1BD-3632A8361A7E}"/>
                </c:ext>
              </c:extLst>
            </c:dLbl>
            <c:dLbl>
              <c:idx val="12"/>
              <c:layout>
                <c:manualLayout>
                  <c:x val="0"/>
                  <c:y val="-2.0535182426799352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DC00-4AF1-A1BD-3632A8361A7E}"/>
                </c:ext>
              </c:extLst>
            </c:dLbl>
            <c:dLbl>
              <c:idx val="13"/>
              <c:layout>
                <c:manualLayout>
                  <c:x val="0"/>
                  <c:y val="-2.0535182426799352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DC00-4AF1-A1BD-3632A8361A7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Tabelle1!$A$2:$A$15</c:f>
              <c:numCache>
                <c:formatCode>General</c:formatCode>
                <c:ptCount val="14"/>
                <c:pt idx="0">
                  <c:v>6</c:v>
                </c:pt>
                <c:pt idx="1">
                  <c:v>12</c:v>
                </c:pt>
                <c:pt idx="2">
                  <c:v>18</c:v>
                </c:pt>
                <c:pt idx="3">
                  <c:v>24</c:v>
                </c:pt>
                <c:pt idx="4">
                  <c:v>36</c:v>
                </c:pt>
                <c:pt idx="5">
                  <c:v>48</c:v>
                </c:pt>
                <c:pt idx="6">
                  <c:v>60</c:v>
                </c:pt>
                <c:pt idx="7">
                  <c:v>6</c:v>
                </c:pt>
                <c:pt idx="8">
                  <c:v>12</c:v>
                </c:pt>
                <c:pt idx="9">
                  <c:v>18</c:v>
                </c:pt>
                <c:pt idx="10">
                  <c:v>24</c:v>
                </c:pt>
                <c:pt idx="11">
                  <c:v>36</c:v>
                </c:pt>
                <c:pt idx="12">
                  <c:v>48</c:v>
                </c:pt>
                <c:pt idx="13">
                  <c:v>60</c:v>
                </c:pt>
              </c:numCache>
            </c:numRef>
          </c:cat>
          <c:val>
            <c:numRef>
              <c:f>Tabelle1!$E$2:$E$15</c:f>
              <c:numCache>
                <c:formatCode>General</c:formatCode>
                <c:ptCount val="14"/>
                <c:pt idx="0">
                  <c:v>0</c:v>
                </c:pt>
                <c:pt idx="1">
                  <c:v>0</c:v>
                </c:pt>
                <c:pt idx="2">
                  <c:v>1</c:v>
                </c:pt>
                <c:pt idx="3">
                  <c:v>1</c:v>
                </c:pt>
                <c:pt idx="4">
                  <c:v>1</c:v>
                </c:pt>
                <c:pt idx="5">
                  <c:v>1</c:v>
                </c:pt>
                <c:pt idx="6">
                  <c:v>1</c:v>
                </c:pt>
                <c:pt idx="7">
                  <c:v>0</c:v>
                </c:pt>
                <c:pt idx="8">
                  <c:v>0</c:v>
                </c:pt>
                <c:pt idx="9">
                  <c:v>1</c:v>
                </c:pt>
                <c:pt idx="10">
                  <c:v>1</c:v>
                </c:pt>
                <c:pt idx="11">
                  <c:v>1</c:v>
                </c:pt>
                <c:pt idx="12">
                  <c:v>1</c:v>
                </c:pt>
                <c:pt idx="13">
                  <c:v>1</c:v>
                </c:pt>
              </c:numCache>
            </c:numRef>
          </c:val>
          <c:extLst>
            <c:ext xmlns:c16="http://schemas.microsoft.com/office/drawing/2014/chart" uri="{C3380CC4-5D6E-409C-BE32-E72D297353CC}">
              <c16:uniqueId val="{00000004-DC00-4AF1-A1BD-3632A8361A7E}"/>
            </c:ext>
          </c:extLst>
        </c:ser>
        <c:dLbls>
          <c:dLblPos val="ctr"/>
          <c:showLegendKey val="0"/>
          <c:showVal val="1"/>
          <c:showCatName val="0"/>
          <c:showSerName val="0"/>
          <c:showPercent val="0"/>
          <c:showBubbleSize val="0"/>
        </c:dLbls>
        <c:gapWidth val="150"/>
        <c:overlap val="100"/>
        <c:axId val="929233919"/>
        <c:axId val="929245983"/>
      </c:barChart>
      <c:catAx>
        <c:axId val="929233919"/>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de-DE" sz="1200" b="1" err="1">
                    <a:solidFill>
                      <a:schemeClr val="tx1"/>
                    </a:solidFill>
                  </a:rPr>
                  <a:t>Months</a:t>
                </a:r>
                <a:endParaRPr lang="de-DE" b="1">
                  <a:solidFill>
                    <a:schemeClr val="tx1"/>
                  </a:solidFill>
                </a:endParaRPr>
              </a:p>
            </c:rich>
          </c:tx>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solidFill>
            <a:schemeClr val="bg1"/>
          </a:solid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29245983"/>
        <c:crosses val="autoZero"/>
        <c:auto val="1"/>
        <c:lblAlgn val="ctr"/>
        <c:lblOffset val="100"/>
        <c:noMultiLvlLbl val="0"/>
      </c:catAx>
      <c:valAx>
        <c:axId val="929245983"/>
        <c:scaling>
          <c:orientation val="minMax"/>
        </c:scaling>
        <c:delete val="0"/>
        <c:axPos val="l"/>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de-DE" sz="1200" b="1" err="1">
                    <a:solidFill>
                      <a:schemeClr val="tx1"/>
                    </a:solidFill>
                  </a:rPr>
                  <a:t>Patients</a:t>
                </a:r>
                <a:r>
                  <a:rPr lang="de-DE" sz="1200" b="1">
                    <a:solidFill>
                      <a:schemeClr val="tx1"/>
                    </a:solidFill>
                  </a:rPr>
                  <a:t> %</a:t>
                </a:r>
              </a:p>
            </c:rich>
          </c:tx>
          <c:layout>
            <c:manualLayout>
              <c:xMode val="edge"/>
              <c:yMode val="edge"/>
              <c:x val="1.2278841323882347E-2"/>
              <c:y val="0.22375343893846839"/>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29233919"/>
        <c:crosses val="autoZero"/>
        <c:crossBetween val="between"/>
      </c:valAx>
      <c:spPr>
        <a:noFill/>
        <a:ln>
          <a:noFill/>
        </a:ln>
        <a:effectLst/>
      </c:spPr>
    </c:plotArea>
    <c:legend>
      <c:legendPos val="b"/>
      <c:legendEntry>
        <c:idx val="2"/>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Entry>
      <c:layout>
        <c:manualLayout>
          <c:xMode val="edge"/>
          <c:yMode val="edge"/>
          <c:x val="0.31499291969947052"/>
          <c:y val="0.87065316672295678"/>
          <c:w val="0.37001398021123655"/>
          <c:h val="7.7601987966866792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Sheet1!$A$2:$A$14</c:f>
              <c:strCache>
                <c:ptCount val="13"/>
                <c:pt idx="0">
                  <c:v>Pyrexia</c:v>
                </c:pt>
                <c:pt idx="1">
                  <c:v>URTi</c:v>
                </c:pt>
                <c:pt idx="2">
                  <c:v>Hypothyroidism</c:v>
                </c:pt>
                <c:pt idx="3">
                  <c:v>Weight increased</c:v>
                </c:pt>
                <c:pt idx="4">
                  <c:v>WBC decreased</c:v>
                </c:pt>
                <c:pt idx="5">
                  <c:v>Cough</c:v>
                </c:pt>
                <c:pt idx="6">
                  <c:v>ALT increased</c:v>
                </c:pt>
                <c:pt idx="7">
                  <c:v>Blood creatine phospokinase increased</c:v>
                </c:pt>
                <c:pt idx="8">
                  <c:v>Pneumonia</c:v>
                </c:pt>
                <c:pt idx="9">
                  <c:v>Neutropenia</c:v>
                </c:pt>
                <c:pt idx="10">
                  <c:v>Hypertension</c:v>
                </c:pt>
                <c:pt idx="11">
                  <c:v>Pneumonitis</c:v>
                </c:pt>
                <c:pt idx="12">
                  <c:v>Lipase increased</c:v>
                </c:pt>
              </c:strCache>
            </c:strRef>
          </c:cat>
          <c:val>
            <c:numRef>
              <c:f>Sheet1!$B$2:$B$14</c:f>
              <c:numCache>
                <c:formatCode>General</c:formatCode>
                <c:ptCount val="13"/>
                <c:pt idx="0">
                  <c:v>4.3</c:v>
                </c:pt>
                <c:pt idx="1">
                  <c:v>2.5</c:v>
                </c:pt>
                <c:pt idx="2">
                  <c:v>3.5</c:v>
                </c:pt>
                <c:pt idx="3">
                  <c:v>4.5</c:v>
                </c:pt>
              </c:numCache>
            </c:numRef>
          </c:val>
          <c:extLst>
            <c:ext xmlns:c16="http://schemas.microsoft.com/office/drawing/2014/chart" uri="{C3380CC4-5D6E-409C-BE32-E72D297353CC}">
              <c16:uniqueId val="{00000000-CCBB-4754-ACAD-CDC67769A3A2}"/>
            </c:ext>
          </c:extLst>
        </c:ser>
        <c:ser>
          <c:idx val="1"/>
          <c:order val="1"/>
          <c:tx>
            <c:strRef>
              <c:f>Sheet1!$C$1</c:f>
              <c:strCache>
                <c:ptCount val="1"/>
                <c:pt idx="0">
                  <c:v>Series 2</c:v>
                </c:pt>
              </c:strCache>
            </c:strRef>
          </c:tx>
          <c:spPr>
            <a:solidFill>
              <a:schemeClr val="accent2"/>
            </a:solidFill>
            <a:ln>
              <a:noFill/>
            </a:ln>
            <a:effectLst/>
          </c:spPr>
          <c:invertIfNegative val="0"/>
          <c:cat>
            <c:strRef>
              <c:f>Sheet1!$A$2:$A$14</c:f>
              <c:strCache>
                <c:ptCount val="13"/>
                <c:pt idx="0">
                  <c:v>Pyrexia</c:v>
                </c:pt>
                <c:pt idx="1">
                  <c:v>URTi</c:v>
                </c:pt>
                <c:pt idx="2">
                  <c:v>Hypothyroidism</c:v>
                </c:pt>
                <c:pt idx="3">
                  <c:v>Weight increased</c:v>
                </c:pt>
                <c:pt idx="4">
                  <c:v>WBC decreased</c:v>
                </c:pt>
                <c:pt idx="5">
                  <c:v>Cough</c:v>
                </c:pt>
                <c:pt idx="6">
                  <c:v>ALT increased</c:v>
                </c:pt>
                <c:pt idx="7">
                  <c:v>Blood creatine phospokinase increased</c:v>
                </c:pt>
                <c:pt idx="8">
                  <c:v>Pneumonia</c:v>
                </c:pt>
                <c:pt idx="9">
                  <c:v>Neutropenia</c:v>
                </c:pt>
                <c:pt idx="10">
                  <c:v>Hypertension</c:v>
                </c:pt>
                <c:pt idx="11">
                  <c:v>Pneumonitis</c:v>
                </c:pt>
                <c:pt idx="12">
                  <c:v>Lipase increased</c:v>
                </c:pt>
              </c:strCache>
            </c:strRef>
          </c:cat>
          <c:val>
            <c:numRef>
              <c:f>Sheet1!$C$2:$C$14</c:f>
              <c:numCache>
                <c:formatCode>General</c:formatCode>
                <c:ptCount val="13"/>
                <c:pt idx="0">
                  <c:v>0</c:v>
                </c:pt>
                <c:pt idx="2">
                  <c:v>0</c:v>
                </c:pt>
              </c:numCache>
            </c:numRef>
          </c:val>
          <c:extLst>
            <c:ext xmlns:c16="http://schemas.microsoft.com/office/drawing/2014/chart" uri="{C3380CC4-5D6E-409C-BE32-E72D297353CC}">
              <c16:uniqueId val="{00000001-CCBB-4754-ACAD-CDC67769A3A2}"/>
            </c:ext>
          </c:extLst>
        </c:ser>
        <c:dLbls>
          <c:showLegendKey val="0"/>
          <c:showVal val="0"/>
          <c:showCatName val="0"/>
          <c:showSerName val="0"/>
          <c:showPercent val="0"/>
          <c:showBubbleSize val="0"/>
        </c:dLbls>
        <c:gapWidth val="150"/>
        <c:overlap val="100"/>
        <c:axId val="1335696048"/>
        <c:axId val="1335694736"/>
      </c:barChart>
      <c:catAx>
        <c:axId val="13356960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35694736"/>
        <c:crosses val="autoZero"/>
        <c:auto val="1"/>
        <c:lblAlgn val="ctr"/>
        <c:lblOffset val="100"/>
        <c:noMultiLvlLbl val="0"/>
      </c:catAx>
      <c:valAx>
        <c:axId val="1335694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356960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210883314844907"/>
          <c:y val="3.1881307512441011E-2"/>
          <c:w val="0.74752222023885706"/>
          <c:h val="0.81917958464384444"/>
        </c:manualLayout>
      </c:layout>
      <c:barChart>
        <c:barDir val="bar"/>
        <c:grouping val="stacked"/>
        <c:varyColors val="0"/>
        <c:ser>
          <c:idx val="0"/>
          <c:order val="0"/>
          <c:tx>
            <c:strRef>
              <c:f>Tabelle1!$B$1</c:f>
              <c:strCache>
                <c:ptCount val="1"/>
                <c:pt idx="0">
                  <c:v>Did not recur</c:v>
                </c:pt>
              </c:strCache>
            </c:strRef>
          </c:tx>
          <c:spPr>
            <a:solidFill>
              <a:schemeClr val="accent1"/>
            </a:solidFill>
            <a:ln>
              <a:noFill/>
            </a:ln>
            <a:effectLst/>
          </c:spPr>
          <c:invertIfNegative val="0"/>
          <c:cat>
            <c:strRef>
              <c:f>Tabelle1!$A$2:$A$21</c:f>
              <c:strCache>
                <c:ptCount val="19"/>
                <c:pt idx="0">
                  <c:v>Insomnia</c:v>
                </c:pt>
                <c:pt idx="1">
                  <c:v>Dizziness</c:v>
                </c:pt>
                <c:pt idx="2">
                  <c:v>Pain in extremity</c:v>
                </c:pt>
                <c:pt idx="3">
                  <c:v>Neutropenia</c:v>
                </c:pt>
                <c:pt idx="4">
                  <c:v>AST increased</c:v>
                </c:pt>
                <c:pt idx="5">
                  <c:v>ALT increased</c:v>
                </c:pt>
                <c:pt idx="6">
                  <c:v>Nausea</c:v>
                </c:pt>
                <c:pt idx="7">
                  <c:v>Diarrhea</c:v>
                </c:pt>
                <c:pt idx="8">
                  <c:v>Constipation</c:v>
                </c:pt>
                <c:pt idx="9">
                  <c:v>Myalgia</c:v>
                </c:pt>
                <c:pt idx="10">
                  <c:v>Headache</c:v>
                </c:pt>
                <c:pt idx="11">
                  <c:v>Muscle spasms</c:v>
                </c:pt>
                <c:pt idx="12">
                  <c:v>Hemorrhage</c:v>
                </c:pt>
                <c:pt idx="13">
                  <c:v>Stomatitis</c:v>
                </c:pt>
                <c:pt idx="14">
                  <c:v>Atrial fibrillation</c:v>
                </c:pt>
                <c:pt idx="15">
                  <c:v>Rash</c:v>
                </c:pt>
                <c:pt idx="16">
                  <c:v>Arthralgia</c:v>
                </c:pt>
                <c:pt idx="17">
                  <c:v>Hypertension</c:v>
                </c:pt>
                <c:pt idx="18">
                  <c:v>Fatigue</c:v>
                </c:pt>
              </c:strCache>
            </c:strRef>
          </c:cat>
          <c:val>
            <c:numRef>
              <c:f>Tabelle1!$B$2:$B$21</c:f>
              <c:numCache>
                <c:formatCode>General</c:formatCode>
                <c:ptCount val="20"/>
                <c:pt idx="0">
                  <c:v>0</c:v>
                </c:pt>
                <c:pt idx="1">
                  <c:v>0</c:v>
                </c:pt>
                <c:pt idx="2">
                  <c:v>2</c:v>
                </c:pt>
                <c:pt idx="3">
                  <c:v>2</c:v>
                </c:pt>
                <c:pt idx="4">
                  <c:v>2</c:v>
                </c:pt>
                <c:pt idx="5">
                  <c:v>2</c:v>
                </c:pt>
                <c:pt idx="6">
                  <c:v>1</c:v>
                </c:pt>
                <c:pt idx="7">
                  <c:v>0</c:v>
                </c:pt>
                <c:pt idx="8">
                  <c:v>2</c:v>
                </c:pt>
                <c:pt idx="9">
                  <c:v>2</c:v>
                </c:pt>
                <c:pt idx="10">
                  <c:v>1</c:v>
                </c:pt>
                <c:pt idx="11">
                  <c:v>4</c:v>
                </c:pt>
                <c:pt idx="12">
                  <c:v>2</c:v>
                </c:pt>
                <c:pt idx="13">
                  <c:v>5</c:v>
                </c:pt>
                <c:pt idx="14">
                  <c:v>9</c:v>
                </c:pt>
                <c:pt idx="15">
                  <c:v>7</c:v>
                </c:pt>
                <c:pt idx="16">
                  <c:v>7</c:v>
                </c:pt>
                <c:pt idx="17">
                  <c:v>9</c:v>
                </c:pt>
                <c:pt idx="18">
                  <c:v>9</c:v>
                </c:pt>
              </c:numCache>
            </c:numRef>
          </c:val>
          <c:extLst>
            <c:ext xmlns:c16="http://schemas.microsoft.com/office/drawing/2014/chart" uri="{C3380CC4-5D6E-409C-BE32-E72D297353CC}">
              <c16:uniqueId val="{00000000-57E2-4344-80CD-B5BB9344D10E}"/>
            </c:ext>
          </c:extLst>
        </c:ser>
        <c:ser>
          <c:idx val="1"/>
          <c:order val="1"/>
          <c:tx>
            <c:strRef>
              <c:f>Tabelle1!$C$1</c:f>
              <c:strCache>
                <c:ptCount val="1"/>
                <c:pt idx="0">
                  <c:v>Recurred at lower grade</c:v>
                </c:pt>
              </c:strCache>
            </c:strRef>
          </c:tx>
          <c:spPr>
            <a:solidFill>
              <a:schemeClr val="accent2"/>
            </a:solidFill>
            <a:ln>
              <a:noFill/>
            </a:ln>
            <a:effectLst/>
          </c:spPr>
          <c:invertIfNegative val="0"/>
          <c:cat>
            <c:strRef>
              <c:f>Tabelle1!$A$2:$A$21</c:f>
              <c:strCache>
                <c:ptCount val="19"/>
                <c:pt idx="0">
                  <c:v>Insomnia</c:v>
                </c:pt>
                <c:pt idx="1">
                  <c:v>Dizziness</c:v>
                </c:pt>
                <c:pt idx="2">
                  <c:v>Pain in extremity</c:v>
                </c:pt>
                <c:pt idx="3">
                  <c:v>Neutropenia</c:v>
                </c:pt>
                <c:pt idx="4">
                  <c:v>AST increased</c:v>
                </c:pt>
                <c:pt idx="5">
                  <c:v>ALT increased</c:v>
                </c:pt>
                <c:pt idx="6">
                  <c:v>Nausea</c:v>
                </c:pt>
                <c:pt idx="7">
                  <c:v>Diarrhea</c:v>
                </c:pt>
                <c:pt idx="8">
                  <c:v>Constipation</c:v>
                </c:pt>
                <c:pt idx="9">
                  <c:v>Myalgia</c:v>
                </c:pt>
                <c:pt idx="10">
                  <c:v>Headache</c:v>
                </c:pt>
                <c:pt idx="11">
                  <c:v>Muscle spasms</c:v>
                </c:pt>
                <c:pt idx="12">
                  <c:v>Hemorrhage</c:v>
                </c:pt>
                <c:pt idx="13">
                  <c:v>Stomatitis</c:v>
                </c:pt>
                <c:pt idx="14">
                  <c:v>Atrial fibrillation</c:v>
                </c:pt>
                <c:pt idx="15">
                  <c:v>Rash</c:v>
                </c:pt>
                <c:pt idx="16">
                  <c:v>Arthralgia</c:v>
                </c:pt>
                <c:pt idx="17">
                  <c:v>Hypertension</c:v>
                </c:pt>
                <c:pt idx="18">
                  <c:v>Fatigue</c:v>
                </c:pt>
              </c:strCache>
            </c:strRef>
          </c:cat>
          <c:val>
            <c:numRef>
              <c:f>Tabelle1!$C$2:$C$21</c:f>
              <c:numCache>
                <c:formatCode>General</c:formatCode>
                <c:ptCount val="20"/>
                <c:pt idx="0">
                  <c:v>1</c:v>
                </c:pt>
                <c:pt idx="1">
                  <c:v>0</c:v>
                </c:pt>
                <c:pt idx="2">
                  <c:v>0</c:v>
                </c:pt>
                <c:pt idx="3">
                  <c:v>0</c:v>
                </c:pt>
                <c:pt idx="4">
                  <c:v>0</c:v>
                </c:pt>
                <c:pt idx="5">
                  <c:v>0</c:v>
                </c:pt>
                <c:pt idx="6">
                  <c:v>1</c:v>
                </c:pt>
                <c:pt idx="7">
                  <c:v>2</c:v>
                </c:pt>
                <c:pt idx="8">
                  <c:v>1</c:v>
                </c:pt>
                <c:pt idx="9">
                  <c:v>2</c:v>
                </c:pt>
                <c:pt idx="10">
                  <c:v>3</c:v>
                </c:pt>
                <c:pt idx="11">
                  <c:v>1</c:v>
                </c:pt>
                <c:pt idx="12">
                  <c:v>3</c:v>
                </c:pt>
                <c:pt idx="13">
                  <c:v>1</c:v>
                </c:pt>
                <c:pt idx="14">
                  <c:v>1</c:v>
                </c:pt>
                <c:pt idx="15">
                  <c:v>3</c:v>
                </c:pt>
                <c:pt idx="16">
                  <c:v>3</c:v>
                </c:pt>
                <c:pt idx="17">
                  <c:v>1</c:v>
                </c:pt>
                <c:pt idx="18">
                  <c:v>3</c:v>
                </c:pt>
              </c:numCache>
            </c:numRef>
          </c:val>
          <c:extLst>
            <c:ext xmlns:c16="http://schemas.microsoft.com/office/drawing/2014/chart" uri="{C3380CC4-5D6E-409C-BE32-E72D297353CC}">
              <c16:uniqueId val="{00000001-57E2-4344-80CD-B5BB9344D10E}"/>
            </c:ext>
          </c:extLst>
        </c:ser>
        <c:ser>
          <c:idx val="2"/>
          <c:order val="2"/>
          <c:tx>
            <c:strRef>
              <c:f>Tabelle1!$D$1</c:f>
              <c:strCache>
                <c:ptCount val="1"/>
                <c:pt idx="0">
                  <c:v>Recurred at same grade</c:v>
                </c:pt>
              </c:strCache>
            </c:strRef>
          </c:tx>
          <c:spPr>
            <a:solidFill>
              <a:schemeClr val="accent3"/>
            </a:solidFill>
            <a:ln>
              <a:noFill/>
            </a:ln>
            <a:effectLst/>
          </c:spPr>
          <c:invertIfNegative val="0"/>
          <c:cat>
            <c:strRef>
              <c:f>Tabelle1!$A$2:$A$21</c:f>
              <c:strCache>
                <c:ptCount val="19"/>
                <c:pt idx="0">
                  <c:v>Insomnia</c:v>
                </c:pt>
                <c:pt idx="1">
                  <c:v>Dizziness</c:v>
                </c:pt>
                <c:pt idx="2">
                  <c:v>Pain in extremity</c:v>
                </c:pt>
                <c:pt idx="3">
                  <c:v>Neutropenia</c:v>
                </c:pt>
                <c:pt idx="4">
                  <c:v>AST increased</c:v>
                </c:pt>
                <c:pt idx="5">
                  <c:v>ALT increased</c:v>
                </c:pt>
                <c:pt idx="6">
                  <c:v>Nausea</c:v>
                </c:pt>
                <c:pt idx="7">
                  <c:v>Diarrhea</c:v>
                </c:pt>
                <c:pt idx="8">
                  <c:v>Constipation</c:v>
                </c:pt>
                <c:pt idx="9">
                  <c:v>Myalgia</c:v>
                </c:pt>
                <c:pt idx="10">
                  <c:v>Headache</c:v>
                </c:pt>
                <c:pt idx="11">
                  <c:v>Muscle spasms</c:v>
                </c:pt>
                <c:pt idx="12">
                  <c:v>Hemorrhage</c:v>
                </c:pt>
                <c:pt idx="13">
                  <c:v>Stomatitis</c:v>
                </c:pt>
                <c:pt idx="14">
                  <c:v>Atrial fibrillation</c:v>
                </c:pt>
                <c:pt idx="15">
                  <c:v>Rash</c:v>
                </c:pt>
                <c:pt idx="16">
                  <c:v>Arthralgia</c:v>
                </c:pt>
                <c:pt idx="17">
                  <c:v>Hypertension</c:v>
                </c:pt>
                <c:pt idx="18">
                  <c:v>Fatigue</c:v>
                </c:pt>
              </c:strCache>
            </c:strRef>
          </c:cat>
          <c:val>
            <c:numRef>
              <c:f>Tabelle1!$D$2:$D$21</c:f>
              <c:numCache>
                <c:formatCode>General</c:formatCode>
                <c:ptCount val="20"/>
                <c:pt idx="0">
                  <c:v>0</c:v>
                </c:pt>
                <c:pt idx="1">
                  <c:v>1</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1</c:v>
                </c:pt>
                <c:pt idx="18">
                  <c:v>1</c:v>
                </c:pt>
              </c:numCache>
            </c:numRef>
          </c:val>
          <c:extLst>
            <c:ext xmlns:c16="http://schemas.microsoft.com/office/drawing/2014/chart" uri="{C3380CC4-5D6E-409C-BE32-E72D297353CC}">
              <c16:uniqueId val="{00000002-57E2-4344-80CD-B5BB9344D10E}"/>
            </c:ext>
          </c:extLst>
        </c:ser>
        <c:dLbls>
          <c:showLegendKey val="0"/>
          <c:showVal val="0"/>
          <c:showCatName val="0"/>
          <c:showSerName val="0"/>
          <c:showPercent val="0"/>
          <c:showBubbleSize val="0"/>
        </c:dLbls>
        <c:gapWidth val="150"/>
        <c:overlap val="100"/>
        <c:axId val="1492875520"/>
        <c:axId val="1492889664"/>
      </c:barChart>
      <c:catAx>
        <c:axId val="1492875520"/>
        <c:scaling>
          <c:orientation val="minMax"/>
        </c:scaling>
        <c:delete val="0"/>
        <c:axPos val="l"/>
        <c:title>
          <c:tx>
            <c:rich>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de-DE" sz="1400" b="1" err="1">
                    <a:solidFill>
                      <a:schemeClr val="tx1"/>
                    </a:solidFill>
                  </a:rPr>
                  <a:t>Ibrutinib</a:t>
                </a:r>
                <a:r>
                  <a:rPr lang="de-DE" sz="1400" b="1">
                    <a:solidFill>
                      <a:schemeClr val="tx1"/>
                    </a:solidFill>
                  </a:rPr>
                  <a:t> </a:t>
                </a:r>
                <a:r>
                  <a:rPr lang="de-DE" sz="1400" b="1" err="1">
                    <a:solidFill>
                      <a:schemeClr val="tx1"/>
                    </a:solidFill>
                  </a:rPr>
                  <a:t>intolerance</a:t>
                </a:r>
                <a:r>
                  <a:rPr lang="de-DE" sz="1400" b="1" baseline="0">
                    <a:solidFill>
                      <a:schemeClr val="tx1"/>
                    </a:solidFill>
                  </a:rPr>
                  <a:t> </a:t>
                </a:r>
                <a:r>
                  <a:rPr lang="de-DE" sz="1400" b="1" baseline="0" err="1">
                    <a:solidFill>
                      <a:schemeClr val="tx1"/>
                    </a:solidFill>
                  </a:rPr>
                  <a:t>events</a:t>
                </a:r>
                <a:endParaRPr lang="de-DE" sz="1400" b="1">
                  <a:solidFill>
                    <a:schemeClr val="tx1"/>
                  </a:solidFill>
                </a:endParaRP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492889664"/>
        <c:crosses val="autoZero"/>
        <c:auto val="1"/>
        <c:lblAlgn val="ctr"/>
        <c:lblOffset val="100"/>
        <c:noMultiLvlLbl val="0"/>
      </c:catAx>
      <c:valAx>
        <c:axId val="1492889664"/>
        <c:scaling>
          <c:orientation val="minMax"/>
          <c:max val="13.25"/>
          <c:min val="0"/>
        </c:scaling>
        <c:delete val="0"/>
        <c:axPos val="b"/>
        <c:title>
          <c:tx>
            <c:rich>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de-DE" sz="1400" b="1" err="1">
                    <a:solidFill>
                      <a:schemeClr val="tx1"/>
                    </a:solidFill>
                  </a:rPr>
                  <a:t>Number</a:t>
                </a:r>
                <a:r>
                  <a:rPr lang="de-DE" sz="1400" b="1">
                    <a:solidFill>
                      <a:schemeClr val="tx1"/>
                    </a:solidFill>
                  </a:rPr>
                  <a:t> </a:t>
                </a:r>
                <a:r>
                  <a:rPr lang="de-DE" sz="1400" b="1" err="1">
                    <a:solidFill>
                      <a:schemeClr val="tx1"/>
                    </a:solidFill>
                  </a:rPr>
                  <a:t>of</a:t>
                </a:r>
                <a:r>
                  <a:rPr lang="de-DE" sz="1400" b="1">
                    <a:solidFill>
                      <a:schemeClr val="tx1"/>
                    </a:solidFill>
                  </a:rPr>
                  <a:t> </a:t>
                </a:r>
                <a:r>
                  <a:rPr lang="de-DE" sz="1400" b="1" err="1">
                    <a:solidFill>
                      <a:schemeClr val="tx1"/>
                    </a:solidFill>
                  </a:rPr>
                  <a:t>patients</a:t>
                </a:r>
                <a:endParaRPr lang="de-DE" sz="1400" b="1">
                  <a:solidFill>
                    <a:schemeClr val="tx1"/>
                  </a:solidFill>
                </a:endParaRPr>
              </a:p>
            </c:rich>
          </c:tx>
          <c:layout>
            <c:manualLayout>
              <c:xMode val="edge"/>
              <c:yMode val="edge"/>
              <c:x val="0.47394068652875915"/>
              <c:y val="0.91917626014376508"/>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492875520"/>
        <c:crosses val="autoZero"/>
        <c:crossBetween val="between"/>
        <c:majorUnit val="1"/>
      </c:valAx>
      <c:spPr>
        <a:noFill/>
        <a:ln>
          <a:noFill/>
        </a:ln>
        <a:effectLst/>
      </c:spPr>
    </c:plotArea>
    <c:legend>
      <c:legendPos val="r"/>
      <c:layout>
        <c:manualLayout>
          <c:xMode val="edge"/>
          <c:yMode val="edge"/>
          <c:x val="0.63511164336611037"/>
          <c:y val="0.47433680262207212"/>
          <c:w val="0.21809012381700624"/>
          <c:h val="0.16725842207382313"/>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339007742285262"/>
          <c:y val="7.3737916567612069E-2"/>
          <c:w val="0.88660991372190678"/>
          <c:h val="0.76020783474212084"/>
        </c:manualLayout>
      </c:layout>
      <c:barChart>
        <c:barDir val="col"/>
        <c:grouping val="stacked"/>
        <c:varyColors val="0"/>
        <c:ser>
          <c:idx val="0"/>
          <c:order val="0"/>
          <c:tx>
            <c:strRef>
              <c:f>Tabelle1!$B$1</c:f>
              <c:strCache>
                <c:ptCount val="1"/>
                <c:pt idx="0">
                  <c:v>CRᵇ </c:v>
                </c:pt>
              </c:strCache>
            </c:strRef>
          </c:tx>
          <c:spPr>
            <a:solidFill>
              <a:schemeClr val="accent1"/>
            </a:solidFill>
            <a:ln>
              <a:noFill/>
            </a:ln>
            <a:effectLst/>
          </c:spPr>
          <c:invertIfNegative val="0"/>
          <c:dLbls>
            <c:dLbl>
              <c:idx val="0"/>
              <c:tx>
                <c:rich>
                  <a:bodyPr/>
                  <a:lstStyle/>
                  <a:p>
                    <a:r>
                      <a:rPr lang="en-US"/>
                      <a:t>30.7%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0C3D-FB41-8D15-ED027AB7CA01}"/>
                </c:ext>
              </c:extLst>
            </c:dLbl>
            <c:dLbl>
              <c:idx val="1"/>
              <c:tx>
                <c:rich>
                  <a:bodyPr/>
                  <a:lstStyle/>
                  <a:p>
                    <a:r>
                      <a:rPr lang="en-US"/>
                      <a:t>11.2%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0C3D-FB41-8D15-ED027AB7CA01}"/>
                </c:ext>
              </c:extLst>
            </c:dLbl>
            <c:dLbl>
              <c:idx val="2"/>
              <c:tx>
                <c:rich>
                  <a:bodyPr/>
                  <a:lstStyle/>
                  <a:p>
                    <a:r>
                      <a:rPr lang="en-US"/>
                      <a:t>13.0%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0C3D-FB41-8D15-ED027AB7CA0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Tabelle1!$A$2:$A$4</c:f>
              <c:strCache>
                <c:ptCount val="3"/>
                <c:pt idx="0">
                  <c:v>A+O (n=179)</c:v>
                </c:pt>
                <c:pt idx="1">
                  <c:v>A (n=179)</c:v>
                </c:pt>
                <c:pt idx="2">
                  <c:v>O+Clb (n=177)</c:v>
                </c:pt>
              </c:strCache>
            </c:strRef>
          </c:cat>
          <c:val>
            <c:numRef>
              <c:f>Tabelle1!$B$2:$B$4</c:f>
              <c:numCache>
                <c:formatCode>0.00%</c:formatCode>
                <c:ptCount val="3"/>
                <c:pt idx="0">
                  <c:v>0.307</c:v>
                </c:pt>
                <c:pt idx="1">
                  <c:v>0.112</c:v>
                </c:pt>
                <c:pt idx="2" formatCode="0%">
                  <c:v>0.13</c:v>
                </c:pt>
              </c:numCache>
            </c:numRef>
          </c:val>
          <c:extLst>
            <c:ext xmlns:c16="http://schemas.microsoft.com/office/drawing/2014/chart" uri="{C3380CC4-5D6E-409C-BE32-E72D297353CC}">
              <c16:uniqueId val="{00000000-51AC-48C2-B9AD-7CBFCC83EB23}"/>
            </c:ext>
          </c:extLst>
        </c:ser>
        <c:ser>
          <c:idx val="1"/>
          <c:order val="1"/>
          <c:tx>
            <c:strRef>
              <c:f>Tabelle1!$C$1</c:f>
              <c:strCache>
                <c:ptCount val="1"/>
                <c:pt idx="0">
                  <c:v>PR</c:v>
                </c:pt>
              </c:strCache>
            </c:strRef>
          </c:tx>
          <c:spPr>
            <a:solidFill>
              <a:schemeClr val="accent2"/>
            </a:solidFill>
            <a:ln>
              <a:noFill/>
            </a:ln>
            <a:effectLst/>
          </c:spPr>
          <c:invertIfNegative val="0"/>
          <c:dLbls>
            <c:dLbl>
              <c:idx val="0"/>
              <c:tx>
                <c:rich>
                  <a:bodyPr/>
                  <a:lstStyle/>
                  <a:p>
                    <a:r>
                      <a:rPr lang="en-US"/>
                      <a:t>65.9%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C3D-FB41-8D15-ED027AB7CA01}"/>
                </c:ext>
              </c:extLst>
            </c:dLbl>
            <c:dLbl>
              <c:idx val="1"/>
              <c:tx>
                <c:rich>
                  <a:bodyPr/>
                  <a:lstStyle/>
                  <a:p>
                    <a:r>
                      <a:rPr lang="en-US"/>
                      <a:t>81.0%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0C3D-FB41-8D15-ED027AB7CA01}"/>
                </c:ext>
              </c:extLst>
            </c:dLbl>
            <c:dLbl>
              <c:idx val="2"/>
              <c:tx>
                <c:rich>
                  <a:bodyPr/>
                  <a:lstStyle/>
                  <a:p>
                    <a:r>
                      <a:rPr lang="en-US"/>
                      <a:t>69.5%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0C3D-FB41-8D15-ED027AB7CA0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Tabelle1!$A$2:$A$4</c:f>
              <c:strCache>
                <c:ptCount val="3"/>
                <c:pt idx="0">
                  <c:v>A+O (n=179)</c:v>
                </c:pt>
                <c:pt idx="1">
                  <c:v>A (n=179)</c:v>
                </c:pt>
                <c:pt idx="2">
                  <c:v>O+Clb (n=177)</c:v>
                </c:pt>
              </c:strCache>
            </c:strRef>
          </c:cat>
          <c:val>
            <c:numRef>
              <c:f>Tabelle1!$C$2:$C$4</c:f>
              <c:numCache>
                <c:formatCode>0%</c:formatCode>
                <c:ptCount val="3"/>
                <c:pt idx="0" formatCode="0.00%">
                  <c:v>0.65900000000000003</c:v>
                </c:pt>
                <c:pt idx="1">
                  <c:v>0.81</c:v>
                </c:pt>
                <c:pt idx="2" formatCode="0.00%">
                  <c:v>0.69499999999999995</c:v>
                </c:pt>
              </c:numCache>
            </c:numRef>
          </c:val>
          <c:extLst>
            <c:ext xmlns:c16="http://schemas.microsoft.com/office/drawing/2014/chart" uri="{C3380CC4-5D6E-409C-BE32-E72D297353CC}">
              <c16:uniqueId val="{00000001-51AC-48C2-B9AD-7CBFCC83EB23}"/>
            </c:ext>
          </c:extLst>
        </c:ser>
        <c:ser>
          <c:idx val="2"/>
          <c:order val="2"/>
          <c:tx>
            <c:strRef>
              <c:f>Tabelle1!$D$1</c:f>
              <c:strCache>
                <c:ptCount val="1"/>
                <c:pt idx="0">
                  <c:v>SD</c:v>
                </c:pt>
              </c:strCache>
            </c:strRef>
          </c:tx>
          <c:spPr>
            <a:solidFill>
              <a:schemeClr val="accent3"/>
            </a:solidFill>
            <a:ln>
              <a:noFill/>
            </a:ln>
            <a:effectLst/>
          </c:spPr>
          <c:invertIfNegative val="0"/>
          <c:dLbls>
            <c:dLbl>
              <c:idx val="0"/>
              <c:layout>
                <c:manualLayout>
                  <c:x val="-0.10954063604240283"/>
                  <c:y val="3.1802115717131436E-2"/>
                </c:manualLayout>
              </c:layout>
              <c:tx>
                <c:rich>
                  <a:bodyPr/>
                  <a:lstStyle/>
                  <a:p>
                    <a:r>
                      <a:rPr lang="en-US"/>
                      <a:t>0.6%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51AC-48C2-B9AD-7CBFCC83EB23}"/>
                </c:ext>
              </c:extLst>
            </c:dLbl>
            <c:dLbl>
              <c:idx val="1"/>
              <c:layout>
                <c:manualLayout>
                  <c:x val="-0.11018982981853202"/>
                  <c:y val="3.7877750576774838E-2"/>
                </c:manualLayout>
              </c:layout>
              <c:tx>
                <c:rich>
                  <a:bodyPr rot="0" spcFirstLastPara="1" vertOverflow="ellipsis" vert="horz" wrap="square" lIns="38100" tIns="19050" rIns="38100" bIns="1905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197" b="0" i="0" u="none" strike="noStrike" kern="1200" baseline="0">
                        <a:solidFill>
                          <a:srgbClr val="4E4F4E"/>
                        </a:solidFill>
                        <a:latin typeface="+mn-lt"/>
                        <a:ea typeface="+mn-ea"/>
                        <a:cs typeface="+mn-cs"/>
                      </a:defRPr>
                    </a:pPr>
                    <a:r>
                      <a:rPr lang="en-US" sz="1197" b="0" i="0" u="none" strike="noStrike" kern="1200" baseline="0">
                        <a:solidFill>
                          <a:schemeClr val="tx1"/>
                        </a:solidFill>
                      </a:rPr>
                      <a:t>2.2%</a:t>
                    </a:r>
                    <a:endParaRPr lang="en-US" sz="1197" b="0" i="0" u="none" strike="noStrike" kern="1200" baseline="0">
                      <a:solidFill>
                        <a:prstClr val="white"/>
                      </a:solidFill>
                    </a:endParaRPr>
                  </a:p>
                </c:rich>
              </c:tx>
              <c:spPr>
                <a:noFill/>
                <a:ln>
                  <a:noFill/>
                </a:ln>
                <a:effectLst/>
              </c:spPr>
              <c:txPr>
                <a:bodyPr rot="0" spcFirstLastPara="1" vertOverflow="ellipsis" vert="horz" wrap="square" lIns="38100" tIns="19050" rIns="38100" bIns="1905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197" b="0" i="0" u="none" strike="noStrike" kern="1200" baseline="0">
                      <a:solidFill>
                        <a:srgbClr val="4E4F4E"/>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51AC-48C2-B9AD-7CBFCC83EB23}"/>
                </c:ext>
              </c:extLst>
            </c:dLbl>
            <c:dLbl>
              <c:idx val="2"/>
              <c:tx>
                <c:rich>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r>
                      <a:rPr lang="en-US">
                        <a:solidFill>
                          <a:schemeClr val="bg1"/>
                        </a:solidFill>
                      </a:rPr>
                      <a:t>9.0%</a:t>
                    </a:r>
                  </a:p>
                </c:rich>
              </c:tx>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51AC-48C2-B9AD-7CBFCC83EB2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Tabelle1!$A$2:$A$4</c:f>
              <c:strCache>
                <c:ptCount val="3"/>
                <c:pt idx="0">
                  <c:v>A+O (n=179)</c:v>
                </c:pt>
                <c:pt idx="1">
                  <c:v>A (n=179)</c:v>
                </c:pt>
                <c:pt idx="2">
                  <c:v>O+Clb (n=177)</c:v>
                </c:pt>
              </c:strCache>
            </c:strRef>
          </c:cat>
          <c:val>
            <c:numRef>
              <c:f>Tabelle1!$D$2:$D$4</c:f>
              <c:numCache>
                <c:formatCode>0.00%</c:formatCode>
                <c:ptCount val="3"/>
                <c:pt idx="0">
                  <c:v>6.0000000000000001E-3</c:v>
                </c:pt>
                <c:pt idx="1">
                  <c:v>2.1999999999999999E-2</c:v>
                </c:pt>
                <c:pt idx="2">
                  <c:v>0.09</c:v>
                </c:pt>
              </c:numCache>
            </c:numRef>
          </c:val>
          <c:extLst>
            <c:ext xmlns:c16="http://schemas.microsoft.com/office/drawing/2014/chart" uri="{C3380CC4-5D6E-409C-BE32-E72D297353CC}">
              <c16:uniqueId val="{00000002-51AC-48C2-B9AD-7CBFCC83EB23}"/>
            </c:ext>
          </c:extLst>
        </c:ser>
        <c:ser>
          <c:idx val="3"/>
          <c:order val="3"/>
          <c:tx>
            <c:strRef>
              <c:f>Tabelle1!$E$1</c:f>
              <c:strCache>
                <c:ptCount val="1"/>
                <c:pt idx="0">
                  <c:v>PD</c:v>
                </c:pt>
              </c:strCache>
            </c:strRef>
          </c:tx>
          <c:spPr>
            <a:solidFill>
              <a:schemeClr val="accent4"/>
            </a:solidFill>
            <a:ln>
              <a:noFill/>
            </a:ln>
            <a:effectLst/>
          </c:spPr>
          <c:invertIfNegative val="0"/>
          <c:dLbls>
            <c:dLbl>
              <c:idx val="0"/>
              <c:layout>
                <c:manualLayout>
                  <c:x val="0.1219081272084805"/>
                  <c:y val="5.300352619521902E-3"/>
                </c:manualLayout>
              </c:layout>
              <c:tx>
                <c:rich>
                  <a:bodyPr/>
                  <a:lstStyle/>
                  <a:p>
                    <a:r>
                      <a:rPr lang="en-US"/>
                      <a:t>0.6%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51AC-48C2-B9AD-7CBFCC83EB23}"/>
                </c:ext>
              </c:extLst>
            </c:dLbl>
            <c:dLbl>
              <c:idx val="1"/>
              <c:layout>
                <c:manualLayout>
                  <c:x val="0.10981480737484477"/>
                  <c:y val="3.4613268708883786E-3"/>
                </c:manualLayout>
              </c:layout>
              <c:tx>
                <c:rich>
                  <a:bodyPr/>
                  <a:lstStyle/>
                  <a:p>
                    <a:r>
                      <a:rPr lang="en-US"/>
                      <a:t>1.7%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51AC-48C2-B9AD-7CBFCC83EB23}"/>
                </c:ext>
              </c:extLst>
            </c:dLbl>
            <c:dLbl>
              <c:idx val="2"/>
              <c:layout>
                <c:manualLayout>
                  <c:x val="0.11607459273992607"/>
                  <c:y val="-2.4626774011362249E-2"/>
                </c:manualLayout>
              </c:layout>
              <c:tx>
                <c:rich>
                  <a:bodyPr/>
                  <a:lstStyle/>
                  <a:p>
                    <a:r>
                      <a:rPr lang="en-US" sz="1197" b="0" i="0" u="none" strike="noStrike" kern="1200" baseline="0">
                        <a:solidFill>
                          <a:srgbClr val="4E4F4E"/>
                        </a:solidFill>
                      </a:rPr>
                      <a:t>1.7%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51AC-48C2-B9AD-7CBFCC83EB2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Tabelle1!$A$2:$A$4</c:f>
              <c:strCache>
                <c:ptCount val="3"/>
                <c:pt idx="0">
                  <c:v>A+O (n=179)</c:v>
                </c:pt>
                <c:pt idx="1">
                  <c:v>A (n=179)</c:v>
                </c:pt>
                <c:pt idx="2">
                  <c:v>O+Clb (n=177)</c:v>
                </c:pt>
              </c:strCache>
            </c:strRef>
          </c:cat>
          <c:val>
            <c:numRef>
              <c:f>Tabelle1!$E$2:$E$4</c:f>
              <c:numCache>
                <c:formatCode>0.00%</c:formatCode>
                <c:ptCount val="3"/>
                <c:pt idx="0">
                  <c:v>6.0000000000000001E-3</c:v>
                </c:pt>
                <c:pt idx="1">
                  <c:v>1.7000000000000001E-2</c:v>
                </c:pt>
                <c:pt idx="2">
                  <c:v>1.7000000000000001E-2</c:v>
                </c:pt>
              </c:numCache>
            </c:numRef>
          </c:val>
          <c:extLst>
            <c:ext xmlns:c16="http://schemas.microsoft.com/office/drawing/2014/chart" uri="{C3380CC4-5D6E-409C-BE32-E72D297353CC}">
              <c16:uniqueId val="{00000004-51AC-48C2-B9AD-7CBFCC83EB23}"/>
            </c:ext>
          </c:extLst>
        </c:ser>
        <c:ser>
          <c:idx val="4"/>
          <c:order val="4"/>
          <c:tx>
            <c:strRef>
              <c:f>Tabelle1!$F$1</c:f>
              <c:strCache>
                <c:ptCount val="1"/>
                <c:pt idx="0">
                  <c:v>Missing</c:v>
                </c:pt>
              </c:strCache>
            </c:strRef>
          </c:tx>
          <c:spPr>
            <a:solidFill>
              <a:schemeClr val="accent5"/>
            </a:solidFill>
            <a:ln>
              <a:noFill/>
            </a:ln>
            <a:effectLst/>
          </c:spPr>
          <c:invertIfNegative val="0"/>
          <c:dLbls>
            <c:dLbl>
              <c:idx val="0"/>
              <c:layout>
                <c:manualLayout>
                  <c:x val="-7.0033600983622126E-3"/>
                  <c:y val="-3.2876197577502972E-2"/>
                </c:manualLayout>
              </c:layout>
              <c:tx>
                <c:rich>
                  <a:bodyPr/>
                  <a:lstStyle/>
                  <a:p>
                    <a:r>
                      <a:rPr lang="en-US">
                        <a:solidFill>
                          <a:schemeClr val="tx1"/>
                        </a:solidFill>
                      </a:rPr>
                      <a:t>2.2%</a:t>
                    </a:r>
                    <a:endParaRPr lang="en-US"/>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51AC-48C2-B9AD-7CBFCC83EB23}"/>
                </c:ext>
              </c:extLst>
            </c:dLbl>
            <c:dLbl>
              <c:idx val="1"/>
              <c:layout>
                <c:manualLayout>
                  <c:x val="3.5973739736507937E-3"/>
                  <c:y val="-4.1204747777981623E-2"/>
                </c:manualLayout>
              </c:layout>
              <c:tx>
                <c:rich>
                  <a:bodyPr/>
                  <a:lstStyle/>
                  <a:p>
                    <a:r>
                      <a:rPr lang="en-US">
                        <a:solidFill>
                          <a:schemeClr val="tx1"/>
                        </a:solidFill>
                      </a:rPr>
                      <a:t>3.9%</a:t>
                    </a:r>
                    <a:endParaRPr lang="en-US"/>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51AC-48C2-B9AD-7CBFCC83EB23}"/>
                </c:ext>
              </c:extLst>
            </c:dLbl>
            <c:dLbl>
              <c:idx val="2"/>
              <c:tx>
                <c:rich>
                  <a:bodyPr/>
                  <a:lstStyle/>
                  <a:p>
                    <a:r>
                      <a:rPr lang="en-US"/>
                      <a:t>6.8%</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0C3D-FB41-8D15-ED027AB7CA0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Tabelle1!$A$2:$A$4</c:f>
              <c:strCache>
                <c:ptCount val="3"/>
                <c:pt idx="0">
                  <c:v>A+O (n=179)</c:v>
                </c:pt>
                <c:pt idx="1">
                  <c:v>A (n=179)</c:v>
                </c:pt>
                <c:pt idx="2">
                  <c:v>O+Clb (n=177)</c:v>
                </c:pt>
              </c:strCache>
            </c:strRef>
          </c:cat>
          <c:val>
            <c:numRef>
              <c:f>Tabelle1!$F$2:$F$4</c:f>
              <c:numCache>
                <c:formatCode>0.00%</c:formatCode>
                <c:ptCount val="3"/>
                <c:pt idx="0">
                  <c:v>2.1999999999999999E-2</c:v>
                </c:pt>
                <c:pt idx="1">
                  <c:v>3.9E-2</c:v>
                </c:pt>
                <c:pt idx="2">
                  <c:v>6.8000000000000005E-2</c:v>
                </c:pt>
              </c:numCache>
            </c:numRef>
          </c:val>
          <c:extLst>
            <c:ext xmlns:c16="http://schemas.microsoft.com/office/drawing/2014/chart" uri="{C3380CC4-5D6E-409C-BE32-E72D297353CC}">
              <c16:uniqueId val="{00000005-51AC-48C2-B9AD-7CBFCC83EB23}"/>
            </c:ext>
          </c:extLst>
        </c:ser>
        <c:dLbls>
          <c:dLblPos val="ctr"/>
          <c:showLegendKey val="0"/>
          <c:showVal val="1"/>
          <c:showCatName val="0"/>
          <c:showSerName val="0"/>
          <c:showPercent val="0"/>
          <c:showBubbleSize val="0"/>
        </c:dLbls>
        <c:gapWidth val="150"/>
        <c:overlap val="100"/>
        <c:axId val="1054103216"/>
        <c:axId val="1054105296"/>
      </c:barChart>
      <c:catAx>
        <c:axId val="1054103216"/>
        <c:scaling>
          <c:orientation val="minMax"/>
        </c:scaling>
        <c:delete val="0"/>
        <c:axPos val="b"/>
        <c:numFmt formatCode="General" sourceLinked="1"/>
        <c:majorTickMark val="out"/>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054105296"/>
        <c:crosses val="autoZero"/>
        <c:auto val="1"/>
        <c:lblAlgn val="ctr"/>
        <c:lblOffset val="100"/>
        <c:noMultiLvlLbl val="0"/>
      </c:catAx>
      <c:valAx>
        <c:axId val="1054105296"/>
        <c:scaling>
          <c:orientation val="minMax"/>
          <c:max val="1"/>
        </c:scaling>
        <c:delete val="0"/>
        <c:axPos val="l"/>
        <c:title>
          <c:tx>
            <c:rich>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de-DE" sz="1400" b="1" err="1">
                    <a:solidFill>
                      <a:schemeClr val="tx1"/>
                    </a:solidFill>
                  </a:rPr>
                  <a:t>Patients</a:t>
                </a:r>
                <a:r>
                  <a:rPr lang="de-DE" sz="1400" b="1">
                    <a:solidFill>
                      <a:schemeClr val="tx1"/>
                    </a:solidFill>
                  </a:rPr>
                  <a:t> (%)</a:t>
                </a:r>
              </a:p>
            </c:rich>
          </c:tx>
          <c:layout>
            <c:manualLayout>
              <c:xMode val="edge"/>
              <c:yMode val="edge"/>
              <c:x val="3.4851189102052968E-2"/>
              <c:y val="0.28880752811036853"/>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en-US"/>
            </a:p>
          </c:txPr>
        </c:title>
        <c:numFmt formatCode="0%"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054103216"/>
        <c:crosses val="autoZero"/>
        <c:crossBetween val="between"/>
      </c:valAx>
      <c:spPr>
        <a:noFill/>
        <a:ln>
          <a:noFill/>
        </a:ln>
        <a:effectLst/>
      </c:spPr>
    </c:plotArea>
    <c:legend>
      <c:legendPos val="b"/>
      <c:layout>
        <c:manualLayout>
          <c:xMode val="edge"/>
          <c:yMode val="edge"/>
          <c:x val="0.41686643422532155"/>
          <c:y val="0.91670505954189285"/>
          <c:w val="0.26459535349581187"/>
          <c:h val="7.205728197320304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Tabelle1!$B$1</c:f>
              <c:strCache>
                <c:ptCount val="1"/>
                <c:pt idx="0">
                  <c:v>Did not recur</c:v>
                </c:pt>
              </c:strCache>
            </c:strRef>
          </c:tx>
          <c:spPr>
            <a:solidFill>
              <a:schemeClr val="accent1"/>
            </a:solidFill>
            <a:ln>
              <a:noFill/>
            </a:ln>
            <a:effectLst/>
          </c:spPr>
          <c:invertIfNegative val="0"/>
          <c:cat>
            <c:strRef>
              <c:f>Tabelle1!$A$2:$A$3</c:f>
              <c:strCache>
                <c:ptCount val="2"/>
                <c:pt idx="0">
                  <c:v>Myalgia</c:v>
                </c:pt>
                <c:pt idx="1">
                  <c:v>Arthralgia</c:v>
                </c:pt>
              </c:strCache>
            </c:strRef>
          </c:cat>
          <c:val>
            <c:numRef>
              <c:f>Tabelle1!$B$2:$B$3</c:f>
              <c:numCache>
                <c:formatCode>General</c:formatCode>
                <c:ptCount val="2"/>
                <c:pt idx="0">
                  <c:v>0</c:v>
                </c:pt>
                <c:pt idx="1">
                  <c:v>2</c:v>
                </c:pt>
              </c:numCache>
            </c:numRef>
          </c:val>
          <c:extLst>
            <c:ext xmlns:c16="http://schemas.microsoft.com/office/drawing/2014/chart" uri="{C3380CC4-5D6E-409C-BE32-E72D297353CC}">
              <c16:uniqueId val="{00000000-8101-49A0-92C5-CAA20145F2C4}"/>
            </c:ext>
          </c:extLst>
        </c:ser>
        <c:ser>
          <c:idx val="1"/>
          <c:order val="1"/>
          <c:tx>
            <c:strRef>
              <c:f>Tabelle1!$C$1</c:f>
              <c:strCache>
                <c:ptCount val="1"/>
                <c:pt idx="0">
                  <c:v>Recurred at a lower grade</c:v>
                </c:pt>
              </c:strCache>
            </c:strRef>
          </c:tx>
          <c:spPr>
            <a:solidFill>
              <a:schemeClr val="accent2"/>
            </a:solidFill>
            <a:ln>
              <a:noFill/>
            </a:ln>
            <a:effectLst/>
          </c:spPr>
          <c:invertIfNegative val="0"/>
          <c:cat>
            <c:strRef>
              <c:f>Tabelle1!$A$2:$A$3</c:f>
              <c:strCache>
                <c:ptCount val="2"/>
                <c:pt idx="0">
                  <c:v>Myalgia</c:v>
                </c:pt>
                <c:pt idx="1">
                  <c:v>Arthralgia</c:v>
                </c:pt>
              </c:strCache>
            </c:strRef>
          </c:cat>
          <c:val>
            <c:numRef>
              <c:f>Tabelle1!$C$2:$C$3</c:f>
              <c:numCache>
                <c:formatCode>General</c:formatCode>
                <c:ptCount val="2"/>
                <c:pt idx="0">
                  <c:v>1</c:v>
                </c:pt>
                <c:pt idx="1">
                  <c:v>0</c:v>
                </c:pt>
              </c:numCache>
            </c:numRef>
          </c:val>
          <c:extLst>
            <c:ext xmlns:c16="http://schemas.microsoft.com/office/drawing/2014/chart" uri="{C3380CC4-5D6E-409C-BE32-E72D297353CC}">
              <c16:uniqueId val="{00000001-8101-49A0-92C5-CAA20145F2C4}"/>
            </c:ext>
          </c:extLst>
        </c:ser>
        <c:ser>
          <c:idx val="2"/>
          <c:order val="2"/>
          <c:tx>
            <c:strRef>
              <c:f>Tabelle1!$D$1</c:f>
              <c:strCache>
                <c:ptCount val="1"/>
                <c:pt idx="0">
                  <c:v>Recurred at same grade</c:v>
                </c:pt>
              </c:strCache>
            </c:strRef>
          </c:tx>
          <c:spPr>
            <a:solidFill>
              <a:schemeClr val="accent3"/>
            </a:solidFill>
            <a:ln>
              <a:noFill/>
            </a:ln>
            <a:effectLst/>
          </c:spPr>
          <c:invertIfNegative val="0"/>
          <c:cat>
            <c:strRef>
              <c:f>Tabelle1!$A$2:$A$3</c:f>
              <c:strCache>
                <c:ptCount val="2"/>
                <c:pt idx="0">
                  <c:v>Myalgia</c:v>
                </c:pt>
                <c:pt idx="1">
                  <c:v>Arthralgia</c:v>
                </c:pt>
              </c:strCache>
            </c:strRef>
          </c:cat>
          <c:val>
            <c:numRef>
              <c:f>Tabelle1!$D$2:$D$3</c:f>
              <c:numCache>
                <c:formatCode>General</c:formatCode>
                <c:ptCount val="2"/>
                <c:pt idx="0">
                  <c:v>1</c:v>
                </c:pt>
                <c:pt idx="1">
                  <c:v>1</c:v>
                </c:pt>
              </c:numCache>
            </c:numRef>
          </c:val>
          <c:extLst>
            <c:ext xmlns:c16="http://schemas.microsoft.com/office/drawing/2014/chart" uri="{C3380CC4-5D6E-409C-BE32-E72D297353CC}">
              <c16:uniqueId val="{00000004-8101-49A0-92C5-CAA20145F2C4}"/>
            </c:ext>
          </c:extLst>
        </c:ser>
        <c:dLbls>
          <c:showLegendKey val="0"/>
          <c:showVal val="0"/>
          <c:showCatName val="0"/>
          <c:showSerName val="0"/>
          <c:showPercent val="0"/>
          <c:showBubbleSize val="0"/>
        </c:dLbls>
        <c:gapWidth val="150"/>
        <c:overlap val="100"/>
        <c:axId val="1136222992"/>
        <c:axId val="1136205936"/>
      </c:barChart>
      <c:catAx>
        <c:axId val="1136222992"/>
        <c:scaling>
          <c:orientation val="minMax"/>
        </c:scaling>
        <c:delete val="0"/>
        <c:axPos val="l"/>
        <c:title>
          <c:tx>
            <c:rich>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de-DE" sz="1400" b="1" err="1">
                    <a:solidFill>
                      <a:schemeClr val="tx1"/>
                    </a:solidFill>
                  </a:rPr>
                  <a:t>Acalabrutinib</a:t>
                </a:r>
                <a:endParaRPr lang="de-DE" sz="1400" b="1">
                  <a:solidFill>
                    <a:schemeClr val="tx1"/>
                  </a:solidFill>
                </a:endParaRPr>
              </a:p>
              <a:p>
                <a:pPr>
                  <a:defRPr sz="1400"/>
                </a:pPr>
                <a:r>
                  <a:rPr lang="de-DE" sz="1400" b="1" err="1">
                    <a:solidFill>
                      <a:schemeClr val="tx1"/>
                    </a:solidFill>
                  </a:rPr>
                  <a:t>Intolerance</a:t>
                </a:r>
                <a:r>
                  <a:rPr lang="de-DE" sz="1400" b="1">
                    <a:solidFill>
                      <a:schemeClr val="tx1"/>
                    </a:solidFill>
                  </a:rPr>
                  <a:t> </a:t>
                </a:r>
                <a:r>
                  <a:rPr lang="de-DE" sz="1400" b="1" err="1">
                    <a:solidFill>
                      <a:schemeClr val="tx1"/>
                    </a:solidFill>
                  </a:rPr>
                  <a:t>events</a:t>
                </a:r>
                <a:endParaRPr lang="de-DE" sz="1400" b="1">
                  <a:solidFill>
                    <a:schemeClr val="tx1"/>
                  </a:solidFill>
                </a:endParaRPr>
              </a:p>
            </c:rich>
          </c:tx>
          <c:layout>
            <c:manualLayout>
              <c:xMode val="edge"/>
              <c:yMode val="edge"/>
              <c:x val="2.235018534375157E-3"/>
              <c:y val="2.9554898573173276E-2"/>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136205936"/>
        <c:crosses val="autoZero"/>
        <c:auto val="1"/>
        <c:lblAlgn val="ctr"/>
        <c:lblOffset val="100"/>
        <c:noMultiLvlLbl val="0"/>
      </c:catAx>
      <c:valAx>
        <c:axId val="1136205936"/>
        <c:scaling>
          <c:orientation val="minMax"/>
          <c:max val="3.25"/>
          <c:min val="0"/>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de-DE" sz="1400" b="1" err="1">
                    <a:solidFill>
                      <a:schemeClr val="tx1"/>
                    </a:solidFill>
                  </a:rPr>
                  <a:t>Number</a:t>
                </a:r>
                <a:r>
                  <a:rPr lang="de-DE" sz="1400" b="1">
                    <a:solidFill>
                      <a:schemeClr val="tx1"/>
                    </a:solidFill>
                  </a:rPr>
                  <a:t> </a:t>
                </a:r>
                <a:r>
                  <a:rPr lang="de-DE" sz="1400" b="1" err="1">
                    <a:solidFill>
                      <a:schemeClr val="tx1"/>
                    </a:solidFill>
                  </a:rPr>
                  <a:t>of</a:t>
                </a:r>
                <a:r>
                  <a:rPr lang="de-DE" sz="1400" b="1">
                    <a:solidFill>
                      <a:schemeClr val="tx1"/>
                    </a:solidFill>
                  </a:rPr>
                  <a:t> </a:t>
                </a:r>
                <a:r>
                  <a:rPr lang="de-DE" sz="1400" b="1" err="1">
                    <a:solidFill>
                      <a:schemeClr val="tx1"/>
                    </a:solidFill>
                  </a:rPr>
                  <a:t>patients</a:t>
                </a:r>
                <a:endParaRPr lang="de-DE" sz="1400" b="1">
                  <a:solidFill>
                    <a:schemeClr val="tx1"/>
                  </a:solidFill>
                </a:endParaRPr>
              </a:p>
            </c:rich>
          </c:tx>
          <c:layout>
            <c:manualLayout>
              <c:xMode val="edge"/>
              <c:yMode val="edge"/>
              <c:x val="0.36512107508967129"/>
              <c:y val="0.82804960010127804"/>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136222992"/>
        <c:crosses val="autoZero"/>
        <c:crossBetween val="between"/>
        <c:majorUnit val="1"/>
      </c:valAx>
      <c:spPr>
        <a:noFill/>
        <a:ln>
          <a:noFill/>
        </a:ln>
        <a:effectLst/>
      </c:spPr>
    </c:plotArea>
    <c:legend>
      <c:legendPos val="r"/>
      <c:layout>
        <c:manualLayout>
          <c:xMode val="edge"/>
          <c:yMode val="edge"/>
          <c:x val="0.81293563612983133"/>
          <c:y val="0.223043605343898"/>
          <c:w val="0.1747717619311053"/>
          <c:h val="0.34111751958535641"/>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287782972440945"/>
          <c:y val="3.2212886370128667E-2"/>
          <c:w val="0.87993467027559058"/>
          <c:h val="0.73321456821274045"/>
        </c:manualLayout>
      </c:layout>
      <c:barChart>
        <c:barDir val="col"/>
        <c:grouping val="stacked"/>
        <c:varyColors val="0"/>
        <c:ser>
          <c:idx val="0"/>
          <c:order val="0"/>
          <c:tx>
            <c:strRef>
              <c:f>Tabelle1!$B$1</c:f>
              <c:strCache>
                <c:ptCount val="1"/>
                <c:pt idx="0">
                  <c:v>Objective response rate</c:v>
                </c:pt>
              </c:strCache>
            </c:strRef>
          </c:tx>
          <c:spPr>
            <a:solidFill>
              <a:schemeClr val="bg2"/>
            </a:solidFill>
            <a:ln>
              <a:noFill/>
            </a:ln>
            <a:effectLst/>
          </c:spPr>
          <c:invertIfNegative val="0"/>
          <c:dPt>
            <c:idx val="1"/>
            <c:invertIfNegative val="0"/>
            <c:bubble3D val="0"/>
            <c:spPr>
              <a:solidFill>
                <a:schemeClr val="tx2"/>
              </a:solidFill>
              <a:ln>
                <a:noFill/>
              </a:ln>
              <a:effectLst/>
            </c:spPr>
            <c:extLst>
              <c:ext xmlns:c16="http://schemas.microsoft.com/office/drawing/2014/chart" uri="{C3380CC4-5D6E-409C-BE32-E72D297353CC}">
                <c16:uniqueId val="{00000006-7D33-2546-A0E0-8259C798A89F}"/>
              </c:ext>
            </c:extLst>
          </c:dPt>
          <c:dPt>
            <c:idx val="3"/>
            <c:invertIfNegative val="0"/>
            <c:bubble3D val="0"/>
            <c:spPr>
              <a:solidFill>
                <a:schemeClr val="tx2"/>
              </a:solidFill>
              <a:ln>
                <a:noFill/>
              </a:ln>
              <a:effectLst/>
            </c:spPr>
            <c:extLst>
              <c:ext xmlns:c16="http://schemas.microsoft.com/office/drawing/2014/chart" uri="{C3380CC4-5D6E-409C-BE32-E72D297353CC}">
                <c16:uniqueId val="{00000007-7D33-2546-A0E0-8259C798A89F}"/>
              </c:ext>
            </c:extLst>
          </c:dPt>
          <c:dPt>
            <c:idx val="5"/>
            <c:invertIfNegative val="0"/>
            <c:bubble3D val="0"/>
            <c:spPr>
              <a:solidFill>
                <a:schemeClr val="tx2"/>
              </a:solidFill>
              <a:ln>
                <a:noFill/>
              </a:ln>
              <a:effectLst/>
            </c:spPr>
            <c:extLst>
              <c:ext xmlns:c16="http://schemas.microsoft.com/office/drawing/2014/chart" uri="{C3380CC4-5D6E-409C-BE32-E72D297353CC}">
                <c16:uniqueId val="{00000008-7D33-2546-A0E0-8259C798A89F}"/>
              </c:ext>
            </c:extLst>
          </c:dPt>
          <c:dLbls>
            <c:dLbl>
              <c:idx val="7"/>
              <c:layout>
                <c:manualLayout>
                  <c:x val="4.7573123671051327E-2"/>
                  <c:y val="-3.5837921426605412E-2"/>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7D33-2546-A0E0-8259C798A89F}"/>
                </c:ext>
              </c:extLst>
            </c:dLbl>
            <c:dLbl>
              <c:idx val="9"/>
              <c:layout>
                <c:manualLayout>
                  <c:x val="-4.3248294246410392E-2"/>
                  <c:y val="-3.5837921426605412E-2"/>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7D33-2546-A0E0-8259C798A89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Tabelle1!$A$2:$A$11</c:f>
              <c:strCache>
                <c:ptCount val="10"/>
                <c:pt idx="0">
                  <c:v>C + R n=307</c:v>
                </c:pt>
                <c:pt idx="1">
                  <c:v>P + R n=151</c:v>
                </c:pt>
                <c:pt idx="2">
                  <c:v>C + R n=184</c:v>
                </c:pt>
                <c:pt idx="3">
                  <c:v>P + R 
n=91</c:v>
                </c:pt>
                <c:pt idx="4">
                  <c:v>C + R 
n=66</c:v>
                </c:pt>
                <c:pt idx="5">
                  <c:v>P + R 
n=29</c:v>
                </c:pt>
                <c:pt idx="6">
                  <c:v>C + R 
n=35</c:v>
                </c:pt>
                <c:pt idx="7">
                  <c:v>P + R 
n=15</c:v>
                </c:pt>
                <c:pt idx="8">
                  <c:v>C + R
 n=22</c:v>
                </c:pt>
                <c:pt idx="9">
                  <c:v>P + R
 n=16</c:v>
                </c:pt>
              </c:strCache>
            </c:strRef>
          </c:cat>
          <c:val>
            <c:numRef>
              <c:f>Tabelle1!$B$2:$B$11</c:f>
              <c:numCache>
                <c:formatCode>0%</c:formatCode>
                <c:ptCount val="10"/>
                <c:pt idx="0">
                  <c:v>0.34</c:v>
                </c:pt>
                <c:pt idx="1">
                  <c:v>0.15</c:v>
                </c:pt>
                <c:pt idx="2">
                  <c:v>0.37</c:v>
                </c:pt>
                <c:pt idx="3">
                  <c:v>0.21</c:v>
                </c:pt>
                <c:pt idx="4">
                  <c:v>0.39</c:v>
                </c:pt>
                <c:pt idx="5">
                  <c:v>0.1</c:v>
                </c:pt>
                <c:pt idx="6">
                  <c:v>0.17</c:v>
                </c:pt>
                <c:pt idx="7">
                  <c:v>0</c:v>
                </c:pt>
                <c:pt idx="8">
                  <c:v>0.18</c:v>
                </c:pt>
                <c:pt idx="9">
                  <c:v>0</c:v>
                </c:pt>
              </c:numCache>
            </c:numRef>
          </c:val>
          <c:extLst>
            <c:ext xmlns:c16="http://schemas.microsoft.com/office/drawing/2014/chart" uri="{C3380CC4-5D6E-409C-BE32-E72D297353CC}">
              <c16:uniqueId val="{00000000-068F-425B-ACC9-E1A460524FF6}"/>
            </c:ext>
          </c:extLst>
        </c:ser>
        <c:ser>
          <c:idx val="1"/>
          <c:order val="1"/>
          <c:tx>
            <c:strRef>
              <c:f>Tabelle1!$C$1</c:f>
              <c:strCache>
                <c:ptCount val="1"/>
                <c:pt idx="0">
                  <c:v>Complete response rate</c:v>
                </c:pt>
              </c:strCache>
            </c:strRef>
          </c:tx>
          <c:spPr>
            <a:solidFill>
              <a:schemeClr val="accent2"/>
            </a:solidFill>
            <a:ln>
              <a:noFill/>
            </a:ln>
            <a:effectLst/>
          </c:spPr>
          <c:invertIfNegative val="0"/>
          <c:dPt>
            <c:idx val="0"/>
            <c:invertIfNegative val="0"/>
            <c:bubble3D val="0"/>
            <c:spPr>
              <a:solidFill>
                <a:schemeClr val="bg2">
                  <a:lumMod val="60000"/>
                  <a:lumOff val="40000"/>
                </a:schemeClr>
              </a:solidFill>
              <a:ln>
                <a:noFill/>
              </a:ln>
              <a:effectLst/>
            </c:spPr>
            <c:extLst>
              <c:ext xmlns:c16="http://schemas.microsoft.com/office/drawing/2014/chart" uri="{C3380CC4-5D6E-409C-BE32-E72D297353CC}">
                <c16:uniqueId val="{00000001-7D33-2546-A0E0-8259C798A89F}"/>
              </c:ext>
            </c:extLst>
          </c:dPt>
          <c:dPt>
            <c:idx val="1"/>
            <c:invertIfNegative val="0"/>
            <c:bubble3D val="0"/>
            <c:spPr>
              <a:solidFill>
                <a:schemeClr val="tx2">
                  <a:lumMod val="25000"/>
                  <a:lumOff val="75000"/>
                </a:schemeClr>
              </a:solidFill>
              <a:ln>
                <a:noFill/>
              </a:ln>
              <a:effectLst/>
            </c:spPr>
            <c:extLst>
              <c:ext xmlns:c16="http://schemas.microsoft.com/office/drawing/2014/chart" uri="{C3380CC4-5D6E-409C-BE32-E72D297353CC}">
                <c16:uniqueId val="{00000009-7D33-2546-A0E0-8259C798A89F}"/>
              </c:ext>
            </c:extLst>
          </c:dPt>
          <c:dPt>
            <c:idx val="2"/>
            <c:invertIfNegative val="0"/>
            <c:bubble3D val="0"/>
            <c:spPr>
              <a:solidFill>
                <a:schemeClr val="bg2">
                  <a:lumMod val="60000"/>
                  <a:lumOff val="40000"/>
                </a:schemeClr>
              </a:solidFill>
              <a:ln>
                <a:noFill/>
              </a:ln>
              <a:effectLst/>
            </c:spPr>
            <c:extLst>
              <c:ext xmlns:c16="http://schemas.microsoft.com/office/drawing/2014/chart" uri="{C3380CC4-5D6E-409C-BE32-E72D297353CC}">
                <c16:uniqueId val="{00000002-7D33-2546-A0E0-8259C798A89F}"/>
              </c:ext>
            </c:extLst>
          </c:dPt>
          <c:dPt>
            <c:idx val="3"/>
            <c:invertIfNegative val="0"/>
            <c:bubble3D val="0"/>
            <c:spPr>
              <a:solidFill>
                <a:schemeClr val="tx2">
                  <a:lumMod val="25000"/>
                  <a:lumOff val="75000"/>
                </a:schemeClr>
              </a:solidFill>
              <a:ln>
                <a:noFill/>
              </a:ln>
              <a:effectLst/>
            </c:spPr>
            <c:extLst>
              <c:ext xmlns:c16="http://schemas.microsoft.com/office/drawing/2014/chart" uri="{C3380CC4-5D6E-409C-BE32-E72D297353CC}">
                <c16:uniqueId val="{0000000A-7D33-2546-A0E0-8259C798A89F}"/>
              </c:ext>
            </c:extLst>
          </c:dPt>
          <c:dPt>
            <c:idx val="4"/>
            <c:invertIfNegative val="0"/>
            <c:bubble3D val="0"/>
            <c:spPr>
              <a:solidFill>
                <a:schemeClr val="bg2">
                  <a:lumMod val="60000"/>
                  <a:lumOff val="40000"/>
                </a:schemeClr>
              </a:solidFill>
              <a:ln>
                <a:noFill/>
              </a:ln>
              <a:effectLst/>
            </c:spPr>
            <c:extLst>
              <c:ext xmlns:c16="http://schemas.microsoft.com/office/drawing/2014/chart" uri="{C3380CC4-5D6E-409C-BE32-E72D297353CC}">
                <c16:uniqueId val="{00000003-7D33-2546-A0E0-8259C798A89F}"/>
              </c:ext>
            </c:extLst>
          </c:dPt>
          <c:dPt>
            <c:idx val="5"/>
            <c:invertIfNegative val="0"/>
            <c:bubble3D val="0"/>
            <c:spPr>
              <a:solidFill>
                <a:schemeClr val="tx2">
                  <a:lumMod val="25000"/>
                  <a:lumOff val="75000"/>
                </a:schemeClr>
              </a:solidFill>
              <a:ln>
                <a:noFill/>
              </a:ln>
              <a:effectLst/>
            </c:spPr>
            <c:extLst>
              <c:ext xmlns:c16="http://schemas.microsoft.com/office/drawing/2014/chart" uri="{C3380CC4-5D6E-409C-BE32-E72D297353CC}">
                <c16:uniqueId val="{0000000B-7D33-2546-A0E0-8259C798A89F}"/>
              </c:ext>
            </c:extLst>
          </c:dPt>
          <c:dPt>
            <c:idx val="6"/>
            <c:invertIfNegative val="0"/>
            <c:bubble3D val="0"/>
            <c:spPr>
              <a:solidFill>
                <a:schemeClr val="bg2">
                  <a:lumMod val="60000"/>
                  <a:lumOff val="40000"/>
                </a:schemeClr>
              </a:solidFill>
              <a:ln>
                <a:noFill/>
              </a:ln>
              <a:effectLst/>
            </c:spPr>
            <c:extLst>
              <c:ext xmlns:c16="http://schemas.microsoft.com/office/drawing/2014/chart" uri="{C3380CC4-5D6E-409C-BE32-E72D297353CC}">
                <c16:uniqueId val="{00000004-7D33-2546-A0E0-8259C798A89F}"/>
              </c:ext>
            </c:extLst>
          </c:dPt>
          <c:dPt>
            <c:idx val="7"/>
            <c:invertIfNegative val="0"/>
            <c:bubble3D val="0"/>
            <c:spPr>
              <a:solidFill>
                <a:schemeClr val="tx2">
                  <a:lumMod val="25000"/>
                  <a:lumOff val="75000"/>
                </a:schemeClr>
              </a:solidFill>
              <a:ln>
                <a:noFill/>
              </a:ln>
              <a:effectLst/>
            </c:spPr>
            <c:extLst>
              <c:ext xmlns:c16="http://schemas.microsoft.com/office/drawing/2014/chart" uri="{C3380CC4-5D6E-409C-BE32-E72D297353CC}">
                <c16:uniqueId val="{0000000C-7D33-2546-A0E0-8259C798A89F}"/>
              </c:ext>
            </c:extLst>
          </c:dPt>
          <c:dPt>
            <c:idx val="8"/>
            <c:invertIfNegative val="0"/>
            <c:bubble3D val="0"/>
            <c:spPr>
              <a:solidFill>
                <a:schemeClr val="bg2">
                  <a:lumMod val="60000"/>
                  <a:lumOff val="40000"/>
                </a:schemeClr>
              </a:solidFill>
              <a:ln>
                <a:noFill/>
              </a:ln>
              <a:effectLst/>
            </c:spPr>
            <c:extLst>
              <c:ext xmlns:c16="http://schemas.microsoft.com/office/drawing/2014/chart" uri="{C3380CC4-5D6E-409C-BE32-E72D297353CC}">
                <c16:uniqueId val="{00000005-7D33-2546-A0E0-8259C798A89F}"/>
              </c:ext>
            </c:extLst>
          </c:dPt>
          <c:dPt>
            <c:idx val="9"/>
            <c:invertIfNegative val="0"/>
            <c:bubble3D val="0"/>
            <c:spPr>
              <a:solidFill>
                <a:schemeClr val="tx2">
                  <a:lumMod val="25000"/>
                  <a:lumOff val="75000"/>
                </a:schemeClr>
              </a:solidFill>
              <a:ln>
                <a:noFill/>
              </a:ln>
              <a:effectLst/>
            </c:spPr>
            <c:extLst>
              <c:ext xmlns:c16="http://schemas.microsoft.com/office/drawing/2014/chart" uri="{C3380CC4-5D6E-409C-BE32-E72D297353CC}">
                <c16:uniqueId val="{0000000D-7D33-2546-A0E0-8259C798A89F}"/>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Tabelle1!$A$2:$A$11</c:f>
              <c:strCache>
                <c:ptCount val="10"/>
                <c:pt idx="0">
                  <c:v>C + R n=307</c:v>
                </c:pt>
                <c:pt idx="1">
                  <c:v>P + R n=151</c:v>
                </c:pt>
                <c:pt idx="2">
                  <c:v>C + R n=184</c:v>
                </c:pt>
                <c:pt idx="3">
                  <c:v>P + R 
n=91</c:v>
                </c:pt>
                <c:pt idx="4">
                  <c:v>C + R 
n=66</c:v>
                </c:pt>
                <c:pt idx="5">
                  <c:v>P + R 
n=29</c:v>
                </c:pt>
                <c:pt idx="6">
                  <c:v>C + R 
n=35</c:v>
                </c:pt>
                <c:pt idx="7">
                  <c:v>P + R 
n=15</c:v>
                </c:pt>
                <c:pt idx="8">
                  <c:v>C + R
 n=22</c:v>
                </c:pt>
                <c:pt idx="9">
                  <c:v>P + R
 n=16</c:v>
                </c:pt>
              </c:strCache>
            </c:strRef>
          </c:cat>
          <c:val>
            <c:numRef>
              <c:f>Tabelle1!$C$2:$C$11</c:f>
              <c:numCache>
                <c:formatCode>0%</c:formatCode>
                <c:ptCount val="10"/>
                <c:pt idx="0">
                  <c:v>0.47</c:v>
                </c:pt>
                <c:pt idx="1">
                  <c:v>0.33</c:v>
                </c:pt>
                <c:pt idx="2">
                  <c:v>0.48</c:v>
                </c:pt>
                <c:pt idx="3">
                  <c:v>0.33</c:v>
                </c:pt>
                <c:pt idx="4">
                  <c:v>0.37</c:v>
                </c:pt>
                <c:pt idx="5">
                  <c:v>0.31</c:v>
                </c:pt>
                <c:pt idx="6">
                  <c:v>0.6</c:v>
                </c:pt>
                <c:pt idx="7">
                  <c:v>0.13</c:v>
                </c:pt>
                <c:pt idx="8">
                  <c:v>0.5</c:v>
                </c:pt>
                <c:pt idx="9">
                  <c:v>0.56000000000000005</c:v>
                </c:pt>
              </c:numCache>
            </c:numRef>
          </c:val>
          <c:extLst>
            <c:ext xmlns:c16="http://schemas.microsoft.com/office/drawing/2014/chart" uri="{C3380CC4-5D6E-409C-BE32-E72D297353CC}">
              <c16:uniqueId val="{00000001-068F-425B-ACC9-E1A460524FF6}"/>
            </c:ext>
          </c:extLst>
        </c:ser>
        <c:ser>
          <c:idx val="2"/>
          <c:order val="2"/>
          <c:tx>
            <c:strRef>
              <c:f>Tabelle1!$D$1</c:f>
              <c:strCache>
                <c:ptCount val="1"/>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Tabelle1!$A$2:$A$11</c:f>
              <c:strCache>
                <c:ptCount val="10"/>
                <c:pt idx="0">
                  <c:v>C + R n=307</c:v>
                </c:pt>
                <c:pt idx="1">
                  <c:v>P + R n=151</c:v>
                </c:pt>
                <c:pt idx="2">
                  <c:v>C + R n=184</c:v>
                </c:pt>
                <c:pt idx="3">
                  <c:v>P + R 
n=91</c:v>
                </c:pt>
                <c:pt idx="4">
                  <c:v>C + R 
n=66</c:v>
                </c:pt>
                <c:pt idx="5">
                  <c:v>P + R 
n=29</c:v>
                </c:pt>
                <c:pt idx="6">
                  <c:v>C + R 
n=35</c:v>
                </c:pt>
                <c:pt idx="7">
                  <c:v>P + R 
n=15</c:v>
                </c:pt>
                <c:pt idx="8">
                  <c:v>C + R
 n=22</c:v>
                </c:pt>
                <c:pt idx="9">
                  <c:v>P + R
 n=16</c:v>
                </c:pt>
              </c:strCache>
            </c:strRef>
          </c:cat>
          <c:val>
            <c:numRef>
              <c:f>Tabelle1!$D$2:$D$11</c:f>
              <c:numCache>
                <c:formatCode>General</c:formatCode>
                <c:ptCount val="10"/>
              </c:numCache>
            </c:numRef>
          </c:val>
          <c:extLst>
            <c:ext xmlns:c16="http://schemas.microsoft.com/office/drawing/2014/chart" uri="{C3380CC4-5D6E-409C-BE32-E72D297353CC}">
              <c16:uniqueId val="{00000001-0BA4-48C2-9259-823C87610A13}"/>
            </c:ext>
          </c:extLst>
        </c:ser>
        <c:ser>
          <c:idx val="3"/>
          <c:order val="3"/>
          <c:tx>
            <c:strRef>
              <c:f>Tabelle1!$E$1</c:f>
              <c:strCache>
                <c:ptCount val="1"/>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Tabelle1!$A$2:$A$11</c:f>
              <c:strCache>
                <c:ptCount val="10"/>
                <c:pt idx="0">
                  <c:v>C + R n=307</c:v>
                </c:pt>
                <c:pt idx="1">
                  <c:v>P + R n=151</c:v>
                </c:pt>
                <c:pt idx="2">
                  <c:v>C + R n=184</c:v>
                </c:pt>
                <c:pt idx="3">
                  <c:v>P + R 
n=91</c:v>
                </c:pt>
                <c:pt idx="4">
                  <c:v>C + R 
n=66</c:v>
                </c:pt>
                <c:pt idx="5">
                  <c:v>P + R 
n=29</c:v>
                </c:pt>
                <c:pt idx="6">
                  <c:v>C + R 
n=35</c:v>
                </c:pt>
                <c:pt idx="7">
                  <c:v>P + R 
n=15</c:v>
                </c:pt>
                <c:pt idx="8">
                  <c:v>C + R
 n=22</c:v>
                </c:pt>
                <c:pt idx="9">
                  <c:v>P + R
 n=16</c:v>
                </c:pt>
              </c:strCache>
            </c:strRef>
          </c:cat>
          <c:val>
            <c:numRef>
              <c:f>Tabelle1!$E$2:$E$11</c:f>
              <c:numCache>
                <c:formatCode>General</c:formatCode>
                <c:ptCount val="10"/>
              </c:numCache>
            </c:numRef>
          </c:val>
          <c:extLst>
            <c:ext xmlns:c16="http://schemas.microsoft.com/office/drawing/2014/chart" uri="{C3380CC4-5D6E-409C-BE32-E72D297353CC}">
              <c16:uniqueId val="{00000002-0BA4-48C2-9259-823C87610A13}"/>
            </c:ext>
          </c:extLst>
        </c:ser>
        <c:dLbls>
          <c:dLblPos val="ctr"/>
          <c:showLegendKey val="0"/>
          <c:showVal val="1"/>
          <c:showCatName val="0"/>
          <c:showSerName val="0"/>
          <c:showPercent val="0"/>
          <c:showBubbleSize val="0"/>
        </c:dLbls>
        <c:gapWidth val="150"/>
        <c:overlap val="100"/>
        <c:axId val="2051765455"/>
        <c:axId val="2051766287"/>
      </c:barChart>
      <c:catAx>
        <c:axId val="2051765455"/>
        <c:scaling>
          <c:orientation val="minMax"/>
        </c:scaling>
        <c:delete val="0"/>
        <c:axPos val="b"/>
        <c:numFmt formatCode="General" sourceLinked="1"/>
        <c:majorTickMark val="out"/>
        <c:minorTickMark val="none"/>
        <c:tickLblPos val="nextTo"/>
        <c:spPr>
          <a:noFill/>
          <a:ln w="19050" cap="flat" cmpd="sng" algn="ctr">
            <a:solidFill>
              <a:schemeClr val="accent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2051766287"/>
        <c:crosses val="autoZero"/>
        <c:auto val="1"/>
        <c:lblAlgn val="ctr"/>
        <c:lblOffset val="100"/>
        <c:noMultiLvlLbl val="0"/>
      </c:catAx>
      <c:valAx>
        <c:axId val="2051766287"/>
        <c:scaling>
          <c:orientation val="minMax"/>
          <c:max val="1"/>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err="1">
                    <a:solidFill>
                      <a:schemeClr val="tx1"/>
                    </a:solidFill>
                  </a:rPr>
                  <a:t>Percentage</a:t>
                </a:r>
                <a:r>
                  <a:rPr lang="de-DE" sz="1400" b="1">
                    <a:solidFill>
                      <a:schemeClr val="tx1"/>
                    </a:solidFill>
                  </a:rPr>
                  <a:t> </a:t>
                </a:r>
                <a:r>
                  <a:rPr lang="de-DE" sz="1400" b="1" err="1">
                    <a:solidFill>
                      <a:schemeClr val="tx1"/>
                    </a:solidFill>
                  </a:rPr>
                  <a:t>response</a:t>
                </a:r>
                <a:r>
                  <a:rPr lang="de-DE" sz="1400" b="1">
                    <a:solidFill>
                      <a:schemeClr val="tx1"/>
                    </a:solidFill>
                  </a:rPr>
                  <a:t> rate</a:t>
                </a:r>
              </a:p>
            </c:rich>
          </c:tx>
          <c:layout>
            <c:manualLayout>
              <c:xMode val="edge"/>
              <c:yMode val="edge"/>
              <c:x val="1.6833916106936116E-3"/>
              <c:y val="0.18030208046622725"/>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0%" sourceLinked="1"/>
        <c:majorTickMark val="out"/>
        <c:minorTickMark val="none"/>
        <c:tickLblPos val="nextTo"/>
        <c:spPr>
          <a:noFill/>
          <a:ln w="19050">
            <a:solidFill>
              <a:schemeClr val="accent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2051765455"/>
        <c:crosses val="autoZero"/>
        <c:crossBetween val="between"/>
      </c:valAx>
      <c:spPr>
        <a:noFill/>
        <a:ln>
          <a:noFill/>
        </a:ln>
        <a:effectLst/>
      </c:spPr>
    </c:plotArea>
    <c:legend>
      <c:legendPos val="b"/>
      <c:layout>
        <c:manualLayout>
          <c:xMode val="edge"/>
          <c:yMode val="edge"/>
          <c:x val="0.31952055463156315"/>
          <c:y val="0.93042928229515509"/>
          <c:w val="0.65897017297955562"/>
          <c:h val="5.30301385848731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cat>
            <c:numRef>
              <c:f>Tabelle1!$A$2:$A$5</c:f>
              <c:numCache>
                <c:formatCode>General</c:formatCode>
                <c:ptCount val="4"/>
              </c:numCache>
            </c:numRef>
          </c:cat>
          <c:val>
            <c:numRef>
              <c:f>Tabelle1!$B$2:$B$5</c:f>
              <c:numCache>
                <c:formatCode>General</c:formatCode>
                <c:ptCount val="4"/>
              </c:numCache>
            </c:numRef>
          </c:val>
          <c:extLst>
            <c:ext xmlns:c16="http://schemas.microsoft.com/office/drawing/2014/chart" uri="{C3380CC4-5D6E-409C-BE32-E72D297353CC}">
              <c16:uniqueId val="{00000000-48E9-8543-8EEB-9FC01A6899AE}"/>
            </c:ext>
          </c:extLst>
        </c:ser>
        <c:ser>
          <c:idx val="1"/>
          <c:order val="1"/>
          <c:tx>
            <c:strRef>
              <c:f>Tabelle1!$C$1</c:f>
              <c:strCache>
                <c:ptCount val="1"/>
                <c:pt idx="0">
                  <c:v>Datenreihe 2</c:v>
                </c:pt>
              </c:strCache>
            </c:strRef>
          </c:tx>
          <c:spPr>
            <a:solidFill>
              <a:schemeClr val="accent2"/>
            </a:solidFill>
            <a:ln>
              <a:noFill/>
            </a:ln>
            <a:effectLst/>
          </c:spPr>
          <c:invertIfNegative val="0"/>
          <c:cat>
            <c:numRef>
              <c:f>Tabelle1!$A$2:$A$5</c:f>
              <c:numCache>
                <c:formatCode>General</c:formatCode>
                <c:ptCount val="4"/>
              </c:numCache>
            </c:numRef>
          </c:cat>
          <c:val>
            <c:numRef>
              <c:f>Tabelle1!$C$2:$C$5</c:f>
              <c:numCache>
                <c:formatCode>General</c:formatCode>
                <c:ptCount val="4"/>
              </c:numCache>
            </c:numRef>
          </c:val>
          <c:extLst>
            <c:ext xmlns:c16="http://schemas.microsoft.com/office/drawing/2014/chart" uri="{C3380CC4-5D6E-409C-BE32-E72D297353CC}">
              <c16:uniqueId val="{00000001-48E9-8543-8EEB-9FC01A6899AE}"/>
            </c:ext>
          </c:extLst>
        </c:ser>
        <c:ser>
          <c:idx val="2"/>
          <c:order val="2"/>
          <c:tx>
            <c:strRef>
              <c:f>Tabelle1!$D$1</c:f>
              <c:strCache>
                <c:ptCount val="1"/>
                <c:pt idx="0">
                  <c:v>Datenreihe 3</c:v>
                </c:pt>
              </c:strCache>
            </c:strRef>
          </c:tx>
          <c:spPr>
            <a:solidFill>
              <a:schemeClr val="accent3"/>
            </a:solidFill>
            <a:ln>
              <a:noFill/>
            </a:ln>
            <a:effectLst/>
          </c:spPr>
          <c:invertIfNegative val="0"/>
          <c:cat>
            <c:numRef>
              <c:f>Tabelle1!$A$2:$A$5</c:f>
              <c:numCache>
                <c:formatCode>General</c:formatCode>
                <c:ptCount val="4"/>
              </c:numCache>
            </c:numRef>
          </c:cat>
          <c:val>
            <c:numRef>
              <c:f>Tabelle1!$D$2:$D$5</c:f>
              <c:numCache>
                <c:formatCode>General</c:formatCode>
                <c:ptCount val="4"/>
              </c:numCache>
            </c:numRef>
          </c:val>
          <c:extLst>
            <c:ext xmlns:c16="http://schemas.microsoft.com/office/drawing/2014/chart" uri="{C3380CC4-5D6E-409C-BE32-E72D297353CC}">
              <c16:uniqueId val="{00000002-48E9-8543-8EEB-9FC01A6899AE}"/>
            </c:ext>
          </c:extLst>
        </c:ser>
        <c:dLbls>
          <c:showLegendKey val="0"/>
          <c:showVal val="0"/>
          <c:showCatName val="0"/>
          <c:showSerName val="0"/>
          <c:showPercent val="0"/>
          <c:showBubbleSize val="0"/>
        </c:dLbls>
        <c:gapWidth val="219"/>
        <c:overlap val="-27"/>
        <c:axId val="1865519520"/>
        <c:axId val="1713953552"/>
      </c:barChart>
      <c:catAx>
        <c:axId val="186551952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13953552"/>
        <c:crosses val="autoZero"/>
        <c:auto val="1"/>
        <c:lblAlgn val="ctr"/>
        <c:lblOffset val="100"/>
        <c:noMultiLvlLbl val="0"/>
      </c:catAx>
      <c:valAx>
        <c:axId val="1713953552"/>
        <c:scaling>
          <c:orientation val="minMax"/>
          <c:max val="125"/>
          <c:min val="-10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r>
                  <a:rPr lang="de-DE" sz="1200" b="1" err="1">
                    <a:solidFill>
                      <a:schemeClr val="tx1"/>
                    </a:solidFill>
                  </a:rPr>
                  <a:t>Percentage</a:t>
                </a:r>
                <a:r>
                  <a:rPr lang="de-DE" sz="1200" b="1" baseline="0">
                    <a:solidFill>
                      <a:schemeClr val="tx1"/>
                    </a:solidFill>
                  </a:rPr>
                  <a:t> </a:t>
                </a:r>
                <a:r>
                  <a:rPr lang="de-DE" sz="1200" b="1" baseline="0" err="1">
                    <a:solidFill>
                      <a:schemeClr val="tx1"/>
                    </a:solidFill>
                  </a:rPr>
                  <a:t>best</a:t>
                </a:r>
                <a:r>
                  <a:rPr lang="de-DE" sz="1200" b="1" baseline="0">
                    <a:solidFill>
                      <a:schemeClr val="tx1"/>
                    </a:solidFill>
                  </a:rPr>
                  <a:t> </a:t>
                </a:r>
                <a:r>
                  <a:rPr lang="de-DE" sz="1200" b="1" baseline="0" err="1">
                    <a:solidFill>
                      <a:schemeClr val="tx1"/>
                    </a:solidFill>
                  </a:rPr>
                  <a:t>change</a:t>
                </a:r>
                <a:r>
                  <a:rPr lang="de-DE" sz="1200" b="1" baseline="0">
                    <a:solidFill>
                      <a:schemeClr val="tx1"/>
                    </a:solidFill>
                  </a:rPr>
                  <a:t> </a:t>
                </a:r>
                <a:r>
                  <a:rPr lang="de-DE" sz="1200" b="1" err="1">
                    <a:solidFill>
                      <a:schemeClr val="tx1"/>
                    </a:solidFill>
                  </a:rPr>
                  <a:t>from</a:t>
                </a:r>
                <a:r>
                  <a:rPr lang="de-DE" sz="1200" b="1">
                    <a:solidFill>
                      <a:schemeClr val="tx1"/>
                    </a:solidFill>
                  </a:rPr>
                  <a:t> Baseline</a:t>
                </a:r>
              </a:p>
            </c:rich>
          </c:tx>
          <c:layout>
            <c:manualLayout>
              <c:xMode val="edge"/>
              <c:yMode val="edge"/>
              <c:x val="2.5864838567936529E-2"/>
              <c:y val="0.22826129263348502"/>
            </c:manualLayout>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865519520"/>
        <c:crosses val="autoZero"/>
        <c:crossBetween val="between"/>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lumMod val="65000"/>
                    <a:lumOff val="35000"/>
                  </a:schemeClr>
                </a:solidFill>
                <a:latin typeface="+mn-lt"/>
                <a:ea typeface="+mn-ea"/>
                <a:cs typeface="+mn-cs"/>
              </a:defRPr>
            </a:pPr>
            <a:r>
              <a:rPr lang="de-DE" sz="1400" b="1">
                <a:solidFill>
                  <a:schemeClr val="tx1"/>
                </a:solidFill>
              </a:rPr>
              <a:t>ORR:</a:t>
            </a:r>
            <a:r>
              <a:rPr lang="de-DE" sz="1400" b="1" baseline="0">
                <a:solidFill>
                  <a:schemeClr val="tx1"/>
                </a:solidFill>
              </a:rPr>
              <a:t> 57%</a:t>
            </a:r>
            <a:endParaRPr lang="de-DE" sz="1400" b="1">
              <a:solidFill>
                <a:schemeClr val="tx1"/>
              </a:solidFill>
            </a:endParaRP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Tabelle1!$B$2:$B$5</c:f>
              <c:numCache>
                <c:formatCode>General</c:formatCode>
                <c:ptCount val="4"/>
              </c:numCache>
            </c:numRef>
          </c:val>
          <c:extLst>
            <c:ext xmlns:c16="http://schemas.microsoft.com/office/drawing/2014/chart" uri="{C3380CC4-5D6E-409C-BE32-E72D297353CC}">
              <c16:uniqueId val="{00000000-865E-8F4B-A832-8D292B6FC23E}"/>
            </c:ext>
          </c:extLst>
        </c:ser>
        <c:ser>
          <c:idx val="1"/>
          <c:order val="1"/>
          <c:tx>
            <c:strRef>
              <c:f>Tabelle1!$C$1</c:f>
              <c:strCache>
                <c:ptCount val="1"/>
                <c:pt idx="0">
                  <c:v>Datenreihe 2</c:v>
                </c:pt>
              </c:strCache>
            </c:strRef>
          </c:tx>
          <c:spPr>
            <a:solidFill>
              <a:schemeClr val="accent2"/>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Tabelle1!$C$2:$C$5</c:f>
              <c:numCache>
                <c:formatCode>General</c:formatCode>
                <c:ptCount val="4"/>
              </c:numCache>
            </c:numRef>
          </c:val>
          <c:extLst>
            <c:ext xmlns:c16="http://schemas.microsoft.com/office/drawing/2014/chart" uri="{C3380CC4-5D6E-409C-BE32-E72D297353CC}">
              <c16:uniqueId val="{00000001-865E-8F4B-A832-8D292B6FC23E}"/>
            </c:ext>
          </c:extLst>
        </c:ser>
        <c:ser>
          <c:idx val="2"/>
          <c:order val="2"/>
          <c:tx>
            <c:strRef>
              <c:f>Tabelle1!$D$1</c:f>
              <c:strCache>
                <c:ptCount val="1"/>
                <c:pt idx="0">
                  <c:v>Datenreihe 3</c:v>
                </c:pt>
              </c:strCache>
            </c:strRef>
          </c:tx>
          <c:spPr>
            <a:solidFill>
              <a:schemeClr val="accent3"/>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Tabelle1!$D$2:$D$5</c:f>
              <c:numCache>
                <c:formatCode>General</c:formatCode>
                <c:ptCount val="4"/>
              </c:numCache>
            </c:numRef>
          </c:val>
          <c:extLst>
            <c:ext xmlns:c16="http://schemas.microsoft.com/office/drawing/2014/chart" uri="{C3380CC4-5D6E-409C-BE32-E72D297353CC}">
              <c16:uniqueId val="{00000002-865E-8F4B-A832-8D292B6FC23E}"/>
            </c:ext>
          </c:extLst>
        </c:ser>
        <c:dLbls>
          <c:showLegendKey val="0"/>
          <c:showVal val="0"/>
          <c:showCatName val="0"/>
          <c:showSerName val="0"/>
          <c:showPercent val="0"/>
          <c:showBubbleSize val="0"/>
        </c:dLbls>
        <c:gapWidth val="219"/>
        <c:overlap val="-27"/>
        <c:axId val="1865519520"/>
        <c:axId val="1713953552"/>
      </c:barChart>
      <c:catAx>
        <c:axId val="186551952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13953552"/>
        <c:crosses val="autoZero"/>
        <c:auto val="1"/>
        <c:lblAlgn val="ctr"/>
        <c:lblOffset val="100"/>
        <c:noMultiLvlLbl val="0"/>
      </c:catAx>
      <c:valAx>
        <c:axId val="1713953552"/>
        <c:scaling>
          <c:orientation val="minMax"/>
          <c:max val="50"/>
          <c:min val="-10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r>
                  <a:rPr lang="de-DE" sz="1200" b="1">
                    <a:solidFill>
                      <a:schemeClr val="tx1"/>
                    </a:solidFill>
                  </a:rPr>
                  <a:t>Best % Change in Tumor </a:t>
                </a:r>
                <a:r>
                  <a:rPr lang="de-DE" sz="1200" b="1" err="1">
                    <a:solidFill>
                      <a:schemeClr val="tx1"/>
                    </a:solidFill>
                  </a:rPr>
                  <a:t>Burden</a:t>
                </a:r>
                <a:r>
                  <a:rPr lang="de-DE" sz="1200" b="1">
                    <a:solidFill>
                      <a:schemeClr val="tx1"/>
                    </a:solidFill>
                  </a:rPr>
                  <a:t> </a:t>
                </a:r>
                <a:r>
                  <a:rPr lang="de-DE" sz="1200" b="1" err="1">
                    <a:solidFill>
                      <a:schemeClr val="tx1"/>
                    </a:solidFill>
                  </a:rPr>
                  <a:t>from</a:t>
                </a:r>
                <a:r>
                  <a:rPr lang="de-DE" sz="1200" b="1">
                    <a:solidFill>
                      <a:schemeClr val="tx1"/>
                    </a:solidFill>
                  </a:rPr>
                  <a:t> Baseline</a:t>
                </a:r>
              </a:p>
            </c:rich>
          </c:tx>
          <c:layout>
            <c:manualLayout>
              <c:xMode val="edge"/>
              <c:yMode val="edge"/>
              <c:x val="2.5864838567936529E-2"/>
              <c:y val="0.22826129263348502"/>
            </c:manualLayout>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865519520"/>
        <c:crosses val="autoZero"/>
        <c:crossBetween val="between"/>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lumMod val="65000"/>
                    <a:lumOff val="35000"/>
                  </a:schemeClr>
                </a:solidFill>
                <a:latin typeface="+mn-lt"/>
                <a:ea typeface="+mn-ea"/>
                <a:cs typeface="+mn-cs"/>
              </a:defRPr>
            </a:pPr>
            <a:r>
              <a:rPr lang="de-DE" sz="1400" b="1">
                <a:solidFill>
                  <a:schemeClr val="tx1"/>
                </a:solidFill>
              </a:rPr>
              <a:t>ORR</a:t>
            </a:r>
            <a:r>
              <a:rPr lang="de-DE" sz="1400" b="1" baseline="0">
                <a:solidFill>
                  <a:schemeClr val="tx1"/>
                </a:solidFill>
              </a:rPr>
              <a:t> 95%               ORR 65%              ORR 95%</a:t>
            </a:r>
            <a:endParaRPr lang="de-DE" sz="1400" b="1">
              <a:solidFill>
                <a:schemeClr val="tx1"/>
              </a:solidFill>
            </a:endParaRPr>
          </a:p>
        </c:rich>
      </c:tx>
      <c:layout>
        <c:manualLayout>
          <c:xMode val="edge"/>
          <c:yMode val="edge"/>
          <c:x val="0.22366110001257603"/>
          <c:y val="3.1172889614658902E-2"/>
        </c:manualLayout>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Tabelle1!$B$2:$B$5</c:f>
              <c:numCache>
                <c:formatCode>General</c:formatCode>
                <c:ptCount val="4"/>
              </c:numCache>
            </c:numRef>
          </c:val>
          <c:extLst>
            <c:ext xmlns:c16="http://schemas.microsoft.com/office/drawing/2014/chart" uri="{C3380CC4-5D6E-409C-BE32-E72D297353CC}">
              <c16:uniqueId val="{00000000-865E-8F4B-A832-8D292B6FC23E}"/>
            </c:ext>
          </c:extLst>
        </c:ser>
        <c:ser>
          <c:idx val="1"/>
          <c:order val="1"/>
          <c:tx>
            <c:strRef>
              <c:f>Tabelle1!$C$1</c:f>
              <c:strCache>
                <c:ptCount val="1"/>
                <c:pt idx="0">
                  <c:v>Datenreihe 2</c:v>
                </c:pt>
              </c:strCache>
            </c:strRef>
          </c:tx>
          <c:spPr>
            <a:solidFill>
              <a:schemeClr val="accent2"/>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Tabelle1!$C$2:$C$5</c:f>
              <c:numCache>
                <c:formatCode>General</c:formatCode>
                <c:ptCount val="4"/>
              </c:numCache>
            </c:numRef>
          </c:val>
          <c:extLst>
            <c:ext xmlns:c16="http://schemas.microsoft.com/office/drawing/2014/chart" uri="{C3380CC4-5D6E-409C-BE32-E72D297353CC}">
              <c16:uniqueId val="{00000001-865E-8F4B-A832-8D292B6FC23E}"/>
            </c:ext>
          </c:extLst>
        </c:ser>
        <c:ser>
          <c:idx val="2"/>
          <c:order val="2"/>
          <c:tx>
            <c:strRef>
              <c:f>Tabelle1!$D$1</c:f>
              <c:strCache>
                <c:ptCount val="1"/>
                <c:pt idx="0">
                  <c:v>Datenreihe 3</c:v>
                </c:pt>
              </c:strCache>
            </c:strRef>
          </c:tx>
          <c:spPr>
            <a:solidFill>
              <a:schemeClr val="accent3"/>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Tabelle1!$D$2:$D$5</c:f>
              <c:numCache>
                <c:formatCode>General</c:formatCode>
                <c:ptCount val="4"/>
              </c:numCache>
            </c:numRef>
          </c:val>
          <c:extLst>
            <c:ext xmlns:c16="http://schemas.microsoft.com/office/drawing/2014/chart" uri="{C3380CC4-5D6E-409C-BE32-E72D297353CC}">
              <c16:uniqueId val="{00000002-865E-8F4B-A832-8D292B6FC23E}"/>
            </c:ext>
          </c:extLst>
        </c:ser>
        <c:dLbls>
          <c:showLegendKey val="0"/>
          <c:showVal val="0"/>
          <c:showCatName val="0"/>
          <c:showSerName val="0"/>
          <c:showPercent val="0"/>
          <c:showBubbleSize val="0"/>
        </c:dLbls>
        <c:gapWidth val="219"/>
        <c:overlap val="-27"/>
        <c:axId val="1865519520"/>
        <c:axId val="1713953552"/>
      </c:barChart>
      <c:catAx>
        <c:axId val="186551952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13953552"/>
        <c:crosses val="autoZero"/>
        <c:auto val="1"/>
        <c:lblAlgn val="ctr"/>
        <c:lblOffset val="100"/>
        <c:noMultiLvlLbl val="0"/>
      </c:catAx>
      <c:valAx>
        <c:axId val="1713953552"/>
        <c:scaling>
          <c:orientation val="minMax"/>
          <c:max val="50"/>
          <c:min val="-10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r>
                  <a:rPr lang="de-DE" sz="1200" b="1">
                    <a:solidFill>
                      <a:schemeClr val="tx1"/>
                    </a:solidFill>
                  </a:rPr>
                  <a:t>Best % Change in Tumor </a:t>
                </a:r>
                <a:r>
                  <a:rPr lang="de-DE" sz="1200" b="1" err="1">
                    <a:solidFill>
                      <a:schemeClr val="tx1"/>
                    </a:solidFill>
                  </a:rPr>
                  <a:t>Burden</a:t>
                </a:r>
                <a:r>
                  <a:rPr lang="de-DE" sz="1200" b="1">
                    <a:solidFill>
                      <a:schemeClr val="tx1"/>
                    </a:solidFill>
                  </a:rPr>
                  <a:t> </a:t>
                </a:r>
                <a:r>
                  <a:rPr lang="de-DE" sz="1200" b="1" err="1">
                    <a:solidFill>
                      <a:schemeClr val="tx1"/>
                    </a:solidFill>
                  </a:rPr>
                  <a:t>from</a:t>
                </a:r>
                <a:r>
                  <a:rPr lang="de-DE" sz="1200" b="1">
                    <a:solidFill>
                      <a:schemeClr val="tx1"/>
                    </a:solidFill>
                  </a:rPr>
                  <a:t> Baseline</a:t>
                </a:r>
              </a:p>
            </c:rich>
          </c:tx>
          <c:layout>
            <c:manualLayout>
              <c:xMode val="edge"/>
              <c:yMode val="edge"/>
              <c:x val="2.5864838567936529E-2"/>
              <c:y val="0.22826129263348502"/>
            </c:manualLayout>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865519520"/>
        <c:crosses val="autoZero"/>
        <c:crossBetween val="between"/>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lumMod val="65000"/>
                    <a:lumOff val="35000"/>
                  </a:schemeClr>
                </a:solidFill>
                <a:latin typeface="+mn-lt"/>
                <a:ea typeface="+mn-ea"/>
                <a:cs typeface="+mn-cs"/>
              </a:defRPr>
            </a:pPr>
            <a:r>
              <a:rPr lang="de-DE" sz="1400" b="1">
                <a:solidFill>
                  <a:schemeClr val="tx1"/>
                </a:solidFill>
              </a:rPr>
              <a:t>ORR 100%</a:t>
            </a: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Tabelle1!$B$2:$B$5</c:f>
              <c:numCache>
                <c:formatCode>General</c:formatCode>
                <c:ptCount val="4"/>
              </c:numCache>
            </c:numRef>
          </c:val>
          <c:extLst>
            <c:ext xmlns:c16="http://schemas.microsoft.com/office/drawing/2014/chart" uri="{C3380CC4-5D6E-409C-BE32-E72D297353CC}">
              <c16:uniqueId val="{00000000-AB70-E44D-971F-4006A4F51AB2}"/>
            </c:ext>
          </c:extLst>
        </c:ser>
        <c:ser>
          <c:idx val="1"/>
          <c:order val="1"/>
          <c:tx>
            <c:strRef>
              <c:f>Tabelle1!$C$1</c:f>
              <c:strCache>
                <c:ptCount val="1"/>
                <c:pt idx="0">
                  <c:v>Datenreihe 2</c:v>
                </c:pt>
              </c:strCache>
            </c:strRef>
          </c:tx>
          <c:spPr>
            <a:solidFill>
              <a:schemeClr val="accent2"/>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Tabelle1!$C$2:$C$5</c:f>
              <c:numCache>
                <c:formatCode>General</c:formatCode>
                <c:ptCount val="4"/>
              </c:numCache>
            </c:numRef>
          </c:val>
          <c:extLst>
            <c:ext xmlns:c16="http://schemas.microsoft.com/office/drawing/2014/chart" uri="{C3380CC4-5D6E-409C-BE32-E72D297353CC}">
              <c16:uniqueId val="{00000001-AB70-E44D-971F-4006A4F51AB2}"/>
            </c:ext>
          </c:extLst>
        </c:ser>
        <c:ser>
          <c:idx val="2"/>
          <c:order val="2"/>
          <c:tx>
            <c:strRef>
              <c:f>Tabelle1!$D$1</c:f>
              <c:strCache>
                <c:ptCount val="1"/>
                <c:pt idx="0">
                  <c:v>Datenreihe 3</c:v>
                </c:pt>
              </c:strCache>
            </c:strRef>
          </c:tx>
          <c:spPr>
            <a:solidFill>
              <a:schemeClr val="accent3"/>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Tabelle1!$D$2:$D$5</c:f>
              <c:numCache>
                <c:formatCode>General</c:formatCode>
                <c:ptCount val="4"/>
              </c:numCache>
            </c:numRef>
          </c:val>
          <c:extLst>
            <c:ext xmlns:c16="http://schemas.microsoft.com/office/drawing/2014/chart" uri="{C3380CC4-5D6E-409C-BE32-E72D297353CC}">
              <c16:uniqueId val="{00000002-AB70-E44D-971F-4006A4F51AB2}"/>
            </c:ext>
          </c:extLst>
        </c:ser>
        <c:dLbls>
          <c:showLegendKey val="0"/>
          <c:showVal val="0"/>
          <c:showCatName val="0"/>
          <c:showSerName val="0"/>
          <c:showPercent val="0"/>
          <c:showBubbleSize val="0"/>
        </c:dLbls>
        <c:gapWidth val="219"/>
        <c:overlap val="-27"/>
        <c:axId val="1865519520"/>
        <c:axId val="1713953552"/>
      </c:barChart>
      <c:catAx>
        <c:axId val="186551952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13953552"/>
        <c:crosses val="autoZero"/>
        <c:auto val="1"/>
        <c:lblAlgn val="ctr"/>
        <c:lblOffset val="100"/>
        <c:noMultiLvlLbl val="0"/>
      </c:catAx>
      <c:valAx>
        <c:axId val="1713953552"/>
        <c:scaling>
          <c:orientation val="minMax"/>
          <c:max val="0"/>
          <c:min val="-10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r>
                  <a:rPr lang="de-DE" sz="1200" b="1">
                    <a:solidFill>
                      <a:schemeClr val="tx1"/>
                    </a:solidFill>
                  </a:rPr>
                  <a:t>Best % Change in Tumor </a:t>
                </a:r>
                <a:r>
                  <a:rPr lang="de-DE" sz="1200" b="1" err="1">
                    <a:solidFill>
                      <a:schemeClr val="tx1"/>
                    </a:solidFill>
                  </a:rPr>
                  <a:t>Burden</a:t>
                </a:r>
                <a:r>
                  <a:rPr lang="de-DE" sz="1200" b="1">
                    <a:solidFill>
                      <a:schemeClr val="tx1"/>
                    </a:solidFill>
                  </a:rPr>
                  <a:t> </a:t>
                </a:r>
                <a:r>
                  <a:rPr lang="de-DE" sz="1200" b="1" err="1">
                    <a:solidFill>
                      <a:schemeClr val="tx1"/>
                    </a:solidFill>
                  </a:rPr>
                  <a:t>from</a:t>
                </a:r>
                <a:r>
                  <a:rPr lang="de-DE" sz="1200" b="1">
                    <a:solidFill>
                      <a:schemeClr val="tx1"/>
                    </a:solidFill>
                  </a:rPr>
                  <a:t> Baseline</a:t>
                </a:r>
              </a:p>
            </c:rich>
          </c:tx>
          <c:layout>
            <c:manualLayout>
              <c:xMode val="edge"/>
              <c:yMode val="edge"/>
              <c:x val="2.5864838567936529E-2"/>
              <c:y val="0.22826129263348502"/>
            </c:manualLayout>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86551952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lumMod val="65000"/>
                    <a:lumOff val="35000"/>
                  </a:schemeClr>
                </a:solidFill>
                <a:latin typeface="+mn-lt"/>
                <a:ea typeface="+mn-ea"/>
                <a:cs typeface="+mn-cs"/>
              </a:defRPr>
            </a:pPr>
            <a:r>
              <a:rPr lang="de-DE" sz="1400" b="1">
                <a:solidFill>
                  <a:schemeClr val="tx1"/>
                </a:solidFill>
              </a:rPr>
              <a:t>ORR:</a:t>
            </a:r>
            <a:r>
              <a:rPr lang="de-DE" sz="1400" b="1" baseline="0">
                <a:solidFill>
                  <a:schemeClr val="tx1"/>
                </a:solidFill>
              </a:rPr>
              <a:t> 79</a:t>
            </a:r>
            <a:r>
              <a:rPr lang="de-DE" sz="1400" b="1">
                <a:solidFill>
                  <a:schemeClr val="tx1"/>
                </a:solidFill>
              </a:rPr>
              <a:t>%  CR: 21%</a:t>
            </a: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Tabelle1!$B$2:$B$5</c:f>
              <c:numCache>
                <c:formatCode>General</c:formatCode>
                <c:ptCount val="4"/>
              </c:numCache>
            </c:numRef>
          </c:val>
          <c:extLst>
            <c:ext xmlns:c16="http://schemas.microsoft.com/office/drawing/2014/chart" uri="{C3380CC4-5D6E-409C-BE32-E72D297353CC}">
              <c16:uniqueId val="{00000000-AB70-E44D-971F-4006A4F51AB2}"/>
            </c:ext>
          </c:extLst>
        </c:ser>
        <c:ser>
          <c:idx val="1"/>
          <c:order val="1"/>
          <c:tx>
            <c:strRef>
              <c:f>Tabelle1!$C$1</c:f>
              <c:strCache>
                <c:ptCount val="1"/>
                <c:pt idx="0">
                  <c:v>Datenreihe 2</c:v>
                </c:pt>
              </c:strCache>
            </c:strRef>
          </c:tx>
          <c:spPr>
            <a:solidFill>
              <a:schemeClr val="accent2"/>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Tabelle1!$C$2:$C$5</c:f>
              <c:numCache>
                <c:formatCode>General</c:formatCode>
                <c:ptCount val="4"/>
              </c:numCache>
            </c:numRef>
          </c:val>
          <c:extLst>
            <c:ext xmlns:c16="http://schemas.microsoft.com/office/drawing/2014/chart" uri="{C3380CC4-5D6E-409C-BE32-E72D297353CC}">
              <c16:uniqueId val="{00000001-AB70-E44D-971F-4006A4F51AB2}"/>
            </c:ext>
          </c:extLst>
        </c:ser>
        <c:ser>
          <c:idx val="2"/>
          <c:order val="2"/>
          <c:tx>
            <c:strRef>
              <c:f>Tabelle1!$D$1</c:f>
              <c:strCache>
                <c:ptCount val="1"/>
                <c:pt idx="0">
                  <c:v>Datenreihe 3</c:v>
                </c:pt>
              </c:strCache>
            </c:strRef>
          </c:tx>
          <c:spPr>
            <a:solidFill>
              <a:schemeClr val="accent3"/>
            </a:solidFill>
            <a:ln>
              <a:noFill/>
            </a:ln>
            <a:effectLst/>
          </c:spPr>
          <c:invertIfNegative val="0"/>
          <c:cat>
            <c:strRef>
              <c:f>Tabelle1!$A$2:$A$5</c:f>
              <c:strCache>
                <c:ptCount val="4"/>
                <c:pt idx="0">
                  <c:v>Kategorie 1</c:v>
                </c:pt>
                <c:pt idx="1">
                  <c:v>Kategorie 2</c:v>
                </c:pt>
                <c:pt idx="2">
                  <c:v>Kategorie 3</c:v>
                </c:pt>
                <c:pt idx="3">
                  <c:v>Kategorie 4</c:v>
                </c:pt>
              </c:strCache>
            </c:strRef>
          </c:cat>
          <c:val>
            <c:numRef>
              <c:f>Tabelle1!$D$2:$D$5</c:f>
              <c:numCache>
                <c:formatCode>General</c:formatCode>
                <c:ptCount val="4"/>
              </c:numCache>
            </c:numRef>
          </c:val>
          <c:extLst>
            <c:ext xmlns:c16="http://schemas.microsoft.com/office/drawing/2014/chart" uri="{C3380CC4-5D6E-409C-BE32-E72D297353CC}">
              <c16:uniqueId val="{00000002-AB70-E44D-971F-4006A4F51AB2}"/>
            </c:ext>
          </c:extLst>
        </c:ser>
        <c:dLbls>
          <c:showLegendKey val="0"/>
          <c:showVal val="0"/>
          <c:showCatName val="0"/>
          <c:showSerName val="0"/>
          <c:showPercent val="0"/>
          <c:showBubbleSize val="0"/>
        </c:dLbls>
        <c:gapWidth val="219"/>
        <c:overlap val="-27"/>
        <c:axId val="1865519520"/>
        <c:axId val="1713953552"/>
      </c:barChart>
      <c:catAx>
        <c:axId val="186551952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13953552"/>
        <c:crosses val="autoZero"/>
        <c:auto val="1"/>
        <c:lblAlgn val="ctr"/>
        <c:lblOffset val="100"/>
        <c:noMultiLvlLbl val="0"/>
      </c:catAx>
      <c:valAx>
        <c:axId val="1713953552"/>
        <c:scaling>
          <c:orientation val="minMax"/>
          <c:max val="0"/>
          <c:min val="-10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r>
                  <a:rPr lang="de-DE" sz="1200" b="1">
                    <a:solidFill>
                      <a:schemeClr val="tx1"/>
                    </a:solidFill>
                  </a:rPr>
                  <a:t>Best % Change in Tumor </a:t>
                </a:r>
                <a:r>
                  <a:rPr lang="de-DE" sz="1200" b="1" err="1">
                    <a:solidFill>
                      <a:schemeClr val="tx1"/>
                    </a:solidFill>
                  </a:rPr>
                  <a:t>Burden</a:t>
                </a:r>
                <a:r>
                  <a:rPr lang="de-DE" sz="1200" b="1">
                    <a:solidFill>
                      <a:schemeClr val="tx1"/>
                    </a:solidFill>
                  </a:rPr>
                  <a:t> </a:t>
                </a:r>
                <a:r>
                  <a:rPr lang="de-DE" sz="1200" b="1" err="1">
                    <a:solidFill>
                      <a:schemeClr val="tx1"/>
                    </a:solidFill>
                  </a:rPr>
                  <a:t>from</a:t>
                </a:r>
                <a:r>
                  <a:rPr lang="de-DE" sz="1200" b="1">
                    <a:solidFill>
                      <a:schemeClr val="tx1"/>
                    </a:solidFill>
                  </a:rPr>
                  <a:t> Baseline</a:t>
                </a:r>
              </a:p>
            </c:rich>
          </c:tx>
          <c:layout>
            <c:manualLayout>
              <c:xMode val="edge"/>
              <c:yMode val="edge"/>
              <c:x val="2.5864838567936529E-2"/>
              <c:y val="0.22826129263348502"/>
            </c:manualLayout>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865519520"/>
        <c:crosses val="autoZero"/>
        <c:crossBetween val="between"/>
        <c:majorUnit val="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8620763271842665E-2"/>
          <c:y val="5.6674293892802312E-2"/>
          <c:w val="0.89793274366402598"/>
          <c:h val="0.75960409750602831"/>
        </c:manualLayout>
      </c:layout>
      <c:barChart>
        <c:barDir val="col"/>
        <c:grouping val="stacked"/>
        <c:varyColors val="0"/>
        <c:ser>
          <c:idx val="0"/>
          <c:order val="0"/>
          <c:tx>
            <c:strRef>
              <c:f>Tabelle1!$B$1</c:f>
              <c:strCache>
                <c:ptCount val="1"/>
                <c:pt idx="0">
                  <c:v>NE</c:v>
                </c:pt>
              </c:strCache>
            </c:strRef>
          </c:tx>
          <c:spPr>
            <a:solidFill>
              <a:schemeClr val="accent1"/>
            </a:solidFill>
            <a:ln>
              <a:noFill/>
            </a:ln>
            <a:effectLst/>
          </c:spPr>
          <c:invertIfNegative val="0"/>
          <c:dLbls>
            <c:dLbl>
              <c:idx val="0"/>
              <c:tx>
                <c:rich>
                  <a:bodyPr/>
                  <a:lstStyle/>
                  <a:p>
                    <a:r>
                      <a:rPr lang="en-US"/>
                      <a:t>16 (29%)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1002-4EB0-BC93-DF9895E7270C}"/>
                </c:ext>
              </c:extLst>
            </c:dLbl>
            <c:dLbl>
              <c:idx val="1"/>
              <c:tx>
                <c:rich>
                  <a:bodyPr/>
                  <a:lstStyle/>
                  <a:p>
                    <a:r>
                      <a:rPr lang="en-US"/>
                      <a:t>8 (40%)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1002-4EB0-BC93-DF9895E7270C}"/>
                </c:ext>
              </c:extLst>
            </c:dLbl>
            <c:dLbl>
              <c:idx val="2"/>
              <c:tx>
                <c:rich>
                  <a:bodyPr/>
                  <a:lstStyle/>
                  <a:p>
                    <a:r>
                      <a:rPr lang="en-US"/>
                      <a:t>12 (52%)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1002-4EB0-BC93-DF9895E7270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Tabelle1!$A$2:$A$4</c:f>
              <c:strCache>
                <c:ptCount val="3"/>
                <c:pt idx="0">
                  <c:v>A+O (n=55)</c:v>
                </c:pt>
                <c:pt idx="1">
                  <c:v>A (n=20)</c:v>
                </c:pt>
                <c:pt idx="2">
                  <c:v>O+Cib (n=23)</c:v>
                </c:pt>
              </c:strCache>
            </c:strRef>
          </c:cat>
          <c:val>
            <c:numRef>
              <c:f>Tabelle1!$B$2:$B$4</c:f>
              <c:numCache>
                <c:formatCode>0%</c:formatCode>
                <c:ptCount val="3"/>
                <c:pt idx="0">
                  <c:v>0.28999999999999998</c:v>
                </c:pt>
                <c:pt idx="1">
                  <c:v>0.4</c:v>
                </c:pt>
                <c:pt idx="2">
                  <c:v>0.52</c:v>
                </c:pt>
              </c:numCache>
            </c:numRef>
          </c:val>
          <c:extLst>
            <c:ext xmlns:c16="http://schemas.microsoft.com/office/drawing/2014/chart" uri="{C3380CC4-5D6E-409C-BE32-E72D297353CC}">
              <c16:uniqueId val="{00000000-1002-4EB0-BC93-DF9895E7270C}"/>
            </c:ext>
          </c:extLst>
        </c:ser>
        <c:ser>
          <c:idx val="1"/>
          <c:order val="1"/>
          <c:tx>
            <c:strRef>
              <c:f>Tabelle1!$C$1</c:f>
              <c:strCache>
                <c:ptCount val="1"/>
                <c:pt idx="0">
                  <c:v>MRD detectable</c:v>
                </c:pt>
              </c:strCache>
            </c:strRef>
          </c:tx>
          <c:spPr>
            <a:solidFill>
              <a:schemeClr val="accent2"/>
            </a:solidFill>
            <a:ln>
              <a:noFill/>
            </a:ln>
            <a:effectLst/>
          </c:spPr>
          <c:invertIfNegative val="0"/>
          <c:dLbls>
            <c:dLbl>
              <c:idx val="0"/>
              <c:tx>
                <c:rich>
                  <a:bodyPr/>
                  <a:lstStyle/>
                  <a:p>
                    <a:r>
                      <a:rPr lang="en-US"/>
                      <a:t>18 (33%)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1002-4EB0-BC93-DF9895E7270C}"/>
                </c:ext>
              </c:extLst>
            </c:dLbl>
            <c:dLbl>
              <c:idx val="1"/>
              <c:tx>
                <c:rich>
                  <a:bodyPr/>
                  <a:lstStyle/>
                  <a:p>
                    <a:r>
                      <a:rPr lang="en-US"/>
                      <a:t>10 (50%)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1002-4EB0-BC93-DF9895E7270C}"/>
                </c:ext>
              </c:extLst>
            </c:dLbl>
            <c:dLbl>
              <c:idx val="2"/>
              <c:tx>
                <c:rich>
                  <a:bodyPr/>
                  <a:lstStyle/>
                  <a:p>
                    <a:r>
                      <a:rPr lang="en-US"/>
                      <a:t>9 (39%)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1002-4EB0-BC93-DF9895E7270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Tabelle1!$A$2:$A$4</c:f>
              <c:strCache>
                <c:ptCount val="3"/>
                <c:pt idx="0">
                  <c:v>A+O (n=55)</c:v>
                </c:pt>
                <c:pt idx="1">
                  <c:v>A (n=20)</c:v>
                </c:pt>
                <c:pt idx="2">
                  <c:v>O+Cib (n=23)</c:v>
                </c:pt>
              </c:strCache>
            </c:strRef>
          </c:cat>
          <c:val>
            <c:numRef>
              <c:f>Tabelle1!$C$2:$C$4</c:f>
              <c:numCache>
                <c:formatCode>0%</c:formatCode>
                <c:ptCount val="3"/>
                <c:pt idx="0">
                  <c:v>0.33</c:v>
                </c:pt>
                <c:pt idx="1">
                  <c:v>0.5</c:v>
                </c:pt>
                <c:pt idx="2">
                  <c:v>0.39</c:v>
                </c:pt>
              </c:numCache>
            </c:numRef>
          </c:val>
          <c:extLst>
            <c:ext xmlns:c16="http://schemas.microsoft.com/office/drawing/2014/chart" uri="{C3380CC4-5D6E-409C-BE32-E72D297353CC}">
              <c16:uniqueId val="{00000001-1002-4EB0-BC93-DF9895E7270C}"/>
            </c:ext>
          </c:extLst>
        </c:ser>
        <c:ser>
          <c:idx val="2"/>
          <c:order val="2"/>
          <c:tx>
            <c:strRef>
              <c:f>Tabelle1!$D$1</c:f>
              <c:strCache>
                <c:ptCount val="1"/>
                <c:pt idx="0">
                  <c:v>uMRD</c:v>
                </c:pt>
              </c:strCache>
            </c:strRef>
          </c:tx>
          <c:spPr>
            <a:solidFill>
              <a:schemeClr val="accent3"/>
            </a:solidFill>
            <a:ln>
              <a:noFill/>
            </a:ln>
            <a:effectLst/>
          </c:spPr>
          <c:invertIfNegative val="0"/>
          <c:dLbls>
            <c:dLbl>
              <c:idx val="0"/>
              <c:tx>
                <c:rich>
                  <a:bodyPr/>
                  <a:lstStyle/>
                  <a:p>
                    <a:r>
                      <a:rPr lang="en-US"/>
                      <a:t>21 (38%)</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1002-4EB0-BC93-DF9895E7270C}"/>
                </c:ext>
              </c:extLst>
            </c:dLbl>
            <c:dLbl>
              <c:idx val="1"/>
              <c:tx>
                <c:rich>
                  <a:bodyPr/>
                  <a:lstStyle/>
                  <a:p>
                    <a:r>
                      <a:rPr lang="en-US"/>
                      <a:t>2 (10%)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1002-4EB0-BC93-DF9895E7270C}"/>
                </c:ext>
              </c:extLst>
            </c:dLbl>
            <c:dLbl>
              <c:idx val="2"/>
              <c:tx>
                <c:rich>
                  <a:bodyPr/>
                  <a:lstStyle/>
                  <a:p>
                    <a:r>
                      <a:rPr lang="en-US"/>
                      <a:t>2 (9%)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1002-4EB0-BC93-DF9895E7270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Tabelle1!$A$2:$A$4</c:f>
              <c:strCache>
                <c:ptCount val="3"/>
                <c:pt idx="0">
                  <c:v>A+O (n=55)</c:v>
                </c:pt>
                <c:pt idx="1">
                  <c:v>A (n=20)</c:v>
                </c:pt>
                <c:pt idx="2">
                  <c:v>O+Cib (n=23)</c:v>
                </c:pt>
              </c:strCache>
            </c:strRef>
          </c:cat>
          <c:val>
            <c:numRef>
              <c:f>Tabelle1!$D$2:$D$4</c:f>
              <c:numCache>
                <c:formatCode>0%</c:formatCode>
                <c:ptCount val="3"/>
                <c:pt idx="0">
                  <c:v>0.38</c:v>
                </c:pt>
                <c:pt idx="1">
                  <c:v>0.1</c:v>
                </c:pt>
                <c:pt idx="2">
                  <c:v>0.09</c:v>
                </c:pt>
              </c:numCache>
            </c:numRef>
          </c:val>
          <c:extLst>
            <c:ext xmlns:c16="http://schemas.microsoft.com/office/drawing/2014/chart" uri="{C3380CC4-5D6E-409C-BE32-E72D297353CC}">
              <c16:uniqueId val="{00000002-1002-4EB0-BC93-DF9895E7270C}"/>
            </c:ext>
          </c:extLst>
        </c:ser>
        <c:dLbls>
          <c:dLblPos val="ctr"/>
          <c:showLegendKey val="0"/>
          <c:showVal val="1"/>
          <c:showCatName val="0"/>
          <c:showSerName val="0"/>
          <c:showPercent val="0"/>
          <c:showBubbleSize val="0"/>
        </c:dLbls>
        <c:gapWidth val="150"/>
        <c:overlap val="100"/>
        <c:axId val="187577647"/>
        <c:axId val="187581807"/>
      </c:barChart>
      <c:catAx>
        <c:axId val="187577647"/>
        <c:scaling>
          <c:orientation val="minMax"/>
        </c:scaling>
        <c:delete val="0"/>
        <c:axPos val="b"/>
        <c:numFmt formatCode="General" sourceLinked="1"/>
        <c:majorTickMark val="out"/>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87581807"/>
        <c:crosses val="autoZero"/>
        <c:auto val="1"/>
        <c:lblAlgn val="ctr"/>
        <c:lblOffset val="100"/>
        <c:noMultiLvlLbl val="0"/>
      </c:catAx>
      <c:valAx>
        <c:axId val="187581807"/>
        <c:scaling>
          <c:orientation val="minMax"/>
          <c:max val="1"/>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err="1">
                    <a:solidFill>
                      <a:schemeClr val="tx1"/>
                    </a:solidFill>
                  </a:rPr>
                  <a:t>Patients</a:t>
                </a:r>
                <a:r>
                  <a:rPr lang="de-DE" sz="1400" b="1">
                    <a:solidFill>
                      <a:schemeClr val="tx1"/>
                    </a:solidFill>
                  </a:rPr>
                  <a:t> </a:t>
                </a:r>
                <a:r>
                  <a:rPr lang="de-DE" sz="1400" b="1" err="1">
                    <a:solidFill>
                      <a:schemeClr val="tx1"/>
                    </a:solidFill>
                  </a:rPr>
                  <a:t>with</a:t>
                </a:r>
                <a:r>
                  <a:rPr lang="de-DE" sz="1400" b="1">
                    <a:solidFill>
                      <a:schemeClr val="tx1"/>
                    </a:solidFill>
                  </a:rPr>
                  <a:t> CR/</a:t>
                </a:r>
                <a:r>
                  <a:rPr lang="de-DE" sz="1400" b="1" err="1">
                    <a:solidFill>
                      <a:schemeClr val="tx1"/>
                    </a:solidFill>
                  </a:rPr>
                  <a:t>CRi</a:t>
                </a:r>
                <a:endParaRPr lang="de-DE" sz="1400" b="1">
                  <a:solidFill>
                    <a:schemeClr val="tx1"/>
                  </a:solidFill>
                </a:endParaRPr>
              </a:p>
            </c:rich>
          </c:tx>
          <c:layout>
            <c:manualLayout>
              <c:xMode val="edge"/>
              <c:yMode val="edge"/>
              <c:x val="7.4898025146193318E-3"/>
              <c:y val="0.17869662245432497"/>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0%"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87577647"/>
        <c:crosses val="autoZero"/>
        <c:crossBetween val="between"/>
      </c:valAx>
      <c:spPr>
        <a:noFill/>
        <a:ln>
          <a:noFill/>
        </a:ln>
        <a:effectLst/>
      </c:spPr>
    </c:plotArea>
    <c:legend>
      <c:legendPos val="b"/>
      <c:layout>
        <c:manualLayout>
          <c:xMode val="edge"/>
          <c:yMode val="edge"/>
          <c:x val="0.40896368060834748"/>
          <c:y val="0.90630775302321775"/>
          <c:w val="0.25297232948508885"/>
          <c:h val="6.164578515850129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22225">
      <a:solidFill>
        <a:schemeClr val="bg1"/>
      </a:solid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4E4F4E">
                    <a:lumMod val="65000"/>
                    <a:lumOff val="35000"/>
                  </a:srgbClr>
                </a:solidFill>
                <a:latin typeface="+mn-lt"/>
                <a:ea typeface="+mn-ea"/>
                <a:cs typeface="+mn-cs"/>
              </a:defRPr>
            </a:pPr>
            <a:r>
              <a:rPr lang="en-US" sz="1200" b="1">
                <a:solidFill>
                  <a:schemeClr val="tx1"/>
                </a:solidFill>
              </a:rPr>
              <a:t>Time to MRD doubling (days)</a:t>
            </a:r>
          </a:p>
          <a:p>
            <a:pPr marL="0" marR="0" indent="0" algn="ctr" defTabSz="914400" rtl="0" eaLnBrk="1" fontAlgn="auto" latinLnBrk="0" hangingPunct="1">
              <a:lnSpc>
                <a:spcPct val="100000"/>
              </a:lnSpc>
              <a:spcBef>
                <a:spcPts val="0"/>
              </a:spcBef>
              <a:spcAft>
                <a:spcPts val="0"/>
              </a:spcAft>
              <a:buClrTx/>
              <a:buSzTx/>
              <a:buFontTx/>
              <a:buNone/>
              <a:tabLst/>
              <a:defRPr>
                <a:solidFill>
                  <a:srgbClr val="4E4F4E">
                    <a:lumMod val="65000"/>
                    <a:lumOff val="35000"/>
                  </a:srgbClr>
                </a:solidFill>
              </a:defRPr>
            </a:pPr>
            <a:r>
              <a:rPr lang="en-US" sz="1200" b="0">
                <a:solidFill>
                  <a:schemeClr val="tx1"/>
                </a:solidFill>
              </a:rPr>
              <a:t>p</a:t>
            </a:r>
            <a:r>
              <a:rPr lang="en-US" sz="1200" b="0" baseline="0">
                <a:solidFill>
                  <a:schemeClr val="tx1"/>
                </a:solidFill>
              </a:rPr>
              <a:t> &lt; 2e-16</a:t>
            </a:r>
            <a:endParaRPr lang="en-US" sz="1200" b="0">
              <a:solidFill>
                <a:schemeClr val="tx1"/>
              </a:solidFill>
            </a:endParaRPr>
          </a:p>
        </c:rich>
      </c:tx>
      <c:layout>
        <c:manualLayout>
          <c:xMode val="edge"/>
          <c:yMode val="edge"/>
          <c:x val="0.18756751559029247"/>
          <c:y val="7.6310042827424068E-2"/>
        </c:manualLayout>
      </c:layout>
      <c:overlay val="0"/>
      <c:spPr>
        <a:noFill/>
        <a:ln>
          <a:noFill/>
        </a:ln>
        <a:effectLst/>
      </c:spPr>
      <c:txPr>
        <a:bodyPr rot="0" spcFirstLastPara="1" vertOverflow="ellipsis" vert="horz" wrap="square" anchor="ctr" anchorCtr="1"/>
        <a:lstStyle/>
        <a:p>
          <a:pPr marL="0" marR="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4E4F4E">
                  <a:lumMod val="65000"/>
                  <a:lumOff val="35000"/>
                </a:srgbClr>
              </a:solidFill>
              <a:latin typeface="+mn-lt"/>
              <a:ea typeface="+mn-ea"/>
              <a:cs typeface="+mn-cs"/>
            </a:defRPr>
          </a:pPr>
          <a:endParaRPr lang="en-US"/>
        </a:p>
      </c:txPr>
    </c:title>
    <c:autoTitleDeleted val="0"/>
    <c:plotArea>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cat>
            <c:strRef>
              <c:f>Tabelle1!$A$2:$A$3</c:f>
              <c:strCache>
                <c:ptCount val="2"/>
                <c:pt idx="0">
                  <c:v>Clb-Obi</c:v>
                </c:pt>
                <c:pt idx="1">
                  <c:v>Ven-Obi</c:v>
                </c:pt>
              </c:strCache>
            </c:strRef>
          </c:cat>
          <c:val>
            <c:numRef>
              <c:f>Tabelle1!$B$2:$B$3</c:f>
              <c:numCache>
                <c:formatCode>General</c:formatCode>
                <c:ptCount val="2"/>
                <c:pt idx="0">
                  <c:v>0</c:v>
                </c:pt>
                <c:pt idx="1">
                  <c:v>0</c:v>
                </c:pt>
              </c:numCache>
            </c:numRef>
          </c:val>
          <c:extLst>
            <c:ext xmlns:c16="http://schemas.microsoft.com/office/drawing/2014/chart" uri="{C3380CC4-5D6E-409C-BE32-E72D297353CC}">
              <c16:uniqueId val="{00000000-9567-3040-B756-C4631A8D915B}"/>
            </c:ext>
          </c:extLst>
        </c:ser>
        <c:dLbls>
          <c:showLegendKey val="0"/>
          <c:showVal val="0"/>
          <c:showCatName val="0"/>
          <c:showSerName val="0"/>
          <c:showPercent val="0"/>
          <c:showBubbleSize val="0"/>
        </c:dLbls>
        <c:gapWidth val="219"/>
        <c:overlap val="-27"/>
        <c:axId val="1187608800"/>
        <c:axId val="1187487200"/>
      </c:barChart>
      <c:catAx>
        <c:axId val="1187608800"/>
        <c:scaling>
          <c:orientation val="minMax"/>
        </c:scaling>
        <c:delete val="0"/>
        <c:axPos val="b"/>
        <c:numFmt formatCode="General" sourceLinked="1"/>
        <c:majorTickMark val="out"/>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187487200"/>
        <c:crosses val="autoZero"/>
        <c:auto val="1"/>
        <c:lblAlgn val="ctr"/>
        <c:lblOffset val="100"/>
        <c:noMultiLvlLbl val="0"/>
      </c:catAx>
      <c:valAx>
        <c:axId val="1187487200"/>
        <c:scaling>
          <c:orientation val="minMax"/>
          <c:max val="2100"/>
          <c:min val="0"/>
        </c:scaling>
        <c:delete val="0"/>
        <c:axPos val="l"/>
        <c:majorGridlines>
          <c:spPr>
            <a:ln w="9525" cap="flat" cmpd="sng" algn="ctr">
              <a:noFill/>
              <a:round/>
            </a:ln>
            <a:effectLst/>
          </c:spPr>
        </c:majorGridlines>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187608800"/>
        <c:crosses val="autoZero"/>
        <c:crossBetween val="between"/>
        <c:majorUnit val="5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4E4F4E">
                    <a:lumMod val="65000"/>
                    <a:lumOff val="35000"/>
                  </a:srgbClr>
                </a:solidFill>
                <a:latin typeface="+mn-lt"/>
                <a:ea typeface="+mn-ea"/>
                <a:cs typeface="+mn-cs"/>
              </a:defRPr>
            </a:pPr>
            <a:r>
              <a:rPr lang="en-US" sz="1200" b="1">
                <a:solidFill>
                  <a:schemeClr val="tx1"/>
                </a:solidFill>
              </a:rPr>
              <a:t>Time to MRD doubling (days)</a:t>
            </a:r>
          </a:p>
          <a:p>
            <a:pPr marL="0" marR="0" indent="0" algn="ctr" defTabSz="914400" rtl="0" eaLnBrk="1" fontAlgn="auto" latinLnBrk="0" hangingPunct="1">
              <a:lnSpc>
                <a:spcPct val="100000"/>
              </a:lnSpc>
              <a:spcBef>
                <a:spcPts val="0"/>
              </a:spcBef>
              <a:spcAft>
                <a:spcPts val="0"/>
              </a:spcAft>
              <a:buClrTx/>
              <a:buSzTx/>
              <a:buFontTx/>
              <a:buNone/>
              <a:tabLst/>
              <a:defRPr>
                <a:solidFill>
                  <a:srgbClr val="4E4F4E">
                    <a:lumMod val="65000"/>
                    <a:lumOff val="35000"/>
                  </a:srgbClr>
                </a:solidFill>
              </a:defRPr>
            </a:pPr>
            <a:r>
              <a:rPr lang="en-US" sz="1200" b="0">
                <a:solidFill>
                  <a:schemeClr val="tx1"/>
                </a:solidFill>
              </a:rPr>
              <a:t>p</a:t>
            </a:r>
            <a:r>
              <a:rPr lang="en-US" sz="1200" b="0" baseline="0">
                <a:solidFill>
                  <a:schemeClr val="tx1"/>
                </a:solidFill>
              </a:rPr>
              <a:t> &lt; 0.0039</a:t>
            </a:r>
            <a:endParaRPr lang="en-US" sz="1200" b="0">
              <a:solidFill>
                <a:schemeClr val="tx1"/>
              </a:solidFill>
            </a:endParaRPr>
          </a:p>
        </c:rich>
      </c:tx>
      <c:layout>
        <c:manualLayout>
          <c:xMode val="edge"/>
          <c:yMode val="edge"/>
          <c:x val="0.19165181685478572"/>
          <c:y val="7.6280329333851052E-2"/>
        </c:manualLayout>
      </c:layout>
      <c:overlay val="0"/>
      <c:spPr>
        <a:noFill/>
        <a:ln>
          <a:noFill/>
        </a:ln>
        <a:effectLst/>
      </c:spPr>
      <c:txPr>
        <a:bodyPr rot="0" spcFirstLastPara="1" vertOverflow="ellipsis" vert="horz" wrap="square" anchor="ctr" anchorCtr="1"/>
        <a:lstStyle/>
        <a:p>
          <a:pPr marL="0" marR="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4E4F4E">
                  <a:lumMod val="65000"/>
                  <a:lumOff val="35000"/>
                </a:srgbClr>
              </a:solidFill>
              <a:latin typeface="+mn-lt"/>
              <a:ea typeface="+mn-ea"/>
              <a:cs typeface="+mn-cs"/>
            </a:defRPr>
          </a:pPr>
          <a:endParaRPr lang="en-US"/>
        </a:p>
      </c:txPr>
    </c:title>
    <c:autoTitleDeleted val="0"/>
    <c:plotArea>
      <c:layout/>
      <c:barChart>
        <c:barDir val="col"/>
        <c:grouping val="clustered"/>
        <c:varyColors val="0"/>
        <c:ser>
          <c:idx val="0"/>
          <c:order val="0"/>
          <c:tx>
            <c:strRef>
              <c:f>Tabelle1!$B$1</c:f>
              <c:strCache>
                <c:ptCount val="1"/>
                <c:pt idx="0">
                  <c:v>Datenreihe 1</c:v>
                </c:pt>
              </c:strCache>
            </c:strRef>
          </c:tx>
          <c:spPr>
            <a:solidFill>
              <a:schemeClr val="accent1"/>
            </a:solidFill>
            <a:ln>
              <a:noFill/>
            </a:ln>
            <a:effectLst/>
          </c:spPr>
          <c:invertIfNegative val="0"/>
          <c:cat>
            <c:strRef>
              <c:f>Tabelle1!$A$2:$A$3</c:f>
              <c:strCache>
                <c:ptCount val="2"/>
                <c:pt idx="0">
                  <c:v>Clb-Obi</c:v>
                </c:pt>
                <c:pt idx="1">
                  <c:v>Ven-Obi</c:v>
                </c:pt>
              </c:strCache>
            </c:strRef>
          </c:cat>
          <c:val>
            <c:numRef>
              <c:f>Tabelle1!$B$2:$B$3</c:f>
              <c:numCache>
                <c:formatCode>General</c:formatCode>
                <c:ptCount val="2"/>
                <c:pt idx="0">
                  <c:v>-250</c:v>
                </c:pt>
                <c:pt idx="1">
                  <c:v>-250</c:v>
                </c:pt>
              </c:numCache>
            </c:numRef>
          </c:val>
          <c:extLst>
            <c:ext xmlns:c16="http://schemas.microsoft.com/office/drawing/2014/chart" uri="{C3380CC4-5D6E-409C-BE32-E72D297353CC}">
              <c16:uniqueId val="{00000000-9567-3040-B756-C4631A8D915B}"/>
            </c:ext>
          </c:extLst>
        </c:ser>
        <c:dLbls>
          <c:showLegendKey val="0"/>
          <c:showVal val="0"/>
          <c:showCatName val="0"/>
          <c:showSerName val="0"/>
          <c:showPercent val="0"/>
          <c:showBubbleSize val="0"/>
        </c:dLbls>
        <c:gapWidth val="219"/>
        <c:overlap val="-27"/>
        <c:axId val="1187608800"/>
        <c:axId val="1187487200"/>
      </c:barChart>
      <c:catAx>
        <c:axId val="1187608800"/>
        <c:scaling>
          <c:orientation val="minMax"/>
        </c:scaling>
        <c:delete val="0"/>
        <c:axPos val="b"/>
        <c:numFmt formatCode="General" sourceLinked="1"/>
        <c:majorTickMark val="out"/>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187487200"/>
        <c:crosses val="autoZero"/>
        <c:auto val="1"/>
        <c:lblAlgn val="ctr"/>
        <c:lblOffset val="100"/>
        <c:noMultiLvlLbl val="0"/>
      </c:catAx>
      <c:valAx>
        <c:axId val="1187487200"/>
        <c:scaling>
          <c:orientation val="minMax"/>
          <c:max val="500"/>
          <c:min val="0"/>
        </c:scaling>
        <c:delete val="0"/>
        <c:axPos val="l"/>
        <c:majorGridlines>
          <c:spPr>
            <a:ln w="9525" cap="flat" cmpd="sng" algn="ctr">
              <a:noFill/>
              <a:round/>
            </a:ln>
            <a:effectLst/>
          </c:spPr>
        </c:majorGridlines>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187608800"/>
        <c:crosses val="autoZero"/>
        <c:crossBetween val="between"/>
        <c:majorUnit val="10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812356509127634"/>
          <c:y val="3.5453529238769245E-2"/>
          <c:w val="0.87547076749634478"/>
          <c:h val="0.67300068016305759"/>
        </c:manualLayout>
      </c:layout>
      <c:barChart>
        <c:barDir val="col"/>
        <c:grouping val="stacked"/>
        <c:varyColors val="0"/>
        <c:ser>
          <c:idx val="0"/>
          <c:order val="0"/>
          <c:tx>
            <c:strRef>
              <c:f>Tabelle1!$B$1</c:f>
              <c:strCache>
                <c:ptCount val="1"/>
                <c:pt idx="0">
                  <c:v>PR</c:v>
                </c:pt>
              </c:strCache>
            </c:strRef>
          </c:tx>
          <c:spPr>
            <a:solidFill>
              <a:schemeClr val="accent1"/>
            </a:solidFill>
            <a:ln>
              <a:noFill/>
            </a:ln>
            <a:effectLst/>
          </c:spPr>
          <c:invertIfNegative val="0"/>
          <c:dLbls>
            <c:dLbl>
              <c:idx val="0"/>
              <c:tx>
                <c:rich>
                  <a:bodyPr/>
                  <a:lstStyle/>
                  <a:p>
                    <a:r>
                      <a:rPr lang="en-US"/>
                      <a:t>39.0%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02A-7347-BBB7-13EB52F6187C}"/>
                </c:ext>
              </c:extLst>
            </c:dLbl>
            <c:dLbl>
              <c:idx val="1"/>
              <c:tx>
                <c:rich>
                  <a:bodyPr/>
                  <a:lstStyle/>
                  <a:p>
                    <a:r>
                      <a:rPr lang="en-US"/>
                      <a:t>40.3%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F02A-7347-BBB7-13EB52F6187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Patients without del(17p)
n=136</c:v>
                </c:pt>
                <c:pt idx="1">
                  <c:v>All treated patients 
N=159</c:v>
                </c:pt>
              </c:strCache>
            </c:strRef>
          </c:cat>
          <c:val>
            <c:numRef>
              <c:f>Tabelle1!$B$2:$B$3</c:f>
              <c:numCache>
                <c:formatCode>0.00%</c:formatCode>
                <c:ptCount val="2"/>
                <c:pt idx="0" formatCode="0%">
                  <c:v>0.39</c:v>
                </c:pt>
                <c:pt idx="1">
                  <c:v>0.40300000000000002</c:v>
                </c:pt>
              </c:numCache>
            </c:numRef>
          </c:val>
          <c:extLst>
            <c:ext xmlns:c16="http://schemas.microsoft.com/office/drawing/2014/chart" uri="{C3380CC4-5D6E-409C-BE32-E72D297353CC}">
              <c16:uniqueId val="{00000000-F986-4F4A-A3E1-BDA3FB58FC35}"/>
            </c:ext>
          </c:extLst>
        </c:ser>
        <c:ser>
          <c:idx val="1"/>
          <c:order val="1"/>
          <c:tx>
            <c:strRef>
              <c:f>Tabelle1!$C$1</c:f>
              <c:strCache>
                <c:ptCount val="1"/>
                <c:pt idx="0">
                  <c:v>nPR</c:v>
                </c:pt>
              </c:strCache>
            </c:strRef>
          </c:tx>
          <c:spPr>
            <a:solidFill>
              <a:schemeClr val="accent2"/>
            </a:solidFill>
            <a:ln>
              <a:noFill/>
            </a:ln>
            <a:effectLst/>
          </c:spPr>
          <c:invertIfNegative val="0"/>
          <c:dLbls>
            <c:dLbl>
              <c:idx val="0"/>
              <c:layout>
                <c:manualLayout>
                  <c:x val="0.14659445040584079"/>
                  <c:y val="6.1341865380365852E-2"/>
                </c:manualLayout>
              </c:layout>
              <c:tx>
                <c:rich>
                  <a:bodyPr/>
                  <a:lstStyle/>
                  <a:p>
                    <a:r>
                      <a:rPr lang="en-US"/>
                      <a:t>0.7%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F986-4F4A-A3E1-BDA3FB58FC35}"/>
                </c:ext>
              </c:extLst>
            </c:dLbl>
            <c:dLbl>
              <c:idx val="1"/>
              <c:layout>
                <c:manualLayout>
                  <c:x val="0.15765818251194197"/>
                  <c:y val="4.6006399035274391E-2"/>
                </c:manualLayout>
              </c:layout>
              <c:tx>
                <c:rich>
                  <a:bodyPr/>
                  <a:lstStyle/>
                  <a:p>
                    <a:r>
                      <a:rPr lang="en-US"/>
                      <a:t>0.6%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F986-4F4A-A3E1-BDA3FB58FC3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Patients without del(17p)
n=136</c:v>
                </c:pt>
                <c:pt idx="1">
                  <c:v>All treated patients 
N=159</c:v>
                </c:pt>
              </c:strCache>
            </c:strRef>
          </c:cat>
          <c:val>
            <c:numRef>
              <c:f>Tabelle1!$C$2:$C$3</c:f>
              <c:numCache>
                <c:formatCode>0.00%</c:formatCode>
                <c:ptCount val="2"/>
                <c:pt idx="0">
                  <c:v>7.0000000000000001E-3</c:v>
                </c:pt>
                <c:pt idx="1">
                  <c:v>6.0000000000000001E-3</c:v>
                </c:pt>
              </c:numCache>
            </c:numRef>
          </c:val>
          <c:extLst>
            <c:ext xmlns:c16="http://schemas.microsoft.com/office/drawing/2014/chart" uri="{C3380CC4-5D6E-409C-BE32-E72D297353CC}">
              <c16:uniqueId val="{00000001-F986-4F4A-A3E1-BDA3FB58FC35}"/>
            </c:ext>
          </c:extLst>
        </c:ser>
        <c:ser>
          <c:idx val="2"/>
          <c:order val="2"/>
          <c:tx>
            <c:strRef>
              <c:f>Tabelle1!$D$1</c:f>
              <c:strCache>
                <c:ptCount val="1"/>
                <c:pt idx="0">
                  <c:v>CRi</c:v>
                </c:pt>
              </c:strCache>
            </c:strRef>
          </c:tx>
          <c:spPr>
            <a:solidFill>
              <a:schemeClr val="accent3"/>
            </a:solidFill>
            <a:ln>
              <a:noFill/>
            </a:ln>
            <a:effectLst/>
          </c:spPr>
          <c:invertIfNegative val="0"/>
          <c:dLbls>
            <c:dLbl>
              <c:idx val="0"/>
              <c:layout>
                <c:manualLayout>
                  <c:x val="-0.13143417475500127"/>
                  <c:y val="-7.667733537581338E-2"/>
                </c:manualLayout>
              </c:layout>
              <c:tx>
                <c:rich>
                  <a:bodyPr/>
                  <a:lstStyle/>
                  <a:p>
                    <a:r>
                      <a:rPr lang="en-US"/>
                      <a:t>1.5%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F986-4F4A-A3E1-BDA3FB58FC35}"/>
                </c:ext>
              </c:extLst>
            </c:dLbl>
            <c:dLbl>
              <c:idx val="1"/>
              <c:layout>
                <c:manualLayout>
                  <c:x val="-0.13956913103982807"/>
                  <c:y val="-6.6618710432822192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986-4F4A-A3E1-BDA3FB58FC3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Patients without del(17p)
n=136</c:v>
                </c:pt>
                <c:pt idx="1">
                  <c:v>All treated patients 
N=159</c:v>
                </c:pt>
              </c:strCache>
            </c:strRef>
          </c:cat>
          <c:val>
            <c:numRef>
              <c:f>Tabelle1!$D$2:$D$3</c:f>
              <c:numCache>
                <c:formatCode>0.00%</c:formatCode>
                <c:ptCount val="2"/>
                <c:pt idx="0">
                  <c:v>1.4999999999999999E-2</c:v>
                </c:pt>
                <c:pt idx="1">
                  <c:v>3.1E-2</c:v>
                </c:pt>
              </c:numCache>
            </c:numRef>
          </c:val>
          <c:extLst>
            <c:ext xmlns:c16="http://schemas.microsoft.com/office/drawing/2014/chart" uri="{C3380CC4-5D6E-409C-BE32-E72D297353CC}">
              <c16:uniqueId val="{00000002-F986-4F4A-A3E1-BDA3FB58FC35}"/>
            </c:ext>
          </c:extLst>
        </c:ser>
        <c:ser>
          <c:idx val="3"/>
          <c:order val="3"/>
          <c:tx>
            <c:strRef>
              <c:f>Tabelle1!$E$1</c:f>
              <c:strCache>
                <c:ptCount val="1"/>
                <c:pt idx="0">
                  <c:v>CR</c:v>
                </c:pt>
              </c:strCache>
            </c:strRef>
          </c:tx>
          <c:spPr>
            <a:solidFill>
              <a:schemeClr val="accent4"/>
            </a:solidFill>
            <a:ln>
              <a:noFill/>
            </a:ln>
            <a:effectLst/>
          </c:spPr>
          <c:invertIfNegative val="0"/>
          <c:dLbls>
            <c:dLbl>
              <c:idx val="0"/>
              <c:tx>
                <c:rich>
                  <a:bodyPr/>
                  <a:lstStyle/>
                  <a:p>
                    <a:r>
                      <a:rPr lang="en-US"/>
                      <a:t>54.4%</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02A-7347-BBB7-13EB52F6187C}"/>
                </c:ext>
              </c:extLst>
            </c:dLbl>
            <c:dLbl>
              <c:idx val="1"/>
              <c:tx>
                <c:rich>
                  <a:bodyPr/>
                  <a:lstStyle/>
                  <a:p>
                    <a:r>
                      <a:rPr lang="en-US"/>
                      <a:t>52.2%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F02A-7347-BBB7-13EB52F6187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Patients without del(17p)
n=136</c:v>
                </c:pt>
                <c:pt idx="1">
                  <c:v>All treated patients 
N=159</c:v>
                </c:pt>
              </c:strCache>
            </c:strRef>
          </c:cat>
          <c:val>
            <c:numRef>
              <c:f>Tabelle1!$E$2:$E$3</c:f>
              <c:numCache>
                <c:formatCode>0.00%</c:formatCode>
                <c:ptCount val="2"/>
                <c:pt idx="0">
                  <c:v>0.54400000000000004</c:v>
                </c:pt>
                <c:pt idx="1">
                  <c:v>0.52200000000000002</c:v>
                </c:pt>
              </c:numCache>
            </c:numRef>
          </c:val>
          <c:extLst>
            <c:ext xmlns:c16="http://schemas.microsoft.com/office/drawing/2014/chart" uri="{C3380CC4-5D6E-409C-BE32-E72D297353CC}">
              <c16:uniqueId val="{00000004-F986-4F4A-A3E1-BDA3FB58FC35}"/>
            </c:ext>
          </c:extLst>
        </c:ser>
        <c:dLbls>
          <c:dLblPos val="ctr"/>
          <c:showLegendKey val="0"/>
          <c:showVal val="1"/>
          <c:showCatName val="0"/>
          <c:showSerName val="0"/>
          <c:showPercent val="0"/>
          <c:showBubbleSize val="0"/>
        </c:dLbls>
        <c:gapWidth val="150"/>
        <c:overlap val="100"/>
        <c:axId val="86150816"/>
        <c:axId val="86163296"/>
      </c:barChart>
      <c:catAx>
        <c:axId val="86150816"/>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86163296"/>
        <c:crosses val="autoZero"/>
        <c:auto val="1"/>
        <c:lblAlgn val="ctr"/>
        <c:lblOffset val="100"/>
        <c:noMultiLvlLbl val="0"/>
      </c:catAx>
      <c:valAx>
        <c:axId val="86163296"/>
        <c:scaling>
          <c:orientation val="minMax"/>
          <c:max val="1"/>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err="1">
                    <a:solidFill>
                      <a:schemeClr val="tx1"/>
                    </a:solidFill>
                  </a:rPr>
                  <a:t>Patients</a:t>
                </a:r>
                <a:r>
                  <a:rPr lang="de-DE" sz="1400" b="1">
                    <a:solidFill>
                      <a:schemeClr val="tx1"/>
                    </a:solidFill>
                  </a:rPr>
                  <a:t> (%)</a:t>
                </a:r>
              </a:p>
            </c:rich>
          </c:tx>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0%"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86150816"/>
        <c:crosses val="autoZero"/>
        <c:crossBetween val="between"/>
        <c:majorUnit val="0.1"/>
      </c:valAx>
      <c:spPr>
        <a:noFill/>
        <a:ln>
          <a:noFill/>
        </a:ln>
        <a:effectLst/>
      </c:spPr>
    </c:plotArea>
    <c:legend>
      <c:legendPos val="b"/>
      <c:layout>
        <c:manualLayout>
          <c:xMode val="edge"/>
          <c:yMode val="edge"/>
          <c:x val="0.37286239482476041"/>
          <c:y val="0.89832224127606297"/>
          <c:w val="0.31246883507196876"/>
          <c:h val="6.926921715934454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8155037749008758E-2"/>
          <c:y val="3.6260617928759613E-2"/>
          <c:w val="0.88572656529883353"/>
          <c:h val="0.78534214049959206"/>
        </c:manualLayout>
      </c:layout>
      <c:barChart>
        <c:barDir val="col"/>
        <c:grouping val="clustered"/>
        <c:varyColors val="0"/>
        <c:ser>
          <c:idx val="0"/>
          <c:order val="0"/>
          <c:tx>
            <c:strRef>
              <c:f>Tabelle1!$B$1</c:f>
              <c:strCache>
                <c:ptCount val="1"/>
                <c:pt idx="0">
                  <c:v>Patients without del(17p) n=136</c:v>
                </c:pt>
              </c:strCache>
            </c:strRef>
          </c:tx>
          <c:spPr>
            <a:solidFill>
              <a:schemeClr val="accent1"/>
            </a:solidFill>
            <a:ln>
              <a:noFill/>
            </a:ln>
            <a:effectLst/>
          </c:spPr>
          <c:invertIfNegative val="0"/>
          <c:dLbls>
            <c:dLbl>
              <c:idx val="0"/>
              <c:layout>
                <c:manualLayout>
                  <c:x val="-1.5625000000000001E-3"/>
                  <c:y val="0.29296873197780932"/>
                </c:manualLayout>
              </c:layout>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085-4295-B38F-28FFFFC5F79E}"/>
                </c:ext>
              </c:extLst>
            </c:dLbl>
            <c:dLbl>
              <c:idx val="1"/>
              <c:layout>
                <c:manualLayout>
                  <c:x val="3.1250000000000002E-3"/>
                  <c:y val="0.22734373601477995"/>
                </c:manualLayout>
              </c:layout>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085-4295-B38F-28FFFFC5F79E}"/>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errBars>
            <c:errBarType val="both"/>
            <c:errValType val="stdErr"/>
            <c:noEndCap val="0"/>
            <c:spPr>
              <a:noFill/>
              <a:ln w="19050" cap="flat" cmpd="sng" algn="ctr">
                <a:solidFill>
                  <a:schemeClr val="tx1"/>
                </a:solidFill>
                <a:round/>
              </a:ln>
              <a:effectLst/>
            </c:spPr>
          </c:errBars>
          <c:cat>
            <c:strRef>
              <c:f>Tabelle1!$A$2:$A$3</c:f>
              <c:strCache>
                <c:ptCount val="2"/>
                <c:pt idx="0">
                  <c:v>Peripheral blood</c:v>
                </c:pt>
                <c:pt idx="1">
                  <c:v>Bone marrow</c:v>
                </c:pt>
              </c:strCache>
            </c:strRef>
          </c:cat>
          <c:val>
            <c:numRef>
              <c:f>Tabelle1!$B$2:$B$3</c:f>
              <c:numCache>
                <c:formatCode>General</c:formatCode>
                <c:ptCount val="2"/>
                <c:pt idx="0">
                  <c:v>76</c:v>
                </c:pt>
                <c:pt idx="1">
                  <c:v>62</c:v>
                </c:pt>
              </c:numCache>
            </c:numRef>
          </c:val>
          <c:extLst>
            <c:ext xmlns:c16="http://schemas.microsoft.com/office/drawing/2014/chart" uri="{C3380CC4-5D6E-409C-BE32-E72D297353CC}">
              <c16:uniqueId val="{00000000-B085-4295-B38F-28FFFFC5F79E}"/>
            </c:ext>
          </c:extLst>
        </c:ser>
        <c:ser>
          <c:idx val="1"/>
          <c:order val="1"/>
          <c:tx>
            <c:strRef>
              <c:f>Tabelle1!$C$1</c:f>
              <c:strCache>
                <c:ptCount val="1"/>
                <c:pt idx="0">
                  <c:v>All treated patients N=159</c:v>
                </c:pt>
              </c:strCache>
            </c:strRef>
          </c:tx>
          <c:spPr>
            <a:solidFill>
              <a:schemeClr val="accent2"/>
            </a:solidFill>
            <a:ln>
              <a:noFill/>
            </a:ln>
            <a:effectLst/>
          </c:spPr>
          <c:invertIfNegative val="0"/>
          <c:dLbls>
            <c:dLbl>
              <c:idx val="0"/>
              <c:layout>
                <c:manualLayout>
                  <c:x val="3.1249999999999425E-3"/>
                  <c:y val="0.30234373140109921"/>
                </c:manualLayout>
              </c:layout>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085-4295-B38F-28FFFFC5F79E}"/>
                </c:ext>
              </c:extLst>
            </c:dLbl>
            <c:dLbl>
              <c:idx val="1"/>
              <c:layout>
                <c:manualLayout>
                  <c:x val="-1.241324577510815E-3"/>
                  <c:y val="0.21141915729059829"/>
                </c:manualLayout>
              </c:layout>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085-4295-B38F-28FFFFC5F79E}"/>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errBars>
            <c:errBarType val="both"/>
            <c:errValType val="stdErr"/>
            <c:noEndCap val="0"/>
            <c:spPr>
              <a:noFill/>
              <a:ln w="19050" cap="flat" cmpd="sng" algn="ctr">
                <a:solidFill>
                  <a:schemeClr val="tx1"/>
                </a:solidFill>
                <a:round/>
              </a:ln>
              <a:effectLst/>
            </c:spPr>
          </c:errBars>
          <c:cat>
            <c:strRef>
              <c:f>Tabelle1!$A$2:$A$3</c:f>
              <c:strCache>
                <c:ptCount val="2"/>
                <c:pt idx="0">
                  <c:v>Peripheral blood</c:v>
                </c:pt>
                <c:pt idx="1">
                  <c:v>Bone marrow</c:v>
                </c:pt>
              </c:strCache>
            </c:strRef>
          </c:cat>
          <c:val>
            <c:numRef>
              <c:f>Tabelle1!$C$2:$C$3</c:f>
              <c:numCache>
                <c:formatCode>General</c:formatCode>
                <c:ptCount val="2"/>
                <c:pt idx="0">
                  <c:v>77</c:v>
                </c:pt>
                <c:pt idx="1">
                  <c:v>60</c:v>
                </c:pt>
              </c:numCache>
            </c:numRef>
          </c:val>
          <c:extLst>
            <c:ext xmlns:c16="http://schemas.microsoft.com/office/drawing/2014/chart" uri="{C3380CC4-5D6E-409C-BE32-E72D297353CC}">
              <c16:uniqueId val="{00000001-B085-4295-B38F-28FFFFC5F79E}"/>
            </c:ext>
          </c:extLst>
        </c:ser>
        <c:dLbls>
          <c:dLblPos val="outEnd"/>
          <c:showLegendKey val="0"/>
          <c:showVal val="1"/>
          <c:showCatName val="0"/>
          <c:showSerName val="0"/>
          <c:showPercent val="0"/>
          <c:showBubbleSize val="0"/>
        </c:dLbls>
        <c:gapWidth val="219"/>
        <c:overlap val="-27"/>
        <c:axId val="1050720944"/>
        <c:axId val="1050713456"/>
      </c:barChart>
      <c:catAx>
        <c:axId val="1050720944"/>
        <c:scaling>
          <c:orientation val="minMax"/>
        </c:scaling>
        <c:delete val="0"/>
        <c:axPos val="b"/>
        <c:numFmt formatCode="General" sourceLinked="1"/>
        <c:majorTickMark val="out"/>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crossAx val="1050713456"/>
        <c:crosses val="autoZero"/>
        <c:auto val="1"/>
        <c:lblAlgn val="ctr"/>
        <c:lblOffset val="100"/>
        <c:noMultiLvlLbl val="0"/>
      </c:catAx>
      <c:valAx>
        <c:axId val="1050713456"/>
        <c:scaling>
          <c:orientation val="minMax"/>
          <c:max val="100"/>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err="1">
                    <a:solidFill>
                      <a:schemeClr val="tx1"/>
                    </a:solidFill>
                  </a:rPr>
                  <a:t>Patients</a:t>
                </a:r>
                <a:r>
                  <a:rPr lang="de-DE" sz="1400" b="1" baseline="0">
                    <a:solidFill>
                      <a:schemeClr val="tx1"/>
                    </a:solidFill>
                  </a:rPr>
                  <a:t> (%)</a:t>
                </a:r>
                <a:endParaRPr lang="de-DE" sz="1400" b="1">
                  <a:solidFill>
                    <a:schemeClr val="tx1"/>
                  </a:solidFill>
                </a:endParaRPr>
              </a:p>
            </c:rich>
          </c:tx>
          <c:layout>
            <c:manualLayout>
              <c:xMode val="edge"/>
              <c:yMode val="edge"/>
              <c:x val="1.4653089828978827E-3"/>
              <c:y val="0.25084791814891616"/>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050720944"/>
        <c:crosses val="autoZero"/>
        <c:crossBetween val="between"/>
      </c:valAx>
      <c:spPr>
        <a:noFill/>
        <a:ln>
          <a:noFill/>
        </a:ln>
        <a:effectLst/>
      </c:spPr>
    </c:plotArea>
    <c:legend>
      <c:legendPos val="b"/>
      <c:layout>
        <c:manualLayout>
          <c:xMode val="edge"/>
          <c:yMode val="edge"/>
          <c:x val="0.19940291550302491"/>
          <c:y val="0.91660516753121857"/>
          <c:w val="0.6803207295622592"/>
          <c:h val="6.0762853616316233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84182897096632"/>
          <c:y val="3.8520781234668913E-2"/>
          <c:w val="0.80315824441480632"/>
          <c:h val="0.82601118348610991"/>
        </c:manualLayout>
      </c:layout>
      <c:barChart>
        <c:barDir val="col"/>
        <c:grouping val="stacked"/>
        <c:varyColors val="0"/>
        <c:ser>
          <c:idx val="0"/>
          <c:order val="0"/>
          <c:tx>
            <c:strRef>
              <c:f>Tabelle1!$B$1</c:f>
              <c:strCache>
                <c:ptCount val="1"/>
                <c:pt idx="0">
                  <c:v>Datenreihe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Tabelle1!$A$2:$A$3</c:f>
              <c:strCache>
                <c:ptCount val="2"/>
                <c:pt idx="0">
                  <c:v>Peripheral blood</c:v>
                </c:pt>
                <c:pt idx="1">
                  <c:v>Bone marrow</c:v>
                </c:pt>
              </c:strCache>
            </c:strRef>
          </c:cat>
          <c:val>
            <c:numRef>
              <c:f>Tabelle1!$B$2:$B$3</c:f>
              <c:numCache>
                <c:formatCode>0%</c:formatCode>
                <c:ptCount val="2"/>
                <c:pt idx="0">
                  <c:v>0.81</c:v>
                </c:pt>
                <c:pt idx="1">
                  <c:v>0.41</c:v>
                </c:pt>
              </c:numCache>
            </c:numRef>
          </c:val>
          <c:extLst>
            <c:ext xmlns:c16="http://schemas.microsoft.com/office/drawing/2014/chart" uri="{C3380CC4-5D6E-409C-BE32-E72D297353CC}">
              <c16:uniqueId val="{00000000-88D7-405F-BF91-ADFCDC7E9E6B}"/>
            </c:ext>
          </c:extLst>
        </c:ser>
        <c:dLbls>
          <c:dLblPos val="ctr"/>
          <c:showLegendKey val="0"/>
          <c:showVal val="1"/>
          <c:showCatName val="0"/>
          <c:showSerName val="0"/>
          <c:showPercent val="0"/>
          <c:showBubbleSize val="0"/>
        </c:dLbls>
        <c:gapWidth val="150"/>
        <c:overlap val="100"/>
        <c:axId val="157951423"/>
        <c:axId val="157947679"/>
      </c:barChart>
      <c:catAx>
        <c:axId val="157951423"/>
        <c:scaling>
          <c:orientation val="minMax"/>
        </c:scaling>
        <c:delete val="0"/>
        <c:axPos val="b"/>
        <c:numFmt formatCode="General" sourceLinked="1"/>
        <c:majorTickMark val="out"/>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57947679"/>
        <c:crosses val="autoZero"/>
        <c:auto val="1"/>
        <c:lblAlgn val="ctr"/>
        <c:lblOffset val="100"/>
        <c:noMultiLvlLbl val="0"/>
      </c:catAx>
      <c:valAx>
        <c:axId val="157947679"/>
        <c:scaling>
          <c:orientation val="minMax"/>
          <c:max val="1"/>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err="1">
                    <a:solidFill>
                      <a:schemeClr val="tx1"/>
                    </a:solidFill>
                  </a:rPr>
                  <a:t>Patients</a:t>
                </a:r>
                <a:r>
                  <a:rPr lang="de-DE" sz="1400" b="1">
                    <a:solidFill>
                      <a:schemeClr val="tx1"/>
                    </a:solidFill>
                  </a:rPr>
                  <a:t> (%)</a:t>
                </a:r>
              </a:p>
            </c:rich>
          </c:tx>
          <c:layout>
            <c:manualLayout>
              <c:xMode val="edge"/>
              <c:yMode val="edge"/>
              <c:x val="1.7234589115442621E-3"/>
              <c:y val="0.31617644386738258"/>
            </c:manualLayout>
          </c:layout>
          <c:overlay val="0"/>
          <c:spPr>
            <a:noFill/>
            <a:ln w="19050">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0%"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579514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Tabelle1!$B$1</c:f>
              <c:strCache>
                <c:ptCount val="1"/>
                <c:pt idx="0">
                  <c:v>PR</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Kategorie 1</c:v>
                </c:pt>
              </c:strCache>
            </c:strRef>
          </c:cat>
          <c:val>
            <c:numRef>
              <c:f>Tabelle1!$B$2</c:f>
              <c:numCache>
                <c:formatCode>0%</c:formatCode>
                <c:ptCount val="1"/>
                <c:pt idx="0">
                  <c:v>0.41</c:v>
                </c:pt>
              </c:numCache>
            </c:numRef>
          </c:val>
          <c:extLst>
            <c:ext xmlns:c16="http://schemas.microsoft.com/office/drawing/2014/chart" uri="{C3380CC4-5D6E-409C-BE32-E72D297353CC}">
              <c16:uniqueId val="{00000000-F723-4928-A92E-9D5E191E115B}"/>
            </c:ext>
          </c:extLst>
        </c:ser>
        <c:ser>
          <c:idx val="1"/>
          <c:order val="1"/>
          <c:tx>
            <c:strRef>
              <c:f>Tabelle1!$C$1</c:f>
              <c:strCache>
                <c:ptCount val="1"/>
                <c:pt idx="0">
                  <c:v>CRi</c:v>
                </c:pt>
              </c:strCache>
            </c:strRef>
          </c:tx>
          <c:spPr>
            <a:solidFill>
              <a:schemeClr val="accent3"/>
            </a:solidFill>
            <a:ln>
              <a:noFill/>
            </a:ln>
            <a:effectLst/>
          </c:spPr>
          <c:invertIfNegative val="0"/>
          <c:dLbls>
            <c:dLbl>
              <c:idx val="0"/>
              <c:layout>
                <c:manualLayout>
                  <c:x val="-0.24591001043009264"/>
                  <c:y val="4.8045517425508902E-2"/>
                </c:manualLayout>
              </c:layout>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723-4928-A92E-9D5E191E115B}"/>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Kategorie 1</c:v>
                </c:pt>
              </c:strCache>
            </c:strRef>
          </c:cat>
          <c:val>
            <c:numRef>
              <c:f>Tabelle1!$C$2</c:f>
              <c:numCache>
                <c:formatCode>0%</c:formatCode>
                <c:ptCount val="1"/>
                <c:pt idx="0">
                  <c:v>0.04</c:v>
                </c:pt>
              </c:numCache>
            </c:numRef>
          </c:val>
          <c:extLst>
            <c:ext xmlns:c16="http://schemas.microsoft.com/office/drawing/2014/chart" uri="{C3380CC4-5D6E-409C-BE32-E72D297353CC}">
              <c16:uniqueId val="{00000001-F723-4928-A92E-9D5E191E115B}"/>
            </c:ext>
          </c:extLst>
        </c:ser>
        <c:ser>
          <c:idx val="2"/>
          <c:order val="2"/>
          <c:tx>
            <c:strRef>
              <c:f>Tabelle1!$D$1</c:f>
              <c:strCache>
                <c:ptCount val="1"/>
                <c:pt idx="0">
                  <c:v>CR</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Kategorie 1</c:v>
                </c:pt>
              </c:strCache>
            </c:strRef>
          </c:cat>
          <c:val>
            <c:numRef>
              <c:f>Tabelle1!$D$2</c:f>
              <c:numCache>
                <c:formatCode>0%</c:formatCode>
                <c:ptCount val="1"/>
                <c:pt idx="0">
                  <c:v>0.52</c:v>
                </c:pt>
              </c:numCache>
            </c:numRef>
          </c:val>
          <c:extLst>
            <c:ext xmlns:c16="http://schemas.microsoft.com/office/drawing/2014/chart" uri="{C3380CC4-5D6E-409C-BE32-E72D297353CC}">
              <c16:uniqueId val="{00000002-F723-4928-A92E-9D5E191E115B}"/>
            </c:ext>
          </c:extLst>
        </c:ser>
        <c:dLbls>
          <c:dLblPos val="ctr"/>
          <c:showLegendKey val="0"/>
          <c:showVal val="1"/>
          <c:showCatName val="0"/>
          <c:showSerName val="0"/>
          <c:showPercent val="0"/>
          <c:showBubbleSize val="0"/>
        </c:dLbls>
        <c:gapWidth val="150"/>
        <c:overlap val="100"/>
        <c:axId val="1158302207"/>
        <c:axId val="1158313023"/>
      </c:barChart>
      <c:catAx>
        <c:axId val="1158302207"/>
        <c:scaling>
          <c:orientation val="minMax"/>
        </c:scaling>
        <c:delete val="1"/>
        <c:axPos val="b"/>
        <c:numFmt formatCode="General" sourceLinked="1"/>
        <c:majorTickMark val="none"/>
        <c:minorTickMark val="none"/>
        <c:tickLblPos val="nextTo"/>
        <c:crossAx val="1158313023"/>
        <c:crosses val="autoZero"/>
        <c:auto val="1"/>
        <c:lblAlgn val="ctr"/>
        <c:lblOffset val="100"/>
        <c:noMultiLvlLbl val="0"/>
      </c:catAx>
      <c:valAx>
        <c:axId val="1158313023"/>
        <c:scaling>
          <c:orientation val="minMax"/>
          <c:max val="1"/>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de-DE" sz="1400" b="1" err="1">
                    <a:solidFill>
                      <a:schemeClr val="tx1"/>
                    </a:solidFill>
                  </a:rPr>
                  <a:t>Patients</a:t>
                </a:r>
                <a:r>
                  <a:rPr lang="de-DE" sz="1400" b="1">
                    <a:solidFill>
                      <a:schemeClr val="tx1"/>
                    </a:solidFill>
                  </a:rPr>
                  <a:t> (%)</a:t>
                </a:r>
              </a:p>
            </c:rich>
          </c:tx>
          <c:layout>
            <c:manualLayout>
              <c:xMode val="edge"/>
              <c:yMode val="edge"/>
              <c:x val="3.4040217310603044E-3"/>
              <c:y val="0.31316330890395916"/>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0%" sourceLinked="1"/>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158302207"/>
        <c:crosses val="autoZero"/>
        <c:crossBetween val="between"/>
        <c:majorUnit val="0.1"/>
      </c:valAx>
      <c:spPr>
        <a:noFill/>
        <a:ln>
          <a:noFill/>
        </a:ln>
        <a:effectLst/>
      </c:spPr>
    </c:plotArea>
    <c:legend>
      <c:legendPos val="b"/>
      <c:layout>
        <c:manualLayout>
          <c:xMode val="edge"/>
          <c:yMode val="edge"/>
          <c:x val="0.43169696928663798"/>
          <c:y val="0.893873109047439"/>
          <c:w val="0.23164212845156065"/>
          <c:h val="6.535639274188823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302">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6B40A82-44F2-4738-A5B9-75415814992C}" type="doc">
      <dgm:prSet loTypeId="urn:microsoft.com/office/officeart/2005/8/layout/vList3" loCatId="list" qsTypeId="urn:microsoft.com/office/officeart/2005/8/quickstyle/simple1" qsCatId="simple" csTypeId="urn:microsoft.com/office/officeart/2005/8/colors/accent1_2" csCatId="accent1" phldr="1"/>
      <dgm:spPr/>
      <dgm:t>
        <a:bodyPr/>
        <a:lstStyle/>
        <a:p>
          <a:endParaRPr lang="en-GB"/>
        </a:p>
      </dgm:t>
    </dgm:pt>
    <dgm:pt modelId="{19F05A11-99D5-41FD-833C-2B5703D94D8D}">
      <dgm:prSet/>
      <dgm:spPr/>
      <dgm:t>
        <a:bodyPr/>
        <a:lstStyle/>
        <a:p>
          <a:r>
            <a:rPr lang="en-US"/>
            <a:t>ASCO: 4</a:t>
          </a:r>
          <a:r>
            <a:rPr lang="en-US" baseline="30000"/>
            <a:t>th</a:t>
          </a:r>
          <a:r>
            <a:rPr lang="en-US"/>
            <a:t> – 8</a:t>
          </a:r>
          <a:r>
            <a:rPr lang="en-US" baseline="30000"/>
            <a:t>th</a:t>
          </a:r>
          <a:r>
            <a:rPr lang="en-US"/>
            <a:t> June 2021</a:t>
          </a:r>
          <a:endParaRPr lang="en-GB"/>
        </a:p>
      </dgm:t>
    </dgm:pt>
    <dgm:pt modelId="{8F5A86C1-A14A-42E3-86DB-12880ED56E04}" type="parTrans" cxnId="{AC1751E8-1E18-46AD-8B8C-F51FE90BC49D}">
      <dgm:prSet/>
      <dgm:spPr/>
      <dgm:t>
        <a:bodyPr/>
        <a:lstStyle/>
        <a:p>
          <a:endParaRPr lang="en-GB"/>
        </a:p>
      </dgm:t>
    </dgm:pt>
    <dgm:pt modelId="{63F15425-8ED7-4E0B-BDF1-FE97383F9925}" type="sibTrans" cxnId="{AC1751E8-1E18-46AD-8B8C-F51FE90BC49D}">
      <dgm:prSet/>
      <dgm:spPr/>
      <dgm:t>
        <a:bodyPr/>
        <a:lstStyle/>
        <a:p>
          <a:endParaRPr lang="en-GB"/>
        </a:p>
      </dgm:t>
    </dgm:pt>
    <dgm:pt modelId="{B8A5A63F-6DEE-463F-99CC-C9296F2ECB56}">
      <dgm:prSet/>
      <dgm:spPr/>
      <dgm:t>
        <a:bodyPr/>
        <a:lstStyle/>
        <a:p>
          <a:r>
            <a:rPr lang="en-US"/>
            <a:t>EHA: 9</a:t>
          </a:r>
          <a:r>
            <a:rPr lang="en-US" baseline="30000"/>
            <a:t>th</a:t>
          </a:r>
          <a:r>
            <a:rPr lang="en-US"/>
            <a:t> – 17</a:t>
          </a:r>
          <a:r>
            <a:rPr lang="en-US" baseline="30000"/>
            <a:t>th</a:t>
          </a:r>
          <a:r>
            <a:rPr lang="en-US"/>
            <a:t> June 2021</a:t>
          </a:r>
          <a:endParaRPr lang="en-GB"/>
        </a:p>
      </dgm:t>
    </dgm:pt>
    <dgm:pt modelId="{87DC9F8F-1354-4FEF-9147-5B27DFED4BAE}" type="parTrans" cxnId="{97E69DCC-1C36-4BAB-8213-536DA601C465}">
      <dgm:prSet/>
      <dgm:spPr/>
      <dgm:t>
        <a:bodyPr/>
        <a:lstStyle/>
        <a:p>
          <a:endParaRPr lang="en-GB"/>
        </a:p>
      </dgm:t>
    </dgm:pt>
    <dgm:pt modelId="{DD398EBD-C370-44BF-9A35-6FABBFE308D9}" type="sibTrans" cxnId="{97E69DCC-1C36-4BAB-8213-536DA601C465}">
      <dgm:prSet/>
      <dgm:spPr/>
      <dgm:t>
        <a:bodyPr/>
        <a:lstStyle/>
        <a:p>
          <a:endParaRPr lang="en-GB"/>
        </a:p>
      </dgm:t>
    </dgm:pt>
    <dgm:pt modelId="{89E7EE41-DEFE-4C0C-91E4-48E45D03D1D8}">
      <dgm:prSet/>
      <dgm:spPr/>
      <dgm:t>
        <a:bodyPr/>
        <a:lstStyle/>
        <a:p>
          <a:r>
            <a:rPr lang="en-US"/>
            <a:t> ICML: 18</a:t>
          </a:r>
          <a:r>
            <a:rPr lang="en-US" baseline="30000"/>
            <a:t>th</a:t>
          </a:r>
          <a:r>
            <a:rPr lang="en-US"/>
            <a:t> – 22</a:t>
          </a:r>
          <a:r>
            <a:rPr lang="en-US" baseline="30000"/>
            <a:t>nd</a:t>
          </a:r>
          <a:r>
            <a:rPr lang="en-US"/>
            <a:t> June 2021</a:t>
          </a:r>
          <a:endParaRPr lang="en-GB"/>
        </a:p>
      </dgm:t>
    </dgm:pt>
    <dgm:pt modelId="{F38BCBF0-3B0B-4071-BE71-0E6F941BD1A4}" type="parTrans" cxnId="{7793D8B1-809B-4064-A033-E282C7ED0062}">
      <dgm:prSet/>
      <dgm:spPr/>
      <dgm:t>
        <a:bodyPr/>
        <a:lstStyle/>
        <a:p>
          <a:endParaRPr lang="en-GB"/>
        </a:p>
      </dgm:t>
    </dgm:pt>
    <dgm:pt modelId="{92143C41-62A0-4A62-9374-3DF3DBD94115}" type="sibTrans" cxnId="{7793D8B1-809B-4064-A033-E282C7ED0062}">
      <dgm:prSet/>
      <dgm:spPr/>
      <dgm:t>
        <a:bodyPr/>
        <a:lstStyle/>
        <a:p>
          <a:endParaRPr lang="en-GB"/>
        </a:p>
      </dgm:t>
    </dgm:pt>
    <dgm:pt modelId="{59B06F40-142D-4E77-95E5-B1C1237A14A4}" type="pres">
      <dgm:prSet presAssocID="{46B40A82-44F2-4738-A5B9-75415814992C}" presName="linearFlow" presStyleCnt="0">
        <dgm:presLayoutVars>
          <dgm:dir/>
          <dgm:resizeHandles val="exact"/>
        </dgm:presLayoutVars>
      </dgm:prSet>
      <dgm:spPr/>
    </dgm:pt>
    <dgm:pt modelId="{51068FCB-1142-4328-8D81-CAE2BDDE4DCC}" type="pres">
      <dgm:prSet presAssocID="{19F05A11-99D5-41FD-833C-2B5703D94D8D}" presName="composite" presStyleCnt="0"/>
      <dgm:spPr/>
    </dgm:pt>
    <dgm:pt modelId="{A51C09A9-F2E3-4474-B27E-15AC7089CBB5}" type="pres">
      <dgm:prSet presAssocID="{19F05A11-99D5-41FD-833C-2B5703D94D8D}" presName="imgShp" presStyleLbl="fgImgPlace1" presStyleIdx="0" presStyleCnt="3"/>
      <dgm:spPr>
        <a:solidFill>
          <a:schemeClr val="bg2"/>
        </a:solidFill>
      </dgm:spPr>
    </dgm:pt>
    <dgm:pt modelId="{0C9F323D-D332-46C7-A7AB-7261A2009A68}" type="pres">
      <dgm:prSet presAssocID="{19F05A11-99D5-41FD-833C-2B5703D94D8D}" presName="txShp" presStyleLbl="node1" presStyleIdx="0" presStyleCnt="3">
        <dgm:presLayoutVars>
          <dgm:bulletEnabled val="1"/>
        </dgm:presLayoutVars>
      </dgm:prSet>
      <dgm:spPr/>
    </dgm:pt>
    <dgm:pt modelId="{CAEDC3CB-03B2-49D6-80AC-0ACD88BD30B6}" type="pres">
      <dgm:prSet presAssocID="{63F15425-8ED7-4E0B-BDF1-FE97383F9925}" presName="spacing" presStyleCnt="0"/>
      <dgm:spPr/>
    </dgm:pt>
    <dgm:pt modelId="{FE555B59-0C8D-4186-814C-CA02A4BE1061}" type="pres">
      <dgm:prSet presAssocID="{B8A5A63F-6DEE-463F-99CC-C9296F2ECB56}" presName="composite" presStyleCnt="0"/>
      <dgm:spPr/>
    </dgm:pt>
    <dgm:pt modelId="{958F45D9-EF2F-4BBB-9CB9-584C0F50A98C}" type="pres">
      <dgm:prSet presAssocID="{B8A5A63F-6DEE-463F-99CC-C9296F2ECB56}" presName="imgShp" presStyleLbl="fgImgPlace1" presStyleIdx="1" presStyleCnt="3"/>
      <dgm:spPr>
        <a:solidFill>
          <a:schemeClr val="bg2"/>
        </a:solidFill>
      </dgm:spPr>
    </dgm:pt>
    <dgm:pt modelId="{03ABF881-19A6-49EE-AF8A-1A661A272DFA}" type="pres">
      <dgm:prSet presAssocID="{B8A5A63F-6DEE-463F-99CC-C9296F2ECB56}" presName="txShp" presStyleLbl="node1" presStyleIdx="1" presStyleCnt="3">
        <dgm:presLayoutVars>
          <dgm:bulletEnabled val="1"/>
        </dgm:presLayoutVars>
      </dgm:prSet>
      <dgm:spPr/>
    </dgm:pt>
    <dgm:pt modelId="{22428B2A-CA5B-4745-A9BB-AD4FE02D70D9}" type="pres">
      <dgm:prSet presAssocID="{DD398EBD-C370-44BF-9A35-6FABBFE308D9}" presName="spacing" presStyleCnt="0"/>
      <dgm:spPr/>
    </dgm:pt>
    <dgm:pt modelId="{E8F05A41-CA1A-4035-BEF6-21F30183EB55}" type="pres">
      <dgm:prSet presAssocID="{89E7EE41-DEFE-4C0C-91E4-48E45D03D1D8}" presName="composite" presStyleCnt="0"/>
      <dgm:spPr/>
    </dgm:pt>
    <dgm:pt modelId="{86DF4C3E-DB1A-4E81-93CA-426C79890DD6}" type="pres">
      <dgm:prSet presAssocID="{89E7EE41-DEFE-4C0C-91E4-48E45D03D1D8}" presName="imgShp" presStyleLbl="fgImgPlace1" presStyleIdx="2" presStyleCnt="3"/>
      <dgm:spPr>
        <a:solidFill>
          <a:schemeClr val="bg2"/>
        </a:solidFill>
      </dgm:spPr>
    </dgm:pt>
    <dgm:pt modelId="{AD060D9A-96D3-463C-8201-6F41D6F727B0}" type="pres">
      <dgm:prSet presAssocID="{89E7EE41-DEFE-4C0C-91E4-48E45D03D1D8}" presName="txShp" presStyleLbl="node1" presStyleIdx="2" presStyleCnt="3">
        <dgm:presLayoutVars>
          <dgm:bulletEnabled val="1"/>
        </dgm:presLayoutVars>
      </dgm:prSet>
      <dgm:spPr/>
    </dgm:pt>
  </dgm:ptLst>
  <dgm:cxnLst>
    <dgm:cxn modelId="{6FE0B231-D1D3-4F03-8BA2-772B42E00A65}" type="presOf" srcId="{19F05A11-99D5-41FD-833C-2B5703D94D8D}" destId="{0C9F323D-D332-46C7-A7AB-7261A2009A68}" srcOrd="0" destOrd="0" presId="urn:microsoft.com/office/officeart/2005/8/layout/vList3"/>
    <dgm:cxn modelId="{1CD50845-B50C-42A8-AD73-2D43523BF27D}" type="presOf" srcId="{B8A5A63F-6DEE-463F-99CC-C9296F2ECB56}" destId="{03ABF881-19A6-49EE-AF8A-1A661A272DFA}" srcOrd="0" destOrd="0" presId="urn:microsoft.com/office/officeart/2005/8/layout/vList3"/>
    <dgm:cxn modelId="{CD250476-407A-41E3-9E13-E7921F71951D}" type="presOf" srcId="{89E7EE41-DEFE-4C0C-91E4-48E45D03D1D8}" destId="{AD060D9A-96D3-463C-8201-6F41D6F727B0}" srcOrd="0" destOrd="0" presId="urn:microsoft.com/office/officeart/2005/8/layout/vList3"/>
    <dgm:cxn modelId="{7793D8B1-809B-4064-A033-E282C7ED0062}" srcId="{46B40A82-44F2-4738-A5B9-75415814992C}" destId="{89E7EE41-DEFE-4C0C-91E4-48E45D03D1D8}" srcOrd="2" destOrd="0" parTransId="{F38BCBF0-3B0B-4071-BE71-0E6F941BD1A4}" sibTransId="{92143C41-62A0-4A62-9374-3DF3DBD94115}"/>
    <dgm:cxn modelId="{46461CC1-DA93-4ED0-8803-9DFB7FD6D382}" type="presOf" srcId="{46B40A82-44F2-4738-A5B9-75415814992C}" destId="{59B06F40-142D-4E77-95E5-B1C1237A14A4}" srcOrd="0" destOrd="0" presId="urn:microsoft.com/office/officeart/2005/8/layout/vList3"/>
    <dgm:cxn modelId="{97E69DCC-1C36-4BAB-8213-536DA601C465}" srcId="{46B40A82-44F2-4738-A5B9-75415814992C}" destId="{B8A5A63F-6DEE-463F-99CC-C9296F2ECB56}" srcOrd="1" destOrd="0" parTransId="{87DC9F8F-1354-4FEF-9147-5B27DFED4BAE}" sibTransId="{DD398EBD-C370-44BF-9A35-6FABBFE308D9}"/>
    <dgm:cxn modelId="{AC1751E8-1E18-46AD-8B8C-F51FE90BC49D}" srcId="{46B40A82-44F2-4738-A5B9-75415814992C}" destId="{19F05A11-99D5-41FD-833C-2B5703D94D8D}" srcOrd="0" destOrd="0" parTransId="{8F5A86C1-A14A-42E3-86DB-12880ED56E04}" sibTransId="{63F15425-8ED7-4E0B-BDF1-FE97383F9925}"/>
    <dgm:cxn modelId="{D51A2334-3B74-4813-A4B5-580821953A94}" type="presParOf" srcId="{59B06F40-142D-4E77-95E5-B1C1237A14A4}" destId="{51068FCB-1142-4328-8D81-CAE2BDDE4DCC}" srcOrd="0" destOrd="0" presId="urn:microsoft.com/office/officeart/2005/8/layout/vList3"/>
    <dgm:cxn modelId="{0D5CB2CF-91F6-465F-A408-75AE49F39DCA}" type="presParOf" srcId="{51068FCB-1142-4328-8D81-CAE2BDDE4DCC}" destId="{A51C09A9-F2E3-4474-B27E-15AC7089CBB5}" srcOrd="0" destOrd="0" presId="urn:microsoft.com/office/officeart/2005/8/layout/vList3"/>
    <dgm:cxn modelId="{0E15DD5B-12F9-4565-AEE7-42EE560868EA}" type="presParOf" srcId="{51068FCB-1142-4328-8D81-CAE2BDDE4DCC}" destId="{0C9F323D-D332-46C7-A7AB-7261A2009A68}" srcOrd="1" destOrd="0" presId="urn:microsoft.com/office/officeart/2005/8/layout/vList3"/>
    <dgm:cxn modelId="{471FF3ED-7781-489C-96ED-737D8FE35C66}" type="presParOf" srcId="{59B06F40-142D-4E77-95E5-B1C1237A14A4}" destId="{CAEDC3CB-03B2-49D6-80AC-0ACD88BD30B6}" srcOrd="1" destOrd="0" presId="urn:microsoft.com/office/officeart/2005/8/layout/vList3"/>
    <dgm:cxn modelId="{B45EEE85-7921-45A7-B4A2-3C2787D73DC7}" type="presParOf" srcId="{59B06F40-142D-4E77-95E5-B1C1237A14A4}" destId="{FE555B59-0C8D-4186-814C-CA02A4BE1061}" srcOrd="2" destOrd="0" presId="urn:microsoft.com/office/officeart/2005/8/layout/vList3"/>
    <dgm:cxn modelId="{E5515D93-DD5E-4D17-8A6D-4DA1D69A22BE}" type="presParOf" srcId="{FE555B59-0C8D-4186-814C-CA02A4BE1061}" destId="{958F45D9-EF2F-4BBB-9CB9-584C0F50A98C}" srcOrd="0" destOrd="0" presId="urn:microsoft.com/office/officeart/2005/8/layout/vList3"/>
    <dgm:cxn modelId="{C4AF5F4C-6B3D-4A19-BDB8-1CDEEC73BDA0}" type="presParOf" srcId="{FE555B59-0C8D-4186-814C-CA02A4BE1061}" destId="{03ABF881-19A6-49EE-AF8A-1A661A272DFA}" srcOrd="1" destOrd="0" presId="urn:microsoft.com/office/officeart/2005/8/layout/vList3"/>
    <dgm:cxn modelId="{35B6F4FD-C3F6-411F-B11B-2A8F9B03A9FE}" type="presParOf" srcId="{59B06F40-142D-4E77-95E5-B1C1237A14A4}" destId="{22428B2A-CA5B-4745-A9BB-AD4FE02D70D9}" srcOrd="3" destOrd="0" presId="urn:microsoft.com/office/officeart/2005/8/layout/vList3"/>
    <dgm:cxn modelId="{60306387-503B-40D8-9FAD-1E99D43B087E}" type="presParOf" srcId="{59B06F40-142D-4E77-95E5-B1C1237A14A4}" destId="{E8F05A41-CA1A-4035-BEF6-21F30183EB55}" srcOrd="4" destOrd="0" presId="urn:microsoft.com/office/officeart/2005/8/layout/vList3"/>
    <dgm:cxn modelId="{CAAC4DBF-AFBD-4352-BC84-DD8BEABEFCC9}" type="presParOf" srcId="{E8F05A41-CA1A-4035-BEF6-21F30183EB55}" destId="{86DF4C3E-DB1A-4E81-93CA-426C79890DD6}" srcOrd="0" destOrd="0" presId="urn:microsoft.com/office/officeart/2005/8/layout/vList3"/>
    <dgm:cxn modelId="{C0F32745-9F56-449E-A6EE-53F6F34E4534}" type="presParOf" srcId="{E8F05A41-CA1A-4035-BEF6-21F30183EB55}" destId="{AD060D9A-96D3-463C-8201-6F41D6F727B0}"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C9F323D-D332-46C7-A7AB-7261A2009A68}">
      <dsp:nvSpPr>
        <dsp:cNvPr id="0" name=""/>
        <dsp:cNvSpPr/>
      </dsp:nvSpPr>
      <dsp:spPr>
        <a:xfrm rot="10800000">
          <a:off x="1973820" y="774"/>
          <a:ext cx="6755995" cy="1088488"/>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79993" tIns="133350" rIns="248920" bIns="133350" numCol="1" spcCol="1270" anchor="ctr" anchorCtr="0">
          <a:noAutofit/>
        </a:bodyPr>
        <a:lstStyle/>
        <a:p>
          <a:pPr marL="0" lvl="0" indent="0" algn="ctr" defTabSz="1555750">
            <a:lnSpc>
              <a:spcPct val="90000"/>
            </a:lnSpc>
            <a:spcBef>
              <a:spcPct val="0"/>
            </a:spcBef>
            <a:spcAft>
              <a:spcPct val="35000"/>
            </a:spcAft>
            <a:buNone/>
          </a:pPr>
          <a:r>
            <a:rPr lang="en-US" sz="3500" kern="1200"/>
            <a:t>ASCO: 4</a:t>
          </a:r>
          <a:r>
            <a:rPr lang="en-US" sz="3500" kern="1200" baseline="30000"/>
            <a:t>th</a:t>
          </a:r>
          <a:r>
            <a:rPr lang="en-US" sz="3500" kern="1200"/>
            <a:t> – 8</a:t>
          </a:r>
          <a:r>
            <a:rPr lang="en-US" sz="3500" kern="1200" baseline="30000"/>
            <a:t>th</a:t>
          </a:r>
          <a:r>
            <a:rPr lang="en-US" sz="3500" kern="1200"/>
            <a:t> June 2021</a:t>
          </a:r>
          <a:endParaRPr lang="en-GB" sz="3500" kern="1200"/>
        </a:p>
      </dsp:txBody>
      <dsp:txXfrm rot="10800000">
        <a:off x="2245942" y="774"/>
        <a:ext cx="6483873" cy="1088488"/>
      </dsp:txXfrm>
    </dsp:sp>
    <dsp:sp modelId="{A51C09A9-F2E3-4474-B27E-15AC7089CBB5}">
      <dsp:nvSpPr>
        <dsp:cNvPr id="0" name=""/>
        <dsp:cNvSpPr/>
      </dsp:nvSpPr>
      <dsp:spPr>
        <a:xfrm>
          <a:off x="1429575" y="774"/>
          <a:ext cx="1088488" cy="1088488"/>
        </a:xfrm>
        <a:prstGeom prst="ellipse">
          <a:avLst/>
        </a:prstGeom>
        <a:solidFill>
          <a:schemeClr val="bg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3ABF881-19A6-49EE-AF8A-1A661A272DFA}">
      <dsp:nvSpPr>
        <dsp:cNvPr id="0" name=""/>
        <dsp:cNvSpPr/>
      </dsp:nvSpPr>
      <dsp:spPr>
        <a:xfrm rot="10800000">
          <a:off x="1973820" y="1400203"/>
          <a:ext cx="6755995" cy="1088488"/>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79993" tIns="133350" rIns="248920" bIns="133350" numCol="1" spcCol="1270" anchor="ctr" anchorCtr="0">
          <a:noAutofit/>
        </a:bodyPr>
        <a:lstStyle/>
        <a:p>
          <a:pPr marL="0" lvl="0" indent="0" algn="ctr" defTabSz="1555750">
            <a:lnSpc>
              <a:spcPct val="90000"/>
            </a:lnSpc>
            <a:spcBef>
              <a:spcPct val="0"/>
            </a:spcBef>
            <a:spcAft>
              <a:spcPct val="35000"/>
            </a:spcAft>
            <a:buNone/>
          </a:pPr>
          <a:r>
            <a:rPr lang="en-US" sz="3500" kern="1200"/>
            <a:t>EHA: 9</a:t>
          </a:r>
          <a:r>
            <a:rPr lang="en-US" sz="3500" kern="1200" baseline="30000"/>
            <a:t>th</a:t>
          </a:r>
          <a:r>
            <a:rPr lang="en-US" sz="3500" kern="1200"/>
            <a:t> – 17</a:t>
          </a:r>
          <a:r>
            <a:rPr lang="en-US" sz="3500" kern="1200" baseline="30000"/>
            <a:t>th</a:t>
          </a:r>
          <a:r>
            <a:rPr lang="en-US" sz="3500" kern="1200"/>
            <a:t> June 2021</a:t>
          </a:r>
          <a:endParaRPr lang="en-GB" sz="3500" kern="1200"/>
        </a:p>
      </dsp:txBody>
      <dsp:txXfrm rot="10800000">
        <a:off x="2245942" y="1400203"/>
        <a:ext cx="6483873" cy="1088488"/>
      </dsp:txXfrm>
    </dsp:sp>
    <dsp:sp modelId="{958F45D9-EF2F-4BBB-9CB9-584C0F50A98C}">
      <dsp:nvSpPr>
        <dsp:cNvPr id="0" name=""/>
        <dsp:cNvSpPr/>
      </dsp:nvSpPr>
      <dsp:spPr>
        <a:xfrm>
          <a:off x="1429575" y="1400203"/>
          <a:ext cx="1088488" cy="1088488"/>
        </a:xfrm>
        <a:prstGeom prst="ellipse">
          <a:avLst/>
        </a:prstGeom>
        <a:solidFill>
          <a:schemeClr val="bg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D060D9A-96D3-463C-8201-6F41D6F727B0}">
      <dsp:nvSpPr>
        <dsp:cNvPr id="0" name=""/>
        <dsp:cNvSpPr/>
      </dsp:nvSpPr>
      <dsp:spPr>
        <a:xfrm rot="10800000">
          <a:off x="1973820" y="2799633"/>
          <a:ext cx="6755995" cy="1088488"/>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79993" tIns="133350" rIns="248920" bIns="133350" numCol="1" spcCol="1270" anchor="ctr" anchorCtr="0">
          <a:noAutofit/>
        </a:bodyPr>
        <a:lstStyle/>
        <a:p>
          <a:pPr marL="0" lvl="0" indent="0" algn="ctr" defTabSz="1555750">
            <a:lnSpc>
              <a:spcPct val="90000"/>
            </a:lnSpc>
            <a:spcBef>
              <a:spcPct val="0"/>
            </a:spcBef>
            <a:spcAft>
              <a:spcPct val="35000"/>
            </a:spcAft>
            <a:buNone/>
          </a:pPr>
          <a:r>
            <a:rPr lang="en-US" sz="3500" kern="1200"/>
            <a:t> ICML: 18</a:t>
          </a:r>
          <a:r>
            <a:rPr lang="en-US" sz="3500" kern="1200" baseline="30000"/>
            <a:t>th</a:t>
          </a:r>
          <a:r>
            <a:rPr lang="en-US" sz="3500" kern="1200"/>
            <a:t> – 22</a:t>
          </a:r>
          <a:r>
            <a:rPr lang="en-US" sz="3500" kern="1200" baseline="30000"/>
            <a:t>nd</a:t>
          </a:r>
          <a:r>
            <a:rPr lang="en-US" sz="3500" kern="1200"/>
            <a:t> June 2021</a:t>
          </a:r>
          <a:endParaRPr lang="en-GB" sz="3500" kern="1200"/>
        </a:p>
      </dsp:txBody>
      <dsp:txXfrm rot="10800000">
        <a:off x="2245942" y="2799633"/>
        <a:ext cx="6483873" cy="1088488"/>
      </dsp:txXfrm>
    </dsp:sp>
    <dsp:sp modelId="{86DF4C3E-DB1A-4E81-93CA-426C79890DD6}">
      <dsp:nvSpPr>
        <dsp:cNvPr id="0" name=""/>
        <dsp:cNvSpPr/>
      </dsp:nvSpPr>
      <dsp:spPr>
        <a:xfrm>
          <a:off x="1429575" y="2799633"/>
          <a:ext cx="1088488" cy="1088488"/>
        </a:xfrm>
        <a:prstGeom prst="ellipse">
          <a:avLst/>
        </a:prstGeom>
        <a:solidFill>
          <a:schemeClr val="bg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0.16265</cdr:x>
      <cdr:y>0.8746</cdr:y>
    </cdr:from>
    <cdr:to>
      <cdr:x>0.9493</cdr:x>
      <cdr:y>0.8746</cdr:y>
    </cdr:to>
    <cdr:cxnSp macro="">
      <cdr:nvCxnSpPr>
        <cdr:cNvPr id="3" name="Gerader Verbinder 2">
          <a:extLst xmlns:a="http://schemas.openxmlformats.org/drawingml/2006/main">
            <a:ext uri="{FF2B5EF4-FFF2-40B4-BE49-F238E27FC236}">
              <a16:creationId xmlns:a16="http://schemas.microsoft.com/office/drawing/2014/main" id="{1BD6B5CC-FD3E-4087-9278-D1CF8C103669}"/>
            </a:ext>
          </a:extLst>
        </cdr:cNvPr>
        <cdr:cNvCxnSpPr/>
      </cdr:nvCxnSpPr>
      <cdr:spPr>
        <a:xfrm xmlns:a="http://schemas.openxmlformats.org/drawingml/2006/main">
          <a:off x="912894" y="3269264"/>
          <a:ext cx="4415161" cy="0"/>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cdr:x>
      <cdr:y>0</cdr:y>
    </cdr:from>
    <cdr:to>
      <cdr:x>0</cdr:x>
      <cdr:y>0</cdr:y>
    </cdr:to>
    <cdr:grpSp>
      <cdr:nvGrpSpPr>
        <cdr:cNvPr id="6" name="Gruppieren 5">
          <a:extLst xmlns:a="http://schemas.openxmlformats.org/drawingml/2006/main">
            <a:ext uri="{FF2B5EF4-FFF2-40B4-BE49-F238E27FC236}">
              <a16:creationId xmlns:a16="http://schemas.microsoft.com/office/drawing/2014/main" id="{331C8ED9-25C5-421B-A304-51CA88B41B36}"/>
            </a:ext>
          </a:extLst>
        </cdr:cNvPr>
        <cdr:cNvGrpSpPr/>
      </cdr:nvGrpSpPr>
      <cdr:grpSpPr>
        <a:xfrm xmlns:a="http://schemas.openxmlformats.org/drawingml/2006/main">
          <a:off x="0" y="0"/>
          <a:ext cx="0" cy="0"/>
          <a:chOff x="0" y="0"/>
          <a:chExt cx="0" cy="0"/>
        </a:xfrm>
      </cdr:grpSpPr>
    </cdr:grpSp>
  </cdr:relSizeAnchor>
</c:userShapes>
</file>

<file path=ppt/drawings/drawing3.xml><?xml version="1.0" encoding="utf-8"?>
<c:userShapes xmlns:c="http://schemas.openxmlformats.org/drawingml/2006/chart">
  <cdr:relSizeAnchor xmlns:cdr="http://schemas.openxmlformats.org/drawingml/2006/chartDrawing">
    <cdr:from>
      <cdr:x>0.15097</cdr:x>
      <cdr:y>0.85758</cdr:y>
    </cdr:from>
    <cdr:to>
      <cdr:x>0.99015</cdr:x>
      <cdr:y>0.85758</cdr:y>
    </cdr:to>
    <cdr:cxnSp macro="">
      <cdr:nvCxnSpPr>
        <cdr:cNvPr id="3" name="Gerader Verbinder 2">
          <a:extLst xmlns:a="http://schemas.openxmlformats.org/drawingml/2006/main">
            <a:ext uri="{FF2B5EF4-FFF2-40B4-BE49-F238E27FC236}">
              <a16:creationId xmlns:a16="http://schemas.microsoft.com/office/drawing/2014/main" id="{F0DB825F-B800-423B-B682-BC55988AF3A5}"/>
            </a:ext>
          </a:extLst>
        </cdr:cNvPr>
        <cdr:cNvCxnSpPr/>
      </cdr:nvCxnSpPr>
      <cdr:spPr>
        <a:xfrm xmlns:a="http://schemas.openxmlformats.org/drawingml/2006/main">
          <a:off x="879566" y="3218184"/>
          <a:ext cx="4889092" cy="0"/>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4.xml><?xml version="1.0" encoding="utf-8"?>
<c:userShapes xmlns:c="http://schemas.openxmlformats.org/drawingml/2006/chart">
  <cdr:relSizeAnchor xmlns:cdr="http://schemas.openxmlformats.org/drawingml/2006/chartDrawing">
    <cdr:from>
      <cdr:x>0.08166</cdr:x>
      <cdr:y>0.09368</cdr:y>
    </cdr:from>
    <cdr:to>
      <cdr:x>0.11221</cdr:x>
      <cdr:y>0.1544</cdr:y>
    </cdr:to>
    <cdr:sp macro="" textlink="">
      <cdr:nvSpPr>
        <cdr:cNvPr id="2" name="Textfeld 1">
          <a:extLst xmlns:a="http://schemas.openxmlformats.org/drawingml/2006/main">
            <a:ext uri="{FF2B5EF4-FFF2-40B4-BE49-F238E27FC236}">
              <a16:creationId xmlns:a16="http://schemas.microsoft.com/office/drawing/2014/main" id="{5F14D4F4-9D08-47E6-8457-221485FA026D}"/>
            </a:ext>
          </a:extLst>
        </cdr:cNvPr>
        <cdr:cNvSpPr txBox="1"/>
      </cdr:nvSpPr>
      <cdr:spPr>
        <a:xfrm xmlns:a="http://schemas.openxmlformats.org/drawingml/2006/main">
          <a:off x="932070" y="297437"/>
          <a:ext cx="348754" cy="192788"/>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de-DE" sz="900" dirty="0">
              <a:solidFill>
                <a:schemeClr val="tx1"/>
              </a:solidFill>
            </a:rPr>
            <a:t>84%</a:t>
          </a:r>
        </a:p>
      </cdr:txBody>
    </cdr:sp>
  </cdr:relSizeAnchor>
  <cdr:relSizeAnchor xmlns:cdr="http://schemas.openxmlformats.org/drawingml/2006/chartDrawing">
    <cdr:from>
      <cdr:x>0.14814</cdr:x>
      <cdr:y>0.0682</cdr:y>
    </cdr:from>
    <cdr:to>
      <cdr:x>0.17822</cdr:x>
      <cdr:y>0.12892</cdr:y>
    </cdr:to>
    <cdr:sp macro="" textlink="">
      <cdr:nvSpPr>
        <cdr:cNvPr id="3" name="Textfeld 1">
          <a:extLst xmlns:a="http://schemas.openxmlformats.org/drawingml/2006/main">
            <a:ext uri="{FF2B5EF4-FFF2-40B4-BE49-F238E27FC236}">
              <a16:creationId xmlns:a16="http://schemas.microsoft.com/office/drawing/2014/main" id="{788402B6-CDAC-43EE-AFD7-DE3829019D50}"/>
            </a:ext>
          </a:extLst>
        </cdr:cNvPr>
        <cdr:cNvSpPr txBox="1"/>
      </cdr:nvSpPr>
      <cdr:spPr>
        <a:xfrm xmlns:a="http://schemas.openxmlformats.org/drawingml/2006/main">
          <a:off x="1690925" y="216537"/>
          <a:ext cx="343284" cy="192788"/>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88%</a:t>
          </a:r>
        </a:p>
      </cdr:txBody>
    </cdr:sp>
  </cdr:relSizeAnchor>
  <cdr:relSizeAnchor xmlns:cdr="http://schemas.openxmlformats.org/drawingml/2006/chartDrawing">
    <cdr:from>
      <cdr:x>0.21602</cdr:x>
      <cdr:y>0.05329</cdr:y>
    </cdr:from>
    <cdr:to>
      <cdr:x>0.24422</cdr:x>
      <cdr:y>0.11402</cdr:y>
    </cdr:to>
    <cdr:sp macro="" textlink="">
      <cdr:nvSpPr>
        <cdr:cNvPr id="4" name="Textfeld 1">
          <a:extLst xmlns:a="http://schemas.openxmlformats.org/drawingml/2006/main">
            <a:ext uri="{FF2B5EF4-FFF2-40B4-BE49-F238E27FC236}">
              <a16:creationId xmlns:a16="http://schemas.microsoft.com/office/drawing/2014/main" id="{5A53EE57-C3BE-42C1-B94C-A5B2826BEB10}"/>
            </a:ext>
          </a:extLst>
        </cdr:cNvPr>
        <cdr:cNvSpPr txBox="1"/>
      </cdr:nvSpPr>
      <cdr:spPr>
        <a:xfrm xmlns:a="http://schemas.openxmlformats.org/drawingml/2006/main">
          <a:off x="2465697" y="169186"/>
          <a:ext cx="321914" cy="1928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89%</a:t>
          </a:r>
        </a:p>
      </cdr:txBody>
    </cdr:sp>
  </cdr:relSizeAnchor>
  <cdr:relSizeAnchor xmlns:cdr="http://schemas.openxmlformats.org/drawingml/2006/chartDrawing">
    <cdr:from>
      <cdr:x>0.28063</cdr:x>
      <cdr:y>0.03541</cdr:y>
    </cdr:from>
    <cdr:to>
      <cdr:x>0.33836</cdr:x>
      <cdr:y>0.09614</cdr:y>
    </cdr:to>
    <cdr:sp macro="" textlink="">
      <cdr:nvSpPr>
        <cdr:cNvPr id="5" name="Textfeld 1">
          <a:extLst xmlns:a="http://schemas.openxmlformats.org/drawingml/2006/main">
            <a:ext uri="{FF2B5EF4-FFF2-40B4-BE49-F238E27FC236}">
              <a16:creationId xmlns:a16="http://schemas.microsoft.com/office/drawing/2014/main" id="{A8656768-5474-43E0-8765-EA559247182A}"/>
            </a:ext>
          </a:extLst>
        </cdr:cNvPr>
        <cdr:cNvSpPr txBox="1"/>
      </cdr:nvSpPr>
      <cdr:spPr>
        <a:xfrm xmlns:a="http://schemas.openxmlformats.org/drawingml/2006/main">
          <a:off x="3203194" y="112441"/>
          <a:ext cx="658949" cy="1928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92%</a:t>
          </a:r>
        </a:p>
      </cdr:txBody>
    </cdr:sp>
  </cdr:relSizeAnchor>
  <cdr:relSizeAnchor xmlns:cdr="http://schemas.openxmlformats.org/drawingml/2006/chartDrawing">
    <cdr:from>
      <cdr:x>0.34564</cdr:x>
      <cdr:y>0.03541</cdr:y>
    </cdr:from>
    <cdr:to>
      <cdr:x>0.40337</cdr:x>
      <cdr:y>0.09614</cdr:y>
    </cdr:to>
    <cdr:sp macro="" textlink="">
      <cdr:nvSpPr>
        <cdr:cNvPr id="6" name="Textfeld 1">
          <a:extLst xmlns:a="http://schemas.openxmlformats.org/drawingml/2006/main">
            <a:ext uri="{FF2B5EF4-FFF2-40B4-BE49-F238E27FC236}">
              <a16:creationId xmlns:a16="http://schemas.microsoft.com/office/drawing/2014/main" id="{1F4C26ED-BE1A-483F-9E18-0CBA44FF7F40}"/>
            </a:ext>
          </a:extLst>
        </cdr:cNvPr>
        <cdr:cNvSpPr txBox="1"/>
      </cdr:nvSpPr>
      <cdr:spPr>
        <a:xfrm xmlns:a="http://schemas.openxmlformats.org/drawingml/2006/main">
          <a:off x="3945203" y="112441"/>
          <a:ext cx="658950" cy="1928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92%</a:t>
          </a:r>
        </a:p>
      </cdr:txBody>
    </cdr:sp>
  </cdr:relSizeAnchor>
  <cdr:relSizeAnchor xmlns:cdr="http://schemas.openxmlformats.org/drawingml/2006/chartDrawing">
    <cdr:from>
      <cdr:x>0.41345</cdr:x>
      <cdr:y>0.03485</cdr:y>
    </cdr:from>
    <cdr:to>
      <cdr:x>0.47118</cdr:x>
      <cdr:y>0.09558</cdr:y>
    </cdr:to>
    <cdr:sp macro="" textlink="">
      <cdr:nvSpPr>
        <cdr:cNvPr id="7" name="Textfeld 1">
          <a:extLst xmlns:a="http://schemas.openxmlformats.org/drawingml/2006/main">
            <a:ext uri="{FF2B5EF4-FFF2-40B4-BE49-F238E27FC236}">
              <a16:creationId xmlns:a16="http://schemas.microsoft.com/office/drawing/2014/main" id="{933B8B26-581A-43AE-A546-5B8329263A37}"/>
            </a:ext>
          </a:extLst>
        </cdr:cNvPr>
        <cdr:cNvSpPr txBox="1"/>
      </cdr:nvSpPr>
      <cdr:spPr>
        <a:xfrm xmlns:a="http://schemas.openxmlformats.org/drawingml/2006/main">
          <a:off x="4719284" y="110660"/>
          <a:ext cx="658949" cy="1928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92%</a:t>
          </a:r>
        </a:p>
      </cdr:txBody>
    </cdr:sp>
  </cdr:relSizeAnchor>
  <cdr:relSizeAnchor xmlns:cdr="http://schemas.openxmlformats.org/drawingml/2006/chartDrawing">
    <cdr:from>
      <cdr:x>0.47891</cdr:x>
      <cdr:y>0.03352</cdr:y>
    </cdr:from>
    <cdr:to>
      <cdr:x>0.53664</cdr:x>
      <cdr:y>0.09424</cdr:y>
    </cdr:to>
    <cdr:sp macro="" textlink="">
      <cdr:nvSpPr>
        <cdr:cNvPr id="8" name="Textfeld 1">
          <a:extLst xmlns:a="http://schemas.openxmlformats.org/drawingml/2006/main">
            <a:ext uri="{FF2B5EF4-FFF2-40B4-BE49-F238E27FC236}">
              <a16:creationId xmlns:a16="http://schemas.microsoft.com/office/drawing/2014/main" id="{B50AFDC7-121F-4D6B-901F-59A0C8F90050}"/>
            </a:ext>
          </a:extLst>
        </cdr:cNvPr>
        <cdr:cNvSpPr txBox="1"/>
      </cdr:nvSpPr>
      <cdr:spPr>
        <a:xfrm xmlns:a="http://schemas.openxmlformats.org/drawingml/2006/main">
          <a:off x="5466487" y="106430"/>
          <a:ext cx="658950" cy="192788"/>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92%</a:t>
          </a:r>
        </a:p>
      </cdr:txBody>
    </cdr:sp>
  </cdr:relSizeAnchor>
  <cdr:relSizeAnchor xmlns:cdr="http://schemas.openxmlformats.org/drawingml/2006/chartDrawing">
    <cdr:from>
      <cdr:x>0.54326</cdr:x>
      <cdr:y>0.4289</cdr:y>
    </cdr:from>
    <cdr:to>
      <cdr:x>0.60099</cdr:x>
      <cdr:y>0.48962</cdr:y>
    </cdr:to>
    <cdr:sp macro="" textlink="">
      <cdr:nvSpPr>
        <cdr:cNvPr id="9" name="Textfeld 1">
          <a:extLst xmlns:a="http://schemas.openxmlformats.org/drawingml/2006/main">
            <a:ext uri="{FF2B5EF4-FFF2-40B4-BE49-F238E27FC236}">
              <a16:creationId xmlns:a16="http://schemas.microsoft.com/office/drawing/2014/main" id="{4C21FFEC-7D6E-44E9-837E-B5705A0A71D1}"/>
            </a:ext>
          </a:extLst>
        </cdr:cNvPr>
        <cdr:cNvSpPr txBox="1"/>
      </cdr:nvSpPr>
      <cdr:spPr>
        <a:xfrm xmlns:a="http://schemas.openxmlformats.org/drawingml/2006/main">
          <a:off x="6200933" y="1361776"/>
          <a:ext cx="658950" cy="192788"/>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32%</a:t>
          </a:r>
        </a:p>
      </cdr:txBody>
    </cdr:sp>
  </cdr:relSizeAnchor>
  <cdr:relSizeAnchor xmlns:cdr="http://schemas.openxmlformats.org/drawingml/2006/chartDrawing">
    <cdr:from>
      <cdr:x>0.6083</cdr:x>
      <cdr:y>0.37459</cdr:y>
    </cdr:from>
    <cdr:to>
      <cdr:x>0.66603</cdr:x>
      <cdr:y>0.43532</cdr:y>
    </cdr:to>
    <cdr:sp macro="" textlink="">
      <cdr:nvSpPr>
        <cdr:cNvPr id="10" name="Textfeld 1">
          <a:extLst xmlns:a="http://schemas.openxmlformats.org/drawingml/2006/main">
            <a:ext uri="{FF2B5EF4-FFF2-40B4-BE49-F238E27FC236}">
              <a16:creationId xmlns:a16="http://schemas.microsoft.com/office/drawing/2014/main" id="{14AE6027-B928-48F4-830C-667F57689396}"/>
            </a:ext>
          </a:extLst>
        </cdr:cNvPr>
        <cdr:cNvSpPr txBox="1"/>
      </cdr:nvSpPr>
      <cdr:spPr>
        <a:xfrm xmlns:a="http://schemas.openxmlformats.org/drawingml/2006/main">
          <a:off x="6943353" y="1189334"/>
          <a:ext cx="658950" cy="192819"/>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40%</a:t>
          </a:r>
        </a:p>
      </cdr:txBody>
    </cdr:sp>
  </cdr:relSizeAnchor>
  <cdr:relSizeAnchor xmlns:cdr="http://schemas.openxmlformats.org/drawingml/2006/chartDrawing">
    <cdr:from>
      <cdr:x>0.67635</cdr:x>
      <cdr:y>0.34461</cdr:y>
    </cdr:from>
    <cdr:to>
      <cdr:x>0.73409</cdr:x>
      <cdr:y>0.40533</cdr:y>
    </cdr:to>
    <cdr:sp macro="" textlink="">
      <cdr:nvSpPr>
        <cdr:cNvPr id="11" name="Textfeld 1">
          <a:extLst xmlns:a="http://schemas.openxmlformats.org/drawingml/2006/main">
            <a:ext uri="{FF2B5EF4-FFF2-40B4-BE49-F238E27FC236}">
              <a16:creationId xmlns:a16="http://schemas.microsoft.com/office/drawing/2014/main" id="{EB82CDB4-F946-45CD-B5A9-C777CC7844B4}"/>
            </a:ext>
          </a:extLst>
        </cdr:cNvPr>
        <cdr:cNvSpPr txBox="1"/>
      </cdr:nvSpPr>
      <cdr:spPr>
        <a:xfrm xmlns:a="http://schemas.openxmlformats.org/drawingml/2006/main">
          <a:off x="7694986" y="1094146"/>
          <a:ext cx="656925" cy="192788"/>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41%</a:t>
          </a:r>
        </a:p>
      </cdr:txBody>
    </cdr:sp>
  </cdr:relSizeAnchor>
  <cdr:relSizeAnchor xmlns:cdr="http://schemas.openxmlformats.org/drawingml/2006/chartDrawing">
    <cdr:from>
      <cdr:x>0.74147</cdr:x>
      <cdr:y>0.33708</cdr:y>
    </cdr:from>
    <cdr:to>
      <cdr:x>0.7992</cdr:x>
      <cdr:y>0.3978</cdr:y>
    </cdr:to>
    <cdr:sp macro="" textlink="">
      <cdr:nvSpPr>
        <cdr:cNvPr id="12" name="Textfeld 1">
          <a:extLst xmlns:a="http://schemas.openxmlformats.org/drawingml/2006/main">
            <a:ext uri="{FF2B5EF4-FFF2-40B4-BE49-F238E27FC236}">
              <a16:creationId xmlns:a16="http://schemas.microsoft.com/office/drawing/2014/main" id="{216FD6CE-2BED-4EBB-B7B3-D5F84EFD3B57}"/>
            </a:ext>
          </a:extLst>
        </cdr:cNvPr>
        <cdr:cNvSpPr txBox="1"/>
      </cdr:nvSpPr>
      <cdr:spPr>
        <a:xfrm xmlns:a="http://schemas.openxmlformats.org/drawingml/2006/main">
          <a:off x="8435892" y="1070249"/>
          <a:ext cx="656812" cy="192788"/>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43%</a:t>
          </a:r>
        </a:p>
      </cdr:txBody>
    </cdr:sp>
  </cdr:relSizeAnchor>
  <cdr:relSizeAnchor xmlns:cdr="http://schemas.openxmlformats.org/drawingml/2006/chartDrawing">
    <cdr:from>
      <cdr:x>0.80765</cdr:x>
      <cdr:y>0.32303</cdr:y>
    </cdr:from>
    <cdr:to>
      <cdr:x>0.86538</cdr:x>
      <cdr:y>0.38376</cdr:y>
    </cdr:to>
    <cdr:sp macro="" textlink="">
      <cdr:nvSpPr>
        <cdr:cNvPr id="13" name="Textfeld 1">
          <a:extLst xmlns:a="http://schemas.openxmlformats.org/drawingml/2006/main">
            <a:ext uri="{FF2B5EF4-FFF2-40B4-BE49-F238E27FC236}">
              <a16:creationId xmlns:a16="http://schemas.microsoft.com/office/drawing/2014/main" id="{973879F3-E57C-4958-AC0F-A1A4C0D78C92}"/>
            </a:ext>
          </a:extLst>
        </cdr:cNvPr>
        <cdr:cNvSpPr txBox="1"/>
      </cdr:nvSpPr>
      <cdr:spPr>
        <a:xfrm xmlns:a="http://schemas.openxmlformats.org/drawingml/2006/main">
          <a:off x="9188904" y="1025631"/>
          <a:ext cx="656810" cy="1928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44%</a:t>
          </a:r>
        </a:p>
      </cdr:txBody>
    </cdr:sp>
  </cdr:relSizeAnchor>
  <cdr:relSizeAnchor xmlns:cdr="http://schemas.openxmlformats.org/drawingml/2006/chartDrawing">
    <cdr:from>
      <cdr:x>0.87367</cdr:x>
      <cdr:y>0.32029</cdr:y>
    </cdr:from>
    <cdr:to>
      <cdr:x>0.9314</cdr:x>
      <cdr:y>0.38102</cdr:y>
    </cdr:to>
    <cdr:sp macro="" textlink="">
      <cdr:nvSpPr>
        <cdr:cNvPr id="14" name="Textfeld 1">
          <a:extLst xmlns:a="http://schemas.openxmlformats.org/drawingml/2006/main">
            <a:ext uri="{FF2B5EF4-FFF2-40B4-BE49-F238E27FC236}">
              <a16:creationId xmlns:a16="http://schemas.microsoft.com/office/drawing/2014/main" id="{CEEE4BE8-2971-4E15-82E4-D470773C6842}"/>
            </a:ext>
          </a:extLst>
        </cdr:cNvPr>
        <cdr:cNvSpPr txBox="1"/>
      </cdr:nvSpPr>
      <cdr:spPr>
        <a:xfrm xmlns:a="http://schemas.openxmlformats.org/drawingml/2006/main">
          <a:off x="9939990" y="1016939"/>
          <a:ext cx="656812" cy="192820"/>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44%</a:t>
          </a:r>
        </a:p>
      </cdr:txBody>
    </cdr:sp>
  </cdr:relSizeAnchor>
  <cdr:relSizeAnchor xmlns:cdr="http://schemas.openxmlformats.org/drawingml/2006/chartDrawing">
    <cdr:from>
      <cdr:x>0.93655</cdr:x>
      <cdr:y>0.31899</cdr:y>
    </cdr:from>
    <cdr:to>
      <cdr:x>0.99428</cdr:x>
      <cdr:y>0.37971</cdr:y>
    </cdr:to>
    <cdr:sp macro="" textlink="">
      <cdr:nvSpPr>
        <cdr:cNvPr id="15" name="Textfeld 1">
          <a:extLst xmlns:a="http://schemas.openxmlformats.org/drawingml/2006/main">
            <a:ext uri="{FF2B5EF4-FFF2-40B4-BE49-F238E27FC236}">
              <a16:creationId xmlns:a16="http://schemas.microsoft.com/office/drawing/2014/main" id="{F24A05F3-082D-418E-9C37-94A139AA4388}"/>
            </a:ext>
          </a:extLst>
        </cdr:cNvPr>
        <cdr:cNvSpPr txBox="1"/>
      </cdr:nvSpPr>
      <cdr:spPr>
        <a:xfrm xmlns:a="http://schemas.openxmlformats.org/drawingml/2006/main">
          <a:off x="10655357" y="1012798"/>
          <a:ext cx="656812" cy="192788"/>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de-DE" sz="900" dirty="0">
              <a:solidFill>
                <a:schemeClr val="tx1"/>
              </a:solidFill>
            </a:rPr>
            <a:t>44%</a:t>
          </a:r>
        </a:p>
      </cdr:txBody>
    </cdr:sp>
  </cdr:relSizeAnchor>
</c:userShapes>
</file>

<file path=ppt/drawings/drawing5.xml><?xml version="1.0" encoding="utf-8"?>
<c:userShapes xmlns:c="http://schemas.openxmlformats.org/drawingml/2006/chart">
  <cdr:relSizeAnchor xmlns:cdr="http://schemas.openxmlformats.org/drawingml/2006/chartDrawing">
    <cdr:from>
      <cdr:x>0.19121</cdr:x>
      <cdr:y>0.16314</cdr:y>
    </cdr:from>
    <cdr:to>
      <cdr:x>0.21448</cdr:x>
      <cdr:y>0.55432</cdr:y>
    </cdr:to>
    <cdr:sp macro="" textlink="">
      <cdr:nvSpPr>
        <cdr:cNvPr id="2" name="Rechteck 1">
          <a:extLst xmlns:a="http://schemas.openxmlformats.org/drawingml/2006/main">
            <a:ext uri="{FF2B5EF4-FFF2-40B4-BE49-F238E27FC236}">
              <a16:creationId xmlns:a16="http://schemas.microsoft.com/office/drawing/2014/main" id="{D8CB2EAB-7D4C-764C-A710-3EA3FC0E80DB}"/>
            </a:ext>
          </a:extLst>
        </cdr:cNvPr>
        <cdr:cNvSpPr/>
      </cdr:nvSpPr>
      <cdr:spPr>
        <a:xfrm xmlns:a="http://schemas.openxmlformats.org/drawingml/2006/main">
          <a:off x="1126618" y="465253"/>
          <a:ext cx="137160" cy="1115568"/>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0.23185</cdr:x>
      <cdr:y>0.16314</cdr:y>
    </cdr:from>
    <cdr:to>
      <cdr:x>0.25513</cdr:x>
      <cdr:y>0.62486</cdr:y>
    </cdr:to>
    <cdr:sp macro="" textlink="">
      <cdr:nvSpPr>
        <cdr:cNvPr id="3" name="Rechteck 2">
          <a:extLst xmlns:a="http://schemas.openxmlformats.org/drawingml/2006/main">
            <a:ext uri="{FF2B5EF4-FFF2-40B4-BE49-F238E27FC236}">
              <a16:creationId xmlns:a16="http://schemas.microsoft.com/office/drawing/2014/main" id="{4047F3D8-4EEB-BB48-8623-4A89F186362E}"/>
            </a:ext>
          </a:extLst>
        </cdr:cNvPr>
        <cdr:cNvSpPr/>
      </cdr:nvSpPr>
      <cdr:spPr>
        <a:xfrm xmlns:a="http://schemas.openxmlformats.org/drawingml/2006/main">
          <a:off x="1366115" y="465253"/>
          <a:ext cx="137160" cy="1316736"/>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0.2725</cdr:x>
      <cdr:y>0.16314</cdr:y>
    </cdr:from>
    <cdr:to>
      <cdr:x>0.29578</cdr:x>
      <cdr:y>0.62806</cdr:y>
    </cdr:to>
    <cdr:sp macro="" textlink="">
      <cdr:nvSpPr>
        <cdr:cNvPr id="4" name="Rechteck 3">
          <a:extLst xmlns:a="http://schemas.openxmlformats.org/drawingml/2006/main">
            <a:ext uri="{FF2B5EF4-FFF2-40B4-BE49-F238E27FC236}">
              <a16:creationId xmlns:a16="http://schemas.microsoft.com/office/drawing/2014/main" id="{6C1CE39A-B067-914A-AC6E-2EE3771CBC61}"/>
            </a:ext>
          </a:extLst>
        </cdr:cNvPr>
        <cdr:cNvSpPr/>
      </cdr:nvSpPr>
      <cdr:spPr>
        <a:xfrm xmlns:a="http://schemas.openxmlformats.org/drawingml/2006/main">
          <a:off x="1605612" y="465253"/>
          <a:ext cx="137160" cy="1325880"/>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0.31315</cdr:x>
      <cdr:y>0.16314</cdr:y>
    </cdr:from>
    <cdr:to>
      <cdr:x>0.33642</cdr:x>
      <cdr:y>0.65051</cdr:y>
    </cdr:to>
    <cdr:sp macro="" textlink="">
      <cdr:nvSpPr>
        <cdr:cNvPr id="5" name="Rechteck 4">
          <a:extLst xmlns:a="http://schemas.openxmlformats.org/drawingml/2006/main">
            <a:ext uri="{FF2B5EF4-FFF2-40B4-BE49-F238E27FC236}">
              <a16:creationId xmlns:a16="http://schemas.microsoft.com/office/drawing/2014/main" id="{AC01E088-E9C7-494A-AE60-DFD84F131CA3}"/>
            </a:ext>
          </a:extLst>
        </cdr:cNvPr>
        <cdr:cNvSpPr/>
      </cdr:nvSpPr>
      <cdr:spPr>
        <a:xfrm xmlns:a="http://schemas.openxmlformats.org/drawingml/2006/main">
          <a:off x="1845109" y="465253"/>
          <a:ext cx="137160" cy="1389888"/>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0.35379</cdr:x>
      <cdr:y>0.16314</cdr:y>
    </cdr:from>
    <cdr:to>
      <cdr:x>0.37707</cdr:x>
      <cdr:y>0.65532</cdr:y>
    </cdr:to>
    <cdr:sp macro="" textlink="">
      <cdr:nvSpPr>
        <cdr:cNvPr id="6" name="Rechteck 5">
          <a:extLst xmlns:a="http://schemas.openxmlformats.org/drawingml/2006/main">
            <a:ext uri="{FF2B5EF4-FFF2-40B4-BE49-F238E27FC236}">
              <a16:creationId xmlns:a16="http://schemas.microsoft.com/office/drawing/2014/main" id="{28627D2A-B4E8-D144-9F1E-C138485EE175}"/>
            </a:ext>
          </a:extLst>
        </cdr:cNvPr>
        <cdr:cNvSpPr/>
      </cdr:nvSpPr>
      <cdr:spPr>
        <a:xfrm xmlns:a="http://schemas.openxmlformats.org/drawingml/2006/main">
          <a:off x="2084606" y="465253"/>
          <a:ext cx="137160" cy="1403604"/>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0.39444</cdr:x>
      <cdr:y>0.16314</cdr:y>
    </cdr:from>
    <cdr:to>
      <cdr:x>0.41772</cdr:x>
      <cdr:y>0.71463</cdr:y>
    </cdr:to>
    <cdr:sp macro="" textlink="">
      <cdr:nvSpPr>
        <cdr:cNvPr id="7" name="Rechteck 6">
          <a:extLst xmlns:a="http://schemas.openxmlformats.org/drawingml/2006/main">
            <a:ext uri="{FF2B5EF4-FFF2-40B4-BE49-F238E27FC236}">
              <a16:creationId xmlns:a16="http://schemas.microsoft.com/office/drawing/2014/main" id="{117BEC5E-B60B-C746-B10F-E3D4148C3746}"/>
            </a:ext>
          </a:extLst>
        </cdr:cNvPr>
        <cdr:cNvSpPr/>
      </cdr:nvSpPr>
      <cdr:spPr>
        <a:xfrm xmlns:a="http://schemas.openxmlformats.org/drawingml/2006/main">
          <a:off x="2324103" y="465253"/>
          <a:ext cx="137160" cy="1572768"/>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0.43509</cdr:x>
      <cdr:y>0.16314</cdr:y>
    </cdr:from>
    <cdr:to>
      <cdr:x>0.45836</cdr:x>
      <cdr:y>0.71784</cdr:y>
    </cdr:to>
    <cdr:sp macro="" textlink="">
      <cdr:nvSpPr>
        <cdr:cNvPr id="8" name="Rechteck 7">
          <a:extLst xmlns:a="http://schemas.openxmlformats.org/drawingml/2006/main">
            <a:ext uri="{FF2B5EF4-FFF2-40B4-BE49-F238E27FC236}">
              <a16:creationId xmlns:a16="http://schemas.microsoft.com/office/drawing/2014/main" id="{55E3770C-CAEF-DA4A-9EB0-C160A6C88513}"/>
            </a:ext>
          </a:extLst>
        </cdr:cNvPr>
        <cdr:cNvSpPr/>
      </cdr:nvSpPr>
      <cdr:spPr>
        <a:xfrm xmlns:a="http://schemas.openxmlformats.org/drawingml/2006/main">
          <a:off x="2563600" y="465253"/>
          <a:ext cx="137160" cy="1581912"/>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0.47573</cdr:x>
      <cdr:y>0.16314</cdr:y>
    </cdr:from>
    <cdr:to>
      <cdr:x>0.49901</cdr:x>
      <cdr:y>0.72906</cdr:y>
    </cdr:to>
    <cdr:sp macro="" textlink="">
      <cdr:nvSpPr>
        <cdr:cNvPr id="9" name="Rechteck 8">
          <a:extLst xmlns:a="http://schemas.openxmlformats.org/drawingml/2006/main">
            <a:ext uri="{FF2B5EF4-FFF2-40B4-BE49-F238E27FC236}">
              <a16:creationId xmlns:a16="http://schemas.microsoft.com/office/drawing/2014/main" id="{4B4096B4-5A6C-694B-A701-DEBD347717EC}"/>
            </a:ext>
          </a:extLst>
        </cdr:cNvPr>
        <cdr:cNvSpPr/>
      </cdr:nvSpPr>
      <cdr:spPr>
        <a:xfrm xmlns:a="http://schemas.openxmlformats.org/drawingml/2006/main">
          <a:off x="2803097" y="465253"/>
          <a:ext cx="137160" cy="1613916"/>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0.51638</cdr:x>
      <cdr:y>0.16314</cdr:y>
    </cdr:from>
    <cdr:to>
      <cdr:x>0.53966</cdr:x>
      <cdr:y>0.72746</cdr:y>
    </cdr:to>
    <cdr:sp macro="" textlink="">
      <cdr:nvSpPr>
        <cdr:cNvPr id="10" name="Rechteck 9">
          <a:extLst xmlns:a="http://schemas.openxmlformats.org/drawingml/2006/main">
            <a:ext uri="{FF2B5EF4-FFF2-40B4-BE49-F238E27FC236}">
              <a16:creationId xmlns:a16="http://schemas.microsoft.com/office/drawing/2014/main" id="{31149660-40F6-BF4E-A6AC-E841C59A10B1}"/>
            </a:ext>
          </a:extLst>
        </cdr:cNvPr>
        <cdr:cNvSpPr/>
      </cdr:nvSpPr>
      <cdr:spPr>
        <a:xfrm xmlns:a="http://schemas.openxmlformats.org/drawingml/2006/main">
          <a:off x="3042594" y="465253"/>
          <a:ext cx="137160" cy="1609344"/>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0.55703</cdr:x>
      <cdr:y>0.16314</cdr:y>
    </cdr:from>
    <cdr:to>
      <cdr:x>0.5803</cdr:x>
      <cdr:y>0.74349</cdr:y>
    </cdr:to>
    <cdr:sp macro="" textlink="">
      <cdr:nvSpPr>
        <cdr:cNvPr id="11" name="Rechteck 10">
          <a:extLst xmlns:a="http://schemas.openxmlformats.org/drawingml/2006/main">
            <a:ext uri="{FF2B5EF4-FFF2-40B4-BE49-F238E27FC236}">
              <a16:creationId xmlns:a16="http://schemas.microsoft.com/office/drawing/2014/main" id="{445E8DD1-59C7-3249-8EAD-A3D179AA5A9D}"/>
            </a:ext>
          </a:extLst>
        </cdr:cNvPr>
        <cdr:cNvSpPr/>
      </cdr:nvSpPr>
      <cdr:spPr>
        <a:xfrm xmlns:a="http://schemas.openxmlformats.org/drawingml/2006/main">
          <a:off x="3282091" y="465253"/>
          <a:ext cx="137160" cy="1655064"/>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0.59767</cdr:x>
      <cdr:y>0.16314</cdr:y>
    </cdr:from>
    <cdr:to>
      <cdr:x>0.62095</cdr:x>
      <cdr:y>0.75151</cdr:y>
    </cdr:to>
    <cdr:sp macro="" textlink="">
      <cdr:nvSpPr>
        <cdr:cNvPr id="12" name="Rechteck 11">
          <a:extLst xmlns:a="http://schemas.openxmlformats.org/drawingml/2006/main">
            <a:ext uri="{FF2B5EF4-FFF2-40B4-BE49-F238E27FC236}">
              <a16:creationId xmlns:a16="http://schemas.microsoft.com/office/drawing/2014/main" id="{789CABCC-1833-CE4B-BE1D-6153512D50A1}"/>
            </a:ext>
          </a:extLst>
        </cdr:cNvPr>
        <cdr:cNvSpPr/>
      </cdr:nvSpPr>
      <cdr:spPr>
        <a:xfrm xmlns:a="http://schemas.openxmlformats.org/drawingml/2006/main">
          <a:off x="3521588" y="465253"/>
          <a:ext cx="137160" cy="1677924"/>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0.63832</cdr:x>
      <cdr:y>0.16314</cdr:y>
    </cdr:from>
    <cdr:to>
      <cdr:x>0.6616</cdr:x>
      <cdr:y>0.75311</cdr:y>
    </cdr:to>
    <cdr:sp macro="" textlink="">
      <cdr:nvSpPr>
        <cdr:cNvPr id="13" name="Rechteck 12">
          <a:extLst xmlns:a="http://schemas.openxmlformats.org/drawingml/2006/main">
            <a:ext uri="{FF2B5EF4-FFF2-40B4-BE49-F238E27FC236}">
              <a16:creationId xmlns:a16="http://schemas.microsoft.com/office/drawing/2014/main" id="{C0398134-5F0E-9947-B523-FC33A6213C98}"/>
            </a:ext>
          </a:extLst>
        </cdr:cNvPr>
        <cdr:cNvSpPr/>
      </cdr:nvSpPr>
      <cdr:spPr>
        <a:xfrm xmlns:a="http://schemas.openxmlformats.org/drawingml/2006/main">
          <a:off x="3761085" y="465253"/>
          <a:ext cx="137160" cy="1682496"/>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0.67897</cdr:x>
      <cdr:y>0.16314</cdr:y>
    </cdr:from>
    <cdr:to>
      <cdr:x>0.70224</cdr:x>
      <cdr:y>0.85892</cdr:y>
    </cdr:to>
    <cdr:sp macro="" textlink="">
      <cdr:nvSpPr>
        <cdr:cNvPr id="14" name="Rechteck 13">
          <a:extLst xmlns:a="http://schemas.openxmlformats.org/drawingml/2006/main">
            <a:ext uri="{FF2B5EF4-FFF2-40B4-BE49-F238E27FC236}">
              <a16:creationId xmlns:a16="http://schemas.microsoft.com/office/drawing/2014/main" id="{0C2E6D36-9434-D14B-9558-4754AF412716}"/>
            </a:ext>
          </a:extLst>
        </cdr:cNvPr>
        <cdr:cNvSpPr/>
      </cdr:nvSpPr>
      <cdr:spPr>
        <a:xfrm xmlns:a="http://schemas.openxmlformats.org/drawingml/2006/main">
          <a:off x="4000582" y="465253"/>
          <a:ext cx="137160" cy="1984248"/>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0.71961</cdr:x>
      <cdr:y>0.16314</cdr:y>
    </cdr:from>
    <cdr:to>
      <cdr:x>0.74289</cdr:x>
      <cdr:y>0.93748</cdr:y>
    </cdr:to>
    <cdr:sp macro="" textlink="">
      <cdr:nvSpPr>
        <cdr:cNvPr id="15" name="Rechteck 14">
          <a:extLst xmlns:a="http://schemas.openxmlformats.org/drawingml/2006/main">
            <a:ext uri="{FF2B5EF4-FFF2-40B4-BE49-F238E27FC236}">
              <a16:creationId xmlns:a16="http://schemas.microsoft.com/office/drawing/2014/main" id="{FD73AD2A-2161-BC42-80B4-BFA6B12FCE0E}"/>
            </a:ext>
          </a:extLst>
        </cdr:cNvPr>
        <cdr:cNvSpPr/>
      </cdr:nvSpPr>
      <cdr:spPr>
        <a:xfrm xmlns:a="http://schemas.openxmlformats.org/drawingml/2006/main">
          <a:off x="4240079" y="465253"/>
          <a:ext cx="137160" cy="2208276"/>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0.76026</cdr:x>
      <cdr:y>0.16314</cdr:y>
    </cdr:from>
    <cdr:to>
      <cdr:x>0.78354</cdr:x>
      <cdr:y>0.93587</cdr:y>
    </cdr:to>
    <cdr:sp macro="" textlink="">
      <cdr:nvSpPr>
        <cdr:cNvPr id="16" name="Rechteck 15">
          <a:extLst xmlns:a="http://schemas.openxmlformats.org/drawingml/2006/main">
            <a:ext uri="{FF2B5EF4-FFF2-40B4-BE49-F238E27FC236}">
              <a16:creationId xmlns:a16="http://schemas.microsoft.com/office/drawing/2014/main" id="{7481D4D8-09FB-4C40-ADFF-8170FF1CFB5D}"/>
            </a:ext>
          </a:extLst>
        </cdr:cNvPr>
        <cdr:cNvSpPr/>
      </cdr:nvSpPr>
      <cdr:spPr>
        <a:xfrm xmlns:a="http://schemas.openxmlformats.org/drawingml/2006/main">
          <a:off x="4479576" y="465253"/>
          <a:ext cx="137160" cy="2203704"/>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0.80091</cdr:x>
      <cdr:y>0.16314</cdr:y>
    </cdr:from>
    <cdr:to>
      <cdr:x>0.82418</cdr:x>
      <cdr:y>0.93427</cdr:y>
    </cdr:to>
    <cdr:sp macro="" textlink="">
      <cdr:nvSpPr>
        <cdr:cNvPr id="17" name="Rechteck 16">
          <a:extLst xmlns:a="http://schemas.openxmlformats.org/drawingml/2006/main">
            <a:ext uri="{FF2B5EF4-FFF2-40B4-BE49-F238E27FC236}">
              <a16:creationId xmlns:a16="http://schemas.microsoft.com/office/drawing/2014/main" id="{F4983E75-CBFD-2E4A-B116-C221BF8B02D5}"/>
            </a:ext>
          </a:extLst>
        </cdr:cNvPr>
        <cdr:cNvSpPr/>
      </cdr:nvSpPr>
      <cdr:spPr>
        <a:xfrm xmlns:a="http://schemas.openxmlformats.org/drawingml/2006/main">
          <a:off x="4719073" y="465253"/>
          <a:ext cx="137160" cy="2199132"/>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0.84155</cdr:x>
      <cdr:y>0.16314</cdr:y>
    </cdr:from>
    <cdr:to>
      <cdr:x>0.86483</cdr:x>
      <cdr:y>0.93587</cdr:y>
    </cdr:to>
    <cdr:sp macro="" textlink="">
      <cdr:nvSpPr>
        <cdr:cNvPr id="18" name="Rechteck 17">
          <a:extLst xmlns:a="http://schemas.openxmlformats.org/drawingml/2006/main">
            <a:ext uri="{FF2B5EF4-FFF2-40B4-BE49-F238E27FC236}">
              <a16:creationId xmlns:a16="http://schemas.microsoft.com/office/drawing/2014/main" id="{5581FE58-EA05-0944-AA90-7D5792427B68}"/>
            </a:ext>
          </a:extLst>
        </cdr:cNvPr>
        <cdr:cNvSpPr/>
      </cdr:nvSpPr>
      <cdr:spPr>
        <a:xfrm xmlns:a="http://schemas.openxmlformats.org/drawingml/2006/main">
          <a:off x="4958570" y="465253"/>
          <a:ext cx="137160" cy="2203704"/>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0.8822</cdr:x>
      <cdr:y>0.16314</cdr:y>
    </cdr:from>
    <cdr:to>
      <cdr:x>0.90548</cdr:x>
      <cdr:y>0.93587</cdr:y>
    </cdr:to>
    <cdr:sp macro="" textlink="">
      <cdr:nvSpPr>
        <cdr:cNvPr id="19" name="Rechteck 18">
          <a:extLst xmlns:a="http://schemas.openxmlformats.org/drawingml/2006/main">
            <a:ext uri="{FF2B5EF4-FFF2-40B4-BE49-F238E27FC236}">
              <a16:creationId xmlns:a16="http://schemas.microsoft.com/office/drawing/2014/main" id="{F4573769-53C1-5743-A489-19B2A423A133}"/>
            </a:ext>
          </a:extLst>
        </cdr:cNvPr>
        <cdr:cNvSpPr/>
      </cdr:nvSpPr>
      <cdr:spPr>
        <a:xfrm xmlns:a="http://schemas.openxmlformats.org/drawingml/2006/main">
          <a:off x="5198067" y="465253"/>
          <a:ext cx="137160" cy="2203704"/>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0.92285</cdr:x>
      <cdr:y>0.16314</cdr:y>
    </cdr:from>
    <cdr:to>
      <cdr:x>0.94613</cdr:x>
      <cdr:y>0.93587</cdr:y>
    </cdr:to>
    <cdr:sp macro="" textlink="">
      <cdr:nvSpPr>
        <cdr:cNvPr id="20" name="Rechteck 19">
          <a:extLst xmlns:a="http://schemas.openxmlformats.org/drawingml/2006/main">
            <a:ext uri="{FF2B5EF4-FFF2-40B4-BE49-F238E27FC236}">
              <a16:creationId xmlns:a16="http://schemas.microsoft.com/office/drawing/2014/main" id="{01E32D11-90D6-FA40-9982-E033915541B3}"/>
            </a:ext>
          </a:extLst>
        </cdr:cNvPr>
        <cdr:cNvSpPr/>
      </cdr:nvSpPr>
      <cdr:spPr>
        <a:xfrm xmlns:a="http://schemas.openxmlformats.org/drawingml/2006/main">
          <a:off x="5437570" y="465253"/>
          <a:ext cx="137160" cy="2203704"/>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userShapes>
</file>

<file path=ppt/drawings/drawing6.xml><?xml version="1.0" encoding="utf-8"?>
<c:userShapes xmlns:c="http://schemas.openxmlformats.org/drawingml/2006/chart">
  <cdr:relSizeAnchor xmlns:cdr="http://schemas.openxmlformats.org/drawingml/2006/chartDrawing">
    <cdr:from>
      <cdr:x>0.20197</cdr:x>
      <cdr:y>0.16314</cdr:y>
    </cdr:from>
    <cdr:to>
      <cdr:x>0.22524</cdr:x>
      <cdr:y>0.36021</cdr:y>
    </cdr:to>
    <cdr:sp macro="" textlink="">
      <cdr:nvSpPr>
        <cdr:cNvPr id="2" name="Rechteck 1">
          <a:extLst xmlns:a="http://schemas.openxmlformats.org/drawingml/2006/main">
            <a:ext uri="{FF2B5EF4-FFF2-40B4-BE49-F238E27FC236}">
              <a16:creationId xmlns:a16="http://schemas.microsoft.com/office/drawing/2014/main" id="{D8CB2EAB-7D4C-764C-A710-3EA3FC0E80DB}"/>
            </a:ext>
          </a:extLst>
        </cdr:cNvPr>
        <cdr:cNvSpPr/>
      </cdr:nvSpPr>
      <cdr:spPr>
        <a:xfrm xmlns:a="http://schemas.openxmlformats.org/drawingml/2006/main">
          <a:off x="1190041" y="465249"/>
          <a:ext cx="137110" cy="562005"/>
        </a:xfrm>
        <a:prstGeom xmlns:a="http://schemas.openxmlformats.org/drawingml/2006/main" prst="rect">
          <a:avLst/>
        </a:prstGeom>
        <a:solidFill xmlns:a="http://schemas.openxmlformats.org/drawingml/2006/main">
          <a:schemeClr val="bg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0.23923</cdr:x>
      <cdr:y>0.16314</cdr:y>
    </cdr:from>
    <cdr:to>
      <cdr:x>0.26251</cdr:x>
      <cdr:y>0.47963</cdr:y>
    </cdr:to>
    <cdr:sp macro="" textlink="">
      <cdr:nvSpPr>
        <cdr:cNvPr id="3" name="Rechteck 2">
          <a:extLst xmlns:a="http://schemas.openxmlformats.org/drawingml/2006/main">
            <a:ext uri="{FF2B5EF4-FFF2-40B4-BE49-F238E27FC236}">
              <a16:creationId xmlns:a16="http://schemas.microsoft.com/office/drawing/2014/main" id="{4047F3D8-4EEB-BB48-8623-4A89F186362E}"/>
            </a:ext>
          </a:extLst>
        </cdr:cNvPr>
        <cdr:cNvSpPr/>
      </cdr:nvSpPr>
      <cdr:spPr>
        <a:xfrm xmlns:a="http://schemas.openxmlformats.org/drawingml/2006/main">
          <a:off x="1409594" y="465249"/>
          <a:ext cx="137170" cy="902572"/>
        </a:xfrm>
        <a:prstGeom xmlns:a="http://schemas.openxmlformats.org/drawingml/2006/main" prst="rect">
          <a:avLst/>
        </a:prstGeom>
        <a:solidFill xmlns:a="http://schemas.openxmlformats.org/drawingml/2006/main">
          <a:schemeClr val="bg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0.2765</cdr:x>
      <cdr:y>0.16314</cdr:y>
    </cdr:from>
    <cdr:to>
      <cdr:x>0.29978</cdr:x>
      <cdr:y>0.47963</cdr:y>
    </cdr:to>
    <cdr:sp macro="" textlink="">
      <cdr:nvSpPr>
        <cdr:cNvPr id="4" name="Rechteck 3">
          <a:extLst xmlns:a="http://schemas.openxmlformats.org/drawingml/2006/main">
            <a:ext uri="{FF2B5EF4-FFF2-40B4-BE49-F238E27FC236}">
              <a16:creationId xmlns:a16="http://schemas.microsoft.com/office/drawing/2014/main" id="{6C1CE39A-B067-914A-AC6E-2EE3771CBC61}"/>
            </a:ext>
          </a:extLst>
        </cdr:cNvPr>
        <cdr:cNvSpPr/>
      </cdr:nvSpPr>
      <cdr:spPr>
        <a:xfrm xmlns:a="http://schemas.openxmlformats.org/drawingml/2006/main">
          <a:off x="1629207" y="465249"/>
          <a:ext cx="137170" cy="902572"/>
        </a:xfrm>
        <a:prstGeom xmlns:a="http://schemas.openxmlformats.org/drawingml/2006/main" prst="rect">
          <a:avLst/>
        </a:prstGeom>
        <a:solidFill xmlns:a="http://schemas.openxmlformats.org/drawingml/2006/main">
          <a:schemeClr val="bg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0.31378</cdr:x>
      <cdr:y>0.16314</cdr:y>
    </cdr:from>
    <cdr:to>
      <cdr:x>0.33705</cdr:x>
      <cdr:y>0.66752</cdr:y>
    </cdr:to>
    <cdr:sp macro="" textlink="">
      <cdr:nvSpPr>
        <cdr:cNvPr id="5" name="Rechteck 4">
          <a:extLst xmlns:a="http://schemas.openxmlformats.org/drawingml/2006/main">
            <a:ext uri="{FF2B5EF4-FFF2-40B4-BE49-F238E27FC236}">
              <a16:creationId xmlns:a16="http://schemas.microsoft.com/office/drawing/2014/main" id="{AC01E088-E9C7-494A-AE60-DFD84F131CA3}"/>
            </a:ext>
          </a:extLst>
        </cdr:cNvPr>
        <cdr:cNvSpPr/>
      </cdr:nvSpPr>
      <cdr:spPr>
        <a:xfrm xmlns:a="http://schemas.openxmlformats.org/drawingml/2006/main">
          <a:off x="1848820" y="465249"/>
          <a:ext cx="137110" cy="1438420"/>
        </a:xfrm>
        <a:prstGeom xmlns:a="http://schemas.openxmlformats.org/drawingml/2006/main" prst="rect">
          <a:avLst/>
        </a:prstGeom>
        <a:solidFill xmlns:a="http://schemas.openxmlformats.org/drawingml/2006/main">
          <a:schemeClr val="accent6"/>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0.35104</cdr:x>
      <cdr:y>0.16314</cdr:y>
    </cdr:from>
    <cdr:to>
      <cdr:x>0.37432</cdr:x>
      <cdr:y>0.79536</cdr:y>
    </cdr:to>
    <cdr:sp macro="" textlink="">
      <cdr:nvSpPr>
        <cdr:cNvPr id="6" name="Rechteck 5">
          <a:extLst xmlns:a="http://schemas.openxmlformats.org/drawingml/2006/main">
            <a:ext uri="{FF2B5EF4-FFF2-40B4-BE49-F238E27FC236}">
              <a16:creationId xmlns:a16="http://schemas.microsoft.com/office/drawing/2014/main" id="{28627D2A-B4E8-D144-9F1E-C138485EE175}"/>
            </a:ext>
          </a:extLst>
        </cdr:cNvPr>
        <cdr:cNvSpPr/>
      </cdr:nvSpPr>
      <cdr:spPr>
        <a:xfrm xmlns:a="http://schemas.openxmlformats.org/drawingml/2006/main">
          <a:off x="2068373" y="465249"/>
          <a:ext cx="137170" cy="1802976"/>
        </a:xfrm>
        <a:prstGeom xmlns:a="http://schemas.openxmlformats.org/drawingml/2006/main" prst="rect">
          <a:avLst/>
        </a:prstGeom>
        <a:solidFill xmlns:a="http://schemas.openxmlformats.org/drawingml/2006/main">
          <a:schemeClr val="bg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0.38831</cdr:x>
      <cdr:y>0.16314</cdr:y>
    </cdr:from>
    <cdr:to>
      <cdr:x>0.41159</cdr:x>
      <cdr:y>0.84443</cdr:y>
    </cdr:to>
    <cdr:sp macro="" textlink="">
      <cdr:nvSpPr>
        <cdr:cNvPr id="7" name="Rechteck 6">
          <a:extLst xmlns:a="http://schemas.openxmlformats.org/drawingml/2006/main">
            <a:ext uri="{FF2B5EF4-FFF2-40B4-BE49-F238E27FC236}">
              <a16:creationId xmlns:a16="http://schemas.microsoft.com/office/drawing/2014/main" id="{117BEC5E-B60B-C746-B10F-E3D4148C3746}"/>
            </a:ext>
          </a:extLst>
        </cdr:cNvPr>
        <cdr:cNvSpPr/>
      </cdr:nvSpPr>
      <cdr:spPr>
        <a:xfrm xmlns:a="http://schemas.openxmlformats.org/drawingml/2006/main">
          <a:off x="2287986" y="465249"/>
          <a:ext cx="137170" cy="1942935"/>
        </a:xfrm>
        <a:prstGeom xmlns:a="http://schemas.openxmlformats.org/drawingml/2006/main" prst="rect">
          <a:avLst/>
        </a:prstGeom>
        <a:solidFill xmlns:a="http://schemas.openxmlformats.org/drawingml/2006/main">
          <a:schemeClr val="bg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0.42558</cdr:x>
      <cdr:y>0.16314</cdr:y>
    </cdr:from>
    <cdr:to>
      <cdr:x>0.44885</cdr:x>
      <cdr:y>0.86243</cdr:y>
    </cdr:to>
    <cdr:sp macro="" textlink="">
      <cdr:nvSpPr>
        <cdr:cNvPr id="8" name="Rechteck 7">
          <a:extLst xmlns:a="http://schemas.openxmlformats.org/drawingml/2006/main">
            <a:ext uri="{FF2B5EF4-FFF2-40B4-BE49-F238E27FC236}">
              <a16:creationId xmlns:a16="http://schemas.microsoft.com/office/drawing/2014/main" id="{55E3770C-CAEF-DA4A-9EB0-C160A6C88513}"/>
            </a:ext>
          </a:extLst>
        </cdr:cNvPr>
        <cdr:cNvSpPr/>
      </cdr:nvSpPr>
      <cdr:spPr>
        <a:xfrm xmlns:a="http://schemas.openxmlformats.org/drawingml/2006/main">
          <a:off x="2507599" y="465249"/>
          <a:ext cx="137111" cy="1994254"/>
        </a:xfrm>
        <a:prstGeom xmlns:a="http://schemas.openxmlformats.org/drawingml/2006/main" prst="rect">
          <a:avLst/>
        </a:prstGeom>
        <a:solidFill xmlns:a="http://schemas.openxmlformats.org/drawingml/2006/main">
          <a:schemeClr val="accent4"/>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0.46284</cdr:x>
      <cdr:y>0.16314</cdr:y>
    </cdr:from>
    <cdr:to>
      <cdr:x>0.48612</cdr:x>
      <cdr:y>0.85098</cdr:y>
    </cdr:to>
    <cdr:sp macro="" textlink="">
      <cdr:nvSpPr>
        <cdr:cNvPr id="9" name="Rechteck 8">
          <a:extLst xmlns:a="http://schemas.openxmlformats.org/drawingml/2006/main">
            <a:ext uri="{FF2B5EF4-FFF2-40B4-BE49-F238E27FC236}">
              <a16:creationId xmlns:a16="http://schemas.microsoft.com/office/drawing/2014/main" id="{4B4096B4-5A6C-694B-A701-DEBD347717EC}"/>
            </a:ext>
          </a:extLst>
        </cdr:cNvPr>
        <cdr:cNvSpPr/>
      </cdr:nvSpPr>
      <cdr:spPr>
        <a:xfrm xmlns:a="http://schemas.openxmlformats.org/drawingml/2006/main">
          <a:off x="2727153" y="465249"/>
          <a:ext cx="137169" cy="1961597"/>
        </a:xfrm>
        <a:prstGeom xmlns:a="http://schemas.openxmlformats.org/drawingml/2006/main" prst="rect">
          <a:avLst/>
        </a:prstGeom>
        <a:solidFill xmlns:a="http://schemas.openxmlformats.org/drawingml/2006/main">
          <a:schemeClr val="accent6"/>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0.50012</cdr:x>
      <cdr:y>0.16314</cdr:y>
    </cdr:from>
    <cdr:to>
      <cdr:x>0.5234</cdr:x>
      <cdr:y>0.92824</cdr:y>
    </cdr:to>
    <cdr:sp macro="" textlink="">
      <cdr:nvSpPr>
        <cdr:cNvPr id="10" name="Rechteck 9">
          <a:extLst xmlns:a="http://schemas.openxmlformats.org/drawingml/2006/main">
            <a:ext uri="{FF2B5EF4-FFF2-40B4-BE49-F238E27FC236}">
              <a16:creationId xmlns:a16="http://schemas.microsoft.com/office/drawing/2014/main" id="{31149660-40F6-BF4E-A6AC-E841C59A10B1}"/>
            </a:ext>
          </a:extLst>
        </cdr:cNvPr>
        <cdr:cNvSpPr/>
      </cdr:nvSpPr>
      <cdr:spPr>
        <a:xfrm xmlns:a="http://schemas.openxmlformats.org/drawingml/2006/main">
          <a:off x="2946765" y="465249"/>
          <a:ext cx="137170" cy="2181941"/>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0.83548</cdr:x>
      <cdr:y>0.16314</cdr:y>
    </cdr:from>
    <cdr:to>
      <cdr:x>0.85875</cdr:x>
      <cdr:y>0.94586</cdr:y>
    </cdr:to>
    <cdr:sp macro="" textlink="">
      <cdr:nvSpPr>
        <cdr:cNvPr id="21" name="Rechteck 20">
          <a:extLst xmlns:a="http://schemas.openxmlformats.org/drawingml/2006/main">
            <a:ext uri="{FF2B5EF4-FFF2-40B4-BE49-F238E27FC236}">
              <a16:creationId xmlns:a16="http://schemas.microsoft.com/office/drawing/2014/main" id="{57F61082-0174-2349-885E-0872D04FA45A}"/>
            </a:ext>
          </a:extLst>
        </cdr:cNvPr>
        <cdr:cNvSpPr/>
      </cdr:nvSpPr>
      <cdr:spPr>
        <a:xfrm xmlns:a="http://schemas.openxmlformats.org/drawingml/2006/main">
          <a:off x="4922815" y="465249"/>
          <a:ext cx="137111" cy="2232184"/>
        </a:xfrm>
        <a:prstGeom xmlns:a="http://schemas.openxmlformats.org/drawingml/2006/main" prst="rect">
          <a:avLst/>
        </a:prstGeom>
        <a:solidFill xmlns:a="http://schemas.openxmlformats.org/drawingml/2006/main">
          <a:schemeClr val="accent6"/>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0.79822</cdr:x>
      <cdr:y>0.16314</cdr:y>
    </cdr:from>
    <cdr:to>
      <cdr:x>0.82149</cdr:x>
      <cdr:y>0.94586</cdr:y>
    </cdr:to>
    <cdr:sp macro="" textlink="">
      <cdr:nvSpPr>
        <cdr:cNvPr id="22" name="Rechteck 21">
          <a:extLst xmlns:a="http://schemas.openxmlformats.org/drawingml/2006/main">
            <a:ext uri="{FF2B5EF4-FFF2-40B4-BE49-F238E27FC236}">
              <a16:creationId xmlns:a16="http://schemas.microsoft.com/office/drawing/2014/main" id="{67D52D95-6551-E74C-967C-7C17E933AA9F}"/>
            </a:ext>
          </a:extLst>
        </cdr:cNvPr>
        <cdr:cNvSpPr/>
      </cdr:nvSpPr>
      <cdr:spPr>
        <a:xfrm xmlns:a="http://schemas.openxmlformats.org/drawingml/2006/main">
          <a:off x="4703256" y="465249"/>
          <a:ext cx="137111" cy="2232184"/>
        </a:xfrm>
        <a:prstGeom xmlns:a="http://schemas.openxmlformats.org/drawingml/2006/main" prst="rect">
          <a:avLst/>
        </a:prstGeom>
        <a:solidFill xmlns:a="http://schemas.openxmlformats.org/drawingml/2006/main">
          <a:schemeClr val="bg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0.76096</cdr:x>
      <cdr:y>0.16314</cdr:y>
    </cdr:from>
    <cdr:to>
      <cdr:x>0.78423</cdr:x>
      <cdr:y>0.94586</cdr:y>
    </cdr:to>
    <cdr:sp macro="" textlink="">
      <cdr:nvSpPr>
        <cdr:cNvPr id="23" name="Rechteck 22">
          <a:extLst xmlns:a="http://schemas.openxmlformats.org/drawingml/2006/main">
            <a:ext uri="{FF2B5EF4-FFF2-40B4-BE49-F238E27FC236}">
              <a16:creationId xmlns:a16="http://schemas.microsoft.com/office/drawing/2014/main" id="{92906E3E-3216-6F4B-AA2A-BA5704DCCC7D}"/>
            </a:ext>
          </a:extLst>
        </cdr:cNvPr>
        <cdr:cNvSpPr/>
      </cdr:nvSpPr>
      <cdr:spPr>
        <a:xfrm xmlns:a="http://schemas.openxmlformats.org/drawingml/2006/main">
          <a:off x="4483702" y="465249"/>
          <a:ext cx="137111" cy="2232184"/>
        </a:xfrm>
        <a:prstGeom xmlns:a="http://schemas.openxmlformats.org/drawingml/2006/main" prst="rect">
          <a:avLst/>
        </a:prstGeom>
        <a:solidFill xmlns:a="http://schemas.openxmlformats.org/drawingml/2006/main">
          <a:schemeClr val="bg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0.7237</cdr:x>
      <cdr:y>0.16314</cdr:y>
    </cdr:from>
    <cdr:to>
      <cdr:x>0.74697</cdr:x>
      <cdr:y>0.94586</cdr:y>
    </cdr:to>
    <cdr:sp macro="" textlink="">
      <cdr:nvSpPr>
        <cdr:cNvPr id="24" name="Rechteck 23">
          <a:extLst xmlns:a="http://schemas.openxmlformats.org/drawingml/2006/main">
            <a:ext uri="{FF2B5EF4-FFF2-40B4-BE49-F238E27FC236}">
              <a16:creationId xmlns:a16="http://schemas.microsoft.com/office/drawing/2014/main" id="{5AC7500D-5C1B-E045-92E7-A66C9B64699A}"/>
            </a:ext>
          </a:extLst>
        </cdr:cNvPr>
        <cdr:cNvSpPr/>
      </cdr:nvSpPr>
      <cdr:spPr>
        <a:xfrm xmlns:a="http://schemas.openxmlformats.org/drawingml/2006/main">
          <a:off x="4264148" y="465249"/>
          <a:ext cx="137111" cy="2232184"/>
        </a:xfrm>
        <a:prstGeom xmlns:a="http://schemas.openxmlformats.org/drawingml/2006/main" prst="rect">
          <a:avLst/>
        </a:prstGeom>
        <a:solidFill xmlns:a="http://schemas.openxmlformats.org/drawingml/2006/main">
          <a:schemeClr val="bg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0.68644</cdr:x>
      <cdr:y>0.16314</cdr:y>
    </cdr:from>
    <cdr:to>
      <cdr:x>0.70971</cdr:x>
      <cdr:y>0.94586</cdr:y>
    </cdr:to>
    <cdr:sp macro="" textlink="">
      <cdr:nvSpPr>
        <cdr:cNvPr id="25" name="Rechteck 24">
          <a:extLst xmlns:a="http://schemas.openxmlformats.org/drawingml/2006/main">
            <a:ext uri="{FF2B5EF4-FFF2-40B4-BE49-F238E27FC236}">
              <a16:creationId xmlns:a16="http://schemas.microsoft.com/office/drawing/2014/main" id="{C8C39E45-B525-594D-A285-0BC248F6B9A9}"/>
            </a:ext>
          </a:extLst>
        </cdr:cNvPr>
        <cdr:cNvSpPr/>
      </cdr:nvSpPr>
      <cdr:spPr>
        <a:xfrm xmlns:a="http://schemas.openxmlformats.org/drawingml/2006/main">
          <a:off x="4044594" y="465249"/>
          <a:ext cx="137111" cy="2232184"/>
        </a:xfrm>
        <a:prstGeom xmlns:a="http://schemas.openxmlformats.org/drawingml/2006/main" prst="rect">
          <a:avLst/>
        </a:prstGeom>
        <a:solidFill xmlns:a="http://schemas.openxmlformats.org/drawingml/2006/main">
          <a:schemeClr val="accent3"/>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0.64917</cdr:x>
      <cdr:y>0.16314</cdr:y>
    </cdr:from>
    <cdr:to>
      <cdr:x>0.67244</cdr:x>
      <cdr:y>0.94586</cdr:y>
    </cdr:to>
    <cdr:sp macro="" textlink="">
      <cdr:nvSpPr>
        <cdr:cNvPr id="26" name="Rechteck 25">
          <a:extLst xmlns:a="http://schemas.openxmlformats.org/drawingml/2006/main">
            <a:ext uri="{FF2B5EF4-FFF2-40B4-BE49-F238E27FC236}">
              <a16:creationId xmlns:a16="http://schemas.microsoft.com/office/drawing/2014/main" id="{BB425984-CB97-AE48-83C3-3700C6BEC847}"/>
            </a:ext>
          </a:extLst>
        </cdr:cNvPr>
        <cdr:cNvSpPr/>
      </cdr:nvSpPr>
      <cdr:spPr>
        <a:xfrm xmlns:a="http://schemas.openxmlformats.org/drawingml/2006/main">
          <a:off x="3825040" y="465249"/>
          <a:ext cx="137111" cy="2232184"/>
        </a:xfrm>
        <a:prstGeom xmlns:a="http://schemas.openxmlformats.org/drawingml/2006/main" prst="rect">
          <a:avLst/>
        </a:prstGeom>
        <a:solidFill xmlns:a="http://schemas.openxmlformats.org/drawingml/2006/main">
          <a:schemeClr val="accent6"/>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0.61191</cdr:x>
      <cdr:y>0.16314</cdr:y>
    </cdr:from>
    <cdr:to>
      <cdr:x>0.63518</cdr:x>
      <cdr:y>0.94586</cdr:y>
    </cdr:to>
    <cdr:sp macro="" textlink="">
      <cdr:nvSpPr>
        <cdr:cNvPr id="27" name="Rechteck 26">
          <a:extLst xmlns:a="http://schemas.openxmlformats.org/drawingml/2006/main">
            <a:ext uri="{FF2B5EF4-FFF2-40B4-BE49-F238E27FC236}">
              <a16:creationId xmlns:a16="http://schemas.microsoft.com/office/drawing/2014/main" id="{7A29D7F8-F90A-9E4D-9680-BDC83EC9F683}"/>
            </a:ext>
          </a:extLst>
        </cdr:cNvPr>
        <cdr:cNvSpPr/>
      </cdr:nvSpPr>
      <cdr:spPr>
        <a:xfrm xmlns:a="http://schemas.openxmlformats.org/drawingml/2006/main">
          <a:off x="3605486" y="465249"/>
          <a:ext cx="137111" cy="2232184"/>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0.57465</cdr:x>
      <cdr:y>0.16314</cdr:y>
    </cdr:from>
    <cdr:to>
      <cdr:x>0.59792</cdr:x>
      <cdr:y>0.94586</cdr:y>
    </cdr:to>
    <cdr:sp macro="" textlink="">
      <cdr:nvSpPr>
        <cdr:cNvPr id="28" name="Rechteck 27">
          <a:extLst xmlns:a="http://schemas.openxmlformats.org/drawingml/2006/main">
            <a:ext uri="{FF2B5EF4-FFF2-40B4-BE49-F238E27FC236}">
              <a16:creationId xmlns:a16="http://schemas.microsoft.com/office/drawing/2014/main" id="{33B41A0E-E1EA-8347-9C99-A93F100048C3}"/>
            </a:ext>
          </a:extLst>
        </cdr:cNvPr>
        <cdr:cNvSpPr/>
      </cdr:nvSpPr>
      <cdr:spPr>
        <a:xfrm xmlns:a="http://schemas.openxmlformats.org/drawingml/2006/main">
          <a:off x="3385932" y="465249"/>
          <a:ext cx="137111" cy="2232184"/>
        </a:xfrm>
        <a:prstGeom xmlns:a="http://schemas.openxmlformats.org/drawingml/2006/main" prst="rect">
          <a:avLst/>
        </a:prstGeom>
        <a:solidFill xmlns:a="http://schemas.openxmlformats.org/drawingml/2006/main">
          <a:schemeClr val="accent3">
            <a:lumMod val="75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dr:relSizeAnchor xmlns:cdr="http://schemas.openxmlformats.org/drawingml/2006/chartDrawing">
    <cdr:from>
      <cdr:x>0.53739</cdr:x>
      <cdr:y>0.16314</cdr:y>
    </cdr:from>
    <cdr:to>
      <cdr:x>0.56066</cdr:x>
      <cdr:y>0.94586</cdr:y>
    </cdr:to>
    <cdr:sp macro="" textlink="">
      <cdr:nvSpPr>
        <cdr:cNvPr id="29" name="Rechteck 28">
          <a:extLst xmlns:a="http://schemas.openxmlformats.org/drawingml/2006/main">
            <a:ext uri="{FF2B5EF4-FFF2-40B4-BE49-F238E27FC236}">
              <a16:creationId xmlns:a16="http://schemas.microsoft.com/office/drawing/2014/main" id="{C91B3B2A-12B9-5840-A801-CEE15DBD640B}"/>
            </a:ext>
          </a:extLst>
        </cdr:cNvPr>
        <cdr:cNvSpPr/>
      </cdr:nvSpPr>
      <cdr:spPr>
        <a:xfrm xmlns:a="http://schemas.openxmlformats.org/drawingml/2006/main">
          <a:off x="3166378" y="465249"/>
          <a:ext cx="137111" cy="2232184"/>
        </a:xfrm>
        <a:prstGeom xmlns:a="http://schemas.openxmlformats.org/drawingml/2006/main" prst="rect">
          <a:avLst/>
        </a:prstGeom>
        <a:solidFill xmlns:a="http://schemas.openxmlformats.org/drawingml/2006/main">
          <a:schemeClr val="tx2"/>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de-DE"/>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4259EF7-410E-4326-9158-1106B3C932B7}" type="datetimeFigureOut">
              <a:rPr lang="en-GB" smtClean="0"/>
              <a:t>30/07/2021</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0F51A6C-7ACC-4A55-BAD6-5A06CA9A7376}" type="slidenum">
              <a:rPr lang="en-GB" smtClean="0"/>
              <a:t>‹#›</a:t>
            </a:fld>
            <a:endParaRPr lang="en-GB"/>
          </a:p>
        </p:txBody>
      </p:sp>
    </p:spTree>
    <p:extLst>
      <p:ext uri="{BB962C8B-B14F-4D97-AF65-F5344CB8AC3E}">
        <p14:creationId xmlns:p14="http://schemas.microsoft.com/office/powerpoint/2010/main" val="37052999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F0F51A6C-7ACC-4A55-BAD6-5A06CA9A7376}" type="slidenum">
              <a:rPr lang="en-GB" smtClean="0"/>
              <a:t>15</a:t>
            </a:fld>
            <a:endParaRPr lang="en-GB"/>
          </a:p>
        </p:txBody>
      </p:sp>
    </p:spTree>
    <p:extLst>
      <p:ext uri="{BB962C8B-B14F-4D97-AF65-F5344CB8AC3E}">
        <p14:creationId xmlns:p14="http://schemas.microsoft.com/office/powerpoint/2010/main" val="18854000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T" dirty="0"/>
          </a:p>
        </p:txBody>
      </p:sp>
      <p:sp>
        <p:nvSpPr>
          <p:cNvPr id="4" name="Slide Number Placeholder 3"/>
          <p:cNvSpPr>
            <a:spLocks noGrp="1"/>
          </p:cNvSpPr>
          <p:nvPr>
            <p:ph type="sldNum" sz="quarter" idx="5"/>
          </p:nvPr>
        </p:nvSpPr>
        <p:spPr/>
        <p:txBody>
          <a:bodyPr/>
          <a:lstStyle/>
          <a:p>
            <a:fld id="{F0F51A6C-7ACC-4A55-BAD6-5A06CA9A7376}" type="slidenum">
              <a:rPr lang="en-GB" smtClean="0"/>
              <a:t>103</a:t>
            </a:fld>
            <a:endParaRPr lang="en-GB"/>
          </a:p>
        </p:txBody>
      </p:sp>
    </p:spTree>
    <p:extLst>
      <p:ext uri="{BB962C8B-B14F-4D97-AF65-F5344CB8AC3E}">
        <p14:creationId xmlns:p14="http://schemas.microsoft.com/office/powerpoint/2010/main" val="7400313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T" dirty="0"/>
          </a:p>
        </p:txBody>
      </p:sp>
      <p:sp>
        <p:nvSpPr>
          <p:cNvPr id="4" name="Slide Number Placeholder 3"/>
          <p:cNvSpPr>
            <a:spLocks noGrp="1"/>
          </p:cNvSpPr>
          <p:nvPr>
            <p:ph type="sldNum" sz="quarter" idx="5"/>
          </p:nvPr>
        </p:nvSpPr>
        <p:spPr/>
        <p:txBody>
          <a:bodyPr/>
          <a:lstStyle/>
          <a:p>
            <a:fld id="{F0F51A6C-7ACC-4A55-BAD6-5A06CA9A7376}" type="slidenum">
              <a:rPr lang="en-GB" smtClean="0"/>
              <a:t>104</a:t>
            </a:fld>
            <a:endParaRPr lang="en-GB"/>
          </a:p>
        </p:txBody>
      </p:sp>
    </p:spTree>
    <p:extLst>
      <p:ext uri="{BB962C8B-B14F-4D97-AF65-F5344CB8AC3E}">
        <p14:creationId xmlns:p14="http://schemas.microsoft.com/office/powerpoint/2010/main" val="24957644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0F51A6C-7ACC-4A55-BAD6-5A06CA9A7376}" type="slidenum">
              <a:rPr lang="en-GB" smtClean="0"/>
              <a:t>124</a:t>
            </a:fld>
            <a:endParaRPr lang="en-GB"/>
          </a:p>
        </p:txBody>
      </p:sp>
    </p:spTree>
    <p:extLst>
      <p:ext uri="{BB962C8B-B14F-4D97-AF65-F5344CB8AC3E}">
        <p14:creationId xmlns:p14="http://schemas.microsoft.com/office/powerpoint/2010/main" val="35563863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F0F51A6C-7ACC-4A55-BAD6-5A06CA9A7376}" type="slidenum">
              <a:rPr lang="en-GB" smtClean="0"/>
              <a:t>133</a:t>
            </a:fld>
            <a:endParaRPr lang="en-GB"/>
          </a:p>
        </p:txBody>
      </p:sp>
    </p:spTree>
    <p:extLst>
      <p:ext uri="{BB962C8B-B14F-4D97-AF65-F5344CB8AC3E}">
        <p14:creationId xmlns:p14="http://schemas.microsoft.com/office/powerpoint/2010/main" val="5670056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T" dirty="0"/>
          </a:p>
        </p:txBody>
      </p:sp>
      <p:sp>
        <p:nvSpPr>
          <p:cNvPr id="4" name="Slide Number Placeholder 3"/>
          <p:cNvSpPr>
            <a:spLocks noGrp="1"/>
          </p:cNvSpPr>
          <p:nvPr>
            <p:ph type="sldNum" sz="quarter" idx="5"/>
          </p:nvPr>
        </p:nvSpPr>
        <p:spPr/>
        <p:txBody>
          <a:bodyPr/>
          <a:lstStyle/>
          <a:p>
            <a:fld id="{F0F51A6C-7ACC-4A55-BAD6-5A06CA9A7376}" type="slidenum">
              <a:rPr lang="en-GB" smtClean="0"/>
              <a:t>146</a:t>
            </a:fld>
            <a:endParaRPr lang="en-GB"/>
          </a:p>
        </p:txBody>
      </p:sp>
    </p:spTree>
    <p:extLst>
      <p:ext uri="{BB962C8B-B14F-4D97-AF65-F5344CB8AC3E}">
        <p14:creationId xmlns:p14="http://schemas.microsoft.com/office/powerpoint/2010/main" val="28712499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F0F51A6C-7ACC-4A55-BAD6-5A06CA9A7376}" type="slidenum">
              <a:rPr lang="en-GB" smtClean="0"/>
              <a:t>220</a:t>
            </a:fld>
            <a:endParaRPr lang="en-GB"/>
          </a:p>
        </p:txBody>
      </p:sp>
    </p:spTree>
    <p:extLst>
      <p:ext uri="{BB962C8B-B14F-4D97-AF65-F5344CB8AC3E}">
        <p14:creationId xmlns:p14="http://schemas.microsoft.com/office/powerpoint/2010/main" val="194133967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F0F51A6C-7ACC-4A55-BAD6-5A06CA9A7376}" type="slidenum">
              <a:rPr lang="en-GB" smtClean="0"/>
              <a:t>222</a:t>
            </a:fld>
            <a:endParaRPr lang="en-GB"/>
          </a:p>
        </p:txBody>
      </p:sp>
    </p:spTree>
    <p:extLst>
      <p:ext uri="{BB962C8B-B14F-4D97-AF65-F5344CB8AC3E}">
        <p14:creationId xmlns:p14="http://schemas.microsoft.com/office/powerpoint/2010/main" val="38418769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F0F51A6C-7ACC-4A55-BAD6-5A06CA9A7376}" type="slidenum">
              <a:rPr lang="en-GB" smtClean="0"/>
              <a:t>22</a:t>
            </a:fld>
            <a:endParaRPr lang="en-GB"/>
          </a:p>
        </p:txBody>
      </p:sp>
    </p:spTree>
    <p:extLst>
      <p:ext uri="{BB962C8B-B14F-4D97-AF65-F5344CB8AC3E}">
        <p14:creationId xmlns:p14="http://schemas.microsoft.com/office/powerpoint/2010/main" val="242552542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F0F51A6C-7ACC-4A55-BAD6-5A06CA9A7376}" type="slidenum">
              <a:rPr lang="en-GB" smtClean="0"/>
              <a:t>38</a:t>
            </a:fld>
            <a:endParaRPr lang="en-GB"/>
          </a:p>
        </p:txBody>
      </p:sp>
    </p:spTree>
    <p:extLst>
      <p:ext uri="{BB962C8B-B14F-4D97-AF65-F5344CB8AC3E}">
        <p14:creationId xmlns:p14="http://schemas.microsoft.com/office/powerpoint/2010/main" val="353656921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a:p>
        </p:txBody>
      </p:sp>
      <p:sp>
        <p:nvSpPr>
          <p:cNvPr id="4" name="Foliennummernplatzhalter 3"/>
          <p:cNvSpPr>
            <a:spLocks noGrp="1"/>
          </p:cNvSpPr>
          <p:nvPr>
            <p:ph type="sldNum" sz="quarter" idx="5"/>
          </p:nvPr>
        </p:nvSpPr>
        <p:spPr/>
        <p:txBody>
          <a:bodyPr/>
          <a:lstStyle/>
          <a:p>
            <a:fld id="{F0F51A6C-7ACC-4A55-BAD6-5A06CA9A7376}" type="slidenum">
              <a:rPr lang="en-GB" smtClean="0"/>
              <a:t>40</a:t>
            </a:fld>
            <a:endParaRPr lang="en-GB"/>
          </a:p>
        </p:txBody>
      </p:sp>
    </p:spTree>
    <p:extLst>
      <p:ext uri="{BB962C8B-B14F-4D97-AF65-F5344CB8AC3E}">
        <p14:creationId xmlns:p14="http://schemas.microsoft.com/office/powerpoint/2010/main" val="5707237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F0F51A6C-7ACC-4A55-BAD6-5A06CA9A7376}" type="slidenum">
              <a:rPr lang="en-GB" smtClean="0"/>
              <a:t>47</a:t>
            </a:fld>
            <a:endParaRPr lang="en-GB"/>
          </a:p>
        </p:txBody>
      </p:sp>
    </p:spTree>
    <p:extLst>
      <p:ext uri="{BB962C8B-B14F-4D97-AF65-F5344CB8AC3E}">
        <p14:creationId xmlns:p14="http://schemas.microsoft.com/office/powerpoint/2010/main" val="297588015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0F51A6C-7ACC-4A55-BAD6-5A06CA9A7376}" type="slidenum">
              <a:rPr lang="en-GB" smtClean="0"/>
              <a:t>61</a:t>
            </a:fld>
            <a:endParaRPr lang="en-GB"/>
          </a:p>
        </p:txBody>
      </p:sp>
    </p:spTree>
    <p:extLst>
      <p:ext uri="{BB962C8B-B14F-4D97-AF65-F5344CB8AC3E}">
        <p14:creationId xmlns:p14="http://schemas.microsoft.com/office/powerpoint/2010/main" val="10307064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0F51A6C-7ACC-4A55-BAD6-5A06CA9A7376}" type="slidenum">
              <a:rPr lang="en-GB" smtClean="0"/>
              <a:t>62</a:t>
            </a:fld>
            <a:endParaRPr lang="en-GB"/>
          </a:p>
        </p:txBody>
      </p:sp>
    </p:spTree>
    <p:extLst>
      <p:ext uri="{BB962C8B-B14F-4D97-AF65-F5344CB8AC3E}">
        <p14:creationId xmlns:p14="http://schemas.microsoft.com/office/powerpoint/2010/main" val="346820817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F0F51A6C-7ACC-4A55-BAD6-5A06CA9A7376}" type="slidenum">
              <a:rPr lang="en-GB" smtClean="0"/>
              <a:t>86</a:t>
            </a:fld>
            <a:endParaRPr lang="en-GB"/>
          </a:p>
        </p:txBody>
      </p:sp>
    </p:spTree>
    <p:extLst>
      <p:ext uri="{BB962C8B-B14F-4D97-AF65-F5344CB8AC3E}">
        <p14:creationId xmlns:p14="http://schemas.microsoft.com/office/powerpoint/2010/main" val="2921678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T" dirty="0"/>
          </a:p>
        </p:txBody>
      </p:sp>
      <p:sp>
        <p:nvSpPr>
          <p:cNvPr id="4" name="Slide Number Placeholder 3"/>
          <p:cNvSpPr>
            <a:spLocks noGrp="1"/>
          </p:cNvSpPr>
          <p:nvPr>
            <p:ph type="sldNum" sz="quarter" idx="5"/>
          </p:nvPr>
        </p:nvSpPr>
        <p:spPr/>
        <p:txBody>
          <a:bodyPr/>
          <a:lstStyle/>
          <a:p>
            <a:fld id="{F0F51A6C-7ACC-4A55-BAD6-5A06CA9A7376}" type="slidenum">
              <a:rPr lang="en-GB" smtClean="0"/>
              <a:t>92</a:t>
            </a:fld>
            <a:endParaRPr lang="en-GB"/>
          </a:p>
        </p:txBody>
      </p:sp>
    </p:spTree>
    <p:extLst>
      <p:ext uri="{BB962C8B-B14F-4D97-AF65-F5344CB8AC3E}">
        <p14:creationId xmlns:p14="http://schemas.microsoft.com/office/powerpoint/2010/main" val="115815054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secHead" preserve="1">
  <p:cSld name="5_Abschnitts-&#10;überschrift">
    <p:spTree>
      <p:nvGrpSpPr>
        <p:cNvPr id="1" name=""/>
        <p:cNvGrpSpPr/>
        <p:nvPr/>
      </p:nvGrpSpPr>
      <p:grpSpPr>
        <a:xfrm>
          <a:off x="0" y="0"/>
          <a:ext cx="0" cy="0"/>
          <a:chOff x="0" y="0"/>
          <a:chExt cx="0" cy="0"/>
        </a:xfrm>
      </p:grpSpPr>
      <p:pic>
        <p:nvPicPr>
          <p:cNvPr id="14" name="Grafik 13" descr="Ein Bild, das draußen, Stadt, Gebäude, Wasser enthält.&#10;&#10;Automatisch generierte Beschreibung">
            <a:extLst>
              <a:ext uri="{FF2B5EF4-FFF2-40B4-BE49-F238E27FC236}">
                <a16:creationId xmlns:a16="http://schemas.microsoft.com/office/drawing/2014/main" id="{31A99978-BA90-C94D-82C8-2F48C3CD5D41}"/>
              </a:ext>
            </a:extLst>
          </p:cNvPr>
          <p:cNvPicPr>
            <a:picLocks noChangeAspect="1"/>
          </p:cNvPicPr>
          <p:nvPr userDrawn="1"/>
        </p:nvPicPr>
        <p:blipFill rotWithShape="1">
          <a:blip r:embed="rId2">
            <a:duotone>
              <a:schemeClr val="accent1">
                <a:shade val="45000"/>
                <a:satMod val="135000"/>
              </a:schemeClr>
              <a:prstClr val="white"/>
            </a:duotone>
            <a:extLst>
              <a:ext uri="{28A0092B-C50C-407E-A947-70E740481C1C}">
                <a14:useLocalDpi xmlns:a14="http://schemas.microsoft.com/office/drawing/2010/main" val="0"/>
              </a:ext>
            </a:extLst>
          </a:blip>
          <a:srcRect t="7615" b="7455"/>
          <a:stretch/>
        </p:blipFill>
        <p:spPr>
          <a:xfrm>
            <a:off x="4760008" y="-15300"/>
            <a:ext cx="7439831" cy="6318600"/>
          </a:xfrm>
          <a:prstGeom prst="rect">
            <a:avLst/>
          </a:prstGeom>
          <a:noFill/>
        </p:spPr>
      </p:pic>
      <p:sp>
        <p:nvSpPr>
          <p:cNvPr id="5" name="Rechteck 4">
            <a:extLst>
              <a:ext uri="{FF2B5EF4-FFF2-40B4-BE49-F238E27FC236}">
                <a16:creationId xmlns:a16="http://schemas.microsoft.com/office/drawing/2014/main" id="{2EE6F604-37C7-9E4F-857D-991D3298E981}"/>
              </a:ext>
            </a:extLst>
          </p:cNvPr>
          <p:cNvSpPr/>
          <p:nvPr userDrawn="1"/>
        </p:nvSpPr>
        <p:spPr>
          <a:xfrm>
            <a:off x="0" y="-15227"/>
            <a:ext cx="7747462" cy="6342440"/>
          </a:xfrm>
          <a:custGeom>
            <a:avLst/>
            <a:gdLst>
              <a:gd name="connsiteX0" fmla="*/ 0 w 7730836"/>
              <a:gd name="connsiteY0" fmla="*/ 0 h 6319552"/>
              <a:gd name="connsiteX1" fmla="*/ 7730836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5411585 w 7730836"/>
              <a:gd name="connsiteY1" fmla="*/ 58189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4763192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47462"/>
              <a:gd name="connsiteY0" fmla="*/ 0 h 6327865"/>
              <a:gd name="connsiteX1" fmla="*/ 4763192 w 7747462"/>
              <a:gd name="connsiteY1" fmla="*/ 0 h 6327865"/>
              <a:gd name="connsiteX2" fmla="*/ 7747462 w 7747462"/>
              <a:gd name="connsiteY2" fmla="*/ 6327865 h 6327865"/>
              <a:gd name="connsiteX3" fmla="*/ 0 w 7747462"/>
              <a:gd name="connsiteY3" fmla="*/ 6319552 h 6327865"/>
              <a:gd name="connsiteX4" fmla="*/ 0 w 7747462"/>
              <a:gd name="connsiteY4" fmla="*/ 0 h 63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7462" h="6327865">
                <a:moveTo>
                  <a:pt x="0" y="0"/>
                </a:moveTo>
                <a:lnTo>
                  <a:pt x="4763192" y="0"/>
                </a:lnTo>
                <a:lnTo>
                  <a:pt x="7747462" y="6327865"/>
                </a:lnTo>
                <a:lnTo>
                  <a:pt x="0" y="6319552"/>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itel 1">
            <a:extLst>
              <a:ext uri="{FF2B5EF4-FFF2-40B4-BE49-F238E27FC236}">
                <a16:creationId xmlns:a16="http://schemas.microsoft.com/office/drawing/2014/main" id="{400BC22B-1888-4AE9-B65F-60FF9391A220}"/>
              </a:ext>
            </a:extLst>
          </p:cNvPr>
          <p:cNvSpPr>
            <a:spLocks noGrp="1"/>
          </p:cNvSpPr>
          <p:nvPr>
            <p:ph type="title"/>
          </p:nvPr>
        </p:nvSpPr>
        <p:spPr>
          <a:xfrm>
            <a:off x="407989" y="1709738"/>
            <a:ext cx="11373103" cy="2852737"/>
          </a:xfrm>
          <a:extLst>
            <a:ext uri="{909E8E84-426E-40DD-AFC4-6F175D3DCCD1}">
              <a14:hiddenFill xmlns:a14="http://schemas.microsoft.com/office/drawing/2010/main">
                <a:solidFill>
                  <a:srgbClr val="FFFFFF"/>
                </a:solidFill>
              </a14:hiddenFill>
            </a:ext>
          </a:extLst>
        </p:spPr>
        <p:txBody>
          <a:bodyPr anchor="b">
            <a:normAutofit/>
          </a:bodyPr>
          <a:lstStyle>
            <a:lvl1pPr algn="l">
              <a:defRPr sz="4800">
                <a:solidFill>
                  <a:schemeClr val="bg1"/>
                </a:solidFill>
              </a:defRPr>
            </a:lvl1pPr>
          </a:lstStyle>
          <a:p>
            <a:r>
              <a:rPr lang="de-DE"/>
              <a:t>Mastertitelformat bearbeiten</a:t>
            </a:r>
            <a:endParaRPr lang="en-GB"/>
          </a:p>
        </p:txBody>
      </p:sp>
      <p:sp>
        <p:nvSpPr>
          <p:cNvPr id="3" name="Textplatzhalter 2">
            <a:extLst>
              <a:ext uri="{FF2B5EF4-FFF2-40B4-BE49-F238E27FC236}">
                <a16:creationId xmlns:a16="http://schemas.microsoft.com/office/drawing/2014/main" id="{BA6E4293-9AF5-4853-841B-AE0AB118E053}"/>
              </a:ext>
            </a:extLst>
          </p:cNvPr>
          <p:cNvSpPr>
            <a:spLocks noGrp="1"/>
          </p:cNvSpPr>
          <p:nvPr>
            <p:ph type="body" idx="1"/>
          </p:nvPr>
        </p:nvSpPr>
        <p:spPr>
          <a:xfrm>
            <a:off x="407989" y="4589463"/>
            <a:ext cx="11373103" cy="1500187"/>
          </a:xfrm>
        </p:spPr>
        <p:txBody>
          <a:bodyPr/>
          <a:lstStyle>
            <a:lvl1pPr marL="0" indent="0" algn="l">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cxnSp>
        <p:nvCxnSpPr>
          <p:cNvPr id="8" name="Gerader Verbinder 7">
            <a:extLst>
              <a:ext uri="{FF2B5EF4-FFF2-40B4-BE49-F238E27FC236}">
                <a16:creationId xmlns:a16="http://schemas.microsoft.com/office/drawing/2014/main" id="{E598C39A-931B-439D-8175-272F60C8141F}"/>
              </a:ext>
            </a:extLst>
          </p:cNvPr>
          <p:cNvCxnSpPr>
            <a:cxnSpLocks/>
          </p:cNvCxnSpPr>
          <p:nvPr userDrawn="1"/>
        </p:nvCxnSpPr>
        <p:spPr>
          <a:xfrm flipV="1">
            <a:off x="-48445" y="6305819"/>
            <a:ext cx="11832458" cy="18875"/>
          </a:xfrm>
          <a:prstGeom prst="line">
            <a:avLst/>
          </a:prstGeom>
          <a:ln w="28575"/>
        </p:spPr>
        <p:style>
          <a:lnRef idx="1">
            <a:schemeClr val="accent2"/>
          </a:lnRef>
          <a:fillRef idx="0">
            <a:schemeClr val="accent2"/>
          </a:fillRef>
          <a:effectRef idx="0">
            <a:schemeClr val="accent2"/>
          </a:effectRef>
          <a:fontRef idx="minor">
            <a:schemeClr val="tx1"/>
          </a:fontRef>
        </p:style>
      </p:cxnSp>
      <p:sp>
        <p:nvSpPr>
          <p:cNvPr id="4" name="Rectangle 3">
            <a:extLst>
              <a:ext uri="{FF2B5EF4-FFF2-40B4-BE49-F238E27FC236}">
                <a16:creationId xmlns:a16="http://schemas.microsoft.com/office/drawing/2014/main" id="{841F4EB1-9855-42AF-9195-E9500AA75727}"/>
              </a:ext>
            </a:extLst>
          </p:cNvPr>
          <p:cNvSpPr/>
          <p:nvPr userDrawn="1"/>
        </p:nvSpPr>
        <p:spPr>
          <a:xfrm>
            <a:off x="8975725" y="6343839"/>
            <a:ext cx="2963233" cy="3953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Picture 9" descr="A picture containing food, drawing&#10;&#10;Description automatically generated">
            <a:extLst>
              <a:ext uri="{FF2B5EF4-FFF2-40B4-BE49-F238E27FC236}">
                <a16:creationId xmlns:a16="http://schemas.microsoft.com/office/drawing/2014/main" id="{EAFCA39F-0C77-44BC-92E7-4373E3C3F440}"/>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435037" y="6343839"/>
            <a:ext cx="2346251" cy="395316"/>
          </a:xfrm>
          <a:prstGeom prst="rect">
            <a:avLst/>
          </a:prstGeom>
        </p:spPr>
      </p:pic>
      <p:pic>
        <p:nvPicPr>
          <p:cNvPr id="9" name="Picture 8">
            <a:extLst>
              <a:ext uri="{FF2B5EF4-FFF2-40B4-BE49-F238E27FC236}">
                <a16:creationId xmlns:a16="http://schemas.microsoft.com/office/drawing/2014/main" id="{CFE3AB8F-C5B7-4CA2-B2F4-FFE78ED8514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18735" y="6375566"/>
            <a:ext cx="2773703" cy="365125"/>
          </a:xfrm>
          <a:prstGeom prst="rect">
            <a:avLst/>
          </a:prstGeom>
        </p:spPr>
      </p:pic>
    </p:spTree>
    <p:extLst>
      <p:ext uri="{BB962C8B-B14F-4D97-AF65-F5344CB8AC3E}">
        <p14:creationId xmlns:p14="http://schemas.microsoft.com/office/powerpoint/2010/main" val="128901340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el, Inhalt und Sublin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A35D7DF-EDB7-4982-AC39-CEBAADE23316}"/>
              </a:ext>
            </a:extLst>
          </p:cNvPr>
          <p:cNvSpPr>
            <a:spLocks noGrp="1"/>
          </p:cNvSpPr>
          <p:nvPr>
            <p:ph type="title"/>
          </p:nvPr>
        </p:nvSpPr>
        <p:spPr>
          <a:xfrm>
            <a:off x="416533" y="373592"/>
            <a:ext cx="11367479" cy="900000"/>
          </a:xfrm>
        </p:spPr>
        <p:txBody>
          <a:bodyPr anchor="b" anchorCtr="0">
            <a:normAutofit/>
          </a:bodyPr>
          <a:lstStyle>
            <a:lvl1pPr algn="l">
              <a:defRPr sz="3600">
                <a:solidFill>
                  <a:schemeClr val="bg2"/>
                </a:solidFill>
              </a:defRPr>
            </a:lvl1pPr>
          </a:lstStyle>
          <a:p>
            <a:r>
              <a:rPr lang="de-DE"/>
              <a:t>Mastertitelformat bearbeiten</a:t>
            </a:r>
            <a:endParaRPr lang="en-GB"/>
          </a:p>
        </p:txBody>
      </p:sp>
      <p:sp>
        <p:nvSpPr>
          <p:cNvPr id="3" name="Inhaltsplatzhalter 2">
            <a:extLst>
              <a:ext uri="{FF2B5EF4-FFF2-40B4-BE49-F238E27FC236}">
                <a16:creationId xmlns:a16="http://schemas.microsoft.com/office/drawing/2014/main" id="{53072AFD-7332-41B7-918F-8FF82E5DFF74}"/>
              </a:ext>
            </a:extLst>
          </p:cNvPr>
          <p:cNvSpPr>
            <a:spLocks noGrp="1"/>
          </p:cNvSpPr>
          <p:nvPr>
            <p:ph idx="1" hasCustomPrompt="1"/>
          </p:nvPr>
        </p:nvSpPr>
        <p:spPr>
          <a:xfrm>
            <a:off x="416534" y="1825625"/>
            <a:ext cx="11367478" cy="4351338"/>
          </a:xfrm>
        </p:spPr>
        <p:txBody>
          <a:bodyPr>
            <a:noAutofit/>
          </a:bodyPr>
          <a:lstStyle>
            <a:lvl1pPr algn="l">
              <a:buClr>
                <a:schemeClr val="bg2"/>
              </a:buClr>
              <a:defRPr sz="2000"/>
            </a:lvl1pPr>
            <a:lvl2pPr algn="l">
              <a:buClr>
                <a:schemeClr val="bg2"/>
              </a:buClr>
              <a:defRPr sz="1800"/>
            </a:lvl2pPr>
            <a:lvl3pPr algn="l">
              <a:buClr>
                <a:schemeClr val="bg2"/>
              </a:buClr>
              <a:defRPr sz="1800"/>
            </a:lvl3pPr>
            <a:lvl4pPr algn="l">
              <a:buClr>
                <a:schemeClr val="bg2"/>
              </a:buClr>
              <a:defRPr sz="1600"/>
            </a:lvl4pPr>
            <a:lvl5pPr algn="l">
              <a:buClr>
                <a:schemeClr val="bg2"/>
              </a:buClr>
              <a:defRPr sz="14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5" name="Fußzeilenplatzhalter 4">
            <a:extLst>
              <a:ext uri="{FF2B5EF4-FFF2-40B4-BE49-F238E27FC236}">
                <a16:creationId xmlns:a16="http://schemas.microsoft.com/office/drawing/2014/main" id="{5B0A8E99-35D3-48CD-86E7-E32418317018}"/>
              </a:ext>
            </a:extLst>
          </p:cNvPr>
          <p:cNvSpPr>
            <a:spLocks noGrp="1"/>
          </p:cNvSpPr>
          <p:nvPr>
            <p:ph type="ftr" sz="quarter" idx="11"/>
          </p:nvPr>
        </p:nvSpPr>
        <p:spPr>
          <a:xfrm>
            <a:off x="416534" y="6356350"/>
            <a:ext cx="8564817" cy="385763"/>
          </a:xfrm>
        </p:spPr>
        <p:txBody>
          <a:bodyPr/>
          <a:lstStyle>
            <a:lvl1pPr algn="l">
              <a:defRPr/>
            </a:lvl1pPr>
          </a:lstStyle>
          <a:p>
            <a:endParaRPr lang="en-GB"/>
          </a:p>
        </p:txBody>
      </p:sp>
      <p:sp>
        <p:nvSpPr>
          <p:cNvPr id="8" name="Textplatzhalter 7">
            <a:extLst>
              <a:ext uri="{FF2B5EF4-FFF2-40B4-BE49-F238E27FC236}">
                <a16:creationId xmlns:a16="http://schemas.microsoft.com/office/drawing/2014/main" id="{79973289-CA40-1B46-A253-97826415CC3A}"/>
              </a:ext>
            </a:extLst>
          </p:cNvPr>
          <p:cNvSpPr>
            <a:spLocks noGrp="1"/>
          </p:cNvSpPr>
          <p:nvPr>
            <p:ph type="body" sz="quarter" idx="12"/>
          </p:nvPr>
        </p:nvSpPr>
        <p:spPr>
          <a:xfrm>
            <a:off x="416533" y="1160463"/>
            <a:ext cx="11358934" cy="647700"/>
          </a:xfrm>
        </p:spPr>
        <p:txBody>
          <a:bodyPr lIns="0" tIns="36000" bIns="0" anchor="ctr" anchorCtr="0">
            <a:normAutofit/>
          </a:bodyPr>
          <a:lstStyle>
            <a:lvl1pPr marL="0" indent="0">
              <a:spcBef>
                <a:spcPts val="0"/>
              </a:spcBef>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de-DE"/>
              <a:t>Mastertextformat bearbeiten</a:t>
            </a:r>
          </a:p>
        </p:txBody>
      </p:sp>
    </p:spTree>
    <p:extLst>
      <p:ext uri="{BB962C8B-B14F-4D97-AF65-F5344CB8AC3E}">
        <p14:creationId xmlns:p14="http://schemas.microsoft.com/office/powerpoint/2010/main" val="4093472881"/>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1_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A35D7DF-EDB7-4982-AC39-CEBAADE23316}"/>
              </a:ext>
            </a:extLst>
          </p:cNvPr>
          <p:cNvSpPr>
            <a:spLocks noGrp="1"/>
          </p:cNvSpPr>
          <p:nvPr>
            <p:ph type="title"/>
          </p:nvPr>
        </p:nvSpPr>
        <p:spPr/>
        <p:txBody>
          <a:bodyPr>
            <a:normAutofit/>
          </a:bodyPr>
          <a:lstStyle>
            <a:lvl1pPr algn="l">
              <a:defRPr sz="3600">
                <a:solidFill>
                  <a:schemeClr val="tx2"/>
                </a:solidFill>
              </a:defRPr>
            </a:lvl1pPr>
          </a:lstStyle>
          <a:p>
            <a:r>
              <a:rPr lang="de-DE"/>
              <a:t>Mastertitelformat bearbeiten</a:t>
            </a:r>
            <a:endParaRPr lang="en-GB"/>
          </a:p>
        </p:txBody>
      </p:sp>
      <p:sp>
        <p:nvSpPr>
          <p:cNvPr id="3" name="Inhaltsplatzhalter 2">
            <a:extLst>
              <a:ext uri="{FF2B5EF4-FFF2-40B4-BE49-F238E27FC236}">
                <a16:creationId xmlns:a16="http://schemas.microsoft.com/office/drawing/2014/main" id="{53072AFD-7332-41B7-918F-8FF82E5DFF74}"/>
              </a:ext>
            </a:extLst>
          </p:cNvPr>
          <p:cNvSpPr>
            <a:spLocks noGrp="1"/>
          </p:cNvSpPr>
          <p:nvPr>
            <p:ph idx="1"/>
          </p:nvPr>
        </p:nvSpPr>
        <p:spPr>
          <a:xfrm>
            <a:off x="416534" y="1825625"/>
            <a:ext cx="11367478" cy="4351338"/>
          </a:xfrm>
        </p:spPr>
        <p:txBody>
          <a:bodyPr/>
          <a:lstStyle>
            <a:lvl1pPr algn="l">
              <a:buClr>
                <a:schemeClr val="bg2"/>
              </a:buClr>
              <a:defRPr sz="2000"/>
            </a:lvl1pPr>
            <a:lvl2pPr algn="l">
              <a:buClr>
                <a:schemeClr val="bg2"/>
              </a:buClr>
              <a:defRPr sz="1800"/>
            </a:lvl2pPr>
            <a:lvl3pPr algn="l">
              <a:buClr>
                <a:schemeClr val="bg2"/>
              </a:buClr>
              <a:defRPr sz="1800"/>
            </a:lvl3pPr>
            <a:lvl4pPr algn="l">
              <a:buClr>
                <a:schemeClr val="bg2"/>
              </a:buClr>
              <a:defRPr sz="1600"/>
            </a:lvl4pPr>
            <a:lvl5pPr algn="l">
              <a:buClr>
                <a:schemeClr val="bg2"/>
              </a:buClr>
              <a:defRPr sz="14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5" name="Fußzeilenplatzhalter 4">
            <a:extLst>
              <a:ext uri="{FF2B5EF4-FFF2-40B4-BE49-F238E27FC236}">
                <a16:creationId xmlns:a16="http://schemas.microsoft.com/office/drawing/2014/main" id="{5B0A8E99-35D3-48CD-86E7-E32418317018}"/>
              </a:ext>
            </a:extLst>
          </p:cNvPr>
          <p:cNvSpPr>
            <a:spLocks noGrp="1"/>
          </p:cNvSpPr>
          <p:nvPr>
            <p:ph type="ftr" sz="quarter" idx="11"/>
          </p:nvPr>
        </p:nvSpPr>
        <p:spPr>
          <a:xfrm>
            <a:off x="416534" y="6356350"/>
            <a:ext cx="8564817" cy="385763"/>
          </a:xfrm>
        </p:spPr>
        <p:txBody>
          <a:bodyPr/>
          <a:lstStyle>
            <a:lvl1pPr algn="l">
              <a:defRPr/>
            </a:lvl1pPr>
          </a:lstStyle>
          <a:p>
            <a:endParaRPr lang="en-GB"/>
          </a:p>
        </p:txBody>
      </p:sp>
    </p:spTree>
    <p:extLst>
      <p:ext uri="{BB962C8B-B14F-4D97-AF65-F5344CB8AC3E}">
        <p14:creationId xmlns:p14="http://schemas.microsoft.com/office/powerpoint/2010/main" val="9843763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1DC6A25-E4E9-4611-9B0B-3C3A6E459668}"/>
              </a:ext>
            </a:extLst>
          </p:cNvPr>
          <p:cNvSpPr>
            <a:spLocks noGrp="1"/>
          </p:cNvSpPr>
          <p:nvPr>
            <p:ph type="title"/>
          </p:nvPr>
        </p:nvSpPr>
        <p:spPr/>
        <p:txBody>
          <a:bodyPr>
            <a:normAutofit/>
          </a:bodyPr>
          <a:lstStyle>
            <a:lvl1pPr>
              <a:defRPr sz="3600">
                <a:solidFill>
                  <a:schemeClr val="bg2"/>
                </a:solidFill>
              </a:defRPr>
            </a:lvl1pPr>
          </a:lstStyle>
          <a:p>
            <a:r>
              <a:rPr lang="de-DE"/>
              <a:t>Mastertitelformat bearbeiten</a:t>
            </a:r>
            <a:endParaRPr lang="en-GB"/>
          </a:p>
        </p:txBody>
      </p:sp>
      <p:sp>
        <p:nvSpPr>
          <p:cNvPr id="3" name="Inhaltsplatzhalter 2">
            <a:extLst>
              <a:ext uri="{FF2B5EF4-FFF2-40B4-BE49-F238E27FC236}">
                <a16:creationId xmlns:a16="http://schemas.microsoft.com/office/drawing/2014/main" id="{A3ABD7A6-E5AC-432E-8B31-B94049C19E2E}"/>
              </a:ext>
            </a:extLst>
          </p:cNvPr>
          <p:cNvSpPr>
            <a:spLocks noGrp="1"/>
          </p:cNvSpPr>
          <p:nvPr>
            <p:ph sz="half" idx="1"/>
          </p:nvPr>
        </p:nvSpPr>
        <p:spPr>
          <a:xfrm>
            <a:off x="410908" y="1825625"/>
            <a:ext cx="5540630" cy="4351338"/>
          </a:xfrm>
        </p:spPr>
        <p:txBody>
          <a:bodyPr>
            <a:normAutofit/>
          </a:bodyPr>
          <a:lstStyle>
            <a:lvl1pPr>
              <a:buClr>
                <a:schemeClr val="bg2"/>
              </a:buClr>
              <a:defRPr sz="2000"/>
            </a:lvl1pPr>
            <a:lvl2pPr>
              <a:buClr>
                <a:schemeClr val="bg2"/>
              </a:buClr>
              <a:defRPr sz="1800"/>
            </a:lvl2pPr>
            <a:lvl3pPr>
              <a:buClr>
                <a:schemeClr val="bg2"/>
              </a:buClr>
              <a:defRPr sz="1800"/>
            </a:lvl3pPr>
            <a:lvl4pPr>
              <a:buClr>
                <a:schemeClr val="bg2"/>
              </a:buClr>
              <a:defRPr sz="1600"/>
            </a:lvl4pPr>
            <a:lvl5pPr>
              <a:buClr>
                <a:schemeClr val="bg2"/>
              </a:buClr>
              <a:defRPr sz="14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4" name="Inhaltsplatzhalter 3">
            <a:extLst>
              <a:ext uri="{FF2B5EF4-FFF2-40B4-BE49-F238E27FC236}">
                <a16:creationId xmlns:a16="http://schemas.microsoft.com/office/drawing/2014/main" id="{2613F7FE-637D-4CED-9C51-D1BF475CB0BC}"/>
              </a:ext>
            </a:extLst>
          </p:cNvPr>
          <p:cNvSpPr>
            <a:spLocks noGrp="1"/>
          </p:cNvSpPr>
          <p:nvPr>
            <p:ph sz="half" idx="2"/>
          </p:nvPr>
        </p:nvSpPr>
        <p:spPr>
          <a:xfrm>
            <a:off x="6240462" y="1825625"/>
            <a:ext cx="5540630" cy="4351338"/>
          </a:xfrm>
        </p:spPr>
        <p:txBody>
          <a:bodyPr>
            <a:normAutofit/>
          </a:bodyPr>
          <a:lstStyle>
            <a:lvl1pPr>
              <a:buClr>
                <a:schemeClr val="bg2"/>
              </a:buClr>
              <a:defRPr sz="2000"/>
            </a:lvl1pPr>
            <a:lvl2pPr>
              <a:buClr>
                <a:schemeClr val="bg2"/>
              </a:buClr>
              <a:defRPr sz="1800"/>
            </a:lvl2pPr>
            <a:lvl3pPr>
              <a:buClr>
                <a:schemeClr val="bg2"/>
              </a:buClr>
              <a:defRPr sz="1800"/>
            </a:lvl3pPr>
            <a:lvl4pPr>
              <a:buClr>
                <a:schemeClr val="bg2"/>
              </a:buClr>
              <a:defRPr sz="1600"/>
            </a:lvl4pPr>
            <a:lvl5pPr>
              <a:buClr>
                <a:schemeClr val="bg2"/>
              </a:buClr>
              <a:defRPr sz="14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6" name="Fußzeilenplatzhalter 5">
            <a:extLst>
              <a:ext uri="{FF2B5EF4-FFF2-40B4-BE49-F238E27FC236}">
                <a16:creationId xmlns:a16="http://schemas.microsoft.com/office/drawing/2014/main" id="{BDD0D58C-5F80-48F5-ABAA-EB678E4FA544}"/>
              </a:ext>
            </a:extLst>
          </p:cNvPr>
          <p:cNvSpPr>
            <a:spLocks noGrp="1"/>
          </p:cNvSpPr>
          <p:nvPr>
            <p:ph type="ftr" sz="quarter" idx="11"/>
          </p:nvPr>
        </p:nvSpPr>
        <p:spPr>
          <a:xfrm>
            <a:off x="417888" y="6356350"/>
            <a:ext cx="8564817" cy="385763"/>
          </a:xfrm>
        </p:spPr>
        <p:txBody>
          <a:bodyPr/>
          <a:lstStyle/>
          <a:p>
            <a:endParaRPr lang="en-GB"/>
          </a:p>
        </p:txBody>
      </p:sp>
    </p:spTree>
    <p:extLst>
      <p:ext uri="{BB962C8B-B14F-4D97-AF65-F5344CB8AC3E}">
        <p14:creationId xmlns:p14="http://schemas.microsoft.com/office/powerpoint/2010/main" val="27478715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Zwei Inhalte">
    <p:spTree>
      <p:nvGrpSpPr>
        <p:cNvPr id="1" name=""/>
        <p:cNvGrpSpPr/>
        <p:nvPr/>
      </p:nvGrpSpPr>
      <p:grpSpPr>
        <a:xfrm>
          <a:off x="0" y="0"/>
          <a:ext cx="0" cy="0"/>
          <a:chOff x="0" y="0"/>
          <a:chExt cx="0" cy="0"/>
        </a:xfrm>
      </p:grpSpPr>
      <p:sp>
        <p:nvSpPr>
          <p:cNvPr id="5" name="Rechteck 4">
            <a:extLst>
              <a:ext uri="{FF2B5EF4-FFF2-40B4-BE49-F238E27FC236}">
                <a16:creationId xmlns:a16="http://schemas.microsoft.com/office/drawing/2014/main" id="{2E378F02-E0DE-49E4-92D0-1C2E1B601F76}"/>
              </a:ext>
            </a:extLst>
          </p:cNvPr>
          <p:cNvSpPr/>
          <p:nvPr userDrawn="1"/>
        </p:nvSpPr>
        <p:spPr>
          <a:xfrm>
            <a:off x="6096000" y="1690688"/>
            <a:ext cx="5688013" cy="45100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el 1">
            <a:extLst>
              <a:ext uri="{FF2B5EF4-FFF2-40B4-BE49-F238E27FC236}">
                <a16:creationId xmlns:a16="http://schemas.microsoft.com/office/drawing/2014/main" id="{21DC6A25-E4E9-4611-9B0B-3C3A6E459668}"/>
              </a:ext>
            </a:extLst>
          </p:cNvPr>
          <p:cNvSpPr>
            <a:spLocks noGrp="1"/>
          </p:cNvSpPr>
          <p:nvPr>
            <p:ph type="title"/>
          </p:nvPr>
        </p:nvSpPr>
        <p:spPr/>
        <p:txBody>
          <a:bodyPr>
            <a:normAutofit/>
          </a:bodyPr>
          <a:lstStyle>
            <a:lvl1pPr>
              <a:defRPr sz="3600">
                <a:solidFill>
                  <a:schemeClr val="bg2"/>
                </a:solidFill>
              </a:defRPr>
            </a:lvl1pPr>
          </a:lstStyle>
          <a:p>
            <a:r>
              <a:rPr lang="de-DE"/>
              <a:t>Mastertitelformat bearbeiten</a:t>
            </a:r>
            <a:endParaRPr lang="en-GB"/>
          </a:p>
        </p:txBody>
      </p:sp>
      <p:sp>
        <p:nvSpPr>
          <p:cNvPr id="3" name="Inhaltsplatzhalter 2">
            <a:extLst>
              <a:ext uri="{FF2B5EF4-FFF2-40B4-BE49-F238E27FC236}">
                <a16:creationId xmlns:a16="http://schemas.microsoft.com/office/drawing/2014/main" id="{A3ABD7A6-E5AC-432E-8B31-B94049C19E2E}"/>
              </a:ext>
            </a:extLst>
          </p:cNvPr>
          <p:cNvSpPr>
            <a:spLocks noGrp="1"/>
          </p:cNvSpPr>
          <p:nvPr>
            <p:ph sz="half" idx="1"/>
          </p:nvPr>
        </p:nvSpPr>
        <p:spPr>
          <a:xfrm>
            <a:off x="410908" y="1825625"/>
            <a:ext cx="5540630" cy="4351338"/>
          </a:xfrm>
        </p:spPr>
        <p:txBody>
          <a:bodyPr>
            <a:normAutofit/>
          </a:bodyPr>
          <a:lstStyle>
            <a:lvl1pPr>
              <a:buClr>
                <a:schemeClr val="bg2"/>
              </a:buClr>
              <a:defRPr sz="2000"/>
            </a:lvl1pPr>
            <a:lvl2pPr>
              <a:buClr>
                <a:schemeClr val="bg2"/>
              </a:buClr>
              <a:defRPr sz="1800"/>
            </a:lvl2pPr>
            <a:lvl3pPr>
              <a:buClr>
                <a:schemeClr val="bg2"/>
              </a:buClr>
              <a:defRPr sz="1800"/>
            </a:lvl3pPr>
            <a:lvl4pPr>
              <a:buClr>
                <a:schemeClr val="bg2"/>
              </a:buClr>
              <a:defRPr sz="1600"/>
            </a:lvl4pPr>
            <a:lvl5pPr>
              <a:buClr>
                <a:schemeClr val="bg2"/>
              </a:buClr>
              <a:defRPr sz="14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4" name="Inhaltsplatzhalter 3">
            <a:extLst>
              <a:ext uri="{FF2B5EF4-FFF2-40B4-BE49-F238E27FC236}">
                <a16:creationId xmlns:a16="http://schemas.microsoft.com/office/drawing/2014/main" id="{2613F7FE-637D-4CED-9C51-D1BF475CB0BC}"/>
              </a:ext>
            </a:extLst>
          </p:cNvPr>
          <p:cNvSpPr>
            <a:spLocks noGrp="1"/>
          </p:cNvSpPr>
          <p:nvPr>
            <p:ph sz="half" idx="2"/>
          </p:nvPr>
        </p:nvSpPr>
        <p:spPr>
          <a:xfrm>
            <a:off x="6240462" y="1825625"/>
            <a:ext cx="5540630" cy="4351338"/>
          </a:xfrm>
          <a:noFill/>
        </p:spPr>
        <p:txBody>
          <a:bodyPr>
            <a:normAutofit/>
          </a:bodyPr>
          <a:lstStyle>
            <a:lvl1pPr>
              <a:buClr>
                <a:schemeClr val="bg2"/>
              </a:buClr>
              <a:defRPr sz="2000">
                <a:solidFill>
                  <a:schemeClr val="bg1"/>
                </a:solidFill>
              </a:defRPr>
            </a:lvl1pPr>
            <a:lvl2pPr>
              <a:buClr>
                <a:schemeClr val="bg2"/>
              </a:buClr>
              <a:defRPr sz="1800">
                <a:solidFill>
                  <a:schemeClr val="bg1"/>
                </a:solidFill>
              </a:defRPr>
            </a:lvl2pPr>
            <a:lvl3pPr>
              <a:buClr>
                <a:schemeClr val="bg2"/>
              </a:buClr>
              <a:defRPr sz="1800">
                <a:solidFill>
                  <a:schemeClr val="bg1"/>
                </a:solidFill>
              </a:defRPr>
            </a:lvl3pPr>
            <a:lvl4pPr>
              <a:buClr>
                <a:schemeClr val="bg2"/>
              </a:buClr>
              <a:defRPr sz="1600">
                <a:solidFill>
                  <a:schemeClr val="bg1"/>
                </a:solidFill>
              </a:defRPr>
            </a:lvl4pPr>
            <a:lvl5pPr>
              <a:buClr>
                <a:schemeClr val="bg2"/>
              </a:buClr>
              <a:defRPr sz="1400">
                <a:solidFill>
                  <a:schemeClr val="bg1"/>
                </a:solidFill>
              </a:defRPr>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6" name="Fußzeilenplatzhalter 5">
            <a:extLst>
              <a:ext uri="{FF2B5EF4-FFF2-40B4-BE49-F238E27FC236}">
                <a16:creationId xmlns:a16="http://schemas.microsoft.com/office/drawing/2014/main" id="{BDD0D58C-5F80-48F5-ABAA-EB678E4FA544}"/>
              </a:ext>
            </a:extLst>
          </p:cNvPr>
          <p:cNvSpPr>
            <a:spLocks noGrp="1"/>
          </p:cNvSpPr>
          <p:nvPr>
            <p:ph type="ftr" sz="quarter" idx="11"/>
          </p:nvPr>
        </p:nvSpPr>
        <p:spPr>
          <a:xfrm>
            <a:off x="417888" y="6356350"/>
            <a:ext cx="8564817" cy="385763"/>
          </a:xfrm>
        </p:spPr>
        <p:txBody>
          <a:bodyPr/>
          <a:lstStyle/>
          <a:p>
            <a:endParaRPr lang="en-GB"/>
          </a:p>
        </p:txBody>
      </p:sp>
    </p:spTree>
    <p:extLst>
      <p:ext uri="{BB962C8B-B14F-4D97-AF65-F5344CB8AC3E}">
        <p14:creationId xmlns:p14="http://schemas.microsoft.com/office/powerpoint/2010/main" val="104657023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B84565A-635C-4D37-A536-1EBFCCE06313}"/>
              </a:ext>
            </a:extLst>
          </p:cNvPr>
          <p:cNvSpPr>
            <a:spLocks noGrp="1"/>
          </p:cNvSpPr>
          <p:nvPr>
            <p:ph type="title"/>
          </p:nvPr>
        </p:nvSpPr>
        <p:spPr>
          <a:xfrm>
            <a:off x="407989" y="365125"/>
            <a:ext cx="11373103" cy="1325563"/>
          </a:xfrm>
        </p:spPr>
        <p:txBody>
          <a:bodyPr>
            <a:normAutofit/>
          </a:bodyPr>
          <a:lstStyle>
            <a:lvl1pPr>
              <a:defRPr sz="3600">
                <a:solidFill>
                  <a:schemeClr val="bg2"/>
                </a:solidFill>
              </a:defRPr>
            </a:lvl1pPr>
          </a:lstStyle>
          <a:p>
            <a:r>
              <a:rPr lang="de-DE"/>
              <a:t>Mastertitelformat bearbeiten</a:t>
            </a:r>
            <a:endParaRPr lang="en-GB"/>
          </a:p>
        </p:txBody>
      </p:sp>
      <p:sp>
        <p:nvSpPr>
          <p:cNvPr id="3" name="Textplatzhalter 2">
            <a:extLst>
              <a:ext uri="{FF2B5EF4-FFF2-40B4-BE49-F238E27FC236}">
                <a16:creationId xmlns:a16="http://schemas.microsoft.com/office/drawing/2014/main" id="{D75453FE-694E-4576-A470-2B20AB4FDAE5}"/>
              </a:ext>
            </a:extLst>
          </p:cNvPr>
          <p:cNvSpPr>
            <a:spLocks noGrp="1"/>
          </p:cNvSpPr>
          <p:nvPr>
            <p:ph type="body" idx="1"/>
          </p:nvPr>
        </p:nvSpPr>
        <p:spPr>
          <a:xfrm>
            <a:off x="407989" y="1681163"/>
            <a:ext cx="5543550" cy="823912"/>
          </a:xfrm>
        </p:spPr>
        <p:txBody>
          <a:bodyPr anchor="b"/>
          <a:lstStyle>
            <a:lvl1pPr marL="0" indent="0">
              <a:buNone/>
              <a:defRPr sz="2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94AFE529-E9B7-4625-93EB-8B957D03A696}"/>
              </a:ext>
            </a:extLst>
          </p:cNvPr>
          <p:cNvSpPr>
            <a:spLocks noGrp="1"/>
          </p:cNvSpPr>
          <p:nvPr>
            <p:ph sz="half" idx="2"/>
          </p:nvPr>
        </p:nvSpPr>
        <p:spPr>
          <a:xfrm>
            <a:off x="407989" y="2505075"/>
            <a:ext cx="5543550" cy="3684588"/>
          </a:xfrm>
        </p:spPr>
        <p:txBody>
          <a:bodyPr/>
          <a:lstStyle>
            <a:lvl1pPr marL="457200" indent="-457200">
              <a:buClr>
                <a:schemeClr val="bg2"/>
              </a:buClr>
              <a:buFont typeface="Arial" panose="020B0604020202020204" pitchFamily="34" charset="0"/>
              <a:buChar char="•"/>
              <a:defRPr sz="2000"/>
            </a:lvl1pPr>
            <a:lvl2pPr marL="800100" indent="-342900">
              <a:buClr>
                <a:schemeClr val="bg2"/>
              </a:buClr>
              <a:buFont typeface="Arial" panose="020B0604020202020204" pitchFamily="34" charset="0"/>
              <a:buChar char="•"/>
              <a:defRPr sz="1800"/>
            </a:lvl2pPr>
            <a:lvl3pPr marL="1257300" indent="-342900">
              <a:buClr>
                <a:schemeClr val="bg2"/>
              </a:buClr>
              <a:buFont typeface="Arial" panose="020B0604020202020204" pitchFamily="34" charset="0"/>
              <a:buChar char="•"/>
              <a:defRPr sz="1600"/>
            </a:lvl3pPr>
            <a:lvl4pPr marL="1657350" indent="-285750">
              <a:buClr>
                <a:schemeClr val="bg2"/>
              </a:buClr>
              <a:buFont typeface="Arial" panose="020B0604020202020204" pitchFamily="34" charset="0"/>
              <a:buChar char="•"/>
              <a:defRPr sz="1400"/>
            </a:lvl4pPr>
            <a:lvl5pPr marL="2114550" indent="-285750">
              <a:buClr>
                <a:schemeClr val="bg2"/>
              </a:buClr>
              <a:buFont typeface="Arial" panose="020B0604020202020204" pitchFamily="34" charset="0"/>
              <a:buChar char="•"/>
              <a:defRPr sz="14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5" name="Textplatzhalter 4">
            <a:extLst>
              <a:ext uri="{FF2B5EF4-FFF2-40B4-BE49-F238E27FC236}">
                <a16:creationId xmlns:a16="http://schemas.microsoft.com/office/drawing/2014/main" id="{EB76DE71-69CC-4A2E-9EC1-3B0855BC9857}"/>
              </a:ext>
            </a:extLst>
          </p:cNvPr>
          <p:cNvSpPr>
            <a:spLocks noGrp="1"/>
          </p:cNvSpPr>
          <p:nvPr>
            <p:ph type="body" sz="quarter" idx="3"/>
          </p:nvPr>
        </p:nvSpPr>
        <p:spPr>
          <a:xfrm>
            <a:off x="6240462" y="1681163"/>
            <a:ext cx="5543551" cy="823912"/>
          </a:xfrm>
        </p:spPr>
        <p:txBody>
          <a:bodyPr anchor="b"/>
          <a:lstStyle>
            <a:lvl1pPr marL="0" indent="0">
              <a:buNone/>
              <a:defRPr sz="2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C992C867-7617-46EA-8A92-B9C763601DA6}"/>
              </a:ext>
            </a:extLst>
          </p:cNvPr>
          <p:cNvSpPr>
            <a:spLocks noGrp="1"/>
          </p:cNvSpPr>
          <p:nvPr>
            <p:ph sz="quarter" idx="4"/>
          </p:nvPr>
        </p:nvSpPr>
        <p:spPr>
          <a:xfrm>
            <a:off x="6240462" y="2505075"/>
            <a:ext cx="5540630" cy="3684588"/>
          </a:xfrm>
        </p:spPr>
        <p:txBody>
          <a:bodyPr/>
          <a:lstStyle>
            <a:lvl1pPr>
              <a:buClr>
                <a:schemeClr val="bg2"/>
              </a:buClr>
              <a:defRPr sz="2000"/>
            </a:lvl1pPr>
            <a:lvl2pPr>
              <a:buClr>
                <a:schemeClr val="bg2"/>
              </a:buClr>
              <a:defRPr sz="1800"/>
            </a:lvl2pPr>
            <a:lvl3pPr>
              <a:buClr>
                <a:schemeClr val="bg2"/>
              </a:buClr>
              <a:defRPr sz="1600"/>
            </a:lvl3pPr>
            <a:lvl4pPr>
              <a:buClr>
                <a:schemeClr val="bg2"/>
              </a:buClr>
              <a:defRPr sz="1400"/>
            </a:lvl4pPr>
            <a:lvl5pPr>
              <a:buClr>
                <a:schemeClr val="bg2"/>
              </a:buClr>
              <a:defRPr sz="14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8" name="Fußzeilenplatzhalter 7">
            <a:extLst>
              <a:ext uri="{FF2B5EF4-FFF2-40B4-BE49-F238E27FC236}">
                <a16:creationId xmlns:a16="http://schemas.microsoft.com/office/drawing/2014/main" id="{F43B8B99-33B2-4AC0-BDB4-3AC33AE71494}"/>
              </a:ext>
            </a:extLst>
          </p:cNvPr>
          <p:cNvSpPr>
            <a:spLocks noGrp="1"/>
          </p:cNvSpPr>
          <p:nvPr>
            <p:ph type="ftr" sz="quarter" idx="11"/>
          </p:nvPr>
        </p:nvSpPr>
        <p:spPr>
          <a:xfrm>
            <a:off x="414969" y="6356350"/>
            <a:ext cx="8567736" cy="385763"/>
          </a:xfrm>
        </p:spPr>
        <p:txBody>
          <a:bodyPr/>
          <a:lstStyle/>
          <a:p>
            <a:endParaRPr lang="en-GB"/>
          </a:p>
        </p:txBody>
      </p:sp>
    </p:spTree>
    <p:extLst>
      <p:ext uri="{BB962C8B-B14F-4D97-AF65-F5344CB8AC3E}">
        <p14:creationId xmlns:p14="http://schemas.microsoft.com/office/powerpoint/2010/main" val="29674825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1_Vergleich">
    <p:spTree>
      <p:nvGrpSpPr>
        <p:cNvPr id="1" name=""/>
        <p:cNvGrpSpPr/>
        <p:nvPr/>
      </p:nvGrpSpPr>
      <p:grpSpPr>
        <a:xfrm>
          <a:off x="0" y="0"/>
          <a:ext cx="0" cy="0"/>
          <a:chOff x="0" y="0"/>
          <a:chExt cx="0" cy="0"/>
        </a:xfrm>
      </p:grpSpPr>
      <p:sp>
        <p:nvSpPr>
          <p:cNvPr id="7" name="Rechteck 6">
            <a:extLst>
              <a:ext uri="{FF2B5EF4-FFF2-40B4-BE49-F238E27FC236}">
                <a16:creationId xmlns:a16="http://schemas.microsoft.com/office/drawing/2014/main" id="{7542B9B3-0381-4A3C-AA84-F43E41B1099B}"/>
              </a:ext>
            </a:extLst>
          </p:cNvPr>
          <p:cNvSpPr/>
          <p:nvPr userDrawn="1"/>
        </p:nvSpPr>
        <p:spPr>
          <a:xfrm>
            <a:off x="6096000" y="1681163"/>
            <a:ext cx="5685092" cy="45196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el 1">
            <a:extLst>
              <a:ext uri="{FF2B5EF4-FFF2-40B4-BE49-F238E27FC236}">
                <a16:creationId xmlns:a16="http://schemas.microsoft.com/office/drawing/2014/main" id="{9B84565A-635C-4D37-A536-1EBFCCE06313}"/>
              </a:ext>
            </a:extLst>
          </p:cNvPr>
          <p:cNvSpPr>
            <a:spLocks noGrp="1"/>
          </p:cNvSpPr>
          <p:nvPr>
            <p:ph type="title"/>
          </p:nvPr>
        </p:nvSpPr>
        <p:spPr>
          <a:xfrm>
            <a:off x="407989" y="365125"/>
            <a:ext cx="11373103" cy="1325563"/>
          </a:xfrm>
        </p:spPr>
        <p:txBody>
          <a:bodyPr>
            <a:normAutofit/>
          </a:bodyPr>
          <a:lstStyle>
            <a:lvl1pPr>
              <a:defRPr sz="3600">
                <a:solidFill>
                  <a:schemeClr val="bg2"/>
                </a:solidFill>
              </a:defRPr>
            </a:lvl1pPr>
          </a:lstStyle>
          <a:p>
            <a:r>
              <a:rPr lang="de-DE"/>
              <a:t>Mastertitelformat bearbeiten</a:t>
            </a:r>
            <a:endParaRPr lang="en-GB"/>
          </a:p>
        </p:txBody>
      </p:sp>
      <p:sp>
        <p:nvSpPr>
          <p:cNvPr id="3" name="Textplatzhalter 2">
            <a:extLst>
              <a:ext uri="{FF2B5EF4-FFF2-40B4-BE49-F238E27FC236}">
                <a16:creationId xmlns:a16="http://schemas.microsoft.com/office/drawing/2014/main" id="{D75453FE-694E-4576-A470-2B20AB4FDAE5}"/>
              </a:ext>
            </a:extLst>
          </p:cNvPr>
          <p:cNvSpPr>
            <a:spLocks noGrp="1"/>
          </p:cNvSpPr>
          <p:nvPr>
            <p:ph type="body" idx="1"/>
          </p:nvPr>
        </p:nvSpPr>
        <p:spPr>
          <a:xfrm>
            <a:off x="407989" y="1681163"/>
            <a:ext cx="5543550" cy="823912"/>
          </a:xfrm>
        </p:spPr>
        <p:txBody>
          <a:bodyPr anchor="b"/>
          <a:lstStyle>
            <a:lvl1pPr marL="0" indent="0">
              <a:buNone/>
              <a:defRPr sz="24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94AFE529-E9B7-4625-93EB-8B957D03A696}"/>
              </a:ext>
            </a:extLst>
          </p:cNvPr>
          <p:cNvSpPr>
            <a:spLocks noGrp="1"/>
          </p:cNvSpPr>
          <p:nvPr>
            <p:ph sz="half" idx="2"/>
          </p:nvPr>
        </p:nvSpPr>
        <p:spPr>
          <a:xfrm>
            <a:off x="407989" y="2505075"/>
            <a:ext cx="5543550" cy="3684588"/>
          </a:xfrm>
        </p:spPr>
        <p:txBody>
          <a:bodyPr/>
          <a:lstStyle>
            <a:lvl1pPr marL="457200" indent="-457200">
              <a:buClr>
                <a:schemeClr val="bg2"/>
              </a:buClr>
              <a:buFont typeface="Arial" panose="020B0604020202020204" pitchFamily="34" charset="0"/>
              <a:buChar char="•"/>
              <a:defRPr sz="2000"/>
            </a:lvl1pPr>
            <a:lvl2pPr marL="800100" indent="-342900">
              <a:buClr>
                <a:schemeClr val="bg2"/>
              </a:buClr>
              <a:buFont typeface="Arial" panose="020B0604020202020204" pitchFamily="34" charset="0"/>
              <a:buChar char="•"/>
              <a:defRPr sz="1800"/>
            </a:lvl2pPr>
            <a:lvl3pPr marL="1257300" indent="-342900">
              <a:buClr>
                <a:schemeClr val="bg2"/>
              </a:buClr>
              <a:buFont typeface="Arial" panose="020B0604020202020204" pitchFamily="34" charset="0"/>
              <a:buChar char="•"/>
              <a:defRPr/>
            </a:lvl3pPr>
            <a:lvl4pPr marL="1657350" indent="-285750">
              <a:buClr>
                <a:schemeClr val="bg2"/>
              </a:buClr>
              <a:buFont typeface="Arial" panose="020B0604020202020204" pitchFamily="34" charset="0"/>
              <a:buChar char="•"/>
              <a:defRPr/>
            </a:lvl4pPr>
            <a:lvl5pPr marL="2114550" indent="-285750">
              <a:buClr>
                <a:schemeClr val="bg2"/>
              </a:buClr>
              <a:buFont typeface="Arial" panose="020B0604020202020204" pitchFamily="34" charset="0"/>
              <a:buChar char="•"/>
              <a:defRPr/>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5" name="Textplatzhalter 4">
            <a:extLst>
              <a:ext uri="{FF2B5EF4-FFF2-40B4-BE49-F238E27FC236}">
                <a16:creationId xmlns:a16="http://schemas.microsoft.com/office/drawing/2014/main" id="{EB76DE71-69CC-4A2E-9EC1-3B0855BC9857}"/>
              </a:ext>
            </a:extLst>
          </p:cNvPr>
          <p:cNvSpPr>
            <a:spLocks noGrp="1"/>
          </p:cNvSpPr>
          <p:nvPr>
            <p:ph type="body" sz="quarter" idx="3"/>
          </p:nvPr>
        </p:nvSpPr>
        <p:spPr>
          <a:xfrm>
            <a:off x="6240462" y="1681163"/>
            <a:ext cx="5543551" cy="823912"/>
          </a:xfrm>
          <a:noFill/>
        </p:spPr>
        <p:txBody>
          <a:bodyPr anchor="b"/>
          <a:lstStyle>
            <a:lvl1pPr marL="0" indent="0">
              <a:buNone/>
              <a:defRPr sz="2400" b="1">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C992C867-7617-46EA-8A92-B9C763601DA6}"/>
              </a:ext>
            </a:extLst>
          </p:cNvPr>
          <p:cNvSpPr>
            <a:spLocks noGrp="1"/>
          </p:cNvSpPr>
          <p:nvPr>
            <p:ph sz="quarter" idx="4"/>
          </p:nvPr>
        </p:nvSpPr>
        <p:spPr>
          <a:xfrm>
            <a:off x="6240462" y="2505075"/>
            <a:ext cx="5540630" cy="3684588"/>
          </a:xfrm>
          <a:noFill/>
        </p:spPr>
        <p:txBody>
          <a:bodyPr/>
          <a:lstStyle>
            <a:lvl1pPr>
              <a:buClr>
                <a:schemeClr val="bg2"/>
              </a:buClr>
              <a:defRPr sz="2000">
                <a:solidFill>
                  <a:schemeClr val="bg1"/>
                </a:solidFill>
              </a:defRPr>
            </a:lvl1pPr>
            <a:lvl2pPr>
              <a:buClr>
                <a:schemeClr val="bg2"/>
              </a:buClr>
              <a:defRPr sz="1800">
                <a:solidFill>
                  <a:schemeClr val="bg1"/>
                </a:solidFill>
              </a:defRPr>
            </a:lvl2pPr>
            <a:lvl3pPr>
              <a:buClr>
                <a:schemeClr val="bg2"/>
              </a:buClr>
              <a:defRPr>
                <a:solidFill>
                  <a:schemeClr val="bg1"/>
                </a:solidFill>
              </a:defRPr>
            </a:lvl3pPr>
            <a:lvl4pPr>
              <a:buClr>
                <a:schemeClr val="bg2"/>
              </a:buClr>
              <a:defRPr>
                <a:solidFill>
                  <a:schemeClr val="bg1"/>
                </a:solidFill>
              </a:defRPr>
            </a:lvl4pPr>
            <a:lvl5pPr>
              <a:buClr>
                <a:schemeClr val="bg2"/>
              </a:buClr>
              <a:defRPr>
                <a:solidFill>
                  <a:schemeClr val="bg1"/>
                </a:solidFill>
              </a:defRPr>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8" name="Fußzeilenplatzhalter 7">
            <a:extLst>
              <a:ext uri="{FF2B5EF4-FFF2-40B4-BE49-F238E27FC236}">
                <a16:creationId xmlns:a16="http://schemas.microsoft.com/office/drawing/2014/main" id="{F43B8B99-33B2-4AC0-BDB4-3AC33AE71494}"/>
              </a:ext>
            </a:extLst>
          </p:cNvPr>
          <p:cNvSpPr>
            <a:spLocks noGrp="1"/>
          </p:cNvSpPr>
          <p:nvPr>
            <p:ph type="ftr" sz="quarter" idx="11"/>
          </p:nvPr>
        </p:nvSpPr>
        <p:spPr>
          <a:xfrm>
            <a:off x="414969" y="6356350"/>
            <a:ext cx="8567736" cy="385763"/>
          </a:xfrm>
        </p:spPr>
        <p:txBody>
          <a:bodyPr/>
          <a:lstStyle/>
          <a:p>
            <a:endParaRPr lang="en-GB"/>
          </a:p>
        </p:txBody>
      </p:sp>
    </p:spTree>
    <p:extLst>
      <p:ext uri="{BB962C8B-B14F-4D97-AF65-F5344CB8AC3E}">
        <p14:creationId xmlns:p14="http://schemas.microsoft.com/office/powerpoint/2010/main" val="305615249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A4B00CD-3F12-42EB-8B19-B8BAA91B4279}"/>
              </a:ext>
            </a:extLst>
          </p:cNvPr>
          <p:cNvSpPr>
            <a:spLocks noGrp="1"/>
          </p:cNvSpPr>
          <p:nvPr>
            <p:ph type="title"/>
          </p:nvPr>
        </p:nvSpPr>
        <p:spPr/>
        <p:txBody>
          <a:bodyPr>
            <a:normAutofit/>
          </a:bodyPr>
          <a:lstStyle>
            <a:lvl1pPr>
              <a:defRPr sz="3600">
                <a:solidFill>
                  <a:schemeClr val="bg2"/>
                </a:solidFill>
              </a:defRPr>
            </a:lvl1pPr>
          </a:lstStyle>
          <a:p>
            <a:r>
              <a:rPr lang="de-DE"/>
              <a:t>Mastertitelformat bearbeiten</a:t>
            </a:r>
            <a:endParaRPr lang="en-GB"/>
          </a:p>
        </p:txBody>
      </p:sp>
      <p:sp>
        <p:nvSpPr>
          <p:cNvPr id="4" name="Fußzeilenplatzhalter 3">
            <a:extLst>
              <a:ext uri="{FF2B5EF4-FFF2-40B4-BE49-F238E27FC236}">
                <a16:creationId xmlns:a16="http://schemas.microsoft.com/office/drawing/2014/main" id="{940B0166-EB62-4A72-9760-9A3F1D8EC114}"/>
              </a:ext>
            </a:extLst>
          </p:cNvPr>
          <p:cNvSpPr>
            <a:spLocks noGrp="1"/>
          </p:cNvSpPr>
          <p:nvPr>
            <p:ph type="ftr" sz="quarter" idx="11"/>
          </p:nvPr>
        </p:nvSpPr>
        <p:spPr>
          <a:xfrm>
            <a:off x="417888" y="6356350"/>
            <a:ext cx="8564817" cy="385763"/>
          </a:xfrm>
        </p:spPr>
        <p:txBody>
          <a:bodyPr/>
          <a:lstStyle/>
          <a:p>
            <a:endParaRPr lang="en-GB"/>
          </a:p>
        </p:txBody>
      </p:sp>
    </p:spTree>
    <p:extLst>
      <p:ext uri="{BB962C8B-B14F-4D97-AF65-F5344CB8AC3E}">
        <p14:creationId xmlns:p14="http://schemas.microsoft.com/office/powerpoint/2010/main" val="417984076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el und Sublin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A35D7DF-EDB7-4982-AC39-CEBAADE23316}"/>
              </a:ext>
            </a:extLst>
          </p:cNvPr>
          <p:cNvSpPr>
            <a:spLocks noGrp="1"/>
          </p:cNvSpPr>
          <p:nvPr>
            <p:ph type="title"/>
          </p:nvPr>
        </p:nvSpPr>
        <p:spPr>
          <a:xfrm>
            <a:off x="416533" y="373592"/>
            <a:ext cx="11367479" cy="900000"/>
          </a:xfrm>
        </p:spPr>
        <p:txBody>
          <a:bodyPr anchor="b" anchorCtr="0">
            <a:normAutofit/>
          </a:bodyPr>
          <a:lstStyle>
            <a:lvl1pPr algn="l">
              <a:defRPr sz="3600">
                <a:solidFill>
                  <a:schemeClr val="bg2"/>
                </a:solidFill>
              </a:defRPr>
            </a:lvl1pPr>
          </a:lstStyle>
          <a:p>
            <a:r>
              <a:rPr lang="de-DE"/>
              <a:t>Mastertitelformat bearbeiten</a:t>
            </a:r>
            <a:endParaRPr lang="en-GB"/>
          </a:p>
        </p:txBody>
      </p:sp>
      <p:sp>
        <p:nvSpPr>
          <p:cNvPr id="5" name="Fußzeilenplatzhalter 4">
            <a:extLst>
              <a:ext uri="{FF2B5EF4-FFF2-40B4-BE49-F238E27FC236}">
                <a16:creationId xmlns:a16="http://schemas.microsoft.com/office/drawing/2014/main" id="{5B0A8E99-35D3-48CD-86E7-E32418317018}"/>
              </a:ext>
            </a:extLst>
          </p:cNvPr>
          <p:cNvSpPr>
            <a:spLocks noGrp="1"/>
          </p:cNvSpPr>
          <p:nvPr>
            <p:ph type="ftr" sz="quarter" idx="11"/>
          </p:nvPr>
        </p:nvSpPr>
        <p:spPr>
          <a:xfrm>
            <a:off x="417888" y="6356350"/>
            <a:ext cx="8564817" cy="385763"/>
          </a:xfrm>
        </p:spPr>
        <p:txBody>
          <a:bodyPr/>
          <a:lstStyle>
            <a:lvl1pPr algn="l">
              <a:defRPr/>
            </a:lvl1pPr>
          </a:lstStyle>
          <a:p>
            <a:endParaRPr lang="en-GB"/>
          </a:p>
        </p:txBody>
      </p:sp>
      <p:sp>
        <p:nvSpPr>
          <p:cNvPr id="8" name="Textplatzhalter 7">
            <a:extLst>
              <a:ext uri="{FF2B5EF4-FFF2-40B4-BE49-F238E27FC236}">
                <a16:creationId xmlns:a16="http://schemas.microsoft.com/office/drawing/2014/main" id="{79973289-CA40-1B46-A253-97826415CC3A}"/>
              </a:ext>
            </a:extLst>
          </p:cNvPr>
          <p:cNvSpPr>
            <a:spLocks noGrp="1"/>
          </p:cNvSpPr>
          <p:nvPr>
            <p:ph type="body" sz="quarter" idx="12"/>
          </p:nvPr>
        </p:nvSpPr>
        <p:spPr>
          <a:xfrm>
            <a:off x="416533" y="1160463"/>
            <a:ext cx="11358934" cy="647700"/>
          </a:xfrm>
        </p:spPr>
        <p:txBody>
          <a:bodyPr tIns="36000" anchor="ctr" anchorCtr="0">
            <a:normAutofit/>
          </a:bodyPr>
          <a:lstStyle>
            <a:lvl1pPr marL="0" indent="0">
              <a:spcBef>
                <a:spcPts val="0"/>
              </a:spcBef>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de-DE"/>
              <a:t>Mastertextformat bearbeiten</a:t>
            </a:r>
          </a:p>
        </p:txBody>
      </p:sp>
    </p:spTree>
    <p:extLst>
      <p:ext uri="{BB962C8B-B14F-4D97-AF65-F5344CB8AC3E}">
        <p14:creationId xmlns:p14="http://schemas.microsoft.com/office/powerpoint/2010/main" val="3155453811"/>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el und Sublin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A35D7DF-EDB7-4982-AC39-CEBAADE23316}"/>
              </a:ext>
            </a:extLst>
          </p:cNvPr>
          <p:cNvSpPr>
            <a:spLocks noGrp="1"/>
          </p:cNvSpPr>
          <p:nvPr>
            <p:ph type="title"/>
          </p:nvPr>
        </p:nvSpPr>
        <p:spPr>
          <a:xfrm>
            <a:off x="416533" y="373592"/>
            <a:ext cx="11367479" cy="900000"/>
          </a:xfrm>
        </p:spPr>
        <p:txBody>
          <a:bodyPr anchor="b" anchorCtr="0">
            <a:normAutofit/>
          </a:bodyPr>
          <a:lstStyle>
            <a:lvl1pPr algn="l">
              <a:defRPr sz="3600">
                <a:solidFill>
                  <a:schemeClr val="bg2"/>
                </a:solidFill>
              </a:defRPr>
            </a:lvl1pPr>
          </a:lstStyle>
          <a:p>
            <a:r>
              <a:rPr lang="de-DE"/>
              <a:t>Mastertitelformat bearbeiten</a:t>
            </a:r>
            <a:endParaRPr lang="en-GB"/>
          </a:p>
        </p:txBody>
      </p:sp>
      <p:sp>
        <p:nvSpPr>
          <p:cNvPr id="5" name="Fußzeilenplatzhalter 4">
            <a:extLst>
              <a:ext uri="{FF2B5EF4-FFF2-40B4-BE49-F238E27FC236}">
                <a16:creationId xmlns:a16="http://schemas.microsoft.com/office/drawing/2014/main" id="{5B0A8E99-35D3-48CD-86E7-E32418317018}"/>
              </a:ext>
            </a:extLst>
          </p:cNvPr>
          <p:cNvSpPr>
            <a:spLocks noGrp="1"/>
          </p:cNvSpPr>
          <p:nvPr>
            <p:ph type="ftr" sz="quarter" idx="11"/>
          </p:nvPr>
        </p:nvSpPr>
        <p:spPr>
          <a:xfrm>
            <a:off x="417888" y="6356350"/>
            <a:ext cx="8564817" cy="385763"/>
          </a:xfrm>
        </p:spPr>
        <p:txBody>
          <a:bodyPr/>
          <a:lstStyle>
            <a:lvl1pPr algn="l">
              <a:defRPr/>
            </a:lvl1pPr>
          </a:lstStyle>
          <a:p>
            <a:endParaRPr lang="en-GB"/>
          </a:p>
        </p:txBody>
      </p:sp>
      <p:sp>
        <p:nvSpPr>
          <p:cNvPr id="8" name="Textplatzhalter 7">
            <a:extLst>
              <a:ext uri="{FF2B5EF4-FFF2-40B4-BE49-F238E27FC236}">
                <a16:creationId xmlns:a16="http://schemas.microsoft.com/office/drawing/2014/main" id="{79973289-CA40-1B46-A253-97826415CC3A}"/>
              </a:ext>
            </a:extLst>
          </p:cNvPr>
          <p:cNvSpPr>
            <a:spLocks noGrp="1"/>
          </p:cNvSpPr>
          <p:nvPr>
            <p:ph type="body" sz="quarter" idx="12"/>
          </p:nvPr>
        </p:nvSpPr>
        <p:spPr>
          <a:xfrm>
            <a:off x="416533" y="1160463"/>
            <a:ext cx="5535005" cy="647700"/>
          </a:xfrm>
        </p:spPr>
        <p:txBody>
          <a:bodyPr tIns="36000" anchor="ctr" anchorCtr="0">
            <a:normAutofit/>
          </a:bodyPr>
          <a:lstStyle>
            <a:lvl1pPr marL="0" indent="0">
              <a:spcBef>
                <a:spcPts val="0"/>
              </a:spcBef>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de-DE"/>
              <a:t>Mastertextformat bearbeiten</a:t>
            </a:r>
          </a:p>
        </p:txBody>
      </p:sp>
      <p:sp>
        <p:nvSpPr>
          <p:cNvPr id="6" name="Textplatzhalter 7">
            <a:extLst>
              <a:ext uri="{FF2B5EF4-FFF2-40B4-BE49-F238E27FC236}">
                <a16:creationId xmlns:a16="http://schemas.microsoft.com/office/drawing/2014/main" id="{5BD7E0E7-E9B9-1B4D-A185-82E815C294C9}"/>
              </a:ext>
            </a:extLst>
          </p:cNvPr>
          <p:cNvSpPr>
            <a:spLocks noGrp="1"/>
          </p:cNvSpPr>
          <p:nvPr>
            <p:ph type="body" sz="quarter" idx="13"/>
          </p:nvPr>
        </p:nvSpPr>
        <p:spPr>
          <a:xfrm>
            <a:off x="6249008" y="1160463"/>
            <a:ext cx="5535005" cy="647700"/>
          </a:xfrm>
        </p:spPr>
        <p:txBody>
          <a:bodyPr tIns="36000" anchor="ctr" anchorCtr="0">
            <a:normAutofit/>
          </a:bodyPr>
          <a:lstStyle>
            <a:lvl1pPr marL="0" indent="0">
              <a:spcBef>
                <a:spcPts val="0"/>
              </a:spcBef>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de-DE"/>
              <a:t>Mastertextformat bearbeiten</a:t>
            </a:r>
          </a:p>
        </p:txBody>
      </p:sp>
    </p:spTree>
    <p:extLst>
      <p:ext uri="{BB962C8B-B14F-4D97-AF65-F5344CB8AC3E}">
        <p14:creationId xmlns:p14="http://schemas.microsoft.com/office/powerpoint/2010/main" val="3637949051"/>
      </p:ext>
    </p:extLst>
  </p:cSld>
  <p:clrMapOvr>
    <a:masterClrMapping/>
  </p:clrMapOvr>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Titel und Sublin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A35D7DF-EDB7-4982-AC39-CEBAADE23316}"/>
              </a:ext>
            </a:extLst>
          </p:cNvPr>
          <p:cNvSpPr>
            <a:spLocks noGrp="1"/>
          </p:cNvSpPr>
          <p:nvPr>
            <p:ph type="title"/>
          </p:nvPr>
        </p:nvSpPr>
        <p:spPr>
          <a:xfrm>
            <a:off x="416533" y="373592"/>
            <a:ext cx="11367479" cy="900000"/>
          </a:xfrm>
        </p:spPr>
        <p:txBody>
          <a:bodyPr anchor="b" anchorCtr="0">
            <a:normAutofit/>
          </a:bodyPr>
          <a:lstStyle>
            <a:lvl1pPr algn="l">
              <a:defRPr sz="3600">
                <a:solidFill>
                  <a:schemeClr val="bg2"/>
                </a:solidFill>
              </a:defRPr>
            </a:lvl1pPr>
          </a:lstStyle>
          <a:p>
            <a:r>
              <a:rPr lang="de-DE"/>
              <a:t>Mastertitelformat bearbeiten</a:t>
            </a:r>
            <a:endParaRPr lang="en-GB"/>
          </a:p>
        </p:txBody>
      </p:sp>
      <p:sp>
        <p:nvSpPr>
          <p:cNvPr id="5" name="Fußzeilenplatzhalter 4">
            <a:extLst>
              <a:ext uri="{FF2B5EF4-FFF2-40B4-BE49-F238E27FC236}">
                <a16:creationId xmlns:a16="http://schemas.microsoft.com/office/drawing/2014/main" id="{5B0A8E99-35D3-48CD-86E7-E32418317018}"/>
              </a:ext>
            </a:extLst>
          </p:cNvPr>
          <p:cNvSpPr>
            <a:spLocks noGrp="1"/>
          </p:cNvSpPr>
          <p:nvPr>
            <p:ph type="ftr" sz="quarter" idx="11"/>
          </p:nvPr>
        </p:nvSpPr>
        <p:spPr>
          <a:xfrm>
            <a:off x="417888" y="6356350"/>
            <a:ext cx="8564817" cy="385763"/>
          </a:xfrm>
        </p:spPr>
        <p:txBody>
          <a:bodyPr/>
          <a:lstStyle>
            <a:lvl1pPr algn="l">
              <a:defRPr/>
            </a:lvl1pPr>
          </a:lstStyle>
          <a:p>
            <a:endParaRPr lang="en-GB"/>
          </a:p>
        </p:txBody>
      </p:sp>
      <p:sp>
        <p:nvSpPr>
          <p:cNvPr id="8" name="Textplatzhalter 7">
            <a:extLst>
              <a:ext uri="{FF2B5EF4-FFF2-40B4-BE49-F238E27FC236}">
                <a16:creationId xmlns:a16="http://schemas.microsoft.com/office/drawing/2014/main" id="{79973289-CA40-1B46-A253-97826415CC3A}"/>
              </a:ext>
            </a:extLst>
          </p:cNvPr>
          <p:cNvSpPr>
            <a:spLocks noGrp="1"/>
          </p:cNvSpPr>
          <p:nvPr>
            <p:ph type="body" sz="quarter" idx="12"/>
          </p:nvPr>
        </p:nvSpPr>
        <p:spPr>
          <a:xfrm>
            <a:off x="416534" y="1160463"/>
            <a:ext cx="3663342" cy="647700"/>
          </a:xfrm>
        </p:spPr>
        <p:txBody>
          <a:bodyPr tIns="36000" anchor="ctr" anchorCtr="0">
            <a:normAutofit/>
          </a:bodyPr>
          <a:lstStyle>
            <a:lvl1pPr marL="0" indent="0">
              <a:spcBef>
                <a:spcPts val="0"/>
              </a:spcBef>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de-DE"/>
              <a:t>Mastertextformat bearbeiten</a:t>
            </a:r>
          </a:p>
        </p:txBody>
      </p:sp>
      <p:sp>
        <p:nvSpPr>
          <p:cNvPr id="6" name="Textplatzhalter 7">
            <a:extLst>
              <a:ext uri="{FF2B5EF4-FFF2-40B4-BE49-F238E27FC236}">
                <a16:creationId xmlns:a16="http://schemas.microsoft.com/office/drawing/2014/main" id="{5BD7E0E7-E9B9-1B4D-A185-82E815C294C9}"/>
              </a:ext>
            </a:extLst>
          </p:cNvPr>
          <p:cNvSpPr>
            <a:spLocks noGrp="1"/>
          </p:cNvSpPr>
          <p:nvPr>
            <p:ph type="body" sz="quarter" idx="13"/>
          </p:nvPr>
        </p:nvSpPr>
        <p:spPr>
          <a:xfrm>
            <a:off x="8118902" y="1160463"/>
            <a:ext cx="3666926" cy="647700"/>
          </a:xfrm>
        </p:spPr>
        <p:txBody>
          <a:bodyPr tIns="36000" anchor="ctr" anchorCtr="0">
            <a:normAutofit/>
          </a:bodyPr>
          <a:lstStyle>
            <a:lvl1pPr marL="0" indent="0">
              <a:spcBef>
                <a:spcPts val="0"/>
              </a:spcBef>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de-DE"/>
              <a:t>Mastertextformat bearbeiten</a:t>
            </a:r>
          </a:p>
        </p:txBody>
      </p:sp>
      <p:sp>
        <p:nvSpPr>
          <p:cNvPr id="11" name="Textplatzhalter 7">
            <a:extLst>
              <a:ext uri="{FF2B5EF4-FFF2-40B4-BE49-F238E27FC236}">
                <a16:creationId xmlns:a16="http://schemas.microsoft.com/office/drawing/2014/main" id="{F49F9AAF-D671-9C42-9614-54B71814528B}"/>
              </a:ext>
            </a:extLst>
          </p:cNvPr>
          <p:cNvSpPr>
            <a:spLocks noGrp="1"/>
          </p:cNvSpPr>
          <p:nvPr>
            <p:ph type="body" sz="quarter" idx="14"/>
          </p:nvPr>
        </p:nvSpPr>
        <p:spPr>
          <a:xfrm>
            <a:off x="4265812" y="1160463"/>
            <a:ext cx="3666926" cy="647700"/>
          </a:xfrm>
        </p:spPr>
        <p:txBody>
          <a:bodyPr tIns="36000" anchor="ctr" anchorCtr="0">
            <a:normAutofit/>
          </a:bodyPr>
          <a:lstStyle>
            <a:lvl1pPr marL="0" indent="0">
              <a:spcBef>
                <a:spcPts val="0"/>
              </a:spcBef>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de-DE"/>
              <a:t>Mastertextformat bearbeiten</a:t>
            </a:r>
          </a:p>
        </p:txBody>
      </p:sp>
    </p:spTree>
    <p:extLst>
      <p:ext uri="{BB962C8B-B14F-4D97-AF65-F5344CB8AC3E}">
        <p14:creationId xmlns:p14="http://schemas.microsoft.com/office/powerpoint/2010/main" val="330364822"/>
      </p:ext>
    </p:extLst>
  </p:cSld>
  <p:clrMapOvr>
    <a:masterClrMapping/>
  </p:clrMapOvr>
  <p:extLst>
    <p:ext uri="{DCECCB84-F9BA-43D5-87BE-67443E8EF086}">
      <p15:sldGuideLst xmlns:p15="http://schemas.microsoft.com/office/powerpoint/2012/main">
        <p15:guide id="1" pos="2570" userDrawn="1">
          <p15:clr>
            <a:srgbClr val="FBAE40"/>
          </p15:clr>
        </p15:guide>
        <p15:guide id="2" pos="2683" userDrawn="1">
          <p15:clr>
            <a:srgbClr val="FBAE40"/>
          </p15:clr>
        </p15:guide>
        <p15:guide id="3" pos="4997" userDrawn="1">
          <p15:clr>
            <a:srgbClr val="FBAE40"/>
          </p15:clr>
        </p15:guide>
        <p15:guide id="4" pos="511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12_Abschnitts-&#10;überschrift">
    <p:spTree>
      <p:nvGrpSpPr>
        <p:cNvPr id="1" name=""/>
        <p:cNvGrpSpPr/>
        <p:nvPr/>
      </p:nvGrpSpPr>
      <p:grpSpPr>
        <a:xfrm>
          <a:off x="0" y="0"/>
          <a:ext cx="0" cy="0"/>
          <a:chOff x="0" y="0"/>
          <a:chExt cx="0" cy="0"/>
        </a:xfrm>
      </p:grpSpPr>
      <p:pic>
        <p:nvPicPr>
          <p:cNvPr id="11" name="Picture 10" descr="A person looking at a map&#10;&#10;Description automatically generated with low confidence">
            <a:extLst>
              <a:ext uri="{FF2B5EF4-FFF2-40B4-BE49-F238E27FC236}">
                <a16:creationId xmlns:a16="http://schemas.microsoft.com/office/drawing/2014/main" id="{54B95CBF-A0E3-49E6-AB20-0B7B1BF5685F}"/>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806678" y="-12940"/>
            <a:ext cx="8382404" cy="6315344"/>
          </a:xfrm>
          <a:prstGeom prst="rect">
            <a:avLst/>
          </a:prstGeom>
        </p:spPr>
      </p:pic>
      <p:sp>
        <p:nvSpPr>
          <p:cNvPr id="5" name="Rechteck 4">
            <a:extLst>
              <a:ext uri="{FF2B5EF4-FFF2-40B4-BE49-F238E27FC236}">
                <a16:creationId xmlns:a16="http://schemas.microsoft.com/office/drawing/2014/main" id="{2EE6F604-37C7-9E4F-857D-991D3298E981}"/>
              </a:ext>
            </a:extLst>
          </p:cNvPr>
          <p:cNvSpPr/>
          <p:nvPr userDrawn="1"/>
        </p:nvSpPr>
        <p:spPr>
          <a:xfrm>
            <a:off x="0" y="-15227"/>
            <a:ext cx="7747462" cy="6342440"/>
          </a:xfrm>
          <a:custGeom>
            <a:avLst/>
            <a:gdLst>
              <a:gd name="connsiteX0" fmla="*/ 0 w 7730836"/>
              <a:gd name="connsiteY0" fmla="*/ 0 h 6319552"/>
              <a:gd name="connsiteX1" fmla="*/ 7730836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5411585 w 7730836"/>
              <a:gd name="connsiteY1" fmla="*/ 58189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4763192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47462"/>
              <a:gd name="connsiteY0" fmla="*/ 0 h 6327865"/>
              <a:gd name="connsiteX1" fmla="*/ 4763192 w 7747462"/>
              <a:gd name="connsiteY1" fmla="*/ 0 h 6327865"/>
              <a:gd name="connsiteX2" fmla="*/ 7747462 w 7747462"/>
              <a:gd name="connsiteY2" fmla="*/ 6327865 h 6327865"/>
              <a:gd name="connsiteX3" fmla="*/ 0 w 7747462"/>
              <a:gd name="connsiteY3" fmla="*/ 6319552 h 6327865"/>
              <a:gd name="connsiteX4" fmla="*/ 0 w 7747462"/>
              <a:gd name="connsiteY4" fmla="*/ 0 h 63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7462" h="6327865">
                <a:moveTo>
                  <a:pt x="0" y="0"/>
                </a:moveTo>
                <a:lnTo>
                  <a:pt x="4763192" y="0"/>
                </a:lnTo>
                <a:lnTo>
                  <a:pt x="7747462" y="6327865"/>
                </a:lnTo>
                <a:lnTo>
                  <a:pt x="0" y="6319552"/>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itel 1">
            <a:extLst>
              <a:ext uri="{FF2B5EF4-FFF2-40B4-BE49-F238E27FC236}">
                <a16:creationId xmlns:a16="http://schemas.microsoft.com/office/drawing/2014/main" id="{400BC22B-1888-4AE9-B65F-60FF9391A220}"/>
              </a:ext>
            </a:extLst>
          </p:cNvPr>
          <p:cNvSpPr>
            <a:spLocks noGrp="1"/>
          </p:cNvSpPr>
          <p:nvPr>
            <p:ph type="title"/>
          </p:nvPr>
        </p:nvSpPr>
        <p:spPr>
          <a:xfrm>
            <a:off x="407989" y="1709738"/>
            <a:ext cx="11373103" cy="2852737"/>
          </a:xfrm>
          <a:extLst>
            <a:ext uri="{909E8E84-426E-40DD-AFC4-6F175D3DCCD1}">
              <a14:hiddenFill xmlns:a14="http://schemas.microsoft.com/office/drawing/2010/main">
                <a:solidFill>
                  <a:srgbClr val="FFFFFF"/>
                </a:solidFill>
              </a14:hiddenFill>
            </a:ext>
          </a:extLst>
        </p:spPr>
        <p:txBody>
          <a:bodyPr anchor="b">
            <a:normAutofit/>
          </a:bodyPr>
          <a:lstStyle>
            <a:lvl1pPr algn="l">
              <a:defRPr sz="4800">
                <a:solidFill>
                  <a:schemeClr val="bg1"/>
                </a:solidFill>
              </a:defRPr>
            </a:lvl1pPr>
          </a:lstStyle>
          <a:p>
            <a:r>
              <a:rPr lang="de-DE"/>
              <a:t>Mastertitelformat bearbeiten</a:t>
            </a:r>
            <a:endParaRPr lang="en-GB"/>
          </a:p>
        </p:txBody>
      </p:sp>
      <p:sp>
        <p:nvSpPr>
          <p:cNvPr id="3" name="Textplatzhalter 2">
            <a:extLst>
              <a:ext uri="{FF2B5EF4-FFF2-40B4-BE49-F238E27FC236}">
                <a16:creationId xmlns:a16="http://schemas.microsoft.com/office/drawing/2014/main" id="{BA6E4293-9AF5-4853-841B-AE0AB118E053}"/>
              </a:ext>
            </a:extLst>
          </p:cNvPr>
          <p:cNvSpPr>
            <a:spLocks noGrp="1"/>
          </p:cNvSpPr>
          <p:nvPr>
            <p:ph type="body" idx="1"/>
          </p:nvPr>
        </p:nvSpPr>
        <p:spPr>
          <a:xfrm>
            <a:off x="407989" y="4589463"/>
            <a:ext cx="11373103" cy="1500187"/>
          </a:xfrm>
        </p:spPr>
        <p:txBody>
          <a:bodyPr/>
          <a:lstStyle>
            <a:lvl1pPr marL="0" indent="0" algn="l">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cxnSp>
        <p:nvCxnSpPr>
          <p:cNvPr id="8" name="Gerader Verbinder 7">
            <a:extLst>
              <a:ext uri="{FF2B5EF4-FFF2-40B4-BE49-F238E27FC236}">
                <a16:creationId xmlns:a16="http://schemas.microsoft.com/office/drawing/2014/main" id="{E598C39A-931B-439D-8175-272F60C8141F}"/>
              </a:ext>
            </a:extLst>
          </p:cNvPr>
          <p:cNvCxnSpPr>
            <a:cxnSpLocks/>
          </p:cNvCxnSpPr>
          <p:nvPr userDrawn="1"/>
        </p:nvCxnSpPr>
        <p:spPr>
          <a:xfrm flipV="1">
            <a:off x="-48445" y="6305819"/>
            <a:ext cx="11832458" cy="18875"/>
          </a:xfrm>
          <a:prstGeom prst="line">
            <a:avLst/>
          </a:prstGeom>
          <a:ln w="28575"/>
        </p:spPr>
        <p:style>
          <a:lnRef idx="1">
            <a:schemeClr val="accent2"/>
          </a:lnRef>
          <a:fillRef idx="0">
            <a:schemeClr val="accent2"/>
          </a:fillRef>
          <a:effectRef idx="0">
            <a:schemeClr val="accent2"/>
          </a:effectRef>
          <a:fontRef idx="minor">
            <a:schemeClr val="tx1"/>
          </a:fontRef>
        </p:style>
      </p:cxnSp>
      <p:sp>
        <p:nvSpPr>
          <p:cNvPr id="4" name="Rectangle 3">
            <a:extLst>
              <a:ext uri="{FF2B5EF4-FFF2-40B4-BE49-F238E27FC236}">
                <a16:creationId xmlns:a16="http://schemas.microsoft.com/office/drawing/2014/main" id="{841F4EB1-9855-42AF-9195-E9500AA75727}"/>
              </a:ext>
            </a:extLst>
          </p:cNvPr>
          <p:cNvSpPr/>
          <p:nvPr userDrawn="1"/>
        </p:nvSpPr>
        <p:spPr>
          <a:xfrm>
            <a:off x="8975725" y="6343839"/>
            <a:ext cx="2963233" cy="3953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Picture 9" descr="A picture containing food, drawing&#10;&#10;Description automatically generated">
            <a:extLst>
              <a:ext uri="{FF2B5EF4-FFF2-40B4-BE49-F238E27FC236}">
                <a16:creationId xmlns:a16="http://schemas.microsoft.com/office/drawing/2014/main" id="{EAFCA39F-0C77-44BC-92E7-4373E3C3F440}"/>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435037" y="6343839"/>
            <a:ext cx="2346251" cy="395316"/>
          </a:xfrm>
          <a:prstGeom prst="rect">
            <a:avLst/>
          </a:prstGeom>
        </p:spPr>
      </p:pic>
      <p:pic>
        <p:nvPicPr>
          <p:cNvPr id="9" name="Picture 8">
            <a:extLst>
              <a:ext uri="{FF2B5EF4-FFF2-40B4-BE49-F238E27FC236}">
                <a16:creationId xmlns:a16="http://schemas.microsoft.com/office/drawing/2014/main" id="{CFE3AB8F-C5B7-4CA2-B2F4-FFE78ED8514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18735" y="6375566"/>
            <a:ext cx="2773703" cy="365125"/>
          </a:xfrm>
          <a:prstGeom prst="rect">
            <a:avLst/>
          </a:prstGeom>
        </p:spPr>
      </p:pic>
    </p:spTree>
    <p:extLst>
      <p:ext uri="{BB962C8B-B14F-4D97-AF65-F5344CB8AC3E}">
        <p14:creationId xmlns:p14="http://schemas.microsoft.com/office/powerpoint/2010/main" val="134122337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3" name="Fußzeilenplatzhalter 2">
            <a:extLst>
              <a:ext uri="{FF2B5EF4-FFF2-40B4-BE49-F238E27FC236}">
                <a16:creationId xmlns:a16="http://schemas.microsoft.com/office/drawing/2014/main" id="{6E4D24BE-E9CF-4BEF-988B-1F76BA747761}"/>
              </a:ext>
            </a:extLst>
          </p:cNvPr>
          <p:cNvSpPr>
            <a:spLocks noGrp="1"/>
          </p:cNvSpPr>
          <p:nvPr>
            <p:ph type="ftr" sz="quarter" idx="11"/>
          </p:nvPr>
        </p:nvSpPr>
        <p:spPr>
          <a:xfrm>
            <a:off x="417889" y="6356350"/>
            <a:ext cx="8564816" cy="385763"/>
          </a:xfrm>
        </p:spPr>
        <p:txBody>
          <a:bodyPr/>
          <a:lstStyle/>
          <a:p>
            <a:endParaRPr lang="en-GB"/>
          </a:p>
        </p:txBody>
      </p:sp>
    </p:spTree>
    <p:extLst>
      <p:ext uri="{BB962C8B-B14F-4D97-AF65-F5344CB8AC3E}">
        <p14:creationId xmlns:p14="http://schemas.microsoft.com/office/powerpoint/2010/main" val="39423549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11_Abschnitts-&#10;überschrift">
    <p:spTree>
      <p:nvGrpSpPr>
        <p:cNvPr id="1" name=""/>
        <p:cNvGrpSpPr/>
        <p:nvPr/>
      </p:nvGrpSpPr>
      <p:grpSpPr>
        <a:xfrm>
          <a:off x="0" y="0"/>
          <a:ext cx="0" cy="0"/>
          <a:chOff x="0" y="0"/>
          <a:chExt cx="0" cy="0"/>
        </a:xfrm>
      </p:grpSpPr>
      <p:pic>
        <p:nvPicPr>
          <p:cNvPr id="12" name="Grafik 11" descr="Ein Bild, das draußen, Stadt, Gebäude, Wasser enthält.&#10;&#10;Automatisch generierte Beschreibung">
            <a:extLst>
              <a:ext uri="{FF2B5EF4-FFF2-40B4-BE49-F238E27FC236}">
                <a16:creationId xmlns:a16="http://schemas.microsoft.com/office/drawing/2014/main" id="{7A44545F-5235-4B42-9963-62A1DEC62A49}"/>
              </a:ext>
            </a:extLst>
          </p:cNvPr>
          <p:cNvPicPr>
            <a:picLocks noChangeAspect="1"/>
          </p:cNvPicPr>
          <p:nvPr userDrawn="1"/>
        </p:nvPicPr>
        <p:blipFill rotWithShape="1">
          <a:blip r:embed="rId2">
            <a:duotone>
              <a:prstClr val="black"/>
              <a:schemeClr val="tx2">
                <a:lumMod val="75000"/>
                <a:lumOff val="25000"/>
                <a:tint val="45000"/>
                <a:satMod val="400000"/>
              </a:schemeClr>
            </a:duotone>
            <a:extLst>
              <a:ext uri="{28A0092B-C50C-407E-A947-70E740481C1C}">
                <a14:useLocalDpi xmlns:a14="http://schemas.microsoft.com/office/drawing/2010/main" val="0"/>
              </a:ext>
            </a:extLst>
          </a:blip>
          <a:srcRect t="7615" b="7455"/>
          <a:stretch/>
        </p:blipFill>
        <p:spPr>
          <a:xfrm>
            <a:off x="4760008" y="-15300"/>
            <a:ext cx="7439831" cy="6318600"/>
          </a:xfrm>
          <a:prstGeom prst="rect">
            <a:avLst/>
          </a:prstGeom>
        </p:spPr>
      </p:pic>
      <p:sp>
        <p:nvSpPr>
          <p:cNvPr id="5" name="Rechteck 4">
            <a:extLst>
              <a:ext uri="{FF2B5EF4-FFF2-40B4-BE49-F238E27FC236}">
                <a16:creationId xmlns:a16="http://schemas.microsoft.com/office/drawing/2014/main" id="{2EE6F604-37C7-9E4F-857D-991D3298E981}"/>
              </a:ext>
            </a:extLst>
          </p:cNvPr>
          <p:cNvSpPr/>
          <p:nvPr userDrawn="1"/>
        </p:nvSpPr>
        <p:spPr>
          <a:xfrm>
            <a:off x="0" y="-15227"/>
            <a:ext cx="7747462" cy="6342440"/>
          </a:xfrm>
          <a:custGeom>
            <a:avLst/>
            <a:gdLst>
              <a:gd name="connsiteX0" fmla="*/ 0 w 7730836"/>
              <a:gd name="connsiteY0" fmla="*/ 0 h 6319552"/>
              <a:gd name="connsiteX1" fmla="*/ 7730836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5411585 w 7730836"/>
              <a:gd name="connsiteY1" fmla="*/ 58189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4763192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47462"/>
              <a:gd name="connsiteY0" fmla="*/ 0 h 6327865"/>
              <a:gd name="connsiteX1" fmla="*/ 4763192 w 7747462"/>
              <a:gd name="connsiteY1" fmla="*/ 0 h 6327865"/>
              <a:gd name="connsiteX2" fmla="*/ 7747462 w 7747462"/>
              <a:gd name="connsiteY2" fmla="*/ 6327865 h 6327865"/>
              <a:gd name="connsiteX3" fmla="*/ 0 w 7747462"/>
              <a:gd name="connsiteY3" fmla="*/ 6319552 h 6327865"/>
              <a:gd name="connsiteX4" fmla="*/ 0 w 7747462"/>
              <a:gd name="connsiteY4" fmla="*/ 0 h 63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7462" h="6327865">
                <a:moveTo>
                  <a:pt x="0" y="0"/>
                </a:moveTo>
                <a:lnTo>
                  <a:pt x="4763192" y="0"/>
                </a:lnTo>
                <a:lnTo>
                  <a:pt x="7747462" y="6327865"/>
                </a:lnTo>
                <a:lnTo>
                  <a:pt x="0" y="6319552"/>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itel 1">
            <a:extLst>
              <a:ext uri="{FF2B5EF4-FFF2-40B4-BE49-F238E27FC236}">
                <a16:creationId xmlns:a16="http://schemas.microsoft.com/office/drawing/2014/main" id="{400BC22B-1888-4AE9-B65F-60FF9391A220}"/>
              </a:ext>
            </a:extLst>
          </p:cNvPr>
          <p:cNvSpPr>
            <a:spLocks noGrp="1"/>
          </p:cNvSpPr>
          <p:nvPr>
            <p:ph type="title"/>
          </p:nvPr>
        </p:nvSpPr>
        <p:spPr>
          <a:xfrm>
            <a:off x="407989" y="1709738"/>
            <a:ext cx="11373103" cy="2852737"/>
          </a:xfrm>
          <a:extLst>
            <a:ext uri="{909E8E84-426E-40DD-AFC4-6F175D3DCCD1}">
              <a14:hiddenFill xmlns:a14="http://schemas.microsoft.com/office/drawing/2010/main">
                <a:solidFill>
                  <a:srgbClr val="FFFFFF"/>
                </a:solidFill>
              </a14:hiddenFill>
            </a:ext>
          </a:extLst>
        </p:spPr>
        <p:txBody>
          <a:bodyPr anchor="b">
            <a:normAutofit/>
          </a:bodyPr>
          <a:lstStyle>
            <a:lvl1pPr algn="l">
              <a:defRPr sz="4800">
                <a:solidFill>
                  <a:schemeClr val="bg1"/>
                </a:solidFill>
              </a:defRPr>
            </a:lvl1pPr>
          </a:lstStyle>
          <a:p>
            <a:r>
              <a:rPr lang="de-DE"/>
              <a:t>Mastertitelformat bearbeiten</a:t>
            </a:r>
            <a:endParaRPr lang="en-GB"/>
          </a:p>
        </p:txBody>
      </p:sp>
      <p:sp>
        <p:nvSpPr>
          <p:cNvPr id="3" name="Textplatzhalter 2">
            <a:extLst>
              <a:ext uri="{FF2B5EF4-FFF2-40B4-BE49-F238E27FC236}">
                <a16:creationId xmlns:a16="http://schemas.microsoft.com/office/drawing/2014/main" id="{BA6E4293-9AF5-4853-841B-AE0AB118E053}"/>
              </a:ext>
            </a:extLst>
          </p:cNvPr>
          <p:cNvSpPr>
            <a:spLocks noGrp="1"/>
          </p:cNvSpPr>
          <p:nvPr>
            <p:ph type="body" idx="1"/>
          </p:nvPr>
        </p:nvSpPr>
        <p:spPr>
          <a:xfrm>
            <a:off x="407989" y="4589463"/>
            <a:ext cx="11373103" cy="1500187"/>
          </a:xfrm>
        </p:spPr>
        <p:txBody>
          <a:bodyPr/>
          <a:lstStyle>
            <a:lvl1pPr marL="0" indent="0" algn="l">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cxnSp>
        <p:nvCxnSpPr>
          <p:cNvPr id="8" name="Gerader Verbinder 7">
            <a:extLst>
              <a:ext uri="{FF2B5EF4-FFF2-40B4-BE49-F238E27FC236}">
                <a16:creationId xmlns:a16="http://schemas.microsoft.com/office/drawing/2014/main" id="{E598C39A-931B-439D-8175-272F60C8141F}"/>
              </a:ext>
            </a:extLst>
          </p:cNvPr>
          <p:cNvCxnSpPr>
            <a:cxnSpLocks/>
          </p:cNvCxnSpPr>
          <p:nvPr userDrawn="1"/>
        </p:nvCxnSpPr>
        <p:spPr>
          <a:xfrm flipV="1">
            <a:off x="-48445" y="6305819"/>
            <a:ext cx="11832458" cy="18875"/>
          </a:xfrm>
          <a:prstGeom prst="line">
            <a:avLst/>
          </a:prstGeom>
          <a:ln w="28575"/>
        </p:spPr>
        <p:style>
          <a:lnRef idx="1">
            <a:schemeClr val="accent2"/>
          </a:lnRef>
          <a:fillRef idx="0">
            <a:schemeClr val="accent2"/>
          </a:fillRef>
          <a:effectRef idx="0">
            <a:schemeClr val="accent2"/>
          </a:effectRef>
          <a:fontRef idx="minor">
            <a:schemeClr val="tx1"/>
          </a:fontRef>
        </p:style>
      </p:cxnSp>
      <p:sp>
        <p:nvSpPr>
          <p:cNvPr id="4" name="Rectangle 3">
            <a:extLst>
              <a:ext uri="{FF2B5EF4-FFF2-40B4-BE49-F238E27FC236}">
                <a16:creationId xmlns:a16="http://schemas.microsoft.com/office/drawing/2014/main" id="{841F4EB1-9855-42AF-9195-E9500AA75727}"/>
              </a:ext>
            </a:extLst>
          </p:cNvPr>
          <p:cNvSpPr/>
          <p:nvPr userDrawn="1"/>
        </p:nvSpPr>
        <p:spPr>
          <a:xfrm>
            <a:off x="8975725" y="6343839"/>
            <a:ext cx="2963233" cy="3953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 name="Picture 9" descr="A picture containing food, drawing&#10;&#10;Description automatically generated">
            <a:extLst>
              <a:ext uri="{FF2B5EF4-FFF2-40B4-BE49-F238E27FC236}">
                <a16:creationId xmlns:a16="http://schemas.microsoft.com/office/drawing/2014/main" id="{EAFCA39F-0C77-44BC-92E7-4373E3C3F440}"/>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435037" y="6343839"/>
            <a:ext cx="2346251" cy="395316"/>
          </a:xfrm>
          <a:prstGeom prst="rect">
            <a:avLst/>
          </a:prstGeom>
        </p:spPr>
      </p:pic>
      <p:pic>
        <p:nvPicPr>
          <p:cNvPr id="9" name="Picture 8">
            <a:extLst>
              <a:ext uri="{FF2B5EF4-FFF2-40B4-BE49-F238E27FC236}">
                <a16:creationId xmlns:a16="http://schemas.microsoft.com/office/drawing/2014/main" id="{CFE3AB8F-C5B7-4CA2-B2F4-FFE78ED8514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18735" y="6375566"/>
            <a:ext cx="2773703" cy="365125"/>
          </a:xfrm>
          <a:prstGeom prst="rect">
            <a:avLst/>
          </a:prstGeom>
        </p:spPr>
      </p:pic>
    </p:spTree>
    <p:extLst>
      <p:ext uri="{BB962C8B-B14F-4D97-AF65-F5344CB8AC3E}">
        <p14:creationId xmlns:p14="http://schemas.microsoft.com/office/powerpoint/2010/main" val="22797904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6_Abschnitts-&#10;überschrif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D97EBC1-3B1B-446A-98D7-1AC49C9AEB90}"/>
              </a:ext>
            </a:extLst>
          </p:cNvPr>
          <p:cNvSpPr/>
          <p:nvPr userDrawn="1"/>
        </p:nvSpPr>
        <p:spPr>
          <a:xfrm>
            <a:off x="0" y="0"/>
            <a:ext cx="12192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hteck 4">
            <a:extLst>
              <a:ext uri="{FF2B5EF4-FFF2-40B4-BE49-F238E27FC236}">
                <a16:creationId xmlns:a16="http://schemas.microsoft.com/office/drawing/2014/main" id="{845E5112-4696-814F-A5EF-13AF14A318EC}"/>
              </a:ext>
            </a:extLst>
          </p:cNvPr>
          <p:cNvSpPr/>
          <p:nvPr userDrawn="1"/>
        </p:nvSpPr>
        <p:spPr>
          <a:xfrm>
            <a:off x="0" y="0"/>
            <a:ext cx="7747462" cy="6882276"/>
          </a:xfrm>
          <a:custGeom>
            <a:avLst/>
            <a:gdLst>
              <a:gd name="connsiteX0" fmla="*/ 0 w 7730836"/>
              <a:gd name="connsiteY0" fmla="*/ 0 h 6319552"/>
              <a:gd name="connsiteX1" fmla="*/ 7730836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5411585 w 7730836"/>
              <a:gd name="connsiteY1" fmla="*/ 58189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4763192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47462"/>
              <a:gd name="connsiteY0" fmla="*/ 0 h 6327865"/>
              <a:gd name="connsiteX1" fmla="*/ 4763192 w 7747462"/>
              <a:gd name="connsiteY1" fmla="*/ 0 h 6327865"/>
              <a:gd name="connsiteX2" fmla="*/ 7747462 w 7747462"/>
              <a:gd name="connsiteY2" fmla="*/ 6327865 h 6327865"/>
              <a:gd name="connsiteX3" fmla="*/ 0 w 7747462"/>
              <a:gd name="connsiteY3" fmla="*/ 6319552 h 6327865"/>
              <a:gd name="connsiteX4" fmla="*/ 0 w 7747462"/>
              <a:gd name="connsiteY4" fmla="*/ 0 h 63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7462" h="6327865">
                <a:moveTo>
                  <a:pt x="0" y="0"/>
                </a:moveTo>
                <a:lnTo>
                  <a:pt x="4763192" y="0"/>
                </a:lnTo>
                <a:lnTo>
                  <a:pt x="7747462" y="6327865"/>
                </a:lnTo>
                <a:lnTo>
                  <a:pt x="0" y="6319552"/>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itel 1">
            <a:extLst>
              <a:ext uri="{FF2B5EF4-FFF2-40B4-BE49-F238E27FC236}">
                <a16:creationId xmlns:a16="http://schemas.microsoft.com/office/drawing/2014/main" id="{400BC22B-1888-4AE9-B65F-60FF9391A220}"/>
              </a:ext>
            </a:extLst>
          </p:cNvPr>
          <p:cNvSpPr>
            <a:spLocks noGrp="1"/>
          </p:cNvSpPr>
          <p:nvPr>
            <p:ph type="title"/>
          </p:nvPr>
        </p:nvSpPr>
        <p:spPr>
          <a:xfrm>
            <a:off x="407989" y="1709738"/>
            <a:ext cx="5543549" cy="2852737"/>
          </a:xfrm>
        </p:spPr>
        <p:txBody>
          <a:bodyPr anchor="b">
            <a:normAutofit/>
          </a:bodyPr>
          <a:lstStyle>
            <a:lvl1pPr algn="l">
              <a:defRPr sz="4800">
                <a:solidFill>
                  <a:schemeClr val="bg1"/>
                </a:solidFill>
              </a:defRPr>
            </a:lvl1pPr>
          </a:lstStyle>
          <a:p>
            <a:r>
              <a:rPr lang="de-DE"/>
              <a:t>Mastertitelformat bearbeiten</a:t>
            </a:r>
            <a:endParaRPr lang="en-GB"/>
          </a:p>
        </p:txBody>
      </p:sp>
      <p:sp>
        <p:nvSpPr>
          <p:cNvPr id="3" name="Textplatzhalter 2">
            <a:extLst>
              <a:ext uri="{FF2B5EF4-FFF2-40B4-BE49-F238E27FC236}">
                <a16:creationId xmlns:a16="http://schemas.microsoft.com/office/drawing/2014/main" id="{BA6E4293-9AF5-4853-841B-AE0AB118E053}"/>
              </a:ext>
            </a:extLst>
          </p:cNvPr>
          <p:cNvSpPr>
            <a:spLocks noGrp="1"/>
          </p:cNvSpPr>
          <p:nvPr>
            <p:ph type="body" idx="1"/>
          </p:nvPr>
        </p:nvSpPr>
        <p:spPr>
          <a:xfrm>
            <a:off x="407989" y="4589463"/>
            <a:ext cx="5543549" cy="1500187"/>
          </a:xfrm>
        </p:spPr>
        <p:txBody>
          <a:bodyPr/>
          <a:lstStyle>
            <a:lvl1pPr marL="0" indent="0" algn="l">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pic>
        <p:nvPicPr>
          <p:cNvPr id="10" name="Picture 9" descr="A picture containing drawing, plate&#10;&#10;Description automatically generated">
            <a:extLst>
              <a:ext uri="{FF2B5EF4-FFF2-40B4-BE49-F238E27FC236}">
                <a16:creationId xmlns:a16="http://schemas.microsoft.com/office/drawing/2014/main" id="{A05AA3C9-A16E-49AC-9BB5-C06044E20E5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18621" y="6377782"/>
            <a:ext cx="2773709" cy="365125"/>
          </a:xfrm>
          <a:prstGeom prst="rect">
            <a:avLst/>
          </a:prstGeom>
        </p:spPr>
      </p:pic>
      <p:cxnSp>
        <p:nvCxnSpPr>
          <p:cNvPr id="11" name="Gerader Verbinder 7">
            <a:extLst>
              <a:ext uri="{FF2B5EF4-FFF2-40B4-BE49-F238E27FC236}">
                <a16:creationId xmlns:a16="http://schemas.microsoft.com/office/drawing/2014/main" id="{AFCD6052-A6B3-4920-8BA0-E94A4E94705F}"/>
              </a:ext>
            </a:extLst>
          </p:cNvPr>
          <p:cNvCxnSpPr/>
          <p:nvPr userDrawn="1"/>
        </p:nvCxnSpPr>
        <p:spPr>
          <a:xfrm>
            <a:off x="410908" y="6305818"/>
            <a:ext cx="11373105" cy="0"/>
          </a:xfrm>
          <a:prstGeom prst="line">
            <a:avLst/>
          </a:prstGeom>
          <a:ln w="28575"/>
        </p:spPr>
        <p:style>
          <a:lnRef idx="1">
            <a:schemeClr val="accent2"/>
          </a:lnRef>
          <a:fillRef idx="0">
            <a:schemeClr val="accent2"/>
          </a:fillRef>
          <a:effectRef idx="0">
            <a:schemeClr val="accent2"/>
          </a:effectRef>
          <a:fontRef idx="minor">
            <a:schemeClr val="tx1"/>
          </a:fontRef>
        </p:style>
      </p:cxnSp>
      <p:pic>
        <p:nvPicPr>
          <p:cNvPr id="13" name="Picture 12" descr="A picture containing food, drawing&#10;&#10;Description automatically generated">
            <a:extLst>
              <a:ext uri="{FF2B5EF4-FFF2-40B4-BE49-F238E27FC236}">
                <a16:creationId xmlns:a16="http://schemas.microsoft.com/office/drawing/2014/main" id="{8B4176FF-2095-478F-B8C1-ED7D747493E5}"/>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435037" y="6343839"/>
            <a:ext cx="2346251" cy="395316"/>
          </a:xfrm>
          <a:prstGeom prst="rect">
            <a:avLst/>
          </a:prstGeom>
        </p:spPr>
      </p:pic>
    </p:spTree>
    <p:extLst>
      <p:ext uri="{BB962C8B-B14F-4D97-AF65-F5344CB8AC3E}">
        <p14:creationId xmlns:p14="http://schemas.microsoft.com/office/powerpoint/2010/main" val="21810704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7_Abschnitts-&#10;überschrif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D97EBC1-3B1B-446A-98D7-1AC49C9AEB90}"/>
              </a:ext>
            </a:extLst>
          </p:cNvPr>
          <p:cNvSpPr/>
          <p:nvPr userDrawn="1"/>
        </p:nvSpPr>
        <p:spPr>
          <a:xfrm>
            <a:off x="0" y="0"/>
            <a:ext cx="12192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hteck 4">
            <a:extLst>
              <a:ext uri="{FF2B5EF4-FFF2-40B4-BE49-F238E27FC236}">
                <a16:creationId xmlns:a16="http://schemas.microsoft.com/office/drawing/2014/main" id="{A4A2B4BA-81DF-B346-BBEF-AFDC1ED11678}"/>
              </a:ext>
            </a:extLst>
          </p:cNvPr>
          <p:cNvSpPr/>
          <p:nvPr userDrawn="1"/>
        </p:nvSpPr>
        <p:spPr>
          <a:xfrm>
            <a:off x="0" y="-15227"/>
            <a:ext cx="7747462" cy="6342440"/>
          </a:xfrm>
          <a:custGeom>
            <a:avLst/>
            <a:gdLst>
              <a:gd name="connsiteX0" fmla="*/ 0 w 7730836"/>
              <a:gd name="connsiteY0" fmla="*/ 0 h 6319552"/>
              <a:gd name="connsiteX1" fmla="*/ 7730836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5411585 w 7730836"/>
              <a:gd name="connsiteY1" fmla="*/ 58189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4763192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47462"/>
              <a:gd name="connsiteY0" fmla="*/ 0 h 6327865"/>
              <a:gd name="connsiteX1" fmla="*/ 4763192 w 7747462"/>
              <a:gd name="connsiteY1" fmla="*/ 0 h 6327865"/>
              <a:gd name="connsiteX2" fmla="*/ 7747462 w 7747462"/>
              <a:gd name="connsiteY2" fmla="*/ 6327865 h 6327865"/>
              <a:gd name="connsiteX3" fmla="*/ 0 w 7747462"/>
              <a:gd name="connsiteY3" fmla="*/ 6319552 h 6327865"/>
              <a:gd name="connsiteX4" fmla="*/ 0 w 7747462"/>
              <a:gd name="connsiteY4" fmla="*/ 0 h 63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7462" h="6327865">
                <a:moveTo>
                  <a:pt x="0" y="0"/>
                </a:moveTo>
                <a:lnTo>
                  <a:pt x="4763192" y="0"/>
                </a:lnTo>
                <a:lnTo>
                  <a:pt x="7747462" y="6327865"/>
                </a:lnTo>
                <a:lnTo>
                  <a:pt x="0" y="6319552"/>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itel 1">
            <a:extLst>
              <a:ext uri="{FF2B5EF4-FFF2-40B4-BE49-F238E27FC236}">
                <a16:creationId xmlns:a16="http://schemas.microsoft.com/office/drawing/2014/main" id="{400BC22B-1888-4AE9-B65F-60FF9391A220}"/>
              </a:ext>
            </a:extLst>
          </p:cNvPr>
          <p:cNvSpPr>
            <a:spLocks noGrp="1"/>
          </p:cNvSpPr>
          <p:nvPr>
            <p:ph type="title"/>
          </p:nvPr>
        </p:nvSpPr>
        <p:spPr>
          <a:xfrm>
            <a:off x="407989" y="1709738"/>
            <a:ext cx="5543549" cy="2852737"/>
          </a:xfrm>
        </p:spPr>
        <p:txBody>
          <a:bodyPr anchor="b">
            <a:normAutofit/>
          </a:bodyPr>
          <a:lstStyle>
            <a:lvl1pPr algn="l">
              <a:defRPr sz="4800">
                <a:solidFill>
                  <a:schemeClr val="bg1"/>
                </a:solidFill>
              </a:defRPr>
            </a:lvl1pPr>
          </a:lstStyle>
          <a:p>
            <a:r>
              <a:rPr lang="de-DE"/>
              <a:t>Mastertitelformat bearbeiten</a:t>
            </a:r>
            <a:endParaRPr lang="en-GB"/>
          </a:p>
        </p:txBody>
      </p:sp>
      <p:sp>
        <p:nvSpPr>
          <p:cNvPr id="3" name="Textplatzhalter 2">
            <a:extLst>
              <a:ext uri="{FF2B5EF4-FFF2-40B4-BE49-F238E27FC236}">
                <a16:creationId xmlns:a16="http://schemas.microsoft.com/office/drawing/2014/main" id="{BA6E4293-9AF5-4853-841B-AE0AB118E053}"/>
              </a:ext>
            </a:extLst>
          </p:cNvPr>
          <p:cNvSpPr>
            <a:spLocks noGrp="1"/>
          </p:cNvSpPr>
          <p:nvPr>
            <p:ph type="body" idx="1"/>
          </p:nvPr>
        </p:nvSpPr>
        <p:spPr>
          <a:xfrm>
            <a:off x="407989" y="4589463"/>
            <a:ext cx="5543549" cy="1500187"/>
          </a:xfrm>
        </p:spPr>
        <p:txBody>
          <a:bodyPr/>
          <a:lstStyle>
            <a:lvl1pPr marL="0" indent="0" algn="l">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pic>
        <p:nvPicPr>
          <p:cNvPr id="13" name="Picture 12" descr="A picture containing food, drawing&#10;&#10;Description automatically generated">
            <a:extLst>
              <a:ext uri="{FF2B5EF4-FFF2-40B4-BE49-F238E27FC236}">
                <a16:creationId xmlns:a16="http://schemas.microsoft.com/office/drawing/2014/main" id="{8B4176FF-2095-478F-B8C1-ED7D747493E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435037" y="6343839"/>
            <a:ext cx="2346251" cy="395316"/>
          </a:xfrm>
          <a:prstGeom prst="rect">
            <a:avLst/>
          </a:prstGeom>
        </p:spPr>
      </p:pic>
      <p:pic>
        <p:nvPicPr>
          <p:cNvPr id="9" name="Picture 8">
            <a:extLst>
              <a:ext uri="{FF2B5EF4-FFF2-40B4-BE49-F238E27FC236}">
                <a16:creationId xmlns:a16="http://schemas.microsoft.com/office/drawing/2014/main" id="{9DDC1DF1-6FF5-4322-9525-A80782C59934}"/>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18735" y="6375566"/>
            <a:ext cx="2773703" cy="365125"/>
          </a:xfrm>
          <a:prstGeom prst="rect">
            <a:avLst/>
          </a:prstGeom>
        </p:spPr>
      </p:pic>
      <p:cxnSp>
        <p:nvCxnSpPr>
          <p:cNvPr id="11" name="Gerader Verbinder 7">
            <a:extLst>
              <a:ext uri="{FF2B5EF4-FFF2-40B4-BE49-F238E27FC236}">
                <a16:creationId xmlns:a16="http://schemas.microsoft.com/office/drawing/2014/main" id="{67E5B49D-0411-C547-B8F4-9454389C8281}"/>
              </a:ext>
            </a:extLst>
          </p:cNvPr>
          <p:cNvCxnSpPr>
            <a:cxnSpLocks/>
          </p:cNvCxnSpPr>
          <p:nvPr userDrawn="1"/>
        </p:nvCxnSpPr>
        <p:spPr>
          <a:xfrm flipV="1">
            <a:off x="-48445" y="6308338"/>
            <a:ext cx="11832458" cy="18875"/>
          </a:xfrm>
          <a:prstGeom prst="line">
            <a:avLst/>
          </a:prstGeom>
          <a:ln w="28575"/>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36784086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9_Abschnitts-&#10;überschrif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D97EBC1-3B1B-446A-98D7-1AC49C9AEB90}"/>
              </a:ext>
            </a:extLst>
          </p:cNvPr>
          <p:cNvSpPr/>
          <p:nvPr userDrawn="1"/>
        </p:nvSpPr>
        <p:spPr>
          <a:xfrm>
            <a:off x="0" y="0"/>
            <a:ext cx="12192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hteck 4">
            <a:extLst>
              <a:ext uri="{FF2B5EF4-FFF2-40B4-BE49-F238E27FC236}">
                <a16:creationId xmlns:a16="http://schemas.microsoft.com/office/drawing/2014/main" id="{05758515-85E3-054F-92EA-11B9CEC65B56}"/>
              </a:ext>
            </a:extLst>
          </p:cNvPr>
          <p:cNvSpPr/>
          <p:nvPr userDrawn="1"/>
        </p:nvSpPr>
        <p:spPr>
          <a:xfrm>
            <a:off x="0" y="-15227"/>
            <a:ext cx="7747462" cy="6342440"/>
          </a:xfrm>
          <a:custGeom>
            <a:avLst/>
            <a:gdLst>
              <a:gd name="connsiteX0" fmla="*/ 0 w 7730836"/>
              <a:gd name="connsiteY0" fmla="*/ 0 h 6319552"/>
              <a:gd name="connsiteX1" fmla="*/ 7730836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5411585 w 7730836"/>
              <a:gd name="connsiteY1" fmla="*/ 58189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4763192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47462"/>
              <a:gd name="connsiteY0" fmla="*/ 0 h 6327865"/>
              <a:gd name="connsiteX1" fmla="*/ 4763192 w 7747462"/>
              <a:gd name="connsiteY1" fmla="*/ 0 h 6327865"/>
              <a:gd name="connsiteX2" fmla="*/ 7747462 w 7747462"/>
              <a:gd name="connsiteY2" fmla="*/ 6327865 h 6327865"/>
              <a:gd name="connsiteX3" fmla="*/ 0 w 7747462"/>
              <a:gd name="connsiteY3" fmla="*/ 6319552 h 6327865"/>
              <a:gd name="connsiteX4" fmla="*/ 0 w 7747462"/>
              <a:gd name="connsiteY4" fmla="*/ 0 h 63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7462" h="6327865">
                <a:moveTo>
                  <a:pt x="0" y="0"/>
                </a:moveTo>
                <a:lnTo>
                  <a:pt x="4763192" y="0"/>
                </a:lnTo>
                <a:lnTo>
                  <a:pt x="7747462" y="6327865"/>
                </a:lnTo>
                <a:lnTo>
                  <a:pt x="0" y="6319552"/>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itel 1">
            <a:extLst>
              <a:ext uri="{FF2B5EF4-FFF2-40B4-BE49-F238E27FC236}">
                <a16:creationId xmlns:a16="http://schemas.microsoft.com/office/drawing/2014/main" id="{400BC22B-1888-4AE9-B65F-60FF9391A220}"/>
              </a:ext>
            </a:extLst>
          </p:cNvPr>
          <p:cNvSpPr>
            <a:spLocks noGrp="1"/>
          </p:cNvSpPr>
          <p:nvPr>
            <p:ph type="title"/>
          </p:nvPr>
        </p:nvSpPr>
        <p:spPr>
          <a:xfrm>
            <a:off x="407989" y="1709738"/>
            <a:ext cx="5543549" cy="2852737"/>
          </a:xfrm>
        </p:spPr>
        <p:txBody>
          <a:bodyPr anchor="b">
            <a:normAutofit/>
          </a:bodyPr>
          <a:lstStyle>
            <a:lvl1pPr algn="l">
              <a:defRPr sz="4800">
                <a:solidFill>
                  <a:schemeClr val="bg1"/>
                </a:solidFill>
              </a:defRPr>
            </a:lvl1pPr>
          </a:lstStyle>
          <a:p>
            <a:r>
              <a:rPr lang="de-DE"/>
              <a:t>Mastertitelformat bearbeiten</a:t>
            </a:r>
            <a:endParaRPr lang="en-GB"/>
          </a:p>
        </p:txBody>
      </p:sp>
      <p:sp>
        <p:nvSpPr>
          <p:cNvPr id="3" name="Textplatzhalter 2">
            <a:extLst>
              <a:ext uri="{FF2B5EF4-FFF2-40B4-BE49-F238E27FC236}">
                <a16:creationId xmlns:a16="http://schemas.microsoft.com/office/drawing/2014/main" id="{BA6E4293-9AF5-4853-841B-AE0AB118E053}"/>
              </a:ext>
            </a:extLst>
          </p:cNvPr>
          <p:cNvSpPr>
            <a:spLocks noGrp="1"/>
          </p:cNvSpPr>
          <p:nvPr>
            <p:ph type="body" idx="1"/>
          </p:nvPr>
        </p:nvSpPr>
        <p:spPr>
          <a:xfrm>
            <a:off x="407989" y="4589463"/>
            <a:ext cx="5543549" cy="1500187"/>
          </a:xfrm>
        </p:spPr>
        <p:txBody>
          <a:bodyPr/>
          <a:lstStyle>
            <a:lvl1pPr marL="0" indent="0" algn="l">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pic>
        <p:nvPicPr>
          <p:cNvPr id="13" name="Picture 12" descr="A picture containing food, drawing&#10;&#10;Description automatically generated">
            <a:extLst>
              <a:ext uri="{FF2B5EF4-FFF2-40B4-BE49-F238E27FC236}">
                <a16:creationId xmlns:a16="http://schemas.microsoft.com/office/drawing/2014/main" id="{8B4176FF-2095-478F-B8C1-ED7D747493E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435037" y="6343839"/>
            <a:ext cx="2346251" cy="395316"/>
          </a:xfrm>
          <a:prstGeom prst="rect">
            <a:avLst/>
          </a:prstGeom>
        </p:spPr>
      </p:pic>
      <p:pic>
        <p:nvPicPr>
          <p:cNvPr id="9" name="Picture 8">
            <a:extLst>
              <a:ext uri="{FF2B5EF4-FFF2-40B4-BE49-F238E27FC236}">
                <a16:creationId xmlns:a16="http://schemas.microsoft.com/office/drawing/2014/main" id="{9DDC1DF1-6FF5-4322-9525-A80782C59934}"/>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18735" y="6375566"/>
            <a:ext cx="2773703" cy="365125"/>
          </a:xfrm>
          <a:prstGeom prst="rect">
            <a:avLst/>
          </a:prstGeom>
        </p:spPr>
      </p:pic>
      <p:cxnSp>
        <p:nvCxnSpPr>
          <p:cNvPr id="11" name="Gerader Verbinder 7">
            <a:extLst>
              <a:ext uri="{FF2B5EF4-FFF2-40B4-BE49-F238E27FC236}">
                <a16:creationId xmlns:a16="http://schemas.microsoft.com/office/drawing/2014/main" id="{71FEEE88-D61D-FD48-9E39-29235644E19A}"/>
              </a:ext>
            </a:extLst>
          </p:cNvPr>
          <p:cNvCxnSpPr>
            <a:cxnSpLocks/>
          </p:cNvCxnSpPr>
          <p:nvPr userDrawn="1"/>
        </p:nvCxnSpPr>
        <p:spPr>
          <a:xfrm flipV="1">
            <a:off x="-48445" y="6305819"/>
            <a:ext cx="11832458" cy="18875"/>
          </a:xfrm>
          <a:prstGeom prst="line">
            <a:avLst/>
          </a:prstGeom>
          <a:ln w="28575">
            <a:solidFill>
              <a:schemeClr val="tx2"/>
            </a:solidFill>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39139067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8_Abschnitts-&#10;überschrif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D97EBC1-3B1B-446A-98D7-1AC49C9AEB90}"/>
              </a:ext>
            </a:extLst>
          </p:cNvPr>
          <p:cNvSpPr/>
          <p:nvPr userDrawn="1"/>
        </p:nvSpPr>
        <p:spPr>
          <a:xfrm>
            <a:off x="0" y="0"/>
            <a:ext cx="12192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hteck 4">
            <a:extLst>
              <a:ext uri="{FF2B5EF4-FFF2-40B4-BE49-F238E27FC236}">
                <a16:creationId xmlns:a16="http://schemas.microsoft.com/office/drawing/2014/main" id="{9735503F-FC2B-0A49-934C-EC6E4494D1E4}"/>
              </a:ext>
            </a:extLst>
          </p:cNvPr>
          <p:cNvSpPr/>
          <p:nvPr userDrawn="1"/>
        </p:nvSpPr>
        <p:spPr>
          <a:xfrm>
            <a:off x="0" y="-15227"/>
            <a:ext cx="7747462" cy="6342440"/>
          </a:xfrm>
          <a:custGeom>
            <a:avLst/>
            <a:gdLst>
              <a:gd name="connsiteX0" fmla="*/ 0 w 7730836"/>
              <a:gd name="connsiteY0" fmla="*/ 0 h 6319552"/>
              <a:gd name="connsiteX1" fmla="*/ 7730836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5411585 w 7730836"/>
              <a:gd name="connsiteY1" fmla="*/ 58189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4763192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47462"/>
              <a:gd name="connsiteY0" fmla="*/ 0 h 6327865"/>
              <a:gd name="connsiteX1" fmla="*/ 4763192 w 7747462"/>
              <a:gd name="connsiteY1" fmla="*/ 0 h 6327865"/>
              <a:gd name="connsiteX2" fmla="*/ 7747462 w 7747462"/>
              <a:gd name="connsiteY2" fmla="*/ 6327865 h 6327865"/>
              <a:gd name="connsiteX3" fmla="*/ 0 w 7747462"/>
              <a:gd name="connsiteY3" fmla="*/ 6319552 h 6327865"/>
              <a:gd name="connsiteX4" fmla="*/ 0 w 7747462"/>
              <a:gd name="connsiteY4" fmla="*/ 0 h 63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7462" h="6327865">
                <a:moveTo>
                  <a:pt x="0" y="0"/>
                </a:moveTo>
                <a:lnTo>
                  <a:pt x="4763192" y="0"/>
                </a:lnTo>
                <a:lnTo>
                  <a:pt x="7747462" y="6327865"/>
                </a:lnTo>
                <a:lnTo>
                  <a:pt x="0" y="6319552"/>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itel 1">
            <a:extLst>
              <a:ext uri="{FF2B5EF4-FFF2-40B4-BE49-F238E27FC236}">
                <a16:creationId xmlns:a16="http://schemas.microsoft.com/office/drawing/2014/main" id="{400BC22B-1888-4AE9-B65F-60FF9391A220}"/>
              </a:ext>
            </a:extLst>
          </p:cNvPr>
          <p:cNvSpPr>
            <a:spLocks noGrp="1"/>
          </p:cNvSpPr>
          <p:nvPr>
            <p:ph type="title"/>
          </p:nvPr>
        </p:nvSpPr>
        <p:spPr>
          <a:xfrm>
            <a:off x="407989" y="1709738"/>
            <a:ext cx="5543549" cy="2852737"/>
          </a:xfrm>
        </p:spPr>
        <p:txBody>
          <a:bodyPr anchor="b">
            <a:normAutofit/>
          </a:bodyPr>
          <a:lstStyle>
            <a:lvl1pPr algn="l">
              <a:defRPr sz="4800">
                <a:solidFill>
                  <a:schemeClr val="bg1"/>
                </a:solidFill>
              </a:defRPr>
            </a:lvl1pPr>
          </a:lstStyle>
          <a:p>
            <a:r>
              <a:rPr lang="de-DE"/>
              <a:t>Mastertitelformat bearbeiten</a:t>
            </a:r>
            <a:endParaRPr lang="en-GB"/>
          </a:p>
        </p:txBody>
      </p:sp>
      <p:sp>
        <p:nvSpPr>
          <p:cNvPr id="3" name="Textplatzhalter 2">
            <a:extLst>
              <a:ext uri="{FF2B5EF4-FFF2-40B4-BE49-F238E27FC236}">
                <a16:creationId xmlns:a16="http://schemas.microsoft.com/office/drawing/2014/main" id="{BA6E4293-9AF5-4853-841B-AE0AB118E053}"/>
              </a:ext>
            </a:extLst>
          </p:cNvPr>
          <p:cNvSpPr>
            <a:spLocks noGrp="1"/>
          </p:cNvSpPr>
          <p:nvPr>
            <p:ph type="body" idx="1"/>
          </p:nvPr>
        </p:nvSpPr>
        <p:spPr>
          <a:xfrm>
            <a:off x="407989" y="4589463"/>
            <a:ext cx="5543549" cy="1500187"/>
          </a:xfrm>
        </p:spPr>
        <p:txBody>
          <a:bodyPr/>
          <a:lstStyle>
            <a:lvl1pPr marL="0" indent="0" algn="l">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pic>
        <p:nvPicPr>
          <p:cNvPr id="13" name="Picture 12" descr="A picture containing food, drawing&#10;&#10;Description automatically generated">
            <a:extLst>
              <a:ext uri="{FF2B5EF4-FFF2-40B4-BE49-F238E27FC236}">
                <a16:creationId xmlns:a16="http://schemas.microsoft.com/office/drawing/2014/main" id="{8B4176FF-2095-478F-B8C1-ED7D747493E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435037" y="6343839"/>
            <a:ext cx="2346251" cy="395316"/>
          </a:xfrm>
          <a:prstGeom prst="rect">
            <a:avLst/>
          </a:prstGeom>
        </p:spPr>
      </p:pic>
      <p:pic>
        <p:nvPicPr>
          <p:cNvPr id="9" name="Picture 8">
            <a:extLst>
              <a:ext uri="{FF2B5EF4-FFF2-40B4-BE49-F238E27FC236}">
                <a16:creationId xmlns:a16="http://schemas.microsoft.com/office/drawing/2014/main" id="{09DDB8DD-BF22-449E-AC3D-52BF1E431002}"/>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18735" y="6375566"/>
            <a:ext cx="2773703" cy="365125"/>
          </a:xfrm>
          <a:prstGeom prst="rect">
            <a:avLst/>
          </a:prstGeom>
        </p:spPr>
      </p:pic>
      <p:cxnSp>
        <p:nvCxnSpPr>
          <p:cNvPr id="14" name="Gerader Verbinder 7">
            <a:extLst>
              <a:ext uri="{FF2B5EF4-FFF2-40B4-BE49-F238E27FC236}">
                <a16:creationId xmlns:a16="http://schemas.microsoft.com/office/drawing/2014/main" id="{3C384983-00D3-934B-A5F4-D1E55F77F404}"/>
              </a:ext>
            </a:extLst>
          </p:cNvPr>
          <p:cNvCxnSpPr>
            <a:cxnSpLocks/>
          </p:cNvCxnSpPr>
          <p:nvPr userDrawn="1"/>
        </p:nvCxnSpPr>
        <p:spPr>
          <a:xfrm flipV="1">
            <a:off x="-48445" y="6308338"/>
            <a:ext cx="11832458" cy="18875"/>
          </a:xfrm>
          <a:prstGeom prst="line">
            <a:avLst/>
          </a:prstGeom>
          <a:ln w="28575"/>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37496151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secHead" preserve="1">
  <p:cSld name="10_Abschnitts-&#10;überschrif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D97EBC1-3B1B-446A-98D7-1AC49C9AEB90}"/>
              </a:ext>
            </a:extLst>
          </p:cNvPr>
          <p:cNvSpPr/>
          <p:nvPr userDrawn="1"/>
        </p:nvSpPr>
        <p:spPr>
          <a:xfrm>
            <a:off x="0" y="0"/>
            <a:ext cx="12192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hteck 4">
            <a:extLst>
              <a:ext uri="{FF2B5EF4-FFF2-40B4-BE49-F238E27FC236}">
                <a16:creationId xmlns:a16="http://schemas.microsoft.com/office/drawing/2014/main" id="{8DC5E2F2-FE9C-0043-94EB-7B395AE391EF}"/>
              </a:ext>
            </a:extLst>
          </p:cNvPr>
          <p:cNvSpPr/>
          <p:nvPr userDrawn="1"/>
        </p:nvSpPr>
        <p:spPr>
          <a:xfrm>
            <a:off x="0" y="-14400"/>
            <a:ext cx="7747462" cy="6342440"/>
          </a:xfrm>
          <a:custGeom>
            <a:avLst/>
            <a:gdLst>
              <a:gd name="connsiteX0" fmla="*/ 0 w 7730836"/>
              <a:gd name="connsiteY0" fmla="*/ 0 h 6319552"/>
              <a:gd name="connsiteX1" fmla="*/ 7730836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5411585 w 7730836"/>
              <a:gd name="connsiteY1" fmla="*/ 58189 h 6319552"/>
              <a:gd name="connsiteX2" fmla="*/ 7730836 w 7730836"/>
              <a:gd name="connsiteY2" fmla="*/ 6319552 h 6319552"/>
              <a:gd name="connsiteX3" fmla="*/ 0 w 7730836"/>
              <a:gd name="connsiteY3" fmla="*/ 6319552 h 6319552"/>
              <a:gd name="connsiteX4" fmla="*/ 0 w 7730836"/>
              <a:gd name="connsiteY4" fmla="*/ 0 h 6319552"/>
              <a:gd name="connsiteX0" fmla="*/ 0 w 7730836"/>
              <a:gd name="connsiteY0" fmla="*/ 0 h 6319552"/>
              <a:gd name="connsiteX1" fmla="*/ 4763192 w 7730836"/>
              <a:gd name="connsiteY1" fmla="*/ 0 h 6319552"/>
              <a:gd name="connsiteX2" fmla="*/ 7730836 w 7730836"/>
              <a:gd name="connsiteY2" fmla="*/ 6319552 h 6319552"/>
              <a:gd name="connsiteX3" fmla="*/ 0 w 7730836"/>
              <a:gd name="connsiteY3" fmla="*/ 6319552 h 6319552"/>
              <a:gd name="connsiteX4" fmla="*/ 0 w 7730836"/>
              <a:gd name="connsiteY4" fmla="*/ 0 h 6319552"/>
              <a:gd name="connsiteX0" fmla="*/ 0 w 7747462"/>
              <a:gd name="connsiteY0" fmla="*/ 0 h 6327865"/>
              <a:gd name="connsiteX1" fmla="*/ 4763192 w 7747462"/>
              <a:gd name="connsiteY1" fmla="*/ 0 h 6327865"/>
              <a:gd name="connsiteX2" fmla="*/ 7747462 w 7747462"/>
              <a:gd name="connsiteY2" fmla="*/ 6327865 h 6327865"/>
              <a:gd name="connsiteX3" fmla="*/ 0 w 7747462"/>
              <a:gd name="connsiteY3" fmla="*/ 6319552 h 6327865"/>
              <a:gd name="connsiteX4" fmla="*/ 0 w 7747462"/>
              <a:gd name="connsiteY4" fmla="*/ 0 h 6327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7462" h="6327865">
                <a:moveTo>
                  <a:pt x="0" y="0"/>
                </a:moveTo>
                <a:lnTo>
                  <a:pt x="4763192" y="0"/>
                </a:lnTo>
                <a:lnTo>
                  <a:pt x="7747462" y="6327865"/>
                </a:lnTo>
                <a:lnTo>
                  <a:pt x="0" y="6319552"/>
                </a:lnTo>
                <a:lnTo>
                  <a:pt x="0"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itel 1">
            <a:extLst>
              <a:ext uri="{FF2B5EF4-FFF2-40B4-BE49-F238E27FC236}">
                <a16:creationId xmlns:a16="http://schemas.microsoft.com/office/drawing/2014/main" id="{400BC22B-1888-4AE9-B65F-60FF9391A220}"/>
              </a:ext>
            </a:extLst>
          </p:cNvPr>
          <p:cNvSpPr>
            <a:spLocks noGrp="1"/>
          </p:cNvSpPr>
          <p:nvPr>
            <p:ph type="title"/>
          </p:nvPr>
        </p:nvSpPr>
        <p:spPr>
          <a:xfrm>
            <a:off x="407989" y="1709738"/>
            <a:ext cx="5543549" cy="2852737"/>
          </a:xfrm>
        </p:spPr>
        <p:txBody>
          <a:bodyPr anchor="b">
            <a:normAutofit/>
          </a:bodyPr>
          <a:lstStyle>
            <a:lvl1pPr algn="l">
              <a:defRPr sz="4800">
                <a:solidFill>
                  <a:schemeClr val="bg1"/>
                </a:solidFill>
              </a:defRPr>
            </a:lvl1pPr>
          </a:lstStyle>
          <a:p>
            <a:r>
              <a:rPr lang="de-DE"/>
              <a:t>Mastertitelformat bearbeiten</a:t>
            </a:r>
            <a:endParaRPr lang="en-GB"/>
          </a:p>
        </p:txBody>
      </p:sp>
      <p:sp>
        <p:nvSpPr>
          <p:cNvPr id="3" name="Textplatzhalter 2">
            <a:extLst>
              <a:ext uri="{FF2B5EF4-FFF2-40B4-BE49-F238E27FC236}">
                <a16:creationId xmlns:a16="http://schemas.microsoft.com/office/drawing/2014/main" id="{BA6E4293-9AF5-4853-841B-AE0AB118E053}"/>
              </a:ext>
            </a:extLst>
          </p:cNvPr>
          <p:cNvSpPr>
            <a:spLocks noGrp="1"/>
          </p:cNvSpPr>
          <p:nvPr>
            <p:ph type="body" idx="1"/>
          </p:nvPr>
        </p:nvSpPr>
        <p:spPr>
          <a:xfrm>
            <a:off x="407989" y="4589463"/>
            <a:ext cx="5543549" cy="1500187"/>
          </a:xfrm>
        </p:spPr>
        <p:txBody>
          <a:bodyPr/>
          <a:lstStyle>
            <a:lvl1pPr marL="0" indent="0" algn="l">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pic>
        <p:nvPicPr>
          <p:cNvPr id="13" name="Picture 12" descr="A picture containing food, drawing&#10;&#10;Description automatically generated">
            <a:extLst>
              <a:ext uri="{FF2B5EF4-FFF2-40B4-BE49-F238E27FC236}">
                <a16:creationId xmlns:a16="http://schemas.microsoft.com/office/drawing/2014/main" id="{8B4176FF-2095-478F-B8C1-ED7D747493E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435037" y="6343839"/>
            <a:ext cx="2346251" cy="395316"/>
          </a:xfrm>
          <a:prstGeom prst="rect">
            <a:avLst/>
          </a:prstGeom>
        </p:spPr>
      </p:pic>
      <p:pic>
        <p:nvPicPr>
          <p:cNvPr id="9" name="Picture 8">
            <a:extLst>
              <a:ext uri="{FF2B5EF4-FFF2-40B4-BE49-F238E27FC236}">
                <a16:creationId xmlns:a16="http://schemas.microsoft.com/office/drawing/2014/main" id="{09DDB8DD-BF22-449E-AC3D-52BF1E431002}"/>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18735" y="6375566"/>
            <a:ext cx="2773703" cy="365125"/>
          </a:xfrm>
          <a:prstGeom prst="rect">
            <a:avLst/>
          </a:prstGeom>
        </p:spPr>
      </p:pic>
      <p:cxnSp>
        <p:nvCxnSpPr>
          <p:cNvPr id="14" name="Gerader Verbinder 7">
            <a:extLst>
              <a:ext uri="{FF2B5EF4-FFF2-40B4-BE49-F238E27FC236}">
                <a16:creationId xmlns:a16="http://schemas.microsoft.com/office/drawing/2014/main" id="{BA7CFE8F-32F5-1443-B08D-0A5C81991D87}"/>
              </a:ext>
            </a:extLst>
          </p:cNvPr>
          <p:cNvCxnSpPr>
            <a:cxnSpLocks/>
          </p:cNvCxnSpPr>
          <p:nvPr userDrawn="1"/>
        </p:nvCxnSpPr>
        <p:spPr>
          <a:xfrm flipV="1">
            <a:off x="-48445" y="6305819"/>
            <a:ext cx="11832458" cy="18875"/>
          </a:xfrm>
          <a:prstGeom prst="line">
            <a:avLst/>
          </a:prstGeom>
          <a:ln w="28575">
            <a:solidFill>
              <a:schemeClr val="tx2"/>
            </a:solidFill>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21909932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A35D7DF-EDB7-4982-AC39-CEBAADE23316}"/>
              </a:ext>
            </a:extLst>
          </p:cNvPr>
          <p:cNvSpPr>
            <a:spLocks noGrp="1"/>
          </p:cNvSpPr>
          <p:nvPr>
            <p:ph type="title"/>
          </p:nvPr>
        </p:nvSpPr>
        <p:spPr/>
        <p:txBody>
          <a:bodyPr>
            <a:normAutofit/>
          </a:bodyPr>
          <a:lstStyle>
            <a:lvl1pPr algn="l">
              <a:defRPr sz="3600">
                <a:solidFill>
                  <a:schemeClr val="bg2"/>
                </a:solidFill>
              </a:defRPr>
            </a:lvl1pPr>
          </a:lstStyle>
          <a:p>
            <a:r>
              <a:rPr lang="de-DE"/>
              <a:t>Mastertitelformat bearbeiten</a:t>
            </a:r>
            <a:endParaRPr lang="en-GB"/>
          </a:p>
        </p:txBody>
      </p:sp>
      <p:sp>
        <p:nvSpPr>
          <p:cNvPr id="3" name="Inhaltsplatzhalter 2">
            <a:extLst>
              <a:ext uri="{FF2B5EF4-FFF2-40B4-BE49-F238E27FC236}">
                <a16:creationId xmlns:a16="http://schemas.microsoft.com/office/drawing/2014/main" id="{53072AFD-7332-41B7-918F-8FF82E5DFF74}"/>
              </a:ext>
            </a:extLst>
          </p:cNvPr>
          <p:cNvSpPr>
            <a:spLocks noGrp="1"/>
          </p:cNvSpPr>
          <p:nvPr>
            <p:ph idx="1" hasCustomPrompt="1"/>
          </p:nvPr>
        </p:nvSpPr>
        <p:spPr>
          <a:xfrm>
            <a:off x="416534" y="1825625"/>
            <a:ext cx="11367478" cy="4351338"/>
          </a:xfrm>
        </p:spPr>
        <p:txBody>
          <a:bodyPr>
            <a:noAutofit/>
          </a:bodyPr>
          <a:lstStyle>
            <a:lvl1pPr algn="l">
              <a:buClr>
                <a:schemeClr val="bg2"/>
              </a:buClr>
              <a:defRPr sz="2000"/>
            </a:lvl1pPr>
            <a:lvl2pPr algn="l">
              <a:buClr>
                <a:schemeClr val="bg2"/>
              </a:buClr>
              <a:defRPr sz="1800"/>
            </a:lvl2pPr>
            <a:lvl3pPr algn="l">
              <a:buClr>
                <a:schemeClr val="bg2"/>
              </a:buClr>
              <a:defRPr sz="1800"/>
            </a:lvl3pPr>
            <a:lvl4pPr algn="l">
              <a:buClr>
                <a:schemeClr val="bg2"/>
              </a:buClr>
              <a:defRPr sz="1600"/>
            </a:lvl4pPr>
            <a:lvl5pPr algn="l">
              <a:buClr>
                <a:schemeClr val="bg2"/>
              </a:buClr>
              <a:defRPr sz="1400"/>
            </a:lvl5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5" name="Fußzeilenplatzhalter 4">
            <a:extLst>
              <a:ext uri="{FF2B5EF4-FFF2-40B4-BE49-F238E27FC236}">
                <a16:creationId xmlns:a16="http://schemas.microsoft.com/office/drawing/2014/main" id="{5B0A8E99-35D3-48CD-86E7-E32418317018}"/>
              </a:ext>
            </a:extLst>
          </p:cNvPr>
          <p:cNvSpPr>
            <a:spLocks noGrp="1"/>
          </p:cNvSpPr>
          <p:nvPr>
            <p:ph type="ftr" sz="quarter" idx="11"/>
          </p:nvPr>
        </p:nvSpPr>
        <p:spPr>
          <a:xfrm>
            <a:off x="416534" y="6356350"/>
            <a:ext cx="8564817" cy="385763"/>
          </a:xfrm>
        </p:spPr>
        <p:txBody>
          <a:bodyPr/>
          <a:lstStyle>
            <a:lvl1pPr algn="l">
              <a:defRPr/>
            </a:lvl1pPr>
          </a:lstStyle>
          <a:p>
            <a:endParaRPr lang="en-GB"/>
          </a:p>
        </p:txBody>
      </p:sp>
    </p:spTree>
    <p:extLst>
      <p:ext uri="{BB962C8B-B14F-4D97-AF65-F5344CB8AC3E}">
        <p14:creationId xmlns:p14="http://schemas.microsoft.com/office/powerpoint/2010/main" val="894333225"/>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7521B777-3BD7-4F2A-A39C-81C8B9F3B2A1}"/>
              </a:ext>
            </a:extLst>
          </p:cNvPr>
          <p:cNvSpPr>
            <a:spLocks noGrp="1"/>
          </p:cNvSpPr>
          <p:nvPr>
            <p:ph type="title"/>
          </p:nvPr>
        </p:nvSpPr>
        <p:spPr>
          <a:xfrm>
            <a:off x="416533" y="365125"/>
            <a:ext cx="11367479" cy="1325563"/>
          </a:xfrm>
          <a:prstGeom prst="rect">
            <a:avLst/>
          </a:prstGeom>
        </p:spPr>
        <p:txBody>
          <a:bodyPr vert="horz" lIns="0" tIns="0" rIns="0" bIns="0" rtlCol="0" anchor="ctr">
            <a:normAutofit/>
          </a:bodyPr>
          <a:lstStyle/>
          <a:p>
            <a:r>
              <a:rPr lang="de-DE"/>
              <a:t>Mastertitelformat bearbeiten</a:t>
            </a:r>
            <a:endParaRPr lang="en-GB"/>
          </a:p>
        </p:txBody>
      </p:sp>
      <p:sp>
        <p:nvSpPr>
          <p:cNvPr id="3" name="Textplatzhalter 2">
            <a:extLst>
              <a:ext uri="{FF2B5EF4-FFF2-40B4-BE49-F238E27FC236}">
                <a16:creationId xmlns:a16="http://schemas.microsoft.com/office/drawing/2014/main" id="{74E6182D-24D4-47F7-8227-77B2ADD8D9D5}"/>
              </a:ext>
            </a:extLst>
          </p:cNvPr>
          <p:cNvSpPr>
            <a:spLocks noGrp="1"/>
          </p:cNvSpPr>
          <p:nvPr>
            <p:ph type="body" idx="1"/>
          </p:nvPr>
        </p:nvSpPr>
        <p:spPr>
          <a:xfrm>
            <a:off x="416534" y="1825625"/>
            <a:ext cx="11367478" cy="4351338"/>
          </a:xfrm>
          <a:prstGeom prst="rect">
            <a:avLst/>
          </a:prstGeom>
        </p:spPr>
        <p:txBody>
          <a:bodyPr vert="horz" lIns="0" tIns="0" rIns="0" bIns="0" rtlCol="0">
            <a:no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5" name="Fußzeilenplatzhalter 4">
            <a:extLst>
              <a:ext uri="{FF2B5EF4-FFF2-40B4-BE49-F238E27FC236}">
                <a16:creationId xmlns:a16="http://schemas.microsoft.com/office/drawing/2014/main" id="{C8832B73-51BE-4E1C-ACC9-2031F4E5E843}"/>
              </a:ext>
            </a:extLst>
          </p:cNvPr>
          <p:cNvSpPr>
            <a:spLocks noGrp="1"/>
          </p:cNvSpPr>
          <p:nvPr>
            <p:ph type="ftr" sz="quarter" idx="3"/>
          </p:nvPr>
        </p:nvSpPr>
        <p:spPr>
          <a:xfrm>
            <a:off x="416534" y="6356350"/>
            <a:ext cx="8559191" cy="385763"/>
          </a:xfrm>
          <a:prstGeom prst="rect">
            <a:avLst/>
          </a:prstGeom>
        </p:spPr>
        <p:txBody>
          <a:bodyPr vert="horz" lIns="0" tIns="0" rIns="0" bIns="0" rtlCol="0" anchor="b"/>
          <a:lstStyle>
            <a:lvl1pPr algn="l">
              <a:lnSpc>
                <a:spcPts val="800"/>
              </a:lnSpc>
              <a:defRPr sz="800">
                <a:solidFill>
                  <a:schemeClr val="tx1"/>
                </a:solidFill>
              </a:defRPr>
            </a:lvl1pPr>
          </a:lstStyle>
          <a:p>
            <a:endParaRPr lang="en-GB"/>
          </a:p>
        </p:txBody>
      </p:sp>
      <p:sp>
        <p:nvSpPr>
          <p:cNvPr id="8" name="Rechteck 7">
            <a:extLst>
              <a:ext uri="{FF2B5EF4-FFF2-40B4-BE49-F238E27FC236}">
                <a16:creationId xmlns:a16="http://schemas.microsoft.com/office/drawing/2014/main" id="{AA7C1F88-41DB-4710-88B9-1F1623ABC7B4}"/>
              </a:ext>
            </a:extLst>
          </p:cNvPr>
          <p:cNvSpPr/>
          <p:nvPr userDrawn="1"/>
        </p:nvSpPr>
        <p:spPr>
          <a:xfrm>
            <a:off x="0" y="0"/>
            <a:ext cx="9299575" cy="324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hteck 8">
            <a:extLst>
              <a:ext uri="{FF2B5EF4-FFF2-40B4-BE49-F238E27FC236}">
                <a16:creationId xmlns:a16="http://schemas.microsoft.com/office/drawing/2014/main" id="{0953BEEF-CEFF-4AEB-944D-68B888FBD986}"/>
              </a:ext>
            </a:extLst>
          </p:cNvPr>
          <p:cNvSpPr/>
          <p:nvPr userDrawn="1"/>
        </p:nvSpPr>
        <p:spPr>
          <a:xfrm>
            <a:off x="9299575" y="0"/>
            <a:ext cx="2892425" cy="324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FA78BA4D-4F27-46A8-8587-D53EBFA187A7}"/>
              </a:ext>
            </a:extLst>
          </p:cNvPr>
          <p:cNvPicPr>
            <a:picLocks noChangeAspect="1"/>
          </p:cNvPicPr>
          <p:nvPr userDrawn="1"/>
        </p:nvPicPr>
        <p:blipFill>
          <a:blip r:embed="rId22">
            <a:extLst>
              <a:ext uri="{28A0092B-C50C-407E-A947-70E740481C1C}">
                <a14:useLocalDpi xmlns:a14="http://schemas.microsoft.com/office/drawing/2010/main" val="0"/>
              </a:ext>
            </a:extLst>
          </a:blip>
          <a:stretch>
            <a:fillRect/>
          </a:stretch>
        </p:blipFill>
        <p:spPr>
          <a:xfrm>
            <a:off x="9007675" y="6373442"/>
            <a:ext cx="2773703" cy="365125"/>
          </a:xfrm>
          <a:prstGeom prst="rect">
            <a:avLst/>
          </a:prstGeom>
        </p:spPr>
      </p:pic>
    </p:spTree>
    <p:extLst>
      <p:ext uri="{BB962C8B-B14F-4D97-AF65-F5344CB8AC3E}">
        <p14:creationId xmlns:p14="http://schemas.microsoft.com/office/powerpoint/2010/main" val="1908554685"/>
      </p:ext>
    </p:extLst>
  </p:cSld>
  <p:clrMap bg1="lt1" tx1="dk1" bg2="lt2" tx2="dk2" accent1="accent1" accent2="accent2" accent3="accent3" accent4="accent4" accent5="accent5" accent6="accent6" hlink="hlink" folHlink="folHlink"/>
  <p:sldLayoutIdLst>
    <p:sldLayoutId id="2147483667" r:id="rId1"/>
    <p:sldLayoutId id="2147483681" r:id="rId2"/>
    <p:sldLayoutId id="2147483678" r:id="rId3"/>
    <p:sldLayoutId id="2147483668" r:id="rId4"/>
    <p:sldLayoutId id="2147483669" r:id="rId5"/>
    <p:sldLayoutId id="2147483671" r:id="rId6"/>
    <p:sldLayoutId id="2147483670" r:id="rId7"/>
    <p:sldLayoutId id="2147483672" r:id="rId8"/>
    <p:sldLayoutId id="2147483650" r:id="rId9"/>
    <p:sldLayoutId id="2147483676" r:id="rId10"/>
    <p:sldLayoutId id="2147483656" r:id="rId11"/>
    <p:sldLayoutId id="2147483652" r:id="rId12"/>
    <p:sldLayoutId id="2147483657" r:id="rId13"/>
    <p:sldLayoutId id="2147483653" r:id="rId14"/>
    <p:sldLayoutId id="2147483658" r:id="rId15"/>
    <p:sldLayoutId id="2147483654" r:id="rId16"/>
    <p:sldLayoutId id="2147483677" r:id="rId17"/>
    <p:sldLayoutId id="2147483679" r:id="rId18"/>
    <p:sldLayoutId id="2147483680" r:id="rId19"/>
    <p:sldLayoutId id="2147483655" r:id="rId20"/>
  </p:sldLayoutIdLst>
  <p:hf sldNum="0" hdr="0" dt="0"/>
  <p:txStyles>
    <p:titleStyle>
      <a:lvl1pPr algn="l" defTabSz="914400" rtl="0" eaLnBrk="1" latinLnBrk="0" hangingPunct="1">
        <a:lnSpc>
          <a:spcPct val="9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bg2"/>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bg2"/>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bg2"/>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bg2"/>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bg2"/>
        </a:buClr>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3931" userDrawn="1">
          <p15:clr>
            <a:srgbClr val="F26B43"/>
          </p15:clr>
        </p15:guide>
        <p15:guide id="3" pos="3749" userDrawn="1">
          <p15:clr>
            <a:srgbClr val="F26B43"/>
          </p15:clr>
        </p15:guide>
        <p15:guide id="4" pos="7423" userDrawn="1">
          <p15:clr>
            <a:srgbClr val="F26B43"/>
          </p15:clr>
        </p15:guide>
        <p15:guide id="5" pos="257" userDrawn="1">
          <p15:clr>
            <a:srgbClr val="F26B43"/>
          </p15:clr>
        </p15:guide>
        <p15:guide id="6" pos="5654" userDrawn="1">
          <p15:clr>
            <a:srgbClr val="F26B43"/>
          </p15:clr>
        </p15:guide>
        <p15:guide id="7" orient="horz" pos="2160" userDrawn="1">
          <p15:clr>
            <a:srgbClr val="F26B43"/>
          </p15:clr>
        </p15:guide>
        <p15:guide id="8" orient="horz" pos="4247" userDrawn="1">
          <p15:clr>
            <a:srgbClr val="F26B43"/>
          </p15:clr>
        </p15:guide>
        <p15:guide id="9" orient="horz" pos="1139" userDrawn="1">
          <p15:clr>
            <a:srgbClr val="F26B43"/>
          </p15:clr>
        </p15:guide>
        <p15:guide id="10" orient="horz" pos="731" userDrawn="1">
          <p15:clr>
            <a:srgbClr val="F26B43"/>
          </p15:clr>
        </p15:guide>
        <p15:guide id="11" orient="horz" pos="3997" userDrawn="1">
          <p15:clr>
            <a:srgbClr val="F26B43"/>
          </p15:clr>
        </p15:guide>
        <p15:guide id="12" orient="horz" pos="3906" userDrawn="1">
          <p15:clr>
            <a:srgbClr val="F26B43"/>
          </p15:clr>
        </p15:guide>
        <p15:guide id="13" pos="5768"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7.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8.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9.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25.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Layout" Target="../slideLayouts/slideLayout1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Layout" Target="../slideLayouts/slideLayout17.xml"/></Relationships>
</file>

<file path=ppt/slides/_rels/slide142.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Layout" Target="../slideLayouts/slideLayout17.xml"/></Relationships>
</file>

<file path=ppt/slides/_rels/slide143.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17.xml"/></Relationships>
</file>

<file path=ppt/slides/_rels/slide144.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7.xml"/></Relationships>
</file>

<file path=ppt/slides/_rels/slide145.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17.xml"/></Relationships>
</file>

<file path=ppt/slides/_rels/slide14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4.xml"/><Relationship Id="rId1" Type="http://schemas.openxmlformats.org/officeDocument/2006/relationships/slideLayout" Target="../slideLayouts/slideLayout16.xml"/><Relationship Id="rId4" Type="http://schemas.openxmlformats.org/officeDocument/2006/relationships/image" Target="../media/image32.svg"/></Relationships>
</file>

<file path=ppt/slides/_rels/slide147.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Layout" Target="../slideLayouts/slideLayout18.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71.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6.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4.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16.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9.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35.png"/><Relationship Id="rId1" Type="http://schemas.openxmlformats.org/officeDocument/2006/relationships/slideLayout" Target="../slideLayouts/slideLayout18.xml"/><Relationship Id="rId6" Type="http://schemas.openxmlformats.org/officeDocument/2006/relationships/image" Target="../media/image39.svg"/><Relationship Id="rId5" Type="http://schemas.openxmlformats.org/officeDocument/2006/relationships/image" Target="../media/image38.png"/><Relationship Id="rId4" Type="http://schemas.openxmlformats.org/officeDocument/2006/relationships/image" Target="../media/image37.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18.xml"/><Relationship Id="rId6" Type="http://schemas.openxmlformats.org/officeDocument/2006/relationships/image" Target="../media/image44.svg"/><Relationship Id="rId5" Type="http://schemas.openxmlformats.org/officeDocument/2006/relationships/image" Target="../media/image43.png"/><Relationship Id="rId4" Type="http://schemas.openxmlformats.org/officeDocument/2006/relationships/image" Target="../media/image42.svg"/></Relationships>
</file>

<file path=ppt/slides/_rels/slide191.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Layout" Target="../slideLayouts/slideLayout18.xml"/><Relationship Id="rId6" Type="http://schemas.openxmlformats.org/officeDocument/2006/relationships/image" Target="../media/image49.png"/><Relationship Id="rId5" Type="http://schemas.openxmlformats.org/officeDocument/2006/relationships/image" Target="../media/image48.svg"/><Relationship Id="rId4" Type="http://schemas.openxmlformats.org/officeDocument/2006/relationships/image" Target="../media/image47.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96.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16.xml"/></Relationships>
</file>

<file path=ppt/slides/_rels/slide197.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8.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6.xml"/></Relationships>
</file>

<file path=ppt/slides/_rels/slide220.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221.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image" Target="../media/image50.png"/><Relationship Id="rId1" Type="http://schemas.openxmlformats.org/officeDocument/2006/relationships/slideLayout" Target="../slideLayouts/slideLayout16.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Layout" Target="../slideLayouts/slideLayout16.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2.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9.xml"/></Relationships>
</file>

<file path=ppt/slides/_rels/slide233.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6.xml"/></Relationships>
</file>

<file path=ppt/slides/_rels/slide234.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6.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2.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18.xml"/></Relationships>
</file>

<file path=ppt/slides/_rels/slide243.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chart" Target="../charts/chart25.xml"/><Relationship Id="rId1" Type="http://schemas.openxmlformats.org/officeDocument/2006/relationships/slideLayout" Target="../slideLayouts/slideLayout18.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Layout" Target="../slideLayouts/slideLayout1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17.xml"/><Relationship Id="rId6" Type="http://schemas.openxmlformats.org/officeDocument/2006/relationships/image" Target="../media/image18.png"/><Relationship Id="rId5" Type="http://schemas.openxmlformats.org/officeDocument/2006/relationships/chart" Target="../charts/chart5.xml"/><Relationship Id="rId4" Type="http://schemas.openxmlformats.org/officeDocument/2006/relationships/chart" Target="../charts/char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68.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0.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7.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3.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1.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8.xml"/></Relationships>
</file>

<file path=ppt/slides/_rels/slide9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2F2618C5-FD88-1A4E-8DE9-51804D7B6359}"/>
              </a:ext>
            </a:extLst>
          </p:cNvPr>
          <p:cNvSpPr>
            <a:spLocks noGrp="1"/>
          </p:cNvSpPr>
          <p:nvPr>
            <p:ph type="title"/>
          </p:nvPr>
        </p:nvSpPr>
        <p:spPr/>
        <p:txBody>
          <a:bodyPr/>
          <a:lstStyle/>
          <a:p>
            <a:r>
              <a:rPr lang="en-GB"/>
              <a:t>ASCO, EHA and </a:t>
            </a:r>
            <a:br>
              <a:rPr lang="en-GB"/>
            </a:br>
            <a:r>
              <a:rPr lang="en-GB"/>
              <a:t>ICML 2021 (Virtual)</a:t>
            </a:r>
            <a:br>
              <a:rPr lang="en-GB"/>
            </a:br>
            <a:r>
              <a:rPr lang="en-GB"/>
              <a:t>Congress Report</a:t>
            </a:r>
          </a:p>
        </p:txBody>
      </p:sp>
      <p:sp>
        <p:nvSpPr>
          <p:cNvPr id="7" name="Textplatzhalter 6">
            <a:extLst>
              <a:ext uri="{FF2B5EF4-FFF2-40B4-BE49-F238E27FC236}">
                <a16:creationId xmlns:a16="http://schemas.microsoft.com/office/drawing/2014/main" id="{50C7712F-47F0-2E44-AFBD-167A5C4CFEB1}"/>
              </a:ext>
            </a:extLst>
          </p:cNvPr>
          <p:cNvSpPr>
            <a:spLocks noGrp="1"/>
          </p:cNvSpPr>
          <p:nvPr>
            <p:ph type="body" idx="1"/>
          </p:nvPr>
        </p:nvSpPr>
        <p:spPr/>
        <p:txBody>
          <a:bodyPr/>
          <a:lstStyle/>
          <a:p>
            <a:r>
              <a:rPr lang="en-GB"/>
              <a:t>Recent developments in the treatment of</a:t>
            </a:r>
          </a:p>
          <a:p>
            <a:r>
              <a:rPr lang="en-GB"/>
              <a:t>B-cell malignancies</a:t>
            </a:r>
          </a:p>
        </p:txBody>
      </p:sp>
    </p:spTree>
    <p:extLst>
      <p:ext uri="{BB962C8B-B14F-4D97-AF65-F5344CB8AC3E}">
        <p14:creationId xmlns:p14="http://schemas.microsoft.com/office/powerpoint/2010/main" val="73515730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A7732E21-0416-8043-A5A2-E91A0D5ADC97}"/>
              </a:ext>
            </a:extLst>
          </p:cNvPr>
          <p:cNvSpPr>
            <a:spLocks noGrp="1"/>
          </p:cNvSpPr>
          <p:nvPr>
            <p:ph type="title"/>
          </p:nvPr>
        </p:nvSpPr>
        <p:spPr/>
        <p:txBody>
          <a:bodyPr/>
          <a:lstStyle/>
          <a:p>
            <a:r>
              <a:rPr lang="de-DE"/>
              <a:t>CLL/SLL</a:t>
            </a:r>
          </a:p>
        </p:txBody>
      </p:sp>
    </p:spTree>
    <p:extLst>
      <p:ext uri="{BB962C8B-B14F-4D97-AF65-F5344CB8AC3E}">
        <p14:creationId xmlns:p14="http://schemas.microsoft.com/office/powerpoint/2010/main" val="14631241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25D9E3-0716-6F46-9A8F-53DF031BBF46}"/>
              </a:ext>
            </a:extLst>
          </p:cNvPr>
          <p:cNvSpPr>
            <a:spLocks noGrp="1"/>
          </p:cNvSpPr>
          <p:nvPr>
            <p:ph type="title"/>
          </p:nvPr>
        </p:nvSpPr>
        <p:spPr/>
        <p:txBody>
          <a:bodyPr/>
          <a:lstStyle/>
          <a:p>
            <a:r>
              <a:rPr lang="en-IT"/>
              <a:t>Safety: Induction AEs</a:t>
            </a:r>
          </a:p>
        </p:txBody>
      </p:sp>
      <p:sp>
        <p:nvSpPr>
          <p:cNvPr id="8" name="Footer Placeholder 5">
            <a:extLst>
              <a:ext uri="{FF2B5EF4-FFF2-40B4-BE49-F238E27FC236}">
                <a16:creationId xmlns:a16="http://schemas.microsoft.com/office/drawing/2014/main" id="{6C76A758-055C-7647-AB25-A2BE00B68EB1}"/>
              </a:ext>
            </a:extLst>
          </p:cNvPr>
          <p:cNvSpPr txBox="1">
            <a:spLocks noGrp="1"/>
          </p:cNvSpPr>
          <p:nvPr>
            <p:ph type="ftr" sz="quarter" idx="11"/>
          </p:nvPr>
        </p:nvSpPr>
        <p:spPr>
          <a:prstGeom prst="rect">
            <a:avLst/>
          </a:prstGeom>
        </p:spPr>
        <p:txBody>
          <a:bodyPr vert="horz" lIns="0" tIns="0" rIns="0" bIns="0" rtlCol="0" anchor="b"/>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atin typeface="Arial" panose="020B0604020202020204" pitchFamily="34" charset="0"/>
                <a:cs typeface="Arial" panose="020B0604020202020204" pitchFamily="34" charset="0"/>
              </a:rPr>
              <a:t>AE, adverse event; CTC, common terminology criteria; pts, patients; SOC, system organ class. </a:t>
            </a:r>
          </a:p>
          <a:p>
            <a:r>
              <a:rPr lang="en-US" b="1">
                <a:latin typeface="Arial" panose="020B0604020202020204" pitchFamily="34" charset="0"/>
                <a:cs typeface="Arial" panose="020B0604020202020204" pitchFamily="34" charset="0"/>
              </a:rPr>
              <a:t>Cramer P et al. Abstract 034 presented at ICML 2021</a:t>
            </a:r>
          </a:p>
        </p:txBody>
      </p:sp>
      <p:sp>
        <p:nvSpPr>
          <p:cNvPr id="3" name="Textplatzhalter 2">
            <a:extLst>
              <a:ext uri="{FF2B5EF4-FFF2-40B4-BE49-F238E27FC236}">
                <a16:creationId xmlns:a16="http://schemas.microsoft.com/office/drawing/2014/main" id="{93A9FA09-22C9-2D49-A1FB-6E4F8BA0D5F0}"/>
              </a:ext>
            </a:extLst>
          </p:cNvPr>
          <p:cNvSpPr>
            <a:spLocks noGrp="1"/>
          </p:cNvSpPr>
          <p:nvPr>
            <p:ph type="body" sz="quarter" idx="12"/>
          </p:nvPr>
        </p:nvSpPr>
        <p:spPr/>
        <p:txBody>
          <a:bodyPr/>
          <a:lstStyle/>
          <a:p>
            <a:r>
              <a:rPr lang="de-DE"/>
              <a:t>Most </a:t>
            </a:r>
            <a:r>
              <a:rPr lang="de-DE" err="1"/>
              <a:t>common</a:t>
            </a:r>
            <a:r>
              <a:rPr lang="de-DE"/>
              <a:t> SOC </a:t>
            </a:r>
            <a:r>
              <a:rPr lang="de-DE" err="1"/>
              <a:t>catergories</a:t>
            </a:r>
            <a:r>
              <a:rPr lang="de-DE"/>
              <a:t> (&gt;10 </a:t>
            </a:r>
            <a:r>
              <a:rPr lang="de-DE" err="1"/>
              <a:t>pts</a:t>
            </a:r>
            <a:r>
              <a:rPr lang="de-DE"/>
              <a:t>)</a:t>
            </a:r>
          </a:p>
        </p:txBody>
      </p:sp>
      <p:sp>
        <p:nvSpPr>
          <p:cNvPr id="4" name="Textplatzhalter 3">
            <a:extLst>
              <a:ext uri="{FF2B5EF4-FFF2-40B4-BE49-F238E27FC236}">
                <a16:creationId xmlns:a16="http://schemas.microsoft.com/office/drawing/2014/main" id="{D758CA4B-F78B-864D-965F-757FCF098D67}"/>
              </a:ext>
            </a:extLst>
          </p:cNvPr>
          <p:cNvSpPr>
            <a:spLocks noGrp="1"/>
          </p:cNvSpPr>
          <p:nvPr>
            <p:ph type="body" sz="quarter" idx="13"/>
          </p:nvPr>
        </p:nvSpPr>
        <p:spPr/>
        <p:txBody>
          <a:bodyPr/>
          <a:lstStyle/>
          <a:p>
            <a:r>
              <a:rPr lang="de-DE"/>
              <a:t>Most </a:t>
            </a:r>
            <a:r>
              <a:rPr lang="de-DE" err="1"/>
              <a:t>common</a:t>
            </a:r>
            <a:r>
              <a:rPr lang="de-DE"/>
              <a:t> AEs (&gt;5 </a:t>
            </a:r>
            <a:r>
              <a:rPr lang="de-DE" err="1"/>
              <a:t>pts</a:t>
            </a:r>
            <a:r>
              <a:rPr lang="de-DE"/>
              <a:t>)</a:t>
            </a:r>
          </a:p>
        </p:txBody>
      </p:sp>
      <p:graphicFrame>
        <p:nvGraphicFramePr>
          <p:cNvPr id="5" name="object 4">
            <a:extLst>
              <a:ext uri="{FF2B5EF4-FFF2-40B4-BE49-F238E27FC236}">
                <a16:creationId xmlns:a16="http://schemas.microsoft.com/office/drawing/2014/main" id="{493BDF1B-9648-8B42-BF73-1D69D5A7EA06}"/>
              </a:ext>
            </a:extLst>
          </p:cNvPr>
          <p:cNvGraphicFramePr>
            <a:graphicFrameLocks noGrp="1"/>
          </p:cNvGraphicFramePr>
          <p:nvPr>
            <p:extLst>
              <p:ext uri="{D42A27DB-BD31-4B8C-83A1-F6EECF244321}">
                <p14:modId xmlns:p14="http://schemas.microsoft.com/office/powerpoint/2010/main" val="4033052912"/>
              </p:ext>
            </p:extLst>
          </p:nvPr>
        </p:nvGraphicFramePr>
        <p:xfrm>
          <a:off x="6240463" y="1800544"/>
          <a:ext cx="5543193" cy="4189198"/>
        </p:xfrm>
        <a:graphic>
          <a:graphicData uri="http://schemas.openxmlformats.org/drawingml/2006/table">
            <a:tbl>
              <a:tblPr firstRow="1" bandRow="1">
                <a:tableStyleId>{5C22544A-7EE6-4342-B048-85BDC9FD1C3A}</a:tableStyleId>
              </a:tblPr>
              <a:tblGrid>
                <a:gridCol w="2280298">
                  <a:extLst>
                    <a:ext uri="{9D8B030D-6E8A-4147-A177-3AD203B41FA5}">
                      <a16:colId xmlns:a16="http://schemas.microsoft.com/office/drawing/2014/main" val="20000"/>
                    </a:ext>
                  </a:extLst>
                </a:gridCol>
                <a:gridCol w="1723519">
                  <a:extLst>
                    <a:ext uri="{9D8B030D-6E8A-4147-A177-3AD203B41FA5}">
                      <a16:colId xmlns:a16="http://schemas.microsoft.com/office/drawing/2014/main" val="20001"/>
                    </a:ext>
                  </a:extLst>
                </a:gridCol>
                <a:gridCol w="1539376">
                  <a:extLst>
                    <a:ext uri="{9D8B030D-6E8A-4147-A177-3AD203B41FA5}">
                      <a16:colId xmlns:a16="http://schemas.microsoft.com/office/drawing/2014/main" val="20002"/>
                    </a:ext>
                  </a:extLst>
                </a:gridCol>
              </a:tblGrid>
              <a:tr h="227374">
                <a:tc>
                  <a:txBody>
                    <a:bodyPr/>
                    <a:lstStyle/>
                    <a:p>
                      <a:pPr marL="31750" algn="ctr">
                        <a:lnSpc>
                          <a:spcPts val="1820"/>
                        </a:lnSpc>
                      </a:pPr>
                      <a:r>
                        <a:rPr lang="de-DE" sz="1200" spc="-5">
                          <a:solidFill>
                            <a:schemeClr val="bg1"/>
                          </a:solidFill>
                        </a:rPr>
                        <a:t>Adverse</a:t>
                      </a:r>
                      <a:r>
                        <a:rPr lang="de-DE" sz="1200" spc="-35">
                          <a:solidFill>
                            <a:schemeClr val="bg1"/>
                          </a:solidFill>
                        </a:rPr>
                        <a:t> </a:t>
                      </a:r>
                      <a:r>
                        <a:rPr lang="de-DE" sz="1200" err="1">
                          <a:solidFill>
                            <a:schemeClr val="bg1"/>
                          </a:solidFill>
                        </a:rPr>
                        <a:t>events</a:t>
                      </a:r>
                      <a:endParaRPr lang="de-DE" sz="1200" err="1">
                        <a:solidFill>
                          <a:schemeClr val="bg1"/>
                        </a:solidFill>
                        <a:latin typeface="Arial"/>
                        <a:cs typeface="Arial"/>
                      </a:endParaRPr>
                    </a:p>
                  </a:txBody>
                  <a:tcPr marL="108000" marR="0" marT="72000" marB="72000" anchor="ctr"/>
                </a:tc>
                <a:tc>
                  <a:txBody>
                    <a:bodyPr/>
                    <a:lstStyle/>
                    <a:p>
                      <a:pPr marL="0" indent="0" algn="ctr">
                        <a:lnSpc>
                          <a:spcPts val="1770"/>
                        </a:lnSpc>
                      </a:pPr>
                      <a:r>
                        <a:rPr lang="de-DE" sz="1200" spc="-5">
                          <a:solidFill>
                            <a:schemeClr val="bg1"/>
                          </a:solidFill>
                        </a:rPr>
                        <a:t>CTC grades 1-5</a:t>
                      </a:r>
                      <a:endParaRPr lang="de-DE" sz="1200">
                        <a:solidFill>
                          <a:schemeClr val="bg1"/>
                        </a:solidFill>
                        <a:latin typeface="Arial"/>
                        <a:cs typeface="Arial"/>
                      </a:endParaRPr>
                    </a:p>
                  </a:txBody>
                  <a:tcPr marL="0" marR="0" marT="72000" marB="72000" anchor="ctr"/>
                </a:tc>
                <a:tc>
                  <a:txBody>
                    <a:bodyPr/>
                    <a:lstStyle/>
                    <a:p>
                      <a:pPr marR="73660" algn="ctr">
                        <a:lnSpc>
                          <a:spcPts val="1820"/>
                        </a:lnSpc>
                      </a:pPr>
                      <a:r>
                        <a:rPr lang="de-DE" sz="1200" spc="-5">
                          <a:solidFill>
                            <a:schemeClr val="bg1"/>
                          </a:solidFill>
                        </a:rPr>
                        <a:t>CTC grades 3-5</a:t>
                      </a:r>
                      <a:endParaRPr lang="de-DE" sz="1200">
                        <a:solidFill>
                          <a:schemeClr val="bg1"/>
                        </a:solidFill>
                        <a:latin typeface="Arial"/>
                        <a:cs typeface="Arial"/>
                      </a:endParaRPr>
                    </a:p>
                  </a:txBody>
                  <a:tcPr marL="0" marR="0" marT="72000" marB="72000" anchor="ctr"/>
                </a:tc>
                <a:extLst>
                  <a:ext uri="{0D108BD9-81ED-4DB2-BD59-A6C34878D82A}">
                    <a16:rowId xmlns:a16="http://schemas.microsoft.com/office/drawing/2014/main" val="10000"/>
                  </a:ext>
                </a:extLst>
              </a:tr>
              <a:tr h="349007">
                <a:tc>
                  <a:txBody>
                    <a:bodyPr/>
                    <a:lstStyle/>
                    <a:p>
                      <a:pPr marL="31750">
                        <a:lnSpc>
                          <a:spcPct val="100000"/>
                        </a:lnSpc>
                        <a:spcBef>
                          <a:spcPts val="400"/>
                        </a:spcBef>
                      </a:pPr>
                      <a:r>
                        <a:rPr lang="de-DE" sz="1200" spc="-5">
                          <a:solidFill>
                            <a:schemeClr val="tx1"/>
                          </a:solidFill>
                        </a:rPr>
                        <a:t>Any</a:t>
                      </a:r>
                      <a:r>
                        <a:rPr lang="de-DE" sz="1200" spc="-45">
                          <a:solidFill>
                            <a:schemeClr val="tx1"/>
                          </a:solidFill>
                        </a:rPr>
                        <a:t> </a:t>
                      </a:r>
                      <a:r>
                        <a:rPr lang="de-DE" sz="1200">
                          <a:solidFill>
                            <a:schemeClr val="tx1"/>
                          </a:solidFill>
                        </a:rPr>
                        <a:t>AE</a:t>
                      </a:r>
                      <a:endParaRPr lang="de-DE" sz="1200">
                        <a:solidFill>
                          <a:schemeClr val="tx1"/>
                        </a:solidFill>
                        <a:latin typeface="Arial"/>
                        <a:cs typeface="Arial"/>
                      </a:endParaRPr>
                    </a:p>
                  </a:txBody>
                  <a:tcPr marL="108000" marR="0" marT="72000" marB="72000" anchor="ctr"/>
                </a:tc>
                <a:tc>
                  <a:txBody>
                    <a:bodyPr/>
                    <a:lstStyle/>
                    <a:p>
                      <a:pPr marL="0" marR="471805" lvl="0" indent="0" algn="ctr">
                        <a:lnSpc>
                          <a:spcPct val="100000"/>
                        </a:lnSpc>
                        <a:spcBef>
                          <a:spcPts val="400"/>
                        </a:spcBef>
                        <a:tabLst>
                          <a:tab pos="636270" algn="l"/>
                        </a:tabLst>
                      </a:pPr>
                      <a:r>
                        <a:rPr lang="de-DE" sz="1200">
                          <a:solidFill>
                            <a:schemeClr val="tx1"/>
                          </a:solidFill>
                        </a:rPr>
                        <a:t>44</a:t>
                      </a:r>
                      <a:r>
                        <a:rPr lang="de-DE" sz="1200" spc="-5">
                          <a:solidFill>
                            <a:schemeClr val="tx1"/>
                          </a:solidFill>
                        </a:rPr>
                        <a:t> </a:t>
                      </a:r>
                      <a:r>
                        <a:rPr lang="de-DE" sz="1200" err="1">
                          <a:solidFill>
                            <a:schemeClr val="tx1"/>
                          </a:solidFill>
                        </a:rPr>
                        <a:t>pts</a:t>
                      </a:r>
                      <a:r>
                        <a:rPr lang="de-DE" sz="1200">
                          <a:solidFill>
                            <a:schemeClr val="tx1"/>
                          </a:solidFill>
                        </a:rPr>
                        <a:t>	</a:t>
                      </a:r>
                      <a:r>
                        <a:rPr lang="de-DE" sz="1200" spc="-5">
                          <a:solidFill>
                            <a:schemeClr val="tx1"/>
                          </a:solidFill>
                        </a:rPr>
                        <a:t>98%</a:t>
                      </a:r>
                      <a:endParaRPr lang="de-DE" sz="1200">
                        <a:solidFill>
                          <a:schemeClr val="tx1"/>
                        </a:solidFill>
                        <a:latin typeface="Arial"/>
                        <a:cs typeface="Arial"/>
                      </a:endParaRPr>
                    </a:p>
                  </a:txBody>
                  <a:tcPr marL="0" marR="0" marT="72000" marB="72000" anchor="ctr"/>
                </a:tc>
                <a:tc>
                  <a:txBody>
                    <a:bodyPr/>
                    <a:lstStyle/>
                    <a:p>
                      <a:pPr marR="97790" algn="ctr">
                        <a:lnSpc>
                          <a:spcPct val="100000"/>
                        </a:lnSpc>
                        <a:spcBef>
                          <a:spcPts val="400"/>
                        </a:spcBef>
                        <a:tabLst>
                          <a:tab pos="643890" algn="l"/>
                        </a:tabLst>
                      </a:pPr>
                      <a:r>
                        <a:rPr lang="de-DE" sz="1200">
                          <a:solidFill>
                            <a:schemeClr val="tx1"/>
                          </a:solidFill>
                        </a:rPr>
                        <a:t>22</a:t>
                      </a:r>
                      <a:r>
                        <a:rPr lang="de-DE" sz="1200" spc="-5">
                          <a:solidFill>
                            <a:schemeClr val="tx1"/>
                          </a:solidFill>
                        </a:rPr>
                        <a:t> </a:t>
                      </a:r>
                      <a:r>
                        <a:rPr lang="de-DE" sz="1200" err="1">
                          <a:solidFill>
                            <a:schemeClr val="tx1"/>
                          </a:solidFill>
                        </a:rPr>
                        <a:t>pts</a:t>
                      </a:r>
                      <a:r>
                        <a:rPr lang="de-DE" sz="1200">
                          <a:solidFill>
                            <a:schemeClr val="tx1"/>
                          </a:solidFill>
                        </a:rPr>
                        <a:t>	</a:t>
                      </a:r>
                      <a:r>
                        <a:rPr lang="de-DE" sz="1200" spc="-5">
                          <a:solidFill>
                            <a:schemeClr val="tx1"/>
                          </a:solidFill>
                        </a:rPr>
                        <a:t>49%</a:t>
                      </a:r>
                      <a:endParaRPr lang="de-DE" sz="1200">
                        <a:solidFill>
                          <a:schemeClr val="tx1"/>
                        </a:solidFill>
                        <a:latin typeface="Arial"/>
                        <a:cs typeface="Arial"/>
                      </a:endParaRPr>
                    </a:p>
                  </a:txBody>
                  <a:tcPr marL="0" marR="0" marT="72000" marB="72000" anchor="ctr"/>
                </a:tc>
                <a:extLst>
                  <a:ext uri="{0D108BD9-81ED-4DB2-BD59-A6C34878D82A}">
                    <a16:rowId xmlns:a16="http://schemas.microsoft.com/office/drawing/2014/main" val="10001"/>
                  </a:ext>
                </a:extLst>
              </a:tr>
              <a:tr h="349007">
                <a:tc>
                  <a:txBody>
                    <a:bodyPr/>
                    <a:lstStyle/>
                    <a:p>
                      <a:pPr marL="34925">
                        <a:lnSpc>
                          <a:spcPct val="100000"/>
                        </a:lnSpc>
                        <a:spcBef>
                          <a:spcPts val="220"/>
                        </a:spcBef>
                      </a:pPr>
                      <a:r>
                        <a:rPr lang="de-DE" sz="1200">
                          <a:solidFill>
                            <a:schemeClr val="tx1"/>
                          </a:solidFill>
                        </a:rPr>
                        <a:t>-</a:t>
                      </a:r>
                      <a:r>
                        <a:rPr lang="de-DE" sz="1200" spc="-10">
                          <a:solidFill>
                            <a:schemeClr val="tx1"/>
                          </a:solidFill>
                        </a:rPr>
                        <a:t> </a:t>
                      </a:r>
                      <a:r>
                        <a:rPr lang="de-DE" sz="1200" spc="-5">
                          <a:solidFill>
                            <a:schemeClr val="tx1"/>
                          </a:solidFill>
                        </a:rPr>
                        <a:t>Infusion</a:t>
                      </a:r>
                      <a:r>
                        <a:rPr lang="de-DE" sz="1200" spc="-10">
                          <a:solidFill>
                            <a:schemeClr val="tx1"/>
                          </a:solidFill>
                        </a:rPr>
                        <a:t> </a:t>
                      </a:r>
                      <a:r>
                        <a:rPr lang="de-DE" sz="1200" spc="-5" err="1">
                          <a:solidFill>
                            <a:schemeClr val="tx1"/>
                          </a:solidFill>
                        </a:rPr>
                        <a:t>related</a:t>
                      </a:r>
                      <a:r>
                        <a:rPr lang="de-DE" sz="1200" spc="-10">
                          <a:solidFill>
                            <a:schemeClr val="tx1"/>
                          </a:solidFill>
                        </a:rPr>
                        <a:t> </a:t>
                      </a:r>
                      <a:r>
                        <a:rPr lang="de-DE" sz="1200" spc="-5" err="1">
                          <a:solidFill>
                            <a:schemeClr val="tx1"/>
                          </a:solidFill>
                        </a:rPr>
                        <a:t>reaction</a:t>
                      </a:r>
                      <a:endParaRPr lang="de-DE" sz="1200" err="1">
                        <a:solidFill>
                          <a:schemeClr val="tx1"/>
                        </a:solidFill>
                        <a:latin typeface="Arial"/>
                        <a:cs typeface="Arial"/>
                      </a:endParaRPr>
                    </a:p>
                  </a:txBody>
                  <a:tcPr marL="108000" marR="0" marT="72000" marB="72000" anchor="ctr"/>
                </a:tc>
                <a:tc>
                  <a:txBody>
                    <a:bodyPr/>
                    <a:lstStyle/>
                    <a:p>
                      <a:pPr marR="398780" algn="ctr">
                        <a:lnSpc>
                          <a:spcPct val="100000"/>
                        </a:lnSpc>
                        <a:spcBef>
                          <a:spcPts val="220"/>
                        </a:spcBef>
                        <a:tabLst>
                          <a:tab pos="653415" algn="l"/>
                        </a:tabLst>
                      </a:pPr>
                      <a:r>
                        <a:rPr lang="de-DE" sz="1200">
                          <a:solidFill>
                            <a:schemeClr val="tx1"/>
                          </a:solidFill>
                        </a:rPr>
                        <a:t>22</a:t>
                      </a:r>
                      <a:r>
                        <a:rPr lang="de-DE" sz="1200" spc="-5">
                          <a:solidFill>
                            <a:schemeClr val="tx1"/>
                          </a:solidFill>
                        </a:rPr>
                        <a:t> </a:t>
                      </a:r>
                      <a:r>
                        <a:rPr lang="de-DE" sz="1200" err="1">
                          <a:solidFill>
                            <a:schemeClr val="tx1"/>
                          </a:solidFill>
                        </a:rPr>
                        <a:t>pts</a:t>
                      </a:r>
                      <a:r>
                        <a:rPr lang="de-DE" sz="1200">
                          <a:solidFill>
                            <a:schemeClr val="tx1"/>
                          </a:solidFill>
                        </a:rPr>
                        <a:t>	</a:t>
                      </a:r>
                      <a:r>
                        <a:rPr lang="de-DE" sz="1200" spc="-5">
                          <a:solidFill>
                            <a:schemeClr val="tx1"/>
                          </a:solidFill>
                        </a:rPr>
                        <a:t>49%</a:t>
                      </a:r>
                      <a:endParaRPr lang="de-DE" sz="1200">
                        <a:solidFill>
                          <a:schemeClr val="tx1"/>
                        </a:solidFill>
                        <a:latin typeface="Arial"/>
                        <a:cs typeface="Arial"/>
                      </a:endParaRPr>
                    </a:p>
                  </a:txBody>
                  <a:tcPr marL="0" marR="0" marT="72000" marB="72000" anchor="ctr"/>
                </a:tc>
                <a:tc>
                  <a:txBody>
                    <a:bodyPr/>
                    <a:lstStyle/>
                    <a:p>
                      <a:pPr marR="122555" algn="ctr">
                        <a:lnSpc>
                          <a:spcPct val="100000"/>
                        </a:lnSpc>
                        <a:spcBef>
                          <a:spcPts val="220"/>
                        </a:spcBef>
                        <a:tabLst>
                          <a:tab pos="656590" algn="l"/>
                        </a:tabLst>
                      </a:pPr>
                      <a:r>
                        <a:rPr lang="de-DE" sz="1200">
                          <a:solidFill>
                            <a:schemeClr val="tx1"/>
                          </a:solidFill>
                        </a:rPr>
                        <a:t>4 </a:t>
                      </a:r>
                      <a:r>
                        <a:rPr lang="de-DE" sz="1200" err="1">
                          <a:solidFill>
                            <a:schemeClr val="tx1"/>
                          </a:solidFill>
                        </a:rPr>
                        <a:t>pts</a:t>
                      </a:r>
                      <a:r>
                        <a:rPr lang="de-DE" sz="1200">
                          <a:solidFill>
                            <a:schemeClr val="tx1"/>
                          </a:solidFill>
                        </a:rPr>
                        <a:t>	9%</a:t>
                      </a:r>
                      <a:endParaRPr lang="de-DE" sz="1200">
                        <a:solidFill>
                          <a:schemeClr val="tx1"/>
                        </a:solidFill>
                        <a:latin typeface="Arial"/>
                        <a:cs typeface="Arial"/>
                      </a:endParaRPr>
                    </a:p>
                  </a:txBody>
                  <a:tcPr marL="0" marR="0" marT="72000" marB="72000" anchor="ctr"/>
                </a:tc>
                <a:extLst>
                  <a:ext uri="{0D108BD9-81ED-4DB2-BD59-A6C34878D82A}">
                    <a16:rowId xmlns:a16="http://schemas.microsoft.com/office/drawing/2014/main" val="10003"/>
                  </a:ext>
                </a:extLst>
              </a:tr>
              <a:tr h="349007">
                <a:tc>
                  <a:txBody>
                    <a:bodyPr/>
                    <a:lstStyle/>
                    <a:p>
                      <a:pPr marL="34925">
                        <a:lnSpc>
                          <a:spcPct val="100000"/>
                        </a:lnSpc>
                        <a:spcBef>
                          <a:spcPts val="220"/>
                        </a:spcBef>
                      </a:pPr>
                      <a:r>
                        <a:rPr lang="de-DE" sz="1200">
                          <a:solidFill>
                            <a:schemeClr val="tx1"/>
                          </a:solidFill>
                        </a:rPr>
                        <a:t>-</a:t>
                      </a:r>
                      <a:r>
                        <a:rPr lang="de-DE" sz="1200" spc="-30">
                          <a:solidFill>
                            <a:schemeClr val="tx1"/>
                          </a:solidFill>
                        </a:rPr>
                        <a:t> </a:t>
                      </a:r>
                      <a:r>
                        <a:rPr lang="de-DE" sz="1200" spc="-5" err="1">
                          <a:solidFill>
                            <a:schemeClr val="tx1"/>
                          </a:solidFill>
                        </a:rPr>
                        <a:t>Thrombocytopenia</a:t>
                      </a:r>
                      <a:endParaRPr lang="de-DE" sz="1200" err="1">
                        <a:solidFill>
                          <a:schemeClr val="tx1"/>
                        </a:solidFill>
                        <a:latin typeface="Arial"/>
                        <a:cs typeface="Arial"/>
                      </a:endParaRPr>
                    </a:p>
                  </a:txBody>
                  <a:tcPr marL="108000" marR="0" marT="72000" marB="72000" anchor="ctr"/>
                </a:tc>
                <a:tc>
                  <a:txBody>
                    <a:bodyPr/>
                    <a:lstStyle/>
                    <a:p>
                      <a:pPr marR="398780" algn="ctr">
                        <a:lnSpc>
                          <a:spcPct val="100000"/>
                        </a:lnSpc>
                        <a:spcBef>
                          <a:spcPts val="220"/>
                        </a:spcBef>
                        <a:tabLst>
                          <a:tab pos="637540" algn="l"/>
                        </a:tabLst>
                      </a:pPr>
                      <a:r>
                        <a:rPr lang="de-DE" sz="1200">
                          <a:solidFill>
                            <a:schemeClr val="tx1"/>
                          </a:solidFill>
                        </a:rPr>
                        <a:t>17</a:t>
                      </a:r>
                      <a:r>
                        <a:rPr lang="de-DE" sz="1200" spc="-5">
                          <a:solidFill>
                            <a:schemeClr val="tx1"/>
                          </a:solidFill>
                        </a:rPr>
                        <a:t> </a:t>
                      </a:r>
                      <a:r>
                        <a:rPr lang="de-DE" sz="1200" err="1">
                          <a:solidFill>
                            <a:schemeClr val="tx1"/>
                          </a:solidFill>
                        </a:rPr>
                        <a:t>pts</a:t>
                      </a:r>
                      <a:r>
                        <a:rPr lang="de-DE" sz="1200">
                          <a:solidFill>
                            <a:schemeClr val="tx1"/>
                          </a:solidFill>
                        </a:rPr>
                        <a:t>	</a:t>
                      </a:r>
                      <a:r>
                        <a:rPr lang="de-DE" sz="1200" spc="-5">
                          <a:solidFill>
                            <a:schemeClr val="tx1"/>
                          </a:solidFill>
                        </a:rPr>
                        <a:t>38%</a:t>
                      </a:r>
                      <a:endParaRPr lang="de-DE" sz="1200">
                        <a:solidFill>
                          <a:schemeClr val="tx1"/>
                        </a:solidFill>
                        <a:latin typeface="Arial"/>
                        <a:cs typeface="Arial"/>
                      </a:endParaRPr>
                    </a:p>
                  </a:txBody>
                  <a:tcPr marL="0" marR="0" marT="72000" marB="72000" anchor="ctr"/>
                </a:tc>
                <a:tc>
                  <a:txBody>
                    <a:bodyPr/>
                    <a:lstStyle/>
                    <a:p>
                      <a:pPr marR="24130" algn="ctr">
                        <a:lnSpc>
                          <a:spcPct val="100000"/>
                        </a:lnSpc>
                        <a:spcBef>
                          <a:spcPts val="220"/>
                        </a:spcBef>
                        <a:tabLst>
                          <a:tab pos="637540" algn="l"/>
                        </a:tabLst>
                      </a:pPr>
                      <a:r>
                        <a:rPr lang="de-DE" sz="1200">
                          <a:solidFill>
                            <a:schemeClr val="tx1"/>
                          </a:solidFill>
                        </a:rPr>
                        <a:t>10</a:t>
                      </a:r>
                      <a:r>
                        <a:rPr lang="de-DE" sz="1200" spc="-5">
                          <a:solidFill>
                            <a:schemeClr val="tx1"/>
                          </a:solidFill>
                        </a:rPr>
                        <a:t> </a:t>
                      </a:r>
                      <a:r>
                        <a:rPr lang="de-DE" sz="1200" err="1">
                          <a:solidFill>
                            <a:schemeClr val="tx1"/>
                          </a:solidFill>
                        </a:rPr>
                        <a:t>pts</a:t>
                      </a:r>
                      <a:r>
                        <a:rPr lang="de-DE" sz="1200">
                          <a:solidFill>
                            <a:schemeClr val="tx1"/>
                          </a:solidFill>
                        </a:rPr>
                        <a:t>	</a:t>
                      </a:r>
                      <a:r>
                        <a:rPr lang="de-DE" sz="1200" spc="-5">
                          <a:solidFill>
                            <a:schemeClr val="tx1"/>
                          </a:solidFill>
                        </a:rPr>
                        <a:t>22%</a:t>
                      </a:r>
                      <a:endParaRPr lang="de-DE" sz="1200">
                        <a:solidFill>
                          <a:schemeClr val="tx1"/>
                        </a:solidFill>
                        <a:latin typeface="Arial"/>
                        <a:cs typeface="Arial"/>
                      </a:endParaRPr>
                    </a:p>
                  </a:txBody>
                  <a:tcPr marL="0" marR="0" marT="72000" marB="72000" anchor="ctr"/>
                </a:tc>
                <a:extLst>
                  <a:ext uri="{0D108BD9-81ED-4DB2-BD59-A6C34878D82A}">
                    <a16:rowId xmlns:a16="http://schemas.microsoft.com/office/drawing/2014/main" val="10004"/>
                  </a:ext>
                </a:extLst>
              </a:tr>
              <a:tr h="349007">
                <a:tc>
                  <a:txBody>
                    <a:bodyPr/>
                    <a:lstStyle/>
                    <a:p>
                      <a:pPr marL="31750">
                        <a:lnSpc>
                          <a:spcPct val="100000"/>
                        </a:lnSpc>
                        <a:spcBef>
                          <a:spcPts val="260"/>
                        </a:spcBef>
                      </a:pPr>
                      <a:r>
                        <a:rPr lang="de-DE" sz="1200">
                          <a:solidFill>
                            <a:schemeClr val="tx1"/>
                          </a:solidFill>
                        </a:rPr>
                        <a:t>-</a:t>
                      </a:r>
                      <a:r>
                        <a:rPr lang="de-DE" sz="1200" spc="-45">
                          <a:solidFill>
                            <a:schemeClr val="tx1"/>
                          </a:solidFill>
                        </a:rPr>
                        <a:t> </a:t>
                      </a:r>
                      <a:r>
                        <a:rPr lang="de-DE" sz="1200" spc="-5" err="1">
                          <a:solidFill>
                            <a:schemeClr val="tx1"/>
                          </a:solidFill>
                        </a:rPr>
                        <a:t>Diarrhea</a:t>
                      </a:r>
                      <a:endParaRPr lang="de-DE" sz="1200" err="1">
                        <a:solidFill>
                          <a:schemeClr val="tx1"/>
                        </a:solidFill>
                        <a:latin typeface="Arial"/>
                        <a:cs typeface="Arial"/>
                      </a:endParaRPr>
                    </a:p>
                  </a:txBody>
                  <a:tcPr marL="108000" marR="0" marT="72000" marB="72000" anchor="ctr"/>
                </a:tc>
                <a:tc>
                  <a:txBody>
                    <a:bodyPr/>
                    <a:lstStyle/>
                    <a:p>
                      <a:pPr marR="398780" algn="ctr">
                        <a:lnSpc>
                          <a:spcPct val="100000"/>
                        </a:lnSpc>
                        <a:spcBef>
                          <a:spcPts val="260"/>
                        </a:spcBef>
                        <a:tabLst>
                          <a:tab pos="637540" algn="l"/>
                        </a:tabLst>
                      </a:pPr>
                      <a:r>
                        <a:rPr lang="de-DE" sz="1200">
                          <a:solidFill>
                            <a:schemeClr val="tx1"/>
                          </a:solidFill>
                        </a:rPr>
                        <a:t>16</a:t>
                      </a:r>
                      <a:r>
                        <a:rPr lang="de-DE" sz="1200" spc="-5">
                          <a:solidFill>
                            <a:schemeClr val="tx1"/>
                          </a:solidFill>
                        </a:rPr>
                        <a:t> </a:t>
                      </a:r>
                      <a:r>
                        <a:rPr lang="de-DE" sz="1200" err="1">
                          <a:solidFill>
                            <a:schemeClr val="tx1"/>
                          </a:solidFill>
                        </a:rPr>
                        <a:t>pts</a:t>
                      </a:r>
                      <a:r>
                        <a:rPr lang="de-DE" sz="1200">
                          <a:solidFill>
                            <a:schemeClr val="tx1"/>
                          </a:solidFill>
                        </a:rPr>
                        <a:t>	</a:t>
                      </a:r>
                      <a:r>
                        <a:rPr lang="de-DE" sz="1200" spc="-5">
                          <a:solidFill>
                            <a:schemeClr val="tx1"/>
                          </a:solidFill>
                        </a:rPr>
                        <a:t>36%</a:t>
                      </a:r>
                      <a:endParaRPr lang="de-DE" sz="1200">
                        <a:solidFill>
                          <a:schemeClr val="tx1"/>
                        </a:solidFill>
                        <a:latin typeface="Arial"/>
                        <a:cs typeface="Arial"/>
                      </a:endParaRPr>
                    </a:p>
                  </a:txBody>
                  <a:tcPr marL="0" marR="0" marT="72000" marB="72000" anchor="ctr"/>
                </a:tc>
                <a:tc>
                  <a:txBody>
                    <a:bodyPr/>
                    <a:lstStyle/>
                    <a:p>
                      <a:pPr marL="0" indent="0" algn="ctr">
                        <a:lnSpc>
                          <a:spcPct val="100000"/>
                        </a:lnSpc>
                        <a:spcBef>
                          <a:spcPts val="210"/>
                        </a:spcBef>
                      </a:pPr>
                      <a:r>
                        <a:rPr lang="de-DE" sz="1200">
                          <a:solidFill>
                            <a:schemeClr val="tx1"/>
                          </a:solidFill>
                        </a:rPr>
                        <a:t>-</a:t>
                      </a:r>
                      <a:endParaRPr lang="de-DE" sz="1200">
                        <a:solidFill>
                          <a:schemeClr val="tx1"/>
                        </a:solidFill>
                        <a:latin typeface="Arial"/>
                        <a:cs typeface="Arial"/>
                      </a:endParaRPr>
                    </a:p>
                  </a:txBody>
                  <a:tcPr marL="0" marR="0" marT="72000" marB="72000" anchor="ctr"/>
                </a:tc>
                <a:extLst>
                  <a:ext uri="{0D108BD9-81ED-4DB2-BD59-A6C34878D82A}">
                    <a16:rowId xmlns:a16="http://schemas.microsoft.com/office/drawing/2014/main" val="10005"/>
                  </a:ext>
                </a:extLst>
              </a:tr>
              <a:tr h="349007">
                <a:tc>
                  <a:txBody>
                    <a:bodyPr/>
                    <a:lstStyle/>
                    <a:p>
                      <a:pPr marL="41275">
                        <a:lnSpc>
                          <a:spcPct val="100000"/>
                        </a:lnSpc>
                        <a:spcBef>
                          <a:spcPts val="310"/>
                        </a:spcBef>
                      </a:pPr>
                      <a:r>
                        <a:rPr lang="de-DE" sz="1200">
                          <a:solidFill>
                            <a:schemeClr val="tx1"/>
                          </a:solidFill>
                        </a:rPr>
                        <a:t>-</a:t>
                      </a:r>
                      <a:r>
                        <a:rPr lang="de-DE" sz="1200" spc="-45">
                          <a:solidFill>
                            <a:schemeClr val="tx1"/>
                          </a:solidFill>
                        </a:rPr>
                        <a:t> </a:t>
                      </a:r>
                      <a:r>
                        <a:rPr lang="de-DE" sz="1200" spc="-5">
                          <a:solidFill>
                            <a:schemeClr val="tx1"/>
                          </a:solidFill>
                        </a:rPr>
                        <a:t>Fatigue</a:t>
                      </a:r>
                      <a:endParaRPr lang="de-DE" sz="1200">
                        <a:solidFill>
                          <a:schemeClr val="tx1"/>
                        </a:solidFill>
                        <a:latin typeface="Arial"/>
                        <a:cs typeface="Arial"/>
                      </a:endParaRPr>
                    </a:p>
                  </a:txBody>
                  <a:tcPr marL="108000" marR="0" marT="72000" marB="72000" anchor="ctr"/>
                </a:tc>
                <a:tc>
                  <a:txBody>
                    <a:bodyPr/>
                    <a:lstStyle/>
                    <a:p>
                      <a:pPr marR="398780" algn="ctr">
                        <a:lnSpc>
                          <a:spcPct val="100000"/>
                        </a:lnSpc>
                        <a:spcBef>
                          <a:spcPts val="310"/>
                        </a:spcBef>
                        <a:tabLst>
                          <a:tab pos="637540" algn="l"/>
                        </a:tabLst>
                      </a:pPr>
                      <a:r>
                        <a:rPr lang="de-DE" sz="1200" baseline="1984">
                          <a:solidFill>
                            <a:schemeClr val="tx1"/>
                          </a:solidFill>
                        </a:rPr>
                        <a:t>13</a:t>
                      </a:r>
                      <a:r>
                        <a:rPr lang="de-DE" sz="1200" spc="-7" baseline="1984">
                          <a:solidFill>
                            <a:schemeClr val="tx1"/>
                          </a:solidFill>
                        </a:rPr>
                        <a:t> </a:t>
                      </a:r>
                      <a:r>
                        <a:rPr lang="de-DE" sz="1200" baseline="1984" err="1">
                          <a:solidFill>
                            <a:schemeClr val="tx1"/>
                          </a:solidFill>
                        </a:rPr>
                        <a:t>pts</a:t>
                      </a:r>
                      <a:r>
                        <a:rPr lang="de-DE" sz="1200" baseline="1984">
                          <a:solidFill>
                            <a:schemeClr val="tx1"/>
                          </a:solidFill>
                        </a:rPr>
                        <a:t>	</a:t>
                      </a:r>
                      <a:r>
                        <a:rPr lang="de-DE" sz="1200" spc="-5">
                          <a:solidFill>
                            <a:schemeClr val="tx1"/>
                          </a:solidFill>
                        </a:rPr>
                        <a:t>29%</a:t>
                      </a:r>
                      <a:endParaRPr lang="de-DE" sz="1200">
                        <a:solidFill>
                          <a:schemeClr val="tx1"/>
                        </a:solidFill>
                        <a:latin typeface="Arial"/>
                        <a:cs typeface="Arial"/>
                      </a:endParaRPr>
                    </a:p>
                  </a:txBody>
                  <a:tcPr marL="0" marR="0" marT="72000" marB="72000" anchor="ctr"/>
                </a:tc>
                <a:tc>
                  <a:txBody>
                    <a:bodyPr/>
                    <a:lstStyle/>
                    <a:p>
                      <a:pPr marL="946150" indent="-946150" algn="ctr">
                        <a:lnSpc>
                          <a:spcPct val="100000"/>
                        </a:lnSpc>
                        <a:spcBef>
                          <a:spcPts val="160"/>
                        </a:spcBef>
                      </a:pPr>
                      <a:r>
                        <a:rPr lang="de-DE" sz="1200">
                          <a:solidFill>
                            <a:schemeClr val="tx1"/>
                          </a:solidFill>
                        </a:rPr>
                        <a:t>-</a:t>
                      </a:r>
                      <a:endParaRPr lang="de-DE" sz="1200">
                        <a:solidFill>
                          <a:schemeClr val="tx1"/>
                        </a:solidFill>
                        <a:latin typeface="Arial"/>
                        <a:cs typeface="Arial"/>
                      </a:endParaRPr>
                    </a:p>
                  </a:txBody>
                  <a:tcPr marL="0" marR="0" marT="72000" marB="72000" anchor="ctr"/>
                </a:tc>
                <a:extLst>
                  <a:ext uri="{0D108BD9-81ED-4DB2-BD59-A6C34878D82A}">
                    <a16:rowId xmlns:a16="http://schemas.microsoft.com/office/drawing/2014/main" val="10006"/>
                  </a:ext>
                </a:extLst>
              </a:tr>
              <a:tr h="349007">
                <a:tc>
                  <a:txBody>
                    <a:bodyPr/>
                    <a:lstStyle/>
                    <a:p>
                      <a:pPr marL="41275">
                        <a:lnSpc>
                          <a:spcPct val="100000"/>
                        </a:lnSpc>
                        <a:spcBef>
                          <a:spcPts val="210"/>
                        </a:spcBef>
                      </a:pPr>
                      <a:r>
                        <a:rPr lang="de-DE" sz="1200">
                          <a:solidFill>
                            <a:schemeClr val="tx1"/>
                          </a:solidFill>
                        </a:rPr>
                        <a:t>-</a:t>
                      </a:r>
                      <a:r>
                        <a:rPr lang="de-DE" sz="1200" spc="-40">
                          <a:solidFill>
                            <a:schemeClr val="tx1"/>
                          </a:solidFill>
                        </a:rPr>
                        <a:t> </a:t>
                      </a:r>
                      <a:r>
                        <a:rPr lang="de-DE" sz="1200" spc="-5" err="1">
                          <a:solidFill>
                            <a:schemeClr val="tx1"/>
                          </a:solidFill>
                        </a:rPr>
                        <a:t>Headache</a:t>
                      </a:r>
                      <a:endParaRPr lang="de-DE" sz="1200" err="1">
                        <a:solidFill>
                          <a:schemeClr val="tx1"/>
                        </a:solidFill>
                        <a:latin typeface="Arial"/>
                        <a:cs typeface="Arial"/>
                      </a:endParaRPr>
                    </a:p>
                  </a:txBody>
                  <a:tcPr marL="108000" marR="0" marT="72000" marB="72000" anchor="ctr"/>
                </a:tc>
                <a:tc>
                  <a:txBody>
                    <a:bodyPr/>
                    <a:lstStyle/>
                    <a:p>
                      <a:pPr marR="398780" algn="ctr">
                        <a:lnSpc>
                          <a:spcPct val="100000"/>
                        </a:lnSpc>
                        <a:spcBef>
                          <a:spcPts val="210"/>
                        </a:spcBef>
                        <a:tabLst>
                          <a:tab pos="637540" algn="l"/>
                        </a:tabLst>
                      </a:pPr>
                      <a:r>
                        <a:rPr lang="de-DE" sz="1200">
                          <a:solidFill>
                            <a:schemeClr val="tx1"/>
                          </a:solidFill>
                        </a:rPr>
                        <a:t>11</a:t>
                      </a:r>
                      <a:r>
                        <a:rPr lang="de-DE" sz="1200" spc="-5">
                          <a:solidFill>
                            <a:schemeClr val="tx1"/>
                          </a:solidFill>
                        </a:rPr>
                        <a:t> </a:t>
                      </a:r>
                      <a:r>
                        <a:rPr lang="de-DE" sz="1200" err="1">
                          <a:solidFill>
                            <a:schemeClr val="tx1"/>
                          </a:solidFill>
                        </a:rPr>
                        <a:t>pts</a:t>
                      </a:r>
                      <a:r>
                        <a:rPr lang="de-DE" sz="1200">
                          <a:solidFill>
                            <a:schemeClr val="tx1"/>
                          </a:solidFill>
                        </a:rPr>
                        <a:t>	</a:t>
                      </a:r>
                      <a:r>
                        <a:rPr lang="de-DE" sz="1200" spc="-5">
                          <a:solidFill>
                            <a:schemeClr val="tx1"/>
                          </a:solidFill>
                        </a:rPr>
                        <a:t>24%</a:t>
                      </a:r>
                      <a:endParaRPr lang="de-DE" sz="1200">
                        <a:solidFill>
                          <a:schemeClr val="tx1"/>
                        </a:solidFill>
                        <a:latin typeface="Arial"/>
                        <a:cs typeface="Arial"/>
                      </a:endParaRPr>
                    </a:p>
                  </a:txBody>
                  <a:tcPr marL="0" marR="0" marT="72000" marB="72000" anchor="ctr"/>
                </a:tc>
                <a:tc>
                  <a:txBody>
                    <a:bodyPr/>
                    <a:lstStyle/>
                    <a:p>
                      <a:pPr marL="0" indent="0" algn="ctr">
                        <a:lnSpc>
                          <a:spcPct val="100000"/>
                        </a:lnSpc>
                        <a:spcBef>
                          <a:spcPts val="185"/>
                        </a:spcBef>
                        <a:tabLst/>
                      </a:pPr>
                      <a:r>
                        <a:rPr lang="de-DE" sz="1200">
                          <a:solidFill>
                            <a:schemeClr val="tx1"/>
                          </a:solidFill>
                        </a:rPr>
                        <a:t>-</a:t>
                      </a:r>
                      <a:endParaRPr lang="de-DE" sz="1200">
                        <a:solidFill>
                          <a:schemeClr val="tx1"/>
                        </a:solidFill>
                        <a:latin typeface="Arial"/>
                        <a:cs typeface="Arial"/>
                      </a:endParaRPr>
                    </a:p>
                  </a:txBody>
                  <a:tcPr marL="0" marR="0" marT="72000" marB="72000" anchor="ctr"/>
                </a:tc>
                <a:extLst>
                  <a:ext uri="{0D108BD9-81ED-4DB2-BD59-A6C34878D82A}">
                    <a16:rowId xmlns:a16="http://schemas.microsoft.com/office/drawing/2014/main" val="10007"/>
                  </a:ext>
                </a:extLst>
              </a:tr>
              <a:tr h="349007">
                <a:tc>
                  <a:txBody>
                    <a:bodyPr/>
                    <a:lstStyle/>
                    <a:p>
                      <a:pPr marL="34925">
                        <a:lnSpc>
                          <a:spcPct val="100000"/>
                        </a:lnSpc>
                        <a:spcBef>
                          <a:spcPts val="235"/>
                        </a:spcBef>
                      </a:pPr>
                      <a:r>
                        <a:rPr lang="de-DE" sz="1200">
                          <a:solidFill>
                            <a:schemeClr val="tx1"/>
                          </a:solidFill>
                        </a:rPr>
                        <a:t>-</a:t>
                      </a:r>
                      <a:r>
                        <a:rPr lang="de-DE" sz="1200" spc="-35">
                          <a:solidFill>
                            <a:schemeClr val="tx1"/>
                          </a:solidFill>
                        </a:rPr>
                        <a:t> </a:t>
                      </a:r>
                      <a:r>
                        <a:rPr lang="de-DE" sz="1200" spc="-5" err="1">
                          <a:solidFill>
                            <a:schemeClr val="tx1"/>
                          </a:solidFill>
                        </a:rPr>
                        <a:t>Neutropenia</a:t>
                      </a:r>
                      <a:endParaRPr lang="de-DE" sz="1200" err="1">
                        <a:solidFill>
                          <a:schemeClr val="tx1"/>
                        </a:solidFill>
                        <a:latin typeface="Arial"/>
                        <a:cs typeface="Arial"/>
                      </a:endParaRPr>
                    </a:p>
                  </a:txBody>
                  <a:tcPr marL="108000" marR="0" marT="72000" marB="72000" anchor="ctr"/>
                </a:tc>
                <a:tc>
                  <a:txBody>
                    <a:bodyPr/>
                    <a:lstStyle/>
                    <a:p>
                      <a:pPr marR="398780" algn="ctr">
                        <a:lnSpc>
                          <a:spcPct val="100000"/>
                        </a:lnSpc>
                        <a:spcBef>
                          <a:spcPts val="235"/>
                        </a:spcBef>
                        <a:tabLst>
                          <a:tab pos="637540" algn="l"/>
                        </a:tabLst>
                      </a:pPr>
                      <a:r>
                        <a:rPr lang="de-DE" sz="1200">
                          <a:solidFill>
                            <a:schemeClr val="tx1"/>
                          </a:solidFill>
                        </a:rPr>
                        <a:t>11</a:t>
                      </a:r>
                      <a:r>
                        <a:rPr lang="de-DE" sz="1200" spc="-5">
                          <a:solidFill>
                            <a:schemeClr val="tx1"/>
                          </a:solidFill>
                        </a:rPr>
                        <a:t> </a:t>
                      </a:r>
                      <a:r>
                        <a:rPr lang="de-DE" sz="1200" err="1">
                          <a:solidFill>
                            <a:schemeClr val="tx1"/>
                          </a:solidFill>
                        </a:rPr>
                        <a:t>pts</a:t>
                      </a:r>
                      <a:r>
                        <a:rPr lang="de-DE" sz="1200">
                          <a:solidFill>
                            <a:schemeClr val="tx1"/>
                          </a:solidFill>
                        </a:rPr>
                        <a:t>	</a:t>
                      </a:r>
                      <a:r>
                        <a:rPr lang="de-DE" sz="1200" spc="-5">
                          <a:solidFill>
                            <a:schemeClr val="tx1"/>
                          </a:solidFill>
                        </a:rPr>
                        <a:t>24%</a:t>
                      </a:r>
                      <a:endParaRPr lang="de-DE" sz="1200">
                        <a:solidFill>
                          <a:schemeClr val="tx1"/>
                        </a:solidFill>
                        <a:latin typeface="Arial"/>
                        <a:cs typeface="Arial"/>
                      </a:endParaRPr>
                    </a:p>
                  </a:txBody>
                  <a:tcPr marL="0" marR="0" marT="72000" marB="72000" anchor="ctr"/>
                </a:tc>
                <a:tc>
                  <a:txBody>
                    <a:bodyPr/>
                    <a:lstStyle/>
                    <a:p>
                      <a:pPr marR="24130" algn="ctr">
                        <a:lnSpc>
                          <a:spcPct val="100000"/>
                        </a:lnSpc>
                        <a:spcBef>
                          <a:spcPts val="235"/>
                        </a:spcBef>
                        <a:tabLst>
                          <a:tab pos="653415" algn="l"/>
                        </a:tabLst>
                      </a:pPr>
                      <a:r>
                        <a:rPr lang="de-DE" sz="1200">
                          <a:solidFill>
                            <a:schemeClr val="tx1"/>
                          </a:solidFill>
                        </a:rPr>
                        <a:t>9 </a:t>
                      </a:r>
                      <a:r>
                        <a:rPr lang="de-DE" sz="1200" err="1">
                          <a:solidFill>
                            <a:schemeClr val="tx1"/>
                          </a:solidFill>
                        </a:rPr>
                        <a:t>pts</a:t>
                      </a:r>
                      <a:r>
                        <a:rPr lang="de-DE" sz="1200">
                          <a:solidFill>
                            <a:schemeClr val="tx1"/>
                          </a:solidFill>
                        </a:rPr>
                        <a:t>	</a:t>
                      </a:r>
                      <a:r>
                        <a:rPr lang="de-DE" sz="1200" spc="-5">
                          <a:solidFill>
                            <a:schemeClr val="tx1"/>
                          </a:solidFill>
                        </a:rPr>
                        <a:t>20%</a:t>
                      </a:r>
                      <a:endParaRPr lang="de-DE" sz="1200">
                        <a:solidFill>
                          <a:schemeClr val="tx1"/>
                        </a:solidFill>
                        <a:latin typeface="Arial"/>
                        <a:cs typeface="Arial"/>
                      </a:endParaRPr>
                    </a:p>
                  </a:txBody>
                  <a:tcPr marL="0" marR="0" marT="72000" marB="72000" anchor="ctr"/>
                </a:tc>
                <a:extLst>
                  <a:ext uri="{0D108BD9-81ED-4DB2-BD59-A6C34878D82A}">
                    <a16:rowId xmlns:a16="http://schemas.microsoft.com/office/drawing/2014/main" val="10008"/>
                  </a:ext>
                </a:extLst>
              </a:tr>
              <a:tr h="349007">
                <a:tc>
                  <a:txBody>
                    <a:bodyPr/>
                    <a:lstStyle/>
                    <a:p>
                      <a:pPr marL="31750">
                        <a:lnSpc>
                          <a:spcPct val="100000"/>
                        </a:lnSpc>
                        <a:spcBef>
                          <a:spcPts val="270"/>
                        </a:spcBef>
                      </a:pPr>
                      <a:r>
                        <a:rPr lang="de-DE" sz="1200">
                          <a:solidFill>
                            <a:schemeClr val="tx1"/>
                          </a:solidFill>
                        </a:rPr>
                        <a:t>-</a:t>
                      </a:r>
                      <a:r>
                        <a:rPr lang="de-DE" sz="1200" spc="-45">
                          <a:solidFill>
                            <a:schemeClr val="tx1"/>
                          </a:solidFill>
                        </a:rPr>
                        <a:t> </a:t>
                      </a:r>
                      <a:r>
                        <a:rPr lang="de-DE" sz="1200" spc="-5" err="1">
                          <a:solidFill>
                            <a:schemeClr val="tx1"/>
                          </a:solidFill>
                        </a:rPr>
                        <a:t>Rash</a:t>
                      </a:r>
                      <a:endParaRPr lang="de-DE" sz="1200" err="1">
                        <a:solidFill>
                          <a:schemeClr val="tx1"/>
                        </a:solidFill>
                        <a:latin typeface="Arial"/>
                        <a:cs typeface="Arial"/>
                      </a:endParaRPr>
                    </a:p>
                  </a:txBody>
                  <a:tcPr marL="108000" marR="0" marT="72000" marB="72000" anchor="ctr"/>
                </a:tc>
                <a:tc>
                  <a:txBody>
                    <a:bodyPr/>
                    <a:lstStyle/>
                    <a:p>
                      <a:pPr marR="398780" algn="ctr">
                        <a:lnSpc>
                          <a:spcPct val="100000"/>
                        </a:lnSpc>
                        <a:spcBef>
                          <a:spcPts val="270"/>
                        </a:spcBef>
                        <a:tabLst>
                          <a:tab pos="637540" algn="l"/>
                        </a:tabLst>
                      </a:pPr>
                      <a:r>
                        <a:rPr lang="de-DE" sz="1200">
                          <a:solidFill>
                            <a:schemeClr val="tx1"/>
                          </a:solidFill>
                        </a:rPr>
                        <a:t>10</a:t>
                      </a:r>
                      <a:r>
                        <a:rPr lang="de-DE" sz="1200" spc="-5">
                          <a:solidFill>
                            <a:schemeClr val="tx1"/>
                          </a:solidFill>
                        </a:rPr>
                        <a:t> </a:t>
                      </a:r>
                      <a:r>
                        <a:rPr lang="de-DE" sz="1200" spc="-5" err="1">
                          <a:solidFill>
                            <a:schemeClr val="tx1"/>
                          </a:solidFill>
                        </a:rPr>
                        <a:t>pls</a:t>
                      </a:r>
                      <a:r>
                        <a:rPr lang="de-DE" sz="1200" spc="-5">
                          <a:solidFill>
                            <a:schemeClr val="tx1"/>
                          </a:solidFill>
                        </a:rPr>
                        <a:t>	22%</a:t>
                      </a:r>
                      <a:endParaRPr lang="de-DE" sz="1200">
                        <a:solidFill>
                          <a:schemeClr val="tx1"/>
                        </a:solidFill>
                        <a:latin typeface="Arial"/>
                        <a:cs typeface="Arial"/>
                      </a:endParaRPr>
                    </a:p>
                  </a:txBody>
                  <a:tcPr marL="0" marR="0" marT="72000" marB="72000" anchor="ctr"/>
                </a:tc>
                <a:tc>
                  <a:txBody>
                    <a:bodyPr/>
                    <a:lstStyle/>
                    <a:p>
                      <a:pPr marL="942975" indent="-942975" algn="ctr">
                        <a:lnSpc>
                          <a:spcPct val="100000"/>
                        </a:lnSpc>
                        <a:spcBef>
                          <a:spcPts val="195"/>
                        </a:spcBef>
                      </a:pPr>
                      <a:r>
                        <a:rPr lang="de-DE" sz="1200">
                          <a:solidFill>
                            <a:schemeClr val="tx1"/>
                          </a:solidFill>
                        </a:rPr>
                        <a:t>-</a:t>
                      </a:r>
                      <a:endParaRPr lang="de-DE" sz="1200">
                        <a:solidFill>
                          <a:schemeClr val="tx1"/>
                        </a:solidFill>
                        <a:latin typeface="Arial"/>
                        <a:cs typeface="Arial"/>
                      </a:endParaRPr>
                    </a:p>
                  </a:txBody>
                  <a:tcPr marL="0" marR="0" marT="72000" marB="72000" anchor="ctr"/>
                </a:tc>
                <a:extLst>
                  <a:ext uri="{0D108BD9-81ED-4DB2-BD59-A6C34878D82A}">
                    <a16:rowId xmlns:a16="http://schemas.microsoft.com/office/drawing/2014/main" val="10009"/>
                  </a:ext>
                </a:extLst>
              </a:tr>
              <a:tr h="349007">
                <a:tc>
                  <a:txBody>
                    <a:bodyPr/>
                    <a:lstStyle/>
                    <a:p>
                      <a:pPr marL="40640">
                        <a:lnSpc>
                          <a:spcPct val="100000"/>
                        </a:lnSpc>
                        <a:spcBef>
                          <a:spcPts val="235"/>
                        </a:spcBef>
                      </a:pPr>
                      <a:r>
                        <a:rPr lang="de-DE" sz="1200">
                          <a:solidFill>
                            <a:schemeClr val="tx1"/>
                          </a:solidFill>
                        </a:rPr>
                        <a:t>-</a:t>
                      </a:r>
                      <a:r>
                        <a:rPr lang="de-DE" sz="1200" spc="-45">
                          <a:solidFill>
                            <a:schemeClr val="tx1"/>
                          </a:solidFill>
                        </a:rPr>
                        <a:t> </a:t>
                      </a:r>
                      <a:r>
                        <a:rPr lang="de-DE" sz="1200" spc="-5">
                          <a:solidFill>
                            <a:schemeClr val="tx1"/>
                          </a:solidFill>
                        </a:rPr>
                        <a:t>Nausea</a:t>
                      </a:r>
                      <a:endParaRPr lang="de-DE" sz="1200">
                        <a:solidFill>
                          <a:schemeClr val="tx1"/>
                        </a:solidFill>
                        <a:latin typeface="Arial"/>
                        <a:cs typeface="Arial"/>
                      </a:endParaRPr>
                    </a:p>
                  </a:txBody>
                  <a:tcPr marL="108000" marR="0" marT="72000" marB="72000" anchor="ctr"/>
                </a:tc>
                <a:tc>
                  <a:txBody>
                    <a:bodyPr/>
                    <a:lstStyle/>
                    <a:p>
                      <a:pPr marR="398780" algn="ctr">
                        <a:lnSpc>
                          <a:spcPct val="100000"/>
                        </a:lnSpc>
                        <a:spcBef>
                          <a:spcPts val="235"/>
                        </a:spcBef>
                        <a:tabLst>
                          <a:tab pos="653415" algn="l"/>
                        </a:tabLst>
                      </a:pPr>
                      <a:r>
                        <a:rPr lang="de-DE" sz="1200">
                          <a:solidFill>
                            <a:schemeClr val="tx1"/>
                          </a:solidFill>
                        </a:rPr>
                        <a:t>9 </a:t>
                      </a:r>
                      <a:r>
                        <a:rPr lang="de-DE" sz="1200" err="1">
                          <a:solidFill>
                            <a:schemeClr val="tx1"/>
                          </a:solidFill>
                        </a:rPr>
                        <a:t>pts</a:t>
                      </a:r>
                      <a:r>
                        <a:rPr lang="de-DE" sz="1200">
                          <a:solidFill>
                            <a:schemeClr val="tx1"/>
                          </a:solidFill>
                        </a:rPr>
                        <a:t>	</a:t>
                      </a:r>
                      <a:r>
                        <a:rPr lang="de-DE" sz="1200" spc="-5">
                          <a:solidFill>
                            <a:schemeClr val="tx1"/>
                          </a:solidFill>
                        </a:rPr>
                        <a:t>20%</a:t>
                      </a:r>
                      <a:endParaRPr lang="de-DE" sz="1200">
                        <a:solidFill>
                          <a:schemeClr val="tx1"/>
                        </a:solidFill>
                        <a:latin typeface="Arial"/>
                        <a:cs typeface="Arial"/>
                      </a:endParaRPr>
                    </a:p>
                  </a:txBody>
                  <a:tcPr marL="0" marR="0" marT="72000" marB="72000" anchor="ctr"/>
                </a:tc>
                <a:tc>
                  <a:txBody>
                    <a:bodyPr/>
                    <a:lstStyle/>
                    <a:p>
                      <a:pPr marR="122555" algn="ctr">
                        <a:lnSpc>
                          <a:spcPct val="100000"/>
                        </a:lnSpc>
                        <a:spcBef>
                          <a:spcPts val="235"/>
                        </a:spcBef>
                        <a:tabLst>
                          <a:tab pos="637540" algn="l"/>
                        </a:tabLst>
                      </a:pPr>
                      <a:r>
                        <a:rPr lang="de-DE" sz="1200">
                          <a:solidFill>
                            <a:schemeClr val="tx1"/>
                          </a:solidFill>
                        </a:rPr>
                        <a:t>1 </a:t>
                      </a:r>
                      <a:r>
                        <a:rPr lang="de-DE" sz="1200" err="1">
                          <a:solidFill>
                            <a:schemeClr val="tx1"/>
                          </a:solidFill>
                        </a:rPr>
                        <a:t>pt</a:t>
                      </a:r>
                      <a:r>
                        <a:rPr lang="de-DE" sz="1200">
                          <a:solidFill>
                            <a:schemeClr val="tx1"/>
                          </a:solidFill>
                        </a:rPr>
                        <a:t>	2%</a:t>
                      </a:r>
                      <a:endParaRPr lang="de-DE" sz="1200">
                        <a:solidFill>
                          <a:schemeClr val="tx1"/>
                        </a:solidFill>
                        <a:latin typeface="Arial"/>
                        <a:cs typeface="Arial"/>
                      </a:endParaRPr>
                    </a:p>
                  </a:txBody>
                  <a:tcPr marL="0" marR="0" marT="72000" marB="72000" anchor="ctr"/>
                </a:tc>
                <a:extLst>
                  <a:ext uri="{0D108BD9-81ED-4DB2-BD59-A6C34878D82A}">
                    <a16:rowId xmlns:a16="http://schemas.microsoft.com/office/drawing/2014/main" val="10010"/>
                  </a:ext>
                </a:extLst>
              </a:tr>
              <a:tr h="349007">
                <a:tc>
                  <a:txBody>
                    <a:bodyPr/>
                    <a:lstStyle/>
                    <a:p>
                      <a:pPr marL="34290">
                        <a:lnSpc>
                          <a:spcPct val="100000"/>
                        </a:lnSpc>
                        <a:spcBef>
                          <a:spcPts val="260"/>
                        </a:spcBef>
                      </a:pPr>
                      <a:r>
                        <a:rPr lang="de-DE" sz="1200">
                          <a:solidFill>
                            <a:schemeClr val="tx1"/>
                          </a:solidFill>
                        </a:rPr>
                        <a:t>-</a:t>
                      </a:r>
                      <a:r>
                        <a:rPr lang="de-DE" sz="1200" spc="-35">
                          <a:solidFill>
                            <a:schemeClr val="tx1"/>
                          </a:solidFill>
                        </a:rPr>
                        <a:t> </a:t>
                      </a:r>
                      <a:r>
                        <a:rPr lang="de-DE" sz="1200" spc="-5" err="1">
                          <a:solidFill>
                            <a:schemeClr val="tx1"/>
                          </a:solidFill>
                        </a:rPr>
                        <a:t>Hypokalemia</a:t>
                      </a:r>
                      <a:endParaRPr lang="de-DE" sz="1200" err="1">
                        <a:solidFill>
                          <a:schemeClr val="tx1"/>
                        </a:solidFill>
                        <a:latin typeface="Arial"/>
                        <a:cs typeface="Arial"/>
                      </a:endParaRPr>
                    </a:p>
                  </a:txBody>
                  <a:tcPr marL="108000" marR="0" marT="72000" marB="72000" anchor="ctr"/>
                </a:tc>
                <a:tc>
                  <a:txBody>
                    <a:bodyPr/>
                    <a:lstStyle/>
                    <a:p>
                      <a:pPr marR="389255" algn="ctr">
                        <a:lnSpc>
                          <a:spcPct val="100000"/>
                        </a:lnSpc>
                        <a:spcBef>
                          <a:spcPts val="285"/>
                        </a:spcBef>
                        <a:tabLst>
                          <a:tab pos="662940" algn="l"/>
                        </a:tabLst>
                      </a:pPr>
                      <a:r>
                        <a:rPr lang="de-DE" sz="1200">
                          <a:solidFill>
                            <a:schemeClr val="tx1"/>
                          </a:solidFill>
                        </a:rPr>
                        <a:t>5 </a:t>
                      </a:r>
                      <a:r>
                        <a:rPr lang="de-DE" sz="1200" err="1">
                          <a:solidFill>
                            <a:schemeClr val="tx1"/>
                          </a:solidFill>
                        </a:rPr>
                        <a:t>pts</a:t>
                      </a:r>
                      <a:r>
                        <a:rPr lang="de-DE" sz="1200">
                          <a:solidFill>
                            <a:schemeClr val="tx1"/>
                          </a:solidFill>
                        </a:rPr>
                        <a:t>	</a:t>
                      </a:r>
                      <a:r>
                        <a:rPr lang="de-DE" sz="1200" spc="-5">
                          <a:solidFill>
                            <a:schemeClr val="tx1"/>
                          </a:solidFill>
                        </a:rPr>
                        <a:t>11%</a:t>
                      </a:r>
                      <a:endParaRPr lang="de-DE" sz="1200">
                        <a:solidFill>
                          <a:schemeClr val="tx1"/>
                        </a:solidFill>
                        <a:latin typeface="Arial"/>
                        <a:cs typeface="Arial"/>
                      </a:endParaRPr>
                    </a:p>
                  </a:txBody>
                  <a:tcPr marL="0" marR="0" marT="72000" marB="72000" anchor="ctr"/>
                </a:tc>
                <a:tc>
                  <a:txBody>
                    <a:bodyPr/>
                    <a:lstStyle/>
                    <a:p>
                      <a:pPr marL="946150" indent="-946150" algn="ctr">
                        <a:lnSpc>
                          <a:spcPct val="100000"/>
                        </a:lnSpc>
                        <a:spcBef>
                          <a:spcPts val="185"/>
                        </a:spcBef>
                      </a:pPr>
                      <a:r>
                        <a:rPr lang="de-DE" sz="1200">
                          <a:solidFill>
                            <a:schemeClr val="tx1"/>
                          </a:solidFill>
                        </a:rPr>
                        <a:t>-</a:t>
                      </a:r>
                      <a:endParaRPr lang="de-DE" sz="1200">
                        <a:solidFill>
                          <a:schemeClr val="tx1"/>
                        </a:solidFill>
                        <a:latin typeface="Arial"/>
                        <a:cs typeface="Arial"/>
                      </a:endParaRPr>
                    </a:p>
                  </a:txBody>
                  <a:tcPr marL="0" marR="0" marT="72000" marB="72000" anchor="ctr"/>
                </a:tc>
                <a:extLst>
                  <a:ext uri="{0D108BD9-81ED-4DB2-BD59-A6C34878D82A}">
                    <a16:rowId xmlns:a16="http://schemas.microsoft.com/office/drawing/2014/main" val="10011"/>
                  </a:ext>
                </a:extLst>
              </a:tr>
              <a:tr h="349007">
                <a:tc>
                  <a:txBody>
                    <a:bodyPr/>
                    <a:lstStyle/>
                    <a:p>
                      <a:pPr marL="34290">
                        <a:lnSpc>
                          <a:spcPts val="1595"/>
                        </a:lnSpc>
                        <a:spcBef>
                          <a:spcPts val="235"/>
                        </a:spcBef>
                      </a:pPr>
                      <a:r>
                        <a:rPr lang="de-DE" sz="1200">
                          <a:solidFill>
                            <a:schemeClr val="tx1"/>
                          </a:solidFill>
                        </a:rPr>
                        <a:t>-</a:t>
                      </a:r>
                      <a:r>
                        <a:rPr lang="de-DE" sz="1200" spc="-35">
                          <a:solidFill>
                            <a:schemeClr val="tx1"/>
                          </a:solidFill>
                        </a:rPr>
                        <a:t> </a:t>
                      </a:r>
                      <a:r>
                        <a:rPr lang="de-DE" sz="1200" spc="-5" err="1">
                          <a:solidFill>
                            <a:schemeClr val="tx1"/>
                          </a:solidFill>
                        </a:rPr>
                        <a:t>Constipation</a:t>
                      </a:r>
                      <a:endParaRPr lang="de-DE" sz="1200" err="1">
                        <a:solidFill>
                          <a:schemeClr val="tx1"/>
                        </a:solidFill>
                        <a:latin typeface="Arial"/>
                        <a:cs typeface="Arial"/>
                      </a:endParaRPr>
                    </a:p>
                  </a:txBody>
                  <a:tcPr marL="108000" marR="0" marT="72000" marB="72000" anchor="ctr"/>
                </a:tc>
                <a:tc>
                  <a:txBody>
                    <a:bodyPr/>
                    <a:lstStyle/>
                    <a:p>
                      <a:pPr marR="389255" algn="ctr">
                        <a:lnSpc>
                          <a:spcPts val="1595"/>
                        </a:lnSpc>
                        <a:spcBef>
                          <a:spcPts val="235"/>
                        </a:spcBef>
                        <a:tabLst>
                          <a:tab pos="653415" algn="l"/>
                        </a:tabLst>
                      </a:pPr>
                      <a:r>
                        <a:rPr lang="de-DE" sz="1200">
                          <a:solidFill>
                            <a:schemeClr val="tx1"/>
                          </a:solidFill>
                        </a:rPr>
                        <a:t>5 </a:t>
                      </a:r>
                      <a:r>
                        <a:rPr lang="de-DE" sz="1200" err="1">
                          <a:solidFill>
                            <a:schemeClr val="tx1"/>
                          </a:solidFill>
                        </a:rPr>
                        <a:t>pts</a:t>
                      </a:r>
                      <a:r>
                        <a:rPr lang="de-DE" sz="1200">
                          <a:solidFill>
                            <a:schemeClr val="tx1"/>
                          </a:solidFill>
                        </a:rPr>
                        <a:t>	</a:t>
                      </a:r>
                      <a:r>
                        <a:rPr lang="de-DE" sz="1200" spc="-5">
                          <a:solidFill>
                            <a:schemeClr val="tx1"/>
                          </a:solidFill>
                        </a:rPr>
                        <a:t>11%</a:t>
                      </a:r>
                      <a:endParaRPr lang="de-DE" sz="1200">
                        <a:solidFill>
                          <a:schemeClr val="tx1"/>
                        </a:solidFill>
                        <a:latin typeface="Arial"/>
                        <a:cs typeface="Arial"/>
                      </a:endParaRPr>
                    </a:p>
                  </a:txBody>
                  <a:tcPr marL="0" marR="0" marT="72000" marB="72000" anchor="ctr"/>
                </a:tc>
                <a:tc>
                  <a:txBody>
                    <a:bodyPr/>
                    <a:lstStyle/>
                    <a:p>
                      <a:pPr marL="946150" indent="-946150" algn="ctr">
                        <a:lnSpc>
                          <a:spcPts val="1670"/>
                        </a:lnSpc>
                        <a:spcBef>
                          <a:spcPts val="160"/>
                        </a:spcBef>
                      </a:pPr>
                      <a:r>
                        <a:rPr lang="de-DE" sz="1200">
                          <a:solidFill>
                            <a:schemeClr val="tx1"/>
                          </a:solidFill>
                        </a:rPr>
                        <a:t>-</a:t>
                      </a:r>
                      <a:endParaRPr lang="de-DE" sz="1200">
                        <a:solidFill>
                          <a:schemeClr val="tx1"/>
                        </a:solidFill>
                        <a:latin typeface="Arial"/>
                        <a:cs typeface="Arial"/>
                      </a:endParaRPr>
                    </a:p>
                  </a:txBody>
                  <a:tcPr marL="0" marR="0" marT="72000" marB="72000" anchor="ctr"/>
                </a:tc>
                <a:extLst>
                  <a:ext uri="{0D108BD9-81ED-4DB2-BD59-A6C34878D82A}">
                    <a16:rowId xmlns:a16="http://schemas.microsoft.com/office/drawing/2014/main" val="10012"/>
                  </a:ext>
                </a:extLst>
              </a:tr>
            </a:tbl>
          </a:graphicData>
        </a:graphic>
      </p:graphicFrame>
      <p:graphicFrame>
        <p:nvGraphicFramePr>
          <p:cNvPr id="7" name="Table 7">
            <a:extLst>
              <a:ext uri="{FF2B5EF4-FFF2-40B4-BE49-F238E27FC236}">
                <a16:creationId xmlns:a16="http://schemas.microsoft.com/office/drawing/2014/main" id="{695A3D13-C03B-8C42-8BD6-4B52507857B8}"/>
              </a:ext>
            </a:extLst>
          </p:cNvPr>
          <p:cNvGraphicFramePr>
            <a:graphicFrameLocks noGrp="1"/>
          </p:cNvGraphicFramePr>
          <p:nvPr>
            <p:extLst>
              <p:ext uri="{D42A27DB-BD31-4B8C-83A1-F6EECF244321}">
                <p14:modId xmlns:p14="http://schemas.microsoft.com/office/powerpoint/2010/main" val="660856948"/>
              </p:ext>
            </p:extLst>
          </p:nvPr>
        </p:nvGraphicFramePr>
        <p:xfrm>
          <a:off x="408342" y="1800543"/>
          <a:ext cx="5535005" cy="4177440"/>
        </p:xfrm>
        <a:graphic>
          <a:graphicData uri="http://schemas.openxmlformats.org/drawingml/2006/table">
            <a:tbl>
              <a:tblPr firstRow="1" bandRow="1">
                <a:tableStyleId>{5C22544A-7EE6-4342-B048-85BDC9FD1C3A}</a:tableStyleId>
              </a:tblPr>
              <a:tblGrid>
                <a:gridCol w="2147953">
                  <a:extLst>
                    <a:ext uri="{9D8B030D-6E8A-4147-A177-3AD203B41FA5}">
                      <a16:colId xmlns:a16="http://schemas.microsoft.com/office/drawing/2014/main" val="4123388106"/>
                    </a:ext>
                  </a:extLst>
                </a:gridCol>
                <a:gridCol w="881986">
                  <a:extLst>
                    <a:ext uri="{9D8B030D-6E8A-4147-A177-3AD203B41FA5}">
                      <a16:colId xmlns:a16="http://schemas.microsoft.com/office/drawing/2014/main" val="2628088503"/>
                    </a:ext>
                  </a:extLst>
                </a:gridCol>
                <a:gridCol w="846951">
                  <a:extLst>
                    <a:ext uri="{9D8B030D-6E8A-4147-A177-3AD203B41FA5}">
                      <a16:colId xmlns:a16="http://schemas.microsoft.com/office/drawing/2014/main" val="2661436944"/>
                    </a:ext>
                  </a:extLst>
                </a:gridCol>
                <a:gridCol w="811164">
                  <a:extLst>
                    <a:ext uri="{9D8B030D-6E8A-4147-A177-3AD203B41FA5}">
                      <a16:colId xmlns:a16="http://schemas.microsoft.com/office/drawing/2014/main" val="2500368131"/>
                    </a:ext>
                  </a:extLst>
                </a:gridCol>
                <a:gridCol w="846951">
                  <a:extLst>
                    <a:ext uri="{9D8B030D-6E8A-4147-A177-3AD203B41FA5}">
                      <a16:colId xmlns:a16="http://schemas.microsoft.com/office/drawing/2014/main" val="1290378352"/>
                    </a:ext>
                  </a:extLst>
                </a:gridCol>
              </a:tblGrid>
              <a:tr h="360000">
                <a:tc>
                  <a:txBody>
                    <a:bodyPr/>
                    <a:lstStyle/>
                    <a:p>
                      <a:pPr algn="ctr"/>
                      <a:r>
                        <a:rPr lang="en-IT" sz="1200"/>
                        <a:t>Adverse events </a:t>
                      </a:r>
                    </a:p>
                  </a:txBody>
                  <a:tcPr marL="108000" marT="72000" marB="72000"/>
                </a:tc>
                <a:tc gridSpan="2">
                  <a:txBody>
                    <a:bodyPr/>
                    <a:lstStyle/>
                    <a:p>
                      <a:pPr algn="ctr"/>
                      <a:r>
                        <a:rPr lang="en-IT" sz="1200"/>
                        <a:t>CTC grades 1-5</a:t>
                      </a:r>
                    </a:p>
                  </a:txBody>
                  <a:tcPr marT="72000" marB="72000" anchor="ctr"/>
                </a:tc>
                <a:tc hMerge="1">
                  <a:txBody>
                    <a:bodyPr/>
                    <a:lstStyle/>
                    <a:p>
                      <a:endParaRPr lang="en-IT" sz="1200"/>
                    </a:p>
                  </a:txBody>
                  <a:tcPr/>
                </a:tc>
                <a:tc gridSpan="2">
                  <a:txBody>
                    <a:bodyPr/>
                    <a:lstStyle/>
                    <a:p>
                      <a:pPr algn="ctr"/>
                      <a:r>
                        <a:rPr lang="en-IT" sz="1200"/>
                        <a:t>CTC grades 3-5</a:t>
                      </a:r>
                    </a:p>
                  </a:txBody>
                  <a:tcPr marT="72000" marB="72000" anchor="ctr"/>
                </a:tc>
                <a:tc hMerge="1">
                  <a:txBody>
                    <a:bodyPr/>
                    <a:lstStyle/>
                    <a:p>
                      <a:endParaRPr lang="en-IT" sz="1200"/>
                    </a:p>
                  </a:txBody>
                  <a:tcPr/>
                </a:tc>
                <a:extLst>
                  <a:ext uri="{0D108BD9-81ED-4DB2-BD59-A6C34878D82A}">
                    <a16:rowId xmlns:a16="http://schemas.microsoft.com/office/drawing/2014/main" val="487259525"/>
                  </a:ext>
                </a:extLst>
              </a:tr>
              <a:tr h="184795">
                <a:tc>
                  <a:txBody>
                    <a:bodyPr/>
                    <a:lstStyle/>
                    <a:p>
                      <a:r>
                        <a:rPr lang="en-IT" sz="1200"/>
                        <a:t>Any AE</a:t>
                      </a:r>
                    </a:p>
                  </a:txBody>
                  <a:tcPr marL="108000" marT="72000" marB="72000" anchor="ctr"/>
                </a:tc>
                <a:tc>
                  <a:txBody>
                    <a:bodyPr/>
                    <a:lstStyle/>
                    <a:p>
                      <a:pPr algn="ctr"/>
                      <a:r>
                        <a:rPr lang="en-IT" sz="1200"/>
                        <a:t>44 pts </a:t>
                      </a:r>
                    </a:p>
                  </a:txBody>
                  <a:tcPr marT="72000" marB="72000" anchor="ctr"/>
                </a:tc>
                <a:tc>
                  <a:txBody>
                    <a:bodyPr/>
                    <a:lstStyle/>
                    <a:p>
                      <a:pPr algn="ctr"/>
                      <a:r>
                        <a:rPr lang="en-IT" sz="1200"/>
                        <a:t>98%</a:t>
                      </a:r>
                    </a:p>
                  </a:txBody>
                  <a:tcPr marT="72000" marB="72000" anchor="ctr"/>
                </a:tc>
                <a:tc>
                  <a:txBody>
                    <a:bodyPr/>
                    <a:lstStyle/>
                    <a:p>
                      <a:pPr algn="ctr"/>
                      <a:r>
                        <a:rPr lang="en-IT" sz="1200"/>
                        <a:t>22 pts </a:t>
                      </a:r>
                    </a:p>
                  </a:txBody>
                  <a:tcPr marT="72000" marB="72000" anchor="ctr"/>
                </a:tc>
                <a:tc>
                  <a:txBody>
                    <a:bodyPr/>
                    <a:lstStyle/>
                    <a:p>
                      <a:pPr algn="ctr"/>
                      <a:r>
                        <a:rPr lang="en-IT" sz="1200"/>
                        <a:t>49%</a:t>
                      </a:r>
                    </a:p>
                  </a:txBody>
                  <a:tcPr marT="72000" marB="72000" anchor="ctr"/>
                </a:tc>
                <a:extLst>
                  <a:ext uri="{0D108BD9-81ED-4DB2-BD59-A6C34878D82A}">
                    <a16:rowId xmlns:a16="http://schemas.microsoft.com/office/drawing/2014/main" val="3907983372"/>
                  </a:ext>
                </a:extLst>
              </a:tr>
              <a:tr h="184795">
                <a:tc>
                  <a:txBody>
                    <a:bodyPr/>
                    <a:lstStyle/>
                    <a:p>
                      <a:r>
                        <a:rPr lang="en-IT" sz="1200"/>
                        <a:t>Gastrointestinal disorders </a:t>
                      </a:r>
                    </a:p>
                  </a:txBody>
                  <a:tcPr marL="108000" marT="72000" marB="72000" anchor="ctr"/>
                </a:tc>
                <a:tc>
                  <a:txBody>
                    <a:bodyPr/>
                    <a:lstStyle/>
                    <a:p>
                      <a:pPr algn="ctr"/>
                      <a:r>
                        <a:rPr lang="en-IT" sz="1200"/>
                        <a:t>28 pts </a:t>
                      </a:r>
                    </a:p>
                  </a:txBody>
                  <a:tcPr marT="72000" marB="72000" anchor="ctr"/>
                </a:tc>
                <a:tc>
                  <a:txBody>
                    <a:bodyPr/>
                    <a:lstStyle/>
                    <a:p>
                      <a:pPr algn="ctr"/>
                      <a:r>
                        <a:rPr lang="en-IT" sz="1200"/>
                        <a:t>62%</a:t>
                      </a:r>
                    </a:p>
                  </a:txBody>
                  <a:tcPr marT="72000" marB="72000" anchor="ctr"/>
                </a:tc>
                <a:tc>
                  <a:txBody>
                    <a:bodyPr/>
                    <a:lstStyle/>
                    <a:p>
                      <a:pPr algn="ctr"/>
                      <a:r>
                        <a:rPr lang="en-IT" sz="1200"/>
                        <a:t>2pts</a:t>
                      </a:r>
                    </a:p>
                  </a:txBody>
                  <a:tcPr marT="72000" marB="72000" anchor="ctr"/>
                </a:tc>
                <a:tc>
                  <a:txBody>
                    <a:bodyPr/>
                    <a:lstStyle/>
                    <a:p>
                      <a:pPr algn="ctr"/>
                      <a:r>
                        <a:rPr lang="en-IT" sz="1200"/>
                        <a:t>4%</a:t>
                      </a:r>
                    </a:p>
                  </a:txBody>
                  <a:tcPr marT="72000" marB="72000" anchor="ctr"/>
                </a:tc>
                <a:extLst>
                  <a:ext uri="{0D108BD9-81ED-4DB2-BD59-A6C34878D82A}">
                    <a16:rowId xmlns:a16="http://schemas.microsoft.com/office/drawing/2014/main" val="282572803"/>
                  </a:ext>
                </a:extLst>
              </a:tr>
              <a:tr h="307992">
                <a:tc>
                  <a:txBody>
                    <a:bodyPr/>
                    <a:lstStyle/>
                    <a:p>
                      <a:r>
                        <a:rPr lang="en-IT" sz="1200"/>
                        <a:t>Injury, poisoning and procedural complications </a:t>
                      </a:r>
                    </a:p>
                  </a:txBody>
                  <a:tcPr marL="108000" marT="72000" marB="72000" anchor="ctr"/>
                </a:tc>
                <a:tc>
                  <a:txBody>
                    <a:bodyPr/>
                    <a:lstStyle/>
                    <a:p>
                      <a:pPr algn="ctr"/>
                      <a:r>
                        <a:rPr lang="en-IT" sz="1200"/>
                        <a:t>22 pts </a:t>
                      </a:r>
                    </a:p>
                  </a:txBody>
                  <a:tcPr marT="72000" marB="72000" anchor="ctr"/>
                </a:tc>
                <a:tc>
                  <a:txBody>
                    <a:bodyPr/>
                    <a:lstStyle/>
                    <a:p>
                      <a:pPr algn="ctr"/>
                      <a:r>
                        <a:rPr lang="en-IT" sz="1200"/>
                        <a:t>49%</a:t>
                      </a:r>
                    </a:p>
                  </a:txBody>
                  <a:tcPr marT="72000" marB="72000" anchor="ctr"/>
                </a:tc>
                <a:tc>
                  <a:txBody>
                    <a:bodyPr/>
                    <a:lstStyle/>
                    <a:p>
                      <a:pPr algn="ctr"/>
                      <a:r>
                        <a:rPr lang="en-IT" sz="1200"/>
                        <a:t>4pts </a:t>
                      </a:r>
                    </a:p>
                  </a:txBody>
                  <a:tcPr marT="72000" marB="72000" anchor="ctr"/>
                </a:tc>
                <a:tc>
                  <a:txBody>
                    <a:bodyPr/>
                    <a:lstStyle/>
                    <a:p>
                      <a:pPr algn="ctr"/>
                      <a:r>
                        <a:rPr lang="en-IT" sz="1200"/>
                        <a:t>9%</a:t>
                      </a:r>
                    </a:p>
                  </a:txBody>
                  <a:tcPr marT="72000" marB="72000" anchor="ctr"/>
                </a:tc>
                <a:extLst>
                  <a:ext uri="{0D108BD9-81ED-4DB2-BD59-A6C34878D82A}">
                    <a16:rowId xmlns:a16="http://schemas.microsoft.com/office/drawing/2014/main" val="901550838"/>
                  </a:ext>
                </a:extLst>
              </a:tr>
              <a:tr h="184795">
                <a:tc>
                  <a:txBody>
                    <a:bodyPr/>
                    <a:lstStyle/>
                    <a:p>
                      <a:r>
                        <a:rPr lang="en-IT" sz="1200"/>
                        <a:t>Cytopenias</a:t>
                      </a:r>
                      <a:endParaRPr lang="en-IT" sz="1200" err="1"/>
                    </a:p>
                  </a:txBody>
                  <a:tcPr marL="108000" marT="72000" marB="72000" anchor="ctr"/>
                </a:tc>
                <a:tc>
                  <a:txBody>
                    <a:bodyPr/>
                    <a:lstStyle/>
                    <a:p>
                      <a:pPr algn="ctr"/>
                      <a:r>
                        <a:rPr lang="en-IT" sz="1200"/>
                        <a:t>21 pts </a:t>
                      </a:r>
                    </a:p>
                  </a:txBody>
                  <a:tcPr marT="72000" marB="72000" anchor="ctr"/>
                </a:tc>
                <a:tc>
                  <a:txBody>
                    <a:bodyPr/>
                    <a:lstStyle/>
                    <a:p>
                      <a:pPr algn="ctr"/>
                      <a:r>
                        <a:rPr lang="en-IT" sz="1200"/>
                        <a:t>47%</a:t>
                      </a:r>
                    </a:p>
                  </a:txBody>
                  <a:tcPr marT="72000" marB="72000" anchor="ctr"/>
                </a:tc>
                <a:tc>
                  <a:txBody>
                    <a:bodyPr/>
                    <a:lstStyle/>
                    <a:p>
                      <a:pPr algn="ctr"/>
                      <a:r>
                        <a:rPr lang="en-IT" sz="1200"/>
                        <a:t>13 pts</a:t>
                      </a:r>
                    </a:p>
                  </a:txBody>
                  <a:tcPr marT="72000" marB="72000" anchor="ctr"/>
                </a:tc>
                <a:tc>
                  <a:txBody>
                    <a:bodyPr/>
                    <a:lstStyle/>
                    <a:p>
                      <a:pPr algn="ctr"/>
                      <a:r>
                        <a:rPr lang="en-IT" sz="1200"/>
                        <a:t>29%</a:t>
                      </a:r>
                    </a:p>
                  </a:txBody>
                  <a:tcPr marT="72000" marB="72000" anchor="ctr"/>
                </a:tc>
                <a:extLst>
                  <a:ext uri="{0D108BD9-81ED-4DB2-BD59-A6C34878D82A}">
                    <a16:rowId xmlns:a16="http://schemas.microsoft.com/office/drawing/2014/main" val="2120615631"/>
                  </a:ext>
                </a:extLst>
              </a:tr>
              <a:tr h="184795">
                <a:tc>
                  <a:txBody>
                    <a:bodyPr/>
                    <a:lstStyle/>
                    <a:p>
                      <a:r>
                        <a:rPr lang="en-IT" sz="1200"/>
                        <a:t>Infections and infestations </a:t>
                      </a:r>
                    </a:p>
                  </a:txBody>
                  <a:tcPr marL="108000" marT="72000" marB="72000" anchor="ctr"/>
                </a:tc>
                <a:tc>
                  <a:txBody>
                    <a:bodyPr/>
                    <a:lstStyle/>
                    <a:p>
                      <a:pPr algn="ctr"/>
                      <a:r>
                        <a:rPr lang="en-IT" sz="1200"/>
                        <a:t>20 pts </a:t>
                      </a:r>
                    </a:p>
                  </a:txBody>
                  <a:tcPr marT="72000" marB="72000" anchor="ctr"/>
                </a:tc>
                <a:tc>
                  <a:txBody>
                    <a:bodyPr/>
                    <a:lstStyle/>
                    <a:p>
                      <a:pPr algn="ctr"/>
                      <a:r>
                        <a:rPr lang="en-IT" sz="1200"/>
                        <a:t>44%</a:t>
                      </a:r>
                    </a:p>
                  </a:txBody>
                  <a:tcPr marT="72000" marB="72000" anchor="ctr"/>
                </a:tc>
                <a:tc>
                  <a:txBody>
                    <a:bodyPr/>
                    <a:lstStyle/>
                    <a:p>
                      <a:pPr algn="ctr"/>
                      <a:r>
                        <a:rPr lang="en-IT" sz="1200"/>
                        <a:t>5 pts </a:t>
                      </a:r>
                    </a:p>
                  </a:txBody>
                  <a:tcPr marT="72000" marB="72000" anchor="ctr"/>
                </a:tc>
                <a:tc>
                  <a:txBody>
                    <a:bodyPr/>
                    <a:lstStyle/>
                    <a:p>
                      <a:pPr algn="ctr"/>
                      <a:r>
                        <a:rPr lang="en-IT" sz="1200"/>
                        <a:t>11%</a:t>
                      </a:r>
                    </a:p>
                  </a:txBody>
                  <a:tcPr marT="72000" marB="72000" anchor="ctr"/>
                </a:tc>
                <a:extLst>
                  <a:ext uri="{0D108BD9-81ED-4DB2-BD59-A6C34878D82A}">
                    <a16:rowId xmlns:a16="http://schemas.microsoft.com/office/drawing/2014/main" val="3196081156"/>
                  </a:ext>
                </a:extLst>
              </a:tr>
              <a:tr h="184795">
                <a:tc>
                  <a:txBody>
                    <a:bodyPr/>
                    <a:lstStyle/>
                    <a:p>
                      <a:r>
                        <a:rPr lang="en-IT" sz="1200"/>
                        <a:t>Nervous system disorders </a:t>
                      </a:r>
                    </a:p>
                  </a:txBody>
                  <a:tcPr marL="108000" marT="72000" marB="72000" anchor="ctr"/>
                </a:tc>
                <a:tc>
                  <a:txBody>
                    <a:bodyPr/>
                    <a:lstStyle/>
                    <a:p>
                      <a:pPr algn="ctr"/>
                      <a:r>
                        <a:rPr lang="en-IT" sz="1200"/>
                        <a:t>17 pts </a:t>
                      </a:r>
                    </a:p>
                  </a:txBody>
                  <a:tcPr marT="72000" marB="72000" anchor="ctr"/>
                </a:tc>
                <a:tc>
                  <a:txBody>
                    <a:bodyPr/>
                    <a:lstStyle/>
                    <a:p>
                      <a:pPr algn="ctr"/>
                      <a:r>
                        <a:rPr lang="en-IT" sz="1200"/>
                        <a:t>38%</a:t>
                      </a:r>
                    </a:p>
                  </a:txBody>
                  <a:tcPr marT="72000" marB="72000" anchor="ctr"/>
                </a:tc>
                <a:tc>
                  <a:txBody>
                    <a:bodyPr/>
                    <a:lstStyle/>
                    <a:p>
                      <a:pPr algn="ctr"/>
                      <a:r>
                        <a:rPr lang="en-IT" sz="1200"/>
                        <a:t>1 pt</a:t>
                      </a:r>
                      <a:endParaRPr lang="en-IT" sz="1200" err="1"/>
                    </a:p>
                  </a:txBody>
                  <a:tcPr marT="72000" marB="72000" anchor="ctr"/>
                </a:tc>
                <a:tc>
                  <a:txBody>
                    <a:bodyPr/>
                    <a:lstStyle/>
                    <a:p>
                      <a:pPr algn="ctr"/>
                      <a:r>
                        <a:rPr lang="en-IT" sz="1200"/>
                        <a:t>2%</a:t>
                      </a:r>
                    </a:p>
                  </a:txBody>
                  <a:tcPr marT="72000" marB="72000" anchor="ctr"/>
                </a:tc>
                <a:extLst>
                  <a:ext uri="{0D108BD9-81ED-4DB2-BD59-A6C34878D82A}">
                    <a16:rowId xmlns:a16="http://schemas.microsoft.com/office/drawing/2014/main" val="3473620060"/>
                  </a:ext>
                </a:extLst>
              </a:tr>
              <a:tr h="307992">
                <a:tc>
                  <a:txBody>
                    <a:bodyPr/>
                    <a:lstStyle/>
                    <a:p>
                      <a:r>
                        <a:rPr lang="en-GB" sz="1200"/>
                        <a:t>S</a:t>
                      </a:r>
                      <a:r>
                        <a:rPr lang="en-IT" sz="1200"/>
                        <a:t>kin &amp; subcutaneous disorders </a:t>
                      </a:r>
                    </a:p>
                  </a:txBody>
                  <a:tcPr marL="108000" marT="72000" marB="72000" anchor="ctr"/>
                </a:tc>
                <a:tc>
                  <a:txBody>
                    <a:bodyPr/>
                    <a:lstStyle/>
                    <a:p>
                      <a:pPr algn="ctr"/>
                      <a:r>
                        <a:rPr lang="en-IT" sz="1200"/>
                        <a:t>17 pts </a:t>
                      </a:r>
                    </a:p>
                  </a:txBody>
                  <a:tcPr marT="72000" marB="72000" anchor="ctr"/>
                </a:tc>
                <a:tc>
                  <a:txBody>
                    <a:bodyPr/>
                    <a:lstStyle/>
                    <a:p>
                      <a:pPr algn="ctr"/>
                      <a:r>
                        <a:rPr lang="en-IT" sz="1200"/>
                        <a:t>38%</a:t>
                      </a:r>
                    </a:p>
                  </a:txBody>
                  <a:tcPr marT="72000" marB="72000" anchor="ctr"/>
                </a:tc>
                <a:tc>
                  <a:txBody>
                    <a:bodyPr/>
                    <a:lstStyle/>
                    <a:p>
                      <a:pPr algn="ctr"/>
                      <a:r>
                        <a:rPr lang="en-IT" sz="1200"/>
                        <a:t>-</a:t>
                      </a:r>
                    </a:p>
                  </a:txBody>
                  <a:tcPr marT="72000" marB="72000" anchor="ctr"/>
                </a:tc>
                <a:tc>
                  <a:txBody>
                    <a:bodyPr/>
                    <a:lstStyle/>
                    <a:p>
                      <a:pPr algn="ctr"/>
                      <a:r>
                        <a:rPr lang="en-IT" sz="1200"/>
                        <a:t>-</a:t>
                      </a:r>
                    </a:p>
                  </a:txBody>
                  <a:tcPr marT="72000" marB="72000" anchor="ctr"/>
                </a:tc>
                <a:extLst>
                  <a:ext uri="{0D108BD9-81ED-4DB2-BD59-A6C34878D82A}">
                    <a16:rowId xmlns:a16="http://schemas.microsoft.com/office/drawing/2014/main" val="578494443"/>
                  </a:ext>
                </a:extLst>
              </a:tr>
              <a:tr h="184795">
                <a:tc>
                  <a:txBody>
                    <a:bodyPr/>
                    <a:lstStyle/>
                    <a:p>
                      <a:r>
                        <a:rPr lang="en-IT" sz="1200"/>
                        <a:t>General disorders </a:t>
                      </a:r>
                    </a:p>
                  </a:txBody>
                  <a:tcPr marL="108000" marT="72000" marB="72000" anchor="ctr"/>
                </a:tc>
                <a:tc>
                  <a:txBody>
                    <a:bodyPr/>
                    <a:lstStyle/>
                    <a:p>
                      <a:pPr algn="ctr"/>
                      <a:r>
                        <a:rPr lang="en-IT" sz="1200"/>
                        <a:t>17 pts </a:t>
                      </a:r>
                    </a:p>
                  </a:txBody>
                  <a:tcPr marT="72000" marB="72000" anchor="ctr"/>
                </a:tc>
                <a:tc>
                  <a:txBody>
                    <a:bodyPr/>
                    <a:lstStyle/>
                    <a:p>
                      <a:pPr algn="ctr"/>
                      <a:r>
                        <a:rPr lang="en-IT" sz="1200"/>
                        <a:t>38%</a:t>
                      </a:r>
                    </a:p>
                  </a:txBody>
                  <a:tcPr marT="72000" marB="72000" anchor="ctr"/>
                </a:tc>
                <a:tc>
                  <a:txBody>
                    <a:bodyPr/>
                    <a:lstStyle/>
                    <a:p>
                      <a:pPr algn="ctr"/>
                      <a:r>
                        <a:rPr lang="en-IT" sz="1200"/>
                        <a:t>-</a:t>
                      </a:r>
                    </a:p>
                  </a:txBody>
                  <a:tcPr marT="72000" marB="72000" anchor="ctr"/>
                </a:tc>
                <a:tc>
                  <a:txBody>
                    <a:bodyPr/>
                    <a:lstStyle/>
                    <a:p>
                      <a:pPr algn="ctr"/>
                      <a:r>
                        <a:rPr lang="en-IT" sz="1200"/>
                        <a:t>-</a:t>
                      </a:r>
                    </a:p>
                  </a:txBody>
                  <a:tcPr marT="72000" marB="72000" anchor="ctr"/>
                </a:tc>
                <a:extLst>
                  <a:ext uri="{0D108BD9-81ED-4DB2-BD59-A6C34878D82A}">
                    <a16:rowId xmlns:a16="http://schemas.microsoft.com/office/drawing/2014/main" val="1959111292"/>
                  </a:ext>
                </a:extLst>
              </a:tr>
              <a:tr h="184795">
                <a:tc>
                  <a:txBody>
                    <a:bodyPr/>
                    <a:lstStyle/>
                    <a:p>
                      <a:r>
                        <a:rPr lang="en-IT" sz="1200"/>
                        <a:t>Musculoskeletal disorders</a:t>
                      </a:r>
                    </a:p>
                  </a:txBody>
                  <a:tcPr marL="108000" marT="72000" marB="72000" anchor="ctr"/>
                </a:tc>
                <a:tc>
                  <a:txBody>
                    <a:bodyPr/>
                    <a:lstStyle/>
                    <a:p>
                      <a:pPr algn="ctr"/>
                      <a:r>
                        <a:rPr lang="en-IT" sz="1200"/>
                        <a:t>15 pts </a:t>
                      </a:r>
                    </a:p>
                  </a:txBody>
                  <a:tcPr marT="72000" marB="72000" anchor="ctr"/>
                </a:tc>
                <a:tc>
                  <a:txBody>
                    <a:bodyPr/>
                    <a:lstStyle/>
                    <a:p>
                      <a:pPr algn="ctr"/>
                      <a:r>
                        <a:rPr lang="en-IT" sz="1200"/>
                        <a:t>33%</a:t>
                      </a:r>
                    </a:p>
                  </a:txBody>
                  <a:tcPr marT="72000" marB="72000" anchor="ctr"/>
                </a:tc>
                <a:tc>
                  <a:txBody>
                    <a:bodyPr/>
                    <a:lstStyle/>
                    <a:p>
                      <a:pPr algn="ctr"/>
                      <a:r>
                        <a:rPr lang="en-IT" sz="1200"/>
                        <a:t>-</a:t>
                      </a:r>
                    </a:p>
                  </a:txBody>
                  <a:tcPr marT="72000" marB="72000" anchor="ctr"/>
                </a:tc>
                <a:tc>
                  <a:txBody>
                    <a:bodyPr/>
                    <a:lstStyle/>
                    <a:p>
                      <a:pPr algn="ctr"/>
                      <a:r>
                        <a:rPr lang="en-IT" sz="1200"/>
                        <a:t>-</a:t>
                      </a:r>
                    </a:p>
                  </a:txBody>
                  <a:tcPr marT="72000" marB="72000" anchor="ctr"/>
                </a:tc>
                <a:extLst>
                  <a:ext uri="{0D108BD9-81ED-4DB2-BD59-A6C34878D82A}">
                    <a16:rowId xmlns:a16="http://schemas.microsoft.com/office/drawing/2014/main" val="2136887861"/>
                  </a:ext>
                </a:extLst>
              </a:tr>
              <a:tr h="307992">
                <a:tc>
                  <a:txBody>
                    <a:bodyPr/>
                    <a:lstStyle/>
                    <a:p>
                      <a:r>
                        <a:rPr lang="en-IT" sz="1200"/>
                        <a:t>Metabolism and nutrition disorders </a:t>
                      </a:r>
                    </a:p>
                  </a:txBody>
                  <a:tcPr marL="108000" marT="72000" marB="72000" anchor="ctr"/>
                </a:tc>
                <a:tc>
                  <a:txBody>
                    <a:bodyPr/>
                    <a:lstStyle/>
                    <a:p>
                      <a:pPr algn="ctr"/>
                      <a:r>
                        <a:rPr lang="en-IT" sz="1200"/>
                        <a:t>13 </a:t>
                      </a:r>
                      <a:r>
                        <a:rPr lang="en-GB" sz="1200"/>
                        <a:t>P</a:t>
                      </a:r>
                      <a:r>
                        <a:rPr lang="en-IT" sz="1200"/>
                        <a:t>ts </a:t>
                      </a:r>
                    </a:p>
                  </a:txBody>
                  <a:tcPr marT="72000" marB="72000" anchor="ctr"/>
                </a:tc>
                <a:tc>
                  <a:txBody>
                    <a:bodyPr/>
                    <a:lstStyle/>
                    <a:p>
                      <a:pPr algn="ctr"/>
                      <a:r>
                        <a:rPr lang="en-IT" sz="1200"/>
                        <a:t>29%</a:t>
                      </a:r>
                    </a:p>
                  </a:txBody>
                  <a:tcPr marT="72000" marB="72000" anchor="ctr"/>
                </a:tc>
                <a:tc>
                  <a:txBody>
                    <a:bodyPr/>
                    <a:lstStyle/>
                    <a:p>
                      <a:pPr algn="ctr"/>
                      <a:r>
                        <a:rPr lang="en-IT" sz="1200"/>
                        <a:t>5 pts </a:t>
                      </a:r>
                    </a:p>
                  </a:txBody>
                  <a:tcPr marT="72000" marB="72000" anchor="ctr"/>
                </a:tc>
                <a:tc>
                  <a:txBody>
                    <a:bodyPr/>
                    <a:lstStyle/>
                    <a:p>
                      <a:pPr algn="ctr"/>
                      <a:r>
                        <a:rPr lang="en-IT" sz="1200"/>
                        <a:t>11%</a:t>
                      </a:r>
                    </a:p>
                  </a:txBody>
                  <a:tcPr marT="72000" marB="72000" anchor="ctr"/>
                </a:tc>
                <a:extLst>
                  <a:ext uri="{0D108BD9-81ED-4DB2-BD59-A6C34878D82A}">
                    <a16:rowId xmlns:a16="http://schemas.microsoft.com/office/drawing/2014/main" val="4076291977"/>
                  </a:ext>
                </a:extLst>
              </a:tr>
            </a:tbl>
          </a:graphicData>
        </a:graphic>
      </p:graphicFrame>
    </p:spTree>
    <p:extLst>
      <p:ext uri="{BB962C8B-B14F-4D97-AF65-F5344CB8AC3E}">
        <p14:creationId xmlns:p14="http://schemas.microsoft.com/office/powerpoint/2010/main" val="234869742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ooter Placeholder 5">
            <a:extLst>
              <a:ext uri="{FF2B5EF4-FFF2-40B4-BE49-F238E27FC236}">
                <a16:creationId xmlns:a16="http://schemas.microsoft.com/office/drawing/2014/main" id="{896A12AD-5674-B54C-89EA-5071098950D6}"/>
              </a:ext>
            </a:extLst>
          </p:cNvPr>
          <p:cNvSpPr txBox="1">
            <a:spLocks noGrp="1"/>
          </p:cNvSpPr>
          <p:nvPr>
            <p:ph type="ftr" sz="quarter" idx="11"/>
          </p:nvPr>
        </p:nvSpPr>
        <p:spPr>
          <a:prstGeom prst="rect">
            <a:avLst/>
          </a:prstGeom>
        </p:spPr>
        <p:txBody>
          <a:bodyPr vert="horz" lIns="0" tIns="0" rIns="0" bIns="0" rtlCol="0" anchor="b"/>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atin typeface="+mj-lt"/>
                <a:cs typeface="Arial" panose="020B0604020202020204" pitchFamily="34" charset="0"/>
              </a:rPr>
              <a:t>*The primary endpoint was not met (95% CI 61%-87%, P=0.258)</a:t>
            </a:r>
          </a:p>
          <a:p>
            <a:r>
              <a:rPr lang="en-US">
                <a:latin typeface="+mj-lt"/>
                <a:cs typeface="Arial" panose="020B0604020202020204" pitchFamily="34" charset="0"/>
              </a:rPr>
              <a:t>AE, adverse event; CI, confidence interval; </a:t>
            </a:r>
            <a:r>
              <a:rPr lang="en-GB" spc="-5">
                <a:latin typeface="+mj-lt"/>
              </a:rPr>
              <a:t>CLL2-BAG,</a:t>
            </a:r>
            <a:r>
              <a:rPr lang="en-GB" spc="5">
                <a:latin typeface="+mj-lt"/>
              </a:rPr>
              <a:t> </a:t>
            </a:r>
            <a:r>
              <a:rPr lang="en-GB" spc="-5">
                <a:latin typeface="+mj-lt"/>
              </a:rPr>
              <a:t>bendamustine</a:t>
            </a:r>
            <a:r>
              <a:rPr lang="en-GB" spc="15">
                <a:latin typeface="+mj-lt"/>
              </a:rPr>
              <a:t> </a:t>
            </a:r>
            <a:r>
              <a:rPr lang="en-GB" spc="-5">
                <a:latin typeface="+mj-lt"/>
              </a:rPr>
              <a:t>followed</a:t>
            </a:r>
            <a:r>
              <a:rPr lang="en-GB" spc="10">
                <a:latin typeface="+mj-lt"/>
              </a:rPr>
              <a:t> </a:t>
            </a:r>
            <a:r>
              <a:rPr lang="en-GB">
                <a:latin typeface="+mj-lt"/>
              </a:rPr>
              <a:t>by</a:t>
            </a:r>
            <a:r>
              <a:rPr lang="en-GB" spc="10">
                <a:latin typeface="+mj-lt"/>
              </a:rPr>
              <a:t> </a:t>
            </a:r>
            <a:r>
              <a:rPr lang="en-GB" spc="-5">
                <a:latin typeface="+mj-lt"/>
              </a:rPr>
              <a:t>obinutuzumab</a:t>
            </a:r>
            <a:r>
              <a:rPr lang="en-GB" spc="10">
                <a:latin typeface="+mj-lt"/>
              </a:rPr>
              <a:t> </a:t>
            </a:r>
            <a:r>
              <a:rPr lang="en-GB">
                <a:latin typeface="+mj-lt"/>
              </a:rPr>
              <a:t>and</a:t>
            </a:r>
            <a:r>
              <a:rPr lang="en-GB" spc="10">
                <a:latin typeface="+mj-lt"/>
              </a:rPr>
              <a:t> </a:t>
            </a:r>
            <a:r>
              <a:rPr lang="en-GB" spc="-5">
                <a:latin typeface="+mj-lt"/>
              </a:rPr>
              <a:t>venetoclax; CR, complete response; CRi, complete response with incomplete bone marrow recovery; MRD, minimal residual disease; ORR, overall response rate; </a:t>
            </a:r>
            <a:r>
              <a:rPr lang="en-US">
                <a:latin typeface="+mj-lt"/>
                <a:cs typeface="Arial" panose="020B0604020202020204" pitchFamily="34" charset="0"/>
              </a:rPr>
              <a:t>pts, patients; PR, partial response; rel/ref, relative reference; SD, stable disease.</a:t>
            </a:r>
          </a:p>
          <a:p>
            <a:r>
              <a:rPr lang="en-US" b="1">
                <a:latin typeface="+mj-lt"/>
                <a:cs typeface="Arial" panose="020B0604020202020204" pitchFamily="34" charset="0"/>
              </a:rPr>
              <a:t>Cramer P et al. Abstract 034 presented at ICML 2021</a:t>
            </a:r>
          </a:p>
        </p:txBody>
      </p:sp>
      <p:graphicFrame>
        <p:nvGraphicFramePr>
          <p:cNvPr id="3" name="Tabelle 3">
            <a:extLst>
              <a:ext uri="{FF2B5EF4-FFF2-40B4-BE49-F238E27FC236}">
                <a16:creationId xmlns:a16="http://schemas.microsoft.com/office/drawing/2014/main" id="{A1D34160-35CD-4AA2-920F-7403C166E004}"/>
              </a:ext>
            </a:extLst>
          </p:cNvPr>
          <p:cNvGraphicFramePr>
            <a:graphicFrameLocks noGrp="1"/>
          </p:cNvGraphicFramePr>
          <p:nvPr>
            <p:extLst>
              <p:ext uri="{D42A27DB-BD31-4B8C-83A1-F6EECF244321}">
                <p14:modId xmlns:p14="http://schemas.microsoft.com/office/powerpoint/2010/main" val="30410280"/>
              </p:ext>
            </p:extLst>
          </p:nvPr>
        </p:nvGraphicFramePr>
        <p:xfrm>
          <a:off x="407987" y="1808163"/>
          <a:ext cx="11376024" cy="2346960"/>
        </p:xfrm>
        <a:graphic>
          <a:graphicData uri="http://schemas.openxmlformats.org/drawingml/2006/table">
            <a:tbl>
              <a:tblPr firstRow="1" bandRow="1">
                <a:tableStyleId>{5C22544A-7EE6-4342-B048-85BDC9FD1C3A}</a:tableStyleId>
              </a:tblPr>
              <a:tblGrid>
                <a:gridCol w="3792008">
                  <a:extLst>
                    <a:ext uri="{9D8B030D-6E8A-4147-A177-3AD203B41FA5}">
                      <a16:colId xmlns:a16="http://schemas.microsoft.com/office/drawing/2014/main" val="4062171958"/>
                    </a:ext>
                  </a:extLst>
                </a:gridCol>
                <a:gridCol w="3792008">
                  <a:extLst>
                    <a:ext uri="{9D8B030D-6E8A-4147-A177-3AD203B41FA5}">
                      <a16:colId xmlns:a16="http://schemas.microsoft.com/office/drawing/2014/main" val="539828450"/>
                    </a:ext>
                  </a:extLst>
                </a:gridCol>
                <a:gridCol w="3792008">
                  <a:extLst>
                    <a:ext uri="{9D8B030D-6E8A-4147-A177-3AD203B41FA5}">
                      <a16:colId xmlns:a16="http://schemas.microsoft.com/office/drawing/2014/main" val="71371199"/>
                    </a:ext>
                  </a:extLst>
                </a:gridCol>
              </a:tblGrid>
              <a:tr h="0">
                <a:tc>
                  <a:txBody>
                    <a:bodyPr/>
                    <a:lstStyle/>
                    <a:p>
                      <a:endParaRPr lang="de-DE" sz="160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All patients (n</a:t>
                      </a:r>
                      <a:r>
                        <a:rPr lang="de-DE" sz="1600"/>
                        <a:t>=</a:t>
                      </a:r>
                      <a:r>
                        <a:rPr lang="en-IT" sz="1600"/>
                        <a:t>45)</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CLL2-BAG rel/ref (n=29)</a:t>
                      </a:r>
                    </a:p>
                  </a:txBody>
                  <a:tcPr anchor="ctr"/>
                </a:tc>
                <a:extLst>
                  <a:ext uri="{0D108BD9-81ED-4DB2-BD59-A6C34878D82A}">
                    <a16:rowId xmlns:a16="http://schemas.microsoft.com/office/drawing/2014/main" val="87211987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T" sz="1600"/>
                        <a:t>Responses </a:t>
                      </a:r>
                    </a:p>
                  </a:txBody>
                  <a:tcPr anchor="ctr"/>
                </a:tc>
                <a:tc>
                  <a:txBody>
                    <a:bodyPr/>
                    <a:lstStyle/>
                    <a:p>
                      <a:pPr algn="ctr"/>
                      <a:endParaRPr lang="de-DE" sz="160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IT" sz="1600"/>
                    </a:p>
                  </a:txBody>
                  <a:tcPr anchor="ctr"/>
                </a:tc>
                <a:extLst>
                  <a:ext uri="{0D108BD9-81ED-4DB2-BD59-A6C34878D82A}">
                    <a16:rowId xmlns:a16="http://schemas.microsoft.com/office/drawing/2014/main" val="2299104987"/>
                  </a:ext>
                </a:extLst>
              </a:tr>
              <a:tr h="0">
                <a:tc>
                  <a:txBody>
                    <a:bodyPr/>
                    <a:lstStyle/>
                    <a:p>
                      <a:r>
                        <a:rPr lang="en-IT" sz="1600"/>
                        <a:t>CR/CR</a:t>
                      </a:r>
                      <a:r>
                        <a:rPr lang="de-DE" sz="1600"/>
                        <a:t>i</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8 pts (18%)</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2 pts (7%)</a:t>
                      </a:r>
                    </a:p>
                  </a:txBody>
                  <a:tcPr anchor="ctr"/>
                </a:tc>
                <a:extLst>
                  <a:ext uri="{0D108BD9-81ED-4DB2-BD59-A6C34878D82A}">
                    <a16:rowId xmlns:a16="http://schemas.microsoft.com/office/drawing/2014/main" val="1201295909"/>
                  </a:ext>
                </a:extLst>
              </a:tr>
              <a:tr h="0">
                <a:tc>
                  <a:txBody>
                    <a:bodyPr/>
                    <a:lstStyle/>
                    <a:p>
                      <a:r>
                        <a:rPr lang="en-IT" sz="1600"/>
                        <a:t>P</a:t>
                      </a:r>
                      <a:r>
                        <a:rPr lang="de-DE" sz="1600"/>
                        <a:t>R</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37 pts (82%)</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22 pts (83%)</a:t>
                      </a:r>
                    </a:p>
                  </a:txBody>
                  <a:tcPr anchor="ctr"/>
                </a:tc>
                <a:extLst>
                  <a:ext uri="{0D108BD9-81ED-4DB2-BD59-A6C34878D82A}">
                    <a16:rowId xmlns:a16="http://schemas.microsoft.com/office/drawing/2014/main" val="1089779217"/>
                  </a:ext>
                </a:extLst>
              </a:tr>
              <a:tr h="0">
                <a:tc>
                  <a:txBody>
                    <a:bodyPr/>
                    <a:lstStyle/>
                    <a:p>
                      <a:r>
                        <a:rPr lang="en-IT" sz="1600"/>
                        <a:t>SD</a:t>
                      </a:r>
                      <a:endParaRPr lang="de-DE" sz="1600"/>
                    </a:p>
                  </a:txBody>
                  <a:tcPr anchor="ctr"/>
                </a:tc>
                <a:tc>
                  <a:txBody>
                    <a:bodyPr/>
                    <a:lstStyle/>
                    <a:p>
                      <a:pPr algn="ctr"/>
                      <a:r>
                        <a:rPr lang="de-DE" sz="1600"/>
                        <a:t>-</a:t>
                      </a:r>
                    </a:p>
                  </a:txBody>
                  <a:tcPr anchor="ctr"/>
                </a:tc>
                <a:tc>
                  <a:txBody>
                    <a:bodyPr/>
                    <a:lstStyle/>
                    <a:p>
                      <a:pPr algn="ctr"/>
                      <a:r>
                        <a:rPr lang="de-DE" sz="1600"/>
                        <a:t>-</a:t>
                      </a:r>
                    </a:p>
                  </a:txBody>
                  <a:tcPr anchor="ctr"/>
                </a:tc>
                <a:extLst>
                  <a:ext uri="{0D108BD9-81ED-4DB2-BD59-A6C34878D82A}">
                    <a16:rowId xmlns:a16="http://schemas.microsoft.com/office/drawing/2014/main" val="3919526839"/>
                  </a:ext>
                </a:extLst>
              </a:tr>
              <a:tr h="0">
                <a:tc>
                  <a:txBody>
                    <a:bodyPr/>
                    <a:lstStyle/>
                    <a:p>
                      <a:r>
                        <a:rPr lang="en-IT" sz="1600"/>
                        <a:t>progression</a:t>
                      </a:r>
                      <a:endParaRPr lang="de-DE" sz="1600"/>
                    </a:p>
                  </a:txBody>
                  <a:tcPr anchor="ctr"/>
                </a:tc>
                <a:tc>
                  <a:txBody>
                    <a:bodyPr/>
                    <a:lstStyle/>
                    <a:p>
                      <a:pPr algn="ctr"/>
                      <a:r>
                        <a:rPr lang="de-DE" sz="1600"/>
                        <a:t>-</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3 pts (10%)</a:t>
                      </a:r>
                    </a:p>
                  </a:txBody>
                  <a:tcPr anchor="ctr"/>
                </a:tc>
                <a:extLst>
                  <a:ext uri="{0D108BD9-81ED-4DB2-BD59-A6C34878D82A}">
                    <a16:rowId xmlns:a16="http://schemas.microsoft.com/office/drawing/2014/main" val="18689806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T" sz="1600" b="1"/>
                        <a:t>Overall response rate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b="1"/>
                        <a:t>45 pts (100%)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b="1"/>
                        <a:t>26 pts (90%)</a:t>
                      </a:r>
                    </a:p>
                  </a:txBody>
                  <a:tcPr anchor="ctr"/>
                </a:tc>
                <a:extLst>
                  <a:ext uri="{0D108BD9-81ED-4DB2-BD59-A6C34878D82A}">
                    <a16:rowId xmlns:a16="http://schemas.microsoft.com/office/drawing/2014/main" val="3865468197"/>
                  </a:ext>
                </a:extLst>
              </a:tr>
            </a:tbl>
          </a:graphicData>
        </a:graphic>
      </p:graphicFrame>
      <p:graphicFrame>
        <p:nvGraphicFramePr>
          <p:cNvPr id="13" name="Tabelle 3">
            <a:extLst>
              <a:ext uri="{FF2B5EF4-FFF2-40B4-BE49-F238E27FC236}">
                <a16:creationId xmlns:a16="http://schemas.microsoft.com/office/drawing/2014/main" id="{17DB736D-DF03-418C-85A4-C9A078567036}"/>
              </a:ext>
            </a:extLst>
          </p:cNvPr>
          <p:cNvGraphicFramePr>
            <a:graphicFrameLocks noGrp="1"/>
          </p:cNvGraphicFramePr>
          <p:nvPr>
            <p:extLst>
              <p:ext uri="{D42A27DB-BD31-4B8C-83A1-F6EECF244321}">
                <p14:modId xmlns:p14="http://schemas.microsoft.com/office/powerpoint/2010/main" val="942397281"/>
              </p:ext>
            </p:extLst>
          </p:nvPr>
        </p:nvGraphicFramePr>
        <p:xfrm>
          <a:off x="407987" y="4524375"/>
          <a:ext cx="11376024" cy="1676400"/>
        </p:xfrm>
        <a:graphic>
          <a:graphicData uri="http://schemas.openxmlformats.org/drawingml/2006/table">
            <a:tbl>
              <a:tblPr firstRow="1" bandRow="1">
                <a:tableStyleId>{5C22544A-7EE6-4342-B048-85BDC9FD1C3A}</a:tableStyleId>
              </a:tblPr>
              <a:tblGrid>
                <a:gridCol w="3792008">
                  <a:extLst>
                    <a:ext uri="{9D8B030D-6E8A-4147-A177-3AD203B41FA5}">
                      <a16:colId xmlns:a16="http://schemas.microsoft.com/office/drawing/2014/main" val="4062171958"/>
                    </a:ext>
                  </a:extLst>
                </a:gridCol>
                <a:gridCol w="3792008">
                  <a:extLst>
                    <a:ext uri="{9D8B030D-6E8A-4147-A177-3AD203B41FA5}">
                      <a16:colId xmlns:a16="http://schemas.microsoft.com/office/drawing/2014/main" val="539828450"/>
                    </a:ext>
                  </a:extLst>
                </a:gridCol>
                <a:gridCol w="3792008">
                  <a:extLst>
                    <a:ext uri="{9D8B030D-6E8A-4147-A177-3AD203B41FA5}">
                      <a16:colId xmlns:a16="http://schemas.microsoft.com/office/drawing/2014/main" val="7137119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T" sz="1600"/>
                        <a:t>MRD in peripheral blood</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All patients (n</a:t>
                      </a:r>
                      <a:r>
                        <a:rPr lang="de-DE" sz="1600"/>
                        <a:t>=</a:t>
                      </a:r>
                      <a:r>
                        <a:rPr lang="en-IT" sz="1600"/>
                        <a:t>45)</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CLL2-BAG rel/ref (n=29)</a:t>
                      </a:r>
                    </a:p>
                  </a:txBody>
                  <a:tcPr anchor="ctr"/>
                </a:tc>
                <a:extLst>
                  <a:ext uri="{0D108BD9-81ED-4DB2-BD59-A6C34878D82A}">
                    <a16:rowId xmlns:a16="http://schemas.microsoft.com/office/drawing/2014/main" val="872119870"/>
                  </a:ext>
                </a:extLst>
              </a:tr>
              <a:tr h="0">
                <a:tc>
                  <a:txBody>
                    <a:bodyPr/>
                    <a:lstStyle/>
                    <a:p>
                      <a:r>
                        <a:rPr lang="en-GB" sz="1600"/>
                        <a:t>U</a:t>
                      </a:r>
                      <a:r>
                        <a:rPr lang="en-IT" sz="1600"/>
                        <a:t>ndetectable (&lt;10</a:t>
                      </a:r>
                      <a:r>
                        <a:rPr lang="en-IT" sz="1600" baseline="30000"/>
                        <a:t>-4</a:t>
                      </a:r>
                      <a:r>
                        <a:rPr lang="en-IT" sz="1600" baseline="0"/>
                        <a:t>)</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34 pts (76%)*</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24 pts (83%)</a:t>
                      </a:r>
                    </a:p>
                  </a:txBody>
                  <a:tcPr anchor="ctr"/>
                </a:tc>
                <a:extLst>
                  <a:ext uri="{0D108BD9-81ED-4DB2-BD59-A6C34878D82A}">
                    <a16:rowId xmlns:a16="http://schemas.microsoft.com/office/drawing/2014/main" val="2299104987"/>
                  </a:ext>
                </a:extLst>
              </a:tr>
              <a:tr h="0">
                <a:tc>
                  <a:txBody>
                    <a:bodyPr/>
                    <a:lstStyle/>
                    <a:p>
                      <a:r>
                        <a:rPr lang="en-IT" sz="1600"/>
                        <a:t>Intermediate (≥10</a:t>
                      </a:r>
                      <a:r>
                        <a:rPr lang="en-IT" sz="1600" baseline="30000"/>
                        <a:t>-4</a:t>
                      </a:r>
                      <a:r>
                        <a:rPr lang="en-IT" sz="1600" baseline="0"/>
                        <a:t> and &lt; 10</a:t>
                      </a:r>
                      <a:r>
                        <a:rPr lang="en-IT" sz="1600" baseline="30000"/>
                        <a:t>-2</a:t>
                      </a:r>
                      <a:r>
                        <a:rPr lang="en-IT" sz="1600" baseline="0"/>
                        <a:t>)</a:t>
                      </a:r>
                      <a:endParaRPr lang="en-IT" sz="160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8 pts (18%)</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a:t>-</a:t>
                      </a:r>
                      <a:endParaRPr lang="en-IT" sz="1600"/>
                    </a:p>
                  </a:txBody>
                  <a:tcPr anchor="ctr"/>
                </a:tc>
                <a:extLst>
                  <a:ext uri="{0D108BD9-81ED-4DB2-BD59-A6C34878D82A}">
                    <a16:rowId xmlns:a16="http://schemas.microsoft.com/office/drawing/2014/main" val="1201295909"/>
                  </a:ext>
                </a:extLst>
              </a:tr>
              <a:tr h="0">
                <a:tc>
                  <a:txBody>
                    <a:bodyPr/>
                    <a:lstStyle/>
                    <a:p>
                      <a:r>
                        <a:rPr lang="en-IT" sz="1600"/>
                        <a:t>Positive (≥10</a:t>
                      </a:r>
                      <a:r>
                        <a:rPr lang="en-IT" sz="1600" baseline="30000"/>
                        <a:t>-2</a:t>
                      </a:r>
                      <a:r>
                        <a:rPr lang="en-IT" sz="1600" baseline="0"/>
                        <a:t>)</a:t>
                      </a:r>
                    </a:p>
                  </a:txBody>
                  <a:tcPr anchor="ctr"/>
                </a:tc>
                <a:tc>
                  <a:txBody>
                    <a:bodyPr/>
                    <a:lstStyle/>
                    <a:p>
                      <a:pPr algn="ctr"/>
                      <a:r>
                        <a:rPr lang="en-IT" sz="1600"/>
                        <a:t>2 pts (4%)</a:t>
                      </a:r>
                    </a:p>
                  </a:txBody>
                  <a:tcPr anchor="ctr"/>
                </a:tc>
                <a:tc>
                  <a:txBody>
                    <a:bodyPr/>
                    <a:lstStyle/>
                    <a:p>
                      <a:pPr algn="ctr"/>
                      <a:r>
                        <a:rPr lang="en-IT" sz="1600"/>
                        <a:t>3 pts (10%)</a:t>
                      </a:r>
                    </a:p>
                  </a:txBody>
                  <a:tcPr anchor="ctr"/>
                </a:tc>
                <a:extLst>
                  <a:ext uri="{0D108BD9-81ED-4DB2-BD59-A6C34878D82A}">
                    <a16:rowId xmlns:a16="http://schemas.microsoft.com/office/drawing/2014/main" val="1089779217"/>
                  </a:ext>
                </a:extLst>
              </a:tr>
              <a:tr h="0">
                <a:tc>
                  <a:txBody>
                    <a:bodyPr/>
                    <a:lstStyle/>
                    <a:p>
                      <a:r>
                        <a:rPr lang="en-IT" sz="1600"/>
                        <a:t>Missing </a:t>
                      </a:r>
                    </a:p>
                  </a:txBody>
                  <a:tcPr anchor="ctr"/>
                </a:tc>
                <a:tc>
                  <a:txBody>
                    <a:bodyPr/>
                    <a:lstStyle/>
                    <a:p>
                      <a:pPr algn="ctr"/>
                      <a:r>
                        <a:rPr lang="en-IT" sz="1600"/>
                        <a:t>1 pt (2%)</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2 pts (7%)</a:t>
                      </a:r>
                    </a:p>
                  </a:txBody>
                  <a:tcPr anchor="ctr"/>
                </a:tc>
                <a:extLst>
                  <a:ext uri="{0D108BD9-81ED-4DB2-BD59-A6C34878D82A}">
                    <a16:rowId xmlns:a16="http://schemas.microsoft.com/office/drawing/2014/main" val="3919526839"/>
                  </a:ext>
                </a:extLst>
              </a:tr>
            </a:tbl>
          </a:graphicData>
        </a:graphic>
      </p:graphicFrame>
      <p:sp>
        <p:nvSpPr>
          <p:cNvPr id="10" name="Titel 9">
            <a:extLst>
              <a:ext uri="{FF2B5EF4-FFF2-40B4-BE49-F238E27FC236}">
                <a16:creationId xmlns:a16="http://schemas.microsoft.com/office/drawing/2014/main" id="{0FF53C61-7D69-0C44-AE27-8CD8920BEB46}"/>
              </a:ext>
            </a:extLst>
          </p:cNvPr>
          <p:cNvSpPr>
            <a:spLocks noGrp="1"/>
          </p:cNvSpPr>
          <p:nvPr>
            <p:ph type="title"/>
          </p:nvPr>
        </p:nvSpPr>
        <p:spPr/>
        <p:txBody>
          <a:bodyPr/>
          <a:lstStyle/>
          <a:p>
            <a:r>
              <a:rPr lang="de-DE" err="1"/>
              <a:t>Results</a:t>
            </a:r>
            <a:r>
              <a:rPr lang="de-DE"/>
              <a:t>: ORR </a:t>
            </a:r>
            <a:r>
              <a:rPr lang="de-DE" err="1"/>
              <a:t>and</a:t>
            </a:r>
            <a:r>
              <a:rPr lang="de-DE"/>
              <a:t> MRD </a:t>
            </a:r>
            <a:r>
              <a:rPr lang="de-DE" err="1"/>
              <a:t>following</a:t>
            </a:r>
            <a:r>
              <a:rPr lang="de-DE"/>
              <a:t> </a:t>
            </a:r>
            <a:r>
              <a:rPr lang="de-DE" err="1"/>
              <a:t>induction</a:t>
            </a:r>
            <a:r>
              <a:rPr lang="de-DE"/>
              <a:t> </a:t>
            </a:r>
            <a:r>
              <a:rPr lang="de-DE" err="1"/>
              <a:t>therapy</a:t>
            </a:r>
            <a:r>
              <a:rPr lang="de-DE"/>
              <a:t> </a:t>
            </a:r>
          </a:p>
        </p:txBody>
      </p:sp>
    </p:spTree>
    <p:extLst>
      <p:ext uri="{BB962C8B-B14F-4D97-AF65-F5344CB8AC3E}">
        <p14:creationId xmlns:p14="http://schemas.microsoft.com/office/powerpoint/2010/main" val="69191484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5E048-2893-E645-A4D6-AE43A9DBB7BD}"/>
              </a:ext>
            </a:extLst>
          </p:cNvPr>
          <p:cNvSpPr>
            <a:spLocks noGrp="1"/>
          </p:cNvSpPr>
          <p:nvPr>
            <p:ph type="title"/>
          </p:nvPr>
        </p:nvSpPr>
        <p:spPr/>
        <p:txBody>
          <a:bodyPr/>
          <a:lstStyle/>
          <a:p>
            <a:r>
              <a:rPr lang="en-IT"/>
              <a:t>Results: PFS with maintenance therapy </a:t>
            </a:r>
          </a:p>
        </p:txBody>
      </p:sp>
      <p:sp>
        <p:nvSpPr>
          <p:cNvPr id="5" name="Footer Placeholder 5">
            <a:extLst>
              <a:ext uri="{FF2B5EF4-FFF2-40B4-BE49-F238E27FC236}">
                <a16:creationId xmlns:a16="http://schemas.microsoft.com/office/drawing/2014/main" id="{8542B59C-8820-474B-A5E6-70D76C1E5EA4}"/>
              </a:ext>
            </a:extLst>
          </p:cNvPr>
          <p:cNvSpPr>
            <a:spLocks noGrp="1"/>
          </p:cNvSpPr>
          <p:nvPr>
            <p:ph type="ftr" sz="quarter" idx="11"/>
          </p:nvPr>
        </p:nvSpPr>
        <p:spPr/>
        <p:txBody>
          <a:bodyPr/>
          <a:lstStyle/>
          <a:p>
            <a:endParaRPr lang="en-US" b="1">
              <a:latin typeface="Arial" panose="020B0604020202020204" pitchFamily="34" charset="0"/>
              <a:cs typeface="Arial" panose="020B0604020202020204" pitchFamily="34" charset="0"/>
            </a:endParaRPr>
          </a:p>
          <a:p>
            <a:r>
              <a:rPr lang="en-US">
                <a:cs typeface="Arial"/>
              </a:rPr>
              <a:t>MRD, minimal residual disease; PFS, progression-free survival; uMRD, </a:t>
            </a:r>
            <a:r>
              <a:rPr lang="en-US">
                <a:latin typeface="Arial" panose="020B0604020202020204" pitchFamily="34" charset="0"/>
                <a:cs typeface="Arial" panose="020B0604020202020204" pitchFamily="34" charset="0"/>
              </a:rPr>
              <a:t>undetectable minimal residual disease.</a:t>
            </a:r>
          </a:p>
          <a:p>
            <a:r>
              <a:rPr lang="en-US" b="1">
                <a:latin typeface="Arial" panose="020B0604020202020204" pitchFamily="34" charset="0"/>
                <a:cs typeface="Arial" panose="020B0604020202020204" pitchFamily="34" charset="0"/>
              </a:rPr>
              <a:t>Cramer P et al. Abstract 034 presented at ICML 2021</a:t>
            </a:r>
          </a:p>
        </p:txBody>
      </p:sp>
      <p:sp>
        <p:nvSpPr>
          <p:cNvPr id="12" name="TextBox 11">
            <a:extLst>
              <a:ext uri="{FF2B5EF4-FFF2-40B4-BE49-F238E27FC236}">
                <a16:creationId xmlns:a16="http://schemas.microsoft.com/office/drawing/2014/main" id="{071E1903-4937-D646-B85F-630332D23B04}"/>
              </a:ext>
            </a:extLst>
          </p:cNvPr>
          <p:cNvSpPr txBox="1"/>
          <p:nvPr/>
        </p:nvSpPr>
        <p:spPr>
          <a:xfrm>
            <a:off x="7812733" y="1729000"/>
            <a:ext cx="2304789" cy="307777"/>
          </a:xfrm>
          <a:prstGeom prst="rect">
            <a:avLst/>
          </a:prstGeom>
          <a:noFill/>
        </p:spPr>
        <p:txBody>
          <a:bodyPr wrap="square" rtlCol="0">
            <a:spAutoFit/>
          </a:bodyPr>
          <a:lstStyle/>
          <a:p>
            <a:pPr algn="ctr"/>
            <a:r>
              <a:rPr lang="en-IT" sz="1400" b="1"/>
              <a:t>PFS (outlook)</a:t>
            </a:r>
          </a:p>
        </p:txBody>
      </p:sp>
      <p:sp>
        <p:nvSpPr>
          <p:cNvPr id="47" name="Textfeld 46">
            <a:extLst>
              <a:ext uri="{FF2B5EF4-FFF2-40B4-BE49-F238E27FC236}">
                <a16:creationId xmlns:a16="http://schemas.microsoft.com/office/drawing/2014/main" id="{9F02F2A0-0D23-4D6F-9D7C-AA72EC6C1FCF}"/>
              </a:ext>
            </a:extLst>
          </p:cNvPr>
          <p:cNvSpPr txBox="1"/>
          <p:nvPr/>
        </p:nvSpPr>
        <p:spPr>
          <a:xfrm rot="16200000">
            <a:off x="5363317" y="3643084"/>
            <a:ext cx="1896673" cy="307777"/>
          </a:xfrm>
          <a:prstGeom prst="rect">
            <a:avLst/>
          </a:prstGeom>
          <a:noFill/>
        </p:spPr>
        <p:txBody>
          <a:bodyPr wrap="none" rtlCol="0">
            <a:spAutoFit/>
          </a:bodyPr>
          <a:lstStyle/>
          <a:p>
            <a:r>
              <a:rPr lang="de-DE" sz="1400" b="1" err="1"/>
              <a:t>Cumulative</a:t>
            </a:r>
            <a:r>
              <a:rPr lang="de-DE" sz="1400" b="1"/>
              <a:t> </a:t>
            </a:r>
            <a:r>
              <a:rPr lang="de-DE" sz="1400" b="1" err="1"/>
              <a:t>Survival</a:t>
            </a:r>
            <a:endParaRPr lang="de-DE" sz="1400" b="1"/>
          </a:p>
        </p:txBody>
      </p:sp>
      <p:sp>
        <p:nvSpPr>
          <p:cNvPr id="48" name="Textfeld 47">
            <a:extLst>
              <a:ext uri="{FF2B5EF4-FFF2-40B4-BE49-F238E27FC236}">
                <a16:creationId xmlns:a16="http://schemas.microsoft.com/office/drawing/2014/main" id="{C37DDC91-A66C-401F-B1FF-7A977D7715BD}"/>
              </a:ext>
            </a:extLst>
          </p:cNvPr>
          <p:cNvSpPr txBox="1"/>
          <p:nvPr/>
        </p:nvSpPr>
        <p:spPr>
          <a:xfrm>
            <a:off x="7444808" y="5984934"/>
            <a:ext cx="2686889" cy="307777"/>
          </a:xfrm>
          <a:prstGeom prst="rect">
            <a:avLst/>
          </a:prstGeom>
          <a:noFill/>
        </p:spPr>
        <p:txBody>
          <a:bodyPr wrap="none" rtlCol="0">
            <a:spAutoFit/>
          </a:bodyPr>
          <a:lstStyle/>
          <a:p>
            <a:pPr algn="ctr"/>
            <a:r>
              <a:rPr lang="de-DE" sz="1400" b="1"/>
              <a:t>Time </a:t>
            </a:r>
            <a:r>
              <a:rPr lang="de-DE" sz="1400" b="1" err="1"/>
              <a:t>to</a:t>
            </a:r>
            <a:r>
              <a:rPr lang="de-DE" sz="1400" b="1"/>
              <a:t> Event [PFS] (</a:t>
            </a:r>
            <a:r>
              <a:rPr lang="de-DE" sz="1400" b="1" err="1"/>
              <a:t>months</a:t>
            </a:r>
            <a:r>
              <a:rPr lang="de-DE" sz="1400" b="1"/>
              <a:t>)</a:t>
            </a:r>
          </a:p>
        </p:txBody>
      </p:sp>
      <p:cxnSp>
        <p:nvCxnSpPr>
          <p:cNvPr id="4" name="Gerader Verbinder 3">
            <a:extLst>
              <a:ext uri="{FF2B5EF4-FFF2-40B4-BE49-F238E27FC236}">
                <a16:creationId xmlns:a16="http://schemas.microsoft.com/office/drawing/2014/main" id="{6A79485B-057C-496A-94A1-A39A0D24B228}"/>
              </a:ext>
            </a:extLst>
          </p:cNvPr>
          <p:cNvCxnSpPr>
            <a:cxnSpLocks/>
          </p:cNvCxnSpPr>
          <p:nvPr/>
        </p:nvCxnSpPr>
        <p:spPr>
          <a:xfrm>
            <a:off x="6907248" y="1813042"/>
            <a:ext cx="0" cy="396786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Gerader Verbinder 9">
            <a:extLst>
              <a:ext uri="{FF2B5EF4-FFF2-40B4-BE49-F238E27FC236}">
                <a16:creationId xmlns:a16="http://schemas.microsoft.com/office/drawing/2014/main" id="{B245CA00-35AA-433E-A650-F3058884256F}"/>
              </a:ext>
            </a:extLst>
          </p:cNvPr>
          <p:cNvCxnSpPr>
            <a:cxnSpLocks/>
          </p:cNvCxnSpPr>
          <p:nvPr/>
        </p:nvCxnSpPr>
        <p:spPr>
          <a:xfrm>
            <a:off x="6914393" y="5709079"/>
            <a:ext cx="37477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8CFDDC19-E279-4C26-9940-B3994D3E883F}"/>
              </a:ext>
            </a:extLst>
          </p:cNvPr>
          <p:cNvCxnSpPr>
            <a:cxnSpLocks/>
          </p:cNvCxnSpPr>
          <p:nvPr/>
        </p:nvCxnSpPr>
        <p:spPr>
          <a:xfrm flipH="1">
            <a:off x="6842070" y="5511145"/>
            <a:ext cx="6517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E442253A-ACB3-4819-91C9-F06F6F3D05F6}"/>
              </a:ext>
            </a:extLst>
          </p:cNvPr>
          <p:cNvCxnSpPr>
            <a:cxnSpLocks/>
          </p:cNvCxnSpPr>
          <p:nvPr/>
        </p:nvCxnSpPr>
        <p:spPr>
          <a:xfrm flipH="1">
            <a:off x="6842070" y="4814618"/>
            <a:ext cx="6517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507A7351-9991-4B84-991F-81D69EA89511}"/>
              </a:ext>
            </a:extLst>
          </p:cNvPr>
          <p:cNvCxnSpPr>
            <a:cxnSpLocks/>
          </p:cNvCxnSpPr>
          <p:nvPr/>
        </p:nvCxnSpPr>
        <p:spPr>
          <a:xfrm flipH="1">
            <a:off x="6842070" y="4113081"/>
            <a:ext cx="6517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9EC5F565-F383-40BC-9CAB-AB0FE5E1CD8B}"/>
              </a:ext>
            </a:extLst>
          </p:cNvPr>
          <p:cNvCxnSpPr>
            <a:cxnSpLocks/>
          </p:cNvCxnSpPr>
          <p:nvPr/>
        </p:nvCxnSpPr>
        <p:spPr>
          <a:xfrm flipH="1">
            <a:off x="6840121" y="3411544"/>
            <a:ext cx="6517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6016C13B-3121-42E2-83FF-99C9FD355231}"/>
              </a:ext>
            </a:extLst>
          </p:cNvPr>
          <p:cNvCxnSpPr>
            <a:cxnSpLocks/>
          </p:cNvCxnSpPr>
          <p:nvPr/>
        </p:nvCxnSpPr>
        <p:spPr>
          <a:xfrm flipH="1">
            <a:off x="6842070" y="2712512"/>
            <a:ext cx="6517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8EAB3274-7E80-445E-9381-7BF1C287C754}"/>
              </a:ext>
            </a:extLst>
          </p:cNvPr>
          <p:cNvCxnSpPr>
            <a:cxnSpLocks/>
          </p:cNvCxnSpPr>
          <p:nvPr/>
        </p:nvCxnSpPr>
        <p:spPr>
          <a:xfrm flipH="1">
            <a:off x="6842070" y="2010975"/>
            <a:ext cx="6517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7BC91535-D14C-47D7-AC63-DBBE4ACE710B}"/>
              </a:ext>
            </a:extLst>
          </p:cNvPr>
          <p:cNvCxnSpPr>
            <a:cxnSpLocks/>
          </p:cNvCxnSpPr>
          <p:nvPr/>
        </p:nvCxnSpPr>
        <p:spPr>
          <a:xfrm rot="5400000" flipH="1">
            <a:off x="7299613" y="5746662"/>
            <a:ext cx="7516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E7474C71-D696-442C-889E-7BB3F64F05C8}"/>
              </a:ext>
            </a:extLst>
          </p:cNvPr>
          <p:cNvCxnSpPr>
            <a:cxnSpLocks/>
          </p:cNvCxnSpPr>
          <p:nvPr/>
        </p:nvCxnSpPr>
        <p:spPr>
          <a:xfrm rot="5400000" flipH="1">
            <a:off x="7731067" y="5746662"/>
            <a:ext cx="7516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1719B4A3-16C8-49FB-B454-094AD349FC4A}"/>
              </a:ext>
            </a:extLst>
          </p:cNvPr>
          <p:cNvCxnSpPr>
            <a:cxnSpLocks/>
          </p:cNvCxnSpPr>
          <p:nvPr/>
        </p:nvCxnSpPr>
        <p:spPr>
          <a:xfrm rot="5400000" flipH="1">
            <a:off x="8159066" y="5746662"/>
            <a:ext cx="7516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684AC864-49F5-4408-9964-934ACD014508}"/>
              </a:ext>
            </a:extLst>
          </p:cNvPr>
          <p:cNvCxnSpPr>
            <a:cxnSpLocks/>
          </p:cNvCxnSpPr>
          <p:nvPr/>
        </p:nvCxnSpPr>
        <p:spPr>
          <a:xfrm rot="5400000" flipH="1">
            <a:off x="8592265" y="5746662"/>
            <a:ext cx="7516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2CF1555A-4A62-412D-B484-9B32B3F7B850}"/>
              </a:ext>
            </a:extLst>
          </p:cNvPr>
          <p:cNvCxnSpPr>
            <a:cxnSpLocks/>
          </p:cNvCxnSpPr>
          <p:nvPr/>
        </p:nvCxnSpPr>
        <p:spPr>
          <a:xfrm rot="5400000" flipH="1">
            <a:off x="9020266" y="5746662"/>
            <a:ext cx="7516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F45EA5CE-A68C-428A-8213-4FC285B9CCBF}"/>
              </a:ext>
            </a:extLst>
          </p:cNvPr>
          <p:cNvCxnSpPr>
            <a:cxnSpLocks/>
          </p:cNvCxnSpPr>
          <p:nvPr/>
        </p:nvCxnSpPr>
        <p:spPr>
          <a:xfrm rot="5400000" flipH="1">
            <a:off x="9448693" y="5746662"/>
            <a:ext cx="7516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BE197A40-64C7-48FF-88B6-E0760ED0B706}"/>
              </a:ext>
            </a:extLst>
          </p:cNvPr>
          <p:cNvCxnSpPr>
            <a:cxnSpLocks/>
          </p:cNvCxnSpPr>
          <p:nvPr/>
        </p:nvCxnSpPr>
        <p:spPr>
          <a:xfrm rot="5400000" flipH="1">
            <a:off x="9876693" y="5746662"/>
            <a:ext cx="7516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9EC92A1A-267C-47AE-A021-B7723C6CCC6A}"/>
              </a:ext>
            </a:extLst>
          </p:cNvPr>
          <p:cNvCxnSpPr>
            <a:cxnSpLocks/>
          </p:cNvCxnSpPr>
          <p:nvPr/>
        </p:nvCxnSpPr>
        <p:spPr>
          <a:xfrm rot="5400000" flipH="1">
            <a:off x="10305119" y="5746662"/>
            <a:ext cx="7516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feld 31">
            <a:extLst>
              <a:ext uri="{FF2B5EF4-FFF2-40B4-BE49-F238E27FC236}">
                <a16:creationId xmlns:a16="http://schemas.microsoft.com/office/drawing/2014/main" id="{1C284F47-6ED6-47C1-B86F-0D31D4032AA7}"/>
              </a:ext>
            </a:extLst>
          </p:cNvPr>
          <p:cNvSpPr txBox="1"/>
          <p:nvPr/>
        </p:nvSpPr>
        <p:spPr>
          <a:xfrm>
            <a:off x="6793844" y="5752628"/>
            <a:ext cx="263214" cy="261610"/>
          </a:xfrm>
          <a:prstGeom prst="rect">
            <a:avLst/>
          </a:prstGeom>
          <a:noFill/>
        </p:spPr>
        <p:txBody>
          <a:bodyPr wrap="none" rtlCol="0">
            <a:spAutoFit/>
          </a:bodyPr>
          <a:lstStyle/>
          <a:p>
            <a:pPr algn="ctr"/>
            <a:r>
              <a:rPr lang="de-DE" sz="1100"/>
              <a:t>0</a:t>
            </a:r>
          </a:p>
        </p:txBody>
      </p:sp>
      <p:sp>
        <p:nvSpPr>
          <p:cNvPr id="33" name="Textfeld 32">
            <a:extLst>
              <a:ext uri="{FF2B5EF4-FFF2-40B4-BE49-F238E27FC236}">
                <a16:creationId xmlns:a16="http://schemas.microsoft.com/office/drawing/2014/main" id="{B15E2B50-3471-497B-BFCD-14B6DD3DF3D7}"/>
              </a:ext>
            </a:extLst>
          </p:cNvPr>
          <p:cNvSpPr txBox="1"/>
          <p:nvPr/>
        </p:nvSpPr>
        <p:spPr>
          <a:xfrm>
            <a:off x="7207760" y="5752628"/>
            <a:ext cx="263214" cy="261610"/>
          </a:xfrm>
          <a:prstGeom prst="rect">
            <a:avLst/>
          </a:prstGeom>
          <a:noFill/>
        </p:spPr>
        <p:txBody>
          <a:bodyPr wrap="none" rtlCol="0">
            <a:spAutoFit/>
          </a:bodyPr>
          <a:lstStyle/>
          <a:p>
            <a:pPr algn="ctr"/>
            <a:r>
              <a:rPr lang="de-DE" sz="1100"/>
              <a:t>3</a:t>
            </a:r>
          </a:p>
        </p:txBody>
      </p:sp>
      <p:sp>
        <p:nvSpPr>
          <p:cNvPr id="34" name="Textfeld 33">
            <a:extLst>
              <a:ext uri="{FF2B5EF4-FFF2-40B4-BE49-F238E27FC236}">
                <a16:creationId xmlns:a16="http://schemas.microsoft.com/office/drawing/2014/main" id="{35C7CD10-338F-4DAA-B331-675DD0D397EE}"/>
              </a:ext>
            </a:extLst>
          </p:cNvPr>
          <p:cNvSpPr txBox="1"/>
          <p:nvPr/>
        </p:nvSpPr>
        <p:spPr>
          <a:xfrm>
            <a:off x="7639641" y="5752605"/>
            <a:ext cx="263214" cy="261610"/>
          </a:xfrm>
          <a:prstGeom prst="rect">
            <a:avLst/>
          </a:prstGeom>
          <a:noFill/>
        </p:spPr>
        <p:txBody>
          <a:bodyPr wrap="none" rtlCol="0">
            <a:spAutoFit/>
          </a:bodyPr>
          <a:lstStyle/>
          <a:p>
            <a:pPr algn="ctr"/>
            <a:r>
              <a:rPr lang="de-DE" sz="1100"/>
              <a:t>6</a:t>
            </a:r>
          </a:p>
        </p:txBody>
      </p:sp>
      <p:sp>
        <p:nvSpPr>
          <p:cNvPr id="35" name="Textfeld 34">
            <a:extLst>
              <a:ext uri="{FF2B5EF4-FFF2-40B4-BE49-F238E27FC236}">
                <a16:creationId xmlns:a16="http://schemas.microsoft.com/office/drawing/2014/main" id="{E4A9713C-D3E5-4FCC-8A91-C37F11E7F431}"/>
              </a:ext>
            </a:extLst>
          </p:cNvPr>
          <p:cNvSpPr txBox="1"/>
          <p:nvPr/>
        </p:nvSpPr>
        <p:spPr>
          <a:xfrm>
            <a:off x="8066129" y="5753498"/>
            <a:ext cx="263214" cy="261610"/>
          </a:xfrm>
          <a:prstGeom prst="rect">
            <a:avLst/>
          </a:prstGeom>
          <a:noFill/>
        </p:spPr>
        <p:txBody>
          <a:bodyPr wrap="none" rtlCol="0">
            <a:spAutoFit/>
          </a:bodyPr>
          <a:lstStyle/>
          <a:p>
            <a:pPr algn="ctr"/>
            <a:r>
              <a:rPr lang="de-DE" sz="1100"/>
              <a:t>9</a:t>
            </a:r>
          </a:p>
        </p:txBody>
      </p:sp>
      <p:sp>
        <p:nvSpPr>
          <p:cNvPr id="36" name="Textfeld 35">
            <a:extLst>
              <a:ext uri="{FF2B5EF4-FFF2-40B4-BE49-F238E27FC236}">
                <a16:creationId xmlns:a16="http://schemas.microsoft.com/office/drawing/2014/main" id="{5CBF6F5C-41D1-42A4-9A71-039DCE4B0058}"/>
              </a:ext>
            </a:extLst>
          </p:cNvPr>
          <p:cNvSpPr txBox="1"/>
          <p:nvPr/>
        </p:nvSpPr>
        <p:spPr>
          <a:xfrm>
            <a:off x="8458227" y="5751795"/>
            <a:ext cx="341760" cy="261610"/>
          </a:xfrm>
          <a:prstGeom prst="rect">
            <a:avLst/>
          </a:prstGeom>
          <a:noFill/>
        </p:spPr>
        <p:txBody>
          <a:bodyPr wrap="none" rtlCol="0">
            <a:spAutoFit/>
          </a:bodyPr>
          <a:lstStyle/>
          <a:p>
            <a:pPr algn="ctr"/>
            <a:r>
              <a:rPr lang="de-DE" sz="1100"/>
              <a:t>12</a:t>
            </a:r>
          </a:p>
        </p:txBody>
      </p:sp>
      <p:sp>
        <p:nvSpPr>
          <p:cNvPr id="37" name="Textfeld 36">
            <a:extLst>
              <a:ext uri="{FF2B5EF4-FFF2-40B4-BE49-F238E27FC236}">
                <a16:creationId xmlns:a16="http://schemas.microsoft.com/office/drawing/2014/main" id="{96C14537-33F3-4258-B8E4-1184315B991F}"/>
              </a:ext>
            </a:extLst>
          </p:cNvPr>
          <p:cNvSpPr txBox="1"/>
          <p:nvPr/>
        </p:nvSpPr>
        <p:spPr>
          <a:xfrm>
            <a:off x="8886968" y="5751795"/>
            <a:ext cx="341760" cy="261610"/>
          </a:xfrm>
          <a:prstGeom prst="rect">
            <a:avLst/>
          </a:prstGeom>
          <a:noFill/>
        </p:spPr>
        <p:txBody>
          <a:bodyPr wrap="none" rtlCol="0">
            <a:spAutoFit/>
          </a:bodyPr>
          <a:lstStyle/>
          <a:p>
            <a:pPr algn="ctr"/>
            <a:r>
              <a:rPr lang="de-DE" sz="1100"/>
              <a:t>15</a:t>
            </a:r>
          </a:p>
        </p:txBody>
      </p:sp>
      <p:sp>
        <p:nvSpPr>
          <p:cNvPr id="38" name="Textfeld 37">
            <a:extLst>
              <a:ext uri="{FF2B5EF4-FFF2-40B4-BE49-F238E27FC236}">
                <a16:creationId xmlns:a16="http://schemas.microsoft.com/office/drawing/2014/main" id="{3D8B21B5-6190-45F5-810A-0DF46F34B3F2}"/>
              </a:ext>
            </a:extLst>
          </p:cNvPr>
          <p:cNvSpPr txBox="1"/>
          <p:nvPr/>
        </p:nvSpPr>
        <p:spPr>
          <a:xfrm>
            <a:off x="9316808" y="5752605"/>
            <a:ext cx="341760" cy="261610"/>
          </a:xfrm>
          <a:prstGeom prst="rect">
            <a:avLst/>
          </a:prstGeom>
          <a:noFill/>
        </p:spPr>
        <p:txBody>
          <a:bodyPr wrap="none" rtlCol="0">
            <a:spAutoFit/>
          </a:bodyPr>
          <a:lstStyle/>
          <a:p>
            <a:pPr algn="ctr"/>
            <a:r>
              <a:rPr lang="de-DE" sz="1100"/>
              <a:t>18</a:t>
            </a:r>
          </a:p>
        </p:txBody>
      </p:sp>
      <p:sp>
        <p:nvSpPr>
          <p:cNvPr id="39" name="Textfeld 38">
            <a:extLst>
              <a:ext uri="{FF2B5EF4-FFF2-40B4-BE49-F238E27FC236}">
                <a16:creationId xmlns:a16="http://schemas.microsoft.com/office/drawing/2014/main" id="{745E831D-9D06-464C-819C-54C48509C7BA}"/>
              </a:ext>
            </a:extLst>
          </p:cNvPr>
          <p:cNvSpPr txBox="1"/>
          <p:nvPr/>
        </p:nvSpPr>
        <p:spPr>
          <a:xfrm>
            <a:off x="9744067" y="5751795"/>
            <a:ext cx="341760" cy="261610"/>
          </a:xfrm>
          <a:prstGeom prst="rect">
            <a:avLst/>
          </a:prstGeom>
          <a:noFill/>
        </p:spPr>
        <p:txBody>
          <a:bodyPr wrap="none" rtlCol="0">
            <a:spAutoFit/>
          </a:bodyPr>
          <a:lstStyle/>
          <a:p>
            <a:pPr algn="ctr"/>
            <a:r>
              <a:rPr lang="de-DE" sz="1100"/>
              <a:t>21</a:t>
            </a:r>
          </a:p>
        </p:txBody>
      </p:sp>
      <p:sp>
        <p:nvSpPr>
          <p:cNvPr id="40" name="Textfeld 39">
            <a:extLst>
              <a:ext uri="{FF2B5EF4-FFF2-40B4-BE49-F238E27FC236}">
                <a16:creationId xmlns:a16="http://schemas.microsoft.com/office/drawing/2014/main" id="{6576457D-30CA-45C0-860C-B60EE6CFE3A7}"/>
              </a:ext>
            </a:extLst>
          </p:cNvPr>
          <p:cNvSpPr txBox="1"/>
          <p:nvPr/>
        </p:nvSpPr>
        <p:spPr>
          <a:xfrm>
            <a:off x="10172504" y="5751795"/>
            <a:ext cx="341760" cy="261610"/>
          </a:xfrm>
          <a:prstGeom prst="rect">
            <a:avLst/>
          </a:prstGeom>
          <a:noFill/>
        </p:spPr>
        <p:txBody>
          <a:bodyPr wrap="none" rtlCol="0">
            <a:spAutoFit/>
          </a:bodyPr>
          <a:lstStyle/>
          <a:p>
            <a:pPr algn="ctr"/>
            <a:r>
              <a:rPr lang="de-DE" sz="1100"/>
              <a:t>24</a:t>
            </a:r>
          </a:p>
        </p:txBody>
      </p:sp>
      <p:sp>
        <p:nvSpPr>
          <p:cNvPr id="41" name="Textfeld 40">
            <a:extLst>
              <a:ext uri="{FF2B5EF4-FFF2-40B4-BE49-F238E27FC236}">
                <a16:creationId xmlns:a16="http://schemas.microsoft.com/office/drawing/2014/main" id="{A21DD5A6-2C2A-4B35-900F-2156C9A3105B}"/>
              </a:ext>
            </a:extLst>
          </p:cNvPr>
          <p:cNvSpPr txBox="1"/>
          <p:nvPr/>
        </p:nvSpPr>
        <p:spPr>
          <a:xfrm>
            <a:off x="6487201" y="5376021"/>
            <a:ext cx="380233" cy="261610"/>
          </a:xfrm>
          <a:prstGeom prst="rect">
            <a:avLst/>
          </a:prstGeom>
          <a:noFill/>
        </p:spPr>
        <p:txBody>
          <a:bodyPr wrap="none" rtlCol="0">
            <a:spAutoFit/>
          </a:bodyPr>
          <a:lstStyle/>
          <a:p>
            <a:pPr algn="r"/>
            <a:r>
              <a:rPr lang="de-DE" sz="1100"/>
              <a:t>0.0</a:t>
            </a:r>
          </a:p>
        </p:txBody>
      </p:sp>
      <p:sp>
        <p:nvSpPr>
          <p:cNvPr id="42" name="Textfeld 41">
            <a:extLst>
              <a:ext uri="{FF2B5EF4-FFF2-40B4-BE49-F238E27FC236}">
                <a16:creationId xmlns:a16="http://schemas.microsoft.com/office/drawing/2014/main" id="{0F022AF2-4161-4ADC-9868-9CE8BF25AA9B}"/>
              </a:ext>
            </a:extLst>
          </p:cNvPr>
          <p:cNvSpPr txBox="1"/>
          <p:nvPr/>
        </p:nvSpPr>
        <p:spPr>
          <a:xfrm>
            <a:off x="6487201" y="4671979"/>
            <a:ext cx="380233" cy="261610"/>
          </a:xfrm>
          <a:prstGeom prst="rect">
            <a:avLst/>
          </a:prstGeom>
          <a:noFill/>
        </p:spPr>
        <p:txBody>
          <a:bodyPr wrap="none" rtlCol="0">
            <a:spAutoFit/>
          </a:bodyPr>
          <a:lstStyle/>
          <a:p>
            <a:pPr algn="r"/>
            <a:r>
              <a:rPr lang="de-DE" sz="1100"/>
              <a:t>0.2</a:t>
            </a:r>
          </a:p>
        </p:txBody>
      </p:sp>
      <p:sp>
        <p:nvSpPr>
          <p:cNvPr id="43" name="Textfeld 42">
            <a:extLst>
              <a:ext uri="{FF2B5EF4-FFF2-40B4-BE49-F238E27FC236}">
                <a16:creationId xmlns:a16="http://schemas.microsoft.com/office/drawing/2014/main" id="{493CA7F1-CEEC-47CB-90CB-815A656AAF1A}"/>
              </a:ext>
            </a:extLst>
          </p:cNvPr>
          <p:cNvSpPr txBox="1"/>
          <p:nvPr/>
        </p:nvSpPr>
        <p:spPr>
          <a:xfrm>
            <a:off x="6487201" y="3972947"/>
            <a:ext cx="380233" cy="261610"/>
          </a:xfrm>
          <a:prstGeom prst="rect">
            <a:avLst/>
          </a:prstGeom>
          <a:noFill/>
        </p:spPr>
        <p:txBody>
          <a:bodyPr wrap="none" rtlCol="0">
            <a:spAutoFit/>
          </a:bodyPr>
          <a:lstStyle/>
          <a:p>
            <a:pPr algn="r"/>
            <a:r>
              <a:rPr lang="de-DE" sz="1100"/>
              <a:t>0.4</a:t>
            </a:r>
          </a:p>
        </p:txBody>
      </p:sp>
      <p:sp>
        <p:nvSpPr>
          <p:cNvPr id="44" name="Textfeld 43">
            <a:extLst>
              <a:ext uri="{FF2B5EF4-FFF2-40B4-BE49-F238E27FC236}">
                <a16:creationId xmlns:a16="http://schemas.microsoft.com/office/drawing/2014/main" id="{895AF80E-0CD3-4F42-B0E7-4AB6C3BBF94A}"/>
              </a:ext>
            </a:extLst>
          </p:cNvPr>
          <p:cNvSpPr txBox="1"/>
          <p:nvPr/>
        </p:nvSpPr>
        <p:spPr>
          <a:xfrm>
            <a:off x="6487201" y="3273915"/>
            <a:ext cx="380233" cy="261610"/>
          </a:xfrm>
          <a:prstGeom prst="rect">
            <a:avLst/>
          </a:prstGeom>
          <a:noFill/>
        </p:spPr>
        <p:txBody>
          <a:bodyPr wrap="none" rtlCol="0">
            <a:spAutoFit/>
          </a:bodyPr>
          <a:lstStyle/>
          <a:p>
            <a:pPr algn="r"/>
            <a:r>
              <a:rPr lang="de-DE" sz="1100"/>
              <a:t>0.6</a:t>
            </a:r>
          </a:p>
        </p:txBody>
      </p:sp>
      <p:sp>
        <p:nvSpPr>
          <p:cNvPr id="45" name="Textfeld 44">
            <a:extLst>
              <a:ext uri="{FF2B5EF4-FFF2-40B4-BE49-F238E27FC236}">
                <a16:creationId xmlns:a16="http://schemas.microsoft.com/office/drawing/2014/main" id="{C2A83BE2-4336-4D9B-A5C5-B9C41213FC70}"/>
              </a:ext>
            </a:extLst>
          </p:cNvPr>
          <p:cNvSpPr txBox="1"/>
          <p:nvPr/>
        </p:nvSpPr>
        <p:spPr>
          <a:xfrm>
            <a:off x="6487201" y="2574555"/>
            <a:ext cx="380233" cy="261610"/>
          </a:xfrm>
          <a:prstGeom prst="rect">
            <a:avLst/>
          </a:prstGeom>
          <a:noFill/>
        </p:spPr>
        <p:txBody>
          <a:bodyPr wrap="none" rtlCol="0">
            <a:spAutoFit/>
          </a:bodyPr>
          <a:lstStyle/>
          <a:p>
            <a:pPr algn="r"/>
            <a:r>
              <a:rPr lang="de-DE" sz="1100"/>
              <a:t>0.8</a:t>
            </a:r>
          </a:p>
        </p:txBody>
      </p:sp>
      <p:sp>
        <p:nvSpPr>
          <p:cNvPr id="46" name="Textfeld 45">
            <a:extLst>
              <a:ext uri="{FF2B5EF4-FFF2-40B4-BE49-F238E27FC236}">
                <a16:creationId xmlns:a16="http://schemas.microsoft.com/office/drawing/2014/main" id="{5C76BFB9-111D-4A1D-A1DA-10E7C55B6818}"/>
              </a:ext>
            </a:extLst>
          </p:cNvPr>
          <p:cNvSpPr txBox="1"/>
          <p:nvPr/>
        </p:nvSpPr>
        <p:spPr>
          <a:xfrm>
            <a:off x="6487201" y="1873345"/>
            <a:ext cx="380233" cy="261610"/>
          </a:xfrm>
          <a:prstGeom prst="rect">
            <a:avLst/>
          </a:prstGeom>
          <a:noFill/>
        </p:spPr>
        <p:txBody>
          <a:bodyPr wrap="none" rtlCol="0">
            <a:spAutoFit/>
          </a:bodyPr>
          <a:lstStyle/>
          <a:p>
            <a:pPr algn="r"/>
            <a:r>
              <a:rPr lang="de-DE" sz="1100"/>
              <a:t>1.0</a:t>
            </a:r>
          </a:p>
        </p:txBody>
      </p:sp>
      <p:sp>
        <p:nvSpPr>
          <p:cNvPr id="49" name="Freihandform: Form 48">
            <a:extLst>
              <a:ext uri="{FF2B5EF4-FFF2-40B4-BE49-F238E27FC236}">
                <a16:creationId xmlns:a16="http://schemas.microsoft.com/office/drawing/2014/main" id="{1C2FD60C-E56C-45C0-9DAF-F4700473D9E2}"/>
              </a:ext>
            </a:extLst>
          </p:cNvPr>
          <p:cNvSpPr/>
          <p:nvPr/>
        </p:nvSpPr>
        <p:spPr>
          <a:xfrm>
            <a:off x="6912985" y="2007635"/>
            <a:ext cx="3381717" cy="213802"/>
          </a:xfrm>
          <a:custGeom>
            <a:avLst/>
            <a:gdLst>
              <a:gd name="connsiteX0" fmla="*/ 0 w 3683000"/>
              <a:gd name="connsiteY0" fmla="*/ 0 h 203200"/>
              <a:gd name="connsiteX1" fmla="*/ 1282700 w 3683000"/>
              <a:gd name="connsiteY1" fmla="*/ 3175 h 203200"/>
              <a:gd name="connsiteX2" fmla="*/ 1279525 w 3683000"/>
              <a:gd name="connsiteY2" fmla="*/ 92075 h 203200"/>
              <a:gd name="connsiteX3" fmla="*/ 1587500 w 3683000"/>
              <a:gd name="connsiteY3" fmla="*/ 92075 h 203200"/>
              <a:gd name="connsiteX4" fmla="*/ 1593850 w 3683000"/>
              <a:gd name="connsiteY4" fmla="*/ 203200 h 203200"/>
              <a:gd name="connsiteX5" fmla="*/ 3683000 w 3683000"/>
              <a:gd name="connsiteY5" fmla="*/ 200025 h 203200"/>
              <a:gd name="connsiteX0" fmla="*/ 0 w 3683000"/>
              <a:gd name="connsiteY0" fmla="*/ 0 h 203200"/>
              <a:gd name="connsiteX1" fmla="*/ 1282700 w 3683000"/>
              <a:gd name="connsiteY1" fmla="*/ 3175 h 203200"/>
              <a:gd name="connsiteX2" fmla="*/ 1281907 w 3683000"/>
              <a:gd name="connsiteY2" fmla="*/ 92075 h 203200"/>
              <a:gd name="connsiteX3" fmla="*/ 1587500 w 3683000"/>
              <a:gd name="connsiteY3" fmla="*/ 92075 h 203200"/>
              <a:gd name="connsiteX4" fmla="*/ 1593850 w 3683000"/>
              <a:gd name="connsiteY4" fmla="*/ 203200 h 203200"/>
              <a:gd name="connsiteX5" fmla="*/ 3683000 w 3683000"/>
              <a:gd name="connsiteY5" fmla="*/ 200025 h 203200"/>
              <a:gd name="connsiteX0" fmla="*/ 0 w 3683000"/>
              <a:gd name="connsiteY0" fmla="*/ 0 h 203200"/>
              <a:gd name="connsiteX1" fmla="*/ 1282700 w 3683000"/>
              <a:gd name="connsiteY1" fmla="*/ 3175 h 203200"/>
              <a:gd name="connsiteX2" fmla="*/ 1281907 w 3683000"/>
              <a:gd name="connsiteY2" fmla="*/ 92075 h 203200"/>
              <a:gd name="connsiteX3" fmla="*/ 1587500 w 3683000"/>
              <a:gd name="connsiteY3" fmla="*/ 92075 h 203200"/>
              <a:gd name="connsiteX4" fmla="*/ 1589087 w 3683000"/>
              <a:gd name="connsiteY4" fmla="*/ 203200 h 203200"/>
              <a:gd name="connsiteX5" fmla="*/ 3683000 w 3683000"/>
              <a:gd name="connsiteY5" fmla="*/ 200025 h 203200"/>
              <a:gd name="connsiteX0" fmla="*/ 0 w 3700093"/>
              <a:gd name="connsiteY0" fmla="*/ 0 h 203200"/>
              <a:gd name="connsiteX1" fmla="*/ 1299793 w 3700093"/>
              <a:gd name="connsiteY1" fmla="*/ 3175 h 203200"/>
              <a:gd name="connsiteX2" fmla="*/ 1299000 w 3700093"/>
              <a:gd name="connsiteY2" fmla="*/ 92075 h 203200"/>
              <a:gd name="connsiteX3" fmla="*/ 1604593 w 3700093"/>
              <a:gd name="connsiteY3" fmla="*/ 92075 h 203200"/>
              <a:gd name="connsiteX4" fmla="*/ 1606180 w 3700093"/>
              <a:gd name="connsiteY4" fmla="*/ 203200 h 203200"/>
              <a:gd name="connsiteX5" fmla="*/ 3700093 w 3700093"/>
              <a:gd name="connsiteY5" fmla="*/ 200025 h 203200"/>
              <a:gd name="connsiteX0" fmla="*/ 0 w 3706503"/>
              <a:gd name="connsiteY0" fmla="*/ 0 h 203200"/>
              <a:gd name="connsiteX1" fmla="*/ 1306203 w 3706503"/>
              <a:gd name="connsiteY1" fmla="*/ 3175 h 203200"/>
              <a:gd name="connsiteX2" fmla="*/ 1305410 w 3706503"/>
              <a:gd name="connsiteY2" fmla="*/ 92075 h 203200"/>
              <a:gd name="connsiteX3" fmla="*/ 1611003 w 3706503"/>
              <a:gd name="connsiteY3" fmla="*/ 92075 h 203200"/>
              <a:gd name="connsiteX4" fmla="*/ 1612590 w 3706503"/>
              <a:gd name="connsiteY4" fmla="*/ 203200 h 203200"/>
              <a:gd name="connsiteX5" fmla="*/ 3706503 w 3706503"/>
              <a:gd name="connsiteY5" fmla="*/ 200025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6503" h="203200">
                <a:moveTo>
                  <a:pt x="0" y="0"/>
                </a:moveTo>
                <a:lnTo>
                  <a:pt x="1306203" y="3175"/>
                </a:lnTo>
                <a:cubicBezTo>
                  <a:pt x="1305939" y="32808"/>
                  <a:pt x="1305674" y="62442"/>
                  <a:pt x="1305410" y="92075"/>
                </a:cubicBezTo>
                <a:lnTo>
                  <a:pt x="1611003" y="92075"/>
                </a:lnTo>
                <a:lnTo>
                  <a:pt x="1612590" y="203200"/>
                </a:lnTo>
                <a:lnTo>
                  <a:pt x="3706503" y="200025"/>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51" name="Gerader Verbinder 50">
            <a:extLst>
              <a:ext uri="{FF2B5EF4-FFF2-40B4-BE49-F238E27FC236}">
                <a16:creationId xmlns:a16="http://schemas.microsoft.com/office/drawing/2014/main" id="{CB8F0924-535A-4114-8C30-4287DFBAD8E2}"/>
              </a:ext>
            </a:extLst>
          </p:cNvPr>
          <p:cNvCxnSpPr/>
          <p:nvPr/>
        </p:nvCxnSpPr>
        <p:spPr>
          <a:xfrm flipV="1">
            <a:off x="7960061" y="197088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2" name="Gerader Verbinder 51">
            <a:extLst>
              <a:ext uri="{FF2B5EF4-FFF2-40B4-BE49-F238E27FC236}">
                <a16:creationId xmlns:a16="http://schemas.microsoft.com/office/drawing/2014/main" id="{C6FC5054-B656-4CF0-A2EE-602BBDDBC430}"/>
              </a:ext>
            </a:extLst>
          </p:cNvPr>
          <p:cNvCxnSpPr/>
          <p:nvPr/>
        </p:nvCxnSpPr>
        <p:spPr>
          <a:xfrm flipV="1">
            <a:off x="8004568" y="197088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3" name="Gerader Verbinder 52">
            <a:extLst>
              <a:ext uri="{FF2B5EF4-FFF2-40B4-BE49-F238E27FC236}">
                <a16:creationId xmlns:a16="http://schemas.microsoft.com/office/drawing/2014/main" id="{3C91640C-9BB6-4CE8-8A74-6097CA9E14BF}"/>
              </a:ext>
            </a:extLst>
          </p:cNvPr>
          <p:cNvCxnSpPr/>
          <p:nvPr/>
        </p:nvCxnSpPr>
        <p:spPr>
          <a:xfrm flipV="1">
            <a:off x="8033482" y="197088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6807D05F-3ED4-4249-9E1D-2C8B5C31A9B5}"/>
              </a:ext>
            </a:extLst>
          </p:cNvPr>
          <p:cNvCxnSpPr/>
          <p:nvPr/>
        </p:nvCxnSpPr>
        <p:spPr>
          <a:xfrm flipV="1">
            <a:off x="8055878" y="197088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5" name="Gerader Verbinder 54">
            <a:extLst>
              <a:ext uri="{FF2B5EF4-FFF2-40B4-BE49-F238E27FC236}">
                <a16:creationId xmlns:a16="http://schemas.microsoft.com/office/drawing/2014/main" id="{E6D4645A-BE52-4BB3-937B-E5A3764ACF15}"/>
              </a:ext>
            </a:extLst>
          </p:cNvPr>
          <p:cNvCxnSpPr/>
          <p:nvPr/>
        </p:nvCxnSpPr>
        <p:spPr>
          <a:xfrm flipV="1">
            <a:off x="8128406" y="2063418"/>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6" name="Gerader Verbinder 55">
            <a:extLst>
              <a:ext uri="{FF2B5EF4-FFF2-40B4-BE49-F238E27FC236}">
                <a16:creationId xmlns:a16="http://schemas.microsoft.com/office/drawing/2014/main" id="{6E359530-D531-45E5-A64F-00F9D64BD8DA}"/>
              </a:ext>
            </a:extLst>
          </p:cNvPr>
          <p:cNvCxnSpPr/>
          <p:nvPr/>
        </p:nvCxnSpPr>
        <p:spPr>
          <a:xfrm flipV="1">
            <a:off x="8154478" y="2063245"/>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7" name="Gerader Verbinder 56">
            <a:extLst>
              <a:ext uri="{FF2B5EF4-FFF2-40B4-BE49-F238E27FC236}">
                <a16:creationId xmlns:a16="http://schemas.microsoft.com/office/drawing/2014/main" id="{552F87D6-6EB1-4EFA-8C7B-934B59293AB4}"/>
              </a:ext>
            </a:extLst>
          </p:cNvPr>
          <p:cNvCxnSpPr/>
          <p:nvPr/>
        </p:nvCxnSpPr>
        <p:spPr>
          <a:xfrm flipV="1">
            <a:off x="8183613" y="2063245"/>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8" name="Gerader Verbinder 57">
            <a:extLst>
              <a:ext uri="{FF2B5EF4-FFF2-40B4-BE49-F238E27FC236}">
                <a16:creationId xmlns:a16="http://schemas.microsoft.com/office/drawing/2014/main" id="{3E0FF4D0-5E4C-486B-91F4-1F101F0D6EDC}"/>
              </a:ext>
            </a:extLst>
          </p:cNvPr>
          <p:cNvCxnSpPr/>
          <p:nvPr/>
        </p:nvCxnSpPr>
        <p:spPr>
          <a:xfrm flipV="1">
            <a:off x="8330400" y="2064080"/>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9" name="Gerader Verbinder 58">
            <a:extLst>
              <a:ext uri="{FF2B5EF4-FFF2-40B4-BE49-F238E27FC236}">
                <a16:creationId xmlns:a16="http://schemas.microsoft.com/office/drawing/2014/main" id="{C31E43E3-131A-495C-A7DE-8D9BD1CFA1CA}"/>
              </a:ext>
            </a:extLst>
          </p:cNvPr>
          <p:cNvCxnSpPr/>
          <p:nvPr/>
        </p:nvCxnSpPr>
        <p:spPr>
          <a:xfrm flipV="1">
            <a:off x="8354298" y="2063245"/>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 name="Gerader Verbinder 59">
            <a:extLst>
              <a:ext uri="{FF2B5EF4-FFF2-40B4-BE49-F238E27FC236}">
                <a16:creationId xmlns:a16="http://schemas.microsoft.com/office/drawing/2014/main" id="{4A80ECB6-41EE-4BF9-91C0-49AC5C1BFEC6}"/>
              </a:ext>
            </a:extLst>
          </p:cNvPr>
          <p:cNvCxnSpPr/>
          <p:nvPr/>
        </p:nvCxnSpPr>
        <p:spPr>
          <a:xfrm flipV="1">
            <a:off x="8392840"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 name="Gerader Verbinder 60">
            <a:extLst>
              <a:ext uri="{FF2B5EF4-FFF2-40B4-BE49-F238E27FC236}">
                <a16:creationId xmlns:a16="http://schemas.microsoft.com/office/drawing/2014/main" id="{1D979A56-1630-45C2-AC34-FAF2FD9AC1D8}"/>
              </a:ext>
            </a:extLst>
          </p:cNvPr>
          <p:cNvCxnSpPr/>
          <p:nvPr/>
        </p:nvCxnSpPr>
        <p:spPr>
          <a:xfrm flipV="1">
            <a:off x="8417186"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Gerader Verbinder 61">
            <a:extLst>
              <a:ext uri="{FF2B5EF4-FFF2-40B4-BE49-F238E27FC236}">
                <a16:creationId xmlns:a16="http://schemas.microsoft.com/office/drawing/2014/main" id="{1F002CE8-CDCD-4E00-847D-28820C454C5B}"/>
              </a:ext>
            </a:extLst>
          </p:cNvPr>
          <p:cNvCxnSpPr/>
          <p:nvPr/>
        </p:nvCxnSpPr>
        <p:spPr>
          <a:xfrm flipV="1">
            <a:off x="8481677"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3" name="Gerader Verbinder 62">
            <a:extLst>
              <a:ext uri="{FF2B5EF4-FFF2-40B4-BE49-F238E27FC236}">
                <a16:creationId xmlns:a16="http://schemas.microsoft.com/office/drawing/2014/main" id="{2EEB66E0-E5C9-4CAA-9F18-0E0EFEA4B14D}"/>
              </a:ext>
            </a:extLst>
          </p:cNvPr>
          <p:cNvCxnSpPr/>
          <p:nvPr/>
        </p:nvCxnSpPr>
        <p:spPr>
          <a:xfrm flipV="1">
            <a:off x="8664174"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4" name="Gerader Verbinder 63">
            <a:extLst>
              <a:ext uri="{FF2B5EF4-FFF2-40B4-BE49-F238E27FC236}">
                <a16:creationId xmlns:a16="http://schemas.microsoft.com/office/drawing/2014/main" id="{C28403AA-328B-424C-87DE-097FA69CD2F3}"/>
              </a:ext>
            </a:extLst>
          </p:cNvPr>
          <p:cNvCxnSpPr/>
          <p:nvPr/>
        </p:nvCxnSpPr>
        <p:spPr>
          <a:xfrm flipV="1">
            <a:off x="8698936"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5" name="Gerader Verbinder 64">
            <a:extLst>
              <a:ext uri="{FF2B5EF4-FFF2-40B4-BE49-F238E27FC236}">
                <a16:creationId xmlns:a16="http://schemas.microsoft.com/office/drawing/2014/main" id="{900B006A-CBD3-48C2-8A9C-1B0D6A9A6376}"/>
              </a:ext>
            </a:extLst>
          </p:cNvPr>
          <p:cNvCxnSpPr/>
          <p:nvPr/>
        </p:nvCxnSpPr>
        <p:spPr>
          <a:xfrm flipV="1">
            <a:off x="8740215"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6" name="Gerader Verbinder 65">
            <a:extLst>
              <a:ext uri="{FF2B5EF4-FFF2-40B4-BE49-F238E27FC236}">
                <a16:creationId xmlns:a16="http://schemas.microsoft.com/office/drawing/2014/main" id="{1C6706C6-69BD-468F-B081-2AACDA0D3AEC}"/>
              </a:ext>
            </a:extLst>
          </p:cNvPr>
          <p:cNvCxnSpPr/>
          <p:nvPr/>
        </p:nvCxnSpPr>
        <p:spPr>
          <a:xfrm flipV="1">
            <a:off x="8764784"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7" name="Gerader Verbinder 66">
            <a:extLst>
              <a:ext uri="{FF2B5EF4-FFF2-40B4-BE49-F238E27FC236}">
                <a16:creationId xmlns:a16="http://schemas.microsoft.com/office/drawing/2014/main" id="{4D88FB6D-8530-408D-9B3F-AF8D9D2CBC97}"/>
              </a:ext>
            </a:extLst>
          </p:cNvPr>
          <p:cNvCxnSpPr/>
          <p:nvPr/>
        </p:nvCxnSpPr>
        <p:spPr>
          <a:xfrm flipV="1">
            <a:off x="8777679"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8" name="Gerader Verbinder 67">
            <a:extLst>
              <a:ext uri="{FF2B5EF4-FFF2-40B4-BE49-F238E27FC236}">
                <a16:creationId xmlns:a16="http://schemas.microsoft.com/office/drawing/2014/main" id="{7D7FF48E-D4DA-4B16-A919-E08703A55BE6}"/>
              </a:ext>
            </a:extLst>
          </p:cNvPr>
          <p:cNvCxnSpPr/>
          <p:nvPr/>
        </p:nvCxnSpPr>
        <p:spPr>
          <a:xfrm flipV="1">
            <a:off x="8793749"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9" name="Gerader Verbinder 68">
            <a:extLst>
              <a:ext uri="{FF2B5EF4-FFF2-40B4-BE49-F238E27FC236}">
                <a16:creationId xmlns:a16="http://schemas.microsoft.com/office/drawing/2014/main" id="{ECAE5CC6-7705-4039-9CD0-803E27201411}"/>
              </a:ext>
            </a:extLst>
          </p:cNvPr>
          <p:cNvCxnSpPr/>
          <p:nvPr/>
        </p:nvCxnSpPr>
        <p:spPr>
          <a:xfrm flipV="1">
            <a:off x="9018805"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0" name="Gerader Verbinder 69">
            <a:extLst>
              <a:ext uri="{FF2B5EF4-FFF2-40B4-BE49-F238E27FC236}">
                <a16:creationId xmlns:a16="http://schemas.microsoft.com/office/drawing/2014/main" id="{F5767BAF-E14F-4C9C-8DC8-43F93D8EC3A4}"/>
              </a:ext>
            </a:extLst>
          </p:cNvPr>
          <p:cNvCxnSpPr/>
          <p:nvPr/>
        </p:nvCxnSpPr>
        <p:spPr>
          <a:xfrm flipV="1">
            <a:off x="9116571"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1" name="Gerader Verbinder 70">
            <a:extLst>
              <a:ext uri="{FF2B5EF4-FFF2-40B4-BE49-F238E27FC236}">
                <a16:creationId xmlns:a16="http://schemas.microsoft.com/office/drawing/2014/main" id="{A77CCA5C-1DFE-4DBF-A22C-4FA105D1A77A}"/>
              </a:ext>
            </a:extLst>
          </p:cNvPr>
          <p:cNvCxnSpPr/>
          <p:nvPr/>
        </p:nvCxnSpPr>
        <p:spPr>
          <a:xfrm flipV="1">
            <a:off x="9133952"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2" name="Gerader Verbinder 71">
            <a:extLst>
              <a:ext uri="{FF2B5EF4-FFF2-40B4-BE49-F238E27FC236}">
                <a16:creationId xmlns:a16="http://schemas.microsoft.com/office/drawing/2014/main" id="{28610ED4-424D-4D8E-8F3E-FD5E1FDDC679}"/>
              </a:ext>
            </a:extLst>
          </p:cNvPr>
          <p:cNvCxnSpPr/>
          <p:nvPr/>
        </p:nvCxnSpPr>
        <p:spPr>
          <a:xfrm flipV="1">
            <a:off x="9179576" y="2181349"/>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3" name="Gerader Verbinder 72">
            <a:extLst>
              <a:ext uri="{FF2B5EF4-FFF2-40B4-BE49-F238E27FC236}">
                <a16:creationId xmlns:a16="http://schemas.microsoft.com/office/drawing/2014/main" id="{A2743921-25DC-4DEA-8F7D-8CE638D981B0}"/>
              </a:ext>
            </a:extLst>
          </p:cNvPr>
          <p:cNvCxnSpPr/>
          <p:nvPr/>
        </p:nvCxnSpPr>
        <p:spPr>
          <a:xfrm flipV="1">
            <a:off x="9416389" y="2178844"/>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4" name="Gerader Verbinder 73">
            <a:extLst>
              <a:ext uri="{FF2B5EF4-FFF2-40B4-BE49-F238E27FC236}">
                <a16:creationId xmlns:a16="http://schemas.microsoft.com/office/drawing/2014/main" id="{50ED3594-162D-4708-A87F-227B9023BEDC}"/>
              </a:ext>
            </a:extLst>
          </p:cNvPr>
          <p:cNvCxnSpPr/>
          <p:nvPr/>
        </p:nvCxnSpPr>
        <p:spPr>
          <a:xfrm flipV="1">
            <a:off x="9444633" y="2178844"/>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5" name="Gerader Verbinder 74">
            <a:extLst>
              <a:ext uri="{FF2B5EF4-FFF2-40B4-BE49-F238E27FC236}">
                <a16:creationId xmlns:a16="http://schemas.microsoft.com/office/drawing/2014/main" id="{78CCE834-A4C4-44D5-A9A7-D6997EA123BF}"/>
              </a:ext>
            </a:extLst>
          </p:cNvPr>
          <p:cNvCxnSpPr/>
          <p:nvPr/>
        </p:nvCxnSpPr>
        <p:spPr>
          <a:xfrm flipV="1">
            <a:off x="9479758" y="2178844"/>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6" name="Gerader Verbinder 75">
            <a:extLst>
              <a:ext uri="{FF2B5EF4-FFF2-40B4-BE49-F238E27FC236}">
                <a16:creationId xmlns:a16="http://schemas.microsoft.com/office/drawing/2014/main" id="{D558B143-B820-4D69-A83D-9EA86679511E}"/>
              </a:ext>
            </a:extLst>
          </p:cNvPr>
          <p:cNvCxnSpPr/>
          <p:nvPr/>
        </p:nvCxnSpPr>
        <p:spPr>
          <a:xfrm flipV="1">
            <a:off x="9536246" y="2178844"/>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1125301D-88A2-4701-B3ED-F0811971990A}"/>
              </a:ext>
            </a:extLst>
          </p:cNvPr>
          <p:cNvCxnSpPr/>
          <p:nvPr/>
        </p:nvCxnSpPr>
        <p:spPr>
          <a:xfrm flipV="1">
            <a:off x="9605405" y="2178844"/>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A2CB2F4D-B2C8-4B90-A2F3-41E261241E94}"/>
              </a:ext>
            </a:extLst>
          </p:cNvPr>
          <p:cNvCxnSpPr/>
          <p:nvPr/>
        </p:nvCxnSpPr>
        <p:spPr>
          <a:xfrm flipV="1">
            <a:off x="9659719" y="2178844"/>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28BFE70D-525A-45E1-BA47-991A59575C58}"/>
              </a:ext>
            </a:extLst>
          </p:cNvPr>
          <p:cNvCxnSpPr/>
          <p:nvPr/>
        </p:nvCxnSpPr>
        <p:spPr>
          <a:xfrm flipV="1">
            <a:off x="9763024" y="2178844"/>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C62077BF-5B6C-4352-A3AE-80851C560A17}"/>
              </a:ext>
            </a:extLst>
          </p:cNvPr>
          <p:cNvCxnSpPr/>
          <p:nvPr/>
        </p:nvCxnSpPr>
        <p:spPr>
          <a:xfrm flipV="1">
            <a:off x="9952040" y="2178844"/>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E9352E9F-A8FB-420E-B74F-D6ADBFD6C646}"/>
              </a:ext>
            </a:extLst>
          </p:cNvPr>
          <p:cNvCxnSpPr/>
          <p:nvPr/>
        </p:nvCxnSpPr>
        <p:spPr>
          <a:xfrm flipV="1">
            <a:off x="9978111" y="2178844"/>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309F18B5-EC62-4A25-88F8-C2E292002C14}"/>
              </a:ext>
            </a:extLst>
          </p:cNvPr>
          <p:cNvCxnSpPr/>
          <p:nvPr/>
        </p:nvCxnSpPr>
        <p:spPr>
          <a:xfrm flipV="1">
            <a:off x="10269238" y="2178844"/>
            <a:ext cx="0" cy="8017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9FAFCE2E-91D5-4479-ABC4-0A79E81B88D9}"/>
              </a:ext>
            </a:extLst>
          </p:cNvPr>
          <p:cNvCxnSpPr>
            <a:cxnSpLocks/>
          </p:cNvCxnSpPr>
          <p:nvPr/>
        </p:nvCxnSpPr>
        <p:spPr>
          <a:xfrm rot="5400000" flipV="1">
            <a:off x="9277057" y="2186676"/>
            <a:ext cx="0" cy="69523"/>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20" name="Textfeld 219">
            <a:extLst>
              <a:ext uri="{FF2B5EF4-FFF2-40B4-BE49-F238E27FC236}">
                <a16:creationId xmlns:a16="http://schemas.microsoft.com/office/drawing/2014/main" id="{410B2EB4-7A0D-7C4B-B442-314098A3E394}"/>
              </a:ext>
            </a:extLst>
          </p:cNvPr>
          <p:cNvSpPr txBox="1"/>
          <p:nvPr/>
        </p:nvSpPr>
        <p:spPr>
          <a:xfrm>
            <a:off x="2872042" y="1766548"/>
            <a:ext cx="2600071" cy="215444"/>
          </a:xfrm>
          <a:prstGeom prst="rect">
            <a:avLst/>
          </a:prstGeom>
          <a:noFill/>
        </p:spPr>
        <p:txBody>
          <a:bodyPr wrap="none" lIns="0" tIns="0" rIns="0" bIns="0" rtlCol="0">
            <a:spAutoFit/>
          </a:bodyPr>
          <a:lstStyle/>
          <a:p>
            <a:r>
              <a:rPr lang="de-DE" sz="1400" b="1">
                <a:solidFill>
                  <a:schemeClr val="tx2"/>
                </a:solidFill>
              </a:rPr>
              <a:t>MAINTENANCE (MRD </a:t>
            </a:r>
            <a:r>
              <a:rPr lang="de-DE" sz="1400" b="1" err="1">
                <a:solidFill>
                  <a:schemeClr val="tx2"/>
                </a:solidFill>
              </a:rPr>
              <a:t>tailored</a:t>
            </a:r>
            <a:r>
              <a:rPr lang="de-DE" sz="1400" b="1">
                <a:solidFill>
                  <a:schemeClr val="tx2"/>
                </a:solidFill>
              </a:rPr>
              <a:t>)</a:t>
            </a:r>
          </a:p>
        </p:txBody>
      </p:sp>
      <p:sp>
        <p:nvSpPr>
          <p:cNvPr id="221" name="Arrow: Chevron 2">
            <a:extLst>
              <a:ext uri="{FF2B5EF4-FFF2-40B4-BE49-F238E27FC236}">
                <a16:creationId xmlns:a16="http://schemas.microsoft.com/office/drawing/2014/main" id="{D41A0AE1-9DFB-8540-86F5-FDBC5820FD67}"/>
              </a:ext>
            </a:extLst>
          </p:cNvPr>
          <p:cNvSpPr/>
          <p:nvPr/>
        </p:nvSpPr>
        <p:spPr>
          <a:xfrm>
            <a:off x="2850703" y="2093454"/>
            <a:ext cx="2643345" cy="1218523"/>
          </a:xfrm>
          <a:prstGeom prst="chevron">
            <a:avLst>
              <a:gd name="adj" fmla="val 48930"/>
            </a:avLst>
          </a:prstGeom>
          <a:solidFill>
            <a:schemeClr val="tx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22" name="Arrow: Chevron 2">
            <a:extLst>
              <a:ext uri="{FF2B5EF4-FFF2-40B4-BE49-F238E27FC236}">
                <a16:creationId xmlns:a16="http://schemas.microsoft.com/office/drawing/2014/main" id="{02152F81-97CB-EB4C-B008-7B7A9958CD25}"/>
              </a:ext>
            </a:extLst>
          </p:cNvPr>
          <p:cNvSpPr/>
          <p:nvPr/>
        </p:nvSpPr>
        <p:spPr>
          <a:xfrm>
            <a:off x="1055099" y="2093454"/>
            <a:ext cx="2371581" cy="1218523"/>
          </a:xfrm>
          <a:prstGeom prst="chevron">
            <a:avLst>
              <a:gd name="adj" fmla="val 49235"/>
            </a:avLst>
          </a:pr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23" name="Arrow: Chevron 2">
            <a:extLst>
              <a:ext uri="{FF2B5EF4-FFF2-40B4-BE49-F238E27FC236}">
                <a16:creationId xmlns:a16="http://schemas.microsoft.com/office/drawing/2014/main" id="{C619CFF0-0987-3547-AD92-E2592B9DB900}"/>
              </a:ext>
            </a:extLst>
          </p:cNvPr>
          <p:cNvSpPr/>
          <p:nvPr/>
        </p:nvSpPr>
        <p:spPr>
          <a:xfrm>
            <a:off x="513656" y="2093454"/>
            <a:ext cx="1117421" cy="1218523"/>
          </a:xfrm>
          <a:prstGeom prst="chevron">
            <a:avLst>
              <a:gd name="adj" fmla="val 53913"/>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24" name="Textfeld 223">
            <a:extLst>
              <a:ext uri="{FF2B5EF4-FFF2-40B4-BE49-F238E27FC236}">
                <a16:creationId xmlns:a16="http://schemas.microsoft.com/office/drawing/2014/main" id="{DB387F79-0EEB-1745-8B53-FA2CAE86E321}"/>
              </a:ext>
            </a:extLst>
          </p:cNvPr>
          <p:cNvSpPr txBox="1"/>
          <p:nvPr/>
        </p:nvSpPr>
        <p:spPr>
          <a:xfrm>
            <a:off x="589093" y="2049852"/>
            <a:ext cx="2034531" cy="246221"/>
          </a:xfrm>
          <a:prstGeom prst="rect">
            <a:avLst/>
          </a:prstGeom>
          <a:noFill/>
        </p:spPr>
        <p:txBody>
          <a:bodyPr wrap="none" rtlCol="0">
            <a:spAutoFit/>
          </a:bodyPr>
          <a:lstStyle/>
          <a:p>
            <a:r>
              <a:rPr lang="de-DE" sz="1000" b="1">
                <a:solidFill>
                  <a:schemeClr val="tx2"/>
                </a:solidFill>
              </a:rPr>
              <a:t>Bendamustine</a:t>
            </a:r>
            <a:r>
              <a:rPr lang="de-DE" sz="1000"/>
              <a:t>  </a:t>
            </a:r>
            <a:r>
              <a:rPr lang="de-DE" sz="1000" b="1" err="1">
                <a:solidFill>
                  <a:schemeClr val="accent3"/>
                </a:solidFill>
              </a:rPr>
              <a:t>Obinutuzumab</a:t>
            </a:r>
            <a:endParaRPr lang="de-DE" sz="1000" b="1">
              <a:solidFill>
                <a:schemeClr val="accent3"/>
              </a:solidFill>
            </a:endParaRPr>
          </a:p>
        </p:txBody>
      </p:sp>
      <p:cxnSp>
        <p:nvCxnSpPr>
          <p:cNvPr id="225" name="Gerade Verbindung mit Pfeil 224">
            <a:extLst>
              <a:ext uri="{FF2B5EF4-FFF2-40B4-BE49-F238E27FC236}">
                <a16:creationId xmlns:a16="http://schemas.microsoft.com/office/drawing/2014/main" id="{B84B4E5C-0A12-204B-8C02-5D7825DCDF80}"/>
              </a:ext>
            </a:extLst>
          </p:cNvPr>
          <p:cNvCxnSpPr>
            <a:cxnSpLocks/>
          </p:cNvCxnSpPr>
          <p:nvPr/>
        </p:nvCxnSpPr>
        <p:spPr>
          <a:xfrm>
            <a:off x="2031856" y="2823978"/>
            <a:ext cx="2945970" cy="2800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26" name="Gerade Verbindung mit Pfeil 225">
            <a:extLst>
              <a:ext uri="{FF2B5EF4-FFF2-40B4-BE49-F238E27FC236}">
                <a16:creationId xmlns:a16="http://schemas.microsoft.com/office/drawing/2014/main" id="{DC2167D2-C433-4143-9F5F-E013FE4E48C7}"/>
              </a:ext>
            </a:extLst>
          </p:cNvPr>
          <p:cNvCxnSpPr>
            <a:cxnSpLocks/>
          </p:cNvCxnSpPr>
          <p:nvPr/>
        </p:nvCxnSpPr>
        <p:spPr>
          <a:xfrm>
            <a:off x="2081317" y="2823161"/>
            <a:ext cx="2942935" cy="28817"/>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27" name="Gerade Verbindung mit Pfeil 226">
            <a:extLst>
              <a:ext uri="{FF2B5EF4-FFF2-40B4-BE49-F238E27FC236}">
                <a16:creationId xmlns:a16="http://schemas.microsoft.com/office/drawing/2014/main" id="{90DC7BC1-FFAB-D745-957C-464747DCDA21}"/>
              </a:ext>
            </a:extLst>
          </p:cNvPr>
          <p:cNvCxnSpPr>
            <a:cxnSpLocks/>
          </p:cNvCxnSpPr>
          <p:nvPr/>
        </p:nvCxnSpPr>
        <p:spPr>
          <a:xfrm>
            <a:off x="4332958" y="2348132"/>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8" name="Gerade Verbindung mit Pfeil 227">
            <a:extLst>
              <a:ext uri="{FF2B5EF4-FFF2-40B4-BE49-F238E27FC236}">
                <a16:creationId xmlns:a16="http://schemas.microsoft.com/office/drawing/2014/main" id="{743FFF98-C96A-4646-8DB2-03546DA31404}"/>
              </a:ext>
            </a:extLst>
          </p:cNvPr>
          <p:cNvCxnSpPr>
            <a:cxnSpLocks/>
          </p:cNvCxnSpPr>
          <p:nvPr/>
        </p:nvCxnSpPr>
        <p:spPr>
          <a:xfrm>
            <a:off x="3548924" y="2348132"/>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9" name="Gerade Verbindung mit Pfeil 228">
            <a:extLst>
              <a:ext uri="{FF2B5EF4-FFF2-40B4-BE49-F238E27FC236}">
                <a16:creationId xmlns:a16="http://schemas.microsoft.com/office/drawing/2014/main" id="{D8910342-5FC2-B342-9349-1AE2DBDE67E0}"/>
              </a:ext>
            </a:extLst>
          </p:cNvPr>
          <p:cNvCxnSpPr>
            <a:cxnSpLocks/>
          </p:cNvCxnSpPr>
          <p:nvPr/>
        </p:nvCxnSpPr>
        <p:spPr>
          <a:xfrm>
            <a:off x="3090370" y="2344221"/>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0" name="Gerade Verbindung mit Pfeil 229">
            <a:extLst>
              <a:ext uri="{FF2B5EF4-FFF2-40B4-BE49-F238E27FC236}">
                <a16:creationId xmlns:a16="http://schemas.microsoft.com/office/drawing/2014/main" id="{E8820261-E063-9346-ACF7-94B7A2A8DDCC}"/>
              </a:ext>
            </a:extLst>
          </p:cNvPr>
          <p:cNvCxnSpPr>
            <a:cxnSpLocks/>
          </p:cNvCxnSpPr>
          <p:nvPr/>
        </p:nvCxnSpPr>
        <p:spPr>
          <a:xfrm>
            <a:off x="2842330" y="2344016"/>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1" name="Gerade Verbindung mit Pfeil 230">
            <a:extLst>
              <a:ext uri="{FF2B5EF4-FFF2-40B4-BE49-F238E27FC236}">
                <a16:creationId xmlns:a16="http://schemas.microsoft.com/office/drawing/2014/main" id="{B7A0062B-A223-704E-B60A-E394CC9383DE}"/>
              </a:ext>
            </a:extLst>
          </p:cNvPr>
          <p:cNvCxnSpPr>
            <a:cxnSpLocks/>
          </p:cNvCxnSpPr>
          <p:nvPr/>
        </p:nvCxnSpPr>
        <p:spPr>
          <a:xfrm>
            <a:off x="2564535" y="2340104"/>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2" name="Gerade Verbindung mit Pfeil 231">
            <a:extLst>
              <a:ext uri="{FF2B5EF4-FFF2-40B4-BE49-F238E27FC236}">
                <a16:creationId xmlns:a16="http://schemas.microsoft.com/office/drawing/2014/main" id="{97386AB7-98DA-3E43-ADC8-BE61FFB498AB}"/>
              </a:ext>
            </a:extLst>
          </p:cNvPr>
          <p:cNvCxnSpPr>
            <a:cxnSpLocks/>
          </p:cNvCxnSpPr>
          <p:nvPr/>
        </p:nvCxnSpPr>
        <p:spPr>
          <a:xfrm>
            <a:off x="2311051" y="2328369"/>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3" name="Gerade Verbindung mit Pfeil 232">
            <a:extLst>
              <a:ext uri="{FF2B5EF4-FFF2-40B4-BE49-F238E27FC236}">
                <a16:creationId xmlns:a16="http://schemas.microsoft.com/office/drawing/2014/main" id="{2F45E40F-AFD5-224E-B191-9F2E369EC5C3}"/>
              </a:ext>
            </a:extLst>
          </p:cNvPr>
          <p:cNvCxnSpPr>
            <a:cxnSpLocks/>
          </p:cNvCxnSpPr>
          <p:nvPr/>
        </p:nvCxnSpPr>
        <p:spPr>
          <a:xfrm>
            <a:off x="2031856" y="2328369"/>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4" name="Gerade Verbindung mit Pfeil 233">
            <a:extLst>
              <a:ext uri="{FF2B5EF4-FFF2-40B4-BE49-F238E27FC236}">
                <a16:creationId xmlns:a16="http://schemas.microsoft.com/office/drawing/2014/main" id="{AB7C124C-122F-B746-AC59-75ECE90D6B9E}"/>
              </a:ext>
            </a:extLst>
          </p:cNvPr>
          <p:cNvCxnSpPr>
            <a:cxnSpLocks/>
          </p:cNvCxnSpPr>
          <p:nvPr/>
        </p:nvCxnSpPr>
        <p:spPr>
          <a:xfrm>
            <a:off x="1877770" y="2324457"/>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5" name="Gerade Verbindung mit Pfeil 234">
            <a:extLst>
              <a:ext uri="{FF2B5EF4-FFF2-40B4-BE49-F238E27FC236}">
                <a16:creationId xmlns:a16="http://schemas.microsoft.com/office/drawing/2014/main" id="{D0648E01-58F6-324A-8AAA-424391DC827E}"/>
              </a:ext>
            </a:extLst>
          </p:cNvPr>
          <p:cNvCxnSpPr>
            <a:cxnSpLocks/>
          </p:cNvCxnSpPr>
          <p:nvPr/>
        </p:nvCxnSpPr>
        <p:spPr>
          <a:xfrm>
            <a:off x="1813340" y="2324457"/>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6" name="Gerade Verbindung mit Pfeil 235">
            <a:extLst>
              <a:ext uri="{FF2B5EF4-FFF2-40B4-BE49-F238E27FC236}">
                <a16:creationId xmlns:a16="http://schemas.microsoft.com/office/drawing/2014/main" id="{71886A02-5797-5F4E-B6F3-3A3974A15657}"/>
              </a:ext>
            </a:extLst>
          </p:cNvPr>
          <p:cNvCxnSpPr>
            <a:cxnSpLocks/>
          </p:cNvCxnSpPr>
          <p:nvPr/>
        </p:nvCxnSpPr>
        <p:spPr>
          <a:xfrm>
            <a:off x="1743529" y="2429304"/>
            <a:ext cx="0" cy="37224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7" name="Gerade Verbindung mit Pfeil 236">
            <a:extLst>
              <a:ext uri="{FF2B5EF4-FFF2-40B4-BE49-F238E27FC236}">
                <a16:creationId xmlns:a16="http://schemas.microsoft.com/office/drawing/2014/main" id="{7E08B3F9-E084-1F48-93BE-DE54F7FE4B89}"/>
              </a:ext>
            </a:extLst>
          </p:cNvPr>
          <p:cNvCxnSpPr>
            <a:cxnSpLocks/>
          </p:cNvCxnSpPr>
          <p:nvPr/>
        </p:nvCxnSpPr>
        <p:spPr>
          <a:xfrm>
            <a:off x="1695256" y="2647369"/>
            <a:ext cx="0" cy="1383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8" name="Gerade Verbindung mit Pfeil 237">
            <a:extLst>
              <a:ext uri="{FF2B5EF4-FFF2-40B4-BE49-F238E27FC236}">
                <a16:creationId xmlns:a16="http://schemas.microsoft.com/office/drawing/2014/main" id="{0BB220BF-8806-484C-B4E7-E22BE3920B7C}"/>
              </a:ext>
            </a:extLst>
          </p:cNvPr>
          <p:cNvCxnSpPr>
            <a:cxnSpLocks/>
          </p:cNvCxnSpPr>
          <p:nvPr/>
        </p:nvCxnSpPr>
        <p:spPr>
          <a:xfrm>
            <a:off x="1483395"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9" name="Gerade Verbindung mit Pfeil 238">
            <a:extLst>
              <a:ext uri="{FF2B5EF4-FFF2-40B4-BE49-F238E27FC236}">
                <a16:creationId xmlns:a16="http://schemas.microsoft.com/office/drawing/2014/main" id="{2DA3D70C-F132-1D4F-BE1C-E906848E562C}"/>
              </a:ext>
            </a:extLst>
          </p:cNvPr>
          <p:cNvCxnSpPr>
            <a:cxnSpLocks/>
          </p:cNvCxnSpPr>
          <p:nvPr/>
        </p:nvCxnSpPr>
        <p:spPr>
          <a:xfrm>
            <a:off x="1444195"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0" name="Gerade Verbindung mit Pfeil 239">
            <a:extLst>
              <a:ext uri="{FF2B5EF4-FFF2-40B4-BE49-F238E27FC236}">
                <a16:creationId xmlns:a16="http://schemas.microsoft.com/office/drawing/2014/main" id="{BDB1CA82-113F-6145-A248-83A67903C9B8}"/>
              </a:ext>
            </a:extLst>
          </p:cNvPr>
          <p:cNvCxnSpPr>
            <a:cxnSpLocks/>
          </p:cNvCxnSpPr>
          <p:nvPr/>
        </p:nvCxnSpPr>
        <p:spPr>
          <a:xfrm>
            <a:off x="1228888"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1" name="Gerade Verbindung mit Pfeil 240">
            <a:extLst>
              <a:ext uri="{FF2B5EF4-FFF2-40B4-BE49-F238E27FC236}">
                <a16:creationId xmlns:a16="http://schemas.microsoft.com/office/drawing/2014/main" id="{1D9FA904-58D2-3642-A419-EE56D351DE7A}"/>
              </a:ext>
            </a:extLst>
          </p:cNvPr>
          <p:cNvCxnSpPr>
            <a:cxnSpLocks/>
          </p:cNvCxnSpPr>
          <p:nvPr/>
        </p:nvCxnSpPr>
        <p:spPr>
          <a:xfrm>
            <a:off x="1200647"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42" name="Textfeld 241">
            <a:extLst>
              <a:ext uri="{FF2B5EF4-FFF2-40B4-BE49-F238E27FC236}">
                <a16:creationId xmlns:a16="http://schemas.microsoft.com/office/drawing/2014/main" id="{621EC230-4B84-7644-9A3D-C0916E840A2D}"/>
              </a:ext>
            </a:extLst>
          </p:cNvPr>
          <p:cNvSpPr txBox="1"/>
          <p:nvPr/>
        </p:nvSpPr>
        <p:spPr>
          <a:xfrm>
            <a:off x="1381590" y="2884835"/>
            <a:ext cx="1014676" cy="226994"/>
          </a:xfrm>
          <a:prstGeom prst="rect">
            <a:avLst/>
          </a:prstGeom>
          <a:noFill/>
        </p:spPr>
        <p:txBody>
          <a:bodyPr wrap="none" rtlCol="0">
            <a:spAutoFit/>
          </a:bodyPr>
          <a:lstStyle/>
          <a:p>
            <a:r>
              <a:rPr lang="de-DE" sz="1000" b="1" err="1">
                <a:solidFill>
                  <a:schemeClr val="bg2"/>
                </a:solidFill>
              </a:rPr>
              <a:t>Acalabrutinib</a:t>
            </a:r>
            <a:endParaRPr lang="de-DE" sz="1000" b="1">
              <a:solidFill>
                <a:schemeClr val="bg2"/>
              </a:solidFill>
            </a:endParaRPr>
          </a:p>
        </p:txBody>
      </p:sp>
      <p:sp>
        <p:nvSpPr>
          <p:cNvPr id="243" name="Textfeld 242">
            <a:extLst>
              <a:ext uri="{FF2B5EF4-FFF2-40B4-BE49-F238E27FC236}">
                <a16:creationId xmlns:a16="http://schemas.microsoft.com/office/drawing/2014/main" id="{DB7E9AB3-D1AF-E747-A584-15FBB7E9B239}"/>
              </a:ext>
            </a:extLst>
          </p:cNvPr>
          <p:cNvSpPr txBox="1"/>
          <p:nvPr/>
        </p:nvSpPr>
        <p:spPr>
          <a:xfrm>
            <a:off x="2242527" y="2884835"/>
            <a:ext cx="868609" cy="226994"/>
          </a:xfrm>
          <a:prstGeom prst="rect">
            <a:avLst/>
          </a:prstGeom>
          <a:noFill/>
        </p:spPr>
        <p:txBody>
          <a:bodyPr wrap="none" rtlCol="0">
            <a:spAutoFit/>
          </a:bodyPr>
          <a:lstStyle/>
          <a:p>
            <a:r>
              <a:rPr lang="de-DE" sz="1000" b="1" err="1">
                <a:solidFill>
                  <a:schemeClr val="tx2">
                    <a:lumMod val="50000"/>
                    <a:lumOff val="50000"/>
                  </a:schemeClr>
                </a:solidFill>
              </a:rPr>
              <a:t>Venetoclax</a:t>
            </a:r>
            <a:endParaRPr lang="de-DE" sz="1000" b="1">
              <a:solidFill>
                <a:schemeClr val="tx2">
                  <a:lumMod val="50000"/>
                  <a:lumOff val="50000"/>
                </a:schemeClr>
              </a:solidFill>
            </a:endParaRPr>
          </a:p>
        </p:txBody>
      </p:sp>
      <p:grpSp>
        <p:nvGrpSpPr>
          <p:cNvPr id="244" name="Gruppieren 243">
            <a:extLst>
              <a:ext uri="{FF2B5EF4-FFF2-40B4-BE49-F238E27FC236}">
                <a16:creationId xmlns:a16="http://schemas.microsoft.com/office/drawing/2014/main" id="{1DC46E85-D2BC-AA47-96C4-04B904BDD0E0}"/>
              </a:ext>
            </a:extLst>
          </p:cNvPr>
          <p:cNvGrpSpPr/>
          <p:nvPr/>
        </p:nvGrpSpPr>
        <p:grpSpPr>
          <a:xfrm>
            <a:off x="2328211" y="2868446"/>
            <a:ext cx="2705979" cy="31183"/>
            <a:chOff x="4998813" y="2900354"/>
            <a:chExt cx="2672701" cy="33824"/>
          </a:xfrm>
        </p:grpSpPr>
        <p:cxnSp>
          <p:nvCxnSpPr>
            <p:cNvPr id="245" name="Gerade Verbindung mit Pfeil 244">
              <a:extLst>
                <a:ext uri="{FF2B5EF4-FFF2-40B4-BE49-F238E27FC236}">
                  <a16:creationId xmlns:a16="http://schemas.microsoft.com/office/drawing/2014/main" id="{12089CB2-B1CE-2A41-8C3B-1628648892C2}"/>
                </a:ext>
              </a:extLst>
            </p:cNvPr>
            <p:cNvCxnSpPr>
              <a:cxnSpLocks/>
            </p:cNvCxnSpPr>
            <p:nvPr/>
          </p:nvCxnSpPr>
          <p:spPr>
            <a:xfrm>
              <a:off x="5242090" y="2910959"/>
              <a:ext cx="2429424" cy="23219"/>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6" name="Gerader Verbinder 48">
              <a:extLst>
                <a:ext uri="{FF2B5EF4-FFF2-40B4-BE49-F238E27FC236}">
                  <a16:creationId xmlns:a16="http://schemas.microsoft.com/office/drawing/2014/main" id="{DC989A1B-907E-344C-B897-68729C18D3DA}"/>
                </a:ext>
              </a:extLst>
            </p:cNvPr>
            <p:cNvCxnSpPr/>
            <p:nvPr/>
          </p:nvCxnSpPr>
          <p:spPr>
            <a:xfrm>
              <a:off x="4998813" y="2932539"/>
              <a:ext cx="35301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Gerader Verbinder 49">
              <a:extLst>
                <a:ext uri="{FF2B5EF4-FFF2-40B4-BE49-F238E27FC236}">
                  <a16:creationId xmlns:a16="http://schemas.microsoft.com/office/drawing/2014/main" id="{49812E14-1AC2-8648-8D63-65386C256C5F}"/>
                </a:ext>
              </a:extLst>
            </p:cNvPr>
            <p:cNvCxnSpPr/>
            <p:nvPr/>
          </p:nvCxnSpPr>
          <p:spPr>
            <a:xfrm>
              <a:off x="5067704" y="2927727"/>
              <a:ext cx="3530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Gerader Verbinder 50">
              <a:extLst>
                <a:ext uri="{FF2B5EF4-FFF2-40B4-BE49-F238E27FC236}">
                  <a16:creationId xmlns:a16="http://schemas.microsoft.com/office/drawing/2014/main" id="{C47475DC-7C43-CE45-895F-2B0B8FB07B14}"/>
                </a:ext>
              </a:extLst>
            </p:cNvPr>
            <p:cNvCxnSpPr/>
            <p:nvPr/>
          </p:nvCxnSpPr>
          <p:spPr>
            <a:xfrm>
              <a:off x="5110240" y="2916205"/>
              <a:ext cx="3530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Gerader Verbinder 51">
              <a:extLst>
                <a:ext uri="{FF2B5EF4-FFF2-40B4-BE49-F238E27FC236}">
                  <a16:creationId xmlns:a16="http://schemas.microsoft.com/office/drawing/2014/main" id="{BE0178C5-B836-9843-927B-4342A16E545D}"/>
                </a:ext>
              </a:extLst>
            </p:cNvPr>
            <p:cNvCxnSpPr/>
            <p:nvPr/>
          </p:nvCxnSpPr>
          <p:spPr>
            <a:xfrm>
              <a:off x="5171077" y="2900354"/>
              <a:ext cx="3530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0" name="object 7">
            <a:extLst>
              <a:ext uri="{FF2B5EF4-FFF2-40B4-BE49-F238E27FC236}">
                <a16:creationId xmlns:a16="http://schemas.microsoft.com/office/drawing/2014/main" id="{FE0A5CA5-C1CC-7E46-A144-BA6CB3AD5356}"/>
              </a:ext>
            </a:extLst>
          </p:cNvPr>
          <p:cNvSpPr txBox="1"/>
          <p:nvPr/>
        </p:nvSpPr>
        <p:spPr>
          <a:xfrm>
            <a:off x="418694" y="3423439"/>
            <a:ext cx="5532844" cy="2777336"/>
          </a:xfrm>
          <a:prstGeom prst="rect">
            <a:avLst/>
          </a:prstGeom>
          <a:solidFill>
            <a:schemeClr val="tx2">
              <a:alpha val="30000"/>
            </a:schemeClr>
          </a:solidFill>
        </p:spPr>
        <p:txBody>
          <a:bodyPr vert="horz" wrap="square" lIns="108000" tIns="108000" rIns="0" bIns="0" rtlCol="0" anchor="t">
            <a:noAutofit/>
          </a:bodyPr>
          <a:lstStyle/>
          <a:p>
            <a:pPr marL="22225">
              <a:lnSpc>
                <a:spcPct val="100000"/>
              </a:lnSpc>
              <a:spcBef>
                <a:spcPts val="720"/>
              </a:spcBef>
            </a:pPr>
            <a:r>
              <a:rPr lang="de-DE" sz="1400" b="1" spc="-5">
                <a:uFill>
                  <a:solidFill>
                    <a:srgbClr val="000000"/>
                  </a:solidFill>
                </a:uFill>
                <a:cs typeface="Arial"/>
              </a:rPr>
              <a:t>MAINTENANCE: </a:t>
            </a:r>
            <a:r>
              <a:rPr lang="de-DE" sz="1400" b="1" spc="-5" err="1">
                <a:uFill>
                  <a:solidFill>
                    <a:srgbClr val="000000"/>
                  </a:solidFill>
                </a:uFill>
                <a:cs typeface="Arial"/>
              </a:rPr>
              <a:t>Obinutuzumab</a:t>
            </a:r>
            <a:r>
              <a:rPr lang="de-DE" sz="1400" b="1" spc="-5">
                <a:uFill>
                  <a:solidFill>
                    <a:srgbClr val="000000"/>
                  </a:solidFill>
                </a:uFill>
                <a:cs typeface="Arial"/>
              </a:rPr>
              <a:t>,</a:t>
            </a:r>
            <a:r>
              <a:rPr lang="de-DE" sz="1400" b="1">
                <a:uFill>
                  <a:solidFill>
                    <a:srgbClr val="000000"/>
                  </a:solidFill>
                </a:uFill>
                <a:cs typeface="Arial"/>
              </a:rPr>
              <a:t> </a:t>
            </a:r>
            <a:r>
              <a:rPr lang="de-DE" sz="1400" b="1" spc="-5" err="1">
                <a:uFill>
                  <a:solidFill>
                    <a:srgbClr val="000000"/>
                  </a:solidFill>
                </a:uFill>
                <a:cs typeface="Arial"/>
              </a:rPr>
              <a:t>acalabrutinib</a:t>
            </a:r>
            <a:r>
              <a:rPr lang="de-DE" sz="1400" b="1" spc="5">
                <a:uFill>
                  <a:solidFill>
                    <a:srgbClr val="000000"/>
                  </a:solidFill>
                </a:uFill>
                <a:cs typeface="Arial"/>
              </a:rPr>
              <a:t> </a:t>
            </a:r>
            <a:r>
              <a:rPr lang="de-DE" sz="1400" b="1">
                <a:uFill>
                  <a:solidFill>
                    <a:srgbClr val="000000"/>
                  </a:solidFill>
                </a:uFill>
                <a:cs typeface="Arial"/>
              </a:rPr>
              <a:t>&amp;</a:t>
            </a:r>
            <a:r>
              <a:rPr lang="de-DE" sz="1400" b="1" spc="5">
                <a:uFill>
                  <a:solidFill>
                    <a:srgbClr val="000000"/>
                  </a:solidFill>
                </a:uFill>
                <a:cs typeface="Arial"/>
              </a:rPr>
              <a:t> </a:t>
            </a:r>
            <a:r>
              <a:rPr lang="de-DE" sz="1400" b="1" spc="-5" err="1">
                <a:uFill>
                  <a:solidFill>
                    <a:srgbClr val="000000"/>
                  </a:solidFill>
                </a:uFill>
                <a:cs typeface="Arial"/>
              </a:rPr>
              <a:t>venetoclax</a:t>
            </a:r>
            <a:r>
              <a:rPr lang="de-DE" sz="1400" b="1" spc="-5">
                <a:uFill>
                  <a:solidFill>
                    <a:srgbClr val="000000"/>
                  </a:solidFill>
                </a:uFill>
                <a:cs typeface="Arial"/>
              </a:rPr>
              <a:t>:</a:t>
            </a:r>
            <a:endParaRPr lang="de-DE" sz="1400">
              <a:cs typeface="Arial"/>
            </a:endParaRPr>
          </a:p>
          <a:p>
            <a:pPr marL="12700" marR="5080" indent="9525">
              <a:lnSpc>
                <a:spcPct val="101200"/>
              </a:lnSpc>
              <a:spcBef>
                <a:spcPts val="600"/>
              </a:spcBef>
            </a:pPr>
            <a:r>
              <a:rPr lang="de-DE" sz="1400" b="1" spc="-5" err="1">
                <a:cs typeface="Arial"/>
              </a:rPr>
              <a:t>Until</a:t>
            </a:r>
            <a:r>
              <a:rPr lang="de-DE" sz="1400" b="1" spc="20">
                <a:cs typeface="Arial"/>
              </a:rPr>
              <a:t> </a:t>
            </a:r>
            <a:r>
              <a:rPr lang="de-DE" sz="1400" b="1" spc="-5" err="1">
                <a:cs typeface="Arial"/>
              </a:rPr>
              <a:t>data</a:t>
            </a:r>
            <a:r>
              <a:rPr lang="de-DE" sz="1400" b="1" spc="25">
                <a:cs typeface="Arial"/>
              </a:rPr>
              <a:t> </a:t>
            </a:r>
            <a:r>
              <a:rPr lang="de-DE" sz="1400" b="1" spc="-5" err="1">
                <a:cs typeface="Arial"/>
              </a:rPr>
              <a:t>cutoff</a:t>
            </a:r>
            <a:r>
              <a:rPr lang="de-DE" sz="1400" b="1" spc="-5">
                <a:cs typeface="Arial"/>
              </a:rPr>
              <a:t>,</a:t>
            </a:r>
            <a:r>
              <a:rPr lang="de-DE" sz="1400" b="1" spc="15">
                <a:cs typeface="Arial"/>
              </a:rPr>
              <a:t> </a:t>
            </a:r>
            <a:r>
              <a:rPr lang="de-DE" sz="1400" b="1" spc="-5" err="1">
                <a:cs typeface="Arial"/>
              </a:rPr>
              <a:t>maintenance</a:t>
            </a:r>
            <a:r>
              <a:rPr lang="de-DE" sz="1400" b="1" spc="25">
                <a:cs typeface="Arial"/>
              </a:rPr>
              <a:t> </a:t>
            </a:r>
            <a:r>
              <a:rPr lang="de-DE" sz="1400" b="1" spc="-5" err="1">
                <a:cs typeface="Arial"/>
              </a:rPr>
              <a:t>treatment</a:t>
            </a:r>
            <a:r>
              <a:rPr lang="de-DE" sz="1400" b="1" spc="20">
                <a:cs typeface="Arial"/>
              </a:rPr>
              <a:t> </a:t>
            </a:r>
            <a:r>
              <a:rPr lang="de-DE" sz="1400" b="1">
                <a:cs typeface="Arial"/>
              </a:rPr>
              <a:t>was</a:t>
            </a:r>
            <a:r>
              <a:rPr lang="de-DE" sz="1400" b="1" spc="15">
                <a:cs typeface="Arial"/>
              </a:rPr>
              <a:t> </a:t>
            </a:r>
            <a:r>
              <a:rPr lang="de-DE" sz="1400" b="1" spc="-5" err="1">
                <a:cs typeface="Arial"/>
              </a:rPr>
              <a:t>started</a:t>
            </a:r>
            <a:r>
              <a:rPr lang="de-DE" sz="1400" b="1" spc="25">
                <a:cs typeface="Arial"/>
              </a:rPr>
              <a:t> </a:t>
            </a:r>
            <a:r>
              <a:rPr lang="de-DE" sz="1400" b="1" spc="-5">
                <a:cs typeface="Arial"/>
              </a:rPr>
              <a:t>in</a:t>
            </a:r>
            <a:r>
              <a:rPr lang="de-DE" sz="1400" b="1" spc="25">
                <a:cs typeface="Arial"/>
              </a:rPr>
              <a:t> </a:t>
            </a:r>
            <a:r>
              <a:rPr lang="de-DE" sz="1400" b="1">
                <a:cs typeface="Arial"/>
              </a:rPr>
              <a:t>32</a:t>
            </a:r>
            <a:r>
              <a:rPr lang="de-DE" sz="1400" b="1" spc="15">
                <a:cs typeface="Arial"/>
              </a:rPr>
              <a:t> </a:t>
            </a:r>
            <a:r>
              <a:rPr lang="de-DE" sz="1400" b="1" spc="-5" err="1">
                <a:cs typeface="Arial"/>
              </a:rPr>
              <a:t>patients</a:t>
            </a:r>
            <a:r>
              <a:rPr lang="de-DE" sz="1400" b="1" spc="25">
                <a:cs typeface="Arial"/>
              </a:rPr>
              <a:t> </a:t>
            </a:r>
            <a:r>
              <a:rPr lang="de-DE" sz="1400" b="1" spc="-5">
                <a:cs typeface="Arial"/>
              </a:rPr>
              <a:t>(71%)</a:t>
            </a:r>
            <a:r>
              <a:rPr lang="de-DE" sz="1400" b="1" spc="20">
                <a:cs typeface="Arial"/>
              </a:rPr>
              <a:t> </a:t>
            </a:r>
            <a:r>
              <a:rPr lang="de-DE" sz="1400" b="1" spc="-5">
                <a:cs typeface="Arial"/>
              </a:rPr>
              <a:t>and</a:t>
            </a:r>
            <a:r>
              <a:rPr lang="de-DE" sz="1400" b="1" spc="20">
                <a:cs typeface="Arial"/>
              </a:rPr>
              <a:t> </a:t>
            </a:r>
            <a:r>
              <a:rPr lang="de-DE" sz="1400" b="1">
                <a:cs typeface="Arial"/>
              </a:rPr>
              <a:t>12</a:t>
            </a:r>
            <a:r>
              <a:rPr lang="de-DE" sz="1400" b="1" spc="20">
                <a:cs typeface="Arial"/>
              </a:rPr>
              <a:t> </a:t>
            </a:r>
            <a:r>
              <a:rPr lang="de-DE" sz="1400" b="1" spc="-5" err="1">
                <a:cs typeface="Arial"/>
              </a:rPr>
              <a:t>have</a:t>
            </a:r>
            <a:r>
              <a:rPr lang="de-DE" sz="1400" b="1" spc="-5">
                <a:cs typeface="Arial"/>
              </a:rPr>
              <a:t> </a:t>
            </a:r>
            <a:r>
              <a:rPr lang="de-DE" sz="1400" b="1" spc="-375">
                <a:cs typeface="Arial"/>
              </a:rPr>
              <a:t> </a:t>
            </a:r>
            <a:r>
              <a:rPr lang="de-DE" sz="1400" b="1" spc="-5" err="1">
                <a:cs typeface="Arial"/>
              </a:rPr>
              <a:t>discontinued</a:t>
            </a:r>
            <a:r>
              <a:rPr lang="de-DE" sz="1400" b="1" spc="-5">
                <a:cs typeface="Arial"/>
              </a:rPr>
              <a:t>,</a:t>
            </a:r>
            <a:r>
              <a:rPr lang="de-DE" sz="1400" b="1">
                <a:cs typeface="Arial"/>
              </a:rPr>
              <a:t> </a:t>
            </a:r>
            <a:r>
              <a:rPr lang="de-DE" sz="1400" b="1" spc="-5" err="1">
                <a:cs typeface="Arial"/>
              </a:rPr>
              <a:t>among</a:t>
            </a:r>
            <a:r>
              <a:rPr lang="de-DE" sz="1400" b="1">
                <a:cs typeface="Arial"/>
              </a:rPr>
              <a:t> </a:t>
            </a:r>
            <a:r>
              <a:rPr lang="de-DE" sz="1400" b="1" spc="-5" err="1">
                <a:cs typeface="Arial"/>
              </a:rPr>
              <a:t>them</a:t>
            </a:r>
            <a:r>
              <a:rPr lang="de-DE" sz="1400" b="1" spc="-5">
                <a:cs typeface="Arial"/>
              </a:rPr>
              <a:t> </a:t>
            </a:r>
            <a:r>
              <a:rPr lang="de-DE" sz="1400" b="1">
                <a:cs typeface="Arial"/>
              </a:rPr>
              <a:t>9 </a:t>
            </a:r>
            <a:r>
              <a:rPr lang="de-DE" sz="1400" b="1" spc="-5">
                <a:cs typeface="Arial"/>
              </a:rPr>
              <a:t>(28%) due</a:t>
            </a:r>
            <a:r>
              <a:rPr lang="de-DE" sz="1400" b="1">
                <a:cs typeface="Arial"/>
              </a:rPr>
              <a:t> </a:t>
            </a:r>
            <a:r>
              <a:rPr lang="de-DE" sz="1400" b="1" err="1">
                <a:cs typeface="Arial"/>
              </a:rPr>
              <a:t>to</a:t>
            </a:r>
            <a:r>
              <a:rPr lang="de-DE" sz="1400" b="1" spc="-5">
                <a:cs typeface="Arial"/>
              </a:rPr>
              <a:t> </a:t>
            </a:r>
            <a:r>
              <a:rPr lang="de-DE" sz="1400" b="1" spc="-5" err="1">
                <a:cs typeface="Arial"/>
              </a:rPr>
              <a:t>uMRD</a:t>
            </a:r>
            <a:r>
              <a:rPr lang="de-DE" sz="1400" b="1" spc="-5">
                <a:cs typeface="Arial"/>
              </a:rPr>
              <a:t>.</a:t>
            </a:r>
            <a:endParaRPr lang="de-DE" sz="1400" b="1">
              <a:cs typeface="Arial"/>
            </a:endParaRPr>
          </a:p>
        </p:txBody>
      </p:sp>
    </p:spTree>
    <p:extLst>
      <p:ext uri="{BB962C8B-B14F-4D97-AF65-F5344CB8AC3E}">
        <p14:creationId xmlns:p14="http://schemas.microsoft.com/office/powerpoint/2010/main" val="376052739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269965D7-D56B-5940-B879-B0035B880DCA}"/>
              </a:ext>
            </a:extLst>
          </p:cNvPr>
          <p:cNvSpPr>
            <a:spLocks noGrp="1"/>
          </p:cNvSpPr>
          <p:nvPr>
            <p:ph idx="1"/>
          </p:nvPr>
        </p:nvSpPr>
        <p:spPr/>
        <p:txBody>
          <a:bodyPr vert="horz" lIns="0" tIns="0" rIns="0" bIns="0" rtlCol="0" anchor="t">
            <a:noAutofit/>
          </a:bodyPr>
          <a:lstStyle/>
          <a:p>
            <a:r>
              <a:rPr lang="de-DE" err="1"/>
              <a:t>Bendamustine</a:t>
            </a:r>
            <a:r>
              <a:rPr lang="de-DE"/>
              <a:t>, </a:t>
            </a:r>
            <a:r>
              <a:rPr lang="de-DE" err="1"/>
              <a:t>followed</a:t>
            </a:r>
            <a:r>
              <a:rPr lang="de-DE"/>
              <a:t> </a:t>
            </a:r>
            <a:r>
              <a:rPr lang="de-DE" err="1"/>
              <a:t>by</a:t>
            </a:r>
            <a:r>
              <a:rPr lang="de-DE"/>
              <a:t> </a:t>
            </a:r>
            <a:r>
              <a:rPr lang="de-DE" err="1"/>
              <a:t>obinutuzumab</a:t>
            </a:r>
            <a:r>
              <a:rPr lang="de-DE"/>
              <a:t>, </a:t>
            </a:r>
            <a:r>
              <a:rPr lang="de-DE" err="1"/>
              <a:t>acalabrutinib</a:t>
            </a:r>
            <a:r>
              <a:rPr lang="de-DE"/>
              <a:t> and </a:t>
            </a:r>
            <a:r>
              <a:rPr lang="de-DE" err="1"/>
              <a:t>venetoclax</a:t>
            </a:r>
            <a:r>
              <a:rPr lang="de-DE"/>
              <a:t> </a:t>
            </a:r>
            <a:r>
              <a:rPr lang="de-DE" err="1"/>
              <a:t>does</a:t>
            </a:r>
            <a:r>
              <a:rPr lang="de-DE"/>
              <a:t> not </a:t>
            </a:r>
            <a:r>
              <a:rPr lang="de-DE" err="1"/>
              <a:t>lead</a:t>
            </a:r>
            <a:r>
              <a:rPr lang="de-DE"/>
              <a:t> </a:t>
            </a:r>
            <a:r>
              <a:rPr lang="de-DE" err="1"/>
              <a:t>to</a:t>
            </a:r>
            <a:r>
              <a:rPr lang="de-DE"/>
              <a:t> </a:t>
            </a:r>
            <a:r>
              <a:rPr lang="de-DE" err="1"/>
              <a:t>cumulative</a:t>
            </a:r>
            <a:r>
              <a:rPr lang="de-DE"/>
              <a:t> </a:t>
            </a:r>
            <a:r>
              <a:rPr lang="de-DE" err="1"/>
              <a:t>or</a:t>
            </a:r>
            <a:r>
              <a:rPr lang="de-DE"/>
              <a:t> </a:t>
            </a:r>
            <a:r>
              <a:rPr lang="de-DE" err="1"/>
              <a:t>unexpected</a:t>
            </a:r>
            <a:r>
              <a:rPr lang="de-DE"/>
              <a:t> </a:t>
            </a:r>
            <a:r>
              <a:rPr lang="de-DE" err="1"/>
              <a:t>toxicity</a:t>
            </a:r>
            <a:endParaRPr lang="de-DE" err="1">
              <a:cs typeface="Arial"/>
            </a:endParaRPr>
          </a:p>
          <a:p>
            <a:r>
              <a:rPr lang="de-DE"/>
              <a:t>At </a:t>
            </a:r>
            <a:r>
              <a:rPr lang="de-DE" err="1"/>
              <a:t>the</a:t>
            </a:r>
            <a:r>
              <a:rPr lang="de-DE"/>
              <a:t> end </a:t>
            </a:r>
            <a:r>
              <a:rPr lang="de-DE" err="1"/>
              <a:t>of</a:t>
            </a:r>
            <a:r>
              <a:rPr lang="de-DE"/>
              <a:t> </a:t>
            </a:r>
            <a:r>
              <a:rPr lang="de-DE" err="1"/>
              <a:t>induction</a:t>
            </a:r>
            <a:r>
              <a:rPr lang="de-DE"/>
              <a:t>, an </a:t>
            </a:r>
            <a:r>
              <a:rPr lang="de-DE" err="1"/>
              <a:t>overall</a:t>
            </a:r>
            <a:r>
              <a:rPr lang="de-DE"/>
              <a:t> </a:t>
            </a:r>
            <a:r>
              <a:rPr lang="de-DE" err="1"/>
              <a:t>response</a:t>
            </a:r>
            <a:r>
              <a:rPr lang="de-DE"/>
              <a:t> rate </a:t>
            </a:r>
            <a:r>
              <a:rPr lang="de-DE" err="1"/>
              <a:t>of</a:t>
            </a:r>
            <a:r>
              <a:rPr lang="de-DE"/>
              <a:t> 100% </a:t>
            </a:r>
            <a:r>
              <a:rPr lang="de-DE" err="1"/>
              <a:t>with</a:t>
            </a:r>
            <a:r>
              <a:rPr lang="de-DE"/>
              <a:t> 76% </a:t>
            </a:r>
            <a:r>
              <a:rPr lang="de-DE" err="1"/>
              <a:t>uMRD</a:t>
            </a:r>
            <a:r>
              <a:rPr lang="de-DE"/>
              <a:t> in </a:t>
            </a:r>
            <a:r>
              <a:rPr lang="de-DE" err="1"/>
              <a:t>peripheral</a:t>
            </a:r>
            <a:r>
              <a:rPr lang="de-DE"/>
              <a:t> </a:t>
            </a:r>
            <a:r>
              <a:rPr lang="de-DE" err="1"/>
              <a:t>blood</a:t>
            </a:r>
            <a:r>
              <a:rPr lang="de-DE"/>
              <a:t> was </a:t>
            </a:r>
            <a:r>
              <a:rPr lang="de-DE" err="1"/>
              <a:t>achieved</a:t>
            </a:r>
            <a:endParaRPr lang="de-DE" err="1">
              <a:cs typeface="Arial"/>
            </a:endParaRPr>
          </a:p>
          <a:p>
            <a:r>
              <a:rPr lang="de-DE"/>
              <a:t>These </a:t>
            </a:r>
            <a:r>
              <a:rPr lang="de-DE" err="1"/>
              <a:t>results</a:t>
            </a:r>
            <a:r>
              <a:rPr lang="de-DE"/>
              <a:t> </a:t>
            </a:r>
            <a:r>
              <a:rPr lang="de-DE" err="1"/>
              <a:t>were</a:t>
            </a:r>
            <a:r>
              <a:rPr lang="de-DE"/>
              <a:t> in </a:t>
            </a:r>
            <a:r>
              <a:rPr lang="de-DE" err="1"/>
              <a:t>accordance</a:t>
            </a:r>
            <a:r>
              <a:rPr lang="de-DE"/>
              <a:t> </a:t>
            </a:r>
            <a:r>
              <a:rPr lang="de-DE" err="1"/>
              <a:t>with</a:t>
            </a:r>
            <a:r>
              <a:rPr lang="de-DE"/>
              <a:t> </a:t>
            </a:r>
            <a:r>
              <a:rPr lang="de-DE" err="1"/>
              <a:t>other</a:t>
            </a:r>
            <a:r>
              <a:rPr lang="de-DE"/>
              <a:t> </a:t>
            </a:r>
            <a:r>
              <a:rPr lang="de-DE" err="1"/>
              <a:t>phase</a:t>
            </a:r>
            <a:r>
              <a:rPr lang="de-DE"/>
              <a:t> 2 </a:t>
            </a:r>
            <a:r>
              <a:rPr lang="de-DE" err="1"/>
              <a:t>trials</a:t>
            </a:r>
            <a:r>
              <a:rPr lang="de-DE"/>
              <a:t> </a:t>
            </a:r>
            <a:r>
              <a:rPr lang="de-DE" err="1"/>
              <a:t>investi­gating</a:t>
            </a:r>
            <a:r>
              <a:rPr lang="de-DE"/>
              <a:t> </a:t>
            </a:r>
            <a:r>
              <a:rPr lang="de-DE" err="1"/>
              <a:t>the</a:t>
            </a:r>
            <a:r>
              <a:rPr lang="de-DE"/>
              <a:t> </a:t>
            </a:r>
            <a:r>
              <a:rPr lang="de-DE" err="1"/>
              <a:t>triple</a:t>
            </a:r>
            <a:r>
              <a:rPr lang="de-DE"/>
              <a:t> </a:t>
            </a:r>
            <a:r>
              <a:rPr lang="de-DE" err="1"/>
              <a:t>combination</a:t>
            </a:r>
          </a:p>
          <a:p>
            <a:r>
              <a:rPr lang="de-DE"/>
              <a:t>Phase 3 </a:t>
            </a:r>
            <a:r>
              <a:rPr lang="de-DE" err="1"/>
              <a:t>trials</a:t>
            </a:r>
            <a:r>
              <a:rPr lang="de-DE"/>
              <a:t> </a:t>
            </a:r>
            <a:r>
              <a:rPr lang="de-DE" err="1"/>
              <a:t>are</a:t>
            </a:r>
            <a:r>
              <a:rPr lang="de-DE"/>
              <a:t> </a:t>
            </a:r>
            <a:r>
              <a:rPr lang="de-DE" err="1"/>
              <a:t>ongoing</a:t>
            </a:r>
            <a:endParaRPr lang="de-DE">
              <a:cs typeface="Arial"/>
            </a:endParaRPr>
          </a:p>
          <a:p>
            <a:endParaRPr lang="de-DE"/>
          </a:p>
          <a:p>
            <a:endParaRPr lang="de-DE"/>
          </a:p>
          <a:p>
            <a:endParaRPr lang="de-DE"/>
          </a:p>
          <a:p>
            <a:endParaRPr lang="de-DE"/>
          </a:p>
        </p:txBody>
      </p:sp>
      <p:sp>
        <p:nvSpPr>
          <p:cNvPr id="3" name="Fußzeilenplatzhalter 2">
            <a:extLst>
              <a:ext uri="{FF2B5EF4-FFF2-40B4-BE49-F238E27FC236}">
                <a16:creationId xmlns:a16="http://schemas.microsoft.com/office/drawing/2014/main" id="{F08273FC-35DC-B744-A0BB-3AB4F104B1EA}"/>
              </a:ext>
            </a:extLst>
          </p:cNvPr>
          <p:cNvSpPr>
            <a:spLocks noGrp="1"/>
          </p:cNvSpPr>
          <p:nvPr>
            <p:ph type="ftr" sz="quarter" idx="11"/>
          </p:nvPr>
        </p:nvSpPr>
        <p:spPr/>
        <p:txBody>
          <a:bodyPr/>
          <a:lstStyle/>
          <a:p>
            <a:r>
              <a:rPr lang="en-US">
                <a:cs typeface="Arial"/>
              </a:rPr>
              <a:t>uMRD, </a:t>
            </a:r>
            <a:r>
              <a:rPr lang="en-US">
                <a:latin typeface="Arial" panose="020B0604020202020204" pitchFamily="34" charset="0"/>
                <a:cs typeface="Arial" panose="020B0604020202020204" pitchFamily="34" charset="0"/>
              </a:rPr>
              <a:t>undetectable minimal residual disease </a:t>
            </a:r>
          </a:p>
          <a:p>
            <a:r>
              <a:rPr lang="en-US" b="1">
                <a:latin typeface="Arial" panose="020B0604020202020204" pitchFamily="34" charset="0"/>
                <a:cs typeface="Arial" panose="020B0604020202020204" pitchFamily="34" charset="0"/>
              </a:rPr>
              <a:t>Cramer P et al. Abstract 034 presented at ICML 2021</a:t>
            </a:r>
          </a:p>
        </p:txBody>
      </p:sp>
    </p:spTree>
    <p:extLst>
      <p:ext uri="{BB962C8B-B14F-4D97-AF65-F5344CB8AC3E}">
        <p14:creationId xmlns:p14="http://schemas.microsoft.com/office/powerpoint/2010/main" val="413549395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AA4A4218-9BEA-5440-97AC-15DFC4E1B728}"/>
              </a:ext>
            </a:extLst>
          </p:cNvPr>
          <p:cNvSpPr>
            <a:spLocks noGrp="1"/>
          </p:cNvSpPr>
          <p:nvPr>
            <p:ph type="title"/>
          </p:nvPr>
        </p:nvSpPr>
        <p:spPr/>
        <p:txBody>
          <a:bodyPr/>
          <a:lstStyle/>
          <a:p>
            <a:r>
              <a:rPr lang="de-DE"/>
              <a:t>Marginal </a:t>
            </a:r>
            <a:br>
              <a:rPr lang="de-DE"/>
            </a:br>
            <a:r>
              <a:rPr lang="de-DE"/>
              <a:t>Zone </a:t>
            </a:r>
            <a:r>
              <a:rPr lang="de-DE" err="1"/>
              <a:t>Lymphoma</a:t>
            </a:r>
            <a:endParaRPr lang="de-DE"/>
          </a:p>
        </p:txBody>
      </p:sp>
    </p:spTree>
    <p:extLst>
      <p:ext uri="{BB962C8B-B14F-4D97-AF65-F5344CB8AC3E}">
        <p14:creationId xmlns:p14="http://schemas.microsoft.com/office/powerpoint/2010/main" val="377901281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3933740-DA50-8D47-87F1-DBAA6D1FB16E}"/>
              </a:ext>
            </a:extLst>
          </p:cNvPr>
          <p:cNvSpPr>
            <a:spLocks noGrp="1"/>
          </p:cNvSpPr>
          <p:nvPr>
            <p:ph type="title"/>
          </p:nvPr>
        </p:nvSpPr>
        <p:spPr/>
        <p:txBody>
          <a:bodyPr/>
          <a:lstStyle/>
          <a:p>
            <a:r>
              <a:rPr lang="de-DE" dirty="0"/>
              <a:t>MAGNOLIA</a:t>
            </a:r>
          </a:p>
        </p:txBody>
      </p:sp>
      <p:sp>
        <p:nvSpPr>
          <p:cNvPr id="9" name="Textplatzhalter 8">
            <a:extLst>
              <a:ext uri="{FF2B5EF4-FFF2-40B4-BE49-F238E27FC236}">
                <a16:creationId xmlns:a16="http://schemas.microsoft.com/office/drawing/2014/main" id="{84F998D3-FA9D-5544-8A24-990BC5A6C0FB}"/>
              </a:ext>
            </a:extLst>
          </p:cNvPr>
          <p:cNvSpPr>
            <a:spLocks noGrp="1"/>
          </p:cNvSpPr>
          <p:nvPr>
            <p:ph type="body" idx="1"/>
          </p:nvPr>
        </p:nvSpPr>
        <p:spPr/>
        <p:txBody>
          <a:bodyPr/>
          <a:lstStyle/>
          <a:p>
            <a:r>
              <a:rPr lang="de-DE"/>
              <a:t>A </a:t>
            </a:r>
            <a:r>
              <a:rPr lang="de-DE" err="1"/>
              <a:t>phase</a:t>
            </a:r>
            <a:r>
              <a:rPr lang="de-DE"/>
              <a:t> 2 </a:t>
            </a:r>
            <a:r>
              <a:rPr lang="de-DE" err="1"/>
              <a:t>study</a:t>
            </a:r>
            <a:r>
              <a:rPr lang="de-DE"/>
              <a:t> </a:t>
            </a:r>
            <a:r>
              <a:rPr lang="de-DE" err="1"/>
              <a:t>of</a:t>
            </a:r>
            <a:r>
              <a:rPr lang="de-DE"/>
              <a:t> </a:t>
            </a:r>
            <a:r>
              <a:rPr lang="de-DE" err="1"/>
              <a:t>zanubrutinib</a:t>
            </a:r>
            <a:r>
              <a:rPr lang="de-DE"/>
              <a:t> </a:t>
            </a:r>
            <a:br>
              <a:rPr lang="de-DE"/>
            </a:br>
            <a:r>
              <a:rPr lang="de-DE"/>
              <a:t>in </a:t>
            </a:r>
            <a:r>
              <a:rPr lang="de-DE" err="1"/>
              <a:t>patients</a:t>
            </a:r>
            <a:r>
              <a:rPr lang="de-DE"/>
              <a:t> </a:t>
            </a:r>
            <a:r>
              <a:rPr lang="de-DE" err="1"/>
              <a:t>with</a:t>
            </a:r>
            <a:r>
              <a:rPr lang="de-DE"/>
              <a:t> </a:t>
            </a:r>
            <a:r>
              <a:rPr lang="de-DE" err="1"/>
              <a:t>relapsed</a:t>
            </a:r>
            <a:r>
              <a:rPr lang="de-DE"/>
              <a:t>/</a:t>
            </a:r>
            <a:r>
              <a:rPr lang="de-DE" err="1"/>
              <a:t>refractory</a:t>
            </a:r>
            <a:r>
              <a:rPr lang="de-DE"/>
              <a:t> marginal </a:t>
            </a:r>
            <a:r>
              <a:rPr lang="de-DE" err="1"/>
              <a:t>zone</a:t>
            </a:r>
            <a:r>
              <a:rPr lang="de-DE"/>
              <a:t> </a:t>
            </a:r>
            <a:r>
              <a:rPr lang="de-DE" err="1"/>
              <a:t>lymphoma</a:t>
            </a:r>
            <a:r>
              <a:rPr lang="de-DE"/>
              <a:t> (MZL)</a:t>
            </a:r>
          </a:p>
        </p:txBody>
      </p:sp>
    </p:spTree>
    <p:extLst>
      <p:ext uri="{BB962C8B-B14F-4D97-AF65-F5344CB8AC3E}">
        <p14:creationId xmlns:p14="http://schemas.microsoft.com/office/powerpoint/2010/main" val="347668463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MAGNOLIA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ea typeface="+mn-lt"/>
                <a:cs typeface="+mn-lt"/>
              </a:rPr>
              <a:t>BID, twice a day; BTK, Bruton’s tyrosine kinase; DOR, duration of response; IRC, independent review committee; MZL, marginal zone lymphoma; ORR, overall response rate; </a:t>
            </a:r>
            <a:br>
              <a:rPr lang="en-US">
                <a:ea typeface="+mn-lt"/>
                <a:cs typeface="+mn-lt"/>
              </a:rPr>
            </a:br>
            <a:r>
              <a:rPr lang="en-US">
                <a:ea typeface="+mn-lt"/>
                <a:cs typeface="+mn-lt"/>
              </a:rPr>
              <a:t>OS, overall survival; PFS, progression-free survival; PI, principal investigator; R/R, relapsed/refractory..</a:t>
            </a:r>
          </a:p>
          <a:p>
            <a:r>
              <a:rPr lang="en-US">
                <a:ea typeface="+mn-lt"/>
                <a:cs typeface="+mn-lt"/>
              </a:rPr>
              <a:t>1. Cheson BD, et al. J Clin Oncol. 2014;32(27):3059-3067.</a:t>
            </a:r>
          </a:p>
          <a:p>
            <a:r>
              <a:rPr lang="en-US" b="1">
                <a:cs typeface="Arial"/>
              </a:rPr>
              <a:t>Opat S, et al. </a:t>
            </a:r>
            <a:r>
              <a:rPr lang="en-US" b="1">
                <a:ea typeface="+mn-lt"/>
                <a:cs typeface="+mn-lt"/>
              </a:rPr>
              <a:t>Abstract EP783, EHA 2021.</a:t>
            </a:r>
          </a:p>
        </p:txBody>
      </p:sp>
      <p:sp>
        <p:nvSpPr>
          <p:cNvPr id="2" name="Textplatzhalter 1">
            <a:extLst>
              <a:ext uri="{FF2B5EF4-FFF2-40B4-BE49-F238E27FC236}">
                <a16:creationId xmlns:a16="http://schemas.microsoft.com/office/drawing/2014/main" id="{B019FBC5-288D-6642-A480-727739472D81}"/>
              </a:ext>
            </a:extLst>
          </p:cNvPr>
          <p:cNvSpPr>
            <a:spLocks noGrp="1"/>
          </p:cNvSpPr>
          <p:nvPr>
            <p:ph type="body" sz="quarter" idx="12"/>
          </p:nvPr>
        </p:nvSpPr>
        <p:spPr/>
        <p:txBody>
          <a:bodyPr>
            <a:normAutofit/>
          </a:bodyPr>
          <a:lstStyle/>
          <a:p>
            <a:r>
              <a:rPr lang="de-DE" sz="1700" spc="-30"/>
              <a:t>Phase 2, single-arm, </a:t>
            </a:r>
            <a:r>
              <a:rPr lang="de-DE" sz="1700" spc="-30" err="1"/>
              <a:t>multicenter</a:t>
            </a:r>
            <a:r>
              <a:rPr lang="de-DE" sz="1700" spc="-30"/>
              <a:t> </a:t>
            </a:r>
            <a:r>
              <a:rPr lang="de-DE" sz="1700" spc="-30" err="1"/>
              <a:t>study</a:t>
            </a:r>
            <a:r>
              <a:rPr lang="de-DE" sz="1700" spc="-30"/>
              <a:t> </a:t>
            </a:r>
            <a:r>
              <a:rPr lang="de-DE" sz="1700" spc="-30" err="1"/>
              <a:t>of</a:t>
            </a:r>
            <a:r>
              <a:rPr lang="de-DE" sz="1700" spc="-30"/>
              <a:t> </a:t>
            </a:r>
            <a:r>
              <a:rPr lang="de-DE" sz="1700" spc="-30" err="1"/>
              <a:t>zanubrutinib</a:t>
            </a:r>
            <a:r>
              <a:rPr lang="de-DE" sz="1700" spc="-30"/>
              <a:t> in </a:t>
            </a:r>
            <a:r>
              <a:rPr lang="de-DE" sz="1700" spc="-30" err="1"/>
              <a:t>patients</a:t>
            </a:r>
            <a:r>
              <a:rPr lang="de-DE" sz="1700" spc="-30"/>
              <a:t> </a:t>
            </a:r>
            <a:r>
              <a:rPr lang="de-DE" sz="1700" spc="-30" err="1"/>
              <a:t>with</a:t>
            </a:r>
            <a:r>
              <a:rPr lang="de-DE" sz="1700" spc="-30"/>
              <a:t> R/R MZL </a:t>
            </a:r>
            <a:r>
              <a:rPr lang="de-DE" sz="1700" spc="-30" err="1"/>
              <a:t>who</a:t>
            </a:r>
            <a:r>
              <a:rPr lang="de-DE" sz="1700" spc="-30"/>
              <a:t> </a:t>
            </a:r>
            <a:r>
              <a:rPr lang="de-DE" sz="1700" spc="-30" err="1"/>
              <a:t>had</a:t>
            </a:r>
            <a:r>
              <a:rPr lang="de-DE" sz="1700" spc="-30"/>
              <a:t> </a:t>
            </a:r>
            <a:r>
              <a:rPr lang="de-DE" sz="1700" spc="-30" err="1"/>
              <a:t>received</a:t>
            </a:r>
            <a:r>
              <a:rPr lang="de-DE" sz="1700" spc="-30"/>
              <a:t> ≥1 CD20-based </a:t>
            </a:r>
            <a:r>
              <a:rPr lang="de-DE" sz="1700" spc="-30" err="1"/>
              <a:t>regimen</a:t>
            </a:r>
            <a:endParaRPr lang="de-DE" sz="1700" spc="-30"/>
          </a:p>
        </p:txBody>
      </p:sp>
      <p:sp>
        <p:nvSpPr>
          <p:cNvPr id="18" name="Freihandform 10">
            <a:extLst>
              <a:ext uri="{FF2B5EF4-FFF2-40B4-BE49-F238E27FC236}">
                <a16:creationId xmlns:a16="http://schemas.microsoft.com/office/drawing/2014/main" id="{5B0ABE9F-7AF2-2949-8DD2-5E333779CCED}"/>
              </a:ext>
            </a:extLst>
          </p:cNvPr>
          <p:cNvSpPr/>
          <p:nvPr/>
        </p:nvSpPr>
        <p:spPr>
          <a:xfrm>
            <a:off x="416533" y="1808163"/>
            <a:ext cx="2880000" cy="162000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400" b="1">
                <a:latin typeface="+mj-lt"/>
                <a:cs typeface="Arial" panose="020B0604020202020204" pitchFamily="34" charset="0"/>
              </a:rPr>
              <a:t>R/R MZL (N=68)</a:t>
            </a:r>
          </a:p>
        </p:txBody>
      </p:sp>
      <p:sp>
        <p:nvSpPr>
          <p:cNvPr id="19" name="TextBox 9">
            <a:extLst>
              <a:ext uri="{FF2B5EF4-FFF2-40B4-BE49-F238E27FC236}">
                <a16:creationId xmlns:a16="http://schemas.microsoft.com/office/drawing/2014/main" id="{D76AA17A-ACB6-424E-8633-B8B0EA46AE3C}"/>
              </a:ext>
            </a:extLst>
          </p:cNvPr>
          <p:cNvSpPr txBox="1"/>
          <p:nvPr/>
        </p:nvSpPr>
        <p:spPr>
          <a:xfrm>
            <a:off x="416533" y="3731648"/>
            <a:ext cx="11365521" cy="2277547"/>
          </a:xfrm>
          <a:prstGeom prst="rect">
            <a:avLst/>
          </a:prstGeom>
          <a:solidFill>
            <a:schemeClr val="accent2">
              <a:lumMod val="20000"/>
              <a:lumOff val="80000"/>
            </a:schemeClr>
          </a:solidFill>
        </p:spPr>
        <p:txBody>
          <a:bodyPr wrap="square" rtlCol="0">
            <a:spAutoFit/>
          </a:bodyPr>
          <a:lstStyle/>
          <a:p>
            <a:pPr>
              <a:spcAft>
                <a:spcPts val="600"/>
              </a:spcAft>
            </a:pPr>
            <a:r>
              <a:rPr lang="en-US" sz="1400" b="1"/>
              <a:t>Key Eligibility Criteria</a:t>
            </a:r>
          </a:p>
          <a:p>
            <a:pPr marL="285750" indent="-285750">
              <a:spcAft>
                <a:spcPts val="600"/>
              </a:spcAft>
              <a:buClr>
                <a:schemeClr val="bg2"/>
              </a:buClr>
              <a:buFont typeface="Arial" panose="020B0604020202020204" pitchFamily="34" charset="0"/>
              <a:buChar char="•"/>
            </a:pPr>
            <a:r>
              <a:rPr lang="en-US" sz="1400"/>
              <a:t>Age ≥18 years</a:t>
            </a:r>
          </a:p>
          <a:p>
            <a:pPr marL="285750" indent="-285750">
              <a:spcAft>
                <a:spcPts val="600"/>
              </a:spcAft>
              <a:buClr>
                <a:schemeClr val="bg2"/>
              </a:buClr>
              <a:buFont typeface="Arial" panose="020B0604020202020204" pitchFamily="34" charset="0"/>
              <a:buChar char="•"/>
            </a:pPr>
            <a:r>
              <a:rPr lang="en-US" sz="1400"/>
              <a:t>Histologically confirmed MZL including splenic, nodal, and extranodal subtypes</a:t>
            </a:r>
          </a:p>
          <a:p>
            <a:pPr marL="285750" indent="-285750">
              <a:spcAft>
                <a:spcPts val="600"/>
              </a:spcAft>
              <a:buClr>
                <a:schemeClr val="bg2"/>
              </a:buClr>
              <a:buFont typeface="Arial" panose="020B0604020202020204" pitchFamily="34" charset="0"/>
              <a:buChar char="•"/>
            </a:pPr>
            <a:r>
              <a:rPr lang="en-US" sz="1400"/>
              <a:t>Previously received ≥1 CD20-directed regimen, with documented failure to achieve at least partial response or documented progressive disease after the most recent systemic treatment</a:t>
            </a:r>
          </a:p>
          <a:p>
            <a:pPr marL="285750" indent="-285750">
              <a:spcAft>
                <a:spcPts val="600"/>
              </a:spcAft>
              <a:buClr>
                <a:schemeClr val="bg2"/>
              </a:buClr>
              <a:buFont typeface="Arial" panose="020B0604020202020204" pitchFamily="34" charset="0"/>
              <a:buChar char="•"/>
            </a:pPr>
            <a:r>
              <a:rPr lang="en-US" sz="1400"/>
              <a:t>Measurable disease by computerized tomography or magnetic resonance imaging</a:t>
            </a:r>
          </a:p>
          <a:p>
            <a:pPr marL="285750" indent="-285750">
              <a:spcAft>
                <a:spcPts val="600"/>
              </a:spcAft>
              <a:buClr>
                <a:schemeClr val="bg2"/>
              </a:buClr>
              <a:buFont typeface="Arial" panose="020B0604020202020204" pitchFamily="34" charset="0"/>
              <a:buChar char="•"/>
            </a:pPr>
            <a:r>
              <a:rPr lang="en-US" sz="1400"/>
              <a:t>Adequate organ function</a:t>
            </a:r>
          </a:p>
          <a:p>
            <a:pPr marL="285750" indent="-285750">
              <a:spcAft>
                <a:spcPts val="600"/>
              </a:spcAft>
              <a:buClr>
                <a:schemeClr val="bg2"/>
              </a:buClr>
              <a:buFont typeface="Arial" panose="020B0604020202020204" pitchFamily="34" charset="0"/>
              <a:buChar char="•"/>
            </a:pPr>
            <a:r>
              <a:rPr lang="en-US" sz="1400"/>
              <a:t>No prior BTK inhibitor exposure</a:t>
            </a:r>
          </a:p>
        </p:txBody>
      </p:sp>
      <p:sp>
        <p:nvSpPr>
          <p:cNvPr id="20" name="Freihandform 10">
            <a:extLst>
              <a:ext uri="{FF2B5EF4-FFF2-40B4-BE49-F238E27FC236}">
                <a16:creationId xmlns:a16="http://schemas.microsoft.com/office/drawing/2014/main" id="{F1572D56-7E56-8A4A-AAEB-E758B15994EA}"/>
              </a:ext>
            </a:extLst>
          </p:cNvPr>
          <p:cNvSpPr/>
          <p:nvPr/>
        </p:nvSpPr>
        <p:spPr>
          <a:xfrm>
            <a:off x="8888050" y="1808163"/>
            <a:ext cx="2880000" cy="1620000"/>
          </a:xfrm>
          <a:prstGeom prst="rect">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4000" tIns="52832" rIns="92456" bIns="52832" numCol="1" spcCol="1270" anchor="ctr" anchorCtr="0">
            <a:noAutofit/>
          </a:bodyPr>
          <a:lstStyle/>
          <a:p>
            <a:pPr defTabSz="577850">
              <a:lnSpc>
                <a:spcPct val="90000"/>
              </a:lnSpc>
              <a:spcBef>
                <a:spcPct val="0"/>
              </a:spcBef>
              <a:spcAft>
                <a:spcPct val="35000"/>
              </a:spcAft>
            </a:pPr>
            <a:r>
              <a:rPr lang="en-US" sz="1400" b="1">
                <a:ea typeface="+mn-lt"/>
                <a:cs typeface="+mn-lt"/>
              </a:rPr>
              <a:t>Primary Endpoint</a:t>
            </a:r>
            <a:r>
              <a:rPr lang="en-US" sz="1400">
                <a:ea typeface="+mn-lt"/>
                <a:cs typeface="+mn-lt"/>
              </a:rPr>
              <a:t>:</a:t>
            </a:r>
          </a:p>
          <a:p>
            <a:pPr defTabSz="577850">
              <a:lnSpc>
                <a:spcPct val="90000"/>
              </a:lnSpc>
              <a:spcBef>
                <a:spcPct val="0"/>
              </a:spcBef>
              <a:spcAft>
                <a:spcPct val="35000"/>
              </a:spcAft>
            </a:pPr>
            <a:r>
              <a:rPr lang="en-US" sz="1400">
                <a:ea typeface="+mn-lt"/>
                <a:cs typeface="+mn-lt"/>
              </a:rPr>
              <a:t>ORR by IRC using Lugano 2014 classification</a:t>
            </a:r>
            <a:r>
              <a:rPr lang="en-US" sz="1400" baseline="30000">
                <a:ea typeface="+mn-lt"/>
                <a:cs typeface="+mn-lt"/>
              </a:rPr>
              <a:t>1</a:t>
            </a:r>
          </a:p>
          <a:p>
            <a:pPr defTabSz="577850">
              <a:lnSpc>
                <a:spcPct val="90000"/>
              </a:lnSpc>
              <a:spcBef>
                <a:spcPct val="0"/>
              </a:spcBef>
              <a:spcAft>
                <a:spcPct val="35000"/>
              </a:spcAft>
            </a:pPr>
            <a:r>
              <a:rPr lang="en-US" sz="1400" b="1">
                <a:ea typeface="+mn-lt"/>
                <a:cs typeface="+mn-lt"/>
              </a:rPr>
              <a:t>Secondary Endpoints</a:t>
            </a:r>
            <a:r>
              <a:rPr lang="en-US" sz="1400">
                <a:ea typeface="+mn-lt"/>
                <a:cs typeface="+mn-lt"/>
              </a:rPr>
              <a:t>:</a:t>
            </a:r>
          </a:p>
          <a:p>
            <a:pPr defTabSz="577850">
              <a:lnSpc>
                <a:spcPct val="90000"/>
              </a:lnSpc>
              <a:spcBef>
                <a:spcPct val="0"/>
              </a:spcBef>
              <a:spcAft>
                <a:spcPct val="35000"/>
              </a:spcAft>
            </a:pPr>
            <a:r>
              <a:rPr lang="en-US" sz="1400">
                <a:ea typeface="+mn-lt"/>
                <a:cs typeface="+mn-lt"/>
              </a:rPr>
              <a:t>ORR by PI, PFS, OS, DOR, Safety</a:t>
            </a:r>
            <a:endParaRPr lang="de-DE" sz="1400"/>
          </a:p>
        </p:txBody>
      </p:sp>
      <p:sp>
        <p:nvSpPr>
          <p:cNvPr id="28" name="Freihandform 10">
            <a:extLst>
              <a:ext uri="{FF2B5EF4-FFF2-40B4-BE49-F238E27FC236}">
                <a16:creationId xmlns:a16="http://schemas.microsoft.com/office/drawing/2014/main" id="{0E8330F0-DD36-D941-83A5-8A3B3854B466}"/>
              </a:ext>
            </a:extLst>
          </p:cNvPr>
          <p:cNvSpPr/>
          <p:nvPr/>
        </p:nvSpPr>
        <p:spPr>
          <a:xfrm>
            <a:off x="4652291" y="1808163"/>
            <a:ext cx="2880000" cy="1620000"/>
          </a:xfrm>
          <a:prstGeom prst="rect">
            <a:avLst/>
          </a:prstGeom>
          <a:solidFill>
            <a:schemeClr val="accent5"/>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400" b="1">
                <a:latin typeface="+mj-lt"/>
                <a:cs typeface="Arial" panose="020B0604020202020204" pitchFamily="34" charset="0"/>
              </a:rPr>
              <a:t>Zanubrutinib </a:t>
            </a:r>
            <a:r>
              <a:rPr lang="en-US" sz="1400">
                <a:latin typeface="+mj-lt"/>
                <a:cs typeface="Arial" panose="020B0604020202020204" pitchFamily="34" charset="0"/>
              </a:rPr>
              <a:t>monotherapy</a:t>
            </a:r>
            <a:br>
              <a:rPr lang="en-US" sz="1400">
                <a:latin typeface="+mj-lt"/>
                <a:cs typeface="Arial" panose="020B0604020202020204" pitchFamily="34" charset="0"/>
              </a:rPr>
            </a:br>
            <a:r>
              <a:rPr lang="en-US" sz="1400">
                <a:latin typeface="+mj-lt"/>
                <a:cs typeface="Arial" panose="020B0604020202020204" pitchFamily="34" charset="0"/>
              </a:rPr>
              <a:t>(160 mg BID)</a:t>
            </a:r>
          </a:p>
        </p:txBody>
      </p:sp>
      <p:cxnSp>
        <p:nvCxnSpPr>
          <p:cNvPr id="9" name="Gerade Verbindung mit Pfeil 8">
            <a:extLst>
              <a:ext uri="{FF2B5EF4-FFF2-40B4-BE49-F238E27FC236}">
                <a16:creationId xmlns:a16="http://schemas.microsoft.com/office/drawing/2014/main" id="{E9D1567E-9A9B-FF4B-B65B-11A3740B4CB9}"/>
              </a:ext>
            </a:extLst>
          </p:cNvPr>
          <p:cNvCxnSpPr>
            <a:cxnSpLocks/>
            <a:stCxn id="18" idx="3"/>
            <a:endCxn id="28" idx="1"/>
          </p:cNvCxnSpPr>
          <p:nvPr/>
        </p:nvCxnSpPr>
        <p:spPr>
          <a:xfrm>
            <a:off x="3296533" y="2618163"/>
            <a:ext cx="135575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Gerade Verbindung mit Pfeil 28">
            <a:extLst>
              <a:ext uri="{FF2B5EF4-FFF2-40B4-BE49-F238E27FC236}">
                <a16:creationId xmlns:a16="http://schemas.microsoft.com/office/drawing/2014/main" id="{EB66905E-6205-D645-B986-CE0BDEA8189C}"/>
              </a:ext>
            </a:extLst>
          </p:cNvPr>
          <p:cNvCxnSpPr>
            <a:cxnSpLocks/>
            <a:stCxn id="28" idx="3"/>
            <a:endCxn id="20" idx="1"/>
          </p:cNvCxnSpPr>
          <p:nvPr/>
        </p:nvCxnSpPr>
        <p:spPr>
          <a:xfrm>
            <a:off x="7532291" y="2618163"/>
            <a:ext cx="1355759"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2652905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ORR and BOR</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a:cs typeface="Arial"/>
              </a:rPr>
              <a:t>Data cutoff: January 18, 2021.</a:t>
            </a:r>
          </a:p>
          <a:p>
            <a:r>
              <a:rPr lang="en-US" baseline="30000">
                <a:latin typeface="Arial"/>
                <a:cs typeface="Arial"/>
              </a:rPr>
              <a:t>a</a:t>
            </a:r>
            <a:r>
              <a:rPr lang="en-US">
                <a:latin typeface="Arial"/>
                <a:cs typeface="Arial"/>
              </a:rPr>
              <a:t>Two patients were excluded due to lack of central confirmation of MZL; </a:t>
            </a:r>
            <a:r>
              <a:rPr lang="en-US" baseline="30000">
                <a:latin typeface="Arial"/>
                <a:cs typeface="Arial"/>
              </a:rPr>
              <a:t>b</a:t>
            </a:r>
            <a:r>
              <a:rPr lang="en-US">
                <a:latin typeface="Arial"/>
                <a:cs typeface="Arial"/>
              </a:rPr>
              <a:t>Two-sided Clopper-Pearson 95% CI; </a:t>
            </a:r>
            <a:r>
              <a:rPr lang="en-US" baseline="30000">
                <a:latin typeface="Arial"/>
                <a:cs typeface="Arial"/>
              </a:rPr>
              <a:t>c</a:t>
            </a:r>
            <a:r>
              <a:rPr lang="en-US">
                <a:latin typeface="Arial"/>
                <a:cs typeface="Arial"/>
              </a:rPr>
              <a:t>One patient with FDG-avid disease missed the PET scan at Cycle 3 and was assessed as having nonprogressive disease by independent review due to missing PET scan. CT scan results showed stable disease at Cycle 3; </a:t>
            </a:r>
            <a:r>
              <a:rPr lang="en-US" baseline="30000">
                <a:latin typeface="Arial"/>
                <a:cs typeface="Arial"/>
              </a:rPr>
              <a:t>d</a:t>
            </a:r>
            <a:r>
              <a:rPr lang="en-US">
                <a:latin typeface="Arial"/>
                <a:cs typeface="Arial"/>
              </a:rPr>
              <a:t>One patient (extranodal MZL) withdrew consent prior to the first disease assessment.</a:t>
            </a:r>
          </a:p>
          <a:p>
            <a:r>
              <a:rPr lang="en-US">
                <a:latin typeface="Arial"/>
                <a:cs typeface="Arial"/>
              </a:rPr>
              <a:t>BOR, best overall response; CI, confidence interval; CR, complete response; CT, computed tomography; FDG, fludeoxyglucose; MZL, marginal zone lymphoma; NPD, nonprogressive disease; ORR, overall response rate; PD, progressive disease; PET, positron emission tomography; PR, partial response; SD, stable disease.</a:t>
            </a:r>
            <a:endParaRPr lang="en-US">
              <a:ea typeface="+mn-lt"/>
              <a:cs typeface="+mn-lt"/>
            </a:endParaRPr>
          </a:p>
          <a:p>
            <a:r>
              <a:rPr lang="en-US" b="1">
                <a:ea typeface="+mn-lt"/>
                <a:cs typeface="+mn-lt"/>
              </a:rPr>
              <a:t>Opat S, et al. </a:t>
            </a:r>
            <a:r>
              <a:rPr lang="en-US" b="1">
                <a:latin typeface="Arial"/>
                <a:cs typeface="Arial"/>
              </a:rPr>
              <a:t>Abstract EP783, EHA 2021.</a:t>
            </a:r>
            <a:endParaRPr lang="en-US" b="1"/>
          </a:p>
        </p:txBody>
      </p:sp>
      <p:sp>
        <p:nvSpPr>
          <p:cNvPr id="8" name="Textplatzhalter 7">
            <a:extLst>
              <a:ext uri="{FF2B5EF4-FFF2-40B4-BE49-F238E27FC236}">
                <a16:creationId xmlns:a16="http://schemas.microsoft.com/office/drawing/2014/main" id="{D48151A1-5FC7-7A4A-B15E-DD3ECBCBA5B5}"/>
              </a:ext>
            </a:extLst>
          </p:cNvPr>
          <p:cNvSpPr>
            <a:spLocks noGrp="1"/>
          </p:cNvSpPr>
          <p:nvPr>
            <p:ph type="body" sz="quarter" idx="12"/>
          </p:nvPr>
        </p:nvSpPr>
        <p:spPr/>
        <p:txBody>
          <a:bodyPr/>
          <a:lstStyle/>
          <a:p>
            <a:r>
              <a:rPr lang="de-DE"/>
              <a:t>ORR </a:t>
            </a:r>
            <a:r>
              <a:rPr lang="de-DE" err="1"/>
              <a:t>by</a:t>
            </a:r>
            <a:r>
              <a:rPr lang="de-DE"/>
              <a:t> </a:t>
            </a:r>
            <a:r>
              <a:rPr lang="de-DE" err="1"/>
              <a:t>independent</a:t>
            </a:r>
            <a:r>
              <a:rPr lang="de-DE"/>
              <a:t> </a:t>
            </a:r>
            <a:r>
              <a:rPr lang="de-DE" err="1"/>
              <a:t>review</a:t>
            </a:r>
            <a:r>
              <a:rPr lang="de-DE"/>
              <a:t> </a:t>
            </a:r>
            <a:r>
              <a:rPr lang="de-DE" err="1"/>
              <a:t>and</a:t>
            </a:r>
            <a:r>
              <a:rPr lang="de-DE"/>
              <a:t> </a:t>
            </a:r>
            <a:r>
              <a:rPr lang="de-DE" err="1"/>
              <a:t>investigator</a:t>
            </a:r>
            <a:r>
              <a:rPr lang="de-DE"/>
              <a:t> </a:t>
            </a:r>
            <a:r>
              <a:rPr lang="de-DE" err="1"/>
              <a:t>assessment</a:t>
            </a:r>
            <a:endParaRPr lang="de-DE"/>
          </a:p>
        </p:txBody>
      </p:sp>
      <p:sp>
        <p:nvSpPr>
          <p:cNvPr id="9" name="Textplatzhalter 8">
            <a:extLst>
              <a:ext uri="{FF2B5EF4-FFF2-40B4-BE49-F238E27FC236}">
                <a16:creationId xmlns:a16="http://schemas.microsoft.com/office/drawing/2014/main" id="{47A6D486-31D4-0742-A990-DE97CA476345}"/>
              </a:ext>
            </a:extLst>
          </p:cNvPr>
          <p:cNvSpPr>
            <a:spLocks noGrp="1"/>
          </p:cNvSpPr>
          <p:nvPr>
            <p:ph type="body" sz="quarter" idx="13"/>
          </p:nvPr>
        </p:nvSpPr>
        <p:spPr>
          <a:xfrm>
            <a:off x="6249008" y="1160463"/>
            <a:ext cx="5632925" cy="647700"/>
          </a:xfrm>
        </p:spPr>
        <p:txBody>
          <a:bodyPr/>
          <a:lstStyle/>
          <a:p>
            <a:r>
              <a:rPr lang="de-DE" spc="-20"/>
              <a:t>Best </a:t>
            </a:r>
            <a:r>
              <a:rPr lang="de-DE" spc="-20" err="1"/>
              <a:t>overall</a:t>
            </a:r>
            <a:r>
              <a:rPr lang="de-DE" spc="-20"/>
              <a:t> </a:t>
            </a:r>
            <a:r>
              <a:rPr lang="de-DE" spc="-20" err="1"/>
              <a:t>response</a:t>
            </a:r>
            <a:r>
              <a:rPr lang="de-DE" spc="-20"/>
              <a:t> </a:t>
            </a:r>
            <a:r>
              <a:rPr lang="de-DE" spc="-20" err="1"/>
              <a:t>by</a:t>
            </a:r>
            <a:r>
              <a:rPr lang="de-DE" spc="-20"/>
              <a:t> </a:t>
            </a:r>
            <a:r>
              <a:rPr lang="de-DE" spc="-20" err="1"/>
              <a:t>independent</a:t>
            </a:r>
            <a:r>
              <a:rPr lang="de-DE" spc="-20"/>
              <a:t> </a:t>
            </a:r>
            <a:r>
              <a:rPr lang="de-DE" spc="-20" err="1"/>
              <a:t>review</a:t>
            </a:r>
            <a:r>
              <a:rPr lang="de-DE" spc="-20"/>
              <a:t> </a:t>
            </a:r>
            <a:r>
              <a:rPr lang="de-DE" spc="-20" err="1"/>
              <a:t>and</a:t>
            </a:r>
            <a:r>
              <a:rPr lang="de-DE" spc="-20"/>
              <a:t> MZL </a:t>
            </a:r>
            <a:r>
              <a:rPr lang="de-DE" spc="-20" err="1"/>
              <a:t>subtypes</a:t>
            </a:r>
            <a:endParaRPr lang="de-DE" spc="-20"/>
          </a:p>
        </p:txBody>
      </p:sp>
      <p:graphicFrame>
        <p:nvGraphicFramePr>
          <p:cNvPr id="12" name="Chart 11">
            <a:extLst>
              <a:ext uri="{FF2B5EF4-FFF2-40B4-BE49-F238E27FC236}">
                <a16:creationId xmlns:a16="http://schemas.microsoft.com/office/drawing/2014/main" id="{06C5B3E3-F214-4EBB-82FD-A49E4AC28C4D}"/>
              </a:ext>
            </a:extLst>
          </p:cNvPr>
          <p:cNvGraphicFramePr/>
          <p:nvPr>
            <p:extLst>
              <p:ext uri="{D42A27DB-BD31-4B8C-83A1-F6EECF244321}">
                <p14:modId xmlns:p14="http://schemas.microsoft.com/office/powerpoint/2010/main" val="910151866"/>
              </p:ext>
            </p:extLst>
          </p:nvPr>
        </p:nvGraphicFramePr>
        <p:xfrm>
          <a:off x="182880" y="1855686"/>
          <a:ext cx="5826055" cy="3752634"/>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a:extLst>
              <a:ext uri="{FF2B5EF4-FFF2-40B4-BE49-F238E27FC236}">
                <a16:creationId xmlns:a16="http://schemas.microsoft.com/office/drawing/2014/main" id="{D554D68F-76BF-431E-BC3B-36C16518773A}"/>
              </a:ext>
            </a:extLst>
          </p:cNvPr>
          <p:cNvSpPr txBox="1"/>
          <p:nvPr/>
        </p:nvSpPr>
        <p:spPr>
          <a:xfrm>
            <a:off x="1668612" y="1741826"/>
            <a:ext cx="1267335" cy="738664"/>
          </a:xfrm>
          <a:prstGeom prst="rect">
            <a:avLst/>
          </a:prstGeom>
          <a:noFill/>
        </p:spPr>
        <p:txBody>
          <a:bodyPr wrap="square" rtlCol="0">
            <a:spAutoFit/>
          </a:bodyPr>
          <a:lstStyle/>
          <a:p>
            <a:pPr algn="ctr"/>
            <a:r>
              <a:rPr lang="en-US" sz="1400" b="1"/>
              <a:t>Independent review</a:t>
            </a:r>
            <a:endParaRPr lang="en-US" sz="1400"/>
          </a:p>
          <a:p>
            <a:pPr algn="ctr"/>
            <a:r>
              <a:rPr lang="en-US" sz="1400"/>
              <a:t>ORR 68.2%</a:t>
            </a:r>
          </a:p>
        </p:txBody>
      </p:sp>
      <p:sp>
        <p:nvSpPr>
          <p:cNvPr id="17" name="TextBox 16">
            <a:extLst>
              <a:ext uri="{FF2B5EF4-FFF2-40B4-BE49-F238E27FC236}">
                <a16:creationId xmlns:a16="http://schemas.microsoft.com/office/drawing/2014/main" id="{573806DF-3BDF-4C56-A9EF-ACC0DB9C58E9}"/>
              </a:ext>
            </a:extLst>
          </p:cNvPr>
          <p:cNvSpPr txBox="1"/>
          <p:nvPr/>
        </p:nvSpPr>
        <p:spPr>
          <a:xfrm>
            <a:off x="4035866" y="1741826"/>
            <a:ext cx="1267335" cy="738664"/>
          </a:xfrm>
          <a:prstGeom prst="rect">
            <a:avLst/>
          </a:prstGeom>
          <a:noFill/>
        </p:spPr>
        <p:txBody>
          <a:bodyPr wrap="square" rtlCol="0">
            <a:spAutoFit/>
          </a:bodyPr>
          <a:lstStyle/>
          <a:p>
            <a:pPr algn="ctr"/>
            <a:r>
              <a:rPr lang="en-US" sz="1400" b="1"/>
              <a:t>Investigator assessment</a:t>
            </a:r>
            <a:endParaRPr lang="en-US" sz="1400"/>
          </a:p>
          <a:p>
            <a:pPr algn="ctr"/>
            <a:r>
              <a:rPr lang="en-US" sz="1400"/>
              <a:t>ORR 74.2%</a:t>
            </a:r>
          </a:p>
        </p:txBody>
      </p:sp>
      <p:graphicFrame>
        <p:nvGraphicFramePr>
          <p:cNvPr id="22" name="Table 22">
            <a:extLst>
              <a:ext uri="{FF2B5EF4-FFF2-40B4-BE49-F238E27FC236}">
                <a16:creationId xmlns:a16="http://schemas.microsoft.com/office/drawing/2014/main" id="{3532E555-580D-4185-AEF4-A29234E8B6F7}"/>
              </a:ext>
            </a:extLst>
          </p:cNvPr>
          <p:cNvGraphicFramePr>
            <a:graphicFrameLocks noGrp="1"/>
          </p:cNvGraphicFramePr>
          <p:nvPr>
            <p:extLst>
              <p:ext uri="{D42A27DB-BD31-4B8C-83A1-F6EECF244321}">
                <p14:modId xmlns:p14="http://schemas.microsoft.com/office/powerpoint/2010/main" val="1090028580"/>
              </p:ext>
            </p:extLst>
          </p:nvPr>
        </p:nvGraphicFramePr>
        <p:xfrm>
          <a:off x="6240463" y="1798905"/>
          <a:ext cx="5543530" cy="3968723"/>
        </p:xfrm>
        <a:graphic>
          <a:graphicData uri="http://schemas.openxmlformats.org/drawingml/2006/table">
            <a:tbl>
              <a:tblPr firstRow="1" bandRow="1">
                <a:tableStyleId>{5C22544A-7EE6-4342-B048-85BDC9FD1C3A}</a:tableStyleId>
              </a:tblPr>
              <a:tblGrid>
                <a:gridCol w="1248908">
                  <a:extLst>
                    <a:ext uri="{9D8B030D-6E8A-4147-A177-3AD203B41FA5}">
                      <a16:colId xmlns:a16="http://schemas.microsoft.com/office/drawing/2014/main" val="1027398382"/>
                    </a:ext>
                  </a:extLst>
                </a:gridCol>
                <a:gridCol w="952430">
                  <a:extLst>
                    <a:ext uri="{9D8B030D-6E8A-4147-A177-3AD203B41FA5}">
                      <a16:colId xmlns:a16="http://schemas.microsoft.com/office/drawing/2014/main" val="3703564094"/>
                    </a:ext>
                  </a:extLst>
                </a:gridCol>
                <a:gridCol w="835548">
                  <a:extLst>
                    <a:ext uri="{9D8B030D-6E8A-4147-A177-3AD203B41FA5}">
                      <a16:colId xmlns:a16="http://schemas.microsoft.com/office/drawing/2014/main" val="1410158809"/>
                    </a:ext>
                  </a:extLst>
                </a:gridCol>
                <a:gridCol w="835548">
                  <a:extLst>
                    <a:ext uri="{9D8B030D-6E8A-4147-A177-3AD203B41FA5}">
                      <a16:colId xmlns:a16="http://schemas.microsoft.com/office/drawing/2014/main" val="1328989500"/>
                    </a:ext>
                  </a:extLst>
                </a:gridCol>
                <a:gridCol w="835548">
                  <a:extLst>
                    <a:ext uri="{9D8B030D-6E8A-4147-A177-3AD203B41FA5}">
                      <a16:colId xmlns:a16="http://schemas.microsoft.com/office/drawing/2014/main" val="1801481640"/>
                    </a:ext>
                  </a:extLst>
                </a:gridCol>
                <a:gridCol w="835548">
                  <a:extLst>
                    <a:ext uri="{9D8B030D-6E8A-4147-A177-3AD203B41FA5}">
                      <a16:colId xmlns:a16="http://schemas.microsoft.com/office/drawing/2014/main" val="2277482677"/>
                    </a:ext>
                  </a:extLst>
                </a:gridCol>
              </a:tblGrid>
              <a:tr h="515624">
                <a:tc>
                  <a:txBody>
                    <a:bodyPr/>
                    <a:lstStyle/>
                    <a:p>
                      <a:r>
                        <a:rPr lang="en-US" sz="1200"/>
                        <a:t>Best response</a:t>
                      </a:r>
                    </a:p>
                  </a:txBody>
                  <a:tcPr anchor="ctr"/>
                </a:tc>
                <a:tc>
                  <a:txBody>
                    <a:bodyPr/>
                    <a:lstStyle/>
                    <a:p>
                      <a:pPr algn="ctr"/>
                      <a:r>
                        <a:rPr lang="en-US" sz="1200"/>
                        <a:t>Extranodal</a:t>
                      </a:r>
                    </a:p>
                    <a:p>
                      <a:pPr algn="ctr"/>
                      <a:r>
                        <a:rPr lang="en-US" sz="1200"/>
                        <a:t>(n=25)</a:t>
                      </a:r>
                    </a:p>
                  </a:txBody>
                  <a:tcPr marL="36000" marR="36000" anchor="ctr"/>
                </a:tc>
                <a:tc>
                  <a:txBody>
                    <a:bodyPr/>
                    <a:lstStyle/>
                    <a:p>
                      <a:pPr algn="ctr"/>
                      <a:r>
                        <a:rPr lang="en-US" sz="1200"/>
                        <a:t>Nodal (n=25)</a:t>
                      </a:r>
                    </a:p>
                  </a:txBody>
                  <a:tcPr marL="36000" marR="36000" anchor="ctr"/>
                </a:tc>
                <a:tc>
                  <a:txBody>
                    <a:bodyPr/>
                    <a:lstStyle/>
                    <a:p>
                      <a:pPr algn="ctr"/>
                      <a:r>
                        <a:rPr lang="en-US" sz="1200"/>
                        <a:t>Splenic (n=12)</a:t>
                      </a:r>
                    </a:p>
                  </a:txBody>
                  <a:tcPr marL="36000" marR="36000" anchor="ctr"/>
                </a:tc>
                <a:tc>
                  <a:txBody>
                    <a:bodyPr/>
                    <a:lstStyle/>
                    <a:p>
                      <a:pPr algn="ctr"/>
                      <a:r>
                        <a:rPr lang="en-US" sz="1200"/>
                        <a:t>Unknown (n=4)</a:t>
                      </a:r>
                    </a:p>
                  </a:txBody>
                  <a:tcPr marL="36000" marR="36000" anchor="ctr"/>
                </a:tc>
                <a:tc>
                  <a:txBody>
                    <a:bodyPr/>
                    <a:lstStyle/>
                    <a:p>
                      <a:pPr algn="ctr"/>
                      <a:r>
                        <a:rPr lang="en-US" sz="1200"/>
                        <a:t>Total (N=66</a:t>
                      </a:r>
                      <a:r>
                        <a:rPr lang="en-US" sz="1200" baseline="30000"/>
                        <a:t>a</a:t>
                      </a:r>
                      <a:r>
                        <a:rPr lang="en-US" sz="1200"/>
                        <a:t>)</a:t>
                      </a:r>
                    </a:p>
                  </a:txBody>
                  <a:tcPr marL="36000" marR="36000" anchor="ctr"/>
                </a:tc>
                <a:extLst>
                  <a:ext uri="{0D108BD9-81ED-4DB2-BD59-A6C34878D82A}">
                    <a16:rowId xmlns:a16="http://schemas.microsoft.com/office/drawing/2014/main" val="600411575"/>
                  </a:ext>
                </a:extLst>
              </a:tr>
              <a:tr h="721874">
                <a:tc>
                  <a:txBody>
                    <a:bodyPr/>
                    <a:lstStyle/>
                    <a:p>
                      <a:r>
                        <a:rPr lang="en-US" sz="1200"/>
                        <a:t>ORR (CR/PR), </a:t>
                      </a:r>
                      <a:br>
                        <a:rPr lang="en-US" sz="1200"/>
                      </a:br>
                      <a:r>
                        <a:rPr lang="en-US" sz="1200"/>
                        <a:t>n (%)</a:t>
                      </a:r>
                    </a:p>
                    <a:p>
                      <a:r>
                        <a:rPr lang="en-US" sz="1200"/>
                        <a:t>95% CI</a:t>
                      </a:r>
                      <a:r>
                        <a:rPr lang="en-US" sz="1200" baseline="30000"/>
                        <a:t>b</a:t>
                      </a:r>
                    </a:p>
                  </a:txBody>
                  <a:tcPr anchor="ctr"/>
                </a:tc>
                <a:tc>
                  <a:txBody>
                    <a:bodyPr/>
                    <a:lstStyle/>
                    <a:p>
                      <a:pPr algn="ctr"/>
                      <a:r>
                        <a:rPr lang="en-US" sz="1200"/>
                        <a:t>16 (64.0)</a:t>
                      </a:r>
                    </a:p>
                    <a:p>
                      <a:pPr algn="ctr"/>
                      <a:r>
                        <a:rPr lang="en-US" sz="1200"/>
                        <a:t>(42.52-82.03)</a:t>
                      </a:r>
                    </a:p>
                  </a:txBody>
                  <a:tcPr marL="36000" marR="36000" anchor="ctr"/>
                </a:tc>
                <a:tc>
                  <a:txBody>
                    <a:bodyPr/>
                    <a:lstStyle/>
                    <a:p>
                      <a:pPr algn="ctr"/>
                      <a:r>
                        <a:rPr lang="en-US" sz="1200"/>
                        <a:t>19 (76.0)</a:t>
                      </a:r>
                    </a:p>
                    <a:p>
                      <a:pPr algn="ctr"/>
                      <a:r>
                        <a:rPr lang="en-US" sz="1200"/>
                        <a:t>(54.87-90.64)</a:t>
                      </a:r>
                    </a:p>
                  </a:txBody>
                  <a:tcPr marL="36000" marR="36000" anchor="ctr"/>
                </a:tc>
                <a:tc>
                  <a:txBody>
                    <a:bodyPr/>
                    <a:lstStyle/>
                    <a:p>
                      <a:pPr algn="ctr"/>
                      <a:r>
                        <a:rPr lang="en-US" sz="1200"/>
                        <a:t>8 (66.7)</a:t>
                      </a:r>
                    </a:p>
                    <a:p>
                      <a:pPr algn="ctr"/>
                      <a:r>
                        <a:rPr lang="en-US" sz="1200"/>
                        <a:t>(34.89-90.08)</a:t>
                      </a:r>
                    </a:p>
                  </a:txBody>
                  <a:tcPr marL="36000" marR="36000" anchor="ctr"/>
                </a:tc>
                <a:tc>
                  <a:txBody>
                    <a:bodyPr/>
                    <a:lstStyle/>
                    <a:p>
                      <a:pPr algn="ctr"/>
                      <a:r>
                        <a:rPr lang="en-US" sz="1200"/>
                        <a:t>2 (50.0)</a:t>
                      </a:r>
                    </a:p>
                    <a:p>
                      <a:pPr algn="ctr"/>
                      <a:r>
                        <a:rPr lang="en-US" sz="1200"/>
                        <a:t>(6.76-93.24)</a:t>
                      </a:r>
                    </a:p>
                  </a:txBody>
                  <a:tcPr marL="36000" marR="36000" anchor="ctr"/>
                </a:tc>
                <a:tc>
                  <a:txBody>
                    <a:bodyPr/>
                    <a:lstStyle/>
                    <a:p>
                      <a:pPr algn="ctr"/>
                      <a:r>
                        <a:rPr lang="en-US" sz="1200"/>
                        <a:t>45 (68.2)</a:t>
                      </a:r>
                    </a:p>
                    <a:p>
                      <a:pPr algn="ctr"/>
                      <a:r>
                        <a:rPr lang="en-US" sz="1200"/>
                        <a:t>(55.56-79.11)</a:t>
                      </a:r>
                    </a:p>
                  </a:txBody>
                  <a:tcPr marL="36000" marR="36000" anchor="ctr"/>
                </a:tc>
                <a:extLst>
                  <a:ext uri="{0D108BD9-81ED-4DB2-BD59-A6C34878D82A}">
                    <a16:rowId xmlns:a16="http://schemas.microsoft.com/office/drawing/2014/main" val="3869602097"/>
                  </a:ext>
                </a:extLst>
              </a:tr>
              <a:tr h="418229">
                <a:tc>
                  <a:txBody>
                    <a:bodyPr/>
                    <a:lstStyle/>
                    <a:p>
                      <a:r>
                        <a:rPr lang="en-US" sz="1200"/>
                        <a:t>CR</a:t>
                      </a:r>
                    </a:p>
                  </a:txBody>
                  <a:tcPr anchor="ctr"/>
                </a:tc>
                <a:tc>
                  <a:txBody>
                    <a:bodyPr/>
                    <a:lstStyle/>
                    <a:p>
                      <a:pPr algn="ctr"/>
                      <a:r>
                        <a:rPr lang="en-US" sz="1200"/>
                        <a:t>10 (40.0)</a:t>
                      </a:r>
                    </a:p>
                  </a:txBody>
                  <a:tcPr marL="36000" marR="36000" anchor="ctr"/>
                </a:tc>
                <a:tc>
                  <a:txBody>
                    <a:bodyPr/>
                    <a:lstStyle/>
                    <a:p>
                      <a:pPr algn="ctr"/>
                      <a:r>
                        <a:rPr lang="en-US" sz="1200"/>
                        <a:t>5 (20.0)</a:t>
                      </a:r>
                    </a:p>
                  </a:txBody>
                  <a:tcPr marL="36000" marR="36000" anchor="ctr"/>
                </a:tc>
                <a:tc>
                  <a:txBody>
                    <a:bodyPr/>
                    <a:lstStyle/>
                    <a:p>
                      <a:pPr algn="ctr"/>
                      <a:r>
                        <a:rPr lang="en-US" sz="1200"/>
                        <a:t>1 (8.3)</a:t>
                      </a:r>
                    </a:p>
                  </a:txBody>
                  <a:tcPr marL="36000" marR="36000" anchor="ctr"/>
                </a:tc>
                <a:tc>
                  <a:txBody>
                    <a:bodyPr/>
                    <a:lstStyle/>
                    <a:p>
                      <a:pPr algn="ctr"/>
                      <a:r>
                        <a:rPr lang="en-US" sz="1200"/>
                        <a:t>1 (25.0)</a:t>
                      </a:r>
                    </a:p>
                  </a:txBody>
                  <a:tcPr marL="36000" marR="36000" anchor="ctr"/>
                </a:tc>
                <a:tc>
                  <a:txBody>
                    <a:bodyPr/>
                    <a:lstStyle/>
                    <a:p>
                      <a:pPr algn="ctr"/>
                      <a:r>
                        <a:rPr lang="en-US" sz="1200"/>
                        <a:t>17 (25.8)</a:t>
                      </a:r>
                    </a:p>
                  </a:txBody>
                  <a:tcPr marL="36000" marR="36000" anchor="ctr"/>
                </a:tc>
                <a:extLst>
                  <a:ext uri="{0D108BD9-81ED-4DB2-BD59-A6C34878D82A}">
                    <a16:rowId xmlns:a16="http://schemas.microsoft.com/office/drawing/2014/main" val="2382183189"/>
                  </a:ext>
                </a:extLst>
              </a:tr>
              <a:tr h="418229">
                <a:tc>
                  <a:txBody>
                    <a:bodyPr/>
                    <a:lstStyle/>
                    <a:p>
                      <a:r>
                        <a:rPr lang="en-US" sz="1200"/>
                        <a:t>PR</a:t>
                      </a:r>
                    </a:p>
                  </a:txBody>
                  <a:tcPr anchor="ctr"/>
                </a:tc>
                <a:tc>
                  <a:txBody>
                    <a:bodyPr/>
                    <a:lstStyle/>
                    <a:p>
                      <a:pPr algn="ctr"/>
                      <a:r>
                        <a:rPr lang="en-US" sz="1200"/>
                        <a:t>6 (24.0)</a:t>
                      </a:r>
                    </a:p>
                  </a:txBody>
                  <a:tcPr marL="36000" marR="36000" anchor="ctr"/>
                </a:tc>
                <a:tc>
                  <a:txBody>
                    <a:bodyPr/>
                    <a:lstStyle/>
                    <a:p>
                      <a:pPr algn="ctr"/>
                      <a:r>
                        <a:rPr lang="en-US" sz="1200"/>
                        <a:t>14 (56.0)</a:t>
                      </a:r>
                    </a:p>
                  </a:txBody>
                  <a:tcPr marL="36000" marR="36000" anchor="ctr"/>
                </a:tc>
                <a:tc>
                  <a:txBody>
                    <a:bodyPr/>
                    <a:lstStyle/>
                    <a:p>
                      <a:pPr algn="ctr"/>
                      <a:r>
                        <a:rPr lang="en-US" sz="1200"/>
                        <a:t>7 (58.3)</a:t>
                      </a:r>
                    </a:p>
                  </a:txBody>
                  <a:tcPr marL="36000" marR="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1 (25.0)</a:t>
                      </a:r>
                    </a:p>
                  </a:txBody>
                  <a:tcPr marL="36000" marR="36000" anchor="ctr"/>
                </a:tc>
                <a:tc>
                  <a:txBody>
                    <a:bodyPr/>
                    <a:lstStyle/>
                    <a:p>
                      <a:pPr algn="ctr"/>
                      <a:r>
                        <a:rPr lang="en-US" sz="1200"/>
                        <a:t>28 (42.4)</a:t>
                      </a:r>
                    </a:p>
                  </a:txBody>
                  <a:tcPr marL="36000" marR="36000" anchor="ctr"/>
                </a:tc>
                <a:extLst>
                  <a:ext uri="{0D108BD9-81ED-4DB2-BD59-A6C34878D82A}">
                    <a16:rowId xmlns:a16="http://schemas.microsoft.com/office/drawing/2014/main" val="6650523"/>
                  </a:ext>
                </a:extLst>
              </a:tr>
              <a:tr h="418229">
                <a:tc>
                  <a:txBody>
                    <a:bodyPr/>
                    <a:lstStyle/>
                    <a:p>
                      <a:r>
                        <a:rPr lang="en-US" sz="1200"/>
                        <a:t>SD</a:t>
                      </a:r>
                    </a:p>
                  </a:txBody>
                  <a:tcPr anchor="ctr"/>
                </a:tc>
                <a:tc>
                  <a:txBody>
                    <a:bodyPr/>
                    <a:lstStyle/>
                    <a:p>
                      <a:pPr algn="ctr"/>
                      <a:r>
                        <a:rPr lang="en-US" sz="1200"/>
                        <a:t>4 (16.0)</a:t>
                      </a:r>
                    </a:p>
                  </a:txBody>
                  <a:tcPr marL="36000" marR="36000" anchor="ctr"/>
                </a:tc>
                <a:tc>
                  <a:txBody>
                    <a:bodyPr/>
                    <a:lstStyle/>
                    <a:p>
                      <a:pPr algn="ctr"/>
                      <a:r>
                        <a:rPr lang="en-US" sz="1200"/>
                        <a:t>5 (20.0)</a:t>
                      </a:r>
                    </a:p>
                  </a:txBody>
                  <a:tcPr marL="36000" marR="36000" anchor="ctr"/>
                </a:tc>
                <a:tc>
                  <a:txBody>
                    <a:bodyPr/>
                    <a:lstStyle/>
                    <a:p>
                      <a:pPr algn="ctr"/>
                      <a:r>
                        <a:rPr lang="en-US" sz="1200"/>
                        <a:t>3 (25.0)</a:t>
                      </a:r>
                    </a:p>
                  </a:txBody>
                  <a:tcPr marL="36000" marR="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1 (25.0)</a:t>
                      </a:r>
                    </a:p>
                  </a:txBody>
                  <a:tcPr marL="36000" marR="36000" anchor="ctr"/>
                </a:tc>
                <a:tc>
                  <a:txBody>
                    <a:bodyPr/>
                    <a:lstStyle/>
                    <a:p>
                      <a:pPr algn="ctr"/>
                      <a:r>
                        <a:rPr lang="en-US" sz="1200"/>
                        <a:t>13 (19.7)</a:t>
                      </a:r>
                    </a:p>
                  </a:txBody>
                  <a:tcPr marL="36000" marR="36000" anchor="ctr"/>
                </a:tc>
                <a:extLst>
                  <a:ext uri="{0D108BD9-81ED-4DB2-BD59-A6C34878D82A}">
                    <a16:rowId xmlns:a16="http://schemas.microsoft.com/office/drawing/2014/main" val="2866388929"/>
                  </a:ext>
                </a:extLst>
              </a:tr>
              <a:tr h="418229">
                <a:tc>
                  <a:txBody>
                    <a:bodyPr/>
                    <a:lstStyle/>
                    <a:p>
                      <a:r>
                        <a:rPr lang="en-US" sz="1200"/>
                        <a:t>NPD</a:t>
                      </a:r>
                    </a:p>
                  </a:txBody>
                  <a:tcPr anchor="ctr"/>
                </a:tc>
                <a:tc>
                  <a:txBody>
                    <a:bodyPr/>
                    <a:lstStyle/>
                    <a:p>
                      <a:pPr algn="ctr"/>
                      <a:r>
                        <a:rPr lang="en-US" sz="1200"/>
                        <a:t>1 (4.0)</a:t>
                      </a:r>
                      <a:r>
                        <a:rPr lang="en-US" sz="1200" baseline="30000"/>
                        <a:t>c</a:t>
                      </a:r>
                    </a:p>
                  </a:txBody>
                  <a:tcPr marL="36000" marR="36000" anchor="ctr"/>
                </a:tc>
                <a:tc>
                  <a:txBody>
                    <a:bodyPr/>
                    <a:lstStyle/>
                    <a:p>
                      <a:pPr algn="ctr"/>
                      <a:r>
                        <a:rPr lang="en-US" sz="1200"/>
                        <a:t>0</a:t>
                      </a:r>
                    </a:p>
                  </a:txBody>
                  <a:tcPr marL="36000" marR="36000" anchor="ctr"/>
                </a:tc>
                <a:tc>
                  <a:txBody>
                    <a:bodyPr/>
                    <a:lstStyle/>
                    <a:p>
                      <a:pPr algn="ctr"/>
                      <a:r>
                        <a:rPr lang="en-US" sz="1200"/>
                        <a:t>0</a:t>
                      </a:r>
                    </a:p>
                  </a:txBody>
                  <a:tcPr marL="36000" marR="36000" anchor="ctr"/>
                </a:tc>
                <a:tc>
                  <a:txBody>
                    <a:bodyPr/>
                    <a:lstStyle/>
                    <a:p>
                      <a:pPr algn="ctr"/>
                      <a:r>
                        <a:rPr lang="en-US" sz="1200"/>
                        <a:t>0</a:t>
                      </a:r>
                    </a:p>
                  </a:txBody>
                  <a:tcPr marL="36000" marR="36000" anchor="ctr"/>
                </a:tc>
                <a:tc>
                  <a:txBody>
                    <a:bodyPr/>
                    <a:lstStyle/>
                    <a:p>
                      <a:pPr algn="ctr"/>
                      <a:r>
                        <a:rPr lang="en-US" sz="1200"/>
                        <a:t>1 (1.5)</a:t>
                      </a:r>
                    </a:p>
                  </a:txBody>
                  <a:tcPr marL="36000" marR="36000" anchor="ctr"/>
                </a:tc>
                <a:extLst>
                  <a:ext uri="{0D108BD9-81ED-4DB2-BD59-A6C34878D82A}">
                    <a16:rowId xmlns:a16="http://schemas.microsoft.com/office/drawing/2014/main" val="1580026820"/>
                  </a:ext>
                </a:extLst>
              </a:tr>
              <a:tr h="418229">
                <a:tc>
                  <a:txBody>
                    <a:bodyPr/>
                    <a:lstStyle/>
                    <a:p>
                      <a:r>
                        <a:rPr lang="en-US" sz="1200"/>
                        <a:t>PD</a:t>
                      </a:r>
                    </a:p>
                  </a:txBody>
                  <a:tcPr anchor="ctr"/>
                </a:tc>
                <a:tc>
                  <a:txBody>
                    <a:bodyPr/>
                    <a:lstStyle/>
                    <a:p>
                      <a:pPr algn="ctr"/>
                      <a:r>
                        <a:rPr lang="en-US" sz="1200"/>
                        <a:t>3 (12.0)</a:t>
                      </a:r>
                    </a:p>
                  </a:txBody>
                  <a:tcPr marL="36000" marR="36000" anchor="ctr"/>
                </a:tc>
                <a:tc>
                  <a:txBody>
                    <a:bodyPr/>
                    <a:lstStyle/>
                    <a:p>
                      <a:pPr algn="ctr"/>
                      <a:r>
                        <a:rPr lang="en-US" sz="1200"/>
                        <a:t>1 (4.0)</a:t>
                      </a:r>
                    </a:p>
                  </a:txBody>
                  <a:tcPr marL="36000" marR="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1 (8.3)</a:t>
                      </a:r>
                    </a:p>
                  </a:txBody>
                  <a:tcPr marL="36000" marR="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1 (25.0)</a:t>
                      </a:r>
                    </a:p>
                  </a:txBody>
                  <a:tcPr marL="36000" marR="36000" anchor="ctr"/>
                </a:tc>
                <a:tc>
                  <a:txBody>
                    <a:bodyPr/>
                    <a:lstStyle/>
                    <a:p>
                      <a:pPr algn="ctr"/>
                      <a:r>
                        <a:rPr lang="en-US" sz="1200"/>
                        <a:t>6 (9.1)</a:t>
                      </a:r>
                    </a:p>
                  </a:txBody>
                  <a:tcPr marL="36000" marR="36000" anchor="ctr"/>
                </a:tc>
                <a:extLst>
                  <a:ext uri="{0D108BD9-81ED-4DB2-BD59-A6C34878D82A}">
                    <a16:rowId xmlns:a16="http://schemas.microsoft.com/office/drawing/2014/main" val="804299298"/>
                  </a:ext>
                </a:extLst>
              </a:tr>
              <a:tr h="515624">
                <a:tc>
                  <a:txBody>
                    <a:bodyPr/>
                    <a:lstStyle/>
                    <a:p>
                      <a:r>
                        <a:rPr lang="en-US" sz="1200"/>
                        <a:t>Discontinued prior to 1</a:t>
                      </a:r>
                      <a:r>
                        <a:rPr lang="en-US" sz="1200" baseline="30000"/>
                        <a:t>st</a:t>
                      </a:r>
                      <a:r>
                        <a:rPr lang="en-US" sz="1200"/>
                        <a:t> assessment</a:t>
                      </a:r>
                    </a:p>
                  </a:txBody>
                  <a:tcPr anchor="ctr"/>
                </a:tc>
                <a:tc>
                  <a:txBody>
                    <a:bodyPr/>
                    <a:lstStyle/>
                    <a:p>
                      <a:pPr algn="ctr"/>
                      <a:r>
                        <a:rPr lang="en-US" sz="1200"/>
                        <a:t>1 (4.0)</a:t>
                      </a:r>
                      <a:r>
                        <a:rPr lang="en-US" sz="1200" baseline="30000"/>
                        <a:t>d</a:t>
                      </a:r>
                      <a:endParaRPr lang="en-US" sz="1200"/>
                    </a:p>
                  </a:txBody>
                  <a:tcPr marL="36000" marR="36000" anchor="ctr"/>
                </a:tc>
                <a:tc>
                  <a:txBody>
                    <a:bodyPr/>
                    <a:lstStyle/>
                    <a:p>
                      <a:pPr algn="ctr"/>
                      <a:r>
                        <a:rPr lang="en-US" sz="1200"/>
                        <a:t>0</a:t>
                      </a:r>
                    </a:p>
                  </a:txBody>
                  <a:tcPr marL="36000" marR="36000" anchor="ctr"/>
                </a:tc>
                <a:tc>
                  <a:txBody>
                    <a:bodyPr/>
                    <a:lstStyle/>
                    <a:p>
                      <a:pPr algn="ctr"/>
                      <a:r>
                        <a:rPr lang="en-US" sz="1200"/>
                        <a:t>0</a:t>
                      </a:r>
                    </a:p>
                  </a:txBody>
                  <a:tcPr marL="36000" marR="36000" anchor="ctr"/>
                </a:tc>
                <a:tc>
                  <a:txBody>
                    <a:bodyPr/>
                    <a:lstStyle/>
                    <a:p>
                      <a:pPr algn="ctr"/>
                      <a:r>
                        <a:rPr lang="en-US" sz="1200"/>
                        <a:t>0</a:t>
                      </a:r>
                    </a:p>
                  </a:txBody>
                  <a:tcPr marL="36000" marR="36000" anchor="ctr"/>
                </a:tc>
                <a:tc>
                  <a:txBody>
                    <a:bodyPr/>
                    <a:lstStyle/>
                    <a:p>
                      <a:pPr algn="ctr"/>
                      <a:r>
                        <a:rPr lang="en-US" sz="1200"/>
                        <a:t>1 (1.5)</a:t>
                      </a:r>
                    </a:p>
                  </a:txBody>
                  <a:tcPr marL="36000" marR="36000" anchor="ctr"/>
                </a:tc>
                <a:extLst>
                  <a:ext uri="{0D108BD9-81ED-4DB2-BD59-A6C34878D82A}">
                    <a16:rowId xmlns:a16="http://schemas.microsoft.com/office/drawing/2014/main" val="3817705460"/>
                  </a:ext>
                </a:extLst>
              </a:tr>
            </a:tbl>
          </a:graphicData>
        </a:graphic>
      </p:graphicFrame>
      <p:sp>
        <p:nvSpPr>
          <p:cNvPr id="18" name="TextBox 17">
            <a:extLst>
              <a:ext uri="{FF2B5EF4-FFF2-40B4-BE49-F238E27FC236}">
                <a16:creationId xmlns:a16="http://schemas.microsoft.com/office/drawing/2014/main" id="{8998D401-0A2E-4D02-B7DB-EBB6F0E18BCE}"/>
              </a:ext>
            </a:extLst>
          </p:cNvPr>
          <p:cNvSpPr txBox="1"/>
          <p:nvPr/>
        </p:nvSpPr>
        <p:spPr>
          <a:xfrm>
            <a:off x="959066" y="5543648"/>
            <a:ext cx="4273683" cy="307777"/>
          </a:xfrm>
          <a:prstGeom prst="rect">
            <a:avLst/>
          </a:prstGeom>
          <a:noFill/>
        </p:spPr>
        <p:txBody>
          <a:bodyPr wrap="square">
            <a:spAutoFit/>
          </a:bodyPr>
          <a:lstStyle/>
          <a:p>
            <a:pPr algn="ctr">
              <a:buClr>
                <a:schemeClr val="bg2"/>
              </a:buClr>
            </a:pPr>
            <a:r>
              <a:rPr lang="en-US" sz="1400" b="1"/>
              <a:t>Response to zanubrutinib (N=66)</a:t>
            </a:r>
          </a:p>
        </p:txBody>
      </p:sp>
    </p:spTree>
    <p:extLst>
      <p:ext uri="{BB962C8B-B14F-4D97-AF65-F5344CB8AC3E}">
        <p14:creationId xmlns:p14="http://schemas.microsoft.com/office/powerpoint/2010/main" val="104951196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a:cs typeface="Arial"/>
              </a:rPr>
              <a:t>Only patients with nonmissing best overall response and SPD percent changes were included (n=61).</a:t>
            </a:r>
          </a:p>
          <a:p>
            <a:r>
              <a:rPr lang="en-US">
                <a:latin typeface="Arial"/>
                <a:cs typeface="Arial"/>
              </a:rPr>
              <a:t>Dashed lines = median reduction in SPD (-74%).</a:t>
            </a:r>
          </a:p>
          <a:p>
            <a:r>
              <a:rPr lang="en-US">
                <a:latin typeface="Arial"/>
                <a:cs typeface="Arial"/>
              </a:rPr>
              <a:t>SPD, sum of products of perpendicular diameters.</a:t>
            </a:r>
          </a:p>
          <a:p>
            <a:r>
              <a:rPr lang="en-US" b="1">
                <a:ea typeface="+mn-lt"/>
                <a:cs typeface="+mn-lt"/>
              </a:rPr>
              <a:t>Opat S, et al. </a:t>
            </a:r>
            <a:r>
              <a:rPr lang="en-US" b="1">
                <a:latin typeface="Arial"/>
                <a:cs typeface="Arial"/>
              </a:rPr>
              <a:t>Abstract EP783, EHA 2021.</a:t>
            </a:r>
            <a:endParaRPr lang="en-US" b="1"/>
          </a:p>
        </p:txBody>
      </p:sp>
      <p:cxnSp>
        <p:nvCxnSpPr>
          <p:cNvPr id="52" name="Gerader Verbinder 51">
            <a:extLst>
              <a:ext uri="{FF2B5EF4-FFF2-40B4-BE49-F238E27FC236}">
                <a16:creationId xmlns:a16="http://schemas.microsoft.com/office/drawing/2014/main" id="{9A62C2A1-3B2A-4C6E-9091-3A4D3BE2C06D}"/>
              </a:ext>
            </a:extLst>
          </p:cNvPr>
          <p:cNvCxnSpPr>
            <a:cxnSpLocks/>
          </p:cNvCxnSpPr>
          <p:nvPr/>
        </p:nvCxnSpPr>
        <p:spPr>
          <a:xfrm>
            <a:off x="2481077" y="4243181"/>
            <a:ext cx="169746"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5" name="Rechteck 34">
            <a:extLst>
              <a:ext uri="{FF2B5EF4-FFF2-40B4-BE49-F238E27FC236}">
                <a16:creationId xmlns:a16="http://schemas.microsoft.com/office/drawing/2014/main" id="{BD00708D-26BE-4B0B-958C-19CC8A008416}"/>
              </a:ext>
            </a:extLst>
          </p:cNvPr>
          <p:cNvSpPr/>
          <p:nvPr/>
        </p:nvSpPr>
        <p:spPr>
          <a:xfrm>
            <a:off x="1313275" y="1937612"/>
            <a:ext cx="162559" cy="227990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 name="Rechteck 35">
            <a:extLst>
              <a:ext uri="{FF2B5EF4-FFF2-40B4-BE49-F238E27FC236}">
                <a16:creationId xmlns:a16="http://schemas.microsoft.com/office/drawing/2014/main" id="{4ACA363E-02A6-45A1-9640-03848C21C3B1}"/>
              </a:ext>
            </a:extLst>
          </p:cNvPr>
          <p:cNvSpPr/>
          <p:nvPr/>
        </p:nvSpPr>
        <p:spPr>
          <a:xfrm>
            <a:off x="1453409" y="3012206"/>
            <a:ext cx="186851" cy="12053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 name="Rechteck 45">
            <a:extLst>
              <a:ext uri="{FF2B5EF4-FFF2-40B4-BE49-F238E27FC236}">
                <a16:creationId xmlns:a16="http://schemas.microsoft.com/office/drawing/2014/main" id="{B011905D-1ABB-4903-81C9-2A12D972C47E}"/>
              </a:ext>
            </a:extLst>
          </p:cNvPr>
          <p:cNvSpPr/>
          <p:nvPr/>
        </p:nvSpPr>
        <p:spPr>
          <a:xfrm>
            <a:off x="1651470" y="4045102"/>
            <a:ext cx="162559" cy="1651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 name="Rechteck 46">
            <a:extLst>
              <a:ext uri="{FF2B5EF4-FFF2-40B4-BE49-F238E27FC236}">
                <a16:creationId xmlns:a16="http://schemas.microsoft.com/office/drawing/2014/main" id="{3753F7B7-8DAC-44D7-BFA0-4CBE4AD8F978}"/>
              </a:ext>
            </a:extLst>
          </p:cNvPr>
          <p:cNvSpPr/>
          <p:nvPr/>
        </p:nvSpPr>
        <p:spPr>
          <a:xfrm>
            <a:off x="1814029" y="4084337"/>
            <a:ext cx="166905" cy="1259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 name="Rechteck 47">
            <a:extLst>
              <a:ext uri="{FF2B5EF4-FFF2-40B4-BE49-F238E27FC236}">
                <a16:creationId xmlns:a16="http://schemas.microsoft.com/office/drawing/2014/main" id="{57401473-F410-474A-A0B7-025D22887AC8}"/>
              </a:ext>
            </a:extLst>
          </p:cNvPr>
          <p:cNvSpPr/>
          <p:nvPr/>
        </p:nvSpPr>
        <p:spPr>
          <a:xfrm>
            <a:off x="1976589" y="4130357"/>
            <a:ext cx="168403" cy="799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 name="Rechteck 48">
            <a:extLst>
              <a:ext uri="{FF2B5EF4-FFF2-40B4-BE49-F238E27FC236}">
                <a16:creationId xmlns:a16="http://schemas.microsoft.com/office/drawing/2014/main" id="{FF669BF7-F8F8-40C1-9B86-787F46AB2C13}"/>
              </a:ext>
            </a:extLst>
          </p:cNvPr>
          <p:cNvSpPr/>
          <p:nvPr/>
        </p:nvSpPr>
        <p:spPr>
          <a:xfrm>
            <a:off x="2154216" y="4170523"/>
            <a:ext cx="168403" cy="461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 name="Rechteck 56">
            <a:extLst>
              <a:ext uri="{FF2B5EF4-FFF2-40B4-BE49-F238E27FC236}">
                <a16:creationId xmlns:a16="http://schemas.microsoft.com/office/drawing/2014/main" id="{11DCF5FE-7B03-4309-89EF-9C27F16B8304}"/>
              </a:ext>
            </a:extLst>
          </p:cNvPr>
          <p:cNvSpPr/>
          <p:nvPr/>
        </p:nvSpPr>
        <p:spPr>
          <a:xfrm>
            <a:off x="2660453" y="4228744"/>
            <a:ext cx="169746" cy="6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 name="Rechteck 57">
            <a:extLst>
              <a:ext uri="{FF2B5EF4-FFF2-40B4-BE49-F238E27FC236}">
                <a16:creationId xmlns:a16="http://schemas.microsoft.com/office/drawing/2014/main" id="{C40C7CCF-DA48-4DB8-91A9-9308BCE3501F}"/>
              </a:ext>
            </a:extLst>
          </p:cNvPr>
          <p:cNvSpPr/>
          <p:nvPr/>
        </p:nvSpPr>
        <p:spPr>
          <a:xfrm>
            <a:off x="2821791" y="4233555"/>
            <a:ext cx="169745" cy="33200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 name="Rechteck 58">
            <a:extLst>
              <a:ext uri="{FF2B5EF4-FFF2-40B4-BE49-F238E27FC236}">
                <a16:creationId xmlns:a16="http://schemas.microsoft.com/office/drawing/2014/main" id="{4E67F53E-28AE-4558-BF35-3D6A9169C091}"/>
              </a:ext>
            </a:extLst>
          </p:cNvPr>
          <p:cNvSpPr/>
          <p:nvPr/>
        </p:nvSpPr>
        <p:spPr>
          <a:xfrm>
            <a:off x="2984777" y="4235963"/>
            <a:ext cx="169745" cy="3664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 name="Rechteck 59">
            <a:extLst>
              <a:ext uri="{FF2B5EF4-FFF2-40B4-BE49-F238E27FC236}">
                <a16:creationId xmlns:a16="http://schemas.microsoft.com/office/drawing/2014/main" id="{D08A91F6-2884-4AC4-AFE6-F6F436B68F10}"/>
              </a:ext>
            </a:extLst>
          </p:cNvPr>
          <p:cNvSpPr/>
          <p:nvPr/>
        </p:nvSpPr>
        <p:spPr>
          <a:xfrm>
            <a:off x="3161351" y="4235962"/>
            <a:ext cx="169745" cy="43625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 name="Rechteck 60">
            <a:extLst>
              <a:ext uri="{FF2B5EF4-FFF2-40B4-BE49-F238E27FC236}">
                <a16:creationId xmlns:a16="http://schemas.microsoft.com/office/drawing/2014/main" id="{E14160BB-E3A4-44C2-95B9-262090D24C9A}"/>
              </a:ext>
            </a:extLst>
          </p:cNvPr>
          <p:cNvSpPr/>
          <p:nvPr/>
        </p:nvSpPr>
        <p:spPr>
          <a:xfrm>
            <a:off x="3328293" y="4235962"/>
            <a:ext cx="333952" cy="4627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Rechteck 63">
            <a:extLst>
              <a:ext uri="{FF2B5EF4-FFF2-40B4-BE49-F238E27FC236}">
                <a16:creationId xmlns:a16="http://schemas.microsoft.com/office/drawing/2014/main" id="{671216D1-B7E1-47C9-BFA8-A1244D81A0CF}"/>
              </a:ext>
            </a:extLst>
          </p:cNvPr>
          <p:cNvSpPr/>
          <p:nvPr/>
        </p:nvSpPr>
        <p:spPr>
          <a:xfrm>
            <a:off x="3659441" y="4233557"/>
            <a:ext cx="169745" cy="5348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Rechteck 64">
            <a:extLst>
              <a:ext uri="{FF2B5EF4-FFF2-40B4-BE49-F238E27FC236}">
                <a16:creationId xmlns:a16="http://schemas.microsoft.com/office/drawing/2014/main" id="{66384682-5CC7-486B-BDB0-00BFA761D5D4}"/>
              </a:ext>
            </a:extLst>
          </p:cNvPr>
          <p:cNvSpPr/>
          <p:nvPr/>
        </p:nvSpPr>
        <p:spPr>
          <a:xfrm>
            <a:off x="3829186" y="4233557"/>
            <a:ext cx="169745" cy="5556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6" name="Rechteck 65">
            <a:extLst>
              <a:ext uri="{FF2B5EF4-FFF2-40B4-BE49-F238E27FC236}">
                <a16:creationId xmlns:a16="http://schemas.microsoft.com/office/drawing/2014/main" id="{1162B831-83F3-444B-BBFA-B4D661DAB6D0}"/>
              </a:ext>
            </a:extLst>
          </p:cNvPr>
          <p:cNvSpPr/>
          <p:nvPr/>
        </p:nvSpPr>
        <p:spPr>
          <a:xfrm>
            <a:off x="3991523" y="4233561"/>
            <a:ext cx="174349" cy="65758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7" name="Rechteck 66">
            <a:extLst>
              <a:ext uri="{FF2B5EF4-FFF2-40B4-BE49-F238E27FC236}">
                <a16:creationId xmlns:a16="http://schemas.microsoft.com/office/drawing/2014/main" id="{9ACC09D1-8781-4AB2-85FD-AB9A9C23F1E2}"/>
              </a:ext>
            </a:extLst>
          </p:cNvPr>
          <p:cNvSpPr/>
          <p:nvPr/>
        </p:nvSpPr>
        <p:spPr>
          <a:xfrm>
            <a:off x="4158464" y="4233557"/>
            <a:ext cx="169745" cy="6737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8" name="Rechteck 67">
            <a:extLst>
              <a:ext uri="{FF2B5EF4-FFF2-40B4-BE49-F238E27FC236}">
                <a16:creationId xmlns:a16="http://schemas.microsoft.com/office/drawing/2014/main" id="{5CD78A09-5422-4DC9-9834-39B68145D185}"/>
              </a:ext>
            </a:extLst>
          </p:cNvPr>
          <p:cNvSpPr/>
          <p:nvPr/>
        </p:nvSpPr>
        <p:spPr>
          <a:xfrm>
            <a:off x="4333534" y="4233558"/>
            <a:ext cx="169745" cy="717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9" name="Rechteck 68">
            <a:extLst>
              <a:ext uri="{FF2B5EF4-FFF2-40B4-BE49-F238E27FC236}">
                <a16:creationId xmlns:a16="http://schemas.microsoft.com/office/drawing/2014/main" id="{3DBCE370-6E88-4BE9-8838-7D651AD9B301}"/>
              </a:ext>
            </a:extLst>
          </p:cNvPr>
          <p:cNvSpPr/>
          <p:nvPr/>
        </p:nvSpPr>
        <p:spPr>
          <a:xfrm>
            <a:off x="4501699" y="4233558"/>
            <a:ext cx="169745" cy="7762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0" name="Rechteck 69">
            <a:extLst>
              <a:ext uri="{FF2B5EF4-FFF2-40B4-BE49-F238E27FC236}">
                <a16:creationId xmlns:a16="http://schemas.microsoft.com/office/drawing/2014/main" id="{8B2364E0-40A4-4C3E-B189-E3BDC9581C2B}"/>
              </a:ext>
            </a:extLst>
          </p:cNvPr>
          <p:cNvSpPr/>
          <p:nvPr/>
        </p:nvSpPr>
        <p:spPr>
          <a:xfrm>
            <a:off x="4667488" y="4233557"/>
            <a:ext cx="169745" cy="798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1" name="Rechteck 70">
            <a:extLst>
              <a:ext uri="{FF2B5EF4-FFF2-40B4-BE49-F238E27FC236}">
                <a16:creationId xmlns:a16="http://schemas.microsoft.com/office/drawing/2014/main" id="{4BE3E566-30DC-41F7-9AB0-9B3AE3819069}"/>
              </a:ext>
            </a:extLst>
          </p:cNvPr>
          <p:cNvSpPr/>
          <p:nvPr/>
        </p:nvSpPr>
        <p:spPr>
          <a:xfrm>
            <a:off x="4844056" y="4233556"/>
            <a:ext cx="166667" cy="82198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2" name="Rechteck 71">
            <a:extLst>
              <a:ext uri="{FF2B5EF4-FFF2-40B4-BE49-F238E27FC236}">
                <a16:creationId xmlns:a16="http://schemas.microsoft.com/office/drawing/2014/main" id="{5363E683-1E88-4B7E-A495-789AF8201E68}"/>
              </a:ext>
            </a:extLst>
          </p:cNvPr>
          <p:cNvSpPr/>
          <p:nvPr/>
        </p:nvSpPr>
        <p:spPr>
          <a:xfrm>
            <a:off x="5009845" y="4233555"/>
            <a:ext cx="169745" cy="9174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3" name="Rechteck 72">
            <a:extLst>
              <a:ext uri="{FF2B5EF4-FFF2-40B4-BE49-F238E27FC236}">
                <a16:creationId xmlns:a16="http://schemas.microsoft.com/office/drawing/2014/main" id="{D35BE3FC-C33C-4812-842D-977DF87F1D48}"/>
              </a:ext>
            </a:extLst>
          </p:cNvPr>
          <p:cNvSpPr/>
          <p:nvPr/>
        </p:nvSpPr>
        <p:spPr>
          <a:xfrm>
            <a:off x="5168380" y="4230347"/>
            <a:ext cx="169745" cy="9414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4" name="Rechteck 73">
            <a:extLst>
              <a:ext uri="{FF2B5EF4-FFF2-40B4-BE49-F238E27FC236}">
                <a16:creationId xmlns:a16="http://schemas.microsoft.com/office/drawing/2014/main" id="{D49B0D49-4E32-46EA-92B9-9F08884CD7F6}"/>
              </a:ext>
            </a:extLst>
          </p:cNvPr>
          <p:cNvSpPr/>
          <p:nvPr/>
        </p:nvSpPr>
        <p:spPr>
          <a:xfrm>
            <a:off x="5345020" y="4233556"/>
            <a:ext cx="169745" cy="10697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5" name="Rechteck 74">
            <a:extLst>
              <a:ext uri="{FF2B5EF4-FFF2-40B4-BE49-F238E27FC236}">
                <a16:creationId xmlns:a16="http://schemas.microsoft.com/office/drawing/2014/main" id="{9A0B8E9D-DD55-4039-B76D-A99D35D7A012}"/>
              </a:ext>
            </a:extLst>
          </p:cNvPr>
          <p:cNvSpPr/>
          <p:nvPr/>
        </p:nvSpPr>
        <p:spPr>
          <a:xfrm>
            <a:off x="5512614" y="4234359"/>
            <a:ext cx="169745" cy="110346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6" name="Rechteck 75">
            <a:extLst>
              <a:ext uri="{FF2B5EF4-FFF2-40B4-BE49-F238E27FC236}">
                <a16:creationId xmlns:a16="http://schemas.microsoft.com/office/drawing/2014/main" id="{C3104046-330D-451E-AFB3-D7398C22B253}"/>
              </a:ext>
            </a:extLst>
          </p:cNvPr>
          <p:cNvSpPr/>
          <p:nvPr/>
        </p:nvSpPr>
        <p:spPr>
          <a:xfrm>
            <a:off x="5676470" y="4233557"/>
            <a:ext cx="169745" cy="11279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7" name="Rechteck 76">
            <a:extLst>
              <a:ext uri="{FF2B5EF4-FFF2-40B4-BE49-F238E27FC236}">
                <a16:creationId xmlns:a16="http://schemas.microsoft.com/office/drawing/2014/main" id="{F53C27DB-98E6-40FA-94A2-F27A11C43B39}"/>
              </a:ext>
            </a:extLst>
          </p:cNvPr>
          <p:cNvSpPr/>
          <p:nvPr/>
        </p:nvSpPr>
        <p:spPr>
          <a:xfrm>
            <a:off x="5853258" y="4233556"/>
            <a:ext cx="169745" cy="1166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8" name="Rechteck 77">
            <a:extLst>
              <a:ext uri="{FF2B5EF4-FFF2-40B4-BE49-F238E27FC236}">
                <a16:creationId xmlns:a16="http://schemas.microsoft.com/office/drawing/2014/main" id="{438B4BD3-81C4-436B-8B13-11213412DC05}"/>
              </a:ext>
            </a:extLst>
          </p:cNvPr>
          <p:cNvSpPr/>
          <p:nvPr/>
        </p:nvSpPr>
        <p:spPr>
          <a:xfrm>
            <a:off x="6020760" y="4233556"/>
            <a:ext cx="169745" cy="116601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9" name="Rechteck 78">
            <a:extLst>
              <a:ext uri="{FF2B5EF4-FFF2-40B4-BE49-F238E27FC236}">
                <a16:creationId xmlns:a16="http://schemas.microsoft.com/office/drawing/2014/main" id="{BDF9379E-854D-48F9-B5C1-45E45509EF30}"/>
              </a:ext>
            </a:extLst>
          </p:cNvPr>
          <p:cNvSpPr/>
          <p:nvPr/>
        </p:nvSpPr>
        <p:spPr>
          <a:xfrm>
            <a:off x="6183300" y="4230348"/>
            <a:ext cx="169745" cy="12213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0" name="Rechteck 79">
            <a:extLst>
              <a:ext uri="{FF2B5EF4-FFF2-40B4-BE49-F238E27FC236}">
                <a16:creationId xmlns:a16="http://schemas.microsoft.com/office/drawing/2014/main" id="{5BC2AD61-4BBE-4B58-A16D-EBC7D170E39E}"/>
              </a:ext>
            </a:extLst>
          </p:cNvPr>
          <p:cNvSpPr/>
          <p:nvPr/>
        </p:nvSpPr>
        <p:spPr>
          <a:xfrm>
            <a:off x="6351469" y="4233557"/>
            <a:ext cx="169745" cy="122636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1" name="Rechteck 80">
            <a:extLst>
              <a:ext uri="{FF2B5EF4-FFF2-40B4-BE49-F238E27FC236}">
                <a16:creationId xmlns:a16="http://schemas.microsoft.com/office/drawing/2014/main" id="{8DBFB459-2488-4090-BBC6-4D8C09763351}"/>
              </a:ext>
            </a:extLst>
          </p:cNvPr>
          <p:cNvSpPr/>
          <p:nvPr/>
        </p:nvSpPr>
        <p:spPr>
          <a:xfrm>
            <a:off x="6521695" y="4233557"/>
            <a:ext cx="169745" cy="12550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2" name="Rechteck 81">
            <a:extLst>
              <a:ext uri="{FF2B5EF4-FFF2-40B4-BE49-F238E27FC236}">
                <a16:creationId xmlns:a16="http://schemas.microsoft.com/office/drawing/2014/main" id="{2E6532DD-90CF-4076-A114-228ED2C9A5D7}"/>
              </a:ext>
            </a:extLst>
          </p:cNvPr>
          <p:cNvSpPr/>
          <p:nvPr/>
        </p:nvSpPr>
        <p:spPr>
          <a:xfrm>
            <a:off x="6691782" y="4233556"/>
            <a:ext cx="161126" cy="130074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3" name="Rechteck 82">
            <a:extLst>
              <a:ext uri="{FF2B5EF4-FFF2-40B4-BE49-F238E27FC236}">
                <a16:creationId xmlns:a16="http://schemas.microsoft.com/office/drawing/2014/main" id="{7EDC0A4D-8AF3-4EBC-B33F-C22642920F08}"/>
              </a:ext>
            </a:extLst>
          </p:cNvPr>
          <p:cNvSpPr/>
          <p:nvPr/>
        </p:nvSpPr>
        <p:spPr>
          <a:xfrm>
            <a:off x="6853954" y="4230347"/>
            <a:ext cx="160909" cy="13392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4" name="Rechteck 83">
            <a:extLst>
              <a:ext uri="{FF2B5EF4-FFF2-40B4-BE49-F238E27FC236}">
                <a16:creationId xmlns:a16="http://schemas.microsoft.com/office/drawing/2014/main" id="{8FC1EB77-425B-4E01-BE51-E1CCA20C1C7D}"/>
              </a:ext>
            </a:extLst>
          </p:cNvPr>
          <p:cNvSpPr/>
          <p:nvPr/>
        </p:nvSpPr>
        <p:spPr>
          <a:xfrm>
            <a:off x="7028819" y="4233556"/>
            <a:ext cx="169745" cy="13608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5" name="Rechteck 84">
            <a:extLst>
              <a:ext uri="{FF2B5EF4-FFF2-40B4-BE49-F238E27FC236}">
                <a16:creationId xmlns:a16="http://schemas.microsoft.com/office/drawing/2014/main" id="{2C2153A5-FC1B-43B8-94E1-B9C9762C9B18}"/>
              </a:ext>
            </a:extLst>
          </p:cNvPr>
          <p:cNvSpPr/>
          <p:nvPr/>
        </p:nvSpPr>
        <p:spPr>
          <a:xfrm>
            <a:off x="7189525" y="4233556"/>
            <a:ext cx="169054" cy="146674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6" name="Rechteck 85">
            <a:extLst>
              <a:ext uri="{FF2B5EF4-FFF2-40B4-BE49-F238E27FC236}">
                <a16:creationId xmlns:a16="http://schemas.microsoft.com/office/drawing/2014/main" id="{63F5D884-4C15-4F31-8904-DBA3D7F8A3E9}"/>
              </a:ext>
            </a:extLst>
          </p:cNvPr>
          <p:cNvSpPr/>
          <p:nvPr/>
        </p:nvSpPr>
        <p:spPr>
          <a:xfrm>
            <a:off x="7350766" y="4233556"/>
            <a:ext cx="169745" cy="14795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7" name="Rechteck 86">
            <a:extLst>
              <a:ext uri="{FF2B5EF4-FFF2-40B4-BE49-F238E27FC236}">
                <a16:creationId xmlns:a16="http://schemas.microsoft.com/office/drawing/2014/main" id="{E89A7623-CC76-4610-9077-447F9900E82A}"/>
              </a:ext>
            </a:extLst>
          </p:cNvPr>
          <p:cNvSpPr/>
          <p:nvPr/>
        </p:nvSpPr>
        <p:spPr>
          <a:xfrm>
            <a:off x="7531984" y="4233556"/>
            <a:ext cx="169745" cy="147877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8" name="Rechteck 87">
            <a:extLst>
              <a:ext uri="{FF2B5EF4-FFF2-40B4-BE49-F238E27FC236}">
                <a16:creationId xmlns:a16="http://schemas.microsoft.com/office/drawing/2014/main" id="{A6B2F370-E3EE-4640-A341-AEC2F5D1FD74}"/>
              </a:ext>
            </a:extLst>
          </p:cNvPr>
          <p:cNvSpPr/>
          <p:nvPr/>
        </p:nvSpPr>
        <p:spPr>
          <a:xfrm>
            <a:off x="7864390" y="4233556"/>
            <a:ext cx="162250" cy="15932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9" name="Rechteck 88">
            <a:extLst>
              <a:ext uri="{FF2B5EF4-FFF2-40B4-BE49-F238E27FC236}">
                <a16:creationId xmlns:a16="http://schemas.microsoft.com/office/drawing/2014/main" id="{0080EB37-1765-4CDD-9D5F-9079B356704E}"/>
              </a:ext>
            </a:extLst>
          </p:cNvPr>
          <p:cNvSpPr/>
          <p:nvPr/>
        </p:nvSpPr>
        <p:spPr>
          <a:xfrm>
            <a:off x="8041313" y="4233556"/>
            <a:ext cx="169745" cy="15942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1" name="Rechteck 90">
            <a:extLst>
              <a:ext uri="{FF2B5EF4-FFF2-40B4-BE49-F238E27FC236}">
                <a16:creationId xmlns:a16="http://schemas.microsoft.com/office/drawing/2014/main" id="{F9ABE696-D17D-4358-86DE-4C9833D076F7}"/>
              </a:ext>
            </a:extLst>
          </p:cNvPr>
          <p:cNvSpPr/>
          <p:nvPr/>
        </p:nvSpPr>
        <p:spPr>
          <a:xfrm>
            <a:off x="8203222" y="4233557"/>
            <a:ext cx="169745" cy="163916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2" name="Rechteck 91">
            <a:extLst>
              <a:ext uri="{FF2B5EF4-FFF2-40B4-BE49-F238E27FC236}">
                <a16:creationId xmlns:a16="http://schemas.microsoft.com/office/drawing/2014/main" id="{E2261CF2-A097-4ADA-92EB-25E3517561D6}"/>
              </a:ext>
            </a:extLst>
          </p:cNvPr>
          <p:cNvSpPr/>
          <p:nvPr/>
        </p:nvSpPr>
        <p:spPr>
          <a:xfrm>
            <a:off x="8365316" y="4233556"/>
            <a:ext cx="169745" cy="167565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3" name="Rechteck 92">
            <a:extLst>
              <a:ext uri="{FF2B5EF4-FFF2-40B4-BE49-F238E27FC236}">
                <a16:creationId xmlns:a16="http://schemas.microsoft.com/office/drawing/2014/main" id="{027BB10B-059D-4479-BC98-492DAA880FDD}"/>
              </a:ext>
            </a:extLst>
          </p:cNvPr>
          <p:cNvSpPr/>
          <p:nvPr/>
        </p:nvSpPr>
        <p:spPr>
          <a:xfrm>
            <a:off x="8872345" y="4233556"/>
            <a:ext cx="169745" cy="167630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4" name="Rechteck 93">
            <a:extLst>
              <a:ext uri="{FF2B5EF4-FFF2-40B4-BE49-F238E27FC236}">
                <a16:creationId xmlns:a16="http://schemas.microsoft.com/office/drawing/2014/main" id="{16C622A9-15DC-4945-B9EA-59191DF68931}"/>
              </a:ext>
            </a:extLst>
          </p:cNvPr>
          <p:cNvSpPr/>
          <p:nvPr/>
        </p:nvSpPr>
        <p:spPr>
          <a:xfrm>
            <a:off x="9376641" y="4233557"/>
            <a:ext cx="324795" cy="167445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6" name="Rechteck 95">
            <a:extLst>
              <a:ext uri="{FF2B5EF4-FFF2-40B4-BE49-F238E27FC236}">
                <a16:creationId xmlns:a16="http://schemas.microsoft.com/office/drawing/2014/main" id="{90BBAAF7-E67C-415E-A673-DD688F7795B5}"/>
              </a:ext>
            </a:extLst>
          </p:cNvPr>
          <p:cNvSpPr/>
          <p:nvPr/>
        </p:nvSpPr>
        <p:spPr>
          <a:xfrm>
            <a:off x="9879011" y="4233555"/>
            <a:ext cx="169745" cy="167124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7" name="Rechteck 96">
            <a:extLst>
              <a:ext uri="{FF2B5EF4-FFF2-40B4-BE49-F238E27FC236}">
                <a16:creationId xmlns:a16="http://schemas.microsoft.com/office/drawing/2014/main" id="{C19F06CD-9F3C-4572-AF7C-3B17F1A747DD}"/>
              </a:ext>
            </a:extLst>
          </p:cNvPr>
          <p:cNvSpPr/>
          <p:nvPr/>
        </p:nvSpPr>
        <p:spPr>
          <a:xfrm>
            <a:off x="10222392" y="4233556"/>
            <a:ext cx="169745" cy="16744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8" name="Rechteck 97">
            <a:extLst>
              <a:ext uri="{FF2B5EF4-FFF2-40B4-BE49-F238E27FC236}">
                <a16:creationId xmlns:a16="http://schemas.microsoft.com/office/drawing/2014/main" id="{E6682436-8188-465D-A4DA-10084FEA389D}"/>
              </a:ext>
            </a:extLst>
          </p:cNvPr>
          <p:cNvSpPr/>
          <p:nvPr/>
        </p:nvSpPr>
        <p:spPr>
          <a:xfrm>
            <a:off x="10550014" y="4233556"/>
            <a:ext cx="165459" cy="16744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9" name="Rechteck 98">
            <a:extLst>
              <a:ext uri="{FF2B5EF4-FFF2-40B4-BE49-F238E27FC236}">
                <a16:creationId xmlns:a16="http://schemas.microsoft.com/office/drawing/2014/main" id="{A6511129-5656-41B3-BF43-2F0EB13DDD57}"/>
              </a:ext>
            </a:extLst>
          </p:cNvPr>
          <p:cNvSpPr/>
          <p:nvPr/>
        </p:nvSpPr>
        <p:spPr>
          <a:xfrm>
            <a:off x="10888236" y="4233556"/>
            <a:ext cx="163469" cy="16744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0" name="Rechteck 99">
            <a:extLst>
              <a:ext uri="{FF2B5EF4-FFF2-40B4-BE49-F238E27FC236}">
                <a16:creationId xmlns:a16="http://schemas.microsoft.com/office/drawing/2014/main" id="{E8ABB5ED-9BA5-496B-8F65-82FA80E379FC}"/>
              </a:ext>
            </a:extLst>
          </p:cNvPr>
          <p:cNvSpPr/>
          <p:nvPr/>
        </p:nvSpPr>
        <p:spPr>
          <a:xfrm>
            <a:off x="10381474" y="4233556"/>
            <a:ext cx="169745" cy="16744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1" name="Rechteck 100">
            <a:extLst>
              <a:ext uri="{FF2B5EF4-FFF2-40B4-BE49-F238E27FC236}">
                <a16:creationId xmlns:a16="http://schemas.microsoft.com/office/drawing/2014/main" id="{0B402C89-4973-42FC-8666-083F77A20072}"/>
              </a:ext>
            </a:extLst>
          </p:cNvPr>
          <p:cNvSpPr/>
          <p:nvPr/>
        </p:nvSpPr>
        <p:spPr>
          <a:xfrm>
            <a:off x="11051505" y="4233556"/>
            <a:ext cx="335319" cy="16744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3" name="Rechteck 102">
            <a:extLst>
              <a:ext uri="{FF2B5EF4-FFF2-40B4-BE49-F238E27FC236}">
                <a16:creationId xmlns:a16="http://schemas.microsoft.com/office/drawing/2014/main" id="{0FE4581C-88C3-452B-8346-AF0F4FD2D9F6}"/>
              </a:ext>
            </a:extLst>
          </p:cNvPr>
          <p:cNvSpPr/>
          <p:nvPr/>
        </p:nvSpPr>
        <p:spPr>
          <a:xfrm>
            <a:off x="11398789" y="4233556"/>
            <a:ext cx="169745" cy="167284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4" name="Rechteck 103">
            <a:extLst>
              <a:ext uri="{FF2B5EF4-FFF2-40B4-BE49-F238E27FC236}">
                <a16:creationId xmlns:a16="http://schemas.microsoft.com/office/drawing/2014/main" id="{FB1C395D-85C2-4C09-9E47-663BF1B32E61}"/>
              </a:ext>
            </a:extLst>
          </p:cNvPr>
          <p:cNvSpPr/>
          <p:nvPr/>
        </p:nvSpPr>
        <p:spPr>
          <a:xfrm>
            <a:off x="10729285" y="4233556"/>
            <a:ext cx="160102" cy="16744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5" name="Rechteck 104">
            <a:extLst>
              <a:ext uri="{FF2B5EF4-FFF2-40B4-BE49-F238E27FC236}">
                <a16:creationId xmlns:a16="http://schemas.microsoft.com/office/drawing/2014/main" id="{440C3F33-A80A-4DF4-9D1C-0A67745C331B}"/>
              </a:ext>
            </a:extLst>
          </p:cNvPr>
          <p:cNvSpPr/>
          <p:nvPr/>
        </p:nvSpPr>
        <p:spPr>
          <a:xfrm>
            <a:off x="10046885" y="4233556"/>
            <a:ext cx="163954" cy="167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6" name="Rechteck 105">
            <a:extLst>
              <a:ext uri="{FF2B5EF4-FFF2-40B4-BE49-F238E27FC236}">
                <a16:creationId xmlns:a16="http://schemas.microsoft.com/office/drawing/2014/main" id="{1AB8FAA3-4489-442F-81B3-697BC114BF82}"/>
              </a:ext>
            </a:extLst>
          </p:cNvPr>
          <p:cNvSpPr/>
          <p:nvPr/>
        </p:nvSpPr>
        <p:spPr>
          <a:xfrm>
            <a:off x="9711075" y="4234753"/>
            <a:ext cx="169745" cy="167325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7" name="Rechteck 106">
            <a:extLst>
              <a:ext uri="{FF2B5EF4-FFF2-40B4-BE49-F238E27FC236}">
                <a16:creationId xmlns:a16="http://schemas.microsoft.com/office/drawing/2014/main" id="{CDF7A089-2EF0-40B4-9FA8-E57385EAF322}"/>
              </a:ext>
            </a:extLst>
          </p:cNvPr>
          <p:cNvSpPr/>
          <p:nvPr/>
        </p:nvSpPr>
        <p:spPr>
          <a:xfrm>
            <a:off x="9213100" y="4233556"/>
            <a:ext cx="169745" cy="167445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8" name="Rechteck 107">
            <a:extLst>
              <a:ext uri="{FF2B5EF4-FFF2-40B4-BE49-F238E27FC236}">
                <a16:creationId xmlns:a16="http://schemas.microsoft.com/office/drawing/2014/main" id="{CFFE4FCB-1DB6-4C12-87AA-836F67D3E11A}"/>
              </a:ext>
            </a:extLst>
          </p:cNvPr>
          <p:cNvSpPr/>
          <p:nvPr/>
        </p:nvSpPr>
        <p:spPr>
          <a:xfrm>
            <a:off x="9042610" y="4233556"/>
            <a:ext cx="157243" cy="167445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0" name="Rechteck 109">
            <a:extLst>
              <a:ext uri="{FF2B5EF4-FFF2-40B4-BE49-F238E27FC236}">
                <a16:creationId xmlns:a16="http://schemas.microsoft.com/office/drawing/2014/main" id="{4AC5976D-B280-458C-9DE8-7A8AD48E269E}"/>
              </a:ext>
            </a:extLst>
          </p:cNvPr>
          <p:cNvSpPr/>
          <p:nvPr/>
        </p:nvSpPr>
        <p:spPr>
          <a:xfrm>
            <a:off x="8543607" y="4233557"/>
            <a:ext cx="328685" cy="16744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1" name="Rechteck 110">
            <a:extLst>
              <a:ext uri="{FF2B5EF4-FFF2-40B4-BE49-F238E27FC236}">
                <a16:creationId xmlns:a16="http://schemas.microsoft.com/office/drawing/2014/main" id="{BA74C423-C9EB-4C12-A86B-857D641DD8CC}"/>
              </a:ext>
            </a:extLst>
          </p:cNvPr>
          <p:cNvSpPr/>
          <p:nvPr/>
        </p:nvSpPr>
        <p:spPr>
          <a:xfrm>
            <a:off x="7696254" y="4233556"/>
            <a:ext cx="169745" cy="15128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4" name="Gerader Verbinder 3">
            <a:extLst>
              <a:ext uri="{FF2B5EF4-FFF2-40B4-BE49-F238E27FC236}">
                <a16:creationId xmlns:a16="http://schemas.microsoft.com/office/drawing/2014/main" id="{A45336D7-3FA0-4AEC-B944-3B7FD6E42325}"/>
              </a:ext>
            </a:extLst>
          </p:cNvPr>
          <p:cNvCxnSpPr>
            <a:cxnSpLocks/>
          </p:cNvCxnSpPr>
          <p:nvPr/>
        </p:nvCxnSpPr>
        <p:spPr>
          <a:xfrm>
            <a:off x="1302065" y="1879869"/>
            <a:ext cx="0" cy="403054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r Verbinder 12">
            <a:extLst>
              <a:ext uri="{FF2B5EF4-FFF2-40B4-BE49-F238E27FC236}">
                <a16:creationId xmlns:a16="http://schemas.microsoft.com/office/drawing/2014/main" id="{049BE1FB-3F2F-4712-B190-AA985FA0F911}"/>
              </a:ext>
            </a:extLst>
          </p:cNvPr>
          <p:cNvCxnSpPr>
            <a:cxnSpLocks/>
          </p:cNvCxnSpPr>
          <p:nvPr/>
        </p:nvCxnSpPr>
        <p:spPr>
          <a:xfrm>
            <a:off x="1230065" y="5903193"/>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5AB0AA09-2F49-4E49-B30A-BD1F5CE17D44}"/>
              </a:ext>
            </a:extLst>
          </p:cNvPr>
          <p:cNvCxnSpPr>
            <a:cxnSpLocks/>
          </p:cNvCxnSpPr>
          <p:nvPr/>
        </p:nvCxnSpPr>
        <p:spPr>
          <a:xfrm>
            <a:off x="1230065" y="5563974"/>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CD0C61BC-9DFA-4A0A-941F-C8F4F6CF1DBB}"/>
              </a:ext>
            </a:extLst>
          </p:cNvPr>
          <p:cNvCxnSpPr>
            <a:cxnSpLocks/>
          </p:cNvCxnSpPr>
          <p:nvPr/>
        </p:nvCxnSpPr>
        <p:spPr>
          <a:xfrm>
            <a:off x="1230065" y="5234376"/>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36367275-1E6B-484B-8137-F8E9C29B0692}"/>
              </a:ext>
            </a:extLst>
          </p:cNvPr>
          <p:cNvCxnSpPr>
            <a:cxnSpLocks/>
          </p:cNvCxnSpPr>
          <p:nvPr/>
        </p:nvCxnSpPr>
        <p:spPr>
          <a:xfrm>
            <a:off x="1230065" y="4895155"/>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6A337026-9F11-41E5-8FD2-CC5C40871928}"/>
              </a:ext>
            </a:extLst>
          </p:cNvPr>
          <p:cNvCxnSpPr>
            <a:cxnSpLocks/>
          </p:cNvCxnSpPr>
          <p:nvPr/>
        </p:nvCxnSpPr>
        <p:spPr>
          <a:xfrm>
            <a:off x="1230065" y="4565559"/>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2642207F-1E19-41D5-8457-18E451C032C7}"/>
              </a:ext>
            </a:extLst>
          </p:cNvPr>
          <p:cNvCxnSpPr>
            <a:cxnSpLocks/>
          </p:cNvCxnSpPr>
          <p:nvPr/>
        </p:nvCxnSpPr>
        <p:spPr>
          <a:xfrm>
            <a:off x="1230065" y="4223933"/>
            <a:ext cx="1037397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4489D166-4C5C-4EB6-91E0-F44254148C62}"/>
              </a:ext>
            </a:extLst>
          </p:cNvPr>
          <p:cNvCxnSpPr>
            <a:cxnSpLocks/>
          </p:cNvCxnSpPr>
          <p:nvPr/>
        </p:nvCxnSpPr>
        <p:spPr>
          <a:xfrm>
            <a:off x="1230065" y="3884713"/>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6E00629F-DAEC-49E8-942C-EE691C400465}"/>
              </a:ext>
            </a:extLst>
          </p:cNvPr>
          <p:cNvCxnSpPr>
            <a:cxnSpLocks/>
          </p:cNvCxnSpPr>
          <p:nvPr/>
        </p:nvCxnSpPr>
        <p:spPr>
          <a:xfrm>
            <a:off x="1230065" y="3559929"/>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53F09DB8-4D85-4579-82D3-2074AC23C5B7}"/>
              </a:ext>
            </a:extLst>
          </p:cNvPr>
          <p:cNvCxnSpPr>
            <a:cxnSpLocks/>
          </p:cNvCxnSpPr>
          <p:nvPr/>
        </p:nvCxnSpPr>
        <p:spPr>
          <a:xfrm>
            <a:off x="1230065" y="3218302"/>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26721596-A756-467E-97C5-E2B269487B21}"/>
              </a:ext>
            </a:extLst>
          </p:cNvPr>
          <p:cNvCxnSpPr>
            <a:cxnSpLocks/>
          </p:cNvCxnSpPr>
          <p:nvPr/>
        </p:nvCxnSpPr>
        <p:spPr>
          <a:xfrm>
            <a:off x="1230065" y="2879082"/>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F044C533-2285-443F-99E5-7850E3B7F535}"/>
              </a:ext>
            </a:extLst>
          </p:cNvPr>
          <p:cNvCxnSpPr>
            <a:cxnSpLocks/>
          </p:cNvCxnSpPr>
          <p:nvPr/>
        </p:nvCxnSpPr>
        <p:spPr>
          <a:xfrm>
            <a:off x="1230065" y="2549484"/>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9581C3DE-6360-4ABE-A2DA-0085CC1EA8AB}"/>
              </a:ext>
            </a:extLst>
          </p:cNvPr>
          <p:cNvCxnSpPr>
            <a:cxnSpLocks/>
          </p:cNvCxnSpPr>
          <p:nvPr/>
        </p:nvCxnSpPr>
        <p:spPr>
          <a:xfrm>
            <a:off x="1230065" y="2210265"/>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352F5E09-D942-4BE3-A105-D36544F47DCF}"/>
              </a:ext>
            </a:extLst>
          </p:cNvPr>
          <p:cNvCxnSpPr>
            <a:cxnSpLocks/>
          </p:cNvCxnSpPr>
          <p:nvPr/>
        </p:nvCxnSpPr>
        <p:spPr>
          <a:xfrm>
            <a:off x="1230065" y="1887084"/>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C2685CDA-D02F-445E-AC2E-2A24AEA7FCA8}"/>
              </a:ext>
            </a:extLst>
          </p:cNvPr>
          <p:cNvCxnSpPr>
            <a:cxnSpLocks/>
          </p:cNvCxnSpPr>
          <p:nvPr/>
        </p:nvCxnSpPr>
        <p:spPr>
          <a:xfrm>
            <a:off x="1302065" y="5466130"/>
            <a:ext cx="10304659" cy="0"/>
          </a:xfrm>
          <a:prstGeom prst="line">
            <a:avLst/>
          </a:prstGeom>
          <a:ln w="3810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8" name="Rechteck 37">
            <a:extLst>
              <a:ext uri="{FF2B5EF4-FFF2-40B4-BE49-F238E27FC236}">
                <a16:creationId xmlns:a16="http://schemas.microsoft.com/office/drawing/2014/main" id="{4E65F8CF-C575-4383-8EAD-DF65D7608063}"/>
              </a:ext>
            </a:extLst>
          </p:cNvPr>
          <p:cNvSpPr/>
          <p:nvPr/>
        </p:nvSpPr>
        <p:spPr>
          <a:xfrm>
            <a:off x="8711693" y="3070671"/>
            <a:ext cx="162559" cy="138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3" name="Rechteck 122">
            <a:extLst>
              <a:ext uri="{FF2B5EF4-FFF2-40B4-BE49-F238E27FC236}">
                <a16:creationId xmlns:a16="http://schemas.microsoft.com/office/drawing/2014/main" id="{2269F073-6D4E-4207-9C24-AB7AD78413B6}"/>
              </a:ext>
            </a:extLst>
          </p:cNvPr>
          <p:cNvSpPr/>
          <p:nvPr/>
        </p:nvSpPr>
        <p:spPr>
          <a:xfrm>
            <a:off x="8711693" y="2806700"/>
            <a:ext cx="162559" cy="1382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4" name="Rechteck 123">
            <a:extLst>
              <a:ext uri="{FF2B5EF4-FFF2-40B4-BE49-F238E27FC236}">
                <a16:creationId xmlns:a16="http://schemas.microsoft.com/office/drawing/2014/main" id="{53D2CB26-9D4C-4D5F-BE7E-95219E93E8B5}"/>
              </a:ext>
            </a:extLst>
          </p:cNvPr>
          <p:cNvSpPr/>
          <p:nvPr/>
        </p:nvSpPr>
        <p:spPr>
          <a:xfrm>
            <a:off x="8711693" y="2542729"/>
            <a:ext cx="162559" cy="13821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5" name="Rechteck 124">
            <a:extLst>
              <a:ext uri="{FF2B5EF4-FFF2-40B4-BE49-F238E27FC236}">
                <a16:creationId xmlns:a16="http://schemas.microsoft.com/office/drawing/2014/main" id="{B0E96764-FA4A-4F28-8DF9-967049A12981}"/>
              </a:ext>
            </a:extLst>
          </p:cNvPr>
          <p:cNvSpPr/>
          <p:nvPr/>
        </p:nvSpPr>
        <p:spPr>
          <a:xfrm>
            <a:off x="8711693" y="2278758"/>
            <a:ext cx="162559" cy="13821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6" name="Rechteck 125">
            <a:extLst>
              <a:ext uri="{FF2B5EF4-FFF2-40B4-BE49-F238E27FC236}">
                <a16:creationId xmlns:a16="http://schemas.microsoft.com/office/drawing/2014/main" id="{2C2716E7-5113-48A1-9AF6-82010F94EA23}"/>
              </a:ext>
            </a:extLst>
          </p:cNvPr>
          <p:cNvSpPr/>
          <p:nvPr/>
        </p:nvSpPr>
        <p:spPr>
          <a:xfrm>
            <a:off x="8711693" y="2014787"/>
            <a:ext cx="162559" cy="13821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7" name="Textfeld 126">
            <a:extLst>
              <a:ext uri="{FF2B5EF4-FFF2-40B4-BE49-F238E27FC236}">
                <a16:creationId xmlns:a16="http://schemas.microsoft.com/office/drawing/2014/main" id="{40F75B93-A134-4157-A322-08ED9E617831}"/>
              </a:ext>
            </a:extLst>
          </p:cNvPr>
          <p:cNvSpPr txBox="1"/>
          <p:nvPr/>
        </p:nvSpPr>
        <p:spPr>
          <a:xfrm>
            <a:off x="8865135" y="1934602"/>
            <a:ext cx="2168684" cy="310952"/>
          </a:xfrm>
          <a:prstGeom prst="rect">
            <a:avLst/>
          </a:prstGeom>
          <a:noFill/>
        </p:spPr>
        <p:txBody>
          <a:bodyPr wrap="square" rtlCol="0">
            <a:spAutoFit/>
          </a:bodyPr>
          <a:lstStyle/>
          <a:p>
            <a:r>
              <a:rPr lang="de-DE" sz="1400" err="1"/>
              <a:t>Complete</a:t>
            </a:r>
            <a:r>
              <a:rPr lang="de-DE" sz="1400"/>
              <a:t> </a:t>
            </a:r>
            <a:r>
              <a:rPr lang="de-DE" sz="1400" err="1"/>
              <a:t>response</a:t>
            </a:r>
            <a:endParaRPr lang="de-DE" sz="1400"/>
          </a:p>
        </p:txBody>
      </p:sp>
      <p:sp>
        <p:nvSpPr>
          <p:cNvPr id="128" name="Textfeld 127">
            <a:extLst>
              <a:ext uri="{FF2B5EF4-FFF2-40B4-BE49-F238E27FC236}">
                <a16:creationId xmlns:a16="http://schemas.microsoft.com/office/drawing/2014/main" id="{A9B2BCEB-A3A7-4E1D-8C11-5EA64F6D3F2D}"/>
              </a:ext>
            </a:extLst>
          </p:cNvPr>
          <p:cNvSpPr txBox="1"/>
          <p:nvPr/>
        </p:nvSpPr>
        <p:spPr>
          <a:xfrm>
            <a:off x="8865135" y="2197027"/>
            <a:ext cx="2592682" cy="310952"/>
          </a:xfrm>
          <a:prstGeom prst="rect">
            <a:avLst/>
          </a:prstGeom>
          <a:noFill/>
        </p:spPr>
        <p:txBody>
          <a:bodyPr wrap="square" rtlCol="0">
            <a:spAutoFit/>
          </a:bodyPr>
          <a:lstStyle/>
          <a:p>
            <a:r>
              <a:rPr lang="de-DE" sz="1400" err="1"/>
              <a:t>Nonprogressive</a:t>
            </a:r>
            <a:r>
              <a:rPr lang="de-DE" sz="1400"/>
              <a:t> </a:t>
            </a:r>
            <a:r>
              <a:rPr lang="de-DE" sz="1400" err="1"/>
              <a:t>disease</a:t>
            </a:r>
            <a:endParaRPr lang="de-DE" sz="1400"/>
          </a:p>
        </p:txBody>
      </p:sp>
      <p:sp>
        <p:nvSpPr>
          <p:cNvPr id="129" name="Textfeld 128">
            <a:extLst>
              <a:ext uri="{FF2B5EF4-FFF2-40B4-BE49-F238E27FC236}">
                <a16:creationId xmlns:a16="http://schemas.microsoft.com/office/drawing/2014/main" id="{60A269B2-2141-4701-88D9-D9E233D77F28}"/>
              </a:ext>
            </a:extLst>
          </p:cNvPr>
          <p:cNvSpPr txBox="1"/>
          <p:nvPr/>
        </p:nvSpPr>
        <p:spPr>
          <a:xfrm>
            <a:off x="8865135" y="2459452"/>
            <a:ext cx="2592682" cy="310952"/>
          </a:xfrm>
          <a:prstGeom prst="rect">
            <a:avLst/>
          </a:prstGeom>
          <a:noFill/>
        </p:spPr>
        <p:txBody>
          <a:bodyPr wrap="square" rtlCol="0">
            <a:spAutoFit/>
          </a:bodyPr>
          <a:lstStyle/>
          <a:p>
            <a:r>
              <a:rPr lang="de-DE" sz="1400"/>
              <a:t>Partial </a:t>
            </a:r>
            <a:r>
              <a:rPr lang="de-DE" sz="1400" err="1"/>
              <a:t>response</a:t>
            </a:r>
            <a:endParaRPr lang="de-DE" sz="1400"/>
          </a:p>
        </p:txBody>
      </p:sp>
      <p:sp>
        <p:nvSpPr>
          <p:cNvPr id="130" name="Textfeld 129">
            <a:extLst>
              <a:ext uri="{FF2B5EF4-FFF2-40B4-BE49-F238E27FC236}">
                <a16:creationId xmlns:a16="http://schemas.microsoft.com/office/drawing/2014/main" id="{4E8D5B95-C018-4FEA-8146-E9333B1355F8}"/>
              </a:ext>
            </a:extLst>
          </p:cNvPr>
          <p:cNvSpPr txBox="1"/>
          <p:nvPr/>
        </p:nvSpPr>
        <p:spPr>
          <a:xfrm>
            <a:off x="8865135" y="2721877"/>
            <a:ext cx="2592682" cy="310952"/>
          </a:xfrm>
          <a:prstGeom prst="rect">
            <a:avLst/>
          </a:prstGeom>
          <a:noFill/>
        </p:spPr>
        <p:txBody>
          <a:bodyPr wrap="square" rtlCol="0">
            <a:spAutoFit/>
          </a:bodyPr>
          <a:lstStyle/>
          <a:p>
            <a:r>
              <a:rPr lang="de-DE" sz="1400"/>
              <a:t>Progressive </a:t>
            </a:r>
            <a:r>
              <a:rPr lang="de-DE" sz="1400" err="1"/>
              <a:t>disease</a:t>
            </a:r>
            <a:endParaRPr lang="de-DE" sz="1400"/>
          </a:p>
        </p:txBody>
      </p:sp>
      <p:sp>
        <p:nvSpPr>
          <p:cNvPr id="131" name="Textfeld 130">
            <a:extLst>
              <a:ext uri="{FF2B5EF4-FFF2-40B4-BE49-F238E27FC236}">
                <a16:creationId xmlns:a16="http://schemas.microsoft.com/office/drawing/2014/main" id="{8CA13DFF-F328-464C-9436-2B3C503CFDCB}"/>
              </a:ext>
            </a:extLst>
          </p:cNvPr>
          <p:cNvSpPr txBox="1"/>
          <p:nvPr/>
        </p:nvSpPr>
        <p:spPr>
          <a:xfrm>
            <a:off x="8865135" y="2984300"/>
            <a:ext cx="2592682" cy="310952"/>
          </a:xfrm>
          <a:prstGeom prst="rect">
            <a:avLst/>
          </a:prstGeom>
          <a:noFill/>
        </p:spPr>
        <p:txBody>
          <a:bodyPr wrap="square" rtlCol="0">
            <a:spAutoFit/>
          </a:bodyPr>
          <a:lstStyle/>
          <a:p>
            <a:r>
              <a:rPr lang="de-DE" sz="1400" err="1"/>
              <a:t>Stable</a:t>
            </a:r>
            <a:r>
              <a:rPr lang="de-DE" sz="1400"/>
              <a:t> </a:t>
            </a:r>
            <a:r>
              <a:rPr lang="de-DE" sz="1400" err="1"/>
              <a:t>disease</a:t>
            </a:r>
            <a:endParaRPr lang="de-DE" sz="1400"/>
          </a:p>
        </p:txBody>
      </p:sp>
      <p:sp>
        <p:nvSpPr>
          <p:cNvPr id="134" name="Textfeld 133">
            <a:extLst>
              <a:ext uri="{FF2B5EF4-FFF2-40B4-BE49-F238E27FC236}">
                <a16:creationId xmlns:a16="http://schemas.microsoft.com/office/drawing/2014/main" id="{E99BC39D-161D-459C-B4D4-22E386429D68}"/>
              </a:ext>
            </a:extLst>
          </p:cNvPr>
          <p:cNvSpPr txBox="1"/>
          <p:nvPr/>
        </p:nvSpPr>
        <p:spPr>
          <a:xfrm rot="16200000">
            <a:off x="-420428" y="3458296"/>
            <a:ext cx="1882512" cy="398476"/>
          </a:xfrm>
          <a:prstGeom prst="rect">
            <a:avLst/>
          </a:prstGeom>
          <a:noFill/>
        </p:spPr>
        <p:txBody>
          <a:bodyPr wrap="square" rtlCol="0">
            <a:spAutoFit/>
          </a:bodyPr>
          <a:lstStyle/>
          <a:p>
            <a:r>
              <a:rPr lang="de-DE" sz="1600" b="1"/>
              <a:t>SPD </a:t>
            </a:r>
            <a:r>
              <a:rPr lang="de-DE" sz="1600" b="1" err="1"/>
              <a:t>nadir</a:t>
            </a:r>
            <a:r>
              <a:rPr lang="de-DE" sz="1600" b="1"/>
              <a:t>, %</a:t>
            </a:r>
          </a:p>
        </p:txBody>
      </p:sp>
      <p:grpSp>
        <p:nvGrpSpPr>
          <p:cNvPr id="112" name="Gruppieren 111">
            <a:extLst>
              <a:ext uri="{FF2B5EF4-FFF2-40B4-BE49-F238E27FC236}">
                <a16:creationId xmlns:a16="http://schemas.microsoft.com/office/drawing/2014/main" id="{03C8906A-B9E9-EA4A-A3CC-1B1E4F7EF5A5}"/>
              </a:ext>
            </a:extLst>
          </p:cNvPr>
          <p:cNvGrpSpPr/>
          <p:nvPr/>
        </p:nvGrpSpPr>
        <p:grpSpPr>
          <a:xfrm>
            <a:off x="636065" y="1724185"/>
            <a:ext cx="648938" cy="4342912"/>
            <a:chOff x="748037" y="1724185"/>
            <a:chExt cx="648938" cy="4342912"/>
          </a:xfrm>
        </p:grpSpPr>
        <p:sp>
          <p:nvSpPr>
            <p:cNvPr id="113" name="Textfeld 112">
              <a:extLst>
                <a:ext uri="{FF2B5EF4-FFF2-40B4-BE49-F238E27FC236}">
                  <a16:creationId xmlns:a16="http://schemas.microsoft.com/office/drawing/2014/main" id="{3218B92D-AED1-B240-A7A5-0BF24C17F88D}"/>
                </a:ext>
              </a:extLst>
            </p:cNvPr>
            <p:cNvSpPr txBox="1"/>
            <p:nvPr/>
          </p:nvSpPr>
          <p:spPr>
            <a:xfrm>
              <a:off x="748037" y="5725050"/>
              <a:ext cx="648938" cy="342047"/>
            </a:xfrm>
            <a:prstGeom prst="rect">
              <a:avLst/>
            </a:prstGeom>
            <a:noFill/>
          </p:spPr>
          <p:txBody>
            <a:bodyPr wrap="square" rtlCol="0">
              <a:spAutoFit/>
            </a:bodyPr>
            <a:lstStyle/>
            <a:p>
              <a:pPr algn="r"/>
              <a:r>
                <a:rPr lang="de-DE" sz="1600"/>
                <a:t>100</a:t>
              </a:r>
            </a:p>
          </p:txBody>
        </p:sp>
        <p:sp>
          <p:nvSpPr>
            <p:cNvPr id="114" name="Textfeld 113">
              <a:extLst>
                <a:ext uri="{FF2B5EF4-FFF2-40B4-BE49-F238E27FC236}">
                  <a16:creationId xmlns:a16="http://schemas.microsoft.com/office/drawing/2014/main" id="{BB0E5C21-AE1E-104B-8D33-6C7C396EF922}"/>
                </a:ext>
              </a:extLst>
            </p:cNvPr>
            <p:cNvSpPr txBox="1"/>
            <p:nvPr/>
          </p:nvSpPr>
          <p:spPr>
            <a:xfrm>
              <a:off x="895302" y="5383422"/>
              <a:ext cx="501673" cy="342047"/>
            </a:xfrm>
            <a:prstGeom prst="rect">
              <a:avLst/>
            </a:prstGeom>
            <a:noFill/>
          </p:spPr>
          <p:txBody>
            <a:bodyPr wrap="square" rtlCol="0">
              <a:spAutoFit/>
            </a:bodyPr>
            <a:lstStyle/>
            <a:p>
              <a:pPr algn="r"/>
              <a:r>
                <a:rPr lang="de-DE" sz="1600"/>
                <a:t>80</a:t>
              </a:r>
            </a:p>
          </p:txBody>
        </p:sp>
        <p:sp>
          <p:nvSpPr>
            <p:cNvPr id="116" name="Textfeld 115">
              <a:extLst>
                <a:ext uri="{FF2B5EF4-FFF2-40B4-BE49-F238E27FC236}">
                  <a16:creationId xmlns:a16="http://schemas.microsoft.com/office/drawing/2014/main" id="{2E884CC7-203F-5C42-B4E4-AC12FBA60909}"/>
                </a:ext>
              </a:extLst>
            </p:cNvPr>
            <p:cNvSpPr txBox="1"/>
            <p:nvPr/>
          </p:nvSpPr>
          <p:spPr>
            <a:xfrm>
              <a:off x="895302" y="5060324"/>
              <a:ext cx="501673" cy="342047"/>
            </a:xfrm>
            <a:prstGeom prst="rect">
              <a:avLst/>
            </a:prstGeom>
            <a:noFill/>
          </p:spPr>
          <p:txBody>
            <a:bodyPr wrap="square" rtlCol="0">
              <a:spAutoFit/>
            </a:bodyPr>
            <a:lstStyle/>
            <a:p>
              <a:pPr algn="r"/>
              <a:r>
                <a:rPr lang="de-DE" sz="1600"/>
                <a:t>60</a:t>
              </a:r>
            </a:p>
          </p:txBody>
        </p:sp>
        <p:sp>
          <p:nvSpPr>
            <p:cNvPr id="117" name="Textfeld 116">
              <a:extLst>
                <a:ext uri="{FF2B5EF4-FFF2-40B4-BE49-F238E27FC236}">
                  <a16:creationId xmlns:a16="http://schemas.microsoft.com/office/drawing/2014/main" id="{857B6C15-17B2-254A-81A6-D543958631CB}"/>
                </a:ext>
              </a:extLst>
            </p:cNvPr>
            <p:cNvSpPr txBox="1"/>
            <p:nvPr/>
          </p:nvSpPr>
          <p:spPr>
            <a:xfrm>
              <a:off x="895302" y="4728939"/>
              <a:ext cx="501673" cy="342047"/>
            </a:xfrm>
            <a:prstGeom prst="rect">
              <a:avLst/>
            </a:prstGeom>
            <a:noFill/>
          </p:spPr>
          <p:txBody>
            <a:bodyPr wrap="square" rtlCol="0">
              <a:spAutoFit/>
            </a:bodyPr>
            <a:lstStyle/>
            <a:p>
              <a:pPr algn="r"/>
              <a:r>
                <a:rPr lang="de-DE" sz="1600"/>
                <a:t>40</a:t>
              </a:r>
            </a:p>
          </p:txBody>
        </p:sp>
        <p:sp>
          <p:nvSpPr>
            <p:cNvPr id="118" name="Textfeld 117">
              <a:extLst>
                <a:ext uri="{FF2B5EF4-FFF2-40B4-BE49-F238E27FC236}">
                  <a16:creationId xmlns:a16="http://schemas.microsoft.com/office/drawing/2014/main" id="{9B614164-1917-AA44-B519-744EF36DF8CE}"/>
                </a:ext>
              </a:extLst>
            </p:cNvPr>
            <p:cNvSpPr txBox="1"/>
            <p:nvPr/>
          </p:nvSpPr>
          <p:spPr>
            <a:xfrm>
              <a:off x="895302" y="4396215"/>
              <a:ext cx="501673" cy="342047"/>
            </a:xfrm>
            <a:prstGeom prst="rect">
              <a:avLst/>
            </a:prstGeom>
            <a:noFill/>
          </p:spPr>
          <p:txBody>
            <a:bodyPr wrap="square" rtlCol="0">
              <a:spAutoFit/>
            </a:bodyPr>
            <a:lstStyle/>
            <a:p>
              <a:pPr algn="r"/>
              <a:r>
                <a:rPr lang="de-DE" sz="1600"/>
                <a:t>20</a:t>
              </a:r>
            </a:p>
          </p:txBody>
        </p:sp>
        <p:sp>
          <p:nvSpPr>
            <p:cNvPr id="119" name="Textfeld 118">
              <a:extLst>
                <a:ext uri="{FF2B5EF4-FFF2-40B4-BE49-F238E27FC236}">
                  <a16:creationId xmlns:a16="http://schemas.microsoft.com/office/drawing/2014/main" id="{656B375D-8CB7-5144-ADF5-D7C46DA957A5}"/>
                </a:ext>
              </a:extLst>
            </p:cNvPr>
            <p:cNvSpPr txBox="1"/>
            <p:nvPr/>
          </p:nvSpPr>
          <p:spPr>
            <a:xfrm>
              <a:off x="895302" y="4059597"/>
              <a:ext cx="501673" cy="342047"/>
            </a:xfrm>
            <a:prstGeom prst="rect">
              <a:avLst/>
            </a:prstGeom>
            <a:noFill/>
          </p:spPr>
          <p:txBody>
            <a:bodyPr wrap="square" rtlCol="0">
              <a:spAutoFit/>
            </a:bodyPr>
            <a:lstStyle/>
            <a:p>
              <a:pPr algn="r"/>
              <a:r>
                <a:rPr lang="de-DE" sz="1600"/>
                <a:t>0</a:t>
              </a:r>
            </a:p>
          </p:txBody>
        </p:sp>
        <p:sp>
          <p:nvSpPr>
            <p:cNvPr id="149" name="Textfeld 148">
              <a:extLst>
                <a:ext uri="{FF2B5EF4-FFF2-40B4-BE49-F238E27FC236}">
                  <a16:creationId xmlns:a16="http://schemas.microsoft.com/office/drawing/2014/main" id="{FB5EA41A-C178-F744-AD13-1C201A641643}"/>
                </a:ext>
              </a:extLst>
            </p:cNvPr>
            <p:cNvSpPr txBox="1"/>
            <p:nvPr/>
          </p:nvSpPr>
          <p:spPr>
            <a:xfrm>
              <a:off x="895302" y="3714826"/>
              <a:ext cx="501673" cy="342047"/>
            </a:xfrm>
            <a:prstGeom prst="rect">
              <a:avLst/>
            </a:prstGeom>
            <a:noFill/>
          </p:spPr>
          <p:txBody>
            <a:bodyPr wrap="square" rtlCol="0">
              <a:spAutoFit/>
            </a:bodyPr>
            <a:lstStyle/>
            <a:p>
              <a:pPr algn="r"/>
              <a:r>
                <a:rPr lang="de-DE" sz="1600"/>
                <a:t>20</a:t>
              </a:r>
            </a:p>
          </p:txBody>
        </p:sp>
        <p:sp>
          <p:nvSpPr>
            <p:cNvPr id="150" name="Textfeld 149">
              <a:extLst>
                <a:ext uri="{FF2B5EF4-FFF2-40B4-BE49-F238E27FC236}">
                  <a16:creationId xmlns:a16="http://schemas.microsoft.com/office/drawing/2014/main" id="{4CD678A1-149C-744A-B5BE-194F1CEAB84C}"/>
                </a:ext>
              </a:extLst>
            </p:cNvPr>
            <p:cNvSpPr txBox="1"/>
            <p:nvPr/>
          </p:nvSpPr>
          <p:spPr>
            <a:xfrm>
              <a:off x="895302" y="3386579"/>
              <a:ext cx="501673" cy="342047"/>
            </a:xfrm>
            <a:prstGeom prst="rect">
              <a:avLst/>
            </a:prstGeom>
            <a:noFill/>
          </p:spPr>
          <p:txBody>
            <a:bodyPr wrap="square" rtlCol="0">
              <a:spAutoFit/>
            </a:bodyPr>
            <a:lstStyle/>
            <a:p>
              <a:pPr algn="r"/>
              <a:r>
                <a:rPr lang="de-DE" sz="1600"/>
                <a:t>40</a:t>
              </a:r>
            </a:p>
          </p:txBody>
        </p:sp>
        <p:sp>
          <p:nvSpPr>
            <p:cNvPr id="151" name="Textfeld 150">
              <a:extLst>
                <a:ext uri="{FF2B5EF4-FFF2-40B4-BE49-F238E27FC236}">
                  <a16:creationId xmlns:a16="http://schemas.microsoft.com/office/drawing/2014/main" id="{90F43EBD-92A1-194E-BFC4-FE32A468656E}"/>
                </a:ext>
              </a:extLst>
            </p:cNvPr>
            <p:cNvSpPr txBox="1"/>
            <p:nvPr/>
          </p:nvSpPr>
          <p:spPr>
            <a:xfrm>
              <a:off x="895302" y="3049140"/>
              <a:ext cx="501673" cy="342047"/>
            </a:xfrm>
            <a:prstGeom prst="rect">
              <a:avLst/>
            </a:prstGeom>
            <a:noFill/>
          </p:spPr>
          <p:txBody>
            <a:bodyPr wrap="square" rtlCol="0">
              <a:spAutoFit/>
            </a:bodyPr>
            <a:lstStyle/>
            <a:p>
              <a:pPr algn="r"/>
              <a:r>
                <a:rPr lang="de-DE" sz="1600"/>
                <a:t>60</a:t>
              </a:r>
            </a:p>
          </p:txBody>
        </p:sp>
        <p:sp>
          <p:nvSpPr>
            <p:cNvPr id="152" name="Textfeld 151">
              <a:extLst>
                <a:ext uri="{FF2B5EF4-FFF2-40B4-BE49-F238E27FC236}">
                  <a16:creationId xmlns:a16="http://schemas.microsoft.com/office/drawing/2014/main" id="{8E8ADC7B-4B35-6540-8A9A-4CDFF3C1E9AB}"/>
                </a:ext>
              </a:extLst>
            </p:cNvPr>
            <p:cNvSpPr txBox="1"/>
            <p:nvPr/>
          </p:nvSpPr>
          <p:spPr>
            <a:xfrm>
              <a:off x="895302" y="2712741"/>
              <a:ext cx="501673" cy="342047"/>
            </a:xfrm>
            <a:prstGeom prst="rect">
              <a:avLst/>
            </a:prstGeom>
            <a:noFill/>
          </p:spPr>
          <p:txBody>
            <a:bodyPr wrap="square" rtlCol="0">
              <a:spAutoFit/>
            </a:bodyPr>
            <a:lstStyle/>
            <a:p>
              <a:pPr algn="r"/>
              <a:r>
                <a:rPr lang="de-DE" sz="1600"/>
                <a:t>80</a:t>
              </a:r>
            </a:p>
          </p:txBody>
        </p:sp>
        <p:sp>
          <p:nvSpPr>
            <p:cNvPr id="153" name="Textfeld 152">
              <a:extLst>
                <a:ext uri="{FF2B5EF4-FFF2-40B4-BE49-F238E27FC236}">
                  <a16:creationId xmlns:a16="http://schemas.microsoft.com/office/drawing/2014/main" id="{B59D2BC2-35BD-0944-B6AD-40E1C8260254}"/>
                </a:ext>
              </a:extLst>
            </p:cNvPr>
            <p:cNvSpPr txBox="1"/>
            <p:nvPr/>
          </p:nvSpPr>
          <p:spPr>
            <a:xfrm>
              <a:off x="748037" y="2381569"/>
              <a:ext cx="648938" cy="342047"/>
            </a:xfrm>
            <a:prstGeom prst="rect">
              <a:avLst/>
            </a:prstGeom>
            <a:noFill/>
          </p:spPr>
          <p:txBody>
            <a:bodyPr wrap="square" rtlCol="0">
              <a:spAutoFit/>
            </a:bodyPr>
            <a:lstStyle/>
            <a:p>
              <a:pPr algn="r"/>
              <a:r>
                <a:rPr lang="de-DE" sz="1600"/>
                <a:t>100</a:t>
              </a:r>
            </a:p>
          </p:txBody>
        </p:sp>
        <p:sp>
          <p:nvSpPr>
            <p:cNvPr id="154" name="Textfeld 153">
              <a:extLst>
                <a:ext uri="{FF2B5EF4-FFF2-40B4-BE49-F238E27FC236}">
                  <a16:creationId xmlns:a16="http://schemas.microsoft.com/office/drawing/2014/main" id="{1A0B18B4-746F-F94A-BC0B-60CBEBD25ED0}"/>
                </a:ext>
              </a:extLst>
            </p:cNvPr>
            <p:cNvSpPr txBox="1"/>
            <p:nvPr/>
          </p:nvSpPr>
          <p:spPr>
            <a:xfrm>
              <a:off x="748037" y="2036379"/>
              <a:ext cx="648938" cy="342047"/>
            </a:xfrm>
            <a:prstGeom prst="rect">
              <a:avLst/>
            </a:prstGeom>
            <a:noFill/>
          </p:spPr>
          <p:txBody>
            <a:bodyPr wrap="square" rtlCol="0">
              <a:spAutoFit/>
            </a:bodyPr>
            <a:lstStyle/>
            <a:p>
              <a:pPr algn="r"/>
              <a:r>
                <a:rPr lang="de-DE" sz="1600"/>
                <a:t>120</a:t>
              </a:r>
            </a:p>
          </p:txBody>
        </p:sp>
        <p:sp>
          <p:nvSpPr>
            <p:cNvPr id="155" name="Textfeld 154">
              <a:extLst>
                <a:ext uri="{FF2B5EF4-FFF2-40B4-BE49-F238E27FC236}">
                  <a16:creationId xmlns:a16="http://schemas.microsoft.com/office/drawing/2014/main" id="{04B4E18E-CE08-0B43-A2C0-A4F27E29A989}"/>
                </a:ext>
              </a:extLst>
            </p:cNvPr>
            <p:cNvSpPr txBox="1"/>
            <p:nvPr/>
          </p:nvSpPr>
          <p:spPr>
            <a:xfrm>
              <a:off x="748037" y="1724185"/>
              <a:ext cx="648938" cy="342047"/>
            </a:xfrm>
            <a:prstGeom prst="rect">
              <a:avLst/>
            </a:prstGeom>
            <a:noFill/>
          </p:spPr>
          <p:txBody>
            <a:bodyPr wrap="square" rtlCol="0">
              <a:spAutoFit/>
            </a:bodyPr>
            <a:lstStyle/>
            <a:p>
              <a:pPr algn="r"/>
              <a:r>
                <a:rPr lang="de-DE" sz="1600"/>
                <a:t>140</a:t>
              </a:r>
            </a:p>
          </p:txBody>
        </p:sp>
      </p:grpSp>
      <p:sp>
        <p:nvSpPr>
          <p:cNvPr id="10" name="Titel 9">
            <a:extLst>
              <a:ext uri="{FF2B5EF4-FFF2-40B4-BE49-F238E27FC236}">
                <a16:creationId xmlns:a16="http://schemas.microsoft.com/office/drawing/2014/main" id="{0A39FE82-7969-D144-9266-7C54A0C8566B}"/>
              </a:ext>
            </a:extLst>
          </p:cNvPr>
          <p:cNvSpPr>
            <a:spLocks noGrp="1"/>
          </p:cNvSpPr>
          <p:nvPr>
            <p:ph type="title"/>
          </p:nvPr>
        </p:nvSpPr>
        <p:spPr/>
        <p:txBody>
          <a:bodyPr/>
          <a:lstStyle/>
          <a:p>
            <a:r>
              <a:rPr lang="en-GB"/>
              <a:t>Results: </a:t>
            </a:r>
            <a:r>
              <a:rPr lang="en-US">
                <a:ea typeface="+mj-lt"/>
                <a:cs typeface="+mj-lt"/>
              </a:rPr>
              <a:t>Change in target lesion SPD from baseline by independent review</a:t>
            </a:r>
            <a:endParaRPr lang="de-DE"/>
          </a:p>
        </p:txBody>
      </p:sp>
    </p:spTree>
    <p:extLst>
      <p:ext uri="{BB962C8B-B14F-4D97-AF65-F5344CB8AC3E}">
        <p14:creationId xmlns:p14="http://schemas.microsoft.com/office/powerpoint/2010/main" val="368319892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PFS and DOR</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a:cs typeface="Arial"/>
              </a:rPr>
              <a:t>CI, confidence interval; DOR, duration of response; PFS, progression-free survival.</a:t>
            </a:r>
            <a:endParaRPr lang="en-US">
              <a:ea typeface="+mn-lt"/>
              <a:cs typeface="+mn-lt"/>
            </a:endParaRPr>
          </a:p>
          <a:p>
            <a:r>
              <a:rPr lang="en-US" b="1">
                <a:ea typeface="+mn-lt"/>
                <a:cs typeface="+mn-lt"/>
              </a:rPr>
              <a:t>Opat S, et al. </a:t>
            </a:r>
            <a:r>
              <a:rPr lang="en-US" b="1">
                <a:latin typeface="Arial"/>
                <a:cs typeface="Arial"/>
              </a:rPr>
              <a:t>Abstract EP783, EHA 2021.</a:t>
            </a:r>
            <a:endParaRPr lang="en-US" b="1"/>
          </a:p>
        </p:txBody>
      </p:sp>
      <p:sp>
        <p:nvSpPr>
          <p:cNvPr id="2" name="Textplatzhalter 1">
            <a:extLst>
              <a:ext uri="{FF2B5EF4-FFF2-40B4-BE49-F238E27FC236}">
                <a16:creationId xmlns:a16="http://schemas.microsoft.com/office/drawing/2014/main" id="{E4014FF5-40B1-464C-9575-406B1A1469E4}"/>
              </a:ext>
            </a:extLst>
          </p:cNvPr>
          <p:cNvSpPr>
            <a:spLocks noGrp="1"/>
          </p:cNvSpPr>
          <p:nvPr>
            <p:ph type="body" sz="quarter" idx="12"/>
          </p:nvPr>
        </p:nvSpPr>
        <p:spPr/>
        <p:txBody>
          <a:bodyPr/>
          <a:lstStyle/>
          <a:p>
            <a:r>
              <a:rPr lang="de-DE"/>
              <a:t>PFS </a:t>
            </a:r>
            <a:r>
              <a:rPr lang="de-DE" err="1"/>
              <a:t>by</a:t>
            </a:r>
            <a:r>
              <a:rPr lang="de-DE"/>
              <a:t> </a:t>
            </a:r>
            <a:r>
              <a:rPr lang="de-DE" err="1"/>
              <a:t>independent</a:t>
            </a:r>
            <a:r>
              <a:rPr lang="de-DE"/>
              <a:t> </a:t>
            </a:r>
            <a:r>
              <a:rPr lang="de-DE" err="1"/>
              <a:t>review</a:t>
            </a:r>
            <a:endParaRPr lang="de-DE"/>
          </a:p>
        </p:txBody>
      </p:sp>
      <p:sp>
        <p:nvSpPr>
          <p:cNvPr id="11" name="Textplatzhalter 10">
            <a:extLst>
              <a:ext uri="{FF2B5EF4-FFF2-40B4-BE49-F238E27FC236}">
                <a16:creationId xmlns:a16="http://schemas.microsoft.com/office/drawing/2014/main" id="{AC6FF717-18F6-F141-A1E5-9E0FECA06E86}"/>
              </a:ext>
            </a:extLst>
          </p:cNvPr>
          <p:cNvSpPr>
            <a:spLocks noGrp="1"/>
          </p:cNvSpPr>
          <p:nvPr>
            <p:ph type="body" sz="quarter" idx="13"/>
          </p:nvPr>
        </p:nvSpPr>
        <p:spPr/>
        <p:txBody>
          <a:bodyPr/>
          <a:lstStyle/>
          <a:p>
            <a:r>
              <a:rPr lang="de-DE"/>
              <a:t>DOR </a:t>
            </a:r>
            <a:r>
              <a:rPr lang="de-DE" err="1"/>
              <a:t>by</a:t>
            </a:r>
            <a:r>
              <a:rPr lang="de-DE"/>
              <a:t> </a:t>
            </a:r>
            <a:r>
              <a:rPr lang="de-DE" err="1"/>
              <a:t>independent</a:t>
            </a:r>
            <a:r>
              <a:rPr lang="de-DE"/>
              <a:t> </a:t>
            </a:r>
            <a:r>
              <a:rPr lang="de-DE" err="1"/>
              <a:t>review</a:t>
            </a:r>
            <a:endParaRPr lang="de-DE"/>
          </a:p>
        </p:txBody>
      </p:sp>
      <p:graphicFrame>
        <p:nvGraphicFramePr>
          <p:cNvPr id="114" name="Tabelle 114">
            <a:extLst>
              <a:ext uri="{FF2B5EF4-FFF2-40B4-BE49-F238E27FC236}">
                <a16:creationId xmlns:a16="http://schemas.microsoft.com/office/drawing/2014/main" id="{81F3CBAE-960D-4AC3-A910-940BC1367E5C}"/>
              </a:ext>
            </a:extLst>
          </p:cNvPr>
          <p:cNvGraphicFramePr>
            <a:graphicFrameLocks noGrp="1"/>
          </p:cNvGraphicFramePr>
          <p:nvPr>
            <p:extLst>
              <p:ext uri="{D42A27DB-BD31-4B8C-83A1-F6EECF244321}">
                <p14:modId xmlns:p14="http://schemas.microsoft.com/office/powerpoint/2010/main" val="2973956885"/>
              </p:ext>
            </p:extLst>
          </p:nvPr>
        </p:nvGraphicFramePr>
        <p:xfrm>
          <a:off x="603849" y="4547871"/>
          <a:ext cx="4860314" cy="487680"/>
        </p:xfrm>
        <a:graphic>
          <a:graphicData uri="http://schemas.openxmlformats.org/drawingml/2006/table">
            <a:tbl>
              <a:tblPr firstRow="1" bandRow="1">
                <a:tableStyleId>{5C22544A-7EE6-4342-B048-85BDC9FD1C3A}</a:tableStyleId>
              </a:tblPr>
              <a:tblGrid>
                <a:gridCol w="255806">
                  <a:extLst>
                    <a:ext uri="{9D8B030D-6E8A-4147-A177-3AD203B41FA5}">
                      <a16:colId xmlns:a16="http://schemas.microsoft.com/office/drawing/2014/main" val="166366707"/>
                    </a:ext>
                  </a:extLst>
                </a:gridCol>
                <a:gridCol w="255806">
                  <a:extLst>
                    <a:ext uri="{9D8B030D-6E8A-4147-A177-3AD203B41FA5}">
                      <a16:colId xmlns:a16="http://schemas.microsoft.com/office/drawing/2014/main" val="931578008"/>
                    </a:ext>
                  </a:extLst>
                </a:gridCol>
                <a:gridCol w="255806">
                  <a:extLst>
                    <a:ext uri="{9D8B030D-6E8A-4147-A177-3AD203B41FA5}">
                      <a16:colId xmlns:a16="http://schemas.microsoft.com/office/drawing/2014/main" val="1494652299"/>
                    </a:ext>
                  </a:extLst>
                </a:gridCol>
                <a:gridCol w="255806">
                  <a:extLst>
                    <a:ext uri="{9D8B030D-6E8A-4147-A177-3AD203B41FA5}">
                      <a16:colId xmlns:a16="http://schemas.microsoft.com/office/drawing/2014/main" val="4277985184"/>
                    </a:ext>
                  </a:extLst>
                </a:gridCol>
                <a:gridCol w="255806">
                  <a:extLst>
                    <a:ext uri="{9D8B030D-6E8A-4147-A177-3AD203B41FA5}">
                      <a16:colId xmlns:a16="http://schemas.microsoft.com/office/drawing/2014/main" val="3403559471"/>
                    </a:ext>
                  </a:extLst>
                </a:gridCol>
                <a:gridCol w="255806">
                  <a:extLst>
                    <a:ext uri="{9D8B030D-6E8A-4147-A177-3AD203B41FA5}">
                      <a16:colId xmlns:a16="http://schemas.microsoft.com/office/drawing/2014/main" val="1110009196"/>
                    </a:ext>
                  </a:extLst>
                </a:gridCol>
                <a:gridCol w="255806">
                  <a:extLst>
                    <a:ext uri="{9D8B030D-6E8A-4147-A177-3AD203B41FA5}">
                      <a16:colId xmlns:a16="http://schemas.microsoft.com/office/drawing/2014/main" val="1781875239"/>
                    </a:ext>
                  </a:extLst>
                </a:gridCol>
                <a:gridCol w="255806">
                  <a:extLst>
                    <a:ext uri="{9D8B030D-6E8A-4147-A177-3AD203B41FA5}">
                      <a16:colId xmlns:a16="http://schemas.microsoft.com/office/drawing/2014/main" val="3705984376"/>
                    </a:ext>
                  </a:extLst>
                </a:gridCol>
                <a:gridCol w="255806">
                  <a:extLst>
                    <a:ext uri="{9D8B030D-6E8A-4147-A177-3AD203B41FA5}">
                      <a16:colId xmlns:a16="http://schemas.microsoft.com/office/drawing/2014/main" val="4127524225"/>
                    </a:ext>
                  </a:extLst>
                </a:gridCol>
                <a:gridCol w="255806">
                  <a:extLst>
                    <a:ext uri="{9D8B030D-6E8A-4147-A177-3AD203B41FA5}">
                      <a16:colId xmlns:a16="http://schemas.microsoft.com/office/drawing/2014/main" val="804828397"/>
                    </a:ext>
                  </a:extLst>
                </a:gridCol>
                <a:gridCol w="255806">
                  <a:extLst>
                    <a:ext uri="{9D8B030D-6E8A-4147-A177-3AD203B41FA5}">
                      <a16:colId xmlns:a16="http://schemas.microsoft.com/office/drawing/2014/main" val="4283160280"/>
                    </a:ext>
                  </a:extLst>
                </a:gridCol>
                <a:gridCol w="255806">
                  <a:extLst>
                    <a:ext uri="{9D8B030D-6E8A-4147-A177-3AD203B41FA5}">
                      <a16:colId xmlns:a16="http://schemas.microsoft.com/office/drawing/2014/main" val="2316650860"/>
                    </a:ext>
                  </a:extLst>
                </a:gridCol>
                <a:gridCol w="255806">
                  <a:extLst>
                    <a:ext uri="{9D8B030D-6E8A-4147-A177-3AD203B41FA5}">
                      <a16:colId xmlns:a16="http://schemas.microsoft.com/office/drawing/2014/main" val="399916956"/>
                    </a:ext>
                  </a:extLst>
                </a:gridCol>
                <a:gridCol w="255806">
                  <a:extLst>
                    <a:ext uri="{9D8B030D-6E8A-4147-A177-3AD203B41FA5}">
                      <a16:colId xmlns:a16="http://schemas.microsoft.com/office/drawing/2014/main" val="2439924632"/>
                    </a:ext>
                  </a:extLst>
                </a:gridCol>
                <a:gridCol w="255806">
                  <a:extLst>
                    <a:ext uri="{9D8B030D-6E8A-4147-A177-3AD203B41FA5}">
                      <a16:colId xmlns:a16="http://schemas.microsoft.com/office/drawing/2014/main" val="599062304"/>
                    </a:ext>
                  </a:extLst>
                </a:gridCol>
                <a:gridCol w="255806">
                  <a:extLst>
                    <a:ext uri="{9D8B030D-6E8A-4147-A177-3AD203B41FA5}">
                      <a16:colId xmlns:a16="http://schemas.microsoft.com/office/drawing/2014/main" val="3431270750"/>
                    </a:ext>
                  </a:extLst>
                </a:gridCol>
                <a:gridCol w="255806">
                  <a:extLst>
                    <a:ext uri="{9D8B030D-6E8A-4147-A177-3AD203B41FA5}">
                      <a16:colId xmlns:a16="http://schemas.microsoft.com/office/drawing/2014/main" val="2265130204"/>
                    </a:ext>
                  </a:extLst>
                </a:gridCol>
                <a:gridCol w="255806">
                  <a:extLst>
                    <a:ext uri="{9D8B030D-6E8A-4147-A177-3AD203B41FA5}">
                      <a16:colId xmlns:a16="http://schemas.microsoft.com/office/drawing/2014/main" val="1563954412"/>
                    </a:ext>
                  </a:extLst>
                </a:gridCol>
                <a:gridCol w="255806">
                  <a:extLst>
                    <a:ext uri="{9D8B030D-6E8A-4147-A177-3AD203B41FA5}">
                      <a16:colId xmlns:a16="http://schemas.microsoft.com/office/drawing/2014/main" val="989276416"/>
                    </a:ext>
                  </a:extLst>
                </a:gridCol>
              </a:tblGrid>
              <a:tr h="214407">
                <a:tc gridSpan="19">
                  <a:txBody>
                    <a:bodyPr/>
                    <a:lstStyle/>
                    <a:p>
                      <a:r>
                        <a:rPr lang="de-DE" sz="1000" err="1"/>
                        <a:t>Number</a:t>
                      </a:r>
                      <a:r>
                        <a:rPr lang="de-DE" sz="1000"/>
                        <a:t> at Risk</a:t>
                      </a:r>
                    </a:p>
                  </a:txBody>
                  <a:tcPr marL="18000" marR="180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sz="1000"/>
                    </a:p>
                  </a:txBody>
                  <a:tcPr anchor="ctr"/>
                </a:tc>
                <a:extLst>
                  <a:ext uri="{0D108BD9-81ED-4DB2-BD59-A6C34878D82A}">
                    <a16:rowId xmlns:a16="http://schemas.microsoft.com/office/drawing/2014/main" val="2158246553"/>
                  </a:ext>
                </a:extLst>
              </a:tr>
              <a:tr h="214407">
                <a:tc>
                  <a:txBody>
                    <a:bodyPr/>
                    <a:lstStyle/>
                    <a:p>
                      <a:endParaRPr lang="de-DE" sz="1000"/>
                    </a:p>
                  </a:txBody>
                  <a:tcPr marL="18000" marR="18000" anchor="ctr"/>
                </a:tc>
                <a:tc>
                  <a:txBody>
                    <a:bodyPr/>
                    <a:lstStyle/>
                    <a:p>
                      <a:pPr algn="ctr"/>
                      <a:r>
                        <a:rPr lang="de-DE" sz="1000"/>
                        <a:t>66</a:t>
                      </a:r>
                    </a:p>
                  </a:txBody>
                  <a:tcPr marL="18000" marR="18000" anchor="ctr"/>
                </a:tc>
                <a:tc>
                  <a:txBody>
                    <a:bodyPr/>
                    <a:lstStyle/>
                    <a:p>
                      <a:pPr algn="ctr"/>
                      <a:r>
                        <a:rPr lang="de-DE" sz="1000"/>
                        <a:t>64</a:t>
                      </a:r>
                    </a:p>
                  </a:txBody>
                  <a:tcPr marL="18000" marR="18000" anchor="ctr"/>
                </a:tc>
                <a:tc>
                  <a:txBody>
                    <a:bodyPr/>
                    <a:lstStyle/>
                    <a:p>
                      <a:pPr algn="ctr"/>
                      <a:r>
                        <a:rPr lang="de-DE" sz="1000"/>
                        <a:t>63</a:t>
                      </a:r>
                    </a:p>
                  </a:txBody>
                  <a:tcPr marL="18000" marR="18000" anchor="ctr"/>
                </a:tc>
                <a:tc>
                  <a:txBody>
                    <a:bodyPr/>
                    <a:lstStyle/>
                    <a:p>
                      <a:pPr algn="ctr"/>
                      <a:r>
                        <a:rPr lang="de-DE" sz="1000"/>
                        <a:t>59</a:t>
                      </a:r>
                    </a:p>
                  </a:txBody>
                  <a:tcPr marL="18000" marR="18000" anchor="ctr"/>
                </a:tc>
                <a:tc>
                  <a:txBody>
                    <a:bodyPr/>
                    <a:lstStyle/>
                    <a:p>
                      <a:pPr algn="ctr"/>
                      <a:r>
                        <a:rPr lang="de-DE" sz="1000"/>
                        <a:t>58</a:t>
                      </a:r>
                    </a:p>
                  </a:txBody>
                  <a:tcPr marL="18000" marR="18000" anchor="ctr"/>
                </a:tc>
                <a:tc>
                  <a:txBody>
                    <a:bodyPr/>
                    <a:lstStyle/>
                    <a:p>
                      <a:pPr algn="ctr"/>
                      <a:r>
                        <a:rPr lang="de-DE" sz="1000"/>
                        <a:t>56</a:t>
                      </a:r>
                    </a:p>
                  </a:txBody>
                  <a:tcPr marL="18000" marR="18000" anchor="ctr"/>
                </a:tc>
                <a:tc>
                  <a:txBody>
                    <a:bodyPr/>
                    <a:lstStyle/>
                    <a:p>
                      <a:pPr algn="ctr"/>
                      <a:r>
                        <a:rPr lang="de-DE" sz="1000"/>
                        <a:t>49</a:t>
                      </a:r>
                    </a:p>
                  </a:txBody>
                  <a:tcPr marL="18000" marR="18000" anchor="ctr"/>
                </a:tc>
                <a:tc>
                  <a:txBody>
                    <a:bodyPr/>
                    <a:lstStyle/>
                    <a:p>
                      <a:pPr algn="ctr"/>
                      <a:r>
                        <a:rPr lang="de-DE" sz="1000"/>
                        <a:t>48</a:t>
                      </a:r>
                    </a:p>
                  </a:txBody>
                  <a:tcPr marL="18000" marR="18000" anchor="ctr"/>
                </a:tc>
                <a:tc>
                  <a:txBody>
                    <a:bodyPr/>
                    <a:lstStyle/>
                    <a:p>
                      <a:pPr algn="ctr"/>
                      <a:r>
                        <a:rPr lang="de-DE" sz="1000"/>
                        <a:t>47</a:t>
                      </a:r>
                    </a:p>
                  </a:txBody>
                  <a:tcPr marL="18000" marR="18000" anchor="ctr"/>
                </a:tc>
                <a:tc>
                  <a:txBody>
                    <a:bodyPr/>
                    <a:lstStyle/>
                    <a:p>
                      <a:pPr algn="ctr"/>
                      <a:r>
                        <a:rPr lang="de-DE" sz="1000"/>
                        <a:t>45</a:t>
                      </a:r>
                    </a:p>
                  </a:txBody>
                  <a:tcPr marL="18000" marR="18000" anchor="ctr"/>
                </a:tc>
                <a:tc>
                  <a:txBody>
                    <a:bodyPr/>
                    <a:lstStyle/>
                    <a:p>
                      <a:pPr algn="ctr"/>
                      <a:r>
                        <a:rPr lang="de-DE" sz="1000"/>
                        <a:t>41</a:t>
                      </a:r>
                    </a:p>
                  </a:txBody>
                  <a:tcPr marL="18000" marR="18000" anchor="ctr"/>
                </a:tc>
                <a:tc>
                  <a:txBody>
                    <a:bodyPr/>
                    <a:lstStyle/>
                    <a:p>
                      <a:pPr algn="ctr"/>
                      <a:r>
                        <a:rPr lang="de-DE" sz="1000"/>
                        <a:t>18</a:t>
                      </a:r>
                    </a:p>
                  </a:txBody>
                  <a:tcPr marL="18000" marR="18000" anchor="ctr"/>
                </a:tc>
                <a:tc>
                  <a:txBody>
                    <a:bodyPr/>
                    <a:lstStyle/>
                    <a:p>
                      <a:pPr algn="ctr"/>
                      <a:r>
                        <a:rPr lang="de-DE" sz="1000"/>
                        <a:t>18</a:t>
                      </a:r>
                    </a:p>
                  </a:txBody>
                  <a:tcPr marL="18000" marR="18000" anchor="ctr"/>
                </a:tc>
                <a:tc>
                  <a:txBody>
                    <a:bodyPr/>
                    <a:lstStyle/>
                    <a:p>
                      <a:pPr algn="ctr"/>
                      <a:r>
                        <a:rPr lang="de-DE" sz="1000"/>
                        <a:t>18</a:t>
                      </a:r>
                    </a:p>
                  </a:txBody>
                  <a:tcPr marL="18000" marR="18000" anchor="ctr"/>
                </a:tc>
                <a:tc>
                  <a:txBody>
                    <a:bodyPr/>
                    <a:lstStyle/>
                    <a:p>
                      <a:pPr algn="ctr"/>
                      <a:r>
                        <a:rPr lang="de-DE" sz="1000"/>
                        <a:t>18</a:t>
                      </a:r>
                    </a:p>
                  </a:txBody>
                  <a:tcPr marL="18000" marR="18000" anchor="ctr"/>
                </a:tc>
                <a:tc>
                  <a:txBody>
                    <a:bodyPr/>
                    <a:lstStyle/>
                    <a:p>
                      <a:pPr algn="ctr"/>
                      <a:r>
                        <a:rPr lang="de-DE" sz="1000"/>
                        <a:t>18</a:t>
                      </a:r>
                    </a:p>
                  </a:txBody>
                  <a:tcPr marL="18000" marR="18000" anchor="ctr"/>
                </a:tc>
                <a:tc>
                  <a:txBody>
                    <a:bodyPr/>
                    <a:lstStyle/>
                    <a:p>
                      <a:pPr algn="ctr"/>
                      <a:r>
                        <a:rPr lang="de-DE" sz="1000"/>
                        <a:t>17</a:t>
                      </a:r>
                    </a:p>
                  </a:txBody>
                  <a:tcPr marL="18000" marR="18000" anchor="ctr"/>
                </a:tc>
                <a:tc>
                  <a:txBody>
                    <a:bodyPr/>
                    <a:lstStyle/>
                    <a:p>
                      <a:pPr algn="ctr"/>
                      <a:r>
                        <a:rPr lang="de-DE" sz="1000"/>
                        <a:t>0</a:t>
                      </a:r>
                    </a:p>
                  </a:txBody>
                  <a:tcPr marL="18000" marR="18000" anchor="ctr"/>
                </a:tc>
                <a:extLst>
                  <a:ext uri="{0D108BD9-81ED-4DB2-BD59-A6C34878D82A}">
                    <a16:rowId xmlns:a16="http://schemas.microsoft.com/office/drawing/2014/main" val="2438451678"/>
                  </a:ext>
                </a:extLst>
              </a:tr>
            </a:tbl>
          </a:graphicData>
        </a:graphic>
      </p:graphicFrame>
      <p:grpSp>
        <p:nvGrpSpPr>
          <p:cNvPr id="180" name="Gruppieren 179">
            <a:extLst>
              <a:ext uri="{FF2B5EF4-FFF2-40B4-BE49-F238E27FC236}">
                <a16:creationId xmlns:a16="http://schemas.microsoft.com/office/drawing/2014/main" id="{7276C1D8-579B-4FC9-9D63-7A8C8F97C162}"/>
              </a:ext>
            </a:extLst>
          </p:cNvPr>
          <p:cNvGrpSpPr/>
          <p:nvPr/>
        </p:nvGrpSpPr>
        <p:grpSpPr>
          <a:xfrm>
            <a:off x="345418" y="1771620"/>
            <a:ext cx="5137793" cy="2639547"/>
            <a:chOff x="644010" y="2322148"/>
            <a:chExt cx="5137793" cy="2639547"/>
          </a:xfrm>
        </p:grpSpPr>
        <p:sp>
          <p:nvSpPr>
            <p:cNvPr id="75" name="Textfeld 74">
              <a:extLst>
                <a:ext uri="{FF2B5EF4-FFF2-40B4-BE49-F238E27FC236}">
                  <a16:creationId xmlns:a16="http://schemas.microsoft.com/office/drawing/2014/main" id="{2F1FA04D-B306-4CD2-8DF4-005F84485D77}"/>
                </a:ext>
              </a:extLst>
            </p:cNvPr>
            <p:cNvSpPr txBox="1"/>
            <p:nvPr/>
          </p:nvSpPr>
          <p:spPr>
            <a:xfrm>
              <a:off x="1255552" y="4194367"/>
              <a:ext cx="1813317" cy="369332"/>
            </a:xfrm>
            <a:prstGeom prst="rect">
              <a:avLst/>
            </a:prstGeom>
            <a:noFill/>
          </p:spPr>
          <p:txBody>
            <a:bodyPr wrap="none" rtlCol="0">
              <a:spAutoFit/>
            </a:bodyPr>
            <a:lstStyle/>
            <a:p>
              <a:r>
                <a:rPr lang="de-DE" sz="900"/>
                <a:t>PFS </a:t>
              </a:r>
              <a:r>
                <a:rPr lang="de-DE" sz="900" err="1"/>
                <a:t>rates</a:t>
              </a:r>
              <a:r>
                <a:rPr lang="de-DE" sz="900"/>
                <a:t> at 12 and 15 </a:t>
              </a:r>
              <a:r>
                <a:rPr lang="de-DE" sz="900" err="1"/>
                <a:t>months</a:t>
              </a:r>
              <a:r>
                <a:rPr lang="de-DE" sz="900"/>
                <a:t>:</a:t>
              </a:r>
            </a:p>
            <a:p>
              <a:r>
                <a:rPr lang="de-DE" sz="900"/>
                <a:t>82.5% (95% CI, 70.55-89.93)</a:t>
              </a:r>
            </a:p>
          </p:txBody>
        </p:sp>
        <p:sp>
          <p:nvSpPr>
            <p:cNvPr id="77" name="Freihandform: Form 76">
              <a:extLst>
                <a:ext uri="{FF2B5EF4-FFF2-40B4-BE49-F238E27FC236}">
                  <a16:creationId xmlns:a16="http://schemas.microsoft.com/office/drawing/2014/main" id="{9AC35D28-8C58-4E1F-968B-B740D2FEA49C}"/>
                </a:ext>
              </a:extLst>
            </p:cNvPr>
            <p:cNvSpPr/>
            <p:nvPr/>
          </p:nvSpPr>
          <p:spPr>
            <a:xfrm>
              <a:off x="1513681" y="2447930"/>
              <a:ext cx="4087019" cy="952500"/>
            </a:xfrm>
            <a:custGeom>
              <a:avLst/>
              <a:gdLst>
                <a:gd name="connsiteX0" fmla="*/ 0 w 4089400"/>
                <a:gd name="connsiteY0" fmla="*/ 228600 h 952500"/>
                <a:gd name="connsiteX1" fmla="*/ 263525 w 4089400"/>
                <a:gd name="connsiteY1" fmla="*/ 228600 h 952500"/>
                <a:gd name="connsiteX2" fmla="*/ 266700 w 4089400"/>
                <a:gd name="connsiteY2" fmla="*/ 260350 h 952500"/>
                <a:gd name="connsiteX3" fmla="*/ 485775 w 4089400"/>
                <a:gd name="connsiteY3" fmla="*/ 263525 h 952500"/>
                <a:gd name="connsiteX4" fmla="*/ 482600 w 4089400"/>
                <a:gd name="connsiteY4" fmla="*/ 285750 h 952500"/>
                <a:gd name="connsiteX5" fmla="*/ 498475 w 4089400"/>
                <a:gd name="connsiteY5" fmla="*/ 285750 h 952500"/>
                <a:gd name="connsiteX6" fmla="*/ 492125 w 4089400"/>
                <a:gd name="connsiteY6" fmla="*/ 327025 h 952500"/>
                <a:gd name="connsiteX7" fmla="*/ 504825 w 4089400"/>
                <a:gd name="connsiteY7" fmla="*/ 327025 h 952500"/>
                <a:gd name="connsiteX8" fmla="*/ 504825 w 4089400"/>
                <a:gd name="connsiteY8" fmla="*/ 377825 h 952500"/>
                <a:gd name="connsiteX9" fmla="*/ 536575 w 4089400"/>
                <a:gd name="connsiteY9" fmla="*/ 377825 h 952500"/>
                <a:gd name="connsiteX10" fmla="*/ 536575 w 4089400"/>
                <a:gd name="connsiteY10" fmla="*/ 419100 h 952500"/>
                <a:gd name="connsiteX11" fmla="*/ 723900 w 4089400"/>
                <a:gd name="connsiteY11" fmla="*/ 422275 h 952500"/>
                <a:gd name="connsiteX12" fmla="*/ 723900 w 4089400"/>
                <a:gd name="connsiteY12" fmla="*/ 444500 h 952500"/>
                <a:gd name="connsiteX13" fmla="*/ 1025525 w 4089400"/>
                <a:gd name="connsiteY13" fmla="*/ 444500 h 952500"/>
                <a:gd name="connsiteX14" fmla="*/ 1025525 w 4089400"/>
                <a:gd name="connsiteY14" fmla="*/ 504825 h 952500"/>
                <a:gd name="connsiteX15" fmla="*/ 1152525 w 4089400"/>
                <a:gd name="connsiteY15" fmla="*/ 501650 h 952500"/>
                <a:gd name="connsiteX16" fmla="*/ 1152525 w 4089400"/>
                <a:gd name="connsiteY16" fmla="*/ 539750 h 952500"/>
                <a:gd name="connsiteX17" fmla="*/ 1209675 w 4089400"/>
                <a:gd name="connsiteY17" fmla="*/ 542925 h 952500"/>
                <a:gd name="connsiteX18" fmla="*/ 1212850 w 4089400"/>
                <a:gd name="connsiteY18" fmla="*/ 565150 h 952500"/>
                <a:gd name="connsiteX19" fmla="*/ 1238250 w 4089400"/>
                <a:gd name="connsiteY19" fmla="*/ 568325 h 952500"/>
                <a:gd name="connsiteX20" fmla="*/ 1238250 w 4089400"/>
                <a:gd name="connsiteY20" fmla="*/ 581025 h 952500"/>
                <a:gd name="connsiteX21" fmla="*/ 2543175 w 4089400"/>
                <a:gd name="connsiteY21" fmla="*/ 577850 h 952500"/>
                <a:gd name="connsiteX22" fmla="*/ 2540000 w 4089400"/>
                <a:gd name="connsiteY22" fmla="*/ 631825 h 952500"/>
                <a:gd name="connsiteX23" fmla="*/ 3714750 w 4089400"/>
                <a:gd name="connsiteY23" fmla="*/ 635000 h 952500"/>
                <a:gd name="connsiteX24" fmla="*/ 3708400 w 4089400"/>
                <a:gd name="connsiteY24" fmla="*/ 803275 h 952500"/>
                <a:gd name="connsiteX25" fmla="*/ 3863975 w 4089400"/>
                <a:gd name="connsiteY25" fmla="*/ 806450 h 952500"/>
                <a:gd name="connsiteX26" fmla="*/ 3867150 w 4089400"/>
                <a:gd name="connsiteY26" fmla="*/ 952500 h 952500"/>
                <a:gd name="connsiteX27" fmla="*/ 4089400 w 4089400"/>
                <a:gd name="connsiteY27" fmla="*/ 952500 h 952500"/>
                <a:gd name="connsiteX28" fmla="*/ 4083050 w 4089400"/>
                <a:gd name="connsiteY28" fmla="*/ 330200 h 952500"/>
                <a:gd name="connsiteX29" fmla="*/ 3870325 w 4089400"/>
                <a:gd name="connsiteY29" fmla="*/ 330200 h 952500"/>
                <a:gd name="connsiteX30" fmla="*/ 3870325 w 4089400"/>
                <a:gd name="connsiteY30" fmla="*/ 260350 h 952500"/>
                <a:gd name="connsiteX31" fmla="*/ 3721100 w 4089400"/>
                <a:gd name="connsiteY31" fmla="*/ 263525 h 952500"/>
                <a:gd name="connsiteX32" fmla="*/ 3721100 w 4089400"/>
                <a:gd name="connsiteY32" fmla="*/ 212725 h 952500"/>
                <a:gd name="connsiteX33" fmla="*/ 2565400 w 4089400"/>
                <a:gd name="connsiteY33" fmla="*/ 212725 h 952500"/>
                <a:gd name="connsiteX34" fmla="*/ 2533650 w 4089400"/>
                <a:gd name="connsiteY34" fmla="*/ 187325 h 952500"/>
                <a:gd name="connsiteX35" fmla="*/ 1216025 w 4089400"/>
                <a:gd name="connsiteY35" fmla="*/ 193675 h 952500"/>
                <a:gd name="connsiteX36" fmla="*/ 1187450 w 4089400"/>
                <a:gd name="connsiteY36" fmla="*/ 161925 h 952500"/>
                <a:gd name="connsiteX37" fmla="*/ 1152525 w 4089400"/>
                <a:gd name="connsiteY37" fmla="*/ 161925 h 952500"/>
                <a:gd name="connsiteX38" fmla="*/ 1127125 w 4089400"/>
                <a:gd name="connsiteY38" fmla="*/ 133350 h 952500"/>
                <a:gd name="connsiteX39" fmla="*/ 1006475 w 4089400"/>
                <a:gd name="connsiteY39" fmla="*/ 136525 h 952500"/>
                <a:gd name="connsiteX40" fmla="*/ 1006475 w 4089400"/>
                <a:gd name="connsiteY40" fmla="*/ 117475 h 952500"/>
                <a:gd name="connsiteX41" fmla="*/ 727075 w 4089400"/>
                <a:gd name="connsiteY41" fmla="*/ 114300 h 952500"/>
                <a:gd name="connsiteX42" fmla="*/ 723900 w 4089400"/>
                <a:gd name="connsiteY42" fmla="*/ 92075 h 952500"/>
                <a:gd name="connsiteX43" fmla="*/ 520700 w 4089400"/>
                <a:gd name="connsiteY43" fmla="*/ 92075 h 952500"/>
                <a:gd name="connsiteX44" fmla="*/ 520700 w 4089400"/>
                <a:gd name="connsiteY44" fmla="*/ 76200 h 952500"/>
                <a:gd name="connsiteX45" fmla="*/ 511175 w 4089400"/>
                <a:gd name="connsiteY45" fmla="*/ 73025 h 952500"/>
                <a:gd name="connsiteX46" fmla="*/ 508000 w 4089400"/>
                <a:gd name="connsiteY46" fmla="*/ 34925 h 952500"/>
                <a:gd name="connsiteX47" fmla="*/ 482600 w 4089400"/>
                <a:gd name="connsiteY47" fmla="*/ 34925 h 952500"/>
                <a:gd name="connsiteX48" fmla="*/ 482600 w 4089400"/>
                <a:gd name="connsiteY48" fmla="*/ 12700 h 952500"/>
                <a:gd name="connsiteX49" fmla="*/ 228600 w 4089400"/>
                <a:gd name="connsiteY49" fmla="*/ 19050 h 952500"/>
                <a:gd name="connsiteX50" fmla="*/ 228600 w 4089400"/>
                <a:gd name="connsiteY50" fmla="*/ 3175 h 952500"/>
                <a:gd name="connsiteX51" fmla="*/ 3175 w 4089400"/>
                <a:gd name="connsiteY51" fmla="*/ 0 h 952500"/>
                <a:gd name="connsiteX52" fmla="*/ 0 w 4089400"/>
                <a:gd name="connsiteY52" fmla="*/ 228600 h 952500"/>
                <a:gd name="connsiteX0" fmla="*/ 0 w 4087019"/>
                <a:gd name="connsiteY0" fmla="*/ 228600 h 952500"/>
                <a:gd name="connsiteX1" fmla="*/ 261144 w 4087019"/>
                <a:gd name="connsiteY1" fmla="*/ 228600 h 952500"/>
                <a:gd name="connsiteX2" fmla="*/ 264319 w 4087019"/>
                <a:gd name="connsiteY2" fmla="*/ 260350 h 952500"/>
                <a:gd name="connsiteX3" fmla="*/ 483394 w 4087019"/>
                <a:gd name="connsiteY3" fmla="*/ 263525 h 952500"/>
                <a:gd name="connsiteX4" fmla="*/ 480219 w 4087019"/>
                <a:gd name="connsiteY4" fmla="*/ 285750 h 952500"/>
                <a:gd name="connsiteX5" fmla="*/ 496094 w 4087019"/>
                <a:gd name="connsiteY5" fmla="*/ 285750 h 952500"/>
                <a:gd name="connsiteX6" fmla="*/ 489744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22275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6200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2700 h 952500"/>
                <a:gd name="connsiteX49" fmla="*/ 226219 w 4087019"/>
                <a:gd name="connsiteY49" fmla="*/ 19050 h 952500"/>
                <a:gd name="connsiteX50" fmla="*/ 226219 w 4087019"/>
                <a:gd name="connsiteY50" fmla="*/ 3175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3525 h 952500"/>
                <a:gd name="connsiteX4" fmla="*/ 480219 w 4087019"/>
                <a:gd name="connsiteY4" fmla="*/ 285750 h 952500"/>
                <a:gd name="connsiteX5" fmla="*/ 496094 w 4087019"/>
                <a:gd name="connsiteY5" fmla="*/ 285750 h 952500"/>
                <a:gd name="connsiteX6" fmla="*/ 489744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22275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6200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2700 h 952500"/>
                <a:gd name="connsiteX49" fmla="*/ 226219 w 4087019"/>
                <a:gd name="connsiteY49" fmla="*/ 19050 h 952500"/>
                <a:gd name="connsiteX50" fmla="*/ 226219 w 4087019"/>
                <a:gd name="connsiteY50" fmla="*/ 3175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3525 h 952500"/>
                <a:gd name="connsiteX4" fmla="*/ 480219 w 4087019"/>
                <a:gd name="connsiteY4" fmla="*/ 285750 h 952500"/>
                <a:gd name="connsiteX5" fmla="*/ 496094 w 4087019"/>
                <a:gd name="connsiteY5" fmla="*/ 285750 h 952500"/>
                <a:gd name="connsiteX6" fmla="*/ 489744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22275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6200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2700 h 952500"/>
                <a:gd name="connsiteX49" fmla="*/ 226219 w 4087019"/>
                <a:gd name="connsiteY49" fmla="*/ 19050 h 952500"/>
                <a:gd name="connsiteX50" fmla="*/ 226219 w 4087019"/>
                <a:gd name="connsiteY50" fmla="*/ 3175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3525 h 952500"/>
                <a:gd name="connsiteX4" fmla="*/ 480219 w 4087019"/>
                <a:gd name="connsiteY4" fmla="*/ 285750 h 952500"/>
                <a:gd name="connsiteX5" fmla="*/ 496094 w 4087019"/>
                <a:gd name="connsiteY5" fmla="*/ 285750 h 952500"/>
                <a:gd name="connsiteX6" fmla="*/ 489744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22275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6200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2700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3525 h 952500"/>
                <a:gd name="connsiteX4" fmla="*/ 480219 w 4087019"/>
                <a:gd name="connsiteY4" fmla="*/ 285750 h 952500"/>
                <a:gd name="connsiteX5" fmla="*/ 496094 w 4087019"/>
                <a:gd name="connsiteY5" fmla="*/ 285750 h 952500"/>
                <a:gd name="connsiteX6" fmla="*/ 489744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22275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6200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3525 h 952500"/>
                <a:gd name="connsiteX4" fmla="*/ 480219 w 4087019"/>
                <a:gd name="connsiteY4" fmla="*/ 285750 h 952500"/>
                <a:gd name="connsiteX5" fmla="*/ 496094 w 4087019"/>
                <a:gd name="connsiteY5" fmla="*/ 285750 h 952500"/>
                <a:gd name="connsiteX6" fmla="*/ 489744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22275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1437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3525 h 952500"/>
                <a:gd name="connsiteX4" fmla="*/ 480219 w 4087019"/>
                <a:gd name="connsiteY4" fmla="*/ 285750 h 952500"/>
                <a:gd name="connsiteX5" fmla="*/ 496094 w 4087019"/>
                <a:gd name="connsiteY5" fmla="*/ 285750 h 952500"/>
                <a:gd name="connsiteX6" fmla="*/ 489744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22275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6094 w 4087019"/>
                <a:gd name="connsiteY5" fmla="*/ 285750 h 952500"/>
                <a:gd name="connsiteX6" fmla="*/ 489744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22275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6094 w 4087019"/>
                <a:gd name="connsiteY5" fmla="*/ 285750 h 952500"/>
                <a:gd name="connsiteX6" fmla="*/ 489744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22275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6094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22275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22275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1650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47763 w 4087019"/>
                <a:gd name="connsiteY15" fmla="*/ 506412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47763 w 4087019"/>
                <a:gd name="connsiteY15" fmla="*/ 506412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2925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38162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10469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37619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2369 w 4087019"/>
                <a:gd name="connsiteY23" fmla="*/ 635000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06019 w 4087019"/>
                <a:gd name="connsiteY24" fmla="*/ 803275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7926 w 4087019"/>
                <a:gd name="connsiteY24" fmla="*/ 800893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6450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4769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0669 w 4087019"/>
                <a:gd name="connsiteY28" fmla="*/ 330200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0350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87325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92088 h 952500"/>
                <a:gd name="connsiteX35" fmla="*/ 1213644 w 4087019"/>
                <a:gd name="connsiteY35" fmla="*/ 193675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92088 h 952500"/>
                <a:gd name="connsiteX35" fmla="*/ 1213644 w 4087019"/>
                <a:gd name="connsiteY35" fmla="*/ 191294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6525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92088 h 952500"/>
                <a:gd name="connsiteX35" fmla="*/ 1213644 w 4087019"/>
                <a:gd name="connsiteY35" fmla="*/ 191294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1763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92088 h 952500"/>
                <a:gd name="connsiteX35" fmla="*/ 1213644 w 4087019"/>
                <a:gd name="connsiteY35" fmla="*/ 191294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1763 h 952500"/>
                <a:gd name="connsiteX40" fmla="*/ 1004094 w 4087019"/>
                <a:gd name="connsiteY40" fmla="*/ 117475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92088 h 952500"/>
                <a:gd name="connsiteX35" fmla="*/ 1213644 w 4087019"/>
                <a:gd name="connsiteY35" fmla="*/ 191294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1763 h 952500"/>
                <a:gd name="connsiteX40" fmla="*/ 1004094 w 4087019"/>
                <a:gd name="connsiteY40" fmla="*/ 112713 h 952500"/>
                <a:gd name="connsiteX41" fmla="*/ 724694 w 4087019"/>
                <a:gd name="connsiteY41" fmla="*/ 114300 h 952500"/>
                <a:gd name="connsiteX42" fmla="*/ 721519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3394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92088 h 952500"/>
                <a:gd name="connsiteX35" fmla="*/ 1213644 w 4087019"/>
                <a:gd name="connsiteY35" fmla="*/ 191294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1763 h 952500"/>
                <a:gd name="connsiteX40" fmla="*/ 1004094 w 4087019"/>
                <a:gd name="connsiteY40" fmla="*/ 112713 h 952500"/>
                <a:gd name="connsiteX41" fmla="*/ 724694 w 4087019"/>
                <a:gd name="connsiteY41" fmla="*/ 114300 h 952500"/>
                <a:gd name="connsiteX42" fmla="*/ 726281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1013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5150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92088 h 952500"/>
                <a:gd name="connsiteX35" fmla="*/ 1213644 w 4087019"/>
                <a:gd name="connsiteY35" fmla="*/ 191294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1763 h 952500"/>
                <a:gd name="connsiteX40" fmla="*/ 1004094 w 4087019"/>
                <a:gd name="connsiteY40" fmla="*/ 112713 h 952500"/>
                <a:gd name="connsiteX41" fmla="*/ 724694 w 4087019"/>
                <a:gd name="connsiteY41" fmla="*/ 114300 h 952500"/>
                <a:gd name="connsiteX42" fmla="*/ 726281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1013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7531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92088 h 952500"/>
                <a:gd name="connsiteX35" fmla="*/ 1213644 w 4087019"/>
                <a:gd name="connsiteY35" fmla="*/ 191294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1763 h 952500"/>
                <a:gd name="connsiteX40" fmla="*/ 1004094 w 4087019"/>
                <a:gd name="connsiteY40" fmla="*/ 112713 h 952500"/>
                <a:gd name="connsiteX41" fmla="*/ 724694 w 4087019"/>
                <a:gd name="connsiteY41" fmla="*/ 114300 h 952500"/>
                <a:gd name="connsiteX42" fmla="*/ 726281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1013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7531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92088 h 952500"/>
                <a:gd name="connsiteX35" fmla="*/ 1213644 w 4087019"/>
                <a:gd name="connsiteY35" fmla="*/ 191294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1763 h 952500"/>
                <a:gd name="connsiteX40" fmla="*/ 1004094 w 4087019"/>
                <a:gd name="connsiteY40" fmla="*/ 112713 h 952500"/>
                <a:gd name="connsiteX41" fmla="*/ 727075 w 4087019"/>
                <a:gd name="connsiteY41" fmla="*/ 114300 h 952500"/>
                <a:gd name="connsiteX42" fmla="*/ 726281 w 4087019"/>
                <a:gd name="connsiteY42" fmla="*/ 92075 h 952500"/>
                <a:gd name="connsiteX43" fmla="*/ 518319 w 4087019"/>
                <a:gd name="connsiteY43" fmla="*/ 92075 h 952500"/>
                <a:gd name="connsiteX44" fmla="*/ 518319 w 4087019"/>
                <a:gd name="connsiteY44" fmla="*/ 73819 h 952500"/>
                <a:gd name="connsiteX45" fmla="*/ 508794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1013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7531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92088 h 952500"/>
                <a:gd name="connsiteX35" fmla="*/ 1213644 w 4087019"/>
                <a:gd name="connsiteY35" fmla="*/ 191294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1763 h 952500"/>
                <a:gd name="connsiteX40" fmla="*/ 1004094 w 4087019"/>
                <a:gd name="connsiteY40" fmla="*/ 112713 h 952500"/>
                <a:gd name="connsiteX41" fmla="*/ 727075 w 4087019"/>
                <a:gd name="connsiteY41" fmla="*/ 114300 h 952500"/>
                <a:gd name="connsiteX42" fmla="*/ 726281 w 4087019"/>
                <a:gd name="connsiteY42" fmla="*/ 92075 h 952500"/>
                <a:gd name="connsiteX43" fmla="*/ 518319 w 4087019"/>
                <a:gd name="connsiteY43" fmla="*/ 92075 h 952500"/>
                <a:gd name="connsiteX44" fmla="*/ 518319 w 4087019"/>
                <a:gd name="connsiteY44" fmla="*/ 73819 h 952500"/>
                <a:gd name="connsiteX45" fmla="*/ 506412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 name="connsiteX0" fmla="*/ 0 w 4087019"/>
                <a:gd name="connsiteY0" fmla="*/ 228600 h 952500"/>
                <a:gd name="connsiteX1" fmla="*/ 261144 w 4087019"/>
                <a:gd name="connsiteY1" fmla="*/ 228600 h 952500"/>
                <a:gd name="connsiteX2" fmla="*/ 261937 w 4087019"/>
                <a:gd name="connsiteY2" fmla="*/ 260350 h 952500"/>
                <a:gd name="connsiteX3" fmla="*/ 481013 w 4087019"/>
                <a:gd name="connsiteY3" fmla="*/ 261144 h 952500"/>
                <a:gd name="connsiteX4" fmla="*/ 480219 w 4087019"/>
                <a:gd name="connsiteY4" fmla="*/ 285750 h 952500"/>
                <a:gd name="connsiteX5" fmla="*/ 493712 w 4087019"/>
                <a:gd name="connsiteY5" fmla="*/ 285750 h 952500"/>
                <a:gd name="connsiteX6" fmla="*/ 492125 w 4087019"/>
                <a:gd name="connsiteY6" fmla="*/ 327025 h 952500"/>
                <a:gd name="connsiteX7" fmla="*/ 502444 w 4087019"/>
                <a:gd name="connsiteY7" fmla="*/ 327025 h 952500"/>
                <a:gd name="connsiteX8" fmla="*/ 502444 w 4087019"/>
                <a:gd name="connsiteY8" fmla="*/ 377825 h 952500"/>
                <a:gd name="connsiteX9" fmla="*/ 534194 w 4087019"/>
                <a:gd name="connsiteY9" fmla="*/ 377825 h 952500"/>
                <a:gd name="connsiteX10" fmla="*/ 534194 w 4087019"/>
                <a:gd name="connsiteY10" fmla="*/ 419100 h 952500"/>
                <a:gd name="connsiteX11" fmla="*/ 721519 w 4087019"/>
                <a:gd name="connsiteY11" fmla="*/ 419894 h 952500"/>
                <a:gd name="connsiteX12" fmla="*/ 721519 w 4087019"/>
                <a:gd name="connsiteY12" fmla="*/ 444500 h 952500"/>
                <a:gd name="connsiteX13" fmla="*/ 1023144 w 4087019"/>
                <a:gd name="connsiteY13" fmla="*/ 444500 h 952500"/>
                <a:gd name="connsiteX14" fmla="*/ 1023144 w 4087019"/>
                <a:gd name="connsiteY14" fmla="*/ 504825 h 952500"/>
                <a:gd name="connsiteX15" fmla="*/ 1150144 w 4087019"/>
                <a:gd name="connsiteY15" fmla="*/ 506412 h 952500"/>
                <a:gd name="connsiteX16" fmla="*/ 1150144 w 4087019"/>
                <a:gd name="connsiteY16" fmla="*/ 539750 h 952500"/>
                <a:gd name="connsiteX17" fmla="*/ 1207294 w 4087019"/>
                <a:gd name="connsiteY17" fmla="*/ 540543 h 952500"/>
                <a:gd name="connsiteX18" fmla="*/ 1208087 w 4087019"/>
                <a:gd name="connsiteY18" fmla="*/ 567531 h 952500"/>
                <a:gd name="connsiteX19" fmla="*/ 1235869 w 4087019"/>
                <a:gd name="connsiteY19" fmla="*/ 568325 h 952500"/>
                <a:gd name="connsiteX20" fmla="*/ 1235869 w 4087019"/>
                <a:gd name="connsiteY20" fmla="*/ 581025 h 952500"/>
                <a:gd name="connsiteX21" fmla="*/ 2540794 w 4087019"/>
                <a:gd name="connsiteY21" fmla="*/ 577850 h 952500"/>
                <a:gd name="connsiteX22" fmla="*/ 2540000 w 4087019"/>
                <a:gd name="connsiteY22" fmla="*/ 631825 h 952500"/>
                <a:gd name="connsiteX23" fmla="*/ 3714750 w 4087019"/>
                <a:gd name="connsiteY23" fmla="*/ 632619 h 952500"/>
                <a:gd name="connsiteX24" fmla="*/ 3715545 w 4087019"/>
                <a:gd name="connsiteY24" fmla="*/ 800893 h 952500"/>
                <a:gd name="connsiteX25" fmla="*/ 3861594 w 4087019"/>
                <a:gd name="connsiteY25" fmla="*/ 801687 h 952500"/>
                <a:gd name="connsiteX26" fmla="*/ 3862388 w 4087019"/>
                <a:gd name="connsiteY26" fmla="*/ 952500 h 952500"/>
                <a:gd name="connsiteX27" fmla="*/ 4087019 w 4087019"/>
                <a:gd name="connsiteY27" fmla="*/ 952500 h 952500"/>
                <a:gd name="connsiteX28" fmla="*/ 4083050 w 4087019"/>
                <a:gd name="connsiteY28" fmla="*/ 327818 h 952500"/>
                <a:gd name="connsiteX29" fmla="*/ 3867944 w 4087019"/>
                <a:gd name="connsiteY29" fmla="*/ 330200 h 952500"/>
                <a:gd name="connsiteX30" fmla="*/ 3867944 w 4087019"/>
                <a:gd name="connsiteY30" fmla="*/ 262731 h 952500"/>
                <a:gd name="connsiteX31" fmla="*/ 3718719 w 4087019"/>
                <a:gd name="connsiteY31" fmla="*/ 263525 h 952500"/>
                <a:gd name="connsiteX32" fmla="*/ 3718719 w 4087019"/>
                <a:gd name="connsiteY32" fmla="*/ 212725 h 952500"/>
                <a:gd name="connsiteX33" fmla="*/ 2563019 w 4087019"/>
                <a:gd name="connsiteY33" fmla="*/ 212725 h 952500"/>
                <a:gd name="connsiteX34" fmla="*/ 2531269 w 4087019"/>
                <a:gd name="connsiteY34" fmla="*/ 192088 h 952500"/>
                <a:gd name="connsiteX35" fmla="*/ 1213644 w 4087019"/>
                <a:gd name="connsiteY35" fmla="*/ 191294 h 952500"/>
                <a:gd name="connsiteX36" fmla="*/ 1185069 w 4087019"/>
                <a:gd name="connsiteY36" fmla="*/ 161925 h 952500"/>
                <a:gd name="connsiteX37" fmla="*/ 1150144 w 4087019"/>
                <a:gd name="connsiteY37" fmla="*/ 161925 h 952500"/>
                <a:gd name="connsiteX38" fmla="*/ 1124744 w 4087019"/>
                <a:gd name="connsiteY38" fmla="*/ 133350 h 952500"/>
                <a:gd name="connsiteX39" fmla="*/ 1004094 w 4087019"/>
                <a:gd name="connsiteY39" fmla="*/ 131763 h 952500"/>
                <a:gd name="connsiteX40" fmla="*/ 1004094 w 4087019"/>
                <a:gd name="connsiteY40" fmla="*/ 112713 h 952500"/>
                <a:gd name="connsiteX41" fmla="*/ 727075 w 4087019"/>
                <a:gd name="connsiteY41" fmla="*/ 114300 h 952500"/>
                <a:gd name="connsiteX42" fmla="*/ 726281 w 4087019"/>
                <a:gd name="connsiteY42" fmla="*/ 92075 h 952500"/>
                <a:gd name="connsiteX43" fmla="*/ 518319 w 4087019"/>
                <a:gd name="connsiteY43" fmla="*/ 92075 h 952500"/>
                <a:gd name="connsiteX44" fmla="*/ 518319 w 4087019"/>
                <a:gd name="connsiteY44" fmla="*/ 73819 h 952500"/>
                <a:gd name="connsiteX45" fmla="*/ 504031 w 4087019"/>
                <a:gd name="connsiteY45" fmla="*/ 73025 h 952500"/>
                <a:gd name="connsiteX46" fmla="*/ 505619 w 4087019"/>
                <a:gd name="connsiteY46" fmla="*/ 34925 h 952500"/>
                <a:gd name="connsiteX47" fmla="*/ 480219 w 4087019"/>
                <a:gd name="connsiteY47" fmla="*/ 34925 h 952500"/>
                <a:gd name="connsiteX48" fmla="*/ 480219 w 4087019"/>
                <a:gd name="connsiteY48" fmla="*/ 17463 h 952500"/>
                <a:gd name="connsiteX49" fmla="*/ 226219 w 4087019"/>
                <a:gd name="connsiteY49" fmla="*/ 19050 h 952500"/>
                <a:gd name="connsiteX50" fmla="*/ 226219 w 4087019"/>
                <a:gd name="connsiteY50" fmla="*/ 794 h 952500"/>
                <a:gd name="connsiteX51" fmla="*/ 794 w 4087019"/>
                <a:gd name="connsiteY51" fmla="*/ 0 h 952500"/>
                <a:gd name="connsiteX52" fmla="*/ 0 w 4087019"/>
                <a:gd name="connsiteY52" fmla="*/ 22860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087019" h="952500">
                  <a:moveTo>
                    <a:pt x="0" y="228600"/>
                  </a:moveTo>
                  <a:lnTo>
                    <a:pt x="261144" y="228600"/>
                  </a:lnTo>
                  <a:cubicBezTo>
                    <a:pt x="261408" y="239183"/>
                    <a:pt x="261673" y="249767"/>
                    <a:pt x="261937" y="260350"/>
                  </a:cubicBezTo>
                  <a:lnTo>
                    <a:pt x="481013" y="261144"/>
                  </a:lnTo>
                  <a:cubicBezTo>
                    <a:pt x="480748" y="269346"/>
                    <a:pt x="480484" y="277548"/>
                    <a:pt x="480219" y="285750"/>
                  </a:cubicBezTo>
                  <a:lnTo>
                    <a:pt x="493712" y="285750"/>
                  </a:lnTo>
                  <a:lnTo>
                    <a:pt x="492125" y="327025"/>
                  </a:lnTo>
                  <a:lnTo>
                    <a:pt x="502444" y="327025"/>
                  </a:lnTo>
                  <a:lnTo>
                    <a:pt x="502444" y="377825"/>
                  </a:lnTo>
                  <a:lnTo>
                    <a:pt x="534194" y="377825"/>
                  </a:lnTo>
                  <a:lnTo>
                    <a:pt x="534194" y="419100"/>
                  </a:lnTo>
                  <a:lnTo>
                    <a:pt x="721519" y="419894"/>
                  </a:lnTo>
                  <a:lnTo>
                    <a:pt x="721519" y="444500"/>
                  </a:lnTo>
                  <a:lnTo>
                    <a:pt x="1023144" y="444500"/>
                  </a:lnTo>
                  <a:lnTo>
                    <a:pt x="1023144" y="504825"/>
                  </a:lnTo>
                  <a:lnTo>
                    <a:pt x="1150144" y="506412"/>
                  </a:lnTo>
                  <a:lnTo>
                    <a:pt x="1150144" y="539750"/>
                  </a:lnTo>
                  <a:lnTo>
                    <a:pt x="1207294" y="540543"/>
                  </a:lnTo>
                  <a:cubicBezTo>
                    <a:pt x="1207558" y="548745"/>
                    <a:pt x="1207823" y="559329"/>
                    <a:pt x="1208087" y="567531"/>
                  </a:cubicBezTo>
                  <a:lnTo>
                    <a:pt x="1235869" y="568325"/>
                  </a:lnTo>
                  <a:lnTo>
                    <a:pt x="1235869" y="581025"/>
                  </a:lnTo>
                  <a:lnTo>
                    <a:pt x="2540794" y="577850"/>
                  </a:lnTo>
                  <a:cubicBezTo>
                    <a:pt x="2540529" y="595842"/>
                    <a:pt x="2540265" y="613833"/>
                    <a:pt x="2540000" y="631825"/>
                  </a:cubicBezTo>
                  <a:lnTo>
                    <a:pt x="3714750" y="632619"/>
                  </a:lnTo>
                  <a:cubicBezTo>
                    <a:pt x="3715809" y="688710"/>
                    <a:pt x="3714486" y="744802"/>
                    <a:pt x="3715545" y="800893"/>
                  </a:cubicBezTo>
                  <a:lnTo>
                    <a:pt x="3861594" y="801687"/>
                  </a:lnTo>
                  <a:cubicBezTo>
                    <a:pt x="3862652" y="850370"/>
                    <a:pt x="3861330" y="903817"/>
                    <a:pt x="3862388" y="952500"/>
                  </a:cubicBezTo>
                  <a:lnTo>
                    <a:pt x="4087019" y="952500"/>
                  </a:lnTo>
                  <a:cubicBezTo>
                    <a:pt x="4084902" y="745067"/>
                    <a:pt x="4085167" y="535251"/>
                    <a:pt x="4083050" y="327818"/>
                  </a:cubicBezTo>
                  <a:lnTo>
                    <a:pt x="3867944" y="330200"/>
                  </a:lnTo>
                  <a:lnTo>
                    <a:pt x="3867944" y="262731"/>
                  </a:lnTo>
                  <a:lnTo>
                    <a:pt x="3718719" y="263525"/>
                  </a:lnTo>
                  <a:lnTo>
                    <a:pt x="3718719" y="212725"/>
                  </a:lnTo>
                  <a:lnTo>
                    <a:pt x="2563019" y="212725"/>
                  </a:lnTo>
                  <a:lnTo>
                    <a:pt x="2531269" y="192088"/>
                  </a:lnTo>
                  <a:lnTo>
                    <a:pt x="1213644" y="191294"/>
                  </a:lnTo>
                  <a:lnTo>
                    <a:pt x="1185069" y="161925"/>
                  </a:lnTo>
                  <a:lnTo>
                    <a:pt x="1150144" y="161925"/>
                  </a:lnTo>
                  <a:lnTo>
                    <a:pt x="1124744" y="133350"/>
                  </a:lnTo>
                  <a:lnTo>
                    <a:pt x="1004094" y="131763"/>
                  </a:lnTo>
                  <a:lnTo>
                    <a:pt x="1004094" y="112713"/>
                  </a:lnTo>
                  <a:lnTo>
                    <a:pt x="727075" y="114300"/>
                  </a:lnTo>
                  <a:cubicBezTo>
                    <a:pt x="726810" y="106892"/>
                    <a:pt x="726546" y="99483"/>
                    <a:pt x="726281" y="92075"/>
                  </a:cubicBezTo>
                  <a:lnTo>
                    <a:pt x="518319" y="92075"/>
                  </a:lnTo>
                  <a:lnTo>
                    <a:pt x="518319" y="73819"/>
                  </a:lnTo>
                  <a:lnTo>
                    <a:pt x="504031" y="73025"/>
                  </a:lnTo>
                  <a:cubicBezTo>
                    <a:pt x="503767" y="60325"/>
                    <a:pt x="505883" y="47625"/>
                    <a:pt x="505619" y="34925"/>
                  </a:cubicBezTo>
                  <a:lnTo>
                    <a:pt x="480219" y="34925"/>
                  </a:lnTo>
                  <a:lnTo>
                    <a:pt x="480219" y="17463"/>
                  </a:lnTo>
                  <a:lnTo>
                    <a:pt x="226219" y="19050"/>
                  </a:lnTo>
                  <a:lnTo>
                    <a:pt x="226219" y="794"/>
                  </a:lnTo>
                  <a:lnTo>
                    <a:pt x="794" y="0"/>
                  </a:lnTo>
                  <a:cubicBezTo>
                    <a:pt x="-264" y="70908"/>
                    <a:pt x="1058" y="141817"/>
                    <a:pt x="0" y="228600"/>
                  </a:cubicBezTo>
                  <a:close/>
                </a:path>
              </a:pathLst>
            </a:cu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chemeClr val="tx1"/>
                </a:solidFill>
              </a:endParaRPr>
            </a:p>
          </p:txBody>
        </p:sp>
        <p:sp>
          <p:nvSpPr>
            <p:cNvPr id="78" name="Freihandform: Form 77">
              <a:extLst>
                <a:ext uri="{FF2B5EF4-FFF2-40B4-BE49-F238E27FC236}">
                  <a16:creationId xmlns:a16="http://schemas.microsoft.com/office/drawing/2014/main" id="{154A5622-DB70-4D1F-989F-1EE455BDD4F0}"/>
                </a:ext>
              </a:extLst>
            </p:cNvPr>
            <p:cNvSpPr/>
            <p:nvPr/>
          </p:nvSpPr>
          <p:spPr>
            <a:xfrm>
              <a:off x="1301750" y="2454275"/>
              <a:ext cx="4333875" cy="552450"/>
            </a:xfrm>
            <a:custGeom>
              <a:avLst/>
              <a:gdLst>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38100 h 552450"/>
                <a:gd name="connsiteX4" fmla="*/ 469900 w 4333875"/>
                <a:gd name="connsiteY4" fmla="*/ 66675 h 552450"/>
                <a:gd name="connsiteX5" fmla="*/ 685800 w 4333875"/>
                <a:gd name="connsiteY5" fmla="*/ 63500 h 552450"/>
                <a:gd name="connsiteX6" fmla="*/ 682625 w 4333875"/>
                <a:gd name="connsiteY6" fmla="*/ 92075 h 552450"/>
                <a:gd name="connsiteX7" fmla="*/ 701675 w 4333875"/>
                <a:gd name="connsiteY7" fmla="*/ 92075 h 552450"/>
                <a:gd name="connsiteX8" fmla="*/ 698500 w 4333875"/>
                <a:gd name="connsiteY8" fmla="*/ 130175 h 552450"/>
                <a:gd name="connsiteX9" fmla="*/ 714375 w 4333875"/>
                <a:gd name="connsiteY9" fmla="*/ 133350 h 552450"/>
                <a:gd name="connsiteX10" fmla="*/ 714375 w 4333875"/>
                <a:gd name="connsiteY10" fmla="*/ 158750 h 552450"/>
                <a:gd name="connsiteX11" fmla="*/ 746125 w 4333875"/>
                <a:gd name="connsiteY11" fmla="*/ 158750 h 552450"/>
                <a:gd name="connsiteX12" fmla="*/ 749300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3500 h 552450"/>
                <a:gd name="connsiteX6" fmla="*/ 682625 w 4333875"/>
                <a:gd name="connsiteY6" fmla="*/ 92075 h 552450"/>
                <a:gd name="connsiteX7" fmla="*/ 701675 w 4333875"/>
                <a:gd name="connsiteY7" fmla="*/ 92075 h 552450"/>
                <a:gd name="connsiteX8" fmla="*/ 698500 w 4333875"/>
                <a:gd name="connsiteY8" fmla="*/ 130175 h 552450"/>
                <a:gd name="connsiteX9" fmla="*/ 714375 w 4333875"/>
                <a:gd name="connsiteY9" fmla="*/ 133350 h 552450"/>
                <a:gd name="connsiteX10" fmla="*/ 714375 w 4333875"/>
                <a:gd name="connsiteY10" fmla="*/ 158750 h 552450"/>
                <a:gd name="connsiteX11" fmla="*/ 746125 w 4333875"/>
                <a:gd name="connsiteY11" fmla="*/ 158750 h 552450"/>
                <a:gd name="connsiteX12" fmla="*/ 749300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2625 w 4333875"/>
                <a:gd name="connsiteY6" fmla="*/ 92075 h 552450"/>
                <a:gd name="connsiteX7" fmla="*/ 701675 w 4333875"/>
                <a:gd name="connsiteY7" fmla="*/ 92075 h 552450"/>
                <a:gd name="connsiteX8" fmla="*/ 698500 w 4333875"/>
                <a:gd name="connsiteY8" fmla="*/ 130175 h 552450"/>
                <a:gd name="connsiteX9" fmla="*/ 714375 w 4333875"/>
                <a:gd name="connsiteY9" fmla="*/ 133350 h 552450"/>
                <a:gd name="connsiteX10" fmla="*/ 714375 w 4333875"/>
                <a:gd name="connsiteY10" fmla="*/ 158750 h 552450"/>
                <a:gd name="connsiteX11" fmla="*/ 746125 w 4333875"/>
                <a:gd name="connsiteY11" fmla="*/ 158750 h 552450"/>
                <a:gd name="connsiteX12" fmla="*/ 749300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698500 w 4333875"/>
                <a:gd name="connsiteY8" fmla="*/ 130175 h 552450"/>
                <a:gd name="connsiteX9" fmla="*/ 714375 w 4333875"/>
                <a:gd name="connsiteY9" fmla="*/ 133350 h 552450"/>
                <a:gd name="connsiteX10" fmla="*/ 714375 w 4333875"/>
                <a:gd name="connsiteY10" fmla="*/ 158750 h 552450"/>
                <a:gd name="connsiteX11" fmla="*/ 746125 w 4333875"/>
                <a:gd name="connsiteY11" fmla="*/ 158750 h 552450"/>
                <a:gd name="connsiteX12" fmla="*/ 749300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0882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0 h 552450"/>
                <a:gd name="connsiteX12" fmla="*/ 749300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0882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61132 h 552450"/>
                <a:gd name="connsiteX12" fmla="*/ 749300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0882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61132 h 552450"/>
                <a:gd name="connsiteX12" fmla="*/ 744537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0882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61132 h 552450"/>
                <a:gd name="connsiteX12" fmla="*/ 744537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0882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4537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4537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6918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6918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8725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6918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6343 w 4333875"/>
                <a:gd name="connsiteY16" fmla="*/ 261938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6918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6343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6918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6343 w 4333875"/>
                <a:gd name="connsiteY16" fmla="*/ 266700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6918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6343 w 4333875"/>
                <a:gd name="connsiteY16" fmla="*/ 264319 h 552450"/>
                <a:gd name="connsiteX17" fmla="*/ 1349375 w 4333875"/>
                <a:gd name="connsiteY17" fmla="*/ 263525 h 552450"/>
                <a:gd name="connsiteX18" fmla="*/ 1349375 w 4333875"/>
                <a:gd name="connsiteY18" fmla="*/ 288925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6918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6343 w 4333875"/>
                <a:gd name="connsiteY16" fmla="*/ 264319 h 552450"/>
                <a:gd name="connsiteX17" fmla="*/ 1349375 w 4333875"/>
                <a:gd name="connsiteY17" fmla="*/ 263525 h 552450"/>
                <a:gd name="connsiteX18" fmla="*/ 1349375 w 4333875"/>
                <a:gd name="connsiteY18" fmla="*/ 296069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3550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6918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6343 w 4333875"/>
                <a:gd name="connsiteY16" fmla="*/ 264319 h 552450"/>
                <a:gd name="connsiteX17" fmla="*/ 1349375 w 4333875"/>
                <a:gd name="connsiteY17" fmla="*/ 263525 h 552450"/>
                <a:gd name="connsiteX18" fmla="*/ 1349375 w 4333875"/>
                <a:gd name="connsiteY18" fmla="*/ 296069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1169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6438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6918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6343 w 4333875"/>
                <a:gd name="connsiteY16" fmla="*/ 264319 h 552450"/>
                <a:gd name="connsiteX17" fmla="*/ 1349375 w 4333875"/>
                <a:gd name="connsiteY17" fmla="*/ 263525 h 552450"/>
                <a:gd name="connsiteX18" fmla="*/ 1349375 w 4333875"/>
                <a:gd name="connsiteY18" fmla="*/ 296069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1169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4056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6918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6343 w 4333875"/>
                <a:gd name="connsiteY16" fmla="*/ 264319 h 552450"/>
                <a:gd name="connsiteX17" fmla="*/ 1349375 w 4333875"/>
                <a:gd name="connsiteY17" fmla="*/ 263525 h 552450"/>
                <a:gd name="connsiteX18" fmla="*/ 1349375 w 4333875"/>
                <a:gd name="connsiteY18" fmla="*/ 296069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1169 h 552450"/>
                <a:gd name="connsiteX26" fmla="*/ 4067175 w 4333875"/>
                <a:gd name="connsiteY26" fmla="*/ 552450 h 552450"/>
                <a:gd name="connsiteX27" fmla="*/ 4333875 w 4333875"/>
                <a:gd name="connsiteY27" fmla="*/ 552450 h 552450"/>
                <a:gd name="connsiteX0" fmla="*/ 0 w 4333875"/>
                <a:gd name="connsiteY0" fmla="*/ 0 h 552450"/>
                <a:gd name="connsiteX1" fmla="*/ 206375 w 4333875"/>
                <a:gd name="connsiteY1" fmla="*/ 0 h 552450"/>
                <a:gd name="connsiteX2" fmla="*/ 206375 w 4333875"/>
                <a:gd name="connsiteY2" fmla="*/ 41275 h 552450"/>
                <a:gd name="connsiteX3" fmla="*/ 469900 w 4333875"/>
                <a:gd name="connsiteY3" fmla="*/ 40482 h 552450"/>
                <a:gd name="connsiteX4" fmla="*/ 469900 w 4333875"/>
                <a:gd name="connsiteY4" fmla="*/ 66675 h 552450"/>
                <a:gd name="connsiteX5" fmla="*/ 685800 w 4333875"/>
                <a:gd name="connsiteY5" fmla="*/ 65882 h 552450"/>
                <a:gd name="connsiteX6" fmla="*/ 685006 w 4333875"/>
                <a:gd name="connsiteY6" fmla="*/ 92075 h 552450"/>
                <a:gd name="connsiteX7" fmla="*/ 701675 w 4333875"/>
                <a:gd name="connsiteY7" fmla="*/ 92075 h 552450"/>
                <a:gd name="connsiteX8" fmla="*/ 703263 w 4333875"/>
                <a:gd name="connsiteY8" fmla="*/ 132557 h 552450"/>
                <a:gd name="connsiteX9" fmla="*/ 714375 w 4333875"/>
                <a:gd name="connsiteY9" fmla="*/ 133350 h 552450"/>
                <a:gd name="connsiteX10" fmla="*/ 714375 w 4333875"/>
                <a:gd name="connsiteY10" fmla="*/ 158750 h 552450"/>
                <a:gd name="connsiteX11" fmla="*/ 746125 w 4333875"/>
                <a:gd name="connsiteY11" fmla="*/ 158751 h 552450"/>
                <a:gd name="connsiteX12" fmla="*/ 746918 w 4333875"/>
                <a:gd name="connsiteY12" fmla="*/ 196850 h 552450"/>
                <a:gd name="connsiteX13" fmla="*/ 939800 w 4333875"/>
                <a:gd name="connsiteY13" fmla="*/ 196850 h 552450"/>
                <a:gd name="connsiteX14" fmla="*/ 939800 w 4333875"/>
                <a:gd name="connsiteY14" fmla="*/ 225425 h 552450"/>
                <a:gd name="connsiteX15" fmla="*/ 1225550 w 4333875"/>
                <a:gd name="connsiteY15" fmla="*/ 225425 h 552450"/>
                <a:gd name="connsiteX16" fmla="*/ 1226343 w 4333875"/>
                <a:gd name="connsiteY16" fmla="*/ 264319 h 552450"/>
                <a:gd name="connsiteX17" fmla="*/ 1349375 w 4333875"/>
                <a:gd name="connsiteY17" fmla="*/ 263525 h 552450"/>
                <a:gd name="connsiteX18" fmla="*/ 1349375 w 4333875"/>
                <a:gd name="connsiteY18" fmla="*/ 296069 h 552450"/>
                <a:gd name="connsiteX19" fmla="*/ 1438275 w 4333875"/>
                <a:gd name="connsiteY19" fmla="*/ 295275 h 552450"/>
                <a:gd name="connsiteX20" fmla="*/ 1438275 w 4333875"/>
                <a:gd name="connsiteY20" fmla="*/ 330200 h 552450"/>
                <a:gd name="connsiteX21" fmla="*/ 2743200 w 4333875"/>
                <a:gd name="connsiteY21" fmla="*/ 333375 h 552450"/>
                <a:gd name="connsiteX22" fmla="*/ 2743200 w 4333875"/>
                <a:gd name="connsiteY22" fmla="*/ 371475 h 552450"/>
                <a:gd name="connsiteX23" fmla="*/ 3927475 w 4333875"/>
                <a:gd name="connsiteY23" fmla="*/ 371475 h 552450"/>
                <a:gd name="connsiteX24" fmla="*/ 3927475 w 4333875"/>
                <a:gd name="connsiteY24" fmla="*/ 460375 h 552450"/>
                <a:gd name="connsiteX25" fmla="*/ 4067175 w 4333875"/>
                <a:gd name="connsiteY25" fmla="*/ 461169 h 552450"/>
                <a:gd name="connsiteX26" fmla="*/ 4067175 w 4333875"/>
                <a:gd name="connsiteY26" fmla="*/ 552450 h 552450"/>
                <a:gd name="connsiteX27" fmla="*/ 4333875 w 4333875"/>
                <a:gd name="connsiteY27" fmla="*/ 55245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33875" h="552450">
                  <a:moveTo>
                    <a:pt x="0" y="0"/>
                  </a:moveTo>
                  <a:lnTo>
                    <a:pt x="206375" y="0"/>
                  </a:lnTo>
                  <a:lnTo>
                    <a:pt x="206375" y="41275"/>
                  </a:lnTo>
                  <a:lnTo>
                    <a:pt x="469900" y="40482"/>
                  </a:lnTo>
                  <a:lnTo>
                    <a:pt x="469900" y="66675"/>
                  </a:lnTo>
                  <a:lnTo>
                    <a:pt x="685800" y="65882"/>
                  </a:lnTo>
                  <a:cubicBezTo>
                    <a:pt x="685535" y="74613"/>
                    <a:pt x="685271" y="83344"/>
                    <a:pt x="685006" y="92075"/>
                  </a:cubicBezTo>
                  <a:lnTo>
                    <a:pt x="701675" y="92075"/>
                  </a:lnTo>
                  <a:cubicBezTo>
                    <a:pt x="701411" y="105569"/>
                    <a:pt x="703527" y="119063"/>
                    <a:pt x="703263" y="132557"/>
                  </a:cubicBezTo>
                  <a:lnTo>
                    <a:pt x="714375" y="133350"/>
                  </a:lnTo>
                  <a:lnTo>
                    <a:pt x="714375" y="158750"/>
                  </a:lnTo>
                  <a:lnTo>
                    <a:pt x="746125" y="158751"/>
                  </a:lnTo>
                  <a:cubicBezTo>
                    <a:pt x="745596" y="170657"/>
                    <a:pt x="747447" y="184944"/>
                    <a:pt x="746918" y="196850"/>
                  </a:cubicBezTo>
                  <a:lnTo>
                    <a:pt x="939800" y="196850"/>
                  </a:lnTo>
                  <a:lnTo>
                    <a:pt x="939800" y="225425"/>
                  </a:lnTo>
                  <a:lnTo>
                    <a:pt x="1225550" y="225425"/>
                  </a:lnTo>
                  <a:cubicBezTo>
                    <a:pt x="1225814" y="237596"/>
                    <a:pt x="1226079" y="252148"/>
                    <a:pt x="1226343" y="264319"/>
                  </a:cubicBezTo>
                  <a:lnTo>
                    <a:pt x="1349375" y="263525"/>
                  </a:lnTo>
                  <a:lnTo>
                    <a:pt x="1349375" y="296069"/>
                  </a:lnTo>
                  <a:lnTo>
                    <a:pt x="1438275" y="295275"/>
                  </a:lnTo>
                  <a:lnTo>
                    <a:pt x="1438275" y="330200"/>
                  </a:lnTo>
                  <a:lnTo>
                    <a:pt x="2743200" y="333375"/>
                  </a:lnTo>
                  <a:lnTo>
                    <a:pt x="2743200" y="371475"/>
                  </a:lnTo>
                  <a:lnTo>
                    <a:pt x="3927475" y="371475"/>
                  </a:lnTo>
                  <a:lnTo>
                    <a:pt x="3927475" y="460375"/>
                  </a:lnTo>
                  <a:lnTo>
                    <a:pt x="4067175" y="461169"/>
                  </a:lnTo>
                  <a:lnTo>
                    <a:pt x="4067175" y="552450"/>
                  </a:lnTo>
                  <a:lnTo>
                    <a:pt x="4333875" y="55245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chemeClr val="tx1"/>
                </a:solidFill>
              </a:endParaRPr>
            </a:p>
          </p:txBody>
        </p:sp>
        <p:cxnSp>
          <p:nvCxnSpPr>
            <p:cNvPr id="80" name="Gerader Verbinder 79">
              <a:extLst>
                <a:ext uri="{FF2B5EF4-FFF2-40B4-BE49-F238E27FC236}">
                  <a16:creationId xmlns:a16="http://schemas.microsoft.com/office/drawing/2014/main" id="{E588146B-2A23-4522-94A5-46C7CA979CAA}"/>
                </a:ext>
              </a:extLst>
            </p:cNvPr>
            <p:cNvCxnSpPr/>
            <p:nvPr/>
          </p:nvCxnSpPr>
          <p:spPr>
            <a:xfrm flipV="1">
              <a:off x="2314577" y="2634527"/>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47211206-38B3-4020-A735-6F156BF7C112}"/>
                </a:ext>
              </a:extLst>
            </p:cNvPr>
            <p:cNvCxnSpPr/>
            <p:nvPr/>
          </p:nvCxnSpPr>
          <p:spPr>
            <a:xfrm flipV="1">
              <a:off x="2643190" y="2662854"/>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3A454448-5DC8-44F1-88A1-A551A668EA99}"/>
                </a:ext>
              </a:extLst>
            </p:cNvPr>
            <p:cNvCxnSpPr/>
            <p:nvPr/>
          </p:nvCxnSpPr>
          <p:spPr>
            <a:xfrm flipV="1">
              <a:off x="2681119" y="2704888"/>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5B97141D-1D81-45D9-ABFE-87A6AD0A029E}"/>
                </a:ext>
              </a:extLst>
            </p:cNvPr>
            <p:cNvCxnSpPr/>
            <p:nvPr/>
          </p:nvCxnSpPr>
          <p:spPr>
            <a:xfrm flipV="1">
              <a:off x="2707481" y="2704888"/>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984485B0-E016-4851-AC2B-D70997D793EA}"/>
                </a:ext>
              </a:extLst>
            </p:cNvPr>
            <p:cNvCxnSpPr/>
            <p:nvPr/>
          </p:nvCxnSpPr>
          <p:spPr>
            <a:xfrm flipV="1">
              <a:off x="2740820" y="27393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7552A030-AC53-4AB8-AF81-4226B1DAFE23}"/>
                </a:ext>
              </a:extLst>
            </p:cNvPr>
            <p:cNvCxnSpPr/>
            <p:nvPr/>
          </p:nvCxnSpPr>
          <p:spPr>
            <a:xfrm flipV="1">
              <a:off x="2771776" y="2739413"/>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154A1B9F-3902-432E-AF21-78C1E827CB53}"/>
                </a:ext>
              </a:extLst>
            </p:cNvPr>
            <p:cNvCxnSpPr/>
            <p:nvPr/>
          </p:nvCxnSpPr>
          <p:spPr>
            <a:xfrm flipV="1">
              <a:off x="2997995" y="273972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99A874E9-2109-43D5-87CC-DA518B724B4B}"/>
                </a:ext>
              </a:extLst>
            </p:cNvPr>
            <p:cNvCxnSpPr/>
            <p:nvPr/>
          </p:nvCxnSpPr>
          <p:spPr>
            <a:xfrm flipV="1">
              <a:off x="3374233" y="2741721"/>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1D10B8DC-9255-4163-AD70-81D83231A2CC}"/>
                </a:ext>
              </a:extLst>
            </p:cNvPr>
            <p:cNvCxnSpPr/>
            <p:nvPr/>
          </p:nvCxnSpPr>
          <p:spPr>
            <a:xfrm flipV="1">
              <a:off x="3602136" y="2741721"/>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1CC4B097-B388-425F-A170-C5DA3F9C906F}"/>
                </a:ext>
              </a:extLst>
            </p:cNvPr>
            <p:cNvCxnSpPr/>
            <p:nvPr/>
          </p:nvCxnSpPr>
          <p:spPr>
            <a:xfrm flipV="1">
              <a:off x="3678799" y="2741721"/>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26B0E6E5-0D3A-40F6-A524-37D7D38A5CE7}"/>
                </a:ext>
              </a:extLst>
            </p:cNvPr>
            <p:cNvCxnSpPr/>
            <p:nvPr/>
          </p:nvCxnSpPr>
          <p:spPr>
            <a:xfrm flipV="1">
              <a:off x="4045511" y="2734651"/>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CD4D110D-DC32-4208-A7B0-278BBD3DD976}"/>
                </a:ext>
              </a:extLst>
            </p:cNvPr>
            <p:cNvCxnSpPr/>
            <p:nvPr/>
          </p:nvCxnSpPr>
          <p:spPr>
            <a:xfrm flipV="1">
              <a:off x="4097201" y="2779066"/>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A1CE5C23-E5D9-4E40-A402-571767F10F4A}"/>
                </a:ext>
              </a:extLst>
            </p:cNvPr>
            <p:cNvCxnSpPr/>
            <p:nvPr/>
          </p:nvCxnSpPr>
          <p:spPr>
            <a:xfrm flipV="1">
              <a:off x="4113870" y="2779066"/>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222AB4D8-E05C-4ABC-9466-AF92066B304F}"/>
                </a:ext>
              </a:extLst>
            </p:cNvPr>
            <p:cNvCxnSpPr/>
            <p:nvPr/>
          </p:nvCxnSpPr>
          <p:spPr>
            <a:xfrm flipV="1">
              <a:off x="4130539" y="277831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4C371552-3FCB-471B-91EF-ECD6124051D9}"/>
                </a:ext>
              </a:extLst>
            </p:cNvPr>
            <p:cNvCxnSpPr/>
            <p:nvPr/>
          </p:nvCxnSpPr>
          <p:spPr>
            <a:xfrm flipV="1">
              <a:off x="4149589" y="277831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37A46B57-4C7E-4EF7-B357-E010ACCD03DE}"/>
                </a:ext>
              </a:extLst>
            </p:cNvPr>
            <p:cNvCxnSpPr/>
            <p:nvPr/>
          </p:nvCxnSpPr>
          <p:spPr>
            <a:xfrm flipV="1">
              <a:off x="4170145" y="277831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D42926E0-CC63-4FAB-BEFF-F01A94F8417C}"/>
                </a:ext>
              </a:extLst>
            </p:cNvPr>
            <p:cNvCxnSpPr/>
            <p:nvPr/>
          </p:nvCxnSpPr>
          <p:spPr>
            <a:xfrm flipV="1">
              <a:off x="4179668" y="277831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B1AC22D0-857E-410E-AFC1-45EF39FA8016}"/>
                </a:ext>
              </a:extLst>
            </p:cNvPr>
            <p:cNvCxnSpPr/>
            <p:nvPr/>
          </p:nvCxnSpPr>
          <p:spPr>
            <a:xfrm flipV="1">
              <a:off x="4220149" y="277831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C81BEE54-63BC-4657-A769-84F40DA59249}"/>
                </a:ext>
              </a:extLst>
            </p:cNvPr>
            <p:cNvCxnSpPr/>
            <p:nvPr/>
          </p:nvCxnSpPr>
          <p:spPr>
            <a:xfrm flipV="1">
              <a:off x="4248724" y="277831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464A4C7E-03D1-4D0A-A2CA-A34DE6542CC7}"/>
                </a:ext>
              </a:extLst>
            </p:cNvPr>
            <p:cNvCxnSpPr/>
            <p:nvPr/>
          </p:nvCxnSpPr>
          <p:spPr>
            <a:xfrm flipV="1">
              <a:off x="5408393" y="2962185"/>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A1476767-7706-4EE3-801A-D624A51D1AEE}"/>
                </a:ext>
              </a:extLst>
            </p:cNvPr>
            <p:cNvCxnSpPr/>
            <p:nvPr/>
          </p:nvCxnSpPr>
          <p:spPr>
            <a:xfrm flipV="1">
              <a:off x="5425757" y="2962185"/>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E4C07519-CBCD-4367-827C-585A4D87C3D5}"/>
                </a:ext>
              </a:extLst>
            </p:cNvPr>
            <p:cNvCxnSpPr/>
            <p:nvPr/>
          </p:nvCxnSpPr>
          <p:spPr>
            <a:xfrm flipV="1">
              <a:off x="5440043" y="2962185"/>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D27B99C1-E480-4001-B81A-3D649AB5C207}"/>
                </a:ext>
              </a:extLst>
            </p:cNvPr>
            <p:cNvCxnSpPr/>
            <p:nvPr/>
          </p:nvCxnSpPr>
          <p:spPr>
            <a:xfrm flipV="1">
              <a:off x="5459093" y="2962185"/>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B4D1C16C-4D36-4D56-9AF9-9DF46400A080}"/>
                </a:ext>
              </a:extLst>
            </p:cNvPr>
            <p:cNvCxnSpPr/>
            <p:nvPr/>
          </p:nvCxnSpPr>
          <p:spPr>
            <a:xfrm flipV="1">
              <a:off x="5478144" y="2962185"/>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56191028-AF12-4C23-ADAD-20D7EBB9D099}"/>
                </a:ext>
              </a:extLst>
            </p:cNvPr>
            <p:cNvCxnSpPr/>
            <p:nvPr/>
          </p:nvCxnSpPr>
          <p:spPr>
            <a:xfrm flipV="1">
              <a:off x="5497194" y="2962185"/>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31EA6380-E0BD-44CF-A8D6-0927C8788041}"/>
                </a:ext>
              </a:extLst>
            </p:cNvPr>
            <p:cNvCxnSpPr/>
            <p:nvPr/>
          </p:nvCxnSpPr>
          <p:spPr>
            <a:xfrm flipV="1">
              <a:off x="5504337" y="2962185"/>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9EAE0A45-F202-4111-8E37-EF0707E16B6E}"/>
                </a:ext>
              </a:extLst>
            </p:cNvPr>
            <p:cNvCxnSpPr/>
            <p:nvPr/>
          </p:nvCxnSpPr>
          <p:spPr>
            <a:xfrm flipV="1">
              <a:off x="5556725" y="2962185"/>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15A85F9D-2C17-4EFD-825D-625547264BB2}"/>
                </a:ext>
              </a:extLst>
            </p:cNvPr>
            <p:cNvCxnSpPr/>
            <p:nvPr/>
          </p:nvCxnSpPr>
          <p:spPr>
            <a:xfrm flipV="1">
              <a:off x="5600700" y="2961267"/>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78C793B5-A695-42AE-8FF4-7E3D52AD9D6B}"/>
                </a:ext>
              </a:extLst>
            </p:cNvPr>
            <p:cNvCxnSpPr/>
            <p:nvPr/>
          </p:nvCxnSpPr>
          <p:spPr>
            <a:xfrm flipV="1">
              <a:off x="5566249" y="2961267"/>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F6524D9C-FC01-4472-B45E-6760386947CE}"/>
                </a:ext>
              </a:extLst>
            </p:cNvPr>
            <p:cNvCxnSpPr>
              <a:cxnSpLocks/>
            </p:cNvCxnSpPr>
            <p:nvPr/>
          </p:nvCxnSpPr>
          <p:spPr>
            <a:xfrm rot="5400000" flipV="1">
              <a:off x="4043259" y="2742645"/>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5E5D2416-236F-4F54-B57A-C342E8B41079}"/>
                </a:ext>
              </a:extLst>
            </p:cNvPr>
            <p:cNvCxnSpPr>
              <a:cxnSpLocks/>
            </p:cNvCxnSpPr>
            <p:nvPr/>
          </p:nvCxnSpPr>
          <p:spPr>
            <a:xfrm rot="5400000" flipV="1">
              <a:off x="4062312" y="2780691"/>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FAF178AB-AD45-4EDE-8C54-085A06697C81}"/>
                </a:ext>
              </a:extLst>
            </p:cNvPr>
            <p:cNvCxnSpPr>
              <a:cxnSpLocks/>
            </p:cNvCxnSpPr>
            <p:nvPr/>
          </p:nvCxnSpPr>
          <p:spPr>
            <a:xfrm rot="5400000" flipV="1">
              <a:off x="2754277" y="27393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346094F8-98BA-4B6B-8348-C6D2614F424B}"/>
                </a:ext>
              </a:extLst>
            </p:cNvPr>
            <p:cNvCxnSpPr>
              <a:cxnSpLocks/>
            </p:cNvCxnSpPr>
            <p:nvPr/>
          </p:nvCxnSpPr>
          <p:spPr>
            <a:xfrm rot="5400000" flipV="1">
              <a:off x="2636704" y="267179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16" name="Gruppieren 115">
              <a:extLst>
                <a:ext uri="{FF2B5EF4-FFF2-40B4-BE49-F238E27FC236}">
                  <a16:creationId xmlns:a16="http://schemas.microsoft.com/office/drawing/2014/main" id="{CB0B4FBD-2923-4B32-9447-53DEEAA4760C}"/>
                </a:ext>
              </a:extLst>
            </p:cNvPr>
            <p:cNvGrpSpPr/>
            <p:nvPr/>
          </p:nvGrpSpPr>
          <p:grpSpPr>
            <a:xfrm>
              <a:off x="644010" y="2322148"/>
              <a:ext cx="5137793" cy="2639547"/>
              <a:chOff x="644010" y="2322148"/>
              <a:chExt cx="5137793" cy="2639547"/>
            </a:xfrm>
          </p:grpSpPr>
          <p:cxnSp>
            <p:nvCxnSpPr>
              <p:cNvPr id="4" name="Gerader Verbinder 3">
                <a:extLst>
                  <a:ext uri="{FF2B5EF4-FFF2-40B4-BE49-F238E27FC236}">
                    <a16:creationId xmlns:a16="http://schemas.microsoft.com/office/drawing/2014/main" id="{96C5E707-07B9-4DBB-B473-9BE9572BC22B}"/>
                  </a:ext>
                </a:extLst>
              </p:cNvPr>
              <p:cNvCxnSpPr>
                <a:cxnSpLocks/>
              </p:cNvCxnSpPr>
              <p:nvPr/>
            </p:nvCxnSpPr>
            <p:spPr>
              <a:xfrm>
                <a:off x="1293019" y="2374106"/>
                <a:ext cx="0" cy="22502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r Verbinder 12">
                <a:extLst>
                  <a:ext uri="{FF2B5EF4-FFF2-40B4-BE49-F238E27FC236}">
                    <a16:creationId xmlns:a16="http://schemas.microsoft.com/office/drawing/2014/main" id="{F34254AA-192D-4584-A210-6EC6A7E16765}"/>
                  </a:ext>
                </a:extLst>
              </p:cNvPr>
              <p:cNvCxnSpPr>
                <a:cxnSpLocks/>
              </p:cNvCxnSpPr>
              <p:nvPr/>
            </p:nvCxnSpPr>
            <p:spPr>
              <a:xfrm flipH="1">
                <a:off x="1245395" y="4557712"/>
                <a:ext cx="447436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03535FD5-E62C-4541-8EF5-3FDBD2422A9D}"/>
                  </a:ext>
                </a:extLst>
              </p:cNvPr>
              <p:cNvCxnSpPr/>
              <p:nvPr/>
            </p:nvCxnSpPr>
            <p:spPr>
              <a:xfrm flipH="1">
                <a:off x="1245395" y="4345783"/>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A5879B40-150F-4B0A-8E71-17936EF5AF8E}"/>
                  </a:ext>
                </a:extLst>
              </p:cNvPr>
              <p:cNvCxnSpPr/>
              <p:nvPr/>
            </p:nvCxnSpPr>
            <p:spPr>
              <a:xfrm flipH="1">
                <a:off x="1245395" y="4136233"/>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B6DDF1AF-6FCE-4625-BE0D-071604232B2E}"/>
                  </a:ext>
                </a:extLst>
              </p:cNvPr>
              <p:cNvCxnSpPr/>
              <p:nvPr/>
            </p:nvCxnSpPr>
            <p:spPr>
              <a:xfrm flipH="1">
                <a:off x="1245395" y="3926683"/>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A9B26D22-3157-4D17-B629-FAE2B52B9F53}"/>
                  </a:ext>
                </a:extLst>
              </p:cNvPr>
              <p:cNvCxnSpPr/>
              <p:nvPr/>
            </p:nvCxnSpPr>
            <p:spPr>
              <a:xfrm flipH="1">
                <a:off x="1245395" y="3714752"/>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C427B66A-0397-4986-9C29-2B7DB6094E11}"/>
                  </a:ext>
                </a:extLst>
              </p:cNvPr>
              <p:cNvCxnSpPr/>
              <p:nvPr/>
            </p:nvCxnSpPr>
            <p:spPr>
              <a:xfrm flipH="1">
                <a:off x="1245395" y="3507583"/>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4B9D2336-67B6-4ED3-8193-D235FD1656C0}"/>
                  </a:ext>
                </a:extLst>
              </p:cNvPr>
              <p:cNvCxnSpPr/>
              <p:nvPr/>
            </p:nvCxnSpPr>
            <p:spPr>
              <a:xfrm flipH="1">
                <a:off x="1245395" y="3295652"/>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A3056D62-ED23-4C7B-AFB3-52B2E17469D3}"/>
                  </a:ext>
                </a:extLst>
              </p:cNvPr>
              <p:cNvCxnSpPr/>
              <p:nvPr/>
            </p:nvCxnSpPr>
            <p:spPr>
              <a:xfrm flipH="1">
                <a:off x="1245395" y="3083720"/>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53295065-260B-4868-9B1C-4ECECB91DDB4}"/>
                  </a:ext>
                </a:extLst>
              </p:cNvPr>
              <p:cNvCxnSpPr/>
              <p:nvPr/>
            </p:nvCxnSpPr>
            <p:spPr>
              <a:xfrm flipH="1">
                <a:off x="1245395" y="2876551"/>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B3105F03-D42E-414D-A061-D6D6F51465EF}"/>
                  </a:ext>
                </a:extLst>
              </p:cNvPr>
              <p:cNvCxnSpPr/>
              <p:nvPr/>
            </p:nvCxnSpPr>
            <p:spPr>
              <a:xfrm flipH="1">
                <a:off x="1245395" y="2664620"/>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52C53FDF-1007-45C6-BD90-66CDCC97B6A4}"/>
                  </a:ext>
                </a:extLst>
              </p:cNvPr>
              <p:cNvCxnSpPr/>
              <p:nvPr/>
            </p:nvCxnSpPr>
            <p:spPr>
              <a:xfrm flipH="1">
                <a:off x="1245395" y="2455070"/>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2326DA72-57A7-4F85-9A85-1A7F72D58E2F}"/>
                  </a:ext>
                </a:extLst>
              </p:cNvPr>
              <p:cNvCxnSpPr/>
              <p:nvPr/>
            </p:nvCxnSpPr>
            <p:spPr>
              <a:xfrm>
                <a:off x="1557340"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42DD82B7-2261-4118-A08F-2C7788768A73}"/>
                  </a:ext>
                </a:extLst>
              </p:cNvPr>
              <p:cNvCxnSpPr/>
              <p:nvPr/>
            </p:nvCxnSpPr>
            <p:spPr>
              <a:xfrm>
                <a:off x="1807371"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9AA4DA33-452A-4295-917C-C4E6FBE8CE50}"/>
                  </a:ext>
                </a:extLst>
              </p:cNvPr>
              <p:cNvCxnSpPr/>
              <p:nvPr/>
            </p:nvCxnSpPr>
            <p:spPr>
              <a:xfrm>
                <a:off x="2062165"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C46A24BD-57C9-4BF1-A97F-603861D0091E}"/>
                  </a:ext>
                </a:extLst>
              </p:cNvPr>
              <p:cNvCxnSpPr/>
              <p:nvPr/>
            </p:nvCxnSpPr>
            <p:spPr>
              <a:xfrm>
                <a:off x="2316958"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407EDF9F-E354-4706-98C8-5FC4321AD559}"/>
                  </a:ext>
                </a:extLst>
              </p:cNvPr>
              <p:cNvCxnSpPr/>
              <p:nvPr/>
            </p:nvCxnSpPr>
            <p:spPr>
              <a:xfrm>
                <a:off x="2566989"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0301DC54-64D8-42B5-8FD2-349EB2C07CCF}"/>
                  </a:ext>
                </a:extLst>
              </p:cNvPr>
              <p:cNvCxnSpPr/>
              <p:nvPr/>
            </p:nvCxnSpPr>
            <p:spPr>
              <a:xfrm>
                <a:off x="2819401"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1B6E7CA6-5F84-4D87-99CE-66E55D3DBCAA}"/>
                  </a:ext>
                </a:extLst>
              </p:cNvPr>
              <p:cNvCxnSpPr/>
              <p:nvPr/>
            </p:nvCxnSpPr>
            <p:spPr>
              <a:xfrm>
                <a:off x="3074195"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11193A7E-B786-4143-9389-91E614CED2AA}"/>
                  </a:ext>
                </a:extLst>
              </p:cNvPr>
              <p:cNvCxnSpPr/>
              <p:nvPr/>
            </p:nvCxnSpPr>
            <p:spPr>
              <a:xfrm>
                <a:off x="3325910"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C157CE5D-66E0-4D8F-8699-313FCAB2B775}"/>
                  </a:ext>
                </a:extLst>
              </p:cNvPr>
              <p:cNvCxnSpPr/>
              <p:nvPr/>
            </p:nvCxnSpPr>
            <p:spPr>
              <a:xfrm>
                <a:off x="3590229"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4E9C4CB8-98D3-47E2-B8A6-D84DE8F03082}"/>
                  </a:ext>
                </a:extLst>
              </p:cNvPr>
              <p:cNvCxnSpPr/>
              <p:nvPr/>
            </p:nvCxnSpPr>
            <p:spPr>
              <a:xfrm>
                <a:off x="3842641"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02233AAD-7BE8-45FC-816C-CCA4CFB6A905}"/>
                  </a:ext>
                </a:extLst>
              </p:cNvPr>
              <p:cNvCxnSpPr/>
              <p:nvPr/>
            </p:nvCxnSpPr>
            <p:spPr>
              <a:xfrm>
                <a:off x="4095053"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8701D5B0-77E0-4EA1-8510-558ADAF32103}"/>
                  </a:ext>
                </a:extLst>
              </p:cNvPr>
              <p:cNvCxnSpPr/>
              <p:nvPr/>
            </p:nvCxnSpPr>
            <p:spPr>
              <a:xfrm>
                <a:off x="4347465"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142F1356-9496-4AF1-917C-8559E0024F14}"/>
                  </a:ext>
                </a:extLst>
              </p:cNvPr>
              <p:cNvCxnSpPr/>
              <p:nvPr/>
            </p:nvCxnSpPr>
            <p:spPr>
              <a:xfrm>
                <a:off x="4599878"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132F26A4-1787-4A1A-97C2-6768F29D8577}"/>
                  </a:ext>
                </a:extLst>
              </p:cNvPr>
              <p:cNvCxnSpPr/>
              <p:nvPr/>
            </p:nvCxnSpPr>
            <p:spPr>
              <a:xfrm>
                <a:off x="4852291"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EFC3BEB7-8F6F-44B7-B38A-724DC221E488}"/>
                  </a:ext>
                </a:extLst>
              </p:cNvPr>
              <p:cNvCxnSpPr/>
              <p:nvPr/>
            </p:nvCxnSpPr>
            <p:spPr>
              <a:xfrm>
                <a:off x="5102322"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8CAFCBF6-8176-463A-8045-A216BB37DEC4}"/>
                  </a:ext>
                </a:extLst>
              </p:cNvPr>
              <p:cNvCxnSpPr/>
              <p:nvPr/>
            </p:nvCxnSpPr>
            <p:spPr>
              <a:xfrm>
                <a:off x="5357115"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857ED21D-0F40-4901-8F68-ADF514364CF2}"/>
                  </a:ext>
                </a:extLst>
              </p:cNvPr>
              <p:cNvCxnSpPr/>
              <p:nvPr/>
            </p:nvCxnSpPr>
            <p:spPr>
              <a:xfrm>
                <a:off x="5609527"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feld 44">
                <a:extLst>
                  <a:ext uri="{FF2B5EF4-FFF2-40B4-BE49-F238E27FC236}">
                    <a16:creationId xmlns:a16="http://schemas.microsoft.com/office/drawing/2014/main" id="{DB2AC4A6-F8A3-4554-84D9-D922F5BE0A1A}"/>
                  </a:ext>
                </a:extLst>
              </p:cNvPr>
              <p:cNvSpPr txBox="1"/>
              <p:nvPr/>
            </p:nvSpPr>
            <p:spPr>
              <a:xfrm>
                <a:off x="1161412" y="4557711"/>
                <a:ext cx="263214" cy="261610"/>
              </a:xfrm>
              <a:prstGeom prst="rect">
                <a:avLst/>
              </a:prstGeom>
              <a:noFill/>
            </p:spPr>
            <p:txBody>
              <a:bodyPr wrap="none" rtlCol="0">
                <a:spAutoFit/>
              </a:bodyPr>
              <a:lstStyle/>
              <a:p>
                <a:r>
                  <a:rPr lang="de-DE" sz="1100"/>
                  <a:t>0</a:t>
                </a:r>
              </a:p>
            </p:txBody>
          </p:sp>
          <p:sp>
            <p:nvSpPr>
              <p:cNvPr id="46" name="Textfeld 45">
                <a:extLst>
                  <a:ext uri="{FF2B5EF4-FFF2-40B4-BE49-F238E27FC236}">
                    <a16:creationId xmlns:a16="http://schemas.microsoft.com/office/drawing/2014/main" id="{E9A556F7-9C05-4DF5-95D7-36AFF6691FF0}"/>
                  </a:ext>
                </a:extLst>
              </p:cNvPr>
              <p:cNvSpPr txBox="1"/>
              <p:nvPr/>
            </p:nvSpPr>
            <p:spPr>
              <a:xfrm>
                <a:off x="1029492" y="4424528"/>
                <a:ext cx="263214" cy="261610"/>
              </a:xfrm>
              <a:prstGeom prst="rect">
                <a:avLst/>
              </a:prstGeom>
              <a:noFill/>
            </p:spPr>
            <p:txBody>
              <a:bodyPr wrap="none" rtlCol="0">
                <a:spAutoFit/>
              </a:bodyPr>
              <a:lstStyle/>
              <a:p>
                <a:r>
                  <a:rPr lang="de-DE" sz="1100"/>
                  <a:t>0</a:t>
                </a:r>
              </a:p>
            </p:txBody>
          </p:sp>
          <p:sp>
            <p:nvSpPr>
              <p:cNvPr id="47" name="Textfeld 46">
                <a:extLst>
                  <a:ext uri="{FF2B5EF4-FFF2-40B4-BE49-F238E27FC236}">
                    <a16:creationId xmlns:a16="http://schemas.microsoft.com/office/drawing/2014/main" id="{20A56EB3-8EB5-42BF-8068-1DF88E27A2AC}"/>
                  </a:ext>
                </a:extLst>
              </p:cNvPr>
              <p:cNvSpPr txBox="1"/>
              <p:nvPr/>
            </p:nvSpPr>
            <p:spPr>
              <a:xfrm>
                <a:off x="950946" y="4212597"/>
                <a:ext cx="341760" cy="261610"/>
              </a:xfrm>
              <a:prstGeom prst="rect">
                <a:avLst/>
              </a:prstGeom>
              <a:noFill/>
            </p:spPr>
            <p:txBody>
              <a:bodyPr wrap="none" rtlCol="0">
                <a:spAutoFit/>
              </a:bodyPr>
              <a:lstStyle/>
              <a:p>
                <a:r>
                  <a:rPr lang="de-DE" sz="1100"/>
                  <a:t>10</a:t>
                </a:r>
              </a:p>
            </p:txBody>
          </p:sp>
          <p:sp>
            <p:nvSpPr>
              <p:cNvPr id="48" name="Textfeld 47">
                <a:extLst>
                  <a:ext uri="{FF2B5EF4-FFF2-40B4-BE49-F238E27FC236}">
                    <a16:creationId xmlns:a16="http://schemas.microsoft.com/office/drawing/2014/main" id="{E394F4DA-B49E-4EF8-8272-BB7D6D36557C}"/>
                  </a:ext>
                </a:extLst>
              </p:cNvPr>
              <p:cNvSpPr txBox="1"/>
              <p:nvPr/>
            </p:nvSpPr>
            <p:spPr>
              <a:xfrm>
                <a:off x="950946" y="4002229"/>
                <a:ext cx="341760" cy="261610"/>
              </a:xfrm>
              <a:prstGeom prst="rect">
                <a:avLst/>
              </a:prstGeom>
              <a:noFill/>
            </p:spPr>
            <p:txBody>
              <a:bodyPr wrap="none" rtlCol="0">
                <a:spAutoFit/>
              </a:bodyPr>
              <a:lstStyle/>
              <a:p>
                <a:r>
                  <a:rPr lang="de-DE" sz="1100"/>
                  <a:t>20</a:t>
                </a:r>
              </a:p>
            </p:txBody>
          </p:sp>
          <p:sp>
            <p:nvSpPr>
              <p:cNvPr id="49" name="Textfeld 48">
                <a:extLst>
                  <a:ext uri="{FF2B5EF4-FFF2-40B4-BE49-F238E27FC236}">
                    <a16:creationId xmlns:a16="http://schemas.microsoft.com/office/drawing/2014/main" id="{35A32166-3334-4110-8026-5D6E293C7B14}"/>
                  </a:ext>
                </a:extLst>
              </p:cNvPr>
              <p:cNvSpPr txBox="1"/>
              <p:nvPr/>
            </p:nvSpPr>
            <p:spPr>
              <a:xfrm>
                <a:off x="950946" y="3793827"/>
                <a:ext cx="341760" cy="261610"/>
              </a:xfrm>
              <a:prstGeom prst="rect">
                <a:avLst/>
              </a:prstGeom>
              <a:noFill/>
            </p:spPr>
            <p:txBody>
              <a:bodyPr wrap="none" rtlCol="0">
                <a:spAutoFit/>
              </a:bodyPr>
              <a:lstStyle/>
              <a:p>
                <a:r>
                  <a:rPr lang="de-DE" sz="1100"/>
                  <a:t>30</a:t>
                </a:r>
              </a:p>
            </p:txBody>
          </p:sp>
          <p:sp>
            <p:nvSpPr>
              <p:cNvPr id="50" name="Textfeld 49">
                <a:extLst>
                  <a:ext uri="{FF2B5EF4-FFF2-40B4-BE49-F238E27FC236}">
                    <a16:creationId xmlns:a16="http://schemas.microsoft.com/office/drawing/2014/main" id="{C9B1E0EB-0FAD-43AA-87CD-F34AC8603204}"/>
                  </a:ext>
                </a:extLst>
              </p:cNvPr>
              <p:cNvSpPr txBox="1"/>
              <p:nvPr/>
            </p:nvSpPr>
            <p:spPr>
              <a:xfrm>
                <a:off x="950946" y="3579518"/>
                <a:ext cx="341760" cy="261610"/>
              </a:xfrm>
              <a:prstGeom prst="rect">
                <a:avLst/>
              </a:prstGeom>
              <a:noFill/>
            </p:spPr>
            <p:txBody>
              <a:bodyPr wrap="none" rtlCol="0">
                <a:spAutoFit/>
              </a:bodyPr>
              <a:lstStyle/>
              <a:p>
                <a:r>
                  <a:rPr lang="de-DE" sz="1100"/>
                  <a:t>40</a:t>
                </a:r>
              </a:p>
            </p:txBody>
          </p:sp>
          <p:sp>
            <p:nvSpPr>
              <p:cNvPr id="51" name="Textfeld 50">
                <a:extLst>
                  <a:ext uri="{FF2B5EF4-FFF2-40B4-BE49-F238E27FC236}">
                    <a16:creationId xmlns:a16="http://schemas.microsoft.com/office/drawing/2014/main" id="{F4823B9E-272B-467D-87E6-81174FC86853}"/>
                  </a:ext>
                </a:extLst>
              </p:cNvPr>
              <p:cNvSpPr txBox="1"/>
              <p:nvPr/>
            </p:nvSpPr>
            <p:spPr>
              <a:xfrm>
                <a:off x="950946" y="3375296"/>
                <a:ext cx="341760" cy="261610"/>
              </a:xfrm>
              <a:prstGeom prst="rect">
                <a:avLst/>
              </a:prstGeom>
              <a:noFill/>
            </p:spPr>
            <p:txBody>
              <a:bodyPr wrap="none" rtlCol="0">
                <a:spAutoFit/>
              </a:bodyPr>
              <a:lstStyle/>
              <a:p>
                <a:r>
                  <a:rPr lang="de-DE" sz="1100"/>
                  <a:t>50</a:t>
                </a:r>
              </a:p>
            </p:txBody>
          </p:sp>
          <p:sp>
            <p:nvSpPr>
              <p:cNvPr id="52" name="Textfeld 51">
                <a:extLst>
                  <a:ext uri="{FF2B5EF4-FFF2-40B4-BE49-F238E27FC236}">
                    <a16:creationId xmlns:a16="http://schemas.microsoft.com/office/drawing/2014/main" id="{7D897A5C-B03A-422B-8F16-31D70B279CA8}"/>
                  </a:ext>
                </a:extLst>
              </p:cNvPr>
              <p:cNvSpPr txBox="1"/>
              <p:nvPr/>
            </p:nvSpPr>
            <p:spPr>
              <a:xfrm>
                <a:off x="950946" y="3163521"/>
                <a:ext cx="341760" cy="261610"/>
              </a:xfrm>
              <a:prstGeom prst="rect">
                <a:avLst/>
              </a:prstGeom>
              <a:noFill/>
            </p:spPr>
            <p:txBody>
              <a:bodyPr wrap="none" rtlCol="0">
                <a:spAutoFit/>
              </a:bodyPr>
              <a:lstStyle/>
              <a:p>
                <a:r>
                  <a:rPr lang="de-DE" sz="1100"/>
                  <a:t>60</a:t>
                </a:r>
              </a:p>
            </p:txBody>
          </p:sp>
          <p:sp>
            <p:nvSpPr>
              <p:cNvPr id="53" name="Textfeld 52">
                <a:extLst>
                  <a:ext uri="{FF2B5EF4-FFF2-40B4-BE49-F238E27FC236}">
                    <a16:creationId xmlns:a16="http://schemas.microsoft.com/office/drawing/2014/main" id="{864E8105-DFAA-4F61-8FD7-24E045355A6C}"/>
                  </a:ext>
                </a:extLst>
              </p:cNvPr>
              <p:cNvSpPr txBox="1"/>
              <p:nvPr/>
            </p:nvSpPr>
            <p:spPr>
              <a:xfrm>
                <a:off x="950946" y="2952505"/>
                <a:ext cx="341760" cy="261610"/>
              </a:xfrm>
              <a:prstGeom prst="rect">
                <a:avLst/>
              </a:prstGeom>
              <a:noFill/>
            </p:spPr>
            <p:txBody>
              <a:bodyPr wrap="none" rtlCol="0">
                <a:spAutoFit/>
              </a:bodyPr>
              <a:lstStyle/>
              <a:p>
                <a:r>
                  <a:rPr lang="de-DE" sz="1100"/>
                  <a:t>70</a:t>
                </a:r>
              </a:p>
            </p:txBody>
          </p:sp>
          <p:sp>
            <p:nvSpPr>
              <p:cNvPr id="54" name="Textfeld 53">
                <a:extLst>
                  <a:ext uri="{FF2B5EF4-FFF2-40B4-BE49-F238E27FC236}">
                    <a16:creationId xmlns:a16="http://schemas.microsoft.com/office/drawing/2014/main" id="{AAA4CC09-4CA3-43AD-B24F-66B7CC54784F}"/>
                  </a:ext>
                </a:extLst>
              </p:cNvPr>
              <p:cNvSpPr txBox="1"/>
              <p:nvPr/>
            </p:nvSpPr>
            <p:spPr>
              <a:xfrm>
                <a:off x="950946" y="2744990"/>
                <a:ext cx="341760" cy="261610"/>
              </a:xfrm>
              <a:prstGeom prst="rect">
                <a:avLst/>
              </a:prstGeom>
              <a:noFill/>
            </p:spPr>
            <p:txBody>
              <a:bodyPr wrap="none" rtlCol="0">
                <a:spAutoFit/>
              </a:bodyPr>
              <a:lstStyle/>
              <a:p>
                <a:r>
                  <a:rPr lang="de-DE" sz="1100"/>
                  <a:t>80</a:t>
                </a:r>
              </a:p>
            </p:txBody>
          </p:sp>
          <p:sp>
            <p:nvSpPr>
              <p:cNvPr id="55" name="Textfeld 54">
                <a:extLst>
                  <a:ext uri="{FF2B5EF4-FFF2-40B4-BE49-F238E27FC236}">
                    <a16:creationId xmlns:a16="http://schemas.microsoft.com/office/drawing/2014/main" id="{30ED7F8D-E1F2-459F-A57B-8804560C6F9A}"/>
                  </a:ext>
                </a:extLst>
              </p:cNvPr>
              <p:cNvSpPr txBox="1"/>
              <p:nvPr/>
            </p:nvSpPr>
            <p:spPr>
              <a:xfrm>
                <a:off x="950946" y="2532049"/>
                <a:ext cx="341760" cy="261610"/>
              </a:xfrm>
              <a:prstGeom prst="rect">
                <a:avLst/>
              </a:prstGeom>
              <a:noFill/>
            </p:spPr>
            <p:txBody>
              <a:bodyPr wrap="none" rtlCol="0">
                <a:spAutoFit/>
              </a:bodyPr>
              <a:lstStyle/>
              <a:p>
                <a:r>
                  <a:rPr lang="de-DE" sz="1100"/>
                  <a:t>90</a:t>
                </a:r>
              </a:p>
            </p:txBody>
          </p:sp>
          <p:sp>
            <p:nvSpPr>
              <p:cNvPr id="56" name="Textfeld 55">
                <a:extLst>
                  <a:ext uri="{FF2B5EF4-FFF2-40B4-BE49-F238E27FC236}">
                    <a16:creationId xmlns:a16="http://schemas.microsoft.com/office/drawing/2014/main" id="{1C84C74E-4EC2-4B89-B8F0-DF6809D58BDB}"/>
                  </a:ext>
                </a:extLst>
              </p:cNvPr>
              <p:cNvSpPr txBox="1"/>
              <p:nvPr/>
            </p:nvSpPr>
            <p:spPr>
              <a:xfrm>
                <a:off x="872555" y="2322148"/>
                <a:ext cx="420308" cy="261610"/>
              </a:xfrm>
              <a:prstGeom prst="rect">
                <a:avLst/>
              </a:prstGeom>
              <a:noFill/>
            </p:spPr>
            <p:txBody>
              <a:bodyPr wrap="none" rtlCol="0">
                <a:spAutoFit/>
              </a:bodyPr>
              <a:lstStyle/>
              <a:p>
                <a:r>
                  <a:rPr lang="de-DE" sz="1100"/>
                  <a:t>100</a:t>
                </a:r>
              </a:p>
            </p:txBody>
          </p:sp>
          <p:sp>
            <p:nvSpPr>
              <p:cNvPr id="57" name="Textfeld 56">
                <a:extLst>
                  <a:ext uri="{FF2B5EF4-FFF2-40B4-BE49-F238E27FC236}">
                    <a16:creationId xmlns:a16="http://schemas.microsoft.com/office/drawing/2014/main" id="{6A0BB22C-CC67-4A08-9F17-A407D4D8B0E3}"/>
                  </a:ext>
                </a:extLst>
              </p:cNvPr>
              <p:cNvSpPr txBox="1"/>
              <p:nvPr/>
            </p:nvSpPr>
            <p:spPr>
              <a:xfrm>
                <a:off x="1427006" y="4557714"/>
                <a:ext cx="263214" cy="261610"/>
              </a:xfrm>
              <a:prstGeom prst="rect">
                <a:avLst/>
              </a:prstGeom>
              <a:noFill/>
            </p:spPr>
            <p:txBody>
              <a:bodyPr wrap="none" rtlCol="0">
                <a:spAutoFit/>
              </a:bodyPr>
              <a:lstStyle/>
              <a:p>
                <a:r>
                  <a:rPr lang="de-DE" sz="1100"/>
                  <a:t>1</a:t>
                </a:r>
              </a:p>
            </p:txBody>
          </p:sp>
          <p:sp>
            <p:nvSpPr>
              <p:cNvPr id="58" name="Textfeld 57">
                <a:extLst>
                  <a:ext uri="{FF2B5EF4-FFF2-40B4-BE49-F238E27FC236}">
                    <a16:creationId xmlns:a16="http://schemas.microsoft.com/office/drawing/2014/main" id="{BBB14F92-1C5B-4200-B79A-2A05171D9D41}"/>
                  </a:ext>
                </a:extLst>
              </p:cNvPr>
              <p:cNvSpPr txBox="1"/>
              <p:nvPr/>
            </p:nvSpPr>
            <p:spPr>
              <a:xfrm>
                <a:off x="1677682" y="4557714"/>
                <a:ext cx="263214" cy="261610"/>
              </a:xfrm>
              <a:prstGeom prst="rect">
                <a:avLst/>
              </a:prstGeom>
              <a:noFill/>
            </p:spPr>
            <p:txBody>
              <a:bodyPr wrap="none" rtlCol="0">
                <a:spAutoFit/>
              </a:bodyPr>
              <a:lstStyle/>
              <a:p>
                <a:r>
                  <a:rPr lang="de-DE" sz="1100"/>
                  <a:t>2</a:t>
                </a:r>
              </a:p>
            </p:txBody>
          </p:sp>
          <p:sp>
            <p:nvSpPr>
              <p:cNvPr id="59" name="Textfeld 58">
                <a:extLst>
                  <a:ext uri="{FF2B5EF4-FFF2-40B4-BE49-F238E27FC236}">
                    <a16:creationId xmlns:a16="http://schemas.microsoft.com/office/drawing/2014/main" id="{D70A5910-E627-4307-BB56-A0F33262170F}"/>
                  </a:ext>
                </a:extLst>
              </p:cNvPr>
              <p:cNvSpPr txBox="1"/>
              <p:nvPr/>
            </p:nvSpPr>
            <p:spPr>
              <a:xfrm>
                <a:off x="1932474" y="4557711"/>
                <a:ext cx="263214" cy="261610"/>
              </a:xfrm>
              <a:prstGeom prst="rect">
                <a:avLst/>
              </a:prstGeom>
              <a:noFill/>
            </p:spPr>
            <p:txBody>
              <a:bodyPr wrap="none" rtlCol="0">
                <a:spAutoFit/>
              </a:bodyPr>
              <a:lstStyle/>
              <a:p>
                <a:r>
                  <a:rPr lang="de-DE" sz="1100"/>
                  <a:t>3</a:t>
                </a:r>
              </a:p>
            </p:txBody>
          </p:sp>
          <p:sp>
            <p:nvSpPr>
              <p:cNvPr id="60" name="Textfeld 59">
                <a:extLst>
                  <a:ext uri="{FF2B5EF4-FFF2-40B4-BE49-F238E27FC236}">
                    <a16:creationId xmlns:a16="http://schemas.microsoft.com/office/drawing/2014/main" id="{C3C61CB4-327D-4F65-B5DC-77E84183D076}"/>
                  </a:ext>
                </a:extLst>
              </p:cNvPr>
              <p:cNvSpPr txBox="1"/>
              <p:nvPr/>
            </p:nvSpPr>
            <p:spPr>
              <a:xfrm>
                <a:off x="2187266" y="4557991"/>
                <a:ext cx="263214" cy="261610"/>
              </a:xfrm>
              <a:prstGeom prst="rect">
                <a:avLst/>
              </a:prstGeom>
              <a:noFill/>
            </p:spPr>
            <p:txBody>
              <a:bodyPr wrap="none" rtlCol="0">
                <a:spAutoFit/>
              </a:bodyPr>
              <a:lstStyle/>
              <a:p>
                <a:r>
                  <a:rPr lang="de-DE" sz="1100"/>
                  <a:t>4</a:t>
                </a:r>
              </a:p>
            </p:txBody>
          </p:sp>
          <p:sp>
            <p:nvSpPr>
              <p:cNvPr id="61" name="Textfeld 60">
                <a:extLst>
                  <a:ext uri="{FF2B5EF4-FFF2-40B4-BE49-F238E27FC236}">
                    <a16:creationId xmlns:a16="http://schemas.microsoft.com/office/drawing/2014/main" id="{67D8E14F-FEE0-4129-A4DB-05055D8C21B2}"/>
                  </a:ext>
                </a:extLst>
              </p:cNvPr>
              <p:cNvSpPr txBox="1"/>
              <p:nvPr/>
            </p:nvSpPr>
            <p:spPr>
              <a:xfrm>
                <a:off x="2437124" y="4557991"/>
                <a:ext cx="263214" cy="261610"/>
              </a:xfrm>
              <a:prstGeom prst="rect">
                <a:avLst/>
              </a:prstGeom>
              <a:noFill/>
            </p:spPr>
            <p:txBody>
              <a:bodyPr wrap="none" rtlCol="0">
                <a:spAutoFit/>
              </a:bodyPr>
              <a:lstStyle/>
              <a:p>
                <a:r>
                  <a:rPr lang="de-DE" sz="1100"/>
                  <a:t>5</a:t>
                </a:r>
              </a:p>
            </p:txBody>
          </p:sp>
          <p:sp>
            <p:nvSpPr>
              <p:cNvPr id="62" name="Textfeld 61">
                <a:extLst>
                  <a:ext uri="{FF2B5EF4-FFF2-40B4-BE49-F238E27FC236}">
                    <a16:creationId xmlns:a16="http://schemas.microsoft.com/office/drawing/2014/main" id="{CE49437D-FCE7-4DD3-97D3-094688A65F2F}"/>
                  </a:ext>
                </a:extLst>
              </p:cNvPr>
              <p:cNvSpPr txBox="1"/>
              <p:nvPr/>
            </p:nvSpPr>
            <p:spPr>
              <a:xfrm>
                <a:off x="2688261" y="4557711"/>
                <a:ext cx="263214" cy="261610"/>
              </a:xfrm>
              <a:prstGeom prst="rect">
                <a:avLst/>
              </a:prstGeom>
              <a:noFill/>
            </p:spPr>
            <p:txBody>
              <a:bodyPr wrap="none" rtlCol="0">
                <a:spAutoFit/>
              </a:bodyPr>
              <a:lstStyle/>
              <a:p>
                <a:r>
                  <a:rPr lang="de-DE" sz="1100"/>
                  <a:t>6</a:t>
                </a:r>
              </a:p>
            </p:txBody>
          </p:sp>
          <p:sp>
            <p:nvSpPr>
              <p:cNvPr id="63" name="Textfeld 62">
                <a:extLst>
                  <a:ext uri="{FF2B5EF4-FFF2-40B4-BE49-F238E27FC236}">
                    <a16:creationId xmlns:a16="http://schemas.microsoft.com/office/drawing/2014/main" id="{1F5B6F20-4D60-49D0-8B2D-D5F2921CC6D9}"/>
                  </a:ext>
                </a:extLst>
              </p:cNvPr>
              <p:cNvSpPr txBox="1"/>
              <p:nvPr/>
            </p:nvSpPr>
            <p:spPr>
              <a:xfrm>
                <a:off x="2944534" y="4557714"/>
                <a:ext cx="263214" cy="261610"/>
              </a:xfrm>
              <a:prstGeom prst="rect">
                <a:avLst/>
              </a:prstGeom>
              <a:noFill/>
            </p:spPr>
            <p:txBody>
              <a:bodyPr wrap="none" rtlCol="0">
                <a:spAutoFit/>
              </a:bodyPr>
              <a:lstStyle/>
              <a:p>
                <a:r>
                  <a:rPr lang="de-DE" sz="1100"/>
                  <a:t>7</a:t>
                </a:r>
              </a:p>
            </p:txBody>
          </p:sp>
          <p:sp>
            <p:nvSpPr>
              <p:cNvPr id="64" name="Textfeld 63">
                <a:extLst>
                  <a:ext uri="{FF2B5EF4-FFF2-40B4-BE49-F238E27FC236}">
                    <a16:creationId xmlns:a16="http://schemas.microsoft.com/office/drawing/2014/main" id="{4F468C63-CBB5-49EE-8C21-758B9915B9F4}"/>
                  </a:ext>
                </a:extLst>
              </p:cNvPr>
              <p:cNvSpPr txBox="1"/>
              <p:nvPr/>
            </p:nvSpPr>
            <p:spPr>
              <a:xfrm>
                <a:off x="3194564" y="4557711"/>
                <a:ext cx="263214" cy="261610"/>
              </a:xfrm>
              <a:prstGeom prst="rect">
                <a:avLst/>
              </a:prstGeom>
              <a:noFill/>
            </p:spPr>
            <p:txBody>
              <a:bodyPr wrap="none" rtlCol="0">
                <a:spAutoFit/>
              </a:bodyPr>
              <a:lstStyle/>
              <a:p>
                <a:r>
                  <a:rPr lang="de-DE" sz="1100"/>
                  <a:t>8</a:t>
                </a:r>
              </a:p>
            </p:txBody>
          </p:sp>
          <p:sp>
            <p:nvSpPr>
              <p:cNvPr id="65" name="Textfeld 64">
                <a:extLst>
                  <a:ext uri="{FF2B5EF4-FFF2-40B4-BE49-F238E27FC236}">
                    <a16:creationId xmlns:a16="http://schemas.microsoft.com/office/drawing/2014/main" id="{387414C9-03C1-4164-8487-4E18CC644B5E}"/>
                  </a:ext>
                </a:extLst>
              </p:cNvPr>
              <p:cNvSpPr txBox="1"/>
              <p:nvPr/>
            </p:nvSpPr>
            <p:spPr>
              <a:xfrm>
                <a:off x="3459656" y="4557714"/>
                <a:ext cx="263214" cy="261610"/>
              </a:xfrm>
              <a:prstGeom prst="rect">
                <a:avLst/>
              </a:prstGeom>
              <a:noFill/>
            </p:spPr>
            <p:txBody>
              <a:bodyPr wrap="none" rtlCol="0">
                <a:spAutoFit/>
              </a:bodyPr>
              <a:lstStyle/>
              <a:p>
                <a:r>
                  <a:rPr lang="de-DE" sz="1100"/>
                  <a:t>9</a:t>
                </a:r>
              </a:p>
            </p:txBody>
          </p:sp>
          <p:sp>
            <p:nvSpPr>
              <p:cNvPr id="66" name="Textfeld 65">
                <a:extLst>
                  <a:ext uri="{FF2B5EF4-FFF2-40B4-BE49-F238E27FC236}">
                    <a16:creationId xmlns:a16="http://schemas.microsoft.com/office/drawing/2014/main" id="{6F3EBF15-8BEF-4AC7-AE73-4D7596AF6F40}"/>
                  </a:ext>
                </a:extLst>
              </p:cNvPr>
              <p:cNvSpPr txBox="1"/>
              <p:nvPr/>
            </p:nvSpPr>
            <p:spPr>
              <a:xfrm>
                <a:off x="3674037" y="4557711"/>
                <a:ext cx="341760" cy="261610"/>
              </a:xfrm>
              <a:prstGeom prst="rect">
                <a:avLst/>
              </a:prstGeom>
              <a:noFill/>
            </p:spPr>
            <p:txBody>
              <a:bodyPr wrap="none" rtlCol="0">
                <a:spAutoFit/>
              </a:bodyPr>
              <a:lstStyle/>
              <a:p>
                <a:r>
                  <a:rPr lang="de-DE" sz="1100"/>
                  <a:t>10</a:t>
                </a:r>
              </a:p>
            </p:txBody>
          </p:sp>
          <p:sp>
            <p:nvSpPr>
              <p:cNvPr id="67" name="Textfeld 66">
                <a:extLst>
                  <a:ext uri="{FF2B5EF4-FFF2-40B4-BE49-F238E27FC236}">
                    <a16:creationId xmlns:a16="http://schemas.microsoft.com/office/drawing/2014/main" id="{39758638-7A33-4EE5-B240-9068AE692112}"/>
                  </a:ext>
                </a:extLst>
              </p:cNvPr>
              <p:cNvSpPr txBox="1"/>
              <p:nvPr/>
            </p:nvSpPr>
            <p:spPr>
              <a:xfrm>
                <a:off x="3926554" y="4557710"/>
                <a:ext cx="341760" cy="261610"/>
              </a:xfrm>
              <a:prstGeom prst="rect">
                <a:avLst/>
              </a:prstGeom>
              <a:noFill/>
            </p:spPr>
            <p:txBody>
              <a:bodyPr wrap="none" rtlCol="0">
                <a:spAutoFit/>
              </a:bodyPr>
              <a:lstStyle/>
              <a:p>
                <a:r>
                  <a:rPr lang="de-DE" sz="1100"/>
                  <a:t>11</a:t>
                </a:r>
              </a:p>
            </p:txBody>
          </p:sp>
          <p:sp>
            <p:nvSpPr>
              <p:cNvPr id="68" name="Textfeld 67">
                <a:extLst>
                  <a:ext uri="{FF2B5EF4-FFF2-40B4-BE49-F238E27FC236}">
                    <a16:creationId xmlns:a16="http://schemas.microsoft.com/office/drawing/2014/main" id="{9D088054-8B9E-4737-9C54-123D899E372E}"/>
                  </a:ext>
                </a:extLst>
              </p:cNvPr>
              <p:cNvSpPr txBox="1"/>
              <p:nvPr/>
            </p:nvSpPr>
            <p:spPr>
              <a:xfrm>
                <a:off x="4174907" y="4557709"/>
                <a:ext cx="341760" cy="261610"/>
              </a:xfrm>
              <a:prstGeom prst="rect">
                <a:avLst/>
              </a:prstGeom>
              <a:noFill/>
            </p:spPr>
            <p:txBody>
              <a:bodyPr wrap="none" rtlCol="0">
                <a:spAutoFit/>
              </a:bodyPr>
              <a:lstStyle/>
              <a:p>
                <a:r>
                  <a:rPr lang="de-DE" sz="1100"/>
                  <a:t>12</a:t>
                </a:r>
              </a:p>
            </p:txBody>
          </p:sp>
          <p:sp>
            <p:nvSpPr>
              <p:cNvPr id="69" name="Textfeld 68">
                <a:extLst>
                  <a:ext uri="{FF2B5EF4-FFF2-40B4-BE49-F238E27FC236}">
                    <a16:creationId xmlns:a16="http://schemas.microsoft.com/office/drawing/2014/main" id="{5CBBE642-A3D2-4709-9774-F7F0FA3C1971}"/>
                  </a:ext>
                </a:extLst>
              </p:cNvPr>
              <p:cNvSpPr txBox="1"/>
              <p:nvPr/>
            </p:nvSpPr>
            <p:spPr>
              <a:xfrm>
                <a:off x="4431948" y="4557709"/>
                <a:ext cx="341760" cy="261610"/>
              </a:xfrm>
              <a:prstGeom prst="rect">
                <a:avLst/>
              </a:prstGeom>
              <a:noFill/>
            </p:spPr>
            <p:txBody>
              <a:bodyPr wrap="none" rtlCol="0">
                <a:spAutoFit/>
              </a:bodyPr>
              <a:lstStyle/>
              <a:p>
                <a:r>
                  <a:rPr lang="de-DE" sz="1100"/>
                  <a:t>13</a:t>
                </a:r>
              </a:p>
            </p:txBody>
          </p:sp>
          <p:sp>
            <p:nvSpPr>
              <p:cNvPr id="70" name="Textfeld 69">
                <a:extLst>
                  <a:ext uri="{FF2B5EF4-FFF2-40B4-BE49-F238E27FC236}">
                    <a16:creationId xmlns:a16="http://schemas.microsoft.com/office/drawing/2014/main" id="{8305DE20-52CB-4A20-9AB5-E6BD08740084}"/>
                  </a:ext>
                </a:extLst>
              </p:cNvPr>
              <p:cNvSpPr txBox="1"/>
              <p:nvPr/>
            </p:nvSpPr>
            <p:spPr>
              <a:xfrm>
                <a:off x="4681978" y="4557714"/>
                <a:ext cx="341760" cy="261610"/>
              </a:xfrm>
              <a:prstGeom prst="rect">
                <a:avLst/>
              </a:prstGeom>
              <a:noFill/>
            </p:spPr>
            <p:txBody>
              <a:bodyPr wrap="none" rtlCol="0">
                <a:spAutoFit/>
              </a:bodyPr>
              <a:lstStyle/>
              <a:p>
                <a:r>
                  <a:rPr lang="de-DE" sz="1100"/>
                  <a:t>14</a:t>
                </a:r>
              </a:p>
            </p:txBody>
          </p:sp>
          <p:sp>
            <p:nvSpPr>
              <p:cNvPr id="71" name="Textfeld 70">
                <a:extLst>
                  <a:ext uri="{FF2B5EF4-FFF2-40B4-BE49-F238E27FC236}">
                    <a16:creationId xmlns:a16="http://schemas.microsoft.com/office/drawing/2014/main" id="{72D8C045-8F70-49FE-AF4B-F70462EA0562}"/>
                  </a:ext>
                </a:extLst>
              </p:cNvPr>
              <p:cNvSpPr txBox="1"/>
              <p:nvPr/>
            </p:nvSpPr>
            <p:spPr>
              <a:xfrm>
                <a:off x="4932008" y="4557709"/>
                <a:ext cx="341760" cy="261610"/>
              </a:xfrm>
              <a:prstGeom prst="rect">
                <a:avLst/>
              </a:prstGeom>
              <a:noFill/>
            </p:spPr>
            <p:txBody>
              <a:bodyPr wrap="none" rtlCol="0">
                <a:spAutoFit/>
              </a:bodyPr>
              <a:lstStyle/>
              <a:p>
                <a:r>
                  <a:rPr lang="de-DE" sz="1100"/>
                  <a:t>15</a:t>
                </a:r>
              </a:p>
            </p:txBody>
          </p:sp>
          <p:sp>
            <p:nvSpPr>
              <p:cNvPr id="72" name="Textfeld 71">
                <a:extLst>
                  <a:ext uri="{FF2B5EF4-FFF2-40B4-BE49-F238E27FC236}">
                    <a16:creationId xmlns:a16="http://schemas.microsoft.com/office/drawing/2014/main" id="{61F6BE3C-4A86-47C6-AB77-0A68DF60211C}"/>
                  </a:ext>
                </a:extLst>
              </p:cNvPr>
              <p:cNvSpPr txBox="1"/>
              <p:nvPr/>
            </p:nvSpPr>
            <p:spPr>
              <a:xfrm>
                <a:off x="5187372" y="4557709"/>
                <a:ext cx="341760" cy="261610"/>
              </a:xfrm>
              <a:prstGeom prst="rect">
                <a:avLst/>
              </a:prstGeom>
              <a:noFill/>
            </p:spPr>
            <p:txBody>
              <a:bodyPr wrap="none" rtlCol="0">
                <a:spAutoFit/>
              </a:bodyPr>
              <a:lstStyle/>
              <a:p>
                <a:r>
                  <a:rPr lang="de-DE" sz="1100"/>
                  <a:t>16</a:t>
                </a:r>
              </a:p>
            </p:txBody>
          </p:sp>
          <p:sp>
            <p:nvSpPr>
              <p:cNvPr id="73" name="Textfeld 72">
                <a:extLst>
                  <a:ext uri="{FF2B5EF4-FFF2-40B4-BE49-F238E27FC236}">
                    <a16:creationId xmlns:a16="http://schemas.microsoft.com/office/drawing/2014/main" id="{AF9FE639-15BA-47F8-8395-4BC41A5DEA1B}"/>
                  </a:ext>
                </a:extLst>
              </p:cNvPr>
              <p:cNvSpPr txBox="1"/>
              <p:nvPr/>
            </p:nvSpPr>
            <p:spPr>
              <a:xfrm>
                <a:off x="5440043" y="4557709"/>
                <a:ext cx="341760" cy="261610"/>
              </a:xfrm>
              <a:prstGeom prst="rect">
                <a:avLst/>
              </a:prstGeom>
              <a:noFill/>
            </p:spPr>
            <p:txBody>
              <a:bodyPr wrap="none" rtlCol="0">
                <a:spAutoFit/>
              </a:bodyPr>
              <a:lstStyle/>
              <a:p>
                <a:r>
                  <a:rPr lang="de-DE" sz="1100"/>
                  <a:t>17</a:t>
                </a:r>
              </a:p>
            </p:txBody>
          </p:sp>
          <p:sp>
            <p:nvSpPr>
              <p:cNvPr id="74" name="Textfeld 73">
                <a:extLst>
                  <a:ext uri="{FF2B5EF4-FFF2-40B4-BE49-F238E27FC236}">
                    <a16:creationId xmlns:a16="http://schemas.microsoft.com/office/drawing/2014/main" id="{4E6FA72B-999E-4118-9AE7-6547F35CC8AB}"/>
                  </a:ext>
                </a:extLst>
              </p:cNvPr>
              <p:cNvSpPr txBox="1"/>
              <p:nvPr/>
            </p:nvSpPr>
            <p:spPr>
              <a:xfrm>
                <a:off x="2609755" y="4700085"/>
                <a:ext cx="1701107" cy="261610"/>
              </a:xfrm>
              <a:prstGeom prst="rect">
                <a:avLst/>
              </a:prstGeom>
              <a:noFill/>
            </p:spPr>
            <p:txBody>
              <a:bodyPr wrap="none" rtlCol="0">
                <a:spAutoFit/>
              </a:bodyPr>
              <a:lstStyle/>
              <a:p>
                <a:r>
                  <a:rPr lang="de-DE" sz="1100" b="1" err="1"/>
                  <a:t>Months</a:t>
                </a:r>
                <a:r>
                  <a:rPr lang="de-DE" sz="1100" b="1"/>
                  <a:t> after </a:t>
                </a:r>
                <a:r>
                  <a:rPr lang="de-DE" sz="1100" b="1" err="1"/>
                  <a:t>first</a:t>
                </a:r>
                <a:r>
                  <a:rPr lang="de-DE" sz="1100" b="1"/>
                  <a:t> dose</a:t>
                </a:r>
              </a:p>
            </p:txBody>
          </p:sp>
          <p:cxnSp>
            <p:nvCxnSpPr>
              <p:cNvPr id="81" name="Gerader Verbinder 80">
                <a:extLst>
                  <a:ext uri="{FF2B5EF4-FFF2-40B4-BE49-F238E27FC236}">
                    <a16:creationId xmlns:a16="http://schemas.microsoft.com/office/drawing/2014/main" id="{4B0A78EB-B0FD-4F72-BDD8-409CC20D03F3}"/>
                  </a:ext>
                </a:extLst>
              </p:cNvPr>
              <p:cNvCxnSpPr/>
              <p:nvPr/>
            </p:nvCxnSpPr>
            <p:spPr>
              <a:xfrm flipV="1">
                <a:off x="1312072" y="2408538"/>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5" name="Textfeld 114">
                <a:extLst>
                  <a:ext uri="{FF2B5EF4-FFF2-40B4-BE49-F238E27FC236}">
                    <a16:creationId xmlns:a16="http://schemas.microsoft.com/office/drawing/2014/main" id="{1B71E922-C8F3-4E93-A52B-0484A96EB169}"/>
                  </a:ext>
                </a:extLst>
              </p:cNvPr>
              <p:cNvSpPr txBox="1"/>
              <p:nvPr/>
            </p:nvSpPr>
            <p:spPr>
              <a:xfrm rot="16200000">
                <a:off x="75745" y="3375296"/>
                <a:ext cx="1398140" cy="261610"/>
              </a:xfrm>
              <a:prstGeom prst="rect">
                <a:avLst/>
              </a:prstGeom>
              <a:noFill/>
            </p:spPr>
            <p:txBody>
              <a:bodyPr wrap="none" rtlCol="0">
                <a:spAutoFit/>
              </a:bodyPr>
              <a:lstStyle/>
              <a:p>
                <a:r>
                  <a:rPr lang="de-DE" sz="1100" b="1" err="1"/>
                  <a:t>Probability</a:t>
                </a:r>
                <a:r>
                  <a:rPr lang="de-DE" sz="1100" b="1"/>
                  <a:t> </a:t>
                </a:r>
                <a:r>
                  <a:rPr lang="de-DE" sz="1100" b="1" err="1"/>
                  <a:t>of</a:t>
                </a:r>
                <a:r>
                  <a:rPr lang="de-DE" sz="1100" b="1"/>
                  <a:t> PFS</a:t>
                </a:r>
              </a:p>
            </p:txBody>
          </p:sp>
        </p:grpSp>
      </p:grpSp>
      <p:grpSp>
        <p:nvGrpSpPr>
          <p:cNvPr id="216" name="Gruppieren 215">
            <a:extLst>
              <a:ext uri="{FF2B5EF4-FFF2-40B4-BE49-F238E27FC236}">
                <a16:creationId xmlns:a16="http://schemas.microsoft.com/office/drawing/2014/main" id="{E9A910C7-FA99-4D0C-9170-0D48ACC55D07}"/>
              </a:ext>
            </a:extLst>
          </p:cNvPr>
          <p:cNvGrpSpPr/>
          <p:nvPr/>
        </p:nvGrpSpPr>
        <p:grpSpPr>
          <a:xfrm>
            <a:off x="6175174" y="1771972"/>
            <a:ext cx="4629758" cy="2639547"/>
            <a:chOff x="6473766" y="2322500"/>
            <a:chExt cx="4629758" cy="2639547"/>
          </a:xfrm>
        </p:grpSpPr>
        <p:grpSp>
          <p:nvGrpSpPr>
            <p:cNvPr id="117" name="Gruppieren 116">
              <a:extLst>
                <a:ext uri="{FF2B5EF4-FFF2-40B4-BE49-F238E27FC236}">
                  <a16:creationId xmlns:a16="http://schemas.microsoft.com/office/drawing/2014/main" id="{6D4AA244-0E1C-4591-847D-1963BBDBD9C4}"/>
                </a:ext>
              </a:extLst>
            </p:cNvPr>
            <p:cNvGrpSpPr/>
            <p:nvPr/>
          </p:nvGrpSpPr>
          <p:grpSpPr>
            <a:xfrm>
              <a:off x="6473766" y="2322500"/>
              <a:ext cx="4629758" cy="2639547"/>
              <a:chOff x="644010" y="2322148"/>
              <a:chExt cx="4629758" cy="2639547"/>
            </a:xfrm>
          </p:grpSpPr>
          <p:cxnSp>
            <p:nvCxnSpPr>
              <p:cNvPr id="118" name="Gerader Verbinder 117">
                <a:extLst>
                  <a:ext uri="{FF2B5EF4-FFF2-40B4-BE49-F238E27FC236}">
                    <a16:creationId xmlns:a16="http://schemas.microsoft.com/office/drawing/2014/main" id="{BB72B775-5BCE-4C87-9AFC-BDE2F2915DFD}"/>
                  </a:ext>
                </a:extLst>
              </p:cNvPr>
              <p:cNvCxnSpPr>
                <a:cxnSpLocks/>
              </p:cNvCxnSpPr>
              <p:nvPr/>
            </p:nvCxnSpPr>
            <p:spPr>
              <a:xfrm>
                <a:off x="1293019" y="2374106"/>
                <a:ext cx="0" cy="22502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B15DE70D-BEF1-466A-BEEA-D235895598DB}"/>
                  </a:ext>
                </a:extLst>
              </p:cNvPr>
              <p:cNvCxnSpPr>
                <a:cxnSpLocks/>
              </p:cNvCxnSpPr>
              <p:nvPr/>
            </p:nvCxnSpPr>
            <p:spPr>
              <a:xfrm flipH="1">
                <a:off x="1245395" y="4557357"/>
                <a:ext cx="3967499" cy="3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8B983D99-5EBF-47CA-A1E8-A3461DD687BE}"/>
                  </a:ext>
                </a:extLst>
              </p:cNvPr>
              <p:cNvCxnSpPr/>
              <p:nvPr/>
            </p:nvCxnSpPr>
            <p:spPr>
              <a:xfrm flipH="1">
                <a:off x="1245395" y="4345783"/>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Gerader Verbinder 120">
                <a:extLst>
                  <a:ext uri="{FF2B5EF4-FFF2-40B4-BE49-F238E27FC236}">
                    <a16:creationId xmlns:a16="http://schemas.microsoft.com/office/drawing/2014/main" id="{38F06794-5560-4DDB-B4D7-2DE95065A653}"/>
                  </a:ext>
                </a:extLst>
              </p:cNvPr>
              <p:cNvCxnSpPr/>
              <p:nvPr/>
            </p:nvCxnSpPr>
            <p:spPr>
              <a:xfrm flipH="1">
                <a:off x="1245395" y="4136233"/>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70A5CCD6-4BDF-4636-B80A-BFEBC886903A}"/>
                  </a:ext>
                </a:extLst>
              </p:cNvPr>
              <p:cNvCxnSpPr/>
              <p:nvPr/>
            </p:nvCxnSpPr>
            <p:spPr>
              <a:xfrm flipH="1">
                <a:off x="1245395" y="3926683"/>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40327A48-0487-47C0-A229-5E340061E804}"/>
                  </a:ext>
                </a:extLst>
              </p:cNvPr>
              <p:cNvCxnSpPr/>
              <p:nvPr/>
            </p:nvCxnSpPr>
            <p:spPr>
              <a:xfrm flipH="1">
                <a:off x="1245395" y="3714752"/>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E93C6395-8CE0-48DF-8126-CC4AF987E5D1}"/>
                  </a:ext>
                </a:extLst>
              </p:cNvPr>
              <p:cNvCxnSpPr/>
              <p:nvPr/>
            </p:nvCxnSpPr>
            <p:spPr>
              <a:xfrm flipH="1">
                <a:off x="1245395" y="3507583"/>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74F32D10-DA18-436B-ADF3-F6B1AD50BD97}"/>
                  </a:ext>
                </a:extLst>
              </p:cNvPr>
              <p:cNvCxnSpPr/>
              <p:nvPr/>
            </p:nvCxnSpPr>
            <p:spPr>
              <a:xfrm flipH="1">
                <a:off x="1245395" y="3295652"/>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0D79008B-E464-4471-9767-0AAEBF3FF9D0}"/>
                  </a:ext>
                </a:extLst>
              </p:cNvPr>
              <p:cNvCxnSpPr/>
              <p:nvPr/>
            </p:nvCxnSpPr>
            <p:spPr>
              <a:xfrm flipH="1">
                <a:off x="1245395" y="3083720"/>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Gerader Verbinder 126">
                <a:extLst>
                  <a:ext uri="{FF2B5EF4-FFF2-40B4-BE49-F238E27FC236}">
                    <a16:creationId xmlns:a16="http://schemas.microsoft.com/office/drawing/2014/main" id="{82609C4F-7F9F-4824-B74B-5648CCAA098A}"/>
                  </a:ext>
                </a:extLst>
              </p:cNvPr>
              <p:cNvCxnSpPr/>
              <p:nvPr/>
            </p:nvCxnSpPr>
            <p:spPr>
              <a:xfrm flipH="1">
                <a:off x="1245395" y="2876551"/>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801BDF40-48DE-44BB-9B5C-A342CD1D3639}"/>
                  </a:ext>
                </a:extLst>
              </p:cNvPr>
              <p:cNvCxnSpPr/>
              <p:nvPr/>
            </p:nvCxnSpPr>
            <p:spPr>
              <a:xfrm flipH="1">
                <a:off x="1245395" y="2664620"/>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Gerader Verbinder 128">
                <a:extLst>
                  <a:ext uri="{FF2B5EF4-FFF2-40B4-BE49-F238E27FC236}">
                    <a16:creationId xmlns:a16="http://schemas.microsoft.com/office/drawing/2014/main" id="{B922C89F-6071-4074-AD68-6BCE6D94EE3A}"/>
                  </a:ext>
                </a:extLst>
              </p:cNvPr>
              <p:cNvCxnSpPr/>
              <p:nvPr/>
            </p:nvCxnSpPr>
            <p:spPr>
              <a:xfrm flipH="1">
                <a:off x="1245395" y="2455070"/>
                <a:ext cx="476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Gerader Verbinder 129">
                <a:extLst>
                  <a:ext uri="{FF2B5EF4-FFF2-40B4-BE49-F238E27FC236}">
                    <a16:creationId xmlns:a16="http://schemas.microsoft.com/office/drawing/2014/main" id="{BDD1AFA3-080B-473C-85EF-36B02F34FFBC}"/>
                  </a:ext>
                </a:extLst>
              </p:cNvPr>
              <p:cNvCxnSpPr/>
              <p:nvPr/>
            </p:nvCxnSpPr>
            <p:spPr>
              <a:xfrm>
                <a:off x="1557340"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11E135B0-85B3-425F-9AF6-BE3811EB0644}"/>
                  </a:ext>
                </a:extLst>
              </p:cNvPr>
              <p:cNvCxnSpPr/>
              <p:nvPr/>
            </p:nvCxnSpPr>
            <p:spPr>
              <a:xfrm>
                <a:off x="1807371"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Gerader Verbinder 131">
                <a:extLst>
                  <a:ext uri="{FF2B5EF4-FFF2-40B4-BE49-F238E27FC236}">
                    <a16:creationId xmlns:a16="http://schemas.microsoft.com/office/drawing/2014/main" id="{7D54E5D4-D395-43CA-B602-F4269C2F1B21}"/>
                  </a:ext>
                </a:extLst>
              </p:cNvPr>
              <p:cNvCxnSpPr/>
              <p:nvPr/>
            </p:nvCxnSpPr>
            <p:spPr>
              <a:xfrm>
                <a:off x="2062165"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Gerader Verbinder 132">
                <a:extLst>
                  <a:ext uri="{FF2B5EF4-FFF2-40B4-BE49-F238E27FC236}">
                    <a16:creationId xmlns:a16="http://schemas.microsoft.com/office/drawing/2014/main" id="{30C55E23-6A30-4289-85C7-8FB30BBBC694}"/>
                  </a:ext>
                </a:extLst>
              </p:cNvPr>
              <p:cNvCxnSpPr/>
              <p:nvPr/>
            </p:nvCxnSpPr>
            <p:spPr>
              <a:xfrm>
                <a:off x="2316958"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Gerader Verbinder 133">
                <a:extLst>
                  <a:ext uri="{FF2B5EF4-FFF2-40B4-BE49-F238E27FC236}">
                    <a16:creationId xmlns:a16="http://schemas.microsoft.com/office/drawing/2014/main" id="{3C92459B-87D3-4DCF-831E-E38D63186206}"/>
                  </a:ext>
                </a:extLst>
              </p:cNvPr>
              <p:cNvCxnSpPr/>
              <p:nvPr/>
            </p:nvCxnSpPr>
            <p:spPr>
              <a:xfrm>
                <a:off x="2566989"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Gerader Verbinder 134">
                <a:extLst>
                  <a:ext uri="{FF2B5EF4-FFF2-40B4-BE49-F238E27FC236}">
                    <a16:creationId xmlns:a16="http://schemas.microsoft.com/office/drawing/2014/main" id="{82E77B80-5262-4C83-89B3-8130463C6F65}"/>
                  </a:ext>
                </a:extLst>
              </p:cNvPr>
              <p:cNvCxnSpPr/>
              <p:nvPr/>
            </p:nvCxnSpPr>
            <p:spPr>
              <a:xfrm>
                <a:off x="2819401"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Gerader Verbinder 135">
                <a:extLst>
                  <a:ext uri="{FF2B5EF4-FFF2-40B4-BE49-F238E27FC236}">
                    <a16:creationId xmlns:a16="http://schemas.microsoft.com/office/drawing/2014/main" id="{FC73EEB3-0284-44D5-966A-B38777AB3799}"/>
                  </a:ext>
                </a:extLst>
              </p:cNvPr>
              <p:cNvCxnSpPr/>
              <p:nvPr/>
            </p:nvCxnSpPr>
            <p:spPr>
              <a:xfrm>
                <a:off x="3074195"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Gerader Verbinder 136">
                <a:extLst>
                  <a:ext uri="{FF2B5EF4-FFF2-40B4-BE49-F238E27FC236}">
                    <a16:creationId xmlns:a16="http://schemas.microsoft.com/office/drawing/2014/main" id="{B97FCA4B-E6FD-4D64-B458-1609D4CE75B8}"/>
                  </a:ext>
                </a:extLst>
              </p:cNvPr>
              <p:cNvCxnSpPr/>
              <p:nvPr/>
            </p:nvCxnSpPr>
            <p:spPr>
              <a:xfrm>
                <a:off x="3325910"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6CA4666D-8A78-4E2E-948E-C89F4233C49E}"/>
                  </a:ext>
                </a:extLst>
              </p:cNvPr>
              <p:cNvCxnSpPr/>
              <p:nvPr/>
            </p:nvCxnSpPr>
            <p:spPr>
              <a:xfrm>
                <a:off x="3590229"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Gerader Verbinder 138">
                <a:extLst>
                  <a:ext uri="{FF2B5EF4-FFF2-40B4-BE49-F238E27FC236}">
                    <a16:creationId xmlns:a16="http://schemas.microsoft.com/office/drawing/2014/main" id="{42FD7D39-5453-419B-A8D4-B005F8057958}"/>
                  </a:ext>
                </a:extLst>
              </p:cNvPr>
              <p:cNvCxnSpPr/>
              <p:nvPr/>
            </p:nvCxnSpPr>
            <p:spPr>
              <a:xfrm>
                <a:off x="3842641"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Gerader Verbinder 139">
                <a:extLst>
                  <a:ext uri="{FF2B5EF4-FFF2-40B4-BE49-F238E27FC236}">
                    <a16:creationId xmlns:a16="http://schemas.microsoft.com/office/drawing/2014/main" id="{58E3812C-6FC6-4F60-A0A0-43896B101125}"/>
                  </a:ext>
                </a:extLst>
              </p:cNvPr>
              <p:cNvCxnSpPr/>
              <p:nvPr/>
            </p:nvCxnSpPr>
            <p:spPr>
              <a:xfrm>
                <a:off x="4095053"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Gerader Verbinder 140">
                <a:extLst>
                  <a:ext uri="{FF2B5EF4-FFF2-40B4-BE49-F238E27FC236}">
                    <a16:creationId xmlns:a16="http://schemas.microsoft.com/office/drawing/2014/main" id="{7480F566-DF91-4CA7-B922-CB80DFE75AA4}"/>
                  </a:ext>
                </a:extLst>
              </p:cNvPr>
              <p:cNvCxnSpPr/>
              <p:nvPr/>
            </p:nvCxnSpPr>
            <p:spPr>
              <a:xfrm>
                <a:off x="4347465"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Gerader Verbinder 141">
                <a:extLst>
                  <a:ext uri="{FF2B5EF4-FFF2-40B4-BE49-F238E27FC236}">
                    <a16:creationId xmlns:a16="http://schemas.microsoft.com/office/drawing/2014/main" id="{5BF8E3BC-6EDC-46D3-81A3-78640CFC8B5A}"/>
                  </a:ext>
                </a:extLst>
              </p:cNvPr>
              <p:cNvCxnSpPr/>
              <p:nvPr/>
            </p:nvCxnSpPr>
            <p:spPr>
              <a:xfrm>
                <a:off x="4599878"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2EC97B4E-9E91-466F-A95C-8EDF9ED25682}"/>
                  </a:ext>
                </a:extLst>
              </p:cNvPr>
              <p:cNvCxnSpPr/>
              <p:nvPr/>
            </p:nvCxnSpPr>
            <p:spPr>
              <a:xfrm>
                <a:off x="4852291"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55594B7F-7ED1-428F-A8E5-40B49F66CBAE}"/>
                  </a:ext>
                </a:extLst>
              </p:cNvPr>
              <p:cNvCxnSpPr/>
              <p:nvPr/>
            </p:nvCxnSpPr>
            <p:spPr>
              <a:xfrm>
                <a:off x="5102322" y="4557712"/>
                <a:ext cx="0" cy="66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7" name="Textfeld 146">
                <a:extLst>
                  <a:ext uri="{FF2B5EF4-FFF2-40B4-BE49-F238E27FC236}">
                    <a16:creationId xmlns:a16="http://schemas.microsoft.com/office/drawing/2014/main" id="{497DD7E0-3403-45DA-BFF2-2B7079C7914C}"/>
                  </a:ext>
                </a:extLst>
              </p:cNvPr>
              <p:cNvSpPr txBox="1"/>
              <p:nvPr/>
            </p:nvSpPr>
            <p:spPr>
              <a:xfrm>
                <a:off x="1161412" y="4557711"/>
                <a:ext cx="263214" cy="261610"/>
              </a:xfrm>
              <a:prstGeom prst="rect">
                <a:avLst/>
              </a:prstGeom>
              <a:noFill/>
            </p:spPr>
            <p:txBody>
              <a:bodyPr wrap="none" rtlCol="0">
                <a:spAutoFit/>
              </a:bodyPr>
              <a:lstStyle/>
              <a:p>
                <a:r>
                  <a:rPr lang="de-DE" sz="1100"/>
                  <a:t>0</a:t>
                </a:r>
              </a:p>
            </p:txBody>
          </p:sp>
          <p:sp>
            <p:nvSpPr>
              <p:cNvPr id="148" name="Textfeld 147">
                <a:extLst>
                  <a:ext uri="{FF2B5EF4-FFF2-40B4-BE49-F238E27FC236}">
                    <a16:creationId xmlns:a16="http://schemas.microsoft.com/office/drawing/2014/main" id="{98CA0963-8988-4372-A1AA-7856A8B269F2}"/>
                  </a:ext>
                </a:extLst>
              </p:cNvPr>
              <p:cNvSpPr txBox="1"/>
              <p:nvPr/>
            </p:nvSpPr>
            <p:spPr>
              <a:xfrm>
                <a:off x="1029492" y="4424528"/>
                <a:ext cx="263214" cy="261610"/>
              </a:xfrm>
              <a:prstGeom prst="rect">
                <a:avLst/>
              </a:prstGeom>
              <a:noFill/>
            </p:spPr>
            <p:txBody>
              <a:bodyPr wrap="none" rtlCol="0">
                <a:spAutoFit/>
              </a:bodyPr>
              <a:lstStyle/>
              <a:p>
                <a:r>
                  <a:rPr lang="de-DE" sz="1100"/>
                  <a:t>0</a:t>
                </a:r>
              </a:p>
            </p:txBody>
          </p:sp>
          <p:sp>
            <p:nvSpPr>
              <p:cNvPr id="149" name="Textfeld 148">
                <a:extLst>
                  <a:ext uri="{FF2B5EF4-FFF2-40B4-BE49-F238E27FC236}">
                    <a16:creationId xmlns:a16="http://schemas.microsoft.com/office/drawing/2014/main" id="{6A3138A8-100D-4321-B9C9-7E752D744EB5}"/>
                  </a:ext>
                </a:extLst>
              </p:cNvPr>
              <p:cNvSpPr txBox="1"/>
              <p:nvPr/>
            </p:nvSpPr>
            <p:spPr>
              <a:xfrm>
                <a:off x="950946" y="4212597"/>
                <a:ext cx="341760" cy="261610"/>
              </a:xfrm>
              <a:prstGeom prst="rect">
                <a:avLst/>
              </a:prstGeom>
              <a:noFill/>
            </p:spPr>
            <p:txBody>
              <a:bodyPr wrap="none" rtlCol="0">
                <a:spAutoFit/>
              </a:bodyPr>
              <a:lstStyle/>
              <a:p>
                <a:r>
                  <a:rPr lang="de-DE" sz="1100"/>
                  <a:t>10</a:t>
                </a:r>
              </a:p>
            </p:txBody>
          </p:sp>
          <p:sp>
            <p:nvSpPr>
              <p:cNvPr id="150" name="Textfeld 149">
                <a:extLst>
                  <a:ext uri="{FF2B5EF4-FFF2-40B4-BE49-F238E27FC236}">
                    <a16:creationId xmlns:a16="http://schemas.microsoft.com/office/drawing/2014/main" id="{49F13E30-8395-4F5C-927F-3B2AE76C597D}"/>
                  </a:ext>
                </a:extLst>
              </p:cNvPr>
              <p:cNvSpPr txBox="1"/>
              <p:nvPr/>
            </p:nvSpPr>
            <p:spPr>
              <a:xfrm>
                <a:off x="950946" y="4002229"/>
                <a:ext cx="341760" cy="261610"/>
              </a:xfrm>
              <a:prstGeom prst="rect">
                <a:avLst/>
              </a:prstGeom>
              <a:noFill/>
            </p:spPr>
            <p:txBody>
              <a:bodyPr wrap="none" rtlCol="0">
                <a:spAutoFit/>
              </a:bodyPr>
              <a:lstStyle/>
              <a:p>
                <a:r>
                  <a:rPr lang="de-DE" sz="1100"/>
                  <a:t>20</a:t>
                </a:r>
              </a:p>
            </p:txBody>
          </p:sp>
          <p:sp>
            <p:nvSpPr>
              <p:cNvPr id="151" name="Textfeld 150">
                <a:extLst>
                  <a:ext uri="{FF2B5EF4-FFF2-40B4-BE49-F238E27FC236}">
                    <a16:creationId xmlns:a16="http://schemas.microsoft.com/office/drawing/2014/main" id="{66A36CD7-1A06-4040-AF42-D8AB5A2A1B2D}"/>
                  </a:ext>
                </a:extLst>
              </p:cNvPr>
              <p:cNvSpPr txBox="1"/>
              <p:nvPr/>
            </p:nvSpPr>
            <p:spPr>
              <a:xfrm>
                <a:off x="950946" y="3793827"/>
                <a:ext cx="341760" cy="261610"/>
              </a:xfrm>
              <a:prstGeom prst="rect">
                <a:avLst/>
              </a:prstGeom>
              <a:noFill/>
            </p:spPr>
            <p:txBody>
              <a:bodyPr wrap="none" rtlCol="0">
                <a:spAutoFit/>
              </a:bodyPr>
              <a:lstStyle/>
              <a:p>
                <a:r>
                  <a:rPr lang="de-DE" sz="1100"/>
                  <a:t>30</a:t>
                </a:r>
              </a:p>
            </p:txBody>
          </p:sp>
          <p:sp>
            <p:nvSpPr>
              <p:cNvPr id="152" name="Textfeld 151">
                <a:extLst>
                  <a:ext uri="{FF2B5EF4-FFF2-40B4-BE49-F238E27FC236}">
                    <a16:creationId xmlns:a16="http://schemas.microsoft.com/office/drawing/2014/main" id="{0CDD6561-64F0-4F22-9E71-6BBA4EB272C7}"/>
                  </a:ext>
                </a:extLst>
              </p:cNvPr>
              <p:cNvSpPr txBox="1"/>
              <p:nvPr/>
            </p:nvSpPr>
            <p:spPr>
              <a:xfrm>
                <a:off x="950946" y="3579518"/>
                <a:ext cx="341760" cy="261610"/>
              </a:xfrm>
              <a:prstGeom prst="rect">
                <a:avLst/>
              </a:prstGeom>
              <a:noFill/>
            </p:spPr>
            <p:txBody>
              <a:bodyPr wrap="none" rtlCol="0">
                <a:spAutoFit/>
              </a:bodyPr>
              <a:lstStyle/>
              <a:p>
                <a:r>
                  <a:rPr lang="de-DE" sz="1100"/>
                  <a:t>40</a:t>
                </a:r>
              </a:p>
            </p:txBody>
          </p:sp>
          <p:sp>
            <p:nvSpPr>
              <p:cNvPr id="153" name="Textfeld 152">
                <a:extLst>
                  <a:ext uri="{FF2B5EF4-FFF2-40B4-BE49-F238E27FC236}">
                    <a16:creationId xmlns:a16="http://schemas.microsoft.com/office/drawing/2014/main" id="{50E5800A-8378-4D0D-A279-F1CCC4874307}"/>
                  </a:ext>
                </a:extLst>
              </p:cNvPr>
              <p:cNvSpPr txBox="1"/>
              <p:nvPr/>
            </p:nvSpPr>
            <p:spPr>
              <a:xfrm>
                <a:off x="950946" y="3375296"/>
                <a:ext cx="341760" cy="261610"/>
              </a:xfrm>
              <a:prstGeom prst="rect">
                <a:avLst/>
              </a:prstGeom>
              <a:noFill/>
            </p:spPr>
            <p:txBody>
              <a:bodyPr wrap="none" rtlCol="0">
                <a:spAutoFit/>
              </a:bodyPr>
              <a:lstStyle/>
              <a:p>
                <a:r>
                  <a:rPr lang="de-DE" sz="1100"/>
                  <a:t>50</a:t>
                </a:r>
              </a:p>
            </p:txBody>
          </p:sp>
          <p:sp>
            <p:nvSpPr>
              <p:cNvPr id="154" name="Textfeld 153">
                <a:extLst>
                  <a:ext uri="{FF2B5EF4-FFF2-40B4-BE49-F238E27FC236}">
                    <a16:creationId xmlns:a16="http://schemas.microsoft.com/office/drawing/2014/main" id="{3A706C6E-955A-4ECB-892F-8755F963223D}"/>
                  </a:ext>
                </a:extLst>
              </p:cNvPr>
              <p:cNvSpPr txBox="1"/>
              <p:nvPr/>
            </p:nvSpPr>
            <p:spPr>
              <a:xfrm>
                <a:off x="950946" y="3163521"/>
                <a:ext cx="341760" cy="261610"/>
              </a:xfrm>
              <a:prstGeom prst="rect">
                <a:avLst/>
              </a:prstGeom>
              <a:noFill/>
            </p:spPr>
            <p:txBody>
              <a:bodyPr wrap="none" rtlCol="0">
                <a:spAutoFit/>
              </a:bodyPr>
              <a:lstStyle/>
              <a:p>
                <a:r>
                  <a:rPr lang="de-DE" sz="1100"/>
                  <a:t>60</a:t>
                </a:r>
              </a:p>
            </p:txBody>
          </p:sp>
          <p:sp>
            <p:nvSpPr>
              <p:cNvPr id="155" name="Textfeld 154">
                <a:extLst>
                  <a:ext uri="{FF2B5EF4-FFF2-40B4-BE49-F238E27FC236}">
                    <a16:creationId xmlns:a16="http://schemas.microsoft.com/office/drawing/2014/main" id="{F7FAEBF5-81AB-4929-A5F9-789F2005B18E}"/>
                  </a:ext>
                </a:extLst>
              </p:cNvPr>
              <p:cNvSpPr txBox="1"/>
              <p:nvPr/>
            </p:nvSpPr>
            <p:spPr>
              <a:xfrm>
                <a:off x="950946" y="2952505"/>
                <a:ext cx="341760" cy="261610"/>
              </a:xfrm>
              <a:prstGeom prst="rect">
                <a:avLst/>
              </a:prstGeom>
              <a:noFill/>
            </p:spPr>
            <p:txBody>
              <a:bodyPr wrap="none" rtlCol="0">
                <a:spAutoFit/>
              </a:bodyPr>
              <a:lstStyle/>
              <a:p>
                <a:r>
                  <a:rPr lang="de-DE" sz="1100"/>
                  <a:t>70</a:t>
                </a:r>
              </a:p>
            </p:txBody>
          </p:sp>
          <p:sp>
            <p:nvSpPr>
              <p:cNvPr id="156" name="Textfeld 155">
                <a:extLst>
                  <a:ext uri="{FF2B5EF4-FFF2-40B4-BE49-F238E27FC236}">
                    <a16:creationId xmlns:a16="http://schemas.microsoft.com/office/drawing/2014/main" id="{1555A819-B8D6-462F-B5F3-D543C8FD46E6}"/>
                  </a:ext>
                </a:extLst>
              </p:cNvPr>
              <p:cNvSpPr txBox="1"/>
              <p:nvPr/>
            </p:nvSpPr>
            <p:spPr>
              <a:xfrm>
                <a:off x="950946" y="2744990"/>
                <a:ext cx="341760" cy="261610"/>
              </a:xfrm>
              <a:prstGeom prst="rect">
                <a:avLst/>
              </a:prstGeom>
              <a:noFill/>
            </p:spPr>
            <p:txBody>
              <a:bodyPr wrap="none" rtlCol="0">
                <a:spAutoFit/>
              </a:bodyPr>
              <a:lstStyle/>
              <a:p>
                <a:r>
                  <a:rPr lang="de-DE" sz="1100"/>
                  <a:t>80</a:t>
                </a:r>
              </a:p>
            </p:txBody>
          </p:sp>
          <p:sp>
            <p:nvSpPr>
              <p:cNvPr id="157" name="Textfeld 156">
                <a:extLst>
                  <a:ext uri="{FF2B5EF4-FFF2-40B4-BE49-F238E27FC236}">
                    <a16:creationId xmlns:a16="http://schemas.microsoft.com/office/drawing/2014/main" id="{0EB209E4-38E4-49D6-AE75-D8D68FCC3FD2}"/>
                  </a:ext>
                </a:extLst>
              </p:cNvPr>
              <p:cNvSpPr txBox="1"/>
              <p:nvPr/>
            </p:nvSpPr>
            <p:spPr>
              <a:xfrm>
                <a:off x="950946" y="2532049"/>
                <a:ext cx="341760" cy="261610"/>
              </a:xfrm>
              <a:prstGeom prst="rect">
                <a:avLst/>
              </a:prstGeom>
              <a:noFill/>
            </p:spPr>
            <p:txBody>
              <a:bodyPr wrap="none" rtlCol="0">
                <a:spAutoFit/>
              </a:bodyPr>
              <a:lstStyle/>
              <a:p>
                <a:r>
                  <a:rPr lang="de-DE" sz="1100"/>
                  <a:t>90</a:t>
                </a:r>
              </a:p>
            </p:txBody>
          </p:sp>
          <p:sp>
            <p:nvSpPr>
              <p:cNvPr id="158" name="Textfeld 157">
                <a:extLst>
                  <a:ext uri="{FF2B5EF4-FFF2-40B4-BE49-F238E27FC236}">
                    <a16:creationId xmlns:a16="http://schemas.microsoft.com/office/drawing/2014/main" id="{695E2B68-B80F-40BD-834C-AEED07973563}"/>
                  </a:ext>
                </a:extLst>
              </p:cNvPr>
              <p:cNvSpPr txBox="1"/>
              <p:nvPr/>
            </p:nvSpPr>
            <p:spPr>
              <a:xfrm>
                <a:off x="872555" y="2322148"/>
                <a:ext cx="420308" cy="261610"/>
              </a:xfrm>
              <a:prstGeom prst="rect">
                <a:avLst/>
              </a:prstGeom>
              <a:noFill/>
            </p:spPr>
            <p:txBody>
              <a:bodyPr wrap="none" rtlCol="0">
                <a:spAutoFit/>
              </a:bodyPr>
              <a:lstStyle/>
              <a:p>
                <a:r>
                  <a:rPr lang="de-DE" sz="1100"/>
                  <a:t>100</a:t>
                </a:r>
              </a:p>
            </p:txBody>
          </p:sp>
          <p:sp>
            <p:nvSpPr>
              <p:cNvPr id="159" name="Textfeld 158">
                <a:extLst>
                  <a:ext uri="{FF2B5EF4-FFF2-40B4-BE49-F238E27FC236}">
                    <a16:creationId xmlns:a16="http://schemas.microsoft.com/office/drawing/2014/main" id="{8983D645-E8B3-412C-9420-138F3754ECC4}"/>
                  </a:ext>
                </a:extLst>
              </p:cNvPr>
              <p:cNvSpPr txBox="1"/>
              <p:nvPr/>
            </p:nvSpPr>
            <p:spPr>
              <a:xfrm>
                <a:off x="1427006" y="4557714"/>
                <a:ext cx="263214" cy="261610"/>
              </a:xfrm>
              <a:prstGeom prst="rect">
                <a:avLst/>
              </a:prstGeom>
              <a:noFill/>
            </p:spPr>
            <p:txBody>
              <a:bodyPr wrap="none" rtlCol="0">
                <a:spAutoFit/>
              </a:bodyPr>
              <a:lstStyle/>
              <a:p>
                <a:r>
                  <a:rPr lang="de-DE" sz="1100"/>
                  <a:t>1</a:t>
                </a:r>
              </a:p>
            </p:txBody>
          </p:sp>
          <p:sp>
            <p:nvSpPr>
              <p:cNvPr id="160" name="Textfeld 159">
                <a:extLst>
                  <a:ext uri="{FF2B5EF4-FFF2-40B4-BE49-F238E27FC236}">
                    <a16:creationId xmlns:a16="http://schemas.microsoft.com/office/drawing/2014/main" id="{2C8384C8-DBF0-491E-A355-04826E4D4C5F}"/>
                  </a:ext>
                </a:extLst>
              </p:cNvPr>
              <p:cNvSpPr txBox="1"/>
              <p:nvPr/>
            </p:nvSpPr>
            <p:spPr>
              <a:xfrm>
                <a:off x="1677682" y="4557714"/>
                <a:ext cx="263214" cy="261610"/>
              </a:xfrm>
              <a:prstGeom prst="rect">
                <a:avLst/>
              </a:prstGeom>
              <a:noFill/>
            </p:spPr>
            <p:txBody>
              <a:bodyPr wrap="none" rtlCol="0">
                <a:spAutoFit/>
              </a:bodyPr>
              <a:lstStyle/>
              <a:p>
                <a:r>
                  <a:rPr lang="de-DE" sz="1100"/>
                  <a:t>2</a:t>
                </a:r>
              </a:p>
            </p:txBody>
          </p:sp>
          <p:sp>
            <p:nvSpPr>
              <p:cNvPr id="161" name="Textfeld 160">
                <a:extLst>
                  <a:ext uri="{FF2B5EF4-FFF2-40B4-BE49-F238E27FC236}">
                    <a16:creationId xmlns:a16="http://schemas.microsoft.com/office/drawing/2014/main" id="{9C2AFC79-E46D-4329-BABF-2DF2E03BC6AD}"/>
                  </a:ext>
                </a:extLst>
              </p:cNvPr>
              <p:cNvSpPr txBox="1"/>
              <p:nvPr/>
            </p:nvSpPr>
            <p:spPr>
              <a:xfrm>
                <a:off x="1932474" y="4557711"/>
                <a:ext cx="263214" cy="261610"/>
              </a:xfrm>
              <a:prstGeom prst="rect">
                <a:avLst/>
              </a:prstGeom>
              <a:noFill/>
            </p:spPr>
            <p:txBody>
              <a:bodyPr wrap="none" rtlCol="0">
                <a:spAutoFit/>
              </a:bodyPr>
              <a:lstStyle/>
              <a:p>
                <a:r>
                  <a:rPr lang="de-DE" sz="1100"/>
                  <a:t>3</a:t>
                </a:r>
              </a:p>
            </p:txBody>
          </p:sp>
          <p:sp>
            <p:nvSpPr>
              <p:cNvPr id="162" name="Textfeld 161">
                <a:extLst>
                  <a:ext uri="{FF2B5EF4-FFF2-40B4-BE49-F238E27FC236}">
                    <a16:creationId xmlns:a16="http://schemas.microsoft.com/office/drawing/2014/main" id="{005562D8-AD36-40D4-9D77-A97778ED17B3}"/>
                  </a:ext>
                </a:extLst>
              </p:cNvPr>
              <p:cNvSpPr txBox="1"/>
              <p:nvPr/>
            </p:nvSpPr>
            <p:spPr>
              <a:xfrm>
                <a:off x="2187266" y="4557991"/>
                <a:ext cx="263214" cy="261610"/>
              </a:xfrm>
              <a:prstGeom prst="rect">
                <a:avLst/>
              </a:prstGeom>
              <a:noFill/>
            </p:spPr>
            <p:txBody>
              <a:bodyPr wrap="none" rtlCol="0">
                <a:spAutoFit/>
              </a:bodyPr>
              <a:lstStyle/>
              <a:p>
                <a:r>
                  <a:rPr lang="de-DE" sz="1100"/>
                  <a:t>4</a:t>
                </a:r>
              </a:p>
            </p:txBody>
          </p:sp>
          <p:sp>
            <p:nvSpPr>
              <p:cNvPr id="163" name="Textfeld 162">
                <a:extLst>
                  <a:ext uri="{FF2B5EF4-FFF2-40B4-BE49-F238E27FC236}">
                    <a16:creationId xmlns:a16="http://schemas.microsoft.com/office/drawing/2014/main" id="{1896D03F-F028-432E-8A49-D79E16FE1A6E}"/>
                  </a:ext>
                </a:extLst>
              </p:cNvPr>
              <p:cNvSpPr txBox="1"/>
              <p:nvPr/>
            </p:nvSpPr>
            <p:spPr>
              <a:xfrm>
                <a:off x="2437124" y="4557991"/>
                <a:ext cx="263214" cy="261610"/>
              </a:xfrm>
              <a:prstGeom prst="rect">
                <a:avLst/>
              </a:prstGeom>
              <a:noFill/>
            </p:spPr>
            <p:txBody>
              <a:bodyPr wrap="none" rtlCol="0">
                <a:spAutoFit/>
              </a:bodyPr>
              <a:lstStyle/>
              <a:p>
                <a:r>
                  <a:rPr lang="de-DE" sz="1100"/>
                  <a:t>5</a:t>
                </a:r>
              </a:p>
            </p:txBody>
          </p:sp>
          <p:sp>
            <p:nvSpPr>
              <p:cNvPr id="164" name="Textfeld 163">
                <a:extLst>
                  <a:ext uri="{FF2B5EF4-FFF2-40B4-BE49-F238E27FC236}">
                    <a16:creationId xmlns:a16="http://schemas.microsoft.com/office/drawing/2014/main" id="{B3EB427B-5038-454F-A688-4FBC6A10D786}"/>
                  </a:ext>
                </a:extLst>
              </p:cNvPr>
              <p:cNvSpPr txBox="1"/>
              <p:nvPr/>
            </p:nvSpPr>
            <p:spPr>
              <a:xfrm>
                <a:off x="2688261" y="4557711"/>
                <a:ext cx="263214" cy="261610"/>
              </a:xfrm>
              <a:prstGeom prst="rect">
                <a:avLst/>
              </a:prstGeom>
              <a:noFill/>
            </p:spPr>
            <p:txBody>
              <a:bodyPr wrap="none" rtlCol="0">
                <a:spAutoFit/>
              </a:bodyPr>
              <a:lstStyle/>
              <a:p>
                <a:r>
                  <a:rPr lang="de-DE" sz="1100"/>
                  <a:t>6</a:t>
                </a:r>
              </a:p>
            </p:txBody>
          </p:sp>
          <p:sp>
            <p:nvSpPr>
              <p:cNvPr id="165" name="Textfeld 164">
                <a:extLst>
                  <a:ext uri="{FF2B5EF4-FFF2-40B4-BE49-F238E27FC236}">
                    <a16:creationId xmlns:a16="http://schemas.microsoft.com/office/drawing/2014/main" id="{B01D5849-E74C-462F-BD82-5F99919B8AE8}"/>
                  </a:ext>
                </a:extLst>
              </p:cNvPr>
              <p:cNvSpPr txBox="1"/>
              <p:nvPr/>
            </p:nvSpPr>
            <p:spPr>
              <a:xfrm>
                <a:off x="2944534" y="4557714"/>
                <a:ext cx="263214" cy="261610"/>
              </a:xfrm>
              <a:prstGeom prst="rect">
                <a:avLst/>
              </a:prstGeom>
              <a:noFill/>
            </p:spPr>
            <p:txBody>
              <a:bodyPr wrap="none" rtlCol="0">
                <a:spAutoFit/>
              </a:bodyPr>
              <a:lstStyle/>
              <a:p>
                <a:r>
                  <a:rPr lang="de-DE" sz="1100"/>
                  <a:t>7</a:t>
                </a:r>
              </a:p>
            </p:txBody>
          </p:sp>
          <p:sp>
            <p:nvSpPr>
              <p:cNvPr id="166" name="Textfeld 165">
                <a:extLst>
                  <a:ext uri="{FF2B5EF4-FFF2-40B4-BE49-F238E27FC236}">
                    <a16:creationId xmlns:a16="http://schemas.microsoft.com/office/drawing/2014/main" id="{0174CBCD-5051-4D48-A889-E0760B0A7990}"/>
                  </a:ext>
                </a:extLst>
              </p:cNvPr>
              <p:cNvSpPr txBox="1"/>
              <p:nvPr/>
            </p:nvSpPr>
            <p:spPr>
              <a:xfrm>
                <a:off x="3194564" y="4557711"/>
                <a:ext cx="263214" cy="261610"/>
              </a:xfrm>
              <a:prstGeom prst="rect">
                <a:avLst/>
              </a:prstGeom>
              <a:noFill/>
            </p:spPr>
            <p:txBody>
              <a:bodyPr wrap="none" rtlCol="0">
                <a:spAutoFit/>
              </a:bodyPr>
              <a:lstStyle/>
              <a:p>
                <a:r>
                  <a:rPr lang="de-DE" sz="1100"/>
                  <a:t>8</a:t>
                </a:r>
              </a:p>
            </p:txBody>
          </p:sp>
          <p:sp>
            <p:nvSpPr>
              <p:cNvPr id="167" name="Textfeld 166">
                <a:extLst>
                  <a:ext uri="{FF2B5EF4-FFF2-40B4-BE49-F238E27FC236}">
                    <a16:creationId xmlns:a16="http://schemas.microsoft.com/office/drawing/2014/main" id="{43FB2372-91ED-45A7-9266-529A3B2BAA79}"/>
                  </a:ext>
                </a:extLst>
              </p:cNvPr>
              <p:cNvSpPr txBox="1"/>
              <p:nvPr/>
            </p:nvSpPr>
            <p:spPr>
              <a:xfrm>
                <a:off x="3459656" y="4557714"/>
                <a:ext cx="263214" cy="261610"/>
              </a:xfrm>
              <a:prstGeom prst="rect">
                <a:avLst/>
              </a:prstGeom>
              <a:noFill/>
            </p:spPr>
            <p:txBody>
              <a:bodyPr wrap="none" rtlCol="0">
                <a:spAutoFit/>
              </a:bodyPr>
              <a:lstStyle/>
              <a:p>
                <a:r>
                  <a:rPr lang="de-DE" sz="1100"/>
                  <a:t>9</a:t>
                </a:r>
              </a:p>
            </p:txBody>
          </p:sp>
          <p:sp>
            <p:nvSpPr>
              <p:cNvPr id="168" name="Textfeld 167">
                <a:extLst>
                  <a:ext uri="{FF2B5EF4-FFF2-40B4-BE49-F238E27FC236}">
                    <a16:creationId xmlns:a16="http://schemas.microsoft.com/office/drawing/2014/main" id="{A9F0322C-DA78-4555-A5CB-807D47AACEB0}"/>
                  </a:ext>
                </a:extLst>
              </p:cNvPr>
              <p:cNvSpPr txBox="1"/>
              <p:nvPr/>
            </p:nvSpPr>
            <p:spPr>
              <a:xfrm>
                <a:off x="3674037" y="4557711"/>
                <a:ext cx="341760" cy="261610"/>
              </a:xfrm>
              <a:prstGeom prst="rect">
                <a:avLst/>
              </a:prstGeom>
              <a:noFill/>
            </p:spPr>
            <p:txBody>
              <a:bodyPr wrap="none" rtlCol="0">
                <a:spAutoFit/>
              </a:bodyPr>
              <a:lstStyle/>
              <a:p>
                <a:r>
                  <a:rPr lang="de-DE" sz="1100"/>
                  <a:t>10</a:t>
                </a:r>
              </a:p>
            </p:txBody>
          </p:sp>
          <p:sp>
            <p:nvSpPr>
              <p:cNvPr id="169" name="Textfeld 168">
                <a:extLst>
                  <a:ext uri="{FF2B5EF4-FFF2-40B4-BE49-F238E27FC236}">
                    <a16:creationId xmlns:a16="http://schemas.microsoft.com/office/drawing/2014/main" id="{B23779BA-35B7-4FC2-830E-08DC7837D56D}"/>
                  </a:ext>
                </a:extLst>
              </p:cNvPr>
              <p:cNvSpPr txBox="1"/>
              <p:nvPr/>
            </p:nvSpPr>
            <p:spPr>
              <a:xfrm>
                <a:off x="3926554" y="4557710"/>
                <a:ext cx="341760" cy="261610"/>
              </a:xfrm>
              <a:prstGeom prst="rect">
                <a:avLst/>
              </a:prstGeom>
              <a:noFill/>
            </p:spPr>
            <p:txBody>
              <a:bodyPr wrap="none" rtlCol="0">
                <a:spAutoFit/>
              </a:bodyPr>
              <a:lstStyle/>
              <a:p>
                <a:r>
                  <a:rPr lang="de-DE" sz="1100"/>
                  <a:t>11</a:t>
                </a:r>
              </a:p>
            </p:txBody>
          </p:sp>
          <p:sp>
            <p:nvSpPr>
              <p:cNvPr id="170" name="Textfeld 169">
                <a:extLst>
                  <a:ext uri="{FF2B5EF4-FFF2-40B4-BE49-F238E27FC236}">
                    <a16:creationId xmlns:a16="http://schemas.microsoft.com/office/drawing/2014/main" id="{531CC44C-F099-49E5-8036-915D204B0A36}"/>
                  </a:ext>
                </a:extLst>
              </p:cNvPr>
              <p:cNvSpPr txBox="1"/>
              <p:nvPr/>
            </p:nvSpPr>
            <p:spPr>
              <a:xfrm>
                <a:off x="4174907" y="4557709"/>
                <a:ext cx="341760" cy="261610"/>
              </a:xfrm>
              <a:prstGeom prst="rect">
                <a:avLst/>
              </a:prstGeom>
              <a:noFill/>
            </p:spPr>
            <p:txBody>
              <a:bodyPr wrap="none" rtlCol="0">
                <a:spAutoFit/>
              </a:bodyPr>
              <a:lstStyle/>
              <a:p>
                <a:r>
                  <a:rPr lang="de-DE" sz="1100"/>
                  <a:t>12</a:t>
                </a:r>
              </a:p>
            </p:txBody>
          </p:sp>
          <p:sp>
            <p:nvSpPr>
              <p:cNvPr id="171" name="Textfeld 170">
                <a:extLst>
                  <a:ext uri="{FF2B5EF4-FFF2-40B4-BE49-F238E27FC236}">
                    <a16:creationId xmlns:a16="http://schemas.microsoft.com/office/drawing/2014/main" id="{895118F1-3CF5-4494-9E9F-79A469D39BFB}"/>
                  </a:ext>
                </a:extLst>
              </p:cNvPr>
              <p:cNvSpPr txBox="1"/>
              <p:nvPr/>
            </p:nvSpPr>
            <p:spPr>
              <a:xfrm>
                <a:off x="4431948" y="4557709"/>
                <a:ext cx="341760" cy="261610"/>
              </a:xfrm>
              <a:prstGeom prst="rect">
                <a:avLst/>
              </a:prstGeom>
              <a:noFill/>
            </p:spPr>
            <p:txBody>
              <a:bodyPr wrap="none" rtlCol="0">
                <a:spAutoFit/>
              </a:bodyPr>
              <a:lstStyle/>
              <a:p>
                <a:r>
                  <a:rPr lang="de-DE" sz="1100"/>
                  <a:t>13</a:t>
                </a:r>
              </a:p>
            </p:txBody>
          </p:sp>
          <p:sp>
            <p:nvSpPr>
              <p:cNvPr id="172" name="Textfeld 171">
                <a:extLst>
                  <a:ext uri="{FF2B5EF4-FFF2-40B4-BE49-F238E27FC236}">
                    <a16:creationId xmlns:a16="http://schemas.microsoft.com/office/drawing/2014/main" id="{F71A9283-4309-4878-9F32-1092559366C6}"/>
                  </a:ext>
                </a:extLst>
              </p:cNvPr>
              <p:cNvSpPr txBox="1"/>
              <p:nvPr/>
            </p:nvSpPr>
            <p:spPr>
              <a:xfrm>
                <a:off x="4681978" y="4557714"/>
                <a:ext cx="341760" cy="261610"/>
              </a:xfrm>
              <a:prstGeom prst="rect">
                <a:avLst/>
              </a:prstGeom>
              <a:noFill/>
            </p:spPr>
            <p:txBody>
              <a:bodyPr wrap="none" rtlCol="0">
                <a:spAutoFit/>
              </a:bodyPr>
              <a:lstStyle/>
              <a:p>
                <a:r>
                  <a:rPr lang="de-DE" sz="1100"/>
                  <a:t>14</a:t>
                </a:r>
              </a:p>
            </p:txBody>
          </p:sp>
          <p:sp>
            <p:nvSpPr>
              <p:cNvPr id="173" name="Textfeld 172">
                <a:extLst>
                  <a:ext uri="{FF2B5EF4-FFF2-40B4-BE49-F238E27FC236}">
                    <a16:creationId xmlns:a16="http://schemas.microsoft.com/office/drawing/2014/main" id="{7F3B0319-C0C9-435A-8C49-0160B61A66D9}"/>
                  </a:ext>
                </a:extLst>
              </p:cNvPr>
              <p:cNvSpPr txBox="1"/>
              <p:nvPr/>
            </p:nvSpPr>
            <p:spPr>
              <a:xfrm>
                <a:off x="4932008" y="4557709"/>
                <a:ext cx="341760" cy="261610"/>
              </a:xfrm>
              <a:prstGeom prst="rect">
                <a:avLst/>
              </a:prstGeom>
              <a:noFill/>
            </p:spPr>
            <p:txBody>
              <a:bodyPr wrap="none" rtlCol="0">
                <a:spAutoFit/>
              </a:bodyPr>
              <a:lstStyle/>
              <a:p>
                <a:r>
                  <a:rPr lang="de-DE" sz="1100"/>
                  <a:t>15</a:t>
                </a:r>
              </a:p>
            </p:txBody>
          </p:sp>
          <p:sp>
            <p:nvSpPr>
              <p:cNvPr id="176" name="Textfeld 175">
                <a:extLst>
                  <a:ext uri="{FF2B5EF4-FFF2-40B4-BE49-F238E27FC236}">
                    <a16:creationId xmlns:a16="http://schemas.microsoft.com/office/drawing/2014/main" id="{BBEE7EF8-9764-47C3-99C1-66C7B8CEB904}"/>
                  </a:ext>
                </a:extLst>
              </p:cNvPr>
              <p:cNvSpPr txBox="1"/>
              <p:nvPr/>
            </p:nvSpPr>
            <p:spPr>
              <a:xfrm>
                <a:off x="2609755" y="4700085"/>
                <a:ext cx="1696298" cy="261610"/>
              </a:xfrm>
              <a:prstGeom prst="rect">
                <a:avLst/>
              </a:prstGeom>
              <a:noFill/>
            </p:spPr>
            <p:txBody>
              <a:bodyPr wrap="none" rtlCol="0">
                <a:spAutoFit/>
              </a:bodyPr>
              <a:lstStyle/>
              <a:p>
                <a:r>
                  <a:rPr lang="de-DE" sz="1100" b="1" err="1"/>
                  <a:t>Months</a:t>
                </a:r>
                <a:r>
                  <a:rPr lang="de-DE" sz="1100" b="1"/>
                  <a:t> after </a:t>
                </a:r>
                <a:r>
                  <a:rPr lang="de-DE" sz="1100" b="1" err="1"/>
                  <a:t>response</a:t>
                </a:r>
                <a:endParaRPr lang="de-DE" sz="1100" b="1"/>
              </a:p>
            </p:txBody>
          </p:sp>
          <p:cxnSp>
            <p:nvCxnSpPr>
              <p:cNvPr id="177" name="Gerader Verbinder 176">
                <a:extLst>
                  <a:ext uri="{FF2B5EF4-FFF2-40B4-BE49-F238E27FC236}">
                    <a16:creationId xmlns:a16="http://schemas.microsoft.com/office/drawing/2014/main" id="{70301818-E975-413D-B161-B37923B8C085}"/>
                  </a:ext>
                </a:extLst>
              </p:cNvPr>
              <p:cNvCxnSpPr/>
              <p:nvPr/>
            </p:nvCxnSpPr>
            <p:spPr>
              <a:xfrm flipV="1">
                <a:off x="1312072" y="2408538"/>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8" name="Textfeld 177">
                <a:extLst>
                  <a:ext uri="{FF2B5EF4-FFF2-40B4-BE49-F238E27FC236}">
                    <a16:creationId xmlns:a16="http://schemas.microsoft.com/office/drawing/2014/main" id="{BB241611-B531-4BCC-89D5-BCBB43FB7799}"/>
                  </a:ext>
                </a:extLst>
              </p:cNvPr>
              <p:cNvSpPr txBox="1"/>
              <p:nvPr/>
            </p:nvSpPr>
            <p:spPr>
              <a:xfrm rot="16200000">
                <a:off x="56509" y="3375296"/>
                <a:ext cx="1436612" cy="261610"/>
              </a:xfrm>
              <a:prstGeom prst="rect">
                <a:avLst/>
              </a:prstGeom>
              <a:noFill/>
            </p:spPr>
            <p:txBody>
              <a:bodyPr wrap="none" rtlCol="0">
                <a:spAutoFit/>
              </a:bodyPr>
              <a:lstStyle/>
              <a:p>
                <a:r>
                  <a:rPr lang="de-DE" sz="1100" b="1" err="1"/>
                  <a:t>Probability</a:t>
                </a:r>
                <a:r>
                  <a:rPr lang="de-DE" sz="1100" b="1"/>
                  <a:t> </a:t>
                </a:r>
                <a:r>
                  <a:rPr lang="de-DE" sz="1100" b="1" err="1"/>
                  <a:t>of</a:t>
                </a:r>
                <a:r>
                  <a:rPr lang="de-DE" sz="1100" b="1"/>
                  <a:t> DOR</a:t>
                </a:r>
              </a:p>
            </p:txBody>
          </p:sp>
        </p:grpSp>
        <p:sp>
          <p:nvSpPr>
            <p:cNvPr id="181" name="Textfeld 180">
              <a:extLst>
                <a:ext uri="{FF2B5EF4-FFF2-40B4-BE49-F238E27FC236}">
                  <a16:creationId xmlns:a16="http://schemas.microsoft.com/office/drawing/2014/main" id="{68C4B66D-E9F5-4FF5-92D9-E25885327E75}"/>
                </a:ext>
              </a:extLst>
            </p:cNvPr>
            <p:cNvSpPr txBox="1"/>
            <p:nvPr/>
          </p:nvSpPr>
          <p:spPr>
            <a:xfrm>
              <a:off x="7074535" y="4193602"/>
              <a:ext cx="1454244" cy="369332"/>
            </a:xfrm>
            <a:prstGeom prst="rect">
              <a:avLst/>
            </a:prstGeom>
            <a:noFill/>
          </p:spPr>
          <p:txBody>
            <a:bodyPr wrap="none" rtlCol="0">
              <a:spAutoFit/>
            </a:bodyPr>
            <a:lstStyle/>
            <a:p>
              <a:r>
                <a:rPr lang="de-DE" sz="900"/>
                <a:t>DOR rate at 12 </a:t>
              </a:r>
              <a:r>
                <a:rPr lang="de-DE" sz="900" err="1"/>
                <a:t>months</a:t>
              </a:r>
              <a:r>
                <a:rPr lang="de-DE" sz="900"/>
                <a:t>:</a:t>
              </a:r>
            </a:p>
            <a:p>
              <a:r>
                <a:rPr lang="de-DE" sz="900"/>
                <a:t>93% (95% CI, 79.8-97.7)</a:t>
              </a:r>
            </a:p>
          </p:txBody>
        </p:sp>
        <p:sp>
          <p:nvSpPr>
            <p:cNvPr id="182" name="Freihandform: Form 181">
              <a:extLst>
                <a:ext uri="{FF2B5EF4-FFF2-40B4-BE49-F238E27FC236}">
                  <a16:creationId xmlns:a16="http://schemas.microsoft.com/office/drawing/2014/main" id="{905CB915-FCFF-4892-8D05-D4EEC5CAC2A6}"/>
                </a:ext>
              </a:extLst>
            </p:cNvPr>
            <p:cNvSpPr/>
            <p:nvPr/>
          </p:nvSpPr>
          <p:spPr>
            <a:xfrm>
              <a:off x="7823200" y="2452675"/>
              <a:ext cx="3048793" cy="930275"/>
            </a:xfrm>
            <a:custGeom>
              <a:avLst/>
              <a:gdLst>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15875 h 930275"/>
                <a:gd name="connsiteX5" fmla="*/ 685800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9100 h 930275"/>
                <a:gd name="connsiteX16" fmla="*/ 666750 w 3051175"/>
                <a:gd name="connsiteY16" fmla="*/ 419100 h 930275"/>
                <a:gd name="connsiteX17" fmla="*/ 669925 w 3051175"/>
                <a:gd name="connsiteY17" fmla="*/ 352425 h 930275"/>
                <a:gd name="connsiteX18" fmla="*/ 38100 w 3051175"/>
                <a:gd name="connsiteY18" fmla="*/ 349250 h 930275"/>
                <a:gd name="connsiteX19" fmla="*/ 0 w 3051175"/>
                <a:gd name="connsiteY19"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15875 h 930275"/>
                <a:gd name="connsiteX5" fmla="*/ 685800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9100 h 930275"/>
                <a:gd name="connsiteX16" fmla="*/ 666750 w 3051175"/>
                <a:gd name="connsiteY16" fmla="*/ 419100 h 930275"/>
                <a:gd name="connsiteX17" fmla="*/ 669925 w 3051175"/>
                <a:gd name="connsiteY17" fmla="*/ 352425 h 930275"/>
                <a:gd name="connsiteX18" fmla="*/ 38100 w 3051175"/>
                <a:gd name="connsiteY18" fmla="*/ 349250 h 930275"/>
                <a:gd name="connsiteX19" fmla="*/ 34925 w 3051175"/>
                <a:gd name="connsiteY19" fmla="*/ 352425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15875 h 930275"/>
                <a:gd name="connsiteX5" fmla="*/ 685800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9100 h 930275"/>
                <a:gd name="connsiteX16" fmla="*/ 666750 w 3051175"/>
                <a:gd name="connsiteY16" fmla="*/ 419100 h 930275"/>
                <a:gd name="connsiteX17" fmla="*/ 669925 w 3051175"/>
                <a:gd name="connsiteY17" fmla="*/ 352425 h 930275"/>
                <a:gd name="connsiteX18" fmla="*/ 38100 w 3051175"/>
                <a:gd name="connsiteY18" fmla="*/ 349250 h 930275"/>
                <a:gd name="connsiteX19" fmla="*/ 38100 w 3051175"/>
                <a:gd name="connsiteY19" fmla="*/ 314325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15875 h 930275"/>
                <a:gd name="connsiteX5" fmla="*/ 685800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9100 h 930275"/>
                <a:gd name="connsiteX16" fmla="*/ 666750 w 3051175"/>
                <a:gd name="connsiteY16" fmla="*/ 419100 h 930275"/>
                <a:gd name="connsiteX17" fmla="*/ 669925 w 3051175"/>
                <a:gd name="connsiteY17" fmla="*/ 352425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0637 h 930275"/>
                <a:gd name="connsiteX5" fmla="*/ 685800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9100 h 930275"/>
                <a:gd name="connsiteX16" fmla="*/ 666750 w 3051175"/>
                <a:gd name="connsiteY16" fmla="*/ 419100 h 930275"/>
                <a:gd name="connsiteX17" fmla="*/ 669925 w 3051175"/>
                <a:gd name="connsiteY17" fmla="*/ 352425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3019 h 930275"/>
                <a:gd name="connsiteX5" fmla="*/ 685800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9100 h 930275"/>
                <a:gd name="connsiteX16" fmla="*/ 666750 w 3051175"/>
                <a:gd name="connsiteY16" fmla="*/ 419100 h 930275"/>
                <a:gd name="connsiteX17" fmla="*/ 669925 w 3051175"/>
                <a:gd name="connsiteY17" fmla="*/ 352425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3019 h 930275"/>
                <a:gd name="connsiteX5" fmla="*/ 681038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9100 h 930275"/>
                <a:gd name="connsiteX16" fmla="*/ 666750 w 3051175"/>
                <a:gd name="connsiteY16" fmla="*/ 419100 h 930275"/>
                <a:gd name="connsiteX17" fmla="*/ 669925 w 3051175"/>
                <a:gd name="connsiteY17" fmla="*/ 352425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3019 h 930275"/>
                <a:gd name="connsiteX5" fmla="*/ 678657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9100 h 930275"/>
                <a:gd name="connsiteX16" fmla="*/ 666750 w 3051175"/>
                <a:gd name="connsiteY16" fmla="*/ 419100 h 930275"/>
                <a:gd name="connsiteX17" fmla="*/ 669925 w 3051175"/>
                <a:gd name="connsiteY17" fmla="*/ 352425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3019 h 930275"/>
                <a:gd name="connsiteX5" fmla="*/ 678657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9100 h 930275"/>
                <a:gd name="connsiteX16" fmla="*/ 666750 w 3051175"/>
                <a:gd name="connsiteY16" fmla="*/ 419100 h 930275"/>
                <a:gd name="connsiteX17" fmla="*/ 669925 w 3051175"/>
                <a:gd name="connsiteY17" fmla="*/ 350044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3019 h 930275"/>
                <a:gd name="connsiteX5" fmla="*/ 678657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9100 h 930275"/>
                <a:gd name="connsiteX16" fmla="*/ 671513 w 3051175"/>
                <a:gd name="connsiteY16" fmla="*/ 416719 h 930275"/>
                <a:gd name="connsiteX17" fmla="*/ 669925 w 3051175"/>
                <a:gd name="connsiteY17" fmla="*/ 350044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3019 h 930275"/>
                <a:gd name="connsiteX5" fmla="*/ 678657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9100 h 930275"/>
                <a:gd name="connsiteX16" fmla="*/ 669132 w 3051175"/>
                <a:gd name="connsiteY16" fmla="*/ 416719 h 930275"/>
                <a:gd name="connsiteX17" fmla="*/ 669925 w 3051175"/>
                <a:gd name="connsiteY17" fmla="*/ 350044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3019 h 930275"/>
                <a:gd name="connsiteX5" fmla="*/ 678657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62225 w 3051175"/>
                <a:gd name="connsiteY14" fmla="*/ 746125 h 930275"/>
                <a:gd name="connsiteX15" fmla="*/ 2555875 w 3051175"/>
                <a:gd name="connsiteY15" fmla="*/ 416719 h 930275"/>
                <a:gd name="connsiteX16" fmla="*/ 669132 w 3051175"/>
                <a:gd name="connsiteY16" fmla="*/ 416719 h 930275"/>
                <a:gd name="connsiteX17" fmla="*/ 669925 w 3051175"/>
                <a:gd name="connsiteY17" fmla="*/ 350044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3019 h 930275"/>
                <a:gd name="connsiteX5" fmla="*/ 678657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57462 w 3051175"/>
                <a:gd name="connsiteY14" fmla="*/ 746125 h 930275"/>
                <a:gd name="connsiteX15" fmla="*/ 2555875 w 3051175"/>
                <a:gd name="connsiteY15" fmla="*/ 416719 h 930275"/>
                <a:gd name="connsiteX16" fmla="*/ 669132 w 3051175"/>
                <a:gd name="connsiteY16" fmla="*/ 416719 h 930275"/>
                <a:gd name="connsiteX17" fmla="*/ 669925 w 3051175"/>
                <a:gd name="connsiteY17" fmla="*/ 350044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3019 h 930275"/>
                <a:gd name="connsiteX5" fmla="*/ 678657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57462 w 3051175"/>
                <a:gd name="connsiteY14" fmla="*/ 746125 h 930275"/>
                <a:gd name="connsiteX15" fmla="*/ 2555875 w 3051175"/>
                <a:gd name="connsiteY15" fmla="*/ 416719 h 930275"/>
                <a:gd name="connsiteX16" fmla="*/ 669132 w 3051175"/>
                <a:gd name="connsiteY16" fmla="*/ 416719 h 930275"/>
                <a:gd name="connsiteX17" fmla="*/ 669925 w 3051175"/>
                <a:gd name="connsiteY17" fmla="*/ 350044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3019 h 930275"/>
                <a:gd name="connsiteX5" fmla="*/ 678657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4625 w 3051175"/>
                <a:gd name="connsiteY12" fmla="*/ 930275 h 930275"/>
                <a:gd name="connsiteX13" fmla="*/ 2711450 w 3051175"/>
                <a:gd name="connsiteY13" fmla="*/ 746125 h 930275"/>
                <a:gd name="connsiteX14" fmla="*/ 2555081 w 3051175"/>
                <a:gd name="connsiteY14" fmla="*/ 746125 h 930275"/>
                <a:gd name="connsiteX15" fmla="*/ 2555875 w 3051175"/>
                <a:gd name="connsiteY15" fmla="*/ 416719 h 930275"/>
                <a:gd name="connsiteX16" fmla="*/ 669132 w 3051175"/>
                <a:gd name="connsiteY16" fmla="*/ 416719 h 930275"/>
                <a:gd name="connsiteX17" fmla="*/ 669925 w 3051175"/>
                <a:gd name="connsiteY17" fmla="*/ 350044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51175"/>
                <a:gd name="connsiteY0" fmla="*/ 311150 h 930275"/>
                <a:gd name="connsiteX1" fmla="*/ 0 w 3051175"/>
                <a:gd name="connsiteY1" fmla="*/ 0 h 930275"/>
                <a:gd name="connsiteX2" fmla="*/ 31750 w 3051175"/>
                <a:gd name="connsiteY2" fmla="*/ 0 h 930275"/>
                <a:gd name="connsiteX3" fmla="*/ 31750 w 3051175"/>
                <a:gd name="connsiteY3" fmla="*/ 25400 h 930275"/>
                <a:gd name="connsiteX4" fmla="*/ 679450 w 3051175"/>
                <a:gd name="connsiteY4" fmla="*/ 23019 h 930275"/>
                <a:gd name="connsiteX5" fmla="*/ 678657 w 3051175"/>
                <a:gd name="connsiteY5" fmla="*/ 53975 h 930275"/>
                <a:gd name="connsiteX6" fmla="*/ 2549525 w 3051175"/>
                <a:gd name="connsiteY6" fmla="*/ 60325 h 930275"/>
                <a:gd name="connsiteX7" fmla="*/ 2549525 w 3051175"/>
                <a:gd name="connsiteY7" fmla="*/ 95250 h 930275"/>
                <a:gd name="connsiteX8" fmla="*/ 2708275 w 3051175"/>
                <a:gd name="connsiteY8" fmla="*/ 92075 h 930275"/>
                <a:gd name="connsiteX9" fmla="*/ 2711450 w 3051175"/>
                <a:gd name="connsiteY9" fmla="*/ 165100 h 930275"/>
                <a:gd name="connsiteX10" fmla="*/ 3051175 w 3051175"/>
                <a:gd name="connsiteY10" fmla="*/ 158750 h 930275"/>
                <a:gd name="connsiteX11" fmla="*/ 3048000 w 3051175"/>
                <a:gd name="connsiteY11" fmla="*/ 930275 h 930275"/>
                <a:gd name="connsiteX12" fmla="*/ 2712244 w 3051175"/>
                <a:gd name="connsiteY12" fmla="*/ 930275 h 930275"/>
                <a:gd name="connsiteX13" fmla="*/ 2711450 w 3051175"/>
                <a:gd name="connsiteY13" fmla="*/ 746125 h 930275"/>
                <a:gd name="connsiteX14" fmla="*/ 2555081 w 3051175"/>
                <a:gd name="connsiteY14" fmla="*/ 746125 h 930275"/>
                <a:gd name="connsiteX15" fmla="*/ 2555875 w 3051175"/>
                <a:gd name="connsiteY15" fmla="*/ 416719 h 930275"/>
                <a:gd name="connsiteX16" fmla="*/ 669132 w 3051175"/>
                <a:gd name="connsiteY16" fmla="*/ 416719 h 930275"/>
                <a:gd name="connsiteX17" fmla="*/ 669925 w 3051175"/>
                <a:gd name="connsiteY17" fmla="*/ 350044 h 930275"/>
                <a:gd name="connsiteX18" fmla="*/ 38100 w 3051175"/>
                <a:gd name="connsiteY18" fmla="*/ 349250 h 930275"/>
                <a:gd name="connsiteX19" fmla="*/ 38100 w 3051175"/>
                <a:gd name="connsiteY19" fmla="*/ 311944 h 930275"/>
                <a:gd name="connsiteX20" fmla="*/ 0 w 3051175"/>
                <a:gd name="connsiteY20" fmla="*/ 311150 h 930275"/>
                <a:gd name="connsiteX0" fmla="*/ 0 w 3048793"/>
                <a:gd name="connsiteY0" fmla="*/ 311150 h 930275"/>
                <a:gd name="connsiteX1" fmla="*/ 0 w 3048793"/>
                <a:gd name="connsiteY1" fmla="*/ 0 h 930275"/>
                <a:gd name="connsiteX2" fmla="*/ 31750 w 3048793"/>
                <a:gd name="connsiteY2" fmla="*/ 0 h 930275"/>
                <a:gd name="connsiteX3" fmla="*/ 31750 w 3048793"/>
                <a:gd name="connsiteY3" fmla="*/ 25400 h 930275"/>
                <a:gd name="connsiteX4" fmla="*/ 679450 w 3048793"/>
                <a:gd name="connsiteY4" fmla="*/ 23019 h 930275"/>
                <a:gd name="connsiteX5" fmla="*/ 678657 w 3048793"/>
                <a:gd name="connsiteY5" fmla="*/ 53975 h 930275"/>
                <a:gd name="connsiteX6" fmla="*/ 2549525 w 3048793"/>
                <a:gd name="connsiteY6" fmla="*/ 60325 h 930275"/>
                <a:gd name="connsiteX7" fmla="*/ 2549525 w 3048793"/>
                <a:gd name="connsiteY7" fmla="*/ 95250 h 930275"/>
                <a:gd name="connsiteX8" fmla="*/ 2708275 w 3048793"/>
                <a:gd name="connsiteY8" fmla="*/ 92075 h 930275"/>
                <a:gd name="connsiteX9" fmla="*/ 2711450 w 3048793"/>
                <a:gd name="connsiteY9" fmla="*/ 165100 h 930275"/>
                <a:gd name="connsiteX10" fmla="*/ 3048793 w 3048793"/>
                <a:gd name="connsiteY10" fmla="*/ 163513 h 930275"/>
                <a:gd name="connsiteX11" fmla="*/ 3048000 w 3048793"/>
                <a:gd name="connsiteY11" fmla="*/ 930275 h 930275"/>
                <a:gd name="connsiteX12" fmla="*/ 2712244 w 3048793"/>
                <a:gd name="connsiteY12" fmla="*/ 930275 h 930275"/>
                <a:gd name="connsiteX13" fmla="*/ 2711450 w 3048793"/>
                <a:gd name="connsiteY13" fmla="*/ 746125 h 930275"/>
                <a:gd name="connsiteX14" fmla="*/ 2555081 w 3048793"/>
                <a:gd name="connsiteY14" fmla="*/ 746125 h 930275"/>
                <a:gd name="connsiteX15" fmla="*/ 2555875 w 3048793"/>
                <a:gd name="connsiteY15" fmla="*/ 416719 h 930275"/>
                <a:gd name="connsiteX16" fmla="*/ 669132 w 3048793"/>
                <a:gd name="connsiteY16" fmla="*/ 416719 h 930275"/>
                <a:gd name="connsiteX17" fmla="*/ 669925 w 3048793"/>
                <a:gd name="connsiteY17" fmla="*/ 350044 h 930275"/>
                <a:gd name="connsiteX18" fmla="*/ 38100 w 3048793"/>
                <a:gd name="connsiteY18" fmla="*/ 349250 h 930275"/>
                <a:gd name="connsiteX19" fmla="*/ 38100 w 3048793"/>
                <a:gd name="connsiteY19" fmla="*/ 311944 h 930275"/>
                <a:gd name="connsiteX20" fmla="*/ 0 w 3048793"/>
                <a:gd name="connsiteY20" fmla="*/ 311150 h 930275"/>
                <a:gd name="connsiteX0" fmla="*/ 0 w 3048793"/>
                <a:gd name="connsiteY0" fmla="*/ 311150 h 930275"/>
                <a:gd name="connsiteX1" fmla="*/ 0 w 3048793"/>
                <a:gd name="connsiteY1" fmla="*/ 0 h 930275"/>
                <a:gd name="connsiteX2" fmla="*/ 31750 w 3048793"/>
                <a:gd name="connsiteY2" fmla="*/ 0 h 930275"/>
                <a:gd name="connsiteX3" fmla="*/ 31750 w 3048793"/>
                <a:gd name="connsiteY3" fmla="*/ 25400 h 930275"/>
                <a:gd name="connsiteX4" fmla="*/ 679450 w 3048793"/>
                <a:gd name="connsiteY4" fmla="*/ 23019 h 930275"/>
                <a:gd name="connsiteX5" fmla="*/ 678657 w 3048793"/>
                <a:gd name="connsiteY5" fmla="*/ 53975 h 930275"/>
                <a:gd name="connsiteX6" fmla="*/ 2549525 w 3048793"/>
                <a:gd name="connsiteY6" fmla="*/ 60325 h 930275"/>
                <a:gd name="connsiteX7" fmla="*/ 2549525 w 3048793"/>
                <a:gd name="connsiteY7" fmla="*/ 95250 h 930275"/>
                <a:gd name="connsiteX8" fmla="*/ 2708275 w 3048793"/>
                <a:gd name="connsiteY8" fmla="*/ 92075 h 930275"/>
                <a:gd name="connsiteX9" fmla="*/ 2711450 w 3048793"/>
                <a:gd name="connsiteY9" fmla="*/ 165100 h 930275"/>
                <a:gd name="connsiteX10" fmla="*/ 3048793 w 3048793"/>
                <a:gd name="connsiteY10" fmla="*/ 163513 h 930275"/>
                <a:gd name="connsiteX11" fmla="*/ 3048000 w 3048793"/>
                <a:gd name="connsiteY11" fmla="*/ 930275 h 930275"/>
                <a:gd name="connsiteX12" fmla="*/ 2712244 w 3048793"/>
                <a:gd name="connsiteY12" fmla="*/ 930275 h 930275"/>
                <a:gd name="connsiteX13" fmla="*/ 2711450 w 3048793"/>
                <a:gd name="connsiteY13" fmla="*/ 746125 h 930275"/>
                <a:gd name="connsiteX14" fmla="*/ 2555081 w 3048793"/>
                <a:gd name="connsiteY14" fmla="*/ 746125 h 930275"/>
                <a:gd name="connsiteX15" fmla="*/ 2555875 w 3048793"/>
                <a:gd name="connsiteY15" fmla="*/ 416719 h 930275"/>
                <a:gd name="connsiteX16" fmla="*/ 669132 w 3048793"/>
                <a:gd name="connsiteY16" fmla="*/ 416719 h 930275"/>
                <a:gd name="connsiteX17" fmla="*/ 669925 w 3048793"/>
                <a:gd name="connsiteY17" fmla="*/ 350044 h 930275"/>
                <a:gd name="connsiteX18" fmla="*/ 38100 w 3048793"/>
                <a:gd name="connsiteY18" fmla="*/ 349250 h 930275"/>
                <a:gd name="connsiteX19" fmla="*/ 38100 w 3048793"/>
                <a:gd name="connsiteY19" fmla="*/ 311944 h 930275"/>
                <a:gd name="connsiteX20" fmla="*/ 0 w 3048793"/>
                <a:gd name="connsiteY20" fmla="*/ 311150 h 930275"/>
                <a:gd name="connsiteX0" fmla="*/ 0 w 3048793"/>
                <a:gd name="connsiteY0" fmla="*/ 311150 h 930275"/>
                <a:gd name="connsiteX1" fmla="*/ 0 w 3048793"/>
                <a:gd name="connsiteY1" fmla="*/ 0 h 930275"/>
                <a:gd name="connsiteX2" fmla="*/ 31750 w 3048793"/>
                <a:gd name="connsiteY2" fmla="*/ 0 h 930275"/>
                <a:gd name="connsiteX3" fmla="*/ 31750 w 3048793"/>
                <a:gd name="connsiteY3" fmla="*/ 25400 h 930275"/>
                <a:gd name="connsiteX4" fmla="*/ 679450 w 3048793"/>
                <a:gd name="connsiteY4" fmla="*/ 23019 h 930275"/>
                <a:gd name="connsiteX5" fmla="*/ 678657 w 3048793"/>
                <a:gd name="connsiteY5" fmla="*/ 53975 h 930275"/>
                <a:gd name="connsiteX6" fmla="*/ 2549525 w 3048793"/>
                <a:gd name="connsiteY6" fmla="*/ 60325 h 930275"/>
                <a:gd name="connsiteX7" fmla="*/ 2549525 w 3048793"/>
                <a:gd name="connsiteY7" fmla="*/ 95250 h 930275"/>
                <a:gd name="connsiteX8" fmla="*/ 2710656 w 3048793"/>
                <a:gd name="connsiteY8" fmla="*/ 92075 h 930275"/>
                <a:gd name="connsiteX9" fmla="*/ 2711450 w 3048793"/>
                <a:gd name="connsiteY9" fmla="*/ 165100 h 930275"/>
                <a:gd name="connsiteX10" fmla="*/ 3048793 w 3048793"/>
                <a:gd name="connsiteY10" fmla="*/ 163513 h 930275"/>
                <a:gd name="connsiteX11" fmla="*/ 3048000 w 3048793"/>
                <a:gd name="connsiteY11" fmla="*/ 930275 h 930275"/>
                <a:gd name="connsiteX12" fmla="*/ 2712244 w 3048793"/>
                <a:gd name="connsiteY12" fmla="*/ 930275 h 930275"/>
                <a:gd name="connsiteX13" fmla="*/ 2711450 w 3048793"/>
                <a:gd name="connsiteY13" fmla="*/ 746125 h 930275"/>
                <a:gd name="connsiteX14" fmla="*/ 2555081 w 3048793"/>
                <a:gd name="connsiteY14" fmla="*/ 746125 h 930275"/>
                <a:gd name="connsiteX15" fmla="*/ 2555875 w 3048793"/>
                <a:gd name="connsiteY15" fmla="*/ 416719 h 930275"/>
                <a:gd name="connsiteX16" fmla="*/ 669132 w 3048793"/>
                <a:gd name="connsiteY16" fmla="*/ 416719 h 930275"/>
                <a:gd name="connsiteX17" fmla="*/ 669925 w 3048793"/>
                <a:gd name="connsiteY17" fmla="*/ 350044 h 930275"/>
                <a:gd name="connsiteX18" fmla="*/ 38100 w 3048793"/>
                <a:gd name="connsiteY18" fmla="*/ 349250 h 930275"/>
                <a:gd name="connsiteX19" fmla="*/ 38100 w 3048793"/>
                <a:gd name="connsiteY19" fmla="*/ 311944 h 930275"/>
                <a:gd name="connsiteX20" fmla="*/ 0 w 3048793"/>
                <a:gd name="connsiteY20" fmla="*/ 311150 h 930275"/>
                <a:gd name="connsiteX0" fmla="*/ 0 w 3048793"/>
                <a:gd name="connsiteY0" fmla="*/ 311150 h 930275"/>
                <a:gd name="connsiteX1" fmla="*/ 0 w 3048793"/>
                <a:gd name="connsiteY1" fmla="*/ 0 h 930275"/>
                <a:gd name="connsiteX2" fmla="*/ 31750 w 3048793"/>
                <a:gd name="connsiteY2" fmla="*/ 0 h 930275"/>
                <a:gd name="connsiteX3" fmla="*/ 31750 w 3048793"/>
                <a:gd name="connsiteY3" fmla="*/ 25400 h 930275"/>
                <a:gd name="connsiteX4" fmla="*/ 679450 w 3048793"/>
                <a:gd name="connsiteY4" fmla="*/ 23019 h 930275"/>
                <a:gd name="connsiteX5" fmla="*/ 678657 w 3048793"/>
                <a:gd name="connsiteY5" fmla="*/ 53975 h 930275"/>
                <a:gd name="connsiteX6" fmla="*/ 2549525 w 3048793"/>
                <a:gd name="connsiteY6" fmla="*/ 60325 h 930275"/>
                <a:gd name="connsiteX7" fmla="*/ 2549525 w 3048793"/>
                <a:gd name="connsiteY7" fmla="*/ 92869 h 930275"/>
                <a:gd name="connsiteX8" fmla="*/ 2710656 w 3048793"/>
                <a:gd name="connsiteY8" fmla="*/ 92075 h 930275"/>
                <a:gd name="connsiteX9" fmla="*/ 2711450 w 3048793"/>
                <a:gd name="connsiteY9" fmla="*/ 165100 h 930275"/>
                <a:gd name="connsiteX10" fmla="*/ 3048793 w 3048793"/>
                <a:gd name="connsiteY10" fmla="*/ 163513 h 930275"/>
                <a:gd name="connsiteX11" fmla="*/ 3048000 w 3048793"/>
                <a:gd name="connsiteY11" fmla="*/ 930275 h 930275"/>
                <a:gd name="connsiteX12" fmla="*/ 2712244 w 3048793"/>
                <a:gd name="connsiteY12" fmla="*/ 930275 h 930275"/>
                <a:gd name="connsiteX13" fmla="*/ 2711450 w 3048793"/>
                <a:gd name="connsiteY13" fmla="*/ 746125 h 930275"/>
                <a:gd name="connsiteX14" fmla="*/ 2555081 w 3048793"/>
                <a:gd name="connsiteY14" fmla="*/ 746125 h 930275"/>
                <a:gd name="connsiteX15" fmla="*/ 2555875 w 3048793"/>
                <a:gd name="connsiteY15" fmla="*/ 416719 h 930275"/>
                <a:gd name="connsiteX16" fmla="*/ 669132 w 3048793"/>
                <a:gd name="connsiteY16" fmla="*/ 416719 h 930275"/>
                <a:gd name="connsiteX17" fmla="*/ 669925 w 3048793"/>
                <a:gd name="connsiteY17" fmla="*/ 350044 h 930275"/>
                <a:gd name="connsiteX18" fmla="*/ 38100 w 3048793"/>
                <a:gd name="connsiteY18" fmla="*/ 349250 h 930275"/>
                <a:gd name="connsiteX19" fmla="*/ 38100 w 3048793"/>
                <a:gd name="connsiteY19" fmla="*/ 311944 h 930275"/>
                <a:gd name="connsiteX20" fmla="*/ 0 w 3048793"/>
                <a:gd name="connsiteY20" fmla="*/ 311150 h 930275"/>
                <a:gd name="connsiteX0" fmla="*/ 0 w 3048793"/>
                <a:gd name="connsiteY0" fmla="*/ 311150 h 930275"/>
                <a:gd name="connsiteX1" fmla="*/ 0 w 3048793"/>
                <a:gd name="connsiteY1" fmla="*/ 0 h 930275"/>
                <a:gd name="connsiteX2" fmla="*/ 31750 w 3048793"/>
                <a:gd name="connsiteY2" fmla="*/ 0 h 930275"/>
                <a:gd name="connsiteX3" fmla="*/ 31750 w 3048793"/>
                <a:gd name="connsiteY3" fmla="*/ 25400 h 930275"/>
                <a:gd name="connsiteX4" fmla="*/ 679450 w 3048793"/>
                <a:gd name="connsiteY4" fmla="*/ 23019 h 930275"/>
                <a:gd name="connsiteX5" fmla="*/ 678657 w 3048793"/>
                <a:gd name="connsiteY5" fmla="*/ 53975 h 930275"/>
                <a:gd name="connsiteX6" fmla="*/ 2549525 w 3048793"/>
                <a:gd name="connsiteY6" fmla="*/ 53181 h 930275"/>
                <a:gd name="connsiteX7" fmla="*/ 2549525 w 3048793"/>
                <a:gd name="connsiteY7" fmla="*/ 92869 h 930275"/>
                <a:gd name="connsiteX8" fmla="*/ 2710656 w 3048793"/>
                <a:gd name="connsiteY8" fmla="*/ 92075 h 930275"/>
                <a:gd name="connsiteX9" fmla="*/ 2711450 w 3048793"/>
                <a:gd name="connsiteY9" fmla="*/ 165100 h 930275"/>
                <a:gd name="connsiteX10" fmla="*/ 3048793 w 3048793"/>
                <a:gd name="connsiteY10" fmla="*/ 163513 h 930275"/>
                <a:gd name="connsiteX11" fmla="*/ 3048000 w 3048793"/>
                <a:gd name="connsiteY11" fmla="*/ 930275 h 930275"/>
                <a:gd name="connsiteX12" fmla="*/ 2712244 w 3048793"/>
                <a:gd name="connsiteY12" fmla="*/ 930275 h 930275"/>
                <a:gd name="connsiteX13" fmla="*/ 2711450 w 3048793"/>
                <a:gd name="connsiteY13" fmla="*/ 746125 h 930275"/>
                <a:gd name="connsiteX14" fmla="*/ 2555081 w 3048793"/>
                <a:gd name="connsiteY14" fmla="*/ 746125 h 930275"/>
                <a:gd name="connsiteX15" fmla="*/ 2555875 w 3048793"/>
                <a:gd name="connsiteY15" fmla="*/ 416719 h 930275"/>
                <a:gd name="connsiteX16" fmla="*/ 669132 w 3048793"/>
                <a:gd name="connsiteY16" fmla="*/ 416719 h 930275"/>
                <a:gd name="connsiteX17" fmla="*/ 669925 w 3048793"/>
                <a:gd name="connsiteY17" fmla="*/ 350044 h 930275"/>
                <a:gd name="connsiteX18" fmla="*/ 38100 w 3048793"/>
                <a:gd name="connsiteY18" fmla="*/ 349250 h 930275"/>
                <a:gd name="connsiteX19" fmla="*/ 38100 w 3048793"/>
                <a:gd name="connsiteY19" fmla="*/ 311944 h 930275"/>
                <a:gd name="connsiteX20" fmla="*/ 0 w 3048793"/>
                <a:gd name="connsiteY20" fmla="*/ 311150 h 93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48793" h="930275">
                  <a:moveTo>
                    <a:pt x="0" y="311150"/>
                  </a:moveTo>
                  <a:lnTo>
                    <a:pt x="0" y="0"/>
                  </a:lnTo>
                  <a:lnTo>
                    <a:pt x="31750" y="0"/>
                  </a:lnTo>
                  <a:lnTo>
                    <a:pt x="31750" y="25400"/>
                  </a:lnTo>
                  <a:lnTo>
                    <a:pt x="679450" y="23019"/>
                  </a:lnTo>
                  <a:cubicBezTo>
                    <a:pt x="679979" y="33338"/>
                    <a:pt x="678128" y="43656"/>
                    <a:pt x="678657" y="53975"/>
                  </a:cubicBezTo>
                  <a:lnTo>
                    <a:pt x="2549525" y="53181"/>
                  </a:lnTo>
                  <a:lnTo>
                    <a:pt x="2549525" y="92869"/>
                  </a:lnTo>
                  <a:lnTo>
                    <a:pt x="2710656" y="92075"/>
                  </a:lnTo>
                  <a:cubicBezTo>
                    <a:pt x="2710921" y="116417"/>
                    <a:pt x="2711185" y="140758"/>
                    <a:pt x="2711450" y="165100"/>
                  </a:cubicBezTo>
                  <a:lnTo>
                    <a:pt x="3048793" y="163513"/>
                  </a:lnTo>
                  <a:cubicBezTo>
                    <a:pt x="3047735" y="420688"/>
                    <a:pt x="3049058" y="673100"/>
                    <a:pt x="3048000" y="930275"/>
                  </a:cubicBezTo>
                  <a:lnTo>
                    <a:pt x="2712244" y="930275"/>
                  </a:lnTo>
                  <a:cubicBezTo>
                    <a:pt x="2711186" y="868892"/>
                    <a:pt x="2712508" y="807508"/>
                    <a:pt x="2711450" y="746125"/>
                  </a:cubicBezTo>
                  <a:lnTo>
                    <a:pt x="2555081" y="746125"/>
                  </a:lnTo>
                  <a:cubicBezTo>
                    <a:pt x="2555346" y="636323"/>
                    <a:pt x="2555610" y="526521"/>
                    <a:pt x="2555875" y="416719"/>
                  </a:cubicBezTo>
                  <a:lnTo>
                    <a:pt x="669132" y="416719"/>
                  </a:lnTo>
                  <a:cubicBezTo>
                    <a:pt x="668603" y="394494"/>
                    <a:pt x="670454" y="372269"/>
                    <a:pt x="669925" y="350044"/>
                  </a:cubicBezTo>
                  <a:lnTo>
                    <a:pt x="38100" y="349250"/>
                  </a:lnTo>
                  <a:lnTo>
                    <a:pt x="38100" y="311944"/>
                  </a:lnTo>
                  <a:lnTo>
                    <a:pt x="0" y="311150"/>
                  </a:lnTo>
                  <a:close/>
                </a:path>
              </a:pathLst>
            </a:cu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chemeClr val="tx1"/>
                </a:solidFill>
              </a:endParaRPr>
            </a:p>
          </p:txBody>
        </p:sp>
        <p:sp>
          <p:nvSpPr>
            <p:cNvPr id="183" name="Freihandform: Form 182">
              <a:extLst>
                <a:ext uri="{FF2B5EF4-FFF2-40B4-BE49-F238E27FC236}">
                  <a16:creationId xmlns:a16="http://schemas.microsoft.com/office/drawing/2014/main" id="{20F4F1BF-ED81-442D-A534-81356C881EBD}"/>
                </a:ext>
              </a:extLst>
            </p:cNvPr>
            <p:cNvSpPr/>
            <p:nvPr/>
          </p:nvSpPr>
          <p:spPr>
            <a:xfrm>
              <a:off x="7137400" y="2457450"/>
              <a:ext cx="3768725" cy="409575"/>
            </a:xfrm>
            <a:custGeom>
              <a:avLst/>
              <a:gdLst>
                <a:gd name="connsiteX0" fmla="*/ 0 w 3768725"/>
                <a:gd name="connsiteY0" fmla="*/ 0 h 409575"/>
                <a:gd name="connsiteX1" fmla="*/ 685800 w 3768725"/>
                <a:gd name="connsiteY1" fmla="*/ 0 h 409575"/>
                <a:gd name="connsiteX2" fmla="*/ 685800 w 3768725"/>
                <a:gd name="connsiteY2" fmla="*/ 41275 h 409575"/>
                <a:gd name="connsiteX3" fmla="*/ 720725 w 3768725"/>
                <a:gd name="connsiteY3" fmla="*/ 41275 h 409575"/>
                <a:gd name="connsiteX4" fmla="*/ 720725 w 3768725"/>
                <a:gd name="connsiteY4" fmla="*/ 92075 h 409575"/>
                <a:gd name="connsiteX5" fmla="*/ 1368425 w 3768725"/>
                <a:gd name="connsiteY5" fmla="*/ 92075 h 409575"/>
                <a:gd name="connsiteX6" fmla="*/ 1368425 w 3768725"/>
                <a:gd name="connsiteY6" fmla="*/ 146050 h 409575"/>
                <a:gd name="connsiteX7" fmla="*/ 3241675 w 3768725"/>
                <a:gd name="connsiteY7" fmla="*/ 146050 h 409575"/>
                <a:gd name="connsiteX8" fmla="*/ 3241675 w 3768725"/>
                <a:gd name="connsiteY8" fmla="*/ 276225 h 409575"/>
                <a:gd name="connsiteX9" fmla="*/ 3397250 w 3768725"/>
                <a:gd name="connsiteY9" fmla="*/ 282575 h 409575"/>
                <a:gd name="connsiteX10" fmla="*/ 3400425 w 3768725"/>
                <a:gd name="connsiteY10" fmla="*/ 409575 h 409575"/>
                <a:gd name="connsiteX11" fmla="*/ 3768725 w 3768725"/>
                <a:gd name="connsiteY11" fmla="*/ 406400 h 409575"/>
                <a:gd name="connsiteX0" fmla="*/ 0 w 3768725"/>
                <a:gd name="connsiteY0" fmla="*/ 0 h 409575"/>
                <a:gd name="connsiteX1" fmla="*/ 685800 w 3768725"/>
                <a:gd name="connsiteY1" fmla="*/ 0 h 409575"/>
                <a:gd name="connsiteX2" fmla="*/ 685800 w 3768725"/>
                <a:gd name="connsiteY2" fmla="*/ 41275 h 409575"/>
                <a:gd name="connsiteX3" fmla="*/ 720725 w 3768725"/>
                <a:gd name="connsiteY3" fmla="*/ 41275 h 409575"/>
                <a:gd name="connsiteX4" fmla="*/ 720725 w 3768725"/>
                <a:gd name="connsiteY4" fmla="*/ 92075 h 409575"/>
                <a:gd name="connsiteX5" fmla="*/ 1368425 w 3768725"/>
                <a:gd name="connsiteY5" fmla="*/ 92075 h 409575"/>
                <a:gd name="connsiteX6" fmla="*/ 1368425 w 3768725"/>
                <a:gd name="connsiteY6" fmla="*/ 146050 h 409575"/>
                <a:gd name="connsiteX7" fmla="*/ 3241675 w 3768725"/>
                <a:gd name="connsiteY7" fmla="*/ 146050 h 409575"/>
                <a:gd name="connsiteX8" fmla="*/ 3241675 w 3768725"/>
                <a:gd name="connsiteY8" fmla="*/ 285750 h 409575"/>
                <a:gd name="connsiteX9" fmla="*/ 3397250 w 3768725"/>
                <a:gd name="connsiteY9" fmla="*/ 282575 h 409575"/>
                <a:gd name="connsiteX10" fmla="*/ 3400425 w 3768725"/>
                <a:gd name="connsiteY10" fmla="*/ 409575 h 409575"/>
                <a:gd name="connsiteX11" fmla="*/ 3768725 w 3768725"/>
                <a:gd name="connsiteY11" fmla="*/ 406400 h 409575"/>
                <a:gd name="connsiteX0" fmla="*/ 0 w 3768725"/>
                <a:gd name="connsiteY0" fmla="*/ 0 h 409575"/>
                <a:gd name="connsiteX1" fmla="*/ 685800 w 3768725"/>
                <a:gd name="connsiteY1" fmla="*/ 0 h 409575"/>
                <a:gd name="connsiteX2" fmla="*/ 685800 w 3768725"/>
                <a:gd name="connsiteY2" fmla="*/ 41275 h 409575"/>
                <a:gd name="connsiteX3" fmla="*/ 720725 w 3768725"/>
                <a:gd name="connsiteY3" fmla="*/ 41275 h 409575"/>
                <a:gd name="connsiteX4" fmla="*/ 720725 w 3768725"/>
                <a:gd name="connsiteY4" fmla="*/ 92075 h 409575"/>
                <a:gd name="connsiteX5" fmla="*/ 1368425 w 3768725"/>
                <a:gd name="connsiteY5" fmla="*/ 92075 h 409575"/>
                <a:gd name="connsiteX6" fmla="*/ 1368425 w 3768725"/>
                <a:gd name="connsiteY6" fmla="*/ 146050 h 409575"/>
                <a:gd name="connsiteX7" fmla="*/ 3241675 w 3768725"/>
                <a:gd name="connsiteY7" fmla="*/ 146050 h 409575"/>
                <a:gd name="connsiteX8" fmla="*/ 3241675 w 3768725"/>
                <a:gd name="connsiteY8" fmla="*/ 283369 h 409575"/>
                <a:gd name="connsiteX9" fmla="*/ 3397250 w 3768725"/>
                <a:gd name="connsiteY9" fmla="*/ 282575 h 409575"/>
                <a:gd name="connsiteX10" fmla="*/ 3400425 w 3768725"/>
                <a:gd name="connsiteY10" fmla="*/ 409575 h 409575"/>
                <a:gd name="connsiteX11" fmla="*/ 3768725 w 3768725"/>
                <a:gd name="connsiteY11" fmla="*/ 406400 h 409575"/>
                <a:gd name="connsiteX0" fmla="*/ 0 w 3768725"/>
                <a:gd name="connsiteY0" fmla="*/ 0 h 409575"/>
                <a:gd name="connsiteX1" fmla="*/ 685800 w 3768725"/>
                <a:gd name="connsiteY1" fmla="*/ 0 h 409575"/>
                <a:gd name="connsiteX2" fmla="*/ 685800 w 3768725"/>
                <a:gd name="connsiteY2" fmla="*/ 41275 h 409575"/>
                <a:gd name="connsiteX3" fmla="*/ 720725 w 3768725"/>
                <a:gd name="connsiteY3" fmla="*/ 41275 h 409575"/>
                <a:gd name="connsiteX4" fmla="*/ 720725 w 3768725"/>
                <a:gd name="connsiteY4" fmla="*/ 92075 h 409575"/>
                <a:gd name="connsiteX5" fmla="*/ 1368425 w 3768725"/>
                <a:gd name="connsiteY5" fmla="*/ 92075 h 409575"/>
                <a:gd name="connsiteX6" fmla="*/ 1368425 w 3768725"/>
                <a:gd name="connsiteY6" fmla="*/ 146050 h 409575"/>
                <a:gd name="connsiteX7" fmla="*/ 3241675 w 3768725"/>
                <a:gd name="connsiteY7" fmla="*/ 146050 h 409575"/>
                <a:gd name="connsiteX8" fmla="*/ 3241675 w 3768725"/>
                <a:gd name="connsiteY8" fmla="*/ 283369 h 409575"/>
                <a:gd name="connsiteX9" fmla="*/ 3397250 w 3768725"/>
                <a:gd name="connsiteY9" fmla="*/ 282575 h 409575"/>
                <a:gd name="connsiteX10" fmla="*/ 3398043 w 3768725"/>
                <a:gd name="connsiteY10" fmla="*/ 409575 h 409575"/>
                <a:gd name="connsiteX11" fmla="*/ 3768725 w 3768725"/>
                <a:gd name="connsiteY11" fmla="*/ 406400 h 409575"/>
                <a:gd name="connsiteX0" fmla="*/ 0 w 3768725"/>
                <a:gd name="connsiteY0" fmla="*/ 0 h 409575"/>
                <a:gd name="connsiteX1" fmla="*/ 685800 w 3768725"/>
                <a:gd name="connsiteY1" fmla="*/ 0 h 409575"/>
                <a:gd name="connsiteX2" fmla="*/ 685800 w 3768725"/>
                <a:gd name="connsiteY2" fmla="*/ 41275 h 409575"/>
                <a:gd name="connsiteX3" fmla="*/ 720725 w 3768725"/>
                <a:gd name="connsiteY3" fmla="*/ 41275 h 409575"/>
                <a:gd name="connsiteX4" fmla="*/ 720725 w 3768725"/>
                <a:gd name="connsiteY4" fmla="*/ 92075 h 409575"/>
                <a:gd name="connsiteX5" fmla="*/ 1368425 w 3768725"/>
                <a:gd name="connsiteY5" fmla="*/ 92075 h 409575"/>
                <a:gd name="connsiteX6" fmla="*/ 1368425 w 3768725"/>
                <a:gd name="connsiteY6" fmla="*/ 146050 h 409575"/>
                <a:gd name="connsiteX7" fmla="*/ 3241675 w 3768725"/>
                <a:gd name="connsiteY7" fmla="*/ 146050 h 409575"/>
                <a:gd name="connsiteX8" fmla="*/ 3241675 w 3768725"/>
                <a:gd name="connsiteY8" fmla="*/ 283369 h 409575"/>
                <a:gd name="connsiteX9" fmla="*/ 3397250 w 3768725"/>
                <a:gd name="connsiteY9" fmla="*/ 282575 h 409575"/>
                <a:gd name="connsiteX10" fmla="*/ 3398043 w 3768725"/>
                <a:gd name="connsiteY10" fmla="*/ 409575 h 409575"/>
                <a:gd name="connsiteX11" fmla="*/ 3768725 w 3768725"/>
                <a:gd name="connsiteY11" fmla="*/ 408781 h 409575"/>
                <a:gd name="connsiteX0" fmla="*/ 0 w 3768725"/>
                <a:gd name="connsiteY0" fmla="*/ 0 h 409575"/>
                <a:gd name="connsiteX1" fmla="*/ 685800 w 3768725"/>
                <a:gd name="connsiteY1" fmla="*/ 0 h 409575"/>
                <a:gd name="connsiteX2" fmla="*/ 685800 w 3768725"/>
                <a:gd name="connsiteY2" fmla="*/ 41275 h 409575"/>
                <a:gd name="connsiteX3" fmla="*/ 720725 w 3768725"/>
                <a:gd name="connsiteY3" fmla="*/ 41275 h 409575"/>
                <a:gd name="connsiteX4" fmla="*/ 720725 w 3768725"/>
                <a:gd name="connsiteY4" fmla="*/ 92075 h 409575"/>
                <a:gd name="connsiteX5" fmla="*/ 1368425 w 3768725"/>
                <a:gd name="connsiteY5" fmla="*/ 92075 h 409575"/>
                <a:gd name="connsiteX6" fmla="*/ 1368425 w 3768725"/>
                <a:gd name="connsiteY6" fmla="*/ 146050 h 409575"/>
                <a:gd name="connsiteX7" fmla="*/ 3241675 w 3768725"/>
                <a:gd name="connsiteY7" fmla="*/ 146050 h 409575"/>
                <a:gd name="connsiteX8" fmla="*/ 3241675 w 3768725"/>
                <a:gd name="connsiteY8" fmla="*/ 278606 h 409575"/>
                <a:gd name="connsiteX9" fmla="*/ 3397250 w 3768725"/>
                <a:gd name="connsiteY9" fmla="*/ 282575 h 409575"/>
                <a:gd name="connsiteX10" fmla="*/ 3398043 w 3768725"/>
                <a:gd name="connsiteY10" fmla="*/ 409575 h 409575"/>
                <a:gd name="connsiteX11" fmla="*/ 3768725 w 3768725"/>
                <a:gd name="connsiteY11" fmla="*/ 408781 h 409575"/>
                <a:gd name="connsiteX0" fmla="*/ 0 w 3768725"/>
                <a:gd name="connsiteY0" fmla="*/ 0 h 409575"/>
                <a:gd name="connsiteX1" fmla="*/ 685800 w 3768725"/>
                <a:gd name="connsiteY1" fmla="*/ 0 h 409575"/>
                <a:gd name="connsiteX2" fmla="*/ 685800 w 3768725"/>
                <a:gd name="connsiteY2" fmla="*/ 41275 h 409575"/>
                <a:gd name="connsiteX3" fmla="*/ 720725 w 3768725"/>
                <a:gd name="connsiteY3" fmla="*/ 41275 h 409575"/>
                <a:gd name="connsiteX4" fmla="*/ 720725 w 3768725"/>
                <a:gd name="connsiteY4" fmla="*/ 92075 h 409575"/>
                <a:gd name="connsiteX5" fmla="*/ 1368425 w 3768725"/>
                <a:gd name="connsiteY5" fmla="*/ 92075 h 409575"/>
                <a:gd name="connsiteX6" fmla="*/ 1368425 w 3768725"/>
                <a:gd name="connsiteY6" fmla="*/ 146050 h 409575"/>
                <a:gd name="connsiteX7" fmla="*/ 3241675 w 3768725"/>
                <a:gd name="connsiteY7" fmla="*/ 146050 h 409575"/>
                <a:gd name="connsiteX8" fmla="*/ 3241675 w 3768725"/>
                <a:gd name="connsiteY8" fmla="*/ 280988 h 409575"/>
                <a:gd name="connsiteX9" fmla="*/ 3397250 w 3768725"/>
                <a:gd name="connsiteY9" fmla="*/ 282575 h 409575"/>
                <a:gd name="connsiteX10" fmla="*/ 3398043 w 3768725"/>
                <a:gd name="connsiteY10" fmla="*/ 409575 h 409575"/>
                <a:gd name="connsiteX11" fmla="*/ 3768725 w 3768725"/>
                <a:gd name="connsiteY11" fmla="*/ 408781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8725" h="409575">
                  <a:moveTo>
                    <a:pt x="0" y="0"/>
                  </a:moveTo>
                  <a:lnTo>
                    <a:pt x="685800" y="0"/>
                  </a:lnTo>
                  <a:lnTo>
                    <a:pt x="685800" y="41275"/>
                  </a:lnTo>
                  <a:lnTo>
                    <a:pt x="720725" y="41275"/>
                  </a:lnTo>
                  <a:lnTo>
                    <a:pt x="720725" y="92075"/>
                  </a:lnTo>
                  <a:lnTo>
                    <a:pt x="1368425" y="92075"/>
                  </a:lnTo>
                  <a:lnTo>
                    <a:pt x="1368425" y="146050"/>
                  </a:lnTo>
                  <a:lnTo>
                    <a:pt x="3241675" y="146050"/>
                  </a:lnTo>
                  <a:lnTo>
                    <a:pt x="3241675" y="280988"/>
                  </a:lnTo>
                  <a:cubicBezTo>
                    <a:pt x="3293533" y="283105"/>
                    <a:pt x="3345392" y="280458"/>
                    <a:pt x="3397250" y="282575"/>
                  </a:cubicBezTo>
                  <a:cubicBezTo>
                    <a:pt x="3398308" y="324908"/>
                    <a:pt x="3396985" y="367242"/>
                    <a:pt x="3398043" y="409575"/>
                  </a:cubicBezTo>
                  <a:lnTo>
                    <a:pt x="3768725" y="408781"/>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chemeClr val="tx1"/>
                </a:solidFill>
              </a:endParaRPr>
            </a:p>
          </p:txBody>
        </p:sp>
        <p:cxnSp>
          <p:nvCxnSpPr>
            <p:cNvPr id="184" name="Gerader Verbinder 183">
              <a:extLst>
                <a:ext uri="{FF2B5EF4-FFF2-40B4-BE49-F238E27FC236}">
                  <a16:creationId xmlns:a16="http://schemas.microsoft.com/office/drawing/2014/main" id="{ABF5401C-E527-4D69-9536-651714668A86}"/>
                </a:ext>
              </a:extLst>
            </p:cNvPr>
            <p:cNvCxnSpPr/>
            <p:nvPr/>
          </p:nvCxnSpPr>
          <p:spPr>
            <a:xfrm flipV="1">
              <a:off x="7858584" y="250213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5" name="Gerader Verbinder 184">
              <a:extLst>
                <a:ext uri="{FF2B5EF4-FFF2-40B4-BE49-F238E27FC236}">
                  <a16:creationId xmlns:a16="http://schemas.microsoft.com/office/drawing/2014/main" id="{F96CFF43-13B3-4802-91F6-76DD52529025}"/>
                </a:ext>
              </a:extLst>
            </p:cNvPr>
            <p:cNvCxnSpPr/>
            <p:nvPr/>
          </p:nvCxnSpPr>
          <p:spPr>
            <a:xfrm flipV="1">
              <a:off x="8058609" y="250550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6" name="Gerader Verbinder 185">
              <a:extLst>
                <a:ext uri="{FF2B5EF4-FFF2-40B4-BE49-F238E27FC236}">
                  <a16:creationId xmlns:a16="http://schemas.microsoft.com/office/drawing/2014/main" id="{D5165EDC-0FED-40D5-8B72-C8464CDD2671}"/>
                </a:ext>
              </a:extLst>
            </p:cNvPr>
            <p:cNvCxnSpPr/>
            <p:nvPr/>
          </p:nvCxnSpPr>
          <p:spPr>
            <a:xfrm flipV="1">
              <a:off x="8468184" y="250213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7" name="Gerader Verbinder 186">
              <a:extLst>
                <a:ext uri="{FF2B5EF4-FFF2-40B4-BE49-F238E27FC236}">
                  <a16:creationId xmlns:a16="http://schemas.microsoft.com/office/drawing/2014/main" id="{3D4414C8-E322-43A0-ABA5-1F902AE3B5BC}"/>
                </a:ext>
              </a:extLst>
            </p:cNvPr>
            <p:cNvCxnSpPr/>
            <p:nvPr/>
          </p:nvCxnSpPr>
          <p:spPr>
            <a:xfrm flipV="1">
              <a:off x="8531160" y="255435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8" name="Gerader Verbinder 187">
              <a:extLst>
                <a:ext uri="{FF2B5EF4-FFF2-40B4-BE49-F238E27FC236}">
                  <a16:creationId xmlns:a16="http://schemas.microsoft.com/office/drawing/2014/main" id="{F3CEF48C-2DB8-453E-9279-B26444CC26E6}"/>
                </a:ext>
              </a:extLst>
            </p:cNvPr>
            <p:cNvCxnSpPr/>
            <p:nvPr/>
          </p:nvCxnSpPr>
          <p:spPr>
            <a:xfrm flipV="1">
              <a:off x="8557353" y="2554518"/>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32229130-7313-4D3F-8B6B-62710D850B4F}"/>
                </a:ext>
              </a:extLst>
            </p:cNvPr>
            <p:cNvCxnSpPr/>
            <p:nvPr/>
          </p:nvCxnSpPr>
          <p:spPr>
            <a:xfrm flipV="1">
              <a:off x="8714514" y="25567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0" name="Gerader Verbinder 189">
              <a:extLst>
                <a:ext uri="{FF2B5EF4-FFF2-40B4-BE49-F238E27FC236}">
                  <a16:creationId xmlns:a16="http://schemas.microsoft.com/office/drawing/2014/main" id="{7C7FA877-FFC6-4AA0-8BEB-5811DCC1244F}"/>
                </a:ext>
              </a:extLst>
            </p:cNvPr>
            <p:cNvCxnSpPr/>
            <p:nvPr/>
          </p:nvCxnSpPr>
          <p:spPr>
            <a:xfrm flipV="1">
              <a:off x="8789895" y="255757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52E7435A-B172-4945-B398-B2DD4E1CE42F}"/>
                </a:ext>
              </a:extLst>
            </p:cNvPr>
            <p:cNvCxnSpPr/>
            <p:nvPr/>
          </p:nvCxnSpPr>
          <p:spPr>
            <a:xfrm flipV="1">
              <a:off x="8916557" y="255772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0A469AEB-A7E2-4EEB-B916-F201BF5A1C9A}"/>
                </a:ext>
              </a:extLst>
            </p:cNvPr>
            <p:cNvCxnSpPr/>
            <p:nvPr/>
          </p:nvCxnSpPr>
          <p:spPr>
            <a:xfrm flipV="1">
              <a:off x="8997520" y="25567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176B6EB0-EF8D-4CD1-AF22-EDDDAE08FD2C}"/>
                </a:ext>
              </a:extLst>
            </p:cNvPr>
            <p:cNvCxnSpPr/>
            <p:nvPr/>
          </p:nvCxnSpPr>
          <p:spPr>
            <a:xfrm flipV="1">
              <a:off x="9009857" y="25567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4" name="Gerader Verbinder 193">
              <a:extLst>
                <a:ext uri="{FF2B5EF4-FFF2-40B4-BE49-F238E27FC236}">
                  <a16:creationId xmlns:a16="http://schemas.microsoft.com/office/drawing/2014/main" id="{0D0D4757-DFA9-45FC-836D-FBC4726C81F3}"/>
                </a:ext>
              </a:extLst>
            </p:cNvPr>
            <p:cNvCxnSpPr/>
            <p:nvPr/>
          </p:nvCxnSpPr>
          <p:spPr>
            <a:xfrm flipV="1">
              <a:off x="9025731" y="25567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4D42E6C0-3B09-474E-BD69-24C5B63C2566}"/>
                </a:ext>
              </a:extLst>
            </p:cNvPr>
            <p:cNvCxnSpPr/>
            <p:nvPr/>
          </p:nvCxnSpPr>
          <p:spPr>
            <a:xfrm flipV="1">
              <a:off x="9130506" y="255757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6" name="Gerader Verbinder 195">
              <a:extLst>
                <a:ext uri="{FF2B5EF4-FFF2-40B4-BE49-F238E27FC236}">
                  <a16:creationId xmlns:a16="http://schemas.microsoft.com/office/drawing/2014/main" id="{A69C2096-419A-4094-8471-3D1EB271F461}"/>
                </a:ext>
              </a:extLst>
            </p:cNvPr>
            <p:cNvCxnSpPr/>
            <p:nvPr/>
          </p:nvCxnSpPr>
          <p:spPr>
            <a:xfrm flipV="1">
              <a:off x="9138443" y="25567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A15F2BFC-8D8C-4B2C-AC4B-DCB712D32818}"/>
                </a:ext>
              </a:extLst>
            </p:cNvPr>
            <p:cNvCxnSpPr/>
            <p:nvPr/>
          </p:nvCxnSpPr>
          <p:spPr>
            <a:xfrm flipV="1">
              <a:off x="9207499" y="25567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8" name="Gerader Verbinder 197">
              <a:extLst>
                <a:ext uri="{FF2B5EF4-FFF2-40B4-BE49-F238E27FC236}">
                  <a16:creationId xmlns:a16="http://schemas.microsoft.com/office/drawing/2014/main" id="{05688E8D-C3FF-48E3-8EA8-76470AB593AF}"/>
                </a:ext>
              </a:extLst>
            </p:cNvPr>
            <p:cNvCxnSpPr/>
            <p:nvPr/>
          </p:nvCxnSpPr>
          <p:spPr>
            <a:xfrm flipV="1">
              <a:off x="9224168" y="25567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9" name="Gerader Verbinder 198">
              <a:extLst>
                <a:ext uri="{FF2B5EF4-FFF2-40B4-BE49-F238E27FC236}">
                  <a16:creationId xmlns:a16="http://schemas.microsoft.com/office/drawing/2014/main" id="{A66B40E3-275A-415B-9F2D-3AB38EA4208E}"/>
                </a:ext>
              </a:extLst>
            </p:cNvPr>
            <p:cNvCxnSpPr/>
            <p:nvPr/>
          </p:nvCxnSpPr>
          <p:spPr>
            <a:xfrm flipV="1">
              <a:off x="9243218" y="25567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0" name="Gerader Verbinder 199">
              <a:extLst>
                <a:ext uri="{FF2B5EF4-FFF2-40B4-BE49-F238E27FC236}">
                  <a16:creationId xmlns:a16="http://schemas.microsoft.com/office/drawing/2014/main" id="{36959B45-93D7-4776-9F21-69B735B4047C}"/>
                </a:ext>
              </a:extLst>
            </p:cNvPr>
            <p:cNvCxnSpPr/>
            <p:nvPr/>
          </p:nvCxnSpPr>
          <p:spPr>
            <a:xfrm flipV="1">
              <a:off x="9328943" y="25567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DF8F7888-A910-4F1E-B371-F5B51AC1D66C}"/>
                </a:ext>
              </a:extLst>
            </p:cNvPr>
            <p:cNvCxnSpPr/>
            <p:nvPr/>
          </p:nvCxnSpPr>
          <p:spPr>
            <a:xfrm flipV="1">
              <a:off x="9929571" y="2556740"/>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2" name="Gerader Verbinder 201">
              <a:extLst>
                <a:ext uri="{FF2B5EF4-FFF2-40B4-BE49-F238E27FC236}">
                  <a16:creationId xmlns:a16="http://schemas.microsoft.com/office/drawing/2014/main" id="{868305C6-E4AC-4531-A171-447364BE5365}"/>
                </a:ext>
              </a:extLst>
            </p:cNvPr>
            <p:cNvCxnSpPr/>
            <p:nvPr/>
          </p:nvCxnSpPr>
          <p:spPr>
            <a:xfrm flipV="1">
              <a:off x="10043871" y="255435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9817E93E-E56B-481D-9B5E-E88294871392}"/>
                </a:ext>
              </a:extLst>
            </p:cNvPr>
            <p:cNvCxnSpPr/>
            <p:nvPr/>
          </p:nvCxnSpPr>
          <p:spPr>
            <a:xfrm flipV="1">
              <a:off x="10050773" y="255435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4" name="Gerader Verbinder 203">
              <a:extLst>
                <a:ext uri="{FF2B5EF4-FFF2-40B4-BE49-F238E27FC236}">
                  <a16:creationId xmlns:a16="http://schemas.microsoft.com/office/drawing/2014/main" id="{F97DD860-EBA7-4FF7-AD17-E664A4F93641}"/>
                </a:ext>
              </a:extLst>
            </p:cNvPr>
            <p:cNvCxnSpPr/>
            <p:nvPr/>
          </p:nvCxnSpPr>
          <p:spPr>
            <a:xfrm flipV="1">
              <a:off x="10560360" y="282022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5" name="Gerader Verbinder 204">
              <a:extLst>
                <a:ext uri="{FF2B5EF4-FFF2-40B4-BE49-F238E27FC236}">
                  <a16:creationId xmlns:a16="http://schemas.microsoft.com/office/drawing/2014/main" id="{B7F46741-EF24-49F8-B6F6-A984B40FEACB}"/>
                </a:ext>
              </a:extLst>
            </p:cNvPr>
            <p:cNvCxnSpPr/>
            <p:nvPr/>
          </p:nvCxnSpPr>
          <p:spPr>
            <a:xfrm flipV="1">
              <a:off x="10572026" y="282022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6" name="Gerader Verbinder 205">
              <a:extLst>
                <a:ext uri="{FF2B5EF4-FFF2-40B4-BE49-F238E27FC236}">
                  <a16:creationId xmlns:a16="http://schemas.microsoft.com/office/drawing/2014/main" id="{1EE25794-9289-45E3-B541-340FAFDA0671}"/>
                </a:ext>
              </a:extLst>
            </p:cNvPr>
            <p:cNvCxnSpPr/>
            <p:nvPr/>
          </p:nvCxnSpPr>
          <p:spPr>
            <a:xfrm flipV="1">
              <a:off x="10585588" y="282022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7" name="Gerader Verbinder 206">
              <a:extLst>
                <a:ext uri="{FF2B5EF4-FFF2-40B4-BE49-F238E27FC236}">
                  <a16:creationId xmlns:a16="http://schemas.microsoft.com/office/drawing/2014/main" id="{21E3B34A-240D-443B-B710-637C3C8D52B1}"/>
                </a:ext>
              </a:extLst>
            </p:cNvPr>
            <p:cNvCxnSpPr/>
            <p:nvPr/>
          </p:nvCxnSpPr>
          <p:spPr>
            <a:xfrm flipV="1">
              <a:off x="10611783" y="282022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8" name="Gerader Verbinder 207">
              <a:extLst>
                <a:ext uri="{FF2B5EF4-FFF2-40B4-BE49-F238E27FC236}">
                  <a16:creationId xmlns:a16="http://schemas.microsoft.com/office/drawing/2014/main" id="{8E26DF13-63B5-4B03-9A2D-BF235DE756A1}"/>
                </a:ext>
              </a:extLst>
            </p:cNvPr>
            <p:cNvCxnSpPr/>
            <p:nvPr/>
          </p:nvCxnSpPr>
          <p:spPr>
            <a:xfrm flipV="1">
              <a:off x="10637977" y="282022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9" name="Gerader Verbinder 208">
              <a:extLst>
                <a:ext uri="{FF2B5EF4-FFF2-40B4-BE49-F238E27FC236}">
                  <a16:creationId xmlns:a16="http://schemas.microsoft.com/office/drawing/2014/main" id="{6AAA5D31-F735-4135-BF91-E3F19CAB0B89}"/>
                </a:ext>
              </a:extLst>
            </p:cNvPr>
            <p:cNvCxnSpPr/>
            <p:nvPr/>
          </p:nvCxnSpPr>
          <p:spPr>
            <a:xfrm flipV="1">
              <a:off x="10657027" y="282022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307B6326-E9B1-4E29-ACB2-AE07D36D1A5A}"/>
                </a:ext>
              </a:extLst>
            </p:cNvPr>
            <p:cNvCxnSpPr/>
            <p:nvPr/>
          </p:nvCxnSpPr>
          <p:spPr>
            <a:xfrm flipV="1">
              <a:off x="10674904" y="282022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1" name="Gerader Verbinder 210">
              <a:extLst>
                <a:ext uri="{FF2B5EF4-FFF2-40B4-BE49-F238E27FC236}">
                  <a16:creationId xmlns:a16="http://schemas.microsoft.com/office/drawing/2014/main" id="{8784C4BC-317E-4697-B83D-6C9DFF964832}"/>
                </a:ext>
              </a:extLst>
            </p:cNvPr>
            <p:cNvCxnSpPr/>
            <p:nvPr/>
          </p:nvCxnSpPr>
          <p:spPr>
            <a:xfrm flipV="1">
              <a:off x="10734435" y="282022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26A19BD1-1B4E-4FFE-981C-30DE2E16DB14}"/>
                </a:ext>
              </a:extLst>
            </p:cNvPr>
            <p:cNvCxnSpPr/>
            <p:nvPr/>
          </p:nvCxnSpPr>
          <p:spPr>
            <a:xfrm flipV="1">
              <a:off x="10876755" y="282022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3" name="Gerader Verbinder 212">
              <a:extLst>
                <a:ext uri="{FF2B5EF4-FFF2-40B4-BE49-F238E27FC236}">
                  <a16:creationId xmlns:a16="http://schemas.microsoft.com/office/drawing/2014/main" id="{B5768186-6FC4-43C9-8ABC-039C05D607FC}"/>
                </a:ext>
              </a:extLst>
            </p:cNvPr>
            <p:cNvCxnSpPr>
              <a:cxnSpLocks/>
            </p:cNvCxnSpPr>
            <p:nvPr/>
          </p:nvCxnSpPr>
          <p:spPr>
            <a:xfrm rot="5400000" flipV="1">
              <a:off x="10558530" y="2820229"/>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4" name="Gerader Verbinder 213">
              <a:extLst>
                <a:ext uri="{FF2B5EF4-FFF2-40B4-BE49-F238E27FC236}">
                  <a16:creationId xmlns:a16="http://schemas.microsoft.com/office/drawing/2014/main" id="{0350DE33-AC9E-4145-A522-8007815C801F}"/>
                </a:ext>
              </a:extLst>
            </p:cNvPr>
            <p:cNvCxnSpPr>
              <a:cxnSpLocks/>
            </p:cNvCxnSpPr>
            <p:nvPr/>
          </p:nvCxnSpPr>
          <p:spPr>
            <a:xfrm rot="5400000" flipV="1">
              <a:off x="7860968" y="2504511"/>
              <a:ext cx="0" cy="935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aphicFrame>
        <p:nvGraphicFramePr>
          <p:cNvPr id="215" name="Tabelle 114">
            <a:extLst>
              <a:ext uri="{FF2B5EF4-FFF2-40B4-BE49-F238E27FC236}">
                <a16:creationId xmlns:a16="http://schemas.microsoft.com/office/drawing/2014/main" id="{85F81925-F41C-40ED-9824-2FC8771B6973}"/>
              </a:ext>
            </a:extLst>
          </p:cNvPr>
          <p:cNvGraphicFramePr>
            <a:graphicFrameLocks noGrp="1"/>
          </p:cNvGraphicFramePr>
          <p:nvPr>
            <p:extLst>
              <p:ext uri="{D42A27DB-BD31-4B8C-83A1-F6EECF244321}">
                <p14:modId xmlns:p14="http://schemas.microsoft.com/office/powerpoint/2010/main" val="3203056969"/>
              </p:ext>
            </p:extLst>
          </p:nvPr>
        </p:nvGraphicFramePr>
        <p:xfrm>
          <a:off x="6448573" y="4549626"/>
          <a:ext cx="4348702" cy="487680"/>
        </p:xfrm>
        <a:graphic>
          <a:graphicData uri="http://schemas.openxmlformats.org/drawingml/2006/table">
            <a:tbl>
              <a:tblPr firstRow="1" bandRow="1">
                <a:tableStyleId>{5C22544A-7EE6-4342-B048-85BDC9FD1C3A}</a:tableStyleId>
              </a:tblPr>
              <a:tblGrid>
                <a:gridCol w="255806">
                  <a:extLst>
                    <a:ext uri="{9D8B030D-6E8A-4147-A177-3AD203B41FA5}">
                      <a16:colId xmlns:a16="http://schemas.microsoft.com/office/drawing/2014/main" val="166366707"/>
                    </a:ext>
                  </a:extLst>
                </a:gridCol>
                <a:gridCol w="255806">
                  <a:extLst>
                    <a:ext uri="{9D8B030D-6E8A-4147-A177-3AD203B41FA5}">
                      <a16:colId xmlns:a16="http://schemas.microsoft.com/office/drawing/2014/main" val="931578008"/>
                    </a:ext>
                  </a:extLst>
                </a:gridCol>
                <a:gridCol w="255806">
                  <a:extLst>
                    <a:ext uri="{9D8B030D-6E8A-4147-A177-3AD203B41FA5}">
                      <a16:colId xmlns:a16="http://schemas.microsoft.com/office/drawing/2014/main" val="1494652299"/>
                    </a:ext>
                  </a:extLst>
                </a:gridCol>
                <a:gridCol w="255806">
                  <a:extLst>
                    <a:ext uri="{9D8B030D-6E8A-4147-A177-3AD203B41FA5}">
                      <a16:colId xmlns:a16="http://schemas.microsoft.com/office/drawing/2014/main" val="4277985184"/>
                    </a:ext>
                  </a:extLst>
                </a:gridCol>
                <a:gridCol w="255806">
                  <a:extLst>
                    <a:ext uri="{9D8B030D-6E8A-4147-A177-3AD203B41FA5}">
                      <a16:colId xmlns:a16="http://schemas.microsoft.com/office/drawing/2014/main" val="3403559471"/>
                    </a:ext>
                  </a:extLst>
                </a:gridCol>
                <a:gridCol w="255806">
                  <a:extLst>
                    <a:ext uri="{9D8B030D-6E8A-4147-A177-3AD203B41FA5}">
                      <a16:colId xmlns:a16="http://schemas.microsoft.com/office/drawing/2014/main" val="1110009196"/>
                    </a:ext>
                  </a:extLst>
                </a:gridCol>
                <a:gridCol w="255806">
                  <a:extLst>
                    <a:ext uri="{9D8B030D-6E8A-4147-A177-3AD203B41FA5}">
                      <a16:colId xmlns:a16="http://schemas.microsoft.com/office/drawing/2014/main" val="1781875239"/>
                    </a:ext>
                  </a:extLst>
                </a:gridCol>
                <a:gridCol w="255806">
                  <a:extLst>
                    <a:ext uri="{9D8B030D-6E8A-4147-A177-3AD203B41FA5}">
                      <a16:colId xmlns:a16="http://schemas.microsoft.com/office/drawing/2014/main" val="3705984376"/>
                    </a:ext>
                  </a:extLst>
                </a:gridCol>
                <a:gridCol w="255806">
                  <a:extLst>
                    <a:ext uri="{9D8B030D-6E8A-4147-A177-3AD203B41FA5}">
                      <a16:colId xmlns:a16="http://schemas.microsoft.com/office/drawing/2014/main" val="4127524225"/>
                    </a:ext>
                  </a:extLst>
                </a:gridCol>
                <a:gridCol w="255806">
                  <a:extLst>
                    <a:ext uri="{9D8B030D-6E8A-4147-A177-3AD203B41FA5}">
                      <a16:colId xmlns:a16="http://schemas.microsoft.com/office/drawing/2014/main" val="804828397"/>
                    </a:ext>
                  </a:extLst>
                </a:gridCol>
                <a:gridCol w="255806">
                  <a:extLst>
                    <a:ext uri="{9D8B030D-6E8A-4147-A177-3AD203B41FA5}">
                      <a16:colId xmlns:a16="http://schemas.microsoft.com/office/drawing/2014/main" val="4283160280"/>
                    </a:ext>
                  </a:extLst>
                </a:gridCol>
                <a:gridCol w="255806">
                  <a:extLst>
                    <a:ext uri="{9D8B030D-6E8A-4147-A177-3AD203B41FA5}">
                      <a16:colId xmlns:a16="http://schemas.microsoft.com/office/drawing/2014/main" val="2316650860"/>
                    </a:ext>
                  </a:extLst>
                </a:gridCol>
                <a:gridCol w="255806">
                  <a:extLst>
                    <a:ext uri="{9D8B030D-6E8A-4147-A177-3AD203B41FA5}">
                      <a16:colId xmlns:a16="http://schemas.microsoft.com/office/drawing/2014/main" val="399916956"/>
                    </a:ext>
                  </a:extLst>
                </a:gridCol>
                <a:gridCol w="255806">
                  <a:extLst>
                    <a:ext uri="{9D8B030D-6E8A-4147-A177-3AD203B41FA5}">
                      <a16:colId xmlns:a16="http://schemas.microsoft.com/office/drawing/2014/main" val="2439924632"/>
                    </a:ext>
                  </a:extLst>
                </a:gridCol>
                <a:gridCol w="255806">
                  <a:extLst>
                    <a:ext uri="{9D8B030D-6E8A-4147-A177-3AD203B41FA5}">
                      <a16:colId xmlns:a16="http://schemas.microsoft.com/office/drawing/2014/main" val="599062304"/>
                    </a:ext>
                  </a:extLst>
                </a:gridCol>
                <a:gridCol w="255806">
                  <a:extLst>
                    <a:ext uri="{9D8B030D-6E8A-4147-A177-3AD203B41FA5}">
                      <a16:colId xmlns:a16="http://schemas.microsoft.com/office/drawing/2014/main" val="3431270750"/>
                    </a:ext>
                  </a:extLst>
                </a:gridCol>
                <a:gridCol w="255806">
                  <a:extLst>
                    <a:ext uri="{9D8B030D-6E8A-4147-A177-3AD203B41FA5}">
                      <a16:colId xmlns:a16="http://schemas.microsoft.com/office/drawing/2014/main" val="2265130204"/>
                    </a:ext>
                  </a:extLst>
                </a:gridCol>
              </a:tblGrid>
              <a:tr h="214407">
                <a:tc gridSpan="17">
                  <a:txBody>
                    <a:bodyPr/>
                    <a:lstStyle/>
                    <a:p>
                      <a:r>
                        <a:rPr lang="de-DE" sz="1000"/>
                        <a:t>Number at Risk</a:t>
                      </a:r>
                    </a:p>
                  </a:txBody>
                  <a:tcPr marL="18000" marR="180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2158246553"/>
                  </a:ext>
                </a:extLst>
              </a:tr>
              <a:tr h="214407">
                <a:tc>
                  <a:txBody>
                    <a:bodyPr/>
                    <a:lstStyle/>
                    <a:p>
                      <a:endParaRPr lang="de-DE" sz="1000"/>
                    </a:p>
                  </a:txBody>
                  <a:tcPr marL="18000" marR="18000" anchor="ctr"/>
                </a:tc>
                <a:tc>
                  <a:txBody>
                    <a:bodyPr/>
                    <a:lstStyle/>
                    <a:p>
                      <a:pPr algn="ctr"/>
                      <a:r>
                        <a:rPr lang="de-DE" sz="1000"/>
                        <a:t>45</a:t>
                      </a:r>
                    </a:p>
                  </a:txBody>
                  <a:tcPr marL="18000" marR="18000" anchor="ctr"/>
                </a:tc>
                <a:tc>
                  <a:txBody>
                    <a:bodyPr/>
                    <a:lstStyle/>
                    <a:p>
                      <a:pPr algn="ctr"/>
                      <a:r>
                        <a:rPr lang="de-DE" sz="1000"/>
                        <a:t>44</a:t>
                      </a:r>
                    </a:p>
                  </a:txBody>
                  <a:tcPr marL="18000" marR="18000" anchor="ctr"/>
                </a:tc>
                <a:tc>
                  <a:txBody>
                    <a:bodyPr/>
                    <a:lstStyle/>
                    <a:p>
                      <a:pPr algn="ctr"/>
                      <a:r>
                        <a:rPr lang="de-DE" sz="1000"/>
                        <a:t>44</a:t>
                      </a:r>
                    </a:p>
                  </a:txBody>
                  <a:tcPr marL="18000" marR="18000" anchor="ctr"/>
                </a:tc>
                <a:tc>
                  <a:txBody>
                    <a:bodyPr/>
                    <a:lstStyle/>
                    <a:p>
                      <a:pPr algn="ctr"/>
                      <a:r>
                        <a:rPr lang="de-DE" sz="1000"/>
                        <a:t>41</a:t>
                      </a:r>
                    </a:p>
                  </a:txBody>
                  <a:tcPr marL="18000" marR="18000" anchor="ctr"/>
                </a:tc>
                <a:tc>
                  <a:txBody>
                    <a:bodyPr/>
                    <a:lstStyle/>
                    <a:p>
                      <a:pPr algn="ctr"/>
                      <a:r>
                        <a:rPr lang="de-DE" sz="1000"/>
                        <a:t>40</a:t>
                      </a:r>
                    </a:p>
                  </a:txBody>
                  <a:tcPr marL="18000" marR="18000" anchor="ctr"/>
                </a:tc>
                <a:tc>
                  <a:txBody>
                    <a:bodyPr/>
                    <a:lstStyle/>
                    <a:p>
                      <a:pPr algn="ctr"/>
                      <a:r>
                        <a:rPr lang="de-DE" sz="1000"/>
                        <a:t>40</a:t>
                      </a:r>
                    </a:p>
                  </a:txBody>
                  <a:tcPr marL="18000" marR="18000" anchor="ctr"/>
                </a:tc>
                <a:tc>
                  <a:txBody>
                    <a:bodyPr/>
                    <a:lstStyle/>
                    <a:p>
                      <a:pPr algn="ctr"/>
                      <a:r>
                        <a:rPr lang="de-DE" sz="1000"/>
                        <a:t>35</a:t>
                      </a:r>
                    </a:p>
                  </a:txBody>
                  <a:tcPr marL="18000" marR="18000" anchor="ctr"/>
                </a:tc>
                <a:tc>
                  <a:txBody>
                    <a:bodyPr/>
                    <a:lstStyle/>
                    <a:p>
                      <a:pPr algn="ctr"/>
                      <a:r>
                        <a:rPr lang="de-DE" sz="1000"/>
                        <a:t>33</a:t>
                      </a:r>
                    </a:p>
                  </a:txBody>
                  <a:tcPr marL="18000" marR="18000" anchor="ctr"/>
                </a:tc>
                <a:tc>
                  <a:txBody>
                    <a:bodyPr/>
                    <a:lstStyle/>
                    <a:p>
                      <a:pPr algn="ctr"/>
                      <a:r>
                        <a:rPr lang="de-DE" sz="1000"/>
                        <a:t>28</a:t>
                      </a:r>
                    </a:p>
                  </a:txBody>
                  <a:tcPr marL="18000" marR="18000" anchor="ctr"/>
                </a:tc>
                <a:tc>
                  <a:txBody>
                    <a:bodyPr/>
                    <a:lstStyle/>
                    <a:p>
                      <a:pPr algn="ctr"/>
                      <a:r>
                        <a:rPr lang="de-DE" sz="1000"/>
                        <a:t>17</a:t>
                      </a:r>
                    </a:p>
                  </a:txBody>
                  <a:tcPr marL="18000" marR="18000" anchor="ctr"/>
                </a:tc>
                <a:tc>
                  <a:txBody>
                    <a:bodyPr/>
                    <a:lstStyle/>
                    <a:p>
                      <a:pPr algn="ctr"/>
                      <a:r>
                        <a:rPr lang="de-DE" sz="1000"/>
                        <a:t>17</a:t>
                      </a:r>
                    </a:p>
                  </a:txBody>
                  <a:tcPr marL="18000" marR="18000" anchor="ctr"/>
                </a:tc>
                <a:tc>
                  <a:txBody>
                    <a:bodyPr/>
                    <a:lstStyle/>
                    <a:p>
                      <a:pPr algn="ctr"/>
                      <a:r>
                        <a:rPr lang="de-DE" sz="1000"/>
                        <a:t>17</a:t>
                      </a:r>
                    </a:p>
                  </a:txBody>
                  <a:tcPr marL="18000" marR="18000" anchor="ctr"/>
                </a:tc>
                <a:tc>
                  <a:txBody>
                    <a:bodyPr/>
                    <a:lstStyle/>
                    <a:p>
                      <a:pPr algn="ctr"/>
                      <a:r>
                        <a:rPr lang="de-DE" sz="1000"/>
                        <a:t>15</a:t>
                      </a:r>
                    </a:p>
                  </a:txBody>
                  <a:tcPr marL="18000" marR="18000" anchor="ctr"/>
                </a:tc>
                <a:tc>
                  <a:txBody>
                    <a:bodyPr/>
                    <a:lstStyle/>
                    <a:p>
                      <a:pPr algn="ctr"/>
                      <a:r>
                        <a:rPr lang="de-DE" sz="1000"/>
                        <a:t>14</a:t>
                      </a:r>
                    </a:p>
                  </a:txBody>
                  <a:tcPr marL="18000" marR="18000" anchor="ctr"/>
                </a:tc>
                <a:tc>
                  <a:txBody>
                    <a:bodyPr/>
                    <a:lstStyle/>
                    <a:p>
                      <a:pPr algn="ctr"/>
                      <a:r>
                        <a:rPr lang="de-DE" sz="1000"/>
                        <a:t>2</a:t>
                      </a:r>
                    </a:p>
                  </a:txBody>
                  <a:tcPr marL="18000" marR="18000" anchor="ctr"/>
                </a:tc>
                <a:tc>
                  <a:txBody>
                    <a:bodyPr/>
                    <a:lstStyle/>
                    <a:p>
                      <a:pPr algn="ctr"/>
                      <a:r>
                        <a:rPr lang="de-DE" sz="1000"/>
                        <a:t>0</a:t>
                      </a:r>
                    </a:p>
                  </a:txBody>
                  <a:tcPr marL="18000" marR="18000" anchor="ctr"/>
                </a:tc>
                <a:extLst>
                  <a:ext uri="{0D108BD9-81ED-4DB2-BD59-A6C34878D82A}">
                    <a16:rowId xmlns:a16="http://schemas.microsoft.com/office/drawing/2014/main" val="2438451678"/>
                  </a:ext>
                </a:extLst>
              </a:tr>
            </a:tbl>
          </a:graphicData>
        </a:graphic>
      </p:graphicFrame>
    </p:spTree>
    <p:extLst>
      <p:ext uri="{BB962C8B-B14F-4D97-AF65-F5344CB8AC3E}">
        <p14:creationId xmlns:p14="http://schemas.microsoft.com/office/powerpoint/2010/main" val="405869754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7BED12EE-F44B-7142-A91A-1D3B4AF143E3}"/>
              </a:ext>
            </a:extLst>
          </p:cNvPr>
          <p:cNvSpPr>
            <a:spLocks noGrp="1"/>
          </p:cNvSpPr>
          <p:nvPr>
            <p:ph type="title"/>
          </p:nvPr>
        </p:nvSpPr>
        <p:spPr>
          <a:xfrm>
            <a:off x="407989" y="1709738"/>
            <a:ext cx="5832474" cy="2852737"/>
          </a:xfrm>
        </p:spPr>
        <p:txBody>
          <a:bodyPr>
            <a:normAutofit fontScale="90000"/>
          </a:bodyPr>
          <a:lstStyle/>
          <a:p>
            <a:r>
              <a:rPr lang="en-GB"/>
              <a:t>ALPINE: </a:t>
            </a:r>
            <a:br>
              <a:rPr lang="en-GB"/>
            </a:br>
            <a:r>
              <a:rPr lang="en-GB"/>
              <a:t>Zanubrutinib vs </a:t>
            </a:r>
            <a:br>
              <a:rPr lang="en-GB"/>
            </a:br>
            <a:r>
              <a:rPr lang="en-GB"/>
              <a:t>ibrutinib in patients </a:t>
            </a:r>
            <a:br>
              <a:rPr lang="en-GB"/>
            </a:br>
            <a:r>
              <a:rPr lang="en-GB"/>
              <a:t>with relapsed/refractory CLL/SLL</a:t>
            </a:r>
          </a:p>
        </p:txBody>
      </p:sp>
      <p:sp>
        <p:nvSpPr>
          <p:cNvPr id="8" name="Textplatzhalter 7">
            <a:extLst>
              <a:ext uri="{FF2B5EF4-FFF2-40B4-BE49-F238E27FC236}">
                <a16:creationId xmlns:a16="http://schemas.microsoft.com/office/drawing/2014/main" id="{53E02674-C5D4-A046-BD38-AAF972E1A69D}"/>
              </a:ext>
            </a:extLst>
          </p:cNvPr>
          <p:cNvSpPr>
            <a:spLocks noGrp="1"/>
          </p:cNvSpPr>
          <p:nvPr>
            <p:ph type="body" idx="1"/>
          </p:nvPr>
        </p:nvSpPr>
        <p:spPr/>
        <p:txBody>
          <a:bodyPr/>
          <a:lstStyle/>
          <a:p>
            <a:r>
              <a:rPr lang="en-GB"/>
              <a:t>First interim analysis </a:t>
            </a:r>
          </a:p>
          <a:p>
            <a:endParaRPr lang="en-GB"/>
          </a:p>
        </p:txBody>
      </p:sp>
    </p:spTree>
    <p:extLst>
      <p:ext uri="{BB962C8B-B14F-4D97-AF65-F5344CB8AC3E}">
        <p14:creationId xmlns:p14="http://schemas.microsoft.com/office/powerpoint/2010/main" val="306451750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cs typeface="Arial"/>
              </a:rPr>
              <a:t>*One patient discontinued due to pyrexia (later attributed to disease progression); 1 patient died from myocardial infarction; 2 patients died from COVID-19 pneumonia.</a:t>
            </a:r>
          </a:p>
          <a:p>
            <a:r>
              <a:rPr lang="en-US">
                <a:latin typeface="Arial"/>
                <a:cs typeface="Arial"/>
              </a:rPr>
              <a:t>TEAE, treatment emergent adverse event; URTI, upper respiratory tract infection.</a:t>
            </a:r>
            <a:endParaRPr lang="en-US">
              <a:ea typeface="+mn-lt"/>
              <a:cs typeface="+mn-lt"/>
            </a:endParaRPr>
          </a:p>
          <a:p>
            <a:r>
              <a:rPr lang="en-US" b="1">
                <a:ea typeface="+mn-lt"/>
                <a:cs typeface="+mn-lt"/>
              </a:rPr>
              <a:t>Opat S, et al. </a:t>
            </a:r>
            <a:r>
              <a:rPr lang="en-US" b="1">
                <a:latin typeface="Arial"/>
                <a:cs typeface="Arial"/>
              </a:rPr>
              <a:t>Abstract EP783, EHA 2021.</a:t>
            </a:r>
            <a:endParaRPr lang="en-US" b="1"/>
          </a:p>
        </p:txBody>
      </p:sp>
      <p:sp>
        <p:nvSpPr>
          <p:cNvPr id="9" name="Textplatzhalter 8">
            <a:extLst>
              <a:ext uri="{FF2B5EF4-FFF2-40B4-BE49-F238E27FC236}">
                <a16:creationId xmlns:a16="http://schemas.microsoft.com/office/drawing/2014/main" id="{A9B9650E-6EBF-8A4C-BB65-0720459C6405}"/>
              </a:ext>
            </a:extLst>
          </p:cNvPr>
          <p:cNvSpPr>
            <a:spLocks noGrp="1"/>
          </p:cNvSpPr>
          <p:nvPr>
            <p:ph type="body" sz="quarter" idx="12"/>
          </p:nvPr>
        </p:nvSpPr>
        <p:spPr/>
        <p:txBody>
          <a:bodyPr/>
          <a:lstStyle/>
          <a:p>
            <a:r>
              <a:rPr lang="de-DE" err="1"/>
              <a:t>Safety</a:t>
            </a:r>
            <a:r>
              <a:rPr lang="de-DE"/>
              <a:t> </a:t>
            </a:r>
            <a:r>
              <a:rPr lang="de-DE" err="1"/>
              <a:t>summary</a:t>
            </a:r>
            <a:endParaRPr lang="de-DE"/>
          </a:p>
        </p:txBody>
      </p:sp>
      <p:sp>
        <p:nvSpPr>
          <p:cNvPr id="12" name="Textplatzhalter 11">
            <a:extLst>
              <a:ext uri="{FF2B5EF4-FFF2-40B4-BE49-F238E27FC236}">
                <a16:creationId xmlns:a16="http://schemas.microsoft.com/office/drawing/2014/main" id="{0AC1CA7F-B59D-8D4A-ADC2-5E19100D8A5A}"/>
              </a:ext>
            </a:extLst>
          </p:cNvPr>
          <p:cNvSpPr>
            <a:spLocks noGrp="1"/>
          </p:cNvSpPr>
          <p:nvPr>
            <p:ph type="body" sz="quarter" idx="13"/>
          </p:nvPr>
        </p:nvSpPr>
        <p:spPr>
          <a:xfrm>
            <a:off x="5076960" y="1160463"/>
            <a:ext cx="6698507" cy="647700"/>
          </a:xfrm>
        </p:spPr>
        <p:txBody>
          <a:bodyPr/>
          <a:lstStyle/>
          <a:p>
            <a:r>
              <a:rPr lang="de-DE"/>
              <a:t>TEAEs </a:t>
            </a:r>
            <a:r>
              <a:rPr lang="de-DE" err="1"/>
              <a:t>occurring</a:t>
            </a:r>
            <a:r>
              <a:rPr lang="de-DE"/>
              <a:t> in ≥10% </a:t>
            </a:r>
            <a:r>
              <a:rPr lang="de-DE" err="1"/>
              <a:t>of</a:t>
            </a:r>
            <a:r>
              <a:rPr lang="de-DE"/>
              <a:t> </a:t>
            </a:r>
            <a:r>
              <a:rPr lang="de-DE" err="1"/>
              <a:t>patients</a:t>
            </a:r>
            <a:r>
              <a:rPr lang="de-DE"/>
              <a:t> </a:t>
            </a:r>
            <a:r>
              <a:rPr lang="de-DE" err="1"/>
              <a:t>regardless</a:t>
            </a:r>
            <a:r>
              <a:rPr lang="de-DE"/>
              <a:t> </a:t>
            </a:r>
            <a:r>
              <a:rPr lang="de-DE" err="1"/>
              <a:t>of</a:t>
            </a:r>
            <a:r>
              <a:rPr lang="de-DE"/>
              <a:t> </a:t>
            </a:r>
            <a:r>
              <a:rPr lang="de-DE" err="1"/>
              <a:t>causality</a:t>
            </a:r>
            <a:endParaRPr lang="de-DE"/>
          </a:p>
        </p:txBody>
      </p:sp>
      <p:graphicFrame>
        <p:nvGraphicFramePr>
          <p:cNvPr id="4" name="Table 7">
            <a:extLst>
              <a:ext uri="{FF2B5EF4-FFF2-40B4-BE49-F238E27FC236}">
                <a16:creationId xmlns:a16="http://schemas.microsoft.com/office/drawing/2014/main" id="{10786C02-B8EF-4B05-A5BF-B8C71BC6C08A}"/>
              </a:ext>
            </a:extLst>
          </p:cNvPr>
          <p:cNvGraphicFramePr>
            <a:graphicFrameLocks noGrp="1"/>
          </p:cNvGraphicFramePr>
          <p:nvPr>
            <p:extLst>
              <p:ext uri="{D42A27DB-BD31-4B8C-83A1-F6EECF244321}">
                <p14:modId xmlns:p14="http://schemas.microsoft.com/office/powerpoint/2010/main" val="3878337991"/>
              </p:ext>
            </p:extLst>
          </p:nvPr>
        </p:nvGraphicFramePr>
        <p:xfrm>
          <a:off x="400051" y="1801534"/>
          <a:ext cx="4314562" cy="2784240"/>
        </p:xfrm>
        <a:graphic>
          <a:graphicData uri="http://schemas.openxmlformats.org/drawingml/2006/table">
            <a:tbl>
              <a:tblPr firstRow="1" bandRow="1">
                <a:tableStyleId>{5C22544A-7EE6-4342-B048-85BDC9FD1C3A}</a:tableStyleId>
              </a:tblPr>
              <a:tblGrid>
                <a:gridCol w="3153580">
                  <a:extLst>
                    <a:ext uri="{9D8B030D-6E8A-4147-A177-3AD203B41FA5}">
                      <a16:colId xmlns:a16="http://schemas.microsoft.com/office/drawing/2014/main" val="49134561"/>
                    </a:ext>
                  </a:extLst>
                </a:gridCol>
                <a:gridCol w="1160982">
                  <a:extLst>
                    <a:ext uri="{9D8B030D-6E8A-4147-A177-3AD203B41FA5}">
                      <a16:colId xmlns:a16="http://schemas.microsoft.com/office/drawing/2014/main" val="3430239467"/>
                    </a:ext>
                  </a:extLst>
                </a:gridCol>
              </a:tblGrid>
              <a:tr h="0">
                <a:tc>
                  <a:txBody>
                    <a:bodyPr/>
                    <a:lstStyle/>
                    <a:p>
                      <a:pPr algn="l"/>
                      <a:endParaRPr lang="en-US" sz="1400" b="1"/>
                    </a:p>
                  </a:txBody>
                  <a:tcPr marL="108000" marT="54000" marB="54000" anchor="ctr"/>
                </a:tc>
                <a:tc>
                  <a:txBody>
                    <a:bodyPr/>
                    <a:lstStyle/>
                    <a:p>
                      <a:pPr algn="ctr"/>
                      <a:r>
                        <a:rPr lang="en-US" sz="1400" b="1"/>
                        <a:t>N=68 n (%)</a:t>
                      </a:r>
                    </a:p>
                  </a:txBody>
                  <a:tcPr marT="54000" marB="54000" anchor="ctr"/>
                </a:tc>
                <a:extLst>
                  <a:ext uri="{0D108BD9-81ED-4DB2-BD59-A6C34878D82A}">
                    <a16:rowId xmlns:a16="http://schemas.microsoft.com/office/drawing/2014/main" val="3086922368"/>
                  </a:ext>
                </a:extLst>
              </a:tr>
              <a:tr h="0">
                <a:tc>
                  <a:txBody>
                    <a:bodyPr/>
                    <a:lstStyle/>
                    <a:p>
                      <a:pPr algn="l"/>
                      <a:r>
                        <a:rPr lang="en-US" sz="1400" b="0" i="0" u="none" strike="noStrike" kern="1200" baseline="0">
                          <a:solidFill>
                            <a:schemeClr val="dk1"/>
                          </a:solidFill>
                          <a:latin typeface="+mn-lt"/>
                          <a:ea typeface="+mn-ea"/>
                          <a:cs typeface="+mn-cs"/>
                        </a:rPr>
                        <a:t>Patients with at least 1 TEAE	</a:t>
                      </a:r>
                    </a:p>
                  </a:txBody>
                  <a:tcPr marL="108000" marT="54000" marB="54000" anchor="ctr"/>
                </a:tc>
                <a:tc>
                  <a:txBody>
                    <a:bodyPr/>
                    <a:lstStyle/>
                    <a:p>
                      <a:pPr algn="ctr"/>
                      <a:r>
                        <a:rPr lang="en-US" sz="1400" b="0"/>
                        <a:t>65 (95.6)</a:t>
                      </a:r>
                    </a:p>
                  </a:txBody>
                  <a:tcPr marT="54000" marB="54000" anchor="ctr"/>
                </a:tc>
                <a:extLst>
                  <a:ext uri="{0D108BD9-81ED-4DB2-BD59-A6C34878D82A}">
                    <a16:rowId xmlns:a16="http://schemas.microsoft.com/office/drawing/2014/main" val="4177837843"/>
                  </a:ext>
                </a:extLst>
              </a:tr>
              <a:tr h="0">
                <a:tc>
                  <a:txBody>
                    <a:bodyPr/>
                    <a:lstStyle/>
                    <a:p>
                      <a:pPr algn="l"/>
                      <a:r>
                        <a:rPr lang="en-US" sz="1400" b="0"/>
                        <a:t>Grade ≥3 TEAE</a:t>
                      </a:r>
                    </a:p>
                  </a:txBody>
                  <a:tcPr marL="108000" marT="54000" marB="54000" anchor="ctr"/>
                </a:tc>
                <a:tc>
                  <a:txBody>
                    <a:bodyPr/>
                    <a:lstStyle/>
                    <a:p>
                      <a:pPr algn="ctr"/>
                      <a:r>
                        <a:rPr lang="en-US" sz="1400" b="0"/>
                        <a:t>27 (39.7)</a:t>
                      </a:r>
                    </a:p>
                  </a:txBody>
                  <a:tcPr marT="54000" marB="54000" anchor="ctr"/>
                </a:tc>
                <a:extLst>
                  <a:ext uri="{0D108BD9-81ED-4DB2-BD59-A6C34878D82A}">
                    <a16:rowId xmlns:a16="http://schemas.microsoft.com/office/drawing/2014/main" val="1517432914"/>
                  </a:ext>
                </a:extLst>
              </a:tr>
              <a:tr h="0">
                <a:tc>
                  <a:txBody>
                    <a:bodyPr/>
                    <a:lstStyle/>
                    <a:p>
                      <a:pPr algn="l"/>
                      <a:r>
                        <a:rPr lang="en-US" sz="1400" b="0"/>
                        <a:t>Serious TEAE</a:t>
                      </a:r>
                    </a:p>
                  </a:txBody>
                  <a:tcPr marL="108000" marT="54000" marB="54000" anchor="ctr"/>
                </a:tc>
                <a:tc>
                  <a:txBody>
                    <a:bodyPr/>
                    <a:lstStyle/>
                    <a:p>
                      <a:pPr algn="ctr"/>
                      <a:r>
                        <a:rPr lang="en-US" sz="1400" b="0"/>
                        <a:t>26 (38.2)</a:t>
                      </a:r>
                    </a:p>
                  </a:txBody>
                  <a:tcPr marT="54000" marB="54000" anchor="ctr"/>
                </a:tc>
                <a:extLst>
                  <a:ext uri="{0D108BD9-81ED-4DB2-BD59-A6C34878D82A}">
                    <a16:rowId xmlns:a16="http://schemas.microsoft.com/office/drawing/2014/main" val="551216552"/>
                  </a:ext>
                </a:extLst>
              </a:tr>
              <a:tr h="0">
                <a:tc>
                  <a:txBody>
                    <a:bodyPr/>
                    <a:lstStyle/>
                    <a:p>
                      <a:pPr algn="l"/>
                      <a:r>
                        <a:rPr lang="en-US" sz="1400" b="0"/>
                        <a:t>TEAE leading to dose interruption</a:t>
                      </a:r>
                    </a:p>
                  </a:txBody>
                  <a:tcPr marL="108000" marT="54000" marB="54000" anchor="ctr"/>
                </a:tc>
                <a:tc>
                  <a:txBody>
                    <a:bodyPr/>
                    <a:lstStyle/>
                    <a:p>
                      <a:pPr algn="ctr"/>
                      <a:r>
                        <a:rPr lang="en-US" sz="1400" b="0"/>
                        <a:t>20 (29.4)</a:t>
                      </a:r>
                    </a:p>
                  </a:txBody>
                  <a:tcPr marT="54000" marB="54000" anchor="ctr"/>
                </a:tc>
                <a:extLst>
                  <a:ext uri="{0D108BD9-81ED-4DB2-BD59-A6C34878D82A}">
                    <a16:rowId xmlns:a16="http://schemas.microsoft.com/office/drawing/2014/main" val="1362902536"/>
                  </a:ext>
                </a:extLst>
              </a:tr>
              <a:tr h="0">
                <a:tc>
                  <a:txBody>
                    <a:bodyPr/>
                    <a:lstStyle/>
                    <a:p>
                      <a:pPr algn="l"/>
                      <a:r>
                        <a:rPr lang="en-US" sz="1400" b="0"/>
                        <a:t>TEAE leading to study drug discontinuation</a:t>
                      </a:r>
                    </a:p>
                  </a:txBody>
                  <a:tcPr marL="108000" marT="54000" marB="54000" anchor="ctr"/>
                </a:tc>
                <a:tc>
                  <a:txBody>
                    <a:bodyPr/>
                    <a:lstStyle/>
                    <a:p>
                      <a:pPr algn="ctr"/>
                      <a:r>
                        <a:rPr lang="en-US" sz="1400" b="0"/>
                        <a:t>4 (5.9)*</a:t>
                      </a:r>
                      <a:endParaRPr lang="en-US" sz="1400" b="0" baseline="30000"/>
                    </a:p>
                  </a:txBody>
                  <a:tcPr marT="54000" marB="54000" anchor="ctr"/>
                </a:tc>
                <a:extLst>
                  <a:ext uri="{0D108BD9-81ED-4DB2-BD59-A6C34878D82A}">
                    <a16:rowId xmlns:a16="http://schemas.microsoft.com/office/drawing/2014/main" val="1667773023"/>
                  </a:ext>
                </a:extLst>
              </a:tr>
              <a:tr h="0">
                <a:tc>
                  <a:txBody>
                    <a:bodyPr/>
                    <a:lstStyle/>
                    <a:p>
                      <a:pPr algn="l"/>
                      <a:r>
                        <a:rPr lang="en-US" sz="1400" b="0"/>
                        <a:t>TEAE leading to death</a:t>
                      </a:r>
                    </a:p>
                  </a:txBody>
                  <a:tcPr marL="108000" marT="54000" marB="54000" anchor="ctr"/>
                </a:tc>
                <a:tc>
                  <a:txBody>
                    <a:bodyPr/>
                    <a:lstStyle/>
                    <a:p>
                      <a:pPr algn="ctr"/>
                      <a:r>
                        <a:rPr lang="en-US" sz="1400" b="0"/>
                        <a:t>3 (4.4)*</a:t>
                      </a:r>
                    </a:p>
                  </a:txBody>
                  <a:tcPr marT="54000" marB="54000" anchor="ctr"/>
                </a:tc>
                <a:extLst>
                  <a:ext uri="{0D108BD9-81ED-4DB2-BD59-A6C34878D82A}">
                    <a16:rowId xmlns:a16="http://schemas.microsoft.com/office/drawing/2014/main" val="3752749557"/>
                  </a:ext>
                </a:extLst>
              </a:tr>
              <a:tr h="0">
                <a:tc>
                  <a:txBody>
                    <a:bodyPr/>
                    <a:lstStyle/>
                    <a:p>
                      <a:pPr algn="l"/>
                      <a:r>
                        <a:rPr lang="en-US" sz="1400" b="0"/>
                        <a:t>TEAE leading to dose reduction</a:t>
                      </a:r>
                    </a:p>
                  </a:txBody>
                  <a:tcPr marL="108000" marT="54000" marB="54000" anchor="ctr"/>
                </a:tc>
                <a:tc>
                  <a:txBody>
                    <a:bodyPr/>
                    <a:lstStyle/>
                    <a:p>
                      <a:pPr algn="ctr"/>
                      <a:r>
                        <a:rPr lang="en-US" sz="1400" b="0"/>
                        <a:t>0</a:t>
                      </a:r>
                    </a:p>
                  </a:txBody>
                  <a:tcPr marT="54000" marB="54000" anchor="ctr"/>
                </a:tc>
                <a:extLst>
                  <a:ext uri="{0D108BD9-81ED-4DB2-BD59-A6C34878D82A}">
                    <a16:rowId xmlns:a16="http://schemas.microsoft.com/office/drawing/2014/main" val="993895033"/>
                  </a:ext>
                </a:extLst>
              </a:tr>
            </a:tbl>
          </a:graphicData>
        </a:graphic>
      </p:graphicFrame>
      <p:graphicFrame>
        <p:nvGraphicFramePr>
          <p:cNvPr id="15" name="Table 15">
            <a:extLst>
              <a:ext uri="{FF2B5EF4-FFF2-40B4-BE49-F238E27FC236}">
                <a16:creationId xmlns:a16="http://schemas.microsoft.com/office/drawing/2014/main" id="{EC07CC0C-DD3C-4A2F-BF8F-F88EEAEDD96A}"/>
              </a:ext>
            </a:extLst>
          </p:cNvPr>
          <p:cNvGraphicFramePr>
            <a:graphicFrameLocks noGrp="1"/>
          </p:cNvGraphicFramePr>
          <p:nvPr>
            <p:extLst>
              <p:ext uri="{D42A27DB-BD31-4B8C-83A1-F6EECF244321}">
                <p14:modId xmlns:p14="http://schemas.microsoft.com/office/powerpoint/2010/main" val="628313953"/>
              </p:ext>
            </p:extLst>
          </p:nvPr>
        </p:nvGraphicFramePr>
        <p:xfrm>
          <a:off x="5076960" y="1801534"/>
          <a:ext cx="6704132" cy="4069680"/>
        </p:xfrm>
        <a:graphic>
          <a:graphicData uri="http://schemas.openxmlformats.org/drawingml/2006/table">
            <a:tbl>
              <a:tblPr firstRow="1" bandRow="1">
                <a:tableStyleId>{5C22544A-7EE6-4342-B048-85BDC9FD1C3A}</a:tableStyleId>
              </a:tblPr>
              <a:tblGrid>
                <a:gridCol w="1750064">
                  <a:extLst>
                    <a:ext uri="{9D8B030D-6E8A-4147-A177-3AD203B41FA5}">
                      <a16:colId xmlns:a16="http://schemas.microsoft.com/office/drawing/2014/main" val="2912155247"/>
                    </a:ext>
                  </a:extLst>
                </a:gridCol>
                <a:gridCol w="1238517">
                  <a:extLst>
                    <a:ext uri="{9D8B030D-6E8A-4147-A177-3AD203B41FA5}">
                      <a16:colId xmlns:a16="http://schemas.microsoft.com/office/drawing/2014/main" val="2873595908"/>
                    </a:ext>
                  </a:extLst>
                </a:gridCol>
                <a:gridCol w="1238517">
                  <a:extLst>
                    <a:ext uri="{9D8B030D-6E8A-4147-A177-3AD203B41FA5}">
                      <a16:colId xmlns:a16="http://schemas.microsoft.com/office/drawing/2014/main" val="948252069"/>
                    </a:ext>
                  </a:extLst>
                </a:gridCol>
                <a:gridCol w="1238517">
                  <a:extLst>
                    <a:ext uri="{9D8B030D-6E8A-4147-A177-3AD203B41FA5}">
                      <a16:colId xmlns:a16="http://schemas.microsoft.com/office/drawing/2014/main" val="2199259900"/>
                    </a:ext>
                  </a:extLst>
                </a:gridCol>
                <a:gridCol w="1238517">
                  <a:extLst>
                    <a:ext uri="{9D8B030D-6E8A-4147-A177-3AD203B41FA5}">
                      <a16:colId xmlns:a16="http://schemas.microsoft.com/office/drawing/2014/main" val="3577786700"/>
                    </a:ext>
                  </a:extLst>
                </a:gridCol>
              </a:tblGrid>
              <a:tr h="150369">
                <a:tc>
                  <a:txBody>
                    <a:bodyPr/>
                    <a:lstStyle/>
                    <a:p>
                      <a:endParaRPr lang="en-US" sz="1400"/>
                    </a:p>
                  </a:txBody>
                  <a:tcPr marL="108000" marT="54000" marB="54000" anchor="ctr"/>
                </a:tc>
                <a:tc>
                  <a:txBody>
                    <a:bodyPr/>
                    <a:lstStyle/>
                    <a:p>
                      <a:pPr algn="ctr"/>
                      <a:r>
                        <a:rPr lang="en-US" sz="1400"/>
                        <a:t>Any Grade</a:t>
                      </a:r>
                    </a:p>
                  </a:txBody>
                  <a:tcPr marT="54000" marB="54000" anchor="ctr"/>
                </a:tc>
                <a:tc>
                  <a:txBody>
                    <a:bodyPr/>
                    <a:lstStyle/>
                    <a:p>
                      <a:pPr algn="ctr"/>
                      <a:r>
                        <a:rPr lang="en-US" sz="1400"/>
                        <a:t>Grade 1</a:t>
                      </a:r>
                    </a:p>
                  </a:txBody>
                  <a:tcPr marT="54000" marB="54000" anchor="ctr"/>
                </a:tc>
                <a:tc>
                  <a:txBody>
                    <a:bodyPr/>
                    <a:lstStyle/>
                    <a:p>
                      <a:pPr algn="ctr"/>
                      <a:r>
                        <a:rPr lang="en-US" sz="1400"/>
                        <a:t>Grade 2</a:t>
                      </a:r>
                    </a:p>
                  </a:txBody>
                  <a:tcPr marT="54000" marB="54000" anchor="ctr"/>
                </a:tc>
                <a:tc>
                  <a:txBody>
                    <a:bodyPr/>
                    <a:lstStyle/>
                    <a:p>
                      <a:pPr algn="ctr"/>
                      <a:r>
                        <a:rPr lang="en-US" sz="1400"/>
                        <a:t>Grade </a:t>
                      </a:r>
                      <a:r>
                        <a:rPr lang="en-US" sz="1400" b="1"/>
                        <a:t>≥3 </a:t>
                      </a:r>
                    </a:p>
                  </a:txBody>
                  <a:tcPr marT="54000" marB="54000" anchor="ctr"/>
                </a:tc>
                <a:extLst>
                  <a:ext uri="{0D108BD9-81ED-4DB2-BD59-A6C34878D82A}">
                    <a16:rowId xmlns:a16="http://schemas.microsoft.com/office/drawing/2014/main" val="4226344137"/>
                  </a:ext>
                </a:extLst>
              </a:tr>
              <a:tr h="150369">
                <a:tc>
                  <a:txBody>
                    <a:bodyPr/>
                    <a:lstStyle/>
                    <a:p>
                      <a:r>
                        <a:rPr lang="en-US" sz="1400"/>
                        <a:t>Diarrhea</a:t>
                      </a:r>
                    </a:p>
                  </a:txBody>
                  <a:tcPr marL="108000" marT="54000" marB="54000" anchor="ctr"/>
                </a:tc>
                <a:tc>
                  <a:txBody>
                    <a:bodyPr/>
                    <a:lstStyle/>
                    <a:p>
                      <a:pPr algn="ctr"/>
                      <a:r>
                        <a:rPr lang="en-US" sz="1400"/>
                        <a:t>22.1%</a:t>
                      </a:r>
                    </a:p>
                  </a:txBody>
                  <a:tcPr marT="54000" marB="54000" anchor="ctr"/>
                </a:tc>
                <a:tc>
                  <a:txBody>
                    <a:bodyPr/>
                    <a:lstStyle/>
                    <a:p>
                      <a:pPr algn="ctr"/>
                      <a:r>
                        <a:rPr lang="en-US" sz="1400"/>
                        <a:t>13%</a:t>
                      </a:r>
                    </a:p>
                  </a:txBody>
                  <a:tcPr marT="54000" marB="54000" anchor="ctr"/>
                </a:tc>
                <a:tc>
                  <a:txBody>
                    <a:bodyPr/>
                    <a:lstStyle/>
                    <a:p>
                      <a:pPr algn="ctr"/>
                      <a:r>
                        <a:rPr lang="en-US" sz="1400"/>
                        <a:t>6%</a:t>
                      </a:r>
                    </a:p>
                  </a:txBody>
                  <a:tcPr marT="54000" marB="54000" anchor="ctr"/>
                </a:tc>
                <a:tc>
                  <a:txBody>
                    <a:bodyPr/>
                    <a:lstStyle/>
                    <a:p>
                      <a:pPr algn="ctr"/>
                      <a:r>
                        <a:rPr lang="en-US" sz="1400"/>
                        <a:t>3%</a:t>
                      </a:r>
                    </a:p>
                  </a:txBody>
                  <a:tcPr marT="54000" marB="54000" anchor="ctr"/>
                </a:tc>
                <a:extLst>
                  <a:ext uri="{0D108BD9-81ED-4DB2-BD59-A6C34878D82A}">
                    <a16:rowId xmlns:a16="http://schemas.microsoft.com/office/drawing/2014/main" val="2478223941"/>
                  </a:ext>
                </a:extLst>
              </a:tr>
              <a:tr h="150369">
                <a:tc>
                  <a:txBody>
                    <a:bodyPr/>
                    <a:lstStyle/>
                    <a:p>
                      <a:r>
                        <a:rPr lang="en-US" sz="1400"/>
                        <a:t>Contusion</a:t>
                      </a:r>
                    </a:p>
                  </a:txBody>
                  <a:tcPr marL="108000" marT="54000" marB="54000" anchor="ctr"/>
                </a:tc>
                <a:tc>
                  <a:txBody>
                    <a:bodyPr/>
                    <a:lstStyle/>
                    <a:p>
                      <a:pPr algn="ctr"/>
                      <a:r>
                        <a:rPr lang="en-US" sz="1400"/>
                        <a:t>20.6%</a:t>
                      </a:r>
                    </a:p>
                  </a:txBody>
                  <a:tcPr marT="54000" marB="54000" anchor="ctr"/>
                </a:tc>
                <a:tc>
                  <a:txBody>
                    <a:bodyPr/>
                    <a:lstStyle/>
                    <a:p>
                      <a:pPr algn="ctr"/>
                      <a:r>
                        <a:rPr lang="en-US" sz="1400"/>
                        <a:t>19%</a:t>
                      </a:r>
                    </a:p>
                  </a:txBody>
                  <a:tcPr marT="54000" marB="54000" anchor="ctr"/>
                </a:tc>
                <a:tc>
                  <a:txBody>
                    <a:bodyPr/>
                    <a:lstStyle/>
                    <a:p>
                      <a:pPr algn="ctr"/>
                      <a:r>
                        <a:rPr lang="en-US" sz="1400"/>
                        <a:t>2%</a:t>
                      </a:r>
                    </a:p>
                  </a:txBody>
                  <a:tcPr marT="54000" marB="54000" anchor="ctr"/>
                </a:tc>
                <a:tc>
                  <a:txBody>
                    <a:bodyPr/>
                    <a:lstStyle/>
                    <a:p>
                      <a:pPr algn="ctr"/>
                      <a:r>
                        <a:rPr lang="en-US" sz="1400"/>
                        <a:t>0%</a:t>
                      </a:r>
                    </a:p>
                  </a:txBody>
                  <a:tcPr marT="54000" marB="54000" anchor="ctr"/>
                </a:tc>
                <a:extLst>
                  <a:ext uri="{0D108BD9-81ED-4DB2-BD59-A6C34878D82A}">
                    <a16:rowId xmlns:a16="http://schemas.microsoft.com/office/drawing/2014/main" val="3440806704"/>
                  </a:ext>
                </a:extLst>
              </a:tr>
              <a:tr h="150369">
                <a:tc>
                  <a:txBody>
                    <a:bodyPr/>
                    <a:lstStyle/>
                    <a:p>
                      <a:r>
                        <a:rPr lang="en-US" sz="1400"/>
                        <a:t>Thrombocytopenia</a:t>
                      </a:r>
                    </a:p>
                  </a:txBody>
                  <a:tcPr marL="108000" marT="54000" marB="54000" anchor="ctr"/>
                </a:tc>
                <a:tc>
                  <a:txBody>
                    <a:bodyPr/>
                    <a:lstStyle/>
                    <a:p>
                      <a:pPr algn="ctr"/>
                      <a:r>
                        <a:rPr lang="en-US" sz="1400"/>
                        <a:t>14.7%</a:t>
                      </a:r>
                    </a:p>
                  </a:txBody>
                  <a:tcPr marT="54000" marB="54000" anchor="ctr"/>
                </a:tc>
                <a:tc>
                  <a:txBody>
                    <a:bodyPr/>
                    <a:lstStyle/>
                    <a:p>
                      <a:pPr algn="ctr"/>
                      <a:r>
                        <a:rPr lang="en-US" sz="1400"/>
                        <a:t>7%</a:t>
                      </a:r>
                    </a:p>
                  </a:txBody>
                  <a:tcPr marT="54000" marB="54000" anchor="ctr"/>
                </a:tc>
                <a:tc>
                  <a:txBody>
                    <a:bodyPr/>
                    <a:lstStyle/>
                    <a:p>
                      <a:pPr algn="ctr"/>
                      <a:r>
                        <a:rPr lang="en-US" sz="1400"/>
                        <a:t>3%</a:t>
                      </a:r>
                    </a:p>
                  </a:txBody>
                  <a:tcPr marT="54000" marB="54000" anchor="ctr"/>
                </a:tc>
                <a:tc>
                  <a:txBody>
                    <a:bodyPr/>
                    <a:lstStyle/>
                    <a:p>
                      <a:pPr algn="ctr"/>
                      <a:r>
                        <a:rPr lang="en-US" sz="1400"/>
                        <a:t>4%</a:t>
                      </a:r>
                    </a:p>
                  </a:txBody>
                  <a:tcPr marT="54000" marB="54000" anchor="ctr"/>
                </a:tc>
                <a:extLst>
                  <a:ext uri="{0D108BD9-81ED-4DB2-BD59-A6C34878D82A}">
                    <a16:rowId xmlns:a16="http://schemas.microsoft.com/office/drawing/2014/main" val="2364532592"/>
                  </a:ext>
                </a:extLst>
              </a:tr>
              <a:tr h="150369">
                <a:tc>
                  <a:txBody>
                    <a:bodyPr/>
                    <a:lstStyle/>
                    <a:p>
                      <a:r>
                        <a:rPr lang="en-US" sz="1400"/>
                        <a:t>Constipation</a:t>
                      </a:r>
                    </a:p>
                  </a:txBody>
                  <a:tcPr marL="108000" marT="54000" marB="54000" anchor="ctr"/>
                </a:tc>
                <a:tc>
                  <a:txBody>
                    <a:bodyPr/>
                    <a:lstStyle/>
                    <a:p>
                      <a:pPr algn="ctr"/>
                      <a:r>
                        <a:rPr lang="en-US" sz="1400"/>
                        <a:t>14.7%</a:t>
                      </a:r>
                    </a:p>
                  </a:txBody>
                  <a:tcPr marT="54000" marB="54000" anchor="ctr"/>
                </a:tc>
                <a:tc>
                  <a:txBody>
                    <a:bodyPr/>
                    <a:lstStyle/>
                    <a:p>
                      <a:pPr algn="ctr"/>
                      <a:r>
                        <a:rPr lang="en-US" sz="1400"/>
                        <a:t>10%</a:t>
                      </a:r>
                    </a:p>
                  </a:txBody>
                  <a:tcPr marT="54000" marB="54000" anchor="ctr"/>
                </a:tc>
                <a:tc>
                  <a:txBody>
                    <a:bodyPr/>
                    <a:lstStyle/>
                    <a:p>
                      <a:pPr algn="ctr"/>
                      <a:r>
                        <a:rPr lang="en-US" sz="1400"/>
                        <a:t>4%</a:t>
                      </a:r>
                    </a:p>
                  </a:txBody>
                  <a:tcPr marT="54000" marB="54000" anchor="ctr"/>
                </a:tc>
                <a:tc>
                  <a:txBody>
                    <a:bodyPr/>
                    <a:lstStyle/>
                    <a:p>
                      <a:pPr algn="ctr"/>
                      <a:r>
                        <a:rPr lang="en-US" sz="1400"/>
                        <a:t>0%</a:t>
                      </a:r>
                    </a:p>
                  </a:txBody>
                  <a:tcPr marT="54000" marB="54000" anchor="ctr"/>
                </a:tc>
                <a:extLst>
                  <a:ext uri="{0D108BD9-81ED-4DB2-BD59-A6C34878D82A}">
                    <a16:rowId xmlns:a16="http://schemas.microsoft.com/office/drawing/2014/main" val="1252787237"/>
                  </a:ext>
                </a:extLst>
              </a:tr>
              <a:tr h="150369">
                <a:tc>
                  <a:txBody>
                    <a:bodyPr/>
                    <a:lstStyle/>
                    <a:p>
                      <a:r>
                        <a:rPr lang="en-US" sz="1400"/>
                        <a:t>Neutropenia</a:t>
                      </a:r>
                    </a:p>
                  </a:txBody>
                  <a:tcPr marL="108000" marT="54000" marB="54000" anchor="ctr"/>
                </a:tc>
                <a:tc>
                  <a:txBody>
                    <a:bodyPr/>
                    <a:lstStyle/>
                    <a:p>
                      <a:pPr algn="ctr"/>
                      <a:r>
                        <a:rPr lang="en-US" sz="1400"/>
                        <a:t>13.2%</a:t>
                      </a:r>
                    </a:p>
                  </a:txBody>
                  <a:tcPr marT="54000" marB="54000" anchor="ctr"/>
                </a:tc>
                <a:tc>
                  <a:txBody>
                    <a:bodyPr/>
                    <a:lstStyle/>
                    <a:p>
                      <a:pPr algn="ctr"/>
                      <a:r>
                        <a:rPr lang="en-US" sz="1400"/>
                        <a:t>3%</a:t>
                      </a:r>
                    </a:p>
                  </a:txBody>
                  <a:tcPr marT="54000" marB="54000" anchor="ctr"/>
                </a:tc>
                <a:tc>
                  <a:txBody>
                    <a:bodyPr/>
                    <a:lstStyle/>
                    <a:p>
                      <a:pPr algn="ctr"/>
                      <a:r>
                        <a:rPr lang="en-US" sz="1400"/>
                        <a:t>0%</a:t>
                      </a:r>
                    </a:p>
                  </a:txBody>
                  <a:tcPr marT="54000" marB="54000" anchor="ctr"/>
                </a:tc>
                <a:tc>
                  <a:txBody>
                    <a:bodyPr/>
                    <a:lstStyle/>
                    <a:p>
                      <a:pPr algn="ctr"/>
                      <a:r>
                        <a:rPr lang="en-US" sz="1400"/>
                        <a:t>10%</a:t>
                      </a:r>
                    </a:p>
                  </a:txBody>
                  <a:tcPr marT="54000" marB="54000" anchor="ctr"/>
                </a:tc>
                <a:extLst>
                  <a:ext uri="{0D108BD9-81ED-4DB2-BD59-A6C34878D82A}">
                    <a16:rowId xmlns:a16="http://schemas.microsoft.com/office/drawing/2014/main" val="165202539"/>
                  </a:ext>
                </a:extLst>
              </a:tr>
              <a:tr h="150369">
                <a:tc>
                  <a:txBody>
                    <a:bodyPr/>
                    <a:lstStyle/>
                    <a:p>
                      <a:r>
                        <a:rPr lang="en-US" sz="1400"/>
                        <a:t>Pyrexia</a:t>
                      </a:r>
                    </a:p>
                  </a:txBody>
                  <a:tcPr marL="108000" marT="54000" marB="54000" anchor="ctr"/>
                </a:tc>
                <a:tc>
                  <a:txBody>
                    <a:bodyPr/>
                    <a:lstStyle/>
                    <a:p>
                      <a:pPr algn="ctr"/>
                      <a:r>
                        <a:rPr lang="en-US" sz="1400"/>
                        <a:t>13.2%</a:t>
                      </a:r>
                    </a:p>
                  </a:txBody>
                  <a:tcPr marT="54000" marB="54000" anchor="ctr"/>
                </a:tc>
                <a:tc>
                  <a:txBody>
                    <a:bodyPr/>
                    <a:lstStyle/>
                    <a:p>
                      <a:pPr algn="ctr"/>
                      <a:r>
                        <a:rPr lang="en-US" sz="1400"/>
                        <a:t>9%</a:t>
                      </a:r>
                    </a:p>
                  </a:txBody>
                  <a:tcPr marT="54000" marB="54000" anchor="ctr"/>
                </a:tc>
                <a:tc>
                  <a:txBody>
                    <a:bodyPr/>
                    <a:lstStyle/>
                    <a:p>
                      <a:pPr algn="ctr"/>
                      <a:r>
                        <a:rPr lang="en-US" sz="1400"/>
                        <a:t>2%</a:t>
                      </a:r>
                    </a:p>
                  </a:txBody>
                  <a:tcPr marT="54000" marB="54000" anchor="ctr"/>
                </a:tc>
                <a:tc>
                  <a:txBody>
                    <a:bodyPr/>
                    <a:lstStyle/>
                    <a:p>
                      <a:pPr algn="ctr"/>
                      <a:r>
                        <a:rPr lang="en-US" sz="1400"/>
                        <a:t>3%</a:t>
                      </a:r>
                    </a:p>
                  </a:txBody>
                  <a:tcPr marT="54000" marB="54000" anchor="ctr"/>
                </a:tc>
                <a:extLst>
                  <a:ext uri="{0D108BD9-81ED-4DB2-BD59-A6C34878D82A}">
                    <a16:rowId xmlns:a16="http://schemas.microsoft.com/office/drawing/2014/main" val="1141769771"/>
                  </a:ext>
                </a:extLst>
              </a:tr>
              <a:tr h="150369">
                <a:tc>
                  <a:txBody>
                    <a:bodyPr/>
                    <a:lstStyle/>
                    <a:p>
                      <a:r>
                        <a:rPr lang="en-US" sz="1400"/>
                        <a:t>URTI</a:t>
                      </a:r>
                    </a:p>
                  </a:txBody>
                  <a:tcPr marL="108000" marT="54000" marB="54000" anchor="ctr"/>
                </a:tc>
                <a:tc>
                  <a:txBody>
                    <a:bodyPr/>
                    <a:lstStyle/>
                    <a:p>
                      <a:pPr algn="ctr"/>
                      <a:r>
                        <a:rPr lang="en-US" sz="1400"/>
                        <a:t>11.8%</a:t>
                      </a:r>
                    </a:p>
                  </a:txBody>
                  <a:tcPr marT="54000" marB="54000" anchor="ctr"/>
                </a:tc>
                <a:tc>
                  <a:txBody>
                    <a:bodyPr/>
                    <a:lstStyle/>
                    <a:p>
                      <a:pPr algn="ctr"/>
                      <a:r>
                        <a:rPr lang="en-US" sz="1400"/>
                        <a:t>4%</a:t>
                      </a:r>
                    </a:p>
                  </a:txBody>
                  <a:tcPr marT="54000" marB="54000" anchor="ctr"/>
                </a:tc>
                <a:tc>
                  <a:txBody>
                    <a:bodyPr/>
                    <a:lstStyle/>
                    <a:p>
                      <a:pPr algn="ctr"/>
                      <a:r>
                        <a:rPr lang="en-US" sz="1400"/>
                        <a:t>6%</a:t>
                      </a:r>
                    </a:p>
                  </a:txBody>
                  <a:tcPr marT="54000" marB="54000" anchor="ctr"/>
                </a:tc>
                <a:tc>
                  <a:txBody>
                    <a:bodyPr/>
                    <a:lstStyle/>
                    <a:p>
                      <a:pPr algn="ctr"/>
                      <a:r>
                        <a:rPr lang="en-US" sz="1400"/>
                        <a:t>2%</a:t>
                      </a:r>
                    </a:p>
                  </a:txBody>
                  <a:tcPr marT="54000" marB="54000" anchor="ctr"/>
                </a:tc>
                <a:extLst>
                  <a:ext uri="{0D108BD9-81ED-4DB2-BD59-A6C34878D82A}">
                    <a16:rowId xmlns:a16="http://schemas.microsoft.com/office/drawing/2014/main" val="1820800438"/>
                  </a:ext>
                </a:extLst>
              </a:tr>
              <a:tr h="150369">
                <a:tc>
                  <a:txBody>
                    <a:bodyPr/>
                    <a:lstStyle/>
                    <a:p>
                      <a:r>
                        <a:rPr lang="en-US" sz="1400"/>
                        <a:t>Abdominal pain</a:t>
                      </a:r>
                    </a:p>
                  </a:txBody>
                  <a:tcPr marL="108000" marT="54000" marB="54000" anchor="ctr"/>
                </a:tc>
                <a:tc>
                  <a:txBody>
                    <a:bodyPr/>
                    <a:lstStyle/>
                    <a:p>
                      <a:pPr algn="ctr"/>
                      <a:r>
                        <a:rPr lang="en-US" sz="1400"/>
                        <a:t>11.8%</a:t>
                      </a:r>
                    </a:p>
                  </a:txBody>
                  <a:tcPr marT="54000" marB="54000" anchor="ctr"/>
                </a:tc>
                <a:tc>
                  <a:txBody>
                    <a:bodyPr/>
                    <a:lstStyle/>
                    <a:p>
                      <a:pPr algn="ctr"/>
                      <a:r>
                        <a:rPr lang="en-US" sz="1400"/>
                        <a:t>10%</a:t>
                      </a:r>
                    </a:p>
                  </a:txBody>
                  <a:tcPr marT="54000" marB="54000" anchor="ctr"/>
                </a:tc>
                <a:tc>
                  <a:txBody>
                    <a:bodyPr/>
                    <a:lstStyle/>
                    <a:p>
                      <a:pPr algn="ctr"/>
                      <a:r>
                        <a:rPr lang="en-US" sz="1400"/>
                        <a:t>2%</a:t>
                      </a:r>
                    </a:p>
                  </a:txBody>
                  <a:tcPr marT="54000" marB="54000" anchor="ctr"/>
                </a:tc>
                <a:tc>
                  <a:txBody>
                    <a:bodyPr/>
                    <a:lstStyle/>
                    <a:p>
                      <a:pPr algn="ctr"/>
                      <a:r>
                        <a:rPr lang="en-US" sz="1400"/>
                        <a:t>0%</a:t>
                      </a:r>
                    </a:p>
                  </a:txBody>
                  <a:tcPr marT="54000" marB="54000" anchor="ctr"/>
                </a:tc>
                <a:extLst>
                  <a:ext uri="{0D108BD9-81ED-4DB2-BD59-A6C34878D82A}">
                    <a16:rowId xmlns:a16="http://schemas.microsoft.com/office/drawing/2014/main" val="1087034166"/>
                  </a:ext>
                </a:extLst>
              </a:tr>
              <a:tr h="150369">
                <a:tc>
                  <a:txBody>
                    <a:bodyPr/>
                    <a:lstStyle/>
                    <a:p>
                      <a:r>
                        <a:rPr lang="en-US" sz="1400"/>
                        <a:t>Nausea</a:t>
                      </a:r>
                    </a:p>
                  </a:txBody>
                  <a:tcPr marL="108000" marT="54000" marB="54000" anchor="ctr"/>
                </a:tc>
                <a:tc>
                  <a:txBody>
                    <a:bodyPr/>
                    <a:lstStyle/>
                    <a:p>
                      <a:pPr algn="ctr"/>
                      <a:r>
                        <a:rPr lang="en-US" sz="1400"/>
                        <a:t>10.3%</a:t>
                      </a:r>
                    </a:p>
                  </a:txBody>
                  <a:tcPr marT="54000" marB="54000" anchor="ctr"/>
                </a:tc>
                <a:tc>
                  <a:txBody>
                    <a:bodyPr/>
                    <a:lstStyle/>
                    <a:p>
                      <a:pPr algn="ctr"/>
                      <a:r>
                        <a:rPr lang="en-US" sz="1400"/>
                        <a:t>7%</a:t>
                      </a:r>
                    </a:p>
                  </a:txBody>
                  <a:tcPr marT="54000" marB="54000" anchor="ctr"/>
                </a:tc>
                <a:tc>
                  <a:txBody>
                    <a:bodyPr/>
                    <a:lstStyle/>
                    <a:p>
                      <a:pPr algn="ctr"/>
                      <a:r>
                        <a:rPr lang="en-US" sz="1400"/>
                        <a:t>3%</a:t>
                      </a:r>
                    </a:p>
                  </a:txBody>
                  <a:tcPr marT="54000" marB="54000" anchor="ctr"/>
                </a:tc>
                <a:tc>
                  <a:txBody>
                    <a:bodyPr/>
                    <a:lstStyle/>
                    <a:p>
                      <a:pPr algn="ctr"/>
                      <a:r>
                        <a:rPr lang="en-US" sz="1400"/>
                        <a:t>0%</a:t>
                      </a:r>
                    </a:p>
                  </a:txBody>
                  <a:tcPr marT="54000" marB="54000" anchor="ctr"/>
                </a:tc>
                <a:extLst>
                  <a:ext uri="{0D108BD9-81ED-4DB2-BD59-A6C34878D82A}">
                    <a16:rowId xmlns:a16="http://schemas.microsoft.com/office/drawing/2014/main" val="1301528799"/>
                  </a:ext>
                </a:extLst>
              </a:tr>
              <a:tr h="150369">
                <a:tc>
                  <a:txBody>
                    <a:bodyPr/>
                    <a:lstStyle/>
                    <a:p>
                      <a:r>
                        <a:rPr lang="en-US" sz="1400"/>
                        <a:t>Back pain</a:t>
                      </a:r>
                    </a:p>
                  </a:txBody>
                  <a:tcPr marL="108000" marT="54000" marB="54000" anchor="ctr"/>
                </a:tc>
                <a:tc>
                  <a:txBody>
                    <a:bodyPr/>
                    <a:lstStyle/>
                    <a:p>
                      <a:pPr algn="ctr"/>
                      <a:r>
                        <a:rPr lang="en-US" sz="1400"/>
                        <a:t>10.3%</a:t>
                      </a:r>
                    </a:p>
                  </a:txBody>
                  <a:tcPr marT="54000" marB="54000" anchor="ctr"/>
                </a:tc>
                <a:tc>
                  <a:txBody>
                    <a:bodyPr/>
                    <a:lstStyle/>
                    <a:p>
                      <a:pPr algn="ctr"/>
                      <a:r>
                        <a:rPr lang="en-US" sz="1400"/>
                        <a:t>3%</a:t>
                      </a:r>
                    </a:p>
                  </a:txBody>
                  <a:tcPr marT="54000" marB="54000" anchor="ctr"/>
                </a:tc>
                <a:tc>
                  <a:txBody>
                    <a:bodyPr/>
                    <a:lstStyle/>
                    <a:p>
                      <a:pPr algn="ctr"/>
                      <a:r>
                        <a:rPr lang="en-US" sz="1400"/>
                        <a:t>7%</a:t>
                      </a:r>
                    </a:p>
                  </a:txBody>
                  <a:tcPr marT="54000" marB="54000" anchor="ctr"/>
                </a:tc>
                <a:tc>
                  <a:txBody>
                    <a:bodyPr/>
                    <a:lstStyle/>
                    <a:p>
                      <a:pPr algn="ctr"/>
                      <a:r>
                        <a:rPr lang="en-US" sz="1400"/>
                        <a:t>0%</a:t>
                      </a:r>
                    </a:p>
                  </a:txBody>
                  <a:tcPr marT="54000" marB="54000" anchor="ctr"/>
                </a:tc>
                <a:extLst>
                  <a:ext uri="{0D108BD9-81ED-4DB2-BD59-A6C34878D82A}">
                    <a16:rowId xmlns:a16="http://schemas.microsoft.com/office/drawing/2014/main" val="4263259921"/>
                  </a:ext>
                </a:extLst>
              </a:tr>
              <a:tr h="255627">
                <a:tc>
                  <a:txBody>
                    <a:bodyPr/>
                    <a:lstStyle/>
                    <a:p>
                      <a:r>
                        <a:rPr lang="en-US" sz="1400"/>
                        <a:t>COVID-19 pneumonia</a:t>
                      </a:r>
                    </a:p>
                  </a:txBody>
                  <a:tcPr marL="108000" marT="54000" marB="54000" anchor="ctr"/>
                </a:tc>
                <a:tc>
                  <a:txBody>
                    <a:bodyPr/>
                    <a:lstStyle/>
                    <a:p>
                      <a:pPr algn="ctr"/>
                      <a:r>
                        <a:rPr lang="en-US" sz="1400"/>
                        <a:t>5.9%</a:t>
                      </a:r>
                    </a:p>
                  </a:txBody>
                  <a:tcPr marT="54000" marB="54000" anchor="ctr"/>
                </a:tc>
                <a:tc>
                  <a:txBody>
                    <a:bodyPr/>
                    <a:lstStyle/>
                    <a:p>
                      <a:pPr algn="ctr"/>
                      <a:r>
                        <a:rPr lang="en-US" sz="1400"/>
                        <a:t>2%</a:t>
                      </a:r>
                    </a:p>
                  </a:txBody>
                  <a:tcPr marT="54000" marB="54000" anchor="ctr"/>
                </a:tc>
                <a:tc>
                  <a:txBody>
                    <a:bodyPr/>
                    <a:lstStyle/>
                    <a:p>
                      <a:pPr algn="ctr"/>
                      <a:r>
                        <a:rPr lang="en-US" sz="1400"/>
                        <a:t>0%</a:t>
                      </a:r>
                    </a:p>
                  </a:txBody>
                  <a:tcPr marT="54000" marB="54000" anchor="ctr"/>
                </a:tc>
                <a:tc>
                  <a:txBody>
                    <a:bodyPr/>
                    <a:lstStyle/>
                    <a:p>
                      <a:pPr algn="ctr"/>
                      <a:r>
                        <a:rPr lang="en-US" sz="1400"/>
                        <a:t>4%</a:t>
                      </a:r>
                    </a:p>
                  </a:txBody>
                  <a:tcPr marT="54000" marB="54000" anchor="ctr"/>
                </a:tc>
                <a:extLst>
                  <a:ext uri="{0D108BD9-81ED-4DB2-BD59-A6C34878D82A}">
                    <a16:rowId xmlns:a16="http://schemas.microsoft.com/office/drawing/2014/main" val="2916200346"/>
                  </a:ext>
                </a:extLst>
              </a:tr>
            </a:tbl>
          </a:graphicData>
        </a:graphic>
      </p:graphicFrame>
      <p:sp>
        <p:nvSpPr>
          <p:cNvPr id="7" name="Titel 6">
            <a:extLst>
              <a:ext uri="{FF2B5EF4-FFF2-40B4-BE49-F238E27FC236}">
                <a16:creationId xmlns:a16="http://schemas.microsoft.com/office/drawing/2014/main" id="{094F0CB8-E800-2A41-8621-197C9FB809D1}"/>
              </a:ext>
            </a:extLst>
          </p:cNvPr>
          <p:cNvSpPr>
            <a:spLocks noGrp="1"/>
          </p:cNvSpPr>
          <p:nvPr>
            <p:ph type="title"/>
          </p:nvPr>
        </p:nvSpPr>
        <p:spPr>
          <a:xfrm>
            <a:off x="416533" y="367414"/>
            <a:ext cx="11367479" cy="900000"/>
          </a:xfrm>
        </p:spPr>
        <p:txBody>
          <a:bodyPr>
            <a:normAutofit fontScale="90000"/>
          </a:bodyPr>
          <a:lstStyle/>
          <a:p>
            <a:r>
              <a:rPr lang="de-DE" err="1"/>
              <a:t>Safety</a:t>
            </a:r>
            <a:r>
              <a:rPr lang="de-DE"/>
              <a:t>: Summary </a:t>
            </a:r>
            <a:r>
              <a:rPr lang="de-DE" err="1"/>
              <a:t>and</a:t>
            </a:r>
            <a:r>
              <a:rPr lang="de-DE"/>
              <a:t> TEAEs </a:t>
            </a:r>
            <a:r>
              <a:rPr lang="de-DE" err="1"/>
              <a:t>occurring</a:t>
            </a:r>
            <a:r>
              <a:rPr lang="de-DE"/>
              <a:t> in ≥10% </a:t>
            </a:r>
            <a:r>
              <a:rPr lang="de-DE" err="1"/>
              <a:t>of</a:t>
            </a:r>
            <a:r>
              <a:rPr lang="de-DE"/>
              <a:t> </a:t>
            </a:r>
            <a:r>
              <a:rPr lang="de-DE" err="1"/>
              <a:t>patients</a:t>
            </a:r>
            <a:r>
              <a:rPr lang="de-DE"/>
              <a:t> </a:t>
            </a:r>
          </a:p>
        </p:txBody>
      </p:sp>
    </p:spTree>
    <p:extLst>
      <p:ext uri="{BB962C8B-B14F-4D97-AF65-F5344CB8AC3E}">
        <p14:creationId xmlns:p14="http://schemas.microsoft.com/office/powerpoint/2010/main" val="292990567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224B87-AE27-4232-A609-CBCF63BFA155}"/>
              </a:ext>
            </a:extLst>
          </p:cNvPr>
          <p:cNvSpPr>
            <a:spLocks noGrp="1"/>
          </p:cNvSpPr>
          <p:nvPr>
            <p:ph type="title"/>
          </p:nvPr>
        </p:nvSpPr>
        <p:spPr/>
        <p:txBody>
          <a:bodyPr/>
          <a:lstStyle/>
          <a:p>
            <a:r>
              <a:rPr lang="en-US"/>
              <a:t>Safety: TEAEs of interest</a:t>
            </a:r>
          </a:p>
        </p:txBody>
      </p:sp>
      <p:sp>
        <p:nvSpPr>
          <p:cNvPr id="4" name="Footer Placeholder 3">
            <a:extLst>
              <a:ext uri="{FF2B5EF4-FFF2-40B4-BE49-F238E27FC236}">
                <a16:creationId xmlns:a16="http://schemas.microsoft.com/office/drawing/2014/main" id="{7B61C648-820A-4188-B64D-2722B0DFBE8A}"/>
              </a:ext>
            </a:extLst>
          </p:cNvPr>
          <p:cNvSpPr>
            <a:spLocks noGrp="1"/>
          </p:cNvSpPr>
          <p:nvPr>
            <p:ph type="ftr" sz="quarter" idx="11"/>
          </p:nvPr>
        </p:nvSpPr>
        <p:spPr>
          <a:xfrm>
            <a:off x="417889" y="6356350"/>
            <a:ext cx="8188556" cy="385763"/>
          </a:xfrm>
        </p:spPr>
        <p:txBody>
          <a:bodyPr/>
          <a:lstStyle/>
          <a:p>
            <a:r>
              <a:rPr lang="en-US" baseline="30000"/>
              <a:t>a</a:t>
            </a:r>
            <a:r>
              <a:rPr lang="en-US"/>
              <a:t>Includes thrombocytopenia and platelet count decreased; </a:t>
            </a:r>
            <a:r>
              <a:rPr lang="en-US" baseline="30000"/>
              <a:t>b</a:t>
            </a:r>
            <a:r>
              <a:rPr lang="en-US"/>
              <a:t>Includes neutropenia and neutrophil count decreased; </a:t>
            </a:r>
            <a:r>
              <a:rPr lang="en-US" baseline="30000"/>
              <a:t>c</a:t>
            </a:r>
            <a:r>
              <a:rPr lang="en-US"/>
              <a:t>Includes basal cell and squamous cell carcinoma (in 2 patients with history of skin cancer); papillary thyroid carcinoma (in 1 patient with pre-existing thyroid nodule); recurrent bladder cancer (in 1 patient with history of bladder cancer), and acute myeloid leukemia (in 1 patient with prior chemotherapy with alkylating agents); </a:t>
            </a:r>
            <a:r>
              <a:rPr lang="en-US" baseline="30000"/>
              <a:t>d</a:t>
            </a:r>
            <a:r>
              <a:rPr lang="en-US"/>
              <a:t>Atrial fibrillation occurred in a patient with pre-existing atrial fibrillation (21 days after end of treatment due to disease progression).</a:t>
            </a:r>
          </a:p>
          <a:p>
            <a:r>
              <a:rPr lang="en-GB"/>
              <a:t>TEAE, treatment-emergent adverse event.</a:t>
            </a:r>
          </a:p>
          <a:p>
            <a:r>
              <a:rPr lang="en-US" b="1">
                <a:ea typeface="+mn-lt"/>
                <a:cs typeface="+mn-lt"/>
              </a:rPr>
              <a:t>Opat S, et al. </a:t>
            </a:r>
            <a:r>
              <a:rPr lang="en-US" b="1">
                <a:latin typeface="Arial"/>
                <a:cs typeface="Arial"/>
              </a:rPr>
              <a:t>Abstract EP783, EHA 2021.</a:t>
            </a:r>
            <a:endParaRPr lang="en-US" b="1"/>
          </a:p>
        </p:txBody>
      </p:sp>
      <p:graphicFrame>
        <p:nvGraphicFramePr>
          <p:cNvPr id="7" name="Table 7">
            <a:extLst>
              <a:ext uri="{FF2B5EF4-FFF2-40B4-BE49-F238E27FC236}">
                <a16:creationId xmlns:a16="http://schemas.microsoft.com/office/drawing/2014/main" id="{70E5569F-A5AF-4F22-85AD-15921B848156}"/>
              </a:ext>
            </a:extLst>
          </p:cNvPr>
          <p:cNvGraphicFramePr>
            <a:graphicFrameLocks noGrp="1"/>
          </p:cNvGraphicFramePr>
          <p:nvPr>
            <p:extLst>
              <p:ext uri="{D42A27DB-BD31-4B8C-83A1-F6EECF244321}">
                <p14:modId xmlns:p14="http://schemas.microsoft.com/office/powerpoint/2010/main" val="4148799336"/>
              </p:ext>
            </p:extLst>
          </p:nvPr>
        </p:nvGraphicFramePr>
        <p:xfrm>
          <a:off x="410908" y="1802192"/>
          <a:ext cx="11367480" cy="3405360"/>
        </p:xfrm>
        <a:graphic>
          <a:graphicData uri="http://schemas.openxmlformats.org/drawingml/2006/table">
            <a:tbl>
              <a:tblPr firstRow="1" bandRow="1">
                <a:tableStyleId>{5C22544A-7EE6-4342-B048-85BDC9FD1C3A}</a:tableStyleId>
              </a:tblPr>
              <a:tblGrid>
                <a:gridCol w="3789160">
                  <a:extLst>
                    <a:ext uri="{9D8B030D-6E8A-4147-A177-3AD203B41FA5}">
                      <a16:colId xmlns:a16="http://schemas.microsoft.com/office/drawing/2014/main" val="2023017883"/>
                    </a:ext>
                  </a:extLst>
                </a:gridCol>
                <a:gridCol w="3789160">
                  <a:extLst>
                    <a:ext uri="{9D8B030D-6E8A-4147-A177-3AD203B41FA5}">
                      <a16:colId xmlns:a16="http://schemas.microsoft.com/office/drawing/2014/main" val="4260430938"/>
                    </a:ext>
                  </a:extLst>
                </a:gridCol>
                <a:gridCol w="3789160">
                  <a:extLst>
                    <a:ext uri="{9D8B030D-6E8A-4147-A177-3AD203B41FA5}">
                      <a16:colId xmlns:a16="http://schemas.microsoft.com/office/drawing/2014/main" val="3590966049"/>
                    </a:ext>
                  </a:extLst>
                </a:gridCol>
              </a:tblGrid>
              <a:tr h="0">
                <a:tc>
                  <a:txBody>
                    <a:bodyPr/>
                    <a:lstStyle/>
                    <a:p>
                      <a:r>
                        <a:rPr lang="en-US" sz="1600"/>
                        <a:t>TEAE of interest, n (%)</a:t>
                      </a:r>
                    </a:p>
                  </a:txBody>
                  <a:tcPr marL="108000" anchor="ctr"/>
                </a:tc>
                <a:tc>
                  <a:txBody>
                    <a:bodyPr/>
                    <a:lstStyle/>
                    <a:p>
                      <a:pPr algn="ctr"/>
                      <a:r>
                        <a:rPr lang="en-US" sz="1600"/>
                        <a:t>All grade (N=68)</a:t>
                      </a:r>
                    </a:p>
                  </a:txBody>
                  <a:tcPr anchor="ctr"/>
                </a:tc>
                <a:tc>
                  <a:txBody>
                    <a:bodyPr/>
                    <a:lstStyle/>
                    <a:p>
                      <a:pPr algn="ctr"/>
                      <a:r>
                        <a:rPr lang="en-US" sz="1600"/>
                        <a:t>Grade </a:t>
                      </a:r>
                      <a:r>
                        <a:rPr lang="en-US" sz="1600" b="0" i="0" kern="1200">
                          <a:solidFill>
                            <a:schemeClr val="lt1"/>
                          </a:solidFill>
                          <a:effectLst/>
                          <a:latin typeface="+mn-lt"/>
                          <a:ea typeface="+mn-ea"/>
                          <a:cs typeface="+mn-cs"/>
                        </a:rPr>
                        <a:t>≥</a:t>
                      </a:r>
                      <a:r>
                        <a:rPr lang="en-US" sz="1600"/>
                        <a:t>3 (N=68)</a:t>
                      </a:r>
                    </a:p>
                  </a:txBody>
                  <a:tcPr marT="72000" marB="72000" anchor="ctr"/>
                </a:tc>
                <a:extLst>
                  <a:ext uri="{0D108BD9-81ED-4DB2-BD59-A6C34878D82A}">
                    <a16:rowId xmlns:a16="http://schemas.microsoft.com/office/drawing/2014/main" val="1861800413"/>
                  </a:ext>
                </a:extLst>
              </a:tr>
              <a:tr h="116961">
                <a:tc>
                  <a:txBody>
                    <a:bodyPr/>
                    <a:lstStyle/>
                    <a:p>
                      <a:r>
                        <a:rPr lang="en-US" sz="1600">
                          <a:solidFill>
                            <a:schemeClr val="tx1"/>
                          </a:solidFill>
                        </a:rPr>
                        <a:t>Infection</a:t>
                      </a:r>
                    </a:p>
                  </a:txBody>
                  <a:tcPr marL="108000" anchor="ctr"/>
                </a:tc>
                <a:tc>
                  <a:txBody>
                    <a:bodyPr/>
                    <a:lstStyle/>
                    <a:p>
                      <a:pPr algn="ctr"/>
                      <a:r>
                        <a:rPr lang="en-US" sz="1600">
                          <a:solidFill>
                            <a:schemeClr val="tx1"/>
                          </a:solidFill>
                        </a:rPr>
                        <a:t>31 (45.6)</a:t>
                      </a:r>
                    </a:p>
                  </a:txBody>
                  <a:tcPr anchor="ctr"/>
                </a:tc>
                <a:tc>
                  <a:txBody>
                    <a:bodyPr/>
                    <a:lstStyle/>
                    <a:p>
                      <a:pPr algn="ctr"/>
                      <a:r>
                        <a:rPr lang="en-US" sz="1600">
                          <a:solidFill>
                            <a:schemeClr val="tx1"/>
                          </a:solidFill>
                        </a:rPr>
                        <a:t>11 (16.2)</a:t>
                      </a:r>
                    </a:p>
                  </a:txBody>
                  <a:tcPr anchor="ctr"/>
                </a:tc>
                <a:extLst>
                  <a:ext uri="{0D108BD9-81ED-4DB2-BD59-A6C34878D82A}">
                    <a16:rowId xmlns:a16="http://schemas.microsoft.com/office/drawing/2014/main" val="23234533"/>
                  </a:ext>
                </a:extLst>
              </a:tr>
              <a:tr h="116961">
                <a:tc>
                  <a:txBody>
                    <a:bodyPr/>
                    <a:lstStyle/>
                    <a:p>
                      <a:r>
                        <a:rPr lang="en-US" sz="1600">
                          <a:solidFill>
                            <a:schemeClr val="tx1"/>
                          </a:solidFill>
                        </a:rPr>
                        <a:t>Hemorrhage</a:t>
                      </a:r>
                    </a:p>
                  </a:txBody>
                  <a:tcPr marL="108000" anchor="ctr"/>
                </a:tc>
                <a:tc>
                  <a:txBody>
                    <a:bodyPr/>
                    <a:lstStyle/>
                    <a:p>
                      <a:pPr algn="ctr"/>
                      <a:r>
                        <a:rPr lang="en-US" sz="1600">
                          <a:solidFill>
                            <a:schemeClr val="tx1"/>
                          </a:solidFill>
                        </a:rPr>
                        <a:t>25 (36.8)</a:t>
                      </a:r>
                    </a:p>
                  </a:txBody>
                  <a:tcPr anchor="ctr"/>
                </a:tc>
                <a:tc>
                  <a:txBody>
                    <a:bodyPr/>
                    <a:lstStyle/>
                    <a:p>
                      <a:pPr algn="ctr"/>
                      <a:r>
                        <a:rPr lang="en-US" sz="1600">
                          <a:solidFill>
                            <a:schemeClr val="tx1"/>
                          </a:solidFill>
                        </a:rPr>
                        <a:t>0</a:t>
                      </a:r>
                    </a:p>
                  </a:txBody>
                  <a:tcPr anchor="ctr"/>
                </a:tc>
                <a:extLst>
                  <a:ext uri="{0D108BD9-81ED-4DB2-BD59-A6C34878D82A}">
                    <a16:rowId xmlns:a16="http://schemas.microsoft.com/office/drawing/2014/main" val="4015672279"/>
                  </a:ext>
                </a:extLst>
              </a:tr>
              <a:tr h="116961">
                <a:tc>
                  <a:txBody>
                    <a:bodyPr/>
                    <a:lstStyle/>
                    <a:p>
                      <a:r>
                        <a:rPr lang="en-US" sz="1600">
                          <a:solidFill>
                            <a:schemeClr val="tx1"/>
                          </a:solidFill>
                        </a:rPr>
                        <a:t>Diarrhea</a:t>
                      </a:r>
                    </a:p>
                  </a:txBody>
                  <a:tcPr marL="108000" anchor="ctr"/>
                </a:tc>
                <a:tc>
                  <a:txBody>
                    <a:bodyPr/>
                    <a:lstStyle/>
                    <a:p>
                      <a:pPr algn="ctr"/>
                      <a:r>
                        <a:rPr lang="en-US" sz="1600">
                          <a:solidFill>
                            <a:schemeClr val="tx1"/>
                          </a:solidFill>
                        </a:rPr>
                        <a:t>15 (22.1)</a:t>
                      </a:r>
                    </a:p>
                  </a:txBody>
                  <a:tcPr anchor="ctr"/>
                </a:tc>
                <a:tc>
                  <a:txBody>
                    <a:bodyPr/>
                    <a:lstStyle/>
                    <a:p>
                      <a:pPr algn="ctr"/>
                      <a:r>
                        <a:rPr lang="en-US" sz="1600">
                          <a:solidFill>
                            <a:schemeClr val="tx1"/>
                          </a:solidFill>
                        </a:rPr>
                        <a:t>2 (2.9)</a:t>
                      </a:r>
                    </a:p>
                  </a:txBody>
                  <a:tcPr anchor="ctr"/>
                </a:tc>
                <a:extLst>
                  <a:ext uri="{0D108BD9-81ED-4DB2-BD59-A6C34878D82A}">
                    <a16:rowId xmlns:a16="http://schemas.microsoft.com/office/drawing/2014/main" val="85342584"/>
                  </a:ext>
                </a:extLst>
              </a:tr>
              <a:tr h="116961">
                <a:tc>
                  <a:txBody>
                    <a:bodyPr/>
                    <a:lstStyle/>
                    <a:p>
                      <a:r>
                        <a:rPr lang="en-US" sz="1600">
                          <a:solidFill>
                            <a:schemeClr val="tx1"/>
                          </a:solidFill>
                        </a:rPr>
                        <a:t>Thrombocytopenia</a:t>
                      </a:r>
                      <a:r>
                        <a:rPr lang="en-US" sz="1600" baseline="30000">
                          <a:solidFill>
                            <a:schemeClr val="tx1"/>
                          </a:solidFill>
                        </a:rPr>
                        <a:t>a</a:t>
                      </a:r>
                    </a:p>
                  </a:txBody>
                  <a:tcPr marL="108000" anchor="ctr"/>
                </a:tc>
                <a:tc>
                  <a:txBody>
                    <a:bodyPr/>
                    <a:lstStyle/>
                    <a:p>
                      <a:pPr algn="ctr"/>
                      <a:r>
                        <a:rPr lang="en-US" sz="1600">
                          <a:solidFill>
                            <a:schemeClr val="tx1"/>
                          </a:solidFill>
                        </a:rPr>
                        <a:t>10 (14.7)</a:t>
                      </a:r>
                    </a:p>
                  </a:txBody>
                  <a:tcPr anchor="ctr"/>
                </a:tc>
                <a:tc>
                  <a:txBody>
                    <a:bodyPr/>
                    <a:lstStyle/>
                    <a:p>
                      <a:pPr algn="ctr"/>
                      <a:r>
                        <a:rPr lang="en-US" sz="1600">
                          <a:solidFill>
                            <a:schemeClr val="tx1"/>
                          </a:solidFill>
                        </a:rPr>
                        <a:t>3 (4.4)</a:t>
                      </a:r>
                    </a:p>
                  </a:txBody>
                  <a:tcPr anchor="ctr"/>
                </a:tc>
                <a:extLst>
                  <a:ext uri="{0D108BD9-81ED-4DB2-BD59-A6C34878D82A}">
                    <a16:rowId xmlns:a16="http://schemas.microsoft.com/office/drawing/2014/main" val="2740991327"/>
                  </a:ext>
                </a:extLst>
              </a:tr>
              <a:tr h="116961">
                <a:tc>
                  <a:txBody>
                    <a:bodyPr/>
                    <a:lstStyle/>
                    <a:p>
                      <a:r>
                        <a:rPr lang="en-US" sz="1600">
                          <a:solidFill>
                            <a:schemeClr val="tx1"/>
                          </a:solidFill>
                        </a:rPr>
                        <a:t>Neutropenia</a:t>
                      </a:r>
                      <a:r>
                        <a:rPr lang="en-US" sz="1600" baseline="30000">
                          <a:solidFill>
                            <a:schemeClr val="tx1"/>
                          </a:solidFill>
                        </a:rPr>
                        <a:t>b</a:t>
                      </a:r>
                    </a:p>
                  </a:txBody>
                  <a:tcPr marL="108000" anchor="ctr"/>
                </a:tc>
                <a:tc>
                  <a:txBody>
                    <a:bodyPr/>
                    <a:lstStyle/>
                    <a:p>
                      <a:pPr algn="ctr"/>
                      <a:r>
                        <a:rPr lang="en-US" sz="1600">
                          <a:solidFill>
                            <a:schemeClr val="tx1"/>
                          </a:solidFill>
                        </a:rPr>
                        <a:t>9 (13.2)</a:t>
                      </a:r>
                    </a:p>
                  </a:txBody>
                  <a:tcPr anchor="ctr"/>
                </a:tc>
                <a:tc>
                  <a:txBody>
                    <a:bodyPr/>
                    <a:lstStyle/>
                    <a:p>
                      <a:pPr algn="ctr"/>
                      <a:r>
                        <a:rPr lang="en-US" sz="1600">
                          <a:solidFill>
                            <a:schemeClr val="tx1"/>
                          </a:solidFill>
                        </a:rPr>
                        <a:t>7 (10.3)</a:t>
                      </a:r>
                    </a:p>
                  </a:txBody>
                  <a:tcPr anchor="ctr"/>
                </a:tc>
                <a:extLst>
                  <a:ext uri="{0D108BD9-81ED-4DB2-BD59-A6C34878D82A}">
                    <a16:rowId xmlns:a16="http://schemas.microsoft.com/office/drawing/2014/main" val="1781163320"/>
                  </a:ext>
                </a:extLst>
              </a:tr>
              <a:tr h="116961">
                <a:tc>
                  <a:txBody>
                    <a:bodyPr/>
                    <a:lstStyle/>
                    <a:p>
                      <a:r>
                        <a:rPr lang="en-US" sz="1600">
                          <a:solidFill>
                            <a:schemeClr val="tx1"/>
                          </a:solidFill>
                        </a:rPr>
                        <a:t>Second primary malignancy</a:t>
                      </a:r>
                      <a:r>
                        <a:rPr lang="en-US" sz="1600" baseline="30000">
                          <a:solidFill>
                            <a:schemeClr val="tx1"/>
                          </a:solidFill>
                        </a:rPr>
                        <a:t>c</a:t>
                      </a:r>
                    </a:p>
                  </a:txBody>
                  <a:tcPr marL="108000" anchor="ctr"/>
                </a:tc>
                <a:tc>
                  <a:txBody>
                    <a:bodyPr/>
                    <a:lstStyle/>
                    <a:p>
                      <a:pPr algn="ctr"/>
                      <a:r>
                        <a:rPr lang="en-US" sz="1600">
                          <a:solidFill>
                            <a:schemeClr val="tx1"/>
                          </a:solidFill>
                        </a:rPr>
                        <a:t>5 (7.4)</a:t>
                      </a:r>
                    </a:p>
                  </a:txBody>
                  <a:tcPr anchor="ctr"/>
                </a:tc>
                <a:tc>
                  <a:txBody>
                    <a:bodyPr/>
                    <a:lstStyle/>
                    <a:p>
                      <a:pPr algn="ctr"/>
                      <a:r>
                        <a:rPr lang="en-US" sz="1600">
                          <a:solidFill>
                            <a:schemeClr val="tx1"/>
                          </a:solidFill>
                        </a:rPr>
                        <a:t>3 (4.4)</a:t>
                      </a:r>
                    </a:p>
                  </a:txBody>
                  <a:tcPr anchor="ctr"/>
                </a:tc>
                <a:extLst>
                  <a:ext uri="{0D108BD9-81ED-4DB2-BD59-A6C34878D82A}">
                    <a16:rowId xmlns:a16="http://schemas.microsoft.com/office/drawing/2014/main" val="1152327442"/>
                  </a:ext>
                </a:extLst>
              </a:tr>
              <a:tr h="116961">
                <a:tc>
                  <a:txBody>
                    <a:bodyPr/>
                    <a:lstStyle/>
                    <a:p>
                      <a:r>
                        <a:rPr lang="en-US" sz="1600">
                          <a:solidFill>
                            <a:schemeClr val="tx1"/>
                          </a:solidFill>
                        </a:rPr>
                        <a:t>Atrial fibrillation/flutter</a:t>
                      </a:r>
                      <a:r>
                        <a:rPr lang="en-US" sz="1600" baseline="30000">
                          <a:solidFill>
                            <a:schemeClr val="tx1"/>
                          </a:solidFill>
                        </a:rPr>
                        <a:t>d</a:t>
                      </a:r>
                    </a:p>
                  </a:txBody>
                  <a:tcPr marL="108000" anchor="ctr"/>
                </a:tc>
                <a:tc>
                  <a:txBody>
                    <a:bodyPr/>
                    <a:lstStyle/>
                    <a:p>
                      <a:pPr algn="ctr"/>
                      <a:r>
                        <a:rPr lang="en-US" sz="1600">
                          <a:solidFill>
                            <a:schemeClr val="tx1"/>
                          </a:solidFill>
                        </a:rPr>
                        <a:t>2 (2.9)</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solidFill>
                            <a:schemeClr val="tx1"/>
                          </a:solidFill>
                        </a:rPr>
                        <a:t>1 (1.5)</a:t>
                      </a:r>
                    </a:p>
                  </a:txBody>
                  <a:tcPr anchor="ctr"/>
                </a:tc>
                <a:extLst>
                  <a:ext uri="{0D108BD9-81ED-4DB2-BD59-A6C34878D82A}">
                    <a16:rowId xmlns:a16="http://schemas.microsoft.com/office/drawing/2014/main" val="3916107417"/>
                  </a:ext>
                </a:extLst>
              </a:tr>
              <a:tr h="116961">
                <a:tc>
                  <a:txBody>
                    <a:bodyPr/>
                    <a:lstStyle/>
                    <a:p>
                      <a:r>
                        <a:rPr lang="en-US" sz="1600">
                          <a:solidFill>
                            <a:schemeClr val="tx1"/>
                          </a:solidFill>
                        </a:rPr>
                        <a:t>Hypertension</a:t>
                      </a:r>
                    </a:p>
                  </a:txBody>
                  <a:tcPr marL="108000" anchor="ctr"/>
                </a:tc>
                <a:tc>
                  <a:txBody>
                    <a:bodyPr/>
                    <a:lstStyle/>
                    <a:p>
                      <a:pPr algn="ctr"/>
                      <a:r>
                        <a:rPr lang="en-US" sz="1600">
                          <a:solidFill>
                            <a:schemeClr val="tx1"/>
                          </a:solidFill>
                        </a:rPr>
                        <a:t>2 (2.9)</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solidFill>
                            <a:schemeClr val="tx1"/>
                          </a:solidFill>
                        </a:rPr>
                        <a:t>1 (1.5)</a:t>
                      </a:r>
                    </a:p>
                  </a:txBody>
                  <a:tcPr anchor="ctr"/>
                </a:tc>
                <a:extLst>
                  <a:ext uri="{0D108BD9-81ED-4DB2-BD59-A6C34878D82A}">
                    <a16:rowId xmlns:a16="http://schemas.microsoft.com/office/drawing/2014/main" val="3645102059"/>
                  </a:ext>
                </a:extLst>
              </a:tr>
              <a:tr h="116961">
                <a:tc>
                  <a:txBody>
                    <a:bodyPr/>
                    <a:lstStyle/>
                    <a:p>
                      <a:r>
                        <a:rPr lang="en-US" sz="1600">
                          <a:solidFill>
                            <a:schemeClr val="tx1"/>
                          </a:solidFill>
                        </a:rPr>
                        <a:t>Major hemorrhage</a:t>
                      </a:r>
                    </a:p>
                  </a:txBody>
                  <a:tcPr marL="108000" anchor="ctr"/>
                </a:tc>
                <a:tc>
                  <a:txBody>
                    <a:bodyPr/>
                    <a:lstStyle/>
                    <a:p>
                      <a:pPr algn="ctr"/>
                      <a:r>
                        <a:rPr lang="en-US" sz="1600">
                          <a:solidFill>
                            <a:schemeClr val="tx1"/>
                          </a:solidFill>
                        </a:rPr>
                        <a:t>0</a:t>
                      </a:r>
                    </a:p>
                  </a:txBody>
                  <a:tcPr anchor="ctr"/>
                </a:tc>
                <a:tc>
                  <a:txBody>
                    <a:bodyPr/>
                    <a:lstStyle/>
                    <a:p>
                      <a:pPr algn="ctr"/>
                      <a:r>
                        <a:rPr lang="en-US" sz="1600">
                          <a:solidFill>
                            <a:schemeClr val="tx1"/>
                          </a:solidFill>
                        </a:rPr>
                        <a:t>0</a:t>
                      </a:r>
                    </a:p>
                  </a:txBody>
                  <a:tcPr anchor="ctr"/>
                </a:tc>
                <a:extLst>
                  <a:ext uri="{0D108BD9-81ED-4DB2-BD59-A6C34878D82A}">
                    <a16:rowId xmlns:a16="http://schemas.microsoft.com/office/drawing/2014/main" val="2600099640"/>
                  </a:ext>
                </a:extLst>
              </a:tr>
            </a:tbl>
          </a:graphicData>
        </a:graphic>
      </p:graphicFrame>
    </p:spTree>
    <p:extLst>
      <p:ext uri="{BB962C8B-B14F-4D97-AF65-F5344CB8AC3E}">
        <p14:creationId xmlns:p14="http://schemas.microsoft.com/office/powerpoint/2010/main" val="2317395236"/>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25552D8B-EDB6-1C4C-A7CE-1BB39563F25A}"/>
              </a:ext>
            </a:extLst>
          </p:cNvPr>
          <p:cNvSpPr>
            <a:spLocks noGrp="1"/>
          </p:cNvSpPr>
          <p:nvPr>
            <p:ph idx="1"/>
          </p:nvPr>
        </p:nvSpPr>
        <p:spPr/>
        <p:txBody>
          <a:bodyPr/>
          <a:lstStyle/>
          <a:p>
            <a:r>
              <a:rPr lang="de-DE"/>
              <a:t>The MAGNOLIA </a:t>
            </a:r>
            <a:r>
              <a:rPr lang="de-DE" err="1"/>
              <a:t>study</a:t>
            </a:r>
            <a:r>
              <a:rPr lang="de-DE"/>
              <a:t> </a:t>
            </a:r>
            <a:r>
              <a:rPr lang="de-DE" err="1"/>
              <a:t>met</a:t>
            </a:r>
            <a:r>
              <a:rPr lang="de-DE"/>
              <a:t> </a:t>
            </a:r>
            <a:r>
              <a:rPr lang="de-DE" err="1"/>
              <a:t>its</a:t>
            </a:r>
            <a:r>
              <a:rPr lang="de-DE"/>
              <a:t> </a:t>
            </a:r>
            <a:r>
              <a:rPr lang="de-DE" err="1"/>
              <a:t>primary</a:t>
            </a:r>
            <a:r>
              <a:rPr lang="de-DE"/>
              <a:t> </a:t>
            </a:r>
            <a:r>
              <a:rPr lang="de-DE" err="1"/>
              <a:t>endpoint</a:t>
            </a:r>
            <a:r>
              <a:rPr lang="de-DE"/>
              <a:t> </a:t>
            </a:r>
          </a:p>
          <a:p>
            <a:r>
              <a:rPr lang="de-DE" err="1"/>
              <a:t>Zanubrutinib</a:t>
            </a:r>
            <a:r>
              <a:rPr lang="de-DE"/>
              <a:t> was </a:t>
            </a:r>
            <a:r>
              <a:rPr lang="de-DE" err="1"/>
              <a:t>highly</a:t>
            </a:r>
            <a:r>
              <a:rPr lang="de-DE"/>
              <a:t> </a:t>
            </a:r>
            <a:r>
              <a:rPr lang="de-DE" err="1"/>
              <a:t>active</a:t>
            </a:r>
            <a:r>
              <a:rPr lang="de-DE"/>
              <a:t> </a:t>
            </a:r>
            <a:r>
              <a:rPr lang="de-DE" err="1"/>
              <a:t>with</a:t>
            </a:r>
            <a:r>
              <a:rPr lang="de-DE"/>
              <a:t> a favorable </a:t>
            </a:r>
            <a:r>
              <a:rPr lang="de-DE" err="1"/>
              <a:t>safety</a:t>
            </a:r>
            <a:r>
              <a:rPr lang="de-DE"/>
              <a:t> </a:t>
            </a:r>
            <a:r>
              <a:rPr lang="de-DE" err="1"/>
              <a:t>profile</a:t>
            </a:r>
            <a:r>
              <a:rPr lang="de-DE"/>
              <a:t> in </a:t>
            </a:r>
            <a:r>
              <a:rPr lang="de-DE" err="1"/>
              <a:t>patients</a:t>
            </a:r>
            <a:r>
              <a:rPr lang="de-DE"/>
              <a:t> </a:t>
            </a:r>
            <a:r>
              <a:rPr lang="de-DE" err="1"/>
              <a:t>with</a:t>
            </a:r>
            <a:r>
              <a:rPr lang="de-DE"/>
              <a:t> R/R MZL</a:t>
            </a:r>
          </a:p>
          <a:p>
            <a:r>
              <a:rPr lang="de-DE"/>
              <a:t>After a median </a:t>
            </a:r>
            <a:r>
              <a:rPr lang="de-DE" err="1"/>
              <a:t>study</a:t>
            </a:r>
            <a:r>
              <a:rPr lang="de-DE"/>
              <a:t> follow-</a:t>
            </a:r>
            <a:r>
              <a:rPr lang="de-DE" err="1"/>
              <a:t>up</a:t>
            </a:r>
            <a:r>
              <a:rPr lang="de-DE"/>
              <a:t> </a:t>
            </a:r>
            <a:r>
              <a:rPr lang="de-DE" err="1"/>
              <a:t>of</a:t>
            </a:r>
            <a:r>
              <a:rPr lang="de-DE"/>
              <a:t> 15.7 </a:t>
            </a:r>
            <a:r>
              <a:rPr lang="de-DE" err="1"/>
              <a:t>months</a:t>
            </a:r>
            <a:r>
              <a:rPr lang="de-DE"/>
              <a:t>: </a:t>
            </a:r>
          </a:p>
          <a:p>
            <a:pPr lvl="1"/>
            <a:r>
              <a:rPr lang="de-DE"/>
              <a:t>High ORR </a:t>
            </a:r>
            <a:r>
              <a:rPr lang="de-DE" err="1"/>
              <a:t>of</a:t>
            </a:r>
            <a:r>
              <a:rPr lang="de-DE"/>
              <a:t> 68.2% </a:t>
            </a:r>
            <a:r>
              <a:rPr lang="de-DE" err="1"/>
              <a:t>and</a:t>
            </a:r>
            <a:r>
              <a:rPr lang="de-DE"/>
              <a:t> CR rate </a:t>
            </a:r>
            <a:r>
              <a:rPr lang="de-DE" err="1"/>
              <a:t>of</a:t>
            </a:r>
            <a:r>
              <a:rPr lang="de-DE"/>
              <a:t> 25.8% </a:t>
            </a:r>
            <a:r>
              <a:rPr lang="de-DE" err="1"/>
              <a:t>by</a:t>
            </a:r>
            <a:r>
              <a:rPr lang="de-DE"/>
              <a:t> </a:t>
            </a:r>
            <a:r>
              <a:rPr lang="de-DE" err="1"/>
              <a:t>independent</a:t>
            </a:r>
            <a:r>
              <a:rPr lang="de-DE"/>
              <a:t> </a:t>
            </a:r>
            <a:r>
              <a:rPr lang="de-DE" err="1"/>
              <a:t>review</a:t>
            </a:r>
            <a:endParaRPr lang="de-DE"/>
          </a:p>
          <a:p>
            <a:pPr lvl="2"/>
            <a:r>
              <a:rPr lang="de-DE"/>
              <a:t>ORR </a:t>
            </a:r>
            <a:r>
              <a:rPr lang="de-DE" err="1"/>
              <a:t>higher</a:t>
            </a:r>
            <a:r>
              <a:rPr lang="de-DE"/>
              <a:t> </a:t>
            </a:r>
            <a:r>
              <a:rPr lang="de-DE" err="1"/>
              <a:t>than</a:t>
            </a:r>
            <a:r>
              <a:rPr lang="de-DE"/>
              <a:t> </a:t>
            </a:r>
            <a:r>
              <a:rPr lang="de-DE" err="1"/>
              <a:t>prespecified</a:t>
            </a:r>
            <a:r>
              <a:rPr lang="de-DE"/>
              <a:t> null ORR </a:t>
            </a:r>
            <a:r>
              <a:rPr lang="de-DE" err="1"/>
              <a:t>of</a:t>
            </a:r>
            <a:r>
              <a:rPr lang="de-DE"/>
              <a:t> 30% (P&lt;0.0001)</a:t>
            </a:r>
          </a:p>
          <a:p>
            <a:pPr lvl="2"/>
            <a:r>
              <a:rPr lang="de-DE"/>
              <a:t>Responses </a:t>
            </a:r>
            <a:r>
              <a:rPr lang="de-DE" err="1"/>
              <a:t>were</a:t>
            </a:r>
            <a:r>
              <a:rPr lang="de-DE"/>
              <a:t> </a:t>
            </a:r>
            <a:r>
              <a:rPr lang="de-DE" err="1"/>
              <a:t>observed</a:t>
            </a:r>
            <a:r>
              <a:rPr lang="de-DE"/>
              <a:t> in all MZL </a:t>
            </a:r>
            <a:r>
              <a:rPr lang="de-DE" err="1"/>
              <a:t>subtypes</a:t>
            </a:r>
            <a:r>
              <a:rPr lang="de-DE"/>
              <a:t> </a:t>
            </a:r>
          </a:p>
          <a:p>
            <a:pPr lvl="1"/>
            <a:r>
              <a:rPr lang="de-DE"/>
              <a:t>Median PFS </a:t>
            </a:r>
            <a:r>
              <a:rPr lang="de-DE" err="1"/>
              <a:t>and</a:t>
            </a:r>
            <a:r>
              <a:rPr lang="de-DE"/>
              <a:t> median DOR not </a:t>
            </a:r>
            <a:r>
              <a:rPr lang="de-DE" err="1"/>
              <a:t>reached</a:t>
            </a:r>
            <a:endParaRPr lang="de-DE"/>
          </a:p>
          <a:p>
            <a:pPr lvl="2"/>
            <a:r>
              <a:rPr lang="de-DE"/>
              <a:t>93% </a:t>
            </a:r>
            <a:r>
              <a:rPr lang="de-DE" err="1"/>
              <a:t>of</a:t>
            </a:r>
            <a:r>
              <a:rPr lang="de-DE"/>
              <a:t> </a:t>
            </a:r>
            <a:r>
              <a:rPr lang="de-DE" err="1"/>
              <a:t>responders</a:t>
            </a:r>
            <a:r>
              <a:rPr lang="de-DE"/>
              <a:t> </a:t>
            </a:r>
            <a:r>
              <a:rPr lang="de-DE" err="1"/>
              <a:t>were</a:t>
            </a:r>
            <a:r>
              <a:rPr lang="de-DE"/>
              <a:t> </a:t>
            </a:r>
            <a:r>
              <a:rPr lang="de-DE" err="1"/>
              <a:t>progression</a:t>
            </a:r>
            <a:r>
              <a:rPr lang="de-DE"/>
              <a:t>/</a:t>
            </a:r>
            <a:r>
              <a:rPr lang="de-DE" err="1"/>
              <a:t>death-free</a:t>
            </a:r>
            <a:r>
              <a:rPr lang="de-DE"/>
              <a:t> at 12 </a:t>
            </a:r>
            <a:r>
              <a:rPr lang="de-DE" err="1"/>
              <a:t>months</a:t>
            </a:r>
            <a:r>
              <a:rPr lang="de-DE"/>
              <a:t> after initial </a:t>
            </a:r>
            <a:r>
              <a:rPr lang="de-DE" err="1"/>
              <a:t>response</a:t>
            </a:r>
            <a:endParaRPr lang="de-DE"/>
          </a:p>
          <a:p>
            <a:pPr lvl="2"/>
            <a:r>
              <a:rPr lang="de-DE"/>
              <a:t>PFS rate was 82.5% at 15 </a:t>
            </a:r>
            <a:r>
              <a:rPr lang="de-DE" err="1"/>
              <a:t>months</a:t>
            </a:r>
            <a:r>
              <a:rPr lang="de-DE"/>
              <a:t> </a:t>
            </a:r>
          </a:p>
          <a:p>
            <a:pPr lvl="1"/>
            <a:r>
              <a:rPr lang="de-DE"/>
              <a:t>Treatment </a:t>
            </a:r>
            <a:r>
              <a:rPr lang="de-DE" err="1"/>
              <a:t>discontinuation</a:t>
            </a:r>
            <a:r>
              <a:rPr lang="de-DE"/>
              <a:t> due </a:t>
            </a:r>
            <a:r>
              <a:rPr lang="de-DE" err="1"/>
              <a:t>to</a:t>
            </a:r>
            <a:r>
              <a:rPr lang="de-DE"/>
              <a:t> AEs </a:t>
            </a:r>
            <a:r>
              <a:rPr lang="de-DE" err="1"/>
              <a:t>occurred</a:t>
            </a:r>
            <a:r>
              <a:rPr lang="de-DE"/>
              <a:t> in 4 </a:t>
            </a:r>
            <a:r>
              <a:rPr lang="de-DE" err="1"/>
              <a:t>patients</a:t>
            </a:r>
            <a:r>
              <a:rPr lang="de-DE"/>
              <a:t>; </a:t>
            </a:r>
            <a:r>
              <a:rPr lang="de-DE" err="1"/>
              <a:t>none</a:t>
            </a:r>
            <a:r>
              <a:rPr lang="de-DE"/>
              <a:t> </a:t>
            </a:r>
            <a:r>
              <a:rPr lang="de-DE" err="1"/>
              <a:t>were</a:t>
            </a:r>
            <a:r>
              <a:rPr lang="de-DE"/>
              <a:t> </a:t>
            </a:r>
            <a:r>
              <a:rPr lang="de-DE" err="1"/>
              <a:t>considered</a:t>
            </a:r>
            <a:r>
              <a:rPr lang="de-DE"/>
              <a:t> </a:t>
            </a:r>
            <a:r>
              <a:rPr lang="de-DE" err="1"/>
              <a:t>related</a:t>
            </a:r>
            <a:r>
              <a:rPr lang="de-DE"/>
              <a:t> </a:t>
            </a:r>
            <a:r>
              <a:rPr lang="de-DE" err="1"/>
              <a:t>to</a:t>
            </a:r>
            <a:r>
              <a:rPr lang="de-DE"/>
              <a:t> </a:t>
            </a:r>
            <a:r>
              <a:rPr lang="de-DE" err="1"/>
              <a:t>zanubrutinib</a:t>
            </a:r>
            <a:r>
              <a:rPr lang="de-DE"/>
              <a:t> </a:t>
            </a:r>
          </a:p>
          <a:p>
            <a:pPr lvl="1"/>
            <a:r>
              <a:rPr lang="de-DE"/>
              <a:t>Grade 5 AEs </a:t>
            </a:r>
            <a:r>
              <a:rPr lang="de-DE" err="1"/>
              <a:t>occurred</a:t>
            </a:r>
            <a:r>
              <a:rPr lang="de-DE"/>
              <a:t> in 3 </a:t>
            </a:r>
            <a:r>
              <a:rPr lang="de-DE" err="1"/>
              <a:t>patients</a:t>
            </a:r>
            <a:r>
              <a:rPr lang="de-DE"/>
              <a:t> (</a:t>
            </a:r>
            <a:r>
              <a:rPr lang="de-DE" err="1"/>
              <a:t>including</a:t>
            </a:r>
            <a:r>
              <a:rPr lang="de-DE"/>
              <a:t> 2 </a:t>
            </a:r>
            <a:r>
              <a:rPr lang="de-DE" err="1"/>
              <a:t>patients</a:t>
            </a:r>
            <a:r>
              <a:rPr lang="de-DE"/>
              <a:t> </a:t>
            </a:r>
            <a:r>
              <a:rPr lang="de-DE" err="1"/>
              <a:t>who</a:t>
            </a:r>
            <a:r>
              <a:rPr lang="de-DE"/>
              <a:t> </a:t>
            </a:r>
            <a:r>
              <a:rPr lang="de-DE" err="1"/>
              <a:t>died</a:t>
            </a:r>
            <a:r>
              <a:rPr lang="de-DE"/>
              <a:t> </a:t>
            </a:r>
            <a:r>
              <a:rPr lang="de-DE" err="1"/>
              <a:t>from</a:t>
            </a:r>
            <a:r>
              <a:rPr lang="de-DE"/>
              <a:t> COVID-19 </a:t>
            </a:r>
            <a:r>
              <a:rPr lang="de-DE" err="1"/>
              <a:t>pneumonia</a:t>
            </a:r>
            <a:r>
              <a:rPr lang="de-DE"/>
              <a:t>) </a:t>
            </a:r>
          </a:p>
          <a:p>
            <a:pPr lvl="1"/>
            <a:r>
              <a:rPr lang="de-DE" err="1"/>
              <a:t>Atrial</a:t>
            </a:r>
            <a:r>
              <a:rPr lang="de-DE"/>
              <a:t> </a:t>
            </a:r>
            <a:r>
              <a:rPr lang="de-DE" err="1"/>
              <a:t>fibrillation</a:t>
            </a:r>
            <a:r>
              <a:rPr lang="de-DE"/>
              <a:t>/</a:t>
            </a:r>
            <a:r>
              <a:rPr lang="de-DE" err="1"/>
              <a:t>flutter</a:t>
            </a:r>
            <a:r>
              <a:rPr lang="de-DE"/>
              <a:t> </a:t>
            </a:r>
            <a:r>
              <a:rPr lang="de-DE" err="1"/>
              <a:t>occurred</a:t>
            </a:r>
            <a:r>
              <a:rPr lang="de-DE"/>
              <a:t> in 2 </a:t>
            </a:r>
            <a:r>
              <a:rPr lang="de-DE" err="1"/>
              <a:t>patients</a:t>
            </a:r>
            <a:r>
              <a:rPr lang="de-DE"/>
              <a:t> </a:t>
            </a:r>
          </a:p>
          <a:p>
            <a:pPr lvl="1"/>
            <a:r>
              <a:rPr lang="de-DE" err="1"/>
              <a:t>No</a:t>
            </a:r>
            <a:r>
              <a:rPr lang="de-DE"/>
              <a:t> </a:t>
            </a:r>
            <a:r>
              <a:rPr lang="de-DE" err="1"/>
              <a:t>major</a:t>
            </a:r>
            <a:r>
              <a:rPr lang="de-DE"/>
              <a:t> </a:t>
            </a:r>
            <a:r>
              <a:rPr lang="de-DE" err="1"/>
              <a:t>hemorrhage</a:t>
            </a:r>
            <a:r>
              <a:rPr lang="de-DE"/>
              <a:t> was </a:t>
            </a:r>
            <a:r>
              <a:rPr lang="de-DE" err="1"/>
              <a:t>reported</a:t>
            </a:r>
            <a:endParaRPr lang="de-DE"/>
          </a:p>
          <a:p>
            <a:pPr lvl="1"/>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a:cs typeface="Arial"/>
              </a:rPr>
              <a:t>AE, adverse event; CR, complete response; DOR, duration of response; MZL, marginal zone lymphoma; ORR, overall response rate; OS, PFS, progression-free survival; R/R, relapsed/refractory.</a:t>
            </a:r>
            <a:endParaRPr lang="en-US">
              <a:ea typeface="+mn-lt"/>
              <a:cs typeface="+mn-lt"/>
            </a:endParaRPr>
          </a:p>
          <a:p>
            <a:r>
              <a:rPr lang="en-US" b="1">
                <a:ea typeface="+mn-lt"/>
                <a:cs typeface="+mn-lt"/>
              </a:rPr>
              <a:t>Opat S, et al. </a:t>
            </a:r>
            <a:r>
              <a:rPr lang="en-US" b="1">
                <a:latin typeface="Arial"/>
                <a:cs typeface="Arial"/>
              </a:rPr>
              <a:t>Abstract EP783, EHA 2021.</a:t>
            </a:r>
            <a:endParaRPr lang="en-US" b="1"/>
          </a:p>
        </p:txBody>
      </p:sp>
    </p:spTree>
    <p:extLst>
      <p:ext uri="{BB962C8B-B14F-4D97-AF65-F5344CB8AC3E}">
        <p14:creationId xmlns:p14="http://schemas.microsoft.com/office/powerpoint/2010/main" val="93613149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7D46BB17-C688-7849-9903-09AA5012843A}"/>
              </a:ext>
            </a:extLst>
          </p:cNvPr>
          <p:cNvSpPr>
            <a:spLocks noGrp="1"/>
          </p:cNvSpPr>
          <p:nvPr>
            <p:ph type="title"/>
          </p:nvPr>
        </p:nvSpPr>
        <p:spPr/>
        <p:txBody>
          <a:bodyPr/>
          <a:lstStyle/>
          <a:p>
            <a:r>
              <a:rPr lang="de-DE"/>
              <a:t>Mantle </a:t>
            </a:r>
            <a:r>
              <a:rPr lang="de-DE" err="1"/>
              <a:t>Cell</a:t>
            </a:r>
            <a:r>
              <a:rPr lang="de-DE"/>
              <a:t> </a:t>
            </a:r>
            <a:r>
              <a:rPr lang="de-DE" err="1"/>
              <a:t>Lymphoma</a:t>
            </a:r>
            <a:endParaRPr lang="de-DE"/>
          </a:p>
        </p:txBody>
      </p:sp>
    </p:spTree>
    <p:extLst>
      <p:ext uri="{BB962C8B-B14F-4D97-AF65-F5344CB8AC3E}">
        <p14:creationId xmlns:p14="http://schemas.microsoft.com/office/powerpoint/2010/main" val="2319387764"/>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96B8546F-21A2-5C47-8AB5-9DC103A7B001}"/>
              </a:ext>
            </a:extLst>
          </p:cNvPr>
          <p:cNvSpPr>
            <a:spLocks noGrp="1"/>
          </p:cNvSpPr>
          <p:nvPr>
            <p:ph type="title"/>
          </p:nvPr>
        </p:nvSpPr>
        <p:spPr/>
        <p:txBody>
          <a:bodyPr>
            <a:normAutofit fontScale="90000"/>
          </a:bodyPr>
          <a:lstStyle/>
          <a:p>
            <a:r>
              <a:rPr lang="de-DE" dirty="0"/>
              <a:t>Zanubrutinib</a:t>
            </a:r>
            <a:r>
              <a:rPr lang="de-DE"/>
              <a:t> </a:t>
            </a:r>
            <a:br>
              <a:rPr lang="de-DE"/>
            </a:br>
            <a:r>
              <a:rPr lang="de-DE"/>
              <a:t>in </a:t>
            </a:r>
            <a:r>
              <a:rPr lang="de-DE" err="1"/>
              <a:t>patients</a:t>
            </a:r>
            <a:r>
              <a:rPr lang="de-DE"/>
              <a:t> </a:t>
            </a:r>
            <a:r>
              <a:rPr lang="de-DE" err="1"/>
              <a:t>with</a:t>
            </a:r>
            <a:r>
              <a:rPr lang="de-DE"/>
              <a:t> </a:t>
            </a:r>
            <a:r>
              <a:rPr lang="de-DE" err="1"/>
              <a:t>relapsed</a:t>
            </a:r>
            <a:r>
              <a:rPr lang="de-DE"/>
              <a:t>/</a:t>
            </a:r>
            <a:r>
              <a:rPr lang="de-DE" err="1"/>
              <a:t>refractory</a:t>
            </a:r>
            <a:r>
              <a:rPr lang="de-DE"/>
              <a:t> </a:t>
            </a:r>
            <a:r>
              <a:rPr lang="de-DE" err="1"/>
              <a:t>mantle</a:t>
            </a:r>
            <a:r>
              <a:rPr lang="de-DE"/>
              <a:t> </a:t>
            </a:r>
            <a:r>
              <a:rPr lang="de-DE" err="1"/>
              <a:t>cell</a:t>
            </a:r>
            <a:r>
              <a:rPr lang="de-DE"/>
              <a:t> </a:t>
            </a:r>
            <a:r>
              <a:rPr lang="de-DE" err="1"/>
              <a:t>lymphoma</a:t>
            </a:r>
            <a:endParaRPr lang="de-DE"/>
          </a:p>
        </p:txBody>
      </p:sp>
      <p:sp>
        <p:nvSpPr>
          <p:cNvPr id="9" name="Textplatzhalter 8">
            <a:extLst>
              <a:ext uri="{FF2B5EF4-FFF2-40B4-BE49-F238E27FC236}">
                <a16:creationId xmlns:a16="http://schemas.microsoft.com/office/drawing/2014/main" id="{4EAEE30F-B462-CF42-B9F4-A54B65ABF58C}"/>
              </a:ext>
            </a:extLst>
          </p:cNvPr>
          <p:cNvSpPr>
            <a:spLocks noGrp="1"/>
          </p:cNvSpPr>
          <p:nvPr>
            <p:ph type="body" idx="1"/>
          </p:nvPr>
        </p:nvSpPr>
        <p:spPr/>
        <p:txBody>
          <a:bodyPr/>
          <a:lstStyle/>
          <a:p>
            <a:r>
              <a:rPr lang="de-DE"/>
              <a:t>Long-term </a:t>
            </a:r>
            <a:r>
              <a:rPr lang="de-DE" err="1"/>
              <a:t>efficacy</a:t>
            </a:r>
            <a:r>
              <a:rPr lang="de-DE"/>
              <a:t> </a:t>
            </a:r>
            <a:r>
              <a:rPr lang="de-DE" dirty="0"/>
              <a:t>and</a:t>
            </a:r>
            <a:r>
              <a:rPr lang="de-DE"/>
              <a:t> </a:t>
            </a:r>
            <a:r>
              <a:rPr lang="de-DE" err="1"/>
              <a:t>safety</a:t>
            </a:r>
            <a:r>
              <a:rPr lang="de-DE"/>
              <a:t> </a:t>
            </a:r>
            <a:br>
              <a:rPr lang="de-DE"/>
            </a:br>
            <a:r>
              <a:rPr lang="de-DE" err="1"/>
              <a:t>results</a:t>
            </a:r>
            <a:r>
              <a:rPr lang="de-DE"/>
              <a:t> </a:t>
            </a:r>
            <a:r>
              <a:rPr lang="de-DE" err="1"/>
              <a:t>from</a:t>
            </a:r>
            <a:r>
              <a:rPr lang="de-DE"/>
              <a:t> a </a:t>
            </a:r>
            <a:r>
              <a:rPr lang="de-DE" err="1"/>
              <a:t>phase</a:t>
            </a:r>
            <a:r>
              <a:rPr lang="de-DE"/>
              <a:t> 2 </a:t>
            </a:r>
            <a:r>
              <a:rPr lang="de-DE" err="1"/>
              <a:t>study</a:t>
            </a:r>
            <a:endParaRPr lang="de-DE"/>
          </a:p>
        </p:txBody>
      </p:sp>
    </p:spTree>
    <p:extLst>
      <p:ext uri="{BB962C8B-B14F-4D97-AF65-F5344CB8AC3E}">
        <p14:creationId xmlns:p14="http://schemas.microsoft.com/office/powerpoint/2010/main" val="368534005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br>
              <a:rPr lang="en-GB"/>
            </a:br>
            <a:endParaRPr lang="en-GB"/>
          </a:p>
          <a:p>
            <a:br>
              <a:rPr lang="en-GB" b="1"/>
            </a:br>
            <a:br>
              <a:rPr lang="en-GB"/>
            </a:br>
            <a:endParaRPr lang="en-GB"/>
          </a:p>
          <a:p>
            <a:br>
              <a:rPr lang="en-GB"/>
            </a:br>
            <a:r>
              <a:rPr lang="en-GB"/>
              <a:t>bid, twice daily; </a:t>
            </a:r>
            <a:r>
              <a:rPr lang="en-GB">
                <a:cs typeface="Calibri" panose="020F0502020204030204" pitchFamily="34" charset="0"/>
              </a:rPr>
              <a:t>CT, computed tomography;</a:t>
            </a:r>
            <a:r>
              <a:rPr lang="en-GB"/>
              <a:t> DOR, duration of response; </a:t>
            </a:r>
            <a:r>
              <a:rPr lang="en-US">
                <a:cs typeface="Calibri" panose="020F0502020204030204" pitchFamily="34" charset="0"/>
              </a:rPr>
              <a:t>ECOG PS, Eastern Cooperative Oncology Group performance status</a:t>
            </a:r>
            <a:r>
              <a:rPr lang="en-GB">
                <a:cs typeface="Calibri" panose="020F0502020204030204" pitchFamily="34" charset="0"/>
              </a:rPr>
              <a:t>; </a:t>
            </a:r>
            <a:r>
              <a:rPr lang="en-GB"/>
              <a:t>IRC, independent review committee; MCL, mantle cell lymphoma;</a:t>
            </a:r>
            <a:r>
              <a:rPr lang="en-GB">
                <a:cs typeface="Calibri" panose="020F0502020204030204" pitchFamily="34" charset="0"/>
              </a:rPr>
              <a:t> MRI, magnetic resonance imaging;</a:t>
            </a:r>
            <a:r>
              <a:rPr lang="en-GB"/>
              <a:t> ORR, overall response rate; PD, progressive disease; PET, positron emission tomography; PFS, progression-free survival; PO, orally; R/R, relapsed/refractory; TTR, time to response.</a:t>
            </a:r>
          </a:p>
          <a:p>
            <a:r>
              <a:rPr lang="en-GB" b="1"/>
              <a:t>Song Y et al, Abstract EP789 presented at EHA 2021.</a:t>
            </a:r>
          </a:p>
        </p:txBody>
      </p:sp>
      <p:sp>
        <p:nvSpPr>
          <p:cNvPr id="2" name="Textplatzhalter 1">
            <a:extLst>
              <a:ext uri="{FF2B5EF4-FFF2-40B4-BE49-F238E27FC236}">
                <a16:creationId xmlns:a16="http://schemas.microsoft.com/office/drawing/2014/main" id="{F71F911C-FE86-C440-82CA-6EF2660338D4}"/>
              </a:ext>
            </a:extLst>
          </p:cNvPr>
          <p:cNvSpPr>
            <a:spLocks noGrp="1"/>
          </p:cNvSpPr>
          <p:nvPr>
            <p:ph type="body" sz="quarter" idx="12"/>
          </p:nvPr>
        </p:nvSpPr>
        <p:spPr/>
        <p:txBody>
          <a:bodyPr/>
          <a:lstStyle/>
          <a:p>
            <a:r>
              <a:rPr lang="de-DE"/>
              <a:t>A </a:t>
            </a:r>
            <a:r>
              <a:rPr lang="de-DE" err="1"/>
              <a:t>multicentre</a:t>
            </a:r>
            <a:r>
              <a:rPr lang="de-DE"/>
              <a:t>, open-label </a:t>
            </a:r>
            <a:r>
              <a:rPr lang="de-DE" err="1"/>
              <a:t>phase</a:t>
            </a:r>
            <a:r>
              <a:rPr lang="de-DE"/>
              <a:t> 2 </a:t>
            </a:r>
            <a:r>
              <a:rPr lang="de-DE" err="1"/>
              <a:t>study</a:t>
            </a:r>
            <a:r>
              <a:rPr lang="de-DE"/>
              <a:t> </a:t>
            </a:r>
            <a:r>
              <a:rPr lang="de-DE" err="1"/>
              <a:t>of</a:t>
            </a:r>
            <a:r>
              <a:rPr lang="de-DE"/>
              <a:t> </a:t>
            </a:r>
            <a:r>
              <a:rPr lang="de-DE" err="1"/>
              <a:t>zanubrutinib</a:t>
            </a:r>
            <a:r>
              <a:rPr lang="de-DE"/>
              <a:t> </a:t>
            </a:r>
            <a:r>
              <a:rPr lang="de-DE" err="1"/>
              <a:t>monotherapy</a:t>
            </a:r>
            <a:r>
              <a:rPr lang="de-DE"/>
              <a:t> in </a:t>
            </a:r>
            <a:r>
              <a:rPr lang="de-DE" err="1"/>
              <a:t>patients</a:t>
            </a:r>
            <a:r>
              <a:rPr lang="de-DE"/>
              <a:t> </a:t>
            </a:r>
            <a:r>
              <a:rPr lang="de-DE" err="1"/>
              <a:t>with</a:t>
            </a:r>
            <a:r>
              <a:rPr lang="de-DE"/>
              <a:t> R/R MCL </a:t>
            </a:r>
          </a:p>
        </p:txBody>
      </p:sp>
      <p:sp>
        <p:nvSpPr>
          <p:cNvPr id="19" name="Freihandform 10">
            <a:extLst>
              <a:ext uri="{FF2B5EF4-FFF2-40B4-BE49-F238E27FC236}">
                <a16:creationId xmlns:a16="http://schemas.microsoft.com/office/drawing/2014/main" id="{28D07F35-1EAD-8E41-9EF6-9C8042E16310}"/>
              </a:ext>
            </a:extLst>
          </p:cNvPr>
          <p:cNvSpPr/>
          <p:nvPr/>
        </p:nvSpPr>
        <p:spPr>
          <a:xfrm>
            <a:off x="416533" y="1808163"/>
            <a:ext cx="2520000" cy="162000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400" b="1">
                <a:latin typeface="+mj-lt"/>
                <a:cs typeface="Arial" panose="020B0604020202020204" pitchFamily="34" charset="0"/>
              </a:rPr>
              <a:t>R/R mantle cell lymphoma (N=86)</a:t>
            </a:r>
          </a:p>
        </p:txBody>
      </p:sp>
      <p:sp>
        <p:nvSpPr>
          <p:cNvPr id="20" name="TextBox 9">
            <a:extLst>
              <a:ext uri="{FF2B5EF4-FFF2-40B4-BE49-F238E27FC236}">
                <a16:creationId xmlns:a16="http://schemas.microsoft.com/office/drawing/2014/main" id="{132BCBD7-2203-804D-B69E-C4B9E0DABF47}"/>
              </a:ext>
            </a:extLst>
          </p:cNvPr>
          <p:cNvSpPr txBox="1"/>
          <p:nvPr/>
        </p:nvSpPr>
        <p:spPr>
          <a:xfrm>
            <a:off x="416533" y="3731648"/>
            <a:ext cx="11365521" cy="1384995"/>
          </a:xfrm>
          <a:prstGeom prst="rect">
            <a:avLst/>
          </a:prstGeom>
          <a:solidFill>
            <a:schemeClr val="accent2">
              <a:lumMod val="20000"/>
              <a:lumOff val="80000"/>
            </a:schemeClr>
          </a:solidFill>
        </p:spPr>
        <p:txBody>
          <a:bodyPr wrap="square" rtlCol="0">
            <a:spAutoFit/>
          </a:bodyPr>
          <a:lstStyle/>
          <a:p>
            <a:r>
              <a:rPr lang="en-GB" sz="1400" b="1"/>
              <a:t>Key inclusion criteria</a:t>
            </a:r>
            <a:r>
              <a:rPr lang="en-GB" sz="1400"/>
              <a:t>:</a:t>
            </a:r>
          </a:p>
          <a:p>
            <a:pPr marL="285750" indent="-285750">
              <a:buClr>
                <a:schemeClr val="bg2"/>
              </a:buClr>
              <a:buFont typeface="Arial" panose="020B0604020202020204" pitchFamily="34" charset="0"/>
              <a:buChar char="•"/>
            </a:pPr>
            <a:r>
              <a:rPr lang="en-GB" sz="1400"/>
              <a:t>18-75 years of age</a:t>
            </a:r>
          </a:p>
          <a:p>
            <a:pPr marL="285750" indent="-285750">
              <a:buClr>
                <a:schemeClr val="bg2"/>
              </a:buClr>
              <a:buFont typeface="Arial" panose="020B0604020202020204" pitchFamily="34" charset="0"/>
              <a:buChar char="•"/>
            </a:pPr>
            <a:r>
              <a:rPr lang="en-GB" sz="1400"/>
              <a:t>diagnosis of R/R MCL confirmed by central histological review</a:t>
            </a:r>
          </a:p>
          <a:p>
            <a:pPr marL="285750" indent="-285750">
              <a:buClr>
                <a:schemeClr val="bg2"/>
              </a:buClr>
              <a:buFont typeface="Arial" panose="020B0604020202020204" pitchFamily="34" charset="0"/>
              <a:buChar char="•"/>
            </a:pPr>
            <a:r>
              <a:rPr lang="en-GB" sz="1400"/>
              <a:t>≥1 to &lt;5 prior therapies</a:t>
            </a:r>
          </a:p>
          <a:p>
            <a:pPr marL="285750" indent="-285750">
              <a:buClr>
                <a:schemeClr val="bg2"/>
              </a:buClr>
              <a:buFont typeface="Arial" panose="020B0604020202020204" pitchFamily="34" charset="0"/>
              <a:buChar char="•"/>
            </a:pPr>
            <a:r>
              <a:rPr lang="en-GB" sz="1400"/>
              <a:t>ECOG PS 0-2</a:t>
            </a:r>
          </a:p>
          <a:p>
            <a:pPr marL="285750" indent="-285750">
              <a:buClr>
                <a:schemeClr val="bg2"/>
              </a:buClr>
              <a:buFont typeface="Arial" panose="020B0604020202020204" pitchFamily="34" charset="0"/>
              <a:buChar char="•"/>
            </a:pPr>
            <a:r>
              <a:rPr lang="en-GB" sz="1400"/>
              <a:t>measurable node disease by CT/MRI</a:t>
            </a:r>
          </a:p>
        </p:txBody>
      </p:sp>
      <p:sp>
        <p:nvSpPr>
          <p:cNvPr id="21" name="Freihandform 10">
            <a:extLst>
              <a:ext uri="{FF2B5EF4-FFF2-40B4-BE49-F238E27FC236}">
                <a16:creationId xmlns:a16="http://schemas.microsoft.com/office/drawing/2014/main" id="{4B500FD1-DF0E-CF43-90ED-5FD9E315939E}"/>
              </a:ext>
            </a:extLst>
          </p:cNvPr>
          <p:cNvSpPr/>
          <p:nvPr/>
        </p:nvSpPr>
        <p:spPr>
          <a:xfrm>
            <a:off x="9262054" y="1808163"/>
            <a:ext cx="2520000" cy="1620000"/>
          </a:xfrm>
          <a:prstGeom prst="rect">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4000" tIns="52832" rIns="92456" bIns="52832" numCol="1" spcCol="1270" anchor="ctr" anchorCtr="0">
            <a:noAutofit/>
          </a:bodyPr>
          <a:lstStyle/>
          <a:p>
            <a:pPr defTabSz="577850">
              <a:lnSpc>
                <a:spcPct val="90000"/>
              </a:lnSpc>
              <a:spcBef>
                <a:spcPct val="0"/>
              </a:spcBef>
              <a:spcAft>
                <a:spcPct val="35000"/>
              </a:spcAft>
            </a:pPr>
            <a:r>
              <a:rPr lang="en-US" sz="1400" b="1">
                <a:ea typeface="+mn-lt"/>
                <a:cs typeface="+mn-lt"/>
              </a:rPr>
              <a:t>Primary Endpoint: ORR </a:t>
            </a:r>
            <a:r>
              <a:rPr lang="en-US" sz="1400">
                <a:ea typeface="+mn-lt"/>
                <a:cs typeface="+mn-lt"/>
              </a:rPr>
              <a:t>assessed by IRC using PET-based imaging according to the Lugano classification </a:t>
            </a:r>
          </a:p>
          <a:p>
            <a:pPr defTabSz="577850">
              <a:lnSpc>
                <a:spcPct val="90000"/>
              </a:lnSpc>
              <a:spcBef>
                <a:spcPct val="0"/>
              </a:spcBef>
              <a:spcAft>
                <a:spcPct val="35000"/>
              </a:spcAft>
            </a:pPr>
            <a:r>
              <a:rPr lang="en-US" sz="1400" b="1">
                <a:ea typeface="+mn-lt"/>
                <a:cs typeface="+mn-lt"/>
              </a:rPr>
              <a:t>Key Secondary Endpoints: </a:t>
            </a:r>
            <a:r>
              <a:rPr lang="en-US" sz="1400">
                <a:ea typeface="+mn-lt"/>
                <a:cs typeface="+mn-lt"/>
              </a:rPr>
              <a:t>PFS, DOR, TTR</a:t>
            </a:r>
          </a:p>
        </p:txBody>
      </p:sp>
      <p:sp>
        <p:nvSpPr>
          <p:cNvPr id="22" name="Freihandform 10">
            <a:extLst>
              <a:ext uri="{FF2B5EF4-FFF2-40B4-BE49-F238E27FC236}">
                <a16:creationId xmlns:a16="http://schemas.microsoft.com/office/drawing/2014/main" id="{2E4A4A24-9EE8-284D-A9A8-B7C53B897AA9}"/>
              </a:ext>
            </a:extLst>
          </p:cNvPr>
          <p:cNvSpPr/>
          <p:nvPr/>
        </p:nvSpPr>
        <p:spPr>
          <a:xfrm>
            <a:off x="3365040" y="1808163"/>
            <a:ext cx="2520000" cy="1620000"/>
          </a:xfrm>
          <a:prstGeom prst="rect">
            <a:avLst/>
          </a:prstGeom>
          <a:solidFill>
            <a:schemeClr val="accent5"/>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400" b="1">
                <a:latin typeface="+mj-lt"/>
                <a:cs typeface="Arial" panose="020B0604020202020204" pitchFamily="34" charset="0"/>
              </a:rPr>
              <a:t>Zanubrutinib </a:t>
            </a:r>
            <a:br>
              <a:rPr lang="en-US" sz="1400" b="1">
                <a:latin typeface="+mj-lt"/>
                <a:cs typeface="Arial" panose="020B0604020202020204" pitchFamily="34" charset="0"/>
              </a:rPr>
            </a:br>
            <a:r>
              <a:rPr lang="en-US" sz="1400">
                <a:latin typeface="+mj-lt"/>
                <a:cs typeface="Arial" panose="020B0604020202020204" pitchFamily="34" charset="0"/>
              </a:rPr>
              <a:t>160 mg PO bid </a:t>
            </a:r>
          </a:p>
        </p:txBody>
      </p:sp>
      <p:cxnSp>
        <p:nvCxnSpPr>
          <p:cNvPr id="23" name="Gerade Verbindung mit Pfeil 22">
            <a:extLst>
              <a:ext uri="{FF2B5EF4-FFF2-40B4-BE49-F238E27FC236}">
                <a16:creationId xmlns:a16="http://schemas.microsoft.com/office/drawing/2014/main" id="{4A52317E-F772-8848-98B2-7486A4995C66}"/>
              </a:ext>
            </a:extLst>
          </p:cNvPr>
          <p:cNvCxnSpPr>
            <a:cxnSpLocks/>
            <a:stCxn id="19" idx="3"/>
            <a:endCxn id="22" idx="1"/>
          </p:cNvCxnSpPr>
          <p:nvPr/>
        </p:nvCxnSpPr>
        <p:spPr>
          <a:xfrm>
            <a:off x="2936533" y="2618163"/>
            <a:ext cx="42850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Gerade Verbindung mit Pfeil 23">
            <a:extLst>
              <a:ext uri="{FF2B5EF4-FFF2-40B4-BE49-F238E27FC236}">
                <a16:creationId xmlns:a16="http://schemas.microsoft.com/office/drawing/2014/main" id="{CEB78FCC-19EC-2A40-B5CE-3A8276A6CA55}"/>
              </a:ext>
            </a:extLst>
          </p:cNvPr>
          <p:cNvCxnSpPr>
            <a:cxnSpLocks/>
            <a:stCxn id="22" idx="3"/>
            <a:endCxn id="25" idx="1"/>
          </p:cNvCxnSpPr>
          <p:nvPr/>
        </p:nvCxnSpPr>
        <p:spPr>
          <a:xfrm>
            <a:off x="5885040" y="2618163"/>
            <a:ext cx="42850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Freihandform 10">
            <a:extLst>
              <a:ext uri="{FF2B5EF4-FFF2-40B4-BE49-F238E27FC236}">
                <a16:creationId xmlns:a16="http://schemas.microsoft.com/office/drawing/2014/main" id="{77A1AE2F-5DED-464B-BF30-B10C14C31C7F}"/>
              </a:ext>
            </a:extLst>
          </p:cNvPr>
          <p:cNvSpPr/>
          <p:nvPr/>
        </p:nvSpPr>
        <p:spPr>
          <a:xfrm>
            <a:off x="6313547" y="1808163"/>
            <a:ext cx="2520000" cy="162000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400" b="1">
                <a:latin typeface="+mj-lt"/>
                <a:cs typeface="Arial" panose="020B0604020202020204" pitchFamily="34" charset="0"/>
              </a:rPr>
              <a:t>Continue treatment until PD, unacceptable toxicity, or end of study </a:t>
            </a:r>
          </a:p>
        </p:txBody>
      </p:sp>
    </p:spTree>
    <p:extLst>
      <p:ext uri="{BB962C8B-B14F-4D97-AF65-F5344CB8AC3E}">
        <p14:creationId xmlns:p14="http://schemas.microsoft.com/office/powerpoint/2010/main" val="253069007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7336112-CB4A-CA4B-94FC-87908D165CB5}"/>
              </a:ext>
            </a:extLst>
          </p:cNvPr>
          <p:cNvSpPr/>
          <p:nvPr/>
        </p:nvSpPr>
        <p:spPr>
          <a:xfrm>
            <a:off x="416230" y="5288304"/>
            <a:ext cx="11367783" cy="1077218"/>
          </a:xfrm>
          <a:prstGeom prst="rect">
            <a:avLst/>
          </a:prstGeom>
        </p:spPr>
        <p:txBody>
          <a:bodyPr wrap="square" lIns="0" tIns="0" rIns="0" bIns="0" anchor="t">
            <a:spAutoFit/>
          </a:bodyPr>
          <a:lstStyle/>
          <a:p>
            <a:pPr marL="285750" indent="-285750">
              <a:buClr>
                <a:schemeClr val="bg2"/>
              </a:buClr>
              <a:buFont typeface="Arial" panose="020B0604020202020204" pitchFamily="34" charset="0"/>
              <a:buChar char="•"/>
            </a:pPr>
            <a:r>
              <a:rPr lang="en-GB" sz="1400"/>
              <a:t>The overall response rate was 83.7% (95% CI: 74.2-90.8%) with 77.9% complete response rate</a:t>
            </a:r>
          </a:p>
          <a:p>
            <a:pPr marL="742950" lvl="1" indent="-285750">
              <a:buClr>
                <a:schemeClr val="bg2"/>
              </a:buClr>
              <a:buFont typeface="Arial" panose="020B0604020202020204" pitchFamily="34" charset="0"/>
              <a:buChar char="•"/>
            </a:pPr>
            <a:r>
              <a:rPr lang="en-GB" sz="1400"/>
              <a:t>Investigator-assessed best response rate did not change with longer follow-up</a:t>
            </a:r>
            <a:endParaRPr lang="en-GB" sz="1400">
              <a:cs typeface="Arial"/>
            </a:endParaRPr>
          </a:p>
          <a:p>
            <a:pPr marL="285750" indent="-285750">
              <a:buClr>
                <a:schemeClr val="bg2"/>
              </a:buClr>
              <a:buFont typeface="Arial" panose="020B0604020202020204" pitchFamily="34" charset="0"/>
              <a:buChar char="•"/>
            </a:pPr>
            <a:r>
              <a:rPr lang="en-GB" sz="1400"/>
              <a:t>Most patients achieved a response by the first efficacy assessment; median time to response was 2.73 months</a:t>
            </a:r>
            <a:endParaRPr lang="en-GB" sz="1400">
              <a:cs typeface="Arial"/>
            </a:endParaRPr>
          </a:p>
          <a:p>
            <a:pPr marL="285750" indent="-285750">
              <a:buClr>
                <a:schemeClr val="bg2"/>
              </a:buClr>
              <a:buFont typeface="Arial" panose="020B0604020202020204" pitchFamily="34" charset="0"/>
              <a:buChar char="•"/>
            </a:pPr>
            <a:r>
              <a:rPr lang="en-GB" sz="1400"/>
              <a:t>Median duration of response was not reached; the estimated 20-month event free (progressive disease/death) rate was 57.3% </a:t>
            </a:r>
            <a:r>
              <a:rPr lang="en-GB" sz="1400">
                <a:ea typeface="+mn-lt"/>
                <a:cs typeface="+mn-lt"/>
              </a:rPr>
              <a:t>(95% CI: 44.9-67.9%) </a:t>
            </a:r>
          </a:p>
        </p:txBody>
      </p:sp>
      <p:graphicFrame>
        <p:nvGraphicFramePr>
          <p:cNvPr id="3" name="Tabelle 3">
            <a:extLst>
              <a:ext uri="{FF2B5EF4-FFF2-40B4-BE49-F238E27FC236}">
                <a16:creationId xmlns:a16="http://schemas.microsoft.com/office/drawing/2014/main" id="{88F3A2E2-AD86-4C7B-AC27-24EF9DBCE620}"/>
              </a:ext>
            </a:extLst>
          </p:cNvPr>
          <p:cNvGraphicFramePr>
            <a:graphicFrameLocks noGrp="1"/>
          </p:cNvGraphicFramePr>
          <p:nvPr>
            <p:extLst>
              <p:ext uri="{D42A27DB-BD31-4B8C-83A1-F6EECF244321}">
                <p14:modId xmlns:p14="http://schemas.microsoft.com/office/powerpoint/2010/main" val="3132695239"/>
              </p:ext>
            </p:extLst>
          </p:nvPr>
        </p:nvGraphicFramePr>
        <p:xfrm>
          <a:off x="407987" y="1797409"/>
          <a:ext cx="11376026" cy="3430080"/>
        </p:xfrm>
        <a:graphic>
          <a:graphicData uri="http://schemas.openxmlformats.org/drawingml/2006/table">
            <a:tbl>
              <a:tblPr firstRow="1" bandRow="1">
                <a:tableStyleId>{5C22544A-7EE6-4342-B048-85BDC9FD1C3A}</a:tableStyleId>
              </a:tblPr>
              <a:tblGrid>
                <a:gridCol w="5688013">
                  <a:extLst>
                    <a:ext uri="{9D8B030D-6E8A-4147-A177-3AD203B41FA5}">
                      <a16:colId xmlns:a16="http://schemas.microsoft.com/office/drawing/2014/main" val="515717417"/>
                    </a:ext>
                  </a:extLst>
                </a:gridCol>
                <a:gridCol w="5688013">
                  <a:extLst>
                    <a:ext uri="{9D8B030D-6E8A-4147-A177-3AD203B41FA5}">
                      <a16:colId xmlns:a16="http://schemas.microsoft.com/office/drawing/2014/main" val="2626323632"/>
                    </a:ext>
                  </a:extLst>
                </a:gridCol>
              </a:tblGrid>
              <a:tr h="136675">
                <a:tc>
                  <a:txBody>
                    <a:bodyPr/>
                    <a:lstStyle/>
                    <a:p>
                      <a:endParaRPr lang="de-DE" sz="1600">
                        <a:latin typeface="+mn-lt"/>
                      </a:endParaRPr>
                    </a:p>
                  </a:txBody>
                  <a:tcPr marT="36000" marB="36000" anchor="ctr"/>
                </a:tc>
                <a:tc>
                  <a:txBody>
                    <a:bodyPr/>
                    <a:lstStyle/>
                    <a:p>
                      <a:pPr algn="ctr"/>
                      <a:r>
                        <a:rPr lang="de-DE" sz="1600">
                          <a:latin typeface="+mn-lt"/>
                        </a:rPr>
                        <a:t>N=86</a:t>
                      </a:r>
                    </a:p>
                  </a:txBody>
                  <a:tcPr marT="36000" marB="36000" anchor="ctr"/>
                </a:tc>
                <a:extLst>
                  <a:ext uri="{0D108BD9-81ED-4DB2-BD59-A6C34878D82A}">
                    <a16:rowId xmlns:a16="http://schemas.microsoft.com/office/drawing/2014/main" val="1746704732"/>
                  </a:ext>
                </a:extLst>
              </a:tr>
              <a:tr h="136675">
                <a:tc>
                  <a:txBody>
                    <a:bodyPr/>
                    <a:lstStyle/>
                    <a:p>
                      <a:r>
                        <a:rPr lang="en-GB" sz="1600" b="1">
                          <a:effectLst/>
                          <a:latin typeface="+mn-lt"/>
                        </a:rPr>
                        <a:t>ORR (CR + PR), % (95% CI)</a:t>
                      </a:r>
                      <a:endParaRPr lang="de-DE" sz="1600">
                        <a:latin typeface="+mn-lt"/>
                      </a:endParaRPr>
                    </a:p>
                  </a:txBody>
                  <a:tcPr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effectLst/>
                          <a:latin typeface="+mn-lt"/>
                        </a:rPr>
                        <a:t>83.7 (74.2-90.8)</a:t>
                      </a:r>
                    </a:p>
                  </a:txBody>
                  <a:tcPr marT="36000" marB="36000" anchor="ctr"/>
                </a:tc>
                <a:extLst>
                  <a:ext uri="{0D108BD9-81ED-4DB2-BD59-A6C34878D82A}">
                    <a16:rowId xmlns:a16="http://schemas.microsoft.com/office/drawing/2014/main" val="3574586562"/>
                  </a:ext>
                </a:extLst>
              </a:tr>
              <a:tr h="5055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b="1">
                          <a:effectLst/>
                          <a:latin typeface="+mn-lt"/>
                        </a:rPr>
                        <a:t>Best response, n (%)</a:t>
                      </a:r>
                      <a:endParaRPr lang="en-GB" sz="1600">
                        <a:effectLst/>
                        <a:latin typeface="+mn-lt"/>
                      </a:endParaRPr>
                    </a:p>
                    <a:p>
                      <a:pPr lvl="1"/>
                      <a:r>
                        <a:rPr lang="de-DE" sz="1600">
                          <a:latin typeface="+mn-lt"/>
                        </a:rPr>
                        <a:t>CR</a:t>
                      </a:r>
                    </a:p>
                    <a:p>
                      <a:pPr lvl="1"/>
                      <a:r>
                        <a:rPr lang="de-DE" sz="1600">
                          <a:latin typeface="+mn-lt"/>
                        </a:rPr>
                        <a:t>PR</a:t>
                      </a:r>
                    </a:p>
                    <a:p>
                      <a:pPr lvl="1"/>
                      <a:r>
                        <a:rPr lang="de-DE" sz="1600">
                          <a:latin typeface="+mn-lt"/>
                        </a:rPr>
                        <a:t>SD</a:t>
                      </a:r>
                    </a:p>
                    <a:p>
                      <a:pPr lvl="1"/>
                      <a:r>
                        <a:rPr lang="de-DE" sz="1600">
                          <a:latin typeface="+mn-lt"/>
                        </a:rPr>
                        <a:t>PD</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GB" sz="1600">
                          <a:effectLst/>
                          <a:latin typeface="+mn-lt"/>
                        </a:rPr>
                        <a:t>Discontinued prior to first assessment </a:t>
                      </a:r>
                    </a:p>
                  </a:txBody>
                  <a:tcPr marT="36000" marB="36000" anchor="ctr"/>
                </a:tc>
                <a:tc>
                  <a:txBody>
                    <a:bodyPr/>
                    <a:lstStyle/>
                    <a:p>
                      <a:pPr algn="ctr"/>
                      <a:endParaRPr lang="de-DE" sz="1600">
                        <a:latin typeface="+mn-l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effectLst/>
                          <a:latin typeface="+mn-lt"/>
                        </a:rPr>
                        <a:t>67 (77.9)</a:t>
                      </a:r>
                    </a:p>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effectLst/>
                          <a:latin typeface="+mn-lt"/>
                        </a:rPr>
                        <a:t>5 (5.8)</a:t>
                      </a:r>
                    </a:p>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effectLst/>
                          <a:latin typeface="+mn-lt"/>
                        </a:rPr>
                        <a:t>1 (1.2)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effectLst/>
                          <a:latin typeface="+mn-lt"/>
                        </a:rPr>
                        <a:t>8 (9.3)</a:t>
                      </a:r>
                    </a:p>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a:effectLst/>
                          <a:latin typeface="+mn-lt"/>
                        </a:rPr>
                        <a:t>5 (5.8)</a:t>
                      </a:r>
                      <a:endParaRPr lang="en-IT" sz="1600">
                        <a:effectLst/>
                        <a:latin typeface="+mn-lt"/>
                      </a:endParaRPr>
                    </a:p>
                  </a:txBody>
                  <a:tcPr marT="36000" marB="36000" anchor="ctr"/>
                </a:tc>
                <a:extLst>
                  <a:ext uri="{0D108BD9-81ED-4DB2-BD59-A6C34878D82A}">
                    <a16:rowId xmlns:a16="http://schemas.microsoft.com/office/drawing/2014/main" val="528051660"/>
                  </a:ext>
                </a:extLst>
              </a:tr>
              <a:tr h="1366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b="1">
                          <a:effectLst/>
                          <a:latin typeface="+mn-lt"/>
                        </a:rPr>
                        <a:t>Median time to response, months (range)</a:t>
                      </a:r>
                      <a:endParaRPr lang="en-GB" sz="1600">
                        <a:effectLst/>
                        <a:latin typeface="+mn-lt"/>
                      </a:endParaRPr>
                    </a:p>
                  </a:txBody>
                  <a:tcPr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effectLst/>
                          <a:latin typeface="+mn-lt"/>
                        </a:rPr>
                        <a:t>2.73 (2.5-3.0)</a:t>
                      </a:r>
                    </a:p>
                  </a:txBody>
                  <a:tcPr marT="36000" marB="36000" anchor="ctr"/>
                </a:tc>
                <a:extLst>
                  <a:ext uri="{0D108BD9-81ED-4DB2-BD59-A6C34878D82A}">
                    <a16:rowId xmlns:a16="http://schemas.microsoft.com/office/drawing/2014/main" val="4209760752"/>
                  </a:ext>
                </a:extLst>
              </a:tr>
              <a:tr h="1366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b="1">
                          <a:effectLst/>
                          <a:latin typeface="+mn-lt"/>
                        </a:rPr>
                        <a:t>Median time to CR, months (range)</a:t>
                      </a:r>
                      <a:endParaRPr lang="en-GB" sz="1600">
                        <a:effectLst/>
                        <a:latin typeface="+mn-lt"/>
                      </a:endParaRPr>
                    </a:p>
                  </a:txBody>
                  <a:tcPr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effectLst/>
                          <a:latin typeface="+mn-lt"/>
                        </a:rPr>
                        <a:t>2.79 (2.5-16.7)</a:t>
                      </a:r>
                    </a:p>
                  </a:txBody>
                  <a:tcPr marT="36000" marB="36000" anchor="ctr"/>
                </a:tc>
                <a:extLst>
                  <a:ext uri="{0D108BD9-81ED-4DB2-BD59-A6C34878D82A}">
                    <a16:rowId xmlns:a16="http://schemas.microsoft.com/office/drawing/2014/main" val="3946570049"/>
                  </a:ext>
                </a:extLst>
              </a:tr>
              <a:tr h="1366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b="1">
                          <a:effectLst/>
                          <a:latin typeface="+mn-lt"/>
                        </a:rPr>
                        <a:t>Median DOR, months (95% CI)</a:t>
                      </a:r>
                      <a:endParaRPr lang="en-GB" sz="1600">
                        <a:effectLst/>
                        <a:latin typeface="+mn-lt"/>
                      </a:endParaRPr>
                    </a:p>
                  </a:txBody>
                  <a:tcPr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a:effectLst/>
                          <a:latin typeface="+mn-lt"/>
                        </a:rPr>
                        <a:t>NE (24.9-NE) </a:t>
                      </a:r>
                    </a:p>
                  </a:txBody>
                  <a:tcPr marT="36000" marB="36000" anchor="ctr"/>
                </a:tc>
                <a:extLst>
                  <a:ext uri="{0D108BD9-81ED-4DB2-BD59-A6C34878D82A}">
                    <a16:rowId xmlns:a16="http://schemas.microsoft.com/office/drawing/2014/main" val="767352233"/>
                  </a:ext>
                </a:extLst>
              </a:tr>
              <a:tr h="1366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b="1">
                          <a:effectLst/>
                          <a:latin typeface="+mn-lt"/>
                        </a:rPr>
                        <a:t>Event-at risk free rate at 30 months, % (95% CI)</a:t>
                      </a:r>
                      <a:endParaRPr lang="en-GB" sz="1600">
                        <a:effectLst/>
                        <a:latin typeface="+mn-lt"/>
                      </a:endParaRPr>
                    </a:p>
                  </a:txBody>
                  <a:tcPr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effectLst/>
                          <a:latin typeface="+mn-lt"/>
                        </a:rPr>
                        <a:t>57.3 (44.9-67.9)</a:t>
                      </a:r>
                    </a:p>
                  </a:txBody>
                  <a:tcPr marT="36000" marB="36000" anchor="ctr"/>
                </a:tc>
                <a:extLst>
                  <a:ext uri="{0D108BD9-81ED-4DB2-BD59-A6C34878D82A}">
                    <a16:rowId xmlns:a16="http://schemas.microsoft.com/office/drawing/2014/main" val="597356700"/>
                  </a:ext>
                </a:extLst>
              </a:tr>
            </a:tbl>
          </a:graphicData>
        </a:graphic>
      </p:graphicFrame>
      <p:sp>
        <p:nvSpPr>
          <p:cNvPr id="6" name="Fußzeilenplatzhalter 5">
            <a:extLst>
              <a:ext uri="{FF2B5EF4-FFF2-40B4-BE49-F238E27FC236}">
                <a16:creationId xmlns:a16="http://schemas.microsoft.com/office/drawing/2014/main" id="{B31BBFFE-11A7-DD4B-9814-750E014442BE}"/>
              </a:ext>
            </a:extLst>
          </p:cNvPr>
          <p:cNvSpPr>
            <a:spLocks noGrp="1"/>
          </p:cNvSpPr>
          <p:nvPr>
            <p:ph type="ftr" sz="quarter" idx="11"/>
          </p:nvPr>
        </p:nvSpPr>
        <p:spPr/>
        <p:txBody>
          <a:bodyPr/>
          <a:lstStyle/>
          <a:p>
            <a:r>
              <a:rPr lang="en-GB"/>
              <a:t>CI, confidence interval; CR, complete response; DOR, duration of response; NE, not estimable; ORR, overall response rate; PD, progressive disease; PR, partial response; </a:t>
            </a:r>
            <a:br>
              <a:rPr lang="en-GB"/>
            </a:br>
            <a:r>
              <a:rPr lang="en-GB"/>
              <a:t>SD, stable disease.</a:t>
            </a:r>
            <a:endParaRPr lang="en-GB" b="1"/>
          </a:p>
          <a:p>
            <a:r>
              <a:rPr lang="en-GB" b="1"/>
              <a:t>Song Y et al, Abstract EP789 presented at EHA 2021.</a:t>
            </a:r>
          </a:p>
        </p:txBody>
      </p:sp>
      <p:sp>
        <p:nvSpPr>
          <p:cNvPr id="11" name="Titel 10">
            <a:extLst>
              <a:ext uri="{FF2B5EF4-FFF2-40B4-BE49-F238E27FC236}">
                <a16:creationId xmlns:a16="http://schemas.microsoft.com/office/drawing/2014/main" id="{548BFC81-5BAB-234D-9047-3B033F8CDF94}"/>
              </a:ext>
            </a:extLst>
          </p:cNvPr>
          <p:cNvSpPr>
            <a:spLocks noGrp="1"/>
          </p:cNvSpPr>
          <p:nvPr>
            <p:ph type="title"/>
          </p:nvPr>
        </p:nvSpPr>
        <p:spPr/>
        <p:txBody>
          <a:bodyPr/>
          <a:lstStyle/>
          <a:p>
            <a:r>
              <a:rPr lang="de-DE" err="1"/>
              <a:t>Results</a:t>
            </a:r>
            <a:r>
              <a:rPr lang="de-DE"/>
              <a:t>: </a:t>
            </a:r>
            <a:r>
              <a:rPr lang="de-DE" err="1"/>
              <a:t>Investigator-assessed</a:t>
            </a:r>
            <a:r>
              <a:rPr lang="de-DE"/>
              <a:t> </a:t>
            </a:r>
            <a:r>
              <a:rPr lang="de-DE" err="1"/>
              <a:t>best</a:t>
            </a:r>
            <a:r>
              <a:rPr lang="de-DE"/>
              <a:t> </a:t>
            </a:r>
            <a:r>
              <a:rPr lang="de-DE" err="1"/>
              <a:t>response</a:t>
            </a:r>
            <a:r>
              <a:rPr lang="de-DE"/>
              <a:t> </a:t>
            </a:r>
            <a:r>
              <a:rPr lang="de-DE" err="1"/>
              <a:t>and</a:t>
            </a:r>
            <a:r>
              <a:rPr lang="de-DE"/>
              <a:t> DOR</a:t>
            </a:r>
          </a:p>
        </p:txBody>
      </p:sp>
    </p:spTree>
    <p:extLst>
      <p:ext uri="{BB962C8B-B14F-4D97-AF65-F5344CB8AC3E}">
        <p14:creationId xmlns:p14="http://schemas.microsoft.com/office/powerpoint/2010/main" val="212505625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PFS and OS</a:t>
            </a:r>
          </a:p>
        </p:txBody>
      </p:sp>
      <p:sp>
        <p:nvSpPr>
          <p:cNvPr id="10" name="Fußzeilenplatzhalter 9">
            <a:extLst>
              <a:ext uri="{FF2B5EF4-FFF2-40B4-BE49-F238E27FC236}">
                <a16:creationId xmlns:a16="http://schemas.microsoft.com/office/drawing/2014/main" id="{9BF6B1A0-C274-644C-BB93-194DCC299E67}"/>
              </a:ext>
            </a:extLst>
          </p:cNvPr>
          <p:cNvSpPr>
            <a:spLocks noGrp="1"/>
          </p:cNvSpPr>
          <p:nvPr>
            <p:ph type="ftr" sz="quarter" idx="11"/>
          </p:nvPr>
        </p:nvSpPr>
        <p:spPr/>
        <p:txBody>
          <a:bodyPr/>
          <a:lstStyle/>
          <a:p>
            <a:br>
              <a:rPr lang="en-GB"/>
            </a:br>
            <a:r>
              <a:rPr lang="en-GB"/>
              <a:t>CI, confidence interval; OS, overall survival; PFS, progression-free survival. </a:t>
            </a:r>
            <a:endParaRPr lang="en-GB" b="1"/>
          </a:p>
          <a:p>
            <a:r>
              <a:rPr lang="en-GB" b="1"/>
              <a:t>Song Y et al, Abstract EP789 presented at EHA 2021.</a:t>
            </a:r>
          </a:p>
        </p:txBody>
      </p:sp>
      <p:sp>
        <p:nvSpPr>
          <p:cNvPr id="6" name="Textplatzhalter 5">
            <a:extLst>
              <a:ext uri="{FF2B5EF4-FFF2-40B4-BE49-F238E27FC236}">
                <a16:creationId xmlns:a16="http://schemas.microsoft.com/office/drawing/2014/main" id="{54DA8FF9-C7F5-9F4F-94D0-AF963D3C7CCA}"/>
              </a:ext>
            </a:extLst>
          </p:cNvPr>
          <p:cNvSpPr>
            <a:spLocks noGrp="1"/>
          </p:cNvSpPr>
          <p:nvPr>
            <p:ph type="body" sz="quarter" idx="12"/>
          </p:nvPr>
        </p:nvSpPr>
        <p:spPr/>
        <p:txBody>
          <a:bodyPr/>
          <a:lstStyle/>
          <a:p>
            <a:r>
              <a:rPr lang="de-DE"/>
              <a:t>Overall PFS (A) </a:t>
            </a:r>
            <a:r>
              <a:rPr lang="de-DE" err="1"/>
              <a:t>and</a:t>
            </a:r>
            <a:r>
              <a:rPr lang="de-DE"/>
              <a:t> OS (B) </a:t>
            </a:r>
            <a:r>
              <a:rPr lang="de-DE" err="1"/>
              <a:t>by</a:t>
            </a:r>
            <a:r>
              <a:rPr lang="de-DE"/>
              <a:t> </a:t>
            </a:r>
            <a:r>
              <a:rPr lang="de-DE" err="1"/>
              <a:t>investigator-assessed</a:t>
            </a:r>
            <a:r>
              <a:rPr lang="de-DE"/>
              <a:t> </a:t>
            </a:r>
            <a:r>
              <a:rPr lang="de-DE" err="1"/>
              <a:t>best</a:t>
            </a:r>
            <a:r>
              <a:rPr lang="de-DE"/>
              <a:t> </a:t>
            </a:r>
            <a:r>
              <a:rPr lang="de-DE" err="1"/>
              <a:t>response</a:t>
            </a:r>
            <a:r>
              <a:rPr lang="de-DE"/>
              <a:t> </a:t>
            </a:r>
          </a:p>
        </p:txBody>
      </p:sp>
      <p:sp>
        <p:nvSpPr>
          <p:cNvPr id="9" name="Rectangle 8">
            <a:extLst>
              <a:ext uri="{FF2B5EF4-FFF2-40B4-BE49-F238E27FC236}">
                <a16:creationId xmlns:a16="http://schemas.microsoft.com/office/drawing/2014/main" id="{96DF62C3-D057-0543-9AAE-CA5994CC44B5}"/>
              </a:ext>
            </a:extLst>
          </p:cNvPr>
          <p:cNvSpPr/>
          <p:nvPr/>
        </p:nvSpPr>
        <p:spPr>
          <a:xfrm>
            <a:off x="412384" y="5455480"/>
            <a:ext cx="11358933" cy="492443"/>
          </a:xfrm>
          <a:prstGeom prst="rect">
            <a:avLst/>
          </a:prstGeom>
        </p:spPr>
        <p:txBody>
          <a:bodyPr wrap="square" lIns="0" tIns="0" rIns="0" bIns="0">
            <a:spAutoFit/>
          </a:bodyPr>
          <a:lstStyle/>
          <a:p>
            <a:pPr marL="285750" indent="-285750">
              <a:buClr>
                <a:schemeClr val="bg2"/>
              </a:buClr>
              <a:buFont typeface="Arial" panose="020B0604020202020204" pitchFamily="34" charset="0"/>
              <a:buChar char="•"/>
            </a:pPr>
            <a:r>
              <a:rPr lang="en-GB" sz="1400"/>
              <a:t>Median progression-free survival (PFS) was 33.0 months (95% CI: 19.4-NE) and median overall survival (OS) was not reached (</a:t>
            </a:r>
            <a:r>
              <a:rPr lang="en-GB" sz="1400" b="1"/>
              <a:t>A and B</a:t>
            </a:r>
            <a:r>
              <a:rPr lang="en-GB" sz="1400"/>
              <a:t>)</a:t>
            </a:r>
            <a:br>
              <a:rPr lang="en-GB"/>
            </a:br>
            <a:endParaRPr lang="en-GB">
              <a:effectLst/>
            </a:endParaRPr>
          </a:p>
        </p:txBody>
      </p:sp>
      <p:graphicFrame>
        <p:nvGraphicFramePr>
          <p:cNvPr id="177" name="Tabelle 177">
            <a:extLst>
              <a:ext uri="{FF2B5EF4-FFF2-40B4-BE49-F238E27FC236}">
                <a16:creationId xmlns:a16="http://schemas.microsoft.com/office/drawing/2014/main" id="{B4A6CECE-BE4F-4645-833A-FF0FD6F73305}"/>
              </a:ext>
            </a:extLst>
          </p:cNvPr>
          <p:cNvGraphicFramePr>
            <a:graphicFrameLocks noGrp="1"/>
          </p:cNvGraphicFramePr>
          <p:nvPr>
            <p:extLst>
              <p:ext uri="{D42A27DB-BD31-4B8C-83A1-F6EECF244321}">
                <p14:modId xmlns:p14="http://schemas.microsoft.com/office/powerpoint/2010/main" val="629539892"/>
              </p:ext>
            </p:extLst>
          </p:nvPr>
        </p:nvGraphicFramePr>
        <p:xfrm>
          <a:off x="1292116" y="4773045"/>
          <a:ext cx="4021164" cy="502920"/>
        </p:xfrm>
        <a:graphic>
          <a:graphicData uri="http://schemas.openxmlformats.org/drawingml/2006/table">
            <a:tbl>
              <a:tblPr firstRow="1" bandRow="1">
                <a:tableStyleId>{5C22544A-7EE6-4342-B048-85BDC9FD1C3A}</a:tableStyleId>
              </a:tblPr>
              <a:tblGrid>
                <a:gridCol w="287226">
                  <a:extLst>
                    <a:ext uri="{9D8B030D-6E8A-4147-A177-3AD203B41FA5}">
                      <a16:colId xmlns:a16="http://schemas.microsoft.com/office/drawing/2014/main" val="1573885115"/>
                    </a:ext>
                  </a:extLst>
                </a:gridCol>
                <a:gridCol w="287226">
                  <a:extLst>
                    <a:ext uri="{9D8B030D-6E8A-4147-A177-3AD203B41FA5}">
                      <a16:colId xmlns:a16="http://schemas.microsoft.com/office/drawing/2014/main" val="1700112131"/>
                    </a:ext>
                  </a:extLst>
                </a:gridCol>
                <a:gridCol w="287226">
                  <a:extLst>
                    <a:ext uri="{9D8B030D-6E8A-4147-A177-3AD203B41FA5}">
                      <a16:colId xmlns:a16="http://schemas.microsoft.com/office/drawing/2014/main" val="2954351206"/>
                    </a:ext>
                  </a:extLst>
                </a:gridCol>
                <a:gridCol w="287226">
                  <a:extLst>
                    <a:ext uri="{9D8B030D-6E8A-4147-A177-3AD203B41FA5}">
                      <a16:colId xmlns:a16="http://schemas.microsoft.com/office/drawing/2014/main" val="721587159"/>
                    </a:ext>
                  </a:extLst>
                </a:gridCol>
                <a:gridCol w="287226">
                  <a:extLst>
                    <a:ext uri="{9D8B030D-6E8A-4147-A177-3AD203B41FA5}">
                      <a16:colId xmlns:a16="http://schemas.microsoft.com/office/drawing/2014/main" val="221241777"/>
                    </a:ext>
                  </a:extLst>
                </a:gridCol>
                <a:gridCol w="287226">
                  <a:extLst>
                    <a:ext uri="{9D8B030D-6E8A-4147-A177-3AD203B41FA5}">
                      <a16:colId xmlns:a16="http://schemas.microsoft.com/office/drawing/2014/main" val="1679403159"/>
                    </a:ext>
                  </a:extLst>
                </a:gridCol>
                <a:gridCol w="287226">
                  <a:extLst>
                    <a:ext uri="{9D8B030D-6E8A-4147-A177-3AD203B41FA5}">
                      <a16:colId xmlns:a16="http://schemas.microsoft.com/office/drawing/2014/main" val="3891279351"/>
                    </a:ext>
                  </a:extLst>
                </a:gridCol>
                <a:gridCol w="287226">
                  <a:extLst>
                    <a:ext uri="{9D8B030D-6E8A-4147-A177-3AD203B41FA5}">
                      <a16:colId xmlns:a16="http://schemas.microsoft.com/office/drawing/2014/main" val="3151305160"/>
                    </a:ext>
                  </a:extLst>
                </a:gridCol>
                <a:gridCol w="287226">
                  <a:extLst>
                    <a:ext uri="{9D8B030D-6E8A-4147-A177-3AD203B41FA5}">
                      <a16:colId xmlns:a16="http://schemas.microsoft.com/office/drawing/2014/main" val="869527603"/>
                    </a:ext>
                  </a:extLst>
                </a:gridCol>
                <a:gridCol w="287226">
                  <a:extLst>
                    <a:ext uri="{9D8B030D-6E8A-4147-A177-3AD203B41FA5}">
                      <a16:colId xmlns:a16="http://schemas.microsoft.com/office/drawing/2014/main" val="274578957"/>
                    </a:ext>
                  </a:extLst>
                </a:gridCol>
                <a:gridCol w="287226">
                  <a:extLst>
                    <a:ext uri="{9D8B030D-6E8A-4147-A177-3AD203B41FA5}">
                      <a16:colId xmlns:a16="http://schemas.microsoft.com/office/drawing/2014/main" val="1853256322"/>
                    </a:ext>
                  </a:extLst>
                </a:gridCol>
                <a:gridCol w="287226">
                  <a:extLst>
                    <a:ext uri="{9D8B030D-6E8A-4147-A177-3AD203B41FA5}">
                      <a16:colId xmlns:a16="http://schemas.microsoft.com/office/drawing/2014/main" val="2502175092"/>
                    </a:ext>
                  </a:extLst>
                </a:gridCol>
                <a:gridCol w="287226">
                  <a:extLst>
                    <a:ext uri="{9D8B030D-6E8A-4147-A177-3AD203B41FA5}">
                      <a16:colId xmlns:a16="http://schemas.microsoft.com/office/drawing/2014/main" val="4118798147"/>
                    </a:ext>
                  </a:extLst>
                </a:gridCol>
                <a:gridCol w="287226">
                  <a:extLst>
                    <a:ext uri="{9D8B030D-6E8A-4147-A177-3AD203B41FA5}">
                      <a16:colId xmlns:a16="http://schemas.microsoft.com/office/drawing/2014/main" val="4029845836"/>
                    </a:ext>
                  </a:extLst>
                </a:gridCol>
              </a:tblGrid>
              <a:tr h="167579">
                <a:tc gridSpan="14">
                  <a:txBody>
                    <a:bodyPr/>
                    <a:lstStyle/>
                    <a:p>
                      <a:r>
                        <a:rPr lang="de-DE" sz="1100"/>
                        <a:t>No. Of patients at risk</a:t>
                      </a:r>
                    </a:p>
                  </a:txBody>
                  <a:tcPr marL="18000" marR="180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2607475621"/>
                  </a:ext>
                </a:extLst>
              </a:tr>
              <a:tr h="128148">
                <a:tc>
                  <a:txBody>
                    <a:bodyPr/>
                    <a:lstStyle/>
                    <a:p>
                      <a:pPr algn="ctr"/>
                      <a:r>
                        <a:rPr lang="de-DE" sz="1000"/>
                        <a:t>86</a:t>
                      </a:r>
                    </a:p>
                  </a:txBody>
                  <a:tcPr marL="18000" marR="18000" anchor="ctr"/>
                </a:tc>
                <a:tc>
                  <a:txBody>
                    <a:bodyPr/>
                    <a:lstStyle/>
                    <a:p>
                      <a:pPr algn="ctr"/>
                      <a:r>
                        <a:rPr lang="de-DE" sz="1000"/>
                        <a:t>73</a:t>
                      </a:r>
                    </a:p>
                  </a:txBody>
                  <a:tcPr marL="18000" marR="18000" anchor="ctr"/>
                </a:tc>
                <a:tc>
                  <a:txBody>
                    <a:bodyPr/>
                    <a:lstStyle/>
                    <a:p>
                      <a:pPr algn="ctr"/>
                      <a:r>
                        <a:rPr lang="de-DE" sz="1000"/>
                        <a:t>67</a:t>
                      </a:r>
                    </a:p>
                  </a:txBody>
                  <a:tcPr marL="18000" marR="18000" anchor="ctr"/>
                </a:tc>
                <a:tc>
                  <a:txBody>
                    <a:bodyPr/>
                    <a:lstStyle/>
                    <a:p>
                      <a:pPr algn="ctr"/>
                      <a:r>
                        <a:rPr lang="de-DE" sz="1000"/>
                        <a:t>64</a:t>
                      </a:r>
                    </a:p>
                  </a:txBody>
                  <a:tcPr marL="18000" marR="18000" anchor="ctr"/>
                </a:tc>
                <a:tc>
                  <a:txBody>
                    <a:bodyPr/>
                    <a:lstStyle/>
                    <a:p>
                      <a:pPr algn="ctr"/>
                      <a:r>
                        <a:rPr lang="de-DE" sz="1000"/>
                        <a:t>60</a:t>
                      </a:r>
                    </a:p>
                  </a:txBody>
                  <a:tcPr marL="18000" marR="18000" anchor="ctr"/>
                </a:tc>
                <a:tc>
                  <a:txBody>
                    <a:bodyPr/>
                    <a:lstStyle/>
                    <a:p>
                      <a:pPr algn="ctr"/>
                      <a:r>
                        <a:rPr lang="de-DE" sz="1000"/>
                        <a:t>58</a:t>
                      </a:r>
                    </a:p>
                  </a:txBody>
                  <a:tcPr marL="18000" marR="18000" anchor="ctr"/>
                </a:tc>
                <a:tc>
                  <a:txBody>
                    <a:bodyPr/>
                    <a:lstStyle/>
                    <a:p>
                      <a:pPr algn="ctr"/>
                      <a:r>
                        <a:rPr lang="de-DE" sz="1000"/>
                        <a:t>51</a:t>
                      </a:r>
                    </a:p>
                  </a:txBody>
                  <a:tcPr marL="18000" marR="18000" anchor="ctr"/>
                </a:tc>
                <a:tc>
                  <a:txBody>
                    <a:bodyPr/>
                    <a:lstStyle/>
                    <a:p>
                      <a:pPr algn="ctr"/>
                      <a:r>
                        <a:rPr lang="de-DE" sz="1000"/>
                        <a:t>48</a:t>
                      </a:r>
                    </a:p>
                  </a:txBody>
                  <a:tcPr marL="18000" marR="18000" anchor="ctr"/>
                </a:tc>
                <a:tc>
                  <a:txBody>
                    <a:bodyPr/>
                    <a:lstStyle/>
                    <a:p>
                      <a:pPr algn="ctr"/>
                      <a:r>
                        <a:rPr lang="de-DE" sz="1000"/>
                        <a:t>45</a:t>
                      </a:r>
                    </a:p>
                  </a:txBody>
                  <a:tcPr marL="18000" marR="18000" anchor="ctr"/>
                </a:tc>
                <a:tc>
                  <a:txBody>
                    <a:bodyPr/>
                    <a:lstStyle/>
                    <a:p>
                      <a:pPr algn="ctr"/>
                      <a:r>
                        <a:rPr lang="de-DE" sz="1000"/>
                        <a:t>43</a:t>
                      </a:r>
                    </a:p>
                  </a:txBody>
                  <a:tcPr marL="18000" marR="18000" anchor="ctr"/>
                </a:tc>
                <a:tc>
                  <a:txBody>
                    <a:bodyPr/>
                    <a:lstStyle/>
                    <a:p>
                      <a:pPr algn="ctr"/>
                      <a:r>
                        <a:rPr lang="de-DE" sz="1000"/>
                        <a:t>38</a:t>
                      </a:r>
                    </a:p>
                  </a:txBody>
                  <a:tcPr marL="18000" marR="18000" anchor="ctr"/>
                </a:tc>
                <a:tc>
                  <a:txBody>
                    <a:bodyPr/>
                    <a:lstStyle/>
                    <a:p>
                      <a:pPr algn="ctr"/>
                      <a:r>
                        <a:rPr lang="de-DE" sz="1000"/>
                        <a:t>36</a:t>
                      </a:r>
                    </a:p>
                  </a:txBody>
                  <a:tcPr marL="18000" marR="18000" anchor="ctr"/>
                </a:tc>
                <a:tc>
                  <a:txBody>
                    <a:bodyPr/>
                    <a:lstStyle/>
                    <a:p>
                      <a:pPr algn="ctr"/>
                      <a:r>
                        <a:rPr lang="de-DE" sz="1000"/>
                        <a:t>9</a:t>
                      </a:r>
                    </a:p>
                  </a:txBody>
                  <a:tcPr marL="18000" marR="18000" anchor="ctr"/>
                </a:tc>
                <a:tc>
                  <a:txBody>
                    <a:bodyPr/>
                    <a:lstStyle/>
                    <a:p>
                      <a:pPr algn="ctr"/>
                      <a:r>
                        <a:rPr lang="de-DE" sz="1000"/>
                        <a:t>0</a:t>
                      </a:r>
                    </a:p>
                  </a:txBody>
                  <a:tcPr marL="18000" marR="18000" anchor="ctr"/>
                </a:tc>
                <a:extLst>
                  <a:ext uri="{0D108BD9-81ED-4DB2-BD59-A6C34878D82A}">
                    <a16:rowId xmlns:a16="http://schemas.microsoft.com/office/drawing/2014/main" val="1170819027"/>
                  </a:ext>
                </a:extLst>
              </a:tr>
            </a:tbl>
          </a:graphicData>
        </a:graphic>
      </p:graphicFrame>
      <p:graphicFrame>
        <p:nvGraphicFramePr>
          <p:cNvPr id="178" name="Tabelle 177">
            <a:extLst>
              <a:ext uri="{FF2B5EF4-FFF2-40B4-BE49-F238E27FC236}">
                <a16:creationId xmlns:a16="http://schemas.microsoft.com/office/drawing/2014/main" id="{8D1FC6BD-11C1-4562-8FA1-303F4B788203}"/>
              </a:ext>
            </a:extLst>
          </p:cNvPr>
          <p:cNvGraphicFramePr>
            <a:graphicFrameLocks noGrp="1"/>
          </p:cNvGraphicFramePr>
          <p:nvPr>
            <p:extLst>
              <p:ext uri="{D42A27DB-BD31-4B8C-83A1-F6EECF244321}">
                <p14:modId xmlns:p14="http://schemas.microsoft.com/office/powerpoint/2010/main" val="2350900441"/>
              </p:ext>
            </p:extLst>
          </p:nvPr>
        </p:nvGraphicFramePr>
        <p:xfrm>
          <a:off x="7114663" y="4773045"/>
          <a:ext cx="3995355" cy="502920"/>
        </p:xfrm>
        <a:graphic>
          <a:graphicData uri="http://schemas.openxmlformats.org/drawingml/2006/table">
            <a:tbl>
              <a:tblPr firstRow="1" bandRow="1">
                <a:tableStyleId>{5C22544A-7EE6-4342-B048-85BDC9FD1C3A}</a:tableStyleId>
              </a:tblPr>
              <a:tblGrid>
                <a:gridCol w="266357">
                  <a:extLst>
                    <a:ext uri="{9D8B030D-6E8A-4147-A177-3AD203B41FA5}">
                      <a16:colId xmlns:a16="http://schemas.microsoft.com/office/drawing/2014/main" val="1573885115"/>
                    </a:ext>
                  </a:extLst>
                </a:gridCol>
                <a:gridCol w="266357">
                  <a:extLst>
                    <a:ext uri="{9D8B030D-6E8A-4147-A177-3AD203B41FA5}">
                      <a16:colId xmlns:a16="http://schemas.microsoft.com/office/drawing/2014/main" val="1700112131"/>
                    </a:ext>
                  </a:extLst>
                </a:gridCol>
                <a:gridCol w="266357">
                  <a:extLst>
                    <a:ext uri="{9D8B030D-6E8A-4147-A177-3AD203B41FA5}">
                      <a16:colId xmlns:a16="http://schemas.microsoft.com/office/drawing/2014/main" val="2954351206"/>
                    </a:ext>
                  </a:extLst>
                </a:gridCol>
                <a:gridCol w="266357">
                  <a:extLst>
                    <a:ext uri="{9D8B030D-6E8A-4147-A177-3AD203B41FA5}">
                      <a16:colId xmlns:a16="http://schemas.microsoft.com/office/drawing/2014/main" val="721587159"/>
                    </a:ext>
                  </a:extLst>
                </a:gridCol>
                <a:gridCol w="266357">
                  <a:extLst>
                    <a:ext uri="{9D8B030D-6E8A-4147-A177-3AD203B41FA5}">
                      <a16:colId xmlns:a16="http://schemas.microsoft.com/office/drawing/2014/main" val="221241777"/>
                    </a:ext>
                  </a:extLst>
                </a:gridCol>
                <a:gridCol w="266357">
                  <a:extLst>
                    <a:ext uri="{9D8B030D-6E8A-4147-A177-3AD203B41FA5}">
                      <a16:colId xmlns:a16="http://schemas.microsoft.com/office/drawing/2014/main" val="1679403159"/>
                    </a:ext>
                  </a:extLst>
                </a:gridCol>
                <a:gridCol w="266357">
                  <a:extLst>
                    <a:ext uri="{9D8B030D-6E8A-4147-A177-3AD203B41FA5}">
                      <a16:colId xmlns:a16="http://schemas.microsoft.com/office/drawing/2014/main" val="3891279351"/>
                    </a:ext>
                  </a:extLst>
                </a:gridCol>
                <a:gridCol w="266357">
                  <a:extLst>
                    <a:ext uri="{9D8B030D-6E8A-4147-A177-3AD203B41FA5}">
                      <a16:colId xmlns:a16="http://schemas.microsoft.com/office/drawing/2014/main" val="3151305160"/>
                    </a:ext>
                  </a:extLst>
                </a:gridCol>
                <a:gridCol w="266357">
                  <a:extLst>
                    <a:ext uri="{9D8B030D-6E8A-4147-A177-3AD203B41FA5}">
                      <a16:colId xmlns:a16="http://schemas.microsoft.com/office/drawing/2014/main" val="869527603"/>
                    </a:ext>
                  </a:extLst>
                </a:gridCol>
                <a:gridCol w="266357">
                  <a:extLst>
                    <a:ext uri="{9D8B030D-6E8A-4147-A177-3AD203B41FA5}">
                      <a16:colId xmlns:a16="http://schemas.microsoft.com/office/drawing/2014/main" val="274578957"/>
                    </a:ext>
                  </a:extLst>
                </a:gridCol>
                <a:gridCol w="266357">
                  <a:extLst>
                    <a:ext uri="{9D8B030D-6E8A-4147-A177-3AD203B41FA5}">
                      <a16:colId xmlns:a16="http://schemas.microsoft.com/office/drawing/2014/main" val="1853256322"/>
                    </a:ext>
                  </a:extLst>
                </a:gridCol>
                <a:gridCol w="266357">
                  <a:extLst>
                    <a:ext uri="{9D8B030D-6E8A-4147-A177-3AD203B41FA5}">
                      <a16:colId xmlns:a16="http://schemas.microsoft.com/office/drawing/2014/main" val="2502175092"/>
                    </a:ext>
                  </a:extLst>
                </a:gridCol>
                <a:gridCol w="266357">
                  <a:extLst>
                    <a:ext uri="{9D8B030D-6E8A-4147-A177-3AD203B41FA5}">
                      <a16:colId xmlns:a16="http://schemas.microsoft.com/office/drawing/2014/main" val="4118798147"/>
                    </a:ext>
                  </a:extLst>
                </a:gridCol>
                <a:gridCol w="266357">
                  <a:extLst>
                    <a:ext uri="{9D8B030D-6E8A-4147-A177-3AD203B41FA5}">
                      <a16:colId xmlns:a16="http://schemas.microsoft.com/office/drawing/2014/main" val="4029845836"/>
                    </a:ext>
                  </a:extLst>
                </a:gridCol>
                <a:gridCol w="266357">
                  <a:extLst>
                    <a:ext uri="{9D8B030D-6E8A-4147-A177-3AD203B41FA5}">
                      <a16:colId xmlns:a16="http://schemas.microsoft.com/office/drawing/2014/main" val="3526051964"/>
                    </a:ext>
                  </a:extLst>
                </a:gridCol>
              </a:tblGrid>
              <a:tr h="174778">
                <a:tc gridSpan="15">
                  <a:txBody>
                    <a:bodyPr/>
                    <a:lstStyle/>
                    <a:p>
                      <a:r>
                        <a:rPr lang="de-DE" sz="1100"/>
                        <a:t>No. Of patients at risk</a:t>
                      </a:r>
                    </a:p>
                  </a:txBody>
                  <a:tcPr marL="18000" marR="180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sz="1100"/>
                    </a:p>
                  </a:txBody>
                  <a:tcPr anchor="ctr"/>
                </a:tc>
                <a:extLst>
                  <a:ext uri="{0D108BD9-81ED-4DB2-BD59-A6C34878D82A}">
                    <a16:rowId xmlns:a16="http://schemas.microsoft.com/office/drawing/2014/main" val="2607475621"/>
                  </a:ext>
                </a:extLst>
              </a:tr>
              <a:tr h="133654">
                <a:tc>
                  <a:txBody>
                    <a:bodyPr/>
                    <a:lstStyle/>
                    <a:p>
                      <a:pPr algn="ctr"/>
                      <a:r>
                        <a:rPr lang="de-DE" sz="1000"/>
                        <a:t>86</a:t>
                      </a:r>
                    </a:p>
                  </a:txBody>
                  <a:tcPr marL="18000" marR="18000" anchor="ctr"/>
                </a:tc>
                <a:tc>
                  <a:txBody>
                    <a:bodyPr/>
                    <a:lstStyle/>
                    <a:p>
                      <a:pPr algn="ctr"/>
                      <a:r>
                        <a:rPr lang="de-DE" sz="1000"/>
                        <a:t>79</a:t>
                      </a:r>
                    </a:p>
                  </a:txBody>
                  <a:tcPr marL="18000" marR="18000" anchor="ctr"/>
                </a:tc>
                <a:tc>
                  <a:txBody>
                    <a:bodyPr/>
                    <a:lstStyle/>
                    <a:p>
                      <a:pPr algn="ctr"/>
                      <a:r>
                        <a:rPr lang="de-DE" sz="1000"/>
                        <a:t>76</a:t>
                      </a:r>
                    </a:p>
                  </a:txBody>
                  <a:tcPr marL="18000" marR="18000" anchor="ctr"/>
                </a:tc>
                <a:tc>
                  <a:txBody>
                    <a:bodyPr/>
                    <a:lstStyle/>
                    <a:p>
                      <a:pPr algn="ctr"/>
                      <a:r>
                        <a:rPr lang="de-DE" sz="1000"/>
                        <a:t>71</a:t>
                      </a:r>
                    </a:p>
                  </a:txBody>
                  <a:tcPr marL="18000" marR="18000" anchor="ctr"/>
                </a:tc>
                <a:tc>
                  <a:txBody>
                    <a:bodyPr/>
                    <a:lstStyle/>
                    <a:p>
                      <a:pPr algn="ctr"/>
                      <a:r>
                        <a:rPr lang="de-DE" sz="1000"/>
                        <a:t>65</a:t>
                      </a:r>
                    </a:p>
                  </a:txBody>
                  <a:tcPr marL="18000" marR="18000" anchor="ctr"/>
                </a:tc>
                <a:tc>
                  <a:txBody>
                    <a:bodyPr/>
                    <a:lstStyle/>
                    <a:p>
                      <a:pPr algn="ctr"/>
                      <a:r>
                        <a:rPr lang="de-DE" sz="1000"/>
                        <a:t>64</a:t>
                      </a:r>
                    </a:p>
                  </a:txBody>
                  <a:tcPr marL="18000" marR="18000" anchor="ctr"/>
                </a:tc>
                <a:tc>
                  <a:txBody>
                    <a:bodyPr/>
                    <a:lstStyle/>
                    <a:p>
                      <a:pPr algn="ctr"/>
                      <a:r>
                        <a:rPr lang="de-DE" sz="1000"/>
                        <a:t>61</a:t>
                      </a:r>
                    </a:p>
                  </a:txBody>
                  <a:tcPr marL="18000" marR="18000" anchor="ctr"/>
                </a:tc>
                <a:tc>
                  <a:txBody>
                    <a:bodyPr/>
                    <a:lstStyle/>
                    <a:p>
                      <a:pPr algn="ctr"/>
                      <a:r>
                        <a:rPr lang="de-DE" sz="1000"/>
                        <a:t>59</a:t>
                      </a:r>
                    </a:p>
                  </a:txBody>
                  <a:tcPr marL="18000" marR="18000" anchor="ctr"/>
                </a:tc>
                <a:tc>
                  <a:txBody>
                    <a:bodyPr/>
                    <a:lstStyle/>
                    <a:p>
                      <a:pPr algn="ctr"/>
                      <a:r>
                        <a:rPr lang="de-DE" sz="1000"/>
                        <a:t>58</a:t>
                      </a:r>
                    </a:p>
                  </a:txBody>
                  <a:tcPr marL="18000" marR="18000" anchor="ctr"/>
                </a:tc>
                <a:tc>
                  <a:txBody>
                    <a:bodyPr/>
                    <a:lstStyle/>
                    <a:p>
                      <a:pPr algn="ctr"/>
                      <a:r>
                        <a:rPr lang="de-DE" sz="1000"/>
                        <a:t>56</a:t>
                      </a:r>
                    </a:p>
                  </a:txBody>
                  <a:tcPr marL="18000" marR="18000" anchor="ctr"/>
                </a:tc>
                <a:tc>
                  <a:txBody>
                    <a:bodyPr/>
                    <a:lstStyle/>
                    <a:p>
                      <a:pPr algn="ctr"/>
                      <a:r>
                        <a:rPr lang="de-DE" sz="1000"/>
                        <a:t>56</a:t>
                      </a:r>
                    </a:p>
                  </a:txBody>
                  <a:tcPr marL="18000" marR="18000" anchor="ctr"/>
                </a:tc>
                <a:tc>
                  <a:txBody>
                    <a:bodyPr/>
                    <a:lstStyle/>
                    <a:p>
                      <a:pPr algn="ctr"/>
                      <a:r>
                        <a:rPr lang="de-DE" sz="1000"/>
                        <a:t>54</a:t>
                      </a:r>
                    </a:p>
                  </a:txBody>
                  <a:tcPr marL="18000" marR="18000" anchor="ctr"/>
                </a:tc>
                <a:tc>
                  <a:txBody>
                    <a:bodyPr/>
                    <a:lstStyle/>
                    <a:p>
                      <a:pPr algn="ctr"/>
                      <a:r>
                        <a:rPr lang="de-DE" sz="1000"/>
                        <a:t>38</a:t>
                      </a:r>
                    </a:p>
                  </a:txBody>
                  <a:tcPr marL="18000" marR="18000" anchor="ctr"/>
                </a:tc>
                <a:tc>
                  <a:txBody>
                    <a:bodyPr/>
                    <a:lstStyle/>
                    <a:p>
                      <a:pPr algn="ctr"/>
                      <a:r>
                        <a:rPr lang="de-DE" sz="1000"/>
                        <a:t>7</a:t>
                      </a:r>
                    </a:p>
                  </a:txBody>
                  <a:tcPr marL="18000" marR="18000" anchor="ctr"/>
                </a:tc>
                <a:tc>
                  <a:txBody>
                    <a:bodyPr/>
                    <a:lstStyle/>
                    <a:p>
                      <a:pPr algn="ctr"/>
                      <a:r>
                        <a:rPr lang="de-DE" sz="1000"/>
                        <a:t>0</a:t>
                      </a:r>
                    </a:p>
                  </a:txBody>
                  <a:tcPr marL="18000" marR="18000" anchor="ctr"/>
                </a:tc>
                <a:extLst>
                  <a:ext uri="{0D108BD9-81ED-4DB2-BD59-A6C34878D82A}">
                    <a16:rowId xmlns:a16="http://schemas.microsoft.com/office/drawing/2014/main" val="1170819027"/>
                  </a:ext>
                </a:extLst>
              </a:tr>
            </a:tbl>
          </a:graphicData>
        </a:graphic>
      </p:graphicFrame>
      <p:sp>
        <p:nvSpPr>
          <p:cNvPr id="8" name="Freihandform: Form 7">
            <a:extLst>
              <a:ext uri="{FF2B5EF4-FFF2-40B4-BE49-F238E27FC236}">
                <a16:creationId xmlns:a16="http://schemas.microsoft.com/office/drawing/2014/main" id="{D497BE27-F40C-4EFE-B569-69293CA53718}"/>
              </a:ext>
            </a:extLst>
          </p:cNvPr>
          <p:cNvSpPr/>
          <p:nvPr/>
        </p:nvSpPr>
        <p:spPr>
          <a:xfrm>
            <a:off x="1465145" y="1884189"/>
            <a:ext cx="3679825" cy="1355725"/>
          </a:xfrm>
          <a:custGeom>
            <a:avLst/>
            <a:gdLst>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27100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4775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5650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4767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5900 w 3679825"/>
              <a:gd name="connsiteY53" fmla="*/ 301625 h 1355725"/>
              <a:gd name="connsiteX54" fmla="*/ 158750 w 3679825"/>
              <a:gd name="connsiteY54" fmla="*/ 304800 h 1355725"/>
              <a:gd name="connsiteX55" fmla="*/ 158750 w 3679825"/>
              <a:gd name="connsiteY55" fmla="*/ 250825 h 1355725"/>
              <a:gd name="connsiteX56" fmla="*/ 149225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27100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4775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5650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4767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5900 w 3679825"/>
              <a:gd name="connsiteY53" fmla="*/ 30162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27100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4775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5650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4767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5900 w 3679825"/>
              <a:gd name="connsiteY53" fmla="*/ 30162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27100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4775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5650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4767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5900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27100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4775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5650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4767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27100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4775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5650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0850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27100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4775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5650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27100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4775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27100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68425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27100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3450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727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82675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11350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6450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0100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22525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49872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8900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41425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6700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11500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4200 w 3679825"/>
              <a:gd name="connsiteY2" fmla="*/ 1355725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30550 w 3679825"/>
              <a:gd name="connsiteY2" fmla="*/ 1355725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852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5350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30550 w 3679825"/>
              <a:gd name="connsiteY108" fmla="*/ 89217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3975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27375 w 3679825"/>
              <a:gd name="connsiteY108" fmla="*/ 89217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1900 w 3679825"/>
              <a:gd name="connsiteY100" fmla="*/ 733425 h 1355725"/>
              <a:gd name="connsiteX101" fmla="*/ 2597150 w 3679825"/>
              <a:gd name="connsiteY101" fmla="*/ 733425 h 1355725"/>
              <a:gd name="connsiteX102" fmla="*/ 2597150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27375 w 3679825"/>
              <a:gd name="connsiteY108" fmla="*/ 89217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8250 w 3679825"/>
              <a:gd name="connsiteY100" fmla="*/ 733425 h 1355725"/>
              <a:gd name="connsiteX101" fmla="*/ 2597150 w 3679825"/>
              <a:gd name="connsiteY101" fmla="*/ 733425 h 1355725"/>
              <a:gd name="connsiteX102" fmla="*/ 2597150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27375 w 3679825"/>
              <a:gd name="connsiteY108" fmla="*/ 89217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28875 w 3679825"/>
              <a:gd name="connsiteY98" fmla="*/ 714375 h 1355725"/>
              <a:gd name="connsiteX99" fmla="*/ 2505075 w 3679825"/>
              <a:gd name="connsiteY99" fmla="*/ 711200 h 1355725"/>
              <a:gd name="connsiteX100" fmla="*/ 2505075 w 3679825"/>
              <a:gd name="connsiteY100" fmla="*/ 733425 h 1355725"/>
              <a:gd name="connsiteX101" fmla="*/ 2597150 w 3679825"/>
              <a:gd name="connsiteY101" fmla="*/ 733425 h 1355725"/>
              <a:gd name="connsiteX102" fmla="*/ 2597150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27375 w 3679825"/>
              <a:gd name="connsiteY108" fmla="*/ 89217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5000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32050 w 3679825"/>
              <a:gd name="connsiteY98" fmla="*/ 714375 h 1355725"/>
              <a:gd name="connsiteX99" fmla="*/ 2505075 w 3679825"/>
              <a:gd name="connsiteY99" fmla="*/ 711200 h 1355725"/>
              <a:gd name="connsiteX100" fmla="*/ 2505075 w 3679825"/>
              <a:gd name="connsiteY100" fmla="*/ 733425 h 1355725"/>
              <a:gd name="connsiteX101" fmla="*/ 2597150 w 3679825"/>
              <a:gd name="connsiteY101" fmla="*/ 733425 h 1355725"/>
              <a:gd name="connsiteX102" fmla="*/ 2597150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27375 w 3679825"/>
              <a:gd name="connsiteY108" fmla="*/ 89217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5625 w 3679825"/>
              <a:gd name="connsiteY92" fmla="*/ 631825 h 1355725"/>
              <a:gd name="connsiteX93" fmla="*/ 1908175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32050 w 3679825"/>
              <a:gd name="connsiteY98" fmla="*/ 714375 h 1355725"/>
              <a:gd name="connsiteX99" fmla="*/ 2505075 w 3679825"/>
              <a:gd name="connsiteY99" fmla="*/ 711200 h 1355725"/>
              <a:gd name="connsiteX100" fmla="*/ 2505075 w 3679825"/>
              <a:gd name="connsiteY100" fmla="*/ 733425 h 1355725"/>
              <a:gd name="connsiteX101" fmla="*/ 2597150 w 3679825"/>
              <a:gd name="connsiteY101" fmla="*/ 733425 h 1355725"/>
              <a:gd name="connsiteX102" fmla="*/ 2597150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27375 w 3679825"/>
              <a:gd name="connsiteY108" fmla="*/ 89217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77975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2450 w 3679825"/>
              <a:gd name="connsiteY92" fmla="*/ 631825 h 1355725"/>
              <a:gd name="connsiteX93" fmla="*/ 1908175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32050 w 3679825"/>
              <a:gd name="connsiteY98" fmla="*/ 714375 h 1355725"/>
              <a:gd name="connsiteX99" fmla="*/ 2505075 w 3679825"/>
              <a:gd name="connsiteY99" fmla="*/ 711200 h 1355725"/>
              <a:gd name="connsiteX100" fmla="*/ 2505075 w 3679825"/>
              <a:gd name="connsiteY100" fmla="*/ 733425 h 1355725"/>
              <a:gd name="connsiteX101" fmla="*/ 2597150 w 3679825"/>
              <a:gd name="connsiteY101" fmla="*/ 733425 h 1355725"/>
              <a:gd name="connsiteX102" fmla="*/ 2597150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27375 w 3679825"/>
              <a:gd name="connsiteY108" fmla="*/ 89217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25450 h 1355725"/>
              <a:gd name="connsiteX86" fmla="*/ 1533525 w 3679825"/>
              <a:gd name="connsiteY86" fmla="*/ 454025 h 1355725"/>
              <a:gd name="connsiteX87" fmla="*/ 1558925 w 3679825"/>
              <a:gd name="connsiteY87" fmla="*/ 454025 h 1355725"/>
              <a:gd name="connsiteX88" fmla="*/ 1562100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2450 w 3679825"/>
              <a:gd name="connsiteY92" fmla="*/ 631825 h 1355725"/>
              <a:gd name="connsiteX93" fmla="*/ 1908175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32050 w 3679825"/>
              <a:gd name="connsiteY98" fmla="*/ 714375 h 1355725"/>
              <a:gd name="connsiteX99" fmla="*/ 2505075 w 3679825"/>
              <a:gd name="connsiteY99" fmla="*/ 711200 h 1355725"/>
              <a:gd name="connsiteX100" fmla="*/ 2505075 w 3679825"/>
              <a:gd name="connsiteY100" fmla="*/ 733425 h 1355725"/>
              <a:gd name="connsiteX101" fmla="*/ 2597150 w 3679825"/>
              <a:gd name="connsiteY101" fmla="*/ 733425 h 1355725"/>
              <a:gd name="connsiteX102" fmla="*/ 2597150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27375 w 3679825"/>
              <a:gd name="connsiteY108" fmla="*/ 89217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7950 w 3679825"/>
              <a:gd name="connsiteY84" fmla="*/ 42227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62100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2450 w 3679825"/>
              <a:gd name="connsiteY92" fmla="*/ 631825 h 1355725"/>
              <a:gd name="connsiteX93" fmla="*/ 1908175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32050 w 3679825"/>
              <a:gd name="connsiteY98" fmla="*/ 714375 h 1355725"/>
              <a:gd name="connsiteX99" fmla="*/ 2505075 w 3679825"/>
              <a:gd name="connsiteY99" fmla="*/ 711200 h 1355725"/>
              <a:gd name="connsiteX100" fmla="*/ 2505075 w 3679825"/>
              <a:gd name="connsiteY100" fmla="*/ 733425 h 1355725"/>
              <a:gd name="connsiteX101" fmla="*/ 2597150 w 3679825"/>
              <a:gd name="connsiteY101" fmla="*/ 733425 h 1355725"/>
              <a:gd name="connsiteX102" fmla="*/ 2597150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27375 w 3679825"/>
              <a:gd name="connsiteY108" fmla="*/ 89217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62100 w 3679825"/>
              <a:gd name="connsiteY88" fmla="*/ 584200 h 1355725"/>
              <a:gd name="connsiteX89" fmla="*/ 1771650 w 3679825"/>
              <a:gd name="connsiteY89" fmla="*/ 584200 h 1355725"/>
              <a:gd name="connsiteX90" fmla="*/ 1771650 w 3679825"/>
              <a:gd name="connsiteY90" fmla="*/ 606425 h 1355725"/>
              <a:gd name="connsiteX91" fmla="*/ 1822450 w 3679825"/>
              <a:gd name="connsiteY91" fmla="*/ 606425 h 1355725"/>
              <a:gd name="connsiteX92" fmla="*/ 1822450 w 3679825"/>
              <a:gd name="connsiteY92" fmla="*/ 631825 h 1355725"/>
              <a:gd name="connsiteX93" fmla="*/ 1908175 w 3679825"/>
              <a:gd name="connsiteY93" fmla="*/ 635000 h 1355725"/>
              <a:gd name="connsiteX94" fmla="*/ 1908175 w 3679825"/>
              <a:gd name="connsiteY94" fmla="*/ 657225 h 1355725"/>
              <a:gd name="connsiteX95" fmla="*/ 2082800 w 3679825"/>
              <a:gd name="connsiteY95" fmla="*/ 657225 h 1355725"/>
              <a:gd name="connsiteX96" fmla="*/ 2082800 w 3679825"/>
              <a:gd name="connsiteY96" fmla="*/ 682625 h 1355725"/>
              <a:gd name="connsiteX97" fmla="*/ 2432050 w 3679825"/>
              <a:gd name="connsiteY97" fmla="*/ 682625 h 1355725"/>
              <a:gd name="connsiteX98" fmla="*/ 2432050 w 3679825"/>
              <a:gd name="connsiteY98" fmla="*/ 714375 h 1355725"/>
              <a:gd name="connsiteX99" fmla="*/ 2505075 w 3679825"/>
              <a:gd name="connsiteY99" fmla="*/ 711200 h 1355725"/>
              <a:gd name="connsiteX100" fmla="*/ 2505075 w 3679825"/>
              <a:gd name="connsiteY100" fmla="*/ 733425 h 1355725"/>
              <a:gd name="connsiteX101" fmla="*/ 2597150 w 3679825"/>
              <a:gd name="connsiteY101" fmla="*/ 733425 h 1355725"/>
              <a:gd name="connsiteX102" fmla="*/ 2597150 w 3679825"/>
              <a:gd name="connsiteY102" fmla="*/ 768350 h 1355725"/>
              <a:gd name="connsiteX103" fmla="*/ 2609850 w 3679825"/>
              <a:gd name="connsiteY103" fmla="*/ 768350 h 1355725"/>
              <a:gd name="connsiteX104" fmla="*/ 2609850 w 3679825"/>
              <a:gd name="connsiteY104" fmla="*/ 781050 h 1355725"/>
              <a:gd name="connsiteX105" fmla="*/ 2622550 w 3679825"/>
              <a:gd name="connsiteY105" fmla="*/ 781050 h 1355725"/>
              <a:gd name="connsiteX106" fmla="*/ 2625725 w 3679825"/>
              <a:gd name="connsiteY106" fmla="*/ 835025 h 1355725"/>
              <a:gd name="connsiteX107" fmla="*/ 3127375 w 3679825"/>
              <a:gd name="connsiteY107" fmla="*/ 838200 h 1355725"/>
              <a:gd name="connsiteX108" fmla="*/ 3127375 w 3679825"/>
              <a:gd name="connsiteY108" fmla="*/ 892175 h 1355725"/>
              <a:gd name="connsiteX109" fmla="*/ 3679825 w 3679825"/>
              <a:gd name="connsiteY109"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501650 h 1355725"/>
              <a:gd name="connsiteX89" fmla="*/ 1562100 w 3679825"/>
              <a:gd name="connsiteY89" fmla="*/ 584200 h 1355725"/>
              <a:gd name="connsiteX90" fmla="*/ 1771650 w 3679825"/>
              <a:gd name="connsiteY90" fmla="*/ 584200 h 1355725"/>
              <a:gd name="connsiteX91" fmla="*/ 1771650 w 3679825"/>
              <a:gd name="connsiteY91" fmla="*/ 606425 h 1355725"/>
              <a:gd name="connsiteX92" fmla="*/ 1822450 w 3679825"/>
              <a:gd name="connsiteY92" fmla="*/ 606425 h 1355725"/>
              <a:gd name="connsiteX93" fmla="*/ 1822450 w 3679825"/>
              <a:gd name="connsiteY93" fmla="*/ 631825 h 1355725"/>
              <a:gd name="connsiteX94" fmla="*/ 1908175 w 3679825"/>
              <a:gd name="connsiteY94" fmla="*/ 635000 h 1355725"/>
              <a:gd name="connsiteX95" fmla="*/ 1908175 w 3679825"/>
              <a:gd name="connsiteY95" fmla="*/ 657225 h 1355725"/>
              <a:gd name="connsiteX96" fmla="*/ 2082800 w 3679825"/>
              <a:gd name="connsiteY96" fmla="*/ 657225 h 1355725"/>
              <a:gd name="connsiteX97" fmla="*/ 2082800 w 3679825"/>
              <a:gd name="connsiteY97" fmla="*/ 682625 h 1355725"/>
              <a:gd name="connsiteX98" fmla="*/ 2432050 w 3679825"/>
              <a:gd name="connsiteY98" fmla="*/ 682625 h 1355725"/>
              <a:gd name="connsiteX99" fmla="*/ 2432050 w 3679825"/>
              <a:gd name="connsiteY99" fmla="*/ 714375 h 1355725"/>
              <a:gd name="connsiteX100" fmla="*/ 2505075 w 3679825"/>
              <a:gd name="connsiteY100" fmla="*/ 711200 h 1355725"/>
              <a:gd name="connsiteX101" fmla="*/ 2505075 w 3679825"/>
              <a:gd name="connsiteY101" fmla="*/ 733425 h 1355725"/>
              <a:gd name="connsiteX102" fmla="*/ 2597150 w 3679825"/>
              <a:gd name="connsiteY102" fmla="*/ 733425 h 1355725"/>
              <a:gd name="connsiteX103" fmla="*/ 2597150 w 3679825"/>
              <a:gd name="connsiteY103" fmla="*/ 768350 h 1355725"/>
              <a:gd name="connsiteX104" fmla="*/ 2609850 w 3679825"/>
              <a:gd name="connsiteY104" fmla="*/ 768350 h 1355725"/>
              <a:gd name="connsiteX105" fmla="*/ 2609850 w 3679825"/>
              <a:gd name="connsiteY105" fmla="*/ 781050 h 1355725"/>
              <a:gd name="connsiteX106" fmla="*/ 2622550 w 3679825"/>
              <a:gd name="connsiteY106" fmla="*/ 781050 h 1355725"/>
              <a:gd name="connsiteX107" fmla="*/ 2625725 w 3679825"/>
              <a:gd name="connsiteY107" fmla="*/ 835025 h 1355725"/>
              <a:gd name="connsiteX108" fmla="*/ 3127375 w 3679825"/>
              <a:gd name="connsiteY108" fmla="*/ 838200 h 1355725"/>
              <a:gd name="connsiteX109" fmla="*/ 3127375 w 3679825"/>
              <a:gd name="connsiteY109" fmla="*/ 892175 h 1355725"/>
              <a:gd name="connsiteX110" fmla="*/ 3679825 w 3679825"/>
              <a:gd name="connsiteY110"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62100 w 3679825"/>
              <a:gd name="connsiteY89" fmla="*/ 584200 h 1355725"/>
              <a:gd name="connsiteX90" fmla="*/ 1771650 w 3679825"/>
              <a:gd name="connsiteY90" fmla="*/ 584200 h 1355725"/>
              <a:gd name="connsiteX91" fmla="*/ 1771650 w 3679825"/>
              <a:gd name="connsiteY91" fmla="*/ 606425 h 1355725"/>
              <a:gd name="connsiteX92" fmla="*/ 1822450 w 3679825"/>
              <a:gd name="connsiteY92" fmla="*/ 606425 h 1355725"/>
              <a:gd name="connsiteX93" fmla="*/ 1822450 w 3679825"/>
              <a:gd name="connsiteY93" fmla="*/ 631825 h 1355725"/>
              <a:gd name="connsiteX94" fmla="*/ 1908175 w 3679825"/>
              <a:gd name="connsiteY94" fmla="*/ 635000 h 1355725"/>
              <a:gd name="connsiteX95" fmla="*/ 1908175 w 3679825"/>
              <a:gd name="connsiteY95" fmla="*/ 657225 h 1355725"/>
              <a:gd name="connsiteX96" fmla="*/ 2082800 w 3679825"/>
              <a:gd name="connsiteY96" fmla="*/ 657225 h 1355725"/>
              <a:gd name="connsiteX97" fmla="*/ 2082800 w 3679825"/>
              <a:gd name="connsiteY97" fmla="*/ 682625 h 1355725"/>
              <a:gd name="connsiteX98" fmla="*/ 2432050 w 3679825"/>
              <a:gd name="connsiteY98" fmla="*/ 682625 h 1355725"/>
              <a:gd name="connsiteX99" fmla="*/ 2432050 w 3679825"/>
              <a:gd name="connsiteY99" fmla="*/ 714375 h 1355725"/>
              <a:gd name="connsiteX100" fmla="*/ 2505075 w 3679825"/>
              <a:gd name="connsiteY100" fmla="*/ 711200 h 1355725"/>
              <a:gd name="connsiteX101" fmla="*/ 2505075 w 3679825"/>
              <a:gd name="connsiteY101" fmla="*/ 733425 h 1355725"/>
              <a:gd name="connsiteX102" fmla="*/ 2597150 w 3679825"/>
              <a:gd name="connsiteY102" fmla="*/ 733425 h 1355725"/>
              <a:gd name="connsiteX103" fmla="*/ 2597150 w 3679825"/>
              <a:gd name="connsiteY103" fmla="*/ 768350 h 1355725"/>
              <a:gd name="connsiteX104" fmla="*/ 2609850 w 3679825"/>
              <a:gd name="connsiteY104" fmla="*/ 768350 h 1355725"/>
              <a:gd name="connsiteX105" fmla="*/ 2609850 w 3679825"/>
              <a:gd name="connsiteY105" fmla="*/ 781050 h 1355725"/>
              <a:gd name="connsiteX106" fmla="*/ 2622550 w 3679825"/>
              <a:gd name="connsiteY106" fmla="*/ 781050 h 1355725"/>
              <a:gd name="connsiteX107" fmla="*/ 2625725 w 3679825"/>
              <a:gd name="connsiteY107" fmla="*/ 835025 h 1355725"/>
              <a:gd name="connsiteX108" fmla="*/ 3127375 w 3679825"/>
              <a:gd name="connsiteY108" fmla="*/ 838200 h 1355725"/>
              <a:gd name="connsiteX109" fmla="*/ 3127375 w 3679825"/>
              <a:gd name="connsiteY109" fmla="*/ 892175 h 1355725"/>
              <a:gd name="connsiteX110" fmla="*/ 3679825 w 3679825"/>
              <a:gd name="connsiteY110"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49400 w 3679825"/>
              <a:gd name="connsiteY89" fmla="*/ 549275 h 1355725"/>
              <a:gd name="connsiteX90" fmla="*/ 1562100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504825 h 1355725"/>
              <a:gd name="connsiteX90" fmla="*/ 1562100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504825 h 1355725"/>
              <a:gd name="connsiteX90" fmla="*/ 1562100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501650 h 1355725"/>
              <a:gd name="connsiteX90" fmla="*/ 1562100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62100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77975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77975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687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77975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1115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052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77975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23925 w 3679825"/>
              <a:gd name="connsiteY77" fmla="*/ 30480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052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77975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17575 w 3679825"/>
              <a:gd name="connsiteY77" fmla="*/ 30480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052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77975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28600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20750 w 3679825"/>
              <a:gd name="connsiteY77" fmla="*/ 30480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052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77975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38125 w 3679825"/>
              <a:gd name="connsiteY68" fmla="*/ 114300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20750 w 3679825"/>
              <a:gd name="connsiteY77" fmla="*/ 30480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052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77975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63525 w 3679825"/>
              <a:gd name="connsiteY68" fmla="*/ 85725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20750 w 3679825"/>
              <a:gd name="connsiteY77" fmla="*/ 30480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052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77975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54000 w 3679825"/>
              <a:gd name="connsiteY68" fmla="*/ 85725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20750 w 3679825"/>
              <a:gd name="connsiteY77" fmla="*/ 30480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052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77975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63525 w 3679825"/>
              <a:gd name="connsiteY69" fmla="*/ 142875 h 1355725"/>
              <a:gd name="connsiteX70" fmla="*/ 450850 w 3679825"/>
              <a:gd name="connsiteY70" fmla="*/ 146050 h 1355725"/>
              <a:gd name="connsiteX71" fmla="*/ 450850 w 3679825"/>
              <a:gd name="connsiteY71" fmla="*/ 171450 h 1355725"/>
              <a:gd name="connsiteX72" fmla="*/ 492125 w 3679825"/>
              <a:gd name="connsiteY72" fmla="*/ 174625 h 1355725"/>
              <a:gd name="connsiteX73" fmla="*/ 495300 w 3679825"/>
              <a:gd name="connsiteY73" fmla="*/ 244475 h 1355725"/>
              <a:gd name="connsiteX74" fmla="*/ 755650 w 3679825"/>
              <a:gd name="connsiteY74" fmla="*/ 247650 h 1355725"/>
              <a:gd name="connsiteX75" fmla="*/ 755650 w 3679825"/>
              <a:gd name="connsiteY75" fmla="*/ 279400 h 1355725"/>
              <a:gd name="connsiteX76" fmla="*/ 784225 w 3679825"/>
              <a:gd name="connsiteY76" fmla="*/ 304800 h 1355725"/>
              <a:gd name="connsiteX77" fmla="*/ 920750 w 3679825"/>
              <a:gd name="connsiteY77" fmla="*/ 304800 h 1355725"/>
              <a:gd name="connsiteX78" fmla="*/ 920750 w 3679825"/>
              <a:gd name="connsiteY78" fmla="*/ 333375 h 1355725"/>
              <a:gd name="connsiteX79" fmla="*/ 1022350 w 3679825"/>
              <a:gd name="connsiteY79" fmla="*/ 336550 h 1355725"/>
              <a:gd name="connsiteX80" fmla="*/ 1022350 w 3679825"/>
              <a:gd name="connsiteY80" fmla="*/ 371475 h 1355725"/>
              <a:gd name="connsiteX81" fmla="*/ 1216025 w 3679825"/>
              <a:gd name="connsiteY81" fmla="*/ 368300 h 1355725"/>
              <a:gd name="connsiteX82" fmla="*/ 1216025 w 3679825"/>
              <a:gd name="connsiteY82" fmla="*/ 390525 h 1355725"/>
              <a:gd name="connsiteX83" fmla="*/ 1374775 w 3679825"/>
              <a:gd name="connsiteY83" fmla="*/ 390525 h 1355725"/>
              <a:gd name="connsiteX84" fmla="*/ 1374775 w 3679825"/>
              <a:gd name="connsiteY84" fmla="*/ 415925 h 1355725"/>
              <a:gd name="connsiteX85" fmla="*/ 1533525 w 3679825"/>
              <a:gd name="connsiteY85" fmla="*/ 419100 h 1355725"/>
              <a:gd name="connsiteX86" fmla="*/ 1533525 w 3679825"/>
              <a:gd name="connsiteY86" fmla="*/ 454025 h 1355725"/>
              <a:gd name="connsiteX87" fmla="*/ 1558925 w 3679825"/>
              <a:gd name="connsiteY87" fmla="*/ 454025 h 1355725"/>
              <a:gd name="connsiteX88" fmla="*/ 1558925 w 3679825"/>
              <a:gd name="connsiteY88" fmla="*/ 498475 h 1355725"/>
              <a:gd name="connsiteX89" fmla="*/ 1574800 w 3679825"/>
              <a:gd name="connsiteY89" fmla="*/ 498475 h 1355725"/>
              <a:gd name="connsiteX90" fmla="*/ 1577975 w 3679825"/>
              <a:gd name="connsiteY90" fmla="*/ 584200 h 1355725"/>
              <a:gd name="connsiteX91" fmla="*/ 1771650 w 3679825"/>
              <a:gd name="connsiteY91" fmla="*/ 584200 h 1355725"/>
              <a:gd name="connsiteX92" fmla="*/ 1771650 w 3679825"/>
              <a:gd name="connsiteY92" fmla="*/ 606425 h 1355725"/>
              <a:gd name="connsiteX93" fmla="*/ 1822450 w 3679825"/>
              <a:gd name="connsiteY93" fmla="*/ 606425 h 1355725"/>
              <a:gd name="connsiteX94" fmla="*/ 1822450 w 3679825"/>
              <a:gd name="connsiteY94" fmla="*/ 631825 h 1355725"/>
              <a:gd name="connsiteX95" fmla="*/ 1908175 w 3679825"/>
              <a:gd name="connsiteY95" fmla="*/ 635000 h 1355725"/>
              <a:gd name="connsiteX96" fmla="*/ 1908175 w 3679825"/>
              <a:gd name="connsiteY96" fmla="*/ 657225 h 1355725"/>
              <a:gd name="connsiteX97" fmla="*/ 2082800 w 3679825"/>
              <a:gd name="connsiteY97" fmla="*/ 657225 h 1355725"/>
              <a:gd name="connsiteX98" fmla="*/ 2082800 w 3679825"/>
              <a:gd name="connsiteY98" fmla="*/ 682625 h 1355725"/>
              <a:gd name="connsiteX99" fmla="*/ 2432050 w 3679825"/>
              <a:gd name="connsiteY99" fmla="*/ 682625 h 1355725"/>
              <a:gd name="connsiteX100" fmla="*/ 2432050 w 3679825"/>
              <a:gd name="connsiteY100" fmla="*/ 714375 h 1355725"/>
              <a:gd name="connsiteX101" fmla="*/ 2505075 w 3679825"/>
              <a:gd name="connsiteY101" fmla="*/ 711200 h 1355725"/>
              <a:gd name="connsiteX102" fmla="*/ 2505075 w 3679825"/>
              <a:gd name="connsiteY102" fmla="*/ 733425 h 1355725"/>
              <a:gd name="connsiteX103" fmla="*/ 2597150 w 3679825"/>
              <a:gd name="connsiteY103" fmla="*/ 733425 h 1355725"/>
              <a:gd name="connsiteX104" fmla="*/ 2597150 w 3679825"/>
              <a:gd name="connsiteY104" fmla="*/ 768350 h 1355725"/>
              <a:gd name="connsiteX105" fmla="*/ 2609850 w 3679825"/>
              <a:gd name="connsiteY105" fmla="*/ 768350 h 1355725"/>
              <a:gd name="connsiteX106" fmla="*/ 2609850 w 3679825"/>
              <a:gd name="connsiteY106" fmla="*/ 781050 h 1355725"/>
              <a:gd name="connsiteX107" fmla="*/ 2622550 w 3679825"/>
              <a:gd name="connsiteY107" fmla="*/ 781050 h 1355725"/>
              <a:gd name="connsiteX108" fmla="*/ 2625725 w 3679825"/>
              <a:gd name="connsiteY108" fmla="*/ 835025 h 1355725"/>
              <a:gd name="connsiteX109" fmla="*/ 3127375 w 3679825"/>
              <a:gd name="connsiteY109" fmla="*/ 838200 h 1355725"/>
              <a:gd name="connsiteX110" fmla="*/ 3127375 w 3679825"/>
              <a:gd name="connsiteY110" fmla="*/ 892175 h 1355725"/>
              <a:gd name="connsiteX111" fmla="*/ 3679825 w 3679825"/>
              <a:gd name="connsiteY111"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63525 w 3679825"/>
              <a:gd name="connsiteY69" fmla="*/ 142875 h 1355725"/>
              <a:gd name="connsiteX70" fmla="*/ 254000 w 3679825"/>
              <a:gd name="connsiteY70" fmla="*/ 120650 h 1355725"/>
              <a:gd name="connsiteX71" fmla="*/ 450850 w 3679825"/>
              <a:gd name="connsiteY71" fmla="*/ 146050 h 1355725"/>
              <a:gd name="connsiteX72" fmla="*/ 450850 w 3679825"/>
              <a:gd name="connsiteY72" fmla="*/ 171450 h 1355725"/>
              <a:gd name="connsiteX73" fmla="*/ 492125 w 3679825"/>
              <a:gd name="connsiteY73" fmla="*/ 174625 h 1355725"/>
              <a:gd name="connsiteX74" fmla="*/ 495300 w 3679825"/>
              <a:gd name="connsiteY74" fmla="*/ 244475 h 1355725"/>
              <a:gd name="connsiteX75" fmla="*/ 755650 w 3679825"/>
              <a:gd name="connsiteY75" fmla="*/ 247650 h 1355725"/>
              <a:gd name="connsiteX76" fmla="*/ 755650 w 3679825"/>
              <a:gd name="connsiteY76" fmla="*/ 279400 h 1355725"/>
              <a:gd name="connsiteX77" fmla="*/ 784225 w 3679825"/>
              <a:gd name="connsiteY77" fmla="*/ 304800 h 1355725"/>
              <a:gd name="connsiteX78" fmla="*/ 920750 w 3679825"/>
              <a:gd name="connsiteY78" fmla="*/ 304800 h 1355725"/>
              <a:gd name="connsiteX79" fmla="*/ 920750 w 3679825"/>
              <a:gd name="connsiteY79" fmla="*/ 333375 h 1355725"/>
              <a:gd name="connsiteX80" fmla="*/ 1022350 w 3679825"/>
              <a:gd name="connsiteY80" fmla="*/ 336550 h 1355725"/>
              <a:gd name="connsiteX81" fmla="*/ 1022350 w 3679825"/>
              <a:gd name="connsiteY81" fmla="*/ 371475 h 1355725"/>
              <a:gd name="connsiteX82" fmla="*/ 1216025 w 3679825"/>
              <a:gd name="connsiteY82" fmla="*/ 368300 h 1355725"/>
              <a:gd name="connsiteX83" fmla="*/ 1216025 w 3679825"/>
              <a:gd name="connsiteY83" fmla="*/ 390525 h 1355725"/>
              <a:gd name="connsiteX84" fmla="*/ 1374775 w 3679825"/>
              <a:gd name="connsiteY84" fmla="*/ 390525 h 1355725"/>
              <a:gd name="connsiteX85" fmla="*/ 1374775 w 3679825"/>
              <a:gd name="connsiteY85" fmla="*/ 415925 h 1355725"/>
              <a:gd name="connsiteX86" fmla="*/ 1533525 w 3679825"/>
              <a:gd name="connsiteY86" fmla="*/ 419100 h 1355725"/>
              <a:gd name="connsiteX87" fmla="*/ 1533525 w 3679825"/>
              <a:gd name="connsiteY87" fmla="*/ 454025 h 1355725"/>
              <a:gd name="connsiteX88" fmla="*/ 1558925 w 3679825"/>
              <a:gd name="connsiteY88" fmla="*/ 454025 h 1355725"/>
              <a:gd name="connsiteX89" fmla="*/ 1558925 w 3679825"/>
              <a:gd name="connsiteY89" fmla="*/ 498475 h 1355725"/>
              <a:gd name="connsiteX90" fmla="*/ 1574800 w 3679825"/>
              <a:gd name="connsiteY90" fmla="*/ 498475 h 1355725"/>
              <a:gd name="connsiteX91" fmla="*/ 1577975 w 3679825"/>
              <a:gd name="connsiteY91" fmla="*/ 584200 h 1355725"/>
              <a:gd name="connsiteX92" fmla="*/ 1771650 w 3679825"/>
              <a:gd name="connsiteY92" fmla="*/ 584200 h 1355725"/>
              <a:gd name="connsiteX93" fmla="*/ 1771650 w 3679825"/>
              <a:gd name="connsiteY93" fmla="*/ 606425 h 1355725"/>
              <a:gd name="connsiteX94" fmla="*/ 1822450 w 3679825"/>
              <a:gd name="connsiteY94" fmla="*/ 606425 h 1355725"/>
              <a:gd name="connsiteX95" fmla="*/ 1822450 w 3679825"/>
              <a:gd name="connsiteY95" fmla="*/ 631825 h 1355725"/>
              <a:gd name="connsiteX96" fmla="*/ 1908175 w 3679825"/>
              <a:gd name="connsiteY96" fmla="*/ 635000 h 1355725"/>
              <a:gd name="connsiteX97" fmla="*/ 1908175 w 3679825"/>
              <a:gd name="connsiteY97" fmla="*/ 657225 h 1355725"/>
              <a:gd name="connsiteX98" fmla="*/ 2082800 w 3679825"/>
              <a:gd name="connsiteY98" fmla="*/ 657225 h 1355725"/>
              <a:gd name="connsiteX99" fmla="*/ 2082800 w 3679825"/>
              <a:gd name="connsiteY99" fmla="*/ 682625 h 1355725"/>
              <a:gd name="connsiteX100" fmla="*/ 2432050 w 3679825"/>
              <a:gd name="connsiteY100" fmla="*/ 682625 h 1355725"/>
              <a:gd name="connsiteX101" fmla="*/ 2432050 w 3679825"/>
              <a:gd name="connsiteY101" fmla="*/ 714375 h 1355725"/>
              <a:gd name="connsiteX102" fmla="*/ 2505075 w 3679825"/>
              <a:gd name="connsiteY102" fmla="*/ 711200 h 1355725"/>
              <a:gd name="connsiteX103" fmla="*/ 2505075 w 3679825"/>
              <a:gd name="connsiteY103" fmla="*/ 733425 h 1355725"/>
              <a:gd name="connsiteX104" fmla="*/ 2597150 w 3679825"/>
              <a:gd name="connsiteY104" fmla="*/ 733425 h 1355725"/>
              <a:gd name="connsiteX105" fmla="*/ 2597150 w 3679825"/>
              <a:gd name="connsiteY105" fmla="*/ 768350 h 1355725"/>
              <a:gd name="connsiteX106" fmla="*/ 2609850 w 3679825"/>
              <a:gd name="connsiteY106" fmla="*/ 768350 h 1355725"/>
              <a:gd name="connsiteX107" fmla="*/ 2609850 w 3679825"/>
              <a:gd name="connsiteY107" fmla="*/ 781050 h 1355725"/>
              <a:gd name="connsiteX108" fmla="*/ 2622550 w 3679825"/>
              <a:gd name="connsiteY108" fmla="*/ 781050 h 1355725"/>
              <a:gd name="connsiteX109" fmla="*/ 2625725 w 3679825"/>
              <a:gd name="connsiteY109" fmla="*/ 835025 h 1355725"/>
              <a:gd name="connsiteX110" fmla="*/ 3127375 w 3679825"/>
              <a:gd name="connsiteY110" fmla="*/ 838200 h 1355725"/>
              <a:gd name="connsiteX111" fmla="*/ 3127375 w 3679825"/>
              <a:gd name="connsiteY111" fmla="*/ 892175 h 1355725"/>
              <a:gd name="connsiteX112" fmla="*/ 3679825 w 3679825"/>
              <a:gd name="connsiteY112"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63525 w 3679825"/>
              <a:gd name="connsiteY69" fmla="*/ 142875 h 1355725"/>
              <a:gd name="connsiteX70" fmla="*/ 241300 w 3679825"/>
              <a:gd name="connsiteY70" fmla="*/ 107950 h 1355725"/>
              <a:gd name="connsiteX71" fmla="*/ 450850 w 3679825"/>
              <a:gd name="connsiteY71" fmla="*/ 146050 h 1355725"/>
              <a:gd name="connsiteX72" fmla="*/ 450850 w 3679825"/>
              <a:gd name="connsiteY72" fmla="*/ 171450 h 1355725"/>
              <a:gd name="connsiteX73" fmla="*/ 492125 w 3679825"/>
              <a:gd name="connsiteY73" fmla="*/ 174625 h 1355725"/>
              <a:gd name="connsiteX74" fmla="*/ 495300 w 3679825"/>
              <a:gd name="connsiteY74" fmla="*/ 244475 h 1355725"/>
              <a:gd name="connsiteX75" fmla="*/ 755650 w 3679825"/>
              <a:gd name="connsiteY75" fmla="*/ 247650 h 1355725"/>
              <a:gd name="connsiteX76" fmla="*/ 755650 w 3679825"/>
              <a:gd name="connsiteY76" fmla="*/ 279400 h 1355725"/>
              <a:gd name="connsiteX77" fmla="*/ 784225 w 3679825"/>
              <a:gd name="connsiteY77" fmla="*/ 304800 h 1355725"/>
              <a:gd name="connsiteX78" fmla="*/ 920750 w 3679825"/>
              <a:gd name="connsiteY78" fmla="*/ 304800 h 1355725"/>
              <a:gd name="connsiteX79" fmla="*/ 920750 w 3679825"/>
              <a:gd name="connsiteY79" fmla="*/ 333375 h 1355725"/>
              <a:gd name="connsiteX80" fmla="*/ 1022350 w 3679825"/>
              <a:gd name="connsiteY80" fmla="*/ 336550 h 1355725"/>
              <a:gd name="connsiteX81" fmla="*/ 1022350 w 3679825"/>
              <a:gd name="connsiteY81" fmla="*/ 371475 h 1355725"/>
              <a:gd name="connsiteX82" fmla="*/ 1216025 w 3679825"/>
              <a:gd name="connsiteY82" fmla="*/ 368300 h 1355725"/>
              <a:gd name="connsiteX83" fmla="*/ 1216025 w 3679825"/>
              <a:gd name="connsiteY83" fmla="*/ 390525 h 1355725"/>
              <a:gd name="connsiteX84" fmla="*/ 1374775 w 3679825"/>
              <a:gd name="connsiteY84" fmla="*/ 390525 h 1355725"/>
              <a:gd name="connsiteX85" fmla="*/ 1374775 w 3679825"/>
              <a:gd name="connsiteY85" fmla="*/ 415925 h 1355725"/>
              <a:gd name="connsiteX86" fmla="*/ 1533525 w 3679825"/>
              <a:gd name="connsiteY86" fmla="*/ 419100 h 1355725"/>
              <a:gd name="connsiteX87" fmla="*/ 1533525 w 3679825"/>
              <a:gd name="connsiteY87" fmla="*/ 454025 h 1355725"/>
              <a:gd name="connsiteX88" fmla="*/ 1558925 w 3679825"/>
              <a:gd name="connsiteY88" fmla="*/ 454025 h 1355725"/>
              <a:gd name="connsiteX89" fmla="*/ 1558925 w 3679825"/>
              <a:gd name="connsiteY89" fmla="*/ 498475 h 1355725"/>
              <a:gd name="connsiteX90" fmla="*/ 1574800 w 3679825"/>
              <a:gd name="connsiteY90" fmla="*/ 498475 h 1355725"/>
              <a:gd name="connsiteX91" fmla="*/ 1577975 w 3679825"/>
              <a:gd name="connsiteY91" fmla="*/ 584200 h 1355725"/>
              <a:gd name="connsiteX92" fmla="*/ 1771650 w 3679825"/>
              <a:gd name="connsiteY92" fmla="*/ 584200 h 1355725"/>
              <a:gd name="connsiteX93" fmla="*/ 1771650 w 3679825"/>
              <a:gd name="connsiteY93" fmla="*/ 606425 h 1355725"/>
              <a:gd name="connsiteX94" fmla="*/ 1822450 w 3679825"/>
              <a:gd name="connsiteY94" fmla="*/ 606425 h 1355725"/>
              <a:gd name="connsiteX95" fmla="*/ 1822450 w 3679825"/>
              <a:gd name="connsiteY95" fmla="*/ 631825 h 1355725"/>
              <a:gd name="connsiteX96" fmla="*/ 1908175 w 3679825"/>
              <a:gd name="connsiteY96" fmla="*/ 635000 h 1355725"/>
              <a:gd name="connsiteX97" fmla="*/ 1908175 w 3679825"/>
              <a:gd name="connsiteY97" fmla="*/ 657225 h 1355725"/>
              <a:gd name="connsiteX98" fmla="*/ 2082800 w 3679825"/>
              <a:gd name="connsiteY98" fmla="*/ 657225 h 1355725"/>
              <a:gd name="connsiteX99" fmla="*/ 2082800 w 3679825"/>
              <a:gd name="connsiteY99" fmla="*/ 682625 h 1355725"/>
              <a:gd name="connsiteX100" fmla="*/ 2432050 w 3679825"/>
              <a:gd name="connsiteY100" fmla="*/ 682625 h 1355725"/>
              <a:gd name="connsiteX101" fmla="*/ 2432050 w 3679825"/>
              <a:gd name="connsiteY101" fmla="*/ 714375 h 1355725"/>
              <a:gd name="connsiteX102" fmla="*/ 2505075 w 3679825"/>
              <a:gd name="connsiteY102" fmla="*/ 711200 h 1355725"/>
              <a:gd name="connsiteX103" fmla="*/ 2505075 w 3679825"/>
              <a:gd name="connsiteY103" fmla="*/ 733425 h 1355725"/>
              <a:gd name="connsiteX104" fmla="*/ 2597150 w 3679825"/>
              <a:gd name="connsiteY104" fmla="*/ 733425 h 1355725"/>
              <a:gd name="connsiteX105" fmla="*/ 2597150 w 3679825"/>
              <a:gd name="connsiteY105" fmla="*/ 768350 h 1355725"/>
              <a:gd name="connsiteX106" fmla="*/ 2609850 w 3679825"/>
              <a:gd name="connsiteY106" fmla="*/ 768350 h 1355725"/>
              <a:gd name="connsiteX107" fmla="*/ 2609850 w 3679825"/>
              <a:gd name="connsiteY107" fmla="*/ 781050 h 1355725"/>
              <a:gd name="connsiteX108" fmla="*/ 2622550 w 3679825"/>
              <a:gd name="connsiteY108" fmla="*/ 781050 h 1355725"/>
              <a:gd name="connsiteX109" fmla="*/ 2625725 w 3679825"/>
              <a:gd name="connsiteY109" fmla="*/ 835025 h 1355725"/>
              <a:gd name="connsiteX110" fmla="*/ 3127375 w 3679825"/>
              <a:gd name="connsiteY110" fmla="*/ 838200 h 1355725"/>
              <a:gd name="connsiteX111" fmla="*/ 3127375 w 3679825"/>
              <a:gd name="connsiteY111" fmla="*/ 892175 h 1355725"/>
              <a:gd name="connsiteX112" fmla="*/ 3679825 w 3679825"/>
              <a:gd name="connsiteY112"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314325 w 3679825"/>
              <a:gd name="connsiteY69" fmla="*/ 222250 h 1355725"/>
              <a:gd name="connsiteX70" fmla="*/ 241300 w 3679825"/>
              <a:gd name="connsiteY70" fmla="*/ 107950 h 1355725"/>
              <a:gd name="connsiteX71" fmla="*/ 450850 w 3679825"/>
              <a:gd name="connsiteY71" fmla="*/ 146050 h 1355725"/>
              <a:gd name="connsiteX72" fmla="*/ 450850 w 3679825"/>
              <a:gd name="connsiteY72" fmla="*/ 171450 h 1355725"/>
              <a:gd name="connsiteX73" fmla="*/ 492125 w 3679825"/>
              <a:gd name="connsiteY73" fmla="*/ 174625 h 1355725"/>
              <a:gd name="connsiteX74" fmla="*/ 495300 w 3679825"/>
              <a:gd name="connsiteY74" fmla="*/ 244475 h 1355725"/>
              <a:gd name="connsiteX75" fmla="*/ 755650 w 3679825"/>
              <a:gd name="connsiteY75" fmla="*/ 247650 h 1355725"/>
              <a:gd name="connsiteX76" fmla="*/ 755650 w 3679825"/>
              <a:gd name="connsiteY76" fmla="*/ 279400 h 1355725"/>
              <a:gd name="connsiteX77" fmla="*/ 784225 w 3679825"/>
              <a:gd name="connsiteY77" fmla="*/ 304800 h 1355725"/>
              <a:gd name="connsiteX78" fmla="*/ 920750 w 3679825"/>
              <a:gd name="connsiteY78" fmla="*/ 304800 h 1355725"/>
              <a:gd name="connsiteX79" fmla="*/ 920750 w 3679825"/>
              <a:gd name="connsiteY79" fmla="*/ 333375 h 1355725"/>
              <a:gd name="connsiteX80" fmla="*/ 1022350 w 3679825"/>
              <a:gd name="connsiteY80" fmla="*/ 336550 h 1355725"/>
              <a:gd name="connsiteX81" fmla="*/ 1022350 w 3679825"/>
              <a:gd name="connsiteY81" fmla="*/ 371475 h 1355725"/>
              <a:gd name="connsiteX82" fmla="*/ 1216025 w 3679825"/>
              <a:gd name="connsiteY82" fmla="*/ 368300 h 1355725"/>
              <a:gd name="connsiteX83" fmla="*/ 1216025 w 3679825"/>
              <a:gd name="connsiteY83" fmla="*/ 390525 h 1355725"/>
              <a:gd name="connsiteX84" fmla="*/ 1374775 w 3679825"/>
              <a:gd name="connsiteY84" fmla="*/ 390525 h 1355725"/>
              <a:gd name="connsiteX85" fmla="*/ 1374775 w 3679825"/>
              <a:gd name="connsiteY85" fmla="*/ 415925 h 1355725"/>
              <a:gd name="connsiteX86" fmla="*/ 1533525 w 3679825"/>
              <a:gd name="connsiteY86" fmla="*/ 419100 h 1355725"/>
              <a:gd name="connsiteX87" fmla="*/ 1533525 w 3679825"/>
              <a:gd name="connsiteY87" fmla="*/ 454025 h 1355725"/>
              <a:gd name="connsiteX88" fmla="*/ 1558925 w 3679825"/>
              <a:gd name="connsiteY88" fmla="*/ 454025 h 1355725"/>
              <a:gd name="connsiteX89" fmla="*/ 1558925 w 3679825"/>
              <a:gd name="connsiteY89" fmla="*/ 498475 h 1355725"/>
              <a:gd name="connsiteX90" fmla="*/ 1574800 w 3679825"/>
              <a:gd name="connsiteY90" fmla="*/ 498475 h 1355725"/>
              <a:gd name="connsiteX91" fmla="*/ 1577975 w 3679825"/>
              <a:gd name="connsiteY91" fmla="*/ 584200 h 1355725"/>
              <a:gd name="connsiteX92" fmla="*/ 1771650 w 3679825"/>
              <a:gd name="connsiteY92" fmla="*/ 584200 h 1355725"/>
              <a:gd name="connsiteX93" fmla="*/ 1771650 w 3679825"/>
              <a:gd name="connsiteY93" fmla="*/ 606425 h 1355725"/>
              <a:gd name="connsiteX94" fmla="*/ 1822450 w 3679825"/>
              <a:gd name="connsiteY94" fmla="*/ 606425 h 1355725"/>
              <a:gd name="connsiteX95" fmla="*/ 1822450 w 3679825"/>
              <a:gd name="connsiteY95" fmla="*/ 631825 h 1355725"/>
              <a:gd name="connsiteX96" fmla="*/ 1908175 w 3679825"/>
              <a:gd name="connsiteY96" fmla="*/ 635000 h 1355725"/>
              <a:gd name="connsiteX97" fmla="*/ 1908175 w 3679825"/>
              <a:gd name="connsiteY97" fmla="*/ 657225 h 1355725"/>
              <a:gd name="connsiteX98" fmla="*/ 2082800 w 3679825"/>
              <a:gd name="connsiteY98" fmla="*/ 657225 h 1355725"/>
              <a:gd name="connsiteX99" fmla="*/ 2082800 w 3679825"/>
              <a:gd name="connsiteY99" fmla="*/ 682625 h 1355725"/>
              <a:gd name="connsiteX100" fmla="*/ 2432050 w 3679825"/>
              <a:gd name="connsiteY100" fmla="*/ 682625 h 1355725"/>
              <a:gd name="connsiteX101" fmla="*/ 2432050 w 3679825"/>
              <a:gd name="connsiteY101" fmla="*/ 714375 h 1355725"/>
              <a:gd name="connsiteX102" fmla="*/ 2505075 w 3679825"/>
              <a:gd name="connsiteY102" fmla="*/ 711200 h 1355725"/>
              <a:gd name="connsiteX103" fmla="*/ 2505075 w 3679825"/>
              <a:gd name="connsiteY103" fmla="*/ 733425 h 1355725"/>
              <a:gd name="connsiteX104" fmla="*/ 2597150 w 3679825"/>
              <a:gd name="connsiteY104" fmla="*/ 733425 h 1355725"/>
              <a:gd name="connsiteX105" fmla="*/ 2597150 w 3679825"/>
              <a:gd name="connsiteY105" fmla="*/ 768350 h 1355725"/>
              <a:gd name="connsiteX106" fmla="*/ 2609850 w 3679825"/>
              <a:gd name="connsiteY106" fmla="*/ 768350 h 1355725"/>
              <a:gd name="connsiteX107" fmla="*/ 2609850 w 3679825"/>
              <a:gd name="connsiteY107" fmla="*/ 781050 h 1355725"/>
              <a:gd name="connsiteX108" fmla="*/ 2622550 w 3679825"/>
              <a:gd name="connsiteY108" fmla="*/ 781050 h 1355725"/>
              <a:gd name="connsiteX109" fmla="*/ 2625725 w 3679825"/>
              <a:gd name="connsiteY109" fmla="*/ 835025 h 1355725"/>
              <a:gd name="connsiteX110" fmla="*/ 3127375 w 3679825"/>
              <a:gd name="connsiteY110" fmla="*/ 838200 h 1355725"/>
              <a:gd name="connsiteX111" fmla="*/ 3127375 w 3679825"/>
              <a:gd name="connsiteY111" fmla="*/ 892175 h 1355725"/>
              <a:gd name="connsiteX112" fmla="*/ 3679825 w 3679825"/>
              <a:gd name="connsiteY112"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314325 w 3679825"/>
              <a:gd name="connsiteY69" fmla="*/ 222250 h 1355725"/>
              <a:gd name="connsiteX70" fmla="*/ 352425 w 3679825"/>
              <a:gd name="connsiteY70" fmla="*/ 133350 h 1355725"/>
              <a:gd name="connsiteX71" fmla="*/ 450850 w 3679825"/>
              <a:gd name="connsiteY71" fmla="*/ 146050 h 1355725"/>
              <a:gd name="connsiteX72" fmla="*/ 450850 w 3679825"/>
              <a:gd name="connsiteY72" fmla="*/ 171450 h 1355725"/>
              <a:gd name="connsiteX73" fmla="*/ 492125 w 3679825"/>
              <a:gd name="connsiteY73" fmla="*/ 174625 h 1355725"/>
              <a:gd name="connsiteX74" fmla="*/ 495300 w 3679825"/>
              <a:gd name="connsiteY74" fmla="*/ 244475 h 1355725"/>
              <a:gd name="connsiteX75" fmla="*/ 755650 w 3679825"/>
              <a:gd name="connsiteY75" fmla="*/ 247650 h 1355725"/>
              <a:gd name="connsiteX76" fmla="*/ 755650 w 3679825"/>
              <a:gd name="connsiteY76" fmla="*/ 279400 h 1355725"/>
              <a:gd name="connsiteX77" fmla="*/ 784225 w 3679825"/>
              <a:gd name="connsiteY77" fmla="*/ 304800 h 1355725"/>
              <a:gd name="connsiteX78" fmla="*/ 920750 w 3679825"/>
              <a:gd name="connsiteY78" fmla="*/ 304800 h 1355725"/>
              <a:gd name="connsiteX79" fmla="*/ 920750 w 3679825"/>
              <a:gd name="connsiteY79" fmla="*/ 333375 h 1355725"/>
              <a:gd name="connsiteX80" fmla="*/ 1022350 w 3679825"/>
              <a:gd name="connsiteY80" fmla="*/ 336550 h 1355725"/>
              <a:gd name="connsiteX81" fmla="*/ 1022350 w 3679825"/>
              <a:gd name="connsiteY81" fmla="*/ 371475 h 1355725"/>
              <a:gd name="connsiteX82" fmla="*/ 1216025 w 3679825"/>
              <a:gd name="connsiteY82" fmla="*/ 368300 h 1355725"/>
              <a:gd name="connsiteX83" fmla="*/ 1216025 w 3679825"/>
              <a:gd name="connsiteY83" fmla="*/ 390525 h 1355725"/>
              <a:gd name="connsiteX84" fmla="*/ 1374775 w 3679825"/>
              <a:gd name="connsiteY84" fmla="*/ 390525 h 1355725"/>
              <a:gd name="connsiteX85" fmla="*/ 1374775 w 3679825"/>
              <a:gd name="connsiteY85" fmla="*/ 415925 h 1355725"/>
              <a:gd name="connsiteX86" fmla="*/ 1533525 w 3679825"/>
              <a:gd name="connsiteY86" fmla="*/ 419100 h 1355725"/>
              <a:gd name="connsiteX87" fmla="*/ 1533525 w 3679825"/>
              <a:gd name="connsiteY87" fmla="*/ 454025 h 1355725"/>
              <a:gd name="connsiteX88" fmla="*/ 1558925 w 3679825"/>
              <a:gd name="connsiteY88" fmla="*/ 454025 h 1355725"/>
              <a:gd name="connsiteX89" fmla="*/ 1558925 w 3679825"/>
              <a:gd name="connsiteY89" fmla="*/ 498475 h 1355725"/>
              <a:gd name="connsiteX90" fmla="*/ 1574800 w 3679825"/>
              <a:gd name="connsiteY90" fmla="*/ 498475 h 1355725"/>
              <a:gd name="connsiteX91" fmla="*/ 1577975 w 3679825"/>
              <a:gd name="connsiteY91" fmla="*/ 584200 h 1355725"/>
              <a:gd name="connsiteX92" fmla="*/ 1771650 w 3679825"/>
              <a:gd name="connsiteY92" fmla="*/ 584200 h 1355725"/>
              <a:gd name="connsiteX93" fmla="*/ 1771650 w 3679825"/>
              <a:gd name="connsiteY93" fmla="*/ 606425 h 1355725"/>
              <a:gd name="connsiteX94" fmla="*/ 1822450 w 3679825"/>
              <a:gd name="connsiteY94" fmla="*/ 606425 h 1355725"/>
              <a:gd name="connsiteX95" fmla="*/ 1822450 w 3679825"/>
              <a:gd name="connsiteY95" fmla="*/ 631825 h 1355725"/>
              <a:gd name="connsiteX96" fmla="*/ 1908175 w 3679825"/>
              <a:gd name="connsiteY96" fmla="*/ 635000 h 1355725"/>
              <a:gd name="connsiteX97" fmla="*/ 1908175 w 3679825"/>
              <a:gd name="connsiteY97" fmla="*/ 657225 h 1355725"/>
              <a:gd name="connsiteX98" fmla="*/ 2082800 w 3679825"/>
              <a:gd name="connsiteY98" fmla="*/ 657225 h 1355725"/>
              <a:gd name="connsiteX99" fmla="*/ 2082800 w 3679825"/>
              <a:gd name="connsiteY99" fmla="*/ 682625 h 1355725"/>
              <a:gd name="connsiteX100" fmla="*/ 2432050 w 3679825"/>
              <a:gd name="connsiteY100" fmla="*/ 682625 h 1355725"/>
              <a:gd name="connsiteX101" fmla="*/ 2432050 w 3679825"/>
              <a:gd name="connsiteY101" fmla="*/ 714375 h 1355725"/>
              <a:gd name="connsiteX102" fmla="*/ 2505075 w 3679825"/>
              <a:gd name="connsiteY102" fmla="*/ 711200 h 1355725"/>
              <a:gd name="connsiteX103" fmla="*/ 2505075 w 3679825"/>
              <a:gd name="connsiteY103" fmla="*/ 733425 h 1355725"/>
              <a:gd name="connsiteX104" fmla="*/ 2597150 w 3679825"/>
              <a:gd name="connsiteY104" fmla="*/ 733425 h 1355725"/>
              <a:gd name="connsiteX105" fmla="*/ 2597150 w 3679825"/>
              <a:gd name="connsiteY105" fmla="*/ 768350 h 1355725"/>
              <a:gd name="connsiteX106" fmla="*/ 2609850 w 3679825"/>
              <a:gd name="connsiteY106" fmla="*/ 768350 h 1355725"/>
              <a:gd name="connsiteX107" fmla="*/ 2609850 w 3679825"/>
              <a:gd name="connsiteY107" fmla="*/ 781050 h 1355725"/>
              <a:gd name="connsiteX108" fmla="*/ 2622550 w 3679825"/>
              <a:gd name="connsiteY108" fmla="*/ 781050 h 1355725"/>
              <a:gd name="connsiteX109" fmla="*/ 2625725 w 3679825"/>
              <a:gd name="connsiteY109" fmla="*/ 835025 h 1355725"/>
              <a:gd name="connsiteX110" fmla="*/ 3127375 w 3679825"/>
              <a:gd name="connsiteY110" fmla="*/ 838200 h 1355725"/>
              <a:gd name="connsiteX111" fmla="*/ 3127375 w 3679825"/>
              <a:gd name="connsiteY111" fmla="*/ 892175 h 1355725"/>
              <a:gd name="connsiteX112" fmla="*/ 3679825 w 3679825"/>
              <a:gd name="connsiteY112"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4475 w 3679825"/>
              <a:gd name="connsiteY69" fmla="*/ 120650 h 1355725"/>
              <a:gd name="connsiteX70" fmla="*/ 352425 w 3679825"/>
              <a:gd name="connsiteY70" fmla="*/ 133350 h 1355725"/>
              <a:gd name="connsiteX71" fmla="*/ 450850 w 3679825"/>
              <a:gd name="connsiteY71" fmla="*/ 146050 h 1355725"/>
              <a:gd name="connsiteX72" fmla="*/ 450850 w 3679825"/>
              <a:gd name="connsiteY72" fmla="*/ 171450 h 1355725"/>
              <a:gd name="connsiteX73" fmla="*/ 492125 w 3679825"/>
              <a:gd name="connsiteY73" fmla="*/ 174625 h 1355725"/>
              <a:gd name="connsiteX74" fmla="*/ 495300 w 3679825"/>
              <a:gd name="connsiteY74" fmla="*/ 244475 h 1355725"/>
              <a:gd name="connsiteX75" fmla="*/ 755650 w 3679825"/>
              <a:gd name="connsiteY75" fmla="*/ 247650 h 1355725"/>
              <a:gd name="connsiteX76" fmla="*/ 755650 w 3679825"/>
              <a:gd name="connsiteY76" fmla="*/ 279400 h 1355725"/>
              <a:gd name="connsiteX77" fmla="*/ 784225 w 3679825"/>
              <a:gd name="connsiteY77" fmla="*/ 304800 h 1355725"/>
              <a:gd name="connsiteX78" fmla="*/ 920750 w 3679825"/>
              <a:gd name="connsiteY78" fmla="*/ 304800 h 1355725"/>
              <a:gd name="connsiteX79" fmla="*/ 920750 w 3679825"/>
              <a:gd name="connsiteY79" fmla="*/ 333375 h 1355725"/>
              <a:gd name="connsiteX80" fmla="*/ 1022350 w 3679825"/>
              <a:gd name="connsiteY80" fmla="*/ 336550 h 1355725"/>
              <a:gd name="connsiteX81" fmla="*/ 1022350 w 3679825"/>
              <a:gd name="connsiteY81" fmla="*/ 371475 h 1355725"/>
              <a:gd name="connsiteX82" fmla="*/ 1216025 w 3679825"/>
              <a:gd name="connsiteY82" fmla="*/ 368300 h 1355725"/>
              <a:gd name="connsiteX83" fmla="*/ 1216025 w 3679825"/>
              <a:gd name="connsiteY83" fmla="*/ 390525 h 1355725"/>
              <a:gd name="connsiteX84" fmla="*/ 1374775 w 3679825"/>
              <a:gd name="connsiteY84" fmla="*/ 390525 h 1355725"/>
              <a:gd name="connsiteX85" fmla="*/ 1374775 w 3679825"/>
              <a:gd name="connsiteY85" fmla="*/ 415925 h 1355725"/>
              <a:gd name="connsiteX86" fmla="*/ 1533525 w 3679825"/>
              <a:gd name="connsiteY86" fmla="*/ 419100 h 1355725"/>
              <a:gd name="connsiteX87" fmla="*/ 1533525 w 3679825"/>
              <a:gd name="connsiteY87" fmla="*/ 454025 h 1355725"/>
              <a:gd name="connsiteX88" fmla="*/ 1558925 w 3679825"/>
              <a:gd name="connsiteY88" fmla="*/ 454025 h 1355725"/>
              <a:gd name="connsiteX89" fmla="*/ 1558925 w 3679825"/>
              <a:gd name="connsiteY89" fmla="*/ 498475 h 1355725"/>
              <a:gd name="connsiteX90" fmla="*/ 1574800 w 3679825"/>
              <a:gd name="connsiteY90" fmla="*/ 498475 h 1355725"/>
              <a:gd name="connsiteX91" fmla="*/ 1577975 w 3679825"/>
              <a:gd name="connsiteY91" fmla="*/ 584200 h 1355725"/>
              <a:gd name="connsiteX92" fmla="*/ 1771650 w 3679825"/>
              <a:gd name="connsiteY92" fmla="*/ 584200 h 1355725"/>
              <a:gd name="connsiteX93" fmla="*/ 1771650 w 3679825"/>
              <a:gd name="connsiteY93" fmla="*/ 606425 h 1355725"/>
              <a:gd name="connsiteX94" fmla="*/ 1822450 w 3679825"/>
              <a:gd name="connsiteY94" fmla="*/ 606425 h 1355725"/>
              <a:gd name="connsiteX95" fmla="*/ 1822450 w 3679825"/>
              <a:gd name="connsiteY95" fmla="*/ 631825 h 1355725"/>
              <a:gd name="connsiteX96" fmla="*/ 1908175 w 3679825"/>
              <a:gd name="connsiteY96" fmla="*/ 635000 h 1355725"/>
              <a:gd name="connsiteX97" fmla="*/ 1908175 w 3679825"/>
              <a:gd name="connsiteY97" fmla="*/ 657225 h 1355725"/>
              <a:gd name="connsiteX98" fmla="*/ 2082800 w 3679825"/>
              <a:gd name="connsiteY98" fmla="*/ 657225 h 1355725"/>
              <a:gd name="connsiteX99" fmla="*/ 2082800 w 3679825"/>
              <a:gd name="connsiteY99" fmla="*/ 682625 h 1355725"/>
              <a:gd name="connsiteX100" fmla="*/ 2432050 w 3679825"/>
              <a:gd name="connsiteY100" fmla="*/ 682625 h 1355725"/>
              <a:gd name="connsiteX101" fmla="*/ 2432050 w 3679825"/>
              <a:gd name="connsiteY101" fmla="*/ 714375 h 1355725"/>
              <a:gd name="connsiteX102" fmla="*/ 2505075 w 3679825"/>
              <a:gd name="connsiteY102" fmla="*/ 711200 h 1355725"/>
              <a:gd name="connsiteX103" fmla="*/ 2505075 w 3679825"/>
              <a:gd name="connsiteY103" fmla="*/ 733425 h 1355725"/>
              <a:gd name="connsiteX104" fmla="*/ 2597150 w 3679825"/>
              <a:gd name="connsiteY104" fmla="*/ 733425 h 1355725"/>
              <a:gd name="connsiteX105" fmla="*/ 2597150 w 3679825"/>
              <a:gd name="connsiteY105" fmla="*/ 768350 h 1355725"/>
              <a:gd name="connsiteX106" fmla="*/ 2609850 w 3679825"/>
              <a:gd name="connsiteY106" fmla="*/ 768350 h 1355725"/>
              <a:gd name="connsiteX107" fmla="*/ 2609850 w 3679825"/>
              <a:gd name="connsiteY107" fmla="*/ 781050 h 1355725"/>
              <a:gd name="connsiteX108" fmla="*/ 2622550 w 3679825"/>
              <a:gd name="connsiteY108" fmla="*/ 781050 h 1355725"/>
              <a:gd name="connsiteX109" fmla="*/ 2625725 w 3679825"/>
              <a:gd name="connsiteY109" fmla="*/ 835025 h 1355725"/>
              <a:gd name="connsiteX110" fmla="*/ 3127375 w 3679825"/>
              <a:gd name="connsiteY110" fmla="*/ 838200 h 1355725"/>
              <a:gd name="connsiteX111" fmla="*/ 3127375 w 3679825"/>
              <a:gd name="connsiteY111" fmla="*/ 892175 h 1355725"/>
              <a:gd name="connsiteX112" fmla="*/ 3679825 w 3679825"/>
              <a:gd name="connsiteY112"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4475 w 3679825"/>
              <a:gd name="connsiteY69" fmla="*/ 104775 h 1355725"/>
              <a:gd name="connsiteX70" fmla="*/ 352425 w 3679825"/>
              <a:gd name="connsiteY70" fmla="*/ 133350 h 1355725"/>
              <a:gd name="connsiteX71" fmla="*/ 450850 w 3679825"/>
              <a:gd name="connsiteY71" fmla="*/ 146050 h 1355725"/>
              <a:gd name="connsiteX72" fmla="*/ 450850 w 3679825"/>
              <a:gd name="connsiteY72" fmla="*/ 171450 h 1355725"/>
              <a:gd name="connsiteX73" fmla="*/ 492125 w 3679825"/>
              <a:gd name="connsiteY73" fmla="*/ 174625 h 1355725"/>
              <a:gd name="connsiteX74" fmla="*/ 495300 w 3679825"/>
              <a:gd name="connsiteY74" fmla="*/ 244475 h 1355725"/>
              <a:gd name="connsiteX75" fmla="*/ 755650 w 3679825"/>
              <a:gd name="connsiteY75" fmla="*/ 247650 h 1355725"/>
              <a:gd name="connsiteX76" fmla="*/ 755650 w 3679825"/>
              <a:gd name="connsiteY76" fmla="*/ 279400 h 1355725"/>
              <a:gd name="connsiteX77" fmla="*/ 784225 w 3679825"/>
              <a:gd name="connsiteY77" fmla="*/ 304800 h 1355725"/>
              <a:gd name="connsiteX78" fmla="*/ 920750 w 3679825"/>
              <a:gd name="connsiteY78" fmla="*/ 304800 h 1355725"/>
              <a:gd name="connsiteX79" fmla="*/ 920750 w 3679825"/>
              <a:gd name="connsiteY79" fmla="*/ 333375 h 1355725"/>
              <a:gd name="connsiteX80" fmla="*/ 1022350 w 3679825"/>
              <a:gd name="connsiteY80" fmla="*/ 336550 h 1355725"/>
              <a:gd name="connsiteX81" fmla="*/ 1022350 w 3679825"/>
              <a:gd name="connsiteY81" fmla="*/ 371475 h 1355725"/>
              <a:gd name="connsiteX82" fmla="*/ 1216025 w 3679825"/>
              <a:gd name="connsiteY82" fmla="*/ 368300 h 1355725"/>
              <a:gd name="connsiteX83" fmla="*/ 1216025 w 3679825"/>
              <a:gd name="connsiteY83" fmla="*/ 390525 h 1355725"/>
              <a:gd name="connsiteX84" fmla="*/ 1374775 w 3679825"/>
              <a:gd name="connsiteY84" fmla="*/ 390525 h 1355725"/>
              <a:gd name="connsiteX85" fmla="*/ 1374775 w 3679825"/>
              <a:gd name="connsiteY85" fmla="*/ 415925 h 1355725"/>
              <a:gd name="connsiteX86" fmla="*/ 1533525 w 3679825"/>
              <a:gd name="connsiteY86" fmla="*/ 419100 h 1355725"/>
              <a:gd name="connsiteX87" fmla="*/ 1533525 w 3679825"/>
              <a:gd name="connsiteY87" fmla="*/ 454025 h 1355725"/>
              <a:gd name="connsiteX88" fmla="*/ 1558925 w 3679825"/>
              <a:gd name="connsiteY88" fmla="*/ 454025 h 1355725"/>
              <a:gd name="connsiteX89" fmla="*/ 1558925 w 3679825"/>
              <a:gd name="connsiteY89" fmla="*/ 498475 h 1355725"/>
              <a:gd name="connsiteX90" fmla="*/ 1574800 w 3679825"/>
              <a:gd name="connsiteY90" fmla="*/ 498475 h 1355725"/>
              <a:gd name="connsiteX91" fmla="*/ 1577975 w 3679825"/>
              <a:gd name="connsiteY91" fmla="*/ 584200 h 1355725"/>
              <a:gd name="connsiteX92" fmla="*/ 1771650 w 3679825"/>
              <a:gd name="connsiteY92" fmla="*/ 584200 h 1355725"/>
              <a:gd name="connsiteX93" fmla="*/ 1771650 w 3679825"/>
              <a:gd name="connsiteY93" fmla="*/ 606425 h 1355725"/>
              <a:gd name="connsiteX94" fmla="*/ 1822450 w 3679825"/>
              <a:gd name="connsiteY94" fmla="*/ 606425 h 1355725"/>
              <a:gd name="connsiteX95" fmla="*/ 1822450 w 3679825"/>
              <a:gd name="connsiteY95" fmla="*/ 631825 h 1355725"/>
              <a:gd name="connsiteX96" fmla="*/ 1908175 w 3679825"/>
              <a:gd name="connsiteY96" fmla="*/ 635000 h 1355725"/>
              <a:gd name="connsiteX97" fmla="*/ 1908175 w 3679825"/>
              <a:gd name="connsiteY97" fmla="*/ 657225 h 1355725"/>
              <a:gd name="connsiteX98" fmla="*/ 2082800 w 3679825"/>
              <a:gd name="connsiteY98" fmla="*/ 657225 h 1355725"/>
              <a:gd name="connsiteX99" fmla="*/ 2082800 w 3679825"/>
              <a:gd name="connsiteY99" fmla="*/ 682625 h 1355725"/>
              <a:gd name="connsiteX100" fmla="*/ 2432050 w 3679825"/>
              <a:gd name="connsiteY100" fmla="*/ 682625 h 1355725"/>
              <a:gd name="connsiteX101" fmla="*/ 2432050 w 3679825"/>
              <a:gd name="connsiteY101" fmla="*/ 714375 h 1355725"/>
              <a:gd name="connsiteX102" fmla="*/ 2505075 w 3679825"/>
              <a:gd name="connsiteY102" fmla="*/ 711200 h 1355725"/>
              <a:gd name="connsiteX103" fmla="*/ 2505075 w 3679825"/>
              <a:gd name="connsiteY103" fmla="*/ 733425 h 1355725"/>
              <a:gd name="connsiteX104" fmla="*/ 2597150 w 3679825"/>
              <a:gd name="connsiteY104" fmla="*/ 733425 h 1355725"/>
              <a:gd name="connsiteX105" fmla="*/ 2597150 w 3679825"/>
              <a:gd name="connsiteY105" fmla="*/ 768350 h 1355725"/>
              <a:gd name="connsiteX106" fmla="*/ 2609850 w 3679825"/>
              <a:gd name="connsiteY106" fmla="*/ 768350 h 1355725"/>
              <a:gd name="connsiteX107" fmla="*/ 2609850 w 3679825"/>
              <a:gd name="connsiteY107" fmla="*/ 781050 h 1355725"/>
              <a:gd name="connsiteX108" fmla="*/ 2622550 w 3679825"/>
              <a:gd name="connsiteY108" fmla="*/ 781050 h 1355725"/>
              <a:gd name="connsiteX109" fmla="*/ 2625725 w 3679825"/>
              <a:gd name="connsiteY109" fmla="*/ 835025 h 1355725"/>
              <a:gd name="connsiteX110" fmla="*/ 3127375 w 3679825"/>
              <a:gd name="connsiteY110" fmla="*/ 838200 h 1355725"/>
              <a:gd name="connsiteX111" fmla="*/ 3127375 w 3679825"/>
              <a:gd name="connsiteY111" fmla="*/ 892175 h 1355725"/>
              <a:gd name="connsiteX112" fmla="*/ 3679825 w 3679825"/>
              <a:gd name="connsiteY112"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4475 w 3679825"/>
              <a:gd name="connsiteY69" fmla="*/ 104775 h 1355725"/>
              <a:gd name="connsiteX70" fmla="*/ 352425 w 3679825"/>
              <a:gd name="connsiteY70" fmla="*/ 133350 h 1355725"/>
              <a:gd name="connsiteX71" fmla="*/ 450850 w 3679825"/>
              <a:gd name="connsiteY71" fmla="*/ 146050 h 1355725"/>
              <a:gd name="connsiteX72" fmla="*/ 450850 w 3679825"/>
              <a:gd name="connsiteY72" fmla="*/ 171450 h 1355725"/>
              <a:gd name="connsiteX73" fmla="*/ 492125 w 3679825"/>
              <a:gd name="connsiteY73" fmla="*/ 174625 h 1355725"/>
              <a:gd name="connsiteX74" fmla="*/ 495300 w 3679825"/>
              <a:gd name="connsiteY74" fmla="*/ 244475 h 1355725"/>
              <a:gd name="connsiteX75" fmla="*/ 755650 w 3679825"/>
              <a:gd name="connsiteY75" fmla="*/ 247650 h 1355725"/>
              <a:gd name="connsiteX76" fmla="*/ 755650 w 3679825"/>
              <a:gd name="connsiteY76" fmla="*/ 279400 h 1355725"/>
              <a:gd name="connsiteX77" fmla="*/ 784225 w 3679825"/>
              <a:gd name="connsiteY77" fmla="*/ 304800 h 1355725"/>
              <a:gd name="connsiteX78" fmla="*/ 920750 w 3679825"/>
              <a:gd name="connsiteY78" fmla="*/ 304800 h 1355725"/>
              <a:gd name="connsiteX79" fmla="*/ 920750 w 3679825"/>
              <a:gd name="connsiteY79" fmla="*/ 333375 h 1355725"/>
              <a:gd name="connsiteX80" fmla="*/ 1022350 w 3679825"/>
              <a:gd name="connsiteY80" fmla="*/ 336550 h 1355725"/>
              <a:gd name="connsiteX81" fmla="*/ 1022350 w 3679825"/>
              <a:gd name="connsiteY81" fmla="*/ 371475 h 1355725"/>
              <a:gd name="connsiteX82" fmla="*/ 1216025 w 3679825"/>
              <a:gd name="connsiteY82" fmla="*/ 368300 h 1355725"/>
              <a:gd name="connsiteX83" fmla="*/ 1216025 w 3679825"/>
              <a:gd name="connsiteY83" fmla="*/ 390525 h 1355725"/>
              <a:gd name="connsiteX84" fmla="*/ 1374775 w 3679825"/>
              <a:gd name="connsiteY84" fmla="*/ 390525 h 1355725"/>
              <a:gd name="connsiteX85" fmla="*/ 1374775 w 3679825"/>
              <a:gd name="connsiteY85" fmla="*/ 415925 h 1355725"/>
              <a:gd name="connsiteX86" fmla="*/ 1533525 w 3679825"/>
              <a:gd name="connsiteY86" fmla="*/ 419100 h 1355725"/>
              <a:gd name="connsiteX87" fmla="*/ 1533525 w 3679825"/>
              <a:gd name="connsiteY87" fmla="*/ 454025 h 1355725"/>
              <a:gd name="connsiteX88" fmla="*/ 1558925 w 3679825"/>
              <a:gd name="connsiteY88" fmla="*/ 454025 h 1355725"/>
              <a:gd name="connsiteX89" fmla="*/ 1558925 w 3679825"/>
              <a:gd name="connsiteY89" fmla="*/ 498475 h 1355725"/>
              <a:gd name="connsiteX90" fmla="*/ 1574800 w 3679825"/>
              <a:gd name="connsiteY90" fmla="*/ 498475 h 1355725"/>
              <a:gd name="connsiteX91" fmla="*/ 1577975 w 3679825"/>
              <a:gd name="connsiteY91" fmla="*/ 584200 h 1355725"/>
              <a:gd name="connsiteX92" fmla="*/ 1771650 w 3679825"/>
              <a:gd name="connsiteY92" fmla="*/ 584200 h 1355725"/>
              <a:gd name="connsiteX93" fmla="*/ 1771650 w 3679825"/>
              <a:gd name="connsiteY93" fmla="*/ 606425 h 1355725"/>
              <a:gd name="connsiteX94" fmla="*/ 1822450 w 3679825"/>
              <a:gd name="connsiteY94" fmla="*/ 606425 h 1355725"/>
              <a:gd name="connsiteX95" fmla="*/ 1822450 w 3679825"/>
              <a:gd name="connsiteY95" fmla="*/ 631825 h 1355725"/>
              <a:gd name="connsiteX96" fmla="*/ 1908175 w 3679825"/>
              <a:gd name="connsiteY96" fmla="*/ 635000 h 1355725"/>
              <a:gd name="connsiteX97" fmla="*/ 1908175 w 3679825"/>
              <a:gd name="connsiteY97" fmla="*/ 657225 h 1355725"/>
              <a:gd name="connsiteX98" fmla="*/ 2082800 w 3679825"/>
              <a:gd name="connsiteY98" fmla="*/ 657225 h 1355725"/>
              <a:gd name="connsiteX99" fmla="*/ 2082800 w 3679825"/>
              <a:gd name="connsiteY99" fmla="*/ 682625 h 1355725"/>
              <a:gd name="connsiteX100" fmla="*/ 2432050 w 3679825"/>
              <a:gd name="connsiteY100" fmla="*/ 682625 h 1355725"/>
              <a:gd name="connsiteX101" fmla="*/ 2432050 w 3679825"/>
              <a:gd name="connsiteY101" fmla="*/ 714375 h 1355725"/>
              <a:gd name="connsiteX102" fmla="*/ 2505075 w 3679825"/>
              <a:gd name="connsiteY102" fmla="*/ 711200 h 1355725"/>
              <a:gd name="connsiteX103" fmla="*/ 2505075 w 3679825"/>
              <a:gd name="connsiteY103" fmla="*/ 733425 h 1355725"/>
              <a:gd name="connsiteX104" fmla="*/ 2597150 w 3679825"/>
              <a:gd name="connsiteY104" fmla="*/ 733425 h 1355725"/>
              <a:gd name="connsiteX105" fmla="*/ 2597150 w 3679825"/>
              <a:gd name="connsiteY105" fmla="*/ 768350 h 1355725"/>
              <a:gd name="connsiteX106" fmla="*/ 2609850 w 3679825"/>
              <a:gd name="connsiteY106" fmla="*/ 768350 h 1355725"/>
              <a:gd name="connsiteX107" fmla="*/ 2609850 w 3679825"/>
              <a:gd name="connsiteY107" fmla="*/ 781050 h 1355725"/>
              <a:gd name="connsiteX108" fmla="*/ 2622550 w 3679825"/>
              <a:gd name="connsiteY108" fmla="*/ 781050 h 1355725"/>
              <a:gd name="connsiteX109" fmla="*/ 2625725 w 3679825"/>
              <a:gd name="connsiteY109" fmla="*/ 835025 h 1355725"/>
              <a:gd name="connsiteX110" fmla="*/ 3127375 w 3679825"/>
              <a:gd name="connsiteY110" fmla="*/ 838200 h 1355725"/>
              <a:gd name="connsiteX111" fmla="*/ 3127375 w 3679825"/>
              <a:gd name="connsiteY111" fmla="*/ 892175 h 1355725"/>
              <a:gd name="connsiteX112" fmla="*/ 3679825 w 3679825"/>
              <a:gd name="connsiteY112"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4475 w 3679825"/>
              <a:gd name="connsiteY69" fmla="*/ 104775 h 1355725"/>
              <a:gd name="connsiteX70" fmla="*/ 352425 w 3679825"/>
              <a:gd name="connsiteY70" fmla="*/ 133350 h 1355725"/>
              <a:gd name="connsiteX71" fmla="*/ 450850 w 3679825"/>
              <a:gd name="connsiteY71" fmla="*/ 146050 h 1355725"/>
              <a:gd name="connsiteX72" fmla="*/ 450850 w 3679825"/>
              <a:gd name="connsiteY72" fmla="*/ 171450 h 1355725"/>
              <a:gd name="connsiteX73" fmla="*/ 492125 w 3679825"/>
              <a:gd name="connsiteY73" fmla="*/ 174625 h 1355725"/>
              <a:gd name="connsiteX74" fmla="*/ 495300 w 3679825"/>
              <a:gd name="connsiteY74" fmla="*/ 244475 h 1355725"/>
              <a:gd name="connsiteX75" fmla="*/ 755650 w 3679825"/>
              <a:gd name="connsiteY75" fmla="*/ 247650 h 1355725"/>
              <a:gd name="connsiteX76" fmla="*/ 755650 w 3679825"/>
              <a:gd name="connsiteY76" fmla="*/ 279400 h 1355725"/>
              <a:gd name="connsiteX77" fmla="*/ 784225 w 3679825"/>
              <a:gd name="connsiteY77" fmla="*/ 304800 h 1355725"/>
              <a:gd name="connsiteX78" fmla="*/ 920750 w 3679825"/>
              <a:gd name="connsiteY78" fmla="*/ 304800 h 1355725"/>
              <a:gd name="connsiteX79" fmla="*/ 920750 w 3679825"/>
              <a:gd name="connsiteY79" fmla="*/ 333375 h 1355725"/>
              <a:gd name="connsiteX80" fmla="*/ 1022350 w 3679825"/>
              <a:gd name="connsiteY80" fmla="*/ 336550 h 1355725"/>
              <a:gd name="connsiteX81" fmla="*/ 1022350 w 3679825"/>
              <a:gd name="connsiteY81" fmla="*/ 371475 h 1355725"/>
              <a:gd name="connsiteX82" fmla="*/ 1216025 w 3679825"/>
              <a:gd name="connsiteY82" fmla="*/ 368300 h 1355725"/>
              <a:gd name="connsiteX83" fmla="*/ 1216025 w 3679825"/>
              <a:gd name="connsiteY83" fmla="*/ 390525 h 1355725"/>
              <a:gd name="connsiteX84" fmla="*/ 1374775 w 3679825"/>
              <a:gd name="connsiteY84" fmla="*/ 390525 h 1355725"/>
              <a:gd name="connsiteX85" fmla="*/ 1374775 w 3679825"/>
              <a:gd name="connsiteY85" fmla="*/ 415925 h 1355725"/>
              <a:gd name="connsiteX86" fmla="*/ 1533525 w 3679825"/>
              <a:gd name="connsiteY86" fmla="*/ 419100 h 1355725"/>
              <a:gd name="connsiteX87" fmla="*/ 1533525 w 3679825"/>
              <a:gd name="connsiteY87" fmla="*/ 454025 h 1355725"/>
              <a:gd name="connsiteX88" fmla="*/ 1558925 w 3679825"/>
              <a:gd name="connsiteY88" fmla="*/ 454025 h 1355725"/>
              <a:gd name="connsiteX89" fmla="*/ 1558925 w 3679825"/>
              <a:gd name="connsiteY89" fmla="*/ 498475 h 1355725"/>
              <a:gd name="connsiteX90" fmla="*/ 1574800 w 3679825"/>
              <a:gd name="connsiteY90" fmla="*/ 498475 h 1355725"/>
              <a:gd name="connsiteX91" fmla="*/ 1577975 w 3679825"/>
              <a:gd name="connsiteY91" fmla="*/ 584200 h 1355725"/>
              <a:gd name="connsiteX92" fmla="*/ 1771650 w 3679825"/>
              <a:gd name="connsiteY92" fmla="*/ 584200 h 1355725"/>
              <a:gd name="connsiteX93" fmla="*/ 1771650 w 3679825"/>
              <a:gd name="connsiteY93" fmla="*/ 606425 h 1355725"/>
              <a:gd name="connsiteX94" fmla="*/ 1822450 w 3679825"/>
              <a:gd name="connsiteY94" fmla="*/ 606425 h 1355725"/>
              <a:gd name="connsiteX95" fmla="*/ 1822450 w 3679825"/>
              <a:gd name="connsiteY95" fmla="*/ 631825 h 1355725"/>
              <a:gd name="connsiteX96" fmla="*/ 1908175 w 3679825"/>
              <a:gd name="connsiteY96" fmla="*/ 635000 h 1355725"/>
              <a:gd name="connsiteX97" fmla="*/ 1908175 w 3679825"/>
              <a:gd name="connsiteY97" fmla="*/ 657225 h 1355725"/>
              <a:gd name="connsiteX98" fmla="*/ 2082800 w 3679825"/>
              <a:gd name="connsiteY98" fmla="*/ 657225 h 1355725"/>
              <a:gd name="connsiteX99" fmla="*/ 2082800 w 3679825"/>
              <a:gd name="connsiteY99" fmla="*/ 682625 h 1355725"/>
              <a:gd name="connsiteX100" fmla="*/ 2432050 w 3679825"/>
              <a:gd name="connsiteY100" fmla="*/ 682625 h 1355725"/>
              <a:gd name="connsiteX101" fmla="*/ 2432050 w 3679825"/>
              <a:gd name="connsiteY101" fmla="*/ 714375 h 1355725"/>
              <a:gd name="connsiteX102" fmla="*/ 2505075 w 3679825"/>
              <a:gd name="connsiteY102" fmla="*/ 711200 h 1355725"/>
              <a:gd name="connsiteX103" fmla="*/ 2505075 w 3679825"/>
              <a:gd name="connsiteY103" fmla="*/ 733425 h 1355725"/>
              <a:gd name="connsiteX104" fmla="*/ 2597150 w 3679825"/>
              <a:gd name="connsiteY104" fmla="*/ 733425 h 1355725"/>
              <a:gd name="connsiteX105" fmla="*/ 2597150 w 3679825"/>
              <a:gd name="connsiteY105" fmla="*/ 768350 h 1355725"/>
              <a:gd name="connsiteX106" fmla="*/ 2609850 w 3679825"/>
              <a:gd name="connsiteY106" fmla="*/ 768350 h 1355725"/>
              <a:gd name="connsiteX107" fmla="*/ 2609850 w 3679825"/>
              <a:gd name="connsiteY107" fmla="*/ 781050 h 1355725"/>
              <a:gd name="connsiteX108" fmla="*/ 2622550 w 3679825"/>
              <a:gd name="connsiteY108" fmla="*/ 781050 h 1355725"/>
              <a:gd name="connsiteX109" fmla="*/ 2625725 w 3679825"/>
              <a:gd name="connsiteY109" fmla="*/ 835025 h 1355725"/>
              <a:gd name="connsiteX110" fmla="*/ 3127375 w 3679825"/>
              <a:gd name="connsiteY110" fmla="*/ 838200 h 1355725"/>
              <a:gd name="connsiteX111" fmla="*/ 3127375 w 3679825"/>
              <a:gd name="connsiteY111" fmla="*/ 892175 h 1355725"/>
              <a:gd name="connsiteX112" fmla="*/ 3679825 w 3679825"/>
              <a:gd name="connsiteY112"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38125 w 3679825"/>
              <a:gd name="connsiteY69" fmla="*/ 101600 h 1355725"/>
              <a:gd name="connsiteX70" fmla="*/ 352425 w 3679825"/>
              <a:gd name="connsiteY70" fmla="*/ 133350 h 1355725"/>
              <a:gd name="connsiteX71" fmla="*/ 450850 w 3679825"/>
              <a:gd name="connsiteY71" fmla="*/ 146050 h 1355725"/>
              <a:gd name="connsiteX72" fmla="*/ 450850 w 3679825"/>
              <a:gd name="connsiteY72" fmla="*/ 171450 h 1355725"/>
              <a:gd name="connsiteX73" fmla="*/ 492125 w 3679825"/>
              <a:gd name="connsiteY73" fmla="*/ 174625 h 1355725"/>
              <a:gd name="connsiteX74" fmla="*/ 495300 w 3679825"/>
              <a:gd name="connsiteY74" fmla="*/ 244475 h 1355725"/>
              <a:gd name="connsiteX75" fmla="*/ 755650 w 3679825"/>
              <a:gd name="connsiteY75" fmla="*/ 247650 h 1355725"/>
              <a:gd name="connsiteX76" fmla="*/ 755650 w 3679825"/>
              <a:gd name="connsiteY76" fmla="*/ 279400 h 1355725"/>
              <a:gd name="connsiteX77" fmla="*/ 784225 w 3679825"/>
              <a:gd name="connsiteY77" fmla="*/ 304800 h 1355725"/>
              <a:gd name="connsiteX78" fmla="*/ 920750 w 3679825"/>
              <a:gd name="connsiteY78" fmla="*/ 304800 h 1355725"/>
              <a:gd name="connsiteX79" fmla="*/ 920750 w 3679825"/>
              <a:gd name="connsiteY79" fmla="*/ 333375 h 1355725"/>
              <a:gd name="connsiteX80" fmla="*/ 1022350 w 3679825"/>
              <a:gd name="connsiteY80" fmla="*/ 336550 h 1355725"/>
              <a:gd name="connsiteX81" fmla="*/ 1022350 w 3679825"/>
              <a:gd name="connsiteY81" fmla="*/ 371475 h 1355725"/>
              <a:gd name="connsiteX82" fmla="*/ 1216025 w 3679825"/>
              <a:gd name="connsiteY82" fmla="*/ 368300 h 1355725"/>
              <a:gd name="connsiteX83" fmla="*/ 1216025 w 3679825"/>
              <a:gd name="connsiteY83" fmla="*/ 390525 h 1355725"/>
              <a:gd name="connsiteX84" fmla="*/ 1374775 w 3679825"/>
              <a:gd name="connsiteY84" fmla="*/ 390525 h 1355725"/>
              <a:gd name="connsiteX85" fmla="*/ 1374775 w 3679825"/>
              <a:gd name="connsiteY85" fmla="*/ 415925 h 1355725"/>
              <a:gd name="connsiteX86" fmla="*/ 1533525 w 3679825"/>
              <a:gd name="connsiteY86" fmla="*/ 419100 h 1355725"/>
              <a:gd name="connsiteX87" fmla="*/ 1533525 w 3679825"/>
              <a:gd name="connsiteY87" fmla="*/ 454025 h 1355725"/>
              <a:gd name="connsiteX88" fmla="*/ 1558925 w 3679825"/>
              <a:gd name="connsiteY88" fmla="*/ 454025 h 1355725"/>
              <a:gd name="connsiteX89" fmla="*/ 1558925 w 3679825"/>
              <a:gd name="connsiteY89" fmla="*/ 498475 h 1355725"/>
              <a:gd name="connsiteX90" fmla="*/ 1574800 w 3679825"/>
              <a:gd name="connsiteY90" fmla="*/ 498475 h 1355725"/>
              <a:gd name="connsiteX91" fmla="*/ 1577975 w 3679825"/>
              <a:gd name="connsiteY91" fmla="*/ 584200 h 1355725"/>
              <a:gd name="connsiteX92" fmla="*/ 1771650 w 3679825"/>
              <a:gd name="connsiteY92" fmla="*/ 584200 h 1355725"/>
              <a:gd name="connsiteX93" fmla="*/ 1771650 w 3679825"/>
              <a:gd name="connsiteY93" fmla="*/ 606425 h 1355725"/>
              <a:gd name="connsiteX94" fmla="*/ 1822450 w 3679825"/>
              <a:gd name="connsiteY94" fmla="*/ 606425 h 1355725"/>
              <a:gd name="connsiteX95" fmla="*/ 1822450 w 3679825"/>
              <a:gd name="connsiteY95" fmla="*/ 631825 h 1355725"/>
              <a:gd name="connsiteX96" fmla="*/ 1908175 w 3679825"/>
              <a:gd name="connsiteY96" fmla="*/ 635000 h 1355725"/>
              <a:gd name="connsiteX97" fmla="*/ 1908175 w 3679825"/>
              <a:gd name="connsiteY97" fmla="*/ 657225 h 1355725"/>
              <a:gd name="connsiteX98" fmla="*/ 2082800 w 3679825"/>
              <a:gd name="connsiteY98" fmla="*/ 657225 h 1355725"/>
              <a:gd name="connsiteX99" fmla="*/ 2082800 w 3679825"/>
              <a:gd name="connsiteY99" fmla="*/ 682625 h 1355725"/>
              <a:gd name="connsiteX100" fmla="*/ 2432050 w 3679825"/>
              <a:gd name="connsiteY100" fmla="*/ 682625 h 1355725"/>
              <a:gd name="connsiteX101" fmla="*/ 2432050 w 3679825"/>
              <a:gd name="connsiteY101" fmla="*/ 714375 h 1355725"/>
              <a:gd name="connsiteX102" fmla="*/ 2505075 w 3679825"/>
              <a:gd name="connsiteY102" fmla="*/ 711200 h 1355725"/>
              <a:gd name="connsiteX103" fmla="*/ 2505075 w 3679825"/>
              <a:gd name="connsiteY103" fmla="*/ 733425 h 1355725"/>
              <a:gd name="connsiteX104" fmla="*/ 2597150 w 3679825"/>
              <a:gd name="connsiteY104" fmla="*/ 733425 h 1355725"/>
              <a:gd name="connsiteX105" fmla="*/ 2597150 w 3679825"/>
              <a:gd name="connsiteY105" fmla="*/ 768350 h 1355725"/>
              <a:gd name="connsiteX106" fmla="*/ 2609850 w 3679825"/>
              <a:gd name="connsiteY106" fmla="*/ 768350 h 1355725"/>
              <a:gd name="connsiteX107" fmla="*/ 2609850 w 3679825"/>
              <a:gd name="connsiteY107" fmla="*/ 781050 h 1355725"/>
              <a:gd name="connsiteX108" fmla="*/ 2622550 w 3679825"/>
              <a:gd name="connsiteY108" fmla="*/ 781050 h 1355725"/>
              <a:gd name="connsiteX109" fmla="*/ 2625725 w 3679825"/>
              <a:gd name="connsiteY109" fmla="*/ 835025 h 1355725"/>
              <a:gd name="connsiteX110" fmla="*/ 3127375 w 3679825"/>
              <a:gd name="connsiteY110" fmla="*/ 838200 h 1355725"/>
              <a:gd name="connsiteX111" fmla="*/ 3127375 w 3679825"/>
              <a:gd name="connsiteY111" fmla="*/ 892175 h 1355725"/>
              <a:gd name="connsiteX112" fmla="*/ 3679825 w 3679825"/>
              <a:gd name="connsiteY112"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1300 w 3679825"/>
              <a:gd name="connsiteY69" fmla="*/ 101600 h 1355725"/>
              <a:gd name="connsiteX70" fmla="*/ 352425 w 3679825"/>
              <a:gd name="connsiteY70" fmla="*/ 133350 h 1355725"/>
              <a:gd name="connsiteX71" fmla="*/ 450850 w 3679825"/>
              <a:gd name="connsiteY71" fmla="*/ 146050 h 1355725"/>
              <a:gd name="connsiteX72" fmla="*/ 450850 w 3679825"/>
              <a:gd name="connsiteY72" fmla="*/ 171450 h 1355725"/>
              <a:gd name="connsiteX73" fmla="*/ 492125 w 3679825"/>
              <a:gd name="connsiteY73" fmla="*/ 174625 h 1355725"/>
              <a:gd name="connsiteX74" fmla="*/ 495300 w 3679825"/>
              <a:gd name="connsiteY74" fmla="*/ 244475 h 1355725"/>
              <a:gd name="connsiteX75" fmla="*/ 755650 w 3679825"/>
              <a:gd name="connsiteY75" fmla="*/ 247650 h 1355725"/>
              <a:gd name="connsiteX76" fmla="*/ 755650 w 3679825"/>
              <a:gd name="connsiteY76" fmla="*/ 279400 h 1355725"/>
              <a:gd name="connsiteX77" fmla="*/ 784225 w 3679825"/>
              <a:gd name="connsiteY77" fmla="*/ 304800 h 1355725"/>
              <a:gd name="connsiteX78" fmla="*/ 920750 w 3679825"/>
              <a:gd name="connsiteY78" fmla="*/ 304800 h 1355725"/>
              <a:gd name="connsiteX79" fmla="*/ 920750 w 3679825"/>
              <a:gd name="connsiteY79" fmla="*/ 333375 h 1355725"/>
              <a:gd name="connsiteX80" fmla="*/ 1022350 w 3679825"/>
              <a:gd name="connsiteY80" fmla="*/ 336550 h 1355725"/>
              <a:gd name="connsiteX81" fmla="*/ 1022350 w 3679825"/>
              <a:gd name="connsiteY81" fmla="*/ 371475 h 1355725"/>
              <a:gd name="connsiteX82" fmla="*/ 1216025 w 3679825"/>
              <a:gd name="connsiteY82" fmla="*/ 368300 h 1355725"/>
              <a:gd name="connsiteX83" fmla="*/ 1216025 w 3679825"/>
              <a:gd name="connsiteY83" fmla="*/ 390525 h 1355725"/>
              <a:gd name="connsiteX84" fmla="*/ 1374775 w 3679825"/>
              <a:gd name="connsiteY84" fmla="*/ 390525 h 1355725"/>
              <a:gd name="connsiteX85" fmla="*/ 1374775 w 3679825"/>
              <a:gd name="connsiteY85" fmla="*/ 415925 h 1355725"/>
              <a:gd name="connsiteX86" fmla="*/ 1533525 w 3679825"/>
              <a:gd name="connsiteY86" fmla="*/ 419100 h 1355725"/>
              <a:gd name="connsiteX87" fmla="*/ 1533525 w 3679825"/>
              <a:gd name="connsiteY87" fmla="*/ 454025 h 1355725"/>
              <a:gd name="connsiteX88" fmla="*/ 1558925 w 3679825"/>
              <a:gd name="connsiteY88" fmla="*/ 454025 h 1355725"/>
              <a:gd name="connsiteX89" fmla="*/ 1558925 w 3679825"/>
              <a:gd name="connsiteY89" fmla="*/ 498475 h 1355725"/>
              <a:gd name="connsiteX90" fmla="*/ 1574800 w 3679825"/>
              <a:gd name="connsiteY90" fmla="*/ 498475 h 1355725"/>
              <a:gd name="connsiteX91" fmla="*/ 1577975 w 3679825"/>
              <a:gd name="connsiteY91" fmla="*/ 584200 h 1355725"/>
              <a:gd name="connsiteX92" fmla="*/ 1771650 w 3679825"/>
              <a:gd name="connsiteY92" fmla="*/ 584200 h 1355725"/>
              <a:gd name="connsiteX93" fmla="*/ 1771650 w 3679825"/>
              <a:gd name="connsiteY93" fmla="*/ 606425 h 1355725"/>
              <a:gd name="connsiteX94" fmla="*/ 1822450 w 3679825"/>
              <a:gd name="connsiteY94" fmla="*/ 606425 h 1355725"/>
              <a:gd name="connsiteX95" fmla="*/ 1822450 w 3679825"/>
              <a:gd name="connsiteY95" fmla="*/ 631825 h 1355725"/>
              <a:gd name="connsiteX96" fmla="*/ 1908175 w 3679825"/>
              <a:gd name="connsiteY96" fmla="*/ 635000 h 1355725"/>
              <a:gd name="connsiteX97" fmla="*/ 1908175 w 3679825"/>
              <a:gd name="connsiteY97" fmla="*/ 657225 h 1355725"/>
              <a:gd name="connsiteX98" fmla="*/ 2082800 w 3679825"/>
              <a:gd name="connsiteY98" fmla="*/ 657225 h 1355725"/>
              <a:gd name="connsiteX99" fmla="*/ 2082800 w 3679825"/>
              <a:gd name="connsiteY99" fmla="*/ 682625 h 1355725"/>
              <a:gd name="connsiteX100" fmla="*/ 2432050 w 3679825"/>
              <a:gd name="connsiteY100" fmla="*/ 682625 h 1355725"/>
              <a:gd name="connsiteX101" fmla="*/ 2432050 w 3679825"/>
              <a:gd name="connsiteY101" fmla="*/ 714375 h 1355725"/>
              <a:gd name="connsiteX102" fmla="*/ 2505075 w 3679825"/>
              <a:gd name="connsiteY102" fmla="*/ 711200 h 1355725"/>
              <a:gd name="connsiteX103" fmla="*/ 2505075 w 3679825"/>
              <a:gd name="connsiteY103" fmla="*/ 733425 h 1355725"/>
              <a:gd name="connsiteX104" fmla="*/ 2597150 w 3679825"/>
              <a:gd name="connsiteY104" fmla="*/ 733425 h 1355725"/>
              <a:gd name="connsiteX105" fmla="*/ 2597150 w 3679825"/>
              <a:gd name="connsiteY105" fmla="*/ 768350 h 1355725"/>
              <a:gd name="connsiteX106" fmla="*/ 2609850 w 3679825"/>
              <a:gd name="connsiteY106" fmla="*/ 768350 h 1355725"/>
              <a:gd name="connsiteX107" fmla="*/ 2609850 w 3679825"/>
              <a:gd name="connsiteY107" fmla="*/ 781050 h 1355725"/>
              <a:gd name="connsiteX108" fmla="*/ 2622550 w 3679825"/>
              <a:gd name="connsiteY108" fmla="*/ 781050 h 1355725"/>
              <a:gd name="connsiteX109" fmla="*/ 2625725 w 3679825"/>
              <a:gd name="connsiteY109" fmla="*/ 835025 h 1355725"/>
              <a:gd name="connsiteX110" fmla="*/ 3127375 w 3679825"/>
              <a:gd name="connsiteY110" fmla="*/ 838200 h 1355725"/>
              <a:gd name="connsiteX111" fmla="*/ 3127375 w 3679825"/>
              <a:gd name="connsiteY111" fmla="*/ 892175 h 1355725"/>
              <a:gd name="connsiteX112" fmla="*/ 3679825 w 3679825"/>
              <a:gd name="connsiteY112"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1300 w 3679825"/>
              <a:gd name="connsiteY69" fmla="*/ 101600 h 1355725"/>
              <a:gd name="connsiteX70" fmla="*/ 295275 w 3679825"/>
              <a:gd name="connsiteY70" fmla="*/ 117475 h 1355725"/>
              <a:gd name="connsiteX71" fmla="*/ 352425 w 3679825"/>
              <a:gd name="connsiteY71" fmla="*/ 133350 h 1355725"/>
              <a:gd name="connsiteX72" fmla="*/ 450850 w 3679825"/>
              <a:gd name="connsiteY72" fmla="*/ 146050 h 1355725"/>
              <a:gd name="connsiteX73" fmla="*/ 450850 w 3679825"/>
              <a:gd name="connsiteY73" fmla="*/ 171450 h 1355725"/>
              <a:gd name="connsiteX74" fmla="*/ 492125 w 3679825"/>
              <a:gd name="connsiteY74" fmla="*/ 174625 h 1355725"/>
              <a:gd name="connsiteX75" fmla="*/ 495300 w 3679825"/>
              <a:gd name="connsiteY75" fmla="*/ 244475 h 1355725"/>
              <a:gd name="connsiteX76" fmla="*/ 755650 w 3679825"/>
              <a:gd name="connsiteY76" fmla="*/ 247650 h 1355725"/>
              <a:gd name="connsiteX77" fmla="*/ 755650 w 3679825"/>
              <a:gd name="connsiteY77" fmla="*/ 279400 h 1355725"/>
              <a:gd name="connsiteX78" fmla="*/ 784225 w 3679825"/>
              <a:gd name="connsiteY78" fmla="*/ 304800 h 1355725"/>
              <a:gd name="connsiteX79" fmla="*/ 920750 w 3679825"/>
              <a:gd name="connsiteY79" fmla="*/ 304800 h 1355725"/>
              <a:gd name="connsiteX80" fmla="*/ 920750 w 3679825"/>
              <a:gd name="connsiteY80" fmla="*/ 333375 h 1355725"/>
              <a:gd name="connsiteX81" fmla="*/ 1022350 w 3679825"/>
              <a:gd name="connsiteY81" fmla="*/ 336550 h 1355725"/>
              <a:gd name="connsiteX82" fmla="*/ 1022350 w 3679825"/>
              <a:gd name="connsiteY82" fmla="*/ 371475 h 1355725"/>
              <a:gd name="connsiteX83" fmla="*/ 1216025 w 3679825"/>
              <a:gd name="connsiteY83" fmla="*/ 368300 h 1355725"/>
              <a:gd name="connsiteX84" fmla="*/ 1216025 w 3679825"/>
              <a:gd name="connsiteY84" fmla="*/ 390525 h 1355725"/>
              <a:gd name="connsiteX85" fmla="*/ 1374775 w 3679825"/>
              <a:gd name="connsiteY85" fmla="*/ 390525 h 1355725"/>
              <a:gd name="connsiteX86" fmla="*/ 1374775 w 3679825"/>
              <a:gd name="connsiteY86" fmla="*/ 415925 h 1355725"/>
              <a:gd name="connsiteX87" fmla="*/ 1533525 w 3679825"/>
              <a:gd name="connsiteY87" fmla="*/ 419100 h 1355725"/>
              <a:gd name="connsiteX88" fmla="*/ 1533525 w 3679825"/>
              <a:gd name="connsiteY88" fmla="*/ 454025 h 1355725"/>
              <a:gd name="connsiteX89" fmla="*/ 1558925 w 3679825"/>
              <a:gd name="connsiteY89" fmla="*/ 454025 h 1355725"/>
              <a:gd name="connsiteX90" fmla="*/ 1558925 w 3679825"/>
              <a:gd name="connsiteY90" fmla="*/ 498475 h 1355725"/>
              <a:gd name="connsiteX91" fmla="*/ 1574800 w 3679825"/>
              <a:gd name="connsiteY91" fmla="*/ 498475 h 1355725"/>
              <a:gd name="connsiteX92" fmla="*/ 1577975 w 3679825"/>
              <a:gd name="connsiteY92" fmla="*/ 584200 h 1355725"/>
              <a:gd name="connsiteX93" fmla="*/ 1771650 w 3679825"/>
              <a:gd name="connsiteY93" fmla="*/ 584200 h 1355725"/>
              <a:gd name="connsiteX94" fmla="*/ 1771650 w 3679825"/>
              <a:gd name="connsiteY94" fmla="*/ 606425 h 1355725"/>
              <a:gd name="connsiteX95" fmla="*/ 1822450 w 3679825"/>
              <a:gd name="connsiteY95" fmla="*/ 606425 h 1355725"/>
              <a:gd name="connsiteX96" fmla="*/ 1822450 w 3679825"/>
              <a:gd name="connsiteY96" fmla="*/ 631825 h 1355725"/>
              <a:gd name="connsiteX97" fmla="*/ 1908175 w 3679825"/>
              <a:gd name="connsiteY97" fmla="*/ 635000 h 1355725"/>
              <a:gd name="connsiteX98" fmla="*/ 1908175 w 3679825"/>
              <a:gd name="connsiteY98" fmla="*/ 657225 h 1355725"/>
              <a:gd name="connsiteX99" fmla="*/ 2082800 w 3679825"/>
              <a:gd name="connsiteY99" fmla="*/ 657225 h 1355725"/>
              <a:gd name="connsiteX100" fmla="*/ 2082800 w 3679825"/>
              <a:gd name="connsiteY100" fmla="*/ 682625 h 1355725"/>
              <a:gd name="connsiteX101" fmla="*/ 2432050 w 3679825"/>
              <a:gd name="connsiteY101" fmla="*/ 682625 h 1355725"/>
              <a:gd name="connsiteX102" fmla="*/ 2432050 w 3679825"/>
              <a:gd name="connsiteY102" fmla="*/ 714375 h 1355725"/>
              <a:gd name="connsiteX103" fmla="*/ 2505075 w 3679825"/>
              <a:gd name="connsiteY103" fmla="*/ 711200 h 1355725"/>
              <a:gd name="connsiteX104" fmla="*/ 2505075 w 3679825"/>
              <a:gd name="connsiteY104" fmla="*/ 733425 h 1355725"/>
              <a:gd name="connsiteX105" fmla="*/ 2597150 w 3679825"/>
              <a:gd name="connsiteY105" fmla="*/ 733425 h 1355725"/>
              <a:gd name="connsiteX106" fmla="*/ 2597150 w 3679825"/>
              <a:gd name="connsiteY106" fmla="*/ 768350 h 1355725"/>
              <a:gd name="connsiteX107" fmla="*/ 2609850 w 3679825"/>
              <a:gd name="connsiteY107" fmla="*/ 768350 h 1355725"/>
              <a:gd name="connsiteX108" fmla="*/ 2609850 w 3679825"/>
              <a:gd name="connsiteY108" fmla="*/ 781050 h 1355725"/>
              <a:gd name="connsiteX109" fmla="*/ 2622550 w 3679825"/>
              <a:gd name="connsiteY109" fmla="*/ 781050 h 1355725"/>
              <a:gd name="connsiteX110" fmla="*/ 2625725 w 3679825"/>
              <a:gd name="connsiteY110" fmla="*/ 835025 h 1355725"/>
              <a:gd name="connsiteX111" fmla="*/ 3127375 w 3679825"/>
              <a:gd name="connsiteY111" fmla="*/ 838200 h 1355725"/>
              <a:gd name="connsiteX112" fmla="*/ 3127375 w 3679825"/>
              <a:gd name="connsiteY112" fmla="*/ 892175 h 1355725"/>
              <a:gd name="connsiteX113" fmla="*/ 3679825 w 3679825"/>
              <a:gd name="connsiteY113"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1300 w 3679825"/>
              <a:gd name="connsiteY69" fmla="*/ 101600 h 1355725"/>
              <a:gd name="connsiteX70" fmla="*/ 260350 w 3679825"/>
              <a:gd name="connsiteY70" fmla="*/ 101600 h 1355725"/>
              <a:gd name="connsiteX71" fmla="*/ 352425 w 3679825"/>
              <a:gd name="connsiteY71" fmla="*/ 133350 h 1355725"/>
              <a:gd name="connsiteX72" fmla="*/ 450850 w 3679825"/>
              <a:gd name="connsiteY72" fmla="*/ 146050 h 1355725"/>
              <a:gd name="connsiteX73" fmla="*/ 450850 w 3679825"/>
              <a:gd name="connsiteY73" fmla="*/ 171450 h 1355725"/>
              <a:gd name="connsiteX74" fmla="*/ 492125 w 3679825"/>
              <a:gd name="connsiteY74" fmla="*/ 174625 h 1355725"/>
              <a:gd name="connsiteX75" fmla="*/ 495300 w 3679825"/>
              <a:gd name="connsiteY75" fmla="*/ 244475 h 1355725"/>
              <a:gd name="connsiteX76" fmla="*/ 755650 w 3679825"/>
              <a:gd name="connsiteY76" fmla="*/ 247650 h 1355725"/>
              <a:gd name="connsiteX77" fmla="*/ 755650 w 3679825"/>
              <a:gd name="connsiteY77" fmla="*/ 279400 h 1355725"/>
              <a:gd name="connsiteX78" fmla="*/ 784225 w 3679825"/>
              <a:gd name="connsiteY78" fmla="*/ 304800 h 1355725"/>
              <a:gd name="connsiteX79" fmla="*/ 920750 w 3679825"/>
              <a:gd name="connsiteY79" fmla="*/ 304800 h 1355725"/>
              <a:gd name="connsiteX80" fmla="*/ 920750 w 3679825"/>
              <a:gd name="connsiteY80" fmla="*/ 333375 h 1355725"/>
              <a:gd name="connsiteX81" fmla="*/ 1022350 w 3679825"/>
              <a:gd name="connsiteY81" fmla="*/ 336550 h 1355725"/>
              <a:gd name="connsiteX82" fmla="*/ 1022350 w 3679825"/>
              <a:gd name="connsiteY82" fmla="*/ 371475 h 1355725"/>
              <a:gd name="connsiteX83" fmla="*/ 1216025 w 3679825"/>
              <a:gd name="connsiteY83" fmla="*/ 368300 h 1355725"/>
              <a:gd name="connsiteX84" fmla="*/ 1216025 w 3679825"/>
              <a:gd name="connsiteY84" fmla="*/ 390525 h 1355725"/>
              <a:gd name="connsiteX85" fmla="*/ 1374775 w 3679825"/>
              <a:gd name="connsiteY85" fmla="*/ 390525 h 1355725"/>
              <a:gd name="connsiteX86" fmla="*/ 1374775 w 3679825"/>
              <a:gd name="connsiteY86" fmla="*/ 415925 h 1355725"/>
              <a:gd name="connsiteX87" fmla="*/ 1533525 w 3679825"/>
              <a:gd name="connsiteY87" fmla="*/ 419100 h 1355725"/>
              <a:gd name="connsiteX88" fmla="*/ 1533525 w 3679825"/>
              <a:gd name="connsiteY88" fmla="*/ 454025 h 1355725"/>
              <a:gd name="connsiteX89" fmla="*/ 1558925 w 3679825"/>
              <a:gd name="connsiteY89" fmla="*/ 454025 h 1355725"/>
              <a:gd name="connsiteX90" fmla="*/ 1558925 w 3679825"/>
              <a:gd name="connsiteY90" fmla="*/ 498475 h 1355725"/>
              <a:gd name="connsiteX91" fmla="*/ 1574800 w 3679825"/>
              <a:gd name="connsiteY91" fmla="*/ 498475 h 1355725"/>
              <a:gd name="connsiteX92" fmla="*/ 1577975 w 3679825"/>
              <a:gd name="connsiteY92" fmla="*/ 584200 h 1355725"/>
              <a:gd name="connsiteX93" fmla="*/ 1771650 w 3679825"/>
              <a:gd name="connsiteY93" fmla="*/ 584200 h 1355725"/>
              <a:gd name="connsiteX94" fmla="*/ 1771650 w 3679825"/>
              <a:gd name="connsiteY94" fmla="*/ 606425 h 1355725"/>
              <a:gd name="connsiteX95" fmla="*/ 1822450 w 3679825"/>
              <a:gd name="connsiteY95" fmla="*/ 606425 h 1355725"/>
              <a:gd name="connsiteX96" fmla="*/ 1822450 w 3679825"/>
              <a:gd name="connsiteY96" fmla="*/ 631825 h 1355725"/>
              <a:gd name="connsiteX97" fmla="*/ 1908175 w 3679825"/>
              <a:gd name="connsiteY97" fmla="*/ 635000 h 1355725"/>
              <a:gd name="connsiteX98" fmla="*/ 1908175 w 3679825"/>
              <a:gd name="connsiteY98" fmla="*/ 657225 h 1355725"/>
              <a:gd name="connsiteX99" fmla="*/ 2082800 w 3679825"/>
              <a:gd name="connsiteY99" fmla="*/ 657225 h 1355725"/>
              <a:gd name="connsiteX100" fmla="*/ 2082800 w 3679825"/>
              <a:gd name="connsiteY100" fmla="*/ 682625 h 1355725"/>
              <a:gd name="connsiteX101" fmla="*/ 2432050 w 3679825"/>
              <a:gd name="connsiteY101" fmla="*/ 682625 h 1355725"/>
              <a:gd name="connsiteX102" fmla="*/ 2432050 w 3679825"/>
              <a:gd name="connsiteY102" fmla="*/ 714375 h 1355725"/>
              <a:gd name="connsiteX103" fmla="*/ 2505075 w 3679825"/>
              <a:gd name="connsiteY103" fmla="*/ 711200 h 1355725"/>
              <a:gd name="connsiteX104" fmla="*/ 2505075 w 3679825"/>
              <a:gd name="connsiteY104" fmla="*/ 733425 h 1355725"/>
              <a:gd name="connsiteX105" fmla="*/ 2597150 w 3679825"/>
              <a:gd name="connsiteY105" fmla="*/ 733425 h 1355725"/>
              <a:gd name="connsiteX106" fmla="*/ 2597150 w 3679825"/>
              <a:gd name="connsiteY106" fmla="*/ 768350 h 1355725"/>
              <a:gd name="connsiteX107" fmla="*/ 2609850 w 3679825"/>
              <a:gd name="connsiteY107" fmla="*/ 768350 h 1355725"/>
              <a:gd name="connsiteX108" fmla="*/ 2609850 w 3679825"/>
              <a:gd name="connsiteY108" fmla="*/ 781050 h 1355725"/>
              <a:gd name="connsiteX109" fmla="*/ 2622550 w 3679825"/>
              <a:gd name="connsiteY109" fmla="*/ 781050 h 1355725"/>
              <a:gd name="connsiteX110" fmla="*/ 2625725 w 3679825"/>
              <a:gd name="connsiteY110" fmla="*/ 835025 h 1355725"/>
              <a:gd name="connsiteX111" fmla="*/ 3127375 w 3679825"/>
              <a:gd name="connsiteY111" fmla="*/ 838200 h 1355725"/>
              <a:gd name="connsiteX112" fmla="*/ 3127375 w 3679825"/>
              <a:gd name="connsiteY112" fmla="*/ 892175 h 1355725"/>
              <a:gd name="connsiteX113" fmla="*/ 3679825 w 3679825"/>
              <a:gd name="connsiteY113"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1300 w 3679825"/>
              <a:gd name="connsiteY69" fmla="*/ 101600 h 1355725"/>
              <a:gd name="connsiteX70" fmla="*/ 260350 w 3679825"/>
              <a:gd name="connsiteY70" fmla="*/ 101600 h 1355725"/>
              <a:gd name="connsiteX71" fmla="*/ 269875 w 3679825"/>
              <a:gd name="connsiteY71" fmla="*/ 136525 h 1355725"/>
              <a:gd name="connsiteX72" fmla="*/ 450850 w 3679825"/>
              <a:gd name="connsiteY72" fmla="*/ 146050 h 1355725"/>
              <a:gd name="connsiteX73" fmla="*/ 450850 w 3679825"/>
              <a:gd name="connsiteY73" fmla="*/ 171450 h 1355725"/>
              <a:gd name="connsiteX74" fmla="*/ 492125 w 3679825"/>
              <a:gd name="connsiteY74" fmla="*/ 174625 h 1355725"/>
              <a:gd name="connsiteX75" fmla="*/ 495300 w 3679825"/>
              <a:gd name="connsiteY75" fmla="*/ 244475 h 1355725"/>
              <a:gd name="connsiteX76" fmla="*/ 755650 w 3679825"/>
              <a:gd name="connsiteY76" fmla="*/ 247650 h 1355725"/>
              <a:gd name="connsiteX77" fmla="*/ 755650 w 3679825"/>
              <a:gd name="connsiteY77" fmla="*/ 279400 h 1355725"/>
              <a:gd name="connsiteX78" fmla="*/ 784225 w 3679825"/>
              <a:gd name="connsiteY78" fmla="*/ 304800 h 1355725"/>
              <a:gd name="connsiteX79" fmla="*/ 920750 w 3679825"/>
              <a:gd name="connsiteY79" fmla="*/ 304800 h 1355725"/>
              <a:gd name="connsiteX80" fmla="*/ 920750 w 3679825"/>
              <a:gd name="connsiteY80" fmla="*/ 333375 h 1355725"/>
              <a:gd name="connsiteX81" fmla="*/ 1022350 w 3679825"/>
              <a:gd name="connsiteY81" fmla="*/ 336550 h 1355725"/>
              <a:gd name="connsiteX82" fmla="*/ 1022350 w 3679825"/>
              <a:gd name="connsiteY82" fmla="*/ 371475 h 1355725"/>
              <a:gd name="connsiteX83" fmla="*/ 1216025 w 3679825"/>
              <a:gd name="connsiteY83" fmla="*/ 368300 h 1355725"/>
              <a:gd name="connsiteX84" fmla="*/ 1216025 w 3679825"/>
              <a:gd name="connsiteY84" fmla="*/ 390525 h 1355725"/>
              <a:gd name="connsiteX85" fmla="*/ 1374775 w 3679825"/>
              <a:gd name="connsiteY85" fmla="*/ 390525 h 1355725"/>
              <a:gd name="connsiteX86" fmla="*/ 1374775 w 3679825"/>
              <a:gd name="connsiteY86" fmla="*/ 415925 h 1355725"/>
              <a:gd name="connsiteX87" fmla="*/ 1533525 w 3679825"/>
              <a:gd name="connsiteY87" fmla="*/ 419100 h 1355725"/>
              <a:gd name="connsiteX88" fmla="*/ 1533525 w 3679825"/>
              <a:gd name="connsiteY88" fmla="*/ 454025 h 1355725"/>
              <a:gd name="connsiteX89" fmla="*/ 1558925 w 3679825"/>
              <a:gd name="connsiteY89" fmla="*/ 454025 h 1355725"/>
              <a:gd name="connsiteX90" fmla="*/ 1558925 w 3679825"/>
              <a:gd name="connsiteY90" fmla="*/ 498475 h 1355725"/>
              <a:gd name="connsiteX91" fmla="*/ 1574800 w 3679825"/>
              <a:gd name="connsiteY91" fmla="*/ 498475 h 1355725"/>
              <a:gd name="connsiteX92" fmla="*/ 1577975 w 3679825"/>
              <a:gd name="connsiteY92" fmla="*/ 584200 h 1355725"/>
              <a:gd name="connsiteX93" fmla="*/ 1771650 w 3679825"/>
              <a:gd name="connsiteY93" fmla="*/ 584200 h 1355725"/>
              <a:gd name="connsiteX94" fmla="*/ 1771650 w 3679825"/>
              <a:gd name="connsiteY94" fmla="*/ 606425 h 1355725"/>
              <a:gd name="connsiteX95" fmla="*/ 1822450 w 3679825"/>
              <a:gd name="connsiteY95" fmla="*/ 606425 h 1355725"/>
              <a:gd name="connsiteX96" fmla="*/ 1822450 w 3679825"/>
              <a:gd name="connsiteY96" fmla="*/ 631825 h 1355725"/>
              <a:gd name="connsiteX97" fmla="*/ 1908175 w 3679825"/>
              <a:gd name="connsiteY97" fmla="*/ 635000 h 1355725"/>
              <a:gd name="connsiteX98" fmla="*/ 1908175 w 3679825"/>
              <a:gd name="connsiteY98" fmla="*/ 657225 h 1355725"/>
              <a:gd name="connsiteX99" fmla="*/ 2082800 w 3679825"/>
              <a:gd name="connsiteY99" fmla="*/ 657225 h 1355725"/>
              <a:gd name="connsiteX100" fmla="*/ 2082800 w 3679825"/>
              <a:gd name="connsiteY100" fmla="*/ 682625 h 1355725"/>
              <a:gd name="connsiteX101" fmla="*/ 2432050 w 3679825"/>
              <a:gd name="connsiteY101" fmla="*/ 682625 h 1355725"/>
              <a:gd name="connsiteX102" fmla="*/ 2432050 w 3679825"/>
              <a:gd name="connsiteY102" fmla="*/ 714375 h 1355725"/>
              <a:gd name="connsiteX103" fmla="*/ 2505075 w 3679825"/>
              <a:gd name="connsiteY103" fmla="*/ 711200 h 1355725"/>
              <a:gd name="connsiteX104" fmla="*/ 2505075 w 3679825"/>
              <a:gd name="connsiteY104" fmla="*/ 733425 h 1355725"/>
              <a:gd name="connsiteX105" fmla="*/ 2597150 w 3679825"/>
              <a:gd name="connsiteY105" fmla="*/ 733425 h 1355725"/>
              <a:gd name="connsiteX106" fmla="*/ 2597150 w 3679825"/>
              <a:gd name="connsiteY106" fmla="*/ 768350 h 1355725"/>
              <a:gd name="connsiteX107" fmla="*/ 2609850 w 3679825"/>
              <a:gd name="connsiteY107" fmla="*/ 768350 h 1355725"/>
              <a:gd name="connsiteX108" fmla="*/ 2609850 w 3679825"/>
              <a:gd name="connsiteY108" fmla="*/ 781050 h 1355725"/>
              <a:gd name="connsiteX109" fmla="*/ 2622550 w 3679825"/>
              <a:gd name="connsiteY109" fmla="*/ 781050 h 1355725"/>
              <a:gd name="connsiteX110" fmla="*/ 2625725 w 3679825"/>
              <a:gd name="connsiteY110" fmla="*/ 835025 h 1355725"/>
              <a:gd name="connsiteX111" fmla="*/ 3127375 w 3679825"/>
              <a:gd name="connsiteY111" fmla="*/ 838200 h 1355725"/>
              <a:gd name="connsiteX112" fmla="*/ 3127375 w 3679825"/>
              <a:gd name="connsiteY112" fmla="*/ 892175 h 1355725"/>
              <a:gd name="connsiteX113" fmla="*/ 3679825 w 3679825"/>
              <a:gd name="connsiteY113"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1300 w 3679825"/>
              <a:gd name="connsiteY69" fmla="*/ 101600 h 1355725"/>
              <a:gd name="connsiteX70" fmla="*/ 260350 w 3679825"/>
              <a:gd name="connsiteY70" fmla="*/ 101600 h 1355725"/>
              <a:gd name="connsiteX71" fmla="*/ 263525 w 3679825"/>
              <a:gd name="connsiteY71" fmla="*/ 139700 h 1355725"/>
              <a:gd name="connsiteX72" fmla="*/ 450850 w 3679825"/>
              <a:gd name="connsiteY72" fmla="*/ 146050 h 1355725"/>
              <a:gd name="connsiteX73" fmla="*/ 450850 w 3679825"/>
              <a:gd name="connsiteY73" fmla="*/ 171450 h 1355725"/>
              <a:gd name="connsiteX74" fmla="*/ 492125 w 3679825"/>
              <a:gd name="connsiteY74" fmla="*/ 174625 h 1355725"/>
              <a:gd name="connsiteX75" fmla="*/ 495300 w 3679825"/>
              <a:gd name="connsiteY75" fmla="*/ 244475 h 1355725"/>
              <a:gd name="connsiteX76" fmla="*/ 755650 w 3679825"/>
              <a:gd name="connsiteY76" fmla="*/ 247650 h 1355725"/>
              <a:gd name="connsiteX77" fmla="*/ 755650 w 3679825"/>
              <a:gd name="connsiteY77" fmla="*/ 279400 h 1355725"/>
              <a:gd name="connsiteX78" fmla="*/ 784225 w 3679825"/>
              <a:gd name="connsiteY78" fmla="*/ 304800 h 1355725"/>
              <a:gd name="connsiteX79" fmla="*/ 920750 w 3679825"/>
              <a:gd name="connsiteY79" fmla="*/ 304800 h 1355725"/>
              <a:gd name="connsiteX80" fmla="*/ 920750 w 3679825"/>
              <a:gd name="connsiteY80" fmla="*/ 333375 h 1355725"/>
              <a:gd name="connsiteX81" fmla="*/ 1022350 w 3679825"/>
              <a:gd name="connsiteY81" fmla="*/ 336550 h 1355725"/>
              <a:gd name="connsiteX82" fmla="*/ 1022350 w 3679825"/>
              <a:gd name="connsiteY82" fmla="*/ 371475 h 1355725"/>
              <a:gd name="connsiteX83" fmla="*/ 1216025 w 3679825"/>
              <a:gd name="connsiteY83" fmla="*/ 368300 h 1355725"/>
              <a:gd name="connsiteX84" fmla="*/ 1216025 w 3679825"/>
              <a:gd name="connsiteY84" fmla="*/ 390525 h 1355725"/>
              <a:gd name="connsiteX85" fmla="*/ 1374775 w 3679825"/>
              <a:gd name="connsiteY85" fmla="*/ 390525 h 1355725"/>
              <a:gd name="connsiteX86" fmla="*/ 1374775 w 3679825"/>
              <a:gd name="connsiteY86" fmla="*/ 415925 h 1355725"/>
              <a:gd name="connsiteX87" fmla="*/ 1533525 w 3679825"/>
              <a:gd name="connsiteY87" fmla="*/ 419100 h 1355725"/>
              <a:gd name="connsiteX88" fmla="*/ 1533525 w 3679825"/>
              <a:gd name="connsiteY88" fmla="*/ 454025 h 1355725"/>
              <a:gd name="connsiteX89" fmla="*/ 1558925 w 3679825"/>
              <a:gd name="connsiteY89" fmla="*/ 454025 h 1355725"/>
              <a:gd name="connsiteX90" fmla="*/ 1558925 w 3679825"/>
              <a:gd name="connsiteY90" fmla="*/ 498475 h 1355725"/>
              <a:gd name="connsiteX91" fmla="*/ 1574800 w 3679825"/>
              <a:gd name="connsiteY91" fmla="*/ 498475 h 1355725"/>
              <a:gd name="connsiteX92" fmla="*/ 1577975 w 3679825"/>
              <a:gd name="connsiteY92" fmla="*/ 584200 h 1355725"/>
              <a:gd name="connsiteX93" fmla="*/ 1771650 w 3679825"/>
              <a:gd name="connsiteY93" fmla="*/ 584200 h 1355725"/>
              <a:gd name="connsiteX94" fmla="*/ 1771650 w 3679825"/>
              <a:gd name="connsiteY94" fmla="*/ 606425 h 1355725"/>
              <a:gd name="connsiteX95" fmla="*/ 1822450 w 3679825"/>
              <a:gd name="connsiteY95" fmla="*/ 606425 h 1355725"/>
              <a:gd name="connsiteX96" fmla="*/ 1822450 w 3679825"/>
              <a:gd name="connsiteY96" fmla="*/ 631825 h 1355725"/>
              <a:gd name="connsiteX97" fmla="*/ 1908175 w 3679825"/>
              <a:gd name="connsiteY97" fmla="*/ 635000 h 1355725"/>
              <a:gd name="connsiteX98" fmla="*/ 1908175 w 3679825"/>
              <a:gd name="connsiteY98" fmla="*/ 657225 h 1355725"/>
              <a:gd name="connsiteX99" fmla="*/ 2082800 w 3679825"/>
              <a:gd name="connsiteY99" fmla="*/ 657225 h 1355725"/>
              <a:gd name="connsiteX100" fmla="*/ 2082800 w 3679825"/>
              <a:gd name="connsiteY100" fmla="*/ 682625 h 1355725"/>
              <a:gd name="connsiteX101" fmla="*/ 2432050 w 3679825"/>
              <a:gd name="connsiteY101" fmla="*/ 682625 h 1355725"/>
              <a:gd name="connsiteX102" fmla="*/ 2432050 w 3679825"/>
              <a:gd name="connsiteY102" fmla="*/ 714375 h 1355725"/>
              <a:gd name="connsiteX103" fmla="*/ 2505075 w 3679825"/>
              <a:gd name="connsiteY103" fmla="*/ 711200 h 1355725"/>
              <a:gd name="connsiteX104" fmla="*/ 2505075 w 3679825"/>
              <a:gd name="connsiteY104" fmla="*/ 733425 h 1355725"/>
              <a:gd name="connsiteX105" fmla="*/ 2597150 w 3679825"/>
              <a:gd name="connsiteY105" fmla="*/ 733425 h 1355725"/>
              <a:gd name="connsiteX106" fmla="*/ 2597150 w 3679825"/>
              <a:gd name="connsiteY106" fmla="*/ 768350 h 1355725"/>
              <a:gd name="connsiteX107" fmla="*/ 2609850 w 3679825"/>
              <a:gd name="connsiteY107" fmla="*/ 768350 h 1355725"/>
              <a:gd name="connsiteX108" fmla="*/ 2609850 w 3679825"/>
              <a:gd name="connsiteY108" fmla="*/ 781050 h 1355725"/>
              <a:gd name="connsiteX109" fmla="*/ 2622550 w 3679825"/>
              <a:gd name="connsiteY109" fmla="*/ 781050 h 1355725"/>
              <a:gd name="connsiteX110" fmla="*/ 2625725 w 3679825"/>
              <a:gd name="connsiteY110" fmla="*/ 835025 h 1355725"/>
              <a:gd name="connsiteX111" fmla="*/ 3127375 w 3679825"/>
              <a:gd name="connsiteY111" fmla="*/ 838200 h 1355725"/>
              <a:gd name="connsiteX112" fmla="*/ 3127375 w 3679825"/>
              <a:gd name="connsiteY112" fmla="*/ 892175 h 1355725"/>
              <a:gd name="connsiteX113" fmla="*/ 3679825 w 3679825"/>
              <a:gd name="connsiteY113"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1300 w 3679825"/>
              <a:gd name="connsiteY69" fmla="*/ 101600 h 1355725"/>
              <a:gd name="connsiteX70" fmla="*/ 260350 w 3679825"/>
              <a:gd name="connsiteY70" fmla="*/ 101600 h 1355725"/>
              <a:gd name="connsiteX71" fmla="*/ 260350 w 3679825"/>
              <a:gd name="connsiteY71" fmla="*/ 142875 h 1355725"/>
              <a:gd name="connsiteX72" fmla="*/ 450850 w 3679825"/>
              <a:gd name="connsiteY72" fmla="*/ 146050 h 1355725"/>
              <a:gd name="connsiteX73" fmla="*/ 450850 w 3679825"/>
              <a:gd name="connsiteY73" fmla="*/ 171450 h 1355725"/>
              <a:gd name="connsiteX74" fmla="*/ 492125 w 3679825"/>
              <a:gd name="connsiteY74" fmla="*/ 174625 h 1355725"/>
              <a:gd name="connsiteX75" fmla="*/ 495300 w 3679825"/>
              <a:gd name="connsiteY75" fmla="*/ 244475 h 1355725"/>
              <a:gd name="connsiteX76" fmla="*/ 755650 w 3679825"/>
              <a:gd name="connsiteY76" fmla="*/ 247650 h 1355725"/>
              <a:gd name="connsiteX77" fmla="*/ 755650 w 3679825"/>
              <a:gd name="connsiteY77" fmla="*/ 279400 h 1355725"/>
              <a:gd name="connsiteX78" fmla="*/ 784225 w 3679825"/>
              <a:gd name="connsiteY78" fmla="*/ 304800 h 1355725"/>
              <a:gd name="connsiteX79" fmla="*/ 920750 w 3679825"/>
              <a:gd name="connsiteY79" fmla="*/ 304800 h 1355725"/>
              <a:gd name="connsiteX80" fmla="*/ 920750 w 3679825"/>
              <a:gd name="connsiteY80" fmla="*/ 333375 h 1355725"/>
              <a:gd name="connsiteX81" fmla="*/ 1022350 w 3679825"/>
              <a:gd name="connsiteY81" fmla="*/ 336550 h 1355725"/>
              <a:gd name="connsiteX82" fmla="*/ 1022350 w 3679825"/>
              <a:gd name="connsiteY82" fmla="*/ 371475 h 1355725"/>
              <a:gd name="connsiteX83" fmla="*/ 1216025 w 3679825"/>
              <a:gd name="connsiteY83" fmla="*/ 368300 h 1355725"/>
              <a:gd name="connsiteX84" fmla="*/ 1216025 w 3679825"/>
              <a:gd name="connsiteY84" fmla="*/ 390525 h 1355725"/>
              <a:gd name="connsiteX85" fmla="*/ 1374775 w 3679825"/>
              <a:gd name="connsiteY85" fmla="*/ 390525 h 1355725"/>
              <a:gd name="connsiteX86" fmla="*/ 1374775 w 3679825"/>
              <a:gd name="connsiteY86" fmla="*/ 415925 h 1355725"/>
              <a:gd name="connsiteX87" fmla="*/ 1533525 w 3679825"/>
              <a:gd name="connsiteY87" fmla="*/ 419100 h 1355725"/>
              <a:gd name="connsiteX88" fmla="*/ 1533525 w 3679825"/>
              <a:gd name="connsiteY88" fmla="*/ 454025 h 1355725"/>
              <a:gd name="connsiteX89" fmla="*/ 1558925 w 3679825"/>
              <a:gd name="connsiteY89" fmla="*/ 454025 h 1355725"/>
              <a:gd name="connsiteX90" fmla="*/ 1558925 w 3679825"/>
              <a:gd name="connsiteY90" fmla="*/ 498475 h 1355725"/>
              <a:gd name="connsiteX91" fmla="*/ 1574800 w 3679825"/>
              <a:gd name="connsiteY91" fmla="*/ 498475 h 1355725"/>
              <a:gd name="connsiteX92" fmla="*/ 1577975 w 3679825"/>
              <a:gd name="connsiteY92" fmla="*/ 584200 h 1355725"/>
              <a:gd name="connsiteX93" fmla="*/ 1771650 w 3679825"/>
              <a:gd name="connsiteY93" fmla="*/ 584200 h 1355725"/>
              <a:gd name="connsiteX94" fmla="*/ 1771650 w 3679825"/>
              <a:gd name="connsiteY94" fmla="*/ 606425 h 1355725"/>
              <a:gd name="connsiteX95" fmla="*/ 1822450 w 3679825"/>
              <a:gd name="connsiteY95" fmla="*/ 606425 h 1355725"/>
              <a:gd name="connsiteX96" fmla="*/ 1822450 w 3679825"/>
              <a:gd name="connsiteY96" fmla="*/ 631825 h 1355725"/>
              <a:gd name="connsiteX97" fmla="*/ 1908175 w 3679825"/>
              <a:gd name="connsiteY97" fmla="*/ 635000 h 1355725"/>
              <a:gd name="connsiteX98" fmla="*/ 1908175 w 3679825"/>
              <a:gd name="connsiteY98" fmla="*/ 657225 h 1355725"/>
              <a:gd name="connsiteX99" fmla="*/ 2082800 w 3679825"/>
              <a:gd name="connsiteY99" fmla="*/ 657225 h 1355725"/>
              <a:gd name="connsiteX100" fmla="*/ 2082800 w 3679825"/>
              <a:gd name="connsiteY100" fmla="*/ 682625 h 1355725"/>
              <a:gd name="connsiteX101" fmla="*/ 2432050 w 3679825"/>
              <a:gd name="connsiteY101" fmla="*/ 682625 h 1355725"/>
              <a:gd name="connsiteX102" fmla="*/ 2432050 w 3679825"/>
              <a:gd name="connsiteY102" fmla="*/ 714375 h 1355725"/>
              <a:gd name="connsiteX103" fmla="*/ 2505075 w 3679825"/>
              <a:gd name="connsiteY103" fmla="*/ 711200 h 1355725"/>
              <a:gd name="connsiteX104" fmla="*/ 2505075 w 3679825"/>
              <a:gd name="connsiteY104" fmla="*/ 733425 h 1355725"/>
              <a:gd name="connsiteX105" fmla="*/ 2597150 w 3679825"/>
              <a:gd name="connsiteY105" fmla="*/ 733425 h 1355725"/>
              <a:gd name="connsiteX106" fmla="*/ 2597150 w 3679825"/>
              <a:gd name="connsiteY106" fmla="*/ 768350 h 1355725"/>
              <a:gd name="connsiteX107" fmla="*/ 2609850 w 3679825"/>
              <a:gd name="connsiteY107" fmla="*/ 768350 h 1355725"/>
              <a:gd name="connsiteX108" fmla="*/ 2609850 w 3679825"/>
              <a:gd name="connsiteY108" fmla="*/ 781050 h 1355725"/>
              <a:gd name="connsiteX109" fmla="*/ 2622550 w 3679825"/>
              <a:gd name="connsiteY109" fmla="*/ 781050 h 1355725"/>
              <a:gd name="connsiteX110" fmla="*/ 2625725 w 3679825"/>
              <a:gd name="connsiteY110" fmla="*/ 835025 h 1355725"/>
              <a:gd name="connsiteX111" fmla="*/ 3127375 w 3679825"/>
              <a:gd name="connsiteY111" fmla="*/ 838200 h 1355725"/>
              <a:gd name="connsiteX112" fmla="*/ 3127375 w 3679825"/>
              <a:gd name="connsiteY112" fmla="*/ 892175 h 1355725"/>
              <a:gd name="connsiteX113" fmla="*/ 3679825 w 3679825"/>
              <a:gd name="connsiteY113"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1300 w 3679825"/>
              <a:gd name="connsiteY69" fmla="*/ 101600 h 1355725"/>
              <a:gd name="connsiteX70" fmla="*/ 260350 w 3679825"/>
              <a:gd name="connsiteY70" fmla="*/ 101600 h 1355725"/>
              <a:gd name="connsiteX71" fmla="*/ 260350 w 3679825"/>
              <a:gd name="connsiteY71" fmla="*/ 142875 h 1355725"/>
              <a:gd name="connsiteX72" fmla="*/ 450850 w 3679825"/>
              <a:gd name="connsiteY72" fmla="*/ 146050 h 1355725"/>
              <a:gd name="connsiteX73" fmla="*/ 450850 w 3679825"/>
              <a:gd name="connsiteY73" fmla="*/ 171450 h 1355725"/>
              <a:gd name="connsiteX74" fmla="*/ 492125 w 3679825"/>
              <a:gd name="connsiteY74" fmla="*/ 174625 h 1355725"/>
              <a:gd name="connsiteX75" fmla="*/ 495300 w 3679825"/>
              <a:gd name="connsiteY75" fmla="*/ 244475 h 1355725"/>
              <a:gd name="connsiteX76" fmla="*/ 755650 w 3679825"/>
              <a:gd name="connsiteY76" fmla="*/ 247650 h 1355725"/>
              <a:gd name="connsiteX77" fmla="*/ 755650 w 3679825"/>
              <a:gd name="connsiteY77" fmla="*/ 279400 h 1355725"/>
              <a:gd name="connsiteX78" fmla="*/ 784225 w 3679825"/>
              <a:gd name="connsiteY78" fmla="*/ 304800 h 1355725"/>
              <a:gd name="connsiteX79" fmla="*/ 920750 w 3679825"/>
              <a:gd name="connsiteY79" fmla="*/ 304800 h 1355725"/>
              <a:gd name="connsiteX80" fmla="*/ 920750 w 3679825"/>
              <a:gd name="connsiteY80" fmla="*/ 333375 h 1355725"/>
              <a:gd name="connsiteX81" fmla="*/ 1022350 w 3679825"/>
              <a:gd name="connsiteY81" fmla="*/ 336550 h 1355725"/>
              <a:gd name="connsiteX82" fmla="*/ 1022350 w 3679825"/>
              <a:gd name="connsiteY82" fmla="*/ 371475 h 1355725"/>
              <a:gd name="connsiteX83" fmla="*/ 1216025 w 3679825"/>
              <a:gd name="connsiteY83" fmla="*/ 368300 h 1355725"/>
              <a:gd name="connsiteX84" fmla="*/ 1216025 w 3679825"/>
              <a:gd name="connsiteY84" fmla="*/ 390525 h 1355725"/>
              <a:gd name="connsiteX85" fmla="*/ 1374775 w 3679825"/>
              <a:gd name="connsiteY85" fmla="*/ 390525 h 1355725"/>
              <a:gd name="connsiteX86" fmla="*/ 1374775 w 3679825"/>
              <a:gd name="connsiteY86" fmla="*/ 415925 h 1355725"/>
              <a:gd name="connsiteX87" fmla="*/ 1533525 w 3679825"/>
              <a:gd name="connsiteY87" fmla="*/ 419100 h 1355725"/>
              <a:gd name="connsiteX88" fmla="*/ 1533525 w 3679825"/>
              <a:gd name="connsiteY88" fmla="*/ 454025 h 1355725"/>
              <a:gd name="connsiteX89" fmla="*/ 1558925 w 3679825"/>
              <a:gd name="connsiteY89" fmla="*/ 454025 h 1355725"/>
              <a:gd name="connsiteX90" fmla="*/ 1558925 w 3679825"/>
              <a:gd name="connsiteY90" fmla="*/ 498475 h 1355725"/>
              <a:gd name="connsiteX91" fmla="*/ 1714500 w 3679825"/>
              <a:gd name="connsiteY91" fmla="*/ 504825 h 1355725"/>
              <a:gd name="connsiteX92" fmla="*/ 1577975 w 3679825"/>
              <a:gd name="connsiteY92" fmla="*/ 584200 h 1355725"/>
              <a:gd name="connsiteX93" fmla="*/ 1771650 w 3679825"/>
              <a:gd name="connsiteY93" fmla="*/ 584200 h 1355725"/>
              <a:gd name="connsiteX94" fmla="*/ 1771650 w 3679825"/>
              <a:gd name="connsiteY94" fmla="*/ 606425 h 1355725"/>
              <a:gd name="connsiteX95" fmla="*/ 1822450 w 3679825"/>
              <a:gd name="connsiteY95" fmla="*/ 606425 h 1355725"/>
              <a:gd name="connsiteX96" fmla="*/ 1822450 w 3679825"/>
              <a:gd name="connsiteY96" fmla="*/ 631825 h 1355725"/>
              <a:gd name="connsiteX97" fmla="*/ 1908175 w 3679825"/>
              <a:gd name="connsiteY97" fmla="*/ 635000 h 1355725"/>
              <a:gd name="connsiteX98" fmla="*/ 1908175 w 3679825"/>
              <a:gd name="connsiteY98" fmla="*/ 657225 h 1355725"/>
              <a:gd name="connsiteX99" fmla="*/ 2082800 w 3679825"/>
              <a:gd name="connsiteY99" fmla="*/ 657225 h 1355725"/>
              <a:gd name="connsiteX100" fmla="*/ 2082800 w 3679825"/>
              <a:gd name="connsiteY100" fmla="*/ 682625 h 1355725"/>
              <a:gd name="connsiteX101" fmla="*/ 2432050 w 3679825"/>
              <a:gd name="connsiteY101" fmla="*/ 682625 h 1355725"/>
              <a:gd name="connsiteX102" fmla="*/ 2432050 w 3679825"/>
              <a:gd name="connsiteY102" fmla="*/ 714375 h 1355725"/>
              <a:gd name="connsiteX103" fmla="*/ 2505075 w 3679825"/>
              <a:gd name="connsiteY103" fmla="*/ 711200 h 1355725"/>
              <a:gd name="connsiteX104" fmla="*/ 2505075 w 3679825"/>
              <a:gd name="connsiteY104" fmla="*/ 733425 h 1355725"/>
              <a:gd name="connsiteX105" fmla="*/ 2597150 w 3679825"/>
              <a:gd name="connsiteY105" fmla="*/ 733425 h 1355725"/>
              <a:gd name="connsiteX106" fmla="*/ 2597150 w 3679825"/>
              <a:gd name="connsiteY106" fmla="*/ 768350 h 1355725"/>
              <a:gd name="connsiteX107" fmla="*/ 2609850 w 3679825"/>
              <a:gd name="connsiteY107" fmla="*/ 768350 h 1355725"/>
              <a:gd name="connsiteX108" fmla="*/ 2609850 w 3679825"/>
              <a:gd name="connsiteY108" fmla="*/ 781050 h 1355725"/>
              <a:gd name="connsiteX109" fmla="*/ 2622550 w 3679825"/>
              <a:gd name="connsiteY109" fmla="*/ 781050 h 1355725"/>
              <a:gd name="connsiteX110" fmla="*/ 2625725 w 3679825"/>
              <a:gd name="connsiteY110" fmla="*/ 835025 h 1355725"/>
              <a:gd name="connsiteX111" fmla="*/ 3127375 w 3679825"/>
              <a:gd name="connsiteY111" fmla="*/ 838200 h 1355725"/>
              <a:gd name="connsiteX112" fmla="*/ 3127375 w 3679825"/>
              <a:gd name="connsiteY112" fmla="*/ 892175 h 1355725"/>
              <a:gd name="connsiteX113" fmla="*/ 3679825 w 3679825"/>
              <a:gd name="connsiteY113"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1300 w 3679825"/>
              <a:gd name="connsiteY69" fmla="*/ 101600 h 1355725"/>
              <a:gd name="connsiteX70" fmla="*/ 260350 w 3679825"/>
              <a:gd name="connsiteY70" fmla="*/ 101600 h 1355725"/>
              <a:gd name="connsiteX71" fmla="*/ 260350 w 3679825"/>
              <a:gd name="connsiteY71" fmla="*/ 142875 h 1355725"/>
              <a:gd name="connsiteX72" fmla="*/ 450850 w 3679825"/>
              <a:gd name="connsiteY72" fmla="*/ 146050 h 1355725"/>
              <a:gd name="connsiteX73" fmla="*/ 450850 w 3679825"/>
              <a:gd name="connsiteY73" fmla="*/ 171450 h 1355725"/>
              <a:gd name="connsiteX74" fmla="*/ 492125 w 3679825"/>
              <a:gd name="connsiteY74" fmla="*/ 174625 h 1355725"/>
              <a:gd name="connsiteX75" fmla="*/ 495300 w 3679825"/>
              <a:gd name="connsiteY75" fmla="*/ 244475 h 1355725"/>
              <a:gd name="connsiteX76" fmla="*/ 755650 w 3679825"/>
              <a:gd name="connsiteY76" fmla="*/ 247650 h 1355725"/>
              <a:gd name="connsiteX77" fmla="*/ 755650 w 3679825"/>
              <a:gd name="connsiteY77" fmla="*/ 279400 h 1355725"/>
              <a:gd name="connsiteX78" fmla="*/ 784225 w 3679825"/>
              <a:gd name="connsiteY78" fmla="*/ 304800 h 1355725"/>
              <a:gd name="connsiteX79" fmla="*/ 920750 w 3679825"/>
              <a:gd name="connsiteY79" fmla="*/ 304800 h 1355725"/>
              <a:gd name="connsiteX80" fmla="*/ 920750 w 3679825"/>
              <a:gd name="connsiteY80" fmla="*/ 333375 h 1355725"/>
              <a:gd name="connsiteX81" fmla="*/ 1022350 w 3679825"/>
              <a:gd name="connsiteY81" fmla="*/ 336550 h 1355725"/>
              <a:gd name="connsiteX82" fmla="*/ 1022350 w 3679825"/>
              <a:gd name="connsiteY82" fmla="*/ 371475 h 1355725"/>
              <a:gd name="connsiteX83" fmla="*/ 1216025 w 3679825"/>
              <a:gd name="connsiteY83" fmla="*/ 368300 h 1355725"/>
              <a:gd name="connsiteX84" fmla="*/ 1216025 w 3679825"/>
              <a:gd name="connsiteY84" fmla="*/ 390525 h 1355725"/>
              <a:gd name="connsiteX85" fmla="*/ 1374775 w 3679825"/>
              <a:gd name="connsiteY85" fmla="*/ 390525 h 1355725"/>
              <a:gd name="connsiteX86" fmla="*/ 1374775 w 3679825"/>
              <a:gd name="connsiteY86" fmla="*/ 415925 h 1355725"/>
              <a:gd name="connsiteX87" fmla="*/ 1533525 w 3679825"/>
              <a:gd name="connsiteY87" fmla="*/ 419100 h 1355725"/>
              <a:gd name="connsiteX88" fmla="*/ 1533525 w 3679825"/>
              <a:gd name="connsiteY88" fmla="*/ 454025 h 1355725"/>
              <a:gd name="connsiteX89" fmla="*/ 1558925 w 3679825"/>
              <a:gd name="connsiteY89" fmla="*/ 454025 h 1355725"/>
              <a:gd name="connsiteX90" fmla="*/ 1558925 w 3679825"/>
              <a:gd name="connsiteY90" fmla="*/ 498475 h 1355725"/>
              <a:gd name="connsiteX91" fmla="*/ 1714500 w 3679825"/>
              <a:gd name="connsiteY91" fmla="*/ 504825 h 1355725"/>
              <a:gd name="connsiteX92" fmla="*/ 1577975 w 3679825"/>
              <a:gd name="connsiteY92" fmla="*/ 584200 h 1355725"/>
              <a:gd name="connsiteX93" fmla="*/ 1771650 w 3679825"/>
              <a:gd name="connsiteY93" fmla="*/ 584200 h 1355725"/>
              <a:gd name="connsiteX94" fmla="*/ 1771650 w 3679825"/>
              <a:gd name="connsiteY94" fmla="*/ 606425 h 1355725"/>
              <a:gd name="connsiteX95" fmla="*/ 1822450 w 3679825"/>
              <a:gd name="connsiteY95" fmla="*/ 606425 h 1355725"/>
              <a:gd name="connsiteX96" fmla="*/ 1822450 w 3679825"/>
              <a:gd name="connsiteY96" fmla="*/ 631825 h 1355725"/>
              <a:gd name="connsiteX97" fmla="*/ 1908175 w 3679825"/>
              <a:gd name="connsiteY97" fmla="*/ 635000 h 1355725"/>
              <a:gd name="connsiteX98" fmla="*/ 1908175 w 3679825"/>
              <a:gd name="connsiteY98" fmla="*/ 657225 h 1355725"/>
              <a:gd name="connsiteX99" fmla="*/ 2082800 w 3679825"/>
              <a:gd name="connsiteY99" fmla="*/ 657225 h 1355725"/>
              <a:gd name="connsiteX100" fmla="*/ 2082800 w 3679825"/>
              <a:gd name="connsiteY100" fmla="*/ 682625 h 1355725"/>
              <a:gd name="connsiteX101" fmla="*/ 2432050 w 3679825"/>
              <a:gd name="connsiteY101" fmla="*/ 682625 h 1355725"/>
              <a:gd name="connsiteX102" fmla="*/ 2432050 w 3679825"/>
              <a:gd name="connsiteY102" fmla="*/ 714375 h 1355725"/>
              <a:gd name="connsiteX103" fmla="*/ 2505075 w 3679825"/>
              <a:gd name="connsiteY103" fmla="*/ 711200 h 1355725"/>
              <a:gd name="connsiteX104" fmla="*/ 2505075 w 3679825"/>
              <a:gd name="connsiteY104" fmla="*/ 733425 h 1355725"/>
              <a:gd name="connsiteX105" fmla="*/ 2597150 w 3679825"/>
              <a:gd name="connsiteY105" fmla="*/ 733425 h 1355725"/>
              <a:gd name="connsiteX106" fmla="*/ 2597150 w 3679825"/>
              <a:gd name="connsiteY106" fmla="*/ 768350 h 1355725"/>
              <a:gd name="connsiteX107" fmla="*/ 2609850 w 3679825"/>
              <a:gd name="connsiteY107" fmla="*/ 768350 h 1355725"/>
              <a:gd name="connsiteX108" fmla="*/ 2609850 w 3679825"/>
              <a:gd name="connsiteY108" fmla="*/ 781050 h 1355725"/>
              <a:gd name="connsiteX109" fmla="*/ 2622550 w 3679825"/>
              <a:gd name="connsiteY109" fmla="*/ 781050 h 1355725"/>
              <a:gd name="connsiteX110" fmla="*/ 2625725 w 3679825"/>
              <a:gd name="connsiteY110" fmla="*/ 835025 h 1355725"/>
              <a:gd name="connsiteX111" fmla="*/ 3127375 w 3679825"/>
              <a:gd name="connsiteY111" fmla="*/ 838200 h 1355725"/>
              <a:gd name="connsiteX112" fmla="*/ 3127375 w 3679825"/>
              <a:gd name="connsiteY112" fmla="*/ 892175 h 1355725"/>
              <a:gd name="connsiteX113" fmla="*/ 3679825 w 3679825"/>
              <a:gd name="connsiteY113"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1300 w 3679825"/>
              <a:gd name="connsiteY69" fmla="*/ 101600 h 1355725"/>
              <a:gd name="connsiteX70" fmla="*/ 260350 w 3679825"/>
              <a:gd name="connsiteY70" fmla="*/ 101600 h 1355725"/>
              <a:gd name="connsiteX71" fmla="*/ 260350 w 3679825"/>
              <a:gd name="connsiteY71" fmla="*/ 142875 h 1355725"/>
              <a:gd name="connsiteX72" fmla="*/ 450850 w 3679825"/>
              <a:gd name="connsiteY72" fmla="*/ 146050 h 1355725"/>
              <a:gd name="connsiteX73" fmla="*/ 450850 w 3679825"/>
              <a:gd name="connsiteY73" fmla="*/ 171450 h 1355725"/>
              <a:gd name="connsiteX74" fmla="*/ 492125 w 3679825"/>
              <a:gd name="connsiteY74" fmla="*/ 174625 h 1355725"/>
              <a:gd name="connsiteX75" fmla="*/ 495300 w 3679825"/>
              <a:gd name="connsiteY75" fmla="*/ 244475 h 1355725"/>
              <a:gd name="connsiteX76" fmla="*/ 755650 w 3679825"/>
              <a:gd name="connsiteY76" fmla="*/ 247650 h 1355725"/>
              <a:gd name="connsiteX77" fmla="*/ 755650 w 3679825"/>
              <a:gd name="connsiteY77" fmla="*/ 279400 h 1355725"/>
              <a:gd name="connsiteX78" fmla="*/ 784225 w 3679825"/>
              <a:gd name="connsiteY78" fmla="*/ 304800 h 1355725"/>
              <a:gd name="connsiteX79" fmla="*/ 920750 w 3679825"/>
              <a:gd name="connsiteY79" fmla="*/ 304800 h 1355725"/>
              <a:gd name="connsiteX80" fmla="*/ 920750 w 3679825"/>
              <a:gd name="connsiteY80" fmla="*/ 333375 h 1355725"/>
              <a:gd name="connsiteX81" fmla="*/ 1022350 w 3679825"/>
              <a:gd name="connsiteY81" fmla="*/ 336550 h 1355725"/>
              <a:gd name="connsiteX82" fmla="*/ 1022350 w 3679825"/>
              <a:gd name="connsiteY82" fmla="*/ 371475 h 1355725"/>
              <a:gd name="connsiteX83" fmla="*/ 1216025 w 3679825"/>
              <a:gd name="connsiteY83" fmla="*/ 368300 h 1355725"/>
              <a:gd name="connsiteX84" fmla="*/ 1216025 w 3679825"/>
              <a:gd name="connsiteY84" fmla="*/ 390525 h 1355725"/>
              <a:gd name="connsiteX85" fmla="*/ 1374775 w 3679825"/>
              <a:gd name="connsiteY85" fmla="*/ 390525 h 1355725"/>
              <a:gd name="connsiteX86" fmla="*/ 1374775 w 3679825"/>
              <a:gd name="connsiteY86" fmla="*/ 415925 h 1355725"/>
              <a:gd name="connsiteX87" fmla="*/ 1533525 w 3679825"/>
              <a:gd name="connsiteY87" fmla="*/ 419100 h 1355725"/>
              <a:gd name="connsiteX88" fmla="*/ 1533525 w 3679825"/>
              <a:gd name="connsiteY88" fmla="*/ 454025 h 1355725"/>
              <a:gd name="connsiteX89" fmla="*/ 1558925 w 3679825"/>
              <a:gd name="connsiteY89" fmla="*/ 454025 h 1355725"/>
              <a:gd name="connsiteX90" fmla="*/ 1558925 w 3679825"/>
              <a:gd name="connsiteY90" fmla="*/ 498475 h 1355725"/>
              <a:gd name="connsiteX91" fmla="*/ 1587500 w 3679825"/>
              <a:gd name="connsiteY91" fmla="*/ 495300 h 1355725"/>
              <a:gd name="connsiteX92" fmla="*/ 1577975 w 3679825"/>
              <a:gd name="connsiteY92" fmla="*/ 584200 h 1355725"/>
              <a:gd name="connsiteX93" fmla="*/ 1771650 w 3679825"/>
              <a:gd name="connsiteY93" fmla="*/ 584200 h 1355725"/>
              <a:gd name="connsiteX94" fmla="*/ 1771650 w 3679825"/>
              <a:gd name="connsiteY94" fmla="*/ 606425 h 1355725"/>
              <a:gd name="connsiteX95" fmla="*/ 1822450 w 3679825"/>
              <a:gd name="connsiteY95" fmla="*/ 606425 h 1355725"/>
              <a:gd name="connsiteX96" fmla="*/ 1822450 w 3679825"/>
              <a:gd name="connsiteY96" fmla="*/ 631825 h 1355725"/>
              <a:gd name="connsiteX97" fmla="*/ 1908175 w 3679825"/>
              <a:gd name="connsiteY97" fmla="*/ 635000 h 1355725"/>
              <a:gd name="connsiteX98" fmla="*/ 1908175 w 3679825"/>
              <a:gd name="connsiteY98" fmla="*/ 657225 h 1355725"/>
              <a:gd name="connsiteX99" fmla="*/ 2082800 w 3679825"/>
              <a:gd name="connsiteY99" fmla="*/ 657225 h 1355725"/>
              <a:gd name="connsiteX100" fmla="*/ 2082800 w 3679825"/>
              <a:gd name="connsiteY100" fmla="*/ 682625 h 1355725"/>
              <a:gd name="connsiteX101" fmla="*/ 2432050 w 3679825"/>
              <a:gd name="connsiteY101" fmla="*/ 682625 h 1355725"/>
              <a:gd name="connsiteX102" fmla="*/ 2432050 w 3679825"/>
              <a:gd name="connsiteY102" fmla="*/ 714375 h 1355725"/>
              <a:gd name="connsiteX103" fmla="*/ 2505075 w 3679825"/>
              <a:gd name="connsiteY103" fmla="*/ 711200 h 1355725"/>
              <a:gd name="connsiteX104" fmla="*/ 2505075 w 3679825"/>
              <a:gd name="connsiteY104" fmla="*/ 733425 h 1355725"/>
              <a:gd name="connsiteX105" fmla="*/ 2597150 w 3679825"/>
              <a:gd name="connsiteY105" fmla="*/ 733425 h 1355725"/>
              <a:gd name="connsiteX106" fmla="*/ 2597150 w 3679825"/>
              <a:gd name="connsiteY106" fmla="*/ 768350 h 1355725"/>
              <a:gd name="connsiteX107" fmla="*/ 2609850 w 3679825"/>
              <a:gd name="connsiteY107" fmla="*/ 768350 h 1355725"/>
              <a:gd name="connsiteX108" fmla="*/ 2609850 w 3679825"/>
              <a:gd name="connsiteY108" fmla="*/ 781050 h 1355725"/>
              <a:gd name="connsiteX109" fmla="*/ 2622550 w 3679825"/>
              <a:gd name="connsiteY109" fmla="*/ 781050 h 1355725"/>
              <a:gd name="connsiteX110" fmla="*/ 2625725 w 3679825"/>
              <a:gd name="connsiteY110" fmla="*/ 835025 h 1355725"/>
              <a:gd name="connsiteX111" fmla="*/ 3127375 w 3679825"/>
              <a:gd name="connsiteY111" fmla="*/ 838200 h 1355725"/>
              <a:gd name="connsiteX112" fmla="*/ 3127375 w 3679825"/>
              <a:gd name="connsiteY112" fmla="*/ 892175 h 1355725"/>
              <a:gd name="connsiteX113" fmla="*/ 3679825 w 3679825"/>
              <a:gd name="connsiteY113"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1300 w 3679825"/>
              <a:gd name="connsiteY69" fmla="*/ 101600 h 1355725"/>
              <a:gd name="connsiteX70" fmla="*/ 260350 w 3679825"/>
              <a:gd name="connsiteY70" fmla="*/ 101600 h 1355725"/>
              <a:gd name="connsiteX71" fmla="*/ 260350 w 3679825"/>
              <a:gd name="connsiteY71" fmla="*/ 142875 h 1355725"/>
              <a:gd name="connsiteX72" fmla="*/ 450850 w 3679825"/>
              <a:gd name="connsiteY72" fmla="*/ 146050 h 1355725"/>
              <a:gd name="connsiteX73" fmla="*/ 450850 w 3679825"/>
              <a:gd name="connsiteY73" fmla="*/ 171450 h 1355725"/>
              <a:gd name="connsiteX74" fmla="*/ 492125 w 3679825"/>
              <a:gd name="connsiteY74" fmla="*/ 174625 h 1355725"/>
              <a:gd name="connsiteX75" fmla="*/ 495300 w 3679825"/>
              <a:gd name="connsiteY75" fmla="*/ 244475 h 1355725"/>
              <a:gd name="connsiteX76" fmla="*/ 755650 w 3679825"/>
              <a:gd name="connsiteY76" fmla="*/ 247650 h 1355725"/>
              <a:gd name="connsiteX77" fmla="*/ 755650 w 3679825"/>
              <a:gd name="connsiteY77" fmla="*/ 279400 h 1355725"/>
              <a:gd name="connsiteX78" fmla="*/ 784225 w 3679825"/>
              <a:gd name="connsiteY78" fmla="*/ 304800 h 1355725"/>
              <a:gd name="connsiteX79" fmla="*/ 920750 w 3679825"/>
              <a:gd name="connsiteY79" fmla="*/ 304800 h 1355725"/>
              <a:gd name="connsiteX80" fmla="*/ 920750 w 3679825"/>
              <a:gd name="connsiteY80" fmla="*/ 333375 h 1355725"/>
              <a:gd name="connsiteX81" fmla="*/ 1022350 w 3679825"/>
              <a:gd name="connsiteY81" fmla="*/ 336550 h 1355725"/>
              <a:gd name="connsiteX82" fmla="*/ 1022350 w 3679825"/>
              <a:gd name="connsiteY82" fmla="*/ 371475 h 1355725"/>
              <a:gd name="connsiteX83" fmla="*/ 1216025 w 3679825"/>
              <a:gd name="connsiteY83" fmla="*/ 368300 h 1355725"/>
              <a:gd name="connsiteX84" fmla="*/ 1216025 w 3679825"/>
              <a:gd name="connsiteY84" fmla="*/ 390525 h 1355725"/>
              <a:gd name="connsiteX85" fmla="*/ 1374775 w 3679825"/>
              <a:gd name="connsiteY85" fmla="*/ 390525 h 1355725"/>
              <a:gd name="connsiteX86" fmla="*/ 1374775 w 3679825"/>
              <a:gd name="connsiteY86" fmla="*/ 415925 h 1355725"/>
              <a:gd name="connsiteX87" fmla="*/ 1533525 w 3679825"/>
              <a:gd name="connsiteY87" fmla="*/ 419100 h 1355725"/>
              <a:gd name="connsiteX88" fmla="*/ 1533525 w 3679825"/>
              <a:gd name="connsiteY88" fmla="*/ 454025 h 1355725"/>
              <a:gd name="connsiteX89" fmla="*/ 1558925 w 3679825"/>
              <a:gd name="connsiteY89" fmla="*/ 454025 h 1355725"/>
              <a:gd name="connsiteX90" fmla="*/ 1558925 w 3679825"/>
              <a:gd name="connsiteY90" fmla="*/ 498475 h 1355725"/>
              <a:gd name="connsiteX91" fmla="*/ 1574800 w 3679825"/>
              <a:gd name="connsiteY91" fmla="*/ 498475 h 1355725"/>
              <a:gd name="connsiteX92" fmla="*/ 1577975 w 3679825"/>
              <a:gd name="connsiteY92" fmla="*/ 584200 h 1355725"/>
              <a:gd name="connsiteX93" fmla="*/ 1771650 w 3679825"/>
              <a:gd name="connsiteY93" fmla="*/ 584200 h 1355725"/>
              <a:gd name="connsiteX94" fmla="*/ 1771650 w 3679825"/>
              <a:gd name="connsiteY94" fmla="*/ 606425 h 1355725"/>
              <a:gd name="connsiteX95" fmla="*/ 1822450 w 3679825"/>
              <a:gd name="connsiteY95" fmla="*/ 606425 h 1355725"/>
              <a:gd name="connsiteX96" fmla="*/ 1822450 w 3679825"/>
              <a:gd name="connsiteY96" fmla="*/ 631825 h 1355725"/>
              <a:gd name="connsiteX97" fmla="*/ 1908175 w 3679825"/>
              <a:gd name="connsiteY97" fmla="*/ 635000 h 1355725"/>
              <a:gd name="connsiteX98" fmla="*/ 1908175 w 3679825"/>
              <a:gd name="connsiteY98" fmla="*/ 657225 h 1355725"/>
              <a:gd name="connsiteX99" fmla="*/ 2082800 w 3679825"/>
              <a:gd name="connsiteY99" fmla="*/ 657225 h 1355725"/>
              <a:gd name="connsiteX100" fmla="*/ 2082800 w 3679825"/>
              <a:gd name="connsiteY100" fmla="*/ 682625 h 1355725"/>
              <a:gd name="connsiteX101" fmla="*/ 2432050 w 3679825"/>
              <a:gd name="connsiteY101" fmla="*/ 682625 h 1355725"/>
              <a:gd name="connsiteX102" fmla="*/ 2432050 w 3679825"/>
              <a:gd name="connsiteY102" fmla="*/ 714375 h 1355725"/>
              <a:gd name="connsiteX103" fmla="*/ 2505075 w 3679825"/>
              <a:gd name="connsiteY103" fmla="*/ 711200 h 1355725"/>
              <a:gd name="connsiteX104" fmla="*/ 2505075 w 3679825"/>
              <a:gd name="connsiteY104" fmla="*/ 733425 h 1355725"/>
              <a:gd name="connsiteX105" fmla="*/ 2597150 w 3679825"/>
              <a:gd name="connsiteY105" fmla="*/ 733425 h 1355725"/>
              <a:gd name="connsiteX106" fmla="*/ 2597150 w 3679825"/>
              <a:gd name="connsiteY106" fmla="*/ 768350 h 1355725"/>
              <a:gd name="connsiteX107" fmla="*/ 2609850 w 3679825"/>
              <a:gd name="connsiteY107" fmla="*/ 768350 h 1355725"/>
              <a:gd name="connsiteX108" fmla="*/ 2609850 w 3679825"/>
              <a:gd name="connsiteY108" fmla="*/ 781050 h 1355725"/>
              <a:gd name="connsiteX109" fmla="*/ 2622550 w 3679825"/>
              <a:gd name="connsiteY109" fmla="*/ 781050 h 1355725"/>
              <a:gd name="connsiteX110" fmla="*/ 2625725 w 3679825"/>
              <a:gd name="connsiteY110" fmla="*/ 835025 h 1355725"/>
              <a:gd name="connsiteX111" fmla="*/ 3127375 w 3679825"/>
              <a:gd name="connsiteY111" fmla="*/ 838200 h 1355725"/>
              <a:gd name="connsiteX112" fmla="*/ 3127375 w 3679825"/>
              <a:gd name="connsiteY112" fmla="*/ 892175 h 1355725"/>
              <a:gd name="connsiteX113" fmla="*/ 3679825 w 3679825"/>
              <a:gd name="connsiteY113" fmla="*/ 889000 h 1355725"/>
              <a:gd name="connsiteX0" fmla="*/ 3679825 w 3679825"/>
              <a:gd name="connsiteY0" fmla="*/ 889000 h 1355725"/>
              <a:gd name="connsiteX1" fmla="*/ 3679825 w 3679825"/>
              <a:gd name="connsiteY1" fmla="*/ 1355725 h 1355725"/>
              <a:gd name="connsiteX2" fmla="*/ 3127375 w 3679825"/>
              <a:gd name="connsiteY2" fmla="*/ 1352550 h 1355725"/>
              <a:gd name="connsiteX3" fmla="*/ 3127375 w 3679825"/>
              <a:gd name="connsiteY3" fmla="*/ 1320800 h 1355725"/>
              <a:gd name="connsiteX4" fmla="*/ 3108325 w 3679825"/>
              <a:gd name="connsiteY4" fmla="*/ 1320800 h 1355725"/>
              <a:gd name="connsiteX5" fmla="*/ 3108325 w 3679825"/>
              <a:gd name="connsiteY5" fmla="*/ 1292225 h 1355725"/>
              <a:gd name="connsiteX6" fmla="*/ 2625725 w 3679825"/>
              <a:gd name="connsiteY6" fmla="*/ 1289050 h 1355725"/>
              <a:gd name="connsiteX7" fmla="*/ 2622550 w 3679825"/>
              <a:gd name="connsiteY7" fmla="*/ 1238250 h 1355725"/>
              <a:gd name="connsiteX8" fmla="*/ 2609850 w 3679825"/>
              <a:gd name="connsiteY8" fmla="*/ 1241425 h 1355725"/>
              <a:gd name="connsiteX9" fmla="*/ 2609850 w 3679825"/>
              <a:gd name="connsiteY9" fmla="*/ 1238250 h 1355725"/>
              <a:gd name="connsiteX10" fmla="*/ 2584450 w 3679825"/>
              <a:gd name="connsiteY10" fmla="*/ 1219200 h 1355725"/>
              <a:gd name="connsiteX11" fmla="*/ 2584450 w 3679825"/>
              <a:gd name="connsiteY11" fmla="*/ 1190625 h 1355725"/>
              <a:gd name="connsiteX12" fmla="*/ 2505075 w 3679825"/>
              <a:gd name="connsiteY12" fmla="*/ 1190625 h 1355725"/>
              <a:gd name="connsiteX13" fmla="*/ 2505075 w 3679825"/>
              <a:gd name="connsiteY13" fmla="*/ 1158875 h 1355725"/>
              <a:gd name="connsiteX14" fmla="*/ 2419350 w 3679825"/>
              <a:gd name="connsiteY14" fmla="*/ 1158875 h 1355725"/>
              <a:gd name="connsiteX15" fmla="*/ 2419350 w 3679825"/>
              <a:gd name="connsiteY15" fmla="*/ 1130300 h 1355725"/>
              <a:gd name="connsiteX16" fmla="*/ 2073275 w 3679825"/>
              <a:gd name="connsiteY16" fmla="*/ 1127125 h 1355725"/>
              <a:gd name="connsiteX17" fmla="*/ 2073275 w 3679825"/>
              <a:gd name="connsiteY17" fmla="*/ 1104900 h 1355725"/>
              <a:gd name="connsiteX18" fmla="*/ 1908175 w 3679825"/>
              <a:gd name="connsiteY18" fmla="*/ 1104900 h 1355725"/>
              <a:gd name="connsiteX19" fmla="*/ 1908175 w 3679825"/>
              <a:gd name="connsiteY19" fmla="*/ 1079500 h 1355725"/>
              <a:gd name="connsiteX20" fmla="*/ 1822450 w 3679825"/>
              <a:gd name="connsiteY20" fmla="*/ 1076325 h 1355725"/>
              <a:gd name="connsiteX21" fmla="*/ 1822450 w 3679825"/>
              <a:gd name="connsiteY21" fmla="*/ 1050925 h 1355725"/>
              <a:gd name="connsiteX22" fmla="*/ 1781175 w 3679825"/>
              <a:gd name="connsiteY22" fmla="*/ 1050925 h 1355725"/>
              <a:gd name="connsiteX23" fmla="*/ 1781175 w 3679825"/>
              <a:gd name="connsiteY23" fmla="*/ 1028700 h 1355725"/>
              <a:gd name="connsiteX24" fmla="*/ 1574800 w 3679825"/>
              <a:gd name="connsiteY24" fmla="*/ 1025525 h 1355725"/>
              <a:gd name="connsiteX25" fmla="*/ 1574800 w 3679825"/>
              <a:gd name="connsiteY25" fmla="*/ 930275 h 1355725"/>
              <a:gd name="connsiteX26" fmla="*/ 1558925 w 3679825"/>
              <a:gd name="connsiteY26" fmla="*/ 930275 h 1355725"/>
              <a:gd name="connsiteX27" fmla="*/ 1558925 w 3679825"/>
              <a:gd name="connsiteY27" fmla="*/ 882650 h 1355725"/>
              <a:gd name="connsiteX28" fmla="*/ 1533525 w 3679825"/>
              <a:gd name="connsiteY28" fmla="*/ 882650 h 1355725"/>
              <a:gd name="connsiteX29" fmla="*/ 1533525 w 3679825"/>
              <a:gd name="connsiteY29" fmla="*/ 828675 h 1355725"/>
              <a:gd name="connsiteX30" fmla="*/ 1371600 w 3679825"/>
              <a:gd name="connsiteY30" fmla="*/ 828675 h 1355725"/>
              <a:gd name="connsiteX31" fmla="*/ 1371600 w 3679825"/>
              <a:gd name="connsiteY31" fmla="*/ 803275 h 1355725"/>
              <a:gd name="connsiteX32" fmla="*/ 1206500 w 3679825"/>
              <a:gd name="connsiteY32" fmla="*/ 803275 h 1355725"/>
              <a:gd name="connsiteX33" fmla="*/ 1206500 w 3679825"/>
              <a:gd name="connsiteY33" fmla="*/ 781050 h 1355725"/>
              <a:gd name="connsiteX34" fmla="*/ 1022350 w 3679825"/>
              <a:gd name="connsiteY34" fmla="*/ 777875 h 1355725"/>
              <a:gd name="connsiteX35" fmla="*/ 1022350 w 3679825"/>
              <a:gd name="connsiteY35" fmla="*/ 717550 h 1355725"/>
              <a:gd name="connsiteX36" fmla="*/ 920750 w 3679825"/>
              <a:gd name="connsiteY36" fmla="*/ 714375 h 1355725"/>
              <a:gd name="connsiteX37" fmla="*/ 920750 w 3679825"/>
              <a:gd name="connsiteY37" fmla="*/ 695325 h 1355725"/>
              <a:gd name="connsiteX38" fmla="*/ 777875 w 3679825"/>
              <a:gd name="connsiteY38" fmla="*/ 695325 h 1355725"/>
              <a:gd name="connsiteX39" fmla="*/ 777875 w 3679825"/>
              <a:gd name="connsiteY39" fmla="*/ 657225 h 1355725"/>
              <a:gd name="connsiteX40" fmla="*/ 752475 w 3679825"/>
              <a:gd name="connsiteY40" fmla="*/ 657225 h 1355725"/>
              <a:gd name="connsiteX41" fmla="*/ 752475 w 3679825"/>
              <a:gd name="connsiteY41" fmla="*/ 603250 h 1355725"/>
              <a:gd name="connsiteX42" fmla="*/ 492125 w 3679825"/>
              <a:gd name="connsiteY42" fmla="*/ 600075 h 1355725"/>
              <a:gd name="connsiteX43" fmla="*/ 488950 w 3679825"/>
              <a:gd name="connsiteY43" fmla="*/ 520700 h 1355725"/>
              <a:gd name="connsiteX44" fmla="*/ 476250 w 3679825"/>
              <a:gd name="connsiteY44" fmla="*/ 520700 h 1355725"/>
              <a:gd name="connsiteX45" fmla="*/ 476250 w 3679825"/>
              <a:gd name="connsiteY45" fmla="*/ 488950 h 1355725"/>
              <a:gd name="connsiteX46" fmla="*/ 444500 w 3679825"/>
              <a:gd name="connsiteY46" fmla="*/ 488950 h 1355725"/>
              <a:gd name="connsiteX47" fmla="*/ 444500 w 3679825"/>
              <a:gd name="connsiteY47" fmla="*/ 457200 h 1355725"/>
              <a:gd name="connsiteX48" fmla="*/ 254000 w 3679825"/>
              <a:gd name="connsiteY48" fmla="*/ 454025 h 1355725"/>
              <a:gd name="connsiteX49" fmla="*/ 254000 w 3679825"/>
              <a:gd name="connsiteY49" fmla="*/ 422275 h 1355725"/>
              <a:gd name="connsiteX50" fmla="*/ 241300 w 3679825"/>
              <a:gd name="connsiteY50" fmla="*/ 422275 h 1355725"/>
              <a:gd name="connsiteX51" fmla="*/ 241300 w 3679825"/>
              <a:gd name="connsiteY51" fmla="*/ 365125 h 1355725"/>
              <a:gd name="connsiteX52" fmla="*/ 219075 w 3679825"/>
              <a:gd name="connsiteY52" fmla="*/ 365125 h 1355725"/>
              <a:gd name="connsiteX53" fmla="*/ 219075 w 3679825"/>
              <a:gd name="connsiteY53" fmla="*/ 307975 h 1355725"/>
              <a:gd name="connsiteX54" fmla="*/ 158750 w 3679825"/>
              <a:gd name="connsiteY54" fmla="*/ 304800 h 1355725"/>
              <a:gd name="connsiteX55" fmla="*/ 158750 w 3679825"/>
              <a:gd name="connsiteY55" fmla="*/ 250825 h 1355725"/>
              <a:gd name="connsiteX56" fmla="*/ 146050 w 3679825"/>
              <a:gd name="connsiteY56" fmla="*/ 250825 h 1355725"/>
              <a:gd name="connsiteX57" fmla="*/ 146050 w 3679825"/>
              <a:gd name="connsiteY57" fmla="*/ 238125 h 1355725"/>
              <a:gd name="connsiteX58" fmla="*/ 66675 w 3679825"/>
              <a:gd name="connsiteY58" fmla="*/ 234950 h 1355725"/>
              <a:gd name="connsiteX59" fmla="*/ 63500 w 3679825"/>
              <a:gd name="connsiteY59" fmla="*/ 184150 h 1355725"/>
              <a:gd name="connsiteX60" fmla="*/ 0 w 3679825"/>
              <a:gd name="connsiteY60" fmla="*/ 184150 h 1355725"/>
              <a:gd name="connsiteX61" fmla="*/ 0 w 3679825"/>
              <a:gd name="connsiteY61" fmla="*/ 3175 h 1355725"/>
              <a:gd name="connsiteX62" fmla="*/ 73025 w 3679825"/>
              <a:gd name="connsiteY62" fmla="*/ 0 h 1355725"/>
              <a:gd name="connsiteX63" fmla="*/ 73025 w 3679825"/>
              <a:gd name="connsiteY63" fmla="*/ 28575 h 1355725"/>
              <a:gd name="connsiteX64" fmla="*/ 158750 w 3679825"/>
              <a:gd name="connsiteY64" fmla="*/ 28575 h 1355725"/>
              <a:gd name="connsiteX65" fmla="*/ 180975 w 3679825"/>
              <a:gd name="connsiteY65" fmla="*/ 60325 h 1355725"/>
              <a:gd name="connsiteX66" fmla="*/ 231775 w 3679825"/>
              <a:gd name="connsiteY66" fmla="*/ 60325 h 1355725"/>
              <a:gd name="connsiteX67" fmla="*/ 231775 w 3679825"/>
              <a:gd name="connsiteY67" fmla="*/ 85725 h 1355725"/>
              <a:gd name="connsiteX68" fmla="*/ 241300 w 3679825"/>
              <a:gd name="connsiteY68" fmla="*/ 85725 h 1355725"/>
              <a:gd name="connsiteX69" fmla="*/ 241300 w 3679825"/>
              <a:gd name="connsiteY69" fmla="*/ 101600 h 1355725"/>
              <a:gd name="connsiteX70" fmla="*/ 260350 w 3679825"/>
              <a:gd name="connsiteY70" fmla="*/ 101600 h 1355725"/>
              <a:gd name="connsiteX71" fmla="*/ 260350 w 3679825"/>
              <a:gd name="connsiteY71" fmla="*/ 142875 h 1355725"/>
              <a:gd name="connsiteX72" fmla="*/ 450850 w 3679825"/>
              <a:gd name="connsiteY72" fmla="*/ 146050 h 1355725"/>
              <a:gd name="connsiteX73" fmla="*/ 450850 w 3679825"/>
              <a:gd name="connsiteY73" fmla="*/ 171450 h 1355725"/>
              <a:gd name="connsiteX74" fmla="*/ 492125 w 3679825"/>
              <a:gd name="connsiteY74" fmla="*/ 174625 h 1355725"/>
              <a:gd name="connsiteX75" fmla="*/ 495300 w 3679825"/>
              <a:gd name="connsiteY75" fmla="*/ 244475 h 1355725"/>
              <a:gd name="connsiteX76" fmla="*/ 755650 w 3679825"/>
              <a:gd name="connsiteY76" fmla="*/ 247650 h 1355725"/>
              <a:gd name="connsiteX77" fmla="*/ 755650 w 3679825"/>
              <a:gd name="connsiteY77" fmla="*/ 279400 h 1355725"/>
              <a:gd name="connsiteX78" fmla="*/ 784225 w 3679825"/>
              <a:gd name="connsiteY78" fmla="*/ 304800 h 1355725"/>
              <a:gd name="connsiteX79" fmla="*/ 920750 w 3679825"/>
              <a:gd name="connsiteY79" fmla="*/ 304800 h 1355725"/>
              <a:gd name="connsiteX80" fmla="*/ 920750 w 3679825"/>
              <a:gd name="connsiteY80" fmla="*/ 333375 h 1355725"/>
              <a:gd name="connsiteX81" fmla="*/ 1022350 w 3679825"/>
              <a:gd name="connsiteY81" fmla="*/ 336550 h 1355725"/>
              <a:gd name="connsiteX82" fmla="*/ 1022350 w 3679825"/>
              <a:gd name="connsiteY82" fmla="*/ 371475 h 1355725"/>
              <a:gd name="connsiteX83" fmla="*/ 1216025 w 3679825"/>
              <a:gd name="connsiteY83" fmla="*/ 368300 h 1355725"/>
              <a:gd name="connsiteX84" fmla="*/ 1216025 w 3679825"/>
              <a:gd name="connsiteY84" fmla="*/ 390525 h 1355725"/>
              <a:gd name="connsiteX85" fmla="*/ 1374775 w 3679825"/>
              <a:gd name="connsiteY85" fmla="*/ 390525 h 1355725"/>
              <a:gd name="connsiteX86" fmla="*/ 1374775 w 3679825"/>
              <a:gd name="connsiteY86" fmla="*/ 415925 h 1355725"/>
              <a:gd name="connsiteX87" fmla="*/ 1533525 w 3679825"/>
              <a:gd name="connsiteY87" fmla="*/ 419100 h 1355725"/>
              <a:gd name="connsiteX88" fmla="*/ 1533525 w 3679825"/>
              <a:gd name="connsiteY88" fmla="*/ 454025 h 1355725"/>
              <a:gd name="connsiteX89" fmla="*/ 1558925 w 3679825"/>
              <a:gd name="connsiteY89" fmla="*/ 454025 h 1355725"/>
              <a:gd name="connsiteX90" fmla="*/ 1558925 w 3679825"/>
              <a:gd name="connsiteY90" fmla="*/ 498475 h 1355725"/>
              <a:gd name="connsiteX91" fmla="*/ 1577975 w 3679825"/>
              <a:gd name="connsiteY91" fmla="*/ 498475 h 1355725"/>
              <a:gd name="connsiteX92" fmla="*/ 1577975 w 3679825"/>
              <a:gd name="connsiteY92" fmla="*/ 584200 h 1355725"/>
              <a:gd name="connsiteX93" fmla="*/ 1771650 w 3679825"/>
              <a:gd name="connsiteY93" fmla="*/ 584200 h 1355725"/>
              <a:gd name="connsiteX94" fmla="*/ 1771650 w 3679825"/>
              <a:gd name="connsiteY94" fmla="*/ 606425 h 1355725"/>
              <a:gd name="connsiteX95" fmla="*/ 1822450 w 3679825"/>
              <a:gd name="connsiteY95" fmla="*/ 606425 h 1355725"/>
              <a:gd name="connsiteX96" fmla="*/ 1822450 w 3679825"/>
              <a:gd name="connsiteY96" fmla="*/ 631825 h 1355725"/>
              <a:gd name="connsiteX97" fmla="*/ 1908175 w 3679825"/>
              <a:gd name="connsiteY97" fmla="*/ 635000 h 1355725"/>
              <a:gd name="connsiteX98" fmla="*/ 1908175 w 3679825"/>
              <a:gd name="connsiteY98" fmla="*/ 657225 h 1355725"/>
              <a:gd name="connsiteX99" fmla="*/ 2082800 w 3679825"/>
              <a:gd name="connsiteY99" fmla="*/ 657225 h 1355725"/>
              <a:gd name="connsiteX100" fmla="*/ 2082800 w 3679825"/>
              <a:gd name="connsiteY100" fmla="*/ 682625 h 1355725"/>
              <a:gd name="connsiteX101" fmla="*/ 2432050 w 3679825"/>
              <a:gd name="connsiteY101" fmla="*/ 682625 h 1355725"/>
              <a:gd name="connsiteX102" fmla="*/ 2432050 w 3679825"/>
              <a:gd name="connsiteY102" fmla="*/ 714375 h 1355725"/>
              <a:gd name="connsiteX103" fmla="*/ 2505075 w 3679825"/>
              <a:gd name="connsiteY103" fmla="*/ 711200 h 1355725"/>
              <a:gd name="connsiteX104" fmla="*/ 2505075 w 3679825"/>
              <a:gd name="connsiteY104" fmla="*/ 733425 h 1355725"/>
              <a:gd name="connsiteX105" fmla="*/ 2597150 w 3679825"/>
              <a:gd name="connsiteY105" fmla="*/ 733425 h 1355725"/>
              <a:gd name="connsiteX106" fmla="*/ 2597150 w 3679825"/>
              <a:gd name="connsiteY106" fmla="*/ 768350 h 1355725"/>
              <a:gd name="connsiteX107" fmla="*/ 2609850 w 3679825"/>
              <a:gd name="connsiteY107" fmla="*/ 768350 h 1355725"/>
              <a:gd name="connsiteX108" fmla="*/ 2609850 w 3679825"/>
              <a:gd name="connsiteY108" fmla="*/ 781050 h 1355725"/>
              <a:gd name="connsiteX109" fmla="*/ 2622550 w 3679825"/>
              <a:gd name="connsiteY109" fmla="*/ 781050 h 1355725"/>
              <a:gd name="connsiteX110" fmla="*/ 2625725 w 3679825"/>
              <a:gd name="connsiteY110" fmla="*/ 835025 h 1355725"/>
              <a:gd name="connsiteX111" fmla="*/ 3127375 w 3679825"/>
              <a:gd name="connsiteY111" fmla="*/ 838200 h 1355725"/>
              <a:gd name="connsiteX112" fmla="*/ 3127375 w 3679825"/>
              <a:gd name="connsiteY112" fmla="*/ 892175 h 1355725"/>
              <a:gd name="connsiteX113" fmla="*/ 3679825 w 3679825"/>
              <a:gd name="connsiteY113" fmla="*/ 889000 h 135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679825" h="1355725">
                <a:moveTo>
                  <a:pt x="3679825" y="889000"/>
                </a:moveTo>
                <a:lnTo>
                  <a:pt x="3679825" y="1355725"/>
                </a:lnTo>
                <a:lnTo>
                  <a:pt x="3127375" y="1352550"/>
                </a:lnTo>
                <a:lnTo>
                  <a:pt x="3127375" y="1320800"/>
                </a:lnTo>
                <a:lnTo>
                  <a:pt x="3108325" y="1320800"/>
                </a:lnTo>
                <a:lnTo>
                  <a:pt x="3108325" y="1292225"/>
                </a:lnTo>
                <a:lnTo>
                  <a:pt x="2625725" y="1289050"/>
                </a:lnTo>
                <a:lnTo>
                  <a:pt x="2622550" y="1238250"/>
                </a:lnTo>
                <a:lnTo>
                  <a:pt x="2609850" y="1241425"/>
                </a:lnTo>
                <a:lnTo>
                  <a:pt x="2609850" y="1238250"/>
                </a:lnTo>
                <a:lnTo>
                  <a:pt x="2584450" y="1219200"/>
                </a:lnTo>
                <a:lnTo>
                  <a:pt x="2584450" y="1190625"/>
                </a:lnTo>
                <a:lnTo>
                  <a:pt x="2505075" y="1190625"/>
                </a:lnTo>
                <a:lnTo>
                  <a:pt x="2505075" y="1158875"/>
                </a:lnTo>
                <a:lnTo>
                  <a:pt x="2419350" y="1158875"/>
                </a:lnTo>
                <a:lnTo>
                  <a:pt x="2419350" y="1130300"/>
                </a:lnTo>
                <a:lnTo>
                  <a:pt x="2073275" y="1127125"/>
                </a:lnTo>
                <a:lnTo>
                  <a:pt x="2073275" y="1104900"/>
                </a:lnTo>
                <a:lnTo>
                  <a:pt x="1908175" y="1104900"/>
                </a:lnTo>
                <a:lnTo>
                  <a:pt x="1908175" y="1079500"/>
                </a:lnTo>
                <a:lnTo>
                  <a:pt x="1822450" y="1076325"/>
                </a:lnTo>
                <a:lnTo>
                  <a:pt x="1822450" y="1050925"/>
                </a:lnTo>
                <a:lnTo>
                  <a:pt x="1781175" y="1050925"/>
                </a:lnTo>
                <a:lnTo>
                  <a:pt x="1781175" y="1028700"/>
                </a:lnTo>
                <a:lnTo>
                  <a:pt x="1574800" y="1025525"/>
                </a:lnTo>
                <a:lnTo>
                  <a:pt x="1574800" y="930275"/>
                </a:lnTo>
                <a:lnTo>
                  <a:pt x="1558925" y="930275"/>
                </a:lnTo>
                <a:lnTo>
                  <a:pt x="1558925" y="882650"/>
                </a:lnTo>
                <a:lnTo>
                  <a:pt x="1533525" y="882650"/>
                </a:lnTo>
                <a:lnTo>
                  <a:pt x="1533525" y="828675"/>
                </a:lnTo>
                <a:lnTo>
                  <a:pt x="1371600" y="828675"/>
                </a:lnTo>
                <a:lnTo>
                  <a:pt x="1371600" y="803275"/>
                </a:lnTo>
                <a:lnTo>
                  <a:pt x="1206500" y="803275"/>
                </a:lnTo>
                <a:lnTo>
                  <a:pt x="1206500" y="781050"/>
                </a:lnTo>
                <a:lnTo>
                  <a:pt x="1022350" y="777875"/>
                </a:lnTo>
                <a:lnTo>
                  <a:pt x="1022350" y="717550"/>
                </a:lnTo>
                <a:lnTo>
                  <a:pt x="920750" y="714375"/>
                </a:lnTo>
                <a:lnTo>
                  <a:pt x="920750" y="695325"/>
                </a:lnTo>
                <a:lnTo>
                  <a:pt x="777875" y="695325"/>
                </a:lnTo>
                <a:lnTo>
                  <a:pt x="777875" y="657225"/>
                </a:lnTo>
                <a:lnTo>
                  <a:pt x="752475" y="657225"/>
                </a:lnTo>
                <a:lnTo>
                  <a:pt x="752475" y="603250"/>
                </a:lnTo>
                <a:lnTo>
                  <a:pt x="492125" y="600075"/>
                </a:lnTo>
                <a:lnTo>
                  <a:pt x="488950" y="520700"/>
                </a:lnTo>
                <a:lnTo>
                  <a:pt x="476250" y="520700"/>
                </a:lnTo>
                <a:lnTo>
                  <a:pt x="476250" y="488950"/>
                </a:lnTo>
                <a:lnTo>
                  <a:pt x="444500" y="488950"/>
                </a:lnTo>
                <a:lnTo>
                  <a:pt x="444500" y="457200"/>
                </a:lnTo>
                <a:lnTo>
                  <a:pt x="254000" y="454025"/>
                </a:lnTo>
                <a:lnTo>
                  <a:pt x="254000" y="422275"/>
                </a:lnTo>
                <a:lnTo>
                  <a:pt x="241300" y="422275"/>
                </a:lnTo>
                <a:lnTo>
                  <a:pt x="241300" y="365125"/>
                </a:lnTo>
                <a:lnTo>
                  <a:pt x="219075" y="365125"/>
                </a:lnTo>
                <a:lnTo>
                  <a:pt x="219075" y="307975"/>
                </a:lnTo>
                <a:lnTo>
                  <a:pt x="158750" y="304800"/>
                </a:lnTo>
                <a:lnTo>
                  <a:pt x="158750" y="250825"/>
                </a:lnTo>
                <a:lnTo>
                  <a:pt x="146050" y="250825"/>
                </a:lnTo>
                <a:lnTo>
                  <a:pt x="146050" y="238125"/>
                </a:lnTo>
                <a:lnTo>
                  <a:pt x="66675" y="234950"/>
                </a:lnTo>
                <a:lnTo>
                  <a:pt x="63500" y="184150"/>
                </a:lnTo>
                <a:lnTo>
                  <a:pt x="0" y="184150"/>
                </a:lnTo>
                <a:lnTo>
                  <a:pt x="0" y="3175"/>
                </a:lnTo>
                <a:lnTo>
                  <a:pt x="73025" y="0"/>
                </a:lnTo>
                <a:lnTo>
                  <a:pt x="73025" y="28575"/>
                </a:lnTo>
                <a:lnTo>
                  <a:pt x="158750" y="28575"/>
                </a:lnTo>
                <a:lnTo>
                  <a:pt x="180975" y="60325"/>
                </a:lnTo>
                <a:lnTo>
                  <a:pt x="231775" y="60325"/>
                </a:lnTo>
                <a:lnTo>
                  <a:pt x="231775" y="85725"/>
                </a:lnTo>
                <a:lnTo>
                  <a:pt x="241300" y="85725"/>
                </a:lnTo>
                <a:lnTo>
                  <a:pt x="241300" y="101600"/>
                </a:lnTo>
                <a:lnTo>
                  <a:pt x="260350" y="101600"/>
                </a:lnTo>
                <a:lnTo>
                  <a:pt x="260350" y="142875"/>
                </a:lnTo>
                <a:lnTo>
                  <a:pt x="450850" y="146050"/>
                </a:lnTo>
                <a:lnTo>
                  <a:pt x="450850" y="171450"/>
                </a:lnTo>
                <a:lnTo>
                  <a:pt x="492125" y="174625"/>
                </a:lnTo>
                <a:lnTo>
                  <a:pt x="495300" y="244475"/>
                </a:lnTo>
                <a:lnTo>
                  <a:pt x="755650" y="247650"/>
                </a:lnTo>
                <a:lnTo>
                  <a:pt x="755650" y="279400"/>
                </a:lnTo>
                <a:lnTo>
                  <a:pt x="784225" y="304800"/>
                </a:lnTo>
                <a:lnTo>
                  <a:pt x="920750" y="304800"/>
                </a:lnTo>
                <a:lnTo>
                  <a:pt x="920750" y="333375"/>
                </a:lnTo>
                <a:lnTo>
                  <a:pt x="1022350" y="336550"/>
                </a:lnTo>
                <a:lnTo>
                  <a:pt x="1022350" y="371475"/>
                </a:lnTo>
                <a:lnTo>
                  <a:pt x="1216025" y="368300"/>
                </a:lnTo>
                <a:lnTo>
                  <a:pt x="1216025" y="390525"/>
                </a:lnTo>
                <a:lnTo>
                  <a:pt x="1374775" y="390525"/>
                </a:lnTo>
                <a:lnTo>
                  <a:pt x="1374775" y="415925"/>
                </a:lnTo>
                <a:lnTo>
                  <a:pt x="1533525" y="419100"/>
                </a:lnTo>
                <a:lnTo>
                  <a:pt x="1533525" y="454025"/>
                </a:lnTo>
                <a:lnTo>
                  <a:pt x="1558925" y="454025"/>
                </a:lnTo>
                <a:cubicBezTo>
                  <a:pt x="1563158" y="461962"/>
                  <a:pt x="1558396" y="476779"/>
                  <a:pt x="1558925" y="498475"/>
                </a:cubicBezTo>
                <a:lnTo>
                  <a:pt x="1577975" y="498475"/>
                </a:lnTo>
                <a:lnTo>
                  <a:pt x="1577975" y="584200"/>
                </a:lnTo>
                <a:lnTo>
                  <a:pt x="1771650" y="584200"/>
                </a:lnTo>
                <a:lnTo>
                  <a:pt x="1771650" y="606425"/>
                </a:lnTo>
                <a:lnTo>
                  <a:pt x="1822450" y="606425"/>
                </a:lnTo>
                <a:lnTo>
                  <a:pt x="1822450" y="631825"/>
                </a:lnTo>
                <a:lnTo>
                  <a:pt x="1908175" y="635000"/>
                </a:lnTo>
                <a:lnTo>
                  <a:pt x="1908175" y="657225"/>
                </a:lnTo>
                <a:lnTo>
                  <a:pt x="2082800" y="657225"/>
                </a:lnTo>
                <a:lnTo>
                  <a:pt x="2082800" y="682625"/>
                </a:lnTo>
                <a:lnTo>
                  <a:pt x="2432050" y="682625"/>
                </a:lnTo>
                <a:lnTo>
                  <a:pt x="2432050" y="714375"/>
                </a:lnTo>
                <a:lnTo>
                  <a:pt x="2505075" y="711200"/>
                </a:lnTo>
                <a:lnTo>
                  <a:pt x="2505075" y="733425"/>
                </a:lnTo>
                <a:lnTo>
                  <a:pt x="2597150" y="733425"/>
                </a:lnTo>
                <a:lnTo>
                  <a:pt x="2597150" y="768350"/>
                </a:lnTo>
                <a:lnTo>
                  <a:pt x="2609850" y="768350"/>
                </a:lnTo>
                <a:lnTo>
                  <a:pt x="2609850" y="781050"/>
                </a:lnTo>
                <a:lnTo>
                  <a:pt x="2622550" y="781050"/>
                </a:lnTo>
                <a:lnTo>
                  <a:pt x="2625725" y="835025"/>
                </a:lnTo>
                <a:lnTo>
                  <a:pt x="3127375" y="838200"/>
                </a:lnTo>
                <a:lnTo>
                  <a:pt x="3127375" y="892175"/>
                </a:lnTo>
                <a:lnTo>
                  <a:pt x="3679825" y="889000"/>
                </a:lnTo>
                <a:close/>
              </a:path>
            </a:pathLst>
          </a:cu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129" name="Gruppieren 128">
            <a:extLst>
              <a:ext uri="{FF2B5EF4-FFF2-40B4-BE49-F238E27FC236}">
                <a16:creationId xmlns:a16="http://schemas.microsoft.com/office/drawing/2014/main" id="{0D75DFD9-ACBD-44C0-9994-BB13610F13E5}"/>
              </a:ext>
            </a:extLst>
          </p:cNvPr>
          <p:cNvGrpSpPr/>
          <p:nvPr/>
        </p:nvGrpSpPr>
        <p:grpSpPr>
          <a:xfrm>
            <a:off x="950590" y="1738963"/>
            <a:ext cx="4256923" cy="2471292"/>
            <a:chOff x="968170" y="2086799"/>
            <a:chExt cx="4256923" cy="2471292"/>
          </a:xfrm>
        </p:grpSpPr>
        <p:grpSp>
          <p:nvGrpSpPr>
            <p:cNvPr id="46" name="Gruppieren 45">
              <a:extLst>
                <a:ext uri="{FF2B5EF4-FFF2-40B4-BE49-F238E27FC236}">
                  <a16:creationId xmlns:a16="http://schemas.microsoft.com/office/drawing/2014/main" id="{1FC3B652-4BFA-47CF-B10F-588AE4F146DD}"/>
                </a:ext>
              </a:extLst>
            </p:cNvPr>
            <p:cNvGrpSpPr/>
            <p:nvPr/>
          </p:nvGrpSpPr>
          <p:grpSpPr>
            <a:xfrm>
              <a:off x="1351358" y="2188369"/>
              <a:ext cx="3873735" cy="2369722"/>
              <a:chOff x="1351358" y="2188369"/>
              <a:chExt cx="3873735" cy="2369722"/>
            </a:xfrm>
          </p:grpSpPr>
          <p:cxnSp>
            <p:nvCxnSpPr>
              <p:cNvPr id="7" name="Gerader Verbinder 6">
                <a:extLst>
                  <a:ext uri="{FF2B5EF4-FFF2-40B4-BE49-F238E27FC236}">
                    <a16:creationId xmlns:a16="http://schemas.microsoft.com/office/drawing/2014/main" id="{2DA300B2-6836-46E2-97B4-D6F5831B9A76}"/>
                  </a:ext>
                </a:extLst>
              </p:cNvPr>
              <p:cNvCxnSpPr>
                <a:cxnSpLocks/>
              </p:cNvCxnSpPr>
              <p:nvPr/>
            </p:nvCxnSpPr>
            <p:spPr>
              <a:xfrm>
                <a:off x="1410889" y="2188369"/>
                <a:ext cx="0" cy="23217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r Verbinder 13">
                <a:extLst>
                  <a:ext uri="{FF2B5EF4-FFF2-40B4-BE49-F238E27FC236}">
                    <a16:creationId xmlns:a16="http://schemas.microsoft.com/office/drawing/2014/main" id="{F44CFF61-599C-43B1-89EB-8FFFA064C8B1}"/>
                  </a:ext>
                </a:extLst>
              </p:cNvPr>
              <p:cNvCxnSpPr>
                <a:cxnSpLocks/>
              </p:cNvCxnSpPr>
              <p:nvPr/>
            </p:nvCxnSpPr>
            <p:spPr>
              <a:xfrm flipH="1">
                <a:off x="1351358" y="2238375"/>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9E266D5F-4A28-40F1-B3CF-C20635519B92}"/>
                  </a:ext>
                </a:extLst>
              </p:cNvPr>
              <p:cNvCxnSpPr>
                <a:cxnSpLocks/>
              </p:cNvCxnSpPr>
              <p:nvPr/>
            </p:nvCxnSpPr>
            <p:spPr>
              <a:xfrm flipH="1">
                <a:off x="1351358" y="2452688"/>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CBDD8A02-214E-4508-B1AE-44B4CEDC9C76}"/>
                  </a:ext>
                </a:extLst>
              </p:cNvPr>
              <p:cNvCxnSpPr>
                <a:cxnSpLocks/>
              </p:cNvCxnSpPr>
              <p:nvPr/>
            </p:nvCxnSpPr>
            <p:spPr>
              <a:xfrm flipH="1">
                <a:off x="1351358" y="2667001"/>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B4F14942-B66F-4E83-95B4-AEEE7D45B5E5}"/>
                  </a:ext>
                </a:extLst>
              </p:cNvPr>
              <p:cNvCxnSpPr>
                <a:cxnSpLocks/>
              </p:cNvCxnSpPr>
              <p:nvPr/>
            </p:nvCxnSpPr>
            <p:spPr>
              <a:xfrm flipH="1">
                <a:off x="1351358" y="2867026"/>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38479030-B0C2-4934-AA22-65F8906AF695}"/>
                  </a:ext>
                </a:extLst>
              </p:cNvPr>
              <p:cNvCxnSpPr>
                <a:cxnSpLocks/>
              </p:cNvCxnSpPr>
              <p:nvPr/>
            </p:nvCxnSpPr>
            <p:spPr>
              <a:xfrm flipH="1">
                <a:off x="1351358" y="3083720"/>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4B0C6AD7-7A9C-477B-B865-DE1FEC4C0399}"/>
                  </a:ext>
                </a:extLst>
              </p:cNvPr>
              <p:cNvCxnSpPr>
                <a:cxnSpLocks/>
              </p:cNvCxnSpPr>
              <p:nvPr/>
            </p:nvCxnSpPr>
            <p:spPr>
              <a:xfrm flipH="1">
                <a:off x="1351358" y="3300413"/>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33344362-4708-4CBD-AEB0-D70F2F9F8FF7}"/>
                  </a:ext>
                </a:extLst>
              </p:cNvPr>
              <p:cNvCxnSpPr>
                <a:cxnSpLocks/>
              </p:cNvCxnSpPr>
              <p:nvPr/>
            </p:nvCxnSpPr>
            <p:spPr>
              <a:xfrm flipH="1">
                <a:off x="1351358" y="3512344"/>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97602622-E711-4332-9E69-2F4D4185F7B3}"/>
                  </a:ext>
                </a:extLst>
              </p:cNvPr>
              <p:cNvCxnSpPr>
                <a:cxnSpLocks/>
              </p:cNvCxnSpPr>
              <p:nvPr/>
            </p:nvCxnSpPr>
            <p:spPr>
              <a:xfrm flipH="1">
                <a:off x="1351358" y="3731419"/>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52E5BDCA-6AE1-4538-B21C-AE1BFC639D10}"/>
                  </a:ext>
                </a:extLst>
              </p:cNvPr>
              <p:cNvCxnSpPr>
                <a:cxnSpLocks/>
              </p:cNvCxnSpPr>
              <p:nvPr/>
            </p:nvCxnSpPr>
            <p:spPr>
              <a:xfrm flipH="1">
                <a:off x="1351358" y="3943351"/>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1D149621-A09A-4E44-B01D-7C62D1FFE321}"/>
                  </a:ext>
                </a:extLst>
              </p:cNvPr>
              <p:cNvCxnSpPr>
                <a:cxnSpLocks/>
              </p:cNvCxnSpPr>
              <p:nvPr/>
            </p:nvCxnSpPr>
            <p:spPr>
              <a:xfrm flipH="1">
                <a:off x="1351358" y="4145758"/>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9734FEF5-D105-4F41-AE27-066F5A7EB6CB}"/>
                  </a:ext>
                </a:extLst>
              </p:cNvPr>
              <p:cNvCxnSpPr>
                <a:cxnSpLocks/>
              </p:cNvCxnSpPr>
              <p:nvPr/>
            </p:nvCxnSpPr>
            <p:spPr>
              <a:xfrm flipH="1">
                <a:off x="1351358" y="4355308"/>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pieren 44">
                <a:extLst>
                  <a:ext uri="{FF2B5EF4-FFF2-40B4-BE49-F238E27FC236}">
                    <a16:creationId xmlns:a16="http://schemas.microsoft.com/office/drawing/2014/main" id="{FA732FC0-1579-4C24-B114-233FC3E22817}"/>
                  </a:ext>
                </a:extLst>
              </p:cNvPr>
              <p:cNvGrpSpPr/>
              <p:nvPr/>
            </p:nvGrpSpPr>
            <p:grpSpPr>
              <a:xfrm>
                <a:off x="1410889" y="4499199"/>
                <a:ext cx="3814204" cy="58892"/>
                <a:chOff x="1410889" y="4499199"/>
                <a:chExt cx="3814204" cy="58892"/>
              </a:xfrm>
            </p:grpSpPr>
            <p:cxnSp>
              <p:nvCxnSpPr>
                <p:cNvPr id="27" name="Gerader Verbinder 26">
                  <a:extLst>
                    <a:ext uri="{FF2B5EF4-FFF2-40B4-BE49-F238E27FC236}">
                      <a16:creationId xmlns:a16="http://schemas.microsoft.com/office/drawing/2014/main" id="{FBDAD8F4-E39C-4D1A-8F4C-166DE3D18973}"/>
                    </a:ext>
                  </a:extLst>
                </p:cNvPr>
                <p:cNvCxnSpPr>
                  <a:cxnSpLocks/>
                </p:cNvCxnSpPr>
                <p:nvPr/>
              </p:nvCxnSpPr>
              <p:spPr>
                <a:xfrm>
                  <a:off x="1410889" y="4499199"/>
                  <a:ext cx="38142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3C425251-4FF7-4F60-934C-89DC870961D1}"/>
                    </a:ext>
                  </a:extLst>
                </p:cNvPr>
                <p:cNvCxnSpPr>
                  <a:cxnSpLocks/>
                </p:cNvCxnSpPr>
                <p:nvPr/>
              </p:nvCxnSpPr>
              <p:spPr>
                <a:xfrm>
                  <a:off x="1468039"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537F1119-2142-441C-8162-75DFB03E738C}"/>
                    </a:ext>
                  </a:extLst>
                </p:cNvPr>
                <p:cNvCxnSpPr>
                  <a:cxnSpLocks/>
                </p:cNvCxnSpPr>
                <p:nvPr/>
              </p:nvCxnSpPr>
              <p:spPr>
                <a:xfrm>
                  <a:off x="1758551"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57D80766-8B03-4EAF-A0DB-A37F864D2CF8}"/>
                    </a:ext>
                  </a:extLst>
                </p:cNvPr>
                <p:cNvCxnSpPr>
                  <a:cxnSpLocks/>
                </p:cNvCxnSpPr>
                <p:nvPr/>
              </p:nvCxnSpPr>
              <p:spPr>
                <a:xfrm>
                  <a:off x="2027632"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A02CE865-C62D-498F-9131-88E6F492DCC4}"/>
                    </a:ext>
                  </a:extLst>
                </p:cNvPr>
                <p:cNvCxnSpPr>
                  <a:cxnSpLocks/>
                </p:cNvCxnSpPr>
                <p:nvPr/>
              </p:nvCxnSpPr>
              <p:spPr>
                <a:xfrm>
                  <a:off x="2316954"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3F87217B-8C99-4314-A0CA-A26F51CA415A}"/>
                    </a:ext>
                  </a:extLst>
                </p:cNvPr>
                <p:cNvCxnSpPr>
                  <a:cxnSpLocks/>
                </p:cNvCxnSpPr>
                <p:nvPr/>
              </p:nvCxnSpPr>
              <p:spPr>
                <a:xfrm>
                  <a:off x="2605086"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F09169DE-A5B6-4482-9602-D087B2098239}"/>
                    </a:ext>
                  </a:extLst>
                </p:cNvPr>
                <p:cNvCxnSpPr>
                  <a:cxnSpLocks/>
                </p:cNvCxnSpPr>
                <p:nvPr/>
              </p:nvCxnSpPr>
              <p:spPr>
                <a:xfrm>
                  <a:off x="2892028"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9CEB1818-4D6D-479B-85CD-FCEC441F9BF2}"/>
                    </a:ext>
                  </a:extLst>
                </p:cNvPr>
                <p:cNvCxnSpPr>
                  <a:cxnSpLocks/>
                </p:cNvCxnSpPr>
                <p:nvPr/>
              </p:nvCxnSpPr>
              <p:spPr>
                <a:xfrm>
                  <a:off x="3186738"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2F9E5AEA-F087-4D63-8442-D90C204DFC27}"/>
                    </a:ext>
                  </a:extLst>
                </p:cNvPr>
                <p:cNvCxnSpPr>
                  <a:cxnSpLocks/>
                </p:cNvCxnSpPr>
                <p:nvPr/>
              </p:nvCxnSpPr>
              <p:spPr>
                <a:xfrm>
                  <a:off x="3451026"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4417A569-E189-434C-93EA-D98C614F754F}"/>
                    </a:ext>
                  </a:extLst>
                </p:cNvPr>
                <p:cNvCxnSpPr>
                  <a:cxnSpLocks/>
                </p:cNvCxnSpPr>
                <p:nvPr/>
              </p:nvCxnSpPr>
              <p:spPr>
                <a:xfrm>
                  <a:off x="3745736"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B80C564B-B069-4290-8C3D-FFFEE3713AF7}"/>
                    </a:ext>
                  </a:extLst>
                </p:cNvPr>
                <p:cNvCxnSpPr>
                  <a:cxnSpLocks/>
                </p:cNvCxnSpPr>
                <p:nvPr/>
              </p:nvCxnSpPr>
              <p:spPr>
                <a:xfrm>
                  <a:off x="4040446"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79D748DF-EE94-4581-A849-F6B34D18A561}"/>
                    </a:ext>
                  </a:extLst>
                </p:cNvPr>
                <p:cNvCxnSpPr>
                  <a:cxnSpLocks/>
                </p:cNvCxnSpPr>
                <p:nvPr/>
              </p:nvCxnSpPr>
              <p:spPr>
                <a:xfrm>
                  <a:off x="4304734"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87A12D75-78E2-4201-9E52-4DEAD732A08F}"/>
                    </a:ext>
                  </a:extLst>
                </p:cNvPr>
                <p:cNvCxnSpPr>
                  <a:cxnSpLocks/>
                </p:cNvCxnSpPr>
                <p:nvPr/>
              </p:nvCxnSpPr>
              <p:spPr>
                <a:xfrm>
                  <a:off x="4599444"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99B26BA4-6549-46A7-87D8-E90B90E3B233}"/>
                    </a:ext>
                  </a:extLst>
                </p:cNvPr>
                <p:cNvCxnSpPr>
                  <a:cxnSpLocks/>
                </p:cNvCxnSpPr>
                <p:nvPr/>
              </p:nvCxnSpPr>
              <p:spPr>
                <a:xfrm>
                  <a:off x="4885196"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E5F97398-C6F1-4CA7-8B05-6AEF67283F37}"/>
                    </a:ext>
                  </a:extLst>
                </p:cNvPr>
                <p:cNvCxnSpPr>
                  <a:cxnSpLocks/>
                </p:cNvCxnSpPr>
                <p:nvPr/>
              </p:nvCxnSpPr>
              <p:spPr>
                <a:xfrm>
                  <a:off x="5158442" y="4499199"/>
                  <a:ext cx="1190" cy="588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18" name="Textfeld 117">
              <a:extLst>
                <a:ext uri="{FF2B5EF4-FFF2-40B4-BE49-F238E27FC236}">
                  <a16:creationId xmlns:a16="http://schemas.microsoft.com/office/drawing/2014/main" id="{0A35D315-C91D-4D0D-8211-F8A2CC1CFA64}"/>
                </a:ext>
              </a:extLst>
            </p:cNvPr>
            <p:cNvSpPr txBox="1"/>
            <p:nvPr/>
          </p:nvSpPr>
          <p:spPr>
            <a:xfrm>
              <a:off x="968170" y="2086799"/>
              <a:ext cx="439544" cy="276999"/>
            </a:xfrm>
            <a:prstGeom prst="rect">
              <a:avLst/>
            </a:prstGeom>
            <a:noFill/>
            <a:ln>
              <a:noFill/>
            </a:ln>
          </p:spPr>
          <p:txBody>
            <a:bodyPr wrap="none" rtlCol="0">
              <a:spAutoFit/>
            </a:bodyPr>
            <a:lstStyle/>
            <a:p>
              <a:r>
                <a:rPr lang="de-DE" sz="1200"/>
                <a:t>100</a:t>
              </a:r>
            </a:p>
          </p:txBody>
        </p:sp>
        <p:sp>
          <p:nvSpPr>
            <p:cNvPr id="119" name="Textfeld 118">
              <a:extLst>
                <a:ext uri="{FF2B5EF4-FFF2-40B4-BE49-F238E27FC236}">
                  <a16:creationId xmlns:a16="http://schemas.microsoft.com/office/drawing/2014/main" id="{2F5015D9-7E1C-4EBD-AC8C-7A750E4C9C75}"/>
                </a:ext>
              </a:extLst>
            </p:cNvPr>
            <p:cNvSpPr txBox="1"/>
            <p:nvPr/>
          </p:nvSpPr>
          <p:spPr>
            <a:xfrm>
              <a:off x="1053239" y="2313837"/>
              <a:ext cx="354584" cy="276999"/>
            </a:xfrm>
            <a:prstGeom prst="rect">
              <a:avLst/>
            </a:prstGeom>
            <a:noFill/>
            <a:ln>
              <a:noFill/>
            </a:ln>
          </p:spPr>
          <p:txBody>
            <a:bodyPr wrap="none" rtlCol="0">
              <a:spAutoFit/>
            </a:bodyPr>
            <a:lstStyle/>
            <a:p>
              <a:r>
                <a:rPr lang="de-DE" sz="1200"/>
                <a:t>90</a:t>
              </a:r>
            </a:p>
          </p:txBody>
        </p:sp>
        <p:sp>
          <p:nvSpPr>
            <p:cNvPr id="120" name="Textfeld 119">
              <a:extLst>
                <a:ext uri="{FF2B5EF4-FFF2-40B4-BE49-F238E27FC236}">
                  <a16:creationId xmlns:a16="http://schemas.microsoft.com/office/drawing/2014/main" id="{76FA981A-855B-4170-AC45-28CDD07C3199}"/>
                </a:ext>
              </a:extLst>
            </p:cNvPr>
            <p:cNvSpPr txBox="1"/>
            <p:nvPr/>
          </p:nvSpPr>
          <p:spPr>
            <a:xfrm>
              <a:off x="1054629" y="2523037"/>
              <a:ext cx="354584" cy="276999"/>
            </a:xfrm>
            <a:prstGeom prst="rect">
              <a:avLst/>
            </a:prstGeom>
            <a:noFill/>
            <a:ln>
              <a:noFill/>
            </a:ln>
          </p:spPr>
          <p:txBody>
            <a:bodyPr wrap="none" rtlCol="0">
              <a:spAutoFit/>
            </a:bodyPr>
            <a:lstStyle/>
            <a:p>
              <a:r>
                <a:rPr lang="de-DE" sz="1200"/>
                <a:t>80</a:t>
              </a:r>
            </a:p>
          </p:txBody>
        </p:sp>
        <p:sp>
          <p:nvSpPr>
            <p:cNvPr id="121" name="Textfeld 120">
              <a:extLst>
                <a:ext uri="{FF2B5EF4-FFF2-40B4-BE49-F238E27FC236}">
                  <a16:creationId xmlns:a16="http://schemas.microsoft.com/office/drawing/2014/main" id="{E14F3289-FDFC-4B25-8B0B-C414700364FD}"/>
                </a:ext>
              </a:extLst>
            </p:cNvPr>
            <p:cNvSpPr txBox="1"/>
            <p:nvPr/>
          </p:nvSpPr>
          <p:spPr>
            <a:xfrm>
              <a:off x="1054629" y="2723062"/>
              <a:ext cx="354584" cy="276999"/>
            </a:xfrm>
            <a:prstGeom prst="rect">
              <a:avLst/>
            </a:prstGeom>
            <a:noFill/>
            <a:ln>
              <a:noFill/>
            </a:ln>
          </p:spPr>
          <p:txBody>
            <a:bodyPr wrap="none" rtlCol="0">
              <a:spAutoFit/>
            </a:bodyPr>
            <a:lstStyle/>
            <a:p>
              <a:r>
                <a:rPr lang="de-DE" sz="1200"/>
                <a:t>70</a:t>
              </a:r>
            </a:p>
          </p:txBody>
        </p:sp>
        <p:sp>
          <p:nvSpPr>
            <p:cNvPr id="122" name="Textfeld 121">
              <a:extLst>
                <a:ext uri="{FF2B5EF4-FFF2-40B4-BE49-F238E27FC236}">
                  <a16:creationId xmlns:a16="http://schemas.microsoft.com/office/drawing/2014/main" id="{9C8AABC6-2EBA-4D49-AD0F-CF9B29BF68A9}"/>
                </a:ext>
              </a:extLst>
            </p:cNvPr>
            <p:cNvSpPr txBox="1"/>
            <p:nvPr/>
          </p:nvSpPr>
          <p:spPr>
            <a:xfrm>
              <a:off x="1054629" y="2938962"/>
              <a:ext cx="354584" cy="276999"/>
            </a:xfrm>
            <a:prstGeom prst="rect">
              <a:avLst/>
            </a:prstGeom>
            <a:noFill/>
            <a:ln>
              <a:noFill/>
            </a:ln>
          </p:spPr>
          <p:txBody>
            <a:bodyPr wrap="none" rtlCol="0">
              <a:spAutoFit/>
            </a:bodyPr>
            <a:lstStyle/>
            <a:p>
              <a:r>
                <a:rPr lang="de-DE" sz="1200"/>
                <a:t>60</a:t>
              </a:r>
            </a:p>
          </p:txBody>
        </p:sp>
        <p:sp>
          <p:nvSpPr>
            <p:cNvPr id="123" name="Textfeld 122">
              <a:extLst>
                <a:ext uri="{FF2B5EF4-FFF2-40B4-BE49-F238E27FC236}">
                  <a16:creationId xmlns:a16="http://schemas.microsoft.com/office/drawing/2014/main" id="{1BBFFBE5-5E8C-4297-B7BD-591F341E88C0}"/>
                </a:ext>
              </a:extLst>
            </p:cNvPr>
            <p:cNvSpPr txBox="1"/>
            <p:nvPr/>
          </p:nvSpPr>
          <p:spPr>
            <a:xfrm>
              <a:off x="1048986" y="3157807"/>
              <a:ext cx="354584" cy="276999"/>
            </a:xfrm>
            <a:prstGeom prst="rect">
              <a:avLst/>
            </a:prstGeom>
            <a:noFill/>
            <a:ln>
              <a:noFill/>
            </a:ln>
          </p:spPr>
          <p:txBody>
            <a:bodyPr wrap="none" rtlCol="0">
              <a:spAutoFit/>
            </a:bodyPr>
            <a:lstStyle/>
            <a:p>
              <a:r>
                <a:rPr lang="de-DE" sz="1200"/>
                <a:t>50</a:t>
              </a:r>
            </a:p>
          </p:txBody>
        </p:sp>
        <p:sp>
          <p:nvSpPr>
            <p:cNvPr id="124" name="Textfeld 123">
              <a:extLst>
                <a:ext uri="{FF2B5EF4-FFF2-40B4-BE49-F238E27FC236}">
                  <a16:creationId xmlns:a16="http://schemas.microsoft.com/office/drawing/2014/main" id="{DD157CDD-AB04-4794-A890-107175C99D40}"/>
                </a:ext>
              </a:extLst>
            </p:cNvPr>
            <p:cNvSpPr txBox="1"/>
            <p:nvPr/>
          </p:nvSpPr>
          <p:spPr>
            <a:xfrm>
              <a:off x="1052161" y="3372267"/>
              <a:ext cx="354584" cy="276999"/>
            </a:xfrm>
            <a:prstGeom prst="rect">
              <a:avLst/>
            </a:prstGeom>
            <a:noFill/>
            <a:ln>
              <a:noFill/>
            </a:ln>
          </p:spPr>
          <p:txBody>
            <a:bodyPr wrap="none" rtlCol="0">
              <a:spAutoFit/>
            </a:bodyPr>
            <a:lstStyle/>
            <a:p>
              <a:r>
                <a:rPr lang="de-DE" sz="1200"/>
                <a:t>40</a:t>
              </a:r>
            </a:p>
          </p:txBody>
        </p:sp>
        <p:sp>
          <p:nvSpPr>
            <p:cNvPr id="125" name="Textfeld 124">
              <a:extLst>
                <a:ext uri="{FF2B5EF4-FFF2-40B4-BE49-F238E27FC236}">
                  <a16:creationId xmlns:a16="http://schemas.microsoft.com/office/drawing/2014/main" id="{5BE3ED1A-8C1B-43BE-877C-2FB4A3C58F56}"/>
                </a:ext>
              </a:extLst>
            </p:cNvPr>
            <p:cNvSpPr txBox="1"/>
            <p:nvPr/>
          </p:nvSpPr>
          <p:spPr>
            <a:xfrm>
              <a:off x="1052161" y="3584992"/>
              <a:ext cx="354584" cy="276999"/>
            </a:xfrm>
            <a:prstGeom prst="rect">
              <a:avLst/>
            </a:prstGeom>
            <a:noFill/>
            <a:ln>
              <a:noFill/>
            </a:ln>
          </p:spPr>
          <p:txBody>
            <a:bodyPr wrap="none" rtlCol="0">
              <a:spAutoFit/>
            </a:bodyPr>
            <a:lstStyle/>
            <a:p>
              <a:r>
                <a:rPr lang="de-DE" sz="1200"/>
                <a:t>30</a:t>
              </a:r>
            </a:p>
          </p:txBody>
        </p:sp>
        <p:sp>
          <p:nvSpPr>
            <p:cNvPr id="126" name="Textfeld 125">
              <a:extLst>
                <a:ext uri="{FF2B5EF4-FFF2-40B4-BE49-F238E27FC236}">
                  <a16:creationId xmlns:a16="http://schemas.microsoft.com/office/drawing/2014/main" id="{C382B48C-F1A8-4D2B-9A3C-5082F0FF6D28}"/>
                </a:ext>
              </a:extLst>
            </p:cNvPr>
            <p:cNvSpPr txBox="1"/>
            <p:nvPr/>
          </p:nvSpPr>
          <p:spPr>
            <a:xfrm>
              <a:off x="1048986" y="3800892"/>
              <a:ext cx="354584" cy="276999"/>
            </a:xfrm>
            <a:prstGeom prst="rect">
              <a:avLst/>
            </a:prstGeom>
            <a:noFill/>
            <a:ln>
              <a:noFill/>
            </a:ln>
          </p:spPr>
          <p:txBody>
            <a:bodyPr wrap="none" rtlCol="0">
              <a:spAutoFit/>
            </a:bodyPr>
            <a:lstStyle/>
            <a:p>
              <a:r>
                <a:rPr lang="de-DE" sz="1200"/>
                <a:t>20</a:t>
              </a:r>
            </a:p>
          </p:txBody>
        </p:sp>
        <p:sp>
          <p:nvSpPr>
            <p:cNvPr id="127" name="Textfeld 126">
              <a:extLst>
                <a:ext uri="{FF2B5EF4-FFF2-40B4-BE49-F238E27FC236}">
                  <a16:creationId xmlns:a16="http://schemas.microsoft.com/office/drawing/2014/main" id="{EA4D4AA2-EC75-4A59-BA32-9F547764D4FF}"/>
                </a:ext>
              </a:extLst>
            </p:cNvPr>
            <p:cNvSpPr txBox="1"/>
            <p:nvPr/>
          </p:nvSpPr>
          <p:spPr>
            <a:xfrm>
              <a:off x="1052292" y="4007196"/>
              <a:ext cx="354584" cy="276999"/>
            </a:xfrm>
            <a:prstGeom prst="rect">
              <a:avLst/>
            </a:prstGeom>
            <a:noFill/>
            <a:ln>
              <a:noFill/>
            </a:ln>
          </p:spPr>
          <p:txBody>
            <a:bodyPr wrap="none" rtlCol="0">
              <a:spAutoFit/>
            </a:bodyPr>
            <a:lstStyle/>
            <a:p>
              <a:r>
                <a:rPr lang="de-DE" sz="1200"/>
                <a:t>10</a:t>
              </a:r>
            </a:p>
          </p:txBody>
        </p:sp>
        <p:sp>
          <p:nvSpPr>
            <p:cNvPr id="128" name="Textfeld 127">
              <a:extLst>
                <a:ext uri="{FF2B5EF4-FFF2-40B4-BE49-F238E27FC236}">
                  <a16:creationId xmlns:a16="http://schemas.microsoft.com/office/drawing/2014/main" id="{E8AA86C9-59CF-4601-85C1-1A93AFCF0F30}"/>
                </a:ext>
              </a:extLst>
            </p:cNvPr>
            <p:cNvSpPr txBox="1"/>
            <p:nvPr/>
          </p:nvSpPr>
          <p:spPr>
            <a:xfrm>
              <a:off x="1136454" y="4217072"/>
              <a:ext cx="269626" cy="276999"/>
            </a:xfrm>
            <a:prstGeom prst="rect">
              <a:avLst/>
            </a:prstGeom>
            <a:noFill/>
            <a:ln>
              <a:noFill/>
            </a:ln>
          </p:spPr>
          <p:txBody>
            <a:bodyPr wrap="none" rtlCol="0">
              <a:spAutoFit/>
            </a:bodyPr>
            <a:lstStyle/>
            <a:p>
              <a:r>
                <a:rPr lang="de-DE" sz="1200"/>
                <a:t>0</a:t>
              </a:r>
            </a:p>
          </p:txBody>
        </p:sp>
      </p:grpSp>
      <p:sp>
        <p:nvSpPr>
          <p:cNvPr id="130" name="Textfeld 129">
            <a:extLst>
              <a:ext uri="{FF2B5EF4-FFF2-40B4-BE49-F238E27FC236}">
                <a16:creationId xmlns:a16="http://schemas.microsoft.com/office/drawing/2014/main" id="{561212CC-A1D2-4DE9-8991-A883AF295A64}"/>
              </a:ext>
            </a:extLst>
          </p:cNvPr>
          <p:cNvSpPr txBox="1"/>
          <p:nvPr/>
        </p:nvSpPr>
        <p:spPr>
          <a:xfrm>
            <a:off x="1317138" y="4177390"/>
            <a:ext cx="269626" cy="276999"/>
          </a:xfrm>
          <a:prstGeom prst="rect">
            <a:avLst/>
          </a:prstGeom>
          <a:noFill/>
          <a:ln>
            <a:noFill/>
          </a:ln>
        </p:spPr>
        <p:txBody>
          <a:bodyPr wrap="none" rtlCol="0">
            <a:spAutoFit/>
          </a:bodyPr>
          <a:lstStyle/>
          <a:p>
            <a:r>
              <a:rPr lang="de-DE" sz="1200"/>
              <a:t>0</a:t>
            </a:r>
          </a:p>
        </p:txBody>
      </p:sp>
      <p:sp>
        <p:nvSpPr>
          <p:cNvPr id="131" name="Textfeld 130">
            <a:extLst>
              <a:ext uri="{FF2B5EF4-FFF2-40B4-BE49-F238E27FC236}">
                <a16:creationId xmlns:a16="http://schemas.microsoft.com/office/drawing/2014/main" id="{BF799FF8-C2BC-41A9-8B32-ADEC7CE2A76D}"/>
              </a:ext>
            </a:extLst>
          </p:cNvPr>
          <p:cNvSpPr txBox="1"/>
          <p:nvPr/>
        </p:nvSpPr>
        <p:spPr>
          <a:xfrm>
            <a:off x="1602080" y="4177390"/>
            <a:ext cx="280958" cy="276999"/>
          </a:xfrm>
          <a:prstGeom prst="rect">
            <a:avLst/>
          </a:prstGeom>
          <a:noFill/>
          <a:ln>
            <a:noFill/>
          </a:ln>
        </p:spPr>
        <p:txBody>
          <a:bodyPr wrap="square" rtlCol="0">
            <a:spAutoFit/>
          </a:bodyPr>
          <a:lstStyle/>
          <a:p>
            <a:r>
              <a:rPr lang="de-DE" sz="1200"/>
              <a:t>3</a:t>
            </a:r>
          </a:p>
        </p:txBody>
      </p:sp>
      <p:sp>
        <p:nvSpPr>
          <p:cNvPr id="132" name="Textfeld 131">
            <a:extLst>
              <a:ext uri="{FF2B5EF4-FFF2-40B4-BE49-F238E27FC236}">
                <a16:creationId xmlns:a16="http://schemas.microsoft.com/office/drawing/2014/main" id="{1230731A-8A0C-4D32-83DF-6A25CD3B18AF}"/>
              </a:ext>
            </a:extLst>
          </p:cNvPr>
          <p:cNvSpPr txBox="1"/>
          <p:nvPr/>
        </p:nvSpPr>
        <p:spPr>
          <a:xfrm>
            <a:off x="1876638" y="4177390"/>
            <a:ext cx="269626" cy="276999"/>
          </a:xfrm>
          <a:prstGeom prst="rect">
            <a:avLst/>
          </a:prstGeom>
          <a:noFill/>
          <a:ln>
            <a:noFill/>
          </a:ln>
        </p:spPr>
        <p:txBody>
          <a:bodyPr wrap="none" rtlCol="0">
            <a:spAutoFit/>
          </a:bodyPr>
          <a:lstStyle/>
          <a:p>
            <a:r>
              <a:rPr lang="de-DE" sz="1200"/>
              <a:t>6</a:t>
            </a:r>
          </a:p>
        </p:txBody>
      </p:sp>
      <p:sp>
        <p:nvSpPr>
          <p:cNvPr id="133" name="Textfeld 132">
            <a:extLst>
              <a:ext uri="{FF2B5EF4-FFF2-40B4-BE49-F238E27FC236}">
                <a16:creationId xmlns:a16="http://schemas.microsoft.com/office/drawing/2014/main" id="{2650A579-3232-4D71-BA37-3BE71DC9C473}"/>
              </a:ext>
            </a:extLst>
          </p:cNvPr>
          <p:cNvSpPr txBox="1"/>
          <p:nvPr/>
        </p:nvSpPr>
        <p:spPr>
          <a:xfrm>
            <a:off x="2162797" y="4177390"/>
            <a:ext cx="269626" cy="276999"/>
          </a:xfrm>
          <a:prstGeom prst="rect">
            <a:avLst/>
          </a:prstGeom>
          <a:noFill/>
          <a:ln>
            <a:noFill/>
          </a:ln>
        </p:spPr>
        <p:txBody>
          <a:bodyPr wrap="none" rtlCol="0">
            <a:spAutoFit/>
          </a:bodyPr>
          <a:lstStyle/>
          <a:p>
            <a:r>
              <a:rPr lang="de-DE" sz="1200"/>
              <a:t>9</a:t>
            </a:r>
          </a:p>
        </p:txBody>
      </p:sp>
      <p:sp>
        <p:nvSpPr>
          <p:cNvPr id="134" name="Textfeld 133">
            <a:extLst>
              <a:ext uri="{FF2B5EF4-FFF2-40B4-BE49-F238E27FC236}">
                <a16:creationId xmlns:a16="http://schemas.microsoft.com/office/drawing/2014/main" id="{FB05CF80-B8BC-49B0-A970-8C6E5587F474}"/>
              </a:ext>
            </a:extLst>
          </p:cNvPr>
          <p:cNvSpPr txBox="1"/>
          <p:nvPr/>
        </p:nvSpPr>
        <p:spPr>
          <a:xfrm>
            <a:off x="2407272" y="4177390"/>
            <a:ext cx="354584" cy="276999"/>
          </a:xfrm>
          <a:prstGeom prst="rect">
            <a:avLst/>
          </a:prstGeom>
          <a:noFill/>
          <a:ln>
            <a:noFill/>
          </a:ln>
        </p:spPr>
        <p:txBody>
          <a:bodyPr wrap="none" rtlCol="0">
            <a:spAutoFit/>
          </a:bodyPr>
          <a:lstStyle/>
          <a:p>
            <a:r>
              <a:rPr lang="de-DE" sz="1200"/>
              <a:t>12</a:t>
            </a:r>
          </a:p>
        </p:txBody>
      </p:sp>
      <p:sp>
        <p:nvSpPr>
          <p:cNvPr id="135" name="Textfeld 134">
            <a:extLst>
              <a:ext uri="{FF2B5EF4-FFF2-40B4-BE49-F238E27FC236}">
                <a16:creationId xmlns:a16="http://schemas.microsoft.com/office/drawing/2014/main" id="{A118BFEB-8C87-44AD-A011-E80622F86546}"/>
              </a:ext>
            </a:extLst>
          </p:cNvPr>
          <p:cNvSpPr txBox="1"/>
          <p:nvPr/>
        </p:nvSpPr>
        <p:spPr>
          <a:xfrm>
            <a:off x="2699372" y="4177390"/>
            <a:ext cx="354584" cy="276999"/>
          </a:xfrm>
          <a:prstGeom prst="rect">
            <a:avLst/>
          </a:prstGeom>
          <a:noFill/>
          <a:ln>
            <a:noFill/>
          </a:ln>
        </p:spPr>
        <p:txBody>
          <a:bodyPr wrap="none" rtlCol="0">
            <a:spAutoFit/>
          </a:bodyPr>
          <a:lstStyle/>
          <a:p>
            <a:r>
              <a:rPr lang="de-DE" sz="1200"/>
              <a:t>15</a:t>
            </a:r>
          </a:p>
        </p:txBody>
      </p:sp>
      <p:sp>
        <p:nvSpPr>
          <p:cNvPr id="136" name="Textfeld 135">
            <a:extLst>
              <a:ext uri="{FF2B5EF4-FFF2-40B4-BE49-F238E27FC236}">
                <a16:creationId xmlns:a16="http://schemas.microsoft.com/office/drawing/2014/main" id="{C98935A3-B92B-4BE4-8E75-B0374FB17603}"/>
              </a:ext>
            </a:extLst>
          </p:cNvPr>
          <p:cNvSpPr txBox="1"/>
          <p:nvPr/>
        </p:nvSpPr>
        <p:spPr>
          <a:xfrm>
            <a:off x="2991472" y="4177390"/>
            <a:ext cx="354584" cy="276999"/>
          </a:xfrm>
          <a:prstGeom prst="rect">
            <a:avLst/>
          </a:prstGeom>
          <a:noFill/>
          <a:ln>
            <a:noFill/>
          </a:ln>
        </p:spPr>
        <p:txBody>
          <a:bodyPr wrap="none" rtlCol="0">
            <a:spAutoFit/>
          </a:bodyPr>
          <a:lstStyle/>
          <a:p>
            <a:r>
              <a:rPr lang="de-DE" sz="1200"/>
              <a:t>18</a:t>
            </a:r>
          </a:p>
        </p:txBody>
      </p:sp>
      <p:sp>
        <p:nvSpPr>
          <p:cNvPr id="137" name="Textfeld 136">
            <a:extLst>
              <a:ext uri="{FF2B5EF4-FFF2-40B4-BE49-F238E27FC236}">
                <a16:creationId xmlns:a16="http://schemas.microsoft.com/office/drawing/2014/main" id="{BF8A5AAE-A001-4FBF-BD02-CFAD67659A1B}"/>
              </a:ext>
            </a:extLst>
          </p:cNvPr>
          <p:cNvSpPr txBox="1"/>
          <p:nvPr/>
        </p:nvSpPr>
        <p:spPr>
          <a:xfrm>
            <a:off x="3258172" y="4177390"/>
            <a:ext cx="354584" cy="276999"/>
          </a:xfrm>
          <a:prstGeom prst="rect">
            <a:avLst/>
          </a:prstGeom>
          <a:noFill/>
          <a:ln>
            <a:noFill/>
          </a:ln>
        </p:spPr>
        <p:txBody>
          <a:bodyPr wrap="none" rtlCol="0">
            <a:spAutoFit/>
          </a:bodyPr>
          <a:lstStyle/>
          <a:p>
            <a:r>
              <a:rPr lang="de-DE" sz="1200"/>
              <a:t>21</a:t>
            </a:r>
          </a:p>
        </p:txBody>
      </p:sp>
      <p:sp>
        <p:nvSpPr>
          <p:cNvPr id="138" name="Textfeld 137">
            <a:extLst>
              <a:ext uri="{FF2B5EF4-FFF2-40B4-BE49-F238E27FC236}">
                <a16:creationId xmlns:a16="http://schemas.microsoft.com/office/drawing/2014/main" id="{93370B71-A18A-4DD2-B0AA-C5578D93F529}"/>
              </a:ext>
            </a:extLst>
          </p:cNvPr>
          <p:cNvSpPr txBox="1"/>
          <p:nvPr/>
        </p:nvSpPr>
        <p:spPr>
          <a:xfrm>
            <a:off x="3553447" y="4177390"/>
            <a:ext cx="354584" cy="276999"/>
          </a:xfrm>
          <a:prstGeom prst="rect">
            <a:avLst/>
          </a:prstGeom>
          <a:noFill/>
          <a:ln>
            <a:noFill/>
          </a:ln>
        </p:spPr>
        <p:txBody>
          <a:bodyPr wrap="none" rtlCol="0">
            <a:spAutoFit/>
          </a:bodyPr>
          <a:lstStyle/>
          <a:p>
            <a:r>
              <a:rPr lang="de-DE" sz="1200"/>
              <a:t>24</a:t>
            </a:r>
          </a:p>
        </p:txBody>
      </p:sp>
      <p:sp>
        <p:nvSpPr>
          <p:cNvPr id="139" name="Textfeld 138">
            <a:extLst>
              <a:ext uri="{FF2B5EF4-FFF2-40B4-BE49-F238E27FC236}">
                <a16:creationId xmlns:a16="http://schemas.microsoft.com/office/drawing/2014/main" id="{E36119C9-43C0-4A65-9389-15ECF660CD4F}"/>
              </a:ext>
            </a:extLst>
          </p:cNvPr>
          <p:cNvSpPr txBox="1"/>
          <p:nvPr/>
        </p:nvSpPr>
        <p:spPr>
          <a:xfrm>
            <a:off x="3845547" y="4177390"/>
            <a:ext cx="354584" cy="276999"/>
          </a:xfrm>
          <a:prstGeom prst="rect">
            <a:avLst/>
          </a:prstGeom>
          <a:noFill/>
          <a:ln>
            <a:noFill/>
          </a:ln>
        </p:spPr>
        <p:txBody>
          <a:bodyPr wrap="none" rtlCol="0">
            <a:spAutoFit/>
          </a:bodyPr>
          <a:lstStyle/>
          <a:p>
            <a:r>
              <a:rPr lang="de-DE" sz="1200"/>
              <a:t>27</a:t>
            </a:r>
          </a:p>
        </p:txBody>
      </p:sp>
      <p:sp>
        <p:nvSpPr>
          <p:cNvPr id="140" name="Textfeld 139">
            <a:extLst>
              <a:ext uri="{FF2B5EF4-FFF2-40B4-BE49-F238E27FC236}">
                <a16:creationId xmlns:a16="http://schemas.microsoft.com/office/drawing/2014/main" id="{A7601CE4-BCA6-4C00-A7D2-0E165FB82BDF}"/>
              </a:ext>
            </a:extLst>
          </p:cNvPr>
          <p:cNvSpPr txBox="1"/>
          <p:nvPr/>
        </p:nvSpPr>
        <p:spPr>
          <a:xfrm>
            <a:off x="4109072" y="4177390"/>
            <a:ext cx="354584" cy="276999"/>
          </a:xfrm>
          <a:prstGeom prst="rect">
            <a:avLst/>
          </a:prstGeom>
          <a:noFill/>
          <a:ln>
            <a:noFill/>
          </a:ln>
        </p:spPr>
        <p:txBody>
          <a:bodyPr wrap="none" rtlCol="0">
            <a:spAutoFit/>
          </a:bodyPr>
          <a:lstStyle/>
          <a:p>
            <a:r>
              <a:rPr lang="de-DE" sz="1200"/>
              <a:t>30</a:t>
            </a:r>
          </a:p>
        </p:txBody>
      </p:sp>
      <p:sp>
        <p:nvSpPr>
          <p:cNvPr id="141" name="Textfeld 140">
            <a:extLst>
              <a:ext uri="{FF2B5EF4-FFF2-40B4-BE49-F238E27FC236}">
                <a16:creationId xmlns:a16="http://schemas.microsoft.com/office/drawing/2014/main" id="{BA779441-FB8F-43C8-AE95-7BAB3E5390E4}"/>
              </a:ext>
            </a:extLst>
          </p:cNvPr>
          <p:cNvSpPr txBox="1"/>
          <p:nvPr/>
        </p:nvSpPr>
        <p:spPr>
          <a:xfrm>
            <a:off x="4407522" y="4177390"/>
            <a:ext cx="354584" cy="276999"/>
          </a:xfrm>
          <a:prstGeom prst="rect">
            <a:avLst/>
          </a:prstGeom>
          <a:noFill/>
          <a:ln>
            <a:noFill/>
          </a:ln>
        </p:spPr>
        <p:txBody>
          <a:bodyPr wrap="none" rtlCol="0">
            <a:spAutoFit/>
          </a:bodyPr>
          <a:lstStyle/>
          <a:p>
            <a:r>
              <a:rPr lang="de-DE" sz="1200"/>
              <a:t>33</a:t>
            </a:r>
          </a:p>
        </p:txBody>
      </p:sp>
      <p:sp>
        <p:nvSpPr>
          <p:cNvPr id="142" name="Textfeld 141">
            <a:extLst>
              <a:ext uri="{FF2B5EF4-FFF2-40B4-BE49-F238E27FC236}">
                <a16:creationId xmlns:a16="http://schemas.microsoft.com/office/drawing/2014/main" id="{37DA7DDE-9B7A-48F3-ADD3-C47E6B14D9D6}"/>
              </a:ext>
            </a:extLst>
          </p:cNvPr>
          <p:cNvSpPr txBox="1"/>
          <p:nvPr/>
        </p:nvSpPr>
        <p:spPr>
          <a:xfrm>
            <a:off x="4686922" y="4177390"/>
            <a:ext cx="354584" cy="276999"/>
          </a:xfrm>
          <a:prstGeom prst="rect">
            <a:avLst/>
          </a:prstGeom>
          <a:noFill/>
          <a:ln>
            <a:noFill/>
          </a:ln>
        </p:spPr>
        <p:txBody>
          <a:bodyPr wrap="none" rtlCol="0">
            <a:spAutoFit/>
          </a:bodyPr>
          <a:lstStyle/>
          <a:p>
            <a:r>
              <a:rPr lang="de-DE" sz="1200"/>
              <a:t>36</a:t>
            </a:r>
          </a:p>
        </p:txBody>
      </p:sp>
      <p:sp>
        <p:nvSpPr>
          <p:cNvPr id="143" name="Textfeld 142">
            <a:extLst>
              <a:ext uri="{FF2B5EF4-FFF2-40B4-BE49-F238E27FC236}">
                <a16:creationId xmlns:a16="http://schemas.microsoft.com/office/drawing/2014/main" id="{F06E5C41-4C2A-4EBE-B26C-89F1E1253838}"/>
              </a:ext>
            </a:extLst>
          </p:cNvPr>
          <p:cNvSpPr txBox="1"/>
          <p:nvPr/>
        </p:nvSpPr>
        <p:spPr>
          <a:xfrm>
            <a:off x="4966322" y="4177390"/>
            <a:ext cx="354584" cy="276999"/>
          </a:xfrm>
          <a:prstGeom prst="rect">
            <a:avLst/>
          </a:prstGeom>
          <a:noFill/>
          <a:ln>
            <a:noFill/>
          </a:ln>
        </p:spPr>
        <p:txBody>
          <a:bodyPr wrap="none" rtlCol="0">
            <a:spAutoFit/>
          </a:bodyPr>
          <a:lstStyle/>
          <a:p>
            <a:r>
              <a:rPr lang="de-DE" sz="1200"/>
              <a:t>39</a:t>
            </a:r>
          </a:p>
        </p:txBody>
      </p:sp>
      <p:sp>
        <p:nvSpPr>
          <p:cNvPr id="144" name="Textfeld 143">
            <a:extLst>
              <a:ext uri="{FF2B5EF4-FFF2-40B4-BE49-F238E27FC236}">
                <a16:creationId xmlns:a16="http://schemas.microsoft.com/office/drawing/2014/main" id="{D95A20F1-EEE9-4370-ABF8-EE6B2591FD29}"/>
              </a:ext>
            </a:extLst>
          </p:cNvPr>
          <p:cNvSpPr txBox="1"/>
          <p:nvPr/>
        </p:nvSpPr>
        <p:spPr>
          <a:xfrm>
            <a:off x="2972695" y="4420443"/>
            <a:ext cx="732893" cy="276999"/>
          </a:xfrm>
          <a:prstGeom prst="rect">
            <a:avLst/>
          </a:prstGeom>
          <a:noFill/>
          <a:ln>
            <a:noFill/>
          </a:ln>
        </p:spPr>
        <p:txBody>
          <a:bodyPr wrap="none" rtlCol="0">
            <a:spAutoFit/>
          </a:bodyPr>
          <a:lstStyle/>
          <a:p>
            <a:r>
              <a:rPr lang="de-DE" sz="1200" b="1" err="1"/>
              <a:t>Months</a:t>
            </a:r>
            <a:endParaRPr lang="de-DE" sz="1200" b="1"/>
          </a:p>
        </p:txBody>
      </p:sp>
      <p:sp>
        <p:nvSpPr>
          <p:cNvPr id="146" name="Textfeld 145">
            <a:extLst>
              <a:ext uri="{FF2B5EF4-FFF2-40B4-BE49-F238E27FC236}">
                <a16:creationId xmlns:a16="http://schemas.microsoft.com/office/drawing/2014/main" id="{FEE21565-1EDE-46D0-A3AD-BD6573E90D90}"/>
              </a:ext>
            </a:extLst>
          </p:cNvPr>
          <p:cNvSpPr txBox="1"/>
          <p:nvPr/>
        </p:nvSpPr>
        <p:spPr>
          <a:xfrm rot="16200000">
            <a:off x="35625" y="2694339"/>
            <a:ext cx="1622560" cy="461665"/>
          </a:xfrm>
          <a:prstGeom prst="rect">
            <a:avLst/>
          </a:prstGeom>
          <a:noFill/>
          <a:ln>
            <a:noFill/>
          </a:ln>
        </p:spPr>
        <p:txBody>
          <a:bodyPr wrap="none" rtlCol="0">
            <a:spAutoFit/>
          </a:bodyPr>
          <a:lstStyle/>
          <a:p>
            <a:pPr algn="ctr"/>
            <a:r>
              <a:rPr lang="de-DE" sz="1200" b="1"/>
              <a:t>Progression-Free </a:t>
            </a:r>
          </a:p>
          <a:p>
            <a:pPr algn="ctr"/>
            <a:r>
              <a:rPr lang="de-DE" sz="1200" b="1" err="1"/>
              <a:t>Survival</a:t>
            </a:r>
            <a:r>
              <a:rPr lang="de-DE" sz="1200" b="1"/>
              <a:t> </a:t>
            </a:r>
            <a:r>
              <a:rPr lang="de-DE" sz="1200" b="1" err="1"/>
              <a:t>Probability</a:t>
            </a:r>
            <a:endParaRPr lang="de-DE" sz="1200" b="1"/>
          </a:p>
        </p:txBody>
      </p:sp>
      <p:sp>
        <p:nvSpPr>
          <p:cNvPr id="4" name="Freihandform: Form 3">
            <a:extLst>
              <a:ext uri="{FF2B5EF4-FFF2-40B4-BE49-F238E27FC236}">
                <a16:creationId xmlns:a16="http://schemas.microsoft.com/office/drawing/2014/main" id="{48A06A50-C8B3-4A61-9554-663A0436BBBC}"/>
              </a:ext>
            </a:extLst>
          </p:cNvPr>
          <p:cNvSpPr/>
          <p:nvPr/>
        </p:nvSpPr>
        <p:spPr>
          <a:xfrm>
            <a:off x="1436570" y="1890543"/>
            <a:ext cx="3717925" cy="1108075"/>
          </a:xfrm>
          <a:custGeom>
            <a:avLst/>
            <a:gdLst>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51025 w 3717925"/>
              <a:gd name="connsiteY16" fmla="*/ 806450 h 1108075"/>
              <a:gd name="connsiteX17" fmla="*/ 1803400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66750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400175 w 3717925"/>
              <a:gd name="connsiteY29" fmla="*/ 593725 h 1108075"/>
              <a:gd name="connsiteX30" fmla="*/ 1397000 w 3717925"/>
              <a:gd name="connsiteY30" fmla="*/ 568325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7525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0025 h 1108075"/>
              <a:gd name="connsiteX50" fmla="*/ 263525 w 3717925"/>
              <a:gd name="connsiteY50" fmla="*/ 177800 h 1108075"/>
              <a:gd name="connsiteX51" fmla="*/ 250825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8900 w 3717925"/>
              <a:gd name="connsiteY59" fmla="*/ 47625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51025 w 3717925"/>
              <a:gd name="connsiteY16" fmla="*/ 806450 h 1108075"/>
              <a:gd name="connsiteX17" fmla="*/ 1803400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66750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400175 w 3717925"/>
              <a:gd name="connsiteY29" fmla="*/ 593725 h 1108075"/>
              <a:gd name="connsiteX30" fmla="*/ 1397000 w 3717925"/>
              <a:gd name="connsiteY30" fmla="*/ 568325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7525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0025 h 1108075"/>
              <a:gd name="connsiteX50" fmla="*/ 263525 w 3717925"/>
              <a:gd name="connsiteY50" fmla="*/ 177800 h 1108075"/>
              <a:gd name="connsiteX51" fmla="*/ 250825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51025 w 3717925"/>
              <a:gd name="connsiteY16" fmla="*/ 806450 h 1108075"/>
              <a:gd name="connsiteX17" fmla="*/ 1803400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66750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400175 w 3717925"/>
              <a:gd name="connsiteY29" fmla="*/ 593725 h 1108075"/>
              <a:gd name="connsiteX30" fmla="*/ 1397000 w 3717925"/>
              <a:gd name="connsiteY30" fmla="*/ 568325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7525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0025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51025 w 3717925"/>
              <a:gd name="connsiteY16" fmla="*/ 806450 h 1108075"/>
              <a:gd name="connsiteX17" fmla="*/ 1803400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66750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400175 w 3717925"/>
              <a:gd name="connsiteY29" fmla="*/ 593725 h 1108075"/>
              <a:gd name="connsiteX30" fmla="*/ 1397000 w 3717925"/>
              <a:gd name="connsiteY30" fmla="*/ 568325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7525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51025 w 3717925"/>
              <a:gd name="connsiteY16" fmla="*/ 806450 h 1108075"/>
              <a:gd name="connsiteX17" fmla="*/ 1803400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66750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400175 w 3717925"/>
              <a:gd name="connsiteY29" fmla="*/ 593725 h 1108075"/>
              <a:gd name="connsiteX30" fmla="*/ 1397000 w 3717925"/>
              <a:gd name="connsiteY30" fmla="*/ 568325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51025 w 3717925"/>
              <a:gd name="connsiteY16" fmla="*/ 806450 h 1108075"/>
              <a:gd name="connsiteX17" fmla="*/ 1803400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66750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400175 w 3717925"/>
              <a:gd name="connsiteY29" fmla="*/ 593725 h 1108075"/>
              <a:gd name="connsiteX30" fmla="*/ 1394618 w 3717925"/>
              <a:gd name="connsiteY30" fmla="*/ 570706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51025 w 3717925"/>
              <a:gd name="connsiteY16" fmla="*/ 806450 h 1108075"/>
              <a:gd name="connsiteX17" fmla="*/ 1803400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66750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400175 w 3717925"/>
              <a:gd name="connsiteY29" fmla="*/ 593725 h 1108075"/>
              <a:gd name="connsiteX30" fmla="*/ 1397000 w 3717925"/>
              <a:gd name="connsiteY30" fmla="*/ 570706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51025 w 3717925"/>
              <a:gd name="connsiteY16" fmla="*/ 806450 h 1108075"/>
              <a:gd name="connsiteX17" fmla="*/ 1803400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66750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397793 w 3717925"/>
              <a:gd name="connsiteY29" fmla="*/ 596106 h 1108075"/>
              <a:gd name="connsiteX30" fmla="*/ 1397000 w 3717925"/>
              <a:gd name="connsiteY30" fmla="*/ 570706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51025 w 3717925"/>
              <a:gd name="connsiteY16" fmla="*/ 806450 h 1108075"/>
              <a:gd name="connsiteX17" fmla="*/ 1803400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71512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397793 w 3717925"/>
              <a:gd name="connsiteY29" fmla="*/ 596106 h 1108075"/>
              <a:gd name="connsiteX30" fmla="*/ 1397000 w 3717925"/>
              <a:gd name="connsiteY30" fmla="*/ 570706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51025 w 3717925"/>
              <a:gd name="connsiteY16" fmla="*/ 806450 h 1108075"/>
              <a:gd name="connsiteX17" fmla="*/ 1798637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71512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397793 w 3717925"/>
              <a:gd name="connsiteY29" fmla="*/ 596106 h 1108075"/>
              <a:gd name="connsiteX30" fmla="*/ 1397000 w 3717925"/>
              <a:gd name="connsiteY30" fmla="*/ 570706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51025 w 3717925"/>
              <a:gd name="connsiteY16" fmla="*/ 806450 h 1108075"/>
              <a:gd name="connsiteX17" fmla="*/ 1801018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71512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397793 w 3717925"/>
              <a:gd name="connsiteY29" fmla="*/ 596106 h 1108075"/>
              <a:gd name="connsiteX30" fmla="*/ 1397000 w 3717925"/>
              <a:gd name="connsiteY30" fmla="*/ 570706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51025 w 3717925"/>
              <a:gd name="connsiteY15" fmla="*/ 835025 h 1108075"/>
              <a:gd name="connsiteX16" fmla="*/ 1848643 w 3717925"/>
              <a:gd name="connsiteY16" fmla="*/ 808831 h 1108075"/>
              <a:gd name="connsiteX17" fmla="*/ 1801018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71512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397793 w 3717925"/>
              <a:gd name="connsiteY29" fmla="*/ 596106 h 1108075"/>
              <a:gd name="connsiteX30" fmla="*/ 1397000 w 3717925"/>
              <a:gd name="connsiteY30" fmla="*/ 570706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4275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48644 w 3717925"/>
              <a:gd name="connsiteY15" fmla="*/ 835025 h 1108075"/>
              <a:gd name="connsiteX16" fmla="*/ 1848643 w 3717925"/>
              <a:gd name="connsiteY16" fmla="*/ 808831 h 1108075"/>
              <a:gd name="connsiteX17" fmla="*/ 1801018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71512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397793 w 3717925"/>
              <a:gd name="connsiteY29" fmla="*/ 596106 h 1108075"/>
              <a:gd name="connsiteX30" fmla="*/ 1397000 w 3717925"/>
              <a:gd name="connsiteY30" fmla="*/ 570706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51125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6656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48644 w 3717925"/>
              <a:gd name="connsiteY15" fmla="*/ 835025 h 1108075"/>
              <a:gd name="connsiteX16" fmla="*/ 1848643 w 3717925"/>
              <a:gd name="connsiteY16" fmla="*/ 808831 h 1108075"/>
              <a:gd name="connsiteX17" fmla="*/ 1801018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71512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397793 w 3717925"/>
              <a:gd name="connsiteY29" fmla="*/ 596106 h 1108075"/>
              <a:gd name="connsiteX30" fmla="*/ 1397000 w 3717925"/>
              <a:gd name="connsiteY30" fmla="*/ 570706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41600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3650 w 3717925"/>
              <a:gd name="connsiteY7" fmla="*/ 933450 h 1108075"/>
              <a:gd name="connsiteX8" fmla="*/ 2530475 w 3717925"/>
              <a:gd name="connsiteY8" fmla="*/ 908050 h 1108075"/>
              <a:gd name="connsiteX9" fmla="*/ 2456656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48644 w 3717925"/>
              <a:gd name="connsiteY15" fmla="*/ 835025 h 1108075"/>
              <a:gd name="connsiteX16" fmla="*/ 1848643 w 3717925"/>
              <a:gd name="connsiteY16" fmla="*/ 808831 h 1108075"/>
              <a:gd name="connsiteX17" fmla="*/ 1801018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71512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397793 w 3717925"/>
              <a:gd name="connsiteY29" fmla="*/ 596106 h 1108075"/>
              <a:gd name="connsiteX30" fmla="*/ 1397000 w 3717925"/>
              <a:gd name="connsiteY30" fmla="*/ 570706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 name="connsiteX0" fmla="*/ 3717925 w 3717925"/>
              <a:gd name="connsiteY0" fmla="*/ 1104900 h 1108075"/>
              <a:gd name="connsiteX1" fmla="*/ 3155950 w 3717925"/>
              <a:gd name="connsiteY1" fmla="*/ 1108075 h 1108075"/>
              <a:gd name="connsiteX2" fmla="*/ 3155950 w 3717925"/>
              <a:gd name="connsiteY2" fmla="*/ 1047750 h 1108075"/>
              <a:gd name="connsiteX3" fmla="*/ 2641600 w 3717925"/>
              <a:gd name="connsiteY3" fmla="*/ 1047750 h 1108075"/>
              <a:gd name="connsiteX4" fmla="*/ 2641600 w 3717925"/>
              <a:gd name="connsiteY4" fmla="*/ 971550 h 1108075"/>
              <a:gd name="connsiteX5" fmla="*/ 2619375 w 3717925"/>
              <a:gd name="connsiteY5" fmla="*/ 971550 h 1108075"/>
              <a:gd name="connsiteX6" fmla="*/ 2619375 w 3717925"/>
              <a:gd name="connsiteY6" fmla="*/ 933450 h 1108075"/>
              <a:gd name="connsiteX7" fmla="*/ 2531268 w 3717925"/>
              <a:gd name="connsiteY7" fmla="*/ 933450 h 1108075"/>
              <a:gd name="connsiteX8" fmla="*/ 2530475 w 3717925"/>
              <a:gd name="connsiteY8" fmla="*/ 908050 h 1108075"/>
              <a:gd name="connsiteX9" fmla="*/ 2456656 w 3717925"/>
              <a:gd name="connsiteY9" fmla="*/ 908050 h 1108075"/>
              <a:gd name="connsiteX10" fmla="*/ 2457450 w 3717925"/>
              <a:gd name="connsiteY10" fmla="*/ 882650 h 1108075"/>
              <a:gd name="connsiteX11" fmla="*/ 2101850 w 3717925"/>
              <a:gd name="connsiteY11" fmla="*/ 882650 h 1108075"/>
              <a:gd name="connsiteX12" fmla="*/ 2101850 w 3717925"/>
              <a:gd name="connsiteY12" fmla="*/ 857250 h 1108075"/>
              <a:gd name="connsiteX13" fmla="*/ 1939925 w 3717925"/>
              <a:gd name="connsiteY13" fmla="*/ 857250 h 1108075"/>
              <a:gd name="connsiteX14" fmla="*/ 1939925 w 3717925"/>
              <a:gd name="connsiteY14" fmla="*/ 835025 h 1108075"/>
              <a:gd name="connsiteX15" fmla="*/ 1848644 w 3717925"/>
              <a:gd name="connsiteY15" fmla="*/ 835025 h 1108075"/>
              <a:gd name="connsiteX16" fmla="*/ 1848643 w 3717925"/>
              <a:gd name="connsiteY16" fmla="*/ 808831 h 1108075"/>
              <a:gd name="connsiteX17" fmla="*/ 1801018 w 3717925"/>
              <a:gd name="connsiteY17" fmla="*/ 809625 h 1108075"/>
              <a:gd name="connsiteX18" fmla="*/ 1800225 w 3717925"/>
              <a:gd name="connsiteY18" fmla="*/ 784225 h 1108075"/>
              <a:gd name="connsiteX19" fmla="*/ 1612900 w 3717925"/>
              <a:gd name="connsiteY19" fmla="*/ 784225 h 1108075"/>
              <a:gd name="connsiteX20" fmla="*/ 1612900 w 3717925"/>
              <a:gd name="connsiteY20" fmla="*/ 746125 h 1108075"/>
              <a:gd name="connsiteX21" fmla="*/ 1600200 w 3717925"/>
              <a:gd name="connsiteY21" fmla="*/ 746125 h 1108075"/>
              <a:gd name="connsiteX22" fmla="*/ 1600200 w 3717925"/>
              <a:gd name="connsiteY22" fmla="*/ 669925 h 1108075"/>
              <a:gd name="connsiteX23" fmla="*/ 1587500 w 3717925"/>
              <a:gd name="connsiteY23" fmla="*/ 671512 h 1108075"/>
              <a:gd name="connsiteX24" fmla="*/ 1587500 w 3717925"/>
              <a:gd name="connsiteY24" fmla="*/ 644525 h 1108075"/>
              <a:gd name="connsiteX25" fmla="*/ 1574800 w 3717925"/>
              <a:gd name="connsiteY25" fmla="*/ 644525 h 1108075"/>
              <a:gd name="connsiteX26" fmla="*/ 1574800 w 3717925"/>
              <a:gd name="connsiteY26" fmla="*/ 615950 h 1108075"/>
              <a:gd name="connsiteX27" fmla="*/ 1562100 w 3717925"/>
              <a:gd name="connsiteY27" fmla="*/ 615950 h 1108075"/>
              <a:gd name="connsiteX28" fmla="*/ 1562100 w 3717925"/>
              <a:gd name="connsiteY28" fmla="*/ 596900 h 1108075"/>
              <a:gd name="connsiteX29" fmla="*/ 1397793 w 3717925"/>
              <a:gd name="connsiteY29" fmla="*/ 596106 h 1108075"/>
              <a:gd name="connsiteX30" fmla="*/ 1397000 w 3717925"/>
              <a:gd name="connsiteY30" fmla="*/ 570706 h 1108075"/>
              <a:gd name="connsiteX31" fmla="*/ 1247775 w 3717925"/>
              <a:gd name="connsiteY31" fmla="*/ 571500 h 1108075"/>
              <a:gd name="connsiteX32" fmla="*/ 1247775 w 3717925"/>
              <a:gd name="connsiteY32" fmla="*/ 542925 h 1108075"/>
              <a:gd name="connsiteX33" fmla="*/ 1057275 w 3717925"/>
              <a:gd name="connsiteY33" fmla="*/ 542925 h 1108075"/>
              <a:gd name="connsiteX34" fmla="*/ 1057275 w 3717925"/>
              <a:gd name="connsiteY34" fmla="*/ 495300 h 1108075"/>
              <a:gd name="connsiteX35" fmla="*/ 946150 w 3717925"/>
              <a:gd name="connsiteY35" fmla="*/ 495300 h 1108075"/>
              <a:gd name="connsiteX36" fmla="*/ 946150 w 3717925"/>
              <a:gd name="connsiteY36" fmla="*/ 466725 h 1108075"/>
              <a:gd name="connsiteX37" fmla="*/ 806450 w 3717925"/>
              <a:gd name="connsiteY37" fmla="*/ 466725 h 1108075"/>
              <a:gd name="connsiteX38" fmla="*/ 806450 w 3717925"/>
              <a:gd name="connsiteY38" fmla="*/ 428625 h 1108075"/>
              <a:gd name="connsiteX39" fmla="*/ 793750 w 3717925"/>
              <a:gd name="connsiteY39" fmla="*/ 428625 h 1108075"/>
              <a:gd name="connsiteX40" fmla="*/ 793750 w 3717925"/>
              <a:gd name="connsiteY40" fmla="*/ 377825 h 1108075"/>
              <a:gd name="connsiteX41" fmla="*/ 530225 w 3717925"/>
              <a:gd name="connsiteY41" fmla="*/ 377825 h 1108075"/>
              <a:gd name="connsiteX42" fmla="*/ 530225 w 3717925"/>
              <a:gd name="connsiteY42" fmla="*/ 330200 h 1108075"/>
              <a:gd name="connsiteX43" fmla="*/ 514350 w 3717925"/>
              <a:gd name="connsiteY43" fmla="*/ 330200 h 1108075"/>
              <a:gd name="connsiteX44" fmla="*/ 515144 w 3717925"/>
              <a:gd name="connsiteY44" fmla="*/ 279400 h 1108075"/>
              <a:gd name="connsiteX45" fmla="*/ 479425 w 3717925"/>
              <a:gd name="connsiteY45" fmla="*/ 279400 h 1108075"/>
              <a:gd name="connsiteX46" fmla="*/ 479425 w 3717925"/>
              <a:gd name="connsiteY46" fmla="*/ 257175 h 1108075"/>
              <a:gd name="connsiteX47" fmla="*/ 276225 w 3717925"/>
              <a:gd name="connsiteY47" fmla="*/ 254000 h 1108075"/>
              <a:gd name="connsiteX48" fmla="*/ 276225 w 3717925"/>
              <a:gd name="connsiteY48" fmla="*/ 203200 h 1108075"/>
              <a:gd name="connsiteX49" fmla="*/ 263525 w 3717925"/>
              <a:gd name="connsiteY49" fmla="*/ 204787 h 1108075"/>
              <a:gd name="connsiteX50" fmla="*/ 263525 w 3717925"/>
              <a:gd name="connsiteY50" fmla="*/ 177800 h 1108075"/>
              <a:gd name="connsiteX51" fmla="*/ 248443 w 3717925"/>
              <a:gd name="connsiteY51" fmla="*/ 177800 h 1108075"/>
              <a:gd name="connsiteX52" fmla="*/ 247650 w 3717925"/>
              <a:gd name="connsiteY52" fmla="*/ 127000 h 1108075"/>
              <a:gd name="connsiteX53" fmla="*/ 200025 w 3717925"/>
              <a:gd name="connsiteY53" fmla="*/ 127000 h 1108075"/>
              <a:gd name="connsiteX54" fmla="*/ 200025 w 3717925"/>
              <a:gd name="connsiteY54" fmla="*/ 98425 h 1108075"/>
              <a:gd name="connsiteX55" fmla="*/ 187325 w 3717925"/>
              <a:gd name="connsiteY55" fmla="*/ 98425 h 1108075"/>
              <a:gd name="connsiteX56" fmla="*/ 187325 w 3717925"/>
              <a:gd name="connsiteY56" fmla="*/ 79375 h 1108075"/>
              <a:gd name="connsiteX57" fmla="*/ 101600 w 3717925"/>
              <a:gd name="connsiteY57" fmla="*/ 79375 h 1108075"/>
              <a:gd name="connsiteX58" fmla="*/ 101600 w 3717925"/>
              <a:gd name="connsiteY58" fmla="*/ 50800 h 1108075"/>
              <a:gd name="connsiteX59" fmla="*/ 86519 w 3717925"/>
              <a:gd name="connsiteY59" fmla="*/ 50007 h 1108075"/>
              <a:gd name="connsiteX60" fmla="*/ 85725 w 3717925"/>
              <a:gd name="connsiteY60" fmla="*/ 28575 h 1108075"/>
              <a:gd name="connsiteX61" fmla="*/ 38100 w 3717925"/>
              <a:gd name="connsiteY61" fmla="*/ 28575 h 1108075"/>
              <a:gd name="connsiteX62" fmla="*/ 38100 w 3717925"/>
              <a:gd name="connsiteY62" fmla="*/ 0 h 1108075"/>
              <a:gd name="connsiteX63" fmla="*/ 0 w 3717925"/>
              <a:gd name="connsiteY63" fmla="*/ 0 h 110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17925" h="1108075">
                <a:moveTo>
                  <a:pt x="3717925" y="1104900"/>
                </a:moveTo>
                <a:lnTo>
                  <a:pt x="3155950" y="1108075"/>
                </a:lnTo>
                <a:lnTo>
                  <a:pt x="3155950" y="1047750"/>
                </a:lnTo>
                <a:lnTo>
                  <a:pt x="2641600" y="1047750"/>
                </a:lnTo>
                <a:lnTo>
                  <a:pt x="2641600" y="971550"/>
                </a:lnTo>
                <a:lnTo>
                  <a:pt x="2619375" y="971550"/>
                </a:lnTo>
                <a:lnTo>
                  <a:pt x="2619375" y="933450"/>
                </a:lnTo>
                <a:lnTo>
                  <a:pt x="2531268" y="933450"/>
                </a:lnTo>
                <a:cubicBezTo>
                  <a:pt x="2531004" y="924983"/>
                  <a:pt x="2530739" y="916517"/>
                  <a:pt x="2530475" y="908050"/>
                </a:cubicBezTo>
                <a:lnTo>
                  <a:pt x="2456656" y="908050"/>
                </a:lnTo>
                <a:cubicBezTo>
                  <a:pt x="2456921" y="899583"/>
                  <a:pt x="2457185" y="891117"/>
                  <a:pt x="2457450" y="882650"/>
                </a:cubicBezTo>
                <a:lnTo>
                  <a:pt x="2101850" y="882650"/>
                </a:lnTo>
                <a:lnTo>
                  <a:pt x="2101850" y="857250"/>
                </a:lnTo>
                <a:lnTo>
                  <a:pt x="1939925" y="857250"/>
                </a:lnTo>
                <a:lnTo>
                  <a:pt x="1939925" y="835025"/>
                </a:lnTo>
                <a:lnTo>
                  <a:pt x="1848644" y="835025"/>
                </a:lnTo>
                <a:cubicBezTo>
                  <a:pt x="1848644" y="826294"/>
                  <a:pt x="1848643" y="817562"/>
                  <a:pt x="1848643" y="808831"/>
                </a:cubicBezTo>
                <a:lnTo>
                  <a:pt x="1801018" y="809625"/>
                </a:lnTo>
                <a:cubicBezTo>
                  <a:pt x="1801547" y="801158"/>
                  <a:pt x="1799696" y="792692"/>
                  <a:pt x="1800225" y="784225"/>
                </a:cubicBezTo>
                <a:lnTo>
                  <a:pt x="1612900" y="784225"/>
                </a:lnTo>
                <a:lnTo>
                  <a:pt x="1612900" y="746125"/>
                </a:lnTo>
                <a:lnTo>
                  <a:pt x="1600200" y="746125"/>
                </a:lnTo>
                <a:lnTo>
                  <a:pt x="1600200" y="669925"/>
                </a:lnTo>
                <a:lnTo>
                  <a:pt x="1587500" y="671512"/>
                </a:lnTo>
                <a:lnTo>
                  <a:pt x="1587500" y="644525"/>
                </a:lnTo>
                <a:lnTo>
                  <a:pt x="1574800" y="644525"/>
                </a:lnTo>
                <a:lnTo>
                  <a:pt x="1574800" y="615950"/>
                </a:lnTo>
                <a:lnTo>
                  <a:pt x="1562100" y="615950"/>
                </a:lnTo>
                <a:lnTo>
                  <a:pt x="1562100" y="596900"/>
                </a:lnTo>
                <a:lnTo>
                  <a:pt x="1397793" y="596106"/>
                </a:lnTo>
                <a:cubicBezTo>
                  <a:pt x="1397529" y="587639"/>
                  <a:pt x="1397264" y="579173"/>
                  <a:pt x="1397000" y="570706"/>
                </a:cubicBezTo>
                <a:lnTo>
                  <a:pt x="1247775" y="571500"/>
                </a:lnTo>
                <a:lnTo>
                  <a:pt x="1247775" y="542925"/>
                </a:lnTo>
                <a:lnTo>
                  <a:pt x="1057275" y="542925"/>
                </a:lnTo>
                <a:lnTo>
                  <a:pt x="1057275" y="495300"/>
                </a:lnTo>
                <a:lnTo>
                  <a:pt x="946150" y="495300"/>
                </a:lnTo>
                <a:lnTo>
                  <a:pt x="946150" y="466725"/>
                </a:lnTo>
                <a:lnTo>
                  <a:pt x="806450" y="466725"/>
                </a:lnTo>
                <a:lnTo>
                  <a:pt x="806450" y="428625"/>
                </a:lnTo>
                <a:lnTo>
                  <a:pt x="793750" y="428625"/>
                </a:lnTo>
                <a:lnTo>
                  <a:pt x="793750" y="377825"/>
                </a:lnTo>
                <a:lnTo>
                  <a:pt x="530225" y="377825"/>
                </a:lnTo>
                <a:lnTo>
                  <a:pt x="530225" y="330200"/>
                </a:lnTo>
                <a:lnTo>
                  <a:pt x="514350" y="330200"/>
                </a:lnTo>
                <a:cubicBezTo>
                  <a:pt x="514615" y="313267"/>
                  <a:pt x="514879" y="296333"/>
                  <a:pt x="515144" y="279400"/>
                </a:cubicBezTo>
                <a:lnTo>
                  <a:pt x="479425" y="279400"/>
                </a:lnTo>
                <a:lnTo>
                  <a:pt x="479425" y="257175"/>
                </a:lnTo>
                <a:lnTo>
                  <a:pt x="276225" y="254000"/>
                </a:lnTo>
                <a:lnTo>
                  <a:pt x="276225" y="203200"/>
                </a:lnTo>
                <a:lnTo>
                  <a:pt x="263525" y="204787"/>
                </a:lnTo>
                <a:lnTo>
                  <a:pt x="263525" y="177800"/>
                </a:lnTo>
                <a:lnTo>
                  <a:pt x="248443" y="177800"/>
                </a:lnTo>
                <a:cubicBezTo>
                  <a:pt x="248179" y="160867"/>
                  <a:pt x="247914" y="143933"/>
                  <a:pt x="247650" y="127000"/>
                </a:cubicBezTo>
                <a:lnTo>
                  <a:pt x="200025" y="127000"/>
                </a:lnTo>
                <a:lnTo>
                  <a:pt x="200025" y="98425"/>
                </a:lnTo>
                <a:lnTo>
                  <a:pt x="187325" y="98425"/>
                </a:lnTo>
                <a:lnTo>
                  <a:pt x="187325" y="79375"/>
                </a:lnTo>
                <a:lnTo>
                  <a:pt x="101600" y="79375"/>
                </a:lnTo>
                <a:lnTo>
                  <a:pt x="101600" y="50800"/>
                </a:lnTo>
                <a:lnTo>
                  <a:pt x="86519" y="50007"/>
                </a:lnTo>
                <a:cubicBezTo>
                  <a:pt x="86254" y="42863"/>
                  <a:pt x="85990" y="35719"/>
                  <a:pt x="85725" y="28575"/>
                </a:cubicBezTo>
                <a:lnTo>
                  <a:pt x="38100" y="28575"/>
                </a:lnTo>
                <a:lnTo>
                  <a:pt x="38100" y="0"/>
                </a:lnTo>
                <a:lnTo>
                  <a:pt x="0" y="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2" name="Gerader Verbinder 11">
            <a:extLst>
              <a:ext uri="{FF2B5EF4-FFF2-40B4-BE49-F238E27FC236}">
                <a16:creationId xmlns:a16="http://schemas.microsoft.com/office/drawing/2014/main" id="{CE037DC7-6F3A-42BF-BDE2-1F75D7575393}"/>
              </a:ext>
            </a:extLst>
          </p:cNvPr>
          <p:cNvCxnSpPr>
            <a:cxnSpLocks/>
          </p:cNvCxnSpPr>
          <p:nvPr/>
        </p:nvCxnSpPr>
        <p:spPr>
          <a:xfrm flipV="1">
            <a:off x="4922720" y="2962102"/>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6" name="Gerader Verbinder 175">
            <a:extLst>
              <a:ext uri="{FF2B5EF4-FFF2-40B4-BE49-F238E27FC236}">
                <a16:creationId xmlns:a16="http://schemas.microsoft.com/office/drawing/2014/main" id="{7368254C-4D1F-4B0C-84AF-599F5E1B7BAF}"/>
              </a:ext>
            </a:extLst>
          </p:cNvPr>
          <p:cNvCxnSpPr>
            <a:cxnSpLocks/>
          </p:cNvCxnSpPr>
          <p:nvPr/>
        </p:nvCxnSpPr>
        <p:spPr>
          <a:xfrm flipV="1">
            <a:off x="5097345" y="2962106"/>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3" name="Gerader Verbinder 182">
            <a:extLst>
              <a:ext uri="{FF2B5EF4-FFF2-40B4-BE49-F238E27FC236}">
                <a16:creationId xmlns:a16="http://schemas.microsoft.com/office/drawing/2014/main" id="{47EC4F76-F093-411A-BDF9-5516EB5282FD}"/>
              </a:ext>
            </a:extLst>
          </p:cNvPr>
          <p:cNvCxnSpPr>
            <a:cxnSpLocks/>
          </p:cNvCxnSpPr>
          <p:nvPr/>
        </p:nvCxnSpPr>
        <p:spPr>
          <a:xfrm flipV="1">
            <a:off x="5128162" y="2962690"/>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4" name="Gerader Verbinder 183">
            <a:extLst>
              <a:ext uri="{FF2B5EF4-FFF2-40B4-BE49-F238E27FC236}">
                <a16:creationId xmlns:a16="http://schemas.microsoft.com/office/drawing/2014/main" id="{E2CBCDAC-5EDE-48D8-B1A0-C1BDBE6B6BC7}"/>
              </a:ext>
            </a:extLst>
          </p:cNvPr>
          <p:cNvCxnSpPr>
            <a:cxnSpLocks/>
          </p:cNvCxnSpPr>
          <p:nvPr/>
        </p:nvCxnSpPr>
        <p:spPr>
          <a:xfrm flipV="1">
            <a:off x="4754823" y="2962694"/>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5" name="Gerader Verbinder 184">
            <a:extLst>
              <a:ext uri="{FF2B5EF4-FFF2-40B4-BE49-F238E27FC236}">
                <a16:creationId xmlns:a16="http://schemas.microsoft.com/office/drawing/2014/main" id="{A57C847C-B539-4A1C-9E0D-F2C13275EF8A}"/>
              </a:ext>
            </a:extLst>
          </p:cNvPr>
          <p:cNvCxnSpPr>
            <a:cxnSpLocks/>
          </p:cNvCxnSpPr>
          <p:nvPr/>
        </p:nvCxnSpPr>
        <p:spPr>
          <a:xfrm flipV="1">
            <a:off x="4704023" y="2962690"/>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6" name="Gerader Verbinder 185">
            <a:extLst>
              <a:ext uri="{FF2B5EF4-FFF2-40B4-BE49-F238E27FC236}">
                <a16:creationId xmlns:a16="http://schemas.microsoft.com/office/drawing/2014/main" id="{026C66D4-420C-4127-9FD3-208246EE75B5}"/>
              </a:ext>
            </a:extLst>
          </p:cNvPr>
          <p:cNvCxnSpPr>
            <a:cxnSpLocks/>
          </p:cNvCxnSpPr>
          <p:nvPr/>
        </p:nvCxnSpPr>
        <p:spPr>
          <a:xfrm flipV="1">
            <a:off x="4591767" y="2910303"/>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7" name="Gerader Verbinder 186">
            <a:extLst>
              <a:ext uri="{FF2B5EF4-FFF2-40B4-BE49-F238E27FC236}">
                <a16:creationId xmlns:a16="http://schemas.microsoft.com/office/drawing/2014/main" id="{CB5FE538-743E-4FF7-A596-9A858DAB0653}"/>
              </a:ext>
            </a:extLst>
          </p:cNvPr>
          <p:cNvCxnSpPr>
            <a:cxnSpLocks/>
          </p:cNvCxnSpPr>
          <p:nvPr/>
        </p:nvCxnSpPr>
        <p:spPr>
          <a:xfrm flipV="1">
            <a:off x="4629114" y="2962690"/>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8" name="Gerader Verbinder 187">
            <a:extLst>
              <a:ext uri="{FF2B5EF4-FFF2-40B4-BE49-F238E27FC236}">
                <a16:creationId xmlns:a16="http://schemas.microsoft.com/office/drawing/2014/main" id="{68C0F734-C28E-420A-BC03-3BA7BAC66EBE}"/>
              </a:ext>
            </a:extLst>
          </p:cNvPr>
          <p:cNvCxnSpPr>
            <a:cxnSpLocks/>
          </p:cNvCxnSpPr>
          <p:nvPr/>
        </p:nvCxnSpPr>
        <p:spPr>
          <a:xfrm flipV="1">
            <a:off x="4614908" y="2962102"/>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B939454E-1CA3-4CC9-9F7B-AF5BC77A13C2}"/>
              </a:ext>
            </a:extLst>
          </p:cNvPr>
          <p:cNvCxnSpPr>
            <a:cxnSpLocks/>
          </p:cNvCxnSpPr>
          <p:nvPr/>
        </p:nvCxnSpPr>
        <p:spPr>
          <a:xfrm flipV="1">
            <a:off x="4595858" y="2962102"/>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0" name="Gerader Verbinder 189">
            <a:extLst>
              <a:ext uri="{FF2B5EF4-FFF2-40B4-BE49-F238E27FC236}">
                <a16:creationId xmlns:a16="http://schemas.microsoft.com/office/drawing/2014/main" id="{BB2A9930-6A16-4FF9-9267-BEA4CCA16620}"/>
              </a:ext>
            </a:extLst>
          </p:cNvPr>
          <p:cNvCxnSpPr>
            <a:cxnSpLocks/>
          </p:cNvCxnSpPr>
          <p:nvPr/>
        </p:nvCxnSpPr>
        <p:spPr>
          <a:xfrm flipV="1">
            <a:off x="4096535" y="2900778"/>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80C4564E-7FB9-4506-94A8-0ED6C1E5AD49}"/>
              </a:ext>
            </a:extLst>
          </p:cNvPr>
          <p:cNvCxnSpPr>
            <a:cxnSpLocks/>
          </p:cNvCxnSpPr>
          <p:nvPr/>
        </p:nvCxnSpPr>
        <p:spPr>
          <a:xfrm flipV="1">
            <a:off x="3536887" y="2704723"/>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C99F119B-C32A-43F1-BD93-7D0751B2FF53}"/>
              </a:ext>
            </a:extLst>
          </p:cNvPr>
          <p:cNvCxnSpPr>
            <a:cxnSpLocks/>
          </p:cNvCxnSpPr>
          <p:nvPr/>
        </p:nvCxnSpPr>
        <p:spPr>
          <a:xfrm flipV="1">
            <a:off x="2476437" y="2348823"/>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D550D35F-0FD4-45CB-81DC-8C41362E74F3}"/>
              </a:ext>
            </a:extLst>
          </p:cNvPr>
          <p:cNvCxnSpPr>
            <a:cxnSpLocks/>
          </p:cNvCxnSpPr>
          <p:nvPr/>
        </p:nvCxnSpPr>
        <p:spPr>
          <a:xfrm flipV="1">
            <a:off x="1977962" y="2236959"/>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4" name="Gerader Verbinder 193">
            <a:extLst>
              <a:ext uri="{FF2B5EF4-FFF2-40B4-BE49-F238E27FC236}">
                <a16:creationId xmlns:a16="http://schemas.microsoft.com/office/drawing/2014/main" id="{E7BF64A5-23A4-4362-85B4-3E333E5CFA17}"/>
              </a:ext>
            </a:extLst>
          </p:cNvPr>
          <p:cNvCxnSpPr>
            <a:cxnSpLocks/>
          </p:cNvCxnSpPr>
          <p:nvPr/>
        </p:nvCxnSpPr>
        <p:spPr>
          <a:xfrm flipV="1">
            <a:off x="1452101" y="1855959"/>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6F74208D-55A1-4E4D-93F6-5C379D4166C0}"/>
              </a:ext>
            </a:extLst>
          </p:cNvPr>
          <p:cNvCxnSpPr>
            <a:cxnSpLocks/>
          </p:cNvCxnSpPr>
          <p:nvPr/>
        </p:nvCxnSpPr>
        <p:spPr>
          <a:xfrm rot="5400000" flipV="1">
            <a:off x="2479269" y="2348824"/>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6" name="Gerader Verbinder 195">
            <a:extLst>
              <a:ext uri="{FF2B5EF4-FFF2-40B4-BE49-F238E27FC236}">
                <a16:creationId xmlns:a16="http://schemas.microsoft.com/office/drawing/2014/main" id="{FD4EBDF8-CB56-4C67-AB6F-7ED6211CA1FE}"/>
              </a:ext>
            </a:extLst>
          </p:cNvPr>
          <p:cNvCxnSpPr>
            <a:cxnSpLocks/>
          </p:cNvCxnSpPr>
          <p:nvPr/>
        </p:nvCxnSpPr>
        <p:spPr>
          <a:xfrm rot="5400000" flipV="1">
            <a:off x="4591767" y="2926175"/>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A973D275-87EF-42E2-86A1-CBAF212C1C77}"/>
              </a:ext>
            </a:extLst>
          </p:cNvPr>
          <p:cNvCxnSpPr>
            <a:cxnSpLocks/>
          </p:cNvCxnSpPr>
          <p:nvPr/>
        </p:nvCxnSpPr>
        <p:spPr>
          <a:xfrm rot="5400000" flipV="1">
            <a:off x="3527295" y="271107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8" name="Gerader Verbinder 197">
            <a:extLst>
              <a:ext uri="{FF2B5EF4-FFF2-40B4-BE49-F238E27FC236}">
                <a16:creationId xmlns:a16="http://schemas.microsoft.com/office/drawing/2014/main" id="{4CD67C0A-AD22-408E-AF24-FDF1D62BF78F}"/>
              </a:ext>
            </a:extLst>
          </p:cNvPr>
          <p:cNvCxnSpPr>
            <a:cxnSpLocks/>
          </p:cNvCxnSpPr>
          <p:nvPr/>
        </p:nvCxnSpPr>
        <p:spPr>
          <a:xfrm flipV="1">
            <a:off x="4363235" y="1985789"/>
            <a:ext cx="0" cy="10202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9" name="Gerader Verbinder 198">
            <a:extLst>
              <a:ext uri="{FF2B5EF4-FFF2-40B4-BE49-F238E27FC236}">
                <a16:creationId xmlns:a16="http://schemas.microsoft.com/office/drawing/2014/main" id="{D1E107EB-5902-41EE-9475-095B25A9D649}"/>
              </a:ext>
            </a:extLst>
          </p:cNvPr>
          <p:cNvCxnSpPr>
            <a:cxnSpLocks/>
          </p:cNvCxnSpPr>
          <p:nvPr/>
        </p:nvCxnSpPr>
        <p:spPr>
          <a:xfrm rot="5400000" flipV="1">
            <a:off x="4363235" y="1990430"/>
            <a:ext cx="0" cy="71855"/>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00" name="Textfeld 199">
            <a:extLst>
              <a:ext uri="{FF2B5EF4-FFF2-40B4-BE49-F238E27FC236}">
                <a16:creationId xmlns:a16="http://schemas.microsoft.com/office/drawing/2014/main" id="{11AE9C37-0B74-4EAB-AF9B-2E433B0C5E8D}"/>
              </a:ext>
            </a:extLst>
          </p:cNvPr>
          <p:cNvSpPr txBox="1"/>
          <p:nvPr/>
        </p:nvSpPr>
        <p:spPr>
          <a:xfrm>
            <a:off x="4345746" y="1882036"/>
            <a:ext cx="848309" cy="276999"/>
          </a:xfrm>
          <a:prstGeom prst="rect">
            <a:avLst/>
          </a:prstGeom>
          <a:noFill/>
          <a:ln>
            <a:noFill/>
          </a:ln>
        </p:spPr>
        <p:txBody>
          <a:bodyPr wrap="none" rtlCol="0">
            <a:spAutoFit/>
          </a:bodyPr>
          <a:lstStyle/>
          <a:p>
            <a:r>
              <a:rPr lang="de-DE" sz="1200" err="1"/>
              <a:t>Censored</a:t>
            </a:r>
            <a:endParaRPr lang="de-DE" sz="1200"/>
          </a:p>
        </p:txBody>
      </p:sp>
      <p:sp>
        <p:nvSpPr>
          <p:cNvPr id="201" name="Textfeld 200">
            <a:extLst>
              <a:ext uri="{FF2B5EF4-FFF2-40B4-BE49-F238E27FC236}">
                <a16:creationId xmlns:a16="http://schemas.microsoft.com/office/drawing/2014/main" id="{6A3B0E10-78A4-4CB2-B7F3-3DB950FD6C99}"/>
              </a:ext>
            </a:extLst>
          </p:cNvPr>
          <p:cNvSpPr txBox="1"/>
          <p:nvPr/>
        </p:nvSpPr>
        <p:spPr>
          <a:xfrm>
            <a:off x="1417062" y="3373288"/>
            <a:ext cx="2223686" cy="430887"/>
          </a:xfrm>
          <a:prstGeom prst="rect">
            <a:avLst/>
          </a:prstGeom>
          <a:noFill/>
          <a:ln>
            <a:noFill/>
          </a:ln>
        </p:spPr>
        <p:txBody>
          <a:bodyPr wrap="none" rtlCol="0">
            <a:spAutoFit/>
          </a:bodyPr>
          <a:lstStyle/>
          <a:p>
            <a:r>
              <a:rPr lang="de-DE" sz="1100"/>
              <a:t>Median follow-</a:t>
            </a:r>
            <a:r>
              <a:rPr lang="de-DE" sz="1100" err="1"/>
              <a:t>up</a:t>
            </a:r>
            <a:r>
              <a:rPr lang="de-DE" sz="1100"/>
              <a:t>,</a:t>
            </a:r>
          </a:p>
          <a:p>
            <a:r>
              <a:rPr lang="de-DE" sz="1100"/>
              <a:t>33.3 </a:t>
            </a:r>
            <a:r>
              <a:rPr lang="de-DE" sz="1100" err="1"/>
              <a:t>months</a:t>
            </a:r>
            <a:r>
              <a:rPr lang="de-DE" sz="1100"/>
              <a:t> (95% CI: 33.1-34.3)</a:t>
            </a:r>
          </a:p>
        </p:txBody>
      </p:sp>
      <p:sp>
        <p:nvSpPr>
          <p:cNvPr id="202" name="Textfeld 201">
            <a:extLst>
              <a:ext uri="{FF2B5EF4-FFF2-40B4-BE49-F238E27FC236}">
                <a16:creationId xmlns:a16="http://schemas.microsoft.com/office/drawing/2014/main" id="{56A6B45A-E2F0-4B2F-9371-6FA13C642511}"/>
              </a:ext>
            </a:extLst>
          </p:cNvPr>
          <p:cNvSpPr txBox="1"/>
          <p:nvPr/>
        </p:nvSpPr>
        <p:spPr>
          <a:xfrm>
            <a:off x="1415922" y="3721705"/>
            <a:ext cx="2148345" cy="430887"/>
          </a:xfrm>
          <a:prstGeom prst="rect">
            <a:avLst/>
          </a:prstGeom>
          <a:noFill/>
          <a:ln>
            <a:noFill/>
          </a:ln>
        </p:spPr>
        <p:txBody>
          <a:bodyPr wrap="none" rtlCol="0">
            <a:spAutoFit/>
          </a:bodyPr>
          <a:lstStyle/>
          <a:p>
            <a:r>
              <a:rPr lang="de-DE" sz="1100" err="1"/>
              <a:t>Estimated</a:t>
            </a:r>
            <a:r>
              <a:rPr lang="de-DE" sz="1100"/>
              <a:t> 36-months PFS rate:</a:t>
            </a:r>
          </a:p>
          <a:p>
            <a:r>
              <a:rPr lang="de-DE" sz="1100"/>
              <a:t>47.6% (95% CI: 36.2-58.2%)</a:t>
            </a:r>
          </a:p>
        </p:txBody>
      </p:sp>
      <p:sp>
        <p:nvSpPr>
          <p:cNvPr id="28" name="Freihandform: Form 27">
            <a:extLst>
              <a:ext uri="{FF2B5EF4-FFF2-40B4-BE49-F238E27FC236}">
                <a16:creationId xmlns:a16="http://schemas.microsoft.com/office/drawing/2014/main" id="{D6E4A929-D3FA-4E6B-A239-78BA97051310}"/>
              </a:ext>
            </a:extLst>
          </p:cNvPr>
          <p:cNvSpPr/>
          <p:nvPr/>
        </p:nvSpPr>
        <p:spPr>
          <a:xfrm>
            <a:off x="7282764" y="1877934"/>
            <a:ext cx="3651346" cy="869950"/>
          </a:xfrm>
          <a:custGeom>
            <a:avLst/>
            <a:gdLst>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4525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14375 h 869950"/>
              <a:gd name="connsiteX70" fmla="*/ 2828925 w 3657600"/>
              <a:gd name="connsiteY70" fmla="*/ 739775 h 869950"/>
              <a:gd name="connsiteX71" fmla="*/ 2860675 w 3657600"/>
              <a:gd name="connsiteY71" fmla="*/ 739775 h 869950"/>
              <a:gd name="connsiteX72" fmla="*/ 2863850 w 3657600"/>
              <a:gd name="connsiteY72" fmla="*/ 774700 h 869950"/>
              <a:gd name="connsiteX73" fmla="*/ 3248025 w 3657600"/>
              <a:gd name="connsiteY73" fmla="*/ 777875 h 869950"/>
              <a:gd name="connsiteX74" fmla="*/ 3254375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4525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14375 h 869950"/>
              <a:gd name="connsiteX70" fmla="*/ 2828925 w 3657600"/>
              <a:gd name="connsiteY70" fmla="*/ 739775 h 869950"/>
              <a:gd name="connsiteX71" fmla="*/ 2860675 w 3657600"/>
              <a:gd name="connsiteY71" fmla="*/ 739775 h 869950"/>
              <a:gd name="connsiteX72" fmla="*/ 2863850 w 3657600"/>
              <a:gd name="connsiteY72" fmla="*/ 774700 h 869950"/>
              <a:gd name="connsiteX73" fmla="*/ 3248025 w 3657600"/>
              <a:gd name="connsiteY73" fmla="*/ 777875 h 869950"/>
              <a:gd name="connsiteX74" fmla="*/ 3251994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4525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14375 h 869950"/>
              <a:gd name="connsiteX70" fmla="*/ 2828925 w 3657600"/>
              <a:gd name="connsiteY70" fmla="*/ 739775 h 869950"/>
              <a:gd name="connsiteX71" fmla="*/ 2860675 w 3657600"/>
              <a:gd name="connsiteY71" fmla="*/ 739775 h 869950"/>
              <a:gd name="connsiteX72" fmla="*/ 2863850 w 3657600"/>
              <a:gd name="connsiteY72" fmla="*/ 774700 h 869950"/>
              <a:gd name="connsiteX73" fmla="*/ 3248025 w 3657600"/>
              <a:gd name="connsiteY73" fmla="*/ 777875 h 869950"/>
              <a:gd name="connsiteX74" fmla="*/ 3249613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4525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14375 h 869950"/>
              <a:gd name="connsiteX70" fmla="*/ 2828925 w 3657600"/>
              <a:gd name="connsiteY70" fmla="*/ 739775 h 869950"/>
              <a:gd name="connsiteX71" fmla="*/ 2860675 w 3657600"/>
              <a:gd name="connsiteY71" fmla="*/ 739775 h 869950"/>
              <a:gd name="connsiteX72" fmla="*/ 2863850 w 3657600"/>
              <a:gd name="connsiteY72" fmla="*/ 774700 h 869950"/>
              <a:gd name="connsiteX73" fmla="*/ 3248025 w 3657600"/>
              <a:gd name="connsiteY73" fmla="*/ 775494 h 869950"/>
              <a:gd name="connsiteX74" fmla="*/ 3249613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4525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14375 h 869950"/>
              <a:gd name="connsiteX70" fmla="*/ 2828925 w 3657600"/>
              <a:gd name="connsiteY70" fmla="*/ 739775 h 869950"/>
              <a:gd name="connsiteX71" fmla="*/ 2860675 w 3657600"/>
              <a:gd name="connsiteY71" fmla="*/ 739775 h 869950"/>
              <a:gd name="connsiteX72" fmla="*/ 2863850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4525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14375 h 869950"/>
              <a:gd name="connsiteX70" fmla="*/ 2828925 w 3657600"/>
              <a:gd name="connsiteY70" fmla="*/ 739775 h 869950"/>
              <a:gd name="connsiteX71" fmla="*/ 2860675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4525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14375 h 869950"/>
              <a:gd name="connsiteX70" fmla="*/ 2828925 w 3657600"/>
              <a:gd name="connsiteY70" fmla="*/ 739775 h 869950"/>
              <a:gd name="connsiteX71" fmla="*/ 2860675 w 3657600"/>
              <a:gd name="connsiteY71" fmla="*/ 742156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4525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14375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4525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4525 h 869950"/>
              <a:gd name="connsiteX66" fmla="*/ 2279650 w 3657600"/>
              <a:gd name="connsiteY66" fmla="*/ 673100 h 869950"/>
              <a:gd name="connsiteX67" fmla="*/ 2308225 w 3657600"/>
              <a:gd name="connsiteY67" fmla="*/ 675482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4525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9600 h 869950"/>
              <a:gd name="connsiteX64" fmla="*/ 1704975 w 3657600"/>
              <a:gd name="connsiteY64" fmla="*/ 641350 h 869950"/>
              <a:gd name="connsiteX65" fmla="*/ 2279650 w 3657600"/>
              <a:gd name="connsiteY65" fmla="*/ 642144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7850 h 869950"/>
              <a:gd name="connsiteX62" fmla="*/ 1317625 w 3657600"/>
              <a:gd name="connsiteY62" fmla="*/ 603250 h 869950"/>
              <a:gd name="connsiteX63" fmla="*/ 1704975 w 3657600"/>
              <a:gd name="connsiteY63" fmla="*/ 604837 h 869950"/>
              <a:gd name="connsiteX64" fmla="*/ 1704975 w 3657600"/>
              <a:gd name="connsiteY64" fmla="*/ 641350 h 869950"/>
              <a:gd name="connsiteX65" fmla="*/ 2279650 w 3657600"/>
              <a:gd name="connsiteY65" fmla="*/ 642144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9275 h 869950"/>
              <a:gd name="connsiteX60" fmla="*/ 962025 w 3657600"/>
              <a:gd name="connsiteY60" fmla="*/ 574675 h 869950"/>
              <a:gd name="connsiteX61" fmla="*/ 1317625 w 3657600"/>
              <a:gd name="connsiteY61" fmla="*/ 575469 h 869950"/>
              <a:gd name="connsiteX62" fmla="*/ 1317625 w 3657600"/>
              <a:gd name="connsiteY62" fmla="*/ 603250 h 869950"/>
              <a:gd name="connsiteX63" fmla="*/ 1704975 w 3657600"/>
              <a:gd name="connsiteY63" fmla="*/ 604837 h 869950"/>
              <a:gd name="connsiteX64" fmla="*/ 1704975 w 3657600"/>
              <a:gd name="connsiteY64" fmla="*/ 641350 h 869950"/>
              <a:gd name="connsiteX65" fmla="*/ 2279650 w 3657600"/>
              <a:gd name="connsiteY65" fmla="*/ 642144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8350 w 3657600"/>
              <a:gd name="connsiteY52" fmla="*/ 454025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4513 h 869950"/>
              <a:gd name="connsiteX60" fmla="*/ 962025 w 3657600"/>
              <a:gd name="connsiteY60" fmla="*/ 574675 h 869950"/>
              <a:gd name="connsiteX61" fmla="*/ 1317625 w 3657600"/>
              <a:gd name="connsiteY61" fmla="*/ 575469 h 869950"/>
              <a:gd name="connsiteX62" fmla="*/ 1317625 w 3657600"/>
              <a:gd name="connsiteY62" fmla="*/ 603250 h 869950"/>
              <a:gd name="connsiteX63" fmla="*/ 1704975 w 3657600"/>
              <a:gd name="connsiteY63" fmla="*/ 604837 h 869950"/>
              <a:gd name="connsiteX64" fmla="*/ 1704975 w 3657600"/>
              <a:gd name="connsiteY64" fmla="*/ 641350 h 869950"/>
              <a:gd name="connsiteX65" fmla="*/ 2279650 w 3657600"/>
              <a:gd name="connsiteY65" fmla="*/ 642144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5969 w 3657600"/>
              <a:gd name="connsiteY52" fmla="*/ 451644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4513 h 869950"/>
              <a:gd name="connsiteX60" fmla="*/ 962025 w 3657600"/>
              <a:gd name="connsiteY60" fmla="*/ 574675 h 869950"/>
              <a:gd name="connsiteX61" fmla="*/ 1317625 w 3657600"/>
              <a:gd name="connsiteY61" fmla="*/ 575469 h 869950"/>
              <a:gd name="connsiteX62" fmla="*/ 1317625 w 3657600"/>
              <a:gd name="connsiteY62" fmla="*/ 603250 h 869950"/>
              <a:gd name="connsiteX63" fmla="*/ 1704975 w 3657600"/>
              <a:gd name="connsiteY63" fmla="*/ 604837 h 869950"/>
              <a:gd name="connsiteX64" fmla="*/ 1704975 w 3657600"/>
              <a:gd name="connsiteY64" fmla="*/ 641350 h 869950"/>
              <a:gd name="connsiteX65" fmla="*/ 2279650 w 3657600"/>
              <a:gd name="connsiteY65" fmla="*/ 642144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3588 w 3657600"/>
              <a:gd name="connsiteY52" fmla="*/ 451644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4513 h 869950"/>
              <a:gd name="connsiteX60" fmla="*/ 962025 w 3657600"/>
              <a:gd name="connsiteY60" fmla="*/ 574675 h 869950"/>
              <a:gd name="connsiteX61" fmla="*/ 1317625 w 3657600"/>
              <a:gd name="connsiteY61" fmla="*/ 575469 h 869950"/>
              <a:gd name="connsiteX62" fmla="*/ 1317625 w 3657600"/>
              <a:gd name="connsiteY62" fmla="*/ 603250 h 869950"/>
              <a:gd name="connsiteX63" fmla="*/ 1704975 w 3657600"/>
              <a:gd name="connsiteY63" fmla="*/ 604837 h 869950"/>
              <a:gd name="connsiteX64" fmla="*/ 1704975 w 3657600"/>
              <a:gd name="connsiteY64" fmla="*/ 641350 h 869950"/>
              <a:gd name="connsiteX65" fmla="*/ 2279650 w 3657600"/>
              <a:gd name="connsiteY65" fmla="*/ 642144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22275 h 869950"/>
              <a:gd name="connsiteX51" fmla="*/ 762000 w 3657600"/>
              <a:gd name="connsiteY51" fmla="*/ 419100 h 869950"/>
              <a:gd name="connsiteX52" fmla="*/ 761207 w 3657600"/>
              <a:gd name="connsiteY52" fmla="*/ 451644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4513 h 869950"/>
              <a:gd name="connsiteX60" fmla="*/ 962025 w 3657600"/>
              <a:gd name="connsiteY60" fmla="*/ 574675 h 869950"/>
              <a:gd name="connsiteX61" fmla="*/ 1317625 w 3657600"/>
              <a:gd name="connsiteY61" fmla="*/ 575469 h 869950"/>
              <a:gd name="connsiteX62" fmla="*/ 1317625 w 3657600"/>
              <a:gd name="connsiteY62" fmla="*/ 603250 h 869950"/>
              <a:gd name="connsiteX63" fmla="*/ 1704975 w 3657600"/>
              <a:gd name="connsiteY63" fmla="*/ 604837 h 869950"/>
              <a:gd name="connsiteX64" fmla="*/ 1704975 w 3657600"/>
              <a:gd name="connsiteY64" fmla="*/ 641350 h 869950"/>
              <a:gd name="connsiteX65" fmla="*/ 2279650 w 3657600"/>
              <a:gd name="connsiteY65" fmla="*/ 642144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2150 w 3657600"/>
              <a:gd name="connsiteY50" fmla="*/ 419894 h 869950"/>
              <a:gd name="connsiteX51" fmla="*/ 762000 w 3657600"/>
              <a:gd name="connsiteY51" fmla="*/ 419100 h 869950"/>
              <a:gd name="connsiteX52" fmla="*/ 761207 w 3657600"/>
              <a:gd name="connsiteY52" fmla="*/ 451644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4513 h 869950"/>
              <a:gd name="connsiteX60" fmla="*/ 962025 w 3657600"/>
              <a:gd name="connsiteY60" fmla="*/ 574675 h 869950"/>
              <a:gd name="connsiteX61" fmla="*/ 1317625 w 3657600"/>
              <a:gd name="connsiteY61" fmla="*/ 575469 h 869950"/>
              <a:gd name="connsiteX62" fmla="*/ 1317625 w 3657600"/>
              <a:gd name="connsiteY62" fmla="*/ 603250 h 869950"/>
              <a:gd name="connsiteX63" fmla="*/ 1704975 w 3657600"/>
              <a:gd name="connsiteY63" fmla="*/ 604837 h 869950"/>
              <a:gd name="connsiteX64" fmla="*/ 1704975 w 3657600"/>
              <a:gd name="connsiteY64" fmla="*/ 641350 h 869950"/>
              <a:gd name="connsiteX65" fmla="*/ 2279650 w 3657600"/>
              <a:gd name="connsiteY65" fmla="*/ 642144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57175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4532 w 3657600"/>
              <a:gd name="connsiteY50" fmla="*/ 419894 h 869950"/>
              <a:gd name="connsiteX51" fmla="*/ 762000 w 3657600"/>
              <a:gd name="connsiteY51" fmla="*/ 419100 h 869950"/>
              <a:gd name="connsiteX52" fmla="*/ 761207 w 3657600"/>
              <a:gd name="connsiteY52" fmla="*/ 451644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4513 h 869950"/>
              <a:gd name="connsiteX60" fmla="*/ 962025 w 3657600"/>
              <a:gd name="connsiteY60" fmla="*/ 574675 h 869950"/>
              <a:gd name="connsiteX61" fmla="*/ 1317625 w 3657600"/>
              <a:gd name="connsiteY61" fmla="*/ 575469 h 869950"/>
              <a:gd name="connsiteX62" fmla="*/ 1317625 w 3657600"/>
              <a:gd name="connsiteY62" fmla="*/ 603250 h 869950"/>
              <a:gd name="connsiteX63" fmla="*/ 1704975 w 3657600"/>
              <a:gd name="connsiteY63" fmla="*/ 604837 h 869950"/>
              <a:gd name="connsiteX64" fmla="*/ 1704975 w 3657600"/>
              <a:gd name="connsiteY64" fmla="*/ 641350 h 869950"/>
              <a:gd name="connsiteX65" fmla="*/ 2279650 w 3657600"/>
              <a:gd name="connsiteY65" fmla="*/ 642144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93675 h 869950"/>
              <a:gd name="connsiteX39" fmla="*/ 142875 w 3657600"/>
              <a:gd name="connsiteY39" fmla="*/ 190500 h 869950"/>
              <a:gd name="connsiteX40" fmla="*/ 142875 w 3657600"/>
              <a:gd name="connsiteY40" fmla="*/ 261937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4532 w 3657600"/>
              <a:gd name="connsiteY50" fmla="*/ 419894 h 869950"/>
              <a:gd name="connsiteX51" fmla="*/ 762000 w 3657600"/>
              <a:gd name="connsiteY51" fmla="*/ 419100 h 869950"/>
              <a:gd name="connsiteX52" fmla="*/ 761207 w 3657600"/>
              <a:gd name="connsiteY52" fmla="*/ 451644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4513 h 869950"/>
              <a:gd name="connsiteX60" fmla="*/ 962025 w 3657600"/>
              <a:gd name="connsiteY60" fmla="*/ 574675 h 869950"/>
              <a:gd name="connsiteX61" fmla="*/ 1317625 w 3657600"/>
              <a:gd name="connsiteY61" fmla="*/ 575469 h 869950"/>
              <a:gd name="connsiteX62" fmla="*/ 1317625 w 3657600"/>
              <a:gd name="connsiteY62" fmla="*/ 603250 h 869950"/>
              <a:gd name="connsiteX63" fmla="*/ 1704975 w 3657600"/>
              <a:gd name="connsiteY63" fmla="*/ 604837 h 869950"/>
              <a:gd name="connsiteX64" fmla="*/ 1704975 w 3657600"/>
              <a:gd name="connsiteY64" fmla="*/ 641350 h 869950"/>
              <a:gd name="connsiteX65" fmla="*/ 2279650 w 3657600"/>
              <a:gd name="connsiteY65" fmla="*/ 642144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54425 w 3657600"/>
              <a:gd name="connsiteY0" fmla="*/ 396875 h 869950"/>
              <a:gd name="connsiteX1" fmla="*/ 3263900 w 3657600"/>
              <a:gd name="connsiteY1" fmla="*/ 400050 h 869950"/>
              <a:gd name="connsiteX2" fmla="*/ 3260725 w 3657600"/>
              <a:gd name="connsiteY2" fmla="*/ 342900 h 869950"/>
              <a:gd name="connsiteX3" fmla="*/ 2863850 w 3657600"/>
              <a:gd name="connsiteY3" fmla="*/ 352425 h 869950"/>
              <a:gd name="connsiteX4" fmla="*/ 2854325 w 3657600"/>
              <a:gd name="connsiteY4" fmla="*/ 327025 h 869950"/>
              <a:gd name="connsiteX5" fmla="*/ 2838450 w 3657600"/>
              <a:gd name="connsiteY5" fmla="*/ 327025 h 869950"/>
              <a:gd name="connsiteX6" fmla="*/ 2828925 w 3657600"/>
              <a:gd name="connsiteY6" fmla="*/ 307975 h 869950"/>
              <a:gd name="connsiteX7" fmla="*/ 2305050 w 3657600"/>
              <a:gd name="connsiteY7" fmla="*/ 307975 h 869950"/>
              <a:gd name="connsiteX8" fmla="*/ 2305050 w 3657600"/>
              <a:gd name="connsiteY8" fmla="*/ 282575 h 869950"/>
              <a:gd name="connsiteX9" fmla="*/ 2286000 w 3657600"/>
              <a:gd name="connsiteY9" fmla="*/ 279400 h 869950"/>
              <a:gd name="connsiteX10" fmla="*/ 2286000 w 3657600"/>
              <a:gd name="connsiteY10" fmla="*/ 257175 h 869950"/>
              <a:gd name="connsiteX11" fmla="*/ 1708150 w 3657600"/>
              <a:gd name="connsiteY11" fmla="*/ 260350 h 869950"/>
              <a:gd name="connsiteX12" fmla="*/ 1708150 w 3657600"/>
              <a:gd name="connsiteY12" fmla="*/ 238125 h 869950"/>
              <a:gd name="connsiteX13" fmla="*/ 1308100 w 3657600"/>
              <a:gd name="connsiteY13" fmla="*/ 231775 h 869950"/>
              <a:gd name="connsiteX14" fmla="*/ 1311275 w 3657600"/>
              <a:gd name="connsiteY14" fmla="*/ 212725 h 869950"/>
              <a:gd name="connsiteX15" fmla="*/ 962025 w 3657600"/>
              <a:gd name="connsiteY15" fmla="*/ 212725 h 869950"/>
              <a:gd name="connsiteX16" fmla="*/ 962025 w 3657600"/>
              <a:gd name="connsiteY16" fmla="*/ 174625 h 869950"/>
              <a:gd name="connsiteX17" fmla="*/ 882650 w 3657600"/>
              <a:gd name="connsiteY17" fmla="*/ 174625 h 869950"/>
              <a:gd name="connsiteX18" fmla="*/ 850900 w 3657600"/>
              <a:gd name="connsiteY18" fmla="*/ 139700 h 869950"/>
              <a:gd name="connsiteX19" fmla="*/ 765175 w 3657600"/>
              <a:gd name="connsiteY19" fmla="*/ 136525 h 869950"/>
              <a:gd name="connsiteX20" fmla="*/ 765175 w 3657600"/>
              <a:gd name="connsiteY20" fmla="*/ 114300 h 869950"/>
              <a:gd name="connsiteX21" fmla="*/ 698500 w 3657600"/>
              <a:gd name="connsiteY21" fmla="*/ 111125 h 869950"/>
              <a:gd name="connsiteX22" fmla="*/ 698500 w 3657600"/>
              <a:gd name="connsiteY22" fmla="*/ 98425 h 869950"/>
              <a:gd name="connsiteX23" fmla="*/ 676275 w 3657600"/>
              <a:gd name="connsiteY23" fmla="*/ 95250 h 869950"/>
              <a:gd name="connsiteX24" fmla="*/ 679450 w 3657600"/>
              <a:gd name="connsiteY24" fmla="*/ 79375 h 869950"/>
              <a:gd name="connsiteX25" fmla="*/ 504825 w 3657600"/>
              <a:gd name="connsiteY25" fmla="*/ 79375 h 869950"/>
              <a:gd name="connsiteX26" fmla="*/ 501650 w 3657600"/>
              <a:gd name="connsiteY26" fmla="*/ 60325 h 869950"/>
              <a:gd name="connsiteX27" fmla="*/ 419100 w 3657600"/>
              <a:gd name="connsiteY27" fmla="*/ 57150 h 869950"/>
              <a:gd name="connsiteX28" fmla="*/ 419100 w 3657600"/>
              <a:gd name="connsiteY28" fmla="*/ 47625 h 869950"/>
              <a:gd name="connsiteX29" fmla="*/ 317500 w 3657600"/>
              <a:gd name="connsiteY29" fmla="*/ 41275 h 869950"/>
              <a:gd name="connsiteX30" fmla="*/ 317500 w 3657600"/>
              <a:gd name="connsiteY30" fmla="*/ 25400 h 869950"/>
              <a:gd name="connsiteX31" fmla="*/ 155575 w 3657600"/>
              <a:gd name="connsiteY31" fmla="*/ 25400 h 869950"/>
              <a:gd name="connsiteX32" fmla="*/ 152400 w 3657600"/>
              <a:gd name="connsiteY32" fmla="*/ 9525 h 869950"/>
              <a:gd name="connsiteX33" fmla="*/ 130175 w 3657600"/>
              <a:gd name="connsiteY33" fmla="*/ 9525 h 869950"/>
              <a:gd name="connsiteX34" fmla="*/ 130175 w 3657600"/>
              <a:gd name="connsiteY34" fmla="*/ 0 h 869950"/>
              <a:gd name="connsiteX35" fmla="*/ 6350 w 3657600"/>
              <a:gd name="connsiteY35" fmla="*/ 0 h 869950"/>
              <a:gd name="connsiteX36" fmla="*/ 0 w 3657600"/>
              <a:gd name="connsiteY36" fmla="*/ 165100 h 869950"/>
              <a:gd name="connsiteX37" fmla="*/ 111125 w 3657600"/>
              <a:gd name="connsiteY37" fmla="*/ 165100 h 869950"/>
              <a:gd name="connsiteX38" fmla="*/ 111125 w 3657600"/>
              <a:gd name="connsiteY38" fmla="*/ 188912 h 869950"/>
              <a:gd name="connsiteX39" fmla="*/ 142875 w 3657600"/>
              <a:gd name="connsiteY39" fmla="*/ 190500 h 869950"/>
              <a:gd name="connsiteX40" fmla="*/ 142875 w 3657600"/>
              <a:gd name="connsiteY40" fmla="*/ 261937 h 869950"/>
              <a:gd name="connsiteX41" fmla="*/ 304800 w 3657600"/>
              <a:gd name="connsiteY41" fmla="*/ 260350 h 869950"/>
              <a:gd name="connsiteX42" fmla="*/ 304800 w 3657600"/>
              <a:gd name="connsiteY42" fmla="*/ 295275 h 869950"/>
              <a:gd name="connsiteX43" fmla="*/ 422275 w 3657600"/>
              <a:gd name="connsiteY43" fmla="*/ 295275 h 869950"/>
              <a:gd name="connsiteX44" fmla="*/ 422275 w 3657600"/>
              <a:gd name="connsiteY44" fmla="*/ 323850 h 869950"/>
              <a:gd name="connsiteX45" fmla="*/ 498475 w 3657600"/>
              <a:gd name="connsiteY45" fmla="*/ 323850 h 869950"/>
              <a:gd name="connsiteX46" fmla="*/ 498475 w 3657600"/>
              <a:gd name="connsiteY46" fmla="*/ 358775 h 869950"/>
              <a:gd name="connsiteX47" fmla="*/ 666750 w 3657600"/>
              <a:gd name="connsiteY47" fmla="*/ 358775 h 869950"/>
              <a:gd name="connsiteX48" fmla="*/ 666750 w 3657600"/>
              <a:gd name="connsiteY48" fmla="*/ 381000 h 869950"/>
              <a:gd name="connsiteX49" fmla="*/ 695325 w 3657600"/>
              <a:gd name="connsiteY49" fmla="*/ 381000 h 869950"/>
              <a:gd name="connsiteX50" fmla="*/ 694532 w 3657600"/>
              <a:gd name="connsiteY50" fmla="*/ 419894 h 869950"/>
              <a:gd name="connsiteX51" fmla="*/ 762000 w 3657600"/>
              <a:gd name="connsiteY51" fmla="*/ 419100 h 869950"/>
              <a:gd name="connsiteX52" fmla="*/ 761207 w 3657600"/>
              <a:gd name="connsiteY52" fmla="*/ 451644 h 869950"/>
              <a:gd name="connsiteX53" fmla="*/ 844550 w 3657600"/>
              <a:gd name="connsiteY53" fmla="*/ 450850 h 869950"/>
              <a:gd name="connsiteX54" fmla="*/ 844550 w 3657600"/>
              <a:gd name="connsiteY54" fmla="*/ 485775 h 869950"/>
              <a:gd name="connsiteX55" fmla="*/ 873125 w 3657600"/>
              <a:gd name="connsiteY55" fmla="*/ 485775 h 869950"/>
              <a:gd name="connsiteX56" fmla="*/ 873125 w 3657600"/>
              <a:gd name="connsiteY56" fmla="*/ 517525 h 869950"/>
              <a:gd name="connsiteX57" fmla="*/ 949325 w 3657600"/>
              <a:gd name="connsiteY57" fmla="*/ 517525 h 869950"/>
              <a:gd name="connsiteX58" fmla="*/ 949325 w 3657600"/>
              <a:gd name="connsiteY58" fmla="*/ 546100 h 869950"/>
              <a:gd name="connsiteX59" fmla="*/ 962025 w 3657600"/>
              <a:gd name="connsiteY59" fmla="*/ 544513 h 869950"/>
              <a:gd name="connsiteX60" fmla="*/ 962025 w 3657600"/>
              <a:gd name="connsiteY60" fmla="*/ 574675 h 869950"/>
              <a:gd name="connsiteX61" fmla="*/ 1317625 w 3657600"/>
              <a:gd name="connsiteY61" fmla="*/ 575469 h 869950"/>
              <a:gd name="connsiteX62" fmla="*/ 1317625 w 3657600"/>
              <a:gd name="connsiteY62" fmla="*/ 603250 h 869950"/>
              <a:gd name="connsiteX63" fmla="*/ 1704975 w 3657600"/>
              <a:gd name="connsiteY63" fmla="*/ 604837 h 869950"/>
              <a:gd name="connsiteX64" fmla="*/ 1704975 w 3657600"/>
              <a:gd name="connsiteY64" fmla="*/ 641350 h 869950"/>
              <a:gd name="connsiteX65" fmla="*/ 2279650 w 3657600"/>
              <a:gd name="connsiteY65" fmla="*/ 642144 h 869950"/>
              <a:gd name="connsiteX66" fmla="*/ 2279650 w 3657600"/>
              <a:gd name="connsiteY66" fmla="*/ 673100 h 869950"/>
              <a:gd name="connsiteX67" fmla="*/ 2308225 w 3657600"/>
              <a:gd name="connsiteY67" fmla="*/ 673100 h 869950"/>
              <a:gd name="connsiteX68" fmla="*/ 2308225 w 3657600"/>
              <a:gd name="connsiteY68" fmla="*/ 708025 h 869950"/>
              <a:gd name="connsiteX69" fmla="*/ 2828925 w 3657600"/>
              <a:gd name="connsiteY69" fmla="*/ 709612 h 869950"/>
              <a:gd name="connsiteX70" fmla="*/ 2828925 w 3657600"/>
              <a:gd name="connsiteY70" fmla="*/ 739775 h 869950"/>
              <a:gd name="connsiteX71" fmla="*/ 2863056 w 3657600"/>
              <a:gd name="connsiteY71" fmla="*/ 739775 h 869950"/>
              <a:gd name="connsiteX72" fmla="*/ 2861469 w 3657600"/>
              <a:gd name="connsiteY72" fmla="*/ 774700 h 869950"/>
              <a:gd name="connsiteX73" fmla="*/ 3248025 w 3657600"/>
              <a:gd name="connsiteY73" fmla="*/ 775494 h 869950"/>
              <a:gd name="connsiteX74" fmla="*/ 3247232 w 3657600"/>
              <a:gd name="connsiteY74" fmla="*/ 869950 h 869950"/>
              <a:gd name="connsiteX75" fmla="*/ 3657600 w 3657600"/>
              <a:gd name="connsiteY75" fmla="*/ 869950 h 869950"/>
              <a:gd name="connsiteX76" fmla="*/ 3654425 w 3657600"/>
              <a:gd name="connsiteY76" fmla="*/ 396875 h 869950"/>
              <a:gd name="connsiteX0" fmla="*/ 3649663 w 3652838"/>
              <a:gd name="connsiteY0" fmla="*/ 396875 h 869950"/>
              <a:gd name="connsiteX1" fmla="*/ 3259138 w 3652838"/>
              <a:gd name="connsiteY1" fmla="*/ 400050 h 869950"/>
              <a:gd name="connsiteX2" fmla="*/ 3255963 w 3652838"/>
              <a:gd name="connsiteY2" fmla="*/ 342900 h 869950"/>
              <a:gd name="connsiteX3" fmla="*/ 2859088 w 3652838"/>
              <a:gd name="connsiteY3" fmla="*/ 352425 h 869950"/>
              <a:gd name="connsiteX4" fmla="*/ 2849563 w 3652838"/>
              <a:gd name="connsiteY4" fmla="*/ 327025 h 869950"/>
              <a:gd name="connsiteX5" fmla="*/ 2833688 w 3652838"/>
              <a:gd name="connsiteY5" fmla="*/ 327025 h 869950"/>
              <a:gd name="connsiteX6" fmla="*/ 2824163 w 3652838"/>
              <a:gd name="connsiteY6" fmla="*/ 307975 h 869950"/>
              <a:gd name="connsiteX7" fmla="*/ 2300288 w 3652838"/>
              <a:gd name="connsiteY7" fmla="*/ 307975 h 869950"/>
              <a:gd name="connsiteX8" fmla="*/ 2300288 w 3652838"/>
              <a:gd name="connsiteY8" fmla="*/ 282575 h 869950"/>
              <a:gd name="connsiteX9" fmla="*/ 2281238 w 3652838"/>
              <a:gd name="connsiteY9" fmla="*/ 279400 h 869950"/>
              <a:gd name="connsiteX10" fmla="*/ 2281238 w 3652838"/>
              <a:gd name="connsiteY10" fmla="*/ 257175 h 869950"/>
              <a:gd name="connsiteX11" fmla="*/ 1703388 w 3652838"/>
              <a:gd name="connsiteY11" fmla="*/ 260350 h 869950"/>
              <a:gd name="connsiteX12" fmla="*/ 1703388 w 3652838"/>
              <a:gd name="connsiteY12" fmla="*/ 238125 h 869950"/>
              <a:gd name="connsiteX13" fmla="*/ 1303338 w 3652838"/>
              <a:gd name="connsiteY13" fmla="*/ 231775 h 869950"/>
              <a:gd name="connsiteX14" fmla="*/ 1306513 w 3652838"/>
              <a:gd name="connsiteY14" fmla="*/ 212725 h 869950"/>
              <a:gd name="connsiteX15" fmla="*/ 957263 w 3652838"/>
              <a:gd name="connsiteY15" fmla="*/ 212725 h 869950"/>
              <a:gd name="connsiteX16" fmla="*/ 957263 w 3652838"/>
              <a:gd name="connsiteY16" fmla="*/ 174625 h 869950"/>
              <a:gd name="connsiteX17" fmla="*/ 877888 w 3652838"/>
              <a:gd name="connsiteY17" fmla="*/ 174625 h 869950"/>
              <a:gd name="connsiteX18" fmla="*/ 846138 w 3652838"/>
              <a:gd name="connsiteY18" fmla="*/ 139700 h 869950"/>
              <a:gd name="connsiteX19" fmla="*/ 760413 w 3652838"/>
              <a:gd name="connsiteY19" fmla="*/ 136525 h 869950"/>
              <a:gd name="connsiteX20" fmla="*/ 760413 w 3652838"/>
              <a:gd name="connsiteY20" fmla="*/ 114300 h 869950"/>
              <a:gd name="connsiteX21" fmla="*/ 693738 w 3652838"/>
              <a:gd name="connsiteY21" fmla="*/ 111125 h 869950"/>
              <a:gd name="connsiteX22" fmla="*/ 693738 w 3652838"/>
              <a:gd name="connsiteY22" fmla="*/ 98425 h 869950"/>
              <a:gd name="connsiteX23" fmla="*/ 671513 w 3652838"/>
              <a:gd name="connsiteY23" fmla="*/ 95250 h 869950"/>
              <a:gd name="connsiteX24" fmla="*/ 674688 w 3652838"/>
              <a:gd name="connsiteY24" fmla="*/ 79375 h 869950"/>
              <a:gd name="connsiteX25" fmla="*/ 500063 w 3652838"/>
              <a:gd name="connsiteY25" fmla="*/ 79375 h 869950"/>
              <a:gd name="connsiteX26" fmla="*/ 496888 w 3652838"/>
              <a:gd name="connsiteY26" fmla="*/ 60325 h 869950"/>
              <a:gd name="connsiteX27" fmla="*/ 414338 w 3652838"/>
              <a:gd name="connsiteY27" fmla="*/ 57150 h 869950"/>
              <a:gd name="connsiteX28" fmla="*/ 414338 w 3652838"/>
              <a:gd name="connsiteY28" fmla="*/ 47625 h 869950"/>
              <a:gd name="connsiteX29" fmla="*/ 312738 w 3652838"/>
              <a:gd name="connsiteY29" fmla="*/ 41275 h 869950"/>
              <a:gd name="connsiteX30" fmla="*/ 312738 w 3652838"/>
              <a:gd name="connsiteY30" fmla="*/ 25400 h 869950"/>
              <a:gd name="connsiteX31" fmla="*/ 150813 w 3652838"/>
              <a:gd name="connsiteY31" fmla="*/ 25400 h 869950"/>
              <a:gd name="connsiteX32" fmla="*/ 147638 w 3652838"/>
              <a:gd name="connsiteY32" fmla="*/ 9525 h 869950"/>
              <a:gd name="connsiteX33" fmla="*/ 125413 w 3652838"/>
              <a:gd name="connsiteY33" fmla="*/ 9525 h 869950"/>
              <a:gd name="connsiteX34" fmla="*/ 125413 w 3652838"/>
              <a:gd name="connsiteY34" fmla="*/ 0 h 869950"/>
              <a:gd name="connsiteX35" fmla="*/ 1588 w 3652838"/>
              <a:gd name="connsiteY35" fmla="*/ 0 h 869950"/>
              <a:gd name="connsiteX36" fmla="*/ 0 w 3652838"/>
              <a:gd name="connsiteY36" fmla="*/ 165100 h 869950"/>
              <a:gd name="connsiteX37" fmla="*/ 106363 w 3652838"/>
              <a:gd name="connsiteY37" fmla="*/ 165100 h 869950"/>
              <a:gd name="connsiteX38" fmla="*/ 106363 w 3652838"/>
              <a:gd name="connsiteY38" fmla="*/ 188912 h 869950"/>
              <a:gd name="connsiteX39" fmla="*/ 138113 w 3652838"/>
              <a:gd name="connsiteY39" fmla="*/ 190500 h 869950"/>
              <a:gd name="connsiteX40" fmla="*/ 138113 w 3652838"/>
              <a:gd name="connsiteY40" fmla="*/ 261937 h 869950"/>
              <a:gd name="connsiteX41" fmla="*/ 300038 w 3652838"/>
              <a:gd name="connsiteY41" fmla="*/ 260350 h 869950"/>
              <a:gd name="connsiteX42" fmla="*/ 300038 w 3652838"/>
              <a:gd name="connsiteY42" fmla="*/ 295275 h 869950"/>
              <a:gd name="connsiteX43" fmla="*/ 417513 w 3652838"/>
              <a:gd name="connsiteY43" fmla="*/ 295275 h 869950"/>
              <a:gd name="connsiteX44" fmla="*/ 417513 w 3652838"/>
              <a:gd name="connsiteY44" fmla="*/ 323850 h 869950"/>
              <a:gd name="connsiteX45" fmla="*/ 493713 w 3652838"/>
              <a:gd name="connsiteY45" fmla="*/ 323850 h 869950"/>
              <a:gd name="connsiteX46" fmla="*/ 493713 w 3652838"/>
              <a:gd name="connsiteY46" fmla="*/ 358775 h 869950"/>
              <a:gd name="connsiteX47" fmla="*/ 661988 w 3652838"/>
              <a:gd name="connsiteY47" fmla="*/ 358775 h 869950"/>
              <a:gd name="connsiteX48" fmla="*/ 661988 w 3652838"/>
              <a:gd name="connsiteY48" fmla="*/ 381000 h 869950"/>
              <a:gd name="connsiteX49" fmla="*/ 690563 w 3652838"/>
              <a:gd name="connsiteY49" fmla="*/ 381000 h 869950"/>
              <a:gd name="connsiteX50" fmla="*/ 689770 w 3652838"/>
              <a:gd name="connsiteY50" fmla="*/ 419894 h 869950"/>
              <a:gd name="connsiteX51" fmla="*/ 757238 w 3652838"/>
              <a:gd name="connsiteY51" fmla="*/ 419100 h 869950"/>
              <a:gd name="connsiteX52" fmla="*/ 756445 w 3652838"/>
              <a:gd name="connsiteY52" fmla="*/ 451644 h 869950"/>
              <a:gd name="connsiteX53" fmla="*/ 839788 w 3652838"/>
              <a:gd name="connsiteY53" fmla="*/ 450850 h 869950"/>
              <a:gd name="connsiteX54" fmla="*/ 839788 w 3652838"/>
              <a:gd name="connsiteY54" fmla="*/ 485775 h 869950"/>
              <a:gd name="connsiteX55" fmla="*/ 868363 w 3652838"/>
              <a:gd name="connsiteY55" fmla="*/ 485775 h 869950"/>
              <a:gd name="connsiteX56" fmla="*/ 868363 w 3652838"/>
              <a:gd name="connsiteY56" fmla="*/ 517525 h 869950"/>
              <a:gd name="connsiteX57" fmla="*/ 944563 w 3652838"/>
              <a:gd name="connsiteY57" fmla="*/ 517525 h 869950"/>
              <a:gd name="connsiteX58" fmla="*/ 944563 w 3652838"/>
              <a:gd name="connsiteY58" fmla="*/ 546100 h 869950"/>
              <a:gd name="connsiteX59" fmla="*/ 957263 w 3652838"/>
              <a:gd name="connsiteY59" fmla="*/ 544513 h 869950"/>
              <a:gd name="connsiteX60" fmla="*/ 957263 w 3652838"/>
              <a:gd name="connsiteY60" fmla="*/ 574675 h 869950"/>
              <a:gd name="connsiteX61" fmla="*/ 1312863 w 3652838"/>
              <a:gd name="connsiteY61" fmla="*/ 575469 h 869950"/>
              <a:gd name="connsiteX62" fmla="*/ 1312863 w 3652838"/>
              <a:gd name="connsiteY62" fmla="*/ 603250 h 869950"/>
              <a:gd name="connsiteX63" fmla="*/ 1700213 w 3652838"/>
              <a:gd name="connsiteY63" fmla="*/ 604837 h 869950"/>
              <a:gd name="connsiteX64" fmla="*/ 1700213 w 3652838"/>
              <a:gd name="connsiteY64" fmla="*/ 641350 h 869950"/>
              <a:gd name="connsiteX65" fmla="*/ 2274888 w 3652838"/>
              <a:gd name="connsiteY65" fmla="*/ 642144 h 869950"/>
              <a:gd name="connsiteX66" fmla="*/ 2274888 w 3652838"/>
              <a:gd name="connsiteY66" fmla="*/ 673100 h 869950"/>
              <a:gd name="connsiteX67" fmla="*/ 2303463 w 3652838"/>
              <a:gd name="connsiteY67" fmla="*/ 673100 h 869950"/>
              <a:gd name="connsiteX68" fmla="*/ 2303463 w 3652838"/>
              <a:gd name="connsiteY68" fmla="*/ 708025 h 869950"/>
              <a:gd name="connsiteX69" fmla="*/ 2824163 w 3652838"/>
              <a:gd name="connsiteY69" fmla="*/ 709612 h 869950"/>
              <a:gd name="connsiteX70" fmla="*/ 2824163 w 3652838"/>
              <a:gd name="connsiteY70" fmla="*/ 739775 h 869950"/>
              <a:gd name="connsiteX71" fmla="*/ 2858294 w 3652838"/>
              <a:gd name="connsiteY71" fmla="*/ 739775 h 869950"/>
              <a:gd name="connsiteX72" fmla="*/ 2856707 w 3652838"/>
              <a:gd name="connsiteY72" fmla="*/ 774700 h 869950"/>
              <a:gd name="connsiteX73" fmla="*/ 3243263 w 3652838"/>
              <a:gd name="connsiteY73" fmla="*/ 775494 h 869950"/>
              <a:gd name="connsiteX74" fmla="*/ 3242470 w 3652838"/>
              <a:gd name="connsiteY74" fmla="*/ 869950 h 869950"/>
              <a:gd name="connsiteX75" fmla="*/ 3652838 w 3652838"/>
              <a:gd name="connsiteY75" fmla="*/ 869950 h 869950"/>
              <a:gd name="connsiteX76" fmla="*/ 3649663 w 3652838"/>
              <a:gd name="connsiteY76" fmla="*/ 396875 h 869950"/>
              <a:gd name="connsiteX0" fmla="*/ 3648121 w 3651296"/>
              <a:gd name="connsiteY0" fmla="*/ 396875 h 869950"/>
              <a:gd name="connsiteX1" fmla="*/ 3257596 w 3651296"/>
              <a:gd name="connsiteY1" fmla="*/ 400050 h 869950"/>
              <a:gd name="connsiteX2" fmla="*/ 3254421 w 3651296"/>
              <a:gd name="connsiteY2" fmla="*/ 342900 h 869950"/>
              <a:gd name="connsiteX3" fmla="*/ 2857546 w 3651296"/>
              <a:gd name="connsiteY3" fmla="*/ 352425 h 869950"/>
              <a:gd name="connsiteX4" fmla="*/ 2848021 w 3651296"/>
              <a:gd name="connsiteY4" fmla="*/ 327025 h 869950"/>
              <a:gd name="connsiteX5" fmla="*/ 2832146 w 3651296"/>
              <a:gd name="connsiteY5" fmla="*/ 327025 h 869950"/>
              <a:gd name="connsiteX6" fmla="*/ 2822621 w 3651296"/>
              <a:gd name="connsiteY6" fmla="*/ 307975 h 869950"/>
              <a:gd name="connsiteX7" fmla="*/ 2298746 w 3651296"/>
              <a:gd name="connsiteY7" fmla="*/ 307975 h 869950"/>
              <a:gd name="connsiteX8" fmla="*/ 2298746 w 3651296"/>
              <a:gd name="connsiteY8" fmla="*/ 282575 h 869950"/>
              <a:gd name="connsiteX9" fmla="*/ 2279696 w 3651296"/>
              <a:gd name="connsiteY9" fmla="*/ 279400 h 869950"/>
              <a:gd name="connsiteX10" fmla="*/ 2279696 w 3651296"/>
              <a:gd name="connsiteY10" fmla="*/ 257175 h 869950"/>
              <a:gd name="connsiteX11" fmla="*/ 1701846 w 3651296"/>
              <a:gd name="connsiteY11" fmla="*/ 260350 h 869950"/>
              <a:gd name="connsiteX12" fmla="*/ 1701846 w 3651296"/>
              <a:gd name="connsiteY12" fmla="*/ 238125 h 869950"/>
              <a:gd name="connsiteX13" fmla="*/ 1301796 w 3651296"/>
              <a:gd name="connsiteY13" fmla="*/ 231775 h 869950"/>
              <a:gd name="connsiteX14" fmla="*/ 1304971 w 3651296"/>
              <a:gd name="connsiteY14" fmla="*/ 212725 h 869950"/>
              <a:gd name="connsiteX15" fmla="*/ 955721 w 3651296"/>
              <a:gd name="connsiteY15" fmla="*/ 212725 h 869950"/>
              <a:gd name="connsiteX16" fmla="*/ 955721 w 3651296"/>
              <a:gd name="connsiteY16" fmla="*/ 174625 h 869950"/>
              <a:gd name="connsiteX17" fmla="*/ 876346 w 3651296"/>
              <a:gd name="connsiteY17" fmla="*/ 174625 h 869950"/>
              <a:gd name="connsiteX18" fmla="*/ 844596 w 3651296"/>
              <a:gd name="connsiteY18" fmla="*/ 139700 h 869950"/>
              <a:gd name="connsiteX19" fmla="*/ 758871 w 3651296"/>
              <a:gd name="connsiteY19" fmla="*/ 136525 h 869950"/>
              <a:gd name="connsiteX20" fmla="*/ 758871 w 3651296"/>
              <a:gd name="connsiteY20" fmla="*/ 114300 h 869950"/>
              <a:gd name="connsiteX21" fmla="*/ 692196 w 3651296"/>
              <a:gd name="connsiteY21" fmla="*/ 111125 h 869950"/>
              <a:gd name="connsiteX22" fmla="*/ 692196 w 3651296"/>
              <a:gd name="connsiteY22" fmla="*/ 98425 h 869950"/>
              <a:gd name="connsiteX23" fmla="*/ 669971 w 3651296"/>
              <a:gd name="connsiteY23" fmla="*/ 95250 h 869950"/>
              <a:gd name="connsiteX24" fmla="*/ 673146 w 3651296"/>
              <a:gd name="connsiteY24" fmla="*/ 79375 h 869950"/>
              <a:gd name="connsiteX25" fmla="*/ 498521 w 3651296"/>
              <a:gd name="connsiteY25" fmla="*/ 79375 h 869950"/>
              <a:gd name="connsiteX26" fmla="*/ 495346 w 3651296"/>
              <a:gd name="connsiteY26" fmla="*/ 60325 h 869950"/>
              <a:gd name="connsiteX27" fmla="*/ 412796 w 3651296"/>
              <a:gd name="connsiteY27" fmla="*/ 57150 h 869950"/>
              <a:gd name="connsiteX28" fmla="*/ 412796 w 3651296"/>
              <a:gd name="connsiteY28" fmla="*/ 47625 h 869950"/>
              <a:gd name="connsiteX29" fmla="*/ 311196 w 3651296"/>
              <a:gd name="connsiteY29" fmla="*/ 41275 h 869950"/>
              <a:gd name="connsiteX30" fmla="*/ 311196 w 3651296"/>
              <a:gd name="connsiteY30" fmla="*/ 25400 h 869950"/>
              <a:gd name="connsiteX31" fmla="*/ 149271 w 3651296"/>
              <a:gd name="connsiteY31" fmla="*/ 25400 h 869950"/>
              <a:gd name="connsiteX32" fmla="*/ 146096 w 3651296"/>
              <a:gd name="connsiteY32" fmla="*/ 9525 h 869950"/>
              <a:gd name="connsiteX33" fmla="*/ 123871 w 3651296"/>
              <a:gd name="connsiteY33" fmla="*/ 9525 h 869950"/>
              <a:gd name="connsiteX34" fmla="*/ 123871 w 3651296"/>
              <a:gd name="connsiteY34" fmla="*/ 0 h 869950"/>
              <a:gd name="connsiteX35" fmla="*/ 46 w 3651296"/>
              <a:gd name="connsiteY35" fmla="*/ 0 h 869950"/>
              <a:gd name="connsiteX36" fmla="*/ 3220 w 3651296"/>
              <a:gd name="connsiteY36" fmla="*/ 165100 h 869950"/>
              <a:gd name="connsiteX37" fmla="*/ 104821 w 3651296"/>
              <a:gd name="connsiteY37" fmla="*/ 165100 h 869950"/>
              <a:gd name="connsiteX38" fmla="*/ 104821 w 3651296"/>
              <a:gd name="connsiteY38" fmla="*/ 188912 h 869950"/>
              <a:gd name="connsiteX39" fmla="*/ 136571 w 3651296"/>
              <a:gd name="connsiteY39" fmla="*/ 190500 h 869950"/>
              <a:gd name="connsiteX40" fmla="*/ 136571 w 3651296"/>
              <a:gd name="connsiteY40" fmla="*/ 261937 h 869950"/>
              <a:gd name="connsiteX41" fmla="*/ 298496 w 3651296"/>
              <a:gd name="connsiteY41" fmla="*/ 260350 h 869950"/>
              <a:gd name="connsiteX42" fmla="*/ 298496 w 3651296"/>
              <a:gd name="connsiteY42" fmla="*/ 295275 h 869950"/>
              <a:gd name="connsiteX43" fmla="*/ 415971 w 3651296"/>
              <a:gd name="connsiteY43" fmla="*/ 295275 h 869950"/>
              <a:gd name="connsiteX44" fmla="*/ 415971 w 3651296"/>
              <a:gd name="connsiteY44" fmla="*/ 323850 h 869950"/>
              <a:gd name="connsiteX45" fmla="*/ 492171 w 3651296"/>
              <a:gd name="connsiteY45" fmla="*/ 323850 h 869950"/>
              <a:gd name="connsiteX46" fmla="*/ 492171 w 3651296"/>
              <a:gd name="connsiteY46" fmla="*/ 358775 h 869950"/>
              <a:gd name="connsiteX47" fmla="*/ 660446 w 3651296"/>
              <a:gd name="connsiteY47" fmla="*/ 358775 h 869950"/>
              <a:gd name="connsiteX48" fmla="*/ 660446 w 3651296"/>
              <a:gd name="connsiteY48" fmla="*/ 381000 h 869950"/>
              <a:gd name="connsiteX49" fmla="*/ 689021 w 3651296"/>
              <a:gd name="connsiteY49" fmla="*/ 381000 h 869950"/>
              <a:gd name="connsiteX50" fmla="*/ 688228 w 3651296"/>
              <a:gd name="connsiteY50" fmla="*/ 419894 h 869950"/>
              <a:gd name="connsiteX51" fmla="*/ 755696 w 3651296"/>
              <a:gd name="connsiteY51" fmla="*/ 419100 h 869950"/>
              <a:gd name="connsiteX52" fmla="*/ 754903 w 3651296"/>
              <a:gd name="connsiteY52" fmla="*/ 451644 h 869950"/>
              <a:gd name="connsiteX53" fmla="*/ 838246 w 3651296"/>
              <a:gd name="connsiteY53" fmla="*/ 450850 h 869950"/>
              <a:gd name="connsiteX54" fmla="*/ 838246 w 3651296"/>
              <a:gd name="connsiteY54" fmla="*/ 485775 h 869950"/>
              <a:gd name="connsiteX55" fmla="*/ 866821 w 3651296"/>
              <a:gd name="connsiteY55" fmla="*/ 485775 h 869950"/>
              <a:gd name="connsiteX56" fmla="*/ 866821 w 3651296"/>
              <a:gd name="connsiteY56" fmla="*/ 517525 h 869950"/>
              <a:gd name="connsiteX57" fmla="*/ 943021 w 3651296"/>
              <a:gd name="connsiteY57" fmla="*/ 517525 h 869950"/>
              <a:gd name="connsiteX58" fmla="*/ 943021 w 3651296"/>
              <a:gd name="connsiteY58" fmla="*/ 546100 h 869950"/>
              <a:gd name="connsiteX59" fmla="*/ 955721 w 3651296"/>
              <a:gd name="connsiteY59" fmla="*/ 544513 h 869950"/>
              <a:gd name="connsiteX60" fmla="*/ 955721 w 3651296"/>
              <a:gd name="connsiteY60" fmla="*/ 574675 h 869950"/>
              <a:gd name="connsiteX61" fmla="*/ 1311321 w 3651296"/>
              <a:gd name="connsiteY61" fmla="*/ 575469 h 869950"/>
              <a:gd name="connsiteX62" fmla="*/ 1311321 w 3651296"/>
              <a:gd name="connsiteY62" fmla="*/ 603250 h 869950"/>
              <a:gd name="connsiteX63" fmla="*/ 1698671 w 3651296"/>
              <a:gd name="connsiteY63" fmla="*/ 604837 h 869950"/>
              <a:gd name="connsiteX64" fmla="*/ 1698671 w 3651296"/>
              <a:gd name="connsiteY64" fmla="*/ 641350 h 869950"/>
              <a:gd name="connsiteX65" fmla="*/ 2273346 w 3651296"/>
              <a:gd name="connsiteY65" fmla="*/ 642144 h 869950"/>
              <a:gd name="connsiteX66" fmla="*/ 2273346 w 3651296"/>
              <a:gd name="connsiteY66" fmla="*/ 673100 h 869950"/>
              <a:gd name="connsiteX67" fmla="*/ 2301921 w 3651296"/>
              <a:gd name="connsiteY67" fmla="*/ 673100 h 869950"/>
              <a:gd name="connsiteX68" fmla="*/ 2301921 w 3651296"/>
              <a:gd name="connsiteY68" fmla="*/ 708025 h 869950"/>
              <a:gd name="connsiteX69" fmla="*/ 2822621 w 3651296"/>
              <a:gd name="connsiteY69" fmla="*/ 709612 h 869950"/>
              <a:gd name="connsiteX70" fmla="*/ 2822621 w 3651296"/>
              <a:gd name="connsiteY70" fmla="*/ 739775 h 869950"/>
              <a:gd name="connsiteX71" fmla="*/ 2856752 w 3651296"/>
              <a:gd name="connsiteY71" fmla="*/ 739775 h 869950"/>
              <a:gd name="connsiteX72" fmla="*/ 2855165 w 3651296"/>
              <a:gd name="connsiteY72" fmla="*/ 774700 h 869950"/>
              <a:gd name="connsiteX73" fmla="*/ 3241721 w 3651296"/>
              <a:gd name="connsiteY73" fmla="*/ 775494 h 869950"/>
              <a:gd name="connsiteX74" fmla="*/ 3240928 w 3651296"/>
              <a:gd name="connsiteY74" fmla="*/ 869950 h 869950"/>
              <a:gd name="connsiteX75" fmla="*/ 3651296 w 3651296"/>
              <a:gd name="connsiteY75" fmla="*/ 869950 h 869950"/>
              <a:gd name="connsiteX76" fmla="*/ 3648121 w 365129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8125 h 869950"/>
              <a:gd name="connsiteX13" fmla="*/ 1301846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9700 h 869950"/>
              <a:gd name="connsiteX19" fmla="*/ 758921 w 3651346"/>
              <a:gd name="connsiteY19" fmla="*/ 136525 h 869950"/>
              <a:gd name="connsiteX20" fmla="*/ 758921 w 3651346"/>
              <a:gd name="connsiteY20" fmla="*/ 114300 h 869950"/>
              <a:gd name="connsiteX21" fmla="*/ 692246 w 3651346"/>
              <a:gd name="connsiteY21" fmla="*/ 111125 h 869950"/>
              <a:gd name="connsiteX22" fmla="*/ 692246 w 3651346"/>
              <a:gd name="connsiteY22" fmla="*/ 98425 h 869950"/>
              <a:gd name="connsiteX23" fmla="*/ 670021 w 3651346"/>
              <a:gd name="connsiteY23" fmla="*/ 95250 h 869950"/>
              <a:gd name="connsiteX24" fmla="*/ 673196 w 3651346"/>
              <a:gd name="connsiteY24" fmla="*/ 79375 h 869950"/>
              <a:gd name="connsiteX25" fmla="*/ 498571 w 3651346"/>
              <a:gd name="connsiteY25" fmla="*/ 79375 h 869950"/>
              <a:gd name="connsiteX26" fmla="*/ 495396 w 3651346"/>
              <a:gd name="connsiteY26" fmla="*/ 60325 h 869950"/>
              <a:gd name="connsiteX27" fmla="*/ 412846 w 3651346"/>
              <a:gd name="connsiteY27" fmla="*/ 57150 h 869950"/>
              <a:gd name="connsiteX28" fmla="*/ 412846 w 3651346"/>
              <a:gd name="connsiteY28" fmla="*/ 47625 h 869950"/>
              <a:gd name="connsiteX29" fmla="*/ 311246 w 3651346"/>
              <a:gd name="connsiteY29" fmla="*/ 41275 h 869950"/>
              <a:gd name="connsiteX30" fmla="*/ 311246 w 3651346"/>
              <a:gd name="connsiteY30" fmla="*/ 25400 h 869950"/>
              <a:gd name="connsiteX31" fmla="*/ 149321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8125 h 869950"/>
              <a:gd name="connsiteX13" fmla="*/ 1301846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9700 h 869950"/>
              <a:gd name="connsiteX19" fmla="*/ 758921 w 3651346"/>
              <a:gd name="connsiteY19" fmla="*/ 136525 h 869950"/>
              <a:gd name="connsiteX20" fmla="*/ 758921 w 3651346"/>
              <a:gd name="connsiteY20" fmla="*/ 114300 h 869950"/>
              <a:gd name="connsiteX21" fmla="*/ 692246 w 3651346"/>
              <a:gd name="connsiteY21" fmla="*/ 111125 h 869950"/>
              <a:gd name="connsiteX22" fmla="*/ 692246 w 3651346"/>
              <a:gd name="connsiteY22" fmla="*/ 98425 h 869950"/>
              <a:gd name="connsiteX23" fmla="*/ 670021 w 3651346"/>
              <a:gd name="connsiteY23" fmla="*/ 95250 h 869950"/>
              <a:gd name="connsiteX24" fmla="*/ 673196 w 3651346"/>
              <a:gd name="connsiteY24" fmla="*/ 79375 h 869950"/>
              <a:gd name="connsiteX25" fmla="*/ 498571 w 3651346"/>
              <a:gd name="connsiteY25" fmla="*/ 79375 h 869950"/>
              <a:gd name="connsiteX26" fmla="*/ 495396 w 3651346"/>
              <a:gd name="connsiteY26" fmla="*/ 60325 h 869950"/>
              <a:gd name="connsiteX27" fmla="*/ 412846 w 3651346"/>
              <a:gd name="connsiteY27" fmla="*/ 57150 h 869950"/>
              <a:gd name="connsiteX28" fmla="*/ 412846 w 3651346"/>
              <a:gd name="connsiteY28" fmla="*/ 47625 h 869950"/>
              <a:gd name="connsiteX29" fmla="*/ 311246 w 3651346"/>
              <a:gd name="connsiteY29" fmla="*/ 41275 h 869950"/>
              <a:gd name="connsiteX30" fmla="*/ 311246 w 3651346"/>
              <a:gd name="connsiteY30" fmla="*/ 25400 h 869950"/>
              <a:gd name="connsiteX31" fmla="*/ 146940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8125 h 869950"/>
              <a:gd name="connsiteX13" fmla="*/ 1301846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9700 h 869950"/>
              <a:gd name="connsiteX19" fmla="*/ 758921 w 3651346"/>
              <a:gd name="connsiteY19" fmla="*/ 136525 h 869950"/>
              <a:gd name="connsiteX20" fmla="*/ 758921 w 3651346"/>
              <a:gd name="connsiteY20" fmla="*/ 114300 h 869950"/>
              <a:gd name="connsiteX21" fmla="*/ 692246 w 3651346"/>
              <a:gd name="connsiteY21" fmla="*/ 111125 h 869950"/>
              <a:gd name="connsiteX22" fmla="*/ 692246 w 3651346"/>
              <a:gd name="connsiteY22" fmla="*/ 98425 h 869950"/>
              <a:gd name="connsiteX23" fmla="*/ 670021 w 3651346"/>
              <a:gd name="connsiteY23" fmla="*/ 95250 h 869950"/>
              <a:gd name="connsiteX24" fmla="*/ 673196 w 3651346"/>
              <a:gd name="connsiteY24" fmla="*/ 79375 h 869950"/>
              <a:gd name="connsiteX25" fmla="*/ 498571 w 3651346"/>
              <a:gd name="connsiteY25" fmla="*/ 79375 h 869950"/>
              <a:gd name="connsiteX26" fmla="*/ 495396 w 3651346"/>
              <a:gd name="connsiteY26" fmla="*/ 60325 h 869950"/>
              <a:gd name="connsiteX27" fmla="*/ 412846 w 3651346"/>
              <a:gd name="connsiteY27" fmla="*/ 57150 h 869950"/>
              <a:gd name="connsiteX28" fmla="*/ 412846 w 3651346"/>
              <a:gd name="connsiteY28" fmla="*/ 47625 h 869950"/>
              <a:gd name="connsiteX29" fmla="*/ 311246 w 3651346"/>
              <a:gd name="connsiteY29" fmla="*/ 41275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8125 h 869950"/>
              <a:gd name="connsiteX13" fmla="*/ 1301846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9700 h 869950"/>
              <a:gd name="connsiteX19" fmla="*/ 758921 w 3651346"/>
              <a:gd name="connsiteY19" fmla="*/ 136525 h 869950"/>
              <a:gd name="connsiteX20" fmla="*/ 758921 w 3651346"/>
              <a:gd name="connsiteY20" fmla="*/ 114300 h 869950"/>
              <a:gd name="connsiteX21" fmla="*/ 692246 w 3651346"/>
              <a:gd name="connsiteY21" fmla="*/ 111125 h 869950"/>
              <a:gd name="connsiteX22" fmla="*/ 692246 w 3651346"/>
              <a:gd name="connsiteY22" fmla="*/ 98425 h 869950"/>
              <a:gd name="connsiteX23" fmla="*/ 670021 w 3651346"/>
              <a:gd name="connsiteY23" fmla="*/ 95250 h 869950"/>
              <a:gd name="connsiteX24" fmla="*/ 673196 w 3651346"/>
              <a:gd name="connsiteY24" fmla="*/ 79375 h 869950"/>
              <a:gd name="connsiteX25" fmla="*/ 498571 w 3651346"/>
              <a:gd name="connsiteY25" fmla="*/ 79375 h 869950"/>
              <a:gd name="connsiteX26" fmla="*/ 495396 w 3651346"/>
              <a:gd name="connsiteY26" fmla="*/ 60325 h 869950"/>
              <a:gd name="connsiteX27" fmla="*/ 412846 w 3651346"/>
              <a:gd name="connsiteY27" fmla="*/ 57150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8125 h 869950"/>
              <a:gd name="connsiteX13" fmla="*/ 1301846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9700 h 869950"/>
              <a:gd name="connsiteX19" fmla="*/ 758921 w 3651346"/>
              <a:gd name="connsiteY19" fmla="*/ 136525 h 869950"/>
              <a:gd name="connsiteX20" fmla="*/ 758921 w 3651346"/>
              <a:gd name="connsiteY20" fmla="*/ 114300 h 869950"/>
              <a:gd name="connsiteX21" fmla="*/ 692246 w 3651346"/>
              <a:gd name="connsiteY21" fmla="*/ 111125 h 869950"/>
              <a:gd name="connsiteX22" fmla="*/ 692246 w 3651346"/>
              <a:gd name="connsiteY22" fmla="*/ 98425 h 869950"/>
              <a:gd name="connsiteX23" fmla="*/ 670021 w 3651346"/>
              <a:gd name="connsiteY23" fmla="*/ 95250 h 869950"/>
              <a:gd name="connsiteX24" fmla="*/ 673196 w 3651346"/>
              <a:gd name="connsiteY24" fmla="*/ 79375 h 869950"/>
              <a:gd name="connsiteX25" fmla="*/ 498571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8125 h 869950"/>
              <a:gd name="connsiteX13" fmla="*/ 1301846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9700 h 869950"/>
              <a:gd name="connsiteX19" fmla="*/ 758921 w 3651346"/>
              <a:gd name="connsiteY19" fmla="*/ 136525 h 869950"/>
              <a:gd name="connsiteX20" fmla="*/ 758921 w 3651346"/>
              <a:gd name="connsiteY20" fmla="*/ 114300 h 869950"/>
              <a:gd name="connsiteX21" fmla="*/ 692246 w 3651346"/>
              <a:gd name="connsiteY21" fmla="*/ 111125 h 869950"/>
              <a:gd name="connsiteX22" fmla="*/ 692246 w 3651346"/>
              <a:gd name="connsiteY22" fmla="*/ 98425 h 869950"/>
              <a:gd name="connsiteX23" fmla="*/ 670021 w 3651346"/>
              <a:gd name="connsiteY23" fmla="*/ 95250 h 869950"/>
              <a:gd name="connsiteX24" fmla="*/ 673196 w 3651346"/>
              <a:gd name="connsiteY24" fmla="*/ 79375 h 869950"/>
              <a:gd name="connsiteX25" fmla="*/ 493808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8125 h 869950"/>
              <a:gd name="connsiteX13" fmla="*/ 1301846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9700 h 869950"/>
              <a:gd name="connsiteX19" fmla="*/ 758921 w 3651346"/>
              <a:gd name="connsiteY19" fmla="*/ 136525 h 869950"/>
              <a:gd name="connsiteX20" fmla="*/ 758921 w 3651346"/>
              <a:gd name="connsiteY20" fmla="*/ 114300 h 869950"/>
              <a:gd name="connsiteX21" fmla="*/ 692246 w 3651346"/>
              <a:gd name="connsiteY21" fmla="*/ 111125 h 869950"/>
              <a:gd name="connsiteX22" fmla="*/ 692246 w 3651346"/>
              <a:gd name="connsiteY22" fmla="*/ 98425 h 869950"/>
              <a:gd name="connsiteX23" fmla="*/ 670021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8125 h 869950"/>
              <a:gd name="connsiteX13" fmla="*/ 1301846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9700 h 869950"/>
              <a:gd name="connsiteX19" fmla="*/ 758921 w 3651346"/>
              <a:gd name="connsiteY19" fmla="*/ 136525 h 869950"/>
              <a:gd name="connsiteX20" fmla="*/ 758921 w 3651346"/>
              <a:gd name="connsiteY20" fmla="*/ 114300 h 869950"/>
              <a:gd name="connsiteX21" fmla="*/ 692246 w 3651346"/>
              <a:gd name="connsiteY21" fmla="*/ 111125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8125 h 869950"/>
              <a:gd name="connsiteX13" fmla="*/ 1301846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9700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8125 h 869950"/>
              <a:gd name="connsiteX13" fmla="*/ 1301846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8125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699515 w 3651346"/>
              <a:gd name="connsiteY12" fmla="*/ 235744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6 w 3651346"/>
              <a:gd name="connsiteY10" fmla="*/ 257175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82128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82128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2575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80194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400050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77813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7646 w 3651346"/>
              <a:gd name="connsiteY1" fmla="*/ 397669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77813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5265 w 3651346"/>
              <a:gd name="connsiteY1" fmla="*/ 397669 h 869950"/>
              <a:gd name="connsiteX2" fmla="*/ 3254471 w 3651346"/>
              <a:gd name="connsiteY2" fmla="*/ 342900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77813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5265 w 3651346"/>
              <a:gd name="connsiteY1" fmla="*/ 397669 h 869950"/>
              <a:gd name="connsiteX2" fmla="*/ 3254471 w 3651346"/>
              <a:gd name="connsiteY2" fmla="*/ 350044 h 869950"/>
              <a:gd name="connsiteX3" fmla="*/ 2857596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77813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5265 w 3651346"/>
              <a:gd name="connsiteY1" fmla="*/ 397669 h 869950"/>
              <a:gd name="connsiteX2" fmla="*/ 3254471 w 3651346"/>
              <a:gd name="connsiteY2" fmla="*/ 350044 h 869950"/>
              <a:gd name="connsiteX3" fmla="*/ 2850452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77813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5265 w 3651346"/>
              <a:gd name="connsiteY1" fmla="*/ 397669 h 869950"/>
              <a:gd name="connsiteX2" fmla="*/ 3254471 w 3651346"/>
              <a:gd name="connsiteY2" fmla="*/ 350044 h 869950"/>
              <a:gd name="connsiteX3" fmla="*/ 2848071 w 3651346"/>
              <a:gd name="connsiteY3" fmla="*/ 352425 h 869950"/>
              <a:gd name="connsiteX4" fmla="*/ 2848071 w 3651346"/>
              <a:gd name="connsiteY4" fmla="*/ 327025 h 869950"/>
              <a:gd name="connsiteX5" fmla="*/ 2832196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77813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5265 w 3651346"/>
              <a:gd name="connsiteY1" fmla="*/ 397669 h 869950"/>
              <a:gd name="connsiteX2" fmla="*/ 3254471 w 3651346"/>
              <a:gd name="connsiteY2" fmla="*/ 350044 h 869950"/>
              <a:gd name="connsiteX3" fmla="*/ 2848071 w 3651346"/>
              <a:gd name="connsiteY3" fmla="*/ 352425 h 869950"/>
              <a:gd name="connsiteX4" fmla="*/ 2848071 w 3651346"/>
              <a:gd name="connsiteY4" fmla="*/ 327025 h 869950"/>
              <a:gd name="connsiteX5" fmla="*/ 2827433 w 3651346"/>
              <a:gd name="connsiteY5" fmla="*/ 327025 h 869950"/>
              <a:gd name="connsiteX6" fmla="*/ 2822671 w 3651346"/>
              <a:gd name="connsiteY6" fmla="*/ 307975 h 869950"/>
              <a:gd name="connsiteX7" fmla="*/ 2298796 w 3651346"/>
              <a:gd name="connsiteY7" fmla="*/ 307975 h 869950"/>
              <a:gd name="connsiteX8" fmla="*/ 2298796 w 3651346"/>
              <a:gd name="connsiteY8" fmla="*/ 277813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5265 w 3651346"/>
              <a:gd name="connsiteY1" fmla="*/ 397669 h 869950"/>
              <a:gd name="connsiteX2" fmla="*/ 3254471 w 3651346"/>
              <a:gd name="connsiteY2" fmla="*/ 350044 h 869950"/>
              <a:gd name="connsiteX3" fmla="*/ 2848071 w 3651346"/>
              <a:gd name="connsiteY3" fmla="*/ 352425 h 869950"/>
              <a:gd name="connsiteX4" fmla="*/ 2848071 w 3651346"/>
              <a:gd name="connsiteY4" fmla="*/ 327025 h 869950"/>
              <a:gd name="connsiteX5" fmla="*/ 2827433 w 3651346"/>
              <a:gd name="connsiteY5" fmla="*/ 327025 h 869950"/>
              <a:gd name="connsiteX6" fmla="*/ 2829815 w 3651346"/>
              <a:gd name="connsiteY6" fmla="*/ 307975 h 869950"/>
              <a:gd name="connsiteX7" fmla="*/ 2298796 w 3651346"/>
              <a:gd name="connsiteY7" fmla="*/ 307975 h 869950"/>
              <a:gd name="connsiteX8" fmla="*/ 2298796 w 3651346"/>
              <a:gd name="connsiteY8" fmla="*/ 277813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5265 w 3651346"/>
              <a:gd name="connsiteY1" fmla="*/ 397669 h 869950"/>
              <a:gd name="connsiteX2" fmla="*/ 3254471 w 3651346"/>
              <a:gd name="connsiteY2" fmla="*/ 350044 h 869950"/>
              <a:gd name="connsiteX3" fmla="*/ 2848071 w 3651346"/>
              <a:gd name="connsiteY3" fmla="*/ 352425 h 869950"/>
              <a:gd name="connsiteX4" fmla="*/ 2848071 w 3651346"/>
              <a:gd name="connsiteY4" fmla="*/ 327025 h 869950"/>
              <a:gd name="connsiteX5" fmla="*/ 2827433 w 3651346"/>
              <a:gd name="connsiteY5" fmla="*/ 327025 h 869950"/>
              <a:gd name="connsiteX6" fmla="*/ 2825052 w 3651346"/>
              <a:gd name="connsiteY6" fmla="*/ 307975 h 869950"/>
              <a:gd name="connsiteX7" fmla="*/ 2298796 w 3651346"/>
              <a:gd name="connsiteY7" fmla="*/ 307975 h 869950"/>
              <a:gd name="connsiteX8" fmla="*/ 2298796 w 3651346"/>
              <a:gd name="connsiteY8" fmla="*/ 277813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 name="connsiteX0" fmla="*/ 3648171 w 3651346"/>
              <a:gd name="connsiteY0" fmla="*/ 396875 h 869950"/>
              <a:gd name="connsiteX1" fmla="*/ 3255265 w 3651346"/>
              <a:gd name="connsiteY1" fmla="*/ 397669 h 869950"/>
              <a:gd name="connsiteX2" fmla="*/ 3254471 w 3651346"/>
              <a:gd name="connsiteY2" fmla="*/ 350044 h 869950"/>
              <a:gd name="connsiteX3" fmla="*/ 2848071 w 3651346"/>
              <a:gd name="connsiteY3" fmla="*/ 352425 h 869950"/>
              <a:gd name="connsiteX4" fmla="*/ 2848071 w 3651346"/>
              <a:gd name="connsiteY4" fmla="*/ 327025 h 869950"/>
              <a:gd name="connsiteX5" fmla="*/ 2825052 w 3651346"/>
              <a:gd name="connsiteY5" fmla="*/ 327025 h 869950"/>
              <a:gd name="connsiteX6" fmla="*/ 2825052 w 3651346"/>
              <a:gd name="connsiteY6" fmla="*/ 307975 h 869950"/>
              <a:gd name="connsiteX7" fmla="*/ 2298796 w 3651346"/>
              <a:gd name="connsiteY7" fmla="*/ 307975 h 869950"/>
              <a:gd name="connsiteX8" fmla="*/ 2298796 w 3651346"/>
              <a:gd name="connsiteY8" fmla="*/ 277813 h 869950"/>
              <a:gd name="connsiteX9" fmla="*/ 2279746 w 3651346"/>
              <a:gd name="connsiteY9" fmla="*/ 279400 h 869950"/>
              <a:gd name="connsiteX10" fmla="*/ 2279747 w 3651346"/>
              <a:gd name="connsiteY10" fmla="*/ 259556 h 869950"/>
              <a:gd name="connsiteX11" fmla="*/ 1701896 w 3651346"/>
              <a:gd name="connsiteY11" fmla="*/ 260350 h 869950"/>
              <a:gd name="connsiteX12" fmla="*/ 1701896 w 3651346"/>
              <a:gd name="connsiteY12" fmla="*/ 233363 h 869950"/>
              <a:gd name="connsiteX13" fmla="*/ 1304228 w 3651346"/>
              <a:gd name="connsiteY13" fmla="*/ 231775 h 869950"/>
              <a:gd name="connsiteX14" fmla="*/ 1305021 w 3651346"/>
              <a:gd name="connsiteY14" fmla="*/ 212725 h 869950"/>
              <a:gd name="connsiteX15" fmla="*/ 955771 w 3651346"/>
              <a:gd name="connsiteY15" fmla="*/ 212725 h 869950"/>
              <a:gd name="connsiteX16" fmla="*/ 955771 w 3651346"/>
              <a:gd name="connsiteY16" fmla="*/ 174625 h 869950"/>
              <a:gd name="connsiteX17" fmla="*/ 876396 w 3651346"/>
              <a:gd name="connsiteY17" fmla="*/ 174625 h 869950"/>
              <a:gd name="connsiteX18" fmla="*/ 844646 w 3651346"/>
              <a:gd name="connsiteY18" fmla="*/ 137318 h 869950"/>
              <a:gd name="connsiteX19" fmla="*/ 758921 w 3651346"/>
              <a:gd name="connsiteY19" fmla="*/ 136525 h 869950"/>
              <a:gd name="connsiteX20" fmla="*/ 758921 w 3651346"/>
              <a:gd name="connsiteY20" fmla="*/ 114300 h 869950"/>
              <a:gd name="connsiteX21" fmla="*/ 692246 w 3651346"/>
              <a:gd name="connsiteY21" fmla="*/ 113506 h 869950"/>
              <a:gd name="connsiteX22" fmla="*/ 692246 w 3651346"/>
              <a:gd name="connsiteY22" fmla="*/ 98425 h 869950"/>
              <a:gd name="connsiteX23" fmla="*/ 672402 w 3651346"/>
              <a:gd name="connsiteY23" fmla="*/ 95250 h 869950"/>
              <a:gd name="connsiteX24" fmla="*/ 673196 w 3651346"/>
              <a:gd name="connsiteY24" fmla="*/ 79375 h 869950"/>
              <a:gd name="connsiteX25" fmla="*/ 496189 w 3651346"/>
              <a:gd name="connsiteY25" fmla="*/ 79375 h 869950"/>
              <a:gd name="connsiteX26" fmla="*/ 495396 w 3651346"/>
              <a:gd name="connsiteY26" fmla="*/ 60325 h 869950"/>
              <a:gd name="connsiteX27" fmla="*/ 412846 w 3651346"/>
              <a:gd name="connsiteY27" fmla="*/ 59531 h 869950"/>
              <a:gd name="connsiteX28" fmla="*/ 412846 w 3651346"/>
              <a:gd name="connsiteY28" fmla="*/ 47625 h 869950"/>
              <a:gd name="connsiteX29" fmla="*/ 311246 w 3651346"/>
              <a:gd name="connsiteY29" fmla="*/ 46038 h 869950"/>
              <a:gd name="connsiteX30" fmla="*/ 311246 w 3651346"/>
              <a:gd name="connsiteY30" fmla="*/ 25400 h 869950"/>
              <a:gd name="connsiteX31" fmla="*/ 144559 w 3651346"/>
              <a:gd name="connsiteY31" fmla="*/ 25400 h 869950"/>
              <a:gd name="connsiteX32" fmla="*/ 146146 w 3651346"/>
              <a:gd name="connsiteY32" fmla="*/ 9525 h 869950"/>
              <a:gd name="connsiteX33" fmla="*/ 123921 w 3651346"/>
              <a:gd name="connsiteY33" fmla="*/ 9525 h 869950"/>
              <a:gd name="connsiteX34" fmla="*/ 123921 w 3651346"/>
              <a:gd name="connsiteY34" fmla="*/ 0 h 869950"/>
              <a:gd name="connsiteX35" fmla="*/ 96 w 3651346"/>
              <a:gd name="connsiteY35" fmla="*/ 0 h 869950"/>
              <a:gd name="connsiteX36" fmla="*/ 889 w 3651346"/>
              <a:gd name="connsiteY36" fmla="*/ 165100 h 869950"/>
              <a:gd name="connsiteX37" fmla="*/ 104871 w 3651346"/>
              <a:gd name="connsiteY37" fmla="*/ 165100 h 869950"/>
              <a:gd name="connsiteX38" fmla="*/ 104871 w 3651346"/>
              <a:gd name="connsiteY38" fmla="*/ 188912 h 869950"/>
              <a:gd name="connsiteX39" fmla="*/ 136621 w 3651346"/>
              <a:gd name="connsiteY39" fmla="*/ 190500 h 869950"/>
              <a:gd name="connsiteX40" fmla="*/ 136621 w 3651346"/>
              <a:gd name="connsiteY40" fmla="*/ 261937 h 869950"/>
              <a:gd name="connsiteX41" fmla="*/ 298546 w 3651346"/>
              <a:gd name="connsiteY41" fmla="*/ 260350 h 869950"/>
              <a:gd name="connsiteX42" fmla="*/ 298546 w 3651346"/>
              <a:gd name="connsiteY42" fmla="*/ 295275 h 869950"/>
              <a:gd name="connsiteX43" fmla="*/ 416021 w 3651346"/>
              <a:gd name="connsiteY43" fmla="*/ 295275 h 869950"/>
              <a:gd name="connsiteX44" fmla="*/ 416021 w 3651346"/>
              <a:gd name="connsiteY44" fmla="*/ 323850 h 869950"/>
              <a:gd name="connsiteX45" fmla="*/ 492221 w 3651346"/>
              <a:gd name="connsiteY45" fmla="*/ 323850 h 869950"/>
              <a:gd name="connsiteX46" fmla="*/ 492221 w 3651346"/>
              <a:gd name="connsiteY46" fmla="*/ 358775 h 869950"/>
              <a:gd name="connsiteX47" fmla="*/ 660496 w 3651346"/>
              <a:gd name="connsiteY47" fmla="*/ 358775 h 869950"/>
              <a:gd name="connsiteX48" fmla="*/ 660496 w 3651346"/>
              <a:gd name="connsiteY48" fmla="*/ 381000 h 869950"/>
              <a:gd name="connsiteX49" fmla="*/ 689071 w 3651346"/>
              <a:gd name="connsiteY49" fmla="*/ 381000 h 869950"/>
              <a:gd name="connsiteX50" fmla="*/ 688278 w 3651346"/>
              <a:gd name="connsiteY50" fmla="*/ 419894 h 869950"/>
              <a:gd name="connsiteX51" fmla="*/ 755746 w 3651346"/>
              <a:gd name="connsiteY51" fmla="*/ 419100 h 869950"/>
              <a:gd name="connsiteX52" fmla="*/ 754953 w 3651346"/>
              <a:gd name="connsiteY52" fmla="*/ 451644 h 869950"/>
              <a:gd name="connsiteX53" fmla="*/ 838296 w 3651346"/>
              <a:gd name="connsiteY53" fmla="*/ 450850 h 869950"/>
              <a:gd name="connsiteX54" fmla="*/ 838296 w 3651346"/>
              <a:gd name="connsiteY54" fmla="*/ 485775 h 869950"/>
              <a:gd name="connsiteX55" fmla="*/ 866871 w 3651346"/>
              <a:gd name="connsiteY55" fmla="*/ 485775 h 869950"/>
              <a:gd name="connsiteX56" fmla="*/ 866871 w 3651346"/>
              <a:gd name="connsiteY56" fmla="*/ 517525 h 869950"/>
              <a:gd name="connsiteX57" fmla="*/ 943071 w 3651346"/>
              <a:gd name="connsiteY57" fmla="*/ 517525 h 869950"/>
              <a:gd name="connsiteX58" fmla="*/ 943071 w 3651346"/>
              <a:gd name="connsiteY58" fmla="*/ 546100 h 869950"/>
              <a:gd name="connsiteX59" fmla="*/ 955771 w 3651346"/>
              <a:gd name="connsiteY59" fmla="*/ 544513 h 869950"/>
              <a:gd name="connsiteX60" fmla="*/ 955771 w 3651346"/>
              <a:gd name="connsiteY60" fmla="*/ 574675 h 869950"/>
              <a:gd name="connsiteX61" fmla="*/ 1311371 w 3651346"/>
              <a:gd name="connsiteY61" fmla="*/ 575469 h 869950"/>
              <a:gd name="connsiteX62" fmla="*/ 1311371 w 3651346"/>
              <a:gd name="connsiteY62" fmla="*/ 603250 h 869950"/>
              <a:gd name="connsiteX63" fmla="*/ 1698721 w 3651346"/>
              <a:gd name="connsiteY63" fmla="*/ 604837 h 869950"/>
              <a:gd name="connsiteX64" fmla="*/ 1698721 w 3651346"/>
              <a:gd name="connsiteY64" fmla="*/ 641350 h 869950"/>
              <a:gd name="connsiteX65" fmla="*/ 2273396 w 3651346"/>
              <a:gd name="connsiteY65" fmla="*/ 642144 h 869950"/>
              <a:gd name="connsiteX66" fmla="*/ 2273396 w 3651346"/>
              <a:gd name="connsiteY66" fmla="*/ 673100 h 869950"/>
              <a:gd name="connsiteX67" fmla="*/ 2301971 w 3651346"/>
              <a:gd name="connsiteY67" fmla="*/ 673100 h 869950"/>
              <a:gd name="connsiteX68" fmla="*/ 2301971 w 3651346"/>
              <a:gd name="connsiteY68" fmla="*/ 708025 h 869950"/>
              <a:gd name="connsiteX69" fmla="*/ 2822671 w 3651346"/>
              <a:gd name="connsiteY69" fmla="*/ 709612 h 869950"/>
              <a:gd name="connsiteX70" fmla="*/ 2822671 w 3651346"/>
              <a:gd name="connsiteY70" fmla="*/ 739775 h 869950"/>
              <a:gd name="connsiteX71" fmla="*/ 2856802 w 3651346"/>
              <a:gd name="connsiteY71" fmla="*/ 739775 h 869950"/>
              <a:gd name="connsiteX72" fmla="*/ 2855215 w 3651346"/>
              <a:gd name="connsiteY72" fmla="*/ 774700 h 869950"/>
              <a:gd name="connsiteX73" fmla="*/ 3241771 w 3651346"/>
              <a:gd name="connsiteY73" fmla="*/ 775494 h 869950"/>
              <a:gd name="connsiteX74" fmla="*/ 3240978 w 3651346"/>
              <a:gd name="connsiteY74" fmla="*/ 869950 h 869950"/>
              <a:gd name="connsiteX75" fmla="*/ 3651346 w 3651346"/>
              <a:gd name="connsiteY75" fmla="*/ 869950 h 869950"/>
              <a:gd name="connsiteX76" fmla="*/ 3648171 w 3651346"/>
              <a:gd name="connsiteY76" fmla="*/ 396875 h 86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651346" h="869950">
                <a:moveTo>
                  <a:pt x="3648171" y="396875"/>
                </a:moveTo>
                <a:lnTo>
                  <a:pt x="3255265" y="397669"/>
                </a:lnTo>
                <a:cubicBezTo>
                  <a:pt x="3255000" y="379413"/>
                  <a:pt x="3254736" y="368300"/>
                  <a:pt x="3254471" y="350044"/>
                </a:cubicBezTo>
                <a:lnTo>
                  <a:pt x="2848071" y="352425"/>
                </a:lnTo>
                <a:lnTo>
                  <a:pt x="2848071" y="327025"/>
                </a:lnTo>
                <a:lnTo>
                  <a:pt x="2825052" y="327025"/>
                </a:lnTo>
                <a:lnTo>
                  <a:pt x="2825052" y="307975"/>
                </a:lnTo>
                <a:lnTo>
                  <a:pt x="2298796" y="307975"/>
                </a:lnTo>
                <a:lnTo>
                  <a:pt x="2298796" y="277813"/>
                </a:lnTo>
                <a:lnTo>
                  <a:pt x="2279746" y="279400"/>
                </a:lnTo>
                <a:cubicBezTo>
                  <a:pt x="2279746" y="272785"/>
                  <a:pt x="2279747" y="266171"/>
                  <a:pt x="2279747" y="259556"/>
                </a:cubicBezTo>
                <a:lnTo>
                  <a:pt x="1701896" y="260350"/>
                </a:lnTo>
                <a:lnTo>
                  <a:pt x="1701896" y="233363"/>
                </a:lnTo>
                <a:lnTo>
                  <a:pt x="1304228" y="231775"/>
                </a:lnTo>
                <a:cubicBezTo>
                  <a:pt x="1304492" y="225425"/>
                  <a:pt x="1304757" y="219075"/>
                  <a:pt x="1305021" y="212725"/>
                </a:cubicBezTo>
                <a:lnTo>
                  <a:pt x="955771" y="212725"/>
                </a:lnTo>
                <a:lnTo>
                  <a:pt x="955771" y="174625"/>
                </a:lnTo>
                <a:lnTo>
                  <a:pt x="876396" y="174625"/>
                </a:lnTo>
                <a:lnTo>
                  <a:pt x="844646" y="137318"/>
                </a:lnTo>
                <a:lnTo>
                  <a:pt x="758921" y="136525"/>
                </a:lnTo>
                <a:lnTo>
                  <a:pt x="758921" y="114300"/>
                </a:lnTo>
                <a:lnTo>
                  <a:pt x="692246" y="113506"/>
                </a:lnTo>
                <a:lnTo>
                  <a:pt x="692246" y="98425"/>
                </a:lnTo>
                <a:lnTo>
                  <a:pt x="672402" y="95250"/>
                </a:lnTo>
                <a:cubicBezTo>
                  <a:pt x="672667" y="89958"/>
                  <a:pt x="672931" y="84667"/>
                  <a:pt x="673196" y="79375"/>
                </a:cubicBezTo>
                <a:lnTo>
                  <a:pt x="496189" y="79375"/>
                </a:lnTo>
                <a:cubicBezTo>
                  <a:pt x="495925" y="73025"/>
                  <a:pt x="495660" y="66675"/>
                  <a:pt x="495396" y="60325"/>
                </a:cubicBezTo>
                <a:lnTo>
                  <a:pt x="412846" y="59531"/>
                </a:lnTo>
                <a:lnTo>
                  <a:pt x="412846" y="47625"/>
                </a:lnTo>
                <a:lnTo>
                  <a:pt x="311246" y="46038"/>
                </a:lnTo>
                <a:lnTo>
                  <a:pt x="311246" y="25400"/>
                </a:lnTo>
                <a:lnTo>
                  <a:pt x="144559" y="25400"/>
                </a:lnTo>
                <a:cubicBezTo>
                  <a:pt x="144294" y="20108"/>
                  <a:pt x="146411" y="14817"/>
                  <a:pt x="146146" y="9525"/>
                </a:cubicBezTo>
                <a:lnTo>
                  <a:pt x="123921" y="9525"/>
                </a:lnTo>
                <a:lnTo>
                  <a:pt x="123921" y="0"/>
                </a:lnTo>
                <a:lnTo>
                  <a:pt x="96" y="0"/>
                </a:lnTo>
                <a:cubicBezTo>
                  <a:pt x="-433" y="55033"/>
                  <a:pt x="1418" y="110067"/>
                  <a:pt x="889" y="165100"/>
                </a:cubicBezTo>
                <a:lnTo>
                  <a:pt x="104871" y="165100"/>
                </a:lnTo>
                <a:lnTo>
                  <a:pt x="104871" y="188912"/>
                </a:lnTo>
                <a:lnTo>
                  <a:pt x="136621" y="190500"/>
                </a:lnTo>
                <a:lnTo>
                  <a:pt x="136621" y="261937"/>
                </a:lnTo>
                <a:lnTo>
                  <a:pt x="298546" y="260350"/>
                </a:lnTo>
                <a:lnTo>
                  <a:pt x="298546" y="295275"/>
                </a:lnTo>
                <a:lnTo>
                  <a:pt x="416021" y="295275"/>
                </a:lnTo>
                <a:lnTo>
                  <a:pt x="416021" y="323850"/>
                </a:lnTo>
                <a:lnTo>
                  <a:pt x="492221" y="323850"/>
                </a:lnTo>
                <a:lnTo>
                  <a:pt x="492221" y="358775"/>
                </a:lnTo>
                <a:lnTo>
                  <a:pt x="660496" y="358775"/>
                </a:lnTo>
                <a:lnTo>
                  <a:pt x="660496" y="381000"/>
                </a:lnTo>
                <a:lnTo>
                  <a:pt x="689071" y="381000"/>
                </a:lnTo>
                <a:cubicBezTo>
                  <a:pt x="688807" y="393965"/>
                  <a:pt x="688542" y="406929"/>
                  <a:pt x="688278" y="419894"/>
                </a:cubicBezTo>
                <a:lnTo>
                  <a:pt x="755746" y="419100"/>
                </a:lnTo>
                <a:cubicBezTo>
                  <a:pt x="756275" y="429948"/>
                  <a:pt x="754424" y="440796"/>
                  <a:pt x="754953" y="451644"/>
                </a:cubicBezTo>
                <a:lnTo>
                  <a:pt x="838296" y="450850"/>
                </a:lnTo>
                <a:lnTo>
                  <a:pt x="838296" y="485775"/>
                </a:lnTo>
                <a:lnTo>
                  <a:pt x="866871" y="485775"/>
                </a:lnTo>
                <a:lnTo>
                  <a:pt x="866871" y="517525"/>
                </a:lnTo>
                <a:lnTo>
                  <a:pt x="943071" y="517525"/>
                </a:lnTo>
                <a:lnTo>
                  <a:pt x="943071" y="546100"/>
                </a:lnTo>
                <a:lnTo>
                  <a:pt x="955771" y="544513"/>
                </a:lnTo>
                <a:lnTo>
                  <a:pt x="955771" y="574675"/>
                </a:lnTo>
                <a:lnTo>
                  <a:pt x="1311371" y="575469"/>
                </a:lnTo>
                <a:lnTo>
                  <a:pt x="1311371" y="603250"/>
                </a:lnTo>
                <a:lnTo>
                  <a:pt x="1698721" y="604837"/>
                </a:lnTo>
                <a:lnTo>
                  <a:pt x="1698721" y="641350"/>
                </a:lnTo>
                <a:lnTo>
                  <a:pt x="2273396" y="642144"/>
                </a:lnTo>
                <a:lnTo>
                  <a:pt x="2273396" y="673100"/>
                </a:lnTo>
                <a:lnTo>
                  <a:pt x="2301971" y="673100"/>
                </a:lnTo>
                <a:lnTo>
                  <a:pt x="2301971" y="708025"/>
                </a:lnTo>
                <a:lnTo>
                  <a:pt x="2822671" y="709612"/>
                </a:lnTo>
                <a:lnTo>
                  <a:pt x="2822671" y="739775"/>
                </a:lnTo>
                <a:lnTo>
                  <a:pt x="2856802" y="739775"/>
                </a:lnTo>
                <a:cubicBezTo>
                  <a:pt x="2857067" y="751417"/>
                  <a:pt x="2854950" y="763058"/>
                  <a:pt x="2855215" y="774700"/>
                </a:cubicBezTo>
                <a:lnTo>
                  <a:pt x="3241771" y="775494"/>
                </a:lnTo>
                <a:cubicBezTo>
                  <a:pt x="3242300" y="806186"/>
                  <a:pt x="3240449" y="839258"/>
                  <a:pt x="3240978" y="869950"/>
                </a:cubicBezTo>
                <a:lnTo>
                  <a:pt x="3651346" y="869950"/>
                </a:lnTo>
                <a:cubicBezTo>
                  <a:pt x="3650288" y="712258"/>
                  <a:pt x="3649229" y="554567"/>
                  <a:pt x="3648171" y="396875"/>
                </a:cubicBezTo>
                <a:close/>
              </a:path>
            </a:pathLst>
          </a:cu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53" name="Gerader Verbinder 52">
            <a:extLst>
              <a:ext uri="{FF2B5EF4-FFF2-40B4-BE49-F238E27FC236}">
                <a16:creationId xmlns:a16="http://schemas.microsoft.com/office/drawing/2014/main" id="{F8862320-472F-4F44-8EF2-BA54AD25D2D6}"/>
              </a:ext>
            </a:extLst>
          </p:cNvPr>
          <p:cNvCxnSpPr>
            <a:cxnSpLocks/>
          </p:cNvCxnSpPr>
          <p:nvPr/>
        </p:nvCxnSpPr>
        <p:spPr>
          <a:xfrm>
            <a:off x="7204674" y="1821578"/>
            <a:ext cx="0" cy="23402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EAC04867-03C3-484E-BDF0-DF30F6DFDF8E}"/>
              </a:ext>
            </a:extLst>
          </p:cNvPr>
          <p:cNvCxnSpPr>
            <a:cxnSpLocks/>
          </p:cNvCxnSpPr>
          <p:nvPr/>
        </p:nvCxnSpPr>
        <p:spPr>
          <a:xfrm flipH="1">
            <a:off x="7145143" y="1871584"/>
            <a:ext cx="59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Gerader Verbinder 54">
            <a:extLst>
              <a:ext uri="{FF2B5EF4-FFF2-40B4-BE49-F238E27FC236}">
                <a16:creationId xmlns:a16="http://schemas.microsoft.com/office/drawing/2014/main" id="{6727C52E-5CE9-456F-A57C-0FBB7313915A}"/>
              </a:ext>
            </a:extLst>
          </p:cNvPr>
          <p:cNvCxnSpPr>
            <a:cxnSpLocks/>
          </p:cNvCxnSpPr>
          <p:nvPr/>
        </p:nvCxnSpPr>
        <p:spPr>
          <a:xfrm flipH="1">
            <a:off x="7145143" y="2085897"/>
            <a:ext cx="59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Gerader Verbinder 55">
            <a:extLst>
              <a:ext uri="{FF2B5EF4-FFF2-40B4-BE49-F238E27FC236}">
                <a16:creationId xmlns:a16="http://schemas.microsoft.com/office/drawing/2014/main" id="{275140BE-6D7F-49C5-B6C7-89721EFE30A1}"/>
              </a:ext>
            </a:extLst>
          </p:cNvPr>
          <p:cNvCxnSpPr>
            <a:cxnSpLocks/>
          </p:cNvCxnSpPr>
          <p:nvPr/>
        </p:nvCxnSpPr>
        <p:spPr>
          <a:xfrm flipH="1">
            <a:off x="7145143" y="2300210"/>
            <a:ext cx="59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Gerader Verbinder 56">
            <a:extLst>
              <a:ext uri="{FF2B5EF4-FFF2-40B4-BE49-F238E27FC236}">
                <a16:creationId xmlns:a16="http://schemas.microsoft.com/office/drawing/2014/main" id="{5F11CCA6-0619-44CF-86BF-7CC3E2D1D540}"/>
              </a:ext>
            </a:extLst>
          </p:cNvPr>
          <p:cNvCxnSpPr>
            <a:cxnSpLocks/>
          </p:cNvCxnSpPr>
          <p:nvPr/>
        </p:nvCxnSpPr>
        <p:spPr>
          <a:xfrm flipH="1">
            <a:off x="7145143" y="2500235"/>
            <a:ext cx="59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Gerader Verbinder 57">
            <a:extLst>
              <a:ext uri="{FF2B5EF4-FFF2-40B4-BE49-F238E27FC236}">
                <a16:creationId xmlns:a16="http://schemas.microsoft.com/office/drawing/2014/main" id="{3E158E87-B98E-4FA0-98E4-02EA52989FD1}"/>
              </a:ext>
            </a:extLst>
          </p:cNvPr>
          <p:cNvCxnSpPr>
            <a:cxnSpLocks/>
          </p:cNvCxnSpPr>
          <p:nvPr/>
        </p:nvCxnSpPr>
        <p:spPr>
          <a:xfrm flipH="1">
            <a:off x="7145143" y="2716929"/>
            <a:ext cx="59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Gerader Verbinder 58">
            <a:extLst>
              <a:ext uri="{FF2B5EF4-FFF2-40B4-BE49-F238E27FC236}">
                <a16:creationId xmlns:a16="http://schemas.microsoft.com/office/drawing/2014/main" id="{19DB3BA3-99D3-4B3D-A44B-E994E890D462}"/>
              </a:ext>
            </a:extLst>
          </p:cNvPr>
          <p:cNvCxnSpPr>
            <a:cxnSpLocks/>
          </p:cNvCxnSpPr>
          <p:nvPr/>
        </p:nvCxnSpPr>
        <p:spPr>
          <a:xfrm flipH="1">
            <a:off x="7145143" y="2933622"/>
            <a:ext cx="59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Gerader Verbinder 59">
            <a:extLst>
              <a:ext uri="{FF2B5EF4-FFF2-40B4-BE49-F238E27FC236}">
                <a16:creationId xmlns:a16="http://schemas.microsoft.com/office/drawing/2014/main" id="{B4B350A0-84A0-4268-B44F-168752E9202B}"/>
              </a:ext>
            </a:extLst>
          </p:cNvPr>
          <p:cNvCxnSpPr>
            <a:cxnSpLocks/>
          </p:cNvCxnSpPr>
          <p:nvPr/>
        </p:nvCxnSpPr>
        <p:spPr>
          <a:xfrm flipH="1">
            <a:off x="7145143" y="3145553"/>
            <a:ext cx="59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Gerader Verbinder 60">
            <a:extLst>
              <a:ext uri="{FF2B5EF4-FFF2-40B4-BE49-F238E27FC236}">
                <a16:creationId xmlns:a16="http://schemas.microsoft.com/office/drawing/2014/main" id="{E066976B-EBB1-4402-8FBD-518419794DE9}"/>
              </a:ext>
            </a:extLst>
          </p:cNvPr>
          <p:cNvCxnSpPr>
            <a:cxnSpLocks/>
          </p:cNvCxnSpPr>
          <p:nvPr/>
        </p:nvCxnSpPr>
        <p:spPr>
          <a:xfrm flipH="1">
            <a:off x="7145143" y="3364628"/>
            <a:ext cx="59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Gerader Verbinder 61">
            <a:extLst>
              <a:ext uri="{FF2B5EF4-FFF2-40B4-BE49-F238E27FC236}">
                <a16:creationId xmlns:a16="http://schemas.microsoft.com/office/drawing/2014/main" id="{467B2129-BF3B-4553-AF09-F49D6392E1B7}"/>
              </a:ext>
            </a:extLst>
          </p:cNvPr>
          <p:cNvCxnSpPr>
            <a:cxnSpLocks/>
          </p:cNvCxnSpPr>
          <p:nvPr/>
        </p:nvCxnSpPr>
        <p:spPr>
          <a:xfrm flipH="1">
            <a:off x="7145143" y="3576560"/>
            <a:ext cx="59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Gerader Verbinder 62">
            <a:extLst>
              <a:ext uri="{FF2B5EF4-FFF2-40B4-BE49-F238E27FC236}">
                <a16:creationId xmlns:a16="http://schemas.microsoft.com/office/drawing/2014/main" id="{AD81ACC3-0E4D-4619-9A4B-2CF0BBBADD5F}"/>
              </a:ext>
            </a:extLst>
          </p:cNvPr>
          <p:cNvCxnSpPr>
            <a:cxnSpLocks/>
          </p:cNvCxnSpPr>
          <p:nvPr/>
        </p:nvCxnSpPr>
        <p:spPr>
          <a:xfrm flipH="1">
            <a:off x="7145143" y="3778967"/>
            <a:ext cx="59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Gerader Verbinder 63">
            <a:extLst>
              <a:ext uri="{FF2B5EF4-FFF2-40B4-BE49-F238E27FC236}">
                <a16:creationId xmlns:a16="http://schemas.microsoft.com/office/drawing/2014/main" id="{1C836B6E-6D9D-4420-BB2B-0CEF961749CD}"/>
              </a:ext>
            </a:extLst>
          </p:cNvPr>
          <p:cNvCxnSpPr>
            <a:cxnSpLocks/>
          </p:cNvCxnSpPr>
          <p:nvPr/>
        </p:nvCxnSpPr>
        <p:spPr>
          <a:xfrm flipH="1">
            <a:off x="7145143" y="3988517"/>
            <a:ext cx="59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Gerader Verbinder 65">
            <a:extLst>
              <a:ext uri="{FF2B5EF4-FFF2-40B4-BE49-F238E27FC236}">
                <a16:creationId xmlns:a16="http://schemas.microsoft.com/office/drawing/2014/main" id="{AA41A356-2515-4506-A182-F57189BECF5B}"/>
              </a:ext>
            </a:extLst>
          </p:cNvPr>
          <p:cNvCxnSpPr>
            <a:cxnSpLocks/>
          </p:cNvCxnSpPr>
          <p:nvPr/>
        </p:nvCxnSpPr>
        <p:spPr>
          <a:xfrm>
            <a:off x="7204674" y="4152476"/>
            <a:ext cx="381595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02C589A1-286F-4446-AEC2-ED7CB4F0D341}"/>
              </a:ext>
            </a:extLst>
          </p:cNvPr>
          <p:cNvCxnSpPr>
            <a:cxnSpLocks/>
          </p:cNvCxnSpPr>
          <p:nvPr/>
        </p:nvCxnSpPr>
        <p:spPr>
          <a:xfrm>
            <a:off x="7258254"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BA33FDF9-D720-454C-9E55-826A5FCF726D}"/>
              </a:ext>
            </a:extLst>
          </p:cNvPr>
          <p:cNvCxnSpPr>
            <a:cxnSpLocks/>
          </p:cNvCxnSpPr>
          <p:nvPr/>
        </p:nvCxnSpPr>
        <p:spPr>
          <a:xfrm>
            <a:off x="7528923"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E5960986-5BB3-4EEB-812F-0762B3ABD024}"/>
              </a:ext>
            </a:extLst>
          </p:cNvPr>
          <p:cNvCxnSpPr>
            <a:cxnSpLocks/>
          </p:cNvCxnSpPr>
          <p:nvPr/>
        </p:nvCxnSpPr>
        <p:spPr>
          <a:xfrm>
            <a:off x="7790861"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AC50857F-97F9-442D-B231-4A0AB65C4B34}"/>
              </a:ext>
            </a:extLst>
          </p:cNvPr>
          <p:cNvCxnSpPr>
            <a:cxnSpLocks/>
          </p:cNvCxnSpPr>
          <p:nvPr/>
        </p:nvCxnSpPr>
        <p:spPr>
          <a:xfrm>
            <a:off x="8050417"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7261BA4F-5FFA-4283-A4E5-42C32119CAFD}"/>
              </a:ext>
            </a:extLst>
          </p:cNvPr>
          <p:cNvCxnSpPr>
            <a:cxnSpLocks/>
          </p:cNvCxnSpPr>
          <p:nvPr/>
        </p:nvCxnSpPr>
        <p:spPr>
          <a:xfrm>
            <a:off x="8324261"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50500BA0-E800-4A30-9E37-C9E6E2FB22C1}"/>
              </a:ext>
            </a:extLst>
          </p:cNvPr>
          <p:cNvCxnSpPr>
            <a:cxnSpLocks/>
          </p:cNvCxnSpPr>
          <p:nvPr/>
        </p:nvCxnSpPr>
        <p:spPr>
          <a:xfrm>
            <a:off x="8581436"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95AE1B66-DE29-4447-8FE7-766F7982B8B0}"/>
              </a:ext>
            </a:extLst>
          </p:cNvPr>
          <p:cNvCxnSpPr>
            <a:cxnSpLocks/>
          </p:cNvCxnSpPr>
          <p:nvPr/>
        </p:nvCxnSpPr>
        <p:spPr>
          <a:xfrm>
            <a:off x="8845755"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DD23E48C-7D6B-4E13-8F43-EB670499803F}"/>
              </a:ext>
            </a:extLst>
          </p:cNvPr>
          <p:cNvCxnSpPr>
            <a:cxnSpLocks/>
          </p:cNvCxnSpPr>
          <p:nvPr/>
        </p:nvCxnSpPr>
        <p:spPr>
          <a:xfrm>
            <a:off x="9112651"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D947BFAB-F817-44A9-965C-557897C70A15}"/>
              </a:ext>
            </a:extLst>
          </p:cNvPr>
          <p:cNvCxnSpPr>
            <a:cxnSpLocks/>
          </p:cNvCxnSpPr>
          <p:nvPr/>
        </p:nvCxnSpPr>
        <p:spPr>
          <a:xfrm>
            <a:off x="9374588"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C3C1D4B4-E16B-4836-A544-B0C8B4D25752}"/>
              </a:ext>
            </a:extLst>
          </p:cNvPr>
          <p:cNvCxnSpPr>
            <a:cxnSpLocks/>
          </p:cNvCxnSpPr>
          <p:nvPr/>
        </p:nvCxnSpPr>
        <p:spPr>
          <a:xfrm>
            <a:off x="9643669"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F2BE55F7-4E60-45E0-9499-ECAB619FA69D}"/>
              </a:ext>
            </a:extLst>
          </p:cNvPr>
          <p:cNvCxnSpPr>
            <a:cxnSpLocks/>
          </p:cNvCxnSpPr>
          <p:nvPr/>
        </p:nvCxnSpPr>
        <p:spPr>
          <a:xfrm>
            <a:off x="9910369"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6F379CAB-21E4-459C-A4E7-283B7F341540}"/>
              </a:ext>
            </a:extLst>
          </p:cNvPr>
          <p:cNvCxnSpPr>
            <a:cxnSpLocks/>
          </p:cNvCxnSpPr>
          <p:nvPr/>
        </p:nvCxnSpPr>
        <p:spPr>
          <a:xfrm>
            <a:off x="10169925"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35295CB7-1365-4C10-8AD2-600E87C34872}"/>
              </a:ext>
            </a:extLst>
          </p:cNvPr>
          <p:cNvCxnSpPr>
            <a:cxnSpLocks/>
          </p:cNvCxnSpPr>
          <p:nvPr/>
        </p:nvCxnSpPr>
        <p:spPr>
          <a:xfrm>
            <a:off x="10436625"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453D4980-8127-4B7A-BB7F-2B2FE2B04871}"/>
              </a:ext>
            </a:extLst>
          </p:cNvPr>
          <p:cNvCxnSpPr>
            <a:cxnSpLocks/>
          </p:cNvCxnSpPr>
          <p:nvPr/>
        </p:nvCxnSpPr>
        <p:spPr>
          <a:xfrm>
            <a:off x="10705706"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E84CD93C-9D52-49CE-84C9-CC63AB77B7D9}"/>
              </a:ext>
            </a:extLst>
          </p:cNvPr>
          <p:cNvCxnSpPr>
            <a:cxnSpLocks/>
          </p:cNvCxnSpPr>
          <p:nvPr/>
        </p:nvCxnSpPr>
        <p:spPr>
          <a:xfrm>
            <a:off x="10974787" y="4152476"/>
            <a:ext cx="0" cy="602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8" name="Textfeld 147">
            <a:extLst>
              <a:ext uri="{FF2B5EF4-FFF2-40B4-BE49-F238E27FC236}">
                <a16:creationId xmlns:a16="http://schemas.microsoft.com/office/drawing/2014/main" id="{FE665210-94CF-4B10-93B8-B99619726BEB}"/>
              </a:ext>
            </a:extLst>
          </p:cNvPr>
          <p:cNvSpPr txBox="1"/>
          <p:nvPr/>
        </p:nvSpPr>
        <p:spPr>
          <a:xfrm>
            <a:off x="6931436" y="3849224"/>
            <a:ext cx="269626" cy="276999"/>
          </a:xfrm>
          <a:prstGeom prst="rect">
            <a:avLst/>
          </a:prstGeom>
          <a:noFill/>
        </p:spPr>
        <p:txBody>
          <a:bodyPr wrap="none" rtlCol="0">
            <a:spAutoFit/>
          </a:bodyPr>
          <a:lstStyle/>
          <a:p>
            <a:r>
              <a:rPr lang="de-DE" sz="1200"/>
              <a:t>0</a:t>
            </a:r>
          </a:p>
        </p:txBody>
      </p:sp>
      <p:sp>
        <p:nvSpPr>
          <p:cNvPr id="149" name="Textfeld 148">
            <a:extLst>
              <a:ext uri="{FF2B5EF4-FFF2-40B4-BE49-F238E27FC236}">
                <a16:creationId xmlns:a16="http://schemas.microsoft.com/office/drawing/2014/main" id="{9A4A58A8-F55B-45BC-A1E2-D1C36B67A6E9}"/>
              </a:ext>
            </a:extLst>
          </p:cNvPr>
          <p:cNvSpPr txBox="1"/>
          <p:nvPr/>
        </p:nvSpPr>
        <p:spPr>
          <a:xfrm>
            <a:off x="6849472" y="3640404"/>
            <a:ext cx="354584" cy="276999"/>
          </a:xfrm>
          <a:prstGeom prst="rect">
            <a:avLst/>
          </a:prstGeom>
          <a:noFill/>
        </p:spPr>
        <p:txBody>
          <a:bodyPr wrap="none" rtlCol="0">
            <a:spAutoFit/>
          </a:bodyPr>
          <a:lstStyle/>
          <a:p>
            <a:r>
              <a:rPr lang="de-DE" sz="1200"/>
              <a:t>10</a:t>
            </a:r>
          </a:p>
        </p:txBody>
      </p:sp>
      <p:sp>
        <p:nvSpPr>
          <p:cNvPr id="150" name="Textfeld 149">
            <a:extLst>
              <a:ext uri="{FF2B5EF4-FFF2-40B4-BE49-F238E27FC236}">
                <a16:creationId xmlns:a16="http://schemas.microsoft.com/office/drawing/2014/main" id="{4132225D-8C88-47F0-95CF-C67723FD162B}"/>
              </a:ext>
            </a:extLst>
          </p:cNvPr>
          <p:cNvSpPr txBox="1"/>
          <p:nvPr/>
        </p:nvSpPr>
        <p:spPr>
          <a:xfrm>
            <a:off x="6847004" y="3430771"/>
            <a:ext cx="354584" cy="276999"/>
          </a:xfrm>
          <a:prstGeom prst="rect">
            <a:avLst/>
          </a:prstGeom>
          <a:noFill/>
        </p:spPr>
        <p:txBody>
          <a:bodyPr wrap="none" rtlCol="0">
            <a:spAutoFit/>
          </a:bodyPr>
          <a:lstStyle/>
          <a:p>
            <a:r>
              <a:rPr lang="de-DE" sz="1200"/>
              <a:t>20</a:t>
            </a:r>
          </a:p>
        </p:txBody>
      </p:sp>
      <p:sp>
        <p:nvSpPr>
          <p:cNvPr id="151" name="Textfeld 150">
            <a:extLst>
              <a:ext uri="{FF2B5EF4-FFF2-40B4-BE49-F238E27FC236}">
                <a16:creationId xmlns:a16="http://schemas.microsoft.com/office/drawing/2014/main" id="{8E52039C-908F-488F-81ED-BA2D695636AB}"/>
              </a:ext>
            </a:extLst>
          </p:cNvPr>
          <p:cNvSpPr txBox="1"/>
          <p:nvPr/>
        </p:nvSpPr>
        <p:spPr>
          <a:xfrm>
            <a:off x="6845945" y="3222097"/>
            <a:ext cx="354584" cy="276999"/>
          </a:xfrm>
          <a:prstGeom prst="rect">
            <a:avLst/>
          </a:prstGeom>
          <a:noFill/>
        </p:spPr>
        <p:txBody>
          <a:bodyPr wrap="none" rtlCol="0">
            <a:spAutoFit/>
          </a:bodyPr>
          <a:lstStyle/>
          <a:p>
            <a:r>
              <a:rPr lang="de-DE" sz="1200"/>
              <a:t>30</a:t>
            </a:r>
          </a:p>
        </p:txBody>
      </p:sp>
      <p:sp>
        <p:nvSpPr>
          <p:cNvPr id="152" name="Textfeld 151">
            <a:extLst>
              <a:ext uri="{FF2B5EF4-FFF2-40B4-BE49-F238E27FC236}">
                <a16:creationId xmlns:a16="http://schemas.microsoft.com/office/drawing/2014/main" id="{FF746202-BF70-48A3-A147-D02873CAAED9}"/>
              </a:ext>
            </a:extLst>
          </p:cNvPr>
          <p:cNvSpPr txBox="1"/>
          <p:nvPr/>
        </p:nvSpPr>
        <p:spPr>
          <a:xfrm>
            <a:off x="6845945" y="3005733"/>
            <a:ext cx="354584" cy="276999"/>
          </a:xfrm>
          <a:prstGeom prst="rect">
            <a:avLst/>
          </a:prstGeom>
          <a:noFill/>
        </p:spPr>
        <p:txBody>
          <a:bodyPr wrap="none" rtlCol="0">
            <a:spAutoFit/>
          </a:bodyPr>
          <a:lstStyle/>
          <a:p>
            <a:r>
              <a:rPr lang="de-DE" sz="1200"/>
              <a:t>40</a:t>
            </a:r>
          </a:p>
        </p:txBody>
      </p:sp>
      <p:sp>
        <p:nvSpPr>
          <p:cNvPr id="153" name="Textfeld 152">
            <a:extLst>
              <a:ext uri="{FF2B5EF4-FFF2-40B4-BE49-F238E27FC236}">
                <a16:creationId xmlns:a16="http://schemas.microsoft.com/office/drawing/2014/main" id="{1FCE8E3F-1002-4A91-A62F-81AC166B1916}"/>
              </a:ext>
            </a:extLst>
          </p:cNvPr>
          <p:cNvSpPr txBox="1"/>
          <p:nvPr/>
        </p:nvSpPr>
        <p:spPr>
          <a:xfrm>
            <a:off x="6853002" y="2793172"/>
            <a:ext cx="354584" cy="276999"/>
          </a:xfrm>
          <a:prstGeom prst="rect">
            <a:avLst/>
          </a:prstGeom>
          <a:noFill/>
        </p:spPr>
        <p:txBody>
          <a:bodyPr wrap="none" rtlCol="0">
            <a:spAutoFit/>
          </a:bodyPr>
          <a:lstStyle/>
          <a:p>
            <a:r>
              <a:rPr lang="de-DE" sz="1200"/>
              <a:t>50</a:t>
            </a:r>
          </a:p>
        </p:txBody>
      </p:sp>
      <p:sp>
        <p:nvSpPr>
          <p:cNvPr id="154" name="Textfeld 153">
            <a:extLst>
              <a:ext uri="{FF2B5EF4-FFF2-40B4-BE49-F238E27FC236}">
                <a16:creationId xmlns:a16="http://schemas.microsoft.com/office/drawing/2014/main" id="{CD6DE157-7931-4EA4-A0C3-79D08FA79F91}"/>
              </a:ext>
            </a:extLst>
          </p:cNvPr>
          <p:cNvSpPr txBox="1"/>
          <p:nvPr/>
        </p:nvSpPr>
        <p:spPr>
          <a:xfrm>
            <a:off x="6852295" y="2573194"/>
            <a:ext cx="354584" cy="276999"/>
          </a:xfrm>
          <a:prstGeom prst="rect">
            <a:avLst/>
          </a:prstGeom>
          <a:noFill/>
        </p:spPr>
        <p:txBody>
          <a:bodyPr wrap="none" rtlCol="0">
            <a:spAutoFit/>
          </a:bodyPr>
          <a:lstStyle/>
          <a:p>
            <a:r>
              <a:rPr lang="de-DE" sz="1200"/>
              <a:t>60</a:t>
            </a:r>
          </a:p>
        </p:txBody>
      </p:sp>
      <p:sp>
        <p:nvSpPr>
          <p:cNvPr id="155" name="Textfeld 154">
            <a:extLst>
              <a:ext uri="{FF2B5EF4-FFF2-40B4-BE49-F238E27FC236}">
                <a16:creationId xmlns:a16="http://schemas.microsoft.com/office/drawing/2014/main" id="{F4C9EC2A-ACB4-4AB8-A556-3B058FFA6E79}"/>
              </a:ext>
            </a:extLst>
          </p:cNvPr>
          <p:cNvSpPr txBox="1"/>
          <p:nvPr/>
        </p:nvSpPr>
        <p:spPr>
          <a:xfrm>
            <a:off x="6849120" y="2357316"/>
            <a:ext cx="354584" cy="276999"/>
          </a:xfrm>
          <a:prstGeom prst="rect">
            <a:avLst/>
          </a:prstGeom>
          <a:noFill/>
        </p:spPr>
        <p:txBody>
          <a:bodyPr wrap="none" rtlCol="0">
            <a:spAutoFit/>
          </a:bodyPr>
          <a:lstStyle/>
          <a:p>
            <a:r>
              <a:rPr lang="de-DE" sz="1200"/>
              <a:t>70</a:t>
            </a:r>
          </a:p>
        </p:txBody>
      </p:sp>
      <p:sp>
        <p:nvSpPr>
          <p:cNvPr id="156" name="Textfeld 155">
            <a:extLst>
              <a:ext uri="{FF2B5EF4-FFF2-40B4-BE49-F238E27FC236}">
                <a16:creationId xmlns:a16="http://schemas.microsoft.com/office/drawing/2014/main" id="{135A503C-6393-46E5-AAA7-32E67FB3A944}"/>
              </a:ext>
            </a:extLst>
          </p:cNvPr>
          <p:cNvSpPr txBox="1"/>
          <p:nvPr/>
        </p:nvSpPr>
        <p:spPr>
          <a:xfrm>
            <a:off x="6849120" y="2159406"/>
            <a:ext cx="354584" cy="276999"/>
          </a:xfrm>
          <a:prstGeom prst="rect">
            <a:avLst/>
          </a:prstGeom>
          <a:noFill/>
        </p:spPr>
        <p:txBody>
          <a:bodyPr wrap="none" rtlCol="0">
            <a:spAutoFit/>
          </a:bodyPr>
          <a:lstStyle/>
          <a:p>
            <a:r>
              <a:rPr lang="de-DE" sz="1200"/>
              <a:t>80</a:t>
            </a:r>
          </a:p>
        </p:txBody>
      </p:sp>
      <p:sp>
        <p:nvSpPr>
          <p:cNvPr id="157" name="Textfeld 156">
            <a:extLst>
              <a:ext uri="{FF2B5EF4-FFF2-40B4-BE49-F238E27FC236}">
                <a16:creationId xmlns:a16="http://schemas.microsoft.com/office/drawing/2014/main" id="{F6F88FF9-72C5-4451-B9E9-39DF1B8D818E}"/>
              </a:ext>
            </a:extLst>
          </p:cNvPr>
          <p:cNvSpPr txBox="1"/>
          <p:nvPr/>
        </p:nvSpPr>
        <p:spPr>
          <a:xfrm>
            <a:off x="6848621" y="1941005"/>
            <a:ext cx="354584" cy="276999"/>
          </a:xfrm>
          <a:prstGeom prst="rect">
            <a:avLst/>
          </a:prstGeom>
          <a:noFill/>
        </p:spPr>
        <p:txBody>
          <a:bodyPr wrap="none" rtlCol="0">
            <a:spAutoFit/>
          </a:bodyPr>
          <a:lstStyle/>
          <a:p>
            <a:r>
              <a:rPr lang="de-DE" sz="1200"/>
              <a:t>90</a:t>
            </a:r>
          </a:p>
        </p:txBody>
      </p:sp>
      <p:sp>
        <p:nvSpPr>
          <p:cNvPr id="158" name="Textfeld 157">
            <a:extLst>
              <a:ext uri="{FF2B5EF4-FFF2-40B4-BE49-F238E27FC236}">
                <a16:creationId xmlns:a16="http://schemas.microsoft.com/office/drawing/2014/main" id="{033F07EB-E64E-46DD-94E4-3D484DB10C5B}"/>
              </a:ext>
            </a:extLst>
          </p:cNvPr>
          <p:cNvSpPr txBox="1"/>
          <p:nvPr/>
        </p:nvSpPr>
        <p:spPr>
          <a:xfrm>
            <a:off x="6764160" y="1728018"/>
            <a:ext cx="439544" cy="276999"/>
          </a:xfrm>
          <a:prstGeom prst="rect">
            <a:avLst/>
          </a:prstGeom>
          <a:noFill/>
        </p:spPr>
        <p:txBody>
          <a:bodyPr wrap="none" rtlCol="0">
            <a:spAutoFit/>
          </a:bodyPr>
          <a:lstStyle/>
          <a:p>
            <a:r>
              <a:rPr lang="de-DE" sz="1200"/>
              <a:t>100</a:t>
            </a:r>
          </a:p>
        </p:txBody>
      </p:sp>
      <p:sp>
        <p:nvSpPr>
          <p:cNvPr id="160" name="Textfeld 159">
            <a:extLst>
              <a:ext uri="{FF2B5EF4-FFF2-40B4-BE49-F238E27FC236}">
                <a16:creationId xmlns:a16="http://schemas.microsoft.com/office/drawing/2014/main" id="{EBFB6CA2-5FA6-4F33-85B1-031AA2B8B0B2}"/>
              </a:ext>
            </a:extLst>
          </p:cNvPr>
          <p:cNvSpPr txBox="1"/>
          <p:nvPr/>
        </p:nvSpPr>
        <p:spPr>
          <a:xfrm>
            <a:off x="7131380" y="4177390"/>
            <a:ext cx="269626" cy="276999"/>
          </a:xfrm>
          <a:prstGeom prst="rect">
            <a:avLst/>
          </a:prstGeom>
          <a:noFill/>
        </p:spPr>
        <p:txBody>
          <a:bodyPr wrap="none" rtlCol="0">
            <a:spAutoFit/>
          </a:bodyPr>
          <a:lstStyle/>
          <a:p>
            <a:r>
              <a:rPr lang="de-DE" sz="1200"/>
              <a:t>0</a:t>
            </a:r>
          </a:p>
        </p:txBody>
      </p:sp>
      <p:sp>
        <p:nvSpPr>
          <p:cNvPr id="161" name="Textfeld 160">
            <a:extLst>
              <a:ext uri="{FF2B5EF4-FFF2-40B4-BE49-F238E27FC236}">
                <a16:creationId xmlns:a16="http://schemas.microsoft.com/office/drawing/2014/main" id="{6D6D42D4-89A8-4CB4-9087-3C7FDD9C103F}"/>
              </a:ext>
            </a:extLst>
          </p:cNvPr>
          <p:cNvSpPr txBox="1"/>
          <p:nvPr/>
        </p:nvSpPr>
        <p:spPr>
          <a:xfrm>
            <a:off x="7395743" y="4177390"/>
            <a:ext cx="269626" cy="276999"/>
          </a:xfrm>
          <a:prstGeom prst="rect">
            <a:avLst/>
          </a:prstGeom>
          <a:noFill/>
        </p:spPr>
        <p:txBody>
          <a:bodyPr wrap="none" rtlCol="0">
            <a:spAutoFit/>
          </a:bodyPr>
          <a:lstStyle/>
          <a:p>
            <a:r>
              <a:rPr lang="de-DE" sz="1200"/>
              <a:t>3</a:t>
            </a:r>
          </a:p>
        </p:txBody>
      </p:sp>
      <p:sp>
        <p:nvSpPr>
          <p:cNvPr id="162" name="Textfeld 161">
            <a:extLst>
              <a:ext uri="{FF2B5EF4-FFF2-40B4-BE49-F238E27FC236}">
                <a16:creationId xmlns:a16="http://schemas.microsoft.com/office/drawing/2014/main" id="{B7FEEC61-F679-4E76-924F-2CDB043BAF95}"/>
              </a:ext>
            </a:extLst>
          </p:cNvPr>
          <p:cNvSpPr txBox="1"/>
          <p:nvPr/>
        </p:nvSpPr>
        <p:spPr>
          <a:xfrm>
            <a:off x="7656047" y="4177390"/>
            <a:ext cx="269626" cy="276999"/>
          </a:xfrm>
          <a:prstGeom prst="rect">
            <a:avLst/>
          </a:prstGeom>
          <a:noFill/>
        </p:spPr>
        <p:txBody>
          <a:bodyPr wrap="none" rtlCol="0">
            <a:spAutoFit/>
          </a:bodyPr>
          <a:lstStyle/>
          <a:p>
            <a:r>
              <a:rPr lang="de-DE" sz="1200"/>
              <a:t>6</a:t>
            </a:r>
          </a:p>
        </p:txBody>
      </p:sp>
      <p:sp>
        <p:nvSpPr>
          <p:cNvPr id="163" name="Textfeld 162">
            <a:extLst>
              <a:ext uri="{FF2B5EF4-FFF2-40B4-BE49-F238E27FC236}">
                <a16:creationId xmlns:a16="http://schemas.microsoft.com/office/drawing/2014/main" id="{BC089AAC-00F4-4388-A417-7CF08768FA5B}"/>
              </a:ext>
            </a:extLst>
          </p:cNvPr>
          <p:cNvSpPr txBox="1"/>
          <p:nvPr/>
        </p:nvSpPr>
        <p:spPr>
          <a:xfrm>
            <a:off x="7916397" y="4177390"/>
            <a:ext cx="269626" cy="276999"/>
          </a:xfrm>
          <a:prstGeom prst="rect">
            <a:avLst/>
          </a:prstGeom>
          <a:noFill/>
        </p:spPr>
        <p:txBody>
          <a:bodyPr wrap="none" rtlCol="0">
            <a:spAutoFit/>
          </a:bodyPr>
          <a:lstStyle/>
          <a:p>
            <a:r>
              <a:rPr lang="de-DE" sz="1200"/>
              <a:t>9</a:t>
            </a:r>
          </a:p>
        </p:txBody>
      </p:sp>
      <p:sp>
        <p:nvSpPr>
          <p:cNvPr id="164" name="Textfeld 163">
            <a:extLst>
              <a:ext uri="{FF2B5EF4-FFF2-40B4-BE49-F238E27FC236}">
                <a16:creationId xmlns:a16="http://schemas.microsoft.com/office/drawing/2014/main" id="{A86A74CC-DC4B-4473-A86A-8BB48162FF9C}"/>
              </a:ext>
            </a:extLst>
          </p:cNvPr>
          <p:cNvSpPr txBox="1"/>
          <p:nvPr/>
        </p:nvSpPr>
        <p:spPr>
          <a:xfrm>
            <a:off x="8152749" y="4177390"/>
            <a:ext cx="354584" cy="276999"/>
          </a:xfrm>
          <a:prstGeom prst="rect">
            <a:avLst/>
          </a:prstGeom>
          <a:noFill/>
        </p:spPr>
        <p:txBody>
          <a:bodyPr wrap="none" rtlCol="0">
            <a:spAutoFit/>
          </a:bodyPr>
          <a:lstStyle/>
          <a:p>
            <a:r>
              <a:rPr lang="de-DE" sz="1200"/>
              <a:t>12</a:t>
            </a:r>
          </a:p>
        </p:txBody>
      </p:sp>
      <p:sp>
        <p:nvSpPr>
          <p:cNvPr id="165" name="Textfeld 164">
            <a:extLst>
              <a:ext uri="{FF2B5EF4-FFF2-40B4-BE49-F238E27FC236}">
                <a16:creationId xmlns:a16="http://schemas.microsoft.com/office/drawing/2014/main" id="{D22AEB3F-0F0E-44E2-B73F-D2A2DF1E49D2}"/>
              </a:ext>
            </a:extLst>
          </p:cNvPr>
          <p:cNvSpPr txBox="1"/>
          <p:nvPr/>
        </p:nvSpPr>
        <p:spPr>
          <a:xfrm>
            <a:off x="8408628" y="4177390"/>
            <a:ext cx="354584" cy="276999"/>
          </a:xfrm>
          <a:prstGeom prst="rect">
            <a:avLst/>
          </a:prstGeom>
          <a:noFill/>
        </p:spPr>
        <p:txBody>
          <a:bodyPr wrap="none" rtlCol="0">
            <a:spAutoFit/>
          </a:bodyPr>
          <a:lstStyle/>
          <a:p>
            <a:r>
              <a:rPr lang="de-DE" sz="1200"/>
              <a:t>15</a:t>
            </a:r>
          </a:p>
        </p:txBody>
      </p:sp>
      <p:sp>
        <p:nvSpPr>
          <p:cNvPr id="167" name="Textfeld 166">
            <a:extLst>
              <a:ext uri="{FF2B5EF4-FFF2-40B4-BE49-F238E27FC236}">
                <a16:creationId xmlns:a16="http://schemas.microsoft.com/office/drawing/2014/main" id="{AA65372E-F739-4ED9-BE9C-E04720BEAC22}"/>
              </a:ext>
            </a:extLst>
          </p:cNvPr>
          <p:cNvSpPr txBox="1"/>
          <p:nvPr/>
        </p:nvSpPr>
        <p:spPr>
          <a:xfrm>
            <a:off x="8665415" y="4177390"/>
            <a:ext cx="354584" cy="276999"/>
          </a:xfrm>
          <a:prstGeom prst="rect">
            <a:avLst/>
          </a:prstGeom>
          <a:noFill/>
        </p:spPr>
        <p:txBody>
          <a:bodyPr wrap="none" rtlCol="0">
            <a:spAutoFit/>
          </a:bodyPr>
          <a:lstStyle/>
          <a:p>
            <a:r>
              <a:rPr lang="de-DE" sz="1200"/>
              <a:t>18</a:t>
            </a:r>
          </a:p>
        </p:txBody>
      </p:sp>
      <p:sp>
        <p:nvSpPr>
          <p:cNvPr id="168" name="Textfeld 167">
            <a:extLst>
              <a:ext uri="{FF2B5EF4-FFF2-40B4-BE49-F238E27FC236}">
                <a16:creationId xmlns:a16="http://schemas.microsoft.com/office/drawing/2014/main" id="{E48727D9-CED4-4322-8E73-0B12A277EAE0}"/>
              </a:ext>
            </a:extLst>
          </p:cNvPr>
          <p:cNvSpPr txBox="1"/>
          <p:nvPr/>
        </p:nvSpPr>
        <p:spPr>
          <a:xfrm>
            <a:off x="8938465" y="4177390"/>
            <a:ext cx="354584" cy="276999"/>
          </a:xfrm>
          <a:prstGeom prst="rect">
            <a:avLst/>
          </a:prstGeom>
          <a:noFill/>
        </p:spPr>
        <p:txBody>
          <a:bodyPr wrap="none" rtlCol="0">
            <a:spAutoFit/>
          </a:bodyPr>
          <a:lstStyle/>
          <a:p>
            <a:r>
              <a:rPr lang="de-DE" sz="1200"/>
              <a:t>21</a:t>
            </a:r>
          </a:p>
        </p:txBody>
      </p:sp>
      <p:sp>
        <p:nvSpPr>
          <p:cNvPr id="169" name="Textfeld 168">
            <a:extLst>
              <a:ext uri="{FF2B5EF4-FFF2-40B4-BE49-F238E27FC236}">
                <a16:creationId xmlns:a16="http://schemas.microsoft.com/office/drawing/2014/main" id="{BD4C3579-476D-4071-867C-B7CC03F4AA21}"/>
              </a:ext>
            </a:extLst>
          </p:cNvPr>
          <p:cNvSpPr txBox="1"/>
          <p:nvPr/>
        </p:nvSpPr>
        <p:spPr>
          <a:xfrm>
            <a:off x="9195501" y="4177390"/>
            <a:ext cx="354584" cy="276999"/>
          </a:xfrm>
          <a:prstGeom prst="rect">
            <a:avLst/>
          </a:prstGeom>
          <a:noFill/>
        </p:spPr>
        <p:txBody>
          <a:bodyPr wrap="none" rtlCol="0">
            <a:spAutoFit/>
          </a:bodyPr>
          <a:lstStyle/>
          <a:p>
            <a:r>
              <a:rPr lang="de-DE" sz="1200"/>
              <a:t>24</a:t>
            </a:r>
          </a:p>
        </p:txBody>
      </p:sp>
      <p:sp>
        <p:nvSpPr>
          <p:cNvPr id="170" name="Textfeld 169">
            <a:extLst>
              <a:ext uri="{FF2B5EF4-FFF2-40B4-BE49-F238E27FC236}">
                <a16:creationId xmlns:a16="http://schemas.microsoft.com/office/drawing/2014/main" id="{8D36389C-37EF-4D0C-942C-D07F080F4C19}"/>
              </a:ext>
            </a:extLst>
          </p:cNvPr>
          <p:cNvSpPr txBox="1"/>
          <p:nvPr/>
        </p:nvSpPr>
        <p:spPr>
          <a:xfrm>
            <a:off x="9466170" y="4177390"/>
            <a:ext cx="354584" cy="276999"/>
          </a:xfrm>
          <a:prstGeom prst="rect">
            <a:avLst/>
          </a:prstGeom>
          <a:noFill/>
        </p:spPr>
        <p:txBody>
          <a:bodyPr wrap="none" rtlCol="0">
            <a:spAutoFit/>
          </a:bodyPr>
          <a:lstStyle/>
          <a:p>
            <a:r>
              <a:rPr lang="de-DE" sz="1200"/>
              <a:t>27</a:t>
            </a:r>
          </a:p>
        </p:txBody>
      </p:sp>
      <p:sp>
        <p:nvSpPr>
          <p:cNvPr id="171" name="Textfeld 170">
            <a:extLst>
              <a:ext uri="{FF2B5EF4-FFF2-40B4-BE49-F238E27FC236}">
                <a16:creationId xmlns:a16="http://schemas.microsoft.com/office/drawing/2014/main" id="{5E296992-1E3A-4404-A0B7-22185CA3F256}"/>
              </a:ext>
            </a:extLst>
          </p:cNvPr>
          <p:cNvSpPr txBox="1"/>
          <p:nvPr/>
        </p:nvSpPr>
        <p:spPr>
          <a:xfrm>
            <a:off x="9993817" y="4177390"/>
            <a:ext cx="354584" cy="276999"/>
          </a:xfrm>
          <a:prstGeom prst="rect">
            <a:avLst/>
          </a:prstGeom>
          <a:noFill/>
        </p:spPr>
        <p:txBody>
          <a:bodyPr wrap="none" rtlCol="0">
            <a:spAutoFit/>
          </a:bodyPr>
          <a:lstStyle/>
          <a:p>
            <a:r>
              <a:rPr lang="de-DE" sz="1200"/>
              <a:t>33</a:t>
            </a:r>
          </a:p>
        </p:txBody>
      </p:sp>
      <p:sp>
        <p:nvSpPr>
          <p:cNvPr id="172" name="Textfeld 171">
            <a:extLst>
              <a:ext uri="{FF2B5EF4-FFF2-40B4-BE49-F238E27FC236}">
                <a16:creationId xmlns:a16="http://schemas.microsoft.com/office/drawing/2014/main" id="{A72A21F0-6A6E-43A0-B92E-80D11328A57F}"/>
              </a:ext>
            </a:extLst>
          </p:cNvPr>
          <p:cNvSpPr txBox="1"/>
          <p:nvPr/>
        </p:nvSpPr>
        <p:spPr>
          <a:xfrm>
            <a:off x="9732644" y="4177390"/>
            <a:ext cx="354584" cy="276999"/>
          </a:xfrm>
          <a:prstGeom prst="rect">
            <a:avLst/>
          </a:prstGeom>
          <a:noFill/>
        </p:spPr>
        <p:txBody>
          <a:bodyPr wrap="none" rtlCol="0">
            <a:spAutoFit/>
          </a:bodyPr>
          <a:lstStyle/>
          <a:p>
            <a:r>
              <a:rPr lang="de-DE" sz="1200"/>
              <a:t>30</a:t>
            </a:r>
          </a:p>
        </p:txBody>
      </p:sp>
      <p:sp>
        <p:nvSpPr>
          <p:cNvPr id="173" name="Textfeld 172">
            <a:extLst>
              <a:ext uri="{FF2B5EF4-FFF2-40B4-BE49-F238E27FC236}">
                <a16:creationId xmlns:a16="http://schemas.microsoft.com/office/drawing/2014/main" id="{CB9D1DB3-5480-4180-B3C0-8EEFE5A472D7}"/>
              </a:ext>
            </a:extLst>
          </p:cNvPr>
          <p:cNvSpPr txBox="1"/>
          <p:nvPr/>
        </p:nvSpPr>
        <p:spPr>
          <a:xfrm>
            <a:off x="10257003" y="4177390"/>
            <a:ext cx="354584" cy="276999"/>
          </a:xfrm>
          <a:prstGeom prst="rect">
            <a:avLst/>
          </a:prstGeom>
          <a:noFill/>
        </p:spPr>
        <p:txBody>
          <a:bodyPr wrap="none" rtlCol="0">
            <a:spAutoFit/>
          </a:bodyPr>
          <a:lstStyle/>
          <a:p>
            <a:r>
              <a:rPr lang="de-DE" sz="1200"/>
              <a:t>36</a:t>
            </a:r>
          </a:p>
        </p:txBody>
      </p:sp>
      <p:sp>
        <p:nvSpPr>
          <p:cNvPr id="174" name="Textfeld 173">
            <a:extLst>
              <a:ext uri="{FF2B5EF4-FFF2-40B4-BE49-F238E27FC236}">
                <a16:creationId xmlns:a16="http://schemas.microsoft.com/office/drawing/2014/main" id="{12365779-B26B-49AA-BD3F-B7B5CADA4935}"/>
              </a:ext>
            </a:extLst>
          </p:cNvPr>
          <p:cNvSpPr txBox="1"/>
          <p:nvPr/>
        </p:nvSpPr>
        <p:spPr>
          <a:xfrm>
            <a:off x="10530053" y="4177390"/>
            <a:ext cx="354584" cy="276999"/>
          </a:xfrm>
          <a:prstGeom prst="rect">
            <a:avLst/>
          </a:prstGeom>
          <a:noFill/>
        </p:spPr>
        <p:txBody>
          <a:bodyPr wrap="none" rtlCol="0">
            <a:spAutoFit/>
          </a:bodyPr>
          <a:lstStyle/>
          <a:p>
            <a:r>
              <a:rPr lang="de-DE" sz="1200"/>
              <a:t>39</a:t>
            </a:r>
          </a:p>
        </p:txBody>
      </p:sp>
      <p:sp>
        <p:nvSpPr>
          <p:cNvPr id="175" name="Textfeld 174">
            <a:extLst>
              <a:ext uri="{FF2B5EF4-FFF2-40B4-BE49-F238E27FC236}">
                <a16:creationId xmlns:a16="http://schemas.microsoft.com/office/drawing/2014/main" id="{9128055B-16A8-45A5-B3D4-A46A8260A7D5}"/>
              </a:ext>
            </a:extLst>
          </p:cNvPr>
          <p:cNvSpPr txBox="1"/>
          <p:nvPr/>
        </p:nvSpPr>
        <p:spPr>
          <a:xfrm>
            <a:off x="10792932" y="4177390"/>
            <a:ext cx="354584" cy="276999"/>
          </a:xfrm>
          <a:prstGeom prst="rect">
            <a:avLst/>
          </a:prstGeom>
          <a:noFill/>
        </p:spPr>
        <p:txBody>
          <a:bodyPr wrap="none" rtlCol="0">
            <a:spAutoFit/>
          </a:bodyPr>
          <a:lstStyle/>
          <a:p>
            <a:r>
              <a:rPr lang="de-DE" sz="1200"/>
              <a:t>42</a:t>
            </a:r>
          </a:p>
        </p:txBody>
      </p:sp>
      <p:sp>
        <p:nvSpPr>
          <p:cNvPr id="179" name="Textfeld 178">
            <a:extLst>
              <a:ext uri="{FF2B5EF4-FFF2-40B4-BE49-F238E27FC236}">
                <a16:creationId xmlns:a16="http://schemas.microsoft.com/office/drawing/2014/main" id="{48746699-4705-46B1-8EAA-70F9AED20F53}"/>
              </a:ext>
            </a:extLst>
          </p:cNvPr>
          <p:cNvSpPr txBox="1"/>
          <p:nvPr/>
        </p:nvSpPr>
        <p:spPr>
          <a:xfrm>
            <a:off x="8752373" y="4420443"/>
            <a:ext cx="732893" cy="276999"/>
          </a:xfrm>
          <a:prstGeom prst="rect">
            <a:avLst/>
          </a:prstGeom>
          <a:noFill/>
        </p:spPr>
        <p:txBody>
          <a:bodyPr wrap="none" rtlCol="0">
            <a:spAutoFit/>
          </a:bodyPr>
          <a:lstStyle/>
          <a:p>
            <a:pPr algn="ctr"/>
            <a:r>
              <a:rPr lang="de-DE" sz="1200" b="1" err="1"/>
              <a:t>Months</a:t>
            </a:r>
            <a:endParaRPr lang="de-DE" sz="1200" b="1"/>
          </a:p>
        </p:txBody>
      </p:sp>
      <p:sp>
        <p:nvSpPr>
          <p:cNvPr id="181" name="Textfeld 180">
            <a:extLst>
              <a:ext uri="{FF2B5EF4-FFF2-40B4-BE49-F238E27FC236}">
                <a16:creationId xmlns:a16="http://schemas.microsoft.com/office/drawing/2014/main" id="{38935EAB-E575-4A2C-91CD-BED665F2EFCB}"/>
              </a:ext>
            </a:extLst>
          </p:cNvPr>
          <p:cNvSpPr txBox="1"/>
          <p:nvPr/>
        </p:nvSpPr>
        <p:spPr>
          <a:xfrm rot="16200000">
            <a:off x="5624609" y="2777863"/>
            <a:ext cx="2186817" cy="276999"/>
          </a:xfrm>
          <a:prstGeom prst="rect">
            <a:avLst/>
          </a:prstGeom>
          <a:noFill/>
        </p:spPr>
        <p:txBody>
          <a:bodyPr wrap="none" rtlCol="0">
            <a:spAutoFit/>
          </a:bodyPr>
          <a:lstStyle/>
          <a:p>
            <a:pPr algn="ctr"/>
            <a:r>
              <a:rPr lang="de-DE" sz="1200" b="1"/>
              <a:t>Overall </a:t>
            </a:r>
            <a:r>
              <a:rPr lang="de-DE" sz="1200" b="1" err="1"/>
              <a:t>Survival</a:t>
            </a:r>
            <a:r>
              <a:rPr lang="de-DE" sz="1200" b="1"/>
              <a:t> </a:t>
            </a:r>
            <a:r>
              <a:rPr lang="de-DE" sz="1200" b="1" err="1"/>
              <a:t>Probability</a:t>
            </a:r>
            <a:endParaRPr lang="de-DE" sz="1200" b="1"/>
          </a:p>
        </p:txBody>
      </p:sp>
      <p:sp>
        <p:nvSpPr>
          <p:cNvPr id="26" name="Freihandform: Form 25">
            <a:extLst>
              <a:ext uri="{FF2B5EF4-FFF2-40B4-BE49-F238E27FC236}">
                <a16:creationId xmlns:a16="http://schemas.microsoft.com/office/drawing/2014/main" id="{F58D0CB4-C48C-41A0-A22B-323BA8E1E684}"/>
              </a:ext>
            </a:extLst>
          </p:cNvPr>
          <p:cNvSpPr/>
          <p:nvPr/>
        </p:nvSpPr>
        <p:spPr>
          <a:xfrm>
            <a:off x="7251110" y="1868409"/>
            <a:ext cx="3702050" cy="610394"/>
          </a:xfrm>
          <a:custGeom>
            <a:avLst/>
            <a:gdLst>
              <a:gd name="connsiteX0" fmla="*/ 0 w 3702050"/>
              <a:gd name="connsiteY0" fmla="*/ 0 h 612775"/>
              <a:gd name="connsiteX1" fmla="*/ 50800 w 3702050"/>
              <a:gd name="connsiteY1" fmla="*/ 22225 h 612775"/>
              <a:gd name="connsiteX2" fmla="*/ 50800 w 3702050"/>
              <a:gd name="connsiteY2" fmla="*/ 31750 h 612775"/>
              <a:gd name="connsiteX3" fmla="*/ 136525 w 3702050"/>
              <a:gd name="connsiteY3" fmla="*/ 31750 h 612775"/>
              <a:gd name="connsiteX4" fmla="*/ 136525 w 3702050"/>
              <a:gd name="connsiteY4" fmla="*/ 53975 h 612775"/>
              <a:gd name="connsiteX5" fmla="*/ 165100 w 3702050"/>
              <a:gd name="connsiteY5" fmla="*/ 53975 h 612775"/>
              <a:gd name="connsiteX6" fmla="*/ 161925 w 3702050"/>
              <a:gd name="connsiteY6" fmla="*/ 79375 h 612775"/>
              <a:gd name="connsiteX7" fmla="*/ 174625 w 3702050"/>
              <a:gd name="connsiteY7" fmla="*/ 79375 h 612775"/>
              <a:gd name="connsiteX8" fmla="*/ 174625 w 3702050"/>
              <a:gd name="connsiteY8" fmla="*/ 104775 h 612775"/>
              <a:gd name="connsiteX9" fmla="*/ 327025 w 3702050"/>
              <a:gd name="connsiteY9" fmla="*/ 104775 h 612775"/>
              <a:gd name="connsiteX10" fmla="*/ 327025 w 3702050"/>
              <a:gd name="connsiteY10" fmla="*/ 133350 h 612775"/>
              <a:gd name="connsiteX11" fmla="*/ 441325 w 3702050"/>
              <a:gd name="connsiteY11" fmla="*/ 130175 h 612775"/>
              <a:gd name="connsiteX12" fmla="*/ 441325 w 3702050"/>
              <a:gd name="connsiteY12" fmla="*/ 155575 h 612775"/>
              <a:gd name="connsiteX13" fmla="*/ 539750 w 3702050"/>
              <a:gd name="connsiteY13" fmla="*/ 155575 h 612775"/>
              <a:gd name="connsiteX14" fmla="*/ 539750 w 3702050"/>
              <a:gd name="connsiteY14" fmla="*/ 180975 h 612775"/>
              <a:gd name="connsiteX15" fmla="*/ 688975 w 3702050"/>
              <a:gd name="connsiteY15" fmla="*/ 180975 h 612775"/>
              <a:gd name="connsiteX16" fmla="*/ 688975 w 3702050"/>
              <a:gd name="connsiteY16" fmla="*/ 206375 h 612775"/>
              <a:gd name="connsiteX17" fmla="*/ 717550 w 3702050"/>
              <a:gd name="connsiteY17" fmla="*/ 209550 h 612775"/>
              <a:gd name="connsiteX18" fmla="*/ 717550 w 3702050"/>
              <a:gd name="connsiteY18" fmla="*/ 231775 h 612775"/>
              <a:gd name="connsiteX19" fmla="*/ 793750 w 3702050"/>
              <a:gd name="connsiteY19" fmla="*/ 231775 h 612775"/>
              <a:gd name="connsiteX20" fmla="*/ 793750 w 3702050"/>
              <a:gd name="connsiteY20" fmla="*/ 269875 h 612775"/>
              <a:gd name="connsiteX21" fmla="*/ 879475 w 3702050"/>
              <a:gd name="connsiteY21" fmla="*/ 269875 h 612775"/>
              <a:gd name="connsiteX22" fmla="*/ 879475 w 3702050"/>
              <a:gd name="connsiteY22" fmla="*/ 295275 h 612775"/>
              <a:gd name="connsiteX23" fmla="*/ 904875 w 3702050"/>
              <a:gd name="connsiteY23" fmla="*/ 295275 h 612775"/>
              <a:gd name="connsiteX24" fmla="*/ 904875 w 3702050"/>
              <a:gd name="connsiteY24" fmla="*/ 320675 h 612775"/>
              <a:gd name="connsiteX25" fmla="*/ 981075 w 3702050"/>
              <a:gd name="connsiteY25" fmla="*/ 323850 h 612775"/>
              <a:gd name="connsiteX26" fmla="*/ 981075 w 3702050"/>
              <a:gd name="connsiteY26" fmla="*/ 342900 h 612775"/>
              <a:gd name="connsiteX27" fmla="*/ 993775 w 3702050"/>
              <a:gd name="connsiteY27" fmla="*/ 342900 h 612775"/>
              <a:gd name="connsiteX28" fmla="*/ 993775 w 3702050"/>
              <a:gd name="connsiteY28" fmla="*/ 371475 h 612775"/>
              <a:gd name="connsiteX29" fmla="*/ 1336675 w 3702050"/>
              <a:gd name="connsiteY29" fmla="*/ 371475 h 612775"/>
              <a:gd name="connsiteX30" fmla="*/ 1336675 w 3702050"/>
              <a:gd name="connsiteY30" fmla="*/ 393700 h 612775"/>
              <a:gd name="connsiteX31" fmla="*/ 1736725 w 3702050"/>
              <a:gd name="connsiteY31" fmla="*/ 396875 h 612775"/>
              <a:gd name="connsiteX32" fmla="*/ 1736725 w 3702050"/>
              <a:gd name="connsiteY32" fmla="*/ 422275 h 612775"/>
              <a:gd name="connsiteX33" fmla="*/ 2305050 w 3702050"/>
              <a:gd name="connsiteY33" fmla="*/ 422275 h 612775"/>
              <a:gd name="connsiteX34" fmla="*/ 2305050 w 3702050"/>
              <a:gd name="connsiteY34" fmla="*/ 457200 h 612775"/>
              <a:gd name="connsiteX35" fmla="*/ 2327275 w 3702050"/>
              <a:gd name="connsiteY35" fmla="*/ 460375 h 612775"/>
              <a:gd name="connsiteX36" fmla="*/ 2330450 w 3702050"/>
              <a:gd name="connsiteY36" fmla="*/ 485775 h 612775"/>
              <a:gd name="connsiteX37" fmla="*/ 2857500 w 3702050"/>
              <a:gd name="connsiteY37" fmla="*/ 485775 h 612775"/>
              <a:gd name="connsiteX38" fmla="*/ 2857500 w 3702050"/>
              <a:gd name="connsiteY38" fmla="*/ 508000 h 612775"/>
              <a:gd name="connsiteX39" fmla="*/ 2892425 w 3702050"/>
              <a:gd name="connsiteY39" fmla="*/ 508000 h 612775"/>
              <a:gd name="connsiteX40" fmla="*/ 2895600 w 3702050"/>
              <a:gd name="connsiteY40" fmla="*/ 549275 h 612775"/>
              <a:gd name="connsiteX41" fmla="*/ 3286125 w 3702050"/>
              <a:gd name="connsiteY41" fmla="*/ 549275 h 612775"/>
              <a:gd name="connsiteX42" fmla="*/ 3286125 w 3702050"/>
              <a:gd name="connsiteY42" fmla="*/ 606425 h 612775"/>
              <a:gd name="connsiteX43" fmla="*/ 3702050 w 3702050"/>
              <a:gd name="connsiteY43" fmla="*/ 612775 h 612775"/>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9550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23850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7200 h 610394"/>
              <a:gd name="connsiteX35" fmla="*/ 2327275 w 3702050"/>
              <a:gd name="connsiteY35" fmla="*/ 460375 h 610394"/>
              <a:gd name="connsiteX36" fmla="*/ 2330450 w 3702050"/>
              <a:gd name="connsiteY36" fmla="*/ 485775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5600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9550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23850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7200 h 610394"/>
              <a:gd name="connsiteX35" fmla="*/ 2327275 w 3702050"/>
              <a:gd name="connsiteY35" fmla="*/ 460375 h 610394"/>
              <a:gd name="connsiteX36" fmla="*/ 2330450 w 3702050"/>
              <a:gd name="connsiteY36" fmla="*/ 485775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0838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9550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23850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7200 h 610394"/>
              <a:gd name="connsiteX35" fmla="*/ 2327275 w 3702050"/>
              <a:gd name="connsiteY35" fmla="*/ 460375 h 610394"/>
              <a:gd name="connsiteX36" fmla="*/ 2330450 w 3702050"/>
              <a:gd name="connsiteY36" fmla="*/ 485775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9550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23850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7200 h 610394"/>
              <a:gd name="connsiteX35" fmla="*/ 2327275 w 3702050"/>
              <a:gd name="connsiteY35" fmla="*/ 460375 h 610394"/>
              <a:gd name="connsiteX36" fmla="*/ 2325687 w 3702050"/>
              <a:gd name="connsiteY36" fmla="*/ 485775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9550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23850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7200 h 610394"/>
              <a:gd name="connsiteX35" fmla="*/ 2327275 w 3702050"/>
              <a:gd name="connsiteY35" fmla="*/ 460375 h 610394"/>
              <a:gd name="connsiteX36" fmla="*/ 2328068 w 3702050"/>
              <a:gd name="connsiteY36" fmla="*/ 485775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9550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23850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9581 h 610394"/>
              <a:gd name="connsiteX35" fmla="*/ 2327275 w 3702050"/>
              <a:gd name="connsiteY35" fmla="*/ 460375 h 610394"/>
              <a:gd name="connsiteX36" fmla="*/ 2328068 w 3702050"/>
              <a:gd name="connsiteY36" fmla="*/ 485775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9550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23850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9581 h 610394"/>
              <a:gd name="connsiteX35" fmla="*/ 2327275 w 3702050"/>
              <a:gd name="connsiteY35" fmla="*/ 460375 h 610394"/>
              <a:gd name="connsiteX36" fmla="*/ 2328068 w 3702050"/>
              <a:gd name="connsiteY36" fmla="*/ 485775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9550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23850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9581 h 610394"/>
              <a:gd name="connsiteX35" fmla="*/ 2327275 w 3702050"/>
              <a:gd name="connsiteY35" fmla="*/ 460375 h 610394"/>
              <a:gd name="connsiteX36" fmla="*/ 2325687 w 3702050"/>
              <a:gd name="connsiteY36" fmla="*/ 485775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9550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23850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9581 h 610394"/>
              <a:gd name="connsiteX35" fmla="*/ 2327275 w 3702050"/>
              <a:gd name="connsiteY35" fmla="*/ 460375 h 610394"/>
              <a:gd name="connsiteX36" fmla="*/ 2330450 w 3702050"/>
              <a:gd name="connsiteY36" fmla="*/ 488157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9550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23850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9581 h 610394"/>
              <a:gd name="connsiteX35" fmla="*/ 2327275 w 3702050"/>
              <a:gd name="connsiteY35" fmla="*/ 460375 h 610394"/>
              <a:gd name="connsiteX36" fmla="*/ 2328069 w 3702050"/>
              <a:gd name="connsiteY36" fmla="*/ 488157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9550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19088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9581 h 610394"/>
              <a:gd name="connsiteX35" fmla="*/ 2327275 w 3702050"/>
              <a:gd name="connsiteY35" fmla="*/ 460375 h 610394"/>
              <a:gd name="connsiteX36" fmla="*/ 2328069 w 3702050"/>
              <a:gd name="connsiteY36" fmla="*/ 488157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3350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7169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19088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9581 h 610394"/>
              <a:gd name="connsiteX35" fmla="*/ 2327275 w 3702050"/>
              <a:gd name="connsiteY35" fmla="*/ 460375 h 610394"/>
              <a:gd name="connsiteX36" fmla="*/ 2328069 w 3702050"/>
              <a:gd name="connsiteY36" fmla="*/ 488157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28588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7169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19088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9581 h 610394"/>
              <a:gd name="connsiteX35" fmla="*/ 2327275 w 3702050"/>
              <a:gd name="connsiteY35" fmla="*/ 460375 h 610394"/>
              <a:gd name="connsiteX36" fmla="*/ 2328069 w 3702050"/>
              <a:gd name="connsiteY36" fmla="*/ 488157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1925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0969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7169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19088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9581 h 610394"/>
              <a:gd name="connsiteX35" fmla="*/ 2327275 w 3702050"/>
              <a:gd name="connsiteY35" fmla="*/ 460375 h 610394"/>
              <a:gd name="connsiteX36" fmla="*/ 2328069 w 3702050"/>
              <a:gd name="connsiteY36" fmla="*/ 488157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50800 w 3702050"/>
              <a:gd name="connsiteY1" fmla="*/ 22225 h 610394"/>
              <a:gd name="connsiteX2" fmla="*/ 50800 w 3702050"/>
              <a:gd name="connsiteY2" fmla="*/ 31750 h 610394"/>
              <a:gd name="connsiteX3" fmla="*/ 136525 w 3702050"/>
              <a:gd name="connsiteY3" fmla="*/ 31750 h 610394"/>
              <a:gd name="connsiteX4" fmla="*/ 136525 w 3702050"/>
              <a:gd name="connsiteY4" fmla="*/ 53975 h 610394"/>
              <a:gd name="connsiteX5" fmla="*/ 165100 w 3702050"/>
              <a:gd name="connsiteY5" fmla="*/ 53975 h 610394"/>
              <a:gd name="connsiteX6" fmla="*/ 164306 w 3702050"/>
              <a:gd name="connsiteY6" fmla="*/ 79375 h 610394"/>
              <a:gd name="connsiteX7" fmla="*/ 174625 w 3702050"/>
              <a:gd name="connsiteY7" fmla="*/ 79375 h 610394"/>
              <a:gd name="connsiteX8" fmla="*/ 174625 w 3702050"/>
              <a:gd name="connsiteY8" fmla="*/ 104775 h 610394"/>
              <a:gd name="connsiteX9" fmla="*/ 327025 w 3702050"/>
              <a:gd name="connsiteY9" fmla="*/ 104775 h 610394"/>
              <a:gd name="connsiteX10" fmla="*/ 327025 w 3702050"/>
              <a:gd name="connsiteY10" fmla="*/ 130969 h 610394"/>
              <a:gd name="connsiteX11" fmla="*/ 441325 w 3702050"/>
              <a:gd name="connsiteY11" fmla="*/ 130175 h 610394"/>
              <a:gd name="connsiteX12" fmla="*/ 441325 w 3702050"/>
              <a:gd name="connsiteY12" fmla="*/ 155575 h 610394"/>
              <a:gd name="connsiteX13" fmla="*/ 539750 w 3702050"/>
              <a:gd name="connsiteY13" fmla="*/ 155575 h 610394"/>
              <a:gd name="connsiteX14" fmla="*/ 539750 w 3702050"/>
              <a:gd name="connsiteY14" fmla="*/ 180975 h 610394"/>
              <a:gd name="connsiteX15" fmla="*/ 688975 w 3702050"/>
              <a:gd name="connsiteY15" fmla="*/ 180975 h 610394"/>
              <a:gd name="connsiteX16" fmla="*/ 688975 w 3702050"/>
              <a:gd name="connsiteY16" fmla="*/ 206375 h 610394"/>
              <a:gd name="connsiteX17" fmla="*/ 717550 w 3702050"/>
              <a:gd name="connsiteY17" fmla="*/ 207169 h 610394"/>
              <a:gd name="connsiteX18" fmla="*/ 717550 w 3702050"/>
              <a:gd name="connsiteY18" fmla="*/ 231775 h 610394"/>
              <a:gd name="connsiteX19" fmla="*/ 793750 w 3702050"/>
              <a:gd name="connsiteY19" fmla="*/ 231775 h 610394"/>
              <a:gd name="connsiteX20" fmla="*/ 793750 w 3702050"/>
              <a:gd name="connsiteY20" fmla="*/ 269875 h 610394"/>
              <a:gd name="connsiteX21" fmla="*/ 879475 w 3702050"/>
              <a:gd name="connsiteY21" fmla="*/ 269875 h 610394"/>
              <a:gd name="connsiteX22" fmla="*/ 879475 w 3702050"/>
              <a:gd name="connsiteY22" fmla="*/ 295275 h 610394"/>
              <a:gd name="connsiteX23" fmla="*/ 904875 w 3702050"/>
              <a:gd name="connsiteY23" fmla="*/ 295275 h 610394"/>
              <a:gd name="connsiteX24" fmla="*/ 904875 w 3702050"/>
              <a:gd name="connsiteY24" fmla="*/ 320675 h 610394"/>
              <a:gd name="connsiteX25" fmla="*/ 981075 w 3702050"/>
              <a:gd name="connsiteY25" fmla="*/ 319088 h 610394"/>
              <a:gd name="connsiteX26" fmla="*/ 981075 w 3702050"/>
              <a:gd name="connsiteY26" fmla="*/ 342900 h 610394"/>
              <a:gd name="connsiteX27" fmla="*/ 993775 w 3702050"/>
              <a:gd name="connsiteY27" fmla="*/ 342900 h 610394"/>
              <a:gd name="connsiteX28" fmla="*/ 993775 w 3702050"/>
              <a:gd name="connsiteY28" fmla="*/ 371475 h 610394"/>
              <a:gd name="connsiteX29" fmla="*/ 1336675 w 3702050"/>
              <a:gd name="connsiteY29" fmla="*/ 371475 h 610394"/>
              <a:gd name="connsiteX30" fmla="*/ 1336675 w 3702050"/>
              <a:gd name="connsiteY30" fmla="*/ 393700 h 610394"/>
              <a:gd name="connsiteX31" fmla="*/ 1736725 w 3702050"/>
              <a:gd name="connsiteY31" fmla="*/ 396875 h 610394"/>
              <a:gd name="connsiteX32" fmla="*/ 1736725 w 3702050"/>
              <a:gd name="connsiteY32" fmla="*/ 422275 h 610394"/>
              <a:gd name="connsiteX33" fmla="*/ 2305050 w 3702050"/>
              <a:gd name="connsiteY33" fmla="*/ 422275 h 610394"/>
              <a:gd name="connsiteX34" fmla="*/ 2305050 w 3702050"/>
              <a:gd name="connsiteY34" fmla="*/ 459581 h 610394"/>
              <a:gd name="connsiteX35" fmla="*/ 2327275 w 3702050"/>
              <a:gd name="connsiteY35" fmla="*/ 460375 h 610394"/>
              <a:gd name="connsiteX36" fmla="*/ 2328069 w 3702050"/>
              <a:gd name="connsiteY36" fmla="*/ 488157 h 610394"/>
              <a:gd name="connsiteX37" fmla="*/ 2857500 w 3702050"/>
              <a:gd name="connsiteY37" fmla="*/ 485775 h 610394"/>
              <a:gd name="connsiteX38" fmla="*/ 2857500 w 3702050"/>
              <a:gd name="connsiteY38" fmla="*/ 508000 h 610394"/>
              <a:gd name="connsiteX39" fmla="*/ 2892425 w 3702050"/>
              <a:gd name="connsiteY39" fmla="*/ 508000 h 610394"/>
              <a:gd name="connsiteX40" fmla="*/ 2893219 w 3702050"/>
              <a:gd name="connsiteY40" fmla="*/ 549275 h 610394"/>
              <a:gd name="connsiteX41" fmla="*/ 3286125 w 3702050"/>
              <a:gd name="connsiteY41" fmla="*/ 549275 h 610394"/>
              <a:gd name="connsiteX42" fmla="*/ 3286125 w 3702050"/>
              <a:gd name="connsiteY42" fmla="*/ 606425 h 610394"/>
              <a:gd name="connsiteX43" fmla="*/ 3702050 w 3702050"/>
              <a:gd name="connsiteY43" fmla="*/ 610394 h 610394"/>
              <a:gd name="connsiteX0" fmla="*/ 0 w 3702050"/>
              <a:gd name="connsiteY0" fmla="*/ 0 h 610394"/>
              <a:gd name="connsiteX1" fmla="*/ 21431 w 3702050"/>
              <a:gd name="connsiteY1" fmla="*/ 12700 h 610394"/>
              <a:gd name="connsiteX2" fmla="*/ 50800 w 3702050"/>
              <a:gd name="connsiteY2" fmla="*/ 22225 h 610394"/>
              <a:gd name="connsiteX3" fmla="*/ 50800 w 3702050"/>
              <a:gd name="connsiteY3" fmla="*/ 31750 h 610394"/>
              <a:gd name="connsiteX4" fmla="*/ 136525 w 3702050"/>
              <a:gd name="connsiteY4" fmla="*/ 31750 h 610394"/>
              <a:gd name="connsiteX5" fmla="*/ 136525 w 3702050"/>
              <a:gd name="connsiteY5" fmla="*/ 53975 h 610394"/>
              <a:gd name="connsiteX6" fmla="*/ 165100 w 3702050"/>
              <a:gd name="connsiteY6" fmla="*/ 53975 h 610394"/>
              <a:gd name="connsiteX7" fmla="*/ 164306 w 3702050"/>
              <a:gd name="connsiteY7" fmla="*/ 79375 h 610394"/>
              <a:gd name="connsiteX8" fmla="*/ 174625 w 3702050"/>
              <a:gd name="connsiteY8" fmla="*/ 79375 h 610394"/>
              <a:gd name="connsiteX9" fmla="*/ 174625 w 3702050"/>
              <a:gd name="connsiteY9" fmla="*/ 104775 h 610394"/>
              <a:gd name="connsiteX10" fmla="*/ 327025 w 3702050"/>
              <a:gd name="connsiteY10" fmla="*/ 104775 h 610394"/>
              <a:gd name="connsiteX11" fmla="*/ 327025 w 3702050"/>
              <a:gd name="connsiteY11" fmla="*/ 130969 h 610394"/>
              <a:gd name="connsiteX12" fmla="*/ 441325 w 3702050"/>
              <a:gd name="connsiteY12" fmla="*/ 130175 h 610394"/>
              <a:gd name="connsiteX13" fmla="*/ 441325 w 3702050"/>
              <a:gd name="connsiteY13" fmla="*/ 155575 h 610394"/>
              <a:gd name="connsiteX14" fmla="*/ 539750 w 3702050"/>
              <a:gd name="connsiteY14" fmla="*/ 155575 h 610394"/>
              <a:gd name="connsiteX15" fmla="*/ 539750 w 3702050"/>
              <a:gd name="connsiteY15" fmla="*/ 180975 h 610394"/>
              <a:gd name="connsiteX16" fmla="*/ 688975 w 3702050"/>
              <a:gd name="connsiteY16" fmla="*/ 180975 h 610394"/>
              <a:gd name="connsiteX17" fmla="*/ 688975 w 3702050"/>
              <a:gd name="connsiteY17" fmla="*/ 206375 h 610394"/>
              <a:gd name="connsiteX18" fmla="*/ 717550 w 3702050"/>
              <a:gd name="connsiteY18" fmla="*/ 207169 h 610394"/>
              <a:gd name="connsiteX19" fmla="*/ 717550 w 3702050"/>
              <a:gd name="connsiteY19" fmla="*/ 231775 h 610394"/>
              <a:gd name="connsiteX20" fmla="*/ 793750 w 3702050"/>
              <a:gd name="connsiteY20" fmla="*/ 231775 h 610394"/>
              <a:gd name="connsiteX21" fmla="*/ 793750 w 3702050"/>
              <a:gd name="connsiteY21" fmla="*/ 269875 h 610394"/>
              <a:gd name="connsiteX22" fmla="*/ 879475 w 3702050"/>
              <a:gd name="connsiteY22" fmla="*/ 269875 h 610394"/>
              <a:gd name="connsiteX23" fmla="*/ 879475 w 3702050"/>
              <a:gd name="connsiteY23" fmla="*/ 295275 h 610394"/>
              <a:gd name="connsiteX24" fmla="*/ 904875 w 3702050"/>
              <a:gd name="connsiteY24" fmla="*/ 295275 h 610394"/>
              <a:gd name="connsiteX25" fmla="*/ 904875 w 3702050"/>
              <a:gd name="connsiteY25" fmla="*/ 320675 h 610394"/>
              <a:gd name="connsiteX26" fmla="*/ 981075 w 3702050"/>
              <a:gd name="connsiteY26" fmla="*/ 319088 h 610394"/>
              <a:gd name="connsiteX27" fmla="*/ 981075 w 3702050"/>
              <a:gd name="connsiteY27" fmla="*/ 342900 h 610394"/>
              <a:gd name="connsiteX28" fmla="*/ 993775 w 3702050"/>
              <a:gd name="connsiteY28" fmla="*/ 342900 h 610394"/>
              <a:gd name="connsiteX29" fmla="*/ 993775 w 3702050"/>
              <a:gd name="connsiteY29" fmla="*/ 371475 h 610394"/>
              <a:gd name="connsiteX30" fmla="*/ 1336675 w 3702050"/>
              <a:gd name="connsiteY30" fmla="*/ 371475 h 610394"/>
              <a:gd name="connsiteX31" fmla="*/ 1336675 w 3702050"/>
              <a:gd name="connsiteY31" fmla="*/ 393700 h 610394"/>
              <a:gd name="connsiteX32" fmla="*/ 1736725 w 3702050"/>
              <a:gd name="connsiteY32" fmla="*/ 396875 h 610394"/>
              <a:gd name="connsiteX33" fmla="*/ 1736725 w 3702050"/>
              <a:gd name="connsiteY33" fmla="*/ 422275 h 610394"/>
              <a:gd name="connsiteX34" fmla="*/ 2305050 w 3702050"/>
              <a:gd name="connsiteY34" fmla="*/ 422275 h 610394"/>
              <a:gd name="connsiteX35" fmla="*/ 2305050 w 3702050"/>
              <a:gd name="connsiteY35" fmla="*/ 459581 h 610394"/>
              <a:gd name="connsiteX36" fmla="*/ 2327275 w 3702050"/>
              <a:gd name="connsiteY36" fmla="*/ 460375 h 610394"/>
              <a:gd name="connsiteX37" fmla="*/ 2328069 w 3702050"/>
              <a:gd name="connsiteY37" fmla="*/ 488157 h 610394"/>
              <a:gd name="connsiteX38" fmla="*/ 2857500 w 3702050"/>
              <a:gd name="connsiteY38" fmla="*/ 485775 h 610394"/>
              <a:gd name="connsiteX39" fmla="*/ 2857500 w 3702050"/>
              <a:gd name="connsiteY39" fmla="*/ 508000 h 610394"/>
              <a:gd name="connsiteX40" fmla="*/ 2892425 w 3702050"/>
              <a:gd name="connsiteY40" fmla="*/ 508000 h 610394"/>
              <a:gd name="connsiteX41" fmla="*/ 2893219 w 3702050"/>
              <a:gd name="connsiteY41" fmla="*/ 549275 h 610394"/>
              <a:gd name="connsiteX42" fmla="*/ 3286125 w 3702050"/>
              <a:gd name="connsiteY42" fmla="*/ 549275 h 610394"/>
              <a:gd name="connsiteX43" fmla="*/ 3286125 w 3702050"/>
              <a:gd name="connsiteY43" fmla="*/ 606425 h 610394"/>
              <a:gd name="connsiteX44" fmla="*/ 3702050 w 3702050"/>
              <a:gd name="connsiteY44" fmla="*/ 610394 h 610394"/>
              <a:gd name="connsiteX0" fmla="*/ 0 w 3702050"/>
              <a:gd name="connsiteY0" fmla="*/ 0 h 610394"/>
              <a:gd name="connsiteX1" fmla="*/ 33338 w 3702050"/>
              <a:gd name="connsiteY1" fmla="*/ 793 h 610394"/>
              <a:gd name="connsiteX2" fmla="*/ 50800 w 3702050"/>
              <a:gd name="connsiteY2" fmla="*/ 22225 h 610394"/>
              <a:gd name="connsiteX3" fmla="*/ 50800 w 3702050"/>
              <a:gd name="connsiteY3" fmla="*/ 31750 h 610394"/>
              <a:gd name="connsiteX4" fmla="*/ 136525 w 3702050"/>
              <a:gd name="connsiteY4" fmla="*/ 31750 h 610394"/>
              <a:gd name="connsiteX5" fmla="*/ 136525 w 3702050"/>
              <a:gd name="connsiteY5" fmla="*/ 53975 h 610394"/>
              <a:gd name="connsiteX6" fmla="*/ 165100 w 3702050"/>
              <a:gd name="connsiteY6" fmla="*/ 53975 h 610394"/>
              <a:gd name="connsiteX7" fmla="*/ 164306 w 3702050"/>
              <a:gd name="connsiteY7" fmla="*/ 79375 h 610394"/>
              <a:gd name="connsiteX8" fmla="*/ 174625 w 3702050"/>
              <a:gd name="connsiteY8" fmla="*/ 79375 h 610394"/>
              <a:gd name="connsiteX9" fmla="*/ 174625 w 3702050"/>
              <a:gd name="connsiteY9" fmla="*/ 104775 h 610394"/>
              <a:gd name="connsiteX10" fmla="*/ 327025 w 3702050"/>
              <a:gd name="connsiteY10" fmla="*/ 104775 h 610394"/>
              <a:gd name="connsiteX11" fmla="*/ 327025 w 3702050"/>
              <a:gd name="connsiteY11" fmla="*/ 130969 h 610394"/>
              <a:gd name="connsiteX12" fmla="*/ 441325 w 3702050"/>
              <a:gd name="connsiteY12" fmla="*/ 130175 h 610394"/>
              <a:gd name="connsiteX13" fmla="*/ 441325 w 3702050"/>
              <a:gd name="connsiteY13" fmla="*/ 155575 h 610394"/>
              <a:gd name="connsiteX14" fmla="*/ 539750 w 3702050"/>
              <a:gd name="connsiteY14" fmla="*/ 155575 h 610394"/>
              <a:gd name="connsiteX15" fmla="*/ 539750 w 3702050"/>
              <a:gd name="connsiteY15" fmla="*/ 180975 h 610394"/>
              <a:gd name="connsiteX16" fmla="*/ 688975 w 3702050"/>
              <a:gd name="connsiteY16" fmla="*/ 180975 h 610394"/>
              <a:gd name="connsiteX17" fmla="*/ 688975 w 3702050"/>
              <a:gd name="connsiteY17" fmla="*/ 206375 h 610394"/>
              <a:gd name="connsiteX18" fmla="*/ 717550 w 3702050"/>
              <a:gd name="connsiteY18" fmla="*/ 207169 h 610394"/>
              <a:gd name="connsiteX19" fmla="*/ 717550 w 3702050"/>
              <a:gd name="connsiteY19" fmla="*/ 231775 h 610394"/>
              <a:gd name="connsiteX20" fmla="*/ 793750 w 3702050"/>
              <a:gd name="connsiteY20" fmla="*/ 231775 h 610394"/>
              <a:gd name="connsiteX21" fmla="*/ 793750 w 3702050"/>
              <a:gd name="connsiteY21" fmla="*/ 269875 h 610394"/>
              <a:gd name="connsiteX22" fmla="*/ 879475 w 3702050"/>
              <a:gd name="connsiteY22" fmla="*/ 269875 h 610394"/>
              <a:gd name="connsiteX23" fmla="*/ 879475 w 3702050"/>
              <a:gd name="connsiteY23" fmla="*/ 295275 h 610394"/>
              <a:gd name="connsiteX24" fmla="*/ 904875 w 3702050"/>
              <a:gd name="connsiteY24" fmla="*/ 295275 h 610394"/>
              <a:gd name="connsiteX25" fmla="*/ 904875 w 3702050"/>
              <a:gd name="connsiteY25" fmla="*/ 320675 h 610394"/>
              <a:gd name="connsiteX26" fmla="*/ 981075 w 3702050"/>
              <a:gd name="connsiteY26" fmla="*/ 319088 h 610394"/>
              <a:gd name="connsiteX27" fmla="*/ 981075 w 3702050"/>
              <a:gd name="connsiteY27" fmla="*/ 342900 h 610394"/>
              <a:gd name="connsiteX28" fmla="*/ 993775 w 3702050"/>
              <a:gd name="connsiteY28" fmla="*/ 342900 h 610394"/>
              <a:gd name="connsiteX29" fmla="*/ 993775 w 3702050"/>
              <a:gd name="connsiteY29" fmla="*/ 371475 h 610394"/>
              <a:gd name="connsiteX30" fmla="*/ 1336675 w 3702050"/>
              <a:gd name="connsiteY30" fmla="*/ 371475 h 610394"/>
              <a:gd name="connsiteX31" fmla="*/ 1336675 w 3702050"/>
              <a:gd name="connsiteY31" fmla="*/ 393700 h 610394"/>
              <a:gd name="connsiteX32" fmla="*/ 1736725 w 3702050"/>
              <a:gd name="connsiteY32" fmla="*/ 396875 h 610394"/>
              <a:gd name="connsiteX33" fmla="*/ 1736725 w 3702050"/>
              <a:gd name="connsiteY33" fmla="*/ 422275 h 610394"/>
              <a:gd name="connsiteX34" fmla="*/ 2305050 w 3702050"/>
              <a:gd name="connsiteY34" fmla="*/ 422275 h 610394"/>
              <a:gd name="connsiteX35" fmla="*/ 2305050 w 3702050"/>
              <a:gd name="connsiteY35" fmla="*/ 459581 h 610394"/>
              <a:gd name="connsiteX36" fmla="*/ 2327275 w 3702050"/>
              <a:gd name="connsiteY36" fmla="*/ 460375 h 610394"/>
              <a:gd name="connsiteX37" fmla="*/ 2328069 w 3702050"/>
              <a:gd name="connsiteY37" fmla="*/ 488157 h 610394"/>
              <a:gd name="connsiteX38" fmla="*/ 2857500 w 3702050"/>
              <a:gd name="connsiteY38" fmla="*/ 485775 h 610394"/>
              <a:gd name="connsiteX39" fmla="*/ 2857500 w 3702050"/>
              <a:gd name="connsiteY39" fmla="*/ 508000 h 610394"/>
              <a:gd name="connsiteX40" fmla="*/ 2892425 w 3702050"/>
              <a:gd name="connsiteY40" fmla="*/ 508000 h 610394"/>
              <a:gd name="connsiteX41" fmla="*/ 2893219 w 3702050"/>
              <a:gd name="connsiteY41" fmla="*/ 549275 h 610394"/>
              <a:gd name="connsiteX42" fmla="*/ 3286125 w 3702050"/>
              <a:gd name="connsiteY42" fmla="*/ 549275 h 610394"/>
              <a:gd name="connsiteX43" fmla="*/ 3286125 w 3702050"/>
              <a:gd name="connsiteY43" fmla="*/ 606425 h 610394"/>
              <a:gd name="connsiteX44" fmla="*/ 3702050 w 3702050"/>
              <a:gd name="connsiteY44" fmla="*/ 610394 h 610394"/>
              <a:gd name="connsiteX0" fmla="*/ 0 w 3702050"/>
              <a:gd name="connsiteY0" fmla="*/ 44451 h 654845"/>
              <a:gd name="connsiteX1" fmla="*/ 35720 w 3702050"/>
              <a:gd name="connsiteY1" fmla="*/ 0 h 654845"/>
              <a:gd name="connsiteX2" fmla="*/ 50800 w 3702050"/>
              <a:gd name="connsiteY2" fmla="*/ 66676 h 654845"/>
              <a:gd name="connsiteX3" fmla="*/ 50800 w 3702050"/>
              <a:gd name="connsiteY3" fmla="*/ 76201 h 654845"/>
              <a:gd name="connsiteX4" fmla="*/ 136525 w 3702050"/>
              <a:gd name="connsiteY4" fmla="*/ 76201 h 654845"/>
              <a:gd name="connsiteX5" fmla="*/ 136525 w 3702050"/>
              <a:gd name="connsiteY5" fmla="*/ 98426 h 654845"/>
              <a:gd name="connsiteX6" fmla="*/ 165100 w 3702050"/>
              <a:gd name="connsiteY6" fmla="*/ 98426 h 654845"/>
              <a:gd name="connsiteX7" fmla="*/ 164306 w 3702050"/>
              <a:gd name="connsiteY7" fmla="*/ 123826 h 654845"/>
              <a:gd name="connsiteX8" fmla="*/ 174625 w 3702050"/>
              <a:gd name="connsiteY8" fmla="*/ 123826 h 654845"/>
              <a:gd name="connsiteX9" fmla="*/ 174625 w 3702050"/>
              <a:gd name="connsiteY9" fmla="*/ 149226 h 654845"/>
              <a:gd name="connsiteX10" fmla="*/ 327025 w 3702050"/>
              <a:gd name="connsiteY10" fmla="*/ 149226 h 654845"/>
              <a:gd name="connsiteX11" fmla="*/ 327025 w 3702050"/>
              <a:gd name="connsiteY11" fmla="*/ 175420 h 654845"/>
              <a:gd name="connsiteX12" fmla="*/ 441325 w 3702050"/>
              <a:gd name="connsiteY12" fmla="*/ 174626 h 654845"/>
              <a:gd name="connsiteX13" fmla="*/ 441325 w 3702050"/>
              <a:gd name="connsiteY13" fmla="*/ 200026 h 654845"/>
              <a:gd name="connsiteX14" fmla="*/ 539750 w 3702050"/>
              <a:gd name="connsiteY14" fmla="*/ 200026 h 654845"/>
              <a:gd name="connsiteX15" fmla="*/ 539750 w 3702050"/>
              <a:gd name="connsiteY15" fmla="*/ 225426 h 654845"/>
              <a:gd name="connsiteX16" fmla="*/ 688975 w 3702050"/>
              <a:gd name="connsiteY16" fmla="*/ 225426 h 654845"/>
              <a:gd name="connsiteX17" fmla="*/ 688975 w 3702050"/>
              <a:gd name="connsiteY17" fmla="*/ 250826 h 654845"/>
              <a:gd name="connsiteX18" fmla="*/ 717550 w 3702050"/>
              <a:gd name="connsiteY18" fmla="*/ 251620 h 654845"/>
              <a:gd name="connsiteX19" fmla="*/ 717550 w 3702050"/>
              <a:gd name="connsiteY19" fmla="*/ 276226 h 654845"/>
              <a:gd name="connsiteX20" fmla="*/ 793750 w 3702050"/>
              <a:gd name="connsiteY20" fmla="*/ 276226 h 654845"/>
              <a:gd name="connsiteX21" fmla="*/ 793750 w 3702050"/>
              <a:gd name="connsiteY21" fmla="*/ 314326 h 654845"/>
              <a:gd name="connsiteX22" fmla="*/ 879475 w 3702050"/>
              <a:gd name="connsiteY22" fmla="*/ 314326 h 654845"/>
              <a:gd name="connsiteX23" fmla="*/ 879475 w 3702050"/>
              <a:gd name="connsiteY23" fmla="*/ 339726 h 654845"/>
              <a:gd name="connsiteX24" fmla="*/ 904875 w 3702050"/>
              <a:gd name="connsiteY24" fmla="*/ 339726 h 654845"/>
              <a:gd name="connsiteX25" fmla="*/ 904875 w 3702050"/>
              <a:gd name="connsiteY25" fmla="*/ 365126 h 654845"/>
              <a:gd name="connsiteX26" fmla="*/ 981075 w 3702050"/>
              <a:gd name="connsiteY26" fmla="*/ 363539 h 654845"/>
              <a:gd name="connsiteX27" fmla="*/ 981075 w 3702050"/>
              <a:gd name="connsiteY27" fmla="*/ 387351 h 654845"/>
              <a:gd name="connsiteX28" fmla="*/ 993775 w 3702050"/>
              <a:gd name="connsiteY28" fmla="*/ 387351 h 654845"/>
              <a:gd name="connsiteX29" fmla="*/ 993775 w 3702050"/>
              <a:gd name="connsiteY29" fmla="*/ 415926 h 654845"/>
              <a:gd name="connsiteX30" fmla="*/ 1336675 w 3702050"/>
              <a:gd name="connsiteY30" fmla="*/ 415926 h 654845"/>
              <a:gd name="connsiteX31" fmla="*/ 1336675 w 3702050"/>
              <a:gd name="connsiteY31" fmla="*/ 438151 h 654845"/>
              <a:gd name="connsiteX32" fmla="*/ 1736725 w 3702050"/>
              <a:gd name="connsiteY32" fmla="*/ 441326 h 654845"/>
              <a:gd name="connsiteX33" fmla="*/ 1736725 w 3702050"/>
              <a:gd name="connsiteY33" fmla="*/ 466726 h 654845"/>
              <a:gd name="connsiteX34" fmla="*/ 2305050 w 3702050"/>
              <a:gd name="connsiteY34" fmla="*/ 466726 h 654845"/>
              <a:gd name="connsiteX35" fmla="*/ 2305050 w 3702050"/>
              <a:gd name="connsiteY35" fmla="*/ 504032 h 654845"/>
              <a:gd name="connsiteX36" fmla="*/ 2327275 w 3702050"/>
              <a:gd name="connsiteY36" fmla="*/ 504826 h 654845"/>
              <a:gd name="connsiteX37" fmla="*/ 2328069 w 3702050"/>
              <a:gd name="connsiteY37" fmla="*/ 532608 h 654845"/>
              <a:gd name="connsiteX38" fmla="*/ 2857500 w 3702050"/>
              <a:gd name="connsiteY38" fmla="*/ 530226 h 654845"/>
              <a:gd name="connsiteX39" fmla="*/ 2857500 w 3702050"/>
              <a:gd name="connsiteY39" fmla="*/ 552451 h 654845"/>
              <a:gd name="connsiteX40" fmla="*/ 2892425 w 3702050"/>
              <a:gd name="connsiteY40" fmla="*/ 552451 h 654845"/>
              <a:gd name="connsiteX41" fmla="*/ 2893219 w 3702050"/>
              <a:gd name="connsiteY41" fmla="*/ 593726 h 654845"/>
              <a:gd name="connsiteX42" fmla="*/ 3286125 w 3702050"/>
              <a:gd name="connsiteY42" fmla="*/ 593726 h 654845"/>
              <a:gd name="connsiteX43" fmla="*/ 3286125 w 3702050"/>
              <a:gd name="connsiteY43" fmla="*/ 650876 h 654845"/>
              <a:gd name="connsiteX44" fmla="*/ 3702050 w 3702050"/>
              <a:gd name="connsiteY44" fmla="*/ 654845 h 654845"/>
              <a:gd name="connsiteX0" fmla="*/ 0 w 3702050"/>
              <a:gd name="connsiteY0" fmla="*/ 44451 h 654845"/>
              <a:gd name="connsiteX1" fmla="*/ 35720 w 3702050"/>
              <a:gd name="connsiteY1" fmla="*/ 0 h 654845"/>
              <a:gd name="connsiteX2" fmla="*/ 45244 w 3702050"/>
              <a:gd name="connsiteY2" fmla="*/ 40483 h 654845"/>
              <a:gd name="connsiteX3" fmla="*/ 50800 w 3702050"/>
              <a:gd name="connsiteY3" fmla="*/ 66676 h 654845"/>
              <a:gd name="connsiteX4" fmla="*/ 50800 w 3702050"/>
              <a:gd name="connsiteY4" fmla="*/ 76201 h 654845"/>
              <a:gd name="connsiteX5" fmla="*/ 136525 w 3702050"/>
              <a:gd name="connsiteY5" fmla="*/ 76201 h 654845"/>
              <a:gd name="connsiteX6" fmla="*/ 136525 w 3702050"/>
              <a:gd name="connsiteY6" fmla="*/ 98426 h 654845"/>
              <a:gd name="connsiteX7" fmla="*/ 165100 w 3702050"/>
              <a:gd name="connsiteY7" fmla="*/ 98426 h 654845"/>
              <a:gd name="connsiteX8" fmla="*/ 164306 w 3702050"/>
              <a:gd name="connsiteY8" fmla="*/ 123826 h 654845"/>
              <a:gd name="connsiteX9" fmla="*/ 174625 w 3702050"/>
              <a:gd name="connsiteY9" fmla="*/ 123826 h 654845"/>
              <a:gd name="connsiteX10" fmla="*/ 174625 w 3702050"/>
              <a:gd name="connsiteY10" fmla="*/ 149226 h 654845"/>
              <a:gd name="connsiteX11" fmla="*/ 327025 w 3702050"/>
              <a:gd name="connsiteY11" fmla="*/ 149226 h 654845"/>
              <a:gd name="connsiteX12" fmla="*/ 327025 w 3702050"/>
              <a:gd name="connsiteY12" fmla="*/ 175420 h 654845"/>
              <a:gd name="connsiteX13" fmla="*/ 441325 w 3702050"/>
              <a:gd name="connsiteY13" fmla="*/ 174626 h 654845"/>
              <a:gd name="connsiteX14" fmla="*/ 441325 w 3702050"/>
              <a:gd name="connsiteY14" fmla="*/ 200026 h 654845"/>
              <a:gd name="connsiteX15" fmla="*/ 539750 w 3702050"/>
              <a:gd name="connsiteY15" fmla="*/ 200026 h 654845"/>
              <a:gd name="connsiteX16" fmla="*/ 539750 w 3702050"/>
              <a:gd name="connsiteY16" fmla="*/ 225426 h 654845"/>
              <a:gd name="connsiteX17" fmla="*/ 688975 w 3702050"/>
              <a:gd name="connsiteY17" fmla="*/ 225426 h 654845"/>
              <a:gd name="connsiteX18" fmla="*/ 688975 w 3702050"/>
              <a:gd name="connsiteY18" fmla="*/ 250826 h 654845"/>
              <a:gd name="connsiteX19" fmla="*/ 717550 w 3702050"/>
              <a:gd name="connsiteY19" fmla="*/ 251620 h 654845"/>
              <a:gd name="connsiteX20" fmla="*/ 717550 w 3702050"/>
              <a:gd name="connsiteY20" fmla="*/ 276226 h 654845"/>
              <a:gd name="connsiteX21" fmla="*/ 793750 w 3702050"/>
              <a:gd name="connsiteY21" fmla="*/ 276226 h 654845"/>
              <a:gd name="connsiteX22" fmla="*/ 793750 w 3702050"/>
              <a:gd name="connsiteY22" fmla="*/ 314326 h 654845"/>
              <a:gd name="connsiteX23" fmla="*/ 879475 w 3702050"/>
              <a:gd name="connsiteY23" fmla="*/ 314326 h 654845"/>
              <a:gd name="connsiteX24" fmla="*/ 879475 w 3702050"/>
              <a:gd name="connsiteY24" fmla="*/ 339726 h 654845"/>
              <a:gd name="connsiteX25" fmla="*/ 904875 w 3702050"/>
              <a:gd name="connsiteY25" fmla="*/ 339726 h 654845"/>
              <a:gd name="connsiteX26" fmla="*/ 904875 w 3702050"/>
              <a:gd name="connsiteY26" fmla="*/ 365126 h 654845"/>
              <a:gd name="connsiteX27" fmla="*/ 981075 w 3702050"/>
              <a:gd name="connsiteY27" fmla="*/ 363539 h 654845"/>
              <a:gd name="connsiteX28" fmla="*/ 981075 w 3702050"/>
              <a:gd name="connsiteY28" fmla="*/ 387351 h 654845"/>
              <a:gd name="connsiteX29" fmla="*/ 993775 w 3702050"/>
              <a:gd name="connsiteY29" fmla="*/ 387351 h 654845"/>
              <a:gd name="connsiteX30" fmla="*/ 993775 w 3702050"/>
              <a:gd name="connsiteY30" fmla="*/ 415926 h 654845"/>
              <a:gd name="connsiteX31" fmla="*/ 1336675 w 3702050"/>
              <a:gd name="connsiteY31" fmla="*/ 415926 h 654845"/>
              <a:gd name="connsiteX32" fmla="*/ 1336675 w 3702050"/>
              <a:gd name="connsiteY32" fmla="*/ 438151 h 654845"/>
              <a:gd name="connsiteX33" fmla="*/ 1736725 w 3702050"/>
              <a:gd name="connsiteY33" fmla="*/ 441326 h 654845"/>
              <a:gd name="connsiteX34" fmla="*/ 1736725 w 3702050"/>
              <a:gd name="connsiteY34" fmla="*/ 466726 h 654845"/>
              <a:gd name="connsiteX35" fmla="*/ 2305050 w 3702050"/>
              <a:gd name="connsiteY35" fmla="*/ 466726 h 654845"/>
              <a:gd name="connsiteX36" fmla="*/ 2305050 w 3702050"/>
              <a:gd name="connsiteY36" fmla="*/ 504032 h 654845"/>
              <a:gd name="connsiteX37" fmla="*/ 2327275 w 3702050"/>
              <a:gd name="connsiteY37" fmla="*/ 504826 h 654845"/>
              <a:gd name="connsiteX38" fmla="*/ 2328069 w 3702050"/>
              <a:gd name="connsiteY38" fmla="*/ 532608 h 654845"/>
              <a:gd name="connsiteX39" fmla="*/ 2857500 w 3702050"/>
              <a:gd name="connsiteY39" fmla="*/ 530226 h 654845"/>
              <a:gd name="connsiteX40" fmla="*/ 2857500 w 3702050"/>
              <a:gd name="connsiteY40" fmla="*/ 552451 h 654845"/>
              <a:gd name="connsiteX41" fmla="*/ 2892425 w 3702050"/>
              <a:gd name="connsiteY41" fmla="*/ 552451 h 654845"/>
              <a:gd name="connsiteX42" fmla="*/ 2893219 w 3702050"/>
              <a:gd name="connsiteY42" fmla="*/ 593726 h 654845"/>
              <a:gd name="connsiteX43" fmla="*/ 3286125 w 3702050"/>
              <a:gd name="connsiteY43" fmla="*/ 593726 h 654845"/>
              <a:gd name="connsiteX44" fmla="*/ 3286125 w 3702050"/>
              <a:gd name="connsiteY44" fmla="*/ 650876 h 654845"/>
              <a:gd name="connsiteX45" fmla="*/ 3702050 w 3702050"/>
              <a:gd name="connsiteY45" fmla="*/ 654845 h 654845"/>
              <a:gd name="connsiteX0" fmla="*/ 0 w 3702050"/>
              <a:gd name="connsiteY0" fmla="*/ 44451 h 654845"/>
              <a:gd name="connsiteX1" fmla="*/ 35720 w 3702050"/>
              <a:gd name="connsiteY1" fmla="*/ 0 h 654845"/>
              <a:gd name="connsiteX2" fmla="*/ 40481 w 3702050"/>
              <a:gd name="connsiteY2" fmla="*/ 61914 h 654845"/>
              <a:gd name="connsiteX3" fmla="*/ 50800 w 3702050"/>
              <a:gd name="connsiteY3" fmla="*/ 66676 h 654845"/>
              <a:gd name="connsiteX4" fmla="*/ 50800 w 3702050"/>
              <a:gd name="connsiteY4" fmla="*/ 76201 h 654845"/>
              <a:gd name="connsiteX5" fmla="*/ 136525 w 3702050"/>
              <a:gd name="connsiteY5" fmla="*/ 76201 h 654845"/>
              <a:gd name="connsiteX6" fmla="*/ 136525 w 3702050"/>
              <a:gd name="connsiteY6" fmla="*/ 98426 h 654845"/>
              <a:gd name="connsiteX7" fmla="*/ 165100 w 3702050"/>
              <a:gd name="connsiteY7" fmla="*/ 98426 h 654845"/>
              <a:gd name="connsiteX8" fmla="*/ 164306 w 3702050"/>
              <a:gd name="connsiteY8" fmla="*/ 123826 h 654845"/>
              <a:gd name="connsiteX9" fmla="*/ 174625 w 3702050"/>
              <a:gd name="connsiteY9" fmla="*/ 123826 h 654845"/>
              <a:gd name="connsiteX10" fmla="*/ 174625 w 3702050"/>
              <a:gd name="connsiteY10" fmla="*/ 149226 h 654845"/>
              <a:gd name="connsiteX11" fmla="*/ 327025 w 3702050"/>
              <a:gd name="connsiteY11" fmla="*/ 149226 h 654845"/>
              <a:gd name="connsiteX12" fmla="*/ 327025 w 3702050"/>
              <a:gd name="connsiteY12" fmla="*/ 175420 h 654845"/>
              <a:gd name="connsiteX13" fmla="*/ 441325 w 3702050"/>
              <a:gd name="connsiteY13" fmla="*/ 174626 h 654845"/>
              <a:gd name="connsiteX14" fmla="*/ 441325 w 3702050"/>
              <a:gd name="connsiteY14" fmla="*/ 200026 h 654845"/>
              <a:gd name="connsiteX15" fmla="*/ 539750 w 3702050"/>
              <a:gd name="connsiteY15" fmla="*/ 200026 h 654845"/>
              <a:gd name="connsiteX16" fmla="*/ 539750 w 3702050"/>
              <a:gd name="connsiteY16" fmla="*/ 225426 h 654845"/>
              <a:gd name="connsiteX17" fmla="*/ 688975 w 3702050"/>
              <a:gd name="connsiteY17" fmla="*/ 225426 h 654845"/>
              <a:gd name="connsiteX18" fmla="*/ 688975 w 3702050"/>
              <a:gd name="connsiteY18" fmla="*/ 250826 h 654845"/>
              <a:gd name="connsiteX19" fmla="*/ 717550 w 3702050"/>
              <a:gd name="connsiteY19" fmla="*/ 251620 h 654845"/>
              <a:gd name="connsiteX20" fmla="*/ 717550 w 3702050"/>
              <a:gd name="connsiteY20" fmla="*/ 276226 h 654845"/>
              <a:gd name="connsiteX21" fmla="*/ 793750 w 3702050"/>
              <a:gd name="connsiteY21" fmla="*/ 276226 h 654845"/>
              <a:gd name="connsiteX22" fmla="*/ 793750 w 3702050"/>
              <a:gd name="connsiteY22" fmla="*/ 314326 h 654845"/>
              <a:gd name="connsiteX23" fmla="*/ 879475 w 3702050"/>
              <a:gd name="connsiteY23" fmla="*/ 314326 h 654845"/>
              <a:gd name="connsiteX24" fmla="*/ 879475 w 3702050"/>
              <a:gd name="connsiteY24" fmla="*/ 339726 h 654845"/>
              <a:gd name="connsiteX25" fmla="*/ 904875 w 3702050"/>
              <a:gd name="connsiteY25" fmla="*/ 339726 h 654845"/>
              <a:gd name="connsiteX26" fmla="*/ 904875 w 3702050"/>
              <a:gd name="connsiteY26" fmla="*/ 365126 h 654845"/>
              <a:gd name="connsiteX27" fmla="*/ 981075 w 3702050"/>
              <a:gd name="connsiteY27" fmla="*/ 363539 h 654845"/>
              <a:gd name="connsiteX28" fmla="*/ 981075 w 3702050"/>
              <a:gd name="connsiteY28" fmla="*/ 387351 h 654845"/>
              <a:gd name="connsiteX29" fmla="*/ 993775 w 3702050"/>
              <a:gd name="connsiteY29" fmla="*/ 387351 h 654845"/>
              <a:gd name="connsiteX30" fmla="*/ 993775 w 3702050"/>
              <a:gd name="connsiteY30" fmla="*/ 415926 h 654845"/>
              <a:gd name="connsiteX31" fmla="*/ 1336675 w 3702050"/>
              <a:gd name="connsiteY31" fmla="*/ 415926 h 654845"/>
              <a:gd name="connsiteX32" fmla="*/ 1336675 w 3702050"/>
              <a:gd name="connsiteY32" fmla="*/ 438151 h 654845"/>
              <a:gd name="connsiteX33" fmla="*/ 1736725 w 3702050"/>
              <a:gd name="connsiteY33" fmla="*/ 441326 h 654845"/>
              <a:gd name="connsiteX34" fmla="*/ 1736725 w 3702050"/>
              <a:gd name="connsiteY34" fmla="*/ 466726 h 654845"/>
              <a:gd name="connsiteX35" fmla="*/ 2305050 w 3702050"/>
              <a:gd name="connsiteY35" fmla="*/ 466726 h 654845"/>
              <a:gd name="connsiteX36" fmla="*/ 2305050 w 3702050"/>
              <a:gd name="connsiteY36" fmla="*/ 504032 h 654845"/>
              <a:gd name="connsiteX37" fmla="*/ 2327275 w 3702050"/>
              <a:gd name="connsiteY37" fmla="*/ 504826 h 654845"/>
              <a:gd name="connsiteX38" fmla="*/ 2328069 w 3702050"/>
              <a:gd name="connsiteY38" fmla="*/ 532608 h 654845"/>
              <a:gd name="connsiteX39" fmla="*/ 2857500 w 3702050"/>
              <a:gd name="connsiteY39" fmla="*/ 530226 h 654845"/>
              <a:gd name="connsiteX40" fmla="*/ 2857500 w 3702050"/>
              <a:gd name="connsiteY40" fmla="*/ 552451 h 654845"/>
              <a:gd name="connsiteX41" fmla="*/ 2892425 w 3702050"/>
              <a:gd name="connsiteY41" fmla="*/ 552451 h 654845"/>
              <a:gd name="connsiteX42" fmla="*/ 2893219 w 3702050"/>
              <a:gd name="connsiteY42" fmla="*/ 593726 h 654845"/>
              <a:gd name="connsiteX43" fmla="*/ 3286125 w 3702050"/>
              <a:gd name="connsiteY43" fmla="*/ 593726 h 654845"/>
              <a:gd name="connsiteX44" fmla="*/ 3286125 w 3702050"/>
              <a:gd name="connsiteY44" fmla="*/ 650876 h 654845"/>
              <a:gd name="connsiteX45" fmla="*/ 3702050 w 3702050"/>
              <a:gd name="connsiteY45" fmla="*/ 654845 h 654845"/>
              <a:gd name="connsiteX0" fmla="*/ 0 w 3702050"/>
              <a:gd name="connsiteY0" fmla="*/ 44451 h 654845"/>
              <a:gd name="connsiteX1" fmla="*/ 35720 w 3702050"/>
              <a:gd name="connsiteY1" fmla="*/ 0 h 654845"/>
              <a:gd name="connsiteX2" fmla="*/ 40481 w 3702050"/>
              <a:gd name="connsiteY2" fmla="*/ 64295 h 654845"/>
              <a:gd name="connsiteX3" fmla="*/ 50800 w 3702050"/>
              <a:gd name="connsiteY3" fmla="*/ 66676 h 654845"/>
              <a:gd name="connsiteX4" fmla="*/ 50800 w 3702050"/>
              <a:gd name="connsiteY4" fmla="*/ 76201 h 654845"/>
              <a:gd name="connsiteX5" fmla="*/ 136525 w 3702050"/>
              <a:gd name="connsiteY5" fmla="*/ 76201 h 654845"/>
              <a:gd name="connsiteX6" fmla="*/ 136525 w 3702050"/>
              <a:gd name="connsiteY6" fmla="*/ 98426 h 654845"/>
              <a:gd name="connsiteX7" fmla="*/ 165100 w 3702050"/>
              <a:gd name="connsiteY7" fmla="*/ 98426 h 654845"/>
              <a:gd name="connsiteX8" fmla="*/ 164306 w 3702050"/>
              <a:gd name="connsiteY8" fmla="*/ 123826 h 654845"/>
              <a:gd name="connsiteX9" fmla="*/ 174625 w 3702050"/>
              <a:gd name="connsiteY9" fmla="*/ 123826 h 654845"/>
              <a:gd name="connsiteX10" fmla="*/ 174625 w 3702050"/>
              <a:gd name="connsiteY10" fmla="*/ 149226 h 654845"/>
              <a:gd name="connsiteX11" fmla="*/ 327025 w 3702050"/>
              <a:gd name="connsiteY11" fmla="*/ 149226 h 654845"/>
              <a:gd name="connsiteX12" fmla="*/ 327025 w 3702050"/>
              <a:gd name="connsiteY12" fmla="*/ 175420 h 654845"/>
              <a:gd name="connsiteX13" fmla="*/ 441325 w 3702050"/>
              <a:gd name="connsiteY13" fmla="*/ 174626 h 654845"/>
              <a:gd name="connsiteX14" fmla="*/ 441325 w 3702050"/>
              <a:gd name="connsiteY14" fmla="*/ 200026 h 654845"/>
              <a:gd name="connsiteX15" fmla="*/ 539750 w 3702050"/>
              <a:gd name="connsiteY15" fmla="*/ 200026 h 654845"/>
              <a:gd name="connsiteX16" fmla="*/ 539750 w 3702050"/>
              <a:gd name="connsiteY16" fmla="*/ 225426 h 654845"/>
              <a:gd name="connsiteX17" fmla="*/ 688975 w 3702050"/>
              <a:gd name="connsiteY17" fmla="*/ 225426 h 654845"/>
              <a:gd name="connsiteX18" fmla="*/ 688975 w 3702050"/>
              <a:gd name="connsiteY18" fmla="*/ 250826 h 654845"/>
              <a:gd name="connsiteX19" fmla="*/ 717550 w 3702050"/>
              <a:gd name="connsiteY19" fmla="*/ 251620 h 654845"/>
              <a:gd name="connsiteX20" fmla="*/ 717550 w 3702050"/>
              <a:gd name="connsiteY20" fmla="*/ 276226 h 654845"/>
              <a:gd name="connsiteX21" fmla="*/ 793750 w 3702050"/>
              <a:gd name="connsiteY21" fmla="*/ 276226 h 654845"/>
              <a:gd name="connsiteX22" fmla="*/ 793750 w 3702050"/>
              <a:gd name="connsiteY22" fmla="*/ 314326 h 654845"/>
              <a:gd name="connsiteX23" fmla="*/ 879475 w 3702050"/>
              <a:gd name="connsiteY23" fmla="*/ 314326 h 654845"/>
              <a:gd name="connsiteX24" fmla="*/ 879475 w 3702050"/>
              <a:gd name="connsiteY24" fmla="*/ 339726 h 654845"/>
              <a:gd name="connsiteX25" fmla="*/ 904875 w 3702050"/>
              <a:gd name="connsiteY25" fmla="*/ 339726 h 654845"/>
              <a:gd name="connsiteX26" fmla="*/ 904875 w 3702050"/>
              <a:gd name="connsiteY26" fmla="*/ 365126 h 654845"/>
              <a:gd name="connsiteX27" fmla="*/ 981075 w 3702050"/>
              <a:gd name="connsiteY27" fmla="*/ 363539 h 654845"/>
              <a:gd name="connsiteX28" fmla="*/ 981075 w 3702050"/>
              <a:gd name="connsiteY28" fmla="*/ 387351 h 654845"/>
              <a:gd name="connsiteX29" fmla="*/ 993775 w 3702050"/>
              <a:gd name="connsiteY29" fmla="*/ 387351 h 654845"/>
              <a:gd name="connsiteX30" fmla="*/ 993775 w 3702050"/>
              <a:gd name="connsiteY30" fmla="*/ 415926 h 654845"/>
              <a:gd name="connsiteX31" fmla="*/ 1336675 w 3702050"/>
              <a:gd name="connsiteY31" fmla="*/ 415926 h 654845"/>
              <a:gd name="connsiteX32" fmla="*/ 1336675 w 3702050"/>
              <a:gd name="connsiteY32" fmla="*/ 438151 h 654845"/>
              <a:gd name="connsiteX33" fmla="*/ 1736725 w 3702050"/>
              <a:gd name="connsiteY33" fmla="*/ 441326 h 654845"/>
              <a:gd name="connsiteX34" fmla="*/ 1736725 w 3702050"/>
              <a:gd name="connsiteY34" fmla="*/ 466726 h 654845"/>
              <a:gd name="connsiteX35" fmla="*/ 2305050 w 3702050"/>
              <a:gd name="connsiteY35" fmla="*/ 466726 h 654845"/>
              <a:gd name="connsiteX36" fmla="*/ 2305050 w 3702050"/>
              <a:gd name="connsiteY36" fmla="*/ 504032 h 654845"/>
              <a:gd name="connsiteX37" fmla="*/ 2327275 w 3702050"/>
              <a:gd name="connsiteY37" fmla="*/ 504826 h 654845"/>
              <a:gd name="connsiteX38" fmla="*/ 2328069 w 3702050"/>
              <a:gd name="connsiteY38" fmla="*/ 532608 h 654845"/>
              <a:gd name="connsiteX39" fmla="*/ 2857500 w 3702050"/>
              <a:gd name="connsiteY39" fmla="*/ 530226 h 654845"/>
              <a:gd name="connsiteX40" fmla="*/ 2857500 w 3702050"/>
              <a:gd name="connsiteY40" fmla="*/ 552451 h 654845"/>
              <a:gd name="connsiteX41" fmla="*/ 2892425 w 3702050"/>
              <a:gd name="connsiteY41" fmla="*/ 552451 h 654845"/>
              <a:gd name="connsiteX42" fmla="*/ 2893219 w 3702050"/>
              <a:gd name="connsiteY42" fmla="*/ 593726 h 654845"/>
              <a:gd name="connsiteX43" fmla="*/ 3286125 w 3702050"/>
              <a:gd name="connsiteY43" fmla="*/ 593726 h 654845"/>
              <a:gd name="connsiteX44" fmla="*/ 3286125 w 3702050"/>
              <a:gd name="connsiteY44" fmla="*/ 650876 h 654845"/>
              <a:gd name="connsiteX45" fmla="*/ 3702050 w 3702050"/>
              <a:gd name="connsiteY45" fmla="*/ 654845 h 654845"/>
              <a:gd name="connsiteX0" fmla="*/ 0 w 3702050"/>
              <a:gd name="connsiteY0" fmla="*/ 1589 h 611983"/>
              <a:gd name="connsiteX1" fmla="*/ 38101 w 3702050"/>
              <a:gd name="connsiteY1" fmla="*/ 0 h 611983"/>
              <a:gd name="connsiteX2" fmla="*/ 40481 w 3702050"/>
              <a:gd name="connsiteY2" fmla="*/ 21433 h 611983"/>
              <a:gd name="connsiteX3" fmla="*/ 50800 w 3702050"/>
              <a:gd name="connsiteY3" fmla="*/ 23814 h 611983"/>
              <a:gd name="connsiteX4" fmla="*/ 50800 w 3702050"/>
              <a:gd name="connsiteY4" fmla="*/ 33339 h 611983"/>
              <a:gd name="connsiteX5" fmla="*/ 136525 w 3702050"/>
              <a:gd name="connsiteY5" fmla="*/ 33339 h 611983"/>
              <a:gd name="connsiteX6" fmla="*/ 136525 w 3702050"/>
              <a:gd name="connsiteY6" fmla="*/ 55564 h 611983"/>
              <a:gd name="connsiteX7" fmla="*/ 165100 w 3702050"/>
              <a:gd name="connsiteY7" fmla="*/ 55564 h 611983"/>
              <a:gd name="connsiteX8" fmla="*/ 164306 w 3702050"/>
              <a:gd name="connsiteY8" fmla="*/ 80964 h 611983"/>
              <a:gd name="connsiteX9" fmla="*/ 174625 w 3702050"/>
              <a:gd name="connsiteY9" fmla="*/ 80964 h 611983"/>
              <a:gd name="connsiteX10" fmla="*/ 174625 w 3702050"/>
              <a:gd name="connsiteY10" fmla="*/ 106364 h 611983"/>
              <a:gd name="connsiteX11" fmla="*/ 327025 w 3702050"/>
              <a:gd name="connsiteY11" fmla="*/ 106364 h 611983"/>
              <a:gd name="connsiteX12" fmla="*/ 327025 w 3702050"/>
              <a:gd name="connsiteY12" fmla="*/ 132558 h 611983"/>
              <a:gd name="connsiteX13" fmla="*/ 441325 w 3702050"/>
              <a:gd name="connsiteY13" fmla="*/ 131764 h 611983"/>
              <a:gd name="connsiteX14" fmla="*/ 441325 w 3702050"/>
              <a:gd name="connsiteY14" fmla="*/ 157164 h 611983"/>
              <a:gd name="connsiteX15" fmla="*/ 539750 w 3702050"/>
              <a:gd name="connsiteY15" fmla="*/ 157164 h 611983"/>
              <a:gd name="connsiteX16" fmla="*/ 539750 w 3702050"/>
              <a:gd name="connsiteY16" fmla="*/ 182564 h 611983"/>
              <a:gd name="connsiteX17" fmla="*/ 688975 w 3702050"/>
              <a:gd name="connsiteY17" fmla="*/ 182564 h 611983"/>
              <a:gd name="connsiteX18" fmla="*/ 688975 w 3702050"/>
              <a:gd name="connsiteY18" fmla="*/ 207964 h 611983"/>
              <a:gd name="connsiteX19" fmla="*/ 717550 w 3702050"/>
              <a:gd name="connsiteY19" fmla="*/ 208758 h 611983"/>
              <a:gd name="connsiteX20" fmla="*/ 717550 w 3702050"/>
              <a:gd name="connsiteY20" fmla="*/ 233364 h 611983"/>
              <a:gd name="connsiteX21" fmla="*/ 793750 w 3702050"/>
              <a:gd name="connsiteY21" fmla="*/ 233364 h 611983"/>
              <a:gd name="connsiteX22" fmla="*/ 793750 w 3702050"/>
              <a:gd name="connsiteY22" fmla="*/ 271464 h 611983"/>
              <a:gd name="connsiteX23" fmla="*/ 879475 w 3702050"/>
              <a:gd name="connsiteY23" fmla="*/ 271464 h 611983"/>
              <a:gd name="connsiteX24" fmla="*/ 879475 w 3702050"/>
              <a:gd name="connsiteY24" fmla="*/ 296864 h 611983"/>
              <a:gd name="connsiteX25" fmla="*/ 904875 w 3702050"/>
              <a:gd name="connsiteY25" fmla="*/ 296864 h 611983"/>
              <a:gd name="connsiteX26" fmla="*/ 904875 w 3702050"/>
              <a:gd name="connsiteY26" fmla="*/ 322264 h 611983"/>
              <a:gd name="connsiteX27" fmla="*/ 981075 w 3702050"/>
              <a:gd name="connsiteY27" fmla="*/ 320677 h 611983"/>
              <a:gd name="connsiteX28" fmla="*/ 981075 w 3702050"/>
              <a:gd name="connsiteY28" fmla="*/ 344489 h 611983"/>
              <a:gd name="connsiteX29" fmla="*/ 993775 w 3702050"/>
              <a:gd name="connsiteY29" fmla="*/ 344489 h 611983"/>
              <a:gd name="connsiteX30" fmla="*/ 993775 w 3702050"/>
              <a:gd name="connsiteY30" fmla="*/ 373064 h 611983"/>
              <a:gd name="connsiteX31" fmla="*/ 1336675 w 3702050"/>
              <a:gd name="connsiteY31" fmla="*/ 373064 h 611983"/>
              <a:gd name="connsiteX32" fmla="*/ 1336675 w 3702050"/>
              <a:gd name="connsiteY32" fmla="*/ 395289 h 611983"/>
              <a:gd name="connsiteX33" fmla="*/ 1736725 w 3702050"/>
              <a:gd name="connsiteY33" fmla="*/ 398464 h 611983"/>
              <a:gd name="connsiteX34" fmla="*/ 1736725 w 3702050"/>
              <a:gd name="connsiteY34" fmla="*/ 423864 h 611983"/>
              <a:gd name="connsiteX35" fmla="*/ 2305050 w 3702050"/>
              <a:gd name="connsiteY35" fmla="*/ 423864 h 611983"/>
              <a:gd name="connsiteX36" fmla="*/ 2305050 w 3702050"/>
              <a:gd name="connsiteY36" fmla="*/ 461170 h 611983"/>
              <a:gd name="connsiteX37" fmla="*/ 2327275 w 3702050"/>
              <a:gd name="connsiteY37" fmla="*/ 461964 h 611983"/>
              <a:gd name="connsiteX38" fmla="*/ 2328069 w 3702050"/>
              <a:gd name="connsiteY38" fmla="*/ 489746 h 611983"/>
              <a:gd name="connsiteX39" fmla="*/ 2857500 w 3702050"/>
              <a:gd name="connsiteY39" fmla="*/ 487364 h 611983"/>
              <a:gd name="connsiteX40" fmla="*/ 2857500 w 3702050"/>
              <a:gd name="connsiteY40" fmla="*/ 509589 h 611983"/>
              <a:gd name="connsiteX41" fmla="*/ 2892425 w 3702050"/>
              <a:gd name="connsiteY41" fmla="*/ 509589 h 611983"/>
              <a:gd name="connsiteX42" fmla="*/ 2893219 w 3702050"/>
              <a:gd name="connsiteY42" fmla="*/ 550864 h 611983"/>
              <a:gd name="connsiteX43" fmla="*/ 3286125 w 3702050"/>
              <a:gd name="connsiteY43" fmla="*/ 550864 h 611983"/>
              <a:gd name="connsiteX44" fmla="*/ 3286125 w 3702050"/>
              <a:gd name="connsiteY44" fmla="*/ 608014 h 611983"/>
              <a:gd name="connsiteX45" fmla="*/ 3702050 w 3702050"/>
              <a:gd name="connsiteY45" fmla="*/ 611983 h 611983"/>
              <a:gd name="connsiteX0" fmla="*/ 0 w 3702050"/>
              <a:gd name="connsiteY0" fmla="*/ 0 h 610394"/>
              <a:gd name="connsiteX1" fmla="*/ 35720 w 3702050"/>
              <a:gd name="connsiteY1" fmla="*/ 3174 h 610394"/>
              <a:gd name="connsiteX2" fmla="*/ 40481 w 3702050"/>
              <a:gd name="connsiteY2" fmla="*/ 19844 h 610394"/>
              <a:gd name="connsiteX3" fmla="*/ 50800 w 3702050"/>
              <a:gd name="connsiteY3" fmla="*/ 22225 h 610394"/>
              <a:gd name="connsiteX4" fmla="*/ 50800 w 3702050"/>
              <a:gd name="connsiteY4" fmla="*/ 31750 h 610394"/>
              <a:gd name="connsiteX5" fmla="*/ 136525 w 3702050"/>
              <a:gd name="connsiteY5" fmla="*/ 31750 h 610394"/>
              <a:gd name="connsiteX6" fmla="*/ 136525 w 3702050"/>
              <a:gd name="connsiteY6" fmla="*/ 53975 h 610394"/>
              <a:gd name="connsiteX7" fmla="*/ 165100 w 3702050"/>
              <a:gd name="connsiteY7" fmla="*/ 53975 h 610394"/>
              <a:gd name="connsiteX8" fmla="*/ 164306 w 3702050"/>
              <a:gd name="connsiteY8" fmla="*/ 79375 h 610394"/>
              <a:gd name="connsiteX9" fmla="*/ 174625 w 3702050"/>
              <a:gd name="connsiteY9" fmla="*/ 79375 h 610394"/>
              <a:gd name="connsiteX10" fmla="*/ 174625 w 3702050"/>
              <a:gd name="connsiteY10" fmla="*/ 104775 h 610394"/>
              <a:gd name="connsiteX11" fmla="*/ 327025 w 3702050"/>
              <a:gd name="connsiteY11" fmla="*/ 104775 h 610394"/>
              <a:gd name="connsiteX12" fmla="*/ 327025 w 3702050"/>
              <a:gd name="connsiteY12" fmla="*/ 130969 h 610394"/>
              <a:gd name="connsiteX13" fmla="*/ 441325 w 3702050"/>
              <a:gd name="connsiteY13" fmla="*/ 130175 h 610394"/>
              <a:gd name="connsiteX14" fmla="*/ 441325 w 3702050"/>
              <a:gd name="connsiteY14" fmla="*/ 155575 h 610394"/>
              <a:gd name="connsiteX15" fmla="*/ 539750 w 3702050"/>
              <a:gd name="connsiteY15" fmla="*/ 155575 h 610394"/>
              <a:gd name="connsiteX16" fmla="*/ 539750 w 3702050"/>
              <a:gd name="connsiteY16" fmla="*/ 180975 h 610394"/>
              <a:gd name="connsiteX17" fmla="*/ 688975 w 3702050"/>
              <a:gd name="connsiteY17" fmla="*/ 180975 h 610394"/>
              <a:gd name="connsiteX18" fmla="*/ 688975 w 3702050"/>
              <a:gd name="connsiteY18" fmla="*/ 206375 h 610394"/>
              <a:gd name="connsiteX19" fmla="*/ 717550 w 3702050"/>
              <a:gd name="connsiteY19" fmla="*/ 207169 h 610394"/>
              <a:gd name="connsiteX20" fmla="*/ 717550 w 3702050"/>
              <a:gd name="connsiteY20" fmla="*/ 231775 h 610394"/>
              <a:gd name="connsiteX21" fmla="*/ 793750 w 3702050"/>
              <a:gd name="connsiteY21" fmla="*/ 231775 h 610394"/>
              <a:gd name="connsiteX22" fmla="*/ 793750 w 3702050"/>
              <a:gd name="connsiteY22" fmla="*/ 269875 h 610394"/>
              <a:gd name="connsiteX23" fmla="*/ 879475 w 3702050"/>
              <a:gd name="connsiteY23" fmla="*/ 269875 h 610394"/>
              <a:gd name="connsiteX24" fmla="*/ 879475 w 3702050"/>
              <a:gd name="connsiteY24" fmla="*/ 295275 h 610394"/>
              <a:gd name="connsiteX25" fmla="*/ 904875 w 3702050"/>
              <a:gd name="connsiteY25" fmla="*/ 295275 h 610394"/>
              <a:gd name="connsiteX26" fmla="*/ 904875 w 3702050"/>
              <a:gd name="connsiteY26" fmla="*/ 320675 h 610394"/>
              <a:gd name="connsiteX27" fmla="*/ 981075 w 3702050"/>
              <a:gd name="connsiteY27" fmla="*/ 319088 h 610394"/>
              <a:gd name="connsiteX28" fmla="*/ 981075 w 3702050"/>
              <a:gd name="connsiteY28" fmla="*/ 342900 h 610394"/>
              <a:gd name="connsiteX29" fmla="*/ 993775 w 3702050"/>
              <a:gd name="connsiteY29" fmla="*/ 342900 h 610394"/>
              <a:gd name="connsiteX30" fmla="*/ 993775 w 3702050"/>
              <a:gd name="connsiteY30" fmla="*/ 371475 h 610394"/>
              <a:gd name="connsiteX31" fmla="*/ 1336675 w 3702050"/>
              <a:gd name="connsiteY31" fmla="*/ 371475 h 610394"/>
              <a:gd name="connsiteX32" fmla="*/ 1336675 w 3702050"/>
              <a:gd name="connsiteY32" fmla="*/ 393700 h 610394"/>
              <a:gd name="connsiteX33" fmla="*/ 1736725 w 3702050"/>
              <a:gd name="connsiteY33" fmla="*/ 396875 h 610394"/>
              <a:gd name="connsiteX34" fmla="*/ 1736725 w 3702050"/>
              <a:gd name="connsiteY34" fmla="*/ 422275 h 610394"/>
              <a:gd name="connsiteX35" fmla="*/ 2305050 w 3702050"/>
              <a:gd name="connsiteY35" fmla="*/ 422275 h 610394"/>
              <a:gd name="connsiteX36" fmla="*/ 2305050 w 3702050"/>
              <a:gd name="connsiteY36" fmla="*/ 459581 h 610394"/>
              <a:gd name="connsiteX37" fmla="*/ 2327275 w 3702050"/>
              <a:gd name="connsiteY37" fmla="*/ 460375 h 610394"/>
              <a:gd name="connsiteX38" fmla="*/ 2328069 w 3702050"/>
              <a:gd name="connsiteY38" fmla="*/ 488157 h 610394"/>
              <a:gd name="connsiteX39" fmla="*/ 2857500 w 3702050"/>
              <a:gd name="connsiteY39" fmla="*/ 485775 h 610394"/>
              <a:gd name="connsiteX40" fmla="*/ 2857500 w 3702050"/>
              <a:gd name="connsiteY40" fmla="*/ 508000 h 610394"/>
              <a:gd name="connsiteX41" fmla="*/ 2892425 w 3702050"/>
              <a:gd name="connsiteY41" fmla="*/ 508000 h 610394"/>
              <a:gd name="connsiteX42" fmla="*/ 2893219 w 3702050"/>
              <a:gd name="connsiteY42" fmla="*/ 549275 h 610394"/>
              <a:gd name="connsiteX43" fmla="*/ 3286125 w 3702050"/>
              <a:gd name="connsiteY43" fmla="*/ 549275 h 610394"/>
              <a:gd name="connsiteX44" fmla="*/ 3286125 w 3702050"/>
              <a:gd name="connsiteY44" fmla="*/ 606425 h 610394"/>
              <a:gd name="connsiteX45" fmla="*/ 3702050 w 3702050"/>
              <a:gd name="connsiteY45" fmla="*/ 610394 h 610394"/>
              <a:gd name="connsiteX0" fmla="*/ 0 w 3702050"/>
              <a:gd name="connsiteY0" fmla="*/ 0 h 610394"/>
              <a:gd name="connsiteX1" fmla="*/ 38101 w 3702050"/>
              <a:gd name="connsiteY1" fmla="*/ 3174 h 610394"/>
              <a:gd name="connsiteX2" fmla="*/ 40481 w 3702050"/>
              <a:gd name="connsiteY2" fmla="*/ 19844 h 610394"/>
              <a:gd name="connsiteX3" fmla="*/ 50800 w 3702050"/>
              <a:gd name="connsiteY3" fmla="*/ 22225 h 610394"/>
              <a:gd name="connsiteX4" fmla="*/ 50800 w 3702050"/>
              <a:gd name="connsiteY4" fmla="*/ 31750 h 610394"/>
              <a:gd name="connsiteX5" fmla="*/ 136525 w 3702050"/>
              <a:gd name="connsiteY5" fmla="*/ 31750 h 610394"/>
              <a:gd name="connsiteX6" fmla="*/ 136525 w 3702050"/>
              <a:gd name="connsiteY6" fmla="*/ 53975 h 610394"/>
              <a:gd name="connsiteX7" fmla="*/ 165100 w 3702050"/>
              <a:gd name="connsiteY7" fmla="*/ 53975 h 610394"/>
              <a:gd name="connsiteX8" fmla="*/ 164306 w 3702050"/>
              <a:gd name="connsiteY8" fmla="*/ 79375 h 610394"/>
              <a:gd name="connsiteX9" fmla="*/ 174625 w 3702050"/>
              <a:gd name="connsiteY9" fmla="*/ 79375 h 610394"/>
              <a:gd name="connsiteX10" fmla="*/ 174625 w 3702050"/>
              <a:gd name="connsiteY10" fmla="*/ 104775 h 610394"/>
              <a:gd name="connsiteX11" fmla="*/ 327025 w 3702050"/>
              <a:gd name="connsiteY11" fmla="*/ 104775 h 610394"/>
              <a:gd name="connsiteX12" fmla="*/ 327025 w 3702050"/>
              <a:gd name="connsiteY12" fmla="*/ 130969 h 610394"/>
              <a:gd name="connsiteX13" fmla="*/ 441325 w 3702050"/>
              <a:gd name="connsiteY13" fmla="*/ 130175 h 610394"/>
              <a:gd name="connsiteX14" fmla="*/ 441325 w 3702050"/>
              <a:gd name="connsiteY14" fmla="*/ 155575 h 610394"/>
              <a:gd name="connsiteX15" fmla="*/ 539750 w 3702050"/>
              <a:gd name="connsiteY15" fmla="*/ 155575 h 610394"/>
              <a:gd name="connsiteX16" fmla="*/ 539750 w 3702050"/>
              <a:gd name="connsiteY16" fmla="*/ 180975 h 610394"/>
              <a:gd name="connsiteX17" fmla="*/ 688975 w 3702050"/>
              <a:gd name="connsiteY17" fmla="*/ 180975 h 610394"/>
              <a:gd name="connsiteX18" fmla="*/ 688975 w 3702050"/>
              <a:gd name="connsiteY18" fmla="*/ 206375 h 610394"/>
              <a:gd name="connsiteX19" fmla="*/ 717550 w 3702050"/>
              <a:gd name="connsiteY19" fmla="*/ 207169 h 610394"/>
              <a:gd name="connsiteX20" fmla="*/ 717550 w 3702050"/>
              <a:gd name="connsiteY20" fmla="*/ 231775 h 610394"/>
              <a:gd name="connsiteX21" fmla="*/ 793750 w 3702050"/>
              <a:gd name="connsiteY21" fmla="*/ 231775 h 610394"/>
              <a:gd name="connsiteX22" fmla="*/ 793750 w 3702050"/>
              <a:gd name="connsiteY22" fmla="*/ 269875 h 610394"/>
              <a:gd name="connsiteX23" fmla="*/ 879475 w 3702050"/>
              <a:gd name="connsiteY23" fmla="*/ 269875 h 610394"/>
              <a:gd name="connsiteX24" fmla="*/ 879475 w 3702050"/>
              <a:gd name="connsiteY24" fmla="*/ 295275 h 610394"/>
              <a:gd name="connsiteX25" fmla="*/ 904875 w 3702050"/>
              <a:gd name="connsiteY25" fmla="*/ 295275 h 610394"/>
              <a:gd name="connsiteX26" fmla="*/ 904875 w 3702050"/>
              <a:gd name="connsiteY26" fmla="*/ 320675 h 610394"/>
              <a:gd name="connsiteX27" fmla="*/ 981075 w 3702050"/>
              <a:gd name="connsiteY27" fmla="*/ 319088 h 610394"/>
              <a:gd name="connsiteX28" fmla="*/ 981075 w 3702050"/>
              <a:gd name="connsiteY28" fmla="*/ 342900 h 610394"/>
              <a:gd name="connsiteX29" fmla="*/ 993775 w 3702050"/>
              <a:gd name="connsiteY29" fmla="*/ 342900 h 610394"/>
              <a:gd name="connsiteX30" fmla="*/ 993775 w 3702050"/>
              <a:gd name="connsiteY30" fmla="*/ 371475 h 610394"/>
              <a:gd name="connsiteX31" fmla="*/ 1336675 w 3702050"/>
              <a:gd name="connsiteY31" fmla="*/ 371475 h 610394"/>
              <a:gd name="connsiteX32" fmla="*/ 1336675 w 3702050"/>
              <a:gd name="connsiteY32" fmla="*/ 393700 h 610394"/>
              <a:gd name="connsiteX33" fmla="*/ 1736725 w 3702050"/>
              <a:gd name="connsiteY33" fmla="*/ 396875 h 610394"/>
              <a:gd name="connsiteX34" fmla="*/ 1736725 w 3702050"/>
              <a:gd name="connsiteY34" fmla="*/ 422275 h 610394"/>
              <a:gd name="connsiteX35" fmla="*/ 2305050 w 3702050"/>
              <a:gd name="connsiteY35" fmla="*/ 422275 h 610394"/>
              <a:gd name="connsiteX36" fmla="*/ 2305050 w 3702050"/>
              <a:gd name="connsiteY36" fmla="*/ 459581 h 610394"/>
              <a:gd name="connsiteX37" fmla="*/ 2327275 w 3702050"/>
              <a:gd name="connsiteY37" fmla="*/ 460375 h 610394"/>
              <a:gd name="connsiteX38" fmla="*/ 2328069 w 3702050"/>
              <a:gd name="connsiteY38" fmla="*/ 488157 h 610394"/>
              <a:gd name="connsiteX39" fmla="*/ 2857500 w 3702050"/>
              <a:gd name="connsiteY39" fmla="*/ 485775 h 610394"/>
              <a:gd name="connsiteX40" fmla="*/ 2857500 w 3702050"/>
              <a:gd name="connsiteY40" fmla="*/ 508000 h 610394"/>
              <a:gd name="connsiteX41" fmla="*/ 2892425 w 3702050"/>
              <a:gd name="connsiteY41" fmla="*/ 508000 h 610394"/>
              <a:gd name="connsiteX42" fmla="*/ 2893219 w 3702050"/>
              <a:gd name="connsiteY42" fmla="*/ 549275 h 610394"/>
              <a:gd name="connsiteX43" fmla="*/ 3286125 w 3702050"/>
              <a:gd name="connsiteY43" fmla="*/ 549275 h 610394"/>
              <a:gd name="connsiteX44" fmla="*/ 3286125 w 3702050"/>
              <a:gd name="connsiteY44" fmla="*/ 606425 h 610394"/>
              <a:gd name="connsiteX45" fmla="*/ 3702050 w 3702050"/>
              <a:gd name="connsiteY45" fmla="*/ 610394 h 610394"/>
              <a:gd name="connsiteX0" fmla="*/ 0 w 3702050"/>
              <a:gd name="connsiteY0" fmla="*/ 0 h 610394"/>
              <a:gd name="connsiteX1" fmla="*/ 38101 w 3702050"/>
              <a:gd name="connsiteY1" fmla="*/ 792 h 610394"/>
              <a:gd name="connsiteX2" fmla="*/ 40481 w 3702050"/>
              <a:gd name="connsiteY2" fmla="*/ 19844 h 610394"/>
              <a:gd name="connsiteX3" fmla="*/ 50800 w 3702050"/>
              <a:gd name="connsiteY3" fmla="*/ 22225 h 610394"/>
              <a:gd name="connsiteX4" fmla="*/ 50800 w 3702050"/>
              <a:gd name="connsiteY4" fmla="*/ 31750 h 610394"/>
              <a:gd name="connsiteX5" fmla="*/ 136525 w 3702050"/>
              <a:gd name="connsiteY5" fmla="*/ 31750 h 610394"/>
              <a:gd name="connsiteX6" fmla="*/ 136525 w 3702050"/>
              <a:gd name="connsiteY6" fmla="*/ 53975 h 610394"/>
              <a:gd name="connsiteX7" fmla="*/ 165100 w 3702050"/>
              <a:gd name="connsiteY7" fmla="*/ 53975 h 610394"/>
              <a:gd name="connsiteX8" fmla="*/ 164306 w 3702050"/>
              <a:gd name="connsiteY8" fmla="*/ 79375 h 610394"/>
              <a:gd name="connsiteX9" fmla="*/ 174625 w 3702050"/>
              <a:gd name="connsiteY9" fmla="*/ 79375 h 610394"/>
              <a:gd name="connsiteX10" fmla="*/ 174625 w 3702050"/>
              <a:gd name="connsiteY10" fmla="*/ 104775 h 610394"/>
              <a:gd name="connsiteX11" fmla="*/ 327025 w 3702050"/>
              <a:gd name="connsiteY11" fmla="*/ 104775 h 610394"/>
              <a:gd name="connsiteX12" fmla="*/ 327025 w 3702050"/>
              <a:gd name="connsiteY12" fmla="*/ 130969 h 610394"/>
              <a:gd name="connsiteX13" fmla="*/ 441325 w 3702050"/>
              <a:gd name="connsiteY13" fmla="*/ 130175 h 610394"/>
              <a:gd name="connsiteX14" fmla="*/ 441325 w 3702050"/>
              <a:gd name="connsiteY14" fmla="*/ 155575 h 610394"/>
              <a:gd name="connsiteX15" fmla="*/ 539750 w 3702050"/>
              <a:gd name="connsiteY15" fmla="*/ 155575 h 610394"/>
              <a:gd name="connsiteX16" fmla="*/ 539750 w 3702050"/>
              <a:gd name="connsiteY16" fmla="*/ 180975 h 610394"/>
              <a:gd name="connsiteX17" fmla="*/ 688975 w 3702050"/>
              <a:gd name="connsiteY17" fmla="*/ 180975 h 610394"/>
              <a:gd name="connsiteX18" fmla="*/ 688975 w 3702050"/>
              <a:gd name="connsiteY18" fmla="*/ 206375 h 610394"/>
              <a:gd name="connsiteX19" fmla="*/ 717550 w 3702050"/>
              <a:gd name="connsiteY19" fmla="*/ 207169 h 610394"/>
              <a:gd name="connsiteX20" fmla="*/ 717550 w 3702050"/>
              <a:gd name="connsiteY20" fmla="*/ 231775 h 610394"/>
              <a:gd name="connsiteX21" fmla="*/ 793750 w 3702050"/>
              <a:gd name="connsiteY21" fmla="*/ 231775 h 610394"/>
              <a:gd name="connsiteX22" fmla="*/ 793750 w 3702050"/>
              <a:gd name="connsiteY22" fmla="*/ 269875 h 610394"/>
              <a:gd name="connsiteX23" fmla="*/ 879475 w 3702050"/>
              <a:gd name="connsiteY23" fmla="*/ 269875 h 610394"/>
              <a:gd name="connsiteX24" fmla="*/ 879475 w 3702050"/>
              <a:gd name="connsiteY24" fmla="*/ 295275 h 610394"/>
              <a:gd name="connsiteX25" fmla="*/ 904875 w 3702050"/>
              <a:gd name="connsiteY25" fmla="*/ 295275 h 610394"/>
              <a:gd name="connsiteX26" fmla="*/ 904875 w 3702050"/>
              <a:gd name="connsiteY26" fmla="*/ 320675 h 610394"/>
              <a:gd name="connsiteX27" fmla="*/ 981075 w 3702050"/>
              <a:gd name="connsiteY27" fmla="*/ 319088 h 610394"/>
              <a:gd name="connsiteX28" fmla="*/ 981075 w 3702050"/>
              <a:gd name="connsiteY28" fmla="*/ 342900 h 610394"/>
              <a:gd name="connsiteX29" fmla="*/ 993775 w 3702050"/>
              <a:gd name="connsiteY29" fmla="*/ 342900 h 610394"/>
              <a:gd name="connsiteX30" fmla="*/ 993775 w 3702050"/>
              <a:gd name="connsiteY30" fmla="*/ 371475 h 610394"/>
              <a:gd name="connsiteX31" fmla="*/ 1336675 w 3702050"/>
              <a:gd name="connsiteY31" fmla="*/ 371475 h 610394"/>
              <a:gd name="connsiteX32" fmla="*/ 1336675 w 3702050"/>
              <a:gd name="connsiteY32" fmla="*/ 393700 h 610394"/>
              <a:gd name="connsiteX33" fmla="*/ 1736725 w 3702050"/>
              <a:gd name="connsiteY33" fmla="*/ 396875 h 610394"/>
              <a:gd name="connsiteX34" fmla="*/ 1736725 w 3702050"/>
              <a:gd name="connsiteY34" fmla="*/ 422275 h 610394"/>
              <a:gd name="connsiteX35" fmla="*/ 2305050 w 3702050"/>
              <a:gd name="connsiteY35" fmla="*/ 422275 h 610394"/>
              <a:gd name="connsiteX36" fmla="*/ 2305050 w 3702050"/>
              <a:gd name="connsiteY36" fmla="*/ 459581 h 610394"/>
              <a:gd name="connsiteX37" fmla="*/ 2327275 w 3702050"/>
              <a:gd name="connsiteY37" fmla="*/ 460375 h 610394"/>
              <a:gd name="connsiteX38" fmla="*/ 2328069 w 3702050"/>
              <a:gd name="connsiteY38" fmla="*/ 488157 h 610394"/>
              <a:gd name="connsiteX39" fmla="*/ 2857500 w 3702050"/>
              <a:gd name="connsiteY39" fmla="*/ 485775 h 610394"/>
              <a:gd name="connsiteX40" fmla="*/ 2857500 w 3702050"/>
              <a:gd name="connsiteY40" fmla="*/ 508000 h 610394"/>
              <a:gd name="connsiteX41" fmla="*/ 2892425 w 3702050"/>
              <a:gd name="connsiteY41" fmla="*/ 508000 h 610394"/>
              <a:gd name="connsiteX42" fmla="*/ 2893219 w 3702050"/>
              <a:gd name="connsiteY42" fmla="*/ 549275 h 610394"/>
              <a:gd name="connsiteX43" fmla="*/ 3286125 w 3702050"/>
              <a:gd name="connsiteY43" fmla="*/ 549275 h 610394"/>
              <a:gd name="connsiteX44" fmla="*/ 3286125 w 3702050"/>
              <a:gd name="connsiteY44" fmla="*/ 606425 h 610394"/>
              <a:gd name="connsiteX45" fmla="*/ 3702050 w 3702050"/>
              <a:gd name="connsiteY45" fmla="*/ 610394 h 610394"/>
              <a:gd name="connsiteX0" fmla="*/ 0 w 3702050"/>
              <a:gd name="connsiteY0" fmla="*/ 0 h 610394"/>
              <a:gd name="connsiteX1" fmla="*/ 38101 w 3702050"/>
              <a:gd name="connsiteY1" fmla="*/ 792 h 610394"/>
              <a:gd name="connsiteX2" fmla="*/ 40481 w 3702050"/>
              <a:gd name="connsiteY2" fmla="*/ 19844 h 610394"/>
              <a:gd name="connsiteX3" fmla="*/ 50800 w 3702050"/>
              <a:gd name="connsiteY3" fmla="*/ 22225 h 610394"/>
              <a:gd name="connsiteX4" fmla="*/ 50800 w 3702050"/>
              <a:gd name="connsiteY4" fmla="*/ 31750 h 610394"/>
              <a:gd name="connsiteX5" fmla="*/ 136525 w 3702050"/>
              <a:gd name="connsiteY5" fmla="*/ 31750 h 610394"/>
              <a:gd name="connsiteX6" fmla="*/ 136525 w 3702050"/>
              <a:gd name="connsiteY6" fmla="*/ 53975 h 610394"/>
              <a:gd name="connsiteX7" fmla="*/ 165100 w 3702050"/>
              <a:gd name="connsiteY7" fmla="*/ 53975 h 610394"/>
              <a:gd name="connsiteX8" fmla="*/ 164306 w 3702050"/>
              <a:gd name="connsiteY8" fmla="*/ 79375 h 610394"/>
              <a:gd name="connsiteX9" fmla="*/ 174625 w 3702050"/>
              <a:gd name="connsiteY9" fmla="*/ 79375 h 610394"/>
              <a:gd name="connsiteX10" fmla="*/ 174625 w 3702050"/>
              <a:gd name="connsiteY10" fmla="*/ 104775 h 610394"/>
              <a:gd name="connsiteX11" fmla="*/ 327025 w 3702050"/>
              <a:gd name="connsiteY11" fmla="*/ 104775 h 610394"/>
              <a:gd name="connsiteX12" fmla="*/ 327025 w 3702050"/>
              <a:gd name="connsiteY12" fmla="*/ 130969 h 610394"/>
              <a:gd name="connsiteX13" fmla="*/ 441325 w 3702050"/>
              <a:gd name="connsiteY13" fmla="*/ 130175 h 610394"/>
              <a:gd name="connsiteX14" fmla="*/ 441325 w 3702050"/>
              <a:gd name="connsiteY14" fmla="*/ 155575 h 610394"/>
              <a:gd name="connsiteX15" fmla="*/ 539750 w 3702050"/>
              <a:gd name="connsiteY15" fmla="*/ 155575 h 610394"/>
              <a:gd name="connsiteX16" fmla="*/ 539750 w 3702050"/>
              <a:gd name="connsiteY16" fmla="*/ 180975 h 610394"/>
              <a:gd name="connsiteX17" fmla="*/ 688975 w 3702050"/>
              <a:gd name="connsiteY17" fmla="*/ 180975 h 610394"/>
              <a:gd name="connsiteX18" fmla="*/ 688975 w 3702050"/>
              <a:gd name="connsiteY18" fmla="*/ 206375 h 610394"/>
              <a:gd name="connsiteX19" fmla="*/ 717550 w 3702050"/>
              <a:gd name="connsiteY19" fmla="*/ 207169 h 610394"/>
              <a:gd name="connsiteX20" fmla="*/ 717550 w 3702050"/>
              <a:gd name="connsiteY20" fmla="*/ 231775 h 610394"/>
              <a:gd name="connsiteX21" fmla="*/ 793750 w 3702050"/>
              <a:gd name="connsiteY21" fmla="*/ 231775 h 610394"/>
              <a:gd name="connsiteX22" fmla="*/ 793750 w 3702050"/>
              <a:gd name="connsiteY22" fmla="*/ 269875 h 610394"/>
              <a:gd name="connsiteX23" fmla="*/ 879475 w 3702050"/>
              <a:gd name="connsiteY23" fmla="*/ 269875 h 610394"/>
              <a:gd name="connsiteX24" fmla="*/ 879475 w 3702050"/>
              <a:gd name="connsiteY24" fmla="*/ 295275 h 610394"/>
              <a:gd name="connsiteX25" fmla="*/ 904875 w 3702050"/>
              <a:gd name="connsiteY25" fmla="*/ 295275 h 610394"/>
              <a:gd name="connsiteX26" fmla="*/ 904875 w 3702050"/>
              <a:gd name="connsiteY26" fmla="*/ 320675 h 610394"/>
              <a:gd name="connsiteX27" fmla="*/ 981075 w 3702050"/>
              <a:gd name="connsiteY27" fmla="*/ 319088 h 610394"/>
              <a:gd name="connsiteX28" fmla="*/ 981075 w 3702050"/>
              <a:gd name="connsiteY28" fmla="*/ 342900 h 610394"/>
              <a:gd name="connsiteX29" fmla="*/ 993775 w 3702050"/>
              <a:gd name="connsiteY29" fmla="*/ 342900 h 610394"/>
              <a:gd name="connsiteX30" fmla="*/ 993775 w 3702050"/>
              <a:gd name="connsiteY30" fmla="*/ 371475 h 610394"/>
              <a:gd name="connsiteX31" fmla="*/ 1336675 w 3702050"/>
              <a:gd name="connsiteY31" fmla="*/ 371475 h 610394"/>
              <a:gd name="connsiteX32" fmla="*/ 1336675 w 3702050"/>
              <a:gd name="connsiteY32" fmla="*/ 393700 h 610394"/>
              <a:gd name="connsiteX33" fmla="*/ 1736725 w 3702050"/>
              <a:gd name="connsiteY33" fmla="*/ 396875 h 610394"/>
              <a:gd name="connsiteX34" fmla="*/ 1736725 w 3702050"/>
              <a:gd name="connsiteY34" fmla="*/ 422275 h 610394"/>
              <a:gd name="connsiteX35" fmla="*/ 2305050 w 3702050"/>
              <a:gd name="connsiteY35" fmla="*/ 422275 h 610394"/>
              <a:gd name="connsiteX36" fmla="*/ 2305050 w 3702050"/>
              <a:gd name="connsiteY36" fmla="*/ 459581 h 610394"/>
              <a:gd name="connsiteX37" fmla="*/ 2327275 w 3702050"/>
              <a:gd name="connsiteY37" fmla="*/ 460375 h 610394"/>
              <a:gd name="connsiteX38" fmla="*/ 2328069 w 3702050"/>
              <a:gd name="connsiteY38" fmla="*/ 488157 h 610394"/>
              <a:gd name="connsiteX39" fmla="*/ 2857500 w 3702050"/>
              <a:gd name="connsiteY39" fmla="*/ 485775 h 610394"/>
              <a:gd name="connsiteX40" fmla="*/ 2857500 w 3702050"/>
              <a:gd name="connsiteY40" fmla="*/ 508000 h 610394"/>
              <a:gd name="connsiteX41" fmla="*/ 2892425 w 3702050"/>
              <a:gd name="connsiteY41" fmla="*/ 508000 h 610394"/>
              <a:gd name="connsiteX42" fmla="*/ 2893219 w 3702050"/>
              <a:gd name="connsiteY42" fmla="*/ 549275 h 610394"/>
              <a:gd name="connsiteX43" fmla="*/ 3286125 w 3702050"/>
              <a:gd name="connsiteY43" fmla="*/ 549275 h 610394"/>
              <a:gd name="connsiteX44" fmla="*/ 3286125 w 3702050"/>
              <a:gd name="connsiteY44" fmla="*/ 606425 h 610394"/>
              <a:gd name="connsiteX45" fmla="*/ 3702050 w 3702050"/>
              <a:gd name="connsiteY45" fmla="*/ 610394 h 610394"/>
              <a:gd name="connsiteX0" fmla="*/ 0 w 3702050"/>
              <a:gd name="connsiteY0" fmla="*/ 0 h 610394"/>
              <a:gd name="connsiteX1" fmla="*/ 38101 w 3702050"/>
              <a:gd name="connsiteY1" fmla="*/ 792 h 610394"/>
              <a:gd name="connsiteX2" fmla="*/ 38100 w 3702050"/>
              <a:gd name="connsiteY2" fmla="*/ 22226 h 610394"/>
              <a:gd name="connsiteX3" fmla="*/ 50800 w 3702050"/>
              <a:gd name="connsiteY3" fmla="*/ 22225 h 610394"/>
              <a:gd name="connsiteX4" fmla="*/ 50800 w 3702050"/>
              <a:gd name="connsiteY4" fmla="*/ 31750 h 610394"/>
              <a:gd name="connsiteX5" fmla="*/ 136525 w 3702050"/>
              <a:gd name="connsiteY5" fmla="*/ 31750 h 610394"/>
              <a:gd name="connsiteX6" fmla="*/ 136525 w 3702050"/>
              <a:gd name="connsiteY6" fmla="*/ 53975 h 610394"/>
              <a:gd name="connsiteX7" fmla="*/ 165100 w 3702050"/>
              <a:gd name="connsiteY7" fmla="*/ 53975 h 610394"/>
              <a:gd name="connsiteX8" fmla="*/ 164306 w 3702050"/>
              <a:gd name="connsiteY8" fmla="*/ 79375 h 610394"/>
              <a:gd name="connsiteX9" fmla="*/ 174625 w 3702050"/>
              <a:gd name="connsiteY9" fmla="*/ 79375 h 610394"/>
              <a:gd name="connsiteX10" fmla="*/ 174625 w 3702050"/>
              <a:gd name="connsiteY10" fmla="*/ 104775 h 610394"/>
              <a:gd name="connsiteX11" fmla="*/ 327025 w 3702050"/>
              <a:gd name="connsiteY11" fmla="*/ 104775 h 610394"/>
              <a:gd name="connsiteX12" fmla="*/ 327025 w 3702050"/>
              <a:gd name="connsiteY12" fmla="*/ 130969 h 610394"/>
              <a:gd name="connsiteX13" fmla="*/ 441325 w 3702050"/>
              <a:gd name="connsiteY13" fmla="*/ 130175 h 610394"/>
              <a:gd name="connsiteX14" fmla="*/ 441325 w 3702050"/>
              <a:gd name="connsiteY14" fmla="*/ 155575 h 610394"/>
              <a:gd name="connsiteX15" fmla="*/ 539750 w 3702050"/>
              <a:gd name="connsiteY15" fmla="*/ 155575 h 610394"/>
              <a:gd name="connsiteX16" fmla="*/ 539750 w 3702050"/>
              <a:gd name="connsiteY16" fmla="*/ 180975 h 610394"/>
              <a:gd name="connsiteX17" fmla="*/ 688975 w 3702050"/>
              <a:gd name="connsiteY17" fmla="*/ 180975 h 610394"/>
              <a:gd name="connsiteX18" fmla="*/ 688975 w 3702050"/>
              <a:gd name="connsiteY18" fmla="*/ 206375 h 610394"/>
              <a:gd name="connsiteX19" fmla="*/ 717550 w 3702050"/>
              <a:gd name="connsiteY19" fmla="*/ 207169 h 610394"/>
              <a:gd name="connsiteX20" fmla="*/ 717550 w 3702050"/>
              <a:gd name="connsiteY20" fmla="*/ 231775 h 610394"/>
              <a:gd name="connsiteX21" fmla="*/ 793750 w 3702050"/>
              <a:gd name="connsiteY21" fmla="*/ 231775 h 610394"/>
              <a:gd name="connsiteX22" fmla="*/ 793750 w 3702050"/>
              <a:gd name="connsiteY22" fmla="*/ 269875 h 610394"/>
              <a:gd name="connsiteX23" fmla="*/ 879475 w 3702050"/>
              <a:gd name="connsiteY23" fmla="*/ 269875 h 610394"/>
              <a:gd name="connsiteX24" fmla="*/ 879475 w 3702050"/>
              <a:gd name="connsiteY24" fmla="*/ 295275 h 610394"/>
              <a:gd name="connsiteX25" fmla="*/ 904875 w 3702050"/>
              <a:gd name="connsiteY25" fmla="*/ 295275 h 610394"/>
              <a:gd name="connsiteX26" fmla="*/ 904875 w 3702050"/>
              <a:gd name="connsiteY26" fmla="*/ 320675 h 610394"/>
              <a:gd name="connsiteX27" fmla="*/ 981075 w 3702050"/>
              <a:gd name="connsiteY27" fmla="*/ 319088 h 610394"/>
              <a:gd name="connsiteX28" fmla="*/ 981075 w 3702050"/>
              <a:gd name="connsiteY28" fmla="*/ 342900 h 610394"/>
              <a:gd name="connsiteX29" fmla="*/ 993775 w 3702050"/>
              <a:gd name="connsiteY29" fmla="*/ 342900 h 610394"/>
              <a:gd name="connsiteX30" fmla="*/ 993775 w 3702050"/>
              <a:gd name="connsiteY30" fmla="*/ 371475 h 610394"/>
              <a:gd name="connsiteX31" fmla="*/ 1336675 w 3702050"/>
              <a:gd name="connsiteY31" fmla="*/ 371475 h 610394"/>
              <a:gd name="connsiteX32" fmla="*/ 1336675 w 3702050"/>
              <a:gd name="connsiteY32" fmla="*/ 393700 h 610394"/>
              <a:gd name="connsiteX33" fmla="*/ 1736725 w 3702050"/>
              <a:gd name="connsiteY33" fmla="*/ 396875 h 610394"/>
              <a:gd name="connsiteX34" fmla="*/ 1736725 w 3702050"/>
              <a:gd name="connsiteY34" fmla="*/ 422275 h 610394"/>
              <a:gd name="connsiteX35" fmla="*/ 2305050 w 3702050"/>
              <a:gd name="connsiteY35" fmla="*/ 422275 h 610394"/>
              <a:gd name="connsiteX36" fmla="*/ 2305050 w 3702050"/>
              <a:gd name="connsiteY36" fmla="*/ 459581 h 610394"/>
              <a:gd name="connsiteX37" fmla="*/ 2327275 w 3702050"/>
              <a:gd name="connsiteY37" fmla="*/ 460375 h 610394"/>
              <a:gd name="connsiteX38" fmla="*/ 2328069 w 3702050"/>
              <a:gd name="connsiteY38" fmla="*/ 488157 h 610394"/>
              <a:gd name="connsiteX39" fmla="*/ 2857500 w 3702050"/>
              <a:gd name="connsiteY39" fmla="*/ 485775 h 610394"/>
              <a:gd name="connsiteX40" fmla="*/ 2857500 w 3702050"/>
              <a:gd name="connsiteY40" fmla="*/ 508000 h 610394"/>
              <a:gd name="connsiteX41" fmla="*/ 2892425 w 3702050"/>
              <a:gd name="connsiteY41" fmla="*/ 508000 h 610394"/>
              <a:gd name="connsiteX42" fmla="*/ 2893219 w 3702050"/>
              <a:gd name="connsiteY42" fmla="*/ 549275 h 610394"/>
              <a:gd name="connsiteX43" fmla="*/ 3286125 w 3702050"/>
              <a:gd name="connsiteY43" fmla="*/ 549275 h 610394"/>
              <a:gd name="connsiteX44" fmla="*/ 3286125 w 3702050"/>
              <a:gd name="connsiteY44" fmla="*/ 606425 h 610394"/>
              <a:gd name="connsiteX45" fmla="*/ 3702050 w 3702050"/>
              <a:gd name="connsiteY45" fmla="*/ 610394 h 61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02050" h="610394">
                <a:moveTo>
                  <a:pt x="0" y="0"/>
                </a:moveTo>
                <a:lnTo>
                  <a:pt x="38101" y="792"/>
                </a:lnTo>
                <a:cubicBezTo>
                  <a:pt x="38101" y="7937"/>
                  <a:pt x="38100" y="15081"/>
                  <a:pt x="38100" y="22226"/>
                </a:cubicBezTo>
                <a:lnTo>
                  <a:pt x="50800" y="22225"/>
                </a:lnTo>
                <a:lnTo>
                  <a:pt x="50800" y="31750"/>
                </a:lnTo>
                <a:lnTo>
                  <a:pt x="136525" y="31750"/>
                </a:lnTo>
                <a:lnTo>
                  <a:pt x="136525" y="53975"/>
                </a:lnTo>
                <a:lnTo>
                  <a:pt x="165100" y="53975"/>
                </a:lnTo>
                <a:cubicBezTo>
                  <a:pt x="164835" y="62442"/>
                  <a:pt x="164571" y="70908"/>
                  <a:pt x="164306" y="79375"/>
                </a:cubicBezTo>
                <a:lnTo>
                  <a:pt x="174625" y="79375"/>
                </a:lnTo>
                <a:lnTo>
                  <a:pt x="174625" y="104775"/>
                </a:lnTo>
                <a:lnTo>
                  <a:pt x="327025" y="104775"/>
                </a:lnTo>
                <a:lnTo>
                  <a:pt x="327025" y="130969"/>
                </a:lnTo>
                <a:lnTo>
                  <a:pt x="441325" y="130175"/>
                </a:lnTo>
                <a:lnTo>
                  <a:pt x="441325" y="155575"/>
                </a:lnTo>
                <a:lnTo>
                  <a:pt x="539750" y="155575"/>
                </a:lnTo>
                <a:lnTo>
                  <a:pt x="539750" y="180975"/>
                </a:lnTo>
                <a:lnTo>
                  <a:pt x="688975" y="180975"/>
                </a:lnTo>
                <a:lnTo>
                  <a:pt x="688975" y="206375"/>
                </a:lnTo>
                <a:lnTo>
                  <a:pt x="717550" y="207169"/>
                </a:lnTo>
                <a:lnTo>
                  <a:pt x="717550" y="231775"/>
                </a:lnTo>
                <a:lnTo>
                  <a:pt x="793750" y="231775"/>
                </a:lnTo>
                <a:lnTo>
                  <a:pt x="793750" y="269875"/>
                </a:lnTo>
                <a:lnTo>
                  <a:pt x="879475" y="269875"/>
                </a:lnTo>
                <a:lnTo>
                  <a:pt x="879475" y="295275"/>
                </a:lnTo>
                <a:lnTo>
                  <a:pt x="904875" y="295275"/>
                </a:lnTo>
                <a:lnTo>
                  <a:pt x="904875" y="320675"/>
                </a:lnTo>
                <a:lnTo>
                  <a:pt x="981075" y="319088"/>
                </a:lnTo>
                <a:lnTo>
                  <a:pt x="981075" y="342900"/>
                </a:lnTo>
                <a:lnTo>
                  <a:pt x="993775" y="342900"/>
                </a:lnTo>
                <a:lnTo>
                  <a:pt x="993775" y="371475"/>
                </a:lnTo>
                <a:lnTo>
                  <a:pt x="1336675" y="371475"/>
                </a:lnTo>
                <a:lnTo>
                  <a:pt x="1336675" y="393700"/>
                </a:lnTo>
                <a:lnTo>
                  <a:pt x="1736725" y="396875"/>
                </a:lnTo>
                <a:lnTo>
                  <a:pt x="1736725" y="422275"/>
                </a:lnTo>
                <a:lnTo>
                  <a:pt x="2305050" y="422275"/>
                </a:lnTo>
                <a:lnTo>
                  <a:pt x="2305050" y="459581"/>
                </a:lnTo>
                <a:lnTo>
                  <a:pt x="2327275" y="460375"/>
                </a:lnTo>
                <a:cubicBezTo>
                  <a:pt x="2326746" y="468842"/>
                  <a:pt x="2328598" y="479690"/>
                  <a:pt x="2328069" y="488157"/>
                </a:cubicBezTo>
                <a:lnTo>
                  <a:pt x="2857500" y="485775"/>
                </a:lnTo>
                <a:lnTo>
                  <a:pt x="2857500" y="508000"/>
                </a:lnTo>
                <a:lnTo>
                  <a:pt x="2892425" y="508000"/>
                </a:lnTo>
                <a:cubicBezTo>
                  <a:pt x="2892690" y="521758"/>
                  <a:pt x="2892954" y="535517"/>
                  <a:pt x="2893219" y="549275"/>
                </a:cubicBezTo>
                <a:lnTo>
                  <a:pt x="3286125" y="549275"/>
                </a:lnTo>
                <a:lnTo>
                  <a:pt x="3286125" y="606425"/>
                </a:lnTo>
                <a:lnTo>
                  <a:pt x="3702050" y="610394"/>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03" name="Gerader Verbinder 202">
            <a:extLst>
              <a:ext uri="{FF2B5EF4-FFF2-40B4-BE49-F238E27FC236}">
                <a16:creationId xmlns:a16="http://schemas.microsoft.com/office/drawing/2014/main" id="{9ECC7670-1F06-4A87-ACD3-3BFA65EAF8A5}"/>
              </a:ext>
            </a:extLst>
          </p:cNvPr>
          <p:cNvCxnSpPr>
            <a:cxnSpLocks/>
          </p:cNvCxnSpPr>
          <p:nvPr/>
        </p:nvCxnSpPr>
        <p:spPr>
          <a:xfrm flipV="1">
            <a:off x="7305800" y="1865234"/>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4" name="Gerader Verbinder 203">
            <a:extLst>
              <a:ext uri="{FF2B5EF4-FFF2-40B4-BE49-F238E27FC236}">
                <a16:creationId xmlns:a16="http://schemas.microsoft.com/office/drawing/2014/main" id="{6E816395-5519-4496-BF2F-02D94EB0829C}"/>
              </a:ext>
            </a:extLst>
          </p:cNvPr>
          <p:cNvCxnSpPr>
            <a:cxnSpLocks/>
          </p:cNvCxnSpPr>
          <p:nvPr/>
        </p:nvCxnSpPr>
        <p:spPr>
          <a:xfrm flipV="1">
            <a:off x="7424863" y="1937089"/>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5" name="Gerader Verbinder 204">
            <a:extLst>
              <a:ext uri="{FF2B5EF4-FFF2-40B4-BE49-F238E27FC236}">
                <a16:creationId xmlns:a16="http://schemas.microsoft.com/office/drawing/2014/main" id="{B97D456C-C8D1-4E3B-BD1F-9A25F38BD366}"/>
              </a:ext>
            </a:extLst>
          </p:cNvPr>
          <p:cNvCxnSpPr>
            <a:cxnSpLocks/>
          </p:cNvCxnSpPr>
          <p:nvPr/>
        </p:nvCxnSpPr>
        <p:spPr>
          <a:xfrm flipV="1">
            <a:off x="7491887" y="1937089"/>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6" name="Gerader Verbinder 205">
            <a:extLst>
              <a:ext uri="{FF2B5EF4-FFF2-40B4-BE49-F238E27FC236}">
                <a16:creationId xmlns:a16="http://schemas.microsoft.com/office/drawing/2014/main" id="{F70917CB-A24D-422B-9B94-70BEE787AE2E}"/>
              </a:ext>
            </a:extLst>
          </p:cNvPr>
          <p:cNvCxnSpPr>
            <a:cxnSpLocks/>
          </p:cNvCxnSpPr>
          <p:nvPr/>
        </p:nvCxnSpPr>
        <p:spPr>
          <a:xfrm flipV="1">
            <a:off x="7830024" y="2014042"/>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7" name="Gerader Verbinder 206">
            <a:extLst>
              <a:ext uri="{FF2B5EF4-FFF2-40B4-BE49-F238E27FC236}">
                <a16:creationId xmlns:a16="http://schemas.microsoft.com/office/drawing/2014/main" id="{1B64E906-8685-4674-A101-A72BCA81F045}"/>
              </a:ext>
            </a:extLst>
          </p:cNvPr>
          <p:cNvCxnSpPr>
            <a:cxnSpLocks/>
          </p:cNvCxnSpPr>
          <p:nvPr/>
        </p:nvCxnSpPr>
        <p:spPr>
          <a:xfrm flipV="1">
            <a:off x="8205342" y="2151484"/>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8" name="Gerader Verbinder 207">
            <a:extLst>
              <a:ext uri="{FF2B5EF4-FFF2-40B4-BE49-F238E27FC236}">
                <a16:creationId xmlns:a16="http://schemas.microsoft.com/office/drawing/2014/main" id="{AF1C1966-C5C3-4590-9615-2D7A223B800E}"/>
              </a:ext>
            </a:extLst>
          </p:cNvPr>
          <p:cNvCxnSpPr>
            <a:cxnSpLocks/>
          </p:cNvCxnSpPr>
          <p:nvPr/>
        </p:nvCxnSpPr>
        <p:spPr>
          <a:xfrm flipV="1">
            <a:off x="8295829" y="2205219"/>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9" name="Gerader Verbinder 208">
            <a:extLst>
              <a:ext uri="{FF2B5EF4-FFF2-40B4-BE49-F238E27FC236}">
                <a16:creationId xmlns:a16="http://schemas.microsoft.com/office/drawing/2014/main" id="{738EBB89-BB56-40CC-AA91-CBBD13D7B51A}"/>
              </a:ext>
            </a:extLst>
          </p:cNvPr>
          <p:cNvCxnSpPr>
            <a:cxnSpLocks/>
          </p:cNvCxnSpPr>
          <p:nvPr/>
        </p:nvCxnSpPr>
        <p:spPr>
          <a:xfrm flipV="1">
            <a:off x="8507333" y="2205687"/>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45ECBA24-431E-4246-B16B-2098F6C38EE0}"/>
              </a:ext>
            </a:extLst>
          </p:cNvPr>
          <p:cNvCxnSpPr>
            <a:cxnSpLocks/>
          </p:cNvCxnSpPr>
          <p:nvPr/>
        </p:nvCxnSpPr>
        <p:spPr>
          <a:xfrm flipV="1">
            <a:off x="8724027" y="2230177"/>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1" name="Gerader Verbinder 210">
            <a:extLst>
              <a:ext uri="{FF2B5EF4-FFF2-40B4-BE49-F238E27FC236}">
                <a16:creationId xmlns:a16="http://schemas.microsoft.com/office/drawing/2014/main" id="{176C905F-DF0D-48DD-8DC3-268269DD66AC}"/>
              </a:ext>
            </a:extLst>
          </p:cNvPr>
          <p:cNvCxnSpPr>
            <a:cxnSpLocks/>
          </p:cNvCxnSpPr>
          <p:nvPr/>
        </p:nvCxnSpPr>
        <p:spPr>
          <a:xfrm flipV="1">
            <a:off x="8743077" y="2230177"/>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D7244C8A-4321-44EB-9332-72E43CFAE07A}"/>
              </a:ext>
            </a:extLst>
          </p:cNvPr>
          <p:cNvCxnSpPr>
            <a:cxnSpLocks/>
          </p:cNvCxnSpPr>
          <p:nvPr/>
        </p:nvCxnSpPr>
        <p:spPr>
          <a:xfrm flipV="1">
            <a:off x="8862140" y="2230177"/>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3" name="Gerader Verbinder 212">
            <a:extLst>
              <a:ext uri="{FF2B5EF4-FFF2-40B4-BE49-F238E27FC236}">
                <a16:creationId xmlns:a16="http://schemas.microsoft.com/office/drawing/2014/main" id="{549DC918-39D0-4EAD-B3BE-9E2CA1819669}"/>
              </a:ext>
            </a:extLst>
          </p:cNvPr>
          <p:cNvCxnSpPr>
            <a:cxnSpLocks/>
          </p:cNvCxnSpPr>
          <p:nvPr/>
        </p:nvCxnSpPr>
        <p:spPr>
          <a:xfrm flipV="1">
            <a:off x="9226471" y="2258013"/>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4" name="Gerader Verbinder 213">
            <a:extLst>
              <a:ext uri="{FF2B5EF4-FFF2-40B4-BE49-F238E27FC236}">
                <a16:creationId xmlns:a16="http://schemas.microsoft.com/office/drawing/2014/main" id="{6C142F09-3563-498E-B1F4-D7CD66E2647E}"/>
              </a:ext>
            </a:extLst>
          </p:cNvPr>
          <p:cNvCxnSpPr>
            <a:cxnSpLocks/>
          </p:cNvCxnSpPr>
          <p:nvPr/>
        </p:nvCxnSpPr>
        <p:spPr>
          <a:xfrm flipV="1">
            <a:off x="10198020" y="2380173"/>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5" name="Gerader Verbinder 214">
            <a:extLst>
              <a:ext uri="{FF2B5EF4-FFF2-40B4-BE49-F238E27FC236}">
                <a16:creationId xmlns:a16="http://schemas.microsoft.com/office/drawing/2014/main" id="{66194EC3-0A25-4772-944C-5D19887420AB}"/>
              </a:ext>
            </a:extLst>
          </p:cNvPr>
          <p:cNvCxnSpPr>
            <a:cxnSpLocks/>
          </p:cNvCxnSpPr>
          <p:nvPr/>
        </p:nvCxnSpPr>
        <p:spPr>
          <a:xfrm flipV="1">
            <a:off x="10245098" y="2381764"/>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6" name="Gerader Verbinder 215">
            <a:extLst>
              <a:ext uri="{FF2B5EF4-FFF2-40B4-BE49-F238E27FC236}">
                <a16:creationId xmlns:a16="http://schemas.microsoft.com/office/drawing/2014/main" id="{8FB5E21F-86D3-43BD-884A-33EE9463B78E}"/>
              </a:ext>
            </a:extLst>
          </p:cNvPr>
          <p:cNvCxnSpPr>
            <a:cxnSpLocks/>
          </p:cNvCxnSpPr>
          <p:nvPr/>
        </p:nvCxnSpPr>
        <p:spPr>
          <a:xfrm flipV="1">
            <a:off x="10275927" y="2380173"/>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7" name="Gerader Verbinder 216">
            <a:extLst>
              <a:ext uri="{FF2B5EF4-FFF2-40B4-BE49-F238E27FC236}">
                <a16:creationId xmlns:a16="http://schemas.microsoft.com/office/drawing/2014/main" id="{4604EB6A-682C-4E6A-BAB7-892732A4C7C1}"/>
              </a:ext>
            </a:extLst>
          </p:cNvPr>
          <p:cNvCxnSpPr>
            <a:cxnSpLocks/>
          </p:cNvCxnSpPr>
          <p:nvPr/>
        </p:nvCxnSpPr>
        <p:spPr>
          <a:xfrm flipV="1">
            <a:off x="10294978" y="2380173"/>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8" name="Gerader Verbinder 217">
            <a:extLst>
              <a:ext uri="{FF2B5EF4-FFF2-40B4-BE49-F238E27FC236}">
                <a16:creationId xmlns:a16="http://schemas.microsoft.com/office/drawing/2014/main" id="{59CD31EE-1C70-4926-ADB1-1981CD4A77A4}"/>
              </a:ext>
            </a:extLst>
          </p:cNvPr>
          <p:cNvCxnSpPr>
            <a:cxnSpLocks/>
          </p:cNvCxnSpPr>
          <p:nvPr/>
        </p:nvCxnSpPr>
        <p:spPr>
          <a:xfrm flipV="1">
            <a:off x="10302752" y="2381764"/>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9" name="Gerader Verbinder 218">
            <a:extLst>
              <a:ext uri="{FF2B5EF4-FFF2-40B4-BE49-F238E27FC236}">
                <a16:creationId xmlns:a16="http://schemas.microsoft.com/office/drawing/2014/main" id="{EF4B45E9-26E7-43E8-B05F-E67A97933305}"/>
              </a:ext>
            </a:extLst>
          </p:cNvPr>
          <p:cNvCxnSpPr>
            <a:cxnSpLocks/>
          </p:cNvCxnSpPr>
          <p:nvPr/>
        </p:nvCxnSpPr>
        <p:spPr>
          <a:xfrm flipV="1">
            <a:off x="10317040" y="2380974"/>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0" name="Gerader Verbinder 219">
            <a:extLst>
              <a:ext uri="{FF2B5EF4-FFF2-40B4-BE49-F238E27FC236}">
                <a16:creationId xmlns:a16="http://schemas.microsoft.com/office/drawing/2014/main" id="{379FDA9D-7266-43B6-8300-186A462AB963}"/>
              </a:ext>
            </a:extLst>
          </p:cNvPr>
          <p:cNvCxnSpPr>
            <a:cxnSpLocks/>
          </p:cNvCxnSpPr>
          <p:nvPr/>
        </p:nvCxnSpPr>
        <p:spPr>
          <a:xfrm flipV="1">
            <a:off x="10924258" y="2442875"/>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1" name="Gerader Verbinder 220">
            <a:extLst>
              <a:ext uri="{FF2B5EF4-FFF2-40B4-BE49-F238E27FC236}">
                <a16:creationId xmlns:a16="http://schemas.microsoft.com/office/drawing/2014/main" id="{E4A0FB0A-29BA-4AA1-87A7-3B775A1FA394}"/>
              </a:ext>
            </a:extLst>
          </p:cNvPr>
          <p:cNvCxnSpPr>
            <a:cxnSpLocks/>
          </p:cNvCxnSpPr>
          <p:nvPr/>
        </p:nvCxnSpPr>
        <p:spPr>
          <a:xfrm flipV="1">
            <a:off x="10848058" y="2442874"/>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2" name="Gerader Verbinder 221">
            <a:extLst>
              <a:ext uri="{FF2B5EF4-FFF2-40B4-BE49-F238E27FC236}">
                <a16:creationId xmlns:a16="http://schemas.microsoft.com/office/drawing/2014/main" id="{CE5A5A8B-3C93-44F7-AC89-A1D117C37116}"/>
              </a:ext>
            </a:extLst>
          </p:cNvPr>
          <p:cNvCxnSpPr>
            <a:cxnSpLocks/>
          </p:cNvCxnSpPr>
          <p:nvPr/>
        </p:nvCxnSpPr>
        <p:spPr>
          <a:xfrm flipV="1">
            <a:off x="10842175" y="2442874"/>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3" name="Gerader Verbinder 222">
            <a:extLst>
              <a:ext uri="{FF2B5EF4-FFF2-40B4-BE49-F238E27FC236}">
                <a16:creationId xmlns:a16="http://schemas.microsoft.com/office/drawing/2014/main" id="{06BED2A9-CF1F-4602-8A38-D18882F5A838}"/>
              </a:ext>
            </a:extLst>
          </p:cNvPr>
          <p:cNvCxnSpPr>
            <a:cxnSpLocks/>
          </p:cNvCxnSpPr>
          <p:nvPr/>
        </p:nvCxnSpPr>
        <p:spPr>
          <a:xfrm flipV="1">
            <a:off x="10813599" y="2442873"/>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4" name="Gerader Verbinder 223">
            <a:extLst>
              <a:ext uri="{FF2B5EF4-FFF2-40B4-BE49-F238E27FC236}">
                <a16:creationId xmlns:a16="http://schemas.microsoft.com/office/drawing/2014/main" id="{68674B89-15C4-443C-B893-0182609708A8}"/>
              </a:ext>
            </a:extLst>
          </p:cNvPr>
          <p:cNvCxnSpPr>
            <a:cxnSpLocks/>
          </p:cNvCxnSpPr>
          <p:nvPr/>
        </p:nvCxnSpPr>
        <p:spPr>
          <a:xfrm flipV="1">
            <a:off x="10687392" y="2440492"/>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5" name="Gerader Verbinder 224">
            <a:extLst>
              <a:ext uri="{FF2B5EF4-FFF2-40B4-BE49-F238E27FC236}">
                <a16:creationId xmlns:a16="http://schemas.microsoft.com/office/drawing/2014/main" id="{788F9B64-2D8B-4208-B9D7-8674E1BFA7CC}"/>
              </a:ext>
            </a:extLst>
          </p:cNvPr>
          <p:cNvCxnSpPr>
            <a:cxnSpLocks/>
          </p:cNvCxnSpPr>
          <p:nvPr/>
        </p:nvCxnSpPr>
        <p:spPr>
          <a:xfrm flipV="1">
            <a:off x="10626011" y="2440492"/>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6" name="Gerader Verbinder 225">
            <a:extLst>
              <a:ext uri="{FF2B5EF4-FFF2-40B4-BE49-F238E27FC236}">
                <a16:creationId xmlns:a16="http://schemas.microsoft.com/office/drawing/2014/main" id="{518ECC37-A006-4642-B6AB-761760E47ED6}"/>
              </a:ext>
            </a:extLst>
          </p:cNvPr>
          <p:cNvCxnSpPr>
            <a:cxnSpLocks/>
          </p:cNvCxnSpPr>
          <p:nvPr/>
        </p:nvCxnSpPr>
        <p:spPr>
          <a:xfrm flipV="1">
            <a:off x="10611587" y="244049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7" name="Gerader Verbinder 226">
            <a:extLst>
              <a:ext uri="{FF2B5EF4-FFF2-40B4-BE49-F238E27FC236}">
                <a16:creationId xmlns:a16="http://schemas.microsoft.com/office/drawing/2014/main" id="{BFE07BBC-FBCA-4AB3-A20D-9871E15B8C12}"/>
              </a:ext>
            </a:extLst>
          </p:cNvPr>
          <p:cNvCxnSpPr>
            <a:cxnSpLocks/>
          </p:cNvCxnSpPr>
          <p:nvPr/>
        </p:nvCxnSpPr>
        <p:spPr>
          <a:xfrm flipV="1">
            <a:off x="10592537" y="244049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8" name="Gerader Verbinder 227">
            <a:extLst>
              <a:ext uri="{FF2B5EF4-FFF2-40B4-BE49-F238E27FC236}">
                <a16:creationId xmlns:a16="http://schemas.microsoft.com/office/drawing/2014/main" id="{1A5910D0-FAF3-4E86-8253-240159F779EF}"/>
              </a:ext>
            </a:extLst>
          </p:cNvPr>
          <p:cNvCxnSpPr>
            <a:cxnSpLocks/>
          </p:cNvCxnSpPr>
          <p:nvPr/>
        </p:nvCxnSpPr>
        <p:spPr>
          <a:xfrm flipV="1">
            <a:off x="10573487" y="244049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9" name="Gerader Verbinder 228">
            <a:extLst>
              <a:ext uri="{FF2B5EF4-FFF2-40B4-BE49-F238E27FC236}">
                <a16:creationId xmlns:a16="http://schemas.microsoft.com/office/drawing/2014/main" id="{83CCB554-845E-49D3-BF8E-1B706B7FA6E0}"/>
              </a:ext>
            </a:extLst>
          </p:cNvPr>
          <p:cNvCxnSpPr>
            <a:cxnSpLocks/>
          </p:cNvCxnSpPr>
          <p:nvPr/>
        </p:nvCxnSpPr>
        <p:spPr>
          <a:xfrm flipV="1">
            <a:off x="10554437" y="244049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0" name="Gerader Verbinder 229">
            <a:extLst>
              <a:ext uri="{FF2B5EF4-FFF2-40B4-BE49-F238E27FC236}">
                <a16:creationId xmlns:a16="http://schemas.microsoft.com/office/drawing/2014/main" id="{EE4637F4-1DBD-4415-9DFA-098164284B1B}"/>
              </a:ext>
            </a:extLst>
          </p:cNvPr>
          <p:cNvCxnSpPr>
            <a:cxnSpLocks/>
          </p:cNvCxnSpPr>
          <p:nvPr/>
        </p:nvCxnSpPr>
        <p:spPr>
          <a:xfrm flipV="1">
            <a:off x="10537196" y="244049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1" name="Gerader Verbinder 230">
            <a:extLst>
              <a:ext uri="{FF2B5EF4-FFF2-40B4-BE49-F238E27FC236}">
                <a16:creationId xmlns:a16="http://schemas.microsoft.com/office/drawing/2014/main" id="{C445C849-C38C-4396-BFE0-ABB14C4B2289}"/>
              </a:ext>
            </a:extLst>
          </p:cNvPr>
          <p:cNvCxnSpPr>
            <a:cxnSpLocks/>
          </p:cNvCxnSpPr>
          <p:nvPr/>
        </p:nvCxnSpPr>
        <p:spPr>
          <a:xfrm flipV="1">
            <a:off x="10537157" y="237779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2" name="Gerader Verbinder 231">
            <a:extLst>
              <a:ext uri="{FF2B5EF4-FFF2-40B4-BE49-F238E27FC236}">
                <a16:creationId xmlns:a16="http://schemas.microsoft.com/office/drawing/2014/main" id="{01BBCACC-E718-4C5A-9745-05929D776E0A}"/>
              </a:ext>
            </a:extLst>
          </p:cNvPr>
          <p:cNvCxnSpPr>
            <a:cxnSpLocks/>
          </p:cNvCxnSpPr>
          <p:nvPr/>
        </p:nvCxnSpPr>
        <p:spPr>
          <a:xfrm flipV="1">
            <a:off x="10518070" y="237779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3" name="Gerader Verbinder 232">
            <a:extLst>
              <a:ext uri="{FF2B5EF4-FFF2-40B4-BE49-F238E27FC236}">
                <a16:creationId xmlns:a16="http://schemas.microsoft.com/office/drawing/2014/main" id="{6EA35D20-8C75-445C-B40F-3A00244A765C}"/>
              </a:ext>
            </a:extLst>
          </p:cNvPr>
          <p:cNvCxnSpPr>
            <a:cxnSpLocks/>
          </p:cNvCxnSpPr>
          <p:nvPr/>
        </p:nvCxnSpPr>
        <p:spPr>
          <a:xfrm flipV="1">
            <a:off x="10501401" y="237779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4" name="Gerader Verbinder 233">
            <a:extLst>
              <a:ext uri="{FF2B5EF4-FFF2-40B4-BE49-F238E27FC236}">
                <a16:creationId xmlns:a16="http://schemas.microsoft.com/office/drawing/2014/main" id="{1459CD33-ABE2-4805-9FFF-CEC5EC4DBED9}"/>
              </a:ext>
            </a:extLst>
          </p:cNvPr>
          <p:cNvCxnSpPr>
            <a:cxnSpLocks/>
          </p:cNvCxnSpPr>
          <p:nvPr/>
        </p:nvCxnSpPr>
        <p:spPr>
          <a:xfrm flipV="1">
            <a:off x="10458539" y="237779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5" name="Gerader Verbinder 234">
            <a:extLst>
              <a:ext uri="{FF2B5EF4-FFF2-40B4-BE49-F238E27FC236}">
                <a16:creationId xmlns:a16="http://schemas.microsoft.com/office/drawing/2014/main" id="{B524487D-22C1-4A31-89E5-0560C293A43E}"/>
              </a:ext>
            </a:extLst>
          </p:cNvPr>
          <p:cNvCxnSpPr>
            <a:cxnSpLocks/>
          </p:cNvCxnSpPr>
          <p:nvPr/>
        </p:nvCxnSpPr>
        <p:spPr>
          <a:xfrm flipV="1">
            <a:off x="10449015" y="237779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6" name="Gerader Verbinder 235">
            <a:extLst>
              <a:ext uri="{FF2B5EF4-FFF2-40B4-BE49-F238E27FC236}">
                <a16:creationId xmlns:a16="http://schemas.microsoft.com/office/drawing/2014/main" id="{B5EE3784-6869-46D4-8F05-82B82A58080D}"/>
              </a:ext>
            </a:extLst>
          </p:cNvPr>
          <p:cNvCxnSpPr>
            <a:cxnSpLocks/>
          </p:cNvCxnSpPr>
          <p:nvPr/>
        </p:nvCxnSpPr>
        <p:spPr>
          <a:xfrm flipV="1">
            <a:off x="10394246" y="2379381"/>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7" name="Gerader Verbinder 236">
            <a:extLst>
              <a:ext uri="{FF2B5EF4-FFF2-40B4-BE49-F238E27FC236}">
                <a16:creationId xmlns:a16="http://schemas.microsoft.com/office/drawing/2014/main" id="{41A9A256-F3C0-431A-ACD6-3267C2647C08}"/>
              </a:ext>
            </a:extLst>
          </p:cNvPr>
          <p:cNvCxnSpPr>
            <a:cxnSpLocks/>
          </p:cNvCxnSpPr>
          <p:nvPr/>
        </p:nvCxnSpPr>
        <p:spPr>
          <a:xfrm flipV="1">
            <a:off x="10375196" y="2379587"/>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8" name="Gerader Verbinder 237">
            <a:extLst>
              <a:ext uri="{FF2B5EF4-FFF2-40B4-BE49-F238E27FC236}">
                <a16:creationId xmlns:a16="http://schemas.microsoft.com/office/drawing/2014/main" id="{7FF0DE74-061E-4D1D-862C-7BDE90A2093D}"/>
              </a:ext>
            </a:extLst>
          </p:cNvPr>
          <p:cNvCxnSpPr>
            <a:cxnSpLocks/>
          </p:cNvCxnSpPr>
          <p:nvPr/>
        </p:nvCxnSpPr>
        <p:spPr>
          <a:xfrm flipV="1">
            <a:off x="10362573" y="2377790"/>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9" name="Gerader Verbinder 238">
            <a:extLst>
              <a:ext uri="{FF2B5EF4-FFF2-40B4-BE49-F238E27FC236}">
                <a16:creationId xmlns:a16="http://schemas.microsoft.com/office/drawing/2014/main" id="{DF0241F1-07F1-4AEA-B6C8-59B66AE40E2C}"/>
              </a:ext>
            </a:extLst>
          </p:cNvPr>
          <p:cNvCxnSpPr>
            <a:cxnSpLocks/>
          </p:cNvCxnSpPr>
          <p:nvPr/>
        </p:nvCxnSpPr>
        <p:spPr>
          <a:xfrm flipV="1">
            <a:off x="10349952" y="2377789"/>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0" name="Gerader Verbinder 239">
            <a:extLst>
              <a:ext uri="{FF2B5EF4-FFF2-40B4-BE49-F238E27FC236}">
                <a16:creationId xmlns:a16="http://schemas.microsoft.com/office/drawing/2014/main" id="{08DB5AC3-6BB0-47D6-BF5A-A1E78A737982}"/>
              </a:ext>
            </a:extLst>
          </p:cNvPr>
          <p:cNvCxnSpPr>
            <a:cxnSpLocks/>
          </p:cNvCxnSpPr>
          <p:nvPr/>
        </p:nvCxnSpPr>
        <p:spPr>
          <a:xfrm rot="5400000" flipV="1">
            <a:off x="10549820" y="2440447"/>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1" name="Gerader Verbinder 240">
            <a:extLst>
              <a:ext uri="{FF2B5EF4-FFF2-40B4-BE49-F238E27FC236}">
                <a16:creationId xmlns:a16="http://schemas.microsoft.com/office/drawing/2014/main" id="{E254444B-0588-4E77-86CE-F3184862D336}"/>
              </a:ext>
            </a:extLst>
          </p:cNvPr>
          <p:cNvCxnSpPr>
            <a:cxnSpLocks/>
          </p:cNvCxnSpPr>
          <p:nvPr/>
        </p:nvCxnSpPr>
        <p:spPr>
          <a:xfrm rot="5400000" flipV="1">
            <a:off x="10524096" y="2380974"/>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2" name="Gerader Verbinder 241">
            <a:extLst>
              <a:ext uri="{FF2B5EF4-FFF2-40B4-BE49-F238E27FC236}">
                <a16:creationId xmlns:a16="http://schemas.microsoft.com/office/drawing/2014/main" id="{3DBACB09-DB0A-432D-B6FF-A7B560677999}"/>
              </a:ext>
            </a:extLst>
          </p:cNvPr>
          <p:cNvCxnSpPr>
            <a:cxnSpLocks/>
          </p:cNvCxnSpPr>
          <p:nvPr/>
        </p:nvCxnSpPr>
        <p:spPr>
          <a:xfrm rot="5400000" flipV="1">
            <a:off x="8054994" y="2102703"/>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3" name="Gerader Verbinder 242">
            <a:extLst>
              <a:ext uri="{FF2B5EF4-FFF2-40B4-BE49-F238E27FC236}">
                <a16:creationId xmlns:a16="http://schemas.microsoft.com/office/drawing/2014/main" id="{3F5799E4-0E1E-41D2-973A-50712CC038F2}"/>
              </a:ext>
            </a:extLst>
          </p:cNvPr>
          <p:cNvCxnSpPr>
            <a:cxnSpLocks/>
          </p:cNvCxnSpPr>
          <p:nvPr/>
        </p:nvCxnSpPr>
        <p:spPr>
          <a:xfrm rot="5400000" flipV="1">
            <a:off x="7434189" y="1937089"/>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4" name="Gerader Verbinder 243">
            <a:extLst>
              <a:ext uri="{FF2B5EF4-FFF2-40B4-BE49-F238E27FC236}">
                <a16:creationId xmlns:a16="http://schemas.microsoft.com/office/drawing/2014/main" id="{28D0BC6A-AA7F-4316-9FE0-AC01C51EEBC8}"/>
              </a:ext>
            </a:extLst>
          </p:cNvPr>
          <p:cNvCxnSpPr>
            <a:cxnSpLocks/>
          </p:cNvCxnSpPr>
          <p:nvPr/>
        </p:nvCxnSpPr>
        <p:spPr>
          <a:xfrm flipV="1">
            <a:off x="8043274" y="2095350"/>
            <a:ext cx="0" cy="71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5" name="Gerader Verbinder 244">
            <a:extLst>
              <a:ext uri="{FF2B5EF4-FFF2-40B4-BE49-F238E27FC236}">
                <a16:creationId xmlns:a16="http://schemas.microsoft.com/office/drawing/2014/main" id="{0AB3C821-7D37-4B34-821B-33410D1054A5}"/>
              </a:ext>
            </a:extLst>
          </p:cNvPr>
          <p:cNvCxnSpPr>
            <a:cxnSpLocks/>
          </p:cNvCxnSpPr>
          <p:nvPr/>
        </p:nvCxnSpPr>
        <p:spPr>
          <a:xfrm flipV="1">
            <a:off x="10153358" y="1966966"/>
            <a:ext cx="0" cy="10202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6" name="Gerader Verbinder 245">
            <a:extLst>
              <a:ext uri="{FF2B5EF4-FFF2-40B4-BE49-F238E27FC236}">
                <a16:creationId xmlns:a16="http://schemas.microsoft.com/office/drawing/2014/main" id="{F4D60894-A021-431C-AC46-148061644848}"/>
              </a:ext>
            </a:extLst>
          </p:cNvPr>
          <p:cNvCxnSpPr>
            <a:cxnSpLocks/>
          </p:cNvCxnSpPr>
          <p:nvPr/>
        </p:nvCxnSpPr>
        <p:spPr>
          <a:xfrm rot="5400000" flipV="1">
            <a:off x="10153358" y="1971607"/>
            <a:ext cx="0" cy="71855"/>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47" name="Textfeld 246">
            <a:extLst>
              <a:ext uri="{FF2B5EF4-FFF2-40B4-BE49-F238E27FC236}">
                <a16:creationId xmlns:a16="http://schemas.microsoft.com/office/drawing/2014/main" id="{2C77CE72-6154-49DC-ADFE-5FEB4DA8AFB8}"/>
              </a:ext>
            </a:extLst>
          </p:cNvPr>
          <p:cNvSpPr txBox="1"/>
          <p:nvPr/>
        </p:nvSpPr>
        <p:spPr>
          <a:xfrm>
            <a:off x="10135869" y="1863213"/>
            <a:ext cx="848309" cy="276999"/>
          </a:xfrm>
          <a:prstGeom prst="rect">
            <a:avLst/>
          </a:prstGeom>
          <a:noFill/>
          <a:ln>
            <a:noFill/>
          </a:ln>
        </p:spPr>
        <p:txBody>
          <a:bodyPr wrap="none" rtlCol="0">
            <a:spAutoFit/>
          </a:bodyPr>
          <a:lstStyle/>
          <a:p>
            <a:r>
              <a:rPr lang="de-DE" sz="1200" err="1"/>
              <a:t>Censored</a:t>
            </a:r>
            <a:endParaRPr lang="de-DE" sz="1200"/>
          </a:p>
        </p:txBody>
      </p:sp>
      <p:sp>
        <p:nvSpPr>
          <p:cNvPr id="251" name="Textfeld 250">
            <a:extLst>
              <a:ext uri="{FF2B5EF4-FFF2-40B4-BE49-F238E27FC236}">
                <a16:creationId xmlns:a16="http://schemas.microsoft.com/office/drawing/2014/main" id="{23BD6D23-5802-4050-A536-0CB3B4F50150}"/>
              </a:ext>
            </a:extLst>
          </p:cNvPr>
          <p:cNvSpPr txBox="1"/>
          <p:nvPr/>
        </p:nvSpPr>
        <p:spPr>
          <a:xfrm>
            <a:off x="7248613" y="3359264"/>
            <a:ext cx="2223686" cy="430887"/>
          </a:xfrm>
          <a:prstGeom prst="rect">
            <a:avLst/>
          </a:prstGeom>
          <a:noFill/>
          <a:ln>
            <a:noFill/>
          </a:ln>
        </p:spPr>
        <p:txBody>
          <a:bodyPr wrap="none" rtlCol="0">
            <a:spAutoFit/>
          </a:bodyPr>
          <a:lstStyle/>
          <a:p>
            <a:r>
              <a:rPr lang="de-DE" sz="1100"/>
              <a:t>Median follow-</a:t>
            </a:r>
            <a:r>
              <a:rPr lang="de-DE" sz="1100" err="1"/>
              <a:t>up</a:t>
            </a:r>
            <a:r>
              <a:rPr lang="de-DE" sz="1100"/>
              <a:t>,</a:t>
            </a:r>
          </a:p>
          <a:p>
            <a:r>
              <a:rPr lang="de-DE" sz="1100"/>
              <a:t>36.8 </a:t>
            </a:r>
            <a:r>
              <a:rPr lang="de-DE" sz="1100" err="1"/>
              <a:t>months</a:t>
            </a:r>
            <a:r>
              <a:rPr lang="de-DE" sz="1100"/>
              <a:t> (95% CI: 35.4-37.2)</a:t>
            </a:r>
          </a:p>
        </p:txBody>
      </p:sp>
      <p:sp>
        <p:nvSpPr>
          <p:cNvPr id="252" name="Textfeld 251">
            <a:extLst>
              <a:ext uri="{FF2B5EF4-FFF2-40B4-BE49-F238E27FC236}">
                <a16:creationId xmlns:a16="http://schemas.microsoft.com/office/drawing/2014/main" id="{39A7EEC2-4A88-46AC-B568-95F6CB1D390C}"/>
              </a:ext>
            </a:extLst>
          </p:cNvPr>
          <p:cNvSpPr txBox="1"/>
          <p:nvPr/>
        </p:nvSpPr>
        <p:spPr>
          <a:xfrm>
            <a:off x="7241171" y="3693651"/>
            <a:ext cx="2076209" cy="430887"/>
          </a:xfrm>
          <a:prstGeom prst="rect">
            <a:avLst/>
          </a:prstGeom>
          <a:noFill/>
          <a:ln>
            <a:noFill/>
          </a:ln>
        </p:spPr>
        <p:txBody>
          <a:bodyPr wrap="none" rtlCol="0">
            <a:spAutoFit/>
          </a:bodyPr>
          <a:lstStyle/>
          <a:p>
            <a:r>
              <a:rPr lang="de-DE" sz="1100" err="1"/>
              <a:t>Estimated</a:t>
            </a:r>
            <a:r>
              <a:rPr lang="de-DE" sz="1100"/>
              <a:t> 36-months OS rate:</a:t>
            </a:r>
          </a:p>
          <a:p>
            <a:r>
              <a:rPr lang="de-DE" sz="1100"/>
              <a:t>74.8% (95% CI: 63.7-83.0%)</a:t>
            </a:r>
          </a:p>
        </p:txBody>
      </p:sp>
      <p:sp>
        <p:nvSpPr>
          <p:cNvPr id="253" name="Textfeld 252">
            <a:extLst>
              <a:ext uri="{FF2B5EF4-FFF2-40B4-BE49-F238E27FC236}">
                <a16:creationId xmlns:a16="http://schemas.microsoft.com/office/drawing/2014/main" id="{4D903D33-C7EA-4F63-81B9-DF11DB931BDC}"/>
              </a:ext>
            </a:extLst>
          </p:cNvPr>
          <p:cNvSpPr txBox="1"/>
          <p:nvPr/>
        </p:nvSpPr>
        <p:spPr>
          <a:xfrm>
            <a:off x="415735" y="1819653"/>
            <a:ext cx="147476" cy="246221"/>
          </a:xfrm>
          <a:prstGeom prst="rect">
            <a:avLst/>
          </a:prstGeom>
          <a:noFill/>
        </p:spPr>
        <p:txBody>
          <a:bodyPr wrap="none" lIns="0" tIns="0" rIns="0" bIns="0" rtlCol="0">
            <a:spAutoFit/>
          </a:bodyPr>
          <a:lstStyle/>
          <a:p>
            <a:r>
              <a:rPr lang="de-DE" sz="1600" b="1"/>
              <a:t>A</a:t>
            </a:r>
          </a:p>
        </p:txBody>
      </p:sp>
      <p:sp>
        <p:nvSpPr>
          <p:cNvPr id="254" name="Textfeld 253">
            <a:extLst>
              <a:ext uri="{FF2B5EF4-FFF2-40B4-BE49-F238E27FC236}">
                <a16:creationId xmlns:a16="http://schemas.microsoft.com/office/drawing/2014/main" id="{C6C49793-F723-411C-8496-00AF9C5CCAAC}"/>
              </a:ext>
            </a:extLst>
          </p:cNvPr>
          <p:cNvSpPr txBox="1"/>
          <p:nvPr/>
        </p:nvSpPr>
        <p:spPr>
          <a:xfrm>
            <a:off x="6250111" y="1818503"/>
            <a:ext cx="147476" cy="246221"/>
          </a:xfrm>
          <a:prstGeom prst="rect">
            <a:avLst/>
          </a:prstGeom>
          <a:noFill/>
        </p:spPr>
        <p:txBody>
          <a:bodyPr wrap="none" lIns="0" tIns="0" rIns="0" bIns="0" rtlCol="0">
            <a:spAutoFit/>
          </a:bodyPr>
          <a:lstStyle/>
          <a:p>
            <a:r>
              <a:rPr lang="de-DE" sz="1600" b="1"/>
              <a:t>B</a:t>
            </a:r>
          </a:p>
        </p:txBody>
      </p:sp>
    </p:spTree>
    <p:extLst>
      <p:ext uri="{BB962C8B-B14F-4D97-AF65-F5344CB8AC3E}">
        <p14:creationId xmlns:p14="http://schemas.microsoft.com/office/powerpoint/2010/main" val="133549156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PFS and OS</a:t>
            </a:r>
          </a:p>
        </p:txBody>
      </p:sp>
      <p:sp>
        <p:nvSpPr>
          <p:cNvPr id="12" name="Textplatzhalter 11">
            <a:extLst>
              <a:ext uri="{FF2B5EF4-FFF2-40B4-BE49-F238E27FC236}">
                <a16:creationId xmlns:a16="http://schemas.microsoft.com/office/drawing/2014/main" id="{ADC33E37-5A74-4C47-B940-138F9FF6B596}"/>
              </a:ext>
            </a:extLst>
          </p:cNvPr>
          <p:cNvSpPr>
            <a:spLocks noGrp="1"/>
          </p:cNvSpPr>
          <p:nvPr>
            <p:ph type="body" sz="quarter" idx="12"/>
          </p:nvPr>
        </p:nvSpPr>
        <p:spPr/>
        <p:txBody>
          <a:bodyPr/>
          <a:lstStyle/>
          <a:p>
            <a:r>
              <a:rPr lang="de-DE"/>
              <a:t>Overall PFS (A) </a:t>
            </a:r>
            <a:r>
              <a:rPr lang="de-DE" err="1"/>
              <a:t>and</a:t>
            </a:r>
            <a:r>
              <a:rPr lang="de-DE"/>
              <a:t> OS (B) </a:t>
            </a:r>
            <a:r>
              <a:rPr lang="de-DE" err="1"/>
              <a:t>by</a:t>
            </a:r>
            <a:r>
              <a:rPr lang="de-DE"/>
              <a:t> </a:t>
            </a:r>
            <a:r>
              <a:rPr lang="de-DE" err="1"/>
              <a:t>investigator-assessed</a:t>
            </a:r>
            <a:r>
              <a:rPr lang="de-DE"/>
              <a:t> </a:t>
            </a:r>
            <a:r>
              <a:rPr lang="de-DE" err="1"/>
              <a:t>best</a:t>
            </a:r>
            <a:r>
              <a:rPr lang="de-DE"/>
              <a:t> </a:t>
            </a:r>
            <a:r>
              <a:rPr lang="de-DE" err="1"/>
              <a:t>response</a:t>
            </a:r>
            <a:r>
              <a:rPr lang="de-DE"/>
              <a:t> </a:t>
            </a:r>
          </a:p>
        </p:txBody>
      </p:sp>
      <p:sp>
        <p:nvSpPr>
          <p:cNvPr id="9" name="Rectangle 8">
            <a:extLst>
              <a:ext uri="{FF2B5EF4-FFF2-40B4-BE49-F238E27FC236}">
                <a16:creationId xmlns:a16="http://schemas.microsoft.com/office/drawing/2014/main" id="{96DF62C3-D057-0543-9AAE-CA5994CC44B5}"/>
              </a:ext>
            </a:extLst>
          </p:cNvPr>
          <p:cNvSpPr/>
          <p:nvPr/>
        </p:nvSpPr>
        <p:spPr>
          <a:xfrm>
            <a:off x="417513" y="5692291"/>
            <a:ext cx="10896052" cy="553998"/>
          </a:xfrm>
          <a:prstGeom prst="rect">
            <a:avLst/>
          </a:prstGeom>
        </p:spPr>
        <p:txBody>
          <a:bodyPr wrap="square" lIns="0" tIns="0" rIns="0" bIns="0">
            <a:spAutoFit/>
          </a:bodyPr>
          <a:lstStyle/>
          <a:p>
            <a:pPr marL="285750" indent="-285750">
              <a:buClr>
                <a:schemeClr val="bg2"/>
              </a:buClr>
              <a:buFont typeface="Arial" panose="020B0604020202020204" pitchFamily="34" charset="0"/>
              <a:buChar char="•"/>
            </a:pPr>
            <a:r>
              <a:rPr lang="en-US" sz="1200"/>
              <a:t>Favorable</a:t>
            </a:r>
            <a:r>
              <a:rPr lang="en-GB" sz="1200"/>
              <a:t> survival was observed in patients who achieved CR (</a:t>
            </a:r>
            <a:r>
              <a:rPr lang="en-GB" sz="1200" b="1"/>
              <a:t>A and B</a:t>
            </a:r>
            <a:r>
              <a:rPr lang="en-GB" sz="1200"/>
              <a:t>)</a:t>
            </a:r>
          </a:p>
          <a:p>
            <a:pPr marL="285750" indent="-285750">
              <a:buClr>
                <a:schemeClr val="bg2"/>
              </a:buClr>
              <a:buFont typeface="Arial" panose="020B0604020202020204" pitchFamily="34" charset="0"/>
              <a:buChar char="•"/>
            </a:pPr>
            <a:r>
              <a:rPr lang="en-GB" sz="1200"/>
              <a:t>Median PFS was not reached (95% CI: 27.8-NE), 16.6 months (95% CI: 5.3-NE), and 2.6 months (95% CI: 0.8-2.9) for patients who achieved CR, PR, or non-responders (SD/PD), respectively</a:t>
            </a:r>
          </a:p>
        </p:txBody>
      </p:sp>
      <p:graphicFrame>
        <p:nvGraphicFramePr>
          <p:cNvPr id="7" name="Tabelle 11">
            <a:extLst>
              <a:ext uri="{FF2B5EF4-FFF2-40B4-BE49-F238E27FC236}">
                <a16:creationId xmlns:a16="http://schemas.microsoft.com/office/drawing/2014/main" id="{34341559-47CB-40F7-A71D-28FE6B333697}"/>
              </a:ext>
            </a:extLst>
          </p:cNvPr>
          <p:cNvGraphicFramePr>
            <a:graphicFrameLocks noGrp="1"/>
          </p:cNvGraphicFramePr>
          <p:nvPr>
            <p:extLst>
              <p:ext uri="{D42A27DB-BD31-4B8C-83A1-F6EECF244321}">
                <p14:modId xmlns:p14="http://schemas.microsoft.com/office/powerpoint/2010/main" val="1926111392"/>
              </p:ext>
            </p:extLst>
          </p:nvPr>
        </p:nvGraphicFramePr>
        <p:xfrm>
          <a:off x="417224" y="4537935"/>
          <a:ext cx="5228449" cy="978628"/>
        </p:xfrm>
        <a:graphic>
          <a:graphicData uri="http://schemas.openxmlformats.org/drawingml/2006/table">
            <a:tbl>
              <a:tblPr firstRow="1" bandRow="1">
                <a:tableStyleId>{5C22544A-7EE6-4342-B048-85BDC9FD1C3A}</a:tableStyleId>
              </a:tblPr>
              <a:tblGrid>
                <a:gridCol w="592125">
                  <a:extLst>
                    <a:ext uri="{9D8B030D-6E8A-4147-A177-3AD203B41FA5}">
                      <a16:colId xmlns:a16="http://schemas.microsoft.com/office/drawing/2014/main" val="3090502603"/>
                    </a:ext>
                  </a:extLst>
                </a:gridCol>
                <a:gridCol w="331166">
                  <a:extLst>
                    <a:ext uri="{9D8B030D-6E8A-4147-A177-3AD203B41FA5}">
                      <a16:colId xmlns:a16="http://schemas.microsoft.com/office/drawing/2014/main" val="397126485"/>
                    </a:ext>
                  </a:extLst>
                </a:gridCol>
                <a:gridCol w="331166">
                  <a:extLst>
                    <a:ext uri="{9D8B030D-6E8A-4147-A177-3AD203B41FA5}">
                      <a16:colId xmlns:a16="http://schemas.microsoft.com/office/drawing/2014/main" val="1422856513"/>
                    </a:ext>
                  </a:extLst>
                </a:gridCol>
                <a:gridCol w="331166">
                  <a:extLst>
                    <a:ext uri="{9D8B030D-6E8A-4147-A177-3AD203B41FA5}">
                      <a16:colId xmlns:a16="http://schemas.microsoft.com/office/drawing/2014/main" val="271228855"/>
                    </a:ext>
                  </a:extLst>
                </a:gridCol>
                <a:gridCol w="331166">
                  <a:extLst>
                    <a:ext uri="{9D8B030D-6E8A-4147-A177-3AD203B41FA5}">
                      <a16:colId xmlns:a16="http://schemas.microsoft.com/office/drawing/2014/main" val="1002409555"/>
                    </a:ext>
                  </a:extLst>
                </a:gridCol>
                <a:gridCol w="331166">
                  <a:extLst>
                    <a:ext uri="{9D8B030D-6E8A-4147-A177-3AD203B41FA5}">
                      <a16:colId xmlns:a16="http://schemas.microsoft.com/office/drawing/2014/main" val="3834432088"/>
                    </a:ext>
                  </a:extLst>
                </a:gridCol>
                <a:gridCol w="331166">
                  <a:extLst>
                    <a:ext uri="{9D8B030D-6E8A-4147-A177-3AD203B41FA5}">
                      <a16:colId xmlns:a16="http://schemas.microsoft.com/office/drawing/2014/main" val="2999473008"/>
                    </a:ext>
                  </a:extLst>
                </a:gridCol>
                <a:gridCol w="331166">
                  <a:extLst>
                    <a:ext uri="{9D8B030D-6E8A-4147-A177-3AD203B41FA5}">
                      <a16:colId xmlns:a16="http://schemas.microsoft.com/office/drawing/2014/main" val="1667970651"/>
                    </a:ext>
                  </a:extLst>
                </a:gridCol>
                <a:gridCol w="331166">
                  <a:extLst>
                    <a:ext uri="{9D8B030D-6E8A-4147-A177-3AD203B41FA5}">
                      <a16:colId xmlns:a16="http://schemas.microsoft.com/office/drawing/2014/main" val="1996150235"/>
                    </a:ext>
                  </a:extLst>
                </a:gridCol>
                <a:gridCol w="331166">
                  <a:extLst>
                    <a:ext uri="{9D8B030D-6E8A-4147-A177-3AD203B41FA5}">
                      <a16:colId xmlns:a16="http://schemas.microsoft.com/office/drawing/2014/main" val="3680496689"/>
                    </a:ext>
                  </a:extLst>
                </a:gridCol>
                <a:gridCol w="331166">
                  <a:extLst>
                    <a:ext uri="{9D8B030D-6E8A-4147-A177-3AD203B41FA5}">
                      <a16:colId xmlns:a16="http://schemas.microsoft.com/office/drawing/2014/main" val="873629856"/>
                    </a:ext>
                  </a:extLst>
                </a:gridCol>
                <a:gridCol w="331166">
                  <a:extLst>
                    <a:ext uri="{9D8B030D-6E8A-4147-A177-3AD203B41FA5}">
                      <a16:colId xmlns:a16="http://schemas.microsoft.com/office/drawing/2014/main" val="555184374"/>
                    </a:ext>
                  </a:extLst>
                </a:gridCol>
                <a:gridCol w="331166">
                  <a:extLst>
                    <a:ext uri="{9D8B030D-6E8A-4147-A177-3AD203B41FA5}">
                      <a16:colId xmlns:a16="http://schemas.microsoft.com/office/drawing/2014/main" val="1871277395"/>
                    </a:ext>
                  </a:extLst>
                </a:gridCol>
                <a:gridCol w="331166">
                  <a:extLst>
                    <a:ext uri="{9D8B030D-6E8A-4147-A177-3AD203B41FA5}">
                      <a16:colId xmlns:a16="http://schemas.microsoft.com/office/drawing/2014/main" val="2071212281"/>
                    </a:ext>
                  </a:extLst>
                </a:gridCol>
                <a:gridCol w="331166">
                  <a:extLst>
                    <a:ext uri="{9D8B030D-6E8A-4147-A177-3AD203B41FA5}">
                      <a16:colId xmlns:a16="http://schemas.microsoft.com/office/drawing/2014/main" val="4012897739"/>
                    </a:ext>
                  </a:extLst>
                </a:gridCol>
              </a:tblGrid>
              <a:tr h="244657">
                <a:tc gridSpan="15">
                  <a:txBody>
                    <a:bodyPr/>
                    <a:lstStyle/>
                    <a:p>
                      <a:r>
                        <a:rPr lang="de-DE" sz="900"/>
                        <a:t>No. of patients at risk</a:t>
                      </a:r>
                    </a:p>
                  </a:txBody>
                  <a:tcPr marL="720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995042947"/>
                  </a:ext>
                </a:extLst>
              </a:tr>
              <a:tr h="244657">
                <a:tc>
                  <a:txBody>
                    <a:bodyPr/>
                    <a:lstStyle/>
                    <a:p>
                      <a:r>
                        <a:rPr lang="de-DE" sz="900"/>
                        <a:t>CR</a:t>
                      </a:r>
                    </a:p>
                  </a:txBody>
                  <a:tcPr marL="72000" anchor="ctr"/>
                </a:tc>
                <a:tc>
                  <a:txBody>
                    <a:bodyPr/>
                    <a:lstStyle/>
                    <a:p>
                      <a:pPr algn="ctr"/>
                      <a:r>
                        <a:rPr lang="de-DE" sz="900"/>
                        <a:t>67</a:t>
                      </a:r>
                    </a:p>
                  </a:txBody>
                  <a:tcPr anchor="ctr"/>
                </a:tc>
                <a:tc>
                  <a:txBody>
                    <a:bodyPr/>
                    <a:lstStyle/>
                    <a:p>
                      <a:pPr algn="ctr"/>
                      <a:r>
                        <a:rPr lang="de-DE" sz="900"/>
                        <a:t>67</a:t>
                      </a:r>
                    </a:p>
                  </a:txBody>
                  <a:tcPr anchor="ctr"/>
                </a:tc>
                <a:tc>
                  <a:txBody>
                    <a:bodyPr/>
                    <a:lstStyle/>
                    <a:p>
                      <a:pPr algn="ctr"/>
                      <a:r>
                        <a:rPr lang="de-DE" sz="900"/>
                        <a:t>63</a:t>
                      </a:r>
                    </a:p>
                  </a:txBody>
                  <a:tcPr anchor="ctr"/>
                </a:tc>
                <a:tc>
                  <a:txBody>
                    <a:bodyPr/>
                    <a:lstStyle/>
                    <a:p>
                      <a:pPr algn="ctr"/>
                      <a:r>
                        <a:rPr lang="de-DE" sz="900"/>
                        <a:t>60</a:t>
                      </a:r>
                    </a:p>
                  </a:txBody>
                  <a:tcPr anchor="ctr"/>
                </a:tc>
                <a:tc>
                  <a:txBody>
                    <a:bodyPr/>
                    <a:lstStyle/>
                    <a:p>
                      <a:pPr algn="ctr"/>
                      <a:r>
                        <a:rPr lang="de-DE" sz="900"/>
                        <a:t>57</a:t>
                      </a:r>
                    </a:p>
                  </a:txBody>
                  <a:tcPr anchor="ctr"/>
                </a:tc>
                <a:tc>
                  <a:txBody>
                    <a:bodyPr/>
                    <a:lstStyle/>
                    <a:p>
                      <a:pPr algn="ctr"/>
                      <a:r>
                        <a:rPr lang="de-DE" sz="900"/>
                        <a:t>55</a:t>
                      </a:r>
                    </a:p>
                  </a:txBody>
                  <a:tcPr anchor="ctr"/>
                </a:tc>
                <a:tc>
                  <a:txBody>
                    <a:bodyPr/>
                    <a:lstStyle/>
                    <a:p>
                      <a:pPr algn="ctr"/>
                      <a:r>
                        <a:rPr lang="de-DE" sz="900"/>
                        <a:t>50</a:t>
                      </a:r>
                    </a:p>
                  </a:txBody>
                  <a:tcPr anchor="ctr"/>
                </a:tc>
                <a:tc>
                  <a:txBody>
                    <a:bodyPr/>
                    <a:lstStyle/>
                    <a:p>
                      <a:pPr algn="ctr"/>
                      <a:r>
                        <a:rPr lang="de-DE" sz="900"/>
                        <a:t>47</a:t>
                      </a:r>
                    </a:p>
                  </a:txBody>
                  <a:tcPr anchor="ctr"/>
                </a:tc>
                <a:tc>
                  <a:txBody>
                    <a:bodyPr/>
                    <a:lstStyle/>
                    <a:p>
                      <a:pPr algn="ctr"/>
                      <a:r>
                        <a:rPr lang="de-DE" sz="900"/>
                        <a:t>44</a:t>
                      </a:r>
                    </a:p>
                  </a:txBody>
                  <a:tcPr anchor="ctr"/>
                </a:tc>
                <a:tc>
                  <a:txBody>
                    <a:bodyPr/>
                    <a:lstStyle/>
                    <a:p>
                      <a:pPr algn="ctr"/>
                      <a:r>
                        <a:rPr lang="de-DE" sz="900"/>
                        <a:t>42</a:t>
                      </a:r>
                    </a:p>
                  </a:txBody>
                  <a:tcPr anchor="ctr"/>
                </a:tc>
                <a:tc>
                  <a:txBody>
                    <a:bodyPr/>
                    <a:lstStyle/>
                    <a:p>
                      <a:pPr algn="ctr"/>
                      <a:r>
                        <a:rPr lang="de-DE" sz="900"/>
                        <a:t>37</a:t>
                      </a:r>
                    </a:p>
                  </a:txBody>
                  <a:tcPr anchor="ctr"/>
                </a:tc>
                <a:tc>
                  <a:txBody>
                    <a:bodyPr/>
                    <a:lstStyle/>
                    <a:p>
                      <a:pPr algn="ctr"/>
                      <a:r>
                        <a:rPr lang="de-DE" sz="900"/>
                        <a:t>35</a:t>
                      </a:r>
                    </a:p>
                  </a:txBody>
                  <a:tcPr anchor="ctr"/>
                </a:tc>
                <a:tc>
                  <a:txBody>
                    <a:bodyPr/>
                    <a:lstStyle/>
                    <a:p>
                      <a:pPr algn="ctr"/>
                      <a:r>
                        <a:rPr lang="de-DE" sz="900"/>
                        <a:t>9</a:t>
                      </a:r>
                    </a:p>
                  </a:txBody>
                  <a:tcPr anchor="ctr"/>
                </a:tc>
                <a:tc>
                  <a:txBody>
                    <a:bodyPr/>
                    <a:lstStyle/>
                    <a:p>
                      <a:pPr algn="ctr"/>
                      <a:r>
                        <a:rPr lang="de-DE" sz="900"/>
                        <a:t>0</a:t>
                      </a:r>
                    </a:p>
                  </a:txBody>
                  <a:tcPr anchor="ctr"/>
                </a:tc>
                <a:extLst>
                  <a:ext uri="{0D108BD9-81ED-4DB2-BD59-A6C34878D82A}">
                    <a16:rowId xmlns:a16="http://schemas.microsoft.com/office/drawing/2014/main" val="2706221281"/>
                  </a:ext>
                </a:extLst>
              </a:tr>
              <a:tr h="244657">
                <a:tc>
                  <a:txBody>
                    <a:bodyPr/>
                    <a:lstStyle/>
                    <a:p>
                      <a:r>
                        <a:rPr lang="de-DE" sz="900"/>
                        <a:t>PR</a:t>
                      </a:r>
                    </a:p>
                  </a:txBody>
                  <a:tcPr marL="72000" anchor="ctr"/>
                </a:tc>
                <a:tc>
                  <a:txBody>
                    <a:bodyPr/>
                    <a:lstStyle/>
                    <a:p>
                      <a:pPr algn="ctr"/>
                      <a:r>
                        <a:rPr lang="de-DE" sz="900"/>
                        <a:t>5</a:t>
                      </a:r>
                    </a:p>
                  </a:txBody>
                  <a:tcPr anchor="ctr"/>
                </a:tc>
                <a:tc>
                  <a:txBody>
                    <a:bodyPr/>
                    <a:lstStyle/>
                    <a:p>
                      <a:pPr algn="ctr"/>
                      <a:r>
                        <a:rPr lang="de-DE" sz="900"/>
                        <a:t>5</a:t>
                      </a:r>
                    </a:p>
                  </a:txBody>
                  <a:tcPr anchor="ctr"/>
                </a:tc>
                <a:tc>
                  <a:txBody>
                    <a:bodyPr/>
                    <a:lstStyle/>
                    <a:p>
                      <a:pPr algn="ctr"/>
                      <a:r>
                        <a:rPr lang="de-DE" sz="900"/>
                        <a:t>3</a:t>
                      </a:r>
                    </a:p>
                  </a:txBody>
                  <a:tcPr anchor="ctr"/>
                </a:tc>
                <a:tc>
                  <a:txBody>
                    <a:bodyPr/>
                    <a:lstStyle/>
                    <a:p>
                      <a:pPr algn="ctr"/>
                      <a:r>
                        <a:rPr lang="de-DE" sz="900"/>
                        <a:t>3</a:t>
                      </a:r>
                    </a:p>
                  </a:txBody>
                  <a:tcPr anchor="ctr"/>
                </a:tc>
                <a:tc>
                  <a:txBody>
                    <a:bodyPr/>
                    <a:lstStyle/>
                    <a:p>
                      <a:pPr algn="ctr"/>
                      <a:r>
                        <a:rPr lang="de-DE" sz="900"/>
                        <a:t>3</a:t>
                      </a:r>
                    </a:p>
                  </a:txBody>
                  <a:tcPr anchor="ctr"/>
                </a:tc>
                <a:tc>
                  <a:txBody>
                    <a:bodyPr/>
                    <a:lstStyle/>
                    <a:p>
                      <a:pPr algn="ctr"/>
                      <a:r>
                        <a:rPr lang="de-DE" sz="900"/>
                        <a:t>3</a:t>
                      </a:r>
                    </a:p>
                  </a:txBody>
                  <a:tcPr anchor="ctr"/>
                </a:tc>
                <a:tc>
                  <a:txBody>
                    <a:bodyPr/>
                    <a:lstStyle/>
                    <a:p>
                      <a:pPr algn="ctr"/>
                      <a:r>
                        <a:rPr lang="de-DE" sz="900"/>
                        <a:t>1</a:t>
                      </a:r>
                    </a:p>
                  </a:txBody>
                  <a:tcPr anchor="ctr"/>
                </a:tc>
                <a:tc>
                  <a:txBody>
                    <a:bodyPr/>
                    <a:lstStyle/>
                    <a:p>
                      <a:pPr algn="ctr"/>
                      <a:r>
                        <a:rPr lang="de-DE" sz="900"/>
                        <a:t>1</a:t>
                      </a:r>
                    </a:p>
                  </a:txBody>
                  <a:tcPr anchor="ctr"/>
                </a:tc>
                <a:tc>
                  <a:txBody>
                    <a:bodyPr/>
                    <a:lstStyle/>
                    <a:p>
                      <a:pPr algn="ctr"/>
                      <a:r>
                        <a:rPr lang="de-DE" sz="900"/>
                        <a:t>1</a:t>
                      </a:r>
                    </a:p>
                  </a:txBody>
                  <a:tcPr anchor="ctr"/>
                </a:tc>
                <a:tc>
                  <a:txBody>
                    <a:bodyPr/>
                    <a:lstStyle/>
                    <a:p>
                      <a:pPr algn="ctr"/>
                      <a:r>
                        <a:rPr lang="de-DE" sz="900"/>
                        <a:t>1</a:t>
                      </a:r>
                    </a:p>
                  </a:txBody>
                  <a:tcPr anchor="ctr"/>
                </a:tc>
                <a:tc>
                  <a:txBody>
                    <a:bodyPr/>
                    <a:lstStyle/>
                    <a:p>
                      <a:pPr algn="ctr"/>
                      <a:r>
                        <a:rPr lang="de-DE" sz="900"/>
                        <a:t>1</a:t>
                      </a:r>
                    </a:p>
                  </a:txBody>
                  <a:tcPr anchor="ctr"/>
                </a:tc>
                <a:tc>
                  <a:txBody>
                    <a:bodyPr/>
                    <a:lstStyle/>
                    <a:p>
                      <a:pPr algn="ctr"/>
                      <a:r>
                        <a:rPr lang="de-DE" sz="900"/>
                        <a:t>1</a:t>
                      </a:r>
                    </a:p>
                  </a:txBody>
                  <a:tcPr anchor="ctr"/>
                </a:tc>
                <a:tc>
                  <a:txBody>
                    <a:bodyPr/>
                    <a:lstStyle/>
                    <a:p>
                      <a:pPr algn="ctr"/>
                      <a:r>
                        <a:rPr lang="de-DE" sz="900"/>
                        <a:t>0</a:t>
                      </a:r>
                    </a:p>
                  </a:txBody>
                  <a:tcPr anchor="ctr"/>
                </a:tc>
                <a:tc>
                  <a:txBody>
                    <a:bodyPr/>
                    <a:lstStyle/>
                    <a:p>
                      <a:pPr algn="ctr"/>
                      <a:r>
                        <a:rPr lang="de-DE" sz="900"/>
                        <a:t>0</a:t>
                      </a:r>
                    </a:p>
                  </a:txBody>
                  <a:tcPr anchor="ctr"/>
                </a:tc>
                <a:extLst>
                  <a:ext uri="{0D108BD9-81ED-4DB2-BD59-A6C34878D82A}">
                    <a16:rowId xmlns:a16="http://schemas.microsoft.com/office/drawing/2014/main" val="533059473"/>
                  </a:ext>
                </a:extLst>
              </a:tr>
              <a:tr h="244657">
                <a:tc>
                  <a:txBody>
                    <a:bodyPr/>
                    <a:lstStyle/>
                    <a:p>
                      <a:r>
                        <a:rPr lang="de-DE" sz="900"/>
                        <a:t>SD/PD</a:t>
                      </a:r>
                    </a:p>
                  </a:txBody>
                  <a:tcPr marL="72000" anchor="ctr"/>
                </a:tc>
                <a:tc>
                  <a:txBody>
                    <a:bodyPr/>
                    <a:lstStyle/>
                    <a:p>
                      <a:pPr algn="ctr"/>
                      <a:r>
                        <a:rPr lang="de-DE" sz="900"/>
                        <a:t>9</a:t>
                      </a:r>
                    </a:p>
                  </a:txBody>
                  <a:tcPr anchor="ctr"/>
                </a:tc>
                <a:tc>
                  <a:txBody>
                    <a:bodyPr/>
                    <a:lstStyle/>
                    <a:p>
                      <a:pPr algn="ctr"/>
                      <a:r>
                        <a:rPr lang="de-DE" sz="900"/>
                        <a:t>1</a:t>
                      </a:r>
                    </a:p>
                  </a:txBody>
                  <a:tcPr anchor="ctr"/>
                </a:tc>
                <a:tc>
                  <a:txBody>
                    <a:bodyPr/>
                    <a:lstStyle/>
                    <a:p>
                      <a:pPr algn="ctr"/>
                      <a:r>
                        <a:rPr lang="de-DE" sz="900"/>
                        <a:t>1</a:t>
                      </a:r>
                    </a:p>
                  </a:txBody>
                  <a:tcPr anchor="ctr"/>
                </a:tc>
                <a:tc>
                  <a:txBody>
                    <a:bodyPr/>
                    <a:lstStyle/>
                    <a:p>
                      <a:pPr algn="ctr"/>
                      <a:r>
                        <a:rPr lang="de-DE" sz="900"/>
                        <a:t>1</a:t>
                      </a:r>
                    </a:p>
                  </a:txBody>
                  <a:tcPr anchor="ctr"/>
                </a:tc>
                <a:tc>
                  <a:txBody>
                    <a:bodyPr/>
                    <a:lstStyle/>
                    <a:p>
                      <a:pPr algn="ctr"/>
                      <a:r>
                        <a:rPr lang="de-DE" sz="900"/>
                        <a:t>0</a:t>
                      </a:r>
                    </a:p>
                  </a:txBody>
                  <a:tcPr anchor="ctr"/>
                </a:tc>
                <a:tc>
                  <a:txBody>
                    <a:bodyPr/>
                    <a:lstStyle/>
                    <a:p>
                      <a:pPr algn="ctr"/>
                      <a:r>
                        <a:rPr lang="de-DE" sz="900"/>
                        <a:t>0</a:t>
                      </a:r>
                    </a:p>
                  </a:txBody>
                  <a:tcPr anchor="ctr"/>
                </a:tc>
                <a:tc>
                  <a:txBody>
                    <a:bodyPr/>
                    <a:lstStyle/>
                    <a:p>
                      <a:pPr algn="ctr"/>
                      <a:r>
                        <a:rPr lang="de-DE" sz="900"/>
                        <a:t>0</a:t>
                      </a:r>
                    </a:p>
                  </a:txBody>
                  <a:tcPr anchor="ctr"/>
                </a:tc>
                <a:tc>
                  <a:txBody>
                    <a:bodyPr/>
                    <a:lstStyle/>
                    <a:p>
                      <a:pPr algn="ctr"/>
                      <a:r>
                        <a:rPr lang="de-DE" sz="900"/>
                        <a:t>0</a:t>
                      </a:r>
                    </a:p>
                  </a:txBody>
                  <a:tcPr anchor="ctr"/>
                </a:tc>
                <a:tc>
                  <a:txBody>
                    <a:bodyPr/>
                    <a:lstStyle/>
                    <a:p>
                      <a:pPr algn="ctr"/>
                      <a:r>
                        <a:rPr lang="de-DE" sz="900"/>
                        <a:t>0</a:t>
                      </a:r>
                    </a:p>
                  </a:txBody>
                  <a:tcPr anchor="ctr"/>
                </a:tc>
                <a:tc>
                  <a:txBody>
                    <a:bodyPr/>
                    <a:lstStyle/>
                    <a:p>
                      <a:pPr algn="ctr"/>
                      <a:r>
                        <a:rPr lang="de-DE" sz="900"/>
                        <a:t>0</a:t>
                      </a:r>
                    </a:p>
                  </a:txBody>
                  <a:tcPr anchor="ctr"/>
                </a:tc>
                <a:tc>
                  <a:txBody>
                    <a:bodyPr/>
                    <a:lstStyle/>
                    <a:p>
                      <a:pPr algn="ctr"/>
                      <a:r>
                        <a:rPr lang="de-DE" sz="900"/>
                        <a:t>0</a:t>
                      </a:r>
                    </a:p>
                  </a:txBody>
                  <a:tcPr anchor="ctr"/>
                </a:tc>
                <a:tc>
                  <a:txBody>
                    <a:bodyPr/>
                    <a:lstStyle/>
                    <a:p>
                      <a:pPr algn="ctr"/>
                      <a:r>
                        <a:rPr lang="de-DE" sz="900"/>
                        <a:t>0</a:t>
                      </a:r>
                    </a:p>
                  </a:txBody>
                  <a:tcPr anchor="ctr"/>
                </a:tc>
                <a:tc>
                  <a:txBody>
                    <a:bodyPr/>
                    <a:lstStyle/>
                    <a:p>
                      <a:pPr algn="ctr"/>
                      <a:r>
                        <a:rPr lang="de-DE" sz="900"/>
                        <a:t>0</a:t>
                      </a:r>
                    </a:p>
                  </a:txBody>
                  <a:tcPr anchor="ctr"/>
                </a:tc>
                <a:tc>
                  <a:txBody>
                    <a:bodyPr/>
                    <a:lstStyle/>
                    <a:p>
                      <a:pPr algn="ctr"/>
                      <a:r>
                        <a:rPr lang="de-DE" sz="900"/>
                        <a:t>0</a:t>
                      </a:r>
                    </a:p>
                  </a:txBody>
                  <a:tcPr anchor="ctr"/>
                </a:tc>
                <a:extLst>
                  <a:ext uri="{0D108BD9-81ED-4DB2-BD59-A6C34878D82A}">
                    <a16:rowId xmlns:a16="http://schemas.microsoft.com/office/drawing/2014/main" val="1230017828"/>
                  </a:ext>
                </a:extLst>
              </a:tr>
            </a:tbl>
          </a:graphicData>
        </a:graphic>
      </p:graphicFrame>
      <p:graphicFrame>
        <p:nvGraphicFramePr>
          <p:cNvPr id="16" name="Tabelle 16">
            <a:extLst>
              <a:ext uri="{FF2B5EF4-FFF2-40B4-BE49-F238E27FC236}">
                <a16:creationId xmlns:a16="http://schemas.microsoft.com/office/drawing/2014/main" id="{F5C631A9-220B-4D64-BE09-B840D2501BF8}"/>
              </a:ext>
            </a:extLst>
          </p:cNvPr>
          <p:cNvGraphicFramePr>
            <a:graphicFrameLocks noGrp="1"/>
          </p:cNvGraphicFramePr>
          <p:nvPr>
            <p:extLst>
              <p:ext uri="{D42A27DB-BD31-4B8C-83A1-F6EECF244321}">
                <p14:modId xmlns:p14="http://schemas.microsoft.com/office/powerpoint/2010/main" val="3758349882"/>
              </p:ext>
            </p:extLst>
          </p:nvPr>
        </p:nvGraphicFramePr>
        <p:xfrm>
          <a:off x="6245223" y="4537936"/>
          <a:ext cx="5424485" cy="996610"/>
        </p:xfrm>
        <a:graphic>
          <a:graphicData uri="http://schemas.openxmlformats.org/drawingml/2006/table">
            <a:tbl>
              <a:tblPr firstRow="1" bandRow="1">
                <a:tableStyleId>{5C22544A-7EE6-4342-B048-85BDC9FD1C3A}</a:tableStyleId>
              </a:tblPr>
              <a:tblGrid>
                <a:gridCol w="506510">
                  <a:extLst>
                    <a:ext uri="{9D8B030D-6E8A-4147-A177-3AD203B41FA5}">
                      <a16:colId xmlns:a16="http://schemas.microsoft.com/office/drawing/2014/main" val="2462673060"/>
                    </a:ext>
                  </a:extLst>
                </a:gridCol>
                <a:gridCol w="327865">
                  <a:extLst>
                    <a:ext uri="{9D8B030D-6E8A-4147-A177-3AD203B41FA5}">
                      <a16:colId xmlns:a16="http://schemas.microsoft.com/office/drawing/2014/main" val="1979599557"/>
                    </a:ext>
                  </a:extLst>
                </a:gridCol>
                <a:gridCol w="327865">
                  <a:extLst>
                    <a:ext uri="{9D8B030D-6E8A-4147-A177-3AD203B41FA5}">
                      <a16:colId xmlns:a16="http://schemas.microsoft.com/office/drawing/2014/main" val="556665184"/>
                    </a:ext>
                  </a:extLst>
                </a:gridCol>
                <a:gridCol w="327865">
                  <a:extLst>
                    <a:ext uri="{9D8B030D-6E8A-4147-A177-3AD203B41FA5}">
                      <a16:colId xmlns:a16="http://schemas.microsoft.com/office/drawing/2014/main" val="1696541566"/>
                    </a:ext>
                  </a:extLst>
                </a:gridCol>
                <a:gridCol w="327865">
                  <a:extLst>
                    <a:ext uri="{9D8B030D-6E8A-4147-A177-3AD203B41FA5}">
                      <a16:colId xmlns:a16="http://schemas.microsoft.com/office/drawing/2014/main" val="1736123536"/>
                    </a:ext>
                  </a:extLst>
                </a:gridCol>
                <a:gridCol w="327865">
                  <a:extLst>
                    <a:ext uri="{9D8B030D-6E8A-4147-A177-3AD203B41FA5}">
                      <a16:colId xmlns:a16="http://schemas.microsoft.com/office/drawing/2014/main" val="483842997"/>
                    </a:ext>
                  </a:extLst>
                </a:gridCol>
                <a:gridCol w="327865">
                  <a:extLst>
                    <a:ext uri="{9D8B030D-6E8A-4147-A177-3AD203B41FA5}">
                      <a16:colId xmlns:a16="http://schemas.microsoft.com/office/drawing/2014/main" val="316565075"/>
                    </a:ext>
                  </a:extLst>
                </a:gridCol>
                <a:gridCol w="327865">
                  <a:extLst>
                    <a:ext uri="{9D8B030D-6E8A-4147-A177-3AD203B41FA5}">
                      <a16:colId xmlns:a16="http://schemas.microsoft.com/office/drawing/2014/main" val="2765951538"/>
                    </a:ext>
                  </a:extLst>
                </a:gridCol>
                <a:gridCol w="327865">
                  <a:extLst>
                    <a:ext uri="{9D8B030D-6E8A-4147-A177-3AD203B41FA5}">
                      <a16:colId xmlns:a16="http://schemas.microsoft.com/office/drawing/2014/main" val="760567038"/>
                    </a:ext>
                  </a:extLst>
                </a:gridCol>
                <a:gridCol w="327865">
                  <a:extLst>
                    <a:ext uri="{9D8B030D-6E8A-4147-A177-3AD203B41FA5}">
                      <a16:colId xmlns:a16="http://schemas.microsoft.com/office/drawing/2014/main" val="164554712"/>
                    </a:ext>
                  </a:extLst>
                </a:gridCol>
                <a:gridCol w="327865">
                  <a:extLst>
                    <a:ext uri="{9D8B030D-6E8A-4147-A177-3AD203B41FA5}">
                      <a16:colId xmlns:a16="http://schemas.microsoft.com/office/drawing/2014/main" val="962478426"/>
                    </a:ext>
                  </a:extLst>
                </a:gridCol>
                <a:gridCol w="327865">
                  <a:extLst>
                    <a:ext uri="{9D8B030D-6E8A-4147-A177-3AD203B41FA5}">
                      <a16:colId xmlns:a16="http://schemas.microsoft.com/office/drawing/2014/main" val="4010436169"/>
                    </a:ext>
                  </a:extLst>
                </a:gridCol>
                <a:gridCol w="327865">
                  <a:extLst>
                    <a:ext uri="{9D8B030D-6E8A-4147-A177-3AD203B41FA5}">
                      <a16:colId xmlns:a16="http://schemas.microsoft.com/office/drawing/2014/main" val="3725483881"/>
                    </a:ext>
                  </a:extLst>
                </a:gridCol>
                <a:gridCol w="327865">
                  <a:extLst>
                    <a:ext uri="{9D8B030D-6E8A-4147-A177-3AD203B41FA5}">
                      <a16:colId xmlns:a16="http://schemas.microsoft.com/office/drawing/2014/main" val="2102155767"/>
                    </a:ext>
                  </a:extLst>
                </a:gridCol>
                <a:gridCol w="327865">
                  <a:extLst>
                    <a:ext uri="{9D8B030D-6E8A-4147-A177-3AD203B41FA5}">
                      <a16:colId xmlns:a16="http://schemas.microsoft.com/office/drawing/2014/main" val="1857755829"/>
                    </a:ext>
                  </a:extLst>
                </a:gridCol>
                <a:gridCol w="327865">
                  <a:extLst>
                    <a:ext uri="{9D8B030D-6E8A-4147-A177-3AD203B41FA5}">
                      <a16:colId xmlns:a16="http://schemas.microsoft.com/office/drawing/2014/main" val="404111070"/>
                    </a:ext>
                  </a:extLst>
                </a:gridCol>
              </a:tblGrid>
              <a:tr h="220370">
                <a:tc gridSpan="16">
                  <a:txBody>
                    <a:bodyPr/>
                    <a:lstStyle/>
                    <a:p>
                      <a:r>
                        <a:rPr lang="de-DE" sz="900"/>
                        <a:t>No. of patients at risk</a:t>
                      </a:r>
                    </a:p>
                  </a:txBody>
                  <a:tcPr marL="72000" marR="360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1336257595"/>
                  </a:ext>
                </a:extLst>
              </a:tr>
              <a:tr h="220370">
                <a:tc>
                  <a:txBody>
                    <a:bodyPr/>
                    <a:lstStyle/>
                    <a:p>
                      <a:r>
                        <a:rPr lang="de-DE" sz="900"/>
                        <a:t>CR</a:t>
                      </a:r>
                    </a:p>
                  </a:txBody>
                  <a:tcPr marL="72000" marR="36000" anchor="ctr"/>
                </a:tc>
                <a:tc>
                  <a:txBody>
                    <a:bodyPr/>
                    <a:lstStyle/>
                    <a:p>
                      <a:pPr algn="ctr"/>
                      <a:r>
                        <a:rPr lang="de-DE" sz="900"/>
                        <a:t>67</a:t>
                      </a:r>
                    </a:p>
                  </a:txBody>
                  <a:tcPr marL="36000" marR="36000" anchor="ctr"/>
                </a:tc>
                <a:tc>
                  <a:txBody>
                    <a:bodyPr/>
                    <a:lstStyle/>
                    <a:p>
                      <a:pPr algn="ctr"/>
                      <a:r>
                        <a:rPr lang="de-DE" sz="900"/>
                        <a:t>67</a:t>
                      </a:r>
                    </a:p>
                  </a:txBody>
                  <a:tcPr marL="36000" marR="36000" anchor="ctr"/>
                </a:tc>
                <a:tc>
                  <a:txBody>
                    <a:bodyPr/>
                    <a:lstStyle/>
                    <a:p>
                      <a:pPr algn="ctr"/>
                      <a:r>
                        <a:rPr lang="de-DE" sz="900"/>
                        <a:t>66</a:t>
                      </a:r>
                    </a:p>
                  </a:txBody>
                  <a:tcPr marL="36000" marR="36000" anchor="ctr"/>
                </a:tc>
                <a:tc>
                  <a:txBody>
                    <a:bodyPr/>
                    <a:lstStyle/>
                    <a:p>
                      <a:pPr algn="ctr"/>
                      <a:r>
                        <a:rPr lang="de-DE" sz="900"/>
                        <a:t>64</a:t>
                      </a:r>
                    </a:p>
                  </a:txBody>
                  <a:tcPr marL="36000" marR="36000" anchor="ctr"/>
                </a:tc>
                <a:tc>
                  <a:txBody>
                    <a:bodyPr/>
                    <a:lstStyle/>
                    <a:p>
                      <a:pPr algn="ctr"/>
                      <a:r>
                        <a:rPr lang="de-DE" sz="900"/>
                        <a:t>59</a:t>
                      </a:r>
                    </a:p>
                  </a:txBody>
                  <a:tcPr marL="36000" marR="36000" anchor="ctr"/>
                </a:tc>
                <a:tc>
                  <a:txBody>
                    <a:bodyPr/>
                    <a:lstStyle/>
                    <a:p>
                      <a:pPr algn="ctr"/>
                      <a:r>
                        <a:rPr lang="de-DE" sz="900"/>
                        <a:t>59</a:t>
                      </a:r>
                    </a:p>
                  </a:txBody>
                  <a:tcPr marL="36000" marR="36000" anchor="ctr"/>
                </a:tc>
                <a:tc>
                  <a:txBody>
                    <a:bodyPr/>
                    <a:lstStyle/>
                    <a:p>
                      <a:pPr algn="ctr"/>
                      <a:r>
                        <a:rPr lang="de-DE" sz="900"/>
                        <a:t>57</a:t>
                      </a:r>
                    </a:p>
                  </a:txBody>
                  <a:tcPr marL="36000" marR="36000" anchor="ctr"/>
                </a:tc>
                <a:tc>
                  <a:txBody>
                    <a:bodyPr/>
                    <a:lstStyle/>
                    <a:p>
                      <a:pPr algn="ctr"/>
                      <a:r>
                        <a:rPr lang="de-DE" sz="900"/>
                        <a:t>55</a:t>
                      </a:r>
                    </a:p>
                  </a:txBody>
                  <a:tcPr marL="36000" marR="36000" anchor="ctr"/>
                </a:tc>
                <a:tc>
                  <a:txBody>
                    <a:bodyPr/>
                    <a:lstStyle/>
                    <a:p>
                      <a:pPr algn="ctr"/>
                      <a:r>
                        <a:rPr lang="de-DE" sz="900"/>
                        <a:t>54</a:t>
                      </a:r>
                    </a:p>
                  </a:txBody>
                  <a:tcPr marL="36000" marR="36000" anchor="ctr"/>
                </a:tc>
                <a:tc>
                  <a:txBody>
                    <a:bodyPr/>
                    <a:lstStyle/>
                    <a:p>
                      <a:pPr algn="ctr"/>
                      <a:r>
                        <a:rPr lang="de-DE" sz="900"/>
                        <a:t>53</a:t>
                      </a:r>
                    </a:p>
                  </a:txBody>
                  <a:tcPr marL="36000" marR="36000" anchor="ctr"/>
                </a:tc>
                <a:tc>
                  <a:txBody>
                    <a:bodyPr/>
                    <a:lstStyle/>
                    <a:p>
                      <a:pPr algn="ctr"/>
                      <a:r>
                        <a:rPr lang="de-DE" sz="900"/>
                        <a:t>53</a:t>
                      </a:r>
                    </a:p>
                  </a:txBody>
                  <a:tcPr marL="36000" marR="36000" anchor="ctr"/>
                </a:tc>
                <a:tc>
                  <a:txBody>
                    <a:bodyPr/>
                    <a:lstStyle/>
                    <a:p>
                      <a:pPr algn="ctr"/>
                      <a:r>
                        <a:rPr lang="de-DE" sz="900"/>
                        <a:t>51</a:t>
                      </a:r>
                    </a:p>
                  </a:txBody>
                  <a:tcPr marL="36000" marR="36000" anchor="ctr"/>
                </a:tc>
                <a:tc>
                  <a:txBody>
                    <a:bodyPr/>
                    <a:lstStyle/>
                    <a:p>
                      <a:pPr algn="ctr"/>
                      <a:r>
                        <a:rPr lang="de-DE" sz="900"/>
                        <a:t>35</a:t>
                      </a:r>
                    </a:p>
                  </a:txBody>
                  <a:tcPr marL="36000" marR="36000" anchor="ctr"/>
                </a:tc>
                <a:tc>
                  <a:txBody>
                    <a:bodyPr/>
                    <a:lstStyle/>
                    <a:p>
                      <a:pPr algn="ctr"/>
                      <a:r>
                        <a:rPr lang="de-DE" sz="900"/>
                        <a:t>7</a:t>
                      </a:r>
                    </a:p>
                  </a:txBody>
                  <a:tcPr marL="36000" marR="36000" anchor="ctr"/>
                </a:tc>
                <a:tc>
                  <a:txBody>
                    <a:bodyPr/>
                    <a:lstStyle/>
                    <a:p>
                      <a:pPr algn="ctr"/>
                      <a:r>
                        <a:rPr lang="de-DE" sz="900"/>
                        <a:t>0</a:t>
                      </a:r>
                    </a:p>
                  </a:txBody>
                  <a:tcPr marL="36000" marR="36000" anchor="ctr"/>
                </a:tc>
                <a:extLst>
                  <a:ext uri="{0D108BD9-81ED-4DB2-BD59-A6C34878D82A}">
                    <a16:rowId xmlns:a16="http://schemas.microsoft.com/office/drawing/2014/main" val="3054582670"/>
                  </a:ext>
                </a:extLst>
              </a:tr>
              <a:tr h="220370">
                <a:tc>
                  <a:txBody>
                    <a:bodyPr/>
                    <a:lstStyle/>
                    <a:p>
                      <a:r>
                        <a:rPr lang="de-DE" sz="900"/>
                        <a:t>PR</a:t>
                      </a:r>
                    </a:p>
                  </a:txBody>
                  <a:tcPr marL="72000" marR="36000" anchor="ctr"/>
                </a:tc>
                <a:tc>
                  <a:txBody>
                    <a:bodyPr/>
                    <a:lstStyle/>
                    <a:p>
                      <a:pPr algn="ctr"/>
                      <a:r>
                        <a:rPr lang="de-DE" sz="900"/>
                        <a:t>5</a:t>
                      </a:r>
                    </a:p>
                  </a:txBody>
                  <a:tcPr marL="36000" marR="36000" anchor="ctr"/>
                </a:tc>
                <a:tc>
                  <a:txBody>
                    <a:bodyPr/>
                    <a:lstStyle/>
                    <a:p>
                      <a:pPr algn="ctr"/>
                      <a:r>
                        <a:rPr lang="de-DE" sz="900"/>
                        <a:t>5</a:t>
                      </a:r>
                    </a:p>
                  </a:txBody>
                  <a:tcPr marL="36000" marR="36000" anchor="ctr"/>
                </a:tc>
                <a:tc>
                  <a:txBody>
                    <a:bodyPr/>
                    <a:lstStyle/>
                    <a:p>
                      <a:pPr algn="ctr"/>
                      <a:r>
                        <a:rPr lang="de-DE" sz="900"/>
                        <a:t>5</a:t>
                      </a:r>
                    </a:p>
                  </a:txBody>
                  <a:tcPr marL="36000" marR="36000" anchor="ctr"/>
                </a:tc>
                <a:tc>
                  <a:txBody>
                    <a:bodyPr/>
                    <a:lstStyle/>
                    <a:p>
                      <a:pPr algn="ctr"/>
                      <a:r>
                        <a:rPr lang="de-DE" sz="900"/>
                        <a:t>4</a:t>
                      </a:r>
                    </a:p>
                  </a:txBody>
                  <a:tcPr marL="36000" marR="36000" anchor="ctr"/>
                </a:tc>
                <a:tc>
                  <a:txBody>
                    <a:bodyPr/>
                    <a:lstStyle/>
                    <a:p>
                      <a:pPr algn="ctr"/>
                      <a:r>
                        <a:rPr lang="de-DE" sz="900"/>
                        <a:t>3</a:t>
                      </a:r>
                    </a:p>
                  </a:txBody>
                  <a:tcPr marL="36000" marR="36000" anchor="ctr"/>
                </a:tc>
                <a:tc>
                  <a:txBody>
                    <a:bodyPr/>
                    <a:lstStyle/>
                    <a:p>
                      <a:pPr algn="ctr"/>
                      <a:r>
                        <a:rPr lang="de-DE" sz="900"/>
                        <a:t>3</a:t>
                      </a:r>
                    </a:p>
                  </a:txBody>
                  <a:tcPr marL="36000" marR="36000" anchor="ctr"/>
                </a:tc>
                <a:tc>
                  <a:txBody>
                    <a:bodyPr/>
                    <a:lstStyle/>
                    <a:p>
                      <a:pPr algn="ctr"/>
                      <a:r>
                        <a:rPr lang="de-DE" sz="900"/>
                        <a:t>3</a:t>
                      </a:r>
                    </a:p>
                  </a:txBody>
                  <a:tcPr marL="36000" marR="36000" anchor="ctr"/>
                </a:tc>
                <a:tc>
                  <a:txBody>
                    <a:bodyPr/>
                    <a:lstStyle/>
                    <a:p>
                      <a:pPr algn="ctr"/>
                      <a:r>
                        <a:rPr lang="de-DE" sz="900"/>
                        <a:t>3</a:t>
                      </a:r>
                    </a:p>
                  </a:txBody>
                  <a:tcPr marL="36000" marR="36000" anchor="ctr"/>
                </a:tc>
                <a:tc>
                  <a:txBody>
                    <a:bodyPr/>
                    <a:lstStyle/>
                    <a:p>
                      <a:pPr algn="ctr"/>
                      <a:r>
                        <a:rPr lang="de-DE" sz="900"/>
                        <a:t>3</a:t>
                      </a:r>
                    </a:p>
                  </a:txBody>
                  <a:tcPr marL="36000" marR="36000" anchor="ctr"/>
                </a:tc>
                <a:tc>
                  <a:txBody>
                    <a:bodyPr/>
                    <a:lstStyle/>
                    <a:p>
                      <a:pPr algn="ctr"/>
                      <a:r>
                        <a:rPr lang="de-DE" sz="900"/>
                        <a:t>2</a:t>
                      </a:r>
                    </a:p>
                  </a:txBody>
                  <a:tcPr marL="36000" marR="36000" anchor="ctr"/>
                </a:tc>
                <a:tc>
                  <a:txBody>
                    <a:bodyPr/>
                    <a:lstStyle/>
                    <a:p>
                      <a:pPr algn="ctr"/>
                      <a:r>
                        <a:rPr lang="de-DE" sz="900"/>
                        <a:t>2</a:t>
                      </a:r>
                    </a:p>
                  </a:txBody>
                  <a:tcPr marL="36000" marR="36000" anchor="ctr"/>
                </a:tc>
                <a:tc>
                  <a:txBody>
                    <a:bodyPr/>
                    <a:lstStyle/>
                    <a:p>
                      <a:pPr algn="ctr"/>
                      <a:r>
                        <a:rPr lang="de-DE" sz="900"/>
                        <a:t>2</a:t>
                      </a:r>
                    </a:p>
                  </a:txBody>
                  <a:tcPr marL="36000" marR="36000" anchor="ctr"/>
                </a:tc>
                <a:tc>
                  <a:txBody>
                    <a:bodyPr/>
                    <a:lstStyle/>
                    <a:p>
                      <a:pPr algn="ctr"/>
                      <a:r>
                        <a:rPr lang="de-DE" sz="900"/>
                        <a:t>2</a:t>
                      </a:r>
                    </a:p>
                  </a:txBody>
                  <a:tcPr marL="36000" marR="36000" anchor="ctr"/>
                </a:tc>
                <a:tc>
                  <a:txBody>
                    <a:bodyPr/>
                    <a:lstStyle/>
                    <a:p>
                      <a:pPr algn="ctr"/>
                      <a:r>
                        <a:rPr lang="de-DE" sz="900"/>
                        <a:t>0</a:t>
                      </a:r>
                    </a:p>
                  </a:txBody>
                  <a:tcPr marL="36000" marR="36000" anchor="ctr"/>
                </a:tc>
                <a:tc>
                  <a:txBody>
                    <a:bodyPr/>
                    <a:lstStyle/>
                    <a:p>
                      <a:pPr algn="ctr"/>
                      <a:r>
                        <a:rPr lang="de-DE" sz="900"/>
                        <a:t>0</a:t>
                      </a:r>
                    </a:p>
                  </a:txBody>
                  <a:tcPr marL="36000" marR="36000" anchor="ctr"/>
                </a:tc>
                <a:extLst>
                  <a:ext uri="{0D108BD9-81ED-4DB2-BD59-A6C34878D82A}">
                    <a16:rowId xmlns:a16="http://schemas.microsoft.com/office/drawing/2014/main" val="2679240983"/>
                  </a:ext>
                </a:extLst>
              </a:tr>
              <a:tr h="310810">
                <a:tc>
                  <a:txBody>
                    <a:bodyPr/>
                    <a:lstStyle/>
                    <a:p>
                      <a:r>
                        <a:rPr lang="de-DE" sz="900"/>
                        <a:t>SD/PD</a:t>
                      </a:r>
                    </a:p>
                  </a:txBody>
                  <a:tcPr marL="72000" marR="36000" anchor="ctr"/>
                </a:tc>
                <a:tc>
                  <a:txBody>
                    <a:bodyPr/>
                    <a:lstStyle/>
                    <a:p>
                      <a:pPr algn="ctr"/>
                      <a:r>
                        <a:rPr lang="de-DE" sz="900"/>
                        <a:t>9</a:t>
                      </a:r>
                    </a:p>
                  </a:txBody>
                  <a:tcPr marL="36000" marR="36000" anchor="ctr"/>
                </a:tc>
                <a:tc>
                  <a:txBody>
                    <a:bodyPr/>
                    <a:lstStyle/>
                    <a:p>
                      <a:pPr algn="ctr"/>
                      <a:r>
                        <a:rPr lang="de-DE" sz="900"/>
                        <a:t>7</a:t>
                      </a:r>
                    </a:p>
                  </a:txBody>
                  <a:tcPr marL="36000" marR="36000" anchor="ctr"/>
                </a:tc>
                <a:tc>
                  <a:txBody>
                    <a:bodyPr/>
                    <a:lstStyle/>
                    <a:p>
                      <a:pPr algn="ctr"/>
                      <a:r>
                        <a:rPr lang="de-DE" sz="900"/>
                        <a:t>5</a:t>
                      </a:r>
                    </a:p>
                  </a:txBody>
                  <a:tcPr marL="36000" marR="36000" anchor="ctr"/>
                </a:tc>
                <a:tc>
                  <a:txBody>
                    <a:bodyPr/>
                    <a:lstStyle/>
                    <a:p>
                      <a:pPr algn="ctr"/>
                      <a:r>
                        <a:rPr lang="de-DE" sz="900"/>
                        <a:t>3</a:t>
                      </a:r>
                    </a:p>
                  </a:txBody>
                  <a:tcPr marL="36000" marR="36000" anchor="ctr"/>
                </a:tc>
                <a:tc>
                  <a:txBody>
                    <a:bodyPr/>
                    <a:lstStyle/>
                    <a:p>
                      <a:pPr algn="ctr"/>
                      <a:r>
                        <a:rPr lang="de-DE" sz="900"/>
                        <a:t>3</a:t>
                      </a:r>
                    </a:p>
                  </a:txBody>
                  <a:tcPr marL="36000" marR="36000" anchor="ctr"/>
                </a:tc>
                <a:tc>
                  <a:txBody>
                    <a:bodyPr/>
                    <a:lstStyle/>
                    <a:p>
                      <a:pPr algn="ctr"/>
                      <a:r>
                        <a:rPr lang="de-DE" sz="900"/>
                        <a:t>2</a:t>
                      </a:r>
                    </a:p>
                  </a:txBody>
                  <a:tcPr marL="36000" marR="36000" anchor="ctr"/>
                </a:tc>
                <a:tc>
                  <a:txBody>
                    <a:bodyPr/>
                    <a:lstStyle/>
                    <a:p>
                      <a:pPr algn="ctr"/>
                      <a:r>
                        <a:rPr lang="de-DE" sz="900"/>
                        <a:t>1</a:t>
                      </a:r>
                    </a:p>
                  </a:txBody>
                  <a:tcPr marL="36000" marR="36000" anchor="ctr"/>
                </a:tc>
                <a:tc>
                  <a:txBody>
                    <a:bodyPr/>
                    <a:lstStyle/>
                    <a:p>
                      <a:pPr algn="ctr"/>
                      <a:r>
                        <a:rPr lang="de-DE" sz="900"/>
                        <a:t>1</a:t>
                      </a:r>
                    </a:p>
                  </a:txBody>
                  <a:tcPr marL="36000" marR="36000" anchor="ctr"/>
                </a:tc>
                <a:tc>
                  <a:txBody>
                    <a:bodyPr/>
                    <a:lstStyle/>
                    <a:p>
                      <a:pPr algn="ctr"/>
                      <a:r>
                        <a:rPr lang="de-DE" sz="900"/>
                        <a:t>1</a:t>
                      </a:r>
                    </a:p>
                  </a:txBody>
                  <a:tcPr marL="36000" marR="36000" anchor="ctr"/>
                </a:tc>
                <a:tc>
                  <a:txBody>
                    <a:bodyPr/>
                    <a:lstStyle/>
                    <a:p>
                      <a:pPr algn="ctr"/>
                      <a:r>
                        <a:rPr lang="de-DE" sz="900"/>
                        <a:t>1</a:t>
                      </a:r>
                    </a:p>
                  </a:txBody>
                  <a:tcPr marL="36000" marR="36000" anchor="ctr"/>
                </a:tc>
                <a:tc>
                  <a:txBody>
                    <a:bodyPr/>
                    <a:lstStyle/>
                    <a:p>
                      <a:pPr algn="ctr"/>
                      <a:r>
                        <a:rPr lang="de-DE" sz="900"/>
                        <a:t>1</a:t>
                      </a:r>
                    </a:p>
                  </a:txBody>
                  <a:tcPr marL="36000" marR="36000" anchor="ctr"/>
                </a:tc>
                <a:tc>
                  <a:txBody>
                    <a:bodyPr/>
                    <a:lstStyle/>
                    <a:p>
                      <a:pPr algn="ctr"/>
                      <a:r>
                        <a:rPr lang="de-DE" sz="900"/>
                        <a:t>1</a:t>
                      </a:r>
                    </a:p>
                  </a:txBody>
                  <a:tcPr marL="36000" marR="36000" anchor="ctr"/>
                </a:tc>
                <a:tc>
                  <a:txBody>
                    <a:bodyPr/>
                    <a:lstStyle/>
                    <a:p>
                      <a:pPr algn="ctr"/>
                      <a:r>
                        <a:rPr lang="de-DE" sz="900"/>
                        <a:t>0</a:t>
                      </a:r>
                    </a:p>
                  </a:txBody>
                  <a:tcPr marL="36000" marR="36000" anchor="ctr"/>
                </a:tc>
                <a:tc>
                  <a:txBody>
                    <a:bodyPr/>
                    <a:lstStyle/>
                    <a:p>
                      <a:pPr algn="ctr"/>
                      <a:r>
                        <a:rPr lang="de-DE" sz="900"/>
                        <a:t>0</a:t>
                      </a:r>
                    </a:p>
                  </a:txBody>
                  <a:tcPr marL="36000" marR="36000" anchor="ctr"/>
                </a:tc>
                <a:tc>
                  <a:txBody>
                    <a:bodyPr/>
                    <a:lstStyle/>
                    <a:p>
                      <a:pPr algn="ctr"/>
                      <a:r>
                        <a:rPr lang="de-DE" sz="900"/>
                        <a:t>0</a:t>
                      </a:r>
                    </a:p>
                  </a:txBody>
                  <a:tcPr marL="36000" marR="36000" anchor="ctr"/>
                </a:tc>
                <a:extLst>
                  <a:ext uri="{0D108BD9-81ED-4DB2-BD59-A6C34878D82A}">
                    <a16:rowId xmlns:a16="http://schemas.microsoft.com/office/drawing/2014/main" val="283205401"/>
                  </a:ext>
                </a:extLst>
              </a:tr>
            </a:tbl>
          </a:graphicData>
        </a:graphic>
      </p:graphicFrame>
      <p:sp>
        <p:nvSpPr>
          <p:cNvPr id="10" name="TextBox 9">
            <a:extLst>
              <a:ext uri="{FF2B5EF4-FFF2-40B4-BE49-F238E27FC236}">
                <a16:creationId xmlns:a16="http://schemas.microsoft.com/office/drawing/2014/main" id="{447A5C77-58DD-2D44-A681-122E338F7C70}"/>
              </a:ext>
            </a:extLst>
          </p:cNvPr>
          <p:cNvSpPr txBox="1"/>
          <p:nvPr/>
        </p:nvSpPr>
        <p:spPr>
          <a:xfrm>
            <a:off x="6137804" y="1728797"/>
            <a:ext cx="338554" cy="369332"/>
          </a:xfrm>
          <a:prstGeom prst="rect">
            <a:avLst/>
          </a:prstGeom>
          <a:solidFill>
            <a:schemeClr val="bg1"/>
          </a:solidFill>
        </p:spPr>
        <p:txBody>
          <a:bodyPr wrap="none" rtlCol="0">
            <a:spAutoFit/>
          </a:bodyPr>
          <a:lstStyle/>
          <a:p>
            <a:r>
              <a:rPr lang="en-IT"/>
              <a:t>B</a:t>
            </a:r>
          </a:p>
        </p:txBody>
      </p:sp>
      <p:sp>
        <p:nvSpPr>
          <p:cNvPr id="199" name="Textfeld 198">
            <a:extLst>
              <a:ext uri="{FF2B5EF4-FFF2-40B4-BE49-F238E27FC236}">
                <a16:creationId xmlns:a16="http://schemas.microsoft.com/office/drawing/2014/main" id="{AFA8FE6C-6A27-4BC0-B33B-F1D9E08DFA96}"/>
              </a:ext>
            </a:extLst>
          </p:cNvPr>
          <p:cNvSpPr txBox="1"/>
          <p:nvPr/>
        </p:nvSpPr>
        <p:spPr>
          <a:xfrm>
            <a:off x="8833485" y="4190869"/>
            <a:ext cx="697223" cy="261610"/>
          </a:xfrm>
          <a:prstGeom prst="rect">
            <a:avLst/>
          </a:prstGeom>
          <a:noFill/>
        </p:spPr>
        <p:txBody>
          <a:bodyPr wrap="square" rtlCol="0">
            <a:spAutoFit/>
          </a:bodyPr>
          <a:lstStyle/>
          <a:p>
            <a:r>
              <a:rPr lang="de-DE" sz="1100" b="1" err="1"/>
              <a:t>Months</a:t>
            </a:r>
            <a:endParaRPr lang="de-DE" sz="1100" b="1"/>
          </a:p>
        </p:txBody>
      </p:sp>
      <p:cxnSp>
        <p:nvCxnSpPr>
          <p:cNvPr id="74" name="Gerader Verbinder 73">
            <a:extLst>
              <a:ext uri="{FF2B5EF4-FFF2-40B4-BE49-F238E27FC236}">
                <a16:creationId xmlns:a16="http://schemas.microsoft.com/office/drawing/2014/main" id="{08ADBDD5-BB32-4D5A-8002-356A34C9A1A1}"/>
              </a:ext>
            </a:extLst>
          </p:cNvPr>
          <p:cNvCxnSpPr>
            <a:cxnSpLocks/>
          </p:cNvCxnSpPr>
          <p:nvPr/>
        </p:nvCxnSpPr>
        <p:spPr>
          <a:xfrm flipV="1">
            <a:off x="8470102" y="2847289"/>
            <a:ext cx="0" cy="7143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D7412F2A-C001-4DCA-83E1-6BD114DD0445}"/>
              </a:ext>
            </a:extLst>
          </p:cNvPr>
          <p:cNvCxnSpPr>
            <a:cxnSpLocks/>
          </p:cNvCxnSpPr>
          <p:nvPr/>
        </p:nvCxnSpPr>
        <p:spPr>
          <a:xfrm flipV="1">
            <a:off x="11156151" y="3328300"/>
            <a:ext cx="0" cy="7143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3FCA8032-AB5A-48C7-98E2-2CA6BFCE7E3C}"/>
              </a:ext>
            </a:extLst>
          </p:cNvPr>
          <p:cNvCxnSpPr>
            <a:cxnSpLocks/>
          </p:cNvCxnSpPr>
          <p:nvPr/>
        </p:nvCxnSpPr>
        <p:spPr>
          <a:xfrm flipV="1">
            <a:off x="7143147" y="2118626"/>
            <a:ext cx="0" cy="7143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79676ADD-8683-49B3-A5AA-FBE3D5608C65}"/>
              </a:ext>
            </a:extLst>
          </p:cNvPr>
          <p:cNvCxnSpPr>
            <a:cxnSpLocks/>
          </p:cNvCxnSpPr>
          <p:nvPr/>
        </p:nvCxnSpPr>
        <p:spPr>
          <a:xfrm>
            <a:off x="6977059" y="3673580"/>
            <a:ext cx="1143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C8A68122-1760-49AC-A65B-B223BEA220D5}"/>
              </a:ext>
            </a:extLst>
          </p:cNvPr>
          <p:cNvCxnSpPr>
            <a:cxnSpLocks/>
          </p:cNvCxnSpPr>
          <p:nvPr/>
        </p:nvCxnSpPr>
        <p:spPr>
          <a:xfrm>
            <a:off x="6977059" y="3518800"/>
            <a:ext cx="1143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4EB2D10F-3523-4A38-AFA3-DD9D1452283F}"/>
              </a:ext>
            </a:extLst>
          </p:cNvPr>
          <p:cNvCxnSpPr>
            <a:cxnSpLocks/>
          </p:cNvCxnSpPr>
          <p:nvPr/>
        </p:nvCxnSpPr>
        <p:spPr>
          <a:xfrm>
            <a:off x="6981822" y="3380688"/>
            <a:ext cx="1143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86" name="Freihandform: Form 85">
            <a:extLst>
              <a:ext uri="{FF2B5EF4-FFF2-40B4-BE49-F238E27FC236}">
                <a16:creationId xmlns:a16="http://schemas.microsoft.com/office/drawing/2014/main" id="{EB939DEE-235D-4D63-BB5D-1CF205FC107E}"/>
              </a:ext>
            </a:extLst>
          </p:cNvPr>
          <p:cNvSpPr/>
          <p:nvPr/>
        </p:nvSpPr>
        <p:spPr>
          <a:xfrm>
            <a:off x="6932611" y="1940047"/>
            <a:ext cx="4040185" cy="1908953"/>
          </a:xfrm>
          <a:custGeom>
            <a:avLst/>
            <a:gdLst>
              <a:gd name="connsiteX0" fmla="*/ 0 w 3209925"/>
              <a:gd name="connsiteY0" fmla="*/ 0 h 895350"/>
              <a:gd name="connsiteX1" fmla="*/ 869156 w 3209925"/>
              <a:gd name="connsiteY1" fmla="*/ 2381 h 895350"/>
              <a:gd name="connsiteX2" fmla="*/ 869156 w 3209925"/>
              <a:gd name="connsiteY2" fmla="*/ 381000 h 895350"/>
              <a:gd name="connsiteX3" fmla="*/ 2855118 w 3209925"/>
              <a:gd name="connsiteY3" fmla="*/ 383381 h 895350"/>
              <a:gd name="connsiteX4" fmla="*/ 2859881 w 3209925"/>
              <a:gd name="connsiteY4" fmla="*/ 895350 h 895350"/>
              <a:gd name="connsiteX5" fmla="*/ 3209925 w 3209925"/>
              <a:gd name="connsiteY5" fmla="*/ 892969 h 895350"/>
              <a:gd name="connsiteX0" fmla="*/ 0 w 4041479"/>
              <a:gd name="connsiteY0" fmla="*/ 0 h 895350"/>
              <a:gd name="connsiteX1" fmla="*/ 869156 w 4041479"/>
              <a:gd name="connsiteY1" fmla="*/ 2381 h 895350"/>
              <a:gd name="connsiteX2" fmla="*/ 869156 w 4041479"/>
              <a:gd name="connsiteY2" fmla="*/ 381000 h 895350"/>
              <a:gd name="connsiteX3" fmla="*/ 2855118 w 4041479"/>
              <a:gd name="connsiteY3" fmla="*/ 383381 h 895350"/>
              <a:gd name="connsiteX4" fmla="*/ 2859881 w 4041479"/>
              <a:gd name="connsiteY4" fmla="*/ 895350 h 895350"/>
              <a:gd name="connsiteX5" fmla="*/ 4041479 w 4041479"/>
              <a:gd name="connsiteY5" fmla="*/ 889817 h 895350"/>
              <a:gd name="connsiteX0" fmla="*/ 0 w 4129924"/>
              <a:gd name="connsiteY0" fmla="*/ 0 h 895350"/>
              <a:gd name="connsiteX1" fmla="*/ 869156 w 4129924"/>
              <a:gd name="connsiteY1" fmla="*/ 2381 h 895350"/>
              <a:gd name="connsiteX2" fmla="*/ 869156 w 4129924"/>
              <a:gd name="connsiteY2" fmla="*/ 381000 h 895350"/>
              <a:gd name="connsiteX3" fmla="*/ 2855118 w 4129924"/>
              <a:gd name="connsiteY3" fmla="*/ 383381 h 895350"/>
              <a:gd name="connsiteX4" fmla="*/ 2859881 w 4129924"/>
              <a:gd name="connsiteY4" fmla="*/ 895350 h 895350"/>
              <a:gd name="connsiteX5" fmla="*/ 4041479 w 4129924"/>
              <a:gd name="connsiteY5" fmla="*/ 889817 h 895350"/>
              <a:gd name="connsiteX6" fmla="*/ 4044664 w 4129924"/>
              <a:gd name="connsiteY6" fmla="*/ 895239 h 895350"/>
              <a:gd name="connsiteX0" fmla="*/ 0 w 4130771"/>
              <a:gd name="connsiteY0" fmla="*/ 0 h 895350"/>
              <a:gd name="connsiteX1" fmla="*/ 869156 w 4130771"/>
              <a:gd name="connsiteY1" fmla="*/ 2381 h 895350"/>
              <a:gd name="connsiteX2" fmla="*/ 869156 w 4130771"/>
              <a:gd name="connsiteY2" fmla="*/ 381000 h 895350"/>
              <a:gd name="connsiteX3" fmla="*/ 2855118 w 4130771"/>
              <a:gd name="connsiteY3" fmla="*/ 383381 h 895350"/>
              <a:gd name="connsiteX4" fmla="*/ 2859881 w 4130771"/>
              <a:gd name="connsiteY4" fmla="*/ 895350 h 895350"/>
              <a:gd name="connsiteX5" fmla="*/ 4041479 w 4130771"/>
              <a:gd name="connsiteY5" fmla="*/ 889817 h 895350"/>
              <a:gd name="connsiteX6" fmla="*/ 4047850 w 4130771"/>
              <a:gd name="connsiteY6" fmla="*/ 895239 h 895350"/>
              <a:gd name="connsiteX0" fmla="*/ 0 w 4145679"/>
              <a:gd name="connsiteY0" fmla="*/ 0 h 895350"/>
              <a:gd name="connsiteX1" fmla="*/ 869156 w 4145679"/>
              <a:gd name="connsiteY1" fmla="*/ 2381 h 895350"/>
              <a:gd name="connsiteX2" fmla="*/ 869156 w 4145679"/>
              <a:gd name="connsiteY2" fmla="*/ 381000 h 895350"/>
              <a:gd name="connsiteX3" fmla="*/ 2855118 w 4145679"/>
              <a:gd name="connsiteY3" fmla="*/ 383381 h 895350"/>
              <a:gd name="connsiteX4" fmla="*/ 2859881 w 4145679"/>
              <a:gd name="connsiteY4" fmla="*/ 895350 h 895350"/>
              <a:gd name="connsiteX5" fmla="*/ 4041479 w 4145679"/>
              <a:gd name="connsiteY5" fmla="*/ 889817 h 895350"/>
              <a:gd name="connsiteX6" fmla="*/ 4095640 w 4145679"/>
              <a:gd name="connsiteY6" fmla="*/ 892087 h 895350"/>
              <a:gd name="connsiteX0" fmla="*/ 0 w 4132513"/>
              <a:gd name="connsiteY0" fmla="*/ 0 h 989806"/>
              <a:gd name="connsiteX1" fmla="*/ 869156 w 4132513"/>
              <a:gd name="connsiteY1" fmla="*/ 2381 h 989806"/>
              <a:gd name="connsiteX2" fmla="*/ 869156 w 4132513"/>
              <a:gd name="connsiteY2" fmla="*/ 381000 h 989806"/>
              <a:gd name="connsiteX3" fmla="*/ 2855118 w 4132513"/>
              <a:gd name="connsiteY3" fmla="*/ 383381 h 989806"/>
              <a:gd name="connsiteX4" fmla="*/ 2859881 w 4132513"/>
              <a:gd name="connsiteY4" fmla="*/ 895350 h 989806"/>
              <a:gd name="connsiteX5" fmla="*/ 4041479 w 4132513"/>
              <a:gd name="connsiteY5" fmla="*/ 889817 h 989806"/>
              <a:gd name="connsiteX6" fmla="*/ 4054221 w 4132513"/>
              <a:gd name="connsiteY6" fmla="*/ 989806 h 989806"/>
              <a:gd name="connsiteX0" fmla="*/ 0 w 4129093"/>
              <a:gd name="connsiteY0" fmla="*/ 0 h 1399598"/>
              <a:gd name="connsiteX1" fmla="*/ 869156 w 4129093"/>
              <a:gd name="connsiteY1" fmla="*/ 2381 h 1399598"/>
              <a:gd name="connsiteX2" fmla="*/ 869156 w 4129093"/>
              <a:gd name="connsiteY2" fmla="*/ 381000 h 1399598"/>
              <a:gd name="connsiteX3" fmla="*/ 2855118 w 4129093"/>
              <a:gd name="connsiteY3" fmla="*/ 383381 h 1399598"/>
              <a:gd name="connsiteX4" fmla="*/ 2859881 w 4129093"/>
              <a:gd name="connsiteY4" fmla="*/ 895350 h 1399598"/>
              <a:gd name="connsiteX5" fmla="*/ 4041479 w 4129093"/>
              <a:gd name="connsiteY5" fmla="*/ 889817 h 1399598"/>
              <a:gd name="connsiteX6" fmla="*/ 4041477 w 4129093"/>
              <a:gd name="connsiteY6" fmla="*/ 1399598 h 1399598"/>
              <a:gd name="connsiteX0" fmla="*/ 0 w 4129924"/>
              <a:gd name="connsiteY0" fmla="*/ 0 h 1569819"/>
              <a:gd name="connsiteX1" fmla="*/ 869156 w 4129924"/>
              <a:gd name="connsiteY1" fmla="*/ 2381 h 1569819"/>
              <a:gd name="connsiteX2" fmla="*/ 869156 w 4129924"/>
              <a:gd name="connsiteY2" fmla="*/ 381000 h 1569819"/>
              <a:gd name="connsiteX3" fmla="*/ 2855118 w 4129924"/>
              <a:gd name="connsiteY3" fmla="*/ 383381 h 1569819"/>
              <a:gd name="connsiteX4" fmla="*/ 2859881 w 4129924"/>
              <a:gd name="connsiteY4" fmla="*/ 895350 h 1569819"/>
              <a:gd name="connsiteX5" fmla="*/ 4041479 w 4129924"/>
              <a:gd name="connsiteY5" fmla="*/ 889817 h 1569819"/>
              <a:gd name="connsiteX6" fmla="*/ 4044663 w 4129924"/>
              <a:gd name="connsiteY6" fmla="*/ 1569819 h 1569819"/>
              <a:gd name="connsiteX0" fmla="*/ 0 w 4129924"/>
              <a:gd name="connsiteY0" fmla="*/ 0 h 1897652"/>
              <a:gd name="connsiteX1" fmla="*/ 869156 w 4129924"/>
              <a:gd name="connsiteY1" fmla="*/ 2381 h 1897652"/>
              <a:gd name="connsiteX2" fmla="*/ 869156 w 4129924"/>
              <a:gd name="connsiteY2" fmla="*/ 381000 h 1897652"/>
              <a:gd name="connsiteX3" fmla="*/ 2855118 w 4129924"/>
              <a:gd name="connsiteY3" fmla="*/ 383381 h 1897652"/>
              <a:gd name="connsiteX4" fmla="*/ 2859881 w 4129924"/>
              <a:gd name="connsiteY4" fmla="*/ 895350 h 1897652"/>
              <a:gd name="connsiteX5" fmla="*/ 4041479 w 4129924"/>
              <a:gd name="connsiteY5" fmla="*/ 889817 h 1897652"/>
              <a:gd name="connsiteX6" fmla="*/ 4044663 w 4129924"/>
              <a:gd name="connsiteY6" fmla="*/ 1897652 h 1897652"/>
              <a:gd name="connsiteX0" fmla="*/ 0 w 4044663"/>
              <a:gd name="connsiteY0" fmla="*/ 0 h 1897652"/>
              <a:gd name="connsiteX1" fmla="*/ 869156 w 4044663"/>
              <a:gd name="connsiteY1" fmla="*/ 2381 h 1897652"/>
              <a:gd name="connsiteX2" fmla="*/ 869156 w 4044663"/>
              <a:gd name="connsiteY2" fmla="*/ 381000 h 1897652"/>
              <a:gd name="connsiteX3" fmla="*/ 2855118 w 4044663"/>
              <a:gd name="connsiteY3" fmla="*/ 383381 h 1897652"/>
              <a:gd name="connsiteX4" fmla="*/ 2859881 w 4044663"/>
              <a:gd name="connsiteY4" fmla="*/ 895350 h 1897652"/>
              <a:gd name="connsiteX5" fmla="*/ 4041479 w 4044663"/>
              <a:gd name="connsiteY5" fmla="*/ 889817 h 1897652"/>
              <a:gd name="connsiteX6" fmla="*/ 4044663 w 4044663"/>
              <a:gd name="connsiteY6" fmla="*/ 1897652 h 1897652"/>
              <a:gd name="connsiteX0" fmla="*/ 0 w 4041785"/>
              <a:gd name="connsiteY0" fmla="*/ 0 h 1875586"/>
              <a:gd name="connsiteX1" fmla="*/ 869156 w 4041785"/>
              <a:gd name="connsiteY1" fmla="*/ 2381 h 1875586"/>
              <a:gd name="connsiteX2" fmla="*/ 869156 w 4041785"/>
              <a:gd name="connsiteY2" fmla="*/ 381000 h 1875586"/>
              <a:gd name="connsiteX3" fmla="*/ 2855118 w 4041785"/>
              <a:gd name="connsiteY3" fmla="*/ 383381 h 1875586"/>
              <a:gd name="connsiteX4" fmla="*/ 2859881 w 4041785"/>
              <a:gd name="connsiteY4" fmla="*/ 895350 h 1875586"/>
              <a:gd name="connsiteX5" fmla="*/ 4041479 w 4041785"/>
              <a:gd name="connsiteY5" fmla="*/ 889817 h 1875586"/>
              <a:gd name="connsiteX6" fmla="*/ 4041477 w 4041785"/>
              <a:gd name="connsiteY6" fmla="*/ 1875586 h 1875586"/>
              <a:gd name="connsiteX0" fmla="*/ 0 w 4047849"/>
              <a:gd name="connsiteY0" fmla="*/ 0 h 1897652"/>
              <a:gd name="connsiteX1" fmla="*/ 869156 w 4047849"/>
              <a:gd name="connsiteY1" fmla="*/ 2381 h 1897652"/>
              <a:gd name="connsiteX2" fmla="*/ 869156 w 4047849"/>
              <a:gd name="connsiteY2" fmla="*/ 381000 h 1897652"/>
              <a:gd name="connsiteX3" fmla="*/ 2855118 w 4047849"/>
              <a:gd name="connsiteY3" fmla="*/ 383381 h 1897652"/>
              <a:gd name="connsiteX4" fmla="*/ 2859881 w 4047849"/>
              <a:gd name="connsiteY4" fmla="*/ 895350 h 1897652"/>
              <a:gd name="connsiteX5" fmla="*/ 4041479 w 4047849"/>
              <a:gd name="connsiteY5" fmla="*/ 889817 h 1897652"/>
              <a:gd name="connsiteX6" fmla="*/ 4047849 w 4047849"/>
              <a:gd name="connsiteY6" fmla="*/ 1897652 h 1897652"/>
              <a:gd name="connsiteX0" fmla="*/ 0 w 4047849"/>
              <a:gd name="connsiteY0" fmla="*/ 0 h 1897652"/>
              <a:gd name="connsiteX1" fmla="*/ 869156 w 4047849"/>
              <a:gd name="connsiteY1" fmla="*/ 2381 h 1897652"/>
              <a:gd name="connsiteX2" fmla="*/ 869156 w 4047849"/>
              <a:gd name="connsiteY2" fmla="*/ 381000 h 1897652"/>
              <a:gd name="connsiteX3" fmla="*/ 2855118 w 4047849"/>
              <a:gd name="connsiteY3" fmla="*/ 383381 h 1897652"/>
              <a:gd name="connsiteX4" fmla="*/ 2859881 w 4047849"/>
              <a:gd name="connsiteY4" fmla="*/ 895350 h 1897652"/>
              <a:gd name="connsiteX5" fmla="*/ 4044665 w 4047849"/>
              <a:gd name="connsiteY5" fmla="*/ 889817 h 1897652"/>
              <a:gd name="connsiteX6" fmla="*/ 4047849 w 4047849"/>
              <a:gd name="connsiteY6" fmla="*/ 1897652 h 1897652"/>
              <a:gd name="connsiteX0" fmla="*/ 0 w 4047849"/>
              <a:gd name="connsiteY0" fmla="*/ 0 h 1897652"/>
              <a:gd name="connsiteX1" fmla="*/ 869156 w 4047849"/>
              <a:gd name="connsiteY1" fmla="*/ 2381 h 1897652"/>
              <a:gd name="connsiteX2" fmla="*/ 869156 w 4047849"/>
              <a:gd name="connsiteY2" fmla="*/ 381000 h 1897652"/>
              <a:gd name="connsiteX3" fmla="*/ 2864676 w 4047849"/>
              <a:gd name="connsiteY3" fmla="*/ 383381 h 1897652"/>
              <a:gd name="connsiteX4" fmla="*/ 2859881 w 4047849"/>
              <a:gd name="connsiteY4" fmla="*/ 895350 h 1897652"/>
              <a:gd name="connsiteX5" fmla="*/ 4044665 w 4047849"/>
              <a:gd name="connsiteY5" fmla="*/ 889817 h 1897652"/>
              <a:gd name="connsiteX6" fmla="*/ 4047849 w 4047849"/>
              <a:gd name="connsiteY6" fmla="*/ 1897652 h 1897652"/>
              <a:gd name="connsiteX0" fmla="*/ 0 w 4047849"/>
              <a:gd name="connsiteY0" fmla="*/ 0 h 1897652"/>
              <a:gd name="connsiteX1" fmla="*/ 869156 w 4047849"/>
              <a:gd name="connsiteY1" fmla="*/ 2381 h 1897652"/>
              <a:gd name="connsiteX2" fmla="*/ 869156 w 4047849"/>
              <a:gd name="connsiteY2" fmla="*/ 381000 h 1897652"/>
              <a:gd name="connsiteX3" fmla="*/ 2861490 w 4047849"/>
              <a:gd name="connsiteY3" fmla="*/ 383381 h 1897652"/>
              <a:gd name="connsiteX4" fmla="*/ 2859881 w 4047849"/>
              <a:gd name="connsiteY4" fmla="*/ 895350 h 1897652"/>
              <a:gd name="connsiteX5" fmla="*/ 4044665 w 4047849"/>
              <a:gd name="connsiteY5" fmla="*/ 889817 h 1897652"/>
              <a:gd name="connsiteX6" fmla="*/ 4047849 w 4047849"/>
              <a:gd name="connsiteY6" fmla="*/ 1897652 h 1897652"/>
              <a:gd name="connsiteX0" fmla="*/ 0 w 4047849"/>
              <a:gd name="connsiteY0" fmla="*/ 0 h 1897652"/>
              <a:gd name="connsiteX1" fmla="*/ 872342 w 4047849"/>
              <a:gd name="connsiteY1" fmla="*/ 2381 h 1897652"/>
              <a:gd name="connsiteX2" fmla="*/ 869156 w 4047849"/>
              <a:gd name="connsiteY2" fmla="*/ 381000 h 1897652"/>
              <a:gd name="connsiteX3" fmla="*/ 2861490 w 4047849"/>
              <a:gd name="connsiteY3" fmla="*/ 383381 h 1897652"/>
              <a:gd name="connsiteX4" fmla="*/ 2859881 w 4047849"/>
              <a:gd name="connsiteY4" fmla="*/ 895350 h 1897652"/>
              <a:gd name="connsiteX5" fmla="*/ 4044665 w 4047849"/>
              <a:gd name="connsiteY5" fmla="*/ 889817 h 1897652"/>
              <a:gd name="connsiteX6" fmla="*/ 4047849 w 4047849"/>
              <a:gd name="connsiteY6" fmla="*/ 1897652 h 1897652"/>
              <a:gd name="connsiteX0" fmla="*/ 0 w 4047849"/>
              <a:gd name="connsiteY0" fmla="*/ 3923 h 1895271"/>
              <a:gd name="connsiteX1" fmla="*/ 872342 w 4047849"/>
              <a:gd name="connsiteY1" fmla="*/ 0 h 1895271"/>
              <a:gd name="connsiteX2" fmla="*/ 869156 w 4047849"/>
              <a:gd name="connsiteY2" fmla="*/ 378619 h 1895271"/>
              <a:gd name="connsiteX3" fmla="*/ 2861490 w 4047849"/>
              <a:gd name="connsiteY3" fmla="*/ 381000 h 1895271"/>
              <a:gd name="connsiteX4" fmla="*/ 2859881 w 4047849"/>
              <a:gd name="connsiteY4" fmla="*/ 892969 h 1895271"/>
              <a:gd name="connsiteX5" fmla="*/ 4044665 w 4047849"/>
              <a:gd name="connsiteY5" fmla="*/ 887436 h 1895271"/>
              <a:gd name="connsiteX6" fmla="*/ 4047849 w 4047849"/>
              <a:gd name="connsiteY6" fmla="*/ 1895271 h 1895271"/>
              <a:gd name="connsiteX0" fmla="*/ 0 w 4054221"/>
              <a:gd name="connsiteY0" fmla="*/ 3923 h 1895271"/>
              <a:gd name="connsiteX1" fmla="*/ 878714 w 4054221"/>
              <a:gd name="connsiteY1" fmla="*/ 0 h 1895271"/>
              <a:gd name="connsiteX2" fmla="*/ 875528 w 4054221"/>
              <a:gd name="connsiteY2" fmla="*/ 378619 h 1895271"/>
              <a:gd name="connsiteX3" fmla="*/ 2867862 w 4054221"/>
              <a:gd name="connsiteY3" fmla="*/ 381000 h 1895271"/>
              <a:gd name="connsiteX4" fmla="*/ 2866253 w 4054221"/>
              <a:gd name="connsiteY4" fmla="*/ 892969 h 1895271"/>
              <a:gd name="connsiteX5" fmla="*/ 4051037 w 4054221"/>
              <a:gd name="connsiteY5" fmla="*/ 887436 h 1895271"/>
              <a:gd name="connsiteX6" fmla="*/ 4054221 w 4054221"/>
              <a:gd name="connsiteY6" fmla="*/ 1895271 h 189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4221" h="1895271">
                <a:moveTo>
                  <a:pt x="0" y="3923"/>
                </a:moveTo>
                <a:lnTo>
                  <a:pt x="878714" y="0"/>
                </a:lnTo>
                <a:lnTo>
                  <a:pt x="875528" y="378619"/>
                </a:lnTo>
                <a:lnTo>
                  <a:pt x="2867862" y="381000"/>
                </a:lnTo>
                <a:cubicBezTo>
                  <a:pt x="2869450" y="551656"/>
                  <a:pt x="2864665" y="722313"/>
                  <a:pt x="2866253" y="892969"/>
                </a:cubicBezTo>
                <a:lnTo>
                  <a:pt x="4051037" y="887436"/>
                </a:lnTo>
                <a:cubicBezTo>
                  <a:pt x="4052098" y="1223381"/>
                  <a:pt x="4053160" y="1559326"/>
                  <a:pt x="4054221" y="1895271"/>
                </a:cubicBez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2" name="Freihandform: Form 71">
            <a:extLst>
              <a:ext uri="{FF2B5EF4-FFF2-40B4-BE49-F238E27FC236}">
                <a16:creationId xmlns:a16="http://schemas.microsoft.com/office/drawing/2014/main" id="{90D73DFD-E33E-48EE-9F2B-DA527A0C3C05}"/>
              </a:ext>
            </a:extLst>
          </p:cNvPr>
          <p:cNvSpPr/>
          <p:nvPr/>
        </p:nvSpPr>
        <p:spPr>
          <a:xfrm>
            <a:off x="6934196" y="1934475"/>
            <a:ext cx="4229100" cy="1431925"/>
          </a:xfrm>
          <a:custGeom>
            <a:avLst/>
            <a:gdLst>
              <a:gd name="connsiteX0" fmla="*/ 0 w 4229100"/>
              <a:gd name="connsiteY0" fmla="*/ 3175 h 1431925"/>
              <a:gd name="connsiteX1" fmla="*/ 152400 w 4229100"/>
              <a:gd name="connsiteY1" fmla="*/ 0 h 1431925"/>
              <a:gd name="connsiteX2" fmla="*/ 149225 w 4229100"/>
              <a:gd name="connsiteY2" fmla="*/ 215900 h 1431925"/>
              <a:gd name="connsiteX3" fmla="*/ 393700 w 4229100"/>
              <a:gd name="connsiteY3" fmla="*/ 215900 h 1431925"/>
              <a:gd name="connsiteX4" fmla="*/ 393700 w 4229100"/>
              <a:gd name="connsiteY4" fmla="*/ 460375 h 1431925"/>
              <a:gd name="connsiteX5" fmla="*/ 644525 w 4229100"/>
              <a:gd name="connsiteY5" fmla="*/ 460375 h 1431925"/>
              <a:gd name="connsiteX6" fmla="*/ 650875 w 4229100"/>
              <a:gd name="connsiteY6" fmla="*/ 701675 h 1431925"/>
              <a:gd name="connsiteX7" fmla="*/ 958850 w 4229100"/>
              <a:gd name="connsiteY7" fmla="*/ 704850 h 1431925"/>
              <a:gd name="connsiteX8" fmla="*/ 958850 w 4229100"/>
              <a:gd name="connsiteY8" fmla="*/ 946150 h 1431925"/>
              <a:gd name="connsiteX9" fmla="*/ 1631950 w 4229100"/>
              <a:gd name="connsiteY9" fmla="*/ 949325 h 1431925"/>
              <a:gd name="connsiteX10" fmla="*/ 1635125 w 4229100"/>
              <a:gd name="connsiteY10" fmla="*/ 1431925 h 1431925"/>
              <a:gd name="connsiteX11" fmla="*/ 4229100 w 4229100"/>
              <a:gd name="connsiteY11" fmla="*/ 1428750 h 1431925"/>
              <a:gd name="connsiteX0" fmla="*/ 0 w 4229100"/>
              <a:gd name="connsiteY0" fmla="*/ 3175 h 1431925"/>
              <a:gd name="connsiteX1" fmla="*/ 152400 w 4229100"/>
              <a:gd name="connsiteY1" fmla="*/ 0 h 1431925"/>
              <a:gd name="connsiteX2" fmla="*/ 149225 w 4229100"/>
              <a:gd name="connsiteY2" fmla="*/ 215900 h 1431925"/>
              <a:gd name="connsiteX3" fmla="*/ 393700 w 4229100"/>
              <a:gd name="connsiteY3" fmla="*/ 215900 h 1431925"/>
              <a:gd name="connsiteX4" fmla="*/ 393700 w 4229100"/>
              <a:gd name="connsiteY4" fmla="*/ 460375 h 1431925"/>
              <a:gd name="connsiteX5" fmla="*/ 647700 w 4229100"/>
              <a:gd name="connsiteY5" fmla="*/ 460375 h 1431925"/>
              <a:gd name="connsiteX6" fmla="*/ 650875 w 4229100"/>
              <a:gd name="connsiteY6" fmla="*/ 701675 h 1431925"/>
              <a:gd name="connsiteX7" fmla="*/ 958850 w 4229100"/>
              <a:gd name="connsiteY7" fmla="*/ 704850 h 1431925"/>
              <a:gd name="connsiteX8" fmla="*/ 958850 w 4229100"/>
              <a:gd name="connsiteY8" fmla="*/ 946150 h 1431925"/>
              <a:gd name="connsiteX9" fmla="*/ 1631950 w 4229100"/>
              <a:gd name="connsiteY9" fmla="*/ 949325 h 1431925"/>
              <a:gd name="connsiteX10" fmla="*/ 1635125 w 4229100"/>
              <a:gd name="connsiteY10" fmla="*/ 1431925 h 1431925"/>
              <a:gd name="connsiteX11" fmla="*/ 4229100 w 4229100"/>
              <a:gd name="connsiteY11" fmla="*/ 1428750 h 1431925"/>
              <a:gd name="connsiteX0" fmla="*/ 0 w 4229100"/>
              <a:gd name="connsiteY0" fmla="*/ 3175 h 1431925"/>
              <a:gd name="connsiteX1" fmla="*/ 152400 w 4229100"/>
              <a:gd name="connsiteY1" fmla="*/ 0 h 1431925"/>
              <a:gd name="connsiteX2" fmla="*/ 149225 w 4229100"/>
              <a:gd name="connsiteY2" fmla="*/ 215900 h 1431925"/>
              <a:gd name="connsiteX3" fmla="*/ 393700 w 4229100"/>
              <a:gd name="connsiteY3" fmla="*/ 215900 h 1431925"/>
              <a:gd name="connsiteX4" fmla="*/ 393700 w 4229100"/>
              <a:gd name="connsiteY4" fmla="*/ 460375 h 1431925"/>
              <a:gd name="connsiteX5" fmla="*/ 647700 w 4229100"/>
              <a:gd name="connsiteY5" fmla="*/ 460375 h 1431925"/>
              <a:gd name="connsiteX6" fmla="*/ 650875 w 4229100"/>
              <a:gd name="connsiteY6" fmla="*/ 701675 h 1431925"/>
              <a:gd name="connsiteX7" fmla="*/ 958850 w 4229100"/>
              <a:gd name="connsiteY7" fmla="*/ 704850 h 1431925"/>
              <a:gd name="connsiteX8" fmla="*/ 958850 w 4229100"/>
              <a:gd name="connsiteY8" fmla="*/ 946150 h 1431925"/>
              <a:gd name="connsiteX9" fmla="*/ 1631950 w 4229100"/>
              <a:gd name="connsiteY9" fmla="*/ 949325 h 1431925"/>
              <a:gd name="connsiteX10" fmla="*/ 1635125 w 4229100"/>
              <a:gd name="connsiteY10" fmla="*/ 1431925 h 1431925"/>
              <a:gd name="connsiteX11" fmla="*/ 4229100 w 4229100"/>
              <a:gd name="connsiteY11" fmla="*/ 1428750 h 1431925"/>
              <a:gd name="connsiteX0" fmla="*/ 0 w 4229100"/>
              <a:gd name="connsiteY0" fmla="*/ 3175 h 1431925"/>
              <a:gd name="connsiteX1" fmla="*/ 152400 w 4229100"/>
              <a:gd name="connsiteY1" fmla="*/ 0 h 1431925"/>
              <a:gd name="connsiteX2" fmla="*/ 149225 w 4229100"/>
              <a:gd name="connsiteY2" fmla="*/ 215900 h 1431925"/>
              <a:gd name="connsiteX3" fmla="*/ 393700 w 4229100"/>
              <a:gd name="connsiteY3" fmla="*/ 215900 h 1431925"/>
              <a:gd name="connsiteX4" fmla="*/ 393700 w 4229100"/>
              <a:gd name="connsiteY4" fmla="*/ 460375 h 1431925"/>
              <a:gd name="connsiteX5" fmla="*/ 647700 w 4229100"/>
              <a:gd name="connsiteY5" fmla="*/ 460375 h 1431925"/>
              <a:gd name="connsiteX6" fmla="*/ 644525 w 4229100"/>
              <a:gd name="connsiteY6" fmla="*/ 698500 h 1431925"/>
              <a:gd name="connsiteX7" fmla="*/ 958850 w 4229100"/>
              <a:gd name="connsiteY7" fmla="*/ 704850 h 1431925"/>
              <a:gd name="connsiteX8" fmla="*/ 958850 w 4229100"/>
              <a:gd name="connsiteY8" fmla="*/ 946150 h 1431925"/>
              <a:gd name="connsiteX9" fmla="*/ 1631950 w 4229100"/>
              <a:gd name="connsiteY9" fmla="*/ 949325 h 1431925"/>
              <a:gd name="connsiteX10" fmla="*/ 1635125 w 4229100"/>
              <a:gd name="connsiteY10" fmla="*/ 1431925 h 1431925"/>
              <a:gd name="connsiteX11" fmla="*/ 4229100 w 4229100"/>
              <a:gd name="connsiteY11" fmla="*/ 1428750 h 1431925"/>
              <a:gd name="connsiteX0" fmla="*/ 0 w 4229100"/>
              <a:gd name="connsiteY0" fmla="*/ 3175 h 1431925"/>
              <a:gd name="connsiteX1" fmla="*/ 152400 w 4229100"/>
              <a:gd name="connsiteY1" fmla="*/ 0 h 1431925"/>
              <a:gd name="connsiteX2" fmla="*/ 149225 w 4229100"/>
              <a:gd name="connsiteY2" fmla="*/ 215900 h 1431925"/>
              <a:gd name="connsiteX3" fmla="*/ 393700 w 4229100"/>
              <a:gd name="connsiteY3" fmla="*/ 215900 h 1431925"/>
              <a:gd name="connsiteX4" fmla="*/ 393700 w 4229100"/>
              <a:gd name="connsiteY4" fmla="*/ 460375 h 1431925"/>
              <a:gd name="connsiteX5" fmla="*/ 644525 w 4229100"/>
              <a:gd name="connsiteY5" fmla="*/ 460375 h 1431925"/>
              <a:gd name="connsiteX6" fmla="*/ 644525 w 4229100"/>
              <a:gd name="connsiteY6" fmla="*/ 698500 h 1431925"/>
              <a:gd name="connsiteX7" fmla="*/ 958850 w 4229100"/>
              <a:gd name="connsiteY7" fmla="*/ 704850 h 1431925"/>
              <a:gd name="connsiteX8" fmla="*/ 958850 w 4229100"/>
              <a:gd name="connsiteY8" fmla="*/ 946150 h 1431925"/>
              <a:gd name="connsiteX9" fmla="*/ 1631950 w 4229100"/>
              <a:gd name="connsiteY9" fmla="*/ 949325 h 1431925"/>
              <a:gd name="connsiteX10" fmla="*/ 1635125 w 4229100"/>
              <a:gd name="connsiteY10" fmla="*/ 1431925 h 1431925"/>
              <a:gd name="connsiteX11" fmla="*/ 4229100 w 4229100"/>
              <a:gd name="connsiteY11" fmla="*/ 1428750 h 1431925"/>
              <a:gd name="connsiteX0" fmla="*/ 0 w 4229100"/>
              <a:gd name="connsiteY0" fmla="*/ 3175 h 1431925"/>
              <a:gd name="connsiteX1" fmla="*/ 152400 w 4229100"/>
              <a:gd name="connsiteY1" fmla="*/ 0 h 1431925"/>
              <a:gd name="connsiteX2" fmla="*/ 149225 w 4229100"/>
              <a:gd name="connsiteY2" fmla="*/ 215900 h 1431925"/>
              <a:gd name="connsiteX3" fmla="*/ 393700 w 4229100"/>
              <a:gd name="connsiteY3" fmla="*/ 215900 h 1431925"/>
              <a:gd name="connsiteX4" fmla="*/ 393700 w 4229100"/>
              <a:gd name="connsiteY4" fmla="*/ 460375 h 1431925"/>
              <a:gd name="connsiteX5" fmla="*/ 644525 w 4229100"/>
              <a:gd name="connsiteY5" fmla="*/ 460375 h 1431925"/>
              <a:gd name="connsiteX6" fmla="*/ 644525 w 4229100"/>
              <a:gd name="connsiteY6" fmla="*/ 704850 h 1431925"/>
              <a:gd name="connsiteX7" fmla="*/ 958850 w 4229100"/>
              <a:gd name="connsiteY7" fmla="*/ 704850 h 1431925"/>
              <a:gd name="connsiteX8" fmla="*/ 958850 w 4229100"/>
              <a:gd name="connsiteY8" fmla="*/ 946150 h 1431925"/>
              <a:gd name="connsiteX9" fmla="*/ 1631950 w 4229100"/>
              <a:gd name="connsiteY9" fmla="*/ 949325 h 1431925"/>
              <a:gd name="connsiteX10" fmla="*/ 1635125 w 4229100"/>
              <a:gd name="connsiteY10" fmla="*/ 1431925 h 1431925"/>
              <a:gd name="connsiteX11" fmla="*/ 4229100 w 4229100"/>
              <a:gd name="connsiteY11" fmla="*/ 1428750 h 1431925"/>
              <a:gd name="connsiteX0" fmla="*/ 0 w 4229100"/>
              <a:gd name="connsiteY0" fmla="*/ 3175 h 1431925"/>
              <a:gd name="connsiteX1" fmla="*/ 152400 w 4229100"/>
              <a:gd name="connsiteY1" fmla="*/ 0 h 1431925"/>
              <a:gd name="connsiteX2" fmla="*/ 149225 w 4229100"/>
              <a:gd name="connsiteY2" fmla="*/ 215900 h 1431925"/>
              <a:gd name="connsiteX3" fmla="*/ 393700 w 4229100"/>
              <a:gd name="connsiteY3" fmla="*/ 215900 h 1431925"/>
              <a:gd name="connsiteX4" fmla="*/ 393700 w 4229100"/>
              <a:gd name="connsiteY4" fmla="*/ 460375 h 1431925"/>
              <a:gd name="connsiteX5" fmla="*/ 644525 w 4229100"/>
              <a:gd name="connsiteY5" fmla="*/ 460375 h 1431925"/>
              <a:gd name="connsiteX6" fmla="*/ 644525 w 4229100"/>
              <a:gd name="connsiteY6" fmla="*/ 704850 h 1431925"/>
              <a:gd name="connsiteX7" fmla="*/ 958850 w 4229100"/>
              <a:gd name="connsiteY7" fmla="*/ 704850 h 1431925"/>
              <a:gd name="connsiteX8" fmla="*/ 958850 w 4229100"/>
              <a:gd name="connsiteY8" fmla="*/ 946150 h 1431925"/>
              <a:gd name="connsiteX9" fmla="*/ 1625600 w 4229100"/>
              <a:gd name="connsiteY9" fmla="*/ 949325 h 1431925"/>
              <a:gd name="connsiteX10" fmla="*/ 1635125 w 4229100"/>
              <a:gd name="connsiteY10" fmla="*/ 1431925 h 1431925"/>
              <a:gd name="connsiteX11" fmla="*/ 4229100 w 4229100"/>
              <a:gd name="connsiteY11" fmla="*/ 1428750 h 1431925"/>
              <a:gd name="connsiteX0" fmla="*/ 0 w 4229100"/>
              <a:gd name="connsiteY0" fmla="*/ 3175 h 1431925"/>
              <a:gd name="connsiteX1" fmla="*/ 152400 w 4229100"/>
              <a:gd name="connsiteY1" fmla="*/ 0 h 1431925"/>
              <a:gd name="connsiteX2" fmla="*/ 149225 w 4229100"/>
              <a:gd name="connsiteY2" fmla="*/ 215900 h 1431925"/>
              <a:gd name="connsiteX3" fmla="*/ 393700 w 4229100"/>
              <a:gd name="connsiteY3" fmla="*/ 215900 h 1431925"/>
              <a:gd name="connsiteX4" fmla="*/ 393700 w 4229100"/>
              <a:gd name="connsiteY4" fmla="*/ 460375 h 1431925"/>
              <a:gd name="connsiteX5" fmla="*/ 644525 w 4229100"/>
              <a:gd name="connsiteY5" fmla="*/ 460375 h 1431925"/>
              <a:gd name="connsiteX6" fmla="*/ 644525 w 4229100"/>
              <a:gd name="connsiteY6" fmla="*/ 704850 h 1431925"/>
              <a:gd name="connsiteX7" fmla="*/ 958850 w 4229100"/>
              <a:gd name="connsiteY7" fmla="*/ 704850 h 1431925"/>
              <a:gd name="connsiteX8" fmla="*/ 958850 w 4229100"/>
              <a:gd name="connsiteY8" fmla="*/ 946150 h 1431925"/>
              <a:gd name="connsiteX9" fmla="*/ 1625600 w 4229100"/>
              <a:gd name="connsiteY9" fmla="*/ 949325 h 1431925"/>
              <a:gd name="connsiteX10" fmla="*/ 1625600 w 4229100"/>
              <a:gd name="connsiteY10" fmla="*/ 1431925 h 1431925"/>
              <a:gd name="connsiteX11" fmla="*/ 4229100 w 4229100"/>
              <a:gd name="connsiteY11" fmla="*/ 1428750 h 1431925"/>
              <a:gd name="connsiteX0" fmla="*/ 0 w 4229100"/>
              <a:gd name="connsiteY0" fmla="*/ 3175 h 1431925"/>
              <a:gd name="connsiteX1" fmla="*/ 152400 w 4229100"/>
              <a:gd name="connsiteY1" fmla="*/ 0 h 1431925"/>
              <a:gd name="connsiteX2" fmla="*/ 149225 w 4229100"/>
              <a:gd name="connsiteY2" fmla="*/ 215900 h 1431925"/>
              <a:gd name="connsiteX3" fmla="*/ 393700 w 4229100"/>
              <a:gd name="connsiteY3" fmla="*/ 215900 h 1431925"/>
              <a:gd name="connsiteX4" fmla="*/ 393700 w 4229100"/>
              <a:gd name="connsiteY4" fmla="*/ 460375 h 1431925"/>
              <a:gd name="connsiteX5" fmla="*/ 644525 w 4229100"/>
              <a:gd name="connsiteY5" fmla="*/ 460375 h 1431925"/>
              <a:gd name="connsiteX6" fmla="*/ 644525 w 4229100"/>
              <a:gd name="connsiteY6" fmla="*/ 704850 h 1431925"/>
              <a:gd name="connsiteX7" fmla="*/ 958850 w 4229100"/>
              <a:gd name="connsiteY7" fmla="*/ 704850 h 1431925"/>
              <a:gd name="connsiteX8" fmla="*/ 958850 w 4229100"/>
              <a:gd name="connsiteY8" fmla="*/ 946150 h 1431925"/>
              <a:gd name="connsiteX9" fmla="*/ 1625600 w 4229100"/>
              <a:gd name="connsiteY9" fmla="*/ 949325 h 1431925"/>
              <a:gd name="connsiteX10" fmla="*/ 1628775 w 4229100"/>
              <a:gd name="connsiteY10" fmla="*/ 1431925 h 1431925"/>
              <a:gd name="connsiteX11" fmla="*/ 4229100 w 4229100"/>
              <a:gd name="connsiteY11" fmla="*/ 1428750 h 1431925"/>
              <a:gd name="connsiteX0" fmla="*/ 0 w 4229100"/>
              <a:gd name="connsiteY0" fmla="*/ 3175 h 1431925"/>
              <a:gd name="connsiteX1" fmla="*/ 152400 w 4229100"/>
              <a:gd name="connsiteY1" fmla="*/ 0 h 1431925"/>
              <a:gd name="connsiteX2" fmla="*/ 151606 w 4229100"/>
              <a:gd name="connsiteY2" fmla="*/ 215900 h 1431925"/>
              <a:gd name="connsiteX3" fmla="*/ 393700 w 4229100"/>
              <a:gd name="connsiteY3" fmla="*/ 215900 h 1431925"/>
              <a:gd name="connsiteX4" fmla="*/ 393700 w 4229100"/>
              <a:gd name="connsiteY4" fmla="*/ 460375 h 1431925"/>
              <a:gd name="connsiteX5" fmla="*/ 644525 w 4229100"/>
              <a:gd name="connsiteY5" fmla="*/ 460375 h 1431925"/>
              <a:gd name="connsiteX6" fmla="*/ 644525 w 4229100"/>
              <a:gd name="connsiteY6" fmla="*/ 704850 h 1431925"/>
              <a:gd name="connsiteX7" fmla="*/ 958850 w 4229100"/>
              <a:gd name="connsiteY7" fmla="*/ 704850 h 1431925"/>
              <a:gd name="connsiteX8" fmla="*/ 958850 w 4229100"/>
              <a:gd name="connsiteY8" fmla="*/ 946150 h 1431925"/>
              <a:gd name="connsiteX9" fmla="*/ 1625600 w 4229100"/>
              <a:gd name="connsiteY9" fmla="*/ 949325 h 1431925"/>
              <a:gd name="connsiteX10" fmla="*/ 1628775 w 4229100"/>
              <a:gd name="connsiteY10" fmla="*/ 1431925 h 1431925"/>
              <a:gd name="connsiteX11" fmla="*/ 4229100 w 4229100"/>
              <a:gd name="connsiteY11" fmla="*/ 1428750 h 143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29100" h="1431925">
                <a:moveTo>
                  <a:pt x="0" y="3175"/>
                </a:moveTo>
                <a:lnTo>
                  <a:pt x="152400" y="0"/>
                </a:lnTo>
                <a:cubicBezTo>
                  <a:pt x="151342" y="71967"/>
                  <a:pt x="152664" y="143933"/>
                  <a:pt x="151606" y="215900"/>
                </a:cubicBezTo>
                <a:lnTo>
                  <a:pt x="393700" y="215900"/>
                </a:lnTo>
                <a:lnTo>
                  <a:pt x="393700" y="460375"/>
                </a:lnTo>
                <a:lnTo>
                  <a:pt x="644525" y="460375"/>
                </a:lnTo>
                <a:cubicBezTo>
                  <a:pt x="645583" y="540808"/>
                  <a:pt x="643467" y="624417"/>
                  <a:pt x="644525" y="704850"/>
                </a:cubicBezTo>
                <a:lnTo>
                  <a:pt x="958850" y="704850"/>
                </a:lnTo>
                <a:lnTo>
                  <a:pt x="958850" y="946150"/>
                </a:lnTo>
                <a:lnTo>
                  <a:pt x="1625600" y="949325"/>
                </a:lnTo>
                <a:cubicBezTo>
                  <a:pt x="1626658" y="1110192"/>
                  <a:pt x="1627717" y="1271058"/>
                  <a:pt x="1628775" y="1431925"/>
                </a:cubicBezTo>
                <a:lnTo>
                  <a:pt x="4229100" y="142875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7" name="Gerader Verbinder 86">
            <a:extLst>
              <a:ext uri="{FF2B5EF4-FFF2-40B4-BE49-F238E27FC236}">
                <a16:creationId xmlns:a16="http://schemas.microsoft.com/office/drawing/2014/main" id="{5B20D435-3DF0-4F76-8132-208BDCDAA141}"/>
              </a:ext>
            </a:extLst>
          </p:cNvPr>
          <p:cNvCxnSpPr>
            <a:cxnSpLocks/>
          </p:cNvCxnSpPr>
          <p:nvPr/>
        </p:nvCxnSpPr>
        <p:spPr>
          <a:xfrm flipV="1">
            <a:off x="8093057" y="2285312"/>
            <a:ext cx="0" cy="7143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14F613D7-E0AD-4703-BBC5-99A6BA8B32F2}"/>
              </a:ext>
            </a:extLst>
          </p:cNvPr>
          <p:cNvCxnSpPr>
            <a:cxnSpLocks/>
          </p:cNvCxnSpPr>
          <p:nvPr/>
        </p:nvCxnSpPr>
        <p:spPr>
          <a:xfrm flipV="1">
            <a:off x="10929920" y="2798870"/>
            <a:ext cx="0" cy="7143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89" name="Freihandform: Form 88">
            <a:extLst>
              <a:ext uri="{FF2B5EF4-FFF2-40B4-BE49-F238E27FC236}">
                <a16:creationId xmlns:a16="http://schemas.microsoft.com/office/drawing/2014/main" id="{D0201FD5-0E3B-4313-8F10-BA47F3A7291C}"/>
              </a:ext>
            </a:extLst>
          </p:cNvPr>
          <p:cNvSpPr/>
          <p:nvPr/>
        </p:nvSpPr>
        <p:spPr>
          <a:xfrm>
            <a:off x="6934196" y="1937651"/>
            <a:ext cx="4546600" cy="299244"/>
          </a:xfrm>
          <a:custGeom>
            <a:avLst/>
            <a:gdLst>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3625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3800 w 4546600"/>
              <a:gd name="connsiteY10" fmla="*/ 142875 h 301625"/>
              <a:gd name="connsiteX11" fmla="*/ 1203325 w 4546600"/>
              <a:gd name="connsiteY11" fmla="*/ 14287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3625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3800 w 4546600"/>
              <a:gd name="connsiteY10" fmla="*/ 142875 h 301625"/>
              <a:gd name="connsiteX11" fmla="*/ 1203325 w 4546600"/>
              <a:gd name="connsiteY11" fmla="*/ 14287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70769 w 4546600"/>
              <a:gd name="connsiteY6" fmla="*/ 91281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3800 w 4546600"/>
              <a:gd name="connsiteY10" fmla="*/ 142875 h 301625"/>
              <a:gd name="connsiteX11" fmla="*/ 1203325 w 4546600"/>
              <a:gd name="connsiteY11" fmla="*/ 14287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93662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3800 w 4546600"/>
              <a:gd name="connsiteY10" fmla="*/ 142875 h 301625"/>
              <a:gd name="connsiteX11" fmla="*/ 1203325 w 4546600"/>
              <a:gd name="connsiteY11" fmla="*/ 14287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91281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3800 w 4546600"/>
              <a:gd name="connsiteY10" fmla="*/ 142875 h 301625"/>
              <a:gd name="connsiteX11" fmla="*/ 1203325 w 4546600"/>
              <a:gd name="connsiteY11" fmla="*/ 14287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3800 w 4546600"/>
              <a:gd name="connsiteY10" fmla="*/ 142875 h 301625"/>
              <a:gd name="connsiteX11" fmla="*/ 1203325 w 4546600"/>
              <a:gd name="connsiteY11" fmla="*/ 14287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3800 w 4546600"/>
              <a:gd name="connsiteY10" fmla="*/ 142875 h 301625"/>
              <a:gd name="connsiteX11" fmla="*/ 1203325 w 4546600"/>
              <a:gd name="connsiteY11" fmla="*/ 14287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203325 w 4546600"/>
              <a:gd name="connsiteY10" fmla="*/ 142875 h 301625"/>
              <a:gd name="connsiteX11" fmla="*/ 1203325 w 4546600"/>
              <a:gd name="connsiteY11" fmla="*/ 14287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203325 w 4546600"/>
              <a:gd name="connsiteY10" fmla="*/ 142875 h 301625"/>
              <a:gd name="connsiteX11" fmla="*/ 1146175 w 4546600"/>
              <a:gd name="connsiteY11" fmla="*/ 147637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3800 w 4546600"/>
              <a:gd name="connsiteY10" fmla="*/ 140494 h 301625"/>
              <a:gd name="connsiteX11" fmla="*/ 1146175 w 4546600"/>
              <a:gd name="connsiteY11" fmla="*/ 147637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146175 w 4546600"/>
              <a:gd name="connsiteY11" fmla="*/ 147637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189037 w 4546600"/>
              <a:gd name="connsiteY11" fmla="*/ 142874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134268 w 4546600"/>
              <a:gd name="connsiteY11" fmla="*/ 202406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210468 w 4546600"/>
              <a:gd name="connsiteY11" fmla="*/ 164306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200943 w 4546600"/>
              <a:gd name="connsiteY11" fmla="*/ 147637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200943 w 4546600"/>
              <a:gd name="connsiteY11" fmla="*/ 140494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203324 w 4546600"/>
              <a:gd name="connsiteY11" fmla="*/ 142876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203324 w 4546600"/>
              <a:gd name="connsiteY11" fmla="*/ 14049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50 w 4546600"/>
              <a:gd name="connsiteY19" fmla="*/ 266700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203324 w 4546600"/>
              <a:gd name="connsiteY11" fmla="*/ 14049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52031 w 4546600"/>
              <a:gd name="connsiteY19" fmla="*/ 273844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203324 w 4546600"/>
              <a:gd name="connsiteY11" fmla="*/ 14049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52031 w 4546600"/>
              <a:gd name="connsiteY19" fmla="*/ 271462 h 301625"/>
              <a:gd name="connsiteX20" fmla="*/ 3552825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203324 w 4546600"/>
              <a:gd name="connsiteY11" fmla="*/ 14049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52031 w 4546600"/>
              <a:gd name="connsiteY19" fmla="*/ 271462 h 301625"/>
              <a:gd name="connsiteX20" fmla="*/ 3550444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203324 w 4546600"/>
              <a:gd name="connsiteY11" fmla="*/ 14049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49 w 4546600"/>
              <a:gd name="connsiteY19" fmla="*/ 271462 h 301625"/>
              <a:gd name="connsiteX20" fmla="*/ 3550444 w 4546600"/>
              <a:gd name="connsiteY20" fmla="*/ 301625 h 301625"/>
              <a:gd name="connsiteX21" fmla="*/ 4546600 w 4546600"/>
              <a:gd name="connsiteY21" fmla="*/ 301625 h 301625"/>
              <a:gd name="connsiteX0" fmla="*/ 0 w 4546600"/>
              <a:gd name="connsiteY0" fmla="*/ 0 h 301625"/>
              <a:gd name="connsiteX1" fmla="*/ 527050 w 4546600"/>
              <a:gd name="connsiteY1" fmla="*/ 0 h 301625"/>
              <a:gd name="connsiteX2" fmla="*/ 527050 w 4546600"/>
              <a:gd name="connsiteY2" fmla="*/ 31750 h 301625"/>
              <a:gd name="connsiteX3" fmla="*/ 841375 w 4546600"/>
              <a:gd name="connsiteY3" fmla="*/ 28575 h 301625"/>
              <a:gd name="connsiteX4" fmla="*/ 841375 w 4546600"/>
              <a:gd name="connsiteY4" fmla="*/ 60325 h 301625"/>
              <a:gd name="connsiteX5" fmla="*/ 1066800 w 4546600"/>
              <a:gd name="connsiteY5" fmla="*/ 60325 h 301625"/>
              <a:gd name="connsiteX6" fmla="*/ 1066007 w 4546600"/>
              <a:gd name="connsiteY6" fmla="*/ 88900 h 301625"/>
              <a:gd name="connsiteX7" fmla="*/ 1101725 w 4546600"/>
              <a:gd name="connsiteY7" fmla="*/ 88900 h 301625"/>
              <a:gd name="connsiteX8" fmla="*/ 1101725 w 4546600"/>
              <a:gd name="connsiteY8" fmla="*/ 117475 h 301625"/>
              <a:gd name="connsiteX9" fmla="*/ 1196975 w 4546600"/>
              <a:gd name="connsiteY9" fmla="*/ 117475 h 301625"/>
              <a:gd name="connsiteX10" fmla="*/ 1196182 w 4546600"/>
              <a:gd name="connsiteY10" fmla="*/ 140494 h 301625"/>
              <a:gd name="connsiteX11" fmla="*/ 1203324 w 4546600"/>
              <a:gd name="connsiteY11" fmla="*/ 140495 h 301625"/>
              <a:gd name="connsiteX12" fmla="*/ 1203325 w 4546600"/>
              <a:gd name="connsiteY12" fmla="*/ 174625 h 301625"/>
              <a:gd name="connsiteX13" fmla="*/ 2117725 w 4546600"/>
              <a:gd name="connsiteY13" fmla="*/ 174625 h 301625"/>
              <a:gd name="connsiteX14" fmla="*/ 2120900 w 4546600"/>
              <a:gd name="connsiteY14" fmla="*/ 206375 h 301625"/>
              <a:gd name="connsiteX15" fmla="*/ 2832100 w 4546600"/>
              <a:gd name="connsiteY15" fmla="*/ 206375 h 301625"/>
              <a:gd name="connsiteX16" fmla="*/ 2832100 w 4546600"/>
              <a:gd name="connsiteY16" fmla="*/ 238125 h 301625"/>
              <a:gd name="connsiteX17" fmla="*/ 3505200 w 4546600"/>
              <a:gd name="connsiteY17" fmla="*/ 238125 h 301625"/>
              <a:gd name="connsiteX18" fmla="*/ 3505200 w 4546600"/>
              <a:gd name="connsiteY18" fmla="*/ 269875 h 301625"/>
              <a:gd name="connsiteX19" fmla="*/ 3549649 w 4546600"/>
              <a:gd name="connsiteY19" fmla="*/ 271462 h 301625"/>
              <a:gd name="connsiteX20" fmla="*/ 3550444 w 4546600"/>
              <a:gd name="connsiteY20" fmla="*/ 301625 h 301625"/>
              <a:gd name="connsiteX21" fmla="*/ 4546600 w 4546600"/>
              <a:gd name="connsiteY21" fmla="*/ 301625 h 301625"/>
              <a:gd name="connsiteX0" fmla="*/ 0 w 4546600"/>
              <a:gd name="connsiteY0" fmla="*/ 0 h 304006"/>
              <a:gd name="connsiteX1" fmla="*/ 527050 w 4546600"/>
              <a:gd name="connsiteY1" fmla="*/ 0 h 304006"/>
              <a:gd name="connsiteX2" fmla="*/ 527050 w 4546600"/>
              <a:gd name="connsiteY2" fmla="*/ 31750 h 304006"/>
              <a:gd name="connsiteX3" fmla="*/ 841375 w 4546600"/>
              <a:gd name="connsiteY3" fmla="*/ 28575 h 304006"/>
              <a:gd name="connsiteX4" fmla="*/ 841375 w 4546600"/>
              <a:gd name="connsiteY4" fmla="*/ 60325 h 304006"/>
              <a:gd name="connsiteX5" fmla="*/ 1066800 w 4546600"/>
              <a:gd name="connsiteY5" fmla="*/ 60325 h 304006"/>
              <a:gd name="connsiteX6" fmla="*/ 1066007 w 4546600"/>
              <a:gd name="connsiteY6" fmla="*/ 88900 h 304006"/>
              <a:gd name="connsiteX7" fmla="*/ 1101725 w 4546600"/>
              <a:gd name="connsiteY7" fmla="*/ 88900 h 304006"/>
              <a:gd name="connsiteX8" fmla="*/ 1101725 w 4546600"/>
              <a:gd name="connsiteY8" fmla="*/ 117475 h 304006"/>
              <a:gd name="connsiteX9" fmla="*/ 1196975 w 4546600"/>
              <a:gd name="connsiteY9" fmla="*/ 117475 h 304006"/>
              <a:gd name="connsiteX10" fmla="*/ 1196182 w 4546600"/>
              <a:gd name="connsiteY10" fmla="*/ 140494 h 304006"/>
              <a:gd name="connsiteX11" fmla="*/ 1203324 w 4546600"/>
              <a:gd name="connsiteY11" fmla="*/ 140495 h 304006"/>
              <a:gd name="connsiteX12" fmla="*/ 1203325 w 4546600"/>
              <a:gd name="connsiteY12" fmla="*/ 174625 h 304006"/>
              <a:gd name="connsiteX13" fmla="*/ 2117725 w 4546600"/>
              <a:gd name="connsiteY13" fmla="*/ 174625 h 304006"/>
              <a:gd name="connsiteX14" fmla="*/ 2120900 w 4546600"/>
              <a:gd name="connsiteY14" fmla="*/ 206375 h 304006"/>
              <a:gd name="connsiteX15" fmla="*/ 2832100 w 4546600"/>
              <a:gd name="connsiteY15" fmla="*/ 206375 h 304006"/>
              <a:gd name="connsiteX16" fmla="*/ 2832100 w 4546600"/>
              <a:gd name="connsiteY16" fmla="*/ 238125 h 304006"/>
              <a:gd name="connsiteX17" fmla="*/ 3505200 w 4546600"/>
              <a:gd name="connsiteY17" fmla="*/ 238125 h 304006"/>
              <a:gd name="connsiteX18" fmla="*/ 3505200 w 4546600"/>
              <a:gd name="connsiteY18" fmla="*/ 269875 h 304006"/>
              <a:gd name="connsiteX19" fmla="*/ 3549649 w 4546600"/>
              <a:gd name="connsiteY19" fmla="*/ 271462 h 304006"/>
              <a:gd name="connsiteX20" fmla="*/ 3548063 w 4546600"/>
              <a:gd name="connsiteY20" fmla="*/ 304006 h 304006"/>
              <a:gd name="connsiteX21" fmla="*/ 4546600 w 4546600"/>
              <a:gd name="connsiteY21" fmla="*/ 301625 h 304006"/>
              <a:gd name="connsiteX0" fmla="*/ 0 w 4546600"/>
              <a:gd name="connsiteY0" fmla="*/ 0 h 304006"/>
              <a:gd name="connsiteX1" fmla="*/ 527050 w 4546600"/>
              <a:gd name="connsiteY1" fmla="*/ 0 h 304006"/>
              <a:gd name="connsiteX2" fmla="*/ 527050 w 4546600"/>
              <a:gd name="connsiteY2" fmla="*/ 31750 h 304006"/>
              <a:gd name="connsiteX3" fmla="*/ 841375 w 4546600"/>
              <a:gd name="connsiteY3" fmla="*/ 28575 h 304006"/>
              <a:gd name="connsiteX4" fmla="*/ 841375 w 4546600"/>
              <a:gd name="connsiteY4" fmla="*/ 60325 h 304006"/>
              <a:gd name="connsiteX5" fmla="*/ 1066800 w 4546600"/>
              <a:gd name="connsiteY5" fmla="*/ 60325 h 304006"/>
              <a:gd name="connsiteX6" fmla="*/ 1066007 w 4546600"/>
              <a:gd name="connsiteY6" fmla="*/ 88900 h 304006"/>
              <a:gd name="connsiteX7" fmla="*/ 1101725 w 4546600"/>
              <a:gd name="connsiteY7" fmla="*/ 88900 h 304006"/>
              <a:gd name="connsiteX8" fmla="*/ 1101725 w 4546600"/>
              <a:gd name="connsiteY8" fmla="*/ 117475 h 304006"/>
              <a:gd name="connsiteX9" fmla="*/ 1196975 w 4546600"/>
              <a:gd name="connsiteY9" fmla="*/ 117475 h 304006"/>
              <a:gd name="connsiteX10" fmla="*/ 1196182 w 4546600"/>
              <a:gd name="connsiteY10" fmla="*/ 140494 h 304006"/>
              <a:gd name="connsiteX11" fmla="*/ 1203324 w 4546600"/>
              <a:gd name="connsiteY11" fmla="*/ 140495 h 304006"/>
              <a:gd name="connsiteX12" fmla="*/ 1203325 w 4546600"/>
              <a:gd name="connsiteY12" fmla="*/ 174625 h 304006"/>
              <a:gd name="connsiteX13" fmla="*/ 2117725 w 4546600"/>
              <a:gd name="connsiteY13" fmla="*/ 174625 h 304006"/>
              <a:gd name="connsiteX14" fmla="*/ 2120900 w 4546600"/>
              <a:gd name="connsiteY14" fmla="*/ 206375 h 304006"/>
              <a:gd name="connsiteX15" fmla="*/ 2832100 w 4546600"/>
              <a:gd name="connsiteY15" fmla="*/ 206375 h 304006"/>
              <a:gd name="connsiteX16" fmla="*/ 2832100 w 4546600"/>
              <a:gd name="connsiteY16" fmla="*/ 238125 h 304006"/>
              <a:gd name="connsiteX17" fmla="*/ 3505200 w 4546600"/>
              <a:gd name="connsiteY17" fmla="*/ 238125 h 304006"/>
              <a:gd name="connsiteX18" fmla="*/ 3505200 w 4546600"/>
              <a:gd name="connsiteY18" fmla="*/ 269875 h 304006"/>
              <a:gd name="connsiteX19" fmla="*/ 3549649 w 4546600"/>
              <a:gd name="connsiteY19" fmla="*/ 271462 h 304006"/>
              <a:gd name="connsiteX20" fmla="*/ 3548063 w 4546600"/>
              <a:gd name="connsiteY20" fmla="*/ 304006 h 304006"/>
              <a:gd name="connsiteX21" fmla="*/ 4546600 w 4546600"/>
              <a:gd name="connsiteY21" fmla="*/ 294481 h 304006"/>
              <a:gd name="connsiteX0" fmla="*/ 0 w 4546600"/>
              <a:gd name="connsiteY0" fmla="*/ 0 h 304006"/>
              <a:gd name="connsiteX1" fmla="*/ 527050 w 4546600"/>
              <a:gd name="connsiteY1" fmla="*/ 0 h 304006"/>
              <a:gd name="connsiteX2" fmla="*/ 527050 w 4546600"/>
              <a:gd name="connsiteY2" fmla="*/ 31750 h 304006"/>
              <a:gd name="connsiteX3" fmla="*/ 841375 w 4546600"/>
              <a:gd name="connsiteY3" fmla="*/ 28575 h 304006"/>
              <a:gd name="connsiteX4" fmla="*/ 841375 w 4546600"/>
              <a:gd name="connsiteY4" fmla="*/ 60325 h 304006"/>
              <a:gd name="connsiteX5" fmla="*/ 1066800 w 4546600"/>
              <a:gd name="connsiteY5" fmla="*/ 60325 h 304006"/>
              <a:gd name="connsiteX6" fmla="*/ 1066007 w 4546600"/>
              <a:gd name="connsiteY6" fmla="*/ 88900 h 304006"/>
              <a:gd name="connsiteX7" fmla="*/ 1101725 w 4546600"/>
              <a:gd name="connsiteY7" fmla="*/ 88900 h 304006"/>
              <a:gd name="connsiteX8" fmla="*/ 1101725 w 4546600"/>
              <a:gd name="connsiteY8" fmla="*/ 117475 h 304006"/>
              <a:gd name="connsiteX9" fmla="*/ 1196975 w 4546600"/>
              <a:gd name="connsiteY9" fmla="*/ 117475 h 304006"/>
              <a:gd name="connsiteX10" fmla="*/ 1196182 w 4546600"/>
              <a:gd name="connsiteY10" fmla="*/ 140494 h 304006"/>
              <a:gd name="connsiteX11" fmla="*/ 1203324 w 4546600"/>
              <a:gd name="connsiteY11" fmla="*/ 140495 h 304006"/>
              <a:gd name="connsiteX12" fmla="*/ 1203325 w 4546600"/>
              <a:gd name="connsiteY12" fmla="*/ 174625 h 304006"/>
              <a:gd name="connsiteX13" fmla="*/ 2117725 w 4546600"/>
              <a:gd name="connsiteY13" fmla="*/ 174625 h 304006"/>
              <a:gd name="connsiteX14" fmla="*/ 2120900 w 4546600"/>
              <a:gd name="connsiteY14" fmla="*/ 206375 h 304006"/>
              <a:gd name="connsiteX15" fmla="*/ 2832100 w 4546600"/>
              <a:gd name="connsiteY15" fmla="*/ 206375 h 304006"/>
              <a:gd name="connsiteX16" fmla="*/ 2832100 w 4546600"/>
              <a:gd name="connsiteY16" fmla="*/ 238125 h 304006"/>
              <a:gd name="connsiteX17" fmla="*/ 3505200 w 4546600"/>
              <a:gd name="connsiteY17" fmla="*/ 238125 h 304006"/>
              <a:gd name="connsiteX18" fmla="*/ 3505200 w 4546600"/>
              <a:gd name="connsiteY18" fmla="*/ 269875 h 304006"/>
              <a:gd name="connsiteX19" fmla="*/ 3549649 w 4546600"/>
              <a:gd name="connsiteY19" fmla="*/ 271462 h 304006"/>
              <a:gd name="connsiteX20" fmla="*/ 3548063 w 4546600"/>
              <a:gd name="connsiteY20" fmla="*/ 304006 h 304006"/>
              <a:gd name="connsiteX21" fmla="*/ 4546600 w 4546600"/>
              <a:gd name="connsiteY21" fmla="*/ 299244 h 304006"/>
              <a:gd name="connsiteX0" fmla="*/ 0 w 4546600"/>
              <a:gd name="connsiteY0" fmla="*/ 0 h 304006"/>
              <a:gd name="connsiteX1" fmla="*/ 527050 w 4546600"/>
              <a:gd name="connsiteY1" fmla="*/ 0 h 304006"/>
              <a:gd name="connsiteX2" fmla="*/ 527050 w 4546600"/>
              <a:gd name="connsiteY2" fmla="*/ 31750 h 304006"/>
              <a:gd name="connsiteX3" fmla="*/ 841375 w 4546600"/>
              <a:gd name="connsiteY3" fmla="*/ 28575 h 304006"/>
              <a:gd name="connsiteX4" fmla="*/ 841375 w 4546600"/>
              <a:gd name="connsiteY4" fmla="*/ 60325 h 304006"/>
              <a:gd name="connsiteX5" fmla="*/ 1066800 w 4546600"/>
              <a:gd name="connsiteY5" fmla="*/ 60325 h 304006"/>
              <a:gd name="connsiteX6" fmla="*/ 1066007 w 4546600"/>
              <a:gd name="connsiteY6" fmla="*/ 88900 h 304006"/>
              <a:gd name="connsiteX7" fmla="*/ 1101725 w 4546600"/>
              <a:gd name="connsiteY7" fmla="*/ 88900 h 304006"/>
              <a:gd name="connsiteX8" fmla="*/ 1101725 w 4546600"/>
              <a:gd name="connsiteY8" fmla="*/ 117475 h 304006"/>
              <a:gd name="connsiteX9" fmla="*/ 1196975 w 4546600"/>
              <a:gd name="connsiteY9" fmla="*/ 117475 h 304006"/>
              <a:gd name="connsiteX10" fmla="*/ 1196182 w 4546600"/>
              <a:gd name="connsiteY10" fmla="*/ 140494 h 304006"/>
              <a:gd name="connsiteX11" fmla="*/ 1203324 w 4546600"/>
              <a:gd name="connsiteY11" fmla="*/ 140495 h 304006"/>
              <a:gd name="connsiteX12" fmla="*/ 1203325 w 4546600"/>
              <a:gd name="connsiteY12" fmla="*/ 174625 h 304006"/>
              <a:gd name="connsiteX13" fmla="*/ 2117725 w 4546600"/>
              <a:gd name="connsiteY13" fmla="*/ 174625 h 304006"/>
              <a:gd name="connsiteX14" fmla="*/ 2120900 w 4546600"/>
              <a:gd name="connsiteY14" fmla="*/ 206375 h 304006"/>
              <a:gd name="connsiteX15" fmla="*/ 2832100 w 4546600"/>
              <a:gd name="connsiteY15" fmla="*/ 206375 h 304006"/>
              <a:gd name="connsiteX16" fmla="*/ 2832100 w 4546600"/>
              <a:gd name="connsiteY16" fmla="*/ 238125 h 304006"/>
              <a:gd name="connsiteX17" fmla="*/ 3505200 w 4546600"/>
              <a:gd name="connsiteY17" fmla="*/ 238125 h 304006"/>
              <a:gd name="connsiteX18" fmla="*/ 3505200 w 4546600"/>
              <a:gd name="connsiteY18" fmla="*/ 269875 h 304006"/>
              <a:gd name="connsiteX19" fmla="*/ 3549649 w 4546600"/>
              <a:gd name="connsiteY19" fmla="*/ 271462 h 304006"/>
              <a:gd name="connsiteX20" fmla="*/ 3548063 w 4546600"/>
              <a:gd name="connsiteY20" fmla="*/ 304006 h 304006"/>
              <a:gd name="connsiteX21" fmla="*/ 4546600 w 4546600"/>
              <a:gd name="connsiteY21" fmla="*/ 299244 h 304006"/>
              <a:gd name="connsiteX0" fmla="*/ 0 w 4546600"/>
              <a:gd name="connsiteY0" fmla="*/ 0 h 299244"/>
              <a:gd name="connsiteX1" fmla="*/ 527050 w 4546600"/>
              <a:gd name="connsiteY1" fmla="*/ 0 h 299244"/>
              <a:gd name="connsiteX2" fmla="*/ 527050 w 4546600"/>
              <a:gd name="connsiteY2" fmla="*/ 31750 h 299244"/>
              <a:gd name="connsiteX3" fmla="*/ 841375 w 4546600"/>
              <a:gd name="connsiteY3" fmla="*/ 28575 h 299244"/>
              <a:gd name="connsiteX4" fmla="*/ 841375 w 4546600"/>
              <a:gd name="connsiteY4" fmla="*/ 60325 h 299244"/>
              <a:gd name="connsiteX5" fmla="*/ 1066800 w 4546600"/>
              <a:gd name="connsiteY5" fmla="*/ 60325 h 299244"/>
              <a:gd name="connsiteX6" fmla="*/ 1066007 w 4546600"/>
              <a:gd name="connsiteY6" fmla="*/ 88900 h 299244"/>
              <a:gd name="connsiteX7" fmla="*/ 1101725 w 4546600"/>
              <a:gd name="connsiteY7" fmla="*/ 88900 h 299244"/>
              <a:gd name="connsiteX8" fmla="*/ 1101725 w 4546600"/>
              <a:gd name="connsiteY8" fmla="*/ 117475 h 299244"/>
              <a:gd name="connsiteX9" fmla="*/ 1196975 w 4546600"/>
              <a:gd name="connsiteY9" fmla="*/ 117475 h 299244"/>
              <a:gd name="connsiteX10" fmla="*/ 1196182 w 4546600"/>
              <a:gd name="connsiteY10" fmla="*/ 140494 h 299244"/>
              <a:gd name="connsiteX11" fmla="*/ 1203324 w 4546600"/>
              <a:gd name="connsiteY11" fmla="*/ 140495 h 299244"/>
              <a:gd name="connsiteX12" fmla="*/ 1203325 w 4546600"/>
              <a:gd name="connsiteY12" fmla="*/ 174625 h 299244"/>
              <a:gd name="connsiteX13" fmla="*/ 2117725 w 4546600"/>
              <a:gd name="connsiteY13" fmla="*/ 174625 h 299244"/>
              <a:gd name="connsiteX14" fmla="*/ 2120900 w 4546600"/>
              <a:gd name="connsiteY14" fmla="*/ 206375 h 299244"/>
              <a:gd name="connsiteX15" fmla="*/ 2832100 w 4546600"/>
              <a:gd name="connsiteY15" fmla="*/ 206375 h 299244"/>
              <a:gd name="connsiteX16" fmla="*/ 2832100 w 4546600"/>
              <a:gd name="connsiteY16" fmla="*/ 238125 h 299244"/>
              <a:gd name="connsiteX17" fmla="*/ 3505200 w 4546600"/>
              <a:gd name="connsiteY17" fmla="*/ 238125 h 299244"/>
              <a:gd name="connsiteX18" fmla="*/ 3505200 w 4546600"/>
              <a:gd name="connsiteY18" fmla="*/ 269875 h 299244"/>
              <a:gd name="connsiteX19" fmla="*/ 3549649 w 4546600"/>
              <a:gd name="connsiteY19" fmla="*/ 271462 h 299244"/>
              <a:gd name="connsiteX20" fmla="*/ 3548063 w 4546600"/>
              <a:gd name="connsiteY20" fmla="*/ 296862 h 299244"/>
              <a:gd name="connsiteX21" fmla="*/ 4546600 w 4546600"/>
              <a:gd name="connsiteY21" fmla="*/ 299244 h 29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46600" h="299244">
                <a:moveTo>
                  <a:pt x="0" y="0"/>
                </a:moveTo>
                <a:lnTo>
                  <a:pt x="527050" y="0"/>
                </a:lnTo>
                <a:lnTo>
                  <a:pt x="527050" y="31750"/>
                </a:lnTo>
                <a:lnTo>
                  <a:pt x="841375" y="28575"/>
                </a:lnTo>
                <a:lnTo>
                  <a:pt x="841375" y="60325"/>
                </a:lnTo>
                <a:lnTo>
                  <a:pt x="1066800" y="60325"/>
                </a:lnTo>
                <a:cubicBezTo>
                  <a:pt x="1066536" y="71437"/>
                  <a:pt x="1066271" y="77788"/>
                  <a:pt x="1066007" y="88900"/>
                </a:cubicBezTo>
                <a:lnTo>
                  <a:pt x="1101725" y="88900"/>
                </a:lnTo>
                <a:lnTo>
                  <a:pt x="1101725" y="117475"/>
                </a:lnTo>
                <a:lnTo>
                  <a:pt x="1196975" y="117475"/>
                </a:lnTo>
                <a:cubicBezTo>
                  <a:pt x="1196711" y="125148"/>
                  <a:pt x="1196446" y="132821"/>
                  <a:pt x="1196182" y="140494"/>
                </a:cubicBezTo>
                <a:lnTo>
                  <a:pt x="1203324" y="140495"/>
                </a:lnTo>
                <a:cubicBezTo>
                  <a:pt x="1203324" y="151078"/>
                  <a:pt x="1203325" y="164042"/>
                  <a:pt x="1203325" y="174625"/>
                </a:cubicBezTo>
                <a:lnTo>
                  <a:pt x="2117725" y="174625"/>
                </a:lnTo>
                <a:lnTo>
                  <a:pt x="2120900" y="206375"/>
                </a:lnTo>
                <a:lnTo>
                  <a:pt x="2832100" y="206375"/>
                </a:lnTo>
                <a:lnTo>
                  <a:pt x="2832100" y="238125"/>
                </a:lnTo>
                <a:lnTo>
                  <a:pt x="3505200" y="238125"/>
                </a:lnTo>
                <a:lnTo>
                  <a:pt x="3505200" y="269875"/>
                </a:lnTo>
                <a:lnTo>
                  <a:pt x="3549649" y="271462"/>
                </a:lnTo>
                <a:cubicBezTo>
                  <a:pt x="3549914" y="280722"/>
                  <a:pt x="3547798" y="287602"/>
                  <a:pt x="3548063" y="296862"/>
                </a:cubicBezTo>
                <a:lnTo>
                  <a:pt x="4546600" y="299244"/>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90" name="Gerader Verbinder 89">
            <a:extLst>
              <a:ext uri="{FF2B5EF4-FFF2-40B4-BE49-F238E27FC236}">
                <a16:creationId xmlns:a16="http://schemas.microsoft.com/office/drawing/2014/main" id="{89F6CBF8-D84A-40C5-84F5-73FFFF0454C0}"/>
              </a:ext>
            </a:extLst>
          </p:cNvPr>
          <p:cNvCxnSpPr>
            <a:cxnSpLocks/>
          </p:cNvCxnSpPr>
          <p:nvPr/>
        </p:nvCxnSpPr>
        <p:spPr>
          <a:xfrm flipV="1">
            <a:off x="7631095" y="1934475"/>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57BEE6CD-FD0B-491E-A7A3-E69A6437F030}"/>
              </a:ext>
            </a:extLst>
          </p:cNvPr>
          <p:cNvCxnSpPr>
            <a:cxnSpLocks/>
          </p:cNvCxnSpPr>
          <p:nvPr/>
        </p:nvCxnSpPr>
        <p:spPr>
          <a:xfrm flipV="1">
            <a:off x="8204976" y="2078145"/>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0247F7F8-5370-4DA5-BB9E-E0FAEE2ED912}"/>
              </a:ext>
            </a:extLst>
          </p:cNvPr>
          <p:cNvCxnSpPr>
            <a:cxnSpLocks/>
          </p:cNvCxnSpPr>
          <p:nvPr/>
        </p:nvCxnSpPr>
        <p:spPr>
          <a:xfrm flipV="1">
            <a:off x="8729012" y="207576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3D829B16-752B-4589-B278-70B938F054E1}"/>
              </a:ext>
            </a:extLst>
          </p:cNvPr>
          <p:cNvCxnSpPr>
            <a:cxnSpLocks/>
          </p:cNvCxnSpPr>
          <p:nvPr/>
        </p:nvCxnSpPr>
        <p:spPr>
          <a:xfrm flipV="1">
            <a:off x="8752824" y="207576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63646FFE-3AC6-4BC2-A6DD-B45CA64460ED}"/>
              </a:ext>
            </a:extLst>
          </p:cNvPr>
          <p:cNvCxnSpPr>
            <a:cxnSpLocks/>
          </p:cNvCxnSpPr>
          <p:nvPr/>
        </p:nvCxnSpPr>
        <p:spPr>
          <a:xfrm flipV="1">
            <a:off x="8898644" y="207576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EF9FE37A-9591-466F-BA91-674C8ECD342C}"/>
              </a:ext>
            </a:extLst>
          </p:cNvPr>
          <p:cNvCxnSpPr>
            <a:cxnSpLocks/>
          </p:cNvCxnSpPr>
          <p:nvPr/>
        </p:nvCxnSpPr>
        <p:spPr>
          <a:xfrm flipV="1">
            <a:off x="9355844" y="2111482"/>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7B6F3B4E-E708-4D04-B560-5A75FDABAE0D}"/>
              </a:ext>
            </a:extLst>
          </p:cNvPr>
          <p:cNvCxnSpPr>
            <a:cxnSpLocks/>
          </p:cNvCxnSpPr>
          <p:nvPr/>
        </p:nvCxnSpPr>
        <p:spPr>
          <a:xfrm flipV="1">
            <a:off x="10553612" y="2201177"/>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F19C758C-37D3-494F-B141-986336B97F50}"/>
              </a:ext>
            </a:extLst>
          </p:cNvPr>
          <p:cNvCxnSpPr>
            <a:cxnSpLocks/>
          </p:cNvCxnSpPr>
          <p:nvPr/>
        </p:nvCxnSpPr>
        <p:spPr>
          <a:xfrm flipV="1">
            <a:off x="10615524" y="2201176"/>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5B381985-DEFD-4DDF-9896-AA50CE2F11DF}"/>
              </a:ext>
            </a:extLst>
          </p:cNvPr>
          <p:cNvCxnSpPr>
            <a:cxnSpLocks/>
          </p:cNvCxnSpPr>
          <p:nvPr/>
        </p:nvCxnSpPr>
        <p:spPr>
          <a:xfrm flipV="1">
            <a:off x="10644099" y="2201175"/>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0A7CE73D-896C-4F34-A288-1D9BD919DD77}"/>
              </a:ext>
            </a:extLst>
          </p:cNvPr>
          <p:cNvCxnSpPr>
            <a:cxnSpLocks/>
          </p:cNvCxnSpPr>
          <p:nvPr/>
        </p:nvCxnSpPr>
        <p:spPr>
          <a:xfrm flipV="1">
            <a:off x="10666354" y="220117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0059DE65-A2E0-49B9-9B69-3D0345F93C63}"/>
              </a:ext>
            </a:extLst>
          </p:cNvPr>
          <p:cNvCxnSpPr>
            <a:cxnSpLocks/>
          </p:cNvCxnSpPr>
          <p:nvPr/>
        </p:nvCxnSpPr>
        <p:spPr>
          <a:xfrm flipV="1">
            <a:off x="10689520" y="220117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0F216966-F4AF-41FC-9F51-D8AE0B18C8FB}"/>
              </a:ext>
            </a:extLst>
          </p:cNvPr>
          <p:cNvCxnSpPr>
            <a:cxnSpLocks/>
          </p:cNvCxnSpPr>
          <p:nvPr/>
        </p:nvCxnSpPr>
        <p:spPr>
          <a:xfrm flipV="1">
            <a:off x="10710951" y="220117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8B865E62-C8E0-44AF-AB12-E7A87885FF41}"/>
              </a:ext>
            </a:extLst>
          </p:cNvPr>
          <p:cNvCxnSpPr>
            <a:cxnSpLocks/>
          </p:cNvCxnSpPr>
          <p:nvPr/>
        </p:nvCxnSpPr>
        <p:spPr>
          <a:xfrm flipV="1">
            <a:off x="10734764" y="220117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35500002-EBF3-4667-AC04-6C8D8E235DCE}"/>
              </a:ext>
            </a:extLst>
          </p:cNvPr>
          <p:cNvCxnSpPr>
            <a:cxnSpLocks/>
          </p:cNvCxnSpPr>
          <p:nvPr/>
        </p:nvCxnSpPr>
        <p:spPr>
          <a:xfrm flipV="1">
            <a:off x="10756196" y="220117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C4059F91-7069-4EAD-84D2-3A890DB1663F}"/>
              </a:ext>
            </a:extLst>
          </p:cNvPr>
          <p:cNvCxnSpPr>
            <a:cxnSpLocks/>
          </p:cNvCxnSpPr>
          <p:nvPr/>
        </p:nvCxnSpPr>
        <p:spPr>
          <a:xfrm flipV="1">
            <a:off x="10780008" y="2201173"/>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44F06340-FF87-4FCD-878E-CF88703A9181}"/>
              </a:ext>
            </a:extLst>
          </p:cNvPr>
          <p:cNvCxnSpPr>
            <a:cxnSpLocks/>
          </p:cNvCxnSpPr>
          <p:nvPr/>
        </p:nvCxnSpPr>
        <p:spPr>
          <a:xfrm flipV="1">
            <a:off x="10806202" y="2201173"/>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CA65DDD8-C8BA-467C-86F6-08C66B6FE36D}"/>
              </a:ext>
            </a:extLst>
          </p:cNvPr>
          <p:cNvCxnSpPr>
            <a:cxnSpLocks/>
          </p:cNvCxnSpPr>
          <p:nvPr/>
        </p:nvCxnSpPr>
        <p:spPr>
          <a:xfrm flipV="1">
            <a:off x="10858589" y="2201172"/>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2673E2B8-C36D-4239-93D1-24857EBE4EFE}"/>
              </a:ext>
            </a:extLst>
          </p:cNvPr>
          <p:cNvCxnSpPr>
            <a:cxnSpLocks/>
          </p:cNvCxnSpPr>
          <p:nvPr/>
        </p:nvCxnSpPr>
        <p:spPr>
          <a:xfrm flipV="1">
            <a:off x="10882402" y="2201172"/>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E1FB651D-779F-487C-903F-4F9D26871C77}"/>
              </a:ext>
            </a:extLst>
          </p:cNvPr>
          <p:cNvCxnSpPr>
            <a:cxnSpLocks/>
          </p:cNvCxnSpPr>
          <p:nvPr/>
        </p:nvCxnSpPr>
        <p:spPr>
          <a:xfrm flipV="1">
            <a:off x="10929920" y="2201171"/>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5B34E681-2D5D-4BFB-A716-1F1943BE19F8}"/>
              </a:ext>
            </a:extLst>
          </p:cNvPr>
          <p:cNvCxnSpPr>
            <a:cxnSpLocks/>
          </p:cNvCxnSpPr>
          <p:nvPr/>
        </p:nvCxnSpPr>
        <p:spPr>
          <a:xfrm flipV="1">
            <a:off x="10946589" y="2201170"/>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BD1B1039-E88F-406F-92E7-0ABA32E16565}"/>
              </a:ext>
            </a:extLst>
          </p:cNvPr>
          <p:cNvCxnSpPr>
            <a:cxnSpLocks/>
          </p:cNvCxnSpPr>
          <p:nvPr/>
        </p:nvCxnSpPr>
        <p:spPr>
          <a:xfrm flipV="1">
            <a:off x="10965653" y="2201169"/>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E91FD216-6AEB-4915-AAD0-C1D66BC8D7FF}"/>
              </a:ext>
            </a:extLst>
          </p:cNvPr>
          <p:cNvCxnSpPr>
            <a:cxnSpLocks/>
          </p:cNvCxnSpPr>
          <p:nvPr/>
        </p:nvCxnSpPr>
        <p:spPr>
          <a:xfrm flipV="1">
            <a:off x="10979940" y="2201169"/>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88B4F022-C8D5-475A-958E-2933B1DBFEA2}"/>
              </a:ext>
            </a:extLst>
          </p:cNvPr>
          <p:cNvCxnSpPr>
            <a:cxnSpLocks/>
          </p:cNvCxnSpPr>
          <p:nvPr/>
        </p:nvCxnSpPr>
        <p:spPr>
          <a:xfrm flipV="1">
            <a:off x="10989465" y="2201169"/>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C8E29895-413F-45F4-A19B-7F57C25BAF77}"/>
              </a:ext>
            </a:extLst>
          </p:cNvPr>
          <p:cNvCxnSpPr>
            <a:cxnSpLocks/>
          </p:cNvCxnSpPr>
          <p:nvPr/>
        </p:nvCxnSpPr>
        <p:spPr>
          <a:xfrm flipV="1">
            <a:off x="11018186" y="2201168"/>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42B45BD6-7FF7-4C0A-BB3E-75D78A035439}"/>
              </a:ext>
            </a:extLst>
          </p:cNvPr>
          <p:cNvCxnSpPr>
            <a:cxnSpLocks/>
          </p:cNvCxnSpPr>
          <p:nvPr/>
        </p:nvCxnSpPr>
        <p:spPr>
          <a:xfrm flipV="1">
            <a:off x="11037236" y="2202747"/>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8CC3F13E-AB41-43E1-8771-E071307558C5}"/>
              </a:ext>
            </a:extLst>
          </p:cNvPr>
          <p:cNvCxnSpPr>
            <a:cxnSpLocks/>
          </p:cNvCxnSpPr>
          <p:nvPr/>
        </p:nvCxnSpPr>
        <p:spPr>
          <a:xfrm flipV="1">
            <a:off x="11056286" y="2201168"/>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E484A20E-D08C-467E-8E8D-C3A7D36509E9}"/>
              </a:ext>
            </a:extLst>
          </p:cNvPr>
          <p:cNvCxnSpPr>
            <a:cxnSpLocks/>
          </p:cNvCxnSpPr>
          <p:nvPr/>
        </p:nvCxnSpPr>
        <p:spPr>
          <a:xfrm flipV="1">
            <a:off x="11151536" y="2202747"/>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7" name="Gerader Verbinder 116">
            <a:extLst>
              <a:ext uri="{FF2B5EF4-FFF2-40B4-BE49-F238E27FC236}">
                <a16:creationId xmlns:a16="http://schemas.microsoft.com/office/drawing/2014/main" id="{F5FE16B3-A902-41B0-833B-3EDB9CB3C3E1}"/>
              </a:ext>
            </a:extLst>
          </p:cNvPr>
          <p:cNvCxnSpPr>
            <a:cxnSpLocks/>
          </p:cNvCxnSpPr>
          <p:nvPr/>
        </p:nvCxnSpPr>
        <p:spPr>
          <a:xfrm flipV="1">
            <a:off x="11080098" y="2201168"/>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8" name="Gerader Verbinder 117">
            <a:extLst>
              <a:ext uri="{FF2B5EF4-FFF2-40B4-BE49-F238E27FC236}">
                <a16:creationId xmlns:a16="http://schemas.microsoft.com/office/drawing/2014/main" id="{486F4FC4-9FAA-49D8-BE53-184CF58FAFE3}"/>
              </a:ext>
            </a:extLst>
          </p:cNvPr>
          <p:cNvCxnSpPr>
            <a:cxnSpLocks/>
          </p:cNvCxnSpPr>
          <p:nvPr/>
        </p:nvCxnSpPr>
        <p:spPr>
          <a:xfrm flipV="1">
            <a:off x="11313461" y="2201945"/>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B1ADA02F-51A1-4A9F-B6BD-54383AEAFD39}"/>
              </a:ext>
            </a:extLst>
          </p:cNvPr>
          <p:cNvCxnSpPr>
            <a:cxnSpLocks/>
          </p:cNvCxnSpPr>
          <p:nvPr/>
        </p:nvCxnSpPr>
        <p:spPr>
          <a:xfrm flipV="1">
            <a:off x="11453955" y="2203549"/>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9AD2D74B-F818-45AE-A408-32BBB4D2FB80}"/>
              </a:ext>
            </a:extLst>
          </p:cNvPr>
          <p:cNvCxnSpPr>
            <a:cxnSpLocks/>
          </p:cNvCxnSpPr>
          <p:nvPr/>
        </p:nvCxnSpPr>
        <p:spPr>
          <a:xfrm flipV="1">
            <a:off x="11341682" y="2202747"/>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1" name="Gerader Verbinder 120">
            <a:extLst>
              <a:ext uri="{FF2B5EF4-FFF2-40B4-BE49-F238E27FC236}">
                <a16:creationId xmlns:a16="http://schemas.microsoft.com/office/drawing/2014/main" id="{C331043C-691E-44E6-939F-D6DC0A14851D}"/>
              </a:ext>
            </a:extLst>
          </p:cNvPr>
          <p:cNvCxnSpPr>
            <a:cxnSpLocks/>
          </p:cNvCxnSpPr>
          <p:nvPr/>
        </p:nvCxnSpPr>
        <p:spPr>
          <a:xfrm flipV="1">
            <a:off x="11360732" y="220114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54" name="Gruppieren 53">
            <a:extLst>
              <a:ext uri="{FF2B5EF4-FFF2-40B4-BE49-F238E27FC236}">
                <a16:creationId xmlns:a16="http://schemas.microsoft.com/office/drawing/2014/main" id="{5C57E3F4-7989-45CC-ACE4-983FAD0EE65E}"/>
              </a:ext>
            </a:extLst>
          </p:cNvPr>
          <p:cNvGrpSpPr/>
          <p:nvPr/>
        </p:nvGrpSpPr>
        <p:grpSpPr>
          <a:xfrm>
            <a:off x="6784178" y="1890025"/>
            <a:ext cx="4795837" cy="2138363"/>
            <a:chOff x="6898482" y="1866900"/>
            <a:chExt cx="4795837" cy="2138363"/>
          </a:xfrm>
        </p:grpSpPr>
        <p:cxnSp>
          <p:nvCxnSpPr>
            <p:cNvPr id="18" name="Gerader Verbinder 17">
              <a:extLst>
                <a:ext uri="{FF2B5EF4-FFF2-40B4-BE49-F238E27FC236}">
                  <a16:creationId xmlns:a16="http://schemas.microsoft.com/office/drawing/2014/main" id="{1C575587-6822-4670-8F5F-ADC54EA47F7A}"/>
                </a:ext>
              </a:extLst>
            </p:cNvPr>
            <p:cNvCxnSpPr>
              <a:cxnSpLocks/>
            </p:cNvCxnSpPr>
            <p:nvPr/>
          </p:nvCxnSpPr>
          <p:spPr>
            <a:xfrm>
              <a:off x="6972300" y="1866900"/>
              <a:ext cx="0" cy="208121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BDFE28DD-BE30-4F54-857B-22C88B1B17D9}"/>
                </a:ext>
              </a:extLst>
            </p:cNvPr>
            <p:cNvCxnSpPr>
              <a:cxnSpLocks/>
            </p:cNvCxnSpPr>
            <p:nvPr/>
          </p:nvCxnSpPr>
          <p:spPr>
            <a:xfrm>
              <a:off x="6972300" y="3943351"/>
              <a:ext cx="47220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59CD2A80-E76D-4D86-8800-FCB1B6F6A083}"/>
                </a:ext>
              </a:extLst>
            </p:cNvPr>
            <p:cNvCxnSpPr>
              <a:cxnSpLocks/>
            </p:cNvCxnSpPr>
            <p:nvPr/>
          </p:nvCxnSpPr>
          <p:spPr>
            <a:xfrm>
              <a:off x="7045325" y="3948113"/>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21A2551A-4EA8-44B9-A7C0-606AF73587F1}"/>
                </a:ext>
              </a:extLst>
            </p:cNvPr>
            <p:cNvCxnSpPr>
              <a:cxnSpLocks/>
            </p:cNvCxnSpPr>
            <p:nvPr/>
          </p:nvCxnSpPr>
          <p:spPr>
            <a:xfrm>
              <a:off x="7372350" y="3948113"/>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E2D510D3-6D8E-4F99-BA89-D8080E9E7932}"/>
                </a:ext>
              </a:extLst>
            </p:cNvPr>
            <p:cNvCxnSpPr>
              <a:cxnSpLocks/>
            </p:cNvCxnSpPr>
            <p:nvPr/>
          </p:nvCxnSpPr>
          <p:spPr>
            <a:xfrm>
              <a:off x="7699375" y="3948113"/>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0FF49737-3418-42FA-92BB-5BD03A1BE479}"/>
                </a:ext>
              </a:extLst>
            </p:cNvPr>
            <p:cNvCxnSpPr>
              <a:cxnSpLocks/>
            </p:cNvCxnSpPr>
            <p:nvPr/>
          </p:nvCxnSpPr>
          <p:spPr>
            <a:xfrm>
              <a:off x="8023225"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009AA63E-CFD3-4BDD-A543-8A3D1DD0E551}"/>
                </a:ext>
              </a:extLst>
            </p:cNvPr>
            <p:cNvCxnSpPr>
              <a:cxnSpLocks/>
            </p:cNvCxnSpPr>
            <p:nvPr/>
          </p:nvCxnSpPr>
          <p:spPr>
            <a:xfrm>
              <a:off x="8350250"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17733C39-C90E-477F-B212-4503F9AE17C0}"/>
                </a:ext>
              </a:extLst>
            </p:cNvPr>
            <p:cNvCxnSpPr>
              <a:cxnSpLocks/>
            </p:cNvCxnSpPr>
            <p:nvPr/>
          </p:nvCxnSpPr>
          <p:spPr>
            <a:xfrm>
              <a:off x="8677275"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40519FFC-1355-41AD-8E96-D880CC948269}"/>
                </a:ext>
              </a:extLst>
            </p:cNvPr>
            <p:cNvCxnSpPr>
              <a:cxnSpLocks/>
            </p:cNvCxnSpPr>
            <p:nvPr/>
          </p:nvCxnSpPr>
          <p:spPr>
            <a:xfrm>
              <a:off x="9004300"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4A61F5C4-DD84-4C7B-91E8-E74EC5EBA599}"/>
                </a:ext>
              </a:extLst>
            </p:cNvPr>
            <p:cNvCxnSpPr>
              <a:cxnSpLocks/>
            </p:cNvCxnSpPr>
            <p:nvPr/>
          </p:nvCxnSpPr>
          <p:spPr>
            <a:xfrm>
              <a:off x="9328150"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83DCB855-0428-4201-88CA-9D28498B7E51}"/>
                </a:ext>
              </a:extLst>
            </p:cNvPr>
            <p:cNvCxnSpPr>
              <a:cxnSpLocks/>
            </p:cNvCxnSpPr>
            <p:nvPr/>
          </p:nvCxnSpPr>
          <p:spPr>
            <a:xfrm>
              <a:off x="9656763"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A0AEA516-D8EE-4740-92F5-24050B559DE6}"/>
                </a:ext>
              </a:extLst>
            </p:cNvPr>
            <p:cNvCxnSpPr>
              <a:cxnSpLocks/>
            </p:cNvCxnSpPr>
            <p:nvPr/>
          </p:nvCxnSpPr>
          <p:spPr>
            <a:xfrm>
              <a:off x="9983788"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D53E7908-5FDD-4A49-ADB2-4CC26D746710}"/>
                </a:ext>
              </a:extLst>
            </p:cNvPr>
            <p:cNvCxnSpPr>
              <a:cxnSpLocks/>
            </p:cNvCxnSpPr>
            <p:nvPr/>
          </p:nvCxnSpPr>
          <p:spPr>
            <a:xfrm>
              <a:off x="10307638"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38626C0C-51ED-4404-857A-BE07B8E82871}"/>
                </a:ext>
              </a:extLst>
            </p:cNvPr>
            <p:cNvCxnSpPr>
              <a:cxnSpLocks/>
            </p:cNvCxnSpPr>
            <p:nvPr/>
          </p:nvCxnSpPr>
          <p:spPr>
            <a:xfrm>
              <a:off x="10634663"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651359E4-D929-4C92-BEC0-E636CC934458}"/>
                </a:ext>
              </a:extLst>
            </p:cNvPr>
            <p:cNvCxnSpPr>
              <a:cxnSpLocks/>
            </p:cNvCxnSpPr>
            <p:nvPr/>
          </p:nvCxnSpPr>
          <p:spPr>
            <a:xfrm>
              <a:off x="10961688"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8968B980-F246-4F58-8ECB-BB1557A6B131}"/>
                </a:ext>
              </a:extLst>
            </p:cNvPr>
            <p:cNvCxnSpPr>
              <a:cxnSpLocks/>
            </p:cNvCxnSpPr>
            <p:nvPr/>
          </p:nvCxnSpPr>
          <p:spPr>
            <a:xfrm>
              <a:off x="11285538"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512E599E-2804-4784-8002-4580F3A6589C}"/>
                </a:ext>
              </a:extLst>
            </p:cNvPr>
            <p:cNvCxnSpPr>
              <a:cxnSpLocks/>
            </p:cNvCxnSpPr>
            <p:nvPr/>
          </p:nvCxnSpPr>
          <p:spPr>
            <a:xfrm>
              <a:off x="11612563"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7B89CE6B-8CC3-42BC-8A2E-312CD307A155}"/>
                </a:ext>
              </a:extLst>
            </p:cNvPr>
            <p:cNvCxnSpPr>
              <a:cxnSpLocks/>
            </p:cNvCxnSpPr>
            <p:nvPr/>
          </p:nvCxnSpPr>
          <p:spPr>
            <a:xfrm flipH="1">
              <a:off x="6898482" y="3824288"/>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049B5B28-F23F-4FA7-9FCF-9B11CCFB5845}"/>
                </a:ext>
              </a:extLst>
            </p:cNvPr>
            <p:cNvCxnSpPr>
              <a:cxnSpLocks/>
            </p:cNvCxnSpPr>
            <p:nvPr/>
          </p:nvCxnSpPr>
          <p:spPr>
            <a:xfrm flipH="1">
              <a:off x="6898482" y="3640931"/>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3172EF31-7616-41A4-B3EC-A314EE829C5C}"/>
                </a:ext>
              </a:extLst>
            </p:cNvPr>
            <p:cNvCxnSpPr>
              <a:cxnSpLocks/>
            </p:cNvCxnSpPr>
            <p:nvPr/>
          </p:nvCxnSpPr>
          <p:spPr>
            <a:xfrm flipH="1">
              <a:off x="6898482" y="3448049"/>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103E2DFB-841C-465E-BB62-FDE4F1455F37}"/>
                </a:ext>
              </a:extLst>
            </p:cNvPr>
            <p:cNvCxnSpPr>
              <a:cxnSpLocks/>
            </p:cNvCxnSpPr>
            <p:nvPr/>
          </p:nvCxnSpPr>
          <p:spPr>
            <a:xfrm flipH="1">
              <a:off x="6898482" y="3257549"/>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Gerader Verbinder 46">
              <a:extLst>
                <a:ext uri="{FF2B5EF4-FFF2-40B4-BE49-F238E27FC236}">
                  <a16:creationId xmlns:a16="http://schemas.microsoft.com/office/drawing/2014/main" id="{B7BEEC33-6424-4F10-BF41-A2BEA8CF8462}"/>
                </a:ext>
              </a:extLst>
            </p:cNvPr>
            <p:cNvCxnSpPr>
              <a:cxnSpLocks/>
            </p:cNvCxnSpPr>
            <p:nvPr/>
          </p:nvCxnSpPr>
          <p:spPr>
            <a:xfrm flipH="1">
              <a:off x="6898482" y="3064668"/>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B3DAEE7F-DD13-4851-8432-399E6B4D5CD0}"/>
                </a:ext>
              </a:extLst>
            </p:cNvPr>
            <p:cNvCxnSpPr>
              <a:cxnSpLocks/>
            </p:cNvCxnSpPr>
            <p:nvPr/>
          </p:nvCxnSpPr>
          <p:spPr>
            <a:xfrm flipH="1">
              <a:off x="6898482" y="2871787"/>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r Verbinder 48">
              <a:extLst>
                <a:ext uri="{FF2B5EF4-FFF2-40B4-BE49-F238E27FC236}">
                  <a16:creationId xmlns:a16="http://schemas.microsoft.com/office/drawing/2014/main" id="{D3F73BF2-DF70-4E01-AF96-0863D82D5DA2}"/>
                </a:ext>
              </a:extLst>
            </p:cNvPr>
            <p:cNvCxnSpPr>
              <a:cxnSpLocks/>
            </p:cNvCxnSpPr>
            <p:nvPr/>
          </p:nvCxnSpPr>
          <p:spPr>
            <a:xfrm flipH="1">
              <a:off x="6898482" y="2678906"/>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r Verbinder 49">
              <a:extLst>
                <a:ext uri="{FF2B5EF4-FFF2-40B4-BE49-F238E27FC236}">
                  <a16:creationId xmlns:a16="http://schemas.microsoft.com/office/drawing/2014/main" id="{9977DC8C-B0B4-4647-B899-EA7B1E699109}"/>
                </a:ext>
              </a:extLst>
            </p:cNvPr>
            <p:cNvCxnSpPr>
              <a:cxnSpLocks/>
            </p:cNvCxnSpPr>
            <p:nvPr/>
          </p:nvCxnSpPr>
          <p:spPr>
            <a:xfrm flipH="1">
              <a:off x="6898482" y="2490787"/>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73D02822-34CC-4BF7-B6BD-023EFCF6B3B2}"/>
                </a:ext>
              </a:extLst>
            </p:cNvPr>
            <p:cNvCxnSpPr>
              <a:cxnSpLocks/>
            </p:cNvCxnSpPr>
            <p:nvPr/>
          </p:nvCxnSpPr>
          <p:spPr>
            <a:xfrm flipH="1">
              <a:off x="6898482" y="2297906"/>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Gerader Verbinder 51">
              <a:extLst>
                <a:ext uri="{FF2B5EF4-FFF2-40B4-BE49-F238E27FC236}">
                  <a16:creationId xmlns:a16="http://schemas.microsoft.com/office/drawing/2014/main" id="{1FDE4255-328D-45EE-BCE6-50EAED0C247B}"/>
                </a:ext>
              </a:extLst>
            </p:cNvPr>
            <p:cNvCxnSpPr>
              <a:cxnSpLocks/>
            </p:cNvCxnSpPr>
            <p:nvPr/>
          </p:nvCxnSpPr>
          <p:spPr>
            <a:xfrm flipH="1">
              <a:off x="6898482" y="2105025"/>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r Verbinder 52">
              <a:extLst>
                <a:ext uri="{FF2B5EF4-FFF2-40B4-BE49-F238E27FC236}">
                  <a16:creationId xmlns:a16="http://schemas.microsoft.com/office/drawing/2014/main" id="{BB757213-B521-4993-8EC9-3B7B930FF566}"/>
                </a:ext>
              </a:extLst>
            </p:cNvPr>
            <p:cNvCxnSpPr>
              <a:cxnSpLocks/>
            </p:cNvCxnSpPr>
            <p:nvPr/>
          </p:nvCxnSpPr>
          <p:spPr>
            <a:xfrm flipH="1">
              <a:off x="6898482" y="1914525"/>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5" name="Textfeld 54">
            <a:extLst>
              <a:ext uri="{FF2B5EF4-FFF2-40B4-BE49-F238E27FC236}">
                <a16:creationId xmlns:a16="http://schemas.microsoft.com/office/drawing/2014/main" id="{F022F62A-9E64-445F-A6B9-43C01D6A2186}"/>
              </a:ext>
            </a:extLst>
          </p:cNvPr>
          <p:cNvSpPr txBox="1"/>
          <p:nvPr/>
        </p:nvSpPr>
        <p:spPr>
          <a:xfrm>
            <a:off x="6805010" y="3996349"/>
            <a:ext cx="255198" cy="246221"/>
          </a:xfrm>
          <a:prstGeom prst="rect">
            <a:avLst/>
          </a:prstGeom>
          <a:noFill/>
        </p:spPr>
        <p:txBody>
          <a:bodyPr wrap="none" rtlCol="0">
            <a:spAutoFit/>
          </a:bodyPr>
          <a:lstStyle/>
          <a:p>
            <a:r>
              <a:rPr lang="de-DE" sz="1000"/>
              <a:t>0</a:t>
            </a:r>
          </a:p>
        </p:txBody>
      </p:sp>
      <p:sp>
        <p:nvSpPr>
          <p:cNvPr id="56" name="Textfeld 55">
            <a:extLst>
              <a:ext uri="{FF2B5EF4-FFF2-40B4-BE49-F238E27FC236}">
                <a16:creationId xmlns:a16="http://schemas.microsoft.com/office/drawing/2014/main" id="{16CB4811-9E12-436C-8FD9-789A6AE8CFE4}"/>
              </a:ext>
            </a:extLst>
          </p:cNvPr>
          <p:cNvSpPr txBox="1"/>
          <p:nvPr/>
        </p:nvSpPr>
        <p:spPr>
          <a:xfrm>
            <a:off x="7133623" y="3999019"/>
            <a:ext cx="255198" cy="246221"/>
          </a:xfrm>
          <a:prstGeom prst="rect">
            <a:avLst/>
          </a:prstGeom>
          <a:noFill/>
        </p:spPr>
        <p:txBody>
          <a:bodyPr wrap="none" rtlCol="0">
            <a:spAutoFit/>
          </a:bodyPr>
          <a:lstStyle/>
          <a:p>
            <a:r>
              <a:rPr lang="de-DE" sz="1000"/>
              <a:t>3</a:t>
            </a:r>
          </a:p>
        </p:txBody>
      </p:sp>
      <p:sp>
        <p:nvSpPr>
          <p:cNvPr id="57" name="Textfeld 56">
            <a:extLst>
              <a:ext uri="{FF2B5EF4-FFF2-40B4-BE49-F238E27FC236}">
                <a16:creationId xmlns:a16="http://schemas.microsoft.com/office/drawing/2014/main" id="{F93E9E3C-8766-4673-B8E3-5A34E2F4C1F3}"/>
              </a:ext>
            </a:extLst>
          </p:cNvPr>
          <p:cNvSpPr txBox="1"/>
          <p:nvPr/>
        </p:nvSpPr>
        <p:spPr>
          <a:xfrm>
            <a:off x="7452112" y="4004545"/>
            <a:ext cx="255198" cy="246221"/>
          </a:xfrm>
          <a:prstGeom prst="rect">
            <a:avLst/>
          </a:prstGeom>
          <a:noFill/>
        </p:spPr>
        <p:txBody>
          <a:bodyPr wrap="none" rtlCol="0">
            <a:spAutoFit/>
          </a:bodyPr>
          <a:lstStyle/>
          <a:p>
            <a:r>
              <a:rPr lang="de-DE" sz="1000"/>
              <a:t>6</a:t>
            </a:r>
          </a:p>
        </p:txBody>
      </p:sp>
      <p:sp>
        <p:nvSpPr>
          <p:cNvPr id="58" name="Textfeld 57">
            <a:extLst>
              <a:ext uri="{FF2B5EF4-FFF2-40B4-BE49-F238E27FC236}">
                <a16:creationId xmlns:a16="http://schemas.microsoft.com/office/drawing/2014/main" id="{E99C50E9-A665-424E-B2C4-650D43E3E643}"/>
              </a:ext>
            </a:extLst>
          </p:cNvPr>
          <p:cNvSpPr txBox="1"/>
          <p:nvPr/>
        </p:nvSpPr>
        <p:spPr>
          <a:xfrm>
            <a:off x="7781322" y="4009511"/>
            <a:ext cx="255198" cy="246221"/>
          </a:xfrm>
          <a:prstGeom prst="rect">
            <a:avLst/>
          </a:prstGeom>
          <a:noFill/>
        </p:spPr>
        <p:txBody>
          <a:bodyPr wrap="none" rtlCol="0">
            <a:spAutoFit/>
          </a:bodyPr>
          <a:lstStyle/>
          <a:p>
            <a:r>
              <a:rPr lang="de-DE" sz="1000"/>
              <a:t>9</a:t>
            </a:r>
          </a:p>
        </p:txBody>
      </p:sp>
      <p:sp>
        <p:nvSpPr>
          <p:cNvPr id="59" name="Textfeld 58">
            <a:extLst>
              <a:ext uri="{FF2B5EF4-FFF2-40B4-BE49-F238E27FC236}">
                <a16:creationId xmlns:a16="http://schemas.microsoft.com/office/drawing/2014/main" id="{56C1B340-1FD6-4FD6-BD09-B9D84091A68F}"/>
              </a:ext>
            </a:extLst>
          </p:cNvPr>
          <p:cNvSpPr txBox="1"/>
          <p:nvPr/>
        </p:nvSpPr>
        <p:spPr>
          <a:xfrm>
            <a:off x="8067657" y="3996120"/>
            <a:ext cx="325730" cy="246221"/>
          </a:xfrm>
          <a:prstGeom prst="rect">
            <a:avLst/>
          </a:prstGeom>
          <a:noFill/>
        </p:spPr>
        <p:txBody>
          <a:bodyPr wrap="none" rtlCol="0">
            <a:spAutoFit/>
          </a:bodyPr>
          <a:lstStyle/>
          <a:p>
            <a:r>
              <a:rPr lang="de-DE" sz="1000"/>
              <a:t>12</a:t>
            </a:r>
          </a:p>
        </p:txBody>
      </p:sp>
      <p:sp>
        <p:nvSpPr>
          <p:cNvPr id="60" name="Textfeld 59">
            <a:extLst>
              <a:ext uri="{FF2B5EF4-FFF2-40B4-BE49-F238E27FC236}">
                <a16:creationId xmlns:a16="http://schemas.microsoft.com/office/drawing/2014/main" id="{10F25BF4-488A-47F6-A4F0-8B50F8AABB8E}"/>
              </a:ext>
            </a:extLst>
          </p:cNvPr>
          <p:cNvSpPr txBox="1"/>
          <p:nvPr/>
        </p:nvSpPr>
        <p:spPr>
          <a:xfrm>
            <a:off x="8403282" y="3996119"/>
            <a:ext cx="325730" cy="246221"/>
          </a:xfrm>
          <a:prstGeom prst="rect">
            <a:avLst/>
          </a:prstGeom>
          <a:noFill/>
        </p:spPr>
        <p:txBody>
          <a:bodyPr wrap="none" rtlCol="0">
            <a:spAutoFit/>
          </a:bodyPr>
          <a:lstStyle/>
          <a:p>
            <a:r>
              <a:rPr lang="de-DE" sz="1000"/>
              <a:t>15</a:t>
            </a:r>
          </a:p>
        </p:txBody>
      </p:sp>
      <p:sp>
        <p:nvSpPr>
          <p:cNvPr id="61" name="Textfeld 60">
            <a:extLst>
              <a:ext uri="{FF2B5EF4-FFF2-40B4-BE49-F238E27FC236}">
                <a16:creationId xmlns:a16="http://schemas.microsoft.com/office/drawing/2014/main" id="{C60B8C4B-4624-4A9D-A6A6-778BC7742ABA}"/>
              </a:ext>
            </a:extLst>
          </p:cNvPr>
          <p:cNvSpPr txBox="1"/>
          <p:nvPr/>
        </p:nvSpPr>
        <p:spPr>
          <a:xfrm>
            <a:off x="8722369" y="3988758"/>
            <a:ext cx="325730" cy="246221"/>
          </a:xfrm>
          <a:prstGeom prst="rect">
            <a:avLst/>
          </a:prstGeom>
          <a:noFill/>
        </p:spPr>
        <p:txBody>
          <a:bodyPr wrap="none" rtlCol="0">
            <a:spAutoFit/>
          </a:bodyPr>
          <a:lstStyle/>
          <a:p>
            <a:r>
              <a:rPr lang="de-DE" sz="1000"/>
              <a:t>18</a:t>
            </a:r>
          </a:p>
        </p:txBody>
      </p:sp>
      <p:sp>
        <p:nvSpPr>
          <p:cNvPr id="62" name="Textfeld 61">
            <a:extLst>
              <a:ext uri="{FF2B5EF4-FFF2-40B4-BE49-F238E27FC236}">
                <a16:creationId xmlns:a16="http://schemas.microsoft.com/office/drawing/2014/main" id="{6D86AD69-F804-4212-A355-A94541CCCB3C}"/>
              </a:ext>
            </a:extLst>
          </p:cNvPr>
          <p:cNvSpPr txBox="1"/>
          <p:nvPr/>
        </p:nvSpPr>
        <p:spPr>
          <a:xfrm>
            <a:off x="9061298" y="3993918"/>
            <a:ext cx="325730" cy="246221"/>
          </a:xfrm>
          <a:prstGeom prst="rect">
            <a:avLst/>
          </a:prstGeom>
          <a:noFill/>
        </p:spPr>
        <p:txBody>
          <a:bodyPr wrap="none" rtlCol="0">
            <a:spAutoFit/>
          </a:bodyPr>
          <a:lstStyle/>
          <a:p>
            <a:r>
              <a:rPr lang="de-DE" sz="1000"/>
              <a:t>21</a:t>
            </a:r>
          </a:p>
        </p:txBody>
      </p:sp>
      <p:sp>
        <p:nvSpPr>
          <p:cNvPr id="63" name="Textfeld 62">
            <a:extLst>
              <a:ext uri="{FF2B5EF4-FFF2-40B4-BE49-F238E27FC236}">
                <a16:creationId xmlns:a16="http://schemas.microsoft.com/office/drawing/2014/main" id="{460DC38A-0AA8-44CE-91A3-61077D622739}"/>
              </a:ext>
            </a:extLst>
          </p:cNvPr>
          <p:cNvSpPr txBox="1"/>
          <p:nvPr/>
        </p:nvSpPr>
        <p:spPr>
          <a:xfrm>
            <a:off x="9375123" y="3991933"/>
            <a:ext cx="325730" cy="246221"/>
          </a:xfrm>
          <a:prstGeom prst="rect">
            <a:avLst/>
          </a:prstGeom>
          <a:noFill/>
        </p:spPr>
        <p:txBody>
          <a:bodyPr wrap="none" rtlCol="0">
            <a:spAutoFit/>
          </a:bodyPr>
          <a:lstStyle/>
          <a:p>
            <a:r>
              <a:rPr lang="de-DE" sz="1000"/>
              <a:t>24</a:t>
            </a:r>
          </a:p>
        </p:txBody>
      </p:sp>
      <p:sp>
        <p:nvSpPr>
          <p:cNvPr id="64" name="Textfeld 63">
            <a:extLst>
              <a:ext uri="{FF2B5EF4-FFF2-40B4-BE49-F238E27FC236}">
                <a16:creationId xmlns:a16="http://schemas.microsoft.com/office/drawing/2014/main" id="{FD42C4E8-1B93-4B2C-85A0-C947521C4194}"/>
              </a:ext>
            </a:extLst>
          </p:cNvPr>
          <p:cNvSpPr txBox="1"/>
          <p:nvPr/>
        </p:nvSpPr>
        <p:spPr>
          <a:xfrm>
            <a:off x="9712846" y="3988293"/>
            <a:ext cx="325730" cy="246221"/>
          </a:xfrm>
          <a:prstGeom prst="rect">
            <a:avLst/>
          </a:prstGeom>
          <a:noFill/>
        </p:spPr>
        <p:txBody>
          <a:bodyPr wrap="none" rtlCol="0">
            <a:spAutoFit/>
          </a:bodyPr>
          <a:lstStyle/>
          <a:p>
            <a:r>
              <a:rPr lang="de-DE" sz="1000"/>
              <a:t>27</a:t>
            </a:r>
          </a:p>
        </p:txBody>
      </p:sp>
      <p:sp>
        <p:nvSpPr>
          <p:cNvPr id="65" name="Textfeld 64">
            <a:extLst>
              <a:ext uri="{FF2B5EF4-FFF2-40B4-BE49-F238E27FC236}">
                <a16:creationId xmlns:a16="http://schemas.microsoft.com/office/drawing/2014/main" id="{85CB144C-3AB0-48D8-B001-58182A1F1D81}"/>
              </a:ext>
            </a:extLst>
          </p:cNvPr>
          <p:cNvSpPr txBox="1"/>
          <p:nvPr/>
        </p:nvSpPr>
        <p:spPr>
          <a:xfrm>
            <a:off x="10027761" y="3996119"/>
            <a:ext cx="325730" cy="246221"/>
          </a:xfrm>
          <a:prstGeom prst="rect">
            <a:avLst/>
          </a:prstGeom>
          <a:noFill/>
        </p:spPr>
        <p:txBody>
          <a:bodyPr wrap="none" rtlCol="0">
            <a:spAutoFit/>
          </a:bodyPr>
          <a:lstStyle/>
          <a:p>
            <a:r>
              <a:rPr lang="de-DE" sz="1000"/>
              <a:t>30</a:t>
            </a:r>
          </a:p>
        </p:txBody>
      </p:sp>
      <p:sp>
        <p:nvSpPr>
          <p:cNvPr id="66" name="Textfeld 65">
            <a:extLst>
              <a:ext uri="{FF2B5EF4-FFF2-40B4-BE49-F238E27FC236}">
                <a16:creationId xmlns:a16="http://schemas.microsoft.com/office/drawing/2014/main" id="{85240DBD-5CDC-4ED7-8683-6E6569A70EC1}"/>
              </a:ext>
            </a:extLst>
          </p:cNvPr>
          <p:cNvSpPr txBox="1"/>
          <p:nvPr/>
        </p:nvSpPr>
        <p:spPr>
          <a:xfrm>
            <a:off x="10360670" y="3991468"/>
            <a:ext cx="325730" cy="246221"/>
          </a:xfrm>
          <a:prstGeom prst="rect">
            <a:avLst/>
          </a:prstGeom>
          <a:noFill/>
        </p:spPr>
        <p:txBody>
          <a:bodyPr wrap="none" rtlCol="0">
            <a:spAutoFit/>
          </a:bodyPr>
          <a:lstStyle/>
          <a:p>
            <a:r>
              <a:rPr lang="de-DE" sz="1000"/>
              <a:t>33</a:t>
            </a:r>
          </a:p>
        </p:txBody>
      </p:sp>
      <p:sp>
        <p:nvSpPr>
          <p:cNvPr id="67" name="Textfeld 66">
            <a:extLst>
              <a:ext uri="{FF2B5EF4-FFF2-40B4-BE49-F238E27FC236}">
                <a16:creationId xmlns:a16="http://schemas.microsoft.com/office/drawing/2014/main" id="{02663480-43E7-45FC-A5F9-9947E433ED22}"/>
              </a:ext>
            </a:extLst>
          </p:cNvPr>
          <p:cNvSpPr txBox="1"/>
          <p:nvPr/>
        </p:nvSpPr>
        <p:spPr>
          <a:xfrm>
            <a:off x="10678344" y="3988292"/>
            <a:ext cx="325730" cy="246221"/>
          </a:xfrm>
          <a:prstGeom prst="rect">
            <a:avLst/>
          </a:prstGeom>
          <a:noFill/>
        </p:spPr>
        <p:txBody>
          <a:bodyPr wrap="none" rtlCol="0">
            <a:spAutoFit/>
          </a:bodyPr>
          <a:lstStyle/>
          <a:p>
            <a:r>
              <a:rPr lang="de-DE" sz="1000"/>
              <a:t>36</a:t>
            </a:r>
          </a:p>
        </p:txBody>
      </p:sp>
      <p:sp>
        <p:nvSpPr>
          <p:cNvPr id="68" name="Textfeld 67">
            <a:extLst>
              <a:ext uri="{FF2B5EF4-FFF2-40B4-BE49-F238E27FC236}">
                <a16:creationId xmlns:a16="http://schemas.microsoft.com/office/drawing/2014/main" id="{B89CCDAB-407F-403E-9089-C0FF1B51CB58}"/>
              </a:ext>
            </a:extLst>
          </p:cNvPr>
          <p:cNvSpPr txBox="1"/>
          <p:nvPr/>
        </p:nvSpPr>
        <p:spPr>
          <a:xfrm>
            <a:off x="11013424" y="3990611"/>
            <a:ext cx="325730" cy="246221"/>
          </a:xfrm>
          <a:prstGeom prst="rect">
            <a:avLst/>
          </a:prstGeom>
          <a:noFill/>
        </p:spPr>
        <p:txBody>
          <a:bodyPr wrap="none" rtlCol="0">
            <a:spAutoFit/>
          </a:bodyPr>
          <a:lstStyle/>
          <a:p>
            <a:r>
              <a:rPr lang="de-DE" sz="1000"/>
              <a:t>39</a:t>
            </a:r>
          </a:p>
        </p:txBody>
      </p:sp>
      <p:sp>
        <p:nvSpPr>
          <p:cNvPr id="69" name="Textfeld 68">
            <a:extLst>
              <a:ext uri="{FF2B5EF4-FFF2-40B4-BE49-F238E27FC236}">
                <a16:creationId xmlns:a16="http://schemas.microsoft.com/office/drawing/2014/main" id="{C6E54094-CAB9-4D52-B134-F8300194B643}"/>
              </a:ext>
            </a:extLst>
          </p:cNvPr>
          <p:cNvSpPr txBox="1"/>
          <p:nvPr/>
        </p:nvSpPr>
        <p:spPr>
          <a:xfrm>
            <a:off x="11332219" y="3988951"/>
            <a:ext cx="325730" cy="246221"/>
          </a:xfrm>
          <a:prstGeom prst="rect">
            <a:avLst/>
          </a:prstGeom>
          <a:noFill/>
        </p:spPr>
        <p:txBody>
          <a:bodyPr wrap="none" rtlCol="0">
            <a:spAutoFit/>
          </a:bodyPr>
          <a:lstStyle/>
          <a:p>
            <a:r>
              <a:rPr lang="de-DE" sz="1000"/>
              <a:t>42</a:t>
            </a:r>
          </a:p>
        </p:txBody>
      </p:sp>
      <p:sp>
        <p:nvSpPr>
          <p:cNvPr id="122" name="Textfeld 121">
            <a:extLst>
              <a:ext uri="{FF2B5EF4-FFF2-40B4-BE49-F238E27FC236}">
                <a16:creationId xmlns:a16="http://schemas.microsoft.com/office/drawing/2014/main" id="{9ACC96B5-0EB7-4583-81A6-024E396D3D00}"/>
              </a:ext>
            </a:extLst>
          </p:cNvPr>
          <p:cNvSpPr txBox="1"/>
          <p:nvPr/>
        </p:nvSpPr>
        <p:spPr>
          <a:xfrm>
            <a:off x="6555178" y="3728498"/>
            <a:ext cx="255198" cy="246221"/>
          </a:xfrm>
          <a:prstGeom prst="rect">
            <a:avLst/>
          </a:prstGeom>
          <a:noFill/>
        </p:spPr>
        <p:txBody>
          <a:bodyPr wrap="none" rtlCol="0">
            <a:spAutoFit/>
          </a:bodyPr>
          <a:lstStyle/>
          <a:p>
            <a:r>
              <a:rPr lang="de-DE" sz="1000"/>
              <a:t>0</a:t>
            </a:r>
          </a:p>
        </p:txBody>
      </p:sp>
      <p:sp>
        <p:nvSpPr>
          <p:cNvPr id="123" name="Textfeld 122">
            <a:extLst>
              <a:ext uri="{FF2B5EF4-FFF2-40B4-BE49-F238E27FC236}">
                <a16:creationId xmlns:a16="http://schemas.microsoft.com/office/drawing/2014/main" id="{42AEB91D-A4D2-4117-8310-3FF72FF9B6B6}"/>
              </a:ext>
            </a:extLst>
          </p:cNvPr>
          <p:cNvSpPr txBox="1"/>
          <p:nvPr/>
        </p:nvSpPr>
        <p:spPr>
          <a:xfrm>
            <a:off x="6486679" y="3540380"/>
            <a:ext cx="325730" cy="246221"/>
          </a:xfrm>
          <a:prstGeom prst="rect">
            <a:avLst/>
          </a:prstGeom>
          <a:noFill/>
        </p:spPr>
        <p:txBody>
          <a:bodyPr wrap="none" rtlCol="0">
            <a:spAutoFit/>
          </a:bodyPr>
          <a:lstStyle/>
          <a:p>
            <a:r>
              <a:rPr lang="de-DE" sz="1000"/>
              <a:t>10</a:t>
            </a:r>
          </a:p>
        </p:txBody>
      </p:sp>
      <p:sp>
        <p:nvSpPr>
          <p:cNvPr id="124" name="Textfeld 123">
            <a:extLst>
              <a:ext uri="{FF2B5EF4-FFF2-40B4-BE49-F238E27FC236}">
                <a16:creationId xmlns:a16="http://schemas.microsoft.com/office/drawing/2014/main" id="{59C6C549-6558-46E4-A96B-8B0AEA2DCB1E}"/>
              </a:ext>
            </a:extLst>
          </p:cNvPr>
          <p:cNvSpPr txBox="1"/>
          <p:nvPr/>
        </p:nvSpPr>
        <p:spPr>
          <a:xfrm>
            <a:off x="6486678" y="3347506"/>
            <a:ext cx="325730" cy="246221"/>
          </a:xfrm>
          <a:prstGeom prst="rect">
            <a:avLst/>
          </a:prstGeom>
          <a:noFill/>
        </p:spPr>
        <p:txBody>
          <a:bodyPr wrap="none" rtlCol="0">
            <a:spAutoFit/>
          </a:bodyPr>
          <a:lstStyle/>
          <a:p>
            <a:r>
              <a:rPr lang="de-DE" sz="1000"/>
              <a:t>20</a:t>
            </a:r>
          </a:p>
        </p:txBody>
      </p:sp>
      <p:sp>
        <p:nvSpPr>
          <p:cNvPr id="125" name="Textfeld 124">
            <a:extLst>
              <a:ext uri="{FF2B5EF4-FFF2-40B4-BE49-F238E27FC236}">
                <a16:creationId xmlns:a16="http://schemas.microsoft.com/office/drawing/2014/main" id="{10873C74-77B2-4312-8998-6123A51FF975}"/>
              </a:ext>
            </a:extLst>
          </p:cNvPr>
          <p:cNvSpPr txBox="1"/>
          <p:nvPr/>
        </p:nvSpPr>
        <p:spPr>
          <a:xfrm>
            <a:off x="6486678" y="3157003"/>
            <a:ext cx="325730" cy="246221"/>
          </a:xfrm>
          <a:prstGeom prst="rect">
            <a:avLst/>
          </a:prstGeom>
          <a:noFill/>
        </p:spPr>
        <p:txBody>
          <a:bodyPr wrap="none" rtlCol="0">
            <a:spAutoFit/>
          </a:bodyPr>
          <a:lstStyle/>
          <a:p>
            <a:r>
              <a:rPr lang="de-DE" sz="1000"/>
              <a:t>30</a:t>
            </a:r>
          </a:p>
        </p:txBody>
      </p:sp>
      <p:sp>
        <p:nvSpPr>
          <p:cNvPr id="126" name="Textfeld 125">
            <a:extLst>
              <a:ext uri="{FF2B5EF4-FFF2-40B4-BE49-F238E27FC236}">
                <a16:creationId xmlns:a16="http://schemas.microsoft.com/office/drawing/2014/main" id="{92804A42-6385-4720-8CCE-6948D91DC8F2}"/>
              </a:ext>
            </a:extLst>
          </p:cNvPr>
          <p:cNvSpPr txBox="1"/>
          <p:nvPr/>
        </p:nvSpPr>
        <p:spPr>
          <a:xfrm>
            <a:off x="6486677" y="2964114"/>
            <a:ext cx="325730" cy="246221"/>
          </a:xfrm>
          <a:prstGeom prst="rect">
            <a:avLst/>
          </a:prstGeom>
          <a:noFill/>
        </p:spPr>
        <p:txBody>
          <a:bodyPr wrap="none" rtlCol="0">
            <a:spAutoFit/>
          </a:bodyPr>
          <a:lstStyle/>
          <a:p>
            <a:r>
              <a:rPr lang="de-DE" sz="1000"/>
              <a:t>40</a:t>
            </a:r>
          </a:p>
        </p:txBody>
      </p:sp>
      <p:sp>
        <p:nvSpPr>
          <p:cNvPr id="127" name="Textfeld 126">
            <a:extLst>
              <a:ext uri="{FF2B5EF4-FFF2-40B4-BE49-F238E27FC236}">
                <a16:creationId xmlns:a16="http://schemas.microsoft.com/office/drawing/2014/main" id="{EDB56DAA-6E7E-48A5-8FFB-9AD544BB43D9}"/>
              </a:ext>
            </a:extLst>
          </p:cNvPr>
          <p:cNvSpPr txBox="1"/>
          <p:nvPr/>
        </p:nvSpPr>
        <p:spPr>
          <a:xfrm>
            <a:off x="6486677" y="2772737"/>
            <a:ext cx="325730" cy="246221"/>
          </a:xfrm>
          <a:prstGeom prst="rect">
            <a:avLst/>
          </a:prstGeom>
          <a:noFill/>
        </p:spPr>
        <p:txBody>
          <a:bodyPr wrap="none" rtlCol="0">
            <a:spAutoFit/>
          </a:bodyPr>
          <a:lstStyle/>
          <a:p>
            <a:r>
              <a:rPr lang="de-DE" sz="1000"/>
              <a:t>50</a:t>
            </a:r>
          </a:p>
        </p:txBody>
      </p:sp>
      <p:sp>
        <p:nvSpPr>
          <p:cNvPr id="128" name="Textfeld 127">
            <a:extLst>
              <a:ext uri="{FF2B5EF4-FFF2-40B4-BE49-F238E27FC236}">
                <a16:creationId xmlns:a16="http://schemas.microsoft.com/office/drawing/2014/main" id="{60827E31-270D-4AC9-9CA1-D5F85CAE694F}"/>
              </a:ext>
            </a:extLst>
          </p:cNvPr>
          <p:cNvSpPr txBox="1"/>
          <p:nvPr/>
        </p:nvSpPr>
        <p:spPr>
          <a:xfrm>
            <a:off x="6486677" y="2577341"/>
            <a:ext cx="325730" cy="246221"/>
          </a:xfrm>
          <a:prstGeom prst="rect">
            <a:avLst/>
          </a:prstGeom>
          <a:noFill/>
        </p:spPr>
        <p:txBody>
          <a:bodyPr wrap="none" rtlCol="0">
            <a:spAutoFit/>
          </a:bodyPr>
          <a:lstStyle/>
          <a:p>
            <a:r>
              <a:rPr lang="de-DE" sz="1000"/>
              <a:t>60</a:t>
            </a:r>
          </a:p>
        </p:txBody>
      </p:sp>
      <p:sp>
        <p:nvSpPr>
          <p:cNvPr id="129" name="Textfeld 128">
            <a:extLst>
              <a:ext uri="{FF2B5EF4-FFF2-40B4-BE49-F238E27FC236}">
                <a16:creationId xmlns:a16="http://schemas.microsoft.com/office/drawing/2014/main" id="{BAFE388D-35BC-4491-8091-472C7FA07003}"/>
              </a:ext>
            </a:extLst>
          </p:cNvPr>
          <p:cNvSpPr txBox="1"/>
          <p:nvPr/>
        </p:nvSpPr>
        <p:spPr>
          <a:xfrm>
            <a:off x="6486677" y="2391255"/>
            <a:ext cx="325730" cy="246221"/>
          </a:xfrm>
          <a:prstGeom prst="rect">
            <a:avLst/>
          </a:prstGeom>
          <a:noFill/>
        </p:spPr>
        <p:txBody>
          <a:bodyPr wrap="none" rtlCol="0">
            <a:spAutoFit/>
          </a:bodyPr>
          <a:lstStyle/>
          <a:p>
            <a:r>
              <a:rPr lang="de-DE" sz="1000"/>
              <a:t>70</a:t>
            </a:r>
          </a:p>
        </p:txBody>
      </p:sp>
      <p:sp>
        <p:nvSpPr>
          <p:cNvPr id="130" name="Textfeld 129">
            <a:extLst>
              <a:ext uri="{FF2B5EF4-FFF2-40B4-BE49-F238E27FC236}">
                <a16:creationId xmlns:a16="http://schemas.microsoft.com/office/drawing/2014/main" id="{3FBD96CB-F4BE-4C98-B9D2-318FD6ACAFDC}"/>
              </a:ext>
            </a:extLst>
          </p:cNvPr>
          <p:cNvSpPr txBox="1"/>
          <p:nvPr/>
        </p:nvSpPr>
        <p:spPr>
          <a:xfrm>
            <a:off x="6484692" y="2194216"/>
            <a:ext cx="325730" cy="246221"/>
          </a:xfrm>
          <a:prstGeom prst="rect">
            <a:avLst/>
          </a:prstGeom>
          <a:noFill/>
        </p:spPr>
        <p:txBody>
          <a:bodyPr wrap="none" rtlCol="0">
            <a:spAutoFit/>
          </a:bodyPr>
          <a:lstStyle/>
          <a:p>
            <a:r>
              <a:rPr lang="de-DE" sz="1000"/>
              <a:t>80</a:t>
            </a:r>
          </a:p>
        </p:txBody>
      </p:sp>
      <p:sp>
        <p:nvSpPr>
          <p:cNvPr id="131" name="Textfeld 130">
            <a:extLst>
              <a:ext uri="{FF2B5EF4-FFF2-40B4-BE49-F238E27FC236}">
                <a16:creationId xmlns:a16="http://schemas.microsoft.com/office/drawing/2014/main" id="{BCB597F7-0D72-4382-8060-1BBC50AC42C8}"/>
              </a:ext>
            </a:extLst>
          </p:cNvPr>
          <p:cNvSpPr txBox="1"/>
          <p:nvPr/>
        </p:nvSpPr>
        <p:spPr>
          <a:xfrm>
            <a:off x="6483926" y="2003679"/>
            <a:ext cx="325730" cy="246221"/>
          </a:xfrm>
          <a:prstGeom prst="rect">
            <a:avLst/>
          </a:prstGeom>
          <a:noFill/>
        </p:spPr>
        <p:txBody>
          <a:bodyPr wrap="none" rtlCol="0">
            <a:spAutoFit/>
          </a:bodyPr>
          <a:lstStyle/>
          <a:p>
            <a:r>
              <a:rPr lang="de-DE" sz="1000"/>
              <a:t>90</a:t>
            </a:r>
          </a:p>
        </p:txBody>
      </p:sp>
      <p:sp>
        <p:nvSpPr>
          <p:cNvPr id="132" name="Textfeld 131">
            <a:extLst>
              <a:ext uri="{FF2B5EF4-FFF2-40B4-BE49-F238E27FC236}">
                <a16:creationId xmlns:a16="http://schemas.microsoft.com/office/drawing/2014/main" id="{6E66C592-2721-4430-8DE5-65653DF917B3}"/>
              </a:ext>
            </a:extLst>
          </p:cNvPr>
          <p:cNvSpPr txBox="1"/>
          <p:nvPr/>
        </p:nvSpPr>
        <p:spPr>
          <a:xfrm>
            <a:off x="6414571" y="1812323"/>
            <a:ext cx="396262" cy="246221"/>
          </a:xfrm>
          <a:prstGeom prst="rect">
            <a:avLst/>
          </a:prstGeom>
          <a:noFill/>
        </p:spPr>
        <p:txBody>
          <a:bodyPr wrap="none" rtlCol="0">
            <a:spAutoFit/>
          </a:bodyPr>
          <a:lstStyle/>
          <a:p>
            <a:r>
              <a:rPr lang="de-DE" sz="1000"/>
              <a:t>100</a:t>
            </a:r>
          </a:p>
        </p:txBody>
      </p:sp>
      <p:cxnSp>
        <p:nvCxnSpPr>
          <p:cNvPr id="191" name="Gerader Verbinder 190">
            <a:extLst>
              <a:ext uri="{FF2B5EF4-FFF2-40B4-BE49-F238E27FC236}">
                <a16:creationId xmlns:a16="http://schemas.microsoft.com/office/drawing/2014/main" id="{8F998353-2ED0-4D67-B4A5-F305B517BB27}"/>
              </a:ext>
            </a:extLst>
          </p:cNvPr>
          <p:cNvCxnSpPr>
            <a:cxnSpLocks/>
          </p:cNvCxnSpPr>
          <p:nvPr/>
        </p:nvCxnSpPr>
        <p:spPr>
          <a:xfrm flipV="1">
            <a:off x="6988967" y="3806376"/>
            <a:ext cx="83149" cy="554"/>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89D14B4E-6DF1-4A17-8154-8E0962AD1B7E}"/>
              </a:ext>
            </a:extLst>
          </p:cNvPr>
          <p:cNvCxnSpPr>
            <a:cxnSpLocks/>
          </p:cNvCxnSpPr>
          <p:nvPr/>
        </p:nvCxnSpPr>
        <p:spPr>
          <a:xfrm flipV="1">
            <a:off x="7032023" y="3765339"/>
            <a:ext cx="0" cy="82074"/>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sp>
        <p:nvSpPr>
          <p:cNvPr id="195" name="Textfeld 194">
            <a:extLst>
              <a:ext uri="{FF2B5EF4-FFF2-40B4-BE49-F238E27FC236}">
                <a16:creationId xmlns:a16="http://schemas.microsoft.com/office/drawing/2014/main" id="{B0953FB7-1091-4E59-A85E-BB192FD2F183}"/>
              </a:ext>
            </a:extLst>
          </p:cNvPr>
          <p:cNvSpPr txBox="1"/>
          <p:nvPr/>
        </p:nvSpPr>
        <p:spPr>
          <a:xfrm>
            <a:off x="7093968" y="3263875"/>
            <a:ext cx="449264" cy="230832"/>
          </a:xfrm>
          <a:prstGeom prst="rect">
            <a:avLst/>
          </a:prstGeom>
          <a:noFill/>
        </p:spPr>
        <p:txBody>
          <a:bodyPr wrap="square" rtlCol="0">
            <a:spAutoFit/>
          </a:bodyPr>
          <a:lstStyle/>
          <a:p>
            <a:r>
              <a:rPr lang="de-DE" sz="900"/>
              <a:t>CR</a:t>
            </a:r>
          </a:p>
        </p:txBody>
      </p:sp>
      <p:sp>
        <p:nvSpPr>
          <p:cNvPr id="196" name="Textfeld 195">
            <a:extLst>
              <a:ext uri="{FF2B5EF4-FFF2-40B4-BE49-F238E27FC236}">
                <a16:creationId xmlns:a16="http://schemas.microsoft.com/office/drawing/2014/main" id="{DB8CDFC7-A3C9-4B39-A73F-4CC074BE4F9E}"/>
              </a:ext>
            </a:extLst>
          </p:cNvPr>
          <p:cNvSpPr txBox="1"/>
          <p:nvPr/>
        </p:nvSpPr>
        <p:spPr>
          <a:xfrm>
            <a:off x="7097143" y="3406750"/>
            <a:ext cx="449264" cy="230832"/>
          </a:xfrm>
          <a:prstGeom prst="rect">
            <a:avLst/>
          </a:prstGeom>
          <a:noFill/>
        </p:spPr>
        <p:txBody>
          <a:bodyPr wrap="square" rtlCol="0">
            <a:spAutoFit/>
          </a:bodyPr>
          <a:lstStyle/>
          <a:p>
            <a:r>
              <a:rPr lang="de-DE" sz="900"/>
              <a:t>PR</a:t>
            </a:r>
          </a:p>
        </p:txBody>
      </p:sp>
      <p:sp>
        <p:nvSpPr>
          <p:cNvPr id="197" name="Textfeld 196">
            <a:extLst>
              <a:ext uri="{FF2B5EF4-FFF2-40B4-BE49-F238E27FC236}">
                <a16:creationId xmlns:a16="http://schemas.microsoft.com/office/drawing/2014/main" id="{E9787E9C-31A4-4438-BBE4-00D601815821}"/>
              </a:ext>
            </a:extLst>
          </p:cNvPr>
          <p:cNvSpPr txBox="1"/>
          <p:nvPr/>
        </p:nvSpPr>
        <p:spPr>
          <a:xfrm>
            <a:off x="7090436" y="3552805"/>
            <a:ext cx="585534" cy="230832"/>
          </a:xfrm>
          <a:prstGeom prst="rect">
            <a:avLst/>
          </a:prstGeom>
          <a:noFill/>
        </p:spPr>
        <p:txBody>
          <a:bodyPr wrap="square" rtlCol="0">
            <a:spAutoFit/>
          </a:bodyPr>
          <a:lstStyle/>
          <a:p>
            <a:r>
              <a:rPr lang="de-DE" sz="900"/>
              <a:t>SD/PD</a:t>
            </a:r>
          </a:p>
        </p:txBody>
      </p:sp>
      <p:sp>
        <p:nvSpPr>
          <p:cNvPr id="198" name="Textfeld 197">
            <a:extLst>
              <a:ext uri="{FF2B5EF4-FFF2-40B4-BE49-F238E27FC236}">
                <a16:creationId xmlns:a16="http://schemas.microsoft.com/office/drawing/2014/main" id="{42B68D16-B3C4-49BF-80F4-A3187C614C0E}"/>
              </a:ext>
            </a:extLst>
          </p:cNvPr>
          <p:cNvSpPr txBox="1"/>
          <p:nvPr/>
        </p:nvSpPr>
        <p:spPr>
          <a:xfrm>
            <a:off x="7096785" y="3692505"/>
            <a:ext cx="697223" cy="230832"/>
          </a:xfrm>
          <a:prstGeom prst="rect">
            <a:avLst/>
          </a:prstGeom>
          <a:noFill/>
        </p:spPr>
        <p:txBody>
          <a:bodyPr wrap="square" rtlCol="0">
            <a:spAutoFit/>
          </a:bodyPr>
          <a:lstStyle/>
          <a:p>
            <a:r>
              <a:rPr lang="de-DE" sz="900" err="1"/>
              <a:t>Censored</a:t>
            </a:r>
            <a:endParaRPr lang="de-DE" sz="900"/>
          </a:p>
        </p:txBody>
      </p:sp>
      <p:sp>
        <p:nvSpPr>
          <p:cNvPr id="200" name="Textfeld 199">
            <a:extLst>
              <a:ext uri="{FF2B5EF4-FFF2-40B4-BE49-F238E27FC236}">
                <a16:creationId xmlns:a16="http://schemas.microsoft.com/office/drawing/2014/main" id="{84AE1252-45A0-4588-9469-3808EB0B0910}"/>
              </a:ext>
            </a:extLst>
          </p:cNvPr>
          <p:cNvSpPr txBox="1"/>
          <p:nvPr/>
        </p:nvSpPr>
        <p:spPr>
          <a:xfrm rot="16200000">
            <a:off x="5676945" y="2833759"/>
            <a:ext cx="1242105" cy="261610"/>
          </a:xfrm>
          <a:prstGeom prst="rect">
            <a:avLst/>
          </a:prstGeom>
          <a:noFill/>
        </p:spPr>
        <p:txBody>
          <a:bodyPr wrap="square" rtlCol="0">
            <a:spAutoFit/>
          </a:bodyPr>
          <a:lstStyle/>
          <a:p>
            <a:r>
              <a:rPr lang="de-DE" sz="1100" b="1"/>
              <a:t>Overall Survival</a:t>
            </a:r>
          </a:p>
        </p:txBody>
      </p:sp>
      <p:sp>
        <p:nvSpPr>
          <p:cNvPr id="2" name="TextBox 1">
            <a:extLst>
              <a:ext uri="{FF2B5EF4-FFF2-40B4-BE49-F238E27FC236}">
                <a16:creationId xmlns:a16="http://schemas.microsoft.com/office/drawing/2014/main" id="{181970ED-02BC-4B48-931E-9222903D0108}"/>
              </a:ext>
            </a:extLst>
          </p:cNvPr>
          <p:cNvSpPr txBox="1"/>
          <p:nvPr/>
        </p:nvSpPr>
        <p:spPr>
          <a:xfrm>
            <a:off x="416107" y="1728797"/>
            <a:ext cx="338554" cy="369332"/>
          </a:xfrm>
          <a:prstGeom prst="rect">
            <a:avLst/>
          </a:prstGeom>
          <a:solidFill>
            <a:schemeClr val="bg1"/>
          </a:solidFill>
        </p:spPr>
        <p:txBody>
          <a:bodyPr wrap="none" rtlCol="0">
            <a:spAutoFit/>
          </a:bodyPr>
          <a:lstStyle/>
          <a:p>
            <a:r>
              <a:rPr lang="en-IT"/>
              <a:t>A</a:t>
            </a:r>
          </a:p>
        </p:txBody>
      </p:sp>
      <p:sp>
        <p:nvSpPr>
          <p:cNvPr id="244" name="Textfeld 243">
            <a:extLst>
              <a:ext uri="{FF2B5EF4-FFF2-40B4-BE49-F238E27FC236}">
                <a16:creationId xmlns:a16="http://schemas.microsoft.com/office/drawing/2014/main" id="{BC5CF12C-638B-47F1-BE22-2224DF177543}"/>
              </a:ext>
            </a:extLst>
          </p:cNvPr>
          <p:cNvSpPr txBox="1"/>
          <p:nvPr/>
        </p:nvSpPr>
        <p:spPr>
          <a:xfrm>
            <a:off x="2947135" y="4190869"/>
            <a:ext cx="697223" cy="261610"/>
          </a:xfrm>
          <a:prstGeom prst="rect">
            <a:avLst/>
          </a:prstGeom>
          <a:noFill/>
        </p:spPr>
        <p:txBody>
          <a:bodyPr wrap="square" rtlCol="0">
            <a:spAutoFit/>
          </a:bodyPr>
          <a:lstStyle/>
          <a:p>
            <a:r>
              <a:rPr lang="de-DE" sz="1100" b="1" err="1"/>
              <a:t>Months</a:t>
            </a:r>
            <a:endParaRPr lang="de-DE" sz="1100" b="1"/>
          </a:p>
        </p:txBody>
      </p:sp>
      <p:sp>
        <p:nvSpPr>
          <p:cNvPr id="240" name="Textfeld 239">
            <a:extLst>
              <a:ext uri="{FF2B5EF4-FFF2-40B4-BE49-F238E27FC236}">
                <a16:creationId xmlns:a16="http://schemas.microsoft.com/office/drawing/2014/main" id="{F3915245-34A1-42CF-B434-82805ABCEE55}"/>
              </a:ext>
            </a:extLst>
          </p:cNvPr>
          <p:cNvSpPr txBox="1"/>
          <p:nvPr/>
        </p:nvSpPr>
        <p:spPr>
          <a:xfrm>
            <a:off x="4671096" y="1749513"/>
            <a:ext cx="449264" cy="230832"/>
          </a:xfrm>
          <a:prstGeom prst="rect">
            <a:avLst/>
          </a:prstGeom>
          <a:noFill/>
        </p:spPr>
        <p:txBody>
          <a:bodyPr wrap="square" rtlCol="0">
            <a:spAutoFit/>
          </a:bodyPr>
          <a:lstStyle/>
          <a:p>
            <a:r>
              <a:rPr lang="de-DE" sz="900"/>
              <a:t>CR</a:t>
            </a:r>
          </a:p>
        </p:txBody>
      </p:sp>
      <p:grpSp>
        <p:nvGrpSpPr>
          <p:cNvPr id="135" name="Gruppieren 134">
            <a:extLst>
              <a:ext uri="{FF2B5EF4-FFF2-40B4-BE49-F238E27FC236}">
                <a16:creationId xmlns:a16="http://schemas.microsoft.com/office/drawing/2014/main" id="{28F96116-B8FA-422D-8188-EF73DF723E58}"/>
              </a:ext>
            </a:extLst>
          </p:cNvPr>
          <p:cNvGrpSpPr/>
          <p:nvPr/>
        </p:nvGrpSpPr>
        <p:grpSpPr>
          <a:xfrm>
            <a:off x="946336" y="1882454"/>
            <a:ext cx="4473857" cy="2138363"/>
            <a:chOff x="6898482" y="1866900"/>
            <a:chExt cx="4473857" cy="2138363"/>
          </a:xfrm>
        </p:grpSpPr>
        <p:cxnSp>
          <p:nvCxnSpPr>
            <p:cNvPr id="162" name="Gerader Verbinder 161">
              <a:extLst>
                <a:ext uri="{FF2B5EF4-FFF2-40B4-BE49-F238E27FC236}">
                  <a16:creationId xmlns:a16="http://schemas.microsoft.com/office/drawing/2014/main" id="{26747490-125E-41BC-80E3-856B26126CE0}"/>
                </a:ext>
              </a:extLst>
            </p:cNvPr>
            <p:cNvCxnSpPr>
              <a:cxnSpLocks/>
            </p:cNvCxnSpPr>
            <p:nvPr/>
          </p:nvCxnSpPr>
          <p:spPr>
            <a:xfrm>
              <a:off x="6972300" y="1866900"/>
              <a:ext cx="0" cy="208121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0E2C4E89-AF57-4ACE-8B1F-B570A14826D2}"/>
                </a:ext>
              </a:extLst>
            </p:cNvPr>
            <p:cNvCxnSpPr>
              <a:cxnSpLocks/>
            </p:cNvCxnSpPr>
            <p:nvPr/>
          </p:nvCxnSpPr>
          <p:spPr>
            <a:xfrm>
              <a:off x="6972300" y="3943351"/>
              <a:ext cx="440003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8615A6A3-CDC8-4338-A114-0E7FD49348F2}"/>
                </a:ext>
              </a:extLst>
            </p:cNvPr>
            <p:cNvCxnSpPr>
              <a:cxnSpLocks/>
            </p:cNvCxnSpPr>
            <p:nvPr/>
          </p:nvCxnSpPr>
          <p:spPr>
            <a:xfrm>
              <a:off x="7045325" y="3948113"/>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C0A2DACE-3800-4DF9-B9C7-8EF759F94EF2}"/>
                </a:ext>
              </a:extLst>
            </p:cNvPr>
            <p:cNvCxnSpPr>
              <a:cxnSpLocks/>
            </p:cNvCxnSpPr>
            <p:nvPr/>
          </p:nvCxnSpPr>
          <p:spPr>
            <a:xfrm>
              <a:off x="7372350" y="3948113"/>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4655CF54-B370-4ED9-9D83-0E355C8E3766}"/>
                </a:ext>
              </a:extLst>
            </p:cNvPr>
            <p:cNvCxnSpPr>
              <a:cxnSpLocks/>
            </p:cNvCxnSpPr>
            <p:nvPr/>
          </p:nvCxnSpPr>
          <p:spPr>
            <a:xfrm>
              <a:off x="7699375" y="3948113"/>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447F9725-9789-4470-9763-5D9F371D5B42}"/>
                </a:ext>
              </a:extLst>
            </p:cNvPr>
            <p:cNvCxnSpPr>
              <a:cxnSpLocks/>
            </p:cNvCxnSpPr>
            <p:nvPr/>
          </p:nvCxnSpPr>
          <p:spPr>
            <a:xfrm>
              <a:off x="8023225"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AB8307DF-9DA0-4B37-98EE-B3FF3129A106}"/>
                </a:ext>
              </a:extLst>
            </p:cNvPr>
            <p:cNvCxnSpPr>
              <a:cxnSpLocks/>
            </p:cNvCxnSpPr>
            <p:nvPr/>
          </p:nvCxnSpPr>
          <p:spPr>
            <a:xfrm>
              <a:off x="8350250"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Gerader Verbinder 168">
              <a:extLst>
                <a:ext uri="{FF2B5EF4-FFF2-40B4-BE49-F238E27FC236}">
                  <a16:creationId xmlns:a16="http://schemas.microsoft.com/office/drawing/2014/main" id="{5EAD3DDA-52F9-4405-B878-976DBD1983DE}"/>
                </a:ext>
              </a:extLst>
            </p:cNvPr>
            <p:cNvCxnSpPr>
              <a:cxnSpLocks/>
            </p:cNvCxnSpPr>
            <p:nvPr/>
          </p:nvCxnSpPr>
          <p:spPr>
            <a:xfrm>
              <a:off x="8677275"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AAD76987-B776-4CAC-B3DA-1DEB3CF41DD0}"/>
                </a:ext>
              </a:extLst>
            </p:cNvPr>
            <p:cNvCxnSpPr>
              <a:cxnSpLocks/>
            </p:cNvCxnSpPr>
            <p:nvPr/>
          </p:nvCxnSpPr>
          <p:spPr>
            <a:xfrm>
              <a:off x="9004300"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Gerader Verbinder 170">
              <a:extLst>
                <a:ext uri="{FF2B5EF4-FFF2-40B4-BE49-F238E27FC236}">
                  <a16:creationId xmlns:a16="http://schemas.microsoft.com/office/drawing/2014/main" id="{8E4F12BB-B033-4CB3-B42A-B83468FBAE30}"/>
                </a:ext>
              </a:extLst>
            </p:cNvPr>
            <p:cNvCxnSpPr>
              <a:cxnSpLocks/>
            </p:cNvCxnSpPr>
            <p:nvPr/>
          </p:nvCxnSpPr>
          <p:spPr>
            <a:xfrm>
              <a:off x="9328150"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Gerader Verbinder 171">
              <a:extLst>
                <a:ext uri="{FF2B5EF4-FFF2-40B4-BE49-F238E27FC236}">
                  <a16:creationId xmlns:a16="http://schemas.microsoft.com/office/drawing/2014/main" id="{9F9BFF90-EF68-4AE3-A528-388884CB7237}"/>
                </a:ext>
              </a:extLst>
            </p:cNvPr>
            <p:cNvCxnSpPr>
              <a:cxnSpLocks/>
            </p:cNvCxnSpPr>
            <p:nvPr/>
          </p:nvCxnSpPr>
          <p:spPr>
            <a:xfrm>
              <a:off x="9656763"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Gerader Verbinder 172">
              <a:extLst>
                <a:ext uri="{FF2B5EF4-FFF2-40B4-BE49-F238E27FC236}">
                  <a16:creationId xmlns:a16="http://schemas.microsoft.com/office/drawing/2014/main" id="{966268D8-B3E3-440A-862A-91FB940F9A41}"/>
                </a:ext>
              </a:extLst>
            </p:cNvPr>
            <p:cNvCxnSpPr>
              <a:cxnSpLocks/>
            </p:cNvCxnSpPr>
            <p:nvPr/>
          </p:nvCxnSpPr>
          <p:spPr>
            <a:xfrm>
              <a:off x="9983788"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Gerader Verbinder 173">
              <a:extLst>
                <a:ext uri="{FF2B5EF4-FFF2-40B4-BE49-F238E27FC236}">
                  <a16:creationId xmlns:a16="http://schemas.microsoft.com/office/drawing/2014/main" id="{4D2D2860-53B9-49B0-BDA5-73208DD23FD8}"/>
                </a:ext>
              </a:extLst>
            </p:cNvPr>
            <p:cNvCxnSpPr>
              <a:cxnSpLocks/>
            </p:cNvCxnSpPr>
            <p:nvPr/>
          </p:nvCxnSpPr>
          <p:spPr>
            <a:xfrm>
              <a:off x="10307638"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Gerader Verbinder 174">
              <a:extLst>
                <a:ext uri="{FF2B5EF4-FFF2-40B4-BE49-F238E27FC236}">
                  <a16:creationId xmlns:a16="http://schemas.microsoft.com/office/drawing/2014/main" id="{56FC6C83-A4C7-42B9-83F3-3BE9F7001A46}"/>
                </a:ext>
              </a:extLst>
            </p:cNvPr>
            <p:cNvCxnSpPr>
              <a:cxnSpLocks/>
            </p:cNvCxnSpPr>
            <p:nvPr/>
          </p:nvCxnSpPr>
          <p:spPr>
            <a:xfrm>
              <a:off x="10634663"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Gerader Verbinder 175">
              <a:extLst>
                <a:ext uri="{FF2B5EF4-FFF2-40B4-BE49-F238E27FC236}">
                  <a16:creationId xmlns:a16="http://schemas.microsoft.com/office/drawing/2014/main" id="{8CCAEAF8-350E-49DA-920B-A68AB5B2DF9D}"/>
                </a:ext>
              </a:extLst>
            </p:cNvPr>
            <p:cNvCxnSpPr>
              <a:cxnSpLocks/>
            </p:cNvCxnSpPr>
            <p:nvPr/>
          </p:nvCxnSpPr>
          <p:spPr>
            <a:xfrm>
              <a:off x="10961688"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Gerader Verbinder 176">
              <a:extLst>
                <a:ext uri="{FF2B5EF4-FFF2-40B4-BE49-F238E27FC236}">
                  <a16:creationId xmlns:a16="http://schemas.microsoft.com/office/drawing/2014/main" id="{6DDFBE8B-917C-475F-A2FE-5BF331986968}"/>
                </a:ext>
              </a:extLst>
            </p:cNvPr>
            <p:cNvCxnSpPr>
              <a:cxnSpLocks/>
            </p:cNvCxnSpPr>
            <p:nvPr/>
          </p:nvCxnSpPr>
          <p:spPr>
            <a:xfrm>
              <a:off x="11285538" y="3949701"/>
              <a:ext cx="0" cy="555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Gerader Verbinder 178">
              <a:extLst>
                <a:ext uri="{FF2B5EF4-FFF2-40B4-BE49-F238E27FC236}">
                  <a16:creationId xmlns:a16="http://schemas.microsoft.com/office/drawing/2014/main" id="{18BAA54C-997C-4A89-8E45-2F0455797A23}"/>
                </a:ext>
              </a:extLst>
            </p:cNvPr>
            <p:cNvCxnSpPr>
              <a:cxnSpLocks/>
            </p:cNvCxnSpPr>
            <p:nvPr/>
          </p:nvCxnSpPr>
          <p:spPr>
            <a:xfrm flipH="1">
              <a:off x="6898482" y="3824288"/>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Gerader Verbinder 179">
              <a:extLst>
                <a:ext uri="{FF2B5EF4-FFF2-40B4-BE49-F238E27FC236}">
                  <a16:creationId xmlns:a16="http://schemas.microsoft.com/office/drawing/2014/main" id="{EE03C8F8-7F0C-467E-9AF1-05AB0A2C47DD}"/>
                </a:ext>
              </a:extLst>
            </p:cNvPr>
            <p:cNvCxnSpPr>
              <a:cxnSpLocks/>
            </p:cNvCxnSpPr>
            <p:nvPr/>
          </p:nvCxnSpPr>
          <p:spPr>
            <a:xfrm flipH="1">
              <a:off x="6898482" y="3640931"/>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Gerader Verbinder 180">
              <a:extLst>
                <a:ext uri="{FF2B5EF4-FFF2-40B4-BE49-F238E27FC236}">
                  <a16:creationId xmlns:a16="http://schemas.microsoft.com/office/drawing/2014/main" id="{711CE4EB-4261-4FCF-A2EE-E2EBF64F659A}"/>
                </a:ext>
              </a:extLst>
            </p:cNvPr>
            <p:cNvCxnSpPr>
              <a:cxnSpLocks/>
            </p:cNvCxnSpPr>
            <p:nvPr/>
          </p:nvCxnSpPr>
          <p:spPr>
            <a:xfrm flipH="1">
              <a:off x="6898482" y="3448049"/>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Gerader Verbinder 181">
              <a:extLst>
                <a:ext uri="{FF2B5EF4-FFF2-40B4-BE49-F238E27FC236}">
                  <a16:creationId xmlns:a16="http://schemas.microsoft.com/office/drawing/2014/main" id="{B1B98C95-68DF-4A55-AFD0-1ED421D3BD36}"/>
                </a:ext>
              </a:extLst>
            </p:cNvPr>
            <p:cNvCxnSpPr>
              <a:cxnSpLocks/>
            </p:cNvCxnSpPr>
            <p:nvPr/>
          </p:nvCxnSpPr>
          <p:spPr>
            <a:xfrm flipH="1">
              <a:off x="6898482" y="3257549"/>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Gerader Verbinder 182">
              <a:extLst>
                <a:ext uri="{FF2B5EF4-FFF2-40B4-BE49-F238E27FC236}">
                  <a16:creationId xmlns:a16="http://schemas.microsoft.com/office/drawing/2014/main" id="{E7660231-2B51-4934-B98C-8E759B09305B}"/>
                </a:ext>
              </a:extLst>
            </p:cNvPr>
            <p:cNvCxnSpPr>
              <a:cxnSpLocks/>
            </p:cNvCxnSpPr>
            <p:nvPr/>
          </p:nvCxnSpPr>
          <p:spPr>
            <a:xfrm flipH="1">
              <a:off x="6898482" y="3064668"/>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Gerader Verbinder 183">
              <a:extLst>
                <a:ext uri="{FF2B5EF4-FFF2-40B4-BE49-F238E27FC236}">
                  <a16:creationId xmlns:a16="http://schemas.microsoft.com/office/drawing/2014/main" id="{900E0F74-0D92-4B75-8FF4-C848FA3BAAB3}"/>
                </a:ext>
              </a:extLst>
            </p:cNvPr>
            <p:cNvCxnSpPr>
              <a:cxnSpLocks/>
            </p:cNvCxnSpPr>
            <p:nvPr/>
          </p:nvCxnSpPr>
          <p:spPr>
            <a:xfrm flipH="1">
              <a:off x="6898482" y="2871787"/>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Gerader Verbinder 184">
              <a:extLst>
                <a:ext uri="{FF2B5EF4-FFF2-40B4-BE49-F238E27FC236}">
                  <a16:creationId xmlns:a16="http://schemas.microsoft.com/office/drawing/2014/main" id="{04EF9EB4-3B48-4833-B25C-2D4BAE924E2C}"/>
                </a:ext>
              </a:extLst>
            </p:cNvPr>
            <p:cNvCxnSpPr>
              <a:cxnSpLocks/>
            </p:cNvCxnSpPr>
            <p:nvPr/>
          </p:nvCxnSpPr>
          <p:spPr>
            <a:xfrm flipH="1">
              <a:off x="6898482" y="2678906"/>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Gerader Verbinder 185">
              <a:extLst>
                <a:ext uri="{FF2B5EF4-FFF2-40B4-BE49-F238E27FC236}">
                  <a16:creationId xmlns:a16="http://schemas.microsoft.com/office/drawing/2014/main" id="{07A19538-D22C-4EBA-BCFE-521FC553716A}"/>
                </a:ext>
              </a:extLst>
            </p:cNvPr>
            <p:cNvCxnSpPr>
              <a:cxnSpLocks/>
            </p:cNvCxnSpPr>
            <p:nvPr/>
          </p:nvCxnSpPr>
          <p:spPr>
            <a:xfrm flipH="1">
              <a:off x="6898482" y="2490787"/>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Gerader Verbinder 186">
              <a:extLst>
                <a:ext uri="{FF2B5EF4-FFF2-40B4-BE49-F238E27FC236}">
                  <a16:creationId xmlns:a16="http://schemas.microsoft.com/office/drawing/2014/main" id="{985BD022-EBF7-4EA6-9320-6E42CAA03813}"/>
                </a:ext>
              </a:extLst>
            </p:cNvPr>
            <p:cNvCxnSpPr>
              <a:cxnSpLocks/>
            </p:cNvCxnSpPr>
            <p:nvPr/>
          </p:nvCxnSpPr>
          <p:spPr>
            <a:xfrm flipH="1">
              <a:off x="6898482" y="2297906"/>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Gerader Verbinder 187">
              <a:extLst>
                <a:ext uri="{FF2B5EF4-FFF2-40B4-BE49-F238E27FC236}">
                  <a16:creationId xmlns:a16="http://schemas.microsoft.com/office/drawing/2014/main" id="{E098478E-0307-40E4-B6F4-E39F0BD4034B}"/>
                </a:ext>
              </a:extLst>
            </p:cNvPr>
            <p:cNvCxnSpPr>
              <a:cxnSpLocks/>
            </p:cNvCxnSpPr>
            <p:nvPr/>
          </p:nvCxnSpPr>
          <p:spPr>
            <a:xfrm flipH="1">
              <a:off x="6898482" y="2105025"/>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5B49D440-1DB2-4911-96AC-4BA6C0CD87E7}"/>
                </a:ext>
              </a:extLst>
            </p:cNvPr>
            <p:cNvCxnSpPr>
              <a:cxnSpLocks/>
            </p:cNvCxnSpPr>
            <p:nvPr/>
          </p:nvCxnSpPr>
          <p:spPr>
            <a:xfrm flipH="1">
              <a:off x="6898482" y="1914525"/>
              <a:ext cx="6588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6" name="Textfeld 135">
            <a:extLst>
              <a:ext uri="{FF2B5EF4-FFF2-40B4-BE49-F238E27FC236}">
                <a16:creationId xmlns:a16="http://schemas.microsoft.com/office/drawing/2014/main" id="{80D885C9-E681-4A41-BAE8-E376BDF99D4D}"/>
              </a:ext>
            </a:extLst>
          </p:cNvPr>
          <p:cNvSpPr txBox="1"/>
          <p:nvPr/>
        </p:nvSpPr>
        <p:spPr>
          <a:xfrm>
            <a:off x="1052363" y="3988778"/>
            <a:ext cx="258340" cy="246221"/>
          </a:xfrm>
          <a:prstGeom prst="rect">
            <a:avLst/>
          </a:prstGeom>
          <a:noFill/>
        </p:spPr>
        <p:txBody>
          <a:bodyPr wrap="none" rtlCol="0">
            <a:spAutoFit/>
          </a:bodyPr>
          <a:lstStyle/>
          <a:p>
            <a:r>
              <a:rPr lang="de-DE" sz="1000"/>
              <a:t>0</a:t>
            </a:r>
          </a:p>
        </p:txBody>
      </p:sp>
      <p:sp>
        <p:nvSpPr>
          <p:cNvPr id="137" name="Textfeld 136">
            <a:extLst>
              <a:ext uri="{FF2B5EF4-FFF2-40B4-BE49-F238E27FC236}">
                <a16:creationId xmlns:a16="http://schemas.microsoft.com/office/drawing/2014/main" id="{26C956B7-49FE-4404-BB0D-F82D3A3B1A78}"/>
              </a:ext>
            </a:extLst>
          </p:cNvPr>
          <p:cNvSpPr txBox="1"/>
          <p:nvPr/>
        </p:nvSpPr>
        <p:spPr>
          <a:xfrm>
            <a:off x="1385022" y="3991448"/>
            <a:ext cx="258340" cy="246221"/>
          </a:xfrm>
          <a:prstGeom prst="rect">
            <a:avLst/>
          </a:prstGeom>
          <a:noFill/>
        </p:spPr>
        <p:txBody>
          <a:bodyPr wrap="none" rtlCol="0">
            <a:spAutoFit/>
          </a:bodyPr>
          <a:lstStyle/>
          <a:p>
            <a:r>
              <a:rPr lang="de-DE" sz="1000"/>
              <a:t>3</a:t>
            </a:r>
          </a:p>
        </p:txBody>
      </p:sp>
      <p:sp>
        <p:nvSpPr>
          <p:cNvPr id="138" name="Textfeld 137">
            <a:extLst>
              <a:ext uri="{FF2B5EF4-FFF2-40B4-BE49-F238E27FC236}">
                <a16:creationId xmlns:a16="http://schemas.microsoft.com/office/drawing/2014/main" id="{3E26ABF3-F0AE-4B3B-8CCC-8E5C38CFC95B}"/>
              </a:ext>
            </a:extLst>
          </p:cNvPr>
          <p:cNvSpPr txBox="1"/>
          <p:nvPr/>
        </p:nvSpPr>
        <p:spPr>
          <a:xfrm>
            <a:off x="1707433" y="3996974"/>
            <a:ext cx="258340" cy="246221"/>
          </a:xfrm>
          <a:prstGeom prst="rect">
            <a:avLst/>
          </a:prstGeom>
          <a:noFill/>
        </p:spPr>
        <p:txBody>
          <a:bodyPr wrap="none" rtlCol="0">
            <a:spAutoFit/>
          </a:bodyPr>
          <a:lstStyle/>
          <a:p>
            <a:r>
              <a:rPr lang="de-DE" sz="1000"/>
              <a:t>6</a:t>
            </a:r>
          </a:p>
        </p:txBody>
      </p:sp>
      <p:sp>
        <p:nvSpPr>
          <p:cNvPr id="139" name="Textfeld 138">
            <a:extLst>
              <a:ext uri="{FF2B5EF4-FFF2-40B4-BE49-F238E27FC236}">
                <a16:creationId xmlns:a16="http://schemas.microsoft.com/office/drawing/2014/main" id="{43DC0912-B369-4E91-A517-C3D12951B07B}"/>
              </a:ext>
            </a:extLst>
          </p:cNvPr>
          <p:cNvSpPr txBox="1"/>
          <p:nvPr/>
        </p:nvSpPr>
        <p:spPr>
          <a:xfrm>
            <a:off x="2040696" y="4001940"/>
            <a:ext cx="258340" cy="246221"/>
          </a:xfrm>
          <a:prstGeom prst="rect">
            <a:avLst/>
          </a:prstGeom>
          <a:noFill/>
        </p:spPr>
        <p:txBody>
          <a:bodyPr wrap="none" rtlCol="0">
            <a:spAutoFit/>
          </a:bodyPr>
          <a:lstStyle/>
          <a:p>
            <a:r>
              <a:rPr lang="de-DE" sz="1000"/>
              <a:t>9</a:t>
            </a:r>
          </a:p>
        </p:txBody>
      </p:sp>
      <p:sp>
        <p:nvSpPr>
          <p:cNvPr id="140" name="Textfeld 139">
            <a:extLst>
              <a:ext uri="{FF2B5EF4-FFF2-40B4-BE49-F238E27FC236}">
                <a16:creationId xmlns:a16="http://schemas.microsoft.com/office/drawing/2014/main" id="{DC68B1F5-5647-44AC-B303-6CC07DC2F019}"/>
              </a:ext>
            </a:extLst>
          </p:cNvPr>
          <p:cNvSpPr txBox="1"/>
          <p:nvPr/>
        </p:nvSpPr>
        <p:spPr>
          <a:xfrm>
            <a:off x="2330557" y="3988549"/>
            <a:ext cx="329741" cy="246221"/>
          </a:xfrm>
          <a:prstGeom prst="rect">
            <a:avLst/>
          </a:prstGeom>
          <a:noFill/>
        </p:spPr>
        <p:txBody>
          <a:bodyPr wrap="none" rtlCol="0">
            <a:spAutoFit/>
          </a:bodyPr>
          <a:lstStyle/>
          <a:p>
            <a:r>
              <a:rPr lang="de-DE" sz="1000"/>
              <a:t>12</a:t>
            </a:r>
          </a:p>
        </p:txBody>
      </p:sp>
      <p:sp>
        <p:nvSpPr>
          <p:cNvPr id="141" name="Textfeld 140">
            <a:extLst>
              <a:ext uri="{FF2B5EF4-FFF2-40B4-BE49-F238E27FC236}">
                <a16:creationId xmlns:a16="http://schemas.microsoft.com/office/drawing/2014/main" id="{19124B5C-9CCB-4D80-BD8F-EB0F6A677123}"/>
              </a:ext>
            </a:extLst>
          </p:cNvPr>
          <p:cNvSpPr txBox="1"/>
          <p:nvPr/>
        </p:nvSpPr>
        <p:spPr>
          <a:xfrm>
            <a:off x="2670314" y="3988548"/>
            <a:ext cx="329741" cy="246221"/>
          </a:xfrm>
          <a:prstGeom prst="rect">
            <a:avLst/>
          </a:prstGeom>
          <a:noFill/>
        </p:spPr>
        <p:txBody>
          <a:bodyPr wrap="none" rtlCol="0">
            <a:spAutoFit/>
          </a:bodyPr>
          <a:lstStyle/>
          <a:p>
            <a:r>
              <a:rPr lang="de-DE" sz="1000"/>
              <a:t>15</a:t>
            </a:r>
          </a:p>
        </p:txBody>
      </p:sp>
      <p:sp>
        <p:nvSpPr>
          <p:cNvPr id="142" name="Textfeld 141">
            <a:extLst>
              <a:ext uri="{FF2B5EF4-FFF2-40B4-BE49-F238E27FC236}">
                <a16:creationId xmlns:a16="http://schemas.microsoft.com/office/drawing/2014/main" id="{47E284AE-A9D0-4AAC-A915-5A854EBD8B82}"/>
              </a:ext>
            </a:extLst>
          </p:cNvPr>
          <p:cNvSpPr txBox="1"/>
          <p:nvPr/>
        </p:nvSpPr>
        <p:spPr>
          <a:xfrm>
            <a:off x="2993330" y="3981187"/>
            <a:ext cx="329741" cy="246221"/>
          </a:xfrm>
          <a:prstGeom prst="rect">
            <a:avLst/>
          </a:prstGeom>
          <a:noFill/>
          <a:ln>
            <a:noFill/>
          </a:ln>
        </p:spPr>
        <p:txBody>
          <a:bodyPr wrap="none" rtlCol="0">
            <a:spAutoFit/>
          </a:bodyPr>
          <a:lstStyle/>
          <a:p>
            <a:r>
              <a:rPr lang="de-DE" sz="1000"/>
              <a:t>18</a:t>
            </a:r>
          </a:p>
        </p:txBody>
      </p:sp>
      <p:sp>
        <p:nvSpPr>
          <p:cNvPr id="143" name="Textfeld 142">
            <a:extLst>
              <a:ext uri="{FF2B5EF4-FFF2-40B4-BE49-F238E27FC236}">
                <a16:creationId xmlns:a16="http://schemas.microsoft.com/office/drawing/2014/main" id="{E955AB29-D715-4C83-B85D-BD3E047DC834}"/>
              </a:ext>
            </a:extLst>
          </p:cNvPr>
          <p:cNvSpPr txBox="1"/>
          <p:nvPr/>
        </p:nvSpPr>
        <p:spPr>
          <a:xfrm>
            <a:off x="3336432" y="3986347"/>
            <a:ext cx="329741" cy="246221"/>
          </a:xfrm>
          <a:prstGeom prst="rect">
            <a:avLst/>
          </a:prstGeom>
          <a:noFill/>
        </p:spPr>
        <p:txBody>
          <a:bodyPr wrap="none" rtlCol="0">
            <a:spAutoFit/>
          </a:bodyPr>
          <a:lstStyle/>
          <a:p>
            <a:r>
              <a:rPr lang="de-DE" sz="1000"/>
              <a:t>21</a:t>
            </a:r>
          </a:p>
        </p:txBody>
      </p:sp>
      <p:sp>
        <p:nvSpPr>
          <p:cNvPr id="144" name="Textfeld 143">
            <a:extLst>
              <a:ext uri="{FF2B5EF4-FFF2-40B4-BE49-F238E27FC236}">
                <a16:creationId xmlns:a16="http://schemas.microsoft.com/office/drawing/2014/main" id="{CCEFE26A-DF23-4BB9-8771-C6F184D0CC46}"/>
              </a:ext>
            </a:extLst>
          </p:cNvPr>
          <p:cNvSpPr txBox="1"/>
          <p:nvPr/>
        </p:nvSpPr>
        <p:spPr>
          <a:xfrm>
            <a:off x="3654121" y="3984362"/>
            <a:ext cx="329741" cy="246221"/>
          </a:xfrm>
          <a:prstGeom prst="rect">
            <a:avLst/>
          </a:prstGeom>
          <a:noFill/>
        </p:spPr>
        <p:txBody>
          <a:bodyPr wrap="none" rtlCol="0">
            <a:spAutoFit/>
          </a:bodyPr>
          <a:lstStyle/>
          <a:p>
            <a:r>
              <a:rPr lang="de-DE" sz="1000"/>
              <a:t>24</a:t>
            </a:r>
          </a:p>
        </p:txBody>
      </p:sp>
      <p:sp>
        <p:nvSpPr>
          <p:cNvPr id="145" name="Textfeld 144">
            <a:extLst>
              <a:ext uri="{FF2B5EF4-FFF2-40B4-BE49-F238E27FC236}">
                <a16:creationId xmlns:a16="http://schemas.microsoft.com/office/drawing/2014/main" id="{34A48652-1D1F-4FF4-8243-AD4DACF933CA}"/>
              </a:ext>
            </a:extLst>
          </p:cNvPr>
          <p:cNvSpPr txBox="1"/>
          <p:nvPr/>
        </p:nvSpPr>
        <p:spPr>
          <a:xfrm>
            <a:off x="3996003" y="3980722"/>
            <a:ext cx="329741" cy="246221"/>
          </a:xfrm>
          <a:prstGeom prst="rect">
            <a:avLst/>
          </a:prstGeom>
          <a:noFill/>
        </p:spPr>
        <p:txBody>
          <a:bodyPr wrap="none" rtlCol="0">
            <a:spAutoFit/>
          </a:bodyPr>
          <a:lstStyle/>
          <a:p>
            <a:r>
              <a:rPr lang="de-DE" sz="1000"/>
              <a:t>27</a:t>
            </a:r>
          </a:p>
        </p:txBody>
      </p:sp>
      <p:sp>
        <p:nvSpPr>
          <p:cNvPr id="146" name="Textfeld 145">
            <a:extLst>
              <a:ext uri="{FF2B5EF4-FFF2-40B4-BE49-F238E27FC236}">
                <a16:creationId xmlns:a16="http://schemas.microsoft.com/office/drawing/2014/main" id="{8833A23D-984F-47B0-8CE7-BED7F1340D57}"/>
              </a:ext>
            </a:extLst>
          </p:cNvPr>
          <p:cNvSpPr txBox="1"/>
          <p:nvPr/>
        </p:nvSpPr>
        <p:spPr>
          <a:xfrm>
            <a:off x="4314795" y="3988548"/>
            <a:ext cx="329741" cy="246221"/>
          </a:xfrm>
          <a:prstGeom prst="rect">
            <a:avLst/>
          </a:prstGeom>
          <a:noFill/>
        </p:spPr>
        <p:txBody>
          <a:bodyPr wrap="none" rtlCol="0">
            <a:spAutoFit/>
          </a:bodyPr>
          <a:lstStyle/>
          <a:p>
            <a:r>
              <a:rPr lang="de-DE" sz="1000"/>
              <a:t>30</a:t>
            </a:r>
          </a:p>
        </p:txBody>
      </p:sp>
      <p:sp>
        <p:nvSpPr>
          <p:cNvPr id="147" name="Textfeld 146">
            <a:extLst>
              <a:ext uri="{FF2B5EF4-FFF2-40B4-BE49-F238E27FC236}">
                <a16:creationId xmlns:a16="http://schemas.microsoft.com/office/drawing/2014/main" id="{009E0141-517A-487E-96AC-F1BCD128C837}"/>
              </a:ext>
            </a:extLst>
          </p:cNvPr>
          <p:cNvSpPr txBox="1"/>
          <p:nvPr/>
        </p:nvSpPr>
        <p:spPr>
          <a:xfrm>
            <a:off x="4651803" y="3983897"/>
            <a:ext cx="329741" cy="246221"/>
          </a:xfrm>
          <a:prstGeom prst="rect">
            <a:avLst/>
          </a:prstGeom>
          <a:noFill/>
        </p:spPr>
        <p:txBody>
          <a:bodyPr wrap="none" rtlCol="0">
            <a:spAutoFit/>
          </a:bodyPr>
          <a:lstStyle/>
          <a:p>
            <a:r>
              <a:rPr lang="de-DE" sz="1000"/>
              <a:t>33</a:t>
            </a:r>
          </a:p>
        </p:txBody>
      </p:sp>
      <p:sp>
        <p:nvSpPr>
          <p:cNvPr id="148" name="Textfeld 147">
            <a:extLst>
              <a:ext uri="{FF2B5EF4-FFF2-40B4-BE49-F238E27FC236}">
                <a16:creationId xmlns:a16="http://schemas.microsoft.com/office/drawing/2014/main" id="{EB2BC88B-F327-48F7-8DEF-8AEB83C1B33A}"/>
              </a:ext>
            </a:extLst>
          </p:cNvPr>
          <p:cNvSpPr txBox="1"/>
          <p:nvPr/>
        </p:nvSpPr>
        <p:spPr>
          <a:xfrm>
            <a:off x="4973389" y="3980721"/>
            <a:ext cx="329741" cy="246221"/>
          </a:xfrm>
          <a:prstGeom prst="rect">
            <a:avLst/>
          </a:prstGeom>
          <a:noFill/>
        </p:spPr>
        <p:txBody>
          <a:bodyPr wrap="none" rtlCol="0">
            <a:spAutoFit/>
          </a:bodyPr>
          <a:lstStyle/>
          <a:p>
            <a:r>
              <a:rPr lang="de-DE" sz="1000"/>
              <a:t>36</a:t>
            </a:r>
          </a:p>
        </p:txBody>
      </p:sp>
      <p:sp>
        <p:nvSpPr>
          <p:cNvPr id="149" name="Textfeld 148">
            <a:extLst>
              <a:ext uri="{FF2B5EF4-FFF2-40B4-BE49-F238E27FC236}">
                <a16:creationId xmlns:a16="http://schemas.microsoft.com/office/drawing/2014/main" id="{5492F1E7-0135-4E00-AC1B-135AE558842A}"/>
              </a:ext>
            </a:extLst>
          </p:cNvPr>
          <p:cNvSpPr txBox="1"/>
          <p:nvPr/>
        </p:nvSpPr>
        <p:spPr>
          <a:xfrm>
            <a:off x="5312594" y="3983040"/>
            <a:ext cx="329741" cy="246221"/>
          </a:xfrm>
          <a:prstGeom prst="rect">
            <a:avLst/>
          </a:prstGeom>
          <a:noFill/>
        </p:spPr>
        <p:txBody>
          <a:bodyPr wrap="none" rtlCol="0">
            <a:spAutoFit/>
          </a:bodyPr>
          <a:lstStyle/>
          <a:p>
            <a:r>
              <a:rPr lang="de-DE" sz="1000"/>
              <a:t>39</a:t>
            </a:r>
          </a:p>
        </p:txBody>
      </p:sp>
      <p:sp>
        <p:nvSpPr>
          <p:cNvPr id="151" name="Textfeld 150">
            <a:extLst>
              <a:ext uri="{FF2B5EF4-FFF2-40B4-BE49-F238E27FC236}">
                <a16:creationId xmlns:a16="http://schemas.microsoft.com/office/drawing/2014/main" id="{38DBB1CC-75EC-4479-AB9B-3BF84ED305BB}"/>
              </a:ext>
            </a:extLst>
          </p:cNvPr>
          <p:cNvSpPr txBox="1"/>
          <p:nvPr/>
        </p:nvSpPr>
        <p:spPr>
          <a:xfrm>
            <a:off x="799455" y="3720927"/>
            <a:ext cx="258340" cy="246221"/>
          </a:xfrm>
          <a:prstGeom prst="rect">
            <a:avLst/>
          </a:prstGeom>
          <a:noFill/>
        </p:spPr>
        <p:txBody>
          <a:bodyPr wrap="none" rtlCol="0">
            <a:spAutoFit/>
          </a:bodyPr>
          <a:lstStyle/>
          <a:p>
            <a:r>
              <a:rPr lang="de-DE" sz="1000"/>
              <a:t>0</a:t>
            </a:r>
          </a:p>
        </p:txBody>
      </p:sp>
      <p:sp>
        <p:nvSpPr>
          <p:cNvPr id="152" name="Textfeld 151">
            <a:extLst>
              <a:ext uri="{FF2B5EF4-FFF2-40B4-BE49-F238E27FC236}">
                <a16:creationId xmlns:a16="http://schemas.microsoft.com/office/drawing/2014/main" id="{0E7E8673-2812-496C-BB89-5300BD827B09}"/>
              </a:ext>
            </a:extLst>
          </p:cNvPr>
          <p:cNvSpPr txBox="1"/>
          <p:nvPr/>
        </p:nvSpPr>
        <p:spPr>
          <a:xfrm>
            <a:off x="730113" y="3532809"/>
            <a:ext cx="329741" cy="246221"/>
          </a:xfrm>
          <a:prstGeom prst="rect">
            <a:avLst/>
          </a:prstGeom>
          <a:noFill/>
        </p:spPr>
        <p:txBody>
          <a:bodyPr wrap="none" rtlCol="0">
            <a:spAutoFit/>
          </a:bodyPr>
          <a:lstStyle/>
          <a:p>
            <a:r>
              <a:rPr lang="de-DE" sz="1000"/>
              <a:t>10</a:t>
            </a:r>
          </a:p>
        </p:txBody>
      </p:sp>
      <p:sp>
        <p:nvSpPr>
          <p:cNvPr id="153" name="Textfeld 152">
            <a:extLst>
              <a:ext uri="{FF2B5EF4-FFF2-40B4-BE49-F238E27FC236}">
                <a16:creationId xmlns:a16="http://schemas.microsoft.com/office/drawing/2014/main" id="{B56ABE48-D6D5-44AB-B0E4-3DC4CA60AE18}"/>
              </a:ext>
            </a:extLst>
          </p:cNvPr>
          <p:cNvSpPr txBox="1"/>
          <p:nvPr/>
        </p:nvSpPr>
        <p:spPr>
          <a:xfrm>
            <a:off x="730112" y="3339935"/>
            <a:ext cx="329741" cy="246221"/>
          </a:xfrm>
          <a:prstGeom prst="rect">
            <a:avLst/>
          </a:prstGeom>
          <a:noFill/>
        </p:spPr>
        <p:txBody>
          <a:bodyPr wrap="none" rtlCol="0">
            <a:spAutoFit/>
          </a:bodyPr>
          <a:lstStyle/>
          <a:p>
            <a:r>
              <a:rPr lang="de-DE" sz="1000"/>
              <a:t>20</a:t>
            </a:r>
          </a:p>
        </p:txBody>
      </p:sp>
      <p:sp>
        <p:nvSpPr>
          <p:cNvPr id="154" name="Textfeld 153">
            <a:extLst>
              <a:ext uri="{FF2B5EF4-FFF2-40B4-BE49-F238E27FC236}">
                <a16:creationId xmlns:a16="http://schemas.microsoft.com/office/drawing/2014/main" id="{BC938192-D6B1-4D7B-AC08-BD7E4FA4E61C}"/>
              </a:ext>
            </a:extLst>
          </p:cNvPr>
          <p:cNvSpPr txBox="1"/>
          <p:nvPr/>
        </p:nvSpPr>
        <p:spPr>
          <a:xfrm>
            <a:off x="730112" y="3149432"/>
            <a:ext cx="329741" cy="246221"/>
          </a:xfrm>
          <a:prstGeom prst="rect">
            <a:avLst/>
          </a:prstGeom>
          <a:noFill/>
        </p:spPr>
        <p:txBody>
          <a:bodyPr wrap="none" rtlCol="0">
            <a:spAutoFit/>
          </a:bodyPr>
          <a:lstStyle/>
          <a:p>
            <a:r>
              <a:rPr lang="de-DE" sz="1000"/>
              <a:t>30</a:t>
            </a:r>
          </a:p>
        </p:txBody>
      </p:sp>
      <p:sp>
        <p:nvSpPr>
          <p:cNvPr id="155" name="Textfeld 154">
            <a:extLst>
              <a:ext uri="{FF2B5EF4-FFF2-40B4-BE49-F238E27FC236}">
                <a16:creationId xmlns:a16="http://schemas.microsoft.com/office/drawing/2014/main" id="{36222FD0-6AD9-4110-873B-67781E44A70F}"/>
              </a:ext>
            </a:extLst>
          </p:cNvPr>
          <p:cNvSpPr txBox="1"/>
          <p:nvPr/>
        </p:nvSpPr>
        <p:spPr>
          <a:xfrm>
            <a:off x="730111" y="2956543"/>
            <a:ext cx="329741" cy="246221"/>
          </a:xfrm>
          <a:prstGeom prst="rect">
            <a:avLst/>
          </a:prstGeom>
          <a:noFill/>
        </p:spPr>
        <p:txBody>
          <a:bodyPr wrap="none" rtlCol="0">
            <a:spAutoFit/>
          </a:bodyPr>
          <a:lstStyle/>
          <a:p>
            <a:r>
              <a:rPr lang="de-DE" sz="1000"/>
              <a:t>40</a:t>
            </a:r>
          </a:p>
        </p:txBody>
      </p:sp>
      <p:sp>
        <p:nvSpPr>
          <p:cNvPr id="156" name="Textfeld 155">
            <a:extLst>
              <a:ext uri="{FF2B5EF4-FFF2-40B4-BE49-F238E27FC236}">
                <a16:creationId xmlns:a16="http://schemas.microsoft.com/office/drawing/2014/main" id="{57F1E4BA-B060-4197-BEC6-DE994F9FEC34}"/>
              </a:ext>
            </a:extLst>
          </p:cNvPr>
          <p:cNvSpPr txBox="1"/>
          <p:nvPr/>
        </p:nvSpPr>
        <p:spPr>
          <a:xfrm>
            <a:off x="730111" y="2765166"/>
            <a:ext cx="329741" cy="246221"/>
          </a:xfrm>
          <a:prstGeom prst="rect">
            <a:avLst/>
          </a:prstGeom>
          <a:noFill/>
        </p:spPr>
        <p:txBody>
          <a:bodyPr wrap="none" rtlCol="0">
            <a:spAutoFit/>
          </a:bodyPr>
          <a:lstStyle/>
          <a:p>
            <a:r>
              <a:rPr lang="de-DE" sz="1000"/>
              <a:t>50</a:t>
            </a:r>
          </a:p>
        </p:txBody>
      </p:sp>
      <p:sp>
        <p:nvSpPr>
          <p:cNvPr id="157" name="Textfeld 156">
            <a:extLst>
              <a:ext uri="{FF2B5EF4-FFF2-40B4-BE49-F238E27FC236}">
                <a16:creationId xmlns:a16="http://schemas.microsoft.com/office/drawing/2014/main" id="{9A381BAF-FF46-4553-ADE0-1F78857FEB63}"/>
              </a:ext>
            </a:extLst>
          </p:cNvPr>
          <p:cNvSpPr txBox="1"/>
          <p:nvPr/>
        </p:nvSpPr>
        <p:spPr>
          <a:xfrm>
            <a:off x="730111" y="2569770"/>
            <a:ext cx="329741" cy="246221"/>
          </a:xfrm>
          <a:prstGeom prst="rect">
            <a:avLst/>
          </a:prstGeom>
          <a:noFill/>
        </p:spPr>
        <p:txBody>
          <a:bodyPr wrap="none" rtlCol="0">
            <a:spAutoFit/>
          </a:bodyPr>
          <a:lstStyle/>
          <a:p>
            <a:r>
              <a:rPr lang="de-DE" sz="1000"/>
              <a:t>60</a:t>
            </a:r>
          </a:p>
        </p:txBody>
      </p:sp>
      <p:sp>
        <p:nvSpPr>
          <p:cNvPr id="158" name="Textfeld 157">
            <a:extLst>
              <a:ext uri="{FF2B5EF4-FFF2-40B4-BE49-F238E27FC236}">
                <a16:creationId xmlns:a16="http://schemas.microsoft.com/office/drawing/2014/main" id="{44D5B7DB-A899-4BB9-9871-D246D661BFBA}"/>
              </a:ext>
            </a:extLst>
          </p:cNvPr>
          <p:cNvSpPr txBox="1"/>
          <p:nvPr/>
        </p:nvSpPr>
        <p:spPr>
          <a:xfrm>
            <a:off x="730111" y="2383684"/>
            <a:ext cx="329741" cy="246221"/>
          </a:xfrm>
          <a:prstGeom prst="rect">
            <a:avLst/>
          </a:prstGeom>
          <a:noFill/>
        </p:spPr>
        <p:txBody>
          <a:bodyPr wrap="none" rtlCol="0">
            <a:spAutoFit/>
          </a:bodyPr>
          <a:lstStyle/>
          <a:p>
            <a:r>
              <a:rPr lang="de-DE" sz="1000"/>
              <a:t>70</a:t>
            </a:r>
          </a:p>
        </p:txBody>
      </p:sp>
      <p:sp>
        <p:nvSpPr>
          <p:cNvPr id="159" name="Textfeld 158">
            <a:extLst>
              <a:ext uri="{FF2B5EF4-FFF2-40B4-BE49-F238E27FC236}">
                <a16:creationId xmlns:a16="http://schemas.microsoft.com/office/drawing/2014/main" id="{17FB4A90-2B79-4357-A693-EC5A5729D3A7}"/>
              </a:ext>
            </a:extLst>
          </p:cNvPr>
          <p:cNvSpPr txBox="1"/>
          <p:nvPr/>
        </p:nvSpPr>
        <p:spPr>
          <a:xfrm>
            <a:off x="728101" y="2186645"/>
            <a:ext cx="329741" cy="246221"/>
          </a:xfrm>
          <a:prstGeom prst="rect">
            <a:avLst/>
          </a:prstGeom>
          <a:noFill/>
        </p:spPr>
        <p:txBody>
          <a:bodyPr wrap="none" rtlCol="0">
            <a:spAutoFit/>
          </a:bodyPr>
          <a:lstStyle/>
          <a:p>
            <a:r>
              <a:rPr lang="de-DE" sz="1000"/>
              <a:t>80</a:t>
            </a:r>
          </a:p>
        </p:txBody>
      </p:sp>
      <p:sp>
        <p:nvSpPr>
          <p:cNvPr id="160" name="Textfeld 159">
            <a:extLst>
              <a:ext uri="{FF2B5EF4-FFF2-40B4-BE49-F238E27FC236}">
                <a16:creationId xmlns:a16="http://schemas.microsoft.com/office/drawing/2014/main" id="{F5BA5535-162E-4D58-9F3D-EAC538718FDA}"/>
              </a:ext>
            </a:extLst>
          </p:cNvPr>
          <p:cNvSpPr txBox="1"/>
          <p:nvPr/>
        </p:nvSpPr>
        <p:spPr>
          <a:xfrm>
            <a:off x="727326" y="1996108"/>
            <a:ext cx="329741" cy="246221"/>
          </a:xfrm>
          <a:prstGeom prst="rect">
            <a:avLst/>
          </a:prstGeom>
          <a:noFill/>
        </p:spPr>
        <p:txBody>
          <a:bodyPr wrap="none" rtlCol="0">
            <a:spAutoFit/>
          </a:bodyPr>
          <a:lstStyle/>
          <a:p>
            <a:r>
              <a:rPr lang="de-DE" sz="1000"/>
              <a:t>90</a:t>
            </a:r>
          </a:p>
        </p:txBody>
      </p:sp>
      <p:sp>
        <p:nvSpPr>
          <p:cNvPr id="161" name="Textfeld 160">
            <a:extLst>
              <a:ext uri="{FF2B5EF4-FFF2-40B4-BE49-F238E27FC236}">
                <a16:creationId xmlns:a16="http://schemas.microsoft.com/office/drawing/2014/main" id="{493AE943-474A-42A4-A6E4-2650B62E8255}"/>
              </a:ext>
            </a:extLst>
          </p:cNvPr>
          <p:cNvSpPr txBox="1"/>
          <p:nvPr/>
        </p:nvSpPr>
        <p:spPr>
          <a:xfrm>
            <a:off x="657117" y="1804752"/>
            <a:ext cx="401141" cy="246221"/>
          </a:xfrm>
          <a:prstGeom prst="rect">
            <a:avLst/>
          </a:prstGeom>
          <a:noFill/>
        </p:spPr>
        <p:txBody>
          <a:bodyPr wrap="none" rtlCol="0">
            <a:spAutoFit/>
          </a:bodyPr>
          <a:lstStyle/>
          <a:p>
            <a:r>
              <a:rPr lang="de-DE" sz="1000"/>
              <a:t>100</a:t>
            </a:r>
          </a:p>
        </p:txBody>
      </p:sp>
      <p:sp>
        <p:nvSpPr>
          <p:cNvPr id="205" name="Freihandform: Form 204">
            <a:extLst>
              <a:ext uri="{FF2B5EF4-FFF2-40B4-BE49-F238E27FC236}">
                <a16:creationId xmlns:a16="http://schemas.microsoft.com/office/drawing/2014/main" id="{2B092396-B8E1-42BE-85D1-E3C131BA1344}"/>
              </a:ext>
            </a:extLst>
          </p:cNvPr>
          <p:cNvSpPr/>
          <p:nvPr/>
        </p:nvSpPr>
        <p:spPr>
          <a:xfrm>
            <a:off x="1181101" y="1917697"/>
            <a:ext cx="1223168" cy="1711325"/>
          </a:xfrm>
          <a:custGeom>
            <a:avLst/>
            <a:gdLst>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88900 w 1216025"/>
              <a:gd name="connsiteY4" fmla="*/ 428625 h 1711325"/>
              <a:gd name="connsiteX5" fmla="*/ 209550 w 1216025"/>
              <a:gd name="connsiteY5" fmla="*/ 428625 h 1711325"/>
              <a:gd name="connsiteX6" fmla="*/ 209550 w 1216025"/>
              <a:gd name="connsiteY6" fmla="*/ 641350 h 1711325"/>
              <a:gd name="connsiteX7" fmla="*/ 273050 w 1216025"/>
              <a:gd name="connsiteY7" fmla="*/ 641350 h 1711325"/>
              <a:gd name="connsiteX8" fmla="*/ 276225 w 1216025"/>
              <a:gd name="connsiteY8" fmla="*/ 854075 h 1711325"/>
              <a:gd name="connsiteX9" fmla="*/ 282575 w 1216025"/>
              <a:gd name="connsiteY9" fmla="*/ 854075 h 1711325"/>
              <a:gd name="connsiteX10" fmla="*/ 276225 w 1216025"/>
              <a:gd name="connsiteY10" fmla="*/ 1069975 h 1711325"/>
              <a:gd name="connsiteX11" fmla="*/ 298450 w 1216025"/>
              <a:gd name="connsiteY11" fmla="*/ 1069975 h 1711325"/>
              <a:gd name="connsiteX12" fmla="*/ 295275 w 1216025"/>
              <a:gd name="connsiteY12" fmla="*/ 1279525 h 1711325"/>
              <a:gd name="connsiteX13" fmla="*/ 301625 w 1216025"/>
              <a:gd name="connsiteY13" fmla="*/ 1279525 h 1711325"/>
              <a:gd name="connsiteX14" fmla="*/ 29527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3050 w 1216025"/>
              <a:gd name="connsiteY7" fmla="*/ 641350 h 1711325"/>
              <a:gd name="connsiteX8" fmla="*/ 276225 w 1216025"/>
              <a:gd name="connsiteY8" fmla="*/ 854075 h 1711325"/>
              <a:gd name="connsiteX9" fmla="*/ 282575 w 1216025"/>
              <a:gd name="connsiteY9" fmla="*/ 854075 h 1711325"/>
              <a:gd name="connsiteX10" fmla="*/ 276225 w 1216025"/>
              <a:gd name="connsiteY10" fmla="*/ 1069975 h 1711325"/>
              <a:gd name="connsiteX11" fmla="*/ 298450 w 1216025"/>
              <a:gd name="connsiteY11" fmla="*/ 1069975 h 1711325"/>
              <a:gd name="connsiteX12" fmla="*/ 295275 w 1216025"/>
              <a:gd name="connsiteY12" fmla="*/ 1279525 h 1711325"/>
              <a:gd name="connsiteX13" fmla="*/ 301625 w 1216025"/>
              <a:gd name="connsiteY13" fmla="*/ 1279525 h 1711325"/>
              <a:gd name="connsiteX14" fmla="*/ 29527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3050 w 1216025"/>
              <a:gd name="connsiteY7" fmla="*/ 641350 h 1711325"/>
              <a:gd name="connsiteX8" fmla="*/ 276225 w 1216025"/>
              <a:gd name="connsiteY8" fmla="*/ 854075 h 1711325"/>
              <a:gd name="connsiteX9" fmla="*/ 282575 w 1216025"/>
              <a:gd name="connsiteY9" fmla="*/ 854075 h 1711325"/>
              <a:gd name="connsiteX10" fmla="*/ 285750 w 1216025"/>
              <a:gd name="connsiteY10" fmla="*/ 1073150 h 1711325"/>
              <a:gd name="connsiteX11" fmla="*/ 298450 w 1216025"/>
              <a:gd name="connsiteY11" fmla="*/ 1069975 h 1711325"/>
              <a:gd name="connsiteX12" fmla="*/ 295275 w 1216025"/>
              <a:gd name="connsiteY12" fmla="*/ 1279525 h 1711325"/>
              <a:gd name="connsiteX13" fmla="*/ 301625 w 1216025"/>
              <a:gd name="connsiteY13" fmla="*/ 1279525 h 1711325"/>
              <a:gd name="connsiteX14" fmla="*/ 29527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3050 w 1216025"/>
              <a:gd name="connsiteY7" fmla="*/ 641350 h 1711325"/>
              <a:gd name="connsiteX8" fmla="*/ 276225 w 1216025"/>
              <a:gd name="connsiteY8" fmla="*/ 854075 h 1711325"/>
              <a:gd name="connsiteX9" fmla="*/ 282575 w 1216025"/>
              <a:gd name="connsiteY9" fmla="*/ 854075 h 1711325"/>
              <a:gd name="connsiteX10" fmla="*/ 285750 w 1216025"/>
              <a:gd name="connsiteY10" fmla="*/ 1073150 h 1711325"/>
              <a:gd name="connsiteX11" fmla="*/ 295275 w 1216025"/>
              <a:gd name="connsiteY11" fmla="*/ 1069975 h 1711325"/>
              <a:gd name="connsiteX12" fmla="*/ 295275 w 1216025"/>
              <a:gd name="connsiteY12" fmla="*/ 1279525 h 1711325"/>
              <a:gd name="connsiteX13" fmla="*/ 301625 w 1216025"/>
              <a:gd name="connsiteY13" fmla="*/ 1279525 h 1711325"/>
              <a:gd name="connsiteX14" fmla="*/ 29527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3050 w 1216025"/>
              <a:gd name="connsiteY7" fmla="*/ 641350 h 1711325"/>
              <a:gd name="connsiteX8" fmla="*/ 276225 w 1216025"/>
              <a:gd name="connsiteY8" fmla="*/ 854075 h 1711325"/>
              <a:gd name="connsiteX9" fmla="*/ 282575 w 1216025"/>
              <a:gd name="connsiteY9" fmla="*/ 854075 h 1711325"/>
              <a:gd name="connsiteX10" fmla="*/ 285750 w 1216025"/>
              <a:gd name="connsiteY10" fmla="*/ 1073150 h 1711325"/>
              <a:gd name="connsiteX11" fmla="*/ 260350 w 1216025"/>
              <a:gd name="connsiteY11" fmla="*/ 1069975 h 1711325"/>
              <a:gd name="connsiteX12" fmla="*/ 295275 w 1216025"/>
              <a:gd name="connsiteY12" fmla="*/ 1279525 h 1711325"/>
              <a:gd name="connsiteX13" fmla="*/ 301625 w 1216025"/>
              <a:gd name="connsiteY13" fmla="*/ 1279525 h 1711325"/>
              <a:gd name="connsiteX14" fmla="*/ 29527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3050 w 1216025"/>
              <a:gd name="connsiteY7" fmla="*/ 641350 h 1711325"/>
              <a:gd name="connsiteX8" fmla="*/ 276225 w 1216025"/>
              <a:gd name="connsiteY8" fmla="*/ 854075 h 1711325"/>
              <a:gd name="connsiteX9" fmla="*/ 282575 w 1216025"/>
              <a:gd name="connsiteY9" fmla="*/ 854075 h 1711325"/>
              <a:gd name="connsiteX10" fmla="*/ 279400 w 1216025"/>
              <a:gd name="connsiteY10" fmla="*/ 1073150 h 1711325"/>
              <a:gd name="connsiteX11" fmla="*/ 260350 w 1216025"/>
              <a:gd name="connsiteY11" fmla="*/ 1069975 h 1711325"/>
              <a:gd name="connsiteX12" fmla="*/ 295275 w 1216025"/>
              <a:gd name="connsiteY12" fmla="*/ 1279525 h 1711325"/>
              <a:gd name="connsiteX13" fmla="*/ 301625 w 1216025"/>
              <a:gd name="connsiteY13" fmla="*/ 1279525 h 1711325"/>
              <a:gd name="connsiteX14" fmla="*/ 29527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3050 w 1216025"/>
              <a:gd name="connsiteY7" fmla="*/ 641350 h 1711325"/>
              <a:gd name="connsiteX8" fmla="*/ 276225 w 1216025"/>
              <a:gd name="connsiteY8" fmla="*/ 854075 h 1711325"/>
              <a:gd name="connsiteX9" fmla="*/ 282575 w 1216025"/>
              <a:gd name="connsiteY9" fmla="*/ 854075 h 1711325"/>
              <a:gd name="connsiteX10" fmla="*/ 279400 w 1216025"/>
              <a:gd name="connsiteY10" fmla="*/ 1073150 h 1711325"/>
              <a:gd name="connsiteX11" fmla="*/ 298450 w 1216025"/>
              <a:gd name="connsiteY11" fmla="*/ 1066800 h 1711325"/>
              <a:gd name="connsiteX12" fmla="*/ 295275 w 1216025"/>
              <a:gd name="connsiteY12" fmla="*/ 1279525 h 1711325"/>
              <a:gd name="connsiteX13" fmla="*/ 301625 w 1216025"/>
              <a:gd name="connsiteY13" fmla="*/ 1279525 h 1711325"/>
              <a:gd name="connsiteX14" fmla="*/ 29527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3050 w 1216025"/>
              <a:gd name="connsiteY7" fmla="*/ 641350 h 1711325"/>
              <a:gd name="connsiteX8" fmla="*/ 276225 w 1216025"/>
              <a:gd name="connsiteY8" fmla="*/ 854075 h 1711325"/>
              <a:gd name="connsiteX9" fmla="*/ 282575 w 1216025"/>
              <a:gd name="connsiteY9" fmla="*/ 854075 h 1711325"/>
              <a:gd name="connsiteX10" fmla="*/ 279400 w 1216025"/>
              <a:gd name="connsiteY10" fmla="*/ 1073150 h 1711325"/>
              <a:gd name="connsiteX11" fmla="*/ 298450 w 1216025"/>
              <a:gd name="connsiteY11" fmla="*/ 1069975 h 1711325"/>
              <a:gd name="connsiteX12" fmla="*/ 295275 w 1216025"/>
              <a:gd name="connsiteY12" fmla="*/ 1279525 h 1711325"/>
              <a:gd name="connsiteX13" fmla="*/ 301625 w 1216025"/>
              <a:gd name="connsiteY13" fmla="*/ 1279525 h 1711325"/>
              <a:gd name="connsiteX14" fmla="*/ 29527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3050 w 1216025"/>
              <a:gd name="connsiteY7" fmla="*/ 641350 h 1711325"/>
              <a:gd name="connsiteX8" fmla="*/ 276225 w 1216025"/>
              <a:gd name="connsiteY8" fmla="*/ 854075 h 1711325"/>
              <a:gd name="connsiteX9" fmla="*/ 282575 w 1216025"/>
              <a:gd name="connsiteY9" fmla="*/ 854075 h 1711325"/>
              <a:gd name="connsiteX10" fmla="*/ 279400 w 1216025"/>
              <a:gd name="connsiteY10" fmla="*/ 1073150 h 1711325"/>
              <a:gd name="connsiteX11" fmla="*/ 298450 w 1216025"/>
              <a:gd name="connsiteY11" fmla="*/ 1073150 h 1711325"/>
              <a:gd name="connsiteX12" fmla="*/ 295275 w 1216025"/>
              <a:gd name="connsiteY12" fmla="*/ 1279525 h 1711325"/>
              <a:gd name="connsiteX13" fmla="*/ 301625 w 1216025"/>
              <a:gd name="connsiteY13" fmla="*/ 1279525 h 1711325"/>
              <a:gd name="connsiteX14" fmla="*/ 29527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3050 w 1216025"/>
              <a:gd name="connsiteY7" fmla="*/ 641350 h 1711325"/>
              <a:gd name="connsiteX8" fmla="*/ 276225 w 1216025"/>
              <a:gd name="connsiteY8" fmla="*/ 854075 h 1711325"/>
              <a:gd name="connsiteX9" fmla="*/ 282575 w 1216025"/>
              <a:gd name="connsiteY9" fmla="*/ 854075 h 1711325"/>
              <a:gd name="connsiteX10" fmla="*/ 279400 w 1216025"/>
              <a:gd name="connsiteY10" fmla="*/ 1073150 h 1711325"/>
              <a:gd name="connsiteX11" fmla="*/ 298450 w 1216025"/>
              <a:gd name="connsiteY11" fmla="*/ 1073150 h 1711325"/>
              <a:gd name="connsiteX12" fmla="*/ 295275 w 1216025"/>
              <a:gd name="connsiteY12" fmla="*/ 1279525 h 1711325"/>
              <a:gd name="connsiteX13" fmla="*/ 301625 w 1216025"/>
              <a:gd name="connsiteY13" fmla="*/ 1279525 h 1711325"/>
              <a:gd name="connsiteX14" fmla="*/ 29527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3050 w 1216025"/>
              <a:gd name="connsiteY7" fmla="*/ 641350 h 1711325"/>
              <a:gd name="connsiteX8" fmla="*/ 276225 w 1216025"/>
              <a:gd name="connsiteY8" fmla="*/ 854075 h 1711325"/>
              <a:gd name="connsiteX9" fmla="*/ 282575 w 1216025"/>
              <a:gd name="connsiteY9" fmla="*/ 854075 h 1711325"/>
              <a:gd name="connsiteX10" fmla="*/ 279400 w 1216025"/>
              <a:gd name="connsiteY10" fmla="*/ 1073150 h 1711325"/>
              <a:gd name="connsiteX11" fmla="*/ 298450 w 1216025"/>
              <a:gd name="connsiteY11" fmla="*/ 1073150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6225 w 1216025"/>
              <a:gd name="connsiteY7" fmla="*/ 641350 h 1711325"/>
              <a:gd name="connsiteX8" fmla="*/ 276225 w 1216025"/>
              <a:gd name="connsiteY8" fmla="*/ 854075 h 1711325"/>
              <a:gd name="connsiteX9" fmla="*/ 282575 w 1216025"/>
              <a:gd name="connsiteY9" fmla="*/ 854075 h 1711325"/>
              <a:gd name="connsiteX10" fmla="*/ 279400 w 1216025"/>
              <a:gd name="connsiteY10" fmla="*/ 1073150 h 1711325"/>
              <a:gd name="connsiteX11" fmla="*/ 298450 w 1216025"/>
              <a:gd name="connsiteY11" fmla="*/ 1073150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2075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6225 w 1216025"/>
              <a:gd name="connsiteY7" fmla="*/ 641350 h 1711325"/>
              <a:gd name="connsiteX8" fmla="*/ 276225 w 1216025"/>
              <a:gd name="connsiteY8" fmla="*/ 854075 h 1711325"/>
              <a:gd name="connsiteX9" fmla="*/ 282575 w 1216025"/>
              <a:gd name="connsiteY9" fmla="*/ 854075 h 1711325"/>
              <a:gd name="connsiteX10" fmla="*/ 285750 w 1216025"/>
              <a:gd name="connsiteY10" fmla="*/ 1076325 h 1711325"/>
              <a:gd name="connsiteX11" fmla="*/ 298450 w 1216025"/>
              <a:gd name="connsiteY11" fmla="*/ 1073150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4456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6225 w 1216025"/>
              <a:gd name="connsiteY7" fmla="*/ 641350 h 1711325"/>
              <a:gd name="connsiteX8" fmla="*/ 276225 w 1216025"/>
              <a:gd name="connsiteY8" fmla="*/ 854075 h 1711325"/>
              <a:gd name="connsiteX9" fmla="*/ 282575 w 1216025"/>
              <a:gd name="connsiteY9" fmla="*/ 854075 h 1711325"/>
              <a:gd name="connsiteX10" fmla="*/ 285750 w 1216025"/>
              <a:gd name="connsiteY10" fmla="*/ 1076325 h 1711325"/>
              <a:gd name="connsiteX11" fmla="*/ 298450 w 1216025"/>
              <a:gd name="connsiteY11" fmla="*/ 1073150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4456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6225 w 1216025"/>
              <a:gd name="connsiteY7" fmla="*/ 641350 h 1711325"/>
              <a:gd name="connsiteX8" fmla="*/ 276225 w 1216025"/>
              <a:gd name="connsiteY8" fmla="*/ 854075 h 1711325"/>
              <a:gd name="connsiteX9" fmla="*/ 282575 w 1216025"/>
              <a:gd name="connsiteY9" fmla="*/ 854075 h 1711325"/>
              <a:gd name="connsiteX10" fmla="*/ 285750 w 1216025"/>
              <a:gd name="connsiteY10" fmla="*/ 1076325 h 1711325"/>
              <a:gd name="connsiteX11" fmla="*/ 298450 w 1216025"/>
              <a:gd name="connsiteY11" fmla="*/ 1068388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4456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6225 w 1216025"/>
              <a:gd name="connsiteY7" fmla="*/ 641350 h 1711325"/>
              <a:gd name="connsiteX8" fmla="*/ 276225 w 1216025"/>
              <a:gd name="connsiteY8" fmla="*/ 854075 h 1711325"/>
              <a:gd name="connsiteX9" fmla="*/ 282575 w 1216025"/>
              <a:gd name="connsiteY9" fmla="*/ 854075 h 1711325"/>
              <a:gd name="connsiteX10" fmla="*/ 280988 w 1216025"/>
              <a:gd name="connsiteY10" fmla="*/ 1073944 h 1711325"/>
              <a:gd name="connsiteX11" fmla="*/ 298450 w 1216025"/>
              <a:gd name="connsiteY11" fmla="*/ 1068388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4456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6225 w 1216025"/>
              <a:gd name="connsiteY7" fmla="*/ 641350 h 1711325"/>
              <a:gd name="connsiteX8" fmla="*/ 276225 w 1216025"/>
              <a:gd name="connsiteY8" fmla="*/ 854075 h 1711325"/>
              <a:gd name="connsiteX9" fmla="*/ 282575 w 1216025"/>
              <a:gd name="connsiteY9" fmla="*/ 854075 h 1711325"/>
              <a:gd name="connsiteX10" fmla="*/ 280988 w 1216025"/>
              <a:gd name="connsiteY10" fmla="*/ 1066800 h 1711325"/>
              <a:gd name="connsiteX11" fmla="*/ 298450 w 1216025"/>
              <a:gd name="connsiteY11" fmla="*/ 1068388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4456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6225 w 1216025"/>
              <a:gd name="connsiteY7" fmla="*/ 641350 h 1711325"/>
              <a:gd name="connsiteX8" fmla="*/ 276225 w 1216025"/>
              <a:gd name="connsiteY8" fmla="*/ 854075 h 1711325"/>
              <a:gd name="connsiteX9" fmla="*/ 282575 w 1216025"/>
              <a:gd name="connsiteY9" fmla="*/ 854075 h 1711325"/>
              <a:gd name="connsiteX10" fmla="*/ 280988 w 1216025"/>
              <a:gd name="connsiteY10" fmla="*/ 1071563 h 1711325"/>
              <a:gd name="connsiteX11" fmla="*/ 298450 w 1216025"/>
              <a:gd name="connsiteY11" fmla="*/ 1068388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4456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6225 w 1216025"/>
              <a:gd name="connsiteY7" fmla="*/ 641350 h 1711325"/>
              <a:gd name="connsiteX8" fmla="*/ 276225 w 1216025"/>
              <a:gd name="connsiteY8" fmla="*/ 854075 h 1711325"/>
              <a:gd name="connsiteX9" fmla="*/ 282575 w 1216025"/>
              <a:gd name="connsiteY9" fmla="*/ 854075 h 1711325"/>
              <a:gd name="connsiteX10" fmla="*/ 280988 w 1216025"/>
              <a:gd name="connsiteY10" fmla="*/ 1066801 h 1711325"/>
              <a:gd name="connsiteX11" fmla="*/ 298450 w 1216025"/>
              <a:gd name="connsiteY11" fmla="*/ 1068388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4456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6225 w 1216025"/>
              <a:gd name="connsiteY7" fmla="*/ 641350 h 1711325"/>
              <a:gd name="connsiteX8" fmla="*/ 276225 w 1216025"/>
              <a:gd name="connsiteY8" fmla="*/ 854075 h 1711325"/>
              <a:gd name="connsiteX9" fmla="*/ 282575 w 1216025"/>
              <a:gd name="connsiteY9" fmla="*/ 854075 h 1711325"/>
              <a:gd name="connsiteX10" fmla="*/ 280988 w 1216025"/>
              <a:gd name="connsiteY10" fmla="*/ 1066801 h 1711325"/>
              <a:gd name="connsiteX11" fmla="*/ 300832 w 1216025"/>
              <a:gd name="connsiteY11" fmla="*/ 1068388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4456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6225 w 1216025"/>
              <a:gd name="connsiteY7" fmla="*/ 641350 h 1711325"/>
              <a:gd name="connsiteX8" fmla="*/ 276225 w 1216025"/>
              <a:gd name="connsiteY8" fmla="*/ 854075 h 1711325"/>
              <a:gd name="connsiteX9" fmla="*/ 282575 w 1216025"/>
              <a:gd name="connsiteY9" fmla="*/ 854075 h 1711325"/>
              <a:gd name="connsiteX10" fmla="*/ 280988 w 1216025"/>
              <a:gd name="connsiteY10" fmla="*/ 1066801 h 1711325"/>
              <a:gd name="connsiteX11" fmla="*/ 298450 w 1216025"/>
              <a:gd name="connsiteY11" fmla="*/ 1068388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16025"/>
              <a:gd name="connsiteY0" fmla="*/ 0 h 1711325"/>
              <a:gd name="connsiteX1" fmla="*/ 85725 w 1216025"/>
              <a:gd name="connsiteY1" fmla="*/ 0 h 1711325"/>
              <a:gd name="connsiteX2" fmla="*/ 79375 w 1216025"/>
              <a:gd name="connsiteY2" fmla="*/ 215900 h 1711325"/>
              <a:gd name="connsiteX3" fmla="*/ 94456 w 1216025"/>
              <a:gd name="connsiteY3" fmla="*/ 215900 h 1711325"/>
              <a:gd name="connsiteX4" fmla="*/ 92075 w 1216025"/>
              <a:gd name="connsiteY4" fmla="*/ 428625 h 1711325"/>
              <a:gd name="connsiteX5" fmla="*/ 209550 w 1216025"/>
              <a:gd name="connsiteY5" fmla="*/ 428625 h 1711325"/>
              <a:gd name="connsiteX6" fmla="*/ 209550 w 1216025"/>
              <a:gd name="connsiteY6" fmla="*/ 641350 h 1711325"/>
              <a:gd name="connsiteX7" fmla="*/ 276225 w 1216025"/>
              <a:gd name="connsiteY7" fmla="*/ 641350 h 1711325"/>
              <a:gd name="connsiteX8" fmla="*/ 276225 w 1216025"/>
              <a:gd name="connsiteY8" fmla="*/ 854075 h 1711325"/>
              <a:gd name="connsiteX9" fmla="*/ 282575 w 1216025"/>
              <a:gd name="connsiteY9" fmla="*/ 854075 h 1711325"/>
              <a:gd name="connsiteX10" fmla="*/ 280988 w 1216025"/>
              <a:gd name="connsiteY10" fmla="*/ 1066801 h 1711325"/>
              <a:gd name="connsiteX11" fmla="*/ 298450 w 1216025"/>
              <a:gd name="connsiteY11" fmla="*/ 1066006 h 1711325"/>
              <a:gd name="connsiteX12" fmla="*/ 295275 w 1216025"/>
              <a:gd name="connsiteY12" fmla="*/ 1279525 h 1711325"/>
              <a:gd name="connsiteX13" fmla="*/ 301625 w 1216025"/>
              <a:gd name="connsiteY13" fmla="*/ 1279525 h 1711325"/>
              <a:gd name="connsiteX14" fmla="*/ 301625 w 1216025"/>
              <a:gd name="connsiteY14" fmla="*/ 1498600 h 1711325"/>
              <a:gd name="connsiteX15" fmla="*/ 311150 w 1216025"/>
              <a:gd name="connsiteY15" fmla="*/ 1498600 h 1711325"/>
              <a:gd name="connsiteX16" fmla="*/ 311150 w 1216025"/>
              <a:gd name="connsiteY16" fmla="*/ 1711325 h 1711325"/>
              <a:gd name="connsiteX17" fmla="*/ 1216025 w 1216025"/>
              <a:gd name="connsiteY17" fmla="*/ 1711325 h 1711325"/>
              <a:gd name="connsiteX0" fmla="*/ 0 w 1223168"/>
              <a:gd name="connsiteY0" fmla="*/ 0 h 1711325"/>
              <a:gd name="connsiteX1" fmla="*/ 85725 w 1223168"/>
              <a:gd name="connsiteY1" fmla="*/ 0 h 1711325"/>
              <a:gd name="connsiteX2" fmla="*/ 79375 w 1223168"/>
              <a:gd name="connsiteY2" fmla="*/ 215900 h 1711325"/>
              <a:gd name="connsiteX3" fmla="*/ 94456 w 1223168"/>
              <a:gd name="connsiteY3" fmla="*/ 215900 h 1711325"/>
              <a:gd name="connsiteX4" fmla="*/ 92075 w 1223168"/>
              <a:gd name="connsiteY4" fmla="*/ 428625 h 1711325"/>
              <a:gd name="connsiteX5" fmla="*/ 209550 w 1223168"/>
              <a:gd name="connsiteY5" fmla="*/ 428625 h 1711325"/>
              <a:gd name="connsiteX6" fmla="*/ 209550 w 1223168"/>
              <a:gd name="connsiteY6" fmla="*/ 641350 h 1711325"/>
              <a:gd name="connsiteX7" fmla="*/ 276225 w 1223168"/>
              <a:gd name="connsiteY7" fmla="*/ 641350 h 1711325"/>
              <a:gd name="connsiteX8" fmla="*/ 276225 w 1223168"/>
              <a:gd name="connsiteY8" fmla="*/ 854075 h 1711325"/>
              <a:gd name="connsiteX9" fmla="*/ 282575 w 1223168"/>
              <a:gd name="connsiteY9" fmla="*/ 854075 h 1711325"/>
              <a:gd name="connsiteX10" fmla="*/ 280988 w 1223168"/>
              <a:gd name="connsiteY10" fmla="*/ 1066801 h 1711325"/>
              <a:gd name="connsiteX11" fmla="*/ 298450 w 1223168"/>
              <a:gd name="connsiteY11" fmla="*/ 1066006 h 1711325"/>
              <a:gd name="connsiteX12" fmla="*/ 295275 w 1223168"/>
              <a:gd name="connsiteY12" fmla="*/ 1279525 h 1711325"/>
              <a:gd name="connsiteX13" fmla="*/ 301625 w 1223168"/>
              <a:gd name="connsiteY13" fmla="*/ 1279525 h 1711325"/>
              <a:gd name="connsiteX14" fmla="*/ 301625 w 1223168"/>
              <a:gd name="connsiteY14" fmla="*/ 1498600 h 1711325"/>
              <a:gd name="connsiteX15" fmla="*/ 311150 w 1223168"/>
              <a:gd name="connsiteY15" fmla="*/ 1498600 h 1711325"/>
              <a:gd name="connsiteX16" fmla="*/ 311150 w 1223168"/>
              <a:gd name="connsiteY16" fmla="*/ 1711325 h 1711325"/>
              <a:gd name="connsiteX17" fmla="*/ 1223168 w 1223168"/>
              <a:gd name="connsiteY17" fmla="*/ 1711325 h 1711325"/>
              <a:gd name="connsiteX0" fmla="*/ 0 w 1223168"/>
              <a:gd name="connsiteY0" fmla="*/ 0 h 1711325"/>
              <a:gd name="connsiteX1" fmla="*/ 85725 w 1223168"/>
              <a:gd name="connsiteY1" fmla="*/ 0 h 1711325"/>
              <a:gd name="connsiteX2" fmla="*/ 81757 w 1223168"/>
              <a:gd name="connsiteY2" fmla="*/ 215900 h 1711325"/>
              <a:gd name="connsiteX3" fmla="*/ 94456 w 1223168"/>
              <a:gd name="connsiteY3" fmla="*/ 215900 h 1711325"/>
              <a:gd name="connsiteX4" fmla="*/ 92075 w 1223168"/>
              <a:gd name="connsiteY4" fmla="*/ 428625 h 1711325"/>
              <a:gd name="connsiteX5" fmla="*/ 209550 w 1223168"/>
              <a:gd name="connsiteY5" fmla="*/ 428625 h 1711325"/>
              <a:gd name="connsiteX6" fmla="*/ 209550 w 1223168"/>
              <a:gd name="connsiteY6" fmla="*/ 641350 h 1711325"/>
              <a:gd name="connsiteX7" fmla="*/ 276225 w 1223168"/>
              <a:gd name="connsiteY7" fmla="*/ 641350 h 1711325"/>
              <a:gd name="connsiteX8" fmla="*/ 276225 w 1223168"/>
              <a:gd name="connsiteY8" fmla="*/ 854075 h 1711325"/>
              <a:gd name="connsiteX9" fmla="*/ 282575 w 1223168"/>
              <a:gd name="connsiteY9" fmla="*/ 854075 h 1711325"/>
              <a:gd name="connsiteX10" fmla="*/ 280988 w 1223168"/>
              <a:gd name="connsiteY10" fmla="*/ 1066801 h 1711325"/>
              <a:gd name="connsiteX11" fmla="*/ 298450 w 1223168"/>
              <a:gd name="connsiteY11" fmla="*/ 1066006 h 1711325"/>
              <a:gd name="connsiteX12" fmla="*/ 295275 w 1223168"/>
              <a:gd name="connsiteY12" fmla="*/ 1279525 h 1711325"/>
              <a:gd name="connsiteX13" fmla="*/ 301625 w 1223168"/>
              <a:gd name="connsiteY13" fmla="*/ 1279525 h 1711325"/>
              <a:gd name="connsiteX14" fmla="*/ 301625 w 1223168"/>
              <a:gd name="connsiteY14" fmla="*/ 1498600 h 1711325"/>
              <a:gd name="connsiteX15" fmla="*/ 311150 w 1223168"/>
              <a:gd name="connsiteY15" fmla="*/ 1498600 h 1711325"/>
              <a:gd name="connsiteX16" fmla="*/ 311150 w 1223168"/>
              <a:gd name="connsiteY16" fmla="*/ 1711325 h 1711325"/>
              <a:gd name="connsiteX17" fmla="*/ 1223168 w 1223168"/>
              <a:gd name="connsiteY17" fmla="*/ 1711325 h 171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3168" h="1711325">
                <a:moveTo>
                  <a:pt x="0" y="0"/>
                </a:moveTo>
                <a:lnTo>
                  <a:pt x="85725" y="0"/>
                </a:lnTo>
                <a:cubicBezTo>
                  <a:pt x="84402" y="71967"/>
                  <a:pt x="83080" y="143933"/>
                  <a:pt x="81757" y="215900"/>
                </a:cubicBezTo>
                <a:lnTo>
                  <a:pt x="94456" y="215900"/>
                </a:lnTo>
                <a:cubicBezTo>
                  <a:pt x="93398" y="286808"/>
                  <a:pt x="93133" y="357717"/>
                  <a:pt x="92075" y="428625"/>
                </a:cubicBezTo>
                <a:lnTo>
                  <a:pt x="209550" y="428625"/>
                </a:lnTo>
                <a:lnTo>
                  <a:pt x="209550" y="641350"/>
                </a:lnTo>
                <a:lnTo>
                  <a:pt x="276225" y="641350"/>
                </a:lnTo>
                <a:cubicBezTo>
                  <a:pt x="277283" y="712258"/>
                  <a:pt x="275167" y="783167"/>
                  <a:pt x="276225" y="854075"/>
                </a:cubicBezTo>
                <a:lnTo>
                  <a:pt x="282575" y="854075"/>
                </a:lnTo>
                <a:cubicBezTo>
                  <a:pt x="283633" y="927100"/>
                  <a:pt x="279930" y="993776"/>
                  <a:pt x="280988" y="1066801"/>
                </a:cubicBezTo>
                <a:lnTo>
                  <a:pt x="298450" y="1066006"/>
                </a:lnTo>
                <a:cubicBezTo>
                  <a:pt x="297392" y="1135856"/>
                  <a:pt x="296333" y="1209675"/>
                  <a:pt x="295275" y="1279525"/>
                </a:cubicBezTo>
                <a:lnTo>
                  <a:pt x="301625" y="1279525"/>
                </a:lnTo>
                <a:lnTo>
                  <a:pt x="301625" y="1498600"/>
                </a:lnTo>
                <a:lnTo>
                  <a:pt x="311150" y="1498600"/>
                </a:lnTo>
                <a:lnTo>
                  <a:pt x="311150" y="1711325"/>
                </a:lnTo>
                <a:lnTo>
                  <a:pt x="1223168" y="1711325"/>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06" name="Gerader Verbinder 205">
            <a:extLst>
              <a:ext uri="{FF2B5EF4-FFF2-40B4-BE49-F238E27FC236}">
                <a16:creationId xmlns:a16="http://schemas.microsoft.com/office/drawing/2014/main" id="{830E611C-73F9-4037-BC75-CDD8AA94B22F}"/>
              </a:ext>
            </a:extLst>
          </p:cNvPr>
          <p:cNvCxnSpPr>
            <a:cxnSpLocks/>
          </p:cNvCxnSpPr>
          <p:nvPr/>
        </p:nvCxnSpPr>
        <p:spPr>
          <a:xfrm flipV="1">
            <a:off x="2383953" y="3593450"/>
            <a:ext cx="0" cy="71437"/>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7" name="Freihandform: Form 206">
            <a:extLst>
              <a:ext uri="{FF2B5EF4-FFF2-40B4-BE49-F238E27FC236}">
                <a16:creationId xmlns:a16="http://schemas.microsoft.com/office/drawing/2014/main" id="{ED01F45D-3BB7-4E5E-A268-7006BE5BB025}"/>
              </a:ext>
            </a:extLst>
          </p:cNvPr>
          <p:cNvSpPr/>
          <p:nvPr/>
        </p:nvSpPr>
        <p:spPr>
          <a:xfrm>
            <a:off x="1181100" y="1914522"/>
            <a:ext cx="3730625" cy="1546225"/>
          </a:xfrm>
          <a:custGeom>
            <a:avLst/>
            <a:gdLst>
              <a:gd name="connsiteX0" fmla="*/ 0 w 3730625"/>
              <a:gd name="connsiteY0" fmla="*/ 0 h 1546225"/>
              <a:gd name="connsiteX1" fmla="*/ 577850 w 3730625"/>
              <a:gd name="connsiteY1" fmla="*/ 0 h 1546225"/>
              <a:gd name="connsiteX2" fmla="*/ 577850 w 3730625"/>
              <a:gd name="connsiteY2" fmla="*/ 390525 h 1546225"/>
              <a:gd name="connsiteX3" fmla="*/ 593725 w 3730625"/>
              <a:gd name="connsiteY3" fmla="*/ 390525 h 1546225"/>
              <a:gd name="connsiteX4" fmla="*/ 590550 w 3730625"/>
              <a:gd name="connsiteY4" fmla="*/ 774700 h 1546225"/>
              <a:gd name="connsiteX5" fmla="*/ 1831975 w 3730625"/>
              <a:gd name="connsiteY5" fmla="*/ 777875 h 1546225"/>
              <a:gd name="connsiteX6" fmla="*/ 1831975 w 3730625"/>
              <a:gd name="connsiteY6" fmla="*/ 1158875 h 1546225"/>
              <a:gd name="connsiteX7" fmla="*/ 1838325 w 3730625"/>
              <a:gd name="connsiteY7" fmla="*/ 1155700 h 1546225"/>
              <a:gd name="connsiteX8" fmla="*/ 1838325 w 3730625"/>
              <a:gd name="connsiteY8" fmla="*/ 1543050 h 1546225"/>
              <a:gd name="connsiteX9" fmla="*/ 3730625 w 3730625"/>
              <a:gd name="connsiteY9" fmla="*/ 1546225 h 1546225"/>
              <a:gd name="connsiteX0" fmla="*/ 0 w 3730625"/>
              <a:gd name="connsiteY0" fmla="*/ 0 h 1546225"/>
              <a:gd name="connsiteX1" fmla="*/ 577850 w 3730625"/>
              <a:gd name="connsiteY1" fmla="*/ 0 h 1546225"/>
              <a:gd name="connsiteX2" fmla="*/ 577850 w 3730625"/>
              <a:gd name="connsiteY2" fmla="*/ 390525 h 1546225"/>
              <a:gd name="connsiteX3" fmla="*/ 593725 w 3730625"/>
              <a:gd name="connsiteY3" fmla="*/ 390525 h 1546225"/>
              <a:gd name="connsiteX4" fmla="*/ 590550 w 3730625"/>
              <a:gd name="connsiteY4" fmla="*/ 774700 h 1546225"/>
              <a:gd name="connsiteX5" fmla="*/ 1831975 w 3730625"/>
              <a:gd name="connsiteY5" fmla="*/ 777875 h 1546225"/>
              <a:gd name="connsiteX6" fmla="*/ 1831975 w 3730625"/>
              <a:gd name="connsiteY6" fmla="*/ 1158875 h 1546225"/>
              <a:gd name="connsiteX7" fmla="*/ 1843088 w 3730625"/>
              <a:gd name="connsiteY7" fmla="*/ 1160463 h 1546225"/>
              <a:gd name="connsiteX8" fmla="*/ 1838325 w 3730625"/>
              <a:gd name="connsiteY8" fmla="*/ 1543050 h 1546225"/>
              <a:gd name="connsiteX9" fmla="*/ 3730625 w 3730625"/>
              <a:gd name="connsiteY9" fmla="*/ 1546225 h 1546225"/>
              <a:gd name="connsiteX0" fmla="*/ 0 w 3730625"/>
              <a:gd name="connsiteY0" fmla="*/ 0 h 1546225"/>
              <a:gd name="connsiteX1" fmla="*/ 577850 w 3730625"/>
              <a:gd name="connsiteY1" fmla="*/ 0 h 1546225"/>
              <a:gd name="connsiteX2" fmla="*/ 577850 w 3730625"/>
              <a:gd name="connsiteY2" fmla="*/ 390525 h 1546225"/>
              <a:gd name="connsiteX3" fmla="*/ 593725 w 3730625"/>
              <a:gd name="connsiteY3" fmla="*/ 390525 h 1546225"/>
              <a:gd name="connsiteX4" fmla="*/ 590550 w 3730625"/>
              <a:gd name="connsiteY4" fmla="*/ 774700 h 1546225"/>
              <a:gd name="connsiteX5" fmla="*/ 1831975 w 3730625"/>
              <a:gd name="connsiteY5" fmla="*/ 777875 h 1546225"/>
              <a:gd name="connsiteX6" fmla="*/ 1831975 w 3730625"/>
              <a:gd name="connsiteY6" fmla="*/ 1158875 h 1546225"/>
              <a:gd name="connsiteX7" fmla="*/ 1838326 w 3730625"/>
              <a:gd name="connsiteY7" fmla="*/ 1158082 h 1546225"/>
              <a:gd name="connsiteX8" fmla="*/ 1838325 w 3730625"/>
              <a:gd name="connsiteY8" fmla="*/ 1543050 h 1546225"/>
              <a:gd name="connsiteX9" fmla="*/ 3730625 w 3730625"/>
              <a:gd name="connsiteY9" fmla="*/ 1546225 h 154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0625" h="1546225">
                <a:moveTo>
                  <a:pt x="0" y="0"/>
                </a:moveTo>
                <a:lnTo>
                  <a:pt x="577850" y="0"/>
                </a:lnTo>
                <a:lnTo>
                  <a:pt x="577850" y="390525"/>
                </a:lnTo>
                <a:lnTo>
                  <a:pt x="593725" y="390525"/>
                </a:lnTo>
                <a:cubicBezTo>
                  <a:pt x="592667" y="518583"/>
                  <a:pt x="591608" y="646642"/>
                  <a:pt x="590550" y="774700"/>
                </a:cubicBezTo>
                <a:lnTo>
                  <a:pt x="1831975" y="777875"/>
                </a:lnTo>
                <a:lnTo>
                  <a:pt x="1831975" y="1158875"/>
                </a:lnTo>
                <a:lnTo>
                  <a:pt x="1838326" y="1158082"/>
                </a:lnTo>
                <a:cubicBezTo>
                  <a:pt x="1836738" y="1285611"/>
                  <a:pt x="1839913" y="1415521"/>
                  <a:pt x="1838325" y="1543050"/>
                </a:cubicBezTo>
                <a:lnTo>
                  <a:pt x="3730625" y="1546225"/>
                </a:ln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08" name="Gerader Verbinder 207">
            <a:extLst>
              <a:ext uri="{FF2B5EF4-FFF2-40B4-BE49-F238E27FC236}">
                <a16:creationId xmlns:a16="http://schemas.microsoft.com/office/drawing/2014/main" id="{15E6BAB3-0ABE-42C6-A872-395CFAB65F5C}"/>
              </a:ext>
            </a:extLst>
          </p:cNvPr>
          <p:cNvCxnSpPr>
            <a:cxnSpLocks/>
          </p:cNvCxnSpPr>
          <p:nvPr/>
        </p:nvCxnSpPr>
        <p:spPr>
          <a:xfrm flipV="1">
            <a:off x="4877121" y="3424384"/>
            <a:ext cx="0" cy="7143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9" name="Freihandform: Form 208">
            <a:extLst>
              <a:ext uri="{FF2B5EF4-FFF2-40B4-BE49-F238E27FC236}">
                <a16:creationId xmlns:a16="http://schemas.microsoft.com/office/drawing/2014/main" id="{5F1A415C-D31E-4B0F-8A7F-AE62CF8E2C22}"/>
              </a:ext>
            </a:extLst>
          </p:cNvPr>
          <p:cNvSpPr/>
          <p:nvPr/>
        </p:nvSpPr>
        <p:spPr>
          <a:xfrm>
            <a:off x="1181100" y="1914522"/>
            <a:ext cx="4343400" cy="841375"/>
          </a:xfrm>
          <a:custGeom>
            <a:avLst/>
            <a:gdLst>
              <a:gd name="connsiteX0" fmla="*/ 0 w 4343400"/>
              <a:gd name="connsiteY0" fmla="*/ 0 h 841375"/>
              <a:gd name="connsiteX1" fmla="*/ 533400 w 4343400"/>
              <a:gd name="connsiteY1" fmla="*/ 3175 h 841375"/>
              <a:gd name="connsiteX2" fmla="*/ 530225 w 4343400"/>
              <a:gd name="connsiteY2" fmla="*/ 28575 h 841375"/>
              <a:gd name="connsiteX3" fmla="*/ 590550 w 4343400"/>
              <a:gd name="connsiteY3" fmla="*/ 28575 h 841375"/>
              <a:gd name="connsiteX4" fmla="*/ 593725 w 4343400"/>
              <a:gd name="connsiteY4" fmla="*/ 88900 h 841375"/>
              <a:gd name="connsiteX5" fmla="*/ 901700 w 4343400"/>
              <a:gd name="connsiteY5" fmla="*/ 88900 h 841375"/>
              <a:gd name="connsiteX6" fmla="*/ 898525 w 4343400"/>
              <a:gd name="connsiteY6" fmla="*/ 146050 h 841375"/>
              <a:gd name="connsiteX7" fmla="*/ 917575 w 4343400"/>
              <a:gd name="connsiteY7" fmla="*/ 146050 h 841375"/>
              <a:gd name="connsiteX8" fmla="*/ 917575 w 4343400"/>
              <a:gd name="connsiteY8" fmla="*/ 174625 h 841375"/>
              <a:gd name="connsiteX9" fmla="*/ 1082675 w 4343400"/>
              <a:gd name="connsiteY9" fmla="*/ 177800 h 841375"/>
              <a:gd name="connsiteX10" fmla="*/ 1085850 w 4343400"/>
              <a:gd name="connsiteY10" fmla="*/ 203200 h 841375"/>
              <a:gd name="connsiteX11" fmla="*/ 1206500 w 4343400"/>
              <a:gd name="connsiteY11" fmla="*/ 206375 h 841375"/>
              <a:gd name="connsiteX12" fmla="*/ 1206500 w 4343400"/>
              <a:gd name="connsiteY12" fmla="*/ 263525 h 841375"/>
              <a:gd name="connsiteX13" fmla="*/ 1422400 w 4343400"/>
              <a:gd name="connsiteY13" fmla="*/ 263525 h 841375"/>
              <a:gd name="connsiteX14" fmla="*/ 1422400 w 4343400"/>
              <a:gd name="connsiteY14" fmla="*/ 292100 h 841375"/>
              <a:gd name="connsiteX15" fmla="*/ 1612900 w 4343400"/>
              <a:gd name="connsiteY15" fmla="*/ 295275 h 841375"/>
              <a:gd name="connsiteX16" fmla="*/ 1612900 w 4343400"/>
              <a:gd name="connsiteY16" fmla="*/ 323850 h 841375"/>
              <a:gd name="connsiteX17" fmla="*/ 1803400 w 4343400"/>
              <a:gd name="connsiteY17" fmla="*/ 327025 h 841375"/>
              <a:gd name="connsiteX18" fmla="*/ 1803400 w 4343400"/>
              <a:gd name="connsiteY18" fmla="*/ 352425 h 841375"/>
              <a:gd name="connsiteX19" fmla="*/ 1806575 w 4343400"/>
              <a:gd name="connsiteY19" fmla="*/ 352425 h 841375"/>
              <a:gd name="connsiteX20" fmla="*/ 1806575 w 4343400"/>
              <a:gd name="connsiteY20" fmla="*/ 377825 h 841375"/>
              <a:gd name="connsiteX21" fmla="*/ 1847850 w 4343400"/>
              <a:gd name="connsiteY21" fmla="*/ 377825 h 841375"/>
              <a:gd name="connsiteX22" fmla="*/ 1847850 w 4343400"/>
              <a:gd name="connsiteY22" fmla="*/ 438150 h 841375"/>
              <a:gd name="connsiteX23" fmla="*/ 1851025 w 4343400"/>
              <a:gd name="connsiteY23" fmla="*/ 438150 h 841375"/>
              <a:gd name="connsiteX24" fmla="*/ 1851025 w 4343400"/>
              <a:gd name="connsiteY24" fmla="*/ 469900 h 841375"/>
              <a:gd name="connsiteX25" fmla="*/ 2082800 w 4343400"/>
              <a:gd name="connsiteY25" fmla="*/ 466725 h 841375"/>
              <a:gd name="connsiteX26" fmla="*/ 2082800 w 4343400"/>
              <a:gd name="connsiteY26" fmla="*/ 495300 h 841375"/>
              <a:gd name="connsiteX27" fmla="*/ 2130425 w 4343400"/>
              <a:gd name="connsiteY27" fmla="*/ 495300 h 841375"/>
              <a:gd name="connsiteX28" fmla="*/ 2130425 w 4343400"/>
              <a:gd name="connsiteY28" fmla="*/ 527050 h 841375"/>
              <a:gd name="connsiteX29" fmla="*/ 2235200 w 4343400"/>
              <a:gd name="connsiteY29" fmla="*/ 527050 h 841375"/>
              <a:gd name="connsiteX30" fmla="*/ 2235200 w 4343400"/>
              <a:gd name="connsiteY30" fmla="*/ 555625 h 841375"/>
              <a:gd name="connsiteX31" fmla="*/ 2428875 w 4343400"/>
              <a:gd name="connsiteY31" fmla="*/ 555625 h 841375"/>
              <a:gd name="connsiteX32" fmla="*/ 2435225 w 4343400"/>
              <a:gd name="connsiteY32" fmla="*/ 584200 h 841375"/>
              <a:gd name="connsiteX33" fmla="*/ 2841625 w 4343400"/>
              <a:gd name="connsiteY33" fmla="*/ 587375 h 841375"/>
              <a:gd name="connsiteX34" fmla="*/ 2841625 w 4343400"/>
              <a:gd name="connsiteY34" fmla="*/ 615950 h 841375"/>
              <a:gd name="connsiteX35" fmla="*/ 2927350 w 4343400"/>
              <a:gd name="connsiteY35" fmla="*/ 615950 h 841375"/>
              <a:gd name="connsiteX36" fmla="*/ 2930525 w 4343400"/>
              <a:gd name="connsiteY36" fmla="*/ 650875 h 841375"/>
              <a:gd name="connsiteX37" fmla="*/ 3025775 w 4343400"/>
              <a:gd name="connsiteY37" fmla="*/ 650875 h 841375"/>
              <a:gd name="connsiteX38" fmla="*/ 3025775 w 4343400"/>
              <a:gd name="connsiteY38" fmla="*/ 682625 h 841375"/>
              <a:gd name="connsiteX39" fmla="*/ 3051175 w 4343400"/>
              <a:gd name="connsiteY39" fmla="*/ 682625 h 841375"/>
              <a:gd name="connsiteX40" fmla="*/ 3054350 w 4343400"/>
              <a:gd name="connsiteY40" fmla="*/ 708025 h 841375"/>
              <a:gd name="connsiteX41" fmla="*/ 3060700 w 4343400"/>
              <a:gd name="connsiteY41" fmla="*/ 708025 h 841375"/>
              <a:gd name="connsiteX42" fmla="*/ 3060700 w 4343400"/>
              <a:gd name="connsiteY42" fmla="*/ 768350 h 841375"/>
              <a:gd name="connsiteX43" fmla="*/ 3648075 w 4343400"/>
              <a:gd name="connsiteY43" fmla="*/ 774700 h 841375"/>
              <a:gd name="connsiteX44" fmla="*/ 3648075 w 4343400"/>
              <a:gd name="connsiteY44" fmla="*/ 800100 h 841375"/>
              <a:gd name="connsiteX45" fmla="*/ 3657600 w 4343400"/>
              <a:gd name="connsiteY45" fmla="*/ 796925 h 841375"/>
              <a:gd name="connsiteX46" fmla="*/ 3657600 w 4343400"/>
              <a:gd name="connsiteY46" fmla="*/ 838200 h 841375"/>
              <a:gd name="connsiteX47" fmla="*/ 4343400 w 4343400"/>
              <a:gd name="connsiteY47" fmla="*/ 841375 h 841375"/>
              <a:gd name="connsiteX0" fmla="*/ 0 w 4343400"/>
              <a:gd name="connsiteY0" fmla="*/ 0 h 841375"/>
              <a:gd name="connsiteX1" fmla="*/ 533400 w 4343400"/>
              <a:gd name="connsiteY1" fmla="*/ 3175 h 841375"/>
              <a:gd name="connsiteX2" fmla="*/ 532606 w 4343400"/>
              <a:gd name="connsiteY2" fmla="*/ 28575 h 841375"/>
              <a:gd name="connsiteX3" fmla="*/ 590550 w 4343400"/>
              <a:gd name="connsiteY3" fmla="*/ 28575 h 841375"/>
              <a:gd name="connsiteX4" fmla="*/ 593725 w 4343400"/>
              <a:gd name="connsiteY4" fmla="*/ 88900 h 841375"/>
              <a:gd name="connsiteX5" fmla="*/ 901700 w 4343400"/>
              <a:gd name="connsiteY5" fmla="*/ 88900 h 841375"/>
              <a:gd name="connsiteX6" fmla="*/ 898525 w 4343400"/>
              <a:gd name="connsiteY6" fmla="*/ 146050 h 841375"/>
              <a:gd name="connsiteX7" fmla="*/ 917575 w 4343400"/>
              <a:gd name="connsiteY7" fmla="*/ 146050 h 841375"/>
              <a:gd name="connsiteX8" fmla="*/ 917575 w 4343400"/>
              <a:gd name="connsiteY8" fmla="*/ 174625 h 841375"/>
              <a:gd name="connsiteX9" fmla="*/ 1082675 w 4343400"/>
              <a:gd name="connsiteY9" fmla="*/ 177800 h 841375"/>
              <a:gd name="connsiteX10" fmla="*/ 1085850 w 4343400"/>
              <a:gd name="connsiteY10" fmla="*/ 203200 h 841375"/>
              <a:gd name="connsiteX11" fmla="*/ 1206500 w 4343400"/>
              <a:gd name="connsiteY11" fmla="*/ 206375 h 841375"/>
              <a:gd name="connsiteX12" fmla="*/ 1206500 w 4343400"/>
              <a:gd name="connsiteY12" fmla="*/ 263525 h 841375"/>
              <a:gd name="connsiteX13" fmla="*/ 1422400 w 4343400"/>
              <a:gd name="connsiteY13" fmla="*/ 263525 h 841375"/>
              <a:gd name="connsiteX14" fmla="*/ 1422400 w 4343400"/>
              <a:gd name="connsiteY14" fmla="*/ 292100 h 841375"/>
              <a:gd name="connsiteX15" fmla="*/ 1612900 w 4343400"/>
              <a:gd name="connsiteY15" fmla="*/ 295275 h 841375"/>
              <a:gd name="connsiteX16" fmla="*/ 1612900 w 4343400"/>
              <a:gd name="connsiteY16" fmla="*/ 323850 h 841375"/>
              <a:gd name="connsiteX17" fmla="*/ 1803400 w 4343400"/>
              <a:gd name="connsiteY17" fmla="*/ 327025 h 841375"/>
              <a:gd name="connsiteX18" fmla="*/ 1803400 w 4343400"/>
              <a:gd name="connsiteY18" fmla="*/ 352425 h 841375"/>
              <a:gd name="connsiteX19" fmla="*/ 1806575 w 4343400"/>
              <a:gd name="connsiteY19" fmla="*/ 352425 h 841375"/>
              <a:gd name="connsiteX20" fmla="*/ 1806575 w 4343400"/>
              <a:gd name="connsiteY20" fmla="*/ 377825 h 841375"/>
              <a:gd name="connsiteX21" fmla="*/ 1847850 w 4343400"/>
              <a:gd name="connsiteY21" fmla="*/ 377825 h 841375"/>
              <a:gd name="connsiteX22" fmla="*/ 1847850 w 4343400"/>
              <a:gd name="connsiteY22" fmla="*/ 438150 h 841375"/>
              <a:gd name="connsiteX23" fmla="*/ 1851025 w 4343400"/>
              <a:gd name="connsiteY23" fmla="*/ 438150 h 841375"/>
              <a:gd name="connsiteX24" fmla="*/ 1851025 w 4343400"/>
              <a:gd name="connsiteY24" fmla="*/ 469900 h 841375"/>
              <a:gd name="connsiteX25" fmla="*/ 2082800 w 4343400"/>
              <a:gd name="connsiteY25" fmla="*/ 466725 h 841375"/>
              <a:gd name="connsiteX26" fmla="*/ 2082800 w 4343400"/>
              <a:gd name="connsiteY26" fmla="*/ 495300 h 841375"/>
              <a:gd name="connsiteX27" fmla="*/ 2130425 w 4343400"/>
              <a:gd name="connsiteY27" fmla="*/ 495300 h 841375"/>
              <a:gd name="connsiteX28" fmla="*/ 2130425 w 4343400"/>
              <a:gd name="connsiteY28" fmla="*/ 527050 h 841375"/>
              <a:gd name="connsiteX29" fmla="*/ 2235200 w 4343400"/>
              <a:gd name="connsiteY29" fmla="*/ 527050 h 841375"/>
              <a:gd name="connsiteX30" fmla="*/ 2235200 w 4343400"/>
              <a:gd name="connsiteY30" fmla="*/ 555625 h 841375"/>
              <a:gd name="connsiteX31" fmla="*/ 2428875 w 4343400"/>
              <a:gd name="connsiteY31" fmla="*/ 555625 h 841375"/>
              <a:gd name="connsiteX32" fmla="*/ 2435225 w 4343400"/>
              <a:gd name="connsiteY32" fmla="*/ 584200 h 841375"/>
              <a:gd name="connsiteX33" fmla="*/ 2841625 w 4343400"/>
              <a:gd name="connsiteY33" fmla="*/ 587375 h 841375"/>
              <a:gd name="connsiteX34" fmla="*/ 2841625 w 4343400"/>
              <a:gd name="connsiteY34" fmla="*/ 615950 h 841375"/>
              <a:gd name="connsiteX35" fmla="*/ 2927350 w 4343400"/>
              <a:gd name="connsiteY35" fmla="*/ 615950 h 841375"/>
              <a:gd name="connsiteX36" fmla="*/ 2930525 w 4343400"/>
              <a:gd name="connsiteY36" fmla="*/ 650875 h 841375"/>
              <a:gd name="connsiteX37" fmla="*/ 3025775 w 4343400"/>
              <a:gd name="connsiteY37" fmla="*/ 650875 h 841375"/>
              <a:gd name="connsiteX38" fmla="*/ 3025775 w 4343400"/>
              <a:gd name="connsiteY38" fmla="*/ 682625 h 841375"/>
              <a:gd name="connsiteX39" fmla="*/ 3051175 w 4343400"/>
              <a:gd name="connsiteY39" fmla="*/ 682625 h 841375"/>
              <a:gd name="connsiteX40" fmla="*/ 3054350 w 4343400"/>
              <a:gd name="connsiteY40" fmla="*/ 708025 h 841375"/>
              <a:gd name="connsiteX41" fmla="*/ 3060700 w 4343400"/>
              <a:gd name="connsiteY41" fmla="*/ 708025 h 841375"/>
              <a:gd name="connsiteX42" fmla="*/ 3060700 w 4343400"/>
              <a:gd name="connsiteY42" fmla="*/ 768350 h 841375"/>
              <a:gd name="connsiteX43" fmla="*/ 3648075 w 4343400"/>
              <a:gd name="connsiteY43" fmla="*/ 774700 h 841375"/>
              <a:gd name="connsiteX44" fmla="*/ 3648075 w 4343400"/>
              <a:gd name="connsiteY44" fmla="*/ 800100 h 841375"/>
              <a:gd name="connsiteX45" fmla="*/ 3657600 w 4343400"/>
              <a:gd name="connsiteY45" fmla="*/ 796925 h 841375"/>
              <a:gd name="connsiteX46" fmla="*/ 3657600 w 4343400"/>
              <a:gd name="connsiteY46" fmla="*/ 838200 h 841375"/>
              <a:gd name="connsiteX47" fmla="*/ 4343400 w 4343400"/>
              <a:gd name="connsiteY47" fmla="*/ 841375 h 841375"/>
              <a:gd name="connsiteX0" fmla="*/ 0 w 4343400"/>
              <a:gd name="connsiteY0" fmla="*/ 0 h 841375"/>
              <a:gd name="connsiteX1" fmla="*/ 533400 w 4343400"/>
              <a:gd name="connsiteY1" fmla="*/ 3175 h 841375"/>
              <a:gd name="connsiteX2" fmla="*/ 532606 w 4343400"/>
              <a:gd name="connsiteY2" fmla="*/ 28575 h 841375"/>
              <a:gd name="connsiteX3" fmla="*/ 590550 w 4343400"/>
              <a:gd name="connsiteY3" fmla="*/ 28575 h 841375"/>
              <a:gd name="connsiteX4" fmla="*/ 593725 w 4343400"/>
              <a:gd name="connsiteY4" fmla="*/ 88900 h 841375"/>
              <a:gd name="connsiteX5" fmla="*/ 899318 w 4343400"/>
              <a:gd name="connsiteY5" fmla="*/ 88900 h 841375"/>
              <a:gd name="connsiteX6" fmla="*/ 898525 w 4343400"/>
              <a:gd name="connsiteY6" fmla="*/ 146050 h 841375"/>
              <a:gd name="connsiteX7" fmla="*/ 917575 w 4343400"/>
              <a:gd name="connsiteY7" fmla="*/ 146050 h 841375"/>
              <a:gd name="connsiteX8" fmla="*/ 917575 w 4343400"/>
              <a:gd name="connsiteY8" fmla="*/ 174625 h 841375"/>
              <a:gd name="connsiteX9" fmla="*/ 1082675 w 4343400"/>
              <a:gd name="connsiteY9" fmla="*/ 177800 h 841375"/>
              <a:gd name="connsiteX10" fmla="*/ 1085850 w 4343400"/>
              <a:gd name="connsiteY10" fmla="*/ 203200 h 841375"/>
              <a:gd name="connsiteX11" fmla="*/ 1206500 w 4343400"/>
              <a:gd name="connsiteY11" fmla="*/ 206375 h 841375"/>
              <a:gd name="connsiteX12" fmla="*/ 1206500 w 4343400"/>
              <a:gd name="connsiteY12" fmla="*/ 263525 h 841375"/>
              <a:gd name="connsiteX13" fmla="*/ 1422400 w 4343400"/>
              <a:gd name="connsiteY13" fmla="*/ 263525 h 841375"/>
              <a:gd name="connsiteX14" fmla="*/ 1422400 w 4343400"/>
              <a:gd name="connsiteY14" fmla="*/ 292100 h 841375"/>
              <a:gd name="connsiteX15" fmla="*/ 1612900 w 4343400"/>
              <a:gd name="connsiteY15" fmla="*/ 295275 h 841375"/>
              <a:gd name="connsiteX16" fmla="*/ 1612900 w 4343400"/>
              <a:gd name="connsiteY16" fmla="*/ 323850 h 841375"/>
              <a:gd name="connsiteX17" fmla="*/ 1803400 w 4343400"/>
              <a:gd name="connsiteY17" fmla="*/ 327025 h 841375"/>
              <a:gd name="connsiteX18" fmla="*/ 1803400 w 4343400"/>
              <a:gd name="connsiteY18" fmla="*/ 352425 h 841375"/>
              <a:gd name="connsiteX19" fmla="*/ 1806575 w 4343400"/>
              <a:gd name="connsiteY19" fmla="*/ 352425 h 841375"/>
              <a:gd name="connsiteX20" fmla="*/ 1806575 w 4343400"/>
              <a:gd name="connsiteY20" fmla="*/ 377825 h 841375"/>
              <a:gd name="connsiteX21" fmla="*/ 1847850 w 4343400"/>
              <a:gd name="connsiteY21" fmla="*/ 377825 h 841375"/>
              <a:gd name="connsiteX22" fmla="*/ 1847850 w 4343400"/>
              <a:gd name="connsiteY22" fmla="*/ 438150 h 841375"/>
              <a:gd name="connsiteX23" fmla="*/ 1851025 w 4343400"/>
              <a:gd name="connsiteY23" fmla="*/ 438150 h 841375"/>
              <a:gd name="connsiteX24" fmla="*/ 1851025 w 4343400"/>
              <a:gd name="connsiteY24" fmla="*/ 469900 h 841375"/>
              <a:gd name="connsiteX25" fmla="*/ 2082800 w 4343400"/>
              <a:gd name="connsiteY25" fmla="*/ 466725 h 841375"/>
              <a:gd name="connsiteX26" fmla="*/ 2082800 w 4343400"/>
              <a:gd name="connsiteY26" fmla="*/ 495300 h 841375"/>
              <a:gd name="connsiteX27" fmla="*/ 2130425 w 4343400"/>
              <a:gd name="connsiteY27" fmla="*/ 495300 h 841375"/>
              <a:gd name="connsiteX28" fmla="*/ 2130425 w 4343400"/>
              <a:gd name="connsiteY28" fmla="*/ 527050 h 841375"/>
              <a:gd name="connsiteX29" fmla="*/ 2235200 w 4343400"/>
              <a:gd name="connsiteY29" fmla="*/ 527050 h 841375"/>
              <a:gd name="connsiteX30" fmla="*/ 2235200 w 4343400"/>
              <a:gd name="connsiteY30" fmla="*/ 555625 h 841375"/>
              <a:gd name="connsiteX31" fmla="*/ 2428875 w 4343400"/>
              <a:gd name="connsiteY31" fmla="*/ 555625 h 841375"/>
              <a:gd name="connsiteX32" fmla="*/ 2435225 w 4343400"/>
              <a:gd name="connsiteY32" fmla="*/ 584200 h 841375"/>
              <a:gd name="connsiteX33" fmla="*/ 2841625 w 4343400"/>
              <a:gd name="connsiteY33" fmla="*/ 587375 h 841375"/>
              <a:gd name="connsiteX34" fmla="*/ 2841625 w 4343400"/>
              <a:gd name="connsiteY34" fmla="*/ 615950 h 841375"/>
              <a:gd name="connsiteX35" fmla="*/ 2927350 w 4343400"/>
              <a:gd name="connsiteY35" fmla="*/ 615950 h 841375"/>
              <a:gd name="connsiteX36" fmla="*/ 2930525 w 4343400"/>
              <a:gd name="connsiteY36" fmla="*/ 650875 h 841375"/>
              <a:gd name="connsiteX37" fmla="*/ 3025775 w 4343400"/>
              <a:gd name="connsiteY37" fmla="*/ 650875 h 841375"/>
              <a:gd name="connsiteX38" fmla="*/ 3025775 w 4343400"/>
              <a:gd name="connsiteY38" fmla="*/ 682625 h 841375"/>
              <a:gd name="connsiteX39" fmla="*/ 3051175 w 4343400"/>
              <a:gd name="connsiteY39" fmla="*/ 682625 h 841375"/>
              <a:gd name="connsiteX40" fmla="*/ 3054350 w 4343400"/>
              <a:gd name="connsiteY40" fmla="*/ 708025 h 841375"/>
              <a:gd name="connsiteX41" fmla="*/ 3060700 w 4343400"/>
              <a:gd name="connsiteY41" fmla="*/ 708025 h 841375"/>
              <a:gd name="connsiteX42" fmla="*/ 3060700 w 4343400"/>
              <a:gd name="connsiteY42" fmla="*/ 768350 h 841375"/>
              <a:gd name="connsiteX43" fmla="*/ 3648075 w 4343400"/>
              <a:gd name="connsiteY43" fmla="*/ 774700 h 841375"/>
              <a:gd name="connsiteX44" fmla="*/ 3648075 w 4343400"/>
              <a:gd name="connsiteY44" fmla="*/ 800100 h 841375"/>
              <a:gd name="connsiteX45" fmla="*/ 3657600 w 4343400"/>
              <a:gd name="connsiteY45" fmla="*/ 796925 h 841375"/>
              <a:gd name="connsiteX46" fmla="*/ 3657600 w 4343400"/>
              <a:gd name="connsiteY46" fmla="*/ 838200 h 841375"/>
              <a:gd name="connsiteX47" fmla="*/ 4343400 w 4343400"/>
              <a:gd name="connsiteY47" fmla="*/ 841375 h 841375"/>
              <a:gd name="connsiteX0" fmla="*/ 0 w 4343400"/>
              <a:gd name="connsiteY0" fmla="*/ 0 h 841375"/>
              <a:gd name="connsiteX1" fmla="*/ 533400 w 4343400"/>
              <a:gd name="connsiteY1" fmla="*/ 3175 h 841375"/>
              <a:gd name="connsiteX2" fmla="*/ 532606 w 4343400"/>
              <a:gd name="connsiteY2" fmla="*/ 28575 h 841375"/>
              <a:gd name="connsiteX3" fmla="*/ 590550 w 4343400"/>
              <a:gd name="connsiteY3" fmla="*/ 28575 h 841375"/>
              <a:gd name="connsiteX4" fmla="*/ 593725 w 4343400"/>
              <a:gd name="connsiteY4" fmla="*/ 88900 h 841375"/>
              <a:gd name="connsiteX5" fmla="*/ 899318 w 4343400"/>
              <a:gd name="connsiteY5" fmla="*/ 88900 h 841375"/>
              <a:gd name="connsiteX6" fmla="*/ 898525 w 4343400"/>
              <a:gd name="connsiteY6" fmla="*/ 146050 h 841375"/>
              <a:gd name="connsiteX7" fmla="*/ 917575 w 4343400"/>
              <a:gd name="connsiteY7" fmla="*/ 146050 h 841375"/>
              <a:gd name="connsiteX8" fmla="*/ 917575 w 4343400"/>
              <a:gd name="connsiteY8" fmla="*/ 174625 h 841375"/>
              <a:gd name="connsiteX9" fmla="*/ 1082675 w 4343400"/>
              <a:gd name="connsiteY9" fmla="*/ 177800 h 841375"/>
              <a:gd name="connsiteX10" fmla="*/ 1083469 w 4343400"/>
              <a:gd name="connsiteY10" fmla="*/ 203200 h 841375"/>
              <a:gd name="connsiteX11" fmla="*/ 1206500 w 4343400"/>
              <a:gd name="connsiteY11" fmla="*/ 206375 h 841375"/>
              <a:gd name="connsiteX12" fmla="*/ 1206500 w 4343400"/>
              <a:gd name="connsiteY12" fmla="*/ 263525 h 841375"/>
              <a:gd name="connsiteX13" fmla="*/ 1422400 w 4343400"/>
              <a:gd name="connsiteY13" fmla="*/ 263525 h 841375"/>
              <a:gd name="connsiteX14" fmla="*/ 1422400 w 4343400"/>
              <a:gd name="connsiteY14" fmla="*/ 292100 h 841375"/>
              <a:gd name="connsiteX15" fmla="*/ 1612900 w 4343400"/>
              <a:gd name="connsiteY15" fmla="*/ 295275 h 841375"/>
              <a:gd name="connsiteX16" fmla="*/ 1612900 w 4343400"/>
              <a:gd name="connsiteY16" fmla="*/ 323850 h 841375"/>
              <a:gd name="connsiteX17" fmla="*/ 1803400 w 4343400"/>
              <a:gd name="connsiteY17" fmla="*/ 327025 h 841375"/>
              <a:gd name="connsiteX18" fmla="*/ 1803400 w 4343400"/>
              <a:gd name="connsiteY18" fmla="*/ 352425 h 841375"/>
              <a:gd name="connsiteX19" fmla="*/ 1806575 w 4343400"/>
              <a:gd name="connsiteY19" fmla="*/ 352425 h 841375"/>
              <a:gd name="connsiteX20" fmla="*/ 1806575 w 4343400"/>
              <a:gd name="connsiteY20" fmla="*/ 377825 h 841375"/>
              <a:gd name="connsiteX21" fmla="*/ 1847850 w 4343400"/>
              <a:gd name="connsiteY21" fmla="*/ 377825 h 841375"/>
              <a:gd name="connsiteX22" fmla="*/ 1847850 w 4343400"/>
              <a:gd name="connsiteY22" fmla="*/ 438150 h 841375"/>
              <a:gd name="connsiteX23" fmla="*/ 1851025 w 4343400"/>
              <a:gd name="connsiteY23" fmla="*/ 438150 h 841375"/>
              <a:gd name="connsiteX24" fmla="*/ 1851025 w 4343400"/>
              <a:gd name="connsiteY24" fmla="*/ 469900 h 841375"/>
              <a:gd name="connsiteX25" fmla="*/ 2082800 w 4343400"/>
              <a:gd name="connsiteY25" fmla="*/ 466725 h 841375"/>
              <a:gd name="connsiteX26" fmla="*/ 2082800 w 4343400"/>
              <a:gd name="connsiteY26" fmla="*/ 495300 h 841375"/>
              <a:gd name="connsiteX27" fmla="*/ 2130425 w 4343400"/>
              <a:gd name="connsiteY27" fmla="*/ 495300 h 841375"/>
              <a:gd name="connsiteX28" fmla="*/ 2130425 w 4343400"/>
              <a:gd name="connsiteY28" fmla="*/ 527050 h 841375"/>
              <a:gd name="connsiteX29" fmla="*/ 2235200 w 4343400"/>
              <a:gd name="connsiteY29" fmla="*/ 527050 h 841375"/>
              <a:gd name="connsiteX30" fmla="*/ 2235200 w 4343400"/>
              <a:gd name="connsiteY30" fmla="*/ 555625 h 841375"/>
              <a:gd name="connsiteX31" fmla="*/ 2428875 w 4343400"/>
              <a:gd name="connsiteY31" fmla="*/ 555625 h 841375"/>
              <a:gd name="connsiteX32" fmla="*/ 2435225 w 4343400"/>
              <a:gd name="connsiteY32" fmla="*/ 584200 h 841375"/>
              <a:gd name="connsiteX33" fmla="*/ 2841625 w 4343400"/>
              <a:gd name="connsiteY33" fmla="*/ 587375 h 841375"/>
              <a:gd name="connsiteX34" fmla="*/ 2841625 w 4343400"/>
              <a:gd name="connsiteY34" fmla="*/ 615950 h 841375"/>
              <a:gd name="connsiteX35" fmla="*/ 2927350 w 4343400"/>
              <a:gd name="connsiteY35" fmla="*/ 615950 h 841375"/>
              <a:gd name="connsiteX36" fmla="*/ 2930525 w 4343400"/>
              <a:gd name="connsiteY36" fmla="*/ 650875 h 841375"/>
              <a:gd name="connsiteX37" fmla="*/ 3025775 w 4343400"/>
              <a:gd name="connsiteY37" fmla="*/ 650875 h 841375"/>
              <a:gd name="connsiteX38" fmla="*/ 3025775 w 4343400"/>
              <a:gd name="connsiteY38" fmla="*/ 682625 h 841375"/>
              <a:gd name="connsiteX39" fmla="*/ 3051175 w 4343400"/>
              <a:gd name="connsiteY39" fmla="*/ 682625 h 841375"/>
              <a:gd name="connsiteX40" fmla="*/ 3054350 w 4343400"/>
              <a:gd name="connsiteY40" fmla="*/ 708025 h 841375"/>
              <a:gd name="connsiteX41" fmla="*/ 3060700 w 4343400"/>
              <a:gd name="connsiteY41" fmla="*/ 708025 h 841375"/>
              <a:gd name="connsiteX42" fmla="*/ 3060700 w 4343400"/>
              <a:gd name="connsiteY42" fmla="*/ 768350 h 841375"/>
              <a:gd name="connsiteX43" fmla="*/ 3648075 w 4343400"/>
              <a:gd name="connsiteY43" fmla="*/ 774700 h 841375"/>
              <a:gd name="connsiteX44" fmla="*/ 3648075 w 4343400"/>
              <a:gd name="connsiteY44" fmla="*/ 800100 h 841375"/>
              <a:gd name="connsiteX45" fmla="*/ 3657600 w 4343400"/>
              <a:gd name="connsiteY45" fmla="*/ 796925 h 841375"/>
              <a:gd name="connsiteX46" fmla="*/ 3657600 w 4343400"/>
              <a:gd name="connsiteY46" fmla="*/ 838200 h 841375"/>
              <a:gd name="connsiteX47" fmla="*/ 4343400 w 4343400"/>
              <a:gd name="connsiteY47" fmla="*/ 841375 h 841375"/>
              <a:gd name="connsiteX0" fmla="*/ 0 w 4343400"/>
              <a:gd name="connsiteY0" fmla="*/ 0 h 841375"/>
              <a:gd name="connsiteX1" fmla="*/ 533400 w 4343400"/>
              <a:gd name="connsiteY1" fmla="*/ 3175 h 841375"/>
              <a:gd name="connsiteX2" fmla="*/ 532606 w 4343400"/>
              <a:gd name="connsiteY2" fmla="*/ 28575 h 841375"/>
              <a:gd name="connsiteX3" fmla="*/ 590550 w 4343400"/>
              <a:gd name="connsiteY3" fmla="*/ 28575 h 841375"/>
              <a:gd name="connsiteX4" fmla="*/ 593725 w 4343400"/>
              <a:gd name="connsiteY4" fmla="*/ 88900 h 841375"/>
              <a:gd name="connsiteX5" fmla="*/ 899318 w 4343400"/>
              <a:gd name="connsiteY5" fmla="*/ 88900 h 841375"/>
              <a:gd name="connsiteX6" fmla="*/ 898525 w 4343400"/>
              <a:gd name="connsiteY6" fmla="*/ 146050 h 841375"/>
              <a:gd name="connsiteX7" fmla="*/ 917575 w 4343400"/>
              <a:gd name="connsiteY7" fmla="*/ 146050 h 841375"/>
              <a:gd name="connsiteX8" fmla="*/ 917575 w 4343400"/>
              <a:gd name="connsiteY8" fmla="*/ 174625 h 841375"/>
              <a:gd name="connsiteX9" fmla="*/ 1082675 w 4343400"/>
              <a:gd name="connsiteY9" fmla="*/ 177800 h 841375"/>
              <a:gd name="connsiteX10" fmla="*/ 1083469 w 4343400"/>
              <a:gd name="connsiteY10" fmla="*/ 203200 h 841375"/>
              <a:gd name="connsiteX11" fmla="*/ 1206500 w 4343400"/>
              <a:gd name="connsiteY11" fmla="*/ 206375 h 841375"/>
              <a:gd name="connsiteX12" fmla="*/ 1206500 w 4343400"/>
              <a:gd name="connsiteY12" fmla="*/ 263525 h 841375"/>
              <a:gd name="connsiteX13" fmla="*/ 1422400 w 4343400"/>
              <a:gd name="connsiteY13" fmla="*/ 263525 h 841375"/>
              <a:gd name="connsiteX14" fmla="*/ 1422400 w 4343400"/>
              <a:gd name="connsiteY14" fmla="*/ 296862 h 841375"/>
              <a:gd name="connsiteX15" fmla="*/ 1612900 w 4343400"/>
              <a:gd name="connsiteY15" fmla="*/ 295275 h 841375"/>
              <a:gd name="connsiteX16" fmla="*/ 1612900 w 4343400"/>
              <a:gd name="connsiteY16" fmla="*/ 323850 h 841375"/>
              <a:gd name="connsiteX17" fmla="*/ 1803400 w 4343400"/>
              <a:gd name="connsiteY17" fmla="*/ 327025 h 841375"/>
              <a:gd name="connsiteX18" fmla="*/ 1803400 w 4343400"/>
              <a:gd name="connsiteY18" fmla="*/ 352425 h 841375"/>
              <a:gd name="connsiteX19" fmla="*/ 1806575 w 4343400"/>
              <a:gd name="connsiteY19" fmla="*/ 352425 h 841375"/>
              <a:gd name="connsiteX20" fmla="*/ 1806575 w 4343400"/>
              <a:gd name="connsiteY20" fmla="*/ 377825 h 841375"/>
              <a:gd name="connsiteX21" fmla="*/ 1847850 w 4343400"/>
              <a:gd name="connsiteY21" fmla="*/ 377825 h 841375"/>
              <a:gd name="connsiteX22" fmla="*/ 1847850 w 4343400"/>
              <a:gd name="connsiteY22" fmla="*/ 438150 h 841375"/>
              <a:gd name="connsiteX23" fmla="*/ 1851025 w 4343400"/>
              <a:gd name="connsiteY23" fmla="*/ 438150 h 841375"/>
              <a:gd name="connsiteX24" fmla="*/ 1851025 w 4343400"/>
              <a:gd name="connsiteY24" fmla="*/ 469900 h 841375"/>
              <a:gd name="connsiteX25" fmla="*/ 2082800 w 4343400"/>
              <a:gd name="connsiteY25" fmla="*/ 466725 h 841375"/>
              <a:gd name="connsiteX26" fmla="*/ 2082800 w 4343400"/>
              <a:gd name="connsiteY26" fmla="*/ 495300 h 841375"/>
              <a:gd name="connsiteX27" fmla="*/ 2130425 w 4343400"/>
              <a:gd name="connsiteY27" fmla="*/ 495300 h 841375"/>
              <a:gd name="connsiteX28" fmla="*/ 2130425 w 4343400"/>
              <a:gd name="connsiteY28" fmla="*/ 527050 h 841375"/>
              <a:gd name="connsiteX29" fmla="*/ 2235200 w 4343400"/>
              <a:gd name="connsiteY29" fmla="*/ 527050 h 841375"/>
              <a:gd name="connsiteX30" fmla="*/ 2235200 w 4343400"/>
              <a:gd name="connsiteY30" fmla="*/ 555625 h 841375"/>
              <a:gd name="connsiteX31" fmla="*/ 2428875 w 4343400"/>
              <a:gd name="connsiteY31" fmla="*/ 555625 h 841375"/>
              <a:gd name="connsiteX32" fmla="*/ 2435225 w 4343400"/>
              <a:gd name="connsiteY32" fmla="*/ 584200 h 841375"/>
              <a:gd name="connsiteX33" fmla="*/ 2841625 w 4343400"/>
              <a:gd name="connsiteY33" fmla="*/ 587375 h 841375"/>
              <a:gd name="connsiteX34" fmla="*/ 2841625 w 4343400"/>
              <a:gd name="connsiteY34" fmla="*/ 615950 h 841375"/>
              <a:gd name="connsiteX35" fmla="*/ 2927350 w 4343400"/>
              <a:gd name="connsiteY35" fmla="*/ 615950 h 841375"/>
              <a:gd name="connsiteX36" fmla="*/ 2930525 w 4343400"/>
              <a:gd name="connsiteY36" fmla="*/ 650875 h 841375"/>
              <a:gd name="connsiteX37" fmla="*/ 3025775 w 4343400"/>
              <a:gd name="connsiteY37" fmla="*/ 650875 h 841375"/>
              <a:gd name="connsiteX38" fmla="*/ 3025775 w 4343400"/>
              <a:gd name="connsiteY38" fmla="*/ 682625 h 841375"/>
              <a:gd name="connsiteX39" fmla="*/ 3051175 w 4343400"/>
              <a:gd name="connsiteY39" fmla="*/ 682625 h 841375"/>
              <a:gd name="connsiteX40" fmla="*/ 3054350 w 4343400"/>
              <a:gd name="connsiteY40" fmla="*/ 708025 h 841375"/>
              <a:gd name="connsiteX41" fmla="*/ 3060700 w 4343400"/>
              <a:gd name="connsiteY41" fmla="*/ 708025 h 841375"/>
              <a:gd name="connsiteX42" fmla="*/ 3060700 w 4343400"/>
              <a:gd name="connsiteY42" fmla="*/ 768350 h 841375"/>
              <a:gd name="connsiteX43" fmla="*/ 3648075 w 4343400"/>
              <a:gd name="connsiteY43" fmla="*/ 774700 h 841375"/>
              <a:gd name="connsiteX44" fmla="*/ 3648075 w 4343400"/>
              <a:gd name="connsiteY44" fmla="*/ 800100 h 841375"/>
              <a:gd name="connsiteX45" fmla="*/ 3657600 w 4343400"/>
              <a:gd name="connsiteY45" fmla="*/ 796925 h 841375"/>
              <a:gd name="connsiteX46" fmla="*/ 3657600 w 4343400"/>
              <a:gd name="connsiteY46" fmla="*/ 838200 h 841375"/>
              <a:gd name="connsiteX47" fmla="*/ 4343400 w 4343400"/>
              <a:gd name="connsiteY47" fmla="*/ 841375 h 841375"/>
              <a:gd name="connsiteX0" fmla="*/ 0 w 4343400"/>
              <a:gd name="connsiteY0" fmla="*/ 0 h 841375"/>
              <a:gd name="connsiteX1" fmla="*/ 533400 w 4343400"/>
              <a:gd name="connsiteY1" fmla="*/ 3175 h 841375"/>
              <a:gd name="connsiteX2" fmla="*/ 532606 w 4343400"/>
              <a:gd name="connsiteY2" fmla="*/ 28575 h 841375"/>
              <a:gd name="connsiteX3" fmla="*/ 590550 w 4343400"/>
              <a:gd name="connsiteY3" fmla="*/ 28575 h 841375"/>
              <a:gd name="connsiteX4" fmla="*/ 593725 w 4343400"/>
              <a:gd name="connsiteY4" fmla="*/ 88900 h 841375"/>
              <a:gd name="connsiteX5" fmla="*/ 899318 w 4343400"/>
              <a:gd name="connsiteY5" fmla="*/ 88900 h 841375"/>
              <a:gd name="connsiteX6" fmla="*/ 898525 w 4343400"/>
              <a:gd name="connsiteY6" fmla="*/ 146050 h 841375"/>
              <a:gd name="connsiteX7" fmla="*/ 917575 w 4343400"/>
              <a:gd name="connsiteY7" fmla="*/ 146050 h 841375"/>
              <a:gd name="connsiteX8" fmla="*/ 917575 w 4343400"/>
              <a:gd name="connsiteY8" fmla="*/ 174625 h 841375"/>
              <a:gd name="connsiteX9" fmla="*/ 1082675 w 4343400"/>
              <a:gd name="connsiteY9" fmla="*/ 177800 h 841375"/>
              <a:gd name="connsiteX10" fmla="*/ 1083469 w 4343400"/>
              <a:gd name="connsiteY10" fmla="*/ 203200 h 841375"/>
              <a:gd name="connsiteX11" fmla="*/ 1206500 w 4343400"/>
              <a:gd name="connsiteY11" fmla="*/ 206375 h 841375"/>
              <a:gd name="connsiteX12" fmla="*/ 1206500 w 4343400"/>
              <a:gd name="connsiteY12" fmla="*/ 263525 h 841375"/>
              <a:gd name="connsiteX13" fmla="*/ 1422400 w 4343400"/>
              <a:gd name="connsiteY13" fmla="*/ 263525 h 841375"/>
              <a:gd name="connsiteX14" fmla="*/ 1422400 w 4343400"/>
              <a:gd name="connsiteY14" fmla="*/ 296862 h 841375"/>
              <a:gd name="connsiteX15" fmla="*/ 1612900 w 4343400"/>
              <a:gd name="connsiteY15" fmla="*/ 295275 h 841375"/>
              <a:gd name="connsiteX16" fmla="*/ 1612900 w 4343400"/>
              <a:gd name="connsiteY16" fmla="*/ 323850 h 841375"/>
              <a:gd name="connsiteX17" fmla="*/ 1803400 w 4343400"/>
              <a:gd name="connsiteY17" fmla="*/ 327025 h 841375"/>
              <a:gd name="connsiteX18" fmla="*/ 1803400 w 4343400"/>
              <a:gd name="connsiteY18" fmla="*/ 352425 h 841375"/>
              <a:gd name="connsiteX19" fmla="*/ 1806575 w 4343400"/>
              <a:gd name="connsiteY19" fmla="*/ 352425 h 841375"/>
              <a:gd name="connsiteX20" fmla="*/ 1806575 w 4343400"/>
              <a:gd name="connsiteY20" fmla="*/ 377825 h 841375"/>
              <a:gd name="connsiteX21" fmla="*/ 1847850 w 4343400"/>
              <a:gd name="connsiteY21" fmla="*/ 377825 h 841375"/>
              <a:gd name="connsiteX22" fmla="*/ 1847850 w 4343400"/>
              <a:gd name="connsiteY22" fmla="*/ 438150 h 841375"/>
              <a:gd name="connsiteX23" fmla="*/ 1851025 w 4343400"/>
              <a:gd name="connsiteY23" fmla="*/ 438150 h 841375"/>
              <a:gd name="connsiteX24" fmla="*/ 1851025 w 4343400"/>
              <a:gd name="connsiteY24" fmla="*/ 469900 h 841375"/>
              <a:gd name="connsiteX25" fmla="*/ 2082800 w 4343400"/>
              <a:gd name="connsiteY25" fmla="*/ 466725 h 841375"/>
              <a:gd name="connsiteX26" fmla="*/ 2082800 w 4343400"/>
              <a:gd name="connsiteY26" fmla="*/ 495300 h 841375"/>
              <a:gd name="connsiteX27" fmla="*/ 2130425 w 4343400"/>
              <a:gd name="connsiteY27" fmla="*/ 495300 h 841375"/>
              <a:gd name="connsiteX28" fmla="*/ 2130425 w 4343400"/>
              <a:gd name="connsiteY28" fmla="*/ 527050 h 841375"/>
              <a:gd name="connsiteX29" fmla="*/ 2235200 w 4343400"/>
              <a:gd name="connsiteY29" fmla="*/ 527050 h 841375"/>
              <a:gd name="connsiteX30" fmla="*/ 2235200 w 4343400"/>
              <a:gd name="connsiteY30" fmla="*/ 555625 h 841375"/>
              <a:gd name="connsiteX31" fmla="*/ 2428875 w 4343400"/>
              <a:gd name="connsiteY31" fmla="*/ 555625 h 841375"/>
              <a:gd name="connsiteX32" fmla="*/ 2432843 w 4343400"/>
              <a:gd name="connsiteY32" fmla="*/ 581819 h 841375"/>
              <a:gd name="connsiteX33" fmla="*/ 2841625 w 4343400"/>
              <a:gd name="connsiteY33" fmla="*/ 587375 h 841375"/>
              <a:gd name="connsiteX34" fmla="*/ 2841625 w 4343400"/>
              <a:gd name="connsiteY34" fmla="*/ 615950 h 841375"/>
              <a:gd name="connsiteX35" fmla="*/ 2927350 w 4343400"/>
              <a:gd name="connsiteY35" fmla="*/ 615950 h 841375"/>
              <a:gd name="connsiteX36" fmla="*/ 2930525 w 4343400"/>
              <a:gd name="connsiteY36" fmla="*/ 650875 h 841375"/>
              <a:gd name="connsiteX37" fmla="*/ 3025775 w 4343400"/>
              <a:gd name="connsiteY37" fmla="*/ 650875 h 841375"/>
              <a:gd name="connsiteX38" fmla="*/ 3025775 w 4343400"/>
              <a:gd name="connsiteY38" fmla="*/ 682625 h 841375"/>
              <a:gd name="connsiteX39" fmla="*/ 3051175 w 4343400"/>
              <a:gd name="connsiteY39" fmla="*/ 682625 h 841375"/>
              <a:gd name="connsiteX40" fmla="*/ 3054350 w 4343400"/>
              <a:gd name="connsiteY40" fmla="*/ 708025 h 841375"/>
              <a:gd name="connsiteX41" fmla="*/ 3060700 w 4343400"/>
              <a:gd name="connsiteY41" fmla="*/ 708025 h 841375"/>
              <a:gd name="connsiteX42" fmla="*/ 3060700 w 4343400"/>
              <a:gd name="connsiteY42" fmla="*/ 768350 h 841375"/>
              <a:gd name="connsiteX43" fmla="*/ 3648075 w 4343400"/>
              <a:gd name="connsiteY43" fmla="*/ 774700 h 841375"/>
              <a:gd name="connsiteX44" fmla="*/ 3648075 w 4343400"/>
              <a:gd name="connsiteY44" fmla="*/ 800100 h 841375"/>
              <a:gd name="connsiteX45" fmla="*/ 3657600 w 4343400"/>
              <a:gd name="connsiteY45" fmla="*/ 796925 h 841375"/>
              <a:gd name="connsiteX46" fmla="*/ 3657600 w 4343400"/>
              <a:gd name="connsiteY46" fmla="*/ 838200 h 841375"/>
              <a:gd name="connsiteX47" fmla="*/ 4343400 w 4343400"/>
              <a:gd name="connsiteY47" fmla="*/ 841375 h 841375"/>
              <a:gd name="connsiteX0" fmla="*/ 0 w 4343400"/>
              <a:gd name="connsiteY0" fmla="*/ 0 h 841375"/>
              <a:gd name="connsiteX1" fmla="*/ 533400 w 4343400"/>
              <a:gd name="connsiteY1" fmla="*/ 3175 h 841375"/>
              <a:gd name="connsiteX2" fmla="*/ 532606 w 4343400"/>
              <a:gd name="connsiteY2" fmla="*/ 28575 h 841375"/>
              <a:gd name="connsiteX3" fmla="*/ 590550 w 4343400"/>
              <a:gd name="connsiteY3" fmla="*/ 28575 h 841375"/>
              <a:gd name="connsiteX4" fmla="*/ 593725 w 4343400"/>
              <a:gd name="connsiteY4" fmla="*/ 88900 h 841375"/>
              <a:gd name="connsiteX5" fmla="*/ 899318 w 4343400"/>
              <a:gd name="connsiteY5" fmla="*/ 88900 h 841375"/>
              <a:gd name="connsiteX6" fmla="*/ 898525 w 4343400"/>
              <a:gd name="connsiteY6" fmla="*/ 146050 h 841375"/>
              <a:gd name="connsiteX7" fmla="*/ 917575 w 4343400"/>
              <a:gd name="connsiteY7" fmla="*/ 146050 h 841375"/>
              <a:gd name="connsiteX8" fmla="*/ 917575 w 4343400"/>
              <a:gd name="connsiteY8" fmla="*/ 174625 h 841375"/>
              <a:gd name="connsiteX9" fmla="*/ 1082675 w 4343400"/>
              <a:gd name="connsiteY9" fmla="*/ 177800 h 841375"/>
              <a:gd name="connsiteX10" fmla="*/ 1083469 w 4343400"/>
              <a:gd name="connsiteY10" fmla="*/ 203200 h 841375"/>
              <a:gd name="connsiteX11" fmla="*/ 1206500 w 4343400"/>
              <a:gd name="connsiteY11" fmla="*/ 206375 h 841375"/>
              <a:gd name="connsiteX12" fmla="*/ 1206500 w 4343400"/>
              <a:gd name="connsiteY12" fmla="*/ 263525 h 841375"/>
              <a:gd name="connsiteX13" fmla="*/ 1422400 w 4343400"/>
              <a:gd name="connsiteY13" fmla="*/ 263525 h 841375"/>
              <a:gd name="connsiteX14" fmla="*/ 1422400 w 4343400"/>
              <a:gd name="connsiteY14" fmla="*/ 296862 h 841375"/>
              <a:gd name="connsiteX15" fmla="*/ 1612900 w 4343400"/>
              <a:gd name="connsiteY15" fmla="*/ 295275 h 841375"/>
              <a:gd name="connsiteX16" fmla="*/ 1612900 w 4343400"/>
              <a:gd name="connsiteY16" fmla="*/ 323850 h 841375"/>
              <a:gd name="connsiteX17" fmla="*/ 1803400 w 4343400"/>
              <a:gd name="connsiteY17" fmla="*/ 327025 h 841375"/>
              <a:gd name="connsiteX18" fmla="*/ 1803400 w 4343400"/>
              <a:gd name="connsiteY18" fmla="*/ 352425 h 841375"/>
              <a:gd name="connsiteX19" fmla="*/ 1806575 w 4343400"/>
              <a:gd name="connsiteY19" fmla="*/ 352425 h 841375"/>
              <a:gd name="connsiteX20" fmla="*/ 1806575 w 4343400"/>
              <a:gd name="connsiteY20" fmla="*/ 377825 h 841375"/>
              <a:gd name="connsiteX21" fmla="*/ 1847850 w 4343400"/>
              <a:gd name="connsiteY21" fmla="*/ 377825 h 841375"/>
              <a:gd name="connsiteX22" fmla="*/ 1847850 w 4343400"/>
              <a:gd name="connsiteY22" fmla="*/ 438150 h 841375"/>
              <a:gd name="connsiteX23" fmla="*/ 1851025 w 4343400"/>
              <a:gd name="connsiteY23" fmla="*/ 438150 h 841375"/>
              <a:gd name="connsiteX24" fmla="*/ 1851025 w 4343400"/>
              <a:gd name="connsiteY24" fmla="*/ 469900 h 841375"/>
              <a:gd name="connsiteX25" fmla="*/ 2082800 w 4343400"/>
              <a:gd name="connsiteY25" fmla="*/ 466725 h 841375"/>
              <a:gd name="connsiteX26" fmla="*/ 2082800 w 4343400"/>
              <a:gd name="connsiteY26" fmla="*/ 495300 h 841375"/>
              <a:gd name="connsiteX27" fmla="*/ 2130425 w 4343400"/>
              <a:gd name="connsiteY27" fmla="*/ 495300 h 841375"/>
              <a:gd name="connsiteX28" fmla="*/ 2130425 w 4343400"/>
              <a:gd name="connsiteY28" fmla="*/ 527050 h 841375"/>
              <a:gd name="connsiteX29" fmla="*/ 2235200 w 4343400"/>
              <a:gd name="connsiteY29" fmla="*/ 527050 h 841375"/>
              <a:gd name="connsiteX30" fmla="*/ 2235200 w 4343400"/>
              <a:gd name="connsiteY30" fmla="*/ 555625 h 841375"/>
              <a:gd name="connsiteX31" fmla="*/ 2428875 w 4343400"/>
              <a:gd name="connsiteY31" fmla="*/ 555625 h 841375"/>
              <a:gd name="connsiteX32" fmla="*/ 2430462 w 4343400"/>
              <a:gd name="connsiteY32" fmla="*/ 581819 h 841375"/>
              <a:gd name="connsiteX33" fmla="*/ 2841625 w 4343400"/>
              <a:gd name="connsiteY33" fmla="*/ 587375 h 841375"/>
              <a:gd name="connsiteX34" fmla="*/ 2841625 w 4343400"/>
              <a:gd name="connsiteY34" fmla="*/ 615950 h 841375"/>
              <a:gd name="connsiteX35" fmla="*/ 2927350 w 4343400"/>
              <a:gd name="connsiteY35" fmla="*/ 615950 h 841375"/>
              <a:gd name="connsiteX36" fmla="*/ 2930525 w 4343400"/>
              <a:gd name="connsiteY36" fmla="*/ 650875 h 841375"/>
              <a:gd name="connsiteX37" fmla="*/ 3025775 w 4343400"/>
              <a:gd name="connsiteY37" fmla="*/ 650875 h 841375"/>
              <a:gd name="connsiteX38" fmla="*/ 3025775 w 4343400"/>
              <a:gd name="connsiteY38" fmla="*/ 682625 h 841375"/>
              <a:gd name="connsiteX39" fmla="*/ 3051175 w 4343400"/>
              <a:gd name="connsiteY39" fmla="*/ 682625 h 841375"/>
              <a:gd name="connsiteX40" fmla="*/ 3054350 w 4343400"/>
              <a:gd name="connsiteY40" fmla="*/ 708025 h 841375"/>
              <a:gd name="connsiteX41" fmla="*/ 3060700 w 4343400"/>
              <a:gd name="connsiteY41" fmla="*/ 708025 h 841375"/>
              <a:gd name="connsiteX42" fmla="*/ 3060700 w 4343400"/>
              <a:gd name="connsiteY42" fmla="*/ 768350 h 841375"/>
              <a:gd name="connsiteX43" fmla="*/ 3648075 w 4343400"/>
              <a:gd name="connsiteY43" fmla="*/ 774700 h 841375"/>
              <a:gd name="connsiteX44" fmla="*/ 3648075 w 4343400"/>
              <a:gd name="connsiteY44" fmla="*/ 800100 h 841375"/>
              <a:gd name="connsiteX45" fmla="*/ 3657600 w 4343400"/>
              <a:gd name="connsiteY45" fmla="*/ 796925 h 841375"/>
              <a:gd name="connsiteX46" fmla="*/ 3657600 w 4343400"/>
              <a:gd name="connsiteY46" fmla="*/ 838200 h 841375"/>
              <a:gd name="connsiteX47" fmla="*/ 4343400 w 4343400"/>
              <a:gd name="connsiteY47" fmla="*/ 841375 h 841375"/>
              <a:gd name="connsiteX0" fmla="*/ 0 w 4343400"/>
              <a:gd name="connsiteY0" fmla="*/ 0 h 841375"/>
              <a:gd name="connsiteX1" fmla="*/ 533400 w 4343400"/>
              <a:gd name="connsiteY1" fmla="*/ 3175 h 841375"/>
              <a:gd name="connsiteX2" fmla="*/ 532606 w 4343400"/>
              <a:gd name="connsiteY2" fmla="*/ 28575 h 841375"/>
              <a:gd name="connsiteX3" fmla="*/ 590550 w 4343400"/>
              <a:gd name="connsiteY3" fmla="*/ 28575 h 841375"/>
              <a:gd name="connsiteX4" fmla="*/ 593725 w 4343400"/>
              <a:gd name="connsiteY4" fmla="*/ 88900 h 841375"/>
              <a:gd name="connsiteX5" fmla="*/ 899318 w 4343400"/>
              <a:gd name="connsiteY5" fmla="*/ 88900 h 841375"/>
              <a:gd name="connsiteX6" fmla="*/ 898525 w 4343400"/>
              <a:gd name="connsiteY6" fmla="*/ 146050 h 841375"/>
              <a:gd name="connsiteX7" fmla="*/ 917575 w 4343400"/>
              <a:gd name="connsiteY7" fmla="*/ 146050 h 841375"/>
              <a:gd name="connsiteX8" fmla="*/ 917575 w 4343400"/>
              <a:gd name="connsiteY8" fmla="*/ 174625 h 841375"/>
              <a:gd name="connsiteX9" fmla="*/ 1082675 w 4343400"/>
              <a:gd name="connsiteY9" fmla="*/ 177800 h 841375"/>
              <a:gd name="connsiteX10" fmla="*/ 1083469 w 4343400"/>
              <a:gd name="connsiteY10" fmla="*/ 203200 h 841375"/>
              <a:gd name="connsiteX11" fmla="*/ 1206500 w 4343400"/>
              <a:gd name="connsiteY11" fmla="*/ 206375 h 841375"/>
              <a:gd name="connsiteX12" fmla="*/ 1206500 w 4343400"/>
              <a:gd name="connsiteY12" fmla="*/ 263525 h 841375"/>
              <a:gd name="connsiteX13" fmla="*/ 1422400 w 4343400"/>
              <a:gd name="connsiteY13" fmla="*/ 263525 h 841375"/>
              <a:gd name="connsiteX14" fmla="*/ 1422400 w 4343400"/>
              <a:gd name="connsiteY14" fmla="*/ 296862 h 841375"/>
              <a:gd name="connsiteX15" fmla="*/ 1612900 w 4343400"/>
              <a:gd name="connsiteY15" fmla="*/ 295275 h 841375"/>
              <a:gd name="connsiteX16" fmla="*/ 1612900 w 4343400"/>
              <a:gd name="connsiteY16" fmla="*/ 323850 h 841375"/>
              <a:gd name="connsiteX17" fmla="*/ 1803400 w 4343400"/>
              <a:gd name="connsiteY17" fmla="*/ 327025 h 841375"/>
              <a:gd name="connsiteX18" fmla="*/ 1803400 w 4343400"/>
              <a:gd name="connsiteY18" fmla="*/ 352425 h 841375"/>
              <a:gd name="connsiteX19" fmla="*/ 1806575 w 4343400"/>
              <a:gd name="connsiteY19" fmla="*/ 352425 h 841375"/>
              <a:gd name="connsiteX20" fmla="*/ 1806575 w 4343400"/>
              <a:gd name="connsiteY20" fmla="*/ 377825 h 841375"/>
              <a:gd name="connsiteX21" fmla="*/ 1847850 w 4343400"/>
              <a:gd name="connsiteY21" fmla="*/ 377825 h 841375"/>
              <a:gd name="connsiteX22" fmla="*/ 1847850 w 4343400"/>
              <a:gd name="connsiteY22" fmla="*/ 438150 h 841375"/>
              <a:gd name="connsiteX23" fmla="*/ 1851025 w 4343400"/>
              <a:gd name="connsiteY23" fmla="*/ 438150 h 841375"/>
              <a:gd name="connsiteX24" fmla="*/ 1851025 w 4343400"/>
              <a:gd name="connsiteY24" fmla="*/ 469900 h 841375"/>
              <a:gd name="connsiteX25" fmla="*/ 2082800 w 4343400"/>
              <a:gd name="connsiteY25" fmla="*/ 466725 h 841375"/>
              <a:gd name="connsiteX26" fmla="*/ 2082800 w 4343400"/>
              <a:gd name="connsiteY26" fmla="*/ 495300 h 841375"/>
              <a:gd name="connsiteX27" fmla="*/ 2130425 w 4343400"/>
              <a:gd name="connsiteY27" fmla="*/ 495300 h 841375"/>
              <a:gd name="connsiteX28" fmla="*/ 2130425 w 4343400"/>
              <a:gd name="connsiteY28" fmla="*/ 527050 h 841375"/>
              <a:gd name="connsiteX29" fmla="*/ 2235200 w 4343400"/>
              <a:gd name="connsiteY29" fmla="*/ 527050 h 841375"/>
              <a:gd name="connsiteX30" fmla="*/ 2235200 w 4343400"/>
              <a:gd name="connsiteY30" fmla="*/ 555625 h 841375"/>
              <a:gd name="connsiteX31" fmla="*/ 2428875 w 4343400"/>
              <a:gd name="connsiteY31" fmla="*/ 555625 h 841375"/>
              <a:gd name="connsiteX32" fmla="*/ 2428081 w 4343400"/>
              <a:gd name="connsiteY32" fmla="*/ 581819 h 841375"/>
              <a:gd name="connsiteX33" fmla="*/ 2841625 w 4343400"/>
              <a:gd name="connsiteY33" fmla="*/ 587375 h 841375"/>
              <a:gd name="connsiteX34" fmla="*/ 2841625 w 4343400"/>
              <a:gd name="connsiteY34" fmla="*/ 615950 h 841375"/>
              <a:gd name="connsiteX35" fmla="*/ 2927350 w 4343400"/>
              <a:gd name="connsiteY35" fmla="*/ 615950 h 841375"/>
              <a:gd name="connsiteX36" fmla="*/ 2930525 w 4343400"/>
              <a:gd name="connsiteY36" fmla="*/ 650875 h 841375"/>
              <a:gd name="connsiteX37" fmla="*/ 3025775 w 4343400"/>
              <a:gd name="connsiteY37" fmla="*/ 650875 h 841375"/>
              <a:gd name="connsiteX38" fmla="*/ 3025775 w 4343400"/>
              <a:gd name="connsiteY38" fmla="*/ 682625 h 841375"/>
              <a:gd name="connsiteX39" fmla="*/ 3051175 w 4343400"/>
              <a:gd name="connsiteY39" fmla="*/ 682625 h 841375"/>
              <a:gd name="connsiteX40" fmla="*/ 3054350 w 4343400"/>
              <a:gd name="connsiteY40" fmla="*/ 708025 h 841375"/>
              <a:gd name="connsiteX41" fmla="*/ 3060700 w 4343400"/>
              <a:gd name="connsiteY41" fmla="*/ 708025 h 841375"/>
              <a:gd name="connsiteX42" fmla="*/ 3060700 w 4343400"/>
              <a:gd name="connsiteY42" fmla="*/ 768350 h 841375"/>
              <a:gd name="connsiteX43" fmla="*/ 3648075 w 4343400"/>
              <a:gd name="connsiteY43" fmla="*/ 774700 h 841375"/>
              <a:gd name="connsiteX44" fmla="*/ 3648075 w 4343400"/>
              <a:gd name="connsiteY44" fmla="*/ 800100 h 841375"/>
              <a:gd name="connsiteX45" fmla="*/ 3657600 w 4343400"/>
              <a:gd name="connsiteY45" fmla="*/ 796925 h 841375"/>
              <a:gd name="connsiteX46" fmla="*/ 3657600 w 4343400"/>
              <a:gd name="connsiteY46" fmla="*/ 838200 h 841375"/>
              <a:gd name="connsiteX47" fmla="*/ 4343400 w 4343400"/>
              <a:gd name="connsiteY47" fmla="*/ 841375 h 841375"/>
              <a:gd name="connsiteX0" fmla="*/ 0 w 4343400"/>
              <a:gd name="connsiteY0" fmla="*/ 0 h 841375"/>
              <a:gd name="connsiteX1" fmla="*/ 533400 w 4343400"/>
              <a:gd name="connsiteY1" fmla="*/ 3175 h 841375"/>
              <a:gd name="connsiteX2" fmla="*/ 532606 w 4343400"/>
              <a:gd name="connsiteY2" fmla="*/ 28575 h 841375"/>
              <a:gd name="connsiteX3" fmla="*/ 590550 w 4343400"/>
              <a:gd name="connsiteY3" fmla="*/ 28575 h 841375"/>
              <a:gd name="connsiteX4" fmla="*/ 593725 w 4343400"/>
              <a:gd name="connsiteY4" fmla="*/ 88900 h 841375"/>
              <a:gd name="connsiteX5" fmla="*/ 899318 w 4343400"/>
              <a:gd name="connsiteY5" fmla="*/ 88900 h 841375"/>
              <a:gd name="connsiteX6" fmla="*/ 898525 w 4343400"/>
              <a:gd name="connsiteY6" fmla="*/ 146050 h 841375"/>
              <a:gd name="connsiteX7" fmla="*/ 917575 w 4343400"/>
              <a:gd name="connsiteY7" fmla="*/ 146050 h 841375"/>
              <a:gd name="connsiteX8" fmla="*/ 917575 w 4343400"/>
              <a:gd name="connsiteY8" fmla="*/ 174625 h 841375"/>
              <a:gd name="connsiteX9" fmla="*/ 1082675 w 4343400"/>
              <a:gd name="connsiteY9" fmla="*/ 177800 h 841375"/>
              <a:gd name="connsiteX10" fmla="*/ 1083469 w 4343400"/>
              <a:gd name="connsiteY10" fmla="*/ 203200 h 841375"/>
              <a:gd name="connsiteX11" fmla="*/ 1206500 w 4343400"/>
              <a:gd name="connsiteY11" fmla="*/ 206375 h 841375"/>
              <a:gd name="connsiteX12" fmla="*/ 1206500 w 4343400"/>
              <a:gd name="connsiteY12" fmla="*/ 263525 h 841375"/>
              <a:gd name="connsiteX13" fmla="*/ 1422400 w 4343400"/>
              <a:gd name="connsiteY13" fmla="*/ 263525 h 841375"/>
              <a:gd name="connsiteX14" fmla="*/ 1422400 w 4343400"/>
              <a:gd name="connsiteY14" fmla="*/ 296862 h 841375"/>
              <a:gd name="connsiteX15" fmla="*/ 1612900 w 4343400"/>
              <a:gd name="connsiteY15" fmla="*/ 295275 h 841375"/>
              <a:gd name="connsiteX16" fmla="*/ 1612900 w 4343400"/>
              <a:gd name="connsiteY16" fmla="*/ 323850 h 841375"/>
              <a:gd name="connsiteX17" fmla="*/ 1803400 w 4343400"/>
              <a:gd name="connsiteY17" fmla="*/ 327025 h 841375"/>
              <a:gd name="connsiteX18" fmla="*/ 1803400 w 4343400"/>
              <a:gd name="connsiteY18" fmla="*/ 352425 h 841375"/>
              <a:gd name="connsiteX19" fmla="*/ 1806575 w 4343400"/>
              <a:gd name="connsiteY19" fmla="*/ 352425 h 841375"/>
              <a:gd name="connsiteX20" fmla="*/ 1806575 w 4343400"/>
              <a:gd name="connsiteY20" fmla="*/ 377825 h 841375"/>
              <a:gd name="connsiteX21" fmla="*/ 1847850 w 4343400"/>
              <a:gd name="connsiteY21" fmla="*/ 377825 h 841375"/>
              <a:gd name="connsiteX22" fmla="*/ 1847850 w 4343400"/>
              <a:gd name="connsiteY22" fmla="*/ 438150 h 841375"/>
              <a:gd name="connsiteX23" fmla="*/ 1851025 w 4343400"/>
              <a:gd name="connsiteY23" fmla="*/ 438150 h 841375"/>
              <a:gd name="connsiteX24" fmla="*/ 1851025 w 4343400"/>
              <a:gd name="connsiteY24" fmla="*/ 469900 h 841375"/>
              <a:gd name="connsiteX25" fmla="*/ 2082800 w 4343400"/>
              <a:gd name="connsiteY25" fmla="*/ 466725 h 841375"/>
              <a:gd name="connsiteX26" fmla="*/ 2082800 w 4343400"/>
              <a:gd name="connsiteY26" fmla="*/ 495300 h 841375"/>
              <a:gd name="connsiteX27" fmla="*/ 2130425 w 4343400"/>
              <a:gd name="connsiteY27" fmla="*/ 495300 h 841375"/>
              <a:gd name="connsiteX28" fmla="*/ 2130425 w 4343400"/>
              <a:gd name="connsiteY28" fmla="*/ 527050 h 841375"/>
              <a:gd name="connsiteX29" fmla="*/ 2235200 w 4343400"/>
              <a:gd name="connsiteY29" fmla="*/ 527050 h 841375"/>
              <a:gd name="connsiteX30" fmla="*/ 2235200 w 4343400"/>
              <a:gd name="connsiteY30" fmla="*/ 555625 h 841375"/>
              <a:gd name="connsiteX31" fmla="*/ 2428875 w 4343400"/>
              <a:gd name="connsiteY31" fmla="*/ 555625 h 841375"/>
              <a:gd name="connsiteX32" fmla="*/ 2428081 w 4343400"/>
              <a:gd name="connsiteY32" fmla="*/ 581819 h 841375"/>
              <a:gd name="connsiteX33" fmla="*/ 2841625 w 4343400"/>
              <a:gd name="connsiteY33" fmla="*/ 587375 h 841375"/>
              <a:gd name="connsiteX34" fmla="*/ 2841625 w 4343400"/>
              <a:gd name="connsiteY34" fmla="*/ 615950 h 841375"/>
              <a:gd name="connsiteX35" fmla="*/ 2927350 w 4343400"/>
              <a:gd name="connsiteY35" fmla="*/ 615950 h 841375"/>
              <a:gd name="connsiteX36" fmla="*/ 2930525 w 4343400"/>
              <a:gd name="connsiteY36" fmla="*/ 650875 h 841375"/>
              <a:gd name="connsiteX37" fmla="*/ 3025775 w 4343400"/>
              <a:gd name="connsiteY37" fmla="*/ 650875 h 841375"/>
              <a:gd name="connsiteX38" fmla="*/ 3025775 w 4343400"/>
              <a:gd name="connsiteY38" fmla="*/ 682625 h 841375"/>
              <a:gd name="connsiteX39" fmla="*/ 3051175 w 4343400"/>
              <a:gd name="connsiteY39" fmla="*/ 682625 h 841375"/>
              <a:gd name="connsiteX40" fmla="*/ 3054350 w 4343400"/>
              <a:gd name="connsiteY40" fmla="*/ 708025 h 841375"/>
              <a:gd name="connsiteX41" fmla="*/ 3060700 w 4343400"/>
              <a:gd name="connsiteY41" fmla="*/ 708025 h 841375"/>
              <a:gd name="connsiteX42" fmla="*/ 3060700 w 4343400"/>
              <a:gd name="connsiteY42" fmla="*/ 768350 h 841375"/>
              <a:gd name="connsiteX43" fmla="*/ 3648075 w 4343400"/>
              <a:gd name="connsiteY43" fmla="*/ 774700 h 841375"/>
              <a:gd name="connsiteX44" fmla="*/ 3648075 w 4343400"/>
              <a:gd name="connsiteY44" fmla="*/ 800100 h 841375"/>
              <a:gd name="connsiteX45" fmla="*/ 3657600 w 4343400"/>
              <a:gd name="connsiteY45" fmla="*/ 804069 h 841375"/>
              <a:gd name="connsiteX46" fmla="*/ 3657600 w 4343400"/>
              <a:gd name="connsiteY46" fmla="*/ 838200 h 841375"/>
              <a:gd name="connsiteX47" fmla="*/ 4343400 w 4343400"/>
              <a:gd name="connsiteY47" fmla="*/ 841375 h 841375"/>
              <a:gd name="connsiteX0" fmla="*/ 0 w 4343400"/>
              <a:gd name="connsiteY0" fmla="*/ 0 h 841375"/>
              <a:gd name="connsiteX1" fmla="*/ 533400 w 4343400"/>
              <a:gd name="connsiteY1" fmla="*/ 3175 h 841375"/>
              <a:gd name="connsiteX2" fmla="*/ 532606 w 4343400"/>
              <a:gd name="connsiteY2" fmla="*/ 28575 h 841375"/>
              <a:gd name="connsiteX3" fmla="*/ 590550 w 4343400"/>
              <a:gd name="connsiteY3" fmla="*/ 28575 h 841375"/>
              <a:gd name="connsiteX4" fmla="*/ 593725 w 4343400"/>
              <a:gd name="connsiteY4" fmla="*/ 88900 h 841375"/>
              <a:gd name="connsiteX5" fmla="*/ 899318 w 4343400"/>
              <a:gd name="connsiteY5" fmla="*/ 88900 h 841375"/>
              <a:gd name="connsiteX6" fmla="*/ 898525 w 4343400"/>
              <a:gd name="connsiteY6" fmla="*/ 146050 h 841375"/>
              <a:gd name="connsiteX7" fmla="*/ 917575 w 4343400"/>
              <a:gd name="connsiteY7" fmla="*/ 146050 h 841375"/>
              <a:gd name="connsiteX8" fmla="*/ 917575 w 4343400"/>
              <a:gd name="connsiteY8" fmla="*/ 174625 h 841375"/>
              <a:gd name="connsiteX9" fmla="*/ 1082675 w 4343400"/>
              <a:gd name="connsiteY9" fmla="*/ 177800 h 841375"/>
              <a:gd name="connsiteX10" fmla="*/ 1083469 w 4343400"/>
              <a:gd name="connsiteY10" fmla="*/ 203200 h 841375"/>
              <a:gd name="connsiteX11" fmla="*/ 1206500 w 4343400"/>
              <a:gd name="connsiteY11" fmla="*/ 206375 h 841375"/>
              <a:gd name="connsiteX12" fmla="*/ 1206500 w 4343400"/>
              <a:gd name="connsiteY12" fmla="*/ 263525 h 841375"/>
              <a:gd name="connsiteX13" fmla="*/ 1422400 w 4343400"/>
              <a:gd name="connsiteY13" fmla="*/ 263525 h 841375"/>
              <a:gd name="connsiteX14" fmla="*/ 1422400 w 4343400"/>
              <a:gd name="connsiteY14" fmla="*/ 296862 h 841375"/>
              <a:gd name="connsiteX15" fmla="*/ 1612900 w 4343400"/>
              <a:gd name="connsiteY15" fmla="*/ 295275 h 841375"/>
              <a:gd name="connsiteX16" fmla="*/ 1612900 w 4343400"/>
              <a:gd name="connsiteY16" fmla="*/ 323850 h 841375"/>
              <a:gd name="connsiteX17" fmla="*/ 1803400 w 4343400"/>
              <a:gd name="connsiteY17" fmla="*/ 327025 h 841375"/>
              <a:gd name="connsiteX18" fmla="*/ 1803400 w 4343400"/>
              <a:gd name="connsiteY18" fmla="*/ 352425 h 841375"/>
              <a:gd name="connsiteX19" fmla="*/ 1806575 w 4343400"/>
              <a:gd name="connsiteY19" fmla="*/ 352425 h 841375"/>
              <a:gd name="connsiteX20" fmla="*/ 1806575 w 4343400"/>
              <a:gd name="connsiteY20" fmla="*/ 377825 h 841375"/>
              <a:gd name="connsiteX21" fmla="*/ 1847850 w 4343400"/>
              <a:gd name="connsiteY21" fmla="*/ 377825 h 841375"/>
              <a:gd name="connsiteX22" fmla="*/ 1847850 w 4343400"/>
              <a:gd name="connsiteY22" fmla="*/ 438150 h 841375"/>
              <a:gd name="connsiteX23" fmla="*/ 1851025 w 4343400"/>
              <a:gd name="connsiteY23" fmla="*/ 438150 h 841375"/>
              <a:gd name="connsiteX24" fmla="*/ 1851025 w 4343400"/>
              <a:gd name="connsiteY24" fmla="*/ 469900 h 841375"/>
              <a:gd name="connsiteX25" fmla="*/ 2082800 w 4343400"/>
              <a:gd name="connsiteY25" fmla="*/ 466725 h 841375"/>
              <a:gd name="connsiteX26" fmla="*/ 2082800 w 4343400"/>
              <a:gd name="connsiteY26" fmla="*/ 495300 h 841375"/>
              <a:gd name="connsiteX27" fmla="*/ 2130425 w 4343400"/>
              <a:gd name="connsiteY27" fmla="*/ 495300 h 841375"/>
              <a:gd name="connsiteX28" fmla="*/ 2130425 w 4343400"/>
              <a:gd name="connsiteY28" fmla="*/ 527050 h 841375"/>
              <a:gd name="connsiteX29" fmla="*/ 2235200 w 4343400"/>
              <a:gd name="connsiteY29" fmla="*/ 527050 h 841375"/>
              <a:gd name="connsiteX30" fmla="*/ 2235200 w 4343400"/>
              <a:gd name="connsiteY30" fmla="*/ 555625 h 841375"/>
              <a:gd name="connsiteX31" fmla="*/ 2428875 w 4343400"/>
              <a:gd name="connsiteY31" fmla="*/ 555625 h 841375"/>
              <a:gd name="connsiteX32" fmla="*/ 2428081 w 4343400"/>
              <a:gd name="connsiteY32" fmla="*/ 581819 h 841375"/>
              <a:gd name="connsiteX33" fmla="*/ 2841625 w 4343400"/>
              <a:gd name="connsiteY33" fmla="*/ 587375 h 841375"/>
              <a:gd name="connsiteX34" fmla="*/ 2841625 w 4343400"/>
              <a:gd name="connsiteY34" fmla="*/ 615950 h 841375"/>
              <a:gd name="connsiteX35" fmla="*/ 2927350 w 4343400"/>
              <a:gd name="connsiteY35" fmla="*/ 615950 h 841375"/>
              <a:gd name="connsiteX36" fmla="*/ 2930525 w 4343400"/>
              <a:gd name="connsiteY36" fmla="*/ 650875 h 841375"/>
              <a:gd name="connsiteX37" fmla="*/ 3025775 w 4343400"/>
              <a:gd name="connsiteY37" fmla="*/ 650875 h 841375"/>
              <a:gd name="connsiteX38" fmla="*/ 3025775 w 4343400"/>
              <a:gd name="connsiteY38" fmla="*/ 682625 h 841375"/>
              <a:gd name="connsiteX39" fmla="*/ 3051175 w 4343400"/>
              <a:gd name="connsiteY39" fmla="*/ 682625 h 841375"/>
              <a:gd name="connsiteX40" fmla="*/ 3054350 w 4343400"/>
              <a:gd name="connsiteY40" fmla="*/ 708025 h 841375"/>
              <a:gd name="connsiteX41" fmla="*/ 3060700 w 4343400"/>
              <a:gd name="connsiteY41" fmla="*/ 708025 h 841375"/>
              <a:gd name="connsiteX42" fmla="*/ 3060700 w 4343400"/>
              <a:gd name="connsiteY42" fmla="*/ 768350 h 841375"/>
              <a:gd name="connsiteX43" fmla="*/ 3648075 w 4343400"/>
              <a:gd name="connsiteY43" fmla="*/ 774700 h 841375"/>
              <a:gd name="connsiteX44" fmla="*/ 3648075 w 4343400"/>
              <a:gd name="connsiteY44" fmla="*/ 800100 h 841375"/>
              <a:gd name="connsiteX45" fmla="*/ 3657600 w 4343400"/>
              <a:gd name="connsiteY45" fmla="*/ 801688 h 841375"/>
              <a:gd name="connsiteX46" fmla="*/ 3657600 w 4343400"/>
              <a:gd name="connsiteY46" fmla="*/ 838200 h 841375"/>
              <a:gd name="connsiteX47" fmla="*/ 4343400 w 4343400"/>
              <a:gd name="connsiteY47" fmla="*/ 841375 h 841375"/>
              <a:gd name="connsiteX0" fmla="*/ 0 w 4343400"/>
              <a:gd name="connsiteY0" fmla="*/ 0 h 841375"/>
              <a:gd name="connsiteX1" fmla="*/ 533400 w 4343400"/>
              <a:gd name="connsiteY1" fmla="*/ 3175 h 841375"/>
              <a:gd name="connsiteX2" fmla="*/ 532606 w 4343400"/>
              <a:gd name="connsiteY2" fmla="*/ 28575 h 841375"/>
              <a:gd name="connsiteX3" fmla="*/ 595313 w 4343400"/>
              <a:gd name="connsiteY3" fmla="*/ 28575 h 841375"/>
              <a:gd name="connsiteX4" fmla="*/ 593725 w 4343400"/>
              <a:gd name="connsiteY4" fmla="*/ 88900 h 841375"/>
              <a:gd name="connsiteX5" fmla="*/ 899318 w 4343400"/>
              <a:gd name="connsiteY5" fmla="*/ 88900 h 841375"/>
              <a:gd name="connsiteX6" fmla="*/ 898525 w 4343400"/>
              <a:gd name="connsiteY6" fmla="*/ 146050 h 841375"/>
              <a:gd name="connsiteX7" fmla="*/ 917575 w 4343400"/>
              <a:gd name="connsiteY7" fmla="*/ 146050 h 841375"/>
              <a:gd name="connsiteX8" fmla="*/ 917575 w 4343400"/>
              <a:gd name="connsiteY8" fmla="*/ 174625 h 841375"/>
              <a:gd name="connsiteX9" fmla="*/ 1082675 w 4343400"/>
              <a:gd name="connsiteY9" fmla="*/ 177800 h 841375"/>
              <a:gd name="connsiteX10" fmla="*/ 1083469 w 4343400"/>
              <a:gd name="connsiteY10" fmla="*/ 203200 h 841375"/>
              <a:gd name="connsiteX11" fmla="*/ 1206500 w 4343400"/>
              <a:gd name="connsiteY11" fmla="*/ 206375 h 841375"/>
              <a:gd name="connsiteX12" fmla="*/ 1206500 w 4343400"/>
              <a:gd name="connsiteY12" fmla="*/ 263525 h 841375"/>
              <a:gd name="connsiteX13" fmla="*/ 1422400 w 4343400"/>
              <a:gd name="connsiteY13" fmla="*/ 263525 h 841375"/>
              <a:gd name="connsiteX14" fmla="*/ 1422400 w 4343400"/>
              <a:gd name="connsiteY14" fmla="*/ 296862 h 841375"/>
              <a:gd name="connsiteX15" fmla="*/ 1612900 w 4343400"/>
              <a:gd name="connsiteY15" fmla="*/ 295275 h 841375"/>
              <a:gd name="connsiteX16" fmla="*/ 1612900 w 4343400"/>
              <a:gd name="connsiteY16" fmla="*/ 323850 h 841375"/>
              <a:gd name="connsiteX17" fmla="*/ 1803400 w 4343400"/>
              <a:gd name="connsiteY17" fmla="*/ 327025 h 841375"/>
              <a:gd name="connsiteX18" fmla="*/ 1803400 w 4343400"/>
              <a:gd name="connsiteY18" fmla="*/ 352425 h 841375"/>
              <a:gd name="connsiteX19" fmla="*/ 1806575 w 4343400"/>
              <a:gd name="connsiteY19" fmla="*/ 352425 h 841375"/>
              <a:gd name="connsiteX20" fmla="*/ 1806575 w 4343400"/>
              <a:gd name="connsiteY20" fmla="*/ 377825 h 841375"/>
              <a:gd name="connsiteX21" fmla="*/ 1847850 w 4343400"/>
              <a:gd name="connsiteY21" fmla="*/ 377825 h 841375"/>
              <a:gd name="connsiteX22" fmla="*/ 1847850 w 4343400"/>
              <a:gd name="connsiteY22" fmla="*/ 438150 h 841375"/>
              <a:gd name="connsiteX23" fmla="*/ 1851025 w 4343400"/>
              <a:gd name="connsiteY23" fmla="*/ 438150 h 841375"/>
              <a:gd name="connsiteX24" fmla="*/ 1851025 w 4343400"/>
              <a:gd name="connsiteY24" fmla="*/ 469900 h 841375"/>
              <a:gd name="connsiteX25" fmla="*/ 2082800 w 4343400"/>
              <a:gd name="connsiteY25" fmla="*/ 466725 h 841375"/>
              <a:gd name="connsiteX26" fmla="*/ 2082800 w 4343400"/>
              <a:gd name="connsiteY26" fmla="*/ 495300 h 841375"/>
              <a:gd name="connsiteX27" fmla="*/ 2130425 w 4343400"/>
              <a:gd name="connsiteY27" fmla="*/ 495300 h 841375"/>
              <a:gd name="connsiteX28" fmla="*/ 2130425 w 4343400"/>
              <a:gd name="connsiteY28" fmla="*/ 527050 h 841375"/>
              <a:gd name="connsiteX29" fmla="*/ 2235200 w 4343400"/>
              <a:gd name="connsiteY29" fmla="*/ 527050 h 841375"/>
              <a:gd name="connsiteX30" fmla="*/ 2235200 w 4343400"/>
              <a:gd name="connsiteY30" fmla="*/ 555625 h 841375"/>
              <a:gd name="connsiteX31" fmla="*/ 2428875 w 4343400"/>
              <a:gd name="connsiteY31" fmla="*/ 555625 h 841375"/>
              <a:gd name="connsiteX32" fmla="*/ 2428081 w 4343400"/>
              <a:gd name="connsiteY32" fmla="*/ 581819 h 841375"/>
              <a:gd name="connsiteX33" fmla="*/ 2841625 w 4343400"/>
              <a:gd name="connsiteY33" fmla="*/ 587375 h 841375"/>
              <a:gd name="connsiteX34" fmla="*/ 2841625 w 4343400"/>
              <a:gd name="connsiteY34" fmla="*/ 615950 h 841375"/>
              <a:gd name="connsiteX35" fmla="*/ 2927350 w 4343400"/>
              <a:gd name="connsiteY35" fmla="*/ 615950 h 841375"/>
              <a:gd name="connsiteX36" fmla="*/ 2930525 w 4343400"/>
              <a:gd name="connsiteY36" fmla="*/ 650875 h 841375"/>
              <a:gd name="connsiteX37" fmla="*/ 3025775 w 4343400"/>
              <a:gd name="connsiteY37" fmla="*/ 650875 h 841375"/>
              <a:gd name="connsiteX38" fmla="*/ 3025775 w 4343400"/>
              <a:gd name="connsiteY38" fmla="*/ 682625 h 841375"/>
              <a:gd name="connsiteX39" fmla="*/ 3051175 w 4343400"/>
              <a:gd name="connsiteY39" fmla="*/ 682625 h 841375"/>
              <a:gd name="connsiteX40" fmla="*/ 3054350 w 4343400"/>
              <a:gd name="connsiteY40" fmla="*/ 708025 h 841375"/>
              <a:gd name="connsiteX41" fmla="*/ 3060700 w 4343400"/>
              <a:gd name="connsiteY41" fmla="*/ 708025 h 841375"/>
              <a:gd name="connsiteX42" fmla="*/ 3060700 w 4343400"/>
              <a:gd name="connsiteY42" fmla="*/ 768350 h 841375"/>
              <a:gd name="connsiteX43" fmla="*/ 3648075 w 4343400"/>
              <a:gd name="connsiteY43" fmla="*/ 774700 h 841375"/>
              <a:gd name="connsiteX44" fmla="*/ 3648075 w 4343400"/>
              <a:gd name="connsiteY44" fmla="*/ 800100 h 841375"/>
              <a:gd name="connsiteX45" fmla="*/ 3657600 w 4343400"/>
              <a:gd name="connsiteY45" fmla="*/ 801688 h 841375"/>
              <a:gd name="connsiteX46" fmla="*/ 3657600 w 4343400"/>
              <a:gd name="connsiteY46" fmla="*/ 838200 h 841375"/>
              <a:gd name="connsiteX47" fmla="*/ 4343400 w 4343400"/>
              <a:gd name="connsiteY47" fmla="*/ 841375 h 84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343400" h="841375">
                <a:moveTo>
                  <a:pt x="0" y="0"/>
                </a:moveTo>
                <a:lnTo>
                  <a:pt x="533400" y="3175"/>
                </a:lnTo>
                <a:cubicBezTo>
                  <a:pt x="533135" y="11642"/>
                  <a:pt x="532871" y="20108"/>
                  <a:pt x="532606" y="28575"/>
                </a:cubicBezTo>
                <a:lnTo>
                  <a:pt x="595313" y="28575"/>
                </a:lnTo>
                <a:cubicBezTo>
                  <a:pt x="594784" y="48683"/>
                  <a:pt x="594254" y="68792"/>
                  <a:pt x="593725" y="88900"/>
                </a:cubicBezTo>
                <a:lnTo>
                  <a:pt x="899318" y="88900"/>
                </a:lnTo>
                <a:cubicBezTo>
                  <a:pt x="899054" y="107950"/>
                  <a:pt x="898789" y="127000"/>
                  <a:pt x="898525" y="146050"/>
                </a:cubicBezTo>
                <a:lnTo>
                  <a:pt x="917575" y="146050"/>
                </a:lnTo>
                <a:lnTo>
                  <a:pt x="917575" y="174625"/>
                </a:lnTo>
                <a:lnTo>
                  <a:pt x="1082675" y="177800"/>
                </a:lnTo>
                <a:cubicBezTo>
                  <a:pt x="1082940" y="186267"/>
                  <a:pt x="1083204" y="194733"/>
                  <a:pt x="1083469" y="203200"/>
                </a:cubicBezTo>
                <a:lnTo>
                  <a:pt x="1206500" y="206375"/>
                </a:lnTo>
                <a:lnTo>
                  <a:pt x="1206500" y="263525"/>
                </a:lnTo>
                <a:lnTo>
                  <a:pt x="1422400" y="263525"/>
                </a:lnTo>
                <a:lnTo>
                  <a:pt x="1422400" y="296862"/>
                </a:lnTo>
                <a:lnTo>
                  <a:pt x="1612900" y="295275"/>
                </a:lnTo>
                <a:lnTo>
                  <a:pt x="1612900" y="323850"/>
                </a:lnTo>
                <a:lnTo>
                  <a:pt x="1803400" y="327025"/>
                </a:lnTo>
                <a:lnTo>
                  <a:pt x="1803400" y="352425"/>
                </a:lnTo>
                <a:lnTo>
                  <a:pt x="1806575" y="352425"/>
                </a:lnTo>
                <a:lnTo>
                  <a:pt x="1806575" y="377825"/>
                </a:lnTo>
                <a:lnTo>
                  <a:pt x="1847850" y="377825"/>
                </a:lnTo>
                <a:lnTo>
                  <a:pt x="1847850" y="438150"/>
                </a:lnTo>
                <a:lnTo>
                  <a:pt x="1851025" y="438150"/>
                </a:lnTo>
                <a:lnTo>
                  <a:pt x="1851025" y="469900"/>
                </a:lnTo>
                <a:lnTo>
                  <a:pt x="2082800" y="466725"/>
                </a:lnTo>
                <a:lnTo>
                  <a:pt x="2082800" y="495300"/>
                </a:lnTo>
                <a:lnTo>
                  <a:pt x="2130425" y="495300"/>
                </a:lnTo>
                <a:lnTo>
                  <a:pt x="2130425" y="527050"/>
                </a:lnTo>
                <a:lnTo>
                  <a:pt x="2235200" y="527050"/>
                </a:lnTo>
                <a:lnTo>
                  <a:pt x="2235200" y="555625"/>
                </a:lnTo>
                <a:lnTo>
                  <a:pt x="2428875" y="555625"/>
                </a:lnTo>
                <a:cubicBezTo>
                  <a:pt x="2428610" y="564356"/>
                  <a:pt x="2428346" y="573088"/>
                  <a:pt x="2428081" y="581819"/>
                </a:cubicBezTo>
                <a:lnTo>
                  <a:pt x="2841625" y="587375"/>
                </a:lnTo>
                <a:lnTo>
                  <a:pt x="2841625" y="615950"/>
                </a:lnTo>
                <a:lnTo>
                  <a:pt x="2927350" y="615950"/>
                </a:lnTo>
                <a:lnTo>
                  <a:pt x="2930525" y="650875"/>
                </a:lnTo>
                <a:lnTo>
                  <a:pt x="3025775" y="650875"/>
                </a:lnTo>
                <a:lnTo>
                  <a:pt x="3025775" y="682625"/>
                </a:lnTo>
                <a:lnTo>
                  <a:pt x="3051175" y="682625"/>
                </a:lnTo>
                <a:lnTo>
                  <a:pt x="3054350" y="708025"/>
                </a:lnTo>
                <a:lnTo>
                  <a:pt x="3060700" y="708025"/>
                </a:lnTo>
                <a:lnTo>
                  <a:pt x="3060700" y="768350"/>
                </a:lnTo>
                <a:lnTo>
                  <a:pt x="3648075" y="774700"/>
                </a:lnTo>
                <a:lnTo>
                  <a:pt x="3648075" y="800100"/>
                </a:lnTo>
                <a:lnTo>
                  <a:pt x="3657600" y="801688"/>
                </a:lnTo>
                <a:lnTo>
                  <a:pt x="3657600" y="838200"/>
                </a:lnTo>
                <a:lnTo>
                  <a:pt x="4343400" y="841375"/>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10" name="Gerader Verbinder 209">
            <a:extLst>
              <a:ext uri="{FF2B5EF4-FFF2-40B4-BE49-F238E27FC236}">
                <a16:creationId xmlns:a16="http://schemas.microsoft.com/office/drawing/2014/main" id="{D96EAC35-6D18-4CC4-9655-10CFEA06A3E8}"/>
              </a:ext>
            </a:extLst>
          </p:cNvPr>
          <p:cNvCxnSpPr>
            <a:cxnSpLocks/>
          </p:cNvCxnSpPr>
          <p:nvPr/>
        </p:nvCxnSpPr>
        <p:spPr>
          <a:xfrm flipV="1">
            <a:off x="1792685" y="1966911"/>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1" name="Gerader Verbinder 210">
            <a:extLst>
              <a:ext uri="{FF2B5EF4-FFF2-40B4-BE49-F238E27FC236}">
                <a16:creationId xmlns:a16="http://schemas.microsoft.com/office/drawing/2014/main" id="{410159C0-EC06-4162-BA35-477CB1763906}"/>
              </a:ext>
            </a:extLst>
          </p:cNvPr>
          <p:cNvCxnSpPr>
            <a:cxnSpLocks/>
          </p:cNvCxnSpPr>
          <p:nvPr/>
        </p:nvCxnSpPr>
        <p:spPr>
          <a:xfrm flipV="1">
            <a:off x="3609578" y="2432769"/>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C58FC3D4-A023-4193-A88F-CFABA5360D09}"/>
              </a:ext>
            </a:extLst>
          </p:cNvPr>
          <p:cNvCxnSpPr>
            <a:cxnSpLocks/>
          </p:cNvCxnSpPr>
          <p:nvPr/>
        </p:nvCxnSpPr>
        <p:spPr>
          <a:xfrm flipV="1">
            <a:off x="4250134" y="2640458"/>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3" name="Gerader Verbinder 212">
            <a:extLst>
              <a:ext uri="{FF2B5EF4-FFF2-40B4-BE49-F238E27FC236}">
                <a16:creationId xmlns:a16="http://schemas.microsoft.com/office/drawing/2014/main" id="{AB3DAA74-4ACE-4F16-895D-E6C0430290BD}"/>
              </a:ext>
            </a:extLst>
          </p:cNvPr>
          <p:cNvCxnSpPr>
            <a:cxnSpLocks/>
          </p:cNvCxnSpPr>
          <p:nvPr/>
        </p:nvCxnSpPr>
        <p:spPr>
          <a:xfrm flipV="1">
            <a:off x="4813460" y="2640458"/>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4" name="Gerader Verbinder 213">
            <a:extLst>
              <a:ext uri="{FF2B5EF4-FFF2-40B4-BE49-F238E27FC236}">
                <a16:creationId xmlns:a16="http://schemas.microsoft.com/office/drawing/2014/main" id="{D23FD37A-5AEF-41A9-B83C-526B0BB50758}"/>
              </a:ext>
            </a:extLst>
          </p:cNvPr>
          <p:cNvCxnSpPr>
            <a:cxnSpLocks/>
          </p:cNvCxnSpPr>
          <p:nvPr/>
        </p:nvCxnSpPr>
        <p:spPr>
          <a:xfrm flipV="1">
            <a:off x="4837273" y="2714233"/>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5" name="Gerader Verbinder 214">
            <a:extLst>
              <a:ext uri="{FF2B5EF4-FFF2-40B4-BE49-F238E27FC236}">
                <a16:creationId xmlns:a16="http://schemas.microsoft.com/office/drawing/2014/main" id="{F81F6D8D-43D1-4967-ABA9-BBB2CF504363}"/>
              </a:ext>
            </a:extLst>
          </p:cNvPr>
          <p:cNvCxnSpPr>
            <a:cxnSpLocks/>
          </p:cNvCxnSpPr>
          <p:nvPr/>
        </p:nvCxnSpPr>
        <p:spPr>
          <a:xfrm flipV="1">
            <a:off x="4854894" y="2713843"/>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6" name="Gerader Verbinder 215">
            <a:extLst>
              <a:ext uri="{FF2B5EF4-FFF2-40B4-BE49-F238E27FC236}">
                <a16:creationId xmlns:a16="http://schemas.microsoft.com/office/drawing/2014/main" id="{22B44083-AFAD-4B38-A757-233DCA9CC67F}"/>
              </a:ext>
            </a:extLst>
          </p:cNvPr>
          <p:cNvCxnSpPr>
            <a:cxnSpLocks/>
          </p:cNvCxnSpPr>
          <p:nvPr/>
        </p:nvCxnSpPr>
        <p:spPr>
          <a:xfrm flipV="1">
            <a:off x="4859976" y="2713843"/>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7" name="Gerader Verbinder 216">
            <a:extLst>
              <a:ext uri="{FF2B5EF4-FFF2-40B4-BE49-F238E27FC236}">
                <a16:creationId xmlns:a16="http://schemas.microsoft.com/office/drawing/2014/main" id="{1D2A906C-D3BF-4A3E-8F74-CD81B7C2EA05}"/>
              </a:ext>
            </a:extLst>
          </p:cNvPr>
          <p:cNvCxnSpPr>
            <a:cxnSpLocks/>
          </p:cNvCxnSpPr>
          <p:nvPr/>
        </p:nvCxnSpPr>
        <p:spPr>
          <a:xfrm flipV="1">
            <a:off x="4959988" y="271622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8" name="Gerader Verbinder 217">
            <a:extLst>
              <a:ext uri="{FF2B5EF4-FFF2-40B4-BE49-F238E27FC236}">
                <a16:creationId xmlns:a16="http://schemas.microsoft.com/office/drawing/2014/main" id="{2ECB5575-90EF-4FC0-9032-296FA3C8019F}"/>
              </a:ext>
            </a:extLst>
          </p:cNvPr>
          <p:cNvCxnSpPr>
            <a:cxnSpLocks/>
          </p:cNvCxnSpPr>
          <p:nvPr/>
        </p:nvCxnSpPr>
        <p:spPr>
          <a:xfrm flipV="1">
            <a:off x="4971866" y="271622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9" name="Gerader Verbinder 218">
            <a:extLst>
              <a:ext uri="{FF2B5EF4-FFF2-40B4-BE49-F238E27FC236}">
                <a16:creationId xmlns:a16="http://schemas.microsoft.com/office/drawing/2014/main" id="{D7B4B0E0-D7F2-4EB5-8285-CA9257E8436B}"/>
              </a:ext>
            </a:extLst>
          </p:cNvPr>
          <p:cNvCxnSpPr>
            <a:cxnSpLocks/>
          </p:cNvCxnSpPr>
          <p:nvPr/>
        </p:nvCxnSpPr>
        <p:spPr>
          <a:xfrm flipV="1">
            <a:off x="5017110" y="271622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0" name="Gerader Verbinder 219">
            <a:extLst>
              <a:ext uri="{FF2B5EF4-FFF2-40B4-BE49-F238E27FC236}">
                <a16:creationId xmlns:a16="http://schemas.microsoft.com/office/drawing/2014/main" id="{CA419507-D9D3-41C1-A481-A0DB3974D5E3}"/>
              </a:ext>
            </a:extLst>
          </p:cNvPr>
          <p:cNvCxnSpPr>
            <a:cxnSpLocks/>
          </p:cNvCxnSpPr>
          <p:nvPr/>
        </p:nvCxnSpPr>
        <p:spPr>
          <a:xfrm flipV="1">
            <a:off x="5029017" y="271622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1" name="Gerader Verbinder 220">
            <a:extLst>
              <a:ext uri="{FF2B5EF4-FFF2-40B4-BE49-F238E27FC236}">
                <a16:creationId xmlns:a16="http://schemas.microsoft.com/office/drawing/2014/main" id="{9616930B-A41D-481C-8766-2B37C7FC38B8}"/>
              </a:ext>
            </a:extLst>
          </p:cNvPr>
          <p:cNvCxnSpPr>
            <a:cxnSpLocks/>
          </p:cNvCxnSpPr>
          <p:nvPr/>
        </p:nvCxnSpPr>
        <p:spPr>
          <a:xfrm flipV="1">
            <a:off x="5219517" y="2722575"/>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2" name="Gerader Verbinder 221">
            <a:extLst>
              <a:ext uri="{FF2B5EF4-FFF2-40B4-BE49-F238E27FC236}">
                <a16:creationId xmlns:a16="http://schemas.microsoft.com/office/drawing/2014/main" id="{E00FCF18-1B25-47BA-BA98-EA15A5AA0BF9}"/>
              </a:ext>
            </a:extLst>
          </p:cNvPr>
          <p:cNvCxnSpPr>
            <a:cxnSpLocks/>
          </p:cNvCxnSpPr>
          <p:nvPr/>
        </p:nvCxnSpPr>
        <p:spPr>
          <a:xfrm flipV="1">
            <a:off x="5424305" y="2722575"/>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3" name="Gerader Verbinder 222">
            <a:extLst>
              <a:ext uri="{FF2B5EF4-FFF2-40B4-BE49-F238E27FC236}">
                <a16:creationId xmlns:a16="http://schemas.microsoft.com/office/drawing/2014/main" id="{5E15A4C7-CB38-4A99-AA18-B88D5CC63649}"/>
              </a:ext>
            </a:extLst>
          </p:cNvPr>
          <p:cNvCxnSpPr>
            <a:cxnSpLocks/>
          </p:cNvCxnSpPr>
          <p:nvPr/>
        </p:nvCxnSpPr>
        <p:spPr>
          <a:xfrm flipV="1">
            <a:off x="5448118" y="2722575"/>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4" name="Gerader Verbinder 223">
            <a:extLst>
              <a:ext uri="{FF2B5EF4-FFF2-40B4-BE49-F238E27FC236}">
                <a16:creationId xmlns:a16="http://schemas.microsoft.com/office/drawing/2014/main" id="{D697EC0B-ACFB-4222-AEB6-54DE3879D84C}"/>
              </a:ext>
            </a:extLst>
          </p:cNvPr>
          <p:cNvCxnSpPr>
            <a:cxnSpLocks/>
          </p:cNvCxnSpPr>
          <p:nvPr/>
        </p:nvCxnSpPr>
        <p:spPr>
          <a:xfrm flipV="1">
            <a:off x="5472349" y="2723384"/>
            <a:ext cx="0" cy="7143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5" name="Gerader Verbinder 224">
            <a:extLst>
              <a:ext uri="{FF2B5EF4-FFF2-40B4-BE49-F238E27FC236}">
                <a16:creationId xmlns:a16="http://schemas.microsoft.com/office/drawing/2014/main" id="{20A98ACA-8A2F-4A70-92B4-87C11CB9F18C}"/>
              </a:ext>
            </a:extLst>
          </p:cNvPr>
          <p:cNvCxnSpPr>
            <a:cxnSpLocks/>
          </p:cNvCxnSpPr>
          <p:nvPr/>
        </p:nvCxnSpPr>
        <p:spPr>
          <a:xfrm flipH="1">
            <a:off x="3541157" y="2469091"/>
            <a:ext cx="94063" cy="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7" name="Gerader Verbinder 226">
            <a:extLst>
              <a:ext uri="{FF2B5EF4-FFF2-40B4-BE49-F238E27FC236}">
                <a16:creationId xmlns:a16="http://schemas.microsoft.com/office/drawing/2014/main" id="{CD937B8E-5411-4735-8712-33AF8114589C}"/>
              </a:ext>
            </a:extLst>
          </p:cNvPr>
          <p:cNvCxnSpPr>
            <a:cxnSpLocks/>
          </p:cNvCxnSpPr>
          <p:nvPr/>
        </p:nvCxnSpPr>
        <p:spPr>
          <a:xfrm flipH="1" flipV="1">
            <a:off x="4797840" y="2714233"/>
            <a:ext cx="58776" cy="379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9" name="Gerader Verbinder 228">
            <a:extLst>
              <a:ext uri="{FF2B5EF4-FFF2-40B4-BE49-F238E27FC236}">
                <a16:creationId xmlns:a16="http://schemas.microsoft.com/office/drawing/2014/main" id="{187EC1E1-F9A6-42D7-8E6B-D5095688FDAC}"/>
              </a:ext>
            </a:extLst>
          </p:cNvPr>
          <p:cNvCxnSpPr>
            <a:cxnSpLocks/>
          </p:cNvCxnSpPr>
          <p:nvPr/>
        </p:nvCxnSpPr>
        <p:spPr>
          <a:xfrm flipH="1" flipV="1">
            <a:off x="4813040" y="2736839"/>
            <a:ext cx="58776" cy="379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30" name="Gerader Verbinder 229">
            <a:extLst>
              <a:ext uri="{FF2B5EF4-FFF2-40B4-BE49-F238E27FC236}">
                <a16:creationId xmlns:a16="http://schemas.microsoft.com/office/drawing/2014/main" id="{A730A80B-14A4-49D3-B3E0-471FA5A1EBDB}"/>
              </a:ext>
            </a:extLst>
          </p:cNvPr>
          <p:cNvCxnSpPr>
            <a:cxnSpLocks/>
            <a:stCxn id="209" idx="46"/>
          </p:cNvCxnSpPr>
          <p:nvPr/>
        </p:nvCxnSpPr>
        <p:spPr>
          <a:xfrm flipH="1">
            <a:off x="4810254" y="2752722"/>
            <a:ext cx="28446" cy="388"/>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31" name="Gerader Verbinder 230">
            <a:extLst>
              <a:ext uri="{FF2B5EF4-FFF2-40B4-BE49-F238E27FC236}">
                <a16:creationId xmlns:a16="http://schemas.microsoft.com/office/drawing/2014/main" id="{AE120EC8-949F-477B-B9DB-B1E3F35424C8}"/>
              </a:ext>
            </a:extLst>
          </p:cNvPr>
          <p:cNvCxnSpPr>
            <a:cxnSpLocks/>
          </p:cNvCxnSpPr>
          <p:nvPr/>
        </p:nvCxnSpPr>
        <p:spPr>
          <a:xfrm flipH="1">
            <a:off x="4570958" y="1861375"/>
            <a:ext cx="103436"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35" name="Gerader Verbinder 234">
            <a:extLst>
              <a:ext uri="{FF2B5EF4-FFF2-40B4-BE49-F238E27FC236}">
                <a16:creationId xmlns:a16="http://schemas.microsoft.com/office/drawing/2014/main" id="{FA0E7440-4F8B-4FF5-B7FF-8ACF23DFE272}"/>
              </a:ext>
            </a:extLst>
          </p:cNvPr>
          <p:cNvCxnSpPr>
            <a:cxnSpLocks/>
          </p:cNvCxnSpPr>
          <p:nvPr/>
        </p:nvCxnSpPr>
        <p:spPr>
          <a:xfrm flipH="1">
            <a:off x="4570958" y="2001833"/>
            <a:ext cx="103436"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6" name="Gerader Verbinder 235">
            <a:extLst>
              <a:ext uri="{FF2B5EF4-FFF2-40B4-BE49-F238E27FC236}">
                <a16:creationId xmlns:a16="http://schemas.microsoft.com/office/drawing/2014/main" id="{B2F1DB67-EF97-4842-BE7B-4594DBB8BCF1}"/>
              </a:ext>
            </a:extLst>
          </p:cNvPr>
          <p:cNvCxnSpPr>
            <a:cxnSpLocks/>
          </p:cNvCxnSpPr>
          <p:nvPr/>
        </p:nvCxnSpPr>
        <p:spPr>
          <a:xfrm flipH="1">
            <a:off x="4571628" y="2157415"/>
            <a:ext cx="103436"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8" name="Gerader Verbinder 237">
            <a:extLst>
              <a:ext uri="{FF2B5EF4-FFF2-40B4-BE49-F238E27FC236}">
                <a16:creationId xmlns:a16="http://schemas.microsoft.com/office/drawing/2014/main" id="{E2C58F27-2D9B-4F48-A32B-187A3319C811}"/>
              </a:ext>
            </a:extLst>
          </p:cNvPr>
          <p:cNvCxnSpPr>
            <a:cxnSpLocks/>
          </p:cNvCxnSpPr>
          <p:nvPr/>
        </p:nvCxnSpPr>
        <p:spPr>
          <a:xfrm flipV="1">
            <a:off x="4625252" y="2241365"/>
            <a:ext cx="0" cy="82074"/>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39" name="Gerader Verbinder 238">
            <a:extLst>
              <a:ext uri="{FF2B5EF4-FFF2-40B4-BE49-F238E27FC236}">
                <a16:creationId xmlns:a16="http://schemas.microsoft.com/office/drawing/2014/main" id="{DF725A30-0F39-497F-B90C-DBE35562E767}"/>
              </a:ext>
            </a:extLst>
          </p:cNvPr>
          <p:cNvCxnSpPr>
            <a:cxnSpLocks/>
          </p:cNvCxnSpPr>
          <p:nvPr/>
        </p:nvCxnSpPr>
        <p:spPr>
          <a:xfrm flipV="1">
            <a:off x="4581101" y="2282942"/>
            <a:ext cx="83149" cy="554"/>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sp>
        <p:nvSpPr>
          <p:cNvPr id="241" name="Textfeld 240">
            <a:extLst>
              <a:ext uri="{FF2B5EF4-FFF2-40B4-BE49-F238E27FC236}">
                <a16:creationId xmlns:a16="http://schemas.microsoft.com/office/drawing/2014/main" id="{7CEDDD25-2C03-4C82-B47D-C32F740AE801}"/>
              </a:ext>
            </a:extLst>
          </p:cNvPr>
          <p:cNvSpPr txBox="1"/>
          <p:nvPr/>
        </p:nvSpPr>
        <p:spPr>
          <a:xfrm>
            <a:off x="4673896" y="1886987"/>
            <a:ext cx="449264" cy="230832"/>
          </a:xfrm>
          <a:prstGeom prst="rect">
            <a:avLst/>
          </a:prstGeom>
          <a:noFill/>
        </p:spPr>
        <p:txBody>
          <a:bodyPr wrap="square" rtlCol="0">
            <a:spAutoFit/>
          </a:bodyPr>
          <a:lstStyle/>
          <a:p>
            <a:r>
              <a:rPr lang="de-DE" sz="900"/>
              <a:t>PR</a:t>
            </a:r>
          </a:p>
        </p:txBody>
      </p:sp>
      <p:sp>
        <p:nvSpPr>
          <p:cNvPr id="242" name="Textfeld 241">
            <a:extLst>
              <a:ext uri="{FF2B5EF4-FFF2-40B4-BE49-F238E27FC236}">
                <a16:creationId xmlns:a16="http://schemas.microsoft.com/office/drawing/2014/main" id="{7AE973E9-2638-44B8-A453-FF6727556F10}"/>
              </a:ext>
            </a:extLst>
          </p:cNvPr>
          <p:cNvSpPr txBox="1"/>
          <p:nvPr/>
        </p:nvSpPr>
        <p:spPr>
          <a:xfrm>
            <a:off x="4675234" y="2040112"/>
            <a:ext cx="585534" cy="230832"/>
          </a:xfrm>
          <a:prstGeom prst="rect">
            <a:avLst/>
          </a:prstGeom>
          <a:noFill/>
        </p:spPr>
        <p:txBody>
          <a:bodyPr wrap="square" rtlCol="0">
            <a:spAutoFit/>
          </a:bodyPr>
          <a:lstStyle/>
          <a:p>
            <a:r>
              <a:rPr lang="de-DE" sz="900"/>
              <a:t>SD/PD</a:t>
            </a:r>
          </a:p>
        </p:txBody>
      </p:sp>
      <p:sp>
        <p:nvSpPr>
          <p:cNvPr id="243" name="Textfeld 242">
            <a:extLst>
              <a:ext uri="{FF2B5EF4-FFF2-40B4-BE49-F238E27FC236}">
                <a16:creationId xmlns:a16="http://schemas.microsoft.com/office/drawing/2014/main" id="{B59855FE-5278-407F-AC03-DEA4BE3BE973}"/>
              </a:ext>
            </a:extLst>
          </p:cNvPr>
          <p:cNvSpPr txBox="1"/>
          <p:nvPr/>
        </p:nvSpPr>
        <p:spPr>
          <a:xfrm>
            <a:off x="4668246" y="2173976"/>
            <a:ext cx="697223" cy="230832"/>
          </a:xfrm>
          <a:prstGeom prst="rect">
            <a:avLst/>
          </a:prstGeom>
          <a:noFill/>
        </p:spPr>
        <p:txBody>
          <a:bodyPr wrap="square" rtlCol="0">
            <a:spAutoFit/>
          </a:bodyPr>
          <a:lstStyle/>
          <a:p>
            <a:r>
              <a:rPr lang="de-DE" sz="900" err="1"/>
              <a:t>Censored</a:t>
            </a:r>
            <a:endParaRPr lang="de-DE" sz="900"/>
          </a:p>
        </p:txBody>
      </p:sp>
      <p:sp>
        <p:nvSpPr>
          <p:cNvPr id="245" name="Textfeld 244">
            <a:extLst>
              <a:ext uri="{FF2B5EF4-FFF2-40B4-BE49-F238E27FC236}">
                <a16:creationId xmlns:a16="http://schemas.microsoft.com/office/drawing/2014/main" id="{8E1618D4-FCE3-4EF3-B6C4-AF500C230750}"/>
              </a:ext>
            </a:extLst>
          </p:cNvPr>
          <p:cNvSpPr txBox="1"/>
          <p:nvPr/>
        </p:nvSpPr>
        <p:spPr>
          <a:xfrm rot="16200000">
            <a:off x="-529152" y="2932126"/>
            <a:ext cx="2224690" cy="261610"/>
          </a:xfrm>
          <a:prstGeom prst="rect">
            <a:avLst/>
          </a:prstGeom>
          <a:noFill/>
        </p:spPr>
        <p:txBody>
          <a:bodyPr wrap="square" rtlCol="0">
            <a:spAutoFit/>
          </a:bodyPr>
          <a:lstStyle/>
          <a:p>
            <a:r>
              <a:rPr lang="de-DE" sz="1100" b="1"/>
              <a:t>Progression-Free Survival (%)</a:t>
            </a:r>
          </a:p>
        </p:txBody>
      </p:sp>
      <p:sp>
        <p:nvSpPr>
          <p:cNvPr id="14" name="Fußzeilenplatzhalter 13">
            <a:extLst>
              <a:ext uri="{FF2B5EF4-FFF2-40B4-BE49-F238E27FC236}">
                <a16:creationId xmlns:a16="http://schemas.microsoft.com/office/drawing/2014/main" id="{A4B999CE-1720-104C-984F-CC8C5DA74294}"/>
              </a:ext>
            </a:extLst>
          </p:cNvPr>
          <p:cNvSpPr>
            <a:spLocks noGrp="1"/>
          </p:cNvSpPr>
          <p:nvPr>
            <p:ph type="ftr" sz="quarter" idx="11"/>
          </p:nvPr>
        </p:nvSpPr>
        <p:spPr/>
        <p:txBody>
          <a:bodyPr/>
          <a:lstStyle/>
          <a:p>
            <a:br>
              <a:rPr lang="en-GB"/>
            </a:br>
            <a:endParaRPr lang="en-GB"/>
          </a:p>
          <a:p>
            <a:br>
              <a:rPr lang="en-GB"/>
            </a:br>
            <a:endParaRPr lang="en-GB"/>
          </a:p>
          <a:p>
            <a:br>
              <a:rPr lang="en-GB"/>
            </a:br>
            <a:endParaRPr lang="en-GB"/>
          </a:p>
          <a:p>
            <a:r>
              <a:rPr lang="en-GB"/>
              <a:t>CI; confidence interval; CR, complete response; NE, not estimable; OS, overall survival; PD, progressive disease; PFS, progression-free survival; PR, partial response; SD, stable disease. </a:t>
            </a:r>
            <a:endParaRPr lang="en-GB" b="1"/>
          </a:p>
          <a:p>
            <a:r>
              <a:rPr lang="en-GB" b="1"/>
              <a:t>Song Y et al, Abstract EP789 presented at EHA 2021.</a:t>
            </a:r>
          </a:p>
        </p:txBody>
      </p:sp>
    </p:spTree>
    <p:extLst>
      <p:ext uri="{BB962C8B-B14F-4D97-AF65-F5344CB8AC3E}">
        <p14:creationId xmlns:p14="http://schemas.microsoft.com/office/powerpoint/2010/main" val="382196573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Fußzeilenplatzhalter 6">
            <a:extLst>
              <a:ext uri="{FF2B5EF4-FFF2-40B4-BE49-F238E27FC236}">
                <a16:creationId xmlns:a16="http://schemas.microsoft.com/office/drawing/2014/main" id="{F86D24F2-BF1F-2A41-8873-C2AA67D52107}"/>
              </a:ext>
            </a:extLst>
          </p:cNvPr>
          <p:cNvSpPr>
            <a:spLocks noGrp="1"/>
          </p:cNvSpPr>
          <p:nvPr>
            <p:ph type="ftr" sz="quarter" idx="11"/>
          </p:nvPr>
        </p:nvSpPr>
        <p:spPr/>
        <p:txBody>
          <a:bodyPr/>
          <a:lstStyle/>
          <a:p>
            <a:br>
              <a:rPr lang="en-GB"/>
            </a:br>
            <a:r>
              <a:rPr lang="en-GB" baseline="30000"/>
              <a:t>a</a:t>
            </a:r>
            <a:r>
              <a:rPr lang="en-GB"/>
              <a:t>Adverse event grades were evaluated based on National Cancer Institute Common Terminology Criteria for Adverse Events (NCI-CTCAE, version 4.03); </a:t>
            </a:r>
            <a:r>
              <a:rPr lang="en-GB" baseline="30000"/>
              <a:t>b</a:t>
            </a:r>
            <a:r>
              <a:rPr lang="en-GB"/>
              <a:t>Death within 30 days of the last dose of zanubrutinib; </a:t>
            </a:r>
            <a:r>
              <a:rPr lang="en-GB" baseline="30000"/>
              <a:t>c</a:t>
            </a:r>
            <a:r>
              <a:rPr lang="en-GB"/>
              <a:t>The 5 deaths due to TEAE included pneumonia, cerebral hemorrhage, traffic accident, and 2 deaths with unknown reason. </a:t>
            </a:r>
          </a:p>
          <a:p>
            <a:r>
              <a:rPr lang="en-GB">
                <a:latin typeface="Helvetica" pitchFamily="2" charset="0"/>
              </a:rPr>
              <a:t>AE, adverse event; TEAE, </a:t>
            </a:r>
            <a:r>
              <a:rPr lang="en-GB"/>
              <a:t>treatment emergent</a:t>
            </a:r>
            <a:r>
              <a:rPr lang="en-GB">
                <a:latin typeface="Helvetica" pitchFamily="2" charset="0"/>
              </a:rPr>
              <a:t> adverse event.</a:t>
            </a:r>
            <a:endParaRPr lang="en-GB" b="1"/>
          </a:p>
          <a:p>
            <a:r>
              <a:rPr lang="en-GB" b="1"/>
              <a:t>Song Y et al, Abstract EP789 presented at EHA 2021.</a:t>
            </a:r>
          </a:p>
        </p:txBody>
      </p:sp>
      <p:sp>
        <p:nvSpPr>
          <p:cNvPr id="5" name="Textplatzhalter 4">
            <a:extLst>
              <a:ext uri="{FF2B5EF4-FFF2-40B4-BE49-F238E27FC236}">
                <a16:creationId xmlns:a16="http://schemas.microsoft.com/office/drawing/2014/main" id="{EB9682A8-87D7-1048-8619-4E69219F6D40}"/>
              </a:ext>
            </a:extLst>
          </p:cNvPr>
          <p:cNvSpPr>
            <a:spLocks noGrp="1"/>
          </p:cNvSpPr>
          <p:nvPr>
            <p:ph type="body" sz="quarter" idx="12"/>
          </p:nvPr>
        </p:nvSpPr>
        <p:spPr/>
        <p:txBody>
          <a:bodyPr/>
          <a:lstStyle/>
          <a:p>
            <a:r>
              <a:rPr lang="de-DE"/>
              <a:t>Treatment-</a:t>
            </a:r>
            <a:r>
              <a:rPr lang="de-DE" err="1"/>
              <a:t>emergent</a:t>
            </a:r>
            <a:r>
              <a:rPr lang="de-DE"/>
              <a:t> </a:t>
            </a:r>
            <a:r>
              <a:rPr lang="de-DE" err="1"/>
              <a:t>adverse</a:t>
            </a:r>
            <a:r>
              <a:rPr lang="de-DE"/>
              <a:t> </a:t>
            </a:r>
            <a:r>
              <a:rPr lang="de-DE" err="1"/>
              <a:t>events</a:t>
            </a:r>
            <a:r>
              <a:rPr lang="de-DE"/>
              <a:t> (TEAEs)</a:t>
            </a:r>
          </a:p>
        </p:txBody>
      </p:sp>
      <p:sp>
        <p:nvSpPr>
          <p:cNvPr id="6" name="Textplatzhalter 5">
            <a:extLst>
              <a:ext uri="{FF2B5EF4-FFF2-40B4-BE49-F238E27FC236}">
                <a16:creationId xmlns:a16="http://schemas.microsoft.com/office/drawing/2014/main" id="{FDED7CA5-733B-AC44-9009-EB924F0B9322}"/>
              </a:ext>
            </a:extLst>
          </p:cNvPr>
          <p:cNvSpPr>
            <a:spLocks noGrp="1"/>
          </p:cNvSpPr>
          <p:nvPr>
            <p:ph type="body" sz="quarter" idx="13"/>
          </p:nvPr>
        </p:nvSpPr>
        <p:spPr/>
        <p:txBody>
          <a:bodyPr/>
          <a:lstStyle/>
          <a:p>
            <a:r>
              <a:rPr lang="de-DE"/>
              <a:t>TEAEs </a:t>
            </a:r>
            <a:r>
              <a:rPr lang="de-DE" err="1"/>
              <a:t>of</a:t>
            </a:r>
            <a:r>
              <a:rPr lang="de-DE"/>
              <a:t> </a:t>
            </a:r>
            <a:r>
              <a:rPr lang="de-DE" err="1"/>
              <a:t>special</a:t>
            </a:r>
            <a:r>
              <a:rPr lang="de-DE"/>
              <a:t> </a:t>
            </a:r>
            <a:r>
              <a:rPr lang="de-DE" err="1"/>
              <a:t>interest</a:t>
            </a:r>
            <a:r>
              <a:rPr lang="de-DE"/>
              <a:t> (</a:t>
            </a:r>
            <a:r>
              <a:rPr lang="de-DE" err="1"/>
              <a:t>pooled</a:t>
            </a:r>
            <a:r>
              <a:rPr lang="de-DE"/>
              <a:t> </a:t>
            </a:r>
            <a:r>
              <a:rPr lang="de-DE" err="1"/>
              <a:t>terms</a:t>
            </a:r>
            <a:r>
              <a:rPr lang="de-DE"/>
              <a:t>)</a:t>
            </a:r>
          </a:p>
        </p:txBody>
      </p:sp>
      <p:graphicFrame>
        <p:nvGraphicFramePr>
          <p:cNvPr id="16" name="Chart 15">
            <a:extLst>
              <a:ext uri="{FF2B5EF4-FFF2-40B4-BE49-F238E27FC236}">
                <a16:creationId xmlns:a16="http://schemas.microsoft.com/office/drawing/2014/main" id="{C34E3E5A-DD65-2142-8CD0-918E8BD8E80F}"/>
              </a:ext>
            </a:extLst>
          </p:cNvPr>
          <p:cNvGraphicFramePr>
            <a:graphicFrameLocks/>
          </p:cNvGraphicFramePr>
          <p:nvPr>
            <p:extLst>
              <p:ext uri="{D42A27DB-BD31-4B8C-83A1-F6EECF244321}">
                <p14:modId xmlns:p14="http://schemas.microsoft.com/office/powerpoint/2010/main" val="2385033190"/>
              </p:ext>
            </p:extLst>
          </p:nvPr>
        </p:nvGraphicFramePr>
        <p:xfrm>
          <a:off x="6154982" y="1724670"/>
          <a:ext cx="5766594" cy="373422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Tabelle 3">
            <a:extLst>
              <a:ext uri="{FF2B5EF4-FFF2-40B4-BE49-F238E27FC236}">
                <a16:creationId xmlns:a16="http://schemas.microsoft.com/office/drawing/2014/main" id="{315EF688-FAF6-42BD-8748-1B714F822022}"/>
              </a:ext>
            </a:extLst>
          </p:cNvPr>
          <p:cNvGraphicFramePr>
            <a:graphicFrameLocks noGrp="1"/>
          </p:cNvGraphicFramePr>
          <p:nvPr>
            <p:extLst>
              <p:ext uri="{D42A27DB-BD31-4B8C-83A1-F6EECF244321}">
                <p14:modId xmlns:p14="http://schemas.microsoft.com/office/powerpoint/2010/main" val="627560925"/>
              </p:ext>
            </p:extLst>
          </p:nvPr>
        </p:nvGraphicFramePr>
        <p:xfrm>
          <a:off x="406268" y="1808284"/>
          <a:ext cx="5537454" cy="3233800"/>
        </p:xfrm>
        <a:graphic>
          <a:graphicData uri="http://schemas.openxmlformats.org/drawingml/2006/table">
            <a:tbl>
              <a:tblPr firstRow="1" bandRow="1">
                <a:tableStyleId>{5C22544A-7EE6-4342-B048-85BDC9FD1C3A}</a:tableStyleId>
              </a:tblPr>
              <a:tblGrid>
                <a:gridCol w="1845818">
                  <a:extLst>
                    <a:ext uri="{9D8B030D-6E8A-4147-A177-3AD203B41FA5}">
                      <a16:colId xmlns:a16="http://schemas.microsoft.com/office/drawing/2014/main" val="1575067494"/>
                    </a:ext>
                  </a:extLst>
                </a:gridCol>
                <a:gridCol w="1845818">
                  <a:extLst>
                    <a:ext uri="{9D8B030D-6E8A-4147-A177-3AD203B41FA5}">
                      <a16:colId xmlns:a16="http://schemas.microsoft.com/office/drawing/2014/main" val="3715636919"/>
                    </a:ext>
                  </a:extLst>
                </a:gridCol>
                <a:gridCol w="1845818">
                  <a:extLst>
                    <a:ext uri="{9D8B030D-6E8A-4147-A177-3AD203B41FA5}">
                      <a16:colId xmlns:a16="http://schemas.microsoft.com/office/drawing/2014/main" val="3523741565"/>
                    </a:ext>
                  </a:extLst>
                </a:gridCol>
              </a:tblGrid>
              <a:tr h="307546">
                <a:tc>
                  <a:txBody>
                    <a:bodyPr/>
                    <a:lstStyle/>
                    <a:p>
                      <a:endParaRPr lang="de-DE" sz="1200">
                        <a:latin typeface="+mn-lt"/>
                      </a:endParaRPr>
                    </a:p>
                  </a:txBody>
                  <a:tcPr marT="54000" marB="54000" anchor="ctr"/>
                </a:tc>
                <a:tc gridSpan="2">
                  <a:txBody>
                    <a:bodyPr/>
                    <a:lstStyle/>
                    <a:p>
                      <a:pPr algn="ctr"/>
                      <a:r>
                        <a:rPr lang="en-GB" sz="1200" u="none" strike="noStrike">
                          <a:effectLst/>
                          <a:latin typeface="+mn-lt"/>
                        </a:rPr>
                        <a:t>All patients (N=86)</a:t>
                      </a:r>
                      <a:endParaRPr lang="de-DE" sz="1200">
                        <a:latin typeface="+mn-lt"/>
                      </a:endParaRPr>
                    </a:p>
                  </a:txBody>
                  <a:tcPr marT="54000" marB="54000" anchor="ctr"/>
                </a:tc>
                <a:tc hMerge="1">
                  <a:txBody>
                    <a:bodyPr/>
                    <a:lstStyle/>
                    <a:p>
                      <a:endParaRPr lang="de-DE" sz="1200"/>
                    </a:p>
                  </a:txBody>
                  <a:tcPr/>
                </a:tc>
                <a:extLst>
                  <a:ext uri="{0D108BD9-81ED-4DB2-BD59-A6C34878D82A}">
                    <a16:rowId xmlns:a16="http://schemas.microsoft.com/office/drawing/2014/main" val="890874158"/>
                  </a:ext>
                </a:extLst>
              </a:tr>
              <a:tr h="5009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b="1" i="0" u="none" strike="noStrike" baseline="30000">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u="none" strike="noStrike">
                          <a:solidFill>
                            <a:schemeClr val="tx1"/>
                          </a:solidFill>
                          <a:effectLst/>
                          <a:latin typeface="+mn-lt"/>
                        </a:rPr>
                        <a:t>18.4 months follow-up, n (%)</a:t>
                      </a:r>
                      <a:endParaRPr lang="en-GB" sz="1200" b="1" i="0" u="none" strike="noStrike">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u="none" strike="noStrike">
                          <a:solidFill>
                            <a:schemeClr val="tx1"/>
                          </a:solidFill>
                          <a:effectLst/>
                          <a:latin typeface="+mn-lt"/>
                        </a:rPr>
                        <a:t>35.3 months follow-up, n (%)</a:t>
                      </a:r>
                      <a:endParaRPr lang="en-GB" sz="1200" b="1" i="0" u="none" strike="noStrike">
                        <a:solidFill>
                          <a:schemeClr val="tx1"/>
                        </a:solidFill>
                        <a:effectLst/>
                        <a:latin typeface="+mn-lt"/>
                      </a:endParaRPr>
                    </a:p>
                  </a:txBody>
                  <a:tcPr marT="54000" marB="54000" anchor="ctr"/>
                </a:tc>
                <a:extLst>
                  <a:ext uri="{0D108BD9-81ED-4DB2-BD59-A6C34878D82A}">
                    <a16:rowId xmlns:a16="http://schemas.microsoft.com/office/drawing/2014/main" val="1732982856"/>
                  </a:ext>
                </a:extLst>
              </a:tr>
              <a:tr h="3075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u="none" strike="noStrike">
                          <a:solidFill>
                            <a:schemeClr val="tx1"/>
                          </a:solidFill>
                          <a:effectLst/>
                          <a:latin typeface="+mn-lt"/>
                        </a:rPr>
                        <a:t>Grade ≥3 TEAEs</a:t>
                      </a:r>
                      <a:r>
                        <a:rPr lang="en-GB" sz="1200" u="none" strike="noStrike" baseline="30000">
                          <a:solidFill>
                            <a:schemeClr val="tx1"/>
                          </a:solidFill>
                          <a:effectLst/>
                          <a:latin typeface="+mn-lt"/>
                        </a:rPr>
                        <a:t>a</a:t>
                      </a:r>
                      <a:endParaRPr lang="en-GB" sz="1200" b="1" i="0" u="none" strike="noStrike" baseline="30000">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u="none" strike="noStrike">
                          <a:solidFill>
                            <a:schemeClr val="tx1"/>
                          </a:solidFill>
                          <a:effectLst/>
                          <a:latin typeface="+mn-lt"/>
                        </a:rPr>
                        <a:t>36 (41.9)</a:t>
                      </a:r>
                      <a:endParaRPr lang="en-IT" sz="1200" b="0" i="0" u="none" strike="noStrike">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u="none" strike="noStrike">
                          <a:solidFill>
                            <a:schemeClr val="tx1"/>
                          </a:solidFill>
                          <a:effectLst/>
                          <a:latin typeface="+mn-lt"/>
                        </a:rPr>
                        <a:t>43 (50.0)</a:t>
                      </a:r>
                      <a:endParaRPr lang="en-IT" sz="1200" b="0" i="0" u="none" strike="noStrike">
                        <a:solidFill>
                          <a:schemeClr val="tx1"/>
                        </a:solidFill>
                        <a:effectLst/>
                        <a:latin typeface="+mn-lt"/>
                      </a:endParaRPr>
                    </a:p>
                  </a:txBody>
                  <a:tcPr marT="54000" marB="54000" anchor="ctr"/>
                </a:tc>
                <a:extLst>
                  <a:ext uri="{0D108BD9-81ED-4DB2-BD59-A6C34878D82A}">
                    <a16:rowId xmlns:a16="http://schemas.microsoft.com/office/drawing/2014/main" val="2701187796"/>
                  </a:ext>
                </a:extLst>
              </a:tr>
              <a:tr h="3075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u="none" strike="noStrike">
                          <a:solidFill>
                            <a:schemeClr val="tx1"/>
                          </a:solidFill>
                          <a:effectLst/>
                          <a:latin typeface="+mn-lt"/>
                        </a:rPr>
                        <a:t>Serious TEAEs</a:t>
                      </a:r>
                      <a:endParaRPr lang="en-GB" sz="1200" b="1" i="0" u="none" strike="noStrike">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u="none" strike="noStrike">
                          <a:solidFill>
                            <a:schemeClr val="tx1"/>
                          </a:solidFill>
                          <a:effectLst/>
                          <a:latin typeface="+mn-lt"/>
                        </a:rPr>
                        <a:t>21 (24.4)</a:t>
                      </a:r>
                      <a:endParaRPr lang="en-IT" sz="1200" b="0" i="0" u="none" strike="noStrike">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u="none" strike="noStrike">
                          <a:solidFill>
                            <a:schemeClr val="tx1"/>
                          </a:solidFill>
                          <a:effectLst/>
                          <a:latin typeface="+mn-lt"/>
                        </a:rPr>
                        <a:t>25 (29.1)</a:t>
                      </a:r>
                      <a:endParaRPr lang="en-IT" sz="1200" b="0" i="0" u="none" strike="noStrike">
                        <a:solidFill>
                          <a:schemeClr val="tx1"/>
                        </a:solidFill>
                        <a:effectLst/>
                        <a:latin typeface="+mn-lt"/>
                      </a:endParaRPr>
                    </a:p>
                  </a:txBody>
                  <a:tcPr marT="54000" marB="54000" anchor="ctr"/>
                </a:tc>
                <a:extLst>
                  <a:ext uri="{0D108BD9-81ED-4DB2-BD59-A6C34878D82A}">
                    <a16:rowId xmlns:a16="http://schemas.microsoft.com/office/drawing/2014/main" val="1968965337"/>
                  </a:ext>
                </a:extLst>
              </a:tr>
              <a:tr h="5009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u="none" strike="noStrike">
                          <a:solidFill>
                            <a:schemeClr val="tx1"/>
                          </a:solidFill>
                          <a:effectLst/>
                          <a:latin typeface="+mn-lt"/>
                        </a:rPr>
                        <a:t>TEAEs leading to study drug discontinuation</a:t>
                      </a:r>
                      <a:endParaRPr lang="en-GB" sz="1200" b="1" i="0" u="none" strike="noStrike">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u="none" strike="noStrike">
                          <a:solidFill>
                            <a:schemeClr val="tx1"/>
                          </a:solidFill>
                          <a:effectLst/>
                          <a:latin typeface="+mn-lt"/>
                        </a:rPr>
                        <a:t>8 (9.3)</a:t>
                      </a:r>
                      <a:endParaRPr lang="en-IT" sz="1200" b="0" i="0" u="none" strike="noStrike">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u="none" strike="noStrike">
                          <a:solidFill>
                            <a:schemeClr val="tx1"/>
                          </a:solidFill>
                          <a:effectLst/>
                          <a:latin typeface="+mn-lt"/>
                        </a:rPr>
                        <a:t>8 (9.3)</a:t>
                      </a:r>
                      <a:endParaRPr lang="en-IT" sz="1200" b="0" i="0" u="none" strike="noStrike">
                        <a:solidFill>
                          <a:schemeClr val="tx1"/>
                        </a:solidFill>
                        <a:effectLst/>
                        <a:latin typeface="+mn-lt"/>
                      </a:endParaRPr>
                    </a:p>
                  </a:txBody>
                  <a:tcPr marT="54000" marB="54000" anchor="ctr"/>
                </a:tc>
                <a:extLst>
                  <a:ext uri="{0D108BD9-81ED-4DB2-BD59-A6C34878D82A}">
                    <a16:rowId xmlns:a16="http://schemas.microsoft.com/office/drawing/2014/main" val="2968537481"/>
                  </a:ext>
                </a:extLst>
              </a:tr>
              <a:tr h="5009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u="none" strike="noStrike">
                          <a:solidFill>
                            <a:schemeClr val="tx1"/>
                          </a:solidFill>
                          <a:effectLst/>
                          <a:latin typeface="+mn-lt"/>
                        </a:rPr>
                        <a:t>TEAEs leading to study drug interruption</a:t>
                      </a:r>
                      <a:endParaRPr lang="en-GB" sz="1200" b="1" i="0" u="none" strike="noStrike">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u="none" strike="noStrike">
                          <a:solidFill>
                            <a:schemeClr val="tx1"/>
                          </a:solidFill>
                          <a:effectLst/>
                          <a:latin typeface="+mn-lt"/>
                        </a:rPr>
                        <a:t>13 (15.1)</a:t>
                      </a:r>
                      <a:endParaRPr lang="en-IT" sz="1200" b="0" i="0" u="none" strike="noStrike">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u="none" strike="noStrike">
                          <a:solidFill>
                            <a:schemeClr val="tx1"/>
                          </a:solidFill>
                          <a:effectLst/>
                          <a:latin typeface="+mn-lt"/>
                        </a:rPr>
                        <a:t>16 (18.6)</a:t>
                      </a:r>
                      <a:endParaRPr lang="en-IT" sz="1200" b="0" i="0" u="none" strike="noStrike">
                        <a:solidFill>
                          <a:schemeClr val="tx1"/>
                        </a:solidFill>
                        <a:effectLst/>
                        <a:latin typeface="+mn-lt"/>
                      </a:endParaRPr>
                    </a:p>
                  </a:txBody>
                  <a:tcPr marT="54000" marB="54000" anchor="ctr"/>
                </a:tc>
                <a:extLst>
                  <a:ext uri="{0D108BD9-81ED-4DB2-BD59-A6C34878D82A}">
                    <a16:rowId xmlns:a16="http://schemas.microsoft.com/office/drawing/2014/main" val="4046125860"/>
                  </a:ext>
                </a:extLst>
              </a:tr>
              <a:tr h="5009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u="none" strike="noStrike">
                          <a:solidFill>
                            <a:schemeClr val="tx1"/>
                          </a:solidFill>
                          <a:effectLst/>
                          <a:latin typeface="+mn-lt"/>
                        </a:rPr>
                        <a:t>TEAEs leading to study drug reduction</a:t>
                      </a:r>
                      <a:endParaRPr lang="en-GB" sz="1200" b="1" i="0" u="none" strike="noStrike">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u="none" strike="noStrike">
                          <a:solidFill>
                            <a:schemeClr val="tx1"/>
                          </a:solidFill>
                          <a:effectLst/>
                          <a:latin typeface="+mn-lt"/>
                        </a:rPr>
                        <a:t>2 (2.3)</a:t>
                      </a:r>
                      <a:endParaRPr lang="en-IT" sz="1200" b="0" i="0" u="none" strike="noStrike">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u="none" strike="noStrike">
                          <a:solidFill>
                            <a:schemeClr val="tx1"/>
                          </a:solidFill>
                          <a:effectLst/>
                          <a:latin typeface="+mn-lt"/>
                        </a:rPr>
                        <a:t>2 (2.3)</a:t>
                      </a:r>
                      <a:endParaRPr lang="en-IT" sz="1200" b="0" i="0" u="none" strike="noStrike">
                        <a:solidFill>
                          <a:schemeClr val="tx1"/>
                        </a:solidFill>
                        <a:effectLst/>
                        <a:latin typeface="+mn-lt"/>
                      </a:endParaRPr>
                    </a:p>
                  </a:txBody>
                  <a:tcPr marT="54000" marB="54000" anchor="ctr"/>
                </a:tc>
                <a:extLst>
                  <a:ext uri="{0D108BD9-81ED-4DB2-BD59-A6C34878D82A}">
                    <a16:rowId xmlns:a16="http://schemas.microsoft.com/office/drawing/2014/main" val="1759209065"/>
                  </a:ext>
                </a:extLst>
              </a:tr>
              <a:tr h="3075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u="none" strike="noStrike">
                          <a:solidFill>
                            <a:schemeClr val="tx1"/>
                          </a:solidFill>
                          <a:effectLst/>
                          <a:latin typeface="+mn-lt"/>
                        </a:rPr>
                        <a:t>Death due to TEAE</a:t>
                      </a:r>
                      <a:r>
                        <a:rPr lang="en-GB" sz="1200" u="none" strike="noStrike" baseline="30000">
                          <a:solidFill>
                            <a:schemeClr val="tx1"/>
                          </a:solidFill>
                          <a:effectLst/>
                          <a:latin typeface="+mn-lt"/>
                        </a:rPr>
                        <a:t>b</a:t>
                      </a:r>
                      <a:endParaRPr lang="en-GB" sz="1200" b="1" i="0" u="none" strike="noStrike" baseline="30000">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u="none" strike="noStrike">
                          <a:solidFill>
                            <a:schemeClr val="tx1"/>
                          </a:solidFill>
                          <a:effectLst/>
                          <a:latin typeface="+mn-lt"/>
                        </a:rPr>
                        <a:t>5 (5.8)</a:t>
                      </a:r>
                      <a:r>
                        <a:rPr lang="en-GB" sz="1200" u="none" strike="noStrike" baseline="30000">
                          <a:solidFill>
                            <a:schemeClr val="tx1"/>
                          </a:solidFill>
                          <a:effectLst/>
                          <a:latin typeface="+mn-lt"/>
                        </a:rPr>
                        <a:t>c</a:t>
                      </a:r>
                      <a:endParaRPr lang="en-GB" sz="1200" b="0" i="0" u="none" strike="noStrike">
                        <a:solidFill>
                          <a:schemeClr val="tx1"/>
                        </a:solidFill>
                        <a:effectLst/>
                        <a:latin typeface="+mn-lt"/>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u="none" strike="noStrike">
                          <a:solidFill>
                            <a:schemeClr val="tx1"/>
                          </a:solidFill>
                          <a:effectLst/>
                          <a:latin typeface="+mn-lt"/>
                        </a:rPr>
                        <a:t>5 (5.8)</a:t>
                      </a:r>
                      <a:r>
                        <a:rPr lang="en-GB" sz="1200" u="none" strike="noStrike" baseline="30000">
                          <a:solidFill>
                            <a:schemeClr val="tx1"/>
                          </a:solidFill>
                          <a:effectLst/>
                          <a:latin typeface="+mn-lt"/>
                        </a:rPr>
                        <a:t>c</a:t>
                      </a:r>
                      <a:endParaRPr lang="en-GB" sz="1200" b="0" i="0" u="none" strike="noStrike" baseline="30000">
                        <a:solidFill>
                          <a:schemeClr val="tx1"/>
                        </a:solidFill>
                        <a:effectLst/>
                        <a:latin typeface="+mn-lt"/>
                      </a:endParaRPr>
                    </a:p>
                  </a:txBody>
                  <a:tcPr marT="54000" marB="54000" anchor="ctr"/>
                </a:tc>
                <a:extLst>
                  <a:ext uri="{0D108BD9-81ED-4DB2-BD59-A6C34878D82A}">
                    <a16:rowId xmlns:a16="http://schemas.microsoft.com/office/drawing/2014/main" val="3018075686"/>
                  </a:ext>
                </a:extLst>
              </a:tr>
            </a:tbl>
          </a:graphicData>
        </a:graphic>
      </p:graphicFrame>
      <p:sp>
        <p:nvSpPr>
          <p:cNvPr id="18" name="Rectangle 8">
            <a:extLst>
              <a:ext uri="{FF2B5EF4-FFF2-40B4-BE49-F238E27FC236}">
                <a16:creationId xmlns:a16="http://schemas.microsoft.com/office/drawing/2014/main" id="{655325C1-D6E9-CA46-8A9C-DED83EB7FC11}"/>
              </a:ext>
            </a:extLst>
          </p:cNvPr>
          <p:cNvSpPr/>
          <p:nvPr/>
        </p:nvSpPr>
        <p:spPr>
          <a:xfrm>
            <a:off x="417513" y="5145218"/>
            <a:ext cx="11775282" cy="1107996"/>
          </a:xfrm>
          <a:prstGeom prst="rect">
            <a:avLst/>
          </a:prstGeom>
        </p:spPr>
        <p:txBody>
          <a:bodyPr wrap="square" lIns="0" tIns="0" rIns="0" bIns="0">
            <a:spAutoFit/>
          </a:bodyPr>
          <a:lstStyle/>
          <a:p>
            <a:pPr>
              <a:buClr>
                <a:schemeClr val="bg2"/>
              </a:buClr>
            </a:pPr>
            <a:r>
              <a:rPr lang="en-US" sz="1200" b="1"/>
              <a:t>Safety profile largely unchanged with longer follow-up:</a:t>
            </a:r>
          </a:p>
          <a:p>
            <a:pPr marL="285750" indent="-285750">
              <a:buClr>
                <a:schemeClr val="bg2"/>
              </a:buClr>
              <a:buFont typeface="Arial" panose="020B0604020202020204" pitchFamily="34" charset="0"/>
              <a:buChar char="•"/>
            </a:pPr>
            <a:r>
              <a:rPr lang="en-US" sz="1200"/>
              <a:t>No new TEAEs led to death, treatment discontinuation, or dose reduction during the longer follow-up time</a:t>
            </a:r>
          </a:p>
          <a:p>
            <a:pPr marL="285750" indent="-285750">
              <a:buClr>
                <a:schemeClr val="bg2"/>
              </a:buClr>
              <a:buFont typeface="Arial" panose="020B0604020202020204" pitchFamily="34" charset="0"/>
              <a:buChar char="•"/>
            </a:pPr>
            <a:r>
              <a:rPr lang="en-US" sz="1200"/>
              <a:t>Most AEs occurred during the early stage of zanubrutinib treatment </a:t>
            </a:r>
          </a:p>
          <a:p>
            <a:pPr marL="742950" lvl="1" indent="-285750">
              <a:buClr>
                <a:schemeClr val="bg2"/>
              </a:buClr>
              <a:buFont typeface="Arial" panose="020B0604020202020204" pitchFamily="34" charset="0"/>
              <a:buChar char="•"/>
            </a:pPr>
            <a:r>
              <a:rPr lang="en-US" sz="1200"/>
              <a:t>4 new patients had grade ≥3 TEAEs of any infections, and no new patient had grade ≥3 TEAEs of hypertension or major hemorrhage during the longer follow-up period </a:t>
            </a:r>
          </a:p>
          <a:p>
            <a:pPr marL="285750" indent="-285750">
              <a:buClr>
                <a:schemeClr val="bg2"/>
              </a:buClr>
              <a:buFont typeface="Arial" panose="020B0604020202020204" pitchFamily="34" charset="0"/>
              <a:buChar char="•"/>
            </a:pPr>
            <a:r>
              <a:rPr lang="en-US" sz="1200"/>
              <a:t>No cases of atrial fibrillation/flutter, grade ≥3 cardiac AEs, second primary malignancies, or tumor lysis syndrome were reported throughout this study </a:t>
            </a:r>
          </a:p>
        </p:txBody>
      </p:sp>
      <p:sp>
        <p:nvSpPr>
          <p:cNvPr id="8" name="Titel 7">
            <a:extLst>
              <a:ext uri="{FF2B5EF4-FFF2-40B4-BE49-F238E27FC236}">
                <a16:creationId xmlns:a16="http://schemas.microsoft.com/office/drawing/2014/main" id="{819135F5-9657-3B4A-88B7-0EB96638604F}"/>
              </a:ext>
            </a:extLst>
          </p:cNvPr>
          <p:cNvSpPr>
            <a:spLocks noGrp="1"/>
          </p:cNvSpPr>
          <p:nvPr>
            <p:ph type="title"/>
          </p:nvPr>
        </p:nvSpPr>
        <p:spPr/>
        <p:txBody>
          <a:bodyPr/>
          <a:lstStyle/>
          <a:p>
            <a:r>
              <a:rPr lang="de-DE" err="1"/>
              <a:t>Safety</a:t>
            </a:r>
            <a:r>
              <a:rPr lang="de-DE"/>
              <a:t>: TEAEs</a:t>
            </a:r>
          </a:p>
        </p:txBody>
      </p:sp>
    </p:spTree>
    <p:extLst>
      <p:ext uri="{BB962C8B-B14F-4D97-AF65-F5344CB8AC3E}">
        <p14:creationId xmlns:p14="http://schemas.microsoft.com/office/powerpoint/2010/main" val="73737661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Straight Arrow Connector 17">
            <a:extLst>
              <a:ext uri="{FF2B5EF4-FFF2-40B4-BE49-F238E27FC236}">
                <a16:creationId xmlns:a16="http://schemas.microsoft.com/office/drawing/2014/main" id="{7C5BEC27-529D-41B3-8341-4BD306DEB3E4}"/>
              </a:ext>
            </a:extLst>
          </p:cNvPr>
          <p:cNvCxnSpPr>
            <a:cxnSpLocks/>
            <a:endCxn id="14" idx="2"/>
          </p:cNvCxnSpPr>
          <p:nvPr/>
        </p:nvCxnSpPr>
        <p:spPr>
          <a:xfrm>
            <a:off x="4432397" y="2886740"/>
            <a:ext cx="1572931"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t>BID, twice daily; BTK, Bruton tyrosine kinase; CLL, chronic lymphocytic leukemia; CR, complete response; CT, computed tomography; DOR, duration of response; MRI, magnetic resonance imaging; ORR, overall response rate; OS, overall survival; PFS, progression-free survival; PR-L, partial response with lymphocytosis; QD, once daily; R, randomized; </a:t>
            </a:r>
          </a:p>
          <a:p>
            <a:r>
              <a:rPr lang="en-US"/>
              <a:t>R/R, relapsed/refractory; SLL, small lymphocytic lymphoma.   </a:t>
            </a:r>
          </a:p>
          <a:p>
            <a:r>
              <a:rPr lang="en-US" b="1"/>
              <a:t>Hillmen et al, Abstract LB1900 presented at EHA 2021</a:t>
            </a:r>
          </a:p>
        </p:txBody>
      </p:sp>
      <p:sp>
        <p:nvSpPr>
          <p:cNvPr id="3" name="Textplatzhalter 2">
            <a:extLst>
              <a:ext uri="{FF2B5EF4-FFF2-40B4-BE49-F238E27FC236}">
                <a16:creationId xmlns:a16="http://schemas.microsoft.com/office/drawing/2014/main" id="{C08F915C-FE96-C74E-BEF3-4FD904E089C6}"/>
              </a:ext>
            </a:extLst>
          </p:cNvPr>
          <p:cNvSpPr>
            <a:spLocks noGrp="1"/>
          </p:cNvSpPr>
          <p:nvPr>
            <p:ph type="body" sz="quarter" idx="12"/>
          </p:nvPr>
        </p:nvSpPr>
        <p:spPr/>
        <p:txBody>
          <a:bodyPr/>
          <a:lstStyle/>
          <a:p>
            <a:r>
              <a:rPr lang="en-GB"/>
              <a:t>Phase 3 randomized study of </a:t>
            </a:r>
            <a:r>
              <a:rPr lang="en-GB" err="1"/>
              <a:t>zanubrutinib</a:t>
            </a:r>
            <a:r>
              <a:rPr lang="en-GB"/>
              <a:t> vs ibrutinib in patients with relapsed/refractory CLL/SLL</a:t>
            </a:r>
          </a:p>
        </p:txBody>
      </p:sp>
      <p:sp>
        <p:nvSpPr>
          <p:cNvPr id="29" name="TextBox 28">
            <a:extLst>
              <a:ext uri="{FF2B5EF4-FFF2-40B4-BE49-F238E27FC236}">
                <a16:creationId xmlns:a16="http://schemas.microsoft.com/office/drawing/2014/main" id="{2F64B2A3-373A-47EC-8717-53B3522BF57D}"/>
              </a:ext>
            </a:extLst>
          </p:cNvPr>
          <p:cNvSpPr txBox="1"/>
          <p:nvPr/>
        </p:nvSpPr>
        <p:spPr>
          <a:xfrm>
            <a:off x="8599549" y="4120956"/>
            <a:ext cx="3184464" cy="1169551"/>
          </a:xfrm>
          <a:prstGeom prst="rect">
            <a:avLst/>
          </a:prstGeom>
          <a:noFill/>
          <a:ln>
            <a:solidFill>
              <a:schemeClr val="tx1"/>
            </a:solidFill>
          </a:ln>
        </p:spPr>
        <p:txBody>
          <a:bodyPr wrap="square" lIns="91440" tIns="45720" rIns="91440" bIns="45720" anchor="t">
            <a:spAutoFit/>
          </a:bodyPr>
          <a:lstStyle/>
          <a:p>
            <a:pPr marR="0" lvl="0" algn="l" defTabSz="914400" rtl="0" eaLnBrk="1" fontAlgn="auto" latinLnBrk="0" hangingPunct="1">
              <a:lnSpc>
                <a:spcPct val="100000"/>
              </a:lnSpc>
              <a:spcBef>
                <a:spcPts val="0"/>
              </a:spcBef>
              <a:spcAft>
                <a:spcPts val="0"/>
              </a:spcAft>
              <a:buClr>
                <a:srgbClr val="F47A20"/>
              </a:buClr>
              <a:buSzTx/>
              <a:tabLst/>
              <a:defRPr/>
            </a:pPr>
            <a:r>
              <a:rPr kumimoji="0" lang="en-US" sz="1400" b="1" i="0" u="none" strike="noStrike" kern="1200" cap="none" spc="0" normalizeH="0" baseline="0" noProof="0">
                <a:ln>
                  <a:noFill/>
                </a:ln>
                <a:effectLst/>
                <a:uLnTx/>
                <a:uFillTx/>
                <a:latin typeface="+mj-lt"/>
                <a:ea typeface="+mn-ea"/>
                <a:cs typeface="+mn-cs"/>
              </a:rPr>
              <a:t>Stratification Factors</a:t>
            </a:r>
          </a:p>
          <a:p>
            <a:pPr marL="285750" indent="-285750">
              <a:buClr>
                <a:srgbClr val="F47A20"/>
              </a:buClr>
              <a:buFont typeface="Arial" panose="020B0604020202020204" pitchFamily="34" charset="0"/>
              <a:buChar char="•"/>
              <a:defRPr/>
            </a:pPr>
            <a:r>
              <a:rPr kumimoji="0" lang="en-US" sz="1400" i="0" u="none" strike="noStrike" kern="1200" cap="none" spc="0" normalizeH="0" baseline="0" noProof="0">
                <a:ln>
                  <a:noFill/>
                </a:ln>
                <a:effectLst/>
                <a:uLnTx/>
                <a:uFillTx/>
                <a:latin typeface="+mj-lt"/>
                <a:ea typeface="+mn-ea"/>
                <a:cs typeface="+mn-cs"/>
              </a:rPr>
              <a:t>Age</a:t>
            </a:r>
            <a:r>
              <a:rPr lang="en-US" sz="1400">
                <a:latin typeface="+mj-lt"/>
              </a:rPr>
              <a:t> </a:t>
            </a:r>
            <a:endParaRPr lang="en-US" sz="1400" i="0" u="none" strike="noStrike" kern="1200" cap="none" spc="0" normalizeH="0" baseline="0" noProof="0">
              <a:ln>
                <a:noFill/>
              </a:ln>
              <a:effectLst/>
              <a:uLnTx/>
              <a:uFillTx/>
              <a:latin typeface="+mj-lt"/>
              <a:cs typeface="Arial"/>
            </a:endParaRP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i="0" u="none" strike="noStrike" kern="1200" cap="none" spc="0" normalizeH="0" baseline="0" noProof="0">
                <a:ln>
                  <a:noFill/>
                </a:ln>
                <a:effectLst/>
                <a:uLnTx/>
                <a:uFillTx/>
                <a:latin typeface="+mj-lt"/>
                <a:ea typeface="+mn-ea"/>
                <a:cs typeface="+mn-cs"/>
              </a:rPr>
              <a:t>Geographic region</a:t>
            </a: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i="0" u="none" strike="noStrike" kern="1200" cap="none" spc="0" normalizeH="0" baseline="0" noProof="0">
                <a:ln>
                  <a:noFill/>
                </a:ln>
                <a:effectLst/>
                <a:uLnTx/>
                <a:uFillTx/>
                <a:latin typeface="+mj-lt"/>
                <a:ea typeface="+mn-ea"/>
                <a:cs typeface="+mn-cs"/>
              </a:rPr>
              <a:t>Refractory status</a:t>
            </a: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i="0" u="none" strike="noStrike" kern="1200" cap="none" spc="0" normalizeH="0" baseline="0" noProof="0">
                <a:ln>
                  <a:noFill/>
                </a:ln>
                <a:effectLst/>
                <a:uLnTx/>
                <a:uFillTx/>
                <a:latin typeface="+mj-lt"/>
                <a:ea typeface="+mn-ea"/>
                <a:cs typeface="+mn-cs"/>
              </a:rPr>
              <a:t>Del(17p)/TP53 mutation status</a:t>
            </a:r>
          </a:p>
        </p:txBody>
      </p:sp>
      <p:sp>
        <p:nvSpPr>
          <p:cNvPr id="14" name="Oval 13">
            <a:extLst>
              <a:ext uri="{FF2B5EF4-FFF2-40B4-BE49-F238E27FC236}">
                <a16:creationId xmlns:a16="http://schemas.microsoft.com/office/drawing/2014/main" id="{B919A7F6-3D4C-4B78-8979-6FE842AAB320}"/>
              </a:ext>
            </a:extLst>
          </p:cNvPr>
          <p:cNvSpPr>
            <a:spLocks noChangeAspect="1"/>
          </p:cNvSpPr>
          <p:nvPr/>
        </p:nvSpPr>
        <p:spPr>
          <a:xfrm>
            <a:off x="6005328" y="2334765"/>
            <a:ext cx="1105882" cy="1103950"/>
          </a:xfrm>
          <a:prstGeom prst="ellipse">
            <a:avLst/>
          </a:prstGeom>
          <a:solidFill>
            <a:schemeClr val="tx1"/>
          </a:solidFill>
          <a:ln w="12700" cap="flat" cmpd="sng" algn="ctr">
            <a:noFill/>
            <a:prstDash val="solid"/>
            <a:miter lim="800000"/>
          </a:ln>
          <a:effectLst/>
        </p:spPr>
        <p:txBody>
          <a:bodyPr rtlCol="0" anchor="ctr"/>
          <a:lstStyle/>
          <a:p>
            <a:pPr algn="ctr" defTabSz="342892">
              <a:defRPr/>
            </a:pPr>
            <a:r>
              <a:rPr lang="en-US" kern="0">
                <a:solidFill>
                  <a:schemeClr val="bg1"/>
                </a:solidFill>
                <a:latin typeface="+mj-lt"/>
                <a:cs typeface="Arial" panose="020B0604020202020204" pitchFamily="34" charset="0"/>
              </a:rPr>
              <a:t>R</a:t>
            </a:r>
          </a:p>
          <a:p>
            <a:pPr algn="ctr" defTabSz="342892">
              <a:defRPr/>
            </a:pPr>
            <a:r>
              <a:rPr lang="en-US" kern="0">
                <a:solidFill>
                  <a:schemeClr val="bg1"/>
                </a:solidFill>
                <a:latin typeface="+mj-lt"/>
                <a:cs typeface="Arial" panose="020B0604020202020204" pitchFamily="34" charset="0"/>
              </a:rPr>
              <a:t>1:1</a:t>
            </a:r>
          </a:p>
        </p:txBody>
      </p:sp>
      <p:sp>
        <p:nvSpPr>
          <p:cNvPr id="17" name="Rectangle: Rounded Corners 16">
            <a:extLst>
              <a:ext uri="{FF2B5EF4-FFF2-40B4-BE49-F238E27FC236}">
                <a16:creationId xmlns:a16="http://schemas.microsoft.com/office/drawing/2014/main" id="{90F09EAB-C1B7-4328-9310-B58B1F5EC4C9}"/>
              </a:ext>
            </a:extLst>
          </p:cNvPr>
          <p:cNvSpPr/>
          <p:nvPr/>
        </p:nvSpPr>
        <p:spPr>
          <a:xfrm>
            <a:off x="8599549" y="1822265"/>
            <a:ext cx="3184464" cy="968400"/>
          </a:xfrm>
          <a:prstGeom prst="roundRect">
            <a:avLst>
              <a:gd name="adj" fmla="val 0"/>
            </a:avLst>
          </a:prstGeom>
          <a:solidFill>
            <a:schemeClr val="accent5"/>
          </a:solidFill>
          <a:ln w="12700" cap="flat" cmpd="sng" algn="ctr">
            <a:noFill/>
            <a:prstDash val="solid"/>
            <a:miter lim="800000"/>
          </a:ln>
          <a:effectLst/>
        </p:spPr>
        <p:txBody>
          <a:bodyPr rtlCol="0" anchor="ctr"/>
          <a:lstStyle/>
          <a:p>
            <a:pPr algn="ctr" defTabSz="400040">
              <a:lnSpc>
                <a:spcPct val="90000"/>
              </a:lnSpc>
              <a:spcBef>
                <a:spcPts val="600"/>
              </a:spcBef>
              <a:spcAft>
                <a:spcPts val="300"/>
              </a:spcAft>
              <a:defRPr/>
            </a:pPr>
            <a:r>
              <a:rPr lang="en-US" sz="1725" b="1" kern="0">
                <a:solidFill>
                  <a:prstClr val="white"/>
                </a:solidFill>
                <a:latin typeface="+mj-lt"/>
                <a:cs typeface="Arial" panose="020B0604020202020204" pitchFamily="34" charset="0"/>
              </a:rPr>
              <a:t>Arm A</a:t>
            </a:r>
          </a:p>
          <a:p>
            <a:pPr algn="ctr" defTabSz="400040">
              <a:lnSpc>
                <a:spcPct val="90000"/>
              </a:lnSpc>
              <a:defRPr/>
            </a:pPr>
            <a:r>
              <a:rPr lang="en-US" sz="1725" b="1" kern="0">
                <a:solidFill>
                  <a:prstClr val="white"/>
                </a:solidFill>
                <a:latin typeface="+mj-lt"/>
                <a:cs typeface="Arial" panose="020B0604020202020204" pitchFamily="34" charset="0"/>
              </a:rPr>
              <a:t>Zanubrutinib </a:t>
            </a:r>
            <a:r>
              <a:rPr lang="en-US" sz="1725" kern="0">
                <a:solidFill>
                  <a:prstClr val="white"/>
                </a:solidFill>
                <a:latin typeface="+mj-lt"/>
                <a:cs typeface="Arial" panose="020B0604020202020204" pitchFamily="34" charset="0"/>
              </a:rPr>
              <a:t>160 mg BID</a:t>
            </a:r>
          </a:p>
        </p:txBody>
      </p:sp>
      <p:sp>
        <p:nvSpPr>
          <p:cNvPr id="19" name="Rectangle: Rounded Corners 18">
            <a:extLst>
              <a:ext uri="{FF2B5EF4-FFF2-40B4-BE49-F238E27FC236}">
                <a16:creationId xmlns:a16="http://schemas.microsoft.com/office/drawing/2014/main" id="{46138643-3635-48B6-BC2F-52E51B01CE40}"/>
              </a:ext>
            </a:extLst>
          </p:cNvPr>
          <p:cNvSpPr/>
          <p:nvPr/>
        </p:nvSpPr>
        <p:spPr>
          <a:xfrm>
            <a:off x="8599549" y="2971610"/>
            <a:ext cx="3184464" cy="972000"/>
          </a:xfrm>
          <a:prstGeom prst="roundRect">
            <a:avLst>
              <a:gd name="adj" fmla="val 0"/>
            </a:avLst>
          </a:prstGeom>
          <a:solidFill>
            <a:schemeClr val="accent4"/>
          </a:solidFill>
          <a:ln w="12700" cap="flat" cmpd="sng" algn="ctr">
            <a:noFill/>
            <a:prstDash val="solid"/>
            <a:miter lim="800000"/>
          </a:ln>
          <a:effectLst/>
        </p:spPr>
        <p:txBody>
          <a:bodyPr rtlCol="0" anchor="ctr"/>
          <a:lstStyle/>
          <a:p>
            <a:pPr algn="ctr" defTabSz="400040">
              <a:lnSpc>
                <a:spcPct val="90000"/>
              </a:lnSpc>
              <a:spcAft>
                <a:spcPts val="300"/>
              </a:spcAft>
              <a:defRPr/>
            </a:pPr>
            <a:r>
              <a:rPr lang="en-US" sz="1725" b="1" kern="0">
                <a:solidFill>
                  <a:prstClr val="white"/>
                </a:solidFill>
                <a:latin typeface="+mj-lt"/>
                <a:cs typeface="Arial" panose="020B0604020202020204" pitchFamily="34" charset="0"/>
              </a:rPr>
              <a:t>Arm B</a:t>
            </a:r>
          </a:p>
          <a:p>
            <a:pPr algn="ctr" defTabSz="400040">
              <a:lnSpc>
                <a:spcPct val="90000"/>
              </a:lnSpc>
              <a:defRPr/>
            </a:pPr>
            <a:r>
              <a:rPr lang="en-US" sz="1725" b="1" kern="0">
                <a:solidFill>
                  <a:prstClr val="white"/>
                </a:solidFill>
                <a:latin typeface="+mj-lt"/>
                <a:cs typeface="Arial" panose="020B0604020202020204" pitchFamily="34" charset="0"/>
              </a:rPr>
              <a:t>Ibrutinib</a:t>
            </a:r>
            <a:r>
              <a:rPr lang="en-US" sz="1725" kern="0">
                <a:solidFill>
                  <a:prstClr val="white"/>
                </a:solidFill>
                <a:latin typeface="+mj-lt"/>
                <a:cs typeface="Arial" panose="020B0604020202020204" pitchFamily="34" charset="0"/>
              </a:rPr>
              <a:t> 420 mg QD</a:t>
            </a:r>
          </a:p>
        </p:txBody>
      </p:sp>
      <p:sp>
        <p:nvSpPr>
          <p:cNvPr id="23" name="TextBox 22">
            <a:extLst>
              <a:ext uri="{FF2B5EF4-FFF2-40B4-BE49-F238E27FC236}">
                <a16:creationId xmlns:a16="http://schemas.microsoft.com/office/drawing/2014/main" id="{63A025A1-2653-4488-B0A2-1AD0B5E43671}"/>
              </a:ext>
            </a:extLst>
          </p:cNvPr>
          <p:cNvSpPr txBox="1"/>
          <p:nvPr/>
        </p:nvSpPr>
        <p:spPr>
          <a:xfrm>
            <a:off x="407988" y="5467699"/>
            <a:ext cx="11376025" cy="738664"/>
          </a:xfrm>
          <a:prstGeom prst="rect">
            <a:avLst/>
          </a:prstGeom>
          <a:solidFill>
            <a:schemeClr val="bg2">
              <a:lumMod val="20000"/>
              <a:lumOff val="80000"/>
            </a:schemeClr>
          </a:solidFill>
        </p:spPr>
        <p:txBody>
          <a:bodyPr wrap="square">
            <a:spAutoFit/>
          </a:bodyPr>
          <a:lstStyle/>
          <a:p>
            <a:pPr marL="285750" indent="-285750">
              <a:buClr>
                <a:srgbClr val="F47A20"/>
              </a:buClr>
              <a:buFont typeface="Arial" panose="020B0604020202020204" pitchFamily="34" charset="0"/>
              <a:buChar char="•"/>
              <a:defRPr/>
            </a:pPr>
            <a:r>
              <a:rPr lang="en-US" altLang="zh-CN" sz="1400" b="1">
                <a:latin typeface="Arial" panose="020B0604020202020204"/>
              </a:rPr>
              <a:t>Primary endpoint: </a:t>
            </a:r>
            <a:r>
              <a:rPr lang="en-US" altLang="zh-CN" sz="1400">
                <a:latin typeface="Arial" panose="020B0604020202020204"/>
              </a:rPr>
              <a:t>ORR (PR+CR) noninferiority and superiority as assessed by investigator</a:t>
            </a:r>
          </a:p>
          <a:p>
            <a:pPr marL="285750" indent="-285750">
              <a:buClr>
                <a:srgbClr val="F47A20"/>
              </a:buClr>
              <a:buFont typeface="Arial" panose="020B0604020202020204" pitchFamily="34" charset="0"/>
              <a:buChar char="•"/>
              <a:defRPr/>
            </a:pPr>
            <a:r>
              <a:rPr lang="en-US" altLang="zh-CN" sz="1400" b="1">
                <a:latin typeface="Arial" panose="020B0604020202020204"/>
              </a:rPr>
              <a:t>Secondary endpoints: </a:t>
            </a:r>
            <a:r>
              <a:rPr lang="en-US" altLang="zh-CN" sz="1400">
                <a:latin typeface="Arial" panose="020B0604020202020204"/>
              </a:rPr>
              <a:t>Atrial fibrillation (any grade), DOR, PFS, OS, Time to treatment failure, PR-L or higher, patient-reported outcomes, safety</a:t>
            </a:r>
          </a:p>
        </p:txBody>
      </p:sp>
      <p:cxnSp>
        <p:nvCxnSpPr>
          <p:cNvPr id="11" name="Connector: Elbow 10">
            <a:extLst>
              <a:ext uri="{FF2B5EF4-FFF2-40B4-BE49-F238E27FC236}">
                <a16:creationId xmlns:a16="http://schemas.microsoft.com/office/drawing/2014/main" id="{B5B735B5-B9C7-47ED-9CD8-4371937CCE51}"/>
              </a:ext>
            </a:extLst>
          </p:cNvPr>
          <p:cNvCxnSpPr>
            <a:cxnSpLocks/>
            <a:stCxn id="14" idx="6"/>
            <a:endCxn id="17" idx="1"/>
          </p:cNvCxnSpPr>
          <p:nvPr/>
        </p:nvCxnSpPr>
        <p:spPr>
          <a:xfrm flipV="1">
            <a:off x="7111210" y="2306465"/>
            <a:ext cx="1488339" cy="580275"/>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Connector: Elbow 14">
            <a:extLst>
              <a:ext uri="{FF2B5EF4-FFF2-40B4-BE49-F238E27FC236}">
                <a16:creationId xmlns:a16="http://schemas.microsoft.com/office/drawing/2014/main" id="{E5ECB315-094D-490B-BDF3-46E376CFFA71}"/>
              </a:ext>
            </a:extLst>
          </p:cNvPr>
          <p:cNvCxnSpPr>
            <a:cxnSpLocks/>
            <a:stCxn id="14" idx="6"/>
            <a:endCxn id="19" idx="1"/>
          </p:cNvCxnSpPr>
          <p:nvPr/>
        </p:nvCxnSpPr>
        <p:spPr>
          <a:xfrm>
            <a:off x="7111210" y="2886740"/>
            <a:ext cx="1488339" cy="570870"/>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Rechteck 1">
            <a:extLst>
              <a:ext uri="{FF2B5EF4-FFF2-40B4-BE49-F238E27FC236}">
                <a16:creationId xmlns:a16="http://schemas.microsoft.com/office/drawing/2014/main" id="{A80EC3FA-7171-4621-80D0-A353B95050D5}"/>
              </a:ext>
            </a:extLst>
          </p:cNvPr>
          <p:cNvSpPr/>
          <p:nvPr/>
        </p:nvSpPr>
        <p:spPr>
          <a:xfrm>
            <a:off x="407988" y="1822265"/>
            <a:ext cx="4109000" cy="34668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577850">
              <a:lnSpc>
                <a:spcPct val="90000"/>
              </a:lnSpc>
              <a:spcBef>
                <a:spcPct val="0"/>
              </a:spcBef>
              <a:spcAft>
                <a:spcPts val="588"/>
              </a:spcAft>
            </a:pPr>
            <a:r>
              <a:rPr lang="en-US" sz="1400" b="1">
                <a:latin typeface="+mj-lt"/>
                <a:cs typeface="Arial"/>
              </a:rPr>
              <a:t>R</a:t>
            </a:r>
            <a:r>
              <a:rPr lang="en-US" sz="1800" b="1" kern="1200">
                <a:latin typeface="+mj-lt"/>
                <a:cs typeface="Arial"/>
              </a:rPr>
              <a:t>/</a:t>
            </a:r>
            <a:r>
              <a:rPr lang="en-US" sz="1400" b="1" kern="1200">
                <a:latin typeface="+mj-lt"/>
                <a:cs typeface="Arial"/>
              </a:rPr>
              <a:t>R CLL/SLL with ≥1 prior treatment</a:t>
            </a:r>
            <a:r>
              <a:rPr lang="en-US" sz="1400">
                <a:latin typeface="+mj-lt"/>
                <a:cs typeface="Arial"/>
              </a:rPr>
              <a:t> </a:t>
            </a:r>
            <a:endParaRPr lang="en-US" sz="1400" kern="1200">
              <a:latin typeface="+mj-lt"/>
              <a:cs typeface="Arial" panose="020B0604020202020204" pitchFamily="34" charset="0"/>
            </a:endParaRPr>
          </a:p>
          <a:p>
            <a:pPr marL="0" lvl="0" indent="0" algn="ctr" defTabSz="577850">
              <a:lnSpc>
                <a:spcPct val="90000"/>
              </a:lnSpc>
              <a:spcBef>
                <a:spcPct val="0"/>
              </a:spcBef>
              <a:spcAft>
                <a:spcPts val="588"/>
              </a:spcAft>
              <a:buNone/>
            </a:pPr>
            <a:r>
              <a:rPr lang="en-US" sz="1400" kern="1200">
                <a:latin typeface="+mj-lt"/>
                <a:cs typeface="Arial" panose="020B0604020202020204" pitchFamily="34" charset="0"/>
              </a:rPr>
              <a:t>(planned N=600, actual N=652)</a:t>
            </a:r>
          </a:p>
          <a:p>
            <a:pPr marL="0" lvl="0" indent="0" algn="ctr" defTabSz="577850">
              <a:lnSpc>
                <a:spcPct val="90000"/>
              </a:lnSpc>
              <a:spcBef>
                <a:spcPct val="0"/>
              </a:spcBef>
              <a:spcAft>
                <a:spcPts val="588"/>
              </a:spcAft>
              <a:buNone/>
            </a:pPr>
            <a:endParaRPr lang="en-US" sz="1400" kern="1200">
              <a:latin typeface="+mj-lt"/>
              <a:cs typeface="Arial" panose="020B0604020202020204" pitchFamily="34" charset="0"/>
            </a:endParaRPr>
          </a:p>
          <a:p>
            <a:pPr marL="0" lvl="0" indent="0" algn="ctr" defTabSz="577850">
              <a:lnSpc>
                <a:spcPct val="90000"/>
              </a:lnSpc>
              <a:spcBef>
                <a:spcPct val="0"/>
              </a:spcBef>
              <a:spcAft>
                <a:spcPts val="588"/>
              </a:spcAft>
              <a:buNone/>
            </a:pPr>
            <a:r>
              <a:rPr lang="en-US" sz="1400" kern="1200">
                <a:latin typeface="+mj-lt"/>
                <a:cs typeface="Arial" panose="020B0604020202020204" pitchFamily="34" charset="0"/>
              </a:rPr>
              <a:t>Key Inclusion Criteria</a:t>
            </a:r>
          </a:p>
          <a:p>
            <a:pPr marL="285750" lvl="0" indent="-285750" defTabSz="577850">
              <a:lnSpc>
                <a:spcPct val="90000"/>
              </a:lnSpc>
              <a:spcBef>
                <a:spcPct val="0"/>
              </a:spcBef>
              <a:spcAft>
                <a:spcPts val="588"/>
              </a:spcAft>
              <a:buFont typeface="Arial"/>
              <a:buChar char="•"/>
            </a:pPr>
            <a:r>
              <a:rPr lang="en-US" sz="1400" kern="1200">
                <a:latin typeface="+mj-lt"/>
                <a:cs typeface="Arial" panose="020B0604020202020204" pitchFamily="34" charset="0"/>
              </a:rPr>
              <a:t>R/R to ≥1 prior systemic therapy for CLL/SLL</a:t>
            </a:r>
          </a:p>
          <a:p>
            <a:pPr marL="285750" lvl="0" indent="-285750" defTabSz="577850">
              <a:lnSpc>
                <a:spcPct val="90000"/>
              </a:lnSpc>
              <a:spcBef>
                <a:spcPct val="0"/>
              </a:spcBef>
              <a:spcAft>
                <a:spcPts val="588"/>
              </a:spcAft>
              <a:buFont typeface="Arial"/>
              <a:buChar char="•"/>
            </a:pPr>
            <a:r>
              <a:rPr lang="en-US" sz="1400" kern="1200">
                <a:latin typeface="+mj-lt"/>
                <a:cs typeface="Arial" panose="020B0604020202020204" pitchFamily="34" charset="0"/>
              </a:rPr>
              <a:t>Measurable lymphadenopathy by CT or MRI</a:t>
            </a:r>
          </a:p>
          <a:p>
            <a:pPr marL="0" lvl="0" indent="0" algn="ctr" defTabSz="577850">
              <a:lnSpc>
                <a:spcPct val="90000"/>
              </a:lnSpc>
              <a:spcBef>
                <a:spcPct val="0"/>
              </a:spcBef>
              <a:spcAft>
                <a:spcPts val="588"/>
              </a:spcAft>
              <a:buNone/>
            </a:pPr>
            <a:endParaRPr lang="en-US" sz="1400" kern="1200">
              <a:latin typeface="+mj-lt"/>
              <a:cs typeface="Arial" panose="020B0604020202020204" pitchFamily="34" charset="0"/>
            </a:endParaRPr>
          </a:p>
          <a:p>
            <a:pPr marL="0" lvl="0" indent="0" algn="ctr" defTabSz="577850">
              <a:lnSpc>
                <a:spcPct val="90000"/>
              </a:lnSpc>
              <a:spcBef>
                <a:spcPct val="0"/>
              </a:spcBef>
              <a:spcAft>
                <a:spcPts val="588"/>
              </a:spcAft>
              <a:buNone/>
            </a:pPr>
            <a:r>
              <a:rPr lang="en-US" sz="1400" kern="1200">
                <a:latin typeface="+mj-lt"/>
                <a:cs typeface="Arial" panose="020B0604020202020204" pitchFamily="34" charset="0"/>
              </a:rPr>
              <a:t>Key Exclusion Criteria </a:t>
            </a:r>
          </a:p>
          <a:p>
            <a:pPr marL="285750" lvl="0" indent="-285750" defTabSz="577850">
              <a:lnSpc>
                <a:spcPct val="90000"/>
              </a:lnSpc>
              <a:spcBef>
                <a:spcPct val="0"/>
              </a:spcBef>
              <a:spcAft>
                <a:spcPts val="588"/>
              </a:spcAft>
              <a:buFont typeface="Arial"/>
              <a:buChar char="•"/>
            </a:pPr>
            <a:r>
              <a:rPr lang="en-US" sz="1400" kern="1200">
                <a:latin typeface="+mj-lt"/>
                <a:cs typeface="Arial" panose="020B0604020202020204" pitchFamily="34" charset="0"/>
              </a:rPr>
              <a:t>Current or past Richter’s transformation</a:t>
            </a:r>
          </a:p>
          <a:p>
            <a:pPr marL="285750" lvl="0" indent="-285750" defTabSz="577850">
              <a:lnSpc>
                <a:spcPct val="90000"/>
              </a:lnSpc>
              <a:spcBef>
                <a:spcPct val="0"/>
              </a:spcBef>
              <a:spcAft>
                <a:spcPts val="588"/>
              </a:spcAft>
              <a:buFont typeface="Arial"/>
              <a:buChar char="•"/>
            </a:pPr>
            <a:r>
              <a:rPr lang="en-US" sz="1400" kern="1200">
                <a:latin typeface="+mj-lt"/>
                <a:cs typeface="Arial" panose="020B0604020202020204" pitchFamily="34" charset="0"/>
              </a:rPr>
              <a:t>Prior BTK inhibitor therapy</a:t>
            </a:r>
          </a:p>
          <a:p>
            <a:pPr marL="285750" lvl="0" indent="-285750" defTabSz="577850">
              <a:lnSpc>
                <a:spcPct val="90000"/>
              </a:lnSpc>
              <a:spcBef>
                <a:spcPct val="0"/>
              </a:spcBef>
              <a:spcAft>
                <a:spcPts val="588"/>
              </a:spcAft>
              <a:buFont typeface="Arial"/>
              <a:buChar char="•"/>
            </a:pPr>
            <a:r>
              <a:rPr lang="en-US" sz="1400" kern="1200">
                <a:latin typeface="+mj-lt"/>
                <a:cs typeface="Arial" panose="020B0604020202020204" pitchFamily="34" charset="0"/>
              </a:rPr>
              <a:t>Treatment with warfarin or other vitamin K antagonists</a:t>
            </a:r>
          </a:p>
        </p:txBody>
      </p:sp>
      <p:sp>
        <p:nvSpPr>
          <p:cNvPr id="8" name="Titel 7">
            <a:extLst>
              <a:ext uri="{FF2B5EF4-FFF2-40B4-BE49-F238E27FC236}">
                <a16:creationId xmlns:a16="http://schemas.microsoft.com/office/drawing/2014/main" id="{E96E4405-3E29-F446-A968-E9600143A7F3}"/>
              </a:ext>
            </a:extLst>
          </p:cNvPr>
          <p:cNvSpPr>
            <a:spLocks noGrp="1"/>
          </p:cNvSpPr>
          <p:nvPr>
            <p:ph type="title"/>
          </p:nvPr>
        </p:nvSpPr>
        <p:spPr/>
        <p:txBody>
          <a:bodyPr/>
          <a:lstStyle/>
          <a:p>
            <a:r>
              <a:rPr lang="de-DE"/>
              <a:t>ALPINE Study design</a:t>
            </a:r>
          </a:p>
        </p:txBody>
      </p:sp>
    </p:spTree>
    <p:extLst>
      <p:ext uri="{BB962C8B-B14F-4D97-AF65-F5344CB8AC3E}">
        <p14:creationId xmlns:p14="http://schemas.microsoft.com/office/powerpoint/2010/main" val="224081859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Textfeld 68">
            <a:extLst>
              <a:ext uri="{FF2B5EF4-FFF2-40B4-BE49-F238E27FC236}">
                <a16:creationId xmlns:a16="http://schemas.microsoft.com/office/drawing/2014/main" id="{6143EC6C-7A9A-4B41-B361-CC2F8FC084E6}"/>
              </a:ext>
            </a:extLst>
          </p:cNvPr>
          <p:cNvSpPr txBox="1"/>
          <p:nvPr/>
        </p:nvSpPr>
        <p:spPr>
          <a:xfrm>
            <a:off x="941925" y="1808163"/>
            <a:ext cx="2228697" cy="253916"/>
          </a:xfrm>
          <a:prstGeom prst="rect">
            <a:avLst/>
          </a:prstGeom>
          <a:noFill/>
        </p:spPr>
        <p:txBody>
          <a:bodyPr wrap="square" rtlCol="0">
            <a:spAutoFit/>
          </a:bodyPr>
          <a:lstStyle/>
          <a:p>
            <a:r>
              <a:rPr lang="de-DE" sz="1050"/>
              <a:t>Neutrophil </a:t>
            </a:r>
            <a:r>
              <a:rPr lang="de-DE" sz="1050" err="1"/>
              <a:t>count</a:t>
            </a:r>
            <a:r>
              <a:rPr lang="de-DE" sz="1050"/>
              <a:t> </a:t>
            </a:r>
            <a:r>
              <a:rPr lang="de-DE" sz="1050" err="1"/>
              <a:t>decreased</a:t>
            </a:r>
            <a:endParaRPr lang="de-DE" sz="1050"/>
          </a:p>
        </p:txBody>
      </p:sp>
      <p:sp>
        <p:nvSpPr>
          <p:cNvPr id="11" name="Rectangle 10">
            <a:extLst>
              <a:ext uri="{FF2B5EF4-FFF2-40B4-BE49-F238E27FC236}">
                <a16:creationId xmlns:a16="http://schemas.microsoft.com/office/drawing/2014/main" id="{6B63E6B5-43EE-A74D-A81D-66CE8E37749B}"/>
              </a:ext>
            </a:extLst>
          </p:cNvPr>
          <p:cNvSpPr/>
          <p:nvPr/>
        </p:nvSpPr>
        <p:spPr>
          <a:xfrm>
            <a:off x="9156700" y="1820144"/>
            <a:ext cx="2627312" cy="3877985"/>
          </a:xfrm>
          <a:prstGeom prst="rect">
            <a:avLst/>
          </a:prstGeom>
        </p:spPr>
        <p:txBody>
          <a:bodyPr wrap="square" lIns="0" tIns="0" rIns="0" bIns="0" anchor="t">
            <a:spAutoFit/>
          </a:bodyPr>
          <a:lstStyle/>
          <a:p>
            <a:pPr marL="285750" indent="-285750">
              <a:buClr>
                <a:schemeClr val="bg2"/>
              </a:buClr>
              <a:buFont typeface="Arial" panose="020B0604020202020204" pitchFamily="34" charset="0"/>
              <a:buChar char="•"/>
            </a:pPr>
            <a:r>
              <a:rPr lang="en-GB" sz="1400"/>
              <a:t>With 35.3 months of follow-up, the most common (≥20%) TEAEs observed were decreased neutrophil count (46.5%), upper respiratory tract infection (38.4%), rash (36.0%), decreased white blood cell count (33.7%), and decreased platelet count (32.6%); most were grade 1/2 events</a:t>
            </a:r>
          </a:p>
          <a:p>
            <a:pPr marL="285750" indent="-285750">
              <a:buClr>
                <a:schemeClr val="bg2"/>
              </a:buClr>
              <a:buFont typeface="Arial" panose="020B0604020202020204" pitchFamily="34" charset="0"/>
              <a:buChar char="•"/>
            </a:pPr>
            <a:endParaRPr lang="en-GB" sz="1400"/>
          </a:p>
          <a:p>
            <a:pPr marL="285750" indent="-285750">
              <a:buClr>
                <a:schemeClr val="bg2"/>
              </a:buClr>
              <a:buFont typeface="Arial" panose="020B0604020202020204" pitchFamily="34" charset="0"/>
              <a:buChar char="•"/>
            </a:pPr>
            <a:r>
              <a:rPr lang="en-GB" sz="1400"/>
              <a:t>The prevalence of neutropenia with any grade or grade ≥3 decreased after the first year; no grade ≥3 neutropenia occurred after </a:t>
            </a:r>
            <a:br>
              <a:rPr lang="en-GB" sz="1400"/>
            </a:br>
            <a:r>
              <a:rPr lang="en-GB" sz="1400"/>
              <a:t>18 months</a:t>
            </a:r>
            <a:endParaRPr lang="en-GB" sz="1400">
              <a:effectLst/>
              <a:cs typeface="Arial"/>
            </a:endParaRPr>
          </a:p>
        </p:txBody>
      </p:sp>
      <p:cxnSp>
        <p:nvCxnSpPr>
          <p:cNvPr id="4" name="Gerader Verbinder 3">
            <a:extLst>
              <a:ext uri="{FF2B5EF4-FFF2-40B4-BE49-F238E27FC236}">
                <a16:creationId xmlns:a16="http://schemas.microsoft.com/office/drawing/2014/main" id="{23D10973-C6EC-4C29-89DA-6CAE10236C56}"/>
              </a:ext>
            </a:extLst>
          </p:cNvPr>
          <p:cNvCxnSpPr>
            <a:cxnSpLocks/>
          </p:cNvCxnSpPr>
          <p:nvPr/>
        </p:nvCxnSpPr>
        <p:spPr>
          <a:xfrm flipV="1">
            <a:off x="2724065" y="1844376"/>
            <a:ext cx="0" cy="36258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r Verbinder 12">
            <a:extLst>
              <a:ext uri="{FF2B5EF4-FFF2-40B4-BE49-F238E27FC236}">
                <a16:creationId xmlns:a16="http://schemas.microsoft.com/office/drawing/2014/main" id="{B69B09BF-2714-4E72-BB45-2BBAC9B91962}"/>
              </a:ext>
            </a:extLst>
          </p:cNvPr>
          <p:cNvCxnSpPr>
            <a:cxnSpLocks/>
          </p:cNvCxnSpPr>
          <p:nvPr/>
        </p:nvCxnSpPr>
        <p:spPr>
          <a:xfrm flipV="1">
            <a:off x="2724065" y="5386388"/>
            <a:ext cx="3879056" cy="237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F656D041-A126-4B8D-BE42-F6857B6170B9}"/>
              </a:ext>
            </a:extLst>
          </p:cNvPr>
          <p:cNvCxnSpPr>
            <a:cxnSpLocks/>
          </p:cNvCxnSpPr>
          <p:nvPr/>
        </p:nvCxnSpPr>
        <p:spPr>
          <a:xfrm flipV="1">
            <a:off x="6603121" y="537973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01FED211-F632-4C25-BA02-C1077B172E4A}"/>
              </a:ext>
            </a:extLst>
          </p:cNvPr>
          <p:cNvCxnSpPr>
            <a:cxnSpLocks/>
          </p:cNvCxnSpPr>
          <p:nvPr/>
        </p:nvCxnSpPr>
        <p:spPr>
          <a:xfrm flipV="1">
            <a:off x="5824447" y="5379738"/>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1278EDDD-98C0-4239-8968-4B6B653D9587}"/>
              </a:ext>
            </a:extLst>
          </p:cNvPr>
          <p:cNvCxnSpPr>
            <a:cxnSpLocks/>
          </p:cNvCxnSpPr>
          <p:nvPr/>
        </p:nvCxnSpPr>
        <p:spPr>
          <a:xfrm flipV="1">
            <a:off x="5048152" y="537973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25CF4AC4-F8C9-4D65-A83D-7D58A0326FE7}"/>
              </a:ext>
            </a:extLst>
          </p:cNvPr>
          <p:cNvCxnSpPr>
            <a:cxnSpLocks/>
          </p:cNvCxnSpPr>
          <p:nvPr/>
        </p:nvCxnSpPr>
        <p:spPr>
          <a:xfrm flipV="1">
            <a:off x="4269473" y="537973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2D65E2CC-B042-42DC-AC36-A65FE734F881}"/>
              </a:ext>
            </a:extLst>
          </p:cNvPr>
          <p:cNvCxnSpPr>
            <a:cxnSpLocks/>
          </p:cNvCxnSpPr>
          <p:nvPr/>
        </p:nvCxnSpPr>
        <p:spPr>
          <a:xfrm flipV="1">
            <a:off x="3507475" y="537973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Rechteck 28">
            <a:extLst>
              <a:ext uri="{FF2B5EF4-FFF2-40B4-BE49-F238E27FC236}">
                <a16:creationId xmlns:a16="http://schemas.microsoft.com/office/drawing/2014/main" id="{100C6ED6-5166-4E4C-9CFA-FDC6AD512804}"/>
              </a:ext>
            </a:extLst>
          </p:cNvPr>
          <p:cNvSpPr/>
          <p:nvPr/>
        </p:nvSpPr>
        <p:spPr>
          <a:xfrm>
            <a:off x="2733590" y="1881505"/>
            <a:ext cx="2155031"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 name="Rechteck 29">
            <a:extLst>
              <a:ext uri="{FF2B5EF4-FFF2-40B4-BE49-F238E27FC236}">
                <a16:creationId xmlns:a16="http://schemas.microsoft.com/office/drawing/2014/main" id="{AFF0AA49-C321-442B-B0FF-5319E169528C}"/>
              </a:ext>
            </a:extLst>
          </p:cNvPr>
          <p:cNvSpPr/>
          <p:nvPr/>
        </p:nvSpPr>
        <p:spPr>
          <a:xfrm>
            <a:off x="2733591" y="2096982"/>
            <a:ext cx="2877346"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 name="Rechteck 30">
            <a:extLst>
              <a:ext uri="{FF2B5EF4-FFF2-40B4-BE49-F238E27FC236}">
                <a16:creationId xmlns:a16="http://schemas.microsoft.com/office/drawing/2014/main" id="{39DCB860-2371-4E8A-82E2-F8FE452DEADC}"/>
              </a:ext>
            </a:extLst>
          </p:cNvPr>
          <p:cNvSpPr/>
          <p:nvPr/>
        </p:nvSpPr>
        <p:spPr>
          <a:xfrm>
            <a:off x="2733590" y="2299303"/>
            <a:ext cx="2783680"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 name="Rechteck 31">
            <a:extLst>
              <a:ext uri="{FF2B5EF4-FFF2-40B4-BE49-F238E27FC236}">
                <a16:creationId xmlns:a16="http://schemas.microsoft.com/office/drawing/2014/main" id="{3BCFE336-585E-4390-9269-3E707FECB6A9}"/>
              </a:ext>
            </a:extLst>
          </p:cNvPr>
          <p:cNvSpPr/>
          <p:nvPr/>
        </p:nvSpPr>
        <p:spPr>
          <a:xfrm>
            <a:off x="2733591" y="2514780"/>
            <a:ext cx="2057400"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 name="Rechteck 32">
            <a:extLst>
              <a:ext uri="{FF2B5EF4-FFF2-40B4-BE49-F238E27FC236}">
                <a16:creationId xmlns:a16="http://schemas.microsoft.com/office/drawing/2014/main" id="{08D96891-E286-414C-8994-C6C0928F604B}"/>
              </a:ext>
            </a:extLst>
          </p:cNvPr>
          <p:cNvSpPr/>
          <p:nvPr/>
        </p:nvSpPr>
        <p:spPr>
          <a:xfrm>
            <a:off x="2733591" y="2713888"/>
            <a:ext cx="1974054"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 name="Rechteck 33">
            <a:extLst>
              <a:ext uri="{FF2B5EF4-FFF2-40B4-BE49-F238E27FC236}">
                <a16:creationId xmlns:a16="http://schemas.microsoft.com/office/drawing/2014/main" id="{059CD236-33E8-44F2-B13E-6541F9DE763E}"/>
              </a:ext>
            </a:extLst>
          </p:cNvPr>
          <p:cNvSpPr/>
          <p:nvPr/>
        </p:nvSpPr>
        <p:spPr>
          <a:xfrm>
            <a:off x="2733591" y="2927519"/>
            <a:ext cx="1338261"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 name="Rechteck 34">
            <a:extLst>
              <a:ext uri="{FF2B5EF4-FFF2-40B4-BE49-F238E27FC236}">
                <a16:creationId xmlns:a16="http://schemas.microsoft.com/office/drawing/2014/main" id="{BA1178BA-9035-4B47-AB2E-5DD5966E39F7}"/>
              </a:ext>
            </a:extLst>
          </p:cNvPr>
          <p:cNvSpPr/>
          <p:nvPr/>
        </p:nvSpPr>
        <p:spPr>
          <a:xfrm>
            <a:off x="2733592" y="3136448"/>
            <a:ext cx="897730"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 name="Rechteck 35">
            <a:extLst>
              <a:ext uri="{FF2B5EF4-FFF2-40B4-BE49-F238E27FC236}">
                <a16:creationId xmlns:a16="http://schemas.microsoft.com/office/drawing/2014/main" id="{D45F8287-9A44-447C-8A37-652AEFB88D58}"/>
              </a:ext>
            </a:extLst>
          </p:cNvPr>
          <p:cNvSpPr/>
          <p:nvPr/>
        </p:nvSpPr>
        <p:spPr>
          <a:xfrm>
            <a:off x="2733590" y="3347758"/>
            <a:ext cx="1247775"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 name="Rechteck 36">
            <a:extLst>
              <a:ext uri="{FF2B5EF4-FFF2-40B4-BE49-F238E27FC236}">
                <a16:creationId xmlns:a16="http://schemas.microsoft.com/office/drawing/2014/main" id="{2C9D79DD-D161-413A-B1E7-FC8D1EE50927}"/>
              </a:ext>
            </a:extLst>
          </p:cNvPr>
          <p:cNvSpPr/>
          <p:nvPr/>
        </p:nvSpPr>
        <p:spPr>
          <a:xfrm>
            <a:off x="2733590" y="3558511"/>
            <a:ext cx="1257299"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 name="Rechteck 37">
            <a:extLst>
              <a:ext uri="{FF2B5EF4-FFF2-40B4-BE49-F238E27FC236}">
                <a16:creationId xmlns:a16="http://schemas.microsoft.com/office/drawing/2014/main" id="{6C616032-1133-47F2-981C-D3BE06BCCF8E}"/>
              </a:ext>
            </a:extLst>
          </p:cNvPr>
          <p:cNvSpPr/>
          <p:nvPr/>
        </p:nvSpPr>
        <p:spPr>
          <a:xfrm>
            <a:off x="2733591" y="3765259"/>
            <a:ext cx="261938"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 name="Rechteck 38">
            <a:extLst>
              <a:ext uri="{FF2B5EF4-FFF2-40B4-BE49-F238E27FC236}">
                <a16:creationId xmlns:a16="http://schemas.microsoft.com/office/drawing/2014/main" id="{4DD46BD2-7490-43F5-B614-ADA403653F81}"/>
              </a:ext>
            </a:extLst>
          </p:cNvPr>
          <p:cNvSpPr/>
          <p:nvPr/>
        </p:nvSpPr>
        <p:spPr>
          <a:xfrm>
            <a:off x="2733590" y="3971212"/>
            <a:ext cx="894148"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 name="Rechteck 39">
            <a:extLst>
              <a:ext uri="{FF2B5EF4-FFF2-40B4-BE49-F238E27FC236}">
                <a16:creationId xmlns:a16="http://schemas.microsoft.com/office/drawing/2014/main" id="{ED428ECD-95E7-45B2-B8F7-97EB3E6D95DC}"/>
              </a:ext>
            </a:extLst>
          </p:cNvPr>
          <p:cNvSpPr/>
          <p:nvPr/>
        </p:nvSpPr>
        <p:spPr>
          <a:xfrm>
            <a:off x="2733590" y="4181927"/>
            <a:ext cx="987028"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 name="Rechteck 40">
            <a:extLst>
              <a:ext uri="{FF2B5EF4-FFF2-40B4-BE49-F238E27FC236}">
                <a16:creationId xmlns:a16="http://schemas.microsoft.com/office/drawing/2014/main" id="{E59427B9-489F-4747-840B-5215F5806A1D}"/>
              </a:ext>
            </a:extLst>
          </p:cNvPr>
          <p:cNvSpPr/>
          <p:nvPr/>
        </p:nvSpPr>
        <p:spPr>
          <a:xfrm>
            <a:off x="2733590" y="4388675"/>
            <a:ext cx="802479"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 name="Rechteck 41">
            <a:extLst>
              <a:ext uri="{FF2B5EF4-FFF2-40B4-BE49-F238E27FC236}">
                <a16:creationId xmlns:a16="http://schemas.microsoft.com/office/drawing/2014/main" id="{5D51FE84-5029-444B-8E67-4AD90F0C06F3}"/>
              </a:ext>
            </a:extLst>
          </p:cNvPr>
          <p:cNvSpPr/>
          <p:nvPr/>
        </p:nvSpPr>
        <p:spPr>
          <a:xfrm>
            <a:off x="2733591" y="4597009"/>
            <a:ext cx="987028"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 name="Rechteck 42">
            <a:extLst>
              <a:ext uri="{FF2B5EF4-FFF2-40B4-BE49-F238E27FC236}">
                <a16:creationId xmlns:a16="http://schemas.microsoft.com/office/drawing/2014/main" id="{53BDC812-473C-44E3-BDA7-D35ECA56BAF9}"/>
              </a:ext>
            </a:extLst>
          </p:cNvPr>
          <p:cNvSpPr/>
          <p:nvPr/>
        </p:nvSpPr>
        <p:spPr>
          <a:xfrm>
            <a:off x="2733590" y="4808519"/>
            <a:ext cx="894145"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 name="Rechteck 43">
            <a:extLst>
              <a:ext uri="{FF2B5EF4-FFF2-40B4-BE49-F238E27FC236}">
                <a16:creationId xmlns:a16="http://schemas.microsoft.com/office/drawing/2014/main" id="{F0862E1C-18BC-4502-89D2-8E8AE5E69626}"/>
              </a:ext>
            </a:extLst>
          </p:cNvPr>
          <p:cNvSpPr/>
          <p:nvPr/>
        </p:nvSpPr>
        <p:spPr>
          <a:xfrm>
            <a:off x="2733590" y="5016009"/>
            <a:ext cx="802479"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 name="Rechteck 44">
            <a:extLst>
              <a:ext uri="{FF2B5EF4-FFF2-40B4-BE49-F238E27FC236}">
                <a16:creationId xmlns:a16="http://schemas.microsoft.com/office/drawing/2014/main" id="{2ACF11EB-88C4-4059-AE03-028EEB79C3ED}"/>
              </a:ext>
            </a:extLst>
          </p:cNvPr>
          <p:cNvSpPr/>
          <p:nvPr/>
        </p:nvSpPr>
        <p:spPr>
          <a:xfrm>
            <a:off x="2733590" y="5223601"/>
            <a:ext cx="807241" cy="1120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 name="Rechteck 45">
            <a:extLst>
              <a:ext uri="{FF2B5EF4-FFF2-40B4-BE49-F238E27FC236}">
                <a16:creationId xmlns:a16="http://schemas.microsoft.com/office/drawing/2014/main" id="{DE142B7F-5838-4C06-B3FC-ADE4BCBC7662}"/>
              </a:ext>
            </a:extLst>
          </p:cNvPr>
          <p:cNvSpPr/>
          <p:nvPr/>
        </p:nvSpPr>
        <p:spPr>
          <a:xfrm>
            <a:off x="4888621" y="1881504"/>
            <a:ext cx="1447640" cy="1120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 name="Rechteck 46">
            <a:extLst>
              <a:ext uri="{FF2B5EF4-FFF2-40B4-BE49-F238E27FC236}">
                <a16:creationId xmlns:a16="http://schemas.microsoft.com/office/drawing/2014/main" id="{E08A827A-B67C-4157-8492-DBE131A9955E}"/>
              </a:ext>
            </a:extLst>
          </p:cNvPr>
          <p:cNvSpPr/>
          <p:nvPr/>
        </p:nvSpPr>
        <p:spPr>
          <a:xfrm>
            <a:off x="5610937" y="2096982"/>
            <a:ext cx="92935" cy="1120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 name="Rechteck 47">
            <a:extLst>
              <a:ext uri="{FF2B5EF4-FFF2-40B4-BE49-F238E27FC236}">
                <a16:creationId xmlns:a16="http://schemas.microsoft.com/office/drawing/2014/main" id="{E2583704-D9E1-40E5-A83B-344BF7CA6200}"/>
              </a:ext>
            </a:extLst>
          </p:cNvPr>
          <p:cNvSpPr/>
          <p:nvPr/>
        </p:nvSpPr>
        <p:spPr>
          <a:xfrm>
            <a:off x="4790992" y="2515329"/>
            <a:ext cx="550928" cy="1120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 name="Rechteck 48">
            <a:extLst>
              <a:ext uri="{FF2B5EF4-FFF2-40B4-BE49-F238E27FC236}">
                <a16:creationId xmlns:a16="http://schemas.microsoft.com/office/drawing/2014/main" id="{30CD5539-42A3-481A-8747-A1C541117018}"/>
              </a:ext>
            </a:extLst>
          </p:cNvPr>
          <p:cNvSpPr/>
          <p:nvPr/>
        </p:nvSpPr>
        <p:spPr>
          <a:xfrm>
            <a:off x="4702878" y="2713888"/>
            <a:ext cx="550928" cy="1120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 name="Rechteck 49">
            <a:extLst>
              <a:ext uri="{FF2B5EF4-FFF2-40B4-BE49-F238E27FC236}">
                <a16:creationId xmlns:a16="http://schemas.microsoft.com/office/drawing/2014/main" id="{89184E14-0A71-4CE4-9152-B58FA9E0616B}"/>
              </a:ext>
            </a:extLst>
          </p:cNvPr>
          <p:cNvSpPr/>
          <p:nvPr/>
        </p:nvSpPr>
        <p:spPr>
          <a:xfrm>
            <a:off x="4068678" y="2927518"/>
            <a:ext cx="102792" cy="1120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 name="Rechteck 50">
            <a:extLst>
              <a:ext uri="{FF2B5EF4-FFF2-40B4-BE49-F238E27FC236}">
                <a16:creationId xmlns:a16="http://schemas.microsoft.com/office/drawing/2014/main" id="{18D6852D-01DA-4B49-BAE9-A26CB441738E}"/>
              </a:ext>
            </a:extLst>
          </p:cNvPr>
          <p:cNvSpPr/>
          <p:nvPr/>
        </p:nvSpPr>
        <p:spPr>
          <a:xfrm>
            <a:off x="3627735" y="3136448"/>
            <a:ext cx="456000" cy="1120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 name="Rechteck 51">
            <a:extLst>
              <a:ext uri="{FF2B5EF4-FFF2-40B4-BE49-F238E27FC236}">
                <a16:creationId xmlns:a16="http://schemas.microsoft.com/office/drawing/2014/main" id="{D0338452-D4D3-4295-8F9D-2A52A690F4B1}"/>
              </a:ext>
            </a:extLst>
          </p:cNvPr>
          <p:cNvSpPr/>
          <p:nvPr/>
        </p:nvSpPr>
        <p:spPr>
          <a:xfrm>
            <a:off x="3981366" y="3347200"/>
            <a:ext cx="97628" cy="1120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 name="Rechteck 52">
            <a:extLst>
              <a:ext uri="{FF2B5EF4-FFF2-40B4-BE49-F238E27FC236}">
                <a16:creationId xmlns:a16="http://schemas.microsoft.com/office/drawing/2014/main" id="{46986647-14B5-4B54-92D0-5D64735AA722}"/>
              </a:ext>
            </a:extLst>
          </p:cNvPr>
          <p:cNvSpPr/>
          <p:nvPr/>
        </p:nvSpPr>
        <p:spPr>
          <a:xfrm>
            <a:off x="2995529" y="3765259"/>
            <a:ext cx="993549" cy="1120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 name="Rechteck 53">
            <a:extLst>
              <a:ext uri="{FF2B5EF4-FFF2-40B4-BE49-F238E27FC236}">
                <a16:creationId xmlns:a16="http://schemas.microsoft.com/office/drawing/2014/main" id="{A78A096E-71E8-49A2-8A0F-E98AF5576036}"/>
              </a:ext>
            </a:extLst>
          </p:cNvPr>
          <p:cNvSpPr/>
          <p:nvPr/>
        </p:nvSpPr>
        <p:spPr>
          <a:xfrm>
            <a:off x="3627735" y="3972800"/>
            <a:ext cx="271872" cy="10891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 name="Rechteck 54">
            <a:extLst>
              <a:ext uri="{FF2B5EF4-FFF2-40B4-BE49-F238E27FC236}">
                <a16:creationId xmlns:a16="http://schemas.microsoft.com/office/drawing/2014/main" id="{16C45D82-EDAC-4526-90F1-AD7182A0FAE7}"/>
              </a:ext>
            </a:extLst>
          </p:cNvPr>
          <p:cNvSpPr/>
          <p:nvPr/>
        </p:nvSpPr>
        <p:spPr>
          <a:xfrm>
            <a:off x="3718238" y="4181927"/>
            <a:ext cx="96438" cy="1120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 name="Rechteck 55">
            <a:extLst>
              <a:ext uri="{FF2B5EF4-FFF2-40B4-BE49-F238E27FC236}">
                <a16:creationId xmlns:a16="http://schemas.microsoft.com/office/drawing/2014/main" id="{C288725E-7A5C-448D-95AD-14A0C6F1B2CE}"/>
              </a:ext>
            </a:extLst>
          </p:cNvPr>
          <p:cNvSpPr/>
          <p:nvPr/>
        </p:nvSpPr>
        <p:spPr>
          <a:xfrm>
            <a:off x="3536069" y="4388675"/>
            <a:ext cx="279647" cy="1120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 name="Rechteck 56">
            <a:extLst>
              <a:ext uri="{FF2B5EF4-FFF2-40B4-BE49-F238E27FC236}">
                <a16:creationId xmlns:a16="http://schemas.microsoft.com/office/drawing/2014/main" id="{3C81E8EA-FD8C-4916-9A2B-C848B3C44B5A}"/>
              </a:ext>
            </a:extLst>
          </p:cNvPr>
          <p:cNvSpPr/>
          <p:nvPr/>
        </p:nvSpPr>
        <p:spPr>
          <a:xfrm>
            <a:off x="3536069" y="5016008"/>
            <a:ext cx="91279" cy="1134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 name="Rechteck 57">
            <a:extLst>
              <a:ext uri="{FF2B5EF4-FFF2-40B4-BE49-F238E27FC236}">
                <a16:creationId xmlns:a16="http://schemas.microsoft.com/office/drawing/2014/main" id="{FD712DE6-3255-483A-8068-5BA5D36628F3}"/>
              </a:ext>
            </a:extLst>
          </p:cNvPr>
          <p:cNvSpPr/>
          <p:nvPr/>
        </p:nvSpPr>
        <p:spPr>
          <a:xfrm>
            <a:off x="6024283" y="3043234"/>
            <a:ext cx="65173" cy="651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 name="Rechteck 58">
            <a:extLst>
              <a:ext uri="{FF2B5EF4-FFF2-40B4-BE49-F238E27FC236}">
                <a16:creationId xmlns:a16="http://schemas.microsoft.com/office/drawing/2014/main" id="{166077A1-B488-4321-A662-49F5D42EF488}"/>
              </a:ext>
            </a:extLst>
          </p:cNvPr>
          <p:cNvSpPr/>
          <p:nvPr/>
        </p:nvSpPr>
        <p:spPr>
          <a:xfrm>
            <a:off x="6024283" y="3220834"/>
            <a:ext cx="65173" cy="651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 name="Textfeld 59">
            <a:extLst>
              <a:ext uri="{FF2B5EF4-FFF2-40B4-BE49-F238E27FC236}">
                <a16:creationId xmlns:a16="http://schemas.microsoft.com/office/drawing/2014/main" id="{A38FC348-8A71-4111-BC95-BBA7174A802C}"/>
              </a:ext>
            </a:extLst>
          </p:cNvPr>
          <p:cNvSpPr txBox="1"/>
          <p:nvPr/>
        </p:nvSpPr>
        <p:spPr>
          <a:xfrm>
            <a:off x="2596440" y="5445342"/>
            <a:ext cx="269626" cy="276999"/>
          </a:xfrm>
          <a:prstGeom prst="rect">
            <a:avLst/>
          </a:prstGeom>
          <a:noFill/>
        </p:spPr>
        <p:txBody>
          <a:bodyPr wrap="none" rtlCol="0">
            <a:spAutoFit/>
          </a:bodyPr>
          <a:lstStyle/>
          <a:p>
            <a:pPr algn="ctr"/>
            <a:r>
              <a:rPr lang="de-DE" sz="1200"/>
              <a:t>0</a:t>
            </a:r>
          </a:p>
        </p:txBody>
      </p:sp>
      <p:sp>
        <p:nvSpPr>
          <p:cNvPr id="62" name="Textfeld 61">
            <a:extLst>
              <a:ext uri="{FF2B5EF4-FFF2-40B4-BE49-F238E27FC236}">
                <a16:creationId xmlns:a16="http://schemas.microsoft.com/office/drawing/2014/main" id="{8DC709A3-C192-4A2D-9708-549CBF25CB2B}"/>
              </a:ext>
            </a:extLst>
          </p:cNvPr>
          <p:cNvSpPr txBox="1"/>
          <p:nvPr/>
        </p:nvSpPr>
        <p:spPr>
          <a:xfrm>
            <a:off x="4093500" y="5445100"/>
            <a:ext cx="354584" cy="276999"/>
          </a:xfrm>
          <a:prstGeom prst="rect">
            <a:avLst/>
          </a:prstGeom>
          <a:noFill/>
        </p:spPr>
        <p:txBody>
          <a:bodyPr wrap="none" rtlCol="0">
            <a:spAutoFit/>
          </a:bodyPr>
          <a:lstStyle/>
          <a:p>
            <a:pPr algn="ctr"/>
            <a:r>
              <a:rPr lang="de-DE" sz="1200"/>
              <a:t>20</a:t>
            </a:r>
          </a:p>
        </p:txBody>
      </p:sp>
      <p:sp>
        <p:nvSpPr>
          <p:cNvPr id="63" name="Textfeld 62">
            <a:extLst>
              <a:ext uri="{FF2B5EF4-FFF2-40B4-BE49-F238E27FC236}">
                <a16:creationId xmlns:a16="http://schemas.microsoft.com/office/drawing/2014/main" id="{F3615C67-EFFF-4DAA-9D45-47BE34BEF008}"/>
              </a:ext>
            </a:extLst>
          </p:cNvPr>
          <p:cNvSpPr txBox="1"/>
          <p:nvPr/>
        </p:nvSpPr>
        <p:spPr>
          <a:xfrm>
            <a:off x="4869796" y="5447481"/>
            <a:ext cx="354584" cy="276999"/>
          </a:xfrm>
          <a:prstGeom prst="rect">
            <a:avLst/>
          </a:prstGeom>
          <a:noFill/>
        </p:spPr>
        <p:txBody>
          <a:bodyPr wrap="none" rtlCol="0">
            <a:spAutoFit/>
          </a:bodyPr>
          <a:lstStyle/>
          <a:p>
            <a:pPr algn="ctr"/>
            <a:r>
              <a:rPr lang="de-DE" sz="1200"/>
              <a:t>30</a:t>
            </a:r>
          </a:p>
        </p:txBody>
      </p:sp>
      <p:sp>
        <p:nvSpPr>
          <p:cNvPr id="64" name="Textfeld 63">
            <a:extLst>
              <a:ext uri="{FF2B5EF4-FFF2-40B4-BE49-F238E27FC236}">
                <a16:creationId xmlns:a16="http://schemas.microsoft.com/office/drawing/2014/main" id="{AEFCAE79-575F-4FBF-9D22-02BDAEBFD719}"/>
              </a:ext>
            </a:extLst>
          </p:cNvPr>
          <p:cNvSpPr txBox="1"/>
          <p:nvPr/>
        </p:nvSpPr>
        <p:spPr>
          <a:xfrm>
            <a:off x="5648475" y="5447480"/>
            <a:ext cx="354584" cy="276999"/>
          </a:xfrm>
          <a:prstGeom prst="rect">
            <a:avLst/>
          </a:prstGeom>
          <a:noFill/>
        </p:spPr>
        <p:txBody>
          <a:bodyPr wrap="none" rtlCol="0">
            <a:spAutoFit/>
          </a:bodyPr>
          <a:lstStyle/>
          <a:p>
            <a:pPr algn="ctr"/>
            <a:r>
              <a:rPr lang="de-DE" sz="1200"/>
              <a:t>40</a:t>
            </a:r>
          </a:p>
        </p:txBody>
      </p:sp>
      <p:sp>
        <p:nvSpPr>
          <p:cNvPr id="65" name="Textfeld 64">
            <a:extLst>
              <a:ext uri="{FF2B5EF4-FFF2-40B4-BE49-F238E27FC236}">
                <a16:creationId xmlns:a16="http://schemas.microsoft.com/office/drawing/2014/main" id="{6571D709-438D-4C14-AC60-C19DD6FEB33B}"/>
              </a:ext>
            </a:extLst>
          </p:cNvPr>
          <p:cNvSpPr txBox="1"/>
          <p:nvPr/>
        </p:nvSpPr>
        <p:spPr>
          <a:xfrm>
            <a:off x="6427148" y="5446619"/>
            <a:ext cx="354584" cy="276999"/>
          </a:xfrm>
          <a:prstGeom prst="rect">
            <a:avLst/>
          </a:prstGeom>
          <a:noFill/>
        </p:spPr>
        <p:txBody>
          <a:bodyPr wrap="none" rtlCol="0">
            <a:spAutoFit/>
          </a:bodyPr>
          <a:lstStyle/>
          <a:p>
            <a:pPr algn="ctr"/>
            <a:r>
              <a:rPr lang="de-DE" sz="1200"/>
              <a:t>50</a:t>
            </a:r>
          </a:p>
        </p:txBody>
      </p:sp>
      <p:sp>
        <p:nvSpPr>
          <p:cNvPr id="66" name="Textfeld 65">
            <a:extLst>
              <a:ext uri="{FF2B5EF4-FFF2-40B4-BE49-F238E27FC236}">
                <a16:creationId xmlns:a16="http://schemas.microsoft.com/office/drawing/2014/main" id="{319E48CE-6277-4E2D-AB04-63598BF92101}"/>
              </a:ext>
            </a:extLst>
          </p:cNvPr>
          <p:cNvSpPr txBox="1"/>
          <p:nvPr/>
        </p:nvSpPr>
        <p:spPr>
          <a:xfrm>
            <a:off x="4131236" y="5696553"/>
            <a:ext cx="1064714" cy="276999"/>
          </a:xfrm>
          <a:prstGeom prst="rect">
            <a:avLst/>
          </a:prstGeom>
          <a:noFill/>
        </p:spPr>
        <p:txBody>
          <a:bodyPr wrap="none" rtlCol="0">
            <a:spAutoFit/>
          </a:bodyPr>
          <a:lstStyle/>
          <a:p>
            <a:pPr algn="ctr"/>
            <a:r>
              <a:rPr lang="de-DE" sz="1200" b="1" err="1"/>
              <a:t>Patients</a:t>
            </a:r>
            <a:r>
              <a:rPr lang="de-DE" sz="1200" b="1"/>
              <a:t> (%)</a:t>
            </a:r>
          </a:p>
        </p:txBody>
      </p:sp>
      <p:sp>
        <p:nvSpPr>
          <p:cNvPr id="67" name="Textfeld 66">
            <a:extLst>
              <a:ext uri="{FF2B5EF4-FFF2-40B4-BE49-F238E27FC236}">
                <a16:creationId xmlns:a16="http://schemas.microsoft.com/office/drawing/2014/main" id="{0F839035-5969-4A33-A985-957472A81BC9}"/>
              </a:ext>
            </a:extLst>
          </p:cNvPr>
          <p:cNvSpPr txBox="1"/>
          <p:nvPr/>
        </p:nvSpPr>
        <p:spPr>
          <a:xfrm>
            <a:off x="6057469" y="2937321"/>
            <a:ext cx="783340" cy="276999"/>
          </a:xfrm>
          <a:prstGeom prst="rect">
            <a:avLst/>
          </a:prstGeom>
          <a:noFill/>
        </p:spPr>
        <p:txBody>
          <a:bodyPr wrap="square" rtlCol="0">
            <a:spAutoFit/>
          </a:bodyPr>
          <a:lstStyle/>
          <a:p>
            <a:r>
              <a:rPr lang="de-DE" sz="1200" err="1"/>
              <a:t>Gr</a:t>
            </a:r>
            <a:r>
              <a:rPr lang="de-DE" sz="1200"/>
              <a:t> 1-2</a:t>
            </a:r>
          </a:p>
        </p:txBody>
      </p:sp>
      <p:sp>
        <p:nvSpPr>
          <p:cNvPr id="68" name="Textfeld 67">
            <a:extLst>
              <a:ext uri="{FF2B5EF4-FFF2-40B4-BE49-F238E27FC236}">
                <a16:creationId xmlns:a16="http://schemas.microsoft.com/office/drawing/2014/main" id="{C0AF9156-683C-497E-AFE6-34DED9B956ED}"/>
              </a:ext>
            </a:extLst>
          </p:cNvPr>
          <p:cNvSpPr txBox="1"/>
          <p:nvPr/>
        </p:nvSpPr>
        <p:spPr>
          <a:xfrm>
            <a:off x="6057469" y="3128432"/>
            <a:ext cx="565480" cy="276999"/>
          </a:xfrm>
          <a:prstGeom prst="rect">
            <a:avLst/>
          </a:prstGeom>
          <a:noFill/>
        </p:spPr>
        <p:txBody>
          <a:bodyPr wrap="square" rtlCol="0">
            <a:spAutoFit/>
          </a:bodyPr>
          <a:lstStyle/>
          <a:p>
            <a:r>
              <a:rPr lang="de-DE" sz="1200" err="1"/>
              <a:t>Gr</a:t>
            </a:r>
            <a:r>
              <a:rPr lang="de-DE" sz="1200"/>
              <a:t> ≥3</a:t>
            </a:r>
          </a:p>
        </p:txBody>
      </p:sp>
      <p:sp>
        <p:nvSpPr>
          <p:cNvPr id="70" name="Textfeld 69">
            <a:extLst>
              <a:ext uri="{FF2B5EF4-FFF2-40B4-BE49-F238E27FC236}">
                <a16:creationId xmlns:a16="http://schemas.microsoft.com/office/drawing/2014/main" id="{F69751A5-1A2A-4133-8FAE-467B08859E06}"/>
              </a:ext>
            </a:extLst>
          </p:cNvPr>
          <p:cNvSpPr txBox="1"/>
          <p:nvPr/>
        </p:nvSpPr>
        <p:spPr>
          <a:xfrm>
            <a:off x="720446" y="2030267"/>
            <a:ext cx="2228697" cy="253916"/>
          </a:xfrm>
          <a:prstGeom prst="rect">
            <a:avLst/>
          </a:prstGeom>
          <a:noFill/>
        </p:spPr>
        <p:txBody>
          <a:bodyPr wrap="square" rtlCol="0">
            <a:spAutoFit/>
          </a:bodyPr>
          <a:lstStyle/>
          <a:p>
            <a:r>
              <a:rPr lang="de-DE" sz="1050"/>
              <a:t>Upper </a:t>
            </a:r>
            <a:r>
              <a:rPr lang="de-DE" sz="1050" err="1"/>
              <a:t>respiratory</a:t>
            </a:r>
            <a:r>
              <a:rPr lang="de-DE" sz="1050"/>
              <a:t> </a:t>
            </a:r>
            <a:r>
              <a:rPr lang="de-DE" sz="1050" err="1"/>
              <a:t>tract</a:t>
            </a:r>
            <a:r>
              <a:rPr lang="de-DE" sz="1050"/>
              <a:t> </a:t>
            </a:r>
            <a:r>
              <a:rPr lang="de-DE" sz="1050" err="1"/>
              <a:t>infection</a:t>
            </a:r>
            <a:endParaRPr lang="de-DE" sz="1050"/>
          </a:p>
        </p:txBody>
      </p:sp>
      <p:sp>
        <p:nvSpPr>
          <p:cNvPr id="71" name="Textfeld 70">
            <a:extLst>
              <a:ext uri="{FF2B5EF4-FFF2-40B4-BE49-F238E27FC236}">
                <a16:creationId xmlns:a16="http://schemas.microsoft.com/office/drawing/2014/main" id="{A767C250-2AD2-4417-A434-ECB97B4B54AF}"/>
              </a:ext>
            </a:extLst>
          </p:cNvPr>
          <p:cNvSpPr txBox="1"/>
          <p:nvPr/>
        </p:nvSpPr>
        <p:spPr>
          <a:xfrm>
            <a:off x="2273334" y="2233406"/>
            <a:ext cx="588888" cy="253916"/>
          </a:xfrm>
          <a:prstGeom prst="rect">
            <a:avLst/>
          </a:prstGeom>
          <a:noFill/>
        </p:spPr>
        <p:txBody>
          <a:bodyPr wrap="square" rtlCol="0">
            <a:spAutoFit/>
          </a:bodyPr>
          <a:lstStyle/>
          <a:p>
            <a:r>
              <a:rPr lang="de-DE" sz="1050" err="1"/>
              <a:t>Rash</a:t>
            </a:r>
            <a:endParaRPr lang="de-DE" sz="1050"/>
          </a:p>
        </p:txBody>
      </p:sp>
      <p:sp>
        <p:nvSpPr>
          <p:cNvPr id="72" name="Textfeld 71">
            <a:extLst>
              <a:ext uri="{FF2B5EF4-FFF2-40B4-BE49-F238E27FC236}">
                <a16:creationId xmlns:a16="http://schemas.microsoft.com/office/drawing/2014/main" id="{D81CFD2E-CFEB-4984-9CAD-ADF648A2CD46}"/>
              </a:ext>
            </a:extLst>
          </p:cNvPr>
          <p:cNvSpPr txBox="1"/>
          <p:nvPr/>
        </p:nvSpPr>
        <p:spPr>
          <a:xfrm>
            <a:off x="625597" y="2440017"/>
            <a:ext cx="2277143" cy="253916"/>
          </a:xfrm>
          <a:prstGeom prst="rect">
            <a:avLst/>
          </a:prstGeom>
          <a:noFill/>
        </p:spPr>
        <p:txBody>
          <a:bodyPr wrap="square" rtlCol="0">
            <a:spAutoFit/>
          </a:bodyPr>
          <a:lstStyle/>
          <a:p>
            <a:r>
              <a:rPr lang="de-DE" sz="1050"/>
              <a:t>White </a:t>
            </a:r>
            <a:r>
              <a:rPr lang="de-DE" sz="1050" err="1"/>
              <a:t>blood</a:t>
            </a:r>
            <a:r>
              <a:rPr lang="de-DE" sz="1050"/>
              <a:t> </a:t>
            </a:r>
            <a:r>
              <a:rPr lang="de-DE" sz="1050" err="1"/>
              <a:t>cell</a:t>
            </a:r>
            <a:r>
              <a:rPr lang="de-DE" sz="1050"/>
              <a:t> </a:t>
            </a:r>
            <a:r>
              <a:rPr lang="de-DE" sz="1050" err="1"/>
              <a:t>count</a:t>
            </a:r>
            <a:r>
              <a:rPr lang="de-DE" sz="1050"/>
              <a:t> </a:t>
            </a:r>
            <a:r>
              <a:rPr lang="de-DE" sz="1050" err="1"/>
              <a:t>decreased</a:t>
            </a:r>
            <a:endParaRPr lang="de-DE" sz="1050"/>
          </a:p>
        </p:txBody>
      </p:sp>
      <p:sp>
        <p:nvSpPr>
          <p:cNvPr id="73" name="Textfeld 72">
            <a:extLst>
              <a:ext uri="{FF2B5EF4-FFF2-40B4-BE49-F238E27FC236}">
                <a16:creationId xmlns:a16="http://schemas.microsoft.com/office/drawing/2014/main" id="{3884E789-DC98-435F-9AB4-9B2BCA80951F}"/>
              </a:ext>
            </a:extLst>
          </p:cNvPr>
          <p:cNvSpPr txBox="1"/>
          <p:nvPr/>
        </p:nvSpPr>
        <p:spPr>
          <a:xfrm>
            <a:off x="1111862" y="2647135"/>
            <a:ext cx="1694579" cy="253916"/>
          </a:xfrm>
          <a:prstGeom prst="rect">
            <a:avLst/>
          </a:prstGeom>
          <a:noFill/>
        </p:spPr>
        <p:txBody>
          <a:bodyPr wrap="square" rtlCol="0">
            <a:spAutoFit/>
          </a:bodyPr>
          <a:lstStyle/>
          <a:p>
            <a:r>
              <a:rPr lang="de-DE" sz="1050" err="1"/>
              <a:t>Platelet</a:t>
            </a:r>
            <a:r>
              <a:rPr lang="de-DE" sz="1050"/>
              <a:t> </a:t>
            </a:r>
            <a:r>
              <a:rPr lang="de-DE" sz="1050" err="1"/>
              <a:t>count</a:t>
            </a:r>
            <a:r>
              <a:rPr lang="de-DE" sz="1050"/>
              <a:t> </a:t>
            </a:r>
            <a:r>
              <a:rPr lang="de-DE" sz="1050" err="1"/>
              <a:t>decreased</a:t>
            </a:r>
            <a:endParaRPr lang="de-DE" sz="1050"/>
          </a:p>
        </p:txBody>
      </p:sp>
      <p:sp>
        <p:nvSpPr>
          <p:cNvPr id="74" name="Textfeld 73">
            <a:extLst>
              <a:ext uri="{FF2B5EF4-FFF2-40B4-BE49-F238E27FC236}">
                <a16:creationId xmlns:a16="http://schemas.microsoft.com/office/drawing/2014/main" id="{B0EDDC2A-1361-4333-939A-8895CED85EA8}"/>
              </a:ext>
            </a:extLst>
          </p:cNvPr>
          <p:cNvSpPr txBox="1"/>
          <p:nvPr/>
        </p:nvSpPr>
        <p:spPr>
          <a:xfrm>
            <a:off x="435704" y="2854121"/>
            <a:ext cx="2324220" cy="253916"/>
          </a:xfrm>
          <a:prstGeom prst="rect">
            <a:avLst/>
          </a:prstGeom>
          <a:noFill/>
        </p:spPr>
        <p:txBody>
          <a:bodyPr wrap="square" rtlCol="0">
            <a:spAutoFit/>
          </a:bodyPr>
          <a:lstStyle/>
          <a:p>
            <a:r>
              <a:rPr lang="de-DE" sz="1050"/>
              <a:t>Alanine </a:t>
            </a:r>
            <a:r>
              <a:rPr lang="de-DE" sz="1050" err="1"/>
              <a:t>aminotransferase</a:t>
            </a:r>
            <a:r>
              <a:rPr lang="de-DE" sz="1050"/>
              <a:t> </a:t>
            </a:r>
            <a:r>
              <a:rPr lang="de-DE" sz="1050" err="1"/>
              <a:t>increased</a:t>
            </a:r>
            <a:endParaRPr lang="de-DE" sz="1050"/>
          </a:p>
        </p:txBody>
      </p:sp>
      <p:sp>
        <p:nvSpPr>
          <p:cNvPr id="75" name="Textfeld 74">
            <a:extLst>
              <a:ext uri="{FF2B5EF4-FFF2-40B4-BE49-F238E27FC236}">
                <a16:creationId xmlns:a16="http://schemas.microsoft.com/office/drawing/2014/main" id="{60A462FE-35E7-4F5D-9AC7-08DEDF331883}"/>
              </a:ext>
            </a:extLst>
          </p:cNvPr>
          <p:cNvSpPr txBox="1"/>
          <p:nvPr/>
        </p:nvSpPr>
        <p:spPr>
          <a:xfrm>
            <a:off x="2118955" y="3063706"/>
            <a:ext cx="679962" cy="253916"/>
          </a:xfrm>
          <a:prstGeom prst="rect">
            <a:avLst/>
          </a:prstGeom>
          <a:noFill/>
        </p:spPr>
        <p:txBody>
          <a:bodyPr wrap="square" rtlCol="0">
            <a:spAutoFit/>
          </a:bodyPr>
          <a:lstStyle/>
          <a:p>
            <a:r>
              <a:rPr lang="de-DE" sz="1050" err="1"/>
              <a:t>Anemia</a:t>
            </a:r>
            <a:endParaRPr lang="de-DE" sz="1050"/>
          </a:p>
        </p:txBody>
      </p:sp>
      <p:sp>
        <p:nvSpPr>
          <p:cNvPr id="76" name="Textfeld 75">
            <a:extLst>
              <a:ext uri="{FF2B5EF4-FFF2-40B4-BE49-F238E27FC236}">
                <a16:creationId xmlns:a16="http://schemas.microsoft.com/office/drawing/2014/main" id="{373852E0-5510-4390-914A-A180420A3075}"/>
              </a:ext>
            </a:extLst>
          </p:cNvPr>
          <p:cNvSpPr txBox="1"/>
          <p:nvPr/>
        </p:nvSpPr>
        <p:spPr>
          <a:xfrm>
            <a:off x="1793576" y="3273348"/>
            <a:ext cx="1104287" cy="253916"/>
          </a:xfrm>
          <a:prstGeom prst="rect">
            <a:avLst/>
          </a:prstGeom>
          <a:noFill/>
        </p:spPr>
        <p:txBody>
          <a:bodyPr wrap="square" rtlCol="0">
            <a:spAutoFit/>
          </a:bodyPr>
          <a:lstStyle/>
          <a:p>
            <a:r>
              <a:rPr lang="de-DE" sz="1050" err="1"/>
              <a:t>Hypokalemia</a:t>
            </a:r>
            <a:endParaRPr lang="de-DE" sz="1050"/>
          </a:p>
        </p:txBody>
      </p:sp>
      <p:sp>
        <p:nvSpPr>
          <p:cNvPr id="77" name="Textfeld 76">
            <a:extLst>
              <a:ext uri="{FF2B5EF4-FFF2-40B4-BE49-F238E27FC236}">
                <a16:creationId xmlns:a16="http://schemas.microsoft.com/office/drawing/2014/main" id="{0380EAB9-89EA-4D29-ABCF-E3110E733516}"/>
              </a:ext>
            </a:extLst>
          </p:cNvPr>
          <p:cNvSpPr txBox="1"/>
          <p:nvPr/>
        </p:nvSpPr>
        <p:spPr>
          <a:xfrm>
            <a:off x="2056274" y="3494654"/>
            <a:ext cx="1104287" cy="253916"/>
          </a:xfrm>
          <a:prstGeom prst="rect">
            <a:avLst/>
          </a:prstGeom>
          <a:noFill/>
        </p:spPr>
        <p:txBody>
          <a:bodyPr wrap="square" rtlCol="0">
            <a:spAutoFit/>
          </a:bodyPr>
          <a:lstStyle/>
          <a:p>
            <a:r>
              <a:rPr lang="de-DE" sz="1050" err="1"/>
              <a:t>Diarrhea</a:t>
            </a:r>
            <a:endParaRPr lang="de-DE" sz="1050"/>
          </a:p>
        </p:txBody>
      </p:sp>
      <p:sp>
        <p:nvSpPr>
          <p:cNvPr id="78" name="Textfeld 77">
            <a:extLst>
              <a:ext uri="{FF2B5EF4-FFF2-40B4-BE49-F238E27FC236}">
                <a16:creationId xmlns:a16="http://schemas.microsoft.com/office/drawing/2014/main" id="{BE61851B-02FF-4FBA-ABCA-D1118EAF843A}"/>
              </a:ext>
            </a:extLst>
          </p:cNvPr>
          <p:cNvSpPr txBox="1"/>
          <p:nvPr/>
        </p:nvSpPr>
        <p:spPr>
          <a:xfrm>
            <a:off x="1888023" y="3694925"/>
            <a:ext cx="1104287" cy="253916"/>
          </a:xfrm>
          <a:prstGeom prst="rect">
            <a:avLst/>
          </a:prstGeom>
          <a:noFill/>
        </p:spPr>
        <p:txBody>
          <a:bodyPr wrap="square" rtlCol="0">
            <a:spAutoFit/>
          </a:bodyPr>
          <a:lstStyle/>
          <a:p>
            <a:r>
              <a:rPr lang="de-DE" sz="1050" err="1"/>
              <a:t>Pneumonia</a:t>
            </a:r>
            <a:endParaRPr lang="de-DE" sz="1050"/>
          </a:p>
        </p:txBody>
      </p:sp>
      <p:sp>
        <p:nvSpPr>
          <p:cNvPr id="79" name="Textfeld 78">
            <a:extLst>
              <a:ext uri="{FF2B5EF4-FFF2-40B4-BE49-F238E27FC236}">
                <a16:creationId xmlns:a16="http://schemas.microsoft.com/office/drawing/2014/main" id="{5CC5864F-9496-4387-8DF5-6725E70939E5}"/>
              </a:ext>
            </a:extLst>
          </p:cNvPr>
          <p:cNvSpPr txBox="1"/>
          <p:nvPr/>
        </p:nvSpPr>
        <p:spPr>
          <a:xfrm>
            <a:off x="1771017" y="3894287"/>
            <a:ext cx="1104287" cy="253916"/>
          </a:xfrm>
          <a:prstGeom prst="rect">
            <a:avLst/>
          </a:prstGeom>
          <a:noFill/>
        </p:spPr>
        <p:txBody>
          <a:bodyPr wrap="square" rtlCol="0">
            <a:spAutoFit/>
          </a:bodyPr>
          <a:lstStyle/>
          <a:p>
            <a:r>
              <a:rPr lang="de-DE" sz="1050"/>
              <a:t>Hypertension</a:t>
            </a:r>
          </a:p>
        </p:txBody>
      </p:sp>
      <p:sp>
        <p:nvSpPr>
          <p:cNvPr id="80" name="Textfeld 79">
            <a:extLst>
              <a:ext uri="{FF2B5EF4-FFF2-40B4-BE49-F238E27FC236}">
                <a16:creationId xmlns:a16="http://schemas.microsoft.com/office/drawing/2014/main" id="{58BB72DD-E9B9-4079-AD02-F6B5B63A2492}"/>
              </a:ext>
            </a:extLst>
          </p:cNvPr>
          <p:cNvSpPr txBox="1"/>
          <p:nvPr/>
        </p:nvSpPr>
        <p:spPr>
          <a:xfrm>
            <a:off x="1686870" y="4106107"/>
            <a:ext cx="1104287" cy="253916"/>
          </a:xfrm>
          <a:prstGeom prst="rect">
            <a:avLst/>
          </a:prstGeom>
          <a:noFill/>
        </p:spPr>
        <p:txBody>
          <a:bodyPr wrap="square" rtlCol="0">
            <a:spAutoFit/>
          </a:bodyPr>
          <a:lstStyle/>
          <a:p>
            <a:r>
              <a:rPr lang="de-DE" sz="1050" err="1"/>
              <a:t>Hyperglycemia</a:t>
            </a:r>
            <a:endParaRPr lang="de-DE" sz="1050"/>
          </a:p>
        </p:txBody>
      </p:sp>
      <p:sp>
        <p:nvSpPr>
          <p:cNvPr id="81" name="Textfeld 80">
            <a:extLst>
              <a:ext uri="{FF2B5EF4-FFF2-40B4-BE49-F238E27FC236}">
                <a16:creationId xmlns:a16="http://schemas.microsoft.com/office/drawing/2014/main" id="{FAA63F1E-18F9-4B93-9C41-6846E0714961}"/>
              </a:ext>
            </a:extLst>
          </p:cNvPr>
          <p:cNvSpPr txBox="1"/>
          <p:nvPr/>
        </p:nvSpPr>
        <p:spPr>
          <a:xfrm>
            <a:off x="1721190" y="4314281"/>
            <a:ext cx="1104287" cy="253916"/>
          </a:xfrm>
          <a:prstGeom prst="rect">
            <a:avLst/>
          </a:prstGeom>
          <a:noFill/>
        </p:spPr>
        <p:txBody>
          <a:bodyPr wrap="square" rtlCol="0">
            <a:spAutoFit/>
          </a:bodyPr>
          <a:lstStyle/>
          <a:p>
            <a:r>
              <a:rPr lang="de-DE" sz="1050" err="1"/>
              <a:t>Hyperuricemia</a:t>
            </a:r>
            <a:endParaRPr lang="de-DE" sz="1050"/>
          </a:p>
        </p:txBody>
      </p:sp>
      <p:sp>
        <p:nvSpPr>
          <p:cNvPr id="82" name="Textfeld 81">
            <a:extLst>
              <a:ext uri="{FF2B5EF4-FFF2-40B4-BE49-F238E27FC236}">
                <a16:creationId xmlns:a16="http://schemas.microsoft.com/office/drawing/2014/main" id="{D60529AB-DE83-4770-B8AB-78C4CF065C50}"/>
              </a:ext>
            </a:extLst>
          </p:cNvPr>
          <p:cNvSpPr txBox="1"/>
          <p:nvPr/>
        </p:nvSpPr>
        <p:spPr>
          <a:xfrm>
            <a:off x="1405283" y="4522881"/>
            <a:ext cx="1354641" cy="253916"/>
          </a:xfrm>
          <a:prstGeom prst="rect">
            <a:avLst/>
          </a:prstGeom>
          <a:noFill/>
        </p:spPr>
        <p:txBody>
          <a:bodyPr wrap="square" rtlCol="0">
            <a:spAutoFit/>
          </a:bodyPr>
          <a:lstStyle/>
          <a:p>
            <a:r>
              <a:rPr lang="de-DE" sz="1050"/>
              <a:t>Blood </a:t>
            </a:r>
            <a:r>
              <a:rPr lang="de-DE" sz="1050" err="1"/>
              <a:t>urine</a:t>
            </a:r>
            <a:r>
              <a:rPr lang="de-DE" sz="1050"/>
              <a:t> </a:t>
            </a:r>
            <a:r>
              <a:rPr lang="de-DE" sz="1050" err="1"/>
              <a:t>present</a:t>
            </a:r>
            <a:endParaRPr lang="de-DE" sz="1050"/>
          </a:p>
        </p:txBody>
      </p:sp>
      <p:sp>
        <p:nvSpPr>
          <p:cNvPr id="83" name="Textfeld 82">
            <a:extLst>
              <a:ext uri="{FF2B5EF4-FFF2-40B4-BE49-F238E27FC236}">
                <a16:creationId xmlns:a16="http://schemas.microsoft.com/office/drawing/2014/main" id="{221FB29B-C81F-40BF-8A7A-473C74AF0BCE}"/>
              </a:ext>
            </a:extLst>
          </p:cNvPr>
          <p:cNvSpPr txBox="1"/>
          <p:nvPr/>
        </p:nvSpPr>
        <p:spPr>
          <a:xfrm>
            <a:off x="2181375" y="4742772"/>
            <a:ext cx="609782" cy="253916"/>
          </a:xfrm>
          <a:prstGeom prst="rect">
            <a:avLst/>
          </a:prstGeom>
          <a:noFill/>
        </p:spPr>
        <p:txBody>
          <a:bodyPr wrap="square" rtlCol="0">
            <a:spAutoFit/>
          </a:bodyPr>
          <a:lstStyle/>
          <a:p>
            <a:r>
              <a:rPr lang="de-DE" sz="1050"/>
              <a:t>Cough</a:t>
            </a:r>
          </a:p>
        </p:txBody>
      </p:sp>
      <p:sp>
        <p:nvSpPr>
          <p:cNvPr id="84" name="Textfeld 83">
            <a:extLst>
              <a:ext uri="{FF2B5EF4-FFF2-40B4-BE49-F238E27FC236}">
                <a16:creationId xmlns:a16="http://schemas.microsoft.com/office/drawing/2014/main" id="{19D9E129-0BA3-47E8-A064-85C75134F9AD}"/>
              </a:ext>
            </a:extLst>
          </p:cNvPr>
          <p:cNvSpPr txBox="1"/>
          <p:nvPr/>
        </p:nvSpPr>
        <p:spPr>
          <a:xfrm>
            <a:off x="1306372" y="4940478"/>
            <a:ext cx="1609645" cy="253916"/>
          </a:xfrm>
          <a:prstGeom prst="rect">
            <a:avLst/>
          </a:prstGeom>
          <a:noFill/>
        </p:spPr>
        <p:txBody>
          <a:bodyPr wrap="square" rtlCol="0">
            <a:spAutoFit/>
          </a:bodyPr>
          <a:lstStyle/>
          <a:p>
            <a:r>
              <a:rPr lang="de-DE" sz="1050" err="1"/>
              <a:t>Urinary</a:t>
            </a:r>
            <a:r>
              <a:rPr lang="de-DE" sz="1050"/>
              <a:t> </a:t>
            </a:r>
            <a:r>
              <a:rPr lang="de-DE" sz="1050" err="1"/>
              <a:t>tract</a:t>
            </a:r>
            <a:r>
              <a:rPr lang="de-DE" sz="1050"/>
              <a:t> </a:t>
            </a:r>
            <a:r>
              <a:rPr lang="de-DE" sz="1050" err="1"/>
              <a:t>infection</a:t>
            </a:r>
            <a:endParaRPr lang="de-DE" sz="1050"/>
          </a:p>
        </p:txBody>
      </p:sp>
      <p:sp>
        <p:nvSpPr>
          <p:cNvPr id="85" name="Textfeld 84">
            <a:extLst>
              <a:ext uri="{FF2B5EF4-FFF2-40B4-BE49-F238E27FC236}">
                <a16:creationId xmlns:a16="http://schemas.microsoft.com/office/drawing/2014/main" id="{96D80423-73E8-4E01-AAF3-E9FFFDC92C0E}"/>
              </a:ext>
            </a:extLst>
          </p:cNvPr>
          <p:cNvSpPr txBox="1"/>
          <p:nvPr/>
        </p:nvSpPr>
        <p:spPr>
          <a:xfrm>
            <a:off x="324321" y="5153183"/>
            <a:ext cx="2604255" cy="253916"/>
          </a:xfrm>
          <a:prstGeom prst="rect">
            <a:avLst/>
          </a:prstGeom>
          <a:noFill/>
        </p:spPr>
        <p:txBody>
          <a:bodyPr wrap="square" rtlCol="0">
            <a:spAutoFit/>
          </a:bodyPr>
          <a:lstStyle/>
          <a:p>
            <a:r>
              <a:rPr lang="de-DE" sz="1050" err="1"/>
              <a:t>Aspartate</a:t>
            </a:r>
            <a:r>
              <a:rPr lang="de-DE" sz="1050"/>
              <a:t> </a:t>
            </a:r>
            <a:r>
              <a:rPr lang="de-DE" sz="1050" err="1"/>
              <a:t>aminotransferase</a:t>
            </a:r>
            <a:r>
              <a:rPr lang="de-DE" sz="1050"/>
              <a:t> </a:t>
            </a:r>
            <a:r>
              <a:rPr lang="de-DE" sz="1050" err="1"/>
              <a:t>increased</a:t>
            </a:r>
            <a:endParaRPr lang="de-DE" sz="1050"/>
          </a:p>
        </p:txBody>
      </p:sp>
      <p:graphicFrame>
        <p:nvGraphicFramePr>
          <p:cNvPr id="86" name="Tabelle 86">
            <a:extLst>
              <a:ext uri="{FF2B5EF4-FFF2-40B4-BE49-F238E27FC236}">
                <a16:creationId xmlns:a16="http://schemas.microsoft.com/office/drawing/2014/main" id="{3A71B918-A19B-4C50-A6EA-DF83A13CA98B}"/>
              </a:ext>
            </a:extLst>
          </p:cNvPr>
          <p:cNvGraphicFramePr>
            <a:graphicFrameLocks noGrp="1"/>
          </p:cNvGraphicFramePr>
          <p:nvPr>
            <p:extLst>
              <p:ext uri="{D42A27DB-BD31-4B8C-83A1-F6EECF244321}">
                <p14:modId xmlns:p14="http://schemas.microsoft.com/office/powerpoint/2010/main" val="2915277414"/>
              </p:ext>
            </p:extLst>
          </p:nvPr>
        </p:nvGraphicFramePr>
        <p:xfrm>
          <a:off x="4323311" y="3829015"/>
          <a:ext cx="4648839" cy="1249680"/>
        </p:xfrm>
        <a:graphic>
          <a:graphicData uri="http://schemas.openxmlformats.org/drawingml/2006/table">
            <a:tbl>
              <a:tblPr firstRow="1" bandRow="1">
                <a:tableStyleId>{5C22544A-7EE6-4342-B048-85BDC9FD1C3A}</a:tableStyleId>
              </a:tblPr>
              <a:tblGrid>
                <a:gridCol w="928413">
                  <a:extLst>
                    <a:ext uri="{9D8B030D-6E8A-4147-A177-3AD203B41FA5}">
                      <a16:colId xmlns:a16="http://schemas.microsoft.com/office/drawing/2014/main" val="3661761268"/>
                    </a:ext>
                  </a:extLst>
                </a:gridCol>
                <a:gridCol w="620071">
                  <a:extLst>
                    <a:ext uri="{9D8B030D-6E8A-4147-A177-3AD203B41FA5}">
                      <a16:colId xmlns:a16="http://schemas.microsoft.com/office/drawing/2014/main" val="409120094"/>
                    </a:ext>
                  </a:extLst>
                </a:gridCol>
                <a:gridCol w="620071">
                  <a:extLst>
                    <a:ext uri="{9D8B030D-6E8A-4147-A177-3AD203B41FA5}">
                      <a16:colId xmlns:a16="http://schemas.microsoft.com/office/drawing/2014/main" val="3459854656"/>
                    </a:ext>
                  </a:extLst>
                </a:gridCol>
                <a:gridCol w="620071">
                  <a:extLst>
                    <a:ext uri="{9D8B030D-6E8A-4147-A177-3AD203B41FA5}">
                      <a16:colId xmlns:a16="http://schemas.microsoft.com/office/drawing/2014/main" val="1008148681"/>
                    </a:ext>
                  </a:extLst>
                </a:gridCol>
                <a:gridCol w="620071">
                  <a:extLst>
                    <a:ext uri="{9D8B030D-6E8A-4147-A177-3AD203B41FA5}">
                      <a16:colId xmlns:a16="http://schemas.microsoft.com/office/drawing/2014/main" val="4274350503"/>
                    </a:ext>
                  </a:extLst>
                </a:gridCol>
                <a:gridCol w="620071">
                  <a:extLst>
                    <a:ext uri="{9D8B030D-6E8A-4147-A177-3AD203B41FA5}">
                      <a16:colId xmlns:a16="http://schemas.microsoft.com/office/drawing/2014/main" val="3464554143"/>
                    </a:ext>
                  </a:extLst>
                </a:gridCol>
                <a:gridCol w="620071">
                  <a:extLst>
                    <a:ext uri="{9D8B030D-6E8A-4147-A177-3AD203B41FA5}">
                      <a16:colId xmlns:a16="http://schemas.microsoft.com/office/drawing/2014/main" val="371054013"/>
                    </a:ext>
                  </a:extLst>
                </a:gridCol>
              </a:tblGrid>
              <a:tr h="370840">
                <a:tc>
                  <a:txBody>
                    <a:bodyPr/>
                    <a:lstStyle/>
                    <a:p>
                      <a:r>
                        <a:rPr lang="de-DE" sz="1000"/>
                        <a:t>Adverse </a:t>
                      </a:r>
                    </a:p>
                    <a:p>
                      <a:r>
                        <a:rPr lang="de-DE" sz="1000"/>
                        <a:t>event, n (%)</a:t>
                      </a:r>
                    </a:p>
                  </a:txBody>
                  <a:tcPr anchor="ctr"/>
                </a:tc>
                <a:tc>
                  <a:txBody>
                    <a:bodyPr/>
                    <a:lstStyle/>
                    <a:p>
                      <a:pPr algn="ctr"/>
                      <a:r>
                        <a:rPr lang="de-DE" sz="1000"/>
                        <a:t>0-6</a:t>
                      </a:r>
                    </a:p>
                    <a:p>
                      <a:pPr algn="ctr"/>
                      <a:r>
                        <a:rPr lang="de-DE" sz="1000"/>
                        <a:t>months</a:t>
                      </a:r>
                    </a:p>
                    <a:p>
                      <a:pPr algn="ctr"/>
                      <a:r>
                        <a:rPr lang="de-DE" sz="1000"/>
                        <a:t>(n=86)</a:t>
                      </a:r>
                    </a:p>
                  </a:txBody>
                  <a:tcPr marL="36000" marR="36000" anchor="ctr"/>
                </a:tc>
                <a:tc>
                  <a:txBody>
                    <a:bodyPr/>
                    <a:lstStyle/>
                    <a:p>
                      <a:pPr algn="ctr"/>
                      <a:r>
                        <a:rPr lang="de-DE" sz="1000"/>
                        <a:t>6-12</a:t>
                      </a:r>
                    </a:p>
                    <a:p>
                      <a:pPr algn="ctr"/>
                      <a:r>
                        <a:rPr lang="de-DE" sz="1000"/>
                        <a:t>months</a:t>
                      </a:r>
                    </a:p>
                    <a:p>
                      <a:pPr algn="ctr"/>
                      <a:r>
                        <a:rPr lang="de-DE" sz="1000"/>
                        <a:t>(n=68)</a:t>
                      </a:r>
                    </a:p>
                  </a:txBody>
                  <a:tcPr marL="36000" marR="36000" anchor="ctr"/>
                </a:tc>
                <a:tc>
                  <a:txBody>
                    <a:bodyPr/>
                    <a:lstStyle/>
                    <a:p>
                      <a:pPr algn="ctr"/>
                      <a:r>
                        <a:rPr lang="de-DE" sz="1000"/>
                        <a:t>12-18</a:t>
                      </a:r>
                    </a:p>
                    <a:p>
                      <a:pPr algn="ctr"/>
                      <a:r>
                        <a:rPr lang="de-DE" sz="1000"/>
                        <a:t>months</a:t>
                      </a:r>
                    </a:p>
                    <a:p>
                      <a:pPr algn="ctr"/>
                      <a:r>
                        <a:rPr lang="de-DE" sz="1000"/>
                        <a:t>(n=61)</a:t>
                      </a:r>
                    </a:p>
                  </a:txBody>
                  <a:tcPr marL="36000" marR="36000" anchor="ctr"/>
                </a:tc>
                <a:tc>
                  <a:txBody>
                    <a:bodyPr/>
                    <a:lstStyle/>
                    <a:p>
                      <a:pPr algn="ctr"/>
                      <a:r>
                        <a:rPr lang="de-DE" sz="1000"/>
                        <a:t>18-24</a:t>
                      </a:r>
                    </a:p>
                    <a:p>
                      <a:pPr algn="ctr"/>
                      <a:r>
                        <a:rPr lang="de-DE" sz="1000"/>
                        <a:t>months</a:t>
                      </a:r>
                    </a:p>
                    <a:p>
                      <a:pPr algn="ctr"/>
                      <a:r>
                        <a:rPr lang="de-DE" sz="1000"/>
                        <a:t>(n=53)</a:t>
                      </a:r>
                    </a:p>
                  </a:txBody>
                  <a:tcPr marL="36000" marR="36000" anchor="ctr"/>
                </a:tc>
                <a:tc>
                  <a:txBody>
                    <a:bodyPr/>
                    <a:lstStyle/>
                    <a:p>
                      <a:pPr algn="ctr"/>
                      <a:r>
                        <a:rPr lang="de-DE" sz="1000"/>
                        <a:t>&gt;24-30</a:t>
                      </a:r>
                    </a:p>
                    <a:p>
                      <a:pPr algn="ctr"/>
                      <a:r>
                        <a:rPr lang="de-DE" sz="1000"/>
                        <a:t>months</a:t>
                      </a:r>
                    </a:p>
                    <a:p>
                      <a:pPr algn="ctr"/>
                      <a:r>
                        <a:rPr lang="de-DE" sz="1000"/>
                        <a:t>(n=47)</a:t>
                      </a:r>
                    </a:p>
                  </a:txBody>
                  <a:tcPr marL="36000" marR="36000" anchor="ctr"/>
                </a:tc>
                <a:tc>
                  <a:txBody>
                    <a:bodyPr/>
                    <a:lstStyle/>
                    <a:p>
                      <a:pPr algn="ctr"/>
                      <a:r>
                        <a:rPr lang="de-DE" sz="1000"/>
                        <a:t>&gt;30</a:t>
                      </a:r>
                    </a:p>
                    <a:p>
                      <a:pPr algn="ctr"/>
                      <a:r>
                        <a:rPr lang="de-DE" sz="1000"/>
                        <a:t>months</a:t>
                      </a:r>
                    </a:p>
                    <a:p>
                      <a:pPr algn="ctr"/>
                      <a:r>
                        <a:rPr lang="de-DE" sz="1000"/>
                        <a:t>(n=40)</a:t>
                      </a:r>
                    </a:p>
                  </a:txBody>
                  <a:tcPr marL="36000" marR="36000" anchor="ctr"/>
                </a:tc>
                <a:extLst>
                  <a:ext uri="{0D108BD9-81ED-4DB2-BD59-A6C34878D82A}">
                    <a16:rowId xmlns:a16="http://schemas.microsoft.com/office/drawing/2014/main" val="574718365"/>
                  </a:ext>
                </a:extLst>
              </a:tr>
              <a:tr h="370840">
                <a:tc>
                  <a:txBody>
                    <a:bodyPr/>
                    <a:lstStyle/>
                    <a:p>
                      <a:r>
                        <a:rPr lang="de-DE" sz="1000"/>
                        <a:t>Neutropenia,</a:t>
                      </a:r>
                    </a:p>
                    <a:p>
                      <a:r>
                        <a:rPr lang="de-DE" sz="1000"/>
                        <a:t>any grade</a:t>
                      </a:r>
                    </a:p>
                    <a:p>
                      <a:pPr lvl="0">
                        <a:buNone/>
                      </a:pPr>
                      <a:endParaRPr lang="de-DE" sz="1000"/>
                    </a:p>
                    <a:p>
                      <a:r>
                        <a:rPr lang="de-DE" sz="1000"/>
                        <a:t>    Grade ≥3</a:t>
                      </a:r>
                    </a:p>
                  </a:txBody>
                  <a:tcPr/>
                </a:tc>
                <a:tc>
                  <a:txBody>
                    <a:bodyPr/>
                    <a:lstStyle/>
                    <a:p>
                      <a:pPr algn="ctr"/>
                      <a:r>
                        <a:rPr lang="de-DE" sz="1000"/>
                        <a:t>26 (30.2)</a:t>
                      </a:r>
                      <a:endParaRPr lang="de-DE"/>
                    </a:p>
                    <a:p>
                      <a:pPr lvl="0" algn="ctr">
                        <a:buNone/>
                      </a:pPr>
                      <a:endParaRPr lang="de-DE" sz="1000"/>
                    </a:p>
                    <a:p>
                      <a:pPr algn="ctr"/>
                      <a:r>
                        <a:rPr lang="de-DE" sz="1000"/>
                        <a:t>7 (8.1)</a:t>
                      </a:r>
                    </a:p>
                  </a:txBody>
                  <a:tcPr/>
                </a:tc>
                <a:tc>
                  <a:txBody>
                    <a:bodyPr/>
                    <a:lstStyle/>
                    <a:p>
                      <a:pPr algn="ctr"/>
                      <a:r>
                        <a:rPr lang="de-DE" sz="1000"/>
                        <a:t>20 (29.4)</a:t>
                      </a:r>
                      <a:endParaRPr lang="de-DE"/>
                    </a:p>
                    <a:p>
                      <a:pPr lvl="0" algn="ctr">
                        <a:buNone/>
                      </a:pPr>
                      <a:endParaRPr lang="de-DE" sz="1000"/>
                    </a:p>
                    <a:p>
                      <a:pPr algn="ctr"/>
                      <a:r>
                        <a:rPr lang="de-DE" sz="1000"/>
                        <a:t>9 (13.2)</a:t>
                      </a:r>
                    </a:p>
                  </a:txBody>
                  <a:tcPr/>
                </a:tc>
                <a:tc>
                  <a:txBody>
                    <a:bodyPr/>
                    <a:lstStyle/>
                    <a:p>
                      <a:pPr algn="ctr"/>
                      <a:endParaRPr lang="de-DE" sz="1000"/>
                    </a:p>
                    <a:p>
                      <a:pPr lvl="0" algn="ctr">
                        <a:buNone/>
                      </a:pPr>
                      <a:r>
                        <a:rPr lang="de-DE" sz="1000"/>
                        <a:t>12 (9.7)</a:t>
                      </a:r>
                      <a:endParaRPr lang="de-DE"/>
                    </a:p>
                    <a:p>
                      <a:pPr lvl="0" algn="ctr">
                        <a:buNone/>
                      </a:pPr>
                      <a:endParaRPr lang="de-DE" sz="1000"/>
                    </a:p>
                    <a:p>
                      <a:pPr algn="ctr"/>
                      <a:r>
                        <a:rPr lang="de-DE" sz="1000"/>
                        <a:t>2 (3.3)</a:t>
                      </a:r>
                    </a:p>
                  </a:txBody>
                  <a:tcPr/>
                </a:tc>
                <a:tc>
                  <a:txBody>
                    <a:bodyPr/>
                    <a:lstStyle/>
                    <a:p>
                      <a:pPr algn="ctr"/>
                      <a:endParaRPr lang="de-DE" sz="1000"/>
                    </a:p>
                    <a:p>
                      <a:pPr algn="ctr"/>
                      <a:r>
                        <a:rPr lang="de-DE" sz="1000"/>
                        <a:t>4 (7.6)</a:t>
                      </a:r>
                    </a:p>
                    <a:p>
                      <a:pPr lvl="0" algn="ctr">
                        <a:buNone/>
                      </a:pPr>
                      <a:endParaRPr lang="de-DE" sz="1000"/>
                    </a:p>
                    <a:p>
                      <a:pPr algn="ctr"/>
                      <a:r>
                        <a:rPr lang="de-DE" sz="1000"/>
                        <a:t>0 (0.0)</a:t>
                      </a:r>
                    </a:p>
                  </a:txBody>
                  <a:tcPr/>
                </a:tc>
                <a:tc>
                  <a:txBody>
                    <a:bodyPr/>
                    <a:lstStyle/>
                    <a:p>
                      <a:pPr algn="ctr"/>
                      <a:endParaRPr lang="de-DE" sz="1000"/>
                    </a:p>
                    <a:p>
                      <a:pPr algn="ctr"/>
                      <a:r>
                        <a:rPr lang="de-DE" sz="1000"/>
                        <a:t>4 (8.5)</a:t>
                      </a:r>
                    </a:p>
                    <a:p>
                      <a:pPr lvl="0" algn="ctr">
                        <a:buNone/>
                      </a:pPr>
                      <a:endParaRPr lang="de-DE" sz="1000"/>
                    </a:p>
                    <a:p>
                      <a:pPr algn="ctr"/>
                      <a:r>
                        <a:rPr lang="de-DE" sz="1000"/>
                        <a:t>0 (0.0)</a:t>
                      </a:r>
                    </a:p>
                  </a:txBody>
                  <a:tcPr/>
                </a:tc>
                <a:tc>
                  <a:txBody>
                    <a:bodyPr/>
                    <a:lstStyle/>
                    <a:p>
                      <a:pPr algn="ctr"/>
                      <a:endParaRPr lang="de-DE" sz="1000"/>
                    </a:p>
                    <a:p>
                      <a:pPr algn="ctr"/>
                      <a:r>
                        <a:rPr lang="de-DE" sz="1000"/>
                        <a:t>3 (7.5)</a:t>
                      </a:r>
                    </a:p>
                    <a:p>
                      <a:pPr lvl="0" algn="ctr">
                        <a:buNone/>
                      </a:pPr>
                      <a:endParaRPr lang="de-DE" sz="1000"/>
                    </a:p>
                    <a:p>
                      <a:pPr algn="ctr"/>
                      <a:r>
                        <a:rPr lang="de-DE" sz="1000"/>
                        <a:t>0 (0.0)</a:t>
                      </a:r>
                    </a:p>
                  </a:txBody>
                  <a:tcPr/>
                </a:tc>
                <a:extLst>
                  <a:ext uri="{0D108BD9-81ED-4DB2-BD59-A6C34878D82A}">
                    <a16:rowId xmlns:a16="http://schemas.microsoft.com/office/drawing/2014/main" val="1926818426"/>
                  </a:ext>
                </a:extLst>
              </a:tr>
            </a:tbl>
          </a:graphicData>
        </a:graphic>
      </p:graphicFrame>
      <p:sp>
        <p:nvSpPr>
          <p:cNvPr id="3" name="Fußzeilenplatzhalter 2">
            <a:extLst>
              <a:ext uri="{FF2B5EF4-FFF2-40B4-BE49-F238E27FC236}">
                <a16:creationId xmlns:a16="http://schemas.microsoft.com/office/drawing/2014/main" id="{49225CD3-D02C-5F43-8C2A-D28A289EB9E8}"/>
              </a:ext>
            </a:extLst>
          </p:cNvPr>
          <p:cNvSpPr>
            <a:spLocks noGrp="1"/>
          </p:cNvSpPr>
          <p:nvPr>
            <p:ph type="ftr" sz="quarter" idx="11"/>
          </p:nvPr>
        </p:nvSpPr>
        <p:spPr/>
        <p:txBody>
          <a:bodyPr/>
          <a:lstStyle/>
          <a:p>
            <a:br>
              <a:rPr lang="en-GB"/>
            </a:br>
            <a:endParaRPr lang="en-GB"/>
          </a:p>
          <a:p>
            <a:r>
              <a:rPr lang="en-GB"/>
              <a:t>AE grades were evaluated based on NCI-CTCAE (version 4.03). AEs were coded using MedDRA Version 23.0. </a:t>
            </a:r>
          </a:p>
          <a:p>
            <a:r>
              <a:rPr lang="en-GB"/>
              <a:t>AE, adverse event; Gr, grade; NCI-CTCAE, National Cancer Institute Common Terminology Criteria for Adverse Events; TEAE, treatment emergent adverse event.</a:t>
            </a:r>
            <a:br>
              <a:rPr lang="en-GB"/>
            </a:br>
            <a:r>
              <a:rPr lang="en-GB" b="1"/>
              <a:t>Song Y et al, Abstract EP789 presented at EHA 2021.</a:t>
            </a:r>
          </a:p>
        </p:txBody>
      </p:sp>
      <p:sp>
        <p:nvSpPr>
          <p:cNvPr id="90" name="Textfeld 89">
            <a:extLst>
              <a:ext uri="{FF2B5EF4-FFF2-40B4-BE49-F238E27FC236}">
                <a16:creationId xmlns:a16="http://schemas.microsoft.com/office/drawing/2014/main" id="{CB1F766B-4477-6946-8C72-0CB2848FBEFD}"/>
              </a:ext>
            </a:extLst>
          </p:cNvPr>
          <p:cNvSpPr txBox="1"/>
          <p:nvPr/>
        </p:nvSpPr>
        <p:spPr>
          <a:xfrm>
            <a:off x="3329107" y="5447481"/>
            <a:ext cx="354584" cy="276999"/>
          </a:xfrm>
          <a:prstGeom prst="rect">
            <a:avLst/>
          </a:prstGeom>
          <a:noFill/>
        </p:spPr>
        <p:txBody>
          <a:bodyPr wrap="none" rtlCol="0">
            <a:spAutoFit/>
          </a:bodyPr>
          <a:lstStyle/>
          <a:p>
            <a:pPr algn="ctr"/>
            <a:r>
              <a:rPr lang="de-DE" sz="1200"/>
              <a:t>10</a:t>
            </a:r>
          </a:p>
        </p:txBody>
      </p:sp>
      <p:sp>
        <p:nvSpPr>
          <p:cNvPr id="7" name="Titel 6">
            <a:extLst>
              <a:ext uri="{FF2B5EF4-FFF2-40B4-BE49-F238E27FC236}">
                <a16:creationId xmlns:a16="http://schemas.microsoft.com/office/drawing/2014/main" id="{4DFFB185-1911-F544-9C15-77048713B603}"/>
              </a:ext>
            </a:extLst>
          </p:cNvPr>
          <p:cNvSpPr>
            <a:spLocks noGrp="1"/>
          </p:cNvSpPr>
          <p:nvPr>
            <p:ph type="title"/>
          </p:nvPr>
        </p:nvSpPr>
        <p:spPr/>
        <p:txBody>
          <a:bodyPr/>
          <a:lstStyle/>
          <a:p>
            <a:r>
              <a:rPr lang="de-DE" err="1"/>
              <a:t>Safety</a:t>
            </a:r>
            <a:r>
              <a:rPr lang="de-DE"/>
              <a:t>: TEAEs in ≥10% </a:t>
            </a:r>
            <a:r>
              <a:rPr lang="de-DE" err="1"/>
              <a:t>of</a:t>
            </a:r>
            <a:r>
              <a:rPr lang="de-DE"/>
              <a:t> </a:t>
            </a:r>
            <a:r>
              <a:rPr lang="de-DE" err="1"/>
              <a:t>patients</a:t>
            </a:r>
            <a:r>
              <a:rPr lang="de-DE"/>
              <a:t> </a:t>
            </a:r>
            <a:r>
              <a:rPr lang="de-DE" err="1"/>
              <a:t>regardless</a:t>
            </a:r>
            <a:r>
              <a:rPr lang="de-DE"/>
              <a:t> </a:t>
            </a:r>
            <a:r>
              <a:rPr lang="de-DE" err="1"/>
              <a:t>of</a:t>
            </a:r>
            <a:r>
              <a:rPr lang="de-DE"/>
              <a:t> </a:t>
            </a:r>
            <a:r>
              <a:rPr lang="de-DE" err="1"/>
              <a:t>causality</a:t>
            </a:r>
            <a:r>
              <a:rPr lang="de-DE"/>
              <a:t> </a:t>
            </a:r>
          </a:p>
        </p:txBody>
      </p:sp>
    </p:spTree>
    <p:extLst>
      <p:ext uri="{BB962C8B-B14F-4D97-AF65-F5344CB8AC3E}">
        <p14:creationId xmlns:p14="http://schemas.microsoft.com/office/powerpoint/2010/main" val="74104826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F934EB0D-ED44-1547-9A4A-C2DABC748EC6}"/>
              </a:ext>
            </a:extLst>
          </p:cNvPr>
          <p:cNvSpPr>
            <a:spLocks noGrp="1"/>
          </p:cNvSpPr>
          <p:nvPr>
            <p:ph idx="1"/>
          </p:nvPr>
        </p:nvSpPr>
        <p:spPr/>
        <p:txBody>
          <a:bodyPr/>
          <a:lstStyle/>
          <a:p>
            <a:r>
              <a:rPr lang="de-DE" err="1"/>
              <a:t>With</a:t>
            </a:r>
            <a:r>
              <a:rPr lang="de-DE"/>
              <a:t> 35.3 </a:t>
            </a:r>
            <a:r>
              <a:rPr lang="de-DE" err="1"/>
              <a:t>months</a:t>
            </a:r>
            <a:r>
              <a:rPr lang="de-DE"/>
              <a:t> follow-</a:t>
            </a:r>
            <a:r>
              <a:rPr lang="de-DE" err="1"/>
              <a:t>up</a:t>
            </a:r>
            <a:r>
              <a:rPr lang="de-DE"/>
              <a:t>, </a:t>
            </a:r>
            <a:r>
              <a:rPr lang="de-DE" err="1"/>
              <a:t>zanubrutinib</a:t>
            </a:r>
            <a:r>
              <a:rPr lang="de-DE"/>
              <a:t> </a:t>
            </a:r>
            <a:r>
              <a:rPr lang="de-DE" err="1"/>
              <a:t>continuously</a:t>
            </a:r>
            <a:r>
              <a:rPr lang="de-DE"/>
              <a:t> </a:t>
            </a:r>
            <a:r>
              <a:rPr lang="de-DE" err="1"/>
              <a:t>showed</a:t>
            </a:r>
            <a:r>
              <a:rPr lang="de-DE"/>
              <a:t> high, </a:t>
            </a:r>
            <a:r>
              <a:rPr lang="de-DE" err="1"/>
              <a:t>deep</a:t>
            </a:r>
            <a:r>
              <a:rPr lang="de-DE"/>
              <a:t>, </a:t>
            </a:r>
            <a:r>
              <a:rPr lang="de-DE" err="1"/>
              <a:t>and</a:t>
            </a:r>
            <a:r>
              <a:rPr lang="de-DE"/>
              <a:t> </a:t>
            </a:r>
            <a:r>
              <a:rPr lang="de-DE" err="1"/>
              <a:t>sustained</a:t>
            </a:r>
            <a:r>
              <a:rPr lang="de-DE"/>
              <a:t> </a:t>
            </a:r>
            <a:r>
              <a:rPr lang="de-DE" err="1"/>
              <a:t>efficacy</a:t>
            </a:r>
            <a:r>
              <a:rPr lang="de-DE"/>
              <a:t> in </a:t>
            </a:r>
            <a:r>
              <a:rPr lang="de-DE" err="1"/>
              <a:t>patients</a:t>
            </a:r>
            <a:r>
              <a:rPr lang="de-DE"/>
              <a:t> </a:t>
            </a:r>
            <a:r>
              <a:rPr lang="de-DE" err="1"/>
              <a:t>with</a:t>
            </a:r>
            <a:r>
              <a:rPr lang="de-DE"/>
              <a:t> R/R MCL</a:t>
            </a:r>
          </a:p>
          <a:p>
            <a:r>
              <a:rPr lang="de-DE"/>
              <a:t>The </a:t>
            </a:r>
            <a:r>
              <a:rPr lang="de-DE" err="1"/>
              <a:t>new</a:t>
            </a:r>
            <a:r>
              <a:rPr lang="de-DE"/>
              <a:t> TEAEs </a:t>
            </a:r>
            <a:r>
              <a:rPr lang="de-DE" err="1"/>
              <a:t>reported</a:t>
            </a:r>
            <a:r>
              <a:rPr lang="de-DE"/>
              <a:t> </a:t>
            </a:r>
            <a:r>
              <a:rPr lang="de-DE" err="1"/>
              <a:t>during</a:t>
            </a:r>
            <a:r>
              <a:rPr lang="de-DE"/>
              <a:t> </a:t>
            </a:r>
            <a:r>
              <a:rPr lang="de-DE" err="1"/>
              <a:t>the</a:t>
            </a:r>
            <a:r>
              <a:rPr lang="de-DE"/>
              <a:t> follow-</a:t>
            </a:r>
            <a:r>
              <a:rPr lang="de-DE" err="1"/>
              <a:t>up</a:t>
            </a:r>
            <a:r>
              <a:rPr lang="de-DE"/>
              <a:t> </a:t>
            </a:r>
            <a:r>
              <a:rPr lang="de-DE" err="1"/>
              <a:t>period</a:t>
            </a:r>
            <a:r>
              <a:rPr lang="de-DE"/>
              <a:t> </a:t>
            </a:r>
            <a:r>
              <a:rPr lang="de-DE" err="1"/>
              <a:t>were</a:t>
            </a:r>
            <a:r>
              <a:rPr lang="de-DE"/>
              <a:t> limited, </a:t>
            </a:r>
            <a:r>
              <a:rPr lang="de-DE" err="1"/>
              <a:t>and</a:t>
            </a:r>
            <a:r>
              <a:rPr lang="de-DE"/>
              <a:t> </a:t>
            </a:r>
            <a:r>
              <a:rPr lang="de-DE" err="1"/>
              <a:t>there</a:t>
            </a:r>
            <a:r>
              <a:rPr lang="de-DE"/>
              <a:t> </a:t>
            </a:r>
            <a:r>
              <a:rPr lang="de-DE" err="1"/>
              <a:t>were</a:t>
            </a:r>
            <a:r>
              <a:rPr lang="de-DE"/>
              <a:t> </a:t>
            </a:r>
            <a:r>
              <a:rPr lang="de-DE" err="1"/>
              <a:t>no</a:t>
            </a:r>
            <a:r>
              <a:rPr lang="de-DE"/>
              <a:t> </a:t>
            </a:r>
            <a:r>
              <a:rPr lang="de-DE" err="1"/>
              <a:t>new</a:t>
            </a:r>
            <a:r>
              <a:rPr lang="de-DE"/>
              <a:t> </a:t>
            </a:r>
            <a:r>
              <a:rPr lang="de-DE" err="1"/>
              <a:t>safety</a:t>
            </a:r>
            <a:r>
              <a:rPr lang="de-DE"/>
              <a:t> </a:t>
            </a:r>
            <a:r>
              <a:rPr lang="de-DE" err="1"/>
              <a:t>concerns</a:t>
            </a:r>
            <a:endParaRPr lang="de-DE"/>
          </a:p>
          <a:p>
            <a:r>
              <a:rPr lang="de-DE"/>
              <a:t>These </a:t>
            </a:r>
            <a:r>
              <a:rPr lang="de-DE" err="1"/>
              <a:t>results</a:t>
            </a:r>
            <a:r>
              <a:rPr lang="de-DE"/>
              <a:t> </a:t>
            </a:r>
            <a:r>
              <a:rPr lang="de-DE" err="1"/>
              <a:t>further</a:t>
            </a:r>
            <a:r>
              <a:rPr lang="de-DE"/>
              <a:t> </a:t>
            </a:r>
            <a:r>
              <a:rPr lang="de-DE" err="1"/>
              <a:t>establish</a:t>
            </a:r>
            <a:r>
              <a:rPr lang="de-DE"/>
              <a:t> </a:t>
            </a:r>
            <a:r>
              <a:rPr lang="de-DE" err="1"/>
              <a:t>long</a:t>
            </a:r>
            <a:r>
              <a:rPr lang="de-DE"/>
              <a:t>-term </a:t>
            </a:r>
            <a:r>
              <a:rPr lang="de-DE" err="1"/>
              <a:t>benefit</a:t>
            </a:r>
            <a:r>
              <a:rPr lang="de-DE"/>
              <a:t> </a:t>
            </a:r>
            <a:r>
              <a:rPr lang="de-DE" err="1"/>
              <a:t>and</a:t>
            </a:r>
            <a:r>
              <a:rPr lang="de-DE"/>
              <a:t> </a:t>
            </a:r>
            <a:r>
              <a:rPr lang="de-DE" err="1"/>
              <a:t>tolerability</a:t>
            </a:r>
            <a:r>
              <a:rPr lang="de-DE"/>
              <a:t> </a:t>
            </a:r>
            <a:r>
              <a:rPr lang="de-DE" err="1"/>
              <a:t>for</a:t>
            </a:r>
            <a:r>
              <a:rPr lang="de-DE"/>
              <a:t> </a:t>
            </a:r>
            <a:r>
              <a:rPr lang="de-DE" err="1"/>
              <a:t>continuous</a:t>
            </a:r>
            <a:r>
              <a:rPr lang="de-DE"/>
              <a:t> </a:t>
            </a:r>
            <a:r>
              <a:rPr lang="de-DE" err="1"/>
              <a:t>zanubrutinib</a:t>
            </a:r>
            <a:r>
              <a:rPr lang="de-DE"/>
              <a:t> </a:t>
            </a:r>
            <a:r>
              <a:rPr lang="de-DE" err="1"/>
              <a:t>treatment</a:t>
            </a:r>
            <a:r>
              <a:rPr lang="de-DE"/>
              <a:t> in </a:t>
            </a:r>
            <a:r>
              <a:rPr lang="de-DE" err="1"/>
              <a:t>patients</a:t>
            </a:r>
            <a:r>
              <a:rPr lang="de-DE"/>
              <a:t> </a:t>
            </a:r>
            <a:r>
              <a:rPr lang="de-DE" err="1"/>
              <a:t>with</a:t>
            </a:r>
            <a:r>
              <a:rPr lang="de-DE"/>
              <a:t> R/R MCL</a:t>
            </a:r>
          </a:p>
          <a:p>
            <a:endParaRPr lang="de-DE"/>
          </a:p>
          <a:p>
            <a:endParaRPr lang="de-DE"/>
          </a:p>
        </p:txBody>
      </p:sp>
      <p:sp>
        <p:nvSpPr>
          <p:cNvPr id="3" name="Fußzeilenplatzhalter 2">
            <a:extLst>
              <a:ext uri="{FF2B5EF4-FFF2-40B4-BE49-F238E27FC236}">
                <a16:creationId xmlns:a16="http://schemas.microsoft.com/office/drawing/2014/main" id="{37E90B3B-96A6-BF46-BD45-B8BF6BBD6763}"/>
              </a:ext>
            </a:extLst>
          </p:cNvPr>
          <p:cNvSpPr>
            <a:spLocks noGrp="1"/>
          </p:cNvSpPr>
          <p:nvPr>
            <p:ph type="ftr" sz="quarter" idx="11"/>
          </p:nvPr>
        </p:nvSpPr>
        <p:spPr/>
        <p:txBody>
          <a:bodyPr/>
          <a:lstStyle/>
          <a:p>
            <a:br>
              <a:rPr lang="en-GB"/>
            </a:br>
            <a:r>
              <a:rPr lang="en-GB"/>
              <a:t>MCL, mantle cell lymphoma; R/R, relapsed/refractory; TEAE, treatment emergent adverse event. </a:t>
            </a:r>
          </a:p>
          <a:p>
            <a:r>
              <a:rPr lang="en-GB" b="1"/>
              <a:t>Song Y et al, Abstract EP789 presented at EHA 2021.</a:t>
            </a:r>
          </a:p>
        </p:txBody>
      </p:sp>
    </p:spTree>
    <p:extLst>
      <p:ext uri="{BB962C8B-B14F-4D97-AF65-F5344CB8AC3E}">
        <p14:creationId xmlns:p14="http://schemas.microsoft.com/office/powerpoint/2010/main" val="187817692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FA5FC434-7897-EF47-BB92-39012ED8C683}"/>
              </a:ext>
            </a:extLst>
          </p:cNvPr>
          <p:cNvSpPr>
            <a:spLocks noGrp="1"/>
          </p:cNvSpPr>
          <p:nvPr>
            <p:ph type="title"/>
          </p:nvPr>
        </p:nvSpPr>
        <p:spPr>
          <a:xfrm>
            <a:off x="407989" y="1709738"/>
            <a:ext cx="5074627" cy="2852737"/>
          </a:xfrm>
        </p:spPr>
        <p:txBody>
          <a:bodyPr>
            <a:noAutofit/>
          </a:bodyPr>
          <a:lstStyle/>
          <a:p>
            <a:r>
              <a:rPr lang="de-DE" sz="4000" dirty="0" err="1"/>
              <a:t>Role</a:t>
            </a:r>
            <a:r>
              <a:rPr lang="de-DE" sz="4000" dirty="0"/>
              <a:t> </a:t>
            </a:r>
            <a:r>
              <a:rPr lang="de-DE" sz="4000" dirty="0" err="1"/>
              <a:t>of</a:t>
            </a:r>
            <a:r>
              <a:rPr lang="de-DE" sz="4000" dirty="0"/>
              <a:t> </a:t>
            </a:r>
            <a:r>
              <a:rPr lang="de-DE" sz="4000" dirty="0" err="1"/>
              <a:t>maintenance</a:t>
            </a:r>
            <a:r>
              <a:rPr lang="de-DE" sz="4000" dirty="0"/>
              <a:t> </a:t>
            </a:r>
            <a:br>
              <a:rPr lang="de-DE" sz="4000" dirty="0"/>
            </a:br>
            <a:r>
              <a:rPr lang="de-DE" sz="4000" dirty="0" err="1"/>
              <a:t>rituximab</a:t>
            </a:r>
            <a:r>
              <a:rPr lang="de-DE" sz="4000" dirty="0"/>
              <a:t> after first-line bendamustine + </a:t>
            </a:r>
            <a:r>
              <a:rPr lang="de-DE" sz="4000" dirty="0" err="1"/>
              <a:t>rituximab</a:t>
            </a:r>
            <a:r>
              <a:rPr lang="de-DE" sz="4000" dirty="0"/>
              <a:t> </a:t>
            </a:r>
            <a:r>
              <a:rPr lang="de-DE" sz="4000" dirty="0" err="1"/>
              <a:t>or</a:t>
            </a:r>
            <a:r>
              <a:rPr lang="de-DE" sz="4000" dirty="0"/>
              <a:t> R-CHOP in </a:t>
            </a:r>
            <a:r>
              <a:rPr lang="de-DE" sz="4000" dirty="0" err="1"/>
              <a:t>patients</a:t>
            </a:r>
            <a:r>
              <a:rPr lang="de-DE" sz="4000" dirty="0"/>
              <a:t> </a:t>
            </a:r>
            <a:r>
              <a:rPr lang="de-DE" sz="4000" dirty="0" err="1"/>
              <a:t>with</a:t>
            </a:r>
            <a:r>
              <a:rPr lang="de-DE" sz="4000" dirty="0"/>
              <a:t> MCL</a:t>
            </a:r>
          </a:p>
        </p:txBody>
      </p:sp>
      <p:sp>
        <p:nvSpPr>
          <p:cNvPr id="10" name="Textplatzhalter 9">
            <a:extLst>
              <a:ext uri="{FF2B5EF4-FFF2-40B4-BE49-F238E27FC236}">
                <a16:creationId xmlns:a16="http://schemas.microsoft.com/office/drawing/2014/main" id="{B75A4134-CAFD-E745-BDEA-A6496AB8A344}"/>
              </a:ext>
            </a:extLst>
          </p:cNvPr>
          <p:cNvSpPr>
            <a:spLocks noGrp="1"/>
          </p:cNvSpPr>
          <p:nvPr>
            <p:ph type="body" idx="1"/>
          </p:nvPr>
        </p:nvSpPr>
        <p:spPr>
          <a:xfrm>
            <a:off x="407989" y="4950925"/>
            <a:ext cx="5543549" cy="1500187"/>
          </a:xfrm>
        </p:spPr>
        <p:txBody>
          <a:bodyPr/>
          <a:lstStyle/>
          <a:p>
            <a:r>
              <a:rPr lang="de-DE" err="1"/>
              <a:t>From</a:t>
            </a:r>
            <a:r>
              <a:rPr lang="de-DE"/>
              <a:t> a large US real-</a:t>
            </a:r>
            <a:r>
              <a:rPr lang="de-DE" err="1"/>
              <a:t>world</a:t>
            </a:r>
            <a:r>
              <a:rPr lang="de-DE"/>
              <a:t> </a:t>
            </a:r>
            <a:r>
              <a:rPr lang="de-DE" err="1"/>
              <a:t>cohort</a:t>
            </a:r>
            <a:endParaRPr lang="de-DE"/>
          </a:p>
          <a:p>
            <a:endParaRPr lang="de-DE"/>
          </a:p>
        </p:txBody>
      </p:sp>
    </p:spTree>
    <p:extLst>
      <p:ext uri="{BB962C8B-B14F-4D97-AF65-F5344CB8AC3E}">
        <p14:creationId xmlns:p14="http://schemas.microsoft.com/office/powerpoint/2010/main" val="418931995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ihandform 10">
            <a:extLst>
              <a:ext uri="{FF2B5EF4-FFF2-40B4-BE49-F238E27FC236}">
                <a16:creationId xmlns:a16="http://schemas.microsoft.com/office/drawing/2014/main" id="{3142207B-FD8F-4751-8492-EF6FAD4B7F0E}"/>
              </a:ext>
            </a:extLst>
          </p:cNvPr>
          <p:cNvSpPr/>
          <p:nvPr/>
        </p:nvSpPr>
        <p:spPr>
          <a:xfrm>
            <a:off x="416532" y="2066236"/>
            <a:ext cx="1800000" cy="1958400"/>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0" i="0">
                <a:effectLst/>
                <a:latin typeface="Arial" panose="020B0604020202020204" pitchFamily="34" charset="0"/>
              </a:rPr>
              <a:t>Confirmed diagnosis of MCL in Flatiron Health database from January 2011 to January 2021 </a:t>
            </a:r>
          </a:p>
          <a:p>
            <a:pPr marL="0" lvl="0" indent="0" algn="ctr" defTabSz="577850">
              <a:lnSpc>
                <a:spcPct val="90000"/>
              </a:lnSpc>
              <a:spcBef>
                <a:spcPct val="0"/>
              </a:spcBef>
              <a:spcAft>
                <a:spcPct val="35000"/>
              </a:spcAft>
              <a:buNone/>
            </a:pPr>
            <a:r>
              <a:rPr lang="en-US" sz="1200" b="0" i="0">
                <a:effectLst/>
                <a:latin typeface="Arial" panose="020B0604020202020204" pitchFamily="34" charset="0"/>
              </a:rPr>
              <a:t>(N = 4216)</a:t>
            </a:r>
            <a:endParaRPr lang="en-US" sz="1200" kern="1200">
              <a:latin typeface="+mj-lt"/>
              <a:cs typeface="Arial" panose="020B0604020202020204" pitchFamily="34" charset="0"/>
            </a:endParaRPr>
          </a:p>
        </p:txBody>
      </p:sp>
      <p:sp>
        <p:nvSpPr>
          <p:cNvPr id="15" name="Freihandform 10">
            <a:extLst>
              <a:ext uri="{FF2B5EF4-FFF2-40B4-BE49-F238E27FC236}">
                <a16:creationId xmlns:a16="http://schemas.microsoft.com/office/drawing/2014/main" id="{2949DD01-CDD6-4FAE-B6A1-9CEDD339DAAA}"/>
              </a:ext>
            </a:extLst>
          </p:cNvPr>
          <p:cNvSpPr/>
          <p:nvPr/>
        </p:nvSpPr>
        <p:spPr>
          <a:xfrm>
            <a:off x="2807913" y="2066236"/>
            <a:ext cx="1800000" cy="1958400"/>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0" i="0">
                <a:effectLst/>
                <a:latin typeface="Arial" panose="020B0604020202020204" pitchFamily="34" charset="0"/>
              </a:rPr>
              <a:t>Patients with record of 1L treatment </a:t>
            </a:r>
          </a:p>
          <a:p>
            <a:pPr marL="0" lvl="0" indent="0" algn="ctr" defTabSz="577850">
              <a:lnSpc>
                <a:spcPct val="90000"/>
              </a:lnSpc>
              <a:spcBef>
                <a:spcPct val="0"/>
              </a:spcBef>
              <a:spcAft>
                <a:spcPct val="35000"/>
              </a:spcAft>
              <a:buNone/>
            </a:pPr>
            <a:r>
              <a:rPr lang="en-US" sz="1200" b="0" i="0">
                <a:effectLst/>
                <a:latin typeface="Arial" panose="020B0604020202020204" pitchFamily="34" charset="0"/>
              </a:rPr>
              <a:t>(n = 3614) </a:t>
            </a:r>
          </a:p>
          <a:p>
            <a:pPr marL="0" lvl="0" indent="0" algn="ctr" defTabSz="577850">
              <a:lnSpc>
                <a:spcPct val="90000"/>
              </a:lnSpc>
              <a:spcBef>
                <a:spcPct val="0"/>
              </a:spcBef>
              <a:spcAft>
                <a:spcPct val="35000"/>
              </a:spcAft>
              <a:buNone/>
            </a:pPr>
            <a:r>
              <a:rPr lang="en-US" sz="1200" b="0" i="0">
                <a:effectLst/>
                <a:latin typeface="Arial" panose="020B0604020202020204" pitchFamily="34" charset="0"/>
              </a:rPr>
              <a:t>Median (95% CI) follow-up: 45.5 (43.4-48.1) months</a:t>
            </a:r>
            <a:endParaRPr lang="en-US" sz="1200" kern="1200" baseline="30000">
              <a:latin typeface="+mj-lt"/>
              <a:cs typeface="Arial" panose="020B0604020202020204" pitchFamily="34" charset="0"/>
            </a:endParaRPr>
          </a:p>
        </p:txBody>
      </p:sp>
      <p:sp>
        <p:nvSpPr>
          <p:cNvPr id="16" name="Freihandform 10">
            <a:extLst>
              <a:ext uri="{FF2B5EF4-FFF2-40B4-BE49-F238E27FC236}">
                <a16:creationId xmlns:a16="http://schemas.microsoft.com/office/drawing/2014/main" id="{C2E35098-7F5C-4E96-81CA-7DFBFDEE4520}"/>
              </a:ext>
            </a:extLst>
          </p:cNvPr>
          <p:cNvSpPr/>
          <p:nvPr/>
        </p:nvSpPr>
        <p:spPr>
          <a:xfrm>
            <a:off x="9982054" y="3554210"/>
            <a:ext cx="1800000" cy="468000"/>
          </a:xfrm>
          <a:prstGeom prst="roundRect">
            <a:avLst>
              <a:gd name="adj" fmla="val 0"/>
            </a:avLst>
          </a:prstGeom>
          <a:solidFill>
            <a:schemeClr val="tx2">
              <a:lumMod val="50000"/>
              <a:lumOff val="5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52832" rIns="36000" bIns="52832" numCol="1" spcCol="1270" anchor="ctr" anchorCtr="0">
            <a:noAutofit/>
          </a:bodyPr>
          <a:lstStyle/>
          <a:p>
            <a:pPr marL="0" lvl="0" indent="0" algn="ctr" defTabSz="577850">
              <a:lnSpc>
                <a:spcPct val="90000"/>
              </a:lnSpc>
              <a:spcBef>
                <a:spcPct val="0"/>
              </a:spcBef>
              <a:spcAft>
                <a:spcPct val="35000"/>
              </a:spcAft>
              <a:buNone/>
            </a:pPr>
            <a:r>
              <a:rPr lang="en-US" sz="1200" b="1" i="0">
                <a:effectLst/>
                <a:latin typeface="Arial" panose="020B0604020202020204" pitchFamily="34" charset="0"/>
              </a:rPr>
              <a:t>R-CHOP + MR </a:t>
            </a:r>
            <a:br>
              <a:rPr lang="en-US" sz="1200" b="1" i="0">
                <a:effectLst/>
                <a:latin typeface="Arial" panose="020B0604020202020204" pitchFamily="34" charset="0"/>
              </a:rPr>
            </a:br>
            <a:r>
              <a:rPr lang="en-US" sz="1200" b="1" i="0">
                <a:effectLst/>
                <a:latin typeface="Arial" panose="020B0604020202020204" pitchFamily="34" charset="0"/>
              </a:rPr>
              <a:t>n = 180 (11.1%)</a:t>
            </a:r>
            <a:endParaRPr lang="en-US" sz="1200" b="1" kern="1200">
              <a:latin typeface="+mj-lt"/>
              <a:cs typeface="Arial" panose="020B0604020202020204" pitchFamily="34" charset="0"/>
            </a:endParaRPr>
          </a:p>
        </p:txBody>
      </p:sp>
      <p:sp>
        <p:nvSpPr>
          <p:cNvPr id="17" name="Freihandform 10">
            <a:extLst>
              <a:ext uri="{FF2B5EF4-FFF2-40B4-BE49-F238E27FC236}">
                <a16:creationId xmlns:a16="http://schemas.microsoft.com/office/drawing/2014/main" id="{DDF3D039-57F9-4268-B63C-5A94B429D3EB}"/>
              </a:ext>
            </a:extLst>
          </p:cNvPr>
          <p:cNvSpPr/>
          <p:nvPr/>
        </p:nvSpPr>
        <p:spPr>
          <a:xfrm>
            <a:off x="9982054" y="3058218"/>
            <a:ext cx="1800000" cy="468000"/>
          </a:xfrm>
          <a:prstGeom prst="roundRect">
            <a:avLst>
              <a:gd name="adj" fmla="val 0"/>
            </a:avLst>
          </a:prstGeom>
          <a:solidFill>
            <a:schemeClr val="tx2">
              <a:lumMod val="50000"/>
              <a:lumOff val="5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52832" rIns="36000"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R-CHOP only: </a:t>
            </a:r>
            <a:br>
              <a:rPr lang="en-US" sz="1200" b="1" kern="1200">
                <a:latin typeface="+mj-lt"/>
                <a:cs typeface="Arial" panose="020B0604020202020204" pitchFamily="34" charset="0"/>
              </a:rPr>
            </a:br>
            <a:r>
              <a:rPr lang="en-US" sz="1200" b="1" kern="1200">
                <a:latin typeface="+mj-lt"/>
                <a:cs typeface="Arial" panose="020B0604020202020204" pitchFamily="34" charset="0"/>
              </a:rPr>
              <a:t>n = 255 (15.7%)</a:t>
            </a:r>
            <a:endParaRPr lang="en-US" sz="1200" kern="1200">
              <a:latin typeface="+mj-lt"/>
              <a:cs typeface="Arial" panose="020B0604020202020204" pitchFamily="34" charset="0"/>
            </a:endParaRPr>
          </a:p>
        </p:txBody>
      </p:sp>
      <p:sp>
        <p:nvSpPr>
          <p:cNvPr id="19" name="Freihandform 10">
            <a:extLst>
              <a:ext uri="{FF2B5EF4-FFF2-40B4-BE49-F238E27FC236}">
                <a16:creationId xmlns:a16="http://schemas.microsoft.com/office/drawing/2014/main" id="{7312E88E-63C7-4935-8F4E-B2B207A1F90C}"/>
              </a:ext>
            </a:extLst>
          </p:cNvPr>
          <p:cNvSpPr/>
          <p:nvPr/>
        </p:nvSpPr>
        <p:spPr>
          <a:xfrm>
            <a:off x="9982054" y="2562227"/>
            <a:ext cx="1800000" cy="468000"/>
          </a:xfrm>
          <a:prstGeom prst="roundRect">
            <a:avLst>
              <a:gd name="adj" fmla="val 0"/>
            </a:avLst>
          </a:prstGeom>
          <a:solidFill>
            <a:schemeClr val="tx2">
              <a:lumMod val="50000"/>
              <a:lumOff val="5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52832" rIns="36000"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BR + MR: </a:t>
            </a:r>
            <a:br>
              <a:rPr lang="en-US" sz="1200" b="1" kern="1200">
                <a:latin typeface="+mj-lt"/>
                <a:cs typeface="Arial" panose="020B0604020202020204" pitchFamily="34" charset="0"/>
              </a:rPr>
            </a:br>
            <a:r>
              <a:rPr lang="en-US" sz="1200" b="1" kern="1200">
                <a:latin typeface="+mj-lt"/>
                <a:cs typeface="Arial" panose="020B0604020202020204" pitchFamily="34" charset="0"/>
              </a:rPr>
              <a:t>n = 458 (28.3%)</a:t>
            </a:r>
            <a:endParaRPr lang="en-US" sz="1200" kern="1200">
              <a:latin typeface="+mj-lt"/>
              <a:cs typeface="Arial" panose="020B0604020202020204" pitchFamily="34" charset="0"/>
            </a:endParaRPr>
          </a:p>
        </p:txBody>
      </p:sp>
      <p:sp>
        <p:nvSpPr>
          <p:cNvPr id="20" name="Freihandform 10">
            <a:extLst>
              <a:ext uri="{FF2B5EF4-FFF2-40B4-BE49-F238E27FC236}">
                <a16:creationId xmlns:a16="http://schemas.microsoft.com/office/drawing/2014/main" id="{AEC5C657-A4E8-41E1-8CCC-F629117209CD}"/>
              </a:ext>
            </a:extLst>
          </p:cNvPr>
          <p:cNvSpPr/>
          <p:nvPr/>
        </p:nvSpPr>
        <p:spPr>
          <a:xfrm>
            <a:off x="9982054" y="2066236"/>
            <a:ext cx="1800000" cy="468000"/>
          </a:xfrm>
          <a:prstGeom prst="roundRect">
            <a:avLst>
              <a:gd name="adj" fmla="val 0"/>
            </a:avLst>
          </a:prstGeom>
          <a:solidFill>
            <a:schemeClr val="tx2">
              <a:lumMod val="50000"/>
              <a:lumOff val="5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52832" rIns="36000" bIns="52832" numCol="1" spcCol="1270" anchor="ctr" anchorCtr="0">
            <a:noAutofit/>
          </a:bodyPr>
          <a:lstStyle/>
          <a:p>
            <a:pPr marL="0" lvl="0" indent="0" algn="ctr" defTabSz="577850">
              <a:lnSpc>
                <a:spcPct val="90000"/>
              </a:lnSpc>
              <a:spcBef>
                <a:spcPct val="0"/>
              </a:spcBef>
              <a:spcAft>
                <a:spcPct val="35000"/>
              </a:spcAft>
              <a:buNone/>
            </a:pPr>
            <a:r>
              <a:rPr lang="en-US" sz="1200" b="1" i="0">
                <a:effectLst/>
                <a:latin typeface="Arial" panose="020B0604020202020204" pitchFamily="34" charset="0"/>
              </a:rPr>
              <a:t>BR only: </a:t>
            </a:r>
            <a:br>
              <a:rPr lang="en-US" sz="1200" b="1" i="0">
                <a:effectLst/>
                <a:latin typeface="Arial" panose="020B0604020202020204" pitchFamily="34" charset="0"/>
              </a:rPr>
            </a:br>
            <a:r>
              <a:rPr lang="en-US" sz="1200" b="1" i="0">
                <a:effectLst/>
                <a:latin typeface="Arial" panose="020B0604020202020204" pitchFamily="34" charset="0"/>
              </a:rPr>
              <a:t>n = 728 (44.9%)</a:t>
            </a:r>
            <a:endParaRPr lang="en-US" sz="1200" b="1" kern="1200">
              <a:latin typeface="+mj-lt"/>
              <a:cs typeface="Arial" panose="020B0604020202020204" pitchFamily="34" charset="0"/>
            </a:endParaRPr>
          </a:p>
        </p:txBody>
      </p:sp>
      <p:sp>
        <p:nvSpPr>
          <p:cNvPr id="23" name="Freihandform 10">
            <a:extLst>
              <a:ext uri="{FF2B5EF4-FFF2-40B4-BE49-F238E27FC236}">
                <a16:creationId xmlns:a16="http://schemas.microsoft.com/office/drawing/2014/main" id="{3B48D96E-6A37-44A1-8D06-D94DD9904548}"/>
              </a:ext>
            </a:extLst>
          </p:cNvPr>
          <p:cNvSpPr/>
          <p:nvPr/>
        </p:nvSpPr>
        <p:spPr>
          <a:xfrm>
            <a:off x="5199294" y="2066236"/>
            <a:ext cx="1800000" cy="1958400"/>
          </a:xfrm>
          <a:prstGeom prst="roundRect">
            <a:avLst>
              <a:gd name="adj" fmla="val 0"/>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0" i="0">
                <a:effectLst/>
                <a:latin typeface="Arial" panose="020B0604020202020204" pitchFamily="34" charset="0"/>
              </a:rPr>
              <a:t>Patients received </a:t>
            </a:r>
            <a:br>
              <a:rPr lang="en-US" sz="1200" b="0" i="0">
                <a:effectLst/>
                <a:latin typeface="Arial" panose="020B0604020202020204" pitchFamily="34" charset="0"/>
              </a:rPr>
            </a:br>
            <a:r>
              <a:rPr lang="en-US" sz="1200" b="0" i="0">
                <a:effectLst/>
                <a:latin typeface="Arial" panose="020B0604020202020204" pitchFamily="34" charset="0"/>
              </a:rPr>
              <a:t>1L BR or R-CHOP </a:t>
            </a:r>
            <a:br>
              <a:rPr lang="en-US" sz="1200" b="0" i="0">
                <a:effectLst/>
                <a:latin typeface="Arial" panose="020B0604020202020204" pitchFamily="34" charset="0"/>
              </a:rPr>
            </a:br>
            <a:r>
              <a:rPr lang="en-US" sz="1200" b="0" i="0">
                <a:effectLst/>
                <a:latin typeface="Arial" panose="020B0604020202020204" pitchFamily="34" charset="0"/>
              </a:rPr>
              <a:t>(n = 2137)</a:t>
            </a:r>
            <a:endParaRPr lang="en-US" sz="1200" kern="1200">
              <a:latin typeface="+mj-lt"/>
              <a:cs typeface="Arial" panose="020B0604020202020204" pitchFamily="34" charset="0"/>
            </a:endParaRPr>
          </a:p>
        </p:txBody>
      </p:sp>
      <p:sp>
        <p:nvSpPr>
          <p:cNvPr id="25" name="Freihandform 10">
            <a:extLst>
              <a:ext uri="{FF2B5EF4-FFF2-40B4-BE49-F238E27FC236}">
                <a16:creationId xmlns:a16="http://schemas.microsoft.com/office/drawing/2014/main" id="{018B9B65-30CF-4B57-ADC7-3A643AB1CD9E}"/>
              </a:ext>
            </a:extLst>
          </p:cNvPr>
          <p:cNvSpPr/>
          <p:nvPr/>
        </p:nvSpPr>
        <p:spPr>
          <a:xfrm>
            <a:off x="7590675" y="2066236"/>
            <a:ext cx="1800000" cy="1958400"/>
          </a:xfrm>
          <a:prstGeom prst="roundRect">
            <a:avLst>
              <a:gd name="adj" fmla="val 0"/>
            </a:avLst>
          </a:prstGeom>
          <a:solidFill>
            <a:schemeClr val="tx2">
              <a:lumMod val="50000"/>
              <a:lumOff val="5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0" i="0">
                <a:effectLst/>
                <a:latin typeface="Arial" panose="020B0604020202020204" pitchFamily="34" charset="0"/>
              </a:rPr>
              <a:t>MR-eligible cohort  </a:t>
            </a:r>
          </a:p>
          <a:p>
            <a:pPr marL="0" lvl="0" indent="0" algn="ctr" defTabSz="577850">
              <a:lnSpc>
                <a:spcPct val="90000"/>
              </a:lnSpc>
              <a:spcBef>
                <a:spcPct val="0"/>
              </a:spcBef>
              <a:spcAft>
                <a:spcPct val="35000"/>
              </a:spcAft>
              <a:buNone/>
            </a:pPr>
            <a:r>
              <a:rPr lang="en-US" sz="1200" b="0" i="0">
                <a:effectLst/>
                <a:latin typeface="Arial" panose="020B0604020202020204" pitchFamily="34" charset="0"/>
              </a:rPr>
              <a:t>(n = 1621)</a:t>
            </a:r>
            <a:endParaRPr lang="en-US" sz="1200" kern="1200">
              <a:latin typeface="+mj-lt"/>
              <a:cs typeface="Arial" panose="020B0604020202020204" pitchFamily="34" charset="0"/>
            </a:endParaRPr>
          </a:p>
        </p:txBody>
      </p:sp>
      <p:sp>
        <p:nvSpPr>
          <p:cNvPr id="5" name="object 5"/>
          <p:cNvSpPr txBox="1">
            <a:spLocks noGrp="1"/>
          </p:cNvSpPr>
          <p:nvPr>
            <p:ph type="title"/>
          </p:nvPr>
        </p:nvSpPr>
        <p:spPr/>
        <p:txBody>
          <a:bodyPr/>
          <a:lstStyle/>
          <a:p>
            <a:r>
              <a:rPr lang="en-GB"/>
              <a:t>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b="0" i="0">
                <a:effectLst/>
                <a:latin typeface="Arial" panose="020B0604020202020204" pitchFamily="34" charset="0"/>
              </a:rPr>
              <a:t>1L, first-line; BR, bendamustine</a:t>
            </a:r>
            <a:r>
              <a:rPr lang="en-US">
                <a:latin typeface="Arial" panose="020B0604020202020204" pitchFamily="34" charset="0"/>
              </a:rPr>
              <a:t> plus rituximab</a:t>
            </a:r>
            <a:r>
              <a:rPr lang="en-US" b="0" i="0">
                <a:effectLst/>
                <a:latin typeface="Arial" panose="020B0604020202020204" pitchFamily="34" charset="0"/>
              </a:rPr>
              <a:t>; CI, confidence interval; MCL, mantle cell lymphoma; MR, rituximab maintenance; R-CHOP, rituximab plus cyclophosphamide, doxorubicin, vincristine, and prednisone.</a:t>
            </a:r>
          </a:p>
          <a:p>
            <a:r>
              <a:rPr lang="en-US" b="1">
                <a:latin typeface="Arial" panose="020B0604020202020204" pitchFamily="34" charset="0"/>
                <a:cs typeface="Arial" panose="020B0604020202020204" pitchFamily="34" charset="0"/>
              </a:rPr>
              <a:t>Salles G et al, Abstract EP785 presented at EHA 2021.</a:t>
            </a:r>
          </a:p>
        </p:txBody>
      </p:sp>
      <p:sp>
        <p:nvSpPr>
          <p:cNvPr id="26" name="Freihandform 10">
            <a:extLst>
              <a:ext uri="{FF2B5EF4-FFF2-40B4-BE49-F238E27FC236}">
                <a16:creationId xmlns:a16="http://schemas.microsoft.com/office/drawing/2014/main" id="{62E4A01B-5793-4F4A-8046-7A38379EE6D6}"/>
              </a:ext>
            </a:extLst>
          </p:cNvPr>
          <p:cNvSpPr/>
          <p:nvPr/>
        </p:nvSpPr>
        <p:spPr>
          <a:xfrm>
            <a:off x="1265667" y="4360023"/>
            <a:ext cx="2493110" cy="468000"/>
          </a:xfrm>
          <a:prstGeom prst="roundRect">
            <a:avLst>
              <a:gd name="adj" fmla="val 0"/>
            </a:avLst>
          </a:prstGeom>
          <a:solidFill>
            <a:schemeClr val="bg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No </a:t>
            </a:r>
            <a:r>
              <a:rPr lang="pt-BR" sz="1200" b="0" i="0" err="1">
                <a:effectLst/>
                <a:latin typeface="Arial" panose="020B0604020202020204" pitchFamily="34" charset="0"/>
              </a:rPr>
              <a:t>record</a:t>
            </a:r>
            <a:r>
              <a:rPr lang="pt-BR" sz="1200" b="0" i="0">
                <a:effectLst/>
                <a:latin typeface="Arial" panose="020B0604020202020204" pitchFamily="34" charset="0"/>
              </a:rPr>
              <a:t> </a:t>
            </a:r>
            <a:r>
              <a:rPr lang="pt-BR" sz="1200" b="0" i="0" err="1">
                <a:effectLst/>
                <a:latin typeface="Arial" panose="020B0604020202020204" pitchFamily="34" charset="0"/>
              </a:rPr>
              <a:t>of</a:t>
            </a:r>
            <a:r>
              <a:rPr lang="pt-BR" sz="1200" b="0" i="0">
                <a:effectLst/>
                <a:latin typeface="Arial" panose="020B0604020202020204" pitchFamily="34" charset="0"/>
              </a:rPr>
              <a:t> 1L MCL </a:t>
            </a:r>
            <a:r>
              <a:rPr lang="pt-BR" sz="1200" b="0" i="0" err="1">
                <a:effectLst/>
                <a:latin typeface="Arial" panose="020B0604020202020204" pitchFamily="34" charset="0"/>
              </a:rPr>
              <a:t>treatment</a:t>
            </a:r>
            <a:r>
              <a:rPr lang="pt-BR" sz="1200" b="0" i="0">
                <a:effectLst/>
                <a:latin typeface="Arial" panose="020B0604020202020204" pitchFamily="34" charset="0"/>
              </a:rPr>
              <a:t> </a:t>
            </a:r>
          </a:p>
          <a:p>
            <a:pPr marL="0" lvl="0" indent="0" algn="ctr" defTabSz="577850">
              <a:lnSpc>
                <a:spcPct val="90000"/>
              </a:lnSpc>
              <a:spcBef>
                <a:spcPct val="0"/>
              </a:spcBef>
              <a:spcAft>
                <a:spcPct val="35000"/>
              </a:spcAft>
              <a:buNone/>
            </a:pPr>
            <a:r>
              <a:rPr lang="pt-BR" sz="1200" b="0" i="0">
                <a:effectLst/>
                <a:latin typeface="Arial" panose="020B0604020202020204" pitchFamily="34" charset="0"/>
              </a:rPr>
              <a:t>(</a:t>
            </a:r>
            <a:r>
              <a:rPr lang="pt-BR" sz="1200" b="0" i="0" err="1">
                <a:effectLst/>
                <a:latin typeface="Arial" panose="020B0604020202020204" pitchFamily="34" charset="0"/>
              </a:rPr>
              <a:t>n</a:t>
            </a:r>
            <a:r>
              <a:rPr lang="pt-BR" sz="1200" b="0" i="0">
                <a:effectLst/>
                <a:latin typeface="Arial" panose="020B0604020202020204" pitchFamily="34" charset="0"/>
              </a:rPr>
              <a:t> = 602)</a:t>
            </a:r>
            <a:endParaRPr lang="en-US" sz="1200" kern="1200">
              <a:latin typeface="+mj-lt"/>
              <a:cs typeface="Arial" panose="020B0604020202020204" pitchFamily="34" charset="0"/>
            </a:endParaRPr>
          </a:p>
        </p:txBody>
      </p:sp>
      <p:sp>
        <p:nvSpPr>
          <p:cNvPr id="28" name="TextBox 9">
            <a:extLst>
              <a:ext uri="{FF2B5EF4-FFF2-40B4-BE49-F238E27FC236}">
                <a16:creationId xmlns:a16="http://schemas.microsoft.com/office/drawing/2014/main" id="{3432A17C-E65A-814C-85FF-F22F113AC2AE}"/>
              </a:ext>
            </a:extLst>
          </p:cNvPr>
          <p:cNvSpPr txBox="1"/>
          <p:nvPr/>
        </p:nvSpPr>
        <p:spPr>
          <a:xfrm>
            <a:off x="416533" y="5163410"/>
            <a:ext cx="11365521" cy="1031051"/>
          </a:xfrm>
          <a:prstGeom prst="rect">
            <a:avLst/>
          </a:prstGeom>
          <a:solidFill>
            <a:schemeClr val="accent2">
              <a:lumMod val="20000"/>
              <a:lumOff val="80000"/>
            </a:schemeClr>
          </a:solidFill>
        </p:spPr>
        <p:txBody>
          <a:bodyPr wrap="square" rtlCol="0">
            <a:spAutoFit/>
          </a:bodyPr>
          <a:lstStyle/>
          <a:p>
            <a:pPr marL="285750" lvl="0" indent="-285750">
              <a:spcAft>
                <a:spcPts val="600"/>
              </a:spcAft>
              <a:buClr>
                <a:srgbClr val="F47A20"/>
              </a:buClr>
              <a:buFont typeface="Arial" panose="020B0604020202020204" pitchFamily="34" charset="0"/>
              <a:buChar char="•"/>
              <a:defRPr/>
            </a:pPr>
            <a:r>
              <a:rPr lang="en-US" sz="1400" b="1">
                <a:latin typeface="Arial" panose="020B0604020202020204" pitchFamily="34" charset="0"/>
              </a:rPr>
              <a:t>Inclusion criteria</a:t>
            </a:r>
            <a:r>
              <a:rPr lang="en-US" sz="1400">
                <a:latin typeface="Arial" panose="020B0604020202020204" pitchFamily="34" charset="0"/>
              </a:rPr>
              <a:t>: MCL diagnosis (International Classification of Diseases, Ninth Revision, Clinical Modification [ICD-9-CM] diagnosis code 200.48 or ICD-10-CM code C83.1x); age ≥18 years at diagnosis; ≥2 clinic visit records</a:t>
            </a:r>
          </a:p>
          <a:p>
            <a:pPr marL="285750" lvl="0" indent="-285750">
              <a:spcAft>
                <a:spcPts val="600"/>
              </a:spcAft>
              <a:buClr>
                <a:srgbClr val="F47A20"/>
              </a:buClr>
              <a:buFont typeface="Arial" panose="020B0604020202020204" pitchFamily="34" charset="0"/>
              <a:buChar char="•"/>
              <a:defRPr/>
            </a:pPr>
            <a:r>
              <a:rPr lang="en-US" sz="1400">
                <a:latin typeface="Arial" panose="020B0604020202020204" pitchFamily="34" charset="0"/>
              </a:rPr>
              <a:t>This analysis evaluates real-world patterns and outcomes of MR after 1L BR or R-CHOP in a large US MCL cohort using the Flatiron Health database</a:t>
            </a:r>
            <a:endParaRPr lang="en-US" sz="1400" b="1">
              <a:solidFill>
                <a:srgbClr val="4E4F4E"/>
              </a:solidFill>
            </a:endParaRPr>
          </a:p>
        </p:txBody>
      </p:sp>
      <p:cxnSp>
        <p:nvCxnSpPr>
          <p:cNvPr id="31" name="Gerade Verbindung mit Pfeil 30">
            <a:extLst>
              <a:ext uri="{FF2B5EF4-FFF2-40B4-BE49-F238E27FC236}">
                <a16:creationId xmlns:a16="http://schemas.microsoft.com/office/drawing/2014/main" id="{496AB6F4-054C-A242-BC01-94302DA7C612}"/>
              </a:ext>
            </a:extLst>
          </p:cNvPr>
          <p:cNvCxnSpPr>
            <a:cxnSpLocks/>
          </p:cNvCxnSpPr>
          <p:nvPr/>
        </p:nvCxnSpPr>
        <p:spPr>
          <a:xfrm>
            <a:off x="2216532" y="3045436"/>
            <a:ext cx="591381"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Gerade Verbindung mit Pfeil 31">
            <a:extLst>
              <a:ext uri="{FF2B5EF4-FFF2-40B4-BE49-F238E27FC236}">
                <a16:creationId xmlns:a16="http://schemas.microsoft.com/office/drawing/2014/main" id="{45304DCA-5C31-804F-8F6B-83A0E0649F1D}"/>
              </a:ext>
            </a:extLst>
          </p:cNvPr>
          <p:cNvCxnSpPr>
            <a:cxnSpLocks/>
            <a:stCxn id="15" idx="3"/>
            <a:endCxn id="23" idx="1"/>
          </p:cNvCxnSpPr>
          <p:nvPr/>
        </p:nvCxnSpPr>
        <p:spPr>
          <a:xfrm>
            <a:off x="4607913" y="3045436"/>
            <a:ext cx="591381"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Gerade Verbindung mit Pfeil 32">
            <a:extLst>
              <a:ext uri="{FF2B5EF4-FFF2-40B4-BE49-F238E27FC236}">
                <a16:creationId xmlns:a16="http://schemas.microsoft.com/office/drawing/2014/main" id="{CDFAC619-1377-B64E-A7D5-3654230F2B57}"/>
              </a:ext>
            </a:extLst>
          </p:cNvPr>
          <p:cNvCxnSpPr>
            <a:cxnSpLocks/>
            <a:endCxn id="25" idx="1"/>
          </p:cNvCxnSpPr>
          <p:nvPr/>
        </p:nvCxnSpPr>
        <p:spPr>
          <a:xfrm>
            <a:off x="6999294" y="3045436"/>
            <a:ext cx="591381"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 name="Gerade Verbindung mit Pfeil 33">
            <a:extLst>
              <a:ext uri="{FF2B5EF4-FFF2-40B4-BE49-F238E27FC236}">
                <a16:creationId xmlns:a16="http://schemas.microsoft.com/office/drawing/2014/main" id="{7027007E-34FD-764E-B21F-5A109740DEF3}"/>
              </a:ext>
            </a:extLst>
          </p:cNvPr>
          <p:cNvCxnSpPr>
            <a:cxnSpLocks/>
          </p:cNvCxnSpPr>
          <p:nvPr/>
        </p:nvCxnSpPr>
        <p:spPr>
          <a:xfrm>
            <a:off x="9700352" y="2796227"/>
            <a:ext cx="281702"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Gerade Verbindung mit Pfeil 37">
            <a:extLst>
              <a:ext uri="{FF2B5EF4-FFF2-40B4-BE49-F238E27FC236}">
                <a16:creationId xmlns:a16="http://schemas.microsoft.com/office/drawing/2014/main" id="{6BFDCDAB-04BC-294E-AF65-7E9D601DACA5}"/>
              </a:ext>
            </a:extLst>
          </p:cNvPr>
          <p:cNvCxnSpPr>
            <a:cxnSpLocks/>
            <a:endCxn id="26" idx="0"/>
          </p:cNvCxnSpPr>
          <p:nvPr/>
        </p:nvCxnSpPr>
        <p:spPr>
          <a:xfrm flipH="1">
            <a:off x="2512222" y="3045436"/>
            <a:ext cx="1" cy="1314587"/>
          </a:xfrm>
          <a:prstGeom prst="straightConnector1">
            <a:avLst/>
          </a:prstGeom>
          <a:ln w="28575">
            <a:solidFill>
              <a:schemeClr val="tx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41" name="Gewinkelte Verbindung 40">
            <a:extLst>
              <a:ext uri="{FF2B5EF4-FFF2-40B4-BE49-F238E27FC236}">
                <a16:creationId xmlns:a16="http://schemas.microsoft.com/office/drawing/2014/main" id="{EEFF88DA-F28B-FF4C-A950-8E3329A34739}"/>
              </a:ext>
            </a:extLst>
          </p:cNvPr>
          <p:cNvCxnSpPr>
            <a:cxnSpLocks/>
            <a:stCxn id="25" idx="3"/>
            <a:endCxn id="16" idx="1"/>
          </p:cNvCxnSpPr>
          <p:nvPr/>
        </p:nvCxnSpPr>
        <p:spPr>
          <a:xfrm>
            <a:off x="9390675" y="3045436"/>
            <a:ext cx="591379" cy="742774"/>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5" name="Gewinkelte Verbindung 44">
            <a:extLst>
              <a:ext uri="{FF2B5EF4-FFF2-40B4-BE49-F238E27FC236}">
                <a16:creationId xmlns:a16="http://schemas.microsoft.com/office/drawing/2014/main" id="{6121D7ED-5CFD-5347-9FF5-2F72C6742617}"/>
              </a:ext>
            </a:extLst>
          </p:cNvPr>
          <p:cNvCxnSpPr>
            <a:cxnSpLocks/>
            <a:stCxn id="25" idx="3"/>
            <a:endCxn id="20" idx="1"/>
          </p:cNvCxnSpPr>
          <p:nvPr/>
        </p:nvCxnSpPr>
        <p:spPr>
          <a:xfrm flipV="1">
            <a:off x="9390675" y="2300236"/>
            <a:ext cx="591379" cy="745200"/>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3" name="Gerade Verbindung mit Pfeil 52">
            <a:extLst>
              <a:ext uri="{FF2B5EF4-FFF2-40B4-BE49-F238E27FC236}">
                <a16:creationId xmlns:a16="http://schemas.microsoft.com/office/drawing/2014/main" id="{6ECBC32A-65A1-2141-B4AF-88BCFC046C77}"/>
              </a:ext>
            </a:extLst>
          </p:cNvPr>
          <p:cNvCxnSpPr>
            <a:cxnSpLocks/>
          </p:cNvCxnSpPr>
          <p:nvPr/>
        </p:nvCxnSpPr>
        <p:spPr>
          <a:xfrm>
            <a:off x="9700352" y="3292218"/>
            <a:ext cx="281702"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Textplatzhalter 6">
            <a:extLst>
              <a:ext uri="{FF2B5EF4-FFF2-40B4-BE49-F238E27FC236}">
                <a16:creationId xmlns:a16="http://schemas.microsoft.com/office/drawing/2014/main" id="{32291ABE-91EA-CD40-8107-68462C97985C}"/>
              </a:ext>
            </a:extLst>
          </p:cNvPr>
          <p:cNvSpPr>
            <a:spLocks noGrp="1"/>
          </p:cNvSpPr>
          <p:nvPr>
            <p:ph type="body" sz="quarter" idx="12"/>
          </p:nvPr>
        </p:nvSpPr>
        <p:spPr/>
        <p:txBody>
          <a:bodyPr/>
          <a:lstStyle/>
          <a:p>
            <a:r>
              <a:rPr lang="de-DE" err="1"/>
              <a:t>Retrospective</a:t>
            </a:r>
            <a:r>
              <a:rPr lang="de-DE"/>
              <a:t> </a:t>
            </a:r>
            <a:r>
              <a:rPr lang="de-DE" err="1"/>
              <a:t>study</a:t>
            </a:r>
            <a:r>
              <a:rPr lang="de-DE"/>
              <a:t> </a:t>
            </a:r>
            <a:r>
              <a:rPr lang="de-DE" err="1"/>
              <a:t>of</a:t>
            </a:r>
            <a:r>
              <a:rPr lang="de-DE"/>
              <a:t> </a:t>
            </a:r>
            <a:r>
              <a:rPr lang="de-DE" err="1"/>
              <a:t>adults</a:t>
            </a:r>
            <a:r>
              <a:rPr lang="de-DE"/>
              <a:t> </a:t>
            </a:r>
            <a:r>
              <a:rPr lang="de-DE" err="1"/>
              <a:t>diagnosed</a:t>
            </a:r>
            <a:r>
              <a:rPr lang="de-DE"/>
              <a:t> </a:t>
            </a:r>
            <a:r>
              <a:rPr lang="de-DE" err="1"/>
              <a:t>with</a:t>
            </a:r>
            <a:r>
              <a:rPr lang="de-DE"/>
              <a:t> MCL in </a:t>
            </a:r>
            <a:r>
              <a:rPr lang="de-DE" err="1"/>
              <a:t>the</a:t>
            </a:r>
            <a:r>
              <a:rPr lang="de-DE"/>
              <a:t> US </a:t>
            </a:r>
            <a:r>
              <a:rPr lang="de-DE" err="1"/>
              <a:t>from</a:t>
            </a:r>
            <a:r>
              <a:rPr lang="de-DE"/>
              <a:t> </a:t>
            </a:r>
            <a:r>
              <a:rPr lang="de-DE" err="1"/>
              <a:t>January</a:t>
            </a:r>
            <a:r>
              <a:rPr lang="de-DE"/>
              <a:t> 2011 </a:t>
            </a:r>
            <a:r>
              <a:rPr lang="de-DE" err="1"/>
              <a:t>to</a:t>
            </a:r>
            <a:r>
              <a:rPr lang="de-DE"/>
              <a:t> </a:t>
            </a:r>
            <a:r>
              <a:rPr lang="de-DE" err="1"/>
              <a:t>January</a:t>
            </a:r>
            <a:r>
              <a:rPr lang="de-DE"/>
              <a:t> 2021 in </a:t>
            </a:r>
            <a:r>
              <a:rPr lang="de-DE" err="1"/>
              <a:t>the</a:t>
            </a:r>
            <a:r>
              <a:rPr lang="de-DE"/>
              <a:t>  </a:t>
            </a:r>
            <a:r>
              <a:rPr lang="de-DE" err="1"/>
              <a:t>nationwide</a:t>
            </a:r>
            <a:r>
              <a:rPr lang="de-DE"/>
              <a:t> </a:t>
            </a:r>
            <a:r>
              <a:rPr lang="de-DE" err="1"/>
              <a:t>Flatiron</a:t>
            </a:r>
            <a:r>
              <a:rPr lang="de-DE"/>
              <a:t> </a:t>
            </a:r>
            <a:r>
              <a:rPr lang="de-DE" err="1"/>
              <a:t>Health</a:t>
            </a:r>
            <a:r>
              <a:rPr lang="de-DE"/>
              <a:t> electronic </a:t>
            </a:r>
            <a:r>
              <a:rPr lang="de-DE" err="1"/>
              <a:t>health</a:t>
            </a:r>
            <a:r>
              <a:rPr lang="de-DE"/>
              <a:t> </a:t>
            </a:r>
            <a:r>
              <a:rPr lang="de-DE" err="1"/>
              <a:t>record</a:t>
            </a:r>
            <a:r>
              <a:rPr lang="de-DE"/>
              <a:t>–</a:t>
            </a:r>
            <a:r>
              <a:rPr lang="de-DE" err="1"/>
              <a:t>derived</a:t>
            </a:r>
            <a:r>
              <a:rPr lang="de-DE"/>
              <a:t> de-</a:t>
            </a:r>
            <a:r>
              <a:rPr lang="de-DE" err="1"/>
              <a:t>identified</a:t>
            </a:r>
            <a:r>
              <a:rPr lang="de-DE"/>
              <a:t> </a:t>
            </a:r>
            <a:r>
              <a:rPr lang="de-DE" err="1"/>
              <a:t>database</a:t>
            </a:r>
            <a:endParaRPr lang="de-DE"/>
          </a:p>
        </p:txBody>
      </p:sp>
    </p:spTree>
    <p:extLst>
      <p:ext uri="{BB962C8B-B14F-4D97-AF65-F5344CB8AC3E}">
        <p14:creationId xmlns:p14="http://schemas.microsoft.com/office/powerpoint/2010/main" val="302887314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normAutofit/>
          </a:bodyPr>
          <a:lstStyle/>
          <a:p>
            <a:r>
              <a:rPr lang="en-GB"/>
              <a:t>Results: </a:t>
            </a:r>
            <a:r>
              <a:rPr lang="en-US"/>
              <a:t>Overview of the treatment cohort</a:t>
            </a:r>
            <a:endParaRPr lang="en-GB"/>
          </a:p>
        </p:txBody>
      </p:sp>
      <p:sp>
        <p:nvSpPr>
          <p:cNvPr id="3" name="Inhaltsplatzhalter 2">
            <a:extLst>
              <a:ext uri="{FF2B5EF4-FFF2-40B4-BE49-F238E27FC236}">
                <a16:creationId xmlns:a16="http://schemas.microsoft.com/office/drawing/2014/main" id="{35CFEDF7-FCC7-FD40-9E87-C94A42962DBD}"/>
              </a:ext>
            </a:extLst>
          </p:cNvPr>
          <p:cNvSpPr>
            <a:spLocks noGrp="1"/>
          </p:cNvSpPr>
          <p:nvPr>
            <p:ph idx="1"/>
          </p:nvPr>
        </p:nvSpPr>
        <p:spPr/>
        <p:txBody>
          <a:bodyPr vert="horz" lIns="0" tIns="0" rIns="0" bIns="0" rtlCol="0" anchor="t">
            <a:noAutofit/>
          </a:bodyPr>
          <a:lstStyle/>
          <a:p>
            <a:r>
              <a:rPr lang="de-DE"/>
              <a:t>Overall, &gt;90% </a:t>
            </a:r>
            <a:r>
              <a:rPr lang="de-DE" err="1"/>
              <a:t>of</a:t>
            </a:r>
            <a:r>
              <a:rPr lang="de-DE"/>
              <a:t> </a:t>
            </a:r>
            <a:r>
              <a:rPr lang="de-DE" err="1"/>
              <a:t>patients</a:t>
            </a:r>
            <a:r>
              <a:rPr lang="de-DE"/>
              <a:t> </a:t>
            </a:r>
            <a:r>
              <a:rPr lang="de-DE" err="1"/>
              <a:t>were</a:t>
            </a:r>
            <a:r>
              <a:rPr lang="de-DE"/>
              <a:t> </a:t>
            </a:r>
            <a:r>
              <a:rPr lang="de-DE" err="1"/>
              <a:t>treated</a:t>
            </a:r>
            <a:r>
              <a:rPr lang="de-DE"/>
              <a:t> in </a:t>
            </a:r>
            <a:r>
              <a:rPr lang="de-DE" err="1"/>
              <a:t>the</a:t>
            </a:r>
            <a:r>
              <a:rPr lang="de-DE"/>
              <a:t> </a:t>
            </a:r>
            <a:r>
              <a:rPr lang="de-DE" err="1"/>
              <a:t>community</a:t>
            </a:r>
            <a:r>
              <a:rPr lang="de-DE"/>
              <a:t> versus an </a:t>
            </a:r>
            <a:r>
              <a:rPr lang="de-DE" err="1"/>
              <a:t>academic</a:t>
            </a:r>
            <a:r>
              <a:rPr lang="de-DE"/>
              <a:t> </a:t>
            </a:r>
            <a:r>
              <a:rPr lang="de-DE" err="1"/>
              <a:t>setting</a:t>
            </a:r>
            <a:endParaRPr lang="de-DE"/>
          </a:p>
          <a:p>
            <a:r>
              <a:rPr lang="de-DE"/>
              <a:t>In </a:t>
            </a:r>
            <a:r>
              <a:rPr lang="de-DE" err="1"/>
              <a:t>patients</a:t>
            </a:r>
            <a:r>
              <a:rPr lang="de-DE"/>
              <a:t> </a:t>
            </a:r>
            <a:r>
              <a:rPr lang="de-DE" err="1"/>
              <a:t>receiving</a:t>
            </a:r>
            <a:r>
              <a:rPr lang="de-DE"/>
              <a:t> 1L BR ± MR versus R-CHOP ± MR:</a:t>
            </a:r>
            <a:endParaRPr lang="de-DE">
              <a:cs typeface="Arial"/>
            </a:endParaRPr>
          </a:p>
          <a:p>
            <a:pPr lvl="1"/>
            <a:r>
              <a:rPr lang="de-DE" err="1"/>
              <a:t>Patients</a:t>
            </a:r>
            <a:r>
              <a:rPr lang="de-DE"/>
              <a:t> </a:t>
            </a:r>
            <a:r>
              <a:rPr lang="de-DE" err="1"/>
              <a:t>receiving</a:t>
            </a:r>
            <a:r>
              <a:rPr lang="de-DE"/>
              <a:t> BR ± MR </a:t>
            </a:r>
            <a:r>
              <a:rPr lang="de-DE" err="1"/>
              <a:t>were</a:t>
            </a:r>
            <a:r>
              <a:rPr lang="de-DE"/>
              <a:t> </a:t>
            </a:r>
            <a:r>
              <a:rPr lang="de-DE" err="1"/>
              <a:t>older</a:t>
            </a:r>
            <a:r>
              <a:rPr lang="de-DE"/>
              <a:t> versus R-CHOP ± MR</a:t>
            </a:r>
            <a:endParaRPr lang="de-DE">
              <a:cs typeface="Arial"/>
            </a:endParaRPr>
          </a:p>
          <a:p>
            <a:pPr lvl="1"/>
            <a:r>
              <a:rPr lang="de-DE"/>
              <a:t>A </a:t>
            </a:r>
            <a:r>
              <a:rPr lang="de-DE" err="1"/>
              <a:t>lower</a:t>
            </a:r>
            <a:r>
              <a:rPr lang="de-DE"/>
              <a:t> </a:t>
            </a:r>
            <a:r>
              <a:rPr lang="de-DE" err="1"/>
              <a:t>proportion</a:t>
            </a:r>
            <a:r>
              <a:rPr lang="de-DE"/>
              <a:t> </a:t>
            </a:r>
            <a:r>
              <a:rPr lang="de-DE" err="1"/>
              <a:t>of</a:t>
            </a:r>
            <a:r>
              <a:rPr lang="de-DE"/>
              <a:t> </a:t>
            </a:r>
            <a:r>
              <a:rPr lang="de-DE" err="1"/>
              <a:t>patients</a:t>
            </a:r>
            <a:r>
              <a:rPr lang="de-DE"/>
              <a:t> </a:t>
            </a:r>
            <a:r>
              <a:rPr lang="de-DE" err="1"/>
              <a:t>had</a:t>
            </a:r>
            <a:r>
              <a:rPr lang="de-DE"/>
              <a:t> high/intermediate MCL International </a:t>
            </a:r>
            <a:r>
              <a:rPr lang="de-DE" err="1"/>
              <a:t>Prognostic</a:t>
            </a:r>
            <a:r>
              <a:rPr lang="de-DE"/>
              <a:t> Index (MIPI) score </a:t>
            </a:r>
            <a:r>
              <a:rPr lang="de-DE" err="1"/>
              <a:t>or</a:t>
            </a:r>
            <a:r>
              <a:rPr lang="de-DE"/>
              <a:t> </a:t>
            </a:r>
            <a:r>
              <a:rPr lang="de-DE" err="1"/>
              <a:t>received</a:t>
            </a:r>
            <a:r>
              <a:rPr lang="de-DE"/>
              <a:t> SCT </a:t>
            </a:r>
            <a:r>
              <a:rPr lang="de-DE" err="1"/>
              <a:t>following</a:t>
            </a:r>
            <a:r>
              <a:rPr lang="de-DE"/>
              <a:t> BR ± MR versus R-CHOP ± MR</a:t>
            </a:r>
            <a:endParaRPr lang="de-DE">
              <a:cs typeface="Arial"/>
            </a:endParaRPr>
          </a:p>
          <a:p>
            <a:r>
              <a:rPr lang="de-DE"/>
              <a:t>In </a:t>
            </a:r>
            <a:r>
              <a:rPr lang="de-DE" err="1"/>
              <a:t>patients</a:t>
            </a:r>
            <a:r>
              <a:rPr lang="de-DE"/>
              <a:t> </a:t>
            </a:r>
            <a:r>
              <a:rPr lang="de-DE" err="1"/>
              <a:t>receiving</a:t>
            </a:r>
            <a:r>
              <a:rPr lang="de-DE"/>
              <a:t> 1L BR </a:t>
            </a:r>
            <a:r>
              <a:rPr lang="de-DE" err="1"/>
              <a:t>alone</a:t>
            </a:r>
            <a:r>
              <a:rPr lang="de-DE"/>
              <a:t> versus BR + MR:</a:t>
            </a:r>
            <a:endParaRPr lang="de-DE">
              <a:cs typeface="Arial"/>
            </a:endParaRPr>
          </a:p>
          <a:p>
            <a:pPr lvl="1"/>
            <a:r>
              <a:rPr lang="de-DE"/>
              <a:t>BR + MR was </a:t>
            </a:r>
            <a:r>
              <a:rPr lang="de-DE" err="1"/>
              <a:t>less</a:t>
            </a:r>
            <a:r>
              <a:rPr lang="de-DE"/>
              <a:t> </a:t>
            </a:r>
            <a:r>
              <a:rPr lang="de-DE" err="1"/>
              <a:t>commonly</a:t>
            </a:r>
            <a:r>
              <a:rPr lang="de-DE"/>
              <a:t> </a:t>
            </a:r>
            <a:r>
              <a:rPr lang="de-DE" err="1"/>
              <a:t>used</a:t>
            </a:r>
            <a:r>
              <a:rPr lang="de-DE"/>
              <a:t> in </a:t>
            </a:r>
            <a:r>
              <a:rPr lang="de-DE" err="1"/>
              <a:t>patients</a:t>
            </a:r>
            <a:r>
              <a:rPr lang="de-DE"/>
              <a:t> </a:t>
            </a:r>
            <a:r>
              <a:rPr lang="de-DE" err="1"/>
              <a:t>with</a:t>
            </a:r>
            <a:r>
              <a:rPr lang="de-DE"/>
              <a:t> ECOG PS ≥2 (11.3% </a:t>
            </a:r>
            <a:r>
              <a:rPr lang="de-DE" err="1"/>
              <a:t>vs</a:t>
            </a:r>
            <a:r>
              <a:rPr lang="de-DE"/>
              <a:t> 7.7%) and high-</a:t>
            </a:r>
            <a:r>
              <a:rPr lang="de-DE" err="1"/>
              <a:t>risk</a:t>
            </a:r>
            <a:r>
              <a:rPr lang="de-DE"/>
              <a:t> MIPI (35.5% </a:t>
            </a:r>
            <a:r>
              <a:rPr lang="de-DE" err="1"/>
              <a:t>vs</a:t>
            </a:r>
            <a:r>
              <a:rPr lang="de-DE"/>
              <a:t> 23.6%) versus BR </a:t>
            </a:r>
            <a:r>
              <a:rPr lang="de-DE" err="1"/>
              <a:t>alone</a:t>
            </a:r>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a:xfrm>
            <a:off x="416534" y="6356350"/>
            <a:ext cx="8418279" cy="385763"/>
          </a:xfrm>
        </p:spPr>
        <p:txBody>
          <a:bodyPr/>
          <a:lstStyle/>
          <a:p>
            <a:r>
              <a:rPr lang="en-US">
                <a:latin typeface="Arial" panose="020B0604020202020204" pitchFamily="34" charset="0"/>
                <a:cs typeface="Arial" panose="020B0604020202020204" pitchFamily="34" charset="0"/>
              </a:rPr>
              <a:t>1L, first-line; BR, bendamustine + rituximab; ECOG PS, Eastern Cooperative Oncology Group performance status; MIPI, </a:t>
            </a:r>
            <a:r>
              <a:rPr lang="en-GB"/>
              <a:t>MCL international prognostic index; </a:t>
            </a:r>
            <a:r>
              <a:rPr lang="en-US">
                <a:latin typeface="Arial" panose="020B0604020202020204" pitchFamily="34" charset="0"/>
                <a:cs typeface="Arial" panose="020B0604020202020204" pitchFamily="34" charset="0"/>
              </a:rPr>
              <a:t>MR, </a:t>
            </a:r>
            <a:r>
              <a:rPr lang="en-US" i="0">
                <a:effectLst/>
                <a:latin typeface="Arial" panose="020B0604020202020204" pitchFamily="34" charset="0"/>
              </a:rPr>
              <a:t>rituximab maintenance; R-CHOP; rituximab + cyclophosphamide, doxorubicin, vincristine, and prednisone; rwOS; real-world overall survival; SCT, stem cell transplant.</a:t>
            </a:r>
          </a:p>
          <a:p>
            <a:r>
              <a:rPr lang="en-US" b="1">
                <a:latin typeface="Arial" panose="020B0604020202020204" pitchFamily="34" charset="0"/>
                <a:cs typeface="Arial" panose="020B0604020202020204" pitchFamily="34" charset="0"/>
              </a:rPr>
              <a:t>Salles G et al, Abstract EP785 presented at EHA 2021.</a:t>
            </a:r>
          </a:p>
        </p:txBody>
      </p:sp>
    </p:spTree>
    <p:extLst>
      <p:ext uri="{BB962C8B-B14F-4D97-AF65-F5344CB8AC3E}">
        <p14:creationId xmlns:p14="http://schemas.microsoft.com/office/powerpoint/2010/main" val="13132913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rwTTNT and rwOS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BR, bendamustine + rituximab; CI, confidence interval; MR, </a:t>
            </a:r>
            <a:r>
              <a:rPr lang="en-US" i="0">
                <a:effectLst/>
                <a:latin typeface="Arial" panose="020B0604020202020204" pitchFamily="34" charset="0"/>
              </a:rPr>
              <a:t>rituximab maintenance; R-CHOP; rituximab + cyclophosphamide, doxorubicin, vincristine, and prednisone; rwOS; real-world overall survival; rwTTNT, real-world time to next treatment</a:t>
            </a:r>
            <a:r>
              <a:rPr lang="en-US" b="0" i="0">
                <a:effectLst/>
                <a:latin typeface="Arial" panose="020B0604020202020204" pitchFamily="34" charset="0"/>
              </a:rPr>
              <a:t>.</a:t>
            </a:r>
          </a:p>
          <a:p>
            <a:r>
              <a:rPr lang="en-US" b="1">
                <a:latin typeface="Arial" panose="020B0604020202020204" pitchFamily="34" charset="0"/>
                <a:cs typeface="Arial" panose="020B0604020202020204" pitchFamily="34" charset="0"/>
              </a:rPr>
              <a:t>Salles G et al, Abstract EP785 presented at EHA 2021.</a:t>
            </a:r>
          </a:p>
        </p:txBody>
      </p:sp>
      <p:sp>
        <p:nvSpPr>
          <p:cNvPr id="2" name="Textplatzhalter 1">
            <a:extLst>
              <a:ext uri="{FF2B5EF4-FFF2-40B4-BE49-F238E27FC236}">
                <a16:creationId xmlns:a16="http://schemas.microsoft.com/office/drawing/2014/main" id="{376A29C2-20A8-5348-9CDE-7290371F70CD}"/>
              </a:ext>
            </a:extLst>
          </p:cNvPr>
          <p:cNvSpPr>
            <a:spLocks noGrp="1"/>
          </p:cNvSpPr>
          <p:nvPr>
            <p:ph type="body" sz="quarter" idx="12"/>
          </p:nvPr>
        </p:nvSpPr>
        <p:spPr>
          <a:xfrm>
            <a:off x="416533" y="1160463"/>
            <a:ext cx="11358934" cy="647700"/>
          </a:xfrm>
        </p:spPr>
        <p:txBody>
          <a:bodyPr/>
          <a:lstStyle/>
          <a:p>
            <a:r>
              <a:rPr lang="de-DE"/>
              <a:t>Kaplan-Meier </a:t>
            </a:r>
            <a:r>
              <a:rPr lang="de-DE" err="1"/>
              <a:t>curves</a:t>
            </a:r>
            <a:r>
              <a:rPr lang="de-DE"/>
              <a:t> </a:t>
            </a:r>
            <a:r>
              <a:rPr lang="de-DE" err="1"/>
              <a:t>for</a:t>
            </a:r>
            <a:r>
              <a:rPr lang="de-DE"/>
              <a:t> (A) </a:t>
            </a:r>
            <a:r>
              <a:rPr lang="de-DE" err="1"/>
              <a:t>rwTTNT</a:t>
            </a:r>
            <a:r>
              <a:rPr lang="de-DE"/>
              <a:t> </a:t>
            </a:r>
            <a:r>
              <a:rPr lang="de-DE" err="1"/>
              <a:t>and</a:t>
            </a:r>
            <a:r>
              <a:rPr lang="de-DE"/>
              <a:t> (B) </a:t>
            </a:r>
            <a:r>
              <a:rPr lang="de-DE" err="1"/>
              <a:t>rwOS</a:t>
            </a:r>
            <a:r>
              <a:rPr lang="de-DE"/>
              <a:t> </a:t>
            </a:r>
            <a:r>
              <a:rPr lang="de-DE" err="1"/>
              <a:t>for</a:t>
            </a:r>
            <a:r>
              <a:rPr lang="de-DE"/>
              <a:t> BR ± MR </a:t>
            </a:r>
            <a:r>
              <a:rPr lang="de-DE" err="1"/>
              <a:t>and</a:t>
            </a:r>
            <a:r>
              <a:rPr lang="de-DE"/>
              <a:t> R-CHOP ± MR in MR-</a:t>
            </a:r>
            <a:r>
              <a:rPr lang="de-DE" err="1"/>
              <a:t>eligible</a:t>
            </a:r>
            <a:r>
              <a:rPr lang="de-DE"/>
              <a:t> </a:t>
            </a:r>
            <a:r>
              <a:rPr lang="de-DE" err="1"/>
              <a:t>cohort</a:t>
            </a:r>
            <a:endParaRPr lang="de-DE"/>
          </a:p>
        </p:txBody>
      </p:sp>
      <p:sp>
        <p:nvSpPr>
          <p:cNvPr id="13" name="TextBox 12">
            <a:extLst>
              <a:ext uri="{FF2B5EF4-FFF2-40B4-BE49-F238E27FC236}">
                <a16:creationId xmlns:a16="http://schemas.microsoft.com/office/drawing/2014/main" id="{FCB9ACD4-ECB3-472D-AB52-AB0A33D6BEC5}"/>
              </a:ext>
            </a:extLst>
          </p:cNvPr>
          <p:cNvSpPr txBox="1"/>
          <p:nvPr/>
        </p:nvSpPr>
        <p:spPr>
          <a:xfrm>
            <a:off x="416533" y="6018227"/>
            <a:ext cx="9801665" cy="215444"/>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400"/>
              <a:t>MR was associated with improved rwTTNT and rwOS with both BR and R-CHOP</a:t>
            </a:r>
          </a:p>
        </p:txBody>
      </p:sp>
      <p:pic>
        <p:nvPicPr>
          <p:cNvPr id="19" name="Grafik 18">
            <a:extLst>
              <a:ext uri="{FF2B5EF4-FFF2-40B4-BE49-F238E27FC236}">
                <a16:creationId xmlns:a16="http://schemas.microsoft.com/office/drawing/2014/main" id="{8A90A508-A9EE-B047-ACC7-05296B4D82F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416533" y="1821312"/>
            <a:ext cx="10922423" cy="4074236"/>
          </a:xfrm>
          <a:prstGeom prst="rect">
            <a:avLst/>
          </a:prstGeom>
        </p:spPr>
      </p:pic>
    </p:spTree>
    <p:extLst>
      <p:ext uri="{BB962C8B-B14F-4D97-AF65-F5344CB8AC3E}">
        <p14:creationId xmlns:p14="http://schemas.microsoft.com/office/powerpoint/2010/main" val="53057876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1L, first-line; BR, bendamustine + rituximab; CI, confidence interval; ECOG PS, Eastern Cooperative Oncology Group performance status; HR, hazard ratio; LDH, lactate dehydrogenase;  MCL, mantle cell lymphoma; MR, </a:t>
            </a:r>
            <a:r>
              <a:rPr lang="en-US" i="0">
                <a:effectLst/>
                <a:latin typeface="Arial" panose="020B0604020202020204" pitchFamily="34" charset="0"/>
              </a:rPr>
              <a:t>rituximab maintenance; MVA, multivariate analysis; R-CHOP; rituximab + cyclophosphamide, doxorubicin, vincristine, and prednisone; </a:t>
            </a:r>
            <a:r>
              <a:rPr lang="en-US" i="0" err="1">
                <a:effectLst/>
                <a:latin typeface="Arial" panose="020B0604020202020204" pitchFamily="34" charset="0"/>
              </a:rPr>
              <a:t>rwOS</a:t>
            </a:r>
            <a:r>
              <a:rPr lang="en-US" i="0">
                <a:effectLst/>
                <a:latin typeface="Arial" panose="020B0604020202020204" pitchFamily="34" charset="0"/>
              </a:rPr>
              <a:t>; real-world overall survival; </a:t>
            </a:r>
            <a:r>
              <a:rPr lang="en-US" i="0" err="1">
                <a:effectLst/>
                <a:latin typeface="Arial" panose="020B0604020202020204" pitchFamily="34" charset="0"/>
              </a:rPr>
              <a:t>rwTTNT</a:t>
            </a:r>
            <a:r>
              <a:rPr lang="en-US" i="0">
                <a:effectLst/>
                <a:latin typeface="Arial" panose="020B0604020202020204" pitchFamily="34" charset="0"/>
              </a:rPr>
              <a:t>, real-world time to next treatment; ULN, upper limit of normal; WBC, white blood cell count.</a:t>
            </a:r>
          </a:p>
          <a:p>
            <a:r>
              <a:rPr lang="en-US" b="1">
                <a:latin typeface="Arial" panose="020B0604020202020204" pitchFamily="34" charset="0"/>
                <a:cs typeface="Arial" panose="020B0604020202020204" pitchFamily="34" charset="0"/>
              </a:rPr>
              <a:t>Salles G et al, Abstract EP785 presented at EHA 2021.</a:t>
            </a:r>
          </a:p>
        </p:txBody>
      </p:sp>
      <p:graphicFrame>
        <p:nvGraphicFramePr>
          <p:cNvPr id="9" name="Table 9">
            <a:extLst>
              <a:ext uri="{FF2B5EF4-FFF2-40B4-BE49-F238E27FC236}">
                <a16:creationId xmlns:a16="http://schemas.microsoft.com/office/drawing/2014/main" id="{0CD43466-5F53-47D9-8A67-02F4EB2B5CB6}"/>
              </a:ext>
            </a:extLst>
          </p:cNvPr>
          <p:cNvGraphicFramePr>
            <a:graphicFrameLocks noGrp="1"/>
          </p:cNvGraphicFramePr>
          <p:nvPr>
            <p:extLst>
              <p:ext uri="{D42A27DB-BD31-4B8C-83A1-F6EECF244321}">
                <p14:modId xmlns:p14="http://schemas.microsoft.com/office/powerpoint/2010/main" val="1895922613"/>
              </p:ext>
            </p:extLst>
          </p:nvPr>
        </p:nvGraphicFramePr>
        <p:xfrm>
          <a:off x="395929" y="1798473"/>
          <a:ext cx="8586774" cy="4402302"/>
        </p:xfrm>
        <a:graphic>
          <a:graphicData uri="http://schemas.openxmlformats.org/drawingml/2006/table">
            <a:tbl>
              <a:tblPr firstRow="1" bandRow="1">
                <a:tableStyleId>{5C22544A-7EE6-4342-B048-85BDC9FD1C3A}</a:tableStyleId>
              </a:tblPr>
              <a:tblGrid>
                <a:gridCol w="2314614">
                  <a:extLst>
                    <a:ext uri="{9D8B030D-6E8A-4147-A177-3AD203B41FA5}">
                      <a16:colId xmlns:a16="http://schemas.microsoft.com/office/drawing/2014/main" val="4122451964"/>
                    </a:ext>
                  </a:extLst>
                </a:gridCol>
                <a:gridCol w="1045360">
                  <a:extLst>
                    <a:ext uri="{9D8B030D-6E8A-4147-A177-3AD203B41FA5}">
                      <a16:colId xmlns:a16="http://schemas.microsoft.com/office/drawing/2014/main" val="2712975369"/>
                    </a:ext>
                  </a:extLst>
                </a:gridCol>
                <a:gridCol w="1045360">
                  <a:extLst>
                    <a:ext uri="{9D8B030D-6E8A-4147-A177-3AD203B41FA5}">
                      <a16:colId xmlns:a16="http://schemas.microsoft.com/office/drawing/2014/main" val="355962484"/>
                    </a:ext>
                  </a:extLst>
                </a:gridCol>
                <a:gridCol w="1045360">
                  <a:extLst>
                    <a:ext uri="{9D8B030D-6E8A-4147-A177-3AD203B41FA5}">
                      <a16:colId xmlns:a16="http://schemas.microsoft.com/office/drawing/2014/main" val="4016392642"/>
                    </a:ext>
                  </a:extLst>
                </a:gridCol>
                <a:gridCol w="1045360">
                  <a:extLst>
                    <a:ext uri="{9D8B030D-6E8A-4147-A177-3AD203B41FA5}">
                      <a16:colId xmlns:a16="http://schemas.microsoft.com/office/drawing/2014/main" val="928485864"/>
                    </a:ext>
                  </a:extLst>
                </a:gridCol>
                <a:gridCol w="1045360">
                  <a:extLst>
                    <a:ext uri="{9D8B030D-6E8A-4147-A177-3AD203B41FA5}">
                      <a16:colId xmlns:a16="http://schemas.microsoft.com/office/drawing/2014/main" val="131333902"/>
                    </a:ext>
                  </a:extLst>
                </a:gridCol>
                <a:gridCol w="1045360">
                  <a:extLst>
                    <a:ext uri="{9D8B030D-6E8A-4147-A177-3AD203B41FA5}">
                      <a16:colId xmlns:a16="http://schemas.microsoft.com/office/drawing/2014/main" val="391427275"/>
                    </a:ext>
                  </a:extLst>
                </a:gridCol>
              </a:tblGrid>
              <a:tr h="386167">
                <a:tc>
                  <a:txBody>
                    <a:bodyPr/>
                    <a:lstStyle/>
                    <a:p>
                      <a:endParaRPr lang="en-US" sz="1400"/>
                    </a:p>
                  </a:txBody>
                  <a:tcPr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tcPr>
                </a:tc>
                <a:tc gridSpan="6">
                  <a:txBody>
                    <a:bodyPr/>
                    <a:lstStyle/>
                    <a:p>
                      <a:pPr algn="ctr"/>
                      <a:r>
                        <a:rPr lang="en-US" sz="1400"/>
                        <a:t>MR-eligible cohort (N=1621)</a:t>
                      </a:r>
                    </a:p>
                  </a:txBody>
                  <a:tcPr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sz="1200"/>
                    </a:p>
                  </a:txBody>
                  <a:tcPr/>
                </a:tc>
                <a:tc hMerge="1">
                  <a:txBody>
                    <a:bodyPr/>
                    <a:lstStyle/>
                    <a:p>
                      <a:endParaRPr lang="en-US" sz="1200"/>
                    </a:p>
                  </a:txBody>
                  <a:tcPr/>
                </a:tc>
                <a:tc hMerge="1">
                  <a:txBody>
                    <a:bodyPr/>
                    <a:lstStyle/>
                    <a:p>
                      <a:endParaRPr lang="en-US" sz="1200"/>
                    </a:p>
                  </a:txBody>
                  <a:tcPr/>
                </a:tc>
                <a:tc hMerge="1">
                  <a:txBody>
                    <a:bodyPr/>
                    <a:lstStyle/>
                    <a:p>
                      <a:endParaRPr lang="en-US" sz="1200"/>
                    </a:p>
                  </a:txBody>
                  <a:tcPr/>
                </a:tc>
                <a:tc hMerge="1">
                  <a:txBody>
                    <a:bodyPr/>
                    <a:lstStyle/>
                    <a:p>
                      <a:endParaRPr lang="en-US" sz="1200"/>
                    </a:p>
                  </a:txBody>
                  <a:tcPr/>
                </a:tc>
                <a:extLst>
                  <a:ext uri="{0D108BD9-81ED-4DB2-BD59-A6C34878D82A}">
                    <a16:rowId xmlns:a16="http://schemas.microsoft.com/office/drawing/2014/main" val="1844819561"/>
                  </a:ext>
                </a:extLst>
              </a:tr>
              <a:tr h="386167">
                <a:tc>
                  <a:txBody>
                    <a:bodyPr/>
                    <a:lstStyle/>
                    <a:p>
                      <a:endParaRPr lang="en-US" sz="1400">
                        <a:solidFill>
                          <a:schemeClr val="bg1"/>
                        </a:solidFill>
                      </a:endParaRPr>
                    </a:p>
                  </a:txBody>
                  <a:tcPr anchor="ctr">
                    <a:lnL w="12700" cmpd="sng">
                      <a:noFill/>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3">
                  <a:txBody>
                    <a:bodyPr/>
                    <a:lstStyle/>
                    <a:p>
                      <a:pPr algn="ctr"/>
                      <a:r>
                        <a:rPr lang="en-US" sz="1400" b="1">
                          <a:solidFill>
                            <a:schemeClr val="bg1"/>
                          </a:solidFill>
                        </a:rPr>
                        <a:t>rwTTNT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sz="1200"/>
                    </a:p>
                  </a:txBody>
                  <a:tcPr/>
                </a:tc>
                <a:tc hMerge="1">
                  <a:txBody>
                    <a:bodyPr/>
                    <a:lstStyle/>
                    <a:p>
                      <a:endParaRPr lang="en-US" sz="1200"/>
                    </a:p>
                  </a:txBody>
                  <a:tcPr/>
                </a:tc>
                <a:tc gridSpan="3">
                  <a:txBody>
                    <a:bodyPr/>
                    <a:lstStyle/>
                    <a:p>
                      <a:pPr algn="ctr"/>
                      <a:r>
                        <a:rPr lang="en-US" sz="1400" b="1">
                          <a:solidFill>
                            <a:schemeClr val="bg1"/>
                          </a:solidFill>
                        </a:rPr>
                        <a:t>rwOS</a:t>
                      </a: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pPr algn="ctr"/>
                      <a:endParaRPr lang="en-US" sz="1200" b="1"/>
                    </a:p>
                  </a:txBody>
                  <a:tcPr/>
                </a:tc>
                <a:tc hMerge="1">
                  <a:txBody>
                    <a:bodyPr/>
                    <a:lstStyle/>
                    <a:p>
                      <a:pPr algn="ctr"/>
                      <a:endParaRPr lang="en-US" sz="1200" b="1"/>
                    </a:p>
                  </a:txBody>
                  <a:tcPr/>
                </a:tc>
                <a:extLst>
                  <a:ext uri="{0D108BD9-81ED-4DB2-BD59-A6C34878D82A}">
                    <a16:rowId xmlns:a16="http://schemas.microsoft.com/office/drawing/2014/main" val="2918759833"/>
                  </a:ext>
                </a:extLst>
              </a:tr>
              <a:tr h="386167">
                <a:tc>
                  <a:txBody>
                    <a:bodyPr/>
                    <a:lstStyle/>
                    <a:p>
                      <a:r>
                        <a:rPr lang="en-US" sz="1400" b="1">
                          <a:solidFill>
                            <a:schemeClr val="bg1"/>
                          </a:solidFill>
                        </a:rPr>
                        <a:t>Variables</a:t>
                      </a:r>
                    </a:p>
                  </a:txBody>
                  <a:tcPr anchor="ctr">
                    <a:lnL w="12700" cmpd="sng">
                      <a:noFill/>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400">
                          <a:solidFill>
                            <a:schemeClr val="bg1"/>
                          </a:solidFill>
                        </a:rPr>
                        <a:t>HR</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400">
                          <a:solidFill>
                            <a:schemeClr val="bg1"/>
                          </a:solidFill>
                        </a:rPr>
                        <a:t>95% CI</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400" i="1">
                          <a:solidFill>
                            <a:schemeClr val="bg1"/>
                          </a:solidFill>
                        </a:rPr>
                        <a:t>p</a:t>
                      </a:r>
                      <a:r>
                        <a:rPr lang="en-US" sz="1400">
                          <a:solidFill>
                            <a:schemeClr val="bg1"/>
                          </a:solidFill>
                        </a:rPr>
                        <a:t> value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400">
                          <a:solidFill>
                            <a:schemeClr val="bg1"/>
                          </a:solidFill>
                        </a:rPr>
                        <a:t>HR</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400">
                          <a:solidFill>
                            <a:schemeClr val="bg1"/>
                          </a:solidFill>
                        </a:rPr>
                        <a:t>95% CI</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400" i="1">
                          <a:solidFill>
                            <a:schemeClr val="bg1"/>
                          </a:solidFill>
                        </a:rPr>
                        <a:t> p </a:t>
                      </a:r>
                      <a:r>
                        <a:rPr lang="en-US" sz="1400" i="0">
                          <a:solidFill>
                            <a:schemeClr val="bg1"/>
                          </a:solidFill>
                        </a:rPr>
                        <a:t>v</a:t>
                      </a:r>
                      <a:r>
                        <a:rPr lang="en-US" sz="1400">
                          <a:solidFill>
                            <a:schemeClr val="bg1"/>
                          </a:solidFill>
                        </a:rPr>
                        <a:t>alue</a:t>
                      </a: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284221042"/>
                  </a:ext>
                </a:extLst>
              </a:tr>
              <a:tr h="386167">
                <a:tc>
                  <a:txBody>
                    <a:bodyPr/>
                    <a:lstStyle/>
                    <a:p>
                      <a:r>
                        <a:rPr lang="en-US" sz="1400" b="1"/>
                        <a:t>MR</a:t>
                      </a:r>
                      <a:r>
                        <a:rPr lang="en-US" sz="1400"/>
                        <a:t>: No vs Yes</a:t>
                      </a:r>
                    </a:p>
                  </a:txBody>
                  <a:tcPr anchor="ctr">
                    <a:lnT w="38100" cap="flat" cmpd="sng" algn="ctr">
                      <a:solidFill>
                        <a:schemeClr val="bg1"/>
                      </a:solidFill>
                      <a:prstDash val="solid"/>
                      <a:round/>
                      <a:headEnd type="none" w="med" len="med"/>
                      <a:tailEnd type="none" w="med" len="med"/>
                    </a:lnT>
                  </a:tcPr>
                </a:tc>
                <a:tc>
                  <a:txBody>
                    <a:bodyPr/>
                    <a:lstStyle/>
                    <a:p>
                      <a:pPr algn="ctr"/>
                      <a:r>
                        <a:rPr lang="en-US" sz="1400"/>
                        <a:t>2.13</a:t>
                      </a:r>
                    </a:p>
                  </a:txBody>
                  <a:tcPr anchor="ctr">
                    <a:lnT w="38100" cap="flat" cmpd="sng" algn="ctr">
                      <a:solidFill>
                        <a:schemeClr val="bg1"/>
                      </a:solidFill>
                      <a:prstDash val="solid"/>
                      <a:round/>
                      <a:headEnd type="none" w="med" len="med"/>
                      <a:tailEnd type="none" w="med" len="med"/>
                    </a:lnT>
                  </a:tcPr>
                </a:tc>
                <a:tc>
                  <a:txBody>
                    <a:bodyPr/>
                    <a:lstStyle/>
                    <a:p>
                      <a:pPr algn="ctr"/>
                      <a:r>
                        <a:rPr lang="en-US" sz="1400"/>
                        <a:t>1.82-2.48</a:t>
                      </a:r>
                    </a:p>
                  </a:txBody>
                  <a:tcPr anchor="ctr">
                    <a:lnT w="38100" cap="flat" cmpd="sng" algn="ctr">
                      <a:solidFill>
                        <a:schemeClr val="bg1"/>
                      </a:solidFill>
                      <a:prstDash val="solid"/>
                      <a:round/>
                      <a:headEnd type="none" w="med" len="med"/>
                      <a:tailEnd type="none" w="med" len="med"/>
                    </a:lnT>
                  </a:tcPr>
                </a:tc>
                <a:tc>
                  <a:txBody>
                    <a:bodyPr/>
                    <a:lstStyle/>
                    <a:p>
                      <a:pPr algn="ctr"/>
                      <a:r>
                        <a:rPr lang="en-US" sz="1400"/>
                        <a:t>&lt;0.001</a:t>
                      </a:r>
                    </a:p>
                  </a:txBody>
                  <a:tcPr anchor="ctr">
                    <a:lnT w="38100" cap="flat" cmpd="sng" algn="ctr">
                      <a:solidFill>
                        <a:schemeClr val="bg1"/>
                      </a:solidFill>
                      <a:prstDash val="solid"/>
                      <a:round/>
                      <a:headEnd type="none" w="med" len="med"/>
                      <a:tailEnd type="none" w="med" len="med"/>
                    </a:lnT>
                  </a:tcPr>
                </a:tc>
                <a:tc>
                  <a:txBody>
                    <a:bodyPr/>
                    <a:lstStyle/>
                    <a:p>
                      <a:pPr algn="ctr"/>
                      <a:r>
                        <a:rPr lang="en-US" sz="1400"/>
                        <a:t>1.69</a:t>
                      </a:r>
                    </a:p>
                  </a:txBody>
                  <a:tcPr anchor="ctr">
                    <a:lnT w="38100" cap="flat" cmpd="sng" algn="ctr">
                      <a:solidFill>
                        <a:schemeClr val="bg1"/>
                      </a:solidFill>
                      <a:prstDash val="solid"/>
                      <a:round/>
                      <a:headEnd type="none" w="med" len="med"/>
                      <a:tailEnd type="none" w="med" len="med"/>
                    </a:lnT>
                  </a:tcPr>
                </a:tc>
                <a:tc>
                  <a:txBody>
                    <a:bodyPr/>
                    <a:lstStyle/>
                    <a:p>
                      <a:pPr algn="ctr"/>
                      <a:r>
                        <a:rPr lang="en-US" sz="1400"/>
                        <a:t>1.38-2.06</a:t>
                      </a:r>
                    </a:p>
                  </a:txBody>
                  <a:tcPr anchor="ctr">
                    <a:lnT w="38100" cap="flat" cmpd="sng" algn="ctr">
                      <a:solidFill>
                        <a:schemeClr val="bg1"/>
                      </a:solidFill>
                      <a:prstDash val="solid"/>
                      <a:round/>
                      <a:headEnd type="none" w="med" len="med"/>
                      <a:tailEnd type="none" w="med" len="med"/>
                    </a:lnT>
                  </a:tcPr>
                </a:tc>
                <a:tc>
                  <a:txBody>
                    <a:bodyPr/>
                    <a:lstStyle/>
                    <a:p>
                      <a:pPr algn="ctr"/>
                      <a:r>
                        <a:rPr lang="en-US" sz="1400"/>
                        <a:t>&lt;0.001</a:t>
                      </a:r>
                    </a:p>
                  </a:txBody>
                  <a:tcPr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2539410935"/>
                  </a:ext>
                </a:extLst>
              </a:tr>
              <a:tr h="386167">
                <a:tc>
                  <a:txBody>
                    <a:bodyPr/>
                    <a:lstStyle/>
                    <a:p>
                      <a:r>
                        <a:rPr lang="en-US" sz="1400" b="1"/>
                        <a:t>Age</a:t>
                      </a:r>
                      <a:r>
                        <a:rPr lang="en-US" sz="1400"/>
                        <a:t>: ≥65 years</a:t>
                      </a:r>
                    </a:p>
                  </a:txBody>
                  <a:tcPr anchor="ctr"/>
                </a:tc>
                <a:tc>
                  <a:txBody>
                    <a:bodyPr/>
                    <a:lstStyle/>
                    <a:p>
                      <a:pPr algn="ctr"/>
                      <a:r>
                        <a:rPr lang="en-US" sz="1400"/>
                        <a:t>1.53</a:t>
                      </a:r>
                    </a:p>
                  </a:txBody>
                  <a:tcPr anchor="ctr"/>
                </a:tc>
                <a:tc>
                  <a:txBody>
                    <a:bodyPr/>
                    <a:lstStyle/>
                    <a:p>
                      <a:pPr algn="ctr"/>
                      <a:r>
                        <a:rPr lang="en-US" sz="1400"/>
                        <a:t>1.28-1.82</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&lt;0.001</a:t>
                      </a:r>
                    </a:p>
                  </a:txBody>
                  <a:tcPr anchor="ctr"/>
                </a:tc>
                <a:tc>
                  <a:txBody>
                    <a:bodyPr/>
                    <a:lstStyle/>
                    <a:p>
                      <a:pPr algn="ctr"/>
                      <a:r>
                        <a:rPr lang="en-US" sz="1400"/>
                        <a:t>2.70</a:t>
                      </a:r>
                    </a:p>
                  </a:txBody>
                  <a:tcPr anchor="ctr"/>
                </a:tc>
                <a:tc>
                  <a:txBody>
                    <a:bodyPr/>
                    <a:lstStyle/>
                    <a:p>
                      <a:pPr algn="ctr"/>
                      <a:r>
                        <a:rPr lang="en-US" sz="1400"/>
                        <a:t>2.07-3.54</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&lt;0.001</a:t>
                      </a:r>
                    </a:p>
                  </a:txBody>
                  <a:tcPr anchor="ctr"/>
                </a:tc>
                <a:extLst>
                  <a:ext uri="{0D108BD9-81ED-4DB2-BD59-A6C34878D82A}">
                    <a16:rowId xmlns:a16="http://schemas.microsoft.com/office/drawing/2014/main" val="1289298769"/>
                  </a:ext>
                </a:extLst>
              </a:tr>
              <a:tr h="386167">
                <a:tc>
                  <a:txBody>
                    <a:bodyPr/>
                    <a:lstStyle/>
                    <a:p>
                      <a:r>
                        <a:rPr lang="en-US" sz="1400" b="1"/>
                        <a:t>LDH/ULN</a:t>
                      </a:r>
                      <a:r>
                        <a:rPr lang="en-US" sz="1400"/>
                        <a:t>: ≥1.00 vs &lt;1.00</a:t>
                      </a:r>
                    </a:p>
                  </a:txBody>
                  <a:tcPr anchor="ctr"/>
                </a:tc>
                <a:tc>
                  <a:txBody>
                    <a:bodyPr/>
                    <a:lstStyle/>
                    <a:p>
                      <a:pPr algn="ctr"/>
                      <a:r>
                        <a:rPr lang="en-US" sz="1400"/>
                        <a:t>1.36</a:t>
                      </a:r>
                    </a:p>
                  </a:txBody>
                  <a:tcPr anchor="ctr"/>
                </a:tc>
                <a:tc>
                  <a:txBody>
                    <a:bodyPr/>
                    <a:lstStyle/>
                    <a:p>
                      <a:pPr algn="ctr"/>
                      <a:r>
                        <a:rPr lang="en-US" sz="1400"/>
                        <a:t>1.06-1.75</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0.017</a:t>
                      </a:r>
                    </a:p>
                  </a:txBody>
                  <a:tcPr anchor="ctr"/>
                </a:tc>
                <a:tc>
                  <a:txBody>
                    <a:bodyPr/>
                    <a:lstStyle/>
                    <a:p>
                      <a:pPr algn="ctr"/>
                      <a:r>
                        <a:rPr lang="en-US" sz="1400"/>
                        <a:t>1.51</a:t>
                      </a:r>
                    </a:p>
                  </a:txBody>
                  <a:tcPr anchor="ctr"/>
                </a:tc>
                <a:tc>
                  <a:txBody>
                    <a:bodyPr/>
                    <a:lstStyle/>
                    <a:p>
                      <a:pPr algn="ctr"/>
                      <a:r>
                        <a:rPr lang="en-US" sz="1400"/>
                        <a:t>1.11-2.06</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0.008</a:t>
                      </a:r>
                    </a:p>
                  </a:txBody>
                  <a:tcPr anchor="ctr"/>
                </a:tc>
                <a:extLst>
                  <a:ext uri="{0D108BD9-81ED-4DB2-BD59-A6C34878D82A}">
                    <a16:rowId xmlns:a16="http://schemas.microsoft.com/office/drawing/2014/main" val="22392188"/>
                  </a:ext>
                </a:extLst>
              </a:tr>
              <a:tr h="6564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a:t>Blastoid/pleomorphic MCL</a:t>
                      </a:r>
                      <a:r>
                        <a:rPr lang="en-US" sz="1400"/>
                        <a:t>: Yes or No</a:t>
                      </a:r>
                    </a:p>
                  </a:txBody>
                  <a:tcPr anchor="ctr"/>
                </a:tc>
                <a:tc>
                  <a:txBody>
                    <a:bodyPr/>
                    <a:lstStyle/>
                    <a:p>
                      <a:pPr algn="ctr"/>
                      <a:r>
                        <a:rPr lang="en-US" sz="1400"/>
                        <a:t>1.54</a:t>
                      </a:r>
                    </a:p>
                  </a:txBody>
                  <a:tcPr anchor="ctr"/>
                </a:tc>
                <a:tc>
                  <a:txBody>
                    <a:bodyPr/>
                    <a:lstStyle/>
                    <a:p>
                      <a:pPr algn="ctr"/>
                      <a:r>
                        <a:rPr lang="en-US" sz="1400"/>
                        <a:t>1.19-2.01</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0.001</a:t>
                      </a:r>
                    </a:p>
                  </a:txBody>
                  <a:tcPr anchor="ctr"/>
                </a:tc>
                <a:tc>
                  <a:txBody>
                    <a:bodyPr/>
                    <a:lstStyle/>
                    <a:p>
                      <a:pPr algn="ctr"/>
                      <a:r>
                        <a:rPr lang="en-US" sz="1400"/>
                        <a:t>1.56</a:t>
                      </a:r>
                    </a:p>
                  </a:txBody>
                  <a:tcPr anchor="ctr"/>
                </a:tc>
                <a:tc>
                  <a:txBody>
                    <a:bodyPr/>
                    <a:lstStyle/>
                    <a:p>
                      <a:pPr algn="ctr"/>
                      <a:r>
                        <a:rPr lang="en-US" sz="1400"/>
                        <a:t>1.12-2.17</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0.008</a:t>
                      </a:r>
                    </a:p>
                  </a:txBody>
                  <a:tcPr anchor="ctr"/>
                </a:tc>
                <a:extLst>
                  <a:ext uri="{0D108BD9-81ED-4DB2-BD59-A6C34878D82A}">
                    <a16:rowId xmlns:a16="http://schemas.microsoft.com/office/drawing/2014/main" val="2445247487"/>
                  </a:ext>
                </a:extLst>
              </a:tr>
              <a:tr h="38616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a:t>Bulky disease</a:t>
                      </a:r>
                      <a:r>
                        <a:rPr lang="en-US" sz="1400"/>
                        <a:t>: Yes vs No</a:t>
                      </a:r>
                    </a:p>
                  </a:txBody>
                  <a:tcPr anchor="ctr"/>
                </a:tc>
                <a:tc>
                  <a:txBody>
                    <a:bodyPr/>
                    <a:lstStyle/>
                    <a:p>
                      <a:pPr algn="ctr"/>
                      <a:r>
                        <a:rPr lang="en-US" sz="1400"/>
                        <a:t>1.32</a:t>
                      </a:r>
                    </a:p>
                  </a:txBody>
                  <a:tcPr anchor="ctr"/>
                </a:tc>
                <a:tc>
                  <a:txBody>
                    <a:bodyPr/>
                    <a:lstStyle/>
                    <a:p>
                      <a:pPr algn="ctr"/>
                      <a:r>
                        <a:rPr lang="en-US" sz="1400"/>
                        <a:t>1.08-1.61</a:t>
                      </a:r>
                    </a:p>
                  </a:txBody>
                  <a:tcPr anchor="ctr"/>
                </a:tc>
                <a:tc>
                  <a:txBody>
                    <a:bodyPr/>
                    <a:lstStyle/>
                    <a:p>
                      <a:pPr algn="ctr"/>
                      <a:r>
                        <a:rPr lang="en-US" sz="1400"/>
                        <a:t>0.007</a:t>
                      </a:r>
                    </a:p>
                  </a:txBody>
                  <a:tcPr anchor="ctr"/>
                </a:tc>
                <a:tc>
                  <a:txBody>
                    <a:bodyPr/>
                    <a:lstStyle/>
                    <a:p>
                      <a:pPr algn="ctr"/>
                      <a:r>
                        <a:rPr lang="en-US" sz="1400"/>
                        <a:t>1.35</a:t>
                      </a:r>
                    </a:p>
                  </a:txBody>
                  <a:tcPr anchor="ctr"/>
                </a:tc>
                <a:tc>
                  <a:txBody>
                    <a:bodyPr/>
                    <a:lstStyle/>
                    <a:p>
                      <a:pPr algn="ctr"/>
                      <a:r>
                        <a:rPr lang="en-US" sz="1400"/>
                        <a:t>1.04-1.75</a:t>
                      </a:r>
                    </a:p>
                  </a:txBody>
                  <a:tcPr anchor="ctr"/>
                </a:tc>
                <a:tc>
                  <a:txBody>
                    <a:bodyPr/>
                    <a:lstStyle/>
                    <a:p>
                      <a:pPr algn="ctr"/>
                      <a:r>
                        <a:rPr lang="en-US" sz="1400"/>
                        <a:t>0.022</a:t>
                      </a:r>
                    </a:p>
                  </a:txBody>
                  <a:tcPr anchor="ctr"/>
                </a:tc>
                <a:extLst>
                  <a:ext uri="{0D108BD9-81ED-4DB2-BD59-A6C34878D82A}">
                    <a16:rowId xmlns:a16="http://schemas.microsoft.com/office/drawing/2014/main" val="1420654228"/>
                  </a:ext>
                </a:extLst>
              </a:tr>
              <a:tr h="656483">
                <a:tc>
                  <a:txBody>
                    <a:bodyPr/>
                    <a:lstStyle/>
                    <a:p>
                      <a:r>
                        <a:rPr lang="en-US" sz="1400" b="1"/>
                        <a:t>WBC</a:t>
                      </a:r>
                      <a:r>
                        <a:rPr lang="en-US" sz="1400"/>
                        <a:t>: ≥10x10</a:t>
                      </a:r>
                      <a:r>
                        <a:rPr lang="en-US" sz="1400" baseline="30000"/>
                        <a:t>9</a:t>
                      </a:r>
                      <a:r>
                        <a:rPr lang="en-US" sz="1400"/>
                        <a:t>/L</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400"/>
                        <a:t>vs &lt;10x10</a:t>
                      </a:r>
                      <a:r>
                        <a:rPr lang="en-US" sz="1400" baseline="30000"/>
                        <a:t>9</a:t>
                      </a:r>
                      <a:r>
                        <a:rPr lang="en-US" sz="1400"/>
                        <a:t>/L</a:t>
                      </a:r>
                    </a:p>
                  </a:txBody>
                  <a:tcPr anchor="ctr"/>
                </a:tc>
                <a:tc>
                  <a:txBody>
                    <a:bodyPr/>
                    <a:lstStyle/>
                    <a:p>
                      <a:pPr algn="ctr"/>
                      <a:r>
                        <a:rPr lang="en-US" sz="1400"/>
                        <a:t>1.11</a:t>
                      </a:r>
                    </a:p>
                  </a:txBody>
                  <a:tcPr anchor="ctr"/>
                </a:tc>
                <a:tc>
                  <a:txBody>
                    <a:bodyPr/>
                    <a:lstStyle/>
                    <a:p>
                      <a:pPr algn="ctr"/>
                      <a:r>
                        <a:rPr lang="en-US" sz="1400"/>
                        <a:t>0.90-1.36</a:t>
                      </a:r>
                    </a:p>
                  </a:txBody>
                  <a:tcPr anchor="ctr"/>
                </a:tc>
                <a:tc>
                  <a:txBody>
                    <a:bodyPr/>
                    <a:lstStyle/>
                    <a:p>
                      <a:pPr algn="ctr"/>
                      <a:r>
                        <a:rPr lang="en-US" sz="1400"/>
                        <a:t>0.300</a:t>
                      </a:r>
                    </a:p>
                  </a:txBody>
                  <a:tcPr anchor="ctr"/>
                </a:tc>
                <a:tc>
                  <a:txBody>
                    <a:bodyPr/>
                    <a:lstStyle/>
                    <a:p>
                      <a:pPr algn="ctr"/>
                      <a:r>
                        <a:rPr lang="en-US" sz="1400"/>
                        <a:t>1.24</a:t>
                      </a:r>
                    </a:p>
                  </a:txBody>
                  <a:tcPr anchor="ctr"/>
                </a:tc>
                <a:tc>
                  <a:txBody>
                    <a:bodyPr/>
                    <a:lstStyle/>
                    <a:p>
                      <a:pPr algn="ctr"/>
                      <a:r>
                        <a:rPr lang="en-US" sz="1400"/>
                        <a:t>0.96-1.61</a:t>
                      </a:r>
                    </a:p>
                  </a:txBody>
                  <a:tcPr anchor="ctr"/>
                </a:tc>
                <a:tc>
                  <a:txBody>
                    <a:bodyPr/>
                    <a:lstStyle/>
                    <a:p>
                      <a:pPr algn="ctr"/>
                      <a:r>
                        <a:rPr lang="en-US" sz="1400"/>
                        <a:t>0.110</a:t>
                      </a:r>
                    </a:p>
                  </a:txBody>
                  <a:tcPr anchor="ctr"/>
                </a:tc>
                <a:extLst>
                  <a:ext uri="{0D108BD9-81ED-4DB2-BD59-A6C34878D82A}">
                    <a16:rowId xmlns:a16="http://schemas.microsoft.com/office/drawing/2014/main" val="1093516513"/>
                  </a:ext>
                </a:extLst>
              </a:tr>
              <a:tr h="386167">
                <a:tc>
                  <a:txBody>
                    <a:bodyPr/>
                    <a:lstStyle/>
                    <a:p>
                      <a:r>
                        <a:rPr lang="en-US" sz="1400" b="1"/>
                        <a:t>ECOG PS</a:t>
                      </a:r>
                      <a:r>
                        <a:rPr lang="en-US" sz="1400"/>
                        <a:t>: ≥2 vs 0-1 </a:t>
                      </a:r>
                    </a:p>
                  </a:txBody>
                  <a:tcPr anchor="ctr"/>
                </a:tc>
                <a:tc>
                  <a:txBody>
                    <a:bodyPr/>
                    <a:lstStyle/>
                    <a:p>
                      <a:pPr algn="ctr"/>
                      <a:r>
                        <a:rPr lang="en-US" sz="1400"/>
                        <a:t>0.95</a:t>
                      </a:r>
                    </a:p>
                  </a:txBody>
                  <a:tcPr anchor="ctr"/>
                </a:tc>
                <a:tc>
                  <a:txBody>
                    <a:bodyPr/>
                    <a:lstStyle/>
                    <a:p>
                      <a:pPr algn="ctr"/>
                      <a:r>
                        <a:rPr lang="en-US" sz="1400"/>
                        <a:t>0.63-1.43</a:t>
                      </a:r>
                    </a:p>
                  </a:txBody>
                  <a:tcPr anchor="ctr"/>
                </a:tc>
                <a:tc>
                  <a:txBody>
                    <a:bodyPr/>
                    <a:lstStyle/>
                    <a:p>
                      <a:pPr algn="ctr"/>
                      <a:r>
                        <a:rPr lang="en-US" sz="1400"/>
                        <a:t>0.800</a:t>
                      </a:r>
                    </a:p>
                  </a:txBody>
                  <a:tcPr anchor="ctr"/>
                </a:tc>
                <a:tc>
                  <a:txBody>
                    <a:bodyPr/>
                    <a:lstStyle/>
                    <a:p>
                      <a:pPr algn="ctr"/>
                      <a:r>
                        <a:rPr lang="en-US" sz="1400"/>
                        <a:t>1.57</a:t>
                      </a:r>
                    </a:p>
                  </a:txBody>
                  <a:tcPr anchor="ctr"/>
                </a:tc>
                <a:tc>
                  <a:txBody>
                    <a:bodyPr/>
                    <a:lstStyle/>
                    <a:p>
                      <a:pPr algn="ctr"/>
                      <a:r>
                        <a:rPr lang="en-US" sz="1400"/>
                        <a:t>0.98-2.52</a:t>
                      </a:r>
                    </a:p>
                  </a:txBody>
                  <a:tcPr anchor="ctr"/>
                </a:tc>
                <a:tc>
                  <a:txBody>
                    <a:bodyPr/>
                    <a:lstStyle/>
                    <a:p>
                      <a:pPr algn="ctr"/>
                      <a:r>
                        <a:rPr lang="en-US" sz="1400"/>
                        <a:t>0.061</a:t>
                      </a:r>
                    </a:p>
                  </a:txBody>
                  <a:tcPr anchor="ctr"/>
                </a:tc>
                <a:extLst>
                  <a:ext uri="{0D108BD9-81ED-4DB2-BD59-A6C34878D82A}">
                    <a16:rowId xmlns:a16="http://schemas.microsoft.com/office/drawing/2014/main" val="1519354322"/>
                  </a:ext>
                </a:extLst>
              </a:tr>
            </a:tbl>
          </a:graphicData>
        </a:graphic>
      </p:graphicFrame>
      <p:sp>
        <p:nvSpPr>
          <p:cNvPr id="11" name="TextBox 8">
            <a:extLst>
              <a:ext uri="{FF2B5EF4-FFF2-40B4-BE49-F238E27FC236}">
                <a16:creationId xmlns:a16="http://schemas.microsoft.com/office/drawing/2014/main" id="{48EA9F74-CE17-AB4C-B642-CA85F33A3480}"/>
              </a:ext>
            </a:extLst>
          </p:cNvPr>
          <p:cNvSpPr txBox="1"/>
          <p:nvPr/>
        </p:nvSpPr>
        <p:spPr>
          <a:xfrm>
            <a:off x="9151144" y="1816732"/>
            <a:ext cx="2643326" cy="4431983"/>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t>MR was an independent predictor of superior rwTTNT and rwOS</a:t>
            </a:r>
          </a:p>
          <a:p>
            <a:pPr marL="285750" indent="-285750">
              <a:buClr>
                <a:schemeClr val="bg2"/>
              </a:buClr>
              <a:buFont typeface="Arial" panose="020B0604020202020204" pitchFamily="34" charset="0"/>
              <a:buChar char="•"/>
            </a:pPr>
            <a:r>
              <a:rPr lang="en-US" sz="1600"/>
              <a:t>Patient and disease characteristics associated with significantly shorter rwTTNT and rwOS included: </a:t>
            </a:r>
          </a:p>
          <a:p>
            <a:pPr marL="742950" lvl="1" indent="-285750">
              <a:buClr>
                <a:schemeClr val="bg2"/>
              </a:buClr>
              <a:buFont typeface="Arial" panose="020B0604020202020204" pitchFamily="34" charset="0"/>
              <a:buChar char="•"/>
            </a:pPr>
            <a:r>
              <a:rPr lang="en-US" sz="1600"/>
              <a:t>Age ≥65 years</a:t>
            </a:r>
          </a:p>
          <a:p>
            <a:pPr marL="742950" lvl="1" indent="-285750">
              <a:buClr>
                <a:schemeClr val="bg2"/>
              </a:buClr>
              <a:buFont typeface="Arial" panose="020B0604020202020204" pitchFamily="34" charset="0"/>
              <a:buChar char="•"/>
            </a:pPr>
            <a:r>
              <a:rPr lang="en-US" sz="1600"/>
              <a:t>LDH/ULN ≥1</a:t>
            </a:r>
          </a:p>
          <a:p>
            <a:pPr marL="742950" lvl="1" indent="-285750">
              <a:buClr>
                <a:schemeClr val="bg2"/>
              </a:buClr>
              <a:buFont typeface="Arial" panose="020B0604020202020204" pitchFamily="34" charset="0"/>
              <a:buChar char="•"/>
            </a:pPr>
            <a:r>
              <a:rPr lang="en-US" sz="1600"/>
              <a:t>Bulky disease</a:t>
            </a:r>
          </a:p>
          <a:p>
            <a:pPr marL="742950" lvl="1" indent="-285750">
              <a:buClr>
                <a:schemeClr val="bg2"/>
              </a:buClr>
              <a:buFont typeface="Arial" panose="020B0604020202020204" pitchFamily="34" charset="0"/>
              <a:buChar char="•"/>
            </a:pPr>
            <a:r>
              <a:rPr lang="en-US" sz="1600"/>
              <a:t>Blastoid/pleomorphic morphology</a:t>
            </a:r>
          </a:p>
          <a:p>
            <a:pPr marL="285750" indent="-285750">
              <a:buClr>
                <a:schemeClr val="bg2"/>
              </a:buClr>
              <a:buFont typeface="Arial" panose="020B0604020202020204" pitchFamily="34" charset="0"/>
              <a:buChar char="•"/>
            </a:pPr>
            <a:r>
              <a:rPr lang="en-US" sz="1600"/>
              <a:t>Results were consistent when MVA was performed separately in patients treated with BR ± MR versus R-CHOP ± MR</a:t>
            </a:r>
          </a:p>
        </p:txBody>
      </p:sp>
      <p:sp>
        <p:nvSpPr>
          <p:cNvPr id="3" name="Titel 2">
            <a:extLst>
              <a:ext uri="{FF2B5EF4-FFF2-40B4-BE49-F238E27FC236}">
                <a16:creationId xmlns:a16="http://schemas.microsoft.com/office/drawing/2014/main" id="{A9B287B5-98C9-004F-84B3-83306BCBE943}"/>
              </a:ext>
            </a:extLst>
          </p:cNvPr>
          <p:cNvSpPr>
            <a:spLocks noGrp="1"/>
          </p:cNvSpPr>
          <p:nvPr>
            <p:ph type="title"/>
          </p:nvPr>
        </p:nvSpPr>
        <p:spPr/>
        <p:txBody>
          <a:bodyPr>
            <a:normAutofit/>
          </a:bodyPr>
          <a:lstStyle/>
          <a:p>
            <a:r>
              <a:rPr lang="en-GB" sz="3380"/>
              <a:t>Results: </a:t>
            </a:r>
            <a:r>
              <a:rPr lang="en-US" sz="3380"/>
              <a:t>MVA of predictors on </a:t>
            </a:r>
            <a:r>
              <a:rPr lang="en-US" sz="3380" err="1"/>
              <a:t>rwTTNT</a:t>
            </a:r>
            <a:r>
              <a:rPr lang="en-US" sz="3380"/>
              <a:t> and </a:t>
            </a:r>
            <a:r>
              <a:rPr lang="en-US" sz="3380" err="1"/>
              <a:t>rwOS</a:t>
            </a:r>
            <a:r>
              <a:rPr lang="en-US" sz="3380"/>
              <a:t> in 1L MCL</a:t>
            </a:r>
            <a:endParaRPr lang="de-DE" sz="3380"/>
          </a:p>
        </p:txBody>
      </p:sp>
    </p:spTree>
    <p:extLst>
      <p:ext uri="{BB962C8B-B14F-4D97-AF65-F5344CB8AC3E}">
        <p14:creationId xmlns:p14="http://schemas.microsoft.com/office/powerpoint/2010/main" val="405065154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Limitations</a:t>
            </a:r>
          </a:p>
        </p:txBody>
      </p:sp>
      <p:sp>
        <p:nvSpPr>
          <p:cNvPr id="2" name="Inhaltsplatzhalter 1">
            <a:extLst>
              <a:ext uri="{FF2B5EF4-FFF2-40B4-BE49-F238E27FC236}">
                <a16:creationId xmlns:a16="http://schemas.microsoft.com/office/drawing/2014/main" id="{758EF03B-0F4D-094C-8F09-BC4F4E5977B2}"/>
              </a:ext>
            </a:extLst>
          </p:cNvPr>
          <p:cNvSpPr>
            <a:spLocks noGrp="1"/>
          </p:cNvSpPr>
          <p:nvPr>
            <p:ph idx="1"/>
          </p:nvPr>
        </p:nvSpPr>
        <p:spPr/>
        <p:txBody>
          <a:bodyPr/>
          <a:lstStyle/>
          <a:p>
            <a:r>
              <a:rPr lang="de-DE"/>
              <a:t>This was a </a:t>
            </a:r>
            <a:r>
              <a:rPr lang="de-DE" err="1"/>
              <a:t>retrospective</a:t>
            </a:r>
            <a:r>
              <a:rPr lang="de-DE"/>
              <a:t> </a:t>
            </a:r>
            <a:r>
              <a:rPr lang="de-DE" err="1"/>
              <a:t>analysis</a:t>
            </a:r>
            <a:endParaRPr lang="de-DE"/>
          </a:p>
          <a:p>
            <a:r>
              <a:rPr lang="de-DE" err="1"/>
              <a:t>There</a:t>
            </a:r>
            <a:r>
              <a:rPr lang="de-DE"/>
              <a:t> </a:t>
            </a:r>
            <a:r>
              <a:rPr lang="de-DE" err="1"/>
              <a:t>were</a:t>
            </a:r>
            <a:r>
              <a:rPr lang="de-DE"/>
              <a:t> </a:t>
            </a:r>
            <a:r>
              <a:rPr lang="de-DE" err="1"/>
              <a:t>missing</a:t>
            </a:r>
            <a:r>
              <a:rPr lang="de-DE"/>
              <a:t> </a:t>
            </a:r>
            <a:r>
              <a:rPr lang="de-DE" err="1"/>
              <a:t>data</a:t>
            </a:r>
            <a:r>
              <a:rPr lang="de-DE"/>
              <a:t> in </a:t>
            </a:r>
            <a:r>
              <a:rPr lang="de-DE" err="1"/>
              <a:t>the</a:t>
            </a:r>
            <a:r>
              <a:rPr lang="de-DE"/>
              <a:t> </a:t>
            </a:r>
            <a:r>
              <a:rPr lang="de-DE" err="1"/>
              <a:t>baseline</a:t>
            </a:r>
            <a:r>
              <a:rPr lang="de-DE"/>
              <a:t> </a:t>
            </a:r>
            <a:r>
              <a:rPr lang="de-DE" err="1"/>
              <a:t>characteristics</a:t>
            </a:r>
            <a:r>
              <a:rPr lang="de-DE"/>
              <a:t>; </a:t>
            </a:r>
            <a:r>
              <a:rPr lang="de-DE" err="1"/>
              <a:t>available</a:t>
            </a:r>
            <a:r>
              <a:rPr lang="de-DE"/>
              <a:t> </a:t>
            </a:r>
            <a:r>
              <a:rPr lang="de-DE" err="1"/>
              <a:t>data</a:t>
            </a:r>
            <a:r>
              <a:rPr lang="de-DE"/>
              <a:t> </a:t>
            </a:r>
            <a:r>
              <a:rPr lang="de-DE" err="1"/>
              <a:t>were</a:t>
            </a:r>
            <a:r>
              <a:rPr lang="de-DE"/>
              <a:t> </a:t>
            </a:r>
            <a:r>
              <a:rPr lang="de-DE" err="1"/>
              <a:t>contingent</a:t>
            </a:r>
            <a:r>
              <a:rPr lang="de-DE"/>
              <a:t> on </a:t>
            </a:r>
            <a:r>
              <a:rPr lang="de-DE" err="1"/>
              <a:t>documentation</a:t>
            </a:r>
            <a:r>
              <a:rPr lang="de-DE"/>
              <a:t> </a:t>
            </a:r>
            <a:r>
              <a:rPr lang="de-DE" err="1"/>
              <a:t>practices</a:t>
            </a:r>
            <a:r>
              <a:rPr lang="de-DE"/>
              <a:t> </a:t>
            </a:r>
            <a:r>
              <a:rPr lang="de-DE" err="1"/>
              <a:t>and</a:t>
            </a:r>
            <a:r>
              <a:rPr lang="de-DE"/>
              <a:t> on </a:t>
            </a:r>
            <a:r>
              <a:rPr lang="de-DE" err="1"/>
              <a:t>continuity</a:t>
            </a:r>
            <a:r>
              <a:rPr lang="de-DE"/>
              <a:t> </a:t>
            </a:r>
            <a:r>
              <a:rPr lang="de-DE" err="1"/>
              <a:t>of</a:t>
            </a:r>
            <a:r>
              <a:rPr lang="de-DE"/>
              <a:t> </a:t>
            </a:r>
            <a:r>
              <a:rPr lang="de-DE" err="1"/>
              <a:t>treatment</a:t>
            </a:r>
            <a:r>
              <a:rPr lang="de-DE"/>
              <a:t> </a:t>
            </a:r>
            <a:r>
              <a:rPr lang="de-DE" err="1"/>
              <a:t>within</a:t>
            </a:r>
            <a:r>
              <a:rPr lang="de-DE"/>
              <a:t> </a:t>
            </a:r>
            <a:r>
              <a:rPr lang="de-DE" err="1"/>
              <a:t>the</a:t>
            </a:r>
            <a:r>
              <a:rPr lang="de-DE"/>
              <a:t> </a:t>
            </a:r>
            <a:r>
              <a:rPr lang="de-DE" err="1"/>
              <a:t>clinics</a:t>
            </a:r>
            <a:r>
              <a:rPr lang="de-DE"/>
              <a:t> </a:t>
            </a:r>
            <a:r>
              <a:rPr lang="de-DE" err="1"/>
              <a:t>originating</a:t>
            </a:r>
            <a:r>
              <a:rPr lang="de-DE"/>
              <a:t> </a:t>
            </a:r>
            <a:r>
              <a:rPr lang="de-DE" err="1"/>
              <a:t>the</a:t>
            </a:r>
            <a:r>
              <a:rPr lang="de-DE"/>
              <a:t> </a:t>
            </a:r>
            <a:r>
              <a:rPr lang="de-DE" err="1"/>
              <a:t>database</a:t>
            </a:r>
            <a:endParaRPr lang="de-DE"/>
          </a:p>
          <a:p>
            <a:r>
              <a:rPr lang="de-DE"/>
              <a:t>Tumor </a:t>
            </a:r>
            <a:r>
              <a:rPr lang="de-DE" err="1"/>
              <a:t>response</a:t>
            </a:r>
            <a:r>
              <a:rPr lang="de-DE"/>
              <a:t> </a:t>
            </a:r>
            <a:r>
              <a:rPr lang="de-DE" err="1"/>
              <a:t>and</a:t>
            </a:r>
            <a:r>
              <a:rPr lang="de-DE"/>
              <a:t> </a:t>
            </a:r>
            <a:r>
              <a:rPr lang="de-DE" err="1"/>
              <a:t>disease</a:t>
            </a:r>
            <a:r>
              <a:rPr lang="de-DE"/>
              <a:t> </a:t>
            </a:r>
            <a:r>
              <a:rPr lang="de-DE" err="1"/>
              <a:t>progression</a:t>
            </a:r>
            <a:r>
              <a:rPr lang="de-DE"/>
              <a:t> </a:t>
            </a:r>
            <a:r>
              <a:rPr lang="de-DE" err="1"/>
              <a:t>data</a:t>
            </a:r>
            <a:r>
              <a:rPr lang="de-DE"/>
              <a:t> </a:t>
            </a:r>
            <a:r>
              <a:rPr lang="de-DE" err="1"/>
              <a:t>were</a:t>
            </a:r>
            <a:r>
              <a:rPr lang="de-DE"/>
              <a:t> not </a:t>
            </a:r>
            <a:r>
              <a:rPr lang="de-DE" err="1"/>
              <a:t>available</a:t>
            </a:r>
            <a:r>
              <a:rPr lang="de-DE"/>
              <a:t> </a:t>
            </a:r>
            <a:r>
              <a:rPr lang="de-DE" err="1"/>
              <a:t>to</a:t>
            </a:r>
            <a:r>
              <a:rPr lang="de-DE"/>
              <a:t> </a:t>
            </a:r>
            <a:r>
              <a:rPr lang="de-DE" err="1"/>
              <a:t>evaluate</a:t>
            </a:r>
            <a:r>
              <a:rPr lang="de-DE"/>
              <a:t> </a:t>
            </a:r>
            <a:r>
              <a:rPr lang="de-DE" err="1"/>
              <a:t>overall</a:t>
            </a:r>
            <a:r>
              <a:rPr lang="de-DE"/>
              <a:t> </a:t>
            </a:r>
            <a:r>
              <a:rPr lang="de-DE" err="1"/>
              <a:t>response</a:t>
            </a:r>
            <a:r>
              <a:rPr lang="de-DE"/>
              <a:t> rate </a:t>
            </a:r>
            <a:r>
              <a:rPr lang="de-DE" err="1"/>
              <a:t>or</a:t>
            </a:r>
            <a:r>
              <a:rPr lang="de-DE"/>
              <a:t> </a:t>
            </a:r>
            <a:r>
              <a:rPr lang="de-DE" err="1"/>
              <a:t>progression-free</a:t>
            </a:r>
            <a:r>
              <a:rPr lang="de-DE"/>
              <a:t> </a:t>
            </a:r>
            <a:r>
              <a:rPr lang="de-DE" err="1"/>
              <a:t>survival</a:t>
            </a:r>
            <a:endParaRPr lang="de-DE"/>
          </a:p>
          <a:p>
            <a:r>
              <a:rPr lang="de-DE" err="1"/>
              <a:t>Use</a:t>
            </a:r>
            <a:r>
              <a:rPr lang="de-DE"/>
              <a:t> </a:t>
            </a:r>
            <a:r>
              <a:rPr lang="de-DE" err="1"/>
              <a:t>of</a:t>
            </a:r>
            <a:r>
              <a:rPr lang="de-DE"/>
              <a:t> MR was not </a:t>
            </a:r>
            <a:r>
              <a:rPr lang="de-DE" err="1"/>
              <a:t>randomized</a:t>
            </a:r>
            <a:r>
              <a:rPr lang="de-DE"/>
              <a:t>. </a:t>
            </a:r>
            <a:r>
              <a:rPr lang="de-DE" err="1"/>
              <a:t>Described</a:t>
            </a:r>
            <a:r>
              <a:rPr lang="de-DE"/>
              <a:t> </a:t>
            </a:r>
            <a:r>
              <a:rPr lang="de-DE" err="1"/>
              <a:t>adjustments</a:t>
            </a:r>
            <a:r>
              <a:rPr lang="de-DE"/>
              <a:t> do not </a:t>
            </a:r>
            <a:r>
              <a:rPr lang="de-DE" err="1"/>
              <a:t>fully</a:t>
            </a:r>
            <a:r>
              <a:rPr lang="de-DE"/>
              <a:t> </a:t>
            </a:r>
            <a:r>
              <a:rPr lang="de-DE" err="1"/>
              <a:t>account</a:t>
            </a:r>
            <a:r>
              <a:rPr lang="de-DE"/>
              <a:t> </a:t>
            </a:r>
            <a:r>
              <a:rPr lang="de-DE" err="1"/>
              <a:t>for</a:t>
            </a:r>
            <a:r>
              <a:rPr lang="de-DE"/>
              <a:t> </a:t>
            </a:r>
            <a:r>
              <a:rPr lang="de-DE" err="1"/>
              <a:t>patient</a:t>
            </a:r>
            <a:r>
              <a:rPr lang="de-DE"/>
              <a:t> </a:t>
            </a:r>
            <a:r>
              <a:rPr lang="de-DE" err="1"/>
              <a:t>or</a:t>
            </a:r>
            <a:r>
              <a:rPr lang="de-DE"/>
              <a:t> </a:t>
            </a:r>
            <a:r>
              <a:rPr lang="de-DE" err="1"/>
              <a:t>disease</a:t>
            </a:r>
            <a:r>
              <a:rPr lang="de-DE"/>
              <a:t> </a:t>
            </a:r>
            <a:r>
              <a:rPr lang="de-DE" err="1"/>
              <a:t>factors</a:t>
            </a:r>
            <a:r>
              <a:rPr lang="de-DE"/>
              <a:t> </a:t>
            </a:r>
            <a:r>
              <a:rPr lang="de-DE" err="1"/>
              <a:t>influencing</a:t>
            </a:r>
            <a:r>
              <a:rPr lang="de-DE"/>
              <a:t> </a:t>
            </a:r>
            <a:r>
              <a:rPr lang="de-DE" err="1"/>
              <a:t>choice</a:t>
            </a:r>
            <a:r>
              <a:rPr lang="de-DE"/>
              <a:t> </a:t>
            </a:r>
            <a:r>
              <a:rPr lang="de-DE" err="1"/>
              <a:t>of</a:t>
            </a:r>
            <a:r>
              <a:rPr lang="de-DE"/>
              <a:t> </a:t>
            </a:r>
            <a:r>
              <a:rPr lang="de-DE" err="1"/>
              <a:t>treatment</a:t>
            </a:r>
            <a:r>
              <a:rPr lang="de-DE"/>
              <a:t>, </a:t>
            </a:r>
            <a:r>
              <a:rPr lang="de-DE" err="1"/>
              <a:t>nor</a:t>
            </a:r>
            <a:r>
              <a:rPr lang="de-DE"/>
              <a:t> </a:t>
            </a:r>
            <a:r>
              <a:rPr lang="de-DE" err="1"/>
              <a:t>physician</a:t>
            </a:r>
            <a:r>
              <a:rPr lang="de-DE"/>
              <a:t> </a:t>
            </a:r>
            <a:r>
              <a:rPr lang="de-DE" err="1"/>
              <a:t>intention</a:t>
            </a:r>
            <a:r>
              <a:rPr lang="de-DE"/>
              <a:t> at </a:t>
            </a:r>
            <a:r>
              <a:rPr lang="de-DE" err="1"/>
              <a:t>the</a:t>
            </a:r>
            <a:r>
              <a:rPr lang="de-DE"/>
              <a:t> </a:t>
            </a:r>
            <a:r>
              <a:rPr lang="de-DE" err="1"/>
              <a:t>start</a:t>
            </a:r>
            <a:r>
              <a:rPr lang="de-DE"/>
              <a:t> </a:t>
            </a:r>
            <a:r>
              <a:rPr lang="de-DE" err="1"/>
              <a:t>of</a:t>
            </a:r>
            <a:r>
              <a:rPr lang="de-DE"/>
              <a:t> </a:t>
            </a:r>
            <a:r>
              <a:rPr lang="de-DE" err="1"/>
              <a:t>induction</a:t>
            </a:r>
            <a:r>
              <a:rPr lang="de-DE"/>
              <a:t> </a:t>
            </a:r>
            <a:r>
              <a:rPr lang="de-DE" err="1"/>
              <a:t>therapy</a:t>
            </a:r>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MR, rituximab maintenance.</a:t>
            </a:r>
          </a:p>
          <a:p>
            <a:r>
              <a:rPr lang="en-US" b="1">
                <a:latin typeface="Arial" panose="020B0604020202020204" pitchFamily="34" charset="0"/>
                <a:cs typeface="Arial" panose="020B0604020202020204" pitchFamily="34" charset="0"/>
              </a:rPr>
              <a:t>Salles G et al, Abstract EP785 presented at EHA 2021.</a:t>
            </a:r>
          </a:p>
        </p:txBody>
      </p:sp>
    </p:spTree>
    <p:extLst>
      <p:ext uri="{BB962C8B-B14F-4D97-AF65-F5344CB8AC3E}">
        <p14:creationId xmlns:p14="http://schemas.microsoft.com/office/powerpoint/2010/main" val="421574927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EABF75D6-D49D-024E-854D-802698D0D342}"/>
              </a:ext>
            </a:extLst>
          </p:cNvPr>
          <p:cNvSpPr>
            <a:spLocks noGrp="1"/>
          </p:cNvSpPr>
          <p:nvPr>
            <p:ph idx="1"/>
          </p:nvPr>
        </p:nvSpPr>
        <p:spPr>
          <a:xfrm>
            <a:off x="416534" y="1825625"/>
            <a:ext cx="10869248" cy="4351338"/>
          </a:xfrm>
        </p:spPr>
        <p:txBody>
          <a:bodyPr vert="horz" lIns="0" tIns="0" rIns="0" bIns="0" rtlCol="0" anchor="t">
            <a:noAutofit/>
          </a:bodyPr>
          <a:lstStyle/>
          <a:p>
            <a:r>
              <a:rPr lang="de-DE"/>
              <a:t>In </a:t>
            </a:r>
            <a:r>
              <a:rPr lang="de-DE" err="1"/>
              <a:t>the</a:t>
            </a:r>
            <a:r>
              <a:rPr lang="de-DE"/>
              <a:t> </a:t>
            </a:r>
            <a:r>
              <a:rPr lang="de-DE" err="1"/>
              <a:t>largest</a:t>
            </a:r>
            <a:r>
              <a:rPr lang="de-DE"/>
              <a:t> real-</a:t>
            </a:r>
            <a:r>
              <a:rPr lang="de-DE" err="1"/>
              <a:t>world</a:t>
            </a:r>
            <a:r>
              <a:rPr lang="de-DE"/>
              <a:t> </a:t>
            </a:r>
            <a:r>
              <a:rPr lang="de-DE" err="1"/>
              <a:t>cohort</a:t>
            </a:r>
            <a:r>
              <a:rPr lang="de-DE"/>
              <a:t> </a:t>
            </a:r>
            <a:r>
              <a:rPr lang="de-DE" err="1"/>
              <a:t>to</a:t>
            </a:r>
            <a:r>
              <a:rPr lang="de-DE"/>
              <a:t> date </a:t>
            </a:r>
            <a:r>
              <a:rPr lang="de-DE" err="1"/>
              <a:t>of</a:t>
            </a:r>
            <a:r>
              <a:rPr lang="de-DE"/>
              <a:t> </a:t>
            </a:r>
            <a:r>
              <a:rPr lang="de-DE" err="1"/>
              <a:t>patients</a:t>
            </a:r>
            <a:r>
              <a:rPr lang="de-DE"/>
              <a:t> </a:t>
            </a:r>
            <a:r>
              <a:rPr lang="de-DE" err="1"/>
              <a:t>with</a:t>
            </a:r>
            <a:r>
              <a:rPr lang="de-DE"/>
              <a:t> MCL </a:t>
            </a:r>
            <a:r>
              <a:rPr lang="de-DE" err="1"/>
              <a:t>treated</a:t>
            </a:r>
            <a:r>
              <a:rPr lang="de-DE"/>
              <a:t> </a:t>
            </a:r>
            <a:r>
              <a:rPr lang="de-DE" err="1"/>
              <a:t>mostly</a:t>
            </a:r>
            <a:r>
              <a:rPr lang="de-DE"/>
              <a:t> in </a:t>
            </a:r>
            <a:r>
              <a:rPr lang="de-DE" err="1"/>
              <a:t>community-based</a:t>
            </a:r>
            <a:r>
              <a:rPr lang="de-DE"/>
              <a:t> US </a:t>
            </a:r>
            <a:r>
              <a:rPr lang="de-DE" err="1"/>
              <a:t>practices</a:t>
            </a:r>
            <a:r>
              <a:rPr lang="de-DE"/>
              <a:t>, </a:t>
            </a:r>
            <a:r>
              <a:rPr lang="de-DE" err="1"/>
              <a:t>the</a:t>
            </a:r>
            <a:r>
              <a:rPr lang="de-DE"/>
              <a:t> </a:t>
            </a:r>
            <a:r>
              <a:rPr lang="de-DE" err="1"/>
              <a:t>use</a:t>
            </a:r>
            <a:r>
              <a:rPr lang="de-DE"/>
              <a:t> </a:t>
            </a:r>
            <a:r>
              <a:rPr lang="de-DE" err="1"/>
              <a:t>of</a:t>
            </a:r>
            <a:r>
              <a:rPr lang="de-DE"/>
              <a:t> </a:t>
            </a:r>
            <a:r>
              <a:rPr lang="de-DE" err="1"/>
              <a:t>rituximab</a:t>
            </a:r>
            <a:r>
              <a:rPr lang="de-DE"/>
              <a:t> (R) </a:t>
            </a:r>
            <a:r>
              <a:rPr lang="de-DE" err="1"/>
              <a:t>maintenance</a:t>
            </a:r>
            <a:r>
              <a:rPr lang="de-DE"/>
              <a:t> was </a:t>
            </a:r>
            <a:r>
              <a:rPr lang="de-DE" err="1"/>
              <a:t>associated</a:t>
            </a:r>
            <a:r>
              <a:rPr lang="de-DE"/>
              <a:t> </a:t>
            </a:r>
            <a:r>
              <a:rPr lang="de-DE" err="1"/>
              <a:t>with</a:t>
            </a:r>
            <a:r>
              <a:rPr lang="de-DE"/>
              <a:t> </a:t>
            </a:r>
            <a:r>
              <a:rPr lang="de-DE" err="1"/>
              <a:t>improved</a:t>
            </a:r>
            <a:r>
              <a:rPr lang="de-DE"/>
              <a:t> </a:t>
            </a:r>
            <a:r>
              <a:rPr lang="de-DE" err="1"/>
              <a:t>rwTTNT</a:t>
            </a:r>
            <a:r>
              <a:rPr lang="de-DE"/>
              <a:t> and </a:t>
            </a:r>
            <a:r>
              <a:rPr lang="de-DE" err="1"/>
              <a:t>rwOS</a:t>
            </a:r>
            <a:r>
              <a:rPr lang="de-DE"/>
              <a:t> after 1L </a:t>
            </a:r>
            <a:r>
              <a:rPr lang="de-DE" err="1"/>
              <a:t>bendamustine+rituximab</a:t>
            </a:r>
            <a:r>
              <a:rPr lang="de-DE"/>
              <a:t> (BR) </a:t>
            </a:r>
            <a:r>
              <a:rPr lang="de-DE" err="1"/>
              <a:t>or</a:t>
            </a:r>
            <a:r>
              <a:rPr lang="de-DE"/>
              <a:t> </a:t>
            </a:r>
            <a:r>
              <a:rPr lang="de-DE" err="1"/>
              <a:t>rituximab</a:t>
            </a:r>
            <a:r>
              <a:rPr lang="de-DE"/>
              <a:t> plus </a:t>
            </a:r>
            <a:r>
              <a:rPr lang="de-DE" err="1"/>
              <a:t>cyclophosphamide</a:t>
            </a:r>
            <a:r>
              <a:rPr lang="de-DE"/>
              <a:t>, </a:t>
            </a:r>
            <a:r>
              <a:rPr lang="de-DE" err="1"/>
              <a:t>doxorubicin</a:t>
            </a:r>
            <a:r>
              <a:rPr lang="de-DE"/>
              <a:t>, </a:t>
            </a:r>
            <a:r>
              <a:rPr lang="de-DE" err="1"/>
              <a:t>vincristine</a:t>
            </a:r>
            <a:r>
              <a:rPr lang="de-DE"/>
              <a:t>, and </a:t>
            </a:r>
            <a:r>
              <a:rPr lang="de-DE" err="1"/>
              <a:t>prednisone</a:t>
            </a:r>
            <a:r>
              <a:rPr lang="de-DE"/>
              <a:t> (R-CHOP)</a:t>
            </a:r>
          </a:p>
          <a:p>
            <a:r>
              <a:rPr lang="de-DE"/>
              <a:t>The </a:t>
            </a:r>
            <a:r>
              <a:rPr lang="de-DE" err="1"/>
              <a:t>rwTTNT</a:t>
            </a:r>
            <a:r>
              <a:rPr lang="de-DE"/>
              <a:t> rate at 36 </a:t>
            </a:r>
            <a:r>
              <a:rPr lang="de-DE" err="1"/>
              <a:t>months</a:t>
            </a:r>
            <a:r>
              <a:rPr lang="de-DE"/>
              <a:t> was </a:t>
            </a:r>
            <a:r>
              <a:rPr lang="de-DE" err="1"/>
              <a:t>higher</a:t>
            </a:r>
            <a:r>
              <a:rPr lang="de-DE"/>
              <a:t> </a:t>
            </a:r>
            <a:r>
              <a:rPr lang="de-DE" err="1"/>
              <a:t>with</a:t>
            </a:r>
            <a:r>
              <a:rPr lang="de-DE"/>
              <a:t> 1L BR </a:t>
            </a:r>
            <a:r>
              <a:rPr lang="de-DE" err="1"/>
              <a:t>followed</a:t>
            </a:r>
            <a:r>
              <a:rPr lang="de-DE"/>
              <a:t> </a:t>
            </a:r>
            <a:r>
              <a:rPr lang="de-DE" err="1"/>
              <a:t>by</a:t>
            </a:r>
            <a:r>
              <a:rPr lang="de-DE"/>
              <a:t> R </a:t>
            </a:r>
            <a:r>
              <a:rPr lang="de-DE" err="1"/>
              <a:t>maintenance</a:t>
            </a:r>
            <a:r>
              <a:rPr lang="de-DE"/>
              <a:t> versus </a:t>
            </a:r>
            <a:br>
              <a:rPr lang="de-DE"/>
            </a:br>
            <a:r>
              <a:rPr lang="de-DE"/>
              <a:t>1L R-CHOP </a:t>
            </a:r>
            <a:r>
              <a:rPr lang="de-DE" err="1"/>
              <a:t>followed</a:t>
            </a:r>
            <a:r>
              <a:rPr lang="de-DE"/>
              <a:t> </a:t>
            </a:r>
            <a:r>
              <a:rPr lang="de-DE" err="1"/>
              <a:t>by</a:t>
            </a:r>
            <a:r>
              <a:rPr lang="de-DE"/>
              <a:t> R </a:t>
            </a:r>
            <a:r>
              <a:rPr lang="de-DE" err="1"/>
              <a:t>maintenance</a:t>
            </a:r>
            <a:endParaRPr lang="de-DE"/>
          </a:p>
          <a:p>
            <a:r>
              <a:rPr lang="de-DE" err="1"/>
              <a:t>Selection</a:t>
            </a:r>
            <a:r>
              <a:rPr lang="de-DE"/>
              <a:t> </a:t>
            </a:r>
            <a:r>
              <a:rPr lang="de-DE" err="1"/>
              <a:t>biases</a:t>
            </a:r>
            <a:r>
              <a:rPr lang="de-DE"/>
              <a:t> </a:t>
            </a:r>
            <a:r>
              <a:rPr lang="de-DE" err="1"/>
              <a:t>were</a:t>
            </a:r>
            <a:r>
              <a:rPr lang="de-DE"/>
              <a:t> </a:t>
            </a:r>
            <a:r>
              <a:rPr lang="de-DE" err="1"/>
              <a:t>inherent</a:t>
            </a:r>
            <a:r>
              <a:rPr lang="de-DE"/>
              <a:t> in real-</a:t>
            </a:r>
            <a:r>
              <a:rPr lang="de-DE" err="1"/>
              <a:t>world</a:t>
            </a:r>
            <a:r>
              <a:rPr lang="de-DE"/>
              <a:t> </a:t>
            </a:r>
            <a:r>
              <a:rPr lang="de-DE" err="1"/>
              <a:t>analyses</a:t>
            </a:r>
            <a:r>
              <a:rPr lang="de-DE"/>
              <a:t>, and </a:t>
            </a:r>
            <a:r>
              <a:rPr lang="de-DE" err="1"/>
              <a:t>these</a:t>
            </a:r>
            <a:r>
              <a:rPr lang="de-DE"/>
              <a:t> </a:t>
            </a:r>
            <a:r>
              <a:rPr lang="de-DE" err="1"/>
              <a:t>results</a:t>
            </a:r>
            <a:r>
              <a:rPr lang="de-DE"/>
              <a:t> </a:t>
            </a:r>
            <a:r>
              <a:rPr lang="de-DE" err="1"/>
              <a:t>need</a:t>
            </a:r>
            <a:r>
              <a:rPr lang="de-DE"/>
              <a:t> </a:t>
            </a:r>
            <a:r>
              <a:rPr lang="de-DE" err="1"/>
              <a:t>to</a:t>
            </a:r>
            <a:r>
              <a:rPr lang="de-DE"/>
              <a:t> </a:t>
            </a:r>
            <a:r>
              <a:rPr lang="de-DE" err="1"/>
              <a:t>be</a:t>
            </a:r>
            <a:r>
              <a:rPr lang="de-DE"/>
              <a:t> </a:t>
            </a:r>
            <a:r>
              <a:rPr lang="de-DE" err="1"/>
              <a:t>interpreted</a:t>
            </a:r>
            <a:r>
              <a:rPr lang="de-DE"/>
              <a:t> in </a:t>
            </a:r>
            <a:r>
              <a:rPr lang="de-DE" err="1"/>
              <a:t>the</a:t>
            </a:r>
            <a:r>
              <a:rPr lang="de-DE"/>
              <a:t> </a:t>
            </a:r>
            <a:r>
              <a:rPr lang="de-DE" err="1"/>
              <a:t>context</a:t>
            </a:r>
            <a:r>
              <a:rPr lang="de-DE"/>
              <a:t> </a:t>
            </a:r>
            <a:r>
              <a:rPr lang="de-DE" err="1"/>
              <a:t>of</a:t>
            </a:r>
            <a:r>
              <a:rPr lang="de-DE"/>
              <a:t> </a:t>
            </a:r>
            <a:r>
              <a:rPr lang="de-DE" err="1"/>
              <a:t>evidence</a:t>
            </a:r>
            <a:r>
              <a:rPr lang="de-DE"/>
              <a:t> </a:t>
            </a:r>
            <a:r>
              <a:rPr lang="de-DE" err="1"/>
              <a:t>provided</a:t>
            </a:r>
            <a:r>
              <a:rPr lang="de-DE"/>
              <a:t> </a:t>
            </a:r>
            <a:r>
              <a:rPr lang="de-DE" err="1"/>
              <a:t>by</a:t>
            </a:r>
            <a:r>
              <a:rPr lang="de-DE"/>
              <a:t> </a:t>
            </a:r>
            <a:r>
              <a:rPr lang="de-DE" err="1"/>
              <a:t>randomized</a:t>
            </a:r>
            <a:r>
              <a:rPr lang="de-DE"/>
              <a:t> </a:t>
            </a:r>
            <a:r>
              <a:rPr lang="de-DE" err="1"/>
              <a:t>studies</a:t>
            </a:r>
            <a:r>
              <a:rPr lang="de-DE"/>
              <a:t> </a:t>
            </a:r>
            <a:r>
              <a:rPr lang="de-DE" err="1"/>
              <a:t>assessing</a:t>
            </a:r>
            <a:r>
              <a:rPr lang="de-DE"/>
              <a:t> R </a:t>
            </a:r>
            <a:r>
              <a:rPr lang="de-DE" err="1"/>
              <a:t>maintenance</a:t>
            </a:r>
            <a:r>
              <a:rPr lang="de-DE"/>
              <a:t> in MCL</a:t>
            </a:r>
            <a:endParaRPr lang="de-DE">
              <a:cs typeface="Arial"/>
            </a:endParaRPr>
          </a:p>
          <a:p>
            <a:r>
              <a:rPr lang="de-DE"/>
              <a:t>The </a:t>
            </a:r>
            <a:r>
              <a:rPr lang="de-DE" err="1"/>
              <a:t>phase</a:t>
            </a:r>
            <a:r>
              <a:rPr lang="de-DE"/>
              <a:t> 3 SHINE </a:t>
            </a:r>
            <a:r>
              <a:rPr lang="de-DE" err="1"/>
              <a:t>study</a:t>
            </a:r>
            <a:r>
              <a:rPr lang="de-DE"/>
              <a:t> (NCT01776840) </a:t>
            </a:r>
            <a:r>
              <a:rPr lang="de-DE" err="1"/>
              <a:t>is</a:t>
            </a:r>
            <a:r>
              <a:rPr lang="de-DE"/>
              <a:t> </a:t>
            </a:r>
            <a:r>
              <a:rPr lang="de-DE" err="1"/>
              <a:t>evaluating</a:t>
            </a:r>
            <a:r>
              <a:rPr lang="de-DE"/>
              <a:t> </a:t>
            </a:r>
            <a:r>
              <a:rPr lang="de-DE" err="1"/>
              <a:t>whether</a:t>
            </a:r>
            <a:r>
              <a:rPr lang="de-DE"/>
              <a:t> </a:t>
            </a:r>
            <a:r>
              <a:rPr lang="de-DE" err="1"/>
              <a:t>progression-free</a:t>
            </a:r>
            <a:r>
              <a:rPr lang="de-DE"/>
              <a:t> </a:t>
            </a:r>
            <a:r>
              <a:rPr lang="de-DE" err="1"/>
              <a:t>survival</a:t>
            </a:r>
            <a:r>
              <a:rPr lang="de-DE"/>
              <a:t> </a:t>
            </a:r>
            <a:r>
              <a:rPr lang="de-DE" err="1"/>
              <a:t>can</a:t>
            </a:r>
            <a:r>
              <a:rPr lang="de-DE"/>
              <a:t> </a:t>
            </a:r>
            <a:r>
              <a:rPr lang="de-DE" err="1"/>
              <a:t>be</a:t>
            </a:r>
            <a:r>
              <a:rPr lang="de-DE"/>
              <a:t> </a:t>
            </a:r>
            <a:r>
              <a:rPr lang="de-DE" err="1"/>
              <a:t>improved</a:t>
            </a:r>
            <a:r>
              <a:rPr lang="de-DE"/>
              <a:t> </a:t>
            </a:r>
            <a:r>
              <a:rPr lang="de-DE" err="1"/>
              <a:t>with</a:t>
            </a:r>
            <a:r>
              <a:rPr lang="de-DE"/>
              <a:t> </a:t>
            </a:r>
            <a:r>
              <a:rPr lang="de-DE" err="1"/>
              <a:t>the</a:t>
            </a:r>
            <a:r>
              <a:rPr lang="de-DE"/>
              <a:t> </a:t>
            </a:r>
            <a:r>
              <a:rPr lang="de-DE" err="1"/>
              <a:t>addition</a:t>
            </a:r>
            <a:r>
              <a:rPr lang="de-DE"/>
              <a:t> </a:t>
            </a:r>
            <a:r>
              <a:rPr lang="de-DE" err="1"/>
              <a:t>of</a:t>
            </a:r>
            <a:r>
              <a:rPr lang="de-DE"/>
              <a:t> </a:t>
            </a:r>
            <a:r>
              <a:rPr lang="de-DE" err="1"/>
              <a:t>ibrutinib</a:t>
            </a:r>
            <a:r>
              <a:rPr lang="de-DE"/>
              <a:t> </a:t>
            </a:r>
            <a:r>
              <a:rPr lang="de-DE" err="1"/>
              <a:t>to</a:t>
            </a:r>
            <a:r>
              <a:rPr lang="de-DE"/>
              <a:t> BR </a:t>
            </a:r>
            <a:r>
              <a:rPr lang="de-DE" err="1"/>
              <a:t>followed</a:t>
            </a:r>
            <a:r>
              <a:rPr lang="de-DE"/>
              <a:t> </a:t>
            </a:r>
            <a:r>
              <a:rPr lang="de-DE" err="1"/>
              <a:t>by</a:t>
            </a:r>
            <a:r>
              <a:rPr lang="de-DE"/>
              <a:t> R </a:t>
            </a:r>
            <a:r>
              <a:rPr lang="de-DE" err="1"/>
              <a:t>maintenance</a:t>
            </a:r>
            <a:r>
              <a:rPr lang="de-DE"/>
              <a:t> in </a:t>
            </a:r>
            <a:r>
              <a:rPr lang="de-DE" err="1"/>
              <a:t>older</a:t>
            </a:r>
            <a:r>
              <a:rPr lang="de-DE"/>
              <a:t> </a:t>
            </a:r>
            <a:r>
              <a:rPr lang="de-DE" err="1"/>
              <a:t>patients</a:t>
            </a:r>
            <a:r>
              <a:rPr lang="de-DE"/>
              <a:t> </a:t>
            </a:r>
            <a:r>
              <a:rPr lang="de-DE" err="1"/>
              <a:t>with</a:t>
            </a:r>
            <a:r>
              <a:rPr lang="de-DE"/>
              <a:t> </a:t>
            </a:r>
            <a:r>
              <a:rPr lang="de-DE" err="1"/>
              <a:t>previously</a:t>
            </a:r>
            <a:r>
              <a:rPr lang="de-DE"/>
              <a:t> </a:t>
            </a:r>
            <a:r>
              <a:rPr lang="de-DE" err="1"/>
              <a:t>untreated</a:t>
            </a:r>
            <a:r>
              <a:rPr lang="de-DE"/>
              <a:t> MCL</a:t>
            </a:r>
            <a:endParaRPr lang="de-DE">
              <a:cs typeface="Arial"/>
            </a:endParaRPr>
          </a:p>
          <a:p>
            <a:pPr marL="0" indent="0">
              <a:buNone/>
            </a:pPr>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BR, bendamustine + rituximab; MCL, mantle cell lymphoma; MR, </a:t>
            </a:r>
            <a:r>
              <a:rPr lang="en-US" i="0">
                <a:effectLst/>
                <a:latin typeface="Arial" panose="020B0604020202020204" pitchFamily="34" charset="0"/>
              </a:rPr>
              <a:t>rituximab maintenance; R, rituximab; R-CHOP; rituximab + cyclophosphamide, doxorubicin, vincristine, and prednisone; rwOS; real-world overall survival; rwTTNT, real-world time to next treatment.</a:t>
            </a:r>
          </a:p>
          <a:p>
            <a:r>
              <a:rPr lang="en-US" b="1">
                <a:latin typeface="Arial" panose="020B0604020202020204" pitchFamily="34" charset="0"/>
                <a:cs typeface="Arial" panose="020B0604020202020204" pitchFamily="34" charset="0"/>
              </a:rPr>
              <a:t>Salles G et al, Abstract EP785 presented at EHA 2021.</a:t>
            </a:r>
          </a:p>
        </p:txBody>
      </p:sp>
    </p:spTree>
    <p:extLst>
      <p:ext uri="{BB962C8B-B14F-4D97-AF65-F5344CB8AC3E}">
        <p14:creationId xmlns:p14="http://schemas.microsoft.com/office/powerpoint/2010/main" val="61572251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48E122CD-6229-A244-9530-4E62179E2228}"/>
              </a:ext>
            </a:extLst>
          </p:cNvPr>
          <p:cNvSpPr>
            <a:spLocks noGrp="1"/>
          </p:cNvSpPr>
          <p:nvPr>
            <p:ph type="title"/>
          </p:nvPr>
        </p:nvSpPr>
        <p:spPr/>
        <p:txBody>
          <a:bodyPr/>
          <a:lstStyle/>
          <a:p>
            <a:r>
              <a:rPr lang="de-DE" err="1"/>
              <a:t>Follicular</a:t>
            </a:r>
            <a:r>
              <a:rPr lang="de-DE"/>
              <a:t> </a:t>
            </a:r>
            <a:r>
              <a:rPr lang="de-DE" err="1"/>
              <a:t>Lymphoma</a:t>
            </a:r>
            <a:endParaRPr lang="de-DE"/>
          </a:p>
        </p:txBody>
      </p:sp>
    </p:spTree>
    <p:extLst>
      <p:ext uri="{BB962C8B-B14F-4D97-AF65-F5344CB8AC3E}">
        <p14:creationId xmlns:p14="http://schemas.microsoft.com/office/powerpoint/2010/main" val="186846044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t>CI, confidence interval; CR, complete response; </a:t>
            </a:r>
            <a:r>
              <a:rPr lang="en-US" err="1"/>
              <a:t>CRi</a:t>
            </a:r>
            <a:r>
              <a:rPr lang="en-US"/>
              <a:t>, complete response with incomplete bone marrow recovery; </a:t>
            </a:r>
            <a:r>
              <a:rPr lang="en-US" err="1"/>
              <a:t>nPR</a:t>
            </a:r>
            <a:r>
              <a:rPr lang="en-US"/>
              <a:t>, nodular partial response; ORR, overall response rate; </a:t>
            </a:r>
            <a:br>
              <a:rPr lang="en-US"/>
            </a:br>
            <a:r>
              <a:rPr lang="en-US"/>
              <a:t>PD, progressive disease; PR, partial response; PR-L, partial response with lymphocytosis; SD, stable disease. </a:t>
            </a:r>
          </a:p>
          <a:p>
            <a:r>
              <a:rPr lang="en-US" b="1"/>
              <a:t>Hillmen et al, Abstract LB1900 presented at EHA 2021</a:t>
            </a:r>
          </a:p>
        </p:txBody>
      </p:sp>
      <p:sp>
        <p:nvSpPr>
          <p:cNvPr id="4" name="Textplatzhalter 3">
            <a:extLst>
              <a:ext uri="{FF2B5EF4-FFF2-40B4-BE49-F238E27FC236}">
                <a16:creationId xmlns:a16="http://schemas.microsoft.com/office/drawing/2014/main" id="{FCE1FB70-DEB6-184F-9C76-E4C46DE73E0A}"/>
              </a:ext>
            </a:extLst>
          </p:cNvPr>
          <p:cNvSpPr>
            <a:spLocks noGrp="1"/>
          </p:cNvSpPr>
          <p:nvPr>
            <p:ph type="body" sz="quarter" idx="12"/>
          </p:nvPr>
        </p:nvSpPr>
        <p:spPr/>
        <p:txBody>
          <a:bodyPr/>
          <a:lstStyle/>
          <a:p>
            <a:r>
              <a:rPr lang="en-GB"/>
              <a:t>ORR by investigator assessment </a:t>
            </a:r>
          </a:p>
        </p:txBody>
      </p:sp>
      <p:graphicFrame>
        <p:nvGraphicFramePr>
          <p:cNvPr id="12" name="Table 11">
            <a:extLst>
              <a:ext uri="{FF2B5EF4-FFF2-40B4-BE49-F238E27FC236}">
                <a16:creationId xmlns:a16="http://schemas.microsoft.com/office/drawing/2014/main" id="{4C661C83-7D5E-D441-8E18-318B1638CC2C}"/>
              </a:ext>
            </a:extLst>
          </p:cNvPr>
          <p:cNvGraphicFramePr>
            <a:graphicFrameLocks noGrp="1"/>
          </p:cNvGraphicFramePr>
          <p:nvPr>
            <p:extLst>
              <p:ext uri="{D42A27DB-BD31-4B8C-83A1-F6EECF244321}">
                <p14:modId xmlns:p14="http://schemas.microsoft.com/office/powerpoint/2010/main" val="3847385871"/>
              </p:ext>
            </p:extLst>
          </p:nvPr>
        </p:nvGraphicFramePr>
        <p:xfrm>
          <a:off x="416533" y="1812261"/>
          <a:ext cx="8564817" cy="3782118"/>
        </p:xfrm>
        <a:graphic>
          <a:graphicData uri="http://schemas.openxmlformats.org/drawingml/2006/table">
            <a:tbl>
              <a:tblPr firstRow="1" bandRow="1">
                <a:tableStyleId>{5C22544A-7EE6-4342-B048-85BDC9FD1C3A}</a:tableStyleId>
              </a:tblPr>
              <a:tblGrid>
                <a:gridCol w="2570919">
                  <a:extLst>
                    <a:ext uri="{9D8B030D-6E8A-4147-A177-3AD203B41FA5}">
                      <a16:colId xmlns:a16="http://schemas.microsoft.com/office/drawing/2014/main" val="20000"/>
                    </a:ext>
                  </a:extLst>
                </a:gridCol>
                <a:gridCol w="2918921">
                  <a:extLst>
                    <a:ext uri="{9D8B030D-6E8A-4147-A177-3AD203B41FA5}">
                      <a16:colId xmlns:a16="http://schemas.microsoft.com/office/drawing/2014/main" val="3803384787"/>
                    </a:ext>
                  </a:extLst>
                </a:gridCol>
                <a:gridCol w="3074977">
                  <a:extLst>
                    <a:ext uri="{9D8B030D-6E8A-4147-A177-3AD203B41FA5}">
                      <a16:colId xmlns:a16="http://schemas.microsoft.com/office/drawing/2014/main" val="3696762025"/>
                    </a:ext>
                  </a:extLst>
                </a:gridCol>
              </a:tblGrid>
              <a:tr h="139148">
                <a:tc>
                  <a:txBody>
                    <a:bodyPr/>
                    <a:lstStyle/>
                    <a:p>
                      <a:pPr algn="l" rtl="0" fontAlgn="base"/>
                      <a:endParaRPr lang="en-US" sz="1400" b="1">
                        <a:effectLst/>
                        <a:latin typeface="+mn-lt"/>
                      </a:endParaRPr>
                    </a:p>
                  </a:txBody>
                  <a:tcPr marR="0" marT="36000" marB="36000" anchor="ctr"/>
                </a:tc>
                <a:tc>
                  <a:txBody>
                    <a:bodyPr/>
                    <a:lstStyle/>
                    <a:p>
                      <a:pPr marL="0" marR="0" lvl="0" indent="0" algn="ctr" rtl="0">
                        <a:lnSpc>
                          <a:spcPct val="100000"/>
                        </a:lnSpc>
                        <a:spcBef>
                          <a:spcPts val="0"/>
                        </a:spcBef>
                        <a:spcAft>
                          <a:spcPts val="0"/>
                        </a:spcAft>
                        <a:buClrTx/>
                        <a:buSzTx/>
                        <a:buFontTx/>
                        <a:buNone/>
                      </a:pPr>
                      <a:r>
                        <a:rPr lang="en-US" sz="1400" b="1" u="none" strike="noStrike" kern="1200" cap="none" spc="0" normalizeH="0" baseline="0">
                          <a:ln>
                            <a:noFill/>
                          </a:ln>
                          <a:solidFill>
                            <a:schemeClr val="bg1"/>
                          </a:solidFill>
                          <a:effectLst/>
                          <a:uLnTx/>
                          <a:uFillTx/>
                        </a:rPr>
                        <a:t>Zanubrutinib (n=207), n (%)</a:t>
                      </a:r>
                      <a:endParaRPr lang="en-US" sz="1400" b="1">
                        <a:latin typeface="+mn-lt"/>
                      </a:endParaRPr>
                    </a:p>
                  </a:txBody>
                  <a:tcPr marT="36000" marB="36000">
                    <a:solidFill>
                      <a:schemeClr val="accent5"/>
                    </a:solidFill>
                  </a:tcPr>
                </a:tc>
                <a:tc>
                  <a:txBody>
                    <a:bodyPr/>
                    <a:lstStyle/>
                    <a:p>
                      <a:pPr marL="0" marR="0" lvl="0" indent="0" algn="ctr" rtl="0">
                        <a:lnSpc>
                          <a:spcPct val="100000"/>
                        </a:lnSpc>
                        <a:spcBef>
                          <a:spcPts val="0"/>
                        </a:spcBef>
                        <a:spcAft>
                          <a:spcPts val="0"/>
                        </a:spcAft>
                        <a:buClrTx/>
                        <a:buSzTx/>
                        <a:buFontTx/>
                        <a:buNone/>
                      </a:pPr>
                      <a:r>
                        <a:rPr lang="en-US" sz="1400" b="1" u="none" strike="noStrike" kern="1200" cap="none" spc="0" normalizeH="0" baseline="0">
                          <a:ln>
                            <a:noFill/>
                          </a:ln>
                          <a:solidFill>
                            <a:schemeClr val="bg1"/>
                          </a:solidFill>
                          <a:effectLst/>
                          <a:uLnTx/>
                          <a:uFillTx/>
                        </a:rPr>
                        <a:t>Ibrutinib (n=208), n (%)</a:t>
                      </a:r>
                      <a:endParaRPr lang="en-US" sz="1400" b="1">
                        <a:latin typeface="+mn-lt"/>
                      </a:endParaRPr>
                    </a:p>
                  </a:txBody>
                  <a:tcPr marT="36000" marB="36000">
                    <a:solidFill>
                      <a:schemeClr val="accent4"/>
                    </a:solidFill>
                  </a:tcPr>
                </a:tc>
                <a:extLst>
                  <a:ext uri="{0D108BD9-81ED-4DB2-BD59-A6C34878D82A}">
                    <a16:rowId xmlns:a16="http://schemas.microsoft.com/office/drawing/2014/main" val="10000"/>
                  </a:ext>
                </a:extLst>
              </a:tr>
              <a:tr h="278296">
                <a:tc rowSpan="2">
                  <a:txBody>
                    <a:bodyPr/>
                    <a:lstStyle/>
                    <a:p>
                      <a:pPr algn="l" rtl="0" fontAlgn="base"/>
                      <a:r>
                        <a:rPr lang="en-US" sz="1400" b="1">
                          <a:solidFill>
                            <a:schemeClr val="tx1"/>
                          </a:solidFill>
                          <a:effectLst/>
                        </a:rPr>
                        <a:t>Primary endpoint:</a:t>
                      </a:r>
                    </a:p>
                    <a:p>
                      <a:pPr algn="l" rtl="0" fontAlgn="base"/>
                      <a:r>
                        <a:rPr lang="en-US" sz="1400" b="1">
                          <a:solidFill>
                            <a:schemeClr val="tx1"/>
                          </a:solidFill>
                          <a:effectLst/>
                        </a:rPr>
                        <a:t>ORR (PR+CR) ​</a:t>
                      </a:r>
                      <a:endParaRPr lang="en-US" sz="1400" b="1">
                        <a:solidFill>
                          <a:schemeClr val="tx1"/>
                        </a:solidFill>
                        <a:effectLst/>
                        <a:latin typeface="+mn-lt"/>
                      </a:endParaRPr>
                    </a:p>
                  </a:txBody>
                  <a:tcPr marR="0" marT="36000" marB="36000" anchor="ctr"/>
                </a:tc>
                <a:tc>
                  <a:txBody>
                    <a:bodyPr/>
                    <a:lstStyle/>
                    <a:p>
                      <a:pPr marL="0" marR="0" lvl="0" indent="0" algn="ctr" rtl="0">
                        <a:lnSpc>
                          <a:spcPct val="100000"/>
                        </a:lnSpc>
                        <a:spcBef>
                          <a:spcPts val="0"/>
                        </a:spcBef>
                        <a:spcAft>
                          <a:spcPts val="0"/>
                        </a:spcAft>
                        <a:buClrTx/>
                        <a:buSzTx/>
                        <a:buFontTx/>
                        <a:buNone/>
                      </a:pPr>
                      <a:r>
                        <a:rPr lang="en-US" sz="1400" b="0" u="none" strike="noStrike" kern="1200" cap="none" spc="0" normalizeH="0" baseline="0" noProof="0">
                          <a:ln>
                            <a:noFill/>
                          </a:ln>
                          <a:solidFill>
                            <a:schemeClr val="tx1"/>
                          </a:solidFill>
                          <a:effectLst/>
                          <a:uLnTx/>
                          <a:uFillTx/>
                        </a:rPr>
                        <a:t>162 (</a:t>
                      </a:r>
                      <a:r>
                        <a:rPr lang="en-US" sz="1400" b="1" u="none" strike="noStrike" kern="1200" cap="none" spc="0" normalizeH="0" baseline="0" noProof="0">
                          <a:ln>
                            <a:noFill/>
                          </a:ln>
                          <a:solidFill>
                            <a:schemeClr val="tx1"/>
                          </a:solidFill>
                          <a:effectLst/>
                          <a:uLnTx/>
                          <a:uFillTx/>
                        </a:rPr>
                        <a:t>78.3</a:t>
                      </a:r>
                      <a:r>
                        <a:rPr lang="en-US" sz="1400" b="0" u="none" strike="noStrike" kern="1200" cap="none" spc="0" normalizeH="0" baseline="0" noProof="0">
                          <a:ln>
                            <a:noFill/>
                          </a:ln>
                          <a:solidFill>
                            <a:schemeClr val="tx1"/>
                          </a:solidFill>
                          <a:effectLst/>
                          <a:uLnTx/>
                          <a:uFillTx/>
                        </a:rPr>
                        <a:t>)</a:t>
                      </a:r>
                      <a:endParaRPr lang="en-US" sz="1400" b="0" u="none" strike="noStrike" kern="0" cap="none" spc="0" normalizeH="0" baseline="0" noProof="0">
                        <a:ln>
                          <a:noFill/>
                        </a:ln>
                        <a:solidFill>
                          <a:schemeClr val="tx1"/>
                        </a:solidFill>
                        <a:effectLst/>
                        <a:uLnTx/>
                        <a:uFillTx/>
                      </a:endParaRPr>
                    </a:p>
                    <a:p>
                      <a:pPr marL="0" marR="0" lvl="0" indent="0" algn="ctr" rtl="0">
                        <a:lnSpc>
                          <a:spcPct val="100000"/>
                        </a:lnSpc>
                        <a:spcBef>
                          <a:spcPts val="0"/>
                        </a:spcBef>
                        <a:spcAft>
                          <a:spcPts val="0"/>
                        </a:spcAft>
                        <a:buClrTx/>
                        <a:buSzTx/>
                        <a:buFontTx/>
                        <a:buNone/>
                      </a:pPr>
                      <a:r>
                        <a:rPr lang="en-US" sz="1400" b="0" u="none" strike="noStrike" kern="1200" cap="none" spc="0" normalizeH="0" baseline="0" noProof="0">
                          <a:ln>
                            <a:noFill/>
                          </a:ln>
                          <a:solidFill>
                            <a:schemeClr val="tx1"/>
                          </a:solidFill>
                          <a:effectLst/>
                          <a:uLnTx/>
                          <a:uFillTx/>
                        </a:rPr>
                        <a:t>95% CI: 72.0, 83.7</a:t>
                      </a:r>
                      <a:endParaRPr lang="en-US" sz="1400" b="0">
                        <a:solidFill>
                          <a:schemeClr val="tx1"/>
                        </a:solidFill>
                        <a:latin typeface="+mn-lt"/>
                      </a:endParaRPr>
                    </a:p>
                  </a:txBody>
                  <a:tcPr marT="36000" marB="36000"/>
                </a:tc>
                <a:tc>
                  <a:txBody>
                    <a:bodyPr/>
                    <a:lstStyle/>
                    <a:p>
                      <a:pPr marL="0" marR="0" lvl="0" indent="0" algn="ctr" rtl="0">
                        <a:lnSpc>
                          <a:spcPct val="100000"/>
                        </a:lnSpc>
                        <a:spcBef>
                          <a:spcPts val="0"/>
                        </a:spcBef>
                        <a:spcAft>
                          <a:spcPts val="0"/>
                        </a:spcAft>
                        <a:buClrTx/>
                        <a:buSzTx/>
                        <a:buFontTx/>
                        <a:buNone/>
                      </a:pPr>
                      <a:r>
                        <a:rPr lang="en-US" sz="1400" b="0" u="none" strike="noStrike" kern="1200" cap="none" spc="0" normalizeH="0" baseline="0" noProof="0">
                          <a:ln>
                            <a:noFill/>
                          </a:ln>
                          <a:solidFill>
                            <a:schemeClr val="tx1"/>
                          </a:solidFill>
                          <a:effectLst/>
                          <a:uLnTx/>
                          <a:uFillTx/>
                        </a:rPr>
                        <a:t>130 (</a:t>
                      </a:r>
                      <a:r>
                        <a:rPr lang="en-US" sz="1400" b="1" u="none" strike="noStrike" kern="1200" cap="none" spc="0" normalizeH="0" baseline="0" noProof="0">
                          <a:ln>
                            <a:noFill/>
                          </a:ln>
                          <a:solidFill>
                            <a:schemeClr val="tx1"/>
                          </a:solidFill>
                          <a:effectLst/>
                          <a:uLnTx/>
                          <a:uFillTx/>
                        </a:rPr>
                        <a:t>62.5</a:t>
                      </a:r>
                      <a:r>
                        <a:rPr lang="en-US" sz="1400" b="0" u="none" strike="noStrike" kern="1200" cap="none" spc="0" normalizeH="0" baseline="0" noProof="0">
                          <a:ln>
                            <a:noFill/>
                          </a:ln>
                          <a:solidFill>
                            <a:schemeClr val="tx1"/>
                          </a:solidFill>
                          <a:effectLst/>
                          <a:uLnTx/>
                          <a:uFillTx/>
                        </a:rPr>
                        <a:t>)</a:t>
                      </a:r>
                      <a:endParaRPr lang="en-US" sz="1400" b="0" u="none" strike="noStrike" kern="0" cap="none" spc="0" normalizeH="0" baseline="0" noProof="0">
                        <a:ln>
                          <a:noFill/>
                        </a:ln>
                        <a:solidFill>
                          <a:schemeClr val="tx1"/>
                        </a:solidFill>
                        <a:effectLst/>
                        <a:uLnTx/>
                        <a:uFillTx/>
                      </a:endParaRPr>
                    </a:p>
                    <a:p>
                      <a:pPr marL="0" marR="0" lvl="0" indent="0" algn="ctr" rtl="0">
                        <a:lnSpc>
                          <a:spcPct val="100000"/>
                        </a:lnSpc>
                        <a:spcBef>
                          <a:spcPts val="0"/>
                        </a:spcBef>
                        <a:spcAft>
                          <a:spcPts val="0"/>
                        </a:spcAft>
                        <a:buClrTx/>
                        <a:buSzTx/>
                        <a:buFontTx/>
                        <a:buNone/>
                      </a:pPr>
                      <a:r>
                        <a:rPr lang="en-US" sz="1400" b="0" u="none" strike="noStrike" kern="1200" cap="none" spc="0" normalizeH="0" baseline="0" noProof="0">
                          <a:ln>
                            <a:noFill/>
                          </a:ln>
                          <a:solidFill>
                            <a:schemeClr val="tx1"/>
                          </a:solidFill>
                          <a:effectLst/>
                          <a:uLnTx/>
                          <a:uFillTx/>
                        </a:rPr>
                        <a:t>95% CI: 55.5, 69.1</a:t>
                      </a:r>
                      <a:endParaRPr lang="en-US" sz="1400" b="0">
                        <a:solidFill>
                          <a:schemeClr val="tx1"/>
                        </a:solidFill>
                        <a:latin typeface="+mn-lt"/>
                      </a:endParaRPr>
                    </a:p>
                  </a:txBody>
                  <a:tcPr marT="36000" marB="36000"/>
                </a:tc>
                <a:extLst>
                  <a:ext uri="{0D108BD9-81ED-4DB2-BD59-A6C34878D82A}">
                    <a16:rowId xmlns:a16="http://schemas.microsoft.com/office/drawing/2014/main" val="10001"/>
                  </a:ext>
                </a:extLst>
              </a:tr>
              <a:tr h="133482">
                <a:tc vMerge="1">
                  <a:txBody>
                    <a:bodyPr/>
                    <a:lstStyle/>
                    <a:p>
                      <a:pPr algn="l" rtl="0" fontAlgn="base"/>
                      <a:endParaRPr lang="en-US" sz="2000" b="1">
                        <a:effectLst/>
                        <a:latin typeface="+mn-lt"/>
                      </a:endParaRPr>
                    </a:p>
                  </a:txBody>
                  <a:tcPr anchor="ctr"/>
                </a:tc>
                <a:tc gridSpan="2">
                  <a:txBody>
                    <a:bodyPr/>
                    <a:lstStyle/>
                    <a:p>
                      <a:pPr marL="0" marR="0" lvl="0" indent="0" algn="ctr" rtl="0">
                        <a:lnSpc>
                          <a:spcPct val="100000"/>
                        </a:lnSpc>
                        <a:spcBef>
                          <a:spcPts val="0"/>
                        </a:spcBef>
                        <a:spcAft>
                          <a:spcPts val="0"/>
                        </a:spcAft>
                        <a:buClrTx/>
                        <a:buSzTx/>
                        <a:buFontTx/>
                        <a:buNone/>
                      </a:pPr>
                      <a:r>
                        <a:rPr lang="en-US" sz="1400" b="0">
                          <a:solidFill>
                            <a:schemeClr val="tx1"/>
                          </a:solidFill>
                        </a:rPr>
                        <a:t>Superiority 2-sided </a:t>
                      </a:r>
                      <a:r>
                        <a:rPr lang="en-US" sz="1400" b="0" i="1">
                          <a:solidFill>
                            <a:schemeClr val="tx1"/>
                          </a:solidFill>
                        </a:rPr>
                        <a:t>P</a:t>
                      </a:r>
                      <a:r>
                        <a:rPr lang="en-US" sz="1400" b="0">
                          <a:solidFill>
                            <a:schemeClr val="tx1"/>
                          </a:solidFill>
                        </a:rPr>
                        <a:t>=0.0006 compared with pre-specified alpha of 0.0099</a:t>
                      </a:r>
                      <a:endParaRPr lang="en-US" sz="1400" b="0">
                        <a:solidFill>
                          <a:schemeClr val="tx1"/>
                        </a:solidFill>
                        <a:latin typeface="+mn-lt"/>
                      </a:endParaRPr>
                    </a:p>
                  </a:txBody>
                  <a:tcPr marT="36000" marB="36000"/>
                </a:tc>
                <a:tc hMerge="1">
                  <a:txBody>
                    <a:bodyPr/>
                    <a:lstStyle/>
                    <a:p>
                      <a:pPr marL="0" marR="0" lvl="0" indent="0" algn="ctr" rtl="0">
                        <a:lnSpc>
                          <a:spcPct val="100000"/>
                        </a:lnSpc>
                        <a:spcBef>
                          <a:spcPts val="0"/>
                        </a:spcBef>
                        <a:spcAft>
                          <a:spcPts val="0"/>
                        </a:spcAft>
                        <a:buClrTx/>
                        <a:buSzTx/>
                        <a:buFontTx/>
                        <a:buNone/>
                      </a:pPr>
                      <a:endParaRPr lang="en-US" sz="1800" b="1">
                        <a:latin typeface="+mn-lt"/>
                      </a:endParaRPr>
                    </a:p>
                  </a:txBody>
                  <a:tcPr>
                    <a:solidFill>
                      <a:srgbClr val="EAEDF4"/>
                    </a:solidFill>
                  </a:tcPr>
                </a:tc>
                <a:extLst>
                  <a:ext uri="{0D108BD9-81ED-4DB2-BD59-A6C34878D82A}">
                    <a16:rowId xmlns:a16="http://schemas.microsoft.com/office/drawing/2014/main" val="3889881850"/>
                  </a:ext>
                </a:extLst>
              </a:tr>
              <a:tr h="139148">
                <a:tc>
                  <a:txBody>
                    <a:bodyPr/>
                    <a:lstStyle/>
                    <a:p>
                      <a:pPr algn="l" rtl="0" fontAlgn="base"/>
                      <a:r>
                        <a:rPr lang="en-US" sz="1400" b="0">
                          <a:solidFill>
                            <a:schemeClr val="tx1"/>
                          </a:solidFill>
                          <a:effectLst/>
                        </a:rPr>
                        <a:t>     CR/CRi</a:t>
                      </a:r>
                      <a:endParaRPr lang="en-US" sz="1400" b="0">
                        <a:solidFill>
                          <a:schemeClr val="tx1"/>
                        </a:solidFill>
                        <a:effectLst/>
                        <a:latin typeface="+mn-lt"/>
                      </a:endParaRPr>
                    </a:p>
                  </a:txBody>
                  <a:tcPr marR="0" marT="36000" marB="36000"/>
                </a:tc>
                <a:tc>
                  <a:txBody>
                    <a:bodyPr/>
                    <a:lstStyle/>
                    <a:p>
                      <a:pPr algn="ctr" rtl="0" fontAlgn="base"/>
                      <a:r>
                        <a:rPr lang="en-US" sz="1400" b="0">
                          <a:solidFill>
                            <a:schemeClr val="tx1"/>
                          </a:solidFill>
                          <a:effectLst/>
                        </a:rPr>
                        <a:t>4 (1.9)​</a:t>
                      </a:r>
                      <a:endParaRPr lang="en-US" sz="1400" b="0" i="0">
                        <a:solidFill>
                          <a:schemeClr val="tx1"/>
                        </a:solidFill>
                        <a:effectLst/>
                        <a:latin typeface="+mn-lt"/>
                      </a:endParaRPr>
                    </a:p>
                  </a:txBody>
                  <a:tcPr marT="36000" marB="36000"/>
                </a:tc>
                <a:tc>
                  <a:txBody>
                    <a:bodyPr/>
                    <a:lstStyle/>
                    <a:p>
                      <a:pPr algn="ctr" rtl="0" fontAlgn="base"/>
                      <a:r>
                        <a:rPr lang="en-US" sz="1400" b="0">
                          <a:solidFill>
                            <a:schemeClr val="tx1"/>
                          </a:solidFill>
                          <a:effectLst/>
                        </a:rPr>
                        <a:t>3 (1.4)​</a:t>
                      </a:r>
                      <a:endParaRPr lang="en-US" sz="1400" b="0" i="0">
                        <a:solidFill>
                          <a:schemeClr val="tx1"/>
                        </a:solidFill>
                        <a:effectLst/>
                        <a:latin typeface="+mn-lt"/>
                      </a:endParaRPr>
                    </a:p>
                  </a:txBody>
                  <a:tcPr marT="36000" marB="36000"/>
                </a:tc>
                <a:extLst>
                  <a:ext uri="{0D108BD9-81ED-4DB2-BD59-A6C34878D82A}">
                    <a16:rowId xmlns:a16="http://schemas.microsoft.com/office/drawing/2014/main" val="10002"/>
                  </a:ext>
                </a:extLst>
              </a:tr>
              <a:tr h="288438">
                <a:tc>
                  <a:txBody>
                    <a:bodyPr/>
                    <a:lstStyle/>
                    <a:p>
                      <a:pPr algn="l" rtl="0" fontAlgn="base"/>
                      <a:r>
                        <a:rPr lang="en-US" sz="1400" b="0">
                          <a:solidFill>
                            <a:schemeClr val="tx1"/>
                          </a:solidFill>
                          <a:effectLst/>
                        </a:rPr>
                        <a:t>     nPR​</a:t>
                      </a:r>
                      <a:endParaRPr lang="en-US" sz="1400" b="0">
                        <a:solidFill>
                          <a:schemeClr val="tx1"/>
                        </a:solidFill>
                        <a:effectLst/>
                        <a:latin typeface="+mn-lt"/>
                      </a:endParaRPr>
                    </a:p>
                  </a:txBody>
                  <a:tcPr marR="0" marT="36000" marB="36000"/>
                </a:tc>
                <a:tc>
                  <a:txBody>
                    <a:bodyPr/>
                    <a:lstStyle/>
                    <a:p>
                      <a:pPr algn="ctr" rtl="0" fontAlgn="base"/>
                      <a:r>
                        <a:rPr lang="en-US" sz="1400" b="0" u="none" strike="noStrike">
                          <a:solidFill>
                            <a:schemeClr val="tx1"/>
                          </a:solidFill>
                          <a:effectLst/>
                        </a:rPr>
                        <a:t>1 (0.5)</a:t>
                      </a:r>
                      <a:r>
                        <a:rPr lang="en-US" sz="1400" b="0">
                          <a:solidFill>
                            <a:schemeClr val="tx1"/>
                          </a:solidFill>
                          <a:effectLst/>
                        </a:rPr>
                        <a:t>​</a:t>
                      </a:r>
                      <a:endParaRPr lang="en-US" sz="1400" b="0" i="0">
                        <a:solidFill>
                          <a:schemeClr val="tx1"/>
                        </a:solidFill>
                        <a:effectLst/>
                        <a:latin typeface="+mn-lt"/>
                      </a:endParaRPr>
                    </a:p>
                  </a:txBody>
                  <a:tcPr marT="36000" marB="36000"/>
                </a:tc>
                <a:tc>
                  <a:txBody>
                    <a:bodyPr/>
                    <a:lstStyle/>
                    <a:p>
                      <a:pPr algn="ctr" rtl="0" fontAlgn="base"/>
                      <a:r>
                        <a:rPr lang="en-US" sz="1400" b="0" u="none" strike="noStrike">
                          <a:solidFill>
                            <a:schemeClr val="tx1"/>
                          </a:solidFill>
                          <a:effectLst/>
                        </a:rPr>
                        <a:t>0</a:t>
                      </a:r>
                      <a:r>
                        <a:rPr lang="en-US" sz="1400" b="0">
                          <a:solidFill>
                            <a:schemeClr val="tx1"/>
                          </a:solidFill>
                          <a:effectLst/>
                        </a:rPr>
                        <a:t>​</a:t>
                      </a:r>
                      <a:endParaRPr lang="en-US" sz="1400" b="0" i="0">
                        <a:solidFill>
                          <a:schemeClr val="tx1"/>
                        </a:solidFill>
                        <a:effectLst/>
                        <a:latin typeface="+mn-lt"/>
                      </a:endParaRPr>
                    </a:p>
                  </a:txBody>
                  <a:tcPr marT="36000" marB="36000"/>
                </a:tc>
                <a:extLst>
                  <a:ext uri="{0D108BD9-81ED-4DB2-BD59-A6C34878D82A}">
                    <a16:rowId xmlns:a16="http://schemas.microsoft.com/office/drawing/2014/main" val="3497889191"/>
                  </a:ext>
                </a:extLst>
              </a:tr>
              <a:tr h="139148">
                <a:tc>
                  <a:txBody>
                    <a:bodyPr/>
                    <a:lstStyle/>
                    <a:p>
                      <a:pPr algn="l" rtl="0" fontAlgn="base"/>
                      <a:r>
                        <a:rPr lang="en-US" sz="1400" b="0">
                          <a:solidFill>
                            <a:schemeClr val="tx1"/>
                          </a:solidFill>
                          <a:effectLst/>
                        </a:rPr>
                        <a:t>     PR​</a:t>
                      </a:r>
                      <a:endParaRPr lang="en-US" sz="1400" b="0">
                        <a:solidFill>
                          <a:schemeClr val="tx1"/>
                        </a:solidFill>
                        <a:effectLst/>
                        <a:latin typeface="+mn-lt"/>
                      </a:endParaRPr>
                    </a:p>
                  </a:txBody>
                  <a:tcPr marR="0" marT="36000" marB="36000"/>
                </a:tc>
                <a:tc>
                  <a:txBody>
                    <a:bodyPr/>
                    <a:lstStyle/>
                    <a:p>
                      <a:pPr algn="ctr" rtl="0" fontAlgn="base"/>
                      <a:r>
                        <a:rPr lang="en-US" sz="1400" b="0" u="none" strike="noStrike">
                          <a:solidFill>
                            <a:schemeClr val="tx1"/>
                          </a:solidFill>
                          <a:effectLst/>
                        </a:rPr>
                        <a:t>157 (75.8)</a:t>
                      </a:r>
                      <a:r>
                        <a:rPr lang="en-US" sz="1400" b="0">
                          <a:solidFill>
                            <a:schemeClr val="tx1"/>
                          </a:solidFill>
                          <a:effectLst/>
                        </a:rPr>
                        <a:t>​</a:t>
                      </a:r>
                      <a:endParaRPr lang="en-US" sz="1400" b="0" i="0">
                        <a:solidFill>
                          <a:schemeClr val="tx1"/>
                        </a:solidFill>
                        <a:effectLst/>
                        <a:latin typeface="+mn-lt"/>
                      </a:endParaRPr>
                    </a:p>
                  </a:txBody>
                  <a:tcPr marT="36000" marB="36000"/>
                </a:tc>
                <a:tc>
                  <a:txBody>
                    <a:bodyPr/>
                    <a:lstStyle/>
                    <a:p>
                      <a:pPr algn="ctr" rtl="0" fontAlgn="base"/>
                      <a:r>
                        <a:rPr lang="en-US" sz="1400" b="0" u="none" strike="noStrike">
                          <a:solidFill>
                            <a:schemeClr val="tx1"/>
                          </a:solidFill>
                          <a:effectLst/>
                        </a:rPr>
                        <a:t>127 (61.1)</a:t>
                      </a:r>
                      <a:r>
                        <a:rPr lang="en-US" sz="1400" b="0">
                          <a:solidFill>
                            <a:schemeClr val="tx1"/>
                          </a:solidFill>
                          <a:effectLst/>
                        </a:rPr>
                        <a:t>​</a:t>
                      </a:r>
                      <a:endParaRPr lang="en-US" sz="1400" b="0" i="0">
                        <a:solidFill>
                          <a:schemeClr val="tx1"/>
                        </a:solidFill>
                        <a:effectLst/>
                        <a:latin typeface="+mn-lt"/>
                      </a:endParaRPr>
                    </a:p>
                  </a:txBody>
                  <a:tcPr marT="36000" marB="36000"/>
                </a:tc>
                <a:extLst>
                  <a:ext uri="{0D108BD9-81ED-4DB2-BD59-A6C34878D82A}">
                    <a16:rowId xmlns:a16="http://schemas.microsoft.com/office/drawing/2014/main" val="4267293184"/>
                  </a:ext>
                </a:extLst>
              </a:tr>
              <a:tr h="139148">
                <a:tc>
                  <a:txBody>
                    <a:bodyPr/>
                    <a:lstStyle/>
                    <a:p>
                      <a:pPr algn="l" rtl="0" fontAlgn="base"/>
                      <a:r>
                        <a:rPr lang="en-US" sz="1400" b="0">
                          <a:solidFill>
                            <a:schemeClr val="tx1"/>
                          </a:solidFill>
                          <a:effectLst/>
                        </a:rPr>
                        <a:t>ORR (PR-L+PR+CR) </a:t>
                      </a:r>
                      <a:endParaRPr lang="en-US" sz="1400" b="0" i="1">
                        <a:solidFill>
                          <a:schemeClr val="tx1"/>
                        </a:solidFill>
                        <a:effectLst/>
                        <a:latin typeface="+mn-lt"/>
                      </a:endParaRPr>
                    </a:p>
                  </a:txBody>
                  <a:tcPr marR="0" marT="36000" marB="36000"/>
                </a:tc>
                <a:tc>
                  <a:txBody>
                    <a:bodyPr/>
                    <a:lstStyle/>
                    <a:p>
                      <a:pPr algn="ctr" rtl="0" fontAlgn="base"/>
                      <a:r>
                        <a:rPr lang="en-US" sz="1400" b="0">
                          <a:solidFill>
                            <a:schemeClr val="tx1"/>
                          </a:solidFill>
                          <a:effectLst/>
                        </a:rPr>
                        <a:t>183 (88.4)</a:t>
                      </a:r>
                      <a:endParaRPr lang="en-US" sz="1400" b="0" i="1">
                        <a:solidFill>
                          <a:schemeClr val="tx1"/>
                        </a:solidFill>
                        <a:effectLst/>
                        <a:latin typeface="+mn-lt"/>
                      </a:endParaRPr>
                    </a:p>
                  </a:txBody>
                  <a:tcPr marT="36000" marB="36000"/>
                </a:tc>
                <a:tc>
                  <a:txBody>
                    <a:bodyPr/>
                    <a:lstStyle/>
                    <a:p>
                      <a:pPr algn="ctr" rtl="0" fontAlgn="base"/>
                      <a:r>
                        <a:rPr lang="en-US" sz="1400" b="0">
                          <a:solidFill>
                            <a:schemeClr val="tx1"/>
                          </a:solidFill>
                          <a:effectLst/>
                        </a:rPr>
                        <a:t>169 (81.3)</a:t>
                      </a:r>
                      <a:endParaRPr lang="en-US" sz="1400" b="0" i="1">
                        <a:solidFill>
                          <a:schemeClr val="tx1"/>
                        </a:solidFill>
                        <a:effectLst/>
                        <a:latin typeface="+mn-lt"/>
                      </a:endParaRPr>
                    </a:p>
                  </a:txBody>
                  <a:tcPr marT="36000" marB="36000"/>
                </a:tc>
                <a:extLst>
                  <a:ext uri="{0D108BD9-81ED-4DB2-BD59-A6C34878D82A}">
                    <a16:rowId xmlns:a16="http://schemas.microsoft.com/office/drawing/2014/main" val="1240816953"/>
                  </a:ext>
                </a:extLst>
              </a:tr>
              <a:tr h="139148">
                <a:tc>
                  <a:txBody>
                    <a:bodyPr/>
                    <a:lstStyle/>
                    <a:p>
                      <a:pPr algn="l" rtl="0" fontAlgn="base"/>
                      <a:r>
                        <a:rPr lang="en-US" sz="1400" b="0">
                          <a:solidFill>
                            <a:schemeClr val="tx1"/>
                          </a:solidFill>
                          <a:effectLst/>
                        </a:rPr>
                        <a:t>     PR-L​</a:t>
                      </a:r>
                      <a:endParaRPr lang="en-US" sz="1400" b="0">
                        <a:solidFill>
                          <a:schemeClr val="tx1"/>
                        </a:solidFill>
                        <a:effectLst/>
                        <a:latin typeface="+mn-lt"/>
                      </a:endParaRPr>
                    </a:p>
                  </a:txBody>
                  <a:tcPr marR="0" marT="36000" marB="36000"/>
                </a:tc>
                <a:tc>
                  <a:txBody>
                    <a:bodyPr/>
                    <a:lstStyle/>
                    <a:p>
                      <a:pPr algn="ctr" rtl="0" fontAlgn="base"/>
                      <a:r>
                        <a:rPr lang="en-US" sz="1400" b="0" u="none" strike="noStrike">
                          <a:solidFill>
                            <a:schemeClr val="tx1"/>
                          </a:solidFill>
                          <a:effectLst/>
                        </a:rPr>
                        <a:t>21 (10.1)</a:t>
                      </a:r>
                      <a:r>
                        <a:rPr lang="en-US" sz="1400" b="0">
                          <a:solidFill>
                            <a:schemeClr val="tx1"/>
                          </a:solidFill>
                          <a:effectLst/>
                        </a:rPr>
                        <a:t>​</a:t>
                      </a:r>
                      <a:endParaRPr lang="en-US" sz="1400" b="0" i="0">
                        <a:solidFill>
                          <a:schemeClr val="tx1"/>
                        </a:solidFill>
                        <a:effectLst/>
                        <a:latin typeface="+mn-lt"/>
                      </a:endParaRPr>
                    </a:p>
                  </a:txBody>
                  <a:tcPr marT="36000" marB="36000"/>
                </a:tc>
                <a:tc>
                  <a:txBody>
                    <a:bodyPr/>
                    <a:lstStyle/>
                    <a:p>
                      <a:pPr algn="ctr" rtl="0" fontAlgn="base"/>
                      <a:r>
                        <a:rPr lang="en-US" sz="1400" b="0" u="none" strike="noStrike">
                          <a:solidFill>
                            <a:schemeClr val="tx1"/>
                          </a:solidFill>
                          <a:effectLst/>
                        </a:rPr>
                        <a:t>39 (18.8)</a:t>
                      </a:r>
                      <a:r>
                        <a:rPr lang="en-US" sz="1400" b="0">
                          <a:solidFill>
                            <a:schemeClr val="tx1"/>
                          </a:solidFill>
                          <a:effectLst/>
                        </a:rPr>
                        <a:t>​</a:t>
                      </a:r>
                      <a:endParaRPr lang="en-US" sz="1400" b="0" i="0">
                        <a:solidFill>
                          <a:schemeClr val="tx1"/>
                        </a:solidFill>
                        <a:effectLst/>
                        <a:latin typeface="+mn-lt"/>
                      </a:endParaRPr>
                    </a:p>
                  </a:txBody>
                  <a:tcPr marT="36000" marB="36000"/>
                </a:tc>
                <a:extLst>
                  <a:ext uri="{0D108BD9-81ED-4DB2-BD59-A6C34878D82A}">
                    <a16:rowId xmlns:a16="http://schemas.microsoft.com/office/drawing/2014/main" val="587736514"/>
                  </a:ext>
                </a:extLst>
              </a:tr>
              <a:tr h="139148">
                <a:tc>
                  <a:txBody>
                    <a:bodyPr/>
                    <a:lstStyle/>
                    <a:p>
                      <a:pPr algn="l" rtl="0" fontAlgn="base"/>
                      <a:r>
                        <a:rPr lang="en-US" sz="1400" b="0">
                          <a:solidFill>
                            <a:schemeClr val="tx1"/>
                          </a:solidFill>
                          <a:effectLst/>
                        </a:rPr>
                        <a:t>SD</a:t>
                      </a:r>
                      <a:endParaRPr lang="en-US" sz="1400" b="0">
                        <a:solidFill>
                          <a:schemeClr val="tx1"/>
                        </a:solidFill>
                        <a:effectLst/>
                        <a:latin typeface="+mn-lt"/>
                      </a:endParaRPr>
                    </a:p>
                  </a:txBody>
                  <a:tcPr marR="0" marT="36000" marB="36000"/>
                </a:tc>
                <a:tc>
                  <a:txBody>
                    <a:bodyPr/>
                    <a:lstStyle/>
                    <a:p>
                      <a:pPr algn="ctr" rtl="0" fontAlgn="base"/>
                      <a:r>
                        <a:rPr lang="en-US" sz="1400" b="0">
                          <a:solidFill>
                            <a:schemeClr val="tx1"/>
                          </a:solidFill>
                          <a:effectLst/>
                        </a:rPr>
                        <a:t>17 (8.2)</a:t>
                      </a:r>
                      <a:endParaRPr lang="en-US" sz="1400" b="0" i="0">
                        <a:solidFill>
                          <a:schemeClr val="tx1"/>
                        </a:solidFill>
                        <a:effectLst/>
                        <a:latin typeface="+mn-lt"/>
                      </a:endParaRPr>
                    </a:p>
                  </a:txBody>
                  <a:tcPr marT="36000" marB="36000"/>
                </a:tc>
                <a:tc>
                  <a:txBody>
                    <a:bodyPr/>
                    <a:lstStyle/>
                    <a:p>
                      <a:pPr algn="ctr" rtl="0" fontAlgn="base"/>
                      <a:r>
                        <a:rPr lang="en-US" sz="1400" b="0">
                          <a:solidFill>
                            <a:schemeClr val="tx1"/>
                          </a:solidFill>
                          <a:effectLst/>
                        </a:rPr>
                        <a:t>28 (13.5)</a:t>
                      </a:r>
                      <a:endParaRPr lang="en-US" sz="1400" b="0" i="0">
                        <a:solidFill>
                          <a:schemeClr val="tx1"/>
                        </a:solidFill>
                        <a:effectLst/>
                        <a:latin typeface="+mn-lt"/>
                      </a:endParaRPr>
                    </a:p>
                  </a:txBody>
                  <a:tcPr marT="36000" marB="36000"/>
                </a:tc>
                <a:extLst>
                  <a:ext uri="{0D108BD9-81ED-4DB2-BD59-A6C34878D82A}">
                    <a16:rowId xmlns:a16="http://schemas.microsoft.com/office/drawing/2014/main" val="758706213"/>
                  </a:ext>
                </a:extLst>
              </a:tr>
              <a:tr h="139148">
                <a:tc>
                  <a:txBody>
                    <a:bodyPr/>
                    <a:lstStyle/>
                    <a:p>
                      <a:pPr algn="l" rtl="0" fontAlgn="base"/>
                      <a:r>
                        <a:rPr lang="en-US" sz="1400" b="0">
                          <a:solidFill>
                            <a:schemeClr val="tx1"/>
                          </a:solidFill>
                          <a:effectLst/>
                        </a:rPr>
                        <a:t>PD</a:t>
                      </a:r>
                      <a:endParaRPr lang="en-US" sz="1400" b="0">
                        <a:solidFill>
                          <a:schemeClr val="tx1"/>
                        </a:solidFill>
                        <a:effectLst/>
                        <a:latin typeface="+mn-lt"/>
                      </a:endParaRPr>
                    </a:p>
                  </a:txBody>
                  <a:tcPr marR="0" marT="36000" marB="36000"/>
                </a:tc>
                <a:tc>
                  <a:txBody>
                    <a:bodyPr/>
                    <a:lstStyle/>
                    <a:p>
                      <a:pPr algn="ctr" rtl="0" fontAlgn="base"/>
                      <a:r>
                        <a:rPr lang="en-US" sz="1400" b="0">
                          <a:solidFill>
                            <a:schemeClr val="tx1"/>
                          </a:solidFill>
                          <a:effectLst/>
                        </a:rPr>
                        <a:t>1 (0.5)</a:t>
                      </a:r>
                      <a:endParaRPr lang="en-US" sz="1400" b="0" i="0">
                        <a:solidFill>
                          <a:schemeClr val="tx1"/>
                        </a:solidFill>
                        <a:effectLst/>
                        <a:latin typeface="+mn-lt"/>
                      </a:endParaRPr>
                    </a:p>
                  </a:txBody>
                  <a:tcPr marT="36000" marB="36000"/>
                </a:tc>
                <a:tc>
                  <a:txBody>
                    <a:bodyPr/>
                    <a:lstStyle/>
                    <a:p>
                      <a:pPr algn="ctr" rtl="0" fontAlgn="base"/>
                      <a:r>
                        <a:rPr lang="en-US" sz="1400" b="0">
                          <a:solidFill>
                            <a:schemeClr val="tx1"/>
                          </a:solidFill>
                          <a:effectLst/>
                        </a:rPr>
                        <a:t>2 (1.0)</a:t>
                      </a:r>
                      <a:endParaRPr lang="en-US" sz="1400" b="0" i="0">
                        <a:solidFill>
                          <a:schemeClr val="tx1"/>
                        </a:solidFill>
                        <a:effectLst/>
                        <a:latin typeface="+mn-lt"/>
                      </a:endParaRPr>
                    </a:p>
                  </a:txBody>
                  <a:tcPr marT="36000" marB="36000"/>
                </a:tc>
                <a:extLst>
                  <a:ext uri="{0D108BD9-81ED-4DB2-BD59-A6C34878D82A}">
                    <a16:rowId xmlns:a16="http://schemas.microsoft.com/office/drawing/2014/main" val="2142175542"/>
                  </a:ext>
                </a:extLst>
              </a:tr>
              <a:tr h="139148">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lang="en-US" sz="1400" b="0">
                          <a:solidFill>
                            <a:schemeClr val="tx1"/>
                          </a:solidFill>
                          <a:effectLst/>
                        </a:rPr>
                        <a:t>Discontinued or new therapy prior to 1</a:t>
                      </a:r>
                      <a:r>
                        <a:rPr lang="en-US" sz="1400" b="0" baseline="30000">
                          <a:solidFill>
                            <a:schemeClr val="tx1"/>
                          </a:solidFill>
                          <a:effectLst/>
                        </a:rPr>
                        <a:t>st</a:t>
                      </a:r>
                      <a:r>
                        <a:rPr lang="en-US" sz="1400" b="0">
                          <a:solidFill>
                            <a:schemeClr val="tx1"/>
                          </a:solidFill>
                          <a:effectLst/>
                        </a:rPr>
                        <a:t> assessment</a:t>
                      </a:r>
                      <a:endParaRPr lang="en-US" sz="1400" b="0">
                        <a:solidFill>
                          <a:schemeClr val="tx1"/>
                        </a:solidFill>
                        <a:effectLst/>
                        <a:latin typeface="+mn-lt"/>
                      </a:endParaRPr>
                    </a:p>
                  </a:txBody>
                  <a:tcPr marR="0" marT="36000" marB="36000"/>
                </a:tc>
                <a:tc>
                  <a:txBody>
                    <a:bodyPr/>
                    <a:lstStyle/>
                    <a:p>
                      <a:pPr algn="ctr" rtl="0" fontAlgn="base"/>
                      <a:r>
                        <a:rPr lang="en-US" sz="1400" b="0">
                          <a:solidFill>
                            <a:schemeClr val="tx1"/>
                          </a:solidFill>
                          <a:effectLst/>
                        </a:rPr>
                        <a:t>6 (2.9)</a:t>
                      </a:r>
                      <a:endParaRPr lang="en-US" sz="1400" b="0" i="0">
                        <a:solidFill>
                          <a:schemeClr val="tx1"/>
                        </a:solidFill>
                        <a:effectLst/>
                        <a:latin typeface="+mn-lt"/>
                      </a:endParaRPr>
                    </a:p>
                  </a:txBody>
                  <a:tcPr marT="36000" marB="36000" anchor="ctr"/>
                </a:tc>
                <a:tc>
                  <a:txBody>
                    <a:bodyPr/>
                    <a:lstStyle/>
                    <a:p>
                      <a:pPr algn="ctr" rtl="0" fontAlgn="base"/>
                      <a:r>
                        <a:rPr lang="en-US" sz="1400" b="0">
                          <a:solidFill>
                            <a:schemeClr val="tx1"/>
                          </a:solidFill>
                          <a:effectLst/>
                        </a:rPr>
                        <a:t>9 (4.3)</a:t>
                      </a:r>
                      <a:endParaRPr lang="en-US" sz="1400" b="0" i="0">
                        <a:solidFill>
                          <a:schemeClr val="tx1"/>
                        </a:solidFill>
                        <a:effectLst/>
                        <a:latin typeface="+mn-lt"/>
                      </a:endParaRPr>
                    </a:p>
                  </a:txBody>
                  <a:tcPr marT="36000" marB="36000" anchor="ctr"/>
                </a:tc>
                <a:extLst>
                  <a:ext uri="{0D108BD9-81ED-4DB2-BD59-A6C34878D82A}">
                    <a16:rowId xmlns:a16="http://schemas.microsoft.com/office/drawing/2014/main" val="1292402727"/>
                  </a:ext>
                </a:extLst>
              </a:tr>
            </a:tbl>
          </a:graphicData>
        </a:graphic>
      </p:graphicFrame>
      <p:graphicFrame>
        <p:nvGraphicFramePr>
          <p:cNvPr id="13" name="Table 12">
            <a:extLst>
              <a:ext uri="{FF2B5EF4-FFF2-40B4-BE49-F238E27FC236}">
                <a16:creationId xmlns:a16="http://schemas.microsoft.com/office/drawing/2014/main" id="{A743E8D7-EF6B-0B48-AFD3-82B4D64761F4}"/>
              </a:ext>
            </a:extLst>
          </p:cNvPr>
          <p:cNvGraphicFramePr>
            <a:graphicFrameLocks noGrp="1"/>
          </p:cNvGraphicFramePr>
          <p:nvPr>
            <p:extLst>
              <p:ext uri="{D42A27DB-BD31-4B8C-83A1-F6EECF244321}">
                <p14:modId xmlns:p14="http://schemas.microsoft.com/office/powerpoint/2010/main" val="273623290"/>
              </p:ext>
            </p:extLst>
          </p:nvPr>
        </p:nvGraphicFramePr>
        <p:xfrm>
          <a:off x="410906" y="5773355"/>
          <a:ext cx="8564819" cy="426720"/>
        </p:xfrm>
        <a:graphic>
          <a:graphicData uri="http://schemas.openxmlformats.org/drawingml/2006/table">
            <a:tbl>
              <a:tblPr firstRow="1" bandRow="1">
                <a:tableStyleId>{5C22544A-7EE6-4342-B048-85BDC9FD1C3A}</a:tableStyleId>
              </a:tblPr>
              <a:tblGrid>
                <a:gridCol w="2580560">
                  <a:extLst>
                    <a:ext uri="{9D8B030D-6E8A-4147-A177-3AD203B41FA5}">
                      <a16:colId xmlns:a16="http://schemas.microsoft.com/office/drawing/2014/main" val="20000"/>
                    </a:ext>
                  </a:extLst>
                </a:gridCol>
                <a:gridCol w="2917267">
                  <a:extLst>
                    <a:ext uri="{9D8B030D-6E8A-4147-A177-3AD203B41FA5}">
                      <a16:colId xmlns:a16="http://schemas.microsoft.com/office/drawing/2014/main" val="3803384787"/>
                    </a:ext>
                  </a:extLst>
                </a:gridCol>
                <a:gridCol w="3066992">
                  <a:extLst>
                    <a:ext uri="{9D8B030D-6E8A-4147-A177-3AD203B41FA5}">
                      <a16:colId xmlns:a16="http://schemas.microsoft.com/office/drawing/2014/main" val="1462596680"/>
                    </a:ext>
                  </a:extLst>
                </a:gridCol>
              </a:tblGrid>
              <a:tr h="139148">
                <a:tc>
                  <a:txBody>
                    <a:bodyPr/>
                    <a:lstStyle/>
                    <a:p>
                      <a:pPr algn="l" rtl="0" fontAlgn="base"/>
                      <a:endParaRPr lang="en-US" sz="1400" b="1">
                        <a:effectLst/>
                        <a:latin typeface="+mn-lt"/>
                      </a:endParaRPr>
                    </a:p>
                  </a:txBody>
                  <a:tcPr marT="0" marB="0" anchor="ctr"/>
                </a:tc>
                <a:tc>
                  <a:txBody>
                    <a:bodyPr/>
                    <a:lstStyle/>
                    <a:p>
                      <a:pPr marL="0" marR="0" lvl="0" indent="0" algn="ctr" rtl="0">
                        <a:lnSpc>
                          <a:spcPct val="100000"/>
                        </a:lnSpc>
                        <a:spcBef>
                          <a:spcPts val="0"/>
                        </a:spcBef>
                        <a:spcAft>
                          <a:spcPts val="0"/>
                        </a:spcAft>
                        <a:buClrTx/>
                        <a:buSzTx/>
                        <a:buFontTx/>
                        <a:buNone/>
                      </a:pPr>
                      <a:r>
                        <a:rPr lang="en-US" sz="1400" b="1">
                          <a:solidFill>
                            <a:schemeClr val="bg1"/>
                          </a:solidFill>
                        </a:rPr>
                        <a:t>del(17p) (n=24), n (%)</a:t>
                      </a:r>
                      <a:endParaRPr lang="en-US" sz="1400" b="1">
                        <a:solidFill>
                          <a:schemeClr val="bg1"/>
                        </a:solidFill>
                        <a:latin typeface="+mn-lt"/>
                      </a:endParaRPr>
                    </a:p>
                  </a:txBody>
                  <a:tcPr marT="0" marB="0"/>
                </a:tc>
                <a:tc>
                  <a:txBody>
                    <a:bodyPr/>
                    <a:lstStyle/>
                    <a:p>
                      <a:pPr marL="0" marR="0" lvl="0" indent="0" algn="ctr" rtl="0">
                        <a:lnSpc>
                          <a:spcPct val="100000"/>
                        </a:lnSpc>
                        <a:spcBef>
                          <a:spcPts val="0"/>
                        </a:spcBef>
                        <a:spcAft>
                          <a:spcPts val="0"/>
                        </a:spcAft>
                        <a:buClrTx/>
                        <a:buSzTx/>
                        <a:buFontTx/>
                        <a:buNone/>
                      </a:pPr>
                      <a:r>
                        <a:rPr lang="en-US" sz="1400" b="1">
                          <a:solidFill>
                            <a:schemeClr val="bg1"/>
                          </a:solidFill>
                        </a:rPr>
                        <a:t>del(17p) (n=26), n (%)</a:t>
                      </a:r>
                      <a:endParaRPr lang="en-US" sz="1400" b="1">
                        <a:solidFill>
                          <a:schemeClr val="bg1"/>
                        </a:solidFill>
                        <a:latin typeface="+mn-lt"/>
                      </a:endParaRPr>
                    </a:p>
                  </a:txBody>
                  <a:tcPr marT="0" marB="0"/>
                </a:tc>
                <a:extLst>
                  <a:ext uri="{0D108BD9-81ED-4DB2-BD59-A6C34878D82A}">
                    <a16:rowId xmlns:a16="http://schemas.microsoft.com/office/drawing/2014/main" val="1221069355"/>
                  </a:ext>
                </a:extLst>
              </a:tr>
              <a:tr h="139148">
                <a:tc>
                  <a:txBody>
                    <a:bodyPr/>
                    <a:lstStyle/>
                    <a:p>
                      <a:pPr algn="l" rtl="0" fontAlgn="base"/>
                      <a:r>
                        <a:rPr lang="en-US" sz="1400" b="0">
                          <a:solidFill>
                            <a:schemeClr val="tx1"/>
                          </a:solidFill>
                          <a:effectLst/>
                        </a:rPr>
                        <a:t>ORR (PR+CR) ​</a:t>
                      </a:r>
                      <a:endParaRPr lang="en-US" sz="1400" b="0">
                        <a:solidFill>
                          <a:schemeClr val="tx1"/>
                        </a:solidFill>
                        <a:effectLst/>
                        <a:latin typeface="+mn-lt"/>
                      </a:endParaRPr>
                    </a:p>
                  </a:txBody>
                  <a:tcPr marT="0" marB="0"/>
                </a:tc>
                <a:tc>
                  <a:txBody>
                    <a:bodyPr/>
                    <a:lstStyle/>
                    <a:p>
                      <a:pPr algn="ctr" rtl="0" fontAlgn="base"/>
                      <a:r>
                        <a:rPr lang="en-US" sz="1400" b="0" u="none" strike="noStrike">
                          <a:solidFill>
                            <a:schemeClr val="tx1"/>
                          </a:solidFill>
                          <a:effectLst/>
                        </a:rPr>
                        <a:t>20 (83.3)</a:t>
                      </a:r>
                      <a:endParaRPr lang="en-US" sz="1400" b="0" i="0" u="none" strike="noStrike">
                        <a:solidFill>
                          <a:schemeClr val="tx1"/>
                        </a:solidFill>
                        <a:effectLst/>
                        <a:latin typeface="+mn-lt"/>
                      </a:endParaRPr>
                    </a:p>
                  </a:txBody>
                  <a:tcPr marT="0" marB="0"/>
                </a:tc>
                <a:tc>
                  <a:txBody>
                    <a:bodyPr/>
                    <a:lstStyle/>
                    <a:p>
                      <a:pPr algn="ctr" rtl="0" fontAlgn="base"/>
                      <a:r>
                        <a:rPr lang="en-US" sz="1400" b="0" u="none" strike="noStrike">
                          <a:solidFill>
                            <a:schemeClr val="tx1"/>
                          </a:solidFill>
                          <a:effectLst/>
                        </a:rPr>
                        <a:t>14 (53.8)</a:t>
                      </a:r>
                      <a:endParaRPr lang="en-US" sz="1400" b="0" i="0">
                        <a:solidFill>
                          <a:schemeClr val="tx1"/>
                        </a:solidFill>
                        <a:effectLst/>
                        <a:latin typeface="+mn-lt"/>
                      </a:endParaRPr>
                    </a:p>
                  </a:txBody>
                  <a:tcPr marT="0" marB="0"/>
                </a:tc>
                <a:extLst>
                  <a:ext uri="{0D108BD9-81ED-4DB2-BD59-A6C34878D82A}">
                    <a16:rowId xmlns:a16="http://schemas.microsoft.com/office/drawing/2014/main" val="3497889191"/>
                  </a:ext>
                </a:extLst>
              </a:tr>
            </a:tbl>
          </a:graphicData>
        </a:graphic>
      </p:graphicFrame>
      <p:sp>
        <p:nvSpPr>
          <p:cNvPr id="3" name="Rectangle 2">
            <a:extLst>
              <a:ext uri="{FF2B5EF4-FFF2-40B4-BE49-F238E27FC236}">
                <a16:creationId xmlns:a16="http://schemas.microsoft.com/office/drawing/2014/main" id="{C063CBD7-966C-A949-8FE8-2B7D226599B0}"/>
              </a:ext>
            </a:extLst>
          </p:cNvPr>
          <p:cNvSpPr/>
          <p:nvPr/>
        </p:nvSpPr>
        <p:spPr>
          <a:xfrm>
            <a:off x="9295765" y="1710927"/>
            <a:ext cx="2492375" cy="4031873"/>
          </a:xfrm>
          <a:prstGeom prst="rect">
            <a:avLst/>
          </a:prstGeom>
        </p:spPr>
        <p:txBody>
          <a:bodyPr wrap="square" lIns="91440" tIns="45720" rIns="91440" bIns="45720" anchor="t">
            <a:spAutoFit/>
          </a:bodyPr>
          <a:lstStyle/>
          <a:p>
            <a:pPr marL="285750" indent="-285750">
              <a:buClr>
                <a:schemeClr val="bg2"/>
              </a:buClr>
              <a:buFont typeface="Arial" panose="020B0604020202020204" pitchFamily="34" charset="0"/>
              <a:buChar char="•"/>
            </a:pPr>
            <a:r>
              <a:rPr lang="en-GB" sz="1600"/>
              <a:t>At a median follow-up of 15 months, the trial demonstrated superior ORR with zanubrutinib vs ibrutinib (78.3% vs 62.5%, 2-sided, p=0.0006 compared with pre-specified alpha of 0.0099 for interim analysis) </a:t>
            </a:r>
            <a:endParaRPr lang="en-GB" sz="1600">
              <a:cs typeface="Arial"/>
            </a:endParaRPr>
          </a:p>
          <a:p>
            <a:pPr>
              <a:buClr>
                <a:schemeClr val="bg2"/>
              </a:buClr>
            </a:pPr>
            <a:endParaRPr lang="en-GB" sz="1600">
              <a:cs typeface="Arial"/>
            </a:endParaRPr>
          </a:p>
          <a:p>
            <a:pPr marL="285750" indent="-285750">
              <a:buClr>
                <a:schemeClr val="bg2"/>
              </a:buClr>
              <a:buFont typeface="Arial" panose="020B0604020202020204" pitchFamily="34" charset="0"/>
              <a:buChar char="•"/>
            </a:pPr>
            <a:r>
              <a:rPr lang="en-GB" sz="1600"/>
              <a:t>ORR including PR-L+PR+CR was 88.4% with zanubrutinib vs 81.3% with ibrutinib</a:t>
            </a:r>
            <a:endParaRPr lang="en-IT" sz="1600"/>
          </a:p>
        </p:txBody>
      </p:sp>
      <p:sp>
        <p:nvSpPr>
          <p:cNvPr id="8" name="Titel 7">
            <a:extLst>
              <a:ext uri="{FF2B5EF4-FFF2-40B4-BE49-F238E27FC236}">
                <a16:creationId xmlns:a16="http://schemas.microsoft.com/office/drawing/2014/main" id="{1FB5B533-54CF-564D-B151-764D8037FE0A}"/>
              </a:ext>
            </a:extLst>
          </p:cNvPr>
          <p:cNvSpPr>
            <a:spLocks noGrp="1"/>
          </p:cNvSpPr>
          <p:nvPr>
            <p:ph type="title"/>
          </p:nvPr>
        </p:nvSpPr>
        <p:spPr/>
        <p:txBody>
          <a:bodyPr/>
          <a:lstStyle/>
          <a:p>
            <a:r>
              <a:rPr lang="en-GB"/>
              <a:t>Results: ORR by investigator assessment</a:t>
            </a:r>
          </a:p>
        </p:txBody>
      </p:sp>
    </p:spTree>
    <p:extLst>
      <p:ext uri="{BB962C8B-B14F-4D97-AF65-F5344CB8AC3E}">
        <p14:creationId xmlns:p14="http://schemas.microsoft.com/office/powerpoint/2010/main" val="2863726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1E5A82C7-4FCA-2846-A8B7-2CD668BE5018}"/>
              </a:ext>
            </a:extLst>
          </p:cNvPr>
          <p:cNvSpPr>
            <a:spLocks noGrp="1"/>
          </p:cNvSpPr>
          <p:nvPr>
            <p:ph type="title"/>
          </p:nvPr>
        </p:nvSpPr>
        <p:spPr/>
        <p:txBody>
          <a:bodyPr/>
          <a:lstStyle/>
          <a:p>
            <a:r>
              <a:rPr lang="de-DE"/>
              <a:t>ELARA</a:t>
            </a:r>
          </a:p>
        </p:txBody>
      </p:sp>
      <p:sp>
        <p:nvSpPr>
          <p:cNvPr id="8" name="Textplatzhalter 7">
            <a:extLst>
              <a:ext uri="{FF2B5EF4-FFF2-40B4-BE49-F238E27FC236}">
                <a16:creationId xmlns:a16="http://schemas.microsoft.com/office/drawing/2014/main" id="{30F59937-BCD2-7C4F-BECE-8E46E604B45A}"/>
              </a:ext>
            </a:extLst>
          </p:cNvPr>
          <p:cNvSpPr>
            <a:spLocks noGrp="1"/>
          </p:cNvSpPr>
          <p:nvPr>
            <p:ph type="body" idx="1"/>
          </p:nvPr>
        </p:nvSpPr>
        <p:spPr/>
        <p:txBody>
          <a:bodyPr vert="horz" lIns="0" tIns="0" rIns="0" bIns="0" rtlCol="0" anchor="t">
            <a:noAutofit/>
          </a:bodyPr>
          <a:lstStyle/>
          <a:p>
            <a:r>
              <a:rPr lang="de-DE" err="1"/>
              <a:t>Efficacy</a:t>
            </a:r>
            <a:r>
              <a:rPr lang="de-DE"/>
              <a:t> and </a:t>
            </a:r>
            <a:r>
              <a:rPr lang="de-DE" err="1"/>
              <a:t>safety</a:t>
            </a:r>
            <a:r>
              <a:rPr lang="de-DE"/>
              <a:t> </a:t>
            </a:r>
            <a:r>
              <a:rPr lang="de-DE" err="1"/>
              <a:t>of</a:t>
            </a:r>
            <a:r>
              <a:rPr lang="de-DE"/>
              <a:t> </a:t>
            </a:r>
            <a:br>
              <a:rPr lang="de-DE"/>
            </a:br>
            <a:r>
              <a:rPr lang="de-DE" err="1"/>
              <a:t>tisagenlecleucel</a:t>
            </a:r>
            <a:r>
              <a:rPr lang="de-DE"/>
              <a:t> in </a:t>
            </a:r>
            <a:r>
              <a:rPr lang="de-DE" err="1"/>
              <a:t>relapsed</a:t>
            </a:r>
            <a:r>
              <a:rPr lang="de-DE"/>
              <a:t>/</a:t>
            </a:r>
            <a:r>
              <a:rPr lang="de-DE" err="1"/>
              <a:t>refractory</a:t>
            </a:r>
            <a:r>
              <a:rPr lang="de-DE"/>
              <a:t> </a:t>
            </a:r>
            <a:r>
              <a:rPr lang="de-DE" err="1"/>
              <a:t>follicular</a:t>
            </a:r>
            <a:r>
              <a:rPr lang="de-DE"/>
              <a:t> </a:t>
            </a:r>
            <a:r>
              <a:rPr lang="de-DE" err="1"/>
              <a:t>lymphoma</a:t>
            </a:r>
            <a:r>
              <a:rPr lang="de-DE"/>
              <a:t>: Primary </a:t>
            </a:r>
            <a:r>
              <a:rPr lang="de-DE" err="1"/>
              <a:t>analysis</a:t>
            </a:r>
            <a:r>
              <a:rPr lang="de-DE"/>
              <a:t> </a:t>
            </a:r>
          </a:p>
        </p:txBody>
      </p:sp>
    </p:spTree>
    <p:extLst>
      <p:ext uri="{BB962C8B-B14F-4D97-AF65-F5344CB8AC3E}">
        <p14:creationId xmlns:p14="http://schemas.microsoft.com/office/powerpoint/2010/main" val="240242062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7" name="Straight Connector 46">
            <a:extLst>
              <a:ext uri="{FF2B5EF4-FFF2-40B4-BE49-F238E27FC236}">
                <a16:creationId xmlns:a16="http://schemas.microsoft.com/office/drawing/2014/main" id="{ABD6C4B4-C275-1743-B9A6-4441D1AF0058}"/>
              </a:ext>
            </a:extLst>
          </p:cNvPr>
          <p:cNvCxnSpPr>
            <a:cxnSpLocks/>
          </p:cNvCxnSpPr>
          <p:nvPr/>
        </p:nvCxnSpPr>
        <p:spPr>
          <a:xfrm>
            <a:off x="6101347" y="2813190"/>
            <a:ext cx="0" cy="618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C7BACCE-E90E-0644-B344-51C37510E9B1}"/>
              </a:ext>
            </a:extLst>
          </p:cNvPr>
          <p:cNvCxnSpPr>
            <a:cxnSpLocks/>
          </p:cNvCxnSpPr>
          <p:nvPr/>
        </p:nvCxnSpPr>
        <p:spPr>
          <a:xfrm>
            <a:off x="7028500" y="3275215"/>
            <a:ext cx="0" cy="2490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F7B86DA8-9BC4-D64F-BB3D-255EC518860A}"/>
              </a:ext>
            </a:extLst>
          </p:cNvPr>
          <p:cNvCxnSpPr>
            <a:cxnSpLocks/>
            <a:stCxn id="42" idx="2"/>
            <a:endCxn id="32" idx="0"/>
          </p:cNvCxnSpPr>
          <p:nvPr/>
        </p:nvCxnSpPr>
        <p:spPr>
          <a:xfrm flipH="1">
            <a:off x="8090228" y="2803648"/>
            <a:ext cx="1" cy="60128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1A1C883-18C7-B444-9A79-D94E9846C956}"/>
              </a:ext>
            </a:extLst>
          </p:cNvPr>
          <p:cNvCxnSpPr>
            <a:cxnSpLocks/>
          </p:cNvCxnSpPr>
          <p:nvPr/>
        </p:nvCxnSpPr>
        <p:spPr>
          <a:xfrm>
            <a:off x="2321396" y="2857749"/>
            <a:ext cx="0" cy="61868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object 5"/>
          <p:cNvSpPr txBox="1">
            <a:spLocks noGrp="1"/>
          </p:cNvSpPr>
          <p:nvPr>
            <p:ph type="title"/>
          </p:nvPr>
        </p:nvSpPr>
        <p:spPr/>
        <p:txBody>
          <a:bodyPr/>
          <a:lstStyle/>
          <a:p>
            <a:r>
              <a:rPr lang="en-GB"/>
              <a:t>ELARA Study design</a:t>
            </a:r>
          </a:p>
        </p:txBody>
      </p:sp>
      <p:sp>
        <p:nvSpPr>
          <p:cNvPr id="4" name="Textplatzhalter 3">
            <a:extLst>
              <a:ext uri="{FF2B5EF4-FFF2-40B4-BE49-F238E27FC236}">
                <a16:creationId xmlns:a16="http://schemas.microsoft.com/office/drawing/2014/main" id="{CFD2BCDE-358A-9B41-A30B-2F1302167521}"/>
              </a:ext>
            </a:extLst>
          </p:cNvPr>
          <p:cNvSpPr>
            <a:spLocks noGrp="1"/>
          </p:cNvSpPr>
          <p:nvPr>
            <p:ph type="body" sz="quarter" idx="12"/>
          </p:nvPr>
        </p:nvSpPr>
        <p:spPr/>
        <p:txBody>
          <a:bodyPr/>
          <a:lstStyle/>
          <a:p>
            <a:r>
              <a:rPr lang="de-DE"/>
              <a:t>Single-arm, international </a:t>
            </a:r>
            <a:r>
              <a:rPr lang="de-DE" err="1"/>
              <a:t>trial</a:t>
            </a:r>
            <a:r>
              <a:rPr lang="de-DE"/>
              <a:t> </a:t>
            </a:r>
            <a:r>
              <a:rPr lang="de-DE" err="1"/>
              <a:t>of</a:t>
            </a:r>
            <a:r>
              <a:rPr lang="de-DE"/>
              <a:t> </a:t>
            </a:r>
            <a:r>
              <a:rPr lang="de-DE" err="1"/>
              <a:t>tisagenlecleucel</a:t>
            </a:r>
            <a:r>
              <a:rPr lang="de-DE"/>
              <a:t> in </a:t>
            </a:r>
            <a:r>
              <a:rPr lang="de-DE" err="1"/>
              <a:t>adults</a:t>
            </a:r>
            <a:r>
              <a:rPr lang="de-DE"/>
              <a:t> </a:t>
            </a:r>
            <a:r>
              <a:rPr lang="de-DE" err="1"/>
              <a:t>with</a:t>
            </a:r>
            <a:r>
              <a:rPr lang="de-DE"/>
              <a:t> </a:t>
            </a:r>
            <a:r>
              <a:rPr lang="de-DE" err="1"/>
              <a:t>relapsed</a:t>
            </a:r>
            <a:r>
              <a:rPr lang="de-DE"/>
              <a:t>/</a:t>
            </a:r>
            <a:r>
              <a:rPr lang="de-DE" err="1"/>
              <a:t>refractory</a:t>
            </a:r>
            <a:r>
              <a:rPr lang="de-DE"/>
              <a:t> FL</a:t>
            </a:r>
          </a:p>
        </p:txBody>
      </p:sp>
      <p:sp>
        <p:nvSpPr>
          <p:cNvPr id="22" name="object 15">
            <a:extLst>
              <a:ext uri="{FF2B5EF4-FFF2-40B4-BE49-F238E27FC236}">
                <a16:creationId xmlns:a16="http://schemas.microsoft.com/office/drawing/2014/main" id="{2B733C7E-64B7-CA47-892B-61F28194E161}"/>
              </a:ext>
            </a:extLst>
          </p:cNvPr>
          <p:cNvSpPr txBox="1"/>
          <p:nvPr/>
        </p:nvSpPr>
        <p:spPr>
          <a:xfrm>
            <a:off x="420677" y="3911408"/>
            <a:ext cx="4310231" cy="1540944"/>
          </a:xfrm>
          <a:prstGeom prst="rect">
            <a:avLst/>
          </a:prstGeom>
          <a:solidFill>
            <a:schemeClr val="tx2"/>
          </a:solidFill>
        </p:spPr>
        <p:txBody>
          <a:bodyPr vert="horz" wrap="square" lIns="108000" tIns="72000" rIns="0" bIns="0" rtlCol="0" anchor="t" anchorCtr="0">
            <a:noAutofit/>
          </a:bodyPr>
          <a:lstStyle/>
          <a:p>
            <a:pPr marL="38100" algn="ctr">
              <a:lnSpc>
                <a:spcPct val="100000"/>
              </a:lnSpc>
              <a:buClr>
                <a:schemeClr val="bg1"/>
              </a:buClr>
              <a:tabLst>
                <a:tab pos="316865" algn="l"/>
                <a:tab pos="317500" algn="l"/>
              </a:tabLst>
            </a:pPr>
            <a:r>
              <a:rPr lang="en-US" sz="1200" b="1">
                <a:solidFill>
                  <a:schemeClr val="bg1"/>
                </a:solidFill>
                <a:latin typeface="Arial" panose="020B0604020202020204"/>
              </a:rPr>
              <a:t>Key eligibility criteria </a:t>
            </a:r>
          </a:p>
          <a:p>
            <a:pPr marL="317500" indent="-279400">
              <a:lnSpc>
                <a:spcPct val="100000"/>
              </a:lnSpc>
              <a:buClr>
                <a:schemeClr val="bg1"/>
              </a:buClr>
              <a:buChar char="•"/>
              <a:tabLst>
                <a:tab pos="316865" algn="l"/>
                <a:tab pos="317500" algn="l"/>
              </a:tabLst>
            </a:pPr>
            <a:r>
              <a:rPr lang="en-US" sz="1200">
                <a:solidFill>
                  <a:schemeClr val="bg1"/>
                </a:solidFill>
                <a:latin typeface="Arial" panose="020B0604020202020204"/>
              </a:rPr>
              <a:t>Aged ≥18 years</a:t>
            </a:r>
          </a:p>
          <a:p>
            <a:pPr marL="330200" indent="-292100">
              <a:lnSpc>
                <a:spcPct val="100000"/>
              </a:lnSpc>
              <a:buClr>
                <a:schemeClr val="bg1"/>
              </a:buClr>
              <a:buChar char="•"/>
              <a:tabLst>
                <a:tab pos="329565" algn="l"/>
                <a:tab pos="330200" algn="l"/>
              </a:tabLst>
            </a:pPr>
            <a:r>
              <a:rPr lang="en-US" sz="1200">
                <a:solidFill>
                  <a:schemeClr val="bg1"/>
                </a:solidFill>
                <a:latin typeface="Arial" panose="020B0604020202020204"/>
              </a:rPr>
              <a:t>FL grade 1, 2, or 3A</a:t>
            </a:r>
          </a:p>
          <a:p>
            <a:pPr marL="327025" indent="-288925">
              <a:lnSpc>
                <a:spcPct val="100000"/>
              </a:lnSpc>
              <a:buClr>
                <a:schemeClr val="bg1"/>
              </a:buClr>
              <a:buChar char="•"/>
              <a:tabLst>
                <a:tab pos="326390" algn="l"/>
                <a:tab pos="327025" algn="l"/>
              </a:tabLst>
            </a:pPr>
            <a:r>
              <a:rPr lang="en-US" sz="1200">
                <a:solidFill>
                  <a:schemeClr val="bg1"/>
                </a:solidFill>
                <a:latin typeface="Arial" panose="020B0604020202020204"/>
              </a:rPr>
              <a:t>Relapsed/refractory disease</a:t>
            </a:r>
            <a:r>
              <a:rPr lang="en-US" sz="1200" baseline="30000">
                <a:solidFill>
                  <a:schemeClr val="bg1"/>
                </a:solidFill>
                <a:latin typeface="Arial" panose="020B0604020202020204"/>
              </a:rPr>
              <a:t>c</a:t>
            </a:r>
          </a:p>
          <a:p>
            <a:pPr marL="311150" marR="202565" indent="-273050">
              <a:lnSpc>
                <a:spcPct val="110600"/>
              </a:lnSpc>
              <a:buClr>
                <a:schemeClr val="bg1"/>
              </a:buClr>
              <a:buChar char="•"/>
              <a:tabLst>
                <a:tab pos="329565" algn="l"/>
                <a:tab pos="330200" algn="l"/>
              </a:tabLst>
            </a:pPr>
            <a:r>
              <a:rPr lang="en-US" sz="1200">
                <a:solidFill>
                  <a:schemeClr val="bg1"/>
                </a:solidFill>
                <a:latin typeface="Arial" panose="020B0604020202020204"/>
              </a:rPr>
              <a:t>No evidence of histological transformation/FL 3B</a:t>
            </a:r>
          </a:p>
          <a:p>
            <a:pPr marL="330200" indent="-292100">
              <a:lnSpc>
                <a:spcPct val="100000"/>
              </a:lnSpc>
              <a:buClr>
                <a:schemeClr val="bg1"/>
              </a:buClr>
              <a:buChar char="•"/>
              <a:tabLst>
                <a:tab pos="329565" algn="l"/>
                <a:tab pos="330200" algn="l"/>
              </a:tabLst>
            </a:pPr>
            <a:r>
              <a:rPr lang="en-US" sz="1200">
                <a:solidFill>
                  <a:schemeClr val="bg1"/>
                </a:solidFill>
                <a:latin typeface="Arial" panose="020B0604020202020204"/>
              </a:rPr>
              <a:t>No prior anti-CD19 therapy or allogeneic HSCT</a:t>
            </a:r>
          </a:p>
        </p:txBody>
      </p:sp>
      <p:sp>
        <p:nvSpPr>
          <p:cNvPr id="23" name="object 16">
            <a:extLst>
              <a:ext uri="{FF2B5EF4-FFF2-40B4-BE49-F238E27FC236}">
                <a16:creationId xmlns:a16="http://schemas.microsoft.com/office/drawing/2014/main" id="{A0C0F9D8-C7DA-2F4F-B96C-1A74ACC365BC}"/>
              </a:ext>
            </a:extLst>
          </p:cNvPr>
          <p:cNvSpPr txBox="1"/>
          <p:nvPr/>
        </p:nvSpPr>
        <p:spPr>
          <a:xfrm>
            <a:off x="6466412" y="3911408"/>
            <a:ext cx="4310231" cy="1540944"/>
          </a:xfrm>
          <a:prstGeom prst="rect">
            <a:avLst/>
          </a:prstGeom>
          <a:solidFill>
            <a:schemeClr val="accent6"/>
          </a:solidFill>
        </p:spPr>
        <p:txBody>
          <a:bodyPr vert="horz" wrap="square" lIns="108000" tIns="72000" rIns="0" bIns="0" rtlCol="0" anchor="t" anchorCtr="0">
            <a:noAutofit/>
          </a:bodyPr>
          <a:lstStyle/>
          <a:p>
            <a:pPr marL="38100" algn="ctr">
              <a:lnSpc>
                <a:spcPct val="100000"/>
              </a:lnSpc>
              <a:buClr>
                <a:schemeClr val="bg1"/>
              </a:buClr>
              <a:tabLst>
                <a:tab pos="326390" algn="l"/>
                <a:tab pos="327025" algn="l"/>
              </a:tabLst>
            </a:pPr>
            <a:r>
              <a:rPr lang="en-GB" sz="1200" b="1">
                <a:solidFill>
                  <a:schemeClr val="bg1"/>
                </a:solidFill>
                <a:latin typeface="Arial" panose="020B0604020202020204"/>
              </a:rPr>
              <a:t>Study treatment </a:t>
            </a:r>
          </a:p>
          <a:p>
            <a:pPr marL="327025" indent="-288925">
              <a:lnSpc>
                <a:spcPct val="100000"/>
              </a:lnSpc>
              <a:buClr>
                <a:schemeClr val="bg1"/>
              </a:buClr>
              <a:buChar char="•"/>
              <a:tabLst>
                <a:tab pos="326390" algn="l"/>
                <a:tab pos="327025" algn="l"/>
              </a:tabLst>
            </a:pPr>
            <a:r>
              <a:rPr lang="en-GB" sz="1200">
                <a:solidFill>
                  <a:schemeClr val="bg1"/>
                </a:solidFill>
                <a:latin typeface="Arial" panose="020B0604020202020204"/>
              </a:rPr>
              <a:t>Lymphodepleting chemotherapy options were</a:t>
            </a:r>
          </a:p>
          <a:p>
            <a:pPr marL="441325" marR="189230" indent="-171450">
              <a:lnSpc>
                <a:spcPct val="101600"/>
              </a:lnSpc>
              <a:buClr>
                <a:schemeClr val="bg1"/>
              </a:buClr>
              <a:buFont typeface="Arial" panose="020B0604020202020204" pitchFamily="34" charset="0"/>
              <a:buChar char="•"/>
            </a:pPr>
            <a:r>
              <a:rPr lang="en-GB" sz="1200">
                <a:solidFill>
                  <a:schemeClr val="bg1"/>
                </a:solidFill>
                <a:latin typeface="Arial" panose="020B0604020202020204"/>
              </a:rPr>
              <a:t>Fludarabine (25 mg/m</a:t>
            </a:r>
            <a:r>
              <a:rPr lang="en-GB" sz="1200" baseline="30000">
                <a:solidFill>
                  <a:schemeClr val="bg1"/>
                </a:solidFill>
                <a:latin typeface="Arial" panose="020B0604020202020204"/>
              </a:rPr>
              <a:t>2</a:t>
            </a:r>
            <a:r>
              <a:rPr lang="en-GB" sz="1200">
                <a:solidFill>
                  <a:schemeClr val="bg1"/>
                </a:solidFill>
                <a:latin typeface="Arial" panose="020B0604020202020204"/>
              </a:rPr>
              <a:t> IV daily for 3 days) +  cyclophosphamide (250 mg/m</a:t>
            </a:r>
            <a:r>
              <a:rPr lang="en-GB" sz="1200" baseline="30000">
                <a:solidFill>
                  <a:schemeClr val="bg1"/>
                </a:solidFill>
                <a:latin typeface="Arial" panose="020B0604020202020204"/>
              </a:rPr>
              <a:t>2</a:t>
            </a:r>
            <a:r>
              <a:rPr lang="en-GB" sz="1200">
                <a:solidFill>
                  <a:schemeClr val="bg1"/>
                </a:solidFill>
                <a:latin typeface="Arial" panose="020B0604020202020204"/>
              </a:rPr>
              <a:t> IV daily for 3 days)</a:t>
            </a:r>
          </a:p>
          <a:p>
            <a:pPr marL="441325" marR="189230" indent="-171450">
              <a:lnSpc>
                <a:spcPct val="101600"/>
              </a:lnSpc>
              <a:buClr>
                <a:schemeClr val="bg1"/>
              </a:buClr>
              <a:buFont typeface="Arial" panose="020B0604020202020204" pitchFamily="34" charset="0"/>
              <a:buChar char="•"/>
            </a:pPr>
            <a:r>
              <a:rPr lang="en-GB" sz="1200">
                <a:solidFill>
                  <a:schemeClr val="bg1"/>
                </a:solidFill>
                <a:latin typeface="Arial" panose="020B0604020202020204"/>
              </a:rPr>
              <a:t>Bendamustine 90 mg/m</a:t>
            </a:r>
            <a:r>
              <a:rPr lang="en-GB" sz="1200" baseline="30000">
                <a:solidFill>
                  <a:schemeClr val="bg1"/>
                </a:solidFill>
                <a:latin typeface="Arial" panose="020B0604020202020204"/>
              </a:rPr>
              <a:t>2</a:t>
            </a:r>
            <a:r>
              <a:rPr lang="en-GB" sz="1200">
                <a:solidFill>
                  <a:schemeClr val="bg1"/>
                </a:solidFill>
                <a:latin typeface="Arial" panose="020B0604020202020204"/>
              </a:rPr>
              <a:t> IV daily for 2 days</a:t>
            </a:r>
          </a:p>
          <a:p>
            <a:pPr marL="323850" marR="112395" indent="-285750">
              <a:lnSpc>
                <a:spcPts val="1700"/>
              </a:lnSpc>
              <a:buClr>
                <a:schemeClr val="bg1"/>
              </a:buClr>
              <a:buChar char="•"/>
              <a:tabLst>
                <a:tab pos="320040" algn="l"/>
                <a:tab pos="320675" algn="l"/>
              </a:tabLst>
            </a:pPr>
            <a:r>
              <a:rPr lang="en-GB" sz="1200">
                <a:solidFill>
                  <a:schemeClr val="bg1"/>
                </a:solidFill>
                <a:latin typeface="Arial" panose="020B0604020202020204"/>
              </a:rPr>
              <a:t>Tisagenlecleucel dose range (single IV infusion) was: 0.6-6x10</a:t>
            </a:r>
            <a:r>
              <a:rPr lang="en-GB" sz="1200" baseline="30000">
                <a:solidFill>
                  <a:schemeClr val="bg1"/>
                </a:solidFill>
                <a:latin typeface="Arial" panose="020B0604020202020204"/>
              </a:rPr>
              <a:t>8</a:t>
            </a:r>
            <a:r>
              <a:rPr lang="en-GB" sz="1200">
                <a:solidFill>
                  <a:schemeClr val="bg1"/>
                </a:solidFill>
                <a:latin typeface="Arial" panose="020B0604020202020204"/>
              </a:rPr>
              <a:t> CAR+ viable T cells</a:t>
            </a:r>
          </a:p>
        </p:txBody>
      </p:sp>
      <p:sp>
        <p:nvSpPr>
          <p:cNvPr id="2" name="Pentagon 1">
            <a:extLst>
              <a:ext uri="{FF2B5EF4-FFF2-40B4-BE49-F238E27FC236}">
                <a16:creationId xmlns:a16="http://schemas.microsoft.com/office/drawing/2014/main" id="{E2F05138-1691-E141-83F1-6B6D02B94C47}"/>
              </a:ext>
            </a:extLst>
          </p:cNvPr>
          <p:cNvSpPr/>
          <p:nvPr/>
        </p:nvSpPr>
        <p:spPr>
          <a:xfrm>
            <a:off x="417889" y="3398308"/>
            <a:ext cx="9037445" cy="235313"/>
          </a:xfrm>
          <a:prstGeom prst="homePlate">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T"/>
          </a:p>
        </p:txBody>
      </p:sp>
      <p:sp>
        <p:nvSpPr>
          <p:cNvPr id="30" name="Oval 29">
            <a:extLst>
              <a:ext uri="{FF2B5EF4-FFF2-40B4-BE49-F238E27FC236}">
                <a16:creationId xmlns:a16="http://schemas.microsoft.com/office/drawing/2014/main" id="{261FF851-5CBA-264A-94FD-3C75D355A91C}"/>
              </a:ext>
            </a:extLst>
          </p:cNvPr>
          <p:cNvSpPr>
            <a:spLocks noChangeAspect="1"/>
          </p:cNvSpPr>
          <p:nvPr/>
        </p:nvSpPr>
        <p:spPr>
          <a:xfrm>
            <a:off x="5986147" y="3404936"/>
            <a:ext cx="230400" cy="230400"/>
          </a:xfrm>
          <a:prstGeom prst="ellipse">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T">
              <a:solidFill>
                <a:schemeClr val="bg2"/>
              </a:solidFill>
            </a:endParaRPr>
          </a:p>
        </p:txBody>
      </p:sp>
      <p:sp>
        <p:nvSpPr>
          <p:cNvPr id="31" name="Oval 30">
            <a:extLst>
              <a:ext uri="{FF2B5EF4-FFF2-40B4-BE49-F238E27FC236}">
                <a16:creationId xmlns:a16="http://schemas.microsoft.com/office/drawing/2014/main" id="{74E7A788-2A2E-7844-9728-6C677CC1AB8F}"/>
              </a:ext>
            </a:extLst>
          </p:cNvPr>
          <p:cNvSpPr>
            <a:spLocks noChangeAspect="1"/>
          </p:cNvSpPr>
          <p:nvPr/>
        </p:nvSpPr>
        <p:spPr>
          <a:xfrm>
            <a:off x="6913300" y="3404936"/>
            <a:ext cx="230400" cy="230400"/>
          </a:xfrm>
          <a:prstGeom prst="ellipse">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T">
              <a:solidFill>
                <a:schemeClr val="bg2"/>
              </a:solidFill>
            </a:endParaRPr>
          </a:p>
        </p:txBody>
      </p:sp>
      <p:sp>
        <p:nvSpPr>
          <p:cNvPr id="32" name="Oval 31">
            <a:extLst>
              <a:ext uri="{FF2B5EF4-FFF2-40B4-BE49-F238E27FC236}">
                <a16:creationId xmlns:a16="http://schemas.microsoft.com/office/drawing/2014/main" id="{E0D87C89-102E-DD4F-9198-755581FC8426}"/>
              </a:ext>
            </a:extLst>
          </p:cNvPr>
          <p:cNvSpPr>
            <a:spLocks noChangeAspect="1"/>
          </p:cNvSpPr>
          <p:nvPr/>
        </p:nvSpPr>
        <p:spPr>
          <a:xfrm>
            <a:off x="7975028" y="3404936"/>
            <a:ext cx="230400" cy="230400"/>
          </a:xfrm>
          <a:prstGeom prst="ellipse">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T">
              <a:solidFill>
                <a:schemeClr val="bg2"/>
              </a:solidFill>
            </a:endParaRPr>
          </a:p>
        </p:txBody>
      </p:sp>
      <p:sp>
        <p:nvSpPr>
          <p:cNvPr id="9" name="TextBox 8">
            <a:extLst>
              <a:ext uri="{FF2B5EF4-FFF2-40B4-BE49-F238E27FC236}">
                <a16:creationId xmlns:a16="http://schemas.microsoft.com/office/drawing/2014/main" id="{644C6C2F-7822-6244-AC34-2E0BD231375E}"/>
              </a:ext>
            </a:extLst>
          </p:cNvPr>
          <p:cNvSpPr txBox="1"/>
          <p:nvPr/>
        </p:nvSpPr>
        <p:spPr>
          <a:xfrm>
            <a:off x="329509" y="1791669"/>
            <a:ext cx="1805049" cy="461665"/>
          </a:xfrm>
          <a:prstGeom prst="rect">
            <a:avLst/>
          </a:prstGeom>
          <a:solidFill>
            <a:schemeClr val="bg1"/>
          </a:solidFill>
        </p:spPr>
        <p:txBody>
          <a:bodyPr wrap="square" rtlCol="0">
            <a:spAutoFit/>
          </a:bodyPr>
          <a:lstStyle/>
          <a:p>
            <a:r>
              <a:rPr lang="en-IT" sz="1200"/>
              <a:t>Screening, apheresis, and cryopreservation</a:t>
            </a:r>
          </a:p>
        </p:txBody>
      </p:sp>
      <p:sp>
        <p:nvSpPr>
          <p:cNvPr id="10" name="TextBox 9">
            <a:extLst>
              <a:ext uri="{FF2B5EF4-FFF2-40B4-BE49-F238E27FC236}">
                <a16:creationId xmlns:a16="http://schemas.microsoft.com/office/drawing/2014/main" id="{A0F7553A-6B89-4444-967D-05B2E82FCCE4}"/>
              </a:ext>
            </a:extLst>
          </p:cNvPr>
          <p:cNvSpPr txBox="1"/>
          <p:nvPr/>
        </p:nvSpPr>
        <p:spPr>
          <a:xfrm>
            <a:off x="1915814" y="2596486"/>
            <a:ext cx="982928" cy="369332"/>
          </a:xfrm>
          <a:prstGeom prst="rect">
            <a:avLst/>
          </a:prstGeom>
          <a:solidFill>
            <a:schemeClr val="bg1"/>
          </a:solidFill>
        </p:spPr>
        <p:txBody>
          <a:bodyPr wrap="square" rtlCol="0">
            <a:spAutoFit/>
          </a:bodyPr>
          <a:lstStyle/>
          <a:p>
            <a:r>
              <a:rPr lang="en-IT" sz="1200"/>
              <a:t>Enrollment</a:t>
            </a:r>
            <a:r>
              <a:rPr lang="en-IT"/>
              <a:t> </a:t>
            </a:r>
          </a:p>
        </p:txBody>
      </p:sp>
      <p:cxnSp>
        <p:nvCxnSpPr>
          <p:cNvPr id="12" name="Straight Connector 11">
            <a:extLst>
              <a:ext uri="{FF2B5EF4-FFF2-40B4-BE49-F238E27FC236}">
                <a16:creationId xmlns:a16="http://schemas.microsoft.com/office/drawing/2014/main" id="{B8124E1F-99EE-B54F-8E06-15C2DA2E59C5}"/>
              </a:ext>
            </a:extLst>
          </p:cNvPr>
          <p:cNvCxnSpPr>
            <a:cxnSpLocks/>
          </p:cNvCxnSpPr>
          <p:nvPr/>
        </p:nvCxnSpPr>
        <p:spPr>
          <a:xfrm>
            <a:off x="1038724" y="2281188"/>
            <a:ext cx="0" cy="115217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FC06CDEA-5CD8-464E-81DC-52C603664B47}"/>
              </a:ext>
            </a:extLst>
          </p:cNvPr>
          <p:cNvSpPr txBox="1"/>
          <p:nvPr/>
        </p:nvSpPr>
        <p:spPr>
          <a:xfrm>
            <a:off x="4090124" y="2280427"/>
            <a:ext cx="1895502" cy="400110"/>
          </a:xfrm>
          <a:prstGeom prst="rect">
            <a:avLst/>
          </a:prstGeom>
          <a:noFill/>
          <a:ln>
            <a:noFill/>
          </a:ln>
        </p:spPr>
        <p:txBody>
          <a:bodyPr wrap="square" rtlCol="0">
            <a:spAutoFit/>
          </a:bodyPr>
          <a:lstStyle/>
          <a:p>
            <a:pPr>
              <a:lnSpc>
                <a:spcPts val="1200"/>
              </a:lnSpc>
            </a:pPr>
            <a:r>
              <a:rPr lang="en-IT" sz="1200">
                <a:latin typeface="+mj-lt"/>
              </a:rPr>
              <a:t>Tisagenlecleucel manufacturing  </a:t>
            </a:r>
          </a:p>
        </p:txBody>
      </p:sp>
      <p:sp>
        <p:nvSpPr>
          <p:cNvPr id="38" name="TextBox 37">
            <a:extLst>
              <a:ext uri="{FF2B5EF4-FFF2-40B4-BE49-F238E27FC236}">
                <a16:creationId xmlns:a16="http://schemas.microsoft.com/office/drawing/2014/main" id="{50F605A6-79C5-714F-B3E0-AB38D4B02824}"/>
              </a:ext>
            </a:extLst>
          </p:cNvPr>
          <p:cNvSpPr txBox="1"/>
          <p:nvPr/>
        </p:nvSpPr>
        <p:spPr>
          <a:xfrm>
            <a:off x="5378346" y="2583028"/>
            <a:ext cx="1446002" cy="400110"/>
          </a:xfrm>
          <a:prstGeom prst="rect">
            <a:avLst/>
          </a:prstGeom>
          <a:solidFill>
            <a:schemeClr val="bg1"/>
          </a:solidFill>
          <a:ln>
            <a:solidFill>
              <a:schemeClr val="bg1"/>
            </a:solidFill>
          </a:ln>
        </p:spPr>
        <p:txBody>
          <a:bodyPr wrap="square" rtlCol="0">
            <a:spAutoFit/>
          </a:bodyPr>
          <a:lstStyle>
            <a:defPPr>
              <a:defRPr lang="en-US"/>
            </a:defPPr>
            <a:lvl1pPr>
              <a:defRPr sz="1200"/>
            </a:lvl1pPr>
          </a:lstStyle>
          <a:p>
            <a:pPr algn="ctr">
              <a:lnSpc>
                <a:spcPts val="1200"/>
              </a:lnSpc>
            </a:pPr>
            <a:r>
              <a:rPr lang="en-IT">
                <a:latin typeface="+mj-lt"/>
              </a:rPr>
              <a:t>Restaging, lymphodepletion</a:t>
            </a:r>
          </a:p>
        </p:txBody>
      </p:sp>
      <p:sp>
        <p:nvSpPr>
          <p:cNvPr id="42" name="Rectangle 41">
            <a:extLst>
              <a:ext uri="{FF2B5EF4-FFF2-40B4-BE49-F238E27FC236}">
                <a16:creationId xmlns:a16="http://schemas.microsoft.com/office/drawing/2014/main" id="{8AF4DEB3-B5BF-8343-932F-72D69CFFC518}"/>
              </a:ext>
            </a:extLst>
          </p:cNvPr>
          <p:cNvSpPr/>
          <p:nvPr/>
        </p:nvSpPr>
        <p:spPr>
          <a:xfrm>
            <a:off x="7174529" y="2157317"/>
            <a:ext cx="1831399" cy="646331"/>
          </a:xfrm>
          <a:prstGeom prst="rect">
            <a:avLst/>
          </a:prstGeom>
          <a:solidFill>
            <a:schemeClr val="bg2"/>
          </a:solidFill>
        </p:spPr>
        <p:txBody>
          <a:bodyPr wrap="square" rtlCol="0">
            <a:spAutoFit/>
          </a:bodyPr>
          <a:lstStyle/>
          <a:p>
            <a:pPr algn="ctr"/>
            <a:r>
              <a:rPr lang="en-IT" sz="1200">
                <a:solidFill>
                  <a:schemeClr val="bg1"/>
                </a:solidFill>
              </a:rPr>
              <a:t>First efficacy asse</a:t>
            </a:r>
            <a:r>
              <a:rPr lang="de-DE" sz="1200">
                <a:solidFill>
                  <a:schemeClr val="bg1"/>
                </a:solidFill>
              </a:rPr>
              <a:t>s</a:t>
            </a:r>
            <a:r>
              <a:rPr lang="en-IT" sz="1200">
                <a:solidFill>
                  <a:schemeClr val="bg1"/>
                </a:solidFill>
              </a:rPr>
              <a:t>sment</a:t>
            </a:r>
          </a:p>
          <a:p>
            <a:pPr algn="ctr"/>
            <a:r>
              <a:rPr lang="en-IT" sz="1200">
                <a:solidFill>
                  <a:schemeClr val="bg1"/>
                </a:solidFill>
              </a:rPr>
              <a:t>Month 3 </a:t>
            </a:r>
          </a:p>
        </p:txBody>
      </p:sp>
      <p:cxnSp>
        <p:nvCxnSpPr>
          <p:cNvPr id="44" name="Straight Connector 43">
            <a:extLst>
              <a:ext uri="{FF2B5EF4-FFF2-40B4-BE49-F238E27FC236}">
                <a16:creationId xmlns:a16="http://schemas.microsoft.com/office/drawing/2014/main" id="{65267C82-9D46-1A48-8083-C58A95044E98}"/>
              </a:ext>
            </a:extLst>
          </p:cNvPr>
          <p:cNvCxnSpPr>
            <a:cxnSpLocks/>
            <a:endCxn id="34" idx="1"/>
          </p:cNvCxnSpPr>
          <p:nvPr/>
        </p:nvCxnSpPr>
        <p:spPr>
          <a:xfrm>
            <a:off x="2400040" y="2050356"/>
            <a:ext cx="125647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 name="Gruppieren 18">
            <a:extLst>
              <a:ext uri="{FF2B5EF4-FFF2-40B4-BE49-F238E27FC236}">
                <a16:creationId xmlns:a16="http://schemas.microsoft.com/office/drawing/2014/main" id="{F290300D-33FF-814D-9253-B78656D20CB3}"/>
              </a:ext>
            </a:extLst>
          </p:cNvPr>
          <p:cNvGrpSpPr/>
          <p:nvPr/>
        </p:nvGrpSpPr>
        <p:grpSpPr>
          <a:xfrm>
            <a:off x="5459698" y="1942355"/>
            <a:ext cx="641649" cy="216000"/>
            <a:chOff x="5552015" y="1942355"/>
            <a:chExt cx="641649" cy="216000"/>
          </a:xfrm>
        </p:grpSpPr>
        <p:cxnSp>
          <p:nvCxnSpPr>
            <p:cNvPr id="45" name="Straight Connector 44">
              <a:extLst>
                <a:ext uri="{FF2B5EF4-FFF2-40B4-BE49-F238E27FC236}">
                  <a16:creationId xmlns:a16="http://schemas.microsoft.com/office/drawing/2014/main" id="{F425E6C3-5CF8-ED47-8510-03410C905705}"/>
                </a:ext>
              </a:extLst>
            </p:cNvPr>
            <p:cNvCxnSpPr>
              <a:cxnSpLocks/>
              <a:stCxn id="34" idx="3"/>
            </p:cNvCxnSpPr>
            <p:nvPr/>
          </p:nvCxnSpPr>
          <p:spPr>
            <a:xfrm>
              <a:off x="5552015" y="2050356"/>
              <a:ext cx="62671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408892F-B5EC-7442-B662-F4B6ABF188F3}"/>
                </a:ext>
              </a:extLst>
            </p:cNvPr>
            <p:cNvCxnSpPr>
              <a:cxnSpLocks/>
            </p:cNvCxnSpPr>
            <p:nvPr/>
          </p:nvCxnSpPr>
          <p:spPr>
            <a:xfrm>
              <a:off x="6193664" y="1942355"/>
              <a:ext cx="0" cy="216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4" name="Straight Connector 53">
            <a:extLst>
              <a:ext uri="{FF2B5EF4-FFF2-40B4-BE49-F238E27FC236}">
                <a16:creationId xmlns:a16="http://schemas.microsoft.com/office/drawing/2014/main" id="{B362B8B1-512C-BC4D-9850-BE62C0E4C34B}"/>
              </a:ext>
            </a:extLst>
          </p:cNvPr>
          <p:cNvCxnSpPr>
            <a:cxnSpLocks/>
          </p:cNvCxnSpPr>
          <p:nvPr/>
        </p:nvCxnSpPr>
        <p:spPr>
          <a:xfrm>
            <a:off x="2400040" y="1942355"/>
            <a:ext cx="0" cy="216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8172A09B-B26B-1C4E-9145-FA198072FBDC}"/>
              </a:ext>
            </a:extLst>
          </p:cNvPr>
          <p:cNvSpPr txBox="1"/>
          <p:nvPr/>
        </p:nvSpPr>
        <p:spPr>
          <a:xfrm>
            <a:off x="9455338" y="3051144"/>
            <a:ext cx="2641470" cy="830997"/>
          </a:xfrm>
          <a:prstGeom prst="rect">
            <a:avLst/>
          </a:prstGeom>
          <a:noFill/>
        </p:spPr>
        <p:txBody>
          <a:bodyPr wrap="square" rtlCol="0">
            <a:spAutoFit/>
          </a:bodyPr>
          <a:lstStyle/>
          <a:p>
            <a:r>
              <a:rPr lang="en-IT" sz="1200" b="1"/>
              <a:t>Long-term safety and efficacy follow-up</a:t>
            </a:r>
          </a:p>
          <a:p>
            <a:r>
              <a:rPr lang="en-GB" sz="1200"/>
              <a:t>E</a:t>
            </a:r>
            <a:r>
              <a:rPr lang="en-IT" sz="1200"/>
              <a:t>very 3 months until month 12 </a:t>
            </a:r>
          </a:p>
          <a:p>
            <a:r>
              <a:rPr lang="en-IT" sz="1200"/>
              <a:t>Every 6 months until end of study </a:t>
            </a:r>
          </a:p>
        </p:txBody>
      </p:sp>
      <p:sp>
        <p:nvSpPr>
          <p:cNvPr id="6" name="Fußzeilenplatzhalter 5">
            <a:extLst>
              <a:ext uri="{FF2B5EF4-FFF2-40B4-BE49-F238E27FC236}">
                <a16:creationId xmlns:a16="http://schemas.microsoft.com/office/drawing/2014/main" id="{D793F475-A596-A147-B772-72DBCCC41240}"/>
              </a:ext>
            </a:extLst>
          </p:cNvPr>
          <p:cNvSpPr>
            <a:spLocks noGrp="1"/>
          </p:cNvSpPr>
          <p:nvPr>
            <p:ph type="ftr" sz="quarter" idx="11"/>
          </p:nvPr>
        </p:nvSpPr>
        <p:spPr/>
        <p:txBody>
          <a:bodyPr/>
          <a:lstStyle/>
          <a:p>
            <a:r>
              <a:rPr lang="en-GB" baseline="30000" dirty="0" err="1"/>
              <a:t>a</a:t>
            </a:r>
            <a:r>
              <a:rPr lang="en-GB" dirty="0" err="1"/>
              <a:t>Disease</a:t>
            </a:r>
            <a:r>
              <a:rPr lang="en-GB"/>
              <a:t> was reassessed prior to infusion for all patients requiring bridging therapy; </a:t>
            </a:r>
            <a:r>
              <a:rPr lang="en-GB" baseline="30000" dirty="0" err="1"/>
              <a:t>b</a:t>
            </a:r>
            <a:r>
              <a:rPr lang="en-GB" dirty="0" err="1"/>
              <a:t>Infusion</a:t>
            </a:r>
            <a:r>
              <a:rPr lang="en-GB"/>
              <a:t> was conducted on an in- or outpatient basis at investigator discretion; </a:t>
            </a:r>
            <a:r>
              <a:rPr lang="en-GB" baseline="30000" dirty="0" err="1"/>
              <a:t>c</a:t>
            </a:r>
            <a:r>
              <a:rPr lang="en-GB" dirty="0" err="1"/>
              <a:t>Refractory</a:t>
            </a:r>
            <a:r>
              <a:rPr lang="en-GB"/>
              <a:t> to ≥2nd line of systemic therapy (including an anti-CD20 antibody and alkylating agent) or relapsed within 6 months after ≥2nd line of therapy or after an autologous HSCT</a:t>
            </a:r>
          </a:p>
          <a:p>
            <a:r>
              <a:rPr lang="en-GB"/>
              <a:t>CAR, chimeric antigen receptor; CD, cluster of differentiation; CR, complete response; DOR, duration of response; FL, follicular lymphoma; HSCT, hematopoietic stem cell transplant; IRC, independent review committee; IV, intravenous; ORR, overall response rate.</a:t>
            </a:r>
          </a:p>
          <a:p>
            <a:r>
              <a:rPr lang="en-GB" b="1"/>
              <a:t>Schuster SJ et al. Abstract S210. Presented at EHA 2021</a:t>
            </a:r>
          </a:p>
        </p:txBody>
      </p:sp>
      <p:sp>
        <p:nvSpPr>
          <p:cNvPr id="39" name="TextBox 9">
            <a:extLst>
              <a:ext uri="{FF2B5EF4-FFF2-40B4-BE49-F238E27FC236}">
                <a16:creationId xmlns:a16="http://schemas.microsoft.com/office/drawing/2014/main" id="{C8BC3855-AA97-3B4B-9E5D-C5654CC192D5}"/>
              </a:ext>
            </a:extLst>
          </p:cNvPr>
          <p:cNvSpPr txBox="1"/>
          <p:nvPr/>
        </p:nvSpPr>
        <p:spPr>
          <a:xfrm>
            <a:off x="416533" y="5499310"/>
            <a:ext cx="11365521" cy="523220"/>
          </a:xfrm>
          <a:prstGeom prst="rect">
            <a:avLst/>
          </a:prstGeom>
          <a:solidFill>
            <a:schemeClr val="accent2">
              <a:lumMod val="20000"/>
              <a:lumOff val="80000"/>
            </a:schemeClr>
          </a:solidFill>
        </p:spPr>
        <p:txBody>
          <a:bodyPr wrap="square" lIns="91440" tIns="45720" rIns="91440" bIns="45720" rtlCol="0" anchor="t">
            <a:spAutoFit/>
          </a:bodyPr>
          <a:lstStyle/>
          <a:p>
            <a:pPr marL="285750" indent="-285750">
              <a:buClr>
                <a:srgbClr val="F47A20"/>
              </a:buClr>
              <a:buFont typeface="Arial" panose="020B0604020202020204" pitchFamily="34" charset="0"/>
              <a:buChar char="•"/>
              <a:defRPr/>
            </a:pPr>
            <a:r>
              <a:rPr lang="en-US" sz="1400" b="1">
                <a:solidFill>
                  <a:srgbClr val="4E4F4E"/>
                </a:solidFill>
              </a:rPr>
              <a:t>Primary endpoint</a:t>
            </a:r>
            <a:r>
              <a:rPr lang="en-US" sz="1400">
                <a:solidFill>
                  <a:srgbClr val="4E4F4E"/>
                </a:solidFill>
              </a:rPr>
              <a:t>:</a:t>
            </a:r>
            <a:r>
              <a:rPr lang="en-GB" sz="1400">
                <a:solidFill>
                  <a:srgbClr val="3A4F6C"/>
                </a:solidFill>
                <a:cs typeface="Arial"/>
              </a:rPr>
              <a:t> </a:t>
            </a:r>
            <a:r>
              <a:rPr lang="en-GB" sz="1400">
                <a:solidFill>
                  <a:srgbClr val="4E4F4E"/>
                </a:solidFill>
              </a:rPr>
              <a:t>CRR by IRC (Lugano classification 2014)</a:t>
            </a:r>
            <a:endParaRPr lang="en-US" sz="1400">
              <a:solidFill>
                <a:srgbClr val="4E4F4E"/>
              </a:solidFill>
            </a:endParaRPr>
          </a:p>
          <a:p>
            <a:pPr marL="285750" lvl="0" indent="-285750">
              <a:buClr>
                <a:srgbClr val="F47A20"/>
              </a:buClr>
              <a:buFont typeface="Arial" panose="020B0604020202020204" pitchFamily="34" charset="0"/>
              <a:buChar char="•"/>
              <a:defRPr/>
            </a:pPr>
            <a:r>
              <a:rPr lang="en-US" sz="1400" b="1">
                <a:solidFill>
                  <a:srgbClr val="4E4F4E"/>
                </a:solidFill>
              </a:rPr>
              <a:t>Key secondary endpoints: </a:t>
            </a:r>
            <a:r>
              <a:rPr lang="en-GB" sz="1400">
                <a:solidFill>
                  <a:srgbClr val="4E4F4E"/>
                </a:solidFill>
              </a:rPr>
              <a:t>ORR, DOR, PFS, OS, safety, cellular kinetics</a:t>
            </a:r>
            <a:endParaRPr lang="en-US" sz="1400">
              <a:solidFill>
                <a:srgbClr val="4E4F4E"/>
              </a:solidFill>
            </a:endParaRPr>
          </a:p>
        </p:txBody>
      </p:sp>
      <p:sp>
        <p:nvSpPr>
          <p:cNvPr id="3" name="Oval 2">
            <a:extLst>
              <a:ext uri="{FF2B5EF4-FFF2-40B4-BE49-F238E27FC236}">
                <a16:creationId xmlns:a16="http://schemas.microsoft.com/office/drawing/2014/main" id="{0BDCD09F-B4E5-2343-AD7D-B321EE70BF2D}"/>
              </a:ext>
            </a:extLst>
          </p:cNvPr>
          <p:cNvSpPr>
            <a:spLocks noChangeAspect="1"/>
          </p:cNvSpPr>
          <p:nvPr/>
        </p:nvSpPr>
        <p:spPr>
          <a:xfrm>
            <a:off x="923524" y="3404936"/>
            <a:ext cx="230400" cy="230400"/>
          </a:xfrm>
          <a:prstGeom prst="ellipse">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T">
              <a:solidFill>
                <a:schemeClr val="bg2"/>
              </a:solidFill>
            </a:endParaRPr>
          </a:p>
        </p:txBody>
      </p:sp>
      <p:sp>
        <p:nvSpPr>
          <p:cNvPr id="28" name="Oval 27">
            <a:extLst>
              <a:ext uri="{FF2B5EF4-FFF2-40B4-BE49-F238E27FC236}">
                <a16:creationId xmlns:a16="http://schemas.microsoft.com/office/drawing/2014/main" id="{A96196BD-35C2-374C-AB97-20A08B9CA0A2}"/>
              </a:ext>
            </a:extLst>
          </p:cNvPr>
          <p:cNvSpPr>
            <a:spLocks noChangeAspect="1"/>
          </p:cNvSpPr>
          <p:nvPr/>
        </p:nvSpPr>
        <p:spPr>
          <a:xfrm>
            <a:off x="2206196" y="3404936"/>
            <a:ext cx="230400" cy="230400"/>
          </a:xfrm>
          <a:prstGeom prst="ellipse">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T">
              <a:solidFill>
                <a:schemeClr val="bg2"/>
              </a:solidFill>
            </a:endParaRPr>
          </a:p>
        </p:txBody>
      </p:sp>
      <p:grpSp>
        <p:nvGrpSpPr>
          <p:cNvPr id="50" name="Gruppieren 49">
            <a:extLst>
              <a:ext uri="{FF2B5EF4-FFF2-40B4-BE49-F238E27FC236}">
                <a16:creationId xmlns:a16="http://schemas.microsoft.com/office/drawing/2014/main" id="{D9D9FFCE-57A1-A243-B663-1F572EB825BD}"/>
              </a:ext>
            </a:extLst>
          </p:cNvPr>
          <p:cNvGrpSpPr/>
          <p:nvPr/>
        </p:nvGrpSpPr>
        <p:grpSpPr>
          <a:xfrm>
            <a:off x="5459698" y="2372482"/>
            <a:ext cx="641649" cy="216000"/>
            <a:chOff x="5552015" y="1942355"/>
            <a:chExt cx="641649" cy="216000"/>
          </a:xfrm>
        </p:grpSpPr>
        <p:cxnSp>
          <p:nvCxnSpPr>
            <p:cNvPr id="52" name="Straight Connector 44">
              <a:extLst>
                <a:ext uri="{FF2B5EF4-FFF2-40B4-BE49-F238E27FC236}">
                  <a16:creationId xmlns:a16="http://schemas.microsoft.com/office/drawing/2014/main" id="{42A2D624-1570-BA4A-B0DD-11F7409B62D9}"/>
                </a:ext>
              </a:extLst>
            </p:cNvPr>
            <p:cNvCxnSpPr>
              <a:cxnSpLocks/>
            </p:cNvCxnSpPr>
            <p:nvPr/>
          </p:nvCxnSpPr>
          <p:spPr>
            <a:xfrm>
              <a:off x="5552015" y="2050356"/>
              <a:ext cx="62671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2">
              <a:extLst>
                <a:ext uri="{FF2B5EF4-FFF2-40B4-BE49-F238E27FC236}">
                  <a16:creationId xmlns:a16="http://schemas.microsoft.com/office/drawing/2014/main" id="{99248394-1206-0642-B34C-4AF567660D77}"/>
                </a:ext>
              </a:extLst>
            </p:cNvPr>
            <p:cNvCxnSpPr>
              <a:cxnSpLocks/>
            </p:cNvCxnSpPr>
            <p:nvPr/>
          </p:nvCxnSpPr>
          <p:spPr>
            <a:xfrm>
              <a:off x="6193664" y="1942355"/>
              <a:ext cx="0" cy="2160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6" name="Rectangle 40">
            <a:extLst>
              <a:ext uri="{FF2B5EF4-FFF2-40B4-BE49-F238E27FC236}">
                <a16:creationId xmlns:a16="http://schemas.microsoft.com/office/drawing/2014/main" id="{9040A894-3BA2-DC4A-B374-F6197E7C8249}"/>
              </a:ext>
            </a:extLst>
          </p:cNvPr>
          <p:cNvSpPr/>
          <p:nvPr/>
        </p:nvSpPr>
        <p:spPr>
          <a:xfrm>
            <a:off x="6369153" y="2916180"/>
            <a:ext cx="1318694" cy="400110"/>
          </a:xfrm>
          <a:prstGeom prst="rect">
            <a:avLst/>
          </a:prstGeom>
          <a:noFill/>
        </p:spPr>
        <p:txBody>
          <a:bodyPr wrap="none">
            <a:spAutoFit/>
          </a:bodyPr>
          <a:lstStyle/>
          <a:p>
            <a:pPr>
              <a:lnSpc>
                <a:spcPts val="1200"/>
              </a:lnSpc>
            </a:pPr>
            <a:r>
              <a:rPr lang="en-IT" sz="1200">
                <a:solidFill>
                  <a:schemeClr val="bg2"/>
                </a:solidFill>
                <a:latin typeface="+mj-lt"/>
              </a:rPr>
              <a:t>Tisagenlecleucel</a:t>
            </a:r>
          </a:p>
          <a:p>
            <a:pPr algn="ctr">
              <a:lnSpc>
                <a:spcPts val="1200"/>
              </a:lnSpc>
            </a:pPr>
            <a:r>
              <a:rPr lang="en-IT" sz="1200">
                <a:solidFill>
                  <a:schemeClr val="bg2"/>
                </a:solidFill>
                <a:latin typeface="+mj-lt"/>
              </a:rPr>
              <a:t> infusion</a:t>
            </a:r>
            <a:r>
              <a:rPr lang="en-IT" sz="1200" baseline="30000">
                <a:solidFill>
                  <a:schemeClr val="bg2"/>
                </a:solidFill>
                <a:latin typeface="+mj-lt"/>
              </a:rPr>
              <a:t>b</a:t>
            </a:r>
          </a:p>
        </p:txBody>
      </p:sp>
      <p:sp>
        <p:nvSpPr>
          <p:cNvPr id="34" name="TextBox 33">
            <a:extLst>
              <a:ext uri="{FF2B5EF4-FFF2-40B4-BE49-F238E27FC236}">
                <a16:creationId xmlns:a16="http://schemas.microsoft.com/office/drawing/2014/main" id="{05C2A6BA-DEC1-264A-8CDA-6F50FC7AAED2}"/>
              </a:ext>
            </a:extLst>
          </p:cNvPr>
          <p:cNvSpPr txBox="1"/>
          <p:nvPr/>
        </p:nvSpPr>
        <p:spPr>
          <a:xfrm>
            <a:off x="3656513" y="1819523"/>
            <a:ext cx="1895502" cy="461665"/>
          </a:xfrm>
          <a:prstGeom prst="rect">
            <a:avLst/>
          </a:prstGeom>
          <a:solidFill>
            <a:schemeClr val="bg2"/>
          </a:solidFill>
        </p:spPr>
        <p:txBody>
          <a:bodyPr wrap="square" rtlCol="0">
            <a:spAutoFit/>
          </a:bodyPr>
          <a:lstStyle/>
          <a:p>
            <a:pPr algn="ctr"/>
            <a:r>
              <a:rPr lang="en-IT" sz="1200">
                <a:solidFill>
                  <a:schemeClr val="bg1"/>
                </a:solidFill>
              </a:rPr>
              <a:t>Optional bridging chemotherapy</a:t>
            </a:r>
            <a:r>
              <a:rPr lang="en-IT" sz="1200" baseline="30000">
                <a:solidFill>
                  <a:schemeClr val="bg1"/>
                </a:solidFill>
              </a:rPr>
              <a:t>a</a:t>
            </a:r>
            <a:r>
              <a:rPr lang="en-IT" sz="1200">
                <a:solidFill>
                  <a:schemeClr val="bg1"/>
                </a:solidFill>
              </a:rPr>
              <a:t> </a:t>
            </a:r>
          </a:p>
        </p:txBody>
      </p:sp>
    </p:spTree>
    <p:extLst>
      <p:ext uri="{BB962C8B-B14F-4D97-AF65-F5344CB8AC3E}">
        <p14:creationId xmlns:p14="http://schemas.microsoft.com/office/powerpoint/2010/main" val="188127534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extfeld 94">
            <a:extLst>
              <a:ext uri="{FF2B5EF4-FFF2-40B4-BE49-F238E27FC236}">
                <a16:creationId xmlns:a16="http://schemas.microsoft.com/office/drawing/2014/main" id="{DC01FD55-66AD-405F-A864-D5E26D74F82B}"/>
              </a:ext>
            </a:extLst>
          </p:cNvPr>
          <p:cNvSpPr txBox="1"/>
          <p:nvPr/>
        </p:nvSpPr>
        <p:spPr>
          <a:xfrm>
            <a:off x="5274556" y="2684696"/>
            <a:ext cx="2547492" cy="1169551"/>
          </a:xfrm>
          <a:prstGeom prst="rect">
            <a:avLst/>
          </a:prstGeom>
          <a:noFill/>
        </p:spPr>
        <p:txBody>
          <a:bodyPr wrap="none" rtlCol="0">
            <a:spAutoFit/>
          </a:bodyPr>
          <a:lstStyle/>
          <a:p>
            <a:pPr>
              <a:spcAft>
                <a:spcPts val="600"/>
              </a:spcAft>
            </a:pPr>
            <a:r>
              <a:rPr lang="de-DE" sz="1000" err="1"/>
              <a:t>Censoring</a:t>
            </a:r>
            <a:r>
              <a:rPr lang="de-DE" sz="1000"/>
              <a:t> </a:t>
            </a:r>
            <a:r>
              <a:rPr lang="de-DE" sz="1000" err="1"/>
              <a:t>times</a:t>
            </a:r>
            <a:br>
              <a:rPr lang="de-DE" sz="1000"/>
            </a:br>
            <a:r>
              <a:rPr lang="de-DE" sz="1000"/>
              <a:t>All </a:t>
            </a:r>
            <a:r>
              <a:rPr lang="de-DE" sz="1000" err="1"/>
              <a:t>patients</a:t>
            </a:r>
            <a:r>
              <a:rPr lang="de-DE" sz="1000"/>
              <a:t> (N=81)</a:t>
            </a:r>
          </a:p>
          <a:p>
            <a:pPr>
              <a:spcAft>
                <a:spcPts val="600"/>
              </a:spcAft>
            </a:pPr>
            <a:r>
              <a:rPr lang="de-DE" sz="1000" err="1"/>
              <a:t>Number</a:t>
            </a:r>
            <a:r>
              <a:rPr lang="de-DE" sz="1000"/>
              <a:t> </a:t>
            </a:r>
            <a:r>
              <a:rPr lang="de-DE" sz="1000" err="1"/>
              <a:t>of</a:t>
            </a:r>
            <a:r>
              <a:rPr lang="de-DE" sz="1000"/>
              <a:t> </a:t>
            </a:r>
            <a:r>
              <a:rPr lang="de-DE" sz="1000" err="1"/>
              <a:t>events</a:t>
            </a:r>
            <a:r>
              <a:rPr lang="de-DE" sz="1000"/>
              <a:t> (</a:t>
            </a:r>
            <a:r>
              <a:rPr lang="de-DE" sz="1000" err="1"/>
              <a:t>n</a:t>
            </a:r>
            <a:r>
              <a:rPr lang="de-DE" sz="1000"/>
              <a:t>)</a:t>
            </a:r>
            <a:br>
              <a:rPr lang="de-DE" sz="1000"/>
            </a:br>
            <a:r>
              <a:rPr lang="de-DE" sz="1000"/>
              <a:t>All </a:t>
            </a:r>
            <a:r>
              <a:rPr lang="de-DE" sz="1000" err="1"/>
              <a:t>patients</a:t>
            </a:r>
            <a:r>
              <a:rPr lang="de-DE" sz="1000"/>
              <a:t>: 16</a:t>
            </a:r>
          </a:p>
          <a:p>
            <a:pPr>
              <a:spcAft>
                <a:spcPts val="600"/>
              </a:spcAft>
            </a:pPr>
            <a:r>
              <a:rPr lang="de-DE" sz="1000"/>
              <a:t>Kaplan-Meier </a:t>
            </a:r>
            <a:r>
              <a:rPr lang="de-DE" sz="1000" err="1"/>
              <a:t>medians</a:t>
            </a:r>
            <a:br>
              <a:rPr lang="de-DE" sz="1000"/>
            </a:br>
            <a:r>
              <a:rPr lang="de-DE" sz="1000"/>
              <a:t>All </a:t>
            </a:r>
            <a:r>
              <a:rPr lang="de-DE" sz="1000" err="1"/>
              <a:t>patients</a:t>
            </a:r>
            <a:r>
              <a:rPr lang="de-DE" sz="1000"/>
              <a:t>: NE </a:t>
            </a:r>
            <a:r>
              <a:rPr lang="de-DE" sz="1000" err="1"/>
              <a:t>months</a:t>
            </a:r>
            <a:r>
              <a:rPr lang="de-DE" sz="1000"/>
              <a:t>, 95% CI (NE, NE)</a:t>
            </a:r>
          </a:p>
        </p:txBody>
      </p:sp>
      <p:sp>
        <p:nvSpPr>
          <p:cNvPr id="91" name="Textfeld 90">
            <a:extLst>
              <a:ext uri="{FF2B5EF4-FFF2-40B4-BE49-F238E27FC236}">
                <a16:creationId xmlns:a16="http://schemas.microsoft.com/office/drawing/2014/main" id="{8D5743C1-94B1-45D2-BAB8-DD48C06EAA9A}"/>
              </a:ext>
            </a:extLst>
          </p:cNvPr>
          <p:cNvSpPr txBox="1"/>
          <p:nvPr/>
        </p:nvSpPr>
        <p:spPr>
          <a:xfrm>
            <a:off x="11281419" y="3893352"/>
            <a:ext cx="341760" cy="261610"/>
          </a:xfrm>
          <a:prstGeom prst="rect">
            <a:avLst/>
          </a:prstGeom>
          <a:noFill/>
        </p:spPr>
        <p:txBody>
          <a:bodyPr wrap="none" rtlCol="0">
            <a:spAutoFit/>
          </a:bodyPr>
          <a:lstStyle/>
          <a:p>
            <a:r>
              <a:rPr lang="de-DE" sz="1100"/>
              <a:t>17</a:t>
            </a:r>
          </a:p>
        </p:txBody>
      </p:sp>
      <p:sp>
        <p:nvSpPr>
          <p:cNvPr id="2" name="Title 1">
            <a:extLst>
              <a:ext uri="{FF2B5EF4-FFF2-40B4-BE49-F238E27FC236}">
                <a16:creationId xmlns:a16="http://schemas.microsoft.com/office/drawing/2014/main" id="{613D28AA-8793-5A40-8598-CFE7966C0391}"/>
              </a:ext>
            </a:extLst>
          </p:cNvPr>
          <p:cNvSpPr>
            <a:spLocks noGrp="1"/>
          </p:cNvSpPr>
          <p:nvPr>
            <p:ph type="title"/>
          </p:nvPr>
        </p:nvSpPr>
        <p:spPr/>
        <p:txBody>
          <a:bodyPr/>
          <a:lstStyle/>
          <a:p>
            <a:r>
              <a:rPr lang="en-IT"/>
              <a:t>Results: ORR and D</a:t>
            </a:r>
            <a:r>
              <a:rPr lang="de-DE"/>
              <a:t>O</a:t>
            </a:r>
            <a:r>
              <a:rPr lang="en-IT"/>
              <a:t>R </a:t>
            </a:r>
          </a:p>
        </p:txBody>
      </p:sp>
      <p:sp>
        <p:nvSpPr>
          <p:cNvPr id="14" name="Footer Placeholder 5">
            <a:extLst>
              <a:ext uri="{FF2B5EF4-FFF2-40B4-BE49-F238E27FC236}">
                <a16:creationId xmlns:a16="http://schemas.microsoft.com/office/drawing/2014/main" id="{18BCEC44-5184-424C-986A-BA7486EFBE16}"/>
              </a:ext>
            </a:extLst>
          </p:cNvPr>
          <p:cNvSpPr>
            <a:spLocks noGrp="1"/>
          </p:cNvSpPr>
          <p:nvPr>
            <p:ph type="ftr" sz="quarter" idx="11"/>
          </p:nvPr>
        </p:nvSpPr>
        <p:spPr/>
        <p:txBody>
          <a:bodyPr/>
          <a:lstStyle/>
          <a:p>
            <a:r>
              <a:rPr lang="en-GB">
                <a:latin typeface="Arial" panose="020B0604020202020204" pitchFamily="34" charset="0"/>
                <a:cs typeface="Arial" panose="020B0604020202020204" pitchFamily="34" charset="0"/>
              </a:rPr>
              <a:t>First efficacy assessment conducted at month 3 (all but 1 responded at month 3 assessment), probability of remaining in CR &gt; month 6</a:t>
            </a:r>
          </a:p>
          <a:p>
            <a:r>
              <a:rPr lang="en-GB" baseline="30000">
                <a:latin typeface="Arial" panose="020B0604020202020204" pitchFamily="34" charset="0"/>
                <a:cs typeface="Arial" panose="020B0604020202020204" pitchFamily="34" charset="0"/>
              </a:rPr>
              <a:t>a</a:t>
            </a:r>
            <a:r>
              <a:rPr lang="en-GB">
                <a:latin typeface="Arial" panose="020B0604020202020204" pitchFamily="34" charset="0"/>
                <a:cs typeface="Arial" panose="020B0604020202020204" pitchFamily="34" charset="0"/>
              </a:rPr>
              <a:t>The primary endpoint was met at interim analysis; </a:t>
            </a:r>
            <a:r>
              <a:rPr lang="en-GB" baseline="30000">
                <a:latin typeface="Arial" panose="020B0604020202020204" pitchFamily="34" charset="0"/>
                <a:cs typeface="Arial" panose="020B0604020202020204" pitchFamily="34" charset="0"/>
              </a:rPr>
              <a:t>b</a:t>
            </a:r>
            <a:r>
              <a:rPr lang="en-GB">
                <a:latin typeface="Arial" panose="020B0604020202020204" pitchFamily="34" charset="0"/>
                <a:cs typeface="Arial" panose="020B0604020202020204" pitchFamily="34" charset="0"/>
              </a:rPr>
              <a:t>P&lt;0.0001 indicates statistical significance (1-sided) at the 0.0025 level so that the null hypothesis CRR &lt;0.15 is rejected; </a:t>
            </a:r>
            <a:br>
              <a:rPr lang="en-GB">
                <a:latin typeface="Arial" panose="020B0604020202020204" pitchFamily="34" charset="0"/>
                <a:cs typeface="Arial" panose="020B0604020202020204" pitchFamily="34" charset="0"/>
              </a:rPr>
            </a:br>
            <a:r>
              <a:rPr lang="en-GB" baseline="30000">
                <a:latin typeface="Arial" panose="020B0604020202020204" pitchFamily="34" charset="0"/>
                <a:cs typeface="Arial" panose="020B0604020202020204" pitchFamily="34" charset="0"/>
              </a:rPr>
              <a:t>c</a:t>
            </a:r>
            <a:r>
              <a:rPr lang="en-GB">
                <a:latin typeface="Arial" panose="020B0604020202020204" pitchFamily="34" charset="0"/>
                <a:cs typeface="Arial" panose="020B0604020202020204" pitchFamily="34" charset="0"/>
              </a:rPr>
              <a:t>95% Cl, 58 8-78.3</a:t>
            </a:r>
          </a:p>
          <a:p>
            <a:r>
              <a:rPr lang="en-GB">
                <a:latin typeface="Arial" panose="020B0604020202020204" pitchFamily="34" charset="0"/>
                <a:cs typeface="Arial" panose="020B0604020202020204" pitchFamily="34" charset="0"/>
              </a:rPr>
              <a:t>Cl, confidence interval; CR, complete response; CRR. complete response rate; DOR, duration of response; IRC, independent review committee; NE, not estimable; PR, partial response; ORR, overall response rate.</a:t>
            </a:r>
          </a:p>
          <a:p>
            <a:r>
              <a:rPr lang="en-US" b="1">
                <a:latin typeface="Arial" panose="020B0604020202020204" pitchFamily="34" charset="0"/>
                <a:cs typeface="Arial" panose="020B0604020202020204" pitchFamily="34" charset="0"/>
              </a:rPr>
              <a:t>Schuster SJ et al. Abstract S210. Presented at EHA 2021</a:t>
            </a:r>
          </a:p>
        </p:txBody>
      </p:sp>
      <p:sp>
        <p:nvSpPr>
          <p:cNvPr id="5" name="Textplatzhalter 4">
            <a:extLst>
              <a:ext uri="{FF2B5EF4-FFF2-40B4-BE49-F238E27FC236}">
                <a16:creationId xmlns:a16="http://schemas.microsoft.com/office/drawing/2014/main" id="{F16BCA7A-D609-4A4F-88DF-A8FDCBEAED57}"/>
              </a:ext>
            </a:extLst>
          </p:cNvPr>
          <p:cNvSpPr>
            <a:spLocks noGrp="1"/>
          </p:cNvSpPr>
          <p:nvPr>
            <p:ph type="body" sz="quarter" idx="12"/>
          </p:nvPr>
        </p:nvSpPr>
        <p:spPr/>
        <p:txBody>
          <a:bodyPr/>
          <a:lstStyle/>
          <a:p>
            <a:r>
              <a:rPr lang="de-DE"/>
              <a:t>Best </a:t>
            </a:r>
            <a:r>
              <a:rPr lang="de-DE" err="1"/>
              <a:t>overall</a:t>
            </a:r>
            <a:r>
              <a:rPr lang="de-DE"/>
              <a:t> </a:t>
            </a:r>
            <a:r>
              <a:rPr lang="de-DE" err="1"/>
              <a:t>response</a:t>
            </a:r>
            <a:r>
              <a:rPr lang="de-DE"/>
              <a:t> rate </a:t>
            </a:r>
          </a:p>
        </p:txBody>
      </p:sp>
      <p:sp>
        <p:nvSpPr>
          <p:cNvPr id="7" name="Textplatzhalter 6">
            <a:extLst>
              <a:ext uri="{FF2B5EF4-FFF2-40B4-BE49-F238E27FC236}">
                <a16:creationId xmlns:a16="http://schemas.microsoft.com/office/drawing/2014/main" id="{E6BF4E47-5800-0E4B-A097-E747F2194F39}"/>
              </a:ext>
            </a:extLst>
          </p:cNvPr>
          <p:cNvSpPr>
            <a:spLocks noGrp="1"/>
          </p:cNvSpPr>
          <p:nvPr>
            <p:ph type="body" sz="quarter" idx="13"/>
          </p:nvPr>
        </p:nvSpPr>
        <p:spPr>
          <a:xfrm>
            <a:off x="4268013" y="1160463"/>
            <a:ext cx="5535005" cy="647700"/>
          </a:xfrm>
        </p:spPr>
        <p:txBody>
          <a:bodyPr/>
          <a:lstStyle/>
          <a:p>
            <a:r>
              <a:rPr lang="de-DE"/>
              <a:t>Median DOR: not </a:t>
            </a:r>
            <a:r>
              <a:rPr lang="de-DE" err="1"/>
              <a:t>reached</a:t>
            </a:r>
            <a:r>
              <a:rPr lang="de-DE"/>
              <a:t> </a:t>
            </a:r>
          </a:p>
        </p:txBody>
      </p:sp>
      <p:sp>
        <p:nvSpPr>
          <p:cNvPr id="12" name="object 21">
            <a:extLst>
              <a:ext uri="{FF2B5EF4-FFF2-40B4-BE49-F238E27FC236}">
                <a16:creationId xmlns:a16="http://schemas.microsoft.com/office/drawing/2014/main" id="{EDEB82B1-3673-0A42-B63D-7457F53E0F47}"/>
              </a:ext>
            </a:extLst>
          </p:cNvPr>
          <p:cNvSpPr txBox="1"/>
          <p:nvPr/>
        </p:nvSpPr>
        <p:spPr>
          <a:xfrm>
            <a:off x="417513" y="4705027"/>
            <a:ext cx="9097962" cy="1282402"/>
          </a:xfrm>
          <a:prstGeom prst="rect">
            <a:avLst/>
          </a:prstGeom>
        </p:spPr>
        <p:txBody>
          <a:bodyPr vert="horz" wrap="square" lIns="0" tIns="0" rIns="0" bIns="0" rtlCol="0" anchor="t">
            <a:spAutoFit/>
          </a:bodyPr>
          <a:lstStyle/>
          <a:p>
            <a:pPr marL="254000" indent="-241300">
              <a:spcBef>
                <a:spcPts val="475"/>
              </a:spcBef>
              <a:buClr>
                <a:schemeClr val="bg2"/>
              </a:buClr>
              <a:buChar char="•"/>
              <a:tabLst>
                <a:tab pos="253365" algn="l"/>
                <a:tab pos="254000" algn="l"/>
              </a:tabLst>
            </a:pPr>
            <a:r>
              <a:rPr lang="en-US" sz="1400" spc="-5">
                <a:latin typeface="Arial"/>
                <a:cs typeface="Arial"/>
              </a:rPr>
              <a:t>Primary endpoint was met</a:t>
            </a:r>
            <a:r>
              <a:rPr lang="en-US" sz="1400" spc="-5" baseline="30000">
                <a:latin typeface="Arial"/>
                <a:cs typeface="Arial"/>
              </a:rPr>
              <a:t>a</a:t>
            </a:r>
            <a:r>
              <a:rPr lang="en-US" sz="1400" spc="-5">
                <a:latin typeface="Arial"/>
                <a:cs typeface="Arial"/>
              </a:rPr>
              <a:t> – complete response rate by IRC was 66% and ORR 86%</a:t>
            </a:r>
          </a:p>
          <a:p>
            <a:pPr marL="254000" indent="-241300">
              <a:lnSpc>
                <a:spcPct val="100000"/>
              </a:lnSpc>
              <a:spcBef>
                <a:spcPts val="475"/>
              </a:spcBef>
              <a:buClr>
                <a:schemeClr val="bg2"/>
              </a:buClr>
              <a:buChar char="•"/>
              <a:tabLst>
                <a:tab pos="253365" algn="l"/>
                <a:tab pos="254000" algn="l"/>
              </a:tabLst>
            </a:pPr>
            <a:r>
              <a:rPr lang="en-US" sz="1400" spc="-5">
                <a:latin typeface="Arial"/>
                <a:cs typeface="Arial"/>
              </a:rPr>
              <a:t>Median</a:t>
            </a:r>
            <a:r>
              <a:rPr lang="en-US" sz="1400" spc="5">
                <a:latin typeface="Arial"/>
                <a:cs typeface="Arial"/>
              </a:rPr>
              <a:t> </a:t>
            </a:r>
            <a:r>
              <a:rPr lang="en-US" sz="1400" spc="-5">
                <a:latin typeface="Arial"/>
                <a:cs typeface="Arial"/>
              </a:rPr>
              <a:t>follow-up</a:t>
            </a:r>
            <a:r>
              <a:rPr lang="en-US" sz="1400" spc="5">
                <a:latin typeface="Arial"/>
                <a:cs typeface="Arial"/>
              </a:rPr>
              <a:t> </a:t>
            </a:r>
            <a:r>
              <a:rPr lang="en-US" sz="1400" spc="-5">
                <a:latin typeface="Arial"/>
                <a:cs typeface="Arial"/>
              </a:rPr>
              <a:t>for</a:t>
            </a:r>
            <a:r>
              <a:rPr lang="en-US" sz="1400" spc="10">
                <a:latin typeface="Arial"/>
                <a:cs typeface="Arial"/>
              </a:rPr>
              <a:t> </a:t>
            </a:r>
            <a:r>
              <a:rPr lang="en-US" sz="1400" spc="-5">
                <a:latin typeface="Arial"/>
                <a:cs typeface="Arial"/>
              </a:rPr>
              <a:t>efficacy</a:t>
            </a:r>
            <a:r>
              <a:rPr lang="en-US" sz="1400" spc="10">
                <a:latin typeface="Arial"/>
                <a:cs typeface="Arial"/>
              </a:rPr>
              <a:t> </a:t>
            </a:r>
            <a:r>
              <a:rPr lang="en-US" sz="1400" spc="-5">
                <a:latin typeface="Arial"/>
                <a:cs typeface="Arial"/>
              </a:rPr>
              <a:t>(n=94):</a:t>
            </a:r>
            <a:r>
              <a:rPr lang="en-US" sz="1400" spc="5">
                <a:latin typeface="Arial"/>
                <a:cs typeface="Arial"/>
              </a:rPr>
              <a:t> </a:t>
            </a:r>
            <a:r>
              <a:rPr lang="en-US" sz="1400">
                <a:latin typeface="Arial"/>
                <a:cs typeface="Arial"/>
              </a:rPr>
              <a:t>11</a:t>
            </a:r>
            <a:r>
              <a:rPr lang="en-US" sz="1400" spc="5">
                <a:latin typeface="Arial"/>
                <a:cs typeface="Arial"/>
              </a:rPr>
              <a:t> </a:t>
            </a:r>
            <a:r>
              <a:rPr lang="en-US" sz="1400" spc="-5">
                <a:latin typeface="Arial"/>
                <a:cs typeface="Arial"/>
              </a:rPr>
              <a:t>(4.3-19.7)</a:t>
            </a:r>
            <a:r>
              <a:rPr lang="en-US" sz="1400" spc="10">
                <a:latin typeface="Arial"/>
                <a:cs typeface="Arial"/>
              </a:rPr>
              <a:t> </a:t>
            </a:r>
            <a:r>
              <a:rPr lang="en-US" sz="1400" spc="-5">
                <a:latin typeface="Arial"/>
                <a:cs typeface="Arial"/>
              </a:rPr>
              <a:t>months</a:t>
            </a:r>
            <a:endParaRPr lang="de-DE" sz="1400">
              <a:latin typeface="Arial"/>
              <a:cs typeface="Arial"/>
            </a:endParaRPr>
          </a:p>
          <a:p>
            <a:pPr marL="257175" indent="-244475">
              <a:lnSpc>
                <a:spcPct val="100000"/>
              </a:lnSpc>
              <a:spcBef>
                <a:spcPts val="375"/>
              </a:spcBef>
              <a:buClr>
                <a:schemeClr val="bg2"/>
              </a:buClr>
              <a:buChar char="•"/>
              <a:tabLst>
                <a:tab pos="256540" algn="l"/>
                <a:tab pos="257175" algn="l"/>
              </a:tabLst>
            </a:pPr>
            <a:r>
              <a:rPr lang="en-US" sz="1400" spc="-5">
                <a:latin typeface="Arial"/>
                <a:cs typeface="Arial"/>
              </a:rPr>
              <a:t>Probability</a:t>
            </a:r>
            <a:r>
              <a:rPr lang="en-US" sz="1400">
                <a:latin typeface="Arial"/>
                <a:cs typeface="Arial"/>
              </a:rPr>
              <a:t> </a:t>
            </a:r>
            <a:r>
              <a:rPr lang="en-US" sz="1400" spc="-5">
                <a:latin typeface="Arial"/>
                <a:cs typeface="Arial"/>
              </a:rPr>
              <a:t>for</a:t>
            </a:r>
            <a:r>
              <a:rPr lang="en-US" sz="1400" spc="5">
                <a:latin typeface="Arial"/>
                <a:cs typeface="Arial"/>
              </a:rPr>
              <a:t> </a:t>
            </a:r>
            <a:r>
              <a:rPr lang="en-US" sz="1400">
                <a:latin typeface="Arial"/>
                <a:cs typeface="Arial"/>
              </a:rPr>
              <a:t>a</a:t>
            </a:r>
            <a:r>
              <a:rPr lang="en-US" sz="1400" spc="10">
                <a:latin typeface="Arial"/>
                <a:cs typeface="Arial"/>
              </a:rPr>
              <a:t> </a:t>
            </a:r>
            <a:r>
              <a:rPr lang="en-US" sz="1400" spc="-5">
                <a:latin typeface="Arial"/>
                <a:cs typeface="Arial"/>
              </a:rPr>
              <a:t>responding</a:t>
            </a:r>
            <a:r>
              <a:rPr lang="en-US" sz="1400">
                <a:latin typeface="Arial"/>
                <a:cs typeface="Arial"/>
              </a:rPr>
              <a:t> </a:t>
            </a:r>
            <a:r>
              <a:rPr lang="en-US" sz="1400" spc="-5">
                <a:latin typeface="Arial"/>
                <a:cs typeface="Arial"/>
              </a:rPr>
              <a:t>patient</a:t>
            </a:r>
            <a:r>
              <a:rPr lang="en-US" sz="1400" spc="10">
                <a:latin typeface="Arial"/>
                <a:cs typeface="Arial"/>
              </a:rPr>
              <a:t> </a:t>
            </a:r>
            <a:r>
              <a:rPr lang="en-US" sz="1400" spc="-5">
                <a:latin typeface="Arial"/>
                <a:cs typeface="Arial"/>
              </a:rPr>
              <a:t>to</a:t>
            </a:r>
            <a:r>
              <a:rPr lang="en-US" sz="1400" spc="5">
                <a:latin typeface="Arial"/>
                <a:cs typeface="Arial"/>
              </a:rPr>
              <a:t> </a:t>
            </a:r>
            <a:r>
              <a:rPr lang="en-US" sz="1400" spc="-5">
                <a:latin typeface="Arial"/>
                <a:cs typeface="Arial"/>
              </a:rPr>
              <a:t>remain</a:t>
            </a:r>
            <a:r>
              <a:rPr lang="en-US" sz="1400">
                <a:latin typeface="Arial"/>
                <a:cs typeface="Arial"/>
              </a:rPr>
              <a:t> in</a:t>
            </a:r>
            <a:r>
              <a:rPr lang="en-US" sz="1400" spc="5">
                <a:latin typeface="Arial"/>
                <a:cs typeface="Arial"/>
              </a:rPr>
              <a:t> </a:t>
            </a:r>
            <a:r>
              <a:rPr lang="en-US" sz="1400">
                <a:latin typeface="Arial"/>
                <a:cs typeface="Arial"/>
              </a:rPr>
              <a:t>response </a:t>
            </a:r>
            <a:r>
              <a:rPr lang="en-US" sz="1400" spc="-5">
                <a:latin typeface="Arial"/>
                <a:cs typeface="Arial"/>
              </a:rPr>
              <a:t>≥6</a:t>
            </a:r>
            <a:r>
              <a:rPr lang="en-US" sz="1400">
                <a:latin typeface="Arial"/>
                <a:cs typeface="Arial"/>
              </a:rPr>
              <a:t> </a:t>
            </a:r>
            <a:r>
              <a:rPr lang="en-US" sz="1400" spc="-5">
                <a:latin typeface="Arial"/>
                <a:cs typeface="Arial"/>
              </a:rPr>
              <a:t>months</a:t>
            </a:r>
            <a:r>
              <a:rPr lang="en-US" sz="1400" spc="5">
                <a:latin typeface="Arial"/>
                <a:cs typeface="Arial"/>
              </a:rPr>
              <a:t> </a:t>
            </a:r>
            <a:r>
              <a:rPr lang="en-US" sz="1400">
                <a:latin typeface="Arial"/>
                <a:cs typeface="Arial"/>
              </a:rPr>
              <a:t>was</a:t>
            </a:r>
            <a:r>
              <a:rPr lang="en-US" sz="1400" spc="5">
                <a:latin typeface="Arial"/>
                <a:cs typeface="Arial"/>
              </a:rPr>
              <a:t> </a:t>
            </a:r>
            <a:r>
              <a:rPr lang="en-US" sz="1400">
                <a:latin typeface="Arial"/>
                <a:cs typeface="Arial"/>
              </a:rPr>
              <a:t>79% </a:t>
            </a:r>
            <a:r>
              <a:rPr lang="en-US" sz="1400" spc="-5">
                <a:latin typeface="Arial"/>
                <a:cs typeface="Arial"/>
              </a:rPr>
              <a:t>(95%</a:t>
            </a:r>
            <a:r>
              <a:rPr lang="en-US" sz="1400" spc="5">
                <a:latin typeface="Arial"/>
                <a:cs typeface="Arial"/>
              </a:rPr>
              <a:t> </a:t>
            </a:r>
            <a:r>
              <a:rPr lang="en-US" sz="1400" spc="-5">
                <a:latin typeface="Arial"/>
                <a:cs typeface="Arial"/>
              </a:rPr>
              <a:t>Cl,</a:t>
            </a:r>
            <a:r>
              <a:rPr lang="en-US" sz="1400" spc="10">
                <a:latin typeface="Arial"/>
                <a:cs typeface="Arial"/>
              </a:rPr>
              <a:t> </a:t>
            </a:r>
            <a:r>
              <a:rPr lang="en-US" sz="1400" spc="-5">
                <a:latin typeface="Arial"/>
                <a:cs typeface="Arial"/>
              </a:rPr>
              <a:t>66-87)</a:t>
            </a:r>
            <a:endParaRPr lang="de-DE" sz="1400">
              <a:latin typeface="Arial"/>
              <a:cs typeface="Arial"/>
            </a:endParaRPr>
          </a:p>
          <a:p>
            <a:pPr marL="263525" indent="-250825">
              <a:lnSpc>
                <a:spcPct val="100000"/>
              </a:lnSpc>
              <a:spcBef>
                <a:spcPts val="300"/>
              </a:spcBef>
              <a:buClr>
                <a:schemeClr val="bg2"/>
              </a:buClr>
              <a:buChar char="•"/>
              <a:tabLst>
                <a:tab pos="262890" algn="l"/>
                <a:tab pos="263525" algn="l"/>
              </a:tabLst>
            </a:pPr>
            <a:r>
              <a:rPr lang="en-US" sz="1400">
                <a:latin typeface="Arial"/>
                <a:cs typeface="Arial"/>
              </a:rPr>
              <a:t>12</a:t>
            </a:r>
            <a:r>
              <a:rPr lang="en-US" sz="1400" spc="-5">
                <a:latin typeface="Arial"/>
                <a:cs typeface="Arial"/>
              </a:rPr>
              <a:t> </a:t>
            </a:r>
            <a:r>
              <a:rPr lang="en-US" sz="1400">
                <a:latin typeface="Arial"/>
                <a:cs typeface="Arial"/>
              </a:rPr>
              <a:t>of 18 </a:t>
            </a:r>
            <a:r>
              <a:rPr lang="en-US" sz="1400" spc="-5">
                <a:latin typeface="Arial"/>
                <a:cs typeface="Arial"/>
              </a:rPr>
              <a:t>PRs</a:t>
            </a:r>
            <a:r>
              <a:rPr lang="en-US" sz="1400">
                <a:latin typeface="Arial"/>
                <a:cs typeface="Arial"/>
              </a:rPr>
              <a:t> </a:t>
            </a:r>
            <a:r>
              <a:rPr lang="en-US" sz="1400" spc="-5">
                <a:latin typeface="Arial"/>
                <a:cs typeface="Arial"/>
              </a:rPr>
              <a:t>(66.6%) converted</a:t>
            </a:r>
            <a:r>
              <a:rPr lang="en-US" sz="1400">
                <a:latin typeface="Arial"/>
                <a:cs typeface="Arial"/>
              </a:rPr>
              <a:t> </a:t>
            </a:r>
            <a:r>
              <a:rPr lang="en-US" sz="1400" spc="-5">
                <a:latin typeface="Arial"/>
                <a:cs typeface="Arial"/>
              </a:rPr>
              <a:t>to</a:t>
            </a:r>
            <a:r>
              <a:rPr lang="en-US" sz="1400">
                <a:latin typeface="Arial"/>
                <a:cs typeface="Arial"/>
              </a:rPr>
              <a:t> CRs; all</a:t>
            </a:r>
            <a:r>
              <a:rPr lang="en-US" sz="1400" spc="5">
                <a:latin typeface="Arial"/>
                <a:cs typeface="Arial"/>
              </a:rPr>
              <a:t> </a:t>
            </a:r>
            <a:r>
              <a:rPr lang="en-US" sz="1400">
                <a:latin typeface="Arial"/>
                <a:cs typeface="Arial"/>
              </a:rPr>
              <a:t>but 1 </a:t>
            </a:r>
            <a:r>
              <a:rPr lang="en-US" sz="1400" spc="-5">
                <a:latin typeface="Arial"/>
                <a:cs typeface="Arial"/>
              </a:rPr>
              <a:t>occurred</a:t>
            </a:r>
            <a:r>
              <a:rPr lang="en-US" sz="1400" spc="5">
                <a:latin typeface="Arial"/>
                <a:cs typeface="Arial"/>
              </a:rPr>
              <a:t> </a:t>
            </a:r>
            <a:r>
              <a:rPr lang="en-US" sz="1400" spc="-5">
                <a:latin typeface="Arial"/>
                <a:cs typeface="Arial"/>
              </a:rPr>
              <a:t>between</a:t>
            </a:r>
            <a:r>
              <a:rPr lang="en-US" sz="1400">
                <a:latin typeface="Arial"/>
                <a:cs typeface="Arial"/>
              </a:rPr>
              <a:t> </a:t>
            </a:r>
            <a:r>
              <a:rPr lang="en-US" sz="1400" spc="-5">
                <a:latin typeface="Arial"/>
                <a:cs typeface="Arial"/>
              </a:rPr>
              <a:t>month</a:t>
            </a:r>
            <a:r>
              <a:rPr lang="en-US" sz="1400">
                <a:latin typeface="Arial"/>
                <a:cs typeface="Arial"/>
              </a:rPr>
              <a:t> 3 and</a:t>
            </a:r>
            <a:r>
              <a:rPr lang="en-US" sz="1400" spc="-5">
                <a:latin typeface="Arial"/>
                <a:cs typeface="Arial"/>
              </a:rPr>
              <a:t> month</a:t>
            </a:r>
            <a:r>
              <a:rPr lang="en-US" sz="1400">
                <a:latin typeface="Arial"/>
                <a:cs typeface="Arial"/>
              </a:rPr>
              <a:t> 6</a:t>
            </a:r>
            <a:endParaRPr lang="de-DE" sz="1400">
              <a:latin typeface="Arial"/>
              <a:cs typeface="Arial"/>
            </a:endParaRPr>
          </a:p>
          <a:p>
            <a:pPr marL="254000" indent="-241300">
              <a:lnSpc>
                <a:spcPct val="100000"/>
              </a:lnSpc>
              <a:spcBef>
                <a:spcPts val="375"/>
              </a:spcBef>
              <a:buClr>
                <a:schemeClr val="bg2"/>
              </a:buClr>
              <a:buChar char="•"/>
              <a:tabLst>
                <a:tab pos="253365" algn="l"/>
                <a:tab pos="254000" algn="l"/>
              </a:tabLst>
            </a:pPr>
            <a:r>
              <a:rPr lang="en-US" sz="1400" spc="-5">
                <a:latin typeface="Arial"/>
                <a:cs typeface="Arial"/>
              </a:rPr>
              <a:t>Median</a:t>
            </a:r>
            <a:r>
              <a:rPr lang="en-US" sz="1400">
                <a:latin typeface="Arial"/>
                <a:cs typeface="Arial"/>
              </a:rPr>
              <a:t> </a:t>
            </a:r>
            <a:r>
              <a:rPr lang="en-US" sz="1400" spc="-5">
                <a:latin typeface="Arial"/>
                <a:cs typeface="Arial"/>
              </a:rPr>
              <a:t>time</a:t>
            </a:r>
            <a:r>
              <a:rPr lang="en-US" sz="1400" spc="5">
                <a:latin typeface="Arial"/>
                <a:cs typeface="Arial"/>
              </a:rPr>
              <a:t> </a:t>
            </a:r>
            <a:r>
              <a:rPr lang="en-US" sz="1400">
                <a:latin typeface="Arial"/>
                <a:cs typeface="Arial"/>
              </a:rPr>
              <a:t>to next</a:t>
            </a:r>
            <a:r>
              <a:rPr lang="en-US" sz="1400" spc="5">
                <a:latin typeface="Arial"/>
                <a:cs typeface="Arial"/>
              </a:rPr>
              <a:t> </a:t>
            </a:r>
            <a:r>
              <a:rPr lang="en-US" sz="1400" spc="-5" err="1">
                <a:latin typeface="Arial"/>
                <a:cs typeface="Arial"/>
              </a:rPr>
              <a:t>antilymphoma</a:t>
            </a:r>
            <a:r>
              <a:rPr lang="en-US" sz="1400" spc="5">
                <a:latin typeface="Arial"/>
                <a:cs typeface="Arial"/>
              </a:rPr>
              <a:t> </a:t>
            </a:r>
            <a:r>
              <a:rPr lang="en-US" sz="1400" spc="-5">
                <a:latin typeface="Arial"/>
                <a:cs typeface="Arial"/>
              </a:rPr>
              <a:t>treatment</a:t>
            </a:r>
            <a:r>
              <a:rPr lang="en-US" sz="1400" spc="5">
                <a:latin typeface="Arial"/>
                <a:cs typeface="Arial"/>
              </a:rPr>
              <a:t> </a:t>
            </a:r>
            <a:r>
              <a:rPr lang="en-US" sz="1400" spc="-5">
                <a:latin typeface="Arial"/>
                <a:cs typeface="Arial"/>
              </a:rPr>
              <a:t>was</a:t>
            </a:r>
            <a:r>
              <a:rPr lang="en-US" sz="1400" spc="10">
                <a:latin typeface="Arial"/>
                <a:cs typeface="Arial"/>
              </a:rPr>
              <a:t> </a:t>
            </a:r>
            <a:r>
              <a:rPr lang="en-US" sz="1400" spc="-5">
                <a:latin typeface="Arial"/>
                <a:cs typeface="Arial"/>
              </a:rPr>
              <a:t>not</a:t>
            </a:r>
            <a:r>
              <a:rPr lang="en-US" sz="1400" spc="10">
                <a:latin typeface="Arial"/>
                <a:cs typeface="Arial"/>
              </a:rPr>
              <a:t> </a:t>
            </a:r>
            <a:r>
              <a:rPr lang="en-US" sz="1400" spc="-5">
                <a:latin typeface="Arial"/>
                <a:cs typeface="Arial"/>
              </a:rPr>
              <a:t>reached</a:t>
            </a:r>
            <a:endParaRPr lang="de-DE" sz="1400">
              <a:latin typeface="Arial"/>
              <a:cs typeface="Arial"/>
            </a:endParaRPr>
          </a:p>
        </p:txBody>
      </p:sp>
      <p:graphicFrame>
        <p:nvGraphicFramePr>
          <p:cNvPr id="15" name="Table 15">
            <a:extLst>
              <a:ext uri="{FF2B5EF4-FFF2-40B4-BE49-F238E27FC236}">
                <a16:creationId xmlns:a16="http://schemas.microsoft.com/office/drawing/2014/main" id="{7BC39F29-F32E-7B4F-AD54-2C781F237E40}"/>
              </a:ext>
            </a:extLst>
          </p:cNvPr>
          <p:cNvGraphicFramePr>
            <a:graphicFrameLocks noGrp="1"/>
          </p:cNvGraphicFramePr>
          <p:nvPr>
            <p:extLst>
              <p:ext uri="{D42A27DB-BD31-4B8C-83A1-F6EECF244321}">
                <p14:modId xmlns:p14="http://schemas.microsoft.com/office/powerpoint/2010/main" val="1522356252"/>
              </p:ext>
            </p:extLst>
          </p:nvPr>
        </p:nvGraphicFramePr>
        <p:xfrm>
          <a:off x="407990" y="1806301"/>
          <a:ext cx="3728052" cy="2103120"/>
        </p:xfrm>
        <a:graphic>
          <a:graphicData uri="http://schemas.openxmlformats.org/drawingml/2006/table">
            <a:tbl>
              <a:tblPr firstRow="1" bandRow="1">
                <a:tableStyleId>{5C22544A-7EE6-4342-B048-85BDC9FD1C3A}</a:tableStyleId>
              </a:tblPr>
              <a:tblGrid>
                <a:gridCol w="1628515">
                  <a:extLst>
                    <a:ext uri="{9D8B030D-6E8A-4147-A177-3AD203B41FA5}">
                      <a16:colId xmlns:a16="http://schemas.microsoft.com/office/drawing/2014/main" val="4007033183"/>
                    </a:ext>
                  </a:extLst>
                </a:gridCol>
                <a:gridCol w="2099537">
                  <a:extLst>
                    <a:ext uri="{9D8B030D-6E8A-4147-A177-3AD203B41FA5}">
                      <a16:colId xmlns:a16="http://schemas.microsoft.com/office/drawing/2014/main" val="525285858"/>
                    </a:ext>
                  </a:extLst>
                </a:gridCol>
              </a:tblGrid>
              <a:tr h="426981">
                <a:tc>
                  <a:txBody>
                    <a:bodyPr/>
                    <a:lstStyle/>
                    <a:p>
                      <a:r>
                        <a:rPr lang="en-IT" sz="1200">
                          <a:latin typeface="+mj-lt"/>
                        </a:rPr>
                        <a:t>Response Rate, %</a:t>
                      </a:r>
                    </a:p>
                  </a:txBody>
                  <a:tcPr anchor="ctr"/>
                </a:tc>
                <a:tc>
                  <a:txBody>
                    <a:bodyPr/>
                    <a:lstStyle/>
                    <a:p>
                      <a:pPr algn="ctr"/>
                      <a:r>
                        <a:rPr lang="en-IT" sz="1200">
                          <a:latin typeface="+mj-lt"/>
                        </a:rPr>
                        <a:t>Patients Evaluable for efficacy (n=94)</a:t>
                      </a:r>
                    </a:p>
                  </a:txBody>
                  <a:tcPr anchor="ctr"/>
                </a:tc>
                <a:extLst>
                  <a:ext uri="{0D108BD9-81ED-4DB2-BD59-A6C34878D82A}">
                    <a16:rowId xmlns:a16="http://schemas.microsoft.com/office/drawing/2014/main" val="1680516423"/>
                  </a:ext>
                </a:extLst>
              </a:tr>
              <a:tr h="256188">
                <a:tc>
                  <a:txBody>
                    <a:bodyPr/>
                    <a:lstStyle/>
                    <a:p>
                      <a:r>
                        <a:rPr lang="en-IT" sz="1200">
                          <a:latin typeface="+mj-lt"/>
                        </a:rPr>
                        <a:t>CR</a:t>
                      </a:r>
                    </a:p>
                  </a:txBody>
                  <a:tcPr anchor="ctr"/>
                </a:tc>
                <a:tc>
                  <a:txBody>
                    <a:bodyPr/>
                    <a:lstStyle/>
                    <a:p>
                      <a:pPr algn="ctr"/>
                      <a:r>
                        <a:rPr lang="en-IT" sz="1200">
                          <a:latin typeface="+mj-lt"/>
                        </a:rPr>
                        <a:t>66.0</a:t>
                      </a:r>
                      <a:r>
                        <a:rPr lang="en-IT" sz="1200" baseline="30000">
                          <a:latin typeface="+mj-lt"/>
                        </a:rPr>
                        <a:t>b</a:t>
                      </a:r>
                    </a:p>
                  </a:txBody>
                  <a:tcPr anchor="ctr"/>
                </a:tc>
                <a:extLst>
                  <a:ext uri="{0D108BD9-81ED-4DB2-BD59-A6C34878D82A}">
                    <a16:rowId xmlns:a16="http://schemas.microsoft.com/office/drawing/2014/main" val="2213132360"/>
                  </a:ext>
                </a:extLst>
              </a:tr>
              <a:tr h="256188">
                <a:tc>
                  <a:txBody>
                    <a:bodyPr/>
                    <a:lstStyle/>
                    <a:p>
                      <a:r>
                        <a:rPr lang="en-IT" sz="1200">
                          <a:latin typeface="+mj-lt"/>
                        </a:rPr>
                        <a:t>PR</a:t>
                      </a:r>
                    </a:p>
                  </a:txBody>
                  <a:tcPr anchor="ctr"/>
                </a:tc>
                <a:tc>
                  <a:txBody>
                    <a:bodyPr/>
                    <a:lstStyle/>
                    <a:p>
                      <a:pPr algn="ctr"/>
                      <a:r>
                        <a:rPr lang="en-IT" sz="1200">
                          <a:latin typeface="+mj-lt"/>
                        </a:rPr>
                        <a:t>20.2</a:t>
                      </a:r>
                    </a:p>
                  </a:txBody>
                  <a:tcPr anchor="ctr"/>
                </a:tc>
                <a:extLst>
                  <a:ext uri="{0D108BD9-81ED-4DB2-BD59-A6C34878D82A}">
                    <a16:rowId xmlns:a16="http://schemas.microsoft.com/office/drawing/2014/main" val="1454986629"/>
                  </a:ext>
                </a:extLst>
              </a:tr>
              <a:tr h="256188">
                <a:tc>
                  <a:txBody>
                    <a:bodyPr/>
                    <a:lstStyle/>
                    <a:p>
                      <a:r>
                        <a:rPr lang="en-IT" sz="1200">
                          <a:latin typeface="+mj-lt"/>
                        </a:rPr>
                        <a:t>ORR (CR+PR)</a:t>
                      </a:r>
                    </a:p>
                  </a:txBody>
                  <a:tcPr anchor="ctr"/>
                </a:tc>
                <a:tc>
                  <a:txBody>
                    <a:bodyPr/>
                    <a:lstStyle/>
                    <a:p>
                      <a:pPr algn="ctr"/>
                      <a:r>
                        <a:rPr lang="en-IT" sz="1200">
                          <a:latin typeface="+mj-lt"/>
                        </a:rPr>
                        <a:t>86.2</a:t>
                      </a:r>
                    </a:p>
                  </a:txBody>
                  <a:tcPr anchor="ctr"/>
                </a:tc>
                <a:extLst>
                  <a:ext uri="{0D108BD9-81ED-4DB2-BD59-A6C34878D82A}">
                    <a16:rowId xmlns:a16="http://schemas.microsoft.com/office/drawing/2014/main" val="3701261137"/>
                  </a:ext>
                </a:extLst>
              </a:tr>
              <a:tr h="256188">
                <a:tc gridSpan="2">
                  <a:txBody>
                    <a:bodyPr/>
                    <a:lstStyle/>
                    <a:p>
                      <a:pPr marL="171450" indent="-171450">
                        <a:buFont typeface="Arial" panose="020B0604020202020204" pitchFamily="34" charset="0"/>
                        <a:buChar char="•"/>
                      </a:pPr>
                      <a:r>
                        <a:rPr lang="de-DE" sz="1200">
                          <a:latin typeface="+mj-lt"/>
                        </a:rPr>
                        <a:t>Investigator-assessed CRR was 69.1 %</a:t>
                      </a:r>
                      <a:r>
                        <a:rPr lang="de-DE" sz="1200" baseline="30000">
                          <a:latin typeface="+mj-lt"/>
                        </a:rPr>
                        <a:t>c</a:t>
                      </a:r>
                      <a:r>
                        <a:rPr lang="de-DE" sz="1200">
                          <a:latin typeface="+mj-lt"/>
                        </a:rPr>
                        <a:t> </a:t>
                      </a:r>
                      <a:br>
                        <a:rPr lang="de-DE" sz="1200">
                          <a:latin typeface="+mj-lt"/>
                        </a:rPr>
                      </a:br>
                      <a:r>
                        <a:rPr lang="de-DE" sz="1200">
                          <a:latin typeface="+mj-lt"/>
                        </a:rPr>
                        <a:t>(ORR 90.4%)</a:t>
                      </a:r>
                    </a:p>
                    <a:p>
                      <a:pPr marL="171450" indent="-171450">
                        <a:buFont typeface="Arial" panose="020B0604020202020204" pitchFamily="34" charset="0"/>
                        <a:buChar char="•"/>
                      </a:pPr>
                      <a:r>
                        <a:rPr lang="de-DE" sz="1200">
                          <a:latin typeface="+mj-lt"/>
                        </a:rPr>
                        <a:t>CRRs/ORRs were comparable among key </a:t>
                      </a:r>
                      <a:br>
                        <a:rPr lang="de-DE" sz="1200">
                          <a:latin typeface="+mj-lt"/>
                        </a:rPr>
                      </a:br>
                      <a:r>
                        <a:rPr lang="de-DE" sz="1200">
                          <a:latin typeface="+mj-lt"/>
                        </a:rPr>
                        <a:t>high-risk subgroups</a:t>
                      </a:r>
                    </a:p>
                  </a:txBody>
                  <a:tcPr anchor="ctr"/>
                </a:tc>
                <a:tc hMerge="1">
                  <a:txBody>
                    <a:bodyPr/>
                    <a:lstStyle/>
                    <a:p>
                      <a:pPr algn="ctr"/>
                      <a:endParaRPr lang="en-IT" sz="1200">
                        <a:latin typeface="+mj-lt"/>
                      </a:endParaRPr>
                    </a:p>
                  </a:txBody>
                  <a:tcPr anchor="ctr"/>
                </a:tc>
                <a:extLst>
                  <a:ext uri="{0D108BD9-81ED-4DB2-BD59-A6C34878D82A}">
                    <a16:rowId xmlns:a16="http://schemas.microsoft.com/office/drawing/2014/main" val="1921646218"/>
                  </a:ext>
                </a:extLst>
              </a:tr>
            </a:tbl>
          </a:graphicData>
        </a:graphic>
      </p:graphicFrame>
      <p:graphicFrame>
        <p:nvGraphicFramePr>
          <p:cNvPr id="94" name="Tabelle 94">
            <a:extLst>
              <a:ext uri="{FF2B5EF4-FFF2-40B4-BE49-F238E27FC236}">
                <a16:creationId xmlns:a16="http://schemas.microsoft.com/office/drawing/2014/main" id="{334CF5FE-B00F-41EE-B8A3-151821390326}"/>
              </a:ext>
            </a:extLst>
          </p:cNvPr>
          <p:cNvGraphicFramePr>
            <a:graphicFrameLocks noGrp="1"/>
          </p:cNvGraphicFramePr>
          <p:nvPr>
            <p:extLst>
              <p:ext uri="{D42A27DB-BD31-4B8C-83A1-F6EECF244321}">
                <p14:modId xmlns:p14="http://schemas.microsoft.com/office/powerpoint/2010/main" val="3053642503"/>
              </p:ext>
            </p:extLst>
          </p:nvPr>
        </p:nvGraphicFramePr>
        <p:xfrm>
          <a:off x="4268013" y="4265269"/>
          <a:ext cx="7355172" cy="317520"/>
        </p:xfrm>
        <a:graphic>
          <a:graphicData uri="http://schemas.openxmlformats.org/drawingml/2006/table">
            <a:tbl>
              <a:tblPr firstRow="1" bandRow="1">
                <a:tableStyleId>{5C22544A-7EE6-4342-B048-85BDC9FD1C3A}</a:tableStyleId>
              </a:tblPr>
              <a:tblGrid>
                <a:gridCol w="1050852">
                  <a:extLst>
                    <a:ext uri="{9D8B030D-6E8A-4147-A177-3AD203B41FA5}">
                      <a16:colId xmlns:a16="http://schemas.microsoft.com/office/drawing/2014/main" val="1163366035"/>
                    </a:ext>
                  </a:extLst>
                </a:gridCol>
                <a:gridCol w="350240">
                  <a:extLst>
                    <a:ext uri="{9D8B030D-6E8A-4147-A177-3AD203B41FA5}">
                      <a16:colId xmlns:a16="http://schemas.microsoft.com/office/drawing/2014/main" val="3604671261"/>
                    </a:ext>
                  </a:extLst>
                </a:gridCol>
                <a:gridCol w="350240">
                  <a:extLst>
                    <a:ext uri="{9D8B030D-6E8A-4147-A177-3AD203B41FA5}">
                      <a16:colId xmlns:a16="http://schemas.microsoft.com/office/drawing/2014/main" val="3580960008"/>
                    </a:ext>
                  </a:extLst>
                </a:gridCol>
                <a:gridCol w="350240">
                  <a:extLst>
                    <a:ext uri="{9D8B030D-6E8A-4147-A177-3AD203B41FA5}">
                      <a16:colId xmlns:a16="http://schemas.microsoft.com/office/drawing/2014/main" val="1118286236"/>
                    </a:ext>
                  </a:extLst>
                </a:gridCol>
                <a:gridCol w="350240">
                  <a:extLst>
                    <a:ext uri="{9D8B030D-6E8A-4147-A177-3AD203B41FA5}">
                      <a16:colId xmlns:a16="http://schemas.microsoft.com/office/drawing/2014/main" val="88000977"/>
                    </a:ext>
                  </a:extLst>
                </a:gridCol>
                <a:gridCol w="350240">
                  <a:extLst>
                    <a:ext uri="{9D8B030D-6E8A-4147-A177-3AD203B41FA5}">
                      <a16:colId xmlns:a16="http://schemas.microsoft.com/office/drawing/2014/main" val="2407573381"/>
                    </a:ext>
                  </a:extLst>
                </a:gridCol>
                <a:gridCol w="350240">
                  <a:extLst>
                    <a:ext uri="{9D8B030D-6E8A-4147-A177-3AD203B41FA5}">
                      <a16:colId xmlns:a16="http://schemas.microsoft.com/office/drawing/2014/main" val="82332974"/>
                    </a:ext>
                  </a:extLst>
                </a:gridCol>
                <a:gridCol w="350240">
                  <a:extLst>
                    <a:ext uri="{9D8B030D-6E8A-4147-A177-3AD203B41FA5}">
                      <a16:colId xmlns:a16="http://schemas.microsoft.com/office/drawing/2014/main" val="2475857326"/>
                    </a:ext>
                  </a:extLst>
                </a:gridCol>
                <a:gridCol w="350240">
                  <a:extLst>
                    <a:ext uri="{9D8B030D-6E8A-4147-A177-3AD203B41FA5}">
                      <a16:colId xmlns:a16="http://schemas.microsoft.com/office/drawing/2014/main" val="120117018"/>
                    </a:ext>
                  </a:extLst>
                </a:gridCol>
                <a:gridCol w="350240">
                  <a:extLst>
                    <a:ext uri="{9D8B030D-6E8A-4147-A177-3AD203B41FA5}">
                      <a16:colId xmlns:a16="http://schemas.microsoft.com/office/drawing/2014/main" val="2726229789"/>
                    </a:ext>
                  </a:extLst>
                </a:gridCol>
                <a:gridCol w="350240">
                  <a:extLst>
                    <a:ext uri="{9D8B030D-6E8A-4147-A177-3AD203B41FA5}">
                      <a16:colId xmlns:a16="http://schemas.microsoft.com/office/drawing/2014/main" val="3308004422"/>
                    </a:ext>
                  </a:extLst>
                </a:gridCol>
                <a:gridCol w="350240">
                  <a:extLst>
                    <a:ext uri="{9D8B030D-6E8A-4147-A177-3AD203B41FA5}">
                      <a16:colId xmlns:a16="http://schemas.microsoft.com/office/drawing/2014/main" val="4050157388"/>
                    </a:ext>
                  </a:extLst>
                </a:gridCol>
                <a:gridCol w="350240">
                  <a:extLst>
                    <a:ext uri="{9D8B030D-6E8A-4147-A177-3AD203B41FA5}">
                      <a16:colId xmlns:a16="http://schemas.microsoft.com/office/drawing/2014/main" val="908044342"/>
                    </a:ext>
                  </a:extLst>
                </a:gridCol>
                <a:gridCol w="350240">
                  <a:extLst>
                    <a:ext uri="{9D8B030D-6E8A-4147-A177-3AD203B41FA5}">
                      <a16:colId xmlns:a16="http://schemas.microsoft.com/office/drawing/2014/main" val="713065124"/>
                    </a:ext>
                  </a:extLst>
                </a:gridCol>
                <a:gridCol w="350240">
                  <a:extLst>
                    <a:ext uri="{9D8B030D-6E8A-4147-A177-3AD203B41FA5}">
                      <a16:colId xmlns:a16="http://schemas.microsoft.com/office/drawing/2014/main" val="3754994269"/>
                    </a:ext>
                  </a:extLst>
                </a:gridCol>
                <a:gridCol w="350240">
                  <a:extLst>
                    <a:ext uri="{9D8B030D-6E8A-4147-A177-3AD203B41FA5}">
                      <a16:colId xmlns:a16="http://schemas.microsoft.com/office/drawing/2014/main" val="630987933"/>
                    </a:ext>
                  </a:extLst>
                </a:gridCol>
                <a:gridCol w="350240">
                  <a:extLst>
                    <a:ext uri="{9D8B030D-6E8A-4147-A177-3AD203B41FA5}">
                      <a16:colId xmlns:a16="http://schemas.microsoft.com/office/drawing/2014/main" val="3448176720"/>
                    </a:ext>
                  </a:extLst>
                </a:gridCol>
                <a:gridCol w="350240">
                  <a:extLst>
                    <a:ext uri="{9D8B030D-6E8A-4147-A177-3AD203B41FA5}">
                      <a16:colId xmlns:a16="http://schemas.microsoft.com/office/drawing/2014/main" val="3621909216"/>
                    </a:ext>
                  </a:extLst>
                </a:gridCol>
                <a:gridCol w="350240">
                  <a:extLst>
                    <a:ext uri="{9D8B030D-6E8A-4147-A177-3AD203B41FA5}">
                      <a16:colId xmlns:a16="http://schemas.microsoft.com/office/drawing/2014/main" val="571517732"/>
                    </a:ext>
                  </a:extLst>
                </a:gridCol>
              </a:tblGrid>
              <a:tr h="109284">
                <a:tc gridSpan="19">
                  <a:txBody>
                    <a:bodyPr/>
                    <a:lstStyle/>
                    <a:p>
                      <a:r>
                        <a:rPr lang="de-DE" sz="900" err="1"/>
                        <a:t>No</a:t>
                      </a:r>
                      <a:r>
                        <a:rPr lang="de-DE" sz="900"/>
                        <a:t>. at </a:t>
                      </a:r>
                      <a:r>
                        <a:rPr lang="de-DE" sz="900" err="1"/>
                        <a:t>risk</a:t>
                      </a:r>
                      <a:endParaRPr lang="de-DE" sz="900"/>
                    </a:p>
                  </a:txBody>
                  <a:tcPr marL="72000" marR="18000" marT="10800" marB="108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sz="900"/>
                    </a:p>
                  </a:txBody>
                  <a:tcPr anchor="ctr"/>
                </a:tc>
                <a:extLst>
                  <a:ext uri="{0D108BD9-81ED-4DB2-BD59-A6C34878D82A}">
                    <a16:rowId xmlns:a16="http://schemas.microsoft.com/office/drawing/2014/main" val="252762026"/>
                  </a:ext>
                </a:extLst>
              </a:tr>
              <a:tr h="109284">
                <a:tc>
                  <a:txBody>
                    <a:bodyPr/>
                    <a:lstStyle/>
                    <a:p>
                      <a:r>
                        <a:rPr lang="de-DE" sz="900"/>
                        <a:t>All </a:t>
                      </a:r>
                      <a:r>
                        <a:rPr lang="de-DE" sz="900" err="1"/>
                        <a:t>patients</a:t>
                      </a:r>
                      <a:endParaRPr lang="de-DE" sz="900"/>
                    </a:p>
                  </a:txBody>
                  <a:tcPr marL="72000" marR="18000" marT="10800" marB="10800" anchor="ctr"/>
                </a:tc>
                <a:tc>
                  <a:txBody>
                    <a:bodyPr/>
                    <a:lstStyle/>
                    <a:p>
                      <a:pPr algn="ctr"/>
                      <a:r>
                        <a:rPr lang="de-DE" sz="900"/>
                        <a:t>81</a:t>
                      </a:r>
                    </a:p>
                  </a:txBody>
                  <a:tcPr marL="18000" marR="18000" marT="10800" marB="10800" anchor="ctr"/>
                </a:tc>
                <a:tc>
                  <a:txBody>
                    <a:bodyPr/>
                    <a:lstStyle/>
                    <a:p>
                      <a:pPr algn="ctr"/>
                      <a:r>
                        <a:rPr lang="de-DE" sz="900"/>
                        <a:t>74</a:t>
                      </a:r>
                    </a:p>
                  </a:txBody>
                  <a:tcPr marL="18000" marR="18000" marT="10800" marB="10800" anchor="ctr"/>
                </a:tc>
                <a:tc>
                  <a:txBody>
                    <a:bodyPr/>
                    <a:lstStyle/>
                    <a:p>
                      <a:pPr algn="ctr"/>
                      <a:r>
                        <a:rPr lang="de-DE" sz="900"/>
                        <a:t>72</a:t>
                      </a:r>
                    </a:p>
                  </a:txBody>
                  <a:tcPr marL="18000" marR="18000" marT="10800" marB="10800" anchor="ctr"/>
                </a:tc>
                <a:tc>
                  <a:txBody>
                    <a:bodyPr/>
                    <a:lstStyle/>
                    <a:p>
                      <a:pPr algn="ctr"/>
                      <a:r>
                        <a:rPr lang="de-DE" sz="900"/>
                        <a:t>55</a:t>
                      </a:r>
                    </a:p>
                  </a:txBody>
                  <a:tcPr marL="18000" marR="18000" marT="10800" marB="10800" anchor="ctr"/>
                </a:tc>
                <a:tc>
                  <a:txBody>
                    <a:bodyPr/>
                    <a:lstStyle/>
                    <a:p>
                      <a:pPr algn="ctr"/>
                      <a:r>
                        <a:rPr lang="de-DE" sz="900"/>
                        <a:t>40</a:t>
                      </a:r>
                    </a:p>
                  </a:txBody>
                  <a:tcPr marL="18000" marR="18000" marT="10800" marB="10800" anchor="ctr"/>
                </a:tc>
                <a:tc>
                  <a:txBody>
                    <a:bodyPr/>
                    <a:lstStyle/>
                    <a:p>
                      <a:pPr algn="ctr"/>
                      <a:r>
                        <a:rPr lang="de-DE" sz="900"/>
                        <a:t>38</a:t>
                      </a:r>
                    </a:p>
                  </a:txBody>
                  <a:tcPr marL="18000" marR="18000" marT="10800" marB="10800" anchor="ctr"/>
                </a:tc>
                <a:tc>
                  <a:txBody>
                    <a:bodyPr/>
                    <a:lstStyle/>
                    <a:p>
                      <a:pPr algn="ctr"/>
                      <a:r>
                        <a:rPr lang="de-DE" sz="900"/>
                        <a:t>30</a:t>
                      </a:r>
                    </a:p>
                  </a:txBody>
                  <a:tcPr marL="18000" marR="18000" marT="10800" marB="10800" anchor="ctr"/>
                </a:tc>
                <a:tc>
                  <a:txBody>
                    <a:bodyPr/>
                    <a:lstStyle/>
                    <a:p>
                      <a:pPr algn="ctr"/>
                      <a:r>
                        <a:rPr lang="de-DE" sz="900"/>
                        <a:t>26</a:t>
                      </a:r>
                    </a:p>
                  </a:txBody>
                  <a:tcPr marL="18000" marR="18000" marT="10800" marB="10800" anchor="ctr"/>
                </a:tc>
                <a:tc>
                  <a:txBody>
                    <a:bodyPr/>
                    <a:lstStyle/>
                    <a:p>
                      <a:pPr algn="ctr"/>
                      <a:r>
                        <a:rPr lang="de-DE" sz="900"/>
                        <a:t>24</a:t>
                      </a:r>
                    </a:p>
                  </a:txBody>
                  <a:tcPr marL="18000" marR="18000" marT="10800" marB="10800" anchor="ctr"/>
                </a:tc>
                <a:tc>
                  <a:txBody>
                    <a:bodyPr/>
                    <a:lstStyle/>
                    <a:p>
                      <a:pPr algn="ctr"/>
                      <a:r>
                        <a:rPr lang="de-DE" sz="900"/>
                        <a:t>15</a:t>
                      </a:r>
                    </a:p>
                  </a:txBody>
                  <a:tcPr marL="18000" marR="18000" marT="10800" marB="10800" anchor="ctr"/>
                </a:tc>
                <a:tc>
                  <a:txBody>
                    <a:bodyPr/>
                    <a:lstStyle/>
                    <a:p>
                      <a:pPr algn="ctr"/>
                      <a:r>
                        <a:rPr lang="de-DE" sz="900"/>
                        <a:t>3</a:t>
                      </a:r>
                    </a:p>
                  </a:txBody>
                  <a:tcPr marL="18000" marR="18000" marT="10800" marB="10800" anchor="ctr"/>
                </a:tc>
                <a:tc>
                  <a:txBody>
                    <a:bodyPr/>
                    <a:lstStyle/>
                    <a:p>
                      <a:pPr algn="ctr"/>
                      <a:r>
                        <a:rPr lang="de-DE" sz="900"/>
                        <a:t>2</a:t>
                      </a:r>
                    </a:p>
                  </a:txBody>
                  <a:tcPr marL="18000" marR="18000" marT="10800" marB="10800" anchor="ctr"/>
                </a:tc>
                <a:tc>
                  <a:txBody>
                    <a:bodyPr/>
                    <a:lstStyle/>
                    <a:p>
                      <a:pPr algn="ctr"/>
                      <a:r>
                        <a:rPr lang="de-DE" sz="900"/>
                        <a:t>1</a:t>
                      </a:r>
                    </a:p>
                  </a:txBody>
                  <a:tcPr marL="18000" marR="18000" marT="10800" marB="10800" anchor="ctr"/>
                </a:tc>
                <a:tc>
                  <a:txBody>
                    <a:bodyPr/>
                    <a:lstStyle/>
                    <a:p>
                      <a:pPr algn="ctr"/>
                      <a:r>
                        <a:rPr lang="de-DE" sz="900"/>
                        <a:t>1</a:t>
                      </a:r>
                    </a:p>
                  </a:txBody>
                  <a:tcPr marL="18000" marR="18000" marT="10800" marB="10800" anchor="ctr"/>
                </a:tc>
                <a:tc>
                  <a:txBody>
                    <a:bodyPr/>
                    <a:lstStyle/>
                    <a:p>
                      <a:pPr algn="ctr"/>
                      <a:r>
                        <a:rPr lang="de-DE" sz="900"/>
                        <a:t>1</a:t>
                      </a:r>
                    </a:p>
                  </a:txBody>
                  <a:tcPr marL="18000" marR="18000" marT="10800" marB="10800" anchor="ctr"/>
                </a:tc>
                <a:tc>
                  <a:txBody>
                    <a:bodyPr/>
                    <a:lstStyle/>
                    <a:p>
                      <a:pPr algn="ctr"/>
                      <a:r>
                        <a:rPr lang="de-DE" sz="900"/>
                        <a:t>1</a:t>
                      </a:r>
                    </a:p>
                  </a:txBody>
                  <a:tcPr marL="18000" marR="18000" marT="10800" marB="10800" anchor="ctr"/>
                </a:tc>
                <a:tc>
                  <a:txBody>
                    <a:bodyPr/>
                    <a:lstStyle/>
                    <a:p>
                      <a:pPr algn="ctr"/>
                      <a:r>
                        <a:rPr lang="de-DE" sz="900"/>
                        <a:t>0</a:t>
                      </a:r>
                    </a:p>
                  </a:txBody>
                  <a:tcPr marL="18000" marR="18000" marT="10800" marB="10800" anchor="ctr"/>
                </a:tc>
                <a:tc>
                  <a:txBody>
                    <a:bodyPr/>
                    <a:lstStyle/>
                    <a:p>
                      <a:pPr algn="ctr"/>
                      <a:r>
                        <a:rPr lang="de-DE" sz="900"/>
                        <a:t>0</a:t>
                      </a:r>
                    </a:p>
                  </a:txBody>
                  <a:tcPr marL="18000" marR="18000" marT="10800" marB="10800" anchor="ctr"/>
                </a:tc>
                <a:extLst>
                  <a:ext uri="{0D108BD9-81ED-4DB2-BD59-A6C34878D82A}">
                    <a16:rowId xmlns:a16="http://schemas.microsoft.com/office/drawing/2014/main" val="433578721"/>
                  </a:ext>
                </a:extLst>
              </a:tr>
            </a:tbl>
          </a:graphicData>
        </a:graphic>
      </p:graphicFrame>
      <p:sp>
        <p:nvSpPr>
          <p:cNvPr id="92" name="Textfeld 91">
            <a:extLst>
              <a:ext uri="{FF2B5EF4-FFF2-40B4-BE49-F238E27FC236}">
                <a16:creationId xmlns:a16="http://schemas.microsoft.com/office/drawing/2014/main" id="{FE544D87-0BE2-4101-AF77-75CD41AC8532}"/>
              </a:ext>
            </a:extLst>
          </p:cNvPr>
          <p:cNvSpPr txBox="1"/>
          <p:nvPr/>
        </p:nvSpPr>
        <p:spPr>
          <a:xfrm>
            <a:off x="8005789" y="4033215"/>
            <a:ext cx="797013" cy="246221"/>
          </a:xfrm>
          <a:prstGeom prst="rect">
            <a:avLst/>
          </a:prstGeom>
          <a:noFill/>
        </p:spPr>
        <p:txBody>
          <a:bodyPr wrap="none" rtlCol="0">
            <a:spAutoFit/>
          </a:bodyPr>
          <a:lstStyle/>
          <a:p>
            <a:r>
              <a:rPr lang="de-DE" sz="1000" b="1"/>
              <a:t>Time (</a:t>
            </a:r>
            <a:r>
              <a:rPr lang="de-DE" sz="1000" b="1" err="1"/>
              <a:t>mo</a:t>
            </a:r>
            <a:r>
              <a:rPr lang="de-DE" sz="1000" b="1"/>
              <a:t>)</a:t>
            </a:r>
          </a:p>
        </p:txBody>
      </p:sp>
      <p:cxnSp>
        <p:nvCxnSpPr>
          <p:cNvPr id="6" name="Gerader Verbinder 5">
            <a:extLst>
              <a:ext uri="{FF2B5EF4-FFF2-40B4-BE49-F238E27FC236}">
                <a16:creationId xmlns:a16="http://schemas.microsoft.com/office/drawing/2014/main" id="{531D4675-87DE-49A3-A610-0FE540389805}"/>
              </a:ext>
            </a:extLst>
          </p:cNvPr>
          <p:cNvCxnSpPr>
            <a:cxnSpLocks/>
          </p:cNvCxnSpPr>
          <p:nvPr/>
        </p:nvCxnSpPr>
        <p:spPr>
          <a:xfrm>
            <a:off x="5188744" y="2251075"/>
            <a:ext cx="0" cy="16335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Gerader Verbinder 8">
            <a:extLst>
              <a:ext uri="{FF2B5EF4-FFF2-40B4-BE49-F238E27FC236}">
                <a16:creationId xmlns:a16="http://schemas.microsoft.com/office/drawing/2014/main" id="{03158B8F-3A3F-4AD7-A2A4-00DE9ABF7FF7}"/>
              </a:ext>
            </a:extLst>
          </p:cNvPr>
          <p:cNvCxnSpPr>
            <a:cxnSpLocks/>
          </p:cNvCxnSpPr>
          <p:nvPr/>
        </p:nvCxnSpPr>
        <p:spPr>
          <a:xfrm flipH="1">
            <a:off x="5179222" y="3881441"/>
            <a:ext cx="628173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A0A428F4-E036-4455-A849-EFE761F3F372}"/>
              </a:ext>
            </a:extLst>
          </p:cNvPr>
          <p:cNvCxnSpPr>
            <a:cxnSpLocks/>
          </p:cNvCxnSpPr>
          <p:nvPr/>
        </p:nvCxnSpPr>
        <p:spPr>
          <a:xfrm flipH="1">
            <a:off x="5112544" y="3546475"/>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5847ECF4-2539-46BB-8179-843E16E32972}"/>
              </a:ext>
            </a:extLst>
          </p:cNvPr>
          <p:cNvCxnSpPr>
            <a:cxnSpLocks/>
          </p:cNvCxnSpPr>
          <p:nvPr/>
        </p:nvCxnSpPr>
        <p:spPr>
          <a:xfrm flipH="1">
            <a:off x="5112544" y="3862387"/>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E049ECDC-1D29-4CBF-8E61-14D81426A0EC}"/>
              </a:ext>
            </a:extLst>
          </p:cNvPr>
          <p:cNvCxnSpPr>
            <a:cxnSpLocks/>
          </p:cNvCxnSpPr>
          <p:nvPr/>
        </p:nvCxnSpPr>
        <p:spPr>
          <a:xfrm flipH="1">
            <a:off x="5112544" y="3708400"/>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23534460-DC02-432E-AEDB-A14C2C8EBAF9}"/>
              </a:ext>
            </a:extLst>
          </p:cNvPr>
          <p:cNvCxnSpPr>
            <a:cxnSpLocks/>
          </p:cNvCxnSpPr>
          <p:nvPr/>
        </p:nvCxnSpPr>
        <p:spPr>
          <a:xfrm flipH="1">
            <a:off x="5112544" y="3382169"/>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BD461F22-40E0-4A8E-8B6C-DE65809AE071}"/>
              </a:ext>
            </a:extLst>
          </p:cNvPr>
          <p:cNvCxnSpPr>
            <a:cxnSpLocks/>
          </p:cNvCxnSpPr>
          <p:nvPr/>
        </p:nvCxnSpPr>
        <p:spPr>
          <a:xfrm flipH="1">
            <a:off x="5112544" y="3225006"/>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61237B9C-0047-46B8-9A1A-DC7EBCB63523}"/>
              </a:ext>
            </a:extLst>
          </p:cNvPr>
          <p:cNvCxnSpPr>
            <a:cxnSpLocks/>
          </p:cNvCxnSpPr>
          <p:nvPr/>
        </p:nvCxnSpPr>
        <p:spPr>
          <a:xfrm flipH="1">
            <a:off x="5112544" y="3070225"/>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27E85FC5-B8E1-485A-9986-02FA6254A26A}"/>
              </a:ext>
            </a:extLst>
          </p:cNvPr>
          <p:cNvCxnSpPr>
            <a:cxnSpLocks/>
          </p:cNvCxnSpPr>
          <p:nvPr/>
        </p:nvCxnSpPr>
        <p:spPr>
          <a:xfrm flipH="1">
            <a:off x="5112544" y="2903538"/>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3BD5A0C7-86F1-44A4-98BF-02BB4E0A8732}"/>
              </a:ext>
            </a:extLst>
          </p:cNvPr>
          <p:cNvCxnSpPr>
            <a:cxnSpLocks/>
          </p:cNvCxnSpPr>
          <p:nvPr/>
        </p:nvCxnSpPr>
        <p:spPr>
          <a:xfrm flipH="1">
            <a:off x="5112544" y="2741614"/>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0C2F8037-032F-4519-BE09-DDEA7D698203}"/>
              </a:ext>
            </a:extLst>
          </p:cNvPr>
          <p:cNvCxnSpPr>
            <a:cxnSpLocks/>
          </p:cNvCxnSpPr>
          <p:nvPr/>
        </p:nvCxnSpPr>
        <p:spPr>
          <a:xfrm flipH="1">
            <a:off x="5112544" y="2579690"/>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1DB7ED0D-51D7-46D6-A55C-CF34AB63B0E0}"/>
              </a:ext>
            </a:extLst>
          </p:cNvPr>
          <p:cNvCxnSpPr>
            <a:cxnSpLocks/>
          </p:cNvCxnSpPr>
          <p:nvPr/>
        </p:nvCxnSpPr>
        <p:spPr>
          <a:xfrm flipH="1">
            <a:off x="5112544" y="2424909"/>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6B6BE322-3D56-4CB4-81EA-B22C96EB67A7}"/>
              </a:ext>
            </a:extLst>
          </p:cNvPr>
          <p:cNvCxnSpPr>
            <a:cxnSpLocks/>
          </p:cNvCxnSpPr>
          <p:nvPr/>
        </p:nvCxnSpPr>
        <p:spPr>
          <a:xfrm flipH="1">
            <a:off x="5112544" y="2260604"/>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7B3156F2-190D-4C62-9C7D-B32A2A27DA20}"/>
              </a:ext>
            </a:extLst>
          </p:cNvPr>
          <p:cNvCxnSpPr>
            <a:cxnSpLocks/>
          </p:cNvCxnSpPr>
          <p:nvPr/>
        </p:nvCxnSpPr>
        <p:spPr>
          <a:xfrm rot="5400000" flipH="1">
            <a:off x="5469732"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2FCFD59A-E5D6-4870-941E-8D4C5DA92596}"/>
              </a:ext>
            </a:extLst>
          </p:cNvPr>
          <p:cNvCxnSpPr>
            <a:cxnSpLocks/>
          </p:cNvCxnSpPr>
          <p:nvPr/>
        </p:nvCxnSpPr>
        <p:spPr>
          <a:xfrm rot="5400000" flipH="1">
            <a:off x="5643563"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75139BB6-A87D-40CB-A6B4-24B97F7F6DBB}"/>
              </a:ext>
            </a:extLst>
          </p:cNvPr>
          <p:cNvCxnSpPr>
            <a:cxnSpLocks/>
          </p:cNvCxnSpPr>
          <p:nvPr/>
        </p:nvCxnSpPr>
        <p:spPr>
          <a:xfrm rot="5400000" flipH="1">
            <a:off x="5819776"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C07FA9E2-5E88-48AE-9213-A78B8B13D7CB}"/>
              </a:ext>
            </a:extLst>
          </p:cNvPr>
          <p:cNvCxnSpPr>
            <a:cxnSpLocks/>
          </p:cNvCxnSpPr>
          <p:nvPr/>
        </p:nvCxnSpPr>
        <p:spPr>
          <a:xfrm rot="5400000" flipH="1">
            <a:off x="5991227"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ADCCA48F-32CB-4866-8E42-7289298D451A}"/>
              </a:ext>
            </a:extLst>
          </p:cNvPr>
          <p:cNvCxnSpPr>
            <a:cxnSpLocks/>
          </p:cNvCxnSpPr>
          <p:nvPr/>
        </p:nvCxnSpPr>
        <p:spPr>
          <a:xfrm rot="5400000" flipH="1">
            <a:off x="6167439"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3B21E336-7A0C-4F3B-882B-4EB54E2F1E5A}"/>
              </a:ext>
            </a:extLst>
          </p:cNvPr>
          <p:cNvCxnSpPr>
            <a:cxnSpLocks/>
          </p:cNvCxnSpPr>
          <p:nvPr/>
        </p:nvCxnSpPr>
        <p:spPr>
          <a:xfrm rot="5400000" flipH="1">
            <a:off x="6341271"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46473281-73C3-47FF-A2D1-A6B04A24A02D}"/>
              </a:ext>
            </a:extLst>
          </p:cNvPr>
          <p:cNvCxnSpPr>
            <a:cxnSpLocks/>
          </p:cNvCxnSpPr>
          <p:nvPr/>
        </p:nvCxnSpPr>
        <p:spPr>
          <a:xfrm rot="5400000" flipH="1">
            <a:off x="6519865"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27EF98E4-B36A-4940-8711-16E0E9FBFDAD}"/>
              </a:ext>
            </a:extLst>
          </p:cNvPr>
          <p:cNvCxnSpPr>
            <a:cxnSpLocks/>
          </p:cNvCxnSpPr>
          <p:nvPr/>
        </p:nvCxnSpPr>
        <p:spPr>
          <a:xfrm rot="5400000" flipH="1">
            <a:off x="6696077"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5422A03E-1C0F-4406-AE6E-2820681FB1A6}"/>
              </a:ext>
            </a:extLst>
          </p:cNvPr>
          <p:cNvCxnSpPr>
            <a:cxnSpLocks/>
          </p:cNvCxnSpPr>
          <p:nvPr/>
        </p:nvCxnSpPr>
        <p:spPr>
          <a:xfrm rot="5400000" flipH="1">
            <a:off x="6865146"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53C57F56-861B-44FE-ADFA-40037E44C2A7}"/>
              </a:ext>
            </a:extLst>
          </p:cNvPr>
          <p:cNvCxnSpPr>
            <a:cxnSpLocks/>
          </p:cNvCxnSpPr>
          <p:nvPr/>
        </p:nvCxnSpPr>
        <p:spPr>
          <a:xfrm rot="5400000" flipH="1">
            <a:off x="7048502"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AD4D3BE9-965C-4001-9E9E-FBAE175CF35B}"/>
              </a:ext>
            </a:extLst>
          </p:cNvPr>
          <p:cNvCxnSpPr>
            <a:cxnSpLocks/>
          </p:cNvCxnSpPr>
          <p:nvPr/>
        </p:nvCxnSpPr>
        <p:spPr>
          <a:xfrm rot="5400000" flipH="1">
            <a:off x="7215187"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C1A15308-7265-4496-B64B-4EB3DA9BB8AE}"/>
              </a:ext>
            </a:extLst>
          </p:cNvPr>
          <p:cNvCxnSpPr>
            <a:cxnSpLocks/>
          </p:cNvCxnSpPr>
          <p:nvPr/>
        </p:nvCxnSpPr>
        <p:spPr>
          <a:xfrm rot="5400000" flipH="1">
            <a:off x="7393781"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AD40035B-F5BD-4E64-AA9F-2E9CE5750809}"/>
              </a:ext>
            </a:extLst>
          </p:cNvPr>
          <p:cNvCxnSpPr>
            <a:cxnSpLocks/>
          </p:cNvCxnSpPr>
          <p:nvPr/>
        </p:nvCxnSpPr>
        <p:spPr>
          <a:xfrm rot="5400000" flipH="1">
            <a:off x="7562850"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A25DF754-2F7B-48A7-B68A-13C4B2BB42AE}"/>
              </a:ext>
            </a:extLst>
          </p:cNvPr>
          <p:cNvCxnSpPr>
            <a:cxnSpLocks/>
          </p:cNvCxnSpPr>
          <p:nvPr/>
        </p:nvCxnSpPr>
        <p:spPr>
          <a:xfrm rot="5400000" flipH="1">
            <a:off x="7742903"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Gerader Verbinder 46">
            <a:extLst>
              <a:ext uri="{FF2B5EF4-FFF2-40B4-BE49-F238E27FC236}">
                <a16:creationId xmlns:a16="http://schemas.microsoft.com/office/drawing/2014/main" id="{D6057B12-8196-4C44-9A4E-809978C3589E}"/>
              </a:ext>
            </a:extLst>
          </p:cNvPr>
          <p:cNvCxnSpPr>
            <a:cxnSpLocks/>
          </p:cNvCxnSpPr>
          <p:nvPr/>
        </p:nvCxnSpPr>
        <p:spPr>
          <a:xfrm rot="5400000" flipH="1">
            <a:off x="7909590"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E0F55BAF-2BC9-447F-89E6-4CD9ED0DA12D}"/>
              </a:ext>
            </a:extLst>
          </p:cNvPr>
          <p:cNvCxnSpPr>
            <a:cxnSpLocks/>
          </p:cNvCxnSpPr>
          <p:nvPr/>
        </p:nvCxnSpPr>
        <p:spPr>
          <a:xfrm rot="5400000" flipH="1">
            <a:off x="8088183"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r Verbinder 48">
            <a:extLst>
              <a:ext uri="{FF2B5EF4-FFF2-40B4-BE49-F238E27FC236}">
                <a16:creationId xmlns:a16="http://schemas.microsoft.com/office/drawing/2014/main" id="{608FA51E-0BBA-40A0-8855-78CDBCE2A84E}"/>
              </a:ext>
            </a:extLst>
          </p:cNvPr>
          <p:cNvCxnSpPr>
            <a:cxnSpLocks/>
          </p:cNvCxnSpPr>
          <p:nvPr/>
        </p:nvCxnSpPr>
        <p:spPr>
          <a:xfrm rot="5400000" flipH="1">
            <a:off x="8259634"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r Verbinder 49">
            <a:extLst>
              <a:ext uri="{FF2B5EF4-FFF2-40B4-BE49-F238E27FC236}">
                <a16:creationId xmlns:a16="http://schemas.microsoft.com/office/drawing/2014/main" id="{F95514FD-D177-4415-9BC7-1D4092228DF3}"/>
              </a:ext>
            </a:extLst>
          </p:cNvPr>
          <p:cNvCxnSpPr>
            <a:cxnSpLocks/>
          </p:cNvCxnSpPr>
          <p:nvPr/>
        </p:nvCxnSpPr>
        <p:spPr>
          <a:xfrm rot="5400000" flipH="1">
            <a:off x="8435847"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46316298-AE3D-4861-B3C3-22A067E536DE}"/>
              </a:ext>
            </a:extLst>
          </p:cNvPr>
          <p:cNvCxnSpPr>
            <a:cxnSpLocks/>
          </p:cNvCxnSpPr>
          <p:nvPr/>
        </p:nvCxnSpPr>
        <p:spPr>
          <a:xfrm rot="5400000" flipH="1">
            <a:off x="8612027"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Gerader Verbinder 51">
            <a:extLst>
              <a:ext uri="{FF2B5EF4-FFF2-40B4-BE49-F238E27FC236}">
                <a16:creationId xmlns:a16="http://schemas.microsoft.com/office/drawing/2014/main" id="{EF098571-03C7-4FE8-B0A9-4FE4012F0C0D}"/>
              </a:ext>
            </a:extLst>
          </p:cNvPr>
          <p:cNvCxnSpPr>
            <a:cxnSpLocks/>
          </p:cNvCxnSpPr>
          <p:nvPr/>
        </p:nvCxnSpPr>
        <p:spPr>
          <a:xfrm rot="5400000" flipH="1">
            <a:off x="8790621"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r Verbinder 52">
            <a:extLst>
              <a:ext uri="{FF2B5EF4-FFF2-40B4-BE49-F238E27FC236}">
                <a16:creationId xmlns:a16="http://schemas.microsoft.com/office/drawing/2014/main" id="{D05A5FF7-30C1-4709-B372-A3DEB811E908}"/>
              </a:ext>
            </a:extLst>
          </p:cNvPr>
          <p:cNvCxnSpPr>
            <a:cxnSpLocks/>
          </p:cNvCxnSpPr>
          <p:nvPr/>
        </p:nvCxnSpPr>
        <p:spPr>
          <a:xfrm rot="5400000" flipH="1">
            <a:off x="8964452"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99509F1E-458D-4197-8E37-17B79CFABB99}"/>
              </a:ext>
            </a:extLst>
          </p:cNvPr>
          <p:cNvCxnSpPr>
            <a:cxnSpLocks/>
          </p:cNvCxnSpPr>
          <p:nvPr/>
        </p:nvCxnSpPr>
        <p:spPr>
          <a:xfrm rot="5400000" flipH="1">
            <a:off x="9140665"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Gerader Verbinder 54">
            <a:extLst>
              <a:ext uri="{FF2B5EF4-FFF2-40B4-BE49-F238E27FC236}">
                <a16:creationId xmlns:a16="http://schemas.microsoft.com/office/drawing/2014/main" id="{DB5F09E3-BFDE-4BFF-85B8-6A18CE63A4B7}"/>
              </a:ext>
            </a:extLst>
          </p:cNvPr>
          <p:cNvCxnSpPr>
            <a:cxnSpLocks/>
          </p:cNvCxnSpPr>
          <p:nvPr/>
        </p:nvCxnSpPr>
        <p:spPr>
          <a:xfrm rot="5400000" flipH="1">
            <a:off x="9309734"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Gerader Verbinder 55">
            <a:extLst>
              <a:ext uri="{FF2B5EF4-FFF2-40B4-BE49-F238E27FC236}">
                <a16:creationId xmlns:a16="http://schemas.microsoft.com/office/drawing/2014/main" id="{F7727999-EAD9-48D3-9ED0-C614A20A2BFD}"/>
              </a:ext>
            </a:extLst>
          </p:cNvPr>
          <p:cNvCxnSpPr>
            <a:cxnSpLocks/>
          </p:cNvCxnSpPr>
          <p:nvPr/>
        </p:nvCxnSpPr>
        <p:spPr>
          <a:xfrm rot="5400000" flipH="1">
            <a:off x="9488328"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Gerader Verbinder 56">
            <a:extLst>
              <a:ext uri="{FF2B5EF4-FFF2-40B4-BE49-F238E27FC236}">
                <a16:creationId xmlns:a16="http://schemas.microsoft.com/office/drawing/2014/main" id="{E7CDC105-EB2F-4E9C-BE77-9E2E90BC4643}"/>
              </a:ext>
            </a:extLst>
          </p:cNvPr>
          <p:cNvCxnSpPr>
            <a:cxnSpLocks/>
          </p:cNvCxnSpPr>
          <p:nvPr/>
        </p:nvCxnSpPr>
        <p:spPr>
          <a:xfrm rot="5400000" flipH="1">
            <a:off x="9659779"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Gerader Verbinder 57">
            <a:extLst>
              <a:ext uri="{FF2B5EF4-FFF2-40B4-BE49-F238E27FC236}">
                <a16:creationId xmlns:a16="http://schemas.microsoft.com/office/drawing/2014/main" id="{3AA930CD-4762-4D46-A90D-DFBF9B407A5F}"/>
              </a:ext>
            </a:extLst>
          </p:cNvPr>
          <p:cNvCxnSpPr>
            <a:cxnSpLocks/>
          </p:cNvCxnSpPr>
          <p:nvPr/>
        </p:nvCxnSpPr>
        <p:spPr>
          <a:xfrm rot="5400000" flipH="1">
            <a:off x="9838373"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Gerader Verbinder 58">
            <a:extLst>
              <a:ext uri="{FF2B5EF4-FFF2-40B4-BE49-F238E27FC236}">
                <a16:creationId xmlns:a16="http://schemas.microsoft.com/office/drawing/2014/main" id="{EE497951-8560-4066-9274-E6C0F1B4B4B3}"/>
              </a:ext>
            </a:extLst>
          </p:cNvPr>
          <p:cNvCxnSpPr>
            <a:cxnSpLocks/>
          </p:cNvCxnSpPr>
          <p:nvPr/>
        </p:nvCxnSpPr>
        <p:spPr>
          <a:xfrm rot="5400000" flipH="1">
            <a:off x="10012204"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Gerader Verbinder 59">
            <a:extLst>
              <a:ext uri="{FF2B5EF4-FFF2-40B4-BE49-F238E27FC236}">
                <a16:creationId xmlns:a16="http://schemas.microsoft.com/office/drawing/2014/main" id="{A25E8EAA-F47A-4D90-B0D0-EE558851BDCD}"/>
              </a:ext>
            </a:extLst>
          </p:cNvPr>
          <p:cNvCxnSpPr>
            <a:cxnSpLocks/>
          </p:cNvCxnSpPr>
          <p:nvPr/>
        </p:nvCxnSpPr>
        <p:spPr>
          <a:xfrm rot="5400000" flipH="1">
            <a:off x="10186035"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Gerader Verbinder 60">
            <a:extLst>
              <a:ext uri="{FF2B5EF4-FFF2-40B4-BE49-F238E27FC236}">
                <a16:creationId xmlns:a16="http://schemas.microsoft.com/office/drawing/2014/main" id="{E2C5E049-1244-42FF-BF75-BD6EFFEAB4D8}"/>
              </a:ext>
            </a:extLst>
          </p:cNvPr>
          <p:cNvCxnSpPr>
            <a:cxnSpLocks/>
          </p:cNvCxnSpPr>
          <p:nvPr/>
        </p:nvCxnSpPr>
        <p:spPr>
          <a:xfrm rot="5400000" flipH="1">
            <a:off x="10362248"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Gerader Verbinder 61">
            <a:extLst>
              <a:ext uri="{FF2B5EF4-FFF2-40B4-BE49-F238E27FC236}">
                <a16:creationId xmlns:a16="http://schemas.microsoft.com/office/drawing/2014/main" id="{4E8C323A-4B1E-4B7C-A74D-7534F800D630}"/>
              </a:ext>
            </a:extLst>
          </p:cNvPr>
          <p:cNvCxnSpPr>
            <a:cxnSpLocks/>
          </p:cNvCxnSpPr>
          <p:nvPr/>
        </p:nvCxnSpPr>
        <p:spPr>
          <a:xfrm rot="5400000" flipH="1">
            <a:off x="10536079"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Gerader Verbinder 62">
            <a:extLst>
              <a:ext uri="{FF2B5EF4-FFF2-40B4-BE49-F238E27FC236}">
                <a16:creationId xmlns:a16="http://schemas.microsoft.com/office/drawing/2014/main" id="{98221989-A6EA-4450-9212-240E2B753A9E}"/>
              </a:ext>
            </a:extLst>
          </p:cNvPr>
          <p:cNvCxnSpPr>
            <a:cxnSpLocks/>
          </p:cNvCxnSpPr>
          <p:nvPr/>
        </p:nvCxnSpPr>
        <p:spPr>
          <a:xfrm rot="5400000" flipH="1">
            <a:off x="10709910"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Gerader Verbinder 63">
            <a:extLst>
              <a:ext uri="{FF2B5EF4-FFF2-40B4-BE49-F238E27FC236}">
                <a16:creationId xmlns:a16="http://schemas.microsoft.com/office/drawing/2014/main" id="{CE4900E2-5363-4DE7-AD96-62522AD8EF84}"/>
              </a:ext>
            </a:extLst>
          </p:cNvPr>
          <p:cNvCxnSpPr>
            <a:cxnSpLocks/>
          </p:cNvCxnSpPr>
          <p:nvPr/>
        </p:nvCxnSpPr>
        <p:spPr>
          <a:xfrm rot="5400000" flipH="1">
            <a:off x="10886122"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Gerader Verbinder 64">
            <a:extLst>
              <a:ext uri="{FF2B5EF4-FFF2-40B4-BE49-F238E27FC236}">
                <a16:creationId xmlns:a16="http://schemas.microsoft.com/office/drawing/2014/main" id="{E0798A35-829B-4021-9CD1-A07A898DC33F}"/>
              </a:ext>
            </a:extLst>
          </p:cNvPr>
          <p:cNvCxnSpPr>
            <a:cxnSpLocks/>
          </p:cNvCxnSpPr>
          <p:nvPr/>
        </p:nvCxnSpPr>
        <p:spPr>
          <a:xfrm rot="5400000" flipH="1">
            <a:off x="11055191"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Gerader Verbinder 65">
            <a:extLst>
              <a:ext uri="{FF2B5EF4-FFF2-40B4-BE49-F238E27FC236}">
                <a16:creationId xmlns:a16="http://schemas.microsoft.com/office/drawing/2014/main" id="{41051BB7-2B1B-4F93-8512-3E145EE4D7AF}"/>
              </a:ext>
            </a:extLst>
          </p:cNvPr>
          <p:cNvCxnSpPr>
            <a:cxnSpLocks/>
          </p:cNvCxnSpPr>
          <p:nvPr/>
        </p:nvCxnSpPr>
        <p:spPr>
          <a:xfrm rot="5400000" flipH="1">
            <a:off x="11233785"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Gerader Verbinder 66">
            <a:extLst>
              <a:ext uri="{FF2B5EF4-FFF2-40B4-BE49-F238E27FC236}">
                <a16:creationId xmlns:a16="http://schemas.microsoft.com/office/drawing/2014/main" id="{0BD08229-6238-40BB-827F-7C2B7E2B9EA7}"/>
              </a:ext>
            </a:extLst>
          </p:cNvPr>
          <p:cNvCxnSpPr>
            <a:cxnSpLocks/>
          </p:cNvCxnSpPr>
          <p:nvPr/>
        </p:nvCxnSpPr>
        <p:spPr>
          <a:xfrm rot="5400000" flipH="1">
            <a:off x="11412378" y="3919541"/>
            <a:ext cx="76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feld 67">
            <a:extLst>
              <a:ext uri="{FF2B5EF4-FFF2-40B4-BE49-F238E27FC236}">
                <a16:creationId xmlns:a16="http://schemas.microsoft.com/office/drawing/2014/main" id="{4471EC88-92E3-4775-B51F-E517762F8B9D}"/>
              </a:ext>
            </a:extLst>
          </p:cNvPr>
          <p:cNvSpPr txBox="1"/>
          <p:nvPr/>
        </p:nvSpPr>
        <p:spPr>
          <a:xfrm>
            <a:off x="4916642" y="3731582"/>
            <a:ext cx="263214" cy="261610"/>
          </a:xfrm>
          <a:prstGeom prst="rect">
            <a:avLst/>
          </a:prstGeom>
          <a:noFill/>
        </p:spPr>
        <p:txBody>
          <a:bodyPr wrap="none" rtlCol="0">
            <a:spAutoFit/>
          </a:bodyPr>
          <a:lstStyle/>
          <a:p>
            <a:r>
              <a:rPr lang="de-DE" sz="1100"/>
              <a:t>0</a:t>
            </a:r>
          </a:p>
        </p:txBody>
      </p:sp>
      <p:sp>
        <p:nvSpPr>
          <p:cNvPr id="69" name="Textfeld 68">
            <a:extLst>
              <a:ext uri="{FF2B5EF4-FFF2-40B4-BE49-F238E27FC236}">
                <a16:creationId xmlns:a16="http://schemas.microsoft.com/office/drawing/2014/main" id="{BD6A42BB-14EE-400E-AA71-D0F18ACCEE14}"/>
              </a:ext>
            </a:extLst>
          </p:cNvPr>
          <p:cNvSpPr txBox="1"/>
          <p:nvPr/>
        </p:nvSpPr>
        <p:spPr>
          <a:xfrm>
            <a:off x="4835397" y="3414882"/>
            <a:ext cx="341760" cy="261610"/>
          </a:xfrm>
          <a:prstGeom prst="rect">
            <a:avLst/>
          </a:prstGeom>
          <a:noFill/>
        </p:spPr>
        <p:txBody>
          <a:bodyPr wrap="none" rtlCol="0">
            <a:spAutoFit/>
          </a:bodyPr>
          <a:lstStyle/>
          <a:p>
            <a:r>
              <a:rPr lang="de-DE" sz="1100"/>
              <a:t>20</a:t>
            </a:r>
          </a:p>
        </p:txBody>
      </p:sp>
      <p:sp>
        <p:nvSpPr>
          <p:cNvPr id="70" name="Textfeld 69">
            <a:extLst>
              <a:ext uri="{FF2B5EF4-FFF2-40B4-BE49-F238E27FC236}">
                <a16:creationId xmlns:a16="http://schemas.microsoft.com/office/drawing/2014/main" id="{D4295202-18E1-449E-B8F3-595240B1B792}"/>
              </a:ext>
            </a:extLst>
          </p:cNvPr>
          <p:cNvSpPr txBox="1"/>
          <p:nvPr/>
        </p:nvSpPr>
        <p:spPr>
          <a:xfrm>
            <a:off x="4835078" y="3093407"/>
            <a:ext cx="341760" cy="261610"/>
          </a:xfrm>
          <a:prstGeom prst="rect">
            <a:avLst/>
          </a:prstGeom>
          <a:noFill/>
        </p:spPr>
        <p:txBody>
          <a:bodyPr wrap="none" rtlCol="0">
            <a:spAutoFit/>
          </a:bodyPr>
          <a:lstStyle/>
          <a:p>
            <a:r>
              <a:rPr lang="de-DE" sz="1100"/>
              <a:t>40</a:t>
            </a:r>
          </a:p>
        </p:txBody>
      </p:sp>
      <p:sp>
        <p:nvSpPr>
          <p:cNvPr id="71" name="Textfeld 70">
            <a:extLst>
              <a:ext uri="{FF2B5EF4-FFF2-40B4-BE49-F238E27FC236}">
                <a16:creationId xmlns:a16="http://schemas.microsoft.com/office/drawing/2014/main" id="{F10F2528-ACF6-4C8E-A72F-FAAAD559B495}"/>
              </a:ext>
            </a:extLst>
          </p:cNvPr>
          <p:cNvSpPr txBox="1"/>
          <p:nvPr/>
        </p:nvSpPr>
        <p:spPr>
          <a:xfrm>
            <a:off x="4835078" y="2770981"/>
            <a:ext cx="341760" cy="261610"/>
          </a:xfrm>
          <a:prstGeom prst="rect">
            <a:avLst/>
          </a:prstGeom>
          <a:noFill/>
        </p:spPr>
        <p:txBody>
          <a:bodyPr wrap="none" rtlCol="0">
            <a:spAutoFit/>
          </a:bodyPr>
          <a:lstStyle/>
          <a:p>
            <a:r>
              <a:rPr lang="de-DE" sz="1100"/>
              <a:t>60</a:t>
            </a:r>
          </a:p>
        </p:txBody>
      </p:sp>
      <p:sp>
        <p:nvSpPr>
          <p:cNvPr id="72" name="Textfeld 71">
            <a:extLst>
              <a:ext uri="{FF2B5EF4-FFF2-40B4-BE49-F238E27FC236}">
                <a16:creationId xmlns:a16="http://schemas.microsoft.com/office/drawing/2014/main" id="{3BD7D08B-A84F-45F3-801C-09AF162F5192}"/>
              </a:ext>
            </a:extLst>
          </p:cNvPr>
          <p:cNvSpPr txBox="1"/>
          <p:nvPr/>
        </p:nvSpPr>
        <p:spPr>
          <a:xfrm>
            <a:off x="4835079" y="2446837"/>
            <a:ext cx="341760" cy="261610"/>
          </a:xfrm>
          <a:prstGeom prst="rect">
            <a:avLst/>
          </a:prstGeom>
          <a:noFill/>
        </p:spPr>
        <p:txBody>
          <a:bodyPr wrap="none" rtlCol="0">
            <a:spAutoFit/>
          </a:bodyPr>
          <a:lstStyle/>
          <a:p>
            <a:r>
              <a:rPr lang="de-DE" sz="1100"/>
              <a:t>80</a:t>
            </a:r>
          </a:p>
        </p:txBody>
      </p:sp>
      <p:sp>
        <p:nvSpPr>
          <p:cNvPr id="73" name="Textfeld 72">
            <a:extLst>
              <a:ext uri="{FF2B5EF4-FFF2-40B4-BE49-F238E27FC236}">
                <a16:creationId xmlns:a16="http://schemas.microsoft.com/office/drawing/2014/main" id="{0B4DF0F7-40E9-45E9-A515-D18161E9BFDB}"/>
              </a:ext>
            </a:extLst>
          </p:cNvPr>
          <p:cNvSpPr txBox="1"/>
          <p:nvPr/>
        </p:nvSpPr>
        <p:spPr>
          <a:xfrm>
            <a:off x="4756531" y="2127840"/>
            <a:ext cx="420308" cy="261610"/>
          </a:xfrm>
          <a:prstGeom prst="rect">
            <a:avLst/>
          </a:prstGeom>
          <a:noFill/>
        </p:spPr>
        <p:txBody>
          <a:bodyPr wrap="none" rtlCol="0">
            <a:spAutoFit/>
          </a:bodyPr>
          <a:lstStyle/>
          <a:p>
            <a:r>
              <a:rPr lang="de-DE" sz="1100"/>
              <a:t>100</a:t>
            </a:r>
          </a:p>
        </p:txBody>
      </p:sp>
      <p:sp>
        <p:nvSpPr>
          <p:cNvPr id="74" name="Textfeld 73">
            <a:extLst>
              <a:ext uri="{FF2B5EF4-FFF2-40B4-BE49-F238E27FC236}">
                <a16:creationId xmlns:a16="http://schemas.microsoft.com/office/drawing/2014/main" id="{51F86654-45FD-4A82-9A70-F55E39CDEC73}"/>
              </a:ext>
            </a:extLst>
          </p:cNvPr>
          <p:cNvSpPr txBox="1"/>
          <p:nvPr/>
        </p:nvSpPr>
        <p:spPr>
          <a:xfrm>
            <a:off x="5377147" y="3895105"/>
            <a:ext cx="263214" cy="261610"/>
          </a:xfrm>
          <a:prstGeom prst="rect">
            <a:avLst/>
          </a:prstGeom>
          <a:noFill/>
        </p:spPr>
        <p:txBody>
          <a:bodyPr wrap="none" rtlCol="0">
            <a:spAutoFit/>
          </a:bodyPr>
          <a:lstStyle/>
          <a:p>
            <a:r>
              <a:rPr lang="de-DE" sz="1100"/>
              <a:t>0</a:t>
            </a:r>
          </a:p>
        </p:txBody>
      </p:sp>
      <p:sp>
        <p:nvSpPr>
          <p:cNvPr id="75" name="Textfeld 74">
            <a:extLst>
              <a:ext uri="{FF2B5EF4-FFF2-40B4-BE49-F238E27FC236}">
                <a16:creationId xmlns:a16="http://schemas.microsoft.com/office/drawing/2014/main" id="{7AE1398C-DC35-4456-B7EA-851EC11473AD}"/>
              </a:ext>
            </a:extLst>
          </p:cNvPr>
          <p:cNvSpPr txBox="1"/>
          <p:nvPr/>
        </p:nvSpPr>
        <p:spPr>
          <a:xfrm>
            <a:off x="5727728" y="3895142"/>
            <a:ext cx="263214" cy="261610"/>
          </a:xfrm>
          <a:prstGeom prst="rect">
            <a:avLst/>
          </a:prstGeom>
          <a:noFill/>
        </p:spPr>
        <p:txBody>
          <a:bodyPr wrap="none" rtlCol="0">
            <a:spAutoFit/>
          </a:bodyPr>
          <a:lstStyle/>
          <a:p>
            <a:r>
              <a:rPr lang="de-DE" sz="1100"/>
              <a:t>1</a:t>
            </a:r>
          </a:p>
        </p:txBody>
      </p:sp>
      <p:sp>
        <p:nvSpPr>
          <p:cNvPr id="76" name="Textfeld 75">
            <a:extLst>
              <a:ext uri="{FF2B5EF4-FFF2-40B4-BE49-F238E27FC236}">
                <a16:creationId xmlns:a16="http://schemas.microsoft.com/office/drawing/2014/main" id="{7A1DEA71-6382-4153-9EEA-0165D38E3D77}"/>
              </a:ext>
            </a:extLst>
          </p:cNvPr>
          <p:cNvSpPr txBox="1"/>
          <p:nvPr/>
        </p:nvSpPr>
        <p:spPr>
          <a:xfrm>
            <a:off x="6076103" y="3894663"/>
            <a:ext cx="263214" cy="261610"/>
          </a:xfrm>
          <a:prstGeom prst="rect">
            <a:avLst/>
          </a:prstGeom>
          <a:noFill/>
        </p:spPr>
        <p:txBody>
          <a:bodyPr wrap="none" rtlCol="0">
            <a:spAutoFit/>
          </a:bodyPr>
          <a:lstStyle/>
          <a:p>
            <a:r>
              <a:rPr lang="de-DE" sz="1100"/>
              <a:t>2</a:t>
            </a:r>
          </a:p>
        </p:txBody>
      </p:sp>
      <p:sp>
        <p:nvSpPr>
          <p:cNvPr id="77" name="Textfeld 76">
            <a:extLst>
              <a:ext uri="{FF2B5EF4-FFF2-40B4-BE49-F238E27FC236}">
                <a16:creationId xmlns:a16="http://schemas.microsoft.com/office/drawing/2014/main" id="{F63779A1-D62F-46BB-919B-C301D4FA5CDC}"/>
              </a:ext>
            </a:extLst>
          </p:cNvPr>
          <p:cNvSpPr txBox="1"/>
          <p:nvPr/>
        </p:nvSpPr>
        <p:spPr>
          <a:xfrm>
            <a:off x="6426724" y="3895142"/>
            <a:ext cx="263214" cy="261610"/>
          </a:xfrm>
          <a:prstGeom prst="rect">
            <a:avLst/>
          </a:prstGeom>
          <a:noFill/>
        </p:spPr>
        <p:txBody>
          <a:bodyPr wrap="none" rtlCol="0">
            <a:spAutoFit/>
          </a:bodyPr>
          <a:lstStyle/>
          <a:p>
            <a:r>
              <a:rPr lang="de-DE" sz="1100"/>
              <a:t>3</a:t>
            </a:r>
          </a:p>
        </p:txBody>
      </p:sp>
      <p:sp>
        <p:nvSpPr>
          <p:cNvPr id="78" name="Textfeld 77">
            <a:extLst>
              <a:ext uri="{FF2B5EF4-FFF2-40B4-BE49-F238E27FC236}">
                <a16:creationId xmlns:a16="http://schemas.microsoft.com/office/drawing/2014/main" id="{F44BD9A4-95EB-47F7-BF04-45388A2868F6}"/>
              </a:ext>
            </a:extLst>
          </p:cNvPr>
          <p:cNvSpPr txBox="1"/>
          <p:nvPr/>
        </p:nvSpPr>
        <p:spPr>
          <a:xfrm>
            <a:off x="6773067" y="3895142"/>
            <a:ext cx="263214" cy="261610"/>
          </a:xfrm>
          <a:prstGeom prst="rect">
            <a:avLst/>
          </a:prstGeom>
          <a:noFill/>
        </p:spPr>
        <p:txBody>
          <a:bodyPr wrap="none" rtlCol="0">
            <a:spAutoFit/>
          </a:bodyPr>
          <a:lstStyle/>
          <a:p>
            <a:r>
              <a:rPr lang="de-DE" sz="1100"/>
              <a:t>4</a:t>
            </a:r>
          </a:p>
        </p:txBody>
      </p:sp>
      <p:sp>
        <p:nvSpPr>
          <p:cNvPr id="79" name="Textfeld 78">
            <a:extLst>
              <a:ext uri="{FF2B5EF4-FFF2-40B4-BE49-F238E27FC236}">
                <a16:creationId xmlns:a16="http://schemas.microsoft.com/office/drawing/2014/main" id="{C784039C-CD12-48D9-8023-E06829306EC8}"/>
              </a:ext>
            </a:extLst>
          </p:cNvPr>
          <p:cNvSpPr txBox="1"/>
          <p:nvPr/>
        </p:nvSpPr>
        <p:spPr>
          <a:xfrm>
            <a:off x="7123453" y="3894663"/>
            <a:ext cx="263214" cy="261610"/>
          </a:xfrm>
          <a:prstGeom prst="rect">
            <a:avLst/>
          </a:prstGeom>
          <a:noFill/>
        </p:spPr>
        <p:txBody>
          <a:bodyPr wrap="none" rtlCol="0">
            <a:spAutoFit/>
          </a:bodyPr>
          <a:lstStyle/>
          <a:p>
            <a:r>
              <a:rPr lang="de-DE" sz="1100"/>
              <a:t>5</a:t>
            </a:r>
          </a:p>
        </p:txBody>
      </p:sp>
      <p:sp>
        <p:nvSpPr>
          <p:cNvPr id="80" name="Textfeld 79">
            <a:extLst>
              <a:ext uri="{FF2B5EF4-FFF2-40B4-BE49-F238E27FC236}">
                <a16:creationId xmlns:a16="http://schemas.microsoft.com/office/drawing/2014/main" id="{21001BDD-360E-4512-9027-78D7AF1B8E4C}"/>
              </a:ext>
            </a:extLst>
          </p:cNvPr>
          <p:cNvSpPr txBox="1"/>
          <p:nvPr/>
        </p:nvSpPr>
        <p:spPr>
          <a:xfrm>
            <a:off x="7471461" y="3895142"/>
            <a:ext cx="263214" cy="261610"/>
          </a:xfrm>
          <a:prstGeom prst="rect">
            <a:avLst/>
          </a:prstGeom>
          <a:noFill/>
        </p:spPr>
        <p:txBody>
          <a:bodyPr wrap="none" rtlCol="0">
            <a:spAutoFit/>
          </a:bodyPr>
          <a:lstStyle/>
          <a:p>
            <a:r>
              <a:rPr lang="de-DE" sz="1100"/>
              <a:t>6</a:t>
            </a:r>
          </a:p>
        </p:txBody>
      </p:sp>
      <p:sp>
        <p:nvSpPr>
          <p:cNvPr id="81" name="Textfeld 80">
            <a:extLst>
              <a:ext uri="{FF2B5EF4-FFF2-40B4-BE49-F238E27FC236}">
                <a16:creationId xmlns:a16="http://schemas.microsoft.com/office/drawing/2014/main" id="{86B10352-DAC5-45B7-A868-CDE788986D23}"/>
              </a:ext>
            </a:extLst>
          </p:cNvPr>
          <p:cNvSpPr txBox="1"/>
          <p:nvPr/>
        </p:nvSpPr>
        <p:spPr>
          <a:xfrm>
            <a:off x="7817188" y="3895142"/>
            <a:ext cx="263214" cy="261610"/>
          </a:xfrm>
          <a:prstGeom prst="rect">
            <a:avLst/>
          </a:prstGeom>
          <a:noFill/>
        </p:spPr>
        <p:txBody>
          <a:bodyPr wrap="none" rtlCol="0">
            <a:spAutoFit/>
          </a:bodyPr>
          <a:lstStyle/>
          <a:p>
            <a:r>
              <a:rPr lang="de-DE" sz="1100"/>
              <a:t>7</a:t>
            </a:r>
          </a:p>
        </p:txBody>
      </p:sp>
      <p:sp>
        <p:nvSpPr>
          <p:cNvPr id="82" name="Textfeld 81">
            <a:extLst>
              <a:ext uri="{FF2B5EF4-FFF2-40B4-BE49-F238E27FC236}">
                <a16:creationId xmlns:a16="http://schemas.microsoft.com/office/drawing/2014/main" id="{BEC927CE-9461-4CB9-A564-590FF2A4ED70}"/>
              </a:ext>
            </a:extLst>
          </p:cNvPr>
          <p:cNvSpPr txBox="1"/>
          <p:nvPr/>
        </p:nvSpPr>
        <p:spPr>
          <a:xfrm>
            <a:off x="8168423" y="3895142"/>
            <a:ext cx="263214" cy="261610"/>
          </a:xfrm>
          <a:prstGeom prst="rect">
            <a:avLst/>
          </a:prstGeom>
          <a:noFill/>
        </p:spPr>
        <p:txBody>
          <a:bodyPr wrap="none" rtlCol="0">
            <a:spAutoFit/>
          </a:bodyPr>
          <a:lstStyle/>
          <a:p>
            <a:r>
              <a:rPr lang="de-DE" sz="1100"/>
              <a:t>8</a:t>
            </a:r>
          </a:p>
        </p:txBody>
      </p:sp>
      <p:sp>
        <p:nvSpPr>
          <p:cNvPr id="83" name="Textfeld 82">
            <a:extLst>
              <a:ext uri="{FF2B5EF4-FFF2-40B4-BE49-F238E27FC236}">
                <a16:creationId xmlns:a16="http://schemas.microsoft.com/office/drawing/2014/main" id="{450E5483-83D0-41E7-A0A1-3F143B80B4CD}"/>
              </a:ext>
            </a:extLst>
          </p:cNvPr>
          <p:cNvSpPr txBox="1"/>
          <p:nvPr/>
        </p:nvSpPr>
        <p:spPr>
          <a:xfrm>
            <a:off x="8521135" y="3894663"/>
            <a:ext cx="263214" cy="261610"/>
          </a:xfrm>
          <a:prstGeom prst="rect">
            <a:avLst/>
          </a:prstGeom>
          <a:noFill/>
        </p:spPr>
        <p:txBody>
          <a:bodyPr wrap="none" rtlCol="0">
            <a:spAutoFit/>
          </a:bodyPr>
          <a:lstStyle/>
          <a:p>
            <a:r>
              <a:rPr lang="de-DE" sz="1100"/>
              <a:t>9</a:t>
            </a:r>
          </a:p>
        </p:txBody>
      </p:sp>
      <p:sp>
        <p:nvSpPr>
          <p:cNvPr id="84" name="Textfeld 83">
            <a:extLst>
              <a:ext uri="{FF2B5EF4-FFF2-40B4-BE49-F238E27FC236}">
                <a16:creationId xmlns:a16="http://schemas.microsoft.com/office/drawing/2014/main" id="{DDA4DA74-6190-437F-8A9A-BD2B0AFB8414}"/>
              </a:ext>
            </a:extLst>
          </p:cNvPr>
          <p:cNvSpPr txBox="1"/>
          <p:nvPr/>
        </p:nvSpPr>
        <p:spPr>
          <a:xfrm>
            <a:off x="8833429" y="3894663"/>
            <a:ext cx="341760" cy="261610"/>
          </a:xfrm>
          <a:prstGeom prst="rect">
            <a:avLst/>
          </a:prstGeom>
          <a:noFill/>
        </p:spPr>
        <p:txBody>
          <a:bodyPr wrap="none" rtlCol="0">
            <a:spAutoFit/>
          </a:bodyPr>
          <a:lstStyle/>
          <a:p>
            <a:r>
              <a:rPr lang="de-DE" sz="1100"/>
              <a:t>10</a:t>
            </a:r>
          </a:p>
        </p:txBody>
      </p:sp>
      <p:sp>
        <p:nvSpPr>
          <p:cNvPr id="85" name="Textfeld 84">
            <a:extLst>
              <a:ext uri="{FF2B5EF4-FFF2-40B4-BE49-F238E27FC236}">
                <a16:creationId xmlns:a16="http://schemas.microsoft.com/office/drawing/2014/main" id="{8A1EAA03-CEA2-44D6-BD34-CF6B0B16C8B4}"/>
              </a:ext>
            </a:extLst>
          </p:cNvPr>
          <p:cNvSpPr txBox="1"/>
          <p:nvPr/>
        </p:nvSpPr>
        <p:spPr>
          <a:xfrm>
            <a:off x="9179213" y="3893598"/>
            <a:ext cx="341760" cy="261610"/>
          </a:xfrm>
          <a:prstGeom prst="rect">
            <a:avLst/>
          </a:prstGeom>
          <a:noFill/>
        </p:spPr>
        <p:txBody>
          <a:bodyPr wrap="none" rtlCol="0">
            <a:spAutoFit/>
          </a:bodyPr>
          <a:lstStyle/>
          <a:p>
            <a:r>
              <a:rPr lang="de-DE" sz="1100"/>
              <a:t>11</a:t>
            </a:r>
          </a:p>
        </p:txBody>
      </p:sp>
      <p:sp>
        <p:nvSpPr>
          <p:cNvPr id="86" name="Textfeld 85">
            <a:extLst>
              <a:ext uri="{FF2B5EF4-FFF2-40B4-BE49-F238E27FC236}">
                <a16:creationId xmlns:a16="http://schemas.microsoft.com/office/drawing/2014/main" id="{9376ABAD-A560-4C09-93A9-444620EC343D}"/>
              </a:ext>
            </a:extLst>
          </p:cNvPr>
          <p:cNvSpPr txBox="1"/>
          <p:nvPr/>
        </p:nvSpPr>
        <p:spPr>
          <a:xfrm>
            <a:off x="9528595" y="3893849"/>
            <a:ext cx="341760" cy="261610"/>
          </a:xfrm>
          <a:prstGeom prst="rect">
            <a:avLst/>
          </a:prstGeom>
          <a:noFill/>
        </p:spPr>
        <p:txBody>
          <a:bodyPr wrap="none" rtlCol="0">
            <a:spAutoFit/>
          </a:bodyPr>
          <a:lstStyle/>
          <a:p>
            <a:r>
              <a:rPr lang="de-DE" sz="1100"/>
              <a:t>12</a:t>
            </a:r>
          </a:p>
        </p:txBody>
      </p:sp>
      <p:sp>
        <p:nvSpPr>
          <p:cNvPr id="87" name="Textfeld 86">
            <a:extLst>
              <a:ext uri="{FF2B5EF4-FFF2-40B4-BE49-F238E27FC236}">
                <a16:creationId xmlns:a16="http://schemas.microsoft.com/office/drawing/2014/main" id="{55E27E2A-1D45-41D3-AC35-674F8EBDCD7E}"/>
              </a:ext>
            </a:extLst>
          </p:cNvPr>
          <p:cNvSpPr txBox="1"/>
          <p:nvPr/>
        </p:nvSpPr>
        <p:spPr>
          <a:xfrm>
            <a:off x="9881422" y="3894351"/>
            <a:ext cx="341760" cy="261610"/>
          </a:xfrm>
          <a:prstGeom prst="rect">
            <a:avLst/>
          </a:prstGeom>
          <a:noFill/>
        </p:spPr>
        <p:txBody>
          <a:bodyPr wrap="none" rtlCol="0">
            <a:spAutoFit/>
          </a:bodyPr>
          <a:lstStyle/>
          <a:p>
            <a:r>
              <a:rPr lang="de-DE" sz="1100"/>
              <a:t>13</a:t>
            </a:r>
          </a:p>
        </p:txBody>
      </p:sp>
      <p:sp>
        <p:nvSpPr>
          <p:cNvPr id="88" name="Textfeld 87">
            <a:extLst>
              <a:ext uri="{FF2B5EF4-FFF2-40B4-BE49-F238E27FC236}">
                <a16:creationId xmlns:a16="http://schemas.microsoft.com/office/drawing/2014/main" id="{4386B9E4-4D86-4AF9-8286-2E907B53B45A}"/>
              </a:ext>
            </a:extLst>
          </p:cNvPr>
          <p:cNvSpPr txBox="1"/>
          <p:nvPr/>
        </p:nvSpPr>
        <p:spPr>
          <a:xfrm>
            <a:off x="10231278" y="3893352"/>
            <a:ext cx="341760" cy="261610"/>
          </a:xfrm>
          <a:prstGeom prst="rect">
            <a:avLst/>
          </a:prstGeom>
          <a:noFill/>
        </p:spPr>
        <p:txBody>
          <a:bodyPr wrap="none" rtlCol="0">
            <a:spAutoFit/>
          </a:bodyPr>
          <a:lstStyle/>
          <a:p>
            <a:r>
              <a:rPr lang="de-DE" sz="1100"/>
              <a:t>14</a:t>
            </a:r>
          </a:p>
        </p:txBody>
      </p:sp>
      <p:sp>
        <p:nvSpPr>
          <p:cNvPr id="89" name="Textfeld 88">
            <a:extLst>
              <a:ext uri="{FF2B5EF4-FFF2-40B4-BE49-F238E27FC236}">
                <a16:creationId xmlns:a16="http://schemas.microsoft.com/office/drawing/2014/main" id="{ECF7074E-6A4D-4E8C-89D0-C70222C540DF}"/>
              </a:ext>
            </a:extLst>
          </p:cNvPr>
          <p:cNvSpPr txBox="1"/>
          <p:nvPr/>
        </p:nvSpPr>
        <p:spPr>
          <a:xfrm>
            <a:off x="10579128" y="3895142"/>
            <a:ext cx="341760" cy="261610"/>
          </a:xfrm>
          <a:prstGeom prst="rect">
            <a:avLst/>
          </a:prstGeom>
          <a:noFill/>
        </p:spPr>
        <p:txBody>
          <a:bodyPr wrap="none" rtlCol="0">
            <a:spAutoFit/>
          </a:bodyPr>
          <a:lstStyle/>
          <a:p>
            <a:r>
              <a:rPr lang="de-DE" sz="1100"/>
              <a:t>15</a:t>
            </a:r>
          </a:p>
        </p:txBody>
      </p:sp>
      <p:sp>
        <p:nvSpPr>
          <p:cNvPr id="90" name="Textfeld 89">
            <a:extLst>
              <a:ext uri="{FF2B5EF4-FFF2-40B4-BE49-F238E27FC236}">
                <a16:creationId xmlns:a16="http://schemas.microsoft.com/office/drawing/2014/main" id="{767A3843-D747-404E-8531-5390EAA0DA91}"/>
              </a:ext>
            </a:extLst>
          </p:cNvPr>
          <p:cNvSpPr txBox="1"/>
          <p:nvPr/>
        </p:nvSpPr>
        <p:spPr>
          <a:xfrm>
            <a:off x="10923878" y="3894556"/>
            <a:ext cx="341760" cy="261610"/>
          </a:xfrm>
          <a:prstGeom prst="rect">
            <a:avLst/>
          </a:prstGeom>
          <a:noFill/>
        </p:spPr>
        <p:txBody>
          <a:bodyPr wrap="none" rtlCol="0">
            <a:spAutoFit/>
          </a:bodyPr>
          <a:lstStyle/>
          <a:p>
            <a:r>
              <a:rPr lang="de-DE" sz="1100"/>
              <a:t>16</a:t>
            </a:r>
          </a:p>
        </p:txBody>
      </p:sp>
      <p:sp>
        <p:nvSpPr>
          <p:cNvPr id="93" name="Textfeld 92">
            <a:extLst>
              <a:ext uri="{FF2B5EF4-FFF2-40B4-BE49-F238E27FC236}">
                <a16:creationId xmlns:a16="http://schemas.microsoft.com/office/drawing/2014/main" id="{89860C48-04C1-43B9-9FD8-A2324CDD7512}"/>
              </a:ext>
            </a:extLst>
          </p:cNvPr>
          <p:cNvSpPr txBox="1"/>
          <p:nvPr/>
        </p:nvSpPr>
        <p:spPr>
          <a:xfrm rot="16200000">
            <a:off x="3723188" y="2912654"/>
            <a:ext cx="1925527" cy="246221"/>
          </a:xfrm>
          <a:prstGeom prst="rect">
            <a:avLst/>
          </a:prstGeom>
          <a:noFill/>
        </p:spPr>
        <p:txBody>
          <a:bodyPr wrap="none" rtlCol="0">
            <a:spAutoFit/>
          </a:bodyPr>
          <a:lstStyle/>
          <a:p>
            <a:pPr algn="ctr"/>
            <a:r>
              <a:rPr lang="de-DE" sz="1000" b="1" err="1"/>
              <a:t>Probability</a:t>
            </a:r>
            <a:r>
              <a:rPr lang="de-DE" sz="1000" b="1"/>
              <a:t> </a:t>
            </a:r>
            <a:r>
              <a:rPr lang="de-DE" sz="1000" b="1" err="1"/>
              <a:t>of</a:t>
            </a:r>
            <a:r>
              <a:rPr lang="de-DE" sz="1000" b="1"/>
              <a:t> Event Free (%)</a:t>
            </a:r>
          </a:p>
        </p:txBody>
      </p:sp>
      <p:sp>
        <p:nvSpPr>
          <p:cNvPr id="98" name="Freihandform: Form 97">
            <a:extLst>
              <a:ext uri="{FF2B5EF4-FFF2-40B4-BE49-F238E27FC236}">
                <a16:creationId xmlns:a16="http://schemas.microsoft.com/office/drawing/2014/main" id="{8FFD4172-5409-46A3-8DB7-EB300A19943C}"/>
              </a:ext>
            </a:extLst>
          </p:cNvPr>
          <p:cNvSpPr/>
          <p:nvPr/>
        </p:nvSpPr>
        <p:spPr>
          <a:xfrm>
            <a:off x="5486400" y="2260600"/>
            <a:ext cx="5479256" cy="657225"/>
          </a:xfrm>
          <a:custGeom>
            <a:avLst/>
            <a:gdLst>
              <a:gd name="connsiteX0" fmla="*/ 3838575 w 3838575"/>
              <a:gd name="connsiteY0" fmla="*/ 647700 h 657225"/>
              <a:gd name="connsiteX1" fmla="*/ 3317875 w 3838575"/>
              <a:gd name="connsiteY1" fmla="*/ 657225 h 657225"/>
              <a:gd name="connsiteX2" fmla="*/ 3314700 w 3838575"/>
              <a:gd name="connsiteY2" fmla="*/ 495300 h 657225"/>
              <a:gd name="connsiteX3" fmla="*/ 3197225 w 3838575"/>
              <a:gd name="connsiteY3" fmla="*/ 488950 h 657225"/>
              <a:gd name="connsiteX4" fmla="*/ 3194050 w 3838575"/>
              <a:gd name="connsiteY4" fmla="*/ 396875 h 657225"/>
              <a:gd name="connsiteX5" fmla="*/ 3054350 w 3838575"/>
              <a:gd name="connsiteY5" fmla="*/ 396875 h 657225"/>
              <a:gd name="connsiteX6" fmla="*/ 3057525 w 3838575"/>
              <a:gd name="connsiteY6" fmla="*/ 342900 h 657225"/>
              <a:gd name="connsiteX7" fmla="*/ 1517650 w 3838575"/>
              <a:gd name="connsiteY7" fmla="*/ 339725 h 657225"/>
              <a:gd name="connsiteX8" fmla="*/ 1517650 w 3838575"/>
              <a:gd name="connsiteY8" fmla="*/ 311150 h 657225"/>
              <a:gd name="connsiteX9" fmla="*/ 1304925 w 3838575"/>
              <a:gd name="connsiteY9" fmla="*/ 301625 h 657225"/>
              <a:gd name="connsiteX10" fmla="*/ 1304925 w 3838575"/>
              <a:gd name="connsiteY10" fmla="*/ 279400 h 657225"/>
              <a:gd name="connsiteX11" fmla="*/ 1177925 w 3838575"/>
              <a:gd name="connsiteY11" fmla="*/ 273050 h 657225"/>
              <a:gd name="connsiteX12" fmla="*/ 1177925 w 3838575"/>
              <a:gd name="connsiteY12" fmla="*/ 244475 h 657225"/>
              <a:gd name="connsiteX13" fmla="*/ 1133475 w 3838575"/>
              <a:gd name="connsiteY13" fmla="*/ 238125 h 657225"/>
              <a:gd name="connsiteX14" fmla="*/ 1130300 w 3838575"/>
              <a:gd name="connsiteY14" fmla="*/ 187325 h 657225"/>
              <a:gd name="connsiteX15" fmla="*/ 1063625 w 3838575"/>
              <a:gd name="connsiteY15" fmla="*/ 180975 h 657225"/>
              <a:gd name="connsiteX16" fmla="*/ 1063625 w 3838575"/>
              <a:gd name="connsiteY16" fmla="*/ 155575 h 657225"/>
              <a:gd name="connsiteX17" fmla="*/ 1028700 w 3838575"/>
              <a:gd name="connsiteY17" fmla="*/ 155575 h 657225"/>
              <a:gd name="connsiteX18" fmla="*/ 1028700 w 3838575"/>
              <a:gd name="connsiteY18" fmla="*/ 133350 h 657225"/>
              <a:gd name="connsiteX19" fmla="*/ 968375 w 3838575"/>
              <a:gd name="connsiteY19" fmla="*/ 130175 h 657225"/>
              <a:gd name="connsiteX20" fmla="*/ 965200 w 3838575"/>
              <a:gd name="connsiteY20" fmla="*/ 88900 h 657225"/>
              <a:gd name="connsiteX21" fmla="*/ 946150 w 3838575"/>
              <a:gd name="connsiteY21" fmla="*/ 88900 h 657225"/>
              <a:gd name="connsiteX22" fmla="*/ 946150 w 3838575"/>
              <a:gd name="connsiteY22" fmla="*/ 66675 h 657225"/>
              <a:gd name="connsiteX23" fmla="*/ 815975 w 3838575"/>
              <a:gd name="connsiteY23" fmla="*/ 66675 h 657225"/>
              <a:gd name="connsiteX24" fmla="*/ 815975 w 3838575"/>
              <a:gd name="connsiteY24" fmla="*/ 44450 h 657225"/>
              <a:gd name="connsiteX25" fmla="*/ 749300 w 3838575"/>
              <a:gd name="connsiteY25" fmla="*/ 44450 h 657225"/>
              <a:gd name="connsiteX26" fmla="*/ 749300 w 3838575"/>
              <a:gd name="connsiteY26" fmla="*/ 22225 h 657225"/>
              <a:gd name="connsiteX27" fmla="*/ 501650 w 3838575"/>
              <a:gd name="connsiteY27" fmla="*/ 22225 h 657225"/>
              <a:gd name="connsiteX28" fmla="*/ 501650 w 3838575"/>
              <a:gd name="connsiteY28" fmla="*/ 0 h 657225"/>
              <a:gd name="connsiteX29" fmla="*/ 0 w 3838575"/>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3875 w 3848100"/>
              <a:gd name="connsiteY5" fmla="*/ 396875 h 657225"/>
              <a:gd name="connsiteX6" fmla="*/ 3067050 w 3848100"/>
              <a:gd name="connsiteY6" fmla="*/ 342900 h 657225"/>
              <a:gd name="connsiteX7" fmla="*/ 1527175 w 3848100"/>
              <a:gd name="connsiteY7" fmla="*/ 339725 h 657225"/>
              <a:gd name="connsiteX8" fmla="*/ 1527175 w 3848100"/>
              <a:gd name="connsiteY8" fmla="*/ 311150 h 657225"/>
              <a:gd name="connsiteX9" fmla="*/ 1314450 w 3848100"/>
              <a:gd name="connsiteY9" fmla="*/ 301625 h 657225"/>
              <a:gd name="connsiteX10" fmla="*/ 1314450 w 3848100"/>
              <a:gd name="connsiteY10" fmla="*/ 279400 h 657225"/>
              <a:gd name="connsiteX11" fmla="*/ 1187450 w 3848100"/>
              <a:gd name="connsiteY11" fmla="*/ 273050 h 657225"/>
              <a:gd name="connsiteX12" fmla="*/ 1187450 w 3848100"/>
              <a:gd name="connsiteY12" fmla="*/ 244475 h 657225"/>
              <a:gd name="connsiteX13" fmla="*/ 1143000 w 3848100"/>
              <a:gd name="connsiteY13" fmla="*/ 238125 h 657225"/>
              <a:gd name="connsiteX14" fmla="*/ 1139825 w 3848100"/>
              <a:gd name="connsiteY14" fmla="*/ 187325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7900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3875 w 3848100"/>
              <a:gd name="connsiteY5" fmla="*/ 396875 h 657225"/>
              <a:gd name="connsiteX6" fmla="*/ 3067050 w 3848100"/>
              <a:gd name="connsiteY6" fmla="*/ 342900 h 657225"/>
              <a:gd name="connsiteX7" fmla="*/ 1527175 w 3848100"/>
              <a:gd name="connsiteY7" fmla="*/ 339725 h 657225"/>
              <a:gd name="connsiteX8" fmla="*/ 1527175 w 3848100"/>
              <a:gd name="connsiteY8" fmla="*/ 311150 h 657225"/>
              <a:gd name="connsiteX9" fmla="*/ 1314450 w 3848100"/>
              <a:gd name="connsiteY9" fmla="*/ 301625 h 657225"/>
              <a:gd name="connsiteX10" fmla="*/ 1314450 w 3848100"/>
              <a:gd name="connsiteY10" fmla="*/ 279400 h 657225"/>
              <a:gd name="connsiteX11" fmla="*/ 1187450 w 3848100"/>
              <a:gd name="connsiteY11" fmla="*/ 273050 h 657225"/>
              <a:gd name="connsiteX12" fmla="*/ 1187450 w 3848100"/>
              <a:gd name="connsiteY12" fmla="*/ 244475 h 657225"/>
              <a:gd name="connsiteX13" fmla="*/ 1143000 w 3848100"/>
              <a:gd name="connsiteY13" fmla="*/ 238125 h 657225"/>
              <a:gd name="connsiteX14" fmla="*/ 1139825 w 3848100"/>
              <a:gd name="connsiteY14" fmla="*/ 187325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3137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3875 w 3848100"/>
              <a:gd name="connsiteY5" fmla="*/ 396875 h 657225"/>
              <a:gd name="connsiteX6" fmla="*/ 3067050 w 3848100"/>
              <a:gd name="connsiteY6" fmla="*/ 342900 h 657225"/>
              <a:gd name="connsiteX7" fmla="*/ 1527175 w 3848100"/>
              <a:gd name="connsiteY7" fmla="*/ 339725 h 657225"/>
              <a:gd name="connsiteX8" fmla="*/ 1527175 w 3848100"/>
              <a:gd name="connsiteY8" fmla="*/ 311150 h 657225"/>
              <a:gd name="connsiteX9" fmla="*/ 1314450 w 3848100"/>
              <a:gd name="connsiteY9" fmla="*/ 301625 h 657225"/>
              <a:gd name="connsiteX10" fmla="*/ 1314450 w 3848100"/>
              <a:gd name="connsiteY10" fmla="*/ 279400 h 657225"/>
              <a:gd name="connsiteX11" fmla="*/ 1187450 w 3848100"/>
              <a:gd name="connsiteY11" fmla="*/ 273050 h 657225"/>
              <a:gd name="connsiteX12" fmla="*/ 1187450 w 3848100"/>
              <a:gd name="connsiteY12" fmla="*/ 244475 h 657225"/>
              <a:gd name="connsiteX13" fmla="*/ 1143000 w 3848100"/>
              <a:gd name="connsiteY13" fmla="*/ 238125 h 657225"/>
              <a:gd name="connsiteX14" fmla="*/ 1139825 w 3848100"/>
              <a:gd name="connsiteY14" fmla="*/ 187325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3875 w 3848100"/>
              <a:gd name="connsiteY5" fmla="*/ 396875 h 657225"/>
              <a:gd name="connsiteX6" fmla="*/ 3067050 w 3848100"/>
              <a:gd name="connsiteY6" fmla="*/ 342900 h 657225"/>
              <a:gd name="connsiteX7" fmla="*/ 1527175 w 3848100"/>
              <a:gd name="connsiteY7" fmla="*/ 339725 h 657225"/>
              <a:gd name="connsiteX8" fmla="*/ 1527175 w 3848100"/>
              <a:gd name="connsiteY8" fmla="*/ 311150 h 657225"/>
              <a:gd name="connsiteX9" fmla="*/ 1314450 w 3848100"/>
              <a:gd name="connsiteY9" fmla="*/ 301625 h 657225"/>
              <a:gd name="connsiteX10" fmla="*/ 1314450 w 3848100"/>
              <a:gd name="connsiteY10" fmla="*/ 279400 h 657225"/>
              <a:gd name="connsiteX11" fmla="*/ 1187450 w 3848100"/>
              <a:gd name="connsiteY11" fmla="*/ 273050 h 657225"/>
              <a:gd name="connsiteX12" fmla="*/ 1187450 w 3848100"/>
              <a:gd name="connsiteY12" fmla="*/ 244475 h 657225"/>
              <a:gd name="connsiteX13" fmla="*/ 1143000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3875 w 3848100"/>
              <a:gd name="connsiteY5" fmla="*/ 396875 h 657225"/>
              <a:gd name="connsiteX6" fmla="*/ 3067050 w 3848100"/>
              <a:gd name="connsiteY6" fmla="*/ 342900 h 657225"/>
              <a:gd name="connsiteX7" fmla="*/ 1527175 w 3848100"/>
              <a:gd name="connsiteY7" fmla="*/ 339725 h 657225"/>
              <a:gd name="connsiteX8" fmla="*/ 1527175 w 3848100"/>
              <a:gd name="connsiteY8" fmla="*/ 311150 h 657225"/>
              <a:gd name="connsiteX9" fmla="*/ 1314450 w 3848100"/>
              <a:gd name="connsiteY9" fmla="*/ 301625 h 657225"/>
              <a:gd name="connsiteX10" fmla="*/ 1314450 w 3848100"/>
              <a:gd name="connsiteY10" fmla="*/ 279400 h 657225"/>
              <a:gd name="connsiteX11" fmla="*/ 1187450 w 3848100"/>
              <a:gd name="connsiteY11" fmla="*/ 273050 h 657225"/>
              <a:gd name="connsiteX12" fmla="*/ 1187450 w 3848100"/>
              <a:gd name="connsiteY12" fmla="*/ 244475 h 657225"/>
              <a:gd name="connsiteX13" fmla="*/ 1140619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3875 w 3848100"/>
              <a:gd name="connsiteY5" fmla="*/ 396875 h 657225"/>
              <a:gd name="connsiteX6" fmla="*/ 3067050 w 3848100"/>
              <a:gd name="connsiteY6" fmla="*/ 342900 h 657225"/>
              <a:gd name="connsiteX7" fmla="*/ 1527175 w 3848100"/>
              <a:gd name="connsiteY7" fmla="*/ 339725 h 657225"/>
              <a:gd name="connsiteX8" fmla="*/ 1527175 w 3848100"/>
              <a:gd name="connsiteY8" fmla="*/ 311150 h 657225"/>
              <a:gd name="connsiteX9" fmla="*/ 1314450 w 3848100"/>
              <a:gd name="connsiteY9" fmla="*/ 301625 h 657225"/>
              <a:gd name="connsiteX10" fmla="*/ 1314450 w 3848100"/>
              <a:gd name="connsiteY10" fmla="*/ 279400 h 657225"/>
              <a:gd name="connsiteX11" fmla="*/ 1187450 w 3848100"/>
              <a:gd name="connsiteY11" fmla="*/ 273050 h 657225"/>
              <a:gd name="connsiteX12" fmla="*/ 1187450 w 3848100"/>
              <a:gd name="connsiteY12" fmla="*/ 239712 h 657225"/>
              <a:gd name="connsiteX13" fmla="*/ 1140619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3875 w 3848100"/>
              <a:gd name="connsiteY5" fmla="*/ 396875 h 657225"/>
              <a:gd name="connsiteX6" fmla="*/ 3067050 w 3848100"/>
              <a:gd name="connsiteY6" fmla="*/ 342900 h 657225"/>
              <a:gd name="connsiteX7" fmla="*/ 1527175 w 3848100"/>
              <a:gd name="connsiteY7" fmla="*/ 339725 h 657225"/>
              <a:gd name="connsiteX8" fmla="*/ 1527175 w 3848100"/>
              <a:gd name="connsiteY8" fmla="*/ 311150 h 657225"/>
              <a:gd name="connsiteX9" fmla="*/ 1314450 w 3848100"/>
              <a:gd name="connsiteY9" fmla="*/ 301625 h 657225"/>
              <a:gd name="connsiteX10" fmla="*/ 1312069 w 3848100"/>
              <a:gd name="connsiteY10" fmla="*/ 274637 h 657225"/>
              <a:gd name="connsiteX11" fmla="*/ 1187450 w 3848100"/>
              <a:gd name="connsiteY11" fmla="*/ 273050 h 657225"/>
              <a:gd name="connsiteX12" fmla="*/ 1187450 w 3848100"/>
              <a:gd name="connsiteY12" fmla="*/ 239712 h 657225"/>
              <a:gd name="connsiteX13" fmla="*/ 1140619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3875 w 3848100"/>
              <a:gd name="connsiteY5" fmla="*/ 396875 h 657225"/>
              <a:gd name="connsiteX6" fmla="*/ 3067050 w 3848100"/>
              <a:gd name="connsiteY6" fmla="*/ 342900 h 657225"/>
              <a:gd name="connsiteX7" fmla="*/ 1527175 w 3848100"/>
              <a:gd name="connsiteY7" fmla="*/ 339725 h 657225"/>
              <a:gd name="connsiteX8" fmla="*/ 1527175 w 3848100"/>
              <a:gd name="connsiteY8" fmla="*/ 311150 h 657225"/>
              <a:gd name="connsiteX9" fmla="*/ 1314450 w 3848100"/>
              <a:gd name="connsiteY9" fmla="*/ 301625 h 657225"/>
              <a:gd name="connsiteX10" fmla="*/ 1312069 w 3848100"/>
              <a:gd name="connsiteY10" fmla="*/ 272256 h 657225"/>
              <a:gd name="connsiteX11" fmla="*/ 1187450 w 3848100"/>
              <a:gd name="connsiteY11" fmla="*/ 273050 h 657225"/>
              <a:gd name="connsiteX12" fmla="*/ 1187450 w 3848100"/>
              <a:gd name="connsiteY12" fmla="*/ 239712 h 657225"/>
              <a:gd name="connsiteX13" fmla="*/ 1140619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3875 w 3848100"/>
              <a:gd name="connsiteY5" fmla="*/ 396875 h 657225"/>
              <a:gd name="connsiteX6" fmla="*/ 3067050 w 3848100"/>
              <a:gd name="connsiteY6" fmla="*/ 342900 h 657225"/>
              <a:gd name="connsiteX7" fmla="*/ 1527175 w 3848100"/>
              <a:gd name="connsiteY7" fmla="*/ 339725 h 657225"/>
              <a:gd name="connsiteX8" fmla="*/ 1527175 w 3848100"/>
              <a:gd name="connsiteY8" fmla="*/ 311150 h 657225"/>
              <a:gd name="connsiteX9" fmla="*/ 1314450 w 3848100"/>
              <a:gd name="connsiteY9" fmla="*/ 308769 h 657225"/>
              <a:gd name="connsiteX10" fmla="*/ 1312069 w 3848100"/>
              <a:gd name="connsiteY10" fmla="*/ 272256 h 657225"/>
              <a:gd name="connsiteX11" fmla="*/ 1187450 w 3848100"/>
              <a:gd name="connsiteY11" fmla="*/ 273050 h 657225"/>
              <a:gd name="connsiteX12" fmla="*/ 1187450 w 3848100"/>
              <a:gd name="connsiteY12" fmla="*/ 239712 h 657225"/>
              <a:gd name="connsiteX13" fmla="*/ 1140619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3875 w 3848100"/>
              <a:gd name="connsiteY5" fmla="*/ 396875 h 657225"/>
              <a:gd name="connsiteX6" fmla="*/ 3067050 w 3848100"/>
              <a:gd name="connsiteY6" fmla="*/ 342900 h 657225"/>
              <a:gd name="connsiteX7" fmla="*/ 1527175 w 3848100"/>
              <a:gd name="connsiteY7" fmla="*/ 339725 h 657225"/>
              <a:gd name="connsiteX8" fmla="*/ 1527175 w 3848100"/>
              <a:gd name="connsiteY8" fmla="*/ 311150 h 657225"/>
              <a:gd name="connsiteX9" fmla="*/ 1312069 w 3848100"/>
              <a:gd name="connsiteY9" fmla="*/ 311150 h 657225"/>
              <a:gd name="connsiteX10" fmla="*/ 1312069 w 3848100"/>
              <a:gd name="connsiteY10" fmla="*/ 272256 h 657225"/>
              <a:gd name="connsiteX11" fmla="*/ 1187450 w 3848100"/>
              <a:gd name="connsiteY11" fmla="*/ 273050 h 657225"/>
              <a:gd name="connsiteX12" fmla="*/ 1187450 w 3848100"/>
              <a:gd name="connsiteY12" fmla="*/ 239712 h 657225"/>
              <a:gd name="connsiteX13" fmla="*/ 1140619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3875 w 3848100"/>
              <a:gd name="connsiteY5" fmla="*/ 396875 h 657225"/>
              <a:gd name="connsiteX6" fmla="*/ 3067050 w 3848100"/>
              <a:gd name="connsiteY6" fmla="*/ 335756 h 657225"/>
              <a:gd name="connsiteX7" fmla="*/ 1527175 w 3848100"/>
              <a:gd name="connsiteY7" fmla="*/ 339725 h 657225"/>
              <a:gd name="connsiteX8" fmla="*/ 1527175 w 3848100"/>
              <a:gd name="connsiteY8" fmla="*/ 311150 h 657225"/>
              <a:gd name="connsiteX9" fmla="*/ 1312069 w 3848100"/>
              <a:gd name="connsiteY9" fmla="*/ 311150 h 657225"/>
              <a:gd name="connsiteX10" fmla="*/ 1312069 w 3848100"/>
              <a:gd name="connsiteY10" fmla="*/ 272256 h 657225"/>
              <a:gd name="connsiteX11" fmla="*/ 1187450 w 3848100"/>
              <a:gd name="connsiteY11" fmla="*/ 273050 h 657225"/>
              <a:gd name="connsiteX12" fmla="*/ 1187450 w 3848100"/>
              <a:gd name="connsiteY12" fmla="*/ 239712 h 657225"/>
              <a:gd name="connsiteX13" fmla="*/ 1140619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6750 w 3848100"/>
              <a:gd name="connsiteY3" fmla="*/ 488950 h 657225"/>
              <a:gd name="connsiteX4" fmla="*/ 3203575 w 3848100"/>
              <a:gd name="connsiteY4" fmla="*/ 396875 h 657225"/>
              <a:gd name="connsiteX5" fmla="*/ 3066256 w 3848100"/>
              <a:gd name="connsiteY5" fmla="*/ 396875 h 657225"/>
              <a:gd name="connsiteX6" fmla="*/ 3067050 w 3848100"/>
              <a:gd name="connsiteY6" fmla="*/ 335756 h 657225"/>
              <a:gd name="connsiteX7" fmla="*/ 1527175 w 3848100"/>
              <a:gd name="connsiteY7" fmla="*/ 339725 h 657225"/>
              <a:gd name="connsiteX8" fmla="*/ 1527175 w 3848100"/>
              <a:gd name="connsiteY8" fmla="*/ 311150 h 657225"/>
              <a:gd name="connsiteX9" fmla="*/ 1312069 w 3848100"/>
              <a:gd name="connsiteY9" fmla="*/ 311150 h 657225"/>
              <a:gd name="connsiteX10" fmla="*/ 1312069 w 3848100"/>
              <a:gd name="connsiteY10" fmla="*/ 272256 h 657225"/>
              <a:gd name="connsiteX11" fmla="*/ 1187450 w 3848100"/>
              <a:gd name="connsiteY11" fmla="*/ 273050 h 657225"/>
              <a:gd name="connsiteX12" fmla="*/ 1187450 w 3848100"/>
              <a:gd name="connsiteY12" fmla="*/ 239712 h 657225"/>
              <a:gd name="connsiteX13" fmla="*/ 1140619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95300 h 657225"/>
              <a:gd name="connsiteX3" fmla="*/ 3204369 w 3848100"/>
              <a:gd name="connsiteY3" fmla="*/ 488950 h 657225"/>
              <a:gd name="connsiteX4" fmla="*/ 3203575 w 3848100"/>
              <a:gd name="connsiteY4" fmla="*/ 396875 h 657225"/>
              <a:gd name="connsiteX5" fmla="*/ 3066256 w 3848100"/>
              <a:gd name="connsiteY5" fmla="*/ 396875 h 657225"/>
              <a:gd name="connsiteX6" fmla="*/ 3067050 w 3848100"/>
              <a:gd name="connsiteY6" fmla="*/ 335756 h 657225"/>
              <a:gd name="connsiteX7" fmla="*/ 1527175 w 3848100"/>
              <a:gd name="connsiteY7" fmla="*/ 339725 h 657225"/>
              <a:gd name="connsiteX8" fmla="*/ 1527175 w 3848100"/>
              <a:gd name="connsiteY8" fmla="*/ 311150 h 657225"/>
              <a:gd name="connsiteX9" fmla="*/ 1312069 w 3848100"/>
              <a:gd name="connsiteY9" fmla="*/ 311150 h 657225"/>
              <a:gd name="connsiteX10" fmla="*/ 1312069 w 3848100"/>
              <a:gd name="connsiteY10" fmla="*/ 272256 h 657225"/>
              <a:gd name="connsiteX11" fmla="*/ 1187450 w 3848100"/>
              <a:gd name="connsiteY11" fmla="*/ 273050 h 657225"/>
              <a:gd name="connsiteX12" fmla="*/ 1187450 w 3848100"/>
              <a:gd name="connsiteY12" fmla="*/ 239712 h 657225"/>
              <a:gd name="connsiteX13" fmla="*/ 1140619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7400 w 3848100"/>
              <a:gd name="connsiteY1" fmla="*/ 657225 h 657225"/>
              <a:gd name="connsiteX2" fmla="*/ 3324225 w 3848100"/>
              <a:gd name="connsiteY2" fmla="*/ 488157 h 657225"/>
              <a:gd name="connsiteX3" fmla="*/ 3204369 w 3848100"/>
              <a:gd name="connsiteY3" fmla="*/ 488950 h 657225"/>
              <a:gd name="connsiteX4" fmla="*/ 3203575 w 3848100"/>
              <a:gd name="connsiteY4" fmla="*/ 396875 h 657225"/>
              <a:gd name="connsiteX5" fmla="*/ 3066256 w 3848100"/>
              <a:gd name="connsiteY5" fmla="*/ 396875 h 657225"/>
              <a:gd name="connsiteX6" fmla="*/ 3067050 w 3848100"/>
              <a:gd name="connsiteY6" fmla="*/ 335756 h 657225"/>
              <a:gd name="connsiteX7" fmla="*/ 1527175 w 3848100"/>
              <a:gd name="connsiteY7" fmla="*/ 339725 h 657225"/>
              <a:gd name="connsiteX8" fmla="*/ 1527175 w 3848100"/>
              <a:gd name="connsiteY8" fmla="*/ 311150 h 657225"/>
              <a:gd name="connsiteX9" fmla="*/ 1312069 w 3848100"/>
              <a:gd name="connsiteY9" fmla="*/ 311150 h 657225"/>
              <a:gd name="connsiteX10" fmla="*/ 1312069 w 3848100"/>
              <a:gd name="connsiteY10" fmla="*/ 272256 h 657225"/>
              <a:gd name="connsiteX11" fmla="*/ 1187450 w 3848100"/>
              <a:gd name="connsiteY11" fmla="*/ 273050 h 657225"/>
              <a:gd name="connsiteX12" fmla="*/ 1187450 w 3848100"/>
              <a:gd name="connsiteY12" fmla="*/ 239712 h 657225"/>
              <a:gd name="connsiteX13" fmla="*/ 1140619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3848100 w 3848100"/>
              <a:gd name="connsiteY0" fmla="*/ 647700 h 657225"/>
              <a:gd name="connsiteX1" fmla="*/ 3325018 w 3848100"/>
              <a:gd name="connsiteY1" fmla="*/ 657225 h 657225"/>
              <a:gd name="connsiteX2" fmla="*/ 3324225 w 3848100"/>
              <a:gd name="connsiteY2" fmla="*/ 488157 h 657225"/>
              <a:gd name="connsiteX3" fmla="*/ 3204369 w 3848100"/>
              <a:gd name="connsiteY3" fmla="*/ 488950 h 657225"/>
              <a:gd name="connsiteX4" fmla="*/ 3203575 w 3848100"/>
              <a:gd name="connsiteY4" fmla="*/ 396875 h 657225"/>
              <a:gd name="connsiteX5" fmla="*/ 3066256 w 3848100"/>
              <a:gd name="connsiteY5" fmla="*/ 396875 h 657225"/>
              <a:gd name="connsiteX6" fmla="*/ 3067050 w 3848100"/>
              <a:gd name="connsiteY6" fmla="*/ 335756 h 657225"/>
              <a:gd name="connsiteX7" fmla="*/ 1527175 w 3848100"/>
              <a:gd name="connsiteY7" fmla="*/ 339725 h 657225"/>
              <a:gd name="connsiteX8" fmla="*/ 1527175 w 3848100"/>
              <a:gd name="connsiteY8" fmla="*/ 311150 h 657225"/>
              <a:gd name="connsiteX9" fmla="*/ 1312069 w 3848100"/>
              <a:gd name="connsiteY9" fmla="*/ 311150 h 657225"/>
              <a:gd name="connsiteX10" fmla="*/ 1312069 w 3848100"/>
              <a:gd name="connsiteY10" fmla="*/ 272256 h 657225"/>
              <a:gd name="connsiteX11" fmla="*/ 1187450 w 3848100"/>
              <a:gd name="connsiteY11" fmla="*/ 273050 h 657225"/>
              <a:gd name="connsiteX12" fmla="*/ 1187450 w 3848100"/>
              <a:gd name="connsiteY12" fmla="*/ 239712 h 657225"/>
              <a:gd name="connsiteX13" fmla="*/ 1140619 w 3848100"/>
              <a:gd name="connsiteY13" fmla="*/ 238125 h 657225"/>
              <a:gd name="connsiteX14" fmla="*/ 1139825 w 3848100"/>
              <a:gd name="connsiteY14" fmla="*/ 182562 h 657225"/>
              <a:gd name="connsiteX15" fmla="*/ 1073150 w 3848100"/>
              <a:gd name="connsiteY15" fmla="*/ 180975 h 657225"/>
              <a:gd name="connsiteX16" fmla="*/ 1073150 w 3848100"/>
              <a:gd name="connsiteY16" fmla="*/ 155575 h 657225"/>
              <a:gd name="connsiteX17" fmla="*/ 1038225 w 3848100"/>
              <a:gd name="connsiteY17" fmla="*/ 155575 h 657225"/>
              <a:gd name="connsiteX18" fmla="*/ 1038225 w 3848100"/>
              <a:gd name="connsiteY18" fmla="*/ 133350 h 657225"/>
              <a:gd name="connsiteX19" fmla="*/ 975518 w 3848100"/>
              <a:gd name="connsiteY19" fmla="*/ 130175 h 657225"/>
              <a:gd name="connsiteX20" fmla="*/ 974725 w 3848100"/>
              <a:gd name="connsiteY20" fmla="*/ 88900 h 657225"/>
              <a:gd name="connsiteX21" fmla="*/ 955675 w 3848100"/>
              <a:gd name="connsiteY21" fmla="*/ 88900 h 657225"/>
              <a:gd name="connsiteX22" fmla="*/ 955675 w 3848100"/>
              <a:gd name="connsiteY22" fmla="*/ 66675 h 657225"/>
              <a:gd name="connsiteX23" fmla="*/ 825500 w 3848100"/>
              <a:gd name="connsiteY23" fmla="*/ 66675 h 657225"/>
              <a:gd name="connsiteX24" fmla="*/ 825500 w 3848100"/>
              <a:gd name="connsiteY24" fmla="*/ 44450 h 657225"/>
              <a:gd name="connsiteX25" fmla="*/ 758825 w 3848100"/>
              <a:gd name="connsiteY25" fmla="*/ 44450 h 657225"/>
              <a:gd name="connsiteX26" fmla="*/ 758825 w 3848100"/>
              <a:gd name="connsiteY26" fmla="*/ 22225 h 657225"/>
              <a:gd name="connsiteX27" fmla="*/ 511175 w 3848100"/>
              <a:gd name="connsiteY27" fmla="*/ 22225 h 657225"/>
              <a:gd name="connsiteX28" fmla="*/ 511175 w 3848100"/>
              <a:gd name="connsiteY28" fmla="*/ 0 h 657225"/>
              <a:gd name="connsiteX29" fmla="*/ 0 w 3848100"/>
              <a:gd name="connsiteY29" fmla="*/ 0 h 657225"/>
              <a:gd name="connsiteX0" fmla="*/ 5479256 w 5479256"/>
              <a:gd name="connsiteY0" fmla="*/ 654844 h 657225"/>
              <a:gd name="connsiteX1" fmla="*/ 3325018 w 5479256"/>
              <a:gd name="connsiteY1" fmla="*/ 657225 h 657225"/>
              <a:gd name="connsiteX2" fmla="*/ 3324225 w 5479256"/>
              <a:gd name="connsiteY2" fmla="*/ 488157 h 657225"/>
              <a:gd name="connsiteX3" fmla="*/ 3204369 w 5479256"/>
              <a:gd name="connsiteY3" fmla="*/ 488950 h 657225"/>
              <a:gd name="connsiteX4" fmla="*/ 3203575 w 5479256"/>
              <a:gd name="connsiteY4" fmla="*/ 396875 h 657225"/>
              <a:gd name="connsiteX5" fmla="*/ 3066256 w 5479256"/>
              <a:gd name="connsiteY5" fmla="*/ 396875 h 657225"/>
              <a:gd name="connsiteX6" fmla="*/ 3067050 w 5479256"/>
              <a:gd name="connsiteY6" fmla="*/ 335756 h 657225"/>
              <a:gd name="connsiteX7" fmla="*/ 1527175 w 5479256"/>
              <a:gd name="connsiteY7" fmla="*/ 339725 h 657225"/>
              <a:gd name="connsiteX8" fmla="*/ 1527175 w 5479256"/>
              <a:gd name="connsiteY8" fmla="*/ 311150 h 657225"/>
              <a:gd name="connsiteX9" fmla="*/ 1312069 w 5479256"/>
              <a:gd name="connsiteY9" fmla="*/ 311150 h 657225"/>
              <a:gd name="connsiteX10" fmla="*/ 1312069 w 5479256"/>
              <a:gd name="connsiteY10" fmla="*/ 272256 h 657225"/>
              <a:gd name="connsiteX11" fmla="*/ 1187450 w 5479256"/>
              <a:gd name="connsiteY11" fmla="*/ 273050 h 657225"/>
              <a:gd name="connsiteX12" fmla="*/ 1187450 w 5479256"/>
              <a:gd name="connsiteY12" fmla="*/ 239712 h 657225"/>
              <a:gd name="connsiteX13" fmla="*/ 1140619 w 5479256"/>
              <a:gd name="connsiteY13" fmla="*/ 238125 h 657225"/>
              <a:gd name="connsiteX14" fmla="*/ 1139825 w 5479256"/>
              <a:gd name="connsiteY14" fmla="*/ 182562 h 657225"/>
              <a:gd name="connsiteX15" fmla="*/ 1073150 w 5479256"/>
              <a:gd name="connsiteY15" fmla="*/ 180975 h 657225"/>
              <a:gd name="connsiteX16" fmla="*/ 1073150 w 5479256"/>
              <a:gd name="connsiteY16" fmla="*/ 155575 h 657225"/>
              <a:gd name="connsiteX17" fmla="*/ 1038225 w 5479256"/>
              <a:gd name="connsiteY17" fmla="*/ 155575 h 657225"/>
              <a:gd name="connsiteX18" fmla="*/ 1038225 w 5479256"/>
              <a:gd name="connsiteY18" fmla="*/ 133350 h 657225"/>
              <a:gd name="connsiteX19" fmla="*/ 975518 w 5479256"/>
              <a:gd name="connsiteY19" fmla="*/ 130175 h 657225"/>
              <a:gd name="connsiteX20" fmla="*/ 974725 w 5479256"/>
              <a:gd name="connsiteY20" fmla="*/ 88900 h 657225"/>
              <a:gd name="connsiteX21" fmla="*/ 955675 w 5479256"/>
              <a:gd name="connsiteY21" fmla="*/ 88900 h 657225"/>
              <a:gd name="connsiteX22" fmla="*/ 955675 w 5479256"/>
              <a:gd name="connsiteY22" fmla="*/ 66675 h 657225"/>
              <a:gd name="connsiteX23" fmla="*/ 825500 w 5479256"/>
              <a:gd name="connsiteY23" fmla="*/ 66675 h 657225"/>
              <a:gd name="connsiteX24" fmla="*/ 825500 w 5479256"/>
              <a:gd name="connsiteY24" fmla="*/ 44450 h 657225"/>
              <a:gd name="connsiteX25" fmla="*/ 758825 w 5479256"/>
              <a:gd name="connsiteY25" fmla="*/ 44450 h 657225"/>
              <a:gd name="connsiteX26" fmla="*/ 758825 w 5479256"/>
              <a:gd name="connsiteY26" fmla="*/ 22225 h 657225"/>
              <a:gd name="connsiteX27" fmla="*/ 511175 w 5479256"/>
              <a:gd name="connsiteY27" fmla="*/ 22225 h 657225"/>
              <a:gd name="connsiteX28" fmla="*/ 511175 w 5479256"/>
              <a:gd name="connsiteY28" fmla="*/ 0 h 657225"/>
              <a:gd name="connsiteX29" fmla="*/ 0 w 5479256"/>
              <a:gd name="connsiteY29" fmla="*/ 0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79256" h="657225">
                <a:moveTo>
                  <a:pt x="5479256" y="654844"/>
                </a:moveTo>
                <a:lnTo>
                  <a:pt x="3325018" y="657225"/>
                </a:lnTo>
                <a:cubicBezTo>
                  <a:pt x="3323960" y="603250"/>
                  <a:pt x="3325283" y="542132"/>
                  <a:pt x="3324225" y="488157"/>
                </a:cubicBezTo>
                <a:lnTo>
                  <a:pt x="3204369" y="488950"/>
                </a:lnTo>
                <a:cubicBezTo>
                  <a:pt x="3204104" y="458258"/>
                  <a:pt x="3203840" y="427567"/>
                  <a:pt x="3203575" y="396875"/>
                </a:cubicBezTo>
                <a:lnTo>
                  <a:pt x="3066256" y="396875"/>
                </a:lnTo>
                <a:cubicBezTo>
                  <a:pt x="3066521" y="376502"/>
                  <a:pt x="3066785" y="356129"/>
                  <a:pt x="3067050" y="335756"/>
                </a:cubicBezTo>
                <a:lnTo>
                  <a:pt x="1527175" y="339725"/>
                </a:lnTo>
                <a:lnTo>
                  <a:pt x="1527175" y="311150"/>
                </a:lnTo>
                <a:lnTo>
                  <a:pt x="1312069" y="311150"/>
                </a:lnTo>
                <a:lnTo>
                  <a:pt x="1312069" y="272256"/>
                </a:lnTo>
                <a:lnTo>
                  <a:pt x="1187450" y="273050"/>
                </a:lnTo>
                <a:lnTo>
                  <a:pt x="1187450" y="239712"/>
                </a:lnTo>
                <a:lnTo>
                  <a:pt x="1140619" y="238125"/>
                </a:lnTo>
                <a:cubicBezTo>
                  <a:pt x="1140354" y="219604"/>
                  <a:pt x="1140090" y="201083"/>
                  <a:pt x="1139825" y="182562"/>
                </a:cubicBezTo>
                <a:lnTo>
                  <a:pt x="1073150" y="180975"/>
                </a:lnTo>
                <a:lnTo>
                  <a:pt x="1073150" y="155575"/>
                </a:lnTo>
                <a:lnTo>
                  <a:pt x="1038225" y="155575"/>
                </a:lnTo>
                <a:lnTo>
                  <a:pt x="1038225" y="133350"/>
                </a:lnTo>
                <a:lnTo>
                  <a:pt x="975518" y="130175"/>
                </a:lnTo>
                <a:cubicBezTo>
                  <a:pt x="976047" y="116417"/>
                  <a:pt x="974196" y="102658"/>
                  <a:pt x="974725" y="88900"/>
                </a:cubicBezTo>
                <a:lnTo>
                  <a:pt x="955675" y="88900"/>
                </a:lnTo>
                <a:lnTo>
                  <a:pt x="955675" y="66675"/>
                </a:lnTo>
                <a:lnTo>
                  <a:pt x="825500" y="66675"/>
                </a:lnTo>
                <a:lnTo>
                  <a:pt x="825500" y="44450"/>
                </a:lnTo>
                <a:lnTo>
                  <a:pt x="758825" y="44450"/>
                </a:lnTo>
                <a:lnTo>
                  <a:pt x="758825" y="22225"/>
                </a:lnTo>
                <a:lnTo>
                  <a:pt x="511175" y="22225"/>
                </a:lnTo>
                <a:lnTo>
                  <a:pt x="511175" y="0"/>
                </a:lnTo>
                <a:lnTo>
                  <a:pt x="0" y="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00" name="Gerader Verbinder 99">
            <a:extLst>
              <a:ext uri="{FF2B5EF4-FFF2-40B4-BE49-F238E27FC236}">
                <a16:creationId xmlns:a16="http://schemas.microsoft.com/office/drawing/2014/main" id="{62916086-53B4-4B2B-9EBC-ADD78E5363D0}"/>
              </a:ext>
            </a:extLst>
          </p:cNvPr>
          <p:cNvCxnSpPr>
            <a:cxnSpLocks/>
          </p:cNvCxnSpPr>
          <p:nvPr/>
        </p:nvCxnSpPr>
        <p:spPr>
          <a:xfrm>
            <a:off x="6509352" y="2967850"/>
            <a:ext cx="443933"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01" name="Rechteck 100">
            <a:extLst>
              <a:ext uri="{FF2B5EF4-FFF2-40B4-BE49-F238E27FC236}">
                <a16:creationId xmlns:a16="http://schemas.microsoft.com/office/drawing/2014/main" id="{B87A32A5-D0F0-4208-8274-3D2ED532C199}"/>
              </a:ext>
            </a:extLst>
          </p:cNvPr>
          <p:cNvSpPr/>
          <p:nvPr/>
        </p:nvSpPr>
        <p:spPr>
          <a:xfrm>
            <a:off x="6704764" y="2828774"/>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2" name="Rechteck 101">
            <a:extLst>
              <a:ext uri="{FF2B5EF4-FFF2-40B4-BE49-F238E27FC236}">
                <a16:creationId xmlns:a16="http://schemas.microsoft.com/office/drawing/2014/main" id="{B2433C70-4B5B-4A96-8431-6CD423A81631}"/>
              </a:ext>
            </a:extLst>
          </p:cNvPr>
          <p:cNvSpPr/>
          <p:nvPr/>
        </p:nvSpPr>
        <p:spPr>
          <a:xfrm>
            <a:off x="6704764" y="2938757"/>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3" name="Rechteck 102">
            <a:extLst>
              <a:ext uri="{FF2B5EF4-FFF2-40B4-BE49-F238E27FC236}">
                <a16:creationId xmlns:a16="http://schemas.microsoft.com/office/drawing/2014/main" id="{23EABF2E-85DC-4182-A89A-601248A184E3}"/>
              </a:ext>
            </a:extLst>
          </p:cNvPr>
          <p:cNvSpPr/>
          <p:nvPr/>
        </p:nvSpPr>
        <p:spPr>
          <a:xfrm>
            <a:off x="5483045" y="2234045"/>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4" name="Rechteck 103">
            <a:extLst>
              <a:ext uri="{FF2B5EF4-FFF2-40B4-BE49-F238E27FC236}">
                <a16:creationId xmlns:a16="http://schemas.microsoft.com/office/drawing/2014/main" id="{0DB5595A-1E79-4FF7-B465-562BBF616FF1}"/>
              </a:ext>
            </a:extLst>
          </p:cNvPr>
          <p:cNvSpPr/>
          <p:nvPr/>
        </p:nvSpPr>
        <p:spPr>
          <a:xfrm>
            <a:off x="6007887" y="2258091"/>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5" name="Rechteck 104">
            <a:extLst>
              <a:ext uri="{FF2B5EF4-FFF2-40B4-BE49-F238E27FC236}">
                <a16:creationId xmlns:a16="http://schemas.microsoft.com/office/drawing/2014/main" id="{E758A3EE-7255-4EAE-BFDC-99B9B9E81D49}"/>
              </a:ext>
            </a:extLst>
          </p:cNvPr>
          <p:cNvSpPr/>
          <p:nvPr/>
        </p:nvSpPr>
        <p:spPr>
          <a:xfrm>
            <a:off x="6369306" y="2297470"/>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6" name="Rechteck 105">
            <a:extLst>
              <a:ext uri="{FF2B5EF4-FFF2-40B4-BE49-F238E27FC236}">
                <a16:creationId xmlns:a16="http://schemas.microsoft.com/office/drawing/2014/main" id="{9AE10788-E17A-4D2E-AC3D-A3A958694139}"/>
              </a:ext>
            </a:extLst>
          </p:cNvPr>
          <p:cNvSpPr/>
          <p:nvPr/>
        </p:nvSpPr>
        <p:spPr>
          <a:xfrm>
            <a:off x="6403136" y="2297035"/>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7" name="Rechteck 106">
            <a:extLst>
              <a:ext uri="{FF2B5EF4-FFF2-40B4-BE49-F238E27FC236}">
                <a16:creationId xmlns:a16="http://schemas.microsoft.com/office/drawing/2014/main" id="{E2BD19EA-D058-487A-95E5-1EF7E5EE74C1}"/>
              </a:ext>
            </a:extLst>
          </p:cNvPr>
          <p:cNvSpPr/>
          <p:nvPr/>
        </p:nvSpPr>
        <p:spPr>
          <a:xfrm>
            <a:off x="6456244" y="2366530"/>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8" name="Rechteck 107">
            <a:extLst>
              <a:ext uri="{FF2B5EF4-FFF2-40B4-BE49-F238E27FC236}">
                <a16:creationId xmlns:a16="http://schemas.microsoft.com/office/drawing/2014/main" id="{B1D312AC-39E4-42C7-995E-780863CACD89}"/>
              </a:ext>
            </a:extLst>
          </p:cNvPr>
          <p:cNvSpPr/>
          <p:nvPr/>
        </p:nvSpPr>
        <p:spPr>
          <a:xfrm>
            <a:off x="6490074" y="2365213"/>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9" name="Rechteck 108">
            <a:extLst>
              <a:ext uri="{FF2B5EF4-FFF2-40B4-BE49-F238E27FC236}">
                <a16:creationId xmlns:a16="http://schemas.microsoft.com/office/drawing/2014/main" id="{3178B97C-C292-4922-B84E-62A9102CCE7B}"/>
              </a:ext>
            </a:extLst>
          </p:cNvPr>
          <p:cNvSpPr/>
          <p:nvPr/>
        </p:nvSpPr>
        <p:spPr>
          <a:xfrm>
            <a:off x="6515532" y="2391688"/>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0" name="Rechteck 109">
            <a:extLst>
              <a:ext uri="{FF2B5EF4-FFF2-40B4-BE49-F238E27FC236}">
                <a16:creationId xmlns:a16="http://schemas.microsoft.com/office/drawing/2014/main" id="{CDF8364C-74F5-4CF4-BEDC-32D3BB2A403B}"/>
              </a:ext>
            </a:extLst>
          </p:cNvPr>
          <p:cNvSpPr/>
          <p:nvPr/>
        </p:nvSpPr>
        <p:spPr>
          <a:xfrm>
            <a:off x="6529357" y="2391688"/>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1" name="Rechteck 110">
            <a:extLst>
              <a:ext uri="{FF2B5EF4-FFF2-40B4-BE49-F238E27FC236}">
                <a16:creationId xmlns:a16="http://schemas.microsoft.com/office/drawing/2014/main" id="{35C30AD5-B600-43BC-A465-E3578ACCE783}"/>
              </a:ext>
            </a:extLst>
          </p:cNvPr>
          <p:cNvSpPr/>
          <p:nvPr/>
        </p:nvSpPr>
        <p:spPr>
          <a:xfrm>
            <a:off x="6534810" y="2413687"/>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2" name="Rechteck 111">
            <a:extLst>
              <a:ext uri="{FF2B5EF4-FFF2-40B4-BE49-F238E27FC236}">
                <a16:creationId xmlns:a16="http://schemas.microsoft.com/office/drawing/2014/main" id="{3EED9525-A3C6-4F86-ABA5-51FC268BA15F}"/>
              </a:ext>
            </a:extLst>
          </p:cNvPr>
          <p:cNvSpPr/>
          <p:nvPr/>
        </p:nvSpPr>
        <p:spPr>
          <a:xfrm>
            <a:off x="6582465" y="2414673"/>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3" name="Rechteck 112">
            <a:extLst>
              <a:ext uri="{FF2B5EF4-FFF2-40B4-BE49-F238E27FC236}">
                <a16:creationId xmlns:a16="http://schemas.microsoft.com/office/drawing/2014/main" id="{2FAE56AE-85B0-44E1-AA87-DD67C499B671}"/>
              </a:ext>
            </a:extLst>
          </p:cNvPr>
          <p:cNvSpPr/>
          <p:nvPr/>
        </p:nvSpPr>
        <p:spPr>
          <a:xfrm>
            <a:off x="6616295" y="2470290"/>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4" name="Rechteck 113">
            <a:extLst>
              <a:ext uri="{FF2B5EF4-FFF2-40B4-BE49-F238E27FC236}">
                <a16:creationId xmlns:a16="http://schemas.microsoft.com/office/drawing/2014/main" id="{952A410C-20A8-42E6-BCF2-0023DFCF5284}"/>
              </a:ext>
            </a:extLst>
          </p:cNvPr>
          <p:cNvSpPr/>
          <p:nvPr/>
        </p:nvSpPr>
        <p:spPr>
          <a:xfrm>
            <a:off x="6724721" y="2502383"/>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5" name="Rechteck 114">
            <a:extLst>
              <a:ext uri="{FF2B5EF4-FFF2-40B4-BE49-F238E27FC236}">
                <a16:creationId xmlns:a16="http://schemas.microsoft.com/office/drawing/2014/main" id="{53A0968C-5B0D-451C-81A4-A985FE1E59C2}"/>
              </a:ext>
            </a:extLst>
          </p:cNvPr>
          <p:cNvSpPr/>
          <p:nvPr/>
        </p:nvSpPr>
        <p:spPr>
          <a:xfrm>
            <a:off x="6751640" y="2502507"/>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6" name="Rechteck 115">
            <a:extLst>
              <a:ext uri="{FF2B5EF4-FFF2-40B4-BE49-F238E27FC236}">
                <a16:creationId xmlns:a16="http://schemas.microsoft.com/office/drawing/2014/main" id="{091F7689-46B3-4E2E-9502-786EAC417CFB}"/>
              </a:ext>
            </a:extLst>
          </p:cNvPr>
          <p:cNvSpPr/>
          <p:nvPr/>
        </p:nvSpPr>
        <p:spPr>
          <a:xfrm>
            <a:off x="6764735" y="2537820"/>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7" name="Rechteck 116">
            <a:extLst>
              <a:ext uri="{FF2B5EF4-FFF2-40B4-BE49-F238E27FC236}">
                <a16:creationId xmlns:a16="http://schemas.microsoft.com/office/drawing/2014/main" id="{A3BFDFE9-DC77-4F79-B075-520E5F57692E}"/>
              </a:ext>
            </a:extLst>
          </p:cNvPr>
          <p:cNvSpPr/>
          <p:nvPr/>
        </p:nvSpPr>
        <p:spPr>
          <a:xfrm>
            <a:off x="7109299" y="2571629"/>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8" name="Rechteck 117">
            <a:extLst>
              <a:ext uri="{FF2B5EF4-FFF2-40B4-BE49-F238E27FC236}">
                <a16:creationId xmlns:a16="http://schemas.microsoft.com/office/drawing/2014/main" id="{65E8D6CB-A6F6-4EFF-BC85-B8E34989346D}"/>
              </a:ext>
            </a:extLst>
          </p:cNvPr>
          <p:cNvSpPr/>
          <p:nvPr/>
        </p:nvSpPr>
        <p:spPr>
          <a:xfrm>
            <a:off x="7280749" y="2571629"/>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9" name="Rechteck 118">
            <a:extLst>
              <a:ext uri="{FF2B5EF4-FFF2-40B4-BE49-F238E27FC236}">
                <a16:creationId xmlns:a16="http://schemas.microsoft.com/office/drawing/2014/main" id="{1385CB9C-39AF-493E-8BCD-7A615EEF27BA}"/>
              </a:ext>
            </a:extLst>
          </p:cNvPr>
          <p:cNvSpPr/>
          <p:nvPr/>
        </p:nvSpPr>
        <p:spPr>
          <a:xfrm>
            <a:off x="7368292" y="2571629"/>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0" name="Rechteck 119">
            <a:extLst>
              <a:ext uri="{FF2B5EF4-FFF2-40B4-BE49-F238E27FC236}">
                <a16:creationId xmlns:a16="http://schemas.microsoft.com/office/drawing/2014/main" id="{01843421-9EF0-4767-8EC8-AE69E62E61FA}"/>
              </a:ext>
            </a:extLst>
          </p:cNvPr>
          <p:cNvSpPr/>
          <p:nvPr/>
        </p:nvSpPr>
        <p:spPr>
          <a:xfrm>
            <a:off x="7490325" y="2571629"/>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1" name="Rechteck 120">
            <a:extLst>
              <a:ext uri="{FF2B5EF4-FFF2-40B4-BE49-F238E27FC236}">
                <a16:creationId xmlns:a16="http://schemas.microsoft.com/office/drawing/2014/main" id="{758BAE85-BA8F-4AE8-B1B3-58960091FF04}"/>
              </a:ext>
            </a:extLst>
          </p:cNvPr>
          <p:cNvSpPr/>
          <p:nvPr/>
        </p:nvSpPr>
        <p:spPr>
          <a:xfrm>
            <a:off x="7516879" y="2571629"/>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2" name="Rechteck 121">
            <a:extLst>
              <a:ext uri="{FF2B5EF4-FFF2-40B4-BE49-F238E27FC236}">
                <a16:creationId xmlns:a16="http://schemas.microsoft.com/office/drawing/2014/main" id="{0D007494-1A1D-493B-9218-E295F4CA2ACA}"/>
              </a:ext>
            </a:extLst>
          </p:cNvPr>
          <p:cNvSpPr/>
          <p:nvPr/>
        </p:nvSpPr>
        <p:spPr>
          <a:xfrm>
            <a:off x="7550223" y="2571629"/>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3" name="Rechteck 122">
            <a:extLst>
              <a:ext uri="{FF2B5EF4-FFF2-40B4-BE49-F238E27FC236}">
                <a16:creationId xmlns:a16="http://schemas.microsoft.com/office/drawing/2014/main" id="{36E9BFF3-CC98-4276-B209-EB344A7478AC}"/>
              </a:ext>
            </a:extLst>
          </p:cNvPr>
          <p:cNvSpPr/>
          <p:nvPr/>
        </p:nvSpPr>
        <p:spPr>
          <a:xfrm>
            <a:off x="7595356" y="2571629"/>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4" name="Rechteck 123">
            <a:extLst>
              <a:ext uri="{FF2B5EF4-FFF2-40B4-BE49-F238E27FC236}">
                <a16:creationId xmlns:a16="http://schemas.microsoft.com/office/drawing/2014/main" id="{7FFCFFBC-E363-47F8-BF22-7E450CE198ED}"/>
              </a:ext>
            </a:extLst>
          </p:cNvPr>
          <p:cNvSpPr/>
          <p:nvPr/>
        </p:nvSpPr>
        <p:spPr>
          <a:xfrm>
            <a:off x="7755038" y="2568461"/>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5" name="Rechteck 124">
            <a:extLst>
              <a:ext uri="{FF2B5EF4-FFF2-40B4-BE49-F238E27FC236}">
                <a16:creationId xmlns:a16="http://schemas.microsoft.com/office/drawing/2014/main" id="{04E59EA7-8D28-4A7E-96FF-E3CB17E60759}"/>
              </a:ext>
            </a:extLst>
          </p:cNvPr>
          <p:cNvSpPr/>
          <p:nvPr/>
        </p:nvSpPr>
        <p:spPr>
          <a:xfrm>
            <a:off x="7648464" y="2570842"/>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6" name="Rechteck 125">
            <a:extLst>
              <a:ext uri="{FF2B5EF4-FFF2-40B4-BE49-F238E27FC236}">
                <a16:creationId xmlns:a16="http://schemas.microsoft.com/office/drawing/2014/main" id="{96514F3C-F2AA-47C9-B605-AFB695BBC07E}"/>
              </a:ext>
            </a:extLst>
          </p:cNvPr>
          <p:cNvSpPr/>
          <p:nvPr/>
        </p:nvSpPr>
        <p:spPr>
          <a:xfrm>
            <a:off x="7675018" y="2572850"/>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7" name="Rechteck 126">
            <a:extLst>
              <a:ext uri="{FF2B5EF4-FFF2-40B4-BE49-F238E27FC236}">
                <a16:creationId xmlns:a16="http://schemas.microsoft.com/office/drawing/2014/main" id="{D900F730-F9B1-4FD7-ACB0-8B2BBC4EFBE5}"/>
              </a:ext>
            </a:extLst>
          </p:cNvPr>
          <p:cNvSpPr/>
          <p:nvPr/>
        </p:nvSpPr>
        <p:spPr>
          <a:xfrm>
            <a:off x="7667985" y="2570970"/>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8" name="Rechteck 127">
            <a:extLst>
              <a:ext uri="{FF2B5EF4-FFF2-40B4-BE49-F238E27FC236}">
                <a16:creationId xmlns:a16="http://schemas.microsoft.com/office/drawing/2014/main" id="{6323DD67-1DDF-41A9-8490-7918AF615244}"/>
              </a:ext>
            </a:extLst>
          </p:cNvPr>
          <p:cNvSpPr/>
          <p:nvPr/>
        </p:nvSpPr>
        <p:spPr>
          <a:xfrm>
            <a:off x="7663223" y="2570842"/>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9" name="Rechteck 128">
            <a:extLst>
              <a:ext uri="{FF2B5EF4-FFF2-40B4-BE49-F238E27FC236}">
                <a16:creationId xmlns:a16="http://schemas.microsoft.com/office/drawing/2014/main" id="{F757BC1D-FC88-4BA8-99B8-DA412CFE94D3}"/>
              </a:ext>
            </a:extLst>
          </p:cNvPr>
          <p:cNvSpPr/>
          <p:nvPr/>
        </p:nvSpPr>
        <p:spPr>
          <a:xfrm>
            <a:off x="7655497" y="2570842"/>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0" name="Rechteck 129">
            <a:extLst>
              <a:ext uri="{FF2B5EF4-FFF2-40B4-BE49-F238E27FC236}">
                <a16:creationId xmlns:a16="http://schemas.microsoft.com/office/drawing/2014/main" id="{0153A932-AD85-49B7-AC10-F50D6EA7A379}"/>
              </a:ext>
            </a:extLst>
          </p:cNvPr>
          <p:cNvSpPr/>
          <p:nvPr/>
        </p:nvSpPr>
        <p:spPr>
          <a:xfrm>
            <a:off x="8146990" y="2570842"/>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1" name="Rechteck 130">
            <a:extLst>
              <a:ext uri="{FF2B5EF4-FFF2-40B4-BE49-F238E27FC236}">
                <a16:creationId xmlns:a16="http://schemas.microsoft.com/office/drawing/2014/main" id="{38F59149-25CE-4BD7-9EC3-07DFE0D76284}"/>
              </a:ext>
            </a:extLst>
          </p:cNvPr>
          <p:cNvSpPr/>
          <p:nvPr/>
        </p:nvSpPr>
        <p:spPr>
          <a:xfrm>
            <a:off x="8195813" y="2570841"/>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2" name="Rechteck 131">
            <a:extLst>
              <a:ext uri="{FF2B5EF4-FFF2-40B4-BE49-F238E27FC236}">
                <a16:creationId xmlns:a16="http://schemas.microsoft.com/office/drawing/2014/main" id="{913EB4EF-B5D5-4D2E-B987-EC8B55675DFD}"/>
              </a:ext>
            </a:extLst>
          </p:cNvPr>
          <p:cNvSpPr/>
          <p:nvPr/>
        </p:nvSpPr>
        <p:spPr>
          <a:xfrm>
            <a:off x="8342968" y="2568461"/>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3" name="Rechteck 132">
            <a:extLst>
              <a:ext uri="{FF2B5EF4-FFF2-40B4-BE49-F238E27FC236}">
                <a16:creationId xmlns:a16="http://schemas.microsoft.com/office/drawing/2014/main" id="{D26ADF68-3DB9-42AD-B3F1-6A4BD844D1A6}"/>
              </a:ext>
            </a:extLst>
          </p:cNvPr>
          <p:cNvSpPr/>
          <p:nvPr/>
        </p:nvSpPr>
        <p:spPr>
          <a:xfrm>
            <a:off x="8391791" y="2568461"/>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4" name="Rechteck 133">
            <a:extLst>
              <a:ext uri="{FF2B5EF4-FFF2-40B4-BE49-F238E27FC236}">
                <a16:creationId xmlns:a16="http://schemas.microsoft.com/office/drawing/2014/main" id="{64D90208-7879-4EF0-9592-0BCA2C4464ED}"/>
              </a:ext>
            </a:extLst>
          </p:cNvPr>
          <p:cNvSpPr/>
          <p:nvPr/>
        </p:nvSpPr>
        <p:spPr>
          <a:xfrm>
            <a:off x="8460993" y="2568461"/>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5" name="Rechteck 134">
            <a:extLst>
              <a:ext uri="{FF2B5EF4-FFF2-40B4-BE49-F238E27FC236}">
                <a16:creationId xmlns:a16="http://schemas.microsoft.com/office/drawing/2014/main" id="{AF62356A-DBE9-48E5-9AF2-A94A9BAEE83D}"/>
              </a:ext>
            </a:extLst>
          </p:cNvPr>
          <p:cNvSpPr/>
          <p:nvPr/>
        </p:nvSpPr>
        <p:spPr>
          <a:xfrm>
            <a:off x="8485658" y="2568461"/>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6" name="Rechteck 135">
            <a:extLst>
              <a:ext uri="{FF2B5EF4-FFF2-40B4-BE49-F238E27FC236}">
                <a16:creationId xmlns:a16="http://schemas.microsoft.com/office/drawing/2014/main" id="{3CD9F2DC-6D85-46F5-94F3-1EFC13767B8B}"/>
              </a:ext>
            </a:extLst>
          </p:cNvPr>
          <p:cNvSpPr/>
          <p:nvPr/>
        </p:nvSpPr>
        <p:spPr>
          <a:xfrm>
            <a:off x="8543992" y="2627960"/>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7" name="Rechteck 136">
            <a:extLst>
              <a:ext uri="{FF2B5EF4-FFF2-40B4-BE49-F238E27FC236}">
                <a16:creationId xmlns:a16="http://schemas.microsoft.com/office/drawing/2014/main" id="{E9FEFBC0-F1FD-4598-9C1C-67EB5589A260}"/>
              </a:ext>
            </a:extLst>
          </p:cNvPr>
          <p:cNvSpPr/>
          <p:nvPr/>
        </p:nvSpPr>
        <p:spPr>
          <a:xfrm>
            <a:off x="8622469" y="2630120"/>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8" name="Rechteck 137">
            <a:extLst>
              <a:ext uri="{FF2B5EF4-FFF2-40B4-BE49-F238E27FC236}">
                <a16:creationId xmlns:a16="http://schemas.microsoft.com/office/drawing/2014/main" id="{4823BEEF-DA66-45D2-8331-C01962DE926C}"/>
              </a:ext>
            </a:extLst>
          </p:cNvPr>
          <p:cNvSpPr/>
          <p:nvPr/>
        </p:nvSpPr>
        <p:spPr>
          <a:xfrm>
            <a:off x="8581899" y="2630120"/>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9" name="Rechteck 138">
            <a:extLst>
              <a:ext uri="{FF2B5EF4-FFF2-40B4-BE49-F238E27FC236}">
                <a16:creationId xmlns:a16="http://schemas.microsoft.com/office/drawing/2014/main" id="{2DE4D2F6-5156-4960-B554-A3F8894AB90A}"/>
              </a:ext>
            </a:extLst>
          </p:cNvPr>
          <p:cNvSpPr/>
          <p:nvPr/>
        </p:nvSpPr>
        <p:spPr>
          <a:xfrm>
            <a:off x="8663672" y="2722325"/>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0" name="Rechteck 139">
            <a:extLst>
              <a:ext uri="{FF2B5EF4-FFF2-40B4-BE49-F238E27FC236}">
                <a16:creationId xmlns:a16="http://schemas.microsoft.com/office/drawing/2014/main" id="{DBBD52D9-65C9-43F0-90E8-6BA854B94EAE}"/>
              </a:ext>
            </a:extLst>
          </p:cNvPr>
          <p:cNvSpPr/>
          <p:nvPr/>
        </p:nvSpPr>
        <p:spPr>
          <a:xfrm>
            <a:off x="8697502" y="2722325"/>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1" name="Rechteck 140">
            <a:extLst>
              <a:ext uri="{FF2B5EF4-FFF2-40B4-BE49-F238E27FC236}">
                <a16:creationId xmlns:a16="http://schemas.microsoft.com/office/drawing/2014/main" id="{96C00FF7-0A22-4F35-B00D-57FD34EF71EA}"/>
              </a:ext>
            </a:extLst>
          </p:cNvPr>
          <p:cNvSpPr/>
          <p:nvPr/>
        </p:nvSpPr>
        <p:spPr>
          <a:xfrm>
            <a:off x="8731241" y="2722325"/>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2" name="Rechteck 141">
            <a:extLst>
              <a:ext uri="{FF2B5EF4-FFF2-40B4-BE49-F238E27FC236}">
                <a16:creationId xmlns:a16="http://schemas.microsoft.com/office/drawing/2014/main" id="{723CB5C7-37A4-4A6C-A775-9DDCC7A180AA}"/>
              </a:ext>
            </a:extLst>
          </p:cNvPr>
          <p:cNvSpPr/>
          <p:nvPr/>
        </p:nvSpPr>
        <p:spPr>
          <a:xfrm>
            <a:off x="8757795" y="2722325"/>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3" name="Rechteck 142">
            <a:extLst>
              <a:ext uri="{FF2B5EF4-FFF2-40B4-BE49-F238E27FC236}">
                <a16:creationId xmlns:a16="http://schemas.microsoft.com/office/drawing/2014/main" id="{471911E0-BCFD-4E7B-B965-DE54BD7004F8}"/>
              </a:ext>
            </a:extLst>
          </p:cNvPr>
          <p:cNvSpPr/>
          <p:nvPr/>
        </p:nvSpPr>
        <p:spPr>
          <a:xfrm>
            <a:off x="8817468" y="2887235"/>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4" name="Rechteck 143">
            <a:extLst>
              <a:ext uri="{FF2B5EF4-FFF2-40B4-BE49-F238E27FC236}">
                <a16:creationId xmlns:a16="http://schemas.microsoft.com/office/drawing/2014/main" id="{998F4276-78E1-4D92-BD42-D4B4F039BDD4}"/>
              </a:ext>
            </a:extLst>
          </p:cNvPr>
          <p:cNvSpPr/>
          <p:nvPr/>
        </p:nvSpPr>
        <p:spPr>
          <a:xfrm>
            <a:off x="8949444" y="2887235"/>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5" name="Rechteck 144">
            <a:extLst>
              <a:ext uri="{FF2B5EF4-FFF2-40B4-BE49-F238E27FC236}">
                <a16:creationId xmlns:a16="http://schemas.microsoft.com/office/drawing/2014/main" id="{E3084558-BADB-40D5-A4CA-BAC740C7B18D}"/>
              </a:ext>
            </a:extLst>
          </p:cNvPr>
          <p:cNvSpPr/>
          <p:nvPr/>
        </p:nvSpPr>
        <p:spPr>
          <a:xfrm>
            <a:off x="9161462" y="2886317"/>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6" name="Rechteck 145">
            <a:extLst>
              <a:ext uri="{FF2B5EF4-FFF2-40B4-BE49-F238E27FC236}">
                <a16:creationId xmlns:a16="http://schemas.microsoft.com/office/drawing/2014/main" id="{BEF1D794-FE11-4F0D-BF8D-E846EFF872F4}"/>
              </a:ext>
            </a:extLst>
          </p:cNvPr>
          <p:cNvSpPr/>
          <p:nvPr/>
        </p:nvSpPr>
        <p:spPr>
          <a:xfrm>
            <a:off x="9573302" y="2886317"/>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7" name="Rechteck 146">
            <a:extLst>
              <a:ext uri="{FF2B5EF4-FFF2-40B4-BE49-F238E27FC236}">
                <a16:creationId xmlns:a16="http://schemas.microsoft.com/office/drawing/2014/main" id="{692C1EBA-CD8B-4E67-9972-D7F6FA220F82}"/>
              </a:ext>
            </a:extLst>
          </p:cNvPr>
          <p:cNvSpPr/>
          <p:nvPr/>
        </p:nvSpPr>
        <p:spPr>
          <a:xfrm>
            <a:off x="10920888" y="2883770"/>
            <a:ext cx="53108" cy="53108"/>
          </a:xfrm>
          <a:prstGeom prst="rect">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8" name="Textfeld 147">
            <a:extLst>
              <a:ext uri="{FF2B5EF4-FFF2-40B4-BE49-F238E27FC236}">
                <a16:creationId xmlns:a16="http://schemas.microsoft.com/office/drawing/2014/main" id="{339A0D1E-C275-46B1-A6E5-0F4C19377843}"/>
              </a:ext>
            </a:extLst>
          </p:cNvPr>
          <p:cNvSpPr txBox="1"/>
          <p:nvPr/>
        </p:nvSpPr>
        <p:spPr>
          <a:xfrm>
            <a:off x="5561962" y="1728349"/>
            <a:ext cx="5516255" cy="523220"/>
          </a:xfrm>
          <a:prstGeom prst="rect">
            <a:avLst/>
          </a:prstGeom>
          <a:noFill/>
        </p:spPr>
        <p:txBody>
          <a:bodyPr wrap="none" rtlCol="0">
            <a:spAutoFit/>
          </a:bodyPr>
          <a:lstStyle/>
          <a:p>
            <a:pPr algn="ctr"/>
            <a:r>
              <a:rPr lang="de-DE" sz="1400"/>
              <a:t>Kaplan-Meier Plot </a:t>
            </a:r>
            <a:r>
              <a:rPr lang="de-DE" sz="1400" err="1"/>
              <a:t>of</a:t>
            </a:r>
            <a:r>
              <a:rPr lang="de-DE" sz="1400"/>
              <a:t> Duration </a:t>
            </a:r>
            <a:r>
              <a:rPr lang="de-DE" sz="1400" err="1"/>
              <a:t>of</a:t>
            </a:r>
            <a:r>
              <a:rPr lang="de-DE" sz="1400"/>
              <a:t> Response (DOR, CR+PR), </a:t>
            </a:r>
            <a:r>
              <a:rPr lang="de-DE" sz="1400" err="1"/>
              <a:t>by</a:t>
            </a:r>
            <a:r>
              <a:rPr lang="de-DE" sz="1400"/>
              <a:t> IRC</a:t>
            </a:r>
          </a:p>
          <a:p>
            <a:pPr algn="ctr"/>
            <a:r>
              <a:rPr lang="de-DE" sz="1400"/>
              <a:t>Assessment (</a:t>
            </a:r>
            <a:r>
              <a:rPr lang="de-DE" sz="1400" err="1"/>
              <a:t>Efficacy</a:t>
            </a:r>
            <a:r>
              <a:rPr lang="de-DE" sz="1400"/>
              <a:t> Analysis Set)</a:t>
            </a:r>
          </a:p>
        </p:txBody>
      </p:sp>
    </p:spTree>
    <p:extLst>
      <p:ext uri="{BB962C8B-B14F-4D97-AF65-F5344CB8AC3E}">
        <p14:creationId xmlns:p14="http://schemas.microsoft.com/office/powerpoint/2010/main" val="267533832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A4F2D9-E6D7-3C40-BCA9-337F1F59E487}"/>
              </a:ext>
            </a:extLst>
          </p:cNvPr>
          <p:cNvSpPr>
            <a:spLocks noGrp="1"/>
          </p:cNvSpPr>
          <p:nvPr>
            <p:ph type="title"/>
          </p:nvPr>
        </p:nvSpPr>
        <p:spPr/>
        <p:txBody>
          <a:bodyPr/>
          <a:lstStyle/>
          <a:p>
            <a:r>
              <a:rPr lang="en-IT"/>
              <a:t>Results: CRR </a:t>
            </a:r>
          </a:p>
        </p:txBody>
      </p:sp>
      <p:sp>
        <p:nvSpPr>
          <p:cNvPr id="4" name="Footer Placeholder 3">
            <a:extLst>
              <a:ext uri="{FF2B5EF4-FFF2-40B4-BE49-F238E27FC236}">
                <a16:creationId xmlns:a16="http://schemas.microsoft.com/office/drawing/2014/main" id="{6878595A-4303-A348-930B-0A20372AF05B}"/>
              </a:ext>
            </a:extLst>
          </p:cNvPr>
          <p:cNvSpPr>
            <a:spLocks noGrp="1"/>
          </p:cNvSpPr>
          <p:nvPr>
            <p:ph type="ftr" sz="quarter" idx="11"/>
          </p:nvPr>
        </p:nvSpPr>
        <p:spPr/>
        <p:txBody>
          <a:bodyPr/>
          <a:lstStyle/>
          <a:p>
            <a:r>
              <a:rPr lang="en-GB">
                <a:latin typeface="Arial" panose="020B0604020202020204" pitchFamily="34" charset="0"/>
                <a:cs typeface="Arial" panose="020B0604020202020204" pitchFamily="34" charset="0"/>
              </a:rPr>
              <a:t>Cl, confidence interval; CRR, complete response rate; HSCT, hematopoietic stem cell transplant; PI3K, phosphatidylinositol 3 kinase; POD24, progression of disease within 24 months.</a:t>
            </a:r>
          </a:p>
          <a:p>
            <a:r>
              <a:rPr lang="en-US" b="1">
                <a:latin typeface="Arial" panose="020B0604020202020204" pitchFamily="34" charset="0"/>
                <a:cs typeface="Arial" panose="020B0604020202020204" pitchFamily="34" charset="0"/>
              </a:rPr>
              <a:t>Schuster SJ et al. Abstract S210. Presented at EHA 2021</a:t>
            </a:r>
            <a:endParaRPr lang="en-GB">
              <a:cs typeface="Arial"/>
            </a:endParaRPr>
          </a:p>
        </p:txBody>
      </p:sp>
      <p:sp>
        <p:nvSpPr>
          <p:cNvPr id="5" name="Textplatzhalter 4">
            <a:extLst>
              <a:ext uri="{FF2B5EF4-FFF2-40B4-BE49-F238E27FC236}">
                <a16:creationId xmlns:a16="http://schemas.microsoft.com/office/drawing/2014/main" id="{852B94D0-86D1-8B42-A92A-42815BE0D126}"/>
              </a:ext>
            </a:extLst>
          </p:cNvPr>
          <p:cNvSpPr>
            <a:spLocks noGrp="1"/>
          </p:cNvSpPr>
          <p:nvPr>
            <p:ph type="body" sz="quarter" idx="12"/>
          </p:nvPr>
        </p:nvSpPr>
        <p:spPr/>
        <p:txBody>
          <a:bodyPr/>
          <a:lstStyle/>
          <a:p>
            <a:r>
              <a:rPr lang="de-DE"/>
              <a:t>CRR was </a:t>
            </a:r>
            <a:r>
              <a:rPr lang="de-DE" err="1"/>
              <a:t>consistent</a:t>
            </a:r>
            <a:r>
              <a:rPr lang="de-DE"/>
              <a:t> </a:t>
            </a:r>
            <a:r>
              <a:rPr lang="de-DE" err="1"/>
              <a:t>across</a:t>
            </a:r>
            <a:r>
              <a:rPr lang="de-DE"/>
              <a:t> all </a:t>
            </a:r>
            <a:r>
              <a:rPr lang="de-DE" err="1"/>
              <a:t>subgroups</a:t>
            </a:r>
            <a:r>
              <a:rPr lang="de-DE"/>
              <a:t> </a:t>
            </a:r>
          </a:p>
        </p:txBody>
      </p:sp>
      <p:graphicFrame>
        <p:nvGraphicFramePr>
          <p:cNvPr id="3" name="Tabelle 4">
            <a:extLst>
              <a:ext uri="{FF2B5EF4-FFF2-40B4-BE49-F238E27FC236}">
                <a16:creationId xmlns:a16="http://schemas.microsoft.com/office/drawing/2014/main" id="{DD141E56-2757-400A-B3A4-2381CDC6CA4B}"/>
              </a:ext>
            </a:extLst>
          </p:cNvPr>
          <p:cNvGraphicFramePr>
            <a:graphicFrameLocks noGrp="1"/>
          </p:cNvGraphicFramePr>
          <p:nvPr>
            <p:extLst>
              <p:ext uri="{D42A27DB-BD31-4B8C-83A1-F6EECF244321}">
                <p14:modId xmlns:p14="http://schemas.microsoft.com/office/powerpoint/2010/main" val="2125616577"/>
              </p:ext>
            </p:extLst>
          </p:nvPr>
        </p:nvGraphicFramePr>
        <p:xfrm>
          <a:off x="407988" y="1819274"/>
          <a:ext cx="11367480" cy="4067033"/>
        </p:xfrm>
        <a:graphic>
          <a:graphicData uri="http://schemas.openxmlformats.org/drawingml/2006/table">
            <a:tbl>
              <a:tblPr firstRow="1" bandRow="1">
                <a:tableStyleId>{5C22544A-7EE6-4342-B048-85BDC9FD1C3A}</a:tableStyleId>
              </a:tblPr>
              <a:tblGrid>
                <a:gridCol w="2618016">
                  <a:extLst>
                    <a:ext uri="{9D8B030D-6E8A-4147-A177-3AD203B41FA5}">
                      <a16:colId xmlns:a16="http://schemas.microsoft.com/office/drawing/2014/main" val="2392917838"/>
                    </a:ext>
                  </a:extLst>
                </a:gridCol>
                <a:gridCol w="1828800">
                  <a:extLst>
                    <a:ext uri="{9D8B030D-6E8A-4147-A177-3AD203B41FA5}">
                      <a16:colId xmlns:a16="http://schemas.microsoft.com/office/drawing/2014/main" val="3731353919"/>
                    </a:ext>
                  </a:extLst>
                </a:gridCol>
                <a:gridCol w="2601798">
                  <a:extLst>
                    <a:ext uri="{9D8B030D-6E8A-4147-A177-3AD203B41FA5}">
                      <a16:colId xmlns:a16="http://schemas.microsoft.com/office/drawing/2014/main" val="243783299"/>
                    </a:ext>
                  </a:extLst>
                </a:gridCol>
                <a:gridCol w="2309567">
                  <a:extLst>
                    <a:ext uri="{9D8B030D-6E8A-4147-A177-3AD203B41FA5}">
                      <a16:colId xmlns:a16="http://schemas.microsoft.com/office/drawing/2014/main" val="3576785623"/>
                    </a:ext>
                  </a:extLst>
                </a:gridCol>
                <a:gridCol w="2009299">
                  <a:extLst>
                    <a:ext uri="{9D8B030D-6E8A-4147-A177-3AD203B41FA5}">
                      <a16:colId xmlns:a16="http://schemas.microsoft.com/office/drawing/2014/main" val="3882268129"/>
                    </a:ext>
                  </a:extLst>
                </a:gridCol>
              </a:tblGrid>
              <a:tr h="323454">
                <a:tc>
                  <a:txBody>
                    <a:bodyPr/>
                    <a:lstStyle/>
                    <a:p>
                      <a:endParaRPr lang="de-DE" sz="1200"/>
                    </a:p>
                  </a:txBody>
                  <a:tcPr anchor="ctr"/>
                </a:tc>
                <a:tc>
                  <a:txBody>
                    <a:bodyPr/>
                    <a:lstStyle/>
                    <a:p>
                      <a:pPr algn="ctr"/>
                      <a:endParaRPr lang="de-DE" sz="1200"/>
                    </a:p>
                  </a:txBody>
                  <a:tcPr anchor="ctr"/>
                </a:tc>
                <a:tc>
                  <a:txBody>
                    <a:bodyPr/>
                    <a:lstStyle/>
                    <a:p>
                      <a:endParaRPr lang="de-DE" sz="1200"/>
                    </a:p>
                  </a:txBody>
                  <a:tcPr anchor="ctr"/>
                </a:tc>
                <a:tc>
                  <a:txBody>
                    <a:bodyPr/>
                    <a:lstStyle/>
                    <a:p>
                      <a:pPr algn="ctr"/>
                      <a:r>
                        <a:rPr lang="de-DE" sz="1200"/>
                        <a:t>CRR n/N (%)</a:t>
                      </a:r>
                    </a:p>
                  </a:txBody>
                  <a:tcPr anchor="ctr"/>
                </a:tc>
                <a:tc>
                  <a:txBody>
                    <a:bodyPr/>
                    <a:lstStyle/>
                    <a:p>
                      <a:pPr algn="ctr"/>
                      <a:r>
                        <a:rPr lang="de-DE" sz="1200"/>
                        <a:t>[95% Cl]</a:t>
                      </a:r>
                    </a:p>
                  </a:txBody>
                  <a:tcPr anchor="ctr"/>
                </a:tc>
                <a:extLst>
                  <a:ext uri="{0D108BD9-81ED-4DB2-BD59-A6C34878D82A}">
                    <a16:rowId xmlns:a16="http://schemas.microsoft.com/office/drawing/2014/main" val="297386559"/>
                  </a:ext>
                </a:extLst>
              </a:tr>
              <a:tr h="3234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All patients</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N=94</a:t>
                      </a:r>
                    </a:p>
                  </a:txBody>
                  <a:tcPr anchor="ctr"/>
                </a:tc>
                <a:tc>
                  <a:txBody>
                    <a:bodyPr/>
                    <a:lstStyle/>
                    <a:p>
                      <a:endParaRPr lang="de-DE" sz="120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62/94 (66.0)</a:t>
                      </a:r>
                    </a:p>
                  </a:txBody>
                  <a:tcPr anchor="ctr"/>
                </a:tc>
                <a:tc>
                  <a:txBody>
                    <a:bodyPr/>
                    <a:lstStyle/>
                    <a:p>
                      <a:pPr algn="ctr"/>
                      <a:r>
                        <a:rPr lang="de-DE" sz="1200">
                          <a:solidFill>
                            <a:schemeClr val="tx1"/>
                          </a:solidFill>
                        </a:rPr>
                        <a:t>[56.5-75.4]</a:t>
                      </a:r>
                    </a:p>
                  </a:txBody>
                  <a:tcPr anchor="ctr"/>
                </a:tc>
                <a:extLst>
                  <a:ext uri="{0D108BD9-81ED-4DB2-BD59-A6C34878D82A}">
                    <a16:rowId xmlns:a16="http://schemas.microsoft.com/office/drawing/2014/main" val="3010464694"/>
                  </a:ext>
                </a:extLst>
              </a:tr>
              <a:tr h="462179">
                <a:tc>
                  <a:txBody>
                    <a:bodyPr/>
                    <a:lstStyle/>
                    <a:p>
                      <a:r>
                        <a:rPr lang="de-DE" sz="1200">
                          <a:solidFill>
                            <a:schemeClr val="tx1"/>
                          </a:solidFill>
                        </a:rPr>
                        <a:t>Age</a:t>
                      </a:r>
                    </a:p>
                  </a:txBody>
                  <a:tcPr anchor="ctr"/>
                </a:tc>
                <a:tc>
                  <a:txBody>
                    <a:bodyPr/>
                    <a:lstStyle/>
                    <a:p>
                      <a:pPr algn="ctr"/>
                      <a:r>
                        <a:rPr lang="de-DE" sz="1200">
                          <a:solidFill>
                            <a:schemeClr val="tx1"/>
                          </a:solidFill>
                        </a:rPr>
                        <a:t>&lt;65 y (n=70)</a:t>
                      </a:r>
                    </a:p>
                    <a:p>
                      <a:pPr algn="ctr"/>
                      <a:r>
                        <a:rPr lang="de-DE" sz="1200">
                          <a:solidFill>
                            <a:schemeClr val="tx1"/>
                          </a:solidFill>
                          <a:latin typeface="Arial" panose="020B0604020202020204" pitchFamily="34" charset="0"/>
                          <a:cs typeface="Arial" panose="020B0604020202020204" pitchFamily="34" charset="0"/>
                        </a:rPr>
                        <a:t>≥65 y (n=24)</a:t>
                      </a:r>
                      <a:endParaRPr lang="de-DE" sz="1200">
                        <a:solidFill>
                          <a:schemeClr val="tx1"/>
                        </a:solidFill>
                      </a:endParaRPr>
                    </a:p>
                  </a:txBody>
                  <a:tcPr anchor="ctr"/>
                </a:tc>
                <a:tc>
                  <a:txBody>
                    <a:bodyPr/>
                    <a:lstStyle/>
                    <a:p>
                      <a:endParaRPr lang="de-DE" sz="1200">
                        <a:solidFill>
                          <a:schemeClr val="tx1"/>
                        </a:solidFill>
                      </a:endParaRPr>
                    </a:p>
                  </a:txBody>
                  <a:tcPr anchor="ctr"/>
                </a:tc>
                <a:tc>
                  <a:txBody>
                    <a:bodyPr/>
                    <a:lstStyle/>
                    <a:p>
                      <a:pPr algn="ctr"/>
                      <a:r>
                        <a:rPr lang="de-DE" sz="1200">
                          <a:solidFill>
                            <a:schemeClr val="tx1"/>
                          </a:solidFill>
                        </a:rPr>
                        <a:t>46/70 (65.7)</a:t>
                      </a:r>
                    </a:p>
                    <a:p>
                      <a:pPr algn="ctr"/>
                      <a:r>
                        <a:rPr lang="de-DE" sz="1200">
                          <a:solidFill>
                            <a:schemeClr val="tx1"/>
                          </a:solidFill>
                        </a:rPr>
                        <a:t>16/24 (66.7)</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[53.4-76.7]</a:t>
                      </a:r>
                    </a:p>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[44.7-84.4]</a:t>
                      </a:r>
                    </a:p>
                  </a:txBody>
                  <a:tcPr anchor="ctr"/>
                </a:tc>
                <a:extLst>
                  <a:ext uri="{0D108BD9-81ED-4DB2-BD59-A6C34878D82A}">
                    <a16:rowId xmlns:a16="http://schemas.microsoft.com/office/drawing/2014/main" val="790670092"/>
                  </a:ext>
                </a:extLst>
              </a:tr>
              <a:tr h="462179">
                <a:tc>
                  <a:txBody>
                    <a:bodyPr/>
                    <a:lstStyle/>
                    <a:p>
                      <a:r>
                        <a:rPr lang="de-DE" sz="1200">
                          <a:solidFill>
                            <a:schemeClr val="tx1"/>
                          </a:solidFill>
                        </a:rPr>
                        <a:t>Sex</a:t>
                      </a:r>
                    </a:p>
                  </a:txBody>
                  <a:tcPr anchor="ctr"/>
                </a:tc>
                <a:tc>
                  <a:txBody>
                    <a:bodyPr/>
                    <a:lstStyle/>
                    <a:p>
                      <a:pPr algn="ctr"/>
                      <a:r>
                        <a:rPr lang="de-DE" sz="1200">
                          <a:solidFill>
                            <a:schemeClr val="tx1"/>
                          </a:solidFill>
                        </a:rPr>
                        <a:t>Female (n=30)</a:t>
                      </a:r>
                    </a:p>
                    <a:p>
                      <a:pPr algn="ctr"/>
                      <a:r>
                        <a:rPr lang="de-DE" sz="1200">
                          <a:solidFill>
                            <a:schemeClr val="tx1"/>
                          </a:solidFill>
                        </a:rPr>
                        <a:t>Male (n=64)</a:t>
                      </a:r>
                    </a:p>
                  </a:txBody>
                  <a:tcPr anchor="ctr"/>
                </a:tc>
                <a:tc>
                  <a:txBody>
                    <a:bodyPr/>
                    <a:lstStyle/>
                    <a:p>
                      <a:endParaRPr lang="de-DE" sz="1200">
                        <a:solidFill>
                          <a:schemeClr val="tx1"/>
                        </a:solidFill>
                      </a:endParaRPr>
                    </a:p>
                  </a:txBody>
                  <a:tcPr anchor="ctr"/>
                </a:tc>
                <a:tc>
                  <a:txBody>
                    <a:bodyPr/>
                    <a:lstStyle/>
                    <a:p>
                      <a:pPr algn="ctr"/>
                      <a:r>
                        <a:rPr lang="de-DE" sz="1200">
                          <a:solidFill>
                            <a:schemeClr val="tx1"/>
                          </a:solidFill>
                        </a:rPr>
                        <a:t>21/30 (70.0)</a:t>
                      </a:r>
                    </a:p>
                    <a:p>
                      <a:pPr algn="ctr"/>
                      <a:r>
                        <a:rPr lang="de-DE" sz="1200">
                          <a:solidFill>
                            <a:schemeClr val="tx1"/>
                          </a:solidFill>
                        </a:rPr>
                        <a:t>41/64 (64.1)</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[50.6-85.3]</a:t>
                      </a:r>
                    </a:p>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[51.1-75.7]</a:t>
                      </a:r>
                    </a:p>
                  </a:txBody>
                  <a:tcPr anchor="ctr"/>
                </a:tc>
                <a:extLst>
                  <a:ext uri="{0D108BD9-81ED-4DB2-BD59-A6C34878D82A}">
                    <a16:rowId xmlns:a16="http://schemas.microsoft.com/office/drawing/2014/main" val="2918674225"/>
                  </a:ext>
                </a:extLst>
              </a:tr>
              <a:tr h="647051">
                <a:tc>
                  <a:txBody>
                    <a:bodyPr/>
                    <a:lstStyle/>
                    <a:p>
                      <a:r>
                        <a:rPr lang="de-DE" sz="1200">
                          <a:solidFill>
                            <a:schemeClr val="tx1"/>
                          </a:solidFill>
                        </a:rPr>
                        <a:t>Number of prior lines of antineoplastic therapy</a:t>
                      </a:r>
                    </a:p>
                  </a:txBody>
                  <a:tcPr anchor="ctr"/>
                </a:tc>
                <a:tc>
                  <a:txBody>
                    <a:bodyPr/>
                    <a:lstStyle/>
                    <a:p>
                      <a:pPr algn="ctr"/>
                      <a:r>
                        <a:rPr lang="de-DE" sz="1200">
                          <a:solidFill>
                            <a:schemeClr val="tx1"/>
                          </a:solidFill>
                          <a:latin typeface="Arial" panose="020B0604020202020204" pitchFamily="34" charset="0"/>
                          <a:cs typeface="Arial" panose="020B0604020202020204" pitchFamily="34" charset="0"/>
                        </a:rPr>
                        <a:t>≤2 line (n=24)</a:t>
                      </a:r>
                    </a:p>
                    <a:p>
                      <a:pPr algn="ctr"/>
                      <a:r>
                        <a:rPr lang="de-DE" sz="1200">
                          <a:solidFill>
                            <a:schemeClr val="tx1"/>
                          </a:solidFill>
                          <a:latin typeface="Arial" panose="020B0604020202020204" pitchFamily="34" charset="0"/>
                          <a:cs typeface="Arial" panose="020B0604020202020204" pitchFamily="34" charset="0"/>
                        </a:rPr>
                        <a:t>3-4 lines (n=43)</a:t>
                      </a:r>
                    </a:p>
                    <a:p>
                      <a:pPr algn="ctr"/>
                      <a:r>
                        <a:rPr lang="de-DE" sz="1200">
                          <a:solidFill>
                            <a:schemeClr val="tx1"/>
                          </a:solidFill>
                          <a:latin typeface="Arial" panose="020B0604020202020204" pitchFamily="34" charset="0"/>
                          <a:cs typeface="Arial" panose="020B0604020202020204" pitchFamily="34" charset="0"/>
                        </a:rPr>
                        <a:t>&gt;4 lines (n=27)</a:t>
                      </a:r>
                      <a:endParaRPr lang="de-DE" sz="1200">
                        <a:solidFill>
                          <a:schemeClr val="tx1"/>
                        </a:solidFill>
                      </a:endParaRPr>
                    </a:p>
                  </a:txBody>
                  <a:tcPr anchor="ctr"/>
                </a:tc>
                <a:tc>
                  <a:txBody>
                    <a:bodyPr/>
                    <a:lstStyle/>
                    <a:p>
                      <a:endParaRPr lang="de-DE" sz="1200">
                        <a:solidFill>
                          <a:schemeClr val="tx1"/>
                        </a:solidFill>
                      </a:endParaRPr>
                    </a:p>
                  </a:txBody>
                  <a:tcPr anchor="ctr"/>
                </a:tc>
                <a:tc>
                  <a:txBody>
                    <a:bodyPr/>
                    <a:lstStyle/>
                    <a:p>
                      <a:pPr algn="ctr"/>
                      <a:r>
                        <a:rPr lang="de-DE" sz="1200">
                          <a:solidFill>
                            <a:schemeClr val="tx1"/>
                          </a:solidFill>
                        </a:rPr>
                        <a:t>12/24 (50.0)</a:t>
                      </a:r>
                    </a:p>
                    <a:p>
                      <a:pPr algn="ctr"/>
                      <a:r>
                        <a:rPr lang="de-DE" sz="1200">
                          <a:solidFill>
                            <a:schemeClr val="tx1"/>
                          </a:solidFill>
                        </a:rPr>
                        <a:t>34/43 (79.1)</a:t>
                      </a:r>
                    </a:p>
                    <a:p>
                      <a:pPr algn="ctr"/>
                      <a:r>
                        <a:rPr lang="de-DE" sz="1200">
                          <a:solidFill>
                            <a:schemeClr val="tx1"/>
                          </a:solidFill>
                        </a:rPr>
                        <a:t>16/27 (59.3)</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[29.1-70.9]</a:t>
                      </a:r>
                    </a:p>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[64.0-90.0]</a:t>
                      </a:r>
                    </a:p>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[38.8-77.6]</a:t>
                      </a:r>
                    </a:p>
                  </a:txBody>
                  <a:tcPr anchor="ctr"/>
                </a:tc>
                <a:extLst>
                  <a:ext uri="{0D108BD9-81ED-4DB2-BD59-A6C34878D82A}">
                    <a16:rowId xmlns:a16="http://schemas.microsoft.com/office/drawing/2014/main" val="606654285"/>
                  </a:ext>
                </a:extLst>
              </a:tr>
              <a:tr h="462179">
                <a:tc>
                  <a:txBody>
                    <a:bodyPr/>
                    <a:lstStyle/>
                    <a:p>
                      <a:r>
                        <a:rPr lang="de-DE" sz="1200">
                          <a:solidFill>
                            <a:schemeClr val="tx1"/>
                          </a:solidFill>
                        </a:rPr>
                        <a:t>PI3K inhibitor use</a:t>
                      </a:r>
                    </a:p>
                  </a:txBody>
                  <a:tcPr anchor="ctr"/>
                </a:tc>
                <a:tc>
                  <a:txBody>
                    <a:bodyPr/>
                    <a:lstStyle/>
                    <a:p>
                      <a:pPr algn="ctr"/>
                      <a:r>
                        <a:rPr lang="de-DE" sz="1200">
                          <a:solidFill>
                            <a:schemeClr val="tx1"/>
                          </a:solidFill>
                        </a:rPr>
                        <a:t>Pretreated (n=19)</a:t>
                      </a:r>
                    </a:p>
                    <a:p>
                      <a:pPr algn="ctr"/>
                      <a:r>
                        <a:rPr lang="de-DE" sz="1200">
                          <a:solidFill>
                            <a:schemeClr val="tx1"/>
                          </a:solidFill>
                        </a:rPr>
                        <a:t>Naive (n=75)</a:t>
                      </a:r>
                    </a:p>
                  </a:txBody>
                  <a:tcPr anchor="ctr"/>
                </a:tc>
                <a:tc>
                  <a:txBody>
                    <a:bodyPr/>
                    <a:lstStyle/>
                    <a:p>
                      <a:endParaRPr lang="de-DE" sz="1200">
                        <a:solidFill>
                          <a:schemeClr val="tx1"/>
                        </a:solidFill>
                      </a:endParaRPr>
                    </a:p>
                  </a:txBody>
                  <a:tcPr anchor="ctr"/>
                </a:tc>
                <a:tc>
                  <a:txBody>
                    <a:bodyPr/>
                    <a:lstStyle/>
                    <a:p>
                      <a:pPr algn="ctr"/>
                      <a:r>
                        <a:rPr lang="de-DE" sz="1200">
                          <a:solidFill>
                            <a:schemeClr val="tx1"/>
                          </a:solidFill>
                        </a:rPr>
                        <a:t>15/19 (78.9)</a:t>
                      </a:r>
                    </a:p>
                    <a:p>
                      <a:pPr algn="ctr"/>
                      <a:r>
                        <a:rPr lang="de-DE" sz="1200">
                          <a:solidFill>
                            <a:schemeClr val="tx1"/>
                          </a:solidFill>
                        </a:rPr>
                        <a:t>47/75 (62.7)</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[54.4-93.9]</a:t>
                      </a:r>
                    </a:p>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[50.7-73.6]</a:t>
                      </a:r>
                    </a:p>
                  </a:txBody>
                  <a:tcPr anchor="ctr"/>
                </a:tc>
                <a:extLst>
                  <a:ext uri="{0D108BD9-81ED-4DB2-BD59-A6C34878D82A}">
                    <a16:rowId xmlns:a16="http://schemas.microsoft.com/office/drawing/2014/main" val="4076260983"/>
                  </a:ext>
                </a:extLst>
              </a:tr>
              <a:tr h="462179">
                <a:tc>
                  <a:txBody>
                    <a:bodyPr/>
                    <a:lstStyle/>
                    <a:p>
                      <a:r>
                        <a:rPr lang="de-DE" sz="1200">
                          <a:solidFill>
                            <a:schemeClr val="tx1"/>
                          </a:solidFill>
                        </a:rPr>
                        <a:t>Prior HSCT therapy</a:t>
                      </a:r>
                    </a:p>
                  </a:txBody>
                  <a:tcPr anchor="ctr"/>
                </a:tc>
                <a:tc>
                  <a:txBody>
                    <a:bodyPr/>
                    <a:lstStyle/>
                    <a:p>
                      <a:pPr algn="ctr"/>
                      <a:r>
                        <a:rPr lang="de-DE" sz="1200">
                          <a:solidFill>
                            <a:schemeClr val="tx1"/>
                          </a:solidFill>
                        </a:rPr>
                        <a:t>Yes (n=35)</a:t>
                      </a:r>
                    </a:p>
                    <a:p>
                      <a:pPr algn="ctr"/>
                      <a:r>
                        <a:rPr lang="de-DE" sz="1200">
                          <a:solidFill>
                            <a:schemeClr val="tx1"/>
                          </a:solidFill>
                        </a:rPr>
                        <a:t>No (n=59)</a:t>
                      </a:r>
                    </a:p>
                  </a:txBody>
                  <a:tcPr anchor="ctr"/>
                </a:tc>
                <a:tc>
                  <a:txBody>
                    <a:bodyPr/>
                    <a:lstStyle/>
                    <a:p>
                      <a:endParaRPr lang="de-DE" sz="1200">
                        <a:solidFill>
                          <a:schemeClr val="tx1"/>
                        </a:solidFill>
                      </a:endParaRPr>
                    </a:p>
                  </a:txBody>
                  <a:tcPr anchor="ctr"/>
                </a:tc>
                <a:tc>
                  <a:txBody>
                    <a:bodyPr/>
                    <a:lstStyle/>
                    <a:p>
                      <a:pPr algn="ctr"/>
                      <a:r>
                        <a:rPr lang="de-DE" sz="1200">
                          <a:solidFill>
                            <a:schemeClr val="tx1"/>
                          </a:solidFill>
                        </a:rPr>
                        <a:t>22/35 (62.9)</a:t>
                      </a:r>
                    </a:p>
                    <a:p>
                      <a:pPr algn="ctr"/>
                      <a:r>
                        <a:rPr lang="de-DE" sz="1200">
                          <a:solidFill>
                            <a:schemeClr val="tx1"/>
                          </a:solidFill>
                        </a:rPr>
                        <a:t>40/59 (97.8)</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[44.9-78.5]</a:t>
                      </a:r>
                    </a:p>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[54.4-79.4]</a:t>
                      </a:r>
                    </a:p>
                  </a:txBody>
                  <a:tcPr anchor="ctr"/>
                </a:tc>
                <a:extLst>
                  <a:ext uri="{0D108BD9-81ED-4DB2-BD59-A6C34878D82A}">
                    <a16:rowId xmlns:a16="http://schemas.microsoft.com/office/drawing/2014/main" val="2999488172"/>
                  </a:ext>
                </a:extLst>
              </a:tr>
              <a:tr h="462179">
                <a:tc>
                  <a:txBody>
                    <a:bodyPr/>
                    <a:lstStyle/>
                    <a:p>
                      <a:r>
                        <a:rPr lang="de-DE" sz="1200">
                          <a:solidFill>
                            <a:schemeClr val="tx1"/>
                          </a:solidFill>
                        </a:rPr>
                        <a:t>Disease status to last line of prior antineoplastic therapy</a:t>
                      </a:r>
                    </a:p>
                  </a:txBody>
                  <a:tcPr anchor="ctr"/>
                </a:tc>
                <a:tc>
                  <a:txBody>
                    <a:bodyPr/>
                    <a:lstStyle/>
                    <a:p>
                      <a:pPr algn="ctr"/>
                      <a:r>
                        <a:rPr lang="de-DE" sz="1200">
                          <a:solidFill>
                            <a:schemeClr val="tx1"/>
                          </a:solidFill>
                        </a:rPr>
                        <a:t>Refractory (n=74)</a:t>
                      </a:r>
                    </a:p>
                    <a:p>
                      <a:pPr algn="ctr"/>
                      <a:r>
                        <a:rPr lang="de-DE" sz="1200">
                          <a:solidFill>
                            <a:schemeClr val="tx1"/>
                          </a:solidFill>
                        </a:rPr>
                        <a:t>Relapsed (n=17)</a:t>
                      </a:r>
                    </a:p>
                  </a:txBody>
                  <a:tcPr anchor="ctr"/>
                </a:tc>
                <a:tc>
                  <a:txBody>
                    <a:bodyPr/>
                    <a:lstStyle/>
                    <a:p>
                      <a:endParaRPr lang="de-DE" sz="1200">
                        <a:solidFill>
                          <a:schemeClr val="tx1"/>
                        </a:solidFill>
                      </a:endParaRPr>
                    </a:p>
                  </a:txBody>
                  <a:tcPr anchor="ctr"/>
                </a:tc>
                <a:tc>
                  <a:txBody>
                    <a:bodyPr/>
                    <a:lstStyle/>
                    <a:p>
                      <a:pPr algn="ctr"/>
                      <a:r>
                        <a:rPr lang="de-DE" sz="1200">
                          <a:solidFill>
                            <a:schemeClr val="tx1"/>
                          </a:solidFill>
                        </a:rPr>
                        <a:t>48/74 (64.9)</a:t>
                      </a:r>
                    </a:p>
                    <a:p>
                      <a:pPr algn="ctr"/>
                      <a:r>
                        <a:rPr lang="de-DE" sz="1200">
                          <a:solidFill>
                            <a:schemeClr val="tx1"/>
                          </a:solidFill>
                        </a:rPr>
                        <a:t>12/17 (70.6)</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[52.9-75.6]</a:t>
                      </a:r>
                    </a:p>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[44.0-89.7]</a:t>
                      </a:r>
                    </a:p>
                  </a:txBody>
                  <a:tcPr anchor="ctr"/>
                </a:tc>
                <a:extLst>
                  <a:ext uri="{0D108BD9-81ED-4DB2-BD59-A6C34878D82A}">
                    <a16:rowId xmlns:a16="http://schemas.microsoft.com/office/drawing/2014/main" val="2823245155"/>
                  </a:ext>
                </a:extLst>
              </a:tr>
              <a:tr h="462179">
                <a:tc>
                  <a:txBody>
                    <a:bodyPr/>
                    <a:lstStyle/>
                    <a:p>
                      <a:r>
                        <a:rPr lang="de-DE" sz="1200">
                          <a:solidFill>
                            <a:schemeClr val="tx1"/>
                          </a:solidFill>
                        </a:rPr>
                        <a:t>POD24 from first-line anti-CD20 mAb containing therapy</a:t>
                      </a:r>
                    </a:p>
                  </a:txBody>
                  <a:tcPr anchor="ctr"/>
                </a:tc>
                <a:tc>
                  <a:txBody>
                    <a:bodyPr/>
                    <a:lstStyle/>
                    <a:p>
                      <a:pPr algn="ctr"/>
                      <a:r>
                        <a:rPr lang="de-DE" sz="1200">
                          <a:solidFill>
                            <a:schemeClr val="tx1"/>
                          </a:solidFill>
                        </a:rPr>
                        <a:t>Yes (n=58)</a:t>
                      </a:r>
                    </a:p>
                    <a:p>
                      <a:pPr algn="ctr"/>
                      <a:r>
                        <a:rPr lang="de-DE" sz="1200">
                          <a:solidFill>
                            <a:schemeClr val="tx1"/>
                          </a:solidFill>
                        </a:rPr>
                        <a:t>No (n=34)</a:t>
                      </a:r>
                    </a:p>
                  </a:txBody>
                  <a:tcPr anchor="ctr"/>
                </a:tc>
                <a:tc>
                  <a:txBody>
                    <a:bodyPr/>
                    <a:lstStyle/>
                    <a:p>
                      <a:endParaRPr lang="de-DE" sz="1200">
                        <a:solidFill>
                          <a:schemeClr val="tx1"/>
                        </a:solidFill>
                      </a:endParaRPr>
                    </a:p>
                  </a:txBody>
                  <a:tcPr anchor="ctr"/>
                </a:tc>
                <a:tc>
                  <a:txBody>
                    <a:bodyPr/>
                    <a:lstStyle/>
                    <a:p>
                      <a:pPr algn="ctr"/>
                      <a:r>
                        <a:rPr lang="de-DE" sz="1200">
                          <a:solidFill>
                            <a:schemeClr val="tx1"/>
                          </a:solidFill>
                        </a:rPr>
                        <a:t>32/58 (55.2)</a:t>
                      </a:r>
                    </a:p>
                    <a:p>
                      <a:pPr algn="ctr"/>
                      <a:r>
                        <a:rPr lang="de-DE" sz="1200">
                          <a:solidFill>
                            <a:schemeClr val="tx1"/>
                          </a:solidFill>
                        </a:rPr>
                        <a:t>29/34 (85.3)</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[41.5-68.3]</a:t>
                      </a:r>
                    </a:p>
                    <a:p>
                      <a:pPr marL="0" marR="0" lvl="0" indent="0" algn="ctr" defTabSz="914400" rtl="0" eaLnBrk="1" fontAlgn="auto" latinLnBrk="0" hangingPunct="1">
                        <a:lnSpc>
                          <a:spcPct val="100000"/>
                        </a:lnSpc>
                        <a:spcBef>
                          <a:spcPts val="0"/>
                        </a:spcBef>
                        <a:spcAft>
                          <a:spcPts val="0"/>
                        </a:spcAft>
                        <a:buClrTx/>
                        <a:buSzTx/>
                        <a:buFontTx/>
                        <a:buNone/>
                        <a:tabLst/>
                        <a:defRPr/>
                      </a:pPr>
                      <a:r>
                        <a:rPr lang="de-DE" sz="1200">
                          <a:solidFill>
                            <a:schemeClr val="tx1"/>
                          </a:solidFill>
                        </a:rPr>
                        <a:t>[68.9-95.0]</a:t>
                      </a:r>
                    </a:p>
                  </a:txBody>
                  <a:tcPr anchor="ctr"/>
                </a:tc>
                <a:extLst>
                  <a:ext uri="{0D108BD9-81ED-4DB2-BD59-A6C34878D82A}">
                    <a16:rowId xmlns:a16="http://schemas.microsoft.com/office/drawing/2014/main" val="633618973"/>
                  </a:ext>
                </a:extLst>
              </a:tr>
            </a:tbl>
          </a:graphicData>
        </a:graphic>
      </p:graphicFrame>
      <p:grpSp>
        <p:nvGrpSpPr>
          <p:cNvPr id="98" name="Gruppieren 97">
            <a:extLst>
              <a:ext uri="{FF2B5EF4-FFF2-40B4-BE49-F238E27FC236}">
                <a16:creationId xmlns:a16="http://schemas.microsoft.com/office/drawing/2014/main" id="{9F49B35D-B6F5-4E68-916B-AC4392F0BF90}"/>
              </a:ext>
            </a:extLst>
          </p:cNvPr>
          <p:cNvGrpSpPr/>
          <p:nvPr/>
        </p:nvGrpSpPr>
        <p:grpSpPr>
          <a:xfrm>
            <a:off x="6468716" y="2256699"/>
            <a:ext cx="631970" cy="128588"/>
            <a:chOff x="6472238" y="2276475"/>
            <a:chExt cx="633412" cy="128588"/>
          </a:xfrm>
        </p:grpSpPr>
        <p:cxnSp>
          <p:nvCxnSpPr>
            <p:cNvPr id="35" name="Gerader Verbinder 34">
              <a:extLst>
                <a:ext uri="{FF2B5EF4-FFF2-40B4-BE49-F238E27FC236}">
                  <a16:creationId xmlns:a16="http://schemas.microsoft.com/office/drawing/2014/main" id="{DE4F906E-C1BA-45C5-930E-5831BB6E7768}"/>
                </a:ext>
              </a:extLst>
            </p:cNvPr>
            <p:cNvCxnSpPr>
              <a:cxnSpLocks/>
            </p:cNvCxnSpPr>
            <p:nvPr/>
          </p:nvCxnSpPr>
          <p:spPr>
            <a:xfrm>
              <a:off x="6472238" y="2347913"/>
              <a:ext cx="63341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7" name="Rechteck 66">
              <a:extLst>
                <a:ext uri="{FF2B5EF4-FFF2-40B4-BE49-F238E27FC236}">
                  <a16:creationId xmlns:a16="http://schemas.microsoft.com/office/drawing/2014/main" id="{608BE34D-8D92-4C98-A048-C3C9702B19A4}"/>
                </a:ext>
              </a:extLst>
            </p:cNvPr>
            <p:cNvSpPr/>
            <p:nvPr/>
          </p:nvSpPr>
          <p:spPr>
            <a:xfrm>
              <a:off x="6619875" y="2276475"/>
              <a:ext cx="385762" cy="1285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97" name="Gruppieren 96">
            <a:extLst>
              <a:ext uri="{FF2B5EF4-FFF2-40B4-BE49-F238E27FC236}">
                <a16:creationId xmlns:a16="http://schemas.microsoft.com/office/drawing/2014/main" id="{E64F8C1F-2AAB-42D7-B77E-ADBE701E4384}"/>
              </a:ext>
            </a:extLst>
          </p:cNvPr>
          <p:cNvGrpSpPr/>
          <p:nvPr/>
        </p:nvGrpSpPr>
        <p:grpSpPr>
          <a:xfrm>
            <a:off x="6421213" y="2545125"/>
            <a:ext cx="717487" cy="115754"/>
            <a:chOff x="6424626" y="2517183"/>
            <a:chExt cx="719124" cy="115754"/>
          </a:xfrm>
        </p:grpSpPr>
        <p:cxnSp>
          <p:nvCxnSpPr>
            <p:cNvPr id="38" name="Gerader Verbinder 37">
              <a:extLst>
                <a:ext uri="{FF2B5EF4-FFF2-40B4-BE49-F238E27FC236}">
                  <a16:creationId xmlns:a16="http://schemas.microsoft.com/office/drawing/2014/main" id="{3D01E2E6-CFC4-4493-965F-45CB48C52CF9}"/>
                </a:ext>
              </a:extLst>
            </p:cNvPr>
            <p:cNvCxnSpPr>
              <a:cxnSpLocks/>
            </p:cNvCxnSpPr>
            <p:nvPr/>
          </p:nvCxnSpPr>
          <p:spPr>
            <a:xfrm>
              <a:off x="6424626" y="2571751"/>
              <a:ext cx="71912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8" name="Rechteck 67">
              <a:extLst>
                <a:ext uri="{FF2B5EF4-FFF2-40B4-BE49-F238E27FC236}">
                  <a16:creationId xmlns:a16="http://schemas.microsoft.com/office/drawing/2014/main" id="{D1278272-7A10-4274-95A7-73155B1B4D76}"/>
                </a:ext>
              </a:extLst>
            </p:cNvPr>
            <p:cNvSpPr/>
            <p:nvPr/>
          </p:nvSpPr>
          <p:spPr>
            <a:xfrm>
              <a:off x="6632977" y="2517183"/>
              <a:ext cx="340518"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96" name="Gruppieren 95">
            <a:extLst>
              <a:ext uri="{FF2B5EF4-FFF2-40B4-BE49-F238E27FC236}">
                <a16:creationId xmlns:a16="http://schemas.microsoft.com/office/drawing/2014/main" id="{67AABC5D-224C-4A88-ACEE-032B4ECF5C0F}"/>
              </a:ext>
            </a:extLst>
          </p:cNvPr>
          <p:cNvGrpSpPr/>
          <p:nvPr/>
        </p:nvGrpSpPr>
        <p:grpSpPr>
          <a:xfrm>
            <a:off x="6345183" y="2730338"/>
            <a:ext cx="1002590" cy="115754"/>
            <a:chOff x="6348423" y="2735462"/>
            <a:chExt cx="1004877" cy="115754"/>
          </a:xfrm>
        </p:grpSpPr>
        <p:cxnSp>
          <p:nvCxnSpPr>
            <p:cNvPr id="40" name="Gerader Verbinder 39">
              <a:extLst>
                <a:ext uri="{FF2B5EF4-FFF2-40B4-BE49-F238E27FC236}">
                  <a16:creationId xmlns:a16="http://schemas.microsoft.com/office/drawing/2014/main" id="{E56FD96E-2BED-4E0B-A4B6-C6667FAC6EE7}"/>
                </a:ext>
              </a:extLst>
            </p:cNvPr>
            <p:cNvCxnSpPr>
              <a:cxnSpLocks/>
            </p:cNvCxnSpPr>
            <p:nvPr/>
          </p:nvCxnSpPr>
          <p:spPr>
            <a:xfrm>
              <a:off x="6348423" y="2800351"/>
              <a:ext cx="1004877"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9" name="Rechteck 68">
              <a:extLst>
                <a:ext uri="{FF2B5EF4-FFF2-40B4-BE49-F238E27FC236}">
                  <a16:creationId xmlns:a16="http://schemas.microsoft.com/office/drawing/2014/main" id="{B1733683-462A-4FAB-9B9D-1CA37C822BD9}"/>
                </a:ext>
              </a:extLst>
            </p:cNvPr>
            <p:cNvSpPr/>
            <p:nvPr/>
          </p:nvSpPr>
          <p:spPr>
            <a:xfrm>
              <a:off x="6812756" y="2735462"/>
              <a:ext cx="102393"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95" name="Gruppieren 94">
            <a:extLst>
              <a:ext uri="{FF2B5EF4-FFF2-40B4-BE49-F238E27FC236}">
                <a16:creationId xmlns:a16="http://schemas.microsoft.com/office/drawing/2014/main" id="{EFF5A3B9-3791-4DE0-B03B-97D0510CE877}"/>
              </a:ext>
            </a:extLst>
          </p:cNvPr>
          <p:cNvGrpSpPr/>
          <p:nvPr/>
        </p:nvGrpSpPr>
        <p:grpSpPr>
          <a:xfrm>
            <a:off x="6497236" y="3041605"/>
            <a:ext cx="902806" cy="115754"/>
            <a:chOff x="6500823" y="2961549"/>
            <a:chExt cx="904865" cy="115754"/>
          </a:xfrm>
        </p:grpSpPr>
        <p:cxnSp>
          <p:nvCxnSpPr>
            <p:cNvPr id="42" name="Gerader Verbinder 41">
              <a:extLst>
                <a:ext uri="{FF2B5EF4-FFF2-40B4-BE49-F238E27FC236}">
                  <a16:creationId xmlns:a16="http://schemas.microsoft.com/office/drawing/2014/main" id="{8384B985-ACFE-44EF-8D18-3BE087C64326}"/>
                </a:ext>
              </a:extLst>
            </p:cNvPr>
            <p:cNvCxnSpPr>
              <a:cxnSpLocks/>
            </p:cNvCxnSpPr>
            <p:nvPr/>
          </p:nvCxnSpPr>
          <p:spPr>
            <a:xfrm>
              <a:off x="6500823" y="3014663"/>
              <a:ext cx="90486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0" name="Rechteck 69">
              <a:extLst>
                <a:ext uri="{FF2B5EF4-FFF2-40B4-BE49-F238E27FC236}">
                  <a16:creationId xmlns:a16="http://schemas.microsoft.com/office/drawing/2014/main" id="{27439AB6-8653-47D6-9E37-D6BF5B613C11}"/>
                </a:ext>
              </a:extLst>
            </p:cNvPr>
            <p:cNvSpPr/>
            <p:nvPr/>
          </p:nvSpPr>
          <p:spPr>
            <a:xfrm>
              <a:off x="6922298" y="2961549"/>
              <a:ext cx="164300"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94" name="Gruppieren 93">
            <a:extLst>
              <a:ext uri="{FF2B5EF4-FFF2-40B4-BE49-F238E27FC236}">
                <a16:creationId xmlns:a16="http://schemas.microsoft.com/office/drawing/2014/main" id="{B5EB1066-18CD-41B3-BC6B-767338CF6768}"/>
              </a:ext>
            </a:extLst>
          </p:cNvPr>
          <p:cNvGrpSpPr/>
          <p:nvPr/>
        </p:nvGrpSpPr>
        <p:grpSpPr>
          <a:xfrm>
            <a:off x="6345183" y="3212986"/>
            <a:ext cx="708000" cy="115754"/>
            <a:chOff x="6348423" y="3169062"/>
            <a:chExt cx="709615" cy="115754"/>
          </a:xfrm>
        </p:grpSpPr>
        <p:cxnSp>
          <p:nvCxnSpPr>
            <p:cNvPr id="44" name="Gerader Verbinder 43">
              <a:extLst>
                <a:ext uri="{FF2B5EF4-FFF2-40B4-BE49-F238E27FC236}">
                  <a16:creationId xmlns:a16="http://schemas.microsoft.com/office/drawing/2014/main" id="{A1D08873-9BF0-4327-AB1E-945B32CF84AC}"/>
                </a:ext>
              </a:extLst>
            </p:cNvPr>
            <p:cNvCxnSpPr>
              <a:cxnSpLocks/>
            </p:cNvCxnSpPr>
            <p:nvPr/>
          </p:nvCxnSpPr>
          <p:spPr>
            <a:xfrm>
              <a:off x="6348423" y="3219451"/>
              <a:ext cx="70961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1" name="Rechteck 70">
              <a:extLst>
                <a:ext uri="{FF2B5EF4-FFF2-40B4-BE49-F238E27FC236}">
                  <a16:creationId xmlns:a16="http://schemas.microsoft.com/office/drawing/2014/main" id="{7C444F85-E99C-4158-A19E-C93162906760}"/>
                </a:ext>
              </a:extLst>
            </p:cNvPr>
            <p:cNvSpPr/>
            <p:nvPr/>
          </p:nvSpPr>
          <p:spPr>
            <a:xfrm>
              <a:off x="6598451" y="3169062"/>
              <a:ext cx="259545"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93" name="Gruppieren 92">
            <a:extLst>
              <a:ext uri="{FF2B5EF4-FFF2-40B4-BE49-F238E27FC236}">
                <a16:creationId xmlns:a16="http://schemas.microsoft.com/office/drawing/2014/main" id="{4FC16E18-09D3-4B5A-85EA-919A3658DFF7}"/>
              </a:ext>
            </a:extLst>
          </p:cNvPr>
          <p:cNvGrpSpPr/>
          <p:nvPr/>
        </p:nvGrpSpPr>
        <p:grpSpPr>
          <a:xfrm>
            <a:off x="6093335" y="3485259"/>
            <a:ext cx="1045365" cy="115754"/>
            <a:chOff x="6096000" y="3381337"/>
            <a:chExt cx="1047750" cy="115754"/>
          </a:xfrm>
        </p:grpSpPr>
        <p:cxnSp>
          <p:nvCxnSpPr>
            <p:cNvPr id="46" name="Gerader Verbinder 45">
              <a:extLst>
                <a:ext uri="{FF2B5EF4-FFF2-40B4-BE49-F238E27FC236}">
                  <a16:creationId xmlns:a16="http://schemas.microsoft.com/office/drawing/2014/main" id="{C7623EF9-61A7-4CA1-8220-E1BA6BC5E47C}"/>
                </a:ext>
              </a:extLst>
            </p:cNvPr>
            <p:cNvCxnSpPr>
              <a:cxnSpLocks/>
            </p:cNvCxnSpPr>
            <p:nvPr/>
          </p:nvCxnSpPr>
          <p:spPr>
            <a:xfrm>
              <a:off x="6096000" y="3429000"/>
              <a:ext cx="104775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2" name="Rechteck 71">
              <a:extLst>
                <a:ext uri="{FF2B5EF4-FFF2-40B4-BE49-F238E27FC236}">
                  <a16:creationId xmlns:a16="http://schemas.microsoft.com/office/drawing/2014/main" id="{B48D8565-5746-41EB-80F7-9FDAFBE8DE96}"/>
                </a:ext>
              </a:extLst>
            </p:cNvPr>
            <p:cNvSpPr/>
            <p:nvPr/>
          </p:nvSpPr>
          <p:spPr>
            <a:xfrm>
              <a:off x="6569891" y="3381337"/>
              <a:ext cx="116660"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92" name="Gruppieren 91">
            <a:extLst>
              <a:ext uri="{FF2B5EF4-FFF2-40B4-BE49-F238E27FC236}">
                <a16:creationId xmlns:a16="http://schemas.microsoft.com/office/drawing/2014/main" id="{5803FDE4-ECD3-4F2A-B24B-CE4D77C68181}"/>
              </a:ext>
            </a:extLst>
          </p:cNvPr>
          <p:cNvGrpSpPr/>
          <p:nvPr/>
        </p:nvGrpSpPr>
        <p:grpSpPr>
          <a:xfrm>
            <a:off x="6497236" y="3665743"/>
            <a:ext cx="741249" cy="115754"/>
            <a:chOff x="6500823" y="3552098"/>
            <a:chExt cx="742940" cy="115754"/>
          </a:xfrm>
        </p:grpSpPr>
        <p:cxnSp>
          <p:nvCxnSpPr>
            <p:cNvPr id="48" name="Gerader Verbinder 47">
              <a:extLst>
                <a:ext uri="{FF2B5EF4-FFF2-40B4-BE49-F238E27FC236}">
                  <a16:creationId xmlns:a16="http://schemas.microsoft.com/office/drawing/2014/main" id="{7B3380C6-9ECF-4B39-B223-AB258783CA54}"/>
                </a:ext>
              </a:extLst>
            </p:cNvPr>
            <p:cNvCxnSpPr>
              <a:cxnSpLocks/>
            </p:cNvCxnSpPr>
            <p:nvPr/>
          </p:nvCxnSpPr>
          <p:spPr>
            <a:xfrm>
              <a:off x="6500823" y="3614737"/>
              <a:ext cx="74294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3" name="Rechteck 72">
              <a:extLst>
                <a:ext uri="{FF2B5EF4-FFF2-40B4-BE49-F238E27FC236}">
                  <a16:creationId xmlns:a16="http://schemas.microsoft.com/office/drawing/2014/main" id="{7CA67ADA-4E42-4B16-9679-7D4163E7DF27}"/>
                </a:ext>
              </a:extLst>
            </p:cNvPr>
            <p:cNvSpPr/>
            <p:nvPr/>
          </p:nvSpPr>
          <p:spPr>
            <a:xfrm>
              <a:off x="6829434" y="3552098"/>
              <a:ext cx="228597"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91" name="Gruppieren 90">
            <a:extLst>
              <a:ext uri="{FF2B5EF4-FFF2-40B4-BE49-F238E27FC236}">
                <a16:creationId xmlns:a16="http://schemas.microsoft.com/office/drawing/2014/main" id="{DA954550-1C31-46CA-A020-E98463AD5FE7}"/>
              </a:ext>
            </a:extLst>
          </p:cNvPr>
          <p:cNvGrpSpPr/>
          <p:nvPr/>
        </p:nvGrpSpPr>
        <p:grpSpPr>
          <a:xfrm>
            <a:off x="6050588" y="3846227"/>
            <a:ext cx="1002595" cy="115754"/>
            <a:chOff x="6053156" y="3760921"/>
            <a:chExt cx="1004882" cy="115754"/>
          </a:xfrm>
        </p:grpSpPr>
        <p:cxnSp>
          <p:nvCxnSpPr>
            <p:cNvPr id="50" name="Gerader Verbinder 49">
              <a:extLst>
                <a:ext uri="{FF2B5EF4-FFF2-40B4-BE49-F238E27FC236}">
                  <a16:creationId xmlns:a16="http://schemas.microsoft.com/office/drawing/2014/main" id="{094C2D96-BD27-43F0-AF29-03CFDA34C419}"/>
                </a:ext>
              </a:extLst>
            </p:cNvPr>
            <p:cNvCxnSpPr>
              <a:cxnSpLocks/>
            </p:cNvCxnSpPr>
            <p:nvPr/>
          </p:nvCxnSpPr>
          <p:spPr>
            <a:xfrm>
              <a:off x="6053156" y="3829049"/>
              <a:ext cx="100488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4" name="Rechteck 73">
              <a:extLst>
                <a:ext uri="{FF2B5EF4-FFF2-40B4-BE49-F238E27FC236}">
                  <a16:creationId xmlns:a16="http://schemas.microsoft.com/office/drawing/2014/main" id="{9272EC95-1B70-40F5-88D2-DABEBB60344C}"/>
                </a:ext>
              </a:extLst>
            </p:cNvPr>
            <p:cNvSpPr/>
            <p:nvPr/>
          </p:nvSpPr>
          <p:spPr>
            <a:xfrm>
              <a:off x="6505577" y="3760921"/>
              <a:ext cx="114298"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90" name="Gruppieren 89">
            <a:extLst>
              <a:ext uri="{FF2B5EF4-FFF2-40B4-BE49-F238E27FC236}">
                <a16:creationId xmlns:a16="http://schemas.microsoft.com/office/drawing/2014/main" id="{BAFC7F1A-AEA3-40F2-8A4C-EB966B62D6BB}"/>
              </a:ext>
            </a:extLst>
          </p:cNvPr>
          <p:cNvGrpSpPr/>
          <p:nvPr/>
        </p:nvGrpSpPr>
        <p:grpSpPr>
          <a:xfrm>
            <a:off x="6323803" y="4116651"/>
            <a:ext cx="1076239" cy="115754"/>
            <a:chOff x="6326994" y="4022148"/>
            <a:chExt cx="1078694" cy="115754"/>
          </a:xfrm>
        </p:grpSpPr>
        <p:cxnSp>
          <p:nvCxnSpPr>
            <p:cNvPr id="52" name="Gerader Verbinder 51">
              <a:extLst>
                <a:ext uri="{FF2B5EF4-FFF2-40B4-BE49-F238E27FC236}">
                  <a16:creationId xmlns:a16="http://schemas.microsoft.com/office/drawing/2014/main" id="{9955B713-0E72-43B7-ADD8-21E90B21EAE6}"/>
                </a:ext>
              </a:extLst>
            </p:cNvPr>
            <p:cNvCxnSpPr>
              <a:cxnSpLocks/>
            </p:cNvCxnSpPr>
            <p:nvPr/>
          </p:nvCxnSpPr>
          <p:spPr>
            <a:xfrm>
              <a:off x="6326994" y="4086224"/>
              <a:ext cx="107869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5" name="Rechteck 74">
              <a:extLst>
                <a:ext uri="{FF2B5EF4-FFF2-40B4-BE49-F238E27FC236}">
                  <a16:creationId xmlns:a16="http://schemas.microsoft.com/office/drawing/2014/main" id="{8DF09F74-D489-45F7-9EE9-62A1DA7C2DF1}"/>
                </a:ext>
              </a:extLst>
            </p:cNvPr>
            <p:cNvSpPr/>
            <p:nvPr/>
          </p:nvSpPr>
          <p:spPr>
            <a:xfrm>
              <a:off x="7029452" y="4022148"/>
              <a:ext cx="97629"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9" name="Gruppieren 88">
            <a:extLst>
              <a:ext uri="{FF2B5EF4-FFF2-40B4-BE49-F238E27FC236}">
                <a16:creationId xmlns:a16="http://schemas.microsoft.com/office/drawing/2014/main" id="{18537B3E-60C8-43C0-94F5-6DD52C58F415}"/>
              </a:ext>
            </a:extLst>
          </p:cNvPr>
          <p:cNvGrpSpPr/>
          <p:nvPr/>
        </p:nvGrpSpPr>
        <p:grpSpPr>
          <a:xfrm>
            <a:off x="6361816" y="4308132"/>
            <a:ext cx="691367" cy="115754"/>
            <a:chOff x="6365094" y="4227645"/>
            <a:chExt cx="692944" cy="115754"/>
          </a:xfrm>
        </p:grpSpPr>
        <p:cxnSp>
          <p:nvCxnSpPr>
            <p:cNvPr id="54" name="Gerader Verbinder 53">
              <a:extLst>
                <a:ext uri="{FF2B5EF4-FFF2-40B4-BE49-F238E27FC236}">
                  <a16:creationId xmlns:a16="http://schemas.microsoft.com/office/drawing/2014/main" id="{E7C86D34-A143-467B-B962-53C8995BE4D4}"/>
                </a:ext>
              </a:extLst>
            </p:cNvPr>
            <p:cNvCxnSpPr>
              <a:cxnSpLocks/>
            </p:cNvCxnSpPr>
            <p:nvPr/>
          </p:nvCxnSpPr>
          <p:spPr>
            <a:xfrm>
              <a:off x="6365094" y="4292599"/>
              <a:ext cx="692944" cy="1"/>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6" name="Rechteck 75">
              <a:extLst>
                <a:ext uri="{FF2B5EF4-FFF2-40B4-BE49-F238E27FC236}">
                  <a16:creationId xmlns:a16="http://schemas.microsoft.com/office/drawing/2014/main" id="{ACEE5AA6-BF2C-4040-9236-14AB444B152E}"/>
                </a:ext>
              </a:extLst>
            </p:cNvPr>
            <p:cNvSpPr/>
            <p:nvPr/>
          </p:nvSpPr>
          <p:spPr>
            <a:xfrm>
              <a:off x="6591308" y="4227645"/>
              <a:ext cx="330989"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8" name="Gruppieren 87">
            <a:extLst>
              <a:ext uri="{FF2B5EF4-FFF2-40B4-BE49-F238E27FC236}">
                <a16:creationId xmlns:a16="http://schemas.microsoft.com/office/drawing/2014/main" id="{373C59EF-2AC2-4291-9C80-B9FD320B5D3B}"/>
              </a:ext>
            </a:extLst>
          </p:cNvPr>
          <p:cNvGrpSpPr/>
          <p:nvPr/>
        </p:nvGrpSpPr>
        <p:grpSpPr>
          <a:xfrm>
            <a:off x="6016133" y="4605081"/>
            <a:ext cx="1122567" cy="115754"/>
            <a:chOff x="6018622" y="4447297"/>
            <a:chExt cx="1125128" cy="115754"/>
          </a:xfrm>
        </p:grpSpPr>
        <p:cxnSp>
          <p:nvCxnSpPr>
            <p:cNvPr id="56" name="Gerader Verbinder 55">
              <a:extLst>
                <a:ext uri="{FF2B5EF4-FFF2-40B4-BE49-F238E27FC236}">
                  <a16:creationId xmlns:a16="http://schemas.microsoft.com/office/drawing/2014/main" id="{0CACB698-6330-4BEC-AD00-70CEA4C94BA3}"/>
                </a:ext>
              </a:extLst>
            </p:cNvPr>
            <p:cNvCxnSpPr>
              <a:cxnSpLocks/>
            </p:cNvCxnSpPr>
            <p:nvPr/>
          </p:nvCxnSpPr>
          <p:spPr>
            <a:xfrm>
              <a:off x="6018622" y="4495776"/>
              <a:ext cx="1125128"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7" name="Rechteck 76">
              <a:extLst>
                <a:ext uri="{FF2B5EF4-FFF2-40B4-BE49-F238E27FC236}">
                  <a16:creationId xmlns:a16="http://schemas.microsoft.com/office/drawing/2014/main" id="{38B22E2D-4C00-4A45-915F-6D36BAB84C0F}"/>
                </a:ext>
              </a:extLst>
            </p:cNvPr>
            <p:cNvSpPr/>
            <p:nvPr/>
          </p:nvSpPr>
          <p:spPr>
            <a:xfrm>
              <a:off x="6500823" y="4447297"/>
              <a:ext cx="161915"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7" name="Gruppieren 86">
            <a:extLst>
              <a:ext uri="{FF2B5EF4-FFF2-40B4-BE49-F238E27FC236}">
                <a16:creationId xmlns:a16="http://schemas.microsoft.com/office/drawing/2014/main" id="{85E1A3C6-F5B8-4327-9D2A-0BBAED794D65}"/>
              </a:ext>
            </a:extLst>
          </p:cNvPr>
          <p:cNvGrpSpPr/>
          <p:nvPr/>
        </p:nvGrpSpPr>
        <p:grpSpPr>
          <a:xfrm>
            <a:off x="6497236" y="4780323"/>
            <a:ext cx="603451" cy="115754"/>
            <a:chOff x="6500823" y="4661737"/>
            <a:chExt cx="604827" cy="115754"/>
          </a:xfrm>
        </p:grpSpPr>
        <p:cxnSp>
          <p:nvCxnSpPr>
            <p:cNvPr id="58" name="Gerader Verbinder 57">
              <a:extLst>
                <a:ext uri="{FF2B5EF4-FFF2-40B4-BE49-F238E27FC236}">
                  <a16:creationId xmlns:a16="http://schemas.microsoft.com/office/drawing/2014/main" id="{AFAEC65B-7AA6-4F05-A456-B67A681CF9C6}"/>
                </a:ext>
              </a:extLst>
            </p:cNvPr>
            <p:cNvCxnSpPr>
              <a:cxnSpLocks/>
            </p:cNvCxnSpPr>
            <p:nvPr/>
          </p:nvCxnSpPr>
          <p:spPr>
            <a:xfrm>
              <a:off x="6500823" y="4724376"/>
              <a:ext cx="604827"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8" name="Rechteck 77">
              <a:extLst>
                <a:ext uri="{FF2B5EF4-FFF2-40B4-BE49-F238E27FC236}">
                  <a16:creationId xmlns:a16="http://schemas.microsoft.com/office/drawing/2014/main" id="{61FC79BC-FCA3-4D1F-980F-49465AA89767}"/>
                </a:ext>
              </a:extLst>
            </p:cNvPr>
            <p:cNvSpPr/>
            <p:nvPr/>
          </p:nvSpPr>
          <p:spPr>
            <a:xfrm>
              <a:off x="6728223" y="4661737"/>
              <a:ext cx="225026"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6" name="Gruppieren 85">
            <a:extLst>
              <a:ext uri="{FF2B5EF4-FFF2-40B4-BE49-F238E27FC236}">
                <a16:creationId xmlns:a16="http://schemas.microsoft.com/office/drawing/2014/main" id="{636F68AB-ED28-4B9E-AA8D-27890919FF69}"/>
              </a:ext>
            </a:extLst>
          </p:cNvPr>
          <p:cNvGrpSpPr/>
          <p:nvPr/>
        </p:nvGrpSpPr>
        <p:grpSpPr>
          <a:xfrm>
            <a:off x="6478231" y="5079099"/>
            <a:ext cx="603451" cy="115754"/>
            <a:chOff x="6481774" y="4886502"/>
            <a:chExt cx="604827" cy="115754"/>
          </a:xfrm>
        </p:grpSpPr>
        <p:cxnSp>
          <p:nvCxnSpPr>
            <p:cNvPr id="60" name="Gerader Verbinder 59">
              <a:extLst>
                <a:ext uri="{FF2B5EF4-FFF2-40B4-BE49-F238E27FC236}">
                  <a16:creationId xmlns:a16="http://schemas.microsoft.com/office/drawing/2014/main" id="{EDC53F74-3F46-455E-BAF4-8CFCC070CACD}"/>
                </a:ext>
              </a:extLst>
            </p:cNvPr>
            <p:cNvCxnSpPr>
              <a:cxnSpLocks/>
            </p:cNvCxnSpPr>
            <p:nvPr/>
          </p:nvCxnSpPr>
          <p:spPr>
            <a:xfrm>
              <a:off x="6481774" y="4933926"/>
              <a:ext cx="604827"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9" name="Rechteck 78">
              <a:extLst>
                <a:ext uri="{FF2B5EF4-FFF2-40B4-BE49-F238E27FC236}">
                  <a16:creationId xmlns:a16="http://schemas.microsoft.com/office/drawing/2014/main" id="{205D4775-F781-4FDE-86EC-3E2FBBE3AD3A}"/>
                </a:ext>
              </a:extLst>
            </p:cNvPr>
            <p:cNvSpPr/>
            <p:nvPr/>
          </p:nvSpPr>
          <p:spPr>
            <a:xfrm>
              <a:off x="6624635" y="4886502"/>
              <a:ext cx="333373"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4" name="Gruppieren 83">
            <a:extLst>
              <a:ext uri="{FF2B5EF4-FFF2-40B4-BE49-F238E27FC236}">
                <a16:creationId xmlns:a16="http://schemas.microsoft.com/office/drawing/2014/main" id="{4B6BA4D4-843C-483B-BA0B-A4D8810F938F}"/>
              </a:ext>
            </a:extLst>
          </p:cNvPr>
          <p:cNvGrpSpPr/>
          <p:nvPr/>
        </p:nvGrpSpPr>
        <p:grpSpPr>
          <a:xfrm>
            <a:off x="6352314" y="5524366"/>
            <a:ext cx="700869" cy="115754"/>
            <a:chOff x="6355570" y="5347536"/>
            <a:chExt cx="702468" cy="115754"/>
          </a:xfrm>
        </p:grpSpPr>
        <p:cxnSp>
          <p:nvCxnSpPr>
            <p:cNvPr id="63" name="Gerader Verbinder 62">
              <a:extLst>
                <a:ext uri="{FF2B5EF4-FFF2-40B4-BE49-F238E27FC236}">
                  <a16:creationId xmlns:a16="http://schemas.microsoft.com/office/drawing/2014/main" id="{7C8D4BFF-DEA8-4E5A-9594-2184C79F870F}"/>
                </a:ext>
              </a:extLst>
            </p:cNvPr>
            <p:cNvCxnSpPr>
              <a:cxnSpLocks/>
            </p:cNvCxnSpPr>
            <p:nvPr/>
          </p:nvCxnSpPr>
          <p:spPr>
            <a:xfrm>
              <a:off x="6355570" y="5400651"/>
              <a:ext cx="702468"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80" name="Rechteck 79">
              <a:extLst>
                <a:ext uri="{FF2B5EF4-FFF2-40B4-BE49-F238E27FC236}">
                  <a16:creationId xmlns:a16="http://schemas.microsoft.com/office/drawing/2014/main" id="{0F915F97-5D96-49A2-B96B-E7F887D20760}"/>
                </a:ext>
              </a:extLst>
            </p:cNvPr>
            <p:cNvSpPr/>
            <p:nvPr/>
          </p:nvSpPr>
          <p:spPr>
            <a:xfrm>
              <a:off x="6569891" y="5347536"/>
              <a:ext cx="259543"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5" name="Gruppieren 84">
            <a:extLst>
              <a:ext uri="{FF2B5EF4-FFF2-40B4-BE49-F238E27FC236}">
                <a16:creationId xmlns:a16="http://schemas.microsoft.com/office/drawing/2014/main" id="{F66D21DC-8B14-4ED7-AED2-2586459FF5F2}"/>
              </a:ext>
            </a:extLst>
          </p:cNvPr>
          <p:cNvGrpSpPr/>
          <p:nvPr/>
        </p:nvGrpSpPr>
        <p:grpSpPr>
          <a:xfrm>
            <a:off x="6475857" y="5722294"/>
            <a:ext cx="762628" cy="115754"/>
            <a:chOff x="6479395" y="5570647"/>
            <a:chExt cx="764368" cy="115754"/>
          </a:xfrm>
        </p:grpSpPr>
        <p:cxnSp>
          <p:nvCxnSpPr>
            <p:cNvPr id="65" name="Gerader Verbinder 64">
              <a:extLst>
                <a:ext uri="{FF2B5EF4-FFF2-40B4-BE49-F238E27FC236}">
                  <a16:creationId xmlns:a16="http://schemas.microsoft.com/office/drawing/2014/main" id="{C4ABC95E-6BB4-456C-88DE-61737A194087}"/>
                </a:ext>
              </a:extLst>
            </p:cNvPr>
            <p:cNvCxnSpPr>
              <a:cxnSpLocks/>
            </p:cNvCxnSpPr>
            <p:nvPr/>
          </p:nvCxnSpPr>
          <p:spPr>
            <a:xfrm>
              <a:off x="6479395" y="5619726"/>
              <a:ext cx="764368"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81" name="Rechteck 80">
              <a:extLst>
                <a:ext uri="{FF2B5EF4-FFF2-40B4-BE49-F238E27FC236}">
                  <a16:creationId xmlns:a16="http://schemas.microsoft.com/office/drawing/2014/main" id="{42FACAEF-A6F9-426F-8A8A-95667541F4A2}"/>
                </a:ext>
              </a:extLst>
            </p:cNvPr>
            <p:cNvSpPr/>
            <p:nvPr/>
          </p:nvSpPr>
          <p:spPr>
            <a:xfrm>
              <a:off x="6953250" y="5570647"/>
              <a:ext cx="152400"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3" name="Gruppieren 82">
            <a:extLst>
              <a:ext uri="{FF2B5EF4-FFF2-40B4-BE49-F238E27FC236}">
                <a16:creationId xmlns:a16="http://schemas.microsoft.com/office/drawing/2014/main" id="{872379E2-2FF3-400B-86E7-9B3B9D7F20F1}"/>
              </a:ext>
            </a:extLst>
          </p:cNvPr>
          <p:cNvGrpSpPr/>
          <p:nvPr/>
        </p:nvGrpSpPr>
        <p:grpSpPr>
          <a:xfrm>
            <a:off x="5984065" y="5250057"/>
            <a:ext cx="1192649" cy="115754"/>
            <a:chOff x="5986481" y="5114174"/>
            <a:chExt cx="1195369" cy="115754"/>
          </a:xfrm>
        </p:grpSpPr>
        <p:cxnSp>
          <p:nvCxnSpPr>
            <p:cNvPr id="61" name="Gerader Verbinder 60">
              <a:extLst>
                <a:ext uri="{FF2B5EF4-FFF2-40B4-BE49-F238E27FC236}">
                  <a16:creationId xmlns:a16="http://schemas.microsoft.com/office/drawing/2014/main" id="{7C52E9E2-C179-4D02-B10E-86D61EDEFA43}"/>
                </a:ext>
              </a:extLst>
            </p:cNvPr>
            <p:cNvCxnSpPr>
              <a:cxnSpLocks/>
            </p:cNvCxnSpPr>
            <p:nvPr/>
          </p:nvCxnSpPr>
          <p:spPr>
            <a:xfrm>
              <a:off x="5986481" y="5172051"/>
              <a:ext cx="1195369"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82" name="Rechteck 81">
              <a:extLst>
                <a:ext uri="{FF2B5EF4-FFF2-40B4-BE49-F238E27FC236}">
                  <a16:creationId xmlns:a16="http://schemas.microsoft.com/office/drawing/2014/main" id="{61AFA73D-557A-4AC2-B862-7DF3AC44B4F9}"/>
                </a:ext>
              </a:extLst>
            </p:cNvPr>
            <p:cNvSpPr/>
            <p:nvPr/>
          </p:nvSpPr>
          <p:spPr>
            <a:xfrm>
              <a:off x="6706804" y="5114174"/>
              <a:ext cx="111917" cy="115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12" name="Gruppieren 111">
            <a:extLst>
              <a:ext uri="{FF2B5EF4-FFF2-40B4-BE49-F238E27FC236}">
                <a16:creationId xmlns:a16="http://schemas.microsoft.com/office/drawing/2014/main" id="{D8DCC110-09B9-440C-9FE7-1EA572BC09E4}"/>
              </a:ext>
            </a:extLst>
          </p:cNvPr>
          <p:cNvGrpSpPr/>
          <p:nvPr/>
        </p:nvGrpSpPr>
        <p:grpSpPr>
          <a:xfrm>
            <a:off x="4786312" y="2161664"/>
            <a:ext cx="2746429" cy="4120921"/>
            <a:chOff x="4786312" y="2224728"/>
            <a:chExt cx="2746429" cy="4120921"/>
          </a:xfrm>
        </p:grpSpPr>
        <p:grpSp>
          <p:nvGrpSpPr>
            <p:cNvPr id="33" name="Gruppieren 32">
              <a:extLst>
                <a:ext uri="{FF2B5EF4-FFF2-40B4-BE49-F238E27FC236}">
                  <a16:creationId xmlns:a16="http://schemas.microsoft.com/office/drawing/2014/main" id="{507B0235-70A6-425B-A4C7-6FDB5409226B}"/>
                </a:ext>
              </a:extLst>
            </p:cNvPr>
            <p:cNvGrpSpPr/>
            <p:nvPr/>
          </p:nvGrpSpPr>
          <p:grpSpPr>
            <a:xfrm>
              <a:off x="4924426" y="2224728"/>
              <a:ext cx="2380600" cy="3812890"/>
              <a:chOff x="4924425" y="2017218"/>
              <a:chExt cx="2386030" cy="3821583"/>
            </a:xfrm>
          </p:grpSpPr>
          <p:grpSp>
            <p:nvGrpSpPr>
              <p:cNvPr id="28" name="Gruppieren 27">
                <a:extLst>
                  <a:ext uri="{FF2B5EF4-FFF2-40B4-BE49-F238E27FC236}">
                    <a16:creationId xmlns:a16="http://schemas.microsoft.com/office/drawing/2014/main" id="{5EF96CA4-AB7A-4D8B-BF19-715031BEF6F2}"/>
                  </a:ext>
                </a:extLst>
              </p:cNvPr>
              <p:cNvGrpSpPr/>
              <p:nvPr/>
            </p:nvGrpSpPr>
            <p:grpSpPr>
              <a:xfrm>
                <a:off x="4924425" y="5753074"/>
                <a:ext cx="2386030" cy="85727"/>
                <a:chOff x="4924425" y="5753074"/>
                <a:chExt cx="2386030" cy="85727"/>
              </a:xfrm>
            </p:grpSpPr>
            <p:cxnSp>
              <p:nvCxnSpPr>
                <p:cNvPr id="6" name="Gerader Verbinder 5">
                  <a:extLst>
                    <a:ext uri="{FF2B5EF4-FFF2-40B4-BE49-F238E27FC236}">
                      <a16:creationId xmlns:a16="http://schemas.microsoft.com/office/drawing/2014/main" id="{B6F5BEC8-A804-45D6-A12E-1CC013ABFA2B}"/>
                    </a:ext>
                  </a:extLst>
                </p:cNvPr>
                <p:cNvCxnSpPr>
                  <a:cxnSpLocks/>
                </p:cNvCxnSpPr>
                <p:nvPr/>
              </p:nvCxnSpPr>
              <p:spPr>
                <a:xfrm>
                  <a:off x="4924425" y="5753074"/>
                  <a:ext cx="23860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Gerader Verbinder 11">
                  <a:extLst>
                    <a:ext uri="{FF2B5EF4-FFF2-40B4-BE49-F238E27FC236}">
                      <a16:creationId xmlns:a16="http://schemas.microsoft.com/office/drawing/2014/main" id="{B890D3C7-8CB9-4AD9-BE7E-46BF78FF61E5}"/>
                    </a:ext>
                  </a:extLst>
                </p:cNvPr>
                <p:cNvCxnSpPr>
                  <a:cxnSpLocks/>
                </p:cNvCxnSpPr>
                <p:nvPr/>
              </p:nvCxnSpPr>
              <p:spPr>
                <a:xfrm>
                  <a:off x="4924425" y="5753074"/>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81E65FA3-75AE-4AB7-8D75-51E9F491D2E4}"/>
                    </a:ext>
                  </a:extLst>
                </p:cNvPr>
                <p:cNvCxnSpPr>
                  <a:cxnSpLocks/>
                </p:cNvCxnSpPr>
                <p:nvPr/>
              </p:nvCxnSpPr>
              <p:spPr>
                <a:xfrm>
                  <a:off x="5148262" y="5753074"/>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94A087ED-9CD5-47AB-B270-361908852E16}"/>
                    </a:ext>
                  </a:extLst>
                </p:cNvPr>
                <p:cNvCxnSpPr>
                  <a:cxnSpLocks/>
                </p:cNvCxnSpPr>
                <p:nvPr/>
              </p:nvCxnSpPr>
              <p:spPr>
                <a:xfrm>
                  <a:off x="5386387" y="5753074"/>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D00442E9-9ED9-4171-A5DA-632FCC1666EB}"/>
                    </a:ext>
                  </a:extLst>
                </p:cNvPr>
                <p:cNvCxnSpPr>
                  <a:cxnSpLocks/>
                </p:cNvCxnSpPr>
                <p:nvPr/>
              </p:nvCxnSpPr>
              <p:spPr>
                <a:xfrm>
                  <a:off x="5629276" y="5753074"/>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0D9B4689-65D2-4E94-AC97-DAF9958E1495}"/>
                    </a:ext>
                  </a:extLst>
                </p:cNvPr>
                <p:cNvCxnSpPr>
                  <a:cxnSpLocks/>
                </p:cNvCxnSpPr>
                <p:nvPr/>
              </p:nvCxnSpPr>
              <p:spPr>
                <a:xfrm>
                  <a:off x="5872168" y="5753074"/>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A58B2C11-AFBC-4D9A-BB41-EE7E06AD82FE}"/>
                    </a:ext>
                  </a:extLst>
                </p:cNvPr>
                <p:cNvCxnSpPr>
                  <a:cxnSpLocks/>
                </p:cNvCxnSpPr>
                <p:nvPr/>
              </p:nvCxnSpPr>
              <p:spPr>
                <a:xfrm>
                  <a:off x="6100771" y="5753074"/>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EB6C7CD8-0E8A-4E57-BC7C-DC0FC587EF0C}"/>
                    </a:ext>
                  </a:extLst>
                </p:cNvPr>
                <p:cNvCxnSpPr>
                  <a:cxnSpLocks/>
                </p:cNvCxnSpPr>
                <p:nvPr/>
              </p:nvCxnSpPr>
              <p:spPr>
                <a:xfrm>
                  <a:off x="6348423" y="5753074"/>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7C9ACD36-E275-456B-84C8-97025388042B}"/>
                    </a:ext>
                  </a:extLst>
                </p:cNvPr>
                <p:cNvCxnSpPr>
                  <a:cxnSpLocks/>
                </p:cNvCxnSpPr>
                <p:nvPr/>
              </p:nvCxnSpPr>
              <p:spPr>
                <a:xfrm>
                  <a:off x="6591308" y="5753074"/>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F9C43426-C8CA-4F9A-BEFB-965B0DABAA7B}"/>
                    </a:ext>
                  </a:extLst>
                </p:cNvPr>
                <p:cNvCxnSpPr>
                  <a:cxnSpLocks/>
                </p:cNvCxnSpPr>
                <p:nvPr/>
              </p:nvCxnSpPr>
              <p:spPr>
                <a:xfrm>
                  <a:off x="6829435" y="5753074"/>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54E7DFF8-B7B4-44D9-8BA6-80EA1B46E8CB}"/>
                    </a:ext>
                  </a:extLst>
                </p:cNvPr>
                <p:cNvCxnSpPr>
                  <a:cxnSpLocks/>
                </p:cNvCxnSpPr>
                <p:nvPr/>
              </p:nvCxnSpPr>
              <p:spPr>
                <a:xfrm>
                  <a:off x="7058038" y="5753074"/>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9EAA9380-1340-417B-B09C-842A12D0D852}"/>
                    </a:ext>
                  </a:extLst>
                </p:cNvPr>
                <p:cNvCxnSpPr>
                  <a:cxnSpLocks/>
                </p:cNvCxnSpPr>
                <p:nvPr/>
              </p:nvCxnSpPr>
              <p:spPr>
                <a:xfrm>
                  <a:off x="7310455" y="5753074"/>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0" name="Gerader Verbinder 29">
                <a:extLst>
                  <a:ext uri="{FF2B5EF4-FFF2-40B4-BE49-F238E27FC236}">
                    <a16:creationId xmlns:a16="http://schemas.microsoft.com/office/drawing/2014/main" id="{CAAEB14F-222B-4BF7-AEAE-016397701D81}"/>
                  </a:ext>
                </a:extLst>
              </p:cNvPr>
              <p:cNvCxnSpPr>
                <a:cxnSpLocks/>
              </p:cNvCxnSpPr>
              <p:nvPr/>
            </p:nvCxnSpPr>
            <p:spPr>
              <a:xfrm>
                <a:off x="5257800" y="2017218"/>
                <a:ext cx="0" cy="3735856"/>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101" name="Textfeld 100">
              <a:extLst>
                <a:ext uri="{FF2B5EF4-FFF2-40B4-BE49-F238E27FC236}">
                  <a16:creationId xmlns:a16="http://schemas.microsoft.com/office/drawing/2014/main" id="{EBDB34CB-3961-4FB2-BBB5-F6443CC57832}"/>
                </a:ext>
              </a:extLst>
            </p:cNvPr>
            <p:cNvSpPr txBox="1"/>
            <p:nvPr/>
          </p:nvSpPr>
          <p:spPr>
            <a:xfrm>
              <a:off x="4786312" y="6067419"/>
              <a:ext cx="269626" cy="276999"/>
            </a:xfrm>
            <a:prstGeom prst="rect">
              <a:avLst/>
            </a:prstGeom>
            <a:noFill/>
          </p:spPr>
          <p:txBody>
            <a:bodyPr wrap="none" rtlCol="0">
              <a:spAutoFit/>
            </a:bodyPr>
            <a:lstStyle/>
            <a:p>
              <a:r>
                <a:rPr lang="de-DE" sz="1200"/>
                <a:t>0</a:t>
              </a:r>
            </a:p>
          </p:txBody>
        </p:sp>
        <p:sp>
          <p:nvSpPr>
            <p:cNvPr id="102" name="Textfeld 101">
              <a:extLst>
                <a:ext uri="{FF2B5EF4-FFF2-40B4-BE49-F238E27FC236}">
                  <a16:creationId xmlns:a16="http://schemas.microsoft.com/office/drawing/2014/main" id="{654428A1-688F-40F4-AE88-4D530A8D8AB5}"/>
                </a:ext>
              </a:extLst>
            </p:cNvPr>
            <p:cNvSpPr txBox="1"/>
            <p:nvPr/>
          </p:nvSpPr>
          <p:spPr>
            <a:xfrm>
              <a:off x="4970462" y="6068650"/>
              <a:ext cx="354584" cy="276999"/>
            </a:xfrm>
            <a:prstGeom prst="rect">
              <a:avLst/>
            </a:prstGeom>
            <a:noFill/>
          </p:spPr>
          <p:txBody>
            <a:bodyPr wrap="none" rtlCol="0">
              <a:spAutoFit/>
            </a:bodyPr>
            <a:lstStyle/>
            <a:p>
              <a:r>
                <a:rPr lang="de-DE" sz="1200"/>
                <a:t>10</a:t>
              </a:r>
            </a:p>
          </p:txBody>
        </p:sp>
        <p:sp>
          <p:nvSpPr>
            <p:cNvPr id="103" name="Textfeld 102">
              <a:extLst>
                <a:ext uri="{FF2B5EF4-FFF2-40B4-BE49-F238E27FC236}">
                  <a16:creationId xmlns:a16="http://schemas.microsoft.com/office/drawing/2014/main" id="{E25EE3AA-2A69-418E-8953-7595BEF214FC}"/>
                </a:ext>
              </a:extLst>
            </p:cNvPr>
            <p:cNvSpPr txBox="1"/>
            <p:nvPr/>
          </p:nvSpPr>
          <p:spPr>
            <a:xfrm>
              <a:off x="5208045" y="6065942"/>
              <a:ext cx="354584" cy="276999"/>
            </a:xfrm>
            <a:prstGeom prst="rect">
              <a:avLst/>
            </a:prstGeom>
            <a:noFill/>
          </p:spPr>
          <p:txBody>
            <a:bodyPr wrap="none" rtlCol="0">
              <a:spAutoFit/>
            </a:bodyPr>
            <a:lstStyle/>
            <a:p>
              <a:r>
                <a:rPr lang="de-DE" sz="1200"/>
                <a:t>20</a:t>
              </a:r>
            </a:p>
          </p:txBody>
        </p:sp>
        <p:sp>
          <p:nvSpPr>
            <p:cNvPr id="104" name="Textfeld 103">
              <a:extLst>
                <a:ext uri="{FF2B5EF4-FFF2-40B4-BE49-F238E27FC236}">
                  <a16:creationId xmlns:a16="http://schemas.microsoft.com/office/drawing/2014/main" id="{BA310C06-EBF0-457F-AC3B-80EA1867D2CC}"/>
                </a:ext>
              </a:extLst>
            </p:cNvPr>
            <p:cNvSpPr txBox="1"/>
            <p:nvPr/>
          </p:nvSpPr>
          <p:spPr>
            <a:xfrm>
              <a:off x="5444046" y="6066307"/>
              <a:ext cx="354584" cy="276999"/>
            </a:xfrm>
            <a:prstGeom prst="rect">
              <a:avLst/>
            </a:prstGeom>
            <a:noFill/>
          </p:spPr>
          <p:txBody>
            <a:bodyPr wrap="none" rtlCol="0">
              <a:spAutoFit/>
            </a:bodyPr>
            <a:lstStyle/>
            <a:p>
              <a:r>
                <a:rPr lang="de-DE" sz="1200"/>
                <a:t>30</a:t>
              </a:r>
            </a:p>
          </p:txBody>
        </p:sp>
        <p:sp>
          <p:nvSpPr>
            <p:cNvPr id="105" name="Textfeld 104">
              <a:extLst>
                <a:ext uri="{FF2B5EF4-FFF2-40B4-BE49-F238E27FC236}">
                  <a16:creationId xmlns:a16="http://schemas.microsoft.com/office/drawing/2014/main" id="{232A23ED-DF93-447F-80F1-4BABD5BD93D9}"/>
                </a:ext>
              </a:extLst>
            </p:cNvPr>
            <p:cNvSpPr txBox="1"/>
            <p:nvPr/>
          </p:nvSpPr>
          <p:spPr>
            <a:xfrm>
              <a:off x="5691697" y="6068347"/>
              <a:ext cx="354584" cy="276999"/>
            </a:xfrm>
            <a:prstGeom prst="rect">
              <a:avLst/>
            </a:prstGeom>
            <a:noFill/>
          </p:spPr>
          <p:txBody>
            <a:bodyPr wrap="none" rtlCol="0">
              <a:spAutoFit/>
            </a:bodyPr>
            <a:lstStyle/>
            <a:p>
              <a:r>
                <a:rPr lang="de-DE" sz="1200"/>
                <a:t>40</a:t>
              </a:r>
            </a:p>
          </p:txBody>
        </p:sp>
        <p:sp>
          <p:nvSpPr>
            <p:cNvPr id="106" name="Textfeld 105">
              <a:extLst>
                <a:ext uri="{FF2B5EF4-FFF2-40B4-BE49-F238E27FC236}">
                  <a16:creationId xmlns:a16="http://schemas.microsoft.com/office/drawing/2014/main" id="{9F4A0618-7023-41BB-8CA6-CAADB139274A}"/>
                </a:ext>
              </a:extLst>
            </p:cNvPr>
            <p:cNvSpPr txBox="1"/>
            <p:nvPr/>
          </p:nvSpPr>
          <p:spPr>
            <a:xfrm>
              <a:off x="5920780" y="6068191"/>
              <a:ext cx="354584" cy="276999"/>
            </a:xfrm>
            <a:prstGeom prst="rect">
              <a:avLst/>
            </a:prstGeom>
            <a:noFill/>
          </p:spPr>
          <p:txBody>
            <a:bodyPr wrap="none" rtlCol="0">
              <a:spAutoFit/>
            </a:bodyPr>
            <a:lstStyle/>
            <a:p>
              <a:r>
                <a:rPr lang="de-DE" sz="1200"/>
                <a:t>50</a:t>
              </a:r>
            </a:p>
          </p:txBody>
        </p:sp>
        <p:sp>
          <p:nvSpPr>
            <p:cNvPr id="107" name="Textfeld 106">
              <a:extLst>
                <a:ext uri="{FF2B5EF4-FFF2-40B4-BE49-F238E27FC236}">
                  <a16:creationId xmlns:a16="http://schemas.microsoft.com/office/drawing/2014/main" id="{7B98BD2E-BD05-4164-848C-10E42FB4ABFB}"/>
                </a:ext>
              </a:extLst>
            </p:cNvPr>
            <p:cNvSpPr txBox="1"/>
            <p:nvPr/>
          </p:nvSpPr>
          <p:spPr>
            <a:xfrm>
              <a:off x="6168431" y="6065942"/>
              <a:ext cx="354584" cy="276999"/>
            </a:xfrm>
            <a:prstGeom prst="rect">
              <a:avLst/>
            </a:prstGeom>
            <a:noFill/>
          </p:spPr>
          <p:txBody>
            <a:bodyPr wrap="none" rtlCol="0">
              <a:spAutoFit/>
            </a:bodyPr>
            <a:lstStyle/>
            <a:p>
              <a:r>
                <a:rPr lang="de-DE" sz="1200"/>
                <a:t>60</a:t>
              </a:r>
            </a:p>
          </p:txBody>
        </p:sp>
        <p:sp>
          <p:nvSpPr>
            <p:cNvPr id="108" name="Textfeld 107">
              <a:extLst>
                <a:ext uri="{FF2B5EF4-FFF2-40B4-BE49-F238E27FC236}">
                  <a16:creationId xmlns:a16="http://schemas.microsoft.com/office/drawing/2014/main" id="{0510D27B-779E-41C1-93CC-0BA1748D66ED}"/>
                </a:ext>
              </a:extLst>
            </p:cNvPr>
            <p:cNvSpPr txBox="1"/>
            <p:nvPr/>
          </p:nvSpPr>
          <p:spPr>
            <a:xfrm>
              <a:off x="6409711" y="6066847"/>
              <a:ext cx="354584" cy="276999"/>
            </a:xfrm>
            <a:prstGeom prst="rect">
              <a:avLst/>
            </a:prstGeom>
            <a:noFill/>
          </p:spPr>
          <p:txBody>
            <a:bodyPr wrap="none" rtlCol="0">
              <a:spAutoFit/>
            </a:bodyPr>
            <a:lstStyle/>
            <a:p>
              <a:r>
                <a:rPr lang="de-DE" sz="1200"/>
                <a:t>70</a:t>
              </a:r>
            </a:p>
          </p:txBody>
        </p:sp>
        <p:sp>
          <p:nvSpPr>
            <p:cNvPr id="109" name="Textfeld 108">
              <a:extLst>
                <a:ext uri="{FF2B5EF4-FFF2-40B4-BE49-F238E27FC236}">
                  <a16:creationId xmlns:a16="http://schemas.microsoft.com/office/drawing/2014/main" id="{DE82406D-8666-4BA7-B3DD-EC8AB5E8DFEE}"/>
                </a:ext>
              </a:extLst>
            </p:cNvPr>
            <p:cNvSpPr txBox="1"/>
            <p:nvPr/>
          </p:nvSpPr>
          <p:spPr>
            <a:xfrm>
              <a:off x="6651023" y="6067038"/>
              <a:ext cx="354584" cy="276999"/>
            </a:xfrm>
            <a:prstGeom prst="rect">
              <a:avLst/>
            </a:prstGeom>
            <a:noFill/>
          </p:spPr>
          <p:txBody>
            <a:bodyPr wrap="none" rtlCol="0">
              <a:spAutoFit/>
            </a:bodyPr>
            <a:lstStyle/>
            <a:p>
              <a:r>
                <a:rPr lang="de-DE" sz="1200"/>
                <a:t>80</a:t>
              </a:r>
            </a:p>
          </p:txBody>
        </p:sp>
        <p:sp>
          <p:nvSpPr>
            <p:cNvPr id="110" name="Textfeld 109">
              <a:extLst>
                <a:ext uri="{FF2B5EF4-FFF2-40B4-BE49-F238E27FC236}">
                  <a16:creationId xmlns:a16="http://schemas.microsoft.com/office/drawing/2014/main" id="{8F9A94F5-4A2E-4087-807E-FA9A486CA2FD}"/>
                </a:ext>
              </a:extLst>
            </p:cNvPr>
            <p:cNvSpPr txBox="1"/>
            <p:nvPr/>
          </p:nvSpPr>
          <p:spPr>
            <a:xfrm>
              <a:off x="6876243" y="6064366"/>
              <a:ext cx="354584" cy="276999"/>
            </a:xfrm>
            <a:prstGeom prst="rect">
              <a:avLst/>
            </a:prstGeom>
            <a:noFill/>
          </p:spPr>
          <p:txBody>
            <a:bodyPr wrap="none" rtlCol="0">
              <a:spAutoFit/>
            </a:bodyPr>
            <a:lstStyle/>
            <a:p>
              <a:r>
                <a:rPr lang="de-DE" sz="1200"/>
                <a:t>90</a:t>
              </a:r>
            </a:p>
          </p:txBody>
        </p:sp>
        <p:sp>
          <p:nvSpPr>
            <p:cNvPr id="111" name="Textfeld 110">
              <a:extLst>
                <a:ext uri="{FF2B5EF4-FFF2-40B4-BE49-F238E27FC236}">
                  <a16:creationId xmlns:a16="http://schemas.microsoft.com/office/drawing/2014/main" id="{028F8A6B-254B-4D36-9CE7-CA1B13784B19}"/>
                </a:ext>
              </a:extLst>
            </p:cNvPr>
            <p:cNvSpPr txBox="1"/>
            <p:nvPr/>
          </p:nvSpPr>
          <p:spPr>
            <a:xfrm>
              <a:off x="7093197" y="6064354"/>
              <a:ext cx="439544" cy="276999"/>
            </a:xfrm>
            <a:prstGeom prst="rect">
              <a:avLst/>
            </a:prstGeom>
            <a:noFill/>
          </p:spPr>
          <p:txBody>
            <a:bodyPr wrap="none" rtlCol="0">
              <a:spAutoFit/>
            </a:bodyPr>
            <a:lstStyle/>
            <a:p>
              <a:r>
                <a:rPr lang="de-DE" sz="1200"/>
                <a:t>100</a:t>
              </a:r>
            </a:p>
          </p:txBody>
        </p:sp>
      </p:grpSp>
    </p:spTree>
    <p:extLst>
      <p:ext uri="{BB962C8B-B14F-4D97-AF65-F5344CB8AC3E}">
        <p14:creationId xmlns:p14="http://schemas.microsoft.com/office/powerpoint/2010/main" val="396049374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3EFDBE-62AB-7B43-8669-ECE3723125D4}"/>
              </a:ext>
            </a:extLst>
          </p:cNvPr>
          <p:cNvSpPr>
            <a:spLocks noGrp="1"/>
          </p:cNvSpPr>
          <p:nvPr>
            <p:ph type="title"/>
          </p:nvPr>
        </p:nvSpPr>
        <p:spPr/>
        <p:txBody>
          <a:bodyPr/>
          <a:lstStyle/>
          <a:p>
            <a:r>
              <a:rPr lang="en-IT"/>
              <a:t>Results: PFS and OS  </a:t>
            </a:r>
          </a:p>
        </p:txBody>
      </p:sp>
      <p:sp>
        <p:nvSpPr>
          <p:cNvPr id="10" name="Footer Placeholder 3">
            <a:extLst>
              <a:ext uri="{FF2B5EF4-FFF2-40B4-BE49-F238E27FC236}">
                <a16:creationId xmlns:a16="http://schemas.microsoft.com/office/drawing/2014/main" id="{378111F9-01AE-6243-B679-1C5C4D8E112A}"/>
              </a:ext>
            </a:extLst>
          </p:cNvPr>
          <p:cNvSpPr>
            <a:spLocks noGrp="1"/>
          </p:cNvSpPr>
          <p:nvPr>
            <p:ph type="ftr" sz="quarter" idx="11"/>
          </p:nvPr>
        </p:nvSpPr>
        <p:spPr/>
        <p:txBody>
          <a:bodyPr anchor="b"/>
          <a:lstStyle/>
          <a:p>
            <a:r>
              <a:rPr lang="en-GB">
                <a:latin typeface="Arial" panose="020B0604020202020204" pitchFamily="34" charset="0"/>
                <a:cs typeface="Arial" panose="020B0604020202020204" pitchFamily="34" charset="0"/>
              </a:rPr>
              <a:t>Cl, confidence interval; mo, month(s); NE, not estimable; OS, overall survival; PFS, progression-free survival.</a:t>
            </a:r>
          </a:p>
          <a:p>
            <a:r>
              <a:rPr lang="en-US" b="1">
                <a:latin typeface="Arial" panose="020B0604020202020204" pitchFamily="34" charset="0"/>
                <a:cs typeface="Arial" panose="020B0604020202020204" pitchFamily="34" charset="0"/>
              </a:rPr>
              <a:t>Schuster SJ et al. Abstract S210. Presented at EHA 2021</a:t>
            </a:r>
            <a:endParaRPr lang="en-GB">
              <a:cs typeface="Arial"/>
            </a:endParaRPr>
          </a:p>
        </p:txBody>
      </p:sp>
      <p:sp>
        <p:nvSpPr>
          <p:cNvPr id="4" name="Textplatzhalter 3">
            <a:extLst>
              <a:ext uri="{FF2B5EF4-FFF2-40B4-BE49-F238E27FC236}">
                <a16:creationId xmlns:a16="http://schemas.microsoft.com/office/drawing/2014/main" id="{E8AAA560-348E-8B4C-8A81-0BBECD042FCA}"/>
              </a:ext>
            </a:extLst>
          </p:cNvPr>
          <p:cNvSpPr>
            <a:spLocks noGrp="1"/>
          </p:cNvSpPr>
          <p:nvPr>
            <p:ph type="body" sz="quarter" idx="12"/>
          </p:nvPr>
        </p:nvSpPr>
        <p:spPr/>
        <p:txBody>
          <a:bodyPr/>
          <a:lstStyle/>
          <a:p>
            <a:r>
              <a:rPr lang="de-DE"/>
              <a:t>Progression-</a:t>
            </a:r>
            <a:r>
              <a:rPr lang="de-DE" err="1"/>
              <a:t>free</a:t>
            </a:r>
            <a:r>
              <a:rPr lang="de-DE"/>
              <a:t> </a:t>
            </a:r>
            <a:r>
              <a:rPr lang="de-DE" err="1"/>
              <a:t>survival</a:t>
            </a:r>
            <a:r>
              <a:rPr lang="de-DE"/>
              <a:t> </a:t>
            </a:r>
          </a:p>
        </p:txBody>
      </p:sp>
      <p:sp>
        <p:nvSpPr>
          <p:cNvPr id="6" name="Textplatzhalter 5">
            <a:extLst>
              <a:ext uri="{FF2B5EF4-FFF2-40B4-BE49-F238E27FC236}">
                <a16:creationId xmlns:a16="http://schemas.microsoft.com/office/drawing/2014/main" id="{107AEF7C-200A-A749-9703-CCA934B3CA89}"/>
              </a:ext>
            </a:extLst>
          </p:cNvPr>
          <p:cNvSpPr>
            <a:spLocks noGrp="1"/>
          </p:cNvSpPr>
          <p:nvPr>
            <p:ph type="body" sz="quarter" idx="13"/>
          </p:nvPr>
        </p:nvSpPr>
        <p:spPr/>
        <p:txBody>
          <a:bodyPr/>
          <a:lstStyle/>
          <a:p>
            <a:r>
              <a:rPr lang="de-DE"/>
              <a:t>Overall </a:t>
            </a:r>
            <a:r>
              <a:rPr lang="de-DE" err="1"/>
              <a:t>survival</a:t>
            </a:r>
            <a:r>
              <a:rPr lang="de-DE"/>
              <a:t> </a:t>
            </a:r>
          </a:p>
        </p:txBody>
      </p:sp>
      <p:sp>
        <p:nvSpPr>
          <p:cNvPr id="9" name="TextBox 8">
            <a:extLst>
              <a:ext uri="{FF2B5EF4-FFF2-40B4-BE49-F238E27FC236}">
                <a16:creationId xmlns:a16="http://schemas.microsoft.com/office/drawing/2014/main" id="{C73BB91A-4744-7849-8AB2-2FE94BF2FABE}"/>
              </a:ext>
            </a:extLst>
          </p:cNvPr>
          <p:cNvSpPr txBox="1"/>
          <p:nvPr/>
        </p:nvSpPr>
        <p:spPr>
          <a:xfrm>
            <a:off x="416533" y="5266650"/>
            <a:ext cx="8811490" cy="430887"/>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400"/>
              <a:t>Median PFS (95% CI, 12.1 NE) and OS (95% CI, NE-NE) were not reached </a:t>
            </a:r>
          </a:p>
          <a:p>
            <a:pPr marL="285750" indent="-285750">
              <a:buClr>
                <a:schemeClr val="bg2"/>
              </a:buClr>
              <a:buFont typeface="Arial" panose="020B0604020202020204" pitchFamily="34" charset="0"/>
              <a:buChar char="•"/>
            </a:pPr>
            <a:r>
              <a:rPr lang="en-IT" sz="1400"/>
              <a:t>6</a:t>
            </a:r>
            <a:r>
              <a:rPr lang="de-DE" sz="1400"/>
              <a:t>-</a:t>
            </a:r>
            <a:r>
              <a:rPr lang="en-IT" sz="1400"/>
              <a:t>month PFS was 76% (95% CI, 65-84)</a:t>
            </a:r>
          </a:p>
        </p:txBody>
      </p:sp>
      <p:cxnSp>
        <p:nvCxnSpPr>
          <p:cNvPr id="5" name="Gerader Verbinder 4">
            <a:extLst>
              <a:ext uri="{FF2B5EF4-FFF2-40B4-BE49-F238E27FC236}">
                <a16:creationId xmlns:a16="http://schemas.microsoft.com/office/drawing/2014/main" id="{C484393B-36AA-4A29-8387-7F12DA3BAEE9}"/>
              </a:ext>
            </a:extLst>
          </p:cNvPr>
          <p:cNvCxnSpPr>
            <a:cxnSpLocks/>
          </p:cNvCxnSpPr>
          <p:nvPr/>
        </p:nvCxnSpPr>
        <p:spPr>
          <a:xfrm>
            <a:off x="1102043" y="1797299"/>
            <a:ext cx="0" cy="2276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0C5B424C-C65E-41DE-A464-8AF82B3E53F6}"/>
              </a:ext>
            </a:extLst>
          </p:cNvPr>
          <p:cNvCxnSpPr>
            <a:cxnSpLocks/>
          </p:cNvCxnSpPr>
          <p:nvPr/>
        </p:nvCxnSpPr>
        <p:spPr>
          <a:xfrm>
            <a:off x="1102043" y="4065952"/>
            <a:ext cx="45973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333FE730-EBD9-4D12-AC76-8B60D80EBA04}"/>
              </a:ext>
            </a:extLst>
          </p:cNvPr>
          <p:cNvCxnSpPr>
            <a:cxnSpLocks/>
          </p:cNvCxnSpPr>
          <p:nvPr/>
        </p:nvCxnSpPr>
        <p:spPr>
          <a:xfrm flipH="1">
            <a:off x="1047277" y="1990295"/>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4E6E1B9C-C29B-4E70-B027-805E610DEDC9}"/>
              </a:ext>
            </a:extLst>
          </p:cNvPr>
          <p:cNvCxnSpPr>
            <a:cxnSpLocks/>
          </p:cNvCxnSpPr>
          <p:nvPr/>
        </p:nvCxnSpPr>
        <p:spPr>
          <a:xfrm flipH="1">
            <a:off x="1047277" y="2402250"/>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4F4E7362-F725-4B56-B882-EDB6996841C6}"/>
              </a:ext>
            </a:extLst>
          </p:cNvPr>
          <p:cNvCxnSpPr>
            <a:cxnSpLocks/>
          </p:cNvCxnSpPr>
          <p:nvPr/>
        </p:nvCxnSpPr>
        <p:spPr>
          <a:xfrm flipH="1">
            <a:off x="1047277" y="2809443"/>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FC0A66D3-1A27-41A2-95ED-FA1623523679}"/>
              </a:ext>
            </a:extLst>
          </p:cNvPr>
          <p:cNvCxnSpPr>
            <a:cxnSpLocks/>
          </p:cNvCxnSpPr>
          <p:nvPr/>
        </p:nvCxnSpPr>
        <p:spPr>
          <a:xfrm flipH="1">
            <a:off x="1047277" y="3219019"/>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19D7818B-B797-4771-8E57-88A43C3AD4B1}"/>
              </a:ext>
            </a:extLst>
          </p:cNvPr>
          <p:cNvCxnSpPr>
            <a:cxnSpLocks/>
          </p:cNvCxnSpPr>
          <p:nvPr/>
        </p:nvCxnSpPr>
        <p:spPr>
          <a:xfrm flipH="1">
            <a:off x="1047277" y="3633358"/>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C74F9CB4-B66D-48D2-A487-F8DCB0F9E7F7}"/>
              </a:ext>
            </a:extLst>
          </p:cNvPr>
          <p:cNvCxnSpPr>
            <a:cxnSpLocks/>
          </p:cNvCxnSpPr>
          <p:nvPr/>
        </p:nvCxnSpPr>
        <p:spPr>
          <a:xfrm flipH="1">
            <a:off x="1047277" y="4042933"/>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83A4EACE-EEF2-4C00-A29C-87F31EBCD279}"/>
              </a:ext>
            </a:extLst>
          </p:cNvPr>
          <p:cNvCxnSpPr>
            <a:cxnSpLocks/>
          </p:cNvCxnSpPr>
          <p:nvPr/>
        </p:nvCxnSpPr>
        <p:spPr>
          <a:xfrm>
            <a:off x="1335405"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4489B7FF-1983-4614-9941-DC024795684A}"/>
              </a:ext>
            </a:extLst>
          </p:cNvPr>
          <p:cNvCxnSpPr>
            <a:cxnSpLocks/>
          </p:cNvCxnSpPr>
          <p:nvPr/>
        </p:nvCxnSpPr>
        <p:spPr>
          <a:xfrm>
            <a:off x="1556861"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989B6DFC-D907-4C04-BAC9-0A90A2532BCF}"/>
              </a:ext>
            </a:extLst>
          </p:cNvPr>
          <p:cNvCxnSpPr>
            <a:cxnSpLocks/>
          </p:cNvCxnSpPr>
          <p:nvPr/>
        </p:nvCxnSpPr>
        <p:spPr>
          <a:xfrm>
            <a:off x="1771173"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84369241-1147-47CE-8634-044C4A1C725F}"/>
              </a:ext>
            </a:extLst>
          </p:cNvPr>
          <p:cNvCxnSpPr>
            <a:cxnSpLocks/>
          </p:cNvCxnSpPr>
          <p:nvPr/>
        </p:nvCxnSpPr>
        <p:spPr>
          <a:xfrm>
            <a:off x="1987866"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38869E4C-FC65-4C55-8977-7214ADE3E26A}"/>
              </a:ext>
            </a:extLst>
          </p:cNvPr>
          <p:cNvCxnSpPr>
            <a:cxnSpLocks/>
          </p:cNvCxnSpPr>
          <p:nvPr/>
        </p:nvCxnSpPr>
        <p:spPr>
          <a:xfrm>
            <a:off x="2206941"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8B172A7C-0BEE-4162-B3BF-F72C4E1A2E0C}"/>
              </a:ext>
            </a:extLst>
          </p:cNvPr>
          <p:cNvCxnSpPr>
            <a:cxnSpLocks/>
          </p:cNvCxnSpPr>
          <p:nvPr/>
        </p:nvCxnSpPr>
        <p:spPr>
          <a:xfrm>
            <a:off x="2426016"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F671C794-E1E9-482F-8BEC-CADFF94598AF}"/>
              </a:ext>
            </a:extLst>
          </p:cNvPr>
          <p:cNvCxnSpPr>
            <a:cxnSpLocks/>
          </p:cNvCxnSpPr>
          <p:nvPr/>
        </p:nvCxnSpPr>
        <p:spPr>
          <a:xfrm>
            <a:off x="2642709"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2FA0C8ED-D1E6-4D60-9CE6-04E2FDCBCFA4}"/>
              </a:ext>
            </a:extLst>
          </p:cNvPr>
          <p:cNvCxnSpPr>
            <a:cxnSpLocks/>
          </p:cNvCxnSpPr>
          <p:nvPr/>
        </p:nvCxnSpPr>
        <p:spPr>
          <a:xfrm>
            <a:off x="2861784"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33713F3B-F5AC-4AF8-9843-1B4F5485B636}"/>
              </a:ext>
            </a:extLst>
          </p:cNvPr>
          <p:cNvCxnSpPr>
            <a:cxnSpLocks/>
          </p:cNvCxnSpPr>
          <p:nvPr/>
        </p:nvCxnSpPr>
        <p:spPr>
          <a:xfrm>
            <a:off x="3078477"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C67697DF-9779-4C7F-9F56-FB3848EF94CC}"/>
              </a:ext>
            </a:extLst>
          </p:cNvPr>
          <p:cNvCxnSpPr>
            <a:cxnSpLocks/>
          </p:cNvCxnSpPr>
          <p:nvPr/>
        </p:nvCxnSpPr>
        <p:spPr>
          <a:xfrm>
            <a:off x="3295170"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4960E2A3-5B3C-4D4B-A091-36C778DD5BDB}"/>
              </a:ext>
            </a:extLst>
          </p:cNvPr>
          <p:cNvCxnSpPr>
            <a:cxnSpLocks/>
          </p:cNvCxnSpPr>
          <p:nvPr/>
        </p:nvCxnSpPr>
        <p:spPr>
          <a:xfrm>
            <a:off x="3516626"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C84039A7-7FD8-4493-A734-B0E4B90D65FD}"/>
              </a:ext>
            </a:extLst>
          </p:cNvPr>
          <p:cNvCxnSpPr>
            <a:cxnSpLocks/>
          </p:cNvCxnSpPr>
          <p:nvPr/>
        </p:nvCxnSpPr>
        <p:spPr>
          <a:xfrm>
            <a:off x="3733320"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702FEA17-FAF7-4A3A-A14A-45A18109ED40}"/>
              </a:ext>
            </a:extLst>
          </p:cNvPr>
          <p:cNvCxnSpPr>
            <a:cxnSpLocks/>
          </p:cNvCxnSpPr>
          <p:nvPr/>
        </p:nvCxnSpPr>
        <p:spPr>
          <a:xfrm>
            <a:off x="3952395"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Gerader Verbinder 46">
            <a:extLst>
              <a:ext uri="{FF2B5EF4-FFF2-40B4-BE49-F238E27FC236}">
                <a16:creationId xmlns:a16="http://schemas.microsoft.com/office/drawing/2014/main" id="{5DBEA58C-8C5E-47EF-904D-9FCAB9413892}"/>
              </a:ext>
            </a:extLst>
          </p:cNvPr>
          <p:cNvCxnSpPr>
            <a:cxnSpLocks/>
          </p:cNvCxnSpPr>
          <p:nvPr/>
        </p:nvCxnSpPr>
        <p:spPr>
          <a:xfrm>
            <a:off x="4166708"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5E068F77-26DD-49EF-86D3-5FD054318610}"/>
              </a:ext>
            </a:extLst>
          </p:cNvPr>
          <p:cNvCxnSpPr>
            <a:cxnSpLocks/>
          </p:cNvCxnSpPr>
          <p:nvPr/>
        </p:nvCxnSpPr>
        <p:spPr>
          <a:xfrm>
            <a:off x="4383402"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r Verbinder 48">
            <a:extLst>
              <a:ext uri="{FF2B5EF4-FFF2-40B4-BE49-F238E27FC236}">
                <a16:creationId xmlns:a16="http://schemas.microsoft.com/office/drawing/2014/main" id="{381A25D1-BAC6-4B46-AF14-AAE24D6BC4D3}"/>
              </a:ext>
            </a:extLst>
          </p:cNvPr>
          <p:cNvCxnSpPr>
            <a:cxnSpLocks/>
          </p:cNvCxnSpPr>
          <p:nvPr/>
        </p:nvCxnSpPr>
        <p:spPr>
          <a:xfrm>
            <a:off x="4607239"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r Verbinder 49">
            <a:extLst>
              <a:ext uri="{FF2B5EF4-FFF2-40B4-BE49-F238E27FC236}">
                <a16:creationId xmlns:a16="http://schemas.microsoft.com/office/drawing/2014/main" id="{B32D51A7-2DE6-440D-A76F-7A57796F9EA6}"/>
              </a:ext>
            </a:extLst>
          </p:cNvPr>
          <p:cNvCxnSpPr>
            <a:cxnSpLocks/>
          </p:cNvCxnSpPr>
          <p:nvPr/>
        </p:nvCxnSpPr>
        <p:spPr>
          <a:xfrm>
            <a:off x="4819170"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CD5B2DE4-5286-47F3-A444-C625306B5A2E}"/>
              </a:ext>
            </a:extLst>
          </p:cNvPr>
          <p:cNvCxnSpPr>
            <a:cxnSpLocks/>
          </p:cNvCxnSpPr>
          <p:nvPr/>
        </p:nvCxnSpPr>
        <p:spPr>
          <a:xfrm>
            <a:off x="5043008"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Gerader Verbinder 51">
            <a:extLst>
              <a:ext uri="{FF2B5EF4-FFF2-40B4-BE49-F238E27FC236}">
                <a16:creationId xmlns:a16="http://schemas.microsoft.com/office/drawing/2014/main" id="{4A50B2AA-ED21-47C4-8912-F2113B1D1130}"/>
              </a:ext>
            </a:extLst>
          </p:cNvPr>
          <p:cNvCxnSpPr>
            <a:cxnSpLocks/>
          </p:cNvCxnSpPr>
          <p:nvPr/>
        </p:nvCxnSpPr>
        <p:spPr>
          <a:xfrm>
            <a:off x="5257320"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r Verbinder 52">
            <a:extLst>
              <a:ext uri="{FF2B5EF4-FFF2-40B4-BE49-F238E27FC236}">
                <a16:creationId xmlns:a16="http://schemas.microsoft.com/office/drawing/2014/main" id="{211A90A8-EFB8-40D6-9758-729E16F85FD9}"/>
              </a:ext>
            </a:extLst>
          </p:cNvPr>
          <p:cNvCxnSpPr>
            <a:cxnSpLocks/>
          </p:cNvCxnSpPr>
          <p:nvPr/>
        </p:nvCxnSpPr>
        <p:spPr>
          <a:xfrm>
            <a:off x="5474014"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F5A85020-11D7-4B14-A8DD-B9CB310A00C4}"/>
              </a:ext>
            </a:extLst>
          </p:cNvPr>
          <p:cNvCxnSpPr>
            <a:cxnSpLocks/>
          </p:cNvCxnSpPr>
          <p:nvPr/>
        </p:nvCxnSpPr>
        <p:spPr>
          <a:xfrm>
            <a:off x="5690706" y="4065952"/>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feld 55">
            <a:extLst>
              <a:ext uri="{FF2B5EF4-FFF2-40B4-BE49-F238E27FC236}">
                <a16:creationId xmlns:a16="http://schemas.microsoft.com/office/drawing/2014/main" id="{24217581-DA3E-4C91-A546-40C38C2B8A31}"/>
              </a:ext>
            </a:extLst>
          </p:cNvPr>
          <p:cNvSpPr txBox="1"/>
          <p:nvPr/>
        </p:nvSpPr>
        <p:spPr>
          <a:xfrm>
            <a:off x="718667" y="1869564"/>
            <a:ext cx="409574" cy="246221"/>
          </a:xfrm>
          <a:prstGeom prst="rect">
            <a:avLst/>
          </a:prstGeom>
          <a:noFill/>
        </p:spPr>
        <p:txBody>
          <a:bodyPr wrap="square" rtlCol="0">
            <a:spAutoFit/>
          </a:bodyPr>
          <a:lstStyle/>
          <a:p>
            <a:r>
              <a:rPr lang="de-DE" sz="1000"/>
              <a:t>100</a:t>
            </a:r>
            <a:endParaRPr lang="de-DE" sz="800"/>
          </a:p>
        </p:txBody>
      </p:sp>
      <p:sp>
        <p:nvSpPr>
          <p:cNvPr id="57" name="Textfeld 56">
            <a:extLst>
              <a:ext uri="{FF2B5EF4-FFF2-40B4-BE49-F238E27FC236}">
                <a16:creationId xmlns:a16="http://schemas.microsoft.com/office/drawing/2014/main" id="{5C595051-143F-4E50-BA93-56CAA1F4807F}"/>
              </a:ext>
            </a:extLst>
          </p:cNvPr>
          <p:cNvSpPr txBox="1"/>
          <p:nvPr/>
        </p:nvSpPr>
        <p:spPr>
          <a:xfrm>
            <a:off x="794868" y="2279139"/>
            <a:ext cx="409574" cy="246221"/>
          </a:xfrm>
          <a:prstGeom prst="rect">
            <a:avLst/>
          </a:prstGeom>
          <a:noFill/>
        </p:spPr>
        <p:txBody>
          <a:bodyPr wrap="square" rtlCol="0">
            <a:spAutoFit/>
          </a:bodyPr>
          <a:lstStyle/>
          <a:p>
            <a:r>
              <a:rPr lang="de-DE" sz="1000"/>
              <a:t>80</a:t>
            </a:r>
            <a:endParaRPr lang="de-DE" sz="800"/>
          </a:p>
        </p:txBody>
      </p:sp>
      <p:sp>
        <p:nvSpPr>
          <p:cNvPr id="58" name="Textfeld 57">
            <a:extLst>
              <a:ext uri="{FF2B5EF4-FFF2-40B4-BE49-F238E27FC236}">
                <a16:creationId xmlns:a16="http://schemas.microsoft.com/office/drawing/2014/main" id="{305B5E6C-BEF9-469F-A8AC-4AF32A4CDD89}"/>
              </a:ext>
            </a:extLst>
          </p:cNvPr>
          <p:cNvSpPr txBox="1"/>
          <p:nvPr/>
        </p:nvSpPr>
        <p:spPr>
          <a:xfrm>
            <a:off x="792493" y="2681570"/>
            <a:ext cx="409574" cy="246221"/>
          </a:xfrm>
          <a:prstGeom prst="rect">
            <a:avLst/>
          </a:prstGeom>
          <a:noFill/>
        </p:spPr>
        <p:txBody>
          <a:bodyPr wrap="square" rtlCol="0">
            <a:spAutoFit/>
          </a:bodyPr>
          <a:lstStyle/>
          <a:p>
            <a:r>
              <a:rPr lang="de-DE" sz="1000"/>
              <a:t>60</a:t>
            </a:r>
            <a:endParaRPr lang="de-DE" sz="800"/>
          </a:p>
        </p:txBody>
      </p:sp>
      <p:sp>
        <p:nvSpPr>
          <p:cNvPr id="59" name="Textfeld 58">
            <a:extLst>
              <a:ext uri="{FF2B5EF4-FFF2-40B4-BE49-F238E27FC236}">
                <a16:creationId xmlns:a16="http://schemas.microsoft.com/office/drawing/2014/main" id="{F2713450-07D6-4DEB-AEC0-886AB24F812F}"/>
              </a:ext>
            </a:extLst>
          </p:cNvPr>
          <p:cNvSpPr txBox="1"/>
          <p:nvPr/>
        </p:nvSpPr>
        <p:spPr>
          <a:xfrm>
            <a:off x="792493" y="3094691"/>
            <a:ext cx="409574" cy="246221"/>
          </a:xfrm>
          <a:prstGeom prst="rect">
            <a:avLst/>
          </a:prstGeom>
          <a:noFill/>
        </p:spPr>
        <p:txBody>
          <a:bodyPr wrap="square" rtlCol="0">
            <a:spAutoFit/>
          </a:bodyPr>
          <a:lstStyle/>
          <a:p>
            <a:r>
              <a:rPr lang="de-DE" sz="1000"/>
              <a:t>40</a:t>
            </a:r>
            <a:endParaRPr lang="de-DE" sz="800"/>
          </a:p>
        </p:txBody>
      </p:sp>
      <p:sp>
        <p:nvSpPr>
          <p:cNvPr id="60" name="Textfeld 59">
            <a:extLst>
              <a:ext uri="{FF2B5EF4-FFF2-40B4-BE49-F238E27FC236}">
                <a16:creationId xmlns:a16="http://schemas.microsoft.com/office/drawing/2014/main" id="{CA389C77-5F62-4D0C-B682-7AE4271D3B74}"/>
              </a:ext>
            </a:extLst>
          </p:cNvPr>
          <p:cNvSpPr txBox="1"/>
          <p:nvPr/>
        </p:nvSpPr>
        <p:spPr>
          <a:xfrm>
            <a:off x="792493" y="3510247"/>
            <a:ext cx="409574" cy="246221"/>
          </a:xfrm>
          <a:prstGeom prst="rect">
            <a:avLst/>
          </a:prstGeom>
          <a:noFill/>
        </p:spPr>
        <p:txBody>
          <a:bodyPr wrap="square" rtlCol="0">
            <a:spAutoFit/>
          </a:bodyPr>
          <a:lstStyle/>
          <a:p>
            <a:r>
              <a:rPr lang="de-DE" sz="1000"/>
              <a:t>20</a:t>
            </a:r>
            <a:endParaRPr lang="de-DE" sz="800"/>
          </a:p>
        </p:txBody>
      </p:sp>
      <p:sp>
        <p:nvSpPr>
          <p:cNvPr id="61" name="Textfeld 60">
            <a:extLst>
              <a:ext uri="{FF2B5EF4-FFF2-40B4-BE49-F238E27FC236}">
                <a16:creationId xmlns:a16="http://schemas.microsoft.com/office/drawing/2014/main" id="{146CB14E-6A1C-4E74-8966-E21EF219AD98}"/>
              </a:ext>
            </a:extLst>
          </p:cNvPr>
          <p:cNvSpPr txBox="1"/>
          <p:nvPr/>
        </p:nvSpPr>
        <p:spPr>
          <a:xfrm>
            <a:off x="867094" y="3920247"/>
            <a:ext cx="409574" cy="246221"/>
          </a:xfrm>
          <a:prstGeom prst="rect">
            <a:avLst/>
          </a:prstGeom>
          <a:noFill/>
        </p:spPr>
        <p:txBody>
          <a:bodyPr wrap="square" rtlCol="0">
            <a:spAutoFit/>
          </a:bodyPr>
          <a:lstStyle/>
          <a:p>
            <a:r>
              <a:rPr lang="de-DE" sz="1000"/>
              <a:t>0</a:t>
            </a:r>
            <a:endParaRPr lang="de-DE" sz="800"/>
          </a:p>
        </p:txBody>
      </p:sp>
      <p:sp>
        <p:nvSpPr>
          <p:cNvPr id="62" name="Textfeld 61">
            <a:extLst>
              <a:ext uri="{FF2B5EF4-FFF2-40B4-BE49-F238E27FC236}">
                <a16:creationId xmlns:a16="http://schemas.microsoft.com/office/drawing/2014/main" id="{077F93E5-33D0-4435-A2C1-DEB3583080E1}"/>
              </a:ext>
            </a:extLst>
          </p:cNvPr>
          <p:cNvSpPr txBox="1"/>
          <p:nvPr/>
        </p:nvSpPr>
        <p:spPr>
          <a:xfrm>
            <a:off x="1208468" y="4140952"/>
            <a:ext cx="254060" cy="246221"/>
          </a:xfrm>
          <a:prstGeom prst="rect">
            <a:avLst/>
          </a:prstGeom>
          <a:noFill/>
        </p:spPr>
        <p:txBody>
          <a:bodyPr wrap="square" rtlCol="0">
            <a:spAutoFit/>
          </a:bodyPr>
          <a:lstStyle/>
          <a:p>
            <a:r>
              <a:rPr lang="de-DE" sz="1000"/>
              <a:t>0</a:t>
            </a:r>
            <a:endParaRPr lang="de-DE" sz="800"/>
          </a:p>
        </p:txBody>
      </p:sp>
      <p:sp>
        <p:nvSpPr>
          <p:cNvPr id="63" name="Textfeld 62">
            <a:extLst>
              <a:ext uri="{FF2B5EF4-FFF2-40B4-BE49-F238E27FC236}">
                <a16:creationId xmlns:a16="http://schemas.microsoft.com/office/drawing/2014/main" id="{9A7CB172-012D-4B2B-859C-023CEED98C1C}"/>
              </a:ext>
            </a:extLst>
          </p:cNvPr>
          <p:cNvSpPr txBox="1"/>
          <p:nvPr/>
        </p:nvSpPr>
        <p:spPr>
          <a:xfrm>
            <a:off x="1640484" y="4140952"/>
            <a:ext cx="254060" cy="246221"/>
          </a:xfrm>
          <a:prstGeom prst="rect">
            <a:avLst/>
          </a:prstGeom>
          <a:noFill/>
        </p:spPr>
        <p:txBody>
          <a:bodyPr wrap="square" rtlCol="0">
            <a:spAutoFit/>
          </a:bodyPr>
          <a:lstStyle/>
          <a:p>
            <a:r>
              <a:rPr lang="de-DE" sz="1000"/>
              <a:t>2</a:t>
            </a:r>
            <a:endParaRPr lang="de-DE" sz="800"/>
          </a:p>
        </p:txBody>
      </p:sp>
      <p:sp>
        <p:nvSpPr>
          <p:cNvPr id="64" name="Textfeld 63">
            <a:extLst>
              <a:ext uri="{FF2B5EF4-FFF2-40B4-BE49-F238E27FC236}">
                <a16:creationId xmlns:a16="http://schemas.microsoft.com/office/drawing/2014/main" id="{A6485D1B-289B-4DB0-9104-3BCDB26CFF35}"/>
              </a:ext>
            </a:extLst>
          </p:cNvPr>
          <p:cNvSpPr txBox="1"/>
          <p:nvPr/>
        </p:nvSpPr>
        <p:spPr>
          <a:xfrm>
            <a:off x="2083853" y="4140952"/>
            <a:ext cx="254060" cy="246221"/>
          </a:xfrm>
          <a:prstGeom prst="rect">
            <a:avLst/>
          </a:prstGeom>
          <a:noFill/>
        </p:spPr>
        <p:txBody>
          <a:bodyPr wrap="square" rtlCol="0">
            <a:spAutoFit/>
          </a:bodyPr>
          <a:lstStyle/>
          <a:p>
            <a:r>
              <a:rPr lang="de-DE" sz="1000"/>
              <a:t>4</a:t>
            </a:r>
            <a:endParaRPr lang="de-DE" sz="800"/>
          </a:p>
        </p:txBody>
      </p:sp>
      <p:sp>
        <p:nvSpPr>
          <p:cNvPr id="65" name="Textfeld 64">
            <a:extLst>
              <a:ext uri="{FF2B5EF4-FFF2-40B4-BE49-F238E27FC236}">
                <a16:creationId xmlns:a16="http://schemas.microsoft.com/office/drawing/2014/main" id="{72EAEB2B-2EE4-4B34-A8B5-C13C7529C92B}"/>
              </a:ext>
            </a:extLst>
          </p:cNvPr>
          <p:cNvSpPr txBox="1"/>
          <p:nvPr/>
        </p:nvSpPr>
        <p:spPr>
          <a:xfrm>
            <a:off x="2516322" y="4140952"/>
            <a:ext cx="254060" cy="246221"/>
          </a:xfrm>
          <a:prstGeom prst="rect">
            <a:avLst/>
          </a:prstGeom>
          <a:noFill/>
        </p:spPr>
        <p:txBody>
          <a:bodyPr wrap="square" rtlCol="0">
            <a:spAutoFit/>
          </a:bodyPr>
          <a:lstStyle/>
          <a:p>
            <a:r>
              <a:rPr lang="de-DE" sz="1000"/>
              <a:t>6</a:t>
            </a:r>
            <a:endParaRPr lang="de-DE" sz="800"/>
          </a:p>
        </p:txBody>
      </p:sp>
      <p:sp>
        <p:nvSpPr>
          <p:cNvPr id="66" name="Textfeld 65">
            <a:extLst>
              <a:ext uri="{FF2B5EF4-FFF2-40B4-BE49-F238E27FC236}">
                <a16:creationId xmlns:a16="http://schemas.microsoft.com/office/drawing/2014/main" id="{0757EFDC-099A-4177-A82F-E1F79D564571}"/>
              </a:ext>
            </a:extLst>
          </p:cNvPr>
          <p:cNvSpPr txBox="1"/>
          <p:nvPr/>
        </p:nvSpPr>
        <p:spPr>
          <a:xfrm>
            <a:off x="2954898" y="4140952"/>
            <a:ext cx="254060" cy="246221"/>
          </a:xfrm>
          <a:prstGeom prst="rect">
            <a:avLst/>
          </a:prstGeom>
          <a:noFill/>
        </p:spPr>
        <p:txBody>
          <a:bodyPr wrap="square" rtlCol="0">
            <a:spAutoFit/>
          </a:bodyPr>
          <a:lstStyle/>
          <a:p>
            <a:r>
              <a:rPr lang="de-DE" sz="1000"/>
              <a:t>8</a:t>
            </a:r>
            <a:endParaRPr lang="de-DE" sz="800"/>
          </a:p>
        </p:txBody>
      </p:sp>
      <p:sp>
        <p:nvSpPr>
          <p:cNvPr id="67" name="Textfeld 66">
            <a:extLst>
              <a:ext uri="{FF2B5EF4-FFF2-40B4-BE49-F238E27FC236}">
                <a16:creationId xmlns:a16="http://schemas.microsoft.com/office/drawing/2014/main" id="{A323D368-9480-4A46-9ADB-A3BBB17520DD}"/>
              </a:ext>
            </a:extLst>
          </p:cNvPr>
          <p:cNvSpPr txBox="1"/>
          <p:nvPr/>
        </p:nvSpPr>
        <p:spPr>
          <a:xfrm>
            <a:off x="3354123" y="4133962"/>
            <a:ext cx="333283" cy="246221"/>
          </a:xfrm>
          <a:prstGeom prst="rect">
            <a:avLst/>
          </a:prstGeom>
          <a:noFill/>
        </p:spPr>
        <p:txBody>
          <a:bodyPr wrap="square" rtlCol="0">
            <a:spAutoFit/>
          </a:bodyPr>
          <a:lstStyle/>
          <a:p>
            <a:r>
              <a:rPr lang="de-DE" sz="1000"/>
              <a:t>10</a:t>
            </a:r>
            <a:endParaRPr lang="de-DE" sz="800"/>
          </a:p>
        </p:txBody>
      </p:sp>
      <p:sp>
        <p:nvSpPr>
          <p:cNvPr id="68" name="Textfeld 67">
            <a:extLst>
              <a:ext uri="{FF2B5EF4-FFF2-40B4-BE49-F238E27FC236}">
                <a16:creationId xmlns:a16="http://schemas.microsoft.com/office/drawing/2014/main" id="{D57FA3EF-6C5C-4F81-80CD-039A8DA517F7}"/>
              </a:ext>
            </a:extLst>
          </p:cNvPr>
          <p:cNvSpPr txBox="1"/>
          <p:nvPr/>
        </p:nvSpPr>
        <p:spPr>
          <a:xfrm>
            <a:off x="3786261" y="4140951"/>
            <a:ext cx="333283" cy="246221"/>
          </a:xfrm>
          <a:prstGeom prst="rect">
            <a:avLst/>
          </a:prstGeom>
          <a:noFill/>
        </p:spPr>
        <p:txBody>
          <a:bodyPr wrap="square" rtlCol="0">
            <a:spAutoFit/>
          </a:bodyPr>
          <a:lstStyle/>
          <a:p>
            <a:r>
              <a:rPr lang="de-DE" sz="1000"/>
              <a:t>12</a:t>
            </a:r>
            <a:endParaRPr lang="de-DE" sz="800"/>
          </a:p>
        </p:txBody>
      </p:sp>
      <p:sp>
        <p:nvSpPr>
          <p:cNvPr id="69" name="Textfeld 68">
            <a:extLst>
              <a:ext uri="{FF2B5EF4-FFF2-40B4-BE49-F238E27FC236}">
                <a16:creationId xmlns:a16="http://schemas.microsoft.com/office/drawing/2014/main" id="{EBD6F428-30B5-4E55-BEFD-6220937F983F}"/>
              </a:ext>
            </a:extLst>
          </p:cNvPr>
          <p:cNvSpPr txBox="1"/>
          <p:nvPr/>
        </p:nvSpPr>
        <p:spPr>
          <a:xfrm>
            <a:off x="4219972" y="4143488"/>
            <a:ext cx="333283" cy="246221"/>
          </a:xfrm>
          <a:prstGeom prst="rect">
            <a:avLst/>
          </a:prstGeom>
          <a:noFill/>
        </p:spPr>
        <p:txBody>
          <a:bodyPr wrap="square" rtlCol="0">
            <a:spAutoFit/>
          </a:bodyPr>
          <a:lstStyle/>
          <a:p>
            <a:r>
              <a:rPr lang="de-DE" sz="1000"/>
              <a:t>14</a:t>
            </a:r>
            <a:endParaRPr lang="de-DE" sz="800"/>
          </a:p>
        </p:txBody>
      </p:sp>
      <p:sp>
        <p:nvSpPr>
          <p:cNvPr id="70" name="Textfeld 69">
            <a:extLst>
              <a:ext uri="{FF2B5EF4-FFF2-40B4-BE49-F238E27FC236}">
                <a16:creationId xmlns:a16="http://schemas.microsoft.com/office/drawing/2014/main" id="{269BDF1B-3D95-4670-ABDA-8337B3FE6A83}"/>
              </a:ext>
            </a:extLst>
          </p:cNvPr>
          <p:cNvSpPr txBox="1"/>
          <p:nvPr/>
        </p:nvSpPr>
        <p:spPr>
          <a:xfrm>
            <a:off x="4653430" y="4140951"/>
            <a:ext cx="333283" cy="246221"/>
          </a:xfrm>
          <a:prstGeom prst="rect">
            <a:avLst/>
          </a:prstGeom>
          <a:noFill/>
        </p:spPr>
        <p:txBody>
          <a:bodyPr wrap="square" rtlCol="0">
            <a:spAutoFit/>
          </a:bodyPr>
          <a:lstStyle/>
          <a:p>
            <a:r>
              <a:rPr lang="de-DE" sz="1000"/>
              <a:t>16</a:t>
            </a:r>
            <a:endParaRPr lang="de-DE" sz="800"/>
          </a:p>
        </p:txBody>
      </p:sp>
      <p:sp>
        <p:nvSpPr>
          <p:cNvPr id="71" name="Textfeld 70">
            <a:extLst>
              <a:ext uri="{FF2B5EF4-FFF2-40B4-BE49-F238E27FC236}">
                <a16:creationId xmlns:a16="http://schemas.microsoft.com/office/drawing/2014/main" id="{6E2671C6-E04F-40F6-91D2-F9B06ABC5600}"/>
              </a:ext>
            </a:extLst>
          </p:cNvPr>
          <p:cNvSpPr txBox="1"/>
          <p:nvPr/>
        </p:nvSpPr>
        <p:spPr>
          <a:xfrm>
            <a:off x="5088632" y="4140951"/>
            <a:ext cx="333283" cy="246221"/>
          </a:xfrm>
          <a:prstGeom prst="rect">
            <a:avLst/>
          </a:prstGeom>
          <a:noFill/>
        </p:spPr>
        <p:txBody>
          <a:bodyPr wrap="square" rtlCol="0">
            <a:spAutoFit/>
          </a:bodyPr>
          <a:lstStyle/>
          <a:p>
            <a:r>
              <a:rPr lang="de-DE" sz="1000"/>
              <a:t>18</a:t>
            </a:r>
            <a:endParaRPr lang="de-DE" sz="800"/>
          </a:p>
        </p:txBody>
      </p:sp>
      <p:sp>
        <p:nvSpPr>
          <p:cNvPr id="72" name="Textfeld 71">
            <a:extLst>
              <a:ext uri="{FF2B5EF4-FFF2-40B4-BE49-F238E27FC236}">
                <a16:creationId xmlns:a16="http://schemas.microsoft.com/office/drawing/2014/main" id="{228E383F-80E9-43A3-AC56-51D23A866654}"/>
              </a:ext>
            </a:extLst>
          </p:cNvPr>
          <p:cNvSpPr txBox="1"/>
          <p:nvPr/>
        </p:nvSpPr>
        <p:spPr>
          <a:xfrm>
            <a:off x="5526290" y="4133962"/>
            <a:ext cx="333283" cy="246221"/>
          </a:xfrm>
          <a:prstGeom prst="rect">
            <a:avLst/>
          </a:prstGeom>
          <a:noFill/>
        </p:spPr>
        <p:txBody>
          <a:bodyPr wrap="square" rtlCol="0">
            <a:spAutoFit/>
          </a:bodyPr>
          <a:lstStyle/>
          <a:p>
            <a:r>
              <a:rPr lang="de-DE" sz="1000"/>
              <a:t>20</a:t>
            </a:r>
            <a:endParaRPr lang="de-DE" sz="800"/>
          </a:p>
        </p:txBody>
      </p:sp>
      <p:sp>
        <p:nvSpPr>
          <p:cNvPr id="73" name="Textfeld 72">
            <a:extLst>
              <a:ext uri="{FF2B5EF4-FFF2-40B4-BE49-F238E27FC236}">
                <a16:creationId xmlns:a16="http://schemas.microsoft.com/office/drawing/2014/main" id="{FA8E7771-304C-4D0C-868F-F7CB48B7D725}"/>
              </a:ext>
            </a:extLst>
          </p:cNvPr>
          <p:cNvSpPr txBox="1"/>
          <p:nvPr/>
        </p:nvSpPr>
        <p:spPr>
          <a:xfrm>
            <a:off x="2997343" y="4325765"/>
            <a:ext cx="917688" cy="276999"/>
          </a:xfrm>
          <a:prstGeom prst="rect">
            <a:avLst/>
          </a:prstGeom>
          <a:noFill/>
        </p:spPr>
        <p:txBody>
          <a:bodyPr wrap="none" rtlCol="0">
            <a:spAutoFit/>
          </a:bodyPr>
          <a:lstStyle/>
          <a:p>
            <a:pPr algn="ctr"/>
            <a:r>
              <a:rPr lang="de-DE" sz="1200" b="1"/>
              <a:t>Time (</a:t>
            </a:r>
            <a:r>
              <a:rPr lang="de-DE" sz="1200" b="1" err="1"/>
              <a:t>mo</a:t>
            </a:r>
            <a:r>
              <a:rPr lang="de-DE" sz="1200" b="1"/>
              <a:t>)</a:t>
            </a:r>
          </a:p>
        </p:txBody>
      </p:sp>
      <p:sp>
        <p:nvSpPr>
          <p:cNvPr id="74" name="Textfeld 73">
            <a:extLst>
              <a:ext uri="{FF2B5EF4-FFF2-40B4-BE49-F238E27FC236}">
                <a16:creationId xmlns:a16="http://schemas.microsoft.com/office/drawing/2014/main" id="{299200FB-B0BB-4F80-B087-3F9858A528C4}"/>
              </a:ext>
            </a:extLst>
          </p:cNvPr>
          <p:cNvSpPr txBox="1"/>
          <p:nvPr/>
        </p:nvSpPr>
        <p:spPr>
          <a:xfrm rot="16200000">
            <a:off x="-445153" y="2797037"/>
            <a:ext cx="2222083" cy="276999"/>
          </a:xfrm>
          <a:prstGeom prst="rect">
            <a:avLst/>
          </a:prstGeom>
          <a:noFill/>
        </p:spPr>
        <p:txBody>
          <a:bodyPr wrap="none" rtlCol="0">
            <a:spAutoFit/>
          </a:bodyPr>
          <a:lstStyle/>
          <a:p>
            <a:pPr algn="ctr"/>
            <a:r>
              <a:rPr lang="de-DE" sz="1200" b="1" err="1"/>
              <a:t>Probability</a:t>
            </a:r>
            <a:r>
              <a:rPr lang="de-DE" sz="1200" b="1"/>
              <a:t> </a:t>
            </a:r>
            <a:r>
              <a:rPr lang="de-DE" sz="1200" b="1" err="1"/>
              <a:t>of</a:t>
            </a:r>
            <a:r>
              <a:rPr lang="de-DE" sz="1200" b="1"/>
              <a:t> Event Free, %</a:t>
            </a:r>
            <a:endParaRPr lang="de-DE" sz="1200"/>
          </a:p>
        </p:txBody>
      </p:sp>
      <p:sp>
        <p:nvSpPr>
          <p:cNvPr id="75" name="Textfeld 74">
            <a:extLst>
              <a:ext uri="{FF2B5EF4-FFF2-40B4-BE49-F238E27FC236}">
                <a16:creationId xmlns:a16="http://schemas.microsoft.com/office/drawing/2014/main" id="{36DB8208-1023-4172-96F4-20B9703184D5}"/>
              </a:ext>
            </a:extLst>
          </p:cNvPr>
          <p:cNvSpPr txBox="1"/>
          <p:nvPr/>
        </p:nvSpPr>
        <p:spPr>
          <a:xfrm>
            <a:off x="1227359" y="2996829"/>
            <a:ext cx="1131535" cy="369332"/>
          </a:xfrm>
          <a:prstGeom prst="rect">
            <a:avLst/>
          </a:prstGeom>
          <a:noFill/>
        </p:spPr>
        <p:txBody>
          <a:bodyPr wrap="square" rtlCol="0">
            <a:spAutoFit/>
          </a:bodyPr>
          <a:lstStyle/>
          <a:p>
            <a:r>
              <a:rPr lang="de-DE" sz="900" err="1"/>
              <a:t>Censoring</a:t>
            </a:r>
            <a:r>
              <a:rPr lang="de-DE" sz="900"/>
              <a:t> </a:t>
            </a:r>
            <a:r>
              <a:rPr lang="de-DE" sz="900" err="1"/>
              <a:t>times</a:t>
            </a:r>
            <a:endParaRPr lang="de-DE" sz="900"/>
          </a:p>
          <a:p>
            <a:r>
              <a:rPr lang="de-DE" sz="900"/>
              <a:t>All </a:t>
            </a:r>
            <a:r>
              <a:rPr lang="de-DE" sz="900" err="1"/>
              <a:t>patients</a:t>
            </a:r>
            <a:r>
              <a:rPr lang="de-DE" sz="900"/>
              <a:t> (N=94)</a:t>
            </a:r>
            <a:endParaRPr lang="de-DE" sz="700"/>
          </a:p>
        </p:txBody>
      </p:sp>
      <p:sp>
        <p:nvSpPr>
          <p:cNvPr id="76" name="Textfeld 75">
            <a:extLst>
              <a:ext uri="{FF2B5EF4-FFF2-40B4-BE49-F238E27FC236}">
                <a16:creationId xmlns:a16="http://schemas.microsoft.com/office/drawing/2014/main" id="{6B93EE02-CED3-4A68-98F8-02A5BD03E24A}"/>
              </a:ext>
            </a:extLst>
          </p:cNvPr>
          <p:cNvSpPr txBox="1"/>
          <p:nvPr/>
        </p:nvSpPr>
        <p:spPr>
          <a:xfrm>
            <a:off x="1241648" y="3319604"/>
            <a:ext cx="1297669" cy="369332"/>
          </a:xfrm>
          <a:prstGeom prst="rect">
            <a:avLst/>
          </a:prstGeom>
          <a:noFill/>
        </p:spPr>
        <p:txBody>
          <a:bodyPr wrap="square" rtlCol="0">
            <a:spAutoFit/>
          </a:bodyPr>
          <a:lstStyle/>
          <a:p>
            <a:r>
              <a:rPr lang="de-DE" sz="900" err="1"/>
              <a:t>Number</a:t>
            </a:r>
            <a:r>
              <a:rPr lang="de-DE" sz="900"/>
              <a:t> </a:t>
            </a:r>
            <a:r>
              <a:rPr lang="de-DE" sz="900" err="1"/>
              <a:t>of</a:t>
            </a:r>
            <a:r>
              <a:rPr lang="de-DE" sz="900"/>
              <a:t> </a:t>
            </a:r>
            <a:r>
              <a:rPr lang="de-DE" sz="900" err="1"/>
              <a:t>events</a:t>
            </a:r>
            <a:r>
              <a:rPr lang="de-DE" sz="900"/>
              <a:t> (n)</a:t>
            </a:r>
          </a:p>
          <a:p>
            <a:r>
              <a:rPr lang="de-DE" sz="900"/>
              <a:t>All </a:t>
            </a:r>
            <a:r>
              <a:rPr lang="de-DE" sz="900" err="1"/>
              <a:t>patients</a:t>
            </a:r>
            <a:r>
              <a:rPr lang="de-DE" sz="900"/>
              <a:t>: 26</a:t>
            </a:r>
            <a:endParaRPr lang="de-DE" sz="700"/>
          </a:p>
        </p:txBody>
      </p:sp>
      <p:sp>
        <p:nvSpPr>
          <p:cNvPr id="77" name="Textfeld 76">
            <a:extLst>
              <a:ext uri="{FF2B5EF4-FFF2-40B4-BE49-F238E27FC236}">
                <a16:creationId xmlns:a16="http://schemas.microsoft.com/office/drawing/2014/main" id="{74C4DC29-8FEB-44A3-B23C-63905447CA9B}"/>
              </a:ext>
            </a:extLst>
          </p:cNvPr>
          <p:cNvSpPr txBox="1"/>
          <p:nvPr/>
        </p:nvSpPr>
        <p:spPr>
          <a:xfrm>
            <a:off x="1243299" y="3643297"/>
            <a:ext cx="2473669" cy="369332"/>
          </a:xfrm>
          <a:prstGeom prst="rect">
            <a:avLst/>
          </a:prstGeom>
          <a:noFill/>
        </p:spPr>
        <p:txBody>
          <a:bodyPr wrap="square" rtlCol="0">
            <a:spAutoFit/>
          </a:bodyPr>
          <a:lstStyle/>
          <a:p>
            <a:r>
              <a:rPr lang="de-DE" sz="900"/>
              <a:t>Kaplan-Meier </a:t>
            </a:r>
            <a:r>
              <a:rPr lang="de-DE" sz="900" err="1"/>
              <a:t>medians</a:t>
            </a:r>
            <a:endParaRPr lang="de-DE" sz="900"/>
          </a:p>
          <a:p>
            <a:r>
              <a:rPr lang="de-DE" sz="900"/>
              <a:t>All </a:t>
            </a:r>
            <a:r>
              <a:rPr lang="de-DE" sz="900" err="1"/>
              <a:t>patients</a:t>
            </a:r>
            <a:r>
              <a:rPr lang="de-DE" sz="900"/>
              <a:t>: NE </a:t>
            </a:r>
            <a:r>
              <a:rPr lang="de-DE" sz="900" err="1"/>
              <a:t>months</a:t>
            </a:r>
            <a:r>
              <a:rPr lang="de-DE" sz="900"/>
              <a:t>, 95% CL (12.1-NE)</a:t>
            </a:r>
            <a:endParaRPr lang="de-DE" sz="700"/>
          </a:p>
        </p:txBody>
      </p:sp>
      <p:cxnSp>
        <p:nvCxnSpPr>
          <p:cNvPr id="79" name="Gerader Verbinder 78">
            <a:extLst>
              <a:ext uri="{FF2B5EF4-FFF2-40B4-BE49-F238E27FC236}">
                <a16:creationId xmlns:a16="http://schemas.microsoft.com/office/drawing/2014/main" id="{F0762DA8-4767-4193-A8FB-FD4B37967475}"/>
              </a:ext>
            </a:extLst>
          </p:cNvPr>
          <p:cNvCxnSpPr>
            <a:cxnSpLocks/>
          </p:cNvCxnSpPr>
          <p:nvPr/>
        </p:nvCxnSpPr>
        <p:spPr>
          <a:xfrm>
            <a:off x="2373631" y="3242606"/>
            <a:ext cx="321046"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1" name="Rechteck 80">
            <a:extLst>
              <a:ext uri="{FF2B5EF4-FFF2-40B4-BE49-F238E27FC236}">
                <a16:creationId xmlns:a16="http://schemas.microsoft.com/office/drawing/2014/main" id="{05E524E4-5CAA-49A8-A11C-BD54604C2437}"/>
              </a:ext>
            </a:extLst>
          </p:cNvPr>
          <p:cNvSpPr/>
          <p:nvPr/>
        </p:nvSpPr>
        <p:spPr>
          <a:xfrm>
            <a:off x="2511744" y="320949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2" name="Rechteck 81">
            <a:extLst>
              <a:ext uri="{FF2B5EF4-FFF2-40B4-BE49-F238E27FC236}">
                <a16:creationId xmlns:a16="http://schemas.microsoft.com/office/drawing/2014/main" id="{33EC9EC9-76D8-49EC-B31B-5FD28C1567B6}"/>
              </a:ext>
            </a:extLst>
          </p:cNvPr>
          <p:cNvSpPr/>
          <p:nvPr/>
        </p:nvSpPr>
        <p:spPr>
          <a:xfrm>
            <a:off x="2511294" y="311067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9" name="Freihandform: Form 138">
            <a:extLst>
              <a:ext uri="{FF2B5EF4-FFF2-40B4-BE49-F238E27FC236}">
                <a16:creationId xmlns:a16="http://schemas.microsoft.com/office/drawing/2014/main" id="{37B5AD8C-6DA9-480E-ACE0-19541D2CE8A6}"/>
              </a:ext>
            </a:extLst>
          </p:cNvPr>
          <p:cNvSpPr/>
          <p:nvPr/>
        </p:nvSpPr>
        <p:spPr>
          <a:xfrm>
            <a:off x="1339850" y="1987914"/>
            <a:ext cx="3971925" cy="984250"/>
          </a:xfrm>
          <a:custGeom>
            <a:avLst/>
            <a:gdLst>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27050 w 3971925"/>
              <a:gd name="connsiteY4" fmla="*/ 50800 h 984250"/>
              <a:gd name="connsiteX5" fmla="*/ 581025 w 3971925"/>
              <a:gd name="connsiteY5" fmla="*/ 47625 h 984250"/>
              <a:gd name="connsiteX6" fmla="*/ 581025 w 3971925"/>
              <a:gd name="connsiteY6" fmla="*/ 76200 h 984250"/>
              <a:gd name="connsiteX7" fmla="*/ 612775 w 3971925"/>
              <a:gd name="connsiteY7" fmla="*/ 73025 h 984250"/>
              <a:gd name="connsiteX8" fmla="*/ 609600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0825 h 984250"/>
              <a:gd name="connsiteX14" fmla="*/ 825500 w 3971925"/>
              <a:gd name="connsiteY14" fmla="*/ 282575 h 984250"/>
              <a:gd name="connsiteX15" fmla="*/ 1079500 w 3971925"/>
              <a:gd name="connsiteY15" fmla="*/ 279400 h 984250"/>
              <a:gd name="connsiteX16" fmla="*/ 1079500 w 3971925"/>
              <a:gd name="connsiteY16" fmla="*/ 307975 h 984250"/>
              <a:gd name="connsiteX17" fmla="*/ 1146175 w 3971925"/>
              <a:gd name="connsiteY17" fmla="*/ 307975 h 984250"/>
              <a:gd name="connsiteX18" fmla="*/ 1152525 w 3971925"/>
              <a:gd name="connsiteY18" fmla="*/ 336550 h 984250"/>
              <a:gd name="connsiteX19" fmla="*/ 1193800 w 3971925"/>
              <a:gd name="connsiteY19" fmla="*/ 33337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3400 w 3971925"/>
              <a:gd name="connsiteY4" fmla="*/ 50800 h 984250"/>
              <a:gd name="connsiteX5" fmla="*/ 581025 w 3971925"/>
              <a:gd name="connsiteY5" fmla="*/ 47625 h 984250"/>
              <a:gd name="connsiteX6" fmla="*/ 581025 w 3971925"/>
              <a:gd name="connsiteY6" fmla="*/ 76200 h 984250"/>
              <a:gd name="connsiteX7" fmla="*/ 612775 w 3971925"/>
              <a:gd name="connsiteY7" fmla="*/ 73025 h 984250"/>
              <a:gd name="connsiteX8" fmla="*/ 609600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0825 h 984250"/>
              <a:gd name="connsiteX14" fmla="*/ 825500 w 3971925"/>
              <a:gd name="connsiteY14" fmla="*/ 282575 h 984250"/>
              <a:gd name="connsiteX15" fmla="*/ 1079500 w 3971925"/>
              <a:gd name="connsiteY15" fmla="*/ 279400 h 984250"/>
              <a:gd name="connsiteX16" fmla="*/ 1079500 w 3971925"/>
              <a:gd name="connsiteY16" fmla="*/ 307975 h 984250"/>
              <a:gd name="connsiteX17" fmla="*/ 1146175 w 3971925"/>
              <a:gd name="connsiteY17" fmla="*/ 307975 h 984250"/>
              <a:gd name="connsiteX18" fmla="*/ 1152525 w 3971925"/>
              <a:gd name="connsiteY18" fmla="*/ 336550 h 984250"/>
              <a:gd name="connsiteX19" fmla="*/ 1193800 w 3971925"/>
              <a:gd name="connsiteY19" fmla="*/ 33337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27050 w 3971925"/>
              <a:gd name="connsiteY4" fmla="*/ 50800 h 984250"/>
              <a:gd name="connsiteX5" fmla="*/ 581025 w 3971925"/>
              <a:gd name="connsiteY5" fmla="*/ 47625 h 984250"/>
              <a:gd name="connsiteX6" fmla="*/ 581025 w 3971925"/>
              <a:gd name="connsiteY6" fmla="*/ 76200 h 984250"/>
              <a:gd name="connsiteX7" fmla="*/ 612775 w 3971925"/>
              <a:gd name="connsiteY7" fmla="*/ 73025 h 984250"/>
              <a:gd name="connsiteX8" fmla="*/ 609600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0825 h 984250"/>
              <a:gd name="connsiteX14" fmla="*/ 825500 w 3971925"/>
              <a:gd name="connsiteY14" fmla="*/ 282575 h 984250"/>
              <a:gd name="connsiteX15" fmla="*/ 1079500 w 3971925"/>
              <a:gd name="connsiteY15" fmla="*/ 279400 h 984250"/>
              <a:gd name="connsiteX16" fmla="*/ 1079500 w 3971925"/>
              <a:gd name="connsiteY16" fmla="*/ 307975 h 984250"/>
              <a:gd name="connsiteX17" fmla="*/ 1146175 w 3971925"/>
              <a:gd name="connsiteY17" fmla="*/ 307975 h 984250"/>
              <a:gd name="connsiteX18" fmla="*/ 1152525 w 3971925"/>
              <a:gd name="connsiteY18" fmla="*/ 336550 h 984250"/>
              <a:gd name="connsiteX19" fmla="*/ 1193800 w 3971925"/>
              <a:gd name="connsiteY19" fmla="*/ 33337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3025 h 984250"/>
              <a:gd name="connsiteX8" fmla="*/ 609600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0825 h 984250"/>
              <a:gd name="connsiteX14" fmla="*/ 825500 w 3971925"/>
              <a:gd name="connsiteY14" fmla="*/ 282575 h 984250"/>
              <a:gd name="connsiteX15" fmla="*/ 1079500 w 3971925"/>
              <a:gd name="connsiteY15" fmla="*/ 279400 h 984250"/>
              <a:gd name="connsiteX16" fmla="*/ 1079500 w 3971925"/>
              <a:gd name="connsiteY16" fmla="*/ 307975 h 984250"/>
              <a:gd name="connsiteX17" fmla="*/ 1146175 w 3971925"/>
              <a:gd name="connsiteY17" fmla="*/ 307975 h 984250"/>
              <a:gd name="connsiteX18" fmla="*/ 1152525 w 3971925"/>
              <a:gd name="connsiteY18" fmla="*/ 336550 h 984250"/>
              <a:gd name="connsiteX19" fmla="*/ 1193800 w 3971925"/>
              <a:gd name="connsiteY19" fmla="*/ 33337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09600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0825 h 984250"/>
              <a:gd name="connsiteX14" fmla="*/ 825500 w 3971925"/>
              <a:gd name="connsiteY14" fmla="*/ 282575 h 984250"/>
              <a:gd name="connsiteX15" fmla="*/ 1079500 w 3971925"/>
              <a:gd name="connsiteY15" fmla="*/ 279400 h 984250"/>
              <a:gd name="connsiteX16" fmla="*/ 1079500 w 3971925"/>
              <a:gd name="connsiteY16" fmla="*/ 307975 h 984250"/>
              <a:gd name="connsiteX17" fmla="*/ 1146175 w 3971925"/>
              <a:gd name="connsiteY17" fmla="*/ 307975 h 984250"/>
              <a:gd name="connsiteX18" fmla="*/ 1152525 w 3971925"/>
              <a:gd name="connsiteY18" fmla="*/ 336550 h 984250"/>
              <a:gd name="connsiteX19" fmla="*/ 1193800 w 3971925"/>
              <a:gd name="connsiteY19" fmla="*/ 33337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0825 h 984250"/>
              <a:gd name="connsiteX14" fmla="*/ 825500 w 3971925"/>
              <a:gd name="connsiteY14" fmla="*/ 282575 h 984250"/>
              <a:gd name="connsiteX15" fmla="*/ 1079500 w 3971925"/>
              <a:gd name="connsiteY15" fmla="*/ 279400 h 984250"/>
              <a:gd name="connsiteX16" fmla="*/ 1079500 w 3971925"/>
              <a:gd name="connsiteY16" fmla="*/ 307975 h 984250"/>
              <a:gd name="connsiteX17" fmla="*/ 1146175 w 3971925"/>
              <a:gd name="connsiteY17" fmla="*/ 307975 h 984250"/>
              <a:gd name="connsiteX18" fmla="*/ 1152525 w 3971925"/>
              <a:gd name="connsiteY18" fmla="*/ 336550 h 984250"/>
              <a:gd name="connsiteX19" fmla="*/ 1193800 w 3971925"/>
              <a:gd name="connsiteY19" fmla="*/ 33337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5500 w 3971925"/>
              <a:gd name="connsiteY14" fmla="*/ 282575 h 984250"/>
              <a:gd name="connsiteX15" fmla="*/ 1079500 w 3971925"/>
              <a:gd name="connsiteY15" fmla="*/ 279400 h 984250"/>
              <a:gd name="connsiteX16" fmla="*/ 1079500 w 3971925"/>
              <a:gd name="connsiteY16" fmla="*/ 307975 h 984250"/>
              <a:gd name="connsiteX17" fmla="*/ 1146175 w 3971925"/>
              <a:gd name="connsiteY17" fmla="*/ 307975 h 984250"/>
              <a:gd name="connsiteX18" fmla="*/ 1152525 w 3971925"/>
              <a:gd name="connsiteY18" fmla="*/ 336550 h 984250"/>
              <a:gd name="connsiteX19" fmla="*/ 1193800 w 3971925"/>
              <a:gd name="connsiteY19" fmla="*/ 33337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46175 w 3971925"/>
              <a:gd name="connsiteY17" fmla="*/ 307975 h 984250"/>
              <a:gd name="connsiteX18" fmla="*/ 1152525 w 3971925"/>
              <a:gd name="connsiteY18" fmla="*/ 336550 h 984250"/>
              <a:gd name="connsiteX19" fmla="*/ 1193800 w 3971925"/>
              <a:gd name="connsiteY19" fmla="*/ 33337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5700 w 3971925"/>
              <a:gd name="connsiteY17" fmla="*/ 311150 h 984250"/>
              <a:gd name="connsiteX18" fmla="*/ 1152525 w 3971925"/>
              <a:gd name="connsiteY18" fmla="*/ 336550 h 984250"/>
              <a:gd name="connsiteX19" fmla="*/ 1193800 w 3971925"/>
              <a:gd name="connsiteY19" fmla="*/ 33337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49350 w 3971925"/>
              <a:gd name="connsiteY17" fmla="*/ 311150 h 984250"/>
              <a:gd name="connsiteX18" fmla="*/ 1152525 w 3971925"/>
              <a:gd name="connsiteY18" fmla="*/ 336550 h 984250"/>
              <a:gd name="connsiteX19" fmla="*/ 1193800 w 3971925"/>
              <a:gd name="connsiteY19" fmla="*/ 33337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337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42900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42900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972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9725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482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498475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1650 h 984250"/>
              <a:gd name="connsiteX28" fmla="*/ 1327150 w 3971925"/>
              <a:gd name="connsiteY28" fmla="*/ 546100 h 984250"/>
              <a:gd name="connsiteX29" fmla="*/ 1368425 w 3971925"/>
              <a:gd name="connsiteY29" fmla="*/ 55562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1650 h 984250"/>
              <a:gd name="connsiteX28" fmla="*/ 1327150 w 3971925"/>
              <a:gd name="connsiteY28" fmla="*/ 546100 h 984250"/>
              <a:gd name="connsiteX29" fmla="*/ 1368425 w 3971925"/>
              <a:gd name="connsiteY29" fmla="*/ 549275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1650 h 984250"/>
              <a:gd name="connsiteX28" fmla="*/ 1327150 w 3971925"/>
              <a:gd name="connsiteY28" fmla="*/ 546100 h 984250"/>
              <a:gd name="connsiteX29" fmla="*/ 1368425 w 3971925"/>
              <a:gd name="connsiteY29" fmla="*/ 546100 h 984250"/>
              <a:gd name="connsiteX30" fmla="*/ 1368425 w 3971925"/>
              <a:gd name="connsiteY30" fmla="*/ 584200 h 984250"/>
              <a:gd name="connsiteX31" fmla="*/ 2403475 w 3971925"/>
              <a:gd name="connsiteY31" fmla="*/ 584200 h 984250"/>
              <a:gd name="connsiteX32" fmla="*/ 2409825 w 3971925"/>
              <a:gd name="connsiteY32" fmla="*/ 6445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1650 h 984250"/>
              <a:gd name="connsiteX28" fmla="*/ 1327150 w 3971925"/>
              <a:gd name="connsiteY28" fmla="*/ 546100 h 984250"/>
              <a:gd name="connsiteX29" fmla="*/ 1368425 w 3971925"/>
              <a:gd name="connsiteY29" fmla="*/ 546100 h 984250"/>
              <a:gd name="connsiteX30" fmla="*/ 1368425 w 3971925"/>
              <a:gd name="connsiteY30" fmla="*/ 584200 h 984250"/>
              <a:gd name="connsiteX31" fmla="*/ 2403475 w 3971925"/>
              <a:gd name="connsiteY31" fmla="*/ 584200 h 984250"/>
              <a:gd name="connsiteX32" fmla="*/ 2413000 w 3971925"/>
              <a:gd name="connsiteY32" fmla="*/ 6572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38250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1650 h 984250"/>
              <a:gd name="connsiteX28" fmla="*/ 1327150 w 3971925"/>
              <a:gd name="connsiteY28" fmla="*/ 546100 h 984250"/>
              <a:gd name="connsiteX29" fmla="*/ 1368425 w 3971925"/>
              <a:gd name="connsiteY29" fmla="*/ 546100 h 984250"/>
              <a:gd name="connsiteX30" fmla="*/ 1368425 w 3971925"/>
              <a:gd name="connsiteY30" fmla="*/ 584200 h 984250"/>
              <a:gd name="connsiteX31" fmla="*/ 2403475 w 3971925"/>
              <a:gd name="connsiteY31" fmla="*/ 584200 h 984250"/>
              <a:gd name="connsiteX32" fmla="*/ 2406650 w 3971925"/>
              <a:gd name="connsiteY32" fmla="*/ 6572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41425 w 3971925"/>
              <a:gd name="connsiteY21" fmla="*/ 365125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1650 h 984250"/>
              <a:gd name="connsiteX28" fmla="*/ 1327150 w 3971925"/>
              <a:gd name="connsiteY28" fmla="*/ 546100 h 984250"/>
              <a:gd name="connsiteX29" fmla="*/ 1368425 w 3971925"/>
              <a:gd name="connsiteY29" fmla="*/ 546100 h 984250"/>
              <a:gd name="connsiteX30" fmla="*/ 1368425 w 3971925"/>
              <a:gd name="connsiteY30" fmla="*/ 584200 h 984250"/>
              <a:gd name="connsiteX31" fmla="*/ 2403475 w 3971925"/>
              <a:gd name="connsiteY31" fmla="*/ 584200 h 984250"/>
              <a:gd name="connsiteX32" fmla="*/ 2406650 w 3971925"/>
              <a:gd name="connsiteY32" fmla="*/ 6572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07975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41425 w 3971925"/>
              <a:gd name="connsiteY21" fmla="*/ 361950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1650 h 984250"/>
              <a:gd name="connsiteX28" fmla="*/ 1327150 w 3971925"/>
              <a:gd name="connsiteY28" fmla="*/ 546100 h 984250"/>
              <a:gd name="connsiteX29" fmla="*/ 1368425 w 3971925"/>
              <a:gd name="connsiteY29" fmla="*/ 546100 h 984250"/>
              <a:gd name="connsiteX30" fmla="*/ 1368425 w 3971925"/>
              <a:gd name="connsiteY30" fmla="*/ 584200 h 984250"/>
              <a:gd name="connsiteX31" fmla="*/ 2403475 w 3971925"/>
              <a:gd name="connsiteY31" fmla="*/ 584200 h 984250"/>
              <a:gd name="connsiteX32" fmla="*/ 2406650 w 3971925"/>
              <a:gd name="connsiteY32" fmla="*/ 6572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47625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11150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41425 w 3971925"/>
              <a:gd name="connsiteY21" fmla="*/ 361950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1650 h 984250"/>
              <a:gd name="connsiteX28" fmla="*/ 1327150 w 3971925"/>
              <a:gd name="connsiteY28" fmla="*/ 546100 h 984250"/>
              <a:gd name="connsiteX29" fmla="*/ 1368425 w 3971925"/>
              <a:gd name="connsiteY29" fmla="*/ 546100 h 984250"/>
              <a:gd name="connsiteX30" fmla="*/ 1368425 w 3971925"/>
              <a:gd name="connsiteY30" fmla="*/ 584200 h 984250"/>
              <a:gd name="connsiteX31" fmla="*/ 2403475 w 3971925"/>
              <a:gd name="connsiteY31" fmla="*/ 584200 h 984250"/>
              <a:gd name="connsiteX32" fmla="*/ 2406650 w 3971925"/>
              <a:gd name="connsiteY32" fmla="*/ 6572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50800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11150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41425 w 3971925"/>
              <a:gd name="connsiteY21" fmla="*/ 361950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1750 w 3971925"/>
              <a:gd name="connsiteY25" fmla="*/ 444500 h 984250"/>
              <a:gd name="connsiteX26" fmla="*/ 1304925 w 3971925"/>
              <a:gd name="connsiteY26" fmla="*/ 501650 h 984250"/>
              <a:gd name="connsiteX27" fmla="*/ 1327150 w 3971925"/>
              <a:gd name="connsiteY27" fmla="*/ 501650 h 984250"/>
              <a:gd name="connsiteX28" fmla="*/ 1327150 w 3971925"/>
              <a:gd name="connsiteY28" fmla="*/ 546100 h 984250"/>
              <a:gd name="connsiteX29" fmla="*/ 1368425 w 3971925"/>
              <a:gd name="connsiteY29" fmla="*/ 546100 h 984250"/>
              <a:gd name="connsiteX30" fmla="*/ 1368425 w 3971925"/>
              <a:gd name="connsiteY30" fmla="*/ 584200 h 984250"/>
              <a:gd name="connsiteX31" fmla="*/ 2403475 w 3971925"/>
              <a:gd name="connsiteY31" fmla="*/ 584200 h 984250"/>
              <a:gd name="connsiteX32" fmla="*/ 2406650 w 3971925"/>
              <a:gd name="connsiteY32" fmla="*/ 6572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 name="connsiteX0" fmla="*/ 0 w 3971925"/>
              <a:gd name="connsiteY0" fmla="*/ 0 h 984250"/>
              <a:gd name="connsiteX1" fmla="*/ 187325 w 3971925"/>
              <a:gd name="connsiteY1" fmla="*/ 3175 h 984250"/>
              <a:gd name="connsiteX2" fmla="*/ 187325 w 3971925"/>
              <a:gd name="connsiteY2" fmla="*/ 28575 h 984250"/>
              <a:gd name="connsiteX3" fmla="*/ 530225 w 3971925"/>
              <a:gd name="connsiteY3" fmla="*/ 28575 h 984250"/>
              <a:gd name="connsiteX4" fmla="*/ 530225 w 3971925"/>
              <a:gd name="connsiteY4" fmla="*/ 50800 h 984250"/>
              <a:gd name="connsiteX5" fmla="*/ 581025 w 3971925"/>
              <a:gd name="connsiteY5" fmla="*/ 50800 h 984250"/>
              <a:gd name="connsiteX6" fmla="*/ 581025 w 3971925"/>
              <a:gd name="connsiteY6" fmla="*/ 76200 h 984250"/>
              <a:gd name="connsiteX7" fmla="*/ 612775 w 3971925"/>
              <a:gd name="connsiteY7" fmla="*/ 76200 h 984250"/>
              <a:gd name="connsiteX8" fmla="*/ 612775 w 3971925"/>
              <a:gd name="connsiteY8" fmla="*/ 111125 h 984250"/>
              <a:gd name="connsiteX9" fmla="*/ 650875 w 3971925"/>
              <a:gd name="connsiteY9" fmla="*/ 111125 h 984250"/>
              <a:gd name="connsiteX10" fmla="*/ 650875 w 3971925"/>
              <a:gd name="connsiteY10" fmla="*/ 165100 h 984250"/>
              <a:gd name="connsiteX11" fmla="*/ 657225 w 3971925"/>
              <a:gd name="connsiteY11" fmla="*/ 165100 h 984250"/>
              <a:gd name="connsiteX12" fmla="*/ 657225 w 3971925"/>
              <a:gd name="connsiteY12" fmla="*/ 260350 h 984250"/>
              <a:gd name="connsiteX13" fmla="*/ 822325 w 3971925"/>
              <a:gd name="connsiteY13" fmla="*/ 257175 h 984250"/>
              <a:gd name="connsiteX14" fmla="*/ 822325 w 3971925"/>
              <a:gd name="connsiteY14" fmla="*/ 282575 h 984250"/>
              <a:gd name="connsiteX15" fmla="*/ 1079500 w 3971925"/>
              <a:gd name="connsiteY15" fmla="*/ 279400 h 984250"/>
              <a:gd name="connsiteX16" fmla="*/ 1079500 w 3971925"/>
              <a:gd name="connsiteY16" fmla="*/ 311150 h 984250"/>
              <a:gd name="connsiteX17" fmla="*/ 1152525 w 3971925"/>
              <a:gd name="connsiteY17" fmla="*/ 311150 h 984250"/>
              <a:gd name="connsiteX18" fmla="*/ 1152525 w 3971925"/>
              <a:gd name="connsiteY18" fmla="*/ 336550 h 984250"/>
              <a:gd name="connsiteX19" fmla="*/ 1193800 w 3971925"/>
              <a:gd name="connsiteY19" fmla="*/ 336550 h 984250"/>
              <a:gd name="connsiteX20" fmla="*/ 1193800 w 3971925"/>
              <a:gd name="connsiteY20" fmla="*/ 361950 h 984250"/>
              <a:gd name="connsiteX21" fmla="*/ 1241425 w 3971925"/>
              <a:gd name="connsiteY21" fmla="*/ 361950 h 984250"/>
              <a:gd name="connsiteX22" fmla="*/ 1241425 w 3971925"/>
              <a:gd name="connsiteY22" fmla="*/ 412750 h 984250"/>
              <a:gd name="connsiteX23" fmla="*/ 1282700 w 3971925"/>
              <a:gd name="connsiteY23" fmla="*/ 412750 h 984250"/>
              <a:gd name="connsiteX24" fmla="*/ 1282700 w 3971925"/>
              <a:gd name="connsiteY24" fmla="*/ 444500 h 984250"/>
              <a:gd name="connsiteX25" fmla="*/ 1304925 w 3971925"/>
              <a:gd name="connsiteY25" fmla="*/ 444500 h 984250"/>
              <a:gd name="connsiteX26" fmla="*/ 1304925 w 3971925"/>
              <a:gd name="connsiteY26" fmla="*/ 501650 h 984250"/>
              <a:gd name="connsiteX27" fmla="*/ 1327150 w 3971925"/>
              <a:gd name="connsiteY27" fmla="*/ 501650 h 984250"/>
              <a:gd name="connsiteX28" fmla="*/ 1327150 w 3971925"/>
              <a:gd name="connsiteY28" fmla="*/ 546100 h 984250"/>
              <a:gd name="connsiteX29" fmla="*/ 1368425 w 3971925"/>
              <a:gd name="connsiteY29" fmla="*/ 546100 h 984250"/>
              <a:gd name="connsiteX30" fmla="*/ 1368425 w 3971925"/>
              <a:gd name="connsiteY30" fmla="*/ 584200 h 984250"/>
              <a:gd name="connsiteX31" fmla="*/ 2403475 w 3971925"/>
              <a:gd name="connsiteY31" fmla="*/ 584200 h 984250"/>
              <a:gd name="connsiteX32" fmla="*/ 2406650 w 3971925"/>
              <a:gd name="connsiteY32" fmla="*/ 657225 h 984250"/>
              <a:gd name="connsiteX33" fmla="*/ 2628900 w 3971925"/>
              <a:gd name="connsiteY33" fmla="*/ 654050 h 984250"/>
              <a:gd name="connsiteX34" fmla="*/ 2632075 w 3971925"/>
              <a:gd name="connsiteY34" fmla="*/ 774700 h 984250"/>
              <a:gd name="connsiteX35" fmla="*/ 2673350 w 3971925"/>
              <a:gd name="connsiteY35" fmla="*/ 774700 h 984250"/>
              <a:gd name="connsiteX36" fmla="*/ 2676525 w 3971925"/>
              <a:gd name="connsiteY36" fmla="*/ 984250 h 984250"/>
              <a:gd name="connsiteX37" fmla="*/ 3971925 w 3971925"/>
              <a:gd name="connsiteY37" fmla="*/ 984250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71925" h="984250">
                <a:moveTo>
                  <a:pt x="0" y="0"/>
                </a:moveTo>
                <a:lnTo>
                  <a:pt x="187325" y="3175"/>
                </a:lnTo>
                <a:lnTo>
                  <a:pt x="187325" y="28575"/>
                </a:lnTo>
                <a:lnTo>
                  <a:pt x="530225" y="28575"/>
                </a:lnTo>
                <a:lnTo>
                  <a:pt x="530225" y="50800"/>
                </a:lnTo>
                <a:lnTo>
                  <a:pt x="581025" y="50800"/>
                </a:lnTo>
                <a:lnTo>
                  <a:pt x="581025" y="76200"/>
                </a:lnTo>
                <a:lnTo>
                  <a:pt x="612775" y="76200"/>
                </a:lnTo>
                <a:lnTo>
                  <a:pt x="612775" y="111125"/>
                </a:lnTo>
                <a:lnTo>
                  <a:pt x="650875" y="111125"/>
                </a:lnTo>
                <a:lnTo>
                  <a:pt x="650875" y="165100"/>
                </a:lnTo>
                <a:lnTo>
                  <a:pt x="657225" y="165100"/>
                </a:lnTo>
                <a:lnTo>
                  <a:pt x="657225" y="260350"/>
                </a:lnTo>
                <a:lnTo>
                  <a:pt x="822325" y="257175"/>
                </a:lnTo>
                <a:lnTo>
                  <a:pt x="822325" y="282575"/>
                </a:lnTo>
                <a:lnTo>
                  <a:pt x="1079500" y="279400"/>
                </a:lnTo>
                <a:lnTo>
                  <a:pt x="1079500" y="311150"/>
                </a:lnTo>
                <a:lnTo>
                  <a:pt x="1152525" y="311150"/>
                </a:lnTo>
                <a:lnTo>
                  <a:pt x="1152525" y="336550"/>
                </a:lnTo>
                <a:lnTo>
                  <a:pt x="1193800" y="336550"/>
                </a:lnTo>
                <a:lnTo>
                  <a:pt x="1193800" y="361950"/>
                </a:lnTo>
                <a:lnTo>
                  <a:pt x="1241425" y="361950"/>
                </a:lnTo>
                <a:lnTo>
                  <a:pt x="1241425" y="412750"/>
                </a:lnTo>
                <a:lnTo>
                  <a:pt x="1282700" y="412750"/>
                </a:lnTo>
                <a:lnTo>
                  <a:pt x="1282700" y="444500"/>
                </a:lnTo>
                <a:lnTo>
                  <a:pt x="1304925" y="444500"/>
                </a:lnTo>
                <a:lnTo>
                  <a:pt x="1304925" y="501650"/>
                </a:lnTo>
                <a:lnTo>
                  <a:pt x="1327150" y="501650"/>
                </a:lnTo>
                <a:lnTo>
                  <a:pt x="1327150" y="546100"/>
                </a:lnTo>
                <a:lnTo>
                  <a:pt x="1368425" y="546100"/>
                </a:lnTo>
                <a:lnTo>
                  <a:pt x="1368425" y="584200"/>
                </a:lnTo>
                <a:lnTo>
                  <a:pt x="2403475" y="584200"/>
                </a:lnTo>
                <a:lnTo>
                  <a:pt x="2406650" y="657225"/>
                </a:lnTo>
                <a:lnTo>
                  <a:pt x="2628900" y="654050"/>
                </a:lnTo>
                <a:cubicBezTo>
                  <a:pt x="2629958" y="694267"/>
                  <a:pt x="2631017" y="734483"/>
                  <a:pt x="2632075" y="774700"/>
                </a:cubicBezTo>
                <a:lnTo>
                  <a:pt x="2673350" y="774700"/>
                </a:lnTo>
                <a:cubicBezTo>
                  <a:pt x="2674408" y="844550"/>
                  <a:pt x="2675467" y="914400"/>
                  <a:pt x="2676525" y="984250"/>
                </a:cubicBezTo>
                <a:lnTo>
                  <a:pt x="3971925" y="984250"/>
                </a:ln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0" name="Rechteck 139">
            <a:extLst>
              <a:ext uri="{FF2B5EF4-FFF2-40B4-BE49-F238E27FC236}">
                <a16:creationId xmlns:a16="http://schemas.microsoft.com/office/drawing/2014/main" id="{74D6EE06-2FB2-4AA8-963F-6480F26D2BDA}"/>
              </a:ext>
            </a:extLst>
          </p:cNvPr>
          <p:cNvSpPr/>
          <p:nvPr/>
        </p:nvSpPr>
        <p:spPr>
          <a:xfrm>
            <a:off x="1333106" y="1952655"/>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1" name="Rechteck 140">
            <a:extLst>
              <a:ext uri="{FF2B5EF4-FFF2-40B4-BE49-F238E27FC236}">
                <a16:creationId xmlns:a16="http://schemas.microsoft.com/office/drawing/2014/main" id="{7E32D42F-EDCD-41F6-9C5E-EBF35E011185}"/>
              </a:ext>
            </a:extLst>
          </p:cNvPr>
          <p:cNvSpPr/>
          <p:nvPr/>
        </p:nvSpPr>
        <p:spPr>
          <a:xfrm>
            <a:off x="1549042" y="1981443"/>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2" name="Rechteck 141">
            <a:extLst>
              <a:ext uri="{FF2B5EF4-FFF2-40B4-BE49-F238E27FC236}">
                <a16:creationId xmlns:a16="http://schemas.microsoft.com/office/drawing/2014/main" id="{2FA3C527-A98B-449A-87B7-A730F3DAC3A1}"/>
              </a:ext>
            </a:extLst>
          </p:cNvPr>
          <p:cNvSpPr/>
          <p:nvPr/>
        </p:nvSpPr>
        <p:spPr>
          <a:xfrm>
            <a:off x="1844199" y="1971578"/>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3" name="Rechteck 142">
            <a:extLst>
              <a:ext uri="{FF2B5EF4-FFF2-40B4-BE49-F238E27FC236}">
                <a16:creationId xmlns:a16="http://schemas.microsoft.com/office/drawing/2014/main" id="{4BB5044C-E957-4489-AFD5-06E0445F4F9B}"/>
              </a:ext>
            </a:extLst>
          </p:cNvPr>
          <p:cNvSpPr/>
          <p:nvPr/>
        </p:nvSpPr>
        <p:spPr>
          <a:xfrm>
            <a:off x="1850943" y="1998998"/>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4" name="Rechteck 143">
            <a:extLst>
              <a:ext uri="{FF2B5EF4-FFF2-40B4-BE49-F238E27FC236}">
                <a16:creationId xmlns:a16="http://schemas.microsoft.com/office/drawing/2014/main" id="{06EA5F63-4C4E-4A98-8C42-D677387F9A77}"/>
              </a:ext>
            </a:extLst>
          </p:cNvPr>
          <p:cNvSpPr/>
          <p:nvPr/>
        </p:nvSpPr>
        <p:spPr>
          <a:xfrm>
            <a:off x="1878095" y="20035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5" name="Rechteck 144">
            <a:extLst>
              <a:ext uri="{FF2B5EF4-FFF2-40B4-BE49-F238E27FC236}">
                <a16:creationId xmlns:a16="http://schemas.microsoft.com/office/drawing/2014/main" id="{A4E0941F-AD1A-4058-A865-4B92E9262924}"/>
              </a:ext>
            </a:extLst>
          </p:cNvPr>
          <p:cNvSpPr/>
          <p:nvPr/>
        </p:nvSpPr>
        <p:spPr>
          <a:xfrm>
            <a:off x="1909003" y="202597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6" name="Rechteck 145">
            <a:extLst>
              <a:ext uri="{FF2B5EF4-FFF2-40B4-BE49-F238E27FC236}">
                <a16:creationId xmlns:a16="http://schemas.microsoft.com/office/drawing/2014/main" id="{5A41CC05-3B27-4D44-B295-4CE1A48D0316}"/>
              </a:ext>
            </a:extLst>
          </p:cNvPr>
          <p:cNvSpPr/>
          <p:nvPr/>
        </p:nvSpPr>
        <p:spPr>
          <a:xfrm>
            <a:off x="1977706" y="2186520"/>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7" name="Rechteck 146">
            <a:extLst>
              <a:ext uri="{FF2B5EF4-FFF2-40B4-BE49-F238E27FC236}">
                <a16:creationId xmlns:a16="http://schemas.microsoft.com/office/drawing/2014/main" id="{8C74A5E0-7D4C-4B07-ABBA-61122514C0B0}"/>
              </a:ext>
            </a:extLst>
          </p:cNvPr>
          <p:cNvSpPr/>
          <p:nvPr/>
        </p:nvSpPr>
        <p:spPr>
          <a:xfrm>
            <a:off x="2488434" y="2291012"/>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8" name="Rechteck 147">
            <a:extLst>
              <a:ext uri="{FF2B5EF4-FFF2-40B4-BE49-F238E27FC236}">
                <a16:creationId xmlns:a16="http://schemas.microsoft.com/office/drawing/2014/main" id="{8E6EB402-007D-4655-8279-DB7151C5995D}"/>
              </a:ext>
            </a:extLst>
          </p:cNvPr>
          <p:cNvSpPr/>
          <p:nvPr/>
        </p:nvSpPr>
        <p:spPr>
          <a:xfrm>
            <a:off x="1978007" y="2216292"/>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9" name="Rechteck 148">
            <a:extLst>
              <a:ext uri="{FF2B5EF4-FFF2-40B4-BE49-F238E27FC236}">
                <a16:creationId xmlns:a16="http://schemas.microsoft.com/office/drawing/2014/main" id="{35B278E5-401A-43B4-9B9B-6D9ADF3924B0}"/>
              </a:ext>
            </a:extLst>
          </p:cNvPr>
          <p:cNvSpPr/>
          <p:nvPr/>
        </p:nvSpPr>
        <p:spPr>
          <a:xfrm>
            <a:off x="2011026" y="2216292"/>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0" name="Rechteck 149">
            <a:extLst>
              <a:ext uri="{FF2B5EF4-FFF2-40B4-BE49-F238E27FC236}">
                <a16:creationId xmlns:a16="http://schemas.microsoft.com/office/drawing/2014/main" id="{BDDEC1B0-5F53-4092-A7FB-80222D85D0DD}"/>
              </a:ext>
            </a:extLst>
          </p:cNvPr>
          <p:cNvSpPr/>
          <p:nvPr/>
        </p:nvSpPr>
        <p:spPr>
          <a:xfrm>
            <a:off x="2534153" y="2314030"/>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1" name="Rechteck 150">
            <a:extLst>
              <a:ext uri="{FF2B5EF4-FFF2-40B4-BE49-F238E27FC236}">
                <a16:creationId xmlns:a16="http://schemas.microsoft.com/office/drawing/2014/main" id="{112FC7B7-CA0B-4A01-8D60-E29352735C7F}"/>
              </a:ext>
            </a:extLst>
          </p:cNvPr>
          <p:cNvSpPr/>
          <p:nvPr/>
        </p:nvSpPr>
        <p:spPr>
          <a:xfrm>
            <a:off x="2557012" y="2340223"/>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2" name="Rechteck 151">
            <a:extLst>
              <a:ext uri="{FF2B5EF4-FFF2-40B4-BE49-F238E27FC236}">
                <a16:creationId xmlns:a16="http://schemas.microsoft.com/office/drawing/2014/main" id="{B82004E9-49A5-402F-88D5-9C264DD07228}"/>
              </a:ext>
            </a:extLst>
          </p:cNvPr>
          <p:cNvSpPr/>
          <p:nvPr/>
        </p:nvSpPr>
        <p:spPr>
          <a:xfrm>
            <a:off x="2573951" y="236232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3" name="Rechteck 152">
            <a:extLst>
              <a:ext uri="{FF2B5EF4-FFF2-40B4-BE49-F238E27FC236}">
                <a16:creationId xmlns:a16="http://schemas.microsoft.com/office/drawing/2014/main" id="{C18B0F4E-8BE4-46B1-A1D0-53F045B76488}"/>
              </a:ext>
            </a:extLst>
          </p:cNvPr>
          <p:cNvSpPr/>
          <p:nvPr/>
        </p:nvSpPr>
        <p:spPr>
          <a:xfrm>
            <a:off x="2592970" y="238323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4" name="Rechteck 153">
            <a:extLst>
              <a:ext uri="{FF2B5EF4-FFF2-40B4-BE49-F238E27FC236}">
                <a16:creationId xmlns:a16="http://schemas.microsoft.com/office/drawing/2014/main" id="{44AA12FA-9C65-49F5-AAA6-09087A2227DB}"/>
              </a:ext>
            </a:extLst>
          </p:cNvPr>
          <p:cNvSpPr/>
          <p:nvPr/>
        </p:nvSpPr>
        <p:spPr>
          <a:xfrm>
            <a:off x="2615072" y="2408600"/>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5" name="Rechteck 154">
            <a:extLst>
              <a:ext uri="{FF2B5EF4-FFF2-40B4-BE49-F238E27FC236}">
                <a16:creationId xmlns:a16="http://schemas.microsoft.com/office/drawing/2014/main" id="{41E485EC-A232-4D0F-B392-8FEE47805E0F}"/>
              </a:ext>
            </a:extLst>
          </p:cNvPr>
          <p:cNvSpPr/>
          <p:nvPr/>
        </p:nvSpPr>
        <p:spPr>
          <a:xfrm>
            <a:off x="2621816" y="2440563"/>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6" name="Rechteck 155">
            <a:extLst>
              <a:ext uri="{FF2B5EF4-FFF2-40B4-BE49-F238E27FC236}">
                <a16:creationId xmlns:a16="http://schemas.microsoft.com/office/drawing/2014/main" id="{D8E6B69C-E47D-482B-B91B-40327876E088}"/>
              </a:ext>
            </a:extLst>
          </p:cNvPr>
          <p:cNvSpPr/>
          <p:nvPr/>
        </p:nvSpPr>
        <p:spPr>
          <a:xfrm>
            <a:off x="2644675" y="2478997"/>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7" name="Rechteck 156">
            <a:extLst>
              <a:ext uri="{FF2B5EF4-FFF2-40B4-BE49-F238E27FC236}">
                <a16:creationId xmlns:a16="http://schemas.microsoft.com/office/drawing/2014/main" id="{B4075B68-0D6A-47C9-951E-3350F663508C}"/>
              </a:ext>
            </a:extLst>
          </p:cNvPr>
          <p:cNvSpPr/>
          <p:nvPr/>
        </p:nvSpPr>
        <p:spPr>
          <a:xfrm>
            <a:off x="2651419" y="2502015"/>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8" name="Rechteck 157">
            <a:extLst>
              <a:ext uri="{FF2B5EF4-FFF2-40B4-BE49-F238E27FC236}">
                <a16:creationId xmlns:a16="http://schemas.microsoft.com/office/drawing/2014/main" id="{9560BBFE-2621-4FF5-99A1-1E6BF6F62830}"/>
              </a:ext>
            </a:extLst>
          </p:cNvPr>
          <p:cNvSpPr/>
          <p:nvPr/>
        </p:nvSpPr>
        <p:spPr>
          <a:xfrm>
            <a:off x="2671817" y="2507360"/>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9" name="Rechteck 158">
            <a:extLst>
              <a:ext uri="{FF2B5EF4-FFF2-40B4-BE49-F238E27FC236}">
                <a16:creationId xmlns:a16="http://schemas.microsoft.com/office/drawing/2014/main" id="{978F7A13-5EAB-4318-97CA-7009C6640F3E}"/>
              </a:ext>
            </a:extLst>
          </p:cNvPr>
          <p:cNvSpPr/>
          <p:nvPr/>
        </p:nvSpPr>
        <p:spPr>
          <a:xfrm>
            <a:off x="2674278" y="253287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0" name="Rechteck 159">
            <a:extLst>
              <a:ext uri="{FF2B5EF4-FFF2-40B4-BE49-F238E27FC236}">
                <a16:creationId xmlns:a16="http://schemas.microsoft.com/office/drawing/2014/main" id="{D3070CC1-7730-480F-862A-7FD64C70E38C}"/>
              </a:ext>
            </a:extLst>
          </p:cNvPr>
          <p:cNvSpPr/>
          <p:nvPr/>
        </p:nvSpPr>
        <p:spPr>
          <a:xfrm>
            <a:off x="2701430" y="253287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1" name="Rechteck 160">
            <a:extLst>
              <a:ext uri="{FF2B5EF4-FFF2-40B4-BE49-F238E27FC236}">
                <a16:creationId xmlns:a16="http://schemas.microsoft.com/office/drawing/2014/main" id="{915063BA-553E-416D-BFD3-05EF84A8F25D}"/>
              </a:ext>
            </a:extLst>
          </p:cNvPr>
          <p:cNvSpPr/>
          <p:nvPr/>
        </p:nvSpPr>
        <p:spPr>
          <a:xfrm>
            <a:off x="2789284" y="253287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2" name="Rechteck 161">
            <a:extLst>
              <a:ext uri="{FF2B5EF4-FFF2-40B4-BE49-F238E27FC236}">
                <a16:creationId xmlns:a16="http://schemas.microsoft.com/office/drawing/2014/main" id="{1DD67627-4CA7-4F04-B77A-A61D43883A0E}"/>
              </a:ext>
            </a:extLst>
          </p:cNvPr>
          <p:cNvSpPr/>
          <p:nvPr/>
        </p:nvSpPr>
        <p:spPr>
          <a:xfrm>
            <a:off x="3181158" y="253287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3" name="Rechteck 162">
            <a:extLst>
              <a:ext uri="{FF2B5EF4-FFF2-40B4-BE49-F238E27FC236}">
                <a16:creationId xmlns:a16="http://schemas.microsoft.com/office/drawing/2014/main" id="{8E00A41C-548C-439E-BF49-84B8322E1218}"/>
              </a:ext>
            </a:extLst>
          </p:cNvPr>
          <p:cNvSpPr/>
          <p:nvPr/>
        </p:nvSpPr>
        <p:spPr>
          <a:xfrm>
            <a:off x="3200108" y="253287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4" name="Rechteck 163">
            <a:extLst>
              <a:ext uri="{FF2B5EF4-FFF2-40B4-BE49-F238E27FC236}">
                <a16:creationId xmlns:a16="http://schemas.microsoft.com/office/drawing/2014/main" id="{2F2154D1-1EC8-40DF-AC0B-A06C6F6FE4FF}"/>
              </a:ext>
            </a:extLst>
          </p:cNvPr>
          <p:cNvSpPr/>
          <p:nvPr/>
        </p:nvSpPr>
        <p:spPr>
          <a:xfrm>
            <a:off x="3226877" y="253287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5" name="Rechteck 164">
            <a:extLst>
              <a:ext uri="{FF2B5EF4-FFF2-40B4-BE49-F238E27FC236}">
                <a16:creationId xmlns:a16="http://schemas.microsoft.com/office/drawing/2014/main" id="{389807FC-A0F5-4CA4-AA6F-FCEF81095F76}"/>
              </a:ext>
            </a:extLst>
          </p:cNvPr>
          <p:cNvSpPr/>
          <p:nvPr/>
        </p:nvSpPr>
        <p:spPr>
          <a:xfrm>
            <a:off x="3262413" y="253287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6" name="Rechteck 165">
            <a:extLst>
              <a:ext uri="{FF2B5EF4-FFF2-40B4-BE49-F238E27FC236}">
                <a16:creationId xmlns:a16="http://schemas.microsoft.com/office/drawing/2014/main" id="{ED2276FF-44A6-4E9B-852A-5FB8EDB01383}"/>
              </a:ext>
            </a:extLst>
          </p:cNvPr>
          <p:cNvSpPr/>
          <p:nvPr/>
        </p:nvSpPr>
        <p:spPr>
          <a:xfrm>
            <a:off x="3288569" y="253287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7" name="Rechteck 166">
            <a:extLst>
              <a:ext uri="{FF2B5EF4-FFF2-40B4-BE49-F238E27FC236}">
                <a16:creationId xmlns:a16="http://schemas.microsoft.com/office/drawing/2014/main" id="{652A7BCB-03E0-4897-8A91-0F2FAA6B013A}"/>
              </a:ext>
            </a:extLst>
          </p:cNvPr>
          <p:cNvSpPr/>
          <p:nvPr/>
        </p:nvSpPr>
        <p:spPr>
          <a:xfrm>
            <a:off x="3311141" y="2534920"/>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8" name="Rechteck 167">
            <a:extLst>
              <a:ext uri="{FF2B5EF4-FFF2-40B4-BE49-F238E27FC236}">
                <a16:creationId xmlns:a16="http://schemas.microsoft.com/office/drawing/2014/main" id="{DB10391B-5E5F-4E94-B61B-EBB2B4D19D36}"/>
              </a:ext>
            </a:extLst>
          </p:cNvPr>
          <p:cNvSpPr/>
          <p:nvPr/>
        </p:nvSpPr>
        <p:spPr>
          <a:xfrm>
            <a:off x="3333713" y="2534483"/>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9" name="Rechteck 168">
            <a:extLst>
              <a:ext uri="{FF2B5EF4-FFF2-40B4-BE49-F238E27FC236}">
                <a16:creationId xmlns:a16="http://schemas.microsoft.com/office/drawing/2014/main" id="{97BBAD85-BA04-4B75-9F7B-76A594B9B7C1}"/>
              </a:ext>
            </a:extLst>
          </p:cNvPr>
          <p:cNvSpPr/>
          <p:nvPr/>
        </p:nvSpPr>
        <p:spPr>
          <a:xfrm>
            <a:off x="3725874" y="2600370"/>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0" name="Rechteck 169">
            <a:extLst>
              <a:ext uri="{FF2B5EF4-FFF2-40B4-BE49-F238E27FC236}">
                <a16:creationId xmlns:a16="http://schemas.microsoft.com/office/drawing/2014/main" id="{B4EDEB93-69AA-4F03-92AE-93010B1BB8EF}"/>
              </a:ext>
            </a:extLst>
          </p:cNvPr>
          <p:cNvSpPr/>
          <p:nvPr/>
        </p:nvSpPr>
        <p:spPr>
          <a:xfrm>
            <a:off x="3748158" y="2596805"/>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1" name="Rechteck 170">
            <a:extLst>
              <a:ext uri="{FF2B5EF4-FFF2-40B4-BE49-F238E27FC236}">
                <a16:creationId xmlns:a16="http://schemas.microsoft.com/office/drawing/2014/main" id="{B57CCB6C-3AB2-4975-80F7-07466DBD388E}"/>
              </a:ext>
            </a:extLst>
          </p:cNvPr>
          <p:cNvSpPr/>
          <p:nvPr/>
        </p:nvSpPr>
        <p:spPr>
          <a:xfrm>
            <a:off x="3854994" y="2596805"/>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2" name="Rechteck 171">
            <a:extLst>
              <a:ext uri="{FF2B5EF4-FFF2-40B4-BE49-F238E27FC236}">
                <a16:creationId xmlns:a16="http://schemas.microsoft.com/office/drawing/2014/main" id="{06BFD046-610A-4228-A856-9B4C02028D57}"/>
              </a:ext>
            </a:extLst>
          </p:cNvPr>
          <p:cNvSpPr/>
          <p:nvPr/>
        </p:nvSpPr>
        <p:spPr>
          <a:xfrm>
            <a:off x="4007394" y="2749205"/>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3" name="Rechteck 172">
            <a:extLst>
              <a:ext uri="{FF2B5EF4-FFF2-40B4-BE49-F238E27FC236}">
                <a16:creationId xmlns:a16="http://schemas.microsoft.com/office/drawing/2014/main" id="{7CFF25A2-F8EA-4948-86A2-FE3DF6745448}"/>
              </a:ext>
            </a:extLst>
          </p:cNvPr>
          <p:cNvSpPr/>
          <p:nvPr/>
        </p:nvSpPr>
        <p:spPr>
          <a:xfrm>
            <a:off x="3868092" y="2596805"/>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4" name="Rechteck 173">
            <a:extLst>
              <a:ext uri="{FF2B5EF4-FFF2-40B4-BE49-F238E27FC236}">
                <a16:creationId xmlns:a16="http://schemas.microsoft.com/office/drawing/2014/main" id="{F235E67A-115C-41C3-8068-8DC00C75E9D1}"/>
              </a:ext>
            </a:extLst>
          </p:cNvPr>
          <p:cNvSpPr/>
          <p:nvPr/>
        </p:nvSpPr>
        <p:spPr>
          <a:xfrm>
            <a:off x="3881190" y="2596805"/>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5" name="Rechteck 174">
            <a:extLst>
              <a:ext uri="{FF2B5EF4-FFF2-40B4-BE49-F238E27FC236}">
                <a16:creationId xmlns:a16="http://schemas.microsoft.com/office/drawing/2014/main" id="{FFB17F39-D8B4-4E40-BD30-C059F9BA7617}"/>
              </a:ext>
            </a:extLst>
          </p:cNvPr>
          <p:cNvSpPr/>
          <p:nvPr/>
        </p:nvSpPr>
        <p:spPr>
          <a:xfrm>
            <a:off x="3890951" y="2596805"/>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6" name="Rechteck 175">
            <a:extLst>
              <a:ext uri="{FF2B5EF4-FFF2-40B4-BE49-F238E27FC236}">
                <a16:creationId xmlns:a16="http://schemas.microsoft.com/office/drawing/2014/main" id="{85DCE3D7-40F1-4A4C-B7FE-532E05F1FB0B}"/>
              </a:ext>
            </a:extLst>
          </p:cNvPr>
          <p:cNvSpPr/>
          <p:nvPr/>
        </p:nvSpPr>
        <p:spPr>
          <a:xfrm>
            <a:off x="3904049" y="259680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7" name="Rechteck 176">
            <a:extLst>
              <a:ext uri="{FF2B5EF4-FFF2-40B4-BE49-F238E27FC236}">
                <a16:creationId xmlns:a16="http://schemas.microsoft.com/office/drawing/2014/main" id="{657C560C-4F44-45F6-8281-20E8CE7ADDBF}"/>
              </a:ext>
            </a:extLst>
          </p:cNvPr>
          <p:cNvSpPr/>
          <p:nvPr/>
        </p:nvSpPr>
        <p:spPr>
          <a:xfrm>
            <a:off x="3917147" y="259680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8" name="Rechteck 177">
            <a:extLst>
              <a:ext uri="{FF2B5EF4-FFF2-40B4-BE49-F238E27FC236}">
                <a16:creationId xmlns:a16="http://schemas.microsoft.com/office/drawing/2014/main" id="{2D7F290E-C76B-4DF5-976E-8F0C434558B5}"/>
              </a:ext>
            </a:extLst>
          </p:cNvPr>
          <p:cNvSpPr/>
          <p:nvPr/>
        </p:nvSpPr>
        <p:spPr>
          <a:xfrm>
            <a:off x="3936670" y="259680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9" name="Rechteck 178">
            <a:extLst>
              <a:ext uri="{FF2B5EF4-FFF2-40B4-BE49-F238E27FC236}">
                <a16:creationId xmlns:a16="http://schemas.microsoft.com/office/drawing/2014/main" id="{41A37A45-E693-44CE-A0AE-72F42D2AFD22}"/>
              </a:ext>
            </a:extLst>
          </p:cNvPr>
          <p:cNvSpPr/>
          <p:nvPr/>
        </p:nvSpPr>
        <p:spPr>
          <a:xfrm>
            <a:off x="3949768" y="2723706"/>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0" name="Rechteck 179">
            <a:extLst>
              <a:ext uri="{FF2B5EF4-FFF2-40B4-BE49-F238E27FC236}">
                <a16:creationId xmlns:a16="http://schemas.microsoft.com/office/drawing/2014/main" id="{86C28AB9-96FE-4704-861D-534B408D786E}"/>
              </a:ext>
            </a:extLst>
          </p:cNvPr>
          <p:cNvSpPr/>
          <p:nvPr/>
        </p:nvSpPr>
        <p:spPr>
          <a:xfrm>
            <a:off x="3968803" y="2723706"/>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1" name="Rechteck 180">
            <a:extLst>
              <a:ext uri="{FF2B5EF4-FFF2-40B4-BE49-F238E27FC236}">
                <a16:creationId xmlns:a16="http://schemas.microsoft.com/office/drawing/2014/main" id="{A7389153-695F-4596-BC8E-86704906DD65}"/>
              </a:ext>
            </a:extLst>
          </p:cNvPr>
          <p:cNvSpPr/>
          <p:nvPr/>
        </p:nvSpPr>
        <p:spPr>
          <a:xfrm>
            <a:off x="3991662" y="293581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2" name="Rechteck 181">
            <a:extLst>
              <a:ext uri="{FF2B5EF4-FFF2-40B4-BE49-F238E27FC236}">
                <a16:creationId xmlns:a16="http://schemas.microsoft.com/office/drawing/2014/main" id="{2A34BE02-9E75-4059-BA59-2CA1BBFA4299}"/>
              </a:ext>
            </a:extLst>
          </p:cNvPr>
          <p:cNvSpPr/>
          <p:nvPr/>
        </p:nvSpPr>
        <p:spPr>
          <a:xfrm>
            <a:off x="4054758" y="293581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3" name="Rechteck 182">
            <a:extLst>
              <a:ext uri="{FF2B5EF4-FFF2-40B4-BE49-F238E27FC236}">
                <a16:creationId xmlns:a16="http://schemas.microsoft.com/office/drawing/2014/main" id="{5BC2EFBB-46C5-40A8-839B-46FD550160F3}"/>
              </a:ext>
            </a:extLst>
          </p:cNvPr>
          <p:cNvSpPr/>
          <p:nvPr/>
        </p:nvSpPr>
        <p:spPr>
          <a:xfrm>
            <a:off x="4483853" y="2942242"/>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4" name="Rechteck 183">
            <a:extLst>
              <a:ext uri="{FF2B5EF4-FFF2-40B4-BE49-F238E27FC236}">
                <a16:creationId xmlns:a16="http://schemas.microsoft.com/office/drawing/2014/main" id="{4FEF19F6-CD54-453D-9BE5-7A57B5BE4E23}"/>
              </a:ext>
            </a:extLst>
          </p:cNvPr>
          <p:cNvSpPr/>
          <p:nvPr/>
        </p:nvSpPr>
        <p:spPr>
          <a:xfrm>
            <a:off x="5288915" y="293581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6" name="Textfeld 185">
            <a:extLst>
              <a:ext uri="{FF2B5EF4-FFF2-40B4-BE49-F238E27FC236}">
                <a16:creationId xmlns:a16="http://schemas.microsoft.com/office/drawing/2014/main" id="{D9F2F98B-C412-4AF7-8456-CA0CFB15AFE5}"/>
              </a:ext>
            </a:extLst>
          </p:cNvPr>
          <p:cNvSpPr txBox="1"/>
          <p:nvPr/>
        </p:nvSpPr>
        <p:spPr>
          <a:xfrm>
            <a:off x="363193" y="4510960"/>
            <a:ext cx="1053811" cy="415498"/>
          </a:xfrm>
          <a:prstGeom prst="rect">
            <a:avLst/>
          </a:prstGeom>
          <a:noFill/>
        </p:spPr>
        <p:txBody>
          <a:bodyPr wrap="square" rtlCol="0">
            <a:spAutoFit/>
          </a:bodyPr>
          <a:lstStyle/>
          <a:p>
            <a:r>
              <a:rPr lang="de-DE" sz="1050" b="1" err="1"/>
              <a:t>No</a:t>
            </a:r>
            <a:r>
              <a:rPr lang="de-DE" sz="1050" b="1"/>
              <a:t>. at </a:t>
            </a:r>
            <a:r>
              <a:rPr lang="de-DE" sz="1050" b="1" err="1"/>
              <a:t>risk</a:t>
            </a:r>
            <a:endParaRPr lang="de-DE" sz="1050" b="1"/>
          </a:p>
          <a:p>
            <a:r>
              <a:rPr lang="de-DE" sz="1050" b="1"/>
              <a:t>All </a:t>
            </a:r>
            <a:r>
              <a:rPr lang="de-DE" sz="1050" b="1" err="1"/>
              <a:t>patients</a:t>
            </a:r>
            <a:endParaRPr lang="de-DE" sz="900" b="1"/>
          </a:p>
        </p:txBody>
      </p:sp>
      <p:sp>
        <p:nvSpPr>
          <p:cNvPr id="187" name="Textfeld 186">
            <a:extLst>
              <a:ext uri="{FF2B5EF4-FFF2-40B4-BE49-F238E27FC236}">
                <a16:creationId xmlns:a16="http://schemas.microsoft.com/office/drawing/2014/main" id="{ACB02593-292E-4BF9-BD6E-4EE38C9EA7AC}"/>
              </a:ext>
            </a:extLst>
          </p:cNvPr>
          <p:cNvSpPr txBox="1"/>
          <p:nvPr/>
        </p:nvSpPr>
        <p:spPr>
          <a:xfrm>
            <a:off x="1173982" y="4680237"/>
            <a:ext cx="355955" cy="246221"/>
          </a:xfrm>
          <a:prstGeom prst="rect">
            <a:avLst/>
          </a:prstGeom>
          <a:noFill/>
        </p:spPr>
        <p:txBody>
          <a:bodyPr wrap="square" rtlCol="0">
            <a:spAutoFit/>
          </a:bodyPr>
          <a:lstStyle/>
          <a:p>
            <a:r>
              <a:rPr lang="de-DE" sz="1000"/>
              <a:t>94</a:t>
            </a:r>
            <a:endParaRPr lang="de-DE" sz="800"/>
          </a:p>
        </p:txBody>
      </p:sp>
      <p:sp>
        <p:nvSpPr>
          <p:cNvPr id="188" name="Textfeld 187">
            <a:extLst>
              <a:ext uri="{FF2B5EF4-FFF2-40B4-BE49-F238E27FC236}">
                <a16:creationId xmlns:a16="http://schemas.microsoft.com/office/drawing/2014/main" id="{7DC014D0-4169-4BC5-A029-9770A1D8C0BD}"/>
              </a:ext>
            </a:extLst>
          </p:cNvPr>
          <p:cNvSpPr txBox="1"/>
          <p:nvPr/>
        </p:nvSpPr>
        <p:spPr>
          <a:xfrm>
            <a:off x="1616569" y="4680237"/>
            <a:ext cx="355955" cy="246221"/>
          </a:xfrm>
          <a:prstGeom prst="rect">
            <a:avLst/>
          </a:prstGeom>
          <a:noFill/>
        </p:spPr>
        <p:txBody>
          <a:bodyPr wrap="square" rtlCol="0">
            <a:spAutoFit/>
          </a:bodyPr>
          <a:lstStyle/>
          <a:p>
            <a:r>
              <a:rPr lang="de-DE" sz="1000"/>
              <a:t>91</a:t>
            </a:r>
            <a:endParaRPr lang="de-DE" sz="800"/>
          </a:p>
        </p:txBody>
      </p:sp>
      <p:sp>
        <p:nvSpPr>
          <p:cNvPr id="189" name="Textfeld 188">
            <a:extLst>
              <a:ext uri="{FF2B5EF4-FFF2-40B4-BE49-F238E27FC236}">
                <a16:creationId xmlns:a16="http://schemas.microsoft.com/office/drawing/2014/main" id="{3AB82423-D9EB-40A9-BE32-B72D0B5AB366}"/>
              </a:ext>
            </a:extLst>
          </p:cNvPr>
          <p:cNvSpPr txBox="1"/>
          <p:nvPr/>
        </p:nvSpPr>
        <p:spPr>
          <a:xfrm>
            <a:off x="2058568" y="4680237"/>
            <a:ext cx="355955" cy="246221"/>
          </a:xfrm>
          <a:prstGeom prst="rect">
            <a:avLst/>
          </a:prstGeom>
          <a:noFill/>
        </p:spPr>
        <p:txBody>
          <a:bodyPr wrap="square" rtlCol="0">
            <a:spAutoFit/>
          </a:bodyPr>
          <a:lstStyle/>
          <a:p>
            <a:r>
              <a:rPr lang="de-DE" sz="1000"/>
              <a:t>72</a:t>
            </a:r>
            <a:endParaRPr lang="de-DE" sz="800"/>
          </a:p>
        </p:txBody>
      </p:sp>
      <p:sp>
        <p:nvSpPr>
          <p:cNvPr id="190" name="Textfeld 189">
            <a:extLst>
              <a:ext uri="{FF2B5EF4-FFF2-40B4-BE49-F238E27FC236}">
                <a16:creationId xmlns:a16="http://schemas.microsoft.com/office/drawing/2014/main" id="{E70FCC6D-DF1F-4A36-AA5B-E7828BB3B9A5}"/>
              </a:ext>
            </a:extLst>
          </p:cNvPr>
          <p:cNvSpPr txBox="1"/>
          <p:nvPr/>
        </p:nvSpPr>
        <p:spPr>
          <a:xfrm>
            <a:off x="2481862" y="4680237"/>
            <a:ext cx="355955" cy="246221"/>
          </a:xfrm>
          <a:prstGeom prst="rect">
            <a:avLst/>
          </a:prstGeom>
          <a:noFill/>
        </p:spPr>
        <p:txBody>
          <a:bodyPr wrap="square" rtlCol="0">
            <a:spAutoFit/>
          </a:bodyPr>
          <a:lstStyle/>
          <a:p>
            <a:r>
              <a:rPr lang="de-DE" sz="1000"/>
              <a:t>53</a:t>
            </a:r>
            <a:endParaRPr lang="de-DE" sz="800"/>
          </a:p>
        </p:txBody>
      </p:sp>
      <p:sp>
        <p:nvSpPr>
          <p:cNvPr id="191" name="Textfeld 190">
            <a:extLst>
              <a:ext uri="{FF2B5EF4-FFF2-40B4-BE49-F238E27FC236}">
                <a16:creationId xmlns:a16="http://schemas.microsoft.com/office/drawing/2014/main" id="{5E812845-68B2-4A15-B4C8-166E1C87B1F6}"/>
              </a:ext>
            </a:extLst>
          </p:cNvPr>
          <p:cNvSpPr txBox="1"/>
          <p:nvPr/>
        </p:nvSpPr>
        <p:spPr>
          <a:xfrm>
            <a:off x="2905097" y="4680237"/>
            <a:ext cx="355955" cy="246221"/>
          </a:xfrm>
          <a:prstGeom prst="rect">
            <a:avLst/>
          </a:prstGeom>
          <a:noFill/>
        </p:spPr>
        <p:txBody>
          <a:bodyPr wrap="square" rtlCol="0">
            <a:spAutoFit/>
          </a:bodyPr>
          <a:lstStyle/>
          <a:p>
            <a:r>
              <a:rPr lang="de-DE" sz="1000"/>
              <a:t>37</a:t>
            </a:r>
            <a:endParaRPr lang="de-DE" sz="800"/>
          </a:p>
        </p:txBody>
      </p:sp>
      <p:sp>
        <p:nvSpPr>
          <p:cNvPr id="192" name="Textfeld 191">
            <a:extLst>
              <a:ext uri="{FF2B5EF4-FFF2-40B4-BE49-F238E27FC236}">
                <a16:creationId xmlns:a16="http://schemas.microsoft.com/office/drawing/2014/main" id="{D623243F-2629-4B0C-81CF-DDA1B9336192}"/>
              </a:ext>
            </a:extLst>
          </p:cNvPr>
          <p:cNvSpPr txBox="1"/>
          <p:nvPr/>
        </p:nvSpPr>
        <p:spPr>
          <a:xfrm>
            <a:off x="3373629" y="4680237"/>
            <a:ext cx="355955" cy="246221"/>
          </a:xfrm>
          <a:prstGeom prst="rect">
            <a:avLst/>
          </a:prstGeom>
          <a:noFill/>
        </p:spPr>
        <p:txBody>
          <a:bodyPr wrap="square" rtlCol="0">
            <a:spAutoFit/>
          </a:bodyPr>
          <a:lstStyle/>
          <a:p>
            <a:r>
              <a:rPr lang="de-DE" sz="1000"/>
              <a:t>24</a:t>
            </a:r>
            <a:endParaRPr lang="de-DE" sz="800"/>
          </a:p>
        </p:txBody>
      </p:sp>
      <p:sp>
        <p:nvSpPr>
          <p:cNvPr id="193" name="Textfeld 192">
            <a:extLst>
              <a:ext uri="{FF2B5EF4-FFF2-40B4-BE49-F238E27FC236}">
                <a16:creationId xmlns:a16="http://schemas.microsoft.com/office/drawing/2014/main" id="{670DAE53-D4D1-4F32-949C-AF23B31D0742}"/>
              </a:ext>
            </a:extLst>
          </p:cNvPr>
          <p:cNvSpPr txBox="1"/>
          <p:nvPr/>
        </p:nvSpPr>
        <p:spPr>
          <a:xfrm>
            <a:off x="3797605" y="4680237"/>
            <a:ext cx="355955" cy="246221"/>
          </a:xfrm>
          <a:prstGeom prst="rect">
            <a:avLst/>
          </a:prstGeom>
          <a:noFill/>
        </p:spPr>
        <p:txBody>
          <a:bodyPr wrap="square" rtlCol="0">
            <a:spAutoFit/>
          </a:bodyPr>
          <a:lstStyle/>
          <a:p>
            <a:r>
              <a:rPr lang="de-DE" sz="1000"/>
              <a:t>12</a:t>
            </a:r>
            <a:endParaRPr lang="de-DE" sz="800"/>
          </a:p>
        </p:txBody>
      </p:sp>
      <p:sp>
        <p:nvSpPr>
          <p:cNvPr id="194" name="Textfeld 193">
            <a:extLst>
              <a:ext uri="{FF2B5EF4-FFF2-40B4-BE49-F238E27FC236}">
                <a16:creationId xmlns:a16="http://schemas.microsoft.com/office/drawing/2014/main" id="{DAAE1C23-2B0B-4E1D-AD8E-56D87C512F8B}"/>
              </a:ext>
            </a:extLst>
          </p:cNvPr>
          <p:cNvSpPr txBox="1"/>
          <p:nvPr/>
        </p:nvSpPr>
        <p:spPr>
          <a:xfrm>
            <a:off x="4278621" y="4680237"/>
            <a:ext cx="355955" cy="246221"/>
          </a:xfrm>
          <a:prstGeom prst="rect">
            <a:avLst/>
          </a:prstGeom>
          <a:noFill/>
        </p:spPr>
        <p:txBody>
          <a:bodyPr wrap="square" rtlCol="0">
            <a:spAutoFit/>
          </a:bodyPr>
          <a:lstStyle/>
          <a:p>
            <a:r>
              <a:rPr lang="de-DE" sz="1000"/>
              <a:t>2</a:t>
            </a:r>
            <a:endParaRPr lang="de-DE" sz="800"/>
          </a:p>
        </p:txBody>
      </p:sp>
      <p:sp>
        <p:nvSpPr>
          <p:cNvPr id="195" name="Textfeld 194">
            <a:extLst>
              <a:ext uri="{FF2B5EF4-FFF2-40B4-BE49-F238E27FC236}">
                <a16:creationId xmlns:a16="http://schemas.microsoft.com/office/drawing/2014/main" id="{5E8DBE4D-1AAE-4ECF-B646-BE9A8DD5DCBE}"/>
              </a:ext>
            </a:extLst>
          </p:cNvPr>
          <p:cNvSpPr txBox="1"/>
          <p:nvPr/>
        </p:nvSpPr>
        <p:spPr>
          <a:xfrm>
            <a:off x="4727834" y="4680237"/>
            <a:ext cx="355955" cy="246221"/>
          </a:xfrm>
          <a:prstGeom prst="rect">
            <a:avLst/>
          </a:prstGeom>
          <a:noFill/>
        </p:spPr>
        <p:txBody>
          <a:bodyPr wrap="square" rtlCol="0">
            <a:spAutoFit/>
          </a:bodyPr>
          <a:lstStyle/>
          <a:p>
            <a:r>
              <a:rPr lang="de-DE" sz="1000"/>
              <a:t>1</a:t>
            </a:r>
            <a:endParaRPr lang="de-DE" sz="800"/>
          </a:p>
        </p:txBody>
      </p:sp>
      <p:sp>
        <p:nvSpPr>
          <p:cNvPr id="196" name="Textfeld 195">
            <a:extLst>
              <a:ext uri="{FF2B5EF4-FFF2-40B4-BE49-F238E27FC236}">
                <a16:creationId xmlns:a16="http://schemas.microsoft.com/office/drawing/2014/main" id="{0D3B3867-B3E0-4075-AD6C-32A71E666081}"/>
              </a:ext>
            </a:extLst>
          </p:cNvPr>
          <p:cNvSpPr txBox="1"/>
          <p:nvPr/>
        </p:nvSpPr>
        <p:spPr>
          <a:xfrm>
            <a:off x="5139175" y="4680237"/>
            <a:ext cx="355955" cy="246221"/>
          </a:xfrm>
          <a:prstGeom prst="rect">
            <a:avLst/>
          </a:prstGeom>
          <a:noFill/>
        </p:spPr>
        <p:txBody>
          <a:bodyPr wrap="square" rtlCol="0">
            <a:spAutoFit/>
          </a:bodyPr>
          <a:lstStyle/>
          <a:p>
            <a:r>
              <a:rPr lang="de-DE" sz="1000"/>
              <a:t>1</a:t>
            </a:r>
            <a:endParaRPr lang="de-DE" sz="800"/>
          </a:p>
        </p:txBody>
      </p:sp>
      <p:sp>
        <p:nvSpPr>
          <p:cNvPr id="197" name="Textfeld 196">
            <a:extLst>
              <a:ext uri="{FF2B5EF4-FFF2-40B4-BE49-F238E27FC236}">
                <a16:creationId xmlns:a16="http://schemas.microsoft.com/office/drawing/2014/main" id="{6715E8D0-830E-425B-BD6F-11484EF7B2DC}"/>
              </a:ext>
            </a:extLst>
          </p:cNvPr>
          <p:cNvSpPr txBox="1"/>
          <p:nvPr/>
        </p:nvSpPr>
        <p:spPr>
          <a:xfrm>
            <a:off x="5553557" y="4680237"/>
            <a:ext cx="355955" cy="246221"/>
          </a:xfrm>
          <a:prstGeom prst="rect">
            <a:avLst/>
          </a:prstGeom>
          <a:noFill/>
        </p:spPr>
        <p:txBody>
          <a:bodyPr wrap="square" rtlCol="0">
            <a:spAutoFit/>
          </a:bodyPr>
          <a:lstStyle/>
          <a:p>
            <a:r>
              <a:rPr lang="de-DE" sz="1000"/>
              <a:t>0</a:t>
            </a:r>
            <a:endParaRPr lang="de-DE" sz="800"/>
          </a:p>
        </p:txBody>
      </p:sp>
      <p:cxnSp>
        <p:nvCxnSpPr>
          <p:cNvPr id="85" name="Gerader Verbinder 84">
            <a:extLst>
              <a:ext uri="{FF2B5EF4-FFF2-40B4-BE49-F238E27FC236}">
                <a16:creationId xmlns:a16="http://schemas.microsoft.com/office/drawing/2014/main" id="{BE66E187-5AEE-4EB6-900A-C1885DBBA1A8}"/>
              </a:ext>
            </a:extLst>
          </p:cNvPr>
          <p:cNvCxnSpPr>
            <a:cxnSpLocks/>
          </p:cNvCxnSpPr>
          <p:nvPr/>
        </p:nvCxnSpPr>
        <p:spPr>
          <a:xfrm>
            <a:off x="6979712" y="1794497"/>
            <a:ext cx="0" cy="22764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FAC10620-B124-4294-8C1D-FA125AAFC446}"/>
              </a:ext>
            </a:extLst>
          </p:cNvPr>
          <p:cNvCxnSpPr>
            <a:cxnSpLocks/>
          </p:cNvCxnSpPr>
          <p:nvPr/>
        </p:nvCxnSpPr>
        <p:spPr>
          <a:xfrm>
            <a:off x="6979712" y="4060654"/>
            <a:ext cx="45973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D72B3BA0-B93D-4EBD-B6FB-94900E5D6A45}"/>
              </a:ext>
            </a:extLst>
          </p:cNvPr>
          <p:cNvCxnSpPr>
            <a:cxnSpLocks/>
          </p:cNvCxnSpPr>
          <p:nvPr/>
        </p:nvCxnSpPr>
        <p:spPr>
          <a:xfrm flipH="1">
            <a:off x="6924946" y="1984997"/>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B3887405-80DC-45B1-90CA-7A930452EE41}"/>
              </a:ext>
            </a:extLst>
          </p:cNvPr>
          <p:cNvCxnSpPr>
            <a:cxnSpLocks/>
          </p:cNvCxnSpPr>
          <p:nvPr/>
        </p:nvCxnSpPr>
        <p:spPr>
          <a:xfrm flipH="1">
            <a:off x="6924946" y="2396952"/>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577B6496-9C3A-4174-A05C-759143D025B9}"/>
              </a:ext>
            </a:extLst>
          </p:cNvPr>
          <p:cNvCxnSpPr>
            <a:cxnSpLocks/>
          </p:cNvCxnSpPr>
          <p:nvPr/>
        </p:nvCxnSpPr>
        <p:spPr>
          <a:xfrm flipH="1">
            <a:off x="6924946" y="2804145"/>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214E3FCB-52FA-4E03-A6B4-C2125E1F82E8}"/>
              </a:ext>
            </a:extLst>
          </p:cNvPr>
          <p:cNvCxnSpPr>
            <a:cxnSpLocks/>
          </p:cNvCxnSpPr>
          <p:nvPr/>
        </p:nvCxnSpPr>
        <p:spPr>
          <a:xfrm flipH="1">
            <a:off x="6924946" y="3213721"/>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D408074C-2723-42AA-9367-2ED1FBE5F03F}"/>
              </a:ext>
            </a:extLst>
          </p:cNvPr>
          <p:cNvCxnSpPr>
            <a:cxnSpLocks/>
          </p:cNvCxnSpPr>
          <p:nvPr/>
        </p:nvCxnSpPr>
        <p:spPr>
          <a:xfrm flipH="1">
            <a:off x="6924946" y="3628060"/>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918D5DBD-9EA0-4D68-9A0D-3D92747102A1}"/>
              </a:ext>
            </a:extLst>
          </p:cNvPr>
          <p:cNvCxnSpPr>
            <a:cxnSpLocks/>
          </p:cNvCxnSpPr>
          <p:nvPr/>
        </p:nvCxnSpPr>
        <p:spPr>
          <a:xfrm flipH="1">
            <a:off x="6924946" y="4037635"/>
            <a:ext cx="5476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D7047344-DD47-4B7D-B6B8-F9150E7F517F}"/>
              </a:ext>
            </a:extLst>
          </p:cNvPr>
          <p:cNvCxnSpPr>
            <a:cxnSpLocks/>
          </p:cNvCxnSpPr>
          <p:nvPr/>
        </p:nvCxnSpPr>
        <p:spPr>
          <a:xfrm>
            <a:off x="7213074"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37B88864-FECC-46A5-9EA6-8860AF090506}"/>
              </a:ext>
            </a:extLst>
          </p:cNvPr>
          <p:cNvCxnSpPr>
            <a:cxnSpLocks/>
          </p:cNvCxnSpPr>
          <p:nvPr/>
        </p:nvCxnSpPr>
        <p:spPr>
          <a:xfrm>
            <a:off x="7434530"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95E91DF9-B588-492A-9EB5-B47C80894C1A}"/>
              </a:ext>
            </a:extLst>
          </p:cNvPr>
          <p:cNvCxnSpPr>
            <a:cxnSpLocks/>
          </p:cNvCxnSpPr>
          <p:nvPr/>
        </p:nvCxnSpPr>
        <p:spPr>
          <a:xfrm>
            <a:off x="7648842"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685BA6DB-BEB2-454A-959E-FB2C2735B947}"/>
              </a:ext>
            </a:extLst>
          </p:cNvPr>
          <p:cNvCxnSpPr>
            <a:cxnSpLocks/>
          </p:cNvCxnSpPr>
          <p:nvPr/>
        </p:nvCxnSpPr>
        <p:spPr>
          <a:xfrm>
            <a:off x="7865535"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A14597B6-BF6A-4CFD-9D37-39AB52B0AE3E}"/>
              </a:ext>
            </a:extLst>
          </p:cNvPr>
          <p:cNvCxnSpPr>
            <a:cxnSpLocks/>
          </p:cNvCxnSpPr>
          <p:nvPr/>
        </p:nvCxnSpPr>
        <p:spPr>
          <a:xfrm>
            <a:off x="8084610"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200B574C-8515-429F-9DE6-91F46116E9F1}"/>
              </a:ext>
            </a:extLst>
          </p:cNvPr>
          <p:cNvCxnSpPr>
            <a:cxnSpLocks/>
          </p:cNvCxnSpPr>
          <p:nvPr/>
        </p:nvCxnSpPr>
        <p:spPr>
          <a:xfrm>
            <a:off x="8303685"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4517B230-37D4-4F39-BC76-C8D7E003E83E}"/>
              </a:ext>
            </a:extLst>
          </p:cNvPr>
          <p:cNvCxnSpPr>
            <a:cxnSpLocks/>
          </p:cNvCxnSpPr>
          <p:nvPr/>
        </p:nvCxnSpPr>
        <p:spPr>
          <a:xfrm>
            <a:off x="8520378"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EBA7BBD2-572F-457E-B571-D40B78D5B900}"/>
              </a:ext>
            </a:extLst>
          </p:cNvPr>
          <p:cNvCxnSpPr>
            <a:cxnSpLocks/>
          </p:cNvCxnSpPr>
          <p:nvPr/>
        </p:nvCxnSpPr>
        <p:spPr>
          <a:xfrm>
            <a:off x="8739453"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833E718E-65B5-4E77-980A-F8AF5B184590}"/>
              </a:ext>
            </a:extLst>
          </p:cNvPr>
          <p:cNvCxnSpPr>
            <a:cxnSpLocks/>
          </p:cNvCxnSpPr>
          <p:nvPr/>
        </p:nvCxnSpPr>
        <p:spPr>
          <a:xfrm>
            <a:off x="8956146"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47503D06-3986-4D4E-BFDE-42B26C46166A}"/>
              </a:ext>
            </a:extLst>
          </p:cNvPr>
          <p:cNvCxnSpPr>
            <a:cxnSpLocks/>
          </p:cNvCxnSpPr>
          <p:nvPr/>
        </p:nvCxnSpPr>
        <p:spPr>
          <a:xfrm>
            <a:off x="9172839"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CEA1AC68-7CD6-4AEE-9187-519B575B20D4}"/>
              </a:ext>
            </a:extLst>
          </p:cNvPr>
          <p:cNvCxnSpPr>
            <a:cxnSpLocks/>
          </p:cNvCxnSpPr>
          <p:nvPr/>
        </p:nvCxnSpPr>
        <p:spPr>
          <a:xfrm>
            <a:off x="9394295"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AE0274F6-01CA-4EAE-AF9A-36343E2F1653}"/>
              </a:ext>
            </a:extLst>
          </p:cNvPr>
          <p:cNvCxnSpPr>
            <a:cxnSpLocks/>
          </p:cNvCxnSpPr>
          <p:nvPr/>
        </p:nvCxnSpPr>
        <p:spPr>
          <a:xfrm>
            <a:off x="9610989"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284C1FAB-4F1B-4127-A5C0-55730F5BBFF4}"/>
              </a:ext>
            </a:extLst>
          </p:cNvPr>
          <p:cNvCxnSpPr>
            <a:cxnSpLocks/>
          </p:cNvCxnSpPr>
          <p:nvPr/>
        </p:nvCxnSpPr>
        <p:spPr>
          <a:xfrm>
            <a:off x="9830064"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E06768CD-235C-4AEF-88B9-1B340FA67138}"/>
              </a:ext>
            </a:extLst>
          </p:cNvPr>
          <p:cNvCxnSpPr>
            <a:cxnSpLocks/>
          </p:cNvCxnSpPr>
          <p:nvPr/>
        </p:nvCxnSpPr>
        <p:spPr>
          <a:xfrm>
            <a:off x="10044377"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5A2BF22A-E67F-4CBA-BF81-EF5094717A66}"/>
              </a:ext>
            </a:extLst>
          </p:cNvPr>
          <p:cNvCxnSpPr>
            <a:cxnSpLocks/>
          </p:cNvCxnSpPr>
          <p:nvPr/>
        </p:nvCxnSpPr>
        <p:spPr>
          <a:xfrm>
            <a:off x="10261071"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D21F68B4-2D16-4B43-90E9-6671B883CBF1}"/>
              </a:ext>
            </a:extLst>
          </p:cNvPr>
          <p:cNvCxnSpPr>
            <a:cxnSpLocks/>
          </p:cNvCxnSpPr>
          <p:nvPr/>
        </p:nvCxnSpPr>
        <p:spPr>
          <a:xfrm>
            <a:off x="10484908"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5302EDFC-D9B1-4B4B-98A0-B4DA0DAB3DE2}"/>
              </a:ext>
            </a:extLst>
          </p:cNvPr>
          <p:cNvCxnSpPr>
            <a:cxnSpLocks/>
          </p:cNvCxnSpPr>
          <p:nvPr/>
        </p:nvCxnSpPr>
        <p:spPr>
          <a:xfrm>
            <a:off x="10696839"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2D10E02F-D36A-4B0C-AF36-3392655DD7B8}"/>
              </a:ext>
            </a:extLst>
          </p:cNvPr>
          <p:cNvCxnSpPr>
            <a:cxnSpLocks/>
          </p:cNvCxnSpPr>
          <p:nvPr/>
        </p:nvCxnSpPr>
        <p:spPr>
          <a:xfrm>
            <a:off x="10920677"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4D1DAE6E-7781-4E1B-83F9-4AB07934732A}"/>
              </a:ext>
            </a:extLst>
          </p:cNvPr>
          <p:cNvCxnSpPr>
            <a:cxnSpLocks/>
          </p:cNvCxnSpPr>
          <p:nvPr/>
        </p:nvCxnSpPr>
        <p:spPr>
          <a:xfrm>
            <a:off x="11134989"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85C19EA8-2D7C-4AD8-8F0F-41CFB240B7BD}"/>
              </a:ext>
            </a:extLst>
          </p:cNvPr>
          <p:cNvCxnSpPr>
            <a:cxnSpLocks/>
          </p:cNvCxnSpPr>
          <p:nvPr/>
        </p:nvCxnSpPr>
        <p:spPr>
          <a:xfrm>
            <a:off x="11351683"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F1BE3901-542F-4867-B755-1051EF5D4056}"/>
              </a:ext>
            </a:extLst>
          </p:cNvPr>
          <p:cNvCxnSpPr>
            <a:cxnSpLocks/>
          </p:cNvCxnSpPr>
          <p:nvPr/>
        </p:nvCxnSpPr>
        <p:spPr>
          <a:xfrm>
            <a:off x="11568375" y="4060654"/>
            <a:ext cx="0" cy="936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Textfeld 113">
            <a:extLst>
              <a:ext uri="{FF2B5EF4-FFF2-40B4-BE49-F238E27FC236}">
                <a16:creationId xmlns:a16="http://schemas.microsoft.com/office/drawing/2014/main" id="{B0F5B1FD-A113-4099-BAE0-250ADD841D56}"/>
              </a:ext>
            </a:extLst>
          </p:cNvPr>
          <p:cNvSpPr txBox="1"/>
          <p:nvPr/>
        </p:nvSpPr>
        <p:spPr>
          <a:xfrm>
            <a:off x="6596336" y="1864266"/>
            <a:ext cx="409574" cy="246221"/>
          </a:xfrm>
          <a:prstGeom prst="rect">
            <a:avLst/>
          </a:prstGeom>
          <a:noFill/>
        </p:spPr>
        <p:txBody>
          <a:bodyPr wrap="square" rtlCol="0">
            <a:spAutoFit/>
          </a:bodyPr>
          <a:lstStyle/>
          <a:p>
            <a:r>
              <a:rPr lang="de-DE" sz="1000"/>
              <a:t>100</a:t>
            </a:r>
            <a:endParaRPr lang="de-DE" sz="800"/>
          </a:p>
        </p:txBody>
      </p:sp>
      <p:sp>
        <p:nvSpPr>
          <p:cNvPr id="115" name="Textfeld 114">
            <a:extLst>
              <a:ext uri="{FF2B5EF4-FFF2-40B4-BE49-F238E27FC236}">
                <a16:creationId xmlns:a16="http://schemas.microsoft.com/office/drawing/2014/main" id="{DFC9869E-C865-4469-9BFD-ED6D89281128}"/>
              </a:ext>
            </a:extLst>
          </p:cNvPr>
          <p:cNvSpPr txBox="1"/>
          <p:nvPr/>
        </p:nvSpPr>
        <p:spPr>
          <a:xfrm>
            <a:off x="6672537" y="2273841"/>
            <a:ext cx="409574" cy="246221"/>
          </a:xfrm>
          <a:prstGeom prst="rect">
            <a:avLst/>
          </a:prstGeom>
          <a:noFill/>
        </p:spPr>
        <p:txBody>
          <a:bodyPr wrap="square" rtlCol="0">
            <a:spAutoFit/>
          </a:bodyPr>
          <a:lstStyle/>
          <a:p>
            <a:r>
              <a:rPr lang="de-DE" sz="1000"/>
              <a:t>80</a:t>
            </a:r>
            <a:endParaRPr lang="de-DE" sz="800"/>
          </a:p>
        </p:txBody>
      </p:sp>
      <p:sp>
        <p:nvSpPr>
          <p:cNvPr id="116" name="Textfeld 115">
            <a:extLst>
              <a:ext uri="{FF2B5EF4-FFF2-40B4-BE49-F238E27FC236}">
                <a16:creationId xmlns:a16="http://schemas.microsoft.com/office/drawing/2014/main" id="{3004423A-CE99-41A5-9861-A3A535C5FC4C}"/>
              </a:ext>
            </a:extLst>
          </p:cNvPr>
          <p:cNvSpPr txBox="1"/>
          <p:nvPr/>
        </p:nvSpPr>
        <p:spPr>
          <a:xfrm>
            <a:off x="6670162" y="2676272"/>
            <a:ext cx="409574" cy="246221"/>
          </a:xfrm>
          <a:prstGeom prst="rect">
            <a:avLst/>
          </a:prstGeom>
          <a:noFill/>
        </p:spPr>
        <p:txBody>
          <a:bodyPr wrap="square" rtlCol="0">
            <a:spAutoFit/>
          </a:bodyPr>
          <a:lstStyle/>
          <a:p>
            <a:r>
              <a:rPr lang="de-DE" sz="1000"/>
              <a:t>60</a:t>
            </a:r>
            <a:endParaRPr lang="de-DE" sz="800"/>
          </a:p>
        </p:txBody>
      </p:sp>
      <p:sp>
        <p:nvSpPr>
          <p:cNvPr id="117" name="Textfeld 116">
            <a:extLst>
              <a:ext uri="{FF2B5EF4-FFF2-40B4-BE49-F238E27FC236}">
                <a16:creationId xmlns:a16="http://schemas.microsoft.com/office/drawing/2014/main" id="{C2EDFA58-6B8F-4DB3-93F6-ECACF1B69DDA}"/>
              </a:ext>
            </a:extLst>
          </p:cNvPr>
          <p:cNvSpPr txBox="1"/>
          <p:nvPr/>
        </p:nvSpPr>
        <p:spPr>
          <a:xfrm>
            <a:off x="6670162" y="3089393"/>
            <a:ext cx="409574" cy="246221"/>
          </a:xfrm>
          <a:prstGeom prst="rect">
            <a:avLst/>
          </a:prstGeom>
          <a:noFill/>
        </p:spPr>
        <p:txBody>
          <a:bodyPr wrap="square" rtlCol="0">
            <a:spAutoFit/>
          </a:bodyPr>
          <a:lstStyle/>
          <a:p>
            <a:r>
              <a:rPr lang="de-DE" sz="1000"/>
              <a:t>40</a:t>
            </a:r>
            <a:endParaRPr lang="de-DE" sz="800"/>
          </a:p>
        </p:txBody>
      </p:sp>
      <p:sp>
        <p:nvSpPr>
          <p:cNvPr id="118" name="Textfeld 117">
            <a:extLst>
              <a:ext uri="{FF2B5EF4-FFF2-40B4-BE49-F238E27FC236}">
                <a16:creationId xmlns:a16="http://schemas.microsoft.com/office/drawing/2014/main" id="{63349862-F647-4438-BCAC-FCC4F64121E2}"/>
              </a:ext>
            </a:extLst>
          </p:cNvPr>
          <p:cNvSpPr txBox="1"/>
          <p:nvPr/>
        </p:nvSpPr>
        <p:spPr>
          <a:xfrm>
            <a:off x="6670162" y="3504949"/>
            <a:ext cx="409574" cy="246221"/>
          </a:xfrm>
          <a:prstGeom prst="rect">
            <a:avLst/>
          </a:prstGeom>
          <a:noFill/>
        </p:spPr>
        <p:txBody>
          <a:bodyPr wrap="square" rtlCol="0">
            <a:spAutoFit/>
          </a:bodyPr>
          <a:lstStyle/>
          <a:p>
            <a:r>
              <a:rPr lang="de-DE" sz="1000"/>
              <a:t>20</a:t>
            </a:r>
            <a:endParaRPr lang="de-DE" sz="800"/>
          </a:p>
        </p:txBody>
      </p:sp>
      <p:sp>
        <p:nvSpPr>
          <p:cNvPr id="119" name="Textfeld 118">
            <a:extLst>
              <a:ext uri="{FF2B5EF4-FFF2-40B4-BE49-F238E27FC236}">
                <a16:creationId xmlns:a16="http://schemas.microsoft.com/office/drawing/2014/main" id="{D0BB6791-AEFE-4403-9D9A-7082BCD88FC3}"/>
              </a:ext>
            </a:extLst>
          </p:cNvPr>
          <p:cNvSpPr txBox="1"/>
          <p:nvPr/>
        </p:nvSpPr>
        <p:spPr>
          <a:xfrm>
            <a:off x="6744763" y="3914949"/>
            <a:ext cx="409574" cy="246221"/>
          </a:xfrm>
          <a:prstGeom prst="rect">
            <a:avLst/>
          </a:prstGeom>
          <a:noFill/>
        </p:spPr>
        <p:txBody>
          <a:bodyPr wrap="square" rtlCol="0">
            <a:spAutoFit/>
          </a:bodyPr>
          <a:lstStyle/>
          <a:p>
            <a:r>
              <a:rPr lang="de-DE" sz="1000"/>
              <a:t>0</a:t>
            </a:r>
            <a:endParaRPr lang="de-DE" sz="800"/>
          </a:p>
        </p:txBody>
      </p:sp>
      <p:sp>
        <p:nvSpPr>
          <p:cNvPr id="120" name="Textfeld 119">
            <a:extLst>
              <a:ext uri="{FF2B5EF4-FFF2-40B4-BE49-F238E27FC236}">
                <a16:creationId xmlns:a16="http://schemas.microsoft.com/office/drawing/2014/main" id="{DAA02ABE-C10D-49CF-9929-3346E2F0E826}"/>
              </a:ext>
            </a:extLst>
          </p:cNvPr>
          <p:cNvSpPr txBox="1"/>
          <p:nvPr/>
        </p:nvSpPr>
        <p:spPr>
          <a:xfrm>
            <a:off x="7086137" y="4135654"/>
            <a:ext cx="254060" cy="246221"/>
          </a:xfrm>
          <a:prstGeom prst="rect">
            <a:avLst/>
          </a:prstGeom>
          <a:noFill/>
        </p:spPr>
        <p:txBody>
          <a:bodyPr wrap="square" rtlCol="0">
            <a:spAutoFit/>
          </a:bodyPr>
          <a:lstStyle/>
          <a:p>
            <a:r>
              <a:rPr lang="de-DE" sz="1000"/>
              <a:t>0</a:t>
            </a:r>
            <a:endParaRPr lang="de-DE" sz="800"/>
          </a:p>
        </p:txBody>
      </p:sp>
      <p:sp>
        <p:nvSpPr>
          <p:cNvPr id="121" name="Textfeld 120">
            <a:extLst>
              <a:ext uri="{FF2B5EF4-FFF2-40B4-BE49-F238E27FC236}">
                <a16:creationId xmlns:a16="http://schemas.microsoft.com/office/drawing/2014/main" id="{8806889E-E54A-4222-996A-C6B4EDB674ED}"/>
              </a:ext>
            </a:extLst>
          </p:cNvPr>
          <p:cNvSpPr txBox="1"/>
          <p:nvPr/>
        </p:nvSpPr>
        <p:spPr>
          <a:xfrm>
            <a:off x="7518153" y="4135654"/>
            <a:ext cx="254060" cy="246221"/>
          </a:xfrm>
          <a:prstGeom prst="rect">
            <a:avLst/>
          </a:prstGeom>
          <a:noFill/>
        </p:spPr>
        <p:txBody>
          <a:bodyPr wrap="square" rtlCol="0">
            <a:spAutoFit/>
          </a:bodyPr>
          <a:lstStyle/>
          <a:p>
            <a:r>
              <a:rPr lang="de-DE" sz="1000"/>
              <a:t>2</a:t>
            </a:r>
            <a:endParaRPr lang="de-DE" sz="800"/>
          </a:p>
        </p:txBody>
      </p:sp>
      <p:sp>
        <p:nvSpPr>
          <p:cNvPr id="122" name="Textfeld 121">
            <a:extLst>
              <a:ext uri="{FF2B5EF4-FFF2-40B4-BE49-F238E27FC236}">
                <a16:creationId xmlns:a16="http://schemas.microsoft.com/office/drawing/2014/main" id="{4E57E5DF-2B0A-46FE-A5DB-75C20333E937}"/>
              </a:ext>
            </a:extLst>
          </p:cNvPr>
          <p:cNvSpPr txBox="1"/>
          <p:nvPr/>
        </p:nvSpPr>
        <p:spPr>
          <a:xfrm>
            <a:off x="7961522" y="4135654"/>
            <a:ext cx="254060" cy="246221"/>
          </a:xfrm>
          <a:prstGeom prst="rect">
            <a:avLst/>
          </a:prstGeom>
          <a:noFill/>
        </p:spPr>
        <p:txBody>
          <a:bodyPr wrap="square" rtlCol="0">
            <a:spAutoFit/>
          </a:bodyPr>
          <a:lstStyle/>
          <a:p>
            <a:r>
              <a:rPr lang="de-DE" sz="1000"/>
              <a:t>4</a:t>
            </a:r>
            <a:endParaRPr lang="de-DE" sz="800"/>
          </a:p>
        </p:txBody>
      </p:sp>
      <p:sp>
        <p:nvSpPr>
          <p:cNvPr id="123" name="Textfeld 122">
            <a:extLst>
              <a:ext uri="{FF2B5EF4-FFF2-40B4-BE49-F238E27FC236}">
                <a16:creationId xmlns:a16="http://schemas.microsoft.com/office/drawing/2014/main" id="{D359F942-33E3-4E8D-BF3E-2CF2321D3759}"/>
              </a:ext>
            </a:extLst>
          </p:cNvPr>
          <p:cNvSpPr txBox="1"/>
          <p:nvPr/>
        </p:nvSpPr>
        <p:spPr>
          <a:xfrm>
            <a:off x="8393991" y="4135654"/>
            <a:ext cx="254060" cy="246221"/>
          </a:xfrm>
          <a:prstGeom prst="rect">
            <a:avLst/>
          </a:prstGeom>
          <a:noFill/>
        </p:spPr>
        <p:txBody>
          <a:bodyPr wrap="square" rtlCol="0">
            <a:spAutoFit/>
          </a:bodyPr>
          <a:lstStyle/>
          <a:p>
            <a:r>
              <a:rPr lang="de-DE" sz="1000"/>
              <a:t>6</a:t>
            </a:r>
            <a:endParaRPr lang="de-DE" sz="800"/>
          </a:p>
        </p:txBody>
      </p:sp>
      <p:sp>
        <p:nvSpPr>
          <p:cNvPr id="124" name="Textfeld 123">
            <a:extLst>
              <a:ext uri="{FF2B5EF4-FFF2-40B4-BE49-F238E27FC236}">
                <a16:creationId xmlns:a16="http://schemas.microsoft.com/office/drawing/2014/main" id="{8F616E74-8310-484A-8B87-85F847FA04DB}"/>
              </a:ext>
            </a:extLst>
          </p:cNvPr>
          <p:cNvSpPr txBox="1"/>
          <p:nvPr/>
        </p:nvSpPr>
        <p:spPr>
          <a:xfrm>
            <a:off x="8832567" y="4135654"/>
            <a:ext cx="254060" cy="246221"/>
          </a:xfrm>
          <a:prstGeom prst="rect">
            <a:avLst/>
          </a:prstGeom>
          <a:noFill/>
        </p:spPr>
        <p:txBody>
          <a:bodyPr wrap="square" rtlCol="0">
            <a:spAutoFit/>
          </a:bodyPr>
          <a:lstStyle/>
          <a:p>
            <a:r>
              <a:rPr lang="de-DE" sz="1000"/>
              <a:t>8</a:t>
            </a:r>
            <a:endParaRPr lang="de-DE" sz="800"/>
          </a:p>
        </p:txBody>
      </p:sp>
      <p:sp>
        <p:nvSpPr>
          <p:cNvPr id="125" name="Textfeld 124">
            <a:extLst>
              <a:ext uri="{FF2B5EF4-FFF2-40B4-BE49-F238E27FC236}">
                <a16:creationId xmlns:a16="http://schemas.microsoft.com/office/drawing/2014/main" id="{52A239EB-FAB9-4735-8D71-D01B4634B16E}"/>
              </a:ext>
            </a:extLst>
          </p:cNvPr>
          <p:cNvSpPr txBox="1"/>
          <p:nvPr/>
        </p:nvSpPr>
        <p:spPr>
          <a:xfrm>
            <a:off x="9231792" y="4128664"/>
            <a:ext cx="333283" cy="246221"/>
          </a:xfrm>
          <a:prstGeom prst="rect">
            <a:avLst/>
          </a:prstGeom>
          <a:noFill/>
        </p:spPr>
        <p:txBody>
          <a:bodyPr wrap="square" rtlCol="0">
            <a:spAutoFit/>
          </a:bodyPr>
          <a:lstStyle/>
          <a:p>
            <a:r>
              <a:rPr lang="de-DE" sz="1000"/>
              <a:t>10</a:t>
            </a:r>
            <a:endParaRPr lang="de-DE" sz="800"/>
          </a:p>
        </p:txBody>
      </p:sp>
      <p:sp>
        <p:nvSpPr>
          <p:cNvPr id="126" name="Textfeld 125">
            <a:extLst>
              <a:ext uri="{FF2B5EF4-FFF2-40B4-BE49-F238E27FC236}">
                <a16:creationId xmlns:a16="http://schemas.microsoft.com/office/drawing/2014/main" id="{09E939B0-CBEB-492D-86BB-82FB3D8FD6AA}"/>
              </a:ext>
            </a:extLst>
          </p:cNvPr>
          <p:cNvSpPr txBox="1"/>
          <p:nvPr/>
        </p:nvSpPr>
        <p:spPr>
          <a:xfrm>
            <a:off x="9663930" y="4135653"/>
            <a:ext cx="333283" cy="246221"/>
          </a:xfrm>
          <a:prstGeom prst="rect">
            <a:avLst/>
          </a:prstGeom>
          <a:noFill/>
        </p:spPr>
        <p:txBody>
          <a:bodyPr wrap="square" rtlCol="0">
            <a:spAutoFit/>
          </a:bodyPr>
          <a:lstStyle/>
          <a:p>
            <a:r>
              <a:rPr lang="de-DE" sz="1000"/>
              <a:t>12</a:t>
            </a:r>
            <a:endParaRPr lang="de-DE" sz="800"/>
          </a:p>
        </p:txBody>
      </p:sp>
      <p:sp>
        <p:nvSpPr>
          <p:cNvPr id="127" name="Textfeld 126">
            <a:extLst>
              <a:ext uri="{FF2B5EF4-FFF2-40B4-BE49-F238E27FC236}">
                <a16:creationId xmlns:a16="http://schemas.microsoft.com/office/drawing/2014/main" id="{BB4D5843-C4A8-433F-8EF1-8603B3B49065}"/>
              </a:ext>
            </a:extLst>
          </p:cNvPr>
          <p:cNvSpPr txBox="1"/>
          <p:nvPr/>
        </p:nvSpPr>
        <p:spPr>
          <a:xfrm>
            <a:off x="10097641" y="4138190"/>
            <a:ext cx="333283" cy="246221"/>
          </a:xfrm>
          <a:prstGeom prst="rect">
            <a:avLst/>
          </a:prstGeom>
          <a:noFill/>
        </p:spPr>
        <p:txBody>
          <a:bodyPr wrap="square" rtlCol="0">
            <a:spAutoFit/>
          </a:bodyPr>
          <a:lstStyle/>
          <a:p>
            <a:r>
              <a:rPr lang="de-DE" sz="1000"/>
              <a:t>14</a:t>
            </a:r>
            <a:endParaRPr lang="de-DE" sz="800"/>
          </a:p>
        </p:txBody>
      </p:sp>
      <p:sp>
        <p:nvSpPr>
          <p:cNvPr id="128" name="Textfeld 127">
            <a:extLst>
              <a:ext uri="{FF2B5EF4-FFF2-40B4-BE49-F238E27FC236}">
                <a16:creationId xmlns:a16="http://schemas.microsoft.com/office/drawing/2014/main" id="{5E05FCC3-0AF9-4E2F-B52D-FCAA3F0D0589}"/>
              </a:ext>
            </a:extLst>
          </p:cNvPr>
          <p:cNvSpPr txBox="1"/>
          <p:nvPr/>
        </p:nvSpPr>
        <p:spPr>
          <a:xfrm>
            <a:off x="10531099" y="4135653"/>
            <a:ext cx="333283" cy="246221"/>
          </a:xfrm>
          <a:prstGeom prst="rect">
            <a:avLst/>
          </a:prstGeom>
          <a:noFill/>
        </p:spPr>
        <p:txBody>
          <a:bodyPr wrap="square" rtlCol="0">
            <a:spAutoFit/>
          </a:bodyPr>
          <a:lstStyle/>
          <a:p>
            <a:r>
              <a:rPr lang="de-DE" sz="1000"/>
              <a:t>16</a:t>
            </a:r>
            <a:endParaRPr lang="de-DE" sz="800"/>
          </a:p>
        </p:txBody>
      </p:sp>
      <p:sp>
        <p:nvSpPr>
          <p:cNvPr id="129" name="Textfeld 128">
            <a:extLst>
              <a:ext uri="{FF2B5EF4-FFF2-40B4-BE49-F238E27FC236}">
                <a16:creationId xmlns:a16="http://schemas.microsoft.com/office/drawing/2014/main" id="{77885EFC-98CE-43C4-AFD2-84DF939FB4EA}"/>
              </a:ext>
            </a:extLst>
          </p:cNvPr>
          <p:cNvSpPr txBox="1"/>
          <p:nvPr/>
        </p:nvSpPr>
        <p:spPr>
          <a:xfrm>
            <a:off x="10966301" y="4135653"/>
            <a:ext cx="333283" cy="246221"/>
          </a:xfrm>
          <a:prstGeom prst="rect">
            <a:avLst/>
          </a:prstGeom>
          <a:noFill/>
        </p:spPr>
        <p:txBody>
          <a:bodyPr wrap="square" rtlCol="0">
            <a:spAutoFit/>
          </a:bodyPr>
          <a:lstStyle/>
          <a:p>
            <a:r>
              <a:rPr lang="de-DE" sz="1000"/>
              <a:t>18</a:t>
            </a:r>
            <a:endParaRPr lang="de-DE" sz="800"/>
          </a:p>
        </p:txBody>
      </p:sp>
      <p:sp>
        <p:nvSpPr>
          <p:cNvPr id="130" name="Textfeld 129">
            <a:extLst>
              <a:ext uri="{FF2B5EF4-FFF2-40B4-BE49-F238E27FC236}">
                <a16:creationId xmlns:a16="http://schemas.microsoft.com/office/drawing/2014/main" id="{77D97D50-0030-4431-9797-20EC7A25571D}"/>
              </a:ext>
            </a:extLst>
          </p:cNvPr>
          <p:cNvSpPr txBox="1"/>
          <p:nvPr/>
        </p:nvSpPr>
        <p:spPr>
          <a:xfrm>
            <a:off x="11403959" y="4128664"/>
            <a:ext cx="333283" cy="246221"/>
          </a:xfrm>
          <a:prstGeom prst="rect">
            <a:avLst/>
          </a:prstGeom>
          <a:noFill/>
        </p:spPr>
        <p:txBody>
          <a:bodyPr wrap="square" rtlCol="0">
            <a:spAutoFit/>
          </a:bodyPr>
          <a:lstStyle/>
          <a:p>
            <a:r>
              <a:rPr lang="de-DE" sz="1000"/>
              <a:t>20</a:t>
            </a:r>
            <a:endParaRPr lang="de-DE" sz="800"/>
          </a:p>
        </p:txBody>
      </p:sp>
      <p:sp>
        <p:nvSpPr>
          <p:cNvPr id="131" name="Textfeld 130">
            <a:extLst>
              <a:ext uri="{FF2B5EF4-FFF2-40B4-BE49-F238E27FC236}">
                <a16:creationId xmlns:a16="http://schemas.microsoft.com/office/drawing/2014/main" id="{BC6A6896-81CA-4114-B1AA-E186519F917E}"/>
              </a:ext>
            </a:extLst>
          </p:cNvPr>
          <p:cNvSpPr txBox="1"/>
          <p:nvPr/>
        </p:nvSpPr>
        <p:spPr>
          <a:xfrm>
            <a:off x="8875012" y="4325765"/>
            <a:ext cx="917688" cy="276999"/>
          </a:xfrm>
          <a:prstGeom prst="rect">
            <a:avLst/>
          </a:prstGeom>
          <a:noFill/>
        </p:spPr>
        <p:txBody>
          <a:bodyPr wrap="none" rtlCol="0">
            <a:spAutoFit/>
          </a:bodyPr>
          <a:lstStyle/>
          <a:p>
            <a:pPr algn="ctr"/>
            <a:r>
              <a:rPr lang="de-DE" sz="1200" b="1"/>
              <a:t>Time (</a:t>
            </a:r>
            <a:r>
              <a:rPr lang="de-DE" sz="1200" b="1" err="1"/>
              <a:t>mo</a:t>
            </a:r>
            <a:r>
              <a:rPr lang="de-DE" sz="1200" b="1"/>
              <a:t>)</a:t>
            </a:r>
          </a:p>
        </p:txBody>
      </p:sp>
      <p:sp>
        <p:nvSpPr>
          <p:cNvPr id="132" name="Textfeld 131">
            <a:extLst>
              <a:ext uri="{FF2B5EF4-FFF2-40B4-BE49-F238E27FC236}">
                <a16:creationId xmlns:a16="http://schemas.microsoft.com/office/drawing/2014/main" id="{D6696141-EF2E-4B53-AE00-82235E829298}"/>
              </a:ext>
            </a:extLst>
          </p:cNvPr>
          <p:cNvSpPr txBox="1"/>
          <p:nvPr/>
        </p:nvSpPr>
        <p:spPr>
          <a:xfrm rot="16200000">
            <a:off x="5432516" y="2794235"/>
            <a:ext cx="2222083" cy="276999"/>
          </a:xfrm>
          <a:prstGeom prst="rect">
            <a:avLst/>
          </a:prstGeom>
          <a:noFill/>
        </p:spPr>
        <p:txBody>
          <a:bodyPr wrap="none" rtlCol="0">
            <a:spAutoFit/>
          </a:bodyPr>
          <a:lstStyle/>
          <a:p>
            <a:pPr algn="ctr"/>
            <a:r>
              <a:rPr lang="de-DE" sz="1200" b="1" err="1"/>
              <a:t>Probability</a:t>
            </a:r>
            <a:r>
              <a:rPr lang="de-DE" sz="1200" b="1"/>
              <a:t> </a:t>
            </a:r>
            <a:r>
              <a:rPr lang="de-DE" sz="1200" b="1" err="1"/>
              <a:t>of</a:t>
            </a:r>
            <a:r>
              <a:rPr lang="de-DE" sz="1200" b="1"/>
              <a:t> Event Free, %</a:t>
            </a:r>
            <a:endParaRPr lang="de-DE" sz="1200"/>
          </a:p>
        </p:txBody>
      </p:sp>
      <p:sp>
        <p:nvSpPr>
          <p:cNvPr id="133" name="Textfeld 132">
            <a:extLst>
              <a:ext uri="{FF2B5EF4-FFF2-40B4-BE49-F238E27FC236}">
                <a16:creationId xmlns:a16="http://schemas.microsoft.com/office/drawing/2014/main" id="{CC9B6D9A-6DAE-4DB3-8942-E1AF17B3A266}"/>
              </a:ext>
            </a:extLst>
          </p:cNvPr>
          <p:cNvSpPr txBox="1"/>
          <p:nvPr/>
        </p:nvSpPr>
        <p:spPr>
          <a:xfrm>
            <a:off x="7105028" y="2991531"/>
            <a:ext cx="1131535" cy="369332"/>
          </a:xfrm>
          <a:prstGeom prst="rect">
            <a:avLst/>
          </a:prstGeom>
          <a:noFill/>
        </p:spPr>
        <p:txBody>
          <a:bodyPr wrap="square" rtlCol="0">
            <a:spAutoFit/>
          </a:bodyPr>
          <a:lstStyle/>
          <a:p>
            <a:r>
              <a:rPr lang="de-DE" sz="900" err="1"/>
              <a:t>Censoring</a:t>
            </a:r>
            <a:r>
              <a:rPr lang="de-DE" sz="900"/>
              <a:t> </a:t>
            </a:r>
            <a:r>
              <a:rPr lang="de-DE" sz="900" err="1"/>
              <a:t>times</a:t>
            </a:r>
            <a:endParaRPr lang="de-DE" sz="900"/>
          </a:p>
          <a:p>
            <a:r>
              <a:rPr lang="de-DE" sz="900"/>
              <a:t>All </a:t>
            </a:r>
            <a:r>
              <a:rPr lang="de-DE" sz="900" err="1"/>
              <a:t>patients</a:t>
            </a:r>
            <a:r>
              <a:rPr lang="de-DE" sz="900"/>
              <a:t> (N=94)</a:t>
            </a:r>
            <a:endParaRPr lang="de-DE" sz="700"/>
          </a:p>
        </p:txBody>
      </p:sp>
      <p:sp>
        <p:nvSpPr>
          <p:cNvPr id="134" name="Textfeld 133">
            <a:extLst>
              <a:ext uri="{FF2B5EF4-FFF2-40B4-BE49-F238E27FC236}">
                <a16:creationId xmlns:a16="http://schemas.microsoft.com/office/drawing/2014/main" id="{692197F8-059B-46C5-A8A3-3B5CA9CF7A16}"/>
              </a:ext>
            </a:extLst>
          </p:cNvPr>
          <p:cNvSpPr txBox="1"/>
          <p:nvPr/>
        </p:nvSpPr>
        <p:spPr>
          <a:xfrm>
            <a:off x="7119317" y="3314306"/>
            <a:ext cx="1297669" cy="369332"/>
          </a:xfrm>
          <a:prstGeom prst="rect">
            <a:avLst/>
          </a:prstGeom>
          <a:noFill/>
        </p:spPr>
        <p:txBody>
          <a:bodyPr wrap="square" rtlCol="0">
            <a:spAutoFit/>
          </a:bodyPr>
          <a:lstStyle/>
          <a:p>
            <a:r>
              <a:rPr lang="de-DE" sz="900" err="1"/>
              <a:t>Number</a:t>
            </a:r>
            <a:r>
              <a:rPr lang="de-DE" sz="900"/>
              <a:t> </a:t>
            </a:r>
            <a:r>
              <a:rPr lang="de-DE" sz="900" err="1"/>
              <a:t>of</a:t>
            </a:r>
            <a:r>
              <a:rPr lang="de-DE" sz="900"/>
              <a:t> </a:t>
            </a:r>
            <a:r>
              <a:rPr lang="de-DE" sz="900" err="1"/>
              <a:t>events</a:t>
            </a:r>
            <a:r>
              <a:rPr lang="de-DE" sz="900"/>
              <a:t> (n)</a:t>
            </a:r>
          </a:p>
          <a:p>
            <a:r>
              <a:rPr lang="de-DE" sz="900"/>
              <a:t>All </a:t>
            </a:r>
            <a:r>
              <a:rPr lang="de-DE" sz="900" err="1"/>
              <a:t>patients</a:t>
            </a:r>
            <a:r>
              <a:rPr lang="de-DE" sz="900"/>
              <a:t>: 3</a:t>
            </a:r>
            <a:endParaRPr lang="de-DE" sz="700"/>
          </a:p>
        </p:txBody>
      </p:sp>
      <p:sp>
        <p:nvSpPr>
          <p:cNvPr id="135" name="Textfeld 134">
            <a:extLst>
              <a:ext uri="{FF2B5EF4-FFF2-40B4-BE49-F238E27FC236}">
                <a16:creationId xmlns:a16="http://schemas.microsoft.com/office/drawing/2014/main" id="{D1663AEF-FC2D-4333-AAE2-9E8D04E4EA2F}"/>
              </a:ext>
            </a:extLst>
          </p:cNvPr>
          <p:cNvSpPr txBox="1"/>
          <p:nvPr/>
        </p:nvSpPr>
        <p:spPr>
          <a:xfrm>
            <a:off x="7120968" y="3637999"/>
            <a:ext cx="2473669" cy="369332"/>
          </a:xfrm>
          <a:prstGeom prst="rect">
            <a:avLst/>
          </a:prstGeom>
          <a:noFill/>
        </p:spPr>
        <p:txBody>
          <a:bodyPr wrap="square" lIns="91440" tIns="45720" rIns="91440" bIns="45720" rtlCol="0" anchor="t">
            <a:spAutoFit/>
          </a:bodyPr>
          <a:lstStyle/>
          <a:p>
            <a:r>
              <a:rPr lang="de-DE" sz="900"/>
              <a:t>Kaplan-Meier </a:t>
            </a:r>
            <a:r>
              <a:rPr lang="de-DE" sz="900" err="1"/>
              <a:t>medians</a:t>
            </a:r>
            <a:endParaRPr lang="de-DE" sz="900"/>
          </a:p>
          <a:p>
            <a:r>
              <a:rPr lang="de-DE" sz="900"/>
              <a:t>All </a:t>
            </a:r>
            <a:r>
              <a:rPr lang="de-DE" sz="900" err="1"/>
              <a:t>patients</a:t>
            </a:r>
            <a:r>
              <a:rPr lang="de-DE" sz="900"/>
              <a:t>: NE </a:t>
            </a:r>
            <a:r>
              <a:rPr lang="de-DE" sz="900" err="1"/>
              <a:t>months</a:t>
            </a:r>
            <a:r>
              <a:rPr lang="de-DE" sz="900"/>
              <a:t>, 95% CL (NE-NE)</a:t>
            </a:r>
            <a:endParaRPr lang="de-DE" sz="700"/>
          </a:p>
        </p:txBody>
      </p:sp>
      <p:cxnSp>
        <p:nvCxnSpPr>
          <p:cNvPr id="136" name="Gerader Verbinder 135">
            <a:extLst>
              <a:ext uri="{FF2B5EF4-FFF2-40B4-BE49-F238E27FC236}">
                <a16:creationId xmlns:a16="http://schemas.microsoft.com/office/drawing/2014/main" id="{C0830FBE-F855-4499-89ED-1012A4AE3C8F}"/>
              </a:ext>
            </a:extLst>
          </p:cNvPr>
          <p:cNvCxnSpPr>
            <a:cxnSpLocks/>
          </p:cNvCxnSpPr>
          <p:nvPr/>
        </p:nvCxnSpPr>
        <p:spPr>
          <a:xfrm>
            <a:off x="8251300" y="3230958"/>
            <a:ext cx="321046"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7" name="Rechteck 136">
            <a:extLst>
              <a:ext uri="{FF2B5EF4-FFF2-40B4-BE49-F238E27FC236}">
                <a16:creationId xmlns:a16="http://schemas.microsoft.com/office/drawing/2014/main" id="{AAF227A9-DB38-4C53-BA8E-A2A6A87827A9}"/>
              </a:ext>
            </a:extLst>
          </p:cNvPr>
          <p:cNvSpPr/>
          <p:nvPr/>
        </p:nvSpPr>
        <p:spPr>
          <a:xfrm>
            <a:off x="8389413" y="319785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8" name="Rechteck 137">
            <a:extLst>
              <a:ext uri="{FF2B5EF4-FFF2-40B4-BE49-F238E27FC236}">
                <a16:creationId xmlns:a16="http://schemas.microsoft.com/office/drawing/2014/main" id="{40B76897-4127-4840-A859-CF7A8EB37DE9}"/>
              </a:ext>
            </a:extLst>
          </p:cNvPr>
          <p:cNvSpPr/>
          <p:nvPr/>
        </p:nvSpPr>
        <p:spPr>
          <a:xfrm>
            <a:off x="8388963" y="3099023"/>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9" name="Freihandform: Form 198">
            <a:extLst>
              <a:ext uri="{FF2B5EF4-FFF2-40B4-BE49-F238E27FC236}">
                <a16:creationId xmlns:a16="http://schemas.microsoft.com/office/drawing/2014/main" id="{A4BB8FEC-EB9C-4E55-98CC-D6D0485E3F03}"/>
              </a:ext>
            </a:extLst>
          </p:cNvPr>
          <p:cNvSpPr/>
          <p:nvPr/>
        </p:nvSpPr>
        <p:spPr>
          <a:xfrm>
            <a:off x="7210425" y="1986192"/>
            <a:ext cx="4019550" cy="127000"/>
          </a:xfrm>
          <a:custGeom>
            <a:avLst/>
            <a:gdLst>
              <a:gd name="connsiteX0" fmla="*/ 0 w 4019550"/>
              <a:gd name="connsiteY0" fmla="*/ 0 h 127000"/>
              <a:gd name="connsiteX1" fmla="*/ 1387475 w 4019550"/>
              <a:gd name="connsiteY1" fmla="*/ 3175 h 127000"/>
              <a:gd name="connsiteX2" fmla="*/ 1387475 w 4019550"/>
              <a:gd name="connsiteY2" fmla="*/ 38100 h 127000"/>
              <a:gd name="connsiteX3" fmla="*/ 1530350 w 4019550"/>
              <a:gd name="connsiteY3" fmla="*/ 38100 h 127000"/>
              <a:gd name="connsiteX4" fmla="*/ 1530350 w 4019550"/>
              <a:gd name="connsiteY4" fmla="*/ 69850 h 127000"/>
              <a:gd name="connsiteX5" fmla="*/ 2041525 w 4019550"/>
              <a:gd name="connsiteY5" fmla="*/ 73025 h 127000"/>
              <a:gd name="connsiteX6" fmla="*/ 2047875 w 4019550"/>
              <a:gd name="connsiteY6" fmla="*/ 127000 h 127000"/>
              <a:gd name="connsiteX7" fmla="*/ 4019550 w 4019550"/>
              <a:gd name="connsiteY7" fmla="*/ 127000 h 127000"/>
              <a:gd name="connsiteX0" fmla="*/ 0 w 4019550"/>
              <a:gd name="connsiteY0" fmla="*/ 0 h 127000"/>
              <a:gd name="connsiteX1" fmla="*/ 1387475 w 4019550"/>
              <a:gd name="connsiteY1" fmla="*/ 3175 h 127000"/>
              <a:gd name="connsiteX2" fmla="*/ 1387475 w 4019550"/>
              <a:gd name="connsiteY2" fmla="*/ 38100 h 127000"/>
              <a:gd name="connsiteX3" fmla="*/ 1530350 w 4019550"/>
              <a:gd name="connsiteY3" fmla="*/ 38100 h 127000"/>
              <a:gd name="connsiteX4" fmla="*/ 1530350 w 4019550"/>
              <a:gd name="connsiteY4" fmla="*/ 69850 h 127000"/>
              <a:gd name="connsiteX5" fmla="*/ 2041525 w 4019550"/>
              <a:gd name="connsiteY5" fmla="*/ 73025 h 127000"/>
              <a:gd name="connsiteX6" fmla="*/ 2044700 w 4019550"/>
              <a:gd name="connsiteY6" fmla="*/ 127000 h 127000"/>
              <a:gd name="connsiteX7" fmla="*/ 4019550 w 4019550"/>
              <a:gd name="connsiteY7" fmla="*/ 127000 h 127000"/>
              <a:gd name="connsiteX0" fmla="*/ 0 w 4019550"/>
              <a:gd name="connsiteY0" fmla="*/ 0 h 127000"/>
              <a:gd name="connsiteX1" fmla="*/ 1387475 w 4019550"/>
              <a:gd name="connsiteY1" fmla="*/ 3175 h 127000"/>
              <a:gd name="connsiteX2" fmla="*/ 1387475 w 4019550"/>
              <a:gd name="connsiteY2" fmla="*/ 38100 h 127000"/>
              <a:gd name="connsiteX3" fmla="*/ 1530350 w 4019550"/>
              <a:gd name="connsiteY3" fmla="*/ 38100 h 127000"/>
              <a:gd name="connsiteX4" fmla="*/ 1530350 w 4019550"/>
              <a:gd name="connsiteY4" fmla="*/ 69850 h 127000"/>
              <a:gd name="connsiteX5" fmla="*/ 2041525 w 4019550"/>
              <a:gd name="connsiteY5" fmla="*/ 73025 h 127000"/>
              <a:gd name="connsiteX6" fmla="*/ 2044700 w 4019550"/>
              <a:gd name="connsiteY6" fmla="*/ 127000 h 127000"/>
              <a:gd name="connsiteX7" fmla="*/ 4019550 w 4019550"/>
              <a:gd name="connsiteY7" fmla="*/ 127000 h 127000"/>
              <a:gd name="connsiteX0" fmla="*/ 0 w 4019550"/>
              <a:gd name="connsiteY0" fmla="*/ 0 h 127000"/>
              <a:gd name="connsiteX1" fmla="*/ 1387475 w 4019550"/>
              <a:gd name="connsiteY1" fmla="*/ 3175 h 127000"/>
              <a:gd name="connsiteX2" fmla="*/ 1387475 w 4019550"/>
              <a:gd name="connsiteY2" fmla="*/ 38100 h 127000"/>
              <a:gd name="connsiteX3" fmla="*/ 1530350 w 4019550"/>
              <a:gd name="connsiteY3" fmla="*/ 38100 h 127000"/>
              <a:gd name="connsiteX4" fmla="*/ 1530350 w 4019550"/>
              <a:gd name="connsiteY4" fmla="*/ 69850 h 127000"/>
              <a:gd name="connsiteX5" fmla="*/ 2041525 w 4019550"/>
              <a:gd name="connsiteY5" fmla="*/ 73025 h 127000"/>
              <a:gd name="connsiteX6" fmla="*/ 2041525 w 4019550"/>
              <a:gd name="connsiteY6" fmla="*/ 127000 h 127000"/>
              <a:gd name="connsiteX7" fmla="*/ 4019550 w 4019550"/>
              <a:gd name="connsiteY7" fmla="*/ 12700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550" h="127000">
                <a:moveTo>
                  <a:pt x="0" y="0"/>
                </a:moveTo>
                <a:lnTo>
                  <a:pt x="1387475" y="3175"/>
                </a:lnTo>
                <a:lnTo>
                  <a:pt x="1387475" y="38100"/>
                </a:lnTo>
                <a:lnTo>
                  <a:pt x="1530350" y="38100"/>
                </a:lnTo>
                <a:lnTo>
                  <a:pt x="1530350" y="69850"/>
                </a:lnTo>
                <a:lnTo>
                  <a:pt x="2041525" y="73025"/>
                </a:lnTo>
                <a:lnTo>
                  <a:pt x="2041525" y="127000"/>
                </a:lnTo>
                <a:lnTo>
                  <a:pt x="4019550" y="127000"/>
                </a:ln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1" name="Rechteck 200">
            <a:extLst>
              <a:ext uri="{FF2B5EF4-FFF2-40B4-BE49-F238E27FC236}">
                <a16:creationId xmlns:a16="http://schemas.microsoft.com/office/drawing/2014/main" id="{8276481F-2D3A-4814-BF82-25DA908DE1CF}"/>
              </a:ext>
            </a:extLst>
          </p:cNvPr>
          <p:cNvSpPr/>
          <p:nvPr/>
        </p:nvSpPr>
        <p:spPr>
          <a:xfrm>
            <a:off x="7588843" y="1952988"/>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2" name="Rechteck 201">
            <a:extLst>
              <a:ext uri="{FF2B5EF4-FFF2-40B4-BE49-F238E27FC236}">
                <a16:creationId xmlns:a16="http://schemas.microsoft.com/office/drawing/2014/main" id="{EE3EB458-5F63-434A-A6C6-107EC7AA47A1}"/>
              </a:ext>
            </a:extLst>
          </p:cNvPr>
          <p:cNvSpPr/>
          <p:nvPr/>
        </p:nvSpPr>
        <p:spPr>
          <a:xfrm>
            <a:off x="7701558" y="195113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3" name="Rechteck 202">
            <a:extLst>
              <a:ext uri="{FF2B5EF4-FFF2-40B4-BE49-F238E27FC236}">
                <a16:creationId xmlns:a16="http://schemas.microsoft.com/office/drawing/2014/main" id="{265CD642-2E1F-4337-83BC-FE93D2AC9813}"/>
              </a:ext>
            </a:extLst>
          </p:cNvPr>
          <p:cNvSpPr/>
          <p:nvPr/>
        </p:nvSpPr>
        <p:spPr>
          <a:xfrm>
            <a:off x="7764371" y="195113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4" name="Rechteck 203">
            <a:extLst>
              <a:ext uri="{FF2B5EF4-FFF2-40B4-BE49-F238E27FC236}">
                <a16:creationId xmlns:a16="http://schemas.microsoft.com/office/drawing/2014/main" id="{0315823D-5054-4D3C-9DBC-04205F26DEC1}"/>
              </a:ext>
            </a:extLst>
          </p:cNvPr>
          <p:cNvSpPr/>
          <p:nvPr/>
        </p:nvSpPr>
        <p:spPr>
          <a:xfrm>
            <a:off x="7890027" y="1951180"/>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5" name="Rechteck 204">
            <a:extLst>
              <a:ext uri="{FF2B5EF4-FFF2-40B4-BE49-F238E27FC236}">
                <a16:creationId xmlns:a16="http://schemas.microsoft.com/office/drawing/2014/main" id="{60EC1FC6-8F5E-4041-9EB2-CABC9A52C230}"/>
              </a:ext>
            </a:extLst>
          </p:cNvPr>
          <p:cNvSpPr/>
          <p:nvPr/>
        </p:nvSpPr>
        <p:spPr>
          <a:xfrm>
            <a:off x="8078496" y="195113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6" name="Rechteck 205">
            <a:extLst>
              <a:ext uri="{FF2B5EF4-FFF2-40B4-BE49-F238E27FC236}">
                <a16:creationId xmlns:a16="http://schemas.microsoft.com/office/drawing/2014/main" id="{CBAE9659-08CA-4C2D-92AC-659013D533E1}"/>
              </a:ext>
            </a:extLst>
          </p:cNvPr>
          <p:cNvSpPr/>
          <p:nvPr/>
        </p:nvSpPr>
        <p:spPr>
          <a:xfrm>
            <a:off x="8148222" y="195113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7" name="Rechteck 206">
            <a:extLst>
              <a:ext uri="{FF2B5EF4-FFF2-40B4-BE49-F238E27FC236}">
                <a16:creationId xmlns:a16="http://schemas.microsoft.com/office/drawing/2014/main" id="{9C535819-2E94-413D-A089-9C949CFE4621}"/>
              </a:ext>
            </a:extLst>
          </p:cNvPr>
          <p:cNvSpPr/>
          <p:nvPr/>
        </p:nvSpPr>
        <p:spPr>
          <a:xfrm>
            <a:off x="8201481" y="195113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8" name="Rechteck 207">
            <a:extLst>
              <a:ext uri="{FF2B5EF4-FFF2-40B4-BE49-F238E27FC236}">
                <a16:creationId xmlns:a16="http://schemas.microsoft.com/office/drawing/2014/main" id="{15142CA9-33B0-484E-85A9-6B12DFF6707E}"/>
              </a:ext>
            </a:extLst>
          </p:cNvPr>
          <p:cNvSpPr/>
          <p:nvPr/>
        </p:nvSpPr>
        <p:spPr>
          <a:xfrm>
            <a:off x="8252418" y="1951133"/>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9" name="Rechteck 208">
            <a:extLst>
              <a:ext uri="{FF2B5EF4-FFF2-40B4-BE49-F238E27FC236}">
                <a16:creationId xmlns:a16="http://schemas.microsoft.com/office/drawing/2014/main" id="{E72746BC-24C6-4CB6-9ACB-FF4352542C5F}"/>
              </a:ext>
            </a:extLst>
          </p:cNvPr>
          <p:cNvSpPr/>
          <p:nvPr/>
        </p:nvSpPr>
        <p:spPr>
          <a:xfrm>
            <a:off x="8299284" y="1950083"/>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0" name="Rechteck 209">
            <a:extLst>
              <a:ext uri="{FF2B5EF4-FFF2-40B4-BE49-F238E27FC236}">
                <a16:creationId xmlns:a16="http://schemas.microsoft.com/office/drawing/2014/main" id="{6678867A-91A1-448D-A3FE-5D94F2767F88}"/>
              </a:ext>
            </a:extLst>
          </p:cNvPr>
          <p:cNvSpPr/>
          <p:nvPr/>
        </p:nvSpPr>
        <p:spPr>
          <a:xfrm>
            <a:off x="8425602" y="1950083"/>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1" name="Rechteck 210">
            <a:extLst>
              <a:ext uri="{FF2B5EF4-FFF2-40B4-BE49-F238E27FC236}">
                <a16:creationId xmlns:a16="http://schemas.microsoft.com/office/drawing/2014/main" id="{822E6DA3-5D16-4964-83F9-6D402DB9144A}"/>
              </a:ext>
            </a:extLst>
          </p:cNvPr>
          <p:cNvSpPr/>
          <p:nvPr/>
        </p:nvSpPr>
        <p:spPr>
          <a:xfrm>
            <a:off x="8497212" y="1950083"/>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2" name="Rechteck 211">
            <a:extLst>
              <a:ext uri="{FF2B5EF4-FFF2-40B4-BE49-F238E27FC236}">
                <a16:creationId xmlns:a16="http://schemas.microsoft.com/office/drawing/2014/main" id="{91B96753-E28F-4F8C-A1BB-A5D530E095B8}"/>
              </a:ext>
            </a:extLst>
          </p:cNvPr>
          <p:cNvSpPr/>
          <p:nvPr/>
        </p:nvSpPr>
        <p:spPr>
          <a:xfrm>
            <a:off x="8790116" y="2021676"/>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3" name="Rechteck 212">
            <a:extLst>
              <a:ext uri="{FF2B5EF4-FFF2-40B4-BE49-F238E27FC236}">
                <a16:creationId xmlns:a16="http://schemas.microsoft.com/office/drawing/2014/main" id="{F2DA9A96-ACE7-4E72-B1C6-283243E4C648}"/>
              </a:ext>
            </a:extLst>
          </p:cNvPr>
          <p:cNvSpPr/>
          <p:nvPr/>
        </p:nvSpPr>
        <p:spPr>
          <a:xfrm>
            <a:off x="8507284" y="195041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4" name="Rechteck 213">
            <a:extLst>
              <a:ext uri="{FF2B5EF4-FFF2-40B4-BE49-F238E27FC236}">
                <a16:creationId xmlns:a16="http://schemas.microsoft.com/office/drawing/2014/main" id="{835127B8-3770-4F31-AADB-6F7C1EDB6C57}"/>
              </a:ext>
            </a:extLst>
          </p:cNvPr>
          <p:cNvSpPr/>
          <p:nvPr/>
        </p:nvSpPr>
        <p:spPr>
          <a:xfrm>
            <a:off x="8518998" y="195041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5" name="Rechteck 214">
            <a:extLst>
              <a:ext uri="{FF2B5EF4-FFF2-40B4-BE49-F238E27FC236}">
                <a16:creationId xmlns:a16="http://schemas.microsoft.com/office/drawing/2014/main" id="{A398961A-C9F5-4953-892C-6513184F6BC7}"/>
              </a:ext>
            </a:extLst>
          </p:cNvPr>
          <p:cNvSpPr/>
          <p:nvPr/>
        </p:nvSpPr>
        <p:spPr>
          <a:xfrm>
            <a:off x="8671176" y="1988827"/>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6" name="Rechteck 215">
            <a:extLst>
              <a:ext uri="{FF2B5EF4-FFF2-40B4-BE49-F238E27FC236}">
                <a16:creationId xmlns:a16="http://schemas.microsoft.com/office/drawing/2014/main" id="{BE03B2DB-55FD-482C-B088-5F6B1DD54337}"/>
              </a:ext>
            </a:extLst>
          </p:cNvPr>
          <p:cNvSpPr/>
          <p:nvPr/>
        </p:nvSpPr>
        <p:spPr>
          <a:xfrm>
            <a:off x="8531507" y="195041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7" name="Rechteck 216">
            <a:extLst>
              <a:ext uri="{FF2B5EF4-FFF2-40B4-BE49-F238E27FC236}">
                <a16:creationId xmlns:a16="http://schemas.microsoft.com/office/drawing/2014/main" id="{14C3BF02-13DC-4FF3-8B63-C7BECF211884}"/>
              </a:ext>
            </a:extLst>
          </p:cNvPr>
          <p:cNvSpPr/>
          <p:nvPr/>
        </p:nvSpPr>
        <p:spPr>
          <a:xfrm>
            <a:off x="8550300" y="195041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8" name="Rechteck 217">
            <a:extLst>
              <a:ext uri="{FF2B5EF4-FFF2-40B4-BE49-F238E27FC236}">
                <a16:creationId xmlns:a16="http://schemas.microsoft.com/office/drawing/2014/main" id="{0BBC3BA4-D6D0-49C5-ABDC-8236AD7141B6}"/>
              </a:ext>
            </a:extLst>
          </p:cNvPr>
          <p:cNvSpPr/>
          <p:nvPr/>
        </p:nvSpPr>
        <p:spPr>
          <a:xfrm>
            <a:off x="8633597" y="1988827"/>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9" name="Rechteck 218">
            <a:extLst>
              <a:ext uri="{FF2B5EF4-FFF2-40B4-BE49-F238E27FC236}">
                <a16:creationId xmlns:a16="http://schemas.microsoft.com/office/drawing/2014/main" id="{54FC763C-D4CE-4498-8E00-AB279981524B}"/>
              </a:ext>
            </a:extLst>
          </p:cNvPr>
          <p:cNvSpPr/>
          <p:nvPr/>
        </p:nvSpPr>
        <p:spPr>
          <a:xfrm>
            <a:off x="8570182" y="1988827"/>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0" name="Rechteck 219">
            <a:extLst>
              <a:ext uri="{FF2B5EF4-FFF2-40B4-BE49-F238E27FC236}">
                <a16:creationId xmlns:a16="http://schemas.microsoft.com/office/drawing/2014/main" id="{B874CEF4-88CA-4DA7-ADF9-DBE7351CFD7C}"/>
              </a:ext>
            </a:extLst>
          </p:cNvPr>
          <p:cNvSpPr/>
          <p:nvPr/>
        </p:nvSpPr>
        <p:spPr>
          <a:xfrm>
            <a:off x="8703382" y="1988827"/>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1" name="Rechteck 220">
            <a:extLst>
              <a:ext uri="{FF2B5EF4-FFF2-40B4-BE49-F238E27FC236}">
                <a16:creationId xmlns:a16="http://schemas.microsoft.com/office/drawing/2014/main" id="{B6D46503-4A3B-4467-A183-FD967EDDE398}"/>
              </a:ext>
            </a:extLst>
          </p:cNvPr>
          <p:cNvSpPr/>
          <p:nvPr/>
        </p:nvSpPr>
        <p:spPr>
          <a:xfrm>
            <a:off x="8591678" y="1988827"/>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2" name="Rechteck 221">
            <a:extLst>
              <a:ext uri="{FF2B5EF4-FFF2-40B4-BE49-F238E27FC236}">
                <a16:creationId xmlns:a16="http://schemas.microsoft.com/office/drawing/2014/main" id="{7359436C-EC13-4014-B698-BD18C30EDFDF}"/>
              </a:ext>
            </a:extLst>
          </p:cNvPr>
          <p:cNvSpPr/>
          <p:nvPr/>
        </p:nvSpPr>
        <p:spPr>
          <a:xfrm>
            <a:off x="8610738" y="1988827"/>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3" name="Rechteck 222">
            <a:extLst>
              <a:ext uri="{FF2B5EF4-FFF2-40B4-BE49-F238E27FC236}">
                <a16:creationId xmlns:a16="http://schemas.microsoft.com/office/drawing/2014/main" id="{C6522018-8F14-42E4-83EC-082C0876ABB5}"/>
              </a:ext>
            </a:extLst>
          </p:cNvPr>
          <p:cNvSpPr/>
          <p:nvPr/>
        </p:nvSpPr>
        <p:spPr>
          <a:xfrm>
            <a:off x="8799782" y="2021676"/>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4" name="Rechteck 223">
            <a:extLst>
              <a:ext uri="{FF2B5EF4-FFF2-40B4-BE49-F238E27FC236}">
                <a16:creationId xmlns:a16="http://schemas.microsoft.com/office/drawing/2014/main" id="{F0B9161C-65F2-4638-88A1-37603A608A0E}"/>
              </a:ext>
            </a:extLst>
          </p:cNvPr>
          <p:cNvSpPr/>
          <p:nvPr/>
        </p:nvSpPr>
        <p:spPr>
          <a:xfrm>
            <a:off x="8808097" y="2021676"/>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5" name="Rechteck 224">
            <a:extLst>
              <a:ext uri="{FF2B5EF4-FFF2-40B4-BE49-F238E27FC236}">
                <a16:creationId xmlns:a16="http://schemas.microsoft.com/office/drawing/2014/main" id="{4C144CC4-0513-4A2E-AC92-D92BE2200F0F}"/>
              </a:ext>
            </a:extLst>
          </p:cNvPr>
          <p:cNvSpPr/>
          <p:nvPr/>
        </p:nvSpPr>
        <p:spPr>
          <a:xfrm>
            <a:off x="8891566" y="2021676"/>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6" name="Rechteck 225">
            <a:extLst>
              <a:ext uri="{FF2B5EF4-FFF2-40B4-BE49-F238E27FC236}">
                <a16:creationId xmlns:a16="http://schemas.microsoft.com/office/drawing/2014/main" id="{928671A9-98A5-4780-BB5E-1356790F731D}"/>
              </a:ext>
            </a:extLst>
          </p:cNvPr>
          <p:cNvSpPr/>
          <p:nvPr/>
        </p:nvSpPr>
        <p:spPr>
          <a:xfrm>
            <a:off x="8903317" y="2022098"/>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7" name="Rechteck 226">
            <a:extLst>
              <a:ext uri="{FF2B5EF4-FFF2-40B4-BE49-F238E27FC236}">
                <a16:creationId xmlns:a16="http://schemas.microsoft.com/office/drawing/2014/main" id="{9ED9D661-2DA8-48DB-B782-62E23FA30585}"/>
              </a:ext>
            </a:extLst>
          </p:cNvPr>
          <p:cNvSpPr/>
          <p:nvPr/>
        </p:nvSpPr>
        <p:spPr>
          <a:xfrm>
            <a:off x="9105660" y="2024057"/>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8" name="Rechteck 227">
            <a:extLst>
              <a:ext uri="{FF2B5EF4-FFF2-40B4-BE49-F238E27FC236}">
                <a16:creationId xmlns:a16="http://schemas.microsoft.com/office/drawing/2014/main" id="{2EE9D199-4EC4-4617-8D4F-CE7914C841ED}"/>
              </a:ext>
            </a:extLst>
          </p:cNvPr>
          <p:cNvSpPr/>
          <p:nvPr/>
        </p:nvSpPr>
        <p:spPr>
          <a:xfrm>
            <a:off x="9119460" y="2024056"/>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9" name="Rechteck 228">
            <a:extLst>
              <a:ext uri="{FF2B5EF4-FFF2-40B4-BE49-F238E27FC236}">
                <a16:creationId xmlns:a16="http://schemas.microsoft.com/office/drawing/2014/main" id="{B7DA54E2-A591-4F4F-A51C-F60AD5A64B9A}"/>
              </a:ext>
            </a:extLst>
          </p:cNvPr>
          <p:cNvSpPr/>
          <p:nvPr/>
        </p:nvSpPr>
        <p:spPr>
          <a:xfrm>
            <a:off x="9134029" y="2024055"/>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0" name="Rechteck 229">
            <a:extLst>
              <a:ext uri="{FF2B5EF4-FFF2-40B4-BE49-F238E27FC236}">
                <a16:creationId xmlns:a16="http://schemas.microsoft.com/office/drawing/2014/main" id="{F2BA0BAE-B783-417C-B48A-E95CCF1A9C51}"/>
              </a:ext>
            </a:extLst>
          </p:cNvPr>
          <p:cNvSpPr/>
          <p:nvPr/>
        </p:nvSpPr>
        <p:spPr>
          <a:xfrm>
            <a:off x="9156356" y="202405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1" name="Rechteck 230">
            <a:extLst>
              <a:ext uri="{FF2B5EF4-FFF2-40B4-BE49-F238E27FC236}">
                <a16:creationId xmlns:a16="http://schemas.microsoft.com/office/drawing/2014/main" id="{8A40ECC7-8FCE-4150-86D7-87EE2E123EBA}"/>
              </a:ext>
            </a:extLst>
          </p:cNvPr>
          <p:cNvSpPr/>
          <p:nvPr/>
        </p:nvSpPr>
        <p:spPr>
          <a:xfrm>
            <a:off x="9167908" y="2024057"/>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2" name="Rechteck 231">
            <a:extLst>
              <a:ext uri="{FF2B5EF4-FFF2-40B4-BE49-F238E27FC236}">
                <a16:creationId xmlns:a16="http://schemas.microsoft.com/office/drawing/2014/main" id="{F619344C-B6CB-422E-B560-DD0D04A3FFD6}"/>
              </a:ext>
            </a:extLst>
          </p:cNvPr>
          <p:cNvSpPr/>
          <p:nvPr/>
        </p:nvSpPr>
        <p:spPr>
          <a:xfrm>
            <a:off x="9186073" y="202405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3" name="Rechteck 232">
            <a:extLst>
              <a:ext uri="{FF2B5EF4-FFF2-40B4-BE49-F238E27FC236}">
                <a16:creationId xmlns:a16="http://schemas.microsoft.com/office/drawing/2014/main" id="{4356C098-9AC9-4DA0-8048-978773215191}"/>
              </a:ext>
            </a:extLst>
          </p:cNvPr>
          <p:cNvSpPr/>
          <p:nvPr/>
        </p:nvSpPr>
        <p:spPr>
          <a:xfrm>
            <a:off x="9208932" y="2024045"/>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4" name="Rechteck 233">
            <a:extLst>
              <a:ext uri="{FF2B5EF4-FFF2-40B4-BE49-F238E27FC236}">
                <a16:creationId xmlns:a16="http://schemas.microsoft.com/office/drawing/2014/main" id="{8AF62C2A-246F-419C-A5A7-04F29E2689CF}"/>
              </a:ext>
            </a:extLst>
          </p:cNvPr>
          <p:cNvSpPr/>
          <p:nvPr/>
        </p:nvSpPr>
        <p:spPr>
          <a:xfrm>
            <a:off x="9215316" y="202403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5" name="Rechteck 234">
            <a:extLst>
              <a:ext uri="{FF2B5EF4-FFF2-40B4-BE49-F238E27FC236}">
                <a16:creationId xmlns:a16="http://schemas.microsoft.com/office/drawing/2014/main" id="{B7ECFF81-E5A3-4790-A931-96EDB6AD6235}"/>
              </a:ext>
            </a:extLst>
          </p:cNvPr>
          <p:cNvSpPr/>
          <p:nvPr/>
        </p:nvSpPr>
        <p:spPr>
          <a:xfrm>
            <a:off x="9479907" y="2079228"/>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6" name="Rechteck 235">
            <a:extLst>
              <a:ext uri="{FF2B5EF4-FFF2-40B4-BE49-F238E27FC236}">
                <a16:creationId xmlns:a16="http://schemas.microsoft.com/office/drawing/2014/main" id="{3CA69FA3-DF2D-4DB3-B7F8-F30AB356A7D0}"/>
              </a:ext>
            </a:extLst>
          </p:cNvPr>
          <p:cNvSpPr/>
          <p:nvPr/>
        </p:nvSpPr>
        <p:spPr>
          <a:xfrm>
            <a:off x="9611419"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7" name="Rechteck 236">
            <a:extLst>
              <a:ext uri="{FF2B5EF4-FFF2-40B4-BE49-F238E27FC236}">
                <a16:creationId xmlns:a16="http://schemas.microsoft.com/office/drawing/2014/main" id="{ECF83CDA-001C-44AA-A3D6-C81FE08BAE0E}"/>
              </a:ext>
            </a:extLst>
          </p:cNvPr>
          <p:cNvSpPr/>
          <p:nvPr/>
        </p:nvSpPr>
        <p:spPr>
          <a:xfrm>
            <a:off x="9716120"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8" name="Rechteck 237">
            <a:extLst>
              <a:ext uri="{FF2B5EF4-FFF2-40B4-BE49-F238E27FC236}">
                <a16:creationId xmlns:a16="http://schemas.microsoft.com/office/drawing/2014/main" id="{A4C9E2CE-892F-467C-B88C-1505101AC062}"/>
              </a:ext>
            </a:extLst>
          </p:cNvPr>
          <p:cNvSpPr/>
          <p:nvPr/>
        </p:nvSpPr>
        <p:spPr>
          <a:xfrm>
            <a:off x="9745208"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9" name="Rechteck 238">
            <a:extLst>
              <a:ext uri="{FF2B5EF4-FFF2-40B4-BE49-F238E27FC236}">
                <a16:creationId xmlns:a16="http://schemas.microsoft.com/office/drawing/2014/main" id="{49444635-556A-417A-89DD-535983FB8D61}"/>
              </a:ext>
            </a:extLst>
          </p:cNvPr>
          <p:cNvSpPr/>
          <p:nvPr/>
        </p:nvSpPr>
        <p:spPr>
          <a:xfrm>
            <a:off x="9782979"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0" name="Rechteck 239">
            <a:extLst>
              <a:ext uri="{FF2B5EF4-FFF2-40B4-BE49-F238E27FC236}">
                <a16:creationId xmlns:a16="http://schemas.microsoft.com/office/drawing/2014/main" id="{197D2EB5-08DB-4D03-87ED-521D3FBBDCC9}"/>
              </a:ext>
            </a:extLst>
          </p:cNvPr>
          <p:cNvSpPr/>
          <p:nvPr/>
        </p:nvSpPr>
        <p:spPr>
          <a:xfrm>
            <a:off x="9797239" y="2079492"/>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1" name="Rechteck 240">
            <a:extLst>
              <a:ext uri="{FF2B5EF4-FFF2-40B4-BE49-F238E27FC236}">
                <a16:creationId xmlns:a16="http://schemas.microsoft.com/office/drawing/2014/main" id="{A2C8B8B8-2A70-4671-8B84-BCF421B2F05D}"/>
              </a:ext>
            </a:extLst>
          </p:cNvPr>
          <p:cNvSpPr/>
          <p:nvPr/>
        </p:nvSpPr>
        <p:spPr>
          <a:xfrm>
            <a:off x="9811499" y="2079684"/>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2" name="Rechteck 241">
            <a:extLst>
              <a:ext uri="{FF2B5EF4-FFF2-40B4-BE49-F238E27FC236}">
                <a16:creationId xmlns:a16="http://schemas.microsoft.com/office/drawing/2014/main" id="{4A62D33A-D365-4F4F-B83E-70CA957B266D}"/>
              </a:ext>
            </a:extLst>
          </p:cNvPr>
          <p:cNvSpPr/>
          <p:nvPr/>
        </p:nvSpPr>
        <p:spPr>
          <a:xfrm>
            <a:off x="9845687"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3" name="Rechteck 242">
            <a:extLst>
              <a:ext uri="{FF2B5EF4-FFF2-40B4-BE49-F238E27FC236}">
                <a16:creationId xmlns:a16="http://schemas.microsoft.com/office/drawing/2014/main" id="{8D3477D9-2F91-4D59-8564-96DA74ABC918}"/>
              </a:ext>
            </a:extLst>
          </p:cNvPr>
          <p:cNvSpPr/>
          <p:nvPr/>
        </p:nvSpPr>
        <p:spPr>
          <a:xfrm>
            <a:off x="9871478" y="2080179"/>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4" name="Rechteck 243">
            <a:extLst>
              <a:ext uri="{FF2B5EF4-FFF2-40B4-BE49-F238E27FC236}">
                <a16:creationId xmlns:a16="http://schemas.microsoft.com/office/drawing/2014/main" id="{C1992692-7E5D-419C-B352-887A2982521D}"/>
              </a:ext>
            </a:extLst>
          </p:cNvPr>
          <p:cNvSpPr/>
          <p:nvPr/>
        </p:nvSpPr>
        <p:spPr>
          <a:xfrm>
            <a:off x="9907176" y="2078848"/>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5" name="Rechteck 244">
            <a:extLst>
              <a:ext uri="{FF2B5EF4-FFF2-40B4-BE49-F238E27FC236}">
                <a16:creationId xmlns:a16="http://schemas.microsoft.com/office/drawing/2014/main" id="{51434EE3-85C7-4FAE-8719-398BE938830F}"/>
              </a:ext>
            </a:extLst>
          </p:cNvPr>
          <p:cNvSpPr/>
          <p:nvPr/>
        </p:nvSpPr>
        <p:spPr>
          <a:xfrm>
            <a:off x="9934288" y="2078848"/>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6" name="Rechteck 245">
            <a:extLst>
              <a:ext uri="{FF2B5EF4-FFF2-40B4-BE49-F238E27FC236}">
                <a16:creationId xmlns:a16="http://schemas.microsoft.com/office/drawing/2014/main" id="{9D6BBB6C-A7E3-4C5B-A152-EE635184330B}"/>
              </a:ext>
            </a:extLst>
          </p:cNvPr>
          <p:cNvSpPr/>
          <p:nvPr/>
        </p:nvSpPr>
        <p:spPr>
          <a:xfrm>
            <a:off x="9970125"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7" name="Rechteck 246">
            <a:extLst>
              <a:ext uri="{FF2B5EF4-FFF2-40B4-BE49-F238E27FC236}">
                <a16:creationId xmlns:a16="http://schemas.microsoft.com/office/drawing/2014/main" id="{8C8E89E8-BCED-4808-9C35-867A28C8DBE6}"/>
              </a:ext>
            </a:extLst>
          </p:cNvPr>
          <p:cNvSpPr/>
          <p:nvPr/>
        </p:nvSpPr>
        <p:spPr>
          <a:xfrm>
            <a:off x="9989566"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8" name="Rechteck 247">
            <a:extLst>
              <a:ext uri="{FF2B5EF4-FFF2-40B4-BE49-F238E27FC236}">
                <a16:creationId xmlns:a16="http://schemas.microsoft.com/office/drawing/2014/main" id="{DDA6EE0A-78DA-4A67-BF7C-B9C60367BED5}"/>
              </a:ext>
            </a:extLst>
          </p:cNvPr>
          <p:cNvSpPr/>
          <p:nvPr/>
        </p:nvSpPr>
        <p:spPr>
          <a:xfrm>
            <a:off x="10045694"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9" name="Rechteck 248">
            <a:extLst>
              <a:ext uri="{FF2B5EF4-FFF2-40B4-BE49-F238E27FC236}">
                <a16:creationId xmlns:a16="http://schemas.microsoft.com/office/drawing/2014/main" id="{60DB5199-0083-430C-8E20-C56B0E0BA7B4}"/>
              </a:ext>
            </a:extLst>
          </p:cNvPr>
          <p:cNvSpPr/>
          <p:nvPr/>
        </p:nvSpPr>
        <p:spPr>
          <a:xfrm>
            <a:off x="10256546"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0" name="Rechteck 249">
            <a:extLst>
              <a:ext uri="{FF2B5EF4-FFF2-40B4-BE49-F238E27FC236}">
                <a16:creationId xmlns:a16="http://schemas.microsoft.com/office/drawing/2014/main" id="{F2F20AE5-4402-47CF-9F9A-1385F15DF6A1}"/>
              </a:ext>
            </a:extLst>
          </p:cNvPr>
          <p:cNvSpPr/>
          <p:nvPr/>
        </p:nvSpPr>
        <p:spPr>
          <a:xfrm>
            <a:off x="11141963" y="2078848"/>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1" name="Rechteck 250">
            <a:extLst>
              <a:ext uri="{FF2B5EF4-FFF2-40B4-BE49-F238E27FC236}">
                <a16:creationId xmlns:a16="http://schemas.microsoft.com/office/drawing/2014/main" id="{29DEAF0D-D2CA-4F3D-9D61-214D5D247188}"/>
              </a:ext>
            </a:extLst>
          </p:cNvPr>
          <p:cNvSpPr/>
          <p:nvPr/>
        </p:nvSpPr>
        <p:spPr>
          <a:xfrm>
            <a:off x="10338591"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2" name="Rechteck 251">
            <a:extLst>
              <a:ext uri="{FF2B5EF4-FFF2-40B4-BE49-F238E27FC236}">
                <a16:creationId xmlns:a16="http://schemas.microsoft.com/office/drawing/2014/main" id="{2D076984-BA64-437B-8BAF-6CF228D0EE57}"/>
              </a:ext>
            </a:extLst>
          </p:cNvPr>
          <p:cNvSpPr/>
          <p:nvPr/>
        </p:nvSpPr>
        <p:spPr>
          <a:xfrm>
            <a:off x="10393157"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3" name="Rechteck 252">
            <a:extLst>
              <a:ext uri="{FF2B5EF4-FFF2-40B4-BE49-F238E27FC236}">
                <a16:creationId xmlns:a16="http://schemas.microsoft.com/office/drawing/2014/main" id="{B1B320C2-66F5-4FAA-A96F-F1B8B3C07A43}"/>
              </a:ext>
            </a:extLst>
          </p:cNvPr>
          <p:cNvSpPr/>
          <p:nvPr/>
        </p:nvSpPr>
        <p:spPr>
          <a:xfrm>
            <a:off x="10419496"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4" name="Rechteck 253">
            <a:extLst>
              <a:ext uri="{FF2B5EF4-FFF2-40B4-BE49-F238E27FC236}">
                <a16:creationId xmlns:a16="http://schemas.microsoft.com/office/drawing/2014/main" id="{5B1A50A4-BBE3-4AF4-A49B-5573AAF4D6E2}"/>
              </a:ext>
            </a:extLst>
          </p:cNvPr>
          <p:cNvSpPr/>
          <p:nvPr/>
        </p:nvSpPr>
        <p:spPr>
          <a:xfrm>
            <a:off x="10454665"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5" name="Rechteck 254">
            <a:extLst>
              <a:ext uri="{FF2B5EF4-FFF2-40B4-BE49-F238E27FC236}">
                <a16:creationId xmlns:a16="http://schemas.microsoft.com/office/drawing/2014/main" id="{A3B1BD99-D201-460A-A84D-53A35D1BD664}"/>
              </a:ext>
            </a:extLst>
          </p:cNvPr>
          <p:cNvSpPr/>
          <p:nvPr/>
        </p:nvSpPr>
        <p:spPr>
          <a:xfrm>
            <a:off x="10490516" y="207874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6" name="Rechteck 255">
            <a:extLst>
              <a:ext uri="{FF2B5EF4-FFF2-40B4-BE49-F238E27FC236}">
                <a16:creationId xmlns:a16="http://schemas.microsoft.com/office/drawing/2014/main" id="{5AC8ECF7-D932-4ACF-AEA1-9C1771012123}"/>
              </a:ext>
            </a:extLst>
          </p:cNvPr>
          <p:cNvSpPr/>
          <p:nvPr/>
        </p:nvSpPr>
        <p:spPr>
          <a:xfrm>
            <a:off x="10714694" y="2076550"/>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8" name="Rechteck 257">
            <a:extLst>
              <a:ext uri="{FF2B5EF4-FFF2-40B4-BE49-F238E27FC236}">
                <a16:creationId xmlns:a16="http://schemas.microsoft.com/office/drawing/2014/main" id="{8A776158-D68A-4351-82B7-EE04B77CD714}"/>
              </a:ext>
            </a:extLst>
          </p:cNvPr>
          <p:cNvSpPr/>
          <p:nvPr/>
        </p:nvSpPr>
        <p:spPr>
          <a:xfrm>
            <a:off x="10902801" y="2076550"/>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0" name="Rechteck 259">
            <a:extLst>
              <a:ext uri="{FF2B5EF4-FFF2-40B4-BE49-F238E27FC236}">
                <a16:creationId xmlns:a16="http://schemas.microsoft.com/office/drawing/2014/main" id="{B23AD8BE-25C4-48DF-9B5A-6F4E5944BA82}"/>
              </a:ext>
            </a:extLst>
          </p:cNvPr>
          <p:cNvSpPr/>
          <p:nvPr/>
        </p:nvSpPr>
        <p:spPr>
          <a:xfrm>
            <a:off x="11090484" y="2078848"/>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1" name="Rechteck 260">
            <a:extLst>
              <a:ext uri="{FF2B5EF4-FFF2-40B4-BE49-F238E27FC236}">
                <a16:creationId xmlns:a16="http://schemas.microsoft.com/office/drawing/2014/main" id="{AE9C8C8D-3C4A-4E0C-AF9C-FA8517959E94}"/>
              </a:ext>
            </a:extLst>
          </p:cNvPr>
          <p:cNvSpPr/>
          <p:nvPr/>
        </p:nvSpPr>
        <p:spPr>
          <a:xfrm>
            <a:off x="11203445" y="2078931"/>
            <a:ext cx="45719" cy="6392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2" name="Textfeld 261">
            <a:extLst>
              <a:ext uri="{FF2B5EF4-FFF2-40B4-BE49-F238E27FC236}">
                <a16:creationId xmlns:a16="http://schemas.microsoft.com/office/drawing/2014/main" id="{06ACE707-8766-4586-A462-BB40A45AAD4A}"/>
              </a:ext>
            </a:extLst>
          </p:cNvPr>
          <p:cNvSpPr txBox="1"/>
          <p:nvPr/>
        </p:nvSpPr>
        <p:spPr>
          <a:xfrm>
            <a:off x="6243064" y="4510960"/>
            <a:ext cx="1053811" cy="415498"/>
          </a:xfrm>
          <a:prstGeom prst="rect">
            <a:avLst/>
          </a:prstGeom>
          <a:noFill/>
        </p:spPr>
        <p:txBody>
          <a:bodyPr wrap="square" rtlCol="0">
            <a:spAutoFit/>
          </a:bodyPr>
          <a:lstStyle/>
          <a:p>
            <a:r>
              <a:rPr lang="de-DE" sz="1050" b="1" err="1"/>
              <a:t>No</a:t>
            </a:r>
            <a:r>
              <a:rPr lang="de-DE" sz="1050" b="1"/>
              <a:t>. at </a:t>
            </a:r>
            <a:r>
              <a:rPr lang="de-DE" sz="1050" b="1" err="1"/>
              <a:t>risk</a:t>
            </a:r>
            <a:endParaRPr lang="de-DE" sz="1050" b="1"/>
          </a:p>
          <a:p>
            <a:r>
              <a:rPr lang="de-DE" sz="1050" b="1"/>
              <a:t>All </a:t>
            </a:r>
            <a:r>
              <a:rPr lang="de-DE" sz="1050" b="1" err="1"/>
              <a:t>patients</a:t>
            </a:r>
            <a:endParaRPr lang="de-DE" sz="900" b="1"/>
          </a:p>
        </p:txBody>
      </p:sp>
      <p:sp>
        <p:nvSpPr>
          <p:cNvPr id="263" name="Textfeld 262">
            <a:extLst>
              <a:ext uri="{FF2B5EF4-FFF2-40B4-BE49-F238E27FC236}">
                <a16:creationId xmlns:a16="http://schemas.microsoft.com/office/drawing/2014/main" id="{DCFD9242-5892-422A-B363-B42D528B5B02}"/>
              </a:ext>
            </a:extLst>
          </p:cNvPr>
          <p:cNvSpPr txBox="1"/>
          <p:nvPr/>
        </p:nvSpPr>
        <p:spPr>
          <a:xfrm>
            <a:off x="7050630" y="4680237"/>
            <a:ext cx="355955" cy="246221"/>
          </a:xfrm>
          <a:prstGeom prst="rect">
            <a:avLst/>
          </a:prstGeom>
          <a:noFill/>
        </p:spPr>
        <p:txBody>
          <a:bodyPr wrap="square" rtlCol="0">
            <a:spAutoFit/>
          </a:bodyPr>
          <a:lstStyle/>
          <a:p>
            <a:r>
              <a:rPr lang="de-DE" sz="1000"/>
              <a:t>94</a:t>
            </a:r>
            <a:endParaRPr lang="de-DE" sz="800"/>
          </a:p>
        </p:txBody>
      </p:sp>
      <p:sp>
        <p:nvSpPr>
          <p:cNvPr id="264" name="Textfeld 263">
            <a:extLst>
              <a:ext uri="{FF2B5EF4-FFF2-40B4-BE49-F238E27FC236}">
                <a16:creationId xmlns:a16="http://schemas.microsoft.com/office/drawing/2014/main" id="{01F7A0EF-72A8-4807-A52B-3DA7A09D48FA}"/>
              </a:ext>
            </a:extLst>
          </p:cNvPr>
          <p:cNvSpPr txBox="1"/>
          <p:nvPr/>
        </p:nvSpPr>
        <p:spPr>
          <a:xfrm>
            <a:off x="7483084" y="4680237"/>
            <a:ext cx="341808" cy="246221"/>
          </a:xfrm>
          <a:prstGeom prst="rect">
            <a:avLst/>
          </a:prstGeom>
          <a:noFill/>
        </p:spPr>
        <p:txBody>
          <a:bodyPr wrap="square" rtlCol="0">
            <a:spAutoFit/>
          </a:bodyPr>
          <a:lstStyle/>
          <a:p>
            <a:r>
              <a:rPr lang="de-DE" sz="1000"/>
              <a:t>93</a:t>
            </a:r>
            <a:endParaRPr lang="de-DE" sz="800"/>
          </a:p>
        </p:txBody>
      </p:sp>
      <p:sp>
        <p:nvSpPr>
          <p:cNvPr id="265" name="Textfeld 264">
            <a:extLst>
              <a:ext uri="{FF2B5EF4-FFF2-40B4-BE49-F238E27FC236}">
                <a16:creationId xmlns:a16="http://schemas.microsoft.com/office/drawing/2014/main" id="{194DABE4-6409-4961-B564-23A635F5F394}"/>
              </a:ext>
            </a:extLst>
          </p:cNvPr>
          <p:cNvSpPr txBox="1"/>
          <p:nvPr/>
        </p:nvSpPr>
        <p:spPr>
          <a:xfrm>
            <a:off x="7923942" y="4680237"/>
            <a:ext cx="341808" cy="246221"/>
          </a:xfrm>
          <a:prstGeom prst="rect">
            <a:avLst/>
          </a:prstGeom>
          <a:noFill/>
        </p:spPr>
        <p:txBody>
          <a:bodyPr wrap="square" rtlCol="0">
            <a:spAutoFit/>
          </a:bodyPr>
          <a:lstStyle/>
          <a:p>
            <a:r>
              <a:rPr lang="de-DE" sz="1000"/>
              <a:t>90</a:t>
            </a:r>
            <a:endParaRPr lang="de-DE" sz="800"/>
          </a:p>
        </p:txBody>
      </p:sp>
      <p:sp>
        <p:nvSpPr>
          <p:cNvPr id="266" name="Textfeld 265">
            <a:extLst>
              <a:ext uri="{FF2B5EF4-FFF2-40B4-BE49-F238E27FC236}">
                <a16:creationId xmlns:a16="http://schemas.microsoft.com/office/drawing/2014/main" id="{5A29D3B5-590E-4D0B-861F-3776B9D3C363}"/>
              </a:ext>
            </a:extLst>
          </p:cNvPr>
          <p:cNvSpPr txBox="1"/>
          <p:nvPr/>
        </p:nvSpPr>
        <p:spPr>
          <a:xfrm>
            <a:off x="8359689" y="4680237"/>
            <a:ext cx="341808" cy="246221"/>
          </a:xfrm>
          <a:prstGeom prst="rect">
            <a:avLst/>
          </a:prstGeom>
          <a:noFill/>
        </p:spPr>
        <p:txBody>
          <a:bodyPr wrap="square" rtlCol="0">
            <a:spAutoFit/>
          </a:bodyPr>
          <a:lstStyle/>
          <a:p>
            <a:r>
              <a:rPr lang="de-DE" sz="1000"/>
              <a:t>82</a:t>
            </a:r>
            <a:endParaRPr lang="de-DE" sz="800"/>
          </a:p>
        </p:txBody>
      </p:sp>
      <p:sp>
        <p:nvSpPr>
          <p:cNvPr id="267" name="Textfeld 266">
            <a:extLst>
              <a:ext uri="{FF2B5EF4-FFF2-40B4-BE49-F238E27FC236}">
                <a16:creationId xmlns:a16="http://schemas.microsoft.com/office/drawing/2014/main" id="{D506FE86-B16E-43A3-9651-12353EF6BDCA}"/>
              </a:ext>
            </a:extLst>
          </p:cNvPr>
          <p:cNvSpPr txBox="1"/>
          <p:nvPr/>
        </p:nvSpPr>
        <p:spPr>
          <a:xfrm>
            <a:off x="8801318" y="4680237"/>
            <a:ext cx="341808" cy="246221"/>
          </a:xfrm>
          <a:prstGeom prst="rect">
            <a:avLst/>
          </a:prstGeom>
          <a:noFill/>
        </p:spPr>
        <p:txBody>
          <a:bodyPr wrap="square" rtlCol="0">
            <a:spAutoFit/>
          </a:bodyPr>
          <a:lstStyle/>
          <a:p>
            <a:r>
              <a:rPr lang="de-DE" sz="1000"/>
              <a:t>48</a:t>
            </a:r>
            <a:endParaRPr lang="de-DE" sz="800"/>
          </a:p>
        </p:txBody>
      </p:sp>
      <p:sp>
        <p:nvSpPr>
          <p:cNvPr id="268" name="Textfeld 267">
            <a:extLst>
              <a:ext uri="{FF2B5EF4-FFF2-40B4-BE49-F238E27FC236}">
                <a16:creationId xmlns:a16="http://schemas.microsoft.com/office/drawing/2014/main" id="{9983AF81-D49B-43A3-9BCC-AF26307BE74D}"/>
              </a:ext>
            </a:extLst>
          </p:cNvPr>
          <p:cNvSpPr txBox="1"/>
          <p:nvPr/>
        </p:nvSpPr>
        <p:spPr>
          <a:xfrm>
            <a:off x="9247732" y="4680237"/>
            <a:ext cx="341808" cy="246221"/>
          </a:xfrm>
          <a:prstGeom prst="rect">
            <a:avLst/>
          </a:prstGeom>
          <a:noFill/>
        </p:spPr>
        <p:txBody>
          <a:bodyPr wrap="square" rtlCol="0">
            <a:spAutoFit/>
          </a:bodyPr>
          <a:lstStyle/>
          <a:p>
            <a:r>
              <a:rPr lang="de-DE" sz="1000"/>
              <a:t>34</a:t>
            </a:r>
            <a:endParaRPr lang="de-DE" sz="800"/>
          </a:p>
        </p:txBody>
      </p:sp>
      <p:sp>
        <p:nvSpPr>
          <p:cNvPr id="269" name="Textfeld 268">
            <a:extLst>
              <a:ext uri="{FF2B5EF4-FFF2-40B4-BE49-F238E27FC236}">
                <a16:creationId xmlns:a16="http://schemas.microsoft.com/office/drawing/2014/main" id="{0244D6F0-95EE-460C-996D-55F87348DB25}"/>
              </a:ext>
            </a:extLst>
          </p:cNvPr>
          <p:cNvSpPr txBox="1"/>
          <p:nvPr/>
        </p:nvSpPr>
        <p:spPr>
          <a:xfrm>
            <a:off x="9663930" y="4680237"/>
            <a:ext cx="341808" cy="246221"/>
          </a:xfrm>
          <a:prstGeom prst="rect">
            <a:avLst/>
          </a:prstGeom>
          <a:noFill/>
        </p:spPr>
        <p:txBody>
          <a:bodyPr wrap="square" rtlCol="0">
            <a:spAutoFit/>
          </a:bodyPr>
          <a:lstStyle/>
          <a:p>
            <a:r>
              <a:rPr lang="de-DE" sz="1000"/>
              <a:t>27</a:t>
            </a:r>
            <a:endParaRPr lang="de-DE" sz="800"/>
          </a:p>
        </p:txBody>
      </p:sp>
      <p:sp>
        <p:nvSpPr>
          <p:cNvPr id="270" name="Textfeld 269">
            <a:extLst>
              <a:ext uri="{FF2B5EF4-FFF2-40B4-BE49-F238E27FC236}">
                <a16:creationId xmlns:a16="http://schemas.microsoft.com/office/drawing/2014/main" id="{F3F7930F-6FC7-40AF-8797-9131E762C17B}"/>
              </a:ext>
            </a:extLst>
          </p:cNvPr>
          <p:cNvSpPr txBox="1"/>
          <p:nvPr/>
        </p:nvSpPr>
        <p:spPr>
          <a:xfrm>
            <a:off x="10097641" y="4680237"/>
            <a:ext cx="341808" cy="246221"/>
          </a:xfrm>
          <a:prstGeom prst="rect">
            <a:avLst/>
          </a:prstGeom>
          <a:noFill/>
        </p:spPr>
        <p:txBody>
          <a:bodyPr wrap="square" rtlCol="0">
            <a:spAutoFit/>
          </a:bodyPr>
          <a:lstStyle/>
          <a:p>
            <a:r>
              <a:rPr lang="de-DE" sz="1000"/>
              <a:t>12</a:t>
            </a:r>
            <a:endParaRPr lang="de-DE" sz="800"/>
          </a:p>
        </p:txBody>
      </p:sp>
      <p:sp>
        <p:nvSpPr>
          <p:cNvPr id="271" name="Textfeld 270">
            <a:extLst>
              <a:ext uri="{FF2B5EF4-FFF2-40B4-BE49-F238E27FC236}">
                <a16:creationId xmlns:a16="http://schemas.microsoft.com/office/drawing/2014/main" id="{64F28AE0-3496-4FA4-8BBC-D24C317F1D22}"/>
              </a:ext>
            </a:extLst>
          </p:cNvPr>
          <p:cNvSpPr txBox="1"/>
          <p:nvPr/>
        </p:nvSpPr>
        <p:spPr>
          <a:xfrm>
            <a:off x="10576388" y="4680237"/>
            <a:ext cx="294100" cy="246221"/>
          </a:xfrm>
          <a:prstGeom prst="rect">
            <a:avLst/>
          </a:prstGeom>
          <a:noFill/>
        </p:spPr>
        <p:txBody>
          <a:bodyPr wrap="square" rtlCol="0">
            <a:spAutoFit/>
          </a:bodyPr>
          <a:lstStyle/>
          <a:p>
            <a:r>
              <a:rPr lang="de-DE" sz="1000"/>
              <a:t>5</a:t>
            </a:r>
            <a:endParaRPr lang="de-DE" sz="800"/>
          </a:p>
        </p:txBody>
      </p:sp>
      <p:sp>
        <p:nvSpPr>
          <p:cNvPr id="272" name="Textfeld 271">
            <a:extLst>
              <a:ext uri="{FF2B5EF4-FFF2-40B4-BE49-F238E27FC236}">
                <a16:creationId xmlns:a16="http://schemas.microsoft.com/office/drawing/2014/main" id="{01AC6D25-D92A-4F6A-BD29-BC8EED6AE651}"/>
              </a:ext>
            </a:extLst>
          </p:cNvPr>
          <p:cNvSpPr txBox="1"/>
          <p:nvPr/>
        </p:nvSpPr>
        <p:spPr>
          <a:xfrm>
            <a:off x="11008808" y="4680237"/>
            <a:ext cx="294100" cy="246221"/>
          </a:xfrm>
          <a:prstGeom prst="rect">
            <a:avLst/>
          </a:prstGeom>
          <a:noFill/>
        </p:spPr>
        <p:txBody>
          <a:bodyPr wrap="square" rtlCol="0">
            <a:spAutoFit/>
          </a:bodyPr>
          <a:lstStyle/>
          <a:p>
            <a:r>
              <a:rPr lang="de-DE" sz="1000"/>
              <a:t>2</a:t>
            </a:r>
            <a:endParaRPr lang="de-DE" sz="800"/>
          </a:p>
        </p:txBody>
      </p:sp>
      <p:sp>
        <p:nvSpPr>
          <p:cNvPr id="273" name="Textfeld 272">
            <a:extLst>
              <a:ext uri="{FF2B5EF4-FFF2-40B4-BE49-F238E27FC236}">
                <a16:creationId xmlns:a16="http://schemas.microsoft.com/office/drawing/2014/main" id="{A841A0A6-9023-41CB-87B6-71678660BB1F}"/>
              </a:ext>
            </a:extLst>
          </p:cNvPr>
          <p:cNvSpPr txBox="1"/>
          <p:nvPr/>
        </p:nvSpPr>
        <p:spPr>
          <a:xfrm>
            <a:off x="11428345" y="4680237"/>
            <a:ext cx="294100" cy="246221"/>
          </a:xfrm>
          <a:prstGeom prst="rect">
            <a:avLst/>
          </a:prstGeom>
          <a:noFill/>
        </p:spPr>
        <p:txBody>
          <a:bodyPr wrap="square" rtlCol="0">
            <a:spAutoFit/>
          </a:bodyPr>
          <a:lstStyle/>
          <a:p>
            <a:r>
              <a:rPr lang="de-DE" sz="1000"/>
              <a:t>0</a:t>
            </a:r>
            <a:endParaRPr lang="de-DE" sz="800"/>
          </a:p>
        </p:txBody>
      </p:sp>
    </p:spTree>
    <p:extLst>
      <p:ext uri="{BB962C8B-B14F-4D97-AF65-F5344CB8AC3E}">
        <p14:creationId xmlns:p14="http://schemas.microsoft.com/office/powerpoint/2010/main" val="264672824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286973-36E2-1D48-A94C-C1FF3364A625}"/>
              </a:ext>
            </a:extLst>
          </p:cNvPr>
          <p:cNvSpPr>
            <a:spLocks noGrp="1"/>
          </p:cNvSpPr>
          <p:nvPr>
            <p:ph type="title"/>
          </p:nvPr>
        </p:nvSpPr>
        <p:spPr/>
        <p:txBody>
          <a:bodyPr/>
          <a:lstStyle/>
          <a:p>
            <a:r>
              <a:rPr lang="en-IT"/>
              <a:t>Safety: Overall safety profile</a:t>
            </a:r>
          </a:p>
        </p:txBody>
      </p:sp>
      <p:sp>
        <p:nvSpPr>
          <p:cNvPr id="5" name="Footer Placeholder 3">
            <a:extLst>
              <a:ext uri="{FF2B5EF4-FFF2-40B4-BE49-F238E27FC236}">
                <a16:creationId xmlns:a16="http://schemas.microsoft.com/office/drawing/2014/main" id="{F8BFBB88-595E-3C48-8DBE-CA61FBBB1065}"/>
              </a:ext>
            </a:extLst>
          </p:cNvPr>
          <p:cNvSpPr>
            <a:spLocks noGrp="1"/>
          </p:cNvSpPr>
          <p:nvPr>
            <p:ph type="ftr" sz="quarter" idx="11"/>
          </p:nvPr>
        </p:nvSpPr>
        <p:spPr/>
        <p:txBody>
          <a:bodyPr/>
          <a:lstStyle/>
          <a:p>
            <a:pPr marL="12700">
              <a:lnSpc>
                <a:spcPts val="955"/>
              </a:lnSpc>
              <a:spcBef>
                <a:spcPts val="100"/>
              </a:spcBef>
            </a:pPr>
            <a:r>
              <a:rPr lang="en-US" sz="800" spc="-5">
                <a:latin typeface="Arial"/>
                <a:cs typeface="Arial"/>
              </a:rPr>
              <a:t>AEs</a:t>
            </a:r>
            <a:r>
              <a:rPr lang="en-US" sz="800" spc="5">
                <a:latin typeface="Arial"/>
                <a:cs typeface="Arial"/>
              </a:rPr>
              <a:t> </a:t>
            </a:r>
            <a:r>
              <a:rPr lang="en-US" sz="800">
                <a:latin typeface="Arial"/>
                <a:cs typeface="Arial"/>
              </a:rPr>
              <a:t>as per</a:t>
            </a:r>
            <a:r>
              <a:rPr lang="en-US" sz="800" spc="5">
                <a:latin typeface="Arial"/>
                <a:cs typeface="Arial"/>
              </a:rPr>
              <a:t> </a:t>
            </a:r>
            <a:r>
              <a:rPr lang="en-US" sz="800" spc="-5">
                <a:latin typeface="Arial"/>
                <a:cs typeface="Arial"/>
              </a:rPr>
              <a:t>CTCAE</a:t>
            </a:r>
            <a:r>
              <a:rPr lang="en-US" sz="800">
                <a:latin typeface="Arial"/>
                <a:cs typeface="Arial"/>
              </a:rPr>
              <a:t> v4</a:t>
            </a:r>
            <a:r>
              <a:rPr lang="en-US" sz="800" spc="5">
                <a:latin typeface="Arial"/>
                <a:cs typeface="Arial"/>
              </a:rPr>
              <a:t> </a:t>
            </a:r>
            <a:r>
              <a:rPr lang="en-US" sz="800">
                <a:latin typeface="Arial"/>
                <a:cs typeface="Arial"/>
              </a:rPr>
              <a:t>03 </a:t>
            </a:r>
            <a:r>
              <a:rPr lang="en-US" sz="800" spc="-5">
                <a:latin typeface="Arial"/>
                <a:cs typeface="Arial"/>
              </a:rPr>
              <a:t>Median</a:t>
            </a:r>
            <a:r>
              <a:rPr lang="en-US" sz="800">
                <a:latin typeface="Arial"/>
                <a:cs typeface="Arial"/>
              </a:rPr>
              <a:t> </a:t>
            </a:r>
            <a:r>
              <a:rPr lang="en-US" sz="800" spc="-5">
                <a:latin typeface="Arial"/>
                <a:cs typeface="Arial"/>
              </a:rPr>
              <a:t>follow-up</a:t>
            </a:r>
            <a:r>
              <a:rPr lang="en-US" sz="800">
                <a:latin typeface="Arial"/>
                <a:cs typeface="Arial"/>
              </a:rPr>
              <a:t> for </a:t>
            </a:r>
            <a:r>
              <a:rPr lang="en-US" sz="800" spc="-5">
                <a:latin typeface="Arial"/>
                <a:cs typeface="Arial"/>
              </a:rPr>
              <a:t>safety</a:t>
            </a:r>
            <a:r>
              <a:rPr lang="en-US" sz="800" spc="10">
                <a:latin typeface="Arial"/>
                <a:cs typeface="Arial"/>
              </a:rPr>
              <a:t> </a:t>
            </a:r>
            <a:r>
              <a:rPr lang="en-US" sz="800" spc="-5">
                <a:latin typeface="Arial"/>
                <a:cs typeface="Arial"/>
              </a:rPr>
              <a:t>(n=97):</a:t>
            </a:r>
            <a:r>
              <a:rPr lang="en-US" sz="800" spc="5">
                <a:latin typeface="Arial"/>
                <a:cs typeface="Arial"/>
              </a:rPr>
              <a:t> </a:t>
            </a:r>
            <a:r>
              <a:rPr lang="en-US" sz="800">
                <a:latin typeface="Arial"/>
                <a:cs typeface="Arial"/>
              </a:rPr>
              <a:t>7 </a:t>
            </a:r>
            <a:r>
              <a:rPr lang="en-US" sz="800" spc="-5">
                <a:latin typeface="Arial"/>
                <a:cs typeface="Arial"/>
              </a:rPr>
              <a:t>months</a:t>
            </a:r>
            <a:r>
              <a:rPr lang="en-US" sz="800">
                <a:latin typeface="Arial"/>
                <a:cs typeface="Arial"/>
              </a:rPr>
              <a:t> </a:t>
            </a:r>
            <a:r>
              <a:rPr lang="en-US" sz="800" spc="-5">
                <a:latin typeface="Arial"/>
                <a:cs typeface="Arial"/>
              </a:rPr>
              <a:t>(0</a:t>
            </a:r>
            <a:r>
              <a:rPr lang="en-US" sz="800" spc="5">
                <a:latin typeface="Arial"/>
                <a:cs typeface="Arial"/>
              </a:rPr>
              <a:t> </a:t>
            </a:r>
            <a:r>
              <a:rPr lang="en-US" sz="800" spc="-5">
                <a:latin typeface="Arial"/>
                <a:cs typeface="Arial"/>
              </a:rPr>
              <a:t>2-15.6)</a:t>
            </a:r>
            <a:endParaRPr lang="en-US" sz="800">
              <a:latin typeface="Arial"/>
              <a:cs typeface="Arial"/>
            </a:endParaRPr>
          </a:p>
          <a:p>
            <a:pPr marL="15240">
              <a:lnSpc>
                <a:spcPts val="940"/>
              </a:lnSpc>
            </a:pPr>
            <a:r>
              <a:rPr lang="en-US" sz="800" spc="-5" baseline="30000">
                <a:latin typeface="Arial"/>
                <a:cs typeface="Arial"/>
              </a:rPr>
              <a:t>a</a:t>
            </a:r>
            <a:r>
              <a:rPr lang="en-US" sz="800" spc="-5">
                <a:latin typeface="Arial"/>
                <a:cs typeface="Arial"/>
              </a:rPr>
              <a:t>For</a:t>
            </a:r>
            <a:r>
              <a:rPr lang="en-US" sz="800" spc="-15">
                <a:latin typeface="Arial"/>
                <a:cs typeface="Arial"/>
              </a:rPr>
              <a:t> </a:t>
            </a:r>
            <a:r>
              <a:rPr lang="en-US" sz="800" spc="-5">
                <a:latin typeface="Arial"/>
                <a:cs typeface="Arial"/>
              </a:rPr>
              <a:t>patents with</a:t>
            </a:r>
            <a:r>
              <a:rPr lang="en-US" sz="800" spc="-10">
                <a:latin typeface="Arial"/>
                <a:cs typeface="Arial"/>
              </a:rPr>
              <a:t> </a:t>
            </a:r>
            <a:r>
              <a:rPr lang="en-US" sz="800" spc="-5">
                <a:latin typeface="Arial"/>
                <a:cs typeface="Arial"/>
              </a:rPr>
              <a:t>CRS</a:t>
            </a:r>
            <a:r>
              <a:rPr lang="en-US" sz="800" spc="-10">
                <a:latin typeface="Arial"/>
                <a:cs typeface="Arial"/>
              </a:rPr>
              <a:t> </a:t>
            </a:r>
            <a:r>
              <a:rPr lang="en-US" sz="800">
                <a:latin typeface="Arial"/>
                <a:cs typeface="Arial"/>
              </a:rPr>
              <a:t>only</a:t>
            </a:r>
            <a:endParaRPr lang="en-GB">
              <a:latin typeface="Arial" panose="020B0604020202020204" pitchFamily="34" charset="0"/>
              <a:cs typeface="Arial" panose="020B0604020202020204" pitchFamily="34" charset="0"/>
            </a:endParaRPr>
          </a:p>
          <a:p>
            <a:r>
              <a:rPr lang="en-GB">
                <a:latin typeface="Arial" panose="020B0604020202020204" pitchFamily="34" charset="0"/>
                <a:cs typeface="Arial" panose="020B0604020202020204" pitchFamily="34" charset="0"/>
              </a:rPr>
              <a:t>AE, adverse event; CRS, cytokine release syndrome; CTCAE, </a:t>
            </a:r>
            <a:r>
              <a:rPr lang="en-US">
                <a:latin typeface="Arial" panose="020B0604020202020204" pitchFamily="34" charset="0"/>
                <a:cs typeface="Arial" panose="020B0604020202020204" pitchFamily="34" charset="0"/>
              </a:rPr>
              <a:t>Common Terminology Criteria for Adverse Events; </a:t>
            </a:r>
            <a:r>
              <a:rPr lang="en-GB">
                <a:latin typeface="Arial" panose="020B0604020202020204" pitchFamily="34" charset="0"/>
                <a:cs typeface="Arial" panose="020B0604020202020204" pitchFamily="34" charset="0"/>
              </a:rPr>
              <a:t>SAE, serious adverse event. </a:t>
            </a:r>
          </a:p>
          <a:p>
            <a:r>
              <a:rPr lang="en-US" b="1">
                <a:latin typeface="Arial" panose="020B0604020202020204" pitchFamily="34" charset="0"/>
                <a:cs typeface="Arial" panose="020B0604020202020204" pitchFamily="34" charset="0"/>
              </a:rPr>
              <a:t>Schuster SJ et al. Abstract S210. Presented at EHA 2021</a:t>
            </a:r>
          </a:p>
        </p:txBody>
      </p:sp>
      <p:graphicFrame>
        <p:nvGraphicFramePr>
          <p:cNvPr id="6" name="object 6">
            <a:extLst>
              <a:ext uri="{FF2B5EF4-FFF2-40B4-BE49-F238E27FC236}">
                <a16:creationId xmlns:a16="http://schemas.microsoft.com/office/drawing/2014/main" id="{9A9728F7-471E-6C40-A7B5-827A481A9395}"/>
              </a:ext>
            </a:extLst>
          </p:cNvPr>
          <p:cNvGraphicFramePr>
            <a:graphicFrameLocks noGrp="1"/>
          </p:cNvGraphicFramePr>
          <p:nvPr>
            <p:extLst>
              <p:ext uri="{D42A27DB-BD31-4B8C-83A1-F6EECF244321}">
                <p14:modId xmlns:p14="http://schemas.microsoft.com/office/powerpoint/2010/main" val="3237552919"/>
              </p:ext>
            </p:extLst>
          </p:nvPr>
        </p:nvGraphicFramePr>
        <p:xfrm>
          <a:off x="416533" y="1808163"/>
          <a:ext cx="5543550" cy="4208400"/>
        </p:xfrm>
        <a:graphic>
          <a:graphicData uri="http://schemas.openxmlformats.org/drawingml/2006/table">
            <a:tbl>
              <a:tblPr firstRow="1" bandRow="1">
                <a:tableStyleId>{5C22544A-7EE6-4342-B048-85BDC9FD1C3A}</a:tableStyleId>
              </a:tblPr>
              <a:tblGrid>
                <a:gridCol w="2771775">
                  <a:extLst>
                    <a:ext uri="{9D8B030D-6E8A-4147-A177-3AD203B41FA5}">
                      <a16:colId xmlns:a16="http://schemas.microsoft.com/office/drawing/2014/main" val="20000"/>
                    </a:ext>
                  </a:extLst>
                </a:gridCol>
                <a:gridCol w="2771775">
                  <a:extLst>
                    <a:ext uri="{9D8B030D-6E8A-4147-A177-3AD203B41FA5}">
                      <a16:colId xmlns:a16="http://schemas.microsoft.com/office/drawing/2014/main" val="20001"/>
                    </a:ext>
                  </a:extLst>
                </a:gridCol>
              </a:tblGrid>
              <a:tr h="0">
                <a:tc>
                  <a:txBody>
                    <a:bodyPr/>
                    <a:lstStyle/>
                    <a:p>
                      <a:pPr marL="200025" algn="l">
                        <a:lnSpc>
                          <a:spcPct val="100000"/>
                        </a:lnSpc>
                        <a:spcBef>
                          <a:spcPts val="650"/>
                        </a:spcBef>
                      </a:pPr>
                      <a:r>
                        <a:rPr lang="de-DE" sz="1400">
                          <a:solidFill>
                            <a:schemeClr val="bg1"/>
                          </a:solidFill>
                          <a:latin typeface="+mn-lt"/>
                          <a:cs typeface="Arial"/>
                        </a:rPr>
                        <a:t>Adverse Events, n (%)</a:t>
                      </a:r>
                    </a:p>
                  </a:txBody>
                  <a:tcPr marL="0" marR="0" marT="72000" marB="72000" anchor="ctr"/>
                </a:tc>
                <a:tc>
                  <a:txBody>
                    <a:bodyPr/>
                    <a:lstStyle/>
                    <a:p>
                      <a:pPr marR="1905" algn="ctr">
                        <a:lnSpc>
                          <a:spcPct val="100000"/>
                        </a:lnSpc>
                        <a:spcBef>
                          <a:spcPts val="650"/>
                        </a:spcBef>
                      </a:pPr>
                      <a:r>
                        <a:rPr lang="de-DE" sz="1400">
                          <a:solidFill>
                            <a:schemeClr val="bg1"/>
                          </a:solidFill>
                          <a:latin typeface="+mn-lt"/>
                          <a:cs typeface="Arial"/>
                        </a:rPr>
                        <a:t>Treated patients (N=97)</a:t>
                      </a:r>
                    </a:p>
                  </a:txBody>
                  <a:tcPr marL="0" marR="0" marT="72000" marB="72000" anchor="ctr"/>
                </a:tc>
                <a:extLst>
                  <a:ext uri="{0D108BD9-81ED-4DB2-BD59-A6C34878D82A}">
                    <a16:rowId xmlns:a16="http://schemas.microsoft.com/office/drawing/2014/main" val="10000"/>
                  </a:ext>
                </a:extLst>
              </a:tr>
              <a:tr h="99588">
                <a:tc>
                  <a:txBody>
                    <a:bodyPr/>
                    <a:lstStyle/>
                    <a:p>
                      <a:pPr marL="200025" algn="l">
                        <a:lnSpc>
                          <a:spcPct val="100000"/>
                        </a:lnSpc>
                        <a:spcBef>
                          <a:spcPts val="650"/>
                        </a:spcBef>
                      </a:pPr>
                      <a:r>
                        <a:rPr lang="de-DE" sz="1400" spc="-5">
                          <a:solidFill>
                            <a:schemeClr val="tx1"/>
                          </a:solidFill>
                        </a:rPr>
                        <a:t>Any</a:t>
                      </a:r>
                      <a:r>
                        <a:rPr lang="de-DE" sz="1400" spc="-20">
                          <a:solidFill>
                            <a:schemeClr val="tx1"/>
                          </a:solidFill>
                        </a:rPr>
                        <a:t> </a:t>
                      </a:r>
                      <a:r>
                        <a:rPr lang="de-DE" sz="1400" spc="-5">
                          <a:solidFill>
                            <a:schemeClr val="tx1"/>
                          </a:solidFill>
                        </a:rPr>
                        <a:t>AE</a:t>
                      </a:r>
                      <a:r>
                        <a:rPr lang="de-DE" sz="1400" spc="-10">
                          <a:solidFill>
                            <a:schemeClr val="tx1"/>
                          </a:solidFill>
                        </a:rPr>
                        <a:t> </a:t>
                      </a:r>
                      <a:r>
                        <a:rPr lang="de-DE" sz="1400" spc="-5">
                          <a:solidFill>
                            <a:schemeClr val="tx1"/>
                          </a:solidFill>
                        </a:rPr>
                        <a:t>(all</a:t>
                      </a:r>
                      <a:r>
                        <a:rPr lang="de-DE" sz="1400" spc="-15">
                          <a:solidFill>
                            <a:schemeClr val="tx1"/>
                          </a:solidFill>
                        </a:rPr>
                        <a:t> </a:t>
                      </a:r>
                      <a:r>
                        <a:rPr lang="de-DE" sz="1400" spc="-5">
                          <a:solidFill>
                            <a:schemeClr val="tx1"/>
                          </a:solidFill>
                        </a:rPr>
                        <a:t>grade)</a:t>
                      </a:r>
                      <a:endParaRPr lang="de-DE" sz="1400">
                        <a:solidFill>
                          <a:schemeClr val="tx1"/>
                        </a:solidFill>
                        <a:latin typeface="Arial"/>
                        <a:cs typeface="Arial"/>
                      </a:endParaRPr>
                    </a:p>
                  </a:txBody>
                  <a:tcPr marL="0" marR="0" marT="36000" marB="36000" anchor="ctr"/>
                </a:tc>
                <a:tc>
                  <a:txBody>
                    <a:bodyPr/>
                    <a:lstStyle/>
                    <a:p>
                      <a:pPr marR="1905" algn="ctr">
                        <a:lnSpc>
                          <a:spcPct val="100000"/>
                        </a:lnSpc>
                        <a:spcBef>
                          <a:spcPts val="650"/>
                        </a:spcBef>
                      </a:pPr>
                      <a:r>
                        <a:rPr lang="de-DE" sz="1400" spc="-5">
                          <a:solidFill>
                            <a:schemeClr val="tx1"/>
                          </a:solidFill>
                        </a:rPr>
                        <a:t>96</a:t>
                      </a:r>
                      <a:r>
                        <a:rPr lang="de-DE" sz="1400" spc="-35">
                          <a:solidFill>
                            <a:schemeClr val="tx1"/>
                          </a:solidFill>
                        </a:rPr>
                        <a:t> </a:t>
                      </a:r>
                      <a:r>
                        <a:rPr lang="de-DE" sz="1400" spc="-5">
                          <a:solidFill>
                            <a:schemeClr val="tx1"/>
                          </a:solidFill>
                        </a:rPr>
                        <a:t>(99.0)</a:t>
                      </a:r>
                      <a:endParaRPr lang="de-DE" sz="1400">
                        <a:solidFill>
                          <a:schemeClr val="tx1"/>
                        </a:solidFill>
                        <a:latin typeface="Arial"/>
                        <a:cs typeface="Arial"/>
                      </a:endParaRPr>
                    </a:p>
                  </a:txBody>
                  <a:tcPr marL="0" marR="0" marT="36000" marB="36000" anchor="ctr"/>
                </a:tc>
                <a:extLst>
                  <a:ext uri="{0D108BD9-81ED-4DB2-BD59-A6C34878D82A}">
                    <a16:rowId xmlns:a16="http://schemas.microsoft.com/office/drawing/2014/main" val="10001"/>
                  </a:ext>
                </a:extLst>
              </a:tr>
              <a:tr h="0">
                <a:tc>
                  <a:txBody>
                    <a:bodyPr/>
                    <a:lstStyle/>
                    <a:p>
                      <a:pPr marL="200025" algn="l">
                        <a:lnSpc>
                          <a:spcPct val="100000"/>
                        </a:lnSpc>
                        <a:spcBef>
                          <a:spcPts val="525"/>
                        </a:spcBef>
                      </a:pPr>
                      <a:r>
                        <a:rPr lang="en-US" sz="1400" spc="-5">
                          <a:solidFill>
                            <a:schemeClr val="tx1"/>
                          </a:solidFill>
                        </a:rPr>
                        <a:t>AEs suspected to</a:t>
                      </a:r>
                      <a:r>
                        <a:rPr lang="en-US" sz="1400" spc="-10">
                          <a:solidFill>
                            <a:schemeClr val="tx1"/>
                          </a:solidFill>
                        </a:rPr>
                        <a:t> </a:t>
                      </a:r>
                      <a:r>
                        <a:rPr lang="en-US" sz="1400">
                          <a:solidFill>
                            <a:schemeClr val="tx1"/>
                          </a:solidFill>
                        </a:rPr>
                        <a:t>be</a:t>
                      </a:r>
                      <a:r>
                        <a:rPr lang="en-US" sz="1400" spc="-10">
                          <a:solidFill>
                            <a:schemeClr val="tx1"/>
                          </a:solidFill>
                        </a:rPr>
                        <a:t> </a:t>
                      </a:r>
                      <a:r>
                        <a:rPr lang="en-US" sz="1400" spc="-5">
                          <a:solidFill>
                            <a:schemeClr val="tx1"/>
                          </a:solidFill>
                        </a:rPr>
                        <a:t>drug-related</a:t>
                      </a:r>
                      <a:endParaRPr lang="en-US" sz="1400">
                        <a:solidFill>
                          <a:schemeClr val="tx1"/>
                        </a:solidFill>
                        <a:latin typeface="Arial"/>
                        <a:cs typeface="Arial"/>
                      </a:endParaRPr>
                    </a:p>
                  </a:txBody>
                  <a:tcPr marL="0" marR="0" marT="36000" marB="36000" anchor="ctr"/>
                </a:tc>
                <a:tc>
                  <a:txBody>
                    <a:bodyPr/>
                    <a:lstStyle/>
                    <a:p>
                      <a:pPr marR="1905" algn="ctr">
                        <a:lnSpc>
                          <a:spcPct val="100000"/>
                        </a:lnSpc>
                        <a:spcBef>
                          <a:spcPts val="500"/>
                        </a:spcBef>
                      </a:pPr>
                      <a:r>
                        <a:rPr lang="de-DE" sz="1400" spc="-5">
                          <a:solidFill>
                            <a:schemeClr val="tx1"/>
                          </a:solidFill>
                        </a:rPr>
                        <a:t>75</a:t>
                      </a:r>
                      <a:r>
                        <a:rPr lang="de-DE" sz="1400" spc="-35">
                          <a:solidFill>
                            <a:schemeClr val="tx1"/>
                          </a:solidFill>
                        </a:rPr>
                        <a:t> </a:t>
                      </a:r>
                      <a:r>
                        <a:rPr lang="de-DE" sz="1400" spc="-5">
                          <a:solidFill>
                            <a:schemeClr val="tx1"/>
                          </a:solidFill>
                        </a:rPr>
                        <a:t>(77.3)</a:t>
                      </a:r>
                      <a:endParaRPr lang="de-DE" sz="1400">
                        <a:solidFill>
                          <a:schemeClr val="tx1"/>
                        </a:solidFill>
                        <a:latin typeface="Arial"/>
                        <a:cs typeface="Arial"/>
                      </a:endParaRPr>
                    </a:p>
                  </a:txBody>
                  <a:tcPr marL="0" marR="0" marT="36000" marB="36000" anchor="ctr"/>
                </a:tc>
                <a:extLst>
                  <a:ext uri="{0D108BD9-81ED-4DB2-BD59-A6C34878D82A}">
                    <a16:rowId xmlns:a16="http://schemas.microsoft.com/office/drawing/2014/main" val="10002"/>
                  </a:ext>
                </a:extLst>
              </a:tr>
              <a:tr h="0">
                <a:tc>
                  <a:txBody>
                    <a:bodyPr/>
                    <a:lstStyle/>
                    <a:p>
                      <a:pPr marL="371475" algn="l">
                        <a:lnSpc>
                          <a:spcPct val="100000"/>
                        </a:lnSpc>
                        <a:spcBef>
                          <a:spcPts val="525"/>
                        </a:spcBef>
                      </a:pPr>
                      <a:r>
                        <a:rPr lang="de-DE" sz="1400" spc="-5">
                          <a:solidFill>
                            <a:schemeClr val="tx1"/>
                          </a:solidFill>
                        </a:rPr>
                        <a:t>Any</a:t>
                      </a:r>
                      <a:r>
                        <a:rPr lang="de-DE" sz="1400" spc="-45">
                          <a:solidFill>
                            <a:schemeClr val="tx1"/>
                          </a:solidFill>
                        </a:rPr>
                        <a:t> </a:t>
                      </a:r>
                      <a:r>
                        <a:rPr lang="de-DE" sz="1400" spc="-5">
                          <a:solidFill>
                            <a:schemeClr val="tx1"/>
                          </a:solidFill>
                        </a:rPr>
                        <a:t>SAE</a:t>
                      </a:r>
                      <a:endParaRPr lang="de-DE" sz="1400">
                        <a:solidFill>
                          <a:schemeClr val="tx1"/>
                        </a:solidFill>
                        <a:latin typeface="Arial"/>
                        <a:cs typeface="Arial"/>
                      </a:endParaRPr>
                    </a:p>
                  </a:txBody>
                  <a:tcPr marL="0" marR="0" marT="36000" marB="36000" anchor="ctr"/>
                </a:tc>
                <a:tc>
                  <a:txBody>
                    <a:bodyPr/>
                    <a:lstStyle/>
                    <a:p>
                      <a:pPr marR="10795" algn="ctr">
                        <a:lnSpc>
                          <a:spcPct val="100000"/>
                        </a:lnSpc>
                        <a:spcBef>
                          <a:spcPts val="575"/>
                        </a:spcBef>
                      </a:pPr>
                      <a:r>
                        <a:rPr lang="de-DE" sz="1400" spc="-5">
                          <a:solidFill>
                            <a:schemeClr val="tx1"/>
                          </a:solidFill>
                        </a:rPr>
                        <a:t>40</a:t>
                      </a:r>
                      <a:r>
                        <a:rPr lang="de-DE" sz="1400" spc="-35">
                          <a:solidFill>
                            <a:schemeClr val="tx1"/>
                          </a:solidFill>
                        </a:rPr>
                        <a:t> </a:t>
                      </a:r>
                      <a:r>
                        <a:rPr lang="de-DE" sz="1400" spc="-5">
                          <a:solidFill>
                            <a:schemeClr val="tx1"/>
                          </a:solidFill>
                        </a:rPr>
                        <a:t>(41.2)</a:t>
                      </a:r>
                      <a:endParaRPr lang="de-DE" sz="1400">
                        <a:solidFill>
                          <a:schemeClr val="tx1"/>
                        </a:solidFill>
                        <a:latin typeface="Arial"/>
                        <a:cs typeface="Arial"/>
                      </a:endParaRPr>
                    </a:p>
                  </a:txBody>
                  <a:tcPr marL="0" marR="0" marT="36000" marB="36000" anchor="ctr"/>
                </a:tc>
                <a:extLst>
                  <a:ext uri="{0D108BD9-81ED-4DB2-BD59-A6C34878D82A}">
                    <a16:rowId xmlns:a16="http://schemas.microsoft.com/office/drawing/2014/main" val="10003"/>
                  </a:ext>
                </a:extLst>
              </a:tr>
              <a:tr h="0">
                <a:tc>
                  <a:txBody>
                    <a:bodyPr/>
                    <a:lstStyle/>
                    <a:p>
                      <a:pPr marL="374650" algn="l">
                        <a:lnSpc>
                          <a:spcPct val="100000"/>
                        </a:lnSpc>
                        <a:spcBef>
                          <a:spcPts val="515"/>
                        </a:spcBef>
                      </a:pPr>
                      <a:r>
                        <a:rPr lang="de-DE" sz="1400" spc="-5">
                          <a:solidFill>
                            <a:schemeClr val="tx1"/>
                          </a:solidFill>
                        </a:rPr>
                        <a:t>Suspected</a:t>
                      </a:r>
                      <a:r>
                        <a:rPr lang="de-DE" sz="1400" spc="-15">
                          <a:solidFill>
                            <a:schemeClr val="tx1"/>
                          </a:solidFill>
                        </a:rPr>
                        <a:t> </a:t>
                      </a:r>
                      <a:r>
                        <a:rPr lang="de-DE" sz="1400">
                          <a:solidFill>
                            <a:schemeClr val="tx1"/>
                          </a:solidFill>
                        </a:rPr>
                        <a:t>to</a:t>
                      </a:r>
                      <a:r>
                        <a:rPr lang="de-DE" sz="1400" spc="-10">
                          <a:solidFill>
                            <a:schemeClr val="tx1"/>
                          </a:solidFill>
                        </a:rPr>
                        <a:t> </a:t>
                      </a:r>
                      <a:r>
                        <a:rPr lang="de-DE" sz="1400" spc="-5">
                          <a:solidFill>
                            <a:schemeClr val="tx1"/>
                          </a:solidFill>
                        </a:rPr>
                        <a:t>be</a:t>
                      </a:r>
                      <a:r>
                        <a:rPr lang="de-DE" sz="1400" spc="-10">
                          <a:solidFill>
                            <a:schemeClr val="tx1"/>
                          </a:solidFill>
                        </a:rPr>
                        <a:t> </a:t>
                      </a:r>
                      <a:r>
                        <a:rPr lang="de-DE" sz="1400" spc="-5">
                          <a:solidFill>
                            <a:schemeClr val="tx1"/>
                          </a:solidFill>
                        </a:rPr>
                        <a:t>drug-related</a:t>
                      </a:r>
                      <a:endParaRPr lang="de-DE" sz="1400">
                        <a:solidFill>
                          <a:schemeClr val="tx1"/>
                        </a:solidFill>
                        <a:latin typeface="Arial"/>
                        <a:cs typeface="Arial"/>
                      </a:endParaRPr>
                    </a:p>
                  </a:txBody>
                  <a:tcPr marL="0" marR="0" marT="36000" marB="36000" anchor="ctr">
                    <a:lnB w="28575" cap="flat" cmpd="sng" algn="ctr">
                      <a:solidFill>
                        <a:schemeClr val="bg2"/>
                      </a:solidFill>
                      <a:prstDash val="solid"/>
                      <a:round/>
                      <a:headEnd type="none" w="med" len="med"/>
                      <a:tailEnd type="none" w="med" len="med"/>
                    </a:lnB>
                  </a:tcPr>
                </a:tc>
                <a:tc>
                  <a:txBody>
                    <a:bodyPr/>
                    <a:lstStyle/>
                    <a:p>
                      <a:pPr marR="10795" algn="ctr">
                        <a:lnSpc>
                          <a:spcPct val="100000"/>
                        </a:lnSpc>
                        <a:spcBef>
                          <a:spcPts val="515"/>
                        </a:spcBef>
                      </a:pPr>
                      <a:r>
                        <a:rPr lang="de-DE" sz="1400" spc="-5">
                          <a:solidFill>
                            <a:schemeClr val="tx1"/>
                          </a:solidFill>
                        </a:rPr>
                        <a:t>28</a:t>
                      </a:r>
                      <a:r>
                        <a:rPr lang="de-DE" sz="1400" spc="-35">
                          <a:solidFill>
                            <a:schemeClr val="tx1"/>
                          </a:solidFill>
                        </a:rPr>
                        <a:t> </a:t>
                      </a:r>
                      <a:r>
                        <a:rPr lang="de-DE" sz="1400" spc="-5">
                          <a:solidFill>
                            <a:schemeClr val="tx1"/>
                          </a:solidFill>
                        </a:rPr>
                        <a:t>(28.9)</a:t>
                      </a:r>
                      <a:endParaRPr lang="de-DE" sz="1400">
                        <a:solidFill>
                          <a:schemeClr val="tx1"/>
                        </a:solidFill>
                        <a:latin typeface="Arial"/>
                        <a:cs typeface="Arial"/>
                      </a:endParaRPr>
                    </a:p>
                  </a:txBody>
                  <a:tcPr marL="0" marR="0" marT="36000" marB="36000" anchor="ctr">
                    <a:lnB w="28575"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4"/>
                  </a:ext>
                </a:extLst>
              </a:tr>
              <a:tr h="103250">
                <a:tc>
                  <a:txBody>
                    <a:bodyPr/>
                    <a:lstStyle/>
                    <a:p>
                      <a:pPr marL="200025" algn="l">
                        <a:lnSpc>
                          <a:spcPct val="100000"/>
                        </a:lnSpc>
                        <a:spcBef>
                          <a:spcPts val="700"/>
                        </a:spcBef>
                      </a:pPr>
                      <a:r>
                        <a:rPr lang="de-DE" sz="1400" spc="-5">
                          <a:solidFill>
                            <a:schemeClr val="tx1"/>
                          </a:solidFill>
                        </a:rPr>
                        <a:t>Any</a:t>
                      </a:r>
                      <a:r>
                        <a:rPr lang="de-DE" sz="1400" spc="-20">
                          <a:solidFill>
                            <a:schemeClr val="tx1"/>
                          </a:solidFill>
                        </a:rPr>
                        <a:t> </a:t>
                      </a:r>
                      <a:r>
                        <a:rPr lang="de-DE" sz="1400" spc="-5">
                          <a:solidFill>
                            <a:schemeClr val="tx1"/>
                          </a:solidFill>
                        </a:rPr>
                        <a:t>grade</a:t>
                      </a:r>
                      <a:r>
                        <a:rPr lang="de-DE" sz="1400" spc="-20">
                          <a:solidFill>
                            <a:schemeClr val="tx1"/>
                          </a:solidFill>
                        </a:rPr>
                        <a:t> </a:t>
                      </a:r>
                      <a:r>
                        <a:rPr lang="de-DE" sz="1400" spc="-5">
                          <a:solidFill>
                            <a:schemeClr val="tx1"/>
                          </a:solidFill>
                        </a:rPr>
                        <a:t>3/4</a:t>
                      </a:r>
                      <a:r>
                        <a:rPr lang="de-DE" sz="1400" spc="-10">
                          <a:solidFill>
                            <a:schemeClr val="tx1"/>
                          </a:solidFill>
                        </a:rPr>
                        <a:t> </a:t>
                      </a:r>
                      <a:r>
                        <a:rPr lang="de-DE" sz="1400" spc="-5">
                          <a:solidFill>
                            <a:schemeClr val="tx1"/>
                          </a:solidFill>
                        </a:rPr>
                        <a:t>AE</a:t>
                      </a:r>
                      <a:endParaRPr lang="de-DE" sz="1400">
                        <a:solidFill>
                          <a:schemeClr val="tx1"/>
                        </a:solidFill>
                        <a:latin typeface="Arial"/>
                        <a:cs typeface="Arial"/>
                      </a:endParaRPr>
                    </a:p>
                  </a:txBody>
                  <a:tcPr marL="0" marR="0" marT="36000" marB="36000" anchor="ctr">
                    <a:lnL w="28575" cap="flat" cmpd="sng" algn="ctr">
                      <a:solidFill>
                        <a:schemeClr val="bg2"/>
                      </a:solidFill>
                      <a:prstDash val="solid"/>
                      <a:round/>
                      <a:headEnd type="none" w="med" len="med"/>
                      <a:tailEnd type="none" w="med" len="med"/>
                    </a:lnL>
                    <a:lnT w="28575" cap="flat" cmpd="sng" algn="ctr">
                      <a:solidFill>
                        <a:schemeClr val="bg2"/>
                      </a:solidFill>
                      <a:prstDash val="solid"/>
                      <a:round/>
                      <a:headEnd type="none" w="med" len="med"/>
                      <a:tailEnd type="none" w="med" len="med"/>
                    </a:lnT>
                  </a:tcPr>
                </a:tc>
                <a:tc>
                  <a:txBody>
                    <a:bodyPr/>
                    <a:lstStyle/>
                    <a:p>
                      <a:pPr marR="10795" algn="ctr">
                        <a:lnSpc>
                          <a:spcPct val="100000"/>
                        </a:lnSpc>
                        <a:spcBef>
                          <a:spcPts val="725"/>
                        </a:spcBef>
                      </a:pPr>
                      <a:r>
                        <a:rPr lang="de-DE" sz="1400" spc="-5">
                          <a:solidFill>
                            <a:schemeClr val="tx1"/>
                          </a:solidFill>
                        </a:rPr>
                        <a:t>74</a:t>
                      </a:r>
                      <a:r>
                        <a:rPr lang="de-DE" sz="1400" spc="-35">
                          <a:solidFill>
                            <a:schemeClr val="tx1"/>
                          </a:solidFill>
                        </a:rPr>
                        <a:t> </a:t>
                      </a:r>
                      <a:r>
                        <a:rPr lang="de-DE" sz="1400" spc="-5">
                          <a:solidFill>
                            <a:schemeClr val="tx1"/>
                          </a:solidFill>
                        </a:rPr>
                        <a:t>(76.3)</a:t>
                      </a:r>
                      <a:endParaRPr lang="de-DE" sz="1400">
                        <a:solidFill>
                          <a:schemeClr val="tx1"/>
                        </a:solidFill>
                        <a:latin typeface="Arial"/>
                        <a:cs typeface="Arial"/>
                      </a:endParaRPr>
                    </a:p>
                  </a:txBody>
                  <a:tcPr marL="0" marR="0" marT="36000" marB="36000" anchor="ctr">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05"/>
                  </a:ext>
                </a:extLst>
              </a:tr>
              <a:tr h="0">
                <a:tc>
                  <a:txBody>
                    <a:bodyPr/>
                    <a:lstStyle/>
                    <a:p>
                      <a:pPr marL="374650" algn="l">
                        <a:lnSpc>
                          <a:spcPct val="100000"/>
                        </a:lnSpc>
                        <a:spcBef>
                          <a:spcPts val="525"/>
                        </a:spcBef>
                      </a:pPr>
                      <a:r>
                        <a:rPr lang="de-DE" sz="1400" spc="-5">
                          <a:solidFill>
                            <a:schemeClr val="tx1"/>
                          </a:solidFill>
                        </a:rPr>
                        <a:t>Suspected</a:t>
                      </a:r>
                      <a:r>
                        <a:rPr lang="de-DE" sz="1400" spc="-15">
                          <a:solidFill>
                            <a:schemeClr val="tx1"/>
                          </a:solidFill>
                        </a:rPr>
                        <a:t> </a:t>
                      </a:r>
                      <a:r>
                        <a:rPr lang="de-DE" sz="1400">
                          <a:solidFill>
                            <a:schemeClr val="tx1"/>
                          </a:solidFill>
                        </a:rPr>
                        <a:t>to</a:t>
                      </a:r>
                      <a:r>
                        <a:rPr lang="de-DE" sz="1400" spc="-10">
                          <a:solidFill>
                            <a:schemeClr val="tx1"/>
                          </a:solidFill>
                        </a:rPr>
                        <a:t> </a:t>
                      </a:r>
                      <a:r>
                        <a:rPr lang="de-DE" sz="1400" spc="-5">
                          <a:solidFill>
                            <a:schemeClr val="tx1"/>
                          </a:solidFill>
                        </a:rPr>
                        <a:t>be</a:t>
                      </a:r>
                      <a:r>
                        <a:rPr lang="de-DE" sz="1400" spc="-10">
                          <a:solidFill>
                            <a:schemeClr val="tx1"/>
                          </a:solidFill>
                        </a:rPr>
                        <a:t> </a:t>
                      </a:r>
                      <a:r>
                        <a:rPr lang="de-DE" sz="1400" spc="-5">
                          <a:solidFill>
                            <a:schemeClr val="tx1"/>
                          </a:solidFill>
                        </a:rPr>
                        <a:t>drug-related</a:t>
                      </a:r>
                      <a:endParaRPr lang="de-DE" sz="1400">
                        <a:solidFill>
                          <a:schemeClr val="tx1"/>
                        </a:solidFill>
                        <a:latin typeface="Arial"/>
                        <a:cs typeface="Arial"/>
                      </a:endParaRPr>
                    </a:p>
                  </a:txBody>
                  <a:tcPr marL="0" marR="0" marT="36000" marB="36000" anchor="ctr">
                    <a:lnL w="28575" cap="flat" cmpd="sng" algn="ctr">
                      <a:solidFill>
                        <a:schemeClr val="bg2"/>
                      </a:solidFill>
                      <a:prstDash val="solid"/>
                      <a:round/>
                      <a:headEnd type="none" w="med" len="med"/>
                      <a:tailEnd type="none" w="med" len="med"/>
                    </a:lnL>
                    <a:lnB w="28575" cap="flat" cmpd="sng" algn="ctr">
                      <a:solidFill>
                        <a:schemeClr val="bg2"/>
                      </a:solidFill>
                      <a:prstDash val="solid"/>
                      <a:round/>
                      <a:headEnd type="none" w="med" len="med"/>
                      <a:tailEnd type="none" w="med" len="med"/>
                    </a:lnB>
                  </a:tcPr>
                </a:tc>
                <a:tc>
                  <a:txBody>
                    <a:bodyPr/>
                    <a:lstStyle/>
                    <a:p>
                      <a:pPr marR="20955" algn="ctr">
                        <a:lnSpc>
                          <a:spcPct val="100000"/>
                        </a:lnSpc>
                        <a:spcBef>
                          <a:spcPts val="525"/>
                        </a:spcBef>
                      </a:pPr>
                      <a:r>
                        <a:rPr lang="de-DE" sz="1400" spc="-5">
                          <a:solidFill>
                            <a:schemeClr val="tx1"/>
                          </a:solidFill>
                        </a:rPr>
                        <a:t>44</a:t>
                      </a:r>
                      <a:r>
                        <a:rPr lang="de-DE" sz="1400" spc="-30">
                          <a:solidFill>
                            <a:schemeClr val="tx1"/>
                          </a:solidFill>
                        </a:rPr>
                        <a:t> </a:t>
                      </a:r>
                      <a:r>
                        <a:rPr lang="de-DE" sz="1400" spc="-5">
                          <a:solidFill>
                            <a:schemeClr val="tx1"/>
                          </a:solidFill>
                        </a:rPr>
                        <a:t>(45</a:t>
                      </a:r>
                      <a:r>
                        <a:rPr lang="de-DE" sz="1400" spc="-30">
                          <a:solidFill>
                            <a:schemeClr val="tx1"/>
                          </a:solidFill>
                        </a:rPr>
                        <a:t>.</a:t>
                      </a:r>
                      <a:r>
                        <a:rPr lang="de-DE" sz="1400">
                          <a:solidFill>
                            <a:schemeClr val="tx1"/>
                          </a:solidFill>
                        </a:rPr>
                        <a:t>4)</a:t>
                      </a:r>
                      <a:endParaRPr lang="de-DE" sz="1400">
                        <a:solidFill>
                          <a:schemeClr val="tx1"/>
                        </a:solidFill>
                        <a:latin typeface="Arial"/>
                        <a:cs typeface="Arial"/>
                      </a:endParaRPr>
                    </a:p>
                  </a:txBody>
                  <a:tcPr marL="0" marR="0" marT="36000" marB="36000" anchor="ctr">
                    <a:lnR w="28575" cap="flat" cmpd="sng" algn="ctr">
                      <a:solidFill>
                        <a:schemeClr val="bg2"/>
                      </a:solidFill>
                      <a:prstDash val="solid"/>
                      <a:round/>
                      <a:headEnd type="none" w="med" len="med"/>
                      <a:tailEnd type="none" w="med" len="med"/>
                    </a:lnR>
                    <a:lnB w="28575"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6"/>
                  </a:ext>
                </a:extLst>
              </a:tr>
              <a:tr h="101785">
                <a:tc>
                  <a:txBody>
                    <a:bodyPr/>
                    <a:lstStyle/>
                    <a:p>
                      <a:pPr marL="209550" algn="l">
                        <a:lnSpc>
                          <a:spcPct val="100000"/>
                        </a:lnSpc>
                        <a:spcBef>
                          <a:spcPts val="675"/>
                        </a:spcBef>
                      </a:pPr>
                      <a:r>
                        <a:rPr lang="de-DE" sz="1400" spc="-5">
                          <a:solidFill>
                            <a:schemeClr val="tx1"/>
                          </a:solidFill>
                        </a:rPr>
                        <a:t>Death</a:t>
                      </a:r>
                      <a:endParaRPr lang="de-DE" sz="1400">
                        <a:solidFill>
                          <a:schemeClr val="tx1"/>
                        </a:solidFill>
                        <a:latin typeface="Arial"/>
                        <a:cs typeface="Arial"/>
                      </a:endParaRPr>
                    </a:p>
                  </a:txBody>
                  <a:tcPr marL="0" marR="0" marT="36000" marB="36000" anchor="ctr">
                    <a:lnT w="28575" cap="flat" cmpd="sng" algn="ctr">
                      <a:solidFill>
                        <a:schemeClr val="bg2"/>
                      </a:solidFill>
                      <a:prstDash val="solid"/>
                      <a:round/>
                      <a:headEnd type="none" w="med" len="med"/>
                      <a:tailEnd type="none" w="med" len="med"/>
                    </a:lnT>
                  </a:tcPr>
                </a:tc>
                <a:tc>
                  <a:txBody>
                    <a:bodyPr/>
                    <a:lstStyle/>
                    <a:p>
                      <a:pPr marR="14604" algn="ctr">
                        <a:lnSpc>
                          <a:spcPct val="100000"/>
                        </a:lnSpc>
                        <a:spcBef>
                          <a:spcPts val="700"/>
                        </a:spcBef>
                      </a:pPr>
                      <a:r>
                        <a:rPr lang="de-DE" sz="1400" spc="-5">
                          <a:solidFill>
                            <a:schemeClr val="tx1"/>
                          </a:solidFill>
                        </a:rPr>
                        <a:t>3 (3.1)</a:t>
                      </a:r>
                      <a:endParaRPr lang="de-DE" sz="1400">
                        <a:solidFill>
                          <a:schemeClr val="tx1"/>
                        </a:solidFill>
                        <a:latin typeface="Arial"/>
                        <a:cs typeface="Arial"/>
                      </a:endParaRPr>
                    </a:p>
                  </a:txBody>
                  <a:tcPr marL="0" marR="0" marT="36000" marB="36000" anchor="ctr">
                    <a:lnT w="28575"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07"/>
                  </a:ext>
                </a:extLst>
              </a:tr>
              <a:tr h="0">
                <a:tc>
                  <a:txBody>
                    <a:bodyPr/>
                    <a:lstStyle/>
                    <a:p>
                      <a:pPr marL="381000" algn="l">
                        <a:lnSpc>
                          <a:spcPct val="100000"/>
                        </a:lnSpc>
                        <a:spcBef>
                          <a:spcPts val="515"/>
                        </a:spcBef>
                      </a:pPr>
                      <a:r>
                        <a:rPr lang="en-US" sz="1400" spc="-5">
                          <a:solidFill>
                            <a:schemeClr val="tx1"/>
                          </a:solidFill>
                        </a:rPr>
                        <a:t>Deaths due</a:t>
                      </a:r>
                      <a:r>
                        <a:rPr lang="en-US" sz="1400" spc="-10">
                          <a:solidFill>
                            <a:schemeClr val="tx1"/>
                          </a:solidFill>
                        </a:rPr>
                        <a:t> </a:t>
                      </a:r>
                      <a:r>
                        <a:rPr lang="en-US" sz="1400">
                          <a:solidFill>
                            <a:schemeClr val="tx1"/>
                          </a:solidFill>
                        </a:rPr>
                        <a:t>to</a:t>
                      </a:r>
                      <a:r>
                        <a:rPr lang="en-US" sz="1400" spc="-10">
                          <a:solidFill>
                            <a:schemeClr val="tx1"/>
                          </a:solidFill>
                        </a:rPr>
                        <a:t> </a:t>
                      </a:r>
                      <a:r>
                        <a:rPr lang="en-US" sz="1400" spc="-5">
                          <a:solidFill>
                            <a:schemeClr val="tx1"/>
                          </a:solidFill>
                        </a:rPr>
                        <a:t>study</a:t>
                      </a:r>
                      <a:r>
                        <a:rPr lang="en-US" sz="1400" spc="-10">
                          <a:solidFill>
                            <a:schemeClr val="tx1"/>
                          </a:solidFill>
                        </a:rPr>
                        <a:t> </a:t>
                      </a:r>
                      <a:r>
                        <a:rPr lang="en-US" sz="1400" spc="-5">
                          <a:solidFill>
                            <a:schemeClr val="tx1"/>
                          </a:solidFill>
                        </a:rPr>
                        <a:t>indication</a:t>
                      </a:r>
                      <a:endParaRPr lang="en-US" sz="1400">
                        <a:solidFill>
                          <a:schemeClr val="tx1"/>
                        </a:solidFill>
                        <a:latin typeface="Arial"/>
                        <a:cs typeface="Arial"/>
                      </a:endParaRPr>
                    </a:p>
                  </a:txBody>
                  <a:tcPr marL="0" marR="0" marT="36000" marB="36000" anchor="ctr"/>
                </a:tc>
                <a:tc>
                  <a:txBody>
                    <a:bodyPr/>
                    <a:lstStyle/>
                    <a:p>
                      <a:pPr marR="14604" algn="ctr">
                        <a:lnSpc>
                          <a:spcPct val="100000"/>
                        </a:lnSpc>
                        <a:spcBef>
                          <a:spcPts val="590"/>
                        </a:spcBef>
                      </a:pPr>
                      <a:r>
                        <a:rPr lang="de-DE" sz="1400" spc="-5">
                          <a:solidFill>
                            <a:schemeClr val="tx1"/>
                          </a:solidFill>
                        </a:rPr>
                        <a:t>3 (3.1)</a:t>
                      </a:r>
                      <a:endParaRPr lang="de-DE" sz="1400">
                        <a:solidFill>
                          <a:schemeClr val="tx1"/>
                        </a:solidFill>
                        <a:latin typeface="Arial"/>
                        <a:cs typeface="Arial"/>
                      </a:endParaRPr>
                    </a:p>
                  </a:txBody>
                  <a:tcPr marL="0" marR="0" marT="36000" marB="36000" anchor="ctr"/>
                </a:tc>
                <a:extLst>
                  <a:ext uri="{0D108BD9-81ED-4DB2-BD59-A6C34878D82A}">
                    <a16:rowId xmlns:a16="http://schemas.microsoft.com/office/drawing/2014/main" val="10008"/>
                  </a:ext>
                </a:extLst>
              </a:tr>
              <a:tr h="0">
                <a:tc>
                  <a:txBody>
                    <a:bodyPr/>
                    <a:lstStyle/>
                    <a:p>
                      <a:pPr marL="209550" algn="l">
                        <a:lnSpc>
                          <a:spcPct val="100000"/>
                        </a:lnSpc>
                        <a:spcBef>
                          <a:spcPts val="475"/>
                        </a:spcBef>
                      </a:pPr>
                      <a:r>
                        <a:rPr lang="en-US" sz="1400" spc="-5">
                          <a:solidFill>
                            <a:schemeClr val="tx1"/>
                          </a:solidFill>
                        </a:rPr>
                        <a:t>Deaths within</a:t>
                      </a:r>
                      <a:r>
                        <a:rPr lang="en-US" sz="1400">
                          <a:solidFill>
                            <a:schemeClr val="tx1"/>
                          </a:solidFill>
                        </a:rPr>
                        <a:t> </a:t>
                      </a:r>
                      <a:r>
                        <a:rPr lang="en-US" sz="1400" spc="-5">
                          <a:solidFill>
                            <a:schemeClr val="tx1"/>
                          </a:solidFill>
                        </a:rPr>
                        <a:t>30</a:t>
                      </a:r>
                      <a:r>
                        <a:rPr lang="en-US" sz="1400">
                          <a:solidFill>
                            <a:schemeClr val="tx1"/>
                          </a:solidFill>
                        </a:rPr>
                        <a:t> </a:t>
                      </a:r>
                      <a:r>
                        <a:rPr lang="en-US" sz="1400" spc="-5">
                          <a:solidFill>
                            <a:schemeClr val="tx1"/>
                          </a:solidFill>
                        </a:rPr>
                        <a:t>days post infusion</a:t>
                      </a:r>
                      <a:endParaRPr lang="en-US" sz="1400">
                        <a:solidFill>
                          <a:schemeClr val="tx1"/>
                        </a:solidFill>
                        <a:latin typeface="Arial"/>
                        <a:cs typeface="Arial"/>
                      </a:endParaRPr>
                    </a:p>
                  </a:txBody>
                  <a:tcPr marL="0" marR="0" marT="36000" marB="36000" anchor="ctr">
                    <a:lnB w="28575" cap="flat" cmpd="sng" algn="ctr">
                      <a:solidFill>
                        <a:schemeClr val="bg2"/>
                      </a:solidFill>
                      <a:prstDash val="solid"/>
                      <a:round/>
                      <a:headEnd type="none" w="med" len="med"/>
                      <a:tailEnd type="none" w="med" len="med"/>
                    </a:lnB>
                  </a:tcPr>
                </a:tc>
                <a:tc>
                  <a:txBody>
                    <a:bodyPr/>
                    <a:lstStyle/>
                    <a:p>
                      <a:pPr marR="10160" algn="ctr">
                        <a:lnSpc>
                          <a:spcPct val="100000"/>
                        </a:lnSpc>
                        <a:spcBef>
                          <a:spcPts val="475"/>
                        </a:spcBef>
                      </a:pPr>
                      <a:r>
                        <a:rPr lang="de-DE" sz="1400">
                          <a:solidFill>
                            <a:schemeClr val="tx1"/>
                          </a:solidFill>
                        </a:rPr>
                        <a:t>0</a:t>
                      </a:r>
                      <a:endParaRPr lang="de-DE" sz="1400">
                        <a:solidFill>
                          <a:schemeClr val="tx1"/>
                        </a:solidFill>
                        <a:latin typeface="Arial"/>
                        <a:cs typeface="Arial"/>
                      </a:endParaRPr>
                    </a:p>
                  </a:txBody>
                  <a:tcPr marL="0" marR="0" marT="36000" marB="36000" anchor="ctr">
                    <a:lnB w="28575"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09"/>
                  </a:ext>
                </a:extLst>
              </a:tr>
              <a:tr h="105080">
                <a:tc>
                  <a:txBody>
                    <a:bodyPr/>
                    <a:lstStyle/>
                    <a:p>
                      <a:pPr marL="200025" algn="l">
                        <a:lnSpc>
                          <a:spcPct val="100000"/>
                        </a:lnSpc>
                        <a:spcBef>
                          <a:spcPts val="750"/>
                        </a:spcBef>
                      </a:pPr>
                      <a:r>
                        <a:rPr lang="de-DE" sz="1400" spc="-5">
                          <a:solidFill>
                            <a:schemeClr val="tx1"/>
                          </a:solidFill>
                        </a:rPr>
                        <a:t>AE</a:t>
                      </a:r>
                      <a:r>
                        <a:rPr lang="de-DE" sz="1400" spc="-15">
                          <a:solidFill>
                            <a:schemeClr val="tx1"/>
                          </a:solidFill>
                        </a:rPr>
                        <a:t> </a:t>
                      </a:r>
                      <a:r>
                        <a:rPr lang="de-DE" sz="1400" spc="-5">
                          <a:solidFill>
                            <a:schemeClr val="tx1"/>
                          </a:solidFill>
                        </a:rPr>
                        <a:t>management,</a:t>
                      </a:r>
                      <a:r>
                        <a:rPr lang="de-DE" sz="1400" spc="-15">
                          <a:solidFill>
                            <a:schemeClr val="tx1"/>
                          </a:solidFill>
                        </a:rPr>
                        <a:t> </a:t>
                      </a:r>
                      <a:r>
                        <a:rPr lang="de-DE" sz="1400">
                          <a:solidFill>
                            <a:schemeClr val="tx1"/>
                          </a:solidFill>
                        </a:rPr>
                        <a:t>n</a:t>
                      </a:r>
                      <a:r>
                        <a:rPr lang="de-DE" sz="1400" spc="-15">
                          <a:solidFill>
                            <a:schemeClr val="tx1"/>
                          </a:solidFill>
                        </a:rPr>
                        <a:t> </a:t>
                      </a:r>
                      <a:r>
                        <a:rPr lang="de-DE" sz="1400" spc="-5">
                          <a:solidFill>
                            <a:schemeClr val="tx1"/>
                          </a:solidFill>
                        </a:rPr>
                        <a:t>(%)</a:t>
                      </a:r>
                      <a:endParaRPr lang="de-DE" sz="1400">
                        <a:solidFill>
                          <a:schemeClr val="tx1"/>
                        </a:solidFill>
                        <a:latin typeface="Arial"/>
                        <a:cs typeface="Arial"/>
                      </a:endParaRPr>
                    </a:p>
                  </a:txBody>
                  <a:tcPr marL="0" marR="0" marT="36000" marB="36000" anchor="ctr">
                    <a:lnL w="28575" cap="flat" cmpd="sng" algn="ctr">
                      <a:solidFill>
                        <a:schemeClr val="bg2"/>
                      </a:solidFill>
                      <a:prstDash val="solid"/>
                      <a:round/>
                      <a:headEnd type="none" w="med" len="med"/>
                      <a:tailEnd type="none" w="med" len="med"/>
                    </a:lnL>
                    <a:lnT w="28575" cap="flat" cmpd="sng" algn="ctr">
                      <a:solidFill>
                        <a:schemeClr val="bg2"/>
                      </a:solidFill>
                      <a:prstDash val="solid"/>
                      <a:round/>
                      <a:headEnd type="none" w="med" len="med"/>
                      <a:tailEnd type="none" w="med" len="med"/>
                    </a:lnT>
                  </a:tcPr>
                </a:tc>
                <a:tc>
                  <a:txBody>
                    <a:bodyPr/>
                    <a:lstStyle/>
                    <a:p>
                      <a:pPr algn="ctr">
                        <a:lnSpc>
                          <a:spcPct val="100000"/>
                        </a:lnSpc>
                      </a:pPr>
                      <a:endParaRPr lang="de-DE" sz="1400">
                        <a:solidFill>
                          <a:schemeClr val="tx1"/>
                        </a:solidFill>
                        <a:latin typeface="Times New Roman"/>
                        <a:cs typeface="Times New Roman"/>
                      </a:endParaRPr>
                    </a:p>
                  </a:txBody>
                  <a:tcPr marL="0" marR="0" marT="36000" marB="36000" anchor="ctr">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10"/>
                  </a:ext>
                </a:extLst>
              </a:tr>
              <a:tr h="0">
                <a:tc>
                  <a:txBody>
                    <a:bodyPr/>
                    <a:lstStyle/>
                    <a:p>
                      <a:pPr marL="371475" algn="l">
                        <a:lnSpc>
                          <a:spcPct val="100000"/>
                        </a:lnSpc>
                        <a:spcBef>
                          <a:spcPts val="550"/>
                        </a:spcBef>
                      </a:pPr>
                      <a:r>
                        <a:rPr lang="de-DE" sz="1400" spc="-5">
                          <a:solidFill>
                            <a:schemeClr val="tx1"/>
                          </a:solidFill>
                        </a:rPr>
                        <a:t>Tocilizumab</a:t>
                      </a:r>
                      <a:r>
                        <a:rPr lang="de-DE" sz="1400" spc="-5" baseline="30000">
                          <a:solidFill>
                            <a:schemeClr val="tx1"/>
                          </a:solidFill>
                        </a:rPr>
                        <a:t>a</a:t>
                      </a:r>
                      <a:endParaRPr lang="de-DE" sz="1400" baseline="30000">
                        <a:solidFill>
                          <a:schemeClr val="tx1"/>
                        </a:solidFill>
                        <a:latin typeface="Arial"/>
                        <a:cs typeface="Arial"/>
                      </a:endParaRPr>
                    </a:p>
                  </a:txBody>
                  <a:tcPr marL="0" marR="0" marT="36000" marB="36000" anchor="ctr">
                    <a:lnL w="28575" cap="flat" cmpd="sng" algn="ctr">
                      <a:solidFill>
                        <a:schemeClr val="bg2"/>
                      </a:solidFill>
                      <a:prstDash val="solid"/>
                      <a:round/>
                      <a:headEnd type="none" w="med" len="med"/>
                      <a:tailEnd type="none" w="med" len="med"/>
                    </a:lnL>
                  </a:tcPr>
                </a:tc>
                <a:tc>
                  <a:txBody>
                    <a:bodyPr/>
                    <a:lstStyle/>
                    <a:p>
                      <a:pPr marR="1905" algn="ctr">
                        <a:lnSpc>
                          <a:spcPct val="100000"/>
                        </a:lnSpc>
                        <a:spcBef>
                          <a:spcPts val="550"/>
                        </a:spcBef>
                      </a:pPr>
                      <a:r>
                        <a:rPr lang="de-DE" sz="1400" spc="-5">
                          <a:solidFill>
                            <a:schemeClr val="tx1"/>
                          </a:solidFill>
                        </a:rPr>
                        <a:t>16</a:t>
                      </a:r>
                      <a:r>
                        <a:rPr lang="de-DE" sz="1400" spc="-40">
                          <a:solidFill>
                            <a:schemeClr val="tx1"/>
                          </a:solidFill>
                        </a:rPr>
                        <a:t> </a:t>
                      </a:r>
                      <a:r>
                        <a:rPr lang="de-DE" sz="1400" spc="-5">
                          <a:solidFill>
                            <a:schemeClr val="tx1"/>
                          </a:solidFill>
                        </a:rPr>
                        <a:t>(34)</a:t>
                      </a:r>
                      <a:endParaRPr lang="de-DE" sz="1400">
                        <a:solidFill>
                          <a:schemeClr val="tx1"/>
                        </a:solidFill>
                        <a:latin typeface="Arial"/>
                        <a:cs typeface="Arial"/>
                      </a:endParaRPr>
                    </a:p>
                  </a:txBody>
                  <a:tcPr marL="0" marR="0" marT="36000" marB="36000" anchor="ctr">
                    <a:lnR w="28575" cap="flat" cmpd="sng" algn="ctr">
                      <a:solidFill>
                        <a:schemeClr val="bg2"/>
                      </a:solidFill>
                      <a:prstDash val="solid"/>
                      <a:round/>
                      <a:headEnd type="none" w="med" len="med"/>
                      <a:tailEnd type="none" w="med" len="med"/>
                    </a:lnR>
                  </a:tcPr>
                </a:tc>
                <a:extLst>
                  <a:ext uri="{0D108BD9-81ED-4DB2-BD59-A6C34878D82A}">
                    <a16:rowId xmlns:a16="http://schemas.microsoft.com/office/drawing/2014/main" val="10011"/>
                  </a:ext>
                </a:extLst>
              </a:tr>
              <a:tr h="0">
                <a:tc>
                  <a:txBody>
                    <a:bodyPr/>
                    <a:lstStyle/>
                    <a:p>
                      <a:pPr marL="374650" algn="l">
                        <a:lnSpc>
                          <a:spcPct val="100000"/>
                        </a:lnSpc>
                        <a:spcBef>
                          <a:spcPts val="525"/>
                        </a:spcBef>
                      </a:pPr>
                      <a:r>
                        <a:rPr lang="de-DE" sz="1400" spc="-5">
                          <a:solidFill>
                            <a:schemeClr val="tx1"/>
                          </a:solidFill>
                        </a:rPr>
                        <a:t>Corticosteroids</a:t>
                      </a:r>
                      <a:r>
                        <a:rPr lang="de-DE" sz="1400" spc="-5" baseline="30000">
                          <a:solidFill>
                            <a:schemeClr val="tx1"/>
                          </a:solidFill>
                        </a:rPr>
                        <a:t>a</a:t>
                      </a:r>
                      <a:endParaRPr lang="de-DE" sz="1400" baseline="30000">
                        <a:solidFill>
                          <a:schemeClr val="tx1"/>
                        </a:solidFill>
                        <a:latin typeface="Arial"/>
                        <a:cs typeface="Arial"/>
                      </a:endParaRPr>
                    </a:p>
                  </a:txBody>
                  <a:tcPr marL="0" marR="0" marT="36000" marB="36000" anchor="ctr">
                    <a:lnL w="28575" cap="flat" cmpd="sng" algn="ctr">
                      <a:solidFill>
                        <a:schemeClr val="bg2"/>
                      </a:solidFill>
                      <a:prstDash val="solid"/>
                      <a:round/>
                      <a:headEnd type="none" w="med" len="med"/>
                      <a:tailEnd type="none" w="med" len="med"/>
                    </a:lnL>
                    <a:lnB w="28575" cap="flat" cmpd="sng" algn="ctr">
                      <a:solidFill>
                        <a:schemeClr val="bg2"/>
                      </a:solidFill>
                      <a:prstDash val="solid"/>
                      <a:round/>
                      <a:headEnd type="none" w="med" len="med"/>
                      <a:tailEnd type="none" w="med" len="med"/>
                    </a:lnB>
                  </a:tcPr>
                </a:tc>
                <a:tc>
                  <a:txBody>
                    <a:bodyPr/>
                    <a:lstStyle/>
                    <a:p>
                      <a:pPr marR="11430" algn="ctr">
                        <a:lnSpc>
                          <a:spcPct val="100000"/>
                        </a:lnSpc>
                        <a:spcBef>
                          <a:spcPts val="575"/>
                        </a:spcBef>
                      </a:pPr>
                      <a:r>
                        <a:rPr lang="de-DE" sz="1400">
                          <a:solidFill>
                            <a:schemeClr val="tx1"/>
                          </a:solidFill>
                        </a:rPr>
                        <a:t>3</a:t>
                      </a:r>
                      <a:r>
                        <a:rPr lang="de-DE" sz="1400" spc="-45">
                          <a:solidFill>
                            <a:schemeClr val="tx1"/>
                          </a:solidFill>
                        </a:rPr>
                        <a:t> </a:t>
                      </a:r>
                      <a:r>
                        <a:rPr lang="de-DE" sz="1400" spc="-5">
                          <a:solidFill>
                            <a:schemeClr val="tx1"/>
                          </a:solidFill>
                        </a:rPr>
                        <a:t>(6.4)</a:t>
                      </a:r>
                      <a:endParaRPr lang="de-DE" sz="1400">
                        <a:solidFill>
                          <a:schemeClr val="tx1"/>
                        </a:solidFill>
                        <a:latin typeface="Arial"/>
                        <a:cs typeface="Arial"/>
                      </a:endParaRPr>
                    </a:p>
                  </a:txBody>
                  <a:tcPr marL="0" marR="0" marT="36000" marB="36000" anchor="ctr">
                    <a:lnR w="28575" cap="flat" cmpd="sng" algn="ctr">
                      <a:solidFill>
                        <a:schemeClr val="bg2"/>
                      </a:solidFill>
                      <a:prstDash val="solid"/>
                      <a:round/>
                      <a:headEnd type="none" w="med" len="med"/>
                      <a:tailEnd type="none" w="med" len="med"/>
                    </a:lnR>
                    <a:lnB w="28575"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2795256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642741-24FA-094F-84AA-42F7A52580CB}"/>
              </a:ext>
            </a:extLst>
          </p:cNvPr>
          <p:cNvSpPr>
            <a:spLocks noGrp="1"/>
          </p:cNvSpPr>
          <p:nvPr>
            <p:ph type="title"/>
          </p:nvPr>
        </p:nvSpPr>
        <p:spPr/>
        <p:txBody>
          <a:bodyPr/>
          <a:lstStyle/>
          <a:p>
            <a:r>
              <a:rPr lang="en-IT"/>
              <a:t>Results: </a:t>
            </a:r>
            <a:r>
              <a:rPr lang="de-DE">
                <a:ea typeface="+mj-lt"/>
                <a:cs typeface="+mj-lt"/>
              </a:rPr>
              <a:t>Adverse </a:t>
            </a:r>
            <a:r>
              <a:rPr lang="de-DE" err="1">
                <a:ea typeface="+mj-lt"/>
                <a:cs typeface="+mj-lt"/>
              </a:rPr>
              <a:t>events</a:t>
            </a:r>
            <a:r>
              <a:rPr lang="de-DE">
                <a:ea typeface="+mj-lt"/>
                <a:cs typeface="+mj-lt"/>
              </a:rPr>
              <a:t> </a:t>
            </a:r>
            <a:r>
              <a:rPr lang="de-DE" err="1">
                <a:ea typeface="+mj-lt"/>
                <a:cs typeface="+mj-lt"/>
              </a:rPr>
              <a:t>of</a:t>
            </a:r>
            <a:r>
              <a:rPr lang="de-DE">
                <a:ea typeface="+mj-lt"/>
                <a:cs typeface="+mj-lt"/>
              </a:rPr>
              <a:t> </a:t>
            </a:r>
            <a:r>
              <a:rPr lang="de-DE" err="1">
                <a:ea typeface="+mj-lt"/>
                <a:cs typeface="+mj-lt"/>
              </a:rPr>
              <a:t>special</a:t>
            </a:r>
            <a:r>
              <a:rPr lang="de-DE">
                <a:ea typeface="+mj-lt"/>
                <a:cs typeface="+mj-lt"/>
              </a:rPr>
              <a:t> </a:t>
            </a:r>
            <a:r>
              <a:rPr lang="de-DE" err="1">
                <a:ea typeface="+mj-lt"/>
                <a:cs typeface="+mj-lt"/>
              </a:rPr>
              <a:t>interest</a:t>
            </a:r>
            <a:r>
              <a:rPr lang="de-DE">
                <a:ea typeface="+mj-lt"/>
                <a:cs typeface="+mj-lt"/>
              </a:rPr>
              <a:t> </a:t>
            </a:r>
            <a:endParaRPr lang="en-US">
              <a:ea typeface="+mj-lt"/>
              <a:cs typeface="+mj-lt"/>
            </a:endParaRPr>
          </a:p>
        </p:txBody>
      </p:sp>
      <p:sp>
        <p:nvSpPr>
          <p:cNvPr id="9" name="Footer Placeholder 3">
            <a:extLst>
              <a:ext uri="{FF2B5EF4-FFF2-40B4-BE49-F238E27FC236}">
                <a16:creationId xmlns:a16="http://schemas.microsoft.com/office/drawing/2014/main" id="{02D86E9C-2015-2449-9305-BF37D86F9306}"/>
              </a:ext>
            </a:extLst>
          </p:cNvPr>
          <p:cNvSpPr>
            <a:spLocks noGrp="1"/>
          </p:cNvSpPr>
          <p:nvPr>
            <p:ph type="ftr" sz="quarter" idx="11"/>
          </p:nvPr>
        </p:nvSpPr>
        <p:spPr>
          <a:xfrm>
            <a:off x="417889" y="6356350"/>
            <a:ext cx="8494100" cy="385763"/>
          </a:xfrm>
        </p:spPr>
        <p:txBody>
          <a:bodyPr/>
          <a:lstStyle/>
          <a:p>
            <a:pPr marR="30480">
              <a:buClr>
                <a:schemeClr val="bg2"/>
              </a:buClr>
            </a:pPr>
            <a:r>
              <a:rPr lang="en-GB" baseline="30000">
                <a:latin typeface="+mj-lt"/>
              </a:rPr>
              <a:t>a</a:t>
            </a:r>
            <a:r>
              <a:rPr lang="en-GB">
                <a:latin typeface="+mj-lt"/>
              </a:rPr>
              <a:t>CRS was graded using the Lee scale 2014; </a:t>
            </a:r>
            <a:r>
              <a:rPr lang="en-GB" baseline="30000">
                <a:latin typeface="+mj-lt"/>
              </a:rPr>
              <a:t>b</a:t>
            </a:r>
            <a:r>
              <a:rPr lang="en-GB">
                <a:latin typeface="+mj-lt"/>
              </a:rPr>
              <a:t>Prolonged depletion is defined as lasting &gt;28 days. Agammaglobulinemia is defined as IgG &lt;4 g/L. Patients were counted here if they had either B-cell depletion or agammaglobulinemia or both; </a:t>
            </a:r>
            <a:r>
              <a:rPr lang="en-GB" baseline="30000">
                <a:latin typeface="+mj-lt"/>
              </a:rPr>
              <a:t>c</a:t>
            </a:r>
            <a:r>
              <a:rPr lang="en-GB">
                <a:latin typeface="+mj-lt"/>
              </a:rPr>
              <a:t>One of multiple preferred terms evaluated under the AESI, ’Hematologic disorders including cytopenias’; </a:t>
            </a:r>
            <a:r>
              <a:rPr lang="en-GB" baseline="30000">
                <a:latin typeface="+mj-lt"/>
              </a:rPr>
              <a:t>d</a:t>
            </a:r>
            <a:r>
              <a:rPr lang="en-GB">
                <a:latin typeface="+mj-lt"/>
              </a:rPr>
              <a:t>Median duration of grade 3/4 neutropenia was 52 days (based on laboratory data);</a:t>
            </a:r>
            <a:r>
              <a:rPr lang="en-GB" baseline="30000">
                <a:latin typeface="+mj-lt"/>
              </a:rPr>
              <a:t>e</a:t>
            </a:r>
            <a:r>
              <a:rPr lang="en-GB">
                <a:latin typeface="+mj-lt"/>
              </a:rPr>
              <a:t>One patient experienced grade 3 delirium with onset on day 190, occurring after the patient had started new anticancer therapy</a:t>
            </a:r>
          </a:p>
          <a:p>
            <a:pPr>
              <a:buClr>
                <a:schemeClr val="bg2"/>
              </a:buClr>
            </a:pPr>
            <a:r>
              <a:rPr lang="en-GB">
                <a:latin typeface="+mj-lt"/>
              </a:rPr>
              <a:t>AESI, adverse event of special interest</a:t>
            </a:r>
            <a:r>
              <a:rPr lang="en-GB" spc="-5">
                <a:latin typeface="+mj-lt"/>
                <a:cs typeface="Arial"/>
              </a:rPr>
              <a:t>;</a:t>
            </a:r>
            <a:r>
              <a:rPr lang="en-GB" spc="20">
                <a:latin typeface="+mj-lt"/>
                <a:cs typeface="Arial"/>
              </a:rPr>
              <a:t> </a:t>
            </a:r>
            <a:r>
              <a:rPr lang="en-GB" spc="-5">
                <a:latin typeface="+mj-lt"/>
                <a:cs typeface="Arial"/>
              </a:rPr>
              <a:t>CRS,</a:t>
            </a:r>
            <a:r>
              <a:rPr lang="en-GB" spc="20">
                <a:latin typeface="+mj-lt"/>
                <a:cs typeface="Arial"/>
              </a:rPr>
              <a:t> </a:t>
            </a:r>
            <a:r>
              <a:rPr lang="en-GB" spc="-5">
                <a:latin typeface="+mj-lt"/>
                <a:cs typeface="Arial"/>
              </a:rPr>
              <a:t>cytokine</a:t>
            </a:r>
            <a:r>
              <a:rPr lang="en-GB" spc="15">
                <a:latin typeface="+mj-lt"/>
                <a:cs typeface="Arial"/>
              </a:rPr>
              <a:t> </a:t>
            </a:r>
            <a:r>
              <a:rPr lang="en-GB" spc="-5">
                <a:latin typeface="+mj-lt"/>
                <a:cs typeface="Arial"/>
              </a:rPr>
              <a:t>release</a:t>
            </a:r>
            <a:r>
              <a:rPr lang="en-GB" spc="15">
                <a:latin typeface="+mj-lt"/>
                <a:cs typeface="Arial"/>
              </a:rPr>
              <a:t> </a:t>
            </a:r>
            <a:r>
              <a:rPr lang="en-GB" spc="-5">
                <a:latin typeface="+mj-lt"/>
                <a:cs typeface="Arial"/>
              </a:rPr>
              <a:t>syndrome; ICANS,</a:t>
            </a:r>
            <a:r>
              <a:rPr lang="en-GB" spc="20">
                <a:latin typeface="+mj-lt"/>
                <a:cs typeface="Arial"/>
              </a:rPr>
              <a:t> </a:t>
            </a:r>
            <a:r>
              <a:rPr lang="en-GB" spc="-5">
                <a:latin typeface="+mj-lt"/>
                <a:cs typeface="Arial"/>
              </a:rPr>
              <a:t>immune</a:t>
            </a:r>
            <a:r>
              <a:rPr lang="en-GB" spc="10">
                <a:latin typeface="+mj-lt"/>
                <a:cs typeface="Arial"/>
              </a:rPr>
              <a:t> </a:t>
            </a:r>
            <a:r>
              <a:rPr lang="en-GB" spc="-5">
                <a:latin typeface="+mj-lt"/>
                <a:cs typeface="Arial"/>
              </a:rPr>
              <a:t>effector</a:t>
            </a:r>
            <a:r>
              <a:rPr lang="en-GB" spc="15">
                <a:latin typeface="+mj-lt"/>
                <a:cs typeface="Arial"/>
              </a:rPr>
              <a:t> </a:t>
            </a:r>
            <a:r>
              <a:rPr lang="en-GB">
                <a:latin typeface="+mj-lt"/>
                <a:cs typeface="Arial"/>
              </a:rPr>
              <a:t>cell</a:t>
            </a:r>
            <a:r>
              <a:rPr lang="en-GB" spc="20">
                <a:latin typeface="+mj-lt"/>
                <a:cs typeface="Arial"/>
              </a:rPr>
              <a:t> </a:t>
            </a:r>
            <a:r>
              <a:rPr lang="en-GB" spc="-5">
                <a:latin typeface="+mj-lt"/>
                <a:cs typeface="Arial"/>
              </a:rPr>
              <a:t>associated</a:t>
            </a:r>
            <a:r>
              <a:rPr lang="en-GB" spc="15">
                <a:latin typeface="+mj-lt"/>
                <a:cs typeface="Arial"/>
              </a:rPr>
              <a:t> </a:t>
            </a:r>
            <a:r>
              <a:rPr lang="en-GB" spc="-5">
                <a:latin typeface="+mj-lt"/>
                <a:cs typeface="Arial"/>
              </a:rPr>
              <a:t>neurotoxicity</a:t>
            </a:r>
            <a:r>
              <a:rPr lang="en-GB" spc="20">
                <a:latin typeface="+mj-lt"/>
                <a:cs typeface="Arial"/>
              </a:rPr>
              <a:t> </a:t>
            </a:r>
            <a:r>
              <a:rPr lang="en-GB" spc="-5">
                <a:latin typeface="+mj-lt"/>
                <a:cs typeface="Arial"/>
              </a:rPr>
              <a:t>syndrome;</a:t>
            </a:r>
            <a:r>
              <a:rPr lang="en-GB" spc="20">
                <a:latin typeface="+mj-lt"/>
                <a:cs typeface="Arial"/>
              </a:rPr>
              <a:t> </a:t>
            </a:r>
            <a:r>
              <a:rPr lang="en-GB" spc="-5">
                <a:latin typeface="+mj-lt"/>
                <a:cs typeface="Arial"/>
              </a:rPr>
              <a:t>NE,</a:t>
            </a:r>
            <a:r>
              <a:rPr lang="en-GB" spc="20">
                <a:latin typeface="+mj-lt"/>
                <a:cs typeface="Arial"/>
              </a:rPr>
              <a:t> </a:t>
            </a:r>
            <a:r>
              <a:rPr lang="en-GB" spc="-5">
                <a:latin typeface="+mj-lt"/>
                <a:cs typeface="Arial"/>
              </a:rPr>
              <a:t>neurological</a:t>
            </a:r>
            <a:r>
              <a:rPr lang="en-GB" spc="20">
                <a:latin typeface="+mj-lt"/>
                <a:cs typeface="Arial"/>
              </a:rPr>
              <a:t> </a:t>
            </a:r>
            <a:r>
              <a:rPr lang="en-GB">
                <a:latin typeface="+mj-lt"/>
                <a:cs typeface="Arial"/>
              </a:rPr>
              <a:t>event.</a:t>
            </a:r>
          </a:p>
          <a:p>
            <a:r>
              <a:rPr lang="en-US" b="1">
                <a:latin typeface="+mj-lt"/>
                <a:cs typeface="Arial" panose="020B0604020202020204" pitchFamily="34" charset="0"/>
              </a:rPr>
              <a:t>Schuster SJ et al. Abstract S210. Presented at EHA 2021</a:t>
            </a:r>
            <a:endParaRPr lang="en-GB">
              <a:latin typeface="+mj-lt"/>
              <a:cs typeface="Arial"/>
            </a:endParaRPr>
          </a:p>
        </p:txBody>
      </p:sp>
      <p:sp>
        <p:nvSpPr>
          <p:cNvPr id="5" name="TextBox 4">
            <a:extLst>
              <a:ext uri="{FF2B5EF4-FFF2-40B4-BE49-F238E27FC236}">
                <a16:creationId xmlns:a16="http://schemas.microsoft.com/office/drawing/2014/main" id="{0C06F95B-0F48-EA42-8189-14D3F96F3B23}"/>
              </a:ext>
            </a:extLst>
          </p:cNvPr>
          <p:cNvSpPr txBox="1"/>
          <p:nvPr/>
        </p:nvSpPr>
        <p:spPr>
          <a:xfrm>
            <a:off x="6833419" y="1817591"/>
            <a:ext cx="4950594" cy="3231654"/>
          </a:xfrm>
          <a:prstGeom prst="rect">
            <a:avLst/>
          </a:prstGeom>
          <a:noFill/>
        </p:spPr>
        <p:txBody>
          <a:bodyPr wrap="square" lIns="0" tIns="0" rIns="0" bIns="0" rtlCol="0">
            <a:spAutoFit/>
          </a:bodyPr>
          <a:lstStyle/>
          <a:p>
            <a:pPr marL="285750" indent="-285750">
              <a:spcAft>
                <a:spcPts val="1200"/>
              </a:spcAft>
              <a:buClr>
                <a:schemeClr val="bg2"/>
              </a:buClr>
              <a:buFont typeface="Arial" panose="020B0604020202020204" pitchFamily="34" charset="0"/>
              <a:buChar char="•"/>
            </a:pPr>
            <a:r>
              <a:rPr lang="en-GB" sz="1600" spc="-5">
                <a:cs typeface="Arial"/>
              </a:rPr>
              <a:t>All</a:t>
            </a:r>
            <a:r>
              <a:rPr lang="en-GB" sz="1600" spc="5">
                <a:cs typeface="Arial"/>
              </a:rPr>
              <a:t> </a:t>
            </a:r>
            <a:r>
              <a:rPr lang="en-GB" sz="1600" spc="-5">
                <a:cs typeface="Arial"/>
              </a:rPr>
              <a:t>neurological</a:t>
            </a:r>
            <a:r>
              <a:rPr lang="en-GB" sz="1600" spc="5">
                <a:cs typeface="Arial"/>
              </a:rPr>
              <a:t> </a:t>
            </a:r>
            <a:r>
              <a:rPr lang="en-GB" sz="1600" spc="-5">
                <a:cs typeface="Arial"/>
              </a:rPr>
              <a:t>and</a:t>
            </a:r>
            <a:r>
              <a:rPr lang="en-GB" sz="1600">
                <a:cs typeface="Arial"/>
              </a:rPr>
              <a:t> CRS </a:t>
            </a:r>
            <a:r>
              <a:rPr lang="en-GB" sz="1600" spc="-5">
                <a:cs typeface="Arial"/>
              </a:rPr>
              <a:t>events</a:t>
            </a:r>
            <a:r>
              <a:rPr lang="en-GB" sz="1600">
                <a:cs typeface="Arial"/>
              </a:rPr>
              <a:t> </a:t>
            </a:r>
            <a:r>
              <a:rPr lang="en-GB" sz="1600" spc="-5">
                <a:cs typeface="Arial"/>
              </a:rPr>
              <a:t>resolved</a:t>
            </a:r>
            <a:r>
              <a:rPr lang="en-GB" sz="1600" spc="5">
                <a:cs typeface="Arial"/>
              </a:rPr>
              <a:t> </a:t>
            </a:r>
            <a:r>
              <a:rPr lang="en-GB" sz="1600" spc="-5">
                <a:cs typeface="Arial"/>
              </a:rPr>
              <a:t>with</a:t>
            </a:r>
            <a:r>
              <a:rPr lang="en-GB" sz="1600">
                <a:cs typeface="Arial"/>
              </a:rPr>
              <a:t> </a:t>
            </a:r>
            <a:r>
              <a:rPr lang="en-GB" sz="1600" spc="-5">
                <a:cs typeface="Arial"/>
              </a:rPr>
              <a:t>appropriate</a:t>
            </a:r>
            <a:r>
              <a:rPr lang="en-GB" sz="1600">
                <a:cs typeface="Arial"/>
              </a:rPr>
              <a:t> </a:t>
            </a:r>
            <a:r>
              <a:rPr lang="en-GB" sz="1600" spc="-5">
                <a:cs typeface="Arial"/>
              </a:rPr>
              <a:t>management</a:t>
            </a:r>
          </a:p>
          <a:p>
            <a:pPr marL="285750" indent="-285750">
              <a:spcAft>
                <a:spcPts val="1200"/>
              </a:spcAft>
              <a:buClr>
                <a:schemeClr val="bg2"/>
              </a:buClr>
              <a:buFont typeface="Arial" panose="020B0604020202020204" pitchFamily="34" charset="0"/>
              <a:buChar char="•"/>
            </a:pPr>
            <a:r>
              <a:rPr lang="en-GB" sz="1600"/>
              <a:t>Median onset of NEs was 8.5 (4-190</a:t>
            </a:r>
            <a:r>
              <a:rPr lang="en-GB" sz="1600" baseline="30000"/>
              <a:t>e</a:t>
            </a:r>
            <a:r>
              <a:rPr lang="en-GB" sz="1600"/>
              <a:t>) days</a:t>
            </a:r>
          </a:p>
          <a:p>
            <a:pPr marL="742950" lvl="1" indent="-285750">
              <a:spcAft>
                <a:spcPts val="1200"/>
              </a:spcAft>
              <a:buClr>
                <a:schemeClr val="bg2"/>
              </a:buClr>
              <a:buFont typeface="Arial" panose="020B0604020202020204" pitchFamily="34" charset="0"/>
              <a:buChar char="•"/>
            </a:pPr>
            <a:r>
              <a:rPr lang="en-GB" sz="1600"/>
              <a:t>Median time to resolution was 2 days </a:t>
            </a:r>
          </a:p>
          <a:p>
            <a:pPr marL="285750" indent="-285750">
              <a:spcAft>
                <a:spcPts val="1200"/>
              </a:spcAft>
              <a:buClr>
                <a:schemeClr val="bg2"/>
              </a:buClr>
              <a:buFont typeface="Arial" panose="020B0604020202020204" pitchFamily="34" charset="0"/>
              <a:buChar char="•"/>
            </a:pPr>
            <a:r>
              <a:rPr lang="en-GB" sz="1600"/>
              <a:t>Only 1 case of serious ICANS within the first 8 weeks</a:t>
            </a:r>
          </a:p>
          <a:p>
            <a:pPr marL="285750" indent="-285750">
              <a:spcAft>
                <a:spcPts val="1200"/>
              </a:spcAft>
              <a:buClr>
                <a:schemeClr val="bg2"/>
              </a:buClr>
              <a:buFont typeface="Arial" panose="020B0604020202020204" pitchFamily="34" charset="0"/>
              <a:buChar char="•"/>
            </a:pPr>
            <a:r>
              <a:rPr lang="en-GB" sz="1600"/>
              <a:t>CRS median onset was 4.0 (1-14) days and all cases were low grade</a:t>
            </a:r>
          </a:p>
          <a:p>
            <a:pPr marL="285750" indent="-285750">
              <a:spcAft>
                <a:spcPts val="1200"/>
              </a:spcAft>
              <a:buClr>
                <a:schemeClr val="bg2"/>
              </a:buClr>
              <a:buFont typeface="Arial" panose="020B0604020202020204" pitchFamily="34" charset="0"/>
              <a:buChar char="•"/>
            </a:pPr>
            <a:r>
              <a:rPr lang="en-GB" sz="1600"/>
              <a:t>74.5% of the CRS events and 100% of ICANS occurred in patients with bulky disease</a:t>
            </a:r>
          </a:p>
        </p:txBody>
      </p:sp>
      <p:graphicFrame>
        <p:nvGraphicFramePr>
          <p:cNvPr id="6" name="Table 12">
            <a:extLst>
              <a:ext uri="{FF2B5EF4-FFF2-40B4-BE49-F238E27FC236}">
                <a16:creationId xmlns:a16="http://schemas.microsoft.com/office/drawing/2014/main" id="{53A3C530-ABB2-8340-82B3-155F48BA0669}"/>
              </a:ext>
            </a:extLst>
          </p:cNvPr>
          <p:cNvGraphicFramePr>
            <a:graphicFrameLocks noGrp="1"/>
          </p:cNvGraphicFramePr>
          <p:nvPr>
            <p:extLst>
              <p:ext uri="{D42A27DB-BD31-4B8C-83A1-F6EECF244321}">
                <p14:modId xmlns:p14="http://schemas.microsoft.com/office/powerpoint/2010/main" val="411861656"/>
              </p:ext>
            </p:extLst>
          </p:nvPr>
        </p:nvGraphicFramePr>
        <p:xfrm>
          <a:off x="416533" y="1808164"/>
          <a:ext cx="5823931" cy="3961680"/>
        </p:xfrm>
        <a:graphic>
          <a:graphicData uri="http://schemas.openxmlformats.org/drawingml/2006/table">
            <a:tbl>
              <a:tblPr firstRow="1" bandRow="1">
                <a:tableStyleId>{5C22544A-7EE6-4342-B048-85BDC9FD1C3A}</a:tableStyleId>
              </a:tblPr>
              <a:tblGrid>
                <a:gridCol w="3726567">
                  <a:extLst>
                    <a:ext uri="{9D8B030D-6E8A-4147-A177-3AD203B41FA5}">
                      <a16:colId xmlns:a16="http://schemas.microsoft.com/office/drawing/2014/main" val="1296113427"/>
                    </a:ext>
                  </a:extLst>
                </a:gridCol>
                <a:gridCol w="1048682">
                  <a:extLst>
                    <a:ext uri="{9D8B030D-6E8A-4147-A177-3AD203B41FA5}">
                      <a16:colId xmlns:a16="http://schemas.microsoft.com/office/drawing/2014/main" val="1693019883"/>
                    </a:ext>
                  </a:extLst>
                </a:gridCol>
                <a:gridCol w="1048682">
                  <a:extLst>
                    <a:ext uri="{9D8B030D-6E8A-4147-A177-3AD203B41FA5}">
                      <a16:colId xmlns:a16="http://schemas.microsoft.com/office/drawing/2014/main" val="576970741"/>
                    </a:ext>
                  </a:extLst>
                </a:gridCol>
              </a:tblGrid>
              <a:tr h="310222">
                <a:tc>
                  <a:txBody>
                    <a:bodyPr/>
                    <a:lstStyle/>
                    <a:p>
                      <a:endParaRPr lang="en-IT" sz="1400"/>
                    </a:p>
                  </a:txBody>
                  <a:tcPr marR="36000" marT="54000" marB="54000" anchor="ctr"/>
                </a:tc>
                <a:tc gridSpan="2">
                  <a:txBody>
                    <a:bodyPr/>
                    <a:lstStyle/>
                    <a:p>
                      <a:pPr algn="ctr"/>
                      <a:r>
                        <a:rPr lang="en-IT" sz="1400"/>
                        <a:t>Treated patients (N=97)</a:t>
                      </a:r>
                    </a:p>
                  </a:txBody>
                  <a:tcPr marT="54000" marB="54000" anchor="ctr"/>
                </a:tc>
                <a:tc hMerge="1">
                  <a:txBody>
                    <a:bodyPr/>
                    <a:lstStyle/>
                    <a:p>
                      <a:endParaRPr lang="en-IT"/>
                    </a:p>
                  </a:txBody>
                  <a:tcPr/>
                </a:tc>
                <a:extLst>
                  <a:ext uri="{0D108BD9-81ED-4DB2-BD59-A6C34878D82A}">
                    <a16:rowId xmlns:a16="http://schemas.microsoft.com/office/drawing/2014/main" val="2635751647"/>
                  </a:ext>
                </a:extLst>
              </a:tr>
              <a:tr h="1824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T" sz="1400"/>
                        <a:t>AESI (within 8 wee</a:t>
                      </a:r>
                      <a:r>
                        <a:rPr lang="de-DE" sz="1400"/>
                        <a:t>k</a:t>
                      </a:r>
                      <a:r>
                        <a:rPr lang="en-IT" sz="1400"/>
                        <a:t>s of infusion)</a:t>
                      </a:r>
                    </a:p>
                  </a:txBody>
                  <a:tcPr marR="36000" marT="54000" marB="54000" anchor="ctr">
                    <a:lnB w="28575" cap="flat" cmpd="sng" algn="ctr">
                      <a:solidFill>
                        <a:schemeClr val="bg2"/>
                      </a:solidFill>
                      <a:prstDash val="solid"/>
                      <a:round/>
                      <a:headEnd type="none" w="med" len="med"/>
                      <a:tailEnd type="none" w="med" len="med"/>
                    </a:lnB>
                  </a:tcPr>
                </a:tc>
                <a:tc>
                  <a:txBody>
                    <a:bodyPr/>
                    <a:lstStyle/>
                    <a:p>
                      <a:pPr algn="ctr"/>
                      <a:r>
                        <a:rPr lang="en-IT" sz="1400"/>
                        <a:t>All grades, %</a:t>
                      </a:r>
                    </a:p>
                  </a:txBody>
                  <a:tcPr marL="0" marR="0" marT="54000" marB="54000" anchor="ctr">
                    <a:lnB w="28575" cap="flat" cmpd="sng" algn="ctr">
                      <a:solidFill>
                        <a:schemeClr val="bg2"/>
                      </a:solidFill>
                      <a:prstDash val="solid"/>
                      <a:round/>
                      <a:headEnd type="none" w="med" len="med"/>
                      <a:tailEnd type="none" w="med" len="med"/>
                    </a:lnB>
                  </a:tcPr>
                </a:tc>
                <a:tc>
                  <a:txBody>
                    <a:bodyPr/>
                    <a:lstStyle/>
                    <a:p>
                      <a:pPr algn="ctr"/>
                      <a:r>
                        <a:rPr lang="en-IT" sz="1400"/>
                        <a:t>Grade ≥3</a:t>
                      </a:r>
                      <a:r>
                        <a:rPr lang="de-DE" sz="1400"/>
                        <a:t>, %</a:t>
                      </a:r>
                      <a:endParaRPr lang="en-IT" sz="1400"/>
                    </a:p>
                  </a:txBody>
                  <a:tcPr marL="0" marR="0" marT="54000" marB="54000" anchor="ctr">
                    <a:lnB w="28575"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4253787984"/>
                  </a:ext>
                </a:extLst>
              </a:tr>
              <a:tr h="182483">
                <a:tc>
                  <a:txBody>
                    <a:bodyPr/>
                    <a:lstStyle/>
                    <a:p>
                      <a:r>
                        <a:rPr lang="en-IT" sz="1400"/>
                        <a:t>Cytokine release syndrome</a:t>
                      </a:r>
                      <a:r>
                        <a:rPr lang="en-IT" sz="1400" baseline="30000"/>
                        <a:t>a</a:t>
                      </a:r>
                    </a:p>
                  </a:txBody>
                  <a:tcPr marR="36000" marT="54000" marB="54000" anchor="ctr">
                    <a:lnL w="28575" cap="flat" cmpd="sng" algn="ctr">
                      <a:solidFill>
                        <a:schemeClr val="bg2"/>
                      </a:solidFill>
                      <a:prstDash val="solid"/>
                      <a:round/>
                      <a:headEnd type="none" w="med" len="med"/>
                      <a:tailEnd type="none" w="med" len="med"/>
                    </a:lnL>
                    <a:lnT w="28575" cap="flat" cmpd="sng" algn="ctr">
                      <a:solidFill>
                        <a:schemeClr val="bg2"/>
                      </a:solidFill>
                      <a:prstDash val="solid"/>
                      <a:round/>
                      <a:headEnd type="none" w="med" len="med"/>
                      <a:tailEnd type="none" w="med" len="med"/>
                    </a:lnT>
                  </a:tcPr>
                </a:tc>
                <a:tc>
                  <a:txBody>
                    <a:bodyPr/>
                    <a:lstStyle/>
                    <a:p>
                      <a:pPr algn="ctr"/>
                      <a:r>
                        <a:rPr lang="en-IT" sz="1400"/>
                        <a:t>48.5</a:t>
                      </a:r>
                    </a:p>
                  </a:txBody>
                  <a:tcPr marT="54000" marB="54000" anchor="ctr">
                    <a:lnT w="28575" cap="flat" cmpd="sng" algn="ctr">
                      <a:solidFill>
                        <a:schemeClr val="bg2"/>
                      </a:solidFill>
                      <a:prstDash val="solid"/>
                      <a:round/>
                      <a:headEnd type="none" w="med" len="med"/>
                      <a:tailEnd type="none" w="med" len="med"/>
                    </a:lnT>
                  </a:tcPr>
                </a:tc>
                <a:tc>
                  <a:txBody>
                    <a:bodyPr/>
                    <a:lstStyle/>
                    <a:p>
                      <a:pPr algn="ctr"/>
                      <a:r>
                        <a:rPr lang="en-IT" sz="1400"/>
                        <a:t>0</a:t>
                      </a:r>
                    </a:p>
                  </a:txBody>
                  <a:tcPr marT="54000" marB="54000" anchor="ctr">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3649552100"/>
                  </a:ext>
                </a:extLst>
              </a:tr>
              <a:tr h="182483">
                <a:tc>
                  <a:txBody>
                    <a:bodyPr/>
                    <a:lstStyle/>
                    <a:p>
                      <a:r>
                        <a:rPr lang="en-IT" sz="1400"/>
                        <a:t>Neurological adverse reactions </a:t>
                      </a:r>
                    </a:p>
                  </a:txBody>
                  <a:tcPr marR="36000" marT="54000" marB="54000" anchor="ctr">
                    <a:lnL w="28575" cap="flat" cmpd="sng" algn="ctr">
                      <a:solidFill>
                        <a:schemeClr val="bg2"/>
                      </a:solidFill>
                      <a:prstDash val="solid"/>
                      <a:round/>
                      <a:headEnd type="none" w="med" len="med"/>
                      <a:tailEnd type="none" w="med" len="med"/>
                    </a:lnL>
                    <a:lnB w="28575" cap="flat" cmpd="sng" algn="ctr">
                      <a:solidFill>
                        <a:schemeClr val="bg2"/>
                      </a:solidFill>
                      <a:prstDash val="solid"/>
                      <a:round/>
                      <a:headEnd type="none" w="med" len="med"/>
                      <a:tailEnd type="none" w="med" len="med"/>
                    </a:lnB>
                  </a:tcPr>
                </a:tc>
                <a:tc>
                  <a:txBody>
                    <a:bodyPr/>
                    <a:lstStyle/>
                    <a:p>
                      <a:pPr algn="ctr"/>
                      <a:r>
                        <a:rPr lang="en-IT" sz="1400"/>
                        <a:t>9.3</a:t>
                      </a:r>
                    </a:p>
                  </a:txBody>
                  <a:tcPr marT="54000" marB="54000" anchor="ctr">
                    <a:lnB w="28575" cap="flat" cmpd="sng" algn="ctr">
                      <a:solidFill>
                        <a:schemeClr val="bg2"/>
                      </a:solidFill>
                      <a:prstDash val="solid"/>
                      <a:round/>
                      <a:headEnd type="none" w="med" len="med"/>
                      <a:tailEnd type="none" w="med" len="med"/>
                    </a:lnB>
                  </a:tcPr>
                </a:tc>
                <a:tc>
                  <a:txBody>
                    <a:bodyPr/>
                    <a:lstStyle/>
                    <a:p>
                      <a:pPr algn="ctr"/>
                      <a:r>
                        <a:rPr lang="en-IT" sz="1400"/>
                        <a:t>1.0</a:t>
                      </a:r>
                    </a:p>
                  </a:txBody>
                  <a:tcPr marT="54000" marB="54000" anchor="ctr">
                    <a:lnR w="28575" cap="flat" cmpd="sng" algn="ctr">
                      <a:solidFill>
                        <a:schemeClr val="bg2"/>
                      </a:solidFill>
                      <a:prstDash val="solid"/>
                      <a:round/>
                      <a:headEnd type="none" w="med" len="med"/>
                      <a:tailEnd type="none" w="med" len="med"/>
                    </a:lnR>
                    <a:lnB w="28575" cap="flat" cmpd="sng" algn="ctr">
                      <a:solidFill>
                        <a:schemeClr val="bg2"/>
                      </a:solidFill>
                      <a:prstDash val="solid"/>
                      <a:round/>
                      <a:headEnd type="none" w="med" len="med"/>
                      <a:tailEnd type="none" w="med" len="med"/>
                    </a:lnB>
                  </a:tcPr>
                </a:tc>
                <a:extLst>
                  <a:ext uri="{0D108BD9-81ED-4DB2-BD59-A6C34878D82A}">
                    <a16:rowId xmlns:a16="http://schemas.microsoft.com/office/drawing/2014/main" val="4089001694"/>
                  </a:ext>
                </a:extLst>
              </a:tr>
              <a:tr h="182483">
                <a:tc>
                  <a:txBody>
                    <a:bodyPr/>
                    <a:lstStyle/>
                    <a:p>
                      <a:r>
                        <a:rPr lang="en-IT" sz="1400"/>
                        <a:t>Infections </a:t>
                      </a:r>
                    </a:p>
                  </a:txBody>
                  <a:tcPr marR="36000" marT="54000" marB="54000" anchor="ctr">
                    <a:lnT w="28575" cap="flat" cmpd="sng" algn="ctr">
                      <a:solidFill>
                        <a:schemeClr val="bg2"/>
                      </a:solidFill>
                      <a:prstDash val="solid"/>
                      <a:round/>
                      <a:headEnd type="none" w="med" len="med"/>
                      <a:tailEnd type="none" w="med" len="med"/>
                    </a:lnT>
                  </a:tcPr>
                </a:tc>
                <a:tc>
                  <a:txBody>
                    <a:bodyPr/>
                    <a:lstStyle/>
                    <a:p>
                      <a:pPr algn="ctr"/>
                      <a:r>
                        <a:rPr lang="en-IT" sz="1400"/>
                        <a:t>18.6</a:t>
                      </a:r>
                    </a:p>
                  </a:txBody>
                  <a:tcPr marT="54000" marB="54000" anchor="ctr">
                    <a:lnT w="28575" cap="flat" cmpd="sng" algn="ctr">
                      <a:solidFill>
                        <a:schemeClr val="bg2"/>
                      </a:solidFill>
                      <a:prstDash val="solid"/>
                      <a:round/>
                      <a:headEnd type="none" w="med" len="med"/>
                      <a:tailEnd type="none" w="med" len="med"/>
                    </a:lnT>
                  </a:tcPr>
                </a:tc>
                <a:tc>
                  <a:txBody>
                    <a:bodyPr/>
                    <a:lstStyle/>
                    <a:p>
                      <a:pPr algn="ctr"/>
                      <a:r>
                        <a:rPr lang="en-IT" sz="1400"/>
                        <a:t>5.2</a:t>
                      </a:r>
                    </a:p>
                  </a:txBody>
                  <a:tcPr marT="54000" marB="54000" anchor="ctr">
                    <a:lnT w="28575"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2962838017"/>
                  </a:ext>
                </a:extLst>
              </a:tr>
              <a:tr h="182483">
                <a:tc>
                  <a:txBody>
                    <a:bodyPr/>
                    <a:lstStyle/>
                    <a:p>
                      <a:r>
                        <a:rPr lang="en-IT" sz="1400"/>
                        <a:t>Tumor lysis syndrome </a:t>
                      </a:r>
                    </a:p>
                  </a:txBody>
                  <a:tcPr marR="36000" marT="54000" marB="54000" anchor="ctr"/>
                </a:tc>
                <a:tc>
                  <a:txBody>
                    <a:bodyPr/>
                    <a:lstStyle/>
                    <a:p>
                      <a:pPr algn="ctr"/>
                      <a:r>
                        <a:rPr lang="en-IT" sz="1400"/>
                        <a:t>1.0</a:t>
                      </a:r>
                    </a:p>
                  </a:txBody>
                  <a:tcPr marT="54000" marB="54000" anchor="ctr"/>
                </a:tc>
                <a:tc>
                  <a:txBody>
                    <a:bodyPr/>
                    <a:lstStyle/>
                    <a:p>
                      <a:pPr algn="ctr"/>
                      <a:r>
                        <a:rPr lang="en-IT" sz="1400"/>
                        <a:t>1.0</a:t>
                      </a:r>
                    </a:p>
                  </a:txBody>
                  <a:tcPr marT="54000" marB="54000" anchor="ctr"/>
                </a:tc>
                <a:extLst>
                  <a:ext uri="{0D108BD9-81ED-4DB2-BD59-A6C34878D82A}">
                    <a16:rowId xmlns:a16="http://schemas.microsoft.com/office/drawing/2014/main" val="956351916"/>
                  </a:ext>
                </a:extLst>
              </a:tr>
              <a:tr h="310222">
                <a:tc>
                  <a:txBody>
                    <a:bodyPr/>
                    <a:lstStyle/>
                    <a:p>
                      <a:r>
                        <a:rPr lang="en-IT" sz="1400"/>
                        <a:t>Prolonged depletion of B</a:t>
                      </a:r>
                      <a:r>
                        <a:rPr lang="de-DE" sz="1400"/>
                        <a:t>-</a:t>
                      </a:r>
                      <a:r>
                        <a:rPr lang="en-IT" sz="1400"/>
                        <a:t>cells and/or agammaglobulinemia</a:t>
                      </a:r>
                      <a:r>
                        <a:rPr lang="en-IT" sz="1400" baseline="30000"/>
                        <a:t>b</a:t>
                      </a:r>
                    </a:p>
                  </a:txBody>
                  <a:tcPr marR="36000" marT="54000" marB="54000" anchor="ctr"/>
                </a:tc>
                <a:tc>
                  <a:txBody>
                    <a:bodyPr/>
                    <a:lstStyle/>
                    <a:p>
                      <a:pPr algn="ctr"/>
                      <a:r>
                        <a:rPr lang="en-IT" sz="1400"/>
                        <a:t>10.3</a:t>
                      </a:r>
                    </a:p>
                  </a:txBody>
                  <a:tcPr marT="54000" marB="54000" anchor="ctr"/>
                </a:tc>
                <a:tc>
                  <a:txBody>
                    <a:bodyPr/>
                    <a:lstStyle/>
                    <a:p>
                      <a:pPr algn="ctr"/>
                      <a:r>
                        <a:rPr lang="de-DE" sz="1400"/>
                        <a:t>0</a:t>
                      </a:r>
                      <a:endParaRPr lang="en-IT" sz="1400"/>
                    </a:p>
                  </a:txBody>
                  <a:tcPr marT="54000" marB="54000" anchor="ctr"/>
                </a:tc>
                <a:extLst>
                  <a:ext uri="{0D108BD9-81ED-4DB2-BD59-A6C34878D82A}">
                    <a16:rowId xmlns:a16="http://schemas.microsoft.com/office/drawing/2014/main" val="4164120912"/>
                  </a:ext>
                </a:extLst>
              </a:tr>
              <a:tr h="182483">
                <a:tc>
                  <a:txBody>
                    <a:bodyPr/>
                    <a:lstStyle/>
                    <a:p>
                      <a:r>
                        <a:rPr lang="en-IT" sz="1400"/>
                        <a:t>Hematologic disorders including cytopenias </a:t>
                      </a:r>
                    </a:p>
                  </a:txBody>
                  <a:tcPr marR="36000" marT="54000" marB="54000" anchor="ctr"/>
                </a:tc>
                <a:tc>
                  <a:txBody>
                    <a:bodyPr/>
                    <a:lstStyle/>
                    <a:p>
                      <a:pPr algn="ctr"/>
                      <a:endParaRPr lang="en-IT" sz="1400"/>
                    </a:p>
                  </a:txBody>
                  <a:tcPr marT="54000" marB="54000" anchor="ctr"/>
                </a:tc>
                <a:tc>
                  <a:txBody>
                    <a:bodyPr/>
                    <a:lstStyle/>
                    <a:p>
                      <a:pPr algn="ctr"/>
                      <a:endParaRPr lang="en-IT" sz="1400"/>
                    </a:p>
                  </a:txBody>
                  <a:tcPr marT="54000" marB="54000" anchor="ctr"/>
                </a:tc>
                <a:extLst>
                  <a:ext uri="{0D108BD9-81ED-4DB2-BD59-A6C34878D82A}">
                    <a16:rowId xmlns:a16="http://schemas.microsoft.com/office/drawing/2014/main" val="3987937805"/>
                  </a:ext>
                </a:extLst>
              </a:tr>
              <a:tr h="182483">
                <a:tc>
                  <a:txBody>
                    <a:bodyPr/>
                    <a:lstStyle/>
                    <a:p>
                      <a:pPr lvl="1"/>
                      <a:r>
                        <a:rPr lang="en-IT" sz="1400"/>
                        <a:t>Neutropenia</a:t>
                      </a:r>
                      <a:r>
                        <a:rPr lang="en-IT" sz="1400" baseline="30000"/>
                        <a:t>c,d</a:t>
                      </a:r>
                    </a:p>
                  </a:txBody>
                  <a:tcPr marR="36000" marT="54000" marB="54000" anchor="ctr"/>
                </a:tc>
                <a:tc>
                  <a:txBody>
                    <a:bodyPr/>
                    <a:lstStyle/>
                    <a:p>
                      <a:pPr algn="ctr"/>
                      <a:r>
                        <a:rPr lang="en-IT" sz="1400"/>
                        <a:t>30.9</a:t>
                      </a:r>
                    </a:p>
                  </a:txBody>
                  <a:tcPr marT="54000" marB="54000" anchor="ctr"/>
                </a:tc>
                <a:tc>
                  <a:txBody>
                    <a:bodyPr/>
                    <a:lstStyle/>
                    <a:p>
                      <a:pPr algn="ctr"/>
                      <a:r>
                        <a:rPr lang="en-IT" sz="1400"/>
                        <a:t>15.5</a:t>
                      </a:r>
                    </a:p>
                  </a:txBody>
                  <a:tcPr marT="54000" marB="54000" anchor="ctr"/>
                </a:tc>
                <a:extLst>
                  <a:ext uri="{0D108BD9-81ED-4DB2-BD59-A6C34878D82A}">
                    <a16:rowId xmlns:a16="http://schemas.microsoft.com/office/drawing/2014/main" val="2999331280"/>
                  </a:ext>
                </a:extLst>
              </a:tr>
              <a:tr h="182483">
                <a:tc>
                  <a:txBody>
                    <a:bodyPr/>
                    <a:lstStyle/>
                    <a:p>
                      <a:pPr lvl="1"/>
                      <a:r>
                        <a:rPr lang="en-IT" sz="1400"/>
                        <a:t>Anemia</a:t>
                      </a:r>
                    </a:p>
                  </a:txBody>
                  <a:tcPr marR="36000" marT="54000" marB="54000" anchor="ctr"/>
                </a:tc>
                <a:tc>
                  <a:txBody>
                    <a:bodyPr/>
                    <a:lstStyle/>
                    <a:p>
                      <a:pPr algn="ctr"/>
                      <a:r>
                        <a:rPr lang="en-IT" sz="1400"/>
                        <a:t>24.7</a:t>
                      </a:r>
                    </a:p>
                  </a:txBody>
                  <a:tcPr marT="54000" marB="54000" anchor="ctr"/>
                </a:tc>
                <a:tc>
                  <a:txBody>
                    <a:bodyPr/>
                    <a:lstStyle/>
                    <a:p>
                      <a:pPr algn="ctr"/>
                      <a:r>
                        <a:rPr lang="en-IT" sz="1400"/>
                        <a:t>0</a:t>
                      </a:r>
                    </a:p>
                  </a:txBody>
                  <a:tcPr marT="54000" marB="54000" anchor="ctr"/>
                </a:tc>
                <a:extLst>
                  <a:ext uri="{0D108BD9-81ED-4DB2-BD59-A6C34878D82A}">
                    <a16:rowId xmlns:a16="http://schemas.microsoft.com/office/drawing/2014/main" val="425279992"/>
                  </a:ext>
                </a:extLst>
              </a:tr>
              <a:tr h="182483">
                <a:tc>
                  <a:txBody>
                    <a:bodyPr/>
                    <a:lstStyle/>
                    <a:p>
                      <a:pPr lvl="1"/>
                      <a:r>
                        <a:rPr lang="en-IT" sz="1400"/>
                        <a:t>Thrombocytopenia</a:t>
                      </a:r>
                      <a:r>
                        <a:rPr lang="en-IT" sz="1400" baseline="30000"/>
                        <a:t>c</a:t>
                      </a:r>
                    </a:p>
                  </a:txBody>
                  <a:tcPr marR="36000" marT="54000" marB="54000" anchor="ctr"/>
                </a:tc>
                <a:tc>
                  <a:txBody>
                    <a:bodyPr/>
                    <a:lstStyle/>
                    <a:p>
                      <a:pPr algn="ctr"/>
                      <a:r>
                        <a:rPr lang="en-IT" sz="1400"/>
                        <a:t>16.5</a:t>
                      </a:r>
                    </a:p>
                  </a:txBody>
                  <a:tcPr marT="54000" marB="54000" anchor="ctr"/>
                </a:tc>
                <a:tc>
                  <a:txBody>
                    <a:bodyPr/>
                    <a:lstStyle/>
                    <a:p>
                      <a:pPr algn="ctr"/>
                      <a:r>
                        <a:rPr lang="en-IT" sz="1400"/>
                        <a:t>3.1 </a:t>
                      </a:r>
                    </a:p>
                  </a:txBody>
                  <a:tcPr marT="54000" marB="54000" anchor="ctr"/>
                </a:tc>
                <a:extLst>
                  <a:ext uri="{0D108BD9-81ED-4DB2-BD59-A6C34878D82A}">
                    <a16:rowId xmlns:a16="http://schemas.microsoft.com/office/drawing/2014/main" val="1519424468"/>
                  </a:ext>
                </a:extLst>
              </a:tr>
            </a:tbl>
          </a:graphicData>
        </a:graphic>
      </p:graphicFrame>
    </p:spTree>
    <p:extLst>
      <p:ext uri="{BB962C8B-B14F-4D97-AF65-F5344CB8AC3E}">
        <p14:creationId xmlns:p14="http://schemas.microsoft.com/office/powerpoint/2010/main" val="102955349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B90A3DA6-721C-5748-AB94-27C1C9238F4C}"/>
              </a:ext>
            </a:extLst>
          </p:cNvPr>
          <p:cNvSpPr>
            <a:spLocks noGrp="1"/>
          </p:cNvSpPr>
          <p:nvPr>
            <p:ph idx="1"/>
          </p:nvPr>
        </p:nvSpPr>
        <p:spPr/>
        <p:txBody>
          <a:bodyPr/>
          <a:lstStyle/>
          <a:p>
            <a:r>
              <a:rPr lang="de-DE" err="1"/>
              <a:t>Tisagenlecleucel</a:t>
            </a:r>
            <a:r>
              <a:rPr lang="de-DE"/>
              <a:t> </a:t>
            </a:r>
            <a:r>
              <a:rPr lang="de-DE" err="1"/>
              <a:t>demonstrated</a:t>
            </a:r>
            <a:r>
              <a:rPr lang="de-DE"/>
              <a:t> high </a:t>
            </a:r>
            <a:r>
              <a:rPr lang="de-DE" err="1"/>
              <a:t>rates</a:t>
            </a:r>
            <a:r>
              <a:rPr lang="de-DE"/>
              <a:t> </a:t>
            </a:r>
            <a:r>
              <a:rPr lang="de-DE" err="1"/>
              <a:t>of</a:t>
            </a:r>
            <a:r>
              <a:rPr lang="de-DE"/>
              <a:t> durable </a:t>
            </a:r>
            <a:r>
              <a:rPr lang="de-DE" err="1"/>
              <a:t>responses</a:t>
            </a:r>
            <a:r>
              <a:rPr lang="de-DE"/>
              <a:t> </a:t>
            </a:r>
            <a:r>
              <a:rPr lang="de-DE" err="1"/>
              <a:t>with</a:t>
            </a:r>
            <a:r>
              <a:rPr lang="de-DE"/>
              <a:t> an ORR </a:t>
            </a:r>
            <a:r>
              <a:rPr lang="de-DE" err="1"/>
              <a:t>of</a:t>
            </a:r>
            <a:r>
              <a:rPr lang="de-DE"/>
              <a:t> 86% and CR </a:t>
            </a:r>
            <a:br>
              <a:rPr lang="de-DE"/>
            </a:br>
            <a:r>
              <a:rPr lang="de-DE"/>
              <a:t>rate </a:t>
            </a:r>
            <a:r>
              <a:rPr lang="de-DE" err="1"/>
              <a:t>of</a:t>
            </a:r>
            <a:r>
              <a:rPr lang="de-DE"/>
              <a:t> 66%</a:t>
            </a:r>
          </a:p>
          <a:p>
            <a:r>
              <a:rPr lang="de-DE"/>
              <a:t>Data </a:t>
            </a:r>
            <a:r>
              <a:rPr lang="de-DE" err="1"/>
              <a:t>from</a:t>
            </a:r>
            <a:r>
              <a:rPr lang="de-DE"/>
              <a:t> </a:t>
            </a:r>
            <a:r>
              <a:rPr lang="de-DE" err="1"/>
              <a:t>the</a:t>
            </a:r>
            <a:r>
              <a:rPr lang="de-DE"/>
              <a:t> ELARA </a:t>
            </a:r>
            <a:r>
              <a:rPr lang="de-DE" err="1"/>
              <a:t>study</a:t>
            </a:r>
            <a:r>
              <a:rPr lang="de-DE"/>
              <a:t> </a:t>
            </a:r>
            <a:r>
              <a:rPr lang="de-DE" err="1"/>
              <a:t>suggest</a:t>
            </a:r>
            <a:r>
              <a:rPr lang="de-DE"/>
              <a:t> </a:t>
            </a:r>
            <a:r>
              <a:rPr lang="de-DE" err="1"/>
              <a:t>that</a:t>
            </a:r>
            <a:r>
              <a:rPr lang="de-DE"/>
              <a:t> </a:t>
            </a:r>
            <a:r>
              <a:rPr lang="de-DE" err="1"/>
              <a:t>tisagenlecleucel</a:t>
            </a:r>
            <a:r>
              <a:rPr lang="de-DE"/>
              <a:t> </a:t>
            </a:r>
            <a:r>
              <a:rPr lang="de-DE" err="1"/>
              <a:t>is</a:t>
            </a:r>
            <a:r>
              <a:rPr lang="de-DE"/>
              <a:t> </a:t>
            </a:r>
            <a:r>
              <a:rPr lang="de-DE" err="1"/>
              <a:t>effective</a:t>
            </a:r>
            <a:r>
              <a:rPr lang="de-DE"/>
              <a:t> in </a:t>
            </a:r>
            <a:r>
              <a:rPr lang="de-DE" err="1"/>
              <a:t>patients</a:t>
            </a:r>
            <a:r>
              <a:rPr lang="de-DE"/>
              <a:t> </a:t>
            </a:r>
            <a:r>
              <a:rPr lang="de-DE" err="1"/>
              <a:t>with</a:t>
            </a:r>
            <a:r>
              <a:rPr lang="de-DE"/>
              <a:t> R/R FL  (</a:t>
            </a:r>
            <a:r>
              <a:rPr lang="de-DE" err="1"/>
              <a:t>including</a:t>
            </a:r>
            <a:r>
              <a:rPr lang="de-DE"/>
              <a:t> </a:t>
            </a:r>
            <a:r>
              <a:rPr lang="de-DE" err="1"/>
              <a:t>the</a:t>
            </a:r>
            <a:r>
              <a:rPr lang="de-DE"/>
              <a:t> high-</a:t>
            </a:r>
            <a:r>
              <a:rPr lang="de-DE" err="1"/>
              <a:t>risk</a:t>
            </a:r>
            <a:r>
              <a:rPr lang="de-DE"/>
              <a:t> </a:t>
            </a:r>
            <a:r>
              <a:rPr lang="de-DE" err="1"/>
              <a:t>subgroup</a:t>
            </a:r>
            <a:r>
              <a:rPr lang="de-DE"/>
              <a:t>)</a:t>
            </a:r>
          </a:p>
          <a:p>
            <a:r>
              <a:rPr lang="de-DE" err="1"/>
              <a:t>Safety</a:t>
            </a:r>
            <a:r>
              <a:rPr lang="de-DE"/>
              <a:t> </a:t>
            </a:r>
            <a:r>
              <a:rPr lang="de-DE" err="1"/>
              <a:t>data</a:t>
            </a:r>
            <a:r>
              <a:rPr lang="de-DE"/>
              <a:t> </a:t>
            </a:r>
            <a:r>
              <a:rPr lang="de-DE" err="1"/>
              <a:t>were</a:t>
            </a:r>
            <a:r>
              <a:rPr lang="de-DE"/>
              <a:t> </a:t>
            </a:r>
            <a:r>
              <a:rPr lang="de-DE" err="1"/>
              <a:t>consistent</a:t>
            </a:r>
            <a:r>
              <a:rPr lang="de-DE"/>
              <a:t> </a:t>
            </a:r>
            <a:r>
              <a:rPr lang="de-DE" err="1"/>
              <a:t>with</a:t>
            </a:r>
            <a:r>
              <a:rPr lang="de-DE"/>
              <a:t> </a:t>
            </a:r>
            <a:r>
              <a:rPr lang="de-DE" err="1"/>
              <a:t>the</a:t>
            </a:r>
            <a:r>
              <a:rPr lang="de-DE"/>
              <a:t> </a:t>
            </a:r>
            <a:r>
              <a:rPr lang="de-DE" err="1"/>
              <a:t>established</a:t>
            </a:r>
            <a:r>
              <a:rPr lang="de-DE"/>
              <a:t> favorable </a:t>
            </a:r>
            <a:r>
              <a:rPr lang="de-DE" err="1"/>
              <a:t>safety</a:t>
            </a:r>
            <a:r>
              <a:rPr lang="de-DE"/>
              <a:t> </a:t>
            </a:r>
            <a:r>
              <a:rPr lang="de-DE" err="1"/>
              <a:t>profile</a:t>
            </a:r>
            <a:r>
              <a:rPr lang="de-DE"/>
              <a:t> </a:t>
            </a:r>
            <a:r>
              <a:rPr lang="de-DE" err="1"/>
              <a:t>of</a:t>
            </a:r>
            <a:r>
              <a:rPr lang="de-DE"/>
              <a:t> </a:t>
            </a:r>
            <a:r>
              <a:rPr lang="de-DE" err="1"/>
              <a:t>tisagenlecleucel</a:t>
            </a:r>
            <a:endParaRPr lang="de-DE"/>
          </a:p>
          <a:p>
            <a:pPr lvl="1"/>
            <a:r>
              <a:rPr lang="de-DE" err="1"/>
              <a:t>No</a:t>
            </a:r>
            <a:r>
              <a:rPr lang="de-DE"/>
              <a:t> </a:t>
            </a:r>
            <a:r>
              <a:rPr lang="de-DE" err="1"/>
              <a:t>cases</a:t>
            </a:r>
            <a:r>
              <a:rPr lang="de-DE"/>
              <a:t> </a:t>
            </a:r>
            <a:r>
              <a:rPr lang="de-DE" err="1"/>
              <a:t>of</a:t>
            </a:r>
            <a:r>
              <a:rPr lang="de-DE"/>
              <a:t> high grade CRS </a:t>
            </a:r>
            <a:r>
              <a:rPr lang="de-DE" err="1"/>
              <a:t>were</a:t>
            </a:r>
            <a:r>
              <a:rPr lang="de-DE"/>
              <a:t> </a:t>
            </a:r>
            <a:r>
              <a:rPr lang="de-DE" err="1"/>
              <a:t>reported</a:t>
            </a:r>
            <a:endParaRPr lang="de-DE"/>
          </a:p>
          <a:p>
            <a:pPr lvl="1"/>
            <a:r>
              <a:rPr lang="de-DE" err="1"/>
              <a:t>One</a:t>
            </a:r>
            <a:r>
              <a:rPr lang="de-DE"/>
              <a:t> </a:t>
            </a:r>
            <a:r>
              <a:rPr lang="de-DE" err="1"/>
              <a:t>case</a:t>
            </a:r>
            <a:r>
              <a:rPr lang="de-DE"/>
              <a:t> (1%) </a:t>
            </a:r>
            <a:r>
              <a:rPr lang="de-DE" err="1"/>
              <a:t>of</a:t>
            </a:r>
            <a:r>
              <a:rPr lang="de-DE"/>
              <a:t> high grade </a:t>
            </a:r>
            <a:r>
              <a:rPr lang="de-DE" err="1"/>
              <a:t>neurotoxicity</a:t>
            </a:r>
            <a:r>
              <a:rPr lang="de-DE"/>
              <a:t> was </a:t>
            </a:r>
            <a:r>
              <a:rPr lang="de-DE" err="1"/>
              <a:t>reported</a:t>
            </a:r>
            <a:endParaRPr lang="de-DE"/>
          </a:p>
          <a:p>
            <a:pPr lvl="1"/>
            <a:r>
              <a:rPr lang="de-DE" err="1"/>
              <a:t>No</a:t>
            </a:r>
            <a:r>
              <a:rPr lang="de-DE"/>
              <a:t> </a:t>
            </a:r>
            <a:r>
              <a:rPr lang="de-DE" err="1"/>
              <a:t>treatment</a:t>
            </a:r>
            <a:r>
              <a:rPr lang="de-DE"/>
              <a:t> </a:t>
            </a:r>
            <a:r>
              <a:rPr lang="de-DE" err="1"/>
              <a:t>related</a:t>
            </a:r>
            <a:r>
              <a:rPr lang="de-DE"/>
              <a:t> </a:t>
            </a:r>
            <a:r>
              <a:rPr lang="de-DE" err="1"/>
              <a:t>mortalities</a:t>
            </a:r>
            <a:r>
              <a:rPr lang="de-DE"/>
              <a:t> </a:t>
            </a:r>
            <a:r>
              <a:rPr lang="de-DE" err="1"/>
              <a:t>were</a:t>
            </a:r>
            <a:r>
              <a:rPr lang="de-DE"/>
              <a:t> </a:t>
            </a:r>
            <a:r>
              <a:rPr lang="de-DE" err="1"/>
              <a:t>observed</a:t>
            </a:r>
            <a:endParaRPr lang="de-DE"/>
          </a:p>
          <a:p>
            <a:r>
              <a:rPr lang="de-DE" err="1"/>
              <a:t>Tisagenlecleucel</a:t>
            </a:r>
            <a:r>
              <a:rPr lang="de-DE"/>
              <a:t> </a:t>
            </a:r>
            <a:r>
              <a:rPr lang="de-DE" err="1"/>
              <a:t>is</a:t>
            </a:r>
            <a:r>
              <a:rPr lang="de-DE"/>
              <a:t> a promising </a:t>
            </a:r>
            <a:r>
              <a:rPr lang="de-DE" err="1"/>
              <a:t>therapy</a:t>
            </a:r>
            <a:r>
              <a:rPr lang="de-DE"/>
              <a:t> </a:t>
            </a:r>
            <a:r>
              <a:rPr lang="de-DE" err="1"/>
              <a:t>for</a:t>
            </a:r>
            <a:r>
              <a:rPr lang="de-DE"/>
              <a:t> </a:t>
            </a:r>
            <a:r>
              <a:rPr lang="de-DE" err="1"/>
              <a:t>the</a:t>
            </a:r>
            <a:r>
              <a:rPr lang="de-DE"/>
              <a:t> </a:t>
            </a:r>
            <a:r>
              <a:rPr lang="de-DE" err="1"/>
              <a:t>treatment</a:t>
            </a:r>
            <a:r>
              <a:rPr lang="de-DE"/>
              <a:t> </a:t>
            </a:r>
            <a:r>
              <a:rPr lang="de-DE" err="1"/>
              <a:t>of</a:t>
            </a:r>
            <a:r>
              <a:rPr lang="de-DE"/>
              <a:t> adult </a:t>
            </a:r>
            <a:r>
              <a:rPr lang="de-DE" err="1"/>
              <a:t>patients</a:t>
            </a:r>
            <a:r>
              <a:rPr lang="de-DE"/>
              <a:t> </a:t>
            </a:r>
            <a:r>
              <a:rPr lang="de-DE" err="1"/>
              <a:t>with</a:t>
            </a:r>
            <a:r>
              <a:rPr lang="de-DE"/>
              <a:t> R/R FL, </a:t>
            </a:r>
            <a:br>
              <a:rPr lang="de-DE"/>
            </a:br>
            <a:r>
              <a:rPr lang="de-DE" err="1"/>
              <a:t>following</a:t>
            </a:r>
            <a:r>
              <a:rPr lang="de-DE"/>
              <a:t> ≥2 </a:t>
            </a:r>
            <a:r>
              <a:rPr lang="de-DE" err="1"/>
              <a:t>lines</a:t>
            </a:r>
            <a:r>
              <a:rPr lang="de-DE"/>
              <a:t> </a:t>
            </a:r>
            <a:r>
              <a:rPr lang="de-DE" err="1"/>
              <a:t>of</a:t>
            </a:r>
            <a:r>
              <a:rPr lang="de-DE"/>
              <a:t> </a:t>
            </a:r>
            <a:r>
              <a:rPr lang="de-DE" err="1"/>
              <a:t>therapy</a:t>
            </a:r>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CR, complete response; </a:t>
            </a:r>
            <a:r>
              <a:rPr lang="en-GB" spc="-5">
                <a:cs typeface="Arial"/>
              </a:rPr>
              <a:t>CRS,</a:t>
            </a:r>
            <a:r>
              <a:rPr lang="en-GB" spc="20">
                <a:cs typeface="Arial"/>
              </a:rPr>
              <a:t> </a:t>
            </a:r>
            <a:r>
              <a:rPr lang="en-GB" spc="-5">
                <a:cs typeface="Arial"/>
              </a:rPr>
              <a:t>cytokine</a:t>
            </a:r>
            <a:r>
              <a:rPr lang="en-GB" spc="15">
                <a:cs typeface="Arial"/>
              </a:rPr>
              <a:t> </a:t>
            </a:r>
            <a:r>
              <a:rPr lang="en-GB" spc="-5">
                <a:cs typeface="Arial"/>
              </a:rPr>
              <a:t>release</a:t>
            </a:r>
            <a:r>
              <a:rPr lang="en-GB" spc="15">
                <a:cs typeface="Arial"/>
              </a:rPr>
              <a:t> </a:t>
            </a:r>
            <a:r>
              <a:rPr lang="en-GB" spc="-5">
                <a:cs typeface="Arial"/>
              </a:rPr>
              <a:t>syndrome; </a:t>
            </a:r>
            <a:r>
              <a:rPr lang="en-US">
                <a:latin typeface="Arial" panose="020B0604020202020204" pitchFamily="34" charset="0"/>
                <a:cs typeface="Arial" panose="020B0604020202020204" pitchFamily="34" charset="0"/>
              </a:rPr>
              <a:t>FL, follicular lymphoma; ORR, overall response rate; R/R, relapsed/refractory.</a:t>
            </a:r>
          </a:p>
          <a:p>
            <a:r>
              <a:rPr lang="en-US" b="1">
                <a:latin typeface="Arial" panose="020B0604020202020204" pitchFamily="34" charset="0"/>
                <a:cs typeface="Arial" panose="020B0604020202020204" pitchFamily="34" charset="0"/>
              </a:rPr>
              <a:t>Schuster SJ et al. Abstract S210. Presented at EHA 2021</a:t>
            </a:r>
          </a:p>
        </p:txBody>
      </p:sp>
    </p:spTree>
    <p:extLst>
      <p:ext uri="{BB962C8B-B14F-4D97-AF65-F5344CB8AC3E}">
        <p14:creationId xmlns:p14="http://schemas.microsoft.com/office/powerpoint/2010/main" val="80263373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A5B3E9F5-6581-414F-A82F-0DE5E9E5AB90}"/>
              </a:ext>
            </a:extLst>
          </p:cNvPr>
          <p:cNvSpPr>
            <a:spLocks noGrp="1"/>
          </p:cNvSpPr>
          <p:nvPr>
            <p:ph type="title"/>
          </p:nvPr>
        </p:nvSpPr>
        <p:spPr/>
        <p:txBody>
          <a:bodyPr/>
          <a:lstStyle/>
          <a:p>
            <a:r>
              <a:rPr lang="de-DE" err="1"/>
              <a:t>Waldenström</a:t>
            </a:r>
            <a:r>
              <a:rPr lang="de-DE"/>
              <a:t> </a:t>
            </a:r>
            <a:r>
              <a:rPr lang="de-DE" err="1"/>
              <a:t>Macroglobulinemia</a:t>
            </a:r>
            <a:endParaRPr lang="de-DE"/>
          </a:p>
        </p:txBody>
      </p:sp>
    </p:spTree>
    <p:extLst>
      <p:ext uri="{BB962C8B-B14F-4D97-AF65-F5344CB8AC3E}">
        <p14:creationId xmlns:p14="http://schemas.microsoft.com/office/powerpoint/2010/main" val="153642920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40E13AF-ED33-2C45-8969-03C0BC9F6D45}"/>
              </a:ext>
            </a:extLst>
          </p:cNvPr>
          <p:cNvSpPr>
            <a:spLocks noGrp="1"/>
          </p:cNvSpPr>
          <p:nvPr>
            <p:ph type="title"/>
          </p:nvPr>
        </p:nvSpPr>
        <p:spPr/>
        <p:txBody>
          <a:bodyPr/>
          <a:lstStyle/>
          <a:p>
            <a:r>
              <a:rPr lang="de-DE"/>
              <a:t>INNOVATE</a:t>
            </a:r>
          </a:p>
        </p:txBody>
      </p:sp>
      <p:sp>
        <p:nvSpPr>
          <p:cNvPr id="8" name="Textplatzhalter 7">
            <a:extLst>
              <a:ext uri="{FF2B5EF4-FFF2-40B4-BE49-F238E27FC236}">
                <a16:creationId xmlns:a16="http://schemas.microsoft.com/office/drawing/2014/main" id="{F8AE0FA4-C037-084B-ABE0-9F936D42902A}"/>
              </a:ext>
            </a:extLst>
          </p:cNvPr>
          <p:cNvSpPr>
            <a:spLocks noGrp="1"/>
          </p:cNvSpPr>
          <p:nvPr>
            <p:ph type="body" idx="1"/>
          </p:nvPr>
        </p:nvSpPr>
        <p:spPr/>
        <p:txBody>
          <a:bodyPr/>
          <a:lstStyle/>
          <a:p>
            <a:r>
              <a:rPr lang="de-DE"/>
              <a:t>5-year follow-</a:t>
            </a:r>
            <a:r>
              <a:rPr lang="de-DE" err="1"/>
              <a:t>up</a:t>
            </a:r>
            <a:r>
              <a:rPr lang="de-DE"/>
              <a:t> </a:t>
            </a:r>
            <a:r>
              <a:rPr lang="de-DE" err="1"/>
              <a:t>from</a:t>
            </a:r>
            <a:r>
              <a:rPr lang="de-DE"/>
              <a:t> </a:t>
            </a:r>
            <a:r>
              <a:rPr lang="de-DE" err="1"/>
              <a:t>the</a:t>
            </a:r>
            <a:r>
              <a:rPr lang="de-DE"/>
              <a:t> </a:t>
            </a:r>
            <a:r>
              <a:rPr lang="de-DE" err="1"/>
              <a:t>phase</a:t>
            </a:r>
            <a:r>
              <a:rPr lang="de-DE"/>
              <a:t> </a:t>
            </a:r>
            <a:br>
              <a:rPr lang="de-DE"/>
            </a:br>
            <a:r>
              <a:rPr lang="de-DE"/>
              <a:t>3 </a:t>
            </a:r>
            <a:r>
              <a:rPr lang="de-DE" err="1"/>
              <a:t>trial</a:t>
            </a:r>
            <a:r>
              <a:rPr lang="de-DE"/>
              <a:t> </a:t>
            </a:r>
            <a:r>
              <a:rPr lang="de-DE" err="1"/>
              <a:t>comparing</a:t>
            </a:r>
            <a:r>
              <a:rPr lang="de-DE"/>
              <a:t> </a:t>
            </a:r>
            <a:r>
              <a:rPr lang="de-DE" err="1"/>
              <a:t>ibrutinib</a:t>
            </a:r>
            <a:r>
              <a:rPr lang="de-DE"/>
              <a:t> + </a:t>
            </a:r>
            <a:r>
              <a:rPr lang="de-DE" err="1"/>
              <a:t>rituximab</a:t>
            </a:r>
            <a:r>
              <a:rPr lang="de-DE"/>
              <a:t> </a:t>
            </a:r>
            <a:br>
              <a:rPr lang="de-DE"/>
            </a:br>
            <a:r>
              <a:rPr lang="de-DE" err="1"/>
              <a:t>vs</a:t>
            </a:r>
            <a:r>
              <a:rPr lang="de-DE"/>
              <a:t> </a:t>
            </a:r>
            <a:r>
              <a:rPr lang="de-DE" err="1"/>
              <a:t>placebo</a:t>
            </a:r>
            <a:r>
              <a:rPr lang="de-DE"/>
              <a:t> + </a:t>
            </a:r>
            <a:r>
              <a:rPr lang="de-DE" err="1"/>
              <a:t>rituximab</a:t>
            </a:r>
            <a:r>
              <a:rPr lang="de-DE"/>
              <a:t> </a:t>
            </a:r>
            <a:r>
              <a:rPr lang="de-DE" err="1"/>
              <a:t>for</a:t>
            </a:r>
            <a:r>
              <a:rPr lang="de-DE"/>
              <a:t> </a:t>
            </a:r>
            <a:r>
              <a:rPr lang="de-DE" dirty="0"/>
              <a:t>Waldenström</a:t>
            </a:r>
            <a:r>
              <a:rPr lang="de-DE"/>
              <a:t> </a:t>
            </a:r>
            <a:r>
              <a:rPr lang="de-DE" err="1"/>
              <a:t>macroglobulinemia</a:t>
            </a:r>
            <a:endParaRPr lang="de-DE"/>
          </a:p>
        </p:txBody>
      </p:sp>
    </p:spTree>
    <p:extLst>
      <p:ext uri="{BB962C8B-B14F-4D97-AF65-F5344CB8AC3E}">
        <p14:creationId xmlns:p14="http://schemas.microsoft.com/office/powerpoint/2010/main" val="252111963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ooter Placeholder 5">
            <a:extLst>
              <a:ext uri="{FF2B5EF4-FFF2-40B4-BE49-F238E27FC236}">
                <a16:creationId xmlns:a16="http://schemas.microsoft.com/office/drawing/2014/main" id="{D9CD6725-48FB-0B45-8D54-5774AEC2233D}"/>
              </a:ext>
            </a:extLst>
          </p:cNvPr>
          <p:cNvSpPr>
            <a:spLocks noGrp="1"/>
          </p:cNvSpPr>
          <p:nvPr>
            <p:ph type="ftr" sz="quarter" idx="11"/>
          </p:nvPr>
        </p:nvSpPr>
        <p:spPr>
          <a:xfrm>
            <a:off x="417888" y="6370638"/>
            <a:ext cx="8564817" cy="385763"/>
          </a:xfrm>
        </p:spPr>
        <p:txBody>
          <a:bodyPr/>
          <a:lstStyle/>
          <a:p>
            <a:r>
              <a:rPr lang="en-US" baseline="30000"/>
              <a:t>a</a:t>
            </a:r>
            <a:r>
              <a:rPr lang="en-US"/>
              <a:t>Unstratified rate difference and 95% CI. </a:t>
            </a:r>
          </a:p>
          <a:p>
            <a:r>
              <a:rPr lang="en-US"/>
              <a:t>CI, confidence interval; ORR, overall response rate </a:t>
            </a:r>
          </a:p>
          <a:p>
            <a:r>
              <a:rPr lang="en-US" b="1"/>
              <a:t>Hillmen et al, Abstract LB1900 presented at EHA 2021</a:t>
            </a:r>
          </a:p>
        </p:txBody>
      </p:sp>
      <p:sp>
        <p:nvSpPr>
          <p:cNvPr id="2" name="Rectangle 1">
            <a:extLst>
              <a:ext uri="{FF2B5EF4-FFF2-40B4-BE49-F238E27FC236}">
                <a16:creationId xmlns:a16="http://schemas.microsoft.com/office/drawing/2014/main" id="{45A69540-EC07-3241-9184-517FA78E3723}"/>
              </a:ext>
            </a:extLst>
          </p:cNvPr>
          <p:cNvSpPr/>
          <p:nvPr/>
        </p:nvSpPr>
        <p:spPr>
          <a:xfrm>
            <a:off x="416534" y="1765296"/>
            <a:ext cx="7768934" cy="362290"/>
          </a:xfrm>
          <a:prstGeom prst="rect">
            <a:avLst/>
          </a:prstGeom>
        </p:spPr>
        <p:txBody>
          <a:bodyPr wrap="square" lIns="91440" tIns="45720" rIns="91440" bIns="45720" anchor="t">
            <a:spAutoFit/>
          </a:bodyPr>
          <a:lstStyle/>
          <a:p>
            <a:endParaRPr lang="en-US" b="1">
              <a:cs typeface="Arial"/>
            </a:endParaRPr>
          </a:p>
        </p:txBody>
      </p:sp>
      <p:graphicFrame>
        <p:nvGraphicFramePr>
          <p:cNvPr id="3" name="Tabelle 3">
            <a:extLst>
              <a:ext uri="{FF2B5EF4-FFF2-40B4-BE49-F238E27FC236}">
                <a16:creationId xmlns:a16="http://schemas.microsoft.com/office/drawing/2014/main" id="{1168A784-980B-4661-8A19-78BB755E9B24}"/>
              </a:ext>
            </a:extLst>
          </p:cNvPr>
          <p:cNvGraphicFramePr>
            <a:graphicFrameLocks noGrp="1"/>
          </p:cNvGraphicFramePr>
          <p:nvPr>
            <p:extLst>
              <p:ext uri="{D42A27DB-BD31-4B8C-83A1-F6EECF244321}">
                <p14:modId xmlns:p14="http://schemas.microsoft.com/office/powerpoint/2010/main" val="866134064"/>
              </p:ext>
            </p:extLst>
          </p:nvPr>
        </p:nvGraphicFramePr>
        <p:xfrm>
          <a:off x="410908" y="1812419"/>
          <a:ext cx="11387392" cy="4203832"/>
        </p:xfrm>
        <a:graphic>
          <a:graphicData uri="http://schemas.openxmlformats.org/drawingml/2006/table">
            <a:tbl>
              <a:tblPr firstRow="1" bandRow="1">
                <a:tableStyleId>{5C22544A-7EE6-4342-B048-85BDC9FD1C3A}</a:tableStyleId>
              </a:tblPr>
              <a:tblGrid>
                <a:gridCol w="3546237">
                  <a:extLst>
                    <a:ext uri="{9D8B030D-6E8A-4147-A177-3AD203B41FA5}">
                      <a16:colId xmlns:a16="http://schemas.microsoft.com/office/drawing/2014/main" val="1672661770"/>
                    </a:ext>
                  </a:extLst>
                </a:gridCol>
                <a:gridCol w="1069688">
                  <a:extLst>
                    <a:ext uri="{9D8B030D-6E8A-4147-A177-3AD203B41FA5}">
                      <a16:colId xmlns:a16="http://schemas.microsoft.com/office/drawing/2014/main" val="4291146871"/>
                    </a:ext>
                  </a:extLst>
                </a:gridCol>
                <a:gridCol w="957483">
                  <a:extLst>
                    <a:ext uri="{9D8B030D-6E8A-4147-A177-3AD203B41FA5}">
                      <a16:colId xmlns:a16="http://schemas.microsoft.com/office/drawing/2014/main" val="109552640"/>
                    </a:ext>
                  </a:extLst>
                </a:gridCol>
                <a:gridCol w="4295499">
                  <a:extLst>
                    <a:ext uri="{9D8B030D-6E8A-4147-A177-3AD203B41FA5}">
                      <a16:colId xmlns:a16="http://schemas.microsoft.com/office/drawing/2014/main" val="1895504951"/>
                    </a:ext>
                  </a:extLst>
                </a:gridCol>
                <a:gridCol w="1518485">
                  <a:extLst>
                    <a:ext uri="{9D8B030D-6E8A-4147-A177-3AD203B41FA5}">
                      <a16:colId xmlns:a16="http://schemas.microsoft.com/office/drawing/2014/main" val="285312992"/>
                    </a:ext>
                  </a:extLst>
                </a:gridCol>
              </a:tblGrid>
              <a:tr h="183937">
                <a:tc rowSpan="2">
                  <a:txBody>
                    <a:bodyPr/>
                    <a:lstStyle/>
                    <a:p>
                      <a:r>
                        <a:rPr lang="en-GB" sz="1100" noProof="0"/>
                        <a:t>Subgroup</a:t>
                      </a:r>
                    </a:p>
                  </a:txBody>
                  <a:tcPr marL="89696" marR="89696" marT="36000" marB="36000"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GB" sz="1100" noProof="0"/>
                        <a:t>Response/Patients</a:t>
                      </a:r>
                    </a:p>
                  </a:txBody>
                  <a:tcPr marL="89696" marR="89696" marT="44848" marB="4484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de-DE" sz="1200"/>
                    </a:p>
                  </a:txBody>
                  <a:tcPr/>
                </a:tc>
                <a:tc rowSpan="2">
                  <a:txBody>
                    <a:bodyPr/>
                    <a:lstStyle/>
                    <a:p>
                      <a:pPr algn="l"/>
                      <a:r>
                        <a:rPr lang="en-GB" sz="1100" noProof="0"/>
                        <a:t>   Favors ibrutinib                                      Favors  zanubrutinib</a:t>
                      </a:r>
                    </a:p>
                  </a:txBody>
                  <a:tcPr marL="89696" marR="89696" marT="44848" marB="44848">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a:r>
                        <a:rPr lang="en-GB" sz="1100" noProof="0"/>
                        <a:t>Risk Difference (95% Cl), %</a:t>
                      </a:r>
                      <a:r>
                        <a:rPr lang="en-GB" sz="1100" baseline="30000" noProof="0"/>
                        <a:t>a</a:t>
                      </a:r>
                      <a:endParaRPr lang="en-GB" sz="1100" noProof="0"/>
                    </a:p>
                  </a:txBody>
                  <a:tcPr marL="89696" marR="89696" marT="44848" marB="44848" anchor="ctr">
                    <a:lnL w="12700" cap="flat" cmpd="sng" algn="ctr">
                      <a:solidFill>
                        <a:schemeClr val="bg1"/>
                      </a:solidFill>
                      <a:prstDash val="solid"/>
                      <a:round/>
                      <a:headEnd type="none" w="med" len="med"/>
                      <a:tailEnd type="none" w="med" len="med"/>
                    </a:lnL>
                    <a:lnR w="12700" cmpd="sng">
                      <a:noFill/>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40321716"/>
                  </a:ext>
                </a:extLst>
              </a:tr>
              <a:tr h="183937">
                <a:tc vMerge="1">
                  <a:txBody>
                    <a:bodyPr/>
                    <a:lstStyle/>
                    <a:p>
                      <a:endParaRPr lang="de-DE"/>
                    </a:p>
                  </a:txBody>
                  <a:tcPr/>
                </a:tc>
                <a:tc>
                  <a:txBody>
                    <a:bodyPr/>
                    <a:lstStyle/>
                    <a:p>
                      <a:pPr algn="ctr"/>
                      <a:r>
                        <a:rPr lang="en-GB" sz="1100" b="1" noProof="0">
                          <a:solidFill>
                            <a:schemeClr val="bg1"/>
                          </a:solidFill>
                        </a:rPr>
                        <a:t>Zanubrutinib</a:t>
                      </a:r>
                    </a:p>
                  </a:txBody>
                  <a:tcPr marL="89696" marR="89696" marT="44848" marB="4484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r>
                        <a:rPr lang="en-GB" sz="1100" b="1" noProof="0">
                          <a:solidFill>
                            <a:schemeClr val="bg1"/>
                          </a:solidFill>
                        </a:rPr>
                        <a:t>Ibrutinib</a:t>
                      </a:r>
                    </a:p>
                  </a:txBody>
                  <a:tcPr marL="89696" marR="89696" marT="44848" marB="4484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vMerge="1">
                  <a:txBody>
                    <a:bodyPr/>
                    <a:lstStyle/>
                    <a:p>
                      <a:endParaRPr lang="de-DE"/>
                    </a:p>
                  </a:txBody>
                  <a:tcPr/>
                </a:tc>
                <a:tc vMerge="1">
                  <a:txBody>
                    <a:bodyPr/>
                    <a:lstStyle/>
                    <a:p>
                      <a:endParaRPr lang="de-DE"/>
                    </a:p>
                  </a:txBody>
                  <a:tcPr/>
                </a:tc>
                <a:extLst>
                  <a:ext uri="{0D108BD9-81ED-4DB2-BD59-A6C34878D82A}">
                    <a16:rowId xmlns:a16="http://schemas.microsoft.com/office/drawing/2014/main" val="4168690286"/>
                  </a:ext>
                </a:extLst>
              </a:tr>
              <a:tr h="183937">
                <a:tc>
                  <a:txBody>
                    <a:bodyPr/>
                    <a:lstStyle/>
                    <a:p>
                      <a:r>
                        <a:rPr lang="en-GB" sz="1100" b="1" noProof="0">
                          <a:solidFill>
                            <a:schemeClr val="tx1"/>
                          </a:solidFill>
                        </a:rPr>
                        <a:t>All patients</a:t>
                      </a:r>
                    </a:p>
                  </a:txBody>
                  <a:tcPr marL="89696" marR="89696" marT="36000" marB="36000">
                    <a:lnT w="38100" cap="flat" cmpd="sng" algn="ctr">
                      <a:solidFill>
                        <a:schemeClr val="bg1"/>
                      </a:solidFill>
                      <a:prstDash val="solid"/>
                      <a:round/>
                      <a:headEnd type="none" w="med" len="med"/>
                      <a:tailEnd type="none" w="med" len="med"/>
                    </a:lnT>
                  </a:tcPr>
                </a:tc>
                <a:tc>
                  <a:txBody>
                    <a:bodyPr/>
                    <a:lstStyle/>
                    <a:p>
                      <a:pPr algn="ctr"/>
                      <a:r>
                        <a:rPr lang="en-GB" sz="1100" noProof="0">
                          <a:solidFill>
                            <a:schemeClr val="tx1"/>
                          </a:solidFill>
                        </a:rPr>
                        <a:t>162/207</a:t>
                      </a:r>
                    </a:p>
                  </a:txBody>
                  <a:tcPr marL="89696" marR="89696" marT="36000" marB="36000">
                    <a:lnT w="38100" cap="flat" cmpd="sng" algn="ctr">
                      <a:solidFill>
                        <a:schemeClr val="bg1"/>
                      </a:solidFill>
                      <a:prstDash val="solid"/>
                      <a:round/>
                      <a:headEnd type="none" w="med" len="med"/>
                      <a:tailEnd type="none" w="med" len="med"/>
                    </a:lnT>
                  </a:tcPr>
                </a:tc>
                <a:tc>
                  <a:txBody>
                    <a:bodyPr/>
                    <a:lstStyle/>
                    <a:p>
                      <a:pPr algn="ctr"/>
                      <a:r>
                        <a:rPr lang="en-GB" sz="1100" noProof="0">
                          <a:solidFill>
                            <a:schemeClr val="tx1"/>
                          </a:solidFill>
                        </a:rPr>
                        <a:t>130/208</a:t>
                      </a:r>
                    </a:p>
                  </a:txBody>
                  <a:tcPr marL="89696" marR="89696" marT="36000" marB="36000">
                    <a:lnT w="38100" cap="flat" cmpd="sng" algn="ctr">
                      <a:solidFill>
                        <a:schemeClr val="bg1"/>
                      </a:solidFill>
                      <a:prstDash val="solid"/>
                      <a:round/>
                      <a:headEnd type="none" w="med" len="med"/>
                      <a:tailEnd type="none" w="med" len="med"/>
                    </a:lnT>
                  </a:tcPr>
                </a:tc>
                <a:tc>
                  <a:txBody>
                    <a:bodyPr/>
                    <a:lstStyle/>
                    <a:p>
                      <a:endParaRPr lang="en-GB" sz="1100" noProof="0">
                        <a:solidFill>
                          <a:schemeClr val="tx1"/>
                        </a:solidFill>
                      </a:endParaRPr>
                    </a:p>
                  </a:txBody>
                  <a:tcPr marL="89696" marR="89696" marT="36000" marB="36000">
                    <a:lnT w="38100" cap="flat" cmpd="sng" algn="ctr">
                      <a:solidFill>
                        <a:schemeClr val="bg1"/>
                      </a:solidFill>
                      <a:prstDash val="solid"/>
                      <a:round/>
                      <a:headEnd type="none" w="med" len="med"/>
                      <a:tailEnd type="none" w="med" len="med"/>
                    </a:lnT>
                  </a:tcPr>
                </a:tc>
                <a:tc>
                  <a:txBody>
                    <a:bodyPr/>
                    <a:lstStyle/>
                    <a:p>
                      <a:pPr algn="ctr"/>
                      <a:r>
                        <a:rPr lang="en-GB" sz="1100" noProof="0">
                          <a:solidFill>
                            <a:schemeClr val="tx1"/>
                          </a:solidFill>
                        </a:rPr>
                        <a:t>15.8 (7.1, 24.4)</a:t>
                      </a:r>
                    </a:p>
                  </a:txBody>
                  <a:tcPr marL="89696" marR="89696" marT="36000" marB="36000">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191657526"/>
                  </a:ext>
                </a:extLst>
              </a:tr>
              <a:tr h="423587">
                <a:tc>
                  <a:txBody>
                    <a:bodyPr/>
                    <a:lstStyle/>
                    <a:p>
                      <a:r>
                        <a:rPr lang="en-GB" sz="1100" b="1" noProof="0">
                          <a:solidFill>
                            <a:schemeClr val="tx1"/>
                          </a:solidFill>
                        </a:rPr>
                        <a:t>Age Group</a:t>
                      </a:r>
                    </a:p>
                    <a:p>
                      <a:pPr lvl="1"/>
                      <a:r>
                        <a:rPr lang="en-GB" sz="1100" noProof="0">
                          <a:solidFill>
                            <a:schemeClr val="tx1"/>
                          </a:solidFill>
                          <a:latin typeface="+mn-lt"/>
                        </a:rPr>
                        <a:t>&lt;65 years</a:t>
                      </a:r>
                    </a:p>
                    <a:p>
                      <a:pPr lvl="1"/>
                      <a:r>
                        <a:rPr lang="en-GB" sz="1100" noProof="0">
                          <a:solidFill>
                            <a:schemeClr val="tx1"/>
                          </a:solidFill>
                          <a:latin typeface="+mn-lt"/>
                          <a:cs typeface="Arial"/>
                        </a:rPr>
                        <a:t>≥65 years</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65/78</a:t>
                      </a:r>
                    </a:p>
                    <a:p>
                      <a:pPr algn="ctr"/>
                      <a:r>
                        <a:rPr lang="en-GB" sz="1100" noProof="0">
                          <a:solidFill>
                            <a:schemeClr val="tx1"/>
                          </a:solidFill>
                        </a:rPr>
                        <a:t>97/129</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55/80</a:t>
                      </a:r>
                    </a:p>
                    <a:p>
                      <a:pPr algn="ctr"/>
                      <a:r>
                        <a:rPr lang="en-GB" sz="1100" noProof="0">
                          <a:solidFill>
                            <a:schemeClr val="tx1"/>
                          </a:solidFill>
                        </a:rPr>
                        <a:t>75/128</a:t>
                      </a:r>
                    </a:p>
                  </a:txBody>
                  <a:tcPr marL="89696" marR="89696" marT="36000" marB="36000"/>
                </a:tc>
                <a:tc>
                  <a:txBody>
                    <a:bodyPr/>
                    <a:lstStyle/>
                    <a:p>
                      <a:endParaRPr lang="en-GB" sz="1100" noProof="0">
                        <a:solidFill>
                          <a:schemeClr val="tx1"/>
                        </a:solidFill>
                      </a:endParaRP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14.6 (1.5, 27.7)</a:t>
                      </a:r>
                    </a:p>
                    <a:p>
                      <a:pPr algn="ctr"/>
                      <a:r>
                        <a:rPr lang="en-GB" sz="1100" noProof="0">
                          <a:solidFill>
                            <a:schemeClr val="tx1"/>
                          </a:solidFill>
                        </a:rPr>
                        <a:t>16.6 (5.3, 27.9)</a:t>
                      </a:r>
                    </a:p>
                  </a:txBody>
                  <a:tcPr marL="89696" marR="89696" marT="36000" marB="36000"/>
                </a:tc>
                <a:extLst>
                  <a:ext uri="{0D108BD9-81ED-4DB2-BD59-A6C34878D82A}">
                    <a16:rowId xmlns:a16="http://schemas.microsoft.com/office/drawing/2014/main" val="2845720109"/>
                  </a:ext>
                </a:extLst>
              </a:tr>
              <a:tr h="423587">
                <a:tc>
                  <a:txBody>
                    <a:bodyPr/>
                    <a:lstStyle/>
                    <a:p>
                      <a:r>
                        <a:rPr lang="en-GB" sz="1100" b="1" noProof="0">
                          <a:solidFill>
                            <a:schemeClr val="tx1"/>
                          </a:solidFill>
                        </a:rPr>
                        <a:t>Sex</a:t>
                      </a:r>
                    </a:p>
                    <a:p>
                      <a:pPr lvl="1"/>
                      <a:r>
                        <a:rPr lang="en-GB" sz="1100" noProof="0">
                          <a:solidFill>
                            <a:schemeClr val="tx1"/>
                          </a:solidFill>
                        </a:rPr>
                        <a:t>Male</a:t>
                      </a:r>
                    </a:p>
                    <a:p>
                      <a:pPr lvl="1"/>
                      <a:r>
                        <a:rPr lang="en-GB" sz="1100" noProof="0">
                          <a:solidFill>
                            <a:schemeClr val="tx1"/>
                          </a:solidFill>
                        </a:rPr>
                        <a:t>Female</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108/142</a:t>
                      </a:r>
                    </a:p>
                    <a:p>
                      <a:pPr algn="ctr"/>
                      <a:r>
                        <a:rPr lang="en-GB" sz="1100" noProof="0">
                          <a:solidFill>
                            <a:schemeClr val="tx1"/>
                          </a:solidFill>
                        </a:rPr>
                        <a:t>54/65</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94/156</a:t>
                      </a:r>
                    </a:p>
                    <a:p>
                      <a:pPr algn="ctr"/>
                      <a:r>
                        <a:rPr lang="en-GB" sz="1100" noProof="0">
                          <a:solidFill>
                            <a:schemeClr val="tx1"/>
                          </a:solidFill>
                        </a:rPr>
                        <a:t>36/52</a:t>
                      </a:r>
                    </a:p>
                  </a:txBody>
                  <a:tcPr marL="89696" marR="89696" marT="36000" marB="36000"/>
                </a:tc>
                <a:tc>
                  <a:txBody>
                    <a:bodyPr/>
                    <a:lstStyle/>
                    <a:p>
                      <a:endParaRPr lang="en-GB" sz="1100" noProof="0">
                        <a:solidFill>
                          <a:schemeClr val="tx1"/>
                        </a:solidFill>
                      </a:endParaRP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15.8 (5.4, 26.2)</a:t>
                      </a:r>
                    </a:p>
                    <a:p>
                      <a:pPr algn="ctr"/>
                      <a:r>
                        <a:rPr lang="en-GB" sz="1100" noProof="0">
                          <a:solidFill>
                            <a:schemeClr val="tx1"/>
                          </a:solidFill>
                        </a:rPr>
                        <a:t>13.8 (-1.7, 29.4)</a:t>
                      </a:r>
                    </a:p>
                  </a:txBody>
                  <a:tcPr marL="89696" marR="89696" marT="36000" marB="36000"/>
                </a:tc>
                <a:extLst>
                  <a:ext uri="{0D108BD9-81ED-4DB2-BD59-A6C34878D82A}">
                    <a16:rowId xmlns:a16="http://schemas.microsoft.com/office/drawing/2014/main" val="1298410958"/>
                  </a:ext>
                </a:extLst>
              </a:tr>
              <a:tr h="423587">
                <a:tc>
                  <a:txBody>
                    <a:bodyPr/>
                    <a:lstStyle/>
                    <a:p>
                      <a:r>
                        <a:rPr lang="en-GB" sz="1100" b="1" noProof="0">
                          <a:solidFill>
                            <a:schemeClr val="tx1"/>
                          </a:solidFill>
                        </a:rPr>
                        <a:t>Disease stage</a:t>
                      </a:r>
                    </a:p>
                    <a:p>
                      <a:pPr lvl="1"/>
                      <a:r>
                        <a:rPr lang="en-GB" sz="1100" noProof="0">
                          <a:solidFill>
                            <a:schemeClr val="tx1"/>
                          </a:solidFill>
                        </a:rPr>
                        <a:t>Binet stage of A/B or Ann Arbor stage I/II bulky</a:t>
                      </a:r>
                    </a:p>
                    <a:p>
                      <a:pPr lvl="1"/>
                      <a:r>
                        <a:rPr lang="en-GB" sz="1100" noProof="0">
                          <a:solidFill>
                            <a:schemeClr val="tx1"/>
                          </a:solidFill>
                        </a:rPr>
                        <a:t>Binet stage C or Ann Arbor stage III/IV</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92/122</a:t>
                      </a:r>
                    </a:p>
                    <a:p>
                      <a:pPr algn="ctr"/>
                      <a:r>
                        <a:rPr lang="en-GB" sz="1100" noProof="0">
                          <a:solidFill>
                            <a:schemeClr val="tx1"/>
                          </a:solidFill>
                        </a:rPr>
                        <a:t>70/85</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81/124</a:t>
                      </a:r>
                    </a:p>
                    <a:p>
                      <a:pPr algn="ctr"/>
                      <a:r>
                        <a:rPr lang="en-GB" sz="1100" noProof="0">
                          <a:solidFill>
                            <a:schemeClr val="tx1"/>
                          </a:solidFill>
                        </a:rPr>
                        <a:t>49/84</a:t>
                      </a:r>
                    </a:p>
                  </a:txBody>
                  <a:tcPr marL="89696" marR="89696" marT="36000" marB="36000"/>
                </a:tc>
                <a:tc>
                  <a:txBody>
                    <a:bodyPr/>
                    <a:lstStyle/>
                    <a:p>
                      <a:endParaRPr lang="en-GB" sz="1100" noProof="0">
                        <a:solidFill>
                          <a:schemeClr val="tx1"/>
                        </a:solidFill>
                      </a:endParaRP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10.1 (-1.3, 21.4)</a:t>
                      </a:r>
                    </a:p>
                    <a:p>
                      <a:pPr algn="ctr"/>
                      <a:r>
                        <a:rPr lang="en-GB" sz="1100" noProof="0">
                          <a:solidFill>
                            <a:schemeClr val="tx1"/>
                          </a:solidFill>
                        </a:rPr>
                        <a:t>24.0 (10.7, 37.3)</a:t>
                      </a:r>
                    </a:p>
                  </a:txBody>
                  <a:tcPr marL="89696" marR="89696" marT="36000" marB="36000"/>
                </a:tc>
                <a:extLst>
                  <a:ext uri="{0D108BD9-81ED-4DB2-BD59-A6C34878D82A}">
                    <a16:rowId xmlns:a16="http://schemas.microsoft.com/office/drawing/2014/main" val="692670892"/>
                  </a:ext>
                </a:extLst>
              </a:tr>
              <a:tr h="423587">
                <a:tc>
                  <a:txBody>
                    <a:bodyPr/>
                    <a:lstStyle/>
                    <a:p>
                      <a:r>
                        <a:rPr lang="en-GB" sz="1100" b="1" noProof="0">
                          <a:solidFill>
                            <a:schemeClr val="tx1"/>
                          </a:solidFill>
                        </a:rPr>
                        <a:t>Prior lines of therapy</a:t>
                      </a:r>
                    </a:p>
                    <a:p>
                      <a:pPr lvl="1"/>
                      <a:r>
                        <a:rPr lang="en-GB" sz="1100" noProof="0">
                          <a:solidFill>
                            <a:schemeClr val="tx1"/>
                          </a:solidFill>
                        </a:rPr>
                        <a:t>1-3</a:t>
                      </a:r>
                    </a:p>
                    <a:p>
                      <a:pPr lvl="1"/>
                      <a:r>
                        <a:rPr lang="en-GB" sz="1100" noProof="0">
                          <a:solidFill>
                            <a:schemeClr val="tx1"/>
                          </a:solidFill>
                        </a:rPr>
                        <a:t>&gt;3</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151/192</a:t>
                      </a:r>
                    </a:p>
                    <a:p>
                      <a:pPr algn="ctr"/>
                      <a:r>
                        <a:rPr lang="en-GB" sz="1100" noProof="0">
                          <a:solidFill>
                            <a:schemeClr val="tx1"/>
                          </a:solidFill>
                        </a:rPr>
                        <a:t>11/15</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116/187</a:t>
                      </a:r>
                    </a:p>
                    <a:p>
                      <a:pPr algn="ctr"/>
                      <a:r>
                        <a:rPr lang="en-GB" sz="1100" noProof="0">
                          <a:solidFill>
                            <a:schemeClr val="tx1"/>
                          </a:solidFill>
                        </a:rPr>
                        <a:t>14/21</a:t>
                      </a:r>
                    </a:p>
                  </a:txBody>
                  <a:tcPr marL="89696" marR="89696" marT="36000" marB="36000"/>
                </a:tc>
                <a:tc>
                  <a:txBody>
                    <a:bodyPr/>
                    <a:lstStyle/>
                    <a:p>
                      <a:endParaRPr lang="en-GB" sz="1100" noProof="0">
                        <a:solidFill>
                          <a:schemeClr val="tx1"/>
                        </a:solidFill>
                      </a:endParaRP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16.6 (7.6, 25.7)</a:t>
                      </a:r>
                    </a:p>
                    <a:p>
                      <a:pPr algn="ctr"/>
                      <a:r>
                        <a:rPr lang="en-GB" sz="1100" noProof="0">
                          <a:solidFill>
                            <a:schemeClr val="tx1"/>
                          </a:solidFill>
                        </a:rPr>
                        <a:t>6.7 (-23.5, 36.8)</a:t>
                      </a:r>
                    </a:p>
                  </a:txBody>
                  <a:tcPr marL="89696" marR="89696" marT="36000" marB="36000"/>
                </a:tc>
                <a:extLst>
                  <a:ext uri="{0D108BD9-81ED-4DB2-BD59-A6C34878D82A}">
                    <a16:rowId xmlns:a16="http://schemas.microsoft.com/office/drawing/2014/main" val="1852879432"/>
                  </a:ext>
                </a:extLst>
              </a:tr>
              <a:tr h="423587">
                <a:tc>
                  <a:txBody>
                    <a:bodyPr/>
                    <a:lstStyle/>
                    <a:p>
                      <a:r>
                        <a:rPr lang="en-GB" sz="1100" b="1" noProof="0">
                          <a:solidFill>
                            <a:schemeClr val="tx1"/>
                          </a:solidFill>
                        </a:rPr>
                        <a:t>Baseline del17p/TP53 mutation status</a:t>
                      </a:r>
                    </a:p>
                    <a:p>
                      <a:pPr lvl="1"/>
                      <a:r>
                        <a:rPr lang="en-GB" sz="1100" noProof="0">
                          <a:solidFill>
                            <a:schemeClr val="tx1"/>
                          </a:solidFill>
                        </a:rPr>
                        <a:t>Present</a:t>
                      </a:r>
                    </a:p>
                    <a:p>
                      <a:pPr lvl="1"/>
                      <a:r>
                        <a:rPr lang="en-GB" sz="1100" noProof="0">
                          <a:solidFill>
                            <a:schemeClr val="tx1"/>
                          </a:solidFill>
                        </a:rPr>
                        <a:t>Absent</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33/41</a:t>
                      </a:r>
                    </a:p>
                    <a:p>
                      <a:pPr algn="ctr"/>
                      <a:r>
                        <a:rPr lang="en-GB" sz="1100" noProof="0">
                          <a:solidFill>
                            <a:schemeClr val="tx1"/>
                          </a:solidFill>
                        </a:rPr>
                        <a:t>127/164</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19/38</a:t>
                      </a:r>
                    </a:p>
                    <a:p>
                      <a:pPr algn="ctr"/>
                      <a:r>
                        <a:rPr lang="en-GB" sz="1100" noProof="0">
                          <a:solidFill>
                            <a:schemeClr val="tx1"/>
                          </a:solidFill>
                        </a:rPr>
                        <a:t>111/170</a:t>
                      </a:r>
                    </a:p>
                  </a:txBody>
                  <a:tcPr marL="89696" marR="89696" marT="36000" marB="36000"/>
                </a:tc>
                <a:tc>
                  <a:txBody>
                    <a:bodyPr/>
                    <a:lstStyle/>
                    <a:p>
                      <a:endParaRPr lang="en-GB" sz="1100" noProof="0">
                        <a:solidFill>
                          <a:schemeClr val="tx1"/>
                        </a:solidFill>
                      </a:endParaRP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30.5 (10.5, 50.5)</a:t>
                      </a:r>
                    </a:p>
                    <a:p>
                      <a:pPr algn="ctr"/>
                      <a:r>
                        <a:rPr lang="en-GB" sz="1100" noProof="0">
                          <a:solidFill>
                            <a:schemeClr val="tx1"/>
                          </a:solidFill>
                        </a:rPr>
                        <a:t>12.1 (2.5, 21.7)</a:t>
                      </a:r>
                    </a:p>
                  </a:txBody>
                  <a:tcPr marL="89696" marR="89696" marT="36000" marB="36000"/>
                </a:tc>
                <a:extLst>
                  <a:ext uri="{0D108BD9-81ED-4DB2-BD59-A6C34878D82A}">
                    <a16:rowId xmlns:a16="http://schemas.microsoft.com/office/drawing/2014/main" val="1687656507"/>
                  </a:ext>
                </a:extLst>
              </a:tr>
              <a:tr h="423587">
                <a:tc>
                  <a:txBody>
                    <a:bodyPr/>
                    <a:lstStyle/>
                    <a:p>
                      <a:r>
                        <a:rPr lang="en-GB" sz="1100" b="1" noProof="0">
                          <a:solidFill>
                            <a:schemeClr val="tx1"/>
                          </a:solidFill>
                        </a:rPr>
                        <a:t>Bulky disease</a:t>
                      </a:r>
                    </a:p>
                    <a:p>
                      <a:pPr lvl="1"/>
                      <a:r>
                        <a:rPr lang="en-GB" sz="1100" noProof="0">
                          <a:solidFill>
                            <a:schemeClr val="tx1"/>
                          </a:solidFill>
                        </a:rPr>
                        <a:t>Yes</a:t>
                      </a:r>
                    </a:p>
                    <a:p>
                      <a:pPr lvl="1"/>
                      <a:r>
                        <a:rPr lang="en-GB" sz="1100" noProof="0">
                          <a:solidFill>
                            <a:schemeClr val="tx1"/>
                          </a:solidFill>
                        </a:rPr>
                        <a:t>No</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85/106</a:t>
                      </a:r>
                    </a:p>
                    <a:p>
                      <a:pPr algn="ctr"/>
                      <a:r>
                        <a:rPr lang="en-GB" sz="1100" noProof="0">
                          <a:solidFill>
                            <a:schemeClr val="tx1"/>
                          </a:solidFill>
                        </a:rPr>
                        <a:t>77/101</a:t>
                      </a: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67/105</a:t>
                      </a:r>
                    </a:p>
                    <a:p>
                      <a:pPr algn="ctr"/>
                      <a:r>
                        <a:rPr lang="en-GB" sz="1100" noProof="0">
                          <a:solidFill>
                            <a:schemeClr val="tx1"/>
                          </a:solidFill>
                        </a:rPr>
                        <a:t>63/103</a:t>
                      </a:r>
                    </a:p>
                  </a:txBody>
                  <a:tcPr marL="89696" marR="89696" marT="36000" marB="36000"/>
                </a:tc>
                <a:tc>
                  <a:txBody>
                    <a:bodyPr/>
                    <a:lstStyle/>
                    <a:p>
                      <a:endParaRPr lang="en-GB" sz="1100" noProof="0">
                        <a:solidFill>
                          <a:schemeClr val="tx1"/>
                        </a:solidFill>
                      </a:endParaRPr>
                    </a:p>
                  </a:txBody>
                  <a:tcPr marL="89696" marR="89696" marT="36000" marB="36000"/>
                </a:tc>
                <a:tc>
                  <a:txBody>
                    <a:bodyPr/>
                    <a:lstStyle/>
                    <a:p>
                      <a:pPr algn="ctr"/>
                      <a:endParaRPr lang="en-GB" sz="1100" noProof="0">
                        <a:solidFill>
                          <a:schemeClr val="tx1"/>
                        </a:solidFill>
                      </a:endParaRPr>
                    </a:p>
                    <a:p>
                      <a:pPr algn="ctr"/>
                      <a:r>
                        <a:rPr lang="en-GB" sz="1100" noProof="0">
                          <a:solidFill>
                            <a:schemeClr val="tx1"/>
                          </a:solidFill>
                        </a:rPr>
                        <a:t>16.4 (4.5, 28.3)</a:t>
                      </a:r>
                    </a:p>
                    <a:p>
                      <a:pPr algn="ctr"/>
                      <a:r>
                        <a:rPr lang="en-GB" sz="1100" noProof="0">
                          <a:solidFill>
                            <a:schemeClr val="tx1"/>
                          </a:solidFill>
                        </a:rPr>
                        <a:t>15.1 (2.5, 27.6)</a:t>
                      </a:r>
                    </a:p>
                  </a:txBody>
                  <a:tcPr marL="89696" marR="89696" marT="36000" marB="36000"/>
                </a:tc>
                <a:extLst>
                  <a:ext uri="{0D108BD9-81ED-4DB2-BD59-A6C34878D82A}">
                    <a16:rowId xmlns:a16="http://schemas.microsoft.com/office/drawing/2014/main" val="2014259148"/>
                  </a:ext>
                </a:extLst>
              </a:tr>
            </a:tbl>
          </a:graphicData>
        </a:graphic>
      </p:graphicFrame>
      <p:cxnSp>
        <p:nvCxnSpPr>
          <p:cNvPr id="23" name="Gerader Verbinder 22">
            <a:extLst>
              <a:ext uri="{FF2B5EF4-FFF2-40B4-BE49-F238E27FC236}">
                <a16:creationId xmlns:a16="http://schemas.microsoft.com/office/drawing/2014/main" id="{641066FD-4C65-41FC-862A-9387103200B6}"/>
              </a:ext>
            </a:extLst>
          </p:cNvPr>
          <p:cNvCxnSpPr>
            <a:cxnSpLocks/>
          </p:cNvCxnSpPr>
          <p:nvPr/>
        </p:nvCxnSpPr>
        <p:spPr>
          <a:xfrm flipV="1">
            <a:off x="8135905" y="2312267"/>
            <a:ext cx="17601" cy="36924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uppieren 70">
            <a:extLst>
              <a:ext uri="{FF2B5EF4-FFF2-40B4-BE49-F238E27FC236}">
                <a16:creationId xmlns:a16="http://schemas.microsoft.com/office/drawing/2014/main" id="{7A7441D8-2E3B-468D-BD78-CFD9AC06535D}"/>
              </a:ext>
            </a:extLst>
          </p:cNvPr>
          <p:cNvGrpSpPr/>
          <p:nvPr/>
        </p:nvGrpSpPr>
        <p:grpSpPr>
          <a:xfrm>
            <a:off x="8181742" y="2845955"/>
            <a:ext cx="543407" cy="71436"/>
            <a:chOff x="8277433" y="2977884"/>
            <a:chExt cx="561767" cy="71436"/>
          </a:xfrm>
        </p:grpSpPr>
        <p:cxnSp>
          <p:nvCxnSpPr>
            <p:cNvPr id="29" name="Gerader Verbinder 28">
              <a:extLst>
                <a:ext uri="{FF2B5EF4-FFF2-40B4-BE49-F238E27FC236}">
                  <a16:creationId xmlns:a16="http://schemas.microsoft.com/office/drawing/2014/main" id="{B7973511-6455-4902-9137-D213168CA8A4}"/>
                </a:ext>
              </a:extLst>
            </p:cNvPr>
            <p:cNvCxnSpPr>
              <a:cxnSpLocks/>
            </p:cNvCxnSpPr>
            <p:nvPr/>
          </p:nvCxnSpPr>
          <p:spPr>
            <a:xfrm>
              <a:off x="8277433" y="3013602"/>
              <a:ext cx="561767"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8" name="Ellipse 57">
              <a:extLst>
                <a:ext uri="{FF2B5EF4-FFF2-40B4-BE49-F238E27FC236}">
                  <a16:creationId xmlns:a16="http://schemas.microsoft.com/office/drawing/2014/main" id="{C0A07450-4B6F-4A45-81B4-BE45F4336EBF}"/>
                </a:ext>
              </a:extLst>
            </p:cNvPr>
            <p:cNvSpPr/>
            <p:nvPr/>
          </p:nvSpPr>
          <p:spPr>
            <a:xfrm>
              <a:off x="8526774" y="2977884"/>
              <a:ext cx="79375" cy="714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2" name="Gruppieren 71">
            <a:extLst>
              <a:ext uri="{FF2B5EF4-FFF2-40B4-BE49-F238E27FC236}">
                <a16:creationId xmlns:a16="http://schemas.microsoft.com/office/drawing/2014/main" id="{F594D5F1-2EE0-4FE1-B7F3-0E95B739F56D}"/>
              </a:ext>
            </a:extLst>
          </p:cNvPr>
          <p:cNvGrpSpPr/>
          <p:nvPr/>
        </p:nvGrpSpPr>
        <p:grpSpPr>
          <a:xfrm>
            <a:off x="8261594" y="2977189"/>
            <a:ext cx="463555" cy="71436"/>
            <a:chOff x="8359983" y="3066257"/>
            <a:chExt cx="479217" cy="71436"/>
          </a:xfrm>
        </p:grpSpPr>
        <p:cxnSp>
          <p:nvCxnSpPr>
            <p:cNvPr id="31" name="Gerader Verbinder 30">
              <a:extLst>
                <a:ext uri="{FF2B5EF4-FFF2-40B4-BE49-F238E27FC236}">
                  <a16:creationId xmlns:a16="http://schemas.microsoft.com/office/drawing/2014/main" id="{C3876C18-7A33-4ACA-B0D8-8C194A9D45C2}"/>
                </a:ext>
              </a:extLst>
            </p:cNvPr>
            <p:cNvCxnSpPr>
              <a:cxnSpLocks/>
            </p:cNvCxnSpPr>
            <p:nvPr/>
          </p:nvCxnSpPr>
          <p:spPr>
            <a:xfrm>
              <a:off x="8359983" y="3101975"/>
              <a:ext cx="479217"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9" name="Ellipse 58">
              <a:extLst>
                <a:ext uri="{FF2B5EF4-FFF2-40B4-BE49-F238E27FC236}">
                  <a16:creationId xmlns:a16="http://schemas.microsoft.com/office/drawing/2014/main" id="{3589896D-A767-4DEC-9BDA-2EC531324467}"/>
                </a:ext>
              </a:extLst>
            </p:cNvPr>
            <p:cNvSpPr/>
            <p:nvPr/>
          </p:nvSpPr>
          <p:spPr>
            <a:xfrm>
              <a:off x="8558316" y="3066257"/>
              <a:ext cx="79375" cy="714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3" name="Gruppieren 72">
            <a:extLst>
              <a:ext uri="{FF2B5EF4-FFF2-40B4-BE49-F238E27FC236}">
                <a16:creationId xmlns:a16="http://schemas.microsoft.com/office/drawing/2014/main" id="{AE81338C-ED1C-4A04-BBBF-D40C8F7A1883}"/>
              </a:ext>
            </a:extLst>
          </p:cNvPr>
          <p:cNvGrpSpPr/>
          <p:nvPr/>
        </p:nvGrpSpPr>
        <p:grpSpPr>
          <a:xfrm>
            <a:off x="8261594" y="3419683"/>
            <a:ext cx="442057" cy="71436"/>
            <a:chOff x="8359983" y="3413126"/>
            <a:chExt cx="456992" cy="71436"/>
          </a:xfrm>
        </p:grpSpPr>
        <p:cxnSp>
          <p:nvCxnSpPr>
            <p:cNvPr id="33" name="Gerader Verbinder 32">
              <a:extLst>
                <a:ext uri="{FF2B5EF4-FFF2-40B4-BE49-F238E27FC236}">
                  <a16:creationId xmlns:a16="http://schemas.microsoft.com/office/drawing/2014/main" id="{07A2BDB6-5C42-43DC-B11C-6ECDC7D81368}"/>
                </a:ext>
              </a:extLst>
            </p:cNvPr>
            <p:cNvCxnSpPr>
              <a:cxnSpLocks/>
            </p:cNvCxnSpPr>
            <p:nvPr/>
          </p:nvCxnSpPr>
          <p:spPr>
            <a:xfrm>
              <a:off x="8359983" y="3454400"/>
              <a:ext cx="45699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0" name="Ellipse 59">
              <a:extLst>
                <a:ext uri="{FF2B5EF4-FFF2-40B4-BE49-F238E27FC236}">
                  <a16:creationId xmlns:a16="http://schemas.microsoft.com/office/drawing/2014/main" id="{850ADCC5-92DE-492C-B3D0-96DA8A387A4F}"/>
                </a:ext>
              </a:extLst>
            </p:cNvPr>
            <p:cNvSpPr/>
            <p:nvPr/>
          </p:nvSpPr>
          <p:spPr>
            <a:xfrm>
              <a:off x="8548791" y="3413126"/>
              <a:ext cx="79375" cy="714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4" name="Gruppieren 73">
            <a:extLst>
              <a:ext uri="{FF2B5EF4-FFF2-40B4-BE49-F238E27FC236}">
                <a16:creationId xmlns:a16="http://schemas.microsoft.com/office/drawing/2014/main" id="{63E87D4A-7D5C-4156-9019-2507BCDAB96A}"/>
              </a:ext>
            </a:extLst>
          </p:cNvPr>
          <p:cNvGrpSpPr/>
          <p:nvPr/>
        </p:nvGrpSpPr>
        <p:grpSpPr>
          <a:xfrm>
            <a:off x="8104961" y="3585579"/>
            <a:ext cx="663185" cy="71436"/>
            <a:chOff x="8198058" y="3574257"/>
            <a:chExt cx="685592" cy="71436"/>
          </a:xfrm>
        </p:grpSpPr>
        <p:cxnSp>
          <p:nvCxnSpPr>
            <p:cNvPr id="36" name="Gerader Verbinder 35">
              <a:extLst>
                <a:ext uri="{FF2B5EF4-FFF2-40B4-BE49-F238E27FC236}">
                  <a16:creationId xmlns:a16="http://schemas.microsoft.com/office/drawing/2014/main" id="{0B8C2E66-4F57-4DD2-A35D-754D3CDDA5B0}"/>
                </a:ext>
              </a:extLst>
            </p:cNvPr>
            <p:cNvCxnSpPr>
              <a:cxnSpLocks/>
            </p:cNvCxnSpPr>
            <p:nvPr/>
          </p:nvCxnSpPr>
          <p:spPr>
            <a:xfrm>
              <a:off x="8198058" y="3616325"/>
              <a:ext cx="68559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1" name="Ellipse 60">
              <a:extLst>
                <a:ext uri="{FF2B5EF4-FFF2-40B4-BE49-F238E27FC236}">
                  <a16:creationId xmlns:a16="http://schemas.microsoft.com/office/drawing/2014/main" id="{3ACFD96A-B011-4FCC-B886-0E383250EE12}"/>
                </a:ext>
              </a:extLst>
            </p:cNvPr>
            <p:cNvSpPr/>
            <p:nvPr/>
          </p:nvSpPr>
          <p:spPr>
            <a:xfrm>
              <a:off x="8512047" y="3574257"/>
              <a:ext cx="79375" cy="714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5" name="Gruppieren 74">
            <a:extLst>
              <a:ext uri="{FF2B5EF4-FFF2-40B4-BE49-F238E27FC236}">
                <a16:creationId xmlns:a16="http://schemas.microsoft.com/office/drawing/2014/main" id="{3A84FB89-A836-4052-BFED-77D13F228A20}"/>
              </a:ext>
            </a:extLst>
          </p:cNvPr>
          <p:cNvGrpSpPr/>
          <p:nvPr/>
        </p:nvGrpSpPr>
        <p:grpSpPr>
          <a:xfrm>
            <a:off x="8104961" y="4008318"/>
            <a:ext cx="494268" cy="71436"/>
            <a:chOff x="8198058" y="3961581"/>
            <a:chExt cx="510967" cy="71436"/>
          </a:xfrm>
        </p:grpSpPr>
        <p:cxnSp>
          <p:nvCxnSpPr>
            <p:cNvPr id="38" name="Gerader Verbinder 37">
              <a:extLst>
                <a:ext uri="{FF2B5EF4-FFF2-40B4-BE49-F238E27FC236}">
                  <a16:creationId xmlns:a16="http://schemas.microsoft.com/office/drawing/2014/main" id="{2EE51BB5-95BB-43A0-848F-30EA1800EC51}"/>
                </a:ext>
              </a:extLst>
            </p:cNvPr>
            <p:cNvCxnSpPr>
              <a:cxnSpLocks/>
            </p:cNvCxnSpPr>
            <p:nvPr/>
          </p:nvCxnSpPr>
          <p:spPr>
            <a:xfrm>
              <a:off x="8198058" y="4001770"/>
              <a:ext cx="510967"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2" name="Ellipse 61">
              <a:extLst>
                <a:ext uri="{FF2B5EF4-FFF2-40B4-BE49-F238E27FC236}">
                  <a16:creationId xmlns:a16="http://schemas.microsoft.com/office/drawing/2014/main" id="{8C2221BD-141E-40EC-AD56-F63D81530CC3}"/>
                </a:ext>
              </a:extLst>
            </p:cNvPr>
            <p:cNvSpPr/>
            <p:nvPr/>
          </p:nvSpPr>
          <p:spPr>
            <a:xfrm>
              <a:off x="8435847" y="3961581"/>
              <a:ext cx="79375" cy="714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6" name="Gruppieren 75">
            <a:extLst>
              <a:ext uri="{FF2B5EF4-FFF2-40B4-BE49-F238E27FC236}">
                <a16:creationId xmlns:a16="http://schemas.microsoft.com/office/drawing/2014/main" id="{F98E01D0-C0A3-480A-85E7-43A7716E8471}"/>
              </a:ext>
            </a:extLst>
          </p:cNvPr>
          <p:cNvGrpSpPr/>
          <p:nvPr/>
        </p:nvGrpSpPr>
        <p:grpSpPr>
          <a:xfrm>
            <a:off x="8381372" y="4149632"/>
            <a:ext cx="549550" cy="71436"/>
            <a:chOff x="8483808" y="4088607"/>
            <a:chExt cx="568117" cy="71436"/>
          </a:xfrm>
        </p:grpSpPr>
        <p:cxnSp>
          <p:nvCxnSpPr>
            <p:cNvPr id="40" name="Gerader Verbinder 39">
              <a:extLst>
                <a:ext uri="{FF2B5EF4-FFF2-40B4-BE49-F238E27FC236}">
                  <a16:creationId xmlns:a16="http://schemas.microsoft.com/office/drawing/2014/main" id="{0D57E7A2-4512-4115-8D41-CF86088556E6}"/>
                </a:ext>
              </a:extLst>
            </p:cNvPr>
            <p:cNvCxnSpPr>
              <a:cxnSpLocks/>
            </p:cNvCxnSpPr>
            <p:nvPr/>
          </p:nvCxnSpPr>
          <p:spPr>
            <a:xfrm>
              <a:off x="8483808" y="4124325"/>
              <a:ext cx="568117"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3" name="Ellipse 62">
              <a:extLst>
                <a:ext uri="{FF2B5EF4-FFF2-40B4-BE49-F238E27FC236}">
                  <a16:creationId xmlns:a16="http://schemas.microsoft.com/office/drawing/2014/main" id="{C6912E55-F206-4CED-987B-E34F3298C036}"/>
                </a:ext>
              </a:extLst>
            </p:cNvPr>
            <p:cNvSpPr/>
            <p:nvPr/>
          </p:nvSpPr>
          <p:spPr>
            <a:xfrm>
              <a:off x="8726487" y="4088607"/>
              <a:ext cx="79375" cy="714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7" name="Gruppieren 76">
            <a:extLst>
              <a:ext uri="{FF2B5EF4-FFF2-40B4-BE49-F238E27FC236}">
                <a16:creationId xmlns:a16="http://schemas.microsoft.com/office/drawing/2014/main" id="{60A3DEEA-C693-4049-824E-97B7FDDEBE23}"/>
              </a:ext>
            </a:extLst>
          </p:cNvPr>
          <p:cNvGrpSpPr/>
          <p:nvPr/>
        </p:nvGrpSpPr>
        <p:grpSpPr>
          <a:xfrm>
            <a:off x="8298247" y="4563459"/>
            <a:ext cx="383904" cy="71436"/>
            <a:chOff x="8397875" y="4473493"/>
            <a:chExt cx="396875" cy="71436"/>
          </a:xfrm>
        </p:grpSpPr>
        <p:cxnSp>
          <p:nvCxnSpPr>
            <p:cNvPr id="42" name="Gerader Verbinder 41">
              <a:extLst>
                <a:ext uri="{FF2B5EF4-FFF2-40B4-BE49-F238E27FC236}">
                  <a16:creationId xmlns:a16="http://schemas.microsoft.com/office/drawing/2014/main" id="{77F04341-E3E4-43F5-ABC0-D6C35E7B001D}"/>
                </a:ext>
              </a:extLst>
            </p:cNvPr>
            <p:cNvCxnSpPr>
              <a:cxnSpLocks/>
            </p:cNvCxnSpPr>
            <p:nvPr/>
          </p:nvCxnSpPr>
          <p:spPr>
            <a:xfrm>
              <a:off x="8397875" y="4507865"/>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4" name="Ellipse 63">
              <a:extLst>
                <a:ext uri="{FF2B5EF4-FFF2-40B4-BE49-F238E27FC236}">
                  <a16:creationId xmlns:a16="http://schemas.microsoft.com/office/drawing/2014/main" id="{106717D9-09E5-4E0A-8727-9DEC7A443AA1}"/>
                </a:ext>
              </a:extLst>
            </p:cNvPr>
            <p:cNvSpPr/>
            <p:nvPr/>
          </p:nvSpPr>
          <p:spPr>
            <a:xfrm>
              <a:off x="8566461" y="4473493"/>
              <a:ext cx="79375" cy="714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8" name="Gruppieren 77">
            <a:extLst>
              <a:ext uri="{FF2B5EF4-FFF2-40B4-BE49-F238E27FC236}">
                <a16:creationId xmlns:a16="http://schemas.microsoft.com/office/drawing/2014/main" id="{A4F6B2CA-BA4D-467C-B8A4-305EE3819F1B}"/>
              </a:ext>
            </a:extLst>
          </p:cNvPr>
          <p:cNvGrpSpPr/>
          <p:nvPr/>
        </p:nvGrpSpPr>
        <p:grpSpPr>
          <a:xfrm>
            <a:off x="7650217" y="4734198"/>
            <a:ext cx="1280705" cy="71436"/>
            <a:chOff x="7727950" y="4596608"/>
            <a:chExt cx="1323975" cy="71436"/>
          </a:xfrm>
        </p:grpSpPr>
        <p:cxnSp>
          <p:nvCxnSpPr>
            <p:cNvPr id="44" name="Gerader Verbinder 43">
              <a:extLst>
                <a:ext uri="{FF2B5EF4-FFF2-40B4-BE49-F238E27FC236}">
                  <a16:creationId xmlns:a16="http://schemas.microsoft.com/office/drawing/2014/main" id="{830105AE-929E-46C4-8E74-11A566357D8F}"/>
                </a:ext>
              </a:extLst>
            </p:cNvPr>
            <p:cNvCxnSpPr>
              <a:cxnSpLocks/>
            </p:cNvCxnSpPr>
            <p:nvPr/>
          </p:nvCxnSpPr>
          <p:spPr>
            <a:xfrm>
              <a:off x="7727950" y="4625975"/>
              <a:ext cx="132397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5" name="Ellipse 64">
              <a:extLst>
                <a:ext uri="{FF2B5EF4-FFF2-40B4-BE49-F238E27FC236}">
                  <a16:creationId xmlns:a16="http://schemas.microsoft.com/office/drawing/2014/main" id="{6921297B-89F7-4F4A-BE94-2E89E776409C}"/>
                </a:ext>
              </a:extLst>
            </p:cNvPr>
            <p:cNvSpPr/>
            <p:nvPr/>
          </p:nvSpPr>
          <p:spPr>
            <a:xfrm>
              <a:off x="8343940" y="4596608"/>
              <a:ext cx="79375" cy="714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9" name="Gruppieren 78">
            <a:extLst>
              <a:ext uri="{FF2B5EF4-FFF2-40B4-BE49-F238E27FC236}">
                <a16:creationId xmlns:a16="http://schemas.microsoft.com/office/drawing/2014/main" id="{74744261-099F-40FF-9A2A-6A5EFBF7469F}"/>
              </a:ext>
            </a:extLst>
          </p:cNvPr>
          <p:cNvGrpSpPr/>
          <p:nvPr/>
        </p:nvGrpSpPr>
        <p:grpSpPr>
          <a:xfrm>
            <a:off x="8380924" y="5170369"/>
            <a:ext cx="829233" cy="71436"/>
            <a:chOff x="8483345" y="4967447"/>
            <a:chExt cx="857250" cy="71436"/>
          </a:xfrm>
        </p:grpSpPr>
        <p:cxnSp>
          <p:nvCxnSpPr>
            <p:cNvPr id="46" name="Gerader Verbinder 45">
              <a:extLst>
                <a:ext uri="{FF2B5EF4-FFF2-40B4-BE49-F238E27FC236}">
                  <a16:creationId xmlns:a16="http://schemas.microsoft.com/office/drawing/2014/main" id="{DE4BD070-2EAC-4C1B-A47D-CEF58A7B8E71}"/>
                </a:ext>
              </a:extLst>
            </p:cNvPr>
            <p:cNvCxnSpPr>
              <a:cxnSpLocks/>
            </p:cNvCxnSpPr>
            <p:nvPr/>
          </p:nvCxnSpPr>
          <p:spPr>
            <a:xfrm>
              <a:off x="8483345" y="5003165"/>
              <a:ext cx="85725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6" name="Ellipse 65">
              <a:extLst>
                <a:ext uri="{FF2B5EF4-FFF2-40B4-BE49-F238E27FC236}">
                  <a16:creationId xmlns:a16="http://schemas.microsoft.com/office/drawing/2014/main" id="{16662B59-6566-47C5-BD0A-EC8546CA470D}"/>
                </a:ext>
              </a:extLst>
            </p:cNvPr>
            <p:cNvSpPr/>
            <p:nvPr/>
          </p:nvSpPr>
          <p:spPr>
            <a:xfrm>
              <a:off x="8872282" y="4967447"/>
              <a:ext cx="79375" cy="714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0" name="Gruppieren 79">
            <a:extLst>
              <a:ext uri="{FF2B5EF4-FFF2-40B4-BE49-F238E27FC236}">
                <a16:creationId xmlns:a16="http://schemas.microsoft.com/office/drawing/2014/main" id="{3BFA07C2-D400-41E5-A078-7BB965FC3786}"/>
              </a:ext>
            </a:extLst>
          </p:cNvPr>
          <p:cNvGrpSpPr/>
          <p:nvPr/>
        </p:nvGrpSpPr>
        <p:grpSpPr>
          <a:xfrm>
            <a:off x="8212006" y="5306499"/>
            <a:ext cx="393365" cy="71436"/>
            <a:chOff x="8308720" y="5094051"/>
            <a:chExt cx="406655" cy="71436"/>
          </a:xfrm>
        </p:grpSpPr>
        <p:cxnSp>
          <p:nvCxnSpPr>
            <p:cNvPr id="48" name="Gerader Verbinder 47">
              <a:extLst>
                <a:ext uri="{FF2B5EF4-FFF2-40B4-BE49-F238E27FC236}">
                  <a16:creationId xmlns:a16="http://schemas.microsoft.com/office/drawing/2014/main" id="{3916BCBB-447C-4D88-8E4A-D561680E867C}"/>
                </a:ext>
              </a:extLst>
            </p:cNvPr>
            <p:cNvCxnSpPr>
              <a:cxnSpLocks/>
            </p:cNvCxnSpPr>
            <p:nvPr/>
          </p:nvCxnSpPr>
          <p:spPr>
            <a:xfrm>
              <a:off x="8308720" y="5137150"/>
              <a:ext cx="40665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7" name="Ellipse 66">
              <a:extLst>
                <a:ext uri="{FF2B5EF4-FFF2-40B4-BE49-F238E27FC236}">
                  <a16:creationId xmlns:a16="http://schemas.microsoft.com/office/drawing/2014/main" id="{FEE4AD98-CD5B-4395-8C00-9F79044BA805}"/>
                </a:ext>
              </a:extLst>
            </p:cNvPr>
            <p:cNvSpPr/>
            <p:nvPr/>
          </p:nvSpPr>
          <p:spPr>
            <a:xfrm>
              <a:off x="8478941" y="5094051"/>
              <a:ext cx="79375" cy="714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1" name="Gruppieren 80">
            <a:extLst>
              <a:ext uri="{FF2B5EF4-FFF2-40B4-BE49-F238E27FC236}">
                <a16:creationId xmlns:a16="http://schemas.microsoft.com/office/drawing/2014/main" id="{867E058E-FE12-4AB2-88D3-7DBDA5F258A9}"/>
              </a:ext>
            </a:extLst>
          </p:cNvPr>
          <p:cNvGrpSpPr/>
          <p:nvPr/>
        </p:nvGrpSpPr>
        <p:grpSpPr>
          <a:xfrm>
            <a:off x="8238857" y="5735901"/>
            <a:ext cx="529289" cy="71436"/>
            <a:chOff x="8336478" y="5440773"/>
            <a:chExt cx="547172" cy="71436"/>
          </a:xfrm>
        </p:grpSpPr>
        <p:cxnSp>
          <p:nvCxnSpPr>
            <p:cNvPr id="50" name="Gerader Verbinder 49">
              <a:extLst>
                <a:ext uri="{FF2B5EF4-FFF2-40B4-BE49-F238E27FC236}">
                  <a16:creationId xmlns:a16="http://schemas.microsoft.com/office/drawing/2014/main" id="{0EEF3798-AEB4-4606-87B8-E27AD1AEAF13}"/>
                </a:ext>
              </a:extLst>
            </p:cNvPr>
            <p:cNvCxnSpPr>
              <a:cxnSpLocks/>
            </p:cNvCxnSpPr>
            <p:nvPr/>
          </p:nvCxnSpPr>
          <p:spPr>
            <a:xfrm>
              <a:off x="8336478" y="5478780"/>
              <a:ext cx="547172"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8" name="Ellipse 67">
              <a:extLst>
                <a:ext uri="{FF2B5EF4-FFF2-40B4-BE49-F238E27FC236}">
                  <a16:creationId xmlns:a16="http://schemas.microsoft.com/office/drawing/2014/main" id="{EA50D59E-843D-4A89-807D-D8507DA7A526}"/>
                </a:ext>
              </a:extLst>
            </p:cNvPr>
            <p:cNvSpPr/>
            <p:nvPr/>
          </p:nvSpPr>
          <p:spPr>
            <a:xfrm>
              <a:off x="8566461" y="5440773"/>
              <a:ext cx="79375" cy="7143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4" name="Gruppieren 83">
            <a:extLst>
              <a:ext uri="{FF2B5EF4-FFF2-40B4-BE49-F238E27FC236}">
                <a16:creationId xmlns:a16="http://schemas.microsoft.com/office/drawing/2014/main" id="{4B00FC00-69B8-4758-B92F-4277C08E9EFA}"/>
              </a:ext>
            </a:extLst>
          </p:cNvPr>
          <p:cNvGrpSpPr/>
          <p:nvPr/>
        </p:nvGrpSpPr>
        <p:grpSpPr>
          <a:xfrm>
            <a:off x="8298247" y="2406515"/>
            <a:ext cx="356263" cy="67976"/>
            <a:chOff x="8397875" y="2595599"/>
            <a:chExt cx="368300" cy="67976"/>
          </a:xfrm>
        </p:grpSpPr>
        <p:cxnSp>
          <p:nvCxnSpPr>
            <p:cNvPr id="27" name="Gerader Verbinder 26">
              <a:extLst>
                <a:ext uri="{FF2B5EF4-FFF2-40B4-BE49-F238E27FC236}">
                  <a16:creationId xmlns:a16="http://schemas.microsoft.com/office/drawing/2014/main" id="{97655894-45AD-4D5F-8BEB-6AF47AC9C21A}"/>
                </a:ext>
              </a:extLst>
            </p:cNvPr>
            <p:cNvCxnSpPr>
              <a:cxnSpLocks/>
            </p:cNvCxnSpPr>
            <p:nvPr/>
          </p:nvCxnSpPr>
          <p:spPr>
            <a:xfrm>
              <a:off x="8397875" y="2630867"/>
              <a:ext cx="3683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57" name="Ellipse 56">
              <a:extLst>
                <a:ext uri="{FF2B5EF4-FFF2-40B4-BE49-F238E27FC236}">
                  <a16:creationId xmlns:a16="http://schemas.microsoft.com/office/drawing/2014/main" id="{AEFB6346-297E-46AE-9A91-0E10B3CCF14F}"/>
                </a:ext>
              </a:extLst>
            </p:cNvPr>
            <p:cNvSpPr/>
            <p:nvPr/>
          </p:nvSpPr>
          <p:spPr>
            <a:xfrm>
              <a:off x="8561699" y="2595599"/>
              <a:ext cx="79375" cy="679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3" name="Gruppieren 82">
            <a:extLst>
              <a:ext uri="{FF2B5EF4-FFF2-40B4-BE49-F238E27FC236}">
                <a16:creationId xmlns:a16="http://schemas.microsoft.com/office/drawing/2014/main" id="{4918DA9C-7981-43D6-9BB9-D4840830CA8E}"/>
              </a:ext>
            </a:extLst>
          </p:cNvPr>
          <p:cNvGrpSpPr/>
          <p:nvPr/>
        </p:nvGrpSpPr>
        <p:grpSpPr>
          <a:xfrm>
            <a:off x="8212006" y="5881533"/>
            <a:ext cx="513143" cy="67976"/>
            <a:chOff x="8308720" y="5605458"/>
            <a:chExt cx="530480" cy="67976"/>
          </a:xfrm>
        </p:grpSpPr>
        <p:cxnSp>
          <p:nvCxnSpPr>
            <p:cNvPr id="54" name="Gerader Verbinder 53">
              <a:extLst>
                <a:ext uri="{FF2B5EF4-FFF2-40B4-BE49-F238E27FC236}">
                  <a16:creationId xmlns:a16="http://schemas.microsoft.com/office/drawing/2014/main" id="{827F4BF7-50C0-4F74-B0FF-2864EDDA62AE}"/>
                </a:ext>
              </a:extLst>
            </p:cNvPr>
            <p:cNvCxnSpPr>
              <a:cxnSpLocks/>
            </p:cNvCxnSpPr>
            <p:nvPr/>
          </p:nvCxnSpPr>
          <p:spPr>
            <a:xfrm>
              <a:off x="8308720" y="5641975"/>
              <a:ext cx="53048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9" name="Ellipse 68">
              <a:extLst>
                <a:ext uri="{FF2B5EF4-FFF2-40B4-BE49-F238E27FC236}">
                  <a16:creationId xmlns:a16="http://schemas.microsoft.com/office/drawing/2014/main" id="{4AA7273F-61BC-4F07-9E58-0D06B78686F1}"/>
                </a:ext>
              </a:extLst>
            </p:cNvPr>
            <p:cNvSpPr/>
            <p:nvPr/>
          </p:nvSpPr>
          <p:spPr>
            <a:xfrm>
              <a:off x="8539577" y="5605458"/>
              <a:ext cx="79375" cy="6797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cxnSp>
        <p:nvCxnSpPr>
          <p:cNvPr id="7" name="Straight Arrow Connector 6">
            <a:extLst>
              <a:ext uri="{FF2B5EF4-FFF2-40B4-BE49-F238E27FC236}">
                <a16:creationId xmlns:a16="http://schemas.microsoft.com/office/drawing/2014/main" id="{2B473154-8DDA-4625-96CF-F38BBF1F3A97}"/>
              </a:ext>
            </a:extLst>
          </p:cNvPr>
          <p:cNvCxnSpPr>
            <a:cxnSpLocks/>
          </p:cNvCxnSpPr>
          <p:nvPr/>
        </p:nvCxnSpPr>
        <p:spPr>
          <a:xfrm flipH="1">
            <a:off x="6190813" y="2082800"/>
            <a:ext cx="1816537" cy="9693"/>
          </a:xfrm>
          <a:prstGeom prst="straightConnector1">
            <a:avLst/>
          </a:prstGeom>
          <a:ln w="28575">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82" name="Straight Arrow Connector 81">
            <a:extLst>
              <a:ext uri="{FF2B5EF4-FFF2-40B4-BE49-F238E27FC236}">
                <a16:creationId xmlns:a16="http://schemas.microsoft.com/office/drawing/2014/main" id="{A4E10AC1-773C-4A2F-ADCD-0968C3E9C318}"/>
              </a:ext>
            </a:extLst>
          </p:cNvPr>
          <p:cNvCxnSpPr>
            <a:cxnSpLocks/>
          </p:cNvCxnSpPr>
          <p:nvPr/>
        </p:nvCxnSpPr>
        <p:spPr>
          <a:xfrm>
            <a:off x="8191094" y="2080783"/>
            <a:ext cx="1896143" cy="1"/>
          </a:xfrm>
          <a:prstGeom prst="straightConnector1">
            <a:avLst/>
          </a:prstGeom>
          <a:ln w="28575">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0" name="Titel 9">
            <a:extLst>
              <a:ext uri="{FF2B5EF4-FFF2-40B4-BE49-F238E27FC236}">
                <a16:creationId xmlns:a16="http://schemas.microsoft.com/office/drawing/2014/main" id="{77CBDD9E-67A4-254D-9E3E-F90955119387}"/>
              </a:ext>
            </a:extLst>
          </p:cNvPr>
          <p:cNvSpPr>
            <a:spLocks noGrp="1"/>
          </p:cNvSpPr>
          <p:nvPr>
            <p:ph type="title"/>
          </p:nvPr>
        </p:nvSpPr>
        <p:spPr/>
        <p:txBody>
          <a:bodyPr/>
          <a:lstStyle/>
          <a:p>
            <a:r>
              <a:rPr lang="en-GB"/>
              <a:t>Results: ORR by investigator assessment – </a:t>
            </a:r>
            <a:br>
              <a:rPr lang="en-GB"/>
            </a:br>
            <a:r>
              <a:rPr lang="en-GB"/>
              <a:t>key patient subgroups</a:t>
            </a:r>
          </a:p>
        </p:txBody>
      </p:sp>
      <p:grpSp>
        <p:nvGrpSpPr>
          <p:cNvPr id="85" name="Gruppieren 84">
            <a:extLst>
              <a:ext uri="{FF2B5EF4-FFF2-40B4-BE49-F238E27FC236}">
                <a16:creationId xmlns:a16="http://schemas.microsoft.com/office/drawing/2014/main" id="{0BEC00E8-A318-5144-991B-B31F092C77BE}"/>
              </a:ext>
            </a:extLst>
          </p:cNvPr>
          <p:cNvGrpSpPr/>
          <p:nvPr/>
        </p:nvGrpSpPr>
        <p:grpSpPr>
          <a:xfrm>
            <a:off x="5778503" y="6004690"/>
            <a:ext cx="4738558" cy="332560"/>
            <a:chOff x="5778503" y="6137545"/>
            <a:chExt cx="4738558" cy="332560"/>
          </a:xfrm>
        </p:grpSpPr>
        <p:cxnSp>
          <p:nvCxnSpPr>
            <p:cNvPr id="86" name="Gerader Verbinder 8">
              <a:extLst>
                <a:ext uri="{FF2B5EF4-FFF2-40B4-BE49-F238E27FC236}">
                  <a16:creationId xmlns:a16="http://schemas.microsoft.com/office/drawing/2014/main" id="{0245933D-BDB3-3348-B8A7-F67D5DB7B586}"/>
                </a:ext>
              </a:extLst>
            </p:cNvPr>
            <p:cNvCxnSpPr>
              <a:cxnSpLocks/>
            </p:cNvCxnSpPr>
            <p:nvPr/>
          </p:nvCxnSpPr>
          <p:spPr>
            <a:xfrm>
              <a:off x="6016320" y="6137545"/>
              <a:ext cx="427515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Gerader Verbinder 11">
              <a:extLst>
                <a:ext uri="{FF2B5EF4-FFF2-40B4-BE49-F238E27FC236}">
                  <a16:creationId xmlns:a16="http://schemas.microsoft.com/office/drawing/2014/main" id="{6C053DFB-4241-D749-B977-8922AC330DD0}"/>
                </a:ext>
              </a:extLst>
            </p:cNvPr>
            <p:cNvCxnSpPr>
              <a:cxnSpLocks/>
            </p:cNvCxnSpPr>
            <p:nvPr/>
          </p:nvCxnSpPr>
          <p:spPr>
            <a:xfrm flipV="1">
              <a:off x="6016320" y="6137545"/>
              <a:ext cx="0" cy="825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8" name="Gerader Verbinder 13">
              <a:extLst>
                <a:ext uri="{FF2B5EF4-FFF2-40B4-BE49-F238E27FC236}">
                  <a16:creationId xmlns:a16="http://schemas.microsoft.com/office/drawing/2014/main" id="{C78D4CFC-CF01-4248-A2CA-96B55AA27992}"/>
                </a:ext>
              </a:extLst>
            </p:cNvPr>
            <p:cNvCxnSpPr>
              <a:cxnSpLocks/>
            </p:cNvCxnSpPr>
            <p:nvPr/>
          </p:nvCxnSpPr>
          <p:spPr>
            <a:xfrm flipV="1">
              <a:off x="6550715" y="6137545"/>
              <a:ext cx="0" cy="825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0" name="Gerader Verbinder 14">
              <a:extLst>
                <a:ext uri="{FF2B5EF4-FFF2-40B4-BE49-F238E27FC236}">
                  <a16:creationId xmlns:a16="http://schemas.microsoft.com/office/drawing/2014/main" id="{DC66D827-01DB-764A-A516-6FC2A9BCEAE8}"/>
                </a:ext>
              </a:extLst>
            </p:cNvPr>
            <p:cNvCxnSpPr>
              <a:cxnSpLocks/>
            </p:cNvCxnSpPr>
            <p:nvPr/>
          </p:nvCxnSpPr>
          <p:spPr>
            <a:xfrm flipV="1">
              <a:off x="7078967" y="6137545"/>
              <a:ext cx="0" cy="825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1" name="Gerader Verbinder 15">
              <a:extLst>
                <a:ext uri="{FF2B5EF4-FFF2-40B4-BE49-F238E27FC236}">
                  <a16:creationId xmlns:a16="http://schemas.microsoft.com/office/drawing/2014/main" id="{52158E3F-A69E-5446-9E60-2AD26FF2E90A}"/>
                </a:ext>
              </a:extLst>
            </p:cNvPr>
            <p:cNvCxnSpPr>
              <a:cxnSpLocks/>
            </p:cNvCxnSpPr>
            <p:nvPr/>
          </p:nvCxnSpPr>
          <p:spPr>
            <a:xfrm flipV="1">
              <a:off x="7616433" y="6137545"/>
              <a:ext cx="0" cy="825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2" name="Gerader Verbinder 17">
              <a:extLst>
                <a:ext uri="{FF2B5EF4-FFF2-40B4-BE49-F238E27FC236}">
                  <a16:creationId xmlns:a16="http://schemas.microsoft.com/office/drawing/2014/main" id="{5F764E2D-61DC-7D47-B17C-8C5D0FFD2FBB}"/>
                </a:ext>
              </a:extLst>
            </p:cNvPr>
            <p:cNvCxnSpPr>
              <a:cxnSpLocks/>
            </p:cNvCxnSpPr>
            <p:nvPr/>
          </p:nvCxnSpPr>
          <p:spPr>
            <a:xfrm flipV="1">
              <a:off x="8682152" y="6137545"/>
              <a:ext cx="0" cy="825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2" name="Gerader Verbinder 18">
              <a:extLst>
                <a:ext uri="{FF2B5EF4-FFF2-40B4-BE49-F238E27FC236}">
                  <a16:creationId xmlns:a16="http://schemas.microsoft.com/office/drawing/2014/main" id="{5FBB6142-D1AA-6D4A-93EE-C00284E62A81}"/>
                </a:ext>
              </a:extLst>
            </p:cNvPr>
            <p:cNvCxnSpPr>
              <a:cxnSpLocks/>
            </p:cNvCxnSpPr>
            <p:nvPr/>
          </p:nvCxnSpPr>
          <p:spPr>
            <a:xfrm flipV="1">
              <a:off x="9210157" y="6137545"/>
              <a:ext cx="0" cy="825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3" name="Gerader Verbinder 19">
              <a:extLst>
                <a:ext uri="{FF2B5EF4-FFF2-40B4-BE49-F238E27FC236}">
                  <a16:creationId xmlns:a16="http://schemas.microsoft.com/office/drawing/2014/main" id="{D5B94E7D-BBFD-604C-B723-11BD50312921}"/>
                </a:ext>
              </a:extLst>
            </p:cNvPr>
            <p:cNvCxnSpPr>
              <a:cxnSpLocks/>
            </p:cNvCxnSpPr>
            <p:nvPr/>
          </p:nvCxnSpPr>
          <p:spPr>
            <a:xfrm flipV="1">
              <a:off x="9754013" y="6137545"/>
              <a:ext cx="0" cy="825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4" name="Gerader Verbinder 20">
              <a:extLst>
                <a:ext uri="{FF2B5EF4-FFF2-40B4-BE49-F238E27FC236}">
                  <a16:creationId xmlns:a16="http://schemas.microsoft.com/office/drawing/2014/main" id="{BFDB446E-0F77-124D-9335-EC936F209ECB}"/>
                </a:ext>
              </a:extLst>
            </p:cNvPr>
            <p:cNvCxnSpPr>
              <a:cxnSpLocks/>
            </p:cNvCxnSpPr>
            <p:nvPr/>
          </p:nvCxnSpPr>
          <p:spPr>
            <a:xfrm flipV="1">
              <a:off x="10288161" y="6137545"/>
              <a:ext cx="0" cy="82550"/>
            </a:xfrm>
            <a:prstGeom prst="line">
              <a:avLst/>
            </a:prstGeom>
            <a:ln w="19050"/>
          </p:spPr>
          <p:style>
            <a:lnRef idx="1">
              <a:schemeClr val="accent1"/>
            </a:lnRef>
            <a:fillRef idx="0">
              <a:schemeClr val="accent1"/>
            </a:fillRef>
            <a:effectRef idx="0">
              <a:schemeClr val="accent1"/>
            </a:effectRef>
            <a:fontRef idx="minor">
              <a:schemeClr val="tx1"/>
            </a:fontRef>
          </p:style>
        </p:cxnSp>
        <p:grpSp>
          <p:nvGrpSpPr>
            <p:cNvPr id="105" name="Gruppieren 104">
              <a:extLst>
                <a:ext uri="{FF2B5EF4-FFF2-40B4-BE49-F238E27FC236}">
                  <a16:creationId xmlns:a16="http://schemas.microsoft.com/office/drawing/2014/main" id="{E82CC972-4369-604F-B048-7325BE55BF8A}"/>
                </a:ext>
              </a:extLst>
            </p:cNvPr>
            <p:cNvGrpSpPr/>
            <p:nvPr/>
          </p:nvGrpSpPr>
          <p:grpSpPr>
            <a:xfrm>
              <a:off x="5778503" y="6193106"/>
              <a:ext cx="4738558" cy="276999"/>
              <a:chOff x="5778503" y="6193106"/>
              <a:chExt cx="4738558" cy="276999"/>
            </a:xfrm>
          </p:grpSpPr>
          <p:sp>
            <p:nvSpPr>
              <p:cNvPr id="106" name="Textfeld 105">
                <a:extLst>
                  <a:ext uri="{FF2B5EF4-FFF2-40B4-BE49-F238E27FC236}">
                    <a16:creationId xmlns:a16="http://schemas.microsoft.com/office/drawing/2014/main" id="{BD081633-24F0-4B4D-8B43-7D322B094656}"/>
                  </a:ext>
                </a:extLst>
              </p:cNvPr>
              <p:cNvSpPr txBox="1"/>
              <p:nvPr/>
            </p:nvSpPr>
            <p:spPr>
              <a:xfrm>
                <a:off x="8003605" y="6193106"/>
                <a:ext cx="269626" cy="276999"/>
              </a:xfrm>
              <a:prstGeom prst="rect">
                <a:avLst/>
              </a:prstGeom>
              <a:noFill/>
            </p:spPr>
            <p:txBody>
              <a:bodyPr wrap="none" rtlCol="0">
                <a:spAutoFit/>
              </a:bodyPr>
              <a:lstStyle/>
              <a:p>
                <a:r>
                  <a:rPr lang="de-DE" sz="1200"/>
                  <a:t>0</a:t>
                </a:r>
              </a:p>
            </p:txBody>
          </p:sp>
          <p:sp>
            <p:nvSpPr>
              <p:cNvPr id="107" name="Textfeld 106">
                <a:extLst>
                  <a:ext uri="{FF2B5EF4-FFF2-40B4-BE49-F238E27FC236}">
                    <a16:creationId xmlns:a16="http://schemas.microsoft.com/office/drawing/2014/main" id="{387A4EED-61BD-FC4B-926E-883E81A4717D}"/>
                  </a:ext>
                </a:extLst>
              </p:cNvPr>
              <p:cNvSpPr txBox="1"/>
              <p:nvPr/>
            </p:nvSpPr>
            <p:spPr>
              <a:xfrm>
                <a:off x="8508318" y="6193106"/>
                <a:ext cx="354584" cy="276999"/>
              </a:xfrm>
              <a:prstGeom prst="rect">
                <a:avLst/>
              </a:prstGeom>
              <a:noFill/>
            </p:spPr>
            <p:txBody>
              <a:bodyPr wrap="none" rtlCol="0">
                <a:spAutoFit/>
              </a:bodyPr>
              <a:lstStyle/>
              <a:p>
                <a:r>
                  <a:rPr lang="de-DE" sz="1200"/>
                  <a:t>25</a:t>
                </a:r>
              </a:p>
            </p:txBody>
          </p:sp>
          <p:sp>
            <p:nvSpPr>
              <p:cNvPr id="108" name="Textfeld 107">
                <a:extLst>
                  <a:ext uri="{FF2B5EF4-FFF2-40B4-BE49-F238E27FC236}">
                    <a16:creationId xmlns:a16="http://schemas.microsoft.com/office/drawing/2014/main" id="{E3FCCBBE-2290-7541-97AB-FD189E0E58BE}"/>
                  </a:ext>
                </a:extLst>
              </p:cNvPr>
              <p:cNvSpPr txBox="1"/>
              <p:nvPr/>
            </p:nvSpPr>
            <p:spPr>
              <a:xfrm>
                <a:off x="9041765" y="6193106"/>
                <a:ext cx="354584" cy="276999"/>
              </a:xfrm>
              <a:prstGeom prst="rect">
                <a:avLst/>
              </a:prstGeom>
              <a:noFill/>
            </p:spPr>
            <p:txBody>
              <a:bodyPr wrap="none" rtlCol="0">
                <a:spAutoFit/>
              </a:bodyPr>
              <a:lstStyle/>
              <a:p>
                <a:r>
                  <a:rPr lang="de-DE" sz="1200"/>
                  <a:t>50</a:t>
                </a:r>
              </a:p>
            </p:txBody>
          </p:sp>
          <p:sp>
            <p:nvSpPr>
              <p:cNvPr id="109" name="Textfeld 108">
                <a:extLst>
                  <a:ext uri="{FF2B5EF4-FFF2-40B4-BE49-F238E27FC236}">
                    <a16:creationId xmlns:a16="http://schemas.microsoft.com/office/drawing/2014/main" id="{87A2EC1B-D39A-514B-9F26-900162C4D42F}"/>
                  </a:ext>
                </a:extLst>
              </p:cNvPr>
              <p:cNvSpPr txBox="1"/>
              <p:nvPr/>
            </p:nvSpPr>
            <p:spPr>
              <a:xfrm>
                <a:off x="9581560" y="6193106"/>
                <a:ext cx="354584" cy="276999"/>
              </a:xfrm>
              <a:prstGeom prst="rect">
                <a:avLst/>
              </a:prstGeom>
              <a:noFill/>
            </p:spPr>
            <p:txBody>
              <a:bodyPr wrap="none" rtlCol="0">
                <a:spAutoFit/>
              </a:bodyPr>
              <a:lstStyle/>
              <a:p>
                <a:r>
                  <a:rPr lang="de-DE" sz="1200"/>
                  <a:t>75</a:t>
                </a:r>
              </a:p>
            </p:txBody>
          </p:sp>
          <p:sp>
            <p:nvSpPr>
              <p:cNvPr id="110" name="Textfeld 109">
                <a:extLst>
                  <a:ext uri="{FF2B5EF4-FFF2-40B4-BE49-F238E27FC236}">
                    <a16:creationId xmlns:a16="http://schemas.microsoft.com/office/drawing/2014/main" id="{4BFC134E-E808-CF4E-B607-4E67AD6AF045}"/>
                  </a:ext>
                </a:extLst>
              </p:cNvPr>
              <p:cNvSpPr txBox="1"/>
              <p:nvPr/>
            </p:nvSpPr>
            <p:spPr>
              <a:xfrm>
                <a:off x="10077517" y="6193106"/>
                <a:ext cx="439544" cy="276999"/>
              </a:xfrm>
              <a:prstGeom prst="rect">
                <a:avLst/>
              </a:prstGeom>
              <a:noFill/>
            </p:spPr>
            <p:txBody>
              <a:bodyPr wrap="none" rtlCol="0">
                <a:spAutoFit/>
              </a:bodyPr>
              <a:lstStyle/>
              <a:p>
                <a:r>
                  <a:rPr lang="de-DE" sz="1200"/>
                  <a:t>100</a:t>
                </a:r>
              </a:p>
            </p:txBody>
          </p:sp>
          <p:sp>
            <p:nvSpPr>
              <p:cNvPr id="112" name="Textfeld 111">
                <a:extLst>
                  <a:ext uri="{FF2B5EF4-FFF2-40B4-BE49-F238E27FC236}">
                    <a16:creationId xmlns:a16="http://schemas.microsoft.com/office/drawing/2014/main" id="{C6F9FCF9-D38D-1E4C-9B6E-78783D949AA2}"/>
                  </a:ext>
                </a:extLst>
              </p:cNvPr>
              <p:cNvSpPr txBox="1"/>
              <p:nvPr/>
            </p:nvSpPr>
            <p:spPr>
              <a:xfrm>
                <a:off x="7422854" y="6193106"/>
                <a:ext cx="405880" cy="276999"/>
              </a:xfrm>
              <a:prstGeom prst="rect">
                <a:avLst/>
              </a:prstGeom>
              <a:noFill/>
            </p:spPr>
            <p:txBody>
              <a:bodyPr wrap="none" rtlCol="0">
                <a:spAutoFit/>
              </a:bodyPr>
              <a:lstStyle/>
              <a:p>
                <a:r>
                  <a:rPr lang="de-DE" sz="1200"/>
                  <a:t>-25</a:t>
                </a:r>
              </a:p>
            </p:txBody>
          </p:sp>
          <p:sp>
            <p:nvSpPr>
              <p:cNvPr id="113" name="Textfeld 112">
                <a:extLst>
                  <a:ext uri="{FF2B5EF4-FFF2-40B4-BE49-F238E27FC236}">
                    <a16:creationId xmlns:a16="http://schemas.microsoft.com/office/drawing/2014/main" id="{7771E6FE-B13B-7B4E-95B6-134DE1C3CD5E}"/>
                  </a:ext>
                </a:extLst>
              </p:cNvPr>
              <p:cNvSpPr txBox="1"/>
              <p:nvPr/>
            </p:nvSpPr>
            <p:spPr>
              <a:xfrm>
                <a:off x="6880121" y="6193106"/>
                <a:ext cx="405880" cy="276999"/>
              </a:xfrm>
              <a:prstGeom prst="rect">
                <a:avLst/>
              </a:prstGeom>
              <a:noFill/>
            </p:spPr>
            <p:txBody>
              <a:bodyPr wrap="none" rtlCol="0">
                <a:spAutoFit/>
              </a:bodyPr>
              <a:lstStyle/>
              <a:p>
                <a:r>
                  <a:rPr lang="de-DE" sz="1200"/>
                  <a:t>-50</a:t>
                </a:r>
              </a:p>
            </p:txBody>
          </p:sp>
          <p:sp>
            <p:nvSpPr>
              <p:cNvPr id="114" name="Textfeld 113">
                <a:extLst>
                  <a:ext uri="{FF2B5EF4-FFF2-40B4-BE49-F238E27FC236}">
                    <a16:creationId xmlns:a16="http://schemas.microsoft.com/office/drawing/2014/main" id="{3D562B5D-7633-0C43-9C59-C89060632C54}"/>
                  </a:ext>
                </a:extLst>
              </p:cNvPr>
              <p:cNvSpPr txBox="1"/>
              <p:nvPr/>
            </p:nvSpPr>
            <p:spPr>
              <a:xfrm>
                <a:off x="6353014" y="6193106"/>
                <a:ext cx="405880" cy="276999"/>
              </a:xfrm>
              <a:prstGeom prst="rect">
                <a:avLst/>
              </a:prstGeom>
              <a:noFill/>
            </p:spPr>
            <p:txBody>
              <a:bodyPr wrap="none" rtlCol="0">
                <a:spAutoFit/>
              </a:bodyPr>
              <a:lstStyle/>
              <a:p>
                <a:r>
                  <a:rPr lang="de-DE" sz="1200"/>
                  <a:t>-75</a:t>
                </a:r>
              </a:p>
            </p:txBody>
          </p:sp>
          <p:sp>
            <p:nvSpPr>
              <p:cNvPr id="115" name="Textfeld 114">
                <a:extLst>
                  <a:ext uri="{FF2B5EF4-FFF2-40B4-BE49-F238E27FC236}">
                    <a16:creationId xmlns:a16="http://schemas.microsoft.com/office/drawing/2014/main" id="{A9821D18-A907-2E43-98BB-8B3AB8325F20}"/>
                  </a:ext>
                </a:extLst>
              </p:cNvPr>
              <p:cNvSpPr txBox="1"/>
              <p:nvPr/>
            </p:nvSpPr>
            <p:spPr>
              <a:xfrm>
                <a:off x="5778503" y="6193106"/>
                <a:ext cx="490840" cy="276999"/>
              </a:xfrm>
              <a:prstGeom prst="rect">
                <a:avLst/>
              </a:prstGeom>
              <a:noFill/>
            </p:spPr>
            <p:txBody>
              <a:bodyPr wrap="none" rtlCol="0">
                <a:spAutoFit/>
              </a:bodyPr>
              <a:lstStyle/>
              <a:p>
                <a:r>
                  <a:rPr lang="de-DE" sz="1200"/>
                  <a:t>-100</a:t>
                </a:r>
              </a:p>
            </p:txBody>
          </p:sp>
        </p:grpSp>
      </p:grpSp>
    </p:spTree>
    <p:extLst>
      <p:ext uri="{BB962C8B-B14F-4D97-AF65-F5344CB8AC3E}">
        <p14:creationId xmlns:p14="http://schemas.microsoft.com/office/powerpoint/2010/main" val="31179618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iNNOVATE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GB" baseline="30000"/>
              <a:t>a</a:t>
            </a:r>
            <a:r>
              <a:rPr lang="en-GB"/>
              <a:t>Previously untreated patients were allowed to enrol following a protocol amendment (November 2015); therefore, their enrolment started later than patients who had relapsed; </a:t>
            </a:r>
            <a:br>
              <a:rPr lang="en-GB"/>
            </a:br>
            <a:r>
              <a:rPr lang="en-GB" baseline="30000"/>
              <a:t>b</a:t>
            </a:r>
            <a:r>
              <a:rPr lang="en-GB"/>
              <a:t>Patients in the placebo-RTX arm could receive next-line single-agent ibrutinib in crossover following IRC-confirmed PD.</a:t>
            </a:r>
          </a:p>
          <a:p>
            <a:r>
              <a:rPr lang="en-GB"/>
              <a:t>ECOG PS, Eastern Cooperative Oncology Group performance status; IgM, immunoglobulin M; IPSSWM, International Prognostic Scoring System for Waldenström’s Macroglobulinemia; IRC, independent review committee; IV, intravenous; OS, overall survival; PD, progressive disease; PFS, progression-free survival; RTX, rituximab; WM, Waldenström Macroglobulinemia. </a:t>
            </a:r>
          </a:p>
          <a:p>
            <a:r>
              <a:rPr lang="en-US" b="1">
                <a:latin typeface="Arial" panose="020B0604020202020204" pitchFamily="34" charset="0"/>
                <a:cs typeface="Arial" panose="020B0604020202020204" pitchFamily="34" charset="0"/>
              </a:rPr>
              <a:t>Garcia-Sanz R et al, Abstract EP782 presented at EHA 2021.</a:t>
            </a:r>
          </a:p>
        </p:txBody>
      </p:sp>
      <p:sp>
        <p:nvSpPr>
          <p:cNvPr id="2" name="Textplatzhalter 1">
            <a:extLst>
              <a:ext uri="{FF2B5EF4-FFF2-40B4-BE49-F238E27FC236}">
                <a16:creationId xmlns:a16="http://schemas.microsoft.com/office/drawing/2014/main" id="{7C00CC5E-A734-CC4B-AE12-FD0E303E8C88}"/>
              </a:ext>
            </a:extLst>
          </p:cNvPr>
          <p:cNvSpPr>
            <a:spLocks noGrp="1"/>
          </p:cNvSpPr>
          <p:nvPr>
            <p:ph type="body" sz="quarter" idx="12"/>
          </p:nvPr>
        </p:nvSpPr>
        <p:spPr>
          <a:xfrm>
            <a:off x="416533" y="1160463"/>
            <a:ext cx="11358934" cy="647700"/>
          </a:xfrm>
        </p:spPr>
        <p:txBody>
          <a:bodyPr/>
          <a:lstStyle/>
          <a:p>
            <a:r>
              <a:rPr lang="de-DE"/>
              <a:t>Double-blind, </a:t>
            </a:r>
            <a:r>
              <a:rPr lang="de-DE" err="1"/>
              <a:t>randomized</a:t>
            </a:r>
            <a:r>
              <a:rPr lang="de-DE"/>
              <a:t>, </a:t>
            </a:r>
            <a:r>
              <a:rPr lang="de-DE" err="1"/>
              <a:t>placebo-controlled</a:t>
            </a:r>
            <a:r>
              <a:rPr lang="de-DE"/>
              <a:t>, </a:t>
            </a:r>
            <a:r>
              <a:rPr lang="de-DE" err="1"/>
              <a:t>multicenter</a:t>
            </a:r>
            <a:r>
              <a:rPr lang="de-DE"/>
              <a:t>, international </a:t>
            </a:r>
            <a:r>
              <a:rPr lang="de-DE" err="1"/>
              <a:t>phase</a:t>
            </a:r>
            <a:r>
              <a:rPr lang="de-DE"/>
              <a:t> 3 </a:t>
            </a:r>
            <a:r>
              <a:rPr lang="de-DE" err="1"/>
              <a:t>study</a:t>
            </a:r>
            <a:r>
              <a:rPr lang="de-DE"/>
              <a:t> </a:t>
            </a:r>
            <a:r>
              <a:rPr lang="de-DE" err="1"/>
              <a:t>designed</a:t>
            </a:r>
            <a:r>
              <a:rPr lang="de-DE"/>
              <a:t> </a:t>
            </a:r>
            <a:r>
              <a:rPr lang="de-DE" err="1"/>
              <a:t>to</a:t>
            </a:r>
            <a:r>
              <a:rPr lang="de-DE"/>
              <a:t> </a:t>
            </a:r>
            <a:r>
              <a:rPr lang="de-DE" err="1"/>
              <a:t>assess</a:t>
            </a:r>
            <a:r>
              <a:rPr lang="de-DE"/>
              <a:t> </a:t>
            </a:r>
            <a:r>
              <a:rPr lang="de-DE" err="1"/>
              <a:t>the</a:t>
            </a:r>
            <a:r>
              <a:rPr lang="de-DE"/>
              <a:t> </a:t>
            </a:r>
            <a:r>
              <a:rPr lang="de-DE" err="1"/>
              <a:t>efficacy</a:t>
            </a:r>
            <a:r>
              <a:rPr lang="de-DE"/>
              <a:t> </a:t>
            </a:r>
            <a:r>
              <a:rPr lang="de-DE" err="1"/>
              <a:t>and</a:t>
            </a:r>
            <a:r>
              <a:rPr lang="de-DE"/>
              <a:t> </a:t>
            </a:r>
            <a:r>
              <a:rPr lang="de-DE" err="1"/>
              <a:t>safety</a:t>
            </a:r>
            <a:r>
              <a:rPr lang="de-DE"/>
              <a:t> </a:t>
            </a:r>
            <a:r>
              <a:rPr lang="de-DE" err="1"/>
              <a:t>of</a:t>
            </a:r>
            <a:r>
              <a:rPr lang="de-DE"/>
              <a:t> </a:t>
            </a:r>
            <a:r>
              <a:rPr lang="de-DE" err="1"/>
              <a:t>ibrutinib</a:t>
            </a:r>
            <a:r>
              <a:rPr lang="de-DE"/>
              <a:t>-RTX versus </a:t>
            </a:r>
            <a:r>
              <a:rPr lang="de-DE" err="1"/>
              <a:t>placebo</a:t>
            </a:r>
            <a:r>
              <a:rPr lang="de-DE"/>
              <a:t>-RTX in </a:t>
            </a:r>
            <a:r>
              <a:rPr lang="de-DE" err="1"/>
              <a:t>patients</a:t>
            </a:r>
            <a:r>
              <a:rPr lang="de-DE"/>
              <a:t> </a:t>
            </a:r>
            <a:r>
              <a:rPr lang="de-DE" err="1"/>
              <a:t>with</a:t>
            </a:r>
            <a:r>
              <a:rPr lang="de-DE"/>
              <a:t> WM</a:t>
            </a:r>
          </a:p>
        </p:txBody>
      </p:sp>
      <p:sp>
        <p:nvSpPr>
          <p:cNvPr id="24" name="TextBox 23">
            <a:extLst>
              <a:ext uri="{FF2B5EF4-FFF2-40B4-BE49-F238E27FC236}">
                <a16:creationId xmlns:a16="http://schemas.microsoft.com/office/drawing/2014/main" id="{F9890998-2A30-4659-A068-156F46C179D4}"/>
              </a:ext>
            </a:extLst>
          </p:cNvPr>
          <p:cNvSpPr txBox="1"/>
          <p:nvPr/>
        </p:nvSpPr>
        <p:spPr>
          <a:xfrm>
            <a:off x="7938608" y="7150791"/>
            <a:ext cx="5064152" cy="307777"/>
          </a:xfrm>
          <a:prstGeom prst="rect">
            <a:avLst/>
          </a:prstGeom>
          <a:noFill/>
        </p:spPr>
        <p:txBody>
          <a:bodyPr wrap="square" rtlCol="0">
            <a:spAutoFit/>
          </a:bodyPr>
          <a:lstStyle/>
          <a:p>
            <a:r>
              <a:rPr lang="en-US" sz="1400" b="1"/>
              <a:t>x</a:t>
            </a:r>
            <a:endParaRPr lang="en-US" sz="1400"/>
          </a:p>
        </p:txBody>
      </p:sp>
      <p:sp>
        <p:nvSpPr>
          <p:cNvPr id="30" name="TextBox 9">
            <a:extLst>
              <a:ext uri="{FF2B5EF4-FFF2-40B4-BE49-F238E27FC236}">
                <a16:creationId xmlns:a16="http://schemas.microsoft.com/office/drawing/2014/main" id="{B6E9484D-C08C-0D42-AFC1-82A74BDF7335}"/>
              </a:ext>
            </a:extLst>
          </p:cNvPr>
          <p:cNvSpPr txBox="1"/>
          <p:nvPr/>
        </p:nvSpPr>
        <p:spPr>
          <a:xfrm>
            <a:off x="406764" y="5016202"/>
            <a:ext cx="11365521" cy="523220"/>
          </a:xfrm>
          <a:prstGeom prst="rect">
            <a:avLst/>
          </a:prstGeom>
          <a:solidFill>
            <a:schemeClr val="accent2">
              <a:lumMod val="20000"/>
              <a:lumOff val="80000"/>
            </a:schemeClr>
          </a:solidFill>
        </p:spPr>
        <p:txBody>
          <a:bodyPr wrap="square" rIns="0" rtlCol="0">
            <a:spAutoFit/>
          </a:bodyPr>
          <a:lstStyle/>
          <a:p>
            <a:pPr marL="285750" lvl="0" indent="-285750">
              <a:buClr>
                <a:srgbClr val="F47A20"/>
              </a:buClr>
              <a:buFont typeface="Arial" panose="020B0604020202020204" pitchFamily="34" charset="0"/>
              <a:buChar char="•"/>
              <a:defRPr/>
            </a:pPr>
            <a:r>
              <a:rPr lang="en-US" sz="1400" b="1">
                <a:solidFill>
                  <a:srgbClr val="4E4F4E"/>
                </a:solidFill>
              </a:rPr>
              <a:t>Primary endpoint</a:t>
            </a:r>
            <a:r>
              <a:rPr lang="en-US" sz="1400">
                <a:solidFill>
                  <a:srgbClr val="4E4F4E"/>
                </a:solidFill>
              </a:rPr>
              <a:t>:</a:t>
            </a:r>
            <a:r>
              <a:rPr lang="en-GB" sz="1400"/>
              <a:t> PFS by IRC</a:t>
            </a:r>
            <a:endParaRPr lang="en-US" sz="1400">
              <a:solidFill>
                <a:srgbClr val="4E4F4E"/>
              </a:solidFill>
            </a:endParaRPr>
          </a:p>
          <a:p>
            <a:pPr marL="285750" indent="-285750">
              <a:buClr>
                <a:schemeClr val="bg2"/>
              </a:buClr>
              <a:buFont typeface="Arial" panose="020B0604020202020204" pitchFamily="34" charset="0"/>
              <a:buChar char="•"/>
            </a:pPr>
            <a:r>
              <a:rPr lang="en-US" sz="1400" b="1">
                <a:solidFill>
                  <a:srgbClr val="4E4F4E"/>
                </a:solidFill>
              </a:rPr>
              <a:t>Key secondary endpoints</a:t>
            </a:r>
            <a:r>
              <a:rPr lang="en-US" sz="1400">
                <a:solidFill>
                  <a:srgbClr val="4E4F4E"/>
                </a:solidFill>
              </a:rPr>
              <a:t>: </a:t>
            </a:r>
            <a:r>
              <a:rPr lang="en-GB" sz="1400"/>
              <a:t>response rate by IRC, time to next treatment, hemoglobin (Hgb) improvement, overall survival (OS), and safety.</a:t>
            </a:r>
          </a:p>
        </p:txBody>
      </p:sp>
      <p:sp>
        <p:nvSpPr>
          <p:cNvPr id="32" name="Freihandform 10">
            <a:extLst>
              <a:ext uri="{FF2B5EF4-FFF2-40B4-BE49-F238E27FC236}">
                <a16:creationId xmlns:a16="http://schemas.microsoft.com/office/drawing/2014/main" id="{7EE84F15-682C-7B48-9205-BD61D6D3EFB5}"/>
              </a:ext>
            </a:extLst>
          </p:cNvPr>
          <p:cNvSpPr/>
          <p:nvPr/>
        </p:nvSpPr>
        <p:spPr>
          <a:xfrm>
            <a:off x="416533" y="2159855"/>
            <a:ext cx="2160000" cy="2434228"/>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4000" tIns="144000" rIns="92456" bIns="52832" numCol="1" spcCol="1270" anchor="t" anchorCtr="0">
            <a:noAutofit/>
          </a:bodyPr>
          <a:lstStyle/>
          <a:p>
            <a:pPr lvl="0" algn="ctr" defTabSz="577850">
              <a:lnSpc>
                <a:spcPct val="90000"/>
              </a:lnSpc>
              <a:spcBef>
                <a:spcPct val="0"/>
              </a:spcBef>
              <a:spcAft>
                <a:spcPct val="35000"/>
              </a:spcAft>
            </a:pPr>
            <a:r>
              <a:rPr lang="en-US" sz="1200" b="1"/>
              <a:t>Key Eligibility Criteria</a:t>
            </a:r>
          </a:p>
          <a:p>
            <a:pPr marL="171450" lvl="0" indent="-171450" defTabSz="577850">
              <a:lnSpc>
                <a:spcPct val="90000"/>
              </a:lnSpc>
              <a:spcBef>
                <a:spcPct val="0"/>
              </a:spcBef>
              <a:spcAft>
                <a:spcPct val="35000"/>
              </a:spcAft>
              <a:buFont typeface="Arial" panose="020B0604020202020204" pitchFamily="34" charset="0"/>
              <a:buChar char="•"/>
            </a:pPr>
            <a:r>
              <a:rPr lang="en-US" sz="1200"/>
              <a:t>Confirmed WM</a:t>
            </a:r>
            <a:r>
              <a:rPr lang="en-US" sz="1200" baseline="30000"/>
              <a:t>a</a:t>
            </a:r>
            <a:r>
              <a:rPr lang="en-US" sz="1200"/>
              <a:t> (N≈150)</a:t>
            </a:r>
          </a:p>
          <a:p>
            <a:pPr marL="171450" lvl="0" indent="-171450" defTabSz="577850">
              <a:lnSpc>
                <a:spcPct val="90000"/>
              </a:lnSpc>
              <a:spcBef>
                <a:spcPct val="0"/>
              </a:spcBef>
              <a:spcAft>
                <a:spcPct val="35000"/>
              </a:spcAft>
              <a:buFont typeface="Arial" panose="020B0604020202020204" pitchFamily="34" charset="0"/>
              <a:buChar char="•"/>
            </a:pPr>
            <a:r>
              <a:rPr lang="en-US" sz="1200"/>
              <a:t>Measurable disease </a:t>
            </a:r>
            <a:br>
              <a:rPr lang="en-US" sz="1200"/>
            </a:br>
            <a:r>
              <a:rPr lang="en-US" sz="1200"/>
              <a:t>(serum IgM &gt;0.5 g/dL)</a:t>
            </a:r>
          </a:p>
          <a:p>
            <a:pPr marL="171450" lvl="0" indent="-171450" defTabSz="577850">
              <a:lnSpc>
                <a:spcPct val="90000"/>
              </a:lnSpc>
              <a:spcBef>
                <a:spcPct val="0"/>
              </a:spcBef>
              <a:spcAft>
                <a:spcPct val="35000"/>
              </a:spcAft>
              <a:buFont typeface="Arial" panose="020B0604020202020204" pitchFamily="34" charset="0"/>
              <a:buChar char="•"/>
            </a:pPr>
            <a:r>
              <a:rPr lang="en-US" sz="1200"/>
              <a:t>RTX sensitive</a:t>
            </a:r>
          </a:p>
          <a:p>
            <a:pPr marL="358775" lvl="1" indent="-179388" defTabSz="577850">
              <a:lnSpc>
                <a:spcPct val="90000"/>
              </a:lnSpc>
              <a:spcBef>
                <a:spcPct val="0"/>
              </a:spcBef>
              <a:spcAft>
                <a:spcPct val="35000"/>
              </a:spcAft>
              <a:buFont typeface="Arial" panose="020B0604020202020204" pitchFamily="34" charset="0"/>
              <a:buChar char="•"/>
            </a:pPr>
            <a:r>
              <a:rPr lang="en-US" sz="1200"/>
              <a:t>Not refractory to last prior RTX-based therapy</a:t>
            </a:r>
          </a:p>
          <a:p>
            <a:pPr marL="358775" lvl="1" indent="-179388" defTabSz="577850">
              <a:lnSpc>
                <a:spcPct val="90000"/>
              </a:lnSpc>
              <a:spcBef>
                <a:spcPct val="0"/>
              </a:spcBef>
              <a:spcAft>
                <a:spcPct val="35000"/>
              </a:spcAft>
              <a:buFont typeface="Arial" panose="020B0604020202020204" pitchFamily="34" charset="0"/>
              <a:buChar char="•"/>
            </a:pPr>
            <a:r>
              <a:rPr lang="en-US" sz="1200"/>
              <a:t>Had not received RTX &lt;12 months before first study dose</a:t>
            </a:r>
          </a:p>
        </p:txBody>
      </p:sp>
      <p:sp>
        <p:nvSpPr>
          <p:cNvPr id="34" name="Freihandform 10">
            <a:extLst>
              <a:ext uri="{FF2B5EF4-FFF2-40B4-BE49-F238E27FC236}">
                <a16:creationId xmlns:a16="http://schemas.microsoft.com/office/drawing/2014/main" id="{58C128D4-6B0B-5941-B8BB-5509221622C6}"/>
              </a:ext>
            </a:extLst>
          </p:cNvPr>
          <p:cNvSpPr/>
          <p:nvPr/>
        </p:nvSpPr>
        <p:spPr>
          <a:xfrm>
            <a:off x="7057713" y="3491468"/>
            <a:ext cx="2160000" cy="1044000"/>
          </a:xfrm>
          <a:prstGeom prst="rect">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a:r>
              <a:rPr lang="en-GB" sz="1200" b="1"/>
              <a:t>Arm B - </a:t>
            </a:r>
            <a:r>
              <a:rPr lang="en-GB" sz="1200"/>
              <a:t>Placebo-RTX</a:t>
            </a:r>
          </a:p>
          <a:p>
            <a:pPr marL="171450" indent="-171450">
              <a:buFont typeface="Arial" panose="020B0604020202020204" pitchFamily="34" charset="0"/>
              <a:buChar char="•"/>
            </a:pPr>
            <a:r>
              <a:rPr lang="en-GB" sz="1200"/>
              <a:t>Placebo until PD</a:t>
            </a:r>
          </a:p>
          <a:p>
            <a:pPr marL="171450" indent="-171450">
              <a:buFont typeface="Arial" panose="020B0604020202020204" pitchFamily="34" charset="0"/>
              <a:buChar char="•"/>
            </a:pPr>
            <a:r>
              <a:rPr lang="en-GB" sz="1200"/>
              <a:t>RTX 375 mg/m</a:t>
            </a:r>
            <a:r>
              <a:rPr lang="en-GB" sz="1200" baseline="30000"/>
              <a:t>2</a:t>
            </a:r>
            <a:r>
              <a:rPr lang="en-GB" sz="1200"/>
              <a:t> IV on day 1 of weeks 1-4 and 17-20</a:t>
            </a:r>
          </a:p>
        </p:txBody>
      </p:sp>
      <p:sp>
        <p:nvSpPr>
          <p:cNvPr id="35" name="Freihandform 10">
            <a:extLst>
              <a:ext uri="{FF2B5EF4-FFF2-40B4-BE49-F238E27FC236}">
                <a16:creationId xmlns:a16="http://schemas.microsoft.com/office/drawing/2014/main" id="{ADC737D8-D4E8-8D42-8201-CFA94B80ACA6}"/>
              </a:ext>
            </a:extLst>
          </p:cNvPr>
          <p:cNvSpPr/>
          <p:nvPr/>
        </p:nvSpPr>
        <p:spPr>
          <a:xfrm>
            <a:off x="7057713" y="2150086"/>
            <a:ext cx="2160000" cy="1044000"/>
          </a:xfrm>
          <a:prstGeom prst="rect">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a:r>
              <a:rPr lang="en-GB" sz="1200" b="1"/>
              <a:t>Arm A - </a:t>
            </a:r>
            <a:r>
              <a:rPr lang="en-GB" sz="1200"/>
              <a:t>Ibrutinib-RTX</a:t>
            </a:r>
          </a:p>
          <a:p>
            <a:pPr marL="171450" indent="-171450">
              <a:buFont typeface="Arial" panose="020B0604020202020204" pitchFamily="34" charset="0"/>
              <a:buChar char="•"/>
            </a:pPr>
            <a:r>
              <a:rPr lang="en-GB" sz="1200"/>
              <a:t>Oral ibrutinib 420 mg once daily until PD</a:t>
            </a:r>
          </a:p>
          <a:p>
            <a:pPr marL="171450" indent="-171450">
              <a:buFont typeface="Arial" panose="020B0604020202020204" pitchFamily="34" charset="0"/>
              <a:buChar char="•"/>
            </a:pPr>
            <a:r>
              <a:rPr lang="en-GB" sz="1200"/>
              <a:t>RTX 375 mg/m</a:t>
            </a:r>
            <a:r>
              <a:rPr lang="en-GB" sz="1200" baseline="30000"/>
              <a:t>2</a:t>
            </a:r>
            <a:r>
              <a:rPr lang="en-GB" sz="1200"/>
              <a:t> IV on day 1 of weeks 1-4 and 17-20</a:t>
            </a:r>
          </a:p>
        </p:txBody>
      </p:sp>
      <p:sp>
        <p:nvSpPr>
          <p:cNvPr id="36" name="Oval 35">
            <a:extLst>
              <a:ext uri="{FF2B5EF4-FFF2-40B4-BE49-F238E27FC236}">
                <a16:creationId xmlns:a16="http://schemas.microsoft.com/office/drawing/2014/main" id="{FA5D64E0-0520-EB4E-A78F-A5255B47DDCA}"/>
              </a:ext>
            </a:extLst>
          </p:cNvPr>
          <p:cNvSpPr>
            <a:spLocks noChangeAspect="1"/>
          </p:cNvSpPr>
          <p:nvPr/>
        </p:nvSpPr>
        <p:spPr>
          <a:xfrm>
            <a:off x="5546732" y="2824994"/>
            <a:ext cx="1105882" cy="1103950"/>
          </a:xfrm>
          <a:prstGeom prst="ellipse">
            <a:avLst/>
          </a:prstGeom>
          <a:solidFill>
            <a:schemeClr val="tx1"/>
          </a:solidFill>
          <a:ln w="12700" cap="flat" cmpd="sng" algn="ctr">
            <a:noFill/>
            <a:prstDash val="solid"/>
            <a:miter lim="800000"/>
          </a:ln>
          <a:effectLst/>
        </p:spPr>
        <p:txBody>
          <a:bodyPr rtlCol="0" anchor="ctr"/>
          <a:lstStyle/>
          <a:p>
            <a:pPr algn="ctr" defTabSz="342892">
              <a:defRPr/>
            </a:pPr>
            <a:r>
              <a:rPr lang="en-US" kern="0">
                <a:solidFill>
                  <a:schemeClr val="bg1"/>
                </a:solidFill>
                <a:latin typeface="+mj-lt"/>
                <a:cs typeface="Arial" panose="020B0604020202020204" pitchFamily="34" charset="0"/>
              </a:rPr>
              <a:t>R</a:t>
            </a:r>
          </a:p>
          <a:p>
            <a:pPr algn="ctr" defTabSz="342892">
              <a:defRPr/>
            </a:pPr>
            <a:r>
              <a:rPr lang="en-US" kern="0">
                <a:solidFill>
                  <a:schemeClr val="bg1"/>
                </a:solidFill>
                <a:latin typeface="+mj-lt"/>
                <a:cs typeface="Arial" panose="020B0604020202020204" pitchFamily="34" charset="0"/>
              </a:rPr>
              <a:t>1:1</a:t>
            </a:r>
          </a:p>
        </p:txBody>
      </p:sp>
      <p:cxnSp>
        <p:nvCxnSpPr>
          <p:cNvPr id="37" name="Connector: Elbow 10">
            <a:extLst>
              <a:ext uri="{FF2B5EF4-FFF2-40B4-BE49-F238E27FC236}">
                <a16:creationId xmlns:a16="http://schemas.microsoft.com/office/drawing/2014/main" id="{44A30C5B-CDEC-014B-8AE8-AEA693EA633B}"/>
              </a:ext>
            </a:extLst>
          </p:cNvPr>
          <p:cNvCxnSpPr>
            <a:cxnSpLocks/>
            <a:stCxn id="36" idx="6"/>
            <a:endCxn id="34" idx="1"/>
          </p:cNvCxnSpPr>
          <p:nvPr/>
        </p:nvCxnSpPr>
        <p:spPr>
          <a:xfrm>
            <a:off x="6652614" y="3376969"/>
            <a:ext cx="405099" cy="636499"/>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nector: Elbow 19">
            <a:extLst>
              <a:ext uri="{FF2B5EF4-FFF2-40B4-BE49-F238E27FC236}">
                <a16:creationId xmlns:a16="http://schemas.microsoft.com/office/drawing/2014/main" id="{B793F93F-6906-1B44-B9ED-4E0DF7D83037}"/>
              </a:ext>
            </a:extLst>
          </p:cNvPr>
          <p:cNvCxnSpPr>
            <a:cxnSpLocks/>
            <a:stCxn id="36" idx="6"/>
            <a:endCxn id="35" idx="1"/>
          </p:cNvCxnSpPr>
          <p:nvPr/>
        </p:nvCxnSpPr>
        <p:spPr>
          <a:xfrm flipV="1">
            <a:off x="6652614" y="2672086"/>
            <a:ext cx="405099" cy="704883"/>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Gerade Verbindung mit Pfeil 38">
            <a:extLst>
              <a:ext uri="{FF2B5EF4-FFF2-40B4-BE49-F238E27FC236}">
                <a16:creationId xmlns:a16="http://schemas.microsoft.com/office/drawing/2014/main" id="{71B1CC2C-F8DC-814D-8050-4BBF1EB4996B}"/>
              </a:ext>
            </a:extLst>
          </p:cNvPr>
          <p:cNvCxnSpPr>
            <a:cxnSpLocks/>
            <a:stCxn id="32" idx="3"/>
            <a:endCxn id="43" idx="1"/>
          </p:cNvCxnSpPr>
          <p:nvPr/>
        </p:nvCxnSpPr>
        <p:spPr>
          <a:xfrm>
            <a:off x="2576533" y="3376969"/>
            <a:ext cx="43440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Gerade Verbindung mit Pfeil 39">
            <a:extLst>
              <a:ext uri="{FF2B5EF4-FFF2-40B4-BE49-F238E27FC236}">
                <a16:creationId xmlns:a16="http://schemas.microsoft.com/office/drawing/2014/main" id="{CEFF8141-18DC-3548-86EA-B075CE6C5B36}"/>
              </a:ext>
            </a:extLst>
          </p:cNvPr>
          <p:cNvCxnSpPr>
            <a:cxnSpLocks/>
            <a:stCxn id="43" idx="3"/>
            <a:endCxn id="36" idx="2"/>
          </p:cNvCxnSpPr>
          <p:nvPr/>
        </p:nvCxnSpPr>
        <p:spPr>
          <a:xfrm>
            <a:off x="5170941" y="3376969"/>
            <a:ext cx="375791"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Gerade Verbindung mit Pfeil 40">
            <a:extLst>
              <a:ext uri="{FF2B5EF4-FFF2-40B4-BE49-F238E27FC236}">
                <a16:creationId xmlns:a16="http://schemas.microsoft.com/office/drawing/2014/main" id="{16D2C8DE-173D-5140-AB14-CA329225FD8D}"/>
              </a:ext>
            </a:extLst>
          </p:cNvPr>
          <p:cNvCxnSpPr>
            <a:cxnSpLocks/>
            <a:stCxn id="34" idx="3"/>
            <a:endCxn id="42" idx="1"/>
          </p:cNvCxnSpPr>
          <p:nvPr/>
        </p:nvCxnSpPr>
        <p:spPr>
          <a:xfrm>
            <a:off x="9217713" y="4013468"/>
            <a:ext cx="4051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2" name="Freihandform 10">
            <a:extLst>
              <a:ext uri="{FF2B5EF4-FFF2-40B4-BE49-F238E27FC236}">
                <a16:creationId xmlns:a16="http://schemas.microsoft.com/office/drawing/2014/main" id="{C54BA5C8-9B44-D848-9819-E0928C9B6256}"/>
              </a:ext>
            </a:extLst>
          </p:cNvPr>
          <p:cNvSpPr/>
          <p:nvPr/>
        </p:nvSpPr>
        <p:spPr>
          <a:xfrm>
            <a:off x="9622813" y="3491468"/>
            <a:ext cx="2160000" cy="1044000"/>
          </a:xfrm>
          <a:prstGeom prst="rect">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a:r>
              <a:rPr lang="en-GB" sz="1200"/>
              <a:t>Crossover to single-agent ibrutinib allowed after PD</a:t>
            </a:r>
            <a:r>
              <a:rPr lang="en-GB" sz="1200" baseline="30000"/>
              <a:t>b</a:t>
            </a:r>
          </a:p>
        </p:txBody>
      </p:sp>
      <p:sp>
        <p:nvSpPr>
          <p:cNvPr id="43" name="Freihandform 10">
            <a:extLst>
              <a:ext uri="{FF2B5EF4-FFF2-40B4-BE49-F238E27FC236}">
                <a16:creationId xmlns:a16="http://schemas.microsoft.com/office/drawing/2014/main" id="{6013089A-73CB-C44A-9C0C-04490D611D65}"/>
              </a:ext>
            </a:extLst>
          </p:cNvPr>
          <p:cNvSpPr/>
          <p:nvPr/>
        </p:nvSpPr>
        <p:spPr>
          <a:xfrm>
            <a:off x="3010941" y="2159855"/>
            <a:ext cx="2160000" cy="2434228"/>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4000" tIns="144000" rIns="92456" bIns="52832" numCol="1" spcCol="1270" anchor="t" anchorCtr="0">
            <a:noAutofit/>
          </a:bodyPr>
          <a:lstStyle/>
          <a:p>
            <a:pPr lvl="0" algn="ctr" defTabSz="577850">
              <a:lnSpc>
                <a:spcPct val="90000"/>
              </a:lnSpc>
              <a:spcBef>
                <a:spcPct val="0"/>
              </a:spcBef>
              <a:spcAft>
                <a:spcPct val="35000"/>
              </a:spcAft>
            </a:pPr>
            <a:r>
              <a:rPr lang="en-US" sz="1200" b="1"/>
              <a:t>Stratification</a:t>
            </a:r>
          </a:p>
          <a:p>
            <a:pPr marL="171450" lvl="0" indent="-171450" defTabSz="577850">
              <a:lnSpc>
                <a:spcPct val="90000"/>
              </a:lnSpc>
              <a:spcBef>
                <a:spcPct val="0"/>
              </a:spcBef>
              <a:spcAft>
                <a:spcPct val="35000"/>
              </a:spcAft>
              <a:buFont typeface="Arial" panose="020B0604020202020204" pitchFamily="34" charset="0"/>
              <a:buChar char="•"/>
            </a:pPr>
            <a:r>
              <a:rPr lang="en-US" sz="1200"/>
              <a:t>IPSSWM (low vs intermediate vs high)</a:t>
            </a:r>
          </a:p>
          <a:p>
            <a:pPr marL="171450" lvl="0" indent="-171450" defTabSz="577850">
              <a:lnSpc>
                <a:spcPct val="90000"/>
              </a:lnSpc>
              <a:spcBef>
                <a:spcPct val="0"/>
              </a:spcBef>
              <a:spcAft>
                <a:spcPct val="35000"/>
              </a:spcAft>
              <a:buFont typeface="Arial" panose="020B0604020202020204" pitchFamily="34" charset="0"/>
              <a:buChar char="•"/>
            </a:pPr>
            <a:r>
              <a:rPr lang="en-US" sz="1200"/>
              <a:t>Number of prior regimens </a:t>
            </a:r>
            <a:br>
              <a:rPr lang="en-US" sz="1200"/>
            </a:br>
            <a:r>
              <a:rPr lang="en-US" sz="1200"/>
              <a:t>(0 vs 1-2 vs ≥3)</a:t>
            </a:r>
          </a:p>
          <a:p>
            <a:pPr marL="171450" lvl="0" indent="-171450" defTabSz="577850">
              <a:lnSpc>
                <a:spcPct val="90000"/>
              </a:lnSpc>
              <a:spcBef>
                <a:spcPct val="0"/>
              </a:spcBef>
              <a:spcAft>
                <a:spcPct val="35000"/>
              </a:spcAft>
              <a:buFont typeface="Arial" panose="020B0604020202020204" pitchFamily="34" charset="0"/>
              <a:buChar char="•"/>
            </a:pPr>
            <a:r>
              <a:rPr lang="en-US" sz="1200"/>
              <a:t>ECOG PS (0-1 vs 2)</a:t>
            </a:r>
          </a:p>
        </p:txBody>
      </p:sp>
    </p:spTree>
    <p:extLst>
      <p:ext uri="{BB962C8B-B14F-4D97-AF65-F5344CB8AC3E}">
        <p14:creationId xmlns:p14="http://schemas.microsoft.com/office/powerpoint/2010/main" val="194193919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Grafik 32">
            <a:extLst>
              <a:ext uri="{FF2B5EF4-FFF2-40B4-BE49-F238E27FC236}">
                <a16:creationId xmlns:a16="http://schemas.microsoft.com/office/drawing/2014/main" id="{0929380D-0255-5346-B059-29E93B17E503}"/>
              </a:ext>
            </a:extLst>
          </p:cNvPr>
          <p:cNvPicPr>
            <a:picLocks noChangeAspect="1"/>
          </p:cNvPicPr>
          <p:nvPr/>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r="52685" b="31721"/>
          <a:stretch/>
        </p:blipFill>
        <p:spPr>
          <a:xfrm>
            <a:off x="415625" y="1816557"/>
            <a:ext cx="8654416" cy="3710210"/>
          </a:xfrm>
          <a:prstGeom prst="rect">
            <a:avLst/>
          </a:prstGeom>
        </p:spPr>
      </p:pic>
      <p:sp>
        <p:nvSpPr>
          <p:cNvPr id="2" name="Title 1">
            <a:extLst>
              <a:ext uri="{FF2B5EF4-FFF2-40B4-BE49-F238E27FC236}">
                <a16:creationId xmlns:a16="http://schemas.microsoft.com/office/drawing/2014/main" id="{0E44EA43-9F6A-3B41-8BC5-075C95A0E478}"/>
              </a:ext>
            </a:extLst>
          </p:cNvPr>
          <p:cNvSpPr>
            <a:spLocks noGrp="1"/>
          </p:cNvSpPr>
          <p:nvPr>
            <p:ph type="title"/>
          </p:nvPr>
        </p:nvSpPr>
        <p:spPr/>
        <p:txBody>
          <a:bodyPr/>
          <a:lstStyle/>
          <a:p>
            <a:r>
              <a:rPr lang="en-IT"/>
              <a:t>Results</a:t>
            </a:r>
            <a:r>
              <a:rPr lang="en-US"/>
              <a:t>: PFS</a:t>
            </a:r>
            <a:endParaRPr lang="en-IT"/>
          </a:p>
        </p:txBody>
      </p:sp>
      <p:sp>
        <p:nvSpPr>
          <p:cNvPr id="7" name="Footer Placeholder 5">
            <a:extLst>
              <a:ext uri="{FF2B5EF4-FFF2-40B4-BE49-F238E27FC236}">
                <a16:creationId xmlns:a16="http://schemas.microsoft.com/office/drawing/2014/main" id="{DF12E977-A2A2-9C47-85AD-B6DAE6A62EFD}"/>
              </a:ext>
            </a:extLst>
          </p:cNvPr>
          <p:cNvSpPr>
            <a:spLocks noGrp="1"/>
          </p:cNvSpPr>
          <p:nvPr>
            <p:ph type="ftr" sz="quarter" idx="11"/>
          </p:nvPr>
        </p:nvSpPr>
        <p:spPr/>
        <p:txBody>
          <a:bodyPr/>
          <a:lstStyle/>
          <a:p>
            <a:r>
              <a:rPr lang="en-GB"/>
              <a:t>Kaplan-Meier curves were shown for timepoints with ≥10 patients at risk.</a:t>
            </a:r>
          </a:p>
          <a:p>
            <a:r>
              <a:rPr lang="en-GB"/>
              <a:t>CI, confidence interval; HR, hazard ratio; ITT, intention to treat; PFS, progression-free survival; RTX, rituximab.  </a:t>
            </a:r>
          </a:p>
          <a:p>
            <a:r>
              <a:rPr lang="en-US" b="1">
                <a:latin typeface="Arial" panose="020B0604020202020204" pitchFamily="34" charset="0"/>
                <a:cs typeface="Arial" panose="020B0604020202020204" pitchFamily="34" charset="0"/>
              </a:rPr>
              <a:t>Garcia-Sanz, R et al. Abstract EP782, EHA 2021 </a:t>
            </a:r>
          </a:p>
        </p:txBody>
      </p:sp>
      <p:sp>
        <p:nvSpPr>
          <p:cNvPr id="4" name="Textplatzhalter 3">
            <a:extLst>
              <a:ext uri="{FF2B5EF4-FFF2-40B4-BE49-F238E27FC236}">
                <a16:creationId xmlns:a16="http://schemas.microsoft.com/office/drawing/2014/main" id="{EC642411-0436-7345-A20B-CF3B000FC7D2}"/>
              </a:ext>
            </a:extLst>
          </p:cNvPr>
          <p:cNvSpPr>
            <a:spLocks noGrp="1"/>
          </p:cNvSpPr>
          <p:nvPr>
            <p:ph type="body" sz="quarter" idx="12"/>
          </p:nvPr>
        </p:nvSpPr>
        <p:spPr/>
        <p:txBody>
          <a:bodyPr/>
          <a:lstStyle/>
          <a:p>
            <a:r>
              <a:rPr lang="de-DE"/>
              <a:t>PFS (ITT </a:t>
            </a:r>
            <a:r>
              <a:rPr lang="de-DE" err="1"/>
              <a:t>population</a:t>
            </a:r>
            <a:r>
              <a:rPr lang="de-DE"/>
              <a:t>)</a:t>
            </a:r>
          </a:p>
        </p:txBody>
      </p:sp>
      <p:sp>
        <p:nvSpPr>
          <p:cNvPr id="14" name="Rectangle 13">
            <a:extLst>
              <a:ext uri="{FF2B5EF4-FFF2-40B4-BE49-F238E27FC236}">
                <a16:creationId xmlns:a16="http://schemas.microsoft.com/office/drawing/2014/main" id="{5AB9DFE3-8B8D-DC41-AF0B-56C0F1CF13A7}"/>
              </a:ext>
            </a:extLst>
          </p:cNvPr>
          <p:cNvSpPr/>
          <p:nvPr/>
        </p:nvSpPr>
        <p:spPr>
          <a:xfrm>
            <a:off x="9166032" y="1775430"/>
            <a:ext cx="2617982" cy="4001095"/>
          </a:xfrm>
          <a:prstGeom prst="rect">
            <a:avLst/>
          </a:prstGeom>
        </p:spPr>
        <p:txBody>
          <a:bodyPr wrap="square" lIns="0" tIns="0" rIns="0" bIns="0" anchor="t">
            <a:spAutoFit/>
          </a:bodyPr>
          <a:lstStyle/>
          <a:p>
            <a:pPr marL="285750" indent="-285750">
              <a:spcAft>
                <a:spcPts val="600"/>
              </a:spcAft>
              <a:buClr>
                <a:schemeClr val="bg2"/>
              </a:buClr>
              <a:buFont typeface="Arial" panose="020B0604020202020204" pitchFamily="34" charset="0"/>
              <a:buChar char="•"/>
            </a:pPr>
            <a:r>
              <a:rPr lang="en-GB" sz="1200"/>
              <a:t>Median PFS was not reached with 5 years of ibrutinib-RTX</a:t>
            </a:r>
          </a:p>
          <a:p>
            <a:pPr marL="285750" indent="-285750">
              <a:spcAft>
                <a:spcPts val="600"/>
              </a:spcAft>
              <a:buClr>
                <a:schemeClr val="bg2"/>
              </a:buClr>
              <a:buFont typeface="Arial" panose="020B0604020202020204" pitchFamily="34" charset="0"/>
              <a:buChar char="•"/>
            </a:pPr>
            <a:r>
              <a:rPr lang="en-GB" sz="1200"/>
              <a:t>The PFS survival benefit with ibrutinib-RTX was independent of genotype</a:t>
            </a:r>
          </a:p>
          <a:p>
            <a:pPr marL="490538" lvl="1" indent="-222250">
              <a:spcAft>
                <a:spcPts val="600"/>
              </a:spcAft>
              <a:buClr>
                <a:schemeClr val="bg2"/>
              </a:buClr>
              <a:buFont typeface="Arial" panose="020B0604020202020204" pitchFamily="34" charset="0"/>
              <a:buChar char="•"/>
            </a:pPr>
            <a:r>
              <a:rPr lang="en-GB" sz="1200"/>
              <a:t>In patients with the MYD88</a:t>
            </a:r>
            <a:r>
              <a:rPr lang="en-GB" sz="1200" baseline="30000"/>
              <a:t>WT</a:t>
            </a:r>
            <a:r>
              <a:rPr lang="en-GB" sz="1200"/>
              <a:t>/CXCR4</a:t>
            </a:r>
            <a:r>
              <a:rPr lang="en-GB" sz="1200" baseline="30000"/>
              <a:t>WT</a:t>
            </a:r>
            <a:r>
              <a:rPr lang="en-GB" sz="1200"/>
              <a:t> genotype, 54-month PFS rate was 70% with ibrutinib-RTX vs 30% with placebo-RTX</a:t>
            </a:r>
            <a:endParaRPr lang="en-GB" sz="1200">
              <a:cs typeface="Arial"/>
            </a:endParaRPr>
          </a:p>
          <a:p>
            <a:pPr marL="490538" lvl="1" indent="-222250">
              <a:spcAft>
                <a:spcPts val="600"/>
              </a:spcAft>
              <a:buClr>
                <a:schemeClr val="bg2"/>
              </a:buClr>
              <a:buFont typeface="Arial" panose="020B0604020202020204" pitchFamily="34" charset="0"/>
              <a:buChar char="•"/>
            </a:pPr>
            <a:r>
              <a:rPr lang="en-GB" sz="1200"/>
              <a:t>In patients with the MYD88</a:t>
            </a:r>
            <a:r>
              <a:rPr lang="en-GB" sz="1200" baseline="30000"/>
              <a:t>L265P</a:t>
            </a:r>
            <a:r>
              <a:rPr lang="en-GB" sz="1200"/>
              <a:t>/CXCR4</a:t>
            </a:r>
            <a:r>
              <a:rPr lang="en-GB" sz="1200" baseline="30000"/>
              <a:t>WT</a:t>
            </a:r>
            <a:r>
              <a:rPr lang="en-GB" sz="1200"/>
              <a:t> genotype, 54-month PFS rate was 72% with ibrutinib-RTX vs 25% with placebo-RTX</a:t>
            </a:r>
          </a:p>
          <a:p>
            <a:pPr marL="490538" lvl="1" indent="-222250">
              <a:spcAft>
                <a:spcPts val="600"/>
              </a:spcAft>
              <a:buClr>
                <a:schemeClr val="bg2"/>
              </a:buClr>
              <a:buFont typeface="Arial" panose="020B0604020202020204" pitchFamily="34" charset="0"/>
              <a:buChar char="•"/>
            </a:pPr>
            <a:r>
              <a:rPr lang="en-GB" sz="1200"/>
              <a:t>In patients with the MYD88</a:t>
            </a:r>
            <a:r>
              <a:rPr lang="en-GB" sz="1200" baseline="30000"/>
              <a:t>L265P</a:t>
            </a:r>
            <a:r>
              <a:rPr lang="en-GB" sz="1200"/>
              <a:t>/CXCR4</a:t>
            </a:r>
            <a:r>
              <a:rPr lang="en-GB" sz="1200" baseline="30000"/>
              <a:t>WHIM</a:t>
            </a:r>
            <a:r>
              <a:rPr lang="en-GB" sz="1200"/>
              <a:t> genotype, 54-month PFS rate was 63% with ibrutinib-RTX vs 21% with placebo-RTX</a:t>
            </a:r>
            <a:endParaRPr lang="en-GB" sz="1200">
              <a:effectLst/>
              <a:cs typeface="Arial"/>
            </a:endParaRPr>
          </a:p>
        </p:txBody>
      </p:sp>
    </p:spTree>
    <p:extLst>
      <p:ext uri="{BB962C8B-B14F-4D97-AF65-F5344CB8AC3E}">
        <p14:creationId xmlns:p14="http://schemas.microsoft.com/office/powerpoint/2010/main" val="345969962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F30A89-6DCC-9B4D-B30B-98BF288FDEA2}"/>
              </a:ext>
            </a:extLst>
          </p:cNvPr>
          <p:cNvSpPr>
            <a:spLocks noGrp="1"/>
          </p:cNvSpPr>
          <p:nvPr>
            <p:ph type="title"/>
          </p:nvPr>
        </p:nvSpPr>
        <p:spPr/>
        <p:txBody>
          <a:bodyPr/>
          <a:lstStyle/>
          <a:p>
            <a:r>
              <a:rPr lang="en-IT"/>
              <a:t>Results</a:t>
            </a:r>
            <a:r>
              <a:rPr lang="en-US"/>
              <a:t>: PFS</a:t>
            </a:r>
            <a:r>
              <a:rPr lang="en-IT"/>
              <a:t> </a:t>
            </a:r>
          </a:p>
        </p:txBody>
      </p:sp>
      <p:sp>
        <p:nvSpPr>
          <p:cNvPr id="7" name="Footer Placeholder 5">
            <a:extLst>
              <a:ext uri="{FF2B5EF4-FFF2-40B4-BE49-F238E27FC236}">
                <a16:creationId xmlns:a16="http://schemas.microsoft.com/office/drawing/2014/main" id="{D1BF0932-933B-9147-9F46-1A346F49FCCB}"/>
              </a:ext>
            </a:extLst>
          </p:cNvPr>
          <p:cNvSpPr>
            <a:spLocks noGrp="1"/>
          </p:cNvSpPr>
          <p:nvPr>
            <p:ph type="ftr" sz="quarter" idx="11"/>
          </p:nvPr>
        </p:nvSpPr>
        <p:spPr/>
        <p:txBody>
          <a:bodyPr/>
          <a:lstStyle/>
          <a:p>
            <a:r>
              <a:rPr lang="en-US"/>
              <a:t>CI, confidence interval; Hgb, hemoglobin; HR, hazard ratio; IgM, immunoglobulin M; ITT, intention to treat; PFS, progression-free survival; RTX, rituximab.  </a:t>
            </a:r>
          </a:p>
          <a:p>
            <a:r>
              <a:rPr lang="en-US" b="1">
                <a:latin typeface="Arial" panose="020B0604020202020204" pitchFamily="34" charset="0"/>
                <a:cs typeface="Arial" panose="020B0604020202020204" pitchFamily="34" charset="0"/>
              </a:rPr>
              <a:t>Garcia-Sanz R et al, Abstract EP782 presented at EHA 2021.</a:t>
            </a:r>
          </a:p>
        </p:txBody>
      </p:sp>
      <p:sp>
        <p:nvSpPr>
          <p:cNvPr id="3" name="Textplatzhalter 2">
            <a:extLst>
              <a:ext uri="{FF2B5EF4-FFF2-40B4-BE49-F238E27FC236}">
                <a16:creationId xmlns:a16="http://schemas.microsoft.com/office/drawing/2014/main" id="{FD41B777-2D39-FE49-AEBC-33393BBFC51C}"/>
              </a:ext>
            </a:extLst>
          </p:cNvPr>
          <p:cNvSpPr>
            <a:spLocks noGrp="1"/>
          </p:cNvSpPr>
          <p:nvPr>
            <p:ph type="body" sz="quarter" idx="12"/>
          </p:nvPr>
        </p:nvSpPr>
        <p:spPr/>
        <p:txBody>
          <a:bodyPr/>
          <a:lstStyle/>
          <a:p>
            <a:r>
              <a:rPr lang="de-DE"/>
              <a:t>PFS </a:t>
            </a:r>
            <a:r>
              <a:rPr lang="de-DE" err="1"/>
              <a:t>by</a:t>
            </a:r>
            <a:r>
              <a:rPr lang="de-DE"/>
              <a:t> </a:t>
            </a:r>
            <a:r>
              <a:rPr lang="de-DE" err="1"/>
              <a:t>prior</a:t>
            </a:r>
            <a:r>
              <a:rPr lang="de-DE"/>
              <a:t> </a:t>
            </a:r>
            <a:r>
              <a:rPr lang="de-DE" err="1"/>
              <a:t>treatment</a:t>
            </a:r>
            <a:r>
              <a:rPr lang="de-DE"/>
              <a:t> </a:t>
            </a:r>
            <a:r>
              <a:rPr lang="de-DE" err="1"/>
              <a:t>status</a:t>
            </a:r>
            <a:r>
              <a:rPr lang="de-DE"/>
              <a:t> </a:t>
            </a:r>
          </a:p>
        </p:txBody>
      </p:sp>
      <p:sp>
        <p:nvSpPr>
          <p:cNvPr id="9" name="Rectangle 8">
            <a:extLst>
              <a:ext uri="{FF2B5EF4-FFF2-40B4-BE49-F238E27FC236}">
                <a16:creationId xmlns:a16="http://schemas.microsoft.com/office/drawing/2014/main" id="{46B77CE4-A57E-F64C-B49F-AC813DDA7F34}"/>
              </a:ext>
            </a:extLst>
          </p:cNvPr>
          <p:cNvSpPr/>
          <p:nvPr/>
        </p:nvSpPr>
        <p:spPr>
          <a:xfrm>
            <a:off x="9156700" y="1774714"/>
            <a:ext cx="2627312" cy="2739211"/>
          </a:xfrm>
          <a:prstGeom prst="rect">
            <a:avLst/>
          </a:prstGeom>
        </p:spPr>
        <p:txBody>
          <a:bodyPr wrap="square" lIns="0" tIns="0" rIns="0" bIns="0" anchor="t">
            <a:spAutoFit/>
          </a:bodyPr>
          <a:lstStyle/>
          <a:p>
            <a:pPr marL="171450" indent="-171450">
              <a:spcAft>
                <a:spcPts val="600"/>
              </a:spcAft>
              <a:buClr>
                <a:schemeClr val="bg2"/>
              </a:buClr>
              <a:buFont typeface="Arial" panose="020B0604020202020204" pitchFamily="34" charset="0"/>
              <a:buChar char="•"/>
            </a:pPr>
            <a:r>
              <a:rPr lang="en-GB" sz="1200"/>
              <a:t>The PFS benefit with ibrutinib-RTX was independent of prior treatment status</a:t>
            </a:r>
          </a:p>
          <a:p>
            <a:pPr marL="401320" lvl="1" indent="-219075">
              <a:spcAft>
                <a:spcPts val="600"/>
              </a:spcAft>
              <a:buClr>
                <a:schemeClr val="bg2"/>
              </a:buClr>
              <a:buFont typeface="Arial" panose="020B0604020202020204" pitchFamily="34" charset="0"/>
              <a:buChar char="•"/>
            </a:pPr>
            <a:r>
              <a:rPr lang="en-GB" sz="1200"/>
              <a:t>In previously untreated patients, the 54-month PFS rate was not evaluable in the ibrutinib-RTX and placebo-RTX arms; the 48-month PFS rate in these subgroups was 70% and 32%, respectively.</a:t>
            </a:r>
            <a:endParaRPr lang="en-GB" sz="1200">
              <a:cs typeface="Arial"/>
            </a:endParaRPr>
          </a:p>
          <a:p>
            <a:pPr marL="401320" lvl="1" indent="-219075">
              <a:spcAft>
                <a:spcPts val="600"/>
              </a:spcAft>
              <a:buClr>
                <a:schemeClr val="bg2"/>
              </a:buClr>
              <a:buFont typeface="Arial" panose="020B0604020202020204" pitchFamily="34" charset="0"/>
              <a:buChar char="•"/>
            </a:pPr>
            <a:r>
              <a:rPr lang="en-GB" sz="1200"/>
              <a:t>In previously treated patients, the 54-month PFS rate was 68% with ibrutinib-RTX versus 20% with placebo-RTX</a:t>
            </a:r>
            <a:endParaRPr lang="en-GB" sz="1200">
              <a:effectLst/>
              <a:cs typeface="Arial"/>
            </a:endParaRPr>
          </a:p>
        </p:txBody>
      </p:sp>
      <p:pic>
        <p:nvPicPr>
          <p:cNvPr id="12" name="Grafik 11">
            <a:extLst>
              <a:ext uri="{FF2B5EF4-FFF2-40B4-BE49-F238E27FC236}">
                <a16:creationId xmlns:a16="http://schemas.microsoft.com/office/drawing/2014/main" id="{30D7AFC5-A063-494F-A4FD-D4CA37B2448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412522" y="1814989"/>
            <a:ext cx="8268537" cy="4425199"/>
          </a:xfrm>
          <a:prstGeom prst="rect">
            <a:avLst/>
          </a:prstGeom>
        </p:spPr>
      </p:pic>
    </p:spTree>
    <p:extLst>
      <p:ext uri="{BB962C8B-B14F-4D97-AF65-F5344CB8AC3E}">
        <p14:creationId xmlns:p14="http://schemas.microsoft.com/office/powerpoint/2010/main" val="301706589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e 3">
            <a:extLst>
              <a:ext uri="{FF2B5EF4-FFF2-40B4-BE49-F238E27FC236}">
                <a16:creationId xmlns:a16="http://schemas.microsoft.com/office/drawing/2014/main" id="{DCBDF053-CC2F-4006-8751-5F742346A836}"/>
              </a:ext>
            </a:extLst>
          </p:cNvPr>
          <p:cNvGraphicFramePr>
            <a:graphicFrameLocks noGrp="1"/>
          </p:cNvGraphicFramePr>
          <p:nvPr>
            <p:extLst>
              <p:ext uri="{D42A27DB-BD31-4B8C-83A1-F6EECF244321}">
                <p14:modId xmlns:p14="http://schemas.microsoft.com/office/powerpoint/2010/main" val="996092607"/>
              </p:ext>
            </p:extLst>
          </p:nvPr>
        </p:nvGraphicFramePr>
        <p:xfrm>
          <a:off x="410673" y="1808164"/>
          <a:ext cx="11376030" cy="3516240"/>
        </p:xfrm>
        <a:graphic>
          <a:graphicData uri="http://schemas.openxmlformats.org/drawingml/2006/table">
            <a:tbl>
              <a:tblPr firstRow="1" bandRow="1">
                <a:tableStyleId>{5C22544A-7EE6-4342-B048-85BDC9FD1C3A}</a:tableStyleId>
              </a:tblPr>
              <a:tblGrid>
                <a:gridCol w="1646193">
                  <a:extLst>
                    <a:ext uri="{9D8B030D-6E8A-4147-A177-3AD203B41FA5}">
                      <a16:colId xmlns:a16="http://schemas.microsoft.com/office/drawing/2014/main" val="2820703076"/>
                    </a:ext>
                  </a:extLst>
                </a:gridCol>
                <a:gridCol w="629013">
                  <a:extLst>
                    <a:ext uri="{9D8B030D-6E8A-4147-A177-3AD203B41FA5}">
                      <a16:colId xmlns:a16="http://schemas.microsoft.com/office/drawing/2014/main" val="883954323"/>
                    </a:ext>
                  </a:extLst>
                </a:gridCol>
                <a:gridCol w="1793913">
                  <a:extLst>
                    <a:ext uri="{9D8B030D-6E8A-4147-A177-3AD203B41FA5}">
                      <a16:colId xmlns:a16="http://schemas.microsoft.com/office/drawing/2014/main" val="853479314"/>
                    </a:ext>
                  </a:extLst>
                </a:gridCol>
                <a:gridCol w="610368">
                  <a:extLst>
                    <a:ext uri="{9D8B030D-6E8A-4147-A177-3AD203B41FA5}">
                      <a16:colId xmlns:a16="http://schemas.microsoft.com/office/drawing/2014/main" val="756044021"/>
                    </a:ext>
                  </a:extLst>
                </a:gridCol>
                <a:gridCol w="1008528">
                  <a:extLst>
                    <a:ext uri="{9D8B030D-6E8A-4147-A177-3AD203B41FA5}">
                      <a16:colId xmlns:a16="http://schemas.microsoft.com/office/drawing/2014/main" val="1874427872"/>
                    </a:ext>
                  </a:extLst>
                </a:gridCol>
                <a:gridCol w="1702155">
                  <a:extLst>
                    <a:ext uri="{9D8B030D-6E8A-4147-A177-3AD203B41FA5}">
                      <a16:colId xmlns:a16="http://schemas.microsoft.com/office/drawing/2014/main" val="2730515583"/>
                    </a:ext>
                  </a:extLst>
                </a:gridCol>
                <a:gridCol w="573051">
                  <a:extLst>
                    <a:ext uri="{9D8B030D-6E8A-4147-A177-3AD203B41FA5}">
                      <a16:colId xmlns:a16="http://schemas.microsoft.com/office/drawing/2014/main" val="881048107"/>
                    </a:ext>
                  </a:extLst>
                </a:gridCol>
                <a:gridCol w="1753086">
                  <a:extLst>
                    <a:ext uri="{9D8B030D-6E8A-4147-A177-3AD203B41FA5}">
                      <a16:colId xmlns:a16="http://schemas.microsoft.com/office/drawing/2014/main" val="2082917926"/>
                    </a:ext>
                  </a:extLst>
                </a:gridCol>
                <a:gridCol w="822960">
                  <a:extLst>
                    <a:ext uri="{9D8B030D-6E8A-4147-A177-3AD203B41FA5}">
                      <a16:colId xmlns:a16="http://schemas.microsoft.com/office/drawing/2014/main" val="858755341"/>
                    </a:ext>
                  </a:extLst>
                </a:gridCol>
                <a:gridCol w="836763">
                  <a:extLst>
                    <a:ext uri="{9D8B030D-6E8A-4147-A177-3AD203B41FA5}">
                      <a16:colId xmlns:a16="http://schemas.microsoft.com/office/drawing/2014/main" val="4120551411"/>
                    </a:ext>
                  </a:extLst>
                </a:gridCol>
              </a:tblGrid>
              <a:tr h="159697">
                <a:tc>
                  <a:txBody>
                    <a:bodyPr/>
                    <a:lstStyle/>
                    <a:p>
                      <a:endParaRPr lang="de-DE" sz="1000">
                        <a:latin typeface="+mn-lt"/>
                      </a:endParaRPr>
                    </a:p>
                  </a:txBody>
                  <a:tcPr marT="36000" marB="36000"/>
                </a:tc>
                <a:tc gridSpan="3">
                  <a:txBody>
                    <a:bodyPr/>
                    <a:lstStyle/>
                    <a:p>
                      <a:pPr algn="ctr"/>
                      <a:r>
                        <a:rPr lang="de-DE" sz="1000">
                          <a:latin typeface="+mn-lt"/>
                        </a:rPr>
                        <a:t>Previously Untreated</a:t>
                      </a:r>
                    </a:p>
                  </a:txBody>
                  <a:tcPr marT="36000" marB="36000"/>
                </a:tc>
                <a:tc hMerge="1">
                  <a:txBody>
                    <a:bodyPr/>
                    <a:lstStyle/>
                    <a:p>
                      <a:endParaRPr lang="de-DE" sz="1200"/>
                    </a:p>
                  </a:txBody>
                  <a:tcPr/>
                </a:tc>
                <a:tc hMerge="1">
                  <a:txBody>
                    <a:bodyPr/>
                    <a:lstStyle/>
                    <a:p>
                      <a:endParaRPr lang="de-DE" sz="1200"/>
                    </a:p>
                  </a:txBody>
                  <a:tcPr/>
                </a:tc>
                <a:tc>
                  <a:txBody>
                    <a:bodyPr/>
                    <a:lstStyle/>
                    <a:p>
                      <a:endParaRPr lang="de-DE" sz="1000">
                        <a:latin typeface="+mn-lt"/>
                      </a:endParaRPr>
                    </a:p>
                  </a:txBody>
                  <a:tcPr marT="36000" marB="36000"/>
                </a:tc>
                <a:tc>
                  <a:txBody>
                    <a:bodyPr/>
                    <a:lstStyle/>
                    <a:p>
                      <a:endParaRPr lang="de-DE" sz="1000">
                        <a:latin typeface="+mn-lt"/>
                      </a:endParaRPr>
                    </a:p>
                  </a:txBody>
                  <a:tcPr marT="36000" marB="36000"/>
                </a:tc>
                <a:tc gridSpan="3">
                  <a:txBody>
                    <a:bodyPr/>
                    <a:lstStyle/>
                    <a:p>
                      <a:pPr algn="ctr"/>
                      <a:r>
                        <a:rPr lang="de-DE" sz="1000">
                          <a:latin typeface="+mn-lt"/>
                        </a:rPr>
                        <a:t>Previously Treated</a:t>
                      </a:r>
                    </a:p>
                  </a:txBody>
                  <a:tcPr marT="36000" marB="36000"/>
                </a:tc>
                <a:tc hMerge="1">
                  <a:txBody>
                    <a:bodyPr/>
                    <a:lstStyle/>
                    <a:p>
                      <a:endParaRPr lang="de-DE" sz="1200"/>
                    </a:p>
                  </a:txBody>
                  <a:tcPr/>
                </a:tc>
                <a:tc hMerge="1">
                  <a:txBody>
                    <a:bodyPr/>
                    <a:lstStyle/>
                    <a:p>
                      <a:endParaRPr lang="de-DE" sz="1200"/>
                    </a:p>
                  </a:txBody>
                  <a:tcPr/>
                </a:tc>
                <a:tc>
                  <a:txBody>
                    <a:bodyPr/>
                    <a:lstStyle/>
                    <a:p>
                      <a:endParaRPr lang="de-DE" sz="1000">
                        <a:latin typeface="+mn-lt"/>
                      </a:endParaRPr>
                    </a:p>
                  </a:txBody>
                  <a:tcPr marT="36000" marB="36000"/>
                </a:tc>
                <a:extLst>
                  <a:ext uri="{0D108BD9-81ED-4DB2-BD59-A6C34878D82A}">
                    <a16:rowId xmlns:a16="http://schemas.microsoft.com/office/drawing/2014/main" val="910976956"/>
                  </a:ext>
                </a:extLst>
              </a:tr>
              <a:tr h="108457">
                <a:tc>
                  <a:txBody>
                    <a:bodyPr/>
                    <a:lstStyle/>
                    <a:p>
                      <a:endParaRPr lang="de-DE" sz="900">
                        <a:solidFill>
                          <a:schemeClr val="tx1"/>
                        </a:solidFill>
                        <a:latin typeface="+mn-lt"/>
                      </a:endParaRPr>
                    </a:p>
                  </a:txBody>
                  <a:tcPr marT="0" marB="0"/>
                </a:tc>
                <a:tc>
                  <a:txBody>
                    <a:bodyPr/>
                    <a:lstStyle/>
                    <a:p>
                      <a:pPr algn="ctr"/>
                      <a:r>
                        <a:rPr lang="de-DE" sz="900">
                          <a:solidFill>
                            <a:schemeClr val="tx1"/>
                          </a:solidFill>
                          <a:latin typeface="+mn-lt"/>
                        </a:rPr>
                        <a:t>N</a:t>
                      </a:r>
                    </a:p>
                  </a:txBody>
                  <a:tcPr marT="0" marB="0"/>
                </a:tc>
                <a:tc>
                  <a:txBody>
                    <a:bodyPr/>
                    <a:lstStyle/>
                    <a:p>
                      <a:pPr algn="ctr"/>
                      <a:endParaRPr lang="de-DE" sz="900">
                        <a:solidFill>
                          <a:schemeClr val="tx1"/>
                        </a:solidFill>
                        <a:latin typeface="+mn-lt"/>
                      </a:endParaRPr>
                    </a:p>
                  </a:txBody>
                  <a:tcPr marT="0" marB="0"/>
                </a:tc>
                <a:tc>
                  <a:txBody>
                    <a:bodyPr/>
                    <a:lstStyle/>
                    <a:p>
                      <a:pPr algn="ctr"/>
                      <a:r>
                        <a:rPr lang="de-DE" sz="900">
                          <a:solidFill>
                            <a:schemeClr val="tx1"/>
                          </a:solidFill>
                          <a:latin typeface="+mn-lt"/>
                        </a:rPr>
                        <a:t>HR</a:t>
                      </a:r>
                    </a:p>
                  </a:txBody>
                  <a:tcPr marT="0" marB="0"/>
                </a:tc>
                <a:tc>
                  <a:txBody>
                    <a:bodyPr/>
                    <a:lstStyle/>
                    <a:p>
                      <a:pPr algn="ctr"/>
                      <a:r>
                        <a:rPr lang="de-DE" sz="900">
                          <a:solidFill>
                            <a:schemeClr val="tx1"/>
                          </a:solidFill>
                          <a:latin typeface="+mn-lt"/>
                        </a:rPr>
                        <a:t>95% Cl</a:t>
                      </a:r>
                    </a:p>
                  </a:txBody>
                  <a:tcPr marT="0" marB="0"/>
                </a:tc>
                <a:tc>
                  <a:txBody>
                    <a:bodyPr/>
                    <a:lstStyle/>
                    <a:p>
                      <a:pPr algn="ctr"/>
                      <a:endParaRPr lang="de-DE" sz="900">
                        <a:solidFill>
                          <a:schemeClr val="tx1"/>
                        </a:solidFill>
                        <a:latin typeface="+mn-lt"/>
                      </a:endParaRPr>
                    </a:p>
                  </a:txBody>
                  <a:tcPr marT="0" marB="0"/>
                </a:tc>
                <a:tc>
                  <a:txBody>
                    <a:bodyPr/>
                    <a:lstStyle/>
                    <a:p>
                      <a:pPr algn="ctr"/>
                      <a:r>
                        <a:rPr lang="de-DE" sz="900">
                          <a:solidFill>
                            <a:schemeClr val="tx1"/>
                          </a:solidFill>
                          <a:latin typeface="+mn-lt"/>
                        </a:rPr>
                        <a:t>N</a:t>
                      </a:r>
                    </a:p>
                  </a:txBody>
                  <a:tcPr marT="0" marB="0"/>
                </a:tc>
                <a:tc>
                  <a:txBody>
                    <a:bodyPr/>
                    <a:lstStyle/>
                    <a:p>
                      <a:pPr algn="ctr"/>
                      <a:endParaRPr lang="de-DE" sz="900">
                        <a:solidFill>
                          <a:schemeClr val="tx1"/>
                        </a:solidFill>
                        <a:latin typeface="+mn-lt"/>
                      </a:endParaRPr>
                    </a:p>
                  </a:txBody>
                  <a:tcPr marT="0" marB="0"/>
                </a:tc>
                <a:tc>
                  <a:txBody>
                    <a:bodyPr/>
                    <a:lstStyle/>
                    <a:p>
                      <a:pPr algn="ctr"/>
                      <a:r>
                        <a:rPr lang="de-DE" sz="900">
                          <a:solidFill>
                            <a:schemeClr val="tx1"/>
                          </a:solidFill>
                          <a:latin typeface="+mn-lt"/>
                        </a:rPr>
                        <a:t>HR</a:t>
                      </a:r>
                    </a:p>
                  </a:txBody>
                  <a:tcPr marT="0" marB="0"/>
                </a:tc>
                <a:tc>
                  <a:txBody>
                    <a:bodyPr/>
                    <a:lstStyle/>
                    <a:p>
                      <a:pPr algn="ctr"/>
                      <a:r>
                        <a:rPr lang="de-DE" sz="900">
                          <a:solidFill>
                            <a:schemeClr val="tx1"/>
                          </a:solidFill>
                          <a:latin typeface="+mn-lt"/>
                        </a:rPr>
                        <a:t>95% Cl</a:t>
                      </a:r>
                    </a:p>
                  </a:txBody>
                  <a:tcPr marT="0" marB="0"/>
                </a:tc>
                <a:extLst>
                  <a:ext uri="{0D108BD9-81ED-4DB2-BD59-A6C34878D82A}">
                    <a16:rowId xmlns:a16="http://schemas.microsoft.com/office/drawing/2014/main" val="2233110078"/>
                  </a:ext>
                </a:extLst>
              </a:tr>
              <a:tr h="1084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900">
                          <a:solidFill>
                            <a:schemeClr val="tx1"/>
                          </a:solidFill>
                          <a:latin typeface="+mn-lt"/>
                        </a:rPr>
                        <a:t>All patients</a:t>
                      </a:r>
                    </a:p>
                  </a:txBody>
                  <a:tcPr marT="0" marB="0"/>
                </a:tc>
                <a:tc>
                  <a:txBody>
                    <a:bodyPr/>
                    <a:lstStyle/>
                    <a:p>
                      <a:pPr algn="ctr"/>
                      <a:r>
                        <a:rPr lang="de-DE" sz="900">
                          <a:solidFill>
                            <a:schemeClr val="tx1"/>
                          </a:solidFill>
                          <a:latin typeface="+mn-lt"/>
                        </a:rPr>
                        <a:t>68</a:t>
                      </a:r>
                    </a:p>
                  </a:txBody>
                  <a:tcPr marT="0" marB="0"/>
                </a:tc>
                <a:tc>
                  <a:txBody>
                    <a:bodyPr/>
                    <a:lstStyle/>
                    <a:p>
                      <a:pPr algn="ctr"/>
                      <a:endParaRPr lang="de-DE" sz="900">
                        <a:solidFill>
                          <a:schemeClr val="tx1"/>
                        </a:solidFill>
                        <a:latin typeface="+mn-lt"/>
                      </a:endParaRPr>
                    </a:p>
                  </a:txBody>
                  <a:tcPr marT="0" marB="0"/>
                </a:tc>
                <a:tc>
                  <a:txBody>
                    <a:bodyPr/>
                    <a:lstStyle/>
                    <a:p>
                      <a:pPr algn="ctr"/>
                      <a:r>
                        <a:rPr lang="de-DE" sz="900">
                          <a:solidFill>
                            <a:schemeClr val="tx1"/>
                          </a:solidFill>
                          <a:latin typeface="+mn-lt"/>
                        </a:rPr>
                        <a:t>0.32</a:t>
                      </a:r>
                    </a:p>
                  </a:txBody>
                  <a:tcPr marT="0" marB="0"/>
                </a:tc>
                <a:tc>
                  <a:txBody>
                    <a:bodyPr/>
                    <a:lstStyle/>
                    <a:p>
                      <a:pPr algn="ctr"/>
                      <a:r>
                        <a:rPr lang="de-DE" sz="900">
                          <a:solidFill>
                            <a:schemeClr val="tx1"/>
                          </a:solidFill>
                          <a:latin typeface="+mn-lt"/>
                        </a:rPr>
                        <a:t>(0.14-0.70)</a:t>
                      </a:r>
                    </a:p>
                  </a:txBody>
                  <a:tcPr marT="0" marB="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900">
                          <a:solidFill>
                            <a:schemeClr val="tx1"/>
                          </a:solidFill>
                          <a:latin typeface="+mn-lt"/>
                        </a:rPr>
                        <a:t>All patients</a:t>
                      </a:r>
                    </a:p>
                  </a:txBody>
                  <a:tcPr marT="0" marB="0"/>
                </a:tc>
                <a:tc>
                  <a:txBody>
                    <a:bodyPr/>
                    <a:lstStyle/>
                    <a:p>
                      <a:pPr algn="ctr"/>
                      <a:r>
                        <a:rPr lang="de-DE" sz="900">
                          <a:solidFill>
                            <a:schemeClr val="tx1"/>
                          </a:solidFill>
                          <a:latin typeface="+mn-lt"/>
                        </a:rPr>
                        <a:t>82</a:t>
                      </a:r>
                    </a:p>
                  </a:txBody>
                  <a:tcPr marT="0" marB="0"/>
                </a:tc>
                <a:tc>
                  <a:txBody>
                    <a:bodyPr/>
                    <a:lstStyle/>
                    <a:p>
                      <a:pPr algn="ctr"/>
                      <a:endParaRPr lang="de-DE" sz="900">
                        <a:solidFill>
                          <a:schemeClr val="tx1"/>
                        </a:solidFill>
                        <a:latin typeface="+mn-lt"/>
                      </a:endParaRPr>
                    </a:p>
                  </a:txBody>
                  <a:tcPr marT="0" marB="0"/>
                </a:tc>
                <a:tc>
                  <a:txBody>
                    <a:bodyPr/>
                    <a:lstStyle/>
                    <a:p>
                      <a:pPr algn="ctr"/>
                      <a:r>
                        <a:rPr lang="de-DE" sz="900">
                          <a:solidFill>
                            <a:schemeClr val="tx1"/>
                          </a:solidFill>
                          <a:latin typeface="+mn-lt"/>
                        </a:rPr>
                        <a:t>0.22</a:t>
                      </a:r>
                    </a:p>
                  </a:txBody>
                  <a:tcPr marT="0" marB="0"/>
                </a:tc>
                <a:tc>
                  <a:txBody>
                    <a:bodyPr/>
                    <a:lstStyle/>
                    <a:p>
                      <a:pPr algn="ctr"/>
                      <a:r>
                        <a:rPr lang="de-DE" sz="900">
                          <a:solidFill>
                            <a:schemeClr val="tx1"/>
                          </a:solidFill>
                          <a:latin typeface="+mn-lt"/>
                        </a:rPr>
                        <a:t>(0.11-0.43)</a:t>
                      </a:r>
                    </a:p>
                  </a:txBody>
                  <a:tcPr marT="0" marB="0"/>
                </a:tc>
                <a:extLst>
                  <a:ext uri="{0D108BD9-81ED-4DB2-BD59-A6C34878D82A}">
                    <a16:rowId xmlns:a16="http://schemas.microsoft.com/office/drawing/2014/main" val="306437522"/>
                  </a:ext>
                </a:extLst>
              </a:tr>
              <a:tr h="325372">
                <a:tc>
                  <a:txBody>
                    <a:bodyPr/>
                    <a:lstStyle/>
                    <a:p>
                      <a:r>
                        <a:rPr lang="de-DE" sz="900">
                          <a:solidFill>
                            <a:schemeClr val="tx1"/>
                          </a:solidFill>
                          <a:latin typeface="+mn-lt"/>
                        </a:rPr>
                        <a:t>Age</a:t>
                      </a:r>
                    </a:p>
                    <a:p>
                      <a:pPr lvl="1"/>
                      <a:r>
                        <a:rPr lang="de-DE" sz="900">
                          <a:solidFill>
                            <a:schemeClr val="tx1"/>
                          </a:solidFill>
                          <a:latin typeface="+mn-lt"/>
                        </a:rPr>
                        <a:t>&lt;65</a:t>
                      </a:r>
                    </a:p>
                    <a:p>
                      <a:pPr lvl="1"/>
                      <a:r>
                        <a:rPr lang="de-DE" sz="900">
                          <a:solidFill>
                            <a:schemeClr val="tx1"/>
                          </a:solidFill>
                          <a:latin typeface="+mn-lt"/>
                          <a:cs typeface="Arial" panose="020B0604020202020204" pitchFamily="34" charset="0"/>
                        </a:rPr>
                        <a:t>≥65</a:t>
                      </a: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30</a:t>
                      </a:r>
                    </a:p>
                    <a:p>
                      <a:pPr algn="ctr"/>
                      <a:r>
                        <a:rPr lang="de-DE" sz="900">
                          <a:solidFill>
                            <a:schemeClr val="tx1"/>
                          </a:solidFill>
                          <a:latin typeface="+mn-lt"/>
                        </a:rPr>
                        <a:t>38</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0.32</a:t>
                      </a:r>
                    </a:p>
                    <a:p>
                      <a:pPr algn="ctr"/>
                      <a:r>
                        <a:rPr lang="de-DE" sz="900">
                          <a:solidFill>
                            <a:schemeClr val="tx1"/>
                          </a:solidFill>
                          <a:latin typeface="+mn-lt"/>
                        </a:rPr>
                        <a:t>0.34</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(0.10-1.04)</a:t>
                      </a:r>
                    </a:p>
                    <a:p>
                      <a:pPr algn="ctr"/>
                      <a:r>
                        <a:rPr lang="de-DE" sz="900">
                          <a:solidFill>
                            <a:schemeClr val="tx1"/>
                          </a:solidFill>
                          <a:latin typeface="+mn-lt"/>
                        </a:rPr>
                        <a:t>(0.12-1.01)</a:t>
                      </a:r>
                    </a:p>
                  </a:txBody>
                  <a:tcPr marT="0" marB="0"/>
                </a:tc>
                <a:tc>
                  <a:txBody>
                    <a:bodyPr/>
                    <a:lstStyle/>
                    <a:p>
                      <a:r>
                        <a:rPr lang="de-DE" sz="900">
                          <a:solidFill>
                            <a:schemeClr val="tx1"/>
                          </a:solidFill>
                          <a:latin typeface="+mn-lt"/>
                        </a:rPr>
                        <a:t>Age</a:t>
                      </a:r>
                    </a:p>
                    <a:p>
                      <a:pPr lvl="1"/>
                      <a:r>
                        <a:rPr lang="de-DE" sz="900">
                          <a:solidFill>
                            <a:schemeClr val="tx1"/>
                          </a:solidFill>
                          <a:latin typeface="+mn-lt"/>
                        </a:rPr>
                        <a:t>&lt;65</a:t>
                      </a:r>
                    </a:p>
                    <a:p>
                      <a:pPr lvl="1"/>
                      <a:r>
                        <a:rPr lang="de-DE" sz="900">
                          <a:solidFill>
                            <a:schemeClr val="tx1"/>
                          </a:solidFill>
                          <a:latin typeface="+mn-lt"/>
                          <a:cs typeface="Arial" panose="020B0604020202020204" pitchFamily="34" charset="0"/>
                        </a:rPr>
                        <a:t>≥65</a:t>
                      </a: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28</a:t>
                      </a:r>
                    </a:p>
                    <a:p>
                      <a:pPr algn="ctr"/>
                      <a:r>
                        <a:rPr lang="de-DE" sz="900">
                          <a:solidFill>
                            <a:schemeClr val="tx1"/>
                          </a:solidFill>
                          <a:latin typeface="+mn-lt"/>
                        </a:rPr>
                        <a:t>54</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0.15</a:t>
                      </a:r>
                    </a:p>
                    <a:p>
                      <a:pPr algn="ctr"/>
                      <a:r>
                        <a:rPr lang="de-DE" sz="900">
                          <a:solidFill>
                            <a:schemeClr val="tx1"/>
                          </a:solidFill>
                          <a:latin typeface="+mn-lt"/>
                        </a:rPr>
                        <a:t>0.26</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(0.04-0.56)</a:t>
                      </a:r>
                    </a:p>
                    <a:p>
                      <a:pPr algn="ctr"/>
                      <a:r>
                        <a:rPr lang="de-DE" sz="900">
                          <a:solidFill>
                            <a:schemeClr val="tx1"/>
                          </a:solidFill>
                          <a:latin typeface="+mn-lt"/>
                        </a:rPr>
                        <a:t>(0.12-0.57)</a:t>
                      </a:r>
                    </a:p>
                  </a:txBody>
                  <a:tcPr marT="0" marB="0"/>
                </a:tc>
                <a:extLst>
                  <a:ext uri="{0D108BD9-81ED-4DB2-BD59-A6C34878D82A}">
                    <a16:rowId xmlns:a16="http://schemas.microsoft.com/office/drawing/2014/main" val="2763683704"/>
                  </a:ext>
                </a:extLst>
              </a:tr>
              <a:tr h="325372">
                <a:tc>
                  <a:txBody>
                    <a:bodyPr/>
                    <a:lstStyle/>
                    <a:p>
                      <a:r>
                        <a:rPr lang="de-DE" sz="900">
                          <a:solidFill>
                            <a:schemeClr val="tx1"/>
                          </a:solidFill>
                          <a:latin typeface="+mn-lt"/>
                        </a:rPr>
                        <a:t>Gender</a:t>
                      </a:r>
                    </a:p>
                    <a:p>
                      <a:pPr lvl="1"/>
                      <a:r>
                        <a:rPr lang="de-DE" sz="900">
                          <a:solidFill>
                            <a:schemeClr val="tx1"/>
                          </a:solidFill>
                          <a:latin typeface="+mn-lt"/>
                        </a:rPr>
                        <a:t>Male</a:t>
                      </a:r>
                    </a:p>
                    <a:p>
                      <a:pPr lvl="1"/>
                      <a:r>
                        <a:rPr lang="de-DE" sz="900">
                          <a:solidFill>
                            <a:schemeClr val="tx1"/>
                          </a:solidFill>
                          <a:latin typeface="+mn-lt"/>
                        </a:rPr>
                        <a:t>Female</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43</a:t>
                      </a:r>
                    </a:p>
                    <a:p>
                      <a:pPr algn="ctr"/>
                      <a:r>
                        <a:rPr lang="de-DE" sz="900">
                          <a:solidFill>
                            <a:schemeClr val="tx1"/>
                          </a:solidFill>
                          <a:latin typeface="+mn-lt"/>
                        </a:rPr>
                        <a:t>25</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0.30</a:t>
                      </a:r>
                    </a:p>
                    <a:p>
                      <a:pPr algn="ctr"/>
                      <a:r>
                        <a:rPr lang="de-DE" sz="900">
                          <a:solidFill>
                            <a:schemeClr val="tx1"/>
                          </a:solidFill>
                          <a:latin typeface="+mn-lt"/>
                        </a:rPr>
                        <a:t>0.41</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(0.11-0.83)</a:t>
                      </a:r>
                    </a:p>
                    <a:p>
                      <a:pPr algn="ctr"/>
                      <a:r>
                        <a:rPr lang="de-DE" sz="900">
                          <a:solidFill>
                            <a:schemeClr val="tx1"/>
                          </a:solidFill>
                          <a:latin typeface="+mn-lt"/>
                        </a:rPr>
                        <a:t>(0.11-1.52)</a:t>
                      </a:r>
                    </a:p>
                  </a:txBody>
                  <a:tcPr marT="0" marB="0"/>
                </a:tc>
                <a:tc>
                  <a:txBody>
                    <a:bodyPr/>
                    <a:lstStyle/>
                    <a:p>
                      <a:r>
                        <a:rPr lang="de-DE" sz="900">
                          <a:solidFill>
                            <a:schemeClr val="tx1"/>
                          </a:solidFill>
                          <a:latin typeface="+mn-lt"/>
                        </a:rPr>
                        <a:t>Gender</a:t>
                      </a:r>
                    </a:p>
                    <a:p>
                      <a:pPr lvl="1"/>
                      <a:r>
                        <a:rPr lang="de-DE" sz="900">
                          <a:solidFill>
                            <a:schemeClr val="tx1"/>
                          </a:solidFill>
                          <a:latin typeface="+mn-lt"/>
                        </a:rPr>
                        <a:t>Male</a:t>
                      </a:r>
                    </a:p>
                    <a:p>
                      <a:pPr lvl="1"/>
                      <a:r>
                        <a:rPr lang="de-DE" sz="900">
                          <a:solidFill>
                            <a:schemeClr val="tx1"/>
                          </a:solidFill>
                          <a:latin typeface="+mn-lt"/>
                        </a:rPr>
                        <a:t>Female</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56</a:t>
                      </a:r>
                    </a:p>
                    <a:p>
                      <a:pPr algn="ctr"/>
                      <a:r>
                        <a:rPr lang="de-DE" sz="900">
                          <a:solidFill>
                            <a:schemeClr val="tx1"/>
                          </a:solidFill>
                          <a:latin typeface="+mn-lt"/>
                        </a:rPr>
                        <a:t>26</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0.32</a:t>
                      </a:r>
                    </a:p>
                    <a:p>
                      <a:pPr algn="ctr"/>
                      <a:r>
                        <a:rPr lang="de-DE" sz="900">
                          <a:solidFill>
                            <a:schemeClr val="tx1"/>
                          </a:solidFill>
                          <a:latin typeface="+mn-lt"/>
                        </a:rPr>
                        <a:t>0.08</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(0.15-0.56)</a:t>
                      </a:r>
                    </a:p>
                    <a:p>
                      <a:pPr algn="ctr"/>
                      <a:r>
                        <a:rPr lang="de-DE" sz="900">
                          <a:solidFill>
                            <a:schemeClr val="tx1"/>
                          </a:solidFill>
                          <a:latin typeface="+mn-lt"/>
                        </a:rPr>
                        <a:t>(0.02-0.38)</a:t>
                      </a:r>
                    </a:p>
                  </a:txBody>
                  <a:tcPr marT="0" marB="0"/>
                </a:tc>
                <a:extLst>
                  <a:ext uri="{0D108BD9-81ED-4DB2-BD59-A6C34878D82A}">
                    <a16:rowId xmlns:a16="http://schemas.microsoft.com/office/drawing/2014/main" val="361267178"/>
                  </a:ext>
                </a:extLst>
              </a:tr>
              <a:tr h="325372">
                <a:tc>
                  <a:txBody>
                    <a:bodyPr/>
                    <a:lstStyle/>
                    <a:p>
                      <a:r>
                        <a:rPr lang="de-DE" sz="900">
                          <a:solidFill>
                            <a:schemeClr val="tx1"/>
                          </a:solidFill>
                          <a:latin typeface="+mn-lt"/>
                        </a:rPr>
                        <a:t>Baseline IgM</a:t>
                      </a:r>
                    </a:p>
                    <a:p>
                      <a:pPr lvl="1"/>
                      <a:r>
                        <a:rPr lang="de-DE" sz="900">
                          <a:solidFill>
                            <a:schemeClr val="tx1"/>
                          </a:solidFill>
                          <a:latin typeface="+mn-lt"/>
                        </a:rPr>
                        <a:t>&lt;40 g/L</a:t>
                      </a:r>
                    </a:p>
                    <a:p>
                      <a:pPr lvl="1"/>
                      <a:r>
                        <a:rPr lang="de-DE" sz="900">
                          <a:solidFill>
                            <a:schemeClr val="tx1"/>
                          </a:solidFill>
                          <a:latin typeface="+mn-lt"/>
                          <a:cs typeface="Arial" panose="020B0604020202020204" pitchFamily="34" charset="0"/>
                        </a:rPr>
                        <a:t>≥40 g/L</a:t>
                      </a: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44</a:t>
                      </a:r>
                    </a:p>
                    <a:p>
                      <a:pPr algn="ctr"/>
                      <a:r>
                        <a:rPr lang="de-DE" sz="900">
                          <a:solidFill>
                            <a:schemeClr val="tx1"/>
                          </a:solidFill>
                          <a:latin typeface="+mn-lt"/>
                        </a:rPr>
                        <a:t>24</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0.23</a:t>
                      </a:r>
                    </a:p>
                    <a:p>
                      <a:pPr algn="ctr"/>
                      <a:r>
                        <a:rPr lang="de-DE" sz="900">
                          <a:solidFill>
                            <a:schemeClr val="tx1"/>
                          </a:solidFill>
                          <a:latin typeface="+mn-lt"/>
                        </a:rPr>
                        <a:t>0.62</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(0.08-0.63)</a:t>
                      </a:r>
                    </a:p>
                    <a:p>
                      <a:pPr algn="ctr"/>
                      <a:r>
                        <a:rPr lang="de-DE" sz="900">
                          <a:solidFill>
                            <a:schemeClr val="tx1"/>
                          </a:solidFill>
                          <a:latin typeface="+mn-lt"/>
                        </a:rPr>
                        <a:t>(0.17-2.35)</a:t>
                      </a:r>
                    </a:p>
                  </a:txBody>
                  <a:tcPr marT="0" marB="0"/>
                </a:tc>
                <a:tc>
                  <a:txBody>
                    <a:bodyPr/>
                    <a:lstStyle/>
                    <a:p>
                      <a:r>
                        <a:rPr lang="de-DE" sz="900">
                          <a:solidFill>
                            <a:schemeClr val="tx1"/>
                          </a:solidFill>
                          <a:latin typeface="+mn-lt"/>
                        </a:rPr>
                        <a:t>Baseline IgM</a:t>
                      </a:r>
                    </a:p>
                    <a:p>
                      <a:pPr lvl="1"/>
                      <a:r>
                        <a:rPr lang="de-DE" sz="900">
                          <a:solidFill>
                            <a:schemeClr val="tx1"/>
                          </a:solidFill>
                          <a:latin typeface="+mn-lt"/>
                        </a:rPr>
                        <a:t>&lt;40 g/L</a:t>
                      </a:r>
                    </a:p>
                    <a:p>
                      <a:pPr lvl="1"/>
                      <a:r>
                        <a:rPr lang="de-DE" sz="900">
                          <a:solidFill>
                            <a:schemeClr val="tx1"/>
                          </a:solidFill>
                          <a:latin typeface="+mn-lt"/>
                          <a:cs typeface="Arial" panose="020B0604020202020204" pitchFamily="34" charset="0"/>
                        </a:rPr>
                        <a:t>≥40 g/L</a:t>
                      </a: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50</a:t>
                      </a:r>
                    </a:p>
                    <a:p>
                      <a:pPr algn="ctr"/>
                      <a:r>
                        <a:rPr lang="de-DE" sz="900">
                          <a:solidFill>
                            <a:schemeClr val="tx1"/>
                          </a:solidFill>
                          <a:latin typeface="+mn-lt"/>
                        </a:rPr>
                        <a:t>32</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0.09</a:t>
                      </a:r>
                    </a:p>
                    <a:p>
                      <a:pPr algn="ctr"/>
                      <a:r>
                        <a:rPr lang="de-DE" sz="900">
                          <a:solidFill>
                            <a:schemeClr val="tx1"/>
                          </a:solidFill>
                          <a:latin typeface="+mn-lt"/>
                        </a:rPr>
                        <a:t>0.36</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(0.03-0.32)</a:t>
                      </a:r>
                    </a:p>
                    <a:p>
                      <a:pPr algn="ctr"/>
                      <a:r>
                        <a:rPr lang="de-DE" sz="900">
                          <a:solidFill>
                            <a:schemeClr val="tx1"/>
                          </a:solidFill>
                          <a:latin typeface="+mn-lt"/>
                        </a:rPr>
                        <a:t>(0.15-0.89)</a:t>
                      </a:r>
                    </a:p>
                  </a:txBody>
                  <a:tcPr marT="0" marB="0"/>
                </a:tc>
                <a:extLst>
                  <a:ext uri="{0D108BD9-81ED-4DB2-BD59-A6C34878D82A}">
                    <a16:rowId xmlns:a16="http://schemas.microsoft.com/office/drawing/2014/main" val="2290047214"/>
                  </a:ext>
                </a:extLst>
              </a:tr>
              <a:tr h="325372">
                <a:tc>
                  <a:txBody>
                    <a:bodyPr/>
                    <a:lstStyle/>
                    <a:p>
                      <a:r>
                        <a:rPr lang="de-DE" sz="900">
                          <a:solidFill>
                            <a:schemeClr val="tx1"/>
                          </a:solidFill>
                          <a:latin typeface="+mn-lt"/>
                        </a:rPr>
                        <a:t>Baseline HgB</a:t>
                      </a:r>
                    </a:p>
                    <a:p>
                      <a:pPr lvl="1"/>
                      <a:r>
                        <a:rPr lang="de-DE" sz="900">
                          <a:solidFill>
                            <a:schemeClr val="tx1"/>
                          </a:solidFill>
                          <a:latin typeface="+mn-lt"/>
                          <a:cs typeface="Arial" panose="020B0604020202020204" pitchFamily="34" charset="0"/>
                        </a:rPr>
                        <a:t>≤110 g/L</a:t>
                      </a:r>
                    </a:p>
                    <a:p>
                      <a:pPr lvl="1"/>
                      <a:r>
                        <a:rPr lang="de-DE" sz="900">
                          <a:solidFill>
                            <a:schemeClr val="tx1"/>
                          </a:solidFill>
                          <a:latin typeface="+mn-lt"/>
                          <a:cs typeface="Arial" panose="020B0604020202020204" pitchFamily="34" charset="0"/>
                        </a:rPr>
                        <a:t>&gt;110 g/L</a:t>
                      </a: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45</a:t>
                      </a:r>
                    </a:p>
                    <a:p>
                      <a:pPr algn="ctr"/>
                      <a:r>
                        <a:rPr lang="de-DE" sz="900">
                          <a:solidFill>
                            <a:schemeClr val="tx1"/>
                          </a:solidFill>
                          <a:latin typeface="+mn-lt"/>
                        </a:rPr>
                        <a:t>22</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0.35</a:t>
                      </a:r>
                    </a:p>
                    <a:p>
                      <a:pPr algn="ctr"/>
                      <a:r>
                        <a:rPr lang="de-DE" sz="900">
                          <a:solidFill>
                            <a:schemeClr val="tx1"/>
                          </a:solidFill>
                          <a:latin typeface="+mn-lt"/>
                        </a:rPr>
                        <a:t>0.28</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(0.14-0.85)</a:t>
                      </a:r>
                    </a:p>
                    <a:p>
                      <a:pPr algn="ctr"/>
                      <a:r>
                        <a:rPr lang="de-DE" sz="900">
                          <a:solidFill>
                            <a:schemeClr val="tx1"/>
                          </a:solidFill>
                          <a:latin typeface="+mn-lt"/>
                        </a:rPr>
                        <a:t>(0.05-1.72)</a:t>
                      </a:r>
                    </a:p>
                  </a:txBody>
                  <a:tcPr marT="0" marB="0"/>
                </a:tc>
                <a:tc>
                  <a:txBody>
                    <a:bodyPr/>
                    <a:lstStyle/>
                    <a:p>
                      <a:r>
                        <a:rPr lang="de-DE" sz="900">
                          <a:solidFill>
                            <a:schemeClr val="tx1"/>
                          </a:solidFill>
                          <a:latin typeface="+mn-lt"/>
                        </a:rPr>
                        <a:t>Baseline HgB</a:t>
                      </a:r>
                    </a:p>
                    <a:p>
                      <a:pPr lvl="1"/>
                      <a:r>
                        <a:rPr lang="de-DE" sz="900">
                          <a:solidFill>
                            <a:schemeClr val="tx1"/>
                          </a:solidFill>
                          <a:latin typeface="+mn-lt"/>
                          <a:cs typeface="Arial" panose="020B0604020202020204" pitchFamily="34" charset="0"/>
                        </a:rPr>
                        <a:t>≤110 g/L</a:t>
                      </a:r>
                    </a:p>
                    <a:p>
                      <a:pPr lvl="1"/>
                      <a:r>
                        <a:rPr lang="de-DE" sz="900">
                          <a:solidFill>
                            <a:schemeClr val="tx1"/>
                          </a:solidFill>
                          <a:latin typeface="+mn-lt"/>
                          <a:cs typeface="Arial" panose="020B0604020202020204" pitchFamily="34" charset="0"/>
                        </a:rPr>
                        <a:t>&gt;110 g/L</a:t>
                      </a: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49</a:t>
                      </a:r>
                    </a:p>
                    <a:p>
                      <a:pPr algn="ctr"/>
                      <a:r>
                        <a:rPr lang="de-DE" sz="900">
                          <a:solidFill>
                            <a:schemeClr val="tx1"/>
                          </a:solidFill>
                          <a:latin typeface="+mn-lt"/>
                        </a:rPr>
                        <a:t>32</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0.19</a:t>
                      </a:r>
                    </a:p>
                    <a:p>
                      <a:pPr algn="ctr"/>
                      <a:r>
                        <a:rPr lang="de-DE" sz="900">
                          <a:solidFill>
                            <a:schemeClr val="tx1"/>
                          </a:solidFill>
                          <a:latin typeface="+mn-lt"/>
                        </a:rPr>
                        <a:t>0.27</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(0.07-0.48)</a:t>
                      </a:r>
                    </a:p>
                    <a:p>
                      <a:pPr algn="ctr"/>
                      <a:r>
                        <a:rPr lang="de-DE" sz="900">
                          <a:solidFill>
                            <a:schemeClr val="tx1"/>
                          </a:solidFill>
                          <a:latin typeface="+mn-lt"/>
                        </a:rPr>
                        <a:t>(0.10-0.75)</a:t>
                      </a:r>
                    </a:p>
                  </a:txBody>
                  <a:tcPr marT="0" marB="0"/>
                </a:tc>
                <a:extLst>
                  <a:ext uri="{0D108BD9-81ED-4DB2-BD59-A6C34878D82A}">
                    <a16:rowId xmlns:a16="http://schemas.microsoft.com/office/drawing/2014/main" val="2212698722"/>
                  </a:ext>
                </a:extLst>
              </a:tr>
              <a:tr h="325372">
                <a:tc>
                  <a:txBody>
                    <a:bodyPr/>
                    <a:lstStyle/>
                    <a:p>
                      <a:r>
                        <a:rPr lang="de-DE" sz="900">
                          <a:solidFill>
                            <a:schemeClr val="tx1"/>
                          </a:solidFill>
                          <a:latin typeface="+mn-lt"/>
                        </a:rPr>
                        <a:t>Baseline </a:t>
                      </a:r>
                      <a:r>
                        <a:rPr lang="el-GR" sz="900">
                          <a:solidFill>
                            <a:schemeClr val="tx1"/>
                          </a:solidFill>
                          <a:latin typeface="+mn-lt"/>
                        </a:rPr>
                        <a:t>β</a:t>
                      </a:r>
                      <a:r>
                        <a:rPr lang="de-DE" sz="900">
                          <a:solidFill>
                            <a:schemeClr val="tx1"/>
                          </a:solidFill>
                          <a:latin typeface="+mn-lt"/>
                        </a:rPr>
                        <a:t>2-microglobulin</a:t>
                      </a:r>
                    </a:p>
                    <a:p>
                      <a:pPr lvl="1"/>
                      <a:r>
                        <a:rPr lang="de-DE" sz="900">
                          <a:solidFill>
                            <a:schemeClr val="tx1"/>
                          </a:solidFill>
                          <a:latin typeface="+mn-lt"/>
                          <a:cs typeface="Arial" panose="020B0604020202020204" pitchFamily="34" charset="0"/>
                        </a:rPr>
                        <a:t>≤3 mg/L</a:t>
                      </a:r>
                    </a:p>
                    <a:p>
                      <a:pPr lvl="1"/>
                      <a:r>
                        <a:rPr lang="de-DE" sz="900">
                          <a:solidFill>
                            <a:schemeClr val="tx1"/>
                          </a:solidFill>
                          <a:latin typeface="+mn-lt"/>
                          <a:cs typeface="Arial" panose="020B0604020202020204" pitchFamily="34" charset="0"/>
                        </a:rPr>
                        <a:t>&gt;3 mg/L</a:t>
                      </a: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20</a:t>
                      </a:r>
                    </a:p>
                    <a:p>
                      <a:pPr algn="ctr"/>
                      <a:r>
                        <a:rPr lang="de-DE" sz="900">
                          <a:solidFill>
                            <a:schemeClr val="tx1"/>
                          </a:solidFill>
                          <a:latin typeface="+mn-lt"/>
                        </a:rPr>
                        <a:t>48</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0.53</a:t>
                      </a:r>
                    </a:p>
                    <a:p>
                      <a:pPr algn="ctr"/>
                      <a:r>
                        <a:rPr lang="de-DE" sz="900">
                          <a:solidFill>
                            <a:schemeClr val="tx1"/>
                          </a:solidFill>
                          <a:latin typeface="+mn-lt"/>
                        </a:rPr>
                        <a:t>0.26</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(0.12-2.14)</a:t>
                      </a:r>
                    </a:p>
                    <a:p>
                      <a:pPr algn="ctr"/>
                      <a:r>
                        <a:rPr lang="de-DE" sz="900">
                          <a:solidFill>
                            <a:schemeClr val="tx1"/>
                          </a:solidFill>
                          <a:latin typeface="+mn-lt"/>
                        </a:rPr>
                        <a:t>(0.10-0.67)</a:t>
                      </a:r>
                    </a:p>
                  </a:txBody>
                  <a:tcPr marT="0" marB="0"/>
                </a:tc>
                <a:tc>
                  <a:txBody>
                    <a:bodyPr/>
                    <a:lstStyle/>
                    <a:p>
                      <a:r>
                        <a:rPr lang="de-DE" sz="900">
                          <a:solidFill>
                            <a:schemeClr val="tx1"/>
                          </a:solidFill>
                          <a:latin typeface="+mn-lt"/>
                        </a:rPr>
                        <a:t>Baseline </a:t>
                      </a:r>
                      <a:r>
                        <a:rPr lang="el-GR" sz="900">
                          <a:solidFill>
                            <a:schemeClr val="tx1"/>
                          </a:solidFill>
                          <a:latin typeface="+mn-lt"/>
                        </a:rPr>
                        <a:t>β</a:t>
                      </a:r>
                      <a:r>
                        <a:rPr lang="de-DE" sz="900">
                          <a:solidFill>
                            <a:schemeClr val="tx1"/>
                          </a:solidFill>
                          <a:latin typeface="+mn-lt"/>
                        </a:rPr>
                        <a:t>2-microglobulin</a:t>
                      </a:r>
                    </a:p>
                    <a:p>
                      <a:pPr lvl="1"/>
                      <a:r>
                        <a:rPr lang="de-DE" sz="900">
                          <a:solidFill>
                            <a:schemeClr val="tx1"/>
                          </a:solidFill>
                          <a:latin typeface="+mn-lt"/>
                          <a:cs typeface="Arial" panose="020B0604020202020204" pitchFamily="34" charset="0"/>
                        </a:rPr>
                        <a:t>≤3 mg/L</a:t>
                      </a:r>
                    </a:p>
                    <a:p>
                      <a:pPr lvl="1"/>
                      <a:r>
                        <a:rPr lang="de-DE" sz="900">
                          <a:solidFill>
                            <a:schemeClr val="tx1"/>
                          </a:solidFill>
                          <a:latin typeface="+mn-lt"/>
                          <a:cs typeface="Arial" panose="020B0604020202020204" pitchFamily="34" charset="0"/>
                        </a:rPr>
                        <a:t>&gt;3 mg/L</a:t>
                      </a: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22</a:t>
                      </a:r>
                    </a:p>
                    <a:p>
                      <a:pPr algn="ctr"/>
                      <a:r>
                        <a:rPr lang="de-DE" sz="900">
                          <a:solidFill>
                            <a:schemeClr val="tx1"/>
                          </a:solidFill>
                          <a:latin typeface="+mn-lt"/>
                        </a:rPr>
                        <a:t>60</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0.24</a:t>
                      </a:r>
                    </a:p>
                    <a:p>
                      <a:pPr algn="ctr"/>
                      <a:r>
                        <a:rPr lang="de-DE" sz="900">
                          <a:solidFill>
                            <a:schemeClr val="tx1"/>
                          </a:solidFill>
                          <a:latin typeface="+mn-lt"/>
                        </a:rPr>
                        <a:t>0.22</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(0.07-0.82)</a:t>
                      </a:r>
                    </a:p>
                    <a:p>
                      <a:pPr algn="ctr"/>
                      <a:r>
                        <a:rPr lang="de-DE" sz="900">
                          <a:solidFill>
                            <a:schemeClr val="tx1"/>
                          </a:solidFill>
                          <a:latin typeface="+mn-lt"/>
                        </a:rPr>
                        <a:t>(0.10-0.48)</a:t>
                      </a:r>
                    </a:p>
                  </a:txBody>
                  <a:tcPr marT="0" marB="0"/>
                </a:tc>
                <a:extLst>
                  <a:ext uri="{0D108BD9-81ED-4DB2-BD59-A6C34878D82A}">
                    <a16:rowId xmlns:a16="http://schemas.microsoft.com/office/drawing/2014/main" val="2207737406"/>
                  </a:ext>
                </a:extLst>
              </a:tr>
              <a:tr h="433829">
                <a:tc>
                  <a:txBody>
                    <a:bodyPr/>
                    <a:lstStyle/>
                    <a:p>
                      <a:r>
                        <a:rPr lang="de-DE" sz="900">
                          <a:solidFill>
                            <a:schemeClr val="tx1"/>
                          </a:solidFill>
                          <a:latin typeface="+mn-lt"/>
                        </a:rPr>
                        <a:t>WM IPSS</a:t>
                      </a:r>
                    </a:p>
                    <a:p>
                      <a:pPr lvl="1"/>
                      <a:r>
                        <a:rPr lang="de-DE" sz="900">
                          <a:solidFill>
                            <a:schemeClr val="tx1"/>
                          </a:solidFill>
                          <a:latin typeface="+mn-lt"/>
                        </a:rPr>
                        <a:t>Low</a:t>
                      </a:r>
                    </a:p>
                    <a:p>
                      <a:pPr lvl="1"/>
                      <a:r>
                        <a:rPr lang="de-DE" sz="900">
                          <a:solidFill>
                            <a:schemeClr val="tx1"/>
                          </a:solidFill>
                          <a:latin typeface="+mn-lt"/>
                        </a:rPr>
                        <a:t>Intermediate</a:t>
                      </a:r>
                    </a:p>
                    <a:p>
                      <a:pPr lvl="1"/>
                      <a:r>
                        <a:rPr lang="de-DE" sz="900">
                          <a:solidFill>
                            <a:schemeClr val="tx1"/>
                          </a:solidFill>
                          <a:latin typeface="+mn-lt"/>
                        </a:rPr>
                        <a:t>High</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15</a:t>
                      </a:r>
                    </a:p>
                    <a:p>
                      <a:pPr algn="ctr"/>
                      <a:r>
                        <a:rPr lang="de-DE" sz="900">
                          <a:solidFill>
                            <a:schemeClr val="tx1"/>
                          </a:solidFill>
                          <a:latin typeface="+mn-lt"/>
                        </a:rPr>
                        <a:t>25</a:t>
                      </a:r>
                    </a:p>
                    <a:p>
                      <a:pPr algn="ctr"/>
                      <a:r>
                        <a:rPr lang="de-DE" sz="900">
                          <a:solidFill>
                            <a:schemeClr val="tx1"/>
                          </a:solidFill>
                          <a:latin typeface="+mn-lt"/>
                        </a:rPr>
                        <a:t>28</a:t>
                      </a:r>
                    </a:p>
                  </a:txBody>
                  <a:tcPr marT="0" marB="0"/>
                </a:tc>
                <a:tc>
                  <a:txBody>
                    <a:bodyPr/>
                    <a:lstStyle/>
                    <a:p>
                      <a:pPr algn="ctr"/>
                      <a:endParaRPr lang="de-DE" sz="900">
                        <a:solidFill>
                          <a:schemeClr val="tx1"/>
                        </a:solidFill>
                        <a:latin typeface="+mn-lt"/>
                      </a:endParaRPr>
                    </a:p>
                  </a:txBody>
                  <a:tcPr marT="0" marB="0"/>
                </a:tc>
                <a:tc>
                  <a:txBody>
                    <a:bodyPr/>
                    <a:lstStyle/>
                    <a:p>
                      <a:pPr algn="ctr"/>
                      <a:r>
                        <a:rPr lang="de-DE" sz="900">
                          <a:solidFill>
                            <a:schemeClr val="tx1"/>
                          </a:solidFill>
                          <a:latin typeface="+mn-lt"/>
                        </a:rPr>
                        <a:t>0.21</a:t>
                      </a:r>
                    </a:p>
                    <a:p>
                      <a:pPr algn="ctr"/>
                      <a:r>
                        <a:rPr lang="de-DE" sz="900">
                          <a:solidFill>
                            <a:schemeClr val="tx1"/>
                          </a:solidFill>
                          <a:latin typeface="+mn-lt"/>
                        </a:rPr>
                        <a:t>0.59</a:t>
                      </a:r>
                    </a:p>
                    <a:p>
                      <a:pPr algn="ctr"/>
                      <a:r>
                        <a:rPr lang="de-DE" sz="900">
                          <a:solidFill>
                            <a:schemeClr val="tx1"/>
                          </a:solidFill>
                          <a:latin typeface="+mn-lt"/>
                        </a:rPr>
                        <a:t>0.22</a:t>
                      </a:r>
                    </a:p>
                  </a:txBody>
                  <a:tcPr marT="0" marB="0"/>
                </a:tc>
                <a:tc>
                  <a:txBody>
                    <a:bodyPr/>
                    <a:lstStyle/>
                    <a:p>
                      <a:pPr algn="ctr"/>
                      <a:r>
                        <a:rPr lang="de-DE" sz="900">
                          <a:solidFill>
                            <a:schemeClr val="tx1"/>
                          </a:solidFill>
                          <a:latin typeface="+mn-lt"/>
                        </a:rPr>
                        <a:t>(0.02-1.91)</a:t>
                      </a:r>
                    </a:p>
                    <a:p>
                      <a:pPr algn="ctr"/>
                      <a:r>
                        <a:rPr lang="de-DE" sz="900">
                          <a:solidFill>
                            <a:schemeClr val="tx1"/>
                          </a:solidFill>
                          <a:latin typeface="+mn-lt"/>
                        </a:rPr>
                        <a:t>(0.16-2.08)</a:t>
                      </a:r>
                    </a:p>
                    <a:p>
                      <a:pPr algn="ctr"/>
                      <a:r>
                        <a:rPr lang="de-DE" sz="900">
                          <a:solidFill>
                            <a:schemeClr val="tx1"/>
                          </a:solidFill>
                          <a:latin typeface="+mn-lt"/>
                        </a:rPr>
                        <a:t>(0.07-0.70)</a:t>
                      </a:r>
                    </a:p>
                  </a:txBody>
                  <a:tcPr marT="0" marB="0"/>
                </a:tc>
                <a:tc>
                  <a:txBody>
                    <a:bodyPr/>
                    <a:lstStyle/>
                    <a:p>
                      <a:r>
                        <a:rPr lang="de-DE" sz="900">
                          <a:solidFill>
                            <a:schemeClr val="tx1"/>
                          </a:solidFill>
                          <a:latin typeface="+mn-lt"/>
                        </a:rPr>
                        <a:t>WM IPSS</a:t>
                      </a:r>
                    </a:p>
                    <a:p>
                      <a:pPr lvl="1"/>
                      <a:r>
                        <a:rPr lang="de-DE" sz="900">
                          <a:solidFill>
                            <a:schemeClr val="tx1"/>
                          </a:solidFill>
                          <a:latin typeface="+mn-lt"/>
                        </a:rPr>
                        <a:t>Low</a:t>
                      </a:r>
                    </a:p>
                    <a:p>
                      <a:pPr lvl="1"/>
                      <a:r>
                        <a:rPr lang="de-DE" sz="900">
                          <a:solidFill>
                            <a:schemeClr val="tx1"/>
                          </a:solidFill>
                          <a:latin typeface="+mn-lt"/>
                        </a:rPr>
                        <a:t>Intermediate</a:t>
                      </a:r>
                    </a:p>
                    <a:p>
                      <a:pPr lvl="1"/>
                      <a:r>
                        <a:rPr lang="de-DE" sz="900">
                          <a:solidFill>
                            <a:schemeClr val="tx1"/>
                          </a:solidFill>
                          <a:latin typeface="+mn-lt"/>
                        </a:rPr>
                        <a:t>High</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17</a:t>
                      </a:r>
                    </a:p>
                    <a:p>
                      <a:pPr algn="ctr"/>
                      <a:r>
                        <a:rPr lang="de-DE" sz="900">
                          <a:solidFill>
                            <a:schemeClr val="tx1"/>
                          </a:solidFill>
                          <a:latin typeface="+mn-lt"/>
                        </a:rPr>
                        <a:t>36</a:t>
                      </a:r>
                    </a:p>
                    <a:p>
                      <a:pPr algn="ctr"/>
                      <a:r>
                        <a:rPr lang="de-DE" sz="900">
                          <a:solidFill>
                            <a:schemeClr val="tx1"/>
                          </a:solidFill>
                          <a:latin typeface="+mn-lt"/>
                        </a:rPr>
                        <a:t>29</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0.13</a:t>
                      </a:r>
                    </a:p>
                    <a:p>
                      <a:pPr algn="ctr"/>
                      <a:r>
                        <a:rPr lang="de-DE" sz="900">
                          <a:solidFill>
                            <a:schemeClr val="tx1"/>
                          </a:solidFill>
                          <a:latin typeface="+mn-lt"/>
                        </a:rPr>
                        <a:t>0.25</a:t>
                      </a:r>
                    </a:p>
                    <a:p>
                      <a:pPr algn="ctr"/>
                      <a:r>
                        <a:rPr lang="de-DE" sz="900">
                          <a:solidFill>
                            <a:schemeClr val="tx1"/>
                          </a:solidFill>
                          <a:latin typeface="+mn-lt"/>
                        </a:rPr>
                        <a:t>0.22</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(0.03-0.68)</a:t>
                      </a:r>
                    </a:p>
                    <a:p>
                      <a:pPr algn="ctr"/>
                      <a:r>
                        <a:rPr lang="de-DE" sz="900">
                          <a:solidFill>
                            <a:schemeClr val="tx1"/>
                          </a:solidFill>
                          <a:latin typeface="+mn-lt"/>
                        </a:rPr>
                        <a:t>(0.09-0.66)</a:t>
                      </a:r>
                    </a:p>
                    <a:p>
                      <a:pPr algn="ctr"/>
                      <a:r>
                        <a:rPr lang="de-DE" sz="900">
                          <a:solidFill>
                            <a:schemeClr val="tx1"/>
                          </a:solidFill>
                          <a:latin typeface="+mn-lt"/>
                        </a:rPr>
                        <a:t>(0.07-0.72)</a:t>
                      </a:r>
                    </a:p>
                  </a:txBody>
                  <a:tcPr marT="0" marB="0"/>
                </a:tc>
                <a:extLst>
                  <a:ext uri="{0D108BD9-81ED-4DB2-BD59-A6C34878D82A}">
                    <a16:rowId xmlns:a16="http://schemas.microsoft.com/office/drawing/2014/main" val="2171998340"/>
                  </a:ext>
                </a:extLst>
              </a:tr>
              <a:tr h="325372">
                <a:tc>
                  <a:txBody>
                    <a:bodyPr/>
                    <a:lstStyle/>
                    <a:p>
                      <a:r>
                        <a:rPr lang="de-DE" sz="900">
                          <a:solidFill>
                            <a:schemeClr val="tx1"/>
                          </a:solidFill>
                          <a:latin typeface="+mn-lt"/>
                        </a:rPr>
                        <a:t>MYD88</a:t>
                      </a:r>
                      <a:r>
                        <a:rPr lang="de-DE" sz="900" baseline="30000">
                          <a:solidFill>
                            <a:schemeClr val="tx1"/>
                          </a:solidFill>
                          <a:latin typeface="+mn-lt"/>
                        </a:rPr>
                        <a:t>L265P </a:t>
                      </a:r>
                      <a:r>
                        <a:rPr lang="de-DE" sz="900" baseline="0">
                          <a:solidFill>
                            <a:schemeClr val="tx1"/>
                          </a:solidFill>
                          <a:latin typeface="+mn-lt"/>
                        </a:rPr>
                        <a:t>Mutation</a:t>
                      </a:r>
                    </a:p>
                    <a:p>
                      <a:pPr lvl="1"/>
                      <a:r>
                        <a:rPr lang="de-DE" sz="900" baseline="0">
                          <a:solidFill>
                            <a:schemeClr val="tx1"/>
                          </a:solidFill>
                          <a:latin typeface="+mn-lt"/>
                        </a:rPr>
                        <a:t>Mutated</a:t>
                      </a:r>
                    </a:p>
                    <a:p>
                      <a:pPr lvl="1"/>
                      <a:r>
                        <a:rPr lang="de-DE" sz="900" baseline="0">
                          <a:solidFill>
                            <a:schemeClr val="tx1"/>
                          </a:solidFill>
                          <a:latin typeface="+mn-lt"/>
                        </a:rPr>
                        <a:t>Not Mutated</a:t>
                      </a: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59</a:t>
                      </a:r>
                    </a:p>
                    <a:p>
                      <a:pPr algn="ctr"/>
                      <a:r>
                        <a:rPr lang="de-DE" sz="900">
                          <a:solidFill>
                            <a:schemeClr val="tx1"/>
                          </a:solidFill>
                          <a:latin typeface="+mn-lt"/>
                        </a:rPr>
                        <a:t>5</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0.31</a:t>
                      </a:r>
                    </a:p>
                    <a:p>
                      <a:pPr algn="ctr"/>
                      <a:r>
                        <a:rPr lang="de-DE" sz="900">
                          <a:solidFill>
                            <a:schemeClr val="tx1"/>
                          </a:solidFill>
                          <a:latin typeface="+mn-lt"/>
                        </a:rPr>
                        <a:t>1.41</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(0.13-0.71)</a:t>
                      </a:r>
                    </a:p>
                    <a:p>
                      <a:pPr algn="ctr"/>
                      <a:r>
                        <a:rPr lang="de-DE" sz="900">
                          <a:solidFill>
                            <a:schemeClr val="tx1"/>
                          </a:solidFill>
                          <a:latin typeface="+mn-lt"/>
                        </a:rPr>
                        <a:t>(0.09-23.57)</a:t>
                      </a:r>
                    </a:p>
                  </a:txBody>
                  <a:tcPr marT="0" marB="0"/>
                </a:tc>
                <a:tc>
                  <a:txBody>
                    <a:bodyPr/>
                    <a:lstStyle/>
                    <a:p>
                      <a:r>
                        <a:rPr lang="de-DE" sz="900">
                          <a:solidFill>
                            <a:schemeClr val="tx1"/>
                          </a:solidFill>
                          <a:latin typeface="+mn-lt"/>
                        </a:rPr>
                        <a:t>MYD88</a:t>
                      </a:r>
                      <a:r>
                        <a:rPr lang="de-DE" sz="900" baseline="30000">
                          <a:solidFill>
                            <a:schemeClr val="tx1"/>
                          </a:solidFill>
                          <a:latin typeface="+mn-lt"/>
                        </a:rPr>
                        <a:t>L265P </a:t>
                      </a:r>
                      <a:r>
                        <a:rPr lang="de-DE" sz="900" baseline="0">
                          <a:solidFill>
                            <a:schemeClr val="tx1"/>
                          </a:solidFill>
                          <a:latin typeface="+mn-lt"/>
                        </a:rPr>
                        <a:t>Mutation</a:t>
                      </a:r>
                    </a:p>
                    <a:p>
                      <a:pPr lvl="1"/>
                      <a:r>
                        <a:rPr lang="de-DE" sz="900" baseline="0">
                          <a:solidFill>
                            <a:schemeClr val="tx1"/>
                          </a:solidFill>
                          <a:latin typeface="+mn-lt"/>
                        </a:rPr>
                        <a:t>Mutated</a:t>
                      </a:r>
                    </a:p>
                    <a:p>
                      <a:pPr lvl="1"/>
                      <a:r>
                        <a:rPr lang="de-DE" sz="900" baseline="0">
                          <a:solidFill>
                            <a:schemeClr val="tx1"/>
                          </a:solidFill>
                          <a:latin typeface="+mn-lt"/>
                        </a:rPr>
                        <a:t>Not Mutated</a:t>
                      </a: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57</a:t>
                      </a:r>
                    </a:p>
                    <a:p>
                      <a:pPr algn="ctr"/>
                      <a:r>
                        <a:rPr lang="de-DE" sz="900">
                          <a:solidFill>
                            <a:schemeClr val="tx1"/>
                          </a:solidFill>
                          <a:latin typeface="+mn-lt"/>
                        </a:rPr>
                        <a:t>15</a:t>
                      </a:r>
                    </a:p>
                  </a:txBody>
                  <a:tcPr marT="0" marB="0"/>
                </a:tc>
                <a:tc>
                  <a:txBody>
                    <a:bodyPr/>
                    <a:lstStyle/>
                    <a:p>
                      <a:pPr algn="ctr"/>
                      <a:endParaRPr lang="de-DE" sz="900">
                        <a:solidFill>
                          <a:schemeClr val="tx1"/>
                        </a:solidFill>
                        <a:latin typeface="+mn-lt"/>
                      </a:endParaRP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0.19</a:t>
                      </a:r>
                    </a:p>
                    <a:p>
                      <a:pPr algn="ctr"/>
                      <a:r>
                        <a:rPr lang="de-DE" sz="900">
                          <a:solidFill>
                            <a:schemeClr val="tx1"/>
                          </a:solidFill>
                          <a:latin typeface="+mn-lt"/>
                        </a:rPr>
                        <a:t>0.21</a:t>
                      </a:r>
                    </a:p>
                  </a:txBody>
                  <a:tcPr marT="0" marB="0"/>
                </a:tc>
                <a:tc>
                  <a:txBody>
                    <a:bodyPr/>
                    <a:lstStyle/>
                    <a:p>
                      <a:pPr algn="ctr"/>
                      <a:endParaRPr lang="de-DE" sz="900">
                        <a:solidFill>
                          <a:schemeClr val="tx1"/>
                        </a:solidFill>
                        <a:latin typeface="+mn-lt"/>
                      </a:endParaRPr>
                    </a:p>
                    <a:p>
                      <a:pPr algn="ctr"/>
                      <a:r>
                        <a:rPr lang="de-DE" sz="900">
                          <a:solidFill>
                            <a:schemeClr val="tx1"/>
                          </a:solidFill>
                          <a:latin typeface="+mn-lt"/>
                        </a:rPr>
                        <a:t>(0.08-0.41)</a:t>
                      </a:r>
                    </a:p>
                    <a:p>
                      <a:pPr algn="ctr"/>
                      <a:r>
                        <a:rPr lang="de-DE" sz="900">
                          <a:solidFill>
                            <a:schemeClr val="tx1"/>
                          </a:solidFill>
                          <a:latin typeface="+mn-lt"/>
                        </a:rPr>
                        <a:t>(0.04-1.12)</a:t>
                      </a:r>
                    </a:p>
                  </a:txBody>
                  <a:tcPr marT="0" marB="0"/>
                </a:tc>
                <a:extLst>
                  <a:ext uri="{0D108BD9-81ED-4DB2-BD59-A6C34878D82A}">
                    <a16:rowId xmlns:a16="http://schemas.microsoft.com/office/drawing/2014/main" val="2157337783"/>
                  </a:ext>
                </a:extLst>
              </a:tr>
            </a:tbl>
          </a:graphicData>
        </a:graphic>
      </p:graphicFrame>
      <p:pic>
        <p:nvPicPr>
          <p:cNvPr id="5" name="Grafik 4">
            <a:extLst>
              <a:ext uri="{FF2B5EF4-FFF2-40B4-BE49-F238E27FC236}">
                <a16:creationId xmlns:a16="http://schemas.microsoft.com/office/drawing/2014/main" id="{D509C7B6-EC72-9746-B340-96785F86D82D}"/>
              </a:ext>
            </a:extLst>
          </p:cNvPr>
          <p:cNvPicPr>
            <a:picLocks noChangeAspect="1"/>
          </p:cNvPicPr>
          <p:nvPr/>
        </p:nvPicPr>
        <p:blipFill>
          <a:blip r:embed="rId2"/>
          <a:stretch>
            <a:fillRect/>
          </a:stretch>
        </p:blipFill>
        <p:spPr>
          <a:xfrm>
            <a:off x="2972872" y="2177540"/>
            <a:ext cx="6438900" cy="3124200"/>
          </a:xfrm>
          <a:prstGeom prst="rect">
            <a:avLst/>
          </a:prstGeom>
        </p:spPr>
      </p:pic>
      <p:sp>
        <p:nvSpPr>
          <p:cNvPr id="2" name="Title 1">
            <a:extLst>
              <a:ext uri="{FF2B5EF4-FFF2-40B4-BE49-F238E27FC236}">
                <a16:creationId xmlns:a16="http://schemas.microsoft.com/office/drawing/2014/main" id="{61F30A89-6DCC-9B4D-B30B-98BF288FDEA2}"/>
              </a:ext>
            </a:extLst>
          </p:cNvPr>
          <p:cNvSpPr>
            <a:spLocks noGrp="1"/>
          </p:cNvSpPr>
          <p:nvPr>
            <p:ph type="title"/>
          </p:nvPr>
        </p:nvSpPr>
        <p:spPr/>
        <p:txBody>
          <a:bodyPr/>
          <a:lstStyle/>
          <a:p>
            <a:r>
              <a:rPr lang="en-IT"/>
              <a:t>Results</a:t>
            </a:r>
            <a:r>
              <a:rPr lang="en-US"/>
              <a:t>: PFS</a:t>
            </a:r>
            <a:r>
              <a:rPr lang="en-IT"/>
              <a:t> </a:t>
            </a:r>
          </a:p>
        </p:txBody>
      </p:sp>
      <p:sp>
        <p:nvSpPr>
          <p:cNvPr id="7" name="Footer Placeholder 5">
            <a:extLst>
              <a:ext uri="{FF2B5EF4-FFF2-40B4-BE49-F238E27FC236}">
                <a16:creationId xmlns:a16="http://schemas.microsoft.com/office/drawing/2014/main" id="{D1BF0932-933B-9147-9F46-1A346F49FCCB}"/>
              </a:ext>
            </a:extLst>
          </p:cNvPr>
          <p:cNvSpPr>
            <a:spLocks noGrp="1"/>
          </p:cNvSpPr>
          <p:nvPr>
            <p:ph type="ftr" sz="quarter" idx="11"/>
          </p:nvPr>
        </p:nvSpPr>
        <p:spPr/>
        <p:txBody>
          <a:bodyPr/>
          <a:lstStyle/>
          <a:p>
            <a:r>
              <a:rPr lang="en-US"/>
              <a:t>CI, confidence interval; Hgb, hemoglobin; HR, hazard ratio; IgM, immunoglobulin M; ITT, intention to treat; PFS, progression-free survival; RTX, rituximab.  </a:t>
            </a:r>
          </a:p>
          <a:p>
            <a:r>
              <a:rPr lang="en-US" b="1">
                <a:latin typeface="Arial" panose="020B0604020202020204" pitchFamily="34" charset="0"/>
                <a:cs typeface="Arial" panose="020B0604020202020204" pitchFamily="34" charset="0"/>
              </a:rPr>
              <a:t>Garcia-Sanz R et al, Abstract EP782 presented at EHA 2021.</a:t>
            </a:r>
          </a:p>
        </p:txBody>
      </p:sp>
      <p:sp>
        <p:nvSpPr>
          <p:cNvPr id="4" name="Textplatzhalter 3">
            <a:extLst>
              <a:ext uri="{FF2B5EF4-FFF2-40B4-BE49-F238E27FC236}">
                <a16:creationId xmlns:a16="http://schemas.microsoft.com/office/drawing/2014/main" id="{97F8B42A-10A0-E147-9072-0060BE08AF3B}"/>
              </a:ext>
            </a:extLst>
          </p:cNvPr>
          <p:cNvSpPr>
            <a:spLocks noGrp="1"/>
          </p:cNvSpPr>
          <p:nvPr>
            <p:ph type="body" sz="quarter" idx="12"/>
          </p:nvPr>
        </p:nvSpPr>
        <p:spPr/>
        <p:txBody>
          <a:bodyPr/>
          <a:lstStyle/>
          <a:p>
            <a:r>
              <a:rPr lang="de-DE"/>
              <a:t>PFS across prespecified subgroups </a:t>
            </a:r>
          </a:p>
        </p:txBody>
      </p:sp>
      <p:sp>
        <p:nvSpPr>
          <p:cNvPr id="12" name="Rectangle 11">
            <a:extLst>
              <a:ext uri="{FF2B5EF4-FFF2-40B4-BE49-F238E27FC236}">
                <a16:creationId xmlns:a16="http://schemas.microsoft.com/office/drawing/2014/main" id="{2F6D69E0-FA96-684F-B74C-601D9967CEB7}"/>
              </a:ext>
            </a:extLst>
          </p:cNvPr>
          <p:cNvSpPr/>
          <p:nvPr/>
        </p:nvSpPr>
        <p:spPr>
          <a:xfrm>
            <a:off x="410673" y="5780114"/>
            <a:ext cx="11373340" cy="461665"/>
          </a:xfrm>
          <a:prstGeom prst="rect">
            <a:avLst/>
          </a:prstGeom>
        </p:spPr>
        <p:txBody>
          <a:bodyPr wrap="square" lIns="0" tIns="0" rIns="0" bIns="0">
            <a:spAutoFit/>
          </a:bodyPr>
          <a:lstStyle/>
          <a:p>
            <a:pPr marL="171450" indent="-171450">
              <a:buClr>
                <a:schemeClr val="bg2"/>
              </a:buClr>
              <a:buFont typeface="Arial" panose="020B0604020202020204" pitchFamily="34" charset="0"/>
              <a:buChar char="•"/>
            </a:pPr>
            <a:r>
              <a:rPr lang="en-GB" sz="1000"/>
              <a:t>Improved PFS was observed with ibrutinib-RTX across prespecified subgroups</a:t>
            </a:r>
          </a:p>
          <a:p>
            <a:pPr marL="628650" lvl="1" indent="-171450">
              <a:buClr>
                <a:schemeClr val="bg2"/>
              </a:buClr>
              <a:buFont typeface="Arial" panose="020B0604020202020204" pitchFamily="34" charset="0"/>
              <a:buChar char="•"/>
            </a:pPr>
            <a:r>
              <a:rPr lang="en-GB" sz="1000"/>
              <a:t>Treatment with ibrutinib-RTX significantly reduced risk of progression or death versus placebo-RTX across all prespecified subgroups within the previously treated population, including by age, serum IgM level, Hgb, IPSSWM score, and MYD88 mutational status, and within most of these subgroups in the previously untreated population.</a:t>
            </a:r>
            <a:endParaRPr lang="en-GB" sz="1000">
              <a:effectLst/>
            </a:endParaRPr>
          </a:p>
        </p:txBody>
      </p:sp>
      <p:cxnSp>
        <p:nvCxnSpPr>
          <p:cNvPr id="36" name="Gerade Verbindung mit Pfeil 35">
            <a:extLst>
              <a:ext uri="{FF2B5EF4-FFF2-40B4-BE49-F238E27FC236}">
                <a16:creationId xmlns:a16="http://schemas.microsoft.com/office/drawing/2014/main" id="{8206CA69-F050-4528-9359-1E07E99CCB06}"/>
              </a:ext>
            </a:extLst>
          </p:cNvPr>
          <p:cNvCxnSpPr>
            <a:cxnSpLocks/>
          </p:cNvCxnSpPr>
          <p:nvPr/>
        </p:nvCxnSpPr>
        <p:spPr>
          <a:xfrm>
            <a:off x="3707333" y="5631979"/>
            <a:ext cx="509759"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Gerade Verbindung mit Pfeil 38">
            <a:extLst>
              <a:ext uri="{FF2B5EF4-FFF2-40B4-BE49-F238E27FC236}">
                <a16:creationId xmlns:a16="http://schemas.microsoft.com/office/drawing/2014/main" id="{86DE77EA-2970-4ABE-B7A6-7D02A815DC8D}"/>
              </a:ext>
            </a:extLst>
          </p:cNvPr>
          <p:cNvCxnSpPr>
            <a:cxnSpLocks/>
          </p:cNvCxnSpPr>
          <p:nvPr/>
        </p:nvCxnSpPr>
        <p:spPr>
          <a:xfrm flipH="1">
            <a:off x="3042297" y="5631979"/>
            <a:ext cx="44596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2" name="Textfeld 41">
            <a:extLst>
              <a:ext uri="{FF2B5EF4-FFF2-40B4-BE49-F238E27FC236}">
                <a16:creationId xmlns:a16="http://schemas.microsoft.com/office/drawing/2014/main" id="{FBE1D7AC-4E10-4858-82ED-DA1ED869FE8E}"/>
              </a:ext>
            </a:extLst>
          </p:cNvPr>
          <p:cNvSpPr txBox="1"/>
          <p:nvPr/>
        </p:nvSpPr>
        <p:spPr>
          <a:xfrm>
            <a:off x="3425843" y="5516563"/>
            <a:ext cx="351378" cy="230832"/>
          </a:xfrm>
          <a:prstGeom prst="rect">
            <a:avLst/>
          </a:prstGeom>
          <a:noFill/>
        </p:spPr>
        <p:txBody>
          <a:bodyPr wrap="none" rtlCol="0" anchor="ctr" anchorCtr="0">
            <a:spAutoFit/>
          </a:bodyPr>
          <a:lstStyle/>
          <a:p>
            <a:r>
              <a:rPr lang="de-DE" sz="900"/>
              <a:t>HR</a:t>
            </a:r>
          </a:p>
        </p:txBody>
      </p:sp>
      <p:sp>
        <p:nvSpPr>
          <p:cNvPr id="44" name="Textfeld 43">
            <a:extLst>
              <a:ext uri="{FF2B5EF4-FFF2-40B4-BE49-F238E27FC236}">
                <a16:creationId xmlns:a16="http://schemas.microsoft.com/office/drawing/2014/main" id="{A1243847-8276-4426-9F3E-A0DBA1AC8CE2}"/>
              </a:ext>
            </a:extLst>
          </p:cNvPr>
          <p:cNvSpPr txBox="1"/>
          <p:nvPr/>
        </p:nvSpPr>
        <p:spPr>
          <a:xfrm>
            <a:off x="1684462" y="5516563"/>
            <a:ext cx="1249060" cy="230832"/>
          </a:xfrm>
          <a:prstGeom prst="rect">
            <a:avLst/>
          </a:prstGeom>
          <a:noFill/>
        </p:spPr>
        <p:txBody>
          <a:bodyPr wrap="none" rtlCol="0" anchor="ctr" anchorCtr="0">
            <a:spAutoFit/>
          </a:bodyPr>
          <a:lstStyle/>
          <a:p>
            <a:r>
              <a:rPr lang="de-DE" sz="900" err="1"/>
              <a:t>Favors</a:t>
            </a:r>
            <a:r>
              <a:rPr lang="de-DE" sz="900"/>
              <a:t> </a:t>
            </a:r>
            <a:r>
              <a:rPr lang="de-DE" sz="900" err="1"/>
              <a:t>Ibrutinib</a:t>
            </a:r>
            <a:r>
              <a:rPr lang="de-DE" sz="900"/>
              <a:t>-RTX</a:t>
            </a:r>
          </a:p>
        </p:txBody>
      </p:sp>
      <p:sp>
        <p:nvSpPr>
          <p:cNvPr id="45" name="Textfeld 44">
            <a:extLst>
              <a:ext uri="{FF2B5EF4-FFF2-40B4-BE49-F238E27FC236}">
                <a16:creationId xmlns:a16="http://schemas.microsoft.com/office/drawing/2014/main" id="{F6FC43F2-300F-4A61-8226-3F05C409B0AB}"/>
              </a:ext>
            </a:extLst>
          </p:cNvPr>
          <p:cNvSpPr txBox="1"/>
          <p:nvPr/>
        </p:nvSpPr>
        <p:spPr>
          <a:xfrm>
            <a:off x="4167623" y="5516563"/>
            <a:ext cx="1255472" cy="230832"/>
          </a:xfrm>
          <a:prstGeom prst="rect">
            <a:avLst/>
          </a:prstGeom>
          <a:noFill/>
        </p:spPr>
        <p:txBody>
          <a:bodyPr wrap="none" rtlCol="0" anchor="ctr" anchorCtr="0">
            <a:spAutoFit/>
          </a:bodyPr>
          <a:lstStyle/>
          <a:p>
            <a:r>
              <a:rPr lang="de-DE" sz="900" err="1"/>
              <a:t>Favors</a:t>
            </a:r>
            <a:r>
              <a:rPr lang="de-DE" sz="900"/>
              <a:t> Placebo-RTX</a:t>
            </a:r>
          </a:p>
        </p:txBody>
      </p:sp>
      <p:cxnSp>
        <p:nvCxnSpPr>
          <p:cNvPr id="53" name="Gerade Verbindung mit Pfeil 52">
            <a:extLst>
              <a:ext uri="{FF2B5EF4-FFF2-40B4-BE49-F238E27FC236}">
                <a16:creationId xmlns:a16="http://schemas.microsoft.com/office/drawing/2014/main" id="{BB0B27A9-80E1-4C2D-B5C0-7D8239A4546F}"/>
              </a:ext>
            </a:extLst>
          </p:cNvPr>
          <p:cNvCxnSpPr>
            <a:cxnSpLocks/>
          </p:cNvCxnSpPr>
          <p:nvPr/>
        </p:nvCxnSpPr>
        <p:spPr>
          <a:xfrm flipH="1">
            <a:off x="8717280" y="5631979"/>
            <a:ext cx="44415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4" name="Textfeld 53">
            <a:extLst>
              <a:ext uri="{FF2B5EF4-FFF2-40B4-BE49-F238E27FC236}">
                <a16:creationId xmlns:a16="http://schemas.microsoft.com/office/drawing/2014/main" id="{046E178D-7062-408B-A7CD-C7907AB3E445}"/>
              </a:ext>
            </a:extLst>
          </p:cNvPr>
          <p:cNvSpPr txBox="1"/>
          <p:nvPr/>
        </p:nvSpPr>
        <p:spPr>
          <a:xfrm>
            <a:off x="9117568" y="5516563"/>
            <a:ext cx="351378" cy="230832"/>
          </a:xfrm>
          <a:prstGeom prst="rect">
            <a:avLst/>
          </a:prstGeom>
          <a:noFill/>
        </p:spPr>
        <p:txBody>
          <a:bodyPr wrap="none" rtlCol="0" anchor="ctr" anchorCtr="0">
            <a:spAutoFit/>
          </a:bodyPr>
          <a:lstStyle/>
          <a:p>
            <a:r>
              <a:rPr lang="de-DE" sz="900"/>
              <a:t>HR</a:t>
            </a:r>
          </a:p>
        </p:txBody>
      </p:sp>
      <p:sp>
        <p:nvSpPr>
          <p:cNvPr id="49" name="Textfeld 48">
            <a:extLst>
              <a:ext uri="{FF2B5EF4-FFF2-40B4-BE49-F238E27FC236}">
                <a16:creationId xmlns:a16="http://schemas.microsoft.com/office/drawing/2014/main" id="{8274126A-7410-4F35-B1F8-9FD358E45E8B}"/>
              </a:ext>
            </a:extLst>
          </p:cNvPr>
          <p:cNvSpPr txBox="1"/>
          <p:nvPr/>
        </p:nvSpPr>
        <p:spPr>
          <a:xfrm>
            <a:off x="7325628" y="5516563"/>
            <a:ext cx="1249060" cy="230832"/>
          </a:xfrm>
          <a:prstGeom prst="rect">
            <a:avLst/>
          </a:prstGeom>
          <a:noFill/>
        </p:spPr>
        <p:txBody>
          <a:bodyPr wrap="none" rtlCol="0" anchor="ctr" anchorCtr="0">
            <a:spAutoFit/>
          </a:bodyPr>
          <a:lstStyle/>
          <a:p>
            <a:r>
              <a:rPr lang="de-DE" sz="900" err="1"/>
              <a:t>Favors</a:t>
            </a:r>
            <a:r>
              <a:rPr lang="de-DE" sz="900"/>
              <a:t> </a:t>
            </a:r>
            <a:r>
              <a:rPr lang="de-DE" sz="900" err="1"/>
              <a:t>Ibrutinib</a:t>
            </a:r>
            <a:r>
              <a:rPr lang="de-DE" sz="900"/>
              <a:t>-RTX</a:t>
            </a:r>
          </a:p>
        </p:txBody>
      </p:sp>
      <p:sp>
        <p:nvSpPr>
          <p:cNvPr id="50" name="Textfeld 49">
            <a:extLst>
              <a:ext uri="{FF2B5EF4-FFF2-40B4-BE49-F238E27FC236}">
                <a16:creationId xmlns:a16="http://schemas.microsoft.com/office/drawing/2014/main" id="{32553258-A4EA-47B9-8DE0-2387CB7B2A17}"/>
              </a:ext>
            </a:extLst>
          </p:cNvPr>
          <p:cNvSpPr txBox="1"/>
          <p:nvPr/>
        </p:nvSpPr>
        <p:spPr>
          <a:xfrm>
            <a:off x="9872686" y="5516563"/>
            <a:ext cx="1255472" cy="230832"/>
          </a:xfrm>
          <a:prstGeom prst="rect">
            <a:avLst/>
          </a:prstGeom>
          <a:noFill/>
        </p:spPr>
        <p:txBody>
          <a:bodyPr wrap="none" rtlCol="0" anchor="ctr" anchorCtr="0">
            <a:spAutoFit/>
          </a:bodyPr>
          <a:lstStyle/>
          <a:p>
            <a:r>
              <a:rPr lang="de-DE" sz="900" err="1"/>
              <a:t>Favors</a:t>
            </a:r>
            <a:r>
              <a:rPr lang="de-DE" sz="900"/>
              <a:t> Placebo-RTX</a:t>
            </a:r>
          </a:p>
        </p:txBody>
      </p:sp>
      <p:cxnSp>
        <p:nvCxnSpPr>
          <p:cNvPr id="271" name="Gerade Verbindung mit Pfeil 270">
            <a:extLst>
              <a:ext uri="{FF2B5EF4-FFF2-40B4-BE49-F238E27FC236}">
                <a16:creationId xmlns:a16="http://schemas.microsoft.com/office/drawing/2014/main" id="{72E12C4D-F692-430D-9FDC-6230EBF68D21}"/>
              </a:ext>
            </a:extLst>
          </p:cNvPr>
          <p:cNvCxnSpPr>
            <a:cxnSpLocks/>
          </p:cNvCxnSpPr>
          <p:nvPr/>
        </p:nvCxnSpPr>
        <p:spPr>
          <a:xfrm>
            <a:off x="9426668" y="5631979"/>
            <a:ext cx="509759"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69" name="Gruppieren 268">
            <a:extLst>
              <a:ext uri="{FF2B5EF4-FFF2-40B4-BE49-F238E27FC236}">
                <a16:creationId xmlns:a16="http://schemas.microsoft.com/office/drawing/2014/main" id="{4623334C-C087-E547-A7A3-EF5580FC2A87}"/>
              </a:ext>
            </a:extLst>
          </p:cNvPr>
          <p:cNvGrpSpPr/>
          <p:nvPr/>
        </p:nvGrpSpPr>
        <p:grpSpPr>
          <a:xfrm>
            <a:off x="2760501" y="2031616"/>
            <a:ext cx="1694030" cy="3588614"/>
            <a:chOff x="3097196" y="2835907"/>
            <a:chExt cx="1424470" cy="3026947"/>
          </a:xfrm>
        </p:grpSpPr>
        <p:grpSp>
          <p:nvGrpSpPr>
            <p:cNvPr id="272" name="Gruppieren 271">
              <a:extLst>
                <a:ext uri="{FF2B5EF4-FFF2-40B4-BE49-F238E27FC236}">
                  <a16:creationId xmlns:a16="http://schemas.microsoft.com/office/drawing/2014/main" id="{A43B662E-F1C1-0347-ABFB-6ADDB3EE3672}"/>
                </a:ext>
              </a:extLst>
            </p:cNvPr>
            <p:cNvGrpSpPr/>
            <p:nvPr/>
          </p:nvGrpSpPr>
          <p:grpSpPr>
            <a:xfrm>
              <a:off x="3263900" y="2835907"/>
              <a:ext cx="1082675" cy="2844168"/>
              <a:chOff x="3263900" y="2835907"/>
              <a:chExt cx="1082675" cy="2844168"/>
            </a:xfrm>
          </p:grpSpPr>
          <p:cxnSp>
            <p:nvCxnSpPr>
              <p:cNvPr id="278" name="Gerader Verbinder 4">
                <a:extLst>
                  <a:ext uri="{FF2B5EF4-FFF2-40B4-BE49-F238E27FC236}">
                    <a16:creationId xmlns:a16="http://schemas.microsoft.com/office/drawing/2014/main" id="{06ECB145-6C60-C841-86F9-71163F16DF42}"/>
                  </a:ext>
                </a:extLst>
              </p:cNvPr>
              <p:cNvCxnSpPr>
                <a:cxnSpLocks/>
              </p:cNvCxnSpPr>
              <p:nvPr/>
            </p:nvCxnSpPr>
            <p:spPr>
              <a:xfrm>
                <a:off x="3800476" y="2835907"/>
                <a:ext cx="0" cy="28441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 name="Gerader Verbinder 16">
                <a:extLst>
                  <a:ext uri="{FF2B5EF4-FFF2-40B4-BE49-F238E27FC236}">
                    <a16:creationId xmlns:a16="http://schemas.microsoft.com/office/drawing/2014/main" id="{8E592595-8234-974F-B2C7-6C73A38479F5}"/>
                  </a:ext>
                </a:extLst>
              </p:cNvPr>
              <p:cNvCxnSpPr>
                <a:cxnSpLocks/>
              </p:cNvCxnSpPr>
              <p:nvPr/>
            </p:nvCxnSpPr>
            <p:spPr>
              <a:xfrm>
                <a:off x="3263900" y="5610225"/>
                <a:ext cx="10826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 name="Gerader Verbinder 21">
                <a:extLst>
                  <a:ext uri="{FF2B5EF4-FFF2-40B4-BE49-F238E27FC236}">
                    <a16:creationId xmlns:a16="http://schemas.microsoft.com/office/drawing/2014/main" id="{C6C8D803-3F9C-7144-8A9F-BCD0530B1586}"/>
                  </a:ext>
                </a:extLst>
              </p:cNvPr>
              <p:cNvCxnSpPr>
                <a:cxnSpLocks/>
              </p:cNvCxnSpPr>
              <p:nvPr/>
            </p:nvCxnSpPr>
            <p:spPr>
              <a:xfrm>
                <a:off x="3276600" y="5610225"/>
                <a:ext cx="0" cy="571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 name="Gerader Verbinder 23">
                <a:extLst>
                  <a:ext uri="{FF2B5EF4-FFF2-40B4-BE49-F238E27FC236}">
                    <a16:creationId xmlns:a16="http://schemas.microsoft.com/office/drawing/2014/main" id="{95427E58-4186-DC49-9802-9BD39E39A7B6}"/>
                  </a:ext>
                </a:extLst>
              </p:cNvPr>
              <p:cNvCxnSpPr>
                <a:cxnSpLocks/>
              </p:cNvCxnSpPr>
              <p:nvPr/>
            </p:nvCxnSpPr>
            <p:spPr>
              <a:xfrm>
                <a:off x="3543300" y="5610225"/>
                <a:ext cx="0" cy="571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 name="Gerader Verbinder 24">
                <a:extLst>
                  <a:ext uri="{FF2B5EF4-FFF2-40B4-BE49-F238E27FC236}">
                    <a16:creationId xmlns:a16="http://schemas.microsoft.com/office/drawing/2014/main" id="{72F82268-CDDF-CF45-A097-5332FD0E66F3}"/>
                  </a:ext>
                </a:extLst>
              </p:cNvPr>
              <p:cNvCxnSpPr>
                <a:cxnSpLocks/>
              </p:cNvCxnSpPr>
              <p:nvPr/>
            </p:nvCxnSpPr>
            <p:spPr>
              <a:xfrm>
                <a:off x="4070350" y="5610225"/>
                <a:ext cx="0" cy="571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 name="Gerader Verbinder 26">
                <a:extLst>
                  <a:ext uri="{FF2B5EF4-FFF2-40B4-BE49-F238E27FC236}">
                    <a16:creationId xmlns:a16="http://schemas.microsoft.com/office/drawing/2014/main" id="{E59C6080-5D98-8A4C-9185-ADE4E40548ED}"/>
                  </a:ext>
                </a:extLst>
              </p:cNvPr>
              <p:cNvCxnSpPr>
                <a:cxnSpLocks/>
              </p:cNvCxnSpPr>
              <p:nvPr/>
            </p:nvCxnSpPr>
            <p:spPr>
              <a:xfrm>
                <a:off x="4343400" y="5610225"/>
                <a:ext cx="0" cy="571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3" name="Textfeld 272">
              <a:extLst>
                <a:ext uri="{FF2B5EF4-FFF2-40B4-BE49-F238E27FC236}">
                  <a16:creationId xmlns:a16="http://schemas.microsoft.com/office/drawing/2014/main" id="{114D1C3D-2B94-4D49-982A-D8DDDEA873C3}"/>
                </a:ext>
              </a:extLst>
            </p:cNvPr>
            <p:cNvSpPr txBox="1"/>
            <p:nvPr/>
          </p:nvSpPr>
          <p:spPr>
            <a:xfrm>
              <a:off x="3097196" y="5612171"/>
              <a:ext cx="360996" cy="246221"/>
            </a:xfrm>
            <a:prstGeom prst="rect">
              <a:avLst/>
            </a:prstGeom>
            <a:noFill/>
          </p:spPr>
          <p:txBody>
            <a:bodyPr wrap="none" rtlCol="0">
              <a:spAutoFit/>
            </a:bodyPr>
            <a:lstStyle/>
            <a:p>
              <a:r>
                <a:rPr lang="de-DE" sz="1000"/>
                <a:t>0.0</a:t>
              </a:r>
            </a:p>
          </p:txBody>
        </p:sp>
        <p:sp>
          <p:nvSpPr>
            <p:cNvPr id="274" name="Textfeld 273">
              <a:extLst>
                <a:ext uri="{FF2B5EF4-FFF2-40B4-BE49-F238E27FC236}">
                  <a16:creationId xmlns:a16="http://schemas.microsoft.com/office/drawing/2014/main" id="{336C1BD4-6DBA-6C40-81CD-BA01E6C23667}"/>
                </a:ext>
              </a:extLst>
            </p:cNvPr>
            <p:cNvSpPr txBox="1"/>
            <p:nvPr/>
          </p:nvSpPr>
          <p:spPr>
            <a:xfrm>
              <a:off x="3364390" y="5614850"/>
              <a:ext cx="360996" cy="246221"/>
            </a:xfrm>
            <a:prstGeom prst="rect">
              <a:avLst/>
            </a:prstGeom>
            <a:noFill/>
          </p:spPr>
          <p:txBody>
            <a:bodyPr wrap="none" rtlCol="0">
              <a:spAutoFit/>
            </a:bodyPr>
            <a:lstStyle/>
            <a:p>
              <a:r>
                <a:rPr lang="de-DE" sz="1000"/>
                <a:t>0.5</a:t>
              </a:r>
            </a:p>
          </p:txBody>
        </p:sp>
        <p:sp>
          <p:nvSpPr>
            <p:cNvPr id="275" name="Textfeld 274">
              <a:extLst>
                <a:ext uri="{FF2B5EF4-FFF2-40B4-BE49-F238E27FC236}">
                  <a16:creationId xmlns:a16="http://schemas.microsoft.com/office/drawing/2014/main" id="{EA857FC3-D56E-0648-B5B4-17220D308841}"/>
                </a:ext>
              </a:extLst>
            </p:cNvPr>
            <p:cNvSpPr txBox="1"/>
            <p:nvPr/>
          </p:nvSpPr>
          <p:spPr>
            <a:xfrm>
              <a:off x="3621721" y="5614354"/>
              <a:ext cx="360996" cy="246221"/>
            </a:xfrm>
            <a:prstGeom prst="rect">
              <a:avLst/>
            </a:prstGeom>
            <a:noFill/>
          </p:spPr>
          <p:txBody>
            <a:bodyPr wrap="none" rtlCol="0">
              <a:spAutoFit/>
            </a:bodyPr>
            <a:lstStyle/>
            <a:p>
              <a:r>
                <a:rPr lang="de-DE" sz="1000"/>
                <a:t>1.0</a:t>
              </a:r>
            </a:p>
          </p:txBody>
        </p:sp>
        <p:sp>
          <p:nvSpPr>
            <p:cNvPr id="276" name="Textfeld 275">
              <a:extLst>
                <a:ext uri="{FF2B5EF4-FFF2-40B4-BE49-F238E27FC236}">
                  <a16:creationId xmlns:a16="http://schemas.microsoft.com/office/drawing/2014/main" id="{3415E035-27EC-4942-9DD0-7488F978AEA5}"/>
                </a:ext>
              </a:extLst>
            </p:cNvPr>
            <p:cNvSpPr txBox="1"/>
            <p:nvPr/>
          </p:nvSpPr>
          <p:spPr>
            <a:xfrm>
              <a:off x="3888420" y="5613260"/>
              <a:ext cx="360996" cy="246221"/>
            </a:xfrm>
            <a:prstGeom prst="rect">
              <a:avLst/>
            </a:prstGeom>
            <a:noFill/>
          </p:spPr>
          <p:txBody>
            <a:bodyPr wrap="none" rtlCol="0">
              <a:spAutoFit/>
            </a:bodyPr>
            <a:lstStyle/>
            <a:p>
              <a:r>
                <a:rPr lang="de-DE" sz="1000"/>
                <a:t>1.5</a:t>
              </a:r>
            </a:p>
          </p:txBody>
        </p:sp>
        <p:sp>
          <p:nvSpPr>
            <p:cNvPr id="277" name="Textfeld 276">
              <a:extLst>
                <a:ext uri="{FF2B5EF4-FFF2-40B4-BE49-F238E27FC236}">
                  <a16:creationId xmlns:a16="http://schemas.microsoft.com/office/drawing/2014/main" id="{DBF4E45D-2465-F644-B668-9165553DD889}"/>
                </a:ext>
              </a:extLst>
            </p:cNvPr>
            <p:cNvSpPr txBox="1"/>
            <p:nvPr/>
          </p:nvSpPr>
          <p:spPr>
            <a:xfrm>
              <a:off x="4160670" y="5616633"/>
              <a:ext cx="360996" cy="246221"/>
            </a:xfrm>
            <a:prstGeom prst="rect">
              <a:avLst/>
            </a:prstGeom>
            <a:noFill/>
          </p:spPr>
          <p:txBody>
            <a:bodyPr wrap="none" rtlCol="0">
              <a:spAutoFit/>
            </a:bodyPr>
            <a:lstStyle/>
            <a:p>
              <a:r>
                <a:rPr lang="de-DE" sz="1000"/>
                <a:t>2.0</a:t>
              </a:r>
            </a:p>
          </p:txBody>
        </p:sp>
      </p:grpSp>
      <p:grpSp>
        <p:nvGrpSpPr>
          <p:cNvPr id="284" name="Gruppieren 283">
            <a:extLst>
              <a:ext uri="{FF2B5EF4-FFF2-40B4-BE49-F238E27FC236}">
                <a16:creationId xmlns:a16="http://schemas.microsoft.com/office/drawing/2014/main" id="{55C2997C-2EDD-954E-A326-06C5E954332A}"/>
              </a:ext>
            </a:extLst>
          </p:cNvPr>
          <p:cNvGrpSpPr/>
          <p:nvPr/>
        </p:nvGrpSpPr>
        <p:grpSpPr>
          <a:xfrm>
            <a:off x="8454742" y="2020900"/>
            <a:ext cx="1687152" cy="3606191"/>
            <a:chOff x="3097196" y="2834213"/>
            <a:chExt cx="1424470" cy="3044725"/>
          </a:xfrm>
        </p:grpSpPr>
        <p:grpSp>
          <p:nvGrpSpPr>
            <p:cNvPr id="285" name="Gruppieren 284">
              <a:extLst>
                <a:ext uri="{FF2B5EF4-FFF2-40B4-BE49-F238E27FC236}">
                  <a16:creationId xmlns:a16="http://schemas.microsoft.com/office/drawing/2014/main" id="{6D0AA8E9-F702-4449-80D6-DCBC7C19F1D1}"/>
                </a:ext>
              </a:extLst>
            </p:cNvPr>
            <p:cNvGrpSpPr/>
            <p:nvPr/>
          </p:nvGrpSpPr>
          <p:grpSpPr>
            <a:xfrm>
              <a:off x="3263900" y="2834213"/>
              <a:ext cx="1082675" cy="2845862"/>
              <a:chOff x="3263900" y="2834213"/>
              <a:chExt cx="1082675" cy="2845862"/>
            </a:xfrm>
          </p:grpSpPr>
          <p:cxnSp>
            <p:nvCxnSpPr>
              <p:cNvPr id="291" name="Gerader Verbinder 60">
                <a:extLst>
                  <a:ext uri="{FF2B5EF4-FFF2-40B4-BE49-F238E27FC236}">
                    <a16:creationId xmlns:a16="http://schemas.microsoft.com/office/drawing/2014/main" id="{E9276DA4-2DE0-3747-968C-E0E2D487D19D}"/>
                  </a:ext>
                </a:extLst>
              </p:cNvPr>
              <p:cNvCxnSpPr>
                <a:cxnSpLocks/>
              </p:cNvCxnSpPr>
              <p:nvPr/>
            </p:nvCxnSpPr>
            <p:spPr>
              <a:xfrm>
                <a:off x="3800475" y="2834213"/>
                <a:ext cx="0" cy="28458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Gerader Verbinder 61">
                <a:extLst>
                  <a:ext uri="{FF2B5EF4-FFF2-40B4-BE49-F238E27FC236}">
                    <a16:creationId xmlns:a16="http://schemas.microsoft.com/office/drawing/2014/main" id="{BFA9DF49-BB68-554F-A6E8-706A81E83CE3}"/>
                  </a:ext>
                </a:extLst>
              </p:cNvPr>
              <p:cNvCxnSpPr>
                <a:cxnSpLocks/>
              </p:cNvCxnSpPr>
              <p:nvPr/>
            </p:nvCxnSpPr>
            <p:spPr>
              <a:xfrm>
                <a:off x="3263900" y="5610225"/>
                <a:ext cx="10826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 name="Gerader Verbinder 62">
                <a:extLst>
                  <a:ext uri="{FF2B5EF4-FFF2-40B4-BE49-F238E27FC236}">
                    <a16:creationId xmlns:a16="http://schemas.microsoft.com/office/drawing/2014/main" id="{572BE370-5F67-664B-9FC7-97709D0A42FB}"/>
                  </a:ext>
                </a:extLst>
              </p:cNvPr>
              <p:cNvCxnSpPr>
                <a:cxnSpLocks/>
              </p:cNvCxnSpPr>
              <p:nvPr/>
            </p:nvCxnSpPr>
            <p:spPr>
              <a:xfrm>
                <a:off x="3276600" y="5610225"/>
                <a:ext cx="0" cy="571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Gerader Verbinder 63">
                <a:extLst>
                  <a:ext uri="{FF2B5EF4-FFF2-40B4-BE49-F238E27FC236}">
                    <a16:creationId xmlns:a16="http://schemas.microsoft.com/office/drawing/2014/main" id="{3AFF1DB9-A097-D345-A87B-579F8199394B}"/>
                  </a:ext>
                </a:extLst>
              </p:cNvPr>
              <p:cNvCxnSpPr>
                <a:cxnSpLocks/>
              </p:cNvCxnSpPr>
              <p:nvPr/>
            </p:nvCxnSpPr>
            <p:spPr>
              <a:xfrm>
                <a:off x="3543300" y="5610225"/>
                <a:ext cx="0" cy="571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Gerader Verbinder 64">
                <a:extLst>
                  <a:ext uri="{FF2B5EF4-FFF2-40B4-BE49-F238E27FC236}">
                    <a16:creationId xmlns:a16="http://schemas.microsoft.com/office/drawing/2014/main" id="{0661D81F-2DB8-9E4A-852E-84C473C49D33}"/>
                  </a:ext>
                </a:extLst>
              </p:cNvPr>
              <p:cNvCxnSpPr>
                <a:cxnSpLocks/>
              </p:cNvCxnSpPr>
              <p:nvPr/>
            </p:nvCxnSpPr>
            <p:spPr>
              <a:xfrm>
                <a:off x="4070350" y="5610225"/>
                <a:ext cx="0" cy="571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Gerader Verbinder 65">
                <a:extLst>
                  <a:ext uri="{FF2B5EF4-FFF2-40B4-BE49-F238E27FC236}">
                    <a16:creationId xmlns:a16="http://schemas.microsoft.com/office/drawing/2014/main" id="{613D5ACA-9033-BC43-83CC-A97A6BF507A0}"/>
                  </a:ext>
                </a:extLst>
              </p:cNvPr>
              <p:cNvCxnSpPr>
                <a:cxnSpLocks/>
              </p:cNvCxnSpPr>
              <p:nvPr/>
            </p:nvCxnSpPr>
            <p:spPr>
              <a:xfrm>
                <a:off x="4343400" y="5610225"/>
                <a:ext cx="0" cy="571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6" name="Textfeld 285">
              <a:extLst>
                <a:ext uri="{FF2B5EF4-FFF2-40B4-BE49-F238E27FC236}">
                  <a16:creationId xmlns:a16="http://schemas.microsoft.com/office/drawing/2014/main" id="{667F7C66-62C5-FE4A-9B53-A66720A318B0}"/>
                </a:ext>
              </a:extLst>
            </p:cNvPr>
            <p:cNvSpPr txBox="1"/>
            <p:nvPr/>
          </p:nvSpPr>
          <p:spPr>
            <a:xfrm>
              <a:off x="3097196" y="5628255"/>
              <a:ext cx="360996" cy="246221"/>
            </a:xfrm>
            <a:prstGeom prst="rect">
              <a:avLst/>
            </a:prstGeom>
            <a:noFill/>
          </p:spPr>
          <p:txBody>
            <a:bodyPr wrap="none" rtlCol="0">
              <a:spAutoFit/>
            </a:bodyPr>
            <a:lstStyle/>
            <a:p>
              <a:r>
                <a:rPr lang="de-DE" sz="1000"/>
                <a:t>0.0</a:t>
              </a:r>
            </a:p>
          </p:txBody>
        </p:sp>
        <p:sp>
          <p:nvSpPr>
            <p:cNvPr id="287" name="Textfeld 286">
              <a:extLst>
                <a:ext uri="{FF2B5EF4-FFF2-40B4-BE49-F238E27FC236}">
                  <a16:creationId xmlns:a16="http://schemas.microsoft.com/office/drawing/2014/main" id="{7CAF644A-08BE-FC49-ADB3-9119F7B37416}"/>
                </a:ext>
              </a:extLst>
            </p:cNvPr>
            <p:cNvSpPr txBox="1"/>
            <p:nvPr/>
          </p:nvSpPr>
          <p:spPr>
            <a:xfrm>
              <a:off x="3364390" y="5630934"/>
              <a:ext cx="360996" cy="246221"/>
            </a:xfrm>
            <a:prstGeom prst="rect">
              <a:avLst/>
            </a:prstGeom>
            <a:noFill/>
          </p:spPr>
          <p:txBody>
            <a:bodyPr wrap="none" rtlCol="0">
              <a:spAutoFit/>
            </a:bodyPr>
            <a:lstStyle/>
            <a:p>
              <a:r>
                <a:rPr lang="de-DE" sz="1000"/>
                <a:t>0.5</a:t>
              </a:r>
            </a:p>
          </p:txBody>
        </p:sp>
        <p:sp>
          <p:nvSpPr>
            <p:cNvPr id="288" name="Textfeld 287">
              <a:extLst>
                <a:ext uri="{FF2B5EF4-FFF2-40B4-BE49-F238E27FC236}">
                  <a16:creationId xmlns:a16="http://schemas.microsoft.com/office/drawing/2014/main" id="{DEFBA793-73DE-264F-92D7-0CA46EF31E44}"/>
                </a:ext>
              </a:extLst>
            </p:cNvPr>
            <p:cNvSpPr txBox="1"/>
            <p:nvPr/>
          </p:nvSpPr>
          <p:spPr>
            <a:xfrm>
              <a:off x="3621721" y="5630438"/>
              <a:ext cx="360996" cy="246221"/>
            </a:xfrm>
            <a:prstGeom prst="rect">
              <a:avLst/>
            </a:prstGeom>
            <a:noFill/>
          </p:spPr>
          <p:txBody>
            <a:bodyPr wrap="none" rtlCol="0">
              <a:spAutoFit/>
            </a:bodyPr>
            <a:lstStyle/>
            <a:p>
              <a:r>
                <a:rPr lang="de-DE" sz="1000"/>
                <a:t>1.0</a:t>
              </a:r>
            </a:p>
          </p:txBody>
        </p:sp>
        <p:sp>
          <p:nvSpPr>
            <p:cNvPr id="289" name="Textfeld 288">
              <a:extLst>
                <a:ext uri="{FF2B5EF4-FFF2-40B4-BE49-F238E27FC236}">
                  <a16:creationId xmlns:a16="http://schemas.microsoft.com/office/drawing/2014/main" id="{93D4868C-77C9-0C49-9C2B-98D7C8113FD6}"/>
                </a:ext>
              </a:extLst>
            </p:cNvPr>
            <p:cNvSpPr txBox="1"/>
            <p:nvPr/>
          </p:nvSpPr>
          <p:spPr>
            <a:xfrm>
              <a:off x="3888420" y="5629344"/>
              <a:ext cx="360996" cy="246221"/>
            </a:xfrm>
            <a:prstGeom prst="rect">
              <a:avLst/>
            </a:prstGeom>
            <a:noFill/>
          </p:spPr>
          <p:txBody>
            <a:bodyPr wrap="none" rtlCol="0">
              <a:spAutoFit/>
            </a:bodyPr>
            <a:lstStyle/>
            <a:p>
              <a:r>
                <a:rPr lang="de-DE" sz="1000"/>
                <a:t>1.5</a:t>
              </a:r>
            </a:p>
          </p:txBody>
        </p:sp>
        <p:sp>
          <p:nvSpPr>
            <p:cNvPr id="290" name="Textfeld 289">
              <a:extLst>
                <a:ext uri="{FF2B5EF4-FFF2-40B4-BE49-F238E27FC236}">
                  <a16:creationId xmlns:a16="http://schemas.microsoft.com/office/drawing/2014/main" id="{DCEC0095-9666-E44F-BC32-868BE6B9DBE8}"/>
                </a:ext>
              </a:extLst>
            </p:cNvPr>
            <p:cNvSpPr txBox="1"/>
            <p:nvPr/>
          </p:nvSpPr>
          <p:spPr>
            <a:xfrm>
              <a:off x="4160670" y="5632717"/>
              <a:ext cx="360996" cy="246221"/>
            </a:xfrm>
            <a:prstGeom prst="rect">
              <a:avLst/>
            </a:prstGeom>
            <a:noFill/>
          </p:spPr>
          <p:txBody>
            <a:bodyPr wrap="none" rtlCol="0">
              <a:spAutoFit/>
            </a:bodyPr>
            <a:lstStyle/>
            <a:p>
              <a:r>
                <a:rPr lang="de-DE" sz="1000"/>
                <a:t>2.0</a:t>
              </a:r>
            </a:p>
          </p:txBody>
        </p:sp>
      </p:grpSp>
    </p:spTree>
    <p:extLst>
      <p:ext uri="{BB962C8B-B14F-4D97-AF65-F5344CB8AC3E}">
        <p14:creationId xmlns:p14="http://schemas.microsoft.com/office/powerpoint/2010/main" val="75375700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m 4">
            <a:extLst>
              <a:ext uri="{FF2B5EF4-FFF2-40B4-BE49-F238E27FC236}">
                <a16:creationId xmlns:a16="http://schemas.microsoft.com/office/drawing/2014/main" id="{C848B131-4436-4B79-9424-060C43319C21}"/>
              </a:ext>
            </a:extLst>
          </p:cNvPr>
          <p:cNvGraphicFramePr/>
          <p:nvPr>
            <p:extLst>
              <p:ext uri="{D42A27DB-BD31-4B8C-83A1-F6EECF244321}">
                <p14:modId xmlns:p14="http://schemas.microsoft.com/office/powerpoint/2010/main" val="4164265244"/>
              </p:ext>
            </p:extLst>
          </p:nvPr>
        </p:nvGraphicFramePr>
        <p:xfrm>
          <a:off x="227816" y="1842197"/>
          <a:ext cx="11377295" cy="3175035"/>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a:extLst>
              <a:ext uri="{FF2B5EF4-FFF2-40B4-BE49-F238E27FC236}">
                <a16:creationId xmlns:a16="http://schemas.microsoft.com/office/drawing/2014/main" id="{3BF35CBC-5658-654F-87B6-7D3AB99753D0}"/>
              </a:ext>
            </a:extLst>
          </p:cNvPr>
          <p:cNvSpPr>
            <a:spLocks noGrp="1"/>
          </p:cNvSpPr>
          <p:nvPr>
            <p:ph type="title"/>
          </p:nvPr>
        </p:nvSpPr>
        <p:spPr/>
        <p:txBody>
          <a:bodyPr/>
          <a:lstStyle/>
          <a:p>
            <a:r>
              <a:rPr lang="en-IT"/>
              <a:t>Results</a:t>
            </a:r>
            <a:r>
              <a:rPr lang="en-US"/>
              <a:t>: Response rates</a:t>
            </a:r>
            <a:r>
              <a:rPr lang="en-IT"/>
              <a:t> </a:t>
            </a:r>
          </a:p>
        </p:txBody>
      </p:sp>
      <p:sp>
        <p:nvSpPr>
          <p:cNvPr id="13" name="Footer Placeholder 5">
            <a:extLst>
              <a:ext uri="{FF2B5EF4-FFF2-40B4-BE49-F238E27FC236}">
                <a16:creationId xmlns:a16="http://schemas.microsoft.com/office/drawing/2014/main" id="{1CA1893A-AE58-BE42-B6F6-BBA749E53815}"/>
              </a:ext>
            </a:extLst>
          </p:cNvPr>
          <p:cNvSpPr>
            <a:spLocks noGrp="1"/>
          </p:cNvSpPr>
          <p:nvPr>
            <p:ph type="ftr" sz="quarter" idx="11"/>
          </p:nvPr>
        </p:nvSpPr>
        <p:spPr/>
        <p:txBody>
          <a:bodyPr/>
          <a:lstStyle/>
          <a:p>
            <a:r>
              <a:rPr lang="en-GB"/>
              <a:t>CI, confidence interval; HR, hazard ratio; ITT, intention to treat; </a:t>
            </a:r>
            <a:r>
              <a:rPr lang="en-GB" err="1"/>
              <a:t>mo</a:t>
            </a:r>
            <a:r>
              <a:rPr lang="en-GB"/>
              <a:t>, month(s); ORR, overall response rate; PFS, progression-free survival.</a:t>
            </a:r>
          </a:p>
          <a:p>
            <a:r>
              <a:rPr lang="en-US" b="1">
                <a:latin typeface="Arial" panose="020B0604020202020204" pitchFamily="34" charset="0"/>
                <a:cs typeface="Arial" panose="020B0604020202020204" pitchFamily="34" charset="0"/>
              </a:rPr>
              <a:t>Garcia-Sanz R et al,  Abstract EP782 presented at EHA 2021.</a:t>
            </a:r>
          </a:p>
        </p:txBody>
      </p:sp>
      <p:sp>
        <p:nvSpPr>
          <p:cNvPr id="4" name="Textplatzhalter 3">
            <a:extLst>
              <a:ext uri="{FF2B5EF4-FFF2-40B4-BE49-F238E27FC236}">
                <a16:creationId xmlns:a16="http://schemas.microsoft.com/office/drawing/2014/main" id="{BEC19B72-0266-0C47-9B8B-3AEC47739937}"/>
              </a:ext>
            </a:extLst>
          </p:cNvPr>
          <p:cNvSpPr>
            <a:spLocks noGrp="1"/>
          </p:cNvSpPr>
          <p:nvPr>
            <p:ph type="body" sz="quarter" idx="12"/>
          </p:nvPr>
        </p:nvSpPr>
        <p:spPr/>
        <p:txBody>
          <a:bodyPr/>
          <a:lstStyle/>
          <a:p>
            <a:r>
              <a:rPr lang="de-DE"/>
              <a:t>Major </a:t>
            </a:r>
            <a:r>
              <a:rPr lang="de-DE" err="1"/>
              <a:t>response</a:t>
            </a:r>
            <a:r>
              <a:rPr lang="de-DE"/>
              <a:t> </a:t>
            </a:r>
            <a:r>
              <a:rPr lang="de-DE" err="1"/>
              <a:t>rates</a:t>
            </a:r>
            <a:r>
              <a:rPr lang="de-DE"/>
              <a:t> </a:t>
            </a:r>
            <a:r>
              <a:rPr lang="de-DE" err="1"/>
              <a:t>over</a:t>
            </a:r>
            <a:r>
              <a:rPr lang="de-DE"/>
              <a:t> time </a:t>
            </a:r>
          </a:p>
        </p:txBody>
      </p:sp>
      <p:sp>
        <p:nvSpPr>
          <p:cNvPr id="12" name="Rectangle 11">
            <a:extLst>
              <a:ext uri="{FF2B5EF4-FFF2-40B4-BE49-F238E27FC236}">
                <a16:creationId xmlns:a16="http://schemas.microsoft.com/office/drawing/2014/main" id="{223B7DB7-4E3D-C944-8890-5B7BB5E1EC4E}"/>
              </a:ext>
            </a:extLst>
          </p:cNvPr>
          <p:cNvSpPr/>
          <p:nvPr/>
        </p:nvSpPr>
        <p:spPr>
          <a:xfrm>
            <a:off x="6239584" y="5021602"/>
            <a:ext cx="5576888" cy="984885"/>
          </a:xfrm>
          <a:prstGeom prst="rect">
            <a:avLst/>
          </a:prstGeom>
        </p:spPr>
        <p:txBody>
          <a:bodyPr wrap="square" lIns="0" tIns="0" rIns="0" bIns="0" anchor="t">
            <a:spAutoFit/>
          </a:bodyPr>
          <a:lstStyle/>
          <a:p>
            <a:pPr marL="171450" indent="-171450">
              <a:buClr>
                <a:schemeClr val="bg2"/>
              </a:buClr>
              <a:buFont typeface="Arial" panose="020B0604020202020204" pitchFamily="34" charset="0"/>
              <a:buChar char="•"/>
            </a:pPr>
            <a:r>
              <a:rPr lang="en-GB" sz="1600">
                <a:ea typeface="+mn-lt"/>
                <a:cs typeface="+mn-lt"/>
              </a:rPr>
              <a:t>Major response rates with ibrutinib-RTX increased and were sustained over time</a:t>
            </a:r>
            <a:endParaRPr lang="de-DE" sz="1600"/>
          </a:p>
          <a:p>
            <a:pPr marL="171450" indent="-171450">
              <a:buClr>
                <a:schemeClr val="bg2"/>
              </a:buClr>
              <a:buFont typeface="Arial" panose="020B0604020202020204" pitchFamily="34" charset="0"/>
              <a:buChar char="•"/>
            </a:pPr>
            <a:r>
              <a:rPr lang="en-GB" sz="1600"/>
              <a:t>Higher response rates with ibrutinib-RTX were independent of genotype or prior treatment status</a:t>
            </a:r>
          </a:p>
        </p:txBody>
      </p:sp>
      <p:sp>
        <p:nvSpPr>
          <p:cNvPr id="7" name="Textfeld 6">
            <a:extLst>
              <a:ext uri="{FF2B5EF4-FFF2-40B4-BE49-F238E27FC236}">
                <a16:creationId xmlns:a16="http://schemas.microsoft.com/office/drawing/2014/main" id="{F0ABCEDA-2376-4440-BFFB-5A3352832941}"/>
              </a:ext>
            </a:extLst>
          </p:cNvPr>
          <p:cNvSpPr txBox="1"/>
          <p:nvPr/>
        </p:nvSpPr>
        <p:spPr>
          <a:xfrm>
            <a:off x="3192882" y="1735574"/>
            <a:ext cx="2008052" cy="230832"/>
          </a:xfrm>
          <a:prstGeom prst="rect">
            <a:avLst/>
          </a:prstGeom>
          <a:noFill/>
        </p:spPr>
        <p:txBody>
          <a:bodyPr wrap="none" rtlCol="0">
            <a:spAutoFit/>
          </a:bodyPr>
          <a:lstStyle/>
          <a:p>
            <a:r>
              <a:rPr lang="de-DE" sz="900" b="1" err="1"/>
              <a:t>Ibrutinib</a:t>
            </a:r>
            <a:r>
              <a:rPr lang="de-DE" sz="900" b="1"/>
              <a:t>-RTX</a:t>
            </a:r>
            <a:endParaRPr lang="de-DE" b="1"/>
          </a:p>
        </p:txBody>
      </p:sp>
      <p:grpSp>
        <p:nvGrpSpPr>
          <p:cNvPr id="112" name="Gruppieren 111">
            <a:extLst>
              <a:ext uri="{FF2B5EF4-FFF2-40B4-BE49-F238E27FC236}">
                <a16:creationId xmlns:a16="http://schemas.microsoft.com/office/drawing/2014/main" id="{C8703566-3DA0-407D-8BC1-A0BD41AFA9D9}"/>
              </a:ext>
            </a:extLst>
          </p:cNvPr>
          <p:cNvGrpSpPr/>
          <p:nvPr/>
        </p:nvGrpSpPr>
        <p:grpSpPr>
          <a:xfrm>
            <a:off x="1508302" y="2320257"/>
            <a:ext cx="84407" cy="1073150"/>
            <a:chOff x="1352604" y="2346327"/>
            <a:chExt cx="38488" cy="1073150"/>
          </a:xfrm>
        </p:grpSpPr>
        <p:cxnSp>
          <p:nvCxnSpPr>
            <p:cNvPr id="17" name="Gerader Verbinder 16">
              <a:extLst>
                <a:ext uri="{FF2B5EF4-FFF2-40B4-BE49-F238E27FC236}">
                  <a16:creationId xmlns:a16="http://schemas.microsoft.com/office/drawing/2014/main" id="{4358FA79-0A27-433A-B91C-B76F4057E65C}"/>
                </a:ext>
              </a:extLst>
            </p:cNvPr>
            <p:cNvCxnSpPr>
              <a:cxnSpLocks/>
            </p:cNvCxnSpPr>
            <p:nvPr/>
          </p:nvCxnSpPr>
          <p:spPr>
            <a:xfrm>
              <a:off x="1352612" y="2359026"/>
              <a:ext cx="3848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A6FBA407-893C-4FA3-A7BD-20663944BB07}"/>
                </a:ext>
              </a:extLst>
            </p:cNvPr>
            <p:cNvCxnSpPr>
              <a:cxnSpLocks/>
            </p:cNvCxnSpPr>
            <p:nvPr/>
          </p:nvCxnSpPr>
          <p:spPr>
            <a:xfrm>
              <a:off x="1352604" y="3419477"/>
              <a:ext cx="3848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91800A39-0144-4F7E-9BB0-485250D2E0E5}"/>
                </a:ext>
              </a:extLst>
            </p:cNvPr>
            <p:cNvCxnSpPr>
              <a:cxnSpLocks/>
            </p:cNvCxnSpPr>
            <p:nvPr/>
          </p:nvCxnSpPr>
          <p:spPr>
            <a:xfrm flipV="1">
              <a:off x="1386757" y="2346327"/>
              <a:ext cx="0" cy="10689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1" name="Gruppieren 110">
            <a:extLst>
              <a:ext uri="{FF2B5EF4-FFF2-40B4-BE49-F238E27FC236}">
                <a16:creationId xmlns:a16="http://schemas.microsoft.com/office/drawing/2014/main" id="{44BFAC6F-7E82-4467-9730-52A2E46305A1}"/>
              </a:ext>
            </a:extLst>
          </p:cNvPr>
          <p:cNvGrpSpPr/>
          <p:nvPr/>
        </p:nvGrpSpPr>
        <p:grpSpPr>
          <a:xfrm>
            <a:off x="2258871" y="2239770"/>
            <a:ext cx="100278" cy="1345666"/>
            <a:chOff x="1694850" y="2265840"/>
            <a:chExt cx="45725" cy="1345666"/>
          </a:xfrm>
        </p:grpSpPr>
        <p:cxnSp>
          <p:nvCxnSpPr>
            <p:cNvPr id="28" name="Gerader Verbinder 27">
              <a:extLst>
                <a:ext uri="{FF2B5EF4-FFF2-40B4-BE49-F238E27FC236}">
                  <a16:creationId xmlns:a16="http://schemas.microsoft.com/office/drawing/2014/main" id="{C9D1DD5D-43C6-4225-B52D-61701A275576}"/>
                </a:ext>
              </a:extLst>
            </p:cNvPr>
            <p:cNvCxnSpPr>
              <a:cxnSpLocks/>
            </p:cNvCxnSpPr>
            <p:nvPr/>
          </p:nvCxnSpPr>
          <p:spPr>
            <a:xfrm>
              <a:off x="1694850" y="2274596"/>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AA24D037-5352-450B-9930-A1CEACABD279}"/>
                </a:ext>
              </a:extLst>
            </p:cNvPr>
            <p:cNvCxnSpPr>
              <a:cxnSpLocks/>
            </p:cNvCxnSpPr>
            <p:nvPr/>
          </p:nvCxnSpPr>
          <p:spPr>
            <a:xfrm>
              <a:off x="1694856" y="3611506"/>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F0CD60AA-DAB7-43E9-A661-7D50FFD5C3DB}"/>
                </a:ext>
              </a:extLst>
            </p:cNvPr>
            <p:cNvCxnSpPr>
              <a:cxnSpLocks/>
            </p:cNvCxnSpPr>
            <p:nvPr/>
          </p:nvCxnSpPr>
          <p:spPr>
            <a:xfrm flipV="1">
              <a:off x="1736246" y="2265840"/>
              <a:ext cx="0" cy="133460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0" name="Gruppieren 109">
            <a:extLst>
              <a:ext uri="{FF2B5EF4-FFF2-40B4-BE49-F238E27FC236}">
                <a16:creationId xmlns:a16="http://schemas.microsoft.com/office/drawing/2014/main" id="{B324B55F-CE4B-40F3-B710-0EC2E480FFB2}"/>
              </a:ext>
            </a:extLst>
          </p:cNvPr>
          <p:cNvGrpSpPr/>
          <p:nvPr/>
        </p:nvGrpSpPr>
        <p:grpSpPr>
          <a:xfrm>
            <a:off x="3009827" y="2220208"/>
            <a:ext cx="100269" cy="1407780"/>
            <a:chOff x="2037272" y="2246278"/>
            <a:chExt cx="45721" cy="1407780"/>
          </a:xfrm>
        </p:grpSpPr>
        <p:cxnSp>
          <p:nvCxnSpPr>
            <p:cNvPr id="32" name="Gerader Verbinder 31">
              <a:extLst>
                <a:ext uri="{FF2B5EF4-FFF2-40B4-BE49-F238E27FC236}">
                  <a16:creationId xmlns:a16="http://schemas.microsoft.com/office/drawing/2014/main" id="{18046935-2C59-4765-B75A-0D4B52079359}"/>
                </a:ext>
              </a:extLst>
            </p:cNvPr>
            <p:cNvCxnSpPr>
              <a:cxnSpLocks/>
            </p:cNvCxnSpPr>
            <p:nvPr/>
          </p:nvCxnSpPr>
          <p:spPr>
            <a:xfrm>
              <a:off x="2037272" y="2259956"/>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A2792FD8-4BB7-40D9-B106-9C438241FABC}"/>
                </a:ext>
              </a:extLst>
            </p:cNvPr>
            <p:cNvCxnSpPr>
              <a:cxnSpLocks/>
            </p:cNvCxnSpPr>
            <p:nvPr/>
          </p:nvCxnSpPr>
          <p:spPr>
            <a:xfrm>
              <a:off x="2037274" y="3654058"/>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CF382F4C-AA2E-4F45-ACB1-5859CDFBE7F3}"/>
                </a:ext>
              </a:extLst>
            </p:cNvPr>
            <p:cNvCxnSpPr>
              <a:cxnSpLocks/>
            </p:cNvCxnSpPr>
            <p:nvPr/>
          </p:nvCxnSpPr>
          <p:spPr>
            <a:xfrm flipV="1">
              <a:off x="2078661" y="2246278"/>
              <a:ext cx="0" cy="140271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9" name="Gruppieren 108">
            <a:extLst>
              <a:ext uri="{FF2B5EF4-FFF2-40B4-BE49-F238E27FC236}">
                <a16:creationId xmlns:a16="http://schemas.microsoft.com/office/drawing/2014/main" id="{CA2C43BE-718E-4216-9B6D-FA581753C891}"/>
              </a:ext>
            </a:extLst>
          </p:cNvPr>
          <p:cNvGrpSpPr/>
          <p:nvPr/>
        </p:nvGrpSpPr>
        <p:grpSpPr>
          <a:xfrm>
            <a:off x="3752468" y="2156049"/>
            <a:ext cx="100269" cy="1483355"/>
            <a:chOff x="2375903" y="2182119"/>
            <a:chExt cx="45721" cy="1483355"/>
          </a:xfrm>
        </p:grpSpPr>
        <p:cxnSp>
          <p:nvCxnSpPr>
            <p:cNvPr id="36" name="Gerader Verbinder 35">
              <a:extLst>
                <a:ext uri="{FF2B5EF4-FFF2-40B4-BE49-F238E27FC236}">
                  <a16:creationId xmlns:a16="http://schemas.microsoft.com/office/drawing/2014/main" id="{2D373059-0695-4759-90A9-894DCF240F78}"/>
                </a:ext>
              </a:extLst>
            </p:cNvPr>
            <p:cNvCxnSpPr>
              <a:cxnSpLocks/>
            </p:cNvCxnSpPr>
            <p:nvPr/>
          </p:nvCxnSpPr>
          <p:spPr>
            <a:xfrm>
              <a:off x="2375903" y="2186511"/>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74E224D1-88E8-44CD-8C20-F157914018A2}"/>
                </a:ext>
              </a:extLst>
            </p:cNvPr>
            <p:cNvCxnSpPr>
              <a:cxnSpLocks/>
            </p:cNvCxnSpPr>
            <p:nvPr/>
          </p:nvCxnSpPr>
          <p:spPr>
            <a:xfrm>
              <a:off x="2375905" y="3665474"/>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D5CF9D42-77CB-4BEE-9DF8-44D7DA8D5025}"/>
                </a:ext>
              </a:extLst>
            </p:cNvPr>
            <p:cNvCxnSpPr>
              <a:cxnSpLocks/>
            </p:cNvCxnSpPr>
            <p:nvPr/>
          </p:nvCxnSpPr>
          <p:spPr>
            <a:xfrm flipV="1">
              <a:off x="2417300" y="2182119"/>
              <a:ext cx="0" cy="1482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 name="Gruppieren 107">
            <a:extLst>
              <a:ext uri="{FF2B5EF4-FFF2-40B4-BE49-F238E27FC236}">
                <a16:creationId xmlns:a16="http://schemas.microsoft.com/office/drawing/2014/main" id="{50A5EFE2-3BF0-4966-B192-8FE791EFD41D}"/>
              </a:ext>
            </a:extLst>
          </p:cNvPr>
          <p:cNvGrpSpPr/>
          <p:nvPr/>
        </p:nvGrpSpPr>
        <p:grpSpPr>
          <a:xfrm>
            <a:off x="4504619" y="2156049"/>
            <a:ext cx="105011" cy="1483355"/>
            <a:chOff x="2718870" y="2182119"/>
            <a:chExt cx="47883" cy="1483355"/>
          </a:xfrm>
        </p:grpSpPr>
        <p:cxnSp>
          <p:nvCxnSpPr>
            <p:cNvPr id="40" name="Gerader Verbinder 39">
              <a:extLst>
                <a:ext uri="{FF2B5EF4-FFF2-40B4-BE49-F238E27FC236}">
                  <a16:creationId xmlns:a16="http://schemas.microsoft.com/office/drawing/2014/main" id="{5C71FC18-6CF0-440B-A885-4000FD075C94}"/>
                </a:ext>
              </a:extLst>
            </p:cNvPr>
            <p:cNvCxnSpPr>
              <a:cxnSpLocks/>
            </p:cNvCxnSpPr>
            <p:nvPr/>
          </p:nvCxnSpPr>
          <p:spPr>
            <a:xfrm>
              <a:off x="2718870" y="2186511"/>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DE550B01-DDD8-4FAF-B7A1-D17BA7BAF061}"/>
                </a:ext>
              </a:extLst>
            </p:cNvPr>
            <p:cNvCxnSpPr>
              <a:cxnSpLocks/>
            </p:cNvCxnSpPr>
            <p:nvPr/>
          </p:nvCxnSpPr>
          <p:spPr>
            <a:xfrm>
              <a:off x="2718870" y="3664617"/>
              <a:ext cx="47883" cy="85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C396AE41-B6F3-46B6-839A-1F78F66EEED7}"/>
                </a:ext>
              </a:extLst>
            </p:cNvPr>
            <p:cNvCxnSpPr>
              <a:cxnSpLocks/>
            </p:cNvCxnSpPr>
            <p:nvPr/>
          </p:nvCxnSpPr>
          <p:spPr>
            <a:xfrm flipH="1" flipV="1">
              <a:off x="2760262" y="2182119"/>
              <a:ext cx="1851" cy="1482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7" name="Gruppieren 106">
            <a:extLst>
              <a:ext uri="{FF2B5EF4-FFF2-40B4-BE49-F238E27FC236}">
                <a16:creationId xmlns:a16="http://schemas.microsoft.com/office/drawing/2014/main" id="{2050A519-F155-47A1-9A1F-606A07C114B6}"/>
              </a:ext>
            </a:extLst>
          </p:cNvPr>
          <p:cNvGrpSpPr/>
          <p:nvPr/>
        </p:nvGrpSpPr>
        <p:grpSpPr>
          <a:xfrm>
            <a:off x="5254498" y="2160684"/>
            <a:ext cx="100265" cy="1563966"/>
            <a:chOff x="3060801" y="2186754"/>
            <a:chExt cx="45719" cy="1563966"/>
          </a:xfrm>
        </p:grpSpPr>
        <p:cxnSp>
          <p:nvCxnSpPr>
            <p:cNvPr id="44" name="Gerader Verbinder 43">
              <a:extLst>
                <a:ext uri="{FF2B5EF4-FFF2-40B4-BE49-F238E27FC236}">
                  <a16:creationId xmlns:a16="http://schemas.microsoft.com/office/drawing/2014/main" id="{32FEB3F1-95F0-4A70-91ED-C8EF684A48D7}"/>
                </a:ext>
              </a:extLst>
            </p:cNvPr>
            <p:cNvCxnSpPr>
              <a:cxnSpLocks/>
            </p:cNvCxnSpPr>
            <p:nvPr/>
          </p:nvCxnSpPr>
          <p:spPr>
            <a:xfrm>
              <a:off x="3060801" y="2186754"/>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23BADD3F-6318-4706-A335-907BB7C90DB5}"/>
                </a:ext>
              </a:extLst>
            </p:cNvPr>
            <p:cNvCxnSpPr>
              <a:cxnSpLocks/>
            </p:cNvCxnSpPr>
            <p:nvPr/>
          </p:nvCxnSpPr>
          <p:spPr>
            <a:xfrm>
              <a:off x="3060801" y="3750720"/>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EA536724-F799-454D-907A-895ED6EA0121}"/>
                </a:ext>
              </a:extLst>
            </p:cNvPr>
            <p:cNvCxnSpPr>
              <a:cxnSpLocks/>
            </p:cNvCxnSpPr>
            <p:nvPr/>
          </p:nvCxnSpPr>
          <p:spPr>
            <a:xfrm flipV="1">
              <a:off x="3102192" y="2191644"/>
              <a:ext cx="0" cy="154930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6" name="Gruppieren 105">
            <a:extLst>
              <a:ext uri="{FF2B5EF4-FFF2-40B4-BE49-F238E27FC236}">
                <a16:creationId xmlns:a16="http://schemas.microsoft.com/office/drawing/2014/main" id="{A54C09F8-B15A-4BEE-AC5D-3A9E12AAAF51}"/>
              </a:ext>
            </a:extLst>
          </p:cNvPr>
          <p:cNvGrpSpPr/>
          <p:nvPr/>
        </p:nvGrpSpPr>
        <p:grpSpPr>
          <a:xfrm>
            <a:off x="6001385" y="2180755"/>
            <a:ext cx="100269" cy="1544015"/>
            <a:chOff x="3401368" y="2206825"/>
            <a:chExt cx="45721" cy="1544015"/>
          </a:xfrm>
        </p:grpSpPr>
        <p:cxnSp>
          <p:nvCxnSpPr>
            <p:cNvPr id="48" name="Gerader Verbinder 47">
              <a:extLst>
                <a:ext uri="{FF2B5EF4-FFF2-40B4-BE49-F238E27FC236}">
                  <a16:creationId xmlns:a16="http://schemas.microsoft.com/office/drawing/2014/main" id="{B7FF169C-6840-4B33-B139-FED425439D9C}"/>
                </a:ext>
              </a:extLst>
            </p:cNvPr>
            <p:cNvCxnSpPr>
              <a:cxnSpLocks/>
            </p:cNvCxnSpPr>
            <p:nvPr/>
          </p:nvCxnSpPr>
          <p:spPr>
            <a:xfrm>
              <a:off x="3401368" y="2206825"/>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r Verbinder 48">
              <a:extLst>
                <a:ext uri="{FF2B5EF4-FFF2-40B4-BE49-F238E27FC236}">
                  <a16:creationId xmlns:a16="http://schemas.microsoft.com/office/drawing/2014/main" id="{861D2E89-BAF8-4159-9889-D985D2E7D485}"/>
                </a:ext>
              </a:extLst>
            </p:cNvPr>
            <p:cNvCxnSpPr>
              <a:cxnSpLocks/>
            </p:cNvCxnSpPr>
            <p:nvPr/>
          </p:nvCxnSpPr>
          <p:spPr>
            <a:xfrm>
              <a:off x="3401370" y="3750840"/>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r Verbinder 49">
              <a:extLst>
                <a:ext uri="{FF2B5EF4-FFF2-40B4-BE49-F238E27FC236}">
                  <a16:creationId xmlns:a16="http://schemas.microsoft.com/office/drawing/2014/main" id="{5AFABEE6-23E1-47D6-82AF-429864FDA8D4}"/>
                </a:ext>
              </a:extLst>
            </p:cNvPr>
            <p:cNvCxnSpPr>
              <a:cxnSpLocks/>
            </p:cNvCxnSpPr>
            <p:nvPr/>
          </p:nvCxnSpPr>
          <p:spPr>
            <a:xfrm flipV="1">
              <a:off x="3442760" y="2211776"/>
              <a:ext cx="0" cy="15291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uppieren 104">
            <a:extLst>
              <a:ext uri="{FF2B5EF4-FFF2-40B4-BE49-F238E27FC236}">
                <a16:creationId xmlns:a16="http://schemas.microsoft.com/office/drawing/2014/main" id="{D090B5E5-957D-4BA4-B550-C9C0615676B1}"/>
              </a:ext>
            </a:extLst>
          </p:cNvPr>
          <p:cNvGrpSpPr/>
          <p:nvPr/>
        </p:nvGrpSpPr>
        <p:grpSpPr>
          <a:xfrm>
            <a:off x="6747516" y="3399757"/>
            <a:ext cx="100265" cy="243676"/>
            <a:chOff x="3741590" y="3425827"/>
            <a:chExt cx="45719" cy="243676"/>
          </a:xfrm>
        </p:grpSpPr>
        <p:cxnSp>
          <p:nvCxnSpPr>
            <p:cNvPr id="52" name="Gerader Verbinder 51">
              <a:extLst>
                <a:ext uri="{FF2B5EF4-FFF2-40B4-BE49-F238E27FC236}">
                  <a16:creationId xmlns:a16="http://schemas.microsoft.com/office/drawing/2014/main" id="{BE068538-F15A-434A-94FD-985C2D23A28A}"/>
                </a:ext>
              </a:extLst>
            </p:cNvPr>
            <p:cNvCxnSpPr>
              <a:cxnSpLocks/>
            </p:cNvCxnSpPr>
            <p:nvPr/>
          </p:nvCxnSpPr>
          <p:spPr>
            <a:xfrm>
              <a:off x="3741590" y="3431319"/>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r Verbinder 52">
              <a:extLst>
                <a:ext uri="{FF2B5EF4-FFF2-40B4-BE49-F238E27FC236}">
                  <a16:creationId xmlns:a16="http://schemas.microsoft.com/office/drawing/2014/main" id="{C0AEEAED-9231-4437-9278-8D85E766345F}"/>
                </a:ext>
              </a:extLst>
            </p:cNvPr>
            <p:cNvCxnSpPr>
              <a:cxnSpLocks/>
            </p:cNvCxnSpPr>
            <p:nvPr/>
          </p:nvCxnSpPr>
          <p:spPr>
            <a:xfrm>
              <a:off x="3741590" y="3668044"/>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7251BA61-B351-421F-821E-F41161ADE6F4}"/>
                </a:ext>
              </a:extLst>
            </p:cNvPr>
            <p:cNvCxnSpPr>
              <a:cxnSpLocks/>
            </p:cNvCxnSpPr>
            <p:nvPr/>
          </p:nvCxnSpPr>
          <p:spPr>
            <a:xfrm flipV="1">
              <a:off x="3782979" y="3425827"/>
              <a:ext cx="0" cy="243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4" name="Gruppieren 103">
            <a:extLst>
              <a:ext uri="{FF2B5EF4-FFF2-40B4-BE49-F238E27FC236}">
                <a16:creationId xmlns:a16="http://schemas.microsoft.com/office/drawing/2014/main" id="{8574C59C-BC2D-49D3-B949-A8CD8E812DDD}"/>
              </a:ext>
            </a:extLst>
          </p:cNvPr>
          <p:cNvGrpSpPr/>
          <p:nvPr/>
        </p:nvGrpSpPr>
        <p:grpSpPr>
          <a:xfrm>
            <a:off x="7495066" y="3243029"/>
            <a:ext cx="100265" cy="426601"/>
            <a:chOff x="4082459" y="3269099"/>
            <a:chExt cx="45719" cy="426601"/>
          </a:xfrm>
        </p:grpSpPr>
        <p:cxnSp>
          <p:nvCxnSpPr>
            <p:cNvPr id="56" name="Gerader Verbinder 55">
              <a:extLst>
                <a:ext uri="{FF2B5EF4-FFF2-40B4-BE49-F238E27FC236}">
                  <a16:creationId xmlns:a16="http://schemas.microsoft.com/office/drawing/2014/main" id="{A181B7C8-B5E8-4105-BBEB-BCDC128DE7A5}"/>
                </a:ext>
              </a:extLst>
            </p:cNvPr>
            <p:cNvCxnSpPr>
              <a:cxnSpLocks/>
            </p:cNvCxnSpPr>
            <p:nvPr/>
          </p:nvCxnSpPr>
          <p:spPr>
            <a:xfrm>
              <a:off x="4082459" y="3269099"/>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Gerader Verbinder 56">
              <a:extLst>
                <a:ext uri="{FF2B5EF4-FFF2-40B4-BE49-F238E27FC236}">
                  <a16:creationId xmlns:a16="http://schemas.microsoft.com/office/drawing/2014/main" id="{E0C7EC28-D7E0-4681-B57B-14CBDFF2F5FF}"/>
                </a:ext>
              </a:extLst>
            </p:cNvPr>
            <p:cNvCxnSpPr>
              <a:cxnSpLocks/>
            </p:cNvCxnSpPr>
            <p:nvPr/>
          </p:nvCxnSpPr>
          <p:spPr>
            <a:xfrm>
              <a:off x="4082459" y="3693195"/>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Gerader Verbinder 57">
              <a:extLst>
                <a:ext uri="{FF2B5EF4-FFF2-40B4-BE49-F238E27FC236}">
                  <a16:creationId xmlns:a16="http://schemas.microsoft.com/office/drawing/2014/main" id="{B1EA5447-DC77-41C2-B2D6-2D69EDD77B23}"/>
                </a:ext>
              </a:extLst>
            </p:cNvPr>
            <p:cNvCxnSpPr>
              <a:cxnSpLocks/>
            </p:cNvCxnSpPr>
            <p:nvPr/>
          </p:nvCxnSpPr>
          <p:spPr>
            <a:xfrm flipV="1">
              <a:off x="4123848" y="3277373"/>
              <a:ext cx="0" cy="4183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3" name="Gruppieren 102">
            <a:extLst>
              <a:ext uri="{FF2B5EF4-FFF2-40B4-BE49-F238E27FC236}">
                <a16:creationId xmlns:a16="http://schemas.microsoft.com/office/drawing/2014/main" id="{9B9C3A47-250F-4C5C-A074-AB0C73704A31}"/>
              </a:ext>
            </a:extLst>
          </p:cNvPr>
          <p:cNvGrpSpPr/>
          <p:nvPr/>
        </p:nvGrpSpPr>
        <p:grpSpPr>
          <a:xfrm>
            <a:off x="8998236" y="3204102"/>
            <a:ext cx="100267" cy="583509"/>
            <a:chOff x="4767877" y="3230172"/>
            <a:chExt cx="45720" cy="583509"/>
          </a:xfrm>
        </p:grpSpPr>
        <p:cxnSp>
          <p:nvCxnSpPr>
            <p:cNvPr id="64" name="Gerader Verbinder 63">
              <a:extLst>
                <a:ext uri="{FF2B5EF4-FFF2-40B4-BE49-F238E27FC236}">
                  <a16:creationId xmlns:a16="http://schemas.microsoft.com/office/drawing/2014/main" id="{6132E62A-ED38-492D-B4BF-BEC2149E378E}"/>
                </a:ext>
              </a:extLst>
            </p:cNvPr>
            <p:cNvCxnSpPr>
              <a:cxnSpLocks/>
            </p:cNvCxnSpPr>
            <p:nvPr/>
          </p:nvCxnSpPr>
          <p:spPr>
            <a:xfrm>
              <a:off x="4767877" y="3231900"/>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Gerader Verbinder 64">
              <a:extLst>
                <a:ext uri="{FF2B5EF4-FFF2-40B4-BE49-F238E27FC236}">
                  <a16:creationId xmlns:a16="http://schemas.microsoft.com/office/drawing/2014/main" id="{A327ECF4-BA10-4F54-903B-6B7CDD1CEB45}"/>
                </a:ext>
              </a:extLst>
            </p:cNvPr>
            <p:cNvCxnSpPr>
              <a:cxnSpLocks/>
            </p:cNvCxnSpPr>
            <p:nvPr/>
          </p:nvCxnSpPr>
          <p:spPr>
            <a:xfrm>
              <a:off x="4767878" y="3813681"/>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Gerader Verbinder 65">
              <a:extLst>
                <a:ext uri="{FF2B5EF4-FFF2-40B4-BE49-F238E27FC236}">
                  <a16:creationId xmlns:a16="http://schemas.microsoft.com/office/drawing/2014/main" id="{BD3DAAD1-07FF-4CA9-A911-518E5ACAB495}"/>
                </a:ext>
              </a:extLst>
            </p:cNvPr>
            <p:cNvCxnSpPr>
              <a:cxnSpLocks/>
            </p:cNvCxnSpPr>
            <p:nvPr/>
          </p:nvCxnSpPr>
          <p:spPr>
            <a:xfrm flipV="1">
              <a:off x="4809263" y="3230172"/>
              <a:ext cx="0" cy="577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2" name="Gruppieren 101">
            <a:extLst>
              <a:ext uri="{FF2B5EF4-FFF2-40B4-BE49-F238E27FC236}">
                <a16:creationId xmlns:a16="http://schemas.microsoft.com/office/drawing/2014/main" id="{B4E6712E-DBB4-42EA-8202-730DF2F46C38}"/>
              </a:ext>
            </a:extLst>
          </p:cNvPr>
          <p:cNvGrpSpPr/>
          <p:nvPr/>
        </p:nvGrpSpPr>
        <p:grpSpPr>
          <a:xfrm>
            <a:off x="9745125" y="3159184"/>
            <a:ext cx="100265" cy="586544"/>
            <a:chOff x="5108445" y="3185254"/>
            <a:chExt cx="45719" cy="586544"/>
          </a:xfrm>
        </p:grpSpPr>
        <p:cxnSp>
          <p:nvCxnSpPr>
            <p:cNvPr id="68" name="Gerader Verbinder 67">
              <a:extLst>
                <a:ext uri="{FF2B5EF4-FFF2-40B4-BE49-F238E27FC236}">
                  <a16:creationId xmlns:a16="http://schemas.microsoft.com/office/drawing/2014/main" id="{FA63F9EF-7904-4E67-B56F-80D262E92614}"/>
                </a:ext>
              </a:extLst>
            </p:cNvPr>
            <p:cNvCxnSpPr>
              <a:cxnSpLocks/>
            </p:cNvCxnSpPr>
            <p:nvPr/>
          </p:nvCxnSpPr>
          <p:spPr>
            <a:xfrm>
              <a:off x="5108445" y="3185254"/>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Gerader Verbinder 68">
              <a:extLst>
                <a:ext uri="{FF2B5EF4-FFF2-40B4-BE49-F238E27FC236}">
                  <a16:creationId xmlns:a16="http://schemas.microsoft.com/office/drawing/2014/main" id="{5D786049-2CFE-436E-AB21-DB88522E7456}"/>
                </a:ext>
              </a:extLst>
            </p:cNvPr>
            <p:cNvCxnSpPr>
              <a:cxnSpLocks/>
            </p:cNvCxnSpPr>
            <p:nvPr/>
          </p:nvCxnSpPr>
          <p:spPr>
            <a:xfrm>
              <a:off x="5108445" y="3771798"/>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Gerader Verbinder 69">
              <a:extLst>
                <a:ext uri="{FF2B5EF4-FFF2-40B4-BE49-F238E27FC236}">
                  <a16:creationId xmlns:a16="http://schemas.microsoft.com/office/drawing/2014/main" id="{665072E6-62CC-4992-B5DF-F3AFBAE5B159}"/>
                </a:ext>
              </a:extLst>
            </p:cNvPr>
            <p:cNvCxnSpPr>
              <a:cxnSpLocks/>
            </p:cNvCxnSpPr>
            <p:nvPr/>
          </p:nvCxnSpPr>
          <p:spPr>
            <a:xfrm flipV="1">
              <a:off x="5149834" y="3188289"/>
              <a:ext cx="0" cy="57744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1" name="Gruppieren 100">
            <a:extLst>
              <a:ext uri="{FF2B5EF4-FFF2-40B4-BE49-F238E27FC236}">
                <a16:creationId xmlns:a16="http://schemas.microsoft.com/office/drawing/2014/main" id="{4C9263F1-9FA1-4F94-89F8-9AAABF28A2F7}"/>
              </a:ext>
            </a:extLst>
          </p:cNvPr>
          <p:cNvGrpSpPr/>
          <p:nvPr/>
        </p:nvGrpSpPr>
        <p:grpSpPr>
          <a:xfrm>
            <a:off x="10496212" y="3178416"/>
            <a:ext cx="138552" cy="610353"/>
            <a:chOff x="5450927" y="3204486"/>
            <a:chExt cx="63177" cy="610353"/>
          </a:xfrm>
        </p:grpSpPr>
        <p:cxnSp>
          <p:nvCxnSpPr>
            <p:cNvPr id="72" name="Gerader Verbinder 71">
              <a:extLst>
                <a:ext uri="{FF2B5EF4-FFF2-40B4-BE49-F238E27FC236}">
                  <a16:creationId xmlns:a16="http://schemas.microsoft.com/office/drawing/2014/main" id="{147EB55C-0EEC-4723-BEE5-DBD6ADEB09CF}"/>
                </a:ext>
              </a:extLst>
            </p:cNvPr>
            <p:cNvCxnSpPr>
              <a:cxnSpLocks/>
            </p:cNvCxnSpPr>
            <p:nvPr/>
          </p:nvCxnSpPr>
          <p:spPr>
            <a:xfrm>
              <a:off x="5450927" y="3204486"/>
              <a:ext cx="6317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Gerader Verbinder 72">
              <a:extLst>
                <a:ext uri="{FF2B5EF4-FFF2-40B4-BE49-F238E27FC236}">
                  <a16:creationId xmlns:a16="http://schemas.microsoft.com/office/drawing/2014/main" id="{EB28F92A-BFAD-4CEC-B818-E5808A4AF38A}"/>
                </a:ext>
              </a:extLst>
            </p:cNvPr>
            <p:cNvCxnSpPr>
              <a:cxnSpLocks/>
            </p:cNvCxnSpPr>
            <p:nvPr/>
          </p:nvCxnSpPr>
          <p:spPr>
            <a:xfrm>
              <a:off x="5450927" y="3814839"/>
              <a:ext cx="6317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Gerader Verbinder 73">
              <a:extLst>
                <a:ext uri="{FF2B5EF4-FFF2-40B4-BE49-F238E27FC236}">
                  <a16:creationId xmlns:a16="http://schemas.microsoft.com/office/drawing/2014/main" id="{85378F6C-B211-4638-A3ED-550B2D472774}"/>
                </a:ext>
              </a:extLst>
            </p:cNvPr>
            <p:cNvCxnSpPr>
              <a:cxnSpLocks/>
            </p:cNvCxnSpPr>
            <p:nvPr/>
          </p:nvCxnSpPr>
          <p:spPr>
            <a:xfrm flipV="1">
              <a:off x="5507609" y="3207449"/>
              <a:ext cx="0" cy="6014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0" name="Gruppieren 99">
            <a:extLst>
              <a:ext uri="{FF2B5EF4-FFF2-40B4-BE49-F238E27FC236}">
                <a16:creationId xmlns:a16="http://schemas.microsoft.com/office/drawing/2014/main" id="{ACEDA1F1-971A-4C2C-9290-4C667B63C8E0}"/>
              </a:ext>
            </a:extLst>
          </p:cNvPr>
          <p:cNvGrpSpPr/>
          <p:nvPr/>
        </p:nvGrpSpPr>
        <p:grpSpPr>
          <a:xfrm>
            <a:off x="11237400" y="3177114"/>
            <a:ext cx="138563" cy="610353"/>
            <a:chOff x="5788895" y="3203184"/>
            <a:chExt cx="63182" cy="610353"/>
          </a:xfrm>
        </p:grpSpPr>
        <p:cxnSp>
          <p:nvCxnSpPr>
            <p:cNvPr id="76" name="Gerader Verbinder 75">
              <a:extLst>
                <a:ext uri="{FF2B5EF4-FFF2-40B4-BE49-F238E27FC236}">
                  <a16:creationId xmlns:a16="http://schemas.microsoft.com/office/drawing/2014/main" id="{7A75D220-B28E-4C74-83E6-D2F447776124}"/>
                </a:ext>
              </a:extLst>
            </p:cNvPr>
            <p:cNvCxnSpPr>
              <a:cxnSpLocks/>
            </p:cNvCxnSpPr>
            <p:nvPr/>
          </p:nvCxnSpPr>
          <p:spPr>
            <a:xfrm>
              <a:off x="5788895" y="3203184"/>
              <a:ext cx="6317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6F2311A6-11CA-4612-90EF-A36D5442B98A}"/>
                </a:ext>
              </a:extLst>
            </p:cNvPr>
            <p:cNvCxnSpPr>
              <a:cxnSpLocks/>
            </p:cNvCxnSpPr>
            <p:nvPr/>
          </p:nvCxnSpPr>
          <p:spPr>
            <a:xfrm>
              <a:off x="5788900" y="3813537"/>
              <a:ext cx="6317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880BC537-550A-45C9-8874-70D089A7B6AA}"/>
                </a:ext>
              </a:extLst>
            </p:cNvPr>
            <p:cNvCxnSpPr>
              <a:cxnSpLocks/>
            </p:cNvCxnSpPr>
            <p:nvPr/>
          </p:nvCxnSpPr>
          <p:spPr>
            <a:xfrm flipV="1">
              <a:off x="5847748" y="3206147"/>
              <a:ext cx="0" cy="6014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9" name="Textfeld 78">
            <a:extLst>
              <a:ext uri="{FF2B5EF4-FFF2-40B4-BE49-F238E27FC236}">
                <a16:creationId xmlns:a16="http://schemas.microsoft.com/office/drawing/2014/main" id="{09762B72-768B-4554-BC19-A1F281D4FF59}"/>
              </a:ext>
            </a:extLst>
          </p:cNvPr>
          <p:cNvSpPr txBox="1"/>
          <p:nvPr/>
        </p:nvSpPr>
        <p:spPr>
          <a:xfrm rot="5400000">
            <a:off x="1187494" y="2608755"/>
            <a:ext cx="676788" cy="472484"/>
          </a:xfrm>
          <a:prstGeom prst="rect">
            <a:avLst/>
          </a:prstGeom>
          <a:noFill/>
        </p:spPr>
        <p:txBody>
          <a:bodyPr wrap="none" rtlCol="0">
            <a:spAutoFit/>
          </a:bodyPr>
          <a:lstStyle/>
          <a:p>
            <a:r>
              <a:rPr lang="de-DE" sz="800"/>
              <a:t>Major 52%</a:t>
            </a:r>
          </a:p>
        </p:txBody>
      </p:sp>
      <p:sp>
        <p:nvSpPr>
          <p:cNvPr id="80" name="Textfeld 79">
            <a:extLst>
              <a:ext uri="{FF2B5EF4-FFF2-40B4-BE49-F238E27FC236}">
                <a16:creationId xmlns:a16="http://schemas.microsoft.com/office/drawing/2014/main" id="{D23B794E-981C-4BEA-B907-64B8B7330A25}"/>
              </a:ext>
            </a:extLst>
          </p:cNvPr>
          <p:cNvSpPr txBox="1"/>
          <p:nvPr/>
        </p:nvSpPr>
        <p:spPr>
          <a:xfrm rot="5400000">
            <a:off x="1952231" y="2618022"/>
            <a:ext cx="676788" cy="472484"/>
          </a:xfrm>
          <a:prstGeom prst="rect">
            <a:avLst/>
          </a:prstGeom>
          <a:noFill/>
        </p:spPr>
        <p:txBody>
          <a:bodyPr wrap="none" rtlCol="0">
            <a:spAutoFit/>
          </a:bodyPr>
          <a:lstStyle/>
          <a:p>
            <a:r>
              <a:rPr lang="de-DE" sz="800"/>
              <a:t>Major 55%</a:t>
            </a:r>
          </a:p>
        </p:txBody>
      </p:sp>
      <p:sp>
        <p:nvSpPr>
          <p:cNvPr id="81" name="Textfeld 80">
            <a:extLst>
              <a:ext uri="{FF2B5EF4-FFF2-40B4-BE49-F238E27FC236}">
                <a16:creationId xmlns:a16="http://schemas.microsoft.com/office/drawing/2014/main" id="{908E16BF-B327-4678-B7B4-B7127A860944}"/>
              </a:ext>
            </a:extLst>
          </p:cNvPr>
          <p:cNvSpPr txBox="1"/>
          <p:nvPr/>
        </p:nvSpPr>
        <p:spPr>
          <a:xfrm rot="5400000">
            <a:off x="2701208" y="2604300"/>
            <a:ext cx="676788" cy="472484"/>
          </a:xfrm>
          <a:prstGeom prst="rect">
            <a:avLst/>
          </a:prstGeom>
          <a:noFill/>
        </p:spPr>
        <p:txBody>
          <a:bodyPr wrap="none" rtlCol="0">
            <a:spAutoFit/>
          </a:bodyPr>
          <a:lstStyle/>
          <a:p>
            <a:r>
              <a:rPr lang="de-DE" sz="800"/>
              <a:t>Major 68%</a:t>
            </a:r>
          </a:p>
        </p:txBody>
      </p:sp>
      <p:sp>
        <p:nvSpPr>
          <p:cNvPr id="82" name="Textfeld 81">
            <a:extLst>
              <a:ext uri="{FF2B5EF4-FFF2-40B4-BE49-F238E27FC236}">
                <a16:creationId xmlns:a16="http://schemas.microsoft.com/office/drawing/2014/main" id="{ECB4B2C6-79E5-4412-9833-BCE86D6DA7D7}"/>
              </a:ext>
            </a:extLst>
          </p:cNvPr>
          <p:cNvSpPr txBox="1"/>
          <p:nvPr/>
        </p:nvSpPr>
        <p:spPr>
          <a:xfrm rot="5400000">
            <a:off x="3449056" y="2605677"/>
            <a:ext cx="676788" cy="472484"/>
          </a:xfrm>
          <a:prstGeom prst="rect">
            <a:avLst/>
          </a:prstGeom>
          <a:noFill/>
        </p:spPr>
        <p:txBody>
          <a:bodyPr wrap="none" rtlCol="0">
            <a:spAutoFit/>
          </a:bodyPr>
          <a:lstStyle/>
          <a:p>
            <a:r>
              <a:rPr lang="de-DE" sz="800"/>
              <a:t>Major 72%</a:t>
            </a:r>
          </a:p>
        </p:txBody>
      </p:sp>
      <p:sp>
        <p:nvSpPr>
          <p:cNvPr id="83" name="Textfeld 82">
            <a:extLst>
              <a:ext uri="{FF2B5EF4-FFF2-40B4-BE49-F238E27FC236}">
                <a16:creationId xmlns:a16="http://schemas.microsoft.com/office/drawing/2014/main" id="{C6B31794-20B5-40AC-9AB4-CE5BD4D41B94}"/>
              </a:ext>
            </a:extLst>
          </p:cNvPr>
          <p:cNvSpPr txBox="1"/>
          <p:nvPr/>
        </p:nvSpPr>
        <p:spPr>
          <a:xfrm rot="5400000">
            <a:off x="4198229" y="2608190"/>
            <a:ext cx="676788" cy="472484"/>
          </a:xfrm>
          <a:prstGeom prst="rect">
            <a:avLst/>
          </a:prstGeom>
          <a:noFill/>
        </p:spPr>
        <p:txBody>
          <a:bodyPr wrap="none" rtlCol="0">
            <a:spAutoFit/>
          </a:bodyPr>
          <a:lstStyle/>
          <a:p>
            <a:r>
              <a:rPr lang="de-DE" sz="800"/>
              <a:t>Major 72%</a:t>
            </a:r>
          </a:p>
        </p:txBody>
      </p:sp>
      <p:sp>
        <p:nvSpPr>
          <p:cNvPr id="84" name="Textfeld 83">
            <a:extLst>
              <a:ext uri="{FF2B5EF4-FFF2-40B4-BE49-F238E27FC236}">
                <a16:creationId xmlns:a16="http://schemas.microsoft.com/office/drawing/2014/main" id="{6976527E-0C34-4DFA-83EA-0B0FCB91F60A}"/>
              </a:ext>
            </a:extLst>
          </p:cNvPr>
          <p:cNvSpPr txBox="1"/>
          <p:nvPr/>
        </p:nvSpPr>
        <p:spPr>
          <a:xfrm rot="5400000">
            <a:off x="4944802" y="2604301"/>
            <a:ext cx="676788" cy="472484"/>
          </a:xfrm>
          <a:prstGeom prst="rect">
            <a:avLst/>
          </a:prstGeom>
          <a:noFill/>
        </p:spPr>
        <p:txBody>
          <a:bodyPr wrap="none" rtlCol="0">
            <a:spAutoFit/>
          </a:bodyPr>
          <a:lstStyle/>
          <a:p>
            <a:r>
              <a:rPr lang="de-DE" sz="800"/>
              <a:t>Major 76%</a:t>
            </a:r>
          </a:p>
        </p:txBody>
      </p:sp>
      <p:sp>
        <p:nvSpPr>
          <p:cNvPr id="85" name="Textfeld 84">
            <a:extLst>
              <a:ext uri="{FF2B5EF4-FFF2-40B4-BE49-F238E27FC236}">
                <a16:creationId xmlns:a16="http://schemas.microsoft.com/office/drawing/2014/main" id="{F8CC3D9C-25F8-4202-A43B-65C8ECFE980E}"/>
              </a:ext>
            </a:extLst>
          </p:cNvPr>
          <p:cNvSpPr txBox="1"/>
          <p:nvPr/>
        </p:nvSpPr>
        <p:spPr>
          <a:xfrm rot="5400000">
            <a:off x="5699738" y="2604301"/>
            <a:ext cx="676788" cy="472484"/>
          </a:xfrm>
          <a:prstGeom prst="rect">
            <a:avLst/>
          </a:prstGeom>
          <a:noFill/>
        </p:spPr>
        <p:txBody>
          <a:bodyPr wrap="none" rtlCol="0">
            <a:spAutoFit/>
          </a:bodyPr>
          <a:lstStyle/>
          <a:p>
            <a:r>
              <a:rPr lang="de-DE" sz="800"/>
              <a:t>Major 76%</a:t>
            </a:r>
          </a:p>
        </p:txBody>
      </p:sp>
      <p:sp>
        <p:nvSpPr>
          <p:cNvPr id="86" name="Textfeld 85">
            <a:extLst>
              <a:ext uri="{FF2B5EF4-FFF2-40B4-BE49-F238E27FC236}">
                <a16:creationId xmlns:a16="http://schemas.microsoft.com/office/drawing/2014/main" id="{887AB2BD-DDE0-4501-BAF9-CBD2A54DCCA0}"/>
              </a:ext>
            </a:extLst>
          </p:cNvPr>
          <p:cNvSpPr txBox="1"/>
          <p:nvPr/>
        </p:nvSpPr>
        <p:spPr>
          <a:xfrm rot="5400000">
            <a:off x="6452492" y="3274354"/>
            <a:ext cx="676788" cy="472484"/>
          </a:xfrm>
          <a:prstGeom prst="rect">
            <a:avLst/>
          </a:prstGeom>
          <a:noFill/>
        </p:spPr>
        <p:txBody>
          <a:bodyPr wrap="none" rtlCol="0">
            <a:spAutoFit/>
          </a:bodyPr>
          <a:lstStyle/>
          <a:p>
            <a:r>
              <a:rPr lang="de-DE" sz="800"/>
              <a:t>Major 12%</a:t>
            </a:r>
          </a:p>
        </p:txBody>
      </p:sp>
      <p:sp>
        <p:nvSpPr>
          <p:cNvPr id="87" name="Textfeld 86">
            <a:extLst>
              <a:ext uri="{FF2B5EF4-FFF2-40B4-BE49-F238E27FC236}">
                <a16:creationId xmlns:a16="http://schemas.microsoft.com/office/drawing/2014/main" id="{FE3CB743-254D-40E1-94BB-A5DC24C8B9D8}"/>
              </a:ext>
            </a:extLst>
          </p:cNvPr>
          <p:cNvSpPr txBox="1"/>
          <p:nvPr/>
        </p:nvSpPr>
        <p:spPr>
          <a:xfrm rot="5400000">
            <a:off x="7193421" y="3210967"/>
            <a:ext cx="676788" cy="472484"/>
          </a:xfrm>
          <a:prstGeom prst="rect">
            <a:avLst/>
          </a:prstGeom>
          <a:noFill/>
        </p:spPr>
        <p:txBody>
          <a:bodyPr wrap="square" rtlCol="0">
            <a:spAutoFit/>
          </a:bodyPr>
          <a:lstStyle/>
          <a:p>
            <a:r>
              <a:rPr lang="de-DE" sz="800"/>
              <a:t>Major 21%</a:t>
            </a:r>
          </a:p>
        </p:txBody>
      </p:sp>
      <p:sp>
        <p:nvSpPr>
          <p:cNvPr id="88" name="Textfeld 87">
            <a:extLst>
              <a:ext uri="{FF2B5EF4-FFF2-40B4-BE49-F238E27FC236}">
                <a16:creationId xmlns:a16="http://schemas.microsoft.com/office/drawing/2014/main" id="{43E5E230-17EE-4216-9DB3-7779BA044ADF}"/>
              </a:ext>
            </a:extLst>
          </p:cNvPr>
          <p:cNvSpPr txBox="1"/>
          <p:nvPr/>
        </p:nvSpPr>
        <p:spPr>
          <a:xfrm rot="5400000">
            <a:off x="10974952" y="3231792"/>
            <a:ext cx="676788" cy="472484"/>
          </a:xfrm>
          <a:prstGeom prst="rect">
            <a:avLst/>
          </a:prstGeom>
          <a:noFill/>
        </p:spPr>
        <p:txBody>
          <a:bodyPr wrap="none" rtlCol="0">
            <a:spAutoFit/>
          </a:bodyPr>
          <a:lstStyle/>
          <a:p>
            <a:r>
              <a:rPr lang="de-DE" sz="800"/>
              <a:t>Major 31%</a:t>
            </a:r>
          </a:p>
        </p:txBody>
      </p:sp>
      <p:sp>
        <p:nvSpPr>
          <p:cNvPr id="89" name="Textfeld 88">
            <a:extLst>
              <a:ext uri="{FF2B5EF4-FFF2-40B4-BE49-F238E27FC236}">
                <a16:creationId xmlns:a16="http://schemas.microsoft.com/office/drawing/2014/main" id="{F124F2A1-F5B2-4D05-A28A-170AB4710F27}"/>
              </a:ext>
            </a:extLst>
          </p:cNvPr>
          <p:cNvSpPr txBox="1"/>
          <p:nvPr/>
        </p:nvSpPr>
        <p:spPr>
          <a:xfrm rot="5400000">
            <a:off x="10230170" y="3237528"/>
            <a:ext cx="676788" cy="472484"/>
          </a:xfrm>
          <a:prstGeom prst="rect">
            <a:avLst/>
          </a:prstGeom>
          <a:noFill/>
        </p:spPr>
        <p:txBody>
          <a:bodyPr wrap="none" rtlCol="0">
            <a:spAutoFit/>
          </a:bodyPr>
          <a:lstStyle/>
          <a:p>
            <a:r>
              <a:rPr lang="de-DE" sz="800"/>
              <a:t>Major 31%</a:t>
            </a:r>
          </a:p>
        </p:txBody>
      </p:sp>
      <p:sp>
        <p:nvSpPr>
          <p:cNvPr id="90" name="Textfeld 89">
            <a:extLst>
              <a:ext uri="{FF2B5EF4-FFF2-40B4-BE49-F238E27FC236}">
                <a16:creationId xmlns:a16="http://schemas.microsoft.com/office/drawing/2014/main" id="{283C7505-E4B6-4F0A-B3CD-04981A20639B}"/>
              </a:ext>
            </a:extLst>
          </p:cNvPr>
          <p:cNvSpPr txBox="1"/>
          <p:nvPr/>
        </p:nvSpPr>
        <p:spPr>
          <a:xfrm rot="5400000">
            <a:off x="9440921" y="3195645"/>
            <a:ext cx="676788" cy="472484"/>
          </a:xfrm>
          <a:prstGeom prst="rect">
            <a:avLst/>
          </a:prstGeom>
          <a:noFill/>
        </p:spPr>
        <p:txBody>
          <a:bodyPr wrap="none" rtlCol="0">
            <a:spAutoFit/>
          </a:bodyPr>
          <a:lstStyle/>
          <a:p>
            <a:r>
              <a:rPr lang="de-DE" sz="800"/>
              <a:t>Major 29%</a:t>
            </a:r>
          </a:p>
        </p:txBody>
      </p:sp>
      <p:sp>
        <p:nvSpPr>
          <p:cNvPr id="91" name="Textfeld 90">
            <a:extLst>
              <a:ext uri="{FF2B5EF4-FFF2-40B4-BE49-F238E27FC236}">
                <a16:creationId xmlns:a16="http://schemas.microsoft.com/office/drawing/2014/main" id="{731276E4-6052-4681-9821-C568912DB737}"/>
              </a:ext>
            </a:extLst>
          </p:cNvPr>
          <p:cNvSpPr txBox="1"/>
          <p:nvPr/>
        </p:nvSpPr>
        <p:spPr>
          <a:xfrm rot="5400000">
            <a:off x="8695016" y="3231792"/>
            <a:ext cx="676788" cy="472484"/>
          </a:xfrm>
          <a:prstGeom prst="rect">
            <a:avLst/>
          </a:prstGeom>
          <a:noFill/>
        </p:spPr>
        <p:txBody>
          <a:bodyPr wrap="none" rtlCol="0">
            <a:spAutoFit/>
          </a:bodyPr>
          <a:lstStyle/>
          <a:p>
            <a:r>
              <a:rPr lang="de-DE" sz="800"/>
              <a:t>Major 29%</a:t>
            </a:r>
          </a:p>
        </p:txBody>
      </p:sp>
      <p:grpSp>
        <p:nvGrpSpPr>
          <p:cNvPr id="99" name="Gruppieren 98">
            <a:extLst>
              <a:ext uri="{FF2B5EF4-FFF2-40B4-BE49-F238E27FC236}">
                <a16:creationId xmlns:a16="http://schemas.microsoft.com/office/drawing/2014/main" id="{002C68B5-7CCA-433F-9CD6-397BAC69AFB3}"/>
              </a:ext>
            </a:extLst>
          </p:cNvPr>
          <p:cNvGrpSpPr/>
          <p:nvPr/>
        </p:nvGrpSpPr>
        <p:grpSpPr>
          <a:xfrm>
            <a:off x="8251265" y="3215280"/>
            <a:ext cx="100265" cy="534086"/>
            <a:chOff x="4427272" y="3241350"/>
            <a:chExt cx="45719" cy="534086"/>
          </a:xfrm>
        </p:grpSpPr>
        <p:cxnSp>
          <p:nvCxnSpPr>
            <p:cNvPr id="93" name="Gerader Verbinder 92">
              <a:extLst>
                <a:ext uri="{FF2B5EF4-FFF2-40B4-BE49-F238E27FC236}">
                  <a16:creationId xmlns:a16="http://schemas.microsoft.com/office/drawing/2014/main" id="{7062C256-CFBF-4FB7-BD4E-68C1A09DD089}"/>
                </a:ext>
              </a:extLst>
            </p:cNvPr>
            <p:cNvCxnSpPr>
              <a:cxnSpLocks/>
            </p:cNvCxnSpPr>
            <p:nvPr/>
          </p:nvCxnSpPr>
          <p:spPr>
            <a:xfrm>
              <a:off x="4427272" y="3247711"/>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5D52A7FF-2E0F-47DF-9B95-9BCCCA3069AF}"/>
                </a:ext>
              </a:extLst>
            </p:cNvPr>
            <p:cNvCxnSpPr>
              <a:cxnSpLocks/>
            </p:cNvCxnSpPr>
            <p:nvPr/>
          </p:nvCxnSpPr>
          <p:spPr>
            <a:xfrm>
              <a:off x="4427272" y="3772238"/>
              <a:ext cx="4571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EED88E02-78A7-450B-83A5-D958B62DE3CD}"/>
                </a:ext>
              </a:extLst>
            </p:cNvPr>
            <p:cNvCxnSpPr>
              <a:cxnSpLocks/>
            </p:cNvCxnSpPr>
            <p:nvPr/>
          </p:nvCxnSpPr>
          <p:spPr>
            <a:xfrm flipV="1">
              <a:off x="4466496" y="3241350"/>
              <a:ext cx="0" cy="5340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6" name="Textfeld 95">
            <a:extLst>
              <a:ext uri="{FF2B5EF4-FFF2-40B4-BE49-F238E27FC236}">
                <a16:creationId xmlns:a16="http://schemas.microsoft.com/office/drawing/2014/main" id="{47D4EDEF-1D50-429A-869C-32CC9AF556F6}"/>
              </a:ext>
            </a:extLst>
          </p:cNvPr>
          <p:cNvSpPr txBox="1"/>
          <p:nvPr/>
        </p:nvSpPr>
        <p:spPr>
          <a:xfrm rot="5400000">
            <a:off x="7944978" y="3257682"/>
            <a:ext cx="676788" cy="472484"/>
          </a:xfrm>
          <a:prstGeom prst="rect">
            <a:avLst/>
          </a:prstGeom>
          <a:noFill/>
        </p:spPr>
        <p:txBody>
          <a:bodyPr wrap="none" rtlCol="0">
            <a:spAutoFit/>
          </a:bodyPr>
          <a:lstStyle/>
          <a:p>
            <a:r>
              <a:rPr lang="de-DE" sz="800"/>
              <a:t>Major 27%</a:t>
            </a:r>
          </a:p>
        </p:txBody>
      </p:sp>
      <p:graphicFrame>
        <p:nvGraphicFramePr>
          <p:cNvPr id="98" name="Tabelle 97">
            <a:extLst>
              <a:ext uri="{FF2B5EF4-FFF2-40B4-BE49-F238E27FC236}">
                <a16:creationId xmlns:a16="http://schemas.microsoft.com/office/drawing/2014/main" id="{8E5A7BF6-1362-4006-B5FE-30A97D4F7250}"/>
              </a:ext>
            </a:extLst>
          </p:cNvPr>
          <p:cNvGraphicFramePr>
            <a:graphicFrameLocks noGrp="1"/>
          </p:cNvGraphicFramePr>
          <p:nvPr>
            <p:extLst>
              <p:ext uri="{D42A27DB-BD31-4B8C-83A1-F6EECF244321}">
                <p14:modId xmlns:p14="http://schemas.microsoft.com/office/powerpoint/2010/main" val="3611237621"/>
              </p:ext>
            </p:extLst>
          </p:nvPr>
        </p:nvGraphicFramePr>
        <p:xfrm>
          <a:off x="9557798" y="1814651"/>
          <a:ext cx="2234635" cy="581760"/>
        </p:xfrm>
        <a:graphic>
          <a:graphicData uri="http://schemas.openxmlformats.org/drawingml/2006/table">
            <a:tbl>
              <a:tblPr firstRow="1" bandRow="1">
                <a:tableStyleId>{5C22544A-7EE6-4342-B048-85BDC9FD1C3A}</a:tableStyleId>
              </a:tblPr>
              <a:tblGrid>
                <a:gridCol w="1113590">
                  <a:extLst>
                    <a:ext uri="{9D8B030D-6E8A-4147-A177-3AD203B41FA5}">
                      <a16:colId xmlns:a16="http://schemas.microsoft.com/office/drawing/2014/main" val="3757853178"/>
                    </a:ext>
                  </a:extLst>
                </a:gridCol>
                <a:gridCol w="1121045">
                  <a:extLst>
                    <a:ext uri="{9D8B030D-6E8A-4147-A177-3AD203B41FA5}">
                      <a16:colId xmlns:a16="http://schemas.microsoft.com/office/drawing/2014/main" val="510125675"/>
                    </a:ext>
                  </a:extLst>
                </a:gridCol>
              </a:tblGrid>
              <a:tr h="176549">
                <a:tc gridSpan="2">
                  <a:txBody>
                    <a:bodyPr/>
                    <a:lstStyle/>
                    <a:p>
                      <a:pPr algn="ctr"/>
                      <a:r>
                        <a:rPr lang="de-DE" sz="1200" baseline="30000">
                          <a:solidFill>
                            <a:schemeClr val="bg1"/>
                          </a:solidFill>
                        </a:rPr>
                        <a:t>Major Response Rate</a:t>
                      </a:r>
                    </a:p>
                  </a:txBody>
                  <a:tcPr marT="72000"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IT" sz="1000" baseline="30000">
                        <a:solidFill>
                          <a:schemeClr val="bg1"/>
                        </a:solidFill>
                      </a:endParaRPr>
                    </a:p>
                  </a:txBody>
                  <a:tcPr anchor="ctr"/>
                </a:tc>
                <a:extLst>
                  <a:ext uri="{0D108BD9-81ED-4DB2-BD59-A6C34878D82A}">
                    <a16:rowId xmlns:a16="http://schemas.microsoft.com/office/drawing/2014/main" val="975814817"/>
                  </a:ext>
                </a:extLst>
              </a:tr>
              <a:tr h="176549">
                <a:tc>
                  <a:txBody>
                    <a:bodyPr/>
                    <a:lstStyle/>
                    <a:p>
                      <a:pPr algn="ctr"/>
                      <a:r>
                        <a:rPr lang="de-DE" sz="1200" baseline="30000">
                          <a:solidFill>
                            <a:schemeClr val="bg1"/>
                          </a:solidFill>
                        </a:rPr>
                        <a:t>Ibrutinib-RTX</a:t>
                      </a:r>
                    </a:p>
                  </a:txBody>
                  <a:tcPr marT="72000" marB="0"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A5C"/>
                    </a:solidFill>
                  </a:tcPr>
                </a:tc>
                <a:tc>
                  <a:txBody>
                    <a:bodyPr/>
                    <a:lstStyle/>
                    <a:p>
                      <a:pPr algn="ctr"/>
                      <a:r>
                        <a:rPr lang="de-DE" sz="1200" baseline="30000">
                          <a:solidFill>
                            <a:schemeClr val="bg1"/>
                          </a:solidFill>
                        </a:rPr>
                        <a:t>Placebo-RTX</a:t>
                      </a:r>
                    </a:p>
                  </a:txBody>
                  <a:tcPr marT="7200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A5C"/>
                    </a:solidFill>
                  </a:tcPr>
                </a:tc>
                <a:extLst>
                  <a:ext uri="{0D108BD9-81ED-4DB2-BD59-A6C34878D82A}">
                    <a16:rowId xmlns:a16="http://schemas.microsoft.com/office/drawing/2014/main" val="2757756632"/>
                  </a:ext>
                </a:extLst>
              </a:tr>
              <a:tr h="176549">
                <a:tc>
                  <a:txBody>
                    <a:bodyPr/>
                    <a:lstStyle/>
                    <a:p>
                      <a:pPr algn="ctr"/>
                      <a:r>
                        <a:rPr lang="de-DE" sz="1200" baseline="30000">
                          <a:solidFill>
                            <a:schemeClr val="tx1"/>
                          </a:solidFill>
                        </a:rPr>
                        <a:t>76%</a:t>
                      </a:r>
                    </a:p>
                  </a:txBody>
                  <a:tcPr marT="72000" marB="0" anchor="ctr">
                    <a:lnT w="38100" cap="flat" cmpd="sng" algn="ctr">
                      <a:solidFill>
                        <a:schemeClr val="bg1"/>
                      </a:solidFill>
                      <a:prstDash val="solid"/>
                      <a:round/>
                      <a:headEnd type="none" w="med" len="med"/>
                      <a:tailEnd type="none" w="med" len="med"/>
                    </a:lnT>
                  </a:tcPr>
                </a:tc>
                <a:tc>
                  <a:txBody>
                    <a:bodyPr/>
                    <a:lstStyle/>
                    <a:p>
                      <a:pPr algn="ctr"/>
                      <a:r>
                        <a:rPr lang="de-DE" sz="1200" baseline="30000">
                          <a:solidFill>
                            <a:schemeClr val="tx1"/>
                          </a:solidFill>
                        </a:rPr>
                        <a:t>31%</a:t>
                      </a:r>
                    </a:p>
                  </a:txBody>
                  <a:tcPr marT="72000" marB="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293453669"/>
                  </a:ext>
                </a:extLst>
              </a:tr>
            </a:tbl>
          </a:graphicData>
        </a:graphic>
      </p:graphicFrame>
      <p:graphicFrame>
        <p:nvGraphicFramePr>
          <p:cNvPr id="117" name="Tabelle 117">
            <a:extLst>
              <a:ext uri="{FF2B5EF4-FFF2-40B4-BE49-F238E27FC236}">
                <a16:creationId xmlns:a16="http://schemas.microsoft.com/office/drawing/2014/main" id="{AD2C99E4-787E-4DB1-9DD3-5EC6CCF21F73}"/>
              </a:ext>
            </a:extLst>
          </p:cNvPr>
          <p:cNvGraphicFramePr>
            <a:graphicFrameLocks noGrp="1"/>
          </p:cNvGraphicFramePr>
          <p:nvPr>
            <p:extLst>
              <p:ext uri="{D42A27DB-BD31-4B8C-83A1-F6EECF244321}">
                <p14:modId xmlns:p14="http://schemas.microsoft.com/office/powerpoint/2010/main" val="980503854"/>
              </p:ext>
            </p:extLst>
          </p:nvPr>
        </p:nvGraphicFramePr>
        <p:xfrm>
          <a:off x="418451" y="4916552"/>
          <a:ext cx="5543550" cy="1282800"/>
        </p:xfrm>
        <a:graphic>
          <a:graphicData uri="http://schemas.openxmlformats.org/drawingml/2006/table">
            <a:tbl>
              <a:tblPr firstRow="1" bandRow="1">
                <a:tableStyleId>{5C22544A-7EE6-4342-B048-85BDC9FD1C3A}</a:tableStyleId>
              </a:tblPr>
              <a:tblGrid>
                <a:gridCol w="2904564">
                  <a:extLst>
                    <a:ext uri="{9D8B030D-6E8A-4147-A177-3AD203B41FA5}">
                      <a16:colId xmlns:a16="http://schemas.microsoft.com/office/drawing/2014/main" val="2844338321"/>
                    </a:ext>
                  </a:extLst>
                </a:gridCol>
                <a:gridCol w="1319493">
                  <a:extLst>
                    <a:ext uri="{9D8B030D-6E8A-4147-A177-3AD203B41FA5}">
                      <a16:colId xmlns:a16="http://schemas.microsoft.com/office/drawing/2014/main" val="2044980030"/>
                    </a:ext>
                  </a:extLst>
                </a:gridCol>
                <a:gridCol w="1319493">
                  <a:extLst>
                    <a:ext uri="{9D8B030D-6E8A-4147-A177-3AD203B41FA5}">
                      <a16:colId xmlns:a16="http://schemas.microsoft.com/office/drawing/2014/main" val="1777433095"/>
                    </a:ext>
                  </a:extLst>
                </a:gridCol>
              </a:tblGrid>
              <a:tr h="343701">
                <a:tc>
                  <a:txBody>
                    <a:bodyPr/>
                    <a:lstStyle/>
                    <a:p>
                      <a:endParaRPr lang="de-DE" sz="1400"/>
                    </a:p>
                  </a:txBody>
                  <a:tcPr marL="72000" marR="72000" marT="36000" marB="36000" anchor="ctr"/>
                </a:tc>
                <a:tc>
                  <a:txBody>
                    <a:bodyPr/>
                    <a:lstStyle/>
                    <a:p>
                      <a:pPr algn="ctr"/>
                      <a:r>
                        <a:rPr lang="de-DE" sz="1400"/>
                        <a:t>Ibrutinib-RTX (n=75)</a:t>
                      </a:r>
                    </a:p>
                  </a:txBody>
                  <a:tcPr marL="72000" marR="72000" marT="36000" marB="36000" anchor="ctr"/>
                </a:tc>
                <a:tc>
                  <a:txBody>
                    <a:bodyPr/>
                    <a:lstStyle/>
                    <a:p>
                      <a:pPr algn="ctr"/>
                      <a:r>
                        <a:rPr lang="de-DE" sz="1400"/>
                        <a:t>Placebo-RTX (n=75)</a:t>
                      </a:r>
                    </a:p>
                  </a:txBody>
                  <a:tcPr marL="72000" marR="72000" marT="36000" marB="36000" anchor="ctr"/>
                </a:tc>
                <a:extLst>
                  <a:ext uri="{0D108BD9-81ED-4DB2-BD59-A6C34878D82A}">
                    <a16:rowId xmlns:a16="http://schemas.microsoft.com/office/drawing/2014/main" val="597123947"/>
                  </a:ext>
                </a:extLst>
              </a:tr>
              <a:tr h="202177">
                <a:tc>
                  <a:txBody>
                    <a:bodyPr/>
                    <a:lstStyle/>
                    <a:p>
                      <a:r>
                        <a:rPr lang="de-DE" sz="1400"/>
                        <a:t>Median time to ORR, mo (range)</a:t>
                      </a:r>
                    </a:p>
                  </a:txBody>
                  <a:tcPr marL="72000" marR="72000" marT="36000" marB="36000" anchor="ctr"/>
                </a:tc>
                <a:tc>
                  <a:txBody>
                    <a:bodyPr/>
                    <a:lstStyle/>
                    <a:p>
                      <a:pPr algn="ctr"/>
                      <a:r>
                        <a:rPr lang="de-DE" sz="1400"/>
                        <a:t>1 (1-21)</a:t>
                      </a:r>
                    </a:p>
                  </a:txBody>
                  <a:tcPr marL="72000" marR="72000" marT="36000" marB="36000" anchor="ctr"/>
                </a:tc>
                <a:tc>
                  <a:txBody>
                    <a:bodyPr/>
                    <a:lstStyle/>
                    <a:p>
                      <a:pPr algn="ctr"/>
                      <a:r>
                        <a:rPr lang="de-DE" sz="1400"/>
                        <a:t>3 (1-22)</a:t>
                      </a:r>
                    </a:p>
                  </a:txBody>
                  <a:tcPr marL="72000" marR="72000" marT="36000" marB="36000" anchor="ctr"/>
                </a:tc>
                <a:extLst>
                  <a:ext uri="{0D108BD9-81ED-4DB2-BD59-A6C34878D82A}">
                    <a16:rowId xmlns:a16="http://schemas.microsoft.com/office/drawing/2014/main" val="1434405346"/>
                  </a:ext>
                </a:extLst>
              </a:tr>
              <a:tr h="343701">
                <a:tc>
                  <a:txBody>
                    <a:bodyPr/>
                    <a:lstStyle/>
                    <a:p>
                      <a:r>
                        <a:rPr lang="de-DE" sz="1400"/>
                        <a:t>Median time to major response, mo (range)</a:t>
                      </a:r>
                    </a:p>
                  </a:txBody>
                  <a:tcPr marL="72000" marR="72000" marT="36000" marB="36000" anchor="ctr"/>
                </a:tc>
                <a:tc>
                  <a:txBody>
                    <a:bodyPr/>
                    <a:lstStyle/>
                    <a:p>
                      <a:pPr algn="ctr"/>
                      <a:r>
                        <a:rPr lang="de-DE" sz="1400"/>
                        <a:t>3 (1-46)</a:t>
                      </a:r>
                    </a:p>
                  </a:txBody>
                  <a:tcPr marL="72000" marR="72000" marT="36000" marB="36000" anchor="ctr"/>
                </a:tc>
                <a:tc>
                  <a:txBody>
                    <a:bodyPr/>
                    <a:lstStyle/>
                    <a:p>
                      <a:pPr algn="ctr"/>
                      <a:r>
                        <a:rPr lang="de-DE" sz="1400"/>
                        <a:t>6 (2-41)</a:t>
                      </a:r>
                    </a:p>
                  </a:txBody>
                  <a:tcPr marL="72000" marR="72000" marT="36000" marB="36000" anchor="ctr"/>
                </a:tc>
                <a:extLst>
                  <a:ext uri="{0D108BD9-81ED-4DB2-BD59-A6C34878D82A}">
                    <a16:rowId xmlns:a16="http://schemas.microsoft.com/office/drawing/2014/main" val="4190692564"/>
                  </a:ext>
                </a:extLst>
              </a:tr>
            </a:tbl>
          </a:graphicData>
        </a:graphic>
      </p:graphicFrame>
      <p:sp>
        <p:nvSpPr>
          <p:cNvPr id="97" name="Textfeld 96">
            <a:extLst>
              <a:ext uri="{FF2B5EF4-FFF2-40B4-BE49-F238E27FC236}">
                <a16:creationId xmlns:a16="http://schemas.microsoft.com/office/drawing/2014/main" id="{0AED0132-0F09-4BF9-A0A9-A6F010BEE4C9}"/>
              </a:ext>
            </a:extLst>
          </p:cNvPr>
          <p:cNvSpPr txBox="1"/>
          <p:nvPr/>
        </p:nvSpPr>
        <p:spPr>
          <a:xfrm>
            <a:off x="8410695" y="2630845"/>
            <a:ext cx="896399" cy="230832"/>
          </a:xfrm>
          <a:prstGeom prst="rect">
            <a:avLst/>
          </a:prstGeom>
          <a:noFill/>
        </p:spPr>
        <p:txBody>
          <a:bodyPr wrap="none" rtlCol="0">
            <a:spAutoFit/>
          </a:bodyPr>
          <a:lstStyle/>
          <a:p>
            <a:r>
              <a:rPr lang="de-DE" sz="900" b="1"/>
              <a:t>Placebo-RTX</a:t>
            </a:r>
            <a:endParaRPr lang="de-DE" b="1"/>
          </a:p>
        </p:txBody>
      </p:sp>
    </p:spTree>
    <p:extLst>
      <p:ext uri="{BB962C8B-B14F-4D97-AF65-F5344CB8AC3E}">
        <p14:creationId xmlns:p14="http://schemas.microsoft.com/office/powerpoint/2010/main" val="345636649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1368FE-469D-CA49-A023-04D7B6F12975}"/>
              </a:ext>
            </a:extLst>
          </p:cNvPr>
          <p:cNvSpPr>
            <a:spLocks noGrp="1"/>
          </p:cNvSpPr>
          <p:nvPr>
            <p:ph type="title"/>
          </p:nvPr>
        </p:nvSpPr>
        <p:spPr>
          <a:xfrm>
            <a:off x="416533" y="373592"/>
            <a:ext cx="11367479" cy="900000"/>
          </a:xfrm>
        </p:spPr>
        <p:txBody>
          <a:bodyPr/>
          <a:lstStyle/>
          <a:p>
            <a:r>
              <a:rPr lang="en-IT"/>
              <a:t>Results</a:t>
            </a:r>
            <a:r>
              <a:rPr lang="en-US"/>
              <a:t>: IgM and Hgb improvements</a:t>
            </a:r>
            <a:r>
              <a:rPr lang="en-IT"/>
              <a:t> </a:t>
            </a:r>
          </a:p>
        </p:txBody>
      </p:sp>
      <p:sp>
        <p:nvSpPr>
          <p:cNvPr id="14" name="Footer Placeholder 5">
            <a:extLst>
              <a:ext uri="{FF2B5EF4-FFF2-40B4-BE49-F238E27FC236}">
                <a16:creationId xmlns:a16="http://schemas.microsoft.com/office/drawing/2014/main" id="{15AACDFD-0BD5-E84D-877A-3D6991DDFA91}"/>
              </a:ext>
            </a:extLst>
          </p:cNvPr>
          <p:cNvSpPr>
            <a:spLocks noGrp="1"/>
          </p:cNvSpPr>
          <p:nvPr>
            <p:ph type="ftr" sz="quarter" idx="11"/>
          </p:nvPr>
        </p:nvSpPr>
        <p:spPr/>
        <p:txBody>
          <a:bodyPr/>
          <a:lstStyle/>
          <a:p>
            <a:r>
              <a:rPr lang="en-GB" baseline="30000"/>
              <a:t>a</a:t>
            </a:r>
            <a:r>
              <a:rPr lang="en-GB"/>
              <a:t>Defined as an increase of ≥20 g/L, or ≥5 g/L if baseline Hgb ≤110 g/L, sustained continuously for </a:t>
            </a:r>
            <a:br>
              <a:rPr lang="en-GB"/>
            </a:br>
            <a:r>
              <a:rPr lang="en-GB"/>
              <a:t>≥8 weeks without blood transfusion or growth factors.</a:t>
            </a:r>
          </a:p>
          <a:p>
            <a:r>
              <a:rPr lang="en-GB"/>
              <a:t>IgM, immunoglobulin M; Hgb, hemoglobin; RTX, rituximab. </a:t>
            </a:r>
          </a:p>
          <a:p>
            <a:r>
              <a:rPr lang="en-US" b="1">
                <a:latin typeface="Arial" panose="020B0604020202020204" pitchFamily="34" charset="0"/>
                <a:cs typeface="Arial" panose="020B0604020202020204" pitchFamily="34" charset="0"/>
              </a:rPr>
              <a:t>Garcia-Sanz R et al,  Abstract EP782 presented at EHA 2021.</a:t>
            </a:r>
          </a:p>
        </p:txBody>
      </p:sp>
      <p:sp>
        <p:nvSpPr>
          <p:cNvPr id="3" name="Textplatzhalter 2">
            <a:extLst>
              <a:ext uri="{FF2B5EF4-FFF2-40B4-BE49-F238E27FC236}">
                <a16:creationId xmlns:a16="http://schemas.microsoft.com/office/drawing/2014/main" id="{0D578843-9752-FC4E-8093-562C50873407}"/>
              </a:ext>
            </a:extLst>
          </p:cNvPr>
          <p:cNvSpPr>
            <a:spLocks noGrp="1"/>
          </p:cNvSpPr>
          <p:nvPr>
            <p:ph type="body" sz="quarter" idx="12"/>
          </p:nvPr>
        </p:nvSpPr>
        <p:spPr/>
        <p:txBody>
          <a:bodyPr/>
          <a:lstStyle/>
          <a:p>
            <a:r>
              <a:rPr lang="de-DE" err="1"/>
              <a:t>IgM</a:t>
            </a:r>
            <a:r>
              <a:rPr lang="de-DE"/>
              <a:t> </a:t>
            </a:r>
            <a:r>
              <a:rPr lang="de-DE" err="1"/>
              <a:t>improvement</a:t>
            </a:r>
            <a:endParaRPr lang="de-DE"/>
          </a:p>
        </p:txBody>
      </p:sp>
      <p:sp>
        <p:nvSpPr>
          <p:cNvPr id="10" name="TextBox 9">
            <a:extLst>
              <a:ext uri="{FF2B5EF4-FFF2-40B4-BE49-F238E27FC236}">
                <a16:creationId xmlns:a16="http://schemas.microsoft.com/office/drawing/2014/main" id="{80520FC1-44F4-804B-AAAC-1011E619199B}"/>
              </a:ext>
            </a:extLst>
          </p:cNvPr>
          <p:cNvSpPr txBox="1"/>
          <p:nvPr/>
        </p:nvSpPr>
        <p:spPr>
          <a:xfrm>
            <a:off x="416533" y="4880158"/>
            <a:ext cx="1929442" cy="246221"/>
          </a:xfrm>
          <a:prstGeom prst="rect">
            <a:avLst/>
          </a:prstGeom>
          <a:noFill/>
        </p:spPr>
        <p:txBody>
          <a:bodyPr wrap="square" lIns="0" tIns="0" rIns="0" bIns="0" rtlCol="0">
            <a:spAutoFit/>
          </a:bodyPr>
          <a:lstStyle/>
          <a:p>
            <a:r>
              <a:rPr lang="en-IT" sz="1600">
                <a:latin typeface="+mj-lt"/>
              </a:rPr>
              <a:t>Hgb improvement</a:t>
            </a:r>
          </a:p>
        </p:txBody>
      </p:sp>
      <p:graphicFrame>
        <p:nvGraphicFramePr>
          <p:cNvPr id="12" name="Table 12">
            <a:extLst>
              <a:ext uri="{FF2B5EF4-FFF2-40B4-BE49-F238E27FC236}">
                <a16:creationId xmlns:a16="http://schemas.microsoft.com/office/drawing/2014/main" id="{6ECD1D06-AE1B-9640-B1DA-673F2AD5B919}"/>
              </a:ext>
            </a:extLst>
          </p:cNvPr>
          <p:cNvGraphicFramePr>
            <a:graphicFrameLocks noGrp="1"/>
          </p:cNvGraphicFramePr>
          <p:nvPr>
            <p:extLst>
              <p:ext uri="{D42A27DB-BD31-4B8C-83A1-F6EECF244321}">
                <p14:modId xmlns:p14="http://schemas.microsoft.com/office/powerpoint/2010/main" val="1143191570"/>
              </p:ext>
            </p:extLst>
          </p:nvPr>
        </p:nvGraphicFramePr>
        <p:xfrm>
          <a:off x="416533" y="5190501"/>
          <a:ext cx="8564816" cy="1005840"/>
        </p:xfrm>
        <a:graphic>
          <a:graphicData uri="http://schemas.openxmlformats.org/drawingml/2006/table">
            <a:tbl>
              <a:tblPr firstRow="1" bandRow="1">
                <a:tableStyleId>{5C22544A-7EE6-4342-B048-85BDC9FD1C3A}</a:tableStyleId>
              </a:tblPr>
              <a:tblGrid>
                <a:gridCol w="2605472">
                  <a:extLst>
                    <a:ext uri="{9D8B030D-6E8A-4147-A177-3AD203B41FA5}">
                      <a16:colId xmlns:a16="http://schemas.microsoft.com/office/drawing/2014/main" val="1183297907"/>
                    </a:ext>
                  </a:extLst>
                </a:gridCol>
                <a:gridCol w="1986448">
                  <a:extLst>
                    <a:ext uri="{9D8B030D-6E8A-4147-A177-3AD203B41FA5}">
                      <a16:colId xmlns:a16="http://schemas.microsoft.com/office/drawing/2014/main" val="2057465875"/>
                    </a:ext>
                  </a:extLst>
                </a:gridCol>
                <a:gridCol w="1986448">
                  <a:extLst>
                    <a:ext uri="{9D8B030D-6E8A-4147-A177-3AD203B41FA5}">
                      <a16:colId xmlns:a16="http://schemas.microsoft.com/office/drawing/2014/main" val="3251903341"/>
                    </a:ext>
                  </a:extLst>
                </a:gridCol>
                <a:gridCol w="1986448">
                  <a:extLst>
                    <a:ext uri="{9D8B030D-6E8A-4147-A177-3AD203B41FA5}">
                      <a16:colId xmlns:a16="http://schemas.microsoft.com/office/drawing/2014/main" val="3690434522"/>
                    </a:ext>
                  </a:extLst>
                </a:gridCol>
              </a:tblGrid>
              <a:tr h="300038">
                <a:tc>
                  <a:txBody>
                    <a:bodyPr/>
                    <a:lstStyle/>
                    <a:p>
                      <a:r>
                        <a:rPr lang="en-IT" sz="1200"/>
                        <a:t>Sustained Hgb improvement</a:t>
                      </a:r>
                      <a:r>
                        <a:rPr lang="en-IT" sz="1200" baseline="30000"/>
                        <a:t>a</a:t>
                      </a:r>
                    </a:p>
                  </a:txBody>
                  <a:tcPr anchor="ctr"/>
                </a:tc>
                <a:tc>
                  <a:txBody>
                    <a:bodyPr/>
                    <a:lstStyle/>
                    <a:p>
                      <a:pPr algn="ctr"/>
                      <a:r>
                        <a:rPr lang="en-IT" sz="1200"/>
                        <a:t>Ibrutinib-RTX </a:t>
                      </a:r>
                    </a:p>
                    <a:p>
                      <a:pPr algn="ctr"/>
                      <a:r>
                        <a:rPr lang="en-IT" sz="1200"/>
                        <a:t>n/n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a:t>Placebo-RTX </a:t>
                      </a:r>
                    </a:p>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a:t>n/n (%)</a:t>
                      </a:r>
                    </a:p>
                  </a:txBody>
                  <a:tcPr anchor="ctr"/>
                </a:tc>
                <a:tc>
                  <a:txBody>
                    <a:bodyPr/>
                    <a:lstStyle/>
                    <a:p>
                      <a:pPr algn="ctr"/>
                      <a:r>
                        <a:rPr lang="en-IT" sz="1200"/>
                        <a:t>Ibrutinib-RTX vs Placebo-RTX,</a:t>
                      </a:r>
                      <a:r>
                        <a:rPr lang="de-DE" sz="1200"/>
                        <a:t> </a:t>
                      </a:r>
                      <a:r>
                        <a:rPr lang="en-IT" sz="1200" i="1"/>
                        <a:t>P-</a:t>
                      </a:r>
                      <a:r>
                        <a:rPr lang="en-IT" sz="1200" i="0"/>
                        <a:t>value</a:t>
                      </a:r>
                      <a:endParaRPr lang="en-IT" sz="1200" i="1"/>
                    </a:p>
                  </a:txBody>
                  <a:tcPr anchor="ctr"/>
                </a:tc>
                <a:extLst>
                  <a:ext uri="{0D108BD9-81ED-4DB2-BD59-A6C34878D82A}">
                    <a16:rowId xmlns:a16="http://schemas.microsoft.com/office/drawing/2014/main" val="2841356807"/>
                  </a:ext>
                </a:extLst>
              </a:tr>
              <a:tr h="173831">
                <a:tc>
                  <a:txBody>
                    <a:bodyPr/>
                    <a:lstStyle/>
                    <a:p>
                      <a:r>
                        <a:rPr lang="en-IT" sz="1200"/>
                        <a:t>All patients </a:t>
                      </a:r>
                    </a:p>
                  </a:txBody>
                  <a:tcPr anchor="ctr"/>
                </a:tc>
                <a:tc>
                  <a:txBody>
                    <a:bodyPr/>
                    <a:lstStyle/>
                    <a:p>
                      <a:pPr algn="ctr"/>
                      <a:r>
                        <a:rPr lang="en-IT" sz="1200"/>
                        <a:t>58/75 (77)</a:t>
                      </a:r>
                    </a:p>
                  </a:txBody>
                  <a:tcPr anchor="ctr"/>
                </a:tc>
                <a:tc>
                  <a:txBody>
                    <a:bodyPr/>
                    <a:lstStyle/>
                    <a:p>
                      <a:pPr algn="ctr"/>
                      <a:r>
                        <a:rPr lang="en-IT" sz="1200"/>
                        <a:t>32/75 (43)</a:t>
                      </a:r>
                    </a:p>
                  </a:txBody>
                  <a:tcPr anchor="ctr"/>
                </a:tc>
                <a:tc>
                  <a:txBody>
                    <a:bodyPr/>
                    <a:lstStyle/>
                    <a:p>
                      <a:pPr algn="ctr"/>
                      <a:r>
                        <a:rPr lang="en-IT" sz="1200"/>
                        <a:t>&lt;0.0001</a:t>
                      </a:r>
                    </a:p>
                  </a:txBody>
                  <a:tcPr anchor="ctr"/>
                </a:tc>
                <a:extLst>
                  <a:ext uri="{0D108BD9-81ED-4DB2-BD59-A6C34878D82A}">
                    <a16:rowId xmlns:a16="http://schemas.microsoft.com/office/drawing/2014/main" val="1478015857"/>
                  </a:ext>
                </a:extLst>
              </a:tr>
              <a:tr h="173831">
                <a:tc>
                  <a:txBody>
                    <a:bodyPr/>
                    <a:lstStyle/>
                    <a:p>
                      <a:r>
                        <a:rPr lang="en-IT" sz="1200"/>
                        <a:t>Patients with baseline Hgb ≤110 g/L </a:t>
                      </a:r>
                    </a:p>
                  </a:txBody>
                  <a:tcPr anchor="ctr"/>
                </a:tc>
                <a:tc>
                  <a:txBody>
                    <a:bodyPr/>
                    <a:lstStyle/>
                    <a:p>
                      <a:pPr algn="ctr"/>
                      <a:r>
                        <a:rPr lang="en-IT" sz="1200"/>
                        <a:t>42/44 (95)</a:t>
                      </a:r>
                    </a:p>
                  </a:txBody>
                  <a:tcPr anchor="ctr"/>
                </a:tc>
                <a:tc>
                  <a:txBody>
                    <a:bodyPr/>
                    <a:lstStyle/>
                    <a:p>
                      <a:pPr algn="ctr"/>
                      <a:r>
                        <a:rPr lang="en-IT" sz="1200"/>
                        <a:t>28/50 (56)</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a:t>&lt;0.0001</a:t>
                      </a:r>
                    </a:p>
                  </a:txBody>
                  <a:tcPr anchor="ctr"/>
                </a:tc>
                <a:extLst>
                  <a:ext uri="{0D108BD9-81ED-4DB2-BD59-A6C34878D82A}">
                    <a16:rowId xmlns:a16="http://schemas.microsoft.com/office/drawing/2014/main" val="2432236281"/>
                  </a:ext>
                </a:extLst>
              </a:tr>
            </a:tbl>
          </a:graphicData>
        </a:graphic>
      </p:graphicFrame>
      <p:sp>
        <p:nvSpPr>
          <p:cNvPr id="191" name="Rectangle 8">
            <a:extLst>
              <a:ext uri="{FF2B5EF4-FFF2-40B4-BE49-F238E27FC236}">
                <a16:creationId xmlns:a16="http://schemas.microsoft.com/office/drawing/2014/main" id="{1C7AE8EB-D403-1943-82B8-AD508CD2AA5F}"/>
              </a:ext>
            </a:extLst>
          </p:cNvPr>
          <p:cNvSpPr/>
          <p:nvPr/>
        </p:nvSpPr>
        <p:spPr>
          <a:xfrm>
            <a:off x="9156700" y="1767990"/>
            <a:ext cx="2627312" cy="4185761"/>
          </a:xfrm>
          <a:prstGeom prst="rect">
            <a:avLst/>
          </a:prstGeom>
        </p:spPr>
        <p:txBody>
          <a:bodyPr wrap="square" lIns="0" tIns="0" rIns="0" bIns="0">
            <a:spAutoFit/>
          </a:bodyPr>
          <a:lstStyle/>
          <a:p>
            <a:pPr marL="171450" indent="-171450">
              <a:spcAft>
                <a:spcPts val="600"/>
              </a:spcAft>
              <a:buClr>
                <a:schemeClr val="bg2"/>
              </a:buClr>
              <a:buFont typeface="Arial" panose="020B0604020202020204" pitchFamily="34" charset="0"/>
              <a:buChar char="•"/>
            </a:pPr>
            <a:r>
              <a:rPr lang="en-GB" sz="1400"/>
              <a:t>Sustained improvements in IgM were observed with ibrutinib-RTX.</a:t>
            </a:r>
          </a:p>
          <a:p>
            <a:pPr marL="355600" lvl="1" indent="-173038">
              <a:spcAft>
                <a:spcPts val="600"/>
              </a:spcAft>
              <a:buClr>
                <a:schemeClr val="bg2"/>
              </a:buClr>
              <a:buFont typeface="Arial" panose="020B0604020202020204" pitchFamily="34" charset="0"/>
              <a:buChar char="•"/>
            </a:pPr>
            <a:r>
              <a:rPr lang="en-GB" sz="1400"/>
              <a:t>IgM decreased rapidly during the first year of treatment; maximum change was −33.5 g/L with ibrutinib-RTX (56 months) versus −26.9 g/L with placebo-RTX (57 months)</a:t>
            </a:r>
          </a:p>
          <a:p>
            <a:pPr marL="171450" indent="-171450">
              <a:spcAft>
                <a:spcPts val="600"/>
              </a:spcAft>
              <a:buClr>
                <a:schemeClr val="bg2"/>
              </a:buClr>
              <a:buFont typeface="Arial" panose="020B0604020202020204" pitchFamily="34" charset="0"/>
              <a:buChar char="•"/>
            </a:pPr>
            <a:r>
              <a:rPr lang="en-GB" sz="1400"/>
              <a:t>Sustained improvements in Hgb were observed with ibrutinib-RTX</a:t>
            </a:r>
          </a:p>
          <a:p>
            <a:pPr marL="355600" lvl="1" indent="-173038">
              <a:spcAft>
                <a:spcPts val="600"/>
              </a:spcAft>
              <a:buClr>
                <a:schemeClr val="bg2"/>
              </a:buClr>
              <a:buFont typeface="Arial" panose="020B0604020202020204" pitchFamily="34" charset="0"/>
              <a:buChar char="•"/>
            </a:pPr>
            <a:r>
              <a:rPr lang="en-GB" sz="1400"/>
              <a:t>A greater proportion of patients receiving ibrutinib-RTX vs placebo-RTX had sustained Hgb improvement.</a:t>
            </a:r>
          </a:p>
          <a:p>
            <a:pPr marL="171450" indent="-171450">
              <a:spcAft>
                <a:spcPts val="600"/>
              </a:spcAft>
              <a:buClr>
                <a:schemeClr val="bg2"/>
              </a:buClr>
              <a:buFont typeface="Arial" panose="020B0604020202020204" pitchFamily="34" charset="0"/>
              <a:buChar char="•"/>
            </a:pPr>
            <a:endParaRPr lang="en-GB" sz="1400"/>
          </a:p>
        </p:txBody>
      </p:sp>
      <p:pic>
        <p:nvPicPr>
          <p:cNvPr id="7" name="Grafik 6">
            <a:extLst>
              <a:ext uri="{FF2B5EF4-FFF2-40B4-BE49-F238E27FC236}">
                <a16:creationId xmlns:a16="http://schemas.microsoft.com/office/drawing/2014/main" id="{30AD9CB4-0D87-2247-A129-6F67DF04E8E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987" y="1808162"/>
            <a:ext cx="8564816" cy="2866960"/>
          </a:xfrm>
          <a:prstGeom prst="rect">
            <a:avLst/>
          </a:prstGeom>
        </p:spPr>
      </p:pic>
    </p:spTree>
    <p:extLst>
      <p:ext uri="{BB962C8B-B14F-4D97-AF65-F5344CB8AC3E}">
        <p14:creationId xmlns:p14="http://schemas.microsoft.com/office/powerpoint/2010/main" val="240260399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7D91DE-8FF9-E441-86A6-79F2C14B473E}"/>
              </a:ext>
            </a:extLst>
          </p:cNvPr>
          <p:cNvSpPr>
            <a:spLocks noGrp="1"/>
          </p:cNvSpPr>
          <p:nvPr>
            <p:ph type="title"/>
          </p:nvPr>
        </p:nvSpPr>
        <p:spPr/>
        <p:txBody>
          <a:bodyPr/>
          <a:lstStyle/>
          <a:p>
            <a:r>
              <a:rPr lang="en-IT"/>
              <a:t>Results</a:t>
            </a:r>
            <a:r>
              <a:rPr lang="en-US"/>
              <a:t>: OS</a:t>
            </a:r>
            <a:endParaRPr lang="en-IT"/>
          </a:p>
        </p:txBody>
      </p:sp>
      <p:sp>
        <p:nvSpPr>
          <p:cNvPr id="11" name="Footer Placeholder 5">
            <a:extLst>
              <a:ext uri="{FF2B5EF4-FFF2-40B4-BE49-F238E27FC236}">
                <a16:creationId xmlns:a16="http://schemas.microsoft.com/office/drawing/2014/main" id="{F3448768-6B99-9343-AC9B-4D81D959BF42}"/>
              </a:ext>
            </a:extLst>
          </p:cNvPr>
          <p:cNvSpPr>
            <a:spLocks noGrp="1"/>
          </p:cNvSpPr>
          <p:nvPr>
            <p:ph type="ftr" sz="quarter" idx="11"/>
          </p:nvPr>
        </p:nvSpPr>
        <p:spPr/>
        <p:txBody>
          <a:bodyPr/>
          <a:lstStyle/>
          <a:p>
            <a:r>
              <a:rPr lang="en-IT" baseline="30000"/>
              <a:t>a</a:t>
            </a:r>
            <a:r>
              <a:rPr lang="en-IT"/>
              <a:t>Not censored at crossover </a:t>
            </a:r>
          </a:p>
          <a:p>
            <a:r>
              <a:rPr lang="en-GB"/>
              <a:t>CI, confidence interval; HR, hazard ratio; OS, overall survival, RTX, rituximab. </a:t>
            </a:r>
          </a:p>
          <a:p>
            <a:r>
              <a:rPr lang="en-US" b="1">
                <a:latin typeface="Arial" panose="020B0604020202020204" pitchFamily="34" charset="0"/>
                <a:cs typeface="Arial" panose="020B0604020202020204" pitchFamily="34" charset="0"/>
              </a:rPr>
              <a:t>Garcia-Sanz R et al,  Abstract EP782 presented at EHA 2021.</a:t>
            </a:r>
          </a:p>
        </p:txBody>
      </p:sp>
      <p:sp>
        <p:nvSpPr>
          <p:cNvPr id="9" name="Rectangle 8">
            <a:extLst>
              <a:ext uri="{FF2B5EF4-FFF2-40B4-BE49-F238E27FC236}">
                <a16:creationId xmlns:a16="http://schemas.microsoft.com/office/drawing/2014/main" id="{48FDE472-4E33-D644-AA29-2A3287F79879}"/>
              </a:ext>
            </a:extLst>
          </p:cNvPr>
          <p:cNvSpPr/>
          <p:nvPr/>
        </p:nvSpPr>
        <p:spPr>
          <a:xfrm>
            <a:off x="9163424" y="1769514"/>
            <a:ext cx="2620589" cy="3600986"/>
          </a:xfrm>
          <a:prstGeom prst="rect">
            <a:avLst/>
          </a:prstGeom>
        </p:spPr>
        <p:txBody>
          <a:bodyPr wrap="square" lIns="0" tIns="0" rIns="0" bIns="0" anchor="t">
            <a:spAutoFit/>
          </a:bodyPr>
          <a:lstStyle/>
          <a:p>
            <a:pPr marL="285750" indent="-285750">
              <a:spcAft>
                <a:spcPts val="600"/>
              </a:spcAft>
              <a:buClr>
                <a:schemeClr val="bg2"/>
              </a:buClr>
              <a:buFont typeface="Arial" panose="020B0604020202020204" pitchFamily="34" charset="0"/>
              <a:buChar char="•"/>
            </a:pPr>
            <a:r>
              <a:rPr lang="en-GB" sz="1400" b="1"/>
              <a:t>Median OS was not reached in either treatment arm</a:t>
            </a:r>
          </a:p>
          <a:p>
            <a:pPr marL="449263" lvl="1" indent="-134938">
              <a:spcAft>
                <a:spcPts val="600"/>
              </a:spcAft>
              <a:buClr>
                <a:schemeClr val="bg2"/>
              </a:buClr>
              <a:buFont typeface="Arial" panose="020B0604020202020204" pitchFamily="34" charset="0"/>
              <a:buChar char="•"/>
            </a:pPr>
            <a:r>
              <a:rPr lang="en-GB" sz="1400"/>
              <a:t>When adjusted for crossover using 2-stage accelerated failure time model, OS remained consistent with the original analysis, with an improved hazard ratio of 0.64 (95% CI: 0.256-1.618)</a:t>
            </a:r>
            <a:endParaRPr lang="en-GB" sz="1400">
              <a:cs typeface="Arial"/>
            </a:endParaRPr>
          </a:p>
          <a:p>
            <a:pPr marL="449263" lvl="1" indent="-134938">
              <a:spcAft>
                <a:spcPts val="600"/>
              </a:spcAft>
              <a:buClr>
                <a:schemeClr val="bg2"/>
              </a:buClr>
              <a:buFont typeface="Arial" panose="020B0604020202020204" pitchFamily="34" charset="0"/>
              <a:buChar char="•"/>
            </a:pPr>
            <a:r>
              <a:rPr lang="en-GB" sz="1400"/>
              <a:t>With an overall follow-up of 63 months, 9 (12%) patients on ibrutinib-RTX and 10 (13%) patients on placebo-RTX had died</a:t>
            </a:r>
            <a:endParaRPr lang="en-GB" sz="1400">
              <a:effectLst/>
              <a:cs typeface="Arial"/>
            </a:endParaRPr>
          </a:p>
        </p:txBody>
      </p:sp>
      <p:sp>
        <p:nvSpPr>
          <p:cNvPr id="92" name="Textfeld 91">
            <a:extLst>
              <a:ext uri="{FF2B5EF4-FFF2-40B4-BE49-F238E27FC236}">
                <a16:creationId xmlns:a16="http://schemas.microsoft.com/office/drawing/2014/main" id="{E90447AF-0361-47A4-9056-218549D29000}"/>
              </a:ext>
            </a:extLst>
          </p:cNvPr>
          <p:cNvSpPr txBox="1"/>
          <p:nvPr/>
        </p:nvSpPr>
        <p:spPr>
          <a:xfrm>
            <a:off x="-3874285" y="3769743"/>
            <a:ext cx="724141" cy="261610"/>
          </a:xfrm>
          <a:prstGeom prst="rect">
            <a:avLst/>
          </a:prstGeom>
          <a:noFill/>
        </p:spPr>
        <p:txBody>
          <a:bodyPr wrap="square" rtlCol="0">
            <a:spAutoFit/>
          </a:bodyPr>
          <a:lstStyle/>
          <a:p>
            <a:r>
              <a:rPr lang="de-DE" sz="1100" b="1" err="1"/>
              <a:t>Months</a:t>
            </a:r>
            <a:endParaRPr lang="de-DE" sz="1000" b="1"/>
          </a:p>
        </p:txBody>
      </p:sp>
      <p:graphicFrame>
        <p:nvGraphicFramePr>
          <p:cNvPr id="94" name="Tabelle 94">
            <a:extLst>
              <a:ext uri="{FF2B5EF4-FFF2-40B4-BE49-F238E27FC236}">
                <a16:creationId xmlns:a16="http://schemas.microsoft.com/office/drawing/2014/main" id="{0AEA74FA-1A25-4624-9964-8F585AF6F6EE}"/>
              </a:ext>
            </a:extLst>
          </p:cNvPr>
          <p:cNvGraphicFramePr>
            <a:graphicFrameLocks noGrp="1"/>
          </p:cNvGraphicFramePr>
          <p:nvPr>
            <p:extLst>
              <p:ext uri="{D42A27DB-BD31-4B8C-83A1-F6EECF244321}">
                <p14:modId xmlns:p14="http://schemas.microsoft.com/office/powerpoint/2010/main" val="114003104"/>
              </p:ext>
            </p:extLst>
          </p:nvPr>
        </p:nvGraphicFramePr>
        <p:xfrm>
          <a:off x="-6429099" y="2589368"/>
          <a:ext cx="3201353" cy="975360"/>
        </p:xfrm>
        <a:graphic>
          <a:graphicData uri="http://schemas.openxmlformats.org/drawingml/2006/table">
            <a:tbl>
              <a:tblPr firstRow="1" bandRow="1">
                <a:tableStyleId>{5C22544A-7EE6-4342-B048-85BDC9FD1C3A}</a:tableStyleId>
              </a:tblPr>
              <a:tblGrid>
                <a:gridCol w="1179830">
                  <a:extLst>
                    <a:ext uri="{9D8B030D-6E8A-4147-A177-3AD203B41FA5}">
                      <a16:colId xmlns:a16="http://schemas.microsoft.com/office/drawing/2014/main" val="415709241"/>
                    </a:ext>
                  </a:extLst>
                </a:gridCol>
                <a:gridCol w="1022668">
                  <a:extLst>
                    <a:ext uri="{9D8B030D-6E8A-4147-A177-3AD203B41FA5}">
                      <a16:colId xmlns:a16="http://schemas.microsoft.com/office/drawing/2014/main" val="1612497323"/>
                    </a:ext>
                  </a:extLst>
                </a:gridCol>
                <a:gridCol w="998855">
                  <a:extLst>
                    <a:ext uri="{9D8B030D-6E8A-4147-A177-3AD203B41FA5}">
                      <a16:colId xmlns:a16="http://schemas.microsoft.com/office/drawing/2014/main" val="3244610185"/>
                    </a:ext>
                  </a:extLst>
                </a:gridCol>
              </a:tblGrid>
              <a:tr h="210788">
                <a:tc>
                  <a:txBody>
                    <a:bodyPr/>
                    <a:lstStyle/>
                    <a:p>
                      <a:endParaRPr lang="de-DE" sz="1000"/>
                    </a:p>
                  </a:txBody>
                  <a:tcPr anchor="ctr"/>
                </a:tc>
                <a:tc>
                  <a:txBody>
                    <a:bodyPr/>
                    <a:lstStyle/>
                    <a:p>
                      <a:pPr algn="ctr"/>
                      <a:r>
                        <a:rPr lang="de-DE" sz="1000" err="1"/>
                        <a:t>Ibrutinib</a:t>
                      </a:r>
                      <a:r>
                        <a:rPr lang="de-DE" sz="1000"/>
                        <a:t>-RTX</a:t>
                      </a:r>
                    </a:p>
                  </a:txBody>
                  <a:tcPr anchor="ctr"/>
                </a:tc>
                <a:tc>
                  <a:txBody>
                    <a:bodyPr/>
                    <a:lstStyle/>
                    <a:p>
                      <a:pPr algn="ctr"/>
                      <a:r>
                        <a:rPr lang="de-DE" sz="1000"/>
                        <a:t>Placebo-RTX</a:t>
                      </a:r>
                    </a:p>
                  </a:txBody>
                  <a:tcPr anchor="ctr"/>
                </a:tc>
                <a:extLst>
                  <a:ext uri="{0D108BD9-81ED-4DB2-BD59-A6C34878D82A}">
                    <a16:rowId xmlns:a16="http://schemas.microsoft.com/office/drawing/2014/main" val="626474441"/>
                  </a:ext>
                </a:extLst>
              </a:tr>
              <a:tr h="210788">
                <a:tc>
                  <a:txBody>
                    <a:bodyPr/>
                    <a:lstStyle/>
                    <a:p>
                      <a:r>
                        <a:rPr lang="de-DE" sz="1000"/>
                        <a:t>Median OS</a:t>
                      </a:r>
                    </a:p>
                  </a:txBody>
                  <a:tcPr anchor="ctr"/>
                </a:tc>
                <a:tc>
                  <a:txBody>
                    <a:bodyPr/>
                    <a:lstStyle/>
                    <a:p>
                      <a:pPr algn="ctr"/>
                      <a:r>
                        <a:rPr lang="de-DE" sz="1000"/>
                        <a:t>Not </a:t>
                      </a:r>
                      <a:r>
                        <a:rPr lang="de-DE" sz="1000" err="1"/>
                        <a:t>reached</a:t>
                      </a:r>
                      <a:endParaRPr lang="de-DE" sz="1000"/>
                    </a:p>
                  </a:txBody>
                  <a:tcPr anchor="ctr"/>
                </a:tc>
                <a:tc>
                  <a:txBody>
                    <a:bodyPr/>
                    <a:lstStyle/>
                    <a:p>
                      <a:pPr algn="ctr"/>
                      <a:r>
                        <a:rPr lang="de-DE" sz="1000"/>
                        <a:t>Not </a:t>
                      </a:r>
                      <a:r>
                        <a:rPr lang="de-DE" sz="1000" err="1"/>
                        <a:t>reached</a:t>
                      </a:r>
                      <a:endParaRPr lang="de-DE" sz="1000"/>
                    </a:p>
                  </a:txBody>
                  <a:tcPr anchor="ctr"/>
                </a:tc>
                <a:extLst>
                  <a:ext uri="{0D108BD9-81ED-4DB2-BD59-A6C34878D82A}">
                    <a16:rowId xmlns:a16="http://schemas.microsoft.com/office/drawing/2014/main" val="2265516060"/>
                  </a:ext>
                </a:extLst>
              </a:tr>
              <a:tr h="210788">
                <a:tc>
                  <a:txBody>
                    <a:bodyPr/>
                    <a:lstStyle/>
                    <a:p>
                      <a:r>
                        <a:rPr lang="de-DE" sz="1000"/>
                        <a:t>HR (95% CI)</a:t>
                      </a:r>
                    </a:p>
                  </a:txBody>
                  <a:tcPr anchor="ctr"/>
                </a:tc>
                <a:tc gridSpan="2">
                  <a:txBody>
                    <a:bodyPr/>
                    <a:lstStyle/>
                    <a:p>
                      <a:pPr algn="ctr"/>
                      <a:r>
                        <a:rPr lang="de-DE" sz="1000"/>
                        <a:t>0.81 (0.328-1.990)</a:t>
                      </a:r>
                    </a:p>
                  </a:txBody>
                  <a:tcPr anchor="ctr"/>
                </a:tc>
                <a:tc hMerge="1">
                  <a:txBody>
                    <a:bodyPr/>
                    <a:lstStyle/>
                    <a:p>
                      <a:pPr algn="ctr"/>
                      <a:endParaRPr lang="de-DE" sz="1000"/>
                    </a:p>
                  </a:txBody>
                  <a:tcPr anchor="ctr"/>
                </a:tc>
                <a:extLst>
                  <a:ext uri="{0D108BD9-81ED-4DB2-BD59-A6C34878D82A}">
                    <a16:rowId xmlns:a16="http://schemas.microsoft.com/office/drawing/2014/main" val="729831878"/>
                  </a:ext>
                </a:extLst>
              </a:tr>
              <a:tr h="210788">
                <a:tc>
                  <a:txBody>
                    <a:bodyPr/>
                    <a:lstStyle/>
                    <a:p>
                      <a:r>
                        <a:rPr lang="de-DE" sz="1000"/>
                        <a:t>Log-rank </a:t>
                      </a:r>
                      <a:r>
                        <a:rPr lang="de-DE" sz="1000" i="1"/>
                        <a:t>P</a:t>
                      </a:r>
                      <a:r>
                        <a:rPr lang="de-DE" sz="1000"/>
                        <a:t>-value</a:t>
                      </a:r>
                    </a:p>
                  </a:txBody>
                  <a:tcPr anchor="ctr"/>
                </a:tc>
                <a:tc gridSpan="2">
                  <a:txBody>
                    <a:bodyPr/>
                    <a:lstStyle/>
                    <a:p>
                      <a:pPr algn="ctr"/>
                      <a:r>
                        <a:rPr lang="de-DE" sz="1000"/>
                        <a:t>0.6430</a:t>
                      </a:r>
                    </a:p>
                  </a:txBody>
                  <a:tcPr anchor="ctr"/>
                </a:tc>
                <a:tc hMerge="1">
                  <a:txBody>
                    <a:bodyPr/>
                    <a:lstStyle/>
                    <a:p>
                      <a:pPr algn="ctr"/>
                      <a:endParaRPr lang="de-DE" sz="1000"/>
                    </a:p>
                  </a:txBody>
                  <a:tcPr anchor="ctr"/>
                </a:tc>
                <a:extLst>
                  <a:ext uri="{0D108BD9-81ED-4DB2-BD59-A6C34878D82A}">
                    <a16:rowId xmlns:a16="http://schemas.microsoft.com/office/drawing/2014/main" val="150878258"/>
                  </a:ext>
                </a:extLst>
              </a:tr>
            </a:tbl>
          </a:graphicData>
        </a:graphic>
      </p:graphicFrame>
      <p:grpSp>
        <p:nvGrpSpPr>
          <p:cNvPr id="172" name="Gruppieren 171">
            <a:extLst>
              <a:ext uri="{FF2B5EF4-FFF2-40B4-BE49-F238E27FC236}">
                <a16:creationId xmlns:a16="http://schemas.microsoft.com/office/drawing/2014/main" id="{65158DCA-3091-4B9C-BE25-3D26CA9683F1}"/>
              </a:ext>
            </a:extLst>
          </p:cNvPr>
          <p:cNvGrpSpPr/>
          <p:nvPr/>
        </p:nvGrpSpPr>
        <p:grpSpPr>
          <a:xfrm>
            <a:off x="-7072917" y="1160463"/>
            <a:ext cx="6853044" cy="2695458"/>
            <a:chOff x="1885888" y="1380778"/>
            <a:chExt cx="6853044" cy="2695458"/>
          </a:xfrm>
        </p:grpSpPr>
        <p:cxnSp>
          <p:nvCxnSpPr>
            <p:cNvPr id="4" name="Gerader Verbinder 3">
              <a:extLst>
                <a:ext uri="{FF2B5EF4-FFF2-40B4-BE49-F238E27FC236}">
                  <a16:creationId xmlns:a16="http://schemas.microsoft.com/office/drawing/2014/main" id="{9CE35F68-15BF-421A-AB9F-E0B8A5D8FB53}"/>
                </a:ext>
              </a:extLst>
            </p:cNvPr>
            <p:cNvCxnSpPr>
              <a:cxnSpLocks/>
            </p:cNvCxnSpPr>
            <p:nvPr/>
          </p:nvCxnSpPr>
          <p:spPr>
            <a:xfrm>
              <a:off x="2512219" y="1628775"/>
              <a:ext cx="0" cy="22455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r Verbinder 12">
              <a:extLst>
                <a:ext uri="{FF2B5EF4-FFF2-40B4-BE49-F238E27FC236}">
                  <a16:creationId xmlns:a16="http://schemas.microsoft.com/office/drawing/2014/main" id="{393070D6-355F-4333-A931-1D26153A8C58}"/>
                </a:ext>
              </a:extLst>
            </p:cNvPr>
            <p:cNvCxnSpPr>
              <a:cxnSpLocks/>
            </p:cNvCxnSpPr>
            <p:nvPr/>
          </p:nvCxnSpPr>
          <p:spPr>
            <a:xfrm>
              <a:off x="2450307" y="3805238"/>
              <a:ext cx="588406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EFBCA3CA-4167-4487-B4EC-81F511BB8405}"/>
                </a:ext>
              </a:extLst>
            </p:cNvPr>
            <p:cNvCxnSpPr>
              <a:cxnSpLocks/>
            </p:cNvCxnSpPr>
            <p:nvPr/>
          </p:nvCxnSpPr>
          <p:spPr>
            <a:xfrm flipH="1">
              <a:off x="2450307" y="1638299"/>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07A47EA4-FDE6-4BCD-9952-F09777B5CBD4}"/>
                </a:ext>
              </a:extLst>
            </p:cNvPr>
            <p:cNvCxnSpPr>
              <a:cxnSpLocks/>
            </p:cNvCxnSpPr>
            <p:nvPr/>
          </p:nvCxnSpPr>
          <p:spPr>
            <a:xfrm flipH="1">
              <a:off x="2450307" y="1854992"/>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522A089D-CF2F-4F00-9252-8683C315730F}"/>
                </a:ext>
              </a:extLst>
            </p:cNvPr>
            <p:cNvCxnSpPr>
              <a:cxnSpLocks/>
            </p:cNvCxnSpPr>
            <p:nvPr/>
          </p:nvCxnSpPr>
          <p:spPr>
            <a:xfrm flipH="1">
              <a:off x="2450306" y="2071685"/>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7F48BECF-575C-4C75-ADB7-2A05859D6EE6}"/>
                </a:ext>
              </a:extLst>
            </p:cNvPr>
            <p:cNvCxnSpPr>
              <a:cxnSpLocks/>
            </p:cNvCxnSpPr>
            <p:nvPr/>
          </p:nvCxnSpPr>
          <p:spPr>
            <a:xfrm flipH="1">
              <a:off x="2450306" y="2290760"/>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851C150A-C452-4DDB-9D0E-E6121C59E31C}"/>
                </a:ext>
              </a:extLst>
            </p:cNvPr>
            <p:cNvCxnSpPr>
              <a:cxnSpLocks/>
            </p:cNvCxnSpPr>
            <p:nvPr/>
          </p:nvCxnSpPr>
          <p:spPr>
            <a:xfrm flipH="1">
              <a:off x="2450306" y="2505073"/>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62669F2D-0089-4F3B-8FBB-EAF6AB8AA387}"/>
                </a:ext>
              </a:extLst>
            </p:cNvPr>
            <p:cNvCxnSpPr>
              <a:cxnSpLocks/>
            </p:cNvCxnSpPr>
            <p:nvPr/>
          </p:nvCxnSpPr>
          <p:spPr>
            <a:xfrm flipH="1">
              <a:off x="2450306" y="2721767"/>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90B8F6F1-2B00-4031-9511-A8F9DF2E310D}"/>
                </a:ext>
              </a:extLst>
            </p:cNvPr>
            <p:cNvCxnSpPr>
              <a:cxnSpLocks/>
            </p:cNvCxnSpPr>
            <p:nvPr/>
          </p:nvCxnSpPr>
          <p:spPr>
            <a:xfrm flipH="1">
              <a:off x="2450306" y="2936079"/>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A25FF701-B410-49EC-965F-D4AE5ED7B2D0}"/>
                </a:ext>
              </a:extLst>
            </p:cNvPr>
            <p:cNvCxnSpPr>
              <a:cxnSpLocks/>
            </p:cNvCxnSpPr>
            <p:nvPr/>
          </p:nvCxnSpPr>
          <p:spPr>
            <a:xfrm flipH="1">
              <a:off x="2450306" y="3157535"/>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668615F4-F7E0-4B5D-87B2-B790F0E9A692}"/>
                </a:ext>
              </a:extLst>
            </p:cNvPr>
            <p:cNvCxnSpPr>
              <a:cxnSpLocks/>
            </p:cNvCxnSpPr>
            <p:nvPr/>
          </p:nvCxnSpPr>
          <p:spPr>
            <a:xfrm flipH="1">
              <a:off x="2450306" y="3371848"/>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1381FA56-93AB-4566-9939-01887A146FB7}"/>
                </a:ext>
              </a:extLst>
            </p:cNvPr>
            <p:cNvCxnSpPr>
              <a:cxnSpLocks/>
            </p:cNvCxnSpPr>
            <p:nvPr/>
          </p:nvCxnSpPr>
          <p:spPr>
            <a:xfrm flipH="1">
              <a:off x="2450306" y="3593304"/>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89AD3546-0C15-4AAE-AAC9-E1B21526CA61}"/>
                </a:ext>
              </a:extLst>
            </p:cNvPr>
            <p:cNvCxnSpPr>
              <a:cxnSpLocks/>
            </p:cNvCxnSpPr>
            <p:nvPr/>
          </p:nvCxnSpPr>
          <p:spPr>
            <a:xfrm>
              <a:off x="2790825"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5E5525DD-312A-4800-BEC5-3BFBFA9E2AE6}"/>
                </a:ext>
              </a:extLst>
            </p:cNvPr>
            <p:cNvCxnSpPr>
              <a:cxnSpLocks/>
            </p:cNvCxnSpPr>
            <p:nvPr/>
          </p:nvCxnSpPr>
          <p:spPr>
            <a:xfrm>
              <a:off x="3067050"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1D9D698B-E53A-46F0-952E-CCC951FD4CFB}"/>
                </a:ext>
              </a:extLst>
            </p:cNvPr>
            <p:cNvCxnSpPr>
              <a:cxnSpLocks/>
            </p:cNvCxnSpPr>
            <p:nvPr/>
          </p:nvCxnSpPr>
          <p:spPr>
            <a:xfrm>
              <a:off x="3343275"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4741DBE5-70E0-4097-A69E-F6020916608B}"/>
                </a:ext>
              </a:extLst>
            </p:cNvPr>
            <p:cNvCxnSpPr>
              <a:cxnSpLocks/>
            </p:cNvCxnSpPr>
            <p:nvPr/>
          </p:nvCxnSpPr>
          <p:spPr>
            <a:xfrm>
              <a:off x="3617118"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A17BDC0F-FF78-4E8B-936B-AE7D434E8152}"/>
                </a:ext>
              </a:extLst>
            </p:cNvPr>
            <p:cNvCxnSpPr>
              <a:cxnSpLocks/>
            </p:cNvCxnSpPr>
            <p:nvPr/>
          </p:nvCxnSpPr>
          <p:spPr>
            <a:xfrm>
              <a:off x="3893343"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7DCE0DF0-B1E1-4E65-83ED-AA64CBFD7F07}"/>
                </a:ext>
              </a:extLst>
            </p:cNvPr>
            <p:cNvCxnSpPr>
              <a:cxnSpLocks/>
            </p:cNvCxnSpPr>
            <p:nvPr/>
          </p:nvCxnSpPr>
          <p:spPr>
            <a:xfrm>
              <a:off x="4171949"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960D600B-0461-47B3-B8F4-376895B878C2}"/>
                </a:ext>
              </a:extLst>
            </p:cNvPr>
            <p:cNvCxnSpPr>
              <a:cxnSpLocks/>
            </p:cNvCxnSpPr>
            <p:nvPr/>
          </p:nvCxnSpPr>
          <p:spPr>
            <a:xfrm>
              <a:off x="4448174"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E9970AD3-A755-4F21-A307-45E52A790C85}"/>
                </a:ext>
              </a:extLst>
            </p:cNvPr>
            <p:cNvCxnSpPr>
              <a:cxnSpLocks/>
            </p:cNvCxnSpPr>
            <p:nvPr/>
          </p:nvCxnSpPr>
          <p:spPr>
            <a:xfrm>
              <a:off x="4724399"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3C887C88-3D0D-4409-90AC-E0DB1A0E0D83}"/>
                </a:ext>
              </a:extLst>
            </p:cNvPr>
            <p:cNvCxnSpPr>
              <a:cxnSpLocks/>
            </p:cNvCxnSpPr>
            <p:nvPr/>
          </p:nvCxnSpPr>
          <p:spPr>
            <a:xfrm>
              <a:off x="5003005"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DBCB39D9-1DE7-40FA-B86D-7240C5AF7C6C}"/>
                </a:ext>
              </a:extLst>
            </p:cNvPr>
            <p:cNvCxnSpPr>
              <a:cxnSpLocks/>
            </p:cNvCxnSpPr>
            <p:nvPr/>
          </p:nvCxnSpPr>
          <p:spPr>
            <a:xfrm>
              <a:off x="5279230"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03C42805-6F48-4361-B776-A53AF895F14E}"/>
                </a:ext>
              </a:extLst>
            </p:cNvPr>
            <p:cNvCxnSpPr>
              <a:cxnSpLocks/>
            </p:cNvCxnSpPr>
            <p:nvPr/>
          </p:nvCxnSpPr>
          <p:spPr>
            <a:xfrm>
              <a:off x="5555455"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67E5A6B6-E295-444F-9579-CA1FBC189704}"/>
                </a:ext>
              </a:extLst>
            </p:cNvPr>
            <p:cNvCxnSpPr>
              <a:cxnSpLocks/>
            </p:cNvCxnSpPr>
            <p:nvPr/>
          </p:nvCxnSpPr>
          <p:spPr>
            <a:xfrm>
              <a:off x="5831680"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Gerader Verbinder 46">
              <a:extLst>
                <a:ext uri="{FF2B5EF4-FFF2-40B4-BE49-F238E27FC236}">
                  <a16:creationId xmlns:a16="http://schemas.microsoft.com/office/drawing/2014/main" id="{D3E23A63-947C-483B-855B-BE655438D992}"/>
                </a:ext>
              </a:extLst>
            </p:cNvPr>
            <p:cNvCxnSpPr>
              <a:cxnSpLocks/>
            </p:cNvCxnSpPr>
            <p:nvPr/>
          </p:nvCxnSpPr>
          <p:spPr>
            <a:xfrm>
              <a:off x="6112666"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85CEC2D0-8A3D-4984-BB4B-46F9D5A65C65}"/>
                </a:ext>
              </a:extLst>
            </p:cNvPr>
            <p:cNvCxnSpPr>
              <a:cxnSpLocks/>
            </p:cNvCxnSpPr>
            <p:nvPr/>
          </p:nvCxnSpPr>
          <p:spPr>
            <a:xfrm>
              <a:off x="6388891"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r Verbinder 48">
              <a:extLst>
                <a:ext uri="{FF2B5EF4-FFF2-40B4-BE49-F238E27FC236}">
                  <a16:creationId xmlns:a16="http://schemas.microsoft.com/office/drawing/2014/main" id="{9D6A333F-07A1-4F8D-898E-014FFB5B29E9}"/>
                </a:ext>
              </a:extLst>
            </p:cNvPr>
            <p:cNvCxnSpPr>
              <a:cxnSpLocks/>
            </p:cNvCxnSpPr>
            <p:nvPr/>
          </p:nvCxnSpPr>
          <p:spPr>
            <a:xfrm>
              <a:off x="6667497"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r Verbinder 49">
              <a:extLst>
                <a:ext uri="{FF2B5EF4-FFF2-40B4-BE49-F238E27FC236}">
                  <a16:creationId xmlns:a16="http://schemas.microsoft.com/office/drawing/2014/main" id="{198ABBE9-AE4F-4B46-8267-1CADC821EFCE}"/>
                </a:ext>
              </a:extLst>
            </p:cNvPr>
            <p:cNvCxnSpPr>
              <a:cxnSpLocks/>
            </p:cNvCxnSpPr>
            <p:nvPr/>
          </p:nvCxnSpPr>
          <p:spPr>
            <a:xfrm>
              <a:off x="6943722"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EBC4FABA-B69D-4215-BD58-80350A18F50A}"/>
                </a:ext>
              </a:extLst>
            </p:cNvPr>
            <p:cNvCxnSpPr>
              <a:cxnSpLocks/>
            </p:cNvCxnSpPr>
            <p:nvPr/>
          </p:nvCxnSpPr>
          <p:spPr>
            <a:xfrm>
              <a:off x="7219947"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Gerader Verbinder 51">
              <a:extLst>
                <a:ext uri="{FF2B5EF4-FFF2-40B4-BE49-F238E27FC236}">
                  <a16:creationId xmlns:a16="http://schemas.microsoft.com/office/drawing/2014/main" id="{51657E68-073F-4F7B-B1D9-DDF0F484900D}"/>
                </a:ext>
              </a:extLst>
            </p:cNvPr>
            <p:cNvCxnSpPr>
              <a:cxnSpLocks/>
            </p:cNvCxnSpPr>
            <p:nvPr/>
          </p:nvCxnSpPr>
          <p:spPr>
            <a:xfrm>
              <a:off x="7774778"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r Verbinder 52">
              <a:extLst>
                <a:ext uri="{FF2B5EF4-FFF2-40B4-BE49-F238E27FC236}">
                  <a16:creationId xmlns:a16="http://schemas.microsoft.com/office/drawing/2014/main" id="{25188BD2-6D2C-43B7-90F1-DE4EE8D95F82}"/>
                </a:ext>
              </a:extLst>
            </p:cNvPr>
            <p:cNvCxnSpPr>
              <a:cxnSpLocks/>
            </p:cNvCxnSpPr>
            <p:nvPr/>
          </p:nvCxnSpPr>
          <p:spPr>
            <a:xfrm>
              <a:off x="8048622"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79A3B794-34FF-4F7E-ACA9-63B5C449FF48}"/>
                </a:ext>
              </a:extLst>
            </p:cNvPr>
            <p:cNvCxnSpPr>
              <a:cxnSpLocks/>
            </p:cNvCxnSpPr>
            <p:nvPr/>
          </p:nvCxnSpPr>
          <p:spPr>
            <a:xfrm>
              <a:off x="8324846" y="3805238"/>
              <a:ext cx="0" cy="690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Gerader Verbinder 54">
              <a:extLst>
                <a:ext uri="{FF2B5EF4-FFF2-40B4-BE49-F238E27FC236}">
                  <a16:creationId xmlns:a16="http://schemas.microsoft.com/office/drawing/2014/main" id="{1E7BE28A-64B6-4CF8-8F02-681EE310F7D4}"/>
                </a:ext>
              </a:extLst>
            </p:cNvPr>
            <p:cNvCxnSpPr>
              <a:cxnSpLocks/>
            </p:cNvCxnSpPr>
            <p:nvPr/>
          </p:nvCxnSpPr>
          <p:spPr>
            <a:xfrm>
              <a:off x="7498553" y="1628775"/>
              <a:ext cx="0" cy="2245519"/>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9" name="Textfeld 58">
              <a:extLst>
                <a:ext uri="{FF2B5EF4-FFF2-40B4-BE49-F238E27FC236}">
                  <a16:creationId xmlns:a16="http://schemas.microsoft.com/office/drawing/2014/main" id="{07F8F4DE-3069-490B-8C24-3F292EB788BE}"/>
                </a:ext>
              </a:extLst>
            </p:cNvPr>
            <p:cNvSpPr txBox="1"/>
            <p:nvPr/>
          </p:nvSpPr>
          <p:spPr>
            <a:xfrm>
              <a:off x="2100263" y="1519948"/>
              <a:ext cx="411955" cy="246221"/>
            </a:xfrm>
            <a:prstGeom prst="rect">
              <a:avLst/>
            </a:prstGeom>
            <a:noFill/>
          </p:spPr>
          <p:txBody>
            <a:bodyPr wrap="square" rtlCol="0">
              <a:spAutoFit/>
            </a:bodyPr>
            <a:lstStyle/>
            <a:p>
              <a:r>
                <a:rPr lang="de-DE" sz="1000"/>
                <a:t>100</a:t>
              </a:r>
            </a:p>
          </p:txBody>
        </p:sp>
        <p:sp>
          <p:nvSpPr>
            <p:cNvPr id="60" name="Textfeld 59">
              <a:extLst>
                <a:ext uri="{FF2B5EF4-FFF2-40B4-BE49-F238E27FC236}">
                  <a16:creationId xmlns:a16="http://schemas.microsoft.com/office/drawing/2014/main" id="{FAA89CE9-806A-4E47-8D53-39D3A8FC3982}"/>
                </a:ext>
              </a:extLst>
            </p:cNvPr>
            <p:cNvSpPr txBox="1"/>
            <p:nvPr/>
          </p:nvSpPr>
          <p:spPr>
            <a:xfrm>
              <a:off x="2169320" y="1724742"/>
              <a:ext cx="350042" cy="246221"/>
            </a:xfrm>
            <a:prstGeom prst="rect">
              <a:avLst/>
            </a:prstGeom>
            <a:noFill/>
          </p:spPr>
          <p:txBody>
            <a:bodyPr wrap="square" rtlCol="0">
              <a:spAutoFit/>
            </a:bodyPr>
            <a:lstStyle/>
            <a:p>
              <a:r>
                <a:rPr lang="de-DE" sz="1000"/>
                <a:t>90</a:t>
              </a:r>
            </a:p>
          </p:txBody>
        </p:sp>
        <p:sp>
          <p:nvSpPr>
            <p:cNvPr id="61" name="Textfeld 60">
              <a:extLst>
                <a:ext uri="{FF2B5EF4-FFF2-40B4-BE49-F238E27FC236}">
                  <a16:creationId xmlns:a16="http://schemas.microsoft.com/office/drawing/2014/main" id="{83C1942B-D13C-4927-89C1-4F4E86CC4027}"/>
                </a:ext>
              </a:extLst>
            </p:cNvPr>
            <p:cNvSpPr txBox="1"/>
            <p:nvPr/>
          </p:nvSpPr>
          <p:spPr>
            <a:xfrm>
              <a:off x="2174081" y="1943816"/>
              <a:ext cx="350042" cy="246221"/>
            </a:xfrm>
            <a:prstGeom prst="rect">
              <a:avLst/>
            </a:prstGeom>
            <a:noFill/>
          </p:spPr>
          <p:txBody>
            <a:bodyPr wrap="square" rtlCol="0">
              <a:spAutoFit/>
            </a:bodyPr>
            <a:lstStyle/>
            <a:p>
              <a:r>
                <a:rPr lang="de-DE" sz="1000"/>
                <a:t>80</a:t>
              </a:r>
            </a:p>
          </p:txBody>
        </p:sp>
        <p:sp>
          <p:nvSpPr>
            <p:cNvPr id="62" name="Textfeld 61">
              <a:extLst>
                <a:ext uri="{FF2B5EF4-FFF2-40B4-BE49-F238E27FC236}">
                  <a16:creationId xmlns:a16="http://schemas.microsoft.com/office/drawing/2014/main" id="{074FEED2-4B95-43E1-AB00-B8764182D118}"/>
                </a:ext>
              </a:extLst>
            </p:cNvPr>
            <p:cNvSpPr txBox="1"/>
            <p:nvPr/>
          </p:nvSpPr>
          <p:spPr>
            <a:xfrm>
              <a:off x="2178842" y="2165268"/>
              <a:ext cx="350042" cy="246221"/>
            </a:xfrm>
            <a:prstGeom prst="rect">
              <a:avLst/>
            </a:prstGeom>
            <a:noFill/>
          </p:spPr>
          <p:txBody>
            <a:bodyPr wrap="square" rtlCol="0">
              <a:spAutoFit/>
            </a:bodyPr>
            <a:lstStyle/>
            <a:p>
              <a:r>
                <a:rPr lang="de-DE" sz="1000"/>
                <a:t>70</a:t>
              </a:r>
            </a:p>
          </p:txBody>
        </p:sp>
        <p:sp>
          <p:nvSpPr>
            <p:cNvPr id="63" name="Textfeld 62">
              <a:extLst>
                <a:ext uri="{FF2B5EF4-FFF2-40B4-BE49-F238E27FC236}">
                  <a16:creationId xmlns:a16="http://schemas.microsoft.com/office/drawing/2014/main" id="{DF1081ED-3661-4EC6-B97F-7A0F81D47D1A}"/>
                </a:ext>
              </a:extLst>
            </p:cNvPr>
            <p:cNvSpPr txBox="1"/>
            <p:nvPr/>
          </p:nvSpPr>
          <p:spPr>
            <a:xfrm>
              <a:off x="2178842" y="2379579"/>
              <a:ext cx="350042" cy="246221"/>
            </a:xfrm>
            <a:prstGeom prst="rect">
              <a:avLst/>
            </a:prstGeom>
            <a:noFill/>
          </p:spPr>
          <p:txBody>
            <a:bodyPr wrap="square" rtlCol="0">
              <a:spAutoFit/>
            </a:bodyPr>
            <a:lstStyle/>
            <a:p>
              <a:r>
                <a:rPr lang="de-DE" sz="1000"/>
                <a:t>60</a:t>
              </a:r>
            </a:p>
          </p:txBody>
        </p:sp>
        <p:sp>
          <p:nvSpPr>
            <p:cNvPr id="64" name="Textfeld 63">
              <a:extLst>
                <a:ext uri="{FF2B5EF4-FFF2-40B4-BE49-F238E27FC236}">
                  <a16:creationId xmlns:a16="http://schemas.microsoft.com/office/drawing/2014/main" id="{006DA35A-FAED-43A8-806D-7484EAF4FD30}"/>
                </a:ext>
              </a:extLst>
            </p:cNvPr>
            <p:cNvSpPr txBox="1"/>
            <p:nvPr/>
          </p:nvSpPr>
          <p:spPr>
            <a:xfrm>
              <a:off x="2178842" y="2598656"/>
              <a:ext cx="350042" cy="246221"/>
            </a:xfrm>
            <a:prstGeom prst="rect">
              <a:avLst/>
            </a:prstGeom>
            <a:noFill/>
          </p:spPr>
          <p:txBody>
            <a:bodyPr wrap="square" rtlCol="0">
              <a:spAutoFit/>
            </a:bodyPr>
            <a:lstStyle/>
            <a:p>
              <a:r>
                <a:rPr lang="de-DE" sz="1000"/>
                <a:t>50</a:t>
              </a:r>
            </a:p>
          </p:txBody>
        </p:sp>
        <p:sp>
          <p:nvSpPr>
            <p:cNvPr id="65" name="Textfeld 64">
              <a:extLst>
                <a:ext uri="{FF2B5EF4-FFF2-40B4-BE49-F238E27FC236}">
                  <a16:creationId xmlns:a16="http://schemas.microsoft.com/office/drawing/2014/main" id="{F1BDBD6C-0AFF-415B-AF7A-0DF7BA00671C}"/>
                </a:ext>
              </a:extLst>
            </p:cNvPr>
            <p:cNvSpPr txBox="1"/>
            <p:nvPr/>
          </p:nvSpPr>
          <p:spPr>
            <a:xfrm>
              <a:off x="2178842" y="2818650"/>
              <a:ext cx="350042" cy="246221"/>
            </a:xfrm>
            <a:prstGeom prst="rect">
              <a:avLst/>
            </a:prstGeom>
            <a:noFill/>
          </p:spPr>
          <p:txBody>
            <a:bodyPr wrap="square" rtlCol="0">
              <a:spAutoFit/>
            </a:bodyPr>
            <a:lstStyle/>
            <a:p>
              <a:r>
                <a:rPr lang="de-DE" sz="1000"/>
                <a:t>40</a:t>
              </a:r>
            </a:p>
          </p:txBody>
        </p:sp>
        <p:sp>
          <p:nvSpPr>
            <p:cNvPr id="66" name="Textfeld 65">
              <a:extLst>
                <a:ext uri="{FF2B5EF4-FFF2-40B4-BE49-F238E27FC236}">
                  <a16:creationId xmlns:a16="http://schemas.microsoft.com/office/drawing/2014/main" id="{C9E7FFC1-A6AC-4EE8-B4BF-05218335C4E5}"/>
                </a:ext>
              </a:extLst>
            </p:cNvPr>
            <p:cNvSpPr txBox="1"/>
            <p:nvPr/>
          </p:nvSpPr>
          <p:spPr>
            <a:xfrm>
              <a:off x="2178842" y="3033175"/>
              <a:ext cx="350042" cy="246221"/>
            </a:xfrm>
            <a:prstGeom prst="rect">
              <a:avLst/>
            </a:prstGeom>
            <a:noFill/>
          </p:spPr>
          <p:txBody>
            <a:bodyPr wrap="square" rtlCol="0">
              <a:spAutoFit/>
            </a:bodyPr>
            <a:lstStyle/>
            <a:p>
              <a:r>
                <a:rPr lang="de-DE" sz="1000"/>
                <a:t>30</a:t>
              </a:r>
            </a:p>
          </p:txBody>
        </p:sp>
        <p:sp>
          <p:nvSpPr>
            <p:cNvPr id="67" name="Textfeld 66">
              <a:extLst>
                <a:ext uri="{FF2B5EF4-FFF2-40B4-BE49-F238E27FC236}">
                  <a16:creationId xmlns:a16="http://schemas.microsoft.com/office/drawing/2014/main" id="{F56983D5-35B5-46B7-AAC7-6E66FF02F483}"/>
                </a:ext>
              </a:extLst>
            </p:cNvPr>
            <p:cNvSpPr txBox="1"/>
            <p:nvPr/>
          </p:nvSpPr>
          <p:spPr>
            <a:xfrm>
              <a:off x="2178842" y="3245441"/>
              <a:ext cx="350042" cy="246221"/>
            </a:xfrm>
            <a:prstGeom prst="rect">
              <a:avLst/>
            </a:prstGeom>
            <a:noFill/>
          </p:spPr>
          <p:txBody>
            <a:bodyPr wrap="square" rtlCol="0">
              <a:spAutoFit/>
            </a:bodyPr>
            <a:lstStyle/>
            <a:p>
              <a:r>
                <a:rPr lang="de-DE" sz="1000"/>
                <a:t>20</a:t>
              </a:r>
            </a:p>
          </p:txBody>
        </p:sp>
        <p:sp>
          <p:nvSpPr>
            <p:cNvPr id="68" name="Textfeld 67">
              <a:extLst>
                <a:ext uri="{FF2B5EF4-FFF2-40B4-BE49-F238E27FC236}">
                  <a16:creationId xmlns:a16="http://schemas.microsoft.com/office/drawing/2014/main" id="{BA7637C8-396F-4713-8E2D-F0B31E4BBDD2}"/>
                </a:ext>
              </a:extLst>
            </p:cNvPr>
            <p:cNvSpPr txBox="1"/>
            <p:nvPr/>
          </p:nvSpPr>
          <p:spPr>
            <a:xfrm>
              <a:off x="2178842" y="3470435"/>
              <a:ext cx="350042" cy="246221"/>
            </a:xfrm>
            <a:prstGeom prst="rect">
              <a:avLst/>
            </a:prstGeom>
            <a:noFill/>
          </p:spPr>
          <p:txBody>
            <a:bodyPr wrap="square" rtlCol="0">
              <a:spAutoFit/>
            </a:bodyPr>
            <a:lstStyle/>
            <a:p>
              <a:r>
                <a:rPr lang="de-DE" sz="1000"/>
                <a:t>10</a:t>
              </a:r>
            </a:p>
          </p:txBody>
        </p:sp>
        <p:sp>
          <p:nvSpPr>
            <p:cNvPr id="69" name="Textfeld 68">
              <a:extLst>
                <a:ext uri="{FF2B5EF4-FFF2-40B4-BE49-F238E27FC236}">
                  <a16:creationId xmlns:a16="http://schemas.microsoft.com/office/drawing/2014/main" id="{D1310F0E-20DB-44BF-83CE-5372B776C7C4}"/>
                </a:ext>
              </a:extLst>
            </p:cNvPr>
            <p:cNvSpPr txBox="1"/>
            <p:nvPr/>
          </p:nvSpPr>
          <p:spPr>
            <a:xfrm>
              <a:off x="2250280" y="3684704"/>
              <a:ext cx="265981" cy="246221"/>
            </a:xfrm>
            <a:prstGeom prst="rect">
              <a:avLst/>
            </a:prstGeom>
            <a:noFill/>
          </p:spPr>
          <p:txBody>
            <a:bodyPr wrap="square" rtlCol="0">
              <a:spAutoFit/>
            </a:bodyPr>
            <a:lstStyle/>
            <a:p>
              <a:r>
                <a:rPr lang="de-DE" sz="1000"/>
                <a:t>0</a:t>
              </a:r>
            </a:p>
          </p:txBody>
        </p:sp>
        <p:sp>
          <p:nvSpPr>
            <p:cNvPr id="70" name="Textfeld 69">
              <a:extLst>
                <a:ext uri="{FF2B5EF4-FFF2-40B4-BE49-F238E27FC236}">
                  <a16:creationId xmlns:a16="http://schemas.microsoft.com/office/drawing/2014/main" id="{A1345D91-F517-49AF-8F0C-7FDAC44B9B35}"/>
                </a:ext>
              </a:extLst>
            </p:cNvPr>
            <p:cNvSpPr txBox="1"/>
            <p:nvPr/>
          </p:nvSpPr>
          <p:spPr>
            <a:xfrm>
              <a:off x="2389474" y="3827801"/>
              <a:ext cx="265981" cy="246221"/>
            </a:xfrm>
            <a:prstGeom prst="rect">
              <a:avLst/>
            </a:prstGeom>
            <a:noFill/>
          </p:spPr>
          <p:txBody>
            <a:bodyPr wrap="square" rtlCol="0">
              <a:spAutoFit/>
            </a:bodyPr>
            <a:lstStyle/>
            <a:p>
              <a:r>
                <a:rPr lang="de-DE" sz="1000"/>
                <a:t>0</a:t>
              </a:r>
            </a:p>
          </p:txBody>
        </p:sp>
        <p:sp>
          <p:nvSpPr>
            <p:cNvPr id="71" name="Textfeld 70">
              <a:extLst>
                <a:ext uri="{FF2B5EF4-FFF2-40B4-BE49-F238E27FC236}">
                  <a16:creationId xmlns:a16="http://schemas.microsoft.com/office/drawing/2014/main" id="{BA31E5E3-F7C9-4FF4-ADD1-EC72BCBF9F5B}"/>
                </a:ext>
              </a:extLst>
            </p:cNvPr>
            <p:cNvSpPr txBox="1"/>
            <p:nvPr/>
          </p:nvSpPr>
          <p:spPr>
            <a:xfrm>
              <a:off x="2667067" y="3827801"/>
              <a:ext cx="265981" cy="246221"/>
            </a:xfrm>
            <a:prstGeom prst="rect">
              <a:avLst/>
            </a:prstGeom>
            <a:noFill/>
          </p:spPr>
          <p:txBody>
            <a:bodyPr wrap="square" rtlCol="0">
              <a:spAutoFit/>
            </a:bodyPr>
            <a:lstStyle/>
            <a:p>
              <a:r>
                <a:rPr lang="de-DE" sz="1000"/>
                <a:t>3</a:t>
              </a:r>
            </a:p>
          </p:txBody>
        </p:sp>
        <p:sp>
          <p:nvSpPr>
            <p:cNvPr id="72" name="Textfeld 71">
              <a:extLst>
                <a:ext uri="{FF2B5EF4-FFF2-40B4-BE49-F238E27FC236}">
                  <a16:creationId xmlns:a16="http://schemas.microsoft.com/office/drawing/2014/main" id="{5907FB6C-8C3E-4CDA-8189-180045152CC8}"/>
                </a:ext>
              </a:extLst>
            </p:cNvPr>
            <p:cNvSpPr txBox="1"/>
            <p:nvPr/>
          </p:nvSpPr>
          <p:spPr>
            <a:xfrm>
              <a:off x="2945133" y="3827801"/>
              <a:ext cx="265981" cy="246221"/>
            </a:xfrm>
            <a:prstGeom prst="rect">
              <a:avLst/>
            </a:prstGeom>
            <a:noFill/>
          </p:spPr>
          <p:txBody>
            <a:bodyPr wrap="square" rtlCol="0">
              <a:spAutoFit/>
            </a:bodyPr>
            <a:lstStyle/>
            <a:p>
              <a:r>
                <a:rPr lang="de-DE" sz="1000"/>
                <a:t>6</a:t>
              </a:r>
            </a:p>
          </p:txBody>
        </p:sp>
        <p:sp>
          <p:nvSpPr>
            <p:cNvPr id="73" name="Textfeld 72">
              <a:extLst>
                <a:ext uri="{FF2B5EF4-FFF2-40B4-BE49-F238E27FC236}">
                  <a16:creationId xmlns:a16="http://schemas.microsoft.com/office/drawing/2014/main" id="{A81B01FE-CAF9-485F-9282-9F86918919C1}"/>
                </a:ext>
              </a:extLst>
            </p:cNvPr>
            <p:cNvSpPr txBox="1"/>
            <p:nvPr/>
          </p:nvSpPr>
          <p:spPr>
            <a:xfrm>
              <a:off x="3212307" y="3827801"/>
              <a:ext cx="265981" cy="246221"/>
            </a:xfrm>
            <a:prstGeom prst="rect">
              <a:avLst/>
            </a:prstGeom>
            <a:noFill/>
          </p:spPr>
          <p:txBody>
            <a:bodyPr wrap="square" rtlCol="0">
              <a:spAutoFit/>
            </a:bodyPr>
            <a:lstStyle/>
            <a:p>
              <a:r>
                <a:rPr lang="de-DE" sz="1000"/>
                <a:t>9</a:t>
              </a:r>
            </a:p>
          </p:txBody>
        </p:sp>
        <p:sp>
          <p:nvSpPr>
            <p:cNvPr id="74" name="Textfeld 73">
              <a:extLst>
                <a:ext uri="{FF2B5EF4-FFF2-40B4-BE49-F238E27FC236}">
                  <a16:creationId xmlns:a16="http://schemas.microsoft.com/office/drawing/2014/main" id="{CC5A9E4F-EDCE-467E-BE34-F338BBD79692}"/>
                </a:ext>
              </a:extLst>
            </p:cNvPr>
            <p:cNvSpPr txBox="1"/>
            <p:nvPr/>
          </p:nvSpPr>
          <p:spPr>
            <a:xfrm>
              <a:off x="3455050" y="3824943"/>
              <a:ext cx="338787" cy="246221"/>
            </a:xfrm>
            <a:prstGeom prst="rect">
              <a:avLst/>
            </a:prstGeom>
            <a:noFill/>
          </p:spPr>
          <p:txBody>
            <a:bodyPr wrap="square" rtlCol="0">
              <a:spAutoFit/>
            </a:bodyPr>
            <a:lstStyle/>
            <a:p>
              <a:r>
                <a:rPr lang="de-DE" sz="1000"/>
                <a:t>12</a:t>
              </a:r>
            </a:p>
          </p:txBody>
        </p:sp>
        <p:sp>
          <p:nvSpPr>
            <p:cNvPr id="75" name="Textfeld 74">
              <a:extLst>
                <a:ext uri="{FF2B5EF4-FFF2-40B4-BE49-F238E27FC236}">
                  <a16:creationId xmlns:a16="http://schemas.microsoft.com/office/drawing/2014/main" id="{BD2A3072-CAF0-44EB-9D33-9579CE8D7903}"/>
                </a:ext>
              </a:extLst>
            </p:cNvPr>
            <p:cNvSpPr txBox="1"/>
            <p:nvPr/>
          </p:nvSpPr>
          <p:spPr>
            <a:xfrm>
              <a:off x="3721031" y="3824943"/>
              <a:ext cx="338787" cy="246221"/>
            </a:xfrm>
            <a:prstGeom prst="rect">
              <a:avLst/>
            </a:prstGeom>
            <a:noFill/>
          </p:spPr>
          <p:txBody>
            <a:bodyPr wrap="square" rtlCol="0">
              <a:spAutoFit/>
            </a:bodyPr>
            <a:lstStyle/>
            <a:p>
              <a:r>
                <a:rPr lang="de-DE" sz="1000"/>
                <a:t>15</a:t>
              </a:r>
            </a:p>
          </p:txBody>
        </p:sp>
        <p:sp>
          <p:nvSpPr>
            <p:cNvPr id="76" name="Textfeld 75">
              <a:extLst>
                <a:ext uri="{FF2B5EF4-FFF2-40B4-BE49-F238E27FC236}">
                  <a16:creationId xmlns:a16="http://schemas.microsoft.com/office/drawing/2014/main" id="{FB68067A-1C54-49A4-B3A8-AFC015A6CC5C}"/>
                </a:ext>
              </a:extLst>
            </p:cNvPr>
            <p:cNvSpPr txBox="1"/>
            <p:nvPr/>
          </p:nvSpPr>
          <p:spPr>
            <a:xfrm>
              <a:off x="4002013" y="3824943"/>
              <a:ext cx="338787" cy="246221"/>
            </a:xfrm>
            <a:prstGeom prst="rect">
              <a:avLst/>
            </a:prstGeom>
            <a:noFill/>
          </p:spPr>
          <p:txBody>
            <a:bodyPr wrap="square" rtlCol="0">
              <a:spAutoFit/>
            </a:bodyPr>
            <a:lstStyle/>
            <a:p>
              <a:r>
                <a:rPr lang="de-DE" sz="1000"/>
                <a:t>18</a:t>
              </a:r>
            </a:p>
          </p:txBody>
        </p:sp>
        <p:sp>
          <p:nvSpPr>
            <p:cNvPr id="77" name="Textfeld 76">
              <a:extLst>
                <a:ext uri="{FF2B5EF4-FFF2-40B4-BE49-F238E27FC236}">
                  <a16:creationId xmlns:a16="http://schemas.microsoft.com/office/drawing/2014/main" id="{FA0172A5-A8F7-4077-B390-E66A787EF6EC}"/>
                </a:ext>
              </a:extLst>
            </p:cNvPr>
            <p:cNvSpPr txBox="1"/>
            <p:nvPr/>
          </p:nvSpPr>
          <p:spPr>
            <a:xfrm>
              <a:off x="4278236" y="3824943"/>
              <a:ext cx="338787" cy="246221"/>
            </a:xfrm>
            <a:prstGeom prst="rect">
              <a:avLst/>
            </a:prstGeom>
            <a:noFill/>
          </p:spPr>
          <p:txBody>
            <a:bodyPr wrap="square" rtlCol="0">
              <a:spAutoFit/>
            </a:bodyPr>
            <a:lstStyle/>
            <a:p>
              <a:r>
                <a:rPr lang="de-DE" sz="1000"/>
                <a:t>21</a:t>
              </a:r>
            </a:p>
          </p:txBody>
        </p:sp>
        <p:sp>
          <p:nvSpPr>
            <p:cNvPr id="78" name="Textfeld 77">
              <a:extLst>
                <a:ext uri="{FF2B5EF4-FFF2-40B4-BE49-F238E27FC236}">
                  <a16:creationId xmlns:a16="http://schemas.microsoft.com/office/drawing/2014/main" id="{AACC871E-6029-4EF8-85F9-B8CE58A0B3E6}"/>
                </a:ext>
              </a:extLst>
            </p:cNvPr>
            <p:cNvSpPr txBox="1"/>
            <p:nvPr/>
          </p:nvSpPr>
          <p:spPr>
            <a:xfrm>
              <a:off x="4560291" y="3824943"/>
              <a:ext cx="338787" cy="246221"/>
            </a:xfrm>
            <a:prstGeom prst="rect">
              <a:avLst/>
            </a:prstGeom>
            <a:noFill/>
          </p:spPr>
          <p:txBody>
            <a:bodyPr wrap="square" rtlCol="0">
              <a:spAutoFit/>
            </a:bodyPr>
            <a:lstStyle/>
            <a:p>
              <a:r>
                <a:rPr lang="de-DE" sz="1000"/>
                <a:t>24</a:t>
              </a:r>
            </a:p>
          </p:txBody>
        </p:sp>
        <p:sp>
          <p:nvSpPr>
            <p:cNvPr id="79" name="Textfeld 78">
              <a:extLst>
                <a:ext uri="{FF2B5EF4-FFF2-40B4-BE49-F238E27FC236}">
                  <a16:creationId xmlns:a16="http://schemas.microsoft.com/office/drawing/2014/main" id="{CEE94B39-4B60-4DB3-B77A-0A255FB36EFF}"/>
                </a:ext>
              </a:extLst>
            </p:cNvPr>
            <p:cNvSpPr txBox="1"/>
            <p:nvPr/>
          </p:nvSpPr>
          <p:spPr>
            <a:xfrm>
              <a:off x="4835964" y="3824942"/>
              <a:ext cx="338787" cy="246221"/>
            </a:xfrm>
            <a:prstGeom prst="rect">
              <a:avLst/>
            </a:prstGeom>
            <a:noFill/>
          </p:spPr>
          <p:txBody>
            <a:bodyPr wrap="square" rtlCol="0">
              <a:spAutoFit/>
            </a:bodyPr>
            <a:lstStyle/>
            <a:p>
              <a:r>
                <a:rPr lang="de-DE" sz="1000"/>
                <a:t>27</a:t>
              </a:r>
            </a:p>
          </p:txBody>
        </p:sp>
        <p:sp>
          <p:nvSpPr>
            <p:cNvPr id="80" name="Textfeld 79">
              <a:extLst>
                <a:ext uri="{FF2B5EF4-FFF2-40B4-BE49-F238E27FC236}">
                  <a16:creationId xmlns:a16="http://schemas.microsoft.com/office/drawing/2014/main" id="{724F089E-A28F-43F4-A6BD-C9CA1C8FD503}"/>
                </a:ext>
              </a:extLst>
            </p:cNvPr>
            <p:cNvSpPr txBox="1"/>
            <p:nvPr/>
          </p:nvSpPr>
          <p:spPr>
            <a:xfrm>
              <a:off x="5112217" y="3824942"/>
              <a:ext cx="338787" cy="246221"/>
            </a:xfrm>
            <a:prstGeom prst="rect">
              <a:avLst/>
            </a:prstGeom>
            <a:noFill/>
          </p:spPr>
          <p:txBody>
            <a:bodyPr wrap="square" rtlCol="0">
              <a:spAutoFit/>
            </a:bodyPr>
            <a:lstStyle/>
            <a:p>
              <a:r>
                <a:rPr lang="de-DE" sz="1000"/>
                <a:t>30</a:t>
              </a:r>
            </a:p>
          </p:txBody>
        </p:sp>
        <p:sp>
          <p:nvSpPr>
            <p:cNvPr id="81" name="Textfeld 80">
              <a:extLst>
                <a:ext uri="{FF2B5EF4-FFF2-40B4-BE49-F238E27FC236}">
                  <a16:creationId xmlns:a16="http://schemas.microsoft.com/office/drawing/2014/main" id="{AD8AF832-B6C4-4C0E-B822-140F0446BCB3}"/>
                </a:ext>
              </a:extLst>
            </p:cNvPr>
            <p:cNvSpPr txBox="1"/>
            <p:nvPr/>
          </p:nvSpPr>
          <p:spPr>
            <a:xfrm>
              <a:off x="5383145" y="3824941"/>
              <a:ext cx="338787" cy="246221"/>
            </a:xfrm>
            <a:prstGeom prst="rect">
              <a:avLst/>
            </a:prstGeom>
            <a:noFill/>
          </p:spPr>
          <p:txBody>
            <a:bodyPr wrap="square" rtlCol="0">
              <a:spAutoFit/>
            </a:bodyPr>
            <a:lstStyle/>
            <a:p>
              <a:r>
                <a:rPr lang="de-DE" sz="1000"/>
                <a:t>33</a:t>
              </a:r>
            </a:p>
          </p:txBody>
        </p:sp>
        <p:sp>
          <p:nvSpPr>
            <p:cNvPr id="82" name="Textfeld 81">
              <a:extLst>
                <a:ext uri="{FF2B5EF4-FFF2-40B4-BE49-F238E27FC236}">
                  <a16:creationId xmlns:a16="http://schemas.microsoft.com/office/drawing/2014/main" id="{06E6A60C-218F-48A1-B7E7-39FB6528CC5F}"/>
                </a:ext>
              </a:extLst>
            </p:cNvPr>
            <p:cNvSpPr txBox="1"/>
            <p:nvPr/>
          </p:nvSpPr>
          <p:spPr>
            <a:xfrm>
              <a:off x="5656452" y="3824941"/>
              <a:ext cx="338787" cy="246221"/>
            </a:xfrm>
            <a:prstGeom prst="rect">
              <a:avLst/>
            </a:prstGeom>
            <a:noFill/>
          </p:spPr>
          <p:txBody>
            <a:bodyPr wrap="square" rtlCol="0">
              <a:spAutoFit/>
            </a:bodyPr>
            <a:lstStyle/>
            <a:p>
              <a:r>
                <a:rPr lang="de-DE" sz="1000"/>
                <a:t>36</a:t>
              </a:r>
            </a:p>
          </p:txBody>
        </p:sp>
        <p:sp>
          <p:nvSpPr>
            <p:cNvPr id="83" name="Textfeld 82">
              <a:extLst>
                <a:ext uri="{FF2B5EF4-FFF2-40B4-BE49-F238E27FC236}">
                  <a16:creationId xmlns:a16="http://schemas.microsoft.com/office/drawing/2014/main" id="{3B3B27E6-DAC6-4244-819E-4742C61858EE}"/>
                </a:ext>
              </a:extLst>
            </p:cNvPr>
            <p:cNvSpPr txBox="1"/>
            <p:nvPr/>
          </p:nvSpPr>
          <p:spPr>
            <a:xfrm>
              <a:off x="5946847" y="3824940"/>
              <a:ext cx="338787" cy="246221"/>
            </a:xfrm>
            <a:prstGeom prst="rect">
              <a:avLst/>
            </a:prstGeom>
            <a:noFill/>
          </p:spPr>
          <p:txBody>
            <a:bodyPr wrap="square" rtlCol="0">
              <a:spAutoFit/>
            </a:bodyPr>
            <a:lstStyle/>
            <a:p>
              <a:r>
                <a:rPr lang="de-DE" sz="1000"/>
                <a:t>39</a:t>
              </a:r>
            </a:p>
          </p:txBody>
        </p:sp>
        <p:sp>
          <p:nvSpPr>
            <p:cNvPr id="84" name="Textfeld 83">
              <a:extLst>
                <a:ext uri="{FF2B5EF4-FFF2-40B4-BE49-F238E27FC236}">
                  <a16:creationId xmlns:a16="http://schemas.microsoft.com/office/drawing/2014/main" id="{B98B9032-A2E7-41BF-B3FA-628275B2FA67}"/>
                </a:ext>
              </a:extLst>
            </p:cNvPr>
            <p:cNvSpPr txBox="1"/>
            <p:nvPr/>
          </p:nvSpPr>
          <p:spPr>
            <a:xfrm>
              <a:off x="6222939" y="3824939"/>
              <a:ext cx="338787" cy="246221"/>
            </a:xfrm>
            <a:prstGeom prst="rect">
              <a:avLst/>
            </a:prstGeom>
            <a:noFill/>
          </p:spPr>
          <p:txBody>
            <a:bodyPr wrap="square" rtlCol="0">
              <a:spAutoFit/>
            </a:bodyPr>
            <a:lstStyle/>
            <a:p>
              <a:r>
                <a:rPr lang="de-DE" sz="1000"/>
                <a:t>42</a:t>
              </a:r>
            </a:p>
          </p:txBody>
        </p:sp>
        <p:sp>
          <p:nvSpPr>
            <p:cNvPr id="85" name="Textfeld 84">
              <a:extLst>
                <a:ext uri="{FF2B5EF4-FFF2-40B4-BE49-F238E27FC236}">
                  <a16:creationId xmlns:a16="http://schemas.microsoft.com/office/drawing/2014/main" id="{BAE6C92F-4585-425B-825A-5A47A618F2C2}"/>
                </a:ext>
              </a:extLst>
            </p:cNvPr>
            <p:cNvSpPr txBox="1"/>
            <p:nvPr/>
          </p:nvSpPr>
          <p:spPr>
            <a:xfrm>
              <a:off x="6493338" y="3824939"/>
              <a:ext cx="338787" cy="246221"/>
            </a:xfrm>
            <a:prstGeom prst="rect">
              <a:avLst/>
            </a:prstGeom>
            <a:noFill/>
          </p:spPr>
          <p:txBody>
            <a:bodyPr wrap="square" rtlCol="0">
              <a:spAutoFit/>
            </a:bodyPr>
            <a:lstStyle/>
            <a:p>
              <a:r>
                <a:rPr lang="de-DE" sz="1000"/>
                <a:t>45</a:t>
              </a:r>
            </a:p>
          </p:txBody>
        </p:sp>
        <p:sp>
          <p:nvSpPr>
            <p:cNvPr id="86" name="Textfeld 85">
              <a:extLst>
                <a:ext uri="{FF2B5EF4-FFF2-40B4-BE49-F238E27FC236}">
                  <a16:creationId xmlns:a16="http://schemas.microsoft.com/office/drawing/2014/main" id="{D9781C5B-3E1F-4C78-86C6-69B2590FB111}"/>
                </a:ext>
              </a:extLst>
            </p:cNvPr>
            <p:cNvSpPr txBox="1"/>
            <p:nvPr/>
          </p:nvSpPr>
          <p:spPr>
            <a:xfrm>
              <a:off x="6769031" y="3820098"/>
              <a:ext cx="338787" cy="246221"/>
            </a:xfrm>
            <a:prstGeom prst="rect">
              <a:avLst/>
            </a:prstGeom>
            <a:noFill/>
          </p:spPr>
          <p:txBody>
            <a:bodyPr wrap="square" rtlCol="0">
              <a:spAutoFit/>
            </a:bodyPr>
            <a:lstStyle/>
            <a:p>
              <a:r>
                <a:rPr lang="de-DE" sz="1000"/>
                <a:t>48</a:t>
              </a:r>
            </a:p>
          </p:txBody>
        </p:sp>
        <p:sp>
          <p:nvSpPr>
            <p:cNvPr id="87" name="Textfeld 86">
              <a:extLst>
                <a:ext uri="{FF2B5EF4-FFF2-40B4-BE49-F238E27FC236}">
                  <a16:creationId xmlns:a16="http://schemas.microsoft.com/office/drawing/2014/main" id="{1983A986-7AB2-4A8B-B4C0-53E42AC67F03}"/>
                </a:ext>
              </a:extLst>
            </p:cNvPr>
            <p:cNvSpPr txBox="1"/>
            <p:nvPr/>
          </p:nvSpPr>
          <p:spPr>
            <a:xfrm>
              <a:off x="7059825" y="3820098"/>
              <a:ext cx="338787" cy="246221"/>
            </a:xfrm>
            <a:prstGeom prst="rect">
              <a:avLst/>
            </a:prstGeom>
            <a:noFill/>
          </p:spPr>
          <p:txBody>
            <a:bodyPr wrap="square" rtlCol="0">
              <a:spAutoFit/>
            </a:bodyPr>
            <a:lstStyle/>
            <a:p>
              <a:r>
                <a:rPr lang="de-DE" sz="1000"/>
                <a:t>51</a:t>
              </a:r>
            </a:p>
          </p:txBody>
        </p:sp>
        <p:sp>
          <p:nvSpPr>
            <p:cNvPr id="88" name="Textfeld 87">
              <a:extLst>
                <a:ext uri="{FF2B5EF4-FFF2-40B4-BE49-F238E27FC236}">
                  <a16:creationId xmlns:a16="http://schemas.microsoft.com/office/drawing/2014/main" id="{E8F96DAA-C4D4-46BB-8D6B-D3C2DC983C59}"/>
                </a:ext>
              </a:extLst>
            </p:cNvPr>
            <p:cNvSpPr txBox="1"/>
            <p:nvPr/>
          </p:nvSpPr>
          <p:spPr>
            <a:xfrm>
              <a:off x="7333668" y="3827718"/>
              <a:ext cx="338787" cy="246221"/>
            </a:xfrm>
            <a:prstGeom prst="rect">
              <a:avLst/>
            </a:prstGeom>
            <a:noFill/>
          </p:spPr>
          <p:txBody>
            <a:bodyPr wrap="square" rtlCol="0">
              <a:spAutoFit/>
            </a:bodyPr>
            <a:lstStyle/>
            <a:p>
              <a:r>
                <a:rPr lang="de-DE" sz="1000"/>
                <a:t>54</a:t>
              </a:r>
            </a:p>
          </p:txBody>
        </p:sp>
        <p:sp>
          <p:nvSpPr>
            <p:cNvPr id="89" name="Textfeld 88">
              <a:extLst>
                <a:ext uri="{FF2B5EF4-FFF2-40B4-BE49-F238E27FC236}">
                  <a16:creationId xmlns:a16="http://schemas.microsoft.com/office/drawing/2014/main" id="{C283FA57-2E06-411B-9081-C914CE15AA84}"/>
                </a:ext>
              </a:extLst>
            </p:cNvPr>
            <p:cNvSpPr txBox="1"/>
            <p:nvPr/>
          </p:nvSpPr>
          <p:spPr>
            <a:xfrm>
              <a:off x="7604242" y="3827718"/>
              <a:ext cx="338787" cy="246221"/>
            </a:xfrm>
            <a:prstGeom prst="rect">
              <a:avLst/>
            </a:prstGeom>
            <a:noFill/>
          </p:spPr>
          <p:txBody>
            <a:bodyPr wrap="square" rtlCol="0">
              <a:spAutoFit/>
            </a:bodyPr>
            <a:lstStyle/>
            <a:p>
              <a:r>
                <a:rPr lang="de-DE" sz="1000"/>
                <a:t>57</a:t>
              </a:r>
            </a:p>
          </p:txBody>
        </p:sp>
        <p:sp>
          <p:nvSpPr>
            <p:cNvPr id="90" name="Textfeld 89">
              <a:extLst>
                <a:ext uri="{FF2B5EF4-FFF2-40B4-BE49-F238E27FC236}">
                  <a16:creationId xmlns:a16="http://schemas.microsoft.com/office/drawing/2014/main" id="{CF3FE690-7998-4925-AF0A-E97090A3950A}"/>
                </a:ext>
              </a:extLst>
            </p:cNvPr>
            <p:cNvSpPr txBox="1"/>
            <p:nvPr/>
          </p:nvSpPr>
          <p:spPr>
            <a:xfrm>
              <a:off x="7880070" y="3830015"/>
              <a:ext cx="338787" cy="246221"/>
            </a:xfrm>
            <a:prstGeom prst="rect">
              <a:avLst/>
            </a:prstGeom>
            <a:noFill/>
          </p:spPr>
          <p:txBody>
            <a:bodyPr wrap="square" rtlCol="0">
              <a:spAutoFit/>
            </a:bodyPr>
            <a:lstStyle/>
            <a:p>
              <a:r>
                <a:rPr lang="de-DE" sz="1000"/>
                <a:t>60</a:t>
              </a:r>
            </a:p>
          </p:txBody>
        </p:sp>
        <p:sp>
          <p:nvSpPr>
            <p:cNvPr id="91" name="Textfeld 90">
              <a:extLst>
                <a:ext uri="{FF2B5EF4-FFF2-40B4-BE49-F238E27FC236}">
                  <a16:creationId xmlns:a16="http://schemas.microsoft.com/office/drawing/2014/main" id="{866193D3-4EA2-4312-B0A9-8D47C74AB1CB}"/>
                </a:ext>
              </a:extLst>
            </p:cNvPr>
            <p:cNvSpPr txBox="1"/>
            <p:nvPr/>
          </p:nvSpPr>
          <p:spPr>
            <a:xfrm>
              <a:off x="8161052" y="3827764"/>
              <a:ext cx="338787" cy="246221"/>
            </a:xfrm>
            <a:prstGeom prst="rect">
              <a:avLst/>
            </a:prstGeom>
            <a:noFill/>
          </p:spPr>
          <p:txBody>
            <a:bodyPr wrap="square" rtlCol="0">
              <a:spAutoFit/>
            </a:bodyPr>
            <a:lstStyle/>
            <a:p>
              <a:r>
                <a:rPr lang="de-DE" sz="1000"/>
                <a:t>63</a:t>
              </a:r>
            </a:p>
          </p:txBody>
        </p:sp>
        <p:sp>
          <p:nvSpPr>
            <p:cNvPr id="93" name="Textfeld 92">
              <a:extLst>
                <a:ext uri="{FF2B5EF4-FFF2-40B4-BE49-F238E27FC236}">
                  <a16:creationId xmlns:a16="http://schemas.microsoft.com/office/drawing/2014/main" id="{1AE04C38-AC0E-45F1-925F-04146F19E889}"/>
                </a:ext>
              </a:extLst>
            </p:cNvPr>
            <p:cNvSpPr txBox="1"/>
            <p:nvPr/>
          </p:nvSpPr>
          <p:spPr>
            <a:xfrm rot="16200000">
              <a:off x="1282316" y="2605253"/>
              <a:ext cx="1468754" cy="261610"/>
            </a:xfrm>
            <a:prstGeom prst="rect">
              <a:avLst/>
            </a:prstGeom>
            <a:noFill/>
          </p:spPr>
          <p:txBody>
            <a:bodyPr wrap="square" rtlCol="0">
              <a:spAutoFit/>
            </a:bodyPr>
            <a:lstStyle/>
            <a:p>
              <a:r>
                <a:rPr lang="de-DE" sz="1100" b="1"/>
                <a:t>Overall Survival, %</a:t>
              </a:r>
              <a:endParaRPr lang="de-DE" sz="1000" b="1"/>
            </a:p>
          </p:txBody>
        </p:sp>
        <p:cxnSp>
          <p:nvCxnSpPr>
            <p:cNvPr id="96" name="Gerader Verbinder 95">
              <a:extLst>
                <a:ext uri="{FF2B5EF4-FFF2-40B4-BE49-F238E27FC236}">
                  <a16:creationId xmlns:a16="http://schemas.microsoft.com/office/drawing/2014/main" id="{9E3490DC-BEC8-4BE3-9C7A-E8DB314D4811}"/>
                </a:ext>
              </a:extLst>
            </p:cNvPr>
            <p:cNvCxnSpPr>
              <a:cxnSpLocks/>
            </p:cNvCxnSpPr>
            <p:nvPr/>
          </p:nvCxnSpPr>
          <p:spPr>
            <a:xfrm>
              <a:off x="2612231" y="1593052"/>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21ADBAAC-44B7-4A68-A490-F14135CB793F}"/>
                </a:ext>
              </a:extLst>
            </p:cNvPr>
            <p:cNvCxnSpPr>
              <a:cxnSpLocks/>
            </p:cNvCxnSpPr>
            <p:nvPr/>
          </p:nvCxnSpPr>
          <p:spPr>
            <a:xfrm>
              <a:off x="3657600" y="1743075"/>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5FC97143-FE0B-4BDA-9A26-EC91F2F07ED9}"/>
                </a:ext>
              </a:extLst>
            </p:cNvPr>
            <p:cNvCxnSpPr>
              <a:cxnSpLocks/>
            </p:cNvCxnSpPr>
            <p:nvPr/>
          </p:nvCxnSpPr>
          <p:spPr>
            <a:xfrm>
              <a:off x="3789075" y="1744265"/>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795CBE06-34C2-4A75-83E2-7ABC43F385F0}"/>
                </a:ext>
              </a:extLst>
            </p:cNvPr>
            <p:cNvCxnSpPr>
              <a:cxnSpLocks/>
            </p:cNvCxnSpPr>
            <p:nvPr/>
          </p:nvCxnSpPr>
          <p:spPr>
            <a:xfrm>
              <a:off x="3986718" y="1770458"/>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8DF61C0D-7E5B-4981-863E-E15F91C8795F}"/>
                </a:ext>
              </a:extLst>
            </p:cNvPr>
            <p:cNvCxnSpPr>
              <a:cxnSpLocks/>
            </p:cNvCxnSpPr>
            <p:nvPr/>
          </p:nvCxnSpPr>
          <p:spPr>
            <a:xfrm>
              <a:off x="4312950" y="1770458"/>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6E1FC947-2E64-4445-A90A-16029A24A64F}"/>
                </a:ext>
              </a:extLst>
            </p:cNvPr>
            <p:cNvCxnSpPr>
              <a:cxnSpLocks/>
            </p:cNvCxnSpPr>
            <p:nvPr/>
          </p:nvCxnSpPr>
          <p:spPr>
            <a:xfrm>
              <a:off x="5567870" y="1841895"/>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920F0419-3086-4006-9EA5-03C7A91BCE00}"/>
                </a:ext>
              </a:extLst>
            </p:cNvPr>
            <p:cNvCxnSpPr>
              <a:cxnSpLocks/>
            </p:cNvCxnSpPr>
            <p:nvPr/>
          </p:nvCxnSpPr>
          <p:spPr>
            <a:xfrm>
              <a:off x="6070314" y="1869998"/>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E66CB34F-F93E-47CE-AAC0-50C6462FA4FE}"/>
                </a:ext>
              </a:extLst>
            </p:cNvPr>
            <p:cNvCxnSpPr>
              <a:cxnSpLocks/>
            </p:cNvCxnSpPr>
            <p:nvPr/>
          </p:nvCxnSpPr>
          <p:spPr>
            <a:xfrm>
              <a:off x="6332251" y="1876423"/>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08D6A262-4CCF-4A65-9477-FCE36F731DA5}"/>
                </a:ext>
              </a:extLst>
            </p:cNvPr>
            <p:cNvCxnSpPr>
              <a:cxnSpLocks/>
            </p:cNvCxnSpPr>
            <p:nvPr/>
          </p:nvCxnSpPr>
          <p:spPr>
            <a:xfrm>
              <a:off x="6527513" y="1882374"/>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2291FF3F-3665-4DB5-938E-AA1A43969DC2}"/>
                </a:ext>
              </a:extLst>
            </p:cNvPr>
            <p:cNvCxnSpPr>
              <a:cxnSpLocks/>
            </p:cNvCxnSpPr>
            <p:nvPr/>
          </p:nvCxnSpPr>
          <p:spPr>
            <a:xfrm>
              <a:off x="6637051" y="1878800"/>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24206854-EB8E-4C83-B519-9798627A5B9D}"/>
                </a:ext>
              </a:extLst>
            </p:cNvPr>
            <p:cNvCxnSpPr>
              <a:cxnSpLocks/>
            </p:cNvCxnSpPr>
            <p:nvPr/>
          </p:nvCxnSpPr>
          <p:spPr>
            <a:xfrm>
              <a:off x="6679913" y="1878326"/>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73666382-DAD9-4958-B226-FC9CDD95D90A}"/>
                </a:ext>
              </a:extLst>
            </p:cNvPr>
            <p:cNvCxnSpPr>
              <a:cxnSpLocks/>
            </p:cNvCxnSpPr>
            <p:nvPr/>
          </p:nvCxnSpPr>
          <p:spPr>
            <a:xfrm>
              <a:off x="6701345" y="1878804"/>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730180C2-D3DC-497D-8650-AD798903BAC1}"/>
                </a:ext>
              </a:extLst>
            </p:cNvPr>
            <p:cNvCxnSpPr>
              <a:cxnSpLocks/>
            </p:cNvCxnSpPr>
            <p:nvPr/>
          </p:nvCxnSpPr>
          <p:spPr>
            <a:xfrm>
              <a:off x="6720395" y="1878804"/>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307449EF-9D47-4604-85D7-A194786F6D78}"/>
                </a:ext>
              </a:extLst>
            </p:cNvPr>
            <p:cNvCxnSpPr>
              <a:cxnSpLocks/>
            </p:cNvCxnSpPr>
            <p:nvPr/>
          </p:nvCxnSpPr>
          <p:spPr>
            <a:xfrm>
              <a:off x="6725664" y="1878804"/>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8F07F57B-7820-47D2-A5DE-B7684D605345}"/>
                </a:ext>
              </a:extLst>
            </p:cNvPr>
            <p:cNvCxnSpPr>
              <a:cxnSpLocks/>
            </p:cNvCxnSpPr>
            <p:nvPr/>
          </p:nvCxnSpPr>
          <p:spPr>
            <a:xfrm>
              <a:off x="6766650" y="1878804"/>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344CDBF5-8286-4FD2-94CB-979AE5BD39ED}"/>
                </a:ext>
              </a:extLst>
            </p:cNvPr>
            <p:cNvCxnSpPr>
              <a:cxnSpLocks/>
            </p:cNvCxnSpPr>
            <p:nvPr/>
          </p:nvCxnSpPr>
          <p:spPr>
            <a:xfrm>
              <a:off x="6799987" y="1878804"/>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2FC8C70F-7450-4E34-A5C7-57551EE4C2A3}"/>
                </a:ext>
              </a:extLst>
            </p:cNvPr>
            <p:cNvCxnSpPr>
              <a:cxnSpLocks/>
            </p:cNvCxnSpPr>
            <p:nvPr/>
          </p:nvCxnSpPr>
          <p:spPr>
            <a:xfrm>
              <a:off x="6842850" y="1876423"/>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87E1D5C5-1FE9-43D6-8A7C-1677ACD22C8A}"/>
                </a:ext>
              </a:extLst>
            </p:cNvPr>
            <p:cNvCxnSpPr>
              <a:cxnSpLocks/>
            </p:cNvCxnSpPr>
            <p:nvPr/>
          </p:nvCxnSpPr>
          <p:spPr>
            <a:xfrm>
              <a:off x="6864281" y="1876423"/>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FE42111E-5251-4469-92FC-FFA8076FD5D9}"/>
                </a:ext>
              </a:extLst>
            </p:cNvPr>
            <p:cNvCxnSpPr>
              <a:cxnSpLocks/>
            </p:cNvCxnSpPr>
            <p:nvPr/>
          </p:nvCxnSpPr>
          <p:spPr>
            <a:xfrm>
              <a:off x="6919050" y="1878330"/>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Gerader Verbinder 116">
              <a:extLst>
                <a:ext uri="{FF2B5EF4-FFF2-40B4-BE49-F238E27FC236}">
                  <a16:creationId xmlns:a16="http://schemas.microsoft.com/office/drawing/2014/main" id="{DEA2A6BE-34A0-411C-9ECB-B41B345D1F15}"/>
                </a:ext>
              </a:extLst>
            </p:cNvPr>
            <p:cNvCxnSpPr>
              <a:cxnSpLocks/>
            </p:cNvCxnSpPr>
            <p:nvPr/>
          </p:nvCxnSpPr>
          <p:spPr>
            <a:xfrm>
              <a:off x="7019063" y="1876423"/>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5E0F321A-C7D4-4135-A3A9-FE598AF6B02A}"/>
                </a:ext>
              </a:extLst>
            </p:cNvPr>
            <p:cNvCxnSpPr>
              <a:cxnSpLocks/>
            </p:cNvCxnSpPr>
            <p:nvPr/>
          </p:nvCxnSpPr>
          <p:spPr>
            <a:xfrm>
              <a:off x="7192030" y="1945479"/>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1" name="Gerader Verbinder 120">
              <a:extLst>
                <a:ext uri="{FF2B5EF4-FFF2-40B4-BE49-F238E27FC236}">
                  <a16:creationId xmlns:a16="http://schemas.microsoft.com/office/drawing/2014/main" id="{DE9AA279-1A2E-420B-B202-49C0CDD8BE5E}"/>
                </a:ext>
              </a:extLst>
            </p:cNvPr>
            <p:cNvCxnSpPr>
              <a:cxnSpLocks/>
            </p:cNvCxnSpPr>
            <p:nvPr/>
          </p:nvCxnSpPr>
          <p:spPr>
            <a:xfrm>
              <a:off x="7237016" y="1945479"/>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EDFB3A01-C69F-454F-A429-C13305C6827F}"/>
                </a:ext>
              </a:extLst>
            </p:cNvPr>
            <p:cNvCxnSpPr>
              <a:cxnSpLocks/>
            </p:cNvCxnSpPr>
            <p:nvPr/>
          </p:nvCxnSpPr>
          <p:spPr>
            <a:xfrm>
              <a:off x="7256461" y="1945479"/>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5CD75BF1-6E7D-4264-B666-6B15C3392F6F}"/>
                </a:ext>
              </a:extLst>
            </p:cNvPr>
            <p:cNvCxnSpPr>
              <a:cxnSpLocks/>
            </p:cNvCxnSpPr>
            <p:nvPr/>
          </p:nvCxnSpPr>
          <p:spPr>
            <a:xfrm>
              <a:off x="7432673" y="1944767"/>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9" name="Gerader Verbinder 128">
              <a:extLst>
                <a:ext uri="{FF2B5EF4-FFF2-40B4-BE49-F238E27FC236}">
                  <a16:creationId xmlns:a16="http://schemas.microsoft.com/office/drawing/2014/main" id="{624A3C89-F5E9-4470-8A82-818E4332F9B6}"/>
                </a:ext>
              </a:extLst>
            </p:cNvPr>
            <p:cNvCxnSpPr>
              <a:cxnSpLocks/>
            </p:cNvCxnSpPr>
            <p:nvPr/>
          </p:nvCxnSpPr>
          <p:spPr>
            <a:xfrm>
              <a:off x="7880980" y="1945479"/>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78CFCB0F-CCD3-4E15-9AEA-ADB5799C5D54}"/>
                </a:ext>
              </a:extLst>
            </p:cNvPr>
            <p:cNvCxnSpPr>
              <a:cxnSpLocks/>
            </p:cNvCxnSpPr>
            <p:nvPr/>
          </p:nvCxnSpPr>
          <p:spPr>
            <a:xfrm>
              <a:off x="7925710" y="1944767"/>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2" name="Gerader Verbinder 131">
              <a:extLst>
                <a:ext uri="{FF2B5EF4-FFF2-40B4-BE49-F238E27FC236}">
                  <a16:creationId xmlns:a16="http://schemas.microsoft.com/office/drawing/2014/main" id="{E8DB66BF-AAFF-4BB4-B590-B13C927B28DA}"/>
                </a:ext>
              </a:extLst>
            </p:cNvPr>
            <p:cNvCxnSpPr>
              <a:cxnSpLocks/>
            </p:cNvCxnSpPr>
            <p:nvPr/>
          </p:nvCxnSpPr>
          <p:spPr>
            <a:xfrm>
              <a:off x="7978098" y="1944767"/>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3" name="Gerader Verbinder 132">
              <a:extLst>
                <a:ext uri="{FF2B5EF4-FFF2-40B4-BE49-F238E27FC236}">
                  <a16:creationId xmlns:a16="http://schemas.microsoft.com/office/drawing/2014/main" id="{16AF042B-A443-40B7-A242-9C25A71DD329}"/>
                </a:ext>
              </a:extLst>
            </p:cNvPr>
            <p:cNvCxnSpPr>
              <a:cxnSpLocks/>
            </p:cNvCxnSpPr>
            <p:nvPr/>
          </p:nvCxnSpPr>
          <p:spPr>
            <a:xfrm>
              <a:off x="8031956" y="1946436"/>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4" name="Freihandform: Form 133">
              <a:extLst>
                <a:ext uri="{FF2B5EF4-FFF2-40B4-BE49-F238E27FC236}">
                  <a16:creationId xmlns:a16="http://schemas.microsoft.com/office/drawing/2014/main" id="{C8240B8C-345B-40BB-8ACD-AC4F613B017A}"/>
                </a:ext>
              </a:extLst>
            </p:cNvPr>
            <p:cNvSpPr/>
            <p:nvPr/>
          </p:nvSpPr>
          <p:spPr>
            <a:xfrm>
              <a:off x="2514600" y="1633538"/>
              <a:ext cx="5810250" cy="581025"/>
            </a:xfrm>
            <a:custGeom>
              <a:avLst/>
              <a:gdLst>
                <a:gd name="connsiteX0" fmla="*/ 0 w 5810250"/>
                <a:gd name="connsiteY0" fmla="*/ 4762 h 581025"/>
                <a:gd name="connsiteX1" fmla="*/ 619125 w 5810250"/>
                <a:gd name="connsiteY1" fmla="*/ 0 h 581025"/>
                <a:gd name="connsiteX2" fmla="*/ 619125 w 5810250"/>
                <a:gd name="connsiteY2" fmla="*/ 23812 h 581025"/>
                <a:gd name="connsiteX3" fmla="*/ 1871663 w 5810250"/>
                <a:gd name="connsiteY3" fmla="*/ 23812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19062 h 581025"/>
                <a:gd name="connsiteX9" fmla="*/ 2690813 w 5810250"/>
                <a:gd name="connsiteY9" fmla="*/ 119062 h 581025"/>
                <a:gd name="connsiteX10" fmla="*/ 2695575 w 5810250"/>
                <a:gd name="connsiteY10" fmla="*/ 152400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14312 h 581025"/>
                <a:gd name="connsiteX15" fmla="*/ 4748213 w 5810250"/>
                <a:gd name="connsiteY15" fmla="*/ 223837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3337 h 581025"/>
                <a:gd name="connsiteX3" fmla="*/ 1871663 w 5810250"/>
                <a:gd name="connsiteY3" fmla="*/ 23812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19062 h 581025"/>
                <a:gd name="connsiteX9" fmla="*/ 2690813 w 5810250"/>
                <a:gd name="connsiteY9" fmla="*/ 119062 h 581025"/>
                <a:gd name="connsiteX10" fmla="*/ 2695575 w 5810250"/>
                <a:gd name="connsiteY10" fmla="*/ 152400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14312 h 581025"/>
                <a:gd name="connsiteX15" fmla="*/ 4748213 w 5810250"/>
                <a:gd name="connsiteY15" fmla="*/ 223837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3812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19062 h 581025"/>
                <a:gd name="connsiteX9" fmla="*/ 2690813 w 5810250"/>
                <a:gd name="connsiteY9" fmla="*/ 119062 h 581025"/>
                <a:gd name="connsiteX10" fmla="*/ 2695575 w 5810250"/>
                <a:gd name="connsiteY10" fmla="*/ 152400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14312 h 581025"/>
                <a:gd name="connsiteX15" fmla="*/ 4748213 w 5810250"/>
                <a:gd name="connsiteY15" fmla="*/ 223837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19062 h 581025"/>
                <a:gd name="connsiteX9" fmla="*/ 2690813 w 5810250"/>
                <a:gd name="connsiteY9" fmla="*/ 119062 h 581025"/>
                <a:gd name="connsiteX10" fmla="*/ 2695575 w 5810250"/>
                <a:gd name="connsiteY10" fmla="*/ 152400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14312 h 581025"/>
                <a:gd name="connsiteX15" fmla="*/ 4748213 w 5810250"/>
                <a:gd name="connsiteY15" fmla="*/ 223837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19062 h 581025"/>
                <a:gd name="connsiteX9" fmla="*/ 2690813 w 5810250"/>
                <a:gd name="connsiteY9" fmla="*/ 119062 h 581025"/>
                <a:gd name="connsiteX10" fmla="*/ 2688431 w 5810250"/>
                <a:gd name="connsiteY10" fmla="*/ 154782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14312 h 581025"/>
                <a:gd name="connsiteX15" fmla="*/ 4748213 w 5810250"/>
                <a:gd name="connsiteY15" fmla="*/ 223837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19062 h 581025"/>
                <a:gd name="connsiteX9" fmla="*/ 2690813 w 5810250"/>
                <a:gd name="connsiteY9" fmla="*/ 119062 h 581025"/>
                <a:gd name="connsiteX10" fmla="*/ 2690812 w 5810250"/>
                <a:gd name="connsiteY10" fmla="*/ 152401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14312 h 581025"/>
                <a:gd name="connsiteX15" fmla="*/ 4748213 w 5810250"/>
                <a:gd name="connsiteY15" fmla="*/ 223837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21443 h 581025"/>
                <a:gd name="connsiteX9" fmla="*/ 2690813 w 5810250"/>
                <a:gd name="connsiteY9" fmla="*/ 119062 h 581025"/>
                <a:gd name="connsiteX10" fmla="*/ 2690812 w 5810250"/>
                <a:gd name="connsiteY10" fmla="*/ 152401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14312 h 581025"/>
                <a:gd name="connsiteX15" fmla="*/ 4748213 w 5810250"/>
                <a:gd name="connsiteY15" fmla="*/ 223837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21443 h 581025"/>
                <a:gd name="connsiteX9" fmla="*/ 2690813 w 5810250"/>
                <a:gd name="connsiteY9" fmla="*/ 121443 h 581025"/>
                <a:gd name="connsiteX10" fmla="*/ 2690812 w 5810250"/>
                <a:gd name="connsiteY10" fmla="*/ 152401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14312 h 581025"/>
                <a:gd name="connsiteX15" fmla="*/ 4748213 w 5810250"/>
                <a:gd name="connsiteY15" fmla="*/ 223837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21443 h 581025"/>
                <a:gd name="connsiteX9" fmla="*/ 2690813 w 5810250"/>
                <a:gd name="connsiteY9" fmla="*/ 121443 h 581025"/>
                <a:gd name="connsiteX10" fmla="*/ 2690812 w 5810250"/>
                <a:gd name="connsiteY10" fmla="*/ 152401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30981 h 581025"/>
                <a:gd name="connsiteX15" fmla="*/ 4748213 w 5810250"/>
                <a:gd name="connsiteY15" fmla="*/ 223837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21443 h 581025"/>
                <a:gd name="connsiteX9" fmla="*/ 2690813 w 5810250"/>
                <a:gd name="connsiteY9" fmla="*/ 121443 h 581025"/>
                <a:gd name="connsiteX10" fmla="*/ 2690812 w 5810250"/>
                <a:gd name="connsiteY10" fmla="*/ 152401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28600 h 581025"/>
                <a:gd name="connsiteX15" fmla="*/ 4748213 w 5810250"/>
                <a:gd name="connsiteY15" fmla="*/ 223837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21443 h 581025"/>
                <a:gd name="connsiteX9" fmla="*/ 2690813 w 5810250"/>
                <a:gd name="connsiteY9" fmla="*/ 121443 h 581025"/>
                <a:gd name="connsiteX10" fmla="*/ 2690812 w 5810250"/>
                <a:gd name="connsiteY10" fmla="*/ 152401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28600 h 581025"/>
                <a:gd name="connsiteX15" fmla="*/ 4748213 w 5810250"/>
                <a:gd name="connsiteY15" fmla="*/ 228600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21443 h 581025"/>
                <a:gd name="connsiteX9" fmla="*/ 2690813 w 5810250"/>
                <a:gd name="connsiteY9" fmla="*/ 121443 h 581025"/>
                <a:gd name="connsiteX10" fmla="*/ 2690812 w 5810250"/>
                <a:gd name="connsiteY10" fmla="*/ 152401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28600 h 581025"/>
                <a:gd name="connsiteX15" fmla="*/ 4748213 w 5810250"/>
                <a:gd name="connsiteY15" fmla="*/ 228600 h 581025"/>
                <a:gd name="connsiteX16" fmla="*/ 4752975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21443 h 581025"/>
                <a:gd name="connsiteX9" fmla="*/ 2690813 w 5810250"/>
                <a:gd name="connsiteY9" fmla="*/ 121443 h 581025"/>
                <a:gd name="connsiteX10" fmla="*/ 2690812 w 5810250"/>
                <a:gd name="connsiteY10" fmla="*/ 152401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28600 h 581025"/>
                <a:gd name="connsiteX15" fmla="*/ 4748213 w 5810250"/>
                <a:gd name="connsiteY15" fmla="*/ 228600 h 581025"/>
                <a:gd name="connsiteX16" fmla="*/ 4750594 w 5810250"/>
                <a:gd name="connsiteY16" fmla="*/ 295275 h 581025"/>
                <a:gd name="connsiteX17" fmla="*/ 5319713 w 5810250"/>
                <a:gd name="connsiteY17" fmla="*/ 304800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21443 h 581025"/>
                <a:gd name="connsiteX9" fmla="*/ 2690813 w 5810250"/>
                <a:gd name="connsiteY9" fmla="*/ 121443 h 581025"/>
                <a:gd name="connsiteX10" fmla="*/ 2690812 w 5810250"/>
                <a:gd name="connsiteY10" fmla="*/ 152401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28600 h 581025"/>
                <a:gd name="connsiteX15" fmla="*/ 4748213 w 5810250"/>
                <a:gd name="connsiteY15" fmla="*/ 228600 h 581025"/>
                <a:gd name="connsiteX16" fmla="*/ 4750594 w 5810250"/>
                <a:gd name="connsiteY16" fmla="*/ 295275 h 581025"/>
                <a:gd name="connsiteX17" fmla="*/ 5319713 w 5810250"/>
                <a:gd name="connsiteY17" fmla="*/ 295275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21443 h 581025"/>
                <a:gd name="connsiteX9" fmla="*/ 2690813 w 5810250"/>
                <a:gd name="connsiteY9" fmla="*/ 121443 h 581025"/>
                <a:gd name="connsiteX10" fmla="*/ 2690812 w 5810250"/>
                <a:gd name="connsiteY10" fmla="*/ 152401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28600 h 581025"/>
                <a:gd name="connsiteX15" fmla="*/ 4748213 w 5810250"/>
                <a:gd name="connsiteY15" fmla="*/ 228600 h 581025"/>
                <a:gd name="connsiteX16" fmla="*/ 4750594 w 5810250"/>
                <a:gd name="connsiteY16" fmla="*/ 295275 h 581025"/>
                <a:gd name="connsiteX17" fmla="*/ 5319713 w 5810250"/>
                <a:gd name="connsiteY17" fmla="*/ 295275 h 581025"/>
                <a:gd name="connsiteX18" fmla="*/ 5319713 w 5810250"/>
                <a:gd name="connsiteY18" fmla="*/ 581025 h 581025"/>
                <a:gd name="connsiteX19" fmla="*/ 5810250 w 5810250"/>
                <a:gd name="connsiteY19" fmla="*/ 581025 h 581025"/>
                <a:gd name="connsiteX0" fmla="*/ 0 w 5810250"/>
                <a:gd name="connsiteY0" fmla="*/ 4762 h 581025"/>
                <a:gd name="connsiteX1" fmla="*/ 619125 w 5810250"/>
                <a:gd name="connsiteY1" fmla="*/ 0 h 581025"/>
                <a:gd name="connsiteX2" fmla="*/ 619125 w 5810250"/>
                <a:gd name="connsiteY2" fmla="*/ 30956 h 581025"/>
                <a:gd name="connsiteX3" fmla="*/ 1871663 w 5810250"/>
                <a:gd name="connsiteY3" fmla="*/ 28574 h 581025"/>
                <a:gd name="connsiteX4" fmla="*/ 1871663 w 5810250"/>
                <a:gd name="connsiteY4" fmla="*/ 57150 h 581025"/>
                <a:gd name="connsiteX5" fmla="*/ 2085975 w 5810250"/>
                <a:gd name="connsiteY5" fmla="*/ 57150 h 581025"/>
                <a:gd name="connsiteX6" fmla="*/ 2085975 w 5810250"/>
                <a:gd name="connsiteY6" fmla="*/ 85725 h 581025"/>
                <a:gd name="connsiteX7" fmla="*/ 2252663 w 5810250"/>
                <a:gd name="connsiteY7" fmla="*/ 85725 h 581025"/>
                <a:gd name="connsiteX8" fmla="*/ 2252663 w 5810250"/>
                <a:gd name="connsiteY8" fmla="*/ 121443 h 581025"/>
                <a:gd name="connsiteX9" fmla="*/ 2690813 w 5810250"/>
                <a:gd name="connsiteY9" fmla="*/ 121443 h 581025"/>
                <a:gd name="connsiteX10" fmla="*/ 2690812 w 5810250"/>
                <a:gd name="connsiteY10" fmla="*/ 152401 h 581025"/>
                <a:gd name="connsiteX11" fmla="*/ 4376738 w 5810250"/>
                <a:gd name="connsiteY11" fmla="*/ 152400 h 581025"/>
                <a:gd name="connsiteX12" fmla="*/ 4376738 w 5810250"/>
                <a:gd name="connsiteY12" fmla="*/ 190500 h 581025"/>
                <a:gd name="connsiteX13" fmla="*/ 4414838 w 5810250"/>
                <a:gd name="connsiteY13" fmla="*/ 190500 h 581025"/>
                <a:gd name="connsiteX14" fmla="*/ 4414838 w 5810250"/>
                <a:gd name="connsiteY14" fmla="*/ 228600 h 581025"/>
                <a:gd name="connsiteX15" fmla="*/ 4748213 w 5810250"/>
                <a:gd name="connsiteY15" fmla="*/ 228600 h 581025"/>
                <a:gd name="connsiteX16" fmla="*/ 4748212 w 5810250"/>
                <a:gd name="connsiteY16" fmla="*/ 295275 h 581025"/>
                <a:gd name="connsiteX17" fmla="*/ 5319713 w 5810250"/>
                <a:gd name="connsiteY17" fmla="*/ 295275 h 581025"/>
                <a:gd name="connsiteX18" fmla="*/ 5319713 w 5810250"/>
                <a:gd name="connsiteY18" fmla="*/ 581025 h 581025"/>
                <a:gd name="connsiteX19" fmla="*/ 5810250 w 5810250"/>
                <a:gd name="connsiteY19" fmla="*/ 581025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10250" h="581025">
                  <a:moveTo>
                    <a:pt x="0" y="4762"/>
                  </a:moveTo>
                  <a:lnTo>
                    <a:pt x="619125" y="0"/>
                  </a:lnTo>
                  <a:lnTo>
                    <a:pt x="619125" y="30956"/>
                  </a:lnTo>
                  <a:lnTo>
                    <a:pt x="1871663" y="28574"/>
                  </a:lnTo>
                  <a:lnTo>
                    <a:pt x="1871663" y="57150"/>
                  </a:lnTo>
                  <a:lnTo>
                    <a:pt x="2085975" y="57150"/>
                  </a:lnTo>
                  <a:lnTo>
                    <a:pt x="2085975" y="85725"/>
                  </a:lnTo>
                  <a:lnTo>
                    <a:pt x="2252663" y="85725"/>
                  </a:lnTo>
                  <a:lnTo>
                    <a:pt x="2252663" y="121443"/>
                  </a:lnTo>
                  <a:lnTo>
                    <a:pt x="2690813" y="121443"/>
                  </a:lnTo>
                  <a:cubicBezTo>
                    <a:pt x="2690813" y="132556"/>
                    <a:pt x="2690812" y="141288"/>
                    <a:pt x="2690812" y="152401"/>
                  </a:cubicBezTo>
                  <a:lnTo>
                    <a:pt x="4376738" y="152400"/>
                  </a:lnTo>
                  <a:lnTo>
                    <a:pt x="4376738" y="190500"/>
                  </a:lnTo>
                  <a:lnTo>
                    <a:pt x="4414838" y="190500"/>
                  </a:lnTo>
                  <a:lnTo>
                    <a:pt x="4414838" y="228600"/>
                  </a:lnTo>
                  <a:lnTo>
                    <a:pt x="4748213" y="228600"/>
                  </a:lnTo>
                  <a:cubicBezTo>
                    <a:pt x="4749007" y="250825"/>
                    <a:pt x="4747418" y="273050"/>
                    <a:pt x="4748212" y="295275"/>
                  </a:cubicBezTo>
                  <a:lnTo>
                    <a:pt x="5319713" y="295275"/>
                  </a:lnTo>
                  <a:lnTo>
                    <a:pt x="5319713" y="581025"/>
                  </a:lnTo>
                  <a:lnTo>
                    <a:pt x="5810250" y="581025"/>
                  </a:ln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35" name="Gerader Verbinder 134">
              <a:extLst>
                <a:ext uri="{FF2B5EF4-FFF2-40B4-BE49-F238E27FC236}">
                  <a16:creationId xmlns:a16="http://schemas.microsoft.com/office/drawing/2014/main" id="{AAB6580A-FAFD-4E2E-89B3-FA7E3B3B46F6}"/>
                </a:ext>
              </a:extLst>
            </p:cNvPr>
            <p:cNvCxnSpPr>
              <a:cxnSpLocks/>
            </p:cNvCxnSpPr>
            <p:nvPr/>
          </p:nvCxnSpPr>
          <p:spPr>
            <a:xfrm>
              <a:off x="2949895" y="1583529"/>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6" name="Gerader Verbinder 135">
              <a:extLst>
                <a:ext uri="{FF2B5EF4-FFF2-40B4-BE49-F238E27FC236}">
                  <a16:creationId xmlns:a16="http://schemas.microsoft.com/office/drawing/2014/main" id="{19066633-B4BA-4DC2-ABCF-E56A26D8DAF4}"/>
                </a:ext>
              </a:extLst>
            </p:cNvPr>
            <p:cNvCxnSpPr>
              <a:cxnSpLocks/>
            </p:cNvCxnSpPr>
            <p:nvPr/>
          </p:nvCxnSpPr>
          <p:spPr>
            <a:xfrm>
              <a:off x="3352325" y="1627580"/>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7" name="Gerader Verbinder 136">
              <a:extLst>
                <a:ext uri="{FF2B5EF4-FFF2-40B4-BE49-F238E27FC236}">
                  <a16:creationId xmlns:a16="http://schemas.microsoft.com/office/drawing/2014/main" id="{C92F127C-839E-4648-93EF-270EE7221773}"/>
                </a:ext>
              </a:extLst>
            </p:cNvPr>
            <p:cNvCxnSpPr>
              <a:cxnSpLocks/>
            </p:cNvCxnSpPr>
            <p:nvPr/>
          </p:nvCxnSpPr>
          <p:spPr>
            <a:xfrm>
              <a:off x="5567870" y="1753789"/>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1A379C01-2375-4B3C-900C-B04FB9B95BC4}"/>
                </a:ext>
              </a:extLst>
            </p:cNvPr>
            <p:cNvCxnSpPr>
              <a:cxnSpLocks/>
            </p:cNvCxnSpPr>
            <p:nvPr/>
          </p:nvCxnSpPr>
          <p:spPr>
            <a:xfrm>
              <a:off x="5851239" y="1756168"/>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9" name="Gerader Verbinder 138">
              <a:extLst>
                <a:ext uri="{FF2B5EF4-FFF2-40B4-BE49-F238E27FC236}">
                  <a16:creationId xmlns:a16="http://schemas.microsoft.com/office/drawing/2014/main" id="{8DF0D3B7-9B75-44D8-8A4B-8A3E1126FDEF}"/>
                </a:ext>
              </a:extLst>
            </p:cNvPr>
            <p:cNvCxnSpPr>
              <a:cxnSpLocks/>
            </p:cNvCxnSpPr>
            <p:nvPr/>
          </p:nvCxnSpPr>
          <p:spPr>
            <a:xfrm>
              <a:off x="6101270" y="1756166"/>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0" name="Gerader Verbinder 139">
              <a:extLst>
                <a:ext uri="{FF2B5EF4-FFF2-40B4-BE49-F238E27FC236}">
                  <a16:creationId xmlns:a16="http://schemas.microsoft.com/office/drawing/2014/main" id="{DBE264A0-ED2D-4C0A-ADFB-186E3AB65720}"/>
                </a:ext>
              </a:extLst>
            </p:cNvPr>
            <p:cNvCxnSpPr>
              <a:cxnSpLocks/>
            </p:cNvCxnSpPr>
            <p:nvPr/>
          </p:nvCxnSpPr>
          <p:spPr>
            <a:xfrm>
              <a:off x="6527513" y="1753789"/>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1" name="Gerader Verbinder 140">
              <a:extLst>
                <a:ext uri="{FF2B5EF4-FFF2-40B4-BE49-F238E27FC236}">
                  <a16:creationId xmlns:a16="http://schemas.microsoft.com/office/drawing/2014/main" id="{248EAFF7-2A51-48A0-82ED-AFFE6917D32C}"/>
                </a:ext>
              </a:extLst>
            </p:cNvPr>
            <p:cNvCxnSpPr>
              <a:cxnSpLocks/>
            </p:cNvCxnSpPr>
            <p:nvPr/>
          </p:nvCxnSpPr>
          <p:spPr>
            <a:xfrm>
              <a:off x="6591807" y="1753789"/>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2" name="Gerader Verbinder 141">
              <a:extLst>
                <a:ext uri="{FF2B5EF4-FFF2-40B4-BE49-F238E27FC236}">
                  <a16:creationId xmlns:a16="http://schemas.microsoft.com/office/drawing/2014/main" id="{BD288AE7-59CE-48F4-A2C5-3B8CA9257247}"/>
                </a:ext>
              </a:extLst>
            </p:cNvPr>
            <p:cNvCxnSpPr>
              <a:cxnSpLocks/>
            </p:cNvCxnSpPr>
            <p:nvPr/>
          </p:nvCxnSpPr>
          <p:spPr>
            <a:xfrm>
              <a:off x="6637051" y="1753789"/>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32AC57EB-337F-45CF-9AD2-8C54E2EE36E8}"/>
                </a:ext>
              </a:extLst>
            </p:cNvPr>
            <p:cNvCxnSpPr>
              <a:cxnSpLocks/>
            </p:cNvCxnSpPr>
            <p:nvPr/>
          </p:nvCxnSpPr>
          <p:spPr>
            <a:xfrm>
              <a:off x="6679913" y="1753789"/>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C5A055D7-647B-44AD-922B-6A02249B0E7D}"/>
                </a:ext>
              </a:extLst>
            </p:cNvPr>
            <p:cNvCxnSpPr>
              <a:cxnSpLocks/>
            </p:cNvCxnSpPr>
            <p:nvPr/>
          </p:nvCxnSpPr>
          <p:spPr>
            <a:xfrm>
              <a:off x="6766650" y="1753789"/>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D94FEE49-2BCC-4C5A-8ABC-8273ED9DB2DE}"/>
                </a:ext>
              </a:extLst>
            </p:cNvPr>
            <p:cNvCxnSpPr>
              <a:cxnSpLocks/>
            </p:cNvCxnSpPr>
            <p:nvPr/>
          </p:nvCxnSpPr>
          <p:spPr>
            <a:xfrm>
              <a:off x="6832125" y="1753789"/>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6" name="Gerader Verbinder 145">
              <a:extLst>
                <a:ext uri="{FF2B5EF4-FFF2-40B4-BE49-F238E27FC236}">
                  <a16:creationId xmlns:a16="http://schemas.microsoft.com/office/drawing/2014/main" id="{A05385C5-FCCC-4341-B377-DBEB1868C37E}"/>
                </a:ext>
              </a:extLst>
            </p:cNvPr>
            <p:cNvCxnSpPr>
              <a:cxnSpLocks/>
            </p:cNvCxnSpPr>
            <p:nvPr/>
          </p:nvCxnSpPr>
          <p:spPr>
            <a:xfrm>
              <a:off x="6864600" y="1753789"/>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050A4D97-6A03-41D8-9BB1-0C2815FD6FE2}"/>
                </a:ext>
              </a:extLst>
            </p:cNvPr>
            <p:cNvCxnSpPr>
              <a:cxnSpLocks/>
            </p:cNvCxnSpPr>
            <p:nvPr/>
          </p:nvCxnSpPr>
          <p:spPr>
            <a:xfrm>
              <a:off x="6963750" y="1820464"/>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8" name="Gerader Verbinder 147">
              <a:extLst>
                <a:ext uri="{FF2B5EF4-FFF2-40B4-BE49-F238E27FC236}">
                  <a16:creationId xmlns:a16="http://schemas.microsoft.com/office/drawing/2014/main" id="{845ED440-C0E8-48FF-8618-F7769B57A5D0}"/>
                </a:ext>
              </a:extLst>
            </p:cNvPr>
            <p:cNvCxnSpPr>
              <a:cxnSpLocks/>
            </p:cNvCxnSpPr>
            <p:nvPr/>
          </p:nvCxnSpPr>
          <p:spPr>
            <a:xfrm>
              <a:off x="6997087" y="1818085"/>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FCA924EA-BA47-4DB0-81A0-7110570D64F7}"/>
                </a:ext>
              </a:extLst>
            </p:cNvPr>
            <p:cNvCxnSpPr>
              <a:cxnSpLocks/>
            </p:cNvCxnSpPr>
            <p:nvPr/>
          </p:nvCxnSpPr>
          <p:spPr>
            <a:xfrm>
              <a:off x="7051275" y="1820464"/>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0" name="Gerader Verbinder 149">
              <a:extLst>
                <a:ext uri="{FF2B5EF4-FFF2-40B4-BE49-F238E27FC236}">
                  <a16:creationId xmlns:a16="http://schemas.microsoft.com/office/drawing/2014/main" id="{C89B5D5E-66E6-4ED5-B372-8AC93BDC2EE1}"/>
                </a:ext>
              </a:extLst>
            </p:cNvPr>
            <p:cNvCxnSpPr>
              <a:cxnSpLocks/>
            </p:cNvCxnSpPr>
            <p:nvPr/>
          </p:nvCxnSpPr>
          <p:spPr>
            <a:xfrm>
              <a:off x="7083356" y="1820464"/>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1" name="Gerader Verbinder 150">
              <a:extLst>
                <a:ext uri="{FF2B5EF4-FFF2-40B4-BE49-F238E27FC236}">
                  <a16:creationId xmlns:a16="http://schemas.microsoft.com/office/drawing/2014/main" id="{214A8E02-792D-420C-B8C3-578130064B61}"/>
                </a:ext>
              </a:extLst>
            </p:cNvPr>
            <p:cNvCxnSpPr>
              <a:cxnSpLocks/>
            </p:cNvCxnSpPr>
            <p:nvPr/>
          </p:nvCxnSpPr>
          <p:spPr>
            <a:xfrm>
              <a:off x="7114098" y="1820464"/>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2" name="Gerader Verbinder 151">
              <a:extLst>
                <a:ext uri="{FF2B5EF4-FFF2-40B4-BE49-F238E27FC236}">
                  <a16:creationId xmlns:a16="http://schemas.microsoft.com/office/drawing/2014/main" id="{9488D901-3794-46E7-B494-DDF5814E8492}"/>
                </a:ext>
              </a:extLst>
            </p:cNvPr>
            <p:cNvCxnSpPr>
              <a:cxnSpLocks/>
            </p:cNvCxnSpPr>
            <p:nvPr/>
          </p:nvCxnSpPr>
          <p:spPr>
            <a:xfrm>
              <a:off x="7147436" y="1820464"/>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950C0E48-04C1-4A55-A23E-E8A86656AD37}"/>
                </a:ext>
              </a:extLst>
            </p:cNvPr>
            <p:cNvCxnSpPr>
              <a:cxnSpLocks/>
            </p:cNvCxnSpPr>
            <p:nvPr/>
          </p:nvCxnSpPr>
          <p:spPr>
            <a:xfrm>
              <a:off x="7292180" y="188714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4" name="Gerader Verbinder 153">
              <a:extLst>
                <a:ext uri="{FF2B5EF4-FFF2-40B4-BE49-F238E27FC236}">
                  <a16:creationId xmlns:a16="http://schemas.microsoft.com/office/drawing/2014/main" id="{A8130B99-C9A9-4383-B81E-7376095B7728}"/>
                </a:ext>
              </a:extLst>
            </p:cNvPr>
            <p:cNvCxnSpPr>
              <a:cxnSpLocks/>
            </p:cNvCxnSpPr>
            <p:nvPr/>
          </p:nvCxnSpPr>
          <p:spPr>
            <a:xfrm>
              <a:off x="7324144" y="188714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5" name="Gerader Verbinder 154">
              <a:extLst>
                <a:ext uri="{FF2B5EF4-FFF2-40B4-BE49-F238E27FC236}">
                  <a16:creationId xmlns:a16="http://schemas.microsoft.com/office/drawing/2014/main" id="{04CA5E62-56F2-477A-BE6D-F15AF4DA64ED}"/>
                </a:ext>
              </a:extLst>
            </p:cNvPr>
            <p:cNvCxnSpPr>
              <a:cxnSpLocks/>
            </p:cNvCxnSpPr>
            <p:nvPr/>
          </p:nvCxnSpPr>
          <p:spPr>
            <a:xfrm>
              <a:off x="7388507" y="188714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6" name="Gerader Verbinder 155">
              <a:extLst>
                <a:ext uri="{FF2B5EF4-FFF2-40B4-BE49-F238E27FC236}">
                  <a16:creationId xmlns:a16="http://schemas.microsoft.com/office/drawing/2014/main" id="{8CD52DCD-9F2E-44E1-AB8E-7306B0EBE979}"/>
                </a:ext>
              </a:extLst>
            </p:cNvPr>
            <p:cNvCxnSpPr>
              <a:cxnSpLocks/>
            </p:cNvCxnSpPr>
            <p:nvPr/>
          </p:nvCxnSpPr>
          <p:spPr>
            <a:xfrm>
              <a:off x="7529000" y="188714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7" name="Gerader Verbinder 156">
              <a:extLst>
                <a:ext uri="{FF2B5EF4-FFF2-40B4-BE49-F238E27FC236}">
                  <a16:creationId xmlns:a16="http://schemas.microsoft.com/office/drawing/2014/main" id="{C26A659B-BDE7-4F18-A43B-C4AF490D2B66}"/>
                </a:ext>
              </a:extLst>
            </p:cNvPr>
            <p:cNvCxnSpPr>
              <a:cxnSpLocks/>
            </p:cNvCxnSpPr>
            <p:nvPr/>
          </p:nvCxnSpPr>
          <p:spPr>
            <a:xfrm>
              <a:off x="7574244" y="1889522"/>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8" name="Gerader Verbinder 157">
              <a:extLst>
                <a:ext uri="{FF2B5EF4-FFF2-40B4-BE49-F238E27FC236}">
                  <a16:creationId xmlns:a16="http://schemas.microsoft.com/office/drawing/2014/main" id="{0B086071-7C9C-4D2B-BC9F-DC2E50856637}"/>
                </a:ext>
              </a:extLst>
            </p:cNvPr>
            <p:cNvCxnSpPr>
              <a:cxnSpLocks/>
            </p:cNvCxnSpPr>
            <p:nvPr/>
          </p:nvCxnSpPr>
          <p:spPr>
            <a:xfrm>
              <a:off x="7606111" y="188714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CF99588C-DE75-4603-ADDF-688B32510163}"/>
                </a:ext>
              </a:extLst>
            </p:cNvPr>
            <p:cNvCxnSpPr>
              <a:cxnSpLocks/>
            </p:cNvCxnSpPr>
            <p:nvPr/>
          </p:nvCxnSpPr>
          <p:spPr>
            <a:xfrm>
              <a:off x="7628454" y="188714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0" name="Gerader Verbinder 159">
              <a:extLst>
                <a:ext uri="{FF2B5EF4-FFF2-40B4-BE49-F238E27FC236}">
                  <a16:creationId xmlns:a16="http://schemas.microsoft.com/office/drawing/2014/main" id="{A56C5CA6-043A-4CCF-9805-073A09250837}"/>
                </a:ext>
              </a:extLst>
            </p:cNvPr>
            <p:cNvCxnSpPr>
              <a:cxnSpLocks/>
            </p:cNvCxnSpPr>
            <p:nvPr/>
          </p:nvCxnSpPr>
          <p:spPr>
            <a:xfrm>
              <a:off x="7660550" y="1887142"/>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B5301266-1EC3-47F9-AD41-E2CDB521C062}"/>
                </a:ext>
              </a:extLst>
            </p:cNvPr>
            <p:cNvCxnSpPr>
              <a:cxnSpLocks/>
            </p:cNvCxnSpPr>
            <p:nvPr/>
          </p:nvCxnSpPr>
          <p:spPr>
            <a:xfrm>
              <a:off x="7727225" y="1887142"/>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37C31BA1-1420-4CD3-B648-CECD3510FABD}"/>
                </a:ext>
              </a:extLst>
            </p:cNvPr>
            <p:cNvCxnSpPr>
              <a:cxnSpLocks/>
            </p:cNvCxnSpPr>
            <p:nvPr/>
          </p:nvCxnSpPr>
          <p:spPr>
            <a:xfrm>
              <a:off x="7759346" y="188714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2E13616A-A7AC-48F2-A649-5FE3850F3970}"/>
                </a:ext>
              </a:extLst>
            </p:cNvPr>
            <p:cNvCxnSpPr>
              <a:cxnSpLocks/>
            </p:cNvCxnSpPr>
            <p:nvPr/>
          </p:nvCxnSpPr>
          <p:spPr>
            <a:xfrm>
              <a:off x="7792360" y="188714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A9207F4D-C371-4E59-92C4-3DA0EA71906E}"/>
                </a:ext>
              </a:extLst>
            </p:cNvPr>
            <p:cNvCxnSpPr>
              <a:cxnSpLocks/>
            </p:cNvCxnSpPr>
            <p:nvPr/>
          </p:nvCxnSpPr>
          <p:spPr>
            <a:xfrm>
              <a:off x="7913805" y="217241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F556040E-1C37-4CCD-8D3A-084353B08A20}"/>
                </a:ext>
              </a:extLst>
            </p:cNvPr>
            <p:cNvCxnSpPr>
              <a:cxnSpLocks/>
            </p:cNvCxnSpPr>
            <p:nvPr/>
          </p:nvCxnSpPr>
          <p:spPr>
            <a:xfrm>
              <a:off x="7943940" y="217241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0A610D60-ED0C-43EE-B329-7F2E55FDACC7}"/>
                </a:ext>
              </a:extLst>
            </p:cNvPr>
            <p:cNvCxnSpPr>
              <a:cxnSpLocks/>
            </p:cNvCxnSpPr>
            <p:nvPr/>
          </p:nvCxnSpPr>
          <p:spPr>
            <a:xfrm>
              <a:off x="7978188" y="217193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3CF89D4B-5F34-40EF-BF9E-F823076ED963}"/>
                </a:ext>
              </a:extLst>
            </p:cNvPr>
            <p:cNvCxnSpPr>
              <a:cxnSpLocks/>
            </p:cNvCxnSpPr>
            <p:nvPr/>
          </p:nvCxnSpPr>
          <p:spPr>
            <a:xfrm>
              <a:off x="8304419" y="2172411"/>
              <a:ext cx="0" cy="6905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95" name="Freihandform: Form 94">
              <a:extLst>
                <a:ext uri="{FF2B5EF4-FFF2-40B4-BE49-F238E27FC236}">
                  <a16:creationId xmlns:a16="http://schemas.microsoft.com/office/drawing/2014/main" id="{B41E6C0E-9FFF-4732-8F10-E9325E0A2B6A}"/>
                </a:ext>
              </a:extLst>
            </p:cNvPr>
            <p:cNvSpPr/>
            <p:nvPr/>
          </p:nvSpPr>
          <p:spPr>
            <a:xfrm>
              <a:off x="2509837" y="1638300"/>
              <a:ext cx="5526881" cy="347663"/>
            </a:xfrm>
            <a:custGeom>
              <a:avLst/>
              <a:gdLst>
                <a:gd name="connsiteX0" fmla="*/ 0 w 5529262"/>
                <a:gd name="connsiteY0" fmla="*/ 0 h 352425"/>
                <a:gd name="connsiteX1" fmla="*/ 157162 w 5529262"/>
                <a:gd name="connsiteY1" fmla="*/ 4762 h 352425"/>
                <a:gd name="connsiteX2" fmla="*/ 157162 w 5529262"/>
                <a:gd name="connsiteY2" fmla="*/ 33337 h 352425"/>
                <a:gd name="connsiteX3" fmla="*/ 233362 w 5529262"/>
                <a:gd name="connsiteY3" fmla="*/ 38100 h 352425"/>
                <a:gd name="connsiteX4" fmla="*/ 233362 w 5529262"/>
                <a:gd name="connsiteY4" fmla="*/ 52387 h 352425"/>
                <a:gd name="connsiteX5" fmla="*/ 261937 w 5529262"/>
                <a:gd name="connsiteY5" fmla="*/ 52387 h 352425"/>
                <a:gd name="connsiteX6" fmla="*/ 266700 w 5529262"/>
                <a:gd name="connsiteY6" fmla="*/ 85725 h 352425"/>
                <a:gd name="connsiteX7" fmla="*/ 623887 w 5529262"/>
                <a:gd name="connsiteY7" fmla="*/ 90487 h 352425"/>
                <a:gd name="connsiteX8" fmla="*/ 623887 w 5529262"/>
                <a:gd name="connsiteY8" fmla="*/ 123825 h 352425"/>
                <a:gd name="connsiteX9" fmla="*/ 1090612 w 5529262"/>
                <a:gd name="connsiteY9" fmla="*/ 128587 h 352425"/>
                <a:gd name="connsiteX10" fmla="*/ 1095375 w 5529262"/>
                <a:gd name="connsiteY10" fmla="*/ 147637 h 352425"/>
                <a:gd name="connsiteX11" fmla="*/ 1285875 w 5529262"/>
                <a:gd name="connsiteY11" fmla="*/ 152400 h 352425"/>
                <a:gd name="connsiteX12" fmla="*/ 1290637 w 5529262"/>
                <a:gd name="connsiteY12" fmla="*/ 176212 h 352425"/>
                <a:gd name="connsiteX13" fmla="*/ 2662237 w 5529262"/>
                <a:gd name="connsiteY13" fmla="*/ 180975 h 352425"/>
                <a:gd name="connsiteX14" fmla="*/ 2662237 w 5529262"/>
                <a:gd name="connsiteY14" fmla="*/ 204787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6700 w 5529262"/>
                <a:gd name="connsiteY6" fmla="*/ 85725 h 352425"/>
                <a:gd name="connsiteX7" fmla="*/ 623887 w 5529262"/>
                <a:gd name="connsiteY7" fmla="*/ 90487 h 352425"/>
                <a:gd name="connsiteX8" fmla="*/ 623887 w 5529262"/>
                <a:gd name="connsiteY8" fmla="*/ 123825 h 352425"/>
                <a:gd name="connsiteX9" fmla="*/ 1090612 w 5529262"/>
                <a:gd name="connsiteY9" fmla="*/ 128587 h 352425"/>
                <a:gd name="connsiteX10" fmla="*/ 1095375 w 5529262"/>
                <a:gd name="connsiteY10" fmla="*/ 147637 h 352425"/>
                <a:gd name="connsiteX11" fmla="*/ 1285875 w 5529262"/>
                <a:gd name="connsiteY11" fmla="*/ 152400 h 352425"/>
                <a:gd name="connsiteX12" fmla="*/ 1290637 w 5529262"/>
                <a:gd name="connsiteY12" fmla="*/ 176212 h 352425"/>
                <a:gd name="connsiteX13" fmla="*/ 2662237 w 5529262"/>
                <a:gd name="connsiteY13" fmla="*/ 180975 h 352425"/>
                <a:gd name="connsiteX14" fmla="*/ 2662237 w 5529262"/>
                <a:gd name="connsiteY14" fmla="*/ 204787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6700 w 5529262"/>
                <a:gd name="connsiteY6" fmla="*/ 92868 h 352425"/>
                <a:gd name="connsiteX7" fmla="*/ 623887 w 5529262"/>
                <a:gd name="connsiteY7" fmla="*/ 90487 h 352425"/>
                <a:gd name="connsiteX8" fmla="*/ 623887 w 5529262"/>
                <a:gd name="connsiteY8" fmla="*/ 123825 h 352425"/>
                <a:gd name="connsiteX9" fmla="*/ 1090612 w 5529262"/>
                <a:gd name="connsiteY9" fmla="*/ 128587 h 352425"/>
                <a:gd name="connsiteX10" fmla="*/ 1095375 w 5529262"/>
                <a:gd name="connsiteY10" fmla="*/ 147637 h 352425"/>
                <a:gd name="connsiteX11" fmla="*/ 1285875 w 5529262"/>
                <a:gd name="connsiteY11" fmla="*/ 152400 h 352425"/>
                <a:gd name="connsiteX12" fmla="*/ 1290637 w 5529262"/>
                <a:gd name="connsiteY12" fmla="*/ 176212 h 352425"/>
                <a:gd name="connsiteX13" fmla="*/ 2662237 w 5529262"/>
                <a:gd name="connsiteY13" fmla="*/ 180975 h 352425"/>
                <a:gd name="connsiteX14" fmla="*/ 2662237 w 5529262"/>
                <a:gd name="connsiteY14" fmla="*/ 204787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8587 h 352425"/>
                <a:gd name="connsiteX10" fmla="*/ 1095375 w 5529262"/>
                <a:gd name="connsiteY10" fmla="*/ 147637 h 352425"/>
                <a:gd name="connsiteX11" fmla="*/ 1285875 w 5529262"/>
                <a:gd name="connsiteY11" fmla="*/ 152400 h 352425"/>
                <a:gd name="connsiteX12" fmla="*/ 1290637 w 5529262"/>
                <a:gd name="connsiteY12" fmla="*/ 176212 h 352425"/>
                <a:gd name="connsiteX13" fmla="*/ 2662237 w 5529262"/>
                <a:gd name="connsiteY13" fmla="*/ 180975 h 352425"/>
                <a:gd name="connsiteX14" fmla="*/ 2662237 w 5529262"/>
                <a:gd name="connsiteY14" fmla="*/ 204787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8587 h 352425"/>
                <a:gd name="connsiteX10" fmla="*/ 1095375 w 5529262"/>
                <a:gd name="connsiteY10" fmla="*/ 147637 h 352425"/>
                <a:gd name="connsiteX11" fmla="*/ 1285875 w 5529262"/>
                <a:gd name="connsiteY11" fmla="*/ 152400 h 352425"/>
                <a:gd name="connsiteX12" fmla="*/ 1290637 w 5529262"/>
                <a:gd name="connsiteY12" fmla="*/ 176212 h 352425"/>
                <a:gd name="connsiteX13" fmla="*/ 2662237 w 5529262"/>
                <a:gd name="connsiteY13" fmla="*/ 180975 h 352425"/>
                <a:gd name="connsiteX14" fmla="*/ 2662237 w 5529262"/>
                <a:gd name="connsiteY14" fmla="*/ 204787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5375 w 5529262"/>
                <a:gd name="connsiteY10" fmla="*/ 147637 h 352425"/>
                <a:gd name="connsiteX11" fmla="*/ 1285875 w 5529262"/>
                <a:gd name="connsiteY11" fmla="*/ 152400 h 352425"/>
                <a:gd name="connsiteX12" fmla="*/ 1290637 w 5529262"/>
                <a:gd name="connsiteY12" fmla="*/ 176212 h 352425"/>
                <a:gd name="connsiteX13" fmla="*/ 2662237 w 5529262"/>
                <a:gd name="connsiteY13" fmla="*/ 180975 h 352425"/>
                <a:gd name="connsiteX14" fmla="*/ 2662237 w 5529262"/>
                <a:gd name="connsiteY14" fmla="*/ 204787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2994 w 5529262"/>
                <a:gd name="connsiteY10" fmla="*/ 154780 h 352425"/>
                <a:gd name="connsiteX11" fmla="*/ 1285875 w 5529262"/>
                <a:gd name="connsiteY11" fmla="*/ 152400 h 352425"/>
                <a:gd name="connsiteX12" fmla="*/ 1290637 w 5529262"/>
                <a:gd name="connsiteY12" fmla="*/ 176212 h 352425"/>
                <a:gd name="connsiteX13" fmla="*/ 2662237 w 5529262"/>
                <a:gd name="connsiteY13" fmla="*/ 180975 h 352425"/>
                <a:gd name="connsiteX14" fmla="*/ 2662237 w 5529262"/>
                <a:gd name="connsiteY14" fmla="*/ 204787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0613 w 5529262"/>
                <a:gd name="connsiteY10" fmla="*/ 152399 h 352425"/>
                <a:gd name="connsiteX11" fmla="*/ 1285875 w 5529262"/>
                <a:gd name="connsiteY11" fmla="*/ 152400 h 352425"/>
                <a:gd name="connsiteX12" fmla="*/ 1290637 w 5529262"/>
                <a:gd name="connsiteY12" fmla="*/ 176212 h 352425"/>
                <a:gd name="connsiteX13" fmla="*/ 2662237 w 5529262"/>
                <a:gd name="connsiteY13" fmla="*/ 180975 h 352425"/>
                <a:gd name="connsiteX14" fmla="*/ 2662237 w 5529262"/>
                <a:gd name="connsiteY14" fmla="*/ 204787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0613 w 5529262"/>
                <a:gd name="connsiteY10" fmla="*/ 152399 h 352425"/>
                <a:gd name="connsiteX11" fmla="*/ 1285875 w 5529262"/>
                <a:gd name="connsiteY11" fmla="*/ 152400 h 352425"/>
                <a:gd name="connsiteX12" fmla="*/ 1283493 w 5529262"/>
                <a:gd name="connsiteY12" fmla="*/ 190500 h 352425"/>
                <a:gd name="connsiteX13" fmla="*/ 2662237 w 5529262"/>
                <a:gd name="connsiteY13" fmla="*/ 180975 h 352425"/>
                <a:gd name="connsiteX14" fmla="*/ 2662237 w 5529262"/>
                <a:gd name="connsiteY14" fmla="*/ 204787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0613 w 5529262"/>
                <a:gd name="connsiteY10" fmla="*/ 152399 h 352425"/>
                <a:gd name="connsiteX11" fmla="*/ 1285875 w 5529262"/>
                <a:gd name="connsiteY11" fmla="*/ 152400 h 352425"/>
                <a:gd name="connsiteX12" fmla="*/ 1285874 w 5529262"/>
                <a:gd name="connsiteY12" fmla="*/ 188119 h 352425"/>
                <a:gd name="connsiteX13" fmla="*/ 2662237 w 5529262"/>
                <a:gd name="connsiteY13" fmla="*/ 180975 h 352425"/>
                <a:gd name="connsiteX14" fmla="*/ 2662237 w 5529262"/>
                <a:gd name="connsiteY14" fmla="*/ 204787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0613 w 5529262"/>
                <a:gd name="connsiteY10" fmla="*/ 152399 h 352425"/>
                <a:gd name="connsiteX11" fmla="*/ 1285875 w 5529262"/>
                <a:gd name="connsiteY11" fmla="*/ 152400 h 352425"/>
                <a:gd name="connsiteX12" fmla="*/ 1285874 w 5529262"/>
                <a:gd name="connsiteY12" fmla="*/ 185737 h 352425"/>
                <a:gd name="connsiteX13" fmla="*/ 2662237 w 5529262"/>
                <a:gd name="connsiteY13" fmla="*/ 180975 h 352425"/>
                <a:gd name="connsiteX14" fmla="*/ 2662237 w 5529262"/>
                <a:gd name="connsiteY14" fmla="*/ 204787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0613 w 5529262"/>
                <a:gd name="connsiteY10" fmla="*/ 152399 h 352425"/>
                <a:gd name="connsiteX11" fmla="*/ 1285875 w 5529262"/>
                <a:gd name="connsiteY11" fmla="*/ 152400 h 352425"/>
                <a:gd name="connsiteX12" fmla="*/ 1285874 w 5529262"/>
                <a:gd name="connsiteY12" fmla="*/ 185737 h 352425"/>
                <a:gd name="connsiteX13" fmla="*/ 2662237 w 5529262"/>
                <a:gd name="connsiteY13" fmla="*/ 180975 h 352425"/>
                <a:gd name="connsiteX14" fmla="*/ 2662237 w 5529262"/>
                <a:gd name="connsiteY14" fmla="*/ 211931 h 352425"/>
                <a:gd name="connsiteX15" fmla="*/ 3000375 w 5529262"/>
                <a:gd name="connsiteY15" fmla="*/ 204787 h 352425"/>
                <a:gd name="connsiteX16" fmla="*/ 3005137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0613 w 5529262"/>
                <a:gd name="connsiteY10" fmla="*/ 152399 h 352425"/>
                <a:gd name="connsiteX11" fmla="*/ 1285875 w 5529262"/>
                <a:gd name="connsiteY11" fmla="*/ 152400 h 352425"/>
                <a:gd name="connsiteX12" fmla="*/ 1285874 w 5529262"/>
                <a:gd name="connsiteY12" fmla="*/ 185737 h 352425"/>
                <a:gd name="connsiteX13" fmla="*/ 2662237 w 5529262"/>
                <a:gd name="connsiteY13" fmla="*/ 180975 h 352425"/>
                <a:gd name="connsiteX14" fmla="*/ 2662237 w 5529262"/>
                <a:gd name="connsiteY14" fmla="*/ 211931 h 352425"/>
                <a:gd name="connsiteX15" fmla="*/ 3000375 w 5529262"/>
                <a:gd name="connsiteY15" fmla="*/ 204787 h 352425"/>
                <a:gd name="connsiteX16" fmla="*/ 3002756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0613 w 5529262"/>
                <a:gd name="connsiteY10" fmla="*/ 152399 h 352425"/>
                <a:gd name="connsiteX11" fmla="*/ 1285875 w 5529262"/>
                <a:gd name="connsiteY11" fmla="*/ 152400 h 352425"/>
                <a:gd name="connsiteX12" fmla="*/ 1285874 w 5529262"/>
                <a:gd name="connsiteY12" fmla="*/ 185737 h 352425"/>
                <a:gd name="connsiteX13" fmla="*/ 2662237 w 5529262"/>
                <a:gd name="connsiteY13" fmla="*/ 180975 h 352425"/>
                <a:gd name="connsiteX14" fmla="*/ 2662237 w 5529262"/>
                <a:gd name="connsiteY14" fmla="*/ 211931 h 352425"/>
                <a:gd name="connsiteX15" fmla="*/ 3005138 w 5529262"/>
                <a:gd name="connsiteY15" fmla="*/ 207168 h 352425"/>
                <a:gd name="connsiteX16" fmla="*/ 3002756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0613 w 5529262"/>
                <a:gd name="connsiteY10" fmla="*/ 152399 h 352425"/>
                <a:gd name="connsiteX11" fmla="*/ 1285875 w 5529262"/>
                <a:gd name="connsiteY11" fmla="*/ 152400 h 352425"/>
                <a:gd name="connsiteX12" fmla="*/ 1285874 w 5529262"/>
                <a:gd name="connsiteY12" fmla="*/ 185737 h 352425"/>
                <a:gd name="connsiteX13" fmla="*/ 2662237 w 5529262"/>
                <a:gd name="connsiteY13" fmla="*/ 180975 h 352425"/>
                <a:gd name="connsiteX14" fmla="*/ 2662237 w 5529262"/>
                <a:gd name="connsiteY14" fmla="*/ 211931 h 352425"/>
                <a:gd name="connsiteX15" fmla="*/ 3002757 w 5529262"/>
                <a:gd name="connsiteY15" fmla="*/ 207168 h 352425"/>
                <a:gd name="connsiteX16" fmla="*/ 3002756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0613 w 5529262"/>
                <a:gd name="connsiteY10" fmla="*/ 152399 h 352425"/>
                <a:gd name="connsiteX11" fmla="*/ 1285875 w 5529262"/>
                <a:gd name="connsiteY11" fmla="*/ 152400 h 352425"/>
                <a:gd name="connsiteX12" fmla="*/ 1285874 w 5529262"/>
                <a:gd name="connsiteY12" fmla="*/ 185737 h 352425"/>
                <a:gd name="connsiteX13" fmla="*/ 2662237 w 5529262"/>
                <a:gd name="connsiteY13" fmla="*/ 180975 h 352425"/>
                <a:gd name="connsiteX14" fmla="*/ 2662237 w 5529262"/>
                <a:gd name="connsiteY14" fmla="*/ 211931 h 352425"/>
                <a:gd name="connsiteX15" fmla="*/ 3002757 w 5529262"/>
                <a:gd name="connsiteY15" fmla="*/ 209549 h 352425"/>
                <a:gd name="connsiteX16" fmla="*/ 3002756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0613 w 5529262"/>
                <a:gd name="connsiteY10" fmla="*/ 152399 h 352425"/>
                <a:gd name="connsiteX11" fmla="*/ 1285875 w 5529262"/>
                <a:gd name="connsiteY11" fmla="*/ 152400 h 352425"/>
                <a:gd name="connsiteX12" fmla="*/ 1285874 w 5529262"/>
                <a:gd name="connsiteY12" fmla="*/ 185737 h 352425"/>
                <a:gd name="connsiteX13" fmla="*/ 2662237 w 5529262"/>
                <a:gd name="connsiteY13" fmla="*/ 183357 h 352425"/>
                <a:gd name="connsiteX14" fmla="*/ 2662237 w 5529262"/>
                <a:gd name="connsiteY14" fmla="*/ 211931 h 352425"/>
                <a:gd name="connsiteX15" fmla="*/ 3002757 w 5529262"/>
                <a:gd name="connsiteY15" fmla="*/ 209549 h 352425"/>
                <a:gd name="connsiteX16" fmla="*/ 3002756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9150 w 5529262"/>
                <a:gd name="connsiteY20" fmla="*/ 352425 h 352425"/>
                <a:gd name="connsiteX21" fmla="*/ 5529262 w 5529262"/>
                <a:gd name="connsiteY21" fmla="*/ 347662 h 352425"/>
                <a:gd name="connsiteX0" fmla="*/ 0 w 5529262"/>
                <a:gd name="connsiteY0" fmla="*/ 0 h 352425"/>
                <a:gd name="connsiteX1" fmla="*/ 157162 w 5529262"/>
                <a:gd name="connsiteY1" fmla="*/ 4762 h 352425"/>
                <a:gd name="connsiteX2" fmla="*/ 157162 w 5529262"/>
                <a:gd name="connsiteY2" fmla="*/ 38100 h 352425"/>
                <a:gd name="connsiteX3" fmla="*/ 233362 w 5529262"/>
                <a:gd name="connsiteY3" fmla="*/ 38100 h 352425"/>
                <a:gd name="connsiteX4" fmla="*/ 233362 w 5529262"/>
                <a:gd name="connsiteY4" fmla="*/ 52387 h 352425"/>
                <a:gd name="connsiteX5" fmla="*/ 261937 w 5529262"/>
                <a:gd name="connsiteY5" fmla="*/ 52387 h 352425"/>
                <a:gd name="connsiteX6" fmla="*/ 261937 w 5529262"/>
                <a:gd name="connsiteY6" fmla="*/ 90487 h 352425"/>
                <a:gd name="connsiteX7" fmla="*/ 623887 w 5529262"/>
                <a:gd name="connsiteY7" fmla="*/ 90487 h 352425"/>
                <a:gd name="connsiteX8" fmla="*/ 623887 w 5529262"/>
                <a:gd name="connsiteY8" fmla="*/ 123825 h 352425"/>
                <a:gd name="connsiteX9" fmla="*/ 1090612 w 5529262"/>
                <a:gd name="connsiteY9" fmla="*/ 126205 h 352425"/>
                <a:gd name="connsiteX10" fmla="*/ 1090613 w 5529262"/>
                <a:gd name="connsiteY10" fmla="*/ 152399 h 352425"/>
                <a:gd name="connsiteX11" fmla="*/ 1285875 w 5529262"/>
                <a:gd name="connsiteY11" fmla="*/ 152400 h 352425"/>
                <a:gd name="connsiteX12" fmla="*/ 1285874 w 5529262"/>
                <a:gd name="connsiteY12" fmla="*/ 185737 h 352425"/>
                <a:gd name="connsiteX13" fmla="*/ 2662237 w 5529262"/>
                <a:gd name="connsiteY13" fmla="*/ 183357 h 352425"/>
                <a:gd name="connsiteX14" fmla="*/ 2662237 w 5529262"/>
                <a:gd name="connsiteY14" fmla="*/ 211931 h 352425"/>
                <a:gd name="connsiteX15" fmla="*/ 3002757 w 5529262"/>
                <a:gd name="connsiteY15" fmla="*/ 209549 h 352425"/>
                <a:gd name="connsiteX16" fmla="*/ 3002756 w 5529262"/>
                <a:gd name="connsiteY16" fmla="*/ 242887 h 352425"/>
                <a:gd name="connsiteX17" fmla="*/ 3462337 w 5529262"/>
                <a:gd name="connsiteY17" fmla="*/ 242887 h 352425"/>
                <a:gd name="connsiteX18" fmla="*/ 3462337 w 5529262"/>
                <a:gd name="connsiteY18" fmla="*/ 276225 h 352425"/>
                <a:gd name="connsiteX19" fmla="*/ 4624387 w 5529262"/>
                <a:gd name="connsiteY19" fmla="*/ 276225 h 352425"/>
                <a:gd name="connsiteX20" fmla="*/ 4626768 w 5529262"/>
                <a:gd name="connsiteY20" fmla="*/ 352425 h 352425"/>
                <a:gd name="connsiteX21" fmla="*/ 5529262 w 5529262"/>
                <a:gd name="connsiteY21" fmla="*/ 347662 h 352425"/>
                <a:gd name="connsiteX0" fmla="*/ 0 w 5519737"/>
                <a:gd name="connsiteY0" fmla="*/ 0 h 352425"/>
                <a:gd name="connsiteX1" fmla="*/ 157162 w 5519737"/>
                <a:gd name="connsiteY1" fmla="*/ 4762 h 352425"/>
                <a:gd name="connsiteX2" fmla="*/ 157162 w 5519737"/>
                <a:gd name="connsiteY2" fmla="*/ 38100 h 352425"/>
                <a:gd name="connsiteX3" fmla="*/ 233362 w 5519737"/>
                <a:gd name="connsiteY3" fmla="*/ 38100 h 352425"/>
                <a:gd name="connsiteX4" fmla="*/ 233362 w 5519737"/>
                <a:gd name="connsiteY4" fmla="*/ 52387 h 352425"/>
                <a:gd name="connsiteX5" fmla="*/ 261937 w 5519737"/>
                <a:gd name="connsiteY5" fmla="*/ 52387 h 352425"/>
                <a:gd name="connsiteX6" fmla="*/ 261937 w 5519737"/>
                <a:gd name="connsiteY6" fmla="*/ 90487 h 352425"/>
                <a:gd name="connsiteX7" fmla="*/ 623887 w 5519737"/>
                <a:gd name="connsiteY7" fmla="*/ 90487 h 352425"/>
                <a:gd name="connsiteX8" fmla="*/ 623887 w 5519737"/>
                <a:gd name="connsiteY8" fmla="*/ 123825 h 352425"/>
                <a:gd name="connsiteX9" fmla="*/ 1090612 w 5519737"/>
                <a:gd name="connsiteY9" fmla="*/ 126205 h 352425"/>
                <a:gd name="connsiteX10" fmla="*/ 1090613 w 5519737"/>
                <a:gd name="connsiteY10" fmla="*/ 152399 h 352425"/>
                <a:gd name="connsiteX11" fmla="*/ 1285875 w 5519737"/>
                <a:gd name="connsiteY11" fmla="*/ 152400 h 352425"/>
                <a:gd name="connsiteX12" fmla="*/ 1285874 w 5519737"/>
                <a:gd name="connsiteY12" fmla="*/ 185737 h 352425"/>
                <a:gd name="connsiteX13" fmla="*/ 2662237 w 5519737"/>
                <a:gd name="connsiteY13" fmla="*/ 183357 h 352425"/>
                <a:gd name="connsiteX14" fmla="*/ 2662237 w 5519737"/>
                <a:gd name="connsiteY14" fmla="*/ 211931 h 352425"/>
                <a:gd name="connsiteX15" fmla="*/ 3002757 w 5519737"/>
                <a:gd name="connsiteY15" fmla="*/ 209549 h 352425"/>
                <a:gd name="connsiteX16" fmla="*/ 3002756 w 5519737"/>
                <a:gd name="connsiteY16" fmla="*/ 242887 h 352425"/>
                <a:gd name="connsiteX17" fmla="*/ 3462337 w 5519737"/>
                <a:gd name="connsiteY17" fmla="*/ 242887 h 352425"/>
                <a:gd name="connsiteX18" fmla="*/ 3462337 w 5519737"/>
                <a:gd name="connsiteY18" fmla="*/ 276225 h 352425"/>
                <a:gd name="connsiteX19" fmla="*/ 4624387 w 5519737"/>
                <a:gd name="connsiteY19" fmla="*/ 276225 h 352425"/>
                <a:gd name="connsiteX20" fmla="*/ 4626768 w 5519737"/>
                <a:gd name="connsiteY20" fmla="*/ 352425 h 352425"/>
                <a:gd name="connsiteX21" fmla="*/ 5519737 w 5519737"/>
                <a:gd name="connsiteY21" fmla="*/ 350043 h 352425"/>
                <a:gd name="connsiteX0" fmla="*/ 0 w 5526881"/>
                <a:gd name="connsiteY0" fmla="*/ 0 h 352425"/>
                <a:gd name="connsiteX1" fmla="*/ 157162 w 5526881"/>
                <a:gd name="connsiteY1" fmla="*/ 4762 h 352425"/>
                <a:gd name="connsiteX2" fmla="*/ 157162 w 5526881"/>
                <a:gd name="connsiteY2" fmla="*/ 38100 h 352425"/>
                <a:gd name="connsiteX3" fmla="*/ 233362 w 5526881"/>
                <a:gd name="connsiteY3" fmla="*/ 38100 h 352425"/>
                <a:gd name="connsiteX4" fmla="*/ 233362 w 5526881"/>
                <a:gd name="connsiteY4" fmla="*/ 52387 h 352425"/>
                <a:gd name="connsiteX5" fmla="*/ 261937 w 5526881"/>
                <a:gd name="connsiteY5" fmla="*/ 52387 h 352425"/>
                <a:gd name="connsiteX6" fmla="*/ 261937 w 5526881"/>
                <a:gd name="connsiteY6" fmla="*/ 90487 h 352425"/>
                <a:gd name="connsiteX7" fmla="*/ 623887 w 5526881"/>
                <a:gd name="connsiteY7" fmla="*/ 90487 h 352425"/>
                <a:gd name="connsiteX8" fmla="*/ 623887 w 5526881"/>
                <a:gd name="connsiteY8" fmla="*/ 123825 h 352425"/>
                <a:gd name="connsiteX9" fmla="*/ 1090612 w 5526881"/>
                <a:gd name="connsiteY9" fmla="*/ 126205 h 352425"/>
                <a:gd name="connsiteX10" fmla="*/ 1090613 w 5526881"/>
                <a:gd name="connsiteY10" fmla="*/ 152399 h 352425"/>
                <a:gd name="connsiteX11" fmla="*/ 1285875 w 5526881"/>
                <a:gd name="connsiteY11" fmla="*/ 152400 h 352425"/>
                <a:gd name="connsiteX12" fmla="*/ 1285874 w 5526881"/>
                <a:gd name="connsiteY12" fmla="*/ 185737 h 352425"/>
                <a:gd name="connsiteX13" fmla="*/ 2662237 w 5526881"/>
                <a:gd name="connsiteY13" fmla="*/ 183357 h 352425"/>
                <a:gd name="connsiteX14" fmla="*/ 2662237 w 5526881"/>
                <a:gd name="connsiteY14" fmla="*/ 211931 h 352425"/>
                <a:gd name="connsiteX15" fmla="*/ 3002757 w 5526881"/>
                <a:gd name="connsiteY15" fmla="*/ 209549 h 352425"/>
                <a:gd name="connsiteX16" fmla="*/ 3002756 w 5526881"/>
                <a:gd name="connsiteY16" fmla="*/ 242887 h 352425"/>
                <a:gd name="connsiteX17" fmla="*/ 3462337 w 5526881"/>
                <a:gd name="connsiteY17" fmla="*/ 242887 h 352425"/>
                <a:gd name="connsiteX18" fmla="*/ 3462337 w 5526881"/>
                <a:gd name="connsiteY18" fmla="*/ 276225 h 352425"/>
                <a:gd name="connsiteX19" fmla="*/ 4624387 w 5526881"/>
                <a:gd name="connsiteY19" fmla="*/ 276225 h 352425"/>
                <a:gd name="connsiteX20" fmla="*/ 4626768 w 5526881"/>
                <a:gd name="connsiteY20" fmla="*/ 352425 h 352425"/>
                <a:gd name="connsiteX21" fmla="*/ 5526881 w 5526881"/>
                <a:gd name="connsiteY21" fmla="*/ 350043 h 352425"/>
                <a:gd name="connsiteX0" fmla="*/ 0 w 5526881"/>
                <a:gd name="connsiteY0" fmla="*/ 0 h 352425"/>
                <a:gd name="connsiteX1" fmla="*/ 157162 w 5526881"/>
                <a:gd name="connsiteY1" fmla="*/ 4762 h 352425"/>
                <a:gd name="connsiteX2" fmla="*/ 157162 w 5526881"/>
                <a:gd name="connsiteY2" fmla="*/ 38100 h 352425"/>
                <a:gd name="connsiteX3" fmla="*/ 233362 w 5526881"/>
                <a:gd name="connsiteY3" fmla="*/ 38100 h 352425"/>
                <a:gd name="connsiteX4" fmla="*/ 233362 w 5526881"/>
                <a:gd name="connsiteY4" fmla="*/ 52387 h 352425"/>
                <a:gd name="connsiteX5" fmla="*/ 261937 w 5526881"/>
                <a:gd name="connsiteY5" fmla="*/ 52387 h 352425"/>
                <a:gd name="connsiteX6" fmla="*/ 261937 w 5526881"/>
                <a:gd name="connsiteY6" fmla="*/ 90487 h 352425"/>
                <a:gd name="connsiteX7" fmla="*/ 623887 w 5526881"/>
                <a:gd name="connsiteY7" fmla="*/ 90487 h 352425"/>
                <a:gd name="connsiteX8" fmla="*/ 623887 w 5526881"/>
                <a:gd name="connsiteY8" fmla="*/ 123825 h 352425"/>
                <a:gd name="connsiteX9" fmla="*/ 1090612 w 5526881"/>
                <a:gd name="connsiteY9" fmla="*/ 126205 h 352425"/>
                <a:gd name="connsiteX10" fmla="*/ 1090613 w 5526881"/>
                <a:gd name="connsiteY10" fmla="*/ 152399 h 352425"/>
                <a:gd name="connsiteX11" fmla="*/ 1285875 w 5526881"/>
                <a:gd name="connsiteY11" fmla="*/ 152400 h 352425"/>
                <a:gd name="connsiteX12" fmla="*/ 1285874 w 5526881"/>
                <a:gd name="connsiteY12" fmla="*/ 185737 h 352425"/>
                <a:gd name="connsiteX13" fmla="*/ 2662237 w 5526881"/>
                <a:gd name="connsiteY13" fmla="*/ 183357 h 352425"/>
                <a:gd name="connsiteX14" fmla="*/ 2662237 w 5526881"/>
                <a:gd name="connsiteY14" fmla="*/ 211931 h 352425"/>
                <a:gd name="connsiteX15" fmla="*/ 3002757 w 5526881"/>
                <a:gd name="connsiteY15" fmla="*/ 209549 h 352425"/>
                <a:gd name="connsiteX16" fmla="*/ 3002756 w 5526881"/>
                <a:gd name="connsiteY16" fmla="*/ 242887 h 352425"/>
                <a:gd name="connsiteX17" fmla="*/ 3462337 w 5526881"/>
                <a:gd name="connsiteY17" fmla="*/ 242887 h 352425"/>
                <a:gd name="connsiteX18" fmla="*/ 3462337 w 5526881"/>
                <a:gd name="connsiteY18" fmla="*/ 276225 h 352425"/>
                <a:gd name="connsiteX19" fmla="*/ 4624387 w 5526881"/>
                <a:gd name="connsiteY19" fmla="*/ 276225 h 352425"/>
                <a:gd name="connsiteX20" fmla="*/ 4624387 w 5526881"/>
                <a:gd name="connsiteY20" fmla="*/ 352425 h 352425"/>
                <a:gd name="connsiteX21" fmla="*/ 5526881 w 5526881"/>
                <a:gd name="connsiteY21" fmla="*/ 350043 h 352425"/>
                <a:gd name="connsiteX0" fmla="*/ 0 w 5526881"/>
                <a:gd name="connsiteY0" fmla="*/ 0 h 352425"/>
                <a:gd name="connsiteX1" fmla="*/ 157162 w 5526881"/>
                <a:gd name="connsiteY1" fmla="*/ 4762 h 352425"/>
                <a:gd name="connsiteX2" fmla="*/ 157162 w 5526881"/>
                <a:gd name="connsiteY2" fmla="*/ 38100 h 352425"/>
                <a:gd name="connsiteX3" fmla="*/ 233362 w 5526881"/>
                <a:gd name="connsiteY3" fmla="*/ 38100 h 352425"/>
                <a:gd name="connsiteX4" fmla="*/ 233362 w 5526881"/>
                <a:gd name="connsiteY4" fmla="*/ 52387 h 352425"/>
                <a:gd name="connsiteX5" fmla="*/ 261937 w 5526881"/>
                <a:gd name="connsiteY5" fmla="*/ 52387 h 352425"/>
                <a:gd name="connsiteX6" fmla="*/ 261937 w 5526881"/>
                <a:gd name="connsiteY6" fmla="*/ 90487 h 352425"/>
                <a:gd name="connsiteX7" fmla="*/ 623887 w 5526881"/>
                <a:gd name="connsiteY7" fmla="*/ 90487 h 352425"/>
                <a:gd name="connsiteX8" fmla="*/ 623887 w 5526881"/>
                <a:gd name="connsiteY8" fmla="*/ 123825 h 352425"/>
                <a:gd name="connsiteX9" fmla="*/ 1090612 w 5526881"/>
                <a:gd name="connsiteY9" fmla="*/ 126205 h 352425"/>
                <a:gd name="connsiteX10" fmla="*/ 1090613 w 5526881"/>
                <a:gd name="connsiteY10" fmla="*/ 152399 h 352425"/>
                <a:gd name="connsiteX11" fmla="*/ 1285875 w 5526881"/>
                <a:gd name="connsiteY11" fmla="*/ 152400 h 352425"/>
                <a:gd name="connsiteX12" fmla="*/ 1285874 w 5526881"/>
                <a:gd name="connsiteY12" fmla="*/ 185737 h 352425"/>
                <a:gd name="connsiteX13" fmla="*/ 2662237 w 5526881"/>
                <a:gd name="connsiteY13" fmla="*/ 183357 h 352425"/>
                <a:gd name="connsiteX14" fmla="*/ 2662237 w 5526881"/>
                <a:gd name="connsiteY14" fmla="*/ 211931 h 352425"/>
                <a:gd name="connsiteX15" fmla="*/ 3002757 w 5526881"/>
                <a:gd name="connsiteY15" fmla="*/ 209549 h 352425"/>
                <a:gd name="connsiteX16" fmla="*/ 3002756 w 5526881"/>
                <a:gd name="connsiteY16" fmla="*/ 242887 h 352425"/>
                <a:gd name="connsiteX17" fmla="*/ 3462337 w 5526881"/>
                <a:gd name="connsiteY17" fmla="*/ 242887 h 352425"/>
                <a:gd name="connsiteX18" fmla="*/ 3462337 w 5526881"/>
                <a:gd name="connsiteY18" fmla="*/ 276225 h 352425"/>
                <a:gd name="connsiteX19" fmla="*/ 4622006 w 5526881"/>
                <a:gd name="connsiteY19" fmla="*/ 276225 h 352425"/>
                <a:gd name="connsiteX20" fmla="*/ 4624387 w 5526881"/>
                <a:gd name="connsiteY20" fmla="*/ 352425 h 352425"/>
                <a:gd name="connsiteX21" fmla="*/ 5526881 w 5526881"/>
                <a:gd name="connsiteY21" fmla="*/ 350043 h 352425"/>
                <a:gd name="connsiteX0" fmla="*/ 0 w 5526881"/>
                <a:gd name="connsiteY0" fmla="*/ 1 h 347663"/>
                <a:gd name="connsiteX1" fmla="*/ 157162 w 5526881"/>
                <a:gd name="connsiteY1" fmla="*/ 0 h 347663"/>
                <a:gd name="connsiteX2" fmla="*/ 157162 w 5526881"/>
                <a:gd name="connsiteY2" fmla="*/ 33338 h 347663"/>
                <a:gd name="connsiteX3" fmla="*/ 233362 w 5526881"/>
                <a:gd name="connsiteY3" fmla="*/ 33338 h 347663"/>
                <a:gd name="connsiteX4" fmla="*/ 233362 w 5526881"/>
                <a:gd name="connsiteY4" fmla="*/ 47625 h 347663"/>
                <a:gd name="connsiteX5" fmla="*/ 261937 w 5526881"/>
                <a:gd name="connsiteY5" fmla="*/ 47625 h 347663"/>
                <a:gd name="connsiteX6" fmla="*/ 261937 w 5526881"/>
                <a:gd name="connsiteY6" fmla="*/ 85725 h 347663"/>
                <a:gd name="connsiteX7" fmla="*/ 623887 w 5526881"/>
                <a:gd name="connsiteY7" fmla="*/ 85725 h 347663"/>
                <a:gd name="connsiteX8" fmla="*/ 623887 w 5526881"/>
                <a:gd name="connsiteY8" fmla="*/ 119063 h 347663"/>
                <a:gd name="connsiteX9" fmla="*/ 1090612 w 5526881"/>
                <a:gd name="connsiteY9" fmla="*/ 121443 h 347663"/>
                <a:gd name="connsiteX10" fmla="*/ 1090613 w 5526881"/>
                <a:gd name="connsiteY10" fmla="*/ 147637 h 347663"/>
                <a:gd name="connsiteX11" fmla="*/ 1285875 w 5526881"/>
                <a:gd name="connsiteY11" fmla="*/ 147638 h 347663"/>
                <a:gd name="connsiteX12" fmla="*/ 1285874 w 5526881"/>
                <a:gd name="connsiteY12" fmla="*/ 180975 h 347663"/>
                <a:gd name="connsiteX13" fmla="*/ 2662237 w 5526881"/>
                <a:gd name="connsiteY13" fmla="*/ 178595 h 347663"/>
                <a:gd name="connsiteX14" fmla="*/ 2662237 w 5526881"/>
                <a:gd name="connsiteY14" fmla="*/ 207169 h 347663"/>
                <a:gd name="connsiteX15" fmla="*/ 3002757 w 5526881"/>
                <a:gd name="connsiteY15" fmla="*/ 204787 h 347663"/>
                <a:gd name="connsiteX16" fmla="*/ 3002756 w 5526881"/>
                <a:gd name="connsiteY16" fmla="*/ 238125 h 347663"/>
                <a:gd name="connsiteX17" fmla="*/ 3462337 w 5526881"/>
                <a:gd name="connsiteY17" fmla="*/ 238125 h 347663"/>
                <a:gd name="connsiteX18" fmla="*/ 3462337 w 5526881"/>
                <a:gd name="connsiteY18" fmla="*/ 271463 h 347663"/>
                <a:gd name="connsiteX19" fmla="*/ 4622006 w 5526881"/>
                <a:gd name="connsiteY19" fmla="*/ 271463 h 347663"/>
                <a:gd name="connsiteX20" fmla="*/ 4624387 w 5526881"/>
                <a:gd name="connsiteY20" fmla="*/ 347663 h 347663"/>
                <a:gd name="connsiteX21" fmla="*/ 5526881 w 5526881"/>
                <a:gd name="connsiteY21" fmla="*/ 345281 h 34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6881" h="347663">
                  <a:moveTo>
                    <a:pt x="0" y="1"/>
                  </a:moveTo>
                  <a:lnTo>
                    <a:pt x="157162" y="0"/>
                  </a:lnTo>
                  <a:lnTo>
                    <a:pt x="157162" y="33338"/>
                  </a:lnTo>
                  <a:lnTo>
                    <a:pt x="233362" y="33338"/>
                  </a:lnTo>
                  <a:lnTo>
                    <a:pt x="233362" y="47625"/>
                  </a:lnTo>
                  <a:lnTo>
                    <a:pt x="261937" y="47625"/>
                  </a:lnTo>
                  <a:lnTo>
                    <a:pt x="261937" y="85725"/>
                  </a:lnTo>
                  <a:lnTo>
                    <a:pt x="623887" y="85725"/>
                  </a:lnTo>
                  <a:lnTo>
                    <a:pt x="623887" y="119063"/>
                  </a:lnTo>
                  <a:lnTo>
                    <a:pt x="1090612" y="121443"/>
                  </a:lnTo>
                  <a:cubicBezTo>
                    <a:pt x="1090612" y="130174"/>
                    <a:pt x="1090613" y="138906"/>
                    <a:pt x="1090613" y="147637"/>
                  </a:cubicBezTo>
                  <a:lnTo>
                    <a:pt x="1285875" y="147638"/>
                  </a:lnTo>
                  <a:cubicBezTo>
                    <a:pt x="1285875" y="159544"/>
                    <a:pt x="1285874" y="169069"/>
                    <a:pt x="1285874" y="180975"/>
                  </a:cubicBezTo>
                  <a:lnTo>
                    <a:pt x="2662237" y="178595"/>
                  </a:lnTo>
                  <a:lnTo>
                    <a:pt x="2662237" y="207169"/>
                  </a:lnTo>
                  <a:lnTo>
                    <a:pt x="3002757" y="204787"/>
                  </a:lnTo>
                  <a:cubicBezTo>
                    <a:pt x="3002757" y="216693"/>
                    <a:pt x="3002756" y="226219"/>
                    <a:pt x="3002756" y="238125"/>
                  </a:cubicBezTo>
                  <a:lnTo>
                    <a:pt x="3462337" y="238125"/>
                  </a:lnTo>
                  <a:lnTo>
                    <a:pt x="3462337" y="271463"/>
                  </a:lnTo>
                  <a:lnTo>
                    <a:pt x="4622006" y="271463"/>
                  </a:lnTo>
                  <a:cubicBezTo>
                    <a:pt x="4622800" y="296863"/>
                    <a:pt x="4623593" y="322263"/>
                    <a:pt x="4624387" y="347663"/>
                  </a:cubicBezTo>
                  <a:lnTo>
                    <a:pt x="5526881" y="345281"/>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18" name="Gerader Verbinder 117">
              <a:extLst>
                <a:ext uri="{FF2B5EF4-FFF2-40B4-BE49-F238E27FC236}">
                  <a16:creationId xmlns:a16="http://schemas.microsoft.com/office/drawing/2014/main" id="{03E8F9EE-1846-4421-9EF3-FA5B7B20CFE7}"/>
                </a:ext>
              </a:extLst>
            </p:cNvPr>
            <p:cNvCxnSpPr>
              <a:cxnSpLocks/>
            </p:cNvCxnSpPr>
            <p:nvPr/>
          </p:nvCxnSpPr>
          <p:spPr>
            <a:xfrm>
              <a:off x="7080975" y="1878330"/>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7E4C9955-DA9F-459F-864E-3A7BC3EA589D}"/>
                </a:ext>
              </a:extLst>
            </p:cNvPr>
            <p:cNvCxnSpPr>
              <a:cxnSpLocks/>
            </p:cNvCxnSpPr>
            <p:nvPr/>
          </p:nvCxnSpPr>
          <p:spPr>
            <a:xfrm>
              <a:off x="6961913" y="1877856"/>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9979309F-8171-4C5A-998F-30F7F574F59D}"/>
                </a:ext>
              </a:extLst>
            </p:cNvPr>
            <p:cNvCxnSpPr>
              <a:cxnSpLocks/>
            </p:cNvCxnSpPr>
            <p:nvPr/>
          </p:nvCxnSpPr>
          <p:spPr>
            <a:xfrm>
              <a:off x="5196394" y="1761407"/>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73DCEADE-98A3-4C9E-82C9-D66572456C4F}"/>
                </a:ext>
              </a:extLst>
            </p:cNvPr>
            <p:cNvCxnSpPr>
              <a:cxnSpLocks/>
            </p:cNvCxnSpPr>
            <p:nvPr/>
          </p:nvCxnSpPr>
          <p:spPr>
            <a:xfrm>
              <a:off x="7094399" y="1878804"/>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601A48BD-05DC-462A-AD6D-02D28BFC3FDB}"/>
                </a:ext>
              </a:extLst>
            </p:cNvPr>
            <p:cNvCxnSpPr>
              <a:cxnSpLocks/>
            </p:cNvCxnSpPr>
            <p:nvPr/>
          </p:nvCxnSpPr>
          <p:spPr>
            <a:xfrm>
              <a:off x="7292180" y="1945479"/>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2DCE5EDC-D5D3-4EFD-B7D9-59BC65925184}"/>
                </a:ext>
              </a:extLst>
            </p:cNvPr>
            <p:cNvCxnSpPr>
              <a:cxnSpLocks/>
            </p:cNvCxnSpPr>
            <p:nvPr/>
          </p:nvCxnSpPr>
          <p:spPr>
            <a:xfrm>
              <a:off x="7389811" y="1944767"/>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DFBC3CD8-0D4C-43B9-8B6C-BE04C4AEF14B}"/>
                </a:ext>
              </a:extLst>
            </p:cNvPr>
            <p:cNvCxnSpPr>
              <a:cxnSpLocks/>
            </p:cNvCxnSpPr>
            <p:nvPr/>
          </p:nvCxnSpPr>
          <p:spPr>
            <a:xfrm>
              <a:off x="7597099" y="1944767"/>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Gerader Verbinder 126">
              <a:extLst>
                <a:ext uri="{FF2B5EF4-FFF2-40B4-BE49-F238E27FC236}">
                  <a16:creationId xmlns:a16="http://schemas.microsoft.com/office/drawing/2014/main" id="{65D2E01F-07FE-4353-A065-9D51DF5EB270}"/>
                </a:ext>
              </a:extLst>
            </p:cNvPr>
            <p:cNvCxnSpPr>
              <a:cxnSpLocks/>
            </p:cNvCxnSpPr>
            <p:nvPr/>
          </p:nvCxnSpPr>
          <p:spPr>
            <a:xfrm>
              <a:off x="7639961" y="1944767"/>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6668DA9E-4B5A-4A88-9737-DA18AA216565}"/>
                </a:ext>
              </a:extLst>
            </p:cNvPr>
            <p:cNvCxnSpPr>
              <a:cxnSpLocks/>
            </p:cNvCxnSpPr>
            <p:nvPr/>
          </p:nvCxnSpPr>
          <p:spPr>
            <a:xfrm>
              <a:off x="7749498" y="1945479"/>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0" name="Gerader Verbinder 129">
              <a:extLst>
                <a:ext uri="{FF2B5EF4-FFF2-40B4-BE49-F238E27FC236}">
                  <a16:creationId xmlns:a16="http://schemas.microsoft.com/office/drawing/2014/main" id="{A55001D1-69DC-4700-AB70-7538C756959C}"/>
                </a:ext>
              </a:extLst>
            </p:cNvPr>
            <p:cNvCxnSpPr>
              <a:cxnSpLocks/>
            </p:cNvCxnSpPr>
            <p:nvPr/>
          </p:nvCxnSpPr>
          <p:spPr>
            <a:xfrm>
              <a:off x="7792360" y="1945955"/>
              <a:ext cx="0" cy="6905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8" name="Textfeld 167">
              <a:extLst>
                <a:ext uri="{FF2B5EF4-FFF2-40B4-BE49-F238E27FC236}">
                  <a16:creationId xmlns:a16="http://schemas.microsoft.com/office/drawing/2014/main" id="{F11D2B81-1DEC-4F25-A723-EBB77B2CD652}"/>
                </a:ext>
              </a:extLst>
            </p:cNvPr>
            <p:cNvSpPr txBox="1"/>
            <p:nvPr/>
          </p:nvSpPr>
          <p:spPr>
            <a:xfrm>
              <a:off x="7701469" y="1667516"/>
              <a:ext cx="1037463" cy="253916"/>
            </a:xfrm>
            <a:prstGeom prst="rect">
              <a:avLst/>
            </a:prstGeom>
            <a:noFill/>
          </p:spPr>
          <p:txBody>
            <a:bodyPr wrap="none" rtlCol="0">
              <a:spAutoFit/>
            </a:bodyPr>
            <a:lstStyle/>
            <a:p>
              <a:r>
                <a:rPr lang="de-DE" sz="1050">
                  <a:solidFill>
                    <a:schemeClr val="accent1"/>
                  </a:solidFill>
                </a:rPr>
                <a:t>Placebo-</a:t>
              </a:r>
              <a:r>
                <a:rPr lang="de-DE" sz="1050" err="1">
                  <a:solidFill>
                    <a:schemeClr val="accent1"/>
                  </a:solidFill>
                </a:rPr>
                <a:t>RTX</a:t>
              </a:r>
              <a:r>
                <a:rPr lang="de-DE" sz="1050" baseline="30000" err="1">
                  <a:solidFill>
                    <a:schemeClr val="accent1"/>
                  </a:solidFill>
                </a:rPr>
                <a:t>a</a:t>
              </a:r>
              <a:endParaRPr lang="de-DE" sz="1050" baseline="30000">
                <a:solidFill>
                  <a:schemeClr val="accent1"/>
                </a:solidFill>
              </a:endParaRPr>
            </a:p>
          </p:txBody>
        </p:sp>
        <p:sp>
          <p:nvSpPr>
            <p:cNvPr id="169" name="Textfeld 168">
              <a:extLst>
                <a:ext uri="{FF2B5EF4-FFF2-40B4-BE49-F238E27FC236}">
                  <a16:creationId xmlns:a16="http://schemas.microsoft.com/office/drawing/2014/main" id="{3D7E696B-F59E-40C9-9727-9D712C01852F}"/>
                </a:ext>
              </a:extLst>
            </p:cNvPr>
            <p:cNvSpPr txBox="1"/>
            <p:nvPr/>
          </p:nvSpPr>
          <p:spPr>
            <a:xfrm>
              <a:off x="7690480" y="2186621"/>
              <a:ext cx="979755" cy="253916"/>
            </a:xfrm>
            <a:prstGeom prst="rect">
              <a:avLst/>
            </a:prstGeom>
            <a:noFill/>
          </p:spPr>
          <p:txBody>
            <a:bodyPr wrap="none" rtlCol="0">
              <a:spAutoFit/>
            </a:bodyPr>
            <a:lstStyle/>
            <a:p>
              <a:r>
                <a:rPr lang="de-DE" sz="1050" err="1">
                  <a:solidFill>
                    <a:schemeClr val="accent2"/>
                  </a:solidFill>
                </a:rPr>
                <a:t>Ibrutinib</a:t>
              </a:r>
              <a:r>
                <a:rPr lang="de-DE" sz="1050">
                  <a:solidFill>
                    <a:schemeClr val="accent2"/>
                  </a:solidFill>
                </a:rPr>
                <a:t>-RTX</a:t>
              </a:r>
              <a:endParaRPr lang="de-DE" sz="1050" baseline="30000">
                <a:solidFill>
                  <a:schemeClr val="accent2"/>
                </a:solidFill>
              </a:endParaRPr>
            </a:p>
          </p:txBody>
        </p:sp>
        <p:sp>
          <p:nvSpPr>
            <p:cNvPr id="170" name="Textfeld 169">
              <a:extLst>
                <a:ext uri="{FF2B5EF4-FFF2-40B4-BE49-F238E27FC236}">
                  <a16:creationId xmlns:a16="http://schemas.microsoft.com/office/drawing/2014/main" id="{58CE5B76-9511-44C2-BFB5-F6E6DFFC4809}"/>
                </a:ext>
              </a:extLst>
            </p:cNvPr>
            <p:cNvSpPr txBox="1"/>
            <p:nvPr/>
          </p:nvSpPr>
          <p:spPr>
            <a:xfrm>
              <a:off x="6489292" y="1380778"/>
              <a:ext cx="2079415" cy="253916"/>
            </a:xfrm>
            <a:prstGeom prst="rect">
              <a:avLst/>
            </a:prstGeom>
            <a:noFill/>
          </p:spPr>
          <p:txBody>
            <a:bodyPr wrap="none" rtlCol="0">
              <a:spAutoFit/>
            </a:bodyPr>
            <a:lstStyle/>
            <a:p>
              <a:r>
                <a:rPr lang="de-DE" sz="1050"/>
                <a:t>54-month OS rate: 86% </a:t>
              </a:r>
              <a:r>
                <a:rPr lang="de-DE" sz="1050" err="1"/>
                <a:t>vs</a:t>
              </a:r>
              <a:r>
                <a:rPr lang="de-DE" sz="1050"/>
                <a:t> 84%</a:t>
              </a:r>
              <a:endParaRPr lang="de-DE" sz="1050" baseline="30000"/>
            </a:p>
          </p:txBody>
        </p:sp>
      </p:grpSp>
      <p:graphicFrame>
        <p:nvGraphicFramePr>
          <p:cNvPr id="171" name="Tabelle 171">
            <a:extLst>
              <a:ext uri="{FF2B5EF4-FFF2-40B4-BE49-F238E27FC236}">
                <a16:creationId xmlns:a16="http://schemas.microsoft.com/office/drawing/2014/main" id="{9D4B5BFC-022F-46E9-8DA9-751FB3602A0C}"/>
              </a:ext>
            </a:extLst>
          </p:cNvPr>
          <p:cNvGraphicFramePr>
            <a:graphicFrameLocks noGrp="1"/>
          </p:cNvGraphicFramePr>
          <p:nvPr>
            <p:extLst>
              <p:ext uri="{D42A27DB-BD31-4B8C-83A1-F6EECF244321}">
                <p14:modId xmlns:p14="http://schemas.microsoft.com/office/powerpoint/2010/main" val="838791309"/>
              </p:ext>
            </p:extLst>
          </p:nvPr>
        </p:nvGraphicFramePr>
        <p:xfrm>
          <a:off x="-7885655" y="3978661"/>
          <a:ext cx="7062919" cy="640080"/>
        </p:xfrm>
        <a:graphic>
          <a:graphicData uri="http://schemas.openxmlformats.org/drawingml/2006/table">
            <a:tbl>
              <a:tblPr firstRow="1" bandRow="1">
                <a:tableStyleId>{5C22544A-7EE6-4342-B048-85BDC9FD1C3A}</a:tableStyleId>
              </a:tblPr>
              <a:tblGrid>
                <a:gridCol w="1316176">
                  <a:extLst>
                    <a:ext uri="{9D8B030D-6E8A-4147-A177-3AD203B41FA5}">
                      <a16:colId xmlns:a16="http://schemas.microsoft.com/office/drawing/2014/main" val="3601922649"/>
                    </a:ext>
                  </a:extLst>
                </a:gridCol>
                <a:gridCol w="283117">
                  <a:extLst>
                    <a:ext uri="{9D8B030D-6E8A-4147-A177-3AD203B41FA5}">
                      <a16:colId xmlns:a16="http://schemas.microsoft.com/office/drawing/2014/main" val="3814460588"/>
                    </a:ext>
                  </a:extLst>
                </a:gridCol>
                <a:gridCol w="239741">
                  <a:extLst>
                    <a:ext uri="{9D8B030D-6E8A-4147-A177-3AD203B41FA5}">
                      <a16:colId xmlns:a16="http://schemas.microsoft.com/office/drawing/2014/main" val="3445905573"/>
                    </a:ext>
                  </a:extLst>
                </a:gridCol>
                <a:gridCol w="283117">
                  <a:extLst>
                    <a:ext uri="{9D8B030D-6E8A-4147-A177-3AD203B41FA5}">
                      <a16:colId xmlns:a16="http://schemas.microsoft.com/office/drawing/2014/main" val="3388140207"/>
                    </a:ext>
                  </a:extLst>
                </a:gridCol>
                <a:gridCol w="283117">
                  <a:extLst>
                    <a:ext uri="{9D8B030D-6E8A-4147-A177-3AD203B41FA5}">
                      <a16:colId xmlns:a16="http://schemas.microsoft.com/office/drawing/2014/main" val="466194672"/>
                    </a:ext>
                  </a:extLst>
                </a:gridCol>
                <a:gridCol w="283117">
                  <a:extLst>
                    <a:ext uri="{9D8B030D-6E8A-4147-A177-3AD203B41FA5}">
                      <a16:colId xmlns:a16="http://schemas.microsoft.com/office/drawing/2014/main" val="817975378"/>
                    </a:ext>
                  </a:extLst>
                </a:gridCol>
                <a:gridCol w="283117">
                  <a:extLst>
                    <a:ext uri="{9D8B030D-6E8A-4147-A177-3AD203B41FA5}">
                      <a16:colId xmlns:a16="http://schemas.microsoft.com/office/drawing/2014/main" val="1395957671"/>
                    </a:ext>
                  </a:extLst>
                </a:gridCol>
                <a:gridCol w="283117">
                  <a:extLst>
                    <a:ext uri="{9D8B030D-6E8A-4147-A177-3AD203B41FA5}">
                      <a16:colId xmlns:a16="http://schemas.microsoft.com/office/drawing/2014/main" val="2193404380"/>
                    </a:ext>
                  </a:extLst>
                </a:gridCol>
                <a:gridCol w="283117">
                  <a:extLst>
                    <a:ext uri="{9D8B030D-6E8A-4147-A177-3AD203B41FA5}">
                      <a16:colId xmlns:a16="http://schemas.microsoft.com/office/drawing/2014/main" val="2656314674"/>
                    </a:ext>
                  </a:extLst>
                </a:gridCol>
                <a:gridCol w="283117">
                  <a:extLst>
                    <a:ext uri="{9D8B030D-6E8A-4147-A177-3AD203B41FA5}">
                      <a16:colId xmlns:a16="http://schemas.microsoft.com/office/drawing/2014/main" val="3081476866"/>
                    </a:ext>
                  </a:extLst>
                </a:gridCol>
                <a:gridCol w="283117">
                  <a:extLst>
                    <a:ext uri="{9D8B030D-6E8A-4147-A177-3AD203B41FA5}">
                      <a16:colId xmlns:a16="http://schemas.microsoft.com/office/drawing/2014/main" val="2446369633"/>
                    </a:ext>
                  </a:extLst>
                </a:gridCol>
                <a:gridCol w="283117">
                  <a:extLst>
                    <a:ext uri="{9D8B030D-6E8A-4147-A177-3AD203B41FA5}">
                      <a16:colId xmlns:a16="http://schemas.microsoft.com/office/drawing/2014/main" val="466090279"/>
                    </a:ext>
                  </a:extLst>
                </a:gridCol>
                <a:gridCol w="283117">
                  <a:extLst>
                    <a:ext uri="{9D8B030D-6E8A-4147-A177-3AD203B41FA5}">
                      <a16:colId xmlns:a16="http://schemas.microsoft.com/office/drawing/2014/main" val="3408575361"/>
                    </a:ext>
                  </a:extLst>
                </a:gridCol>
                <a:gridCol w="283117">
                  <a:extLst>
                    <a:ext uri="{9D8B030D-6E8A-4147-A177-3AD203B41FA5}">
                      <a16:colId xmlns:a16="http://schemas.microsoft.com/office/drawing/2014/main" val="940004628"/>
                    </a:ext>
                  </a:extLst>
                </a:gridCol>
                <a:gridCol w="283117">
                  <a:extLst>
                    <a:ext uri="{9D8B030D-6E8A-4147-A177-3AD203B41FA5}">
                      <a16:colId xmlns:a16="http://schemas.microsoft.com/office/drawing/2014/main" val="3669607888"/>
                    </a:ext>
                  </a:extLst>
                </a:gridCol>
                <a:gridCol w="283117">
                  <a:extLst>
                    <a:ext uri="{9D8B030D-6E8A-4147-A177-3AD203B41FA5}">
                      <a16:colId xmlns:a16="http://schemas.microsoft.com/office/drawing/2014/main" val="46320649"/>
                    </a:ext>
                  </a:extLst>
                </a:gridCol>
                <a:gridCol w="283117">
                  <a:extLst>
                    <a:ext uri="{9D8B030D-6E8A-4147-A177-3AD203B41FA5}">
                      <a16:colId xmlns:a16="http://schemas.microsoft.com/office/drawing/2014/main" val="3283355361"/>
                    </a:ext>
                  </a:extLst>
                </a:gridCol>
                <a:gridCol w="308687">
                  <a:extLst>
                    <a:ext uri="{9D8B030D-6E8A-4147-A177-3AD203B41FA5}">
                      <a16:colId xmlns:a16="http://schemas.microsoft.com/office/drawing/2014/main" val="589420374"/>
                    </a:ext>
                  </a:extLst>
                </a:gridCol>
                <a:gridCol w="283117">
                  <a:extLst>
                    <a:ext uri="{9D8B030D-6E8A-4147-A177-3AD203B41FA5}">
                      <a16:colId xmlns:a16="http://schemas.microsoft.com/office/drawing/2014/main" val="2449430107"/>
                    </a:ext>
                  </a:extLst>
                </a:gridCol>
                <a:gridCol w="283117">
                  <a:extLst>
                    <a:ext uri="{9D8B030D-6E8A-4147-A177-3AD203B41FA5}">
                      <a16:colId xmlns:a16="http://schemas.microsoft.com/office/drawing/2014/main" val="3715533092"/>
                    </a:ext>
                  </a:extLst>
                </a:gridCol>
                <a:gridCol w="192663">
                  <a:extLst>
                    <a:ext uri="{9D8B030D-6E8A-4147-A177-3AD203B41FA5}">
                      <a16:colId xmlns:a16="http://schemas.microsoft.com/office/drawing/2014/main" val="3676051390"/>
                    </a:ext>
                  </a:extLst>
                </a:gridCol>
                <a:gridCol w="192663">
                  <a:extLst>
                    <a:ext uri="{9D8B030D-6E8A-4147-A177-3AD203B41FA5}">
                      <a16:colId xmlns:a16="http://schemas.microsoft.com/office/drawing/2014/main" val="2183074529"/>
                    </a:ext>
                  </a:extLst>
                </a:gridCol>
              </a:tblGrid>
              <a:tr h="183078">
                <a:tc gridSpan="22">
                  <a:txBody>
                    <a:bodyPr/>
                    <a:lstStyle/>
                    <a:p>
                      <a:r>
                        <a:rPr lang="de-DE" sz="800"/>
                        <a:t>Patients at risk</a:t>
                      </a:r>
                    </a:p>
                  </a:txBody>
                  <a:tcPr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2749700987"/>
                  </a:ext>
                </a:extLst>
              </a:tr>
              <a:tr h="183078">
                <a:tc>
                  <a:txBody>
                    <a:bodyPr/>
                    <a:lstStyle/>
                    <a:p>
                      <a:r>
                        <a:rPr lang="de-DE" sz="800"/>
                        <a:t>Ibrutinib-RTX</a:t>
                      </a:r>
                    </a:p>
                  </a:txBody>
                  <a:tcPr anchor="ctr"/>
                </a:tc>
                <a:tc>
                  <a:txBody>
                    <a:bodyPr/>
                    <a:lstStyle/>
                    <a:p>
                      <a:pPr algn="ctr"/>
                      <a:r>
                        <a:rPr lang="de-DE" sz="800"/>
                        <a:t>75</a:t>
                      </a:r>
                    </a:p>
                  </a:txBody>
                  <a:tcPr marL="36000" marR="36000" anchor="ctr"/>
                </a:tc>
                <a:tc>
                  <a:txBody>
                    <a:bodyPr/>
                    <a:lstStyle/>
                    <a:p>
                      <a:pPr algn="ctr"/>
                      <a:r>
                        <a:rPr lang="de-DE" sz="800"/>
                        <a:t>75</a:t>
                      </a:r>
                    </a:p>
                  </a:txBody>
                  <a:tcPr marL="36000" marR="36000" anchor="ctr"/>
                </a:tc>
                <a:tc>
                  <a:txBody>
                    <a:bodyPr/>
                    <a:lstStyle/>
                    <a:p>
                      <a:pPr algn="ctr"/>
                      <a:r>
                        <a:rPr lang="de-DE" sz="800"/>
                        <a:t>74</a:t>
                      </a:r>
                    </a:p>
                  </a:txBody>
                  <a:tcPr marL="36000" marR="36000" anchor="ctr"/>
                </a:tc>
                <a:tc>
                  <a:txBody>
                    <a:bodyPr/>
                    <a:lstStyle/>
                    <a:p>
                      <a:pPr algn="ctr"/>
                      <a:r>
                        <a:rPr lang="de-DE" sz="800"/>
                        <a:t>72</a:t>
                      </a:r>
                    </a:p>
                  </a:txBody>
                  <a:tcPr marL="36000" marR="36000" anchor="ctr"/>
                </a:tc>
                <a:tc>
                  <a:txBody>
                    <a:bodyPr/>
                    <a:lstStyle/>
                    <a:p>
                      <a:pPr algn="ctr"/>
                      <a:r>
                        <a:rPr lang="de-DE" sz="800"/>
                        <a:t>72</a:t>
                      </a:r>
                    </a:p>
                  </a:txBody>
                  <a:tcPr marL="36000" marR="36000" anchor="ctr"/>
                </a:tc>
                <a:tc>
                  <a:txBody>
                    <a:bodyPr/>
                    <a:lstStyle/>
                    <a:p>
                      <a:pPr algn="ctr"/>
                      <a:r>
                        <a:rPr lang="de-DE" sz="800"/>
                        <a:t>72</a:t>
                      </a:r>
                    </a:p>
                  </a:txBody>
                  <a:tcPr marL="36000" marR="36000" anchor="ctr"/>
                </a:tc>
                <a:tc>
                  <a:txBody>
                    <a:bodyPr/>
                    <a:lstStyle/>
                    <a:p>
                      <a:pPr algn="ctr"/>
                      <a:r>
                        <a:rPr lang="de-DE" sz="800"/>
                        <a:t>72</a:t>
                      </a:r>
                    </a:p>
                  </a:txBody>
                  <a:tcPr marL="36000" marR="36000" anchor="ctr"/>
                </a:tc>
                <a:tc>
                  <a:txBody>
                    <a:bodyPr/>
                    <a:lstStyle/>
                    <a:p>
                      <a:pPr algn="ctr"/>
                      <a:r>
                        <a:rPr lang="de-DE" sz="800"/>
                        <a:t>71</a:t>
                      </a:r>
                    </a:p>
                  </a:txBody>
                  <a:tcPr marL="36000" marR="36000" anchor="ctr"/>
                </a:tc>
                <a:tc>
                  <a:txBody>
                    <a:bodyPr/>
                    <a:lstStyle/>
                    <a:p>
                      <a:pPr algn="ctr"/>
                      <a:r>
                        <a:rPr lang="de-DE" sz="800"/>
                        <a:t>70</a:t>
                      </a:r>
                    </a:p>
                  </a:txBody>
                  <a:tcPr marL="36000" marR="36000" anchor="ctr"/>
                </a:tc>
                <a:tc>
                  <a:txBody>
                    <a:bodyPr/>
                    <a:lstStyle/>
                    <a:p>
                      <a:pPr algn="ctr"/>
                      <a:r>
                        <a:rPr lang="de-DE" sz="800"/>
                        <a:t>69</a:t>
                      </a:r>
                    </a:p>
                  </a:txBody>
                  <a:tcPr marL="36000" marR="36000" anchor="ctr"/>
                </a:tc>
                <a:tc>
                  <a:txBody>
                    <a:bodyPr/>
                    <a:lstStyle/>
                    <a:p>
                      <a:pPr algn="ctr"/>
                      <a:r>
                        <a:rPr lang="de-DE" sz="800"/>
                        <a:t>67</a:t>
                      </a:r>
                    </a:p>
                  </a:txBody>
                  <a:tcPr marL="36000" marR="36000" anchor="ctr"/>
                </a:tc>
                <a:tc>
                  <a:txBody>
                    <a:bodyPr/>
                    <a:lstStyle/>
                    <a:p>
                      <a:pPr algn="ctr"/>
                      <a:r>
                        <a:rPr lang="de-DE" sz="800"/>
                        <a:t>67</a:t>
                      </a:r>
                    </a:p>
                  </a:txBody>
                  <a:tcPr marL="36000" marR="36000" anchor="ctr"/>
                </a:tc>
                <a:tc>
                  <a:txBody>
                    <a:bodyPr/>
                    <a:lstStyle/>
                    <a:p>
                      <a:pPr algn="ctr"/>
                      <a:r>
                        <a:rPr lang="de-DE" sz="800"/>
                        <a:t>65</a:t>
                      </a:r>
                    </a:p>
                  </a:txBody>
                  <a:tcPr marL="36000" marR="36000" anchor="ctr"/>
                </a:tc>
                <a:tc>
                  <a:txBody>
                    <a:bodyPr/>
                    <a:lstStyle/>
                    <a:p>
                      <a:pPr algn="ctr"/>
                      <a:r>
                        <a:rPr lang="de-DE" sz="800"/>
                        <a:t>64</a:t>
                      </a:r>
                    </a:p>
                  </a:txBody>
                  <a:tcPr marL="36000" marR="36000" anchor="ctr"/>
                </a:tc>
                <a:tc>
                  <a:txBody>
                    <a:bodyPr/>
                    <a:lstStyle/>
                    <a:p>
                      <a:pPr algn="ctr"/>
                      <a:r>
                        <a:rPr lang="de-DE" sz="800"/>
                        <a:t>64</a:t>
                      </a:r>
                    </a:p>
                  </a:txBody>
                  <a:tcPr marL="36000" marR="36000" anchor="ctr"/>
                </a:tc>
                <a:tc>
                  <a:txBody>
                    <a:bodyPr/>
                    <a:lstStyle/>
                    <a:p>
                      <a:pPr algn="ctr"/>
                      <a:r>
                        <a:rPr lang="de-DE" sz="800"/>
                        <a:t>61</a:t>
                      </a:r>
                    </a:p>
                  </a:txBody>
                  <a:tcPr marL="36000" marR="36000" anchor="ctr"/>
                </a:tc>
                <a:tc>
                  <a:txBody>
                    <a:bodyPr/>
                    <a:lstStyle/>
                    <a:p>
                      <a:pPr algn="ctr"/>
                      <a:r>
                        <a:rPr lang="de-DE" sz="800"/>
                        <a:t>45</a:t>
                      </a:r>
                    </a:p>
                  </a:txBody>
                  <a:tcPr marL="36000" marR="36000" anchor="ctr"/>
                </a:tc>
                <a:tc>
                  <a:txBody>
                    <a:bodyPr/>
                    <a:lstStyle/>
                    <a:p>
                      <a:pPr algn="ctr"/>
                      <a:r>
                        <a:rPr lang="de-DE" sz="800"/>
                        <a:t>29</a:t>
                      </a:r>
                    </a:p>
                  </a:txBody>
                  <a:tcPr marL="36000" marR="36000" anchor="ctr"/>
                </a:tc>
                <a:tc>
                  <a:txBody>
                    <a:bodyPr/>
                    <a:lstStyle/>
                    <a:p>
                      <a:pPr algn="ctr"/>
                      <a:r>
                        <a:rPr lang="de-DE" sz="800"/>
                        <a:t>17</a:t>
                      </a:r>
                    </a:p>
                  </a:txBody>
                  <a:tcPr marL="36000" marR="36000" anchor="ctr"/>
                </a:tc>
                <a:tc>
                  <a:txBody>
                    <a:bodyPr/>
                    <a:lstStyle/>
                    <a:p>
                      <a:pPr algn="ctr"/>
                      <a:r>
                        <a:rPr lang="de-DE" sz="800"/>
                        <a:t>8</a:t>
                      </a:r>
                    </a:p>
                  </a:txBody>
                  <a:tcPr marL="36000" marR="36000" anchor="ctr"/>
                </a:tc>
                <a:tc>
                  <a:txBody>
                    <a:bodyPr/>
                    <a:lstStyle/>
                    <a:p>
                      <a:pPr algn="ctr"/>
                      <a:r>
                        <a:rPr lang="de-DE" sz="800"/>
                        <a:t>1</a:t>
                      </a:r>
                    </a:p>
                  </a:txBody>
                  <a:tcPr marL="36000" marR="36000" anchor="ctr"/>
                </a:tc>
                <a:extLst>
                  <a:ext uri="{0D108BD9-81ED-4DB2-BD59-A6C34878D82A}">
                    <a16:rowId xmlns:a16="http://schemas.microsoft.com/office/drawing/2014/main" val="3953008567"/>
                  </a:ext>
                </a:extLst>
              </a:tr>
              <a:tr h="183078">
                <a:tc>
                  <a:txBody>
                    <a:bodyPr/>
                    <a:lstStyle/>
                    <a:p>
                      <a:r>
                        <a:rPr lang="de-DE" sz="800"/>
                        <a:t>Placebo-RTX</a:t>
                      </a:r>
                    </a:p>
                  </a:txBody>
                  <a:tcPr anchor="ctr"/>
                </a:tc>
                <a:tc>
                  <a:txBody>
                    <a:bodyPr/>
                    <a:lstStyle/>
                    <a:p>
                      <a:pPr algn="ctr"/>
                      <a:r>
                        <a:rPr lang="de-DE" sz="800"/>
                        <a:t>75</a:t>
                      </a:r>
                    </a:p>
                  </a:txBody>
                  <a:tcPr marL="36000" marR="36000" anchor="ctr"/>
                </a:tc>
                <a:tc>
                  <a:txBody>
                    <a:bodyPr/>
                    <a:lstStyle/>
                    <a:p>
                      <a:pPr algn="ctr"/>
                      <a:r>
                        <a:rPr lang="de-DE" sz="800"/>
                        <a:t>71</a:t>
                      </a:r>
                    </a:p>
                  </a:txBody>
                  <a:tcPr marL="36000" marR="36000" anchor="ctr"/>
                </a:tc>
                <a:tc>
                  <a:txBody>
                    <a:bodyPr/>
                    <a:lstStyle/>
                    <a:p>
                      <a:pPr algn="ctr"/>
                      <a:r>
                        <a:rPr lang="de-DE" sz="800"/>
                        <a:t>70</a:t>
                      </a:r>
                    </a:p>
                  </a:txBody>
                  <a:tcPr marL="36000" marR="36000" anchor="ctr"/>
                </a:tc>
                <a:tc>
                  <a:txBody>
                    <a:bodyPr/>
                    <a:lstStyle/>
                    <a:p>
                      <a:pPr algn="ctr"/>
                      <a:r>
                        <a:rPr lang="de-DE" sz="800"/>
                        <a:t>70</a:t>
                      </a:r>
                    </a:p>
                  </a:txBody>
                  <a:tcPr marL="36000" marR="36000" anchor="ctr"/>
                </a:tc>
                <a:tc>
                  <a:txBody>
                    <a:bodyPr/>
                    <a:lstStyle/>
                    <a:p>
                      <a:pPr algn="ctr"/>
                      <a:r>
                        <a:rPr lang="de-DE" sz="800"/>
                        <a:t>69</a:t>
                      </a:r>
                    </a:p>
                  </a:txBody>
                  <a:tcPr marL="36000" marR="36000" anchor="ctr"/>
                </a:tc>
                <a:tc>
                  <a:txBody>
                    <a:bodyPr/>
                    <a:lstStyle/>
                    <a:p>
                      <a:pPr algn="ctr"/>
                      <a:r>
                        <a:rPr lang="de-DE" sz="800"/>
                        <a:t>66</a:t>
                      </a:r>
                    </a:p>
                  </a:txBody>
                  <a:tcPr marL="36000" marR="36000" anchor="ctr"/>
                </a:tc>
                <a:tc>
                  <a:txBody>
                    <a:bodyPr/>
                    <a:lstStyle/>
                    <a:p>
                      <a:pPr algn="ctr"/>
                      <a:r>
                        <a:rPr lang="de-DE" sz="800"/>
                        <a:t>65</a:t>
                      </a:r>
                    </a:p>
                  </a:txBody>
                  <a:tcPr marL="36000" marR="36000" anchor="ctr"/>
                </a:tc>
                <a:tc>
                  <a:txBody>
                    <a:bodyPr/>
                    <a:lstStyle/>
                    <a:p>
                      <a:pPr algn="ctr"/>
                      <a:r>
                        <a:rPr lang="de-DE" sz="800"/>
                        <a:t>64</a:t>
                      </a:r>
                    </a:p>
                  </a:txBody>
                  <a:tcPr marL="36000" marR="36000" anchor="ctr"/>
                </a:tc>
                <a:tc>
                  <a:txBody>
                    <a:bodyPr/>
                    <a:lstStyle/>
                    <a:p>
                      <a:pPr algn="ctr"/>
                      <a:r>
                        <a:rPr lang="de-DE" sz="800"/>
                        <a:t>64</a:t>
                      </a:r>
                    </a:p>
                  </a:txBody>
                  <a:tcPr marL="36000" marR="36000" anchor="ctr"/>
                </a:tc>
                <a:tc>
                  <a:txBody>
                    <a:bodyPr/>
                    <a:lstStyle/>
                    <a:p>
                      <a:pPr algn="ctr"/>
                      <a:r>
                        <a:rPr lang="de-DE" sz="800"/>
                        <a:t>64</a:t>
                      </a:r>
                    </a:p>
                  </a:txBody>
                  <a:tcPr marL="36000" marR="36000" anchor="ctr"/>
                </a:tc>
                <a:tc>
                  <a:txBody>
                    <a:bodyPr/>
                    <a:lstStyle/>
                    <a:p>
                      <a:pPr algn="ctr"/>
                      <a:r>
                        <a:rPr lang="de-DE" sz="800"/>
                        <a:t>63</a:t>
                      </a:r>
                    </a:p>
                  </a:txBody>
                  <a:tcPr marL="36000" marR="36000" anchor="ctr"/>
                </a:tc>
                <a:tc>
                  <a:txBody>
                    <a:bodyPr/>
                    <a:lstStyle/>
                    <a:p>
                      <a:pPr algn="ctr"/>
                      <a:r>
                        <a:rPr lang="de-DE" sz="800"/>
                        <a:t>61</a:t>
                      </a:r>
                    </a:p>
                  </a:txBody>
                  <a:tcPr marL="36000" marR="36000" anchor="ctr"/>
                </a:tc>
                <a:tc>
                  <a:txBody>
                    <a:bodyPr/>
                    <a:lstStyle/>
                    <a:p>
                      <a:pPr algn="ctr"/>
                      <a:r>
                        <a:rPr lang="de-DE" sz="800"/>
                        <a:t>61</a:t>
                      </a:r>
                    </a:p>
                  </a:txBody>
                  <a:tcPr marL="36000" marR="36000" anchor="ctr"/>
                </a:tc>
                <a:tc>
                  <a:txBody>
                    <a:bodyPr/>
                    <a:lstStyle/>
                    <a:p>
                      <a:pPr algn="ctr"/>
                      <a:r>
                        <a:rPr lang="de-DE" sz="800"/>
                        <a:t>59</a:t>
                      </a:r>
                    </a:p>
                  </a:txBody>
                  <a:tcPr marL="36000" marR="36000" anchor="ctr"/>
                </a:tc>
                <a:tc>
                  <a:txBody>
                    <a:bodyPr/>
                    <a:lstStyle/>
                    <a:p>
                      <a:pPr algn="ctr"/>
                      <a:r>
                        <a:rPr lang="de-DE" sz="800"/>
                        <a:t>58</a:t>
                      </a:r>
                    </a:p>
                  </a:txBody>
                  <a:tcPr marL="36000" marR="36000" anchor="ctr"/>
                </a:tc>
                <a:tc>
                  <a:txBody>
                    <a:bodyPr/>
                    <a:lstStyle/>
                    <a:p>
                      <a:pPr algn="ctr"/>
                      <a:r>
                        <a:rPr lang="de-DE" sz="800"/>
                        <a:t>56</a:t>
                      </a:r>
                    </a:p>
                  </a:txBody>
                  <a:tcPr marL="36000" marR="36000" anchor="ctr"/>
                </a:tc>
                <a:tc>
                  <a:txBody>
                    <a:bodyPr/>
                    <a:lstStyle/>
                    <a:p>
                      <a:pPr algn="ctr"/>
                      <a:r>
                        <a:rPr lang="de-DE" sz="800"/>
                        <a:t>35</a:t>
                      </a:r>
                    </a:p>
                  </a:txBody>
                  <a:tcPr marL="36000" marR="36000" anchor="ctr"/>
                </a:tc>
                <a:tc>
                  <a:txBody>
                    <a:bodyPr/>
                    <a:lstStyle/>
                    <a:p>
                      <a:pPr algn="ctr"/>
                      <a:r>
                        <a:rPr lang="de-DE" sz="800"/>
                        <a:t>22</a:t>
                      </a:r>
                    </a:p>
                  </a:txBody>
                  <a:tcPr marL="36000" marR="36000" anchor="ctr"/>
                </a:tc>
                <a:tc>
                  <a:txBody>
                    <a:bodyPr/>
                    <a:lstStyle/>
                    <a:p>
                      <a:pPr algn="ctr"/>
                      <a:r>
                        <a:rPr lang="de-DE" sz="800"/>
                        <a:t>14</a:t>
                      </a:r>
                    </a:p>
                  </a:txBody>
                  <a:tcPr marL="36000" marR="36000" anchor="ctr"/>
                </a:tc>
                <a:tc>
                  <a:txBody>
                    <a:bodyPr/>
                    <a:lstStyle/>
                    <a:p>
                      <a:pPr algn="ctr"/>
                      <a:r>
                        <a:rPr lang="de-DE" sz="800"/>
                        <a:t>8</a:t>
                      </a:r>
                    </a:p>
                  </a:txBody>
                  <a:tcPr marL="36000" marR="36000" anchor="ctr"/>
                </a:tc>
                <a:tc>
                  <a:txBody>
                    <a:bodyPr/>
                    <a:lstStyle/>
                    <a:p>
                      <a:pPr algn="ctr"/>
                      <a:endParaRPr lang="de-DE" sz="800"/>
                    </a:p>
                  </a:txBody>
                  <a:tcPr marL="36000" marR="36000" anchor="ctr"/>
                </a:tc>
                <a:extLst>
                  <a:ext uri="{0D108BD9-81ED-4DB2-BD59-A6C34878D82A}">
                    <a16:rowId xmlns:a16="http://schemas.microsoft.com/office/drawing/2014/main" val="566801267"/>
                  </a:ext>
                </a:extLst>
              </a:tr>
            </a:tbl>
          </a:graphicData>
        </a:graphic>
      </p:graphicFrame>
      <p:pic>
        <p:nvPicPr>
          <p:cNvPr id="12" name="Grafik 11">
            <a:extLst>
              <a:ext uri="{FF2B5EF4-FFF2-40B4-BE49-F238E27FC236}">
                <a16:creationId xmlns:a16="http://schemas.microsoft.com/office/drawing/2014/main" id="{CE48259D-D6F9-EF44-9501-437D67FE90EE}"/>
              </a:ext>
            </a:extLst>
          </p:cNvPr>
          <p:cNvPicPr>
            <a:picLocks/>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r="1237"/>
          <a:stretch/>
        </p:blipFill>
        <p:spPr>
          <a:xfrm>
            <a:off x="416533" y="1812784"/>
            <a:ext cx="8564818" cy="3781192"/>
          </a:xfrm>
          <a:prstGeom prst="rect">
            <a:avLst/>
          </a:prstGeom>
        </p:spPr>
      </p:pic>
      <p:sp>
        <p:nvSpPr>
          <p:cNvPr id="3" name="Rechteck 2">
            <a:extLst>
              <a:ext uri="{FF2B5EF4-FFF2-40B4-BE49-F238E27FC236}">
                <a16:creationId xmlns:a16="http://schemas.microsoft.com/office/drawing/2014/main" id="{206F8A03-E1DB-584D-A170-19251C7C33BE}"/>
              </a:ext>
            </a:extLst>
          </p:cNvPr>
          <p:cNvSpPr/>
          <p:nvPr/>
        </p:nvSpPr>
        <p:spPr>
          <a:xfrm>
            <a:off x="8876487" y="2091174"/>
            <a:ext cx="232756" cy="194925"/>
          </a:xfrm>
          <a:prstGeom prst="rect">
            <a:avLst/>
          </a:prstGeom>
        </p:spPr>
        <p:txBody>
          <a:bodyPr wrap="none">
            <a:spAutoFit/>
          </a:bodyPr>
          <a:lstStyle/>
          <a:p>
            <a:r>
              <a:rPr lang="en-GB" sz="1000" baseline="30000">
                <a:solidFill>
                  <a:schemeClr val="accent6"/>
                </a:solidFill>
              </a:rPr>
              <a:t>a</a:t>
            </a:r>
            <a:endParaRPr lang="de-DE" sz="1000" baseline="30000">
              <a:solidFill>
                <a:schemeClr val="accent6"/>
              </a:solidFill>
            </a:endParaRPr>
          </a:p>
        </p:txBody>
      </p:sp>
    </p:spTree>
    <p:extLst>
      <p:ext uri="{BB962C8B-B14F-4D97-AF65-F5344CB8AC3E}">
        <p14:creationId xmlns:p14="http://schemas.microsoft.com/office/powerpoint/2010/main" val="111288832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455CB8-ED47-934D-B0F3-45810D4E2935}"/>
              </a:ext>
            </a:extLst>
          </p:cNvPr>
          <p:cNvSpPr>
            <a:spLocks noGrp="1"/>
          </p:cNvSpPr>
          <p:nvPr>
            <p:ph type="title"/>
          </p:nvPr>
        </p:nvSpPr>
        <p:spPr/>
        <p:txBody>
          <a:bodyPr/>
          <a:lstStyle/>
          <a:p>
            <a:r>
              <a:rPr lang="en-IT"/>
              <a:t>Safety</a:t>
            </a:r>
            <a:r>
              <a:rPr lang="en-US"/>
              <a:t>: Summary and AEs of interest </a:t>
            </a:r>
            <a:endParaRPr lang="en-IT"/>
          </a:p>
        </p:txBody>
      </p:sp>
      <p:sp>
        <p:nvSpPr>
          <p:cNvPr id="18" name="Footer Placeholder 5">
            <a:extLst>
              <a:ext uri="{FF2B5EF4-FFF2-40B4-BE49-F238E27FC236}">
                <a16:creationId xmlns:a16="http://schemas.microsoft.com/office/drawing/2014/main" id="{F47B50CD-3C4C-0146-8A5F-7575550206F3}"/>
              </a:ext>
            </a:extLst>
          </p:cNvPr>
          <p:cNvSpPr>
            <a:spLocks noGrp="1"/>
          </p:cNvSpPr>
          <p:nvPr>
            <p:ph type="ftr" sz="quarter" idx="11"/>
          </p:nvPr>
        </p:nvSpPr>
        <p:spPr/>
        <p:txBody>
          <a:bodyPr/>
          <a:lstStyle/>
          <a:p>
            <a:r>
              <a:rPr lang="en-GB">
                <a:latin typeface="Helvetica" pitchFamily="2" charset="0"/>
              </a:rPr>
              <a:t>AE, adverse event; TEAE, treatment emergent adverse event; RTX, rituximab. </a:t>
            </a:r>
          </a:p>
          <a:p>
            <a:r>
              <a:rPr lang="en-US" b="1">
                <a:latin typeface="Arial" panose="020B0604020202020204" pitchFamily="34" charset="0"/>
                <a:cs typeface="Arial" panose="020B0604020202020204" pitchFamily="34" charset="0"/>
              </a:rPr>
              <a:t>Garcia-Sanz, R et al. Abstract EP782, EHA 2021 </a:t>
            </a:r>
          </a:p>
        </p:txBody>
      </p:sp>
      <p:sp>
        <p:nvSpPr>
          <p:cNvPr id="5" name="Textplatzhalter 4">
            <a:extLst>
              <a:ext uri="{FF2B5EF4-FFF2-40B4-BE49-F238E27FC236}">
                <a16:creationId xmlns:a16="http://schemas.microsoft.com/office/drawing/2014/main" id="{807CC17F-C74F-9941-B7F6-F12A9F217E71}"/>
              </a:ext>
            </a:extLst>
          </p:cNvPr>
          <p:cNvSpPr>
            <a:spLocks noGrp="1"/>
          </p:cNvSpPr>
          <p:nvPr>
            <p:ph type="body" sz="quarter" idx="12"/>
          </p:nvPr>
        </p:nvSpPr>
        <p:spPr/>
        <p:txBody>
          <a:bodyPr/>
          <a:lstStyle/>
          <a:p>
            <a:r>
              <a:rPr lang="de-DE" err="1"/>
              <a:t>Safety</a:t>
            </a:r>
            <a:r>
              <a:rPr lang="de-DE"/>
              <a:t> </a:t>
            </a:r>
            <a:r>
              <a:rPr lang="de-DE" err="1"/>
              <a:t>summary</a:t>
            </a:r>
            <a:endParaRPr lang="de-DE"/>
          </a:p>
        </p:txBody>
      </p:sp>
      <p:sp>
        <p:nvSpPr>
          <p:cNvPr id="9" name="Textplatzhalter 8">
            <a:extLst>
              <a:ext uri="{FF2B5EF4-FFF2-40B4-BE49-F238E27FC236}">
                <a16:creationId xmlns:a16="http://schemas.microsoft.com/office/drawing/2014/main" id="{E76F339D-D592-9B41-A9F5-3295DB939720}"/>
              </a:ext>
            </a:extLst>
          </p:cNvPr>
          <p:cNvSpPr>
            <a:spLocks noGrp="1"/>
          </p:cNvSpPr>
          <p:nvPr>
            <p:ph type="body" sz="quarter" idx="13"/>
          </p:nvPr>
        </p:nvSpPr>
        <p:spPr>
          <a:xfrm>
            <a:off x="6249008" y="1160463"/>
            <a:ext cx="5535005" cy="647700"/>
          </a:xfrm>
        </p:spPr>
        <p:txBody>
          <a:bodyPr/>
          <a:lstStyle/>
          <a:p>
            <a:r>
              <a:rPr lang="de-DE" err="1"/>
              <a:t>Prevelence</a:t>
            </a:r>
            <a:r>
              <a:rPr lang="de-DE"/>
              <a:t> </a:t>
            </a:r>
            <a:r>
              <a:rPr lang="de-DE" err="1"/>
              <a:t>of</a:t>
            </a:r>
            <a:r>
              <a:rPr lang="de-DE"/>
              <a:t> grade ≥ 3 AEs </a:t>
            </a:r>
            <a:r>
              <a:rPr lang="de-DE" err="1"/>
              <a:t>of</a:t>
            </a:r>
            <a:r>
              <a:rPr lang="de-DE"/>
              <a:t> </a:t>
            </a:r>
            <a:r>
              <a:rPr lang="de-DE" err="1"/>
              <a:t>clinical</a:t>
            </a:r>
            <a:r>
              <a:rPr lang="de-DE"/>
              <a:t> </a:t>
            </a:r>
            <a:r>
              <a:rPr lang="de-DE" err="1"/>
              <a:t>interest</a:t>
            </a:r>
            <a:r>
              <a:rPr lang="de-DE"/>
              <a:t> </a:t>
            </a:r>
            <a:r>
              <a:rPr lang="de-DE" err="1"/>
              <a:t>by</a:t>
            </a:r>
            <a:r>
              <a:rPr lang="de-DE"/>
              <a:t> </a:t>
            </a:r>
            <a:r>
              <a:rPr lang="de-DE" err="1"/>
              <a:t>yearly</a:t>
            </a:r>
            <a:r>
              <a:rPr lang="de-DE"/>
              <a:t> </a:t>
            </a:r>
            <a:r>
              <a:rPr lang="de-DE" err="1"/>
              <a:t>interval</a:t>
            </a:r>
            <a:r>
              <a:rPr lang="de-DE"/>
              <a:t> </a:t>
            </a:r>
          </a:p>
        </p:txBody>
      </p:sp>
      <p:graphicFrame>
        <p:nvGraphicFramePr>
          <p:cNvPr id="10" name="Table 10">
            <a:extLst>
              <a:ext uri="{FF2B5EF4-FFF2-40B4-BE49-F238E27FC236}">
                <a16:creationId xmlns:a16="http://schemas.microsoft.com/office/drawing/2014/main" id="{303AFFC2-9960-434E-9752-4EBCE0824850}"/>
              </a:ext>
            </a:extLst>
          </p:cNvPr>
          <p:cNvGraphicFramePr>
            <a:graphicFrameLocks noGrp="1"/>
          </p:cNvGraphicFramePr>
          <p:nvPr>
            <p:extLst>
              <p:ext uri="{D42A27DB-BD31-4B8C-83A1-F6EECF244321}">
                <p14:modId xmlns:p14="http://schemas.microsoft.com/office/powerpoint/2010/main" val="2620758060"/>
              </p:ext>
            </p:extLst>
          </p:nvPr>
        </p:nvGraphicFramePr>
        <p:xfrm>
          <a:off x="407987" y="1808163"/>
          <a:ext cx="5543551" cy="3108960"/>
        </p:xfrm>
        <a:graphic>
          <a:graphicData uri="http://schemas.openxmlformats.org/drawingml/2006/table">
            <a:tbl>
              <a:tblPr firstRow="1" bandRow="1">
                <a:tableStyleId>{5C22544A-7EE6-4342-B048-85BDC9FD1C3A}</a:tableStyleId>
              </a:tblPr>
              <a:tblGrid>
                <a:gridCol w="2936346">
                  <a:extLst>
                    <a:ext uri="{9D8B030D-6E8A-4147-A177-3AD203B41FA5}">
                      <a16:colId xmlns:a16="http://schemas.microsoft.com/office/drawing/2014/main" val="3747878600"/>
                    </a:ext>
                  </a:extLst>
                </a:gridCol>
                <a:gridCol w="1334155">
                  <a:extLst>
                    <a:ext uri="{9D8B030D-6E8A-4147-A177-3AD203B41FA5}">
                      <a16:colId xmlns:a16="http://schemas.microsoft.com/office/drawing/2014/main" val="1472159167"/>
                    </a:ext>
                  </a:extLst>
                </a:gridCol>
                <a:gridCol w="1273050">
                  <a:extLst>
                    <a:ext uri="{9D8B030D-6E8A-4147-A177-3AD203B41FA5}">
                      <a16:colId xmlns:a16="http://schemas.microsoft.com/office/drawing/2014/main" val="936737090"/>
                    </a:ext>
                  </a:extLst>
                </a:gridCol>
              </a:tblGrid>
              <a:tr h="0">
                <a:tc rowSpan="2">
                  <a:txBody>
                    <a:bodyPr/>
                    <a:lstStyle/>
                    <a:p>
                      <a:r>
                        <a:rPr lang="en-IT" sz="1200"/>
                        <a:t>Prevelence</a:t>
                      </a:r>
                    </a:p>
                  </a:txBody>
                  <a:tcPr anchor="b">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en-IT" sz="1200"/>
                        <a:t>Ibrutinib RTX</a:t>
                      </a:r>
                    </a:p>
                  </a:txBody>
                  <a:tcPr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IT" sz="1200"/>
                    </a:p>
                  </a:txBody>
                  <a:tcPr>
                    <a:solidFill>
                      <a:schemeClr val="tx2"/>
                    </a:solidFill>
                  </a:tcPr>
                </a:tc>
                <a:extLst>
                  <a:ext uri="{0D108BD9-81ED-4DB2-BD59-A6C34878D82A}">
                    <a16:rowId xmlns:a16="http://schemas.microsoft.com/office/drawing/2014/main" val="1882789877"/>
                  </a:ext>
                </a:extLst>
              </a:tr>
              <a:tr h="135796">
                <a:tc vMerge="1">
                  <a:txBody>
                    <a:bodyPr/>
                    <a:lstStyle/>
                    <a:p>
                      <a:endParaRPr lang="en-IT" sz="1200"/>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T" sz="1200">
                          <a:solidFill>
                            <a:schemeClr val="bg1"/>
                          </a:solidFill>
                        </a:rPr>
                        <a:t>Year 3-4 (n=54)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T" sz="1200">
                          <a:solidFill>
                            <a:schemeClr val="bg1"/>
                          </a:solidFill>
                        </a:rPr>
                        <a:t>Year 4-5 (n=40)</a:t>
                      </a: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947527206"/>
                  </a:ext>
                </a:extLst>
              </a:tr>
              <a:tr h="174084">
                <a:tc>
                  <a:txBody>
                    <a:bodyPr/>
                    <a:lstStyle/>
                    <a:p>
                      <a:r>
                        <a:rPr lang="en-IT" sz="1200"/>
                        <a:t>AE leading to ibrutinib dose reduction, </a:t>
                      </a:r>
                      <a:br>
                        <a:rPr lang="de-DE" sz="1200"/>
                      </a:br>
                      <a:r>
                        <a:rPr lang="en-IT" sz="1200"/>
                        <a:t>n (%)</a:t>
                      </a:r>
                    </a:p>
                  </a:txBody>
                  <a:tcPr anchor="ctr">
                    <a:lnT w="38100" cap="flat" cmpd="sng" algn="ctr">
                      <a:solidFill>
                        <a:schemeClr val="bg1"/>
                      </a:solidFill>
                      <a:prstDash val="solid"/>
                      <a:round/>
                      <a:headEnd type="none" w="med" len="med"/>
                      <a:tailEnd type="none" w="med" len="med"/>
                    </a:lnT>
                    <a:solidFill>
                      <a:srgbClr val="CBCDD2"/>
                    </a:solidFill>
                  </a:tcPr>
                </a:tc>
                <a:tc>
                  <a:txBody>
                    <a:bodyPr/>
                    <a:lstStyle/>
                    <a:p>
                      <a:pPr algn="ctr"/>
                      <a:r>
                        <a:rPr lang="en-IT" sz="1200"/>
                        <a:t>6 (11)</a:t>
                      </a:r>
                    </a:p>
                  </a:txBody>
                  <a:tcPr anchor="ctr">
                    <a:lnT w="38100" cap="flat" cmpd="sng" algn="ctr">
                      <a:solidFill>
                        <a:schemeClr val="bg1"/>
                      </a:solidFill>
                      <a:prstDash val="solid"/>
                      <a:round/>
                      <a:headEnd type="none" w="med" len="med"/>
                      <a:tailEnd type="none" w="med" len="med"/>
                    </a:lnT>
                    <a:solidFill>
                      <a:srgbClr val="CBCDD2"/>
                    </a:solidFill>
                  </a:tcPr>
                </a:tc>
                <a:tc>
                  <a:txBody>
                    <a:bodyPr/>
                    <a:lstStyle/>
                    <a:p>
                      <a:pPr algn="ctr"/>
                      <a:r>
                        <a:rPr lang="en-IT" sz="1200"/>
                        <a:t>2 (5)</a:t>
                      </a:r>
                    </a:p>
                  </a:txBody>
                  <a:tcPr anchor="ctr">
                    <a:lnT w="38100" cap="flat" cmpd="sng" algn="ctr">
                      <a:solidFill>
                        <a:schemeClr val="bg1"/>
                      </a:solidFill>
                      <a:prstDash val="solid"/>
                      <a:round/>
                      <a:headEnd type="none" w="med" len="med"/>
                      <a:tailEnd type="none" w="med" len="med"/>
                    </a:lnT>
                    <a:solidFill>
                      <a:srgbClr val="CBCDD2"/>
                    </a:solidFill>
                  </a:tcPr>
                </a:tc>
                <a:extLst>
                  <a:ext uri="{0D108BD9-81ED-4DB2-BD59-A6C34878D82A}">
                    <a16:rowId xmlns:a16="http://schemas.microsoft.com/office/drawing/2014/main" val="1569740779"/>
                  </a:ext>
                </a:extLst>
              </a:tr>
              <a:tr h="174084">
                <a:tc>
                  <a:txBody>
                    <a:bodyPr/>
                    <a:lstStyle/>
                    <a:p>
                      <a:r>
                        <a:rPr lang="en-IT" sz="1200"/>
                        <a:t>AE leading to ibrutinib discontinuation, </a:t>
                      </a:r>
                      <a:br>
                        <a:rPr lang="de-DE" sz="1200"/>
                      </a:br>
                      <a:r>
                        <a:rPr lang="en-IT" sz="1200"/>
                        <a:t>n (%)</a:t>
                      </a:r>
                    </a:p>
                  </a:txBody>
                  <a:tcPr anchor="ctr">
                    <a:solidFill>
                      <a:srgbClr val="E7E8EA"/>
                    </a:solidFill>
                  </a:tcPr>
                </a:tc>
                <a:tc>
                  <a:txBody>
                    <a:bodyPr/>
                    <a:lstStyle/>
                    <a:p>
                      <a:pPr algn="ctr"/>
                      <a:r>
                        <a:rPr lang="en-IT" sz="1200"/>
                        <a:t>2 (4)</a:t>
                      </a:r>
                    </a:p>
                  </a:txBody>
                  <a:tcPr anchor="ctr">
                    <a:solidFill>
                      <a:srgbClr val="E7E8EA"/>
                    </a:solidFill>
                  </a:tcPr>
                </a:tc>
                <a:tc>
                  <a:txBody>
                    <a:bodyPr/>
                    <a:lstStyle/>
                    <a:p>
                      <a:pPr algn="ctr"/>
                      <a:r>
                        <a:rPr lang="en-IT" sz="1200"/>
                        <a:t>2 (5)</a:t>
                      </a:r>
                    </a:p>
                  </a:txBody>
                  <a:tcPr anchor="ctr">
                    <a:solidFill>
                      <a:srgbClr val="E7E8EA"/>
                    </a:solidFill>
                  </a:tcPr>
                </a:tc>
                <a:extLst>
                  <a:ext uri="{0D108BD9-81ED-4DB2-BD59-A6C34878D82A}">
                    <a16:rowId xmlns:a16="http://schemas.microsoft.com/office/drawing/2014/main" val="1318918849"/>
                  </a:ext>
                </a:extLst>
              </a:tr>
              <a:tr h="0">
                <a:tc>
                  <a:txBody>
                    <a:bodyPr/>
                    <a:lstStyle/>
                    <a:p>
                      <a:r>
                        <a:rPr lang="en-IT" sz="1200"/>
                        <a:t>Death due to TEAE, n (%)</a:t>
                      </a:r>
                    </a:p>
                  </a:txBody>
                  <a:tcPr anchor="ctr">
                    <a:solidFill>
                      <a:srgbClr val="CBCDD2"/>
                    </a:solidFill>
                  </a:tcPr>
                </a:tc>
                <a:tc>
                  <a:txBody>
                    <a:bodyPr/>
                    <a:lstStyle/>
                    <a:p>
                      <a:pPr algn="ctr"/>
                      <a:r>
                        <a:rPr lang="en-IT" sz="1200"/>
                        <a:t>0</a:t>
                      </a:r>
                    </a:p>
                  </a:txBody>
                  <a:tcPr anchor="ctr">
                    <a:solidFill>
                      <a:srgbClr val="CBCDD2"/>
                    </a:solidFill>
                  </a:tcPr>
                </a:tc>
                <a:tc>
                  <a:txBody>
                    <a:bodyPr/>
                    <a:lstStyle/>
                    <a:p>
                      <a:pPr algn="ctr"/>
                      <a:r>
                        <a:rPr lang="en-IT" sz="1200"/>
                        <a:t>1 (3)</a:t>
                      </a:r>
                      <a:r>
                        <a:rPr lang="en-IT" sz="1200" baseline="30000"/>
                        <a:t>a</a:t>
                      </a:r>
                    </a:p>
                  </a:txBody>
                  <a:tcPr anchor="ctr">
                    <a:solidFill>
                      <a:srgbClr val="CBCDD2"/>
                    </a:solidFill>
                  </a:tcPr>
                </a:tc>
                <a:extLst>
                  <a:ext uri="{0D108BD9-81ED-4DB2-BD59-A6C34878D82A}">
                    <a16:rowId xmlns:a16="http://schemas.microsoft.com/office/drawing/2014/main" val="1303198942"/>
                  </a:ext>
                </a:extLst>
              </a:tr>
              <a:tr h="0">
                <a:tc>
                  <a:txBody>
                    <a:bodyPr/>
                    <a:lstStyle/>
                    <a:p>
                      <a:r>
                        <a:rPr lang="en-IT" sz="1200"/>
                        <a:t>Majo</a:t>
                      </a:r>
                      <a:r>
                        <a:rPr lang="de-DE" sz="1200"/>
                        <a:t>r</a:t>
                      </a:r>
                      <a:r>
                        <a:rPr lang="en-IT" sz="1200"/>
                        <a:t> hemorrhage, n (%)</a:t>
                      </a:r>
                    </a:p>
                  </a:txBody>
                  <a:tcPr anchor="ctr">
                    <a:solidFill>
                      <a:srgbClr val="E7E8EA"/>
                    </a:solidFill>
                  </a:tcPr>
                </a:tc>
                <a:tc>
                  <a:txBody>
                    <a:bodyPr/>
                    <a:lstStyle/>
                    <a:p>
                      <a:pPr algn="ctr"/>
                      <a:r>
                        <a:rPr lang="en-IT" sz="1200"/>
                        <a:t>0</a:t>
                      </a:r>
                    </a:p>
                  </a:txBody>
                  <a:tcPr anchor="ctr">
                    <a:solidFill>
                      <a:srgbClr val="E7E8EA"/>
                    </a:solidFill>
                  </a:tcPr>
                </a:tc>
                <a:tc>
                  <a:txBody>
                    <a:bodyPr/>
                    <a:lstStyle/>
                    <a:p>
                      <a:pPr algn="ctr"/>
                      <a:r>
                        <a:rPr lang="en-IT" sz="1200"/>
                        <a:t>0</a:t>
                      </a:r>
                    </a:p>
                  </a:txBody>
                  <a:tcPr anchor="ctr">
                    <a:solidFill>
                      <a:srgbClr val="E7E8EA"/>
                    </a:solidFill>
                  </a:tcPr>
                </a:tc>
                <a:extLst>
                  <a:ext uri="{0D108BD9-81ED-4DB2-BD59-A6C34878D82A}">
                    <a16:rowId xmlns:a16="http://schemas.microsoft.com/office/drawing/2014/main" val="2019804706"/>
                  </a:ext>
                </a:extLst>
              </a:tr>
              <a:tr h="0">
                <a:tc>
                  <a:txBody>
                    <a:bodyPr/>
                    <a:lstStyle/>
                    <a:p>
                      <a:r>
                        <a:rPr lang="en-IT" sz="1200"/>
                        <a:t>Most common TEAEs, n (%)</a:t>
                      </a:r>
                    </a:p>
                  </a:txBody>
                  <a:tcPr anchor="ctr">
                    <a:solidFill>
                      <a:srgbClr val="CBCDD2"/>
                    </a:solidFill>
                  </a:tcPr>
                </a:tc>
                <a:tc>
                  <a:txBody>
                    <a:bodyPr/>
                    <a:lstStyle/>
                    <a:p>
                      <a:pPr algn="ctr"/>
                      <a:endParaRPr lang="en-IT" sz="1200"/>
                    </a:p>
                  </a:txBody>
                  <a:tcPr anchor="ctr">
                    <a:solidFill>
                      <a:srgbClr val="CBCDD2"/>
                    </a:solidFill>
                  </a:tcPr>
                </a:tc>
                <a:tc>
                  <a:txBody>
                    <a:bodyPr/>
                    <a:lstStyle/>
                    <a:p>
                      <a:pPr algn="ctr"/>
                      <a:endParaRPr lang="en-IT" sz="1200"/>
                    </a:p>
                  </a:txBody>
                  <a:tcPr anchor="ctr">
                    <a:solidFill>
                      <a:srgbClr val="CBCDD2"/>
                    </a:solidFill>
                  </a:tcPr>
                </a:tc>
                <a:extLst>
                  <a:ext uri="{0D108BD9-81ED-4DB2-BD59-A6C34878D82A}">
                    <a16:rowId xmlns:a16="http://schemas.microsoft.com/office/drawing/2014/main" val="2417526120"/>
                  </a:ext>
                </a:extLst>
              </a:tr>
              <a:tr h="0">
                <a:tc>
                  <a:txBody>
                    <a:bodyPr/>
                    <a:lstStyle/>
                    <a:p>
                      <a:r>
                        <a:rPr lang="en-IT" sz="1200"/>
                        <a:t>Diarrhea</a:t>
                      </a:r>
                    </a:p>
                  </a:txBody>
                  <a:tcPr anchor="ctr">
                    <a:solidFill>
                      <a:srgbClr val="E7E8EA"/>
                    </a:solidFill>
                  </a:tcPr>
                </a:tc>
                <a:tc>
                  <a:txBody>
                    <a:bodyPr/>
                    <a:lstStyle/>
                    <a:p>
                      <a:pPr algn="ctr"/>
                      <a:r>
                        <a:rPr lang="en-IT" sz="1200"/>
                        <a:t>6 (11)</a:t>
                      </a:r>
                    </a:p>
                  </a:txBody>
                  <a:tcPr anchor="ctr">
                    <a:solidFill>
                      <a:srgbClr val="E7E8EA"/>
                    </a:solidFill>
                  </a:tcPr>
                </a:tc>
                <a:tc>
                  <a:txBody>
                    <a:bodyPr/>
                    <a:lstStyle/>
                    <a:p>
                      <a:pPr algn="ctr"/>
                      <a:r>
                        <a:rPr lang="en-IT" sz="1200"/>
                        <a:t>1 (3)</a:t>
                      </a:r>
                    </a:p>
                  </a:txBody>
                  <a:tcPr anchor="ctr">
                    <a:solidFill>
                      <a:srgbClr val="E7E8EA"/>
                    </a:solidFill>
                  </a:tcPr>
                </a:tc>
                <a:extLst>
                  <a:ext uri="{0D108BD9-81ED-4DB2-BD59-A6C34878D82A}">
                    <a16:rowId xmlns:a16="http://schemas.microsoft.com/office/drawing/2014/main" val="4160390681"/>
                  </a:ext>
                </a:extLst>
              </a:tr>
              <a:tr h="0">
                <a:tc>
                  <a:txBody>
                    <a:bodyPr/>
                    <a:lstStyle/>
                    <a:p>
                      <a:r>
                        <a:rPr lang="en-IT" sz="1200"/>
                        <a:t>Arthralgia</a:t>
                      </a:r>
                    </a:p>
                  </a:txBody>
                  <a:tcPr anchor="ctr">
                    <a:solidFill>
                      <a:srgbClr val="CBCDD2"/>
                    </a:solidFill>
                  </a:tcPr>
                </a:tc>
                <a:tc>
                  <a:txBody>
                    <a:bodyPr/>
                    <a:lstStyle/>
                    <a:p>
                      <a:pPr algn="ctr"/>
                      <a:r>
                        <a:rPr lang="en-IT" sz="1200"/>
                        <a:t>8 (15)</a:t>
                      </a:r>
                    </a:p>
                  </a:txBody>
                  <a:tcPr anchor="ctr">
                    <a:solidFill>
                      <a:srgbClr val="CBCDD2"/>
                    </a:solidFill>
                  </a:tcPr>
                </a:tc>
                <a:tc>
                  <a:txBody>
                    <a:bodyPr/>
                    <a:lstStyle/>
                    <a:p>
                      <a:pPr algn="ctr"/>
                      <a:r>
                        <a:rPr lang="en-IT" sz="1200"/>
                        <a:t>5 (13)</a:t>
                      </a:r>
                    </a:p>
                  </a:txBody>
                  <a:tcPr anchor="ctr">
                    <a:solidFill>
                      <a:srgbClr val="CBCDD2"/>
                    </a:solidFill>
                  </a:tcPr>
                </a:tc>
                <a:extLst>
                  <a:ext uri="{0D108BD9-81ED-4DB2-BD59-A6C34878D82A}">
                    <a16:rowId xmlns:a16="http://schemas.microsoft.com/office/drawing/2014/main" val="2169198879"/>
                  </a:ext>
                </a:extLst>
              </a:tr>
              <a:tr h="0">
                <a:tc>
                  <a:txBody>
                    <a:bodyPr/>
                    <a:lstStyle/>
                    <a:p>
                      <a:r>
                        <a:rPr lang="en-IT" sz="1200"/>
                        <a:t>Hypertension</a:t>
                      </a:r>
                    </a:p>
                  </a:txBody>
                  <a:tcPr anchor="ctr">
                    <a:solidFill>
                      <a:srgbClr val="E7E8EA"/>
                    </a:solidFill>
                  </a:tcPr>
                </a:tc>
                <a:tc>
                  <a:txBody>
                    <a:bodyPr/>
                    <a:lstStyle/>
                    <a:p>
                      <a:pPr algn="ctr"/>
                      <a:r>
                        <a:rPr lang="en-IT" sz="1200"/>
                        <a:t>9 (17)</a:t>
                      </a:r>
                    </a:p>
                  </a:txBody>
                  <a:tcPr anchor="ctr">
                    <a:solidFill>
                      <a:srgbClr val="E7E8EA"/>
                    </a:solidFill>
                  </a:tcPr>
                </a:tc>
                <a:tc>
                  <a:txBody>
                    <a:bodyPr/>
                    <a:lstStyle/>
                    <a:p>
                      <a:pPr algn="ctr"/>
                      <a:r>
                        <a:rPr lang="en-IT" sz="1200"/>
                        <a:t>4 (10)</a:t>
                      </a:r>
                    </a:p>
                  </a:txBody>
                  <a:tcPr anchor="ctr">
                    <a:solidFill>
                      <a:srgbClr val="E7E8EA"/>
                    </a:solidFill>
                  </a:tcPr>
                </a:tc>
                <a:extLst>
                  <a:ext uri="{0D108BD9-81ED-4DB2-BD59-A6C34878D82A}">
                    <a16:rowId xmlns:a16="http://schemas.microsoft.com/office/drawing/2014/main" val="3645996009"/>
                  </a:ext>
                </a:extLst>
              </a:tr>
            </a:tbl>
          </a:graphicData>
        </a:graphic>
      </p:graphicFrame>
      <p:sp>
        <p:nvSpPr>
          <p:cNvPr id="12" name="Rectangle 11">
            <a:extLst>
              <a:ext uri="{FF2B5EF4-FFF2-40B4-BE49-F238E27FC236}">
                <a16:creationId xmlns:a16="http://schemas.microsoft.com/office/drawing/2014/main" id="{C0B9D99A-110F-034E-AC52-5D390160CE77}"/>
              </a:ext>
            </a:extLst>
          </p:cNvPr>
          <p:cNvSpPr/>
          <p:nvPr/>
        </p:nvSpPr>
        <p:spPr>
          <a:xfrm>
            <a:off x="410909" y="5240400"/>
            <a:ext cx="5540630" cy="861774"/>
          </a:xfrm>
          <a:prstGeom prst="rect">
            <a:avLst/>
          </a:prstGeom>
        </p:spPr>
        <p:txBody>
          <a:bodyPr wrap="square" lIns="0" tIns="0" rIns="0" bIns="0" anchor="t">
            <a:spAutoFit/>
          </a:bodyPr>
          <a:lstStyle/>
          <a:p>
            <a:pPr marL="171450" indent="-171450">
              <a:buClr>
                <a:schemeClr val="bg2"/>
              </a:buClr>
              <a:buFont typeface="Arial" panose="020B0604020202020204" pitchFamily="34" charset="0"/>
              <a:buChar char="•"/>
            </a:pPr>
            <a:r>
              <a:rPr lang="en-GB" sz="1400"/>
              <a:t>With 63 months of overall follow-up, ibrutinib-RTX maintained a manageable safety profile </a:t>
            </a:r>
          </a:p>
          <a:p>
            <a:pPr marL="171450" indent="-171450">
              <a:buClr>
                <a:schemeClr val="bg2"/>
              </a:buClr>
              <a:buFont typeface="Arial" panose="020B0604020202020204" pitchFamily="34" charset="0"/>
              <a:buChar char="•"/>
            </a:pPr>
            <a:r>
              <a:rPr lang="en-GB" sz="1400"/>
              <a:t>88% of AEs that led to an ibrutinib dose reduction resolved following dose reduction</a:t>
            </a:r>
            <a:endParaRPr lang="en-GB" sz="1400">
              <a:effectLst/>
            </a:endParaRPr>
          </a:p>
        </p:txBody>
      </p:sp>
      <p:sp>
        <p:nvSpPr>
          <p:cNvPr id="13" name="Rectangle 12">
            <a:extLst>
              <a:ext uri="{FF2B5EF4-FFF2-40B4-BE49-F238E27FC236}">
                <a16:creationId xmlns:a16="http://schemas.microsoft.com/office/drawing/2014/main" id="{3F4E15AD-CFCF-C447-99C9-D82B9B6EAD39}"/>
              </a:ext>
            </a:extLst>
          </p:cNvPr>
          <p:cNvSpPr/>
          <p:nvPr/>
        </p:nvSpPr>
        <p:spPr>
          <a:xfrm>
            <a:off x="407989" y="4945211"/>
            <a:ext cx="5543550" cy="246221"/>
          </a:xfrm>
          <a:prstGeom prst="rect">
            <a:avLst/>
          </a:prstGeom>
        </p:spPr>
        <p:txBody>
          <a:bodyPr wrap="square" lIns="0" tIns="0" rIns="0" bIns="0">
            <a:spAutoFit/>
          </a:bodyPr>
          <a:lstStyle/>
          <a:p>
            <a:r>
              <a:rPr lang="en-GB" sz="800">
                <a:latin typeface="+mj-lt"/>
              </a:rPr>
              <a:t>Treatment ended for the placebo-RTX arm; safety data for this arm has been previously reported.</a:t>
            </a:r>
          </a:p>
          <a:p>
            <a:r>
              <a:rPr lang="en-GB" sz="800" baseline="30000">
                <a:latin typeface="+mj-lt"/>
              </a:rPr>
              <a:t>a</a:t>
            </a:r>
            <a:r>
              <a:rPr lang="en-GB" sz="800">
                <a:latin typeface="+mj-lt"/>
              </a:rPr>
              <a:t>One patient in the ibrutinib-RTX arm died due to pneumonia; this AE was not considered related to study drug.</a:t>
            </a:r>
            <a:endParaRPr lang="en-GB" sz="800">
              <a:effectLst/>
              <a:latin typeface="+mj-lt"/>
            </a:endParaRPr>
          </a:p>
        </p:txBody>
      </p:sp>
      <p:sp>
        <p:nvSpPr>
          <p:cNvPr id="14" name="Rectangle 13">
            <a:extLst>
              <a:ext uri="{FF2B5EF4-FFF2-40B4-BE49-F238E27FC236}">
                <a16:creationId xmlns:a16="http://schemas.microsoft.com/office/drawing/2014/main" id="{8BE5F9F2-5B54-F549-B65F-12F0557A5469}"/>
              </a:ext>
            </a:extLst>
          </p:cNvPr>
          <p:cNvSpPr/>
          <p:nvPr/>
        </p:nvSpPr>
        <p:spPr>
          <a:xfrm>
            <a:off x="6249008" y="5240400"/>
            <a:ext cx="5398024" cy="1077218"/>
          </a:xfrm>
          <a:prstGeom prst="rect">
            <a:avLst/>
          </a:prstGeom>
        </p:spPr>
        <p:txBody>
          <a:bodyPr wrap="square" lIns="0" tIns="0" rIns="0" bIns="0" anchor="t">
            <a:spAutoFit/>
          </a:bodyPr>
          <a:lstStyle/>
          <a:p>
            <a:pPr marL="285750" indent="-285750">
              <a:buClr>
                <a:schemeClr val="bg2"/>
              </a:buClr>
              <a:buFont typeface="Arial" panose="020B0604020202020204" pitchFamily="34" charset="0"/>
              <a:buChar char="•"/>
            </a:pPr>
            <a:r>
              <a:rPr lang="en-GB" sz="1400"/>
              <a:t>The prevalence of grade ≥3 AEs of clinical interest with ibrutinib-RTX generally decreased over time</a:t>
            </a:r>
          </a:p>
          <a:p>
            <a:pPr marL="285750" indent="-285750">
              <a:buClr>
                <a:schemeClr val="bg2"/>
              </a:buClr>
              <a:buFont typeface="Arial" panose="020B0604020202020204" pitchFamily="34" charset="0"/>
              <a:buChar char="•"/>
            </a:pPr>
            <a:r>
              <a:rPr lang="en-GB" sz="1400"/>
              <a:t>12 patients presented with grade 3/4 atrial fibrillation, and 9 (75%) remained on treatment; no other ibrutinib discontinuations due to common (≥10%) grade 3/4 AEs occurred</a:t>
            </a:r>
            <a:endParaRPr lang="en-GB" sz="1400">
              <a:effectLst/>
            </a:endParaRPr>
          </a:p>
        </p:txBody>
      </p:sp>
      <p:sp>
        <p:nvSpPr>
          <p:cNvPr id="106" name="TextBox 15">
            <a:extLst>
              <a:ext uri="{FF2B5EF4-FFF2-40B4-BE49-F238E27FC236}">
                <a16:creationId xmlns:a16="http://schemas.microsoft.com/office/drawing/2014/main" id="{307497D0-1D2A-AE45-8552-E800CFB5EB62}"/>
              </a:ext>
            </a:extLst>
          </p:cNvPr>
          <p:cNvSpPr txBox="1"/>
          <p:nvPr/>
        </p:nvSpPr>
        <p:spPr>
          <a:xfrm>
            <a:off x="6240463" y="4945211"/>
            <a:ext cx="2276390" cy="123111"/>
          </a:xfrm>
          <a:prstGeom prst="rect">
            <a:avLst/>
          </a:prstGeom>
          <a:noFill/>
        </p:spPr>
        <p:txBody>
          <a:bodyPr wrap="square" lIns="0" tIns="0" rIns="0" bIns="0" rtlCol="0">
            <a:spAutoFit/>
          </a:bodyPr>
          <a:lstStyle/>
          <a:p>
            <a:r>
              <a:rPr lang="en-GB" sz="800" baseline="30000">
                <a:latin typeface="+mj-lt"/>
              </a:rPr>
              <a:t>a</a:t>
            </a:r>
            <a:r>
              <a:rPr lang="en-GB" sz="800">
                <a:latin typeface="+mj-lt"/>
              </a:rPr>
              <a:t>C</a:t>
            </a:r>
            <a:r>
              <a:rPr lang="en-IT" sz="800">
                <a:latin typeface="+mj-lt"/>
              </a:rPr>
              <a:t>ombined terms </a:t>
            </a:r>
          </a:p>
        </p:txBody>
      </p:sp>
      <p:pic>
        <p:nvPicPr>
          <p:cNvPr id="158" name="Grafik 157">
            <a:extLst>
              <a:ext uri="{FF2B5EF4-FFF2-40B4-BE49-F238E27FC236}">
                <a16:creationId xmlns:a16="http://schemas.microsoft.com/office/drawing/2014/main" id="{14033BE9-157A-7A4E-959B-BFF50F9FEDD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240463" y="1821493"/>
            <a:ext cx="5227990" cy="3340105"/>
          </a:xfrm>
          <a:prstGeom prst="rect">
            <a:avLst/>
          </a:prstGeom>
        </p:spPr>
      </p:pic>
    </p:spTree>
    <p:extLst>
      <p:ext uri="{BB962C8B-B14F-4D97-AF65-F5344CB8AC3E}">
        <p14:creationId xmlns:p14="http://schemas.microsoft.com/office/powerpoint/2010/main" val="296643210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52F898F8-B3F2-9247-9DB1-154942F86DFC}"/>
              </a:ext>
            </a:extLst>
          </p:cNvPr>
          <p:cNvSpPr>
            <a:spLocks noGrp="1"/>
          </p:cNvSpPr>
          <p:nvPr>
            <p:ph idx="1"/>
          </p:nvPr>
        </p:nvSpPr>
        <p:spPr/>
        <p:txBody>
          <a:bodyPr vert="horz" lIns="0" tIns="0" rIns="0" bIns="0" rtlCol="0" anchor="t">
            <a:noAutofit/>
          </a:bodyPr>
          <a:lstStyle/>
          <a:p>
            <a:r>
              <a:rPr lang="de-DE" err="1"/>
              <a:t>With</a:t>
            </a:r>
            <a:r>
              <a:rPr lang="de-DE"/>
              <a:t> 63 </a:t>
            </a:r>
            <a:r>
              <a:rPr lang="de-DE" err="1"/>
              <a:t>months</a:t>
            </a:r>
            <a:r>
              <a:rPr lang="de-DE"/>
              <a:t> </a:t>
            </a:r>
            <a:r>
              <a:rPr lang="de-DE" err="1"/>
              <a:t>of</a:t>
            </a:r>
            <a:r>
              <a:rPr lang="de-DE"/>
              <a:t> </a:t>
            </a:r>
            <a:r>
              <a:rPr lang="de-DE" err="1"/>
              <a:t>overall</a:t>
            </a:r>
            <a:r>
              <a:rPr lang="de-DE"/>
              <a:t> follow-</a:t>
            </a:r>
            <a:r>
              <a:rPr lang="de-DE" err="1"/>
              <a:t>up</a:t>
            </a:r>
            <a:r>
              <a:rPr lang="de-DE"/>
              <a:t>, </a:t>
            </a:r>
            <a:r>
              <a:rPr lang="de-DE" err="1"/>
              <a:t>ibrutinib</a:t>
            </a:r>
            <a:r>
              <a:rPr lang="de-DE"/>
              <a:t>-RTX </a:t>
            </a:r>
            <a:r>
              <a:rPr lang="de-DE" err="1"/>
              <a:t>showed</a:t>
            </a:r>
            <a:r>
              <a:rPr lang="de-DE"/>
              <a:t> </a:t>
            </a:r>
            <a:r>
              <a:rPr lang="de-DE" err="1"/>
              <a:t>ongoing</a:t>
            </a:r>
            <a:r>
              <a:rPr lang="de-DE"/>
              <a:t> </a:t>
            </a:r>
            <a:r>
              <a:rPr lang="de-DE" err="1"/>
              <a:t>superiority</a:t>
            </a:r>
            <a:r>
              <a:rPr lang="de-DE"/>
              <a:t> </a:t>
            </a:r>
            <a:r>
              <a:rPr lang="de-DE" err="1"/>
              <a:t>across</a:t>
            </a:r>
            <a:r>
              <a:rPr lang="de-DE"/>
              <a:t> </a:t>
            </a:r>
            <a:r>
              <a:rPr lang="de-DE" err="1"/>
              <a:t>clinical</a:t>
            </a:r>
            <a:r>
              <a:rPr lang="de-DE"/>
              <a:t> </a:t>
            </a:r>
            <a:r>
              <a:rPr lang="de-DE" err="1"/>
              <a:t>outcomes</a:t>
            </a:r>
            <a:r>
              <a:rPr lang="de-DE"/>
              <a:t> in </a:t>
            </a:r>
            <a:r>
              <a:rPr lang="de-DE" err="1"/>
              <a:t>patients</a:t>
            </a:r>
            <a:r>
              <a:rPr lang="de-DE"/>
              <a:t> </a:t>
            </a:r>
            <a:r>
              <a:rPr lang="de-DE" err="1"/>
              <a:t>with</a:t>
            </a:r>
            <a:r>
              <a:rPr lang="de-DE"/>
              <a:t> WM</a:t>
            </a:r>
          </a:p>
          <a:p>
            <a:pPr lvl="1"/>
            <a:r>
              <a:rPr lang="de-DE"/>
              <a:t>Major </a:t>
            </a:r>
            <a:r>
              <a:rPr lang="de-DE" err="1"/>
              <a:t>response</a:t>
            </a:r>
            <a:r>
              <a:rPr lang="de-DE"/>
              <a:t> rate was 76% </a:t>
            </a:r>
            <a:r>
              <a:rPr lang="de-DE" err="1"/>
              <a:t>with</a:t>
            </a:r>
            <a:r>
              <a:rPr lang="de-DE"/>
              <a:t> </a:t>
            </a:r>
            <a:r>
              <a:rPr lang="de-DE" err="1"/>
              <a:t>ibrutinib</a:t>
            </a:r>
            <a:r>
              <a:rPr lang="de-DE"/>
              <a:t>-RTX versus 31% </a:t>
            </a:r>
            <a:r>
              <a:rPr lang="de-DE" err="1"/>
              <a:t>with</a:t>
            </a:r>
            <a:r>
              <a:rPr lang="de-DE"/>
              <a:t> </a:t>
            </a:r>
            <a:r>
              <a:rPr lang="de-DE" err="1"/>
              <a:t>placebo</a:t>
            </a:r>
            <a:r>
              <a:rPr lang="de-DE"/>
              <a:t>-RTX</a:t>
            </a:r>
            <a:endParaRPr lang="de-DE">
              <a:cs typeface="Arial" panose="020B0604020202020204"/>
            </a:endParaRPr>
          </a:p>
          <a:p>
            <a:pPr lvl="1"/>
            <a:r>
              <a:rPr lang="de-DE" err="1"/>
              <a:t>Superiority</a:t>
            </a:r>
            <a:r>
              <a:rPr lang="de-DE"/>
              <a:t> was </a:t>
            </a:r>
            <a:r>
              <a:rPr lang="de-DE" err="1"/>
              <a:t>observed</a:t>
            </a:r>
            <a:r>
              <a:rPr lang="de-DE"/>
              <a:t> </a:t>
            </a:r>
            <a:r>
              <a:rPr lang="de-DE" err="1"/>
              <a:t>regardless</a:t>
            </a:r>
            <a:r>
              <a:rPr lang="de-DE"/>
              <a:t> </a:t>
            </a:r>
            <a:r>
              <a:rPr lang="de-DE" err="1"/>
              <a:t>of</a:t>
            </a:r>
            <a:r>
              <a:rPr lang="de-DE"/>
              <a:t> </a:t>
            </a:r>
            <a:r>
              <a:rPr lang="de-DE" err="1"/>
              <a:t>genotype</a:t>
            </a:r>
            <a:r>
              <a:rPr lang="de-DE"/>
              <a:t>, </a:t>
            </a:r>
            <a:r>
              <a:rPr lang="de-DE" err="1"/>
              <a:t>prior</a:t>
            </a:r>
            <a:r>
              <a:rPr lang="de-DE"/>
              <a:t> </a:t>
            </a:r>
            <a:r>
              <a:rPr lang="de-DE" err="1"/>
              <a:t>treatment</a:t>
            </a:r>
            <a:r>
              <a:rPr lang="de-DE"/>
              <a:t>, </a:t>
            </a:r>
            <a:r>
              <a:rPr lang="de-DE" err="1"/>
              <a:t>and</a:t>
            </a:r>
            <a:r>
              <a:rPr lang="de-DE"/>
              <a:t> </a:t>
            </a:r>
            <a:r>
              <a:rPr lang="de-DE" err="1"/>
              <a:t>key</a:t>
            </a:r>
            <a:r>
              <a:rPr lang="de-DE"/>
              <a:t> </a:t>
            </a:r>
            <a:r>
              <a:rPr lang="de-DE" err="1"/>
              <a:t>patient</a:t>
            </a:r>
            <a:r>
              <a:rPr lang="de-DE"/>
              <a:t> </a:t>
            </a:r>
            <a:r>
              <a:rPr lang="de-DE" err="1"/>
              <a:t>characteristics</a:t>
            </a:r>
            <a:endParaRPr lang="de-DE">
              <a:cs typeface="Arial" panose="020B0604020202020204"/>
            </a:endParaRPr>
          </a:p>
          <a:p>
            <a:pPr lvl="1"/>
            <a:r>
              <a:rPr lang="de-DE"/>
              <a:t>Patterns </a:t>
            </a:r>
            <a:r>
              <a:rPr lang="de-DE" err="1"/>
              <a:t>of</a:t>
            </a:r>
            <a:r>
              <a:rPr lang="de-DE"/>
              <a:t> </a:t>
            </a:r>
            <a:r>
              <a:rPr lang="de-DE" err="1"/>
              <a:t>response</a:t>
            </a:r>
            <a:r>
              <a:rPr lang="de-DE"/>
              <a:t> </a:t>
            </a:r>
            <a:r>
              <a:rPr lang="de-DE" err="1"/>
              <a:t>with</a:t>
            </a:r>
            <a:r>
              <a:rPr lang="de-DE"/>
              <a:t> </a:t>
            </a:r>
            <a:r>
              <a:rPr lang="de-DE" err="1"/>
              <a:t>ibrutinib</a:t>
            </a:r>
            <a:r>
              <a:rPr lang="de-DE"/>
              <a:t>-RTX </a:t>
            </a:r>
            <a:r>
              <a:rPr lang="de-DE" err="1"/>
              <a:t>were</a:t>
            </a:r>
            <a:r>
              <a:rPr lang="de-DE"/>
              <a:t> </a:t>
            </a:r>
            <a:r>
              <a:rPr lang="de-DE" err="1"/>
              <a:t>similar</a:t>
            </a:r>
            <a:r>
              <a:rPr lang="de-DE"/>
              <a:t> </a:t>
            </a:r>
            <a:r>
              <a:rPr lang="de-DE" err="1"/>
              <a:t>for</a:t>
            </a:r>
            <a:r>
              <a:rPr lang="de-DE"/>
              <a:t> </a:t>
            </a:r>
            <a:r>
              <a:rPr lang="de-DE" err="1"/>
              <a:t>both</a:t>
            </a:r>
            <a:r>
              <a:rPr lang="de-DE"/>
              <a:t> </a:t>
            </a:r>
            <a:r>
              <a:rPr lang="de-DE" err="1"/>
              <a:t>previously</a:t>
            </a:r>
            <a:r>
              <a:rPr lang="de-DE"/>
              <a:t> </a:t>
            </a:r>
            <a:r>
              <a:rPr lang="de-DE" err="1"/>
              <a:t>untreated</a:t>
            </a:r>
            <a:r>
              <a:rPr lang="de-DE"/>
              <a:t> </a:t>
            </a:r>
            <a:r>
              <a:rPr lang="de-DE" err="1"/>
              <a:t>and</a:t>
            </a:r>
            <a:r>
              <a:rPr lang="de-DE"/>
              <a:t> </a:t>
            </a:r>
            <a:r>
              <a:rPr lang="de-DE" err="1"/>
              <a:t>previously</a:t>
            </a:r>
            <a:r>
              <a:rPr lang="de-DE"/>
              <a:t> </a:t>
            </a:r>
            <a:r>
              <a:rPr lang="de-DE" err="1"/>
              <a:t>treated</a:t>
            </a:r>
            <a:r>
              <a:rPr lang="de-DE"/>
              <a:t> </a:t>
            </a:r>
            <a:r>
              <a:rPr lang="de-DE" err="1"/>
              <a:t>patients</a:t>
            </a:r>
            <a:endParaRPr lang="de-DE">
              <a:cs typeface="Arial" panose="020B0604020202020204"/>
            </a:endParaRPr>
          </a:p>
          <a:p>
            <a:pPr lvl="1"/>
            <a:r>
              <a:rPr lang="de-DE"/>
              <a:t>Responses </a:t>
            </a:r>
            <a:r>
              <a:rPr lang="de-DE" err="1"/>
              <a:t>deepened</a:t>
            </a:r>
            <a:r>
              <a:rPr lang="de-DE"/>
              <a:t> </a:t>
            </a:r>
            <a:r>
              <a:rPr lang="de-DE" err="1"/>
              <a:t>over</a:t>
            </a:r>
            <a:r>
              <a:rPr lang="de-DE"/>
              <a:t> time </a:t>
            </a:r>
            <a:r>
              <a:rPr lang="de-DE" err="1"/>
              <a:t>and</a:t>
            </a:r>
            <a:r>
              <a:rPr lang="de-DE"/>
              <a:t> </a:t>
            </a:r>
            <a:r>
              <a:rPr lang="de-DE" err="1"/>
              <a:t>the</a:t>
            </a:r>
            <a:r>
              <a:rPr lang="de-DE"/>
              <a:t> median PFS was not </a:t>
            </a:r>
            <a:r>
              <a:rPr lang="de-DE" err="1"/>
              <a:t>reached</a:t>
            </a:r>
            <a:r>
              <a:rPr lang="de-DE"/>
              <a:t> </a:t>
            </a:r>
            <a:r>
              <a:rPr lang="de-DE" err="1"/>
              <a:t>with</a:t>
            </a:r>
            <a:r>
              <a:rPr lang="de-DE"/>
              <a:t> &gt;5 </a:t>
            </a:r>
            <a:r>
              <a:rPr lang="de-DE" err="1"/>
              <a:t>years</a:t>
            </a:r>
            <a:r>
              <a:rPr lang="de-DE"/>
              <a:t> </a:t>
            </a:r>
            <a:r>
              <a:rPr lang="de-DE" err="1"/>
              <a:t>of</a:t>
            </a:r>
            <a:r>
              <a:rPr lang="de-DE"/>
              <a:t> follow-</a:t>
            </a:r>
            <a:r>
              <a:rPr lang="de-DE" err="1"/>
              <a:t>up</a:t>
            </a:r>
            <a:endParaRPr lang="de-DE">
              <a:cs typeface="Arial" panose="020B0604020202020204"/>
            </a:endParaRPr>
          </a:p>
          <a:p>
            <a:pPr lvl="1"/>
            <a:r>
              <a:rPr lang="de-DE"/>
              <a:t>95% </a:t>
            </a:r>
            <a:r>
              <a:rPr lang="de-DE" err="1"/>
              <a:t>of</a:t>
            </a:r>
            <a:r>
              <a:rPr lang="de-DE"/>
              <a:t> </a:t>
            </a:r>
            <a:r>
              <a:rPr lang="de-DE" err="1"/>
              <a:t>patients</a:t>
            </a:r>
            <a:r>
              <a:rPr lang="de-DE"/>
              <a:t> </a:t>
            </a:r>
            <a:r>
              <a:rPr lang="de-DE" err="1"/>
              <a:t>with</a:t>
            </a:r>
            <a:r>
              <a:rPr lang="de-DE"/>
              <a:t> </a:t>
            </a:r>
            <a:r>
              <a:rPr lang="de-DE" err="1"/>
              <a:t>baseline</a:t>
            </a:r>
            <a:r>
              <a:rPr lang="de-DE"/>
              <a:t> </a:t>
            </a:r>
            <a:r>
              <a:rPr lang="de-DE" err="1"/>
              <a:t>Hgb</a:t>
            </a:r>
            <a:r>
              <a:rPr lang="de-DE"/>
              <a:t> ≤110 </a:t>
            </a:r>
            <a:r>
              <a:rPr lang="de-DE" err="1"/>
              <a:t>g</a:t>
            </a:r>
            <a:r>
              <a:rPr lang="de-DE"/>
              <a:t>/L </a:t>
            </a:r>
            <a:r>
              <a:rPr lang="de-DE" err="1"/>
              <a:t>had</a:t>
            </a:r>
            <a:r>
              <a:rPr lang="de-DE"/>
              <a:t> </a:t>
            </a:r>
            <a:r>
              <a:rPr lang="de-DE" err="1"/>
              <a:t>sustained</a:t>
            </a:r>
            <a:r>
              <a:rPr lang="de-DE"/>
              <a:t> </a:t>
            </a:r>
            <a:r>
              <a:rPr lang="de-DE" err="1"/>
              <a:t>improvement</a:t>
            </a:r>
            <a:r>
              <a:rPr lang="de-DE"/>
              <a:t> in </a:t>
            </a:r>
            <a:r>
              <a:rPr lang="de-DE" err="1"/>
              <a:t>Hgb</a:t>
            </a:r>
            <a:endParaRPr lang="de-DE">
              <a:cs typeface="Arial" panose="020B0604020202020204"/>
            </a:endParaRPr>
          </a:p>
          <a:p>
            <a:r>
              <a:rPr lang="de-DE" err="1"/>
              <a:t>Ibrutinib</a:t>
            </a:r>
            <a:r>
              <a:rPr lang="de-DE"/>
              <a:t>-RTX </a:t>
            </a:r>
            <a:r>
              <a:rPr lang="de-DE" err="1"/>
              <a:t>maintained</a:t>
            </a:r>
            <a:r>
              <a:rPr lang="de-DE"/>
              <a:t> a </a:t>
            </a:r>
            <a:r>
              <a:rPr lang="de-DE" err="1"/>
              <a:t>manageable</a:t>
            </a:r>
            <a:r>
              <a:rPr lang="de-DE"/>
              <a:t> </a:t>
            </a:r>
            <a:r>
              <a:rPr lang="de-DE" err="1"/>
              <a:t>safety</a:t>
            </a:r>
            <a:r>
              <a:rPr lang="de-DE"/>
              <a:t> </a:t>
            </a:r>
            <a:r>
              <a:rPr lang="de-DE" err="1"/>
              <a:t>profile</a:t>
            </a:r>
            <a:endParaRPr lang="de-DE"/>
          </a:p>
          <a:p>
            <a:pPr lvl="1"/>
            <a:r>
              <a:rPr lang="de-DE" err="1"/>
              <a:t>No</a:t>
            </a:r>
            <a:r>
              <a:rPr lang="de-DE"/>
              <a:t> </a:t>
            </a:r>
            <a:r>
              <a:rPr lang="de-DE" err="1"/>
              <a:t>new</a:t>
            </a:r>
            <a:r>
              <a:rPr lang="de-DE"/>
              <a:t> </a:t>
            </a:r>
            <a:r>
              <a:rPr lang="de-DE" err="1"/>
              <a:t>safety</a:t>
            </a:r>
            <a:r>
              <a:rPr lang="de-DE"/>
              <a:t> </a:t>
            </a:r>
            <a:r>
              <a:rPr lang="de-DE" err="1"/>
              <a:t>signals</a:t>
            </a:r>
            <a:r>
              <a:rPr lang="de-DE"/>
              <a:t> </a:t>
            </a:r>
            <a:r>
              <a:rPr lang="de-DE" err="1"/>
              <a:t>were</a:t>
            </a:r>
            <a:r>
              <a:rPr lang="de-DE"/>
              <a:t> </a:t>
            </a:r>
            <a:r>
              <a:rPr lang="de-DE" err="1"/>
              <a:t>observed</a:t>
            </a:r>
            <a:r>
              <a:rPr lang="de-DE"/>
              <a:t> in </a:t>
            </a:r>
            <a:r>
              <a:rPr lang="de-DE" err="1"/>
              <a:t>patients</a:t>
            </a:r>
            <a:r>
              <a:rPr lang="de-DE"/>
              <a:t> </a:t>
            </a:r>
            <a:r>
              <a:rPr lang="de-DE" err="1"/>
              <a:t>with</a:t>
            </a:r>
            <a:r>
              <a:rPr lang="de-DE"/>
              <a:t> WM </a:t>
            </a:r>
            <a:r>
              <a:rPr lang="de-DE" err="1"/>
              <a:t>treated</a:t>
            </a:r>
            <a:r>
              <a:rPr lang="de-DE"/>
              <a:t> </a:t>
            </a:r>
            <a:r>
              <a:rPr lang="de-DE" err="1"/>
              <a:t>with</a:t>
            </a:r>
            <a:r>
              <a:rPr lang="de-DE"/>
              <a:t> </a:t>
            </a:r>
            <a:r>
              <a:rPr lang="de-DE" err="1"/>
              <a:t>long</a:t>
            </a:r>
            <a:r>
              <a:rPr lang="de-DE"/>
              <a:t>-term </a:t>
            </a:r>
            <a:r>
              <a:rPr lang="de-DE" err="1"/>
              <a:t>ibrutinib</a:t>
            </a:r>
            <a:r>
              <a:rPr lang="de-DE"/>
              <a:t> </a:t>
            </a:r>
            <a:r>
              <a:rPr lang="de-DE" err="1"/>
              <a:t>for</a:t>
            </a:r>
            <a:r>
              <a:rPr lang="de-DE"/>
              <a:t> &gt;5 </a:t>
            </a:r>
            <a:r>
              <a:rPr lang="de-DE" err="1"/>
              <a:t>years</a:t>
            </a:r>
            <a:endParaRPr lang="de-DE">
              <a:cs typeface="Arial" panose="020B0604020202020204"/>
            </a:endParaRPr>
          </a:p>
          <a:p>
            <a:endParaRPr lang="de-DE"/>
          </a:p>
        </p:txBody>
      </p:sp>
      <p:sp>
        <p:nvSpPr>
          <p:cNvPr id="3" name="Fußzeilenplatzhalter 2">
            <a:extLst>
              <a:ext uri="{FF2B5EF4-FFF2-40B4-BE49-F238E27FC236}">
                <a16:creationId xmlns:a16="http://schemas.microsoft.com/office/drawing/2014/main" id="{9472CA80-C637-3648-92C5-0F39F20E13D3}"/>
              </a:ext>
            </a:extLst>
          </p:cNvPr>
          <p:cNvSpPr>
            <a:spLocks noGrp="1"/>
          </p:cNvSpPr>
          <p:nvPr>
            <p:ph type="ftr" sz="quarter" idx="11"/>
          </p:nvPr>
        </p:nvSpPr>
        <p:spPr/>
        <p:txBody>
          <a:bodyPr/>
          <a:lstStyle/>
          <a:p>
            <a:r>
              <a:rPr lang="en-GB"/>
              <a:t>PFS, progression-free survival; Hgb, </a:t>
            </a:r>
            <a:r>
              <a:rPr lang="en-GB" err="1"/>
              <a:t>hemoglobin</a:t>
            </a:r>
            <a:r>
              <a:rPr lang="en-GB"/>
              <a:t>; RTX, rituximab; WM, </a:t>
            </a:r>
            <a:r>
              <a:rPr lang="en-GB" err="1"/>
              <a:t>Waldenström</a:t>
            </a:r>
            <a:r>
              <a:rPr lang="en-GB"/>
              <a:t> macroglobulinemia. </a:t>
            </a:r>
          </a:p>
          <a:p>
            <a:r>
              <a:rPr lang="en-GB" b="1"/>
              <a:t>Garcia-Sanz R et al,  Abstract EP782 presented at EHA 2021.</a:t>
            </a:r>
          </a:p>
        </p:txBody>
      </p:sp>
    </p:spTree>
    <p:extLst>
      <p:ext uri="{BB962C8B-B14F-4D97-AF65-F5344CB8AC3E}">
        <p14:creationId xmlns:p14="http://schemas.microsoft.com/office/powerpoint/2010/main" val="187511169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14270794-10B0-A241-843A-13E6ECA20DB7}"/>
              </a:ext>
            </a:extLst>
          </p:cNvPr>
          <p:cNvSpPr>
            <a:spLocks noGrp="1"/>
          </p:cNvSpPr>
          <p:nvPr>
            <p:ph type="title"/>
          </p:nvPr>
        </p:nvSpPr>
        <p:spPr/>
        <p:txBody>
          <a:bodyPr/>
          <a:lstStyle/>
          <a:p>
            <a:r>
              <a:rPr lang="de-DE" err="1"/>
              <a:t>Mavorixafor</a:t>
            </a:r>
            <a:r>
              <a:rPr lang="de-DE"/>
              <a:t> </a:t>
            </a:r>
            <a:br>
              <a:rPr lang="de-DE"/>
            </a:br>
            <a:r>
              <a:rPr lang="de-DE"/>
              <a:t>and </a:t>
            </a:r>
            <a:r>
              <a:rPr lang="de-DE" err="1"/>
              <a:t>ibrutinib</a:t>
            </a:r>
            <a:r>
              <a:rPr lang="de-DE"/>
              <a:t> in </a:t>
            </a:r>
            <a:r>
              <a:rPr lang="de-DE" err="1"/>
              <a:t>Waldenström</a:t>
            </a:r>
            <a:r>
              <a:rPr lang="de-DE"/>
              <a:t> </a:t>
            </a:r>
            <a:r>
              <a:rPr lang="de-DE" err="1"/>
              <a:t>macroglobulinemia</a:t>
            </a:r>
            <a:endParaRPr lang="de-DE"/>
          </a:p>
        </p:txBody>
      </p:sp>
      <p:sp>
        <p:nvSpPr>
          <p:cNvPr id="8" name="Textplatzhalter 7">
            <a:extLst>
              <a:ext uri="{FF2B5EF4-FFF2-40B4-BE49-F238E27FC236}">
                <a16:creationId xmlns:a16="http://schemas.microsoft.com/office/drawing/2014/main" id="{B696495D-2419-EC4E-AC39-E1F70D2FBBFF}"/>
              </a:ext>
            </a:extLst>
          </p:cNvPr>
          <p:cNvSpPr>
            <a:spLocks noGrp="1"/>
          </p:cNvSpPr>
          <p:nvPr>
            <p:ph type="body" idx="1"/>
          </p:nvPr>
        </p:nvSpPr>
        <p:spPr/>
        <p:txBody>
          <a:bodyPr/>
          <a:lstStyle/>
          <a:p>
            <a:r>
              <a:rPr lang="de-DE"/>
              <a:t>Phase 1b </a:t>
            </a:r>
            <a:r>
              <a:rPr lang="de-DE" err="1"/>
              <a:t>study</a:t>
            </a:r>
            <a:r>
              <a:rPr lang="de-DE"/>
              <a:t> </a:t>
            </a:r>
            <a:r>
              <a:rPr lang="de-DE" err="1"/>
              <a:t>of</a:t>
            </a:r>
            <a:r>
              <a:rPr lang="de-DE"/>
              <a:t> a CXCR4 </a:t>
            </a:r>
            <a:r>
              <a:rPr lang="de-DE" err="1"/>
              <a:t>antagonist</a:t>
            </a:r>
            <a:r>
              <a:rPr lang="de-DE"/>
              <a:t> in </a:t>
            </a:r>
            <a:r>
              <a:rPr lang="de-DE" err="1"/>
              <a:t>combination</a:t>
            </a:r>
            <a:r>
              <a:rPr lang="de-DE"/>
              <a:t> </a:t>
            </a:r>
            <a:r>
              <a:rPr lang="de-DE" err="1"/>
              <a:t>with</a:t>
            </a:r>
            <a:r>
              <a:rPr lang="de-DE"/>
              <a:t> a BTK </a:t>
            </a:r>
            <a:r>
              <a:rPr lang="de-DE" err="1"/>
              <a:t>inhibitor</a:t>
            </a:r>
            <a:r>
              <a:rPr lang="de-DE"/>
              <a:t> </a:t>
            </a:r>
          </a:p>
        </p:txBody>
      </p:sp>
    </p:spTree>
    <p:extLst>
      <p:ext uri="{BB962C8B-B14F-4D97-AF65-F5344CB8AC3E}">
        <p14:creationId xmlns:p14="http://schemas.microsoft.com/office/powerpoint/2010/main" val="211181215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PFS and OS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sz="800"/>
              <a:t>CI, confidence interval; HR, hazard ratio; OS, overall survival; KM, </a:t>
            </a:r>
            <a:r>
              <a:rPr lang="en-GB"/>
              <a:t>Kaplan-Meier; PD, progressive disease; </a:t>
            </a:r>
            <a:r>
              <a:rPr lang="en-US" sz="800"/>
              <a:t>PFS, progression-free survival. </a:t>
            </a:r>
          </a:p>
          <a:p>
            <a:r>
              <a:rPr lang="en-US" b="1">
                <a:cs typeface="Arial" panose="020B0604020202020204" pitchFamily="34" charset="0"/>
              </a:rPr>
              <a:t>Hillmen et al, Abstract </a:t>
            </a:r>
            <a:r>
              <a:rPr lang="en-US" sz="800" b="1" u="none" strike="noStrike">
                <a:effectLst/>
              </a:rPr>
              <a:t>LB1900</a:t>
            </a:r>
            <a:r>
              <a:rPr lang="en-US" b="1">
                <a:cs typeface="Calibri" panose="020F0502020204030204" pitchFamily="34" charset="0"/>
              </a:rPr>
              <a:t> </a:t>
            </a:r>
            <a:r>
              <a:rPr lang="en-US" b="1">
                <a:cs typeface="Arial" panose="020B0604020202020204" pitchFamily="34" charset="0"/>
              </a:rPr>
              <a:t>presented at EHA 2021</a:t>
            </a:r>
          </a:p>
        </p:txBody>
      </p:sp>
      <p:sp>
        <p:nvSpPr>
          <p:cNvPr id="22" name="Textplatzhalter 21">
            <a:extLst>
              <a:ext uri="{FF2B5EF4-FFF2-40B4-BE49-F238E27FC236}">
                <a16:creationId xmlns:a16="http://schemas.microsoft.com/office/drawing/2014/main" id="{1049EE82-BDAB-8542-A794-2DF384A4E121}"/>
              </a:ext>
            </a:extLst>
          </p:cNvPr>
          <p:cNvSpPr>
            <a:spLocks noGrp="1"/>
          </p:cNvSpPr>
          <p:nvPr>
            <p:ph type="body" sz="quarter" idx="12"/>
          </p:nvPr>
        </p:nvSpPr>
        <p:spPr/>
        <p:txBody>
          <a:bodyPr/>
          <a:lstStyle/>
          <a:p>
            <a:r>
              <a:rPr lang="de-DE"/>
              <a:t>PFS </a:t>
            </a:r>
            <a:r>
              <a:rPr lang="de-DE" err="1"/>
              <a:t>by</a:t>
            </a:r>
            <a:r>
              <a:rPr lang="de-DE"/>
              <a:t> </a:t>
            </a:r>
            <a:r>
              <a:rPr lang="de-DE" err="1"/>
              <a:t>investigator</a:t>
            </a:r>
            <a:r>
              <a:rPr lang="de-DE"/>
              <a:t> </a:t>
            </a:r>
            <a:r>
              <a:rPr lang="de-DE" err="1"/>
              <a:t>assessment</a:t>
            </a:r>
            <a:endParaRPr lang="de-DE"/>
          </a:p>
        </p:txBody>
      </p:sp>
      <p:sp>
        <p:nvSpPr>
          <p:cNvPr id="27" name="Textplatzhalter 26">
            <a:extLst>
              <a:ext uri="{FF2B5EF4-FFF2-40B4-BE49-F238E27FC236}">
                <a16:creationId xmlns:a16="http://schemas.microsoft.com/office/drawing/2014/main" id="{6237DA55-1558-B54F-9058-781D90D926E9}"/>
              </a:ext>
            </a:extLst>
          </p:cNvPr>
          <p:cNvSpPr>
            <a:spLocks noGrp="1"/>
          </p:cNvSpPr>
          <p:nvPr>
            <p:ph type="body" sz="quarter" idx="13"/>
          </p:nvPr>
        </p:nvSpPr>
        <p:spPr/>
        <p:txBody>
          <a:bodyPr/>
          <a:lstStyle/>
          <a:p>
            <a:r>
              <a:rPr lang="de-DE"/>
              <a:t>Overall </a:t>
            </a:r>
            <a:r>
              <a:rPr lang="de-DE" err="1"/>
              <a:t>survival</a:t>
            </a:r>
            <a:endParaRPr lang="de-DE"/>
          </a:p>
        </p:txBody>
      </p:sp>
      <p:sp>
        <p:nvSpPr>
          <p:cNvPr id="9" name="TextBox 8">
            <a:extLst>
              <a:ext uri="{FF2B5EF4-FFF2-40B4-BE49-F238E27FC236}">
                <a16:creationId xmlns:a16="http://schemas.microsoft.com/office/drawing/2014/main" id="{A181BFB9-726A-4045-A287-3BB38AFA8E85}"/>
              </a:ext>
            </a:extLst>
          </p:cNvPr>
          <p:cNvSpPr txBox="1"/>
          <p:nvPr/>
        </p:nvSpPr>
        <p:spPr>
          <a:xfrm>
            <a:off x="323523" y="5156954"/>
            <a:ext cx="4722557" cy="707886"/>
          </a:xfrm>
          <a:prstGeom prst="rect">
            <a:avLst/>
          </a:prstGeom>
          <a:noFill/>
        </p:spPr>
        <p:txBody>
          <a:bodyPr wrap="square">
            <a:spAutoFit/>
          </a:bodyPr>
          <a:lstStyle/>
          <a:p>
            <a:pPr marL="9525" defTabSz="685783">
              <a:lnSpc>
                <a:spcPct val="100000"/>
              </a:lnSpc>
              <a:spcBef>
                <a:spcPts val="900"/>
              </a:spcBef>
              <a:spcAft>
                <a:spcPts val="0"/>
              </a:spcAft>
            </a:pPr>
            <a:r>
              <a:rPr lang="en-US" sz="1000">
                <a:latin typeface="+mn-lt"/>
                <a:ea typeface="Times New Roman" panose="02020603050405020304" pitchFamily="18" charset="0"/>
              </a:rPr>
              <a:t>*Not a prespecified analysis; formal analysis of PFS will be based on all patients when the target number of events were reached.</a:t>
            </a:r>
          </a:p>
          <a:p>
            <a:pPr marL="9525" defTabSz="685783">
              <a:lnSpc>
                <a:spcPct val="100000"/>
              </a:lnSpc>
              <a:spcAft>
                <a:spcPts val="0"/>
              </a:spcAft>
            </a:pPr>
            <a:r>
              <a:rPr lang="en-US" sz="1000">
                <a:latin typeface="+mn-lt"/>
                <a:ea typeface="Times New Roman" panose="02020603050405020304" pitchFamily="18" charset="0"/>
              </a:rPr>
              <a:t>Median PFS follow-up was 14.0 months for both zanubrutinib and ibrutinib arms by reverse KM method. </a:t>
            </a:r>
            <a:endParaRPr lang="en-US" sz="1000"/>
          </a:p>
        </p:txBody>
      </p:sp>
      <p:sp>
        <p:nvSpPr>
          <p:cNvPr id="26" name="TextBox 25">
            <a:extLst>
              <a:ext uri="{FF2B5EF4-FFF2-40B4-BE49-F238E27FC236}">
                <a16:creationId xmlns:a16="http://schemas.microsoft.com/office/drawing/2014/main" id="{BF7B595C-2442-C749-9CEA-9F928B9016E1}"/>
              </a:ext>
            </a:extLst>
          </p:cNvPr>
          <p:cNvSpPr txBox="1"/>
          <p:nvPr/>
        </p:nvSpPr>
        <p:spPr>
          <a:xfrm>
            <a:off x="6251512" y="5156954"/>
            <a:ext cx="4656221" cy="246221"/>
          </a:xfrm>
          <a:prstGeom prst="rect">
            <a:avLst/>
          </a:prstGeom>
          <a:noFill/>
        </p:spPr>
        <p:txBody>
          <a:bodyPr wrap="square" lIns="0" rtlCol="0">
            <a:spAutoFit/>
          </a:bodyPr>
          <a:lstStyle/>
          <a:p>
            <a:r>
              <a:rPr lang="en-US" sz="1000"/>
              <a:t>*Not a prespecified analysis.</a:t>
            </a:r>
          </a:p>
        </p:txBody>
      </p:sp>
      <p:graphicFrame>
        <p:nvGraphicFramePr>
          <p:cNvPr id="2" name="Tabelle 2">
            <a:extLst>
              <a:ext uri="{FF2B5EF4-FFF2-40B4-BE49-F238E27FC236}">
                <a16:creationId xmlns:a16="http://schemas.microsoft.com/office/drawing/2014/main" id="{AE819A61-8A36-4BF3-B033-A8FB53C7A9FE}"/>
              </a:ext>
            </a:extLst>
          </p:cNvPr>
          <p:cNvGraphicFramePr>
            <a:graphicFrameLocks noGrp="1"/>
          </p:cNvGraphicFramePr>
          <p:nvPr>
            <p:extLst>
              <p:ext uri="{D42A27DB-BD31-4B8C-83A1-F6EECF244321}">
                <p14:modId xmlns:p14="http://schemas.microsoft.com/office/powerpoint/2010/main" val="4045996994"/>
              </p:ext>
            </p:extLst>
          </p:nvPr>
        </p:nvGraphicFramePr>
        <p:xfrm>
          <a:off x="404822" y="4430334"/>
          <a:ext cx="5470379" cy="685800"/>
        </p:xfrm>
        <a:graphic>
          <a:graphicData uri="http://schemas.openxmlformats.org/drawingml/2006/table">
            <a:tbl>
              <a:tblPr firstRow="1" bandRow="1">
                <a:tableStyleId>{5C22544A-7EE6-4342-B048-85BDC9FD1C3A}</a:tableStyleId>
              </a:tblPr>
              <a:tblGrid>
                <a:gridCol w="653854">
                  <a:extLst>
                    <a:ext uri="{9D8B030D-6E8A-4147-A177-3AD203B41FA5}">
                      <a16:colId xmlns:a16="http://schemas.microsoft.com/office/drawing/2014/main" val="1054489388"/>
                    </a:ext>
                  </a:extLst>
                </a:gridCol>
                <a:gridCol w="688075">
                  <a:extLst>
                    <a:ext uri="{9D8B030D-6E8A-4147-A177-3AD203B41FA5}">
                      <a16:colId xmlns:a16="http://schemas.microsoft.com/office/drawing/2014/main" val="3833138039"/>
                    </a:ext>
                  </a:extLst>
                </a:gridCol>
                <a:gridCol w="688075">
                  <a:extLst>
                    <a:ext uri="{9D8B030D-6E8A-4147-A177-3AD203B41FA5}">
                      <a16:colId xmlns:a16="http://schemas.microsoft.com/office/drawing/2014/main" val="2738002899"/>
                    </a:ext>
                  </a:extLst>
                </a:gridCol>
                <a:gridCol w="688075">
                  <a:extLst>
                    <a:ext uri="{9D8B030D-6E8A-4147-A177-3AD203B41FA5}">
                      <a16:colId xmlns:a16="http://schemas.microsoft.com/office/drawing/2014/main" val="2562191021"/>
                    </a:ext>
                  </a:extLst>
                </a:gridCol>
                <a:gridCol w="688075">
                  <a:extLst>
                    <a:ext uri="{9D8B030D-6E8A-4147-A177-3AD203B41FA5}">
                      <a16:colId xmlns:a16="http://schemas.microsoft.com/office/drawing/2014/main" val="3263004682"/>
                    </a:ext>
                  </a:extLst>
                </a:gridCol>
                <a:gridCol w="688075">
                  <a:extLst>
                    <a:ext uri="{9D8B030D-6E8A-4147-A177-3AD203B41FA5}">
                      <a16:colId xmlns:a16="http://schemas.microsoft.com/office/drawing/2014/main" val="4169975629"/>
                    </a:ext>
                  </a:extLst>
                </a:gridCol>
                <a:gridCol w="688075">
                  <a:extLst>
                    <a:ext uri="{9D8B030D-6E8A-4147-A177-3AD203B41FA5}">
                      <a16:colId xmlns:a16="http://schemas.microsoft.com/office/drawing/2014/main" val="2948793185"/>
                    </a:ext>
                  </a:extLst>
                </a:gridCol>
                <a:gridCol w="688075">
                  <a:extLst>
                    <a:ext uri="{9D8B030D-6E8A-4147-A177-3AD203B41FA5}">
                      <a16:colId xmlns:a16="http://schemas.microsoft.com/office/drawing/2014/main" val="1458905184"/>
                    </a:ext>
                  </a:extLst>
                </a:gridCol>
              </a:tblGrid>
              <a:tr h="209874">
                <a:tc gridSpan="8">
                  <a:txBody>
                    <a:bodyPr/>
                    <a:lstStyle/>
                    <a:p>
                      <a:r>
                        <a:rPr lang="de-DE" sz="900" err="1"/>
                        <a:t>Patients</a:t>
                      </a:r>
                      <a:r>
                        <a:rPr lang="de-DE" sz="900"/>
                        <a:t> at Risk</a:t>
                      </a:r>
                    </a:p>
                  </a:txBody>
                  <a:tcPr marL="18000" marR="18000"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extLst>
                  <a:ext uri="{0D108BD9-81ED-4DB2-BD59-A6C34878D82A}">
                    <a16:rowId xmlns:a16="http://schemas.microsoft.com/office/drawing/2014/main" val="257991125"/>
                  </a:ext>
                </a:extLst>
              </a:tr>
              <a:tr h="209874">
                <a:tc>
                  <a:txBody>
                    <a:bodyPr/>
                    <a:lstStyle/>
                    <a:p>
                      <a:pPr algn="l"/>
                      <a:r>
                        <a:rPr lang="de-DE" sz="900" b="0">
                          <a:solidFill>
                            <a:schemeClr val="bg1"/>
                          </a:solidFill>
                        </a:rPr>
                        <a:t>Zanubrutinib</a:t>
                      </a:r>
                    </a:p>
                  </a:txBody>
                  <a:tcPr marL="18000" marR="0" anchor="ctr">
                    <a:solidFill>
                      <a:schemeClr val="accent5"/>
                    </a:solidFill>
                  </a:tcPr>
                </a:tc>
                <a:tc>
                  <a:txBody>
                    <a:bodyPr/>
                    <a:lstStyle/>
                    <a:p>
                      <a:pPr algn="ctr"/>
                      <a:r>
                        <a:rPr lang="de-DE" sz="900">
                          <a:solidFill>
                            <a:schemeClr val="tx1"/>
                          </a:solidFill>
                        </a:rPr>
                        <a:t>207 </a:t>
                      </a:r>
                    </a:p>
                  </a:txBody>
                  <a:tcPr marL="18000" marR="18000" anchor="ctr"/>
                </a:tc>
                <a:tc>
                  <a:txBody>
                    <a:bodyPr/>
                    <a:lstStyle/>
                    <a:p>
                      <a:pPr algn="ctr"/>
                      <a:r>
                        <a:rPr lang="de-DE" sz="900">
                          <a:solidFill>
                            <a:schemeClr val="tx1"/>
                          </a:solidFill>
                        </a:rPr>
                        <a:t>200</a:t>
                      </a:r>
                    </a:p>
                  </a:txBody>
                  <a:tcPr marL="18000" marR="18000" anchor="ctr"/>
                </a:tc>
                <a:tc>
                  <a:txBody>
                    <a:bodyPr/>
                    <a:lstStyle/>
                    <a:p>
                      <a:pPr algn="ctr"/>
                      <a:r>
                        <a:rPr lang="de-DE" sz="900">
                          <a:solidFill>
                            <a:schemeClr val="tx1"/>
                          </a:solidFill>
                        </a:rPr>
                        <a:t>194</a:t>
                      </a:r>
                    </a:p>
                  </a:txBody>
                  <a:tcPr marL="18000" marR="18000" anchor="ctr"/>
                </a:tc>
                <a:tc>
                  <a:txBody>
                    <a:bodyPr/>
                    <a:lstStyle/>
                    <a:p>
                      <a:pPr algn="ctr"/>
                      <a:r>
                        <a:rPr lang="de-DE" sz="900">
                          <a:solidFill>
                            <a:schemeClr val="tx1"/>
                          </a:solidFill>
                        </a:rPr>
                        <a:t>190</a:t>
                      </a:r>
                    </a:p>
                  </a:txBody>
                  <a:tcPr marL="18000" marR="18000" anchor="ctr"/>
                </a:tc>
                <a:tc>
                  <a:txBody>
                    <a:bodyPr/>
                    <a:lstStyle/>
                    <a:p>
                      <a:pPr algn="ctr"/>
                      <a:r>
                        <a:rPr lang="de-DE" sz="900">
                          <a:solidFill>
                            <a:schemeClr val="tx1"/>
                          </a:solidFill>
                        </a:rPr>
                        <a:t>152</a:t>
                      </a:r>
                    </a:p>
                  </a:txBody>
                  <a:tcPr marL="18000" marR="18000" anchor="ctr"/>
                </a:tc>
                <a:tc>
                  <a:txBody>
                    <a:bodyPr/>
                    <a:lstStyle/>
                    <a:p>
                      <a:pPr algn="ctr"/>
                      <a:r>
                        <a:rPr lang="de-DE" sz="900">
                          <a:solidFill>
                            <a:schemeClr val="tx1"/>
                          </a:solidFill>
                        </a:rPr>
                        <a:t>70</a:t>
                      </a:r>
                    </a:p>
                  </a:txBody>
                  <a:tcPr marL="18000" marR="18000" anchor="ctr"/>
                </a:tc>
                <a:tc>
                  <a:txBody>
                    <a:bodyPr/>
                    <a:lstStyle/>
                    <a:p>
                      <a:pPr algn="ctr"/>
                      <a:r>
                        <a:rPr lang="de-DE" sz="900">
                          <a:solidFill>
                            <a:schemeClr val="tx1"/>
                          </a:solidFill>
                        </a:rPr>
                        <a:t>19</a:t>
                      </a:r>
                    </a:p>
                  </a:txBody>
                  <a:tcPr marL="18000" marR="18000" anchor="ctr"/>
                </a:tc>
                <a:extLst>
                  <a:ext uri="{0D108BD9-81ED-4DB2-BD59-A6C34878D82A}">
                    <a16:rowId xmlns:a16="http://schemas.microsoft.com/office/drawing/2014/main" val="1436189963"/>
                  </a:ext>
                </a:extLst>
              </a:tr>
              <a:tr h="209874">
                <a:tc>
                  <a:txBody>
                    <a:bodyPr/>
                    <a:lstStyle/>
                    <a:p>
                      <a:pPr algn="l"/>
                      <a:r>
                        <a:rPr lang="de-DE" sz="900" b="0">
                          <a:solidFill>
                            <a:schemeClr val="bg1"/>
                          </a:solidFill>
                        </a:rPr>
                        <a:t>Ibrutinib</a:t>
                      </a:r>
                    </a:p>
                  </a:txBody>
                  <a:tcPr marL="18000" marR="0" anchor="ctr">
                    <a:solidFill>
                      <a:schemeClr val="accent4"/>
                    </a:solidFill>
                  </a:tcPr>
                </a:tc>
                <a:tc>
                  <a:txBody>
                    <a:bodyPr/>
                    <a:lstStyle/>
                    <a:p>
                      <a:pPr algn="ctr"/>
                      <a:r>
                        <a:rPr lang="de-DE" sz="900">
                          <a:solidFill>
                            <a:schemeClr val="tx1"/>
                          </a:solidFill>
                        </a:rPr>
                        <a:t>208</a:t>
                      </a:r>
                    </a:p>
                  </a:txBody>
                  <a:tcPr marL="18000" marR="18000" anchor="ctr"/>
                </a:tc>
                <a:tc>
                  <a:txBody>
                    <a:bodyPr/>
                    <a:lstStyle/>
                    <a:p>
                      <a:pPr algn="ctr"/>
                      <a:r>
                        <a:rPr lang="de-DE" sz="900">
                          <a:solidFill>
                            <a:schemeClr val="tx1"/>
                          </a:solidFill>
                        </a:rPr>
                        <a:t>196</a:t>
                      </a:r>
                    </a:p>
                  </a:txBody>
                  <a:tcPr marL="18000" marR="18000" anchor="ctr"/>
                </a:tc>
                <a:tc>
                  <a:txBody>
                    <a:bodyPr/>
                    <a:lstStyle/>
                    <a:p>
                      <a:pPr algn="ctr"/>
                      <a:r>
                        <a:rPr lang="de-DE" sz="900">
                          <a:solidFill>
                            <a:schemeClr val="tx1"/>
                          </a:solidFill>
                        </a:rPr>
                        <a:t>188</a:t>
                      </a:r>
                    </a:p>
                  </a:txBody>
                  <a:tcPr marL="18000" marR="18000" anchor="ctr"/>
                </a:tc>
                <a:tc>
                  <a:txBody>
                    <a:bodyPr/>
                    <a:lstStyle/>
                    <a:p>
                      <a:pPr algn="ctr"/>
                      <a:r>
                        <a:rPr lang="de-DE" sz="900">
                          <a:solidFill>
                            <a:schemeClr val="tx1"/>
                          </a:solidFill>
                        </a:rPr>
                        <a:t>170</a:t>
                      </a:r>
                    </a:p>
                  </a:txBody>
                  <a:tcPr marL="18000" marR="18000" anchor="ctr"/>
                </a:tc>
                <a:tc>
                  <a:txBody>
                    <a:bodyPr/>
                    <a:lstStyle/>
                    <a:p>
                      <a:pPr algn="ctr"/>
                      <a:r>
                        <a:rPr lang="de-DE" sz="900">
                          <a:solidFill>
                            <a:schemeClr val="tx1"/>
                          </a:solidFill>
                        </a:rPr>
                        <a:t>125</a:t>
                      </a:r>
                    </a:p>
                  </a:txBody>
                  <a:tcPr marL="18000" marR="18000" anchor="ctr"/>
                </a:tc>
                <a:tc>
                  <a:txBody>
                    <a:bodyPr/>
                    <a:lstStyle/>
                    <a:p>
                      <a:pPr algn="ctr"/>
                      <a:r>
                        <a:rPr lang="de-DE" sz="900">
                          <a:solidFill>
                            <a:schemeClr val="tx1"/>
                          </a:solidFill>
                        </a:rPr>
                        <a:t>57</a:t>
                      </a:r>
                    </a:p>
                  </a:txBody>
                  <a:tcPr marL="18000" marR="18000" anchor="ctr"/>
                </a:tc>
                <a:tc>
                  <a:txBody>
                    <a:bodyPr/>
                    <a:lstStyle/>
                    <a:p>
                      <a:pPr algn="ctr"/>
                      <a:r>
                        <a:rPr lang="de-DE" sz="900">
                          <a:solidFill>
                            <a:schemeClr val="tx1"/>
                          </a:solidFill>
                        </a:rPr>
                        <a:t>8</a:t>
                      </a:r>
                    </a:p>
                  </a:txBody>
                  <a:tcPr marL="18000" marR="18000" anchor="ctr"/>
                </a:tc>
                <a:extLst>
                  <a:ext uri="{0D108BD9-81ED-4DB2-BD59-A6C34878D82A}">
                    <a16:rowId xmlns:a16="http://schemas.microsoft.com/office/drawing/2014/main" val="3373714638"/>
                  </a:ext>
                </a:extLst>
              </a:tr>
            </a:tbl>
          </a:graphicData>
        </a:graphic>
      </p:graphicFrame>
      <p:grpSp>
        <p:nvGrpSpPr>
          <p:cNvPr id="489" name="Gruppieren 488">
            <a:extLst>
              <a:ext uri="{FF2B5EF4-FFF2-40B4-BE49-F238E27FC236}">
                <a16:creationId xmlns:a16="http://schemas.microsoft.com/office/drawing/2014/main" id="{E00C5F14-C38E-4956-B28E-6EE073A02F50}"/>
              </a:ext>
            </a:extLst>
          </p:cNvPr>
          <p:cNvGrpSpPr/>
          <p:nvPr/>
        </p:nvGrpSpPr>
        <p:grpSpPr>
          <a:xfrm>
            <a:off x="780919" y="1802542"/>
            <a:ext cx="5372172" cy="2474506"/>
            <a:chOff x="574332" y="1802733"/>
            <a:chExt cx="5489240" cy="2528429"/>
          </a:xfrm>
        </p:grpSpPr>
        <p:sp>
          <p:nvSpPr>
            <p:cNvPr id="16" name="Text Box 2">
              <a:extLst>
                <a:ext uri="{FF2B5EF4-FFF2-40B4-BE49-F238E27FC236}">
                  <a16:creationId xmlns:a16="http://schemas.microsoft.com/office/drawing/2014/main" id="{8EF6EE1D-BC9B-0E49-9D78-4EF268348D9E}"/>
                </a:ext>
              </a:extLst>
            </p:cNvPr>
            <p:cNvSpPr txBox="1"/>
            <p:nvPr/>
          </p:nvSpPr>
          <p:spPr>
            <a:xfrm>
              <a:off x="3775563" y="3187543"/>
              <a:ext cx="2288009" cy="814980"/>
            </a:xfrm>
            <a:prstGeom prst="rect">
              <a:avLst/>
            </a:prstGeom>
            <a:solidFill>
              <a:schemeClr val="lt1"/>
            </a:solid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a:spcBef>
                  <a:spcPts val="0"/>
                </a:spcBef>
                <a:spcAft>
                  <a:spcPts val="0"/>
                </a:spcAft>
              </a:pPr>
              <a:r>
                <a:rPr lang="en-US" sz="1000">
                  <a:effectLst/>
                  <a:ea typeface="Times New Roman" panose="02020603050405020304" pitchFamily="18" charset="0"/>
                </a:rPr>
                <a:t>12-month landmark event free rate:</a:t>
              </a:r>
            </a:p>
            <a:p>
              <a:pPr marL="0" marR="0">
                <a:spcBef>
                  <a:spcPts val="0"/>
                </a:spcBef>
                <a:spcAft>
                  <a:spcPts val="0"/>
                </a:spcAft>
              </a:pPr>
              <a:r>
                <a:rPr lang="en-US" sz="1000">
                  <a:effectLst/>
                  <a:ea typeface="Times New Roman" panose="02020603050405020304" pitchFamily="18" charset="0"/>
                </a:rPr>
                <a:t>Zanubrutinib 94.9%</a:t>
              </a:r>
              <a:br>
                <a:rPr lang="en-US" sz="1000">
                  <a:effectLst/>
                  <a:ea typeface="Times New Roman" panose="02020603050405020304" pitchFamily="18" charset="0"/>
                </a:rPr>
              </a:br>
              <a:r>
                <a:rPr lang="en-US" sz="1000">
                  <a:effectLst/>
                  <a:ea typeface="Times New Roman" panose="02020603050405020304" pitchFamily="18" charset="0"/>
                </a:rPr>
                <a:t>Ibrutinib 84.0%</a:t>
              </a:r>
            </a:p>
            <a:p>
              <a:pPr marL="0" marR="0">
                <a:spcBef>
                  <a:spcPts val="0"/>
                </a:spcBef>
                <a:spcAft>
                  <a:spcPts val="0"/>
                </a:spcAft>
              </a:pPr>
              <a:r>
                <a:rPr lang="en-US" sz="1000">
                  <a:effectLst/>
                  <a:ea typeface="Times New Roman" panose="02020603050405020304" pitchFamily="18" charset="0"/>
                </a:rPr>
                <a:t>HR 0.40 (95% CI 0.23-0.69)</a:t>
              </a:r>
            </a:p>
            <a:p>
              <a:pPr marL="0" marR="0">
                <a:spcBef>
                  <a:spcPts val="0"/>
                </a:spcBef>
                <a:spcAft>
                  <a:spcPts val="0"/>
                </a:spcAft>
              </a:pPr>
              <a:r>
                <a:rPr lang="en-US" sz="1000">
                  <a:effectLst/>
                  <a:ea typeface="Times New Roman" panose="02020603050405020304" pitchFamily="18" charset="0"/>
                </a:rPr>
                <a:t>2-sided</a:t>
              </a:r>
              <a:r>
                <a:rPr lang="en-US" sz="1000" i="1">
                  <a:effectLst/>
                  <a:ea typeface="Times New Roman" panose="02020603050405020304" pitchFamily="18" charset="0"/>
                </a:rPr>
                <a:t> P</a:t>
              </a:r>
              <a:r>
                <a:rPr lang="en-US" sz="1000">
                  <a:effectLst/>
                  <a:ea typeface="Times New Roman" panose="02020603050405020304" pitchFamily="18" charset="0"/>
                </a:rPr>
                <a:t>=0.0007*</a:t>
              </a:r>
            </a:p>
            <a:p>
              <a:pPr marL="0" marR="0">
                <a:spcBef>
                  <a:spcPts val="0"/>
                </a:spcBef>
                <a:spcAft>
                  <a:spcPts val="0"/>
                </a:spcAft>
              </a:pPr>
              <a:endParaRPr lang="en-US" sz="1600">
                <a:effectLst/>
                <a:ea typeface="Times New Roman" panose="02020603050405020304" pitchFamily="18" charset="0"/>
              </a:endParaRPr>
            </a:p>
          </p:txBody>
        </p:sp>
        <p:sp>
          <p:nvSpPr>
            <p:cNvPr id="111" name="Freihandform: Form 110">
              <a:extLst>
                <a:ext uri="{FF2B5EF4-FFF2-40B4-BE49-F238E27FC236}">
                  <a16:creationId xmlns:a16="http://schemas.microsoft.com/office/drawing/2014/main" id="{28F36A40-1862-449E-8DB3-16B580F15561}"/>
                </a:ext>
              </a:extLst>
            </p:cNvPr>
            <p:cNvSpPr/>
            <p:nvPr/>
          </p:nvSpPr>
          <p:spPr>
            <a:xfrm>
              <a:off x="1190625" y="1919288"/>
              <a:ext cx="4738688" cy="881062"/>
            </a:xfrm>
            <a:custGeom>
              <a:avLst/>
              <a:gdLst>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57213 w 4738688"/>
                <a:gd name="connsiteY10" fmla="*/ 52387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66675 h 881062"/>
                <a:gd name="connsiteX15" fmla="*/ 757238 w 4738688"/>
                <a:gd name="connsiteY15" fmla="*/ 66675 h 881062"/>
                <a:gd name="connsiteX16" fmla="*/ 757238 w 4738688"/>
                <a:gd name="connsiteY16" fmla="*/ 76200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4357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66675 h 881062"/>
                <a:gd name="connsiteX15" fmla="*/ 757238 w 4738688"/>
                <a:gd name="connsiteY15" fmla="*/ 66675 h 881062"/>
                <a:gd name="connsiteX16" fmla="*/ 757238 w 4738688"/>
                <a:gd name="connsiteY16" fmla="*/ 76200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4357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66675 h 881062"/>
                <a:gd name="connsiteX15" fmla="*/ 757238 w 4738688"/>
                <a:gd name="connsiteY15" fmla="*/ 66675 h 881062"/>
                <a:gd name="connsiteX16" fmla="*/ 757238 w 4738688"/>
                <a:gd name="connsiteY16" fmla="*/ 76200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66675 h 881062"/>
                <a:gd name="connsiteX15" fmla="*/ 757238 w 4738688"/>
                <a:gd name="connsiteY15" fmla="*/ 66675 h 881062"/>
                <a:gd name="connsiteX16" fmla="*/ 757238 w 4738688"/>
                <a:gd name="connsiteY16" fmla="*/ 76200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66675 h 881062"/>
                <a:gd name="connsiteX15" fmla="*/ 757238 w 4738688"/>
                <a:gd name="connsiteY15" fmla="*/ 66675 h 881062"/>
                <a:gd name="connsiteX16" fmla="*/ 762001 w 4738688"/>
                <a:gd name="connsiteY16" fmla="*/ 88107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66675 h 881062"/>
                <a:gd name="connsiteX15" fmla="*/ 757238 w 4738688"/>
                <a:gd name="connsiteY15" fmla="*/ 71437 h 881062"/>
                <a:gd name="connsiteX16" fmla="*/ 762001 w 4738688"/>
                <a:gd name="connsiteY16" fmla="*/ 88107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66675 h 881062"/>
                <a:gd name="connsiteX15" fmla="*/ 757238 w 4738688"/>
                <a:gd name="connsiteY15" fmla="*/ 76200 h 881062"/>
                <a:gd name="connsiteX16" fmla="*/ 762001 w 4738688"/>
                <a:gd name="connsiteY16" fmla="*/ 88107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66675 h 881062"/>
                <a:gd name="connsiteX15" fmla="*/ 826295 w 4738688"/>
                <a:gd name="connsiteY15" fmla="*/ 64294 h 881062"/>
                <a:gd name="connsiteX16" fmla="*/ 762001 w 4738688"/>
                <a:gd name="connsiteY16" fmla="*/ 88107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66675 h 881062"/>
                <a:gd name="connsiteX15" fmla="*/ 661989 w 4738688"/>
                <a:gd name="connsiteY15" fmla="*/ 145256 h 881062"/>
                <a:gd name="connsiteX16" fmla="*/ 762001 w 4738688"/>
                <a:gd name="connsiteY16" fmla="*/ 88107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66675 h 881062"/>
                <a:gd name="connsiteX15" fmla="*/ 661989 w 4738688"/>
                <a:gd name="connsiteY15" fmla="*/ 145256 h 881062"/>
                <a:gd name="connsiteX16" fmla="*/ 762001 w 4738688"/>
                <a:gd name="connsiteY16" fmla="*/ 90488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50094 w 4738688"/>
                <a:gd name="connsiteY14" fmla="*/ 76200 h 881062"/>
                <a:gd name="connsiteX15" fmla="*/ 661989 w 4738688"/>
                <a:gd name="connsiteY15" fmla="*/ 145256 h 881062"/>
                <a:gd name="connsiteX16" fmla="*/ 762001 w 4738688"/>
                <a:gd name="connsiteY16" fmla="*/ 90488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50094 w 4738688"/>
                <a:gd name="connsiteY14" fmla="*/ 76200 h 881062"/>
                <a:gd name="connsiteX15" fmla="*/ 661989 w 4738688"/>
                <a:gd name="connsiteY15" fmla="*/ 145256 h 881062"/>
                <a:gd name="connsiteX16" fmla="*/ 759620 w 4738688"/>
                <a:gd name="connsiteY16" fmla="*/ 90488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50094 w 4738688"/>
                <a:gd name="connsiteY14" fmla="*/ 76200 h 881062"/>
                <a:gd name="connsiteX15" fmla="*/ 661989 w 4738688"/>
                <a:gd name="connsiteY15" fmla="*/ 145256 h 881062"/>
                <a:gd name="connsiteX16" fmla="*/ 757238 w 4738688"/>
                <a:gd name="connsiteY16" fmla="*/ 90488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50094 w 4738688"/>
                <a:gd name="connsiteY14" fmla="*/ 76200 h 881062"/>
                <a:gd name="connsiteX15" fmla="*/ 661989 w 4738688"/>
                <a:gd name="connsiteY15" fmla="*/ 145256 h 881062"/>
                <a:gd name="connsiteX16" fmla="*/ 757238 w 4738688"/>
                <a:gd name="connsiteY16" fmla="*/ 90488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50094 w 4738688"/>
                <a:gd name="connsiteY14" fmla="*/ 76200 h 881062"/>
                <a:gd name="connsiteX15" fmla="*/ 661989 w 4738688"/>
                <a:gd name="connsiteY15" fmla="*/ 145256 h 881062"/>
                <a:gd name="connsiteX16" fmla="*/ 752476 w 4738688"/>
                <a:gd name="connsiteY16" fmla="*/ 90488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50094 w 4738688"/>
                <a:gd name="connsiteY14" fmla="*/ 76200 h 881062"/>
                <a:gd name="connsiteX15" fmla="*/ 661989 w 4738688"/>
                <a:gd name="connsiteY15" fmla="*/ 145256 h 881062"/>
                <a:gd name="connsiteX16" fmla="*/ 750095 w 4738688"/>
                <a:gd name="connsiteY16" fmla="*/ 90488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661989 w 4738688"/>
                <a:gd name="connsiteY15" fmla="*/ 145256 h 881062"/>
                <a:gd name="connsiteX16" fmla="*/ 750095 w 4738688"/>
                <a:gd name="connsiteY16" fmla="*/ 90488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66764 w 4738688"/>
                <a:gd name="connsiteY15" fmla="*/ 78581 h 881062"/>
                <a:gd name="connsiteX16" fmla="*/ 750095 w 4738688"/>
                <a:gd name="connsiteY16" fmla="*/ 90488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3819 h 881062"/>
                <a:gd name="connsiteX16" fmla="*/ 750095 w 4738688"/>
                <a:gd name="connsiteY16" fmla="*/ 90488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3819 h 881062"/>
                <a:gd name="connsiteX16" fmla="*/ 750095 w 4738688"/>
                <a:gd name="connsiteY16" fmla="*/ 95250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0095 w 4738688"/>
                <a:gd name="connsiteY16" fmla="*/ 95250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62002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62002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1050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1050 w 4738688"/>
                <a:gd name="connsiteY78" fmla="*/ 638175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38588 w 4738688"/>
                <a:gd name="connsiteY77" fmla="*/ 633412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40970 w 4738688"/>
                <a:gd name="connsiteY77" fmla="*/ 628650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38588 w 4738688"/>
                <a:gd name="connsiteY76" fmla="*/ 566737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6737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617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79032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79032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3795 w 4738688"/>
                <a:gd name="connsiteY72" fmla="*/ 502443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3795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5675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48050 w 4738688"/>
                <a:gd name="connsiteY69" fmla="*/ 481012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55194 w 4738688"/>
                <a:gd name="connsiteY69" fmla="*/ 483393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47675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33387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8988 w 4738688"/>
                <a:gd name="connsiteY65" fmla="*/ 423862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2425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9568 h 881062"/>
                <a:gd name="connsiteX62" fmla="*/ 3314700 w 4738688"/>
                <a:gd name="connsiteY62" fmla="*/ 361950 h 881062"/>
                <a:gd name="connsiteX63" fmla="*/ 3314700 w 4738688"/>
                <a:gd name="connsiteY63" fmla="*/ 376237 h 881062"/>
                <a:gd name="connsiteX64" fmla="*/ 3333750 w 4738688"/>
                <a:gd name="connsiteY64" fmla="*/ 376237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9568 h 881062"/>
                <a:gd name="connsiteX62" fmla="*/ 3314700 w 4738688"/>
                <a:gd name="connsiteY62" fmla="*/ 361950 h 881062"/>
                <a:gd name="connsiteX63" fmla="*/ 3314700 w 4738688"/>
                <a:gd name="connsiteY63" fmla="*/ 371475 h 881062"/>
                <a:gd name="connsiteX64" fmla="*/ 3333750 w 4738688"/>
                <a:gd name="connsiteY64" fmla="*/ 376237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9568 h 881062"/>
                <a:gd name="connsiteX62" fmla="*/ 3314700 w 4738688"/>
                <a:gd name="connsiteY62" fmla="*/ 361950 h 881062"/>
                <a:gd name="connsiteX63" fmla="*/ 3314700 w 4738688"/>
                <a:gd name="connsiteY63" fmla="*/ 371475 h 881062"/>
                <a:gd name="connsiteX64" fmla="*/ 3317082 w 4738688"/>
                <a:gd name="connsiteY64" fmla="*/ 400049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9568 h 881062"/>
                <a:gd name="connsiteX62" fmla="*/ 3314700 w 4738688"/>
                <a:gd name="connsiteY62" fmla="*/ 361950 h 881062"/>
                <a:gd name="connsiteX63" fmla="*/ 3286125 w 4738688"/>
                <a:gd name="connsiteY63" fmla="*/ 397669 h 881062"/>
                <a:gd name="connsiteX64" fmla="*/ 3317082 w 4738688"/>
                <a:gd name="connsiteY64" fmla="*/ 400049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9568 h 881062"/>
                <a:gd name="connsiteX62" fmla="*/ 3314700 w 4738688"/>
                <a:gd name="connsiteY62" fmla="*/ 359568 h 881062"/>
                <a:gd name="connsiteX63" fmla="*/ 3286125 w 4738688"/>
                <a:gd name="connsiteY63" fmla="*/ 397669 h 881062"/>
                <a:gd name="connsiteX64" fmla="*/ 3317082 w 4738688"/>
                <a:gd name="connsiteY64" fmla="*/ 400049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286125 w 4738688"/>
                <a:gd name="connsiteY63" fmla="*/ 397669 h 881062"/>
                <a:gd name="connsiteX64" fmla="*/ 3317082 w 4738688"/>
                <a:gd name="connsiteY64" fmla="*/ 400049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66713 h 881062"/>
                <a:gd name="connsiteX64" fmla="*/ 3317082 w 4738688"/>
                <a:gd name="connsiteY64" fmla="*/ 400049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66713 h 881062"/>
                <a:gd name="connsiteX64" fmla="*/ 3331370 w 4738688"/>
                <a:gd name="connsiteY64" fmla="*/ 378618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31370 w 4738688"/>
                <a:gd name="connsiteY64" fmla="*/ 378618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23850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71775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57488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6225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4787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1925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4300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5375 w 4738688"/>
                <a:gd name="connsiteY20" fmla="*/ 100012 h 881062"/>
                <a:gd name="connsiteX21" fmla="*/ 1152525 w 4738688"/>
                <a:gd name="connsiteY21" fmla="*/ 104775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7756 w 4738688"/>
                <a:gd name="connsiteY20" fmla="*/ 107156 h 881062"/>
                <a:gd name="connsiteX21" fmla="*/ 1152525 w 4738688"/>
                <a:gd name="connsiteY21" fmla="*/ 104775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7756 w 4738688"/>
                <a:gd name="connsiteY20" fmla="*/ 107156 h 881062"/>
                <a:gd name="connsiteX21" fmla="*/ 1152525 w 4738688"/>
                <a:gd name="connsiteY21" fmla="*/ 104775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7756 w 4738688"/>
                <a:gd name="connsiteY20" fmla="*/ 107156 h 881062"/>
                <a:gd name="connsiteX21" fmla="*/ 1152525 w 4738688"/>
                <a:gd name="connsiteY21" fmla="*/ 109538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7756 w 4738688"/>
                <a:gd name="connsiteY20" fmla="*/ 107156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3350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7756 w 4738688"/>
                <a:gd name="connsiteY20" fmla="*/ 107156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52575 w 4738688"/>
                <a:gd name="connsiteY27" fmla="*/ 133350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7756 w 4738688"/>
                <a:gd name="connsiteY20" fmla="*/ 107156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52575 w 4738688"/>
                <a:gd name="connsiteY27" fmla="*/ 138113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7756 w 4738688"/>
                <a:gd name="connsiteY20" fmla="*/ 107156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52575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095375 w 4738688"/>
                <a:gd name="connsiteY19" fmla="*/ 90487 h 881062"/>
                <a:gd name="connsiteX20" fmla="*/ 1097756 w 4738688"/>
                <a:gd name="connsiteY20" fmla="*/ 107156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143000 w 4738688"/>
                <a:gd name="connsiteY19" fmla="*/ 83343 h 881062"/>
                <a:gd name="connsiteX20" fmla="*/ 1097756 w 4738688"/>
                <a:gd name="connsiteY20" fmla="*/ 107156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143000 w 4738688"/>
                <a:gd name="connsiteY19" fmla="*/ 83343 h 881062"/>
                <a:gd name="connsiteX20" fmla="*/ 1097756 w 4738688"/>
                <a:gd name="connsiteY20" fmla="*/ 107156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0487 h 881062"/>
                <a:gd name="connsiteX19" fmla="*/ 1143000 w 4738688"/>
                <a:gd name="connsiteY19" fmla="*/ 83343 h 881062"/>
                <a:gd name="connsiteX20" fmla="*/ 1097756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43000 w 4738688"/>
                <a:gd name="connsiteY19" fmla="*/ 83343 h 881062"/>
                <a:gd name="connsiteX20" fmla="*/ 1097756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095375 w 4738688"/>
                <a:gd name="connsiteY19" fmla="*/ 92868 h 881062"/>
                <a:gd name="connsiteX20" fmla="*/ 1097756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095375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09775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4900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47650 h 881062"/>
                <a:gd name="connsiteX45" fmla="*/ 2105025 w 4738688"/>
                <a:gd name="connsiteY45" fmla="*/ 261937 h 881062"/>
                <a:gd name="connsiteX46" fmla="*/ 2314575 w 4738688"/>
                <a:gd name="connsiteY46" fmla="*/ 257175 h 881062"/>
                <a:gd name="connsiteX47" fmla="*/ 2314575 w 4738688"/>
                <a:gd name="connsiteY47" fmla="*/ 271462 h 881062"/>
                <a:gd name="connsiteX48" fmla="*/ 2486025 w 4738688"/>
                <a:gd name="connsiteY48" fmla="*/ 271462 h 881062"/>
                <a:gd name="connsiteX49" fmla="*/ 2486025 w 4738688"/>
                <a:gd name="connsiteY49" fmla="*/ 280987 h 881062"/>
                <a:gd name="connsiteX50" fmla="*/ 2624138 w 4738688"/>
                <a:gd name="connsiteY50" fmla="*/ 278606 h 881062"/>
                <a:gd name="connsiteX51" fmla="*/ 2624138 w 4738688"/>
                <a:gd name="connsiteY51" fmla="*/ 290512 h 881062"/>
                <a:gd name="connsiteX52" fmla="*/ 2633663 w 4738688"/>
                <a:gd name="connsiteY52" fmla="*/ 290512 h 881062"/>
                <a:gd name="connsiteX53" fmla="*/ 2633663 w 4738688"/>
                <a:gd name="connsiteY53" fmla="*/ 300037 h 881062"/>
                <a:gd name="connsiteX54" fmla="*/ 2647950 w 4738688"/>
                <a:gd name="connsiteY54" fmla="*/ 300037 h 881062"/>
                <a:gd name="connsiteX55" fmla="*/ 2647950 w 4738688"/>
                <a:gd name="connsiteY55" fmla="*/ 314325 h 881062"/>
                <a:gd name="connsiteX56" fmla="*/ 2662238 w 4738688"/>
                <a:gd name="connsiteY56" fmla="*/ 314325 h 881062"/>
                <a:gd name="connsiteX57" fmla="*/ 2662238 w 4738688"/>
                <a:gd name="connsiteY57" fmla="*/ 330994 h 881062"/>
                <a:gd name="connsiteX58" fmla="*/ 2767013 w 4738688"/>
                <a:gd name="connsiteY58" fmla="*/ 328612 h 881062"/>
                <a:gd name="connsiteX59" fmla="*/ 2767013 w 4738688"/>
                <a:gd name="connsiteY59" fmla="*/ 338137 h 881062"/>
                <a:gd name="connsiteX60" fmla="*/ 3152775 w 4738688"/>
                <a:gd name="connsiteY60" fmla="*/ 342900 h 881062"/>
                <a:gd name="connsiteX61" fmla="*/ 3152775 w 4738688"/>
                <a:gd name="connsiteY61" fmla="*/ 357187 h 881062"/>
                <a:gd name="connsiteX62" fmla="*/ 3314700 w 4738688"/>
                <a:gd name="connsiteY62" fmla="*/ 359568 h 881062"/>
                <a:gd name="connsiteX63" fmla="*/ 3314700 w 4738688"/>
                <a:gd name="connsiteY63" fmla="*/ 373857 h 881062"/>
                <a:gd name="connsiteX64" fmla="*/ 3326607 w 4738688"/>
                <a:gd name="connsiteY64" fmla="*/ 373855 h 881062"/>
                <a:gd name="connsiteX65" fmla="*/ 3326606 w 4738688"/>
                <a:gd name="connsiteY65" fmla="*/ 426243 h 881062"/>
                <a:gd name="connsiteX66" fmla="*/ 3395663 w 4738688"/>
                <a:gd name="connsiteY66" fmla="*/ 428624 h 881062"/>
                <a:gd name="connsiteX67" fmla="*/ 3395663 w 4738688"/>
                <a:gd name="connsiteY67" fmla="*/ 452437 h 881062"/>
                <a:gd name="connsiteX68" fmla="*/ 3452813 w 4738688"/>
                <a:gd name="connsiteY68" fmla="*/ 452437 h 881062"/>
                <a:gd name="connsiteX69" fmla="*/ 3452813 w 4738688"/>
                <a:gd name="connsiteY69" fmla="*/ 481011 h 881062"/>
                <a:gd name="connsiteX70" fmla="*/ 3490913 w 4738688"/>
                <a:gd name="connsiteY70" fmla="*/ 481012 h 881062"/>
                <a:gd name="connsiteX71" fmla="*/ 3490913 w 4738688"/>
                <a:gd name="connsiteY71" fmla="*/ 504825 h 881062"/>
                <a:gd name="connsiteX72" fmla="*/ 3681414 w 4738688"/>
                <a:gd name="connsiteY72" fmla="*/ 504825 h 881062"/>
                <a:gd name="connsiteX73" fmla="*/ 3681413 w 4738688"/>
                <a:gd name="connsiteY73" fmla="*/ 533400 h 881062"/>
                <a:gd name="connsiteX74" fmla="*/ 3719513 w 4738688"/>
                <a:gd name="connsiteY74" fmla="*/ 533400 h 881062"/>
                <a:gd name="connsiteX75" fmla="*/ 3719513 w 4738688"/>
                <a:gd name="connsiteY75" fmla="*/ 561975 h 881062"/>
                <a:gd name="connsiteX76" fmla="*/ 3943350 w 4738688"/>
                <a:gd name="connsiteY76" fmla="*/ 564356 h 881062"/>
                <a:gd name="connsiteX77" fmla="*/ 3940970 w 4738688"/>
                <a:gd name="connsiteY77" fmla="*/ 631031 h 881062"/>
                <a:gd name="connsiteX78" fmla="*/ 4593431 w 4738688"/>
                <a:gd name="connsiteY78" fmla="*/ 633412 h 881062"/>
                <a:gd name="connsiteX79" fmla="*/ 4593431 w 4738688"/>
                <a:gd name="connsiteY79" fmla="*/ 881062 h 881062"/>
                <a:gd name="connsiteX80" fmla="*/ 4738688 w 4738688"/>
                <a:gd name="connsiteY80"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2887 h 881062"/>
                <a:gd name="connsiteX43" fmla="*/ 2095500 w 4738688"/>
                <a:gd name="connsiteY43" fmla="*/ 242887 h 881062"/>
                <a:gd name="connsiteX44" fmla="*/ 2105025 w 4738688"/>
                <a:gd name="connsiteY44" fmla="*/ 261937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095500 w 4738688"/>
                <a:gd name="connsiteY43" fmla="*/ 242887 h 881062"/>
                <a:gd name="connsiteX44" fmla="*/ 2105025 w 4738688"/>
                <a:gd name="connsiteY44" fmla="*/ 261937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0262 w 4738688"/>
                <a:gd name="connsiteY43" fmla="*/ 250031 h 881062"/>
                <a:gd name="connsiteX44" fmla="*/ 2105025 w 4738688"/>
                <a:gd name="connsiteY44" fmla="*/ 261937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0262 w 4738688"/>
                <a:gd name="connsiteY43" fmla="*/ 250031 h 881062"/>
                <a:gd name="connsiteX44" fmla="*/ 2105025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0262 w 4738688"/>
                <a:gd name="connsiteY43" fmla="*/ 250031 h 881062"/>
                <a:gd name="connsiteX44" fmla="*/ 2107406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12168 w 4738688"/>
                <a:gd name="connsiteY43" fmla="*/ 250031 h 881062"/>
                <a:gd name="connsiteX44" fmla="*/ 2107406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0261 w 4738688"/>
                <a:gd name="connsiteY43" fmla="*/ 247649 h 881062"/>
                <a:gd name="connsiteX44" fmla="*/ 2107406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0261 w 4738688"/>
                <a:gd name="connsiteY43" fmla="*/ 247649 h 881062"/>
                <a:gd name="connsiteX44" fmla="*/ 2105025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2642 w 4738688"/>
                <a:gd name="connsiteY43" fmla="*/ 247649 h 881062"/>
                <a:gd name="connsiteX44" fmla="*/ 2105025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5023 w 4738688"/>
                <a:gd name="connsiteY43" fmla="*/ 247649 h 881062"/>
                <a:gd name="connsiteX44" fmla="*/ 2105025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14312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5023 w 4738688"/>
                <a:gd name="connsiteY43" fmla="*/ 247649 h 881062"/>
                <a:gd name="connsiteX44" fmla="*/ 2105025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07168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5023 w 4738688"/>
                <a:gd name="connsiteY43" fmla="*/ 247649 h 881062"/>
                <a:gd name="connsiteX44" fmla="*/ 2105025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09549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5023 w 4738688"/>
                <a:gd name="connsiteY43" fmla="*/ 247649 h 881062"/>
                <a:gd name="connsiteX44" fmla="*/ 2105025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38137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09549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5023 w 4738688"/>
                <a:gd name="connsiteY43" fmla="*/ 247649 h 881062"/>
                <a:gd name="connsiteX44" fmla="*/ 2105025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40518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66687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09549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5023 w 4738688"/>
                <a:gd name="connsiteY43" fmla="*/ 247649 h 881062"/>
                <a:gd name="connsiteX44" fmla="*/ 2105025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40518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71450 h 881062"/>
                <a:gd name="connsiteX33" fmla="*/ 1990725 w 4738688"/>
                <a:gd name="connsiteY33" fmla="*/ 164306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09549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5023 w 4738688"/>
                <a:gd name="connsiteY43" fmla="*/ 247649 h 881062"/>
                <a:gd name="connsiteX44" fmla="*/ 2105025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40518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 name="connsiteX0" fmla="*/ 0 w 4738688"/>
                <a:gd name="connsiteY0" fmla="*/ 0 h 881062"/>
                <a:gd name="connsiteX1" fmla="*/ 128588 w 4738688"/>
                <a:gd name="connsiteY1" fmla="*/ 0 h 881062"/>
                <a:gd name="connsiteX2" fmla="*/ 128588 w 4738688"/>
                <a:gd name="connsiteY2" fmla="*/ 9525 h 881062"/>
                <a:gd name="connsiteX3" fmla="*/ 142875 w 4738688"/>
                <a:gd name="connsiteY3" fmla="*/ 9525 h 881062"/>
                <a:gd name="connsiteX4" fmla="*/ 142875 w 4738688"/>
                <a:gd name="connsiteY4" fmla="*/ 23812 h 881062"/>
                <a:gd name="connsiteX5" fmla="*/ 433388 w 4738688"/>
                <a:gd name="connsiteY5" fmla="*/ 23812 h 881062"/>
                <a:gd name="connsiteX6" fmla="*/ 433388 w 4738688"/>
                <a:gd name="connsiteY6" fmla="*/ 33337 h 881062"/>
                <a:gd name="connsiteX7" fmla="*/ 523875 w 4738688"/>
                <a:gd name="connsiteY7" fmla="*/ 33337 h 881062"/>
                <a:gd name="connsiteX8" fmla="*/ 523875 w 4738688"/>
                <a:gd name="connsiteY8" fmla="*/ 42862 h 881062"/>
                <a:gd name="connsiteX9" fmla="*/ 561975 w 4738688"/>
                <a:gd name="connsiteY9" fmla="*/ 42862 h 881062"/>
                <a:gd name="connsiteX10" fmla="*/ 561976 w 4738688"/>
                <a:gd name="connsiteY10" fmla="*/ 57150 h 881062"/>
                <a:gd name="connsiteX11" fmla="*/ 600075 w 4738688"/>
                <a:gd name="connsiteY11" fmla="*/ 57150 h 881062"/>
                <a:gd name="connsiteX12" fmla="*/ 600075 w 4738688"/>
                <a:gd name="connsiteY12" fmla="*/ 61912 h 881062"/>
                <a:gd name="connsiteX13" fmla="*/ 747713 w 4738688"/>
                <a:gd name="connsiteY13" fmla="*/ 61912 h 881062"/>
                <a:gd name="connsiteX14" fmla="*/ 747713 w 4738688"/>
                <a:gd name="connsiteY14" fmla="*/ 76200 h 881062"/>
                <a:gd name="connsiteX15" fmla="*/ 759620 w 4738688"/>
                <a:gd name="connsiteY15" fmla="*/ 76200 h 881062"/>
                <a:gd name="connsiteX16" fmla="*/ 759621 w 4738688"/>
                <a:gd name="connsiteY16" fmla="*/ 88106 h 881062"/>
                <a:gd name="connsiteX17" fmla="*/ 1090613 w 4738688"/>
                <a:gd name="connsiteY17" fmla="*/ 85725 h 881062"/>
                <a:gd name="connsiteX18" fmla="*/ 1090613 w 4738688"/>
                <a:gd name="connsiteY18" fmla="*/ 92868 h 881062"/>
                <a:gd name="connsiteX19" fmla="*/ 1100137 w 4738688"/>
                <a:gd name="connsiteY19" fmla="*/ 92868 h 881062"/>
                <a:gd name="connsiteX20" fmla="*/ 1100138 w 4738688"/>
                <a:gd name="connsiteY20" fmla="*/ 109537 h 881062"/>
                <a:gd name="connsiteX21" fmla="*/ 1152525 w 4738688"/>
                <a:gd name="connsiteY21" fmla="*/ 107157 h 881062"/>
                <a:gd name="connsiteX22" fmla="*/ 1152525 w 4738688"/>
                <a:gd name="connsiteY22" fmla="*/ 119062 h 881062"/>
                <a:gd name="connsiteX23" fmla="*/ 1309688 w 4738688"/>
                <a:gd name="connsiteY23" fmla="*/ 119062 h 881062"/>
                <a:gd name="connsiteX24" fmla="*/ 1309688 w 4738688"/>
                <a:gd name="connsiteY24" fmla="*/ 128587 h 881062"/>
                <a:gd name="connsiteX25" fmla="*/ 1366838 w 4738688"/>
                <a:gd name="connsiteY25" fmla="*/ 128587 h 881062"/>
                <a:gd name="connsiteX26" fmla="*/ 1366838 w 4738688"/>
                <a:gd name="connsiteY26" fmla="*/ 138112 h 881062"/>
                <a:gd name="connsiteX27" fmla="*/ 1547813 w 4738688"/>
                <a:gd name="connsiteY27" fmla="*/ 138113 h 881062"/>
                <a:gd name="connsiteX28" fmla="*/ 1547813 w 4738688"/>
                <a:gd name="connsiteY28" fmla="*/ 147637 h 881062"/>
                <a:gd name="connsiteX29" fmla="*/ 1604963 w 4738688"/>
                <a:gd name="connsiteY29" fmla="*/ 147637 h 881062"/>
                <a:gd name="connsiteX30" fmla="*/ 1604963 w 4738688"/>
                <a:gd name="connsiteY30" fmla="*/ 157162 h 881062"/>
                <a:gd name="connsiteX31" fmla="*/ 1814513 w 4738688"/>
                <a:gd name="connsiteY31" fmla="*/ 157162 h 881062"/>
                <a:gd name="connsiteX32" fmla="*/ 1814513 w 4738688"/>
                <a:gd name="connsiteY32" fmla="*/ 171450 h 881062"/>
                <a:gd name="connsiteX33" fmla="*/ 1990725 w 4738688"/>
                <a:gd name="connsiteY33" fmla="*/ 169069 h 881062"/>
                <a:gd name="connsiteX34" fmla="*/ 1990725 w 4738688"/>
                <a:gd name="connsiteY34" fmla="*/ 185737 h 881062"/>
                <a:gd name="connsiteX35" fmla="*/ 2005013 w 4738688"/>
                <a:gd name="connsiteY35" fmla="*/ 185737 h 881062"/>
                <a:gd name="connsiteX36" fmla="*/ 2005013 w 4738688"/>
                <a:gd name="connsiteY36" fmla="*/ 200025 h 881062"/>
                <a:gd name="connsiteX37" fmla="*/ 2052638 w 4738688"/>
                <a:gd name="connsiteY37" fmla="*/ 202406 h 881062"/>
                <a:gd name="connsiteX38" fmla="*/ 2052638 w 4738688"/>
                <a:gd name="connsiteY38" fmla="*/ 209550 h 881062"/>
                <a:gd name="connsiteX39" fmla="*/ 2062163 w 4738688"/>
                <a:gd name="connsiteY39" fmla="*/ 209549 h 881062"/>
                <a:gd name="connsiteX40" fmla="*/ 2062163 w 4738688"/>
                <a:gd name="connsiteY40" fmla="*/ 223837 h 881062"/>
                <a:gd name="connsiteX41" fmla="*/ 2076450 w 4738688"/>
                <a:gd name="connsiteY41" fmla="*/ 223837 h 881062"/>
                <a:gd name="connsiteX42" fmla="*/ 2076450 w 4738688"/>
                <a:gd name="connsiteY42" fmla="*/ 247650 h 881062"/>
                <a:gd name="connsiteX43" fmla="*/ 2105023 w 4738688"/>
                <a:gd name="connsiteY43" fmla="*/ 247649 h 881062"/>
                <a:gd name="connsiteX44" fmla="*/ 2105025 w 4738688"/>
                <a:gd name="connsiteY44" fmla="*/ 259556 h 881062"/>
                <a:gd name="connsiteX45" fmla="*/ 2314575 w 4738688"/>
                <a:gd name="connsiteY45" fmla="*/ 257175 h 881062"/>
                <a:gd name="connsiteX46" fmla="*/ 2314575 w 4738688"/>
                <a:gd name="connsiteY46" fmla="*/ 271462 h 881062"/>
                <a:gd name="connsiteX47" fmla="*/ 2486025 w 4738688"/>
                <a:gd name="connsiteY47" fmla="*/ 271462 h 881062"/>
                <a:gd name="connsiteX48" fmla="*/ 2486025 w 4738688"/>
                <a:gd name="connsiteY48" fmla="*/ 280987 h 881062"/>
                <a:gd name="connsiteX49" fmla="*/ 2624138 w 4738688"/>
                <a:gd name="connsiteY49" fmla="*/ 278606 h 881062"/>
                <a:gd name="connsiteX50" fmla="*/ 2624138 w 4738688"/>
                <a:gd name="connsiteY50" fmla="*/ 290512 h 881062"/>
                <a:gd name="connsiteX51" fmla="*/ 2633663 w 4738688"/>
                <a:gd name="connsiteY51" fmla="*/ 290512 h 881062"/>
                <a:gd name="connsiteX52" fmla="*/ 2633663 w 4738688"/>
                <a:gd name="connsiteY52" fmla="*/ 300037 h 881062"/>
                <a:gd name="connsiteX53" fmla="*/ 2647950 w 4738688"/>
                <a:gd name="connsiteY53" fmla="*/ 300037 h 881062"/>
                <a:gd name="connsiteX54" fmla="*/ 2647950 w 4738688"/>
                <a:gd name="connsiteY54" fmla="*/ 314325 h 881062"/>
                <a:gd name="connsiteX55" fmla="*/ 2662238 w 4738688"/>
                <a:gd name="connsiteY55" fmla="*/ 314325 h 881062"/>
                <a:gd name="connsiteX56" fmla="*/ 2662238 w 4738688"/>
                <a:gd name="connsiteY56" fmla="*/ 330994 h 881062"/>
                <a:gd name="connsiteX57" fmla="*/ 2767013 w 4738688"/>
                <a:gd name="connsiteY57" fmla="*/ 328612 h 881062"/>
                <a:gd name="connsiteX58" fmla="*/ 2767013 w 4738688"/>
                <a:gd name="connsiteY58" fmla="*/ 340518 h 881062"/>
                <a:gd name="connsiteX59" fmla="*/ 3152775 w 4738688"/>
                <a:gd name="connsiteY59" fmla="*/ 342900 h 881062"/>
                <a:gd name="connsiteX60" fmla="*/ 3152775 w 4738688"/>
                <a:gd name="connsiteY60" fmla="*/ 357187 h 881062"/>
                <a:gd name="connsiteX61" fmla="*/ 3314700 w 4738688"/>
                <a:gd name="connsiteY61" fmla="*/ 359568 h 881062"/>
                <a:gd name="connsiteX62" fmla="*/ 3314700 w 4738688"/>
                <a:gd name="connsiteY62" fmla="*/ 373857 h 881062"/>
                <a:gd name="connsiteX63" fmla="*/ 3326607 w 4738688"/>
                <a:gd name="connsiteY63" fmla="*/ 373855 h 881062"/>
                <a:gd name="connsiteX64" fmla="*/ 3326606 w 4738688"/>
                <a:gd name="connsiteY64" fmla="*/ 426243 h 881062"/>
                <a:gd name="connsiteX65" fmla="*/ 3395663 w 4738688"/>
                <a:gd name="connsiteY65" fmla="*/ 428624 h 881062"/>
                <a:gd name="connsiteX66" fmla="*/ 3395663 w 4738688"/>
                <a:gd name="connsiteY66" fmla="*/ 452437 h 881062"/>
                <a:gd name="connsiteX67" fmla="*/ 3452813 w 4738688"/>
                <a:gd name="connsiteY67" fmla="*/ 452437 h 881062"/>
                <a:gd name="connsiteX68" fmla="*/ 3452813 w 4738688"/>
                <a:gd name="connsiteY68" fmla="*/ 481011 h 881062"/>
                <a:gd name="connsiteX69" fmla="*/ 3490913 w 4738688"/>
                <a:gd name="connsiteY69" fmla="*/ 481012 h 881062"/>
                <a:gd name="connsiteX70" fmla="*/ 3490913 w 4738688"/>
                <a:gd name="connsiteY70" fmla="*/ 504825 h 881062"/>
                <a:gd name="connsiteX71" fmla="*/ 3681414 w 4738688"/>
                <a:gd name="connsiteY71" fmla="*/ 504825 h 881062"/>
                <a:gd name="connsiteX72" fmla="*/ 3681413 w 4738688"/>
                <a:gd name="connsiteY72" fmla="*/ 533400 h 881062"/>
                <a:gd name="connsiteX73" fmla="*/ 3719513 w 4738688"/>
                <a:gd name="connsiteY73" fmla="*/ 533400 h 881062"/>
                <a:gd name="connsiteX74" fmla="*/ 3719513 w 4738688"/>
                <a:gd name="connsiteY74" fmla="*/ 561975 h 881062"/>
                <a:gd name="connsiteX75" fmla="*/ 3943350 w 4738688"/>
                <a:gd name="connsiteY75" fmla="*/ 564356 h 881062"/>
                <a:gd name="connsiteX76" fmla="*/ 3940970 w 4738688"/>
                <a:gd name="connsiteY76" fmla="*/ 631031 h 881062"/>
                <a:gd name="connsiteX77" fmla="*/ 4593431 w 4738688"/>
                <a:gd name="connsiteY77" fmla="*/ 633412 h 881062"/>
                <a:gd name="connsiteX78" fmla="*/ 4593431 w 4738688"/>
                <a:gd name="connsiteY78" fmla="*/ 881062 h 881062"/>
                <a:gd name="connsiteX79" fmla="*/ 4738688 w 4738688"/>
                <a:gd name="connsiteY79" fmla="*/ 881062 h 88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38688" h="881062">
                  <a:moveTo>
                    <a:pt x="0" y="0"/>
                  </a:moveTo>
                  <a:lnTo>
                    <a:pt x="128588" y="0"/>
                  </a:lnTo>
                  <a:lnTo>
                    <a:pt x="128588" y="9525"/>
                  </a:lnTo>
                  <a:lnTo>
                    <a:pt x="142875" y="9525"/>
                  </a:lnTo>
                  <a:lnTo>
                    <a:pt x="142875" y="23812"/>
                  </a:lnTo>
                  <a:lnTo>
                    <a:pt x="433388" y="23812"/>
                  </a:lnTo>
                  <a:lnTo>
                    <a:pt x="433388" y="33337"/>
                  </a:lnTo>
                  <a:lnTo>
                    <a:pt x="523875" y="33337"/>
                  </a:lnTo>
                  <a:lnTo>
                    <a:pt x="523875" y="42862"/>
                  </a:lnTo>
                  <a:lnTo>
                    <a:pt x="561975" y="42862"/>
                  </a:lnTo>
                  <a:cubicBezTo>
                    <a:pt x="561975" y="47625"/>
                    <a:pt x="561976" y="52387"/>
                    <a:pt x="561976" y="57150"/>
                  </a:cubicBezTo>
                  <a:lnTo>
                    <a:pt x="600075" y="57150"/>
                  </a:lnTo>
                  <a:lnTo>
                    <a:pt x="600075" y="61912"/>
                  </a:lnTo>
                  <a:lnTo>
                    <a:pt x="747713" y="61912"/>
                  </a:lnTo>
                  <a:lnTo>
                    <a:pt x="747713" y="76200"/>
                  </a:lnTo>
                  <a:lnTo>
                    <a:pt x="759620" y="76200"/>
                  </a:lnTo>
                  <a:cubicBezTo>
                    <a:pt x="759620" y="80169"/>
                    <a:pt x="759621" y="84137"/>
                    <a:pt x="759621" y="88106"/>
                  </a:cubicBezTo>
                  <a:lnTo>
                    <a:pt x="1090613" y="85725"/>
                  </a:lnTo>
                  <a:lnTo>
                    <a:pt x="1090613" y="92868"/>
                  </a:lnTo>
                  <a:lnTo>
                    <a:pt x="1100137" y="92868"/>
                  </a:lnTo>
                  <a:cubicBezTo>
                    <a:pt x="1100137" y="98424"/>
                    <a:pt x="1100138" y="103981"/>
                    <a:pt x="1100138" y="109537"/>
                  </a:cubicBezTo>
                  <a:lnTo>
                    <a:pt x="1152525" y="107157"/>
                  </a:lnTo>
                  <a:lnTo>
                    <a:pt x="1152525" y="119062"/>
                  </a:lnTo>
                  <a:lnTo>
                    <a:pt x="1309688" y="119062"/>
                  </a:lnTo>
                  <a:lnTo>
                    <a:pt x="1309688" y="128587"/>
                  </a:lnTo>
                  <a:lnTo>
                    <a:pt x="1366838" y="128587"/>
                  </a:lnTo>
                  <a:lnTo>
                    <a:pt x="1366838" y="138112"/>
                  </a:lnTo>
                  <a:lnTo>
                    <a:pt x="1547813" y="138113"/>
                  </a:lnTo>
                  <a:lnTo>
                    <a:pt x="1547813" y="147637"/>
                  </a:lnTo>
                  <a:lnTo>
                    <a:pt x="1604963" y="147637"/>
                  </a:lnTo>
                  <a:lnTo>
                    <a:pt x="1604963" y="157162"/>
                  </a:lnTo>
                  <a:lnTo>
                    <a:pt x="1814513" y="157162"/>
                  </a:lnTo>
                  <a:lnTo>
                    <a:pt x="1814513" y="171450"/>
                  </a:lnTo>
                  <a:lnTo>
                    <a:pt x="1990725" y="169069"/>
                  </a:lnTo>
                  <a:lnTo>
                    <a:pt x="1990725" y="185737"/>
                  </a:lnTo>
                  <a:lnTo>
                    <a:pt x="2005013" y="185737"/>
                  </a:lnTo>
                  <a:lnTo>
                    <a:pt x="2005013" y="200025"/>
                  </a:lnTo>
                  <a:lnTo>
                    <a:pt x="2052638" y="202406"/>
                  </a:lnTo>
                  <a:lnTo>
                    <a:pt x="2052638" y="209550"/>
                  </a:lnTo>
                  <a:lnTo>
                    <a:pt x="2062163" y="209549"/>
                  </a:lnTo>
                  <a:lnTo>
                    <a:pt x="2062163" y="223837"/>
                  </a:lnTo>
                  <a:lnTo>
                    <a:pt x="2076450" y="223837"/>
                  </a:lnTo>
                  <a:lnTo>
                    <a:pt x="2076450" y="247650"/>
                  </a:lnTo>
                  <a:lnTo>
                    <a:pt x="2105023" y="247649"/>
                  </a:lnTo>
                  <a:cubicBezTo>
                    <a:pt x="2105024" y="251618"/>
                    <a:pt x="2105024" y="255587"/>
                    <a:pt x="2105025" y="259556"/>
                  </a:cubicBezTo>
                  <a:lnTo>
                    <a:pt x="2314575" y="257175"/>
                  </a:lnTo>
                  <a:lnTo>
                    <a:pt x="2314575" y="271462"/>
                  </a:lnTo>
                  <a:lnTo>
                    <a:pt x="2486025" y="271462"/>
                  </a:lnTo>
                  <a:lnTo>
                    <a:pt x="2486025" y="280987"/>
                  </a:lnTo>
                  <a:lnTo>
                    <a:pt x="2624138" y="278606"/>
                  </a:lnTo>
                  <a:lnTo>
                    <a:pt x="2624138" y="290512"/>
                  </a:lnTo>
                  <a:lnTo>
                    <a:pt x="2633663" y="290512"/>
                  </a:lnTo>
                  <a:lnTo>
                    <a:pt x="2633663" y="300037"/>
                  </a:lnTo>
                  <a:lnTo>
                    <a:pt x="2647950" y="300037"/>
                  </a:lnTo>
                  <a:lnTo>
                    <a:pt x="2647950" y="314325"/>
                  </a:lnTo>
                  <a:lnTo>
                    <a:pt x="2662238" y="314325"/>
                  </a:lnTo>
                  <a:lnTo>
                    <a:pt x="2662238" y="330994"/>
                  </a:lnTo>
                  <a:lnTo>
                    <a:pt x="2767013" y="328612"/>
                  </a:lnTo>
                  <a:lnTo>
                    <a:pt x="2767013" y="340518"/>
                  </a:lnTo>
                  <a:lnTo>
                    <a:pt x="3152775" y="342900"/>
                  </a:lnTo>
                  <a:lnTo>
                    <a:pt x="3152775" y="357187"/>
                  </a:lnTo>
                  <a:lnTo>
                    <a:pt x="3314700" y="359568"/>
                  </a:lnTo>
                  <a:lnTo>
                    <a:pt x="3314700" y="373857"/>
                  </a:lnTo>
                  <a:lnTo>
                    <a:pt x="3326607" y="373855"/>
                  </a:lnTo>
                  <a:cubicBezTo>
                    <a:pt x="3326607" y="391318"/>
                    <a:pt x="3326606" y="408780"/>
                    <a:pt x="3326606" y="426243"/>
                  </a:cubicBezTo>
                  <a:lnTo>
                    <a:pt x="3395663" y="428624"/>
                  </a:lnTo>
                  <a:lnTo>
                    <a:pt x="3395663" y="452437"/>
                  </a:lnTo>
                  <a:lnTo>
                    <a:pt x="3452813" y="452437"/>
                  </a:lnTo>
                  <a:lnTo>
                    <a:pt x="3452813" y="481011"/>
                  </a:lnTo>
                  <a:lnTo>
                    <a:pt x="3490913" y="481012"/>
                  </a:lnTo>
                  <a:lnTo>
                    <a:pt x="3490913" y="504825"/>
                  </a:lnTo>
                  <a:lnTo>
                    <a:pt x="3681414" y="504825"/>
                  </a:lnTo>
                  <a:cubicBezTo>
                    <a:pt x="3681414" y="514350"/>
                    <a:pt x="3681413" y="523875"/>
                    <a:pt x="3681413" y="533400"/>
                  </a:cubicBezTo>
                  <a:lnTo>
                    <a:pt x="3719513" y="533400"/>
                  </a:lnTo>
                  <a:lnTo>
                    <a:pt x="3719513" y="561975"/>
                  </a:lnTo>
                  <a:lnTo>
                    <a:pt x="3943350" y="564356"/>
                  </a:lnTo>
                  <a:cubicBezTo>
                    <a:pt x="3942557" y="585787"/>
                    <a:pt x="3941763" y="609600"/>
                    <a:pt x="3940970" y="631031"/>
                  </a:cubicBezTo>
                  <a:lnTo>
                    <a:pt x="4593431" y="633412"/>
                  </a:lnTo>
                  <a:cubicBezTo>
                    <a:pt x="4594225" y="714374"/>
                    <a:pt x="4592637" y="800100"/>
                    <a:pt x="4593431" y="881062"/>
                  </a:cubicBezTo>
                  <a:lnTo>
                    <a:pt x="4738688" y="881062"/>
                  </a:lnTo>
                </a:path>
              </a:pathLst>
            </a:cu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121" name="Gruppieren 120">
              <a:extLst>
                <a:ext uri="{FF2B5EF4-FFF2-40B4-BE49-F238E27FC236}">
                  <a16:creationId xmlns:a16="http://schemas.microsoft.com/office/drawing/2014/main" id="{D5A9DFAD-54C5-4F79-89E9-B20D286149CD}"/>
                </a:ext>
              </a:extLst>
            </p:cNvPr>
            <p:cNvGrpSpPr/>
            <p:nvPr/>
          </p:nvGrpSpPr>
          <p:grpSpPr>
            <a:xfrm>
              <a:off x="1176738" y="1888281"/>
              <a:ext cx="55287" cy="55287"/>
              <a:chOff x="1424918" y="3041642"/>
              <a:chExt cx="55287" cy="55287"/>
            </a:xfrm>
          </p:grpSpPr>
          <p:cxnSp>
            <p:nvCxnSpPr>
              <p:cNvPr id="122" name="Gerader Verbinder 121">
                <a:extLst>
                  <a:ext uri="{FF2B5EF4-FFF2-40B4-BE49-F238E27FC236}">
                    <a16:creationId xmlns:a16="http://schemas.microsoft.com/office/drawing/2014/main" id="{540C0E70-20E0-4C15-9487-2A97239B2AA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80564C85-B76F-467E-AFA4-37BE120AD7CB}"/>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4" name="Gruppieren 123">
              <a:extLst>
                <a:ext uri="{FF2B5EF4-FFF2-40B4-BE49-F238E27FC236}">
                  <a16:creationId xmlns:a16="http://schemas.microsoft.com/office/drawing/2014/main" id="{06BF853C-2D2D-435F-8C29-92A4E0E5654F}"/>
                </a:ext>
              </a:extLst>
            </p:cNvPr>
            <p:cNvGrpSpPr/>
            <p:nvPr/>
          </p:nvGrpSpPr>
          <p:grpSpPr>
            <a:xfrm>
              <a:off x="1810704" y="1955818"/>
              <a:ext cx="55287" cy="55287"/>
              <a:chOff x="1424918" y="3041642"/>
              <a:chExt cx="55287" cy="55287"/>
            </a:xfrm>
          </p:grpSpPr>
          <p:cxnSp>
            <p:nvCxnSpPr>
              <p:cNvPr id="125" name="Gerader Verbinder 124">
                <a:extLst>
                  <a:ext uri="{FF2B5EF4-FFF2-40B4-BE49-F238E27FC236}">
                    <a16:creationId xmlns:a16="http://schemas.microsoft.com/office/drawing/2014/main" id="{1D6A4A1B-2577-4E18-9DC1-EA87D7162405}"/>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C35BC876-D5C8-4334-BC53-BA9354A2B7D4}"/>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7" name="Gruppieren 126">
              <a:extLst>
                <a:ext uri="{FF2B5EF4-FFF2-40B4-BE49-F238E27FC236}">
                  <a16:creationId xmlns:a16="http://schemas.microsoft.com/office/drawing/2014/main" id="{10901A4B-00E0-4F32-8C84-61343376270A}"/>
                </a:ext>
              </a:extLst>
            </p:cNvPr>
            <p:cNvGrpSpPr/>
            <p:nvPr/>
          </p:nvGrpSpPr>
          <p:grpSpPr>
            <a:xfrm>
              <a:off x="1838348" y="1955817"/>
              <a:ext cx="55287" cy="55287"/>
              <a:chOff x="1424918" y="3041642"/>
              <a:chExt cx="55287" cy="55287"/>
            </a:xfrm>
          </p:grpSpPr>
          <p:cxnSp>
            <p:nvCxnSpPr>
              <p:cNvPr id="128" name="Gerader Verbinder 127">
                <a:extLst>
                  <a:ext uri="{FF2B5EF4-FFF2-40B4-BE49-F238E27FC236}">
                    <a16:creationId xmlns:a16="http://schemas.microsoft.com/office/drawing/2014/main" id="{88BE24E7-BECC-449C-9D0A-D86A819B30F3}"/>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Gerader Verbinder 128">
                <a:extLst>
                  <a:ext uri="{FF2B5EF4-FFF2-40B4-BE49-F238E27FC236}">
                    <a16:creationId xmlns:a16="http://schemas.microsoft.com/office/drawing/2014/main" id="{9730D7E0-A070-41DF-BE5B-4782ACFB300E}"/>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 name="Gruppieren 129">
              <a:extLst>
                <a:ext uri="{FF2B5EF4-FFF2-40B4-BE49-F238E27FC236}">
                  <a16:creationId xmlns:a16="http://schemas.microsoft.com/office/drawing/2014/main" id="{4F671605-4A2D-4F8E-9BB8-D43244CB2DF5}"/>
                </a:ext>
              </a:extLst>
            </p:cNvPr>
            <p:cNvGrpSpPr/>
            <p:nvPr/>
          </p:nvGrpSpPr>
          <p:grpSpPr>
            <a:xfrm>
              <a:off x="1845745" y="1955817"/>
              <a:ext cx="55287" cy="55287"/>
              <a:chOff x="1424918" y="3041642"/>
              <a:chExt cx="55287" cy="55287"/>
            </a:xfrm>
          </p:grpSpPr>
          <p:cxnSp>
            <p:nvCxnSpPr>
              <p:cNvPr id="131" name="Gerader Verbinder 130">
                <a:extLst>
                  <a:ext uri="{FF2B5EF4-FFF2-40B4-BE49-F238E27FC236}">
                    <a16:creationId xmlns:a16="http://schemas.microsoft.com/office/drawing/2014/main" id="{2A4D1C5F-9B6F-4D0E-A3E9-98393D528532}"/>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Gerader Verbinder 131">
                <a:extLst>
                  <a:ext uri="{FF2B5EF4-FFF2-40B4-BE49-F238E27FC236}">
                    <a16:creationId xmlns:a16="http://schemas.microsoft.com/office/drawing/2014/main" id="{FB6348DE-5C6B-4F6A-90B6-3CB7C90D3823}"/>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3" name="Gruppieren 132">
              <a:extLst>
                <a:ext uri="{FF2B5EF4-FFF2-40B4-BE49-F238E27FC236}">
                  <a16:creationId xmlns:a16="http://schemas.microsoft.com/office/drawing/2014/main" id="{DBBF4F08-0B8D-4578-A523-01CA0C052C86}"/>
                </a:ext>
              </a:extLst>
            </p:cNvPr>
            <p:cNvGrpSpPr/>
            <p:nvPr/>
          </p:nvGrpSpPr>
          <p:grpSpPr>
            <a:xfrm>
              <a:off x="2070839" y="1978278"/>
              <a:ext cx="55287" cy="55287"/>
              <a:chOff x="1424918" y="3041642"/>
              <a:chExt cx="55287" cy="55287"/>
            </a:xfrm>
          </p:grpSpPr>
          <p:cxnSp>
            <p:nvCxnSpPr>
              <p:cNvPr id="134" name="Gerader Verbinder 133">
                <a:extLst>
                  <a:ext uri="{FF2B5EF4-FFF2-40B4-BE49-F238E27FC236}">
                    <a16:creationId xmlns:a16="http://schemas.microsoft.com/office/drawing/2014/main" id="{D40BEAE4-2CB9-47A7-9984-74BC3FF55712}"/>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Gerader Verbinder 134">
                <a:extLst>
                  <a:ext uri="{FF2B5EF4-FFF2-40B4-BE49-F238E27FC236}">
                    <a16:creationId xmlns:a16="http://schemas.microsoft.com/office/drawing/2014/main" id="{4D76CFB7-9D14-4F59-82A6-B99D4BF4360F}"/>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 name="Gruppieren 135">
              <a:extLst>
                <a:ext uri="{FF2B5EF4-FFF2-40B4-BE49-F238E27FC236}">
                  <a16:creationId xmlns:a16="http://schemas.microsoft.com/office/drawing/2014/main" id="{1B59B2DE-BA21-4965-8053-6623AFAC8F69}"/>
                </a:ext>
              </a:extLst>
            </p:cNvPr>
            <p:cNvGrpSpPr/>
            <p:nvPr/>
          </p:nvGrpSpPr>
          <p:grpSpPr>
            <a:xfrm>
              <a:off x="2610701" y="2029988"/>
              <a:ext cx="55287" cy="55287"/>
              <a:chOff x="1424918" y="3041642"/>
              <a:chExt cx="55287" cy="55287"/>
            </a:xfrm>
          </p:grpSpPr>
          <p:cxnSp>
            <p:nvCxnSpPr>
              <p:cNvPr id="137" name="Gerader Verbinder 136">
                <a:extLst>
                  <a:ext uri="{FF2B5EF4-FFF2-40B4-BE49-F238E27FC236}">
                    <a16:creationId xmlns:a16="http://schemas.microsoft.com/office/drawing/2014/main" id="{817E72C8-9DF6-4757-BE86-1A7264928D2F}"/>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B3868FC3-E234-4E51-9F8F-F513CEFC7E7D}"/>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9" name="Gruppieren 138">
              <a:extLst>
                <a:ext uri="{FF2B5EF4-FFF2-40B4-BE49-F238E27FC236}">
                  <a16:creationId xmlns:a16="http://schemas.microsoft.com/office/drawing/2014/main" id="{2C61103E-C2B9-4844-B9A3-DB2821F2C4EB}"/>
                </a:ext>
              </a:extLst>
            </p:cNvPr>
            <p:cNvGrpSpPr/>
            <p:nvPr/>
          </p:nvGrpSpPr>
          <p:grpSpPr>
            <a:xfrm>
              <a:off x="2720079" y="2038756"/>
              <a:ext cx="55287" cy="55287"/>
              <a:chOff x="1424918" y="3041642"/>
              <a:chExt cx="55287" cy="55287"/>
            </a:xfrm>
          </p:grpSpPr>
          <p:cxnSp>
            <p:nvCxnSpPr>
              <p:cNvPr id="140" name="Gerader Verbinder 139">
                <a:extLst>
                  <a:ext uri="{FF2B5EF4-FFF2-40B4-BE49-F238E27FC236}">
                    <a16:creationId xmlns:a16="http://schemas.microsoft.com/office/drawing/2014/main" id="{2E112E02-D889-4AAF-BAAD-006440A84945}"/>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Gerader Verbinder 140">
                <a:extLst>
                  <a:ext uri="{FF2B5EF4-FFF2-40B4-BE49-F238E27FC236}">
                    <a16:creationId xmlns:a16="http://schemas.microsoft.com/office/drawing/2014/main" id="{30376375-EAF9-4334-A42E-618EAC49116A}"/>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 name="Gruppieren 141">
              <a:extLst>
                <a:ext uri="{FF2B5EF4-FFF2-40B4-BE49-F238E27FC236}">
                  <a16:creationId xmlns:a16="http://schemas.microsoft.com/office/drawing/2014/main" id="{885444DE-B1A1-4077-ADD6-648B703EA6F4}"/>
                </a:ext>
              </a:extLst>
            </p:cNvPr>
            <p:cNvGrpSpPr/>
            <p:nvPr/>
          </p:nvGrpSpPr>
          <p:grpSpPr>
            <a:xfrm>
              <a:off x="3131980" y="2061762"/>
              <a:ext cx="55287" cy="55287"/>
              <a:chOff x="1424918" y="3041642"/>
              <a:chExt cx="55287" cy="55287"/>
            </a:xfrm>
          </p:grpSpPr>
          <p:cxnSp>
            <p:nvCxnSpPr>
              <p:cNvPr id="143" name="Gerader Verbinder 142">
                <a:extLst>
                  <a:ext uri="{FF2B5EF4-FFF2-40B4-BE49-F238E27FC236}">
                    <a16:creationId xmlns:a16="http://schemas.microsoft.com/office/drawing/2014/main" id="{CCAB353F-E2E4-47E8-9F1C-3A1D38F9643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1CBB2E76-AC97-44BD-8E72-D6543EC24F47}"/>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5" name="Gruppieren 144">
              <a:extLst>
                <a:ext uri="{FF2B5EF4-FFF2-40B4-BE49-F238E27FC236}">
                  <a16:creationId xmlns:a16="http://schemas.microsoft.com/office/drawing/2014/main" id="{E385F699-9C30-48BC-BCE4-9AABC64A7030}"/>
                </a:ext>
              </a:extLst>
            </p:cNvPr>
            <p:cNvGrpSpPr/>
            <p:nvPr/>
          </p:nvGrpSpPr>
          <p:grpSpPr>
            <a:xfrm>
              <a:off x="3145868" y="2061750"/>
              <a:ext cx="55287" cy="55287"/>
              <a:chOff x="1424918" y="3041642"/>
              <a:chExt cx="55287" cy="55287"/>
            </a:xfrm>
          </p:grpSpPr>
          <p:cxnSp>
            <p:nvCxnSpPr>
              <p:cNvPr id="146" name="Gerader Verbinder 145">
                <a:extLst>
                  <a:ext uri="{FF2B5EF4-FFF2-40B4-BE49-F238E27FC236}">
                    <a16:creationId xmlns:a16="http://schemas.microsoft.com/office/drawing/2014/main" id="{DE70577B-F74A-43F1-9540-7190F6281A82}"/>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BBCD4A24-C806-4E66-8F16-48A8EF250472}"/>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 name="Gruppieren 147">
              <a:extLst>
                <a:ext uri="{FF2B5EF4-FFF2-40B4-BE49-F238E27FC236}">
                  <a16:creationId xmlns:a16="http://schemas.microsoft.com/office/drawing/2014/main" id="{06F285A5-C2EA-421C-9685-F111AA1AD359}"/>
                </a:ext>
              </a:extLst>
            </p:cNvPr>
            <p:cNvGrpSpPr/>
            <p:nvPr/>
          </p:nvGrpSpPr>
          <p:grpSpPr>
            <a:xfrm>
              <a:off x="3158427" y="2070859"/>
              <a:ext cx="55287" cy="55287"/>
              <a:chOff x="1424918" y="3041642"/>
              <a:chExt cx="55287" cy="55287"/>
            </a:xfrm>
          </p:grpSpPr>
          <p:cxnSp>
            <p:nvCxnSpPr>
              <p:cNvPr id="149" name="Gerader Verbinder 148">
                <a:extLst>
                  <a:ext uri="{FF2B5EF4-FFF2-40B4-BE49-F238E27FC236}">
                    <a16:creationId xmlns:a16="http://schemas.microsoft.com/office/drawing/2014/main" id="{8BCD16E3-A104-4062-B7A5-F1C51A20306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Gerader Verbinder 149">
                <a:extLst>
                  <a:ext uri="{FF2B5EF4-FFF2-40B4-BE49-F238E27FC236}">
                    <a16:creationId xmlns:a16="http://schemas.microsoft.com/office/drawing/2014/main" id="{4E2977DE-F39A-42D5-A1B2-D5D3A8B9CB76}"/>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Gruppieren 150">
              <a:extLst>
                <a:ext uri="{FF2B5EF4-FFF2-40B4-BE49-F238E27FC236}">
                  <a16:creationId xmlns:a16="http://schemas.microsoft.com/office/drawing/2014/main" id="{35E6F009-D3ED-4B64-BDE6-46FC6B3C56BF}"/>
                </a:ext>
              </a:extLst>
            </p:cNvPr>
            <p:cNvGrpSpPr/>
            <p:nvPr/>
          </p:nvGrpSpPr>
          <p:grpSpPr>
            <a:xfrm>
              <a:off x="3173380" y="2080325"/>
              <a:ext cx="55287" cy="55287"/>
              <a:chOff x="1424918" y="3041642"/>
              <a:chExt cx="55287" cy="55287"/>
            </a:xfrm>
          </p:grpSpPr>
          <p:cxnSp>
            <p:nvCxnSpPr>
              <p:cNvPr id="152" name="Gerader Verbinder 151">
                <a:extLst>
                  <a:ext uri="{FF2B5EF4-FFF2-40B4-BE49-F238E27FC236}">
                    <a16:creationId xmlns:a16="http://schemas.microsoft.com/office/drawing/2014/main" id="{8EA80DFB-4CB5-4EF6-8CD6-89257D8C8642}"/>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93E5FFDE-5AB5-4378-A3BF-00B6F424BC3E}"/>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uppieren 153">
              <a:extLst>
                <a:ext uri="{FF2B5EF4-FFF2-40B4-BE49-F238E27FC236}">
                  <a16:creationId xmlns:a16="http://schemas.microsoft.com/office/drawing/2014/main" id="{7AAB721C-B5F0-4076-A0DE-0651E8574F6F}"/>
                </a:ext>
              </a:extLst>
            </p:cNvPr>
            <p:cNvGrpSpPr/>
            <p:nvPr/>
          </p:nvGrpSpPr>
          <p:grpSpPr>
            <a:xfrm>
              <a:off x="3192950" y="2089055"/>
              <a:ext cx="55287" cy="55287"/>
              <a:chOff x="1424918" y="3041642"/>
              <a:chExt cx="55287" cy="55287"/>
            </a:xfrm>
          </p:grpSpPr>
          <p:cxnSp>
            <p:nvCxnSpPr>
              <p:cNvPr id="155" name="Gerader Verbinder 154">
                <a:extLst>
                  <a:ext uri="{FF2B5EF4-FFF2-40B4-BE49-F238E27FC236}">
                    <a16:creationId xmlns:a16="http://schemas.microsoft.com/office/drawing/2014/main" id="{EB7610A6-5A56-422D-BB00-6863271B1B50}"/>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Gerader Verbinder 155">
                <a:extLst>
                  <a:ext uri="{FF2B5EF4-FFF2-40B4-BE49-F238E27FC236}">
                    <a16:creationId xmlns:a16="http://schemas.microsoft.com/office/drawing/2014/main" id="{B7C1B225-030A-43F2-BC52-C56104C9541E}"/>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uppieren 156">
              <a:extLst>
                <a:ext uri="{FF2B5EF4-FFF2-40B4-BE49-F238E27FC236}">
                  <a16:creationId xmlns:a16="http://schemas.microsoft.com/office/drawing/2014/main" id="{D82C1FC9-146E-4E18-BEB8-B3D05219F700}"/>
                </a:ext>
              </a:extLst>
            </p:cNvPr>
            <p:cNvGrpSpPr/>
            <p:nvPr/>
          </p:nvGrpSpPr>
          <p:grpSpPr>
            <a:xfrm>
              <a:off x="3207304" y="2102046"/>
              <a:ext cx="55287" cy="55287"/>
              <a:chOff x="1424918" y="3041642"/>
              <a:chExt cx="55287" cy="55287"/>
            </a:xfrm>
          </p:grpSpPr>
          <p:cxnSp>
            <p:nvCxnSpPr>
              <p:cNvPr id="158" name="Gerader Verbinder 157">
                <a:extLst>
                  <a:ext uri="{FF2B5EF4-FFF2-40B4-BE49-F238E27FC236}">
                    <a16:creationId xmlns:a16="http://schemas.microsoft.com/office/drawing/2014/main" id="{9B3D6998-3462-4B78-862A-C1F7A570FA7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979EAC05-D7CD-4E45-B69E-6475CEDB8F3E}"/>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0" name="Gruppieren 159">
              <a:extLst>
                <a:ext uri="{FF2B5EF4-FFF2-40B4-BE49-F238E27FC236}">
                  <a16:creationId xmlns:a16="http://schemas.microsoft.com/office/drawing/2014/main" id="{D8D9C477-FE7C-4650-A58E-67819BDF38C9}"/>
                </a:ext>
              </a:extLst>
            </p:cNvPr>
            <p:cNvGrpSpPr/>
            <p:nvPr/>
          </p:nvGrpSpPr>
          <p:grpSpPr>
            <a:xfrm>
              <a:off x="3396301" y="2149353"/>
              <a:ext cx="55287" cy="55287"/>
              <a:chOff x="1424918" y="3041642"/>
              <a:chExt cx="55287" cy="55287"/>
            </a:xfrm>
          </p:grpSpPr>
          <p:cxnSp>
            <p:nvCxnSpPr>
              <p:cNvPr id="161" name="Gerader Verbinder 160">
                <a:extLst>
                  <a:ext uri="{FF2B5EF4-FFF2-40B4-BE49-F238E27FC236}">
                    <a16:creationId xmlns:a16="http://schemas.microsoft.com/office/drawing/2014/main" id="{377D5518-0810-46FE-B3C1-7773910E332A}"/>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03AE1389-E422-4DFE-BBE6-B38898B89E3D}"/>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uppieren 162">
              <a:extLst>
                <a:ext uri="{FF2B5EF4-FFF2-40B4-BE49-F238E27FC236}">
                  <a16:creationId xmlns:a16="http://schemas.microsoft.com/office/drawing/2014/main" id="{9EC2EA06-FDE6-40AF-AFB1-9B8B8CD7E509}"/>
                </a:ext>
              </a:extLst>
            </p:cNvPr>
            <p:cNvGrpSpPr/>
            <p:nvPr/>
          </p:nvGrpSpPr>
          <p:grpSpPr>
            <a:xfrm>
              <a:off x="3771948" y="2175000"/>
              <a:ext cx="55287" cy="55287"/>
              <a:chOff x="1424918" y="3041642"/>
              <a:chExt cx="55287" cy="55287"/>
            </a:xfrm>
          </p:grpSpPr>
          <p:cxnSp>
            <p:nvCxnSpPr>
              <p:cNvPr id="164" name="Gerader Verbinder 163">
                <a:extLst>
                  <a:ext uri="{FF2B5EF4-FFF2-40B4-BE49-F238E27FC236}">
                    <a16:creationId xmlns:a16="http://schemas.microsoft.com/office/drawing/2014/main" id="{83B61718-A5C1-4AEB-8927-8EB911798E90}"/>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8C635FA5-9F4A-4243-A730-0EF165E416F6}"/>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6" name="Gruppieren 165">
              <a:extLst>
                <a:ext uri="{FF2B5EF4-FFF2-40B4-BE49-F238E27FC236}">
                  <a16:creationId xmlns:a16="http://schemas.microsoft.com/office/drawing/2014/main" id="{11CB3F38-CD2B-4006-8761-8A773B72A4E6}"/>
                </a:ext>
              </a:extLst>
            </p:cNvPr>
            <p:cNvGrpSpPr/>
            <p:nvPr/>
          </p:nvGrpSpPr>
          <p:grpSpPr>
            <a:xfrm>
              <a:off x="3785836" y="2194369"/>
              <a:ext cx="55287" cy="55287"/>
              <a:chOff x="1424918" y="3041642"/>
              <a:chExt cx="55287" cy="55287"/>
            </a:xfrm>
          </p:grpSpPr>
          <p:cxnSp>
            <p:nvCxnSpPr>
              <p:cNvPr id="167" name="Gerader Verbinder 166">
                <a:extLst>
                  <a:ext uri="{FF2B5EF4-FFF2-40B4-BE49-F238E27FC236}">
                    <a16:creationId xmlns:a16="http://schemas.microsoft.com/office/drawing/2014/main" id="{27004D2C-5D1B-442C-AE90-5F0C5B2C80D7}"/>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20125913-FF46-4F48-84B1-690EFDC2D9D4}"/>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9" name="Gruppieren 168">
              <a:extLst>
                <a:ext uri="{FF2B5EF4-FFF2-40B4-BE49-F238E27FC236}">
                  <a16:creationId xmlns:a16="http://schemas.microsoft.com/office/drawing/2014/main" id="{6894B342-E1F3-49B3-BF23-619D3B89CA4F}"/>
                </a:ext>
              </a:extLst>
            </p:cNvPr>
            <p:cNvGrpSpPr/>
            <p:nvPr/>
          </p:nvGrpSpPr>
          <p:grpSpPr>
            <a:xfrm>
              <a:off x="3804561" y="2186726"/>
              <a:ext cx="55287" cy="55287"/>
              <a:chOff x="1424918" y="3041642"/>
              <a:chExt cx="55287" cy="55287"/>
            </a:xfrm>
          </p:grpSpPr>
          <p:cxnSp>
            <p:nvCxnSpPr>
              <p:cNvPr id="170" name="Gerader Verbinder 169">
                <a:extLst>
                  <a:ext uri="{FF2B5EF4-FFF2-40B4-BE49-F238E27FC236}">
                    <a16:creationId xmlns:a16="http://schemas.microsoft.com/office/drawing/2014/main" id="{1A5AC2AF-FDD4-4FAA-A188-008BE4540BF4}"/>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Gerader Verbinder 170">
                <a:extLst>
                  <a:ext uri="{FF2B5EF4-FFF2-40B4-BE49-F238E27FC236}">
                    <a16:creationId xmlns:a16="http://schemas.microsoft.com/office/drawing/2014/main" id="{CB1953DB-6139-44B8-BB38-C768FC03D705}"/>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2" name="Gruppieren 171">
              <a:extLst>
                <a:ext uri="{FF2B5EF4-FFF2-40B4-BE49-F238E27FC236}">
                  <a16:creationId xmlns:a16="http://schemas.microsoft.com/office/drawing/2014/main" id="{F782B892-2E0C-41E0-A981-A2E4F032A49A}"/>
                </a:ext>
              </a:extLst>
            </p:cNvPr>
            <p:cNvGrpSpPr/>
            <p:nvPr/>
          </p:nvGrpSpPr>
          <p:grpSpPr>
            <a:xfrm>
              <a:off x="3799591" y="2200458"/>
              <a:ext cx="55287" cy="55287"/>
              <a:chOff x="1424918" y="3041642"/>
              <a:chExt cx="55287" cy="55287"/>
            </a:xfrm>
          </p:grpSpPr>
          <p:cxnSp>
            <p:nvCxnSpPr>
              <p:cNvPr id="173" name="Gerader Verbinder 172">
                <a:extLst>
                  <a:ext uri="{FF2B5EF4-FFF2-40B4-BE49-F238E27FC236}">
                    <a16:creationId xmlns:a16="http://schemas.microsoft.com/office/drawing/2014/main" id="{C51C76E8-148A-4BF1-9823-7127D8CC9BD9}"/>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Gerader Verbinder 173">
                <a:extLst>
                  <a:ext uri="{FF2B5EF4-FFF2-40B4-BE49-F238E27FC236}">
                    <a16:creationId xmlns:a16="http://schemas.microsoft.com/office/drawing/2014/main" id="{40EB81B4-FD9F-4D37-BBAD-8E4796124B07}"/>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5" name="Gruppieren 174">
              <a:extLst>
                <a:ext uri="{FF2B5EF4-FFF2-40B4-BE49-F238E27FC236}">
                  <a16:creationId xmlns:a16="http://schemas.microsoft.com/office/drawing/2014/main" id="{4E71DFD8-3A6A-4AE6-9E55-30C8E567C67E}"/>
                </a:ext>
              </a:extLst>
            </p:cNvPr>
            <p:cNvGrpSpPr/>
            <p:nvPr/>
          </p:nvGrpSpPr>
          <p:grpSpPr>
            <a:xfrm>
              <a:off x="3812420" y="2200457"/>
              <a:ext cx="55287" cy="55287"/>
              <a:chOff x="1424918" y="3041642"/>
              <a:chExt cx="55287" cy="55287"/>
            </a:xfrm>
          </p:grpSpPr>
          <p:cxnSp>
            <p:nvCxnSpPr>
              <p:cNvPr id="176" name="Gerader Verbinder 175">
                <a:extLst>
                  <a:ext uri="{FF2B5EF4-FFF2-40B4-BE49-F238E27FC236}">
                    <a16:creationId xmlns:a16="http://schemas.microsoft.com/office/drawing/2014/main" id="{09EB0495-FA5F-4ED7-9B00-61E32CFE50F8}"/>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Gerader Verbinder 176">
                <a:extLst>
                  <a:ext uri="{FF2B5EF4-FFF2-40B4-BE49-F238E27FC236}">
                    <a16:creationId xmlns:a16="http://schemas.microsoft.com/office/drawing/2014/main" id="{4128CC9A-37B4-42DE-86F8-4F80DD5C4C02}"/>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8" name="Gruppieren 177">
              <a:extLst>
                <a:ext uri="{FF2B5EF4-FFF2-40B4-BE49-F238E27FC236}">
                  <a16:creationId xmlns:a16="http://schemas.microsoft.com/office/drawing/2014/main" id="{75292243-DD93-49F8-93D3-88D1BCCA338E}"/>
                </a:ext>
              </a:extLst>
            </p:cNvPr>
            <p:cNvGrpSpPr/>
            <p:nvPr/>
          </p:nvGrpSpPr>
          <p:grpSpPr>
            <a:xfrm>
              <a:off x="3822399" y="2211437"/>
              <a:ext cx="55287" cy="55287"/>
              <a:chOff x="1424918" y="3041642"/>
              <a:chExt cx="55287" cy="55287"/>
            </a:xfrm>
          </p:grpSpPr>
          <p:cxnSp>
            <p:nvCxnSpPr>
              <p:cNvPr id="179" name="Gerader Verbinder 178">
                <a:extLst>
                  <a:ext uri="{FF2B5EF4-FFF2-40B4-BE49-F238E27FC236}">
                    <a16:creationId xmlns:a16="http://schemas.microsoft.com/office/drawing/2014/main" id="{AE377AEE-41E7-4D88-A4C8-AD4A9F675640}"/>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Gerader Verbinder 179">
                <a:extLst>
                  <a:ext uri="{FF2B5EF4-FFF2-40B4-BE49-F238E27FC236}">
                    <a16:creationId xmlns:a16="http://schemas.microsoft.com/office/drawing/2014/main" id="{768603D4-B614-4082-9526-96C0A694E812}"/>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uppieren 180">
              <a:extLst>
                <a:ext uri="{FF2B5EF4-FFF2-40B4-BE49-F238E27FC236}">
                  <a16:creationId xmlns:a16="http://schemas.microsoft.com/office/drawing/2014/main" id="{52EBD617-3CD7-4908-9BB2-A8E24C1A9C36}"/>
                </a:ext>
              </a:extLst>
            </p:cNvPr>
            <p:cNvGrpSpPr/>
            <p:nvPr/>
          </p:nvGrpSpPr>
          <p:grpSpPr>
            <a:xfrm>
              <a:off x="3845728" y="2221298"/>
              <a:ext cx="55287" cy="55287"/>
              <a:chOff x="1424918" y="3041642"/>
              <a:chExt cx="55287" cy="55287"/>
            </a:xfrm>
          </p:grpSpPr>
          <p:cxnSp>
            <p:nvCxnSpPr>
              <p:cNvPr id="182" name="Gerader Verbinder 181">
                <a:extLst>
                  <a:ext uri="{FF2B5EF4-FFF2-40B4-BE49-F238E27FC236}">
                    <a16:creationId xmlns:a16="http://schemas.microsoft.com/office/drawing/2014/main" id="{C1C3E455-A671-4DA7-8C49-850BD784B7B7}"/>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Gerader Verbinder 182">
                <a:extLst>
                  <a:ext uri="{FF2B5EF4-FFF2-40B4-BE49-F238E27FC236}">
                    <a16:creationId xmlns:a16="http://schemas.microsoft.com/office/drawing/2014/main" id="{7920815D-D061-4EC3-B9CD-C69060894B49}"/>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4" name="Gruppieren 183">
              <a:extLst>
                <a:ext uri="{FF2B5EF4-FFF2-40B4-BE49-F238E27FC236}">
                  <a16:creationId xmlns:a16="http://schemas.microsoft.com/office/drawing/2014/main" id="{77947EAE-F2E2-4288-8C07-533171FC1266}"/>
                </a:ext>
              </a:extLst>
            </p:cNvPr>
            <p:cNvGrpSpPr/>
            <p:nvPr/>
          </p:nvGrpSpPr>
          <p:grpSpPr>
            <a:xfrm>
              <a:off x="3858653" y="2221297"/>
              <a:ext cx="55287" cy="55287"/>
              <a:chOff x="1424918" y="3041642"/>
              <a:chExt cx="55287" cy="55287"/>
            </a:xfrm>
          </p:grpSpPr>
          <p:cxnSp>
            <p:nvCxnSpPr>
              <p:cNvPr id="185" name="Gerader Verbinder 184">
                <a:extLst>
                  <a:ext uri="{FF2B5EF4-FFF2-40B4-BE49-F238E27FC236}">
                    <a16:creationId xmlns:a16="http://schemas.microsoft.com/office/drawing/2014/main" id="{8BB80341-110D-4A18-952C-93A46A92662D}"/>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Gerader Verbinder 185">
                <a:extLst>
                  <a:ext uri="{FF2B5EF4-FFF2-40B4-BE49-F238E27FC236}">
                    <a16:creationId xmlns:a16="http://schemas.microsoft.com/office/drawing/2014/main" id="{34E44246-2A23-437A-8CD6-8B6F4D3AD615}"/>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uppieren 186">
              <a:extLst>
                <a:ext uri="{FF2B5EF4-FFF2-40B4-BE49-F238E27FC236}">
                  <a16:creationId xmlns:a16="http://schemas.microsoft.com/office/drawing/2014/main" id="{8F3DB346-BEF9-4D33-9AF4-20029D60A1BA}"/>
                </a:ext>
              </a:extLst>
            </p:cNvPr>
            <p:cNvGrpSpPr/>
            <p:nvPr/>
          </p:nvGrpSpPr>
          <p:grpSpPr>
            <a:xfrm>
              <a:off x="3867336" y="2222198"/>
              <a:ext cx="55287" cy="55287"/>
              <a:chOff x="1424918" y="3041642"/>
              <a:chExt cx="55287" cy="55287"/>
            </a:xfrm>
          </p:grpSpPr>
          <p:cxnSp>
            <p:nvCxnSpPr>
              <p:cNvPr id="188" name="Gerader Verbinder 187">
                <a:extLst>
                  <a:ext uri="{FF2B5EF4-FFF2-40B4-BE49-F238E27FC236}">
                    <a16:creationId xmlns:a16="http://schemas.microsoft.com/office/drawing/2014/main" id="{0C0612F6-B996-409F-965B-DCBC293F2E9E}"/>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B2EB83C5-F5EE-43B1-B388-CAEAB6F40B5F}"/>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uppieren 189">
              <a:extLst>
                <a:ext uri="{FF2B5EF4-FFF2-40B4-BE49-F238E27FC236}">
                  <a16:creationId xmlns:a16="http://schemas.microsoft.com/office/drawing/2014/main" id="{3D19977A-E22E-4B21-B9C8-72AE2813FF83}"/>
                </a:ext>
              </a:extLst>
            </p:cNvPr>
            <p:cNvGrpSpPr/>
            <p:nvPr/>
          </p:nvGrpSpPr>
          <p:grpSpPr>
            <a:xfrm>
              <a:off x="4393146" y="2249799"/>
              <a:ext cx="55287" cy="55287"/>
              <a:chOff x="1424918" y="3041642"/>
              <a:chExt cx="55287" cy="55287"/>
            </a:xfrm>
          </p:grpSpPr>
          <p:cxnSp>
            <p:nvCxnSpPr>
              <p:cNvPr id="191" name="Gerader Verbinder 190">
                <a:extLst>
                  <a:ext uri="{FF2B5EF4-FFF2-40B4-BE49-F238E27FC236}">
                    <a16:creationId xmlns:a16="http://schemas.microsoft.com/office/drawing/2014/main" id="{13FB308A-54B0-490E-8E3D-C4E21E148C9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55B21D45-7A4B-4D5F-B24A-5038DF25A545}"/>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 name="Gruppieren 192">
              <a:extLst>
                <a:ext uri="{FF2B5EF4-FFF2-40B4-BE49-F238E27FC236}">
                  <a16:creationId xmlns:a16="http://schemas.microsoft.com/office/drawing/2014/main" id="{7DE0B741-9E05-4B43-BA44-3AB93DF4FFC3}"/>
                </a:ext>
              </a:extLst>
            </p:cNvPr>
            <p:cNvGrpSpPr/>
            <p:nvPr/>
          </p:nvGrpSpPr>
          <p:grpSpPr>
            <a:xfrm>
              <a:off x="3894359" y="2220008"/>
              <a:ext cx="55287" cy="55287"/>
              <a:chOff x="1424918" y="3041642"/>
              <a:chExt cx="55287" cy="55287"/>
            </a:xfrm>
          </p:grpSpPr>
          <p:cxnSp>
            <p:nvCxnSpPr>
              <p:cNvPr id="194" name="Gerader Verbinder 193">
                <a:extLst>
                  <a:ext uri="{FF2B5EF4-FFF2-40B4-BE49-F238E27FC236}">
                    <a16:creationId xmlns:a16="http://schemas.microsoft.com/office/drawing/2014/main" id="{E3676ECB-9400-405D-88AB-6F5ABD6EAD53}"/>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E4B0942C-8F09-4FEF-A101-8F0C55C0F285}"/>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uppieren 195">
              <a:extLst>
                <a:ext uri="{FF2B5EF4-FFF2-40B4-BE49-F238E27FC236}">
                  <a16:creationId xmlns:a16="http://schemas.microsoft.com/office/drawing/2014/main" id="{331FD365-CE63-49DF-92CD-7FF357C92342}"/>
                </a:ext>
              </a:extLst>
            </p:cNvPr>
            <p:cNvGrpSpPr/>
            <p:nvPr/>
          </p:nvGrpSpPr>
          <p:grpSpPr>
            <a:xfrm>
              <a:off x="3905699" y="2220007"/>
              <a:ext cx="55287" cy="55287"/>
              <a:chOff x="1424918" y="3041642"/>
              <a:chExt cx="55287" cy="55287"/>
            </a:xfrm>
          </p:grpSpPr>
          <p:cxnSp>
            <p:nvCxnSpPr>
              <p:cNvPr id="197" name="Gerader Verbinder 196">
                <a:extLst>
                  <a:ext uri="{FF2B5EF4-FFF2-40B4-BE49-F238E27FC236}">
                    <a16:creationId xmlns:a16="http://schemas.microsoft.com/office/drawing/2014/main" id="{61571825-97C4-4637-983E-2FC45B1428DA}"/>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Gerader Verbinder 197">
                <a:extLst>
                  <a:ext uri="{FF2B5EF4-FFF2-40B4-BE49-F238E27FC236}">
                    <a16:creationId xmlns:a16="http://schemas.microsoft.com/office/drawing/2014/main" id="{99CC5A70-48A5-4232-B536-B8F940A7CBD7}"/>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9" name="Gruppieren 198">
              <a:extLst>
                <a:ext uri="{FF2B5EF4-FFF2-40B4-BE49-F238E27FC236}">
                  <a16:creationId xmlns:a16="http://schemas.microsoft.com/office/drawing/2014/main" id="{6CAF0D45-C855-4E36-B696-5BFD53C9C0EC}"/>
                </a:ext>
              </a:extLst>
            </p:cNvPr>
            <p:cNvGrpSpPr/>
            <p:nvPr/>
          </p:nvGrpSpPr>
          <p:grpSpPr>
            <a:xfrm>
              <a:off x="3922314" y="2228100"/>
              <a:ext cx="55287" cy="55287"/>
              <a:chOff x="1424918" y="3041642"/>
              <a:chExt cx="55287" cy="55287"/>
            </a:xfrm>
          </p:grpSpPr>
          <p:cxnSp>
            <p:nvCxnSpPr>
              <p:cNvPr id="200" name="Gerader Verbinder 199">
                <a:extLst>
                  <a:ext uri="{FF2B5EF4-FFF2-40B4-BE49-F238E27FC236}">
                    <a16:creationId xmlns:a16="http://schemas.microsoft.com/office/drawing/2014/main" id="{7C84D470-5E7A-4489-80AD-F3869FF888F9}"/>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48CFCB3E-FDD5-4680-916C-97FB08559260}"/>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2" name="Gruppieren 201">
              <a:extLst>
                <a:ext uri="{FF2B5EF4-FFF2-40B4-BE49-F238E27FC236}">
                  <a16:creationId xmlns:a16="http://schemas.microsoft.com/office/drawing/2014/main" id="{DF893E8D-9CB7-47C8-9A82-6FBEFB14B73D}"/>
                </a:ext>
              </a:extLst>
            </p:cNvPr>
            <p:cNvGrpSpPr/>
            <p:nvPr/>
          </p:nvGrpSpPr>
          <p:grpSpPr>
            <a:xfrm>
              <a:off x="4336632" y="2247650"/>
              <a:ext cx="55287" cy="55287"/>
              <a:chOff x="1424918" y="3041642"/>
              <a:chExt cx="55287" cy="55287"/>
            </a:xfrm>
          </p:grpSpPr>
          <p:cxnSp>
            <p:nvCxnSpPr>
              <p:cNvPr id="203" name="Gerader Verbinder 202">
                <a:extLst>
                  <a:ext uri="{FF2B5EF4-FFF2-40B4-BE49-F238E27FC236}">
                    <a16:creationId xmlns:a16="http://schemas.microsoft.com/office/drawing/2014/main" id="{D95EAA5A-9430-4956-A941-3A7740A1811B}"/>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Gerader Verbinder 203">
                <a:extLst>
                  <a:ext uri="{FF2B5EF4-FFF2-40B4-BE49-F238E27FC236}">
                    <a16:creationId xmlns:a16="http://schemas.microsoft.com/office/drawing/2014/main" id="{2153B181-BA26-45CD-86CB-40A60D32FEBD}"/>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5" name="Gruppieren 204">
              <a:extLst>
                <a:ext uri="{FF2B5EF4-FFF2-40B4-BE49-F238E27FC236}">
                  <a16:creationId xmlns:a16="http://schemas.microsoft.com/office/drawing/2014/main" id="{5C62444B-816A-469C-83E7-ED34BFEF2DD7}"/>
                </a:ext>
              </a:extLst>
            </p:cNvPr>
            <p:cNvGrpSpPr/>
            <p:nvPr/>
          </p:nvGrpSpPr>
          <p:grpSpPr>
            <a:xfrm>
              <a:off x="4424348" y="2247650"/>
              <a:ext cx="55287" cy="55287"/>
              <a:chOff x="1424918" y="3041642"/>
              <a:chExt cx="55287" cy="55287"/>
            </a:xfrm>
          </p:grpSpPr>
          <p:cxnSp>
            <p:nvCxnSpPr>
              <p:cNvPr id="206" name="Gerader Verbinder 205">
                <a:extLst>
                  <a:ext uri="{FF2B5EF4-FFF2-40B4-BE49-F238E27FC236}">
                    <a16:creationId xmlns:a16="http://schemas.microsoft.com/office/drawing/2014/main" id="{B2637FA4-EAE6-4022-BB12-6F89BCA222F2}"/>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Gerader Verbinder 206">
                <a:extLst>
                  <a:ext uri="{FF2B5EF4-FFF2-40B4-BE49-F238E27FC236}">
                    <a16:creationId xmlns:a16="http://schemas.microsoft.com/office/drawing/2014/main" id="{7FA9534E-A458-48F7-84D3-FEE761503D4A}"/>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 name="Gruppieren 207">
              <a:extLst>
                <a:ext uri="{FF2B5EF4-FFF2-40B4-BE49-F238E27FC236}">
                  <a16:creationId xmlns:a16="http://schemas.microsoft.com/office/drawing/2014/main" id="{ECF6CAB8-8168-468D-9BF9-187C613291C6}"/>
                </a:ext>
              </a:extLst>
            </p:cNvPr>
            <p:cNvGrpSpPr/>
            <p:nvPr/>
          </p:nvGrpSpPr>
          <p:grpSpPr>
            <a:xfrm>
              <a:off x="4438237" y="2247649"/>
              <a:ext cx="55287" cy="55287"/>
              <a:chOff x="1424918" y="3041642"/>
              <a:chExt cx="55287" cy="55287"/>
            </a:xfrm>
          </p:grpSpPr>
          <p:cxnSp>
            <p:nvCxnSpPr>
              <p:cNvPr id="209" name="Gerader Verbinder 208">
                <a:extLst>
                  <a:ext uri="{FF2B5EF4-FFF2-40B4-BE49-F238E27FC236}">
                    <a16:creationId xmlns:a16="http://schemas.microsoft.com/office/drawing/2014/main" id="{FD97C422-9536-4379-A4A3-0A5F64FDE9FA}"/>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B3FD5B0D-D700-405F-BD0C-E389BAAC80EB}"/>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1" name="Gruppieren 210">
              <a:extLst>
                <a:ext uri="{FF2B5EF4-FFF2-40B4-BE49-F238E27FC236}">
                  <a16:creationId xmlns:a16="http://schemas.microsoft.com/office/drawing/2014/main" id="{D4F72559-99ED-4136-AE4E-20781600B9B1}"/>
                </a:ext>
              </a:extLst>
            </p:cNvPr>
            <p:cNvGrpSpPr/>
            <p:nvPr/>
          </p:nvGrpSpPr>
          <p:grpSpPr>
            <a:xfrm>
              <a:off x="4454373" y="2247648"/>
              <a:ext cx="55287" cy="55287"/>
              <a:chOff x="1424918" y="3041642"/>
              <a:chExt cx="55287" cy="55287"/>
            </a:xfrm>
          </p:grpSpPr>
          <p:cxnSp>
            <p:nvCxnSpPr>
              <p:cNvPr id="212" name="Gerader Verbinder 211">
                <a:extLst>
                  <a:ext uri="{FF2B5EF4-FFF2-40B4-BE49-F238E27FC236}">
                    <a16:creationId xmlns:a16="http://schemas.microsoft.com/office/drawing/2014/main" id="{15A9C4AF-D67B-4ED7-819B-220DC4F844D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Gerader Verbinder 212">
                <a:extLst>
                  <a:ext uri="{FF2B5EF4-FFF2-40B4-BE49-F238E27FC236}">
                    <a16:creationId xmlns:a16="http://schemas.microsoft.com/office/drawing/2014/main" id="{8BB9F1FC-CE68-4AF8-9982-F3CA9A5423A4}"/>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4" name="Gruppieren 213">
              <a:extLst>
                <a:ext uri="{FF2B5EF4-FFF2-40B4-BE49-F238E27FC236}">
                  <a16:creationId xmlns:a16="http://schemas.microsoft.com/office/drawing/2014/main" id="{83DFBECF-8000-457A-85AB-AA4304F6AD51}"/>
                </a:ext>
              </a:extLst>
            </p:cNvPr>
            <p:cNvGrpSpPr/>
            <p:nvPr/>
          </p:nvGrpSpPr>
          <p:grpSpPr>
            <a:xfrm>
              <a:off x="4472759" y="2248710"/>
              <a:ext cx="55287" cy="55287"/>
              <a:chOff x="1424918" y="3041642"/>
              <a:chExt cx="55287" cy="55287"/>
            </a:xfrm>
          </p:grpSpPr>
          <p:cxnSp>
            <p:nvCxnSpPr>
              <p:cNvPr id="215" name="Gerader Verbinder 214">
                <a:extLst>
                  <a:ext uri="{FF2B5EF4-FFF2-40B4-BE49-F238E27FC236}">
                    <a16:creationId xmlns:a16="http://schemas.microsoft.com/office/drawing/2014/main" id="{4A143880-DF5F-4052-B2A8-D2AF74EF65F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Gerader Verbinder 215">
                <a:extLst>
                  <a:ext uri="{FF2B5EF4-FFF2-40B4-BE49-F238E27FC236}">
                    <a16:creationId xmlns:a16="http://schemas.microsoft.com/office/drawing/2014/main" id="{C90CDA8D-3937-4D50-914C-42122D9F637B}"/>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7" name="Gruppieren 216">
              <a:extLst>
                <a:ext uri="{FF2B5EF4-FFF2-40B4-BE49-F238E27FC236}">
                  <a16:creationId xmlns:a16="http://schemas.microsoft.com/office/drawing/2014/main" id="{9AA3C64D-F2C7-4811-9212-C613806DBA33}"/>
                </a:ext>
              </a:extLst>
            </p:cNvPr>
            <p:cNvGrpSpPr/>
            <p:nvPr/>
          </p:nvGrpSpPr>
          <p:grpSpPr>
            <a:xfrm>
              <a:off x="4498152" y="2298604"/>
              <a:ext cx="55287" cy="55287"/>
              <a:chOff x="1424918" y="3041642"/>
              <a:chExt cx="55287" cy="55287"/>
            </a:xfrm>
          </p:grpSpPr>
          <p:cxnSp>
            <p:nvCxnSpPr>
              <p:cNvPr id="218" name="Gerader Verbinder 217">
                <a:extLst>
                  <a:ext uri="{FF2B5EF4-FFF2-40B4-BE49-F238E27FC236}">
                    <a16:creationId xmlns:a16="http://schemas.microsoft.com/office/drawing/2014/main" id="{88335A57-B41A-41FE-B343-5EB9DFA80376}"/>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Gerader Verbinder 218">
                <a:extLst>
                  <a:ext uri="{FF2B5EF4-FFF2-40B4-BE49-F238E27FC236}">
                    <a16:creationId xmlns:a16="http://schemas.microsoft.com/office/drawing/2014/main" id="{6E0CD94D-1F7A-454C-9C20-3470789D9722}"/>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0" name="Gruppieren 219">
              <a:extLst>
                <a:ext uri="{FF2B5EF4-FFF2-40B4-BE49-F238E27FC236}">
                  <a16:creationId xmlns:a16="http://schemas.microsoft.com/office/drawing/2014/main" id="{8BA2C022-A1BA-4398-B696-A01278786277}"/>
                </a:ext>
              </a:extLst>
            </p:cNvPr>
            <p:cNvGrpSpPr/>
            <p:nvPr/>
          </p:nvGrpSpPr>
          <p:grpSpPr>
            <a:xfrm>
              <a:off x="4665672" y="2396106"/>
              <a:ext cx="55287" cy="55287"/>
              <a:chOff x="1424918" y="3041642"/>
              <a:chExt cx="55287" cy="55287"/>
            </a:xfrm>
          </p:grpSpPr>
          <p:cxnSp>
            <p:nvCxnSpPr>
              <p:cNvPr id="221" name="Gerader Verbinder 220">
                <a:extLst>
                  <a:ext uri="{FF2B5EF4-FFF2-40B4-BE49-F238E27FC236}">
                    <a16:creationId xmlns:a16="http://schemas.microsoft.com/office/drawing/2014/main" id="{C2B2A5E4-34FD-4905-B5F2-FB9D49C5A403}"/>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Gerader Verbinder 221">
                <a:extLst>
                  <a:ext uri="{FF2B5EF4-FFF2-40B4-BE49-F238E27FC236}">
                    <a16:creationId xmlns:a16="http://schemas.microsoft.com/office/drawing/2014/main" id="{9171ECFF-4CDA-4CCC-B7B6-B5E35F982BEC}"/>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3" name="Gruppieren 222">
              <a:extLst>
                <a:ext uri="{FF2B5EF4-FFF2-40B4-BE49-F238E27FC236}">
                  <a16:creationId xmlns:a16="http://schemas.microsoft.com/office/drawing/2014/main" id="{A1753C48-7F49-4461-926A-8031CC1871DB}"/>
                </a:ext>
              </a:extLst>
            </p:cNvPr>
            <p:cNvGrpSpPr/>
            <p:nvPr/>
          </p:nvGrpSpPr>
          <p:grpSpPr>
            <a:xfrm>
              <a:off x="4489162" y="2317729"/>
              <a:ext cx="55287" cy="55287"/>
              <a:chOff x="1424918" y="3041642"/>
              <a:chExt cx="55287" cy="55287"/>
            </a:xfrm>
          </p:grpSpPr>
          <p:cxnSp>
            <p:nvCxnSpPr>
              <p:cNvPr id="224" name="Gerader Verbinder 223">
                <a:extLst>
                  <a:ext uri="{FF2B5EF4-FFF2-40B4-BE49-F238E27FC236}">
                    <a16:creationId xmlns:a16="http://schemas.microsoft.com/office/drawing/2014/main" id="{237FA784-ED17-4AE2-BAF9-CCA8E49A9833}"/>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Gerader Verbinder 224">
                <a:extLst>
                  <a:ext uri="{FF2B5EF4-FFF2-40B4-BE49-F238E27FC236}">
                    <a16:creationId xmlns:a16="http://schemas.microsoft.com/office/drawing/2014/main" id="{C137E89A-C532-4C85-8F0A-E956226F667A}"/>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6" name="Gruppieren 225">
              <a:extLst>
                <a:ext uri="{FF2B5EF4-FFF2-40B4-BE49-F238E27FC236}">
                  <a16:creationId xmlns:a16="http://schemas.microsoft.com/office/drawing/2014/main" id="{14118162-3EBC-4989-9B4F-5EED20D6BD28}"/>
                </a:ext>
              </a:extLst>
            </p:cNvPr>
            <p:cNvGrpSpPr/>
            <p:nvPr/>
          </p:nvGrpSpPr>
          <p:grpSpPr>
            <a:xfrm>
              <a:off x="4535402" y="2317252"/>
              <a:ext cx="55287" cy="55287"/>
              <a:chOff x="1424918" y="3041642"/>
              <a:chExt cx="55287" cy="55287"/>
            </a:xfrm>
          </p:grpSpPr>
          <p:cxnSp>
            <p:nvCxnSpPr>
              <p:cNvPr id="227" name="Gerader Verbinder 226">
                <a:extLst>
                  <a:ext uri="{FF2B5EF4-FFF2-40B4-BE49-F238E27FC236}">
                    <a16:creationId xmlns:a16="http://schemas.microsoft.com/office/drawing/2014/main" id="{DDB22250-8521-4655-AD85-097A6E599E17}"/>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Gerader Verbinder 227">
                <a:extLst>
                  <a:ext uri="{FF2B5EF4-FFF2-40B4-BE49-F238E27FC236}">
                    <a16:creationId xmlns:a16="http://schemas.microsoft.com/office/drawing/2014/main" id="{10B877EF-FFA3-440F-95A2-D018920AC8E8}"/>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9" name="Gruppieren 228">
              <a:extLst>
                <a:ext uri="{FF2B5EF4-FFF2-40B4-BE49-F238E27FC236}">
                  <a16:creationId xmlns:a16="http://schemas.microsoft.com/office/drawing/2014/main" id="{B59EAC58-8644-4EB2-A67C-2D812D238BF9}"/>
                </a:ext>
              </a:extLst>
            </p:cNvPr>
            <p:cNvGrpSpPr/>
            <p:nvPr/>
          </p:nvGrpSpPr>
          <p:grpSpPr>
            <a:xfrm>
              <a:off x="4506454" y="2317729"/>
              <a:ext cx="55287" cy="55287"/>
              <a:chOff x="1424918" y="3041642"/>
              <a:chExt cx="55287" cy="55287"/>
            </a:xfrm>
          </p:grpSpPr>
          <p:cxnSp>
            <p:nvCxnSpPr>
              <p:cNvPr id="230" name="Gerader Verbinder 229">
                <a:extLst>
                  <a:ext uri="{FF2B5EF4-FFF2-40B4-BE49-F238E27FC236}">
                    <a16:creationId xmlns:a16="http://schemas.microsoft.com/office/drawing/2014/main" id="{E5A5F42C-D24C-4B9F-925E-C85328ACFBEB}"/>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Gerader Verbinder 230">
                <a:extLst>
                  <a:ext uri="{FF2B5EF4-FFF2-40B4-BE49-F238E27FC236}">
                    <a16:creationId xmlns:a16="http://schemas.microsoft.com/office/drawing/2014/main" id="{477236D0-C6E7-4422-944C-67CFD8897F04}"/>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2" name="Gruppieren 231">
              <a:extLst>
                <a:ext uri="{FF2B5EF4-FFF2-40B4-BE49-F238E27FC236}">
                  <a16:creationId xmlns:a16="http://schemas.microsoft.com/office/drawing/2014/main" id="{C144C04B-8163-489E-8EAC-B67CA29EAEF6}"/>
                </a:ext>
              </a:extLst>
            </p:cNvPr>
            <p:cNvGrpSpPr/>
            <p:nvPr/>
          </p:nvGrpSpPr>
          <p:grpSpPr>
            <a:xfrm>
              <a:off x="4528047" y="2317729"/>
              <a:ext cx="55287" cy="55287"/>
              <a:chOff x="1424918" y="3041642"/>
              <a:chExt cx="55287" cy="55287"/>
            </a:xfrm>
          </p:grpSpPr>
          <p:cxnSp>
            <p:nvCxnSpPr>
              <p:cNvPr id="233" name="Gerader Verbinder 232">
                <a:extLst>
                  <a:ext uri="{FF2B5EF4-FFF2-40B4-BE49-F238E27FC236}">
                    <a16:creationId xmlns:a16="http://schemas.microsoft.com/office/drawing/2014/main" id="{8C38C305-E365-45D6-A05F-5F0B095453C2}"/>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 name="Gerader Verbinder 233">
                <a:extLst>
                  <a:ext uri="{FF2B5EF4-FFF2-40B4-BE49-F238E27FC236}">
                    <a16:creationId xmlns:a16="http://schemas.microsoft.com/office/drawing/2014/main" id="{FAF8F8F4-7066-4B63-819A-45B81668DAB8}"/>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5" name="Gruppieren 234">
              <a:extLst>
                <a:ext uri="{FF2B5EF4-FFF2-40B4-BE49-F238E27FC236}">
                  <a16:creationId xmlns:a16="http://schemas.microsoft.com/office/drawing/2014/main" id="{B77E3113-6AE5-41E9-B271-784D2C4E34E0}"/>
                </a:ext>
              </a:extLst>
            </p:cNvPr>
            <p:cNvGrpSpPr/>
            <p:nvPr/>
          </p:nvGrpSpPr>
          <p:grpSpPr>
            <a:xfrm>
              <a:off x="4516445" y="2317729"/>
              <a:ext cx="55287" cy="55287"/>
              <a:chOff x="1424918" y="3041642"/>
              <a:chExt cx="55287" cy="55287"/>
            </a:xfrm>
          </p:grpSpPr>
          <p:cxnSp>
            <p:nvCxnSpPr>
              <p:cNvPr id="236" name="Gerader Verbinder 235">
                <a:extLst>
                  <a:ext uri="{FF2B5EF4-FFF2-40B4-BE49-F238E27FC236}">
                    <a16:creationId xmlns:a16="http://schemas.microsoft.com/office/drawing/2014/main" id="{19E7FAAC-E58A-4AC9-A017-839C5BFD0EB4}"/>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 name="Gerader Verbinder 236">
                <a:extLst>
                  <a:ext uri="{FF2B5EF4-FFF2-40B4-BE49-F238E27FC236}">
                    <a16:creationId xmlns:a16="http://schemas.microsoft.com/office/drawing/2014/main" id="{58A73360-7840-4256-9007-DDAF68220705}"/>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8" name="Gruppieren 237">
              <a:extLst>
                <a:ext uri="{FF2B5EF4-FFF2-40B4-BE49-F238E27FC236}">
                  <a16:creationId xmlns:a16="http://schemas.microsoft.com/office/drawing/2014/main" id="{10C374B1-CCA2-4908-9428-BBD9409D796A}"/>
                </a:ext>
              </a:extLst>
            </p:cNvPr>
            <p:cNvGrpSpPr/>
            <p:nvPr/>
          </p:nvGrpSpPr>
          <p:grpSpPr>
            <a:xfrm>
              <a:off x="5046080" y="2456155"/>
              <a:ext cx="55287" cy="55287"/>
              <a:chOff x="1424918" y="3041642"/>
              <a:chExt cx="55287" cy="55287"/>
            </a:xfrm>
          </p:grpSpPr>
          <p:cxnSp>
            <p:nvCxnSpPr>
              <p:cNvPr id="239" name="Gerader Verbinder 238">
                <a:extLst>
                  <a:ext uri="{FF2B5EF4-FFF2-40B4-BE49-F238E27FC236}">
                    <a16:creationId xmlns:a16="http://schemas.microsoft.com/office/drawing/2014/main" id="{6A7891D0-4122-4BDC-AA76-F97A90798944}"/>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Gerader Verbinder 239">
                <a:extLst>
                  <a:ext uri="{FF2B5EF4-FFF2-40B4-BE49-F238E27FC236}">
                    <a16:creationId xmlns:a16="http://schemas.microsoft.com/office/drawing/2014/main" id="{66372558-F3A3-42D2-9946-D731AD9F92A3}"/>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1" name="Gruppieren 240">
              <a:extLst>
                <a:ext uri="{FF2B5EF4-FFF2-40B4-BE49-F238E27FC236}">
                  <a16:creationId xmlns:a16="http://schemas.microsoft.com/office/drawing/2014/main" id="{998D2DA3-B042-4DC7-BD35-C4BDA76CC477}"/>
                </a:ext>
              </a:extLst>
            </p:cNvPr>
            <p:cNvGrpSpPr/>
            <p:nvPr/>
          </p:nvGrpSpPr>
          <p:grpSpPr>
            <a:xfrm>
              <a:off x="5072528" y="2456154"/>
              <a:ext cx="55287" cy="55287"/>
              <a:chOff x="1424918" y="3041642"/>
              <a:chExt cx="55287" cy="55287"/>
            </a:xfrm>
          </p:grpSpPr>
          <p:cxnSp>
            <p:nvCxnSpPr>
              <p:cNvPr id="242" name="Gerader Verbinder 241">
                <a:extLst>
                  <a:ext uri="{FF2B5EF4-FFF2-40B4-BE49-F238E27FC236}">
                    <a16:creationId xmlns:a16="http://schemas.microsoft.com/office/drawing/2014/main" id="{2D3DD800-6680-4E53-9921-03EF8B03648B}"/>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r Verbinder 242">
                <a:extLst>
                  <a:ext uri="{FF2B5EF4-FFF2-40B4-BE49-F238E27FC236}">
                    <a16:creationId xmlns:a16="http://schemas.microsoft.com/office/drawing/2014/main" id="{8BE3D163-1EDF-481F-96A2-19CBF2A4CCD3}"/>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4" name="Gruppieren 243">
              <a:extLst>
                <a:ext uri="{FF2B5EF4-FFF2-40B4-BE49-F238E27FC236}">
                  <a16:creationId xmlns:a16="http://schemas.microsoft.com/office/drawing/2014/main" id="{C09A332E-3CBC-4D15-A56B-267641F37576}"/>
                </a:ext>
              </a:extLst>
            </p:cNvPr>
            <p:cNvGrpSpPr/>
            <p:nvPr/>
          </p:nvGrpSpPr>
          <p:grpSpPr>
            <a:xfrm>
              <a:off x="5086552" y="2456153"/>
              <a:ext cx="55287" cy="55287"/>
              <a:chOff x="1424918" y="3041642"/>
              <a:chExt cx="55287" cy="55287"/>
            </a:xfrm>
          </p:grpSpPr>
          <p:cxnSp>
            <p:nvCxnSpPr>
              <p:cNvPr id="245" name="Gerader Verbinder 244">
                <a:extLst>
                  <a:ext uri="{FF2B5EF4-FFF2-40B4-BE49-F238E27FC236}">
                    <a16:creationId xmlns:a16="http://schemas.microsoft.com/office/drawing/2014/main" id="{8FF5BCD4-D1DB-4EAF-B4BB-C6BFD3D449D4}"/>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Gerader Verbinder 245">
                <a:extLst>
                  <a:ext uri="{FF2B5EF4-FFF2-40B4-BE49-F238E27FC236}">
                    <a16:creationId xmlns:a16="http://schemas.microsoft.com/office/drawing/2014/main" id="{978AACA4-8A2F-46D5-9687-359B3A33FFC6}"/>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7" name="Gruppieren 246">
              <a:extLst>
                <a:ext uri="{FF2B5EF4-FFF2-40B4-BE49-F238E27FC236}">
                  <a16:creationId xmlns:a16="http://schemas.microsoft.com/office/drawing/2014/main" id="{CF2B770D-2923-4972-ABA4-177D0EC1311F}"/>
                </a:ext>
              </a:extLst>
            </p:cNvPr>
            <p:cNvGrpSpPr/>
            <p:nvPr/>
          </p:nvGrpSpPr>
          <p:grpSpPr>
            <a:xfrm>
              <a:off x="5101071" y="2456152"/>
              <a:ext cx="55287" cy="55287"/>
              <a:chOff x="1424918" y="3041642"/>
              <a:chExt cx="55287" cy="55287"/>
            </a:xfrm>
          </p:grpSpPr>
          <p:cxnSp>
            <p:nvCxnSpPr>
              <p:cNvPr id="248" name="Gerader Verbinder 247">
                <a:extLst>
                  <a:ext uri="{FF2B5EF4-FFF2-40B4-BE49-F238E27FC236}">
                    <a16:creationId xmlns:a16="http://schemas.microsoft.com/office/drawing/2014/main" id="{20319C2D-C76F-409D-8018-220E97E6447F}"/>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Gerader Verbinder 248">
                <a:extLst>
                  <a:ext uri="{FF2B5EF4-FFF2-40B4-BE49-F238E27FC236}">
                    <a16:creationId xmlns:a16="http://schemas.microsoft.com/office/drawing/2014/main" id="{E3554D76-25F8-4A4B-A88D-1451FF083315}"/>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0" name="Gruppieren 249">
              <a:extLst>
                <a:ext uri="{FF2B5EF4-FFF2-40B4-BE49-F238E27FC236}">
                  <a16:creationId xmlns:a16="http://schemas.microsoft.com/office/drawing/2014/main" id="{9C349533-4B56-47A9-BF48-922A2139608F}"/>
                </a:ext>
              </a:extLst>
            </p:cNvPr>
            <p:cNvGrpSpPr/>
            <p:nvPr/>
          </p:nvGrpSpPr>
          <p:grpSpPr>
            <a:xfrm>
              <a:off x="5099218" y="2525172"/>
              <a:ext cx="55287" cy="55287"/>
              <a:chOff x="1424918" y="3041642"/>
              <a:chExt cx="55287" cy="55287"/>
            </a:xfrm>
          </p:grpSpPr>
          <p:cxnSp>
            <p:nvCxnSpPr>
              <p:cNvPr id="251" name="Gerader Verbinder 250">
                <a:extLst>
                  <a:ext uri="{FF2B5EF4-FFF2-40B4-BE49-F238E27FC236}">
                    <a16:creationId xmlns:a16="http://schemas.microsoft.com/office/drawing/2014/main" id="{515B4BB4-F374-45F9-B3B8-BBE3D8D1F677}"/>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 name="Gerader Verbinder 251">
                <a:extLst>
                  <a:ext uri="{FF2B5EF4-FFF2-40B4-BE49-F238E27FC236}">
                    <a16:creationId xmlns:a16="http://schemas.microsoft.com/office/drawing/2014/main" id="{F6B16C4E-DBE0-4889-971E-5F6092756661}"/>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3" name="Gruppieren 252">
              <a:extLst>
                <a:ext uri="{FF2B5EF4-FFF2-40B4-BE49-F238E27FC236}">
                  <a16:creationId xmlns:a16="http://schemas.microsoft.com/office/drawing/2014/main" id="{C54580DD-3520-419E-BB04-703E92A3D87D}"/>
                </a:ext>
              </a:extLst>
            </p:cNvPr>
            <p:cNvGrpSpPr/>
            <p:nvPr/>
          </p:nvGrpSpPr>
          <p:grpSpPr>
            <a:xfrm>
              <a:off x="5115624" y="2525172"/>
              <a:ext cx="55287" cy="55287"/>
              <a:chOff x="1424918" y="3041642"/>
              <a:chExt cx="55287" cy="55287"/>
            </a:xfrm>
          </p:grpSpPr>
          <p:cxnSp>
            <p:nvCxnSpPr>
              <p:cNvPr id="254" name="Gerader Verbinder 253">
                <a:extLst>
                  <a:ext uri="{FF2B5EF4-FFF2-40B4-BE49-F238E27FC236}">
                    <a16:creationId xmlns:a16="http://schemas.microsoft.com/office/drawing/2014/main" id="{478E6405-5F43-4CD7-9728-742232843AE5}"/>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Gerader Verbinder 254">
                <a:extLst>
                  <a:ext uri="{FF2B5EF4-FFF2-40B4-BE49-F238E27FC236}">
                    <a16:creationId xmlns:a16="http://schemas.microsoft.com/office/drawing/2014/main" id="{9A81A8CF-B0D3-4DCC-98D5-728FA1493978}"/>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 name="Gruppieren 255">
              <a:extLst>
                <a:ext uri="{FF2B5EF4-FFF2-40B4-BE49-F238E27FC236}">
                  <a16:creationId xmlns:a16="http://schemas.microsoft.com/office/drawing/2014/main" id="{B466FF51-CC3E-425B-A746-C7957A6113A3}"/>
                </a:ext>
              </a:extLst>
            </p:cNvPr>
            <p:cNvGrpSpPr/>
            <p:nvPr/>
          </p:nvGrpSpPr>
          <p:grpSpPr>
            <a:xfrm>
              <a:off x="5129512" y="2525172"/>
              <a:ext cx="55287" cy="55287"/>
              <a:chOff x="1424918" y="3041642"/>
              <a:chExt cx="55287" cy="55287"/>
            </a:xfrm>
          </p:grpSpPr>
          <p:cxnSp>
            <p:nvCxnSpPr>
              <p:cNvPr id="257" name="Gerader Verbinder 256">
                <a:extLst>
                  <a:ext uri="{FF2B5EF4-FFF2-40B4-BE49-F238E27FC236}">
                    <a16:creationId xmlns:a16="http://schemas.microsoft.com/office/drawing/2014/main" id="{CA812A33-9072-4E95-8200-D7F057B64EF4}"/>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Gerader Verbinder 257">
                <a:extLst>
                  <a:ext uri="{FF2B5EF4-FFF2-40B4-BE49-F238E27FC236}">
                    <a16:creationId xmlns:a16="http://schemas.microsoft.com/office/drawing/2014/main" id="{53EE0587-7FB7-4696-89B6-281FF85EE519}"/>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9" name="Gruppieren 258">
              <a:extLst>
                <a:ext uri="{FF2B5EF4-FFF2-40B4-BE49-F238E27FC236}">
                  <a16:creationId xmlns:a16="http://schemas.microsoft.com/office/drawing/2014/main" id="{2DE5664C-A48A-4E5D-89C5-EA85AB10EF9B}"/>
                </a:ext>
              </a:extLst>
            </p:cNvPr>
            <p:cNvGrpSpPr/>
            <p:nvPr/>
          </p:nvGrpSpPr>
          <p:grpSpPr>
            <a:xfrm>
              <a:off x="5148238" y="2523781"/>
              <a:ext cx="55287" cy="55287"/>
              <a:chOff x="1424918" y="3041642"/>
              <a:chExt cx="55287" cy="55287"/>
            </a:xfrm>
          </p:grpSpPr>
          <p:cxnSp>
            <p:nvCxnSpPr>
              <p:cNvPr id="260" name="Gerader Verbinder 259">
                <a:extLst>
                  <a:ext uri="{FF2B5EF4-FFF2-40B4-BE49-F238E27FC236}">
                    <a16:creationId xmlns:a16="http://schemas.microsoft.com/office/drawing/2014/main" id="{F9F3D1F2-2F55-4196-A94C-130117E27FDA}"/>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Gerader Verbinder 260">
                <a:extLst>
                  <a:ext uri="{FF2B5EF4-FFF2-40B4-BE49-F238E27FC236}">
                    <a16:creationId xmlns:a16="http://schemas.microsoft.com/office/drawing/2014/main" id="{889C5D4F-FA84-4EC2-BA34-62A5FB23BD9E}"/>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 name="Gruppieren 261">
              <a:extLst>
                <a:ext uri="{FF2B5EF4-FFF2-40B4-BE49-F238E27FC236}">
                  <a16:creationId xmlns:a16="http://schemas.microsoft.com/office/drawing/2014/main" id="{BBAC91D0-45BA-4626-BAA1-BC2EB51F3743}"/>
                </a:ext>
              </a:extLst>
            </p:cNvPr>
            <p:cNvGrpSpPr/>
            <p:nvPr/>
          </p:nvGrpSpPr>
          <p:grpSpPr>
            <a:xfrm>
              <a:off x="5163541" y="2525195"/>
              <a:ext cx="55287" cy="55287"/>
              <a:chOff x="1424918" y="3041642"/>
              <a:chExt cx="55287" cy="55287"/>
            </a:xfrm>
          </p:grpSpPr>
          <p:cxnSp>
            <p:nvCxnSpPr>
              <p:cNvPr id="263" name="Gerader Verbinder 262">
                <a:extLst>
                  <a:ext uri="{FF2B5EF4-FFF2-40B4-BE49-F238E27FC236}">
                    <a16:creationId xmlns:a16="http://schemas.microsoft.com/office/drawing/2014/main" id="{8094E518-4DF3-4876-A5DA-3364EFFC4714}"/>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Gerader Verbinder 263">
                <a:extLst>
                  <a:ext uri="{FF2B5EF4-FFF2-40B4-BE49-F238E27FC236}">
                    <a16:creationId xmlns:a16="http://schemas.microsoft.com/office/drawing/2014/main" id="{1B1A3C6C-A737-4E50-AC84-C5DFA77C8A78}"/>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 name="Gruppieren 264">
              <a:extLst>
                <a:ext uri="{FF2B5EF4-FFF2-40B4-BE49-F238E27FC236}">
                  <a16:creationId xmlns:a16="http://schemas.microsoft.com/office/drawing/2014/main" id="{0E839FC5-BDC1-4D21-B33D-820792DD388A}"/>
                </a:ext>
              </a:extLst>
            </p:cNvPr>
            <p:cNvGrpSpPr/>
            <p:nvPr/>
          </p:nvGrpSpPr>
          <p:grpSpPr>
            <a:xfrm>
              <a:off x="5175515" y="2523780"/>
              <a:ext cx="55287" cy="55287"/>
              <a:chOff x="1424918" y="3041642"/>
              <a:chExt cx="55287" cy="55287"/>
            </a:xfrm>
          </p:grpSpPr>
          <p:cxnSp>
            <p:nvCxnSpPr>
              <p:cNvPr id="266" name="Gerader Verbinder 265">
                <a:extLst>
                  <a:ext uri="{FF2B5EF4-FFF2-40B4-BE49-F238E27FC236}">
                    <a16:creationId xmlns:a16="http://schemas.microsoft.com/office/drawing/2014/main" id="{9AC17750-39BB-4EA3-BBD6-31E06FD05CAB}"/>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 name="Gerader Verbinder 266">
                <a:extLst>
                  <a:ext uri="{FF2B5EF4-FFF2-40B4-BE49-F238E27FC236}">
                    <a16:creationId xmlns:a16="http://schemas.microsoft.com/office/drawing/2014/main" id="{AB5B2B7F-56DC-46BD-BB55-F3F8AD04C080}"/>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 name="Gruppieren 267">
              <a:extLst>
                <a:ext uri="{FF2B5EF4-FFF2-40B4-BE49-F238E27FC236}">
                  <a16:creationId xmlns:a16="http://schemas.microsoft.com/office/drawing/2014/main" id="{D79B6666-8943-4AF7-8DBD-6DE55050F053}"/>
                </a:ext>
              </a:extLst>
            </p:cNvPr>
            <p:cNvGrpSpPr/>
            <p:nvPr/>
          </p:nvGrpSpPr>
          <p:grpSpPr>
            <a:xfrm>
              <a:off x="5239156" y="2523780"/>
              <a:ext cx="55287" cy="55287"/>
              <a:chOff x="1424918" y="3041642"/>
              <a:chExt cx="55287" cy="55287"/>
            </a:xfrm>
          </p:grpSpPr>
          <p:cxnSp>
            <p:nvCxnSpPr>
              <p:cNvPr id="269" name="Gerader Verbinder 268">
                <a:extLst>
                  <a:ext uri="{FF2B5EF4-FFF2-40B4-BE49-F238E27FC236}">
                    <a16:creationId xmlns:a16="http://schemas.microsoft.com/office/drawing/2014/main" id="{6578C5FB-E328-42E3-BAD4-1A1243A86EC1}"/>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 name="Gerader Verbinder 269">
                <a:extLst>
                  <a:ext uri="{FF2B5EF4-FFF2-40B4-BE49-F238E27FC236}">
                    <a16:creationId xmlns:a16="http://schemas.microsoft.com/office/drawing/2014/main" id="{D1ED40B8-E070-42B3-BFAC-756CCA576B28}"/>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1" name="Gruppieren 270">
              <a:extLst>
                <a:ext uri="{FF2B5EF4-FFF2-40B4-BE49-F238E27FC236}">
                  <a16:creationId xmlns:a16="http://schemas.microsoft.com/office/drawing/2014/main" id="{D0C718BE-E442-4C3E-B2DC-97AE585E8508}"/>
                </a:ext>
              </a:extLst>
            </p:cNvPr>
            <p:cNvGrpSpPr/>
            <p:nvPr/>
          </p:nvGrpSpPr>
          <p:grpSpPr>
            <a:xfrm>
              <a:off x="5384541" y="2523780"/>
              <a:ext cx="55287" cy="55287"/>
              <a:chOff x="1424918" y="3041642"/>
              <a:chExt cx="55287" cy="55287"/>
            </a:xfrm>
          </p:grpSpPr>
          <p:cxnSp>
            <p:nvCxnSpPr>
              <p:cNvPr id="272" name="Gerader Verbinder 271">
                <a:extLst>
                  <a:ext uri="{FF2B5EF4-FFF2-40B4-BE49-F238E27FC236}">
                    <a16:creationId xmlns:a16="http://schemas.microsoft.com/office/drawing/2014/main" id="{428CE08F-1A61-449D-B6F6-0B98E8A2641F}"/>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Gerader Verbinder 272">
                <a:extLst>
                  <a:ext uri="{FF2B5EF4-FFF2-40B4-BE49-F238E27FC236}">
                    <a16:creationId xmlns:a16="http://schemas.microsoft.com/office/drawing/2014/main" id="{4F5A692C-E960-4ACE-8FC2-295B8ECBDFF6}"/>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 name="Gruppieren 273">
              <a:extLst>
                <a:ext uri="{FF2B5EF4-FFF2-40B4-BE49-F238E27FC236}">
                  <a16:creationId xmlns:a16="http://schemas.microsoft.com/office/drawing/2014/main" id="{41461CE1-81B0-4959-B3AA-3603FD5CF7D0}"/>
                </a:ext>
              </a:extLst>
            </p:cNvPr>
            <p:cNvGrpSpPr/>
            <p:nvPr/>
          </p:nvGrpSpPr>
          <p:grpSpPr>
            <a:xfrm>
              <a:off x="5721799" y="2521947"/>
              <a:ext cx="55287" cy="55287"/>
              <a:chOff x="1424918" y="3041642"/>
              <a:chExt cx="55287" cy="55287"/>
            </a:xfrm>
          </p:grpSpPr>
          <p:cxnSp>
            <p:nvCxnSpPr>
              <p:cNvPr id="275" name="Gerader Verbinder 274">
                <a:extLst>
                  <a:ext uri="{FF2B5EF4-FFF2-40B4-BE49-F238E27FC236}">
                    <a16:creationId xmlns:a16="http://schemas.microsoft.com/office/drawing/2014/main" id="{247087F8-9EDE-4447-82F4-021501F9071B}"/>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 name="Gerader Verbinder 275">
                <a:extLst>
                  <a:ext uri="{FF2B5EF4-FFF2-40B4-BE49-F238E27FC236}">
                    <a16:creationId xmlns:a16="http://schemas.microsoft.com/office/drawing/2014/main" id="{C30A6FB2-43E5-4CAD-8FE0-108E33B473CE}"/>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 name="Gruppieren 276">
              <a:extLst>
                <a:ext uri="{FF2B5EF4-FFF2-40B4-BE49-F238E27FC236}">
                  <a16:creationId xmlns:a16="http://schemas.microsoft.com/office/drawing/2014/main" id="{F3DAE9D2-E8E5-44B8-B28A-811D64BF65AB}"/>
                </a:ext>
              </a:extLst>
            </p:cNvPr>
            <p:cNvGrpSpPr/>
            <p:nvPr/>
          </p:nvGrpSpPr>
          <p:grpSpPr>
            <a:xfrm>
              <a:off x="5753375" y="2521946"/>
              <a:ext cx="55287" cy="55287"/>
              <a:chOff x="1424918" y="3041642"/>
              <a:chExt cx="55287" cy="55287"/>
            </a:xfrm>
          </p:grpSpPr>
          <p:cxnSp>
            <p:nvCxnSpPr>
              <p:cNvPr id="278" name="Gerader Verbinder 277">
                <a:extLst>
                  <a:ext uri="{FF2B5EF4-FFF2-40B4-BE49-F238E27FC236}">
                    <a16:creationId xmlns:a16="http://schemas.microsoft.com/office/drawing/2014/main" id="{A53F6D52-7525-4E80-89EA-6047D9C0920E}"/>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 name="Gerader Verbinder 278">
                <a:extLst>
                  <a:ext uri="{FF2B5EF4-FFF2-40B4-BE49-F238E27FC236}">
                    <a16:creationId xmlns:a16="http://schemas.microsoft.com/office/drawing/2014/main" id="{476FACE9-1DCC-4E06-9407-66FE0895F4CC}"/>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0" name="Gruppieren 279">
              <a:extLst>
                <a:ext uri="{FF2B5EF4-FFF2-40B4-BE49-F238E27FC236}">
                  <a16:creationId xmlns:a16="http://schemas.microsoft.com/office/drawing/2014/main" id="{2241C11A-3A2F-4551-93D4-C68E85EA8354}"/>
                </a:ext>
              </a:extLst>
            </p:cNvPr>
            <p:cNvGrpSpPr/>
            <p:nvPr/>
          </p:nvGrpSpPr>
          <p:grpSpPr>
            <a:xfrm>
              <a:off x="5763107" y="2771708"/>
              <a:ext cx="55287" cy="55287"/>
              <a:chOff x="1424918" y="3041642"/>
              <a:chExt cx="55287" cy="55287"/>
            </a:xfrm>
          </p:grpSpPr>
          <p:cxnSp>
            <p:nvCxnSpPr>
              <p:cNvPr id="281" name="Gerader Verbinder 280">
                <a:extLst>
                  <a:ext uri="{FF2B5EF4-FFF2-40B4-BE49-F238E27FC236}">
                    <a16:creationId xmlns:a16="http://schemas.microsoft.com/office/drawing/2014/main" id="{840C6300-B4D4-44B2-ADA8-BECC98F76F70}"/>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 name="Gerader Verbinder 281">
                <a:extLst>
                  <a:ext uri="{FF2B5EF4-FFF2-40B4-BE49-F238E27FC236}">
                    <a16:creationId xmlns:a16="http://schemas.microsoft.com/office/drawing/2014/main" id="{C0214F55-E9A5-4E48-B64E-1467A55FE797}"/>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3" name="Gruppieren 282">
              <a:extLst>
                <a:ext uri="{FF2B5EF4-FFF2-40B4-BE49-F238E27FC236}">
                  <a16:creationId xmlns:a16="http://schemas.microsoft.com/office/drawing/2014/main" id="{4D377AC9-FAA5-467E-A4C8-CF53881178B1}"/>
                </a:ext>
              </a:extLst>
            </p:cNvPr>
            <p:cNvGrpSpPr/>
            <p:nvPr/>
          </p:nvGrpSpPr>
          <p:grpSpPr>
            <a:xfrm>
              <a:off x="5801991" y="2771708"/>
              <a:ext cx="55287" cy="55287"/>
              <a:chOff x="1424918" y="3041642"/>
              <a:chExt cx="55287" cy="55287"/>
            </a:xfrm>
          </p:grpSpPr>
          <p:cxnSp>
            <p:nvCxnSpPr>
              <p:cNvPr id="284" name="Gerader Verbinder 283">
                <a:extLst>
                  <a:ext uri="{FF2B5EF4-FFF2-40B4-BE49-F238E27FC236}">
                    <a16:creationId xmlns:a16="http://schemas.microsoft.com/office/drawing/2014/main" id="{C3F5B31B-48FB-4F0E-8AC8-DC284B051611}"/>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Gerader Verbinder 284">
                <a:extLst>
                  <a:ext uri="{FF2B5EF4-FFF2-40B4-BE49-F238E27FC236}">
                    <a16:creationId xmlns:a16="http://schemas.microsoft.com/office/drawing/2014/main" id="{F1C1CE6A-EE48-4DB9-8043-3F44EC3E9661}"/>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6" name="Freihandform: Form 285">
              <a:extLst>
                <a:ext uri="{FF2B5EF4-FFF2-40B4-BE49-F238E27FC236}">
                  <a16:creationId xmlns:a16="http://schemas.microsoft.com/office/drawing/2014/main" id="{E4448C66-675E-4DDC-8797-CD233933C1A3}"/>
                </a:ext>
              </a:extLst>
            </p:cNvPr>
            <p:cNvSpPr/>
            <p:nvPr/>
          </p:nvSpPr>
          <p:spPr>
            <a:xfrm>
              <a:off x="1209675" y="1921670"/>
              <a:ext cx="4724401" cy="483394"/>
            </a:xfrm>
            <a:custGeom>
              <a:avLst/>
              <a:gdLst>
                <a:gd name="connsiteX0" fmla="*/ 0 w 4724400"/>
                <a:gd name="connsiteY0" fmla="*/ 0 h 490538"/>
                <a:gd name="connsiteX1" fmla="*/ 504825 w 4724400"/>
                <a:gd name="connsiteY1" fmla="*/ 4763 h 490538"/>
                <a:gd name="connsiteX2" fmla="*/ 504825 w 4724400"/>
                <a:gd name="connsiteY2" fmla="*/ 19050 h 490538"/>
                <a:gd name="connsiteX3" fmla="*/ 1009650 w 4724400"/>
                <a:gd name="connsiteY3" fmla="*/ 19050 h 490538"/>
                <a:gd name="connsiteX4" fmla="*/ 1014413 w 4724400"/>
                <a:gd name="connsiteY4" fmla="*/ 33338 h 490538"/>
                <a:gd name="connsiteX5" fmla="*/ 1238250 w 4724400"/>
                <a:gd name="connsiteY5" fmla="*/ 33338 h 490538"/>
                <a:gd name="connsiteX6" fmla="*/ 1238250 w 4724400"/>
                <a:gd name="connsiteY6" fmla="*/ 47625 h 490538"/>
                <a:gd name="connsiteX7" fmla="*/ 1309688 w 4724400"/>
                <a:gd name="connsiteY7" fmla="*/ 47625 h 490538"/>
                <a:gd name="connsiteX8" fmla="*/ 1309688 w 4724400"/>
                <a:gd name="connsiteY8" fmla="*/ 61913 h 490538"/>
                <a:gd name="connsiteX9" fmla="*/ 1314450 w 4724400"/>
                <a:gd name="connsiteY9" fmla="*/ 61913 h 490538"/>
                <a:gd name="connsiteX10" fmla="*/ 1323975 w 4724400"/>
                <a:gd name="connsiteY10" fmla="*/ 76200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09650 w 4724400"/>
                <a:gd name="connsiteY3" fmla="*/ 19050 h 490538"/>
                <a:gd name="connsiteX4" fmla="*/ 1014413 w 4724400"/>
                <a:gd name="connsiteY4" fmla="*/ 33338 h 490538"/>
                <a:gd name="connsiteX5" fmla="*/ 1238250 w 4724400"/>
                <a:gd name="connsiteY5" fmla="*/ 33338 h 490538"/>
                <a:gd name="connsiteX6" fmla="*/ 1238250 w 4724400"/>
                <a:gd name="connsiteY6" fmla="*/ 47625 h 490538"/>
                <a:gd name="connsiteX7" fmla="*/ 1309688 w 4724400"/>
                <a:gd name="connsiteY7" fmla="*/ 47625 h 490538"/>
                <a:gd name="connsiteX8" fmla="*/ 1309688 w 4724400"/>
                <a:gd name="connsiteY8" fmla="*/ 61913 h 490538"/>
                <a:gd name="connsiteX9" fmla="*/ 1314450 w 4724400"/>
                <a:gd name="connsiteY9" fmla="*/ 61913 h 490538"/>
                <a:gd name="connsiteX10" fmla="*/ 1323975 w 4724400"/>
                <a:gd name="connsiteY10" fmla="*/ 76200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09650 w 4724400"/>
                <a:gd name="connsiteY3" fmla="*/ 19050 h 490538"/>
                <a:gd name="connsiteX4" fmla="*/ 1019176 w 4724400"/>
                <a:gd name="connsiteY4" fmla="*/ 33338 h 490538"/>
                <a:gd name="connsiteX5" fmla="*/ 1238250 w 4724400"/>
                <a:gd name="connsiteY5" fmla="*/ 33338 h 490538"/>
                <a:gd name="connsiteX6" fmla="*/ 1238250 w 4724400"/>
                <a:gd name="connsiteY6" fmla="*/ 47625 h 490538"/>
                <a:gd name="connsiteX7" fmla="*/ 1309688 w 4724400"/>
                <a:gd name="connsiteY7" fmla="*/ 47625 h 490538"/>
                <a:gd name="connsiteX8" fmla="*/ 1309688 w 4724400"/>
                <a:gd name="connsiteY8" fmla="*/ 61913 h 490538"/>
                <a:gd name="connsiteX9" fmla="*/ 1314450 w 4724400"/>
                <a:gd name="connsiteY9" fmla="*/ 61913 h 490538"/>
                <a:gd name="connsiteX10" fmla="*/ 1323975 w 4724400"/>
                <a:gd name="connsiteY10" fmla="*/ 76200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09650 w 4724400"/>
                <a:gd name="connsiteY3" fmla="*/ 19050 h 490538"/>
                <a:gd name="connsiteX4" fmla="*/ 1019176 w 4724400"/>
                <a:gd name="connsiteY4" fmla="*/ 40482 h 490538"/>
                <a:gd name="connsiteX5" fmla="*/ 1238250 w 4724400"/>
                <a:gd name="connsiteY5" fmla="*/ 33338 h 490538"/>
                <a:gd name="connsiteX6" fmla="*/ 1238250 w 4724400"/>
                <a:gd name="connsiteY6" fmla="*/ 47625 h 490538"/>
                <a:gd name="connsiteX7" fmla="*/ 1309688 w 4724400"/>
                <a:gd name="connsiteY7" fmla="*/ 47625 h 490538"/>
                <a:gd name="connsiteX8" fmla="*/ 1309688 w 4724400"/>
                <a:gd name="connsiteY8" fmla="*/ 61913 h 490538"/>
                <a:gd name="connsiteX9" fmla="*/ 1314450 w 4724400"/>
                <a:gd name="connsiteY9" fmla="*/ 61913 h 490538"/>
                <a:gd name="connsiteX10" fmla="*/ 1323975 w 4724400"/>
                <a:gd name="connsiteY10" fmla="*/ 76200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09650 w 4724400"/>
                <a:gd name="connsiteY3" fmla="*/ 19050 h 490538"/>
                <a:gd name="connsiteX4" fmla="*/ 1019176 w 4724400"/>
                <a:gd name="connsiteY4" fmla="*/ 35719 h 490538"/>
                <a:gd name="connsiteX5" fmla="*/ 1238250 w 4724400"/>
                <a:gd name="connsiteY5" fmla="*/ 33338 h 490538"/>
                <a:gd name="connsiteX6" fmla="*/ 1238250 w 4724400"/>
                <a:gd name="connsiteY6" fmla="*/ 47625 h 490538"/>
                <a:gd name="connsiteX7" fmla="*/ 1309688 w 4724400"/>
                <a:gd name="connsiteY7" fmla="*/ 47625 h 490538"/>
                <a:gd name="connsiteX8" fmla="*/ 1309688 w 4724400"/>
                <a:gd name="connsiteY8" fmla="*/ 61913 h 490538"/>
                <a:gd name="connsiteX9" fmla="*/ 1314450 w 4724400"/>
                <a:gd name="connsiteY9" fmla="*/ 61913 h 490538"/>
                <a:gd name="connsiteX10" fmla="*/ 1323975 w 4724400"/>
                <a:gd name="connsiteY10" fmla="*/ 76200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09650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09688 w 4724400"/>
                <a:gd name="connsiteY7" fmla="*/ 47625 h 490538"/>
                <a:gd name="connsiteX8" fmla="*/ 1309688 w 4724400"/>
                <a:gd name="connsiteY8" fmla="*/ 61913 h 490538"/>
                <a:gd name="connsiteX9" fmla="*/ 1314450 w 4724400"/>
                <a:gd name="connsiteY9" fmla="*/ 61913 h 490538"/>
                <a:gd name="connsiteX10" fmla="*/ 1323975 w 4724400"/>
                <a:gd name="connsiteY10" fmla="*/ 76200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09688 w 4724400"/>
                <a:gd name="connsiteY7" fmla="*/ 47625 h 490538"/>
                <a:gd name="connsiteX8" fmla="*/ 1309688 w 4724400"/>
                <a:gd name="connsiteY8" fmla="*/ 61913 h 490538"/>
                <a:gd name="connsiteX9" fmla="*/ 1314450 w 4724400"/>
                <a:gd name="connsiteY9" fmla="*/ 61913 h 490538"/>
                <a:gd name="connsiteX10" fmla="*/ 1323975 w 4724400"/>
                <a:gd name="connsiteY10" fmla="*/ 76200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09688 w 4724400"/>
                <a:gd name="connsiteY7" fmla="*/ 47625 h 490538"/>
                <a:gd name="connsiteX8" fmla="*/ 1309688 w 4724400"/>
                <a:gd name="connsiteY8" fmla="*/ 61913 h 490538"/>
                <a:gd name="connsiteX9" fmla="*/ 1314450 w 4724400"/>
                <a:gd name="connsiteY9" fmla="*/ 61913 h 490538"/>
                <a:gd name="connsiteX10" fmla="*/ 1340644 w 4724400"/>
                <a:gd name="connsiteY10" fmla="*/ 107156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09688 w 4724400"/>
                <a:gd name="connsiteY7" fmla="*/ 47625 h 490538"/>
                <a:gd name="connsiteX8" fmla="*/ 1309688 w 4724400"/>
                <a:gd name="connsiteY8" fmla="*/ 61913 h 490538"/>
                <a:gd name="connsiteX9" fmla="*/ 1333500 w 4724400"/>
                <a:gd name="connsiteY9" fmla="*/ 69057 h 490538"/>
                <a:gd name="connsiteX10" fmla="*/ 1340644 w 4724400"/>
                <a:gd name="connsiteY10" fmla="*/ 107156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09688 w 4724400"/>
                <a:gd name="connsiteY7" fmla="*/ 47625 h 490538"/>
                <a:gd name="connsiteX8" fmla="*/ 1314451 w 4724400"/>
                <a:gd name="connsiteY8" fmla="*/ 69057 h 490538"/>
                <a:gd name="connsiteX9" fmla="*/ 1333500 w 4724400"/>
                <a:gd name="connsiteY9" fmla="*/ 69057 h 490538"/>
                <a:gd name="connsiteX10" fmla="*/ 1340644 w 4724400"/>
                <a:gd name="connsiteY10" fmla="*/ 107156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4451 w 4724400"/>
                <a:gd name="connsiteY8" fmla="*/ 69057 h 490538"/>
                <a:gd name="connsiteX9" fmla="*/ 1333500 w 4724400"/>
                <a:gd name="connsiteY9" fmla="*/ 69057 h 490538"/>
                <a:gd name="connsiteX10" fmla="*/ 1340644 w 4724400"/>
                <a:gd name="connsiteY10" fmla="*/ 107156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3500 w 4724400"/>
                <a:gd name="connsiteY9" fmla="*/ 69057 h 490538"/>
                <a:gd name="connsiteX10" fmla="*/ 1340644 w 4724400"/>
                <a:gd name="connsiteY10" fmla="*/ 107156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40644 w 4724400"/>
                <a:gd name="connsiteY10" fmla="*/ 107156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28738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4775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8000 w 4724400"/>
                <a:gd name="connsiteY18" fmla="*/ 123825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5619 w 4724400"/>
                <a:gd name="connsiteY18" fmla="*/ 130969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5619 w 4724400"/>
                <a:gd name="connsiteY18" fmla="*/ 130969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3838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8600 h 490538"/>
                <a:gd name="connsiteX29" fmla="*/ 3509963 w 4724400"/>
                <a:gd name="connsiteY29" fmla="*/ 228600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28600 h 490538"/>
                <a:gd name="connsiteX29" fmla="*/ 3519488 w 4724400"/>
                <a:gd name="connsiteY29" fmla="*/ 233362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30981 h 490538"/>
                <a:gd name="connsiteX29" fmla="*/ 3519488 w 4724400"/>
                <a:gd name="connsiteY29" fmla="*/ 233362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30981 h 490538"/>
                <a:gd name="connsiteX29" fmla="*/ 3517107 w 4724400"/>
                <a:gd name="connsiteY29" fmla="*/ 233362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30981 h 490538"/>
                <a:gd name="connsiteX29" fmla="*/ 3514726 w 4724400"/>
                <a:gd name="connsiteY29" fmla="*/ 233362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30981 h 490538"/>
                <a:gd name="connsiteX29" fmla="*/ 3514726 w 4724400"/>
                <a:gd name="connsiteY29" fmla="*/ 233362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38113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30981 h 490538"/>
                <a:gd name="connsiteX29" fmla="*/ 3514726 w 4724400"/>
                <a:gd name="connsiteY29" fmla="*/ 230981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38113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30981 h 490538"/>
                <a:gd name="connsiteX29" fmla="*/ 3514726 w 4724400"/>
                <a:gd name="connsiteY29" fmla="*/ 230981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4788 h 490538"/>
                <a:gd name="connsiteX28" fmla="*/ 3481388 w 4724400"/>
                <a:gd name="connsiteY28" fmla="*/ 230981 h 490538"/>
                <a:gd name="connsiteX29" fmla="*/ 3514726 w 4724400"/>
                <a:gd name="connsiteY29" fmla="*/ 230981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81388 w 4724400"/>
                <a:gd name="connsiteY27" fmla="*/ 207169 h 490538"/>
                <a:gd name="connsiteX28" fmla="*/ 3481388 w 4724400"/>
                <a:gd name="connsiteY28" fmla="*/ 230981 h 490538"/>
                <a:gd name="connsiteX29" fmla="*/ 3514726 w 4724400"/>
                <a:gd name="connsiteY29" fmla="*/ 230981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76626 w 4724400"/>
                <a:gd name="connsiteY27" fmla="*/ 207169 h 490538"/>
                <a:gd name="connsiteX28" fmla="*/ 3481388 w 4724400"/>
                <a:gd name="connsiteY28" fmla="*/ 230981 h 490538"/>
                <a:gd name="connsiteX29" fmla="*/ 3514726 w 4724400"/>
                <a:gd name="connsiteY29" fmla="*/ 230981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76626 w 4724400"/>
                <a:gd name="connsiteY27" fmla="*/ 207169 h 490538"/>
                <a:gd name="connsiteX28" fmla="*/ 3479006 w 4724400"/>
                <a:gd name="connsiteY28" fmla="*/ 230981 h 490538"/>
                <a:gd name="connsiteX29" fmla="*/ 3514726 w 4724400"/>
                <a:gd name="connsiteY29" fmla="*/ 230981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79007 w 4724400"/>
                <a:gd name="connsiteY27" fmla="*/ 207169 h 490538"/>
                <a:gd name="connsiteX28" fmla="*/ 3479006 w 4724400"/>
                <a:gd name="connsiteY28" fmla="*/ 230981 h 490538"/>
                <a:gd name="connsiteX29" fmla="*/ 3514726 w 4724400"/>
                <a:gd name="connsiteY29" fmla="*/ 230981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79007 w 4724400"/>
                <a:gd name="connsiteY27" fmla="*/ 207169 h 490538"/>
                <a:gd name="connsiteX28" fmla="*/ 3479006 w 4724400"/>
                <a:gd name="connsiteY28" fmla="*/ 230981 h 490538"/>
                <a:gd name="connsiteX29" fmla="*/ 3517107 w 4724400"/>
                <a:gd name="connsiteY29" fmla="*/ 230981 h 490538"/>
                <a:gd name="connsiteX30" fmla="*/ 3514725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79007 w 4724400"/>
                <a:gd name="connsiteY27" fmla="*/ 207169 h 490538"/>
                <a:gd name="connsiteX28" fmla="*/ 3479006 w 4724400"/>
                <a:gd name="connsiteY28" fmla="*/ 230981 h 490538"/>
                <a:gd name="connsiteX29" fmla="*/ 3517107 w 4724400"/>
                <a:gd name="connsiteY29" fmla="*/ 230981 h 490538"/>
                <a:gd name="connsiteX30" fmla="*/ 3517106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71475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79007 w 4724400"/>
                <a:gd name="connsiteY27" fmla="*/ 207169 h 490538"/>
                <a:gd name="connsiteX28" fmla="*/ 3479006 w 4724400"/>
                <a:gd name="connsiteY28" fmla="*/ 230981 h 490538"/>
                <a:gd name="connsiteX29" fmla="*/ 3517107 w 4724400"/>
                <a:gd name="connsiteY29" fmla="*/ 230981 h 490538"/>
                <a:gd name="connsiteX30" fmla="*/ 3517106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81000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79007 w 4724400"/>
                <a:gd name="connsiteY27" fmla="*/ 207169 h 490538"/>
                <a:gd name="connsiteX28" fmla="*/ 3479006 w 4724400"/>
                <a:gd name="connsiteY28" fmla="*/ 230981 h 490538"/>
                <a:gd name="connsiteX29" fmla="*/ 3517107 w 4724400"/>
                <a:gd name="connsiteY29" fmla="*/ 230981 h 490538"/>
                <a:gd name="connsiteX30" fmla="*/ 3517106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6238 h 490538"/>
                <a:gd name="connsiteX35" fmla="*/ 4576763 w 4724400"/>
                <a:gd name="connsiteY35" fmla="*/ 381000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79007 w 4724400"/>
                <a:gd name="connsiteY27" fmla="*/ 207169 h 490538"/>
                <a:gd name="connsiteX28" fmla="*/ 3479006 w 4724400"/>
                <a:gd name="connsiteY28" fmla="*/ 230981 h 490538"/>
                <a:gd name="connsiteX29" fmla="*/ 3517107 w 4724400"/>
                <a:gd name="connsiteY29" fmla="*/ 230981 h 490538"/>
                <a:gd name="connsiteX30" fmla="*/ 3517106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8619 h 490538"/>
                <a:gd name="connsiteX35" fmla="*/ 4576763 w 4724400"/>
                <a:gd name="connsiteY35" fmla="*/ 381000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79007 w 4724400"/>
                <a:gd name="connsiteY27" fmla="*/ 207169 h 490538"/>
                <a:gd name="connsiteX28" fmla="*/ 3479006 w 4724400"/>
                <a:gd name="connsiteY28" fmla="*/ 230981 h 490538"/>
                <a:gd name="connsiteX29" fmla="*/ 3517107 w 4724400"/>
                <a:gd name="connsiteY29" fmla="*/ 230981 h 490538"/>
                <a:gd name="connsiteX30" fmla="*/ 3517106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8619 h 490538"/>
                <a:gd name="connsiteX35" fmla="*/ 4581526 w 4724400"/>
                <a:gd name="connsiteY35" fmla="*/ 381000 h 490538"/>
                <a:gd name="connsiteX36" fmla="*/ 4576763 w 4724400"/>
                <a:gd name="connsiteY36" fmla="*/ 490538 h 490538"/>
                <a:gd name="connsiteX37" fmla="*/ 4724400 w 4724400"/>
                <a:gd name="connsiteY37" fmla="*/ 490538 h 490538"/>
                <a:gd name="connsiteX0" fmla="*/ 0 w 4724400"/>
                <a:gd name="connsiteY0" fmla="*/ 0 h 490538"/>
                <a:gd name="connsiteX1" fmla="*/ 504825 w 4724400"/>
                <a:gd name="connsiteY1" fmla="*/ 4763 h 490538"/>
                <a:gd name="connsiteX2" fmla="*/ 504825 w 4724400"/>
                <a:gd name="connsiteY2" fmla="*/ 19050 h 490538"/>
                <a:gd name="connsiteX3" fmla="*/ 1016794 w 4724400"/>
                <a:gd name="connsiteY3" fmla="*/ 19050 h 490538"/>
                <a:gd name="connsiteX4" fmla="*/ 1016795 w 4724400"/>
                <a:gd name="connsiteY4" fmla="*/ 35719 h 490538"/>
                <a:gd name="connsiteX5" fmla="*/ 1238250 w 4724400"/>
                <a:gd name="connsiteY5" fmla="*/ 33338 h 490538"/>
                <a:gd name="connsiteX6" fmla="*/ 1238250 w 4724400"/>
                <a:gd name="connsiteY6" fmla="*/ 47625 h 490538"/>
                <a:gd name="connsiteX7" fmla="*/ 1312069 w 4724400"/>
                <a:gd name="connsiteY7" fmla="*/ 47625 h 490538"/>
                <a:gd name="connsiteX8" fmla="*/ 1312070 w 4724400"/>
                <a:gd name="connsiteY8" fmla="*/ 69057 h 490538"/>
                <a:gd name="connsiteX9" fmla="*/ 1331118 w 4724400"/>
                <a:gd name="connsiteY9" fmla="*/ 69057 h 490538"/>
                <a:gd name="connsiteX10" fmla="*/ 1331119 w 4724400"/>
                <a:gd name="connsiteY10" fmla="*/ 78581 h 490538"/>
                <a:gd name="connsiteX11" fmla="*/ 1590675 w 4724400"/>
                <a:gd name="connsiteY11" fmla="*/ 76200 h 490538"/>
                <a:gd name="connsiteX12" fmla="*/ 1590675 w 4724400"/>
                <a:gd name="connsiteY12" fmla="*/ 90488 h 490538"/>
                <a:gd name="connsiteX13" fmla="*/ 2143125 w 4724400"/>
                <a:gd name="connsiteY13" fmla="*/ 85725 h 490538"/>
                <a:gd name="connsiteX14" fmla="*/ 2143125 w 4724400"/>
                <a:gd name="connsiteY14" fmla="*/ 100013 h 490538"/>
                <a:gd name="connsiteX15" fmla="*/ 2695575 w 4724400"/>
                <a:gd name="connsiteY15" fmla="*/ 102394 h 490538"/>
                <a:gd name="connsiteX16" fmla="*/ 2695575 w 4724400"/>
                <a:gd name="connsiteY16" fmla="*/ 114300 h 490538"/>
                <a:gd name="connsiteX17" fmla="*/ 3043238 w 4724400"/>
                <a:gd name="connsiteY17" fmla="*/ 114300 h 490538"/>
                <a:gd name="connsiteX18" fmla="*/ 3043238 w 4724400"/>
                <a:gd name="connsiteY18" fmla="*/ 130969 h 490538"/>
                <a:gd name="connsiteX19" fmla="*/ 3105150 w 4724400"/>
                <a:gd name="connsiteY19" fmla="*/ 128588 h 490538"/>
                <a:gd name="connsiteX20" fmla="*/ 3105150 w 4724400"/>
                <a:gd name="connsiteY20" fmla="*/ 142875 h 490538"/>
                <a:gd name="connsiteX21" fmla="*/ 3233738 w 4724400"/>
                <a:gd name="connsiteY21" fmla="*/ 140495 h 490538"/>
                <a:gd name="connsiteX22" fmla="*/ 3233738 w 4724400"/>
                <a:gd name="connsiteY22" fmla="*/ 157163 h 490538"/>
                <a:gd name="connsiteX23" fmla="*/ 3262313 w 4724400"/>
                <a:gd name="connsiteY23" fmla="*/ 157163 h 490538"/>
                <a:gd name="connsiteX24" fmla="*/ 3262313 w 4724400"/>
                <a:gd name="connsiteY24" fmla="*/ 180975 h 490538"/>
                <a:gd name="connsiteX25" fmla="*/ 3295650 w 4724400"/>
                <a:gd name="connsiteY25" fmla="*/ 180975 h 490538"/>
                <a:gd name="connsiteX26" fmla="*/ 3295650 w 4724400"/>
                <a:gd name="connsiteY26" fmla="*/ 209550 h 490538"/>
                <a:gd name="connsiteX27" fmla="*/ 3479007 w 4724400"/>
                <a:gd name="connsiteY27" fmla="*/ 207169 h 490538"/>
                <a:gd name="connsiteX28" fmla="*/ 3479006 w 4724400"/>
                <a:gd name="connsiteY28" fmla="*/ 230981 h 490538"/>
                <a:gd name="connsiteX29" fmla="*/ 3517107 w 4724400"/>
                <a:gd name="connsiteY29" fmla="*/ 230981 h 490538"/>
                <a:gd name="connsiteX30" fmla="*/ 3517106 w 4724400"/>
                <a:gd name="connsiteY30" fmla="*/ 261938 h 490538"/>
                <a:gd name="connsiteX31" fmla="*/ 3719513 w 4724400"/>
                <a:gd name="connsiteY31" fmla="*/ 261938 h 490538"/>
                <a:gd name="connsiteX32" fmla="*/ 3719513 w 4724400"/>
                <a:gd name="connsiteY32" fmla="*/ 290513 h 490538"/>
                <a:gd name="connsiteX33" fmla="*/ 4038600 w 4724400"/>
                <a:gd name="connsiteY33" fmla="*/ 295275 h 490538"/>
                <a:gd name="connsiteX34" fmla="*/ 4038600 w 4724400"/>
                <a:gd name="connsiteY34" fmla="*/ 378619 h 490538"/>
                <a:gd name="connsiteX35" fmla="*/ 4581526 w 4724400"/>
                <a:gd name="connsiteY35" fmla="*/ 381000 h 490538"/>
                <a:gd name="connsiteX36" fmla="*/ 4581525 w 4724400"/>
                <a:gd name="connsiteY36" fmla="*/ 490538 h 490538"/>
                <a:gd name="connsiteX37" fmla="*/ 4724400 w 4724400"/>
                <a:gd name="connsiteY37" fmla="*/ 490538 h 490538"/>
                <a:gd name="connsiteX0" fmla="*/ 0 w 4724400"/>
                <a:gd name="connsiteY0" fmla="*/ 2381 h 485775"/>
                <a:gd name="connsiteX1" fmla="*/ 504825 w 4724400"/>
                <a:gd name="connsiteY1" fmla="*/ 0 h 485775"/>
                <a:gd name="connsiteX2" fmla="*/ 504825 w 4724400"/>
                <a:gd name="connsiteY2" fmla="*/ 14287 h 485775"/>
                <a:gd name="connsiteX3" fmla="*/ 1016794 w 4724400"/>
                <a:gd name="connsiteY3" fmla="*/ 14287 h 485775"/>
                <a:gd name="connsiteX4" fmla="*/ 1016795 w 4724400"/>
                <a:gd name="connsiteY4" fmla="*/ 30956 h 485775"/>
                <a:gd name="connsiteX5" fmla="*/ 1238250 w 4724400"/>
                <a:gd name="connsiteY5" fmla="*/ 28575 h 485775"/>
                <a:gd name="connsiteX6" fmla="*/ 1238250 w 4724400"/>
                <a:gd name="connsiteY6" fmla="*/ 42862 h 485775"/>
                <a:gd name="connsiteX7" fmla="*/ 1312069 w 4724400"/>
                <a:gd name="connsiteY7" fmla="*/ 42862 h 485775"/>
                <a:gd name="connsiteX8" fmla="*/ 1312070 w 4724400"/>
                <a:gd name="connsiteY8" fmla="*/ 64294 h 485775"/>
                <a:gd name="connsiteX9" fmla="*/ 1331118 w 4724400"/>
                <a:gd name="connsiteY9" fmla="*/ 64294 h 485775"/>
                <a:gd name="connsiteX10" fmla="*/ 1331119 w 4724400"/>
                <a:gd name="connsiteY10" fmla="*/ 73818 h 485775"/>
                <a:gd name="connsiteX11" fmla="*/ 1590675 w 4724400"/>
                <a:gd name="connsiteY11" fmla="*/ 71437 h 485775"/>
                <a:gd name="connsiteX12" fmla="*/ 1590675 w 4724400"/>
                <a:gd name="connsiteY12" fmla="*/ 85725 h 485775"/>
                <a:gd name="connsiteX13" fmla="*/ 2143125 w 4724400"/>
                <a:gd name="connsiteY13" fmla="*/ 80962 h 485775"/>
                <a:gd name="connsiteX14" fmla="*/ 2143125 w 4724400"/>
                <a:gd name="connsiteY14" fmla="*/ 95250 h 485775"/>
                <a:gd name="connsiteX15" fmla="*/ 2695575 w 4724400"/>
                <a:gd name="connsiteY15" fmla="*/ 97631 h 485775"/>
                <a:gd name="connsiteX16" fmla="*/ 2695575 w 4724400"/>
                <a:gd name="connsiteY16" fmla="*/ 109537 h 485775"/>
                <a:gd name="connsiteX17" fmla="*/ 3043238 w 4724400"/>
                <a:gd name="connsiteY17" fmla="*/ 109537 h 485775"/>
                <a:gd name="connsiteX18" fmla="*/ 3043238 w 4724400"/>
                <a:gd name="connsiteY18" fmla="*/ 126206 h 485775"/>
                <a:gd name="connsiteX19" fmla="*/ 3105150 w 4724400"/>
                <a:gd name="connsiteY19" fmla="*/ 123825 h 485775"/>
                <a:gd name="connsiteX20" fmla="*/ 3105150 w 4724400"/>
                <a:gd name="connsiteY20" fmla="*/ 138112 h 485775"/>
                <a:gd name="connsiteX21" fmla="*/ 3233738 w 4724400"/>
                <a:gd name="connsiteY21" fmla="*/ 135732 h 485775"/>
                <a:gd name="connsiteX22" fmla="*/ 3233738 w 4724400"/>
                <a:gd name="connsiteY22" fmla="*/ 152400 h 485775"/>
                <a:gd name="connsiteX23" fmla="*/ 3262313 w 4724400"/>
                <a:gd name="connsiteY23" fmla="*/ 152400 h 485775"/>
                <a:gd name="connsiteX24" fmla="*/ 3262313 w 4724400"/>
                <a:gd name="connsiteY24" fmla="*/ 176212 h 485775"/>
                <a:gd name="connsiteX25" fmla="*/ 3295650 w 4724400"/>
                <a:gd name="connsiteY25" fmla="*/ 176212 h 485775"/>
                <a:gd name="connsiteX26" fmla="*/ 3295650 w 4724400"/>
                <a:gd name="connsiteY26" fmla="*/ 204787 h 485775"/>
                <a:gd name="connsiteX27" fmla="*/ 3479007 w 4724400"/>
                <a:gd name="connsiteY27" fmla="*/ 202406 h 485775"/>
                <a:gd name="connsiteX28" fmla="*/ 3479006 w 4724400"/>
                <a:gd name="connsiteY28" fmla="*/ 226218 h 485775"/>
                <a:gd name="connsiteX29" fmla="*/ 3517107 w 4724400"/>
                <a:gd name="connsiteY29" fmla="*/ 226218 h 485775"/>
                <a:gd name="connsiteX30" fmla="*/ 3517106 w 4724400"/>
                <a:gd name="connsiteY30" fmla="*/ 257175 h 485775"/>
                <a:gd name="connsiteX31" fmla="*/ 3719513 w 4724400"/>
                <a:gd name="connsiteY31" fmla="*/ 257175 h 485775"/>
                <a:gd name="connsiteX32" fmla="*/ 3719513 w 4724400"/>
                <a:gd name="connsiteY32" fmla="*/ 285750 h 485775"/>
                <a:gd name="connsiteX33" fmla="*/ 4038600 w 4724400"/>
                <a:gd name="connsiteY33" fmla="*/ 290512 h 485775"/>
                <a:gd name="connsiteX34" fmla="*/ 4038600 w 4724400"/>
                <a:gd name="connsiteY34" fmla="*/ 373856 h 485775"/>
                <a:gd name="connsiteX35" fmla="*/ 4581526 w 4724400"/>
                <a:gd name="connsiteY35" fmla="*/ 376237 h 485775"/>
                <a:gd name="connsiteX36" fmla="*/ 4581525 w 4724400"/>
                <a:gd name="connsiteY36" fmla="*/ 485775 h 485775"/>
                <a:gd name="connsiteX37" fmla="*/ 4724400 w 4724400"/>
                <a:gd name="connsiteY37" fmla="*/ 485775 h 485775"/>
                <a:gd name="connsiteX0" fmla="*/ 0 w 4724400"/>
                <a:gd name="connsiteY0" fmla="*/ 0 h 483394"/>
                <a:gd name="connsiteX1" fmla="*/ 504825 w 4724400"/>
                <a:gd name="connsiteY1" fmla="*/ 2382 h 483394"/>
                <a:gd name="connsiteX2" fmla="*/ 504825 w 4724400"/>
                <a:gd name="connsiteY2" fmla="*/ 11906 h 483394"/>
                <a:gd name="connsiteX3" fmla="*/ 1016794 w 4724400"/>
                <a:gd name="connsiteY3" fmla="*/ 11906 h 483394"/>
                <a:gd name="connsiteX4" fmla="*/ 1016795 w 4724400"/>
                <a:gd name="connsiteY4" fmla="*/ 28575 h 483394"/>
                <a:gd name="connsiteX5" fmla="*/ 1238250 w 4724400"/>
                <a:gd name="connsiteY5" fmla="*/ 26194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6794 w 4724400"/>
                <a:gd name="connsiteY3" fmla="*/ 11906 h 483394"/>
                <a:gd name="connsiteX4" fmla="*/ 1016795 w 4724400"/>
                <a:gd name="connsiteY4" fmla="*/ 28575 h 483394"/>
                <a:gd name="connsiteX5" fmla="*/ 1238250 w 4724400"/>
                <a:gd name="connsiteY5" fmla="*/ 26194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6794 w 4724400"/>
                <a:gd name="connsiteY3" fmla="*/ 11906 h 483394"/>
                <a:gd name="connsiteX4" fmla="*/ 1016795 w 4724400"/>
                <a:gd name="connsiteY4" fmla="*/ 35719 h 483394"/>
                <a:gd name="connsiteX5" fmla="*/ 1238250 w 4724400"/>
                <a:gd name="connsiteY5" fmla="*/ 26194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6794 w 4724400"/>
                <a:gd name="connsiteY3" fmla="*/ 11906 h 483394"/>
                <a:gd name="connsiteX4" fmla="*/ 1016795 w 4724400"/>
                <a:gd name="connsiteY4" fmla="*/ 30956 h 483394"/>
                <a:gd name="connsiteX5" fmla="*/ 1238250 w 4724400"/>
                <a:gd name="connsiteY5" fmla="*/ 26194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6794 w 4724400"/>
                <a:gd name="connsiteY3" fmla="*/ 11906 h 483394"/>
                <a:gd name="connsiteX4" fmla="*/ 1016795 w 4724400"/>
                <a:gd name="connsiteY4" fmla="*/ 30956 h 483394"/>
                <a:gd name="connsiteX5" fmla="*/ 1238250 w 4724400"/>
                <a:gd name="connsiteY5" fmla="*/ 26194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6794 w 4724400"/>
                <a:gd name="connsiteY3" fmla="*/ 11906 h 483394"/>
                <a:gd name="connsiteX4" fmla="*/ 1016795 w 4724400"/>
                <a:gd name="connsiteY4" fmla="*/ 30956 h 483394"/>
                <a:gd name="connsiteX5" fmla="*/ 1238250 w 4724400"/>
                <a:gd name="connsiteY5" fmla="*/ 30957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6794 w 4724400"/>
                <a:gd name="connsiteY3" fmla="*/ 14287 h 483394"/>
                <a:gd name="connsiteX4" fmla="*/ 1016795 w 4724400"/>
                <a:gd name="connsiteY4" fmla="*/ 30956 h 483394"/>
                <a:gd name="connsiteX5" fmla="*/ 1238250 w 4724400"/>
                <a:gd name="connsiteY5" fmla="*/ 30957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6794 w 4724400"/>
                <a:gd name="connsiteY3" fmla="*/ 14287 h 483394"/>
                <a:gd name="connsiteX4" fmla="*/ 1014414 w 4724400"/>
                <a:gd name="connsiteY4" fmla="*/ 30956 h 483394"/>
                <a:gd name="connsiteX5" fmla="*/ 1238250 w 4724400"/>
                <a:gd name="connsiteY5" fmla="*/ 30957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6794 w 4724400"/>
                <a:gd name="connsiteY3" fmla="*/ 14287 h 483394"/>
                <a:gd name="connsiteX4" fmla="*/ 1014414 w 4724400"/>
                <a:gd name="connsiteY4" fmla="*/ 30956 h 483394"/>
                <a:gd name="connsiteX5" fmla="*/ 1238250 w 4724400"/>
                <a:gd name="connsiteY5" fmla="*/ 30957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09650 w 4724400"/>
                <a:gd name="connsiteY3" fmla="*/ 14287 h 483394"/>
                <a:gd name="connsiteX4" fmla="*/ 1014414 w 4724400"/>
                <a:gd name="connsiteY4" fmla="*/ 30956 h 483394"/>
                <a:gd name="connsiteX5" fmla="*/ 1238250 w 4724400"/>
                <a:gd name="connsiteY5" fmla="*/ 30957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2032 w 4724400"/>
                <a:gd name="connsiteY3" fmla="*/ 14287 h 483394"/>
                <a:gd name="connsiteX4" fmla="*/ 1014414 w 4724400"/>
                <a:gd name="connsiteY4" fmla="*/ 30956 h 483394"/>
                <a:gd name="connsiteX5" fmla="*/ 1238250 w 4724400"/>
                <a:gd name="connsiteY5" fmla="*/ 30957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2032 w 4724400"/>
                <a:gd name="connsiteY3" fmla="*/ 14287 h 483394"/>
                <a:gd name="connsiteX4" fmla="*/ 1014414 w 4724400"/>
                <a:gd name="connsiteY4" fmla="*/ 30956 h 483394"/>
                <a:gd name="connsiteX5" fmla="*/ 1238250 w 4724400"/>
                <a:gd name="connsiteY5" fmla="*/ 30957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4413 w 4724400"/>
                <a:gd name="connsiteY3" fmla="*/ 14287 h 483394"/>
                <a:gd name="connsiteX4" fmla="*/ 1014414 w 4724400"/>
                <a:gd name="connsiteY4" fmla="*/ 30956 h 483394"/>
                <a:gd name="connsiteX5" fmla="*/ 1238250 w 4724400"/>
                <a:gd name="connsiteY5" fmla="*/ 30957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78581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 name="connsiteX0" fmla="*/ 0 w 4724400"/>
                <a:gd name="connsiteY0" fmla="*/ 0 h 483394"/>
                <a:gd name="connsiteX1" fmla="*/ 504825 w 4724400"/>
                <a:gd name="connsiteY1" fmla="*/ 2382 h 483394"/>
                <a:gd name="connsiteX2" fmla="*/ 504825 w 4724400"/>
                <a:gd name="connsiteY2" fmla="*/ 16669 h 483394"/>
                <a:gd name="connsiteX3" fmla="*/ 1014413 w 4724400"/>
                <a:gd name="connsiteY3" fmla="*/ 14287 h 483394"/>
                <a:gd name="connsiteX4" fmla="*/ 1014414 w 4724400"/>
                <a:gd name="connsiteY4" fmla="*/ 30956 h 483394"/>
                <a:gd name="connsiteX5" fmla="*/ 1238250 w 4724400"/>
                <a:gd name="connsiteY5" fmla="*/ 30957 h 483394"/>
                <a:gd name="connsiteX6" fmla="*/ 1238250 w 4724400"/>
                <a:gd name="connsiteY6" fmla="*/ 40481 h 483394"/>
                <a:gd name="connsiteX7" fmla="*/ 1312069 w 4724400"/>
                <a:gd name="connsiteY7" fmla="*/ 40481 h 483394"/>
                <a:gd name="connsiteX8" fmla="*/ 1312070 w 4724400"/>
                <a:gd name="connsiteY8" fmla="*/ 61913 h 483394"/>
                <a:gd name="connsiteX9" fmla="*/ 1331118 w 4724400"/>
                <a:gd name="connsiteY9" fmla="*/ 61913 h 483394"/>
                <a:gd name="connsiteX10" fmla="*/ 1331119 w 4724400"/>
                <a:gd name="connsiteY10" fmla="*/ 71437 h 483394"/>
                <a:gd name="connsiteX11" fmla="*/ 1590675 w 4724400"/>
                <a:gd name="connsiteY11" fmla="*/ 69056 h 483394"/>
                <a:gd name="connsiteX12" fmla="*/ 1590675 w 4724400"/>
                <a:gd name="connsiteY12" fmla="*/ 83344 h 483394"/>
                <a:gd name="connsiteX13" fmla="*/ 2143125 w 4724400"/>
                <a:gd name="connsiteY13" fmla="*/ 80962 h 483394"/>
                <a:gd name="connsiteX14" fmla="*/ 2143125 w 4724400"/>
                <a:gd name="connsiteY14" fmla="*/ 92869 h 483394"/>
                <a:gd name="connsiteX15" fmla="*/ 2695575 w 4724400"/>
                <a:gd name="connsiteY15" fmla="*/ 95250 h 483394"/>
                <a:gd name="connsiteX16" fmla="*/ 2695575 w 4724400"/>
                <a:gd name="connsiteY16" fmla="*/ 107156 h 483394"/>
                <a:gd name="connsiteX17" fmla="*/ 3043238 w 4724400"/>
                <a:gd name="connsiteY17" fmla="*/ 107156 h 483394"/>
                <a:gd name="connsiteX18" fmla="*/ 3043238 w 4724400"/>
                <a:gd name="connsiteY18" fmla="*/ 123825 h 483394"/>
                <a:gd name="connsiteX19" fmla="*/ 3105150 w 4724400"/>
                <a:gd name="connsiteY19" fmla="*/ 121444 h 483394"/>
                <a:gd name="connsiteX20" fmla="*/ 3105150 w 4724400"/>
                <a:gd name="connsiteY20" fmla="*/ 135731 h 483394"/>
                <a:gd name="connsiteX21" fmla="*/ 3233738 w 4724400"/>
                <a:gd name="connsiteY21" fmla="*/ 133351 h 483394"/>
                <a:gd name="connsiteX22" fmla="*/ 3233738 w 4724400"/>
                <a:gd name="connsiteY22" fmla="*/ 150019 h 483394"/>
                <a:gd name="connsiteX23" fmla="*/ 3262313 w 4724400"/>
                <a:gd name="connsiteY23" fmla="*/ 150019 h 483394"/>
                <a:gd name="connsiteX24" fmla="*/ 3262313 w 4724400"/>
                <a:gd name="connsiteY24" fmla="*/ 173831 h 483394"/>
                <a:gd name="connsiteX25" fmla="*/ 3295650 w 4724400"/>
                <a:gd name="connsiteY25" fmla="*/ 173831 h 483394"/>
                <a:gd name="connsiteX26" fmla="*/ 3295650 w 4724400"/>
                <a:gd name="connsiteY26" fmla="*/ 202406 h 483394"/>
                <a:gd name="connsiteX27" fmla="*/ 3479007 w 4724400"/>
                <a:gd name="connsiteY27" fmla="*/ 200025 h 483394"/>
                <a:gd name="connsiteX28" fmla="*/ 3479006 w 4724400"/>
                <a:gd name="connsiteY28" fmla="*/ 223837 h 483394"/>
                <a:gd name="connsiteX29" fmla="*/ 3517107 w 4724400"/>
                <a:gd name="connsiteY29" fmla="*/ 223837 h 483394"/>
                <a:gd name="connsiteX30" fmla="*/ 3517106 w 4724400"/>
                <a:gd name="connsiteY30" fmla="*/ 254794 h 483394"/>
                <a:gd name="connsiteX31" fmla="*/ 3719513 w 4724400"/>
                <a:gd name="connsiteY31" fmla="*/ 254794 h 483394"/>
                <a:gd name="connsiteX32" fmla="*/ 3719513 w 4724400"/>
                <a:gd name="connsiteY32" fmla="*/ 283369 h 483394"/>
                <a:gd name="connsiteX33" fmla="*/ 4038600 w 4724400"/>
                <a:gd name="connsiteY33" fmla="*/ 288131 h 483394"/>
                <a:gd name="connsiteX34" fmla="*/ 4038600 w 4724400"/>
                <a:gd name="connsiteY34" fmla="*/ 371475 h 483394"/>
                <a:gd name="connsiteX35" fmla="*/ 4581526 w 4724400"/>
                <a:gd name="connsiteY35" fmla="*/ 373856 h 483394"/>
                <a:gd name="connsiteX36" fmla="*/ 4581525 w 4724400"/>
                <a:gd name="connsiteY36" fmla="*/ 483394 h 483394"/>
                <a:gd name="connsiteX37" fmla="*/ 4724400 w 4724400"/>
                <a:gd name="connsiteY37" fmla="*/ 483394 h 48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24400" h="483394">
                  <a:moveTo>
                    <a:pt x="0" y="0"/>
                  </a:moveTo>
                  <a:lnTo>
                    <a:pt x="504825" y="2382"/>
                  </a:lnTo>
                  <a:lnTo>
                    <a:pt x="504825" y="16669"/>
                  </a:lnTo>
                  <a:lnTo>
                    <a:pt x="1014413" y="14287"/>
                  </a:lnTo>
                  <a:cubicBezTo>
                    <a:pt x="1014413" y="19843"/>
                    <a:pt x="1014414" y="25400"/>
                    <a:pt x="1014414" y="30956"/>
                  </a:cubicBezTo>
                  <a:lnTo>
                    <a:pt x="1238250" y="30957"/>
                  </a:lnTo>
                  <a:lnTo>
                    <a:pt x="1238250" y="40481"/>
                  </a:lnTo>
                  <a:lnTo>
                    <a:pt x="1312069" y="40481"/>
                  </a:lnTo>
                  <a:cubicBezTo>
                    <a:pt x="1312069" y="47625"/>
                    <a:pt x="1312070" y="54769"/>
                    <a:pt x="1312070" y="61913"/>
                  </a:cubicBezTo>
                  <a:lnTo>
                    <a:pt x="1331118" y="61913"/>
                  </a:lnTo>
                  <a:cubicBezTo>
                    <a:pt x="1331118" y="65088"/>
                    <a:pt x="1331119" y="68262"/>
                    <a:pt x="1331119" y="71437"/>
                  </a:cubicBezTo>
                  <a:lnTo>
                    <a:pt x="1590675" y="69056"/>
                  </a:lnTo>
                  <a:lnTo>
                    <a:pt x="1590675" y="83344"/>
                  </a:lnTo>
                  <a:lnTo>
                    <a:pt x="2143125" y="80962"/>
                  </a:lnTo>
                  <a:lnTo>
                    <a:pt x="2143125" y="92869"/>
                  </a:lnTo>
                  <a:lnTo>
                    <a:pt x="2695575" y="95250"/>
                  </a:lnTo>
                  <a:lnTo>
                    <a:pt x="2695575" y="107156"/>
                  </a:lnTo>
                  <a:lnTo>
                    <a:pt x="3043238" y="107156"/>
                  </a:lnTo>
                  <a:lnTo>
                    <a:pt x="3043238" y="123825"/>
                  </a:lnTo>
                  <a:lnTo>
                    <a:pt x="3105150" y="121444"/>
                  </a:lnTo>
                  <a:lnTo>
                    <a:pt x="3105150" y="135731"/>
                  </a:lnTo>
                  <a:lnTo>
                    <a:pt x="3233738" y="133351"/>
                  </a:lnTo>
                  <a:lnTo>
                    <a:pt x="3233738" y="150019"/>
                  </a:lnTo>
                  <a:lnTo>
                    <a:pt x="3262313" y="150019"/>
                  </a:lnTo>
                  <a:lnTo>
                    <a:pt x="3262313" y="173831"/>
                  </a:lnTo>
                  <a:lnTo>
                    <a:pt x="3295650" y="173831"/>
                  </a:lnTo>
                  <a:lnTo>
                    <a:pt x="3295650" y="202406"/>
                  </a:lnTo>
                  <a:lnTo>
                    <a:pt x="3479007" y="200025"/>
                  </a:lnTo>
                  <a:cubicBezTo>
                    <a:pt x="3479007" y="207962"/>
                    <a:pt x="3479006" y="215900"/>
                    <a:pt x="3479006" y="223837"/>
                  </a:cubicBezTo>
                  <a:lnTo>
                    <a:pt x="3517107" y="223837"/>
                  </a:lnTo>
                  <a:cubicBezTo>
                    <a:pt x="3517107" y="233362"/>
                    <a:pt x="3517106" y="245269"/>
                    <a:pt x="3517106" y="254794"/>
                  </a:cubicBezTo>
                  <a:lnTo>
                    <a:pt x="3719513" y="254794"/>
                  </a:lnTo>
                  <a:lnTo>
                    <a:pt x="3719513" y="283369"/>
                  </a:lnTo>
                  <a:lnTo>
                    <a:pt x="4038600" y="288131"/>
                  </a:lnTo>
                  <a:lnTo>
                    <a:pt x="4038600" y="371475"/>
                  </a:lnTo>
                  <a:lnTo>
                    <a:pt x="4581526" y="373856"/>
                  </a:lnTo>
                  <a:cubicBezTo>
                    <a:pt x="4581526" y="410369"/>
                    <a:pt x="4581525" y="446881"/>
                    <a:pt x="4581525" y="483394"/>
                  </a:cubicBezTo>
                  <a:lnTo>
                    <a:pt x="4724400" y="483394"/>
                  </a:lnTo>
                </a:path>
              </a:pathLst>
            </a:cu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287" name="Gruppieren 286">
              <a:extLst>
                <a:ext uri="{FF2B5EF4-FFF2-40B4-BE49-F238E27FC236}">
                  <a16:creationId xmlns:a16="http://schemas.microsoft.com/office/drawing/2014/main" id="{0A632B37-EB83-4BC9-84ED-BCBE029CCA1B}"/>
                </a:ext>
              </a:extLst>
            </p:cNvPr>
            <p:cNvGrpSpPr/>
            <p:nvPr/>
          </p:nvGrpSpPr>
          <p:grpSpPr>
            <a:xfrm>
              <a:off x="2560155" y="1963572"/>
              <a:ext cx="55287" cy="55287"/>
              <a:chOff x="1424918" y="3041642"/>
              <a:chExt cx="55287" cy="55287"/>
            </a:xfrm>
          </p:grpSpPr>
          <p:cxnSp>
            <p:nvCxnSpPr>
              <p:cNvPr id="288" name="Gerader Verbinder 287">
                <a:extLst>
                  <a:ext uri="{FF2B5EF4-FFF2-40B4-BE49-F238E27FC236}">
                    <a16:creationId xmlns:a16="http://schemas.microsoft.com/office/drawing/2014/main" id="{3272DD5D-95B2-421A-A92A-54986BE7A1F2}"/>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Gerader Verbinder 288">
                <a:extLst>
                  <a:ext uri="{FF2B5EF4-FFF2-40B4-BE49-F238E27FC236}">
                    <a16:creationId xmlns:a16="http://schemas.microsoft.com/office/drawing/2014/main" id="{30FE8805-0CDB-496A-9499-164B53286AA2}"/>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0" name="Gruppieren 289">
              <a:extLst>
                <a:ext uri="{FF2B5EF4-FFF2-40B4-BE49-F238E27FC236}">
                  <a16:creationId xmlns:a16="http://schemas.microsoft.com/office/drawing/2014/main" id="{F968F046-E330-4E42-8A38-F12A339F3C39}"/>
                </a:ext>
              </a:extLst>
            </p:cNvPr>
            <p:cNvGrpSpPr/>
            <p:nvPr/>
          </p:nvGrpSpPr>
          <p:grpSpPr>
            <a:xfrm>
              <a:off x="3009229" y="1974469"/>
              <a:ext cx="55287" cy="55287"/>
              <a:chOff x="1424918" y="3041642"/>
              <a:chExt cx="55287" cy="55287"/>
            </a:xfrm>
          </p:grpSpPr>
          <p:cxnSp>
            <p:nvCxnSpPr>
              <p:cNvPr id="291" name="Gerader Verbinder 290">
                <a:extLst>
                  <a:ext uri="{FF2B5EF4-FFF2-40B4-BE49-F238E27FC236}">
                    <a16:creationId xmlns:a16="http://schemas.microsoft.com/office/drawing/2014/main" id="{6F8F68AE-5D05-446E-9E69-1A39C80FBC8A}"/>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Gerader Verbinder 291">
                <a:extLst>
                  <a:ext uri="{FF2B5EF4-FFF2-40B4-BE49-F238E27FC236}">
                    <a16:creationId xmlns:a16="http://schemas.microsoft.com/office/drawing/2014/main" id="{EE842566-3337-4DC6-BD80-4A0B9060BFCE}"/>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 name="Gruppieren 292">
              <a:extLst>
                <a:ext uri="{FF2B5EF4-FFF2-40B4-BE49-F238E27FC236}">
                  <a16:creationId xmlns:a16="http://schemas.microsoft.com/office/drawing/2014/main" id="{DDD2AAD9-FD97-46A4-9001-741DBB841606}"/>
                </a:ext>
              </a:extLst>
            </p:cNvPr>
            <p:cNvGrpSpPr/>
            <p:nvPr/>
          </p:nvGrpSpPr>
          <p:grpSpPr>
            <a:xfrm>
              <a:off x="3125133" y="1974468"/>
              <a:ext cx="55287" cy="55287"/>
              <a:chOff x="1424918" y="3041642"/>
              <a:chExt cx="55287" cy="55287"/>
            </a:xfrm>
          </p:grpSpPr>
          <p:cxnSp>
            <p:nvCxnSpPr>
              <p:cNvPr id="294" name="Gerader Verbinder 293">
                <a:extLst>
                  <a:ext uri="{FF2B5EF4-FFF2-40B4-BE49-F238E27FC236}">
                    <a16:creationId xmlns:a16="http://schemas.microsoft.com/office/drawing/2014/main" id="{5CB330A3-8FD1-4360-9119-435CEB9253FB}"/>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Gerader Verbinder 294">
                <a:extLst>
                  <a:ext uri="{FF2B5EF4-FFF2-40B4-BE49-F238E27FC236}">
                    <a16:creationId xmlns:a16="http://schemas.microsoft.com/office/drawing/2014/main" id="{2B196C72-CDD5-486F-A474-F8C4B9CDA792}"/>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6" name="Gruppieren 295">
              <a:extLst>
                <a:ext uri="{FF2B5EF4-FFF2-40B4-BE49-F238E27FC236}">
                  <a16:creationId xmlns:a16="http://schemas.microsoft.com/office/drawing/2014/main" id="{F2E117D2-B9FD-4485-B926-E89CD5B7BAF9}"/>
                </a:ext>
              </a:extLst>
            </p:cNvPr>
            <p:cNvGrpSpPr/>
            <p:nvPr/>
          </p:nvGrpSpPr>
          <p:grpSpPr>
            <a:xfrm>
              <a:off x="3146528" y="1975584"/>
              <a:ext cx="55287" cy="55287"/>
              <a:chOff x="1424918" y="3041642"/>
              <a:chExt cx="55287" cy="55287"/>
            </a:xfrm>
          </p:grpSpPr>
          <p:cxnSp>
            <p:nvCxnSpPr>
              <p:cNvPr id="297" name="Gerader Verbinder 296">
                <a:extLst>
                  <a:ext uri="{FF2B5EF4-FFF2-40B4-BE49-F238E27FC236}">
                    <a16:creationId xmlns:a16="http://schemas.microsoft.com/office/drawing/2014/main" id="{CA681E04-021F-4FE4-9B32-F2C6943395BB}"/>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 name="Gerader Verbinder 297">
                <a:extLst>
                  <a:ext uri="{FF2B5EF4-FFF2-40B4-BE49-F238E27FC236}">
                    <a16:creationId xmlns:a16="http://schemas.microsoft.com/office/drawing/2014/main" id="{B8E5FA13-3517-41EF-A721-9B0F0A787346}"/>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 name="Gruppieren 298">
              <a:extLst>
                <a:ext uri="{FF2B5EF4-FFF2-40B4-BE49-F238E27FC236}">
                  <a16:creationId xmlns:a16="http://schemas.microsoft.com/office/drawing/2014/main" id="{39A59DF6-C542-430B-9AC5-4BBB881C7B44}"/>
                </a:ext>
              </a:extLst>
            </p:cNvPr>
            <p:cNvGrpSpPr/>
            <p:nvPr/>
          </p:nvGrpSpPr>
          <p:grpSpPr>
            <a:xfrm>
              <a:off x="3757130" y="1987638"/>
              <a:ext cx="55287" cy="55287"/>
              <a:chOff x="1424918" y="3041642"/>
              <a:chExt cx="55287" cy="55287"/>
            </a:xfrm>
          </p:grpSpPr>
          <p:cxnSp>
            <p:nvCxnSpPr>
              <p:cNvPr id="300" name="Gerader Verbinder 299">
                <a:extLst>
                  <a:ext uri="{FF2B5EF4-FFF2-40B4-BE49-F238E27FC236}">
                    <a16:creationId xmlns:a16="http://schemas.microsoft.com/office/drawing/2014/main" id="{C18B18EB-2D8E-4BD2-A838-D98C07AF1DB7}"/>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 name="Gerader Verbinder 300">
                <a:extLst>
                  <a:ext uri="{FF2B5EF4-FFF2-40B4-BE49-F238E27FC236}">
                    <a16:creationId xmlns:a16="http://schemas.microsoft.com/office/drawing/2014/main" id="{918CE911-995E-42E6-8ED6-269BF2895375}"/>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 name="Gruppieren 301">
              <a:extLst>
                <a:ext uri="{FF2B5EF4-FFF2-40B4-BE49-F238E27FC236}">
                  <a16:creationId xmlns:a16="http://schemas.microsoft.com/office/drawing/2014/main" id="{62C25D01-DE8B-421C-9FB6-D5BEEBF5D35A}"/>
                </a:ext>
              </a:extLst>
            </p:cNvPr>
            <p:cNvGrpSpPr/>
            <p:nvPr/>
          </p:nvGrpSpPr>
          <p:grpSpPr>
            <a:xfrm>
              <a:off x="3774056" y="1989187"/>
              <a:ext cx="55287" cy="55287"/>
              <a:chOff x="1424918" y="3041642"/>
              <a:chExt cx="55287" cy="55287"/>
            </a:xfrm>
          </p:grpSpPr>
          <p:cxnSp>
            <p:nvCxnSpPr>
              <p:cNvPr id="303" name="Gerader Verbinder 302">
                <a:extLst>
                  <a:ext uri="{FF2B5EF4-FFF2-40B4-BE49-F238E27FC236}">
                    <a16:creationId xmlns:a16="http://schemas.microsoft.com/office/drawing/2014/main" id="{D3F97C5B-634B-4AF2-A58E-9F333C1FD668}"/>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 name="Gerader Verbinder 303">
                <a:extLst>
                  <a:ext uri="{FF2B5EF4-FFF2-40B4-BE49-F238E27FC236}">
                    <a16:creationId xmlns:a16="http://schemas.microsoft.com/office/drawing/2014/main" id="{E83EB7E2-06BD-4328-BC23-176DFCB248DD}"/>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5" name="Gruppieren 304">
              <a:extLst>
                <a:ext uri="{FF2B5EF4-FFF2-40B4-BE49-F238E27FC236}">
                  <a16:creationId xmlns:a16="http://schemas.microsoft.com/office/drawing/2014/main" id="{90AFAC27-059F-49B2-8461-8F03E3229BDE}"/>
                </a:ext>
              </a:extLst>
            </p:cNvPr>
            <p:cNvGrpSpPr/>
            <p:nvPr/>
          </p:nvGrpSpPr>
          <p:grpSpPr>
            <a:xfrm>
              <a:off x="3788555" y="1989337"/>
              <a:ext cx="55287" cy="55287"/>
              <a:chOff x="1424918" y="3041642"/>
              <a:chExt cx="55287" cy="55287"/>
            </a:xfrm>
          </p:grpSpPr>
          <p:cxnSp>
            <p:nvCxnSpPr>
              <p:cNvPr id="306" name="Gerader Verbinder 305">
                <a:extLst>
                  <a:ext uri="{FF2B5EF4-FFF2-40B4-BE49-F238E27FC236}">
                    <a16:creationId xmlns:a16="http://schemas.microsoft.com/office/drawing/2014/main" id="{4E3D80F7-6576-4EAC-AE93-F85B48DED60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Gerader Verbinder 306">
                <a:extLst>
                  <a:ext uri="{FF2B5EF4-FFF2-40B4-BE49-F238E27FC236}">
                    <a16:creationId xmlns:a16="http://schemas.microsoft.com/office/drawing/2014/main" id="{6349986E-0B2A-4C97-87FB-BDE94816D49C}"/>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8" name="Gruppieren 307">
              <a:extLst>
                <a:ext uri="{FF2B5EF4-FFF2-40B4-BE49-F238E27FC236}">
                  <a16:creationId xmlns:a16="http://schemas.microsoft.com/office/drawing/2014/main" id="{16A47661-F9C9-4E91-BCDD-BAEA3CC1C8D1}"/>
                </a:ext>
              </a:extLst>
            </p:cNvPr>
            <p:cNvGrpSpPr/>
            <p:nvPr/>
          </p:nvGrpSpPr>
          <p:grpSpPr>
            <a:xfrm>
              <a:off x="3802669" y="1987452"/>
              <a:ext cx="55287" cy="55287"/>
              <a:chOff x="1424918" y="3041642"/>
              <a:chExt cx="55287" cy="55287"/>
            </a:xfrm>
          </p:grpSpPr>
          <p:cxnSp>
            <p:nvCxnSpPr>
              <p:cNvPr id="309" name="Gerader Verbinder 308">
                <a:extLst>
                  <a:ext uri="{FF2B5EF4-FFF2-40B4-BE49-F238E27FC236}">
                    <a16:creationId xmlns:a16="http://schemas.microsoft.com/office/drawing/2014/main" id="{C11D207A-1606-4DD1-9D91-4BE8F2660179}"/>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Gerader Verbinder 309">
                <a:extLst>
                  <a:ext uri="{FF2B5EF4-FFF2-40B4-BE49-F238E27FC236}">
                    <a16:creationId xmlns:a16="http://schemas.microsoft.com/office/drawing/2014/main" id="{26569557-D2AF-4B67-AB82-9EDF1C52436C}"/>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1" name="Gruppieren 310">
              <a:extLst>
                <a:ext uri="{FF2B5EF4-FFF2-40B4-BE49-F238E27FC236}">
                  <a16:creationId xmlns:a16="http://schemas.microsoft.com/office/drawing/2014/main" id="{4B9182B8-E627-4416-904F-DD50926BA804}"/>
                </a:ext>
              </a:extLst>
            </p:cNvPr>
            <p:cNvGrpSpPr/>
            <p:nvPr/>
          </p:nvGrpSpPr>
          <p:grpSpPr>
            <a:xfrm>
              <a:off x="3819111" y="1987452"/>
              <a:ext cx="55287" cy="55287"/>
              <a:chOff x="1424918" y="3041642"/>
              <a:chExt cx="55287" cy="55287"/>
            </a:xfrm>
          </p:grpSpPr>
          <p:cxnSp>
            <p:nvCxnSpPr>
              <p:cNvPr id="312" name="Gerader Verbinder 311">
                <a:extLst>
                  <a:ext uri="{FF2B5EF4-FFF2-40B4-BE49-F238E27FC236}">
                    <a16:creationId xmlns:a16="http://schemas.microsoft.com/office/drawing/2014/main" id="{410AE584-7F33-466C-AB48-80867B3BC431}"/>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 name="Gerader Verbinder 312">
                <a:extLst>
                  <a:ext uri="{FF2B5EF4-FFF2-40B4-BE49-F238E27FC236}">
                    <a16:creationId xmlns:a16="http://schemas.microsoft.com/office/drawing/2014/main" id="{EF6A7F9F-35AA-48CB-8500-A8C7CAF9EA13}"/>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 name="Gruppieren 313">
              <a:extLst>
                <a:ext uri="{FF2B5EF4-FFF2-40B4-BE49-F238E27FC236}">
                  <a16:creationId xmlns:a16="http://schemas.microsoft.com/office/drawing/2014/main" id="{E3753FCD-BEB1-4A9F-875F-E13B4D364D58}"/>
                </a:ext>
              </a:extLst>
            </p:cNvPr>
            <p:cNvGrpSpPr/>
            <p:nvPr/>
          </p:nvGrpSpPr>
          <p:grpSpPr>
            <a:xfrm>
              <a:off x="3830524" y="1988886"/>
              <a:ext cx="55287" cy="55287"/>
              <a:chOff x="1424918" y="3044023"/>
              <a:chExt cx="55287" cy="55287"/>
            </a:xfrm>
          </p:grpSpPr>
          <p:cxnSp>
            <p:nvCxnSpPr>
              <p:cNvPr id="315" name="Gerader Verbinder 314">
                <a:extLst>
                  <a:ext uri="{FF2B5EF4-FFF2-40B4-BE49-F238E27FC236}">
                    <a16:creationId xmlns:a16="http://schemas.microsoft.com/office/drawing/2014/main" id="{C8CF2846-48D8-4AD7-848D-B198CF20C5A3}"/>
                  </a:ext>
                </a:extLst>
              </p:cNvPr>
              <p:cNvCxnSpPr>
                <a:cxnSpLocks/>
              </p:cNvCxnSpPr>
              <p:nvPr/>
            </p:nvCxnSpPr>
            <p:spPr>
              <a:xfrm flipV="1">
                <a:off x="1452562" y="3044023"/>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Gerader Verbinder 315">
                <a:extLst>
                  <a:ext uri="{FF2B5EF4-FFF2-40B4-BE49-F238E27FC236}">
                    <a16:creationId xmlns:a16="http://schemas.microsoft.com/office/drawing/2014/main" id="{49D4202A-EC25-4B7B-9685-51521209B64C}"/>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7" name="Gruppieren 316">
              <a:extLst>
                <a:ext uri="{FF2B5EF4-FFF2-40B4-BE49-F238E27FC236}">
                  <a16:creationId xmlns:a16="http://schemas.microsoft.com/office/drawing/2014/main" id="{67235D0A-5BC4-407B-9D3D-D58760A02D41}"/>
                </a:ext>
              </a:extLst>
            </p:cNvPr>
            <p:cNvGrpSpPr/>
            <p:nvPr/>
          </p:nvGrpSpPr>
          <p:grpSpPr>
            <a:xfrm>
              <a:off x="3843010" y="1989337"/>
              <a:ext cx="55287" cy="55287"/>
              <a:chOff x="1424918" y="3041642"/>
              <a:chExt cx="55287" cy="55287"/>
            </a:xfrm>
          </p:grpSpPr>
          <p:cxnSp>
            <p:nvCxnSpPr>
              <p:cNvPr id="318" name="Gerader Verbinder 317">
                <a:extLst>
                  <a:ext uri="{FF2B5EF4-FFF2-40B4-BE49-F238E27FC236}">
                    <a16:creationId xmlns:a16="http://schemas.microsoft.com/office/drawing/2014/main" id="{60296D13-10BF-4447-8D77-E31F2EB47BAE}"/>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9" name="Gerader Verbinder 318">
                <a:extLst>
                  <a:ext uri="{FF2B5EF4-FFF2-40B4-BE49-F238E27FC236}">
                    <a16:creationId xmlns:a16="http://schemas.microsoft.com/office/drawing/2014/main" id="{2371847D-AFA8-488A-BC39-052BFFD2A565}"/>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 name="Gruppieren 319">
              <a:extLst>
                <a:ext uri="{FF2B5EF4-FFF2-40B4-BE49-F238E27FC236}">
                  <a16:creationId xmlns:a16="http://schemas.microsoft.com/office/drawing/2014/main" id="{EC4F0077-408A-4E92-8A83-EA882A7B6BBA}"/>
                </a:ext>
              </a:extLst>
            </p:cNvPr>
            <p:cNvGrpSpPr/>
            <p:nvPr/>
          </p:nvGrpSpPr>
          <p:grpSpPr>
            <a:xfrm>
              <a:off x="3852048" y="1991215"/>
              <a:ext cx="55287" cy="55287"/>
              <a:chOff x="1424918" y="3041642"/>
              <a:chExt cx="55287" cy="55287"/>
            </a:xfrm>
          </p:grpSpPr>
          <p:cxnSp>
            <p:nvCxnSpPr>
              <p:cNvPr id="321" name="Gerader Verbinder 320">
                <a:extLst>
                  <a:ext uri="{FF2B5EF4-FFF2-40B4-BE49-F238E27FC236}">
                    <a16:creationId xmlns:a16="http://schemas.microsoft.com/office/drawing/2014/main" id="{7127B482-C5C9-43B5-AD07-7150683AA597}"/>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Gerader Verbinder 321">
                <a:extLst>
                  <a:ext uri="{FF2B5EF4-FFF2-40B4-BE49-F238E27FC236}">
                    <a16:creationId xmlns:a16="http://schemas.microsoft.com/office/drawing/2014/main" id="{D2455906-6A97-4099-B287-A337EC5C0176}"/>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3" name="Gruppieren 322">
              <a:extLst>
                <a:ext uri="{FF2B5EF4-FFF2-40B4-BE49-F238E27FC236}">
                  <a16:creationId xmlns:a16="http://schemas.microsoft.com/office/drawing/2014/main" id="{5FAD43DD-C6AF-432A-820A-6E6471AEB81C}"/>
                </a:ext>
              </a:extLst>
            </p:cNvPr>
            <p:cNvGrpSpPr/>
            <p:nvPr/>
          </p:nvGrpSpPr>
          <p:grpSpPr>
            <a:xfrm>
              <a:off x="3862688" y="1991251"/>
              <a:ext cx="55287" cy="55287"/>
              <a:chOff x="1424918" y="3041642"/>
              <a:chExt cx="55287" cy="55287"/>
            </a:xfrm>
          </p:grpSpPr>
          <p:cxnSp>
            <p:nvCxnSpPr>
              <p:cNvPr id="324" name="Gerader Verbinder 323">
                <a:extLst>
                  <a:ext uri="{FF2B5EF4-FFF2-40B4-BE49-F238E27FC236}">
                    <a16:creationId xmlns:a16="http://schemas.microsoft.com/office/drawing/2014/main" id="{E53A3B50-7E83-42D8-9DF1-63D08682C3E4}"/>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Gerader Verbinder 324">
                <a:extLst>
                  <a:ext uri="{FF2B5EF4-FFF2-40B4-BE49-F238E27FC236}">
                    <a16:creationId xmlns:a16="http://schemas.microsoft.com/office/drawing/2014/main" id="{85B97BE7-4CA8-4D1D-AABC-385CD7F9ED5A}"/>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 name="Gruppieren 325">
              <a:extLst>
                <a:ext uri="{FF2B5EF4-FFF2-40B4-BE49-F238E27FC236}">
                  <a16:creationId xmlns:a16="http://schemas.microsoft.com/office/drawing/2014/main" id="{92778740-3CC0-4378-B192-BD9197F8CF7C}"/>
                </a:ext>
              </a:extLst>
            </p:cNvPr>
            <p:cNvGrpSpPr/>
            <p:nvPr/>
          </p:nvGrpSpPr>
          <p:grpSpPr>
            <a:xfrm>
              <a:off x="3895922" y="1998361"/>
              <a:ext cx="55287" cy="55287"/>
              <a:chOff x="1424918" y="3041642"/>
              <a:chExt cx="55287" cy="55287"/>
            </a:xfrm>
          </p:grpSpPr>
          <p:cxnSp>
            <p:nvCxnSpPr>
              <p:cNvPr id="327" name="Gerader Verbinder 326">
                <a:extLst>
                  <a:ext uri="{FF2B5EF4-FFF2-40B4-BE49-F238E27FC236}">
                    <a16:creationId xmlns:a16="http://schemas.microsoft.com/office/drawing/2014/main" id="{C55D9E01-F776-4F81-B0BD-825BB32A81F1}"/>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Gerader Verbinder 327">
                <a:extLst>
                  <a:ext uri="{FF2B5EF4-FFF2-40B4-BE49-F238E27FC236}">
                    <a16:creationId xmlns:a16="http://schemas.microsoft.com/office/drawing/2014/main" id="{2F8511BA-7500-4BD1-8384-30DB31F3B3CD}"/>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9" name="Gruppieren 328">
              <a:extLst>
                <a:ext uri="{FF2B5EF4-FFF2-40B4-BE49-F238E27FC236}">
                  <a16:creationId xmlns:a16="http://schemas.microsoft.com/office/drawing/2014/main" id="{B56DD9FA-6E20-474A-97E9-A24D8D1C3119}"/>
                </a:ext>
              </a:extLst>
            </p:cNvPr>
            <p:cNvGrpSpPr/>
            <p:nvPr/>
          </p:nvGrpSpPr>
          <p:grpSpPr>
            <a:xfrm>
              <a:off x="3907257" y="1997531"/>
              <a:ext cx="55287" cy="55287"/>
              <a:chOff x="1424918" y="3041642"/>
              <a:chExt cx="55287" cy="55287"/>
            </a:xfrm>
          </p:grpSpPr>
          <p:cxnSp>
            <p:nvCxnSpPr>
              <p:cNvPr id="330" name="Gerader Verbinder 329">
                <a:extLst>
                  <a:ext uri="{FF2B5EF4-FFF2-40B4-BE49-F238E27FC236}">
                    <a16:creationId xmlns:a16="http://schemas.microsoft.com/office/drawing/2014/main" id="{A4AE51CA-AF57-41D6-BEB9-44B3231E826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Gerader Verbinder 330">
                <a:extLst>
                  <a:ext uri="{FF2B5EF4-FFF2-40B4-BE49-F238E27FC236}">
                    <a16:creationId xmlns:a16="http://schemas.microsoft.com/office/drawing/2014/main" id="{EC560A14-1810-4AA0-AF55-63190DF09B9B}"/>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2" name="Gruppieren 331">
              <a:extLst>
                <a:ext uri="{FF2B5EF4-FFF2-40B4-BE49-F238E27FC236}">
                  <a16:creationId xmlns:a16="http://schemas.microsoft.com/office/drawing/2014/main" id="{AC7619D6-5A9F-4BDF-BA34-6351892018B8}"/>
                </a:ext>
              </a:extLst>
            </p:cNvPr>
            <p:cNvGrpSpPr/>
            <p:nvPr/>
          </p:nvGrpSpPr>
          <p:grpSpPr>
            <a:xfrm>
              <a:off x="3921661" y="1995342"/>
              <a:ext cx="55287" cy="55287"/>
              <a:chOff x="1424918" y="3041642"/>
              <a:chExt cx="55287" cy="55287"/>
            </a:xfrm>
          </p:grpSpPr>
          <p:cxnSp>
            <p:nvCxnSpPr>
              <p:cNvPr id="333" name="Gerader Verbinder 332">
                <a:extLst>
                  <a:ext uri="{FF2B5EF4-FFF2-40B4-BE49-F238E27FC236}">
                    <a16:creationId xmlns:a16="http://schemas.microsoft.com/office/drawing/2014/main" id="{8280D159-59D4-4C39-B042-DF3A4E5936D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Gerader Verbinder 333">
                <a:extLst>
                  <a:ext uri="{FF2B5EF4-FFF2-40B4-BE49-F238E27FC236}">
                    <a16:creationId xmlns:a16="http://schemas.microsoft.com/office/drawing/2014/main" id="{23A3E56D-9E2B-4F70-80A7-057CFC3BD7C0}"/>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 name="Gruppieren 334">
              <a:extLst>
                <a:ext uri="{FF2B5EF4-FFF2-40B4-BE49-F238E27FC236}">
                  <a16:creationId xmlns:a16="http://schemas.microsoft.com/office/drawing/2014/main" id="{79623A97-9FFC-4C5D-AAB0-1C1DA597A4B4}"/>
                </a:ext>
              </a:extLst>
            </p:cNvPr>
            <p:cNvGrpSpPr/>
            <p:nvPr/>
          </p:nvGrpSpPr>
          <p:grpSpPr>
            <a:xfrm>
              <a:off x="4223921" y="1998361"/>
              <a:ext cx="55287" cy="55287"/>
              <a:chOff x="1424918" y="3041642"/>
              <a:chExt cx="55287" cy="55287"/>
            </a:xfrm>
          </p:grpSpPr>
          <p:cxnSp>
            <p:nvCxnSpPr>
              <p:cNvPr id="336" name="Gerader Verbinder 335">
                <a:extLst>
                  <a:ext uri="{FF2B5EF4-FFF2-40B4-BE49-F238E27FC236}">
                    <a16:creationId xmlns:a16="http://schemas.microsoft.com/office/drawing/2014/main" id="{0BEDD824-69C8-44DA-A3D0-DA4080BDC946}"/>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 name="Gerader Verbinder 336">
                <a:extLst>
                  <a:ext uri="{FF2B5EF4-FFF2-40B4-BE49-F238E27FC236}">
                    <a16:creationId xmlns:a16="http://schemas.microsoft.com/office/drawing/2014/main" id="{5100E6D5-6EC2-4C23-B769-094D093815BA}"/>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8" name="Gruppieren 337">
              <a:extLst>
                <a:ext uri="{FF2B5EF4-FFF2-40B4-BE49-F238E27FC236}">
                  <a16:creationId xmlns:a16="http://schemas.microsoft.com/office/drawing/2014/main" id="{FEAB6451-50DA-4D79-B739-0E1D96B86C80}"/>
                </a:ext>
              </a:extLst>
            </p:cNvPr>
            <p:cNvGrpSpPr/>
            <p:nvPr/>
          </p:nvGrpSpPr>
          <p:grpSpPr>
            <a:xfrm>
              <a:off x="4402138" y="2027204"/>
              <a:ext cx="55287" cy="55287"/>
              <a:chOff x="1424918" y="3041642"/>
              <a:chExt cx="55287" cy="55287"/>
            </a:xfrm>
          </p:grpSpPr>
          <p:cxnSp>
            <p:nvCxnSpPr>
              <p:cNvPr id="339" name="Gerader Verbinder 338">
                <a:extLst>
                  <a:ext uri="{FF2B5EF4-FFF2-40B4-BE49-F238E27FC236}">
                    <a16:creationId xmlns:a16="http://schemas.microsoft.com/office/drawing/2014/main" id="{A6A7D3EE-E71F-4C1C-87D2-E84EF4B19079}"/>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Gerader Verbinder 339">
                <a:extLst>
                  <a:ext uri="{FF2B5EF4-FFF2-40B4-BE49-F238E27FC236}">
                    <a16:creationId xmlns:a16="http://schemas.microsoft.com/office/drawing/2014/main" id="{1BD3779B-5C59-4C2E-8CBF-23FBDD62D4D4}"/>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1" name="Gruppieren 340">
              <a:extLst>
                <a:ext uri="{FF2B5EF4-FFF2-40B4-BE49-F238E27FC236}">
                  <a16:creationId xmlns:a16="http://schemas.microsoft.com/office/drawing/2014/main" id="{D547785A-68E8-4EB7-8373-49F0FEDFCB47}"/>
                </a:ext>
              </a:extLst>
            </p:cNvPr>
            <p:cNvGrpSpPr/>
            <p:nvPr/>
          </p:nvGrpSpPr>
          <p:grpSpPr>
            <a:xfrm>
              <a:off x="4422784" y="2029037"/>
              <a:ext cx="55287" cy="55287"/>
              <a:chOff x="1424918" y="3041642"/>
              <a:chExt cx="55287" cy="55287"/>
            </a:xfrm>
          </p:grpSpPr>
          <p:cxnSp>
            <p:nvCxnSpPr>
              <p:cNvPr id="342" name="Gerader Verbinder 341">
                <a:extLst>
                  <a:ext uri="{FF2B5EF4-FFF2-40B4-BE49-F238E27FC236}">
                    <a16:creationId xmlns:a16="http://schemas.microsoft.com/office/drawing/2014/main" id="{E58AC23C-5DEA-4934-9DB6-96EF9DDCA75E}"/>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Gerader Verbinder 342">
                <a:extLst>
                  <a:ext uri="{FF2B5EF4-FFF2-40B4-BE49-F238E27FC236}">
                    <a16:creationId xmlns:a16="http://schemas.microsoft.com/office/drawing/2014/main" id="{FC760DEC-A939-426E-AA06-5BC0E91A600C}"/>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uppieren 343">
              <a:extLst>
                <a:ext uri="{FF2B5EF4-FFF2-40B4-BE49-F238E27FC236}">
                  <a16:creationId xmlns:a16="http://schemas.microsoft.com/office/drawing/2014/main" id="{EA4E06C7-9F14-4A7A-8DCB-10320BBEDBCC}"/>
                </a:ext>
              </a:extLst>
            </p:cNvPr>
            <p:cNvGrpSpPr/>
            <p:nvPr/>
          </p:nvGrpSpPr>
          <p:grpSpPr>
            <a:xfrm>
              <a:off x="4456708" y="2057678"/>
              <a:ext cx="55287" cy="55287"/>
              <a:chOff x="1424918" y="3041642"/>
              <a:chExt cx="55287" cy="55287"/>
            </a:xfrm>
          </p:grpSpPr>
          <p:cxnSp>
            <p:nvCxnSpPr>
              <p:cNvPr id="345" name="Gerader Verbinder 344">
                <a:extLst>
                  <a:ext uri="{FF2B5EF4-FFF2-40B4-BE49-F238E27FC236}">
                    <a16:creationId xmlns:a16="http://schemas.microsoft.com/office/drawing/2014/main" id="{316C6526-FF2F-4FE9-A44C-25C016E74086}"/>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6" name="Gerader Verbinder 345">
                <a:extLst>
                  <a:ext uri="{FF2B5EF4-FFF2-40B4-BE49-F238E27FC236}">
                    <a16:creationId xmlns:a16="http://schemas.microsoft.com/office/drawing/2014/main" id="{A9EFE0E6-D096-4EF1-A4B5-81E205F2D10B}"/>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7" name="Gruppieren 346">
              <a:extLst>
                <a:ext uri="{FF2B5EF4-FFF2-40B4-BE49-F238E27FC236}">
                  <a16:creationId xmlns:a16="http://schemas.microsoft.com/office/drawing/2014/main" id="{9589885B-7892-4BB4-AB14-8D1C9309092D}"/>
                </a:ext>
              </a:extLst>
            </p:cNvPr>
            <p:cNvGrpSpPr/>
            <p:nvPr/>
          </p:nvGrpSpPr>
          <p:grpSpPr>
            <a:xfrm>
              <a:off x="4470510" y="2057686"/>
              <a:ext cx="55287" cy="55287"/>
              <a:chOff x="1424918" y="3041642"/>
              <a:chExt cx="55287" cy="55287"/>
            </a:xfrm>
          </p:grpSpPr>
          <p:cxnSp>
            <p:nvCxnSpPr>
              <p:cNvPr id="348" name="Gerader Verbinder 347">
                <a:extLst>
                  <a:ext uri="{FF2B5EF4-FFF2-40B4-BE49-F238E27FC236}">
                    <a16:creationId xmlns:a16="http://schemas.microsoft.com/office/drawing/2014/main" id="{F63C4328-CCC4-4482-8E50-6B5E72F19520}"/>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9" name="Gerader Verbinder 348">
                <a:extLst>
                  <a:ext uri="{FF2B5EF4-FFF2-40B4-BE49-F238E27FC236}">
                    <a16:creationId xmlns:a16="http://schemas.microsoft.com/office/drawing/2014/main" id="{E060DC1C-B5B6-4369-A253-0004575AF750}"/>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0" name="Gruppieren 349">
              <a:extLst>
                <a:ext uri="{FF2B5EF4-FFF2-40B4-BE49-F238E27FC236}">
                  <a16:creationId xmlns:a16="http://schemas.microsoft.com/office/drawing/2014/main" id="{0EE35ECF-1E28-4B35-A1BF-5850C4313900}"/>
                </a:ext>
              </a:extLst>
            </p:cNvPr>
            <p:cNvGrpSpPr/>
            <p:nvPr/>
          </p:nvGrpSpPr>
          <p:grpSpPr>
            <a:xfrm>
              <a:off x="4500404" y="2093248"/>
              <a:ext cx="55287" cy="55287"/>
              <a:chOff x="1424918" y="3041642"/>
              <a:chExt cx="55287" cy="55287"/>
            </a:xfrm>
          </p:grpSpPr>
          <p:cxnSp>
            <p:nvCxnSpPr>
              <p:cNvPr id="351" name="Gerader Verbinder 350">
                <a:extLst>
                  <a:ext uri="{FF2B5EF4-FFF2-40B4-BE49-F238E27FC236}">
                    <a16:creationId xmlns:a16="http://schemas.microsoft.com/office/drawing/2014/main" id="{E45760B0-68EA-4A84-8AB3-7D90CE87C08F}"/>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Gerader Verbinder 351">
                <a:extLst>
                  <a:ext uri="{FF2B5EF4-FFF2-40B4-BE49-F238E27FC236}">
                    <a16:creationId xmlns:a16="http://schemas.microsoft.com/office/drawing/2014/main" id="{8DD2EE3C-0626-463A-9E37-0993DE36C198}"/>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3" name="Gruppieren 352">
              <a:extLst>
                <a:ext uri="{FF2B5EF4-FFF2-40B4-BE49-F238E27FC236}">
                  <a16:creationId xmlns:a16="http://schemas.microsoft.com/office/drawing/2014/main" id="{A40D5F9B-4D78-4017-80E2-471A26B26AFF}"/>
                </a:ext>
              </a:extLst>
            </p:cNvPr>
            <p:cNvGrpSpPr/>
            <p:nvPr/>
          </p:nvGrpSpPr>
          <p:grpSpPr>
            <a:xfrm>
              <a:off x="4518145" y="2093596"/>
              <a:ext cx="55287" cy="55287"/>
              <a:chOff x="1424918" y="3041642"/>
              <a:chExt cx="55287" cy="55287"/>
            </a:xfrm>
          </p:grpSpPr>
          <p:cxnSp>
            <p:nvCxnSpPr>
              <p:cNvPr id="354" name="Gerader Verbinder 353">
                <a:extLst>
                  <a:ext uri="{FF2B5EF4-FFF2-40B4-BE49-F238E27FC236}">
                    <a16:creationId xmlns:a16="http://schemas.microsoft.com/office/drawing/2014/main" id="{9517C513-1F59-4C2E-B1CA-469FDFD18DB0}"/>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 name="Gerader Verbinder 354">
                <a:extLst>
                  <a:ext uri="{FF2B5EF4-FFF2-40B4-BE49-F238E27FC236}">
                    <a16:creationId xmlns:a16="http://schemas.microsoft.com/office/drawing/2014/main" id="{12F94020-BA24-48CE-B425-003F82FCBCB6}"/>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6" name="Gruppieren 355">
              <a:extLst>
                <a:ext uri="{FF2B5EF4-FFF2-40B4-BE49-F238E27FC236}">
                  <a16:creationId xmlns:a16="http://schemas.microsoft.com/office/drawing/2014/main" id="{DEE273E4-169F-4CA0-9A96-708A85D7DAEB}"/>
                </a:ext>
              </a:extLst>
            </p:cNvPr>
            <p:cNvGrpSpPr/>
            <p:nvPr/>
          </p:nvGrpSpPr>
          <p:grpSpPr>
            <a:xfrm>
              <a:off x="4533525" y="2092770"/>
              <a:ext cx="55287" cy="55287"/>
              <a:chOff x="1424918" y="3041642"/>
              <a:chExt cx="55287" cy="55287"/>
            </a:xfrm>
          </p:grpSpPr>
          <p:cxnSp>
            <p:nvCxnSpPr>
              <p:cNvPr id="357" name="Gerader Verbinder 356">
                <a:extLst>
                  <a:ext uri="{FF2B5EF4-FFF2-40B4-BE49-F238E27FC236}">
                    <a16:creationId xmlns:a16="http://schemas.microsoft.com/office/drawing/2014/main" id="{D97D24C5-DDEA-4BE7-ADCA-A35254DAAB6A}"/>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Gerader Verbinder 357">
                <a:extLst>
                  <a:ext uri="{FF2B5EF4-FFF2-40B4-BE49-F238E27FC236}">
                    <a16:creationId xmlns:a16="http://schemas.microsoft.com/office/drawing/2014/main" id="{1DBAB22D-3B2D-4D01-BF1C-063350AAD6F3}"/>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9" name="Gruppieren 358">
              <a:extLst>
                <a:ext uri="{FF2B5EF4-FFF2-40B4-BE49-F238E27FC236}">
                  <a16:creationId xmlns:a16="http://schemas.microsoft.com/office/drawing/2014/main" id="{B0F1E00B-76FF-454E-97F7-08D08764B383}"/>
                </a:ext>
              </a:extLst>
            </p:cNvPr>
            <p:cNvGrpSpPr/>
            <p:nvPr/>
          </p:nvGrpSpPr>
          <p:grpSpPr>
            <a:xfrm>
              <a:off x="4548178" y="2093596"/>
              <a:ext cx="55287" cy="55287"/>
              <a:chOff x="1424918" y="3041642"/>
              <a:chExt cx="55287" cy="55287"/>
            </a:xfrm>
          </p:grpSpPr>
          <p:cxnSp>
            <p:nvCxnSpPr>
              <p:cNvPr id="360" name="Gerader Verbinder 359">
                <a:extLst>
                  <a:ext uri="{FF2B5EF4-FFF2-40B4-BE49-F238E27FC236}">
                    <a16:creationId xmlns:a16="http://schemas.microsoft.com/office/drawing/2014/main" id="{F145ABB0-93B2-44AD-AC81-332A5CF8FE55}"/>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1" name="Gerader Verbinder 360">
                <a:extLst>
                  <a:ext uri="{FF2B5EF4-FFF2-40B4-BE49-F238E27FC236}">
                    <a16:creationId xmlns:a16="http://schemas.microsoft.com/office/drawing/2014/main" id="{D0D934A3-1EC2-4F19-BDED-D1B552EB252E}"/>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2" name="Gruppieren 361">
              <a:extLst>
                <a:ext uri="{FF2B5EF4-FFF2-40B4-BE49-F238E27FC236}">
                  <a16:creationId xmlns:a16="http://schemas.microsoft.com/office/drawing/2014/main" id="{713E7B10-AAC5-4C15-A7B3-670F1D4FC4EB}"/>
                </a:ext>
              </a:extLst>
            </p:cNvPr>
            <p:cNvGrpSpPr/>
            <p:nvPr/>
          </p:nvGrpSpPr>
          <p:grpSpPr>
            <a:xfrm>
              <a:off x="4556307" y="2094043"/>
              <a:ext cx="55287" cy="55287"/>
              <a:chOff x="1424918" y="3041642"/>
              <a:chExt cx="55287" cy="55287"/>
            </a:xfrm>
          </p:grpSpPr>
          <p:cxnSp>
            <p:nvCxnSpPr>
              <p:cNvPr id="363" name="Gerader Verbinder 362">
                <a:extLst>
                  <a:ext uri="{FF2B5EF4-FFF2-40B4-BE49-F238E27FC236}">
                    <a16:creationId xmlns:a16="http://schemas.microsoft.com/office/drawing/2014/main" id="{04A72B93-EF9D-4C40-A79A-B9EAB25FBBD1}"/>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Gerader Verbinder 363">
                <a:extLst>
                  <a:ext uri="{FF2B5EF4-FFF2-40B4-BE49-F238E27FC236}">
                    <a16:creationId xmlns:a16="http://schemas.microsoft.com/office/drawing/2014/main" id="{FCDCC20F-3162-4738-8CF2-FEED12EBF649}"/>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5" name="Gruppieren 364">
              <a:extLst>
                <a:ext uri="{FF2B5EF4-FFF2-40B4-BE49-F238E27FC236}">
                  <a16:creationId xmlns:a16="http://schemas.microsoft.com/office/drawing/2014/main" id="{61805C80-5436-4262-92F3-8F175752B685}"/>
                </a:ext>
              </a:extLst>
            </p:cNvPr>
            <p:cNvGrpSpPr/>
            <p:nvPr/>
          </p:nvGrpSpPr>
          <p:grpSpPr>
            <a:xfrm>
              <a:off x="4567777" y="2092769"/>
              <a:ext cx="55287" cy="55287"/>
              <a:chOff x="1424918" y="3041642"/>
              <a:chExt cx="55287" cy="55287"/>
            </a:xfrm>
          </p:grpSpPr>
          <p:cxnSp>
            <p:nvCxnSpPr>
              <p:cNvPr id="366" name="Gerader Verbinder 365">
                <a:extLst>
                  <a:ext uri="{FF2B5EF4-FFF2-40B4-BE49-F238E27FC236}">
                    <a16:creationId xmlns:a16="http://schemas.microsoft.com/office/drawing/2014/main" id="{DE454A13-6301-4F68-899C-A19062D4B799}"/>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Gerader Verbinder 366">
                <a:extLst>
                  <a:ext uri="{FF2B5EF4-FFF2-40B4-BE49-F238E27FC236}">
                    <a16:creationId xmlns:a16="http://schemas.microsoft.com/office/drawing/2014/main" id="{D45928BD-4158-4369-82C7-71E96D27A98E}"/>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8" name="Gruppieren 367">
              <a:extLst>
                <a:ext uri="{FF2B5EF4-FFF2-40B4-BE49-F238E27FC236}">
                  <a16:creationId xmlns:a16="http://schemas.microsoft.com/office/drawing/2014/main" id="{963E9CAD-DC92-4286-A5FE-84D4C4A74011}"/>
                </a:ext>
              </a:extLst>
            </p:cNvPr>
            <p:cNvGrpSpPr/>
            <p:nvPr/>
          </p:nvGrpSpPr>
          <p:grpSpPr>
            <a:xfrm>
              <a:off x="4613570" y="2095149"/>
              <a:ext cx="55287" cy="55287"/>
              <a:chOff x="1424918" y="3041642"/>
              <a:chExt cx="55287" cy="55287"/>
            </a:xfrm>
          </p:grpSpPr>
          <p:cxnSp>
            <p:nvCxnSpPr>
              <p:cNvPr id="369" name="Gerader Verbinder 368">
                <a:extLst>
                  <a:ext uri="{FF2B5EF4-FFF2-40B4-BE49-F238E27FC236}">
                    <a16:creationId xmlns:a16="http://schemas.microsoft.com/office/drawing/2014/main" id="{10DACF2B-C973-4883-B082-5D1679FC0C08}"/>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0" name="Gerader Verbinder 369">
                <a:extLst>
                  <a:ext uri="{FF2B5EF4-FFF2-40B4-BE49-F238E27FC236}">
                    <a16:creationId xmlns:a16="http://schemas.microsoft.com/office/drawing/2014/main" id="{C8C582E4-3151-4EBC-BB26-461622AA77AA}"/>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1" name="Gruppieren 370">
              <a:extLst>
                <a:ext uri="{FF2B5EF4-FFF2-40B4-BE49-F238E27FC236}">
                  <a16:creationId xmlns:a16="http://schemas.microsoft.com/office/drawing/2014/main" id="{EE25F558-9E7E-409E-B323-9FD0F8AB4E2F}"/>
                </a:ext>
              </a:extLst>
            </p:cNvPr>
            <p:cNvGrpSpPr/>
            <p:nvPr/>
          </p:nvGrpSpPr>
          <p:grpSpPr>
            <a:xfrm>
              <a:off x="4635148" y="2095781"/>
              <a:ext cx="55287" cy="55287"/>
              <a:chOff x="1424918" y="3041642"/>
              <a:chExt cx="55287" cy="55287"/>
            </a:xfrm>
          </p:grpSpPr>
          <p:cxnSp>
            <p:nvCxnSpPr>
              <p:cNvPr id="372" name="Gerader Verbinder 371">
                <a:extLst>
                  <a:ext uri="{FF2B5EF4-FFF2-40B4-BE49-F238E27FC236}">
                    <a16:creationId xmlns:a16="http://schemas.microsoft.com/office/drawing/2014/main" id="{611F8D57-37AE-4EE8-9368-1E77C416B3E8}"/>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3" name="Gerader Verbinder 372">
                <a:extLst>
                  <a:ext uri="{FF2B5EF4-FFF2-40B4-BE49-F238E27FC236}">
                    <a16:creationId xmlns:a16="http://schemas.microsoft.com/office/drawing/2014/main" id="{79E3745C-D462-46D6-A982-698CB42D24BA}"/>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4" name="Gruppieren 373">
              <a:extLst>
                <a:ext uri="{FF2B5EF4-FFF2-40B4-BE49-F238E27FC236}">
                  <a16:creationId xmlns:a16="http://schemas.microsoft.com/office/drawing/2014/main" id="{81142D6B-868D-4F2F-AD47-748A91F4ABF1}"/>
                </a:ext>
              </a:extLst>
            </p:cNvPr>
            <p:cNvGrpSpPr/>
            <p:nvPr/>
          </p:nvGrpSpPr>
          <p:grpSpPr>
            <a:xfrm>
              <a:off x="4682325" y="2116698"/>
              <a:ext cx="55287" cy="55287"/>
              <a:chOff x="1424918" y="3041642"/>
              <a:chExt cx="55287" cy="55287"/>
            </a:xfrm>
          </p:grpSpPr>
          <p:cxnSp>
            <p:nvCxnSpPr>
              <p:cNvPr id="375" name="Gerader Verbinder 374">
                <a:extLst>
                  <a:ext uri="{FF2B5EF4-FFF2-40B4-BE49-F238E27FC236}">
                    <a16:creationId xmlns:a16="http://schemas.microsoft.com/office/drawing/2014/main" id="{BAAA77AA-D390-49DC-9F9B-EA545A86EE8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6" name="Gerader Verbinder 375">
                <a:extLst>
                  <a:ext uri="{FF2B5EF4-FFF2-40B4-BE49-F238E27FC236}">
                    <a16:creationId xmlns:a16="http://schemas.microsoft.com/office/drawing/2014/main" id="{B94B2A62-7026-40BA-BD3D-F652BCAB43C2}"/>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7" name="Gruppieren 376">
              <a:extLst>
                <a:ext uri="{FF2B5EF4-FFF2-40B4-BE49-F238E27FC236}">
                  <a16:creationId xmlns:a16="http://schemas.microsoft.com/office/drawing/2014/main" id="{9A8C0EE2-3A23-404D-BA4B-BAD5B1018226}"/>
                </a:ext>
              </a:extLst>
            </p:cNvPr>
            <p:cNvGrpSpPr/>
            <p:nvPr/>
          </p:nvGrpSpPr>
          <p:grpSpPr>
            <a:xfrm>
              <a:off x="4729130" y="2144340"/>
              <a:ext cx="55287" cy="55287"/>
              <a:chOff x="1424918" y="3041642"/>
              <a:chExt cx="55287" cy="55287"/>
            </a:xfrm>
          </p:grpSpPr>
          <p:cxnSp>
            <p:nvCxnSpPr>
              <p:cNvPr id="378" name="Gerader Verbinder 377">
                <a:extLst>
                  <a:ext uri="{FF2B5EF4-FFF2-40B4-BE49-F238E27FC236}">
                    <a16:creationId xmlns:a16="http://schemas.microsoft.com/office/drawing/2014/main" id="{3A18C474-F82E-4D33-AE10-38102235BEB1}"/>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9" name="Gerader Verbinder 378">
                <a:extLst>
                  <a:ext uri="{FF2B5EF4-FFF2-40B4-BE49-F238E27FC236}">
                    <a16:creationId xmlns:a16="http://schemas.microsoft.com/office/drawing/2014/main" id="{B17D2C5C-E349-4BBB-960B-2CFF34BCDF18}"/>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0" name="Gruppieren 379">
              <a:extLst>
                <a:ext uri="{FF2B5EF4-FFF2-40B4-BE49-F238E27FC236}">
                  <a16:creationId xmlns:a16="http://schemas.microsoft.com/office/drawing/2014/main" id="{5636CC95-CF7B-4C99-B992-FD420844AD46}"/>
                </a:ext>
              </a:extLst>
            </p:cNvPr>
            <p:cNvGrpSpPr/>
            <p:nvPr/>
          </p:nvGrpSpPr>
          <p:grpSpPr>
            <a:xfrm>
              <a:off x="4715243" y="2144737"/>
              <a:ext cx="55287" cy="55287"/>
              <a:chOff x="1424918" y="3041642"/>
              <a:chExt cx="55287" cy="55287"/>
            </a:xfrm>
          </p:grpSpPr>
          <p:cxnSp>
            <p:nvCxnSpPr>
              <p:cNvPr id="381" name="Gerader Verbinder 380">
                <a:extLst>
                  <a:ext uri="{FF2B5EF4-FFF2-40B4-BE49-F238E27FC236}">
                    <a16:creationId xmlns:a16="http://schemas.microsoft.com/office/drawing/2014/main" id="{0C3397B3-EF2A-4937-B265-EE1AABC6EFC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2" name="Gerader Verbinder 381">
                <a:extLst>
                  <a:ext uri="{FF2B5EF4-FFF2-40B4-BE49-F238E27FC236}">
                    <a16:creationId xmlns:a16="http://schemas.microsoft.com/office/drawing/2014/main" id="{F53C4E86-0D72-4380-A2D1-1E346E0A3A0E}"/>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3" name="Gruppieren 382">
              <a:extLst>
                <a:ext uri="{FF2B5EF4-FFF2-40B4-BE49-F238E27FC236}">
                  <a16:creationId xmlns:a16="http://schemas.microsoft.com/office/drawing/2014/main" id="{9C115C8B-9F37-4B85-A832-EEEA91C50B8D}"/>
                </a:ext>
              </a:extLst>
            </p:cNvPr>
            <p:cNvGrpSpPr/>
            <p:nvPr/>
          </p:nvGrpSpPr>
          <p:grpSpPr>
            <a:xfrm>
              <a:off x="5057970" y="2176953"/>
              <a:ext cx="55287" cy="55287"/>
              <a:chOff x="1424918" y="3041642"/>
              <a:chExt cx="55287" cy="55287"/>
            </a:xfrm>
          </p:grpSpPr>
          <p:cxnSp>
            <p:nvCxnSpPr>
              <p:cNvPr id="384" name="Gerader Verbinder 383">
                <a:extLst>
                  <a:ext uri="{FF2B5EF4-FFF2-40B4-BE49-F238E27FC236}">
                    <a16:creationId xmlns:a16="http://schemas.microsoft.com/office/drawing/2014/main" id="{93F95180-75AD-4049-B377-E5893184EF7C}"/>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5" name="Gerader Verbinder 384">
                <a:extLst>
                  <a:ext uri="{FF2B5EF4-FFF2-40B4-BE49-F238E27FC236}">
                    <a16:creationId xmlns:a16="http://schemas.microsoft.com/office/drawing/2014/main" id="{7F4ABD4D-F245-4B66-8183-2A9A88747738}"/>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6" name="Gruppieren 385">
              <a:extLst>
                <a:ext uri="{FF2B5EF4-FFF2-40B4-BE49-F238E27FC236}">
                  <a16:creationId xmlns:a16="http://schemas.microsoft.com/office/drawing/2014/main" id="{7E6D69CA-C3CB-4DE6-AE0D-48311E48E575}"/>
                </a:ext>
              </a:extLst>
            </p:cNvPr>
            <p:cNvGrpSpPr/>
            <p:nvPr/>
          </p:nvGrpSpPr>
          <p:grpSpPr>
            <a:xfrm>
              <a:off x="5081873" y="2177829"/>
              <a:ext cx="55287" cy="55287"/>
              <a:chOff x="1424918" y="3041642"/>
              <a:chExt cx="55287" cy="55287"/>
            </a:xfrm>
          </p:grpSpPr>
          <p:cxnSp>
            <p:nvCxnSpPr>
              <p:cNvPr id="387" name="Gerader Verbinder 386">
                <a:extLst>
                  <a:ext uri="{FF2B5EF4-FFF2-40B4-BE49-F238E27FC236}">
                    <a16:creationId xmlns:a16="http://schemas.microsoft.com/office/drawing/2014/main" id="{95D140C9-D0B1-4D78-A3A9-412A4B8CF80A}"/>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Gerader Verbinder 387">
                <a:extLst>
                  <a:ext uri="{FF2B5EF4-FFF2-40B4-BE49-F238E27FC236}">
                    <a16:creationId xmlns:a16="http://schemas.microsoft.com/office/drawing/2014/main" id="{FD4E6283-E814-4E74-B9D4-B323018EB852}"/>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9" name="Gruppieren 388">
              <a:extLst>
                <a:ext uri="{FF2B5EF4-FFF2-40B4-BE49-F238E27FC236}">
                  <a16:creationId xmlns:a16="http://schemas.microsoft.com/office/drawing/2014/main" id="{029D0A92-86FB-4E39-8872-3D2D05C7DBA3}"/>
                </a:ext>
              </a:extLst>
            </p:cNvPr>
            <p:cNvGrpSpPr/>
            <p:nvPr/>
          </p:nvGrpSpPr>
          <p:grpSpPr>
            <a:xfrm>
              <a:off x="5099055" y="2179747"/>
              <a:ext cx="55287" cy="55287"/>
              <a:chOff x="1424918" y="3041642"/>
              <a:chExt cx="55287" cy="55287"/>
            </a:xfrm>
          </p:grpSpPr>
          <p:cxnSp>
            <p:nvCxnSpPr>
              <p:cNvPr id="390" name="Gerader Verbinder 389">
                <a:extLst>
                  <a:ext uri="{FF2B5EF4-FFF2-40B4-BE49-F238E27FC236}">
                    <a16:creationId xmlns:a16="http://schemas.microsoft.com/office/drawing/2014/main" id="{8CB2C21D-F459-4108-B3AD-AB973FBEC7B0}"/>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1" name="Gerader Verbinder 390">
                <a:extLst>
                  <a:ext uri="{FF2B5EF4-FFF2-40B4-BE49-F238E27FC236}">
                    <a16:creationId xmlns:a16="http://schemas.microsoft.com/office/drawing/2014/main" id="{09A79B6C-940D-4475-BF43-9C1027EEA07E}"/>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2" name="Gruppieren 391">
              <a:extLst>
                <a:ext uri="{FF2B5EF4-FFF2-40B4-BE49-F238E27FC236}">
                  <a16:creationId xmlns:a16="http://schemas.microsoft.com/office/drawing/2014/main" id="{DD1CD191-6CF9-4F45-86DC-A1808812CAF3}"/>
                </a:ext>
              </a:extLst>
            </p:cNvPr>
            <p:cNvGrpSpPr/>
            <p:nvPr/>
          </p:nvGrpSpPr>
          <p:grpSpPr>
            <a:xfrm>
              <a:off x="5118108" y="2179724"/>
              <a:ext cx="55287" cy="55287"/>
              <a:chOff x="1424918" y="3041642"/>
              <a:chExt cx="55287" cy="55287"/>
            </a:xfrm>
          </p:grpSpPr>
          <p:cxnSp>
            <p:nvCxnSpPr>
              <p:cNvPr id="393" name="Gerader Verbinder 392">
                <a:extLst>
                  <a:ext uri="{FF2B5EF4-FFF2-40B4-BE49-F238E27FC236}">
                    <a16:creationId xmlns:a16="http://schemas.microsoft.com/office/drawing/2014/main" id="{28C4ECDD-C855-4B80-9B2B-227585003402}"/>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Gerader Verbinder 393">
                <a:extLst>
                  <a:ext uri="{FF2B5EF4-FFF2-40B4-BE49-F238E27FC236}">
                    <a16:creationId xmlns:a16="http://schemas.microsoft.com/office/drawing/2014/main" id="{C5EEC2C7-AEA9-4DF4-98F3-9DA6D5954EEA}"/>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5" name="Gruppieren 394">
              <a:extLst>
                <a:ext uri="{FF2B5EF4-FFF2-40B4-BE49-F238E27FC236}">
                  <a16:creationId xmlns:a16="http://schemas.microsoft.com/office/drawing/2014/main" id="{DEFBB4DC-C834-405E-8A8A-5102BEBF46DE}"/>
                </a:ext>
              </a:extLst>
            </p:cNvPr>
            <p:cNvGrpSpPr/>
            <p:nvPr/>
          </p:nvGrpSpPr>
          <p:grpSpPr>
            <a:xfrm>
              <a:off x="5134247" y="2177942"/>
              <a:ext cx="55287" cy="55287"/>
              <a:chOff x="1424918" y="3041642"/>
              <a:chExt cx="55287" cy="55287"/>
            </a:xfrm>
          </p:grpSpPr>
          <p:cxnSp>
            <p:nvCxnSpPr>
              <p:cNvPr id="396" name="Gerader Verbinder 395">
                <a:extLst>
                  <a:ext uri="{FF2B5EF4-FFF2-40B4-BE49-F238E27FC236}">
                    <a16:creationId xmlns:a16="http://schemas.microsoft.com/office/drawing/2014/main" id="{FFEFD1DF-45F8-46AE-BA35-D29DA0B5EC5B}"/>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Gerader Verbinder 396">
                <a:extLst>
                  <a:ext uri="{FF2B5EF4-FFF2-40B4-BE49-F238E27FC236}">
                    <a16:creationId xmlns:a16="http://schemas.microsoft.com/office/drawing/2014/main" id="{D9212BD3-FDB7-4D71-8D47-3285196B4F09}"/>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8" name="Gruppieren 397">
              <a:extLst>
                <a:ext uri="{FF2B5EF4-FFF2-40B4-BE49-F238E27FC236}">
                  <a16:creationId xmlns:a16="http://schemas.microsoft.com/office/drawing/2014/main" id="{61AC1271-2F12-4DCA-8E4B-18C27F4506AC}"/>
                </a:ext>
              </a:extLst>
            </p:cNvPr>
            <p:cNvGrpSpPr/>
            <p:nvPr/>
          </p:nvGrpSpPr>
          <p:grpSpPr>
            <a:xfrm>
              <a:off x="5149627" y="2177648"/>
              <a:ext cx="55287" cy="55287"/>
              <a:chOff x="1424918" y="3041642"/>
              <a:chExt cx="55287" cy="55287"/>
            </a:xfrm>
          </p:grpSpPr>
          <p:cxnSp>
            <p:nvCxnSpPr>
              <p:cNvPr id="399" name="Gerader Verbinder 398">
                <a:extLst>
                  <a:ext uri="{FF2B5EF4-FFF2-40B4-BE49-F238E27FC236}">
                    <a16:creationId xmlns:a16="http://schemas.microsoft.com/office/drawing/2014/main" id="{A8ABC440-6C2D-42F9-BC42-1FEB3CBCF725}"/>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Gerader Verbinder 399">
                <a:extLst>
                  <a:ext uri="{FF2B5EF4-FFF2-40B4-BE49-F238E27FC236}">
                    <a16:creationId xmlns:a16="http://schemas.microsoft.com/office/drawing/2014/main" id="{2000B232-36FC-4BFF-A05E-65B4A5C739B6}"/>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1" name="Gruppieren 400">
              <a:extLst>
                <a:ext uri="{FF2B5EF4-FFF2-40B4-BE49-F238E27FC236}">
                  <a16:creationId xmlns:a16="http://schemas.microsoft.com/office/drawing/2014/main" id="{7CE8E7D7-FA9A-4534-A135-DB68F65BBF27}"/>
                </a:ext>
              </a:extLst>
            </p:cNvPr>
            <p:cNvGrpSpPr/>
            <p:nvPr/>
          </p:nvGrpSpPr>
          <p:grpSpPr>
            <a:xfrm>
              <a:off x="5174419" y="2176359"/>
              <a:ext cx="55287" cy="55287"/>
              <a:chOff x="1424918" y="3041642"/>
              <a:chExt cx="55287" cy="55287"/>
            </a:xfrm>
          </p:grpSpPr>
          <p:cxnSp>
            <p:nvCxnSpPr>
              <p:cNvPr id="402" name="Gerader Verbinder 401">
                <a:extLst>
                  <a:ext uri="{FF2B5EF4-FFF2-40B4-BE49-F238E27FC236}">
                    <a16:creationId xmlns:a16="http://schemas.microsoft.com/office/drawing/2014/main" id="{F76E59EB-6D3A-42DA-8828-4F31F1B4269D}"/>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3" name="Gerader Verbinder 402">
                <a:extLst>
                  <a:ext uri="{FF2B5EF4-FFF2-40B4-BE49-F238E27FC236}">
                    <a16:creationId xmlns:a16="http://schemas.microsoft.com/office/drawing/2014/main" id="{BB752D77-05C8-4BA9-81B1-D0D7F327BAB9}"/>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4" name="Gruppieren 403">
              <a:extLst>
                <a:ext uri="{FF2B5EF4-FFF2-40B4-BE49-F238E27FC236}">
                  <a16:creationId xmlns:a16="http://schemas.microsoft.com/office/drawing/2014/main" id="{85675D58-8550-48DF-A0BE-2DBCE0E0591E}"/>
                </a:ext>
              </a:extLst>
            </p:cNvPr>
            <p:cNvGrpSpPr/>
            <p:nvPr/>
          </p:nvGrpSpPr>
          <p:grpSpPr>
            <a:xfrm>
              <a:off x="5163541" y="2175425"/>
              <a:ext cx="55287" cy="55287"/>
              <a:chOff x="1424918" y="3041642"/>
              <a:chExt cx="55287" cy="55287"/>
            </a:xfrm>
          </p:grpSpPr>
          <p:cxnSp>
            <p:nvCxnSpPr>
              <p:cNvPr id="405" name="Gerader Verbinder 404">
                <a:extLst>
                  <a:ext uri="{FF2B5EF4-FFF2-40B4-BE49-F238E27FC236}">
                    <a16:creationId xmlns:a16="http://schemas.microsoft.com/office/drawing/2014/main" id="{70ABFD2E-6218-46D0-9F31-E927BD8A2645}"/>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Gerader Verbinder 405">
                <a:extLst>
                  <a:ext uri="{FF2B5EF4-FFF2-40B4-BE49-F238E27FC236}">
                    <a16:creationId xmlns:a16="http://schemas.microsoft.com/office/drawing/2014/main" id="{B3354CC4-0B04-47A6-8605-D7443C37D381}"/>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7" name="Gruppieren 406">
              <a:extLst>
                <a:ext uri="{FF2B5EF4-FFF2-40B4-BE49-F238E27FC236}">
                  <a16:creationId xmlns:a16="http://schemas.microsoft.com/office/drawing/2014/main" id="{B2B02710-DF8D-4BC1-AC72-64E26DB115C8}"/>
                </a:ext>
              </a:extLst>
            </p:cNvPr>
            <p:cNvGrpSpPr/>
            <p:nvPr/>
          </p:nvGrpSpPr>
          <p:grpSpPr>
            <a:xfrm>
              <a:off x="5217178" y="2177942"/>
              <a:ext cx="55287" cy="55287"/>
              <a:chOff x="1424918" y="3041642"/>
              <a:chExt cx="55287" cy="55287"/>
            </a:xfrm>
          </p:grpSpPr>
          <p:cxnSp>
            <p:nvCxnSpPr>
              <p:cNvPr id="408" name="Gerader Verbinder 407">
                <a:extLst>
                  <a:ext uri="{FF2B5EF4-FFF2-40B4-BE49-F238E27FC236}">
                    <a16:creationId xmlns:a16="http://schemas.microsoft.com/office/drawing/2014/main" id="{52A8F50F-7040-42C0-8130-4F2F4405BB98}"/>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9" name="Gerader Verbinder 408">
                <a:extLst>
                  <a:ext uri="{FF2B5EF4-FFF2-40B4-BE49-F238E27FC236}">
                    <a16:creationId xmlns:a16="http://schemas.microsoft.com/office/drawing/2014/main" id="{80F74141-27FD-4CA4-BFDB-59B35D7AA74A}"/>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0" name="Gruppieren 409">
              <a:extLst>
                <a:ext uri="{FF2B5EF4-FFF2-40B4-BE49-F238E27FC236}">
                  <a16:creationId xmlns:a16="http://schemas.microsoft.com/office/drawing/2014/main" id="{8AAFCF33-0D11-4167-9F0D-518805CAF10F}"/>
                </a:ext>
              </a:extLst>
            </p:cNvPr>
            <p:cNvGrpSpPr/>
            <p:nvPr/>
          </p:nvGrpSpPr>
          <p:grpSpPr>
            <a:xfrm>
              <a:off x="5278095" y="2261965"/>
              <a:ext cx="55287" cy="55287"/>
              <a:chOff x="1424918" y="3041642"/>
              <a:chExt cx="55287" cy="55287"/>
            </a:xfrm>
          </p:grpSpPr>
          <p:cxnSp>
            <p:nvCxnSpPr>
              <p:cNvPr id="411" name="Gerader Verbinder 410">
                <a:extLst>
                  <a:ext uri="{FF2B5EF4-FFF2-40B4-BE49-F238E27FC236}">
                    <a16:creationId xmlns:a16="http://schemas.microsoft.com/office/drawing/2014/main" id="{2DD5BDA0-D883-4B62-BA60-DFA4D00B389F}"/>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2" name="Gerader Verbinder 411">
                <a:extLst>
                  <a:ext uri="{FF2B5EF4-FFF2-40B4-BE49-F238E27FC236}">
                    <a16:creationId xmlns:a16="http://schemas.microsoft.com/office/drawing/2014/main" id="{E6020A47-CAC3-41B1-80CE-C0EAFC3C99AD}"/>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3" name="Gruppieren 412">
              <a:extLst>
                <a:ext uri="{FF2B5EF4-FFF2-40B4-BE49-F238E27FC236}">
                  <a16:creationId xmlns:a16="http://schemas.microsoft.com/office/drawing/2014/main" id="{3B84B26D-6655-48DD-8D75-B9923F94F1B9}"/>
                </a:ext>
              </a:extLst>
            </p:cNvPr>
            <p:cNvGrpSpPr/>
            <p:nvPr/>
          </p:nvGrpSpPr>
          <p:grpSpPr>
            <a:xfrm>
              <a:off x="5735464" y="2264846"/>
              <a:ext cx="55287" cy="55287"/>
              <a:chOff x="1424918" y="3041642"/>
              <a:chExt cx="55287" cy="55287"/>
            </a:xfrm>
          </p:grpSpPr>
          <p:cxnSp>
            <p:nvCxnSpPr>
              <p:cNvPr id="414" name="Gerader Verbinder 413">
                <a:extLst>
                  <a:ext uri="{FF2B5EF4-FFF2-40B4-BE49-F238E27FC236}">
                    <a16:creationId xmlns:a16="http://schemas.microsoft.com/office/drawing/2014/main" id="{2735CF12-E314-4F63-A457-EF9B89E50616}"/>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5" name="Gerader Verbinder 414">
                <a:extLst>
                  <a:ext uri="{FF2B5EF4-FFF2-40B4-BE49-F238E27FC236}">
                    <a16:creationId xmlns:a16="http://schemas.microsoft.com/office/drawing/2014/main" id="{3CA286BA-E58E-4AE6-902B-41A383DAD061}"/>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6" name="Gruppieren 415">
              <a:extLst>
                <a:ext uri="{FF2B5EF4-FFF2-40B4-BE49-F238E27FC236}">
                  <a16:creationId xmlns:a16="http://schemas.microsoft.com/office/drawing/2014/main" id="{25C5BDA0-7211-4512-9EEC-9D728B56079B}"/>
                </a:ext>
              </a:extLst>
            </p:cNvPr>
            <p:cNvGrpSpPr/>
            <p:nvPr/>
          </p:nvGrpSpPr>
          <p:grpSpPr>
            <a:xfrm>
              <a:off x="5756892" y="2264846"/>
              <a:ext cx="55287" cy="55287"/>
              <a:chOff x="1424918" y="3041642"/>
              <a:chExt cx="55287" cy="55287"/>
            </a:xfrm>
          </p:grpSpPr>
          <p:cxnSp>
            <p:nvCxnSpPr>
              <p:cNvPr id="417" name="Gerader Verbinder 416">
                <a:extLst>
                  <a:ext uri="{FF2B5EF4-FFF2-40B4-BE49-F238E27FC236}">
                    <a16:creationId xmlns:a16="http://schemas.microsoft.com/office/drawing/2014/main" id="{3BFA1358-EEFD-4301-8159-F5B1EBB33E59}"/>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8" name="Gerader Verbinder 417">
                <a:extLst>
                  <a:ext uri="{FF2B5EF4-FFF2-40B4-BE49-F238E27FC236}">
                    <a16:creationId xmlns:a16="http://schemas.microsoft.com/office/drawing/2014/main" id="{807D9DE7-3FC6-43B4-9D90-23782B60B9D3}"/>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9" name="Gruppieren 418">
              <a:extLst>
                <a:ext uri="{FF2B5EF4-FFF2-40B4-BE49-F238E27FC236}">
                  <a16:creationId xmlns:a16="http://schemas.microsoft.com/office/drawing/2014/main" id="{50621A78-CE8E-4CAC-A7D2-138D76C36BAC}"/>
                </a:ext>
              </a:extLst>
            </p:cNvPr>
            <p:cNvGrpSpPr/>
            <p:nvPr/>
          </p:nvGrpSpPr>
          <p:grpSpPr>
            <a:xfrm>
              <a:off x="5763108" y="2369114"/>
              <a:ext cx="55287" cy="55287"/>
              <a:chOff x="1424918" y="3041642"/>
              <a:chExt cx="55287" cy="55287"/>
            </a:xfrm>
          </p:grpSpPr>
          <p:cxnSp>
            <p:nvCxnSpPr>
              <p:cNvPr id="420" name="Gerader Verbinder 419">
                <a:extLst>
                  <a:ext uri="{FF2B5EF4-FFF2-40B4-BE49-F238E27FC236}">
                    <a16:creationId xmlns:a16="http://schemas.microsoft.com/office/drawing/2014/main" id="{37A7A13E-9EAA-49C4-A16D-E132FA42920B}"/>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1" name="Gerader Verbinder 420">
                <a:extLst>
                  <a:ext uri="{FF2B5EF4-FFF2-40B4-BE49-F238E27FC236}">
                    <a16:creationId xmlns:a16="http://schemas.microsoft.com/office/drawing/2014/main" id="{AEBD7880-45A6-4D27-A95E-4CB9D100C7FC}"/>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2" name="Gruppieren 421">
              <a:extLst>
                <a:ext uri="{FF2B5EF4-FFF2-40B4-BE49-F238E27FC236}">
                  <a16:creationId xmlns:a16="http://schemas.microsoft.com/office/drawing/2014/main" id="{B6D7C4A2-B40D-4835-9F6F-FDAF556BFB96}"/>
                </a:ext>
              </a:extLst>
            </p:cNvPr>
            <p:cNvGrpSpPr/>
            <p:nvPr/>
          </p:nvGrpSpPr>
          <p:grpSpPr>
            <a:xfrm>
              <a:off x="5795992" y="2374380"/>
              <a:ext cx="55287" cy="55287"/>
              <a:chOff x="1424918" y="3041642"/>
              <a:chExt cx="55287" cy="55287"/>
            </a:xfrm>
          </p:grpSpPr>
          <p:cxnSp>
            <p:nvCxnSpPr>
              <p:cNvPr id="423" name="Gerader Verbinder 422">
                <a:extLst>
                  <a:ext uri="{FF2B5EF4-FFF2-40B4-BE49-F238E27FC236}">
                    <a16:creationId xmlns:a16="http://schemas.microsoft.com/office/drawing/2014/main" id="{5518B4E1-7E22-4916-8153-540B483DC27D}"/>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4" name="Gerader Verbinder 423">
                <a:extLst>
                  <a:ext uri="{FF2B5EF4-FFF2-40B4-BE49-F238E27FC236}">
                    <a16:creationId xmlns:a16="http://schemas.microsoft.com/office/drawing/2014/main" id="{1170497E-9B0E-4F06-A23F-22EBE6E53935}"/>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0" name="Gruppieren 429">
              <a:extLst>
                <a:ext uri="{FF2B5EF4-FFF2-40B4-BE49-F238E27FC236}">
                  <a16:creationId xmlns:a16="http://schemas.microsoft.com/office/drawing/2014/main" id="{A7F2DCC0-0F72-45A9-ACF9-D3DF594694E4}"/>
                </a:ext>
              </a:extLst>
            </p:cNvPr>
            <p:cNvGrpSpPr/>
            <p:nvPr/>
          </p:nvGrpSpPr>
          <p:grpSpPr>
            <a:xfrm>
              <a:off x="574332" y="1802733"/>
              <a:ext cx="5353393" cy="2528429"/>
              <a:chOff x="574332" y="1802733"/>
              <a:chExt cx="5353393" cy="2528429"/>
            </a:xfrm>
          </p:grpSpPr>
          <p:grpSp>
            <p:nvGrpSpPr>
              <p:cNvPr id="110" name="Gruppieren 109">
                <a:extLst>
                  <a:ext uri="{FF2B5EF4-FFF2-40B4-BE49-F238E27FC236}">
                    <a16:creationId xmlns:a16="http://schemas.microsoft.com/office/drawing/2014/main" id="{9A27990E-4FBD-428C-BF96-563D1D4C007F}"/>
                  </a:ext>
                </a:extLst>
              </p:cNvPr>
              <p:cNvGrpSpPr/>
              <p:nvPr/>
            </p:nvGrpSpPr>
            <p:grpSpPr>
              <a:xfrm>
                <a:off x="574332" y="1802733"/>
                <a:ext cx="5353393" cy="2528429"/>
                <a:chOff x="574332" y="1802733"/>
                <a:chExt cx="5353393" cy="2528429"/>
              </a:xfrm>
            </p:grpSpPr>
            <p:grpSp>
              <p:nvGrpSpPr>
                <p:cNvPr id="70" name="Gruppieren 69">
                  <a:extLst>
                    <a:ext uri="{FF2B5EF4-FFF2-40B4-BE49-F238E27FC236}">
                      <a16:creationId xmlns:a16="http://schemas.microsoft.com/office/drawing/2014/main" id="{3B1E2F2B-89CF-4072-93CD-0A88CE7A671C}"/>
                    </a:ext>
                  </a:extLst>
                </p:cNvPr>
                <p:cNvGrpSpPr/>
                <p:nvPr/>
              </p:nvGrpSpPr>
              <p:grpSpPr>
                <a:xfrm>
                  <a:off x="814980" y="1802733"/>
                  <a:ext cx="5112745" cy="2528429"/>
                  <a:chOff x="814980" y="1802733"/>
                  <a:chExt cx="5112745" cy="2528429"/>
                </a:xfrm>
              </p:grpSpPr>
              <p:cxnSp>
                <p:nvCxnSpPr>
                  <p:cNvPr id="10" name="Gerader Verbinder 9">
                    <a:extLst>
                      <a:ext uri="{FF2B5EF4-FFF2-40B4-BE49-F238E27FC236}">
                        <a16:creationId xmlns:a16="http://schemas.microsoft.com/office/drawing/2014/main" id="{84398B3B-79ED-4354-8FE2-D1783F0EED76}"/>
                      </a:ext>
                    </a:extLst>
                  </p:cNvPr>
                  <p:cNvCxnSpPr>
                    <a:cxnSpLocks/>
                  </p:cNvCxnSpPr>
                  <p:nvPr/>
                </p:nvCxnSpPr>
                <p:spPr>
                  <a:xfrm>
                    <a:off x="1194295" y="1866900"/>
                    <a:ext cx="0" cy="22415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9305CC31-3259-4B6B-B5C8-A162A90BF182}"/>
                      </a:ext>
                    </a:extLst>
                  </p:cNvPr>
                  <p:cNvCxnSpPr>
                    <a:cxnSpLocks/>
                  </p:cNvCxnSpPr>
                  <p:nvPr/>
                </p:nvCxnSpPr>
                <p:spPr>
                  <a:xfrm>
                    <a:off x="1133475" y="4042337"/>
                    <a:ext cx="4794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7A610885-1ABF-4AFC-BE54-8ECF921A9177}"/>
                      </a:ext>
                    </a:extLst>
                  </p:cNvPr>
                  <p:cNvCxnSpPr>
                    <a:cxnSpLocks/>
                  </p:cNvCxnSpPr>
                  <p:nvPr/>
                </p:nvCxnSpPr>
                <p:spPr>
                  <a:xfrm flipH="1">
                    <a:off x="1131094" y="3828256"/>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10BE7C3B-90D1-4F2D-ABBE-551F51D24EDB}"/>
                      </a:ext>
                    </a:extLst>
                  </p:cNvPr>
                  <p:cNvCxnSpPr>
                    <a:cxnSpLocks/>
                  </p:cNvCxnSpPr>
                  <p:nvPr/>
                </p:nvCxnSpPr>
                <p:spPr>
                  <a:xfrm flipH="1">
                    <a:off x="1132132" y="3616325"/>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18A65208-A6EC-432A-8DD0-AECBF4620F43}"/>
                      </a:ext>
                    </a:extLst>
                  </p:cNvPr>
                  <p:cNvCxnSpPr>
                    <a:cxnSpLocks/>
                  </p:cNvCxnSpPr>
                  <p:nvPr/>
                </p:nvCxnSpPr>
                <p:spPr>
                  <a:xfrm flipH="1">
                    <a:off x="1132624" y="3406775"/>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0FA935A2-0910-4CB4-9D32-9E4E70EE2384}"/>
                      </a:ext>
                    </a:extLst>
                  </p:cNvPr>
                  <p:cNvCxnSpPr>
                    <a:cxnSpLocks/>
                  </p:cNvCxnSpPr>
                  <p:nvPr/>
                </p:nvCxnSpPr>
                <p:spPr>
                  <a:xfrm flipH="1">
                    <a:off x="1132132" y="3190081"/>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13B21E6E-4392-4850-9F5E-02E11ECE8E26}"/>
                      </a:ext>
                    </a:extLst>
                  </p:cNvPr>
                  <p:cNvCxnSpPr>
                    <a:cxnSpLocks/>
                  </p:cNvCxnSpPr>
                  <p:nvPr/>
                </p:nvCxnSpPr>
                <p:spPr>
                  <a:xfrm flipH="1">
                    <a:off x="1132132" y="2980531"/>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923B3834-BD86-4EED-8991-28A1CAF8CC8E}"/>
                      </a:ext>
                    </a:extLst>
                  </p:cNvPr>
                  <p:cNvCxnSpPr>
                    <a:cxnSpLocks/>
                  </p:cNvCxnSpPr>
                  <p:nvPr/>
                </p:nvCxnSpPr>
                <p:spPr>
                  <a:xfrm flipH="1">
                    <a:off x="1132132" y="2768599"/>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2A798E76-D671-4BC1-ACF4-F7579C058495}"/>
                      </a:ext>
                    </a:extLst>
                  </p:cNvPr>
                  <p:cNvCxnSpPr>
                    <a:cxnSpLocks/>
                  </p:cNvCxnSpPr>
                  <p:nvPr/>
                </p:nvCxnSpPr>
                <p:spPr>
                  <a:xfrm flipH="1">
                    <a:off x="1132624" y="2554287"/>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7FDFEFB5-2171-4AB6-BEDA-7F2C19CC26C7}"/>
                      </a:ext>
                    </a:extLst>
                  </p:cNvPr>
                  <p:cNvCxnSpPr>
                    <a:cxnSpLocks/>
                  </p:cNvCxnSpPr>
                  <p:nvPr/>
                </p:nvCxnSpPr>
                <p:spPr>
                  <a:xfrm flipH="1">
                    <a:off x="1130734" y="2342356"/>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8C107091-4544-42A5-A802-BB8E75F41D0B}"/>
                      </a:ext>
                    </a:extLst>
                  </p:cNvPr>
                  <p:cNvCxnSpPr>
                    <a:cxnSpLocks/>
                  </p:cNvCxnSpPr>
                  <p:nvPr/>
                </p:nvCxnSpPr>
                <p:spPr>
                  <a:xfrm flipH="1">
                    <a:off x="1130734" y="2130425"/>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0F46D7F9-987C-4E3A-90C2-D0D24C9333C6}"/>
                      </a:ext>
                    </a:extLst>
                  </p:cNvPr>
                  <p:cNvCxnSpPr>
                    <a:cxnSpLocks/>
                  </p:cNvCxnSpPr>
                  <p:nvPr/>
                </p:nvCxnSpPr>
                <p:spPr>
                  <a:xfrm flipH="1">
                    <a:off x="1130734" y="1919069"/>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74D3972A-B7F0-4765-AB72-259624987132}"/>
                      </a:ext>
                    </a:extLst>
                  </p:cNvPr>
                  <p:cNvCxnSpPr>
                    <a:cxnSpLocks/>
                  </p:cNvCxnSpPr>
                  <p:nvPr/>
                </p:nvCxnSpPr>
                <p:spPr>
                  <a:xfrm>
                    <a:off x="1904997"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9906A712-89F6-46AA-97FD-24EB6151A532}"/>
                      </a:ext>
                    </a:extLst>
                  </p:cNvPr>
                  <p:cNvCxnSpPr>
                    <a:cxnSpLocks/>
                  </p:cNvCxnSpPr>
                  <p:nvPr/>
                </p:nvCxnSpPr>
                <p:spPr>
                  <a:xfrm>
                    <a:off x="2614609"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Gerader Verbinder 46">
                    <a:extLst>
                      <a:ext uri="{FF2B5EF4-FFF2-40B4-BE49-F238E27FC236}">
                        <a16:creationId xmlns:a16="http://schemas.microsoft.com/office/drawing/2014/main" id="{4111F7F6-32F0-4B92-87AD-D577C70F073D}"/>
                      </a:ext>
                    </a:extLst>
                  </p:cNvPr>
                  <p:cNvCxnSpPr>
                    <a:cxnSpLocks/>
                  </p:cNvCxnSpPr>
                  <p:nvPr/>
                </p:nvCxnSpPr>
                <p:spPr>
                  <a:xfrm>
                    <a:off x="3324222"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F4F6BB94-0AEE-4219-A873-87ED5B4B97F1}"/>
                      </a:ext>
                    </a:extLst>
                  </p:cNvPr>
                  <p:cNvCxnSpPr>
                    <a:cxnSpLocks/>
                  </p:cNvCxnSpPr>
                  <p:nvPr/>
                </p:nvCxnSpPr>
                <p:spPr>
                  <a:xfrm>
                    <a:off x="4036216"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r Verbinder 48">
                    <a:extLst>
                      <a:ext uri="{FF2B5EF4-FFF2-40B4-BE49-F238E27FC236}">
                        <a16:creationId xmlns:a16="http://schemas.microsoft.com/office/drawing/2014/main" id="{22577390-5521-4943-B824-B84D9456DC7B}"/>
                      </a:ext>
                    </a:extLst>
                  </p:cNvPr>
                  <p:cNvCxnSpPr>
                    <a:cxnSpLocks/>
                  </p:cNvCxnSpPr>
                  <p:nvPr/>
                </p:nvCxnSpPr>
                <p:spPr>
                  <a:xfrm>
                    <a:off x="4748210"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r Verbinder 49">
                    <a:extLst>
                      <a:ext uri="{FF2B5EF4-FFF2-40B4-BE49-F238E27FC236}">
                        <a16:creationId xmlns:a16="http://schemas.microsoft.com/office/drawing/2014/main" id="{532687E0-C41B-46F9-AE38-0605FE909CFF}"/>
                      </a:ext>
                    </a:extLst>
                  </p:cNvPr>
                  <p:cNvCxnSpPr>
                    <a:cxnSpLocks/>
                  </p:cNvCxnSpPr>
                  <p:nvPr/>
                </p:nvCxnSpPr>
                <p:spPr>
                  <a:xfrm>
                    <a:off x="5457822"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feld 51">
                    <a:extLst>
                      <a:ext uri="{FF2B5EF4-FFF2-40B4-BE49-F238E27FC236}">
                        <a16:creationId xmlns:a16="http://schemas.microsoft.com/office/drawing/2014/main" id="{A7C02949-042C-475F-A572-8F72B445070F}"/>
                      </a:ext>
                    </a:extLst>
                  </p:cNvPr>
                  <p:cNvSpPr txBox="1"/>
                  <p:nvPr/>
                </p:nvSpPr>
                <p:spPr>
                  <a:xfrm>
                    <a:off x="943666" y="3923713"/>
                    <a:ext cx="248786" cy="230832"/>
                  </a:xfrm>
                  <a:prstGeom prst="rect">
                    <a:avLst/>
                  </a:prstGeom>
                  <a:noFill/>
                </p:spPr>
                <p:txBody>
                  <a:bodyPr wrap="none" rtlCol="0">
                    <a:spAutoFit/>
                  </a:bodyPr>
                  <a:lstStyle/>
                  <a:p>
                    <a:r>
                      <a:rPr lang="de-DE" sz="900"/>
                      <a:t>0</a:t>
                    </a:r>
                  </a:p>
                </p:txBody>
              </p:sp>
              <p:sp>
                <p:nvSpPr>
                  <p:cNvPr id="53" name="Textfeld 52">
                    <a:extLst>
                      <a:ext uri="{FF2B5EF4-FFF2-40B4-BE49-F238E27FC236}">
                        <a16:creationId xmlns:a16="http://schemas.microsoft.com/office/drawing/2014/main" id="{9C4BD6E9-70AA-432E-823A-EF62AF19E04A}"/>
                      </a:ext>
                    </a:extLst>
                  </p:cNvPr>
                  <p:cNvSpPr txBox="1"/>
                  <p:nvPr/>
                </p:nvSpPr>
                <p:spPr>
                  <a:xfrm>
                    <a:off x="1067161" y="4095402"/>
                    <a:ext cx="248786" cy="230832"/>
                  </a:xfrm>
                  <a:prstGeom prst="rect">
                    <a:avLst/>
                  </a:prstGeom>
                  <a:noFill/>
                </p:spPr>
                <p:txBody>
                  <a:bodyPr wrap="none" rtlCol="0">
                    <a:spAutoFit/>
                  </a:bodyPr>
                  <a:lstStyle/>
                  <a:p>
                    <a:r>
                      <a:rPr lang="de-DE" sz="900"/>
                      <a:t>0</a:t>
                    </a:r>
                  </a:p>
                </p:txBody>
              </p:sp>
              <p:sp>
                <p:nvSpPr>
                  <p:cNvPr id="54" name="Textfeld 53">
                    <a:extLst>
                      <a:ext uri="{FF2B5EF4-FFF2-40B4-BE49-F238E27FC236}">
                        <a16:creationId xmlns:a16="http://schemas.microsoft.com/office/drawing/2014/main" id="{DDD534E4-A0AE-4721-8C6E-ED438F0DCAA3}"/>
                      </a:ext>
                    </a:extLst>
                  </p:cNvPr>
                  <p:cNvSpPr txBox="1"/>
                  <p:nvPr/>
                </p:nvSpPr>
                <p:spPr>
                  <a:xfrm>
                    <a:off x="878648" y="3709730"/>
                    <a:ext cx="312906" cy="230832"/>
                  </a:xfrm>
                  <a:prstGeom prst="rect">
                    <a:avLst/>
                  </a:prstGeom>
                  <a:noFill/>
                </p:spPr>
                <p:txBody>
                  <a:bodyPr wrap="none" rtlCol="0">
                    <a:spAutoFit/>
                  </a:bodyPr>
                  <a:lstStyle/>
                  <a:p>
                    <a:r>
                      <a:rPr lang="de-DE" sz="900"/>
                      <a:t>10</a:t>
                    </a:r>
                  </a:p>
                </p:txBody>
              </p:sp>
              <p:sp>
                <p:nvSpPr>
                  <p:cNvPr id="55" name="Textfeld 54">
                    <a:extLst>
                      <a:ext uri="{FF2B5EF4-FFF2-40B4-BE49-F238E27FC236}">
                        <a16:creationId xmlns:a16="http://schemas.microsoft.com/office/drawing/2014/main" id="{CEF076A4-84C0-4D97-B4ED-DF64EFFC571E}"/>
                      </a:ext>
                    </a:extLst>
                  </p:cNvPr>
                  <p:cNvSpPr txBox="1"/>
                  <p:nvPr/>
                </p:nvSpPr>
                <p:spPr>
                  <a:xfrm>
                    <a:off x="879100" y="3506818"/>
                    <a:ext cx="312906" cy="230832"/>
                  </a:xfrm>
                  <a:prstGeom prst="rect">
                    <a:avLst/>
                  </a:prstGeom>
                  <a:noFill/>
                </p:spPr>
                <p:txBody>
                  <a:bodyPr wrap="none" rtlCol="0">
                    <a:spAutoFit/>
                  </a:bodyPr>
                  <a:lstStyle/>
                  <a:p>
                    <a:r>
                      <a:rPr lang="de-DE" sz="900"/>
                      <a:t>20</a:t>
                    </a:r>
                  </a:p>
                </p:txBody>
              </p:sp>
              <p:sp>
                <p:nvSpPr>
                  <p:cNvPr id="56" name="Textfeld 55">
                    <a:extLst>
                      <a:ext uri="{FF2B5EF4-FFF2-40B4-BE49-F238E27FC236}">
                        <a16:creationId xmlns:a16="http://schemas.microsoft.com/office/drawing/2014/main" id="{3DEA226B-4654-49BA-9E66-959CC3BF2CFD}"/>
                      </a:ext>
                    </a:extLst>
                  </p:cNvPr>
                  <p:cNvSpPr txBox="1"/>
                  <p:nvPr/>
                </p:nvSpPr>
                <p:spPr>
                  <a:xfrm>
                    <a:off x="878648" y="3291178"/>
                    <a:ext cx="312906" cy="230832"/>
                  </a:xfrm>
                  <a:prstGeom prst="rect">
                    <a:avLst/>
                  </a:prstGeom>
                  <a:noFill/>
                </p:spPr>
                <p:txBody>
                  <a:bodyPr wrap="none" rtlCol="0">
                    <a:spAutoFit/>
                  </a:bodyPr>
                  <a:lstStyle/>
                  <a:p>
                    <a:r>
                      <a:rPr lang="de-DE" sz="900"/>
                      <a:t>30</a:t>
                    </a:r>
                  </a:p>
                </p:txBody>
              </p:sp>
              <p:sp>
                <p:nvSpPr>
                  <p:cNvPr id="57" name="Textfeld 56">
                    <a:extLst>
                      <a:ext uri="{FF2B5EF4-FFF2-40B4-BE49-F238E27FC236}">
                        <a16:creationId xmlns:a16="http://schemas.microsoft.com/office/drawing/2014/main" id="{B2B5A5B0-CEA8-4331-87A0-8ABE8D3BE955}"/>
                      </a:ext>
                    </a:extLst>
                  </p:cNvPr>
                  <p:cNvSpPr txBox="1"/>
                  <p:nvPr/>
                </p:nvSpPr>
                <p:spPr>
                  <a:xfrm>
                    <a:off x="872750" y="3066710"/>
                    <a:ext cx="312906" cy="230832"/>
                  </a:xfrm>
                  <a:prstGeom prst="rect">
                    <a:avLst/>
                  </a:prstGeom>
                  <a:noFill/>
                </p:spPr>
                <p:txBody>
                  <a:bodyPr wrap="none" rtlCol="0">
                    <a:spAutoFit/>
                  </a:bodyPr>
                  <a:lstStyle/>
                  <a:p>
                    <a:r>
                      <a:rPr lang="de-DE" sz="900"/>
                      <a:t>40</a:t>
                    </a:r>
                  </a:p>
                </p:txBody>
              </p:sp>
              <p:sp>
                <p:nvSpPr>
                  <p:cNvPr id="58" name="Textfeld 57">
                    <a:extLst>
                      <a:ext uri="{FF2B5EF4-FFF2-40B4-BE49-F238E27FC236}">
                        <a16:creationId xmlns:a16="http://schemas.microsoft.com/office/drawing/2014/main" id="{29D1479F-45A3-4AC1-AF55-0E7A2AD21656}"/>
                      </a:ext>
                    </a:extLst>
                  </p:cNvPr>
                  <p:cNvSpPr txBox="1"/>
                  <p:nvPr/>
                </p:nvSpPr>
                <p:spPr>
                  <a:xfrm>
                    <a:off x="872750" y="2863715"/>
                    <a:ext cx="312906" cy="230832"/>
                  </a:xfrm>
                  <a:prstGeom prst="rect">
                    <a:avLst/>
                  </a:prstGeom>
                  <a:noFill/>
                </p:spPr>
                <p:txBody>
                  <a:bodyPr wrap="none" rtlCol="0">
                    <a:spAutoFit/>
                  </a:bodyPr>
                  <a:lstStyle/>
                  <a:p>
                    <a:r>
                      <a:rPr lang="de-DE" sz="900"/>
                      <a:t>50</a:t>
                    </a:r>
                  </a:p>
                </p:txBody>
              </p:sp>
              <p:sp>
                <p:nvSpPr>
                  <p:cNvPr id="59" name="Textfeld 58">
                    <a:extLst>
                      <a:ext uri="{FF2B5EF4-FFF2-40B4-BE49-F238E27FC236}">
                        <a16:creationId xmlns:a16="http://schemas.microsoft.com/office/drawing/2014/main" id="{730F0BDC-9CFF-4405-AAD4-4B56E01786D5}"/>
                      </a:ext>
                    </a:extLst>
                  </p:cNvPr>
                  <p:cNvSpPr txBox="1"/>
                  <p:nvPr/>
                </p:nvSpPr>
                <p:spPr>
                  <a:xfrm>
                    <a:off x="872750" y="2648257"/>
                    <a:ext cx="312906" cy="230832"/>
                  </a:xfrm>
                  <a:prstGeom prst="rect">
                    <a:avLst/>
                  </a:prstGeom>
                  <a:noFill/>
                </p:spPr>
                <p:txBody>
                  <a:bodyPr wrap="none" rtlCol="0">
                    <a:spAutoFit/>
                  </a:bodyPr>
                  <a:lstStyle/>
                  <a:p>
                    <a:r>
                      <a:rPr lang="de-DE" sz="900"/>
                      <a:t>60</a:t>
                    </a:r>
                  </a:p>
                </p:txBody>
              </p:sp>
              <p:sp>
                <p:nvSpPr>
                  <p:cNvPr id="60" name="Textfeld 59">
                    <a:extLst>
                      <a:ext uri="{FF2B5EF4-FFF2-40B4-BE49-F238E27FC236}">
                        <a16:creationId xmlns:a16="http://schemas.microsoft.com/office/drawing/2014/main" id="{EFC6A8F3-E0FE-45C3-A6AD-82EF48AED7B3}"/>
                      </a:ext>
                    </a:extLst>
                  </p:cNvPr>
                  <p:cNvSpPr txBox="1"/>
                  <p:nvPr/>
                </p:nvSpPr>
                <p:spPr>
                  <a:xfrm>
                    <a:off x="872750" y="2438526"/>
                    <a:ext cx="312906" cy="230832"/>
                  </a:xfrm>
                  <a:prstGeom prst="rect">
                    <a:avLst/>
                  </a:prstGeom>
                  <a:noFill/>
                </p:spPr>
                <p:txBody>
                  <a:bodyPr wrap="none" rtlCol="0">
                    <a:spAutoFit/>
                  </a:bodyPr>
                  <a:lstStyle/>
                  <a:p>
                    <a:r>
                      <a:rPr lang="de-DE" sz="900"/>
                      <a:t>70</a:t>
                    </a:r>
                  </a:p>
                </p:txBody>
              </p:sp>
              <p:sp>
                <p:nvSpPr>
                  <p:cNvPr id="61" name="Textfeld 60">
                    <a:extLst>
                      <a:ext uri="{FF2B5EF4-FFF2-40B4-BE49-F238E27FC236}">
                        <a16:creationId xmlns:a16="http://schemas.microsoft.com/office/drawing/2014/main" id="{A18A4181-C444-4750-9885-011DC5DD8CA5}"/>
                      </a:ext>
                    </a:extLst>
                  </p:cNvPr>
                  <p:cNvSpPr txBox="1"/>
                  <p:nvPr/>
                </p:nvSpPr>
                <p:spPr>
                  <a:xfrm>
                    <a:off x="872750" y="2222013"/>
                    <a:ext cx="312906" cy="230832"/>
                  </a:xfrm>
                  <a:prstGeom prst="rect">
                    <a:avLst/>
                  </a:prstGeom>
                  <a:noFill/>
                </p:spPr>
                <p:txBody>
                  <a:bodyPr wrap="none" rtlCol="0">
                    <a:spAutoFit/>
                  </a:bodyPr>
                  <a:lstStyle/>
                  <a:p>
                    <a:r>
                      <a:rPr lang="de-DE" sz="900"/>
                      <a:t>80</a:t>
                    </a:r>
                  </a:p>
                </p:txBody>
              </p:sp>
              <p:sp>
                <p:nvSpPr>
                  <p:cNvPr id="62" name="Textfeld 61">
                    <a:extLst>
                      <a:ext uri="{FF2B5EF4-FFF2-40B4-BE49-F238E27FC236}">
                        <a16:creationId xmlns:a16="http://schemas.microsoft.com/office/drawing/2014/main" id="{0247F93A-63A7-4604-BF44-6ED37D2F6939}"/>
                      </a:ext>
                    </a:extLst>
                  </p:cNvPr>
                  <p:cNvSpPr txBox="1"/>
                  <p:nvPr/>
                </p:nvSpPr>
                <p:spPr>
                  <a:xfrm>
                    <a:off x="878630" y="2012398"/>
                    <a:ext cx="312906" cy="230832"/>
                  </a:xfrm>
                  <a:prstGeom prst="rect">
                    <a:avLst/>
                  </a:prstGeom>
                  <a:noFill/>
                </p:spPr>
                <p:txBody>
                  <a:bodyPr wrap="none" rtlCol="0">
                    <a:spAutoFit/>
                  </a:bodyPr>
                  <a:lstStyle/>
                  <a:p>
                    <a:r>
                      <a:rPr lang="de-DE" sz="900"/>
                      <a:t>90</a:t>
                    </a:r>
                  </a:p>
                </p:txBody>
              </p:sp>
              <p:sp>
                <p:nvSpPr>
                  <p:cNvPr id="63" name="Textfeld 62">
                    <a:extLst>
                      <a:ext uri="{FF2B5EF4-FFF2-40B4-BE49-F238E27FC236}">
                        <a16:creationId xmlns:a16="http://schemas.microsoft.com/office/drawing/2014/main" id="{27F5F2E8-A4B9-4116-A6AE-C1E1B3393945}"/>
                      </a:ext>
                    </a:extLst>
                  </p:cNvPr>
                  <p:cNvSpPr txBox="1"/>
                  <p:nvPr/>
                </p:nvSpPr>
                <p:spPr>
                  <a:xfrm>
                    <a:off x="814980" y="1802733"/>
                    <a:ext cx="377026" cy="230832"/>
                  </a:xfrm>
                  <a:prstGeom prst="rect">
                    <a:avLst/>
                  </a:prstGeom>
                  <a:noFill/>
                </p:spPr>
                <p:txBody>
                  <a:bodyPr wrap="none" rtlCol="0">
                    <a:spAutoFit/>
                  </a:bodyPr>
                  <a:lstStyle/>
                  <a:p>
                    <a:r>
                      <a:rPr lang="de-DE" sz="900"/>
                      <a:t>100</a:t>
                    </a:r>
                  </a:p>
                </p:txBody>
              </p:sp>
              <p:sp>
                <p:nvSpPr>
                  <p:cNvPr id="64" name="Textfeld 63">
                    <a:extLst>
                      <a:ext uri="{FF2B5EF4-FFF2-40B4-BE49-F238E27FC236}">
                        <a16:creationId xmlns:a16="http://schemas.microsoft.com/office/drawing/2014/main" id="{7128FDA2-536F-4A0A-9908-8E8F316A2F7C}"/>
                      </a:ext>
                    </a:extLst>
                  </p:cNvPr>
                  <p:cNvSpPr txBox="1"/>
                  <p:nvPr/>
                </p:nvSpPr>
                <p:spPr>
                  <a:xfrm>
                    <a:off x="1779750" y="4095402"/>
                    <a:ext cx="248786" cy="230832"/>
                  </a:xfrm>
                  <a:prstGeom prst="rect">
                    <a:avLst/>
                  </a:prstGeom>
                  <a:noFill/>
                </p:spPr>
                <p:txBody>
                  <a:bodyPr wrap="none" rtlCol="0">
                    <a:spAutoFit/>
                  </a:bodyPr>
                  <a:lstStyle/>
                  <a:p>
                    <a:r>
                      <a:rPr lang="de-DE" sz="900"/>
                      <a:t>3</a:t>
                    </a:r>
                  </a:p>
                </p:txBody>
              </p:sp>
              <p:sp>
                <p:nvSpPr>
                  <p:cNvPr id="65" name="Textfeld 64">
                    <a:extLst>
                      <a:ext uri="{FF2B5EF4-FFF2-40B4-BE49-F238E27FC236}">
                        <a16:creationId xmlns:a16="http://schemas.microsoft.com/office/drawing/2014/main" id="{086FB96D-6031-4B99-8702-A17D27C45DE2}"/>
                      </a:ext>
                    </a:extLst>
                  </p:cNvPr>
                  <p:cNvSpPr txBox="1"/>
                  <p:nvPr/>
                </p:nvSpPr>
                <p:spPr>
                  <a:xfrm>
                    <a:off x="2486308" y="4095402"/>
                    <a:ext cx="248786" cy="230832"/>
                  </a:xfrm>
                  <a:prstGeom prst="rect">
                    <a:avLst/>
                  </a:prstGeom>
                  <a:noFill/>
                </p:spPr>
                <p:txBody>
                  <a:bodyPr wrap="none" rtlCol="0">
                    <a:spAutoFit/>
                  </a:bodyPr>
                  <a:lstStyle/>
                  <a:p>
                    <a:r>
                      <a:rPr lang="de-DE" sz="900"/>
                      <a:t>6</a:t>
                    </a:r>
                  </a:p>
                </p:txBody>
              </p:sp>
              <p:sp>
                <p:nvSpPr>
                  <p:cNvPr id="66" name="Textfeld 65">
                    <a:extLst>
                      <a:ext uri="{FF2B5EF4-FFF2-40B4-BE49-F238E27FC236}">
                        <a16:creationId xmlns:a16="http://schemas.microsoft.com/office/drawing/2014/main" id="{8E3F7FCD-93CA-4158-9BE2-1244325FFD85}"/>
                      </a:ext>
                    </a:extLst>
                  </p:cNvPr>
                  <p:cNvSpPr txBox="1"/>
                  <p:nvPr/>
                </p:nvSpPr>
                <p:spPr>
                  <a:xfrm>
                    <a:off x="3202803" y="4100330"/>
                    <a:ext cx="248786" cy="230832"/>
                  </a:xfrm>
                  <a:prstGeom prst="rect">
                    <a:avLst/>
                  </a:prstGeom>
                  <a:noFill/>
                </p:spPr>
                <p:txBody>
                  <a:bodyPr wrap="none" rtlCol="0">
                    <a:spAutoFit/>
                  </a:bodyPr>
                  <a:lstStyle/>
                  <a:p>
                    <a:r>
                      <a:rPr lang="de-DE" sz="900"/>
                      <a:t>9</a:t>
                    </a:r>
                  </a:p>
                </p:txBody>
              </p:sp>
              <p:sp>
                <p:nvSpPr>
                  <p:cNvPr id="67" name="Textfeld 66">
                    <a:extLst>
                      <a:ext uri="{FF2B5EF4-FFF2-40B4-BE49-F238E27FC236}">
                        <a16:creationId xmlns:a16="http://schemas.microsoft.com/office/drawing/2014/main" id="{4302C3E9-AB2B-4786-B591-3C8C16B22632}"/>
                      </a:ext>
                    </a:extLst>
                  </p:cNvPr>
                  <p:cNvSpPr txBox="1"/>
                  <p:nvPr/>
                </p:nvSpPr>
                <p:spPr>
                  <a:xfrm>
                    <a:off x="3884264" y="4095047"/>
                    <a:ext cx="312906" cy="230832"/>
                  </a:xfrm>
                  <a:prstGeom prst="rect">
                    <a:avLst/>
                  </a:prstGeom>
                  <a:noFill/>
                </p:spPr>
                <p:txBody>
                  <a:bodyPr wrap="none" rtlCol="0">
                    <a:spAutoFit/>
                  </a:bodyPr>
                  <a:lstStyle/>
                  <a:p>
                    <a:r>
                      <a:rPr lang="de-DE" sz="900"/>
                      <a:t>12</a:t>
                    </a:r>
                  </a:p>
                </p:txBody>
              </p:sp>
              <p:sp>
                <p:nvSpPr>
                  <p:cNvPr id="68" name="Textfeld 67">
                    <a:extLst>
                      <a:ext uri="{FF2B5EF4-FFF2-40B4-BE49-F238E27FC236}">
                        <a16:creationId xmlns:a16="http://schemas.microsoft.com/office/drawing/2014/main" id="{5AB28EBC-220A-47B2-996A-46A571A72BEC}"/>
                      </a:ext>
                    </a:extLst>
                  </p:cNvPr>
                  <p:cNvSpPr txBox="1"/>
                  <p:nvPr/>
                </p:nvSpPr>
                <p:spPr>
                  <a:xfrm>
                    <a:off x="4593875" y="4095047"/>
                    <a:ext cx="312906" cy="230832"/>
                  </a:xfrm>
                  <a:prstGeom prst="rect">
                    <a:avLst/>
                  </a:prstGeom>
                  <a:noFill/>
                </p:spPr>
                <p:txBody>
                  <a:bodyPr wrap="none" rtlCol="0">
                    <a:spAutoFit/>
                  </a:bodyPr>
                  <a:lstStyle/>
                  <a:p>
                    <a:r>
                      <a:rPr lang="de-DE" sz="900"/>
                      <a:t>15</a:t>
                    </a:r>
                  </a:p>
                </p:txBody>
              </p:sp>
              <p:sp>
                <p:nvSpPr>
                  <p:cNvPr id="69" name="Textfeld 68">
                    <a:extLst>
                      <a:ext uri="{FF2B5EF4-FFF2-40B4-BE49-F238E27FC236}">
                        <a16:creationId xmlns:a16="http://schemas.microsoft.com/office/drawing/2014/main" id="{3788DE10-1DE0-4C4A-9A51-9C471A1DAD8F}"/>
                      </a:ext>
                    </a:extLst>
                  </p:cNvPr>
                  <p:cNvSpPr txBox="1"/>
                  <p:nvPr/>
                </p:nvSpPr>
                <p:spPr>
                  <a:xfrm>
                    <a:off x="5299251" y="4095047"/>
                    <a:ext cx="312906" cy="230832"/>
                  </a:xfrm>
                  <a:prstGeom prst="rect">
                    <a:avLst/>
                  </a:prstGeom>
                  <a:noFill/>
                </p:spPr>
                <p:txBody>
                  <a:bodyPr wrap="none" rtlCol="0">
                    <a:spAutoFit/>
                  </a:bodyPr>
                  <a:lstStyle/>
                  <a:p>
                    <a:r>
                      <a:rPr lang="de-DE" sz="900"/>
                      <a:t>18</a:t>
                    </a:r>
                  </a:p>
                </p:txBody>
              </p:sp>
            </p:grpSp>
            <p:sp>
              <p:nvSpPr>
                <p:cNvPr id="109" name="Textfeld 108">
                  <a:extLst>
                    <a:ext uri="{FF2B5EF4-FFF2-40B4-BE49-F238E27FC236}">
                      <a16:creationId xmlns:a16="http://schemas.microsoft.com/office/drawing/2014/main" id="{DB620679-63D5-4315-95C2-B53DF7F06B03}"/>
                    </a:ext>
                  </a:extLst>
                </p:cNvPr>
                <p:cNvSpPr txBox="1"/>
                <p:nvPr/>
              </p:nvSpPr>
              <p:spPr>
                <a:xfrm rot="16200000">
                  <a:off x="-281351" y="2860376"/>
                  <a:ext cx="1957587" cy="246221"/>
                </a:xfrm>
                <a:prstGeom prst="rect">
                  <a:avLst/>
                </a:prstGeom>
                <a:noFill/>
              </p:spPr>
              <p:txBody>
                <a:bodyPr wrap="none" rtlCol="0">
                  <a:spAutoFit/>
                </a:bodyPr>
                <a:lstStyle/>
                <a:p>
                  <a:r>
                    <a:rPr lang="de-DE" sz="1000" b="1"/>
                    <a:t>Progression-Free </a:t>
                  </a:r>
                  <a:r>
                    <a:rPr lang="de-DE" sz="1000" b="1" err="1"/>
                    <a:t>Survival</a:t>
                  </a:r>
                  <a:r>
                    <a:rPr lang="de-DE" sz="1000" b="1"/>
                    <a:t>, %</a:t>
                  </a:r>
                </a:p>
              </p:txBody>
            </p:sp>
          </p:grpSp>
          <p:grpSp>
            <p:nvGrpSpPr>
              <p:cNvPr id="429" name="Gruppieren 428">
                <a:extLst>
                  <a:ext uri="{FF2B5EF4-FFF2-40B4-BE49-F238E27FC236}">
                    <a16:creationId xmlns:a16="http://schemas.microsoft.com/office/drawing/2014/main" id="{5B6A43BA-B70E-4B85-9E2A-9880F67D0AC1}"/>
                  </a:ext>
                </a:extLst>
              </p:cNvPr>
              <p:cNvGrpSpPr/>
              <p:nvPr/>
            </p:nvGrpSpPr>
            <p:grpSpPr>
              <a:xfrm>
                <a:off x="1362075" y="3509539"/>
                <a:ext cx="1124232" cy="504948"/>
                <a:chOff x="1362075" y="2669769"/>
                <a:chExt cx="1124232" cy="504948"/>
              </a:xfrm>
            </p:grpSpPr>
            <p:cxnSp>
              <p:nvCxnSpPr>
                <p:cNvPr id="113" name="Gerader Verbinder 112">
                  <a:extLst>
                    <a:ext uri="{FF2B5EF4-FFF2-40B4-BE49-F238E27FC236}">
                      <a16:creationId xmlns:a16="http://schemas.microsoft.com/office/drawing/2014/main" id="{58D189B6-1D67-4970-B2F8-9ABD8F46D787}"/>
                    </a:ext>
                  </a:extLst>
                </p:cNvPr>
                <p:cNvCxnSpPr/>
                <p:nvPr/>
              </p:nvCxnSpPr>
              <p:spPr>
                <a:xfrm>
                  <a:off x="1362075" y="2925439"/>
                  <a:ext cx="180975"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F6DD3CAF-A406-40B6-BC81-EAAF5BB37538}"/>
                    </a:ext>
                  </a:extLst>
                </p:cNvPr>
                <p:cNvCxnSpPr/>
                <p:nvPr/>
              </p:nvCxnSpPr>
              <p:spPr>
                <a:xfrm>
                  <a:off x="1362075" y="2801615"/>
                  <a:ext cx="180975"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120" name="Gruppieren 119">
                  <a:extLst>
                    <a:ext uri="{FF2B5EF4-FFF2-40B4-BE49-F238E27FC236}">
                      <a16:creationId xmlns:a16="http://schemas.microsoft.com/office/drawing/2014/main" id="{2DA8BA7A-6D59-4EBB-BCC1-7AE6F7426A9C}"/>
                    </a:ext>
                  </a:extLst>
                </p:cNvPr>
                <p:cNvGrpSpPr/>
                <p:nvPr/>
              </p:nvGrpSpPr>
              <p:grpSpPr>
                <a:xfrm>
                  <a:off x="1424918" y="3039261"/>
                  <a:ext cx="55287" cy="55287"/>
                  <a:chOff x="1424918" y="3041642"/>
                  <a:chExt cx="55287" cy="55287"/>
                </a:xfrm>
              </p:grpSpPr>
              <p:cxnSp>
                <p:nvCxnSpPr>
                  <p:cNvPr id="117" name="Gerader Verbinder 116">
                    <a:extLst>
                      <a:ext uri="{FF2B5EF4-FFF2-40B4-BE49-F238E27FC236}">
                        <a16:creationId xmlns:a16="http://schemas.microsoft.com/office/drawing/2014/main" id="{EB80EB9E-8E5D-4566-AD20-66D17768A1E1}"/>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C3DCBFAF-1646-4066-BF4D-CCC9CA419C48}"/>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25" name="Textfeld 424">
                  <a:extLst>
                    <a:ext uri="{FF2B5EF4-FFF2-40B4-BE49-F238E27FC236}">
                      <a16:creationId xmlns:a16="http://schemas.microsoft.com/office/drawing/2014/main" id="{3E1D8A21-BC89-4124-8BFE-E4BFEF632480}"/>
                    </a:ext>
                  </a:extLst>
                </p:cNvPr>
                <p:cNvSpPr txBox="1"/>
                <p:nvPr/>
              </p:nvSpPr>
              <p:spPr>
                <a:xfrm>
                  <a:off x="1500633" y="2801043"/>
                  <a:ext cx="823253" cy="230832"/>
                </a:xfrm>
                <a:prstGeom prst="rect">
                  <a:avLst/>
                </a:prstGeom>
                <a:noFill/>
              </p:spPr>
              <p:txBody>
                <a:bodyPr wrap="square" rtlCol="0">
                  <a:spAutoFit/>
                </a:bodyPr>
                <a:lstStyle/>
                <a:p>
                  <a:r>
                    <a:rPr lang="de-DE" sz="900" err="1">
                      <a:solidFill>
                        <a:schemeClr val="accent4"/>
                      </a:solidFill>
                    </a:rPr>
                    <a:t>Ibrutinib</a:t>
                  </a:r>
                  <a:endParaRPr lang="de-DE" sz="900">
                    <a:solidFill>
                      <a:schemeClr val="accent4"/>
                    </a:solidFill>
                  </a:endParaRPr>
                </a:p>
              </p:txBody>
            </p:sp>
            <p:sp>
              <p:nvSpPr>
                <p:cNvPr id="426" name="Textfeld 425">
                  <a:extLst>
                    <a:ext uri="{FF2B5EF4-FFF2-40B4-BE49-F238E27FC236}">
                      <a16:creationId xmlns:a16="http://schemas.microsoft.com/office/drawing/2014/main" id="{428B0F81-0E80-49E5-AD8E-4EC08EAE463C}"/>
                    </a:ext>
                  </a:extLst>
                </p:cNvPr>
                <p:cNvSpPr txBox="1"/>
                <p:nvPr/>
              </p:nvSpPr>
              <p:spPr>
                <a:xfrm>
                  <a:off x="1498681" y="2669769"/>
                  <a:ext cx="987626" cy="235862"/>
                </a:xfrm>
                <a:prstGeom prst="rect">
                  <a:avLst/>
                </a:prstGeom>
                <a:noFill/>
              </p:spPr>
              <p:txBody>
                <a:bodyPr wrap="square" rtlCol="0">
                  <a:spAutoFit/>
                </a:bodyPr>
                <a:lstStyle/>
                <a:p>
                  <a:r>
                    <a:rPr lang="de-DE" sz="900">
                      <a:solidFill>
                        <a:schemeClr val="accent5"/>
                      </a:solidFill>
                    </a:rPr>
                    <a:t>Zanubrutinib</a:t>
                  </a:r>
                </a:p>
              </p:txBody>
            </p:sp>
            <p:sp>
              <p:nvSpPr>
                <p:cNvPr id="427" name="Textfeld 426">
                  <a:extLst>
                    <a:ext uri="{FF2B5EF4-FFF2-40B4-BE49-F238E27FC236}">
                      <a16:creationId xmlns:a16="http://schemas.microsoft.com/office/drawing/2014/main" id="{C44A83DE-1823-49C3-9DAB-CBE0F0424F3E}"/>
                    </a:ext>
                  </a:extLst>
                </p:cNvPr>
                <p:cNvSpPr txBox="1"/>
                <p:nvPr/>
              </p:nvSpPr>
              <p:spPr>
                <a:xfrm>
                  <a:off x="1506488" y="2943885"/>
                  <a:ext cx="823253" cy="230832"/>
                </a:xfrm>
                <a:prstGeom prst="rect">
                  <a:avLst/>
                </a:prstGeom>
                <a:noFill/>
              </p:spPr>
              <p:txBody>
                <a:bodyPr wrap="square" rtlCol="0">
                  <a:spAutoFit/>
                </a:bodyPr>
                <a:lstStyle/>
                <a:p>
                  <a:r>
                    <a:rPr lang="de-DE" sz="900" err="1"/>
                    <a:t>Censored</a:t>
                  </a:r>
                  <a:endParaRPr lang="de-DE" sz="900"/>
                </a:p>
              </p:txBody>
            </p:sp>
          </p:grpSp>
        </p:grpSp>
      </p:grpSp>
      <p:grpSp>
        <p:nvGrpSpPr>
          <p:cNvPr id="13" name="Gruppieren 12">
            <a:extLst>
              <a:ext uri="{FF2B5EF4-FFF2-40B4-BE49-F238E27FC236}">
                <a16:creationId xmlns:a16="http://schemas.microsoft.com/office/drawing/2014/main" id="{89240593-1CA5-4D74-AE74-7866029421B9}"/>
              </a:ext>
            </a:extLst>
          </p:cNvPr>
          <p:cNvGrpSpPr/>
          <p:nvPr/>
        </p:nvGrpSpPr>
        <p:grpSpPr>
          <a:xfrm>
            <a:off x="6522223" y="1800823"/>
            <a:ext cx="5367753" cy="2474504"/>
            <a:chOff x="6367140" y="1793624"/>
            <a:chExt cx="5484727" cy="2528429"/>
          </a:xfrm>
        </p:grpSpPr>
        <p:sp>
          <p:nvSpPr>
            <p:cNvPr id="24" name="Text Box 2">
              <a:extLst>
                <a:ext uri="{FF2B5EF4-FFF2-40B4-BE49-F238E27FC236}">
                  <a16:creationId xmlns:a16="http://schemas.microsoft.com/office/drawing/2014/main" id="{BA3C627A-C624-4E42-ADFF-C026526B9AF1}"/>
                </a:ext>
              </a:extLst>
            </p:cNvPr>
            <p:cNvSpPr txBox="1"/>
            <p:nvPr/>
          </p:nvSpPr>
          <p:spPr>
            <a:xfrm>
              <a:off x="9546741" y="3180186"/>
              <a:ext cx="2305126" cy="877423"/>
            </a:xfrm>
            <a:prstGeom prst="rect">
              <a:avLst/>
            </a:prstGeom>
            <a:solidFill>
              <a:schemeClr val="lt1"/>
            </a:solid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a:spcBef>
                  <a:spcPts val="0"/>
                </a:spcBef>
                <a:spcAft>
                  <a:spcPts val="0"/>
                </a:spcAft>
              </a:pPr>
              <a:r>
                <a:rPr lang="en-US" sz="1000">
                  <a:effectLst/>
                  <a:ea typeface="Times New Roman" panose="02020603050405020304" pitchFamily="18" charset="0"/>
                </a:rPr>
                <a:t>12-month landmark event free rate:</a:t>
              </a:r>
            </a:p>
            <a:p>
              <a:pPr marL="0" marR="0">
                <a:spcBef>
                  <a:spcPts val="0"/>
                </a:spcBef>
                <a:spcAft>
                  <a:spcPts val="0"/>
                </a:spcAft>
              </a:pPr>
              <a:r>
                <a:rPr lang="en-US" sz="1000">
                  <a:effectLst/>
                  <a:ea typeface="Times New Roman" panose="02020603050405020304" pitchFamily="18" charset="0"/>
                </a:rPr>
                <a:t>Zanubrutinib 97.0% (11 deaths)</a:t>
              </a:r>
            </a:p>
            <a:p>
              <a:pPr marL="0" marR="0">
                <a:spcBef>
                  <a:spcPts val="0"/>
                </a:spcBef>
                <a:spcAft>
                  <a:spcPts val="0"/>
                </a:spcAft>
              </a:pPr>
              <a:r>
                <a:rPr lang="en-US" sz="1000">
                  <a:effectLst/>
                  <a:ea typeface="Times New Roman" panose="02020603050405020304" pitchFamily="18" charset="0"/>
                </a:rPr>
                <a:t>Ibrutinib </a:t>
              </a:r>
              <a:r>
                <a:rPr lang="en-US" sz="1000">
                  <a:ea typeface="Times New Roman" panose="02020603050405020304" pitchFamily="18" charset="0"/>
                </a:rPr>
                <a:t>92.7</a:t>
              </a:r>
              <a:r>
                <a:rPr lang="en-US" sz="1000">
                  <a:effectLst/>
                  <a:ea typeface="Times New Roman" panose="02020603050405020304" pitchFamily="18" charset="0"/>
                </a:rPr>
                <a:t>% (19 deaths)</a:t>
              </a:r>
            </a:p>
            <a:p>
              <a:r>
                <a:rPr lang="en-US" sz="1000">
                  <a:effectLst/>
                </a:rPr>
                <a:t>HR 0.54 (95% CI 0.25-1.16)</a:t>
              </a:r>
            </a:p>
            <a:p>
              <a:r>
                <a:rPr lang="en-US" sz="1000"/>
                <a:t>2-sided </a:t>
              </a:r>
              <a:r>
                <a:rPr lang="en-US" sz="1000" i="1"/>
                <a:t>P=</a:t>
              </a:r>
              <a:r>
                <a:rPr lang="en-US" sz="1000"/>
                <a:t>0.1081*</a:t>
              </a:r>
              <a:endParaRPr lang="en-US" sz="1000">
                <a:effectLst/>
              </a:endParaRPr>
            </a:p>
            <a:p>
              <a:pPr marL="0" marR="0">
                <a:spcBef>
                  <a:spcPts val="0"/>
                </a:spcBef>
                <a:spcAft>
                  <a:spcPts val="0"/>
                </a:spcAft>
              </a:pPr>
              <a:endParaRPr lang="en-US" sz="1000">
                <a:effectLst/>
                <a:ea typeface="Times New Roman" panose="02020603050405020304" pitchFamily="18" charset="0"/>
              </a:endParaRPr>
            </a:p>
          </p:txBody>
        </p:sp>
        <p:grpSp>
          <p:nvGrpSpPr>
            <p:cNvPr id="12" name="Gruppieren 11">
              <a:extLst>
                <a:ext uri="{FF2B5EF4-FFF2-40B4-BE49-F238E27FC236}">
                  <a16:creationId xmlns:a16="http://schemas.microsoft.com/office/drawing/2014/main" id="{289CC9E2-B189-4F81-98C5-0A4BD1CB37A5}"/>
                </a:ext>
              </a:extLst>
            </p:cNvPr>
            <p:cNvGrpSpPr/>
            <p:nvPr/>
          </p:nvGrpSpPr>
          <p:grpSpPr>
            <a:xfrm>
              <a:off x="6367140" y="1793624"/>
              <a:ext cx="5363015" cy="2528429"/>
              <a:chOff x="6367140" y="1793624"/>
              <a:chExt cx="5363015" cy="2528429"/>
            </a:xfrm>
          </p:grpSpPr>
          <p:grpSp>
            <p:nvGrpSpPr>
              <p:cNvPr id="440" name="Gruppieren 439">
                <a:extLst>
                  <a:ext uri="{FF2B5EF4-FFF2-40B4-BE49-F238E27FC236}">
                    <a16:creationId xmlns:a16="http://schemas.microsoft.com/office/drawing/2014/main" id="{09646510-6A61-4A6C-AAD7-CB891D31D083}"/>
                  </a:ext>
                </a:extLst>
              </p:cNvPr>
              <p:cNvGrpSpPr/>
              <p:nvPr/>
            </p:nvGrpSpPr>
            <p:grpSpPr>
              <a:xfrm>
                <a:off x="6367140" y="1793624"/>
                <a:ext cx="5353393" cy="2528429"/>
                <a:chOff x="574332" y="1802733"/>
                <a:chExt cx="5353393" cy="2528429"/>
              </a:xfrm>
            </p:grpSpPr>
            <p:grpSp>
              <p:nvGrpSpPr>
                <p:cNvPr id="441" name="Gruppieren 440">
                  <a:extLst>
                    <a:ext uri="{FF2B5EF4-FFF2-40B4-BE49-F238E27FC236}">
                      <a16:creationId xmlns:a16="http://schemas.microsoft.com/office/drawing/2014/main" id="{357D3472-0169-4C38-AE06-A68A81F56637}"/>
                    </a:ext>
                  </a:extLst>
                </p:cNvPr>
                <p:cNvGrpSpPr/>
                <p:nvPr/>
              </p:nvGrpSpPr>
              <p:grpSpPr>
                <a:xfrm>
                  <a:off x="574332" y="1802733"/>
                  <a:ext cx="5353393" cy="2528429"/>
                  <a:chOff x="574332" y="1802733"/>
                  <a:chExt cx="5353393" cy="2528429"/>
                </a:xfrm>
              </p:grpSpPr>
              <p:grpSp>
                <p:nvGrpSpPr>
                  <p:cNvPr id="451" name="Gruppieren 450">
                    <a:extLst>
                      <a:ext uri="{FF2B5EF4-FFF2-40B4-BE49-F238E27FC236}">
                        <a16:creationId xmlns:a16="http://schemas.microsoft.com/office/drawing/2014/main" id="{B405007C-3020-423D-AE7D-2AF665A9EF3B}"/>
                      </a:ext>
                    </a:extLst>
                  </p:cNvPr>
                  <p:cNvGrpSpPr/>
                  <p:nvPr/>
                </p:nvGrpSpPr>
                <p:grpSpPr>
                  <a:xfrm>
                    <a:off x="814980" y="1802733"/>
                    <a:ext cx="5112745" cy="2528429"/>
                    <a:chOff x="814980" y="1802733"/>
                    <a:chExt cx="5112745" cy="2528429"/>
                  </a:xfrm>
                </p:grpSpPr>
                <p:cxnSp>
                  <p:nvCxnSpPr>
                    <p:cNvPr id="453" name="Gerader Verbinder 452">
                      <a:extLst>
                        <a:ext uri="{FF2B5EF4-FFF2-40B4-BE49-F238E27FC236}">
                          <a16:creationId xmlns:a16="http://schemas.microsoft.com/office/drawing/2014/main" id="{F21FBFBA-9A05-4F84-955F-CDF1495B0AE5}"/>
                        </a:ext>
                      </a:extLst>
                    </p:cNvPr>
                    <p:cNvCxnSpPr>
                      <a:cxnSpLocks/>
                    </p:cNvCxnSpPr>
                    <p:nvPr/>
                  </p:nvCxnSpPr>
                  <p:spPr>
                    <a:xfrm>
                      <a:off x="1194295" y="1866900"/>
                      <a:ext cx="0" cy="22415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4" name="Gerader Verbinder 453">
                      <a:extLst>
                        <a:ext uri="{FF2B5EF4-FFF2-40B4-BE49-F238E27FC236}">
                          <a16:creationId xmlns:a16="http://schemas.microsoft.com/office/drawing/2014/main" id="{671E606B-E7B7-48E9-8F83-95A85A81CE90}"/>
                        </a:ext>
                      </a:extLst>
                    </p:cNvPr>
                    <p:cNvCxnSpPr>
                      <a:cxnSpLocks/>
                    </p:cNvCxnSpPr>
                    <p:nvPr/>
                  </p:nvCxnSpPr>
                  <p:spPr>
                    <a:xfrm>
                      <a:off x="1133475" y="4042337"/>
                      <a:ext cx="4794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Gerader Verbinder 454">
                      <a:extLst>
                        <a:ext uri="{FF2B5EF4-FFF2-40B4-BE49-F238E27FC236}">
                          <a16:creationId xmlns:a16="http://schemas.microsoft.com/office/drawing/2014/main" id="{7859F33C-CA99-444F-A70A-5EAD1DC77A95}"/>
                        </a:ext>
                      </a:extLst>
                    </p:cNvPr>
                    <p:cNvCxnSpPr>
                      <a:cxnSpLocks/>
                    </p:cNvCxnSpPr>
                    <p:nvPr/>
                  </p:nvCxnSpPr>
                  <p:spPr>
                    <a:xfrm flipH="1">
                      <a:off x="1131094" y="3828256"/>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Gerader Verbinder 455">
                      <a:extLst>
                        <a:ext uri="{FF2B5EF4-FFF2-40B4-BE49-F238E27FC236}">
                          <a16:creationId xmlns:a16="http://schemas.microsoft.com/office/drawing/2014/main" id="{FC582318-47B9-4465-B675-B082F2CFA2C9}"/>
                        </a:ext>
                      </a:extLst>
                    </p:cNvPr>
                    <p:cNvCxnSpPr>
                      <a:cxnSpLocks/>
                    </p:cNvCxnSpPr>
                    <p:nvPr/>
                  </p:nvCxnSpPr>
                  <p:spPr>
                    <a:xfrm flipH="1">
                      <a:off x="1132132" y="3616325"/>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Gerader Verbinder 456">
                      <a:extLst>
                        <a:ext uri="{FF2B5EF4-FFF2-40B4-BE49-F238E27FC236}">
                          <a16:creationId xmlns:a16="http://schemas.microsoft.com/office/drawing/2014/main" id="{9B5B4C62-33A2-4A59-85A8-3585C8E18B29}"/>
                        </a:ext>
                      </a:extLst>
                    </p:cNvPr>
                    <p:cNvCxnSpPr>
                      <a:cxnSpLocks/>
                    </p:cNvCxnSpPr>
                    <p:nvPr/>
                  </p:nvCxnSpPr>
                  <p:spPr>
                    <a:xfrm flipH="1">
                      <a:off x="1132624" y="3406775"/>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Gerader Verbinder 457">
                      <a:extLst>
                        <a:ext uri="{FF2B5EF4-FFF2-40B4-BE49-F238E27FC236}">
                          <a16:creationId xmlns:a16="http://schemas.microsoft.com/office/drawing/2014/main" id="{8DB5DD18-6CBE-4EB5-8CF4-3BF72FB5226D}"/>
                        </a:ext>
                      </a:extLst>
                    </p:cNvPr>
                    <p:cNvCxnSpPr>
                      <a:cxnSpLocks/>
                    </p:cNvCxnSpPr>
                    <p:nvPr/>
                  </p:nvCxnSpPr>
                  <p:spPr>
                    <a:xfrm flipH="1">
                      <a:off x="1132132" y="3190081"/>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Gerader Verbinder 458">
                      <a:extLst>
                        <a:ext uri="{FF2B5EF4-FFF2-40B4-BE49-F238E27FC236}">
                          <a16:creationId xmlns:a16="http://schemas.microsoft.com/office/drawing/2014/main" id="{7B0E23F1-3DC9-491C-999B-F10DCA2BD476}"/>
                        </a:ext>
                      </a:extLst>
                    </p:cNvPr>
                    <p:cNvCxnSpPr>
                      <a:cxnSpLocks/>
                    </p:cNvCxnSpPr>
                    <p:nvPr/>
                  </p:nvCxnSpPr>
                  <p:spPr>
                    <a:xfrm flipH="1">
                      <a:off x="1132132" y="2980531"/>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Gerader Verbinder 459">
                      <a:extLst>
                        <a:ext uri="{FF2B5EF4-FFF2-40B4-BE49-F238E27FC236}">
                          <a16:creationId xmlns:a16="http://schemas.microsoft.com/office/drawing/2014/main" id="{25B6AC41-6691-467D-A7F6-F6374C0F17F6}"/>
                        </a:ext>
                      </a:extLst>
                    </p:cNvPr>
                    <p:cNvCxnSpPr>
                      <a:cxnSpLocks/>
                    </p:cNvCxnSpPr>
                    <p:nvPr/>
                  </p:nvCxnSpPr>
                  <p:spPr>
                    <a:xfrm flipH="1">
                      <a:off x="1132132" y="2768599"/>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Gerader Verbinder 460">
                      <a:extLst>
                        <a:ext uri="{FF2B5EF4-FFF2-40B4-BE49-F238E27FC236}">
                          <a16:creationId xmlns:a16="http://schemas.microsoft.com/office/drawing/2014/main" id="{FA182A82-A4DA-436B-8529-0A7F90E832BA}"/>
                        </a:ext>
                      </a:extLst>
                    </p:cNvPr>
                    <p:cNvCxnSpPr>
                      <a:cxnSpLocks/>
                    </p:cNvCxnSpPr>
                    <p:nvPr/>
                  </p:nvCxnSpPr>
                  <p:spPr>
                    <a:xfrm flipH="1">
                      <a:off x="1132624" y="2554287"/>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Gerader Verbinder 461">
                      <a:extLst>
                        <a:ext uri="{FF2B5EF4-FFF2-40B4-BE49-F238E27FC236}">
                          <a16:creationId xmlns:a16="http://schemas.microsoft.com/office/drawing/2014/main" id="{5757307C-D79B-47D3-947B-64DD0931CE28}"/>
                        </a:ext>
                      </a:extLst>
                    </p:cNvPr>
                    <p:cNvCxnSpPr>
                      <a:cxnSpLocks/>
                    </p:cNvCxnSpPr>
                    <p:nvPr/>
                  </p:nvCxnSpPr>
                  <p:spPr>
                    <a:xfrm flipH="1">
                      <a:off x="1130734" y="2342356"/>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Gerader Verbinder 462">
                      <a:extLst>
                        <a:ext uri="{FF2B5EF4-FFF2-40B4-BE49-F238E27FC236}">
                          <a16:creationId xmlns:a16="http://schemas.microsoft.com/office/drawing/2014/main" id="{070276FA-C41F-44A7-861A-787BBF70BE13}"/>
                        </a:ext>
                      </a:extLst>
                    </p:cNvPr>
                    <p:cNvCxnSpPr>
                      <a:cxnSpLocks/>
                    </p:cNvCxnSpPr>
                    <p:nvPr/>
                  </p:nvCxnSpPr>
                  <p:spPr>
                    <a:xfrm flipH="1">
                      <a:off x="1130734" y="2130425"/>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Gerader Verbinder 463">
                      <a:extLst>
                        <a:ext uri="{FF2B5EF4-FFF2-40B4-BE49-F238E27FC236}">
                          <a16:creationId xmlns:a16="http://schemas.microsoft.com/office/drawing/2014/main" id="{A71F3A2A-14F8-463B-8E94-29EB5DE457B6}"/>
                        </a:ext>
                      </a:extLst>
                    </p:cNvPr>
                    <p:cNvCxnSpPr>
                      <a:cxnSpLocks/>
                    </p:cNvCxnSpPr>
                    <p:nvPr/>
                  </p:nvCxnSpPr>
                  <p:spPr>
                    <a:xfrm flipH="1">
                      <a:off x="1130734" y="1919069"/>
                      <a:ext cx="6082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Gerader Verbinder 464">
                      <a:extLst>
                        <a:ext uri="{FF2B5EF4-FFF2-40B4-BE49-F238E27FC236}">
                          <a16:creationId xmlns:a16="http://schemas.microsoft.com/office/drawing/2014/main" id="{5A72AFAA-D003-416F-8AAD-8B3FDE8C4A44}"/>
                        </a:ext>
                      </a:extLst>
                    </p:cNvPr>
                    <p:cNvCxnSpPr>
                      <a:cxnSpLocks/>
                    </p:cNvCxnSpPr>
                    <p:nvPr/>
                  </p:nvCxnSpPr>
                  <p:spPr>
                    <a:xfrm>
                      <a:off x="1904997"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Gerader Verbinder 465">
                      <a:extLst>
                        <a:ext uri="{FF2B5EF4-FFF2-40B4-BE49-F238E27FC236}">
                          <a16:creationId xmlns:a16="http://schemas.microsoft.com/office/drawing/2014/main" id="{1BD7585A-3364-4B96-86F0-9478D9FE1679}"/>
                        </a:ext>
                      </a:extLst>
                    </p:cNvPr>
                    <p:cNvCxnSpPr>
                      <a:cxnSpLocks/>
                    </p:cNvCxnSpPr>
                    <p:nvPr/>
                  </p:nvCxnSpPr>
                  <p:spPr>
                    <a:xfrm>
                      <a:off x="2614609"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Gerader Verbinder 466">
                      <a:extLst>
                        <a:ext uri="{FF2B5EF4-FFF2-40B4-BE49-F238E27FC236}">
                          <a16:creationId xmlns:a16="http://schemas.microsoft.com/office/drawing/2014/main" id="{3E4B8D8B-2D01-4A54-A90F-D05A91D6E4A7}"/>
                        </a:ext>
                      </a:extLst>
                    </p:cNvPr>
                    <p:cNvCxnSpPr>
                      <a:cxnSpLocks/>
                    </p:cNvCxnSpPr>
                    <p:nvPr/>
                  </p:nvCxnSpPr>
                  <p:spPr>
                    <a:xfrm>
                      <a:off x="3324222"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Gerader Verbinder 467">
                      <a:extLst>
                        <a:ext uri="{FF2B5EF4-FFF2-40B4-BE49-F238E27FC236}">
                          <a16:creationId xmlns:a16="http://schemas.microsoft.com/office/drawing/2014/main" id="{2AA739F6-260A-4FAF-8FC6-F5359962C551}"/>
                        </a:ext>
                      </a:extLst>
                    </p:cNvPr>
                    <p:cNvCxnSpPr>
                      <a:cxnSpLocks/>
                    </p:cNvCxnSpPr>
                    <p:nvPr/>
                  </p:nvCxnSpPr>
                  <p:spPr>
                    <a:xfrm>
                      <a:off x="4036216"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Gerader Verbinder 468">
                      <a:extLst>
                        <a:ext uri="{FF2B5EF4-FFF2-40B4-BE49-F238E27FC236}">
                          <a16:creationId xmlns:a16="http://schemas.microsoft.com/office/drawing/2014/main" id="{434CDCBC-282E-4EE1-BE9D-31D5F739700B}"/>
                        </a:ext>
                      </a:extLst>
                    </p:cNvPr>
                    <p:cNvCxnSpPr>
                      <a:cxnSpLocks/>
                    </p:cNvCxnSpPr>
                    <p:nvPr/>
                  </p:nvCxnSpPr>
                  <p:spPr>
                    <a:xfrm>
                      <a:off x="4748210"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Gerader Verbinder 469">
                      <a:extLst>
                        <a:ext uri="{FF2B5EF4-FFF2-40B4-BE49-F238E27FC236}">
                          <a16:creationId xmlns:a16="http://schemas.microsoft.com/office/drawing/2014/main" id="{015730AB-7468-4558-B5DE-A79A7CADD7F0}"/>
                        </a:ext>
                      </a:extLst>
                    </p:cNvPr>
                    <p:cNvCxnSpPr>
                      <a:cxnSpLocks/>
                    </p:cNvCxnSpPr>
                    <p:nvPr/>
                  </p:nvCxnSpPr>
                  <p:spPr>
                    <a:xfrm>
                      <a:off x="5457822" y="4038368"/>
                      <a:ext cx="0" cy="7008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71" name="Textfeld 470">
                      <a:extLst>
                        <a:ext uri="{FF2B5EF4-FFF2-40B4-BE49-F238E27FC236}">
                          <a16:creationId xmlns:a16="http://schemas.microsoft.com/office/drawing/2014/main" id="{FD6955C1-B8F2-4B7B-BE37-3494F124B1AA}"/>
                        </a:ext>
                      </a:extLst>
                    </p:cNvPr>
                    <p:cNvSpPr txBox="1"/>
                    <p:nvPr/>
                  </p:nvSpPr>
                  <p:spPr>
                    <a:xfrm>
                      <a:off x="943666" y="3923713"/>
                      <a:ext cx="248786" cy="230832"/>
                    </a:xfrm>
                    <a:prstGeom prst="rect">
                      <a:avLst/>
                    </a:prstGeom>
                    <a:noFill/>
                  </p:spPr>
                  <p:txBody>
                    <a:bodyPr wrap="none" rtlCol="0">
                      <a:spAutoFit/>
                    </a:bodyPr>
                    <a:lstStyle/>
                    <a:p>
                      <a:r>
                        <a:rPr lang="de-DE" sz="900"/>
                        <a:t>0</a:t>
                      </a:r>
                    </a:p>
                  </p:txBody>
                </p:sp>
                <p:sp>
                  <p:nvSpPr>
                    <p:cNvPr id="472" name="Textfeld 471">
                      <a:extLst>
                        <a:ext uri="{FF2B5EF4-FFF2-40B4-BE49-F238E27FC236}">
                          <a16:creationId xmlns:a16="http://schemas.microsoft.com/office/drawing/2014/main" id="{349E9407-1ADF-45F0-A746-992EF11B5326}"/>
                        </a:ext>
                      </a:extLst>
                    </p:cNvPr>
                    <p:cNvSpPr txBox="1"/>
                    <p:nvPr/>
                  </p:nvSpPr>
                  <p:spPr>
                    <a:xfrm>
                      <a:off x="1067161" y="4095402"/>
                      <a:ext cx="248786" cy="230832"/>
                    </a:xfrm>
                    <a:prstGeom prst="rect">
                      <a:avLst/>
                    </a:prstGeom>
                    <a:noFill/>
                  </p:spPr>
                  <p:txBody>
                    <a:bodyPr wrap="none" rtlCol="0">
                      <a:spAutoFit/>
                    </a:bodyPr>
                    <a:lstStyle/>
                    <a:p>
                      <a:r>
                        <a:rPr lang="de-DE" sz="900"/>
                        <a:t>0</a:t>
                      </a:r>
                    </a:p>
                  </p:txBody>
                </p:sp>
                <p:sp>
                  <p:nvSpPr>
                    <p:cNvPr id="473" name="Textfeld 472">
                      <a:extLst>
                        <a:ext uri="{FF2B5EF4-FFF2-40B4-BE49-F238E27FC236}">
                          <a16:creationId xmlns:a16="http://schemas.microsoft.com/office/drawing/2014/main" id="{E441ABD1-96C3-4EDF-8E9D-903472D2DD6B}"/>
                        </a:ext>
                      </a:extLst>
                    </p:cNvPr>
                    <p:cNvSpPr txBox="1"/>
                    <p:nvPr/>
                  </p:nvSpPr>
                  <p:spPr>
                    <a:xfrm>
                      <a:off x="878648" y="3709730"/>
                      <a:ext cx="312906" cy="230832"/>
                    </a:xfrm>
                    <a:prstGeom prst="rect">
                      <a:avLst/>
                    </a:prstGeom>
                    <a:noFill/>
                  </p:spPr>
                  <p:txBody>
                    <a:bodyPr wrap="none" rtlCol="0">
                      <a:spAutoFit/>
                    </a:bodyPr>
                    <a:lstStyle/>
                    <a:p>
                      <a:r>
                        <a:rPr lang="de-DE" sz="900"/>
                        <a:t>10</a:t>
                      </a:r>
                    </a:p>
                  </p:txBody>
                </p:sp>
                <p:sp>
                  <p:nvSpPr>
                    <p:cNvPr id="474" name="Textfeld 473">
                      <a:extLst>
                        <a:ext uri="{FF2B5EF4-FFF2-40B4-BE49-F238E27FC236}">
                          <a16:creationId xmlns:a16="http://schemas.microsoft.com/office/drawing/2014/main" id="{C77FCCE5-E7CA-4079-BF1F-B8F9A6A0765D}"/>
                        </a:ext>
                      </a:extLst>
                    </p:cNvPr>
                    <p:cNvSpPr txBox="1"/>
                    <p:nvPr/>
                  </p:nvSpPr>
                  <p:spPr>
                    <a:xfrm>
                      <a:off x="879100" y="3506818"/>
                      <a:ext cx="312906" cy="230832"/>
                    </a:xfrm>
                    <a:prstGeom prst="rect">
                      <a:avLst/>
                    </a:prstGeom>
                    <a:noFill/>
                  </p:spPr>
                  <p:txBody>
                    <a:bodyPr wrap="none" rtlCol="0">
                      <a:spAutoFit/>
                    </a:bodyPr>
                    <a:lstStyle/>
                    <a:p>
                      <a:r>
                        <a:rPr lang="de-DE" sz="900"/>
                        <a:t>20</a:t>
                      </a:r>
                    </a:p>
                  </p:txBody>
                </p:sp>
                <p:sp>
                  <p:nvSpPr>
                    <p:cNvPr id="475" name="Textfeld 474">
                      <a:extLst>
                        <a:ext uri="{FF2B5EF4-FFF2-40B4-BE49-F238E27FC236}">
                          <a16:creationId xmlns:a16="http://schemas.microsoft.com/office/drawing/2014/main" id="{788AF427-EBB2-4AD9-831C-717C060EC46C}"/>
                        </a:ext>
                      </a:extLst>
                    </p:cNvPr>
                    <p:cNvSpPr txBox="1"/>
                    <p:nvPr/>
                  </p:nvSpPr>
                  <p:spPr>
                    <a:xfrm>
                      <a:off x="878648" y="3291178"/>
                      <a:ext cx="312906" cy="230832"/>
                    </a:xfrm>
                    <a:prstGeom prst="rect">
                      <a:avLst/>
                    </a:prstGeom>
                    <a:noFill/>
                  </p:spPr>
                  <p:txBody>
                    <a:bodyPr wrap="none" rtlCol="0">
                      <a:spAutoFit/>
                    </a:bodyPr>
                    <a:lstStyle/>
                    <a:p>
                      <a:r>
                        <a:rPr lang="de-DE" sz="900"/>
                        <a:t>30</a:t>
                      </a:r>
                    </a:p>
                  </p:txBody>
                </p:sp>
                <p:sp>
                  <p:nvSpPr>
                    <p:cNvPr id="476" name="Textfeld 475">
                      <a:extLst>
                        <a:ext uri="{FF2B5EF4-FFF2-40B4-BE49-F238E27FC236}">
                          <a16:creationId xmlns:a16="http://schemas.microsoft.com/office/drawing/2014/main" id="{B14D16FB-49B6-468E-AA04-3F11333E5D8B}"/>
                        </a:ext>
                      </a:extLst>
                    </p:cNvPr>
                    <p:cNvSpPr txBox="1"/>
                    <p:nvPr/>
                  </p:nvSpPr>
                  <p:spPr>
                    <a:xfrm>
                      <a:off x="872750" y="3066710"/>
                      <a:ext cx="312906" cy="230832"/>
                    </a:xfrm>
                    <a:prstGeom prst="rect">
                      <a:avLst/>
                    </a:prstGeom>
                    <a:noFill/>
                  </p:spPr>
                  <p:txBody>
                    <a:bodyPr wrap="none" rtlCol="0">
                      <a:spAutoFit/>
                    </a:bodyPr>
                    <a:lstStyle/>
                    <a:p>
                      <a:r>
                        <a:rPr lang="de-DE" sz="900"/>
                        <a:t>40</a:t>
                      </a:r>
                    </a:p>
                  </p:txBody>
                </p:sp>
                <p:sp>
                  <p:nvSpPr>
                    <p:cNvPr id="477" name="Textfeld 476">
                      <a:extLst>
                        <a:ext uri="{FF2B5EF4-FFF2-40B4-BE49-F238E27FC236}">
                          <a16:creationId xmlns:a16="http://schemas.microsoft.com/office/drawing/2014/main" id="{497E1629-18AD-4A3D-A01A-ECB272116285}"/>
                        </a:ext>
                      </a:extLst>
                    </p:cNvPr>
                    <p:cNvSpPr txBox="1"/>
                    <p:nvPr/>
                  </p:nvSpPr>
                  <p:spPr>
                    <a:xfrm>
                      <a:off x="872750" y="2863715"/>
                      <a:ext cx="312906" cy="230832"/>
                    </a:xfrm>
                    <a:prstGeom prst="rect">
                      <a:avLst/>
                    </a:prstGeom>
                    <a:noFill/>
                  </p:spPr>
                  <p:txBody>
                    <a:bodyPr wrap="none" rtlCol="0">
                      <a:spAutoFit/>
                    </a:bodyPr>
                    <a:lstStyle/>
                    <a:p>
                      <a:r>
                        <a:rPr lang="de-DE" sz="900"/>
                        <a:t>50</a:t>
                      </a:r>
                    </a:p>
                  </p:txBody>
                </p:sp>
                <p:sp>
                  <p:nvSpPr>
                    <p:cNvPr id="478" name="Textfeld 477">
                      <a:extLst>
                        <a:ext uri="{FF2B5EF4-FFF2-40B4-BE49-F238E27FC236}">
                          <a16:creationId xmlns:a16="http://schemas.microsoft.com/office/drawing/2014/main" id="{221315A0-938A-40C2-9DD2-246175CC3E56}"/>
                        </a:ext>
                      </a:extLst>
                    </p:cNvPr>
                    <p:cNvSpPr txBox="1"/>
                    <p:nvPr/>
                  </p:nvSpPr>
                  <p:spPr>
                    <a:xfrm>
                      <a:off x="872750" y="2648257"/>
                      <a:ext cx="312906" cy="230832"/>
                    </a:xfrm>
                    <a:prstGeom prst="rect">
                      <a:avLst/>
                    </a:prstGeom>
                    <a:noFill/>
                  </p:spPr>
                  <p:txBody>
                    <a:bodyPr wrap="none" rtlCol="0">
                      <a:spAutoFit/>
                    </a:bodyPr>
                    <a:lstStyle/>
                    <a:p>
                      <a:r>
                        <a:rPr lang="de-DE" sz="900"/>
                        <a:t>60</a:t>
                      </a:r>
                    </a:p>
                  </p:txBody>
                </p:sp>
                <p:sp>
                  <p:nvSpPr>
                    <p:cNvPr id="479" name="Textfeld 478">
                      <a:extLst>
                        <a:ext uri="{FF2B5EF4-FFF2-40B4-BE49-F238E27FC236}">
                          <a16:creationId xmlns:a16="http://schemas.microsoft.com/office/drawing/2014/main" id="{7DA95334-DA89-45DD-AC21-A960A6A23ECF}"/>
                        </a:ext>
                      </a:extLst>
                    </p:cNvPr>
                    <p:cNvSpPr txBox="1"/>
                    <p:nvPr/>
                  </p:nvSpPr>
                  <p:spPr>
                    <a:xfrm>
                      <a:off x="872750" y="2438526"/>
                      <a:ext cx="312906" cy="230832"/>
                    </a:xfrm>
                    <a:prstGeom prst="rect">
                      <a:avLst/>
                    </a:prstGeom>
                    <a:noFill/>
                  </p:spPr>
                  <p:txBody>
                    <a:bodyPr wrap="none" rtlCol="0">
                      <a:spAutoFit/>
                    </a:bodyPr>
                    <a:lstStyle/>
                    <a:p>
                      <a:r>
                        <a:rPr lang="de-DE" sz="900"/>
                        <a:t>70</a:t>
                      </a:r>
                    </a:p>
                  </p:txBody>
                </p:sp>
                <p:sp>
                  <p:nvSpPr>
                    <p:cNvPr id="480" name="Textfeld 479">
                      <a:extLst>
                        <a:ext uri="{FF2B5EF4-FFF2-40B4-BE49-F238E27FC236}">
                          <a16:creationId xmlns:a16="http://schemas.microsoft.com/office/drawing/2014/main" id="{5715928F-7FDC-474B-83FD-C2E5544DE3AD}"/>
                        </a:ext>
                      </a:extLst>
                    </p:cNvPr>
                    <p:cNvSpPr txBox="1"/>
                    <p:nvPr/>
                  </p:nvSpPr>
                  <p:spPr>
                    <a:xfrm>
                      <a:off x="872750" y="2222013"/>
                      <a:ext cx="312906" cy="230832"/>
                    </a:xfrm>
                    <a:prstGeom prst="rect">
                      <a:avLst/>
                    </a:prstGeom>
                    <a:noFill/>
                  </p:spPr>
                  <p:txBody>
                    <a:bodyPr wrap="none" rtlCol="0">
                      <a:spAutoFit/>
                    </a:bodyPr>
                    <a:lstStyle/>
                    <a:p>
                      <a:r>
                        <a:rPr lang="de-DE" sz="900"/>
                        <a:t>80</a:t>
                      </a:r>
                    </a:p>
                  </p:txBody>
                </p:sp>
                <p:sp>
                  <p:nvSpPr>
                    <p:cNvPr id="481" name="Textfeld 480">
                      <a:extLst>
                        <a:ext uri="{FF2B5EF4-FFF2-40B4-BE49-F238E27FC236}">
                          <a16:creationId xmlns:a16="http://schemas.microsoft.com/office/drawing/2014/main" id="{9948AAA0-C586-49BD-91B2-133D85E98022}"/>
                        </a:ext>
                      </a:extLst>
                    </p:cNvPr>
                    <p:cNvSpPr txBox="1"/>
                    <p:nvPr/>
                  </p:nvSpPr>
                  <p:spPr>
                    <a:xfrm>
                      <a:off x="878630" y="2012398"/>
                      <a:ext cx="312906" cy="230832"/>
                    </a:xfrm>
                    <a:prstGeom prst="rect">
                      <a:avLst/>
                    </a:prstGeom>
                    <a:noFill/>
                  </p:spPr>
                  <p:txBody>
                    <a:bodyPr wrap="none" rtlCol="0">
                      <a:spAutoFit/>
                    </a:bodyPr>
                    <a:lstStyle/>
                    <a:p>
                      <a:r>
                        <a:rPr lang="de-DE" sz="900"/>
                        <a:t>90</a:t>
                      </a:r>
                    </a:p>
                  </p:txBody>
                </p:sp>
                <p:sp>
                  <p:nvSpPr>
                    <p:cNvPr id="482" name="Textfeld 481">
                      <a:extLst>
                        <a:ext uri="{FF2B5EF4-FFF2-40B4-BE49-F238E27FC236}">
                          <a16:creationId xmlns:a16="http://schemas.microsoft.com/office/drawing/2014/main" id="{668C3AA1-21A0-46D6-A8A4-6624C704A95A}"/>
                        </a:ext>
                      </a:extLst>
                    </p:cNvPr>
                    <p:cNvSpPr txBox="1"/>
                    <p:nvPr/>
                  </p:nvSpPr>
                  <p:spPr>
                    <a:xfrm>
                      <a:off x="814980" y="1802733"/>
                      <a:ext cx="377026" cy="230832"/>
                    </a:xfrm>
                    <a:prstGeom prst="rect">
                      <a:avLst/>
                    </a:prstGeom>
                    <a:noFill/>
                  </p:spPr>
                  <p:txBody>
                    <a:bodyPr wrap="none" rtlCol="0">
                      <a:spAutoFit/>
                    </a:bodyPr>
                    <a:lstStyle/>
                    <a:p>
                      <a:r>
                        <a:rPr lang="de-DE" sz="900"/>
                        <a:t>100</a:t>
                      </a:r>
                    </a:p>
                  </p:txBody>
                </p:sp>
                <p:sp>
                  <p:nvSpPr>
                    <p:cNvPr id="483" name="Textfeld 482">
                      <a:extLst>
                        <a:ext uri="{FF2B5EF4-FFF2-40B4-BE49-F238E27FC236}">
                          <a16:creationId xmlns:a16="http://schemas.microsoft.com/office/drawing/2014/main" id="{0209D645-9520-4B00-9E48-9F3382736AB1}"/>
                        </a:ext>
                      </a:extLst>
                    </p:cNvPr>
                    <p:cNvSpPr txBox="1"/>
                    <p:nvPr/>
                  </p:nvSpPr>
                  <p:spPr>
                    <a:xfrm>
                      <a:off x="1779750" y="4095402"/>
                      <a:ext cx="248786" cy="230832"/>
                    </a:xfrm>
                    <a:prstGeom prst="rect">
                      <a:avLst/>
                    </a:prstGeom>
                    <a:noFill/>
                  </p:spPr>
                  <p:txBody>
                    <a:bodyPr wrap="none" rtlCol="0">
                      <a:spAutoFit/>
                    </a:bodyPr>
                    <a:lstStyle/>
                    <a:p>
                      <a:r>
                        <a:rPr lang="de-DE" sz="900"/>
                        <a:t>3</a:t>
                      </a:r>
                    </a:p>
                  </p:txBody>
                </p:sp>
                <p:sp>
                  <p:nvSpPr>
                    <p:cNvPr id="484" name="Textfeld 483">
                      <a:extLst>
                        <a:ext uri="{FF2B5EF4-FFF2-40B4-BE49-F238E27FC236}">
                          <a16:creationId xmlns:a16="http://schemas.microsoft.com/office/drawing/2014/main" id="{FB029551-B9BE-4D12-B5E8-6AB8BD4DE020}"/>
                        </a:ext>
                      </a:extLst>
                    </p:cNvPr>
                    <p:cNvSpPr txBox="1"/>
                    <p:nvPr/>
                  </p:nvSpPr>
                  <p:spPr>
                    <a:xfrm>
                      <a:off x="2486308" y="4095402"/>
                      <a:ext cx="248786" cy="230832"/>
                    </a:xfrm>
                    <a:prstGeom prst="rect">
                      <a:avLst/>
                    </a:prstGeom>
                    <a:noFill/>
                  </p:spPr>
                  <p:txBody>
                    <a:bodyPr wrap="none" rtlCol="0">
                      <a:spAutoFit/>
                    </a:bodyPr>
                    <a:lstStyle/>
                    <a:p>
                      <a:r>
                        <a:rPr lang="de-DE" sz="900"/>
                        <a:t>6</a:t>
                      </a:r>
                    </a:p>
                  </p:txBody>
                </p:sp>
                <p:sp>
                  <p:nvSpPr>
                    <p:cNvPr id="485" name="Textfeld 484">
                      <a:extLst>
                        <a:ext uri="{FF2B5EF4-FFF2-40B4-BE49-F238E27FC236}">
                          <a16:creationId xmlns:a16="http://schemas.microsoft.com/office/drawing/2014/main" id="{7537D245-3E85-4178-88B0-1F185727EDDE}"/>
                        </a:ext>
                      </a:extLst>
                    </p:cNvPr>
                    <p:cNvSpPr txBox="1"/>
                    <p:nvPr/>
                  </p:nvSpPr>
                  <p:spPr>
                    <a:xfrm>
                      <a:off x="3202803" y="4100330"/>
                      <a:ext cx="248786" cy="230832"/>
                    </a:xfrm>
                    <a:prstGeom prst="rect">
                      <a:avLst/>
                    </a:prstGeom>
                    <a:noFill/>
                  </p:spPr>
                  <p:txBody>
                    <a:bodyPr wrap="none" rtlCol="0">
                      <a:spAutoFit/>
                    </a:bodyPr>
                    <a:lstStyle/>
                    <a:p>
                      <a:r>
                        <a:rPr lang="de-DE" sz="900"/>
                        <a:t>9</a:t>
                      </a:r>
                    </a:p>
                  </p:txBody>
                </p:sp>
                <p:sp>
                  <p:nvSpPr>
                    <p:cNvPr id="486" name="Textfeld 485">
                      <a:extLst>
                        <a:ext uri="{FF2B5EF4-FFF2-40B4-BE49-F238E27FC236}">
                          <a16:creationId xmlns:a16="http://schemas.microsoft.com/office/drawing/2014/main" id="{E28EACF9-8BCC-4990-B46E-78B177208A6C}"/>
                        </a:ext>
                      </a:extLst>
                    </p:cNvPr>
                    <p:cNvSpPr txBox="1"/>
                    <p:nvPr/>
                  </p:nvSpPr>
                  <p:spPr>
                    <a:xfrm>
                      <a:off x="3884264" y="4095047"/>
                      <a:ext cx="312906" cy="230832"/>
                    </a:xfrm>
                    <a:prstGeom prst="rect">
                      <a:avLst/>
                    </a:prstGeom>
                    <a:noFill/>
                  </p:spPr>
                  <p:txBody>
                    <a:bodyPr wrap="none" rtlCol="0">
                      <a:spAutoFit/>
                    </a:bodyPr>
                    <a:lstStyle/>
                    <a:p>
                      <a:r>
                        <a:rPr lang="de-DE" sz="900"/>
                        <a:t>12</a:t>
                      </a:r>
                    </a:p>
                  </p:txBody>
                </p:sp>
                <p:sp>
                  <p:nvSpPr>
                    <p:cNvPr id="487" name="Textfeld 486">
                      <a:extLst>
                        <a:ext uri="{FF2B5EF4-FFF2-40B4-BE49-F238E27FC236}">
                          <a16:creationId xmlns:a16="http://schemas.microsoft.com/office/drawing/2014/main" id="{57D73C93-692B-4B80-82B1-BE6345DB201B}"/>
                        </a:ext>
                      </a:extLst>
                    </p:cNvPr>
                    <p:cNvSpPr txBox="1"/>
                    <p:nvPr/>
                  </p:nvSpPr>
                  <p:spPr>
                    <a:xfrm>
                      <a:off x="4593875" y="4095047"/>
                      <a:ext cx="312906" cy="230832"/>
                    </a:xfrm>
                    <a:prstGeom prst="rect">
                      <a:avLst/>
                    </a:prstGeom>
                    <a:noFill/>
                  </p:spPr>
                  <p:txBody>
                    <a:bodyPr wrap="none" rtlCol="0">
                      <a:spAutoFit/>
                    </a:bodyPr>
                    <a:lstStyle/>
                    <a:p>
                      <a:r>
                        <a:rPr lang="de-DE" sz="900"/>
                        <a:t>15</a:t>
                      </a:r>
                    </a:p>
                  </p:txBody>
                </p:sp>
                <p:sp>
                  <p:nvSpPr>
                    <p:cNvPr id="488" name="Textfeld 487">
                      <a:extLst>
                        <a:ext uri="{FF2B5EF4-FFF2-40B4-BE49-F238E27FC236}">
                          <a16:creationId xmlns:a16="http://schemas.microsoft.com/office/drawing/2014/main" id="{8F0CEE45-3F9F-4576-B397-A7F0326C73E7}"/>
                        </a:ext>
                      </a:extLst>
                    </p:cNvPr>
                    <p:cNvSpPr txBox="1"/>
                    <p:nvPr/>
                  </p:nvSpPr>
                  <p:spPr>
                    <a:xfrm>
                      <a:off x="5299251" y="4095047"/>
                      <a:ext cx="312906" cy="230832"/>
                    </a:xfrm>
                    <a:prstGeom prst="rect">
                      <a:avLst/>
                    </a:prstGeom>
                    <a:noFill/>
                  </p:spPr>
                  <p:txBody>
                    <a:bodyPr wrap="none" rtlCol="0">
                      <a:spAutoFit/>
                    </a:bodyPr>
                    <a:lstStyle/>
                    <a:p>
                      <a:r>
                        <a:rPr lang="de-DE" sz="900"/>
                        <a:t>18</a:t>
                      </a:r>
                    </a:p>
                  </p:txBody>
                </p:sp>
              </p:grpSp>
              <p:sp>
                <p:nvSpPr>
                  <p:cNvPr id="452" name="Textfeld 451">
                    <a:extLst>
                      <a:ext uri="{FF2B5EF4-FFF2-40B4-BE49-F238E27FC236}">
                        <a16:creationId xmlns:a16="http://schemas.microsoft.com/office/drawing/2014/main" id="{BFD8B99E-14B5-46A3-A94C-8724B697B0C2}"/>
                      </a:ext>
                    </a:extLst>
                  </p:cNvPr>
                  <p:cNvSpPr txBox="1"/>
                  <p:nvPr/>
                </p:nvSpPr>
                <p:spPr>
                  <a:xfrm rot="16200000">
                    <a:off x="32036" y="2860376"/>
                    <a:ext cx="1330814" cy="246221"/>
                  </a:xfrm>
                  <a:prstGeom prst="rect">
                    <a:avLst/>
                  </a:prstGeom>
                  <a:noFill/>
                </p:spPr>
                <p:txBody>
                  <a:bodyPr wrap="none" rtlCol="0">
                    <a:spAutoFit/>
                  </a:bodyPr>
                  <a:lstStyle/>
                  <a:p>
                    <a:r>
                      <a:rPr lang="de-DE" sz="1000" b="1"/>
                      <a:t>Overall Survival, %</a:t>
                    </a:r>
                  </a:p>
                </p:txBody>
              </p:sp>
            </p:grpSp>
            <p:grpSp>
              <p:nvGrpSpPr>
                <p:cNvPr id="442" name="Gruppieren 441">
                  <a:extLst>
                    <a:ext uri="{FF2B5EF4-FFF2-40B4-BE49-F238E27FC236}">
                      <a16:creationId xmlns:a16="http://schemas.microsoft.com/office/drawing/2014/main" id="{B317681C-E592-4E52-A200-069D18E8FD97}"/>
                    </a:ext>
                  </a:extLst>
                </p:cNvPr>
                <p:cNvGrpSpPr/>
                <p:nvPr/>
              </p:nvGrpSpPr>
              <p:grpSpPr>
                <a:xfrm>
                  <a:off x="1362075" y="3509539"/>
                  <a:ext cx="1045964" cy="504948"/>
                  <a:chOff x="1362075" y="2669769"/>
                  <a:chExt cx="1045964" cy="504948"/>
                </a:xfrm>
              </p:grpSpPr>
              <p:cxnSp>
                <p:nvCxnSpPr>
                  <p:cNvPr id="443" name="Gerader Verbinder 442">
                    <a:extLst>
                      <a:ext uri="{FF2B5EF4-FFF2-40B4-BE49-F238E27FC236}">
                        <a16:creationId xmlns:a16="http://schemas.microsoft.com/office/drawing/2014/main" id="{A014B1EC-6782-4230-9962-A9ABFADD5C48}"/>
                      </a:ext>
                    </a:extLst>
                  </p:cNvPr>
                  <p:cNvCxnSpPr/>
                  <p:nvPr/>
                </p:nvCxnSpPr>
                <p:spPr>
                  <a:xfrm>
                    <a:off x="1362075" y="2925439"/>
                    <a:ext cx="180975"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44" name="Gerader Verbinder 443">
                    <a:extLst>
                      <a:ext uri="{FF2B5EF4-FFF2-40B4-BE49-F238E27FC236}">
                        <a16:creationId xmlns:a16="http://schemas.microsoft.com/office/drawing/2014/main" id="{D1720D9D-A803-4C93-B1F0-EE92301B840D}"/>
                      </a:ext>
                    </a:extLst>
                  </p:cNvPr>
                  <p:cNvCxnSpPr/>
                  <p:nvPr/>
                </p:nvCxnSpPr>
                <p:spPr>
                  <a:xfrm>
                    <a:off x="1362075" y="2801615"/>
                    <a:ext cx="180975"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445" name="Gruppieren 444">
                    <a:extLst>
                      <a:ext uri="{FF2B5EF4-FFF2-40B4-BE49-F238E27FC236}">
                        <a16:creationId xmlns:a16="http://schemas.microsoft.com/office/drawing/2014/main" id="{1B68BB30-6639-4A1A-8E1E-B1A0043AC333}"/>
                      </a:ext>
                    </a:extLst>
                  </p:cNvPr>
                  <p:cNvGrpSpPr/>
                  <p:nvPr/>
                </p:nvGrpSpPr>
                <p:grpSpPr>
                  <a:xfrm>
                    <a:off x="1424918" y="3039261"/>
                    <a:ext cx="55287" cy="55287"/>
                    <a:chOff x="1424918" y="3041642"/>
                    <a:chExt cx="55287" cy="55287"/>
                  </a:xfrm>
                </p:grpSpPr>
                <p:cxnSp>
                  <p:nvCxnSpPr>
                    <p:cNvPr id="449" name="Gerader Verbinder 448">
                      <a:extLst>
                        <a:ext uri="{FF2B5EF4-FFF2-40B4-BE49-F238E27FC236}">
                          <a16:creationId xmlns:a16="http://schemas.microsoft.com/office/drawing/2014/main" id="{C0E74270-53B5-4436-B0F6-C23AB3C425F3}"/>
                        </a:ext>
                      </a:extLst>
                    </p:cNvPr>
                    <p:cNvCxnSpPr>
                      <a:cxnSpLocks/>
                    </p:cNvCxnSpPr>
                    <p:nvPr/>
                  </p:nvCxnSpPr>
                  <p:spPr>
                    <a:xfrm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Gerader Verbinder 449">
                      <a:extLst>
                        <a:ext uri="{FF2B5EF4-FFF2-40B4-BE49-F238E27FC236}">
                          <a16:creationId xmlns:a16="http://schemas.microsoft.com/office/drawing/2014/main" id="{0A50886A-7F6D-42F2-9F39-932C2D07D932}"/>
                        </a:ext>
                      </a:extLst>
                    </p:cNvPr>
                    <p:cNvCxnSpPr>
                      <a:cxnSpLocks/>
                    </p:cNvCxnSpPr>
                    <p:nvPr/>
                  </p:nvCxnSpPr>
                  <p:spPr>
                    <a:xfrm rot="5400000" flipV="1">
                      <a:off x="1452562" y="304164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46" name="Textfeld 445">
                    <a:extLst>
                      <a:ext uri="{FF2B5EF4-FFF2-40B4-BE49-F238E27FC236}">
                        <a16:creationId xmlns:a16="http://schemas.microsoft.com/office/drawing/2014/main" id="{5EE04EE6-8B8C-45D6-AA39-167054DEF346}"/>
                      </a:ext>
                    </a:extLst>
                  </p:cNvPr>
                  <p:cNvSpPr txBox="1"/>
                  <p:nvPr/>
                </p:nvSpPr>
                <p:spPr>
                  <a:xfrm>
                    <a:off x="1500633" y="2801043"/>
                    <a:ext cx="823253" cy="230832"/>
                  </a:xfrm>
                  <a:prstGeom prst="rect">
                    <a:avLst/>
                  </a:prstGeom>
                  <a:noFill/>
                </p:spPr>
                <p:txBody>
                  <a:bodyPr wrap="square" rtlCol="0">
                    <a:spAutoFit/>
                  </a:bodyPr>
                  <a:lstStyle/>
                  <a:p>
                    <a:r>
                      <a:rPr lang="de-DE" sz="900" err="1">
                        <a:solidFill>
                          <a:schemeClr val="accent4"/>
                        </a:solidFill>
                      </a:rPr>
                      <a:t>Ibrutinib</a:t>
                    </a:r>
                    <a:endParaRPr lang="de-DE" sz="900">
                      <a:solidFill>
                        <a:schemeClr val="accent4"/>
                      </a:solidFill>
                    </a:endParaRPr>
                  </a:p>
                </p:txBody>
              </p:sp>
              <p:sp>
                <p:nvSpPr>
                  <p:cNvPr id="447" name="Textfeld 446">
                    <a:extLst>
                      <a:ext uri="{FF2B5EF4-FFF2-40B4-BE49-F238E27FC236}">
                        <a16:creationId xmlns:a16="http://schemas.microsoft.com/office/drawing/2014/main" id="{6746BE2C-5E7F-48DD-9E28-9070A75B8F7C}"/>
                      </a:ext>
                    </a:extLst>
                  </p:cNvPr>
                  <p:cNvSpPr txBox="1"/>
                  <p:nvPr/>
                </p:nvSpPr>
                <p:spPr>
                  <a:xfrm>
                    <a:off x="1498681" y="2669769"/>
                    <a:ext cx="909358" cy="236502"/>
                  </a:xfrm>
                  <a:prstGeom prst="rect">
                    <a:avLst/>
                  </a:prstGeom>
                  <a:noFill/>
                </p:spPr>
                <p:txBody>
                  <a:bodyPr wrap="square" rtlCol="0">
                    <a:spAutoFit/>
                  </a:bodyPr>
                  <a:lstStyle/>
                  <a:p>
                    <a:r>
                      <a:rPr lang="de-DE" sz="900">
                        <a:solidFill>
                          <a:schemeClr val="accent5"/>
                        </a:solidFill>
                      </a:rPr>
                      <a:t>Zanubrutinib</a:t>
                    </a:r>
                  </a:p>
                </p:txBody>
              </p:sp>
              <p:sp>
                <p:nvSpPr>
                  <p:cNvPr id="448" name="Textfeld 447">
                    <a:extLst>
                      <a:ext uri="{FF2B5EF4-FFF2-40B4-BE49-F238E27FC236}">
                        <a16:creationId xmlns:a16="http://schemas.microsoft.com/office/drawing/2014/main" id="{720BB5F7-5DD9-48B7-9653-7970C762300F}"/>
                      </a:ext>
                    </a:extLst>
                  </p:cNvPr>
                  <p:cNvSpPr txBox="1"/>
                  <p:nvPr/>
                </p:nvSpPr>
                <p:spPr>
                  <a:xfrm>
                    <a:off x="1506488" y="2943885"/>
                    <a:ext cx="823253" cy="230832"/>
                  </a:xfrm>
                  <a:prstGeom prst="rect">
                    <a:avLst/>
                  </a:prstGeom>
                  <a:noFill/>
                </p:spPr>
                <p:txBody>
                  <a:bodyPr wrap="square" rtlCol="0">
                    <a:spAutoFit/>
                  </a:bodyPr>
                  <a:lstStyle/>
                  <a:p>
                    <a:r>
                      <a:rPr lang="de-DE" sz="900" err="1"/>
                      <a:t>Censored</a:t>
                    </a:r>
                    <a:endParaRPr lang="de-DE" sz="900"/>
                  </a:p>
                </p:txBody>
              </p:sp>
            </p:grpSp>
          </p:grpSp>
          <p:sp>
            <p:nvSpPr>
              <p:cNvPr id="3" name="Freihandform: Form 2">
                <a:extLst>
                  <a:ext uri="{FF2B5EF4-FFF2-40B4-BE49-F238E27FC236}">
                    <a16:creationId xmlns:a16="http://schemas.microsoft.com/office/drawing/2014/main" id="{BCF378C4-DD04-4E90-A6CA-008C57A6B7C9}"/>
                  </a:ext>
                </a:extLst>
              </p:cNvPr>
              <p:cNvSpPr/>
              <p:nvPr/>
            </p:nvSpPr>
            <p:spPr>
              <a:xfrm>
                <a:off x="6996113" y="1904206"/>
                <a:ext cx="4724400" cy="248443"/>
              </a:xfrm>
              <a:custGeom>
                <a:avLst/>
                <a:gdLst>
                  <a:gd name="connsiteX0" fmla="*/ 0 w 4733925"/>
                  <a:gd name="connsiteY0" fmla="*/ 4762 h 252412"/>
                  <a:gd name="connsiteX1" fmla="*/ 123825 w 4733925"/>
                  <a:gd name="connsiteY1" fmla="*/ 0 h 252412"/>
                  <a:gd name="connsiteX2" fmla="*/ 123825 w 4733925"/>
                  <a:gd name="connsiteY2" fmla="*/ 19050 h 252412"/>
                  <a:gd name="connsiteX3" fmla="*/ 138112 w 4733925"/>
                  <a:gd name="connsiteY3" fmla="*/ 19050 h 252412"/>
                  <a:gd name="connsiteX4" fmla="*/ 138112 w 4733925"/>
                  <a:gd name="connsiteY4" fmla="*/ 28575 h 252412"/>
                  <a:gd name="connsiteX5" fmla="*/ 423862 w 4733925"/>
                  <a:gd name="connsiteY5" fmla="*/ 28575 h 252412"/>
                  <a:gd name="connsiteX6" fmla="*/ 423862 w 4733925"/>
                  <a:gd name="connsiteY6" fmla="*/ 47625 h 252412"/>
                  <a:gd name="connsiteX7" fmla="*/ 514350 w 4733925"/>
                  <a:gd name="connsiteY7" fmla="*/ 42862 h 252412"/>
                  <a:gd name="connsiteX8" fmla="*/ 514350 w 4733925"/>
                  <a:gd name="connsiteY8" fmla="*/ 52387 h 252412"/>
                  <a:gd name="connsiteX9" fmla="*/ 561975 w 4733925"/>
                  <a:gd name="connsiteY9" fmla="*/ 52387 h 252412"/>
                  <a:gd name="connsiteX10" fmla="*/ 561975 w 4733925"/>
                  <a:gd name="connsiteY10" fmla="*/ 66675 h 252412"/>
                  <a:gd name="connsiteX11" fmla="*/ 595312 w 4733925"/>
                  <a:gd name="connsiteY11" fmla="*/ 66675 h 252412"/>
                  <a:gd name="connsiteX12" fmla="*/ 595312 w 4733925"/>
                  <a:gd name="connsiteY12" fmla="*/ 76200 h 252412"/>
                  <a:gd name="connsiteX13" fmla="*/ 757237 w 4733925"/>
                  <a:gd name="connsiteY13" fmla="*/ 71437 h 252412"/>
                  <a:gd name="connsiteX14" fmla="*/ 757237 w 4733925"/>
                  <a:gd name="connsiteY14" fmla="*/ 85725 h 252412"/>
                  <a:gd name="connsiteX15" fmla="*/ 1090612 w 4733925"/>
                  <a:gd name="connsiteY15" fmla="*/ 80962 h 252412"/>
                  <a:gd name="connsiteX16" fmla="*/ 1090612 w 4733925"/>
                  <a:gd name="connsiteY16" fmla="*/ 95250 h 252412"/>
                  <a:gd name="connsiteX17" fmla="*/ 1538287 w 4733925"/>
                  <a:gd name="connsiteY17" fmla="*/ 90487 h 252412"/>
                  <a:gd name="connsiteX18" fmla="*/ 1538287 w 4733925"/>
                  <a:gd name="connsiteY18" fmla="*/ 100012 h 252412"/>
                  <a:gd name="connsiteX19" fmla="*/ 1547812 w 4733925"/>
                  <a:gd name="connsiteY19" fmla="*/ 100012 h 252412"/>
                  <a:gd name="connsiteX20" fmla="*/ 1547812 w 4733925"/>
                  <a:gd name="connsiteY20" fmla="*/ 114300 h 252412"/>
                  <a:gd name="connsiteX21" fmla="*/ 1809750 w 4733925"/>
                  <a:gd name="connsiteY21" fmla="*/ 109537 h 252412"/>
                  <a:gd name="connsiteX22" fmla="*/ 1809750 w 4733925"/>
                  <a:gd name="connsiteY22" fmla="*/ 128587 h 252412"/>
                  <a:gd name="connsiteX23" fmla="*/ 2062162 w 4733925"/>
                  <a:gd name="connsiteY23" fmla="*/ 123825 h 252412"/>
                  <a:gd name="connsiteX24" fmla="*/ 2062162 w 4733925"/>
                  <a:gd name="connsiteY24" fmla="*/ 133350 h 252412"/>
                  <a:gd name="connsiteX25" fmla="*/ 2076450 w 4733925"/>
                  <a:gd name="connsiteY25" fmla="*/ 133350 h 252412"/>
                  <a:gd name="connsiteX26" fmla="*/ 2076450 w 4733925"/>
                  <a:gd name="connsiteY26" fmla="*/ 147637 h 252412"/>
                  <a:gd name="connsiteX27" fmla="*/ 2305050 w 4733925"/>
                  <a:gd name="connsiteY27" fmla="*/ 147637 h 252412"/>
                  <a:gd name="connsiteX28" fmla="*/ 2305050 w 4733925"/>
                  <a:gd name="connsiteY28" fmla="*/ 152400 h 252412"/>
                  <a:gd name="connsiteX29" fmla="*/ 2566987 w 4733925"/>
                  <a:gd name="connsiteY29" fmla="*/ 157162 h 252412"/>
                  <a:gd name="connsiteX30" fmla="*/ 2566987 w 4733925"/>
                  <a:gd name="connsiteY30" fmla="*/ 161925 h 252412"/>
                  <a:gd name="connsiteX31" fmla="*/ 2928937 w 4733925"/>
                  <a:gd name="connsiteY31" fmla="*/ 161925 h 252412"/>
                  <a:gd name="connsiteX32" fmla="*/ 2928937 w 4733925"/>
                  <a:gd name="connsiteY32" fmla="*/ 171450 h 252412"/>
                  <a:gd name="connsiteX33" fmla="*/ 3581400 w 4733925"/>
                  <a:gd name="connsiteY33" fmla="*/ 171450 h 252412"/>
                  <a:gd name="connsiteX34" fmla="*/ 3581400 w 4733925"/>
                  <a:gd name="connsiteY34" fmla="*/ 195262 h 252412"/>
                  <a:gd name="connsiteX35" fmla="*/ 3690937 w 4733925"/>
                  <a:gd name="connsiteY35" fmla="*/ 190500 h 252412"/>
                  <a:gd name="connsiteX36" fmla="*/ 3690937 w 4733925"/>
                  <a:gd name="connsiteY36" fmla="*/ 209550 h 252412"/>
                  <a:gd name="connsiteX37" fmla="*/ 4124325 w 4733925"/>
                  <a:gd name="connsiteY37" fmla="*/ 219075 h 252412"/>
                  <a:gd name="connsiteX38" fmla="*/ 4124325 w 4733925"/>
                  <a:gd name="connsiteY38" fmla="*/ 252412 h 252412"/>
                  <a:gd name="connsiteX39" fmla="*/ 4733925 w 4733925"/>
                  <a:gd name="connsiteY39" fmla="*/ 252412 h 252412"/>
                  <a:gd name="connsiteX0" fmla="*/ 0 w 4733925"/>
                  <a:gd name="connsiteY0" fmla="*/ 4762 h 252412"/>
                  <a:gd name="connsiteX1" fmla="*/ 123825 w 4733925"/>
                  <a:gd name="connsiteY1" fmla="*/ 0 h 252412"/>
                  <a:gd name="connsiteX2" fmla="*/ 123825 w 4733925"/>
                  <a:gd name="connsiteY2" fmla="*/ 19050 h 252412"/>
                  <a:gd name="connsiteX3" fmla="*/ 138112 w 4733925"/>
                  <a:gd name="connsiteY3" fmla="*/ 19050 h 252412"/>
                  <a:gd name="connsiteX4" fmla="*/ 138112 w 4733925"/>
                  <a:gd name="connsiteY4" fmla="*/ 28575 h 252412"/>
                  <a:gd name="connsiteX5" fmla="*/ 423862 w 4733925"/>
                  <a:gd name="connsiteY5" fmla="*/ 28575 h 252412"/>
                  <a:gd name="connsiteX6" fmla="*/ 423862 w 4733925"/>
                  <a:gd name="connsiteY6" fmla="*/ 40481 h 252412"/>
                  <a:gd name="connsiteX7" fmla="*/ 514350 w 4733925"/>
                  <a:gd name="connsiteY7" fmla="*/ 42862 h 252412"/>
                  <a:gd name="connsiteX8" fmla="*/ 514350 w 4733925"/>
                  <a:gd name="connsiteY8" fmla="*/ 52387 h 252412"/>
                  <a:gd name="connsiteX9" fmla="*/ 561975 w 4733925"/>
                  <a:gd name="connsiteY9" fmla="*/ 52387 h 252412"/>
                  <a:gd name="connsiteX10" fmla="*/ 561975 w 4733925"/>
                  <a:gd name="connsiteY10" fmla="*/ 66675 h 252412"/>
                  <a:gd name="connsiteX11" fmla="*/ 595312 w 4733925"/>
                  <a:gd name="connsiteY11" fmla="*/ 66675 h 252412"/>
                  <a:gd name="connsiteX12" fmla="*/ 595312 w 4733925"/>
                  <a:gd name="connsiteY12" fmla="*/ 76200 h 252412"/>
                  <a:gd name="connsiteX13" fmla="*/ 757237 w 4733925"/>
                  <a:gd name="connsiteY13" fmla="*/ 71437 h 252412"/>
                  <a:gd name="connsiteX14" fmla="*/ 757237 w 4733925"/>
                  <a:gd name="connsiteY14" fmla="*/ 85725 h 252412"/>
                  <a:gd name="connsiteX15" fmla="*/ 1090612 w 4733925"/>
                  <a:gd name="connsiteY15" fmla="*/ 80962 h 252412"/>
                  <a:gd name="connsiteX16" fmla="*/ 1090612 w 4733925"/>
                  <a:gd name="connsiteY16" fmla="*/ 95250 h 252412"/>
                  <a:gd name="connsiteX17" fmla="*/ 1538287 w 4733925"/>
                  <a:gd name="connsiteY17" fmla="*/ 90487 h 252412"/>
                  <a:gd name="connsiteX18" fmla="*/ 1538287 w 4733925"/>
                  <a:gd name="connsiteY18" fmla="*/ 100012 h 252412"/>
                  <a:gd name="connsiteX19" fmla="*/ 1547812 w 4733925"/>
                  <a:gd name="connsiteY19" fmla="*/ 100012 h 252412"/>
                  <a:gd name="connsiteX20" fmla="*/ 1547812 w 4733925"/>
                  <a:gd name="connsiteY20" fmla="*/ 114300 h 252412"/>
                  <a:gd name="connsiteX21" fmla="*/ 1809750 w 4733925"/>
                  <a:gd name="connsiteY21" fmla="*/ 109537 h 252412"/>
                  <a:gd name="connsiteX22" fmla="*/ 1809750 w 4733925"/>
                  <a:gd name="connsiteY22" fmla="*/ 128587 h 252412"/>
                  <a:gd name="connsiteX23" fmla="*/ 2062162 w 4733925"/>
                  <a:gd name="connsiteY23" fmla="*/ 123825 h 252412"/>
                  <a:gd name="connsiteX24" fmla="*/ 2062162 w 4733925"/>
                  <a:gd name="connsiteY24" fmla="*/ 133350 h 252412"/>
                  <a:gd name="connsiteX25" fmla="*/ 2076450 w 4733925"/>
                  <a:gd name="connsiteY25" fmla="*/ 133350 h 252412"/>
                  <a:gd name="connsiteX26" fmla="*/ 2076450 w 4733925"/>
                  <a:gd name="connsiteY26" fmla="*/ 147637 h 252412"/>
                  <a:gd name="connsiteX27" fmla="*/ 2305050 w 4733925"/>
                  <a:gd name="connsiteY27" fmla="*/ 147637 h 252412"/>
                  <a:gd name="connsiteX28" fmla="*/ 2305050 w 4733925"/>
                  <a:gd name="connsiteY28" fmla="*/ 152400 h 252412"/>
                  <a:gd name="connsiteX29" fmla="*/ 2566987 w 4733925"/>
                  <a:gd name="connsiteY29" fmla="*/ 157162 h 252412"/>
                  <a:gd name="connsiteX30" fmla="*/ 2566987 w 4733925"/>
                  <a:gd name="connsiteY30" fmla="*/ 161925 h 252412"/>
                  <a:gd name="connsiteX31" fmla="*/ 2928937 w 4733925"/>
                  <a:gd name="connsiteY31" fmla="*/ 161925 h 252412"/>
                  <a:gd name="connsiteX32" fmla="*/ 2928937 w 4733925"/>
                  <a:gd name="connsiteY32" fmla="*/ 171450 h 252412"/>
                  <a:gd name="connsiteX33" fmla="*/ 3581400 w 4733925"/>
                  <a:gd name="connsiteY33" fmla="*/ 171450 h 252412"/>
                  <a:gd name="connsiteX34" fmla="*/ 3581400 w 4733925"/>
                  <a:gd name="connsiteY34" fmla="*/ 195262 h 252412"/>
                  <a:gd name="connsiteX35" fmla="*/ 3690937 w 4733925"/>
                  <a:gd name="connsiteY35" fmla="*/ 190500 h 252412"/>
                  <a:gd name="connsiteX36" fmla="*/ 3690937 w 4733925"/>
                  <a:gd name="connsiteY36" fmla="*/ 209550 h 252412"/>
                  <a:gd name="connsiteX37" fmla="*/ 4124325 w 4733925"/>
                  <a:gd name="connsiteY37" fmla="*/ 219075 h 252412"/>
                  <a:gd name="connsiteX38" fmla="*/ 4124325 w 4733925"/>
                  <a:gd name="connsiteY38" fmla="*/ 252412 h 252412"/>
                  <a:gd name="connsiteX39" fmla="*/ 4733925 w 4733925"/>
                  <a:gd name="connsiteY39" fmla="*/ 252412 h 252412"/>
                  <a:gd name="connsiteX0" fmla="*/ 0 w 4733925"/>
                  <a:gd name="connsiteY0" fmla="*/ 4762 h 252412"/>
                  <a:gd name="connsiteX1" fmla="*/ 123825 w 4733925"/>
                  <a:gd name="connsiteY1" fmla="*/ 0 h 252412"/>
                  <a:gd name="connsiteX2" fmla="*/ 123825 w 4733925"/>
                  <a:gd name="connsiteY2" fmla="*/ 19050 h 252412"/>
                  <a:gd name="connsiteX3" fmla="*/ 138112 w 4733925"/>
                  <a:gd name="connsiteY3" fmla="*/ 19050 h 252412"/>
                  <a:gd name="connsiteX4" fmla="*/ 138112 w 4733925"/>
                  <a:gd name="connsiteY4" fmla="*/ 28575 h 252412"/>
                  <a:gd name="connsiteX5" fmla="*/ 423862 w 4733925"/>
                  <a:gd name="connsiteY5" fmla="*/ 28575 h 252412"/>
                  <a:gd name="connsiteX6" fmla="*/ 423862 w 4733925"/>
                  <a:gd name="connsiteY6" fmla="*/ 40481 h 252412"/>
                  <a:gd name="connsiteX7" fmla="*/ 514350 w 4733925"/>
                  <a:gd name="connsiteY7" fmla="*/ 42862 h 252412"/>
                  <a:gd name="connsiteX8" fmla="*/ 514350 w 4733925"/>
                  <a:gd name="connsiteY8" fmla="*/ 52387 h 252412"/>
                  <a:gd name="connsiteX9" fmla="*/ 557212 w 4733925"/>
                  <a:gd name="connsiteY9" fmla="*/ 52387 h 252412"/>
                  <a:gd name="connsiteX10" fmla="*/ 561975 w 4733925"/>
                  <a:gd name="connsiteY10" fmla="*/ 66675 h 252412"/>
                  <a:gd name="connsiteX11" fmla="*/ 595312 w 4733925"/>
                  <a:gd name="connsiteY11" fmla="*/ 66675 h 252412"/>
                  <a:gd name="connsiteX12" fmla="*/ 595312 w 4733925"/>
                  <a:gd name="connsiteY12" fmla="*/ 76200 h 252412"/>
                  <a:gd name="connsiteX13" fmla="*/ 757237 w 4733925"/>
                  <a:gd name="connsiteY13" fmla="*/ 71437 h 252412"/>
                  <a:gd name="connsiteX14" fmla="*/ 757237 w 4733925"/>
                  <a:gd name="connsiteY14" fmla="*/ 85725 h 252412"/>
                  <a:gd name="connsiteX15" fmla="*/ 1090612 w 4733925"/>
                  <a:gd name="connsiteY15" fmla="*/ 80962 h 252412"/>
                  <a:gd name="connsiteX16" fmla="*/ 1090612 w 4733925"/>
                  <a:gd name="connsiteY16" fmla="*/ 95250 h 252412"/>
                  <a:gd name="connsiteX17" fmla="*/ 1538287 w 4733925"/>
                  <a:gd name="connsiteY17" fmla="*/ 90487 h 252412"/>
                  <a:gd name="connsiteX18" fmla="*/ 1538287 w 4733925"/>
                  <a:gd name="connsiteY18" fmla="*/ 100012 h 252412"/>
                  <a:gd name="connsiteX19" fmla="*/ 1547812 w 4733925"/>
                  <a:gd name="connsiteY19" fmla="*/ 100012 h 252412"/>
                  <a:gd name="connsiteX20" fmla="*/ 1547812 w 4733925"/>
                  <a:gd name="connsiteY20" fmla="*/ 114300 h 252412"/>
                  <a:gd name="connsiteX21" fmla="*/ 1809750 w 4733925"/>
                  <a:gd name="connsiteY21" fmla="*/ 109537 h 252412"/>
                  <a:gd name="connsiteX22" fmla="*/ 1809750 w 4733925"/>
                  <a:gd name="connsiteY22" fmla="*/ 128587 h 252412"/>
                  <a:gd name="connsiteX23" fmla="*/ 2062162 w 4733925"/>
                  <a:gd name="connsiteY23" fmla="*/ 123825 h 252412"/>
                  <a:gd name="connsiteX24" fmla="*/ 2062162 w 4733925"/>
                  <a:gd name="connsiteY24" fmla="*/ 133350 h 252412"/>
                  <a:gd name="connsiteX25" fmla="*/ 2076450 w 4733925"/>
                  <a:gd name="connsiteY25" fmla="*/ 133350 h 252412"/>
                  <a:gd name="connsiteX26" fmla="*/ 2076450 w 4733925"/>
                  <a:gd name="connsiteY26" fmla="*/ 147637 h 252412"/>
                  <a:gd name="connsiteX27" fmla="*/ 2305050 w 4733925"/>
                  <a:gd name="connsiteY27" fmla="*/ 147637 h 252412"/>
                  <a:gd name="connsiteX28" fmla="*/ 2305050 w 4733925"/>
                  <a:gd name="connsiteY28" fmla="*/ 152400 h 252412"/>
                  <a:gd name="connsiteX29" fmla="*/ 2566987 w 4733925"/>
                  <a:gd name="connsiteY29" fmla="*/ 157162 h 252412"/>
                  <a:gd name="connsiteX30" fmla="*/ 2566987 w 4733925"/>
                  <a:gd name="connsiteY30" fmla="*/ 161925 h 252412"/>
                  <a:gd name="connsiteX31" fmla="*/ 2928937 w 4733925"/>
                  <a:gd name="connsiteY31" fmla="*/ 161925 h 252412"/>
                  <a:gd name="connsiteX32" fmla="*/ 2928937 w 4733925"/>
                  <a:gd name="connsiteY32" fmla="*/ 171450 h 252412"/>
                  <a:gd name="connsiteX33" fmla="*/ 3581400 w 4733925"/>
                  <a:gd name="connsiteY33" fmla="*/ 171450 h 252412"/>
                  <a:gd name="connsiteX34" fmla="*/ 3581400 w 4733925"/>
                  <a:gd name="connsiteY34" fmla="*/ 195262 h 252412"/>
                  <a:gd name="connsiteX35" fmla="*/ 3690937 w 4733925"/>
                  <a:gd name="connsiteY35" fmla="*/ 190500 h 252412"/>
                  <a:gd name="connsiteX36" fmla="*/ 3690937 w 4733925"/>
                  <a:gd name="connsiteY36" fmla="*/ 209550 h 252412"/>
                  <a:gd name="connsiteX37" fmla="*/ 4124325 w 4733925"/>
                  <a:gd name="connsiteY37" fmla="*/ 219075 h 252412"/>
                  <a:gd name="connsiteX38" fmla="*/ 4124325 w 4733925"/>
                  <a:gd name="connsiteY38" fmla="*/ 252412 h 252412"/>
                  <a:gd name="connsiteX39" fmla="*/ 4733925 w 4733925"/>
                  <a:gd name="connsiteY39" fmla="*/ 252412 h 252412"/>
                  <a:gd name="connsiteX0" fmla="*/ 0 w 4733925"/>
                  <a:gd name="connsiteY0" fmla="*/ 4762 h 252412"/>
                  <a:gd name="connsiteX1" fmla="*/ 123825 w 4733925"/>
                  <a:gd name="connsiteY1" fmla="*/ 0 h 252412"/>
                  <a:gd name="connsiteX2" fmla="*/ 123825 w 4733925"/>
                  <a:gd name="connsiteY2" fmla="*/ 19050 h 252412"/>
                  <a:gd name="connsiteX3" fmla="*/ 138112 w 4733925"/>
                  <a:gd name="connsiteY3" fmla="*/ 19050 h 252412"/>
                  <a:gd name="connsiteX4" fmla="*/ 138112 w 4733925"/>
                  <a:gd name="connsiteY4" fmla="*/ 28575 h 252412"/>
                  <a:gd name="connsiteX5" fmla="*/ 423862 w 4733925"/>
                  <a:gd name="connsiteY5" fmla="*/ 28575 h 252412"/>
                  <a:gd name="connsiteX6" fmla="*/ 423862 w 4733925"/>
                  <a:gd name="connsiteY6" fmla="*/ 40481 h 252412"/>
                  <a:gd name="connsiteX7" fmla="*/ 514350 w 4733925"/>
                  <a:gd name="connsiteY7" fmla="*/ 42862 h 252412"/>
                  <a:gd name="connsiteX8" fmla="*/ 514350 w 4733925"/>
                  <a:gd name="connsiteY8" fmla="*/ 52387 h 252412"/>
                  <a:gd name="connsiteX9" fmla="*/ 557212 w 4733925"/>
                  <a:gd name="connsiteY9" fmla="*/ 52387 h 252412"/>
                  <a:gd name="connsiteX10" fmla="*/ 559594 w 4733925"/>
                  <a:gd name="connsiteY10" fmla="*/ 66675 h 252412"/>
                  <a:gd name="connsiteX11" fmla="*/ 595312 w 4733925"/>
                  <a:gd name="connsiteY11" fmla="*/ 66675 h 252412"/>
                  <a:gd name="connsiteX12" fmla="*/ 595312 w 4733925"/>
                  <a:gd name="connsiteY12" fmla="*/ 76200 h 252412"/>
                  <a:gd name="connsiteX13" fmla="*/ 757237 w 4733925"/>
                  <a:gd name="connsiteY13" fmla="*/ 71437 h 252412"/>
                  <a:gd name="connsiteX14" fmla="*/ 757237 w 4733925"/>
                  <a:gd name="connsiteY14" fmla="*/ 85725 h 252412"/>
                  <a:gd name="connsiteX15" fmla="*/ 1090612 w 4733925"/>
                  <a:gd name="connsiteY15" fmla="*/ 80962 h 252412"/>
                  <a:gd name="connsiteX16" fmla="*/ 1090612 w 4733925"/>
                  <a:gd name="connsiteY16" fmla="*/ 95250 h 252412"/>
                  <a:gd name="connsiteX17" fmla="*/ 1538287 w 4733925"/>
                  <a:gd name="connsiteY17" fmla="*/ 90487 h 252412"/>
                  <a:gd name="connsiteX18" fmla="*/ 1538287 w 4733925"/>
                  <a:gd name="connsiteY18" fmla="*/ 100012 h 252412"/>
                  <a:gd name="connsiteX19" fmla="*/ 1547812 w 4733925"/>
                  <a:gd name="connsiteY19" fmla="*/ 100012 h 252412"/>
                  <a:gd name="connsiteX20" fmla="*/ 1547812 w 4733925"/>
                  <a:gd name="connsiteY20" fmla="*/ 114300 h 252412"/>
                  <a:gd name="connsiteX21" fmla="*/ 1809750 w 4733925"/>
                  <a:gd name="connsiteY21" fmla="*/ 109537 h 252412"/>
                  <a:gd name="connsiteX22" fmla="*/ 1809750 w 4733925"/>
                  <a:gd name="connsiteY22" fmla="*/ 128587 h 252412"/>
                  <a:gd name="connsiteX23" fmla="*/ 2062162 w 4733925"/>
                  <a:gd name="connsiteY23" fmla="*/ 123825 h 252412"/>
                  <a:gd name="connsiteX24" fmla="*/ 2062162 w 4733925"/>
                  <a:gd name="connsiteY24" fmla="*/ 133350 h 252412"/>
                  <a:gd name="connsiteX25" fmla="*/ 2076450 w 4733925"/>
                  <a:gd name="connsiteY25" fmla="*/ 133350 h 252412"/>
                  <a:gd name="connsiteX26" fmla="*/ 2076450 w 4733925"/>
                  <a:gd name="connsiteY26" fmla="*/ 147637 h 252412"/>
                  <a:gd name="connsiteX27" fmla="*/ 2305050 w 4733925"/>
                  <a:gd name="connsiteY27" fmla="*/ 147637 h 252412"/>
                  <a:gd name="connsiteX28" fmla="*/ 2305050 w 4733925"/>
                  <a:gd name="connsiteY28" fmla="*/ 152400 h 252412"/>
                  <a:gd name="connsiteX29" fmla="*/ 2566987 w 4733925"/>
                  <a:gd name="connsiteY29" fmla="*/ 157162 h 252412"/>
                  <a:gd name="connsiteX30" fmla="*/ 2566987 w 4733925"/>
                  <a:gd name="connsiteY30" fmla="*/ 161925 h 252412"/>
                  <a:gd name="connsiteX31" fmla="*/ 2928937 w 4733925"/>
                  <a:gd name="connsiteY31" fmla="*/ 161925 h 252412"/>
                  <a:gd name="connsiteX32" fmla="*/ 2928937 w 4733925"/>
                  <a:gd name="connsiteY32" fmla="*/ 171450 h 252412"/>
                  <a:gd name="connsiteX33" fmla="*/ 3581400 w 4733925"/>
                  <a:gd name="connsiteY33" fmla="*/ 171450 h 252412"/>
                  <a:gd name="connsiteX34" fmla="*/ 3581400 w 4733925"/>
                  <a:gd name="connsiteY34" fmla="*/ 195262 h 252412"/>
                  <a:gd name="connsiteX35" fmla="*/ 3690937 w 4733925"/>
                  <a:gd name="connsiteY35" fmla="*/ 190500 h 252412"/>
                  <a:gd name="connsiteX36" fmla="*/ 3690937 w 4733925"/>
                  <a:gd name="connsiteY36" fmla="*/ 209550 h 252412"/>
                  <a:gd name="connsiteX37" fmla="*/ 4124325 w 4733925"/>
                  <a:gd name="connsiteY37" fmla="*/ 219075 h 252412"/>
                  <a:gd name="connsiteX38" fmla="*/ 4124325 w 4733925"/>
                  <a:gd name="connsiteY38" fmla="*/ 252412 h 252412"/>
                  <a:gd name="connsiteX39" fmla="*/ 4733925 w 4733925"/>
                  <a:gd name="connsiteY39" fmla="*/ 252412 h 252412"/>
                  <a:gd name="connsiteX0" fmla="*/ 0 w 4733925"/>
                  <a:gd name="connsiteY0" fmla="*/ 4762 h 252412"/>
                  <a:gd name="connsiteX1" fmla="*/ 123825 w 4733925"/>
                  <a:gd name="connsiteY1" fmla="*/ 0 h 252412"/>
                  <a:gd name="connsiteX2" fmla="*/ 123825 w 4733925"/>
                  <a:gd name="connsiteY2" fmla="*/ 19050 h 252412"/>
                  <a:gd name="connsiteX3" fmla="*/ 138112 w 4733925"/>
                  <a:gd name="connsiteY3" fmla="*/ 19050 h 252412"/>
                  <a:gd name="connsiteX4" fmla="*/ 138112 w 4733925"/>
                  <a:gd name="connsiteY4" fmla="*/ 28575 h 252412"/>
                  <a:gd name="connsiteX5" fmla="*/ 423862 w 4733925"/>
                  <a:gd name="connsiteY5" fmla="*/ 28575 h 252412"/>
                  <a:gd name="connsiteX6" fmla="*/ 423862 w 4733925"/>
                  <a:gd name="connsiteY6" fmla="*/ 40481 h 252412"/>
                  <a:gd name="connsiteX7" fmla="*/ 514350 w 4733925"/>
                  <a:gd name="connsiteY7" fmla="*/ 42862 h 252412"/>
                  <a:gd name="connsiteX8" fmla="*/ 514350 w 4733925"/>
                  <a:gd name="connsiteY8" fmla="*/ 52387 h 252412"/>
                  <a:gd name="connsiteX9" fmla="*/ 557212 w 4733925"/>
                  <a:gd name="connsiteY9" fmla="*/ 52387 h 252412"/>
                  <a:gd name="connsiteX10" fmla="*/ 559594 w 4733925"/>
                  <a:gd name="connsiteY10" fmla="*/ 66675 h 252412"/>
                  <a:gd name="connsiteX11" fmla="*/ 595312 w 4733925"/>
                  <a:gd name="connsiteY11" fmla="*/ 66675 h 252412"/>
                  <a:gd name="connsiteX12" fmla="*/ 595312 w 4733925"/>
                  <a:gd name="connsiteY12" fmla="*/ 76200 h 252412"/>
                  <a:gd name="connsiteX13" fmla="*/ 757237 w 4733925"/>
                  <a:gd name="connsiteY13" fmla="*/ 71437 h 252412"/>
                  <a:gd name="connsiteX14" fmla="*/ 757237 w 4733925"/>
                  <a:gd name="connsiteY14" fmla="*/ 85725 h 252412"/>
                  <a:gd name="connsiteX15" fmla="*/ 1090612 w 4733925"/>
                  <a:gd name="connsiteY15" fmla="*/ 80962 h 252412"/>
                  <a:gd name="connsiteX16" fmla="*/ 1090612 w 4733925"/>
                  <a:gd name="connsiteY16" fmla="*/ 95250 h 252412"/>
                  <a:gd name="connsiteX17" fmla="*/ 1538287 w 4733925"/>
                  <a:gd name="connsiteY17" fmla="*/ 90487 h 252412"/>
                  <a:gd name="connsiteX18" fmla="*/ 1538287 w 4733925"/>
                  <a:gd name="connsiteY18" fmla="*/ 100012 h 252412"/>
                  <a:gd name="connsiteX19" fmla="*/ 1547812 w 4733925"/>
                  <a:gd name="connsiteY19" fmla="*/ 100012 h 252412"/>
                  <a:gd name="connsiteX20" fmla="*/ 1547812 w 4733925"/>
                  <a:gd name="connsiteY20" fmla="*/ 114300 h 252412"/>
                  <a:gd name="connsiteX21" fmla="*/ 1809750 w 4733925"/>
                  <a:gd name="connsiteY21" fmla="*/ 109537 h 252412"/>
                  <a:gd name="connsiteX22" fmla="*/ 1809750 w 4733925"/>
                  <a:gd name="connsiteY22" fmla="*/ 128587 h 252412"/>
                  <a:gd name="connsiteX23" fmla="*/ 2062162 w 4733925"/>
                  <a:gd name="connsiteY23" fmla="*/ 123825 h 252412"/>
                  <a:gd name="connsiteX24" fmla="*/ 2062162 w 4733925"/>
                  <a:gd name="connsiteY24" fmla="*/ 133350 h 252412"/>
                  <a:gd name="connsiteX25" fmla="*/ 2076450 w 4733925"/>
                  <a:gd name="connsiteY25" fmla="*/ 133350 h 252412"/>
                  <a:gd name="connsiteX26" fmla="*/ 2076450 w 4733925"/>
                  <a:gd name="connsiteY26" fmla="*/ 147637 h 252412"/>
                  <a:gd name="connsiteX27" fmla="*/ 2305050 w 4733925"/>
                  <a:gd name="connsiteY27" fmla="*/ 147637 h 252412"/>
                  <a:gd name="connsiteX28" fmla="*/ 2305050 w 4733925"/>
                  <a:gd name="connsiteY28" fmla="*/ 152400 h 252412"/>
                  <a:gd name="connsiteX29" fmla="*/ 2566987 w 4733925"/>
                  <a:gd name="connsiteY29" fmla="*/ 157162 h 252412"/>
                  <a:gd name="connsiteX30" fmla="*/ 2566987 w 4733925"/>
                  <a:gd name="connsiteY30" fmla="*/ 161925 h 252412"/>
                  <a:gd name="connsiteX31" fmla="*/ 2928937 w 4733925"/>
                  <a:gd name="connsiteY31" fmla="*/ 161925 h 252412"/>
                  <a:gd name="connsiteX32" fmla="*/ 2928937 w 4733925"/>
                  <a:gd name="connsiteY32" fmla="*/ 171450 h 252412"/>
                  <a:gd name="connsiteX33" fmla="*/ 3581400 w 4733925"/>
                  <a:gd name="connsiteY33" fmla="*/ 171450 h 252412"/>
                  <a:gd name="connsiteX34" fmla="*/ 3581400 w 4733925"/>
                  <a:gd name="connsiteY34" fmla="*/ 195262 h 252412"/>
                  <a:gd name="connsiteX35" fmla="*/ 3690937 w 4733925"/>
                  <a:gd name="connsiteY35" fmla="*/ 190500 h 252412"/>
                  <a:gd name="connsiteX36" fmla="*/ 3690937 w 4733925"/>
                  <a:gd name="connsiteY36" fmla="*/ 209550 h 252412"/>
                  <a:gd name="connsiteX37" fmla="*/ 4124325 w 4733925"/>
                  <a:gd name="connsiteY37" fmla="*/ 219075 h 252412"/>
                  <a:gd name="connsiteX38" fmla="*/ 4124325 w 4733925"/>
                  <a:gd name="connsiteY38" fmla="*/ 252412 h 252412"/>
                  <a:gd name="connsiteX39" fmla="*/ 4733925 w 4733925"/>
                  <a:gd name="connsiteY39" fmla="*/ 252412 h 252412"/>
                  <a:gd name="connsiteX0" fmla="*/ 0 w 4733925"/>
                  <a:gd name="connsiteY0" fmla="*/ 4762 h 252412"/>
                  <a:gd name="connsiteX1" fmla="*/ 123825 w 4733925"/>
                  <a:gd name="connsiteY1" fmla="*/ 0 h 252412"/>
                  <a:gd name="connsiteX2" fmla="*/ 123825 w 4733925"/>
                  <a:gd name="connsiteY2" fmla="*/ 19050 h 252412"/>
                  <a:gd name="connsiteX3" fmla="*/ 138112 w 4733925"/>
                  <a:gd name="connsiteY3" fmla="*/ 19050 h 252412"/>
                  <a:gd name="connsiteX4" fmla="*/ 138112 w 4733925"/>
                  <a:gd name="connsiteY4" fmla="*/ 28575 h 252412"/>
                  <a:gd name="connsiteX5" fmla="*/ 423862 w 4733925"/>
                  <a:gd name="connsiteY5" fmla="*/ 28575 h 252412"/>
                  <a:gd name="connsiteX6" fmla="*/ 423862 w 4733925"/>
                  <a:gd name="connsiteY6" fmla="*/ 40481 h 252412"/>
                  <a:gd name="connsiteX7" fmla="*/ 514350 w 4733925"/>
                  <a:gd name="connsiteY7" fmla="*/ 42862 h 252412"/>
                  <a:gd name="connsiteX8" fmla="*/ 514350 w 4733925"/>
                  <a:gd name="connsiteY8" fmla="*/ 52387 h 252412"/>
                  <a:gd name="connsiteX9" fmla="*/ 557212 w 4733925"/>
                  <a:gd name="connsiteY9" fmla="*/ 52387 h 252412"/>
                  <a:gd name="connsiteX10" fmla="*/ 554832 w 4733925"/>
                  <a:gd name="connsiteY10" fmla="*/ 66675 h 252412"/>
                  <a:gd name="connsiteX11" fmla="*/ 595312 w 4733925"/>
                  <a:gd name="connsiteY11" fmla="*/ 66675 h 252412"/>
                  <a:gd name="connsiteX12" fmla="*/ 595312 w 4733925"/>
                  <a:gd name="connsiteY12" fmla="*/ 76200 h 252412"/>
                  <a:gd name="connsiteX13" fmla="*/ 757237 w 4733925"/>
                  <a:gd name="connsiteY13" fmla="*/ 71437 h 252412"/>
                  <a:gd name="connsiteX14" fmla="*/ 757237 w 4733925"/>
                  <a:gd name="connsiteY14" fmla="*/ 85725 h 252412"/>
                  <a:gd name="connsiteX15" fmla="*/ 1090612 w 4733925"/>
                  <a:gd name="connsiteY15" fmla="*/ 80962 h 252412"/>
                  <a:gd name="connsiteX16" fmla="*/ 1090612 w 4733925"/>
                  <a:gd name="connsiteY16" fmla="*/ 95250 h 252412"/>
                  <a:gd name="connsiteX17" fmla="*/ 1538287 w 4733925"/>
                  <a:gd name="connsiteY17" fmla="*/ 90487 h 252412"/>
                  <a:gd name="connsiteX18" fmla="*/ 1538287 w 4733925"/>
                  <a:gd name="connsiteY18" fmla="*/ 100012 h 252412"/>
                  <a:gd name="connsiteX19" fmla="*/ 1547812 w 4733925"/>
                  <a:gd name="connsiteY19" fmla="*/ 100012 h 252412"/>
                  <a:gd name="connsiteX20" fmla="*/ 1547812 w 4733925"/>
                  <a:gd name="connsiteY20" fmla="*/ 114300 h 252412"/>
                  <a:gd name="connsiteX21" fmla="*/ 1809750 w 4733925"/>
                  <a:gd name="connsiteY21" fmla="*/ 109537 h 252412"/>
                  <a:gd name="connsiteX22" fmla="*/ 1809750 w 4733925"/>
                  <a:gd name="connsiteY22" fmla="*/ 128587 h 252412"/>
                  <a:gd name="connsiteX23" fmla="*/ 2062162 w 4733925"/>
                  <a:gd name="connsiteY23" fmla="*/ 123825 h 252412"/>
                  <a:gd name="connsiteX24" fmla="*/ 2062162 w 4733925"/>
                  <a:gd name="connsiteY24" fmla="*/ 133350 h 252412"/>
                  <a:gd name="connsiteX25" fmla="*/ 2076450 w 4733925"/>
                  <a:gd name="connsiteY25" fmla="*/ 133350 h 252412"/>
                  <a:gd name="connsiteX26" fmla="*/ 2076450 w 4733925"/>
                  <a:gd name="connsiteY26" fmla="*/ 147637 h 252412"/>
                  <a:gd name="connsiteX27" fmla="*/ 2305050 w 4733925"/>
                  <a:gd name="connsiteY27" fmla="*/ 147637 h 252412"/>
                  <a:gd name="connsiteX28" fmla="*/ 2305050 w 4733925"/>
                  <a:gd name="connsiteY28" fmla="*/ 152400 h 252412"/>
                  <a:gd name="connsiteX29" fmla="*/ 2566987 w 4733925"/>
                  <a:gd name="connsiteY29" fmla="*/ 157162 h 252412"/>
                  <a:gd name="connsiteX30" fmla="*/ 2566987 w 4733925"/>
                  <a:gd name="connsiteY30" fmla="*/ 161925 h 252412"/>
                  <a:gd name="connsiteX31" fmla="*/ 2928937 w 4733925"/>
                  <a:gd name="connsiteY31" fmla="*/ 161925 h 252412"/>
                  <a:gd name="connsiteX32" fmla="*/ 2928937 w 4733925"/>
                  <a:gd name="connsiteY32" fmla="*/ 171450 h 252412"/>
                  <a:gd name="connsiteX33" fmla="*/ 3581400 w 4733925"/>
                  <a:gd name="connsiteY33" fmla="*/ 171450 h 252412"/>
                  <a:gd name="connsiteX34" fmla="*/ 3581400 w 4733925"/>
                  <a:gd name="connsiteY34" fmla="*/ 195262 h 252412"/>
                  <a:gd name="connsiteX35" fmla="*/ 3690937 w 4733925"/>
                  <a:gd name="connsiteY35" fmla="*/ 190500 h 252412"/>
                  <a:gd name="connsiteX36" fmla="*/ 3690937 w 4733925"/>
                  <a:gd name="connsiteY36" fmla="*/ 209550 h 252412"/>
                  <a:gd name="connsiteX37" fmla="*/ 4124325 w 4733925"/>
                  <a:gd name="connsiteY37" fmla="*/ 219075 h 252412"/>
                  <a:gd name="connsiteX38" fmla="*/ 4124325 w 4733925"/>
                  <a:gd name="connsiteY38" fmla="*/ 252412 h 252412"/>
                  <a:gd name="connsiteX39" fmla="*/ 4733925 w 4733925"/>
                  <a:gd name="connsiteY39" fmla="*/ 252412 h 252412"/>
                  <a:gd name="connsiteX0" fmla="*/ 0 w 4733925"/>
                  <a:gd name="connsiteY0" fmla="*/ 4762 h 252412"/>
                  <a:gd name="connsiteX1" fmla="*/ 123825 w 4733925"/>
                  <a:gd name="connsiteY1" fmla="*/ 0 h 252412"/>
                  <a:gd name="connsiteX2" fmla="*/ 123825 w 4733925"/>
                  <a:gd name="connsiteY2" fmla="*/ 19050 h 252412"/>
                  <a:gd name="connsiteX3" fmla="*/ 138112 w 4733925"/>
                  <a:gd name="connsiteY3" fmla="*/ 19050 h 252412"/>
                  <a:gd name="connsiteX4" fmla="*/ 138112 w 4733925"/>
                  <a:gd name="connsiteY4" fmla="*/ 28575 h 252412"/>
                  <a:gd name="connsiteX5" fmla="*/ 423862 w 4733925"/>
                  <a:gd name="connsiteY5" fmla="*/ 28575 h 252412"/>
                  <a:gd name="connsiteX6" fmla="*/ 423862 w 4733925"/>
                  <a:gd name="connsiteY6" fmla="*/ 40481 h 252412"/>
                  <a:gd name="connsiteX7" fmla="*/ 514350 w 4733925"/>
                  <a:gd name="connsiteY7" fmla="*/ 42862 h 252412"/>
                  <a:gd name="connsiteX8" fmla="*/ 514350 w 4733925"/>
                  <a:gd name="connsiteY8" fmla="*/ 52387 h 252412"/>
                  <a:gd name="connsiteX9" fmla="*/ 557212 w 4733925"/>
                  <a:gd name="connsiteY9" fmla="*/ 52387 h 252412"/>
                  <a:gd name="connsiteX10" fmla="*/ 557213 w 4733925"/>
                  <a:gd name="connsiteY10" fmla="*/ 66675 h 252412"/>
                  <a:gd name="connsiteX11" fmla="*/ 595312 w 4733925"/>
                  <a:gd name="connsiteY11" fmla="*/ 66675 h 252412"/>
                  <a:gd name="connsiteX12" fmla="*/ 595312 w 4733925"/>
                  <a:gd name="connsiteY12" fmla="*/ 76200 h 252412"/>
                  <a:gd name="connsiteX13" fmla="*/ 757237 w 4733925"/>
                  <a:gd name="connsiteY13" fmla="*/ 71437 h 252412"/>
                  <a:gd name="connsiteX14" fmla="*/ 757237 w 4733925"/>
                  <a:gd name="connsiteY14" fmla="*/ 85725 h 252412"/>
                  <a:gd name="connsiteX15" fmla="*/ 1090612 w 4733925"/>
                  <a:gd name="connsiteY15" fmla="*/ 80962 h 252412"/>
                  <a:gd name="connsiteX16" fmla="*/ 1090612 w 4733925"/>
                  <a:gd name="connsiteY16" fmla="*/ 95250 h 252412"/>
                  <a:gd name="connsiteX17" fmla="*/ 1538287 w 4733925"/>
                  <a:gd name="connsiteY17" fmla="*/ 90487 h 252412"/>
                  <a:gd name="connsiteX18" fmla="*/ 1538287 w 4733925"/>
                  <a:gd name="connsiteY18" fmla="*/ 100012 h 252412"/>
                  <a:gd name="connsiteX19" fmla="*/ 1547812 w 4733925"/>
                  <a:gd name="connsiteY19" fmla="*/ 100012 h 252412"/>
                  <a:gd name="connsiteX20" fmla="*/ 1547812 w 4733925"/>
                  <a:gd name="connsiteY20" fmla="*/ 114300 h 252412"/>
                  <a:gd name="connsiteX21" fmla="*/ 1809750 w 4733925"/>
                  <a:gd name="connsiteY21" fmla="*/ 109537 h 252412"/>
                  <a:gd name="connsiteX22" fmla="*/ 1809750 w 4733925"/>
                  <a:gd name="connsiteY22" fmla="*/ 128587 h 252412"/>
                  <a:gd name="connsiteX23" fmla="*/ 2062162 w 4733925"/>
                  <a:gd name="connsiteY23" fmla="*/ 123825 h 252412"/>
                  <a:gd name="connsiteX24" fmla="*/ 2062162 w 4733925"/>
                  <a:gd name="connsiteY24" fmla="*/ 133350 h 252412"/>
                  <a:gd name="connsiteX25" fmla="*/ 2076450 w 4733925"/>
                  <a:gd name="connsiteY25" fmla="*/ 133350 h 252412"/>
                  <a:gd name="connsiteX26" fmla="*/ 2076450 w 4733925"/>
                  <a:gd name="connsiteY26" fmla="*/ 147637 h 252412"/>
                  <a:gd name="connsiteX27" fmla="*/ 2305050 w 4733925"/>
                  <a:gd name="connsiteY27" fmla="*/ 147637 h 252412"/>
                  <a:gd name="connsiteX28" fmla="*/ 2305050 w 4733925"/>
                  <a:gd name="connsiteY28" fmla="*/ 152400 h 252412"/>
                  <a:gd name="connsiteX29" fmla="*/ 2566987 w 4733925"/>
                  <a:gd name="connsiteY29" fmla="*/ 157162 h 252412"/>
                  <a:gd name="connsiteX30" fmla="*/ 2566987 w 4733925"/>
                  <a:gd name="connsiteY30" fmla="*/ 161925 h 252412"/>
                  <a:gd name="connsiteX31" fmla="*/ 2928937 w 4733925"/>
                  <a:gd name="connsiteY31" fmla="*/ 161925 h 252412"/>
                  <a:gd name="connsiteX32" fmla="*/ 2928937 w 4733925"/>
                  <a:gd name="connsiteY32" fmla="*/ 171450 h 252412"/>
                  <a:gd name="connsiteX33" fmla="*/ 3581400 w 4733925"/>
                  <a:gd name="connsiteY33" fmla="*/ 171450 h 252412"/>
                  <a:gd name="connsiteX34" fmla="*/ 3581400 w 4733925"/>
                  <a:gd name="connsiteY34" fmla="*/ 195262 h 252412"/>
                  <a:gd name="connsiteX35" fmla="*/ 3690937 w 4733925"/>
                  <a:gd name="connsiteY35" fmla="*/ 190500 h 252412"/>
                  <a:gd name="connsiteX36" fmla="*/ 3690937 w 4733925"/>
                  <a:gd name="connsiteY36" fmla="*/ 209550 h 252412"/>
                  <a:gd name="connsiteX37" fmla="*/ 4124325 w 4733925"/>
                  <a:gd name="connsiteY37" fmla="*/ 219075 h 252412"/>
                  <a:gd name="connsiteX38" fmla="*/ 4124325 w 4733925"/>
                  <a:gd name="connsiteY38" fmla="*/ 252412 h 252412"/>
                  <a:gd name="connsiteX39" fmla="*/ 4733925 w 4733925"/>
                  <a:gd name="connsiteY39" fmla="*/ 252412 h 252412"/>
                  <a:gd name="connsiteX0" fmla="*/ 0 w 4733925"/>
                  <a:gd name="connsiteY0" fmla="*/ 4762 h 252412"/>
                  <a:gd name="connsiteX1" fmla="*/ 123825 w 4733925"/>
                  <a:gd name="connsiteY1" fmla="*/ 0 h 252412"/>
                  <a:gd name="connsiteX2" fmla="*/ 123825 w 4733925"/>
                  <a:gd name="connsiteY2" fmla="*/ 19050 h 252412"/>
                  <a:gd name="connsiteX3" fmla="*/ 138112 w 4733925"/>
                  <a:gd name="connsiteY3" fmla="*/ 19050 h 252412"/>
                  <a:gd name="connsiteX4" fmla="*/ 138112 w 4733925"/>
                  <a:gd name="connsiteY4" fmla="*/ 28575 h 252412"/>
                  <a:gd name="connsiteX5" fmla="*/ 423862 w 4733925"/>
                  <a:gd name="connsiteY5" fmla="*/ 28575 h 252412"/>
                  <a:gd name="connsiteX6" fmla="*/ 423862 w 4733925"/>
                  <a:gd name="connsiteY6" fmla="*/ 40481 h 252412"/>
                  <a:gd name="connsiteX7" fmla="*/ 514350 w 4733925"/>
                  <a:gd name="connsiteY7" fmla="*/ 42862 h 252412"/>
                  <a:gd name="connsiteX8" fmla="*/ 514350 w 4733925"/>
                  <a:gd name="connsiteY8" fmla="*/ 52387 h 252412"/>
                  <a:gd name="connsiteX9" fmla="*/ 557212 w 4733925"/>
                  <a:gd name="connsiteY9" fmla="*/ 52387 h 252412"/>
                  <a:gd name="connsiteX10" fmla="*/ 557213 w 4733925"/>
                  <a:gd name="connsiteY10" fmla="*/ 66675 h 252412"/>
                  <a:gd name="connsiteX11" fmla="*/ 595312 w 4733925"/>
                  <a:gd name="connsiteY11" fmla="*/ 66675 h 252412"/>
                  <a:gd name="connsiteX12" fmla="*/ 595312 w 4733925"/>
                  <a:gd name="connsiteY12" fmla="*/ 73819 h 252412"/>
                  <a:gd name="connsiteX13" fmla="*/ 757237 w 4733925"/>
                  <a:gd name="connsiteY13" fmla="*/ 71437 h 252412"/>
                  <a:gd name="connsiteX14" fmla="*/ 757237 w 4733925"/>
                  <a:gd name="connsiteY14" fmla="*/ 85725 h 252412"/>
                  <a:gd name="connsiteX15" fmla="*/ 1090612 w 4733925"/>
                  <a:gd name="connsiteY15" fmla="*/ 80962 h 252412"/>
                  <a:gd name="connsiteX16" fmla="*/ 1090612 w 4733925"/>
                  <a:gd name="connsiteY16" fmla="*/ 95250 h 252412"/>
                  <a:gd name="connsiteX17" fmla="*/ 1538287 w 4733925"/>
                  <a:gd name="connsiteY17" fmla="*/ 90487 h 252412"/>
                  <a:gd name="connsiteX18" fmla="*/ 1538287 w 4733925"/>
                  <a:gd name="connsiteY18" fmla="*/ 100012 h 252412"/>
                  <a:gd name="connsiteX19" fmla="*/ 1547812 w 4733925"/>
                  <a:gd name="connsiteY19" fmla="*/ 100012 h 252412"/>
                  <a:gd name="connsiteX20" fmla="*/ 1547812 w 4733925"/>
                  <a:gd name="connsiteY20" fmla="*/ 114300 h 252412"/>
                  <a:gd name="connsiteX21" fmla="*/ 1809750 w 4733925"/>
                  <a:gd name="connsiteY21" fmla="*/ 109537 h 252412"/>
                  <a:gd name="connsiteX22" fmla="*/ 1809750 w 4733925"/>
                  <a:gd name="connsiteY22" fmla="*/ 128587 h 252412"/>
                  <a:gd name="connsiteX23" fmla="*/ 2062162 w 4733925"/>
                  <a:gd name="connsiteY23" fmla="*/ 123825 h 252412"/>
                  <a:gd name="connsiteX24" fmla="*/ 2062162 w 4733925"/>
                  <a:gd name="connsiteY24" fmla="*/ 133350 h 252412"/>
                  <a:gd name="connsiteX25" fmla="*/ 2076450 w 4733925"/>
                  <a:gd name="connsiteY25" fmla="*/ 133350 h 252412"/>
                  <a:gd name="connsiteX26" fmla="*/ 2076450 w 4733925"/>
                  <a:gd name="connsiteY26" fmla="*/ 147637 h 252412"/>
                  <a:gd name="connsiteX27" fmla="*/ 2305050 w 4733925"/>
                  <a:gd name="connsiteY27" fmla="*/ 147637 h 252412"/>
                  <a:gd name="connsiteX28" fmla="*/ 2305050 w 4733925"/>
                  <a:gd name="connsiteY28" fmla="*/ 152400 h 252412"/>
                  <a:gd name="connsiteX29" fmla="*/ 2566987 w 4733925"/>
                  <a:gd name="connsiteY29" fmla="*/ 157162 h 252412"/>
                  <a:gd name="connsiteX30" fmla="*/ 2566987 w 4733925"/>
                  <a:gd name="connsiteY30" fmla="*/ 161925 h 252412"/>
                  <a:gd name="connsiteX31" fmla="*/ 2928937 w 4733925"/>
                  <a:gd name="connsiteY31" fmla="*/ 161925 h 252412"/>
                  <a:gd name="connsiteX32" fmla="*/ 2928937 w 4733925"/>
                  <a:gd name="connsiteY32" fmla="*/ 171450 h 252412"/>
                  <a:gd name="connsiteX33" fmla="*/ 3581400 w 4733925"/>
                  <a:gd name="connsiteY33" fmla="*/ 171450 h 252412"/>
                  <a:gd name="connsiteX34" fmla="*/ 3581400 w 4733925"/>
                  <a:gd name="connsiteY34" fmla="*/ 195262 h 252412"/>
                  <a:gd name="connsiteX35" fmla="*/ 3690937 w 4733925"/>
                  <a:gd name="connsiteY35" fmla="*/ 190500 h 252412"/>
                  <a:gd name="connsiteX36" fmla="*/ 3690937 w 4733925"/>
                  <a:gd name="connsiteY36" fmla="*/ 209550 h 252412"/>
                  <a:gd name="connsiteX37" fmla="*/ 4124325 w 4733925"/>
                  <a:gd name="connsiteY37" fmla="*/ 219075 h 252412"/>
                  <a:gd name="connsiteX38" fmla="*/ 4124325 w 4733925"/>
                  <a:gd name="connsiteY38" fmla="*/ 252412 h 252412"/>
                  <a:gd name="connsiteX39" fmla="*/ 4733925 w 4733925"/>
                  <a:gd name="connsiteY39" fmla="*/ 252412 h 252412"/>
                  <a:gd name="connsiteX0" fmla="*/ 0 w 4733925"/>
                  <a:gd name="connsiteY0" fmla="*/ 0 h 247650"/>
                  <a:gd name="connsiteX1" fmla="*/ 123825 w 4733925"/>
                  <a:gd name="connsiteY1" fmla="*/ 1588 h 247650"/>
                  <a:gd name="connsiteX2" fmla="*/ 123825 w 4733925"/>
                  <a:gd name="connsiteY2" fmla="*/ 14288 h 247650"/>
                  <a:gd name="connsiteX3" fmla="*/ 138112 w 4733925"/>
                  <a:gd name="connsiteY3" fmla="*/ 14288 h 247650"/>
                  <a:gd name="connsiteX4" fmla="*/ 138112 w 4733925"/>
                  <a:gd name="connsiteY4" fmla="*/ 23813 h 247650"/>
                  <a:gd name="connsiteX5" fmla="*/ 423862 w 4733925"/>
                  <a:gd name="connsiteY5" fmla="*/ 23813 h 247650"/>
                  <a:gd name="connsiteX6" fmla="*/ 423862 w 4733925"/>
                  <a:gd name="connsiteY6" fmla="*/ 35719 h 247650"/>
                  <a:gd name="connsiteX7" fmla="*/ 514350 w 4733925"/>
                  <a:gd name="connsiteY7" fmla="*/ 38100 h 247650"/>
                  <a:gd name="connsiteX8" fmla="*/ 514350 w 4733925"/>
                  <a:gd name="connsiteY8" fmla="*/ 47625 h 247650"/>
                  <a:gd name="connsiteX9" fmla="*/ 557212 w 4733925"/>
                  <a:gd name="connsiteY9" fmla="*/ 47625 h 247650"/>
                  <a:gd name="connsiteX10" fmla="*/ 557213 w 4733925"/>
                  <a:gd name="connsiteY10" fmla="*/ 61913 h 247650"/>
                  <a:gd name="connsiteX11" fmla="*/ 595312 w 4733925"/>
                  <a:gd name="connsiteY11" fmla="*/ 61913 h 247650"/>
                  <a:gd name="connsiteX12" fmla="*/ 595312 w 4733925"/>
                  <a:gd name="connsiteY12" fmla="*/ 69057 h 247650"/>
                  <a:gd name="connsiteX13" fmla="*/ 757237 w 4733925"/>
                  <a:gd name="connsiteY13" fmla="*/ 66675 h 247650"/>
                  <a:gd name="connsiteX14" fmla="*/ 757237 w 4733925"/>
                  <a:gd name="connsiteY14" fmla="*/ 80963 h 247650"/>
                  <a:gd name="connsiteX15" fmla="*/ 1090612 w 4733925"/>
                  <a:gd name="connsiteY15" fmla="*/ 76200 h 247650"/>
                  <a:gd name="connsiteX16" fmla="*/ 1090612 w 4733925"/>
                  <a:gd name="connsiteY16" fmla="*/ 90488 h 247650"/>
                  <a:gd name="connsiteX17" fmla="*/ 1538287 w 4733925"/>
                  <a:gd name="connsiteY17" fmla="*/ 85725 h 247650"/>
                  <a:gd name="connsiteX18" fmla="*/ 1538287 w 4733925"/>
                  <a:gd name="connsiteY18" fmla="*/ 95250 h 247650"/>
                  <a:gd name="connsiteX19" fmla="*/ 1547812 w 4733925"/>
                  <a:gd name="connsiteY19" fmla="*/ 95250 h 247650"/>
                  <a:gd name="connsiteX20" fmla="*/ 1547812 w 4733925"/>
                  <a:gd name="connsiteY20" fmla="*/ 109538 h 247650"/>
                  <a:gd name="connsiteX21" fmla="*/ 1809750 w 4733925"/>
                  <a:gd name="connsiteY21" fmla="*/ 104775 h 247650"/>
                  <a:gd name="connsiteX22" fmla="*/ 1809750 w 4733925"/>
                  <a:gd name="connsiteY22" fmla="*/ 123825 h 247650"/>
                  <a:gd name="connsiteX23" fmla="*/ 2062162 w 4733925"/>
                  <a:gd name="connsiteY23" fmla="*/ 119063 h 247650"/>
                  <a:gd name="connsiteX24" fmla="*/ 2062162 w 4733925"/>
                  <a:gd name="connsiteY24" fmla="*/ 128588 h 247650"/>
                  <a:gd name="connsiteX25" fmla="*/ 2076450 w 4733925"/>
                  <a:gd name="connsiteY25" fmla="*/ 128588 h 247650"/>
                  <a:gd name="connsiteX26" fmla="*/ 2076450 w 4733925"/>
                  <a:gd name="connsiteY26" fmla="*/ 142875 h 247650"/>
                  <a:gd name="connsiteX27" fmla="*/ 2305050 w 4733925"/>
                  <a:gd name="connsiteY27" fmla="*/ 142875 h 247650"/>
                  <a:gd name="connsiteX28" fmla="*/ 2305050 w 4733925"/>
                  <a:gd name="connsiteY28" fmla="*/ 147638 h 247650"/>
                  <a:gd name="connsiteX29" fmla="*/ 2566987 w 4733925"/>
                  <a:gd name="connsiteY29" fmla="*/ 152400 h 247650"/>
                  <a:gd name="connsiteX30" fmla="*/ 2566987 w 4733925"/>
                  <a:gd name="connsiteY30" fmla="*/ 157163 h 247650"/>
                  <a:gd name="connsiteX31" fmla="*/ 2928937 w 4733925"/>
                  <a:gd name="connsiteY31" fmla="*/ 157163 h 247650"/>
                  <a:gd name="connsiteX32" fmla="*/ 2928937 w 4733925"/>
                  <a:gd name="connsiteY32" fmla="*/ 166688 h 247650"/>
                  <a:gd name="connsiteX33" fmla="*/ 3581400 w 4733925"/>
                  <a:gd name="connsiteY33" fmla="*/ 166688 h 247650"/>
                  <a:gd name="connsiteX34" fmla="*/ 3581400 w 4733925"/>
                  <a:gd name="connsiteY34" fmla="*/ 190500 h 247650"/>
                  <a:gd name="connsiteX35" fmla="*/ 3690937 w 4733925"/>
                  <a:gd name="connsiteY35" fmla="*/ 185738 h 247650"/>
                  <a:gd name="connsiteX36" fmla="*/ 3690937 w 4733925"/>
                  <a:gd name="connsiteY36" fmla="*/ 204788 h 247650"/>
                  <a:gd name="connsiteX37" fmla="*/ 4124325 w 4733925"/>
                  <a:gd name="connsiteY37" fmla="*/ 214313 h 247650"/>
                  <a:gd name="connsiteX38" fmla="*/ 4124325 w 4733925"/>
                  <a:gd name="connsiteY38" fmla="*/ 247650 h 247650"/>
                  <a:gd name="connsiteX39" fmla="*/ 4733925 w 4733925"/>
                  <a:gd name="connsiteY39" fmla="*/ 247650 h 247650"/>
                  <a:gd name="connsiteX0" fmla="*/ 0 w 4733925"/>
                  <a:gd name="connsiteY0" fmla="*/ 793 h 248443"/>
                  <a:gd name="connsiteX1" fmla="*/ 123825 w 4733925"/>
                  <a:gd name="connsiteY1" fmla="*/ 0 h 248443"/>
                  <a:gd name="connsiteX2" fmla="*/ 123825 w 4733925"/>
                  <a:gd name="connsiteY2" fmla="*/ 15081 h 248443"/>
                  <a:gd name="connsiteX3" fmla="*/ 138112 w 4733925"/>
                  <a:gd name="connsiteY3" fmla="*/ 15081 h 248443"/>
                  <a:gd name="connsiteX4" fmla="*/ 138112 w 4733925"/>
                  <a:gd name="connsiteY4" fmla="*/ 24606 h 248443"/>
                  <a:gd name="connsiteX5" fmla="*/ 423862 w 4733925"/>
                  <a:gd name="connsiteY5" fmla="*/ 24606 h 248443"/>
                  <a:gd name="connsiteX6" fmla="*/ 423862 w 4733925"/>
                  <a:gd name="connsiteY6" fmla="*/ 36512 h 248443"/>
                  <a:gd name="connsiteX7" fmla="*/ 514350 w 4733925"/>
                  <a:gd name="connsiteY7" fmla="*/ 38893 h 248443"/>
                  <a:gd name="connsiteX8" fmla="*/ 514350 w 4733925"/>
                  <a:gd name="connsiteY8" fmla="*/ 48418 h 248443"/>
                  <a:gd name="connsiteX9" fmla="*/ 557212 w 4733925"/>
                  <a:gd name="connsiteY9" fmla="*/ 48418 h 248443"/>
                  <a:gd name="connsiteX10" fmla="*/ 557213 w 4733925"/>
                  <a:gd name="connsiteY10" fmla="*/ 62706 h 248443"/>
                  <a:gd name="connsiteX11" fmla="*/ 595312 w 4733925"/>
                  <a:gd name="connsiteY11" fmla="*/ 62706 h 248443"/>
                  <a:gd name="connsiteX12" fmla="*/ 595312 w 4733925"/>
                  <a:gd name="connsiteY12" fmla="*/ 69850 h 248443"/>
                  <a:gd name="connsiteX13" fmla="*/ 757237 w 4733925"/>
                  <a:gd name="connsiteY13" fmla="*/ 67468 h 248443"/>
                  <a:gd name="connsiteX14" fmla="*/ 757237 w 4733925"/>
                  <a:gd name="connsiteY14" fmla="*/ 81756 h 248443"/>
                  <a:gd name="connsiteX15" fmla="*/ 1090612 w 4733925"/>
                  <a:gd name="connsiteY15" fmla="*/ 76993 h 248443"/>
                  <a:gd name="connsiteX16" fmla="*/ 1090612 w 4733925"/>
                  <a:gd name="connsiteY16" fmla="*/ 91281 h 248443"/>
                  <a:gd name="connsiteX17" fmla="*/ 1538287 w 4733925"/>
                  <a:gd name="connsiteY17" fmla="*/ 86518 h 248443"/>
                  <a:gd name="connsiteX18" fmla="*/ 1538287 w 4733925"/>
                  <a:gd name="connsiteY18" fmla="*/ 96043 h 248443"/>
                  <a:gd name="connsiteX19" fmla="*/ 1547812 w 4733925"/>
                  <a:gd name="connsiteY19" fmla="*/ 96043 h 248443"/>
                  <a:gd name="connsiteX20" fmla="*/ 1547812 w 4733925"/>
                  <a:gd name="connsiteY20" fmla="*/ 110331 h 248443"/>
                  <a:gd name="connsiteX21" fmla="*/ 1809750 w 4733925"/>
                  <a:gd name="connsiteY21" fmla="*/ 105568 h 248443"/>
                  <a:gd name="connsiteX22" fmla="*/ 1809750 w 4733925"/>
                  <a:gd name="connsiteY22" fmla="*/ 124618 h 248443"/>
                  <a:gd name="connsiteX23" fmla="*/ 2062162 w 4733925"/>
                  <a:gd name="connsiteY23" fmla="*/ 119856 h 248443"/>
                  <a:gd name="connsiteX24" fmla="*/ 2062162 w 4733925"/>
                  <a:gd name="connsiteY24" fmla="*/ 129381 h 248443"/>
                  <a:gd name="connsiteX25" fmla="*/ 2076450 w 4733925"/>
                  <a:gd name="connsiteY25" fmla="*/ 129381 h 248443"/>
                  <a:gd name="connsiteX26" fmla="*/ 2076450 w 4733925"/>
                  <a:gd name="connsiteY26" fmla="*/ 143668 h 248443"/>
                  <a:gd name="connsiteX27" fmla="*/ 2305050 w 4733925"/>
                  <a:gd name="connsiteY27" fmla="*/ 143668 h 248443"/>
                  <a:gd name="connsiteX28" fmla="*/ 2305050 w 4733925"/>
                  <a:gd name="connsiteY28" fmla="*/ 148431 h 248443"/>
                  <a:gd name="connsiteX29" fmla="*/ 2566987 w 4733925"/>
                  <a:gd name="connsiteY29" fmla="*/ 153193 h 248443"/>
                  <a:gd name="connsiteX30" fmla="*/ 2566987 w 4733925"/>
                  <a:gd name="connsiteY30" fmla="*/ 157956 h 248443"/>
                  <a:gd name="connsiteX31" fmla="*/ 2928937 w 4733925"/>
                  <a:gd name="connsiteY31" fmla="*/ 157956 h 248443"/>
                  <a:gd name="connsiteX32" fmla="*/ 2928937 w 4733925"/>
                  <a:gd name="connsiteY32" fmla="*/ 167481 h 248443"/>
                  <a:gd name="connsiteX33" fmla="*/ 3581400 w 4733925"/>
                  <a:gd name="connsiteY33" fmla="*/ 167481 h 248443"/>
                  <a:gd name="connsiteX34" fmla="*/ 3581400 w 4733925"/>
                  <a:gd name="connsiteY34" fmla="*/ 191293 h 248443"/>
                  <a:gd name="connsiteX35" fmla="*/ 3690937 w 4733925"/>
                  <a:gd name="connsiteY35" fmla="*/ 186531 h 248443"/>
                  <a:gd name="connsiteX36" fmla="*/ 3690937 w 4733925"/>
                  <a:gd name="connsiteY36" fmla="*/ 205581 h 248443"/>
                  <a:gd name="connsiteX37" fmla="*/ 4124325 w 4733925"/>
                  <a:gd name="connsiteY37" fmla="*/ 215106 h 248443"/>
                  <a:gd name="connsiteX38" fmla="*/ 4124325 w 4733925"/>
                  <a:gd name="connsiteY38" fmla="*/ 248443 h 248443"/>
                  <a:gd name="connsiteX39" fmla="*/ 4733925 w 4733925"/>
                  <a:gd name="connsiteY39" fmla="*/ 248443 h 248443"/>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79375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07950 h 250825"/>
                  <a:gd name="connsiteX22" fmla="*/ 1809750 w 4733925"/>
                  <a:gd name="connsiteY22" fmla="*/ 127000 h 250825"/>
                  <a:gd name="connsiteX23" fmla="*/ 2062162 w 4733925"/>
                  <a:gd name="connsiteY23" fmla="*/ 122238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5050 w 4733925"/>
                  <a:gd name="connsiteY28" fmla="*/ 150813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88913 h 250825"/>
                  <a:gd name="connsiteX36" fmla="*/ 3690937 w 4733925"/>
                  <a:gd name="connsiteY36" fmla="*/ 207963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07950 h 250825"/>
                  <a:gd name="connsiteX22" fmla="*/ 1809750 w 4733925"/>
                  <a:gd name="connsiteY22" fmla="*/ 127000 h 250825"/>
                  <a:gd name="connsiteX23" fmla="*/ 2062162 w 4733925"/>
                  <a:gd name="connsiteY23" fmla="*/ 122238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5050 w 4733925"/>
                  <a:gd name="connsiteY28" fmla="*/ 150813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88913 h 250825"/>
                  <a:gd name="connsiteX36" fmla="*/ 3690937 w 4733925"/>
                  <a:gd name="connsiteY36" fmla="*/ 207963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10331 h 250825"/>
                  <a:gd name="connsiteX22" fmla="*/ 1809750 w 4733925"/>
                  <a:gd name="connsiteY22" fmla="*/ 127000 h 250825"/>
                  <a:gd name="connsiteX23" fmla="*/ 2062162 w 4733925"/>
                  <a:gd name="connsiteY23" fmla="*/ 122238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5050 w 4733925"/>
                  <a:gd name="connsiteY28" fmla="*/ 150813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88913 h 250825"/>
                  <a:gd name="connsiteX36" fmla="*/ 3690937 w 4733925"/>
                  <a:gd name="connsiteY36" fmla="*/ 207963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10331 h 250825"/>
                  <a:gd name="connsiteX22" fmla="*/ 1809750 w 4733925"/>
                  <a:gd name="connsiteY22" fmla="*/ 127000 h 250825"/>
                  <a:gd name="connsiteX23" fmla="*/ 2062162 w 4733925"/>
                  <a:gd name="connsiteY23" fmla="*/ 127001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5050 w 4733925"/>
                  <a:gd name="connsiteY28" fmla="*/ 150813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88913 h 250825"/>
                  <a:gd name="connsiteX36" fmla="*/ 3690937 w 4733925"/>
                  <a:gd name="connsiteY36" fmla="*/ 207963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10331 h 250825"/>
                  <a:gd name="connsiteX22" fmla="*/ 1809750 w 4733925"/>
                  <a:gd name="connsiteY22" fmla="*/ 127000 h 250825"/>
                  <a:gd name="connsiteX23" fmla="*/ 2062162 w 4733925"/>
                  <a:gd name="connsiteY23" fmla="*/ 127001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12193 w 4733925"/>
                  <a:gd name="connsiteY28" fmla="*/ 153195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88913 h 250825"/>
                  <a:gd name="connsiteX36" fmla="*/ 3690937 w 4733925"/>
                  <a:gd name="connsiteY36" fmla="*/ 207963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10331 h 250825"/>
                  <a:gd name="connsiteX22" fmla="*/ 1809750 w 4733925"/>
                  <a:gd name="connsiteY22" fmla="*/ 127000 h 250825"/>
                  <a:gd name="connsiteX23" fmla="*/ 2062162 w 4733925"/>
                  <a:gd name="connsiteY23" fmla="*/ 127001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7430 w 4733925"/>
                  <a:gd name="connsiteY28" fmla="*/ 153195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88913 h 250825"/>
                  <a:gd name="connsiteX36" fmla="*/ 3690937 w 4733925"/>
                  <a:gd name="connsiteY36" fmla="*/ 207963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10331 h 250825"/>
                  <a:gd name="connsiteX22" fmla="*/ 1809750 w 4733925"/>
                  <a:gd name="connsiteY22" fmla="*/ 127000 h 250825"/>
                  <a:gd name="connsiteX23" fmla="*/ 2062162 w 4733925"/>
                  <a:gd name="connsiteY23" fmla="*/ 127001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5049 w 4733925"/>
                  <a:gd name="connsiteY28" fmla="*/ 153195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88913 h 250825"/>
                  <a:gd name="connsiteX36" fmla="*/ 3690937 w 4733925"/>
                  <a:gd name="connsiteY36" fmla="*/ 207963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10331 h 250825"/>
                  <a:gd name="connsiteX22" fmla="*/ 1809750 w 4733925"/>
                  <a:gd name="connsiteY22" fmla="*/ 127000 h 250825"/>
                  <a:gd name="connsiteX23" fmla="*/ 2062162 w 4733925"/>
                  <a:gd name="connsiteY23" fmla="*/ 127001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5049 w 4733925"/>
                  <a:gd name="connsiteY28" fmla="*/ 153195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93676 h 250825"/>
                  <a:gd name="connsiteX36" fmla="*/ 3690937 w 4733925"/>
                  <a:gd name="connsiteY36" fmla="*/ 207963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10331 h 250825"/>
                  <a:gd name="connsiteX22" fmla="*/ 1809750 w 4733925"/>
                  <a:gd name="connsiteY22" fmla="*/ 127000 h 250825"/>
                  <a:gd name="connsiteX23" fmla="*/ 2062162 w 4733925"/>
                  <a:gd name="connsiteY23" fmla="*/ 127001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5049 w 4733925"/>
                  <a:gd name="connsiteY28" fmla="*/ 153195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93676 h 250825"/>
                  <a:gd name="connsiteX36" fmla="*/ 3690937 w 4733925"/>
                  <a:gd name="connsiteY36" fmla="*/ 210344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10331 h 250825"/>
                  <a:gd name="connsiteX22" fmla="*/ 1809750 w 4733925"/>
                  <a:gd name="connsiteY22" fmla="*/ 127000 h 250825"/>
                  <a:gd name="connsiteX23" fmla="*/ 2062162 w 4733925"/>
                  <a:gd name="connsiteY23" fmla="*/ 127001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5049 w 4733925"/>
                  <a:gd name="connsiteY28" fmla="*/ 153195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93676 h 250825"/>
                  <a:gd name="connsiteX36" fmla="*/ 3690937 w 4733925"/>
                  <a:gd name="connsiteY36" fmla="*/ 212725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10331 h 250825"/>
                  <a:gd name="connsiteX22" fmla="*/ 1809750 w 4733925"/>
                  <a:gd name="connsiteY22" fmla="*/ 127000 h 250825"/>
                  <a:gd name="connsiteX23" fmla="*/ 2062162 w 4733925"/>
                  <a:gd name="connsiteY23" fmla="*/ 127001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5049 w 4733925"/>
                  <a:gd name="connsiteY28" fmla="*/ 153195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93676 h 250825"/>
                  <a:gd name="connsiteX36" fmla="*/ 3693318 w 4733925"/>
                  <a:gd name="connsiteY36" fmla="*/ 215107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10331 h 250825"/>
                  <a:gd name="connsiteX22" fmla="*/ 1809750 w 4733925"/>
                  <a:gd name="connsiteY22" fmla="*/ 127000 h 250825"/>
                  <a:gd name="connsiteX23" fmla="*/ 2062162 w 4733925"/>
                  <a:gd name="connsiteY23" fmla="*/ 127001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5049 w 4733925"/>
                  <a:gd name="connsiteY28" fmla="*/ 153195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93676 h 250825"/>
                  <a:gd name="connsiteX36" fmla="*/ 3688555 w 4733925"/>
                  <a:gd name="connsiteY36" fmla="*/ 215107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3175 h 250825"/>
                  <a:gd name="connsiteX1" fmla="*/ 123825 w 4733925"/>
                  <a:gd name="connsiteY1" fmla="*/ 0 h 250825"/>
                  <a:gd name="connsiteX2" fmla="*/ 123825 w 4733925"/>
                  <a:gd name="connsiteY2" fmla="*/ 17463 h 250825"/>
                  <a:gd name="connsiteX3" fmla="*/ 138112 w 4733925"/>
                  <a:gd name="connsiteY3" fmla="*/ 17463 h 250825"/>
                  <a:gd name="connsiteX4" fmla="*/ 138112 w 4733925"/>
                  <a:gd name="connsiteY4" fmla="*/ 26988 h 250825"/>
                  <a:gd name="connsiteX5" fmla="*/ 423862 w 4733925"/>
                  <a:gd name="connsiteY5" fmla="*/ 26988 h 250825"/>
                  <a:gd name="connsiteX6" fmla="*/ 423862 w 4733925"/>
                  <a:gd name="connsiteY6" fmla="*/ 38894 h 250825"/>
                  <a:gd name="connsiteX7" fmla="*/ 514350 w 4733925"/>
                  <a:gd name="connsiteY7" fmla="*/ 41275 h 250825"/>
                  <a:gd name="connsiteX8" fmla="*/ 514350 w 4733925"/>
                  <a:gd name="connsiteY8" fmla="*/ 50800 h 250825"/>
                  <a:gd name="connsiteX9" fmla="*/ 557212 w 4733925"/>
                  <a:gd name="connsiteY9" fmla="*/ 50800 h 250825"/>
                  <a:gd name="connsiteX10" fmla="*/ 557213 w 4733925"/>
                  <a:gd name="connsiteY10" fmla="*/ 65088 h 250825"/>
                  <a:gd name="connsiteX11" fmla="*/ 595312 w 4733925"/>
                  <a:gd name="connsiteY11" fmla="*/ 65088 h 250825"/>
                  <a:gd name="connsiteX12" fmla="*/ 595312 w 4733925"/>
                  <a:gd name="connsiteY12" fmla="*/ 72232 h 250825"/>
                  <a:gd name="connsiteX13" fmla="*/ 757237 w 4733925"/>
                  <a:gd name="connsiteY13" fmla="*/ 69850 h 250825"/>
                  <a:gd name="connsiteX14" fmla="*/ 757237 w 4733925"/>
                  <a:gd name="connsiteY14" fmla="*/ 84138 h 250825"/>
                  <a:gd name="connsiteX15" fmla="*/ 1090612 w 4733925"/>
                  <a:gd name="connsiteY15" fmla="*/ 81756 h 250825"/>
                  <a:gd name="connsiteX16" fmla="*/ 1090612 w 4733925"/>
                  <a:gd name="connsiteY16" fmla="*/ 93663 h 250825"/>
                  <a:gd name="connsiteX17" fmla="*/ 1538287 w 4733925"/>
                  <a:gd name="connsiteY17" fmla="*/ 88900 h 250825"/>
                  <a:gd name="connsiteX18" fmla="*/ 1538287 w 4733925"/>
                  <a:gd name="connsiteY18" fmla="*/ 98425 h 250825"/>
                  <a:gd name="connsiteX19" fmla="*/ 1547812 w 4733925"/>
                  <a:gd name="connsiteY19" fmla="*/ 98425 h 250825"/>
                  <a:gd name="connsiteX20" fmla="*/ 1547812 w 4733925"/>
                  <a:gd name="connsiteY20" fmla="*/ 112713 h 250825"/>
                  <a:gd name="connsiteX21" fmla="*/ 1809750 w 4733925"/>
                  <a:gd name="connsiteY21" fmla="*/ 110331 h 250825"/>
                  <a:gd name="connsiteX22" fmla="*/ 1809750 w 4733925"/>
                  <a:gd name="connsiteY22" fmla="*/ 127000 h 250825"/>
                  <a:gd name="connsiteX23" fmla="*/ 2062162 w 4733925"/>
                  <a:gd name="connsiteY23" fmla="*/ 127001 h 250825"/>
                  <a:gd name="connsiteX24" fmla="*/ 2062162 w 4733925"/>
                  <a:gd name="connsiteY24" fmla="*/ 131763 h 250825"/>
                  <a:gd name="connsiteX25" fmla="*/ 2076450 w 4733925"/>
                  <a:gd name="connsiteY25" fmla="*/ 131763 h 250825"/>
                  <a:gd name="connsiteX26" fmla="*/ 2076450 w 4733925"/>
                  <a:gd name="connsiteY26" fmla="*/ 146050 h 250825"/>
                  <a:gd name="connsiteX27" fmla="*/ 2305050 w 4733925"/>
                  <a:gd name="connsiteY27" fmla="*/ 146050 h 250825"/>
                  <a:gd name="connsiteX28" fmla="*/ 2305049 w 4733925"/>
                  <a:gd name="connsiteY28" fmla="*/ 153195 h 250825"/>
                  <a:gd name="connsiteX29" fmla="*/ 2566987 w 4733925"/>
                  <a:gd name="connsiteY29" fmla="*/ 155575 h 250825"/>
                  <a:gd name="connsiteX30" fmla="*/ 2566987 w 4733925"/>
                  <a:gd name="connsiteY30" fmla="*/ 160338 h 250825"/>
                  <a:gd name="connsiteX31" fmla="*/ 2928937 w 4733925"/>
                  <a:gd name="connsiteY31" fmla="*/ 160338 h 250825"/>
                  <a:gd name="connsiteX32" fmla="*/ 2928937 w 4733925"/>
                  <a:gd name="connsiteY32" fmla="*/ 169863 h 250825"/>
                  <a:gd name="connsiteX33" fmla="*/ 3581400 w 4733925"/>
                  <a:gd name="connsiteY33" fmla="*/ 169863 h 250825"/>
                  <a:gd name="connsiteX34" fmla="*/ 3581400 w 4733925"/>
                  <a:gd name="connsiteY34" fmla="*/ 193675 h 250825"/>
                  <a:gd name="connsiteX35" fmla="*/ 3690937 w 4733925"/>
                  <a:gd name="connsiteY35" fmla="*/ 193676 h 250825"/>
                  <a:gd name="connsiteX36" fmla="*/ 3690936 w 4733925"/>
                  <a:gd name="connsiteY36" fmla="*/ 215107 h 250825"/>
                  <a:gd name="connsiteX37" fmla="*/ 4124325 w 4733925"/>
                  <a:gd name="connsiteY37" fmla="*/ 217488 h 250825"/>
                  <a:gd name="connsiteX38" fmla="*/ 4124325 w 4733925"/>
                  <a:gd name="connsiteY38" fmla="*/ 250825 h 250825"/>
                  <a:gd name="connsiteX39" fmla="*/ 4733925 w 4733925"/>
                  <a:gd name="connsiteY39" fmla="*/ 250825 h 250825"/>
                  <a:gd name="connsiteX0" fmla="*/ 0 w 4733925"/>
                  <a:gd name="connsiteY0" fmla="*/ 793 h 248443"/>
                  <a:gd name="connsiteX1" fmla="*/ 123825 w 4733925"/>
                  <a:gd name="connsiteY1" fmla="*/ 0 h 248443"/>
                  <a:gd name="connsiteX2" fmla="*/ 123825 w 4733925"/>
                  <a:gd name="connsiteY2" fmla="*/ 15081 h 248443"/>
                  <a:gd name="connsiteX3" fmla="*/ 138112 w 4733925"/>
                  <a:gd name="connsiteY3" fmla="*/ 15081 h 248443"/>
                  <a:gd name="connsiteX4" fmla="*/ 138112 w 4733925"/>
                  <a:gd name="connsiteY4" fmla="*/ 24606 h 248443"/>
                  <a:gd name="connsiteX5" fmla="*/ 423862 w 4733925"/>
                  <a:gd name="connsiteY5" fmla="*/ 24606 h 248443"/>
                  <a:gd name="connsiteX6" fmla="*/ 423862 w 4733925"/>
                  <a:gd name="connsiteY6" fmla="*/ 36512 h 248443"/>
                  <a:gd name="connsiteX7" fmla="*/ 514350 w 4733925"/>
                  <a:gd name="connsiteY7" fmla="*/ 38893 h 248443"/>
                  <a:gd name="connsiteX8" fmla="*/ 514350 w 4733925"/>
                  <a:gd name="connsiteY8" fmla="*/ 48418 h 248443"/>
                  <a:gd name="connsiteX9" fmla="*/ 557212 w 4733925"/>
                  <a:gd name="connsiteY9" fmla="*/ 48418 h 248443"/>
                  <a:gd name="connsiteX10" fmla="*/ 557213 w 4733925"/>
                  <a:gd name="connsiteY10" fmla="*/ 62706 h 248443"/>
                  <a:gd name="connsiteX11" fmla="*/ 595312 w 4733925"/>
                  <a:gd name="connsiteY11" fmla="*/ 62706 h 248443"/>
                  <a:gd name="connsiteX12" fmla="*/ 595312 w 4733925"/>
                  <a:gd name="connsiteY12" fmla="*/ 69850 h 248443"/>
                  <a:gd name="connsiteX13" fmla="*/ 757237 w 4733925"/>
                  <a:gd name="connsiteY13" fmla="*/ 67468 h 248443"/>
                  <a:gd name="connsiteX14" fmla="*/ 757237 w 4733925"/>
                  <a:gd name="connsiteY14" fmla="*/ 81756 h 248443"/>
                  <a:gd name="connsiteX15" fmla="*/ 1090612 w 4733925"/>
                  <a:gd name="connsiteY15" fmla="*/ 79374 h 248443"/>
                  <a:gd name="connsiteX16" fmla="*/ 1090612 w 4733925"/>
                  <a:gd name="connsiteY16" fmla="*/ 91281 h 248443"/>
                  <a:gd name="connsiteX17" fmla="*/ 1538287 w 4733925"/>
                  <a:gd name="connsiteY17" fmla="*/ 86518 h 248443"/>
                  <a:gd name="connsiteX18" fmla="*/ 1538287 w 4733925"/>
                  <a:gd name="connsiteY18" fmla="*/ 96043 h 248443"/>
                  <a:gd name="connsiteX19" fmla="*/ 1547812 w 4733925"/>
                  <a:gd name="connsiteY19" fmla="*/ 96043 h 248443"/>
                  <a:gd name="connsiteX20" fmla="*/ 1547812 w 4733925"/>
                  <a:gd name="connsiteY20" fmla="*/ 110331 h 248443"/>
                  <a:gd name="connsiteX21" fmla="*/ 1809750 w 4733925"/>
                  <a:gd name="connsiteY21" fmla="*/ 107949 h 248443"/>
                  <a:gd name="connsiteX22" fmla="*/ 1809750 w 4733925"/>
                  <a:gd name="connsiteY22" fmla="*/ 124618 h 248443"/>
                  <a:gd name="connsiteX23" fmla="*/ 2062162 w 4733925"/>
                  <a:gd name="connsiteY23" fmla="*/ 124619 h 248443"/>
                  <a:gd name="connsiteX24" fmla="*/ 2062162 w 4733925"/>
                  <a:gd name="connsiteY24" fmla="*/ 129381 h 248443"/>
                  <a:gd name="connsiteX25" fmla="*/ 2076450 w 4733925"/>
                  <a:gd name="connsiteY25" fmla="*/ 129381 h 248443"/>
                  <a:gd name="connsiteX26" fmla="*/ 2076450 w 4733925"/>
                  <a:gd name="connsiteY26" fmla="*/ 143668 h 248443"/>
                  <a:gd name="connsiteX27" fmla="*/ 2305050 w 4733925"/>
                  <a:gd name="connsiteY27" fmla="*/ 143668 h 248443"/>
                  <a:gd name="connsiteX28" fmla="*/ 2305049 w 4733925"/>
                  <a:gd name="connsiteY28" fmla="*/ 150813 h 248443"/>
                  <a:gd name="connsiteX29" fmla="*/ 2566987 w 4733925"/>
                  <a:gd name="connsiteY29" fmla="*/ 153193 h 248443"/>
                  <a:gd name="connsiteX30" fmla="*/ 2566987 w 4733925"/>
                  <a:gd name="connsiteY30" fmla="*/ 157956 h 248443"/>
                  <a:gd name="connsiteX31" fmla="*/ 2928937 w 4733925"/>
                  <a:gd name="connsiteY31" fmla="*/ 157956 h 248443"/>
                  <a:gd name="connsiteX32" fmla="*/ 2928937 w 4733925"/>
                  <a:gd name="connsiteY32" fmla="*/ 167481 h 248443"/>
                  <a:gd name="connsiteX33" fmla="*/ 3581400 w 4733925"/>
                  <a:gd name="connsiteY33" fmla="*/ 167481 h 248443"/>
                  <a:gd name="connsiteX34" fmla="*/ 3581400 w 4733925"/>
                  <a:gd name="connsiteY34" fmla="*/ 191293 h 248443"/>
                  <a:gd name="connsiteX35" fmla="*/ 3690937 w 4733925"/>
                  <a:gd name="connsiteY35" fmla="*/ 191294 h 248443"/>
                  <a:gd name="connsiteX36" fmla="*/ 3690936 w 4733925"/>
                  <a:gd name="connsiteY36" fmla="*/ 212725 h 248443"/>
                  <a:gd name="connsiteX37" fmla="*/ 4124325 w 4733925"/>
                  <a:gd name="connsiteY37" fmla="*/ 215106 h 248443"/>
                  <a:gd name="connsiteX38" fmla="*/ 4124325 w 4733925"/>
                  <a:gd name="connsiteY38" fmla="*/ 248443 h 248443"/>
                  <a:gd name="connsiteX39" fmla="*/ 4733925 w 4733925"/>
                  <a:gd name="connsiteY39" fmla="*/ 248443 h 248443"/>
                  <a:gd name="connsiteX0" fmla="*/ 0 w 4714875"/>
                  <a:gd name="connsiteY0" fmla="*/ 3174 h 248443"/>
                  <a:gd name="connsiteX1" fmla="*/ 104775 w 4714875"/>
                  <a:gd name="connsiteY1" fmla="*/ 0 h 248443"/>
                  <a:gd name="connsiteX2" fmla="*/ 104775 w 4714875"/>
                  <a:gd name="connsiteY2" fmla="*/ 15081 h 248443"/>
                  <a:gd name="connsiteX3" fmla="*/ 119062 w 4714875"/>
                  <a:gd name="connsiteY3" fmla="*/ 15081 h 248443"/>
                  <a:gd name="connsiteX4" fmla="*/ 119062 w 4714875"/>
                  <a:gd name="connsiteY4" fmla="*/ 24606 h 248443"/>
                  <a:gd name="connsiteX5" fmla="*/ 404812 w 4714875"/>
                  <a:gd name="connsiteY5" fmla="*/ 24606 h 248443"/>
                  <a:gd name="connsiteX6" fmla="*/ 404812 w 4714875"/>
                  <a:gd name="connsiteY6" fmla="*/ 36512 h 248443"/>
                  <a:gd name="connsiteX7" fmla="*/ 495300 w 4714875"/>
                  <a:gd name="connsiteY7" fmla="*/ 38893 h 248443"/>
                  <a:gd name="connsiteX8" fmla="*/ 495300 w 4714875"/>
                  <a:gd name="connsiteY8" fmla="*/ 48418 h 248443"/>
                  <a:gd name="connsiteX9" fmla="*/ 538162 w 4714875"/>
                  <a:gd name="connsiteY9" fmla="*/ 48418 h 248443"/>
                  <a:gd name="connsiteX10" fmla="*/ 538163 w 4714875"/>
                  <a:gd name="connsiteY10" fmla="*/ 62706 h 248443"/>
                  <a:gd name="connsiteX11" fmla="*/ 576262 w 4714875"/>
                  <a:gd name="connsiteY11" fmla="*/ 62706 h 248443"/>
                  <a:gd name="connsiteX12" fmla="*/ 576262 w 4714875"/>
                  <a:gd name="connsiteY12" fmla="*/ 69850 h 248443"/>
                  <a:gd name="connsiteX13" fmla="*/ 738187 w 4714875"/>
                  <a:gd name="connsiteY13" fmla="*/ 67468 h 248443"/>
                  <a:gd name="connsiteX14" fmla="*/ 738187 w 4714875"/>
                  <a:gd name="connsiteY14" fmla="*/ 81756 h 248443"/>
                  <a:gd name="connsiteX15" fmla="*/ 1071562 w 4714875"/>
                  <a:gd name="connsiteY15" fmla="*/ 79374 h 248443"/>
                  <a:gd name="connsiteX16" fmla="*/ 1071562 w 4714875"/>
                  <a:gd name="connsiteY16" fmla="*/ 91281 h 248443"/>
                  <a:gd name="connsiteX17" fmla="*/ 1519237 w 4714875"/>
                  <a:gd name="connsiteY17" fmla="*/ 86518 h 248443"/>
                  <a:gd name="connsiteX18" fmla="*/ 1519237 w 4714875"/>
                  <a:gd name="connsiteY18" fmla="*/ 96043 h 248443"/>
                  <a:gd name="connsiteX19" fmla="*/ 1528762 w 4714875"/>
                  <a:gd name="connsiteY19" fmla="*/ 96043 h 248443"/>
                  <a:gd name="connsiteX20" fmla="*/ 1528762 w 4714875"/>
                  <a:gd name="connsiteY20" fmla="*/ 110331 h 248443"/>
                  <a:gd name="connsiteX21" fmla="*/ 1790700 w 4714875"/>
                  <a:gd name="connsiteY21" fmla="*/ 107949 h 248443"/>
                  <a:gd name="connsiteX22" fmla="*/ 1790700 w 4714875"/>
                  <a:gd name="connsiteY22" fmla="*/ 124618 h 248443"/>
                  <a:gd name="connsiteX23" fmla="*/ 2043112 w 4714875"/>
                  <a:gd name="connsiteY23" fmla="*/ 124619 h 248443"/>
                  <a:gd name="connsiteX24" fmla="*/ 2043112 w 4714875"/>
                  <a:gd name="connsiteY24" fmla="*/ 129381 h 248443"/>
                  <a:gd name="connsiteX25" fmla="*/ 2057400 w 4714875"/>
                  <a:gd name="connsiteY25" fmla="*/ 129381 h 248443"/>
                  <a:gd name="connsiteX26" fmla="*/ 2057400 w 4714875"/>
                  <a:gd name="connsiteY26" fmla="*/ 143668 h 248443"/>
                  <a:gd name="connsiteX27" fmla="*/ 2286000 w 4714875"/>
                  <a:gd name="connsiteY27" fmla="*/ 143668 h 248443"/>
                  <a:gd name="connsiteX28" fmla="*/ 2285999 w 4714875"/>
                  <a:gd name="connsiteY28" fmla="*/ 150813 h 248443"/>
                  <a:gd name="connsiteX29" fmla="*/ 2547937 w 4714875"/>
                  <a:gd name="connsiteY29" fmla="*/ 153193 h 248443"/>
                  <a:gd name="connsiteX30" fmla="*/ 2547937 w 4714875"/>
                  <a:gd name="connsiteY30" fmla="*/ 157956 h 248443"/>
                  <a:gd name="connsiteX31" fmla="*/ 2909887 w 4714875"/>
                  <a:gd name="connsiteY31" fmla="*/ 157956 h 248443"/>
                  <a:gd name="connsiteX32" fmla="*/ 2909887 w 4714875"/>
                  <a:gd name="connsiteY32" fmla="*/ 167481 h 248443"/>
                  <a:gd name="connsiteX33" fmla="*/ 3562350 w 4714875"/>
                  <a:gd name="connsiteY33" fmla="*/ 167481 h 248443"/>
                  <a:gd name="connsiteX34" fmla="*/ 3562350 w 4714875"/>
                  <a:gd name="connsiteY34" fmla="*/ 191293 h 248443"/>
                  <a:gd name="connsiteX35" fmla="*/ 3671887 w 4714875"/>
                  <a:gd name="connsiteY35" fmla="*/ 191294 h 248443"/>
                  <a:gd name="connsiteX36" fmla="*/ 3671886 w 4714875"/>
                  <a:gd name="connsiteY36" fmla="*/ 212725 h 248443"/>
                  <a:gd name="connsiteX37" fmla="*/ 4105275 w 4714875"/>
                  <a:gd name="connsiteY37" fmla="*/ 215106 h 248443"/>
                  <a:gd name="connsiteX38" fmla="*/ 4105275 w 4714875"/>
                  <a:gd name="connsiteY38" fmla="*/ 248443 h 248443"/>
                  <a:gd name="connsiteX39" fmla="*/ 4714875 w 4714875"/>
                  <a:gd name="connsiteY39" fmla="*/ 248443 h 248443"/>
                  <a:gd name="connsiteX0" fmla="*/ 0 w 4724400"/>
                  <a:gd name="connsiteY0" fmla="*/ 3174 h 248443"/>
                  <a:gd name="connsiteX1" fmla="*/ 114300 w 4724400"/>
                  <a:gd name="connsiteY1" fmla="*/ 0 h 248443"/>
                  <a:gd name="connsiteX2" fmla="*/ 114300 w 4724400"/>
                  <a:gd name="connsiteY2" fmla="*/ 15081 h 248443"/>
                  <a:gd name="connsiteX3" fmla="*/ 128587 w 4724400"/>
                  <a:gd name="connsiteY3" fmla="*/ 15081 h 248443"/>
                  <a:gd name="connsiteX4" fmla="*/ 128587 w 4724400"/>
                  <a:gd name="connsiteY4" fmla="*/ 24606 h 248443"/>
                  <a:gd name="connsiteX5" fmla="*/ 414337 w 4724400"/>
                  <a:gd name="connsiteY5" fmla="*/ 24606 h 248443"/>
                  <a:gd name="connsiteX6" fmla="*/ 414337 w 4724400"/>
                  <a:gd name="connsiteY6" fmla="*/ 36512 h 248443"/>
                  <a:gd name="connsiteX7" fmla="*/ 504825 w 4724400"/>
                  <a:gd name="connsiteY7" fmla="*/ 38893 h 248443"/>
                  <a:gd name="connsiteX8" fmla="*/ 504825 w 4724400"/>
                  <a:gd name="connsiteY8" fmla="*/ 48418 h 248443"/>
                  <a:gd name="connsiteX9" fmla="*/ 547687 w 4724400"/>
                  <a:gd name="connsiteY9" fmla="*/ 48418 h 248443"/>
                  <a:gd name="connsiteX10" fmla="*/ 547688 w 4724400"/>
                  <a:gd name="connsiteY10" fmla="*/ 62706 h 248443"/>
                  <a:gd name="connsiteX11" fmla="*/ 585787 w 4724400"/>
                  <a:gd name="connsiteY11" fmla="*/ 62706 h 248443"/>
                  <a:gd name="connsiteX12" fmla="*/ 585787 w 4724400"/>
                  <a:gd name="connsiteY12" fmla="*/ 69850 h 248443"/>
                  <a:gd name="connsiteX13" fmla="*/ 747712 w 4724400"/>
                  <a:gd name="connsiteY13" fmla="*/ 67468 h 248443"/>
                  <a:gd name="connsiteX14" fmla="*/ 747712 w 4724400"/>
                  <a:gd name="connsiteY14" fmla="*/ 81756 h 248443"/>
                  <a:gd name="connsiteX15" fmla="*/ 1081087 w 4724400"/>
                  <a:gd name="connsiteY15" fmla="*/ 79374 h 248443"/>
                  <a:gd name="connsiteX16" fmla="*/ 1081087 w 4724400"/>
                  <a:gd name="connsiteY16" fmla="*/ 91281 h 248443"/>
                  <a:gd name="connsiteX17" fmla="*/ 1528762 w 4724400"/>
                  <a:gd name="connsiteY17" fmla="*/ 86518 h 248443"/>
                  <a:gd name="connsiteX18" fmla="*/ 1528762 w 4724400"/>
                  <a:gd name="connsiteY18" fmla="*/ 96043 h 248443"/>
                  <a:gd name="connsiteX19" fmla="*/ 1538287 w 4724400"/>
                  <a:gd name="connsiteY19" fmla="*/ 96043 h 248443"/>
                  <a:gd name="connsiteX20" fmla="*/ 1538287 w 4724400"/>
                  <a:gd name="connsiteY20" fmla="*/ 110331 h 248443"/>
                  <a:gd name="connsiteX21" fmla="*/ 1800225 w 4724400"/>
                  <a:gd name="connsiteY21" fmla="*/ 107949 h 248443"/>
                  <a:gd name="connsiteX22" fmla="*/ 1800225 w 4724400"/>
                  <a:gd name="connsiteY22" fmla="*/ 124618 h 248443"/>
                  <a:gd name="connsiteX23" fmla="*/ 2052637 w 4724400"/>
                  <a:gd name="connsiteY23" fmla="*/ 124619 h 248443"/>
                  <a:gd name="connsiteX24" fmla="*/ 2052637 w 4724400"/>
                  <a:gd name="connsiteY24" fmla="*/ 129381 h 248443"/>
                  <a:gd name="connsiteX25" fmla="*/ 2066925 w 4724400"/>
                  <a:gd name="connsiteY25" fmla="*/ 129381 h 248443"/>
                  <a:gd name="connsiteX26" fmla="*/ 2066925 w 4724400"/>
                  <a:gd name="connsiteY26" fmla="*/ 143668 h 248443"/>
                  <a:gd name="connsiteX27" fmla="*/ 2295525 w 4724400"/>
                  <a:gd name="connsiteY27" fmla="*/ 143668 h 248443"/>
                  <a:gd name="connsiteX28" fmla="*/ 2295524 w 4724400"/>
                  <a:gd name="connsiteY28" fmla="*/ 150813 h 248443"/>
                  <a:gd name="connsiteX29" fmla="*/ 2557462 w 4724400"/>
                  <a:gd name="connsiteY29" fmla="*/ 153193 h 248443"/>
                  <a:gd name="connsiteX30" fmla="*/ 2557462 w 4724400"/>
                  <a:gd name="connsiteY30" fmla="*/ 157956 h 248443"/>
                  <a:gd name="connsiteX31" fmla="*/ 2919412 w 4724400"/>
                  <a:gd name="connsiteY31" fmla="*/ 157956 h 248443"/>
                  <a:gd name="connsiteX32" fmla="*/ 2919412 w 4724400"/>
                  <a:gd name="connsiteY32" fmla="*/ 167481 h 248443"/>
                  <a:gd name="connsiteX33" fmla="*/ 3571875 w 4724400"/>
                  <a:gd name="connsiteY33" fmla="*/ 167481 h 248443"/>
                  <a:gd name="connsiteX34" fmla="*/ 3571875 w 4724400"/>
                  <a:gd name="connsiteY34" fmla="*/ 191293 h 248443"/>
                  <a:gd name="connsiteX35" fmla="*/ 3681412 w 4724400"/>
                  <a:gd name="connsiteY35" fmla="*/ 191294 h 248443"/>
                  <a:gd name="connsiteX36" fmla="*/ 3681411 w 4724400"/>
                  <a:gd name="connsiteY36" fmla="*/ 212725 h 248443"/>
                  <a:gd name="connsiteX37" fmla="*/ 4114800 w 4724400"/>
                  <a:gd name="connsiteY37" fmla="*/ 215106 h 248443"/>
                  <a:gd name="connsiteX38" fmla="*/ 4114800 w 4724400"/>
                  <a:gd name="connsiteY38" fmla="*/ 248443 h 248443"/>
                  <a:gd name="connsiteX39" fmla="*/ 4724400 w 4724400"/>
                  <a:gd name="connsiteY39" fmla="*/ 248443 h 248443"/>
                  <a:gd name="connsiteX0" fmla="*/ 0 w 4724400"/>
                  <a:gd name="connsiteY0" fmla="*/ 793 h 248443"/>
                  <a:gd name="connsiteX1" fmla="*/ 114300 w 4724400"/>
                  <a:gd name="connsiteY1" fmla="*/ 0 h 248443"/>
                  <a:gd name="connsiteX2" fmla="*/ 114300 w 4724400"/>
                  <a:gd name="connsiteY2" fmla="*/ 15081 h 248443"/>
                  <a:gd name="connsiteX3" fmla="*/ 128587 w 4724400"/>
                  <a:gd name="connsiteY3" fmla="*/ 15081 h 248443"/>
                  <a:gd name="connsiteX4" fmla="*/ 128587 w 4724400"/>
                  <a:gd name="connsiteY4" fmla="*/ 24606 h 248443"/>
                  <a:gd name="connsiteX5" fmla="*/ 414337 w 4724400"/>
                  <a:gd name="connsiteY5" fmla="*/ 24606 h 248443"/>
                  <a:gd name="connsiteX6" fmla="*/ 414337 w 4724400"/>
                  <a:gd name="connsiteY6" fmla="*/ 36512 h 248443"/>
                  <a:gd name="connsiteX7" fmla="*/ 504825 w 4724400"/>
                  <a:gd name="connsiteY7" fmla="*/ 38893 h 248443"/>
                  <a:gd name="connsiteX8" fmla="*/ 504825 w 4724400"/>
                  <a:gd name="connsiteY8" fmla="*/ 48418 h 248443"/>
                  <a:gd name="connsiteX9" fmla="*/ 547687 w 4724400"/>
                  <a:gd name="connsiteY9" fmla="*/ 48418 h 248443"/>
                  <a:gd name="connsiteX10" fmla="*/ 547688 w 4724400"/>
                  <a:gd name="connsiteY10" fmla="*/ 62706 h 248443"/>
                  <a:gd name="connsiteX11" fmla="*/ 585787 w 4724400"/>
                  <a:gd name="connsiteY11" fmla="*/ 62706 h 248443"/>
                  <a:gd name="connsiteX12" fmla="*/ 585787 w 4724400"/>
                  <a:gd name="connsiteY12" fmla="*/ 69850 h 248443"/>
                  <a:gd name="connsiteX13" fmla="*/ 747712 w 4724400"/>
                  <a:gd name="connsiteY13" fmla="*/ 67468 h 248443"/>
                  <a:gd name="connsiteX14" fmla="*/ 747712 w 4724400"/>
                  <a:gd name="connsiteY14" fmla="*/ 81756 h 248443"/>
                  <a:gd name="connsiteX15" fmla="*/ 1081087 w 4724400"/>
                  <a:gd name="connsiteY15" fmla="*/ 79374 h 248443"/>
                  <a:gd name="connsiteX16" fmla="*/ 1081087 w 4724400"/>
                  <a:gd name="connsiteY16" fmla="*/ 91281 h 248443"/>
                  <a:gd name="connsiteX17" fmla="*/ 1528762 w 4724400"/>
                  <a:gd name="connsiteY17" fmla="*/ 86518 h 248443"/>
                  <a:gd name="connsiteX18" fmla="*/ 1528762 w 4724400"/>
                  <a:gd name="connsiteY18" fmla="*/ 96043 h 248443"/>
                  <a:gd name="connsiteX19" fmla="*/ 1538287 w 4724400"/>
                  <a:gd name="connsiteY19" fmla="*/ 96043 h 248443"/>
                  <a:gd name="connsiteX20" fmla="*/ 1538287 w 4724400"/>
                  <a:gd name="connsiteY20" fmla="*/ 110331 h 248443"/>
                  <a:gd name="connsiteX21" fmla="*/ 1800225 w 4724400"/>
                  <a:gd name="connsiteY21" fmla="*/ 107949 h 248443"/>
                  <a:gd name="connsiteX22" fmla="*/ 1800225 w 4724400"/>
                  <a:gd name="connsiteY22" fmla="*/ 124618 h 248443"/>
                  <a:gd name="connsiteX23" fmla="*/ 2052637 w 4724400"/>
                  <a:gd name="connsiteY23" fmla="*/ 124619 h 248443"/>
                  <a:gd name="connsiteX24" fmla="*/ 2052637 w 4724400"/>
                  <a:gd name="connsiteY24" fmla="*/ 129381 h 248443"/>
                  <a:gd name="connsiteX25" fmla="*/ 2066925 w 4724400"/>
                  <a:gd name="connsiteY25" fmla="*/ 129381 h 248443"/>
                  <a:gd name="connsiteX26" fmla="*/ 2066925 w 4724400"/>
                  <a:gd name="connsiteY26" fmla="*/ 143668 h 248443"/>
                  <a:gd name="connsiteX27" fmla="*/ 2295525 w 4724400"/>
                  <a:gd name="connsiteY27" fmla="*/ 143668 h 248443"/>
                  <a:gd name="connsiteX28" fmla="*/ 2295524 w 4724400"/>
                  <a:gd name="connsiteY28" fmla="*/ 150813 h 248443"/>
                  <a:gd name="connsiteX29" fmla="*/ 2557462 w 4724400"/>
                  <a:gd name="connsiteY29" fmla="*/ 153193 h 248443"/>
                  <a:gd name="connsiteX30" fmla="*/ 2557462 w 4724400"/>
                  <a:gd name="connsiteY30" fmla="*/ 157956 h 248443"/>
                  <a:gd name="connsiteX31" fmla="*/ 2919412 w 4724400"/>
                  <a:gd name="connsiteY31" fmla="*/ 157956 h 248443"/>
                  <a:gd name="connsiteX32" fmla="*/ 2919412 w 4724400"/>
                  <a:gd name="connsiteY32" fmla="*/ 167481 h 248443"/>
                  <a:gd name="connsiteX33" fmla="*/ 3571875 w 4724400"/>
                  <a:gd name="connsiteY33" fmla="*/ 167481 h 248443"/>
                  <a:gd name="connsiteX34" fmla="*/ 3571875 w 4724400"/>
                  <a:gd name="connsiteY34" fmla="*/ 191293 h 248443"/>
                  <a:gd name="connsiteX35" fmla="*/ 3681412 w 4724400"/>
                  <a:gd name="connsiteY35" fmla="*/ 191294 h 248443"/>
                  <a:gd name="connsiteX36" fmla="*/ 3681411 w 4724400"/>
                  <a:gd name="connsiteY36" fmla="*/ 212725 h 248443"/>
                  <a:gd name="connsiteX37" fmla="*/ 4114800 w 4724400"/>
                  <a:gd name="connsiteY37" fmla="*/ 215106 h 248443"/>
                  <a:gd name="connsiteX38" fmla="*/ 4114800 w 4724400"/>
                  <a:gd name="connsiteY38" fmla="*/ 248443 h 248443"/>
                  <a:gd name="connsiteX39" fmla="*/ 4724400 w 4724400"/>
                  <a:gd name="connsiteY39" fmla="*/ 248443 h 24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4400" h="248443">
                    <a:moveTo>
                      <a:pt x="0" y="793"/>
                    </a:moveTo>
                    <a:lnTo>
                      <a:pt x="114300" y="0"/>
                    </a:lnTo>
                    <a:lnTo>
                      <a:pt x="114300" y="15081"/>
                    </a:lnTo>
                    <a:lnTo>
                      <a:pt x="128587" y="15081"/>
                    </a:lnTo>
                    <a:lnTo>
                      <a:pt x="128587" y="24606"/>
                    </a:lnTo>
                    <a:lnTo>
                      <a:pt x="414337" y="24606"/>
                    </a:lnTo>
                    <a:lnTo>
                      <a:pt x="414337" y="36512"/>
                    </a:lnTo>
                    <a:lnTo>
                      <a:pt x="504825" y="38893"/>
                    </a:lnTo>
                    <a:lnTo>
                      <a:pt x="504825" y="48418"/>
                    </a:lnTo>
                    <a:lnTo>
                      <a:pt x="547687" y="48418"/>
                    </a:lnTo>
                    <a:cubicBezTo>
                      <a:pt x="547687" y="53181"/>
                      <a:pt x="547688" y="57943"/>
                      <a:pt x="547688" y="62706"/>
                    </a:cubicBezTo>
                    <a:lnTo>
                      <a:pt x="585787" y="62706"/>
                    </a:lnTo>
                    <a:lnTo>
                      <a:pt x="585787" y="69850"/>
                    </a:lnTo>
                    <a:lnTo>
                      <a:pt x="747712" y="67468"/>
                    </a:lnTo>
                    <a:lnTo>
                      <a:pt x="747712" y="81756"/>
                    </a:lnTo>
                    <a:lnTo>
                      <a:pt x="1081087" y="79374"/>
                    </a:lnTo>
                    <a:lnTo>
                      <a:pt x="1081087" y="91281"/>
                    </a:lnTo>
                    <a:lnTo>
                      <a:pt x="1528762" y="86518"/>
                    </a:lnTo>
                    <a:lnTo>
                      <a:pt x="1528762" y="96043"/>
                    </a:lnTo>
                    <a:lnTo>
                      <a:pt x="1538287" y="96043"/>
                    </a:lnTo>
                    <a:lnTo>
                      <a:pt x="1538287" y="110331"/>
                    </a:lnTo>
                    <a:lnTo>
                      <a:pt x="1800225" y="107949"/>
                    </a:lnTo>
                    <a:lnTo>
                      <a:pt x="1800225" y="124618"/>
                    </a:lnTo>
                    <a:lnTo>
                      <a:pt x="2052637" y="124619"/>
                    </a:lnTo>
                    <a:lnTo>
                      <a:pt x="2052637" y="129381"/>
                    </a:lnTo>
                    <a:lnTo>
                      <a:pt x="2066925" y="129381"/>
                    </a:lnTo>
                    <a:lnTo>
                      <a:pt x="2066925" y="143668"/>
                    </a:lnTo>
                    <a:lnTo>
                      <a:pt x="2295525" y="143668"/>
                    </a:lnTo>
                    <a:cubicBezTo>
                      <a:pt x="2295525" y="146050"/>
                      <a:pt x="2295524" y="148431"/>
                      <a:pt x="2295524" y="150813"/>
                    </a:cubicBezTo>
                    <a:lnTo>
                      <a:pt x="2557462" y="153193"/>
                    </a:lnTo>
                    <a:lnTo>
                      <a:pt x="2557462" y="157956"/>
                    </a:lnTo>
                    <a:lnTo>
                      <a:pt x="2919412" y="157956"/>
                    </a:lnTo>
                    <a:lnTo>
                      <a:pt x="2919412" y="167481"/>
                    </a:lnTo>
                    <a:lnTo>
                      <a:pt x="3571875" y="167481"/>
                    </a:lnTo>
                    <a:lnTo>
                      <a:pt x="3571875" y="191293"/>
                    </a:lnTo>
                    <a:lnTo>
                      <a:pt x="3681412" y="191294"/>
                    </a:lnTo>
                    <a:cubicBezTo>
                      <a:pt x="3681412" y="198438"/>
                      <a:pt x="3681411" y="205581"/>
                      <a:pt x="3681411" y="212725"/>
                    </a:cubicBezTo>
                    <a:lnTo>
                      <a:pt x="4114800" y="215106"/>
                    </a:lnTo>
                    <a:lnTo>
                      <a:pt x="4114800" y="248443"/>
                    </a:lnTo>
                    <a:lnTo>
                      <a:pt x="4724400" y="248443"/>
                    </a:lnTo>
                  </a:path>
                </a:pathLst>
              </a:cu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8" name="Gruppieren 7">
                <a:extLst>
                  <a:ext uri="{FF2B5EF4-FFF2-40B4-BE49-F238E27FC236}">
                    <a16:creationId xmlns:a16="http://schemas.microsoft.com/office/drawing/2014/main" id="{C0E39477-9498-4A1D-82B2-BF8642C8599B}"/>
                  </a:ext>
                </a:extLst>
              </p:cNvPr>
              <p:cNvGrpSpPr/>
              <p:nvPr/>
            </p:nvGrpSpPr>
            <p:grpSpPr>
              <a:xfrm>
                <a:off x="6978464" y="1881330"/>
                <a:ext cx="55287" cy="55287"/>
                <a:chOff x="8226940" y="2985686"/>
                <a:chExt cx="55287" cy="55287"/>
              </a:xfrm>
            </p:grpSpPr>
            <p:cxnSp>
              <p:nvCxnSpPr>
                <p:cNvPr id="439" name="Gerader Verbinder 438">
                  <a:extLst>
                    <a:ext uri="{FF2B5EF4-FFF2-40B4-BE49-F238E27FC236}">
                      <a16:creationId xmlns:a16="http://schemas.microsoft.com/office/drawing/2014/main" id="{3059D9E4-EE09-431E-BCCE-6F306D129BE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0" name="Gerader Verbinder 489">
                  <a:extLst>
                    <a:ext uri="{FF2B5EF4-FFF2-40B4-BE49-F238E27FC236}">
                      <a16:creationId xmlns:a16="http://schemas.microsoft.com/office/drawing/2014/main" id="{5EC2C727-8E11-4079-AECC-7C0A5ACE8E0C}"/>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1" name="Gruppieren 490">
                <a:extLst>
                  <a:ext uri="{FF2B5EF4-FFF2-40B4-BE49-F238E27FC236}">
                    <a16:creationId xmlns:a16="http://schemas.microsoft.com/office/drawing/2014/main" id="{4B1E9CC3-9AD3-4FB6-97B8-D78BC8B2A61D}"/>
                  </a:ext>
                </a:extLst>
              </p:cNvPr>
              <p:cNvGrpSpPr/>
              <p:nvPr/>
            </p:nvGrpSpPr>
            <p:grpSpPr>
              <a:xfrm>
                <a:off x="6999732" y="1881330"/>
                <a:ext cx="55287" cy="55287"/>
                <a:chOff x="8226940" y="2985686"/>
                <a:chExt cx="55287" cy="55287"/>
              </a:xfrm>
            </p:grpSpPr>
            <p:cxnSp>
              <p:nvCxnSpPr>
                <p:cNvPr id="492" name="Gerader Verbinder 491">
                  <a:extLst>
                    <a:ext uri="{FF2B5EF4-FFF2-40B4-BE49-F238E27FC236}">
                      <a16:creationId xmlns:a16="http://schemas.microsoft.com/office/drawing/2014/main" id="{401C45B0-C1F8-49CE-9C9F-B0F979B0B64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3" name="Gerader Verbinder 492">
                  <a:extLst>
                    <a:ext uri="{FF2B5EF4-FFF2-40B4-BE49-F238E27FC236}">
                      <a16:creationId xmlns:a16="http://schemas.microsoft.com/office/drawing/2014/main" id="{B3501D81-3C37-41E2-9BFB-BF47814F70C6}"/>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4" name="Gruppieren 493">
                <a:extLst>
                  <a:ext uri="{FF2B5EF4-FFF2-40B4-BE49-F238E27FC236}">
                    <a16:creationId xmlns:a16="http://schemas.microsoft.com/office/drawing/2014/main" id="{CF80F9DD-1447-4FC5-B50B-80E0ED126A7E}"/>
                  </a:ext>
                </a:extLst>
              </p:cNvPr>
              <p:cNvGrpSpPr/>
              <p:nvPr/>
            </p:nvGrpSpPr>
            <p:grpSpPr>
              <a:xfrm>
                <a:off x="7030564" y="1881330"/>
                <a:ext cx="55287" cy="55287"/>
                <a:chOff x="8226940" y="2985686"/>
                <a:chExt cx="55287" cy="55287"/>
              </a:xfrm>
            </p:grpSpPr>
            <p:cxnSp>
              <p:nvCxnSpPr>
                <p:cNvPr id="495" name="Gerader Verbinder 494">
                  <a:extLst>
                    <a:ext uri="{FF2B5EF4-FFF2-40B4-BE49-F238E27FC236}">
                      <a16:creationId xmlns:a16="http://schemas.microsoft.com/office/drawing/2014/main" id="{C9FB6CBB-4FD8-4326-B9CD-FF0A010E71D1}"/>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Gerader Verbinder 495">
                  <a:extLst>
                    <a:ext uri="{FF2B5EF4-FFF2-40B4-BE49-F238E27FC236}">
                      <a16:creationId xmlns:a16="http://schemas.microsoft.com/office/drawing/2014/main" id="{5374E40A-FB76-49D8-962B-31B7A7B41C0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7" name="Gruppieren 496">
                <a:extLst>
                  <a:ext uri="{FF2B5EF4-FFF2-40B4-BE49-F238E27FC236}">
                    <a16:creationId xmlns:a16="http://schemas.microsoft.com/office/drawing/2014/main" id="{FBAA6086-D2A0-475F-A3FB-8D51F1F3A361}"/>
                  </a:ext>
                </a:extLst>
              </p:cNvPr>
              <p:cNvGrpSpPr/>
              <p:nvPr/>
            </p:nvGrpSpPr>
            <p:grpSpPr>
              <a:xfrm>
                <a:off x="8010614" y="1953918"/>
                <a:ext cx="55287" cy="55287"/>
                <a:chOff x="8226940" y="2985686"/>
                <a:chExt cx="55287" cy="55287"/>
              </a:xfrm>
            </p:grpSpPr>
            <p:cxnSp>
              <p:nvCxnSpPr>
                <p:cNvPr id="498" name="Gerader Verbinder 497">
                  <a:extLst>
                    <a:ext uri="{FF2B5EF4-FFF2-40B4-BE49-F238E27FC236}">
                      <a16:creationId xmlns:a16="http://schemas.microsoft.com/office/drawing/2014/main" id="{5FEB001D-3A1C-49F0-BEB8-0EF235147F9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9" name="Gerader Verbinder 498">
                  <a:extLst>
                    <a:ext uri="{FF2B5EF4-FFF2-40B4-BE49-F238E27FC236}">
                      <a16:creationId xmlns:a16="http://schemas.microsoft.com/office/drawing/2014/main" id="{390B05E6-5BA1-4CFC-A669-9572FF8CADF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0" name="Gruppieren 499">
                <a:extLst>
                  <a:ext uri="{FF2B5EF4-FFF2-40B4-BE49-F238E27FC236}">
                    <a16:creationId xmlns:a16="http://schemas.microsoft.com/office/drawing/2014/main" id="{65E7AADD-3081-428B-AD2F-2F85B6EA1410}"/>
                  </a:ext>
                </a:extLst>
              </p:cNvPr>
              <p:cNvGrpSpPr/>
              <p:nvPr/>
            </p:nvGrpSpPr>
            <p:grpSpPr>
              <a:xfrm>
                <a:off x="8074214" y="1970840"/>
                <a:ext cx="55287" cy="55287"/>
                <a:chOff x="8226940" y="2985686"/>
                <a:chExt cx="55287" cy="55287"/>
              </a:xfrm>
            </p:grpSpPr>
            <p:cxnSp>
              <p:nvCxnSpPr>
                <p:cNvPr id="501" name="Gerader Verbinder 500">
                  <a:extLst>
                    <a:ext uri="{FF2B5EF4-FFF2-40B4-BE49-F238E27FC236}">
                      <a16:creationId xmlns:a16="http://schemas.microsoft.com/office/drawing/2014/main" id="{56CABA28-F289-401B-B7D4-E551A063433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Gerader Verbinder 501">
                  <a:extLst>
                    <a:ext uri="{FF2B5EF4-FFF2-40B4-BE49-F238E27FC236}">
                      <a16:creationId xmlns:a16="http://schemas.microsoft.com/office/drawing/2014/main" id="{CF24B370-2FBA-42FB-A948-1B2D6E5046AC}"/>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3" name="Gruppieren 502">
                <a:extLst>
                  <a:ext uri="{FF2B5EF4-FFF2-40B4-BE49-F238E27FC236}">
                    <a16:creationId xmlns:a16="http://schemas.microsoft.com/office/drawing/2014/main" id="{9992DE4A-63F5-4785-92E0-8B5DE51D35E6}"/>
                  </a:ext>
                </a:extLst>
              </p:cNvPr>
              <p:cNvGrpSpPr/>
              <p:nvPr/>
            </p:nvGrpSpPr>
            <p:grpSpPr>
              <a:xfrm>
                <a:off x="8122549" y="1970840"/>
                <a:ext cx="55287" cy="55287"/>
                <a:chOff x="8226940" y="2985686"/>
                <a:chExt cx="55287" cy="55287"/>
              </a:xfrm>
            </p:grpSpPr>
            <p:cxnSp>
              <p:nvCxnSpPr>
                <p:cNvPr id="504" name="Gerader Verbinder 503">
                  <a:extLst>
                    <a:ext uri="{FF2B5EF4-FFF2-40B4-BE49-F238E27FC236}">
                      <a16:creationId xmlns:a16="http://schemas.microsoft.com/office/drawing/2014/main" id="{55091630-BDF8-4E31-AC7C-66D8E6D317C4}"/>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5" name="Gerader Verbinder 504">
                  <a:extLst>
                    <a:ext uri="{FF2B5EF4-FFF2-40B4-BE49-F238E27FC236}">
                      <a16:creationId xmlns:a16="http://schemas.microsoft.com/office/drawing/2014/main" id="{A3C7FE1C-AE41-4032-B8E9-23238A1933D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6" name="Gruppieren 505">
                <a:extLst>
                  <a:ext uri="{FF2B5EF4-FFF2-40B4-BE49-F238E27FC236}">
                    <a16:creationId xmlns:a16="http://schemas.microsoft.com/office/drawing/2014/main" id="{9D48610E-0745-4772-A867-F227909FA0B4}"/>
                  </a:ext>
                </a:extLst>
              </p:cNvPr>
              <p:cNvGrpSpPr/>
              <p:nvPr/>
            </p:nvGrpSpPr>
            <p:grpSpPr>
              <a:xfrm>
                <a:off x="8604543" y="1985230"/>
                <a:ext cx="55287" cy="55287"/>
                <a:chOff x="8226940" y="2985686"/>
                <a:chExt cx="55287" cy="55287"/>
              </a:xfrm>
            </p:grpSpPr>
            <p:cxnSp>
              <p:nvCxnSpPr>
                <p:cNvPr id="507" name="Gerader Verbinder 506">
                  <a:extLst>
                    <a:ext uri="{FF2B5EF4-FFF2-40B4-BE49-F238E27FC236}">
                      <a16:creationId xmlns:a16="http://schemas.microsoft.com/office/drawing/2014/main" id="{5A81C8B9-442B-48FC-AE89-0FDEDBA177D7}"/>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8" name="Gerader Verbinder 507">
                  <a:extLst>
                    <a:ext uri="{FF2B5EF4-FFF2-40B4-BE49-F238E27FC236}">
                      <a16:creationId xmlns:a16="http://schemas.microsoft.com/office/drawing/2014/main" id="{57CFCCDF-D700-4E0B-902F-7FB6EB3031A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9" name="Gruppieren 508">
                <a:extLst>
                  <a:ext uri="{FF2B5EF4-FFF2-40B4-BE49-F238E27FC236}">
                    <a16:creationId xmlns:a16="http://schemas.microsoft.com/office/drawing/2014/main" id="{95B64D98-4BA8-455D-A5B5-7E1FE59268B0}"/>
                  </a:ext>
                </a:extLst>
              </p:cNvPr>
              <p:cNvGrpSpPr/>
              <p:nvPr/>
            </p:nvGrpSpPr>
            <p:grpSpPr>
              <a:xfrm>
                <a:off x="8988255" y="2002344"/>
                <a:ext cx="55287" cy="55287"/>
                <a:chOff x="8226940" y="2985686"/>
                <a:chExt cx="55287" cy="55287"/>
              </a:xfrm>
            </p:grpSpPr>
            <p:cxnSp>
              <p:nvCxnSpPr>
                <p:cNvPr id="510" name="Gerader Verbinder 509">
                  <a:extLst>
                    <a:ext uri="{FF2B5EF4-FFF2-40B4-BE49-F238E27FC236}">
                      <a16:creationId xmlns:a16="http://schemas.microsoft.com/office/drawing/2014/main" id="{685BE604-7DCA-4482-943B-F2149624D14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1" name="Gerader Verbinder 510">
                  <a:extLst>
                    <a:ext uri="{FF2B5EF4-FFF2-40B4-BE49-F238E27FC236}">
                      <a16:creationId xmlns:a16="http://schemas.microsoft.com/office/drawing/2014/main" id="{DA3428A3-2AA5-4DFC-B001-C21784391A15}"/>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2" name="Gruppieren 511">
                <a:extLst>
                  <a:ext uri="{FF2B5EF4-FFF2-40B4-BE49-F238E27FC236}">
                    <a16:creationId xmlns:a16="http://schemas.microsoft.com/office/drawing/2014/main" id="{ABF98FFD-B570-4EE0-95BC-B45911404245}"/>
                  </a:ext>
                </a:extLst>
              </p:cNvPr>
              <p:cNvGrpSpPr/>
              <p:nvPr/>
            </p:nvGrpSpPr>
            <p:grpSpPr>
              <a:xfrm>
                <a:off x="9037936" y="2018858"/>
                <a:ext cx="55287" cy="55287"/>
                <a:chOff x="8226940" y="2985686"/>
                <a:chExt cx="55287" cy="55287"/>
              </a:xfrm>
            </p:grpSpPr>
            <p:cxnSp>
              <p:nvCxnSpPr>
                <p:cNvPr id="513" name="Gerader Verbinder 512">
                  <a:extLst>
                    <a:ext uri="{FF2B5EF4-FFF2-40B4-BE49-F238E27FC236}">
                      <a16:creationId xmlns:a16="http://schemas.microsoft.com/office/drawing/2014/main" id="{AB85E722-19E4-4D5F-9EBF-B5DBBA3443A1}"/>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 name="Gerader Verbinder 513">
                  <a:extLst>
                    <a:ext uri="{FF2B5EF4-FFF2-40B4-BE49-F238E27FC236}">
                      <a16:creationId xmlns:a16="http://schemas.microsoft.com/office/drawing/2014/main" id="{36F22A09-5C0A-4ECF-A602-9942DACCA515}"/>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5" name="Gruppieren 514">
                <a:extLst>
                  <a:ext uri="{FF2B5EF4-FFF2-40B4-BE49-F238E27FC236}">
                    <a16:creationId xmlns:a16="http://schemas.microsoft.com/office/drawing/2014/main" id="{5A160C99-95CD-45AD-98E6-686DCE41626A}"/>
                  </a:ext>
                </a:extLst>
              </p:cNvPr>
              <p:cNvGrpSpPr/>
              <p:nvPr/>
            </p:nvGrpSpPr>
            <p:grpSpPr>
              <a:xfrm>
                <a:off x="9189110" y="2018858"/>
                <a:ext cx="55287" cy="55287"/>
                <a:chOff x="8226940" y="2985686"/>
                <a:chExt cx="55287" cy="55287"/>
              </a:xfrm>
            </p:grpSpPr>
            <p:cxnSp>
              <p:nvCxnSpPr>
                <p:cNvPr id="516" name="Gerader Verbinder 515">
                  <a:extLst>
                    <a:ext uri="{FF2B5EF4-FFF2-40B4-BE49-F238E27FC236}">
                      <a16:creationId xmlns:a16="http://schemas.microsoft.com/office/drawing/2014/main" id="{BF03834E-B1A5-42E1-81B0-FD70B36335E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7" name="Gerader Verbinder 516">
                  <a:extLst>
                    <a:ext uri="{FF2B5EF4-FFF2-40B4-BE49-F238E27FC236}">
                      <a16:creationId xmlns:a16="http://schemas.microsoft.com/office/drawing/2014/main" id="{D7F0CC6D-FF63-448E-AF3A-843AC346B1A4}"/>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8" name="Gruppieren 517">
                <a:extLst>
                  <a:ext uri="{FF2B5EF4-FFF2-40B4-BE49-F238E27FC236}">
                    <a16:creationId xmlns:a16="http://schemas.microsoft.com/office/drawing/2014/main" id="{13BA11C6-1070-4317-B058-60E9CA95EB43}"/>
                  </a:ext>
                </a:extLst>
              </p:cNvPr>
              <p:cNvGrpSpPr/>
              <p:nvPr/>
            </p:nvGrpSpPr>
            <p:grpSpPr>
              <a:xfrm>
                <a:off x="9576941" y="2032580"/>
                <a:ext cx="55287" cy="55287"/>
                <a:chOff x="8226940" y="2985686"/>
                <a:chExt cx="55287" cy="55287"/>
              </a:xfrm>
            </p:grpSpPr>
            <p:cxnSp>
              <p:nvCxnSpPr>
                <p:cNvPr id="519" name="Gerader Verbinder 518">
                  <a:extLst>
                    <a:ext uri="{FF2B5EF4-FFF2-40B4-BE49-F238E27FC236}">
                      <a16:creationId xmlns:a16="http://schemas.microsoft.com/office/drawing/2014/main" id="{650360EB-D98C-4B33-85FD-E49004D047E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0" name="Gerader Verbinder 519">
                  <a:extLst>
                    <a:ext uri="{FF2B5EF4-FFF2-40B4-BE49-F238E27FC236}">
                      <a16:creationId xmlns:a16="http://schemas.microsoft.com/office/drawing/2014/main" id="{989A09DD-C2D4-4261-BEB2-CE791E9DD1A3}"/>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1" name="Gruppieren 520">
                <a:extLst>
                  <a:ext uri="{FF2B5EF4-FFF2-40B4-BE49-F238E27FC236}">
                    <a16:creationId xmlns:a16="http://schemas.microsoft.com/office/drawing/2014/main" id="{329C5944-6E83-4A5F-BC16-196C140848AA}"/>
                  </a:ext>
                </a:extLst>
              </p:cNvPr>
              <p:cNvGrpSpPr/>
              <p:nvPr/>
            </p:nvGrpSpPr>
            <p:grpSpPr>
              <a:xfrm>
                <a:off x="9755758" y="2033993"/>
                <a:ext cx="55287" cy="55287"/>
                <a:chOff x="8226940" y="2985686"/>
                <a:chExt cx="55287" cy="55287"/>
              </a:xfrm>
            </p:grpSpPr>
            <p:cxnSp>
              <p:nvCxnSpPr>
                <p:cNvPr id="522" name="Gerader Verbinder 521">
                  <a:extLst>
                    <a:ext uri="{FF2B5EF4-FFF2-40B4-BE49-F238E27FC236}">
                      <a16:creationId xmlns:a16="http://schemas.microsoft.com/office/drawing/2014/main" id="{4144FDD8-5700-459D-9623-54ED3EE3426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3" name="Gerader Verbinder 522">
                  <a:extLst>
                    <a:ext uri="{FF2B5EF4-FFF2-40B4-BE49-F238E27FC236}">
                      <a16:creationId xmlns:a16="http://schemas.microsoft.com/office/drawing/2014/main" id="{FDCB3331-F775-44D2-A470-07A3F4647B3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4" name="Gruppieren 523">
                <a:extLst>
                  <a:ext uri="{FF2B5EF4-FFF2-40B4-BE49-F238E27FC236}">
                    <a16:creationId xmlns:a16="http://schemas.microsoft.com/office/drawing/2014/main" id="{6F203F30-B738-459D-89E7-0A9EC833842A}"/>
                  </a:ext>
                </a:extLst>
              </p:cNvPr>
              <p:cNvGrpSpPr/>
              <p:nvPr/>
            </p:nvGrpSpPr>
            <p:grpSpPr>
              <a:xfrm>
                <a:off x="9599070" y="2034836"/>
                <a:ext cx="55287" cy="55287"/>
                <a:chOff x="8226940" y="2985686"/>
                <a:chExt cx="55287" cy="55287"/>
              </a:xfrm>
            </p:grpSpPr>
            <p:cxnSp>
              <p:nvCxnSpPr>
                <p:cNvPr id="525" name="Gerader Verbinder 524">
                  <a:extLst>
                    <a:ext uri="{FF2B5EF4-FFF2-40B4-BE49-F238E27FC236}">
                      <a16:creationId xmlns:a16="http://schemas.microsoft.com/office/drawing/2014/main" id="{5F0FEF78-1B39-4067-AF3D-21EF3D8FC39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6" name="Gerader Verbinder 525">
                  <a:extLst>
                    <a:ext uri="{FF2B5EF4-FFF2-40B4-BE49-F238E27FC236}">
                      <a16:creationId xmlns:a16="http://schemas.microsoft.com/office/drawing/2014/main" id="{C69B93B2-97BB-4C94-BFAE-A0664A44BD0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7" name="Gruppieren 526">
                <a:extLst>
                  <a:ext uri="{FF2B5EF4-FFF2-40B4-BE49-F238E27FC236}">
                    <a16:creationId xmlns:a16="http://schemas.microsoft.com/office/drawing/2014/main" id="{09DCD889-212C-4AD1-AD9A-02621271D135}"/>
                  </a:ext>
                </a:extLst>
              </p:cNvPr>
              <p:cNvGrpSpPr/>
              <p:nvPr/>
            </p:nvGrpSpPr>
            <p:grpSpPr>
              <a:xfrm>
                <a:off x="9643461" y="2034960"/>
                <a:ext cx="55287" cy="55287"/>
                <a:chOff x="8226940" y="2985686"/>
                <a:chExt cx="55287" cy="55287"/>
              </a:xfrm>
            </p:grpSpPr>
            <p:cxnSp>
              <p:nvCxnSpPr>
                <p:cNvPr id="528" name="Gerader Verbinder 527">
                  <a:extLst>
                    <a:ext uri="{FF2B5EF4-FFF2-40B4-BE49-F238E27FC236}">
                      <a16:creationId xmlns:a16="http://schemas.microsoft.com/office/drawing/2014/main" id="{39F36877-504F-4D70-AF5D-CA51EFAE7F2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Gerader Verbinder 528">
                  <a:extLst>
                    <a:ext uri="{FF2B5EF4-FFF2-40B4-BE49-F238E27FC236}">
                      <a16:creationId xmlns:a16="http://schemas.microsoft.com/office/drawing/2014/main" id="{C0F57C71-0659-428F-863B-6A3BAB16119B}"/>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0" name="Gruppieren 529">
                <a:extLst>
                  <a:ext uri="{FF2B5EF4-FFF2-40B4-BE49-F238E27FC236}">
                    <a16:creationId xmlns:a16="http://schemas.microsoft.com/office/drawing/2014/main" id="{589107F3-2B99-4D13-A0F8-2AC288B0265B}"/>
                  </a:ext>
                </a:extLst>
              </p:cNvPr>
              <p:cNvGrpSpPr/>
              <p:nvPr/>
            </p:nvGrpSpPr>
            <p:grpSpPr>
              <a:xfrm>
                <a:off x="9894970" y="2046501"/>
                <a:ext cx="55287" cy="55287"/>
                <a:chOff x="8226940" y="2985686"/>
                <a:chExt cx="55287" cy="55287"/>
              </a:xfrm>
            </p:grpSpPr>
            <p:cxnSp>
              <p:nvCxnSpPr>
                <p:cNvPr id="531" name="Gerader Verbinder 530">
                  <a:extLst>
                    <a:ext uri="{FF2B5EF4-FFF2-40B4-BE49-F238E27FC236}">
                      <a16:creationId xmlns:a16="http://schemas.microsoft.com/office/drawing/2014/main" id="{A053C628-327D-40E5-9742-008FDE9C57A2}"/>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2" name="Gerader Verbinder 531">
                  <a:extLst>
                    <a:ext uri="{FF2B5EF4-FFF2-40B4-BE49-F238E27FC236}">
                      <a16:creationId xmlns:a16="http://schemas.microsoft.com/office/drawing/2014/main" id="{8F899717-54C8-4343-822F-974E3002B4D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3" name="Gruppieren 532">
                <a:extLst>
                  <a:ext uri="{FF2B5EF4-FFF2-40B4-BE49-F238E27FC236}">
                    <a16:creationId xmlns:a16="http://schemas.microsoft.com/office/drawing/2014/main" id="{72D03275-75BE-4FFC-8555-2C545251FFBB}"/>
                  </a:ext>
                </a:extLst>
              </p:cNvPr>
              <p:cNvGrpSpPr/>
              <p:nvPr/>
            </p:nvGrpSpPr>
            <p:grpSpPr>
              <a:xfrm>
                <a:off x="9912624" y="2046500"/>
                <a:ext cx="55287" cy="55287"/>
                <a:chOff x="8226940" y="2985686"/>
                <a:chExt cx="55287" cy="55287"/>
              </a:xfrm>
            </p:grpSpPr>
            <p:cxnSp>
              <p:nvCxnSpPr>
                <p:cNvPr id="534" name="Gerader Verbinder 533">
                  <a:extLst>
                    <a:ext uri="{FF2B5EF4-FFF2-40B4-BE49-F238E27FC236}">
                      <a16:creationId xmlns:a16="http://schemas.microsoft.com/office/drawing/2014/main" id="{A9684D32-9CA0-4792-8DCA-B12580DD76D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5" name="Gerader Verbinder 534">
                  <a:extLst>
                    <a:ext uri="{FF2B5EF4-FFF2-40B4-BE49-F238E27FC236}">
                      <a16:creationId xmlns:a16="http://schemas.microsoft.com/office/drawing/2014/main" id="{7C3B53F6-9714-4192-BAEF-59B654747B6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6" name="Gruppieren 535">
                <a:extLst>
                  <a:ext uri="{FF2B5EF4-FFF2-40B4-BE49-F238E27FC236}">
                    <a16:creationId xmlns:a16="http://schemas.microsoft.com/office/drawing/2014/main" id="{B6002E8F-0345-4422-8810-FC2EC6D3DB2C}"/>
                  </a:ext>
                </a:extLst>
              </p:cNvPr>
              <p:cNvGrpSpPr/>
              <p:nvPr/>
            </p:nvGrpSpPr>
            <p:grpSpPr>
              <a:xfrm>
                <a:off x="10009030" y="2046499"/>
                <a:ext cx="55287" cy="55287"/>
                <a:chOff x="8226940" y="2985686"/>
                <a:chExt cx="55287" cy="55287"/>
              </a:xfrm>
            </p:grpSpPr>
            <p:cxnSp>
              <p:nvCxnSpPr>
                <p:cNvPr id="537" name="Gerader Verbinder 536">
                  <a:extLst>
                    <a:ext uri="{FF2B5EF4-FFF2-40B4-BE49-F238E27FC236}">
                      <a16:creationId xmlns:a16="http://schemas.microsoft.com/office/drawing/2014/main" id="{00FC2825-B2AA-4A51-B306-2B9F432F8A6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Gerader Verbinder 537">
                  <a:extLst>
                    <a:ext uri="{FF2B5EF4-FFF2-40B4-BE49-F238E27FC236}">
                      <a16:creationId xmlns:a16="http://schemas.microsoft.com/office/drawing/2014/main" id="{5197D2F7-2930-4E3F-BC17-1161E10C4A3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9" name="Gruppieren 538">
                <a:extLst>
                  <a:ext uri="{FF2B5EF4-FFF2-40B4-BE49-F238E27FC236}">
                    <a16:creationId xmlns:a16="http://schemas.microsoft.com/office/drawing/2014/main" id="{532205AC-7973-4247-B319-C6DAB1DD7056}"/>
                  </a:ext>
                </a:extLst>
              </p:cNvPr>
              <p:cNvGrpSpPr/>
              <p:nvPr/>
            </p:nvGrpSpPr>
            <p:grpSpPr>
              <a:xfrm>
                <a:off x="10040614" y="2046498"/>
                <a:ext cx="55287" cy="55287"/>
                <a:chOff x="8226940" y="2985686"/>
                <a:chExt cx="55287" cy="55287"/>
              </a:xfrm>
            </p:grpSpPr>
            <p:cxnSp>
              <p:nvCxnSpPr>
                <p:cNvPr id="540" name="Gerader Verbinder 539">
                  <a:extLst>
                    <a:ext uri="{FF2B5EF4-FFF2-40B4-BE49-F238E27FC236}">
                      <a16:creationId xmlns:a16="http://schemas.microsoft.com/office/drawing/2014/main" id="{FCCE1103-2C8A-48DA-9259-3B1511BA8320}"/>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1" name="Gerader Verbinder 540">
                  <a:extLst>
                    <a:ext uri="{FF2B5EF4-FFF2-40B4-BE49-F238E27FC236}">
                      <a16:creationId xmlns:a16="http://schemas.microsoft.com/office/drawing/2014/main" id="{418A2288-EB01-440B-B2F8-5116DACD5A7B}"/>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2" name="Gruppieren 541">
                <a:extLst>
                  <a:ext uri="{FF2B5EF4-FFF2-40B4-BE49-F238E27FC236}">
                    <a16:creationId xmlns:a16="http://schemas.microsoft.com/office/drawing/2014/main" id="{9B78865C-A6D2-4042-9D74-B292524A0632}"/>
                  </a:ext>
                </a:extLst>
              </p:cNvPr>
              <p:cNvGrpSpPr/>
              <p:nvPr/>
            </p:nvGrpSpPr>
            <p:grpSpPr>
              <a:xfrm>
                <a:off x="10060972" y="2046497"/>
                <a:ext cx="55287" cy="55287"/>
                <a:chOff x="8226940" y="2985686"/>
                <a:chExt cx="55287" cy="55287"/>
              </a:xfrm>
            </p:grpSpPr>
            <p:cxnSp>
              <p:nvCxnSpPr>
                <p:cNvPr id="543" name="Gerader Verbinder 542">
                  <a:extLst>
                    <a:ext uri="{FF2B5EF4-FFF2-40B4-BE49-F238E27FC236}">
                      <a16:creationId xmlns:a16="http://schemas.microsoft.com/office/drawing/2014/main" id="{2E17BA6C-E981-4B5A-B93E-B2726F29E82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Gerader Verbinder 543">
                  <a:extLst>
                    <a:ext uri="{FF2B5EF4-FFF2-40B4-BE49-F238E27FC236}">
                      <a16:creationId xmlns:a16="http://schemas.microsoft.com/office/drawing/2014/main" id="{4A657919-0B1B-4CB9-A68E-61CF85110342}"/>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5" name="Gruppieren 544">
                <a:extLst>
                  <a:ext uri="{FF2B5EF4-FFF2-40B4-BE49-F238E27FC236}">
                    <a16:creationId xmlns:a16="http://schemas.microsoft.com/office/drawing/2014/main" id="{8598D1BF-1061-44E9-8D42-A041250C3787}"/>
                  </a:ext>
                </a:extLst>
              </p:cNvPr>
              <p:cNvGrpSpPr/>
              <p:nvPr/>
            </p:nvGrpSpPr>
            <p:grpSpPr>
              <a:xfrm>
                <a:off x="10083715" y="2046496"/>
                <a:ext cx="55287" cy="55287"/>
                <a:chOff x="8226940" y="2985686"/>
                <a:chExt cx="55287" cy="55287"/>
              </a:xfrm>
            </p:grpSpPr>
            <p:cxnSp>
              <p:nvCxnSpPr>
                <p:cNvPr id="546" name="Gerader Verbinder 545">
                  <a:extLst>
                    <a:ext uri="{FF2B5EF4-FFF2-40B4-BE49-F238E27FC236}">
                      <a16:creationId xmlns:a16="http://schemas.microsoft.com/office/drawing/2014/main" id="{EFD5464F-01A5-476E-B085-52F150E8EBC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7" name="Gerader Verbinder 546">
                  <a:extLst>
                    <a:ext uri="{FF2B5EF4-FFF2-40B4-BE49-F238E27FC236}">
                      <a16:creationId xmlns:a16="http://schemas.microsoft.com/office/drawing/2014/main" id="{E8988511-6C76-491C-ABA6-8DA541F5FDA6}"/>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8" name="Gruppieren 547">
                <a:extLst>
                  <a:ext uri="{FF2B5EF4-FFF2-40B4-BE49-F238E27FC236}">
                    <a16:creationId xmlns:a16="http://schemas.microsoft.com/office/drawing/2014/main" id="{A3604F62-8DB1-4119-8824-422214CBE89C}"/>
                  </a:ext>
                </a:extLst>
              </p:cNvPr>
              <p:cNvGrpSpPr/>
              <p:nvPr/>
            </p:nvGrpSpPr>
            <p:grpSpPr>
              <a:xfrm>
                <a:off x="10099988" y="2046495"/>
                <a:ext cx="55287" cy="55287"/>
                <a:chOff x="8226940" y="2985686"/>
                <a:chExt cx="55287" cy="55287"/>
              </a:xfrm>
            </p:grpSpPr>
            <p:cxnSp>
              <p:nvCxnSpPr>
                <p:cNvPr id="549" name="Gerader Verbinder 548">
                  <a:extLst>
                    <a:ext uri="{FF2B5EF4-FFF2-40B4-BE49-F238E27FC236}">
                      <a16:creationId xmlns:a16="http://schemas.microsoft.com/office/drawing/2014/main" id="{844A3CBF-C72E-4CE3-A70A-9E5CA258493D}"/>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0" name="Gerader Verbinder 549">
                  <a:extLst>
                    <a:ext uri="{FF2B5EF4-FFF2-40B4-BE49-F238E27FC236}">
                      <a16:creationId xmlns:a16="http://schemas.microsoft.com/office/drawing/2014/main" id="{D2CE5343-3B01-4DB8-A068-936335D37FE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1" name="Gruppieren 550">
                <a:extLst>
                  <a:ext uri="{FF2B5EF4-FFF2-40B4-BE49-F238E27FC236}">
                    <a16:creationId xmlns:a16="http://schemas.microsoft.com/office/drawing/2014/main" id="{A07834AB-6D3E-41D9-9831-198E6D7BF2B2}"/>
                  </a:ext>
                </a:extLst>
              </p:cNvPr>
              <p:cNvGrpSpPr/>
              <p:nvPr/>
            </p:nvGrpSpPr>
            <p:grpSpPr>
              <a:xfrm>
                <a:off x="10118914" y="2046494"/>
                <a:ext cx="55287" cy="55287"/>
                <a:chOff x="8226940" y="2985686"/>
                <a:chExt cx="55287" cy="55287"/>
              </a:xfrm>
            </p:grpSpPr>
            <p:cxnSp>
              <p:nvCxnSpPr>
                <p:cNvPr id="552" name="Gerader Verbinder 551">
                  <a:extLst>
                    <a:ext uri="{FF2B5EF4-FFF2-40B4-BE49-F238E27FC236}">
                      <a16:creationId xmlns:a16="http://schemas.microsoft.com/office/drawing/2014/main" id="{228201BC-0D09-404A-9807-6E0F6061AE81}"/>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3" name="Gerader Verbinder 552">
                  <a:extLst>
                    <a:ext uri="{FF2B5EF4-FFF2-40B4-BE49-F238E27FC236}">
                      <a16:creationId xmlns:a16="http://schemas.microsoft.com/office/drawing/2014/main" id="{29177332-5B93-4003-9242-D5465A011514}"/>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4" name="Gruppieren 553">
                <a:extLst>
                  <a:ext uri="{FF2B5EF4-FFF2-40B4-BE49-F238E27FC236}">
                    <a16:creationId xmlns:a16="http://schemas.microsoft.com/office/drawing/2014/main" id="{0B61538B-0E91-464A-A0EC-A8C8269B76D3}"/>
                  </a:ext>
                </a:extLst>
              </p:cNvPr>
              <p:cNvGrpSpPr/>
              <p:nvPr/>
            </p:nvGrpSpPr>
            <p:grpSpPr>
              <a:xfrm>
                <a:off x="10135056" y="2047846"/>
                <a:ext cx="55287" cy="55287"/>
                <a:chOff x="8226940" y="2985686"/>
                <a:chExt cx="55287" cy="55287"/>
              </a:xfrm>
            </p:grpSpPr>
            <p:cxnSp>
              <p:nvCxnSpPr>
                <p:cNvPr id="555" name="Gerader Verbinder 554">
                  <a:extLst>
                    <a:ext uri="{FF2B5EF4-FFF2-40B4-BE49-F238E27FC236}">
                      <a16:creationId xmlns:a16="http://schemas.microsoft.com/office/drawing/2014/main" id="{DB6D6983-FDA3-459D-8BB6-9CB66B870BA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6" name="Gerader Verbinder 555">
                  <a:extLst>
                    <a:ext uri="{FF2B5EF4-FFF2-40B4-BE49-F238E27FC236}">
                      <a16:creationId xmlns:a16="http://schemas.microsoft.com/office/drawing/2014/main" id="{FA62267C-9D8B-498D-88E0-FC9BA24D68DA}"/>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7" name="Gruppieren 556">
                <a:extLst>
                  <a:ext uri="{FF2B5EF4-FFF2-40B4-BE49-F238E27FC236}">
                    <a16:creationId xmlns:a16="http://schemas.microsoft.com/office/drawing/2014/main" id="{6F2167E6-8891-40EA-82D5-466BF8FC03AF}"/>
                  </a:ext>
                </a:extLst>
              </p:cNvPr>
              <p:cNvGrpSpPr/>
              <p:nvPr/>
            </p:nvGrpSpPr>
            <p:grpSpPr>
              <a:xfrm>
                <a:off x="10150026" y="2045933"/>
                <a:ext cx="55287" cy="55287"/>
                <a:chOff x="8226940" y="2985686"/>
                <a:chExt cx="55287" cy="55287"/>
              </a:xfrm>
            </p:grpSpPr>
            <p:cxnSp>
              <p:nvCxnSpPr>
                <p:cNvPr id="558" name="Gerader Verbinder 557">
                  <a:extLst>
                    <a:ext uri="{FF2B5EF4-FFF2-40B4-BE49-F238E27FC236}">
                      <a16:creationId xmlns:a16="http://schemas.microsoft.com/office/drawing/2014/main" id="{6A5D1479-914B-4768-ADAE-222AC625E55C}"/>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Gerader Verbinder 558">
                  <a:extLst>
                    <a:ext uri="{FF2B5EF4-FFF2-40B4-BE49-F238E27FC236}">
                      <a16:creationId xmlns:a16="http://schemas.microsoft.com/office/drawing/2014/main" id="{C890706D-1E57-4483-AD71-F9E51E5E295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0" name="Gruppieren 559">
                <a:extLst>
                  <a:ext uri="{FF2B5EF4-FFF2-40B4-BE49-F238E27FC236}">
                    <a16:creationId xmlns:a16="http://schemas.microsoft.com/office/drawing/2014/main" id="{058FD1DA-3C3F-4674-B8AB-C05093DD3965}"/>
                  </a:ext>
                </a:extLst>
              </p:cNvPr>
              <p:cNvGrpSpPr/>
              <p:nvPr/>
            </p:nvGrpSpPr>
            <p:grpSpPr>
              <a:xfrm>
                <a:off x="10176120" y="2043689"/>
                <a:ext cx="55287" cy="55287"/>
                <a:chOff x="8226940" y="2985686"/>
                <a:chExt cx="55287" cy="55287"/>
              </a:xfrm>
            </p:grpSpPr>
            <p:cxnSp>
              <p:nvCxnSpPr>
                <p:cNvPr id="561" name="Gerader Verbinder 560">
                  <a:extLst>
                    <a:ext uri="{FF2B5EF4-FFF2-40B4-BE49-F238E27FC236}">
                      <a16:creationId xmlns:a16="http://schemas.microsoft.com/office/drawing/2014/main" id="{A17EFBA7-5C82-4A25-BDE0-A7A06CD3AF1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2" name="Gerader Verbinder 561">
                  <a:extLst>
                    <a:ext uri="{FF2B5EF4-FFF2-40B4-BE49-F238E27FC236}">
                      <a16:creationId xmlns:a16="http://schemas.microsoft.com/office/drawing/2014/main" id="{7D8AE23F-0DAB-4643-9E46-63511250B8D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3" name="Gruppieren 562">
                <a:extLst>
                  <a:ext uri="{FF2B5EF4-FFF2-40B4-BE49-F238E27FC236}">
                    <a16:creationId xmlns:a16="http://schemas.microsoft.com/office/drawing/2014/main" id="{F1217252-3B3D-4543-8A39-B8026A9FD137}"/>
                  </a:ext>
                </a:extLst>
              </p:cNvPr>
              <p:cNvGrpSpPr/>
              <p:nvPr/>
            </p:nvGrpSpPr>
            <p:grpSpPr>
              <a:xfrm>
                <a:off x="10191855" y="2044164"/>
                <a:ext cx="55287" cy="55287"/>
                <a:chOff x="8226940" y="2985686"/>
                <a:chExt cx="55287" cy="55287"/>
              </a:xfrm>
            </p:grpSpPr>
            <p:cxnSp>
              <p:nvCxnSpPr>
                <p:cNvPr id="564" name="Gerader Verbinder 563">
                  <a:extLst>
                    <a:ext uri="{FF2B5EF4-FFF2-40B4-BE49-F238E27FC236}">
                      <a16:creationId xmlns:a16="http://schemas.microsoft.com/office/drawing/2014/main" id="{01B92E5D-34AF-4B32-AB34-38D3B000D34F}"/>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5" name="Gerader Verbinder 564">
                  <a:extLst>
                    <a:ext uri="{FF2B5EF4-FFF2-40B4-BE49-F238E27FC236}">
                      <a16:creationId xmlns:a16="http://schemas.microsoft.com/office/drawing/2014/main" id="{7AADEBE0-DC5C-4F8A-A88E-C01B98FE3BD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6" name="Gruppieren 565">
                <a:extLst>
                  <a:ext uri="{FF2B5EF4-FFF2-40B4-BE49-F238E27FC236}">
                    <a16:creationId xmlns:a16="http://schemas.microsoft.com/office/drawing/2014/main" id="{AE6E4097-211C-4960-920D-2245CFCA7049}"/>
                  </a:ext>
                </a:extLst>
              </p:cNvPr>
              <p:cNvGrpSpPr/>
              <p:nvPr/>
            </p:nvGrpSpPr>
            <p:grpSpPr>
              <a:xfrm>
                <a:off x="10206825" y="2044185"/>
                <a:ext cx="55287" cy="55287"/>
                <a:chOff x="8226940" y="2985686"/>
                <a:chExt cx="55287" cy="55287"/>
              </a:xfrm>
            </p:grpSpPr>
            <p:cxnSp>
              <p:nvCxnSpPr>
                <p:cNvPr id="567" name="Gerader Verbinder 566">
                  <a:extLst>
                    <a:ext uri="{FF2B5EF4-FFF2-40B4-BE49-F238E27FC236}">
                      <a16:creationId xmlns:a16="http://schemas.microsoft.com/office/drawing/2014/main" id="{00F04E67-398B-44F0-AF8E-9117D223C994}"/>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8" name="Gerader Verbinder 567">
                  <a:extLst>
                    <a:ext uri="{FF2B5EF4-FFF2-40B4-BE49-F238E27FC236}">
                      <a16:creationId xmlns:a16="http://schemas.microsoft.com/office/drawing/2014/main" id="{A4A15C9E-F668-45D2-8769-CC9180225B7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9" name="Gruppieren 568">
                <a:extLst>
                  <a:ext uri="{FF2B5EF4-FFF2-40B4-BE49-F238E27FC236}">
                    <a16:creationId xmlns:a16="http://schemas.microsoft.com/office/drawing/2014/main" id="{13BD6A20-E540-4EA9-9E07-EB5BE7739F05}"/>
                  </a:ext>
                </a:extLst>
              </p:cNvPr>
              <p:cNvGrpSpPr/>
              <p:nvPr/>
            </p:nvGrpSpPr>
            <p:grpSpPr>
              <a:xfrm>
                <a:off x="10232919" y="2043712"/>
                <a:ext cx="55287" cy="55287"/>
                <a:chOff x="8226940" y="2985686"/>
                <a:chExt cx="55287" cy="55287"/>
              </a:xfrm>
            </p:grpSpPr>
            <p:cxnSp>
              <p:nvCxnSpPr>
                <p:cNvPr id="570" name="Gerader Verbinder 569">
                  <a:extLst>
                    <a:ext uri="{FF2B5EF4-FFF2-40B4-BE49-F238E27FC236}">
                      <a16:creationId xmlns:a16="http://schemas.microsoft.com/office/drawing/2014/main" id="{A798B112-2AF7-4230-8773-EB7DDF563B7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1" name="Gerader Verbinder 570">
                  <a:extLst>
                    <a:ext uri="{FF2B5EF4-FFF2-40B4-BE49-F238E27FC236}">
                      <a16:creationId xmlns:a16="http://schemas.microsoft.com/office/drawing/2014/main" id="{A6BE9520-4157-4DE9-A60A-3EB683D9AC8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2" name="Gruppieren 571">
                <a:extLst>
                  <a:ext uri="{FF2B5EF4-FFF2-40B4-BE49-F238E27FC236}">
                    <a16:creationId xmlns:a16="http://schemas.microsoft.com/office/drawing/2014/main" id="{5436916B-5EDB-418B-98C0-3D07FB4331FD}"/>
                  </a:ext>
                </a:extLst>
              </p:cNvPr>
              <p:cNvGrpSpPr/>
              <p:nvPr/>
            </p:nvGrpSpPr>
            <p:grpSpPr>
              <a:xfrm>
                <a:off x="10250204" y="2043712"/>
                <a:ext cx="55287" cy="55287"/>
                <a:chOff x="8226940" y="2985686"/>
                <a:chExt cx="55287" cy="55287"/>
              </a:xfrm>
            </p:grpSpPr>
            <p:cxnSp>
              <p:nvCxnSpPr>
                <p:cNvPr id="573" name="Gerader Verbinder 572">
                  <a:extLst>
                    <a:ext uri="{FF2B5EF4-FFF2-40B4-BE49-F238E27FC236}">
                      <a16:creationId xmlns:a16="http://schemas.microsoft.com/office/drawing/2014/main" id="{BC4CA713-6AE9-44C3-88C6-278691171597}"/>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4" name="Gerader Verbinder 573">
                  <a:extLst>
                    <a:ext uri="{FF2B5EF4-FFF2-40B4-BE49-F238E27FC236}">
                      <a16:creationId xmlns:a16="http://schemas.microsoft.com/office/drawing/2014/main" id="{A14A6F80-22D5-4C76-8622-C44A336B1C6A}"/>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5" name="Gruppieren 574">
                <a:extLst>
                  <a:ext uri="{FF2B5EF4-FFF2-40B4-BE49-F238E27FC236}">
                    <a16:creationId xmlns:a16="http://schemas.microsoft.com/office/drawing/2014/main" id="{655C8D1F-A37A-4EC5-8A0C-5C62AEF7E08E}"/>
                  </a:ext>
                </a:extLst>
              </p:cNvPr>
              <p:cNvGrpSpPr/>
              <p:nvPr/>
            </p:nvGrpSpPr>
            <p:grpSpPr>
              <a:xfrm>
                <a:off x="10265159" y="2044207"/>
                <a:ext cx="55287" cy="55287"/>
                <a:chOff x="8226940" y="2985686"/>
                <a:chExt cx="55287" cy="55287"/>
              </a:xfrm>
            </p:grpSpPr>
            <p:cxnSp>
              <p:nvCxnSpPr>
                <p:cNvPr id="576" name="Gerader Verbinder 575">
                  <a:extLst>
                    <a:ext uri="{FF2B5EF4-FFF2-40B4-BE49-F238E27FC236}">
                      <a16:creationId xmlns:a16="http://schemas.microsoft.com/office/drawing/2014/main" id="{962A640C-EC52-444B-AF27-0EA61D0FCBD1}"/>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7" name="Gerader Verbinder 576">
                  <a:extLst>
                    <a:ext uri="{FF2B5EF4-FFF2-40B4-BE49-F238E27FC236}">
                      <a16:creationId xmlns:a16="http://schemas.microsoft.com/office/drawing/2014/main" id="{E6036339-E5B4-4393-9714-1FD83769904F}"/>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8" name="Gruppieren 577">
                <a:extLst>
                  <a:ext uri="{FF2B5EF4-FFF2-40B4-BE49-F238E27FC236}">
                    <a16:creationId xmlns:a16="http://schemas.microsoft.com/office/drawing/2014/main" id="{62BB05DB-DA37-4C79-BA7B-0E874E8B6854}"/>
                  </a:ext>
                </a:extLst>
              </p:cNvPr>
              <p:cNvGrpSpPr/>
              <p:nvPr/>
            </p:nvGrpSpPr>
            <p:grpSpPr>
              <a:xfrm>
                <a:off x="10281291" y="2044208"/>
                <a:ext cx="55287" cy="55287"/>
                <a:chOff x="8226940" y="2985686"/>
                <a:chExt cx="55287" cy="55287"/>
              </a:xfrm>
            </p:grpSpPr>
            <p:cxnSp>
              <p:nvCxnSpPr>
                <p:cNvPr id="579" name="Gerader Verbinder 578">
                  <a:extLst>
                    <a:ext uri="{FF2B5EF4-FFF2-40B4-BE49-F238E27FC236}">
                      <a16:creationId xmlns:a16="http://schemas.microsoft.com/office/drawing/2014/main" id="{D5FF92A2-BEC2-41C8-869D-3875371C254D}"/>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0" name="Gerader Verbinder 579">
                  <a:extLst>
                    <a:ext uri="{FF2B5EF4-FFF2-40B4-BE49-F238E27FC236}">
                      <a16:creationId xmlns:a16="http://schemas.microsoft.com/office/drawing/2014/main" id="{61EACAFE-C37D-4B0F-A460-80D14288DB42}"/>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1" name="Gruppieren 580">
                <a:extLst>
                  <a:ext uri="{FF2B5EF4-FFF2-40B4-BE49-F238E27FC236}">
                    <a16:creationId xmlns:a16="http://schemas.microsoft.com/office/drawing/2014/main" id="{7A10BE80-8EC8-4425-98E5-B84E83315D1D}"/>
                  </a:ext>
                </a:extLst>
              </p:cNvPr>
              <p:cNvGrpSpPr/>
              <p:nvPr/>
            </p:nvGrpSpPr>
            <p:grpSpPr>
              <a:xfrm>
                <a:off x="10293886" y="2043898"/>
                <a:ext cx="55287" cy="55287"/>
                <a:chOff x="8226940" y="2985686"/>
                <a:chExt cx="55287" cy="55287"/>
              </a:xfrm>
            </p:grpSpPr>
            <p:cxnSp>
              <p:nvCxnSpPr>
                <p:cNvPr id="582" name="Gerader Verbinder 581">
                  <a:extLst>
                    <a:ext uri="{FF2B5EF4-FFF2-40B4-BE49-F238E27FC236}">
                      <a16:creationId xmlns:a16="http://schemas.microsoft.com/office/drawing/2014/main" id="{FE4A85A8-A52B-497D-BADA-17B67A64154B}"/>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3" name="Gerader Verbinder 582">
                  <a:extLst>
                    <a:ext uri="{FF2B5EF4-FFF2-40B4-BE49-F238E27FC236}">
                      <a16:creationId xmlns:a16="http://schemas.microsoft.com/office/drawing/2014/main" id="{A13CE59E-8B3F-4496-A16D-75A485D1505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4" name="Gruppieren 583">
                <a:extLst>
                  <a:ext uri="{FF2B5EF4-FFF2-40B4-BE49-F238E27FC236}">
                    <a16:creationId xmlns:a16="http://schemas.microsoft.com/office/drawing/2014/main" id="{705AC271-778C-4D1A-8B2A-516C0BEE4A0F}"/>
                  </a:ext>
                </a:extLst>
              </p:cNvPr>
              <p:cNvGrpSpPr/>
              <p:nvPr/>
            </p:nvGrpSpPr>
            <p:grpSpPr>
              <a:xfrm>
                <a:off x="10311091" y="2043634"/>
                <a:ext cx="55287" cy="55287"/>
                <a:chOff x="8226940" y="2985686"/>
                <a:chExt cx="55287" cy="55287"/>
              </a:xfrm>
            </p:grpSpPr>
            <p:cxnSp>
              <p:nvCxnSpPr>
                <p:cNvPr id="585" name="Gerader Verbinder 584">
                  <a:extLst>
                    <a:ext uri="{FF2B5EF4-FFF2-40B4-BE49-F238E27FC236}">
                      <a16:creationId xmlns:a16="http://schemas.microsoft.com/office/drawing/2014/main" id="{98AC8E37-0905-4E34-AF22-D4C2D505C081}"/>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6" name="Gerader Verbinder 585">
                  <a:extLst>
                    <a:ext uri="{FF2B5EF4-FFF2-40B4-BE49-F238E27FC236}">
                      <a16:creationId xmlns:a16="http://schemas.microsoft.com/office/drawing/2014/main" id="{2D1E405D-FC50-4A70-97DB-C65480D6DEFE}"/>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7" name="Gruppieren 586">
                <a:extLst>
                  <a:ext uri="{FF2B5EF4-FFF2-40B4-BE49-F238E27FC236}">
                    <a16:creationId xmlns:a16="http://schemas.microsoft.com/office/drawing/2014/main" id="{C2F5EC7E-E56E-42ED-A494-431AC0E6A3A3}"/>
                  </a:ext>
                </a:extLst>
              </p:cNvPr>
              <p:cNvGrpSpPr/>
              <p:nvPr/>
            </p:nvGrpSpPr>
            <p:grpSpPr>
              <a:xfrm>
                <a:off x="10336987" y="2041253"/>
                <a:ext cx="55287" cy="55287"/>
                <a:chOff x="8226940" y="2985686"/>
                <a:chExt cx="55287" cy="55287"/>
              </a:xfrm>
            </p:grpSpPr>
            <p:cxnSp>
              <p:nvCxnSpPr>
                <p:cNvPr id="588" name="Gerader Verbinder 587">
                  <a:extLst>
                    <a:ext uri="{FF2B5EF4-FFF2-40B4-BE49-F238E27FC236}">
                      <a16:creationId xmlns:a16="http://schemas.microsoft.com/office/drawing/2014/main" id="{1E78CFEF-DB0E-417E-B896-D75D9A62FD9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9" name="Gerader Verbinder 588">
                  <a:extLst>
                    <a:ext uri="{FF2B5EF4-FFF2-40B4-BE49-F238E27FC236}">
                      <a16:creationId xmlns:a16="http://schemas.microsoft.com/office/drawing/2014/main" id="{B3BECA9A-DF48-4C7D-B91F-14C216CBF813}"/>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0" name="Gruppieren 589">
                <a:extLst>
                  <a:ext uri="{FF2B5EF4-FFF2-40B4-BE49-F238E27FC236}">
                    <a16:creationId xmlns:a16="http://schemas.microsoft.com/office/drawing/2014/main" id="{F400BFE4-6FDE-49E1-B0A9-DA2EDAF35C31}"/>
                  </a:ext>
                </a:extLst>
              </p:cNvPr>
              <p:cNvGrpSpPr/>
              <p:nvPr/>
            </p:nvGrpSpPr>
            <p:grpSpPr>
              <a:xfrm>
                <a:off x="10358819" y="2041252"/>
                <a:ext cx="55287" cy="55287"/>
                <a:chOff x="8226940" y="2985686"/>
                <a:chExt cx="55287" cy="55287"/>
              </a:xfrm>
            </p:grpSpPr>
            <p:cxnSp>
              <p:nvCxnSpPr>
                <p:cNvPr id="591" name="Gerader Verbinder 590">
                  <a:extLst>
                    <a:ext uri="{FF2B5EF4-FFF2-40B4-BE49-F238E27FC236}">
                      <a16:creationId xmlns:a16="http://schemas.microsoft.com/office/drawing/2014/main" id="{F491C780-CA9C-4C6D-885B-DD4874B9F1D2}"/>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2" name="Gerader Verbinder 591">
                  <a:extLst>
                    <a:ext uri="{FF2B5EF4-FFF2-40B4-BE49-F238E27FC236}">
                      <a16:creationId xmlns:a16="http://schemas.microsoft.com/office/drawing/2014/main" id="{E0CF9E7B-0498-41B0-A322-228DD69C9755}"/>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3" name="Gruppieren 592">
                <a:extLst>
                  <a:ext uri="{FF2B5EF4-FFF2-40B4-BE49-F238E27FC236}">
                    <a16:creationId xmlns:a16="http://schemas.microsoft.com/office/drawing/2014/main" id="{02D7508E-2904-4816-9543-B2ECD6FD8816}"/>
                  </a:ext>
                </a:extLst>
              </p:cNvPr>
              <p:cNvGrpSpPr/>
              <p:nvPr/>
            </p:nvGrpSpPr>
            <p:grpSpPr>
              <a:xfrm>
                <a:off x="10417467" y="2041734"/>
                <a:ext cx="55287" cy="55287"/>
                <a:chOff x="8226940" y="2985686"/>
                <a:chExt cx="55287" cy="55287"/>
              </a:xfrm>
            </p:grpSpPr>
            <p:cxnSp>
              <p:nvCxnSpPr>
                <p:cNvPr id="594" name="Gerader Verbinder 593">
                  <a:extLst>
                    <a:ext uri="{FF2B5EF4-FFF2-40B4-BE49-F238E27FC236}">
                      <a16:creationId xmlns:a16="http://schemas.microsoft.com/office/drawing/2014/main" id="{10F4A58D-8B0E-4A8D-9953-588930904347}"/>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5" name="Gerader Verbinder 594">
                  <a:extLst>
                    <a:ext uri="{FF2B5EF4-FFF2-40B4-BE49-F238E27FC236}">
                      <a16:creationId xmlns:a16="http://schemas.microsoft.com/office/drawing/2014/main" id="{5E4132B2-DC9A-4C03-816B-9D1853FA1383}"/>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6" name="Gruppieren 595">
                <a:extLst>
                  <a:ext uri="{FF2B5EF4-FFF2-40B4-BE49-F238E27FC236}">
                    <a16:creationId xmlns:a16="http://schemas.microsoft.com/office/drawing/2014/main" id="{2DF20DD4-ACEF-43B7-815E-068D03DBC279}"/>
                  </a:ext>
                </a:extLst>
              </p:cNvPr>
              <p:cNvGrpSpPr/>
              <p:nvPr/>
            </p:nvGrpSpPr>
            <p:grpSpPr>
              <a:xfrm>
                <a:off x="10436991" y="2043548"/>
                <a:ext cx="55287" cy="55287"/>
                <a:chOff x="8226940" y="2985686"/>
                <a:chExt cx="55287" cy="55287"/>
              </a:xfrm>
            </p:grpSpPr>
            <p:cxnSp>
              <p:nvCxnSpPr>
                <p:cNvPr id="597" name="Gerader Verbinder 596">
                  <a:extLst>
                    <a:ext uri="{FF2B5EF4-FFF2-40B4-BE49-F238E27FC236}">
                      <a16:creationId xmlns:a16="http://schemas.microsoft.com/office/drawing/2014/main" id="{08410B62-63DB-4CE2-A8BF-E718E63C227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8" name="Gerader Verbinder 597">
                  <a:extLst>
                    <a:ext uri="{FF2B5EF4-FFF2-40B4-BE49-F238E27FC236}">
                      <a16:creationId xmlns:a16="http://schemas.microsoft.com/office/drawing/2014/main" id="{2FC69C64-E608-47DD-93F4-1242B02FEAC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9" name="Gruppieren 598">
                <a:extLst>
                  <a:ext uri="{FF2B5EF4-FFF2-40B4-BE49-F238E27FC236}">
                    <a16:creationId xmlns:a16="http://schemas.microsoft.com/office/drawing/2014/main" id="{DE793FE2-A0C0-4446-80FB-DB6659AEE75B}"/>
                  </a:ext>
                </a:extLst>
              </p:cNvPr>
              <p:cNvGrpSpPr/>
              <p:nvPr/>
            </p:nvGrpSpPr>
            <p:grpSpPr>
              <a:xfrm>
                <a:off x="10446597" y="2044113"/>
                <a:ext cx="55287" cy="55287"/>
                <a:chOff x="8226940" y="2985686"/>
                <a:chExt cx="55287" cy="55287"/>
              </a:xfrm>
            </p:grpSpPr>
            <p:cxnSp>
              <p:nvCxnSpPr>
                <p:cNvPr id="600" name="Gerader Verbinder 599">
                  <a:extLst>
                    <a:ext uri="{FF2B5EF4-FFF2-40B4-BE49-F238E27FC236}">
                      <a16:creationId xmlns:a16="http://schemas.microsoft.com/office/drawing/2014/main" id="{90ECEA1B-BAEB-4FD2-966F-258C11501E5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1" name="Gerader Verbinder 600">
                  <a:extLst>
                    <a:ext uri="{FF2B5EF4-FFF2-40B4-BE49-F238E27FC236}">
                      <a16:creationId xmlns:a16="http://schemas.microsoft.com/office/drawing/2014/main" id="{F2AEF15E-91FF-49BD-A7F0-0F75163FD3A2}"/>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2" name="Gruppieren 601">
                <a:extLst>
                  <a:ext uri="{FF2B5EF4-FFF2-40B4-BE49-F238E27FC236}">
                    <a16:creationId xmlns:a16="http://schemas.microsoft.com/office/drawing/2014/main" id="{D6E36557-152C-4F75-868B-BBE1F0B3792F}"/>
                  </a:ext>
                </a:extLst>
              </p:cNvPr>
              <p:cNvGrpSpPr/>
              <p:nvPr/>
            </p:nvGrpSpPr>
            <p:grpSpPr>
              <a:xfrm>
                <a:off x="10460295" y="2043712"/>
                <a:ext cx="55287" cy="55287"/>
                <a:chOff x="8226940" y="2985686"/>
                <a:chExt cx="55287" cy="55287"/>
              </a:xfrm>
            </p:grpSpPr>
            <p:cxnSp>
              <p:nvCxnSpPr>
                <p:cNvPr id="603" name="Gerader Verbinder 602">
                  <a:extLst>
                    <a:ext uri="{FF2B5EF4-FFF2-40B4-BE49-F238E27FC236}">
                      <a16:creationId xmlns:a16="http://schemas.microsoft.com/office/drawing/2014/main" id="{02BCC78F-4923-4C85-8967-F5FB810B088F}"/>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4" name="Gerader Verbinder 603">
                  <a:extLst>
                    <a:ext uri="{FF2B5EF4-FFF2-40B4-BE49-F238E27FC236}">
                      <a16:creationId xmlns:a16="http://schemas.microsoft.com/office/drawing/2014/main" id="{48DCCD26-CF85-4240-95DB-ABFFBC9B0227}"/>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5" name="Gruppieren 604">
                <a:extLst>
                  <a:ext uri="{FF2B5EF4-FFF2-40B4-BE49-F238E27FC236}">
                    <a16:creationId xmlns:a16="http://schemas.microsoft.com/office/drawing/2014/main" id="{1E76ADB3-2052-4EB7-9DF3-DDA0B88D37CB}"/>
                  </a:ext>
                </a:extLst>
              </p:cNvPr>
              <p:cNvGrpSpPr/>
              <p:nvPr/>
            </p:nvGrpSpPr>
            <p:grpSpPr>
              <a:xfrm>
                <a:off x="10476820" y="2042297"/>
                <a:ext cx="55287" cy="55287"/>
                <a:chOff x="8226940" y="2985686"/>
                <a:chExt cx="55287" cy="55287"/>
              </a:xfrm>
            </p:grpSpPr>
            <p:cxnSp>
              <p:nvCxnSpPr>
                <p:cNvPr id="606" name="Gerader Verbinder 605">
                  <a:extLst>
                    <a:ext uri="{FF2B5EF4-FFF2-40B4-BE49-F238E27FC236}">
                      <a16:creationId xmlns:a16="http://schemas.microsoft.com/office/drawing/2014/main" id="{E2CA8CB9-2C2E-4071-9D37-78AFF7FE84AB}"/>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7" name="Gerader Verbinder 606">
                  <a:extLst>
                    <a:ext uri="{FF2B5EF4-FFF2-40B4-BE49-F238E27FC236}">
                      <a16:creationId xmlns:a16="http://schemas.microsoft.com/office/drawing/2014/main" id="{8C6A4441-119C-46D7-BE7B-0B48AF35B00B}"/>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8" name="Gruppieren 607">
                <a:extLst>
                  <a:ext uri="{FF2B5EF4-FFF2-40B4-BE49-F238E27FC236}">
                    <a16:creationId xmlns:a16="http://schemas.microsoft.com/office/drawing/2014/main" id="{25938464-9A6D-4583-A80A-A8E923BA8673}"/>
                  </a:ext>
                </a:extLst>
              </p:cNvPr>
              <p:cNvGrpSpPr/>
              <p:nvPr/>
            </p:nvGrpSpPr>
            <p:grpSpPr>
              <a:xfrm>
                <a:off x="10586080" y="2067589"/>
                <a:ext cx="55287" cy="55287"/>
                <a:chOff x="8226940" y="2985686"/>
                <a:chExt cx="55287" cy="55287"/>
              </a:xfrm>
            </p:grpSpPr>
            <p:cxnSp>
              <p:nvCxnSpPr>
                <p:cNvPr id="609" name="Gerader Verbinder 608">
                  <a:extLst>
                    <a:ext uri="{FF2B5EF4-FFF2-40B4-BE49-F238E27FC236}">
                      <a16:creationId xmlns:a16="http://schemas.microsoft.com/office/drawing/2014/main" id="{35487542-4BFD-4440-88F3-0B29A1CFF0D4}"/>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0" name="Gerader Verbinder 609">
                  <a:extLst>
                    <a:ext uri="{FF2B5EF4-FFF2-40B4-BE49-F238E27FC236}">
                      <a16:creationId xmlns:a16="http://schemas.microsoft.com/office/drawing/2014/main" id="{C98CE651-6649-4EC0-9067-BE661A9E3A1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1" name="Gruppieren 610">
                <a:extLst>
                  <a:ext uri="{FF2B5EF4-FFF2-40B4-BE49-F238E27FC236}">
                    <a16:creationId xmlns:a16="http://schemas.microsoft.com/office/drawing/2014/main" id="{B1994B19-FE11-4F77-95E8-2E08FAFB9DF6}"/>
                  </a:ext>
                </a:extLst>
              </p:cNvPr>
              <p:cNvGrpSpPr/>
              <p:nvPr/>
            </p:nvGrpSpPr>
            <p:grpSpPr>
              <a:xfrm>
                <a:off x="10504921" y="2038756"/>
                <a:ext cx="55287" cy="55287"/>
                <a:chOff x="8226940" y="2985686"/>
                <a:chExt cx="55287" cy="55287"/>
              </a:xfrm>
            </p:grpSpPr>
            <p:cxnSp>
              <p:nvCxnSpPr>
                <p:cNvPr id="612" name="Gerader Verbinder 611">
                  <a:extLst>
                    <a:ext uri="{FF2B5EF4-FFF2-40B4-BE49-F238E27FC236}">
                      <a16:creationId xmlns:a16="http://schemas.microsoft.com/office/drawing/2014/main" id="{2AF2E1C6-BFCD-4C47-9AC1-1258CB7A04F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3" name="Gerader Verbinder 612">
                  <a:extLst>
                    <a:ext uri="{FF2B5EF4-FFF2-40B4-BE49-F238E27FC236}">
                      <a16:creationId xmlns:a16="http://schemas.microsoft.com/office/drawing/2014/main" id="{74345DD5-CD5A-4C1F-8FF6-26C8738CF5D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uppieren 613">
                <a:extLst>
                  <a:ext uri="{FF2B5EF4-FFF2-40B4-BE49-F238E27FC236}">
                    <a16:creationId xmlns:a16="http://schemas.microsoft.com/office/drawing/2014/main" id="{E48C2DD9-EF23-497C-B6BD-A71135E39225}"/>
                  </a:ext>
                </a:extLst>
              </p:cNvPr>
              <p:cNvGrpSpPr/>
              <p:nvPr/>
            </p:nvGrpSpPr>
            <p:grpSpPr>
              <a:xfrm>
                <a:off x="10528564" y="2041251"/>
                <a:ext cx="55287" cy="55287"/>
                <a:chOff x="8226940" y="2985686"/>
                <a:chExt cx="55287" cy="55287"/>
              </a:xfrm>
            </p:grpSpPr>
            <p:cxnSp>
              <p:nvCxnSpPr>
                <p:cNvPr id="615" name="Gerader Verbinder 614">
                  <a:extLst>
                    <a:ext uri="{FF2B5EF4-FFF2-40B4-BE49-F238E27FC236}">
                      <a16:creationId xmlns:a16="http://schemas.microsoft.com/office/drawing/2014/main" id="{313204C8-5364-4D47-AB89-F54D6D61968F}"/>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6" name="Gerader Verbinder 615">
                  <a:extLst>
                    <a:ext uri="{FF2B5EF4-FFF2-40B4-BE49-F238E27FC236}">
                      <a16:creationId xmlns:a16="http://schemas.microsoft.com/office/drawing/2014/main" id="{37766A8B-D17B-4302-AEF9-3BAAB930EDE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7" name="Gruppieren 616">
                <a:extLst>
                  <a:ext uri="{FF2B5EF4-FFF2-40B4-BE49-F238E27FC236}">
                    <a16:creationId xmlns:a16="http://schemas.microsoft.com/office/drawing/2014/main" id="{2EA19654-6D63-44F4-AE7A-6339F4B31DDB}"/>
                  </a:ext>
                </a:extLst>
              </p:cNvPr>
              <p:cNvGrpSpPr/>
              <p:nvPr/>
            </p:nvGrpSpPr>
            <p:grpSpPr>
              <a:xfrm>
                <a:off x="10550243" y="2066185"/>
                <a:ext cx="55287" cy="55287"/>
                <a:chOff x="8226940" y="2985686"/>
                <a:chExt cx="55287" cy="55287"/>
              </a:xfrm>
            </p:grpSpPr>
            <p:cxnSp>
              <p:nvCxnSpPr>
                <p:cNvPr id="618" name="Gerader Verbinder 617">
                  <a:extLst>
                    <a:ext uri="{FF2B5EF4-FFF2-40B4-BE49-F238E27FC236}">
                      <a16:creationId xmlns:a16="http://schemas.microsoft.com/office/drawing/2014/main" id="{224D4F24-3B0C-4638-8DE4-313BAD47394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9" name="Gerader Verbinder 618">
                  <a:extLst>
                    <a:ext uri="{FF2B5EF4-FFF2-40B4-BE49-F238E27FC236}">
                      <a16:creationId xmlns:a16="http://schemas.microsoft.com/office/drawing/2014/main" id="{5FE55416-197F-4B7B-B992-535A98904B6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uppieren 619">
                <a:extLst>
                  <a:ext uri="{FF2B5EF4-FFF2-40B4-BE49-F238E27FC236}">
                    <a16:creationId xmlns:a16="http://schemas.microsoft.com/office/drawing/2014/main" id="{C26C43E2-EC41-4A3C-91F1-E5CE2894622C}"/>
                  </a:ext>
                </a:extLst>
              </p:cNvPr>
              <p:cNvGrpSpPr/>
              <p:nvPr/>
            </p:nvGrpSpPr>
            <p:grpSpPr>
              <a:xfrm>
                <a:off x="10567897" y="2068753"/>
                <a:ext cx="55287" cy="55287"/>
                <a:chOff x="8226940" y="2985686"/>
                <a:chExt cx="55287" cy="55287"/>
              </a:xfrm>
            </p:grpSpPr>
            <p:cxnSp>
              <p:nvCxnSpPr>
                <p:cNvPr id="621" name="Gerader Verbinder 620">
                  <a:extLst>
                    <a:ext uri="{FF2B5EF4-FFF2-40B4-BE49-F238E27FC236}">
                      <a16:creationId xmlns:a16="http://schemas.microsoft.com/office/drawing/2014/main" id="{75FE9046-4985-4867-A319-941A4772EA92}"/>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2" name="Gerader Verbinder 621">
                  <a:extLst>
                    <a:ext uri="{FF2B5EF4-FFF2-40B4-BE49-F238E27FC236}">
                      <a16:creationId xmlns:a16="http://schemas.microsoft.com/office/drawing/2014/main" id="{0739A63E-1968-4E77-8AA4-48147B5DB20B}"/>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uppieren 622">
                <a:extLst>
                  <a:ext uri="{FF2B5EF4-FFF2-40B4-BE49-F238E27FC236}">
                    <a16:creationId xmlns:a16="http://schemas.microsoft.com/office/drawing/2014/main" id="{B9B4BAAE-1490-40FA-A9B2-A635DF8B054E}"/>
                  </a:ext>
                </a:extLst>
              </p:cNvPr>
              <p:cNvGrpSpPr/>
              <p:nvPr/>
            </p:nvGrpSpPr>
            <p:grpSpPr>
              <a:xfrm>
                <a:off x="10644198" y="2087394"/>
                <a:ext cx="55287" cy="55287"/>
                <a:chOff x="8226940" y="2985686"/>
                <a:chExt cx="55287" cy="55287"/>
              </a:xfrm>
            </p:grpSpPr>
            <p:cxnSp>
              <p:nvCxnSpPr>
                <p:cNvPr id="624" name="Gerader Verbinder 623">
                  <a:extLst>
                    <a:ext uri="{FF2B5EF4-FFF2-40B4-BE49-F238E27FC236}">
                      <a16:creationId xmlns:a16="http://schemas.microsoft.com/office/drawing/2014/main" id="{262F0665-2215-4FFD-B23E-F3AD57C9EFDD}"/>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5" name="Gerader Verbinder 624">
                  <a:extLst>
                    <a:ext uri="{FF2B5EF4-FFF2-40B4-BE49-F238E27FC236}">
                      <a16:creationId xmlns:a16="http://schemas.microsoft.com/office/drawing/2014/main" id="{E55DCD3F-6262-4C95-A1FA-57E1FB34341E}"/>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uppieren 625">
                <a:extLst>
                  <a:ext uri="{FF2B5EF4-FFF2-40B4-BE49-F238E27FC236}">
                    <a16:creationId xmlns:a16="http://schemas.microsoft.com/office/drawing/2014/main" id="{E22ADBDE-233F-4093-BCBE-D63BCEA32B06}"/>
                  </a:ext>
                </a:extLst>
              </p:cNvPr>
              <p:cNvGrpSpPr/>
              <p:nvPr/>
            </p:nvGrpSpPr>
            <p:grpSpPr>
              <a:xfrm>
                <a:off x="10605717" y="2067516"/>
                <a:ext cx="55287" cy="55287"/>
                <a:chOff x="8226940" y="2985686"/>
                <a:chExt cx="55287" cy="55287"/>
              </a:xfrm>
            </p:grpSpPr>
            <p:cxnSp>
              <p:nvCxnSpPr>
                <p:cNvPr id="627" name="Gerader Verbinder 626">
                  <a:extLst>
                    <a:ext uri="{FF2B5EF4-FFF2-40B4-BE49-F238E27FC236}">
                      <a16:creationId xmlns:a16="http://schemas.microsoft.com/office/drawing/2014/main" id="{9FF4A5B9-B6FD-4D3E-A4C0-4C23D7E97E4F}"/>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8" name="Gerader Verbinder 627">
                  <a:extLst>
                    <a:ext uri="{FF2B5EF4-FFF2-40B4-BE49-F238E27FC236}">
                      <a16:creationId xmlns:a16="http://schemas.microsoft.com/office/drawing/2014/main" id="{662D4B13-B6FB-41DB-A58F-A5824C46020F}"/>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uppieren 628">
                <a:extLst>
                  <a:ext uri="{FF2B5EF4-FFF2-40B4-BE49-F238E27FC236}">
                    <a16:creationId xmlns:a16="http://schemas.microsoft.com/office/drawing/2014/main" id="{D1CA6993-B712-4943-B91E-F6BA214E1050}"/>
                  </a:ext>
                </a:extLst>
              </p:cNvPr>
              <p:cNvGrpSpPr/>
              <p:nvPr/>
            </p:nvGrpSpPr>
            <p:grpSpPr>
              <a:xfrm>
                <a:off x="10616131" y="2065756"/>
                <a:ext cx="55287" cy="55287"/>
                <a:chOff x="8226940" y="2985686"/>
                <a:chExt cx="55287" cy="55287"/>
              </a:xfrm>
            </p:grpSpPr>
            <p:cxnSp>
              <p:nvCxnSpPr>
                <p:cNvPr id="630" name="Gerader Verbinder 629">
                  <a:extLst>
                    <a:ext uri="{FF2B5EF4-FFF2-40B4-BE49-F238E27FC236}">
                      <a16:creationId xmlns:a16="http://schemas.microsoft.com/office/drawing/2014/main" id="{F591AD19-215D-4330-9B63-A5AF6651F29C}"/>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1" name="Gerader Verbinder 630">
                  <a:extLst>
                    <a:ext uri="{FF2B5EF4-FFF2-40B4-BE49-F238E27FC236}">
                      <a16:creationId xmlns:a16="http://schemas.microsoft.com/office/drawing/2014/main" id="{EF1936E5-DC7A-4CCB-9C75-B35CFC78EFAC}"/>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uppieren 631">
                <a:extLst>
                  <a:ext uri="{FF2B5EF4-FFF2-40B4-BE49-F238E27FC236}">
                    <a16:creationId xmlns:a16="http://schemas.microsoft.com/office/drawing/2014/main" id="{6B7778A7-13A0-49AE-A67D-0FC4F2BA7D4C}"/>
                  </a:ext>
                </a:extLst>
              </p:cNvPr>
              <p:cNvGrpSpPr/>
              <p:nvPr/>
            </p:nvGrpSpPr>
            <p:grpSpPr>
              <a:xfrm>
                <a:off x="10675670" y="2087394"/>
                <a:ext cx="55287" cy="55287"/>
                <a:chOff x="8226940" y="2985686"/>
                <a:chExt cx="55287" cy="55287"/>
              </a:xfrm>
            </p:grpSpPr>
            <p:cxnSp>
              <p:nvCxnSpPr>
                <p:cNvPr id="633" name="Gerader Verbinder 632">
                  <a:extLst>
                    <a:ext uri="{FF2B5EF4-FFF2-40B4-BE49-F238E27FC236}">
                      <a16:creationId xmlns:a16="http://schemas.microsoft.com/office/drawing/2014/main" id="{89B69DE5-9A48-4FC0-9ADD-A496C1FB9A7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4" name="Gerader Verbinder 633">
                  <a:extLst>
                    <a:ext uri="{FF2B5EF4-FFF2-40B4-BE49-F238E27FC236}">
                      <a16:creationId xmlns:a16="http://schemas.microsoft.com/office/drawing/2014/main" id="{631F8485-DE5A-4B36-9A99-E1206213126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uppieren 634">
                <a:extLst>
                  <a:ext uri="{FF2B5EF4-FFF2-40B4-BE49-F238E27FC236}">
                    <a16:creationId xmlns:a16="http://schemas.microsoft.com/office/drawing/2014/main" id="{0C5C7C22-1303-4BB0-BBC8-97B0DB57EB67}"/>
                  </a:ext>
                </a:extLst>
              </p:cNvPr>
              <p:cNvGrpSpPr/>
              <p:nvPr/>
            </p:nvGrpSpPr>
            <p:grpSpPr>
              <a:xfrm>
                <a:off x="10688265" y="2087271"/>
                <a:ext cx="55287" cy="55287"/>
                <a:chOff x="8226940" y="2985686"/>
                <a:chExt cx="55287" cy="55287"/>
              </a:xfrm>
            </p:grpSpPr>
            <p:cxnSp>
              <p:nvCxnSpPr>
                <p:cNvPr id="636" name="Gerader Verbinder 635">
                  <a:extLst>
                    <a:ext uri="{FF2B5EF4-FFF2-40B4-BE49-F238E27FC236}">
                      <a16:creationId xmlns:a16="http://schemas.microsoft.com/office/drawing/2014/main" id="{A4124BD7-9672-451E-903F-8BE9811F494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7" name="Gerader Verbinder 636">
                  <a:extLst>
                    <a:ext uri="{FF2B5EF4-FFF2-40B4-BE49-F238E27FC236}">
                      <a16:creationId xmlns:a16="http://schemas.microsoft.com/office/drawing/2014/main" id="{ABD8EF8F-4EC4-4ABA-A615-12B46F429F4A}"/>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8" name="Gruppieren 637">
                <a:extLst>
                  <a:ext uri="{FF2B5EF4-FFF2-40B4-BE49-F238E27FC236}">
                    <a16:creationId xmlns:a16="http://schemas.microsoft.com/office/drawing/2014/main" id="{794C05AA-791E-4FD6-9EA8-4AA15600CA62}"/>
                  </a:ext>
                </a:extLst>
              </p:cNvPr>
              <p:cNvGrpSpPr/>
              <p:nvPr/>
            </p:nvGrpSpPr>
            <p:grpSpPr>
              <a:xfrm>
                <a:off x="10696830" y="2089056"/>
                <a:ext cx="55287" cy="55287"/>
                <a:chOff x="8226940" y="2985686"/>
                <a:chExt cx="55287" cy="55287"/>
              </a:xfrm>
            </p:grpSpPr>
            <p:cxnSp>
              <p:nvCxnSpPr>
                <p:cNvPr id="639" name="Gerader Verbinder 638">
                  <a:extLst>
                    <a:ext uri="{FF2B5EF4-FFF2-40B4-BE49-F238E27FC236}">
                      <a16:creationId xmlns:a16="http://schemas.microsoft.com/office/drawing/2014/main" id="{579340A2-4673-48DA-B57B-942CE6519144}"/>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0" name="Gerader Verbinder 639">
                  <a:extLst>
                    <a:ext uri="{FF2B5EF4-FFF2-40B4-BE49-F238E27FC236}">
                      <a16:creationId xmlns:a16="http://schemas.microsoft.com/office/drawing/2014/main" id="{92E1D544-41C3-4CD4-823D-9EC2D75C47B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1" name="Gruppieren 640">
                <a:extLst>
                  <a:ext uri="{FF2B5EF4-FFF2-40B4-BE49-F238E27FC236}">
                    <a16:creationId xmlns:a16="http://schemas.microsoft.com/office/drawing/2014/main" id="{6B7AB702-EC56-4E45-9A72-FD01A96E442C}"/>
                  </a:ext>
                </a:extLst>
              </p:cNvPr>
              <p:cNvGrpSpPr/>
              <p:nvPr/>
            </p:nvGrpSpPr>
            <p:grpSpPr>
              <a:xfrm>
                <a:off x="10716928" y="2086972"/>
                <a:ext cx="55287" cy="55287"/>
                <a:chOff x="8226940" y="2985686"/>
                <a:chExt cx="55287" cy="55287"/>
              </a:xfrm>
            </p:grpSpPr>
            <p:cxnSp>
              <p:nvCxnSpPr>
                <p:cNvPr id="642" name="Gerader Verbinder 641">
                  <a:extLst>
                    <a:ext uri="{FF2B5EF4-FFF2-40B4-BE49-F238E27FC236}">
                      <a16:creationId xmlns:a16="http://schemas.microsoft.com/office/drawing/2014/main" id="{C374FF40-4972-45D8-93DE-A509D449EC1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Gerader Verbinder 642">
                  <a:extLst>
                    <a:ext uri="{FF2B5EF4-FFF2-40B4-BE49-F238E27FC236}">
                      <a16:creationId xmlns:a16="http://schemas.microsoft.com/office/drawing/2014/main" id="{48EB6B89-6870-4EC5-85BE-E9586018A92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4" name="Gruppieren 643">
                <a:extLst>
                  <a:ext uri="{FF2B5EF4-FFF2-40B4-BE49-F238E27FC236}">
                    <a16:creationId xmlns:a16="http://schemas.microsoft.com/office/drawing/2014/main" id="{FDA8F06F-394F-4D2A-AF13-0AB583CA716B}"/>
                  </a:ext>
                </a:extLst>
              </p:cNvPr>
              <p:cNvGrpSpPr/>
              <p:nvPr/>
            </p:nvGrpSpPr>
            <p:grpSpPr>
              <a:xfrm>
                <a:off x="10730958" y="2086972"/>
                <a:ext cx="55287" cy="55287"/>
                <a:chOff x="8226940" y="2985686"/>
                <a:chExt cx="55287" cy="55287"/>
              </a:xfrm>
            </p:grpSpPr>
            <p:cxnSp>
              <p:nvCxnSpPr>
                <p:cNvPr id="645" name="Gerader Verbinder 644">
                  <a:extLst>
                    <a:ext uri="{FF2B5EF4-FFF2-40B4-BE49-F238E27FC236}">
                      <a16:creationId xmlns:a16="http://schemas.microsoft.com/office/drawing/2014/main" id="{20722173-E4EC-4314-9CDA-33CAFE7455B7}"/>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6" name="Gerader Verbinder 645">
                  <a:extLst>
                    <a:ext uri="{FF2B5EF4-FFF2-40B4-BE49-F238E27FC236}">
                      <a16:creationId xmlns:a16="http://schemas.microsoft.com/office/drawing/2014/main" id="{9F4CEF78-BF3D-4A30-A02E-AAE1434B1CD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7" name="Gruppieren 646">
                <a:extLst>
                  <a:ext uri="{FF2B5EF4-FFF2-40B4-BE49-F238E27FC236}">
                    <a16:creationId xmlns:a16="http://schemas.microsoft.com/office/drawing/2014/main" id="{5D4C61A4-8D21-4A8D-B976-7FB0CF451B72}"/>
                  </a:ext>
                </a:extLst>
              </p:cNvPr>
              <p:cNvGrpSpPr/>
              <p:nvPr/>
            </p:nvGrpSpPr>
            <p:grpSpPr>
              <a:xfrm>
                <a:off x="10744977" y="2086972"/>
                <a:ext cx="55287" cy="55287"/>
                <a:chOff x="8226940" y="2985686"/>
                <a:chExt cx="55287" cy="55287"/>
              </a:xfrm>
            </p:grpSpPr>
            <p:cxnSp>
              <p:nvCxnSpPr>
                <p:cNvPr id="648" name="Gerader Verbinder 647">
                  <a:extLst>
                    <a:ext uri="{FF2B5EF4-FFF2-40B4-BE49-F238E27FC236}">
                      <a16:creationId xmlns:a16="http://schemas.microsoft.com/office/drawing/2014/main" id="{BED3835C-BA25-47C2-8228-5F645142AB8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Gerader Verbinder 648">
                  <a:extLst>
                    <a:ext uri="{FF2B5EF4-FFF2-40B4-BE49-F238E27FC236}">
                      <a16:creationId xmlns:a16="http://schemas.microsoft.com/office/drawing/2014/main" id="{C8880B34-C1A6-4F12-BA09-30F97090755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0" name="Gruppieren 649">
                <a:extLst>
                  <a:ext uri="{FF2B5EF4-FFF2-40B4-BE49-F238E27FC236}">
                    <a16:creationId xmlns:a16="http://schemas.microsoft.com/office/drawing/2014/main" id="{1B92100A-06F8-4961-8085-683BC79668A5}"/>
                  </a:ext>
                </a:extLst>
              </p:cNvPr>
              <p:cNvGrpSpPr/>
              <p:nvPr/>
            </p:nvGrpSpPr>
            <p:grpSpPr>
              <a:xfrm>
                <a:off x="10775479" y="2086972"/>
                <a:ext cx="55287" cy="55287"/>
                <a:chOff x="8226940" y="2985686"/>
                <a:chExt cx="55287" cy="55287"/>
              </a:xfrm>
            </p:grpSpPr>
            <p:cxnSp>
              <p:nvCxnSpPr>
                <p:cNvPr id="651" name="Gerader Verbinder 650">
                  <a:extLst>
                    <a:ext uri="{FF2B5EF4-FFF2-40B4-BE49-F238E27FC236}">
                      <a16:creationId xmlns:a16="http://schemas.microsoft.com/office/drawing/2014/main" id="{8FC03BB0-34E0-48FB-B933-6B4993065B10}"/>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2" name="Gerader Verbinder 651">
                  <a:extLst>
                    <a:ext uri="{FF2B5EF4-FFF2-40B4-BE49-F238E27FC236}">
                      <a16:creationId xmlns:a16="http://schemas.microsoft.com/office/drawing/2014/main" id="{E2E8FD21-1046-4B33-B719-010BFC9D1D96}"/>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3" name="Gruppieren 652">
                <a:extLst>
                  <a:ext uri="{FF2B5EF4-FFF2-40B4-BE49-F238E27FC236}">
                    <a16:creationId xmlns:a16="http://schemas.microsoft.com/office/drawing/2014/main" id="{CC69B4C1-70C0-4290-B37F-571575C57690}"/>
                  </a:ext>
                </a:extLst>
              </p:cNvPr>
              <p:cNvGrpSpPr/>
              <p:nvPr/>
            </p:nvGrpSpPr>
            <p:grpSpPr>
              <a:xfrm>
                <a:off x="10788737" y="2086972"/>
                <a:ext cx="55287" cy="55287"/>
                <a:chOff x="8226940" y="2985686"/>
                <a:chExt cx="55287" cy="55287"/>
              </a:xfrm>
            </p:grpSpPr>
            <p:cxnSp>
              <p:nvCxnSpPr>
                <p:cNvPr id="654" name="Gerader Verbinder 653">
                  <a:extLst>
                    <a:ext uri="{FF2B5EF4-FFF2-40B4-BE49-F238E27FC236}">
                      <a16:creationId xmlns:a16="http://schemas.microsoft.com/office/drawing/2014/main" id="{B68F078F-13D0-4157-A064-EDB993FA4A21}"/>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Gerader Verbinder 654">
                  <a:extLst>
                    <a:ext uri="{FF2B5EF4-FFF2-40B4-BE49-F238E27FC236}">
                      <a16:creationId xmlns:a16="http://schemas.microsoft.com/office/drawing/2014/main" id="{4630535E-B8B4-4DBF-A6FC-A19923B1E1B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6" name="Gruppieren 655">
                <a:extLst>
                  <a:ext uri="{FF2B5EF4-FFF2-40B4-BE49-F238E27FC236}">
                    <a16:creationId xmlns:a16="http://schemas.microsoft.com/office/drawing/2014/main" id="{9AACE666-A3E9-4DEE-8B4E-066EF98F6A6C}"/>
                  </a:ext>
                </a:extLst>
              </p:cNvPr>
              <p:cNvGrpSpPr/>
              <p:nvPr/>
            </p:nvGrpSpPr>
            <p:grpSpPr>
              <a:xfrm>
                <a:off x="10803017" y="2086972"/>
                <a:ext cx="55287" cy="55287"/>
                <a:chOff x="8226940" y="2985686"/>
                <a:chExt cx="55287" cy="55287"/>
              </a:xfrm>
            </p:grpSpPr>
            <p:cxnSp>
              <p:nvCxnSpPr>
                <p:cNvPr id="657" name="Gerader Verbinder 656">
                  <a:extLst>
                    <a:ext uri="{FF2B5EF4-FFF2-40B4-BE49-F238E27FC236}">
                      <a16:creationId xmlns:a16="http://schemas.microsoft.com/office/drawing/2014/main" id="{2010C608-54E4-4578-8E47-E5D03B6BC70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8" name="Gerader Verbinder 657">
                  <a:extLst>
                    <a:ext uri="{FF2B5EF4-FFF2-40B4-BE49-F238E27FC236}">
                      <a16:creationId xmlns:a16="http://schemas.microsoft.com/office/drawing/2014/main" id="{4AB7D1A9-2D31-4DF9-A1AD-B1B3D615CB3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9" name="Gruppieren 658">
                <a:extLst>
                  <a:ext uri="{FF2B5EF4-FFF2-40B4-BE49-F238E27FC236}">
                    <a16:creationId xmlns:a16="http://schemas.microsoft.com/office/drawing/2014/main" id="{DEF334B3-3939-47EA-AD42-038A0C52EA93}"/>
                  </a:ext>
                </a:extLst>
              </p:cNvPr>
              <p:cNvGrpSpPr/>
              <p:nvPr/>
            </p:nvGrpSpPr>
            <p:grpSpPr>
              <a:xfrm>
                <a:off x="10825622" y="2089055"/>
                <a:ext cx="55287" cy="55287"/>
                <a:chOff x="8226940" y="2985686"/>
                <a:chExt cx="55287" cy="55287"/>
              </a:xfrm>
            </p:grpSpPr>
            <p:cxnSp>
              <p:nvCxnSpPr>
                <p:cNvPr id="660" name="Gerader Verbinder 659">
                  <a:extLst>
                    <a:ext uri="{FF2B5EF4-FFF2-40B4-BE49-F238E27FC236}">
                      <a16:creationId xmlns:a16="http://schemas.microsoft.com/office/drawing/2014/main" id="{6B9CFC3D-1485-4FB8-8FB7-33E12990798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1" name="Gerader Verbinder 660">
                  <a:extLst>
                    <a:ext uri="{FF2B5EF4-FFF2-40B4-BE49-F238E27FC236}">
                      <a16:creationId xmlns:a16="http://schemas.microsoft.com/office/drawing/2014/main" id="{28C10930-D24C-4B04-8EFA-FE27C896CFBF}"/>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2" name="Gruppieren 661">
                <a:extLst>
                  <a:ext uri="{FF2B5EF4-FFF2-40B4-BE49-F238E27FC236}">
                    <a16:creationId xmlns:a16="http://schemas.microsoft.com/office/drawing/2014/main" id="{0850540E-CD3A-46E9-8C30-5EEAF51D82DC}"/>
                  </a:ext>
                </a:extLst>
              </p:cNvPr>
              <p:cNvGrpSpPr/>
              <p:nvPr/>
            </p:nvGrpSpPr>
            <p:grpSpPr>
              <a:xfrm>
                <a:off x="10873216" y="2086972"/>
                <a:ext cx="55287" cy="55287"/>
                <a:chOff x="8226940" y="2985686"/>
                <a:chExt cx="55287" cy="55287"/>
              </a:xfrm>
            </p:grpSpPr>
            <p:cxnSp>
              <p:nvCxnSpPr>
                <p:cNvPr id="663" name="Gerader Verbinder 662">
                  <a:extLst>
                    <a:ext uri="{FF2B5EF4-FFF2-40B4-BE49-F238E27FC236}">
                      <a16:creationId xmlns:a16="http://schemas.microsoft.com/office/drawing/2014/main" id="{DAAE482B-4BF2-4465-B8CB-D26C24E3FC5D}"/>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4" name="Gerader Verbinder 663">
                  <a:extLst>
                    <a:ext uri="{FF2B5EF4-FFF2-40B4-BE49-F238E27FC236}">
                      <a16:creationId xmlns:a16="http://schemas.microsoft.com/office/drawing/2014/main" id="{C6A192D3-C40A-4512-BBBD-68E4A1199706}"/>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5" name="Gruppieren 664">
                <a:extLst>
                  <a:ext uri="{FF2B5EF4-FFF2-40B4-BE49-F238E27FC236}">
                    <a16:creationId xmlns:a16="http://schemas.microsoft.com/office/drawing/2014/main" id="{F297A466-4CAA-4591-B944-698E30672CC3}"/>
                  </a:ext>
                </a:extLst>
              </p:cNvPr>
              <p:cNvGrpSpPr/>
              <p:nvPr/>
            </p:nvGrpSpPr>
            <p:grpSpPr>
              <a:xfrm>
                <a:off x="10843254" y="2088835"/>
                <a:ext cx="55287" cy="55287"/>
                <a:chOff x="8226940" y="2985686"/>
                <a:chExt cx="55287" cy="55287"/>
              </a:xfrm>
            </p:grpSpPr>
            <p:cxnSp>
              <p:nvCxnSpPr>
                <p:cNvPr id="666" name="Gerader Verbinder 665">
                  <a:extLst>
                    <a:ext uri="{FF2B5EF4-FFF2-40B4-BE49-F238E27FC236}">
                      <a16:creationId xmlns:a16="http://schemas.microsoft.com/office/drawing/2014/main" id="{1049BC2B-1A85-46EE-80D1-285387A7F76F}"/>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7" name="Gerader Verbinder 666">
                  <a:extLst>
                    <a:ext uri="{FF2B5EF4-FFF2-40B4-BE49-F238E27FC236}">
                      <a16:creationId xmlns:a16="http://schemas.microsoft.com/office/drawing/2014/main" id="{CE30A86B-3E66-4771-BF2D-93A2A9FD4CBC}"/>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8" name="Gruppieren 667">
                <a:extLst>
                  <a:ext uri="{FF2B5EF4-FFF2-40B4-BE49-F238E27FC236}">
                    <a16:creationId xmlns:a16="http://schemas.microsoft.com/office/drawing/2014/main" id="{03125A84-E366-4FF5-95D6-5EE3970650B6}"/>
                  </a:ext>
                </a:extLst>
              </p:cNvPr>
              <p:cNvGrpSpPr/>
              <p:nvPr/>
            </p:nvGrpSpPr>
            <p:grpSpPr>
              <a:xfrm>
                <a:off x="10860310" y="2086972"/>
                <a:ext cx="55287" cy="55287"/>
                <a:chOff x="8226940" y="2985686"/>
                <a:chExt cx="55287" cy="55287"/>
              </a:xfrm>
            </p:grpSpPr>
            <p:cxnSp>
              <p:nvCxnSpPr>
                <p:cNvPr id="669" name="Gerader Verbinder 668">
                  <a:extLst>
                    <a:ext uri="{FF2B5EF4-FFF2-40B4-BE49-F238E27FC236}">
                      <a16:creationId xmlns:a16="http://schemas.microsoft.com/office/drawing/2014/main" id="{630A7516-BAFB-4296-8291-096871051594}"/>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0" name="Gerader Verbinder 669">
                  <a:extLst>
                    <a:ext uri="{FF2B5EF4-FFF2-40B4-BE49-F238E27FC236}">
                      <a16:creationId xmlns:a16="http://schemas.microsoft.com/office/drawing/2014/main" id="{570F89D3-3F4D-4FB9-9556-6262D53F80A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1" name="Gruppieren 670">
                <a:extLst>
                  <a:ext uri="{FF2B5EF4-FFF2-40B4-BE49-F238E27FC236}">
                    <a16:creationId xmlns:a16="http://schemas.microsoft.com/office/drawing/2014/main" id="{BB4CEBE9-8E54-4D55-8335-61407D903D6A}"/>
                  </a:ext>
                </a:extLst>
              </p:cNvPr>
              <p:cNvGrpSpPr/>
              <p:nvPr/>
            </p:nvGrpSpPr>
            <p:grpSpPr>
              <a:xfrm>
                <a:off x="10891498" y="2086972"/>
                <a:ext cx="55287" cy="55287"/>
                <a:chOff x="8226940" y="2985686"/>
                <a:chExt cx="55287" cy="55287"/>
              </a:xfrm>
            </p:grpSpPr>
            <p:cxnSp>
              <p:nvCxnSpPr>
                <p:cNvPr id="672" name="Gerader Verbinder 671">
                  <a:extLst>
                    <a:ext uri="{FF2B5EF4-FFF2-40B4-BE49-F238E27FC236}">
                      <a16:creationId xmlns:a16="http://schemas.microsoft.com/office/drawing/2014/main" id="{D21B2E1C-B8AD-455C-8907-A71E50EB59E7}"/>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3" name="Gerader Verbinder 672">
                  <a:extLst>
                    <a:ext uri="{FF2B5EF4-FFF2-40B4-BE49-F238E27FC236}">
                      <a16:creationId xmlns:a16="http://schemas.microsoft.com/office/drawing/2014/main" id="{2D7D4467-2F24-42A1-B833-C343E72E585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4" name="Gruppieren 673">
                <a:extLst>
                  <a:ext uri="{FF2B5EF4-FFF2-40B4-BE49-F238E27FC236}">
                    <a16:creationId xmlns:a16="http://schemas.microsoft.com/office/drawing/2014/main" id="{F6D85E7B-3650-42C2-BA42-2D5031879F33}"/>
                  </a:ext>
                </a:extLst>
              </p:cNvPr>
              <p:cNvGrpSpPr/>
              <p:nvPr/>
            </p:nvGrpSpPr>
            <p:grpSpPr>
              <a:xfrm>
                <a:off x="10907888" y="2086674"/>
                <a:ext cx="55287" cy="55287"/>
                <a:chOff x="8226940" y="2985686"/>
                <a:chExt cx="55287" cy="55287"/>
              </a:xfrm>
            </p:grpSpPr>
            <p:cxnSp>
              <p:nvCxnSpPr>
                <p:cNvPr id="675" name="Gerader Verbinder 674">
                  <a:extLst>
                    <a:ext uri="{FF2B5EF4-FFF2-40B4-BE49-F238E27FC236}">
                      <a16:creationId xmlns:a16="http://schemas.microsoft.com/office/drawing/2014/main" id="{93B54639-E760-4735-A784-3D5FCFA232D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6" name="Gerader Verbinder 675">
                  <a:extLst>
                    <a:ext uri="{FF2B5EF4-FFF2-40B4-BE49-F238E27FC236}">
                      <a16:creationId xmlns:a16="http://schemas.microsoft.com/office/drawing/2014/main" id="{AF441742-5DE1-48D0-B9E9-FFA3BC5CFDE6}"/>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7" name="Gruppieren 676">
                <a:extLst>
                  <a:ext uri="{FF2B5EF4-FFF2-40B4-BE49-F238E27FC236}">
                    <a16:creationId xmlns:a16="http://schemas.microsoft.com/office/drawing/2014/main" id="{B5BE843C-102B-4716-AC17-98F23FDF8B23}"/>
                  </a:ext>
                </a:extLst>
              </p:cNvPr>
              <p:cNvGrpSpPr/>
              <p:nvPr/>
            </p:nvGrpSpPr>
            <p:grpSpPr>
              <a:xfrm>
                <a:off x="10925423" y="2086454"/>
                <a:ext cx="55287" cy="55287"/>
                <a:chOff x="8226940" y="2985686"/>
                <a:chExt cx="55287" cy="55287"/>
              </a:xfrm>
            </p:grpSpPr>
            <p:cxnSp>
              <p:nvCxnSpPr>
                <p:cNvPr id="678" name="Gerader Verbinder 677">
                  <a:extLst>
                    <a:ext uri="{FF2B5EF4-FFF2-40B4-BE49-F238E27FC236}">
                      <a16:creationId xmlns:a16="http://schemas.microsoft.com/office/drawing/2014/main" id="{D16AE062-4528-4554-82F6-C482BC47F42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9" name="Gerader Verbinder 678">
                  <a:extLst>
                    <a:ext uri="{FF2B5EF4-FFF2-40B4-BE49-F238E27FC236}">
                      <a16:creationId xmlns:a16="http://schemas.microsoft.com/office/drawing/2014/main" id="{B0BCA244-98D6-4B52-A01D-BFC600170A83}"/>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0" name="Gruppieren 679">
                <a:extLst>
                  <a:ext uri="{FF2B5EF4-FFF2-40B4-BE49-F238E27FC236}">
                    <a16:creationId xmlns:a16="http://schemas.microsoft.com/office/drawing/2014/main" id="{AF7F11AF-E9D9-4A51-B8EF-720AADE9D976}"/>
                  </a:ext>
                </a:extLst>
              </p:cNvPr>
              <p:cNvGrpSpPr/>
              <p:nvPr/>
            </p:nvGrpSpPr>
            <p:grpSpPr>
              <a:xfrm>
                <a:off x="10938285" y="2086675"/>
                <a:ext cx="55287" cy="55287"/>
                <a:chOff x="8226940" y="2985686"/>
                <a:chExt cx="55287" cy="55287"/>
              </a:xfrm>
            </p:grpSpPr>
            <p:cxnSp>
              <p:nvCxnSpPr>
                <p:cNvPr id="681" name="Gerader Verbinder 680">
                  <a:extLst>
                    <a:ext uri="{FF2B5EF4-FFF2-40B4-BE49-F238E27FC236}">
                      <a16:creationId xmlns:a16="http://schemas.microsoft.com/office/drawing/2014/main" id="{4E495467-CCC0-4E8F-ADC6-26C3EBD1E9A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2" name="Gerader Verbinder 681">
                  <a:extLst>
                    <a:ext uri="{FF2B5EF4-FFF2-40B4-BE49-F238E27FC236}">
                      <a16:creationId xmlns:a16="http://schemas.microsoft.com/office/drawing/2014/main" id="{3ECCA187-8850-489D-8100-12355476F38A}"/>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3" name="Gruppieren 682">
                <a:extLst>
                  <a:ext uri="{FF2B5EF4-FFF2-40B4-BE49-F238E27FC236}">
                    <a16:creationId xmlns:a16="http://schemas.microsoft.com/office/drawing/2014/main" id="{5AEB35F0-7947-456A-B864-9B737CBD0F62}"/>
                  </a:ext>
                </a:extLst>
              </p:cNvPr>
              <p:cNvGrpSpPr/>
              <p:nvPr/>
            </p:nvGrpSpPr>
            <p:grpSpPr>
              <a:xfrm>
                <a:off x="10975566" y="2086675"/>
                <a:ext cx="55287" cy="55287"/>
                <a:chOff x="8226940" y="2985686"/>
                <a:chExt cx="55287" cy="55287"/>
              </a:xfrm>
            </p:grpSpPr>
            <p:cxnSp>
              <p:nvCxnSpPr>
                <p:cNvPr id="684" name="Gerader Verbinder 683">
                  <a:extLst>
                    <a:ext uri="{FF2B5EF4-FFF2-40B4-BE49-F238E27FC236}">
                      <a16:creationId xmlns:a16="http://schemas.microsoft.com/office/drawing/2014/main" id="{BE4FD251-AC95-4377-8382-42062709A63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5" name="Gerader Verbinder 684">
                  <a:extLst>
                    <a:ext uri="{FF2B5EF4-FFF2-40B4-BE49-F238E27FC236}">
                      <a16:creationId xmlns:a16="http://schemas.microsoft.com/office/drawing/2014/main" id="{635F20A6-515D-4DD3-BC2C-0D60D209B21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6" name="Gruppieren 685">
                <a:extLst>
                  <a:ext uri="{FF2B5EF4-FFF2-40B4-BE49-F238E27FC236}">
                    <a16:creationId xmlns:a16="http://schemas.microsoft.com/office/drawing/2014/main" id="{6B4932DE-216F-415F-84EF-8634D2DD0A1B}"/>
                  </a:ext>
                </a:extLst>
              </p:cNvPr>
              <p:cNvGrpSpPr/>
              <p:nvPr/>
            </p:nvGrpSpPr>
            <p:grpSpPr>
              <a:xfrm>
                <a:off x="11046645" y="2089055"/>
                <a:ext cx="55287" cy="55287"/>
                <a:chOff x="8226940" y="2985686"/>
                <a:chExt cx="55287" cy="55287"/>
              </a:xfrm>
            </p:grpSpPr>
            <p:cxnSp>
              <p:nvCxnSpPr>
                <p:cNvPr id="687" name="Gerader Verbinder 686">
                  <a:extLst>
                    <a:ext uri="{FF2B5EF4-FFF2-40B4-BE49-F238E27FC236}">
                      <a16:creationId xmlns:a16="http://schemas.microsoft.com/office/drawing/2014/main" id="{9075E4D5-A955-468B-BB87-ACB4D74036E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8" name="Gerader Verbinder 687">
                  <a:extLst>
                    <a:ext uri="{FF2B5EF4-FFF2-40B4-BE49-F238E27FC236}">
                      <a16:creationId xmlns:a16="http://schemas.microsoft.com/office/drawing/2014/main" id="{843EF11D-D7D4-4BA6-8090-D715B3E0EA9A}"/>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9" name="Gruppieren 688">
                <a:extLst>
                  <a:ext uri="{FF2B5EF4-FFF2-40B4-BE49-F238E27FC236}">
                    <a16:creationId xmlns:a16="http://schemas.microsoft.com/office/drawing/2014/main" id="{52BF5861-44E3-450C-A3E6-0D6E5C4CE9C6}"/>
                  </a:ext>
                </a:extLst>
              </p:cNvPr>
              <p:cNvGrpSpPr/>
              <p:nvPr/>
            </p:nvGrpSpPr>
            <p:grpSpPr>
              <a:xfrm>
                <a:off x="11077927" y="2115400"/>
                <a:ext cx="55287" cy="55287"/>
                <a:chOff x="8226940" y="2985686"/>
                <a:chExt cx="55287" cy="55287"/>
              </a:xfrm>
            </p:grpSpPr>
            <p:cxnSp>
              <p:nvCxnSpPr>
                <p:cNvPr id="690" name="Gerader Verbinder 689">
                  <a:extLst>
                    <a:ext uri="{FF2B5EF4-FFF2-40B4-BE49-F238E27FC236}">
                      <a16:creationId xmlns:a16="http://schemas.microsoft.com/office/drawing/2014/main" id="{F531F39F-2634-49CF-92AC-8966B073692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1" name="Gerader Verbinder 690">
                  <a:extLst>
                    <a:ext uri="{FF2B5EF4-FFF2-40B4-BE49-F238E27FC236}">
                      <a16:creationId xmlns:a16="http://schemas.microsoft.com/office/drawing/2014/main" id="{E1E0269B-ABDA-48EA-8882-850E72A1974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2" name="Gruppieren 691">
                <a:extLst>
                  <a:ext uri="{FF2B5EF4-FFF2-40B4-BE49-F238E27FC236}">
                    <a16:creationId xmlns:a16="http://schemas.microsoft.com/office/drawing/2014/main" id="{87549056-63F4-40F0-9C11-84D3C05A72CD}"/>
                  </a:ext>
                </a:extLst>
              </p:cNvPr>
              <p:cNvGrpSpPr/>
              <p:nvPr/>
            </p:nvGrpSpPr>
            <p:grpSpPr>
              <a:xfrm>
                <a:off x="11156471" y="2127814"/>
                <a:ext cx="55287" cy="55287"/>
                <a:chOff x="8226940" y="2985686"/>
                <a:chExt cx="55287" cy="55287"/>
              </a:xfrm>
            </p:grpSpPr>
            <p:cxnSp>
              <p:nvCxnSpPr>
                <p:cNvPr id="693" name="Gerader Verbinder 692">
                  <a:extLst>
                    <a:ext uri="{FF2B5EF4-FFF2-40B4-BE49-F238E27FC236}">
                      <a16:creationId xmlns:a16="http://schemas.microsoft.com/office/drawing/2014/main" id="{E860FA9B-4384-4FA2-A8E8-61A448DE786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4" name="Gerader Verbinder 693">
                  <a:extLst>
                    <a:ext uri="{FF2B5EF4-FFF2-40B4-BE49-F238E27FC236}">
                      <a16:creationId xmlns:a16="http://schemas.microsoft.com/office/drawing/2014/main" id="{A9E08737-A02F-49D2-B0B2-90C298F5E6E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uppieren 694">
                <a:extLst>
                  <a:ext uri="{FF2B5EF4-FFF2-40B4-BE49-F238E27FC236}">
                    <a16:creationId xmlns:a16="http://schemas.microsoft.com/office/drawing/2014/main" id="{0C8290E0-CDBB-4959-B386-606BEF3ECEDD}"/>
                  </a:ext>
                </a:extLst>
              </p:cNvPr>
              <p:cNvGrpSpPr/>
              <p:nvPr/>
            </p:nvGrpSpPr>
            <p:grpSpPr>
              <a:xfrm>
                <a:off x="11097268" y="2127169"/>
                <a:ext cx="55287" cy="55287"/>
                <a:chOff x="8226940" y="2985686"/>
                <a:chExt cx="55287" cy="55287"/>
              </a:xfrm>
            </p:grpSpPr>
            <p:cxnSp>
              <p:nvCxnSpPr>
                <p:cNvPr id="696" name="Gerader Verbinder 695">
                  <a:extLst>
                    <a:ext uri="{FF2B5EF4-FFF2-40B4-BE49-F238E27FC236}">
                      <a16:creationId xmlns:a16="http://schemas.microsoft.com/office/drawing/2014/main" id="{0B9DD1B7-D441-414C-B34B-D3DB69F549F4}"/>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7" name="Gerader Verbinder 696">
                  <a:extLst>
                    <a:ext uri="{FF2B5EF4-FFF2-40B4-BE49-F238E27FC236}">
                      <a16:creationId xmlns:a16="http://schemas.microsoft.com/office/drawing/2014/main" id="{42998330-3AA5-400B-846A-63900B4AA86C}"/>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uppieren 697">
                <a:extLst>
                  <a:ext uri="{FF2B5EF4-FFF2-40B4-BE49-F238E27FC236}">
                    <a16:creationId xmlns:a16="http://schemas.microsoft.com/office/drawing/2014/main" id="{DDC7E1B4-1E3D-4D21-BB81-C46E2F90235D}"/>
                  </a:ext>
                </a:extLst>
              </p:cNvPr>
              <p:cNvGrpSpPr/>
              <p:nvPr/>
            </p:nvGrpSpPr>
            <p:grpSpPr>
              <a:xfrm>
                <a:off x="11114323" y="2129525"/>
                <a:ext cx="55287" cy="55287"/>
                <a:chOff x="8226940" y="2985686"/>
                <a:chExt cx="55287" cy="55287"/>
              </a:xfrm>
            </p:grpSpPr>
            <p:cxnSp>
              <p:nvCxnSpPr>
                <p:cNvPr id="699" name="Gerader Verbinder 698">
                  <a:extLst>
                    <a:ext uri="{FF2B5EF4-FFF2-40B4-BE49-F238E27FC236}">
                      <a16:creationId xmlns:a16="http://schemas.microsoft.com/office/drawing/2014/main" id="{2D206D3D-5C1C-40E3-8EE8-82A60F963622}"/>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0" name="Gerader Verbinder 699">
                  <a:extLst>
                    <a:ext uri="{FF2B5EF4-FFF2-40B4-BE49-F238E27FC236}">
                      <a16:creationId xmlns:a16="http://schemas.microsoft.com/office/drawing/2014/main" id="{80EA6880-BB5C-48F1-BBE0-B95085D3A9E3}"/>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1" name="Gruppieren 700">
                <a:extLst>
                  <a:ext uri="{FF2B5EF4-FFF2-40B4-BE49-F238E27FC236}">
                    <a16:creationId xmlns:a16="http://schemas.microsoft.com/office/drawing/2014/main" id="{8F53682A-4AE0-4CB1-A29C-8F9874D5D5F0}"/>
                  </a:ext>
                </a:extLst>
              </p:cNvPr>
              <p:cNvGrpSpPr/>
              <p:nvPr/>
            </p:nvGrpSpPr>
            <p:grpSpPr>
              <a:xfrm>
                <a:off x="11130929" y="2128974"/>
                <a:ext cx="55287" cy="55287"/>
                <a:chOff x="8226940" y="2985686"/>
                <a:chExt cx="55287" cy="55287"/>
              </a:xfrm>
            </p:grpSpPr>
            <p:cxnSp>
              <p:nvCxnSpPr>
                <p:cNvPr id="702" name="Gerader Verbinder 701">
                  <a:extLst>
                    <a:ext uri="{FF2B5EF4-FFF2-40B4-BE49-F238E27FC236}">
                      <a16:creationId xmlns:a16="http://schemas.microsoft.com/office/drawing/2014/main" id="{8801F77B-2FCF-4C81-AC96-A76413101F2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Gerader Verbinder 702">
                  <a:extLst>
                    <a:ext uri="{FF2B5EF4-FFF2-40B4-BE49-F238E27FC236}">
                      <a16:creationId xmlns:a16="http://schemas.microsoft.com/office/drawing/2014/main" id="{1555EE75-7928-4607-BCFC-5343CD379753}"/>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4" name="Gruppieren 703">
                <a:extLst>
                  <a:ext uri="{FF2B5EF4-FFF2-40B4-BE49-F238E27FC236}">
                    <a16:creationId xmlns:a16="http://schemas.microsoft.com/office/drawing/2014/main" id="{935C2F9F-05BD-44B9-A960-17FFA3BEFCD4}"/>
                  </a:ext>
                </a:extLst>
              </p:cNvPr>
              <p:cNvGrpSpPr/>
              <p:nvPr/>
            </p:nvGrpSpPr>
            <p:grpSpPr>
              <a:xfrm>
                <a:off x="11173249" y="2127814"/>
                <a:ext cx="55287" cy="55287"/>
                <a:chOff x="8226940" y="2985686"/>
                <a:chExt cx="55287" cy="55287"/>
              </a:xfrm>
            </p:grpSpPr>
            <p:cxnSp>
              <p:nvCxnSpPr>
                <p:cNvPr id="705" name="Gerader Verbinder 704">
                  <a:extLst>
                    <a:ext uri="{FF2B5EF4-FFF2-40B4-BE49-F238E27FC236}">
                      <a16:creationId xmlns:a16="http://schemas.microsoft.com/office/drawing/2014/main" id="{507CEC4A-ED6C-4075-AD37-19E49C90481B}"/>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Gerader Verbinder 705">
                  <a:extLst>
                    <a:ext uri="{FF2B5EF4-FFF2-40B4-BE49-F238E27FC236}">
                      <a16:creationId xmlns:a16="http://schemas.microsoft.com/office/drawing/2014/main" id="{7D2D0554-FB2A-41AF-A74C-AFA3A86CEE1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7" name="Gruppieren 706">
                <a:extLst>
                  <a:ext uri="{FF2B5EF4-FFF2-40B4-BE49-F238E27FC236}">
                    <a16:creationId xmlns:a16="http://schemas.microsoft.com/office/drawing/2014/main" id="{349C6565-7589-4AD6-8908-CE48B9CB1930}"/>
                  </a:ext>
                </a:extLst>
              </p:cNvPr>
              <p:cNvGrpSpPr/>
              <p:nvPr/>
            </p:nvGrpSpPr>
            <p:grpSpPr>
              <a:xfrm>
                <a:off x="11190050" y="2127360"/>
                <a:ext cx="55287" cy="55287"/>
                <a:chOff x="8226940" y="2985686"/>
                <a:chExt cx="55287" cy="55287"/>
              </a:xfrm>
            </p:grpSpPr>
            <p:cxnSp>
              <p:nvCxnSpPr>
                <p:cNvPr id="708" name="Gerader Verbinder 707">
                  <a:extLst>
                    <a:ext uri="{FF2B5EF4-FFF2-40B4-BE49-F238E27FC236}">
                      <a16:creationId xmlns:a16="http://schemas.microsoft.com/office/drawing/2014/main" id="{D3AF2145-27B2-4A9C-B773-35FA196DF2D4}"/>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9" name="Gerader Verbinder 708">
                  <a:extLst>
                    <a:ext uri="{FF2B5EF4-FFF2-40B4-BE49-F238E27FC236}">
                      <a16:creationId xmlns:a16="http://schemas.microsoft.com/office/drawing/2014/main" id="{D0771A07-DD36-4E65-81AE-428AD924BAA3}"/>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10" name="Gruppieren 709">
                <a:extLst>
                  <a:ext uri="{FF2B5EF4-FFF2-40B4-BE49-F238E27FC236}">
                    <a16:creationId xmlns:a16="http://schemas.microsoft.com/office/drawing/2014/main" id="{2526CFAF-BD5F-40C8-83C4-4BDE65162335}"/>
                  </a:ext>
                </a:extLst>
              </p:cNvPr>
              <p:cNvGrpSpPr/>
              <p:nvPr/>
            </p:nvGrpSpPr>
            <p:grpSpPr>
              <a:xfrm>
                <a:off x="11211658" y="2126906"/>
                <a:ext cx="55287" cy="55287"/>
                <a:chOff x="8226940" y="2985686"/>
                <a:chExt cx="55287" cy="55287"/>
              </a:xfrm>
            </p:grpSpPr>
            <p:cxnSp>
              <p:nvCxnSpPr>
                <p:cNvPr id="711" name="Gerader Verbinder 710">
                  <a:extLst>
                    <a:ext uri="{FF2B5EF4-FFF2-40B4-BE49-F238E27FC236}">
                      <a16:creationId xmlns:a16="http://schemas.microsoft.com/office/drawing/2014/main" id="{F3D0F321-2734-4BC0-80AD-633DB300DB0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2" name="Gerader Verbinder 711">
                  <a:extLst>
                    <a:ext uri="{FF2B5EF4-FFF2-40B4-BE49-F238E27FC236}">
                      <a16:creationId xmlns:a16="http://schemas.microsoft.com/office/drawing/2014/main" id="{BCD716C8-D8C6-45E2-B982-D6866190D27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13" name="Gruppieren 712">
                <a:extLst>
                  <a:ext uri="{FF2B5EF4-FFF2-40B4-BE49-F238E27FC236}">
                    <a16:creationId xmlns:a16="http://schemas.microsoft.com/office/drawing/2014/main" id="{093843C0-CF0E-42EA-97B8-66434D465C7E}"/>
                  </a:ext>
                </a:extLst>
              </p:cNvPr>
              <p:cNvGrpSpPr/>
              <p:nvPr/>
            </p:nvGrpSpPr>
            <p:grpSpPr>
              <a:xfrm>
                <a:off x="11226434" y="2126906"/>
                <a:ext cx="55287" cy="55287"/>
                <a:chOff x="8226940" y="2985686"/>
                <a:chExt cx="55287" cy="55287"/>
              </a:xfrm>
            </p:grpSpPr>
            <p:cxnSp>
              <p:nvCxnSpPr>
                <p:cNvPr id="714" name="Gerader Verbinder 713">
                  <a:extLst>
                    <a:ext uri="{FF2B5EF4-FFF2-40B4-BE49-F238E27FC236}">
                      <a16:creationId xmlns:a16="http://schemas.microsoft.com/office/drawing/2014/main" id="{8A8B3F6B-7ACE-4E63-957A-6E1D7410429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5" name="Gerader Verbinder 714">
                  <a:extLst>
                    <a:ext uri="{FF2B5EF4-FFF2-40B4-BE49-F238E27FC236}">
                      <a16:creationId xmlns:a16="http://schemas.microsoft.com/office/drawing/2014/main" id="{78F40283-596F-4868-B3DE-7E9F956E5AB2}"/>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16" name="Gruppieren 715">
                <a:extLst>
                  <a:ext uri="{FF2B5EF4-FFF2-40B4-BE49-F238E27FC236}">
                    <a16:creationId xmlns:a16="http://schemas.microsoft.com/office/drawing/2014/main" id="{93B189BD-A2DD-41CA-B3F2-24CD1B401AD5}"/>
                  </a:ext>
                </a:extLst>
              </p:cNvPr>
              <p:cNvGrpSpPr/>
              <p:nvPr/>
            </p:nvGrpSpPr>
            <p:grpSpPr>
              <a:xfrm>
                <a:off x="11240987" y="2127359"/>
                <a:ext cx="55287" cy="55287"/>
                <a:chOff x="8226940" y="2985686"/>
                <a:chExt cx="55287" cy="55287"/>
              </a:xfrm>
            </p:grpSpPr>
            <p:cxnSp>
              <p:nvCxnSpPr>
                <p:cNvPr id="717" name="Gerader Verbinder 716">
                  <a:extLst>
                    <a:ext uri="{FF2B5EF4-FFF2-40B4-BE49-F238E27FC236}">
                      <a16:creationId xmlns:a16="http://schemas.microsoft.com/office/drawing/2014/main" id="{59CE4CBE-BF5D-45E1-8A2B-18106677772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8" name="Gerader Verbinder 717">
                  <a:extLst>
                    <a:ext uri="{FF2B5EF4-FFF2-40B4-BE49-F238E27FC236}">
                      <a16:creationId xmlns:a16="http://schemas.microsoft.com/office/drawing/2014/main" id="{9F65EC9C-8CF9-44DE-B86B-9283C25F82BE}"/>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19" name="Gruppieren 718">
                <a:extLst>
                  <a:ext uri="{FF2B5EF4-FFF2-40B4-BE49-F238E27FC236}">
                    <a16:creationId xmlns:a16="http://schemas.microsoft.com/office/drawing/2014/main" id="{AC1F25FA-DC45-4BE9-820D-CAFEA343BFFF}"/>
                  </a:ext>
                </a:extLst>
              </p:cNvPr>
              <p:cNvGrpSpPr/>
              <p:nvPr/>
            </p:nvGrpSpPr>
            <p:grpSpPr>
              <a:xfrm>
                <a:off x="11264390" y="2130592"/>
                <a:ext cx="55287" cy="55287"/>
                <a:chOff x="8226940" y="2985686"/>
                <a:chExt cx="55287" cy="55287"/>
              </a:xfrm>
            </p:grpSpPr>
            <p:cxnSp>
              <p:nvCxnSpPr>
                <p:cNvPr id="720" name="Gerader Verbinder 719">
                  <a:extLst>
                    <a:ext uri="{FF2B5EF4-FFF2-40B4-BE49-F238E27FC236}">
                      <a16:creationId xmlns:a16="http://schemas.microsoft.com/office/drawing/2014/main" id="{A43FE191-9A04-442E-9F62-2075EFE7DEB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1" name="Gerader Verbinder 720">
                  <a:extLst>
                    <a:ext uri="{FF2B5EF4-FFF2-40B4-BE49-F238E27FC236}">
                      <a16:creationId xmlns:a16="http://schemas.microsoft.com/office/drawing/2014/main" id="{515D44B3-702A-41FC-BCE5-3FB2F48794B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2" name="Gruppieren 721">
                <a:extLst>
                  <a:ext uri="{FF2B5EF4-FFF2-40B4-BE49-F238E27FC236}">
                    <a16:creationId xmlns:a16="http://schemas.microsoft.com/office/drawing/2014/main" id="{6BB46AD0-2F81-4669-AB61-6B972F6E8ED1}"/>
                  </a:ext>
                </a:extLst>
              </p:cNvPr>
              <p:cNvGrpSpPr/>
              <p:nvPr/>
            </p:nvGrpSpPr>
            <p:grpSpPr>
              <a:xfrm>
                <a:off x="11281957" y="2127457"/>
                <a:ext cx="55287" cy="55287"/>
                <a:chOff x="8226940" y="2985686"/>
                <a:chExt cx="55287" cy="55287"/>
              </a:xfrm>
            </p:grpSpPr>
            <p:cxnSp>
              <p:nvCxnSpPr>
                <p:cNvPr id="723" name="Gerader Verbinder 722">
                  <a:extLst>
                    <a:ext uri="{FF2B5EF4-FFF2-40B4-BE49-F238E27FC236}">
                      <a16:creationId xmlns:a16="http://schemas.microsoft.com/office/drawing/2014/main" id="{9F1EFFC6-E44E-4747-995C-B5F054FFF141}"/>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4" name="Gerader Verbinder 723">
                  <a:extLst>
                    <a:ext uri="{FF2B5EF4-FFF2-40B4-BE49-F238E27FC236}">
                      <a16:creationId xmlns:a16="http://schemas.microsoft.com/office/drawing/2014/main" id="{A426CAC5-D216-4E5F-A21C-B189ED89E606}"/>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5" name="Gruppieren 724">
                <a:extLst>
                  <a:ext uri="{FF2B5EF4-FFF2-40B4-BE49-F238E27FC236}">
                    <a16:creationId xmlns:a16="http://schemas.microsoft.com/office/drawing/2014/main" id="{3FD0F959-7ADA-4E8C-809C-E013ED3A12F7}"/>
                  </a:ext>
                </a:extLst>
              </p:cNvPr>
              <p:cNvGrpSpPr/>
              <p:nvPr/>
            </p:nvGrpSpPr>
            <p:grpSpPr>
              <a:xfrm>
                <a:off x="11300774" y="2130736"/>
                <a:ext cx="55287" cy="55287"/>
                <a:chOff x="8226940" y="2985686"/>
                <a:chExt cx="55287" cy="55287"/>
              </a:xfrm>
            </p:grpSpPr>
            <p:cxnSp>
              <p:nvCxnSpPr>
                <p:cNvPr id="726" name="Gerader Verbinder 725">
                  <a:extLst>
                    <a:ext uri="{FF2B5EF4-FFF2-40B4-BE49-F238E27FC236}">
                      <a16:creationId xmlns:a16="http://schemas.microsoft.com/office/drawing/2014/main" id="{A0D34B4C-B0E2-4FAB-8485-CFDCDA8308D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7" name="Gerader Verbinder 726">
                  <a:extLst>
                    <a:ext uri="{FF2B5EF4-FFF2-40B4-BE49-F238E27FC236}">
                      <a16:creationId xmlns:a16="http://schemas.microsoft.com/office/drawing/2014/main" id="{73B3B231-E9FB-4DE7-8CBC-CCBDA8A9473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8" name="Gruppieren 727">
                <a:extLst>
                  <a:ext uri="{FF2B5EF4-FFF2-40B4-BE49-F238E27FC236}">
                    <a16:creationId xmlns:a16="http://schemas.microsoft.com/office/drawing/2014/main" id="{8399CE70-D805-4010-9C0D-5582ECD93092}"/>
                  </a:ext>
                </a:extLst>
              </p:cNvPr>
              <p:cNvGrpSpPr/>
              <p:nvPr/>
            </p:nvGrpSpPr>
            <p:grpSpPr>
              <a:xfrm>
                <a:off x="11334164" y="2126139"/>
                <a:ext cx="55287" cy="55287"/>
                <a:chOff x="8226940" y="2985686"/>
                <a:chExt cx="55287" cy="55287"/>
              </a:xfrm>
            </p:grpSpPr>
            <p:cxnSp>
              <p:nvCxnSpPr>
                <p:cNvPr id="729" name="Gerader Verbinder 728">
                  <a:extLst>
                    <a:ext uri="{FF2B5EF4-FFF2-40B4-BE49-F238E27FC236}">
                      <a16:creationId xmlns:a16="http://schemas.microsoft.com/office/drawing/2014/main" id="{2BCCDC70-F27F-412D-A3D4-BE31C7C273EA}"/>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0" name="Gerader Verbinder 729">
                  <a:extLst>
                    <a:ext uri="{FF2B5EF4-FFF2-40B4-BE49-F238E27FC236}">
                      <a16:creationId xmlns:a16="http://schemas.microsoft.com/office/drawing/2014/main" id="{9AEFF02E-8E2C-470E-9FC5-6D31589E89B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31" name="Gruppieren 730">
                <a:extLst>
                  <a:ext uri="{FF2B5EF4-FFF2-40B4-BE49-F238E27FC236}">
                    <a16:creationId xmlns:a16="http://schemas.microsoft.com/office/drawing/2014/main" id="{AE62EED1-D591-4BAC-8A05-8E4CACE6524C}"/>
                  </a:ext>
                </a:extLst>
              </p:cNvPr>
              <p:cNvGrpSpPr/>
              <p:nvPr/>
            </p:nvGrpSpPr>
            <p:grpSpPr>
              <a:xfrm>
                <a:off x="11353860" y="2126906"/>
                <a:ext cx="55287" cy="55287"/>
                <a:chOff x="8226940" y="2985686"/>
                <a:chExt cx="55287" cy="55287"/>
              </a:xfrm>
            </p:grpSpPr>
            <p:cxnSp>
              <p:nvCxnSpPr>
                <p:cNvPr id="732" name="Gerader Verbinder 731">
                  <a:extLst>
                    <a:ext uri="{FF2B5EF4-FFF2-40B4-BE49-F238E27FC236}">
                      <a16:creationId xmlns:a16="http://schemas.microsoft.com/office/drawing/2014/main" id="{09472326-FD2E-40B7-920B-B357F2B3270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3" name="Gerader Verbinder 732">
                  <a:extLst>
                    <a:ext uri="{FF2B5EF4-FFF2-40B4-BE49-F238E27FC236}">
                      <a16:creationId xmlns:a16="http://schemas.microsoft.com/office/drawing/2014/main" id="{B4FFD928-5BF1-400E-A97B-E78C34AC2D32}"/>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34" name="Gruppieren 733">
                <a:extLst>
                  <a:ext uri="{FF2B5EF4-FFF2-40B4-BE49-F238E27FC236}">
                    <a16:creationId xmlns:a16="http://schemas.microsoft.com/office/drawing/2014/main" id="{9079234B-0BA7-4996-844E-C40CBFA07C9C}"/>
                  </a:ext>
                </a:extLst>
              </p:cNvPr>
              <p:cNvGrpSpPr/>
              <p:nvPr/>
            </p:nvGrpSpPr>
            <p:grpSpPr>
              <a:xfrm>
                <a:off x="11390010" y="2126906"/>
                <a:ext cx="55287" cy="55287"/>
                <a:chOff x="8226940" y="2985686"/>
                <a:chExt cx="55287" cy="55287"/>
              </a:xfrm>
            </p:grpSpPr>
            <p:cxnSp>
              <p:nvCxnSpPr>
                <p:cNvPr id="735" name="Gerader Verbinder 734">
                  <a:extLst>
                    <a:ext uri="{FF2B5EF4-FFF2-40B4-BE49-F238E27FC236}">
                      <a16:creationId xmlns:a16="http://schemas.microsoft.com/office/drawing/2014/main" id="{06EC3086-B6C5-445E-8FA8-5018A6213FE4}"/>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6" name="Gerader Verbinder 735">
                  <a:extLst>
                    <a:ext uri="{FF2B5EF4-FFF2-40B4-BE49-F238E27FC236}">
                      <a16:creationId xmlns:a16="http://schemas.microsoft.com/office/drawing/2014/main" id="{380F6843-8931-4F2B-BE24-6DE469A0E05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37" name="Gruppieren 736">
                <a:extLst>
                  <a:ext uri="{FF2B5EF4-FFF2-40B4-BE49-F238E27FC236}">
                    <a16:creationId xmlns:a16="http://schemas.microsoft.com/office/drawing/2014/main" id="{B4E6CF4E-D159-4B1B-9607-DB64CEB6FF25}"/>
                  </a:ext>
                </a:extLst>
              </p:cNvPr>
              <p:cNvGrpSpPr/>
              <p:nvPr/>
            </p:nvGrpSpPr>
            <p:grpSpPr>
              <a:xfrm>
                <a:off x="11448317" y="2126906"/>
                <a:ext cx="55287" cy="55287"/>
                <a:chOff x="8226940" y="2985686"/>
                <a:chExt cx="55287" cy="55287"/>
              </a:xfrm>
            </p:grpSpPr>
            <p:cxnSp>
              <p:nvCxnSpPr>
                <p:cNvPr id="738" name="Gerader Verbinder 737">
                  <a:extLst>
                    <a:ext uri="{FF2B5EF4-FFF2-40B4-BE49-F238E27FC236}">
                      <a16:creationId xmlns:a16="http://schemas.microsoft.com/office/drawing/2014/main" id="{99E023D2-9CAC-4C45-AF9A-F56D61DB1B37}"/>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9" name="Gerader Verbinder 738">
                  <a:extLst>
                    <a:ext uri="{FF2B5EF4-FFF2-40B4-BE49-F238E27FC236}">
                      <a16:creationId xmlns:a16="http://schemas.microsoft.com/office/drawing/2014/main" id="{FF113116-DD34-41A4-AED4-1CC6B96D7F2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0" name="Gruppieren 739">
                <a:extLst>
                  <a:ext uri="{FF2B5EF4-FFF2-40B4-BE49-F238E27FC236}">
                    <a16:creationId xmlns:a16="http://schemas.microsoft.com/office/drawing/2014/main" id="{E5CCCEB4-2708-4BC3-ADAD-35ECD4D1F89F}"/>
                  </a:ext>
                </a:extLst>
              </p:cNvPr>
              <p:cNvGrpSpPr/>
              <p:nvPr/>
            </p:nvGrpSpPr>
            <p:grpSpPr>
              <a:xfrm>
                <a:off x="11467323" y="2127358"/>
                <a:ext cx="55287" cy="55287"/>
                <a:chOff x="8226940" y="2985686"/>
                <a:chExt cx="55287" cy="55287"/>
              </a:xfrm>
            </p:grpSpPr>
            <p:cxnSp>
              <p:nvCxnSpPr>
                <p:cNvPr id="741" name="Gerader Verbinder 740">
                  <a:extLst>
                    <a:ext uri="{FF2B5EF4-FFF2-40B4-BE49-F238E27FC236}">
                      <a16:creationId xmlns:a16="http://schemas.microsoft.com/office/drawing/2014/main" id="{AE9CEB67-2F15-4F6A-8AAB-6EEF2990D49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Gerader Verbinder 741">
                  <a:extLst>
                    <a:ext uri="{FF2B5EF4-FFF2-40B4-BE49-F238E27FC236}">
                      <a16:creationId xmlns:a16="http://schemas.microsoft.com/office/drawing/2014/main" id="{549498B3-C035-4192-AB87-644C8FF6CBE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3" name="Gruppieren 742">
                <a:extLst>
                  <a:ext uri="{FF2B5EF4-FFF2-40B4-BE49-F238E27FC236}">
                    <a16:creationId xmlns:a16="http://schemas.microsoft.com/office/drawing/2014/main" id="{40BE8A09-BEE1-4403-B5E7-17FC1C0C136E}"/>
                  </a:ext>
                </a:extLst>
              </p:cNvPr>
              <p:cNvGrpSpPr/>
              <p:nvPr/>
            </p:nvGrpSpPr>
            <p:grpSpPr>
              <a:xfrm>
                <a:off x="11497877" y="2127358"/>
                <a:ext cx="55287" cy="55287"/>
                <a:chOff x="8226940" y="2985686"/>
                <a:chExt cx="55287" cy="55287"/>
              </a:xfrm>
            </p:grpSpPr>
            <p:cxnSp>
              <p:nvCxnSpPr>
                <p:cNvPr id="744" name="Gerader Verbinder 743">
                  <a:extLst>
                    <a:ext uri="{FF2B5EF4-FFF2-40B4-BE49-F238E27FC236}">
                      <a16:creationId xmlns:a16="http://schemas.microsoft.com/office/drawing/2014/main" id="{53D74C6B-00F8-445B-AEAF-E4AF8473003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Gerader Verbinder 744">
                  <a:extLst>
                    <a:ext uri="{FF2B5EF4-FFF2-40B4-BE49-F238E27FC236}">
                      <a16:creationId xmlns:a16="http://schemas.microsoft.com/office/drawing/2014/main" id="{5FED295F-BD51-4607-871D-AAE26F37DE74}"/>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uppieren 745">
                <a:extLst>
                  <a:ext uri="{FF2B5EF4-FFF2-40B4-BE49-F238E27FC236}">
                    <a16:creationId xmlns:a16="http://schemas.microsoft.com/office/drawing/2014/main" id="{682834E3-A6DA-4954-9137-D63E435EF2E5}"/>
                  </a:ext>
                </a:extLst>
              </p:cNvPr>
              <p:cNvGrpSpPr/>
              <p:nvPr/>
            </p:nvGrpSpPr>
            <p:grpSpPr>
              <a:xfrm>
                <a:off x="11517118" y="2127358"/>
                <a:ext cx="55287" cy="55287"/>
                <a:chOff x="8226940" y="2985686"/>
                <a:chExt cx="55287" cy="55287"/>
              </a:xfrm>
            </p:grpSpPr>
            <p:cxnSp>
              <p:nvCxnSpPr>
                <p:cNvPr id="747" name="Gerader Verbinder 746">
                  <a:extLst>
                    <a:ext uri="{FF2B5EF4-FFF2-40B4-BE49-F238E27FC236}">
                      <a16:creationId xmlns:a16="http://schemas.microsoft.com/office/drawing/2014/main" id="{62C7AF56-637B-4D2D-96F4-0B0FF9CF807C}"/>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Gerader Verbinder 747">
                  <a:extLst>
                    <a:ext uri="{FF2B5EF4-FFF2-40B4-BE49-F238E27FC236}">
                      <a16:creationId xmlns:a16="http://schemas.microsoft.com/office/drawing/2014/main" id="{9CE4011F-FAED-4914-9B1F-F9C16914B7AC}"/>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9" name="Gruppieren 748">
                <a:extLst>
                  <a:ext uri="{FF2B5EF4-FFF2-40B4-BE49-F238E27FC236}">
                    <a16:creationId xmlns:a16="http://schemas.microsoft.com/office/drawing/2014/main" id="{1102337D-5026-49F6-933E-2EB5F3F96E03}"/>
                  </a:ext>
                </a:extLst>
              </p:cNvPr>
              <p:cNvGrpSpPr/>
              <p:nvPr/>
            </p:nvGrpSpPr>
            <p:grpSpPr>
              <a:xfrm>
                <a:off x="11533924" y="2126329"/>
                <a:ext cx="55287" cy="55287"/>
                <a:chOff x="8226940" y="2985686"/>
                <a:chExt cx="55287" cy="55287"/>
              </a:xfrm>
            </p:grpSpPr>
            <p:cxnSp>
              <p:nvCxnSpPr>
                <p:cNvPr id="750" name="Gerader Verbinder 749">
                  <a:extLst>
                    <a:ext uri="{FF2B5EF4-FFF2-40B4-BE49-F238E27FC236}">
                      <a16:creationId xmlns:a16="http://schemas.microsoft.com/office/drawing/2014/main" id="{72909CAF-A4B3-4061-B3AF-BC79D2F17A5C}"/>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Gerader Verbinder 750">
                  <a:extLst>
                    <a:ext uri="{FF2B5EF4-FFF2-40B4-BE49-F238E27FC236}">
                      <a16:creationId xmlns:a16="http://schemas.microsoft.com/office/drawing/2014/main" id="{B4DF80CB-CCDA-4374-A586-BB9C5169CE8F}"/>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2" name="Gruppieren 751">
                <a:extLst>
                  <a:ext uri="{FF2B5EF4-FFF2-40B4-BE49-F238E27FC236}">
                    <a16:creationId xmlns:a16="http://schemas.microsoft.com/office/drawing/2014/main" id="{895D62AA-6DD2-481C-9C5B-5376F2F5D45E}"/>
                  </a:ext>
                </a:extLst>
              </p:cNvPr>
              <p:cNvGrpSpPr/>
              <p:nvPr/>
            </p:nvGrpSpPr>
            <p:grpSpPr>
              <a:xfrm>
                <a:off x="11558290" y="2127357"/>
                <a:ext cx="55287" cy="55287"/>
                <a:chOff x="8226940" y="2985686"/>
                <a:chExt cx="55287" cy="55287"/>
              </a:xfrm>
            </p:grpSpPr>
            <p:cxnSp>
              <p:nvCxnSpPr>
                <p:cNvPr id="753" name="Gerader Verbinder 752">
                  <a:extLst>
                    <a:ext uri="{FF2B5EF4-FFF2-40B4-BE49-F238E27FC236}">
                      <a16:creationId xmlns:a16="http://schemas.microsoft.com/office/drawing/2014/main" id="{4B8765C1-8456-4624-AE0A-579BC81C403C}"/>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Gerader Verbinder 753">
                  <a:extLst>
                    <a:ext uri="{FF2B5EF4-FFF2-40B4-BE49-F238E27FC236}">
                      <a16:creationId xmlns:a16="http://schemas.microsoft.com/office/drawing/2014/main" id="{711A64F0-D0C8-4AFD-8658-6DFE7B370A8E}"/>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5" name="Gruppieren 754">
                <a:extLst>
                  <a:ext uri="{FF2B5EF4-FFF2-40B4-BE49-F238E27FC236}">
                    <a16:creationId xmlns:a16="http://schemas.microsoft.com/office/drawing/2014/main" id="{B85B82BC-5AB1-4086-A098-C28BD55959C3}"/>
                  </a:ext>
                </a:extLst>
              </p:cNvPr>
              <p:cNvGrpSpPr/>
              <p:nvPr/>
            </p:nvGrpSpPr>
            <p:grpSpPr>
              <a:xfrm>
                <a:off x="11619765" y="2124742"/>
                <a:ext cx="55287" cy="55287"/>
                <a:chOff x="8226940" y="2985686"/>
                <a:chExt cx="55287" cy="55287"/>
              </a:xfrm>
            </p:grpSpPr>
            <p:cxnSp>
              <p:nvCxnSpPr>
                <p:cNvPr id="756" name="Gerader Verbinder 755">
                  <a:extLst>
                    <a:ext uri="{FF2B5EF4-FFF2-40B4-BE49-F238E27FC236}">
                      <a16:creationId xmlns:a16="http://schemas.microsoft.com/office/drawing/2014/main" id="{A41C4677-901B-4F54-A72F-9A555C1D5DD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Gerader Verbinder 756">
                  <a:extLst>
                    <a:ext uri="{FF2B5EF4-FFF2-40B4-BE49-F238E27FC236}">
                      <a16:creationId xmlns:a16="http://schemas.microsoft.com/office/drawing/2014/main" id="{443DAB51-3AAF-4240-90B4-F21A5216A58A}"/>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 name="Freihandform: Form 10">
                <a:extLst>
                  <a:ext uri="{FF2B5EF4-FFF2-40B4-BE49-F238E27FC236}">
                    <a16:creationId xmlns:a16="http://schemas.microsoft.com/office/drawing/2014/main" id="{D297C373-ABD3-4565-8A27-6706FD966CF3}"/>
                  </a:ext>
                </a:extLst>
              </p:cNvPr>
              <p:cNvSpPr/>
              <p:nvPr/>
            </p:nvSpPr>
            <p:spPr>
              <a:xfrm>
                <a:off x="7000876" y="1907379"/>
                <a:ext cx="4707730" cy="150021"/>
              </a:xfrm>
              <a:custGeom>
                <a:avLst/>
                <a:gdLst>
                  <a:gd name="connsiteX0" fmla="*/ 0 w 2497931"/>
                  <a:gd name="connsiteY0" fmla="*/ 0 h 64294"/>
                  <a:gd name="connsiteX1" fmla="*/ 502444 w 2497931"/>
                  <a:gd name="connsiteY1" fmla="*/ 0 h 64294"/>
                  <a:gd name="connsiteX2" fmla="*/ 502444 w 2497931"/>
                  <a:gd name="connsiteY2" fmla="*/ 14288 h 64294"/>
                  <a:gd name="connsiteX3" fmla="*/ 1176338 w 2497931"/>
                  <a:gd name="connsiteY3" fmla="*/ 14288 h 64294"/>
                  <a:gd name="connsiteX4" fmla="*/ 1176338 w 2497931"/>
                  <a:gd name="connsiteY4" fmla="*/ 23813 h 64294"/>
                  <a:gd name="connsiteX5" fmla="*/ 1252538 w 2497931"/>
                  <a:gd name="connsiteY5" fmla="*/ 26194 h 64294"/>
                  <a:gd name="connsiteX6" fmla="*/ 1252538 w 2497931"/>
                  <a:gd name="connsiteY6" fmla="*/ 35719 h 64294"/>
                  <a:gd name="connsiteX7" fmla="*/ 1326356 w 2497931"/>
                  <a:gd name="connsiteY7" fmla="*/ 35719 h 64294"/>
                  <a:gd name="connsiteX8" fmla="*/ 1326356 w 2497931"/>
                  <a:gd name="connsiteY8" fmla="*/ 45244 h 64294"/>
                  <a:gd name="connsiteX9" fmla="*/ 1654969 w 2497931"/>
                  <a:gd name="connsiteY9" fmla="*/ 45244 h 64294"/>
                  <a:gd name="connsiteX10" fmla="*/ 1654969 w 2497931"/>
                  <a:gd name="connsiteY10" fmla="*/ 57150 h 64294"/>
                  <a:gd name="connsiteX11" fmla="*/ 2493169 w 2497931"/>
                  <a:gd name="connsiteY11" fmla="*/ 57150 h 64294"/>
                  <a:gd name="connsiteX12" fmla="*/ 2497931 w 2497931"/>
                  <a:gd name="connsiteY12" fmla="*/ 64294 h 64294"/>
                  <a:gd name="connsiteX0" fmla="*/ 0 w 2493627"/>
                  <a:gd name="connsiteY0" fmla="*/ 0 h 64294"/>
                  <a:gd name="connsiteX1" fmla="*/ 502444 w 2493627"/>
                  <a:gd name="connsiteY1" fmla="*/ 0 h 64294"/>
                  <a:gd name="connsiteX2" fmla="*/ 502444 w 2493627"/>
                  <a:gd name="connsiteY2" fmla="*/ 14288 h 64294"/>
                  <a:gd name="connsiteX3" fmla="*/ 1176338 w 2493627"/>
                  <a:gd name="connsiteY3" fmla="*/ 14288 h 64294"/>
                  <a:gd name="connsiteX4" fmla="*/ 1176338 w 2493627"/>
                  <a:gd name="connsiteY4" fmla="*/ 23813 h 64294"/>
                  <a:gd name="connsiteX5" fmla="*/ 1252538 w 2493627"/>
                  <a:gd name="connsiteY5" fmla="*/ 26194 h 64294"/>
                  <a:gd name="connsiteX6" fmla="*/ 1252538 w 2493627"/>
                  <a:gd name="connsiteY6" fmla="*/ 35719 h 64294"/>
                  <a:gd name="connsiteX7" fmla="*/ 1326356 w 2493627"/>
                  <a:gd name="connsiteY7" fmla="*/ 35719 h 64294"/>
                  <a:gd name="connsiteX8" fmla="*/ 1326356 w 2493627"/>
                  <a:gd name="connsiteY8" fmla="*/ 45244 h 64294"/>
                  <a:gd name="connsiteX9" fmla="*/ 1654969 w 2493627"/>
                  <a:gd name="connsiteY9" fmla="*/ 45244 h 64294"/>
                  <a:gd name="connsiteX10" fmla="*/ 1654969 w 2493627"/>
                  <a:gd name="connsiteY10" fmla="*/ 57150 h 64294"/>
                  <a:gd name="connsiteX11" fmla="*/ 2493169 w 2493627"/>
                  <a:gd name="connsiteY11" fmla="*/ 57150 h 64294"/>
                  <a:gd name="connsiteX12" fmla="*/ 2493169 w 2493627"/>
                  <a:gd name="connsiteY12" fmla="*/ 64294 h 64294"/>
                  <a:gd name="connsiteX0" fmla="*/ 0 w 2493627"/>
                  <a:gd name="connsiteY0" fmla="*/ 0 h 64823"/>
                  <a:gd name="connsiteX1" fmla="*/ 502444 w 2493627"/>
                  <a:gd name="connsiteY1" fmla="*/ 0 h 64823"/>
                  <a:gd name="connsiteX2" fmla="*/ 502444 w 2493627"/>
                  <a:gd name="connsiteY2" fmla="*/ 14288 h 64823"/>
                  <a:gd name="connsiteX3" fmla="*/ 1176338 w 2493627"/>
                  <a:gd name="connsiteY3" fmla="*/ 14288 h 64823"/>
                  <a:gd name="connsiteX4" fmla="*/ 1176338 w 2493627"/>
                  <a:gd name="connsiteY4" fmla="*/ 23813 h 64823"/>
                  <a:gd name="connsiteX5" fmla="*/ 1252538 w 2493627"/>
                  <a:gd name="connsiteY5" fmla="*/ 26194 h 64823"/>
                  <a:gd name="connsiteX6" fmla="*/ 1252538 w 2493627"/>
                  <a:gd name="connsiteY6" fmla="*/ 35719 h 64823"/>
                  <a:gd name="connsiteX7" fmla="*/ 1326356 w 2493627"/>
                  <a:gd name="connsiteY7" fmla="*/ 35719 h 64823"/>
                  <a:gd name="connsiteX8" fmla="*/ 1326356 w 2493627"/>
                  <a:gd name="connsiteY8" fmla="*/ 45244 h 64823"/>
                  <a:gd name="connsiteX9" fmla="*/ 1654969 w 2493627"/>
                  <a:gd name="connsiteY9" fmla="*/ 45244 h 64823"/>
                  <a:gd name="connsiteX10" fmla="*/ 1654969 w 2493627"/>
                  <a:gd name="connsiteY10" fmla="*/ 57150 h 64823"/>
                  <a:gd name="connsiteX11" fmla="*/ 2493169 w 2493627"/>
                  <a:gd name="connsiteY11" fmla="*/ 57150 h 64823"/>
                  <a:gd name="connsiteX12" fmla="*/ 2493169 w 2493627"/>
                  <a:gd name="connsiteY12" fmla="*/ 64294 h 64823"/>
                  <a:gd name="connsiteX13" fmla="*/ 2488406 w 2493627"/>
                  <a:gd name="connsiteY13" fmla="*/ 64294 h 64823"/>
                  <a:gd name="connsiteX0" fmla="*/ 0 w 3048001"/>
                  <a:gd name="connsiteY0" fmla="*/ 0 h 64823"/>
                  <a:gd name="connsiteX1" fmla="*/ 502444 w 3048001"/>
                  <a:gd name="connsiteY1" fmla="*/ 0 h 64823"/>
                  <a:gd name="connsiteX2" fmla="*/ 502444 w 3048001"/>
                  <a:gd name="connsiteY2" fmla="*/ 14288 h 64823"/>
                  <a:gd name="connsiteX3" fmla="*/ 1176338 w 3048001"/>
                  <a:gd name="connsiteY3" fmla="*/ 14288 h 64823"/>
                  <a:gd name="connsiteX4" fmla="*/ 1176338 w 3048001"/>
                  <a:gd name="connsiteY4" fmla="*/ 23813 h 64823"/>
                  <a:gd name="connsiteX5" fmla="*/ 1252538 w 3048001"/>
                  <a:gd name="connsiteY5" fmla="*/ 26194 h 64823"/>
                  <a:gd name="connsiteX6" fmla="*/ 1252538 w 3048001"/>
                  <a:gd name="connsiteY6" fmla="*/ 35719 h 64823"/>
                  <a:gd name="connsiteX7" fmla="*/ 1326356 w 3048001"/>
                  <a:gd name="connsiteY7" fmla="*/ 35719 h 64823"/>
                  <a:gd name="connsiteX8" fmla="*/ 1326356 w 3048001"/>
                  <a:gd name="connsiteY8" fmla="*/ 45244 h 64823"/>
                  <a:gd name="connsiteX9" fmla="*/ 1654969 w 3048001"/>
                  <a:gd name="connsiteY9" fmla="*/ 45244 h 64823"/>
                  <a:gd name="connsiteX10" fmla="*/ 1654969 w 3048001"/>
                  <a:gd name="connsiteY10" fmla="*/ 57150 h 64823"/>
                  <a:gd name="connsiteX11" fmla="*/ 2493169 w 3048001"/>
                  <a:gd name="connsiteY11" fmla="*/ 57150 h 64823"/>
                  <a:gd name="connsiteX12" fmla="*/ 2493169 w 3048001"/>
                  <a:gd name="connsiteY12" fmla="*/ 64294 h 64823"/>
                  <a:gd name="connsiteX13" fmla="*/ 3048000 w 3048001"/>
                  <a:gd name="connsiteY13" fmla="*/ 64294 h 64823"/>
                  <a:gd name="connsiteX0" fmla="*/ 0 w 3088421"/>
                  <a:gd name="connsiteY0" fmla="*/ 0 h 64823"/>
                  <a:gd name="connsiteX1" fmla="*/ 502444 w 3088421"/>
                  <a:gd name="connsiteY1" fmla="*/ 0 h 64823"/>
                  <a:gd name="connsiteX2" fmla="*/ 502444 w 3088421"/>
                  <a:gd name="connsiteY2" fmla="*/ 14288 h 64823"/>
                  <a:gd name="connsiteX3" fmla="*/ 1176338 w 3088421"/>
                  <a:gd name="connsiteY3" fmla="*/ 14288 h 64823"/>
                  <a:gd name="connsiteX4" fmla="*/ 1176338 w 3088421"/>
                  <a:gd name="connsiteY4" fmla="*/ 23813 h 64823"/>
                  <a:gd name="connsiteX5" fmla="*/ 1252538 w 3088421"/>
                  <a:gd name="connsiteY5" fmla="*/ 26194 h 64823"/>
                  <a:gd name="connsiteX6" fmla="*/ 1252538 w 3088421"/>
                  <a:gd name="connsiteY6" fmla="*/ 35719 h 64823"/>
                  <a:gd name="connsiteX7" fmla="*/ 1326356 w 3088421"/>
                  <a:gd name="connsiteY7" fmla="*/ 35719 h 64823"/>
                  <a:gd name="connsiteX8" fmla="*/ 1326356 w 3088421"/>
                  <a:gd name="connsiteY8" fmla="*/ 45244 h 64823"/>
                  <a:gd name="connsiteX9" fmla="*/ 1654969 w 3088421"/>
                  <a:gd name="connsiteY9" fmla="*/ 45244 h 64823"/>
                  <a:gd name="connsiteX10" fmla="*/ 1654969 w 3088421"/>
                  <a:gd name="connsiteY10" fmla="*/ 57150 h 64823"/>
                  <a:gd name="connsiteX11" fmla="*/ 2493169 w 3088421"/>
                  <a:gd name="connsiteY11" fmla="*/ 57150 h 64823"/>
                  <a:gd name="connsiteX12" fmla="*/ 2493169 w 3088421"/>
                  <a:gd name="connsiteY12" fmla="*/ 64294 h 64823"/>
                  <a:gd name="connsiteX13" fmla="*/ 3048000 w 3088421"/>
                  <a:gd name="connsiteY13" fmla="*/ 64294 h 64823"/>
                  <a:gd name="connsiteX14" fmla="*/ 3045619 w 3088421"/>
                  <a:gd name="connsiteY14" fmla="*/ 59532 h 64823"/>
                  <a:gd name="connsiteX0" fmla="*/ 0 w 3123507"/>
                  <a:gd name="connsiteY0" fmla="*/ 0 h 292898"/>
                  <a:gd name="connsiteX1" fmla="*/ 502444 w 3123507"/>
                  <a:gd name="connsiteY1" fmla="*/ 0 h 292898"/>
                  <a:gd name="connsiteX2" fmla="*/ 502444 w 3123507"/>
                  <a:gd name="connsiteY2" fmla="*/ 14288 h 292898"/>
                  <a:gd name="connsiteX3" fmla="*/ 1176338 w 3123507"/>
                  <a:gd name="connsiteY3" fmla="*/ 14288 h 292898"/>
                  <a:gd name="connsiteX4" fmla="*/ 1176338 w 3123507"/>
                  <a:gd name="connsiteY4" fmla="*/ 23813 h 292898"/>
                  <a:gd name="connsiteX5" fmla="*/ 1252538 w 3123507"/>
                  <a:gd name="connsiteY5" fmla="*/ 26194 h 292898"/>
                  <a:gd name="connsiteX6" fmla="*/ 1252538 w 3123507"/>
                  <a:gd name="connsiteY6" fmla="*/ 35719 h 292898"/>
                  <a:gd name="connsiteX7" fmla="*/ 1326356 w 3123507"/>
                  <a:gd name="connsiteY7" fmla="*/ 35719 h 292898"/>
                  <a:gd name="connsiteX8" fmla="*/ 1326356 w 3123507"/>
                  <a:gd name="connsiteY8" fmla="*/ 45244 h 292898"/>
                  <a:gd name="connsiteX9" fmla="*/ 1654969 w 3123507"/>
                  <a:gd name="connsiteY9" fmla="*/ 45244 h 292898"/>
                  <a:gd name="connsiteX10" fmla="*/ 1654969 w 3123507"/>
                  <a:gd name="connsiteY10" fmla="*/ 57150 h 292898"/>
                  <a:gd name="connsiteX11" fmla="*/ 2493169 w 3123507"/>
                  <a:gd name="connsiteY11" fmla="*/ 57150 h 292898"/>
                  <a:gd name="connsiteX12" fmla="*/ 2493169 w 3123507"/>
                  <a:gd name="connsiteY12" fmla="*/ 64294 h 292898"/>
                  <a:gd name="connsiteX13" fmla="*/ 3048000 w 3123507"/>
                  <a:gd name="connsiteY13" fmla="*/ 64294 h 292898"/>
                  <a:gd name="connsiteX14" fmla="*/ 3121819 w 3123507"/>
                  <a:gd name="connsiteY14" fmla="*/ 292895 h 292898"/>
                  <a:gd name="connsiteX0" fmla="*/ 0 w 3048001"/>
                  <a:gd name="connsiteY0" fmla="*/ 0 h 64823"/>
                  <a:gd name="connsiteX1" fmla="*/ 502444 w 3048001"/>
                  <a:gd name="connsiteY1" fmla="*/ 0 h 64823"/>
                  <a:gd name="connsiteX2" fmla="*/ 502444 w 3048001"/>
                  <a:gd name="connsiteY2" fmla="*/ 14288 h 64823"/>
                  <a:gd name="connsiteX3" fmla="*/ 1176338 w 3048001"/>
                  <a:gd name="connsiteY3" fmla="*/ 14288 h 64823"/>
                  <a:gd name="connsiteX4" fmla="*/ 1176338 w 3048001"/>
                  <a:gd name="connsiteY4" fmla="*/ 23813 h 64823"/>
                  <a:gd name="connsiteX5" fmla="*/ 1252538 w 3048001"/>
                  <a:gd name="connsiteY5" fmla="*/ 26194 h 64823"/>
                  <a:gd name="connsiteX6" fmla="*/ 1252538 w 3048001"/>
                  <a:gd name="connsiteY6" fmla="*/ 35719 h 64823"/>
                  <a:gd name="connsiteX7" fmla="*/ 1326356 w 3048001"/>
                  <a:gd name="connsiteY7" fmla="*/ 35719 h 64823"/>
                  <a:gd name="connsiteX8" fmla="*/ 1326356 w 3048001"/>
                  <a:gd name="connsiteY8" fmla="*/ 45244 h 64823"/>
                  <a:gd name="connsiteX9" fmla="*/ 1654969 w 3048001"/>
                  <a:gd name="connsiteY9" fmla="*/ 45244 h 64823"/>
                  <a:gd name="connsiteX10" fmla="*/ 1654969 w 3048001"/>
                  <a:gd name="connsiteY10" fmla="*/ 57150 h 64823"/>
                  <a:gd name="connsiteX11" fmla="*/ 2493169 w 3048001"/>
                  <a:gd name="connsiteY11" fmla="*/ 57150 h 64823"/>
                  <a:gd name="connsiteX12" fmla="*/ 2493169 w 3048001"/>
                  <a:gd name="connsiteY12" fmla="*/ 64294 h 64823"/>
                  <a:gd name="connsiteX13" fmla="*/ 3048000 w 3048001"/>
                  <a:gd name="connsiteY13" fmla="*/ 64294 h 64823"/>
                  <a:gd name="connsiteX0" fmla="*/ 0 w 3087104"/>
                  <a:gd name="connsiteY0" fmla="*/ 0 h 64823"/>
                  <a:gd name="connsiteX1" fmla="*/ 502444 w 3087104"/>
                  <a:gd name="connsiteY1" fmla="*/ 0 h 64823"/>
                  <a:gd name="connsiteX2" fmla="*/ 502444 w 3087104"/>
                  <a:gd name="connsiteY2" fmla="*/ 14288 h 64823"/>
                  <a:gd name="connsiteX3" fmla="*/ 1176338 w 3087104"/>
                  <a:gd name="connsiteY3" fmla="*/ 14288 h 64823"/>
                  <a:gd name="connsiteX4" fmla="*/ 1176338 w 3087104"/>
                  <a:gd name="connsiteY4" fmla="*/ 23813 h 64823"/>
                  <a:gd name="connsiteX5" fmla="*/ 1252538 w 3087104"/>
                  <a:gd name="connsiteY5" fmla="*/ 26194 h 64823"/>
                  <a:gd name="connsiteX6" fmla="*/ 1252538 w 3087104"/>
                  <a:gd name="connsiteY6" fmla="*/ 35719 h 64823"/>
                  <a:gd name="connsiteX7" fmla="*/ 1326356 w 3087104"/>
                  <a:gd name="connsiteY7" fmla="*/ 35719 h 64823"/>
                  <a:gd name="connsiteX8" fmla="*/ 1326356 w 3087104"/>
                  <a:gd name="connsiteY8" fmla="*/ 45244 h 64823"/>
                  <a:gd name="connsiteX9" fmla="*/ 1654969 w 3087104"/>
                  <a:gd name="connsiteY9" fmla="*/ 45244 h 64823"/>
                  <a:gd name="connsiteX10" fmla="*/ 1654969 w 3087104"/>
                  <a:gd name="connsiteY10" fmla="*/ 57150 h 64823"/>
                  <a:gd name="connsiteX11" fmla="*/ 2493169 w 3087104"/>
                  <a:gd name="connsiteY11" fmla="*/ 57150 h 64823"/>
                  <a:gd name="connsiteX12" fmla="*/ 2493169 w 3087104"/>
                  <a:gd name="connsiteY12" fmla="*/ 64294 h 64823"/>
                  <a:gd name="connsiteX13" fmla="*/ 3048000 w 3087104"/>
                  <a:gd name="connsiteY13" fmla="*/ 64294 h 64823"/>
                  <a:gd name="connsiteX14" fmla="*/ 3040856 w 3087104"/>
                  <a:gd name="connsiteY14" fmla="*/ 61913 h 64823"/>
                  <a:gd name="connsiteX0" fmla="*/ 0 w 3087104"/>
                  <a:gd name="connsiteY0" fmla="*/ 0 h 78593"/>
                  <a:gd name="connsiteX1" fmla="*/ 502444 w 3087104"/>
                  <a:gd name="connsiteY1" fmla="*/ 0 h 78593"/>
                  <a:gd name="connsiteX2" fmla="*/ 502444 w 3087104"/>
                  <a:gd name="connsiteY2" fmla="*/ 14288 h 78593"/>
                  <a:gd name="connsiteX3" fmla="*/ 1176338 w 3087104"/>
                  <a:gd name="connsiteY3" fmla="*/ 14288 h 78593"/>
                  <a:gd name="connsiteX4" fmla="*/ 1176338 w 3087104"/>
                  <a:gd name="connsiteY4" fmla="*/ 23813 h 78593"/>
                  <a:gd name="connsiteX5" fmla="*/ 1252538 w 3087104"/>
                  <a:gd name="connsiteY5" fmla="*/ 26194 h 78593"/>
                  <a:gd name="connsiteX6" fmla="*/ 1252538 w 3087104"/>
                  <a:gd name="connsiteY6" fmla="*/ 35719 h 78593"/>
                  <a:gd name="connsiteX7" fmla="*/ 1326356 w 3087104"/>
                  <a:gd name="connsiteY7" fmla="*/ 35719 h 78593"/>
                  <a:gd name="connsiteX8" fmla="*/ 1326356 w 3087104"/>
                  <a:gd name="connsiteY8" fmla="*/ 45244 h 78593"/>
                  <a:gd name="connsiteX9" fmla="*/ 1654969 w 3087104"/>
                  <a:gd name="connsiteY9" fmla="*/ 45244 h 78593"/>
                  <a:gd name="connsiteX10" fmla="*/ 1654969 w 3087104"/>
                  <a:gd name="connsiteY10" fmla="*/ 57150 h 78593"/>
                  <a:gd name="connsiteX11" fmla="*/ 2493169 w 3087104"/>
                  <a:gd name="connsiteY11" fmla="*/ 57150 h 78593"/>
                  <a:gd name="connsiteX12" fmla="*/ 2493169 w 3087104"/>
                  <a:gd name="connsiteY12" fmla="*/ 64294 h 78593"/>
                  <a:gd name="connsiteX13" fmla="*/ 3048000 w 3087104"/>
                  <a:gd name="connsiteY13" fmla="*/ 64294 h 78593"/>
                  <a:gd name="connsiteX14" fmla="*/ 3040856 w 3087104"/>
                  <a:gd name="connsiteY14" fmla="*/ 78582 h 78593"/>
                  <a:gd name="connsiteX0" fmla="*/ 0 w 3090192"/>
                  <a:gd name="connsiteY0" fmla="*/ 0 h 83354"/>
                  <a:gd name="connsiteX1" fmla="*/ 502444 w 3090192"/>
                  <a:gd name="connsiteY1" fmla="*/ 0 h 83354"/>
                  <a:gd name="connsiteX2" fmla="*/ 502444 w 3090192"/>
                  <a:gd name="connsiteY2" fmla="*/ 14288 h 83354"/>
                  <a:gd name="connsiteX3" fmla="*/ 1176338 w 3090192"/>
                  <a:gd name="connsiteY3" fmla="*/ 14288 h 83354"/>
                  <a:gd name="connsiteX4" fmla="*/ 1176338 w 3090192"/>
                  <a:gd name="connsiteY4" fmla="*/ 23813 h 83354"/>
                  <a:gd name="connsiteX5" fmla="*/ 1252538 w 3090192"/>
                  <a:gd name="connsiteY5" fmla="*/ 26194 h 83354"/>
                  <a:gd name="connsiteX6" fmla="*/ 1252538 w 3090192"/>
                  <a:gd name="connsiteY6" fmla="*/ 35719 h 83354"/>
                  <a:gd name="connsiteX7" fmla="*/ 1326356 w 3090192"/>
                  <a:gd name="connsiteY7" fmla="*/ 35719 h 83354"/>
                  <a:gd name="connsiteX8" fmla="*/ 1326356 w 3090192"/>
                  <a:gd name="connsiteY8" fmla="*/ 45244 h 83354"/>
                  <a:gd name="connsiteX9" fmla="*/ 1654969 w 3090192"/>
                  <a:gd name="connsiteY9" fmla="*/ 45244 h 83354"/>
                  <a:gd name="connsiteX10" fmla="*/ 1654969 w 3090192"/>
                  <a:gd name="connsiteY10" fmla="*/ 57150 h 83354"/>
                  <a:gd name="connsiteX11" fmla="*/ 2493169 w 3090192"/>
                  <a:gd name="connsiteY11" fmla="*/ 57150 h 83354"/>
                  <a:gd name="connsiteX12" fmla="*/ 2493169 w 3090192"/>
                  <a:gd name="connsiteY12" fmla="*/ 64294 h 83354"/>
                  <a:gd name="connsiteX13" fmla="*/ 3048000 w 3090192"/>
                  <a:gd name="connsiteY13" fmla="*/ 64294 h 83354"/>
                  <a:gd name="connsiteX14" fmla="*/ 3052762 w 3090192"/>
                  <a:gd name="connsiteY14" fmla="*/ 83345 h 83354"/>
                  <a:gd name="connsiteX0" fmla="*/ 0 w 3088285"/>
                  <a:gd name="connsiteY0" fmla="*/ 0 h 83354"/>
                  <a:gd name="connsiteX1" fmla="*/ 502444 w 3088285"/>
                  <a:gd name="connsiteY1" fmla="*/ 0 h 83354"/>
                  <a:gd name="connsiteX2" fmla="*/ 502444 w 3088285"/>
                  <a:gd name="connsiteY2" fmla="*/ 14288 h 83354"/>
                  <a:gd name="connsiteX3" fmla="*/ 1176338 w 3088285"/>
                  <a:gd name="connsiteY3" fmla="*/ 14288 h 83354"/>
                  <a:gd name="connsiteX4" fmla="*/ 1176338 w 3088285"/>
                  <a:gd name="connsiteY4" fmla="*/ 23813 h 83354"/>
                  <a:gd name="connsiteX5" fmla="*/ 1252538 w 3088285"/>
                  <a:gd name="connsiteY5" fmla="*/ 26194 h 83354"/>
                  <a:gd name="connsiteX6" fmla="*/ 1252538 w 3088285"/>
                  <a:gd name="connsiteY6" fmla="*/ 35719 h 83354"/>
                  <a:gd name="connsiteX7" fmla="*/ 1326356 w 3088285"/>
                  <a:gd name="connsiteY7" fmla="*/ 35719 h 83354"/>
                  <a:gd name="connsiteX8" fmla="*/ 1326356 w 3088285"/>
                  <a:gd name="connsiteY8" fmla="*/ 45244 h 83354"/>
                  <a:gd name="connsiteX9" fmla="*/ 1654969 w 3088285"/>
                  <a:gd name="connsiteY9" fmla="*/ 45244 h 83354"/>
                  <a:gd name="connsiteX10" fmla="*/ 1654969 w 3088285"/>
                  <a:gd name="connsiteY10" fmla="*/ 57150 h 83354"/>
                  <a:gd name="connsiteX11" fmla="*/ 2493169 w 3088285"/>
                  <a:gd name="connsiteY11" fmla="*/ 57150 h 83354"/>
                  <a:gd name="connsiteX12" fmla="*/ 2493169 w 3088285"/>
                  <a:gd name="connsiteY12" fmla="*/ 64294 h 83354"/>
                  <a:gd name="connsiteX13" fmla="*/ 3048000 w 3088285"/>
                  <a:gd name="connsiteY13" fmla="*/ 64294 h 83354"/>
                  <a:gd name="connsiteX14" fmla="*/ 3045618 w 3088285"/>
                  <a:gd name="connsiteY14" fmla="*/ 83345 h 83354"/>
                  <a:gd name="connsiteX0" fmla="*/ 0 w 3088901"/>
                  <a:gd name="connsiteY0" fmla="*/ 0 h 83354"/>
                  <a:gd name="connsiteX1" fmla="*/ 502444 w 3088901"/>
                  <a:gd name="connsiteY1" fmla="*/ 0 h 83354"/>
                  <a:gd name="connsiteX2" fmla="*/ 502444 w 3088901"/>
                  <a:gd name="connsiteY2" fmla="*/ 14288 h 83354"/>
                  <a:gd name="connsiteX3" fmla="*/ 1176338 w 3088901"/>
                  <a:gd name="connsiteY3" fmla="*/ 14288 h 83354"/>
                  <a:gd name="connsiteX4" fmla="*/ 1176338 w 3088901"/>
                  <a:gd name="connsiteY4" fmla="*/ 23813 h 83354"/>
                  <a:gd name="connsiteX5" fmla="*/ 1252538 w 3088901"/>
                  <a:gd name="connsiteY5" fmla="*/ 26194 h 83354"/>
                  <a:gd name="connsiteX6" fmla="*/ 1252538 w 3088901"/>
                  <a:gd name="connsiteY6" fmla="*/ 35719 h 83354"/>
                  <a:gd name="connsiteX7" fmla="*/ 1326356 w 3088901"/>
                  <a:gd name="connsiteY7" fmla="*/ 35719 h 83354"/>
                  <a:gd name="connsiteX8" fmla="*/ 1326356 w 3088901"/>
                  <a:gd name="connsiteY8" fmla="*/ 45244 h 83354"/>
                  <a:gd name="connsiteX9" fmla="*/ 1654969 w 3088901"/>
                  <a:gd name="connsiteY9" fmla="*/ 45244 h 83354"/>
                  <a:gd name="connsiteX10" fmla="*/ 1654969 w 3088901"/>
                  <a:gd name="connsiteY10" fmla="*/ 57150 h 83354"/>
                  <a:gd name="connsiteX11" fmla="*/ 2493169 w 3088901"/>
                  <a:gd name="connsiteY11" fmla="*/ 57150 h 83354"/>
                  <a:gd name="connsiteX12" fmla="*/ 2493169 w 3088901"/>
                  <a:gd name="connsiteY12" fmla="*/ 64294 h 83354"/>
                  <a:gd name="connsiteX13" fmla="*/ 3048000 w 3088901"/>
                  <a:gd name="connsiteY13" fmla="*/ 64294 h 83354"/>
                  <a:gd name="connsiteX14" fmla="*/ 3047999 w 3088901"/>
                  <a:gd name="connsiteY14" fmla="*/ 83345 h 83354"/>
                  <a:gd name="connsiteX0" fmla="*/ 0 w 3088901"/>
                  <a:gd name="connsiteY0" fmla="*/ 0 h 78593"/>
                  <a:gd name="connsiteX1" fmla="*/ 502444 w 3088901"/>
                  <a:gd name="connsiteY1" fmla="*/ 0 h 78593"/>
                  <a:gd name="connsiteX2" fmla="*/ 502444 w 3088901"/>
                  <a:gd name="connsiteY2" fmla="*/ 14288 h 78593"/>
                  <a:gd name="connsiteX3" fmla="*/ 1176338 w 3088901"/>
                  <a:gd name="connsiteY3" fmla="*/ 14288 h 78593"/>
                  <a:gd name="connsiteX4" fmla="*/ 1176338 w 3088901"/>
                  <a:gd name="connsiteY4" fmla="*/ 23813 h 78593"/>
                  <a:gd name="connsiteX5" fmla="*/ 1252538 w 3088901"/>
                  <a:gd name="connsiteY5" fmla="*/ 26194 h 78593"/>
                  <a:gd name="connsiteX6" fmla="*/ 1252538 w 3088901"/>
                  <a:gd name="connsiteY6" fmla="*/ 35719 h 78593"/>
                  <a:gd name="connsiteX7" fmla="*/ 1326356 w 3088901"/>
                  <a:gd name="connsiteY7" fmla="*/ 35719 h 78593"/>
                  <a:gd name="connsiteX8" fmla="*/ 1326356 w 3088901"/>
                  <a:gd name="connsiteY8" fmla="*/ 45244 h 78593"/>
                  <a:gd name="connsiteX9" fmla="*/ 1654969 w 3088901"/>
                  <a:gd name="connsiteY9" fmla="*/ 45244 h 78593"/>
                  <a:gd name="connsiteX10" fmla="*/ 1654969 w 3088901"/>
                  <a:gd name="connsiteY10" fmla="*/ 57150 h 78593"/>
                  <a:gd name="connsiteX11" fmla="*/ 2493169 w 3088901"/>
                  <a:gd name="connsiteY11" fmla="*/ 57150 h 78593"/>
                  <a:gd name="connsiteX12" fmla="*/ 2493169 w 3088901"/>
                  <a:gd name="connsiteY12" fmla="*/ 64294 h 78593"/>
                  <a:gd name="connsiteX13" fmla="*/ 3048000 w 3088901"/>
                  <a:gd name="connsiteY13" fmla="*/ 64294 h 78593"/>
                  <a:gd name="connsiteX14" fmla="*/ 3047999 w 3088901"/>
                  <a:gd name="connsiteY14" fmla="*/ 78582 h 78593"/>
                  <a:gd name="connsiteX0" fmla="*/ 0 w 3088901"/>
                  <a:gd name="connsiteY0" fmla="*/ 0 h 78593"/>
                  <a:gd name="connsiteX1" fmla="*/ 502444 w 3088901"/>
                  <a:gd name="connsiteY1" fmla="*/ 0 h 78593"/>
                  <a:gd name="connsiteX2" fmla="*/ 502444 w 3088901"/>
                  <a:gd name="connsiteY2" fmla="*/ 14288 h 78593"/>
                  <a:gd name="connsiteX3" fmla="*/ 1176338 w 3088901"/>
                  <a:gd name="connsiteY3" fmla="*/ 14288 h 78593"/>
                  <a:gd name="connsiteX4" fmla="*/ 1176338 w 3088901"/>
                  <a:gd name="connsiteY4" fmla="*/ 23813 h 78593"/>
                  <a:gd name="connsiteX5" fmla="*/ 1252538 w 3088901"/>
                  <a:gd name="connsiteY5" fmla="*/ 26194 h 78593"/>
                  <a:gd name="connsiteX6" fmla="*/ 1252538 w 3088901"/>
                  <a:gd name="connsiteY6" fmla="*/ 35719 h 78593"/>
                  <a:gd name="connsiteX7" fmla="*/ 1326356 w 3088901"/>
                  <a:gd name="connsiteY7" fmla="*/ 35719 h 78593"/>
                  <a:gd name="connsiteX8" fmla="*/ 1326356 w 3088901"/>
                  <a:gd name="connsiteY8" fmla="*/ 45244 h 78593"/>
                  <a:gd name="connsiteX9" fmla="*/ 1654969 w 3088901"/>
                  <a:gd name="connsiteY9" fmla="*/ 45244 h 78593"/>
                  <a:gd name="connsiteX10" fmla="*/ 1654969 w 3088901"/>
                  <a:gd name="connsiteY10" fmla="*/ 57150 h 78593"/>
                  <a:gd name="connsiteX11" fmla="*/ 2493169 w 3088901"/>
                  <a:gd name="connsiteY11" fmla="*/ 57150 h 78593"/>
                  <a:gd name="connsiteX12" fmla="*/ 2493169 w 3088901"/>
                  <a:gd name="connsiteY12" fmla="*/ 64294 h 78593"/>
                  <a:gd name="connsiteX13" fmla="*/ 3048000 w 3088901"/>
                  <a:gd name="connsiteY13" fmla="*/ 64294 h 78593"/>
                  <a:gd name="connsiteX14" fmla="*/ 3047999 w 3088901"/>
                  <a:gd name="connsiteY14" fmla="*/ 78582 h 78593"/>
                  <a:gd name="connsiteX0" fmla="*/ 0 w 3088901"/>
                  <a:gd name="connsiteY0" fmla="*/ 0 h 78593"/>
                  <a:gd name="connsiteX1" fmla="*/ 502444 w 3088901"/>
                  <a:gd name="connsiteY1" fmla="*/ 0 h 78593"/>
                  <a:gd name="connsiteX2" fmla="*/ 502444 w 3088901"/>
                  <a:gd name="connsiteY2" fmla="*/ 14288 h 78593"/>
                  <a:gd name="connsiteX3" fmla="*/ 1176338 w 3088901"/>
                  <a:gd name="connsiteY3" fmla="*/ 14288 h 78593"/>
                  <a:gd name="connsiteX4" fmla="*/ 1176338 w 3088901"/>
                  <a:gd name="connsiteY4" fmla="*/ 23813 h 78593"/>
                  <a:gd name="connsiteX5" fmla="*/ 1252538 w 3088901"/>
                  <a:gd name="connsiteY5" fmla="*/ 26194 h 78593"/>
                  <a:gd name="connsiteX6" fmla="*/ 1252538 w 3088901"/>
                  <a:gd name="connsiteY6" fmla="*/ 35719 h 78593"/>
                  <a:gd name="connsiteX7" fmla="*/ 1326356 w 3088901"/>
                  <a:gd name="connsiteY7" fmla="*/ 35719 h 78593"/>
                  <a:gd name="connsiteX8" fmla="*/ 1326356 w 3088901"/>
                  <a:gd name="connsiteY8" fmla="*/ 45244 h 78593"/>
                  <a:gd name="connsiteX9" fmla="*/ 1654969 w 3088901"/>
                  <a:gd name="connsiteY9" fmla="*/ 45244 h 78593"/>
                  <a:gd name="connsiteX10" fmla="*/ 1654969 w 3088901"/>
                  <a:gd name="connsiteY10" fmla="*/ 57150 h 78593"/>
                  <a:gd name="connsiteX11" fmla="*/ 2493169 w 3088901"/>
                  <a:gd name="connsiteY11" fmla="*/ 57150 h 78593"/>
                  <a:gd name="connsiteX12" fmla="*/ 2493169 w 3088901"/>
                  <a:gd name="connsiteY12" fmla="*/ 64294 h 78593"/>
                  <a:gd name="connsiteX13" fmla="*/ 3048000 w 3088901"/>
                  <a:gd name="connsiteY13" fmla="*/ 64294 h 78593"/>
                  <a:gd name="connsiteX14" fmla="*/ 3047999 w 3088901"/>
                  <a:gd name="connsiteY14" fmla="*/ 78582 h 78593"/>
                  <a:gd name="connsiteX0" fmla="*/ 0 w 3088901"/>
                  <a:gd name="connsiteY0" fmla="*/ 0 h 78593"/>
                  <a:gd name="connsiteX1" fmla="*/ 502444 w 3088901"/>
                  <a:gd name="connsiteY1" fmla="*/ 0 h 78593"/>
                  <a:gd name="connsiteX2" fmla="*/ 502444 w 3088901"/>
                  <a:gd name="connsiteY2" fmla="*/ 14288 h 78593"/>
                  <a:gd name="connsiteX3" fmla="*/ 1176338 w 3088901"/>
                  <a:gd name="connsiteY3" fmla="*/ 14288 h 78593"/>
                  <a:gd name="connsiteX4" fmla="*/ 1176338 w 3088901"/>
                  <a:gd name="connsiteY4" fmla="*/ 23813 h 78593"/>
                  <a:gd name="connsiteX5" fmla="*/ 1252538 w 3088901"/>
                  <a:gd name="connsiteY5" fmla="*/ 26194 h 78593"/>
                  <a:gd name="connsiteX6" fmla="*/ 1252538 w 3088901"/>
                  <a:gd name="connsiteY6" fmla="*/ 35719 h 78593"/>
                  <a:gd name="connsiteX7" fmla="*/ 1326356 w 3088901"/>
                  <a:gd name="connsiteY7" fmla="*/ 35719 h 78593"/>
                  <a:gd name="connsiteX8" fmla="*/ 1326356 w 3088901"/>
                  <a:gd name="connsiteY8" fmla="*/ 45244 h 78593"/>
                  <a:gd name="connsiteX9" fmla="*/ 1654969 w 3088901"/>
                  <a:gd name="connsiteY9" fmla="*/ 45244 h 78593"/>
                  <a:gd name="connsiteX10" fmla="*/ 1654969 w 3088901"/>
                  <a:gd name="connsiteY10" fmla="*/ 57150 h 78593"/>
                  <a:gd name="connsiteX11" fmla="*/ 2493169 w 3088901"/>
                  <a:gd name="connsiteY11" fmla="*/ 57150 h 78593"/>
                  <a:gd name="connsiteX12" fmla="*/ 2493169 w 3088901"/>
                  <a:gd name="connsiteY12" fmla="*/ 64294 h 78593"/>
                  <a:gd name="connsiteX13" fmla="*/ 3048000 w 3088901"/>
                  <a:gd name="connsiteY13" fmla="*/ 64294 h 78593"/>
                  <a:gd name="connsiteX14" fmla="*/ 3047999 w 3088901"/>
                  <a:gd name="connsiteY14" fmla="*/ 78582 h 78593"/>
                  <a:gd name="connsiteX0" fmla="*/ 0 w 3088901"/>
                  <a:gd name="connsiteY0" fmla="*/ 0 h 78593"/>
                  <a:gd name="connsiteX1" fmla="*/ 502444 w 3088901"/>
                  <a:gd name="connsiteY1" fmla="*/ 0 h 78593"/>
                  <a:gd name="connsiteX2" fmla="*/ 502444 w 3088901"/>
                  <a:gd name="connsiteY2" fmla="*/ 14288 h 78593"/>
                  <a:gd name="connsiteX3" fmla="*/ 1176338 w 3088901"/>
                  <a:gd name="connsiteY3" fmla="*/ 14288 h 78593"/>
                  <a:gd name="connsiteX4" fmla="*/ 1176338 w 3088901"/>
                  <a:gd name="connsiteY4" fmla="*/ 23813 h 78593"/>
                  <a:gd name="connsiteX5" fmla="*/ 1252538 w 3088901"/>
                  <a:gd name="connsiteY5" fmla="*/ 26194 h 78593"/>
                  <a:gd name="connsiteX6" fmla="*/ 1252538 w 3088901"/>
                  <a:gd name="connsiteY6" fmla="*/ 35719 h 78593"/>
                  <a:gd name="connsiteX7" fmla="*/ 1326356 w 3088901"/>
                  <a:gd name="connsiteY7" fmla="*/ 35719 h 78593"/>
                  <a:gd name="connsiteX8" fmla="*/ 1326356 w 3088901"/>
                  <a:gd name="connsiteY8" fmla="*/ 45244 h 78593"/>
                  <a:gd name="connsiteX9" fmla="*/ 1654969 w 3088901"/>
                  <a:gd name="connsiteY9" fmla="*/ 45244 h 78593"/>
                  <a:gd name="connsiteX10" fmla="*/ 1654969 w 3088901"/>
                  <a:gd name="connsiteY10" fmla="*/ 57150 h 78593"/>
                  <a:gd name="connsiteX11" fmla="*/ 2493169 w 3088901"/>
                  <a:gd name="connsiteY11" fmla="*/ 57150 h 78593"/>
                  <a:gd name="connsiteX12" fmla="*/ 2493169 w 3088901"/>
                  <a:gd name="connsiteY12" fmla="*/ 64294 h 78593"/>
                  <a:gd name="connsiteX13" fmla="*/ 3048000 w 3088901"/>
                  <a:gd name="connsiteY13" fmla="*/ 64294 h 78593"/>
                  <a:gd name="connsiteX14" fmla="*/ 3047999 w 3088901"/>
                  <a:gd name="connsiteY14" fmla="*/ 78582 h 78593"/>
                  <a:gd name="connsiteX0" fmla="*/ 0 w 3088901"/>
                  <a:gd name="connsiteY0" fmla="*/ 0 h 78593"/>
                  <a:gd name="connsiteX1" fmla="*/ 502444 w 3088901"/>
                  <a:gd name="connsiteY1" fmla="*/ 0 h 78593"/>
                  <a:gd name="connsiteX2" fmla="*/ 502444 w 3088901"/>
                  <a:gd name="connsiteY2" fmla="*/ 14288 h 78593"/>
                  <a:gd name="connsiteX3" fmla="*/ 1176338 w 3088901"/>
                  <a:gd name="connsiteY3" fmla="*/ 14288 h 78593"/>
                  <a:gd name="connsiteX4" fmla="*/ 1176338 w 3088901"/>
                  <a:gd name="connsiteY4" fmla="*/ 23813 h 78593"/>
                  <a:gd name="connsiteX5" fmla="*/ 1252538 w 3088901"/>
                  <a:gd name="connsiteY5" fmla="*/ 26194 h 78593"/>
                  <a:gd name="connsiteX6" fmla="*/ 1252538 w 3088901"/>
                  <a:gd name="connsiteY6" fmla="*/ 35719 h 78593"/>
                  <a:gd name="connsiteX7" fmla="*/ 1326356 w 3088901"/>
                  <a:gd name="connsiteY7" fmla="*/ 35719 h 78593"/>
                  <a:gd name="connsiteX8" fmla="*/ 1326356 w 3088901"/>
                  <a:gd name="connsiteY8" fmla="*/ 45244 h 78593"/>
                  <a:gd name="connsiteX9" fmla="*/ 1654969 w 3088901"/>
                  <a:gd name="connsiteY9" fmla="*/ 45244 h 78593"/>
                  <a:gd name="connsiteX10" fmla="*/ 1654969 w 3088901"/>
                  <a:gd name="connsiteY10" fmla="*/ 57150 h 78593"/>
                  <a:gd name="connsiteX11" fmla="*/ 2493169 w 3088901"/>
                  <a:gd name="connsiteY11" fmla="*/ 57150 h 78593"/>
                  <a:gd name="connsiteX12" fmla="*/ 2493169 w 3088901"/>
                  <a:gd name="connsiteY12" fmla="*/ 64294 h 78593"/>
                  <a:gd name="connsiteX13" fmla="*/ 3048000 w 3088901"/>
                  <a:gd name="connsiteY13" fmla="*/ 64294 h 78593"/>
                  <a:gd name="connsiteX14" fmla="*/ 3047999 w 3088901"/>
                  <a:gd name="connsiteY14" fmla="*/ 78582 h 78593"/>
                  <a:gd name="connsiteX0" fmla="*/ 0 w 3048001"/>
                  <a:gd name="connsiteY0" fmla="*/ 0 h 64823"/>
                  <a:gd name="connsiteX1" fmla="*/ 502444 w 3048001"/>
                  <a:gd name="connsiteY1" fmla="*/ 0 h 64823"/>
                  <a:gd name="connsiteX2" fmla="*/ 502444 w 3048001"/>
                  <a:gd name="connsiteY2" fmla="*/ 14288 h 64823"/>
                  <a:gd name="connsiteX3" fmla="*/ 1176338 w 3048001"/>
                  <a:gd name="connsiteY3" fmla="*/ 14288 h 64823"/>
                  <a:gd name="connsiteX4" fmla="*/ 1176338 w 3048001"/>
                  <a:gd name="connsiteY4" fmla="*/ 23813 h 64823"/>
                  <a:gd name="connsiteX5" fmla="*/ 1252538 w 3048001"/>
                  <a:gd name="connsiteY5" fmla="*/ 26194 h 64823"/>
                  <a:gd name="connsiteX6" fmla="*/ 1252538 w 3048001"/>
                  <a:gd name="connsiteY6" fmla="*/ 35719 h 64823"/>
                  <a:gd name="connsiteX7" fmla="*/ 1326356 w 3048001"/>
                  <a:gd name="connsiteY7" fmla="*/ 35719 h 64823"/>
                  <a:gd name="connsiteX8" fmla="*/ 1326356 w 3048001"/>
                  <a:gd name="connsiteY8" fmla="*/ 45244 h 64823"/>
                  <a:gd name="connsiteX9" fmla="*/ 1654969 w 3048001"/>
                  <a:gd name="connsiteY9" fmla="*/ 45244 h 64823"/>
                  <a:gd name="connsiteX10" fmla="*/ 1654969 w 3048001"/>
                  <a:gd name="connsiteY10" fmla="*/ 57150 h 64823"/>
                  <a:gd name="connsiteX11" fmla="*/ 2493169 w 3048001"/>
                  <a:gd name="connsiteY11" fmla="*/ 57150 h 64823"/>
                  <a:gd name="connsiteX12" fmla="*/ 2493169 w 3048001"/>
                  <a:gd name="connsiteY12" fmla="*/ 64294 h 64823"/>
                  <a:gd name="connsiteX13" fmla="*/ 3048000 w 3048001"/>
                  <a:gd name="connsiteY13" fmla="*/ 64294 h 64823"/>
                  <a:gd name="connsiteX0" fmla="*/ 0 w 2976563"/>
                  <a:gd name="connsiteY0" fmla="*/ 0 h 64537"/>
                  <a:gd name="connsiteX1" fmla="*/ 502444 w 2976563"/>
                  <a:gd name="connsiteY1" fmla="*/ 0 h 64537"/>
                  <a:gd name="connsiteX2" fmla="*/ 502444 w 2976563"/>
                  <a:gd name="connsiteY2" fmla="*/ 14288 h 64537"/>
                  <a:gd name="connsiteX3" fmla="*/ 1176338 w 2976563"/>
                  <a:gd name="connsiteY3" fmla="*/ 14288 h 64537"/>
                  <a:gd name="connsiteX4" fmla="*/ 1176338 w 2976563"/>
                  <a:gd name="connsiteY4" fmla="*/ 23813 h 64537"/>
                  <a:gd name="connsiteX5" fmla="*/ 1252538 w 2976563"/>
                  <a:gd name="connsiteY5" fmla="*/ 26194 h 64537"/>
                  <a:gd name="connsiteX6" fmla="*/ 1252538 w 2976563"/>
                  <a:gd name="connsiteY6" fmla="*/ 35719 h 64537"/>
                  <a:gd name="connsiteX7" fmla="*/ 1326356 w 2976563"/>
                  <a:gd name="connsiteY7" fmla="*/ 35719 h 64537"/>
                  <a:gd name="connsiteX8" fmla="*/ 1326356 w 2976563"/>
                  <a:gd name="connsiteY8" fmla="*/ 45244 h 64537"/>
                  <a:gd name="connsiteX9" fmla="*/ 1654969 w 2976563"/>
                  <a:gd name="connsiteY9" fmla="*/ 45244 h 64537"/>
                  <a:gd name="connsiteX10" fmla="*/ 1654969 w 2976563"/>
                  <a:gd name="connsiteY10" fmla="*/ 57150 h 64537"/>
                  <a:gd name="connsiteX11" fmla="*/ 2493169 w 2976563"/>
                  <a:gd name="connsiteY11" fmla="*/ 57150 h 64537"/>
                  <a:gd name="connsiteX12" fmla="*/ 2493169 w 2976563"/>
                  <a:gd name="connsiteY12" fmla="*/ 64294 h 64537"/>
                  <a:gd name="connsiteX13" fmla="*/ 2976562 w 2976563"/>
                  <a:gd name="connsiteY13" fmla="*/ 61913 h 64537"/>
                  <a:gd name="connsiteX0" fmla="*/ 0 w 3013059"/>
                  <a:gd name="connsiteY0" fmla="*/ 0 h 64537"/>
                  <a:gd name="connsiteX1" fmla="*/ 502444 w 3013059"/>
                  <a:gd name="connsiteY1" fmla="*/ 0 h 64537"/>
                  <a:gd name="connsiteX2" fmla="*/ 502444 w 3013059"/>
                  <a:gd name="connsiteY2" fmla="*/ 14288 h 64537"/>
                  <a:gd name="connsiteX3" fmla="*/ 1176338 w 3013059"/>
                  <a:gd name="connsiteY3" fmla="*/ 14288 h 64537"/>
                  <a:gd name="connsiteX4" fmla="*/ 1176338 w 3013059"/>
                  <a:gd name="connsiteY4" fmla="*/ 23813 h 64537"/>
                  <a:gd name="connsiteX5" fmla="*/ 1252538 w 3013059"/>
                  <a:gd name="connsiteY5" fmla="*/ 26194 h 64537"/>
                  <a:gd name="connsiteX6" fmla="*/ 1252538 w 3013059"/>
                  <a:gd name="connsiteY6" fmla="*/ 35719 h 64537"/>
                  <a:gd name="connsiteX7" fmla="*/ 1326356 w 3013059"/>
                  <a:gd name="connsiteY7" fmla="*/ 35719 h 64537"/>
                  <a:gd name="connsiteX8" fmla="*/ 1326356 w 3013059"/>
                  <a:gd name="connsiteY8" fmla="*/ 45244 h 64537"/>
                  <a:gd name="connsiteX9" fmla="*/ 1654969 w 3013059"/>
                  <a:gd name="connsiteY9" fmla="*/ 45244 h 64537"/>
                  <a:gd name="connsiteX10" fmla="*/ 1654969 w 3013059"/>
                  <a:gd name="connsiteY10" fmla="*/ 57150 h 64537"/>
                  <a:gd name="connsiteX11" fmla="*/ 2493169 w 3013059"/>
                  <a:gd name="connsiteY11" fmla="*/ 57150 h 64537"/>
                  <a:gd name="connsiteX12" fmla="*/ 2493169 w 3013059"/>
                  <a:gd name="connsiteY12" fmla="*/ 64294 h 64537"/>
                  <a:gd name="connsiteX13" fmla="*/ 2976562 w 3013059"/>
                  <a:gd name="connsiteY13" fmla="*/ 61913 h 64537"/>
                  <a:gd name="connsiteX14" fmla="*/ 2978944 w 3013059"/>
                  <a:gd name="connsiteY14" fmla="*/ 57150 h 64537"/>
                  <a:gd name="connsiteX0" fmla="*/ 0 w 3219450"/>
                  <a:gd name="connsiteY0" fmla="*/ 0 h 64537"/>
                  <a:gd name="connsiteX1" fmla="*/ 502444 w 3219450"/>
                  <a:gd name="connsiteY1" fmla="*/ 0 h 64537"/>
                  <a:gd name="connsiteX2" fmla="*/ 502444 w 3219450"/>
                  <a:gd name="connsiteY2" fmla="*/ 14288 h 64537"/>
                  <a:gd name="connsiteX3" fmla="*/ 1176338 w 3219450"/>
                  <a:gd name="connsiteY3" fmla="*/ 14288 h 64537"/>
                  <a:gd name="connsiteX4" fmla="*/ 1176338 w 3219450"/>
                  <a:gd name="connsiteY4" fmla="*/ 23813 h 64537"/>
                  <a:gd name="connsiteX5" fmla="*/ 1252538 w 3219450"/>
                  <a:gd name="connsiteY5" fmla="*/ 26194 h 64537"/>
                  <a:gd name="connsiteX6" fmla="*/ 1252538 w 3219450"/>
                  <a:gd name="connsiteY6" fmla="*/ 35719 h 64537"/>
                  <a:gd name="connsiteX7" fmla="*/ 1326356 w 3219450"/>
                  <a:gd name="connsiteY7" fmla="*/ 35719 h 64537"/>
                  <a:gd name="connsiteX8" fmla="*/ 1326356 w 3219450"/>
                  <a:gd name="connsiteY8" fmla="*/ 45244 h 64537"/>
                  <a:gd name="connsiteX9" fmla="*/ 1654969 w 3219450"/>
                  <a:gd name="connsiteY9" fmla="*/ 45244 h 64537"/>
                  <a:gd name="connsiteX10" fmla="*/ 1654969 w 3219450"/>
                  <a:gd name="connsiteY10" fmla="*/ 57150 h 64537"/>
                  <a:gd name="connsiteX11" fmla="*/ 2493169 w 3219450"/>
                  <a:gd name="connsiteY11" fmla="*/ 57150 h 64537"/>
                  <a:gd name="connsiteX12" fmla="*/ 2493169 w 3219450"/>
                  <a:gd name="connsiteY12" fmla="*/ 64294 h 64537"/>
                  <a:gd name="connsiteX13" fmla="*/ 2976562 w 3219450"/>
                  <a:gd name="connsiteY13" fmla="*/ 61913 h 64537"/>
                  <a:gd name="connsiteX14" fmla="*/ 3219450 w 3219450"/>
                  <a:gd name="connsiteY14" fmla="*/ 47625 h 64537"/>
                  <a:gd name="connsiteX0" fmla="*/ 0 w 3014375"/>
                  <a:gd name="connsiteY0" fmla="*/ 0 h 338139"/>
                  <a:gd name="connsiteX1" fmla="*/ 502444 w 3014375"/>
                  <a:gd name="connsiteY1" fmla="*/ 0 h 338139"/>
                  <a:gd name="connsiteX2" fmla="*/ 502444 w 3014375"/>
                  <a:gd name="connsiteY2" fmla="*/ 14288 h 338139"/>
                  <a:gd name="connsiteX3" fmla="*/ 1176338 w 3014375"/>
                  <a:gd name="connsiteY3" fmla="*/ 14288 h 338139"/>
                  <a:gd name="connsiteX4" fmla="*/ 1176338 w 3014375"/>
                  <a:gd name="connsiteY4" fmla="*/ 23813 h 338139"/>
                  <a:gd name="connsiteX5" fmla="*/ 1252538 w 3014375"/>
                  <a:gd name="connsiteY5" fmla="*/ 26194 h 338139"/>
                  <a:gd name="connsiteX6" fmla="*/ 1252538 w 3014375"/>
                  <a:gd name="connsiteY6" fmla="*/ 35719 h 338139"/>
                  <a:gd name="connsiteX7" fmla="*/ 1326356 w 3014375"/>
                  <a:gd name="connsiteY7" fmla="*/ 35719 h 338139"/>
                  <a:gd name="connsiteX8" fmla="*/ 1326356 w 3014375"/>
                  <a:gd name="connsiteY8" fmla="*/ 45244 h 338139"/>
                  <a:gd name="connsiteX9" fmla="*/ 1654969 w 3014375"/>
                  <a:gd name="connsiteY9" fmla="*/ 45244 h 338139"/>
                  <a:gd name="connsiteX10" fmla="*/ 1654969 w 3014375"/>
                  <a:gd name="connsiteY10" fmla="*/ 57150 h 338139"/>
                  <a:gd name="connsiteX11" fmla="*/ 2493169 w 3014375"/>
                  <a:gd name="connsiteY11" fmla="*/ 57150 h 338139"/>
                  <a:gd name="connsiteX12" fmla="*/ 2493169 w 3014375"/>
                  <a:gd name="connsiteY12" fmla="*/ 64294 h 338139"/>
                  <a:gd name="connsiteX13" fmla="*/ 2976562 w 3014375"/>
                  <a:gd name="connsiteY13" fmla="*/ 61913 h 338139"/>
                  <a:gd name="connsiteX14" fmla="*/ 2983706 w 3014375"/>
                  <a:gd name="connsiteY14" fmla="*/ 338137 h 338139"/>
                  <a:gd name="connsiteX0" fmla="*/ 0 w 3014375"/>
                  <a:gd name="connsiteY0" fmla="*/ 0 h 338139"/>
                  <a:gd name="connsiteX1" fmla="*/ 502444 w 3014375"/>
                  <a:gd name="connsiteY1" fmla="*/ 0 h 338139"/>
                  <a:gd name="connsiteX2" fmla="*/ 502444 w 3014375"/>
                  <a:gd name="connsiteY2" fmla="*/ 14288 h 338139"/>
                  <a:gd name="connsiteX3" fmla="*/ 1176338 w 3014375"/>
                  <a:gd name="connsiteY3" fmla="*/ 14288 h 338139"/>
                  <a:gd name="connsiteX4" fmla="*/ 1176338 w 3014375"/>
                  <a:gd name="connsiteY4" fmla="*/ 23813 h 338139"/>
                  <a:gd name="connsiteX5" fmla="*/ 1252538 w 3014375"/>
                  <a:gd name="connsiteY5" fmla="*/ 26194 h 338139"/>
                  <a:gd name="connsiteX6" fmla="*/ 1252538 w 3014375"/>
                  <a:gd name="connsiteY6" fmla="*/ 35719 h 338139"/>
                  <a:gd name="connsiteX7" fmla="*/ 1326356 w 3014375"/>
                  <a:gd name="connsiteY7" fmla="*/ 35719 h 338139"/>
                  <a:gd name="connsiteX8" fmla="*/ 1326356 w 3014375"/>
                  <a:gd name="connsiteY8" fmla="*/ 45244 h 338139"/>
                  <a:gd name="connsiteX9" fmla="*/ 1654969 w 3014375"/>
                  <a:gd name="connsiteY9" fmla="*/ 45244 h 338139"/>
                  <a:gd name="connsiteX10" fmla="*/ 1654969 w 3014375"/>
                  <a:gd name="connsiteY10" fmla="*/ 57150 h 338139"/>
                  <a:gd name="connsiteX11" fmla="*/ 2493169 w 3014375"/>
                  <a:gd name="connsiteY11" fmla="*/ 57150 h 338139"/>
                  <a:gd name="connsiteX12" fmla="*/ 2493169 w 3014375"/>
                  <a:gd name="connsiteY12" fmla="*/ 64294 h 338139"/>
                  <a:gd name="connsiteX13" fmla="*/ 2976562 w 3014375"/>
                  <a:gd name="connsiteY13" fmla="*/ 61913 h 338139"/>
                  <a:gd name="connsiteX14" fmla="*/ 2983706 w 3014375"/>
                  <a:gd name="connsiteY14" fmla="*/ 338137 h 338139"/>
                  <a:gd name="connsiteX0" fmla="*/ 0 w 2983706"/>
                  <a:gd name="connsiteY0" fmla="*/ 0 h 338137"/>
                  <a:gd name="connsiteX1" fmla="*/ 502444 w 2983706"/>
                  <a:gd name="connsiteY1" fmla="*/ 0 h 338137"/>
                  <a:gd name="connsiteX2" fmla="*/ 502444 w 2983706"/>
                  <a:gd name="connsiteY2" fmla="*/ 14288 h 338137"/>
                  <a:gd name="connsiteX3" fmla="*/ 1176338 w 2983706"/>
                  <a:gd name="connsiteY3" fmla="*/ 14288 h 338137"/>
                  <a:gd name="connsiteX4" fmla="*/ 1176338 w 2983706"/>
                  <a:gd name="connsiteY4" fmla="*/ 23813 h 338137"/>
                  <a:gd name="connsiteX5" fmla="*/ 1252538 w 2983706"/>
                  <a:gd name="connsiteY5" fmla="*/ 26194 h 338137"/>
                  <a:gd name="connsiteX6" fmla="*/ 1252538 w 2983706"/>
                  <a:gd name="connsiteY6" fmla="*/ 35719 h 338137"/>
                  <a:gd name="connsiteX7" fmla="*/ 1326356 w 2983706"/>
                  <a:gd name="connsiteY7" fmla="*/ 35719 h 338137"/>
                  <a:gd name="connsiteX8" fmla="*/ 1326356 w 2983706"/>
                  <a:gd name="connsiteY8" fmla="*/ 45244 h 338137"/>
                  <a:gd name="connsiteX9" fmla="*/ 1654969 w 2983706"/>
                  <a:gd name="connsiteY9" fmla="*/ 45244 h 338137"/>
                  <a:gd name="connsiteX10" fmla="*/ 1654969 w 2983706"/>
                  <a:gd name="connsiteY10" fmla="*/ 57150 h 338137"/>
                  <a:gd name="connsiteX11" fmla="*/ 2493169 w 2983706"/>
                  <a:gd name="connsiteY11" fmla="*/ 57150 h 338137"/>
                  <a:gd name="connsiteX12" fmla="*/ 2493169 w 2983706"/>
                  <a:gd name="connsiteY12" fmla="*/ 64294 h 338137"/>
                  <a:gd name="connsiteX13" fmla="*/ 2976562 w 2983706"/>
                  <a:gd name="connsiteY13" fmla="*/ 61913 h 338137"/>
                  <a:gd name="connsiteX14" fmla="*/ 2983706 w 2983706"/>
                  <a:gd name="connsiteY14" fmla="*/ 338137 h 338137"/>
                  <a:gd name="connsiteX0" fmla="*/ 0 w 3052763"/>
                  <a:gd name="connsiteY0" fmla="*/ 0 h 338137"/>
                  <a:gd name="connsiteX1" fmla="*/ 502444 w 3052763"/>
                  <a:gd name="connsiteY1" fmla="*/ 0 h 338137"/>
                  <a:gd name="connsiteX2" fmla="*/ 502444 w 3052763"/>
                  <a:gd name="connsiteY2" fmla="*/ 14288 h 338137"/>
                  <a:gd name="connsiteX3" fmla="*/ 1176338 w 3052763"/>
                  <a:gd name="connsiteY3" fmla="*/ 14288 h 338137"/>
                  <a:gd name="connsiteX4" fmla="*/ 1176338 w 3052763"/>
                  <a:gd name="connsiteY4" fmla="*/ 23813 h 338137"/>
                  <a:gd name="connsiteX5" fmla="*/ 1252538 w 3052763"/>
                  <a:gd name="connsiteY5" fmla="*/ 26194 h 338137"/>
                  <a:gd name="connsiteX6" fmla="*/ 1252538 w 3052763"/>
                  <a:gd name="connsiteY6" fmla="*/ 35719 h 338137"/>
                  <a:gd name="connsiteX7" fmla="*/ 1326356 w 3052763"/>
                  <a:gd name="connsiteY7" fmla="*/ 35719 h 338137"/>
                  <a:gd name="connsiteX8" fmla="*/ 1326356 w 3052763"/>
                  <a:gd name="connsiteY8" fmla="*/ 45244 h 338137"/>
                  <a:gd name="connsiteX9" fmla="*/ 1654969 w 3052763"/>
                  <a:gd name="connsiteY9" fmla="*/ 45244 h 338137"/>
                  <a:gd name="connsiteX10" fmla="*/ 1654969 w 3052763"/>
                  <a:gd name="connsiteY10" fmla="*/ 57150 h 338137"/>
                  <a:gd name="connsiteX11" fmla="*/ 2493169 w 3052763"/>
                  <a:gd name="connsiteY11" fmla="*/ 57150 h 338137"/>
                  <a:gd name="connsiteX12" fmla="*/ 2493169 w 3052763"/>
                  <a:gd name="connsiteY12" fmla="*/ 64294 h 338137"/>
                  <a:gd name="connsiteX13" fmla="*/ 3052762 w 3052763"/>
                  <a:gd name="connsiteY13" fmla="*/ 61913 h 338137"/>
                  <a:gd name="connsiteX14" fmla="*/ 2983706 w 3052763"/>
                  <a:gd name="connsiteY14" fmla="*/ 338137 h 338137"/>
                  <a:gd name="connsiteX0" fmla="*/ 0 w 3052763"/>
                  <a:gd name="connsiteY0" fmla="*/ 0 h 88106"/>
                  <a:gd name="connsiteX1" fmla="*/ 502444 w 3052763"/>
                  <a:gd name="connsiteY1" fmla="*/ 0 h 88106"/>
                  <a:gd name="connsiteX2" fmla="*/ 502444 w 3052763"/>
                  <a:gd name="connsiteY2" fmla="*/ 14288 h 88106"/>
                  <a:gd name="connsiteX3" fmla="*/ 1176338 w 3052763"/>
                  <a:gd name="connsiteY3" fmla="*/ 14288 h 88106"/>
                  <a:gd name="connsiteX4" fmla="*/ 1176338 w 3052763"/>
                  <a:gd name="connsiteY4" fmla="*/ 23813 h 88106"/>
                  <a:gd name="connsiteX5" fmla="*/ 1252538 w 3052763"/>
                  <a:gd name="connsiteY5" fmla="*/ 26194 h 88106"/>
                  <a:gd name="connsiteX6" fmla="*/ 1252538 w 3052763"/>
                  <a:gd name="connsiteY6" fmla="*/ 35719 h 88106"/>
                  <a:gd name="connsiteX7" fmla="*/ 1326356 w 3052763"/>
                  <a:gd name="connsiteY7" fmla="*/ 35719 h 88106"/>
                  <a:gd name="connsiteX8" fmla="*/ 1326356 w 3052763"/>
                  <a:gd name="connsiteY8" fmla="*/ 45244 h 88106"/>
                  <a:gd name="connsiteX9" fmla="*/ 1654969 w 3052763"/>
                  <a:gd name="connsiteY9" fmla="*/ 45244 h 88106"/>
                  <a:gd name="connsiteX10" fmla="*/ 1654969 w 3052763"/>
                  <a:gd name="connsiteY10" fmla="*/ 57150 h 88106"/>
                  <a:gd name="connsiteX11" fmla="*/ 2493169 w 3052763"/>
                  <a:gd name="connsiteY11" fmla="*/ 57150 h 88106"/>
                  <a:gd name="connsiteX12" fmla="*/ 2493169 w 3052763"/>
                  <a:gd name="connsiteY12" fmla="*/ 64294 h 88106"/>
                  <a:gd name="connsiteX13" fmla="*/ 3052762 w 3052763"/>
                  <a:gd name="connsiteY13" fmla="*/ 61913 h 88106"/>
                  <a:gd name="connsiteX14" fmla="*/ 3052762 w 3052763"/>
                  <a:gd name="connsiteY14" fmla="*/ 88106 h 88106"/>
                  <a:gd name="connsiteX0" fmla="*/ 0 w 3052763"/>
                  <a:gd name="connsiteY0" fmla="*/ 0 h 78581"/>
                  <a:gd name="connsiteX1" fmla="*/ 502444 w 3052763"/>
                  <a:gd name="connsiteY1" fmla="*/ 0 h 78581"/>
                  <a:gd name="connsiteX2" fmla="*/ 502444 w 3052763"/>
                  <a:gd name="connsiteY2" fmla="*/ 14288 h 78581"/>
                  <a:gd name="connsiteX3" fmla="*/ 1176338 w 3052763"/>
                  <a:gd name="connsiteY3" fmla="*/ 14288 h 78581"/>
                  <a:gd name="connsiteX4" fmla="*/ 1176338 w 3052763"/>
                  <a:gd name="connsiteY4" fmla="*/ 23813 h 78581"/>
                  <a:gd name="connsiteX5" fmla="*/ 1252538 w 3052763"/>
                  <a:gd name="connsiteY5" fmla="*/ 26194 h 78581"/>
                  <a:gd name="connsiteX6" fmla="*/ 1252538 w 3052763"/>
                  <a:gd name="connsiteY6" fmla="*/ 35719 h 78581"/>
                  <a:gd name="connsiteX7" fmla="*/ 1326356 w 3052763"/>
                  <a:gd name="connsiteY7" fmla="*/ 35719 h 78581"/>
                  <a:gd name="connsiteX8" fmla="*/ 1326356 w 3052763"/>
                  <a:gd name="connsiteY8" fmla="*/ 45244 h 78581"/>
                  <a:gd name="connsiteX9" fmla="*/ 1654969 w 3052763"/>
                  <a:gd name="connsiteY9" fmla="*/ 45244 h 78581"/>
                  <a:gd name="connsiteX10" fmla="*/ 1654969 w 3052763"/>
                  <a:gd name="connsiteY10" fmla="*/ 57150 h 78581"/>
                  <a:gd name="connsiteX11" fmla="*/ 2493169 w 3052763"/>
                  <a:gd name="connsiteY11" fmla="*/ 57150 h 78581"/>
                  <a:gd name="connsiteX12" fmla="*/ 2493169 w 3052763"/>
                  <a:gd name="connsiteY12" fmla="*/ 64294 h 78581"/>
                  <a:gd name="connsiteX13" fmla="*/ 3052762 w 3052763"/>
                  <a:gd name="connsiteY13" fmla="*/ 61913 h 78581"/>
                  <a:gd name="connsiteX14" fmla="*/ 3052762 w 3052763"/>
                  <a:gd name="connsiteY14" fmla="*/ 78581 h 78581"/>
                  <a:gd name="connsiteX0" fmla="*/ 0 w 3052763"/>
                  <a:gd name="connsiteY0" fmla="*/ 0 h 78581"/>
                  <a:gd name="connsiteX1" fmla="*/ 502444 w 3052763"/>
                  <a:gd name="connsiteY1" fmla="*/ 0 h 78581"/>
                  <a:gd name="connsiteX2" fmla="*/ 502444 w 3052763"/>
                  <a:gd name="connsiteY2" fmla="*/ 14288 h 78581"/>
                  <a:gd name="connsiteX3" fmla="*/ 1176338 w 3052763"/>
                  <a:gd name="connsiteY3" fmla="*/ 14288 h 78581"/>
                  <a:gd name="connsiteX4" fmla="*/ 1176338 w 3052763"/>
                  <a:gd name="connsiteY4" fmla="*/ 23813 h 78581"/>
                  <a:gd name="connsiteX5" fmla="*/ 1252538 w 3052763"/>
                  <a:gd name="connsiteY5" fmla="*/ 26194 h 78581"/>
                  <a:gd name="connsiteX6" fmla="*/ 1252538 w 3052763"/>
                  <a:gd name="connsiteY6" fmla="*/ 35719 h 78581"/>
                  <a:gd name="connsiteX7" fmla="*/ 1326356 w 3052763"/>
                  <a:gd name="connsiteY7" fmla="*/ 35719 h 78581"/>
                  <a:gd name="connsiteX8" fmla="*/ 1326356 w 3052763"/>
                  <a:gd name="connsiteY8" fmla="*/ 45244 h 78581"/>
                  <a:gd name="connsiteX9" fmla="*/ 1654969 w 3052763"/>
                  <a:gd name="connsiteY9" fmla="*/ 45244 h 78581"/>
                  <a:gd name="connsiteX10" fmla="*/ 1654969 w 3052763"/>
                  <a:gd name="connsiteY10" fmla="*/ 57150 h 78581"/>
                  <a:gd name="connsiteX11" fmla="*/ 2493169 w 3052763"/>
                  <a:gd name="connsiteY11" fmla="*/ 57150 h 78581"/>
                  <a:gd name="connsiteX12" fmla="*/ 2493169 w 3052763"/>
                  <a:gd name="connsiteY12" fmla="*/ 64294 h 78581"/>
                  <a:gd name="connsiteX13" fmla="*/ 3052762 w 3052763"/>
                  <a:gd name="connsiteY13" fmla="*/ 61913 h 78581"/>
                  <a:gd name="connsiteX14" fmla="*/ 3052762 w 3052763"/>
                  <a:gd name="connsiteY14" fmla="*/ 78581 h 78581"/>
                  <a:gd name="connsiteX0" fmla="*/ 0 w 3052763"/>
                  <a:gd name="connsiteY0" fmla="*/ 0 h 79816"/>
                  <a:gd name="connsiteX1" fmla="*/ 502444 w 3052763"/>
                  <a:gd name="connsiteY1" fmla="*/ 0 h 79816"/>
                  <a:gd name="connsiteX2" fmla="*/ 502444 w 3052763"/>
                  <a:gd name="connsiteY2" fmla="*/ 14288 h 79816"/>
                  <a:gd name="connsiteX3" fmla="*/ 1176338 w 3052763"/>
                  <a:gd name="connsiteY3" fmla="*/ 14288 h 79816"/>
                  <a:gd name="connsiteX4" fmla="*/ 1176338 w 3052763"/>
                  <a:gd name="connsiteY4" fmla="*/ 23813 h 79816"/>
                  <a:gd name="connsiteX5" fmla="*/ 1252538 w 3052763"/>
                  <a:gd name="connsiteY5" fmla="*/ 26194 h 79816"/>
                  <a:gd name="connsiteX6" fmla="*/ 1252538 w 3052763"/>
                  <a:gd name="connsiteY6" fmla="*/ 35719 h 79816"/>
                  <a:gd name="connsiteX7" fmla="*/ 1326356 w 3052763"/>
                  <a:gd name="connsiteY7" fmla="*/ 35719 h 79816"/>
                  <a:gd name="connsiteX8" fmla="*/ 1326356 w 3052763"/>
                  <a:gd name="connsiteY8" fmla="*/ 45244 h 79816"/>
                  <a:gd name="connsiteX9" fmla="*/ 1654969 w 3052763"/>
                  <a:gd name="connsiteY9" fmla="*/ 45244 h 79816"/>
                  <a:gd name="connsiteX10" fmla="*/ 1654969 w 3052763"/>
                  <a:gd name="connsiteY10" fmla="*/ 57150 h 79816"/>
                  <a:gd name="connsiteX11" fmla="*/ 2493169 w 3052763"/>
                  <a:gd name="connsiteY11" fmla="*/ 57150 h 79816"/>
                  <a:gd name="connsiteX12" fmla="*/ 2493169 w 3052763"/>
                  <a:gd name="connsiteY12" fmla="*/ 64294 h 79816"/>
                  <a:gd name="connsiteX13" fmla="*/ 3052762 w 3052763"/>
                  <a:gd name="connsiteY13" fmla="*/ 61913 h 79816"/>
                  <a:gd name="connsiteX14" fmla="*/ 3052762 w 3052763"/>
                  <a:gd name="connsiteY14" fmla="*/ 78581 h 79816"/>
                  <a:gd name="connsiteX15" fmla="*/ 3052763 w 3052763"/>
                  <a:gd name="connsiteY15" fmla="*/ 78583 h 79816"/>
                  <a:gd name="connsiteX0" fmla="*/ 0 w 3078957"/>
                  <a:gd name="connsiteY0" fmla="*/ 0 h 79816"/>
                  <a:gd name="connsiteX1" fmla="*/ 502444 w 3078957"/>
                  <a:gd name="connsiteY1" fmla="*/ 0 h 79816"/>
                  <a:gd name="connsiteX2" fmla="*/ 502444 w 3078957"/>
                  <a:gd name="connsiteY2" fmla="*/ 14288 h 79816"/>
                  <a:gd name="connsiteX3" fmla="*/ 1176338 w 3078957"/>
                  <a:gd name="connsiteY3" fmla="*/ 14288 h 79816"/>
                  <a:gd name="connsiteX4" fmla="*/ 1176338 w 3078957"/>
                  <a:gd name="connsiteY4" fmla="*/ 23813 h 79816"/>
                  <a:gd name="connsiteX5" fmla="*/ 1252538 w 3078957"/>
                  <a:gd name="connsiteY5" fmla="*/ 26194 h 79816"/>
                  <a:gd name="connsiteX6" fmla="*/ 1252538 w 3078957"/>
                  <a:gd name="connsiteY6" fmla="*/ 35719 h 79816"/>
                  <a:gd name="connsiteX7" fmla="*/ 1326356 w 3078957"/>
                  <a:gd name="connsiteY7" fmla="*/ 35719 h 79816"/>
                  <a:gd name="connsiteX8" fmla="*/ 1326356 w 3078957"/>
                  <a:gd name="connsiteY8" fmla="*/ 45244 h 79816"/>
                  <a:gd name="connsiteX9" fmla="*/ 1654969 w 3078957"/>
                  <a:gd name="connsiteY9" fmla="*/ 45244 h 79816"/>
                  <a:gd name="connsiteX10" fmla="*/ 1654969 w 3078957"/>
                  <a:gd name="connsiteY10" fmla="*/ 57150 h 79816"/>
                  <a:gd name="connsiteX11" fmla="*/ 2493169 w 3078957"/>
                  <a:gd name="connsiteY11" fmla="*/ 57150 h 79816"/>
                  <a:gd name="connsiteX12" fmla="*/ 2493169 w 3078957"/>
                  <a:gd name="connsiteY12" fmla="*/ 64294 h 79816"/>
                  <a:gd name="connsiteX13" fmla="*/ 3052762 w 3078957"/>
                  <a:gd name="connsiteY13" fmla="*/ 61913 h 79816"/>
                  <a:gd name="connsiteX14" fmla="*/ 3052762 w 3078957"/>
                  <a:gd name="connsiteY14" fmla="*/ 78581 h 79816"/>
                  <a:gd name="connsiteX15" fmla="*/ 3078957 w 3078957"/>
                  <a:gd name="connsiteY15" fmla="*/ 78583 h 79816"/>
                  <a:gd name="connsiteX0" fmla="*/ 0 w 3078957"/>
                  <a:gd name="connsiteY0" fmla="*/ 0 h 78602"/>
                  <a:gd name="connsiteX1" fmla="*/ 502444 w 3078957"/>
                  <a:gd name="connsiteY1" fmla="*/ 0 h 78602"/>
                  <a:gd name="connsiteX2" fmla="*/ 502444 w 3078957"/>
                  <a:gd name="connsiteY2" fmla="*/ 14288 h 78602"/>
                  <a:gd name="connsiteX3" fmla="*/ 1176338 w 3078957"/>
                  <a:gd name="connsiteY3" fmla="*/ 14288 h 78602"/>
                  <a:gd name="connsiteX4" fmla="*/ 1176338 w 3078957"/>
                  <a:gd name="connsiteY4" fmla="*/ 23813 h 78602"/>
                  <a:gd name="connsiteX5" fmla="*/ 1252538 w 3078957"/>
                  <a:gd name="connsiteY5" fmla="*/ 26194 h 78602"/>
                  <a:gd name="connsiteX6" fmla="*/ 1252538 w 3078957"/>
                  <a:gd name="connsiteY6" fmla="*/ 35719 h 78602"/>
                  <a:gd name="connsiteX7" fmla="*/ 1326356 w 3078957"/>
                  <a:gd name="connsiteY7" fmla="*/ 35719 h 78602"/>
                  <a:gd name="connsiteX8" fmla="*/ 1326356 w 3078957"/>
                  <a:gd name="connsiteY8" fmla="*/ 45244 h 78602"/>
                  <a:gd name="connsiteX9" fmla="*/ 1654969 w 3078957"/>
                  <a:gd name="connsiteY9" fmla="*/ 45244 h 78602"/>
                  <a:gd name="connsiteX10" fmla="*/ 1654969 w 3078957"/>
                  <a:gd name="connsiteY10" fmla="*/ 57150 h 78602"/>
                  <a:gd name="connsiteX11" fmla="*/ 2493169 w 3078957"/>
                  <a:gd name="connsiteY11" fmla="*/ 57150 h 78602"/>
                  <a:gd name="connsiteX12" fmla="*/ 2493169 w 3078957"/>
                  <a:gd name="connsiteY12" fmla="*/ 64294 h 78602"/>
                  <a:gd name="connsiteX13" fmla="*/ 3052762 w 3078957"/>
                  <a:gd name="connsiteY13" fmla="*/ 61913 h 78602"/>
                  <a:gd name="connsiteX14" fmla="*/ 3052762 w 3078957"/>
                  <a:gd name="connsiteY14" fmla="*/ 76199 h 78602"/>
                  <a:gd name="connsiteX15" fmla="*/ 3078957 w 3078957"/>
                  <a:gd name="connsiteY15" fmla="*/ 78583 h 78602"/>
                  <a:gd name="connsiteX0" fmla="*/ 0 w 3074195"/>
                  <a:gd name="connsiteY0" fmla="*/ 0 h 78602"/>
                  <a:gd name="connsiteX1" fmla="*/ 502444 w 3074195"/>
                  <a:gd name="connsiteY1" fmla="*/ 0 h 78602"/>
                  <a:gd name="connsiteX2" fmla="*/ 502444 w 3074195"/>
                  <a:gd name="connsiteY2" fmla="*/ 14288 h 78602"/>
                  <a:gd name="connsiteX3" fmla="*/ 1176338 w 3074195"/>
                  <a:gd name="connsiteY3" fmla="*/ 14288 h 78602"/>
                  <a:gd name="connsiteX4" fmla="*/ 1176338 w 3074195"/>
                  <a:gd name="connsiteY4" fmla="*/ 23813 h 78602"/>
                  <a:gd name="connsiteX5" fmla="*/ 1252538 w 3074195"/>
                  <a:gd name="connsiteY5" fmla="*/ 26194 h 78602"/>
                  <a:gd name="connsiteX6" fmla="*/ 1252538 w 3074195"/>
                  <a:gd name="connsiteY6" fmla="*/ 35719 h 78602"/>
                  <a:gd name="connsiteX7" fmla="*/ 1326356 w 3074195"/>
                  <a:gd name="connsiteY7" fmla="*/ 35719 h 78602"/>
                  <a:gd name="connsiteX8" fmla="*/ 1326356 w 3074195"/>
                  <a:gd name="connsiteY8" fmla="*/ 45244 h 78602"/>
                  <a:gd name="connsiteX9" fmla="*/ 1654969 w 3074195"/>
                  <a:gd name="connsiteY9" fmla="*/ 45244 h 78602"/>
                  <a:gd name="connsiteX10" fmla="*/ 1654969 w 3074195"/>
                  <a:gd name="connsiteY10" fmla="*/ 57150 h 78602"/>
                  <a:gd name="connsiteX11" fmla="*/ 2493169 w 3074195"/>
                  <a:gd name="connsiteY11" fmla="*/ 57150 h 78602"/>
                  <a:gd name="connsiteX12" fmla="*/ 2493169 w 3074195"/>
                  <a:gd name="connsiteY12" fmla="*/ 64294 h 78602"/>
                  <a:gd name="connsiteX13" fmla="*/ 3052762 w 3074195"/>
                  <a:gd name="connsiteY13" fmla="*/ 61913 h 78602"/>
                  <a:gd name="connsiteX14" fmla="*/ 3052762 w 3074195"/>
                  <a:gd name="connsiteY14" fmla="*/ 76199 h 78602"/>
                  <a:gd name="connsiteX15" fmla="*/ 3074195 w 3074195"/>
                  <a:gd name="connsiteY15" fmla="*/ 78583 h 78602"/>
                  <a:gd name="connsiteX0" fmla="*/ 0 w 3076689"/>
                  <a:gd name="connsiteY0" fmla="*/ 0 h 80963"/>
                  <a:gd name="connsiteX1" fmla="*/ 502444 w 3076689"/>
                  <a:gd name="connsiteY1" fmla="*/ 0 h 80963"/>
                  <a:gd name="connsiteX2" fmla="*/ 502444 w 3076689"/>
                  <a:gd name="connsiteY2" fmla="*/ 14288 h 80963"/>
                  <a:gd name="connsiteX3" fmla="*/ 1176338 w 3076689"/>
                  <a:gd name="connsiteY3" fmla="*/ 14288 h 80963"/>
                  <a:gd name="connsiteX4" fmla="*/ 1176338 w 3076689"/>
                  <a:gd name="connsiteY4" fmla="*/ 23813 h 80963"/>
                  <a:gd name="connsiteX5" fmla="*/ 1252538 w 3076689"/>
                  <a:gd name="connsiteY5" fmla="*/ 26194 h 80963"/>
                  <a:gd name="connsiteX6" fmla="*/ 1252538 w 3076689"/>
                  <a:gd name="connsiteY6" fmla="*/ 35719 h 80963"/>
                  <a:gd name="connsiteX7" fmla="*/ 1326356 w 3076689"/>
                  <a:gd name="connsiteY7" fmla="*/ 35719 h 80963"/>
                  <a:gd name="connsiteX8" fmla="*/ 1326356 w 3076689"/>
                  <a:gd name="connsiteY8" fmla="*/ 45244 h 80963"/>
                  <a:gd name="connsiteX9" fmla="*/ 1654969 w 3076689"/>
                  <a:gd name="connsiteY9" fmla="*/ 45244 h 80963"/>
                  <a:gd name="connsiteX10" fmla="*/ 1654969 w 3076689"/>
                  <a:gd name="connsiteY10" fmla="*/ 57150 h 80963"/>
                  <a:gd name="connsiteX11" fmla="*/ 2493169 w 3076689"/>
                  <a:gd name="connsiteY11" fmla="*/ 57150 h 80963"/>
                  <a:gd name="connsiteX12" fmla="*/ 2493169 w 3076689"/>
                  <a:gd name="connsiteY12" fmla="*/ 64294 h 80963"/>
                  <a:gd name="connsiteX13" fmla="*/ 3052762 w 3076689"/>
                  <a:gd name="connsiteY13" fmla="*/ 61913 h 80963"/>
                  <a:gd name="connsiteX14" fmla="*/ 3052762 w 3076689"/>
                  <a:gd name="connsiteY14" fmla="*/ 76199 h 80963"/>
                  <a:gd name="connsiteX15" fmla="*/ 3074195 w 3076689"/>
                  <a:gd name="connsiteY15" fmla="*/ 78583 h 80963"/>
                  <a:gd name="connsiteX16" fmla="*/ 3076575 w 3076689"/>
                  <a:gd name="connsiteY16" fmla="*/ 80963 h 80963"/>
                  <a:gd name="connsiteX0" fmla="*/ 0 w 3075853"/>
                  <a:gd name="connsiteY0" fmla="*/ 0 h 92869"/>
                  <a:gd name="connsiteX1" fmla="*/ 502444 w 3075853"/>
                  <a:gd name="connsiteY1" fmla="*/ 0 h 92869"/>
                  <a:gd name="connsiteX2" fmla="*/ 502444 w 3075853"/>
                  <a:gd name="connsiteY2" fmla="*/ 14288 h 92869"/>
                  <a:gd name="connsiteX3" fmla="*/ 1176338 w 3075853"/>
                  <a:gd name="connsiteY3" fmla="*/ 14288 h 92869"/>
                  <a:gd name="connsiteX4" fmla="*/ 1176338 w 3075853"/>
                  <a:gd name="connsiteY4" fmla="*/ 23813 h 92869"/>
                  <a:gd name="connsiteX5" fmla="*/ 1252538 w 3075853"/>
                  <a:gd name="connsiteY5" fmla="*/ 26194 h 92869"/>
                  <a:gd name="connsiteX6" fmla="*/ 1252538 w 3075853"/>
                  <a:gd name="connsiteY6" fmla="*/ 35719 h 92869"/>
                  <a:gd name="connsiteX7" fmla="*/ 1326356 w 3075853"/>
                  <a:gd name="connsiteY7" fmla="*/ 35719 h 92869"/>
                  <a:gd name="connsiteX8" fmla="*/ 1326356 w 3075853"/>
                  <a:gd name="connsiteY8" fmla="*/ 45244 h 92869"/>
                  <a:gd name="connsiteX9" fmla="*/ 1654969 w 3075853"/>
                  <a:gd name="connsiteY9" fmla="*/ 45244 h 92869"/>
                  <a:gd name="connsiteX10" fmla="*/ 1654969 w 3075853"/>
                  <a:gd name="connsiteY10" fmla="*/ 57150 h 92869"/>
                  <a:gd name="connsiteX11" fmla="*/ 2493169 w 3075853"/>
                  <a:gd name="connsiteY11" fmla="*/ 57150 h 92869"/>
                  <a:gd name="connsiteX12" fmla="*/ 2493169 w 3075853"/>
                  <a:gd name="connsiteY12" fmla="*/ 64294 h 92869"/>
                  <a:gd name="connsiteX13" fmla="*/ 3052762 w 3075853"/>
                  <a:gd name="connsiteY13" fmla="*/ 61913 h 92869"/>
                  <a:gd name="connsiteX14" fmla="*/ 3052762 w 3075853"/>
                  <a:gd name="connsiteY14" fmla="*/ 76199 h 92869"/>
                  <a:gd name="connsiteX15" fmla="*/ 3074195 w 3075853"/>
                  <a:gd name="connsiteY15" fmla="*/ 78583 h 92869"/>
                  <a:gd name="connsiteX16" fmla="*/ 3074194 w 3075853"/>
                  <a:gd name="connsiteY16" fmla="*/ 92869 h 92869"/>
                  <a:gd name="connsiteX0" fmla="*/ 0 w 3075853"/>
                  <a:gd name="connsiteY0" fmla="*/ 0 h 90488"/>
                  <a:gd name="connsiteX1" fmla="*/ 502444 w 3075853"/>
                  <a:gd name="connsiteY1" fmla="*/ 0 h 90488"/>
                  <a:gd name="connsiteX2" fmla="*/ 502444 w 3075853"/>
                  <a:gd name="connsiteY2" fmla="*/ 14288 h 90488"/>
                  <a:gd name="connsiteX3" fmla="*/ 1176338 w 3075853"/>
                  <a:gd name="connsiteY3" fmla="*/ 14288 h 90488"/>
                  <a:gd name="connsiteX4" fmla="*/ 1176338 w 3075853"/>
                  <a:gd name="connsiteY4" fmla="*/ 23813 h 90488"/>
                  <a:gd name="connsiteX5" fmla="*/ 1252538 w 3075853"/>
                  <a:gd name="connsiteY5" fmla="*/ 26194 h 90488"/>
                  <a:gd name="connsiteX6" fmla="*/ 1252538 w 3075853"/>
                  <a:gd name="connsiteY6" fmla="*/ 35719 h 90488"/>
                  <a:gd name="connsiteX7" fmla="*/ 1326356 w 3075853"/>
                  <a:gd name="connsiteY7" fmla="*/ 35719 h 90488"/>
                  <a:gd name="connsiteX8" fmla="*/ 1326356 w 3075853"/>
                  <a:gd name="connsiteY8" fmla="*/ 45244 h 90488"/>
                  <a:gd name="connsiteX9" fmla="*/ 1654969 w 3075853"/>
                  <a:gd name="connsiteY9" fmla="*/ 45244 h 90488"/>
                  <a:gd name="connsiteX10" fmla="*/ 1654969 w 3075853"/>
                  <a:gd name="connsiteY10" fmla="*/ 57150 h 90488"/>
                  <a:gd name="connsiteX11" fmla="*/ 2493169 w 3075853"/>
                  <a:gd name="connsiteY11" fmla="*/ 57150 h 90488"/>
                  <a:gd name="connsiteX12" fmla="*/ 2493169 w 3075853"/>
                  <a:gd name="connsiteY12" fmla="*/ 64294 h 90488"/>
                  <a:gd name="connsiteX13" fmla="*/ 3052762 w 3075853"/>
                  <a:gd name="connsiteY13" fmla="*/ 61913 h 90488"/>
                  <a:gd name="connsiteX14" fmla="*/ 3052762 w 3075853"/>
                  <a:gd name="connsiteY14" fmla="*/ 76199 h 90488"/>
                  <a:gd name="connsiteX15" fmla="*/ 3074195 w 3075853"/>
                  <a:gd name="connsiteY15" fmla="*/ 78583 h 90488"/>
                  <a:gd name="connsiteX16" fmla="*/ 3074194 w 3075853"/>
                  <a:gd name="connsiteY16" fmla="*/ 90488 h 90488"/>
                  <a:gd name="connsiteX0" fmla="*/ 0 w 3075853"/>
                  <a:gd name="connsiteY0" fmla="*/ 0 h 95250"/>
                  <a:gd name="connsiteX1" fmla="*/ 502444 w 3075853"/>
                  <a:gd name="connsiteY1" fmla="*/ 0 h 95250"/>
                  <a:gd name="connsiteX2" fmla="*/ 502444 w 3075853"/>
                  <a:gd name="connsiteY2" fmla="*/ 14288 h 95250"/>
                  <a:gd name="connsiteX3" fmla="*/ 1176338 w 3075853"/>
                  <a:gd name="connsiteY3" fmla="*/ 14288 h 95250"/>
                  <a:gd name="connsiteX4" fmla="*/ 1176338 w 3075853"/>
                  <a:gd name="connsiteY4" fmla="*/ 23813 h 95250"/>
                  <a:gd name="connsiteX5" fmla="*/ 1252538 w 3075853"/>
                  <a:gd name="connsiteY5" fmla="*/ 26194 h 95250"/>
                  <a:gd name="connsiteX6" fmla="*/ 1252538 w 3075853"/>
                  <a:gd name="connsiteY6" fmla="*/ 35719 h 95250"/>
                  <a:gd name="connsiteX7" fmla="*/ 1326356 w 3075853"/>
                  <a:gd name="connsiteY7" fmla="*/ 35719 h 95250"/>
                  <a:gd name="connsiteX8" fmla="*/ 1326356 w 3075853"/>
                  <a:gd name="connsiteY8" fmla="*/ 45244 h 95250"/>
                  <a:gd name="connsiteX9" fmla="*/ 1654969 w 3075853"/>
                  <a:gd name="connsiteY9" fmla="*/ 45244 h 95250"/>
                  <a:gd name="connsiteX10" fmla="*/ 1654969 w 3075853"/>
                  <a:gd name="connsiteY10" fmla="*/ 57150 h 95250"/>
                  <a:gd name="connsiteX11" fmla="*/ 2493169 w 3075853"/>
                  <a:gd name="connsiteY11" fmla="*/ 57150 h 95250"/>
                  <a:gd name="connsiteX12" fmla="*/ 2493169 w 3075853"/>
                  <a:gd name="connsiteY12" fmla="*/ 64294 h 95250"/>
                  <a:gd name="connsiteX13" fmla="*/ 3052762 w 3075853"/>
                  <a:gd name="connsiteY13" fmla="*/ 61913 h 95250"/>
                  <a:gd name="connsiteX14" fmla="*/ 3052762 w 3075853"/>
                  <a:gd name="connsiteY14" fmla="*/ 76199 h 95250"/>
                  <a:gd name="connsiteX15" fmla="*/ 3074195 w 3075853"/>
                  <a:gd name="connsiteY15" fmla="*/ 78583 h 95250"/>
                  <a:gd name="connsiteX16" fmla="*/ 3074194 w 3075853"/>
                  <a:gd name="connsiteY16" fmla="*/ 90488 h 95250"/>
                  <a:gd name="connsiteX17" fmla="*/ 3074194 w 3075853"/>
                  <a:gd name="connsiteY17" fmla="*/ 95250 h 95250"/>
                  <a:gd name="connsiteX0" fmla="*/ 0 w 3490912"/>
                  <a:gd name="connsiteY0" fmla="*/ 0 h 90488"/>
                  <a:gd name="connsiteX1" fmla="*/ 502444 w 3490912"/>
                  <a:gd name="connsiteY1" fmla="*/ 0 h 90488"/>
                  <a:gd name="connsiteX2" fmla="*/ 502444 w 3490912"/>
                  <a:gd name="connsiteY2" fmla="*/ 14288 h 90488"/>
                  <a:gd name="connsiteX3" fmla="*/ 1176338 w 3490912"/>
                  <a:gd name="connsiteY3" fmla="*/ 14288 h 90488"/>
                  <a:gd name="connsiteX4" fmla="*/ 1176338 w 3490912"/>
                  <a:gd name="connsiteY4" fmla="*/ 23813 h 90488"/>
                  <a:gd name="connsiteX5" fmla="*/ 1252538 w 3490912"/>
                  <a:gd name="connsiteY5" fmla="*/ 26194 h 90488"/>
                  <a:gd name="connsiteX6" fmla="*/ 1252538 w 3490912"/>
                  <a:gd name="connsiteY6" fmla="*/ 35719 h 90488"/>
                  <a:gd name="connsiteX7" fmla="*/ 1326356 w 3490912"/>
                  <a:gd name="connsiteY7" fmla="*/ 35719 h 90488"/>
                  <a:gd name="connsiteX8" fmla="*/ 1326356 w 3490912"/>
                  <a:gd name="connsiteY8" fmla="*/ 45244 h 90488"/>
                  <a:gd name="connsiteX9" fmla="*/ 1654969 w 3490912"/>
                  <a:gd name="connsiteY9" fmla="*/ 45244 h 90488"/>
                  <a:gd name="connsiteX10" fmla="*/ 1654969 w 3490912"/>
                  <a:gd name="connsiteY10" fmla="*/ 57150 h 90488"/>
                  <a:gd name="connsiteX11" fmla="*/ 2493169 w 3490912"/>
                  <a:gd name="connsiteY11" fmla="*/ 57150 h 90488"/>
                  <a:gd name="connsiteX12" fmla="*/ 2493169 w 3490912"/>
                  <a:gd name="connsiteY12" fmla="*/ 64294 h 90488"/>
                  <a:gd name="connsiteX13" fmla="*/ 3052762 w 3490912"/>
                  <a:gd name="connsiteY13" fmla="*/ 61913 h 90488"/>
                  <a:gd name="connsiteX14" fmla="*/ 3052762 w 3490912"/>
                  <a:gd name="connsiteY14" fmla="*/ 76199 h 90488"/>
                  <a:gd name="connsiteX15" fmla="*/ 3074195 w 3490912"/>
                  <a:gd name="connsiteY15" fmla="*/ 78583 h 90488"/>
                  <a:gd name="connsiteX16" fmla="*/ 3074194 w 3490912"/>
                  <a:gd name="connsiteY16" fmla="*/ 90488 h 90488"/>
                  <a:gd name="connsiteX17" fmla="*/ 3490912 w 3490912"/>
                  <a:gd name="connsiteY17" fmla="*/ 83344 h 90488"/>
                  <a:gd name="connsiteX0" fmla="*/ 0 w 3490912"/>
                  <a:gd name="connsiteY0" fmla="*/ 0 h 90488"/>
                  <a:gd name="connsiteX1" fmla="*/ 502444 w 3490912"/>
                  <a:gd name="connsiteY1" fmla="*/ 0 h 90488"/>
                  <a:gd name="connsiteX2" fmla="*/ 502444 w 3490912"/>
                  <a:gd name="connsiteY2" fmla="*/ 14288 h 90488"/>
                  <a:gd name="connsiteX3" fmla="*/ 1176338 w 3490912"/>
                  <a:gd name="connsiteY3" fmla="*/ 14288 h 90488"/>
                  <a:gd name="connsiteX4" fmla="*/ 1176338 w 3490912"/>
                  <a:gd name="connsiteY4" fmla="*/ 23813 h 90488"/>
                  <a:gd name="connsiteX5" fmla="*/ 1252538 w 3490912"/>
                  <a:gd name="connsiteY5" fmla="*/ 26194 h 90488"/>
                  <a:gd name="connsiteX6" fmla="*/ 1252538 w 3490912"/>
                  <a:gd name="connsiteY6" fmla="*/ 35719 h 90488"/>
                  <a:gd name="connsiteX7" fmla="*/ 1326356 w 3490912"/>
                  <a:gd name="connsiteY7" fmla="*/ 35719 h 90488"/>
                  <a:gd name="connsiteX8" fmla="*/ 1326356 w 3490912"/>
                  <a:gd name="connsiteY8" fmla="*/ 45244 h 90488"/>
                  <a:gd name="connsiteX9" fmla="*/ 1654969 w 3490912"/>
                  <a:gd name="connsiteY9" fmla="*/ 45244 h 90488"/>
                  <a:gd name="connsiteX10" fmla="*/ 1654969 w 3490912"/>
                  <a:gd name="connsiteY10" fmla="*/ 57150 h 90488"/>
                  <a:gd name="connsiteX11" fmla="*/ 2493169 w 3490912"/>
                  <a:gd name="connsiteY11" fmla="*/ 57150 h 90488"/>
                  <a:gd name="connsiteX12" fmla="*/ 2493169 w 3490912"/>
                  <a:gd name="connsiteY12" fmla="*/ 64294 h 90488"/>
                  <a:gd name="connsiteX13" fmla="*/ 3052762 w 3490912"/>
                  <a:gd name="connsiteY13" fmla="*/ 61913 h 90488"/>
                  <a:gd name="connsiteX14" fmla="*/ 3052762 w 3490912"/>
                  <a:gd name="connsiteY14" fmla="*/ 76199 h 90488"/>
                  <a:gd name="connsiteX15" fmla="*/ 3074195 w 3490912"/>
                  <a:gd name="connsiteY15" fmla="*/ 78583 h 90488"/>
                  <a:gd name="connsiteX16" fmla="*/ 3074194 w 3490912"/>
                  <a:gd name="connsiteY16" fmla="*/ 90488 h 90488"/>
                  <a:gd name="connsiteX17" fmla="*/ 3490912 w 3490912"/>
                  <a:gd name="connsiteY17" fmla="*/ 88106 h 90488"/>
                  <a:gd name="connsiteX0" fmla="*/ 0 w 3488530"/>
                  <a:gd name="connsiteY0" fmla="*/ 0 h 90488"/>
                  <a:gd name="connsiteX1" fmla="*/ 502444 w 3488530"/>
                  <a:gd name="connsiteY1" fmla="*/ 0 h 90488"/>
                  <a:gd name="connsiteX2" fmla="*/ 502444 w 3488530"/>
                  <a:gd name="connsiteY2" fmla="*/ 14288 h 90488"/>
                  <a:gd name="connsiteX3" fmla="*/ 1176338 w 3488530"/>
                  <a:gd name="connsiteY3" fmla="*/ 14288 h 90488"/>
                  <a:gd name="connsiteX4" fmla="*/ 1176338 w 3488530"/>
                  <a:gd name="connsiteY4" fmla="*/ 23813 h 90488"/>
                  <a:gd name="connsiteX5" fmla="*/ 1252538 w 3488530"/>
                  <a:gd name="connsiteY5" fmla="*/ 26194 h 90488"/>
                  <a:gd name="connsiteX6" fmla="*/ 1252538 w 3488530"/>
                  <a:gd name="connsiteY6" fmla="*/ 35719 h 90488"/>
                  <a:gd name="connsiteX7" fmla="*/ 1326356 w 3488530"/>
                  <a:gd name="connsiteY7" fmla="*/ 35719 h 90488"/>
                  <a:gd name="connsiteX8" fmla="*/ 1326356 w 3488530"/>
                  <a:gd name="connsiteY8" fmla="*/ 45244 h 90488"/>
                  <a:gd name="connsiteX9" fmla="*/ 1654969 w 3488530"/>
                  <a:gd name="connsiteY9" fmla="*/ 45244 h 90488"/>
                  <a:gd name="connsiteX10" fmla="*/ 1654969 w 3488530"/>
                  <a:gd name="connsiteY10" fmla="*/ 57150 h 90488"/>
                  <a:gd name="connsiteX11" fmla="*/ 2493169 w 3488530"/>
                  <a:gd name="connsiteY11" fmla="*/ 57150 h 90488"/>
                  <a:gd name="connsiteX12" fmla="*/ 2493169 w 3488530"/>
                  <a:gd name="connsiteY12" fmla="*/ 64294 h 90488"/>
                  <a:gd name="connsiteX13" fmla="*/ 3052762 w 3488530"/>
                  <a:gd name="connsiteY13" fmla="*/ 61913 h 90488"/>
                  <a:gd name="connsiteX14" fmla="*/ 3052762 w 3488530"/>
                  <a:gd name="connsiteY14" fmla="*/ 76199 h 90488"/>
                  <a:gd name="connsiteX15" fmla="*/ 3074195 w 3488530"/>
                  <a:gd name="connsiteY15" fmla="*/ 78583 h 90488"/>
                  <a:gd name="connsiteX16" fmla="*/ 3074194 w 3488530"/>
                  <a:gd name="connsiteY16" fmla="*/ 90488 h 90488"/>
                  <a:gd name="connsiteX17" fmla="*/ 3488530 w 3488530"/>
                  <a:gd name="connsiteY17" fmla="*/ 88106 h 90488"/>
                  <a:gd name="connsiteX0" fmla="*/ 0 w 3519221"/>
                  <a:gd name="connsiteY0" fmla="*/ 0 h 90488"/>
                  <a:gd name="connsiteX1" fmla="*/ 502444 w 3519221"/>
                  <a:gd name="connsiteY1" fmla="*/ 0 h 90488"/>
                  <a:gd name="connsiteX2" fmla="*/ 502444 w 3519221"/>
                  <a:gd name="connsiteY2" fmla="*/ 14288 h 90488"/>
                  <a:gd name="connsiteX3" fmla="*/ 1176338 w 3519221"/>
                  <a:gd name="connsiteY3" fmla="*/ 14288 h 90488"/>
                  <a:gd name="connsiteX4" fmla="*/ 1176338 w 3519221"/>
                  <a:gd name="connsiteY4" fmla="*/ 23813 h 90488"/>
                  <a:gd name="connsiteX5" fmla="*/ 1252538 w 3519221"/>
                  <a:gd name="connsiteY5" fmla="*/ 26194 h 90488"/>
                  <a:gd name="connsiteX6" fmla="*/ 1252538 w 3519221"/>
                  <a:gd name="connsiteY6" fmla="*/ 35719 h 90488"/>
                  <a:gd name="connsiteX7" fmla="*/ 1326356 w 3519221"/>
                  <a:gd name="connsiteY7" fmla="*/ 35719 h 90488"/>
                  <a:gd name="connsiteX8" fmla="*/ 1326356 w 3519221"/>
                  <a:gd name="connsiteY8" fmla="*/ 45244 h 90488"/>
                  <a:gd name="connsiteX9" fmla="*/ 1654969 w 3519221"/>
                  <a:gd name="connsiteY9" fmla="*/ 45244 h 90488"/>
                  <a:gd name="connsiteX10" fmla="*/ 1654969 w 3519221"/>
                  <a:gd name="connsiteY10" fmla="*/ 57150 h 90488"/>
                  <a:gd name="connsiteX11" fmla="*/ 2493169 w 3519221"/>
                  <a:gd name="connsiteY11" fmla="*/ 57150 h 90488"/>
                  <a:gd name="connsiteX12" fmla="*/ 2493169 w 3519221"/>
                  <a:gd name="connsiteY12" fmla="*/ 64294 h 90488"/>
                  <a:gd name="connsiteX13" fmla="*/ 3052762 w 3519221"/>
                  <a:gd name="connsiteY13" fmla="*/ 61913 h 90488"/>
                  <a:gd name="connsiteX14" fmla="*/ 3052762 w 3519221"/>
                  <a:gd name="connsiteY14" fmla="*/ 76199 h 90488"/>
                  <a:gd name="connsiteX15" fmla="*/ 3074195 w 3519221"/>
                  <a:gd name="connsiteY15" fmla="*/ 78583 h 90488"/>
                  <a:gd name="connsiteX16" fmla="*/ 3074194 w 3519221"/>
                  <a:gd name="connsiteY16" fmla="*/ 90488 h 90488"/>
                  <a:gd name="connsiteX17" fmla="*/ 3488530 w 3519221"/>
                  <a:gd name="connsiteY17" fmla="*/ 88106 h 90488"/>
                  <a:gd name="connsiteX18" fmla="*/ 3488530 w 3519221"/>
                  <a:gd name="connsiteY18" fmla="*/ 88107 h 90488"/>
                  <a:gd name="connsiteX0" fmla="*/ 0 w 3519221"/>
                  <a:gd name="connsiteY0" fmla="*/ 0 h 116682"/>
                  <a:gd name="connsiteX1" fmla="*/ 502444 w 3519221"/>
                  <a:gd name="connsiteY1" fmla="*/ 0 h 116682"/>
                  <a:gd name="connsiteX2" fmla="*/ 502444 w 3519221"/>
                  <a:gd name="connsiteY2" fmla="*/ 14288 h 116682"/>
                  <a:gd name="connsiteX3" fmla="*/ 1176338 w 3519221"/>
                  <a:gd name="connsiteY3" fmla="*/ 14288 h 116682"/>
                  <a:gd name="connsiteX4" fmla="*/ 1176338 w 3519221"/>
                  <a:gd name="connsiteY4" fmla="*/ 23813 h 116682"/>
                  <a:gd name="connsiteX5" fmla="*/ 1252538 w 3519221"/>
                  <a:gd name="connsiteY5" fmla="*/ 26194 h 116682"/>
                  <a:gd name="connsiteX6" fmla="*/ 1252538 w 3519221"/>
                  <a:gd name="connsiteY6" fmla="*/ 35719 h 116682"/>
                  <a:gd name="connsiteX7" fmla="*/ 1326356 w 3519221"/>
                  <a:gd name="connsiteY7" fmla="*/ 35719 h 116682"/>
                  <a:gd name="connsiteX8" fmla="*/ 1326356 w 3519221"/>
                  <a:gd name="connsiteY8" fmla="*/ 45244 h 116682"/>
                  <a:gd name="connsiteX9" fmla="*/ 1654969 w 3519221"/>
                  <a:gd name="connsiteY9" fmla="*/ 45244 h 116682"/>
                  <a:gd name="connsiteX10" fmla="*/ 1654969 w 3519221"/>
                  <a:gd name="connsiteY10" fmla="*/ 57150 h 116682"/>
                  <a:gd name="connsiteX11" fmla="*/ 2493169 w 3519221"/>
                  <a:gd name="connsiteY11" fmla="*/ 57150 h 116682"/>
                  <a:gd name="connsiteX12" fmla="*/ 2493169 w 3519221"/>
                  <a:gd name="connsiteY12" fmla="*/ 64294 h 116682"/>
                  <a:gd name="connsiteX13" fmla="*/ 3052762 w 3519221"/>
                  <a:gd name="connsiteY13" fmla="*/ 61913 h 116682"/>
                  <a:gd name="connsiteX14" fmla="*/ 3052762 w 3519221"/>
                  <a:gd name="connsiteY14" fmla="*/ 76199 h 116682"/>
                  <a:gd name="connsiteX15" fmla="*/ 3074195 w 3519221"/>
                  <a:gd name="connsiteY15" fmla="*/ 78583 h 116682"/>
                  <a:gd name="connsiteX16" fmla="*/ 3074194 w 3519221"/>
                  <a:gd name="connsiteY16" fmla="*/ 90488 h 116682"/>
                  <a:gd name="connsiteX17" fmla="*/ 3488530 w 3519221"/>
                  <a:gd name="connsiteY17" fmla="*/ 88106 h 116682"/>
                  <a:gd name="connsiteX18" fmla="*/ 3488530 w 3519221"/>
                  <a:gd name="connsiteY18" fmla="*/ 116682 h 116682"/>
                  <a:gd name="connsiteX0" fmla="*/ 0 w 3509474"/>
                  <a:gd name="connsiteY0" fmla="*/ 0 h 411957"/>
                  <a:gd name="connsiteX1" fmla="*/ 502444 w 3509474"/>
                  <a:gd name="connsiteY1" fmla="*/ 0 h 411957"/>
                  <a:gd name="connsiteX2" fmla="*/ 502444 w 3509474"/>
                  <a:gd name="connsiteY2" fmla="*/ 14288 h 411957"/>
                  <a:gd name="connsiteX3" fmla="*/ 1176338 w 3509474"/>
                  <a:gd name="connsiteY3" fmla="*/ 14288 h 411957"/>
                  <a:gd name="connsiteX4" fmla="*/ 1176338 w 3509474"/>
                  <a:gd name="connsiteY4" fmla="*/ 23813 h 411957"/>
                  <a:gd name="connsiteX5" fmla="*/ 1252538 w 3509474"/>
                  <a:gd name="connsiteY5" fmla="*/ 26194 h 411957"/>
                  <a:gd name="connsiteX6" fmla="*/ 1252538 w 3509474"/>
                  <a:gd name="connsiteY6" fmla="*/ 35719 h 411957"/>
                  <a:gd name="connsiteX7" fmla="*/ 1326356 w 3509474"/>
                  <a:gd name="connsiteY7" fmla="*/ 35719 h 411957"/>
                  <a:gd name="connsiteX8" fmla="*/ 1326356 w 3509474"/>
                  <a:gd name="connsiteY8" fmla="*/ 45244 h 411957"/>
                  <a:gd name="connsiteX9" fmla="*/ 1654969 w 3509474"/>
                  <a:gd name="connsiteY9" fmla="*/ 45244 h 411957"/>
                  <a:gd name="connsiteX10" fmla="*/ 1654969 w 3509474"/>
                  <a:gd name="connsiteY10" fmla="*/ 57150 h 411957"/>
                  <a:gd name="connsiteX11" fmla="*/ 2493169 w 3509474"/>
                  <a:gd name="connsiteY11" fmla="*/ 57150 h 411957"/>
                  <a:gd name="connsiteX12" fmla="*/ 2493169 w 3509474"/>
                  <a:gd name="connsiteY12" fmla="*/ 64294 h 411957"/>
                  <a:gd name="connsiteX13" fmla="*/ 3052762 w 3509474"/>
                  <a:gd name="connsiteY13" fmla="*/ 61913 h 411957"/>
                  <a:gd name="connsiteX14" fmla="*/ 3052762 w 3509474"/>
                  <a:gd name="connsiteY14" fmla="*/ 76199 h 411957"/>
                  <a:gd name="connsiteX15" fmla="*/ 3074195 w 3509474"/>
                  <a:gd name="connsiteY15" fmla="*/ 78583 h 411957"/>
                  <a:gd name="connsiteX16" fmla="*/ 3074194 w 3509474"/>
                  <a:gd name="connsiteY16" fmla="*/ 90488 h 411957"/>
                  <a:gd name="connsiteX17" fmla="*/ 3488530 w 3509474"/>
                  <a:gd name="connsiteY17" fmla="*/ 88106 h 411957"/>
                  <a:gd name="connsiteX18" fmla="*/ 3433761 w 3509474"/>
                  <a:gd name="connsiteY18" fmla="*/ 411957 h 411957"/>
                  <a:gd name="connsiteX0" fmla="*/ 0 w 3488530"/>
                  <a:gd name="connsiteY0" fmla="*/ 0 h 411957"/>
                  <a:gd name="connsiteX1" fmla="*/ 502444 w 3488530"/>
                  <a:gd name="connsiteY1" fmla="*/ 0 h 411957"/>
                  <a:gd name="connsiteX2" fmla="*/ 502444 w 3488530"/>
                  <a:gd name="connsiteY2" fmla="*/ 14288 h 411957"/>
                  <a:gd name="connsiteX3" fmla="*/ 1176338 w 3488530"/>
                  <a:gd name="connsiteY3" fmla="*/ 14288 h 411957"/>
                  <a:gd name="connsiteX4" fmla="*/ 1176338 w 3488530"/>
                  <a:gd name="connsiteY4" fmla="*/ 23813 h 411957"/>
                  <a:gd name="connsiteX5" fmla="*/ 1252538 w 3488530"/>
                  <a:gd name="connsiteY5" fmla="*/ 26194 h 411957"/>
                  <a:gd name="connsiteX6" fmla="*/ 1252538 w 3488530"/>
                  <a:gd name="connsiteY6" fmla="*/ 35719 h 411957"/>
                  <a:gd name="connsiteX7" fmla="*/ 1326356 w 3488530"/>
                  <a:gd name="connsiteY7" fmla="*/ 35719 h 411957"/>
                  <a:gd name="connsiteX8" fmla="*/ 1326356 w 3488530"/>
                  <a:gd name="connsiteY8" fmla="*/ 45244 h 411957"/>
                  <a:gd name="connsiteX9" fmla="*/ 1654969 w 3488530"/>
                  <a:gd name="connsiteY9" fmla="*/ 45244 h 411957"/>
                  <a:gd name="connsiteX10" fmla="*/ 1654969 w 3488530"/>
                  <a:gd name="connsiteY10" fmla="*/ 57150 h 411957"/>
                  <a:gd name="connsiteX11" fmla="*/ 2493169 w 3488530"/>
                  <a:gd name="connsiteY11" fmla="*/ 57150 h 411957"/>
                  <a:gd name="connsiteX12" fmla="*/ 2493169 w 3488530"/>
                  <a:gd name="connsiteY12" fmla="*/ 64294 h 411957"/>
                  <a:gd name="connsiteX13" fmla="*/ 3052762 w 3488530"/>
                  <a:gd name="connsiteY13" fmla="*/ 61913 h 411957"/>
                  <a:gd name="connsiteX14" fmla="*/ 3052762 w 3488530"/>
                  <a:gd name="connsiteY14" fmla="*/ 76199 h 411957"/>
                  <a:gd name="connsiteX15" fmla="*/ 3074195 w 3488530"/>
                  <a:gd name="connsiteY15" fmla="*/ 78583 h 411957"/>
                  <a:gd name="connsiteX16" fmla="*/ 3074194 w 3488530"/>
                  <a:gd name="connsiteY16" fmla="*/ 90488 h 411957"/>
                  <a:gd name="connsiteX17" fmla="*/ 3488530 w 3488530"/>
                  <a:gd name="connsiteY17" fmla="*/ 88106 h 411957"/>
                  <a:gd name="connsiteX18" fmla="*/ 3433761 w 3488530"/>
                  <a:gd name="connsiteY18" fmla="*/ 411957 h 411957"/>
                  <a:gd name="connsiteX0" fmla="*/ 0 w 3488530"/>
                  <a:gd name="connsiteY0" fmla="*/ 0 h 123825"/>
                  <a:gd name="connsiteX1" fmla="*/ 502444 w 3488530"/>
                  <a:gd name="connsiteY1" fmla="*/ 0 h 123825"/>
                  <a:gd name="connsiteX2" fmla="*/ 502444 w 3488530"/>
                  <a:gd name="connsiteY2" fmla="*/ 14288 h 123825"/>
                  <a:gd name="connsiteX3" fmla="*/ 1176338 w 3488530"/>
                  <a:gd name="connsiteY3" fmla="*/ 14288 h 123825"/>
                  <a:gd name="connsiteX4" fmla="*/ 1176338 w 3488530"/>
                  <a:gd name="connsiteY4" fmla="*/ 23813 h 123825"/>
                  <a:gd name="connsiteX5" fmla="*/ 1252538 w 3488530"/>
                  <a:gd name="connsiteY5" fmla="*/ 26194 h 123825"/>
                  <a:gd name="connsiteX6" fmla="*/ 1252538 w 3488530"/>
                  <a:gd name="connsiteY6" fmla="*/ 35719 h 123825"/>
                  <a:gd name="connsiteX7" fmla="*/ 1326356 w 3488530"/>
                  <a:gd name="connsiteY7" fmla="*/ 35719 h 123825"/>
                  <a:gd name="connsiteX8" fmla="*/ 1326356 w 3488530"/>
                  <a:gd name="connsiteY8" fmla="*/ 45244 h 123825"/>
                  <a:gd name="connsiteX9" fmla="*/ 1654969 w 3488530"/>
                  <a:gd name="connsiteY9" fmla="*/ 45244 h 123825"/>
                  <a:gd name="connsiteX10" fmla="*/ 1654969 w 3488530"/>
                  <a:gd name="connsiteY10" fmla="*/ 57150 h 123825"/>
                  <a:gd name="connsiteX11" fmla="*/ 2493169 w 3488530"/>
                  <a:gd name="connsiteY11" fmla="*/ 57150 h 123825"/>
                  <a:gd name="connsiteX12" fmla="*/ 2493169 w 3488530"/>
                  <a:gd name="connsiteY12" fmla="*/ 64294 h 123825"/>
                  <a:gd name="connsiteX13" fmla="*/ 3052762 w 3488530"/>
                  <a:gd name="connsiteY13" fmla="*/ 61913 h 123825"/>
                  <a:gd name="connsiteX14" fmla="*/ 3052762 w 3488530"/>
                  <a:gd name="connsiteY14" fmla="*/ 76199 h 123825"/>
                  <a:gd name="connsiteX15" fmla="*/ 3074195 w 3488530"/>
                  <a:gd name="connsiteY15" fmla="*/ 78583 h 123825"/>
                  <a:gd name="connsiteX16" fmla="*/ 3074194 w 3488530"/>
                  <a:gd name="connsiteY16" fmla="*/ 90488 h 123825"/>
                  <a:gd name="connsiteX17" fmla="*/ 3488530 w 3488530"/>
                  <a:gd name="connsiteY17" fmla="*/ 88106 h 123825"/>
                  <a:gd name="connsiteX18" fmla="*/ 3486148 w 3488530"/>
                  <a:gd name="connsiteY18" fmla="*/ 123825 h 123825"/>
                  <a:gd name="connsiteX0" fmla="*/ 0 w 3490910"/>
                  <a:gd name="connsiteY0" fmla="*/ 0 h 119062"/>
                  <a:gd name="connsiteX1" fmla="*/ 502444 w 3490910"/>
                  <a:gd name="connsiteY1" fmla="*/ 0 h 119062"/>
                  <a:gd name="connsiteX2" fmla="*/ 502444 w 3490910"/>
                  <a:gd name="connsiteY2" fmla="*/ 14288 h 119062"/>
                  <a:gd name="connsiteX3" fmla="*/ 1176338 w 3490910"/>
                  <a:gd name="connsiteY3" fmla="*/ 14288 h 119062"/>
                  <a:gd name="connsiteX4" fmla="*/ 1176338 w 3490910"/>
                  <a:gd name="connsiteY4" fmla="*/ 23813 h 119062"/>
                  <a:gd name="connsiteX5" fmla="*/ 1252538 w 3490910"/>
                  <a:gd name="connsiteY5" fmla="*/ 26194 h 119062"/>
                  <a:gd name="connsiteX6" fmla="*/ 1252538 w 3490910"/>
                  <a:gd name="connsiteY6" fmla="*/ 35719 h 119062"/>
                  <a:gd name="connsiteX7" fmla="*/ 1326356 w 3490910"/>
                  <a:gd name="connsiteY7" fmla="*/ 35719 h 119062"/>
                  <a:gd name="connsiteX8" fmla="*/ 1326356 w 3490910"/>
                  <a:gd name="connsiteY8" fmla="*/ 45244 h 119062"/>
                  <a:gd name="connsiteX9" fmla="*/ 1654969 w 3490910"/>
                  <a:gd name="connsiteY9" fmla="*/ 45244 h 119062"/>
                  <a:gd name="connsiteX10" fmla="*/ 1654969 w 3490910"/>
                  <a:gd name="connsiteY10" fmla="*/ 57150 h 119062"/>
                  <a:gd name="connsiteX11" fmla="*/ 2493169 w 3490910"/>
                  <a:gd name="connsiteY11" fmla="*/ 57150 h 119062"/>
                  <a:gd name="connsiteX12" fmla="*/ 2493169 w 3490910"/>
                  <a:gd name="connsiteY12" fmla="*/ 64294 h 119062"/>
                  <a:gd name="connsiteX13" fmla="*/ 3052762 w 3490910"/>
                  <a:gd name="connsiteY13" fmla="*/ 61913 h 119062"/>
                  <a:gd name="connsiteX14" fmla="*/ 3052762 w 3490910"/>
                  <a:gd name="connsiteY14" fmla="*/ 76199 h 119062"/>
                  <a:gd name="connsiteX15" fmla="*/ 3074195 w 3490910"/>
                  <a:gd name="connsiteY15" fmla="*/ 78583 h 119062"/>
                  <a:gd name="connsiteX16" fmla="*/ 3074194 w 3490910"/>
                  <a:gd name="connsiteY16" fmla="*/ 90488 h 119062"/>
                  <a:gd name="connsiteX17" fmla="*/ 3488530 w 3490910"/>
                  <a:gd name="connsiteY17" fmla="*/ 88106 h 119062"/>
                  <a:gd name="connsiteX18" fmla="*/ 3490910 w 3490910"/>
                  <a:gd name="connsiteY18" fmla="*/ 119062 h 119062"/>
                  <a:gd name="connsiteX0" fmla="*/ 0 w 3488530"/>
                  <a:gd name="connsiteY0" fmla="*/ 0 h 116681"/>
                  <a:gd name="connsiteX1" fmla="*/ 502444 w 3488530"/>
                  <a:gd name="connsiteY1" fmla="*/ 0 h 116681"/>
                  <a:gd name="connsiteX2" fmla="*/ 502444 w 3488530"/>
                  <a:gd name="connsiteY2" fmla="*/ 14288 h 116681"/>
                  <a:gd name="connsiteX3" fmla="*/ 1176338 w 3488530"/>
                  <a:gd name="connsiteY3" fmla="*/ 14288 h 116681"/>
                  <a:gd name="connsiteX4" fmla="*/ 1176338 w 3488530"/>
                  <a:gd name="connsiteY4" fmla="*/ 23813 h 116681"/>
                  <a:gd name="connsiteX5" fmla="*/ 1252538 w 3488530"/>
                  <a:gd name="connsiteY5" fmla="*/ 26194 h 116681"/>
                  <a:gd name="connsiteX6" fmla="*/ 1252538 w 3488530"/>
                  <a:gd name="connsiteY6" fmla="*/ 35719 h 116681"/>
                  <a:gd name="connsiteX7" fmla="*/ 1326356 w 3488530"/>
                  <a:gd name="connsiteY7" fmla="*/ 35719 h 116681"/>
                  <a:gd name="connsiteX8" fmla="*/ 1326356 w 3488530"/>
                  <a:gd name="connsiteY8" fmla="*/ 45244 h 116681"/>
                  <a:gd name="connsiteX9" fmla="*/ 1654969 w 3488530"/>
                  <a:gd name="connsiteY9" fmla="*/ 45244 h 116681"/>
                  <a:gd name="connsiteX10" fmla="*/ 1654969 w 3488530"/>
                  <a:gd name="connsiteY10" fmla="*/ 57150 h 116681"/>
                  <a:gd name="connsiteX11" fmla="*/ 2493169 w 3488530"/>
                  <a:gd name="connsiteY11" fmla="*/ 57150 h 116681"/>
                  <a:gd name="connsiteX12" fmla="*/ 2493169 w 3488530"/>
                  <a:gd name="connsiteY12" fmla="*/ 64294 h 116681"/>
                  <a:gd name="connsiteX13" fmla="*/ 3052762 w 3488530"/>
                  <a:gd name="connsiteY13" fmla="*/ 61913 h 116681"/>
                  <a:gd name="connsiteX14" fmla="*/ 3052762 w 3488530"/>
                  <a:gd name="connsiteY14" fmla="*/ 76199 h 116681"/>
                  <a:gd name="connsiteX15" fmla="*/ 3074195 w 3488530"/>
                  <a:gd name="connsiteY15" fmla="*/ 78583 h 116681"/>
                  <a:gd name="connsiteX16" fmla="*/ 3074194 w 3488530"/>
                  <a:gd name="connsiteY16" fmla="*/ 90488 h 116681"/>
                  <a:gd name="connsiteX17" fmla="*/ 3488530 w 3488530"/>
                  <a:gd name="connsiteY17" fmla="*/ 88106 h 116681"/>
                  <a:gd name="connsiteX18" fmla="*/ 3486148 w 3488530"/>
                  <a:gd name="connsiteY18" fmla="*/ 116681 h 116681"/>
                  <a:gd name="connsiteX0" fmla="*/ 0 w 3488530"/>
                  <a:gd name="connsiteY0" fmla="*/ 0 h 116681"/>
                  <a:gd name="connsiteX1" fmla="*/ 502444 w 3488530"/>
                  <a:gd name="connsiteY1" fmla="*/ 0 h 116681"/>
                  <a:gd name="connsiteX2" fmla="*/ 502444 w 3488530"/>
                  <a:gd name="connsiteY2" fmla="*/ 14288 h 116681"/>
                  <a:gd name="connsiteX3" fmla="*/ 1176338 w 3488530"/>
                  <a:gd name="connsiteY3" fmla="*/ 14288 h 116681"/>
                  <a:gd name="connsiteX4" fmla="*/ 1176338 w 3488530"/>
                  <a:gd name="connsiteY4" fmla="*/ 23813 h 116681"/>
                  <a:gd name="connsiteX5" fmla="*/ 1252538 w 3488530"/>
                  <a:gd name="connsiteY5" fmla="*/ 26194 h 116681"/>
                  <a:gd name="connsiteX6" fmla="*/ 1252538 w 3488530"/>
                  <a:gd name="connsiteY6" fmla="*/ 35719 h 116681"/>
                  <a:gd name="connsiteX7" fmla="*/ 1326356 w 3488530"/>
                  <a:gd name="connsiteY7" fmla="*/ 35719 h 116681"/>
                  <a:gd name="connsiteX8" fmla="*/ 1326356 w 3488530"/>
                  <a:gd name="connsiteY8" fmla="*/ 45244 h 116681"/>
                  <a:gd name="connsiteX9" fmla="*/ 1654969 w 3488530"/>
                  <a:gd name="connsiteY9" fmla="*/ 45244 h 116681"/>
                  <a:gd name="connsiteX10" fmla="*/ 1654969 w 3488530"/>
                  <a:gd name="connsiteY10" fmla="*/ 57150 h 116681"/>
                  <a:gd name="connsiteX11" fmla="*/ 2493169 w 3488530"/>
                  <a:gd name="connsiteY11" fmla="*/ 57150 h 116681"/>
                  <a:gd name="connsiteX12" fmla="*/ 2493169 w 3488530"/>
                  <a:gd name="connsiteY12" fmla="*/ 64294 h 116681"/>
                  <a:gd name="connsiteX13" fmla="*/ 3052762 w 3488530"/>
                  <a:gd name="connsiteY13" fmla="*/ 61913 h 116681"/>
                  <a:gd name="connsiteX14" fmla="*/ 3052762 w 3488530"/>
                  <a:gd name="connsiteY14" fmla="*/ 76199 h 116681"/>
                  <a:gd name="connsiteX15" fmla="*/ 3074195 w 3488530"/>
                  <a:gd name="connsiteY15" fmla="*/ 78583 h 116681"/>
                  <a:gd name="connsiteX16" fmla="*/ 3074194 w 3488530"/>
                  <a:gd name="connsiteY16" fmla="*/ 90488 h 116681"/>
                  <a:gd name="connsiteX17" fmla="*/ 3488530 w 3488530"/>
                  <a:gd name="connsiteY17" fmla="*/ 88106 h 116681"/>
                  <a:gd name="connsiteX18" fmla="*/ 3486148 w 3488530"/>
                  <a:gd name="connsiteY18" fmla="*/ 116681 h 116681"/>
                  <a:gd name="connsiteX0" fmla="*/ 0 w 3490911"/>
                  <a:gd name="connsiteY0" fmla="*/ 0 h 114300"/>
                  <a:gd name="connsiteX1" fmla="*/ 502444 w 3490911"/>
                  <a:gd name="connsiteY1" fmla="*/ 0 h 114300"/>
                  <a:gd name="connsiteX2" fmla="*/ 502444 w 3490911"/>
                  <a:gd name="connsiteY2" fmla="*/ 14288 h 114300"/>
                  <a:gd name="connsiteX3" fmla="*/ 1176338 w 3490911"/>
                  <a:gd name="connsiteY3" fmla="*/ 14288 h 114300"/>
                  <a:gd name="connsiteX4" fmla="*/ 1176338 w 3490911"/>
                  <a:gd name="connsiteY4" fmla="*/ 23813 h 114300"/>
                  <a:gd name="connsiteX5" fmla="*/ 1252538 w 3490911"/>
                  <a:gd name="connsiteY5" fmla="*/ 26194 h 114300"/>
                  <a:gd name="connsiteX6" fmla="*/ 1252538 w 3490911"/>
                  <a:gd name="connsiteY6" fmla="*/ 35719 h 114300"/>
                  <a:gd name="connsiteX7" fmla="*/ 1326356 w 3490911"/>
                  <a:gd name="connsiteY7" fmla="*/ 35719 h 114300"/>
                  <a:gd name="connsiteX8" fmla="*/ 1326356 w 3490911"/>
                  <a:gd name="connsiteY8" fmla="*/ 45244 h 114300"/>
                  <a:gd name="connsiteX9" fmla="*/ 1654969 w 3490911"/>
                  <a:gd name="connsiteY9" fmla="*/ 45244 h 114300"/>
                  <a:gd name="connsiteX10" fmla="*/ 1654969 w 3490911"/>
                  <a:gd name="connsiteY10" fmla="*/ 57150 h 114300"/>
                  <a:gd name="connsiteX11" fmla="*/ 2493169 w 3490911"/>
                  <a:gd name="connsiteY11" fmla="*/ 57150 h 114300"/>
                  <a:gd name="connsiteX12" fmla="*/ 2493169 w 3490911"/>
                  <a:gd name="connsiteY12" fmla="*/ 64294 h 114300"/>
                  <a:gd name="connsiteX13" fmla="*/ 3052762 w 3490911"/>
                  <a:gd name="connsiteY13" fmla="*/ 61913 h 114300"/>
                  <a:gd name="connsiteX14" fmla="*/ 3052762 w 3490911"/>
                  <a:gd name="connsiteY14" fmla="*/ 76199 h 114300"/>
                  <a:gd name="connsiteX15" fmla="*/ 3074195 w 3490911"/>
                  <a:gd name="connsiteY15" fmla="*/ 78583 h 114300"/>
                  <a:gd name="connsiteX16" fmla="*/ 3074194 w 3490911"/>
                  <a:gd name="connsiteY16" fmla="*/ 90488 h 114300"/>
                  <a:gd name="connsiteX17" fmla="*/ 3488530 w 3490911"/>
                  <a:gd name="connsiteY17" fmla="*/ 88106 h 114300"/>
                  <a:gd name="connsiteX18" fmla="*/ 3490911 w 3490911"/>
                  <a:gd name="connsiteY18" fmla="*/ 114300 h 114300"/>
                  <a:gd name="connsiteX0" fmla="*/ 0 w 3488530"/>
                  <a:gd name="connsiteY0" fmla="*/ 0 h 114300"/>
                  <a:gd name="connsiteX1" fmla="*/ 502444 w 3488530"/>
                  <a:gd name="connsiteY1" fmla="*/ 0 h 114300"/>
                  <a:gd name="connsiteX2" fmla="*/ 502444 w 3488530"/>
                  <a:gd name="connsiteY2" fmla="*/ 14288 h 114300"/>
                  <a:gd name="connsiteX3" fmla="*/ 1176338 w 3488530"/>
                  <a:gd name="connsiteY3" fmla="*/ 14288 h 114300"/>
                  <a:gd name="connsiteX4" fmla="*/ 1176338 w 3488530"/>
                  <a:gd name="connsiteY4" fmla="*/ 23813 h 114300"/>
                  <a:gd name="connsiteX5" fmla="*/ 1252538 w 3488530"/>
                  <a:gd name="connsiteY5" fmla="*/ 26194 h 114300"/>
                  <a:gd name="connsiteX6" fmla="*/ 1252538 w 3488530"/>
                  <a:gd name="connsiteY6" fmla="*/ 35719 h 114300"/>
                  <a:gd name="connsiteX7" fmla="*/ 1326356 w 3488530"/>
                  <a:gd name="connsiteY7" fmla="*/ 35719 h 114300"/>
                  <a:gd name="connsiteX8" fmla="*/ 1326356 w 3488530"/>
                  <a:gd name="connsiteY8" fmla="*/ 45244 h 114300"/>
                  <a:gd name="connsiteX9" fmla="*/ 1654969 w 3488530"/>
                  <a:gd name="connsiteY9" fmla="*/ 45244 h 114300"/>
                  <a:gd name="connsiteX10" fmla="*/ 1654969 w 3488530"/>
                  <a:gd name="connsiteY10" fmla="*/ 57150 h 114300"/>
                  <a:gd name="connsiteX11" fmla="*/ 2493169 w 3488530"/>
                  <a:gd name="connsiteY11" fmla="*/ 57150 h 114300"/>
                  <a:gd name="connsiteX12" fmla="*/ 2493169 w 3488530"/>
                  <a:gd name="connsiteY12" fmla="*/ 64294 h 114300"/>
                  <a:gd name="connsiteX13" fmla="*/ 3052762 w 3488530"/>
                  <a:gd name="connsiteY13" fmla="*/ 61913 h 114300"/>
                  <a:gd name="connsiteX14" fmla="*/ 3052762 w 3488530"/>
                  <a:gd name="connsiteY14" fmla="*/ 76199 h 114300"/>
                  <a:gd name="connsiteX15" fmla="*/ 3074195 w 3488530"/>
                  <a:gd name="connsiteY15" fmla="*/ 78583 h 114300"/>
                  <a:gd name="connsiteX16" fmla="*/ 3074194 w 3488530"/>
                  <a:gd name="connsiteY16" fmla="*/ 90488 h 114300"/>
                  <a:gd name="connsiteX17" fmla="*/ 3488530 w 3488530"/>
                  <a:gd name="connsiteY17" fmla="*/ 88106 h 114300"/>
                  <a:gd name="connsiteX18" fmla="*/ 3486148 w 3488530"/>
                  <a:gd name="connsiteY18" fmla="*/ 114300 h 114300"/>
                  <a:gd name="connsiteX0" fmla="*/ 0 w 3488530"/>
                  <a:gd name="connsiteY0" fmla="*/ 0 h 114300"/>
                  <a:gd name="connsiteX1" fmla="*/ 502444 w 3488530"/>
                  <a:gd name="connsiteY1" fmla="*/ 0 h 114300"/>
                  <a:gd name="connsiteX2" fmla="*/ 502444 w 3488530"/>
                  <a:gd name="connsiteY2" fmla="*/ 14288 h 114300"/>
                  <a:gd name="connsiteX3" fmla="*/ 1176338 w 3488530"/>
                  <a:gd name="connsiteY3" fmla="*/ 14288 h 114300"/>
                  <a:gd name="connsiteX4" fmla="*/ 1176338 w 3488530"/>
                  <a:gd name="connsiteY4" fmla="*/ 23813 h 114300"/>
                  <a:gd name="connsiteX5" fmla="*/ 1252538 w 3488530"/>
                  <a:gd name="connsiteY5" fmla="*/ 26194 h 114300"/>
                  <a:gd name="connsiteX6" fmla="*/ 1252538 w 3488530"/>
                  <a:gd name="connsiteY6" fmla="*/ 35719 h 114300"/>
                  <a:gd name="connsiteX7" fmla="*/ 1326356 w 3488530"/>
                  <a:gd name="connsiteY7" fmla="*/ 35719 h 114300"/>
                  <a:gd name="connsiteX8" fmla="*/ 1326356 w 3488530"/>
                  <a:gd name="connsiteY8" fmla="*/ 45244 h 114300"/>
                  <a:gd name="connsiteX9" fmla="*/ 1654969 w 3488530"/>
                  <a:gd name="connsiteY9" fmla="*/ 45244 h 114300"/>
                  <a:gd name="connsiteX10" fmla="*/ 1654969 w 3488530"/>
                  <a:gd name="connsiteY10" fmla="*/ 57150 h 114300"/>
                  <a:gd name="connsiteX11" fmla="*/ 2493169 w 3488530"/>
                  <a:gd name="connsiteY11" fmla="*/ 57150 h 114300"/>
                  <a:gd name="connsiteX12" fmla="*/ 2493169 w 3488530"/>
                  <a:gd name="connsiteY12" fmla="*/ 64294 h 114300"/>
                  <a:gd name="connsiteX13" fmla="*/ 3052762 w 3488530"/>
                  <a:gd name="connsiteY13" fmla="*/ 61913 h 114300"/>
                  <a:gd name="connsiteX14" fmla="*/ 3052762 w 3488530"/>
                  <a:gd name="connsiteY14" fmla="*/ 76199 h 114300"/>
                  <a:gd name="connsiteX15" fmla="*/ 3074195 w 3488530"/>
                  <a:gd name="connsiteY15" fmla="*/ 78583 h 114300"/>
                  <a:gd name="connsiteX16" fmla="*/ 3074194 w 3488530"/>
                  <a:gd name="connsiteY16" fmla="*/ 90488 h 114300"/>
                  <a:gd name="connsiteX17" fmla="*/ 3488530 w 3488530"/>
                  <a:gd name="connsiteY17" fmla="*/ 88106 h 114300"/>
                  <a:gd name="connsiteX18" fmla="*/ 3488529 w 3488530"/>
                  <a:gd name="connsiteY18" fmla="*/ 114300 h 114300"/>
                  <a:gd name="connsiteX0" fmla="*/ 0 w 3488530"/>
                  <a:gd name="connsiteY0" fmla="*/ 0 h 119062"/>
                  <a:gd name="connsiteX1" fmla="*/ 502444 w 3488530"/>
                  <a:gd name="connsiteY1" fmla="*/ 0 h 119062"/>
                  <a:gd name="connsiteX2" fmla="*/ 502444 w 3488530"/>
                  <a:gd name="connsiteY2" fmla="*/ 14288 h 119062"/>
                  <a:gd name="connsiteX3" fmla="*/ 1176338 w 3488530"/>
                  <a:gd name="connsiteY3" fmla="*/ 14288 h 119062"/>
                  <a:gd name="connsiteX4" fmla="*/ 1176338 w 3488530"/>
                  <a:gd name="connsiteY4" fmla="*/ 23813 h 119062"/>
                  <a:gd name="connsiteX5" fmla="*/ 1252538 w 3488530"/>
                  <a:gd name="connsiteY5" fmla="*/ 26194 h 119062"/>
                  <a:gd name="connsiteX6" fmla="*/ 1252538 w 3488530"/>
                  <a:gd name="connsiteY6" fmla="*/ 35719 h 119062"/>
                  <a:gd name="connsiteX7" fmla="*/ 1326356 w 3488530"/>
                  <a:gd name="connsiteY7" fmla="*/ 35719 h 119062"/>
                  <a:gd name="connsiteX8" fmla="*/ 1326356 w 3488530"/>
                  <a:gd name="connsiteY8" fmla="*/ 45244 h 119062"/>
                  <a:gd name="connsiteX9" fmla="*/ 1654969 w 3488530"/>
                  <a:gd name="connsiteY9" fmla="*/ 45244 h 119062"/>
                  <a:gd name="connsiteX10" fmla="*/ 1654969 w 3488530"/>
                  <a:gd name="connsiteY10" fmla="*/ 57150 h 119062"/>
                  <a:gd name="connsiteX11" fmla="*/ 2493169 w 3488530"/>
                  <a:gd name="connsiteY11" fmla="*/ 57150 h 119062"/>
                  <a:gd name="connsiteX12" fmla="*/ 2493169 w 3488530"/>
                  <a:gd name="connsiteY12" fmla="*/ 64294 h 119062"/>
                  <a:gd name="connsiteX13" fmla="*/ 3052762 w 3488530"/>
                  <a:gd name="connsiteY13" fmla="*/ 61913 h 119062"/>
                  <a:gd name="connsiteX14" fmla="*/ 3052762 w 3488530"/>
                  <a:gd name="connsiteY14" fmla="*/ 76199 h 119062"/>
                  <a:gd name="connsiteX15" fmla="*/ 3074195 w 3488530"/>
                  <a:gd name="connsiteY15" fmla="*/ 78583 h 119062"/>
                  <a:gd name="connsiteX16" fmla="*/ 3074194 w 3488530"/>
                  <a:gd name="connsiteY16" fmla="*/ 90488 h 119062"/>
                  <a:gd name="connsiteX17" fmla="*/ 3488530 w 3488530"/>
                  <a:gd name="connsiteY17" fmla="*/ 88106 h 119062"/>
                  <a:gd name="connsiteX18" fmla="*/ 3488529 w 3488530"/>
                  <a:gd name="connsiteY18" fmla="*/ 119062 h 119062"/>
                  <a:gd name="connsiteX0" fmla="*/ 0 w 3488530"/>
                  <a:gd name="connsiteY0" fmla="*/ 0 h 122178"/>
                  <a:gd name="connsiteX1" fmla="*/ 502444 w 3488530"/>
                  <a:gd name="connsiteY1" fmla="*/ 0 h 122178"/>
                  <a:gd name="connsiteX2" fmla="*/ 502444 w 3488530"/>
                  <a:gd name="connsiteY2" fmla="*/ 14288 h 122178"/>
                  <a:gd name="connsiteX3" fmla="*/ 1176338 w 3488530"/>
                  <a:gd name="connsiteY3" fmla="*/ 14288 h 122178"/>
                  <a:gd name="connsiteX4" fmla="*/ 1176338 w 3488530"/>
                  <a:gd name="connsiteY4" fmla="*/ 23813 h 122178"/>
                  <a:gd name="connsiteX5" fmla="*/ 1252538 w 3488530"/>
                  <a:gd name="connsiteY5" fmla="*/ 26194 h 122178"/>
                  <a:gd name="connsiteX6" fmla="*/ 1252538 w 3488530"/>
                  <a:gd name="connsiteY6" fmla="*/ 35719 h 122178"/>
                  <a:gd name="connsiteX7" fmla="*/ 1326356 w 3488530"/>
                  <a:gd name="connsiteY7" fmla="*/ 35719 h 122178"/>
                  <a:gd name="connsiteX8" fmla="*/ 1326356 w 3488530"/>
                  <a:gd name="connsiteY8" fmla="*/ 45244 h 122178"/>
                  <a:gd name="connsiteX9" fmla="*/ 1654969 w 3488530"/>
                  <a:gd name="connsiteY9" fmla="*/ 45244 h 122178"/>
                  <a:gd name="connsiteX10" fmla="*/ 1654969 w 3488530"/>
                  <a:gd name="connsiteY10" fmla="*/ 57150 h 122178"/>
                  <a:gd name="connsiteX11" fmla="*/ 2493169 w 3488530"/>
                  <a:gd name="connsiteY11" fmla="*/ 57150 h 122178"/>
                  <a:gd name="connsiteX12" fmla="*/ 2493169 w 3488530"/>
                  <a:gd name="connsiteY12" fmla="*/ 64294 h 122178"/>
                  <a:gd name="connsiteX13" fmla="*/ 3052762 w 3488530"/>
                  <a:gd name="connsiteY13" fmla="*/ 61913 h 122178"/>
                  <a:gd name="connsiteX14" fmla="*/ 3052762 w 3488530"/>
                  <a:gd name="connsiteY14" fmla="*/ 76199 h 122178"/>
                  <a:gd name="connsiteX15" fmla="*/ 3074195 w 3488530"/>
                  <a:gd name="connsiteY15" fmla="*/ 78583 h 122178"/>
                  <a:gd name="connsiteX16" fmla="*/ 3074194 w 3488530"/>
                  <a:gd name="connsiteY16" fmla="*/ 90488 h 122178"/>
                  <a:gd name="connsiteX17" fmla="*/ 3488530 w 3488530"/>
                  <a:gd name="connsiteY17" fmla="*/ 88106 h 122178"/>
                  <a:gd name="connsiteX18" fmla="*/ 3488529 w 3488530"/>
                  <a:gd name="connsiteY18" fmla="*/ 119062 h 122178"/>
                  <a:gd name="connsiteX19" fmla="*/ 3483768 w 3488530"/>
                  <a:gd name="connsiteY19" fmla="*/ 121445 h 122178"/>
                  <a:gd name="connsiteX0" fmla="*/ 0 w 3905250"/>
                  <a:gd name="connsiteY0" fmla="*/ 0 h 121424"/>
                  <a:gd name="connsiteX1" fmla="*/ 502444 w 3905250"/>
                  <a:gd name="connsiteY1" fmla="*/ 0 h 121424"/>
                  <a:gd name="connsiteX2" fmla="*/ 502444 w 3905250"/>
                  <a:gd name="connsiteY2" fmla="*/ 14288 h 121424"/>
                  <a:gd name="connsiteX3" fmla="*/ 1176338 w 3905250"/>
                  <a:gd name="connsiteY3" fmla="*/ 14288 h 121424"/>
                  <a:gd name="connsiteX4" fmla="*/ 1176338 w 3905250"/>
                  <a:gd name="connsiteY4" fmla="*/ 23813 h 121424"/>
                  <a:gd name="connsiteX5" fmla="*/ 1252538 w 3905250"/>
                  <a:gd name="connsiteY5" fmla="*/ 26194 h 121424"/>
                  <a:gd name="connsiteX6" fmla="*/ 1252538 w 3905250"/>
                  <a:gd name="connsiteY6" fmla="*/ 35719 h 121424"/>
                  <a:gd name="connsiteX7" fmla="*/ 1326356 w 3905250"/>
                  <a:gd name="connsiteY7" fmla="*/ 35719 h 121424"/>
                  <a:gd name="connsiteX8" fmla="*/ 1326356 w 3905250"/>
                  <a:gd name="connsiteY8" fmla="*/ 45244 h 121424"/>
                  <a:gd name="connsiteX9" fmla="*/ 1654969 w 3905250"/>
                  <a:gd name="connsiteY9" fmla="*/ 45244 h 121424"/>
                  <a:gd name="connsiteX10" fmla="*/ 1654969 w 3905250"/>
                  <a:gd name="connsiteY10" fmla="*/ 57150 h 121424"/>
                  <a:gd name="connsiteX11" fmla="*/ 2493169 w 3905250"/>
                  <a:gd name="connsiteY11" fmla="*/ 57150 h 121424"/>
                  <a:gd name="connsiteX12" fmla="*/ 2493169 w 3905250"/>
                  <a:gd name="connsiteY12" fmla="*/ 64294 h 121424"/>
                  <a:gd name="connsiteX13" fmla="*/ 3052762 w 3905250"/>
                  <a:gd name="connsiteY13" fmla="*/ 61913 h 121424"/>
                  <a:gd name="connsiteX14" fmla="*/ 3052762 w 3905250"/>
                  <a:gd name="connsiteY14" fmla="*/ 76199 h 121424"/>
                  <a:gd name="connsiteX15" fmla="*/ 3074195 w 3905250"/>
                  <a:gd name="connsiteY15" fmla="*/ 78583 h 121424"/>
                  <a:gd name="connsiteX16" fmla="*/ 3074194 w 3905250"/>
                  <a:gd name="connsiteY16" fmla="*/ 90488 h 121424"/>
                  <a:gd name="connsiteX17" fmla="*/ 3488530 w 3905250"/>
                  <a:gd name="connsiteY17" fmla="*/ 88106 h 121424"/>
                  <a:gd name="connsiteX18" fmla="*/ 3488529 w 3905250"/>
                  <a:gd name="connsiteY18" fmla="*/ 119062 h 121424"/>
                  <a:gd name="connsiteX19" fmla="*/ 3905249 w 3905250"/>
                  <a:gd name="connsiteY19" fmla="*/ 119063 h 121424"/>
                  <a:gd name="connsiteX0" fmla="*/ 0 w 3936809"/>
                  <a:gd name="connsiteY0" fmla="*/ 0 h 121424"/>
                  <a:gd name="connsiteX1" fmla="*/ 502444 w 3936809"/>
                  <a:gd name="connsiteY1" fmla="*/ 0 h 121424"/>
                  <a:gd name="connsiteX2" fmla="*/ 502444 w 3936809"/>
                  <a:gd name="connsiteY2" fmla="*/ 14288 h 121424"/>
                  <a:gd name="connsiteX3" fmla="*/ 1176338 w 3936809"/>
                  <a:gd name="connsiteY3" fmla="*/ 14288 h 121424"/>
                  <a:gd name="connsiteX4" fmla="*/ 1176338 w 3936809"/>
                  <a:gd name="connsiteY4" fmla="*/ 23813 h 121424"/>
                  <a:gd name="connsiteX5" fmla="*/ 1252538 w 3936809"/>
                  <a:gd name="connsiteY5" fmla="*/ 26194 h 121424"/>
                  <a:gd name="connsiteX6" fmla="*/ 1252538 w 3936809"/>
                  <a:gd name="connsiteY6" fmla="*/ 35719 h 121424"/>
                  <a:gd name="connsiteX7" fmla="*/ 1326356 w 3936809"/>
                  <a:gd name="connsiteY7" fmla="*/ 35719 h 121424"/>
                  <a:gd name="connsiteX8" fmla="*/ 1326356 w 3936809"/>
                  <a:gd name="connsiteY8" fmla="*/ 45244 h 121424"/>
                  <a:gd name="connsiteX9" fmla="*/ 1654969 w 3936809"/>
                  <a:gd name="connsiteY9" fmla="*/ 45244 h 121424"/>
                  <a:gd name="connsiteX10" fmla="*/ 1654969 w 3936809"/>
                  <a:gd name="connsiteY10" fmla="*/ 57150 h 121424"/>
                  <a:gd name="connsiteX11" fmla="*/ 2493169 w 3936809"/>
                  <a:gd name="connsiteY11" fmla="*/ 57150 h 121424"/>
                  <a:gd name="connsiteX12" fmla="*/ 2493169 w 3936809"/>
                  <a:gd name="connsiteY12" fmla="*/ 64294 h 121424"/>
                  <a:gd name="connsiteX13" fmla="*/ 3052762 w 3936809"/>
                  <a:gd name="connsiteY13" fmla="*/ 61913 h 121424"/>
                  <a:gd name="connsiteX14" fmla="*/ 3052762 w 3936809"/>
                  <a:gd name="connsiteY14" fmla="*/ 76199 h 121424"/>
                  <a:gd name="connsiteX15" fmla="*/ 3074195 w 3936809"/>
                  <a:gd name="connsiteY15" fmla="*/ 78583 h 121424"/>
                  <a:gd name="connsiteX16" fmla="*/ 3074194 w 3936809"/>
                  <a:gd name="connsiteY16" fmla="*/ 90488 h 121424"/>
                  <a:gd name="connsiteX17" fmla="*/ 3488530 w 3936809"/>
                  <a:gd name="connsiteY17" fmla="*/ 88106 h 121424"/>
                  <a:gd name="connsiteX18" fmla="*/ 3488529 w 3936809"/>
                  <a:gd name="connsiteY18" fmla="*/ 119062 h 121424"/>
                  <a:gd name="connsiteX19" fmla="*/ 3905249 w 3936809"/>
                  <a:gd name="connsiteY19" fmla="*/ 119063 h 121424"/>
                  <a:gd name="connsiteX20" fmla="*/ 3907630 w 3936809"/>
                  <a:gd name="connsiteY20" fmla="*/ 111920 h 121424"/>
                  <a:gd name="connsiteX0" fmla="*/ 0 w 3936809"/>
                  <a:gd name="connsiteY0" fmla="*/ 0 h 145312"/>
                  <a:gd name="connsiteX1" fmla="*/ 502444 w 3936809"/>
                  <a:gd name="connsiteY1" fmla="*/ 0 h 145312"/>
                  <a:gd name="connsiteX2" fmla="*/ 502444 w 3936809"/>
                  <a:gd name="connsiteY2" fmla="*/ 14288 h 145312"/>
                  <a:gd name="connsiteX3" fmla="*/ 1176338 w 3936809"/>
                  <a:gd name="connsiteY3" fmla="*/ 14288 h 145312"/>
                  <a:gd name="connsiteX4" fmla="*/ 1176338 w 3936809"/>
                  <a:gd name="connsiteY4" fmla="*/ 23813 h 145312"/>
                  <a:gd name="connsiteX5" fmla="*/ 1252538 w 3936809"/>
                  <a:gd name="connsiteY5" fmla="*/ 26194 h 145312"/>
                  <a:gd name="connsiteX6" fmla="*/ 1252538 w 3936809"/>
                  <a:gd name="connsiteY6" fmla="*/ 35719 h 145312"/>
                  <a:gd name="connsiteX7" fmla="*/ 1326356 w 3936809"/>
                  <a:gd name="connsiteY7" fmla="*/ 35719 h 145312"/>
                  <a:gd name="connsiteX8" fmla="*/ 1326356 w 3936809"/>
                  <a:gd name="connsiteY8" fmla="*/ 45244 h 145312"/>
                  <a:gd name="connsiteX9" fmla="*/ 1654969 w 3936809"/>
                  <a:gd name="connsiteY9" fmla="*/ 45244 h 145312"/>
                  <a:gd name="connsiteX10" fmla="*/ 1654969 w 3936809"/>
                  <a:gd name="connsiteY10" fmla="*/ 57150 h 145312"/>
                  <a:gd name="connsiteX11" fmla="*/ 2493169 w 3936809"/>
                  <a:gd name="connsiteY11" fmla="*/ 57150 h 145312"/>
                  <a:gd name="connsiteX12" fmla="*/ 2493169 w 3936809"/>
                  <a:gd name="connsiteY12" fmla="*/ 64294 h 145312"/>
                  <a:gd name="connsiteX13" fmla="*/ 3052762 w 3936809"/>
                  <a:gd name="connsiteY13" fmla="*/ 61913 h 145312"/>
                  <a:gd name="connsiteX14" fmla="*/ 3052762 w 3936809"/>
                  <a:gd name="connsiteY14" fmla="*/ 76199 h 145312"/>
                  <a:gd name="connsiteX15" fmla="*/ 3074195 w 3936809"/>
                  <a:gd name="connsiteY15" fmla="*/ 78583 h 145312"/>
                  <a:gd name="connsiteX16" fmla="*/ 3074194 w 3936809"/>
                  <a:gd name="connsiteY16" fmla="*/ 90488 h 145312"/>
                  <a:gd name="connsiteX17" fmla="*/ 3488530 w 3936809"/>
                  <a:gd name="connsiteY17" fmla="*/ 88106 h 145312"/>
                  <a:gd name="connsiteX18" fmla="*/ 3488529 w 3936809"/>
                  <a:gd name="connsiteY18" fmla="*/ 119062 h 145312"/>
                  <a:gd name="connsiteX19" fmla="*/ 3905249 w 3936809"/>
                  <a:gd name="connsiteY19" fmla="*/ 119063 h 145312"/>
                  <a:gd name="connsiteX20" fmla="*/ 3907630 w 3936809"/>
                  <a:gd name="connsiteY20" fmla="*/ 145257 h 145312"/>
                  <a:gd name="connsiteX0" fmla="*/ 0 w 3936183"/>
                  <a:gd name="connsiteY0" fmla="*/ 0 h 145312"/>
                  <a:gd name="connsiteX1" fmla="*/ 502444 w 3936183"/>
                  <a:gd name="connsiteY1" fmla="*/ 0 h 145312"/>
                  <a:gd name="connsiteX2" fmla="*/ 502444 w 3936183"/>
                  <a:gd name="connsiteY2" fmla="*/ 14288 h 145312"/>
                  <a:gd name="connsiteX3" fmla="*/ 1176338 w 3936183"/>
                  <a:gd name="connsiteY3" fmla="*/ 14288 h 145312"/>
                  <a:gd name="connsiteX4" fmla="*/ 1176338 w 3936183"/>
                  <a:gd name="connsiteY4" fmla="*/ 23813 h 145312"/>
                  <a:gd name="connsiteX5" fmla="*/ 1252538 w 3936183"/>
                  <a:gd name="connsiteY5" fmla="*/ 26194 h 145312"/>
                  <a:gd name="connsiteX6" fmla="*/ 1252538 w 3936183"/>
                  <a:gd name="connsiteY6" fmla="*/ 35719 h 145312"/>
                  <a:gd name="connsiteX7" fmla="*/ 1326356 w 3936183"/>
                  <a:gd name="connsiteY7" fmla="*/ 35719 h 145312"/>
                  <a:gd name="connsiteX8" fmla="*/ 1326356 w 3936183"/>
                  <a:gd name="connsiteY8" fmla="*/ 45244 h 145312"/>
                  <a:gd name="connsiteX9" fmla="*/ 1654969 w 3936183"/>
                  <a:gd name="connsiteY9" fmla="*/ 45244 h 145312"/>
                  <a:gd name="connsiteX10" fmla="*/ 1654969 w 3936183"/>
                  <a:gd name="connsiteY10" fmla="*/ 57150 h 145312"/>
                  <a:gd name="connsiteX11" fmla="*/ 2493169 w 3936183"/>
                  <a:gd name="connsiteY11" fmla="*/ 57150 h 145312"/>
                  <a:gd name="connsiteX12" fmla="*/ 2493169 w 3936183"/>
                  <a:gd name="connsiteY12" fmla="*/ 64294 h 145312"/>
                  <a:gd name="connsiteX13" fmla="*/ 3052762 w 3936183"/>
                  <a:gd name="connsiteY13" fmla="*/ 61913 h 145312"/>
                  <a:gd name="connsiteX14" fmla="*/ 3052762 w 3936183"/>
                  <a:gd name="connsiteY14" fmla="*/ 76199 h 145312"/>
                  <a:gd name="connsiteX15" fmla="*/ 3074195 w 3936183"/>
                  <a:gd name="connsiteY15" fmla="*/ 78583 h 145312"/>
                  <a:gd name="connsiteX16" fmla="*/ 3074194 w 3936183"/>
                  <a:gd name="connsiteY16" fmla="*/ 90488 h 145312"/>
                  <a:gd name="connsiteX17" fmla="*/ 3488530 w 3936183"/>
                  <a:gd name="connsiteY17" fmla="*/ 88106 h 145312"/>
                  <a:gd name="connsiteX18" fmla="*/ 3488529 w 3936183"/>
                  <a:gd name="connsiteY18" fmla="*/ 119062 h 145312"/>
                  <a:gd name="connsiteX19" fmla="*/ 3905249 w 3936183"/>
                  <a:gd name="connsiteY19" fmla="*/ 119063 h 145312"/>
                  <a:gd name="connsiteX20" fmla="*/ 3905249 w 3936183"/>
                  <a:gd name="connsiteY20" fmla="*/ 145257 h 145312"/>
                  <a:gd name="connsiteX0" fmla="*/ 0 w 3905250"/>
                  <a:gd name="connsiteY0" fmla="*/ 0 h 145257"/>
                  <a:gd name="connsiteX1" fmla="*/ 502444 w 3905250"/>
                  <a:gd name="connsiteY1" fmla="*/ 0 h 145257"/>
                  <a:gd name="connsiteX2" fmla="*/ 502444 w 3905250"/>
                  <a:gd name="connsiteY2" fmla="*/ 14288 h 145257"/>
                  <a:gd name="connsiteX3" fmla="*/ 1176338 w 3905250"/>
                  <a:gd name="connsiteY3" fmla="*/ 14288 h 145257"/>
                  <a:gd name="connsiteX4" fmla="*/ 1176338 w 3905250"/>
                  <a:gd name="connsiteY4" fmla="*/ 23813 h 145257"/>
                  <a:gd name="connsiteX5" fmla="*/ 1252538 w 3905250"/>
                  <a:gd name="connsiteY5" fmla="*/ 26194 h 145257"/>
                  <a:gd name="connsiteX6" fmla="*/ 1252538 w 3905250"/>
                  <a:gd name="connsiteY6" fmla="*/ 35719 h 145257"/>
                  <a:gd name="connsiteX7" fmla="*/ 1326356 w 3905250"/>
                  <a:gd name="connsiteY7" fmla="*/ 35719 h 145257"/>
                  <a:gd name="connsiteX8" fmla="*/ 1326356 w 3905250"/>
                  <a:gd name="connsiteY8" fmla="*/ 45244 h 145257"/>
                  <a:gd name="connsiteX9" fmla="*/ 1654969 w 3905250"/>
                  <a:gd name="connsiteY9" fmla="*/ 45244 h 145257"/>
                  <a:gd name="connsiteX10" fmla="*/ 1654969 w 3905250"/>
                  <a:gd name="connsiteY10" fmla="*/ 57150 h 145257"/>
                  <a:gd name="connsiteX11" fmla="*/ 2493169 w 3905250"/>
                  <a:gd name="connsiteY11" fmla="*/ 57150 h 145257"/>
                  <a:gd name="connsiteX12" fmla="*/ 2493169 w 3905250"/>
                  <a:gd name="connsiteY12" fmla="*/ 64294 h 145257"/>
                  <a:gd name="connsiteX13" fmla="*/ 3052762 w 3905250"/>
                  <a:gd name="connsiteY13" fmla="*/ 61913 h 145257"/>
                  <a:gd name="connsiteX14" fmla="*/ 3052762 w 3905250"/>
                  <a:gd name="connsiteY14" fmla="*/ 76199 h 145257"/>
                  <a:gd name="connsiteX15" fmla="*/ 3074195 w 3905250"/>
                  <a:gd name="connsiteY15" fmla="*/ 78583 h 145257"/>
                  <a:gd name="connsiteX16" fmla="*/ 3074194 w 3905250"/>
                  <a:gd name="connsiteY16" fmla="*/ 90488 h 145257"/>
                  <a:gd name="connsiteX17" fmla="*/ 3488530 w 3905250"/>
                  <a:gd name="connsiteY17" fmla="*/ 88106 h 145257"/>
                  <a:gd name="connsiteX18" fmla="*/ 3488529 w 3905250"/>
                  <a:gd name="connsiteY18" fmla="*/ 119062 h 145257"/>
                  <a:gd name="connsiteX19" fmla="*/ 3905249 w 3905250"/>
                  <a:gd name="connsiteY19" fmla="*/ 119063 h 145257"/>
                  <a:gd name="connsiteX20" fmla="*/ 3905249 w 3905250"/>
                  <a:gd name="connsiteY20" fmla="*/ 145257 h 145257"/>
                  <a:gd name="connsiteX0" fmla="*/ 0 w 3907630"/>
                  <a:gd name="connsiteY0" fmla="*/ 0 h 148053"/>
                  <a:gd name="connsiteX1" fmla="*/ 502444 w 3907630"/>
                  <a:gd name="connsiteY1" fmla="*/ 0 h 148053"/>
                  <a:gd name="connsiteX2" fmla="*/ 502444 w 3907630"/>
                  <a:gd name="connsiteY2" fmla="*/ 14288 h 148053"/>
                  <a:gd name="connsiteX3" fmla="*/ 1176338 w 3907630"/>
                  <a:gd name="connsiteY3" fmla="*/ 14288 h 148053"/>
                  <a:gd name="connsiteX4" fmla="*/ 1176338 w 3907630"/>
                  <a:gd name="connsiteY4" fmla="*/ 23813 h 148053"/>
                  <a:gd name="connsiteX5" fmla="*/ 1252538 w 3907630"/>
                  <a:gd name="connsiteY5" fmla="*/ 26194 h 148053"/>
                  <a:gd name="connsiteX6" fmla="*/ 1252538 w 3907630"/>
                  <a:gd name="connsiteY6" fmla="*/ 35719 h 148053"/>
                  <a:gd name="connsiteX7" fmla="*/ 1326356 w 3907630"/>
                  <a:gd name="connsiteY7" fmla="*/ 35719 h 148053"/>
                  <a:gd name="connsiteX8" fmla="*/ 1326356 w 3907630"/>
                  <a:gd name="connsiteY8" fmla="*/ 45244 h 148053"/>
                  <a:gd name="connsiteX9" fmla="*/ 1654969 w 3907630"/>
                  <a:gd name="connsiteY9" fmla="*/ 45244 h 148053"/>
                  <a:gd name="connsiteX10" fmla="*/ 1654969 w 3907630"/>
                  <a:gd name="connsiteY10" fmla="*/ 57150 h 148053"/>
                  <a:gd name="connsiteX11" fmla="*/ 2493169 w 3907630"/>
                  <a:gd name="connsiteY11" fmla="*/ 57150 h 148053"/>
                  <a:gd name="connsiteX12" fmla="*/ 2493169 w 3907630"/>
                  <a:gd name="connsiteY12" fmla="*/ 64294 h 148053"/>
                  <a:gd name="connsiteX13" fmla="*/ 3052762 w 3907630"/>
                  <a:gd name="connsiteY13" fmla="*/ 61913 h 148053"/>
                  <a:gd name="connsiteX14" fmla="*/ 3052762 w 3907630"/>
                  <a:gd name="connsiteY14" fmla="*/ 76199 h 148053"/>
                  <a:gd name="connsiteX15" fmla="*/ 3074195 w 3907630"/>
                  <a:gd name="connsiteY15" fmla="*/ 78583 h 148053"/>
                  <a:gd name="connsiteX16" fmla="*/ 3074194 w 3907630"/>
                  <a:gd name="connsiteY16" fmla="*/ 90488 h 148053"/>
                  <a:gd name="connsiteX17" fmla="*/ 3488530 w 3907630"/>
                  <a:gd name="connsiteY17" fmla="*/ 88106 h 148053"/>
                  <a:gd name="connsiteX18" fmla="*/ 3488529 w 3907630"/>
                  <a:gd name="connsiteY18" fmla="*/ 119062 h 148053"/>
                  <a:gd name="connsiteX19" fmla="*/ 3905249 w 3907630"/>
                  <a:gd name="connsiteY19" fmla="*/ 119063 h 148053"/>
                  <a:gd name="connsiteX20" fmla="*/ 3905249 w 3907630"/>
                  <a:gd name="connsiteY20" fmla="*/ 145257 h 148053"/>
                  <a:gd name="connsiteX21" fmla="*/ 3907630 w 3907630"/>
                  <a:gd name="connsiteY21" fmla="*/ 147640 h 148053"/>
                  <a:gd name="connsiteX0" fmla="*/ 0 w 4710111"/>
                  <a:gd name="connsiteY0" fmla="*/ 0 h 148053"/>
                  <a:gd name="connsiteX1" fmla="*/ 502444 w 4710111"/>
                  <a:gd name="connsiteY1" fmla="*/ 0 h 148053"/>
                  <a:gd name="connsiteX2" fmla="*/ 502444 w 4710111"/>
                  <a:gd name="connsiteY2" fmla="*/ 14288 h 148053"/>
                  <a:gd name="connsiteX3" fmla="*/ 1176338 w 4710111"/>
                  <a:gd name="connsiteY3" fmla="*/ 14288 h 148053"/>
                  <a:gd name="connsiteX4" fmla="*/ 1176338 w 4710111"/>
                  <a:gd name="connsiteY4" fmla="*/ 23813 h 148053"/>
                  <a:gd name="connsiteX5" fmla="*/ 1252538 w 4710111"/>
                  <a:gd name="connsiteY5" fmla="*/ 26194 h 148053"/>
                  <a:gd name="connsiteX6" fmla="*/ 1252538 w 4710111"/>
                  <a:gd name="connsiteY6" fmla="*/ 35719 h 148053"/>
                  <a:gd name="connsiteX7" fmla="*/ 1326356 w 4710111"/>
                  <a:gd name="connsiteY7" fmla="*/ 35719 h 148053"/>
                  <a:gd name="connsiteX8" fmla="*/ 1326356 w 4710111"/>
                  <a:gd name="connsiteY8" fmla="*/ 45244 h 148053"/>
                  <a:gd name="connsiteX9" fmla="*/ 1654969 w 4710111"/>
                  <a:gd name="connsiteY9" fmla="*/ 45244 h 148053"/>
                  <a:gd name="connsiteX10" fmla="*/ 1654969 w 4710111"/>
                  <a:gd name="connsiteY10" fmla="*/ 57150 h 148053"/>
                  <a:gd name="connsiteX11" fmla="*/ 2493169 w 4710111"/>
                  <a:gd name="connsiteY11" fmla="*/ 57150 h 148053"/>
                  <a:gd name="connsiteX12" fmla="*/ 2493169 w 4710111"/>
                  <a:gd name="connsiteY12" fmla="*/ 64294 h 148053"/>
                  <a:gd name="connsiteX13" fmla="*/ 3052762 w 4710111"/>
                  <a:gd name="connsiteY13" fmla="*/ 61913 h 148053"/>
                  <a:gd name="connsiteX14" fmla="*/ 3052762 w 4710111"/>
                  <a:gd name="connsiteY14" fmla="*/ 76199 h 148053"/>
                  <a:gd name="connsiteX15" fmla="*/ 3074195 w 4710111"/>
                  <a:gd name="connsiteY15" fmla="*/ 78583 h 148053"/>
                  <a:gd name="connsiteX16" fmla="*/ 3074194 w 4710111"/>
                  <a:gd name="connsiteY16" fmla="*/ 90488 h 148053"/>
                  <a:gd name="connsiteX17" fmla="*/ 3488530 w 4710111"/>
                  <a:gd name="connsiteY17" fmla="*/ 88106 h 148053"/>
                  <a:gd name="connsiteX18" fmla="*/ 3488529 w 4710111"/>
                  <a:gd name="connsiteY18" fmla="*/ 119062 h 148053"/>
                  <a:gd name="connsiteX19" fmla="*/ 3905249 w 4710111"/>
                  <a:gd name="connsiteY19" fmla="*/ 119063 h 148053"/>
                  <a:gd name="connsiteX20" fmla="*/ 3905249 w 4710111"/>
                  <a:gd name="connsiteY20" fmla="*/ 145257 h 148053"/>
                  <a:gd name="connsiteX21" fmla="*/ 4710111 w 4710111"/>
                  <a:gd name="connsiteY21" fmla="*/ 147640 h 148053"/>
                  <a:gd name="connsiteX0" fmla="*/ 0 w 4707730"/>
                  <a:gd name="connsiteY0" fmla="*/ 0 h 152402"/>
                  <a:gd name="connsiteX1" fmla="*/ 502444 w 4707730"/>
                  <a:gd name="connsiteY1" fmla="*/ 0 h 152402"/>
                  <a:gd name="connsiteX2" fmla="*/ 502444 w 4707730"/>
                  <a:gd name="connsiteY2" fmla="*/ 14288 h 152402"/>
                  <a:gd name="connsiteX3" fmla="*/ 1176338 w 4707730"/>
                  <a:gd name="connsiteY3" fmla="*/ 14288 h 152402"/>
                  <a:gd name="connsiteX4" fmla="*/ 1176338 w 4707730"/>
                  <a:gd name="connsiteY4" fmla="*/ 23813 h 152402"/>
                  <a:gd name="connsiteX5" fmla="*/ 1252538 w 4707730"/>
                  <a:gd name="connsiteY5" fmla="*/ 26194 h 152402"/>
                  <a:gd name="connsiteX6" fmla="*/ 1252538 w 4707730"/>
                  <a:gd name="connsiteY6" fmla="*/ 35719 h 152402"/>
                  <a:gd name="connsiteX7" fmla="*/ 1326356 w 4707730"/>
                  <a:gd name="connsiteY7" fmla="*/ 35719 h 152402"/>
                  <a:gd name="connsiteX8" fmla="*/ 1326356 w 4707730"/>
                  <a:gd name="connsiteY8" fmla="*/ 45244 h 152402"/>
                  <a:gd name="connsiteX9" fmla="*/ 1654969 w 4707730"/>
                  <a:gd name="connsiteY9" fmla="*/ 45244 h 152402"/>
                  <a:gd name="connsiteX10" fmla="*/ 1654969 w 4707730"/>
                  <a:gd name="connsiteY10" fmla="*/ 57150 h 152402"/>
                  <a:gd name="connsiteX11" fmla="*/ 2493169 w 4707730"/>
                  <a:gd name="connsiteY11" fmla="*/ 57150 h 152402"/>
                  <a:gd name="connsiteX12" fmla="*/ 2493169 w 4707730"/>
                  <a:gd name="connsiteY12" fmla="*/ 64294 h 152402"/>
                  <a:gd name="connsiteX13" fmla="*/ 3052762 w 4707730"/>
                  <a:gd name="connsiteY13" fmla="*/ 61913 h 152402"/>
                  <a:gd name="connsiteX14" fmla="*/ 3052762 w 4707730"/>
                  <a:gd name="connsiteY14" fmla="*/ 76199 h 152402"/>
                  <a:gd name="connsiteX15" fmla="*/ 3074195 w 4707730"/>
                  <a:gd name="connsiteY15" fmla="*/ 78583 h 152402"/>
                  <a:gd name="connsiteX16" fmla="*/ 3074194 w 4707730"/>
                  <a:gd name="connsiteY16" fmla="*/ 90488 h 152402"/>
                  <a:gd name="connsiteX17" fmla="*/ 3488530 w 4707730"/>
                  <a:gd name="connsiteY17" fmla="*/ 88106 h 152402"/>
                  <a:gd name="connsiteX18" fmla="*/ 3488529 w 4707730"/>
                  <a:gd name="connsiteY18" fmla="*/ 119062 h 152402"/>
                  <a:gd name="connsiteX19" fmla="*/ 3905249 w 4707730"/>
                  <a:gd name="connsiteY19" fmla="*/ 119063 h 152402"/>
                  <a:gd name="connsiteX20" fmla="*/ 3905249 w 4707730"/>
                  <a:gd name="connsiteY20" fmla="*/ 145257 h 152402"/>
                  <a:gd name="connsiteX21" fmla="*/ 4707730 w 4707730"/>
                  <a:gd name="connsiteY21" fmla="*/ 152402 h 152402"/>
                  <a:gd name="connsiteX0" fmla="*/ 0 w 4707730"/>
                  <a:gd name="connsiteY0" fmla="*/ 0 h 150021"/>
                  <a:gd name="connsiteX1" fmla="*/ 502444 w 4707730"/>
                  <a:gd name="connsiteY1" fmla="*/ 0 h 150021"/>
                  <a:gd name="connsiteX2" fmla="*/ 502444 w 4707730"/>
                  <a:gd name="connsiteY2" fmla="*/ 14288 h 150021"/>
                  <a:gd name="connsiteX3" fmla="*/ 1176338 w 4707730"/>
                  <a:gd name="connsiteY3" fmla="*/ 14288 h 150021"/>
                  <a:gd name="connsiteX4" fmla="*/ 1176338 w 4707730"/>
                  <a:gd name="connsiteY4" fmla="*/ 23813 h 150021"/>
                  <a:gd name="connsiteX5" fmla="*/ 1252538 w 4707730"/>
                  <a:gd name="connsiteY5" fmla="*/ 26194 h 150021"/>
                  <a:gd name="connsiteX6" fmla="*/ 1252538 w 4707730"/>
                  <a:gd name="connsiteY6" fmla="*/ 35719 h 150021"/>
                  <a:gd name="connsiteX7" fmla="*/ 1326356 w 4707730"/>
                  <a:gd name="connsiteY7" fmla="*/ 35719 h 150021"/>
                  <a:gd name="connsiteX8" fmla="*/ 1326356 w 4707730"/>
                  <a:gd name="connsiteY8" fmla="*/ 45244 h 150021"/>
                  <a:gd name="connsiteX9" fmla="*/ 1654969 w 4707730"/>
                  <a:gd name="connsiteY9" fmla="*/ 45244 h 150021"/>
                  <a:gd name="connsiteX10" fmla="*/ 1654969 w 4707730"/>
                  <a:gd name="connsiteY10" fmla="*/ 57150 h 150021"/>
                  <a:gd name="connsiteX11" fmla="*/ 2493169 w 4707730"/>
                  <a:gd name="connsiteY11" fmla="*/ 57150 h 150021"/>
                  <a:gd name="connsiteX12" fmla="*/ 2493169 w 4707730"/>
                  <a:gd name="connsiteY12" fmla="*/ 64294 h 150021"/>
                  <a:gd name="connsiteX13" fmla="*/ 3052762 w 4707730"/>
                  <a:gd name="connsiteY13" fmla="*/ 61913 h 150021"/>
                  <a:gd name="connsiteX14" fmla="*/ 3052762 w 4707730"/>
                  <a:gd name="connsiteY14" fmla="*/ 76199 h 150021"/>
                  <a:gd name="connsiteX15" fmla="*/ 3074195 w 4707730"/>
                  <a:gd name="connsiteY15" fmla="*/ 78583 h 150021"/>
                  <a:gd name="connsiteX16" fmla="*/ 3074194 w 4707730"/>
                  <a:gd name="connsiteY16" fmla="*/ 90488 h 150021"/>
                  <a:gd name="connsiteX17" fmla="*/ 3488530 w 4707730"/>
                  <a:gd name="connsiteY17" fmla="*/ 88106 h 150021"/>
                  <a:gd name="connsiteX18" fmla="*/ 3488529 w 4707730"/>
                  <a:gd name="connsiteY18" fmla="*/ 119062 h 150021"/>
                  <a:gd name="connsiteX19" fmla="*/ 3905249 w 4707730"/>
                  <a:gd name="connsiteY19" fmla="*/ 119063 h 150021"/>
                  <a:gd name="connsiteX20" fmla="*/ 3905249 w 4707730"/>
                  <a:gd name="connsiteY20" fmla="*/ 145257 h 150021"/>
                  <a:gd name="connsiteX21" fmla="*/ 4707730 w 4707730"/>
                  <a:gd name="connsiteY21" fmla="*/ 150021 h 150021"/>
                  <a:gd name="connsiteX0" fmla="*/ 0 w 4707730"/>
                  <a:gd name="connsiteY0" fmla="*/ 0 h 150434"/>
                  <a:gd name="connsiteX1" fmla="*/ 502444 w 4707730"/>
                  <a:gd name="connsiteY1" fmla="*/ 0 h 150434"/>
                  <a:gd name="connsiteX2" fmla="*/ 502444 w 4707730"/>
                  <a:gd name="connsiteY2" fmla="*/ 14288 h 150434"/>
                  <a:gd name="connsiteX3" fmla="*/ 1176338 w 4707730"/>
                  <a:gd name="connsiteY3" fmla="*/ 14288 h 150434"/>
                  <a:gd name="connsiteX4" fmla="*/ 1176338 w 4707730"/>
                  <a:gd name="connsiteY4" fmla="*/ 23813 h 150434"/>
                  <a:gd name="connsiteX5" fmla="*/ 1252538 w 4707730"/>
                  <a:gd name="connsiteY5" fmla="*/ 26194 h 150434"/>
                  <a:gd name="connsiteX6" fmla="*/ 1252538 w 4707730"/>
                  <a:gd name="connsiteY6" fmla="*/ 35719 h 150434"/>
                  <a:gd name="connsiteX7" fmla="*/ 1326356 w 4707730"/>
                  <a:gd name="connsiteY7" fmla="*/ 35719 h 150434"/>
                  <a:gd name="connsiteX8" fmla="*/ 1326356 w 4707730"/>
                  <a:gd name="connsiteY8" fmla="*/ 45244 h 150434"/>
                  <a:gd name="connsiteX9" fmla="*/ 1654969 w 4707730"/>
                  <a:gd name="connsiteY9" fmla="*/ 45244 h 150434"/>
                  <a:gd name="connsiteX10" fmla="*/ 1654969 w 4707730"/>
                  <a:gd name="connsiteY10" fmla="*/ 57150 h 150434"/>
                  <a:gd name="connsiteX11" fmla="*/ 2493169 w 4707730"/>
                  <a:gd name="connsiteY11" fmla="*/ 57150 h 150434"/>
                  <a:gd name="connsiteX12" fmla="*/ 2493169 w 4707730"/>
                  <a:gd name="connsiteY12" fmla="*/ 64294 h 150434"/>
                  <a:gd name="connsiteX13" fmla="*/ 3052762 w 4707730"/>
                  <a:gd name="connsiteY13" fmla="*/ 61913 h 150434"/>
                  <a:gd name="connsiteX14" fmla="*/ 3052762 w 4707730"/>
                  <a:gd name="connsiteY14" fmla="*/ 76199 h 150434"/>
                  <a:gd name="connsiteX15" fmla="*/ 3074195 w 4707730"/>
                  <a:gd name="connsiteY15" fmla="*/ 78583 h 150434"/>
                  <a:gd name="connsiteX16" fmla="*/ 3074194 w 4707730"/>
                  <a:gd name="connsiteY16" fmla="*/ 90488 h 150434"/>
                  <a:gd name="connsiteX17" fmla="*/ 3488530 w 4707730"/>
                  <a:gd name="connsiteY17" fmla="*/ 88106 h 150434"/>
                  <a:gd name="connsiteX18" fmla="*/ 3488529 w 4707730"/>
                  <a:gd name="connsiteY18" fmla="*/ 119062 h 150434"/>
                  <a:gd name="connsiteX19" fmla="*/ 3905249 w 4707730"/>
                  <a:gd name="connsiteY19" fmla="*/ 119063 h 150434"/>
                  <a:gd name="connsiteX20" fmla="*/ 3905249 w 4707730"/>
                  <a:gd name="connsiteY20" fmla="*/ 147638 h 150434"/>
                  <a:gd name="connsiteX21" fmla="*/ 4707730 w 4707730"/>
                  <a:gd name="connsiteY21" fmla="*/ 150021 h 150434"/>
                  <a:gd name="connsiteX0" fmla="*/ 0 w 4707730"/>
                  <a:gd name="connsiteY0" fmla="*/ 0 h 153970"/>
                  <a:gd name="connsiteX1" fmla="*/ 502444 w 4707730"/>
                  <a:gd name="connsiteY1" fmla="*/ 0 h 153970"/>
                  <a:gd name="connsiteX2" fmla="*/ 502444 w 4707730"/>
                  <a:gd name="connsiteY2" fmla="*/ 14288 h 153970"/>
                  <a:gd name="connsiteX3" fmla="*/ 1176338 w 4707730"/>
                  <a:gd name="connsiteY3" fmla="*/ 14288 h 153970"/>
                  <a:gd name="connsiteX4" fmla="*/ 1176338 w 4707730"/>
                  <a:gd name="connsiteY4" fmla="*/ 23813 h 153970"/>
                  <a:gd name="connsiteX5" fmla="*/ 1252538 w 4707730"/>
                  <a:gd name="connsiteY5" fmla="*/ 26194 h 153970"/>
                  <a:gd name="connsiteX6" fmla="*/ 1252538 w 4707730"/>
                  <a:gd name="connsiteY6" fmla="*/ 35719 h 153970"/>
                  <a:gd name="connsiteX7" fmla="*/ 1326356 w 4707730"/>
                  <a:gd name="connsiteY7" fmla="*/ 35719 h 153970"/>
                  <a:gd name="connsiteX8" fmla="*/ 1326356 w 4707730"/>
                  <a:gd name="connsiteY8" fmla="*/ 45244 h 153970"/>
                  <a:gd name="connsiteX9" fmla="*/ 1654969 w 4707730"/>
                  <a:gd name="connsiteY9" fmla="*/ 45244 h 153970"/>
                  <a:gd name="connsiteX10" fmla="*/ 1654969 w 4707730"/>
                  <a:gd name="connsiteY10" fmla="*/ 57150 h 153970"/>
                  <a:gd name="connsiteX11" fmla="*/ 2493169 w 4707730"/>
                  <a:gd name="connsiteY11" fmla="*/ 57150 h 153970"/>
                  <a:gd name="connsiteX12" fmla="*/ 2493169 w 4707730"/>
                  <a:gd name="connsiteY12" fmla="*/ 64294 h 153970"/>
                  <a:gd name="connsiteX13" fmla="*/ 3052762 w 4707730"/>
                  <a:gd name="connsiteY13" fmla="*/ 61913 h 153970"/>
                  <a:gd name="connsiteX14" fmla="*/ 3052762 w 4707730"/>
                  <a:gd name="connsiteY14" fmla="*/ 76199 h 153970"/>
                  <a:gd name="connsiteX15" fmla="*/ 3074195 w 4707730"/>
                  <a:gd name="connsiteY15" fmla="*/ 78583 h 153970"/>
                  <a:gd name="connsiteX16" fmla="*/ 3074194 w 4707730"/>
                  <a:gd name="connsiteY16" fmla="*/ 90488 h 153970"/>
                  <a:gd name="connsiteX17" fmla="*/ 3488530 w 4707730"/>
                  <a:gd name="connsiteY17" fmla="*/ 88106 h 153970"/>
                  <a:gd name="connsiteX18" fmla="*/ 3488529 w 4707730"/>
                  <a:gd name="connsiteY18" fmla="*/ 119062 h 153970"/>
                  <a:gd name="connsiteX19" fmla="*/ 3905249 w 4707730"/>
                  <a:gd name="connsiteY19" fmla="*/ 119063 h 153970"/>
                  <a:gd name="connsiteX20" fmla="*/ 3905249 w 4707730"/>
                  <a:gd name="connsiteY20" fmla="*/ 152400 h 153970"/>
                  <a:gd name="connsiteX21" fmla="*/ 4707730 w 4707730"/>
                  <a:gd name="connsiteY21" fmla="*/ 150021 h 153970"/>
                  <a:gd name="connsiteX0" fmla="*/ 0 w 4707730"/>
                  <a:gd name="connsiteY0" fmla="*/ 0 h 152030"/>
                  <a:gd name="connsiteX1" fmla="*/ 502444 w 4707730"/>
                  <a:gd name="connsiteY1" fmla="*/ 0 h 152030"/>
                  <a:gd name="connsiteX2" fmla="*/ 502444 w 4707730"/>
                  <a:gd name="connsiteY2" fmla="*/ 14288 h 152030"/>
                  <a:gd name="connsiteX3" fmla="*/ 1176338 w 4707730"/>
                  <a:gd name="connsiteY3" fmla="*/ 14288 h 152030"/>
                  <a:gd name="connsiteX4" fmla="*/ 1176338 w 4707730"/>
                  <a:gd name="connsiteY4" fmla="*/ 23813 h 152030"/>
                  <a:gd name="connsiteX5" fmla="*/ 1252538 w 4707730"/>
                  <a:gd name="connsiteY5" fmla="*/ 26194 h 152030"/>
                  <a:gd name="connsiteX6" fmla="*/ 1252538 w 4707730"/>
                  <a:gd name="connsiteY6" fmla="*/ 35719 h 152030"/>
                  <a:gd name="connsiteX7" fmla="*/ 1326356 w 4707730"/>
                  <a:gd name="connsiteY7" fmla="*/ 35719 h 152030"/>
                  <a:gd name="connsiteX8" fmla="*/ 1326356 w 4707730"/>
                  <a:gd name="connsiteY8" fmla="*/ 45244 h 152030"/>
                  <a:gd name="connsiteX9" fmla="*/ 1654969 w 4707730"/>
                  <a:gd name="connsiteY9" fmla="*/ 45244 h 152030"/>
                  <a:gd name="connsiteX10" fmla="*/ 1654969 w 4707730"/>
                  <a:gd name="connsiteY10" fmla="*/ 57150 h 152030"/>
                  <a:gd name="connsiteX11" fmla="*/ 2493169 w 4707730"/>
                  <a:gd name="connsiteY11" fmla="*/ 57150 h 152030"/>
                  <a:gd name="connsiteX12" fmla="*/ 2493169 w 4707730"/>
                  <a:gd name="connsiteY12" fmla="*/ 64294 h 152030"/>
                  <a:gd name="connsiteX13" fmla="*/ 3052762 w 4707730"/>
                  <a:gd name="connsiteY13" fmla="*/ 61913 h 152030"/>
                  <a:gd name="connsiteX14" fmla="*/ 3052762 w 4707730"/>
                  <a:gd name="connsiteY14" fmla="*/ 76199 h 152030"/>
                  <a:gd name="connsiteX15" fmla="*/ 3074195 w 4707730"/>
                  <a:gd name="connsiteY15" fmla="*/ 78583 h 152030"/>
                  <a:gd name="connsiteX16" fmla="*/ 3074194 w 4707730"/>
                  <a:gd name="connsiteY16" fmla="*/ 90488 h 152030"/>
                  <a:gd name="connsiteX17" fmla="*/ 3488530 w 4707730"/>
                  <a:gd name="connsiteY17" fmla="*/ 88106 h 152030"/>
                  <a:gd name="connsiteX18" fmla="*/ 3488529 w 4707730"/>
                  <a:gd name="connsiteY18" fmla="*/ 119062 h 152030"/>
                  <a:gd name="connsiteX19" fmla="*/ 3905249 w 4707730"/>
                  <a:gd name="connsiteY19" fmla="*/ 119063 h 152030"/>
                  <a:gd name="connsiteX20" fmla="*/ 3905249 w 4707730"/>
                  <a:gd name="connsiteY20" fmla="*/ 150019 h 152030"/>
                  <a:gd name="connsiteX21" fmla="*/ 4707730 w 4707730"/>
                  <a:gd name="connsiteY21" fmla="*/ 150021 h 152030"/>
                  <a:gd name="connsiteX0" fmla="*/ 0 w 4707730"/>
                  <a:gd name="connsiteY0" fmla="*/ 0 h 152030"/>
                  <a:gd name="connsiteX1" fmla="*/ 502444 w 4707730"/>
                  <a:gd name="connsiteY1" fmla="*/ 0 h 152030"/>
                  <a:gd name="connsiteX2" fmla="*/ 502444 w 4707730"/>
                  <a:gd name="connsiteY2" fmla="*/ 14288 h 152030"/>
                  <a:gd name="connsiteX3" fmla="*/ 1176338 w 4707730"/>
                  <a:gd name="connsiteY3" fmla="*/ 14288 h 152030"/>
                  <a:gd name="connsiteX4" fmla="*/ 1176338 w 4707730"/>
                  <a:gd name="connsiteY4" fmla="*/ 23813 h 152030"/>
                  <a:gd name="connsiteX5" fmla="*/ 1252538 w 4707730"/>
                  <a:gd name="connsiteY5" fmla="*/ 26194 h 152030"/>
                  <a:gd name="connsiteX6" fmla="*/ 1252538 w 4707730"/>
                  <a:gd name="connsiteY6" fmla="*/ 35719 h 152030"/>
                  <a:gd name="connsiteX7" fmla="*/ 1326356 w 4707730"/>
                  <a:gd name="connsiteY7" fmla="*/ 35719 h 152030"/>
                  <a:gd name="connsiteX8" fmla="*/ 1326356 w 4707730"/>
                  <a:gd name="connsiteY8" fmla="*/ 45244 h 152030"/>
                  <a:gd name="connsiteX9" fmla="*/ 1654969 w 4707730"/>
                  <a:gd name="connsiteY9" fmla="*/ 45244 h 152030"/>
                  <a:gd name="connsiteX10" fmla="*/ 1654969 w 4707730"/>
                  <a:gd name="connsiteY10" fmla="*/ 57150 h 152030"/>
                  <a:gd name="connsiteX11" fmla="*/ 2493169 w 4707730"/>
                  <a:gd name="connsiteY11" fmla="*/ 57150 h 152030"/>
                  <a:gd name="connsiteX12" fmla="*/ 2493169 w 4707730"/>
                  <a:gd name="connsiteY12" fmla="*/ 64294 h 152030"/>
                  <a:gd name="connsiteX13" fmla="*/ 3052762 w 4707730"/>
                  <a:gd name="connsiteY13" fmla="*/ 61913 h 152030"/>
                  <a:gd name="connsiteX14" fmla="*/ 3052762 w 4707730"/>
                  <a:gd name="connsiteY14" fmla="*/ 76199 h 152030"/>
                  <a:gd name="connsiteX15" fmla="*/ 3074195 w 4707730"/>
                  <a:gd name="connsiteY15" fmla="*/ 78583 h 152030"/>
                  <a:gd name="connsiteX16" fmla="*/ 3074194 w 4707730"/>
                  <a:gd name="connsiteY16" fmla="*/ 90488 h 152030"/>
                  <a:gd name="connsiteX17" fmla="*/ 3488530 w 4707730"/>
                  <a:gd name="connsiteY17" fmla="*/ 88106 h 152030"/>
                  <a:gd name="connsiteX18" fmla="*/ 3488529 w 4707730"/>
                  <a:gd name="connsiteY18" fmla="*/ 119062 h 152030"/>
                  <a:gd name="connsiteX19" fmla="*/ 3905249 w 4707730"/>
                  <a:gd name="connsiteY19" fmla="*/ 119063 h 152030"/>
                  <a:gd name="connsiteX20" fmla="*/ 3905249 w 4707730"/>
                  <a:gd name="connsiteY20" fmla="*/ 150019 h 152030"/>
                  <a:gd name="connsiteX21" fmla="*/ 4707730 w 4707730"/>
                  <a:gd name="connsiteY21" fmla="*/ 150021 h 152030"/>
                  <a:gd name="connsiteX0" fmla="*/ 0 w 4707730"/>
                  <a:gd name="connsiteY0" fmla="*/ 0 h 152815"/>
                  <a:gd name="connsiteX1" fmla="*/ 502444 w 4707730"/>
                  <a:gd name="connsiteY1" fmla="*/ 0 h 152815"/>
                  <a:gd name="connsiteX2" fmla="*/ 502444 w 4707730"/>
                  <a:gd name="connsiteY2" fmla="*/ 14288 h 152815"/>
                  <a:gd name="connsiteX3" fmla="*/ 1176338 w 4707730"/>
                  <a:gd name="connsiteY3" fmla="*/ 14288 h 152815"/>
                  <a:gd name="connsiteX4" fmla="*/ 1176338 w 4707730"/>
                  <a:gd name="connsiteY4" fmla="*/ 23813 h 152815"/>
                  <a:gd name="connsiteX5" fmla="*/ 1252538 w 4707730"/>
                  <a:gd name="connsiteY5" fmla="*/ 26194 h 152815"/>
                  <a:gd name="connsiteX6" fmla="*/ 1252538 w 4707730"/>
                  <a:gd name="connsiteY6" fmla="*/ 35719 h 152815"/>
                  <a:gd name="connsiteX7" fmla="*/ 1326356 w 4707730"/>
                  <a:gd name="connsiteY7" fmla="*/ 35719 h 152815"/>
                  <a:gd name="connsiteX8" fmla="*/ 1326356 w 4707730"/>
                  <a:gd name="connsiteY8" fmla="*/ 45244 h 152815"/>
                  <a:gd name="connsiteX9" fmla="*/ 1654969 w 4707730"/>
                  <a:gd name="connsiteY9" fmla="*/ 45244 h 152815"/>
                  <a:gd name="connsiteX10" fmla="*/ 1654969 w 4707730"/>
                  <a:gd name="connsiteY10" fmla="*/ 57150 h 152815"/>
                  <a:gd name="connsiteX11" fmla="*/ 2493169 w 4707730"/>
                  <a:gd name="connsiteY11" fmla="*/ 57150 h 152815"/>
                  <a:gd name="connsiteX12" fmla="*/ 2493169 w 4707730"/>
                  <a:gd name="connsiteY12" fmla="*/ 64294 h 152815"/>
                  <a:gd name="connsiteX13" fmla="*/ 3052762 w 4707730"/>
                  <a:gd name="connsiteY13" fmla="*/ 61913 h 152815"/>
                  <a:gd name="connsiteX14" fmla="*/ 3052762 w 4707730"/>
                  <a:gd name="connsiteY14" fmla="*/ 76199 h 152815"/>
                  <a:gd name="connsiteX15" fmla="*/ 3074195 w 4707730"/>
                  <a:gd name="connsiteY15" fmla="*/ 78583 h 152815"/>
                  <a:gd name="connsiteX16" fmla="*/ 3074194 w 4707730"/>
                  <a:gd name="connsiteY16" fmla="*/ 90488 h 152815"/>
                  <a:gd name="connsiteX17" fmla="*/ 3488530 w 4707730"/>
                  <a:gd name="connsiteY17" fmla="*/ 88106 h 152815"/>
                  <a:gd name="connsiteX18" fmla="*/ 3488529 w 4707730"/>
                  <a:gd name="connsiteY18" fmla="*/ 119062 h 152815"/>
                  <a:gd name="connsiteX19" fmla="*/ 3905249 w 4707730"/>
                  <a:gd name="connsiteY19" fmla="*/ 119063 h 152815"/>
                  <a:gd name="connsiteX20" fmla="*/ 3905249 w 4707730"/>
                  <a:gd name="connsiteY20" fmla="*/ 150019 h 152815"/>
                  <a:gd name="connsiteX21" fmla="*/ 4707730 w 4707730"/>
                  <a:gd name="connsiteY21" fmla="*/ 152402 h 152815"/>
                  <a:gd name="connsiteX0" fmla="*/ 0 w 4707730"/>
                  <a:gd name="connsiteY0" fmla="*/ 0 h 152030"/>
                  <a:gd name="connsiteX1" fmla="*/ 502444 w 4707730"/>
                  <a:gd name="connsiteY1" fmla="*/ 0 h 152030"/>
                  <a:gd name="connsiteX2" fmla="*/ 502444 w 4707730"/>
                  <a:gd name="connsiteY2" fmla="*/ 14288 h 152030"/>
                  <a:gd name="connsiteX3" fmla="*/ 1176338 w 4707730"/>
                  <a:gd name="connsiteY3" fmla="*/ 14288 h 152030"/>
                  <a:gd name="connsiteX4" fmla="*/ 1176338 w 4707730"/>
                  <a:gd name="connsiteY4" fmla="*/ 23813 h 152030"/>
                  <a:gd name="connsiteX5" fmla="*/ 1252538 w 4707730"/>
                  <a:gd name="connsiteY5" fmla="*/ 26194 h 152030"/>
                  <a:gd name="connsiteX6" fmla="*/ 1252538 w 4707730"/>
                  <a:gd name="connsiteY6" fmla="*/ 35719 h 152030"/>
                  <a:gd name="connsiteX7" fmla="*/ 1326356 w 4707730"/>
                  <a:gd name="connsiteY7" fmla="*/ 35719 h 152030"/>
                  <a:gd name="connsiteX8" fmla="*/ 1326356 w 4707730"/>
                  <a:gd name="connsiteY8" fmla="*/ 45244 h 152030"/>
                  <a:gd name="connsiteX9" fmla="*/ 1654969 w 4707730"/>
                  <a:gd name="connsiteY9" fmla="*/ 45244 h 152030"/>
                  <a:gd name="connsiteX10" fmla="*/ 1654969 w 4707730"/>
                  <a:gd name="connsiteY10" fmla="*/ 57150 h 152030"/>
                  <a:gd name="connsiteX11" fmla="*/ 2493169 w 4707730"/>
                  <a:gd name="connsiteY11" fmla="*/ 57150 h 152030"/>
                  <a:gd name="connsiteX12" fmla="*/ 2493169 w 4707730"/>
                  <a:gd name="connsiteY12" fmla="*/ 64294 h 152030"/>
                  <a:gd name="connsiteX13" fmla="*/ 3052762 w 4707730"/>
                  <a:gd name="connsiteY13" fmla="*/ 61913 h 152030"/>
                  <a:gd name="connsiteX14" fmla="*/ 3052762 w 4707730"/>
                  <a:gd name="connsiteY14" fmla="*/ 76199 h 152030"/>
                  <a:gd name="connsiteX15" fmla="*/ 3074195 w 4707730"/>
                  <a:gd name="connsiteY15" fmla="*/ 78583 h 152030"/>
                  <a:gd name="connsiteX16" fmla="*/ 3074194 w 4707730"/>
                  <a:gd name="connsiteY16" fmla="*/ 90488 h 152030"/>
                  <a:gd name="connsiteX17" fmla="*/ 3488530 w 4707730"/>
                  <a:gd name="connsiteY17" fmla="*/ 88106 h 152030"/>
                  <a:gd name="connsiteX18" fmla="*/ 3488529 w 4707730"/>
                  <a:gd name="connsiteY18" fmla="*/ 119062 h 152030"/>
                  <a:gd name="connsiteX19" fmla="*/ 3905249 w 4707730"/>
                  <a:gd name="connsiteY19" fmla="*/ 119063 h 152030"/>
                  <a:gd name="connsiteX20" fmla="*/ 3905249 w 4707730"/>
                  <a:gd name="connsiteY20" fmla="*/ 150019 h 152030"/>
                  <a:gd name="connsiteX21" fmla="*/ 4707730 w 4707730"/>
                  <a:gd name="connsiteY21" fmla="*/ 150021 h 152030"/>
                  <a:gd name="connsiteX0" fmla="*/ 0 w 4707730"/>
                  <a:gd name="connsiteY0" fmla="*/ 0 h 150021"/>
                  <a:gd name="connsiteX1" fmla="*/ 502444 w 4707730"/>
                  <a:gd name="connsiteY1" fmla="*/ 0 h 150021"/>
                  <a:gd name="connsiteX2" fmla="*/ 502444 w 4707730"/>
                  <a:gd name="connsiteY2" fmla="*/ 14288 h 150021"/>
                  <a:gd name="connsiteX3" fmla="*/ 1176338 w 4707730"/>
                  <a:gd name="connsiteY3" fmla="*/ 14288 h 150021"/>
                  <a:gd name="connsiteX4" fmla="*/ 1176338 w 4707730"/>
                  <a:gd name="connsiteY4" fmla="*/ 23813 h 150021"/>
                  <a:gd name="connsiteX5" fmla="*/ 1252538 w 4707730"/>
                  <a:gd name="connsiteY5" fmla="*/ 26194 h 150021"/>
                  <a:gd name="connsiteX6" fmla="*/ 1252538 w 4707730"/>
                  <a:gd name="connsiteY6" fmla="*/ 35719 h 150021"/>
                  <a:gd name="connsiteX7" fmla="*/ 1326356 w 4707730"/>
                  <a:gd name="connsiteY7" fmla="*/ 35719 h 150021"/>
                  <a:gd name="connsiteX8" fmla="*/ 1326356 w 4707730"/>
                  <a:gd name="connsiteY8" fmla="*/ 45244 h 150021"/>
                  <a:gd name="connsiteX9" fmla="*/ 1654969 w 4707730"/>
                  <a:gd name="connsiteY9" fmla="*/ 45244 h 150021"/>
                  <a:gd name="connsiteX10" fmla="*/ 1654969 w 4707730"/>
                  <a:gd name="connsiteY10" fmla="*/ 57150 h 150021"/>
                  <a:gd name="connsiteX11" fmla="*/ 2493169 w 4707730"/>
                  <a:gd name="connsiteY11" fmla="*/ 57150 h 150021"/>
                  <a:gd name="connsiteX12" fmla="*/ 2493169 w 4707730"/>
                  <a:gd name="connsiteY12" fmla="*/ 64294 h 150021"/>
                  <a:gd name="connsiteX13" fmla="*/ 3052762 w 4707730"/>
                  <a:gd name="connsiteY13" fmla="*/ 61913 h 150021"/>
                  <a:gd name="connsiteX14" fmla="*/ 3052762 w 4707730"/>
                  <a:gd name="connsiteY14" fmla="*/ 76199 h 150021"/>
                  <a:gd name="connsiteX15" fmla="*/ 3074195 w 4707730"/>
                  <a:gd name="connsiteY15" fmla="*/ 78583 h 150021"/>
                  <a:gd name="connsiteX16" fmla="*/ 3074194 w 4707730"/>
                  <a:gd name="connsiteY16" fmla="*/ 90488 h 150021"/>
                  <a:gd name="connsiteX17" fmla="*/ 3488530 w 4707730"/>
                  <a:gd name="connsiteY17" fmla="*/ 88106 h 150021"/>
                  <a:gd name="connsiteX18" fmla="*/ 3488529 w 4707730"/>
                  <a:gd name="connsiteY18" fmla="*/ 119062 h 150021"/>
                  <a:gd name="connsiteX19" fmla="*/ 3905249 w 4707730"/>
                  <a:gd name="connsiteY19" fmla="*/ 119063 h 150021"/>
                  <a:gd name="connsiteX20" fmla="*/ 3905249 w 4707730"/>
                  <a:gd name="connsiteY20" fmla="*/ 150019 h 150021"/>
                  <a:gd name="connsiteX21" fmla="*/ 4707730 w 4707730"/>
                  <a:gd name="connsiteY21" fmla="*/ 150021 h 150021"/>
                  <a:gd name="connsiteX0" fmla="*/ 0 w 4707730"/>
                  <a:gd name="connsiteY0" fmla="*/ 0 h 150021"/>
                  <a:gd name="connsiteX1" fmla="*/ 502444 w 4707730"/>
                  <a:gd name="connsiteY1" fmla="*/ 0 h 150021"/>
                  <a:gd name="connsiteX2" fmla="*/ 502444 w 4707730"/>
                  <a:gd name="connsiteY2" fmla="*/ 14288 h 150021"/>
                  <a:gd name="connsiteX3" fmla="*/ 1176338 w 4707730"/>
                  <a:gd name="connsiteY3" fmla="*/ 14288 h 150021"/>
                  <a:gd name="connsiteX4" fmla="*/ 1176338 w 4707730"/>
                  <a:gd name="connsiteY4" fmla="*/ 23813 h 150021"/>
                  <a:gd name="connsiteX5" fmla="*/ 1252538 w 4707730"/>
                  <a:gd name="connsiteY5" fmla="*/ 26194 h 150021"/>
                  <a:gd name="connsiteX6" fmla="*/ 1252538 w 4707730"/>
                  <a:gd name="connsiteY6" fmla="*/ 35719 h 150021"/>
                  <a:gd name="connsiteX7" fmla="*/ 1326356 w 4707730"/>
                  <a:gd name="connsiteY7" fmla="*/ 35719 h 150021"/>
                  <a:gd name="connsiteX8" fmla="*/ 1326356 w 4707730"/>
                  <a:gd name="connsiteY8" fmla="*/ 45244 h 150021"/>
                  <a:gd name="connsiteX9" fmla="*/ 1654969 w 4707730"/>
                  <a:gd name="connsiteY9" fmla="*/ 45244 h 150021"/>
                  <a:gd name="connsiteX10" fmla="*/ 1654969 w 4707730"/>
                  <a:gd name="connsiteY10" fmla="*/ 57150 h 150021"/>
                  <a:gd name="connsiteX11" fmla="*/ 2493169 w 4707730"/>
                  <a:gd name="connsiteY11" fmla="*/ 57150 h 150021"/>
                  <a:gd name="connsiteX12" fmla="*/ 2493169 w 4707730"/>
                  <a:gd name="connsiteY12" fmla="*/ 64294 h 150021"/>
                  <a:gd name="connsiteX13" fmla="*/ 3052762 w 4707730"/>
                  <a:gd name="connsiteY13" fmla="*/ 61913 h 150021"/>
                  <a:gd name="connsiteX14" fmla="*/ 3052762 w 4707730"/>
                  <a:gd name="connsiteY14" fmla="*/ 76199 h 150021"/>
                  <a:gd name="connsiteX15" fmla="*/ 3074195 w 4707730"/>
                  <a:gd name="connsiteY15" fmla="*/ 78583 h 150021"/>
                  <a:gd name="connsiteX16" fmla="*/ 3074194 w 4707730"/>
                  <a:gd name="connsiteY16" fmla="*/ 90488 h 150021"/>
                  <a:gd name="connsiteX17" fmla="*/ 3488530 w 4707730"/>
                  <a:gd name="connsiteY17" fmla="*/ 88106 h 150021"/>
                  <a:gd name="connsiteX18" fmla="*/ 3488529 w 4707730"/>
                  <a:gd name="connsiteY18" fmla="*/ 119062 h 150021"/>
                  <a:gd name="connsiteX19" fmla="*/ 3905249 w 4707730"/>
                  <a:gd name="connsiteY19" fmla="*/ 119063 h 150021"/>
                  <a:gd name="connsiteX20" fmla="*/ 3905249 w 4707730"/>
                  <a:gd name="connsiteY20" fmla="*/ 150019 h 150021"/>
                  <a:gd name="connsiteX21" fmla="*/ 4707730 w 4707730"/>
                  <a:gd name="connsiteY21" fmla="*/ 150021 h 150021"/>
                  <a:gd name="connsiteX0" fmla="*/ 0 w 4707730"/>
                  <a:gd name="connsiteY0" fmla="*/ 0 h 150021"/>
                  <a:gd name="connsiteX1" fmla="*/ 502444 w 4707730"/>
                  <a:gd name="connsiteY1" fmla="*/ 0 h 150021"/>
                  <a:gd name="connsiteX2" fmla="*/ 502444 w 4707730"/>
                  <a:gd name="connsiteY2" fmla="*/ 14288 h 150021"/>
                  <a:gd name="connsiteX3" fmla="*/ 1176338 w 4707730"/>
                  <a:gd name="connsiteY3" fmla="*/ 14288 h 150021"/>
                  <a:gd name="connsiteX4" fmla="*/ 1176338 w 4707730"/>
                  <a:gd name="connsiteY4" fmla="*/ 23813 h 150021"/>
                  <a:gd name="connsiteX5" fmla="*/ 1252538 w 4707730"/>
                  <a:gd name="connsiteY5" fmla="*/ 26194 h 150021"/>
                  <a:gd name="connsiteX6" fmla="*/ 1252538 w 4707730"/>
                  <a:gd name="connsiteY6" fmla="*/ 35719 h 150021"/>
                  <a:gd name="connsiteX7" fmla="*/ 1326356 w 4707730"/>
                  <a:gd name="connsiteY7" fmla="*/ 35719 h 150021"/>
                  <a:gd name="connsiteX8" fmla="*/ 1326356 w 4707730"/>
                  <a:gd name="connsiteY8" fmla="*/ 45244 h 150021"/>
                  <a:gd name="connsiteX9" fmla="*/ 1654969 w 4707730"/>
                  <a:gd name="connsiteY9" fmla="*/ 45244 h 150021"/>
                  <a:gd name="connsiteX10" fmla="*/ 1654969 w 4707730"/>
                  <a:gd name="connsiteY10" fmla="*/ 57150 h 150021"/>
                  <a:gd name="connsiteX11" fmla="*/ 2493169 w 4707730"/>
                  <a:gd name="connsiteY11" fmla="*/ 57150 h 150021"/>
                  <a:gd name="connsiteX12" fmla="*/ 2493169 w 4707730"/>
                  <a:gd name="connsiteY12" fmla="*/ 64294 h 150021"/>
                  <a:gd name="connsiteX13" fmla="*/ 3052762 w 4707730"/>
                  <a:gd name="connsiteY13" fmla="*/ 61913 h 150021"/>
                  <a:gd name="connsiteX14" fmla="*/ 3052762 w 4707730"/>
                  <a:gd name="connsiteY14" fmla="*/ 76199 h 150021"/>
                  <a:gd name="connsiteX15" fmla="*/ 3074195 w 4707730"/>
                  <a:gd name="connsiteY15" fmla="*/ 78583 h 150021"/>
                  <a:gd name="connsiteX16" fmla="*/ 3074194 w 4707730"/>
                  <a:gd name="connsiteY16" fmla="*/ 90488 h 150021"/>
                  <a:gd name="connsiteX17" fmla="*/ 3488530 w 4707730"/>
                  <a:gd name="connsiteY17" fmla="*/ 88106 h 150021"/>
                  <a:gd name="connsiteX18" fmla="*/ 3488529 w 4707730"/>
                  <a:gd name="connsiteY18" fmla="*/ 119062 h 150021"/>
                  <a:gd name="connsiteX19" fmla="*/ 3905249 w 4707730"/>
                  <a:gd name="connsiteY19" fmla="*/ 119063 h 150021"/>
                  <a:gd name="connsiteX20" fmla="*/ 3905249 w 4707730"/>
                  <a:gd name="connsiteY20" fmla="*/ 150019 h 150021"/>
                  <a:gd name="connsiteX21" fmla="*/ 4707730 w 4707730"/>
                  <a:gd name="connsiteY21" fmla="*/ 150021 h 150021"/>
                  <a:gd name="connsiteX0" fmla="*/ 0 w 4707730"/>
                  <a:gd name="connsiteY0" fmla="*/ 0 h 150021"/>
                  <a:gd name="connsiteX1" fmla="*/ 502444 w 4707730"/>
                  <a:gd name="connsiteY1" fmla="*/ 0 h 150021"/>
                  <a:gd name="connsiteX2" fmla="*/ 502444 w 4707730"/>
                  <a:gd name="connsiteY2" fmla="*/ 14288 h 150021"/>
                  <a:gd name="connsiteX3" fmla="*/ 1176338 w 4707730"/>
                  <a:gd name="connsiteY3" fmla="*/ 14288 h 150021"/>
                  <a:gd name="connsiteX4" fmla="*/ 1176338 w 4707730"/>
                  <a:gd name="connsiteY4" fmla="*/ 26194 h 150021"/>
                  <a:gd name="connsiteX5" fmla="*/ 1252538 w 4707730"/>
                  <a:gd name="connsiteY5" fmla="*/ 26194 h 150021"/>
                  <a:gd name="connsiteX6" fmla="*/ 1252538 w 4707730"/>
                  <a:gd name="connsiteY6" fmla="*/ 35719 h 150021"/>
                  <a:gd name="connsiteX7" fmla="*/ 1326356 w 4707730"/>
                  <a:gd name="connsiteY7" fmla="*/ 35719 h 150021"/>
                  <a:gd name="connsiteX8" fmla="*/ 1326356 w 4707730"/>
                  <a:gd name="connsiteY8" fmla="*/ 45244 h 150021"/>
                  <a:gd name="connsiteX9" fmla="*/ 1654969 w 4707730"/>
                  <a:gd name="connsiteY9" fmla="*/ 45244 h 150021"/>
                  <a:gd name="connsiteX10" fmla="*/ 1654969 w 4707730"/>
                  <a:gd name="connsiteY10" fmla="*/ 57150 h 150021"/>
                  <a:gd name="connsiteX11" fmla="*/ 2493169 w 4707730"/>
                  <a:gd name="connsiteY11" fmla="*/ 57150 h 150021"/>
                  <a:gd name="connsiteX12" fmla="*/ 2493169 w 4707730"/>
                  <a:gd name="connsiteY12" fmla="*/ 64294 h 150021"/>
                  <a:gd name="connsiteX13" fmla="*/ 3052762 w 4707730"/>
                  <a:gd name="connsiteY13" fmla="*/ 61913 h 150021"/>
                  <a:gd name="connsiteX14" fmla="*/ 3052762 w 4707730"/>
                  <a:gd name="connsiteY14" fmla="*/ 76199 h 150021"/>
                  <a:gd name="connsiteX15" fmla="*/ 3074195 w 4707730"/>
                  <a:gd name="connsiteY15" fmla="*/ 78583 h 150021"/>
                  <a:gd name="connsiteX16" fmla="*/ 3074194 w 4707730"/>
                  <a:gd name="connsiteY16" fmla="*/ 90488 h 150021"/>
                  <a:gd name="connsiteX17" fmla="*/ 3488530 w 4707730"/>
                  <a:gd name="connsiteY17" fmla="*/ 88106 h 150021"/>
                  <a:gd name="connsiteX18" fmla="*/ 3488529 w 4707730"/>
                  <a:gd name="connsiteY18" fmla="*/ 119062 h 150021"/>
                  <a:gd name="connsiteX19" fmla="*/ 3905249 w 4707730"/>
                  <a:gd name="connsiteY19" fmla="*/ 119063 h 150021"/>
                  <a:gd name="connsiteX20" fmla="*/ 3905249 w 4707730"/>
                  <a:gd name="connsiteY20" fmla="*/ 150019 h 150021"/>
                  <a:gd name="connsiteX21" fmla="*/ 4707730 w 4707730"/>
                  <a:gd name="connsiteY21" fmla="*/ 150021 h 15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07730" h="150021">
                    <a:moveTo>
                      <a:pt x="0" y="0"/>
                    </a:moveTo>
                    <a:lnTo>
                      <a:pt x="502444" y="0"/>
                    </a:lnTo>
                    <a:lnTo>
                      <a:pt x="502444" y="14288"/>
                    </a:lnTo>
                    <a:lnTo>
                      <a:pt x="1176338" y="14288"/>
                    </a:lnTo>
                    <a:lnTo>
                      <a:pt x="1176338" y="26194"/>
                    </a:lnTo>
                    <a:lnTo>
                      <a:pt x="1252538" y="26194"/>
                    </a:lnTo>
                    <a:lnTo>
                      <a:pt x="1252538" y="35719"/>
                    </a:lnTo>
                    <a:lnTo>
                      <a:pt x="1326356" y="35719"/>
                    </a:lnTo>
                    <a:lnTo>
                      <a:pt x="1326356" y="45244"/>
                    </a:lnTo>
                    <a:lnTo>
                      <a:pt x="1654969" y="45244"/>
                    </a:lnTo>
                    <a:lnTo>
                      <a:pt x="1654969" y="57150"/>
                    </a:lnTo>
                    <a:lnTo>
                      <a:pt x="2493169" y="57150"/>
                    </a:lnTo>
                    <a:cubicBezTo>
                      <a:pt x="2494756" y="59531"/>
                      <a:pt x="2491582" y="61913"/>
                      <a:pt x="2493169" y="64294"/>
                    </a:cubicBezTo>
                    <a:lnTo>
                      <a:pt x="3052762" y="61913"/>
                    </a:lnTo>
                    <a:lnTo>
                      <a:pt x="3052762" y="76199"/>
                    </a:lnTo>
                    <a:cubicBezTo>
                      <a:pt x="3052762" y="78977"/>
                      <a:pt x="3074195" y="78583"/>
                      <a:pt x="3074195" y="78583"/>
                    </a:cubicBezTo>
                    <a:cubicBezTo>
                      <a:pt x="3078164" y="79377"/>
                      <a:pt x="3073698" y="89992"/>
                      <a:pt x="3074194" y="90488"/>
                    </a:cubicBezTo>
                    <a:lnTo>
                      <a:pt x="3488530" y="88106"/>
                    </a:lnTo>
                    <a:cubicBezTo>
                      <a:pt x="3488530" y="96837"/>
                      <a:pt x="3488529" y="110331"/>
                      <a:pt x="3488529" y="119062"/>
                    </a:cubicBezTo>
                    <a:cubicBezTo>
                      <a:pt x="3487735" y="124618"/>
                      <a:pt x="3906241" y="118567"/>
                      <a:pt x="3905249" y="119063"/>
                    </a:cubicBezTo>
                    <a:lnTo>
                      <a:pt x="3905249" y="150019"/>
                    </a:lnTo>
                    <a:lnTo>
                      <a:pt x="4707730" y="150021"/>
                    </a:lnTo>
                  </a:path>
                </a:pathLst>
              </a:cu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758" name="Gruppieren 757">
                <a:extLst>
                  <a:ext uri="{FF2B5EF4-FFF2-40B4-BE49-F238E27FC236}">
                    <a16:creationId xmlns:a16="http://schemas.microsoft.com/office/drawing/2014/main" id="{5BC8D68C-BC2E-45FC-8169-FCA470320EA7}"/>
                  </a:ext>
                </a:extLst>
              </p:cNvPr>
              <p:cNvGrpSpPr/>
              <p:nvPr/>
            </p:nvGrpSpPr>
            <p:grpSpPr>
              <a:xfrm>
                <a:off x="7634372" y="1894741"/>
                <a:ext cx="55287" cy="55287"/>
                <a:chOff x="8226940" y="2985686"/>
                <a:chExt cx="55287" cy="55287"/>
              </a:xfrm>
            </p:grpSpPr>
            <p:cxnSp>
              <p:nvCxnSpPr>
                <p:cNvPr id="759" name="Gerader Verbinder 758">
                  <a:extLst>
                    <a:ext uri="{FF2B5EF4-FFF2-40B4-BE49-F238E27FC236}">
                      <a16:creationId xmlns:a16="http://schemas.microsoft.com/office/drawing/2014/main" id="{5EA95A46-91C7-49A5-B6A7-CDB68A400C8D}"/>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Gerader Verbinder 759">
                  <a:extLst>
                    <a:ext uri="{FF2B5EF4-FFF2-40B4-BE49-F238E27FC236}">
                      <a16:creationId xmlns:a16="http://schemas.microsoft.com/office/drawing/2014/main" id="{E1E9C287-5F0C-403F-8407-A38DC0A14ACC}"/>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1" name="Gruppieren 760">
                <a:extLst>
                  <a:ext uri="{FF2B5EF4-FFF2-40B4-BE49-F238E27FC236}">
                    <a16:creationId xmlns:a16="http://schemas.microsoft.com/office/drawing/2014/main" id="{5688CB32-B25E-405C-B540-B508A854D605}"/>
                  </a:ext>
                </a:extLst>
              </p:cNvPr>
              <p:cNvGrpSpPr/>
              <p:nvPr/>
            </p:nvGrpSpPr>
            <p:grpSpPr>
              <a:xfrm>
                <a:off x="8887793" y="1936843"/>
                <a:ext cx="55287" cy="55287"/>
                <a:chOff x="8226940" y="2985686"/>
                <a:chExt cx="55287" cy="55287"/>
              </a:xfrm>
            </p:grpSpPr>
            <p:cxnSp>
              <p:nvCxnSpPr>
                <p:cNvPr id="762" name="Gerader Verbinder 761">
                  <a:extLst>
                    <a:ext uri="{FF2B5EF4-FFF2-40B4-BE49-F238E27FC236}">
                      <a16:creationId xmlns:a16="http://schemas.microsoft.com/office/drawing/2014/main" id="{298EACF2-1FF9-45DB-8199-301D6E5CA791}"/>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Gerader Verbinder 762">
                  <a:extLst>
                    <a:ext uri="{FF2B5EF4-FFF2-40B4-BE49-F238E27FC236}">
                      <a16:creationId xmlns:a16="http://schemas.microsoft.com/office/drawing/2014/main" id="{58CA9E26-33E0-4DDF-B886-A61E04D7F3E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4" name="Gruppieren 763">
                <a:extLst>
                  <a:ext uri="{FF2B5EF4-FFF2-40B4-BE49-F238E27FC236}">
                    <a16:creationId xmlns:a16="http://schemas.microsoft.com/office/drawing/2014/main" id="{437A230D-7E32-416A-A484-A08AA86D8E51}"/>
                  </a:ext>
                </a:extLst>
              </p:cNvPr>
              <p:cNvGrpSpPr/>
              <p:nvPr/>
            </p:nvGrpSpPr>
            <p:grpSpPr>
              <a:xfrm>
                <a:off x="9316400" y="1936176"/>
                <a:ext cx="55287" cy="55287"/>
                <a:chOff x="8226940" y="2985686"/>
                <a:chExt cx="55287" cy="55287"/>
              </a:xfrm>
            </p:grpSpPr>
            <p:cxnSp>
              <p:nvCxnSpPr>
                <p:cNvPr id="765" name="Gerader Verbinder 764">
                  <a:extLst>
                    <a:ext uri="{FF2B5EF4-FFF2-40B4-BE49-F238E27FC236}">
                      <a16:creationId xmlns:a16="http://schemas.microsoft.com/office/drawing/2014/main" id="{27B8023B-6568-4B0A-9E2F-1D52508B0414}"/>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6" name="Gerader Verbinder 765">
                  <a:extLst>
                    <a:ext uri="{FF2B5EF4-FFF2-40B4-BE49-F238E27FC236}">
                      <a16:creationId xmlns:a16="http://schemas.microsoft.com/office/drawing/2014/main" id="{3D040FCC-8622-4F7E-AA1E-C95329D69EA2}"/>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7" name="Gruppieren 766">
                <a:extLst>
                  <a:ext uri="{FF2B5EF4-FFF2-40B4-BE49-F238E27FC236}">
                    <a16:creationId xmlns:a16="http://schemas.microsoft.com/office/drawing/2014/main" id="{77DDFA85-051B-448F-ABB8-CD6C1DA6B0A9}"/>
                  </a:ext>
                </a:extLst>
              </p:cNvPr>
              <p:cNvGrpSpPr/>
              <p:nvPr/>
            </p:nvGrpSpPr>
            <p:grpSpPr>
              <a:xfrm>
                <a:off x="9781504" y="1945206"/>
                <a:ext cx="55287" cy="55287"/>
                <a:chOff x="8226940" y="2985686"/>
                <a:chExt cx="55287" cy="55287"/>
              </a:xfrm>
            </p:grpSpPr>
            <p:cxnSp>
              <p:nvCxnSpPr>
                <p:cNvPr id="768" name="Gerader Verbinder 767">
                  <a:extLst>
                    <a:ext uri="{FF2B5EF4-FFF2-40B4-BE49-F238E27FC236}">
                      <a16:creationId xmlns:a16="http://schemas.microsoft.com/office/drawing/2014/main" id="{8BA9288A-61E8-4ACC-8F4E-A5C844348D6D}"/>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Gerader Verbinder 768">
                  <a:extLst>
                    <a:ext uri="{FF2B5EF4-FFF2-40B4-BE49-F238E27FC236}">
                      <a16:creationId xmlns:a16="http://schemas.microsoft.com/office/drawing/2014/main" id="{B8925499-B4B4-4496-9419-BD51F784737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0" name="Gruppieren 769">
                <a:extLst>
                  <a:ext uri="{FF2B5EF4-FFF2-40B4-BE49-F238E27FC236}">
                    <a16:creationId xmlns:a16="http://schemas.microsoft.com/office/drawing/2014/main" id="{1F6887A0-24AA-4469-9D5C-416DFDD53D19}"/>
                  </a:ext>
                </a:extLst>
              </p:cNvPr>
              <p:cNvGrpSpPr/>
              <p:nvPr/>
            </p:nvGrpSpPr>
            <p:grpSpPr>
              <a:xfrm>
                <a:off x="9764971" y="1942981"/>
                <a:ext cx="55287" cy="55287"/>
                <a:chOff x="8226940" y="2985686"/>
                <a:chExt cx="55287" cy="55287"/>
              </a:xfrm>
            </p:grpSpPr>
            <p:cxnSp>
              <p:nvCxnSpPr>
                <p:cNvPr id="771" name="Gerader Verbinder 770">
                  <a:extLst>
                    <a:ext uri="{FF2B5EF4-FFF2-40B4-BE49-F238E27FC236}">
                      <a16:creationId xmlns:a16="http://schemas.microsoft.com/office/drawing/2014/main" id="{1649D25F-CDB6-48FF-B3DE-3AB08A2DF72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2" name="Gerader Verbinder 771">
                  <a:extLst>
                    <a:ext uri="{FF2B5EF4-FFF2-40B4-BE49-F238E27FC236}">
                      <a16:creationId xmlns:a16="http://schemas.microsoft.com/office/drawing/2014/main" id="{EFC59BBF-6FCE-4D8C-8508-4544823F6796}"/>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3" name="Gruppieren 772">
                <a:extLst>
                  <a:ext uri="{FF2B5EF4-FFF2-40B4-BE49-F238E27FC236}">
                    <a16:creationId xmlns:a16="http://schemas.microsoft.com/office/drawing/2014/main" id="{D01E28F7-854B-4E73-BB62-F647F9FFF097}"/>
                  </a:ext>
                </a:extLst>
              </p:cNvPr>
              <p:cNvGrpSpPr/>
              <p:nvPr/>
            </p:nvGrpSpPr>
            <p:grpSpPr>
              <a:xfrm>
                <a:off x="9812926" y="1942980"/>
                <a:ext cx="55287" cy="55287"/>
                <a:chOff x="8226940" y="2985686"/>
                <a:chExt cx="55287" cy="55287"/>
              </a:xfrm>
            </p:grpSpPr>
            <p:cxnSp>
              <p:nvCxnSpPr>
                <p:cNvPr id="774" name="Gerader Verbinder 773">
                  <a:extLst>
                    <a:ext uri="{FF2B5EF4-FFF2-40B4-BE49-F238E27FC236}">
                      <a16:creationId xmlns:a16="http://schemas.microsoft.com/office/drawing/2014/main" id="{51CB9A8F-52B0-4C1C-BAAE-E49C9E8BF6C7}"/>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5" name="Gerader Verbinder 774">
                  <a:extLst>
                    <a:ext uri="{FF2B5EF4-FFF2-40B4-BE49-F238E27FC236}">
                      <a16:creationId xmlns:a16="http://schemas.microsoft.com/office/drawing/2014/main" id="{9D0238A7-A2D9-4D5F-B81B-5BF4B0855F3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6" name="Gruppieren 775">
                <a:extLst>
                  <a:ext uri="{FF2B5EF4-FFF2-40B4-BE49-F238E27FC236}">
                    <a16:creationId xmlns:a16="http://schemas.microsoft.com/office/drawing/2014/main" id="{D049C2B2-831A-42EE-848F-DB0A2EE1790B}"/>
                  </a:ext>
                </a:extLst>
              </p:cNvPr>
              <p:cNvGrpSpPr/>
              <p:nvPr/>
            </p:nvGrpSpPr>
            <p:grpSpPr>
              <a:xfrm>
                <a:off x="9906360" y="1942980"/>
                <a:ext cx="55287" cy="55287"/>
                <a:chOff x="8226940" y="2985686"/>
                <a:chExt cx="55287" cy="55287"/>
              </a:xfrm>
            </p:grpSpPr>
            <p:cxnSp>
              <p:nvCxnSpPr>
                <p:cNvPr id="777" name="Gerader Verbinder 776">
                  <a:extLst>
                    <a:ext uri="{FF2B5EF4-FFF2-40B4-BE49-F238E27FC236}">
                      <a16:creationId xmlns:a16="http://schemas.microsoft.com/office/drawing/2014/main" id="{FB3C4A11-0CC5-4CAB-BB6E-6F3B27FE6844}"/>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8" name="Gerader Verbinder 777">
                  <a:extLst>
                    <a:ext uri="{FF2B5EF4-FFF2-40B4-BE49-F238E27FC236}">
                      <a16:creationId xmlns:a16="http://schemas.microsoft.com/office/drawing/2014/main" id="{5C787949-4FC8-4295-9F2F-A8B09E58A51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9" name="Gruppieren 778">
                <a:extLst>
                  <a:ext uri="{FF2B5EF4-FFF2-40B4-BE49-F238E27FC236}">
                    <a16:creationId xmlns:a16="http://schemas.microsoft.com/office/drawing/2014/main" id="{C491931F-DAF5-4BA8-8269-D0EB71AAEB59}"/>
                  </a:ext>
                </a:extLst>
              </p:cNvPr>
              <p:cNvGrpSpPr/>
              <p:nvPr/>
            </p:nvGrpSpPr>
            <p:grpSpPr>
              <a:xfrm>
                <a:off x="9966411" y="1942980"/>
                <a:ext cx="55287" cy="55287"/>
                <a:chOff x="8226940" y="2985686"/>
                <a:chExt cx="55287" cy="55287"/>
              </a:xfrm>
            </p:grpSpPr>
            <p:cxnSp>
              <p:nvCxnSpPr>
                <p:cNvPr id="780" name="Gerader Verbinder 779">
                  <a:extLst>
                    <a:ext uri="{FF2B5EF4-FFF2-40B4-BE49-F238E27FC236}">
                      <a16:creationId xmlns:a16="http://schemas.microsoft.com/office/drawing/2014/main" id="{5911412D-029A-4BF3-8FEC-B121AB271B7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1" name="Gerader Verbinder 780">
                  <a:extLst>
                    <a:ext uri="{FF2B5EF4-FFF2-40B4-BE49-F238E27FC236}">
                      <a16:creationId xmlns:a16="http://schemas.microsoft.com/office/drawing/2014/main" id="{47CB22B5-2AF6-4980-B14C-068CF7CEB085}"/>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82" name="Gruppieren 781">
                <a:extLst>
                  <a:ext uri="{FF2B5EF4-FFF2-40B4-BE49-F238E27FC236}">
                    <a16:creationId xmlns:a16="http://schemas.microsoft.com/office/drawing/2014/main" id="{22D23A47-C66F-4F55-9344-C8B56346E69D}"/>
                  </a:ext>
                </a:extLst>
              </p:cNvPr>
              <p:cNvGrpSpPr/>
              <p:nvPr/>
            </p:nvGrpSpPr>
            <p:grpSpPr>
              <a:xfrm>
                <a:off x="9982256" y="1942979"/>
                <a:ext cx="55287" cy="55287"/>
                <a:chOff x="8226940" y="2985686"/>
                <a:chExt cx="55287" cy="55287"/>
              </a:xfrm>
            </p:grpSpPr>
            <p:cxnSp>
              <p:nvCxnSpPr>
                <p:cNvPr id="783" name="Gerader Verbinder 782">
                  <a:extLst>
                    <a:ext uri="{FF2B5EF4-FFF2-40B4-BE49-F238E27FC236}">
                      <a16:creationId xmlns:a16="http://schemas.microsoft.com/office/drawing/2014/main" id="{26A95C39-57D5-4DE1-9DDE-1E1374D840DA}"/>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4" name="Gerader Verbinder 783">
                  <a:extLst>
                    <a:ext uri="{FF2B5EF4-FFF2-40B4-BE49-F238E27FC236}">
                      <a16:creationId xmlns:a16="http://schemas.microsoft.com/office/drawing/2014/main" id="{11D5373D-C1F9-4853-9596-E46342B15F04}"/>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85" name="Gruppieren 784">
                <a:extLst>
                  <a:ext uri="{FF2B5EF4-FFF2-40B4-BE49-F238E27FC236}">
                    <a16:creationId xmlns:a16="http://schemas.microsoft.com/office/drawing/2014/main" id="{BE65277E-595C-4F12-B14D-70BB065FB667}"/>
                  </a:ext>
                </a:extLst>
              </p:cNvPr>
              <p:cNvGrpSpPr/>
              <p:nvPr/>
            </p:nvGrpSpPr>
            <p:grpSpPr>
              <a:xfrm>
                <a:off x="10005818" y="1942979"/>
                <a:ext cx="55287" cy="55287"/>
                <a:chOff x="8226940" y="2985686"/>
                <a:chExt cx="55287" cy="55287"/>
              </a:xfrm>
            </p:grpSpPr>
            <p:cxnSp>
              <p:nvCxnSpPr>
                <p:cNvPr id="786" name="Gerader Verbinder 785">
                  <a:extLst>
                    <a:ext uri="{FF2B5EF4-FFF2-40B4-BE49-F238E27FC236}">
                      <a16:creationId xmlns:a16="http://schemas.microsoft.com/office/drawing/2014/main" id="{1D088F9A-AA45-47C1-B6E9-8663BE65B27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7" name="Gerader Verbinder 786">
                  <a:extLst>
                    <a:ext uri="{FF2B5EF4-FFF2-40B4-BE49-F238E27FC236}">
                      <a16:creationId xmlns:a16="http://schemas.microsoft.com/office/drawing/2014/main" id="{8E8EF1B6-FF16-4F65-8E8E-629DB1A89724}"/>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88" name="Gruppieren 787">
                <a:extLst>
                  <a:ext uri="{FF2B5EF4-FFF2-40B4-BE49-F238E27FC236}">
                    <a16:creationId xmlns:a16="http://schemas.microsoft.com/office/drawing/2014/main" id="{EFEA82E0-A1A7-43A0-98B7-7ADCFF3287F4}"/>
                  </a:ext>
                </a:extLst>
              </p:cNvPr>
              <p:cNvGrpSpPr/>
              <p:nvPr/>
            </p:nvGrpSpPr>
            <p:grpSpPr>
              <a:xfrm>
                <a:off x="10025784" y="1955536"/>
                <a:ext cx="55287" cy="55287"/>
                <a:chOff x="8226940" y="2985686"/>
                <a:chExt cx="55287" cy="55287"/>
              </a:xfrm>
            </p:grpSpPr>
            <p:cxnSp>
              <p:nvCxnSpPr>
                <p:cNvPr id="789" name="Gerader Verbinder 788">
                  <a:extLst>
                    <a:ext uri="{FF2B5EF4-FFF2-40B4-BE49-F238E27FC236}">
                      <a16:creationId xmlns:a16="http://schemas.microsoft.com/office/drawing/2014/main" id="{1EBC8C55-3901-49F1-8733-2D7CCEB61220}"/>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0" name="Gerader Verbinder 789">
                  <a:extLst>
                    <a:ext uri="{FF2B5EF4-FFF2-40B4-BE49-F238E27FC236}">
                      <a16:creationId xmlns:a16="http://schemas.microsoft.com/office/drawing/2014/main" id="{70EDEB8A-43D9-46B9-93F8-AB4560D7310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91" name="Gruppieren 790">
                <a:extLst>
                  <a:ext uri="{FF2B5EF4-FFF2-40B4-BE49-F238E27FC236}">
                    <a16:creationId xmlns:a16="http://schemas.microsoft.com/office/drawing/2014/main" id="{FB7D6AD4-A1EE-4A3E-BE38-403114673406}"/>
                  </a:ext>
                </a:extLst>
              </p:cNvPr>
              <p:cNvGrpSpPr/>
              <p:nvPr/>
            </p:nvGrpSpPr>
            <p:grpSpPr>
              <a:xfrm>
                <a:off x="10067734" y="1969887"/>
                <a:ext cx="55287" cy="55287"/>
                <a:chOff x="8226940" y="2985686"/>
                <a:chExt cx="55287" cy="55287"/>
              </a:xfrm>
            </p:grpSpPr>
            <p:cxnSp>
              <p:nvCxnSpPr>
                <p:cNvPr id="792" name="Gerader Verbinder 791">
                  <a:extLst>
                    <a:ext uri="{FF2B5EF4-FFF2-40B4-BE49-F238E27FC236}">
                      <a16:creationId xmlns:a16="http://schemas.microsoft.com/office/drawing/2014/main" id="{5ED2E07B-740F-49AF-8815-CDDC731CB22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3" name="Gerader Verbinder 792">
                  <a:extLst>
                    <a:ext uri="{FF2B5EF4-FFF2-40B4-BE49-F238E27FC236}">
                      <a16:creationId xmlns:a16="http://schemas.microsoft.com/office/drawing/2014/main" id="{D9439462-C7AE-4BFF-A3B4-B21D4702FE5A}"/>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94" name="Gruppieren 793">
                <a:extLst>
                  <a:ext uri="{FF2B5EF4-FFF2-40B4-BE49-F238E27FC236}">
                    <a16:creationId xmlns:a16="http://schemas.microsoft.com/office/drawing/2014/main" id="{EB89A922-377B-4BC8-BF9E-67B4BED9F088}"/>
                  </a:ext>
                </a:extLst>
              </p:cNvPr>
              <p:cNvGrpSpPr/>
              <p:nvPr/>
            </p:nvGrpSpPr>
            <p:grpSpPr>
              <a:xfrm>
                <a:off x="10083574" y="1969887"/>
                <a:ext cx="55287" cy="55287"/>
                <a:chOff x="8226940" y="2985686"/>
                <a:chExt cx="55287" cy="55287"/>
              </a:xfrm>
            </p:grpSpPr>
            <p:cxnSp>
              <p:nvCxnSpPr>
                <p:cNvPr id="795" name="Gerader Verbinder 794">
                  <a:extLst>
                    <a:ext uri="{FF2B5EF4-FFF2-40B4-BE49-F238E27FC236}">
                      <a16:creationId xmlns:a16="http://schemas.microsoft.com/office/drawing/2014/main" id="{BB7B4E3F-DFE4-4782-807F-0AA2484C99C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6" name="Gerader Verbinder 795">
                  <a:extLst>
                    <a:ext uri="{FF2B5EF4-FFF2-40B4-BE49-F238E27FC236}">
                      <a16:creationId xmlns:a16="http://schemas.microsoft.com/office/drawing/2014/main" id="{BB1A0E44-1382-455D-9395-CB874FCC551B}"/>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97" name="Gruppieren 796">
                <a:extLst>
                  <a:ext uri="{FF2B5EF4-FFF2-40B4-BE49-F238E27FC236}">
                    <a16:creationId xmlns:a16="http://schemas.microsoft.com/office/drawing/2014/main" id="{E90A4A26-DD0C-467A-BDED-D9546EFD19C8}"/>
                  </a:ext>
                </a:extLst>
              </p:cNvPr>
              <p:cNvGrpSpPr/>
              <p:nvPr/>
            </p:nvGrpSpPr>
            <p:grpSpPr>
              <a:xfrm>
                <a:off x="10136668" y="1969255"/>
                <a:ext cx="55287" cy="55287"/>
                <a:chOff x="8226940" y="2985686"/>
                <a:chExt cx="55287" cy="55287"/>
              </a:xfrm>
            </p:grpSpPr>
            <p:cxnSp>
              <p:nvCxnSpPr>
                <p:cNvPr id="798" name="Gerader Verbinder 797">
                  <a:extLst>
                    <a:ext uri="{FF2B5EF4-FFF2-40B4-BE49-F238E27FC236}">
                      <a16:creationId xmlns:a16="http://schemas.microsoft.com/office/drawing/2014/main" id="{60ACA7F8-7CD3-4626-BBA4-2D126675D47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9" name="Gerader Verbinder 798">
                  <a:extLst>
                    <a:ext uri="{FF2B5EF4-FFF2-40B4-BE49-F238E27FC236}">
                      <a16:creationId xmlns:a16="http://schemas.microsoft.com/office/drawing/2014/main" id="{24AAC881-E589-45DB-9C4B-E9241A83C0A4}"/>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0" name="Gruppieren 799">
                <a:extLst>
                  <a:ext uri="{FF2B5EF4-FFF2-40B4-BE49-F238E27FC236}">
                    <a16:creationId xmlns:a16="http://schemas.microsoft.com/office/drawing/2014/main" id="{592DA8C9-2414-44C4-9132-211857B87779}"/>
                  </a:ext>
                </a:extLst>
              </p:cNvPr>
              <p:cNvGrpSpPr/>
              <p:nvPr/>
            </p:nvGrpSpPr>
            <p:grpSpPr>
              <a:xfrm>
                <a:off x="10101593" y="1969335"/>
                <a:ext cx="55287" cy="55287"/>
                <a:chOff x="8226940" y="2985686"/>
                <a:chExt cx="55287" cy="55287"/>
              </a:xfrm>
            </p:grpSpPr>
            <p:cxnSp>
              <p:nvCxnSpPr>
                <p:cNvPr id="801" name="Gerader Verbinder 800">
                  <a:extLst>
                    <a:ext uri="{FF2B5EF4-FFF2-40B4-BE49-F238E27FC236}">
                      <a16:creationId xmlns:a16="http://schemas.microsoft.com/office/drawing/2014/main" id="{405BA398-7FF5-4261-A84C-05C273ACC26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2" name="Gerader Verbinder 801">
                  <a:extLst>
                    <a:ext uri="{FF2B5EF4-FFF2-40B4-BE49-F238E27FC236}">
                      <a16:creationId xmlns:a16="http://schemas.microsoft.com/office/drawing/2014/main" id="{EFBCBB74-2B16-4C01-9605-E48AC3A9448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3" name="Gruppieren 802">
                <a:extLst>
                  <a:ext uri="{FF2B5EF4-FFF2-40B4-BE49-F238E27FC236}">
                    <a16:creationId xmlns:a16="http://schemas.microsoft.com/office/drawing/2014/main" id="{3049FEC2-F26E-4D17-AF08-33EBBDCCEC74}"/>
                  </a:ext>
                </a:extLst>
              </p:cNvPr>
              <p:cNvGrpSpPr/>
              <p:nvPr/>
            </p:nvGrpSpPr>
            <p:grpSpPr>
              <a:xfrm>
                <a:off x="10120725" y="1969035"/>
                <a:ext cx="55287" cy="55287"/>
                <a:chOff x="8226940" y="2985686"/>
                <a:chExt cx="55287" cy="55287"/>
              </a:xfrm>
            </p:grpSpPr>
            <p:cxnSp>
              <p:nvCxnSpPr>
                <p:cNvPr id="804" name="Gerader Verbinder 803">
                  <a:extLst>
                    <a:ext uri="{FF2B5EF4-FFF2-40B4-BE49-F238E27FC236}">
                      <a16:creationId xmlns:a16="http://schemas.microsoft.com/office/drawing/2014/main" id="{8AB8B8ED-F793-488F-A5F0-5D5784ECEA4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5" name="Gerader Verbinder 804">
                  <a:extLst>
                    <a:ext uri="{FF2B5EF4-FFF2-40B4-BE49-F238E27FC236}">
                      <a16:creationId xmlns:a16="http://schemas.microsoft.com/office/drawing/2014/main" id="{3F5A1F0F-7528-4299-9FBF-0157A08CDE76}"/>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6" name="Gruppieren 805">
                <a:extLst>
                  <a:ext uri="{FF2B5EF4-FFF2-40B4-BE49-F238E27FC236}">
                    <a16:creationId xmlns:a16="http://schemas.microsoft.com/office/drawing/2014/main" id="{6B0F9127-55B5-4785-95F7-F219F74747C9}"/>
                  </a:ext>
                </a:extLst>
              </p:cNvPr>
              <p:cNvGrpSpPr/>
              <p:nvPr/>
            </p:nvGrpSpPr>
            <p:grpSpPr>
              <a:xfrm>
                <a:off x="10150563" y="1969254"/>
                <a:ext cx="55287" cy="55287"/>
                <a:chOff x="8226940" y="2985686"/>
                <a:chExt cx="55287" cy="55287"/>
              </a:xfrm>
            </p:grpSpPr>
            <p:cxnSp>
              <p:nvCxnSpPr>
                <p:cNvPr id="807" name="Gerader Verbinder 806">
                  <a:extLst>
                    <a:ext uri="{FF2B5EF4-FFF2-40B4-BE49-F238E27FC236}">
                      <a16:creationId xmlns:a16="http://schemas.microsoft.com/office/drawing/2014/main" id="{B80CC8C5-699C-4715-AA44-CD3D2D3824C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Gerader Verbinder 807">
                  <a:extLst>
                    <a:ext uri="{FF2B5EF4-FFF2-40B4-BE49-F238E27FC236}">
                      <a16:creationId xmlns:a16="http://schemas.microsoft.com/office/drawing/2014/main" id="{A836037E-C081-4AE7-A993-6214168476AC}"/>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9" name="Gruppieren 808">
                <a:extLst>
                  <a:ext uri="{FF2B5EF4-FFF2-40B4-BE49-F238E27FC236}">
                    <a16:creationId xmlns:a16="http://schemas.microsoft.com/office/drawing/2014/main" id="{04966EDB-E6CF-4B41-A1EA-A348D2EC174B}"/>
                  </a:ext>
                </a:extLst>
              </p:cNvPr>
              <p:cNvGrpSpPr/>
              <p:nvPr/>
            </p:nvGrpSpPr>
            <p:grpSpPr>
              <a:xfrm>
                <a:off x="10226008" y="1966787"/>
                <a:ext cx="55287" cy="55287"/>
                <a:chOff x="8226940" y="2985686"/>
                <a:chExt cx="55287" cy="55287"/>
              </a:xfrm>
            </p:grpSpPr>
            <p:cxnSp>
              <p:nvCxnSpPr>
                <p:cNvPr id="810" name="Gerader Verbinder 809">
                  <a:extLst>
                    <a:ext uri="{FF2B5EF4-FFF2-40B4-BE49-F238E27FC236}">
                      <a16:creationId xmlns:a16="http://schemas.microsoft.com/office/drawing/2014/main" id="{A1647F9E-FBA9-4DCF-B9BE-D94E3F24BDFB}"/>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Gerader Verbinder 810">
                  <a:extLst>
                    <a:ext uri="{FF2B5EF4-FFF2-40B4-BE49-F238E27FC236}">
                      <a16:creationId xmlns:a16="http://schemas.microsoft.com/office/drawing/2014/main" id="{D192493A-FC1E-4132-A976-94CDD2F035E5}"/>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12" name="Gruppieren 811">
                <a:extLst>
                  <a:ext uri="{FF2B5EF4-FFF2-40B4-BE49-F238E27FC236}">
                    <a16:creationId xmlns:a16="http://schemas.microsoft.com/office/drawing/2014/main" id="{F03D9B64-F5BD-42F9-84B2-6F72DD652828}"/>
                  </a:ext>
                </a:extLst>
              </p:cNvPr>
              <p:cNvGrpSpPr/>
              <p:nvPr/>
            </p:nvGrpSpPr>
            <p:grpSpPr>
              <a:xfrm>
                <a:off x="10181666" y="1966141"/>
                <a:ext cx="55287" cy="55287"/>
                <a:chOff x="8226940" y="2985686"/>
                <a:chExt cx="55287" cy="55287"/>
              </a:xfrm>
            </p:grpSpPr>
            <p:cxnSp>
              <p:nvCxnSpPr>
                <p:cNvPr id="813" name="Gerader Verbinder 812">
                  <a:extLst>
                    <a:ext uri="{FF2B5EF4-FFF2-40B4-BE49-F238E27FC236}">
                      <a16:creationId xmlns:a16="http://schemas.microsoft.com/office/drawing/2014/main" id="{2F8B8D30-3515-40BC-9F6E-2B07402D1F72}"/>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4" name="Gerader Verbinder 813">
                  <a:extLst>
                    <a:ext uri="{FF2B5EF4-FFF2-40B4-BE49-F238E27FC236}">
                      <a16:creationId xmlns:a16="http://schemas.microsoft.com/office/drawing/2014/main" id="{C4D1BCB2-641B-46DD-A3BB-BDEA2FF93E4F}"/>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15" name="Gruppieren 814">
                <a:extLst>
                  <a:ext uri="{FF2B5EF4-FFF2-40B4-BE49-F238E27FC236}">
                    <a16:creationId xmlns:a16="http://schemas.microsoft.com/office/drawing/2014/main" id="{3DEC41CF-9759-4592-A5CC-3E85ADCEC441}"/>
                  </a:ext>
                </a:extLst>
              </p:cNvPr>
              <p:cNvGrpSpPr/>
              <p:nvPr/>
            </p:nvGrpSpPr>
            <p:grpSpPr>
              <a:xfrm>
                <a:off x="10195605" y="1966141"/>
                <a:ext cx="55287" cy="55287"/>
                <a:chOff x="8226940" y="2985686"/>
                <a:chExt cx="55287" cy="55287"/>
              </a:xfrm>
            </p:grpSpPr>
            <p:cxnSp>
              <p:nvCxnSpPr>
                <p:cNvPr id="816" name="Gerader Verbinder 815">
                  <a:extLst>
                    <a:ext uri="{FF2B5EF4-FFF2-40B4-BE49-F238E27FC236}">
                      <a16:creationId xmlns:a16="http://schemas.microsoft.com/office/drawing/2014/main" id="{3AEA3D5B-56A1-4E44-8621-AC1FAC0E391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7" name="Gerader Verbinder 816">
                  <a:extLst>
                    <a:ext uri="{FF2B5EF4-FFF2-40B4-BE49-F238E27FC236}">
                      <a16:creationId xmlns:a16="http://schemas.microsoft.com/office/drawing/2014/main" id="{73D4B829-8732-47DE-9553-B96381C1233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18" name="Gruppieren 817">
                <a:extLst>
                  <a:ext uri="{FF2B5EF4-FFF2-40B4-BE49-F238E27FC236}">
                    <a16:creationId xmlns:a16="http://schemas.microsoft.com/office/drawing/2014/main" id="{43F7B380-1091-42A6-B337-EC8A999B9864}"/>
                  </a:ext>
                </a:extLst>
              </p:cNvPr>
              <p:cNvGrpSpPr/>
              <p:nvPr/>
            </p:nvGrpSpPr>
            <p:grpSpPr>
              <a:xfrm>
                <a:off x="10270953" y="1967368"/>
                <a:ext cx="55287" cy="55287"/>
                <a:chOff x="8226940" y="2985686"/>
                <a:chExt cx="55287" cy="55287"/>
              </a:xfrm>
            </p:grpSpPr>
            <p:cxnSp>
              <p:nvCxnSpPr>
                <p:cNvPr id="819" name="Gerader Verbinder 818">
                  <a:extLst>
                    <a:ext uri="{FF2B5EF4-FFF2-40B4-BE49-F238E27FC236}">
                      <a16:creationId xmlns:a16="http://schemas.microsoft.com/office/drawing/2014/main" id="{76A48669-E853-48A2-9D94-D7318B35387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0" name="Gerader Verbinder 819">
                  <a:extLst>
                    <a:ext uri="{FF2B5EF4-FFF2-40B4-BE49-F238E27FC236}">
                      <a16:creationId xmlns:a16="http://schemas.microsoft.com/office/drawing/2014/main" id="{5A972A51-9CCF-4D8E-9D83-2303D7E02D9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1" name="Gruppieren 820">
                <a:extLst>
                  <a:ext uri="{FF2B5EF4-FFF2-40B4-BE49-F238E27FC236}">
                    <a16:creationId xmlns:a16="http://schemas.microsoft.com/office/drawing/2014/main" id="{D6D4723B-E1B2-4A86-8A62-2FDBED116AA2}"/>
                  </a:ext>
                </a:extLst>
              </p:cNvPr>
              <p:cNvGrpSpPr/>
              <p:nvPr/>
            </p:nvGrpSpPr>
            <p:grpSpPr>
              <a:xfrm>
                <a:off x="10241989" y="1967660"/>
                <a:ext cx="55287" cy="55287"/>
                <a:chOff x="8226940" y="2985686"/>
                <a:chExt cx="55287" cy="55287"/>
              </a:xfrm>
            </p:grpSpPr>
            <p:cxnSp>
              <p:nvCxnSpPr>
                <p:cNvPr id="822" name="Gerader Verbinder 821">
                  <a:extLst>
                    <a:ext uri="{FF2B5EF4-FFF2-40B4-BE49-F238E27FC236}">
                      <a16:creationId xmlns:a16="http://schemas.microsoft.com/office/drawing/2014/main" id="{B401E748-474C-4F03-83E8-0DCCB15B755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Gerader Verbinder 822">
                  <a:extLst>
                    <a:ext uri="{FF2B5EF4-FFF2-40B4-BE49-F238E27FC236}">
                      <a16:creationId xmlns:a16="http://schemas.microsoft.com/office/drawing/2014/main" id="{D8B9744D-6D41-4082-BF5D-87F7A50D0DB5}"/>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uppieren 823">
                <a:extLst>
                  <a:ext uri="{FF2B5EF4-FFF2-40B4-BE49-F238E27FC236}">
                    <a16:creationId xmlns:a16="http://schemas.microsoft.com/office/drawing/2014/main" id="{CD6CF981-AC9F-4AF1-BA80-C0D85D30DDA7}"/>
                  </a:ext>
                </a:extLst>
              </p:cNvPr>
              <p:cNvGrpSpPr/>
              <p:nvPr/>
            </p:nvGrpSpPr>
            <p:grpSpPr>
              <a:xfrm>
                <a:off x="10254180" y="1967659"/>
                <a:ext cx="55287" cy="55287"/>
                <a:chOff x="8226940" y="2985686"/>
                <a:chExt cx="55287" cy="55287"/>
              </a:xfrm>
            </p:grpSpPr>
            <p:cxnSp>
              <p:nvCxnSpPr>
                <p:cNvPr id="825" name="Gerader Verbinder 824">
                  <a:extLst>
                    <a:ext uri="{FF2B5EF4-FFF2-40B4-BE49-F238E27FC236}">
                      <a16:creationId xmlns:a16="http://schemas.microsoft.com/office/drawing/2014/main" id="{F8D4740D-05D7-4D8C-90C8-55FEF6EE0B4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6" name="Gerader Verbinder 825">
                  <a:extLst>
                    <a:ext uri="{FF2B5EF4-FFF2-40B4-BE49-F238E27FC236}">
                      <a16:creationId xmlns:a16="http://schemas.microsoft.com/office/drawing/2014/main" id="{A4D1DEF4-B9A5-404C-B237-231ACE66D6C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uppieren 826">
                <a:extLst>
                  <a:ext uri="{FF2B5EF4-FFF2-40B4-BE49-F238E27FC236}">
                    <a16:creationId xmlns:a16="http://schemas.microsoft.com/office/drawing/2014/main" id="{011FA5CB-2071-456F-A830-D0B855256D1D}"/>
                  </a:ext>
                </a:extLst>
              </p:cNvPr>
              <p:cNvGrpSpPr/>
              <p:nvPr/>
            </p:nvGrpSpPr>
            <p:grpSpPr>
              <a:xfrm>
                <a:off x="10304251" y="1967305"/>
                <a:ext cx="55287" cy="55287"/>
                <a:chOff x="8226940" y="2985686"/>
                <a:chExt cx="55287" cy="55287"/>
              </a:xfrm>
            </p:grpSpPr>
            <p:cxnSp>
              <p:nvCxnSpPr>
                <p:cNvPr id="828" name="Gerader Verbinder 827">
                  <a:extLst>
                    <a:ext uri="{FF2B5EF4-FFF2-40B4-BE49-F238E27FC236}">
                      <a16:creationId xmlns:a16="http://schemas.microsoft.com/office/drawing/2014/main" id="{F77AB2D3-45D8-421E-A03C-6A95CEC23E3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9" name="Gerader Verbinder 828">
                  <a:extLst>
                    <a:ext uri="{FF2B5EF4-FFF2-40B4-BE49-F238E27FC236}">
                      <a16:creationId xmlns:a16="http://schemas.microsoft.com/office/drawing/2014/main" id="{045B9B9D-6634-4AE0-8802-A9012FF0D44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0" name="Gruppieren 829">
                <a:extLst>
                  <a:ext uri="{FF2B5EF4-FFF2-40B4-BE49-F238E27FC236}">
                    <a16:creationId xmlns:a16="http://schemas.microsoft.com/office/drawing/2014/main" id="{AEAF82EC-2D5B-49E7-93E8-434F18B8305E}"/>
                  </a:ext>
                </a:extLst>
              </p:cNvPr>
              <p:cNvGrpSpPr/>
              <p:nvPr/>
            </p:nvGrpSpPr>
            <p:grpSpPr>
              <a:xfrm>
                <a:off x="10284873" y="1967593"/>
                <a:ext cx="55287" cy="55287"/>
                <a:chOff x="8226940" y="2985686"/>
                <a:chExt cx="55287" cy="55287"/>
              </a:xfrm>
            </p:grpSpPr>
            <p:cxnSp>
              <p:nvCxnSpPr>
                <p:cNvPr id="831" name="Gerader Verbinder 830">
                  <a:extLst>
                    <a:ext uri="{FF2B5EF4-FFF2-40B4-BE49-F238E27FC236}">
                      <a16:creationId xmlns:a16="http://schemas.microsoft.com/office/drawing/2014/main" id="{4AB0A337-0DD0-4C91-854B-A8FAE2E523DD}"/>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2" name="Gerader Verbinder 831">
                  <a:extLst>
                    <a:ext uri="{FF2B5EF4-FFF2-40B4-BE49-F238E27FC236}">
                      <a16:creationId xmlns:a16="http://schemas.microsoft.com/office/drawing/2014/main" id="{57B16CDD-9A69-4A05-8925-8B8DFD27FF24}"/>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3" name="Gruppieren 832">
                <a:extLst>
                  <a:ext uri="{FF2B5EF4-FFF2-40B4-BE49-F238E27FC236}">
                    <a16:creationId xmlns:a16="http://schemas.microsoft.com/office/drawing/2014/main" id="{F8E41D7B-33C2-469C-ADA0-BA507376BB3F}"/>
                  </a:ext>
                </a:extLst>
              </p:cNvPr>
              <p:cNvGrpSpPr/>
              <p:nvPr/>
            </p:nvGrpSpPr>
            <p:grpSpPr>
              <a:xfrm>
                <a:off x="10321895" y="1967943"/>
                <a:ext cx="55287" cy="55287"/>
                <a:chOff x="8226940" y="2985686"/>
                <a:chExt cx="55287" cy="55287"/>
              </a:xfrm>
            </p:grpSpPr>
            <p:cxnSp>
              <p:nvCxnSpPr>
                <p:cNvPr id="834" name="Gerader Verbinder 833">
                  <a:extLst>
                    <a:ext uri="{FF2B5EF4-FFF2-40B4-BE49-F238E27FC236}">
                      <a16:creationId xmlns:a16="http://schemas.microsoft.com/office/drawing/2014/main" id="{4D928DF3-8AB1-4841-ABBD-7E400949331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5" name="Gerader Verbinder 834">
                  <a:extLst>
                    <a:ext uri="{FF2B5EF4-FFF2-40B4-BE49-F238E27FC236}">
                      <a16:creationId xmlns:a16="http://schemas.microsoft.com/office/drawing/2014/main" id="{3CD3F202-42F7-4A88-84B0-D87A9D2BCBF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6" name="Gruppieren 835">
                <a:extLst>
                  <a:ext uri="{FF2B5EF4-FFF2-40B4-BE49-F238E27FC236}">
                    <a16:creationId xmlns:a16="http://schemas.microsoft.com/office/drawing/2014/main" id="{25C12B93-D084-44D8-824B-08D43303B5D5}"/>
                  </a:ext>
                </a:extLst>
              </p:cNvPr>
              <p:cNvGrpSpPr/>
              <p:nvPr/>
            </p:nvGrpSpPr>
            <p:grpSpPr>
              <a:xfrm>
                <a:off x="10339722" y="1965499"/>
                <a:ext cx="55287" cy="55287"/>
                <a:chOff x="8226940" y="2985686"/>
                <a:chExt cx="55287" cy="55287"/>
              </a:xfrm>
            </p:grpSpPr>
            <p:cxnSp>
              <p:nvCxnSpPr>
                <p:cNvPr id="837" name="Gerader Verbinder 836">
                  <a:extLst>
                    <a:ext uri="{FF2B5EF4-FFF2-40B4-BE49-F238E27FC236}">
                      <a16:creationId xmlns:a16="http://schemas.microsoft.com/office/drawing/2014/main" id="{AAF879B6-E399-40A3-86BE-04EDCAF5C387}"/>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8" name="Gerader Verbinder 837">
                  <a:extLst>
                    <a:ext uri="{FF2B5EF4-FFF2-40B4-BE49-F238E27FC236}">
                      <a16:creationId xmlns:a16="http://schemas.microsoft.com/office/drawing/2014/main" id="{C8A1C164-DD09-4420-955C-2497540F136C}"/>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9" name="Gruppieren 838">
                <a:extLst>
                  <a:ext uri="{FF2B5EF4-FFF2-40B4-BE49-F238E27FC236}">
                    <a16:creationId xmlns:a16="http://schemas.microsoft.com/office/drawing/2014/main" id="{43148A41-B529-4714-ABC0-F4F47347F446}"/>
                  </a:ext>
                </a:extLst>
              </p:cNvPr>
              <p:cNvGrpSpPr/>
              <p:nvPr/>
            </p:nvGrpSpPr>
            <p:grpSpPr>
              <a:xfrm>
                <a:off x="10353929" y="1965390"/>
                <a:ext cx="55287" cy="55287"/>
                <a:chOff x="8226940" y="2985686"/>
                <a:chExt cx="55287" cy="55287"/>
              </a:xfrm>
            </p:grpSpPr>
            <p:cxnSp>
              <p:nvCxnSpPr>
                <p:cNvPr id="840" name="Gerader Verbinder 839">
                  <a:extLst>
                    <a:ext uri="{FF2B5EF4-FFF2-40B4-BE49-F238E27FC236}">
                      <a16:creationId xmlns:a16="http://schemas.microsoft.com/office/drawing/2014/main" id="{959BCD8F-0EF6-4FFD-9EAB-2DAF6546D43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1" name="Gerader Verbinder 840">
                  <a:extLst>
                    <a:ext uri="{FF2B5EF4-FFF2-40B4-BE49-F238E27FC236}">
                      <a16:creationId xmlns:a16="http://schemas.microsoft.com/office/drawing/2014/main" id="{D502168B-3733-4BEC-8D30-A4508367DC64}"/>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2" name="Gruppieren 841">
                <a:extLst>
                  <a:ext uri="{FF2B5EF4-FFF2-40B4-BE49-F238E27FC236}">
                    <a16:creationId xmlns:a16="http://schemas.microsoft.com/office/drawing/2014/main" id="{EC09AA0B-7151-464C-A2F6-FA602000E505}"/>
                  </a:ext>
                </a:extLst>
              </p:cNvPr>
              <p:cNvGrpSpPr/>
              <p:nvPr/>
            </p:nvGrpSpPr>
            <p:grpSpPr>
              <a:xfrm>
                <a:off x="10421407" y="1967304"/>
                <a:ext cx="55287" cy="55287"/>
                <a:chOff x="8226940" y="2985686"/>
                <a:chExt cx="55287" cy="55287"/>
              </a:xfrm>
            </p:grpSpPr>
            <p:cxnSp>
              <p:nvCxnSpPr>
                <p:cNvPr id="843" name="Gerader Verbinder 842">
                  <a:extLst>
                    <a:ext uri="{FF2B5EF4-FFF2-40B4-BE49-F238E27FC236}">
                      <a16:creationId xmlns:a16="http://schemas.microsoft.com/office/drawing/2014/main" id="{2971B028-2B87-4C22-B456-97DD5B75DFA0}"/>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4" name="Gerader Verbinder 843">
                  <a:extLst>
                    <a:ext uri="{FF2B5EF4-FFF2-40B4-BE49-F238E27FC236}">
                      <a16:creationId xmlns:a16="http://schemas.microsoft.com/office/drawing/2014/main" id="{85A22FAC-9FE4-486F-8995-1DC513EE501E}"/>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5" name="Gruppieren 844">
                <a:extLst>
                  <a:ext uri="{FF2B5EF4-FFF2-40B4-BE49-F238E27FC236}">
                    <a16:creationId xmlns:a16="http://schemas.microsoft.com/office/drawing/2014/main" id="{333E8F07-A4C0-4AF4-8F8D-98B34995AEE2}"/>
                  </a:ext>
                </a:extLst>
              </p:cNvPr>
              <p:cNvGrpSpPr/>
              <p:nvPr/>
            </p:nvGrpSpPr>
            <p:grpSpPr>
              <a:xfrm>
                <a:off x="10434932" y="1967304"/>
                <a:ext cx="55287" cy="55287"/>
                <a:chOff x="8226940" y="2985686"/>
                <a:chExt cx="55287" cy="55287"/>
              </a:xfrm>
            </p:grpSpPr>
            <p:cxnSp>
              <p:nvCxnSpPr>
                <p:cNvPr id="846" name="Gerader Verbinder 845">
                  <a:extLst>
                    <a:ext uri="{FF2B5EF4-FFF2-40B4-BE49-F238E27FC236}">
                      <a16:creationId xmlns:a16="http://schemas.microsoft.com/office/drawing/2014/main" id="{DACCCD91-8CF4-4864-AC96-59DD918F6572}"/>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7" name="Gerader Verbinder 846">
                  <a:extLst>
                    <a:ext uri="{FF2B5EF4-FFF2-40B4-BE49-F238E27FC236}">
                      <a16:creationId xmlns:a16="http://schemas.microsoft.com/office/drawing/2014/main" id="{E65983C6-C116-4440-9F17-2C1AE09AC19E}"/>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8" name="Gruppieren 847">
                <a:extLst>
                  <a:ext uri="{FF2B5EF4-FFF2-40B4-BE49-F238E27FC236}">
                    <a16:creationId xmlns:a16="http://schemas.microsoft.com/office/drawing/2014/main" id="{93A13FBD-D45E-4C32-BA90-79B2B771B090}"/>
                  </a:ext>
                </a:extLst>
              </p:cNvPr>
              <p:cNvGrpSpPr/>
              <p:nvPr/>
            </p:nvGrpSpPr>
            <p:grpSpPr>
              <a:xfrm>
                <a:off x="10449634" y="1967815"/>
                <a:ext cx="55287" cy="55287"/>
                <a:chOff x="8226940" y="2985686"/>
                <a:chExt cx="55287" cy="55287"/>
              </a:xfrm>
            </p:grpSpPr>
            <p:cxnSp>
              <p:nvCxnSpPr>
                <p:cNvPr id="849" name="Gerader Verbinder 848">
                  <a:extLst>
                    <a:ext uri="{FF2B5EF4-FFF2-40B4-BE49-F238E27FC236}">
                      <a16:creationId xmlns:a16="http://schemas.microsoft.com/office/drawing/2014/main" id="{91DB0007-094F-4E3A-A98C-334C47D2923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0" name="Gerader Verbinder 849">
                  <a:extLst>
                    <a:ext uri="{FF2B5EF4-FFF2-40B4-BE49-F238E27FC236}">
                      <a16:creationId xmlns:a16="http://schemas.microsoft.com/office/drawing/2014/main" id="{09C4E667-E88C-401A-8FA7-D2779DE75CEE}"/>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1" name="Gruppieren 850">
                <a:extLst>
                  <a:ext uri="{FF2B5EF4-FFF2-40B4-BE49-F238E27FC236}">
                    <a16:creationId xmlns:a16="http://schemas.microsoft.com/office/drawing/2014/main" id="{4E584307-B3ED-445E-B2B2-74F50D3CCC08}"/>
                  </a:ext>
                </a:extLst>
              </p:cNvPr>
              <p:cNvGrpSpPr/>
              <p:nvPr/>
            </p:nvGrpSpPr>
            <p:grpSpPr>
              <a:xfrm>
                <a:off x="10482960" y="1997623"/>
                <a:ext cx="55287" cy="55287"/>
                <a:chOff x="8226940" y="2985686"/>
                <a:chExt cx="55287" cy="55287"/>
              </a:xfrm>
            </p:grpSpPr>
            <p:cxnSp>
              <p:nvCxnSpPr>
                <p:cNvPr id="852" name="Gerader Verbinder 851">
                  <a:extLst>
                    <a:ext uri="{FF2B5EF4-FFF2-40B4-BE49-F238E27FC236}">
                      <a16:creationId xmlns:a16="http://schemas.microsoft.com/office/drawing/2014/main" id="{3315D1DB-095B-4CF5-BE64-5196B05C4C0B}"/>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3" name="Gerader Verbinder 852">
                  <a:extLst>
                    <a:ext uri="{FF2B5EF4-FFF2-40B4-BE49-F238E27FC236}">
                      <a16:creationId xmlns:a16="http://schemas.microsoft.com/office/drawing/2014/main" id="{7ADF1424-03EE-457A-BBF1-40A1BDBA30AA}"/>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4" name="Gruppieren 853">
                <a:extLst>
                  <a:ext uri="{FF2B5EF4-FFF2-40B4-BE49-F238E27FC236}">
                    <a16:creationId xmlns:a16="http://schemas.microsoft.com/office/drawing/2014/main" id="{D7B7697D-F3B3-49C6-94D5-2E2F3DFE971A}"/>
                  </a:ext>
                </a:extLst>
              </p:cNvPr>
              <p:cNvGrpSpPr/>
              <p:nvPr/>
            </p:nvGrpSpPr>
            <p:grpSpPr>
              <a:xfrm>
                <a:off x="10497527" y="1998090"/>
                <a:ext cx="55287" cy="55287"/>
                <a:chOff x="8226940" y="2985686"/>
                <a:chExt cx="55287" cy="55287"/>
              </a:xfrm>
            </p:grpSpPr>
            <p:cxnSp>
              <p:nvCxnSpPr>
                <p:cNvPr id="855" name="Gerader Verbinder 854">
                  <a:extLst>
                    <a:ext uri="{FF2B5EF4-FFF2-40B4-BE49-F238E27FC236}">
                      <a16:creationId xmlns:a16="http://schemas.microsoft.com/office/drawing/2014/main" id="{8D3621DA-9A13-43AD-A9DD-639B8670188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6" name="Gerader Verbinder 855">
                  <a:extLst>
                    <a:ext uri="{FF2B5EF4-FFF2-40B4-BE49-F238E27FC236}">
                      <a16:creationId xmlns:a16="http://schemas.microsoft.com/office/drawing/2014/main" id="{E08EE990-2FF4-4D36-9771-EDD54EFF5427}"/>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7" name="Gruppieren 856">
                <a:extLst>
                  <a:ext uri="{FF2B5EF4-FFF2-40B4-BE49-F238E27FC236}">
                    <a16:creationId xmlns:a16="http://schemas.microsoft.com/office/drawing/2014/main" id="{D61A2D62-C20D-4E40-B2DE-3E79F638645B}"/>
                  </a:ext>
                </a:extLst>
              </p:cNvPr>
              <p:cNvGrpSpPr/>
              <p:nvPr/>
            </p:nvGrpSpPr>
            <p:grpSpPr>
              <a:xfrm>
                <a:off x="10518961" y="1996676"/>
                <a:ext cx="55287" cy="55287"/>
                <a:chOff x="8226940" y="2985686"/>
                <a:chExt cx="55287" cy="55287"/>
              </a:xfrm>
            </p:grpSpPr>
            <p:cxnSp>
              <p:nvCxnSpPr>
                <p:cNvPr id="858" name="Gerader Verbinder 857">
                  <a:extLst>
                    <a:ext uri="{FF2B5EF4-FFF2-40B4-BE49-F238E27FC236}">
                      <a16:creationId xmlns:a16="http://schemas.microsoft.com/office/drawing/2014/main" id="{EB7FE5C7-3E73-4B38-AEED-5706C489E2A4}"/>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9" name="Gerader Verbinder 858">
                  <a:extLst>
                    <a:ext uri="{FF2B5EF4-FFF2-40B4-BE49-F238E27FC236}">
                      <a16:creationId xmlns:a16="http://schemas.microsoft.com/office/drawing/2014/main" id="{2F865AA7-17B2-4B67-A862-0E49CC8AE65C}"/>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60" name="Gruppieren 859">
                <a:extLst>
                  <a:ext uri="{FF2B5EF4-FFF2-40B4-BE49-F238E27FC236}">
                    <a16:creationId xmlns:a16="http://schemas.microsoft.com/office/drawing/2014/main" id="{06AEED2D-A3AB-4B5E-BD3B-E6BC178F8411}"/>
                  </a:ext>
                </a:extLst>
              </p:cNvPr>
              <p:cNvGrpSpPr/>
              <p:nvPr/>
            </p:nvGrpSpPr>
            <p:grpSpPr>
              <a:xfrm>
                <a:off x="10530654" y="1995975"/>
                <a:ext cx="55287" cy="55287"/>
                <a:chOff x="8226940" y="2985686"/>
                <a:chExt cx="55287" cy="55287"/>
              </a:xfrm>
            </p:grpSpPr>
            <p:cxnSp>
              <p:nvCxnSpPr>
                <p:cNvPr id="861" name="Gerader Verbinder 860">
                  <a:extLst>
                    <a:ext uri="{FF2B5EF4-FFF2-40B4-BE49-F238E27FC236}">
                      <a16:creationId xmlns:a16="http://schemas.microsoft.com/office/drawing/2014/main" id="{8D13C69D-4701-422A-A6FA-54420B90B5CA}"/>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2" name="Gerader Verbinder 861">
                  <a:extLst>
                    <a:ext uri="{FF2B5EF4-FFF2-40B4-BE49-F238E27FC236}">
                      <a16:creationId xmlns:a16="http://schemas.microsoft.com/office/drawing/2014/main" id="{B3E7282D-09DF-45EB-8AF9-EBCD1A0F9BFA}"/>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63" name="Gruppieren 862">
                <a:extLst>
                  <a:ext uri="{FF2B5EF4-FFF2-40B4-BE49-F238E27FC236}">
                    <a16:creationId xmlns:a16="http://schemas.microsoft.com/office/drawing/2014/main" id="{D0F501C2-096A-461C-886D-F9D26C9BA3A9}"/>
                  </a:ext>
                </a:extLst>
              </p:cNvPr>
              <p:cNvGrpSpPr/>
              <p:nvPr/>
            </p:nvGrpSpPr>
            <p:grpSpPr>
              <a:xfrm>
                <a:off x="10553803" y="1994930"/>
                <a:ext cx="55287" cy="55287"/>
                <a:chOff x="8226940" y="2985686"/>
                <a:chExt cx="55287" cy="55287"/>
              </a:xfrm>
            </p:grpSpPr>
            <p:cxnSp>
              <p:nvCxnSpPr>
                <p:cNvPr id="864" name="Gerader Verbinder 863">
                  <a:extLst>
                    <a:ext uri="{FF2B5EF4-FFF2-40B4-BE49-F238E27FC236}">
                      <a16:creationId xmlns:a16="http://schemas.microsoft.com/office/drawing/2014/main" id="{A8F9CA9F-B6BD-4612-AC6D-84A0758E78F0}"/>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5" name="Gerader Verbinder 864">
                  <a:extLst>
                    <a:ext uri="{FF2B5EF4-FFF2-40B4-BE49-F238E27FC236}">
                      <a16:creationId xmlns:a16="http://schemas.microsoft.com/office/drawing/2014/main" id="{BB9E8CFC-97F9-46A8-9867-C641935533D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66" name="Gruppieren 865">
                <a:extLst>
                  <a:ext uri="{FF2B5EF4-FFF2-40B4-BE49-F238E27FC236}">
                    <a16:creationId xmlns:a16="http://schemas.microsoft.com/office/drawing/2014/main" id="{A32DDE88-8028-4792-B122-84153DC00AB7}"/>
                  </a:ext>
                </a:extLst>
              </p:cNvPr>
              <p:cNvGrpSpPr/>
              <p:nvPr/>
            </p:nvGrpSpPr>
            <p:grpSpPr>
              <a:xfrm>
                <a:off x="10570739" y="1995981"/>
                <a:ext cx="55287" cy="55287"/>
                <a:chOff x="8226940" y="2985686"/>
                <a:chExt cx="55287" cy="55287"/>
              </a:xfrm>
            </p:grpSpPr>
            <p:cxnSp>
              <p:nvCxnSpPr>
                <p:cNvPr id="867" name="Gerader Verbinder 866">
                  <a:extLst>
                    <a:ext uri="{FF2B5EF4-FFF2-40B4-BE49-F238E27FC236}">
                      <a16:creationId xmlns:a16="http://schemas.microsoft.com/office/drawing/2014/main" id="{548E7083-9683-4292-9ABE-6C2CAF22499F}"/>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8" name="Gerader Verbinder 867">
                  <a:extLst>
                    <a:ext uri="{FF2B5EF4-FFF2-40B4-BE49-F238E27FC236}">
                      <a16:creationId xmlns:a16="http://schemas.microsoft.com/office/drawing/2014/main" id="{B7DE719E-9B6A-47D1-8CF8-FC285C14A382}"/>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69" name="Gruppieren 868">
                <a:extLst>
                  <a:ext uri="{FF2B5EF4-FFF2-40B4-BE49-F238E27FC236}">
                    <a16:creationId xmlns:a16="http://schemas.microsoft.com/office/drawing/2014/main" id="{29888A9F-4D93-4D97-AF47-AEB9F8582DDA}"/>
                  </a:ext>
                </a:extLst>
              </p:cNvPr>
              <p:cNvGrpSpPr/>
              <p:nvPr/>
            </p:nvGrpSpPr>
            <p:grpSpPr>
              <a:xfrm>
                <a:off x="10582137" y="1995699"/>
                <a:ext cx="55287" cy="55287"/>
                <a:chOff x="8226940" y="2985686"/>
                <a:chExt cx="55287" cy="55287"/>
              </a:xfrm>
            </p:grpSpPr>
            <p:cxnSp>
              <p:nvCxnSpPr>
                <p:cNvPr id="870" name="Gerader Verbinder 869">
                  <a:extLst>
                    <a:ext uri="{FF2B5EF4-FFF2-40B4-BE49-F238E27FC236}">
                      <a16:creationId xmlns:a16="http://schemas.microsoft.com/office/drawing/2014/main" id="{6C6D7E1A-367E-46B8-A83F-6AE3BC59F0F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1" name="Gerader Verbinder 870">
                  <a:extLst>
                    <a:ext uri="{FF2B5EF4-FFF2-40B4-BE49-F238E27FC236}">
                      <a16:creationId xmlns:a16="http://schemas.microsoft.com/office/drawing/2014/main" id="{D017F9DA-CA38-4FFC-8073-BC13D522F1E2}"/>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72" name="Gruppieren 871">
                <a:extLst>
                  <a:ext uri="{FF2B5EF4-FFF2-40B4-BE49-F238E27FC236}">
                    <a16:creationId xmlns:a16="http://schemas.microsoft.com/office/drawing/2014/main" id="{3163900D-9C30-4100-BAB4-21C6E6D1C1DF}"/>
                  </a:ext>
                </a:extLst>
              </p:cNvPr>
              <p:cNvGrpSpPr/>
              <p:nvPr/>
            </p:nvGrpSpPr>
            <p:grpSpPr>
              <a:xfrm>
                <a:off x="10610824" y="1992257"/>
                <a:ext cx="55287" cy="55287"/>
                <a:chOff x="8226940" y="2985686"/>
                <a:chExt cx="55287" cy="55287"/>
              </a:xfrm>
            </p:grpSpPr>
            <p:cxnSp>
              <p:nvCxnSpPr>
                <p:cNvPr id="873" name="Gerader Verbinder 872">
                  <a:extLst>
                    <a:ext uri="{FF2B5EF4-FFF2-40B4-BE49-F238E27FC236}">
                      <a16:creationId xmlns:a16="http://schemas.microsoft.com/office/drawing/2014/main" id="{C742DF04-E876-491D-ABDE-9A7D9CDF3F4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4" name="Gerader Verbinder 873">
                  <a:extLst>
                    <a:ext uri="{FF2B5EF4-FFF2-40B4-BE49-F238E27FC236}">
                      <a16:creationId xmlns:a16="http://schemas.microsoft.com/office/drawing/2014/main" id="{C1113833-5A2F-4DF3-BF50-DE85164E89FB}"/>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75" name="Gruppieren 874">
                <a:extLst>
                  <a:ext uri="{FF2B5EF4-FFF2-40B4-BE49-F238E27FC236}">
                    <a16:creationId xmlns:a16="http://schemas.microsoft.com/office/drawing/2014/main" id="{B1541CF0-13DE-41BD-BAAF-89C06537BE9E}"/>
                  </a:ext>
                </a:extLst>
              </p:cNvPr>
              <p:cNvGrpSpPr/>
              <p:nvPr/>
            </p:nvGrpSpPr>
            <p:grpSpPr>
              <a:xfrm>
                <a:off x="10644053" y="1993649"/>
                <a:ext cx="55287" cy="55287"/>
                <a:chOff x="8226940" y="2985686"/>
                <a:chExt cx="55287" cy="55287"/>
              </a:xfrm>
            </p:grpSpPr>
            <p:cxnSp>
              <p:nvCxnSpPr>
                <p:cNvPr id="876" name="Gerader Verbinder 875">
                  <a:extLst>
                    <a:ext uri="{FF2B5EF4-FFF2-40B4-BE49-F238E27FC236}">
                      <a16:creationId xmlns:a16="http://schemas.microsoft.com/office/drawing/2014/main" id="{BE40D857-61A0-4BB0-9468-D14455D48CD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7" name="Gerader Verbinder 876">
                  <a:extLst>
                    <a:ext uri="{FF2B5EF4-FFF2-40B4-BE49-F238E27FC236}">
                      <a16:creationId xmlns:a16="http://schemas.microsoft.com/office/drawing/2014/main" id="{BB15A252-3BBB-4499-B4B9-C9BC8CA70353}"/>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78" name="Gruppieren 877">
                <a:extLst>
                  <a:ext uri="{FF2B5EF4-FFF2-40B4-BE49-F238E27FC236}">
                    <a16:creationId xmlns:a16="http://schemas.microsoft.com/office/drawing/2014/main" id="{8923AA57-1236-481C-BA53-B87C84CF554A}"/>
                  </a:ext>
                </a:extLst>
              </p:cNvPr>
              <p:cNvGrpSpPr/>
              <p:nvPr/>
            </p:nvGrpSpPr>
            <p:grpSpPr>
              <a:xfrm>
                <a:off x="11674868" y="2026060"/>
                <a:ext cx="55287" cy="55287"/>
                <a:chOff x="8226940" y="2985686"/>
                <a:chExt cx="55287" cy="55287"/>
              </a:xfrm>
            </p:grpSpPr>
            <p:cxnSp>
              <p:nvCxnSpPr>
                <p:cNvPr id="879" name="Gerader Verbinder 878">
                  <a:extLst>
                    <a:ext uri="{FF2B5EF4-FFF2-40B4-BE49-F238E27FC236}">
                      <a16:creationId xmlns:a16="http://schemas.microsoft.com/office/drawing/2014/main" id="{22B07708-75BE-4E2A-827E-693E4BB81891}"/>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0" name="Gerader Verbinder 879">
                  <a:extLst>
                    <a:ext uri="{FF2B5EF4-FFF2-40B4-BE49-F238E27FC236}">
                      <a16:creationId xmlns:a16="http://schemas.microsoft.com/office/drawing/2014/main" id="{7283F299-3FBA-47B7-B01B-1D5B63ED9EF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81" name="Gruppieren 880">
                <a:extLst>
                  <a:ext uri="{FF2B5EF4-FFF2-40B4-BE49-F238E27FC236}">
                    <a16:creationId xmlns:a16="http://schemas.microsoft.com/office/drawing/2014/main" id="{E9959174-92F4-46A8-9560-7A42E32DF4EE}"/>
                  </a:ext>
                </a:extLst>
              </p:cNvPr>
              <p:cNvGrpSpPr/>
              <p:nvPr/>
            </p:nvGrpSpPr>
            <p:grpSpPr>
              <a:xfrm>
                <a:off x="10696392" y="2001147"/>
                <a:ext cx="55287" cy="55287"/>
                <a:chOff x="8226940" y="2985686"/>
                <a:chExt cx="55287" cy="55287"/>
              </a:xfrm>
            </p:grpSpPr>
            <p:cxnSp>
              <p:nvCxnSpPr>
                <p:cNvPr id="882" name="Gerader Verbinder 881">
                  <a:extLst>
                    <a:ext uri="{FF2B5EF4-FFF2-40B4-BE49-F238E27FC236}">
                      <a16:creationId xmlns:a16="http://schemas.microsoft.com/office/drawing/2014/main" id="{49476836-A207-4099-8676-C52458E78297}"/>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3" name="Gerader Verbinder 882">
                  <a:extLst>
                    <a:ext uri="{FF2B5EF4-FFF2-40B4-BE49-F238E27FC236}">
                      <a16:creationId xmlns:a16="http://schemas.microsoft.com/office/drawing/2014/main" id="{16B43681-184A-4E3C-BE56-60C1DAB795F7}"/>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84" name="Gruppieren 883">
                <a:extLst>
                  <a:ext uri="{FF2B5EF4-FFF2-40B4-BE49-F238E27FC236}">
                    <a16:creationId xmlns:a16="http://schemas.microsoft.com/office/drawing/2014/main" id="{72B025F7-A3EB-4D0F-8D2F-01AB310FB148}"/>
                  </a:ext>
                </a:extLst>
              </p:cNvPr>
              <p:cNvGrpSpPr/>
              <p:nvPr/>
            </p:nvGrpSpPr>
            <p:grpSpPr>
              <a:xfrm>
                <a:off x="10722902" y="1999309"/>
                <a:ext cx="55287" cy="55287"/>
                <a:chOff x="8226940" y="2985686"/>
                <a:chExt cx="55287" cy="55287"/>
              </a:xfrm>
            </p:grpSpPr>
            <p:cxnSp>
              <p:nvCxnSpPr>
                <p:cNvPr id="885" name="Gerader Verbinder 884">
                  <a:extLst>
                    <a:ext uri="{FF2B5EF4-FFF2-40B4-BE49-F238E27FC236}">
                      <a16:creationId xmlns:a16="http://schemas.microsoft.com/office/drawing/2014/main" id="{E131BCAF-43EF-47E4-A312-5AF77428D7E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6" name="Gerader Verbinder 885">
                  <a:extLst>
                    <a:ext uri="{FF2B5EF4-FFF2-40B4-BE49-F238E27FC236}">
                      <a16:creationId xmlns:a16="http://schemas.microsoft.com/office/drawing/2014/main" id="{CE46B4FF-4029-4BD4-B1C6-568D2A09D37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87" name="Gruppieren 886">
                <a:extLst>
                  <a:ext uri="{FF2B5EF4-FFF2-40B4-BE49-F238E27FC236}">
                    <a16:creationId xmlns:a16="http://schemas.microsoft.com/office/drawing/2014/main" id="{3B1DEEDC-20F2-4C4C-9E93-C1C2A882F45D}"/>
                  </a:ext>
                </a:extLst>
              </p:cNvPr>
              <p:cNvGrpSpPr/>
              <p:nvPr/>
            </p:nvGrpSpPr>
            <p:grpSpPr>
              <a:xfrm>
                <a:off x="10748486" y="2000353"/>
                <a:ext cx="55287" cy="55287"/>
                <a:chOff x="8226940" y="2985686"/>
                <a:chExt cx="55287" cy="55287"/>
              </a:xfrm>
            </p:grpSpPr>
            <p:cxnSp>
              <p:nvCxnSpPr>
                <p:cNvPr id="888" name="Gerader Verbinder 887">
                  <a:extLst>
                    <a:ext uri="{FF2B5EF4-FFF2-40B4-BE49-F238E27FC236}">
                      <a16:creationId xmlns:a16="http://schemas.microsoft.com/office/drawing/2014/main" id="{D9B311BB-05E7-46E0-9931-7392AEF3D8A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9" name="Gerader Verbinder 888">
                  <a:extLst>
                    <a:ext uri="{FF2B5EF4-FFF2-40B4-BE49-F238E27FC236}">
                      <a16:creationId xmlns:a16="http://schemas.microsoft.com/office/drawing/2014/main" id="{50BE888A-D103-44A0-9127-36CF35F4950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0" name="Gruppieren 889">
                <a:extLst>
                  <a:ext uri="{FF2B5EF4-FFF2-40B4-BE49-F238E27FC236}">
                    <a16:creationId xmlns:a16="http://schemas.microsoft.com/office/drawing/2014/main" id="{FA43563D-B9C6-4B49-A6BF-22F153C145E9}"/>
                  </a:ext>
                </a:extLst>
              </p:cNvPr>
              <p:cNvGrpSpPr/>
              <p:nvPr/>
            </p:nvGrpSpPr>
            <p:grpSpPr>
              <a:xfrm>
                <a:off x="10770315" y="1999064"/>
                <a:ext cx="55287" cy="55287"/>
                <a:chOff x="8226940" y="2985686"/>
                <a:chExt cx="55287" cy="55287"/>
              </a:xfrm>
            </p:grpSpPr>
            <p:cxnSp>
              <p:nvCxnSpPr>
                <p:cNvPr id="891" name="Gerader Verbinder 890">
                  <a:extLst>
                    <a:ext uri="{FF2B5EF4-FFF2-40B4-BE49-F238E27FC236}">
                      <a16:creationId xmlns:a16="http://schemas.microsoft.com/office/drawing/2014/main" id="{CC7F3CEF-7DDE-4B08-9A42-34FB3761121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2" name="Gerader Verbinder 891">
                  <a:extLst>
                    <a:ext uri="{FF2B5EF4-FFF2-40B4-BE49-F238E27FC236}">
                      <a16:creationId xmlns:a16="http://schemas.microsoft.com/office/drawing/2014/main" id="{2CFFD3BB-6766-41E2-A6B8-11EBC5429B7D}"/>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3" name="Gruppieren 892">
                <a:extLst>
                  <a:ext uri="{FF2B5EF4-FFF2-40B4-BE49-F238E27FC236}">
                    <a16:creationId xmlns:a16="http://schemas.microsoft.com/office/drawing/2014/main" id="{DE679710-81C4-4220-BBD5-58FAD08A5752}"/>
                  </a:ext>
                </a:extLst>
              </p:cNvPr>
              <p:cNvGrpSpPr/>
              <p:nvPr/>
            </p:nvGrpSpPr>
            <p:grpSpPr>
              <a:xfrm>
                <a:off x="10791402" y="1998504"/>
                <a:ext cx="55287" cy="55287"/>
                <a:chOff x="8226940" y="2985686"/>
                <a:chExt cx="55287" cy="55287"/>
              </a:xfrm>
            </p:grpSpPr>
            <p:cxnSp>
              <p:nvCxnSpPr>
                <p:cNvPr id="894" name="Gerader Verbinder 893">
                  <a:extLst>
                    <a:ext uri="{FF2B5EF4-FFF2-40B4-BE49-F238E27FC236}">
                      <a16:creationId xmlns:a16="http://schemas.microsoft.com/office/drawing/2014/main" id="{6B59555E-2831-4E1A-B90D-BD1A7271CCD0}"/>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5" name="Gerader Verbinder 894">
                  <a:extLst>
                    <a:ext uri="{FF2B5EF4-FFF2-40B4-BE49-F238E27FC236}">
                      <a16:creationId xmlns:a16="http://schemas.microsoft.com/office/drawing/2014/main" id="{6F6C566D-DE77-4B2A-AA3E-8FB4823A2E4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6" name="Gruppieren 895">
                <a:extLst>
                  <a:ext uri="{FF2B5EF4-FFF2-40B4-BE49-F238E27FC236}">
                    <a16:creationId xmlns:a16="http://schemas.microsoft.com/office/drawing/2014/main" id="{E565219B-B797-42C4-AB91-3CB70AA714A5}"/>
                  </a:ext>
                </a:extLst>
              </p:cNvPr>
              <p:cNvGrpSpPr/>
              <p:nvPr/>
            </p:nvGrpSpPr>
            <p:grpSpPr>
              <a:xfrm>
                <a:off x="10804969" y="1997214"/>
                <a:ext cx="55287" cy="55287"/>
                <a:chOff x="8226940" y="2985686"/>
                <a:chExt cx="55287" cy="55287"/>
              </a:xfrm>
            </p:grpSpPr>
            <p:cxnSp>
              <p:nvCxnSpPr>
                <p:cNvPr id="897" name="Gerader Verbinder 896">
                  <a:extLst>
                    <a:ext uri="{FF2B5EF4-FFF2-40B4-BE49-F238E27FC236}">
                      <a16:creationId xmlns:a16="http://schemas.microsoft.com/office/drawing/2014/main" id="{7C5D1FB3-FCCF-4B5C-8190-63A3CF47A64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8" name="Gerader Verbinder 897">
                  <a:extLst>
                    <a:ext uri="{FF2B5EF4-FFF2-40B4-BE49-F238E27FC236}">
                      <a16:creationId xmlns:a16="http://schemas.microsoft.com/office/drawing/2014/main" id="{C1455EB5-18C1-4A6D-BC10-8BC638E40ADA}"/>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9" name="Gruppieren 898">
                <a:extLst>
                  <a:ext uri="{FF2B5EF4-FFF2-40B4-BE49-F238E27FC236}">
                    <a16:creationId xmlns:a16="http://schemas.microsoft.com/office/drawing/2014/main" id="{0CE48FF1-3D36-4A90-8564-BECC2278D84A}"/>
                  </a:ext>
                </a:extLst>
              </p:cNvPr>
              <p:cNvGrpSpPr/>
              <p:nvPr/>
            </p:nvGrpSpPr>
            <p:grpSpPr>
              <a:xfrm>
                <a:off x="10843123" y="1997395"/>
                <a:ext cx="55287" cy="55287"/>
                <a:chOff x="8226940" y="2985686"/>
                <a:chExt cx="55287" cy="55287"/>
              </a:xfrm>
            </p:grpSpPr>
            <p:cxnSp>
              <p:nvCxnSpPr>
                <p:cNvPr id="900" name="Gerader Verbinder 899">
                  <a:extLst>
                    <a:ext uri="{FF2B5EF4-FFF2-40B4-BE49-F238E27FC236}">
                      <a16:creationId xmlns:a16="http://schemas.microsoft.com/office/drawing/2014/main" id="{AF8FFFEF-8759-4946-9567-057B93B8D977}"/>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1" name="Gerader Verbinder 900">
                  <a:extLst>
                    <a:ext uri="{FF2B5EF4-FFF2-40B4-BE49-F238E27FC236}">
                      <a16:creationId xmlns:a16="http://schemas.microsoft.com/office/drawing/2014/main" id="{FD900B4A-0F69-4E6D-B5AF-F0FD8B38E9EF}"/>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2" name="Gruppieren 901">
                <a:extLst>
                  <a:ext uri="{FF2B5EF4-FFF2-40B4-BE49-F238E27FC236}">
                    <a16:creationId xmlns:a16="http://schemas.microsoft.com/office/drawing/2014/main" id="{DCEF8919-7A2D-4926-978D-CCCB6819F2BA}"/>
                  </a:ext>
                </a:extLst>
              </p:cNvPr>
              <p:cNvGrpSpPr/>
              <p:nvPr/>
            </p:nvGrpSpPr>
            <p:grpSpPr>
              <a:xfrm>
                <a:off x="10861355" y="1997531"/>
                <a:ext cx="55287" cy="55287"/>
                <a:chOff x="8226940" y="2985686"/>
                <a:chExt cx="55287" cy="55287"/>
              </a:xfrm>
            </p:grpSpPr>
            <p:cxnSp>
              <p:nvCxnSpPr>
                <p:cNvPr id="903" name="Gerader Verbinder 902">
                  <a:extLst>
                    <a:ext uri="{FF2B5EF4-FFF2-40B4-BE49-F238E27FC236}">
                      <a16:creationId xmlns:a16="http://schemas.microsoft.com/office/drawing/2014/main" id="{E86635D9-8F68-4517-8F2B-E2EDECFB09EB}"/>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4" name="Gerader Verbinder 903">
                  <a:extLst>
                    <a:ext uri="{FF2B5EF4-FFF2-40B4-BE49-F238E27FC236}">
                      <a16:creationId xmlns:a16="http://schemas.microsoft.com/office/drawing/2014/main" id="{45E4A0AE-DB7E-432A-9AA2-F6CAD7ED2F52}"/>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5" name="Gruppieren 904">
                <a:extLst>
                  <a:ext uri="{FF2B5EF4-FFF2-40B4-BE49-F238E27FC236}">
                    <a16:creationId xmlns:a16="http://schemas.microsoft.com/office/drawing/2014/main" id="{D087BAEE-C77F-409B-8A77-8F05891B61C5}"/>
                  </a:ext>
                </a:extLst>
              </p:cNvPr>
              <p:cNvGrpSpPr/>
              <p:nvPr/>
            </p:nvGrpSpPr>
            <p:grpSpPr>
              <a:xfrm>
                <a:off x="10878820" y="2023342"/>
                <a:ext cx="55287" cy="55287"/>
                <a:chOff x="8226940" y="2985686"/>
                <a:chExt cx="55287" cy="55287"/>
              </a:xfrm>
            </p:grpSpPr>
            <p:cxnSp>
              <p:nvCxnSpPr>
                <p:cNvPr id="906" name="Gerader Verbinder 905">
                  <a:extLst>
                    <a:ext uri="{FF2B5EF4-FFF2-40B4-BE49-F238E27FC236}">
                      <a16:creationId xmlns:a16="http://schemas.microsoft.com/office/drawing/2014/main" id="{53D1BDD9-E826-474B-A2C3-CD4F362BF91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7" name="Gerader Verbinder 906">
                  <a:extLst>
                    <a:ext uri="{FF2B5EF4-FFF2-40B4-BE49-F238E27FC236}">
                      <a16:creationId xmlns:a16="http://schemas.microsoft.com/office/drawing/2014/main" id="{6F417B11-D84D-4D10-B041-E0138AA60E6B}"/>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8" name="Gruppieren 907">
                <a:extLst>
                  <a:ext uri="{FF2B5EF4-FFF2-40B4-BE49-F238E27FC236}">
                    <a16:creationId xmlns:a16="http://schemas.microsoft.com/office/drawing/2014/main" id="{69670A4A-84C7-4353-9BBB-DBD66FD61CCE}"/>
                  </a:ext>
                </a:extLst>
              </p:cNvPr>
              <p:cNvGrpSpPr/>
              <p:nvPr/>
            </p:nvGrpSpPr>
            <p:grpSpPr>
              <a:xfrm>
                <a:off x="10894197" y="2025174"/>
                <a:ext cx="55287" cy="55287"/>
                <a:chOff x="8226940" y="2985686"/>
                <a:chExt cx="55287" cy="55287"/>
              </a:xfrm>
            </p:grpSpPr>
            <p:cxnSp>
              <p:nvCxnSpPr>
                <p:cNvPr id="909" name="Gerader Verbinder 908">
                  <a:extLst>
                    <a:ext uri="{FF2B5EF4-FFF2-40B4-BE49-F238E27FC236}">
                      <a16:creationId xmlns:a16="http://schemas.microsoft.com/office/drawing/2014/main" id="{05624AE3-C291-4630-8FC0-AF4CE1CE818A}"/>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0" name="Gerader Verbinder 909">
                  <a:extLst>
                    <a:ext uri="{FF2B5EF4-FFF2-40B4-BE49-F238E27FC236}">
                      <a16:creationId xmlns:a16="http://schemas.microsoft.com/office/drawing/2014/main" id="{15C27549-C9F4-4823-8627-A8616F2BED65}"/>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1" name="Gruppieren 910">
                <a:extLst>
                  <a:ext uri="{FF2B5EF4-FFF2-40B4-BE49-F238E27FC236}">
                    <a16:creationId xmlns:a16="http://schemas.microsoft.com/office/drawing/2014/main" id="{E9C1606F-862B-48BF-9E16-34C1D9F05539}"/>
                  </a:ext>
                </a:extLst>
              </p:cNvPr>
              <p:cNvGrpSpPr/>
              <p:nvPr/>
            </p:nvGrpSpPr>
            <p:grpSpPr>
              <a:xfrm>
                <a:off x="10906980" y="2023342"/>
                <a:ext cx="55287" cy="55287"/>
                <a:chOff x="8226940" y="2985686"/>
                <a:chExt cx="55287" cy="55287"/>
              </a:xfrm>
            </p:grpSpPr>
            <p:cxnSp>
              <p:nvCxnSpPr>
                <p:cNvPr id="912" name="Gerader Verbinder 911">
                  <a:extLst>
                    <a:ext uri="{FF2B5EF4-FFF2-40B4-BE49-F238E27FC236}">
                      <a16:creationId xmlns:a16="http://schemas.microsoft.com/office/drawing/2014/main" id="{1D862D00-BA8E-4341-9F96-EA34C0AFB13B}"/>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3" name="Gerader Verbinder 912">
                  <a:extLst>
                    <a:ext uri="{FF2B5EF4-FFF2-40B4-BE49-F238E27FC236}">
                      <a16:creationId xmlns:a16="http://schemas.microsoft.com/office/drawing/2014/main" id="{6CF110EB-F589-4745-AD40-DBF9D577D8BC}"/>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4" name="Gruppieren 913">
                <a:extLst>
                  <a:ext uri="{FF2B5EF4-FFF2-40B4-BE49-F238E27FC236}">
                    <a16:creationId xmlns:a16="http://schemas.microsoft.com/office/drawing/2014/main" id="{EBD7F491-3D90-4ED9-9537-F5FB6A53296A}"/>
                  </a:ext>
                </a:extLst>
              </p:cNvPr>
              <p:cNvGrpSpPr/>
              <p:nvPr/>
            </p:nvGrpSpPr>
            <p:grpSpPr>
              <a:xfrm>
                <a:off x="10922432" y="2023638"/>
                <a:ext cx="55287" cy="55287"/>
                <a:chOff x="8226940" y="2985686"/>
                <a:chExt cx="55287" cy="55287"/>
              </a:xfrm>
            </p:grpSpPr>
            <p:cxnSp>
              <p:nvCxnSpPr>
                <p:cNvPr id="915" name="Gerader Verbinder 914">
                  <a:extLst>
                    <a:ext uri="{FF2B5EF4-FFF2-40B4-BE49-F238E27FC236}">
                      <a16:creationId xmlns:a16="http://schemas.microsoft.com/office/drawing/2014/main" id="{19A5BBDD-ABFF-4437-A62A-7982F5B042D1}"/>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6" name="Gerader Verbinder 915">
                  <a:extLst>
                    <a:ext uri="{FF2B5EF4-FFF2-40B4-BE49-F238E27FC236}">
                      <a16:creationId xmlns:a16="http://schemas.microsoft.com/office/drawing/2014/main" id="{F2833E72-84D5-409C-BD23-6F4B55F7F086}"/>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7" name="Gruppieren 916">
                <a:extLst>
                  <a:ext uri="{FF2B5EF4-FFF2-40B4-BE49-F238E27FC236}">
                    <a16:creationId xmlns:a16="http://schemas.microsoft.com/office/drawing/2014/main" id="{3E9E8759-CADE-44E8-95B1-62A2DC8EC5F7}"/>
                  </a:ext>
                </a:extLst>
              </p:cNvPr>
              <p:cNvGrpSpPr/>
              <p:nvPr/>
            </p:nvGrpSpPr>
            <p:grpSpPr>
              <a:xfrm>
                <a:off x="10934797" y="2023856"/>
                <a:ext cx="55287" cy="55287"/>
                <a:chOff x="8226940" y="2985686"/>
                <a:chExt cx="55287" cy="55287"/>
              </a:xfrm>
            </p:grpSpPr>
            <p:cxnSp>
              <p:nvCxnSpPr>
                <p:cNvPr id="918" name="Gerader Verbinder 917">
                  <a:extLst>
                    <a:ext uri="{FF2B5EF4-FFF2-40B4-BE49-F238E27FC236}">
                      <a16:creationId xmlns:a16="http://schemas.microsoft.com/office/drawing/2014/main" id="{7ED28BBE-CD80-4B38-90E6-6B36353C8CC1}"/>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9" name="Gerader Verbinder 918">
                  <a:extLst>
                    <a:ext uri="{FF2B5EF4-FFF2-40B4-BE49-F238E27FC236}">
                      <a16:creationId xmlns:a16="http://schemas.microsoft.com/office/drawing/2014/main" id="{AB610750-D943-455B-A6F4-3D6E424E1B42}"/>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uppieren 919">
                <a:extLst>
                  <a:ext uri="{FF2B5EF4-FFF2-40B4-BE49-F238E27FC236}">
                    <a16:creationId xmlns:a16="http://schemas.microsoft.com/office/drawing/2014/main" id="{1BBA129D-D50B-4C9F-87B4-E9362BFE6A7E}"/>
                  </a:ext>
                </a:extLst>
              </p:cNvPr>
              <p:cNvGrpSpPr/>
              <p:nvPr/>
            </p:nvGrpSpPr>
            <p:grpSpPr>
              <a:xfrm>
                <a:off x="10951127" y="2024088"/>
                <a:ext cx="55287" cy="55287"/>
                <a:chOff x="8226940" y="2985686"/>
                <a:chExt cx="55287" cy="55287"/>
              </a:xfrm>
            </p:grpSpPr>
            <p:cxnSp>
              <p:nvCxnSpPr>
                <p:cNvPr id="921" name="Gerader Verbinder 920">
                  <a:extLst>
                    <a:ext uri="{FF2B5EF4-FFF2-40B4-BE49-F238E27FC236}">
                      <a16:creationId xmlns:a16="http://schemas.microsoft.com/office/drawing/2014/main" id="{FD0636AF-9799-4CE1-BCD7-9F700A964700}"/>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2" name="Gerader Verbinder 921">
                  <a:extLst>
                    <a:ext uri="{FF2B5EF4-FFF2-40B4-BE49-F238E27FC236}">
                      <a16:creationId xmlns:a16="http://schemas.microsoft.com/office/drawing/2014/main" id="{F220CF2B-7F0D-4FBF-90F9-00005DC4F73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uppieren 922">
                <a:extLst>
                  <a:ext uri="{FF2B5EF4-FFF2-40B4-BE49-F238E27FC236}">
                    <a16:creationId xmlns:a16="http://schemas.microsoft.com/office/drawing/2014/main" id="{5B70346C-A9F6-4389-8580-BD045A6D53CA}"/>
                  </a:ext>
                </a:extLst>
              </p:cNvPr>
              <p:cNvGrpSpPr/>
              <p:nvPr/>
            </p:nvGrpSpPr>
            <p:grpSpPr>
              <a:xfrm>
                <a:off x="10970424" y="2023341"/>
                <a:ext cx="55287" cy="55287"/>
                <a:chOff x="8226940" y="2985686"/>
                <a:chExt cx="55287" cy="55287"/>
              </a:xfrm>
            </p:grpSpPr>
            <p:cxnSp>
              <p:nvCxnSpPr>
                <p:cNvPr id="924" name="Gerader Verbinder 923">
                  <a:extLst>
                    <a:ext uri="{FF2B5EF4-FFF2-40B4-BE49-F238E27FC236}">
                      <a16:creationId xmlns:a16="http://schemas.microsoft.com/office/drawing/2014/main" id="{9F96718D-BB47-4C2F-A6BF-C78008253CCA}"/>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Gerader Verbinder 924">
                  <a:extLst>
                    <a:ext uri="{FF2B5EF4-FFF2-40B4-BE49-F238E27FC236}">
                      <a16:creationId xmlns:a16="http://schemas.microsoft.com/office/drawing/2014/main" id="{46F030A2-4C18-488E-B8DD-978C0216B30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uppieren 925">
                <a:extLst>
                  <a:ext uri="{FF2B5EF4-FFF2-40B4-BE49-F238E27FC236}">
                    <a16:creationId xmlns:a16="http://schemas.microsoft.com/office/drawing/2014/main" id="{BABBE7CB-AD7A-45C1-9330-5179AB63EEF6}"/>
                  </a:ext>
                </a:extLst>
              </p:cNvPr>
              <p:cNvGrpSpPr/>
              <p:nvPr/>
            </p:nvGrpSpPr>
            <p:grpSpPr>
              <a:xfrm>
                <a:off x="11023098" y="2023340"/>
                <a:ext cx="55287" cy="55287"/>
                <a:chOff x="8226940" y="2985686"/>
                <a:chExt cx="55287" cy="55287"/>
              </a:xfrm>
            </p:grpSpPr>
            <p:cxnSp>
              <p:nvCxnSpPr>
                <p:cNvPr id="927" name="Gerader Verbinder 926">
                  <a:extLst>
                    <a:ext uri="{FF2B5EF4-FFF2-40B4-BE49-F238E27FC236}">
                      <a16:creationId xmlns:a16="http://schemas.microsoft.com/office/drawing/2014/main" id="{05A2E088-E21A-4672-AEBC-AC008D8323A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8" name="Gerader Verbinder 927">
                  <a:extLst>
                    <a:ext uri="{FF2B5EF4-FFF2-40B4-BE49-F238E27FC236}">
                      <a16:creationId xmlns:a16="http://schemas.microsoft.com/office/drawing/2014/main" id="{362B100C-5778-4F52-BAF5-EDD97CF9DDC7}"/>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9" name="Gruppieren 928">
                <a:extLst>
                  <a:ext uri="{FF2B5EF4-FFF2-40B4-BE49-F238E27FC236}">
                    <a16:creationId xmlns:a16="http://schemas.microsoft.com/office/drawing/2014/main" id="{553E070F-18DA-4140-A97F-12668AF0E26B}"/>
                  </a:ext>
                </a:extLst>
              </p:cNvPr>
              <p:cNvGrpSpPr/>
              <p:nvPr/>
            </p:nvGrpSpPr>
            <p:grpSpPr>
              <a:xfrm>
                <a:off x="11070171" y="2021651"/>
                <a:ext cx="55287" cy="55287"/>
                <a:chOff x="8226940" y="2985686"/>
                <a:chExt cx="55287" cy="55287"/>
              </a:xfrm>
            </p:grpSpPr>
            <p:cxnSp>
              <p:nvCxnSpPr>
                <p:cNvPr id="930" name="Gerader Verbinder 929">
                  <a:extLst>
                    <a:ext uri="{FF2B5EF4-FFF2-40B4-BE49-F238E27FC236}">
                      <a16:creationId xmlns:a16="http://schemas.microsoft.com/office/drawing/2014/main" id="{5F785A50-B0D2-492E-AD24-FE7364C12FD6}"/>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Gerader Verbinder 930">
                  <a:extLst>
                    <a:ext uri="{FF2B5EF4-FFF2-40B4-BE49-F238E27FC236}">
                      <a16:creationId xmlns:a16="http://schemas.microsoft.com/office/drawing/2014/main" id="{F8330FBB-8314-45F7-A414-D9D998EFA24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2" name="Gruppieren 931">
                <a:extLst>
                  <a:ext uri="{FF2B5EF4-FFF2-40B4-BE49-F238E27FC236}">
                    <a16:creationId xmlns:a16="http://schemas.microsoft.com/office/drawing/2014/main" id="{890D939D-44B7-4882-BF99-D6EC1CB139F1}"/>
                  </a:ext>
                </a:extLst>
              </p:cNvPr>
              <p:cNvGrpSpPr/>
              <p:nvPr/>
            </p:nvGrpSpPr>
            <p:grpSpPr>
              <a:xfrm>
                <a:off x="11132167" y="2021471"/>
                <a:ext cx="55287" cy="55287"/>
                <a:chOff x="8226940" y="2985686"/>
                <a:chExt cx="55287" cy="55287"/>
              </a:xfrm>
            </p:grpSpPr>
            <p:cxnSp>
              <p:nvCxnSpPr>
                <p:cNvPr id="933" name="Gerader Verbinder 932">
                  <a:extLst>
                    <a:ext uri="{FF2B5EF4-FFF2-40B4-BE49-F238E27FC236}">
                      <a16:creationId xmlns:a16="http://schemas.microsoft.com/office/drawing/2014/main" id="{B5D89AC8-F6AD-4294-B1C9-8935B54B5BF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4" name="Gerader Verbinder 933">
                  <a:extLst>
                    <a:ext uri="{FF2B5EF4-FFF2-40B4-BE49-F238E27FC236}">
                      <a16:creationId xmlns:a16="http://schemas.microsoft.com/office/drawing/2014/main" id="{06BA7070-D779-4651-A0FF-B2A240E0D51A}"/>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5" name="Gruppieren 934">
                <a:extLst>
                  <a:ext uri="{FF2B5EF4-FFF2-40B4-BE49-F238E27FC236}">
                    <a16:creationId xmlns:a16="http://schemas.microsoft.com/office/drawing/2014/main" id="{CF2F292E-105A-40CD-871E-2D45EAD42782}"/>
                  </a:ext>
                </a:extLst>
              </p:cNvPr>
              <p:cNvGrpSpPr/>
              <p:nvPr/>
            </p:nvGrpSpPr>
            <p:grpSpPr>
              <a:xfrm>
                <a:off x="11184530" y="2022073"/>
                <a:ext cx="55287" cy="55287"/>
                <a:chOff x="8226940" y="2985686"/>
                <a:chExt cx="55287" cy="55287"/>
              </a:xfrm>
            </p:grpSpPr>
            <p:cxnSp>
              <p:nvCxnSpPr>
                <p:cNvPr id="936" name="Gerader Verbinder 935">
                  <a:extLst>
                    <a:ext uri="{FF2B5EF4-FFF2-40B4-BE49-F238E27FC236}">
                      <a16:creationId xmlns:a16="http://schemas.microsoft.com/office/drawing/2014/main" id="{96BBD834-C594-4FFD-9488-57D2C9F763D3}"/>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Gerader Verbinder 936">
                  <a:extLst>
                    <a:ext uri="{FF2B5EF4-FFF2-40B4-BE49-F238E27FC236}">
                      <a16:creationId xmlns:a16="http://schemas.microsoft.com/office/drawing/2014/main" id="{77B1C4D3-3BE7-45CD-9438-931075F44CA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8" name="Gruppieren 937">
                <a:extLst>
                  <a:ext uri="{FF2B5EF4-FFF2-40B4-BE49-F238E27FC236}">
                    <a16:creationId xmlns:a16="http://schemas.microsoft.com/office/drawing/2014/main" id="{3FA5A2B9-8312-4785-AE73-2E8326DD2EE5}"/>
                  </a:ext>
                </a:extLst>
              </p:cNvPr>
              <p:cNvGrpSpPr/>
              <p:nvPr/>
            </p:nvGrpSpPr>
            <p:grpSpPr>
              <a:xfrm>
                <a:off x="11162424" y="2020992"/>
                <a:ext cx="55287" cy="55287"/>
                <a:chOff x="8226940" y="2985686"/>
                <a:chExt cx="55287" cy="55287"/>
              </a:xfrm>
            </p:grpSpPr>
            <p:cxnSp>
              <p:nvCxnSpPr>
                <p:cNvPr id="939" name="Gerader Verbinder 938">
                  <a:extLst>
                    <a:ext uri="{FF2B5EF4-FFF2-40B4-BE49-F238E27FC236}">
                      <a16:creationId xmlns:a16="http://schemas.microsoft.com/office/drawing/2014/main" id="{74661658-6735-47D4-B0FC-AD413EC474C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0" name="Gerader Verbinder 939">
                  <a:extLst>
                    <a:ext uri="{FF2B5EF4-FFF2-40B4-BE49-F238E27FC236}">
                      <a16:creationId xmlns:a16="http://schemas.microsoft.com/office/drawing/2014/main" id="{8BA0DBCC-4A78-4AEA-98E9-A449A33F1054}"/>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41" name="Gruppieren 940">
                <a:extLst>
                  <a:ext uri="{FF2B5EF4-FFF2-40B4-BE49-F238E27FC236}">
                    <a16:creationId xmlns:a16="http://schemas.microsoft.com/office/drawing/2014/main" id="{FA019B28-6512-464E-ABE2-F8855CFB1666}"/>
                  </a:ext>
                </a:extLst>
              </p:cNvPr>
              <p:cNvGrpSpPr/>
              <p:nvPr/>
            </p:nvGrpSpPr>
            <p:grpSpPr>
              <a:xfrm>
                <a:off x="11172531" y="2020499"/>
                <a:ext cx="55287" cy="55287"/>
                <a:chOff x="8226940" y="2985686"/>
                <a:chExt cx="55287" cy="55287"/>
              </a:xfrm>
            </p:grpSpPr>
            <p:cxnSp>
              <p:nvCxnSpPr>
                <p:cNvPr id="942" name="Gerader Verbinder 941">
                  <a:extLst>
                    <a:ext uri="{FF2B5EF4-FFF2-40B4-BE49-F238E27FC236}">
                      <a16:creationId xmlns:a16="http://schemas.microsoft.com/office/drawing/2014/main" id="{C36ABCA9-65B1-4750-A0EF-DB83337DA0FF}"/>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3" name="Gerader Verbinder 942">
                  <a:extLst>
                    <a:ext uri="{FF2B5EF4-FFF2-40B4-BE49-F238E27FC236}">
                      <a16:creationId xmlns:a16="http://schemas.microsoft.com/office/drawing/2014/main" id="{50BDA0A0-9A1F-44D5-B06B-DAC336EE07D6}"/>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44" name="Gruppieren 943">
                <a:extLst>
                  <a:ext uri="{FF2B5EF4-FFF2-40B4-BE49-F238E27FC236}">
                    <a16:creationId xmlns:a16="http://schemas.microsoft.com/office/drawing/2014/main" id="{6BA26402-5F12-42EF-B8B6-BB4E2B25148F}"/>
                  </a:ext>
                </a:extLst>
              </p:cNvPr>
              <p:cNvGrpSpPr/>
              <p:nvPr/>
            </p:nvGrpSpPr>
            <p:grpSpPr>
              <a:xfrm>
                <a:off x="11234590" y="2021962"/>
                <a:ext cx="55287" cy="55287"/>
                <a:chOff x="8226940" y="2985686"/>
                <a:chExt cx="55287" cy="55287"/>
              </a:xfrm>
            </p:grpSpPr>
            <p:cxnSp>
              <p:nvCxnSpPr>
                <p:cNvPr id="945" name="Gerader Verbinder 944">
                  <a:extLst>
                    <a:ext uri="{FF2B5EF4-FFF2-40B4-BE49-F238E27FC236}">
                      <a16:creationId xmlns:a16="http://schemas.microsoft.com/office/drawing/2014/main" id="{2B72028D-E710-4274-832D-F4FD9CB651E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6" name="Gerader Verbinder 945">
                  <a:extLst>
                    <a:ext uri="{FF2B5EF4-FFF2-40B4-BE49-F238E27FC236}">
                      <a16:creationId xmlns:a16="http://schemas.microsoft.com/office/drawing/2014/main" id="{6C1F198A-1BDA-4688-94D3-C4B5BF02CB3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47" name="Gruppieren 946">
                <a:extLst>
                  <a:ext uri="{FF2B5EF4-FFF2-40B4-BE49-F238E27FC236}">
                    <a16:creationId xmlns:a16="http://schemas.microsoft.com/office/drawing/2014/main" id="{19D5A321-AB44-4291-A5C0-13CD7F7EFC1A}"/>
                  </a:ext>
                </a:extLst>
              </p:cNvPr>
              <p:cNvGrpSpPr/>
              <p:nvPr/>
            </p:nvGrpSpPr>
            <p:grpSpPr>
              <a:xfrm>
                <a:off x="11243989" y="2022575"/>
                <a:ext cx="55287" cy="55287"/>
                <a:chOff x="8226940" y="2985686"/>
                <a:chExt cx="55287" cy="55287"/>
              </a:xfrm>
            </p:grpSpPr>
            <p:cxnSp>
              <p:nvCxnSpPr>
                <p:cNvPr id="948" name="Gerader Verbinder 947">
                  <a:extLst>
                    <a:ext uri="{FF2B5EF4-FFF2-40B4-BE49-F238E27FC236}">
                      <a16:creationId xmlns:a16="http://schemas.microsoft.com/office/drawing/2014/main" id="{4A23655C-33B9-4F63-9EA7-FD5C8866464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9" name="Gerader Verbinder 948">
                  <a:extLst>
                    <a:ext uri="{FF2B5EF4-FFF2-40B4-BE49-F238E27FC236}">
                      <a16:creationId xmlns:a16="http://schemas.microsoft.com/office/drawing/2014/main" id="{D6CDEC29-A758-4EB3-8172-0809522F0F3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50" name="Gruppieren 949">
                <a:extLst>
                  <a:ext uri="{FF2B5EF4-FFF2-40B4-BE49-F238E27FC236}">
                    <a16:creationId xmlns:a16="http://schemas.microsoft.com/office/drawing/2014/main" id="{E832BEA9-8A29-4DBB-A322-106C6617AF0C}"/>
                  </a:ext>
                </a:extLst>
              </p:cNvPr>
              <p:cNvGrpSpPr/>
              <p:nvPr/>
            </p:nvGrpSpPr>
            <p:grpSpPr>
              <a:xfrm>
                <a:off x="11268334" y="2024571"/>
                <a:ext cx="55287" cy="55287"/>
                <a:chOff x="8226940" y="2985686"/>
                <a:chExt cx="55287" cy="55287"/>
              </a:xfrm>
            </p:grpSpPr>
            <p:cxnSp>
              <p:nvCxnSpPr>
                <p:cNvPr id="951" name="Gerader Verbinder 950">
                  <a:extLst>
                    <a:ext uri="{FF2B5EF4-FFF2-40B4-BE49-F238E27FC236}">
                      <a16:creationId xmlns:a16="http://schemas.microsoft.com/office/drawing/2014/main" id="{E358CBA5-74E9-4E45-A8C3-7945A3113FE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2" name="Gerader Verbinder 951">
                  <a:extLst>
                    <a:ext uri="{FF2B5EF4-FFF2-40B4-BE49-F238E27FC236}">
                      <a16:creationId xmlns:a16="http://schemas.microsoft.com/office/drawing/2014/main" id="{12106980-5752-48C8-988C-576E8C1A6100}"/>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53" name="Gruppieren 952">
                <a:extLst>
                  <a:ext uri="{FF2B5EF4-FFF2-40B4-BE49-F238E27FC236}">
                    <a16:creationId xmlns:a16="http://schemas.microsoft.com/office/drawing/2014/main" id="{01861BC6-8968-4D71-860E-C30862FB12C2}"/>
                  </a:ext>
                </a:extLst>
              </p:cNvPr>
              <p:cNvGrpSpPr/>
              <p:nvPr/>
            </p:nvGrpSpPr>
            <p:grpSpPr>
              <a:xfrm>
                <a:off x="11320511" y="2022985"/>
                <a:ext cx="55287" cy="55287"/>
                <a:chOff x="8226940" y="2985686"/>
                <a:chExt cx="55287" cy="55287"/>
              </a:xfrm>
            </p:grpSpPr>
            <p:cxnSp>
              <p:nvCxnSpPr>
                <p:cNvPr id="954" name="Gerader Verbinder 953">
                  <a:extLst>
                    <a:ext uri="{FF2B5EF4-FFF2-40B4-BE49-F238E27FC236}">
                      <a16:creationId xmlns:a16="http://schemas.microsoft.com/office/drawing/2014/main" id="{7C29CCC1-7312-4078-9D75-2932E9F6D5AC}"/>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5" name="Gerader Verbinder 954">
                  <a:extLst>
                    <a:ext uri="{FF2B5EF4-FFF2-40B4-BE49-F238E27FC236}">
                      <a16:creationId xmlns:a16="http://schemas.microsoft.com/office/drawing/2014/main" id="{07C5CA86-23D6-4E35-B85D-5B79B80FA843}"/>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56" name="Gruppieren 955">
                <a:extLst>
                  <a:ext uri="{FF2B5EF4-FFF2-40B4-BE49-F238E27FC236}">
                    <a16:creationId xmlns:a16="http://schemas.microsoft.com/office/drawing/2014/main" id="{CE9F1989-9FAE-4652-8246-AC90C70CB355}"/>
                  </a:ext>
                </a:extLst>
              </p:cNvPr>
              <p:cNvGrpSpPr/>
              <p:nvPr/>
            </p:nvGrpSpPr>
            <p:grpSpPr>
              <a:xfrm>
                <a:off x="11285576" y="2025229"/>
                <a:ext cx="55287" cy="55287"/>
                <a:chOff x="8226940" y="2985686"/>
                <a:chExt cx="55287" cy="55287"/>
              </a:xfrm>
            </p:grpSpPr>
            <p:cxnSp>
              <p:nvCxnSpPr>
                <p:cNvPr id="957" name="Gerader Verbinder 956">
                  <a:extLst>
                    <a:ext uri="{FF2B5EF4-FFF2-40B4-BE49-F238E27FC236}">
                      <a16:creationId xmlns:a16="http://schemas.microsoft.com/office/drawing/2014/main" id="{BC478EEF-1022-4191-8663-800D8A63F959}"/>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8" name="Gerader Verbinder 957">
                  <a:extLst>
                    <a:ext uri="{FF2B5EF4-FFF2-40B4-BE49-F238E27FC236}">
                      <a16:creationId xmlns:a16="http://schemas.microsoft.com/office/drawing/2014/main" id="{3373AF76-F2CC-443B-A8E8-A671497BC91B}"/>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59" name="Gruppieren 958">
                <a:extLst>
                  <a:ext uri="{FF2B5EF4-FFF2-40B4-BE49-F238E27FC236}">
                    <a16:creationId xmlns:a16="http://schemas.microsoft.com/office/drawing/2014/main" id="{950C9ECA-580A-495A-90CF-30E5097F18D6}"/>
                  </a:ext>
                </a:extLst>
              </p:cNvPr>
              <p:cNvGrpSpPr/>
              <p:nvPr/>
            </p:nvGrpSpPr>
            <p:grpSpPr>
              <a:xfrm>
                <a:off x="11294843" y="2023339"/>
                <a:ext cx="55287" cy="55287"/>
                <a:chOff x="8226940" y="2985686"/>
                <a:chExt cx="55287" cy="55287"/>
              </a:xfrm>
            </p:grpSpPr>
            <p:cxnSp>
              <p:nvCxnSpPr>
                <p:cNvPr id="960" name="Gerader Verbinder 959">
                  <a:extLst>
                    <a:ext uri="{FF2B5EF4-FFF2-40B4-BE49-F238E27FC236}">
                      <a16:creationId xmlns:a16="http://schemas.microsoft.com/office/drawing/2014/main" id="{434E931A-2190-4696-A2BF-7FDCD545AE2F}"/>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1" name="Gerader Verbinder 960">
                  <a:extLst>
                    <a:ext uri="{FF2B5EF4-FFF2-40B4-BE49-F238E27FC236}">
                      <a16:creationId xmlns:a16="http://schemas.microsoft.com/office/drawing/2014/main" id="{81FB4909-FFD2-4EF3-92D7-1C4E71F3A3D5}"/>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2" name="Gruppieren 961">
                <a:extLst>
                  <a:ext uri="{FF2B5EF4-FFF2-40B4-BE49-F238E27FC236}">
                    <a16:creationId xmlns:a16="http://schemas.microsoft.com/office/drawing/2014/main" id="{C352DAFF-AA67-4D81-BEB2-91A12F13707A}"/>
                  </a:ext>
                </a:extLst>
              </p:cNvPr>
              <p:cNvGrpSpPr/>
              <p:nvPr/>
            </p:nvGrpSpPr>
            <p:grpSpPr>
              <a:xfrm>
                <a:off x="11335329" y="2024857"/>
                <a:ext cx="55287" cy="55287"/>
                <a:chOff x="8226940" y="2985686"/>
                <a:chExt cx="55287" cy="55287"/>
              </a:xfrm>
            </p:grpSpPr>
            <p:cxnSp>
              <p:nvCxnSpPr>
                <p:cNvPr id="963" name="Gerader Verbinder 962">
                  <a:extLst>
                    <a:ext uri="{FF2B5EF4-FFF2-40B4-BE49-F238E27FC236}">
                      <a16:creationId xmlns:a16="http://schemas.microsoft.com/office/drawing/2014/main" id="{7D376E1A-DC99-46F0-BEEE-C9BD0BD7DD30}"/>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4" name="Gerader Verbinder 963">
                  <a:extLst>
                    <a:ext uri="{FF2B5EF4-FFF2-40B4-BE49-F238E27FC236}">
                      <a16:creationId xmlns:a16="http://schemas.microsoft.com/office/drawing/2014/main" id="{23BE9D07-A55D-4BB6-A882-CC093452A354}"/>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5" name="Gruppieren 964">
                <a:extLst>
                  <a:ext uri="{FF2B5EF4-FFF2-40B4-BE49-F238E27FC236}">
                    <a16:creationId xmlns:a16="http://schemas.microsoft.com/office/drawing/2014/main" id="{702498F3-2EBB-475F-88D0-D6F3D0851648}"/>
                  </a:ext>
                </a:extLst>
              </p:cNvPr>
              <p:cNvGrpSpPr/>
              <p:nvPr/>
            </p:nvGrpSpPr>
            <p:grpSpPr>
              <a:xfrm>
                <a:off x="11351234" y="2022880"/>
                <a:ext cx="55287" cy="55287"/>
                <a:chOff x="8226940" y="2985686"/>
                <a:chExt cx="55287" cy="55287"/>
              </a:xfrm>
            </p:grpSpPr>
            <p:cxnSp>
              <p:nvCxnSpPr>
                <p:cNvPr id="966" name="Gerader Verbinder 965">
                  <a:extLst>
                    <a:ext uri="{FF2B5EF4-FFF2-40B4-BE49-F238E27FC236}">
                      <a16:creationId xmlns:a16="http://schemas.microsoft.com/office/drawing/2014/main" id="{A3437D37-8619-4F4F-8CA7-270BF547A33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7" name="Gerader Verbinder 966">
                  <a:extLst>
                    <a:ext uri="{FF2B5EF4-FFF2-40B4-BE49-F238E27FC236}">
                      <a16:creationId xmlns:a16="http://schemas.microsoft.com/office/drawing/2014/main" id="{9ADD99E9-F5E0-4F48-87D6-1B80EAB25ECB}"/>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8" name="Gruppieren 967">
                <a:extLst>
                  <a:ext uri="{FF2B5EF4-FFF2-40B4-BE49-F238E27FC236}">
                    <a16:creationId xmlns:a16="http://schemas.microsoft.com/office/drawing/2014/main" id="{8948BCE1-7555-4699-9767-463353A53E50}"/>
                  </a:ext>
                </a:extLst>
              </p:cNvPr>
              <p:cNvGrpSpPr/>
              <p:nvPr/>
            </p:nvGrpSpPr>
            <p:grpSpPr>
              <a:xfrm>
                <a:off x="11372416" y="2026260"/>
                <a:ext cx="55287" cy="55287"/>
                <a:chOff x="8226940" y="2985686"/>
                <a:chExt cx="55287" cy="55287"/>
              </a:xfrm>
            </p:grpSpPr>
            <p:cxnSp>
              <p:nvCxnSpPr>
                <p:cNvPr id="969" name="Gerader Verbinder 968">
                  <a:extLst>
                    <a:ext uri="{FF2B5EF4-FFF2-40B4-BE49-F238E27FC236}">
                      <a16:creationId xmlns:a16="http://schemas.microsoft.com/office/drawing/2014/main" id="{AD229C08-3D22-4E3E-8D37-B4868F71617B}"/>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0" name="Gerader Verbinder 969">
                  <a:extLst>
                    <a:ext uri="{FF2B5EF4-FFF2-40B4-BE49-F238E27FC236}">
                      <a16:creationId xmlns:a16="http://schemas.microsoft.com/office/drawing/2014/main" id="{2DA22EE3-2759-4D11-96EC-9D92779C49D7}"/>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71" name="Gruppieren 970">
                <a:extLst>
                  <a:ext uri="{FF2B5EF4-FFF2-40B4-BE49-F238E27FC236}">
                    <a16:creationId xmlns:a16="http://schemas.microsoft.com/office/drawing/2014/main" id="{6223952C-95FB-4194-A2F6-473B0DA25D9F}"/>
                  </a:ext>
                </a:extLst>
              </p:cNvPr>
              <p:cNvGrpSpPr/>
              <p:nvPr/>
            </p:nvGrpSpPr>
            <p:grpSpPr>
              <a:xfrm>
                <a:off x="11386374" y="2025439"/>
                <a:ext cx="55287" cy="55287"/>
                <a:chOff x="8226940" y="2985686"/>
                <a:chExt cx="55287" cy="55287"/>
              </a:xfrm>
            </p:grpSpPr>
            <p:cxnSp>
              <p:nvCxnSpPr>
                <p:cNvPr id="972" name="Gerader Verbinder 971">
                  <a:extLst>
                    <a:ext uri="{FF2B5EF4-FFF2-40B4-BE49-F238E27FC236}">
                      <a16:creationId xmlns:a16="http://schemas.microsoft.com/office/drawing/2014/main" id="{4A2BFD90-E3CE-4E5F-8C28-A999C2770CA2}"/>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3" name="Gerader Verbinder 972">
                  <a:extLst>
                    <a:ext uri="{FF2B5EF4-FFF2-40B4-BE49-F238E27FC236}">
                      <a16:creationId xmlns:a16="http://schemas.microsoft.com/office/drawing/2014/main" id="{FA1F94C7-42BE-40CB-AAF4-EDC00E64985E}"/>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74" name="Gruppieren 973">
                <a:extLst>
                  <a:ext uri="{FF2B5EF4-FFF2-40B4-BE49-F238E27FC236}">
                    <a16:creationId xmlns:a16="http://schemas.microsoft.com/office/drawing/2014/main" id="{C2C9CF2E-932D-4003-B644-BF5588DDD52F}"/>
                  </a:ext>
                </a:extLst>
              </p:cNvPr>
              <p:cNvGrpSpPr/>
              <p:nvPr/>
            </p:nvGrpSpPr>
            <p:grpSpPr>
              <a:xfrm>
                <a:off x="11404287" y="2025172"/>
                <a:ext cx="55287" cy="55287"/>
                <a:chOff x="8226940" y="2985686"/>
                <a:chExt cx="55287" cy="55287"/>
              </a:xfrm>
            </p:grpSpPr>
            <p:cxnSp>
              <p:nvCxnSpPr>
                <p:cNvPr id="975" name="Gerader Verbinder 974">
                  <a:extLst>
                    <a:ext uri="{FF2B5EF4-FFF2-40B4-BE49-F238E27FC236}">
                      <a16:creationId xmlns:a16="http://schemas.microsoft.com/office/drawing/2014/main" id="{4476EA38-5633-4214-A723-0E3AD28A0D2D}"/>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6" name="Gerader Verbinder 975">
                  <a:extLst>
                    <a:ext uri="{FF2B5EF4-FFF2-40B4-BE49-F238E27FC236}">
                      <a16:creationId xmlns:a16="http://schemas.microsoft.com/office/drawing/2014/main" id="{12AFCEC3-2316-4AFC-A538-6655FFDAF0C2}"/>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77" name="Gruppieren 976">
                <a:extLst>
                  <a:ext uri="{FF2B5EF4-FFF2-40B4-BE49-F238E27FC236}">
                    <a16:creationId xmlns:a16="http://schemas.microsoft.com/office/drawing/2014/main" id="{3E4283AB-91EC-4DAC-85CD-830A11EEE81C}"/>
                  </a:ext>
                </a:extLst>
              </p:cNvPr>
              <p:cNvGrpSpPr/>
              <p:nvPr/>
            </p:nvGrpSpPr>
            <p:grpSpPr>
              <a:xfrm>
                <a:off x="11433204" y="2025174"/>
                <a:ext cx="55287" cy="55287"/>
                <a:chOff x="8226940" y="2985686"/>
                <a:chExt cx="55287" cy="55287"/>
              </a:xfrm>
            </p:grpSpPr>
            <p:cxnSp>
              <p:nvCxnSpPr>
                <p:cNvPr id="978" name="Gerader Verbinder 977">
                  <a:extLst>
                    <a:ext uri="{FF2B5EF4-FFF2-40B4-BE49-F238E27FC236}">
                      <a16:creationId xmlns:a16="http://schemas.microsoft.com/office/drawing/2014/main" id="{6A359C8A-1DAE-43B5-ABB1-BE4F8956CC45}"/>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9" name="Gerader Verbinder 978">
                  <a:extLst>
                    <a:ext uri="{FF2B5EF4-FFF2-40B4-BE49-F238E27FC236}">
                      <a16:creationId xmlns:a16="http://schemas.microsoft.com/office/drawing/2014/main" id="{0911DA3A-D2F9-45A9-9C1D-0182CCCDC9AE}"/>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80" name="Gruppieren 979">
                <a:extLst>
                  <a:ext uri="{FF2B5EF4-FFF2-40B4-BE49-F238E27FC236}">
                    <a16:creationId xmlns:a16="http://schemas.microsoft.com/office/drawing/2014/main" id="{756C5285-D483-45A5-BE6C-070C8B911259}"/>
                  </a:ext>
                </a:extLst>
              </p:cNvPr>
              <p:cNvGrpSpPr/>
              <p:nvPr/>
            </p:nvGrpSpPr>
            <p:grpSpPr>
              <a:xfrm>
                <a:off x="11476411" y="2025229"/>
                <a:ext cx="55287" cy="55287"/>
                <a:chOff x="8226940" y="2985686"/>
                <a:chExt cx="55287" cy="55287"/>
              </a:xfrm>
            </p:grpSpPr>
            <p:cxnSp>
              <p:nvCxnSpPr>
                <p:cNvPr id="981" name="Gerader Verbinder 980">
                  <a:extLst>
                    <a:ext uri="{FF2B5EF4-FFF2-40B4-BE49-F238E27FC236}">
                      <a16:creationId xmlns:a16="http://schemas.microsoft.com/office/drawing/2014/main" id="{95F34F7F-46C7-4251-8251-BDD4C7F92B2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2" name="Gerader Verbinder 981">
                  <a:extLst>
                    <a:ext uri="{FF2B5EF4-FFF2-40B4-BE49-F238E27FC236}">
                      <a16:creationId xmlns:a16="http://schemas.microsoft.com/office/drawing/2014/main" id="{436310F1-1404-43F6-9800-61EA190B9DF1}"/>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83" name="Gruppieren 982">
                <a:extLst>
                  <a:ext uri="{FF2B5EF4-FFF2-40B4-BE49-F238E27FC236}">
                    <a16:creationId xmlns:a16="http://schemas.microsoft.com/office/drawing/2014/main" id="{FC1F9FC2-915D-489C-9084-B4622D8A5764}"/>
                  </a:ext>
                </a:extLst>
              </p:cNvPr>
              <p:cNvGrpSpPr/>
              <p:nvPr/>
            </p:nvGrpSpPr>
            <p:grpSpPr>
              <a:xfrm>
                <a:off x="11449809" y="2023024"/>
                <a:ext cx="55287" cy="55287"/>
                <a:chOff x="8226940" y="2985686"/>
                <a:chExt cx="55287" cy="55287"/>
              </a:xfrm>
            </p:grpSpPr>
            <p:cxnSp>
              <p:nvCxnSpPr>
                <p:cNvPr id="984" name="Gerader Verbinder 983">
                  <a:extLst>
                    <a:ext uri="{FF2B5EF4-FFF2-40B4-BE49-F238E27FC236}">
                      <a16:creationId xmlns:a16="http://schemas.microsoft.com/office/drawing/2014/main" id="{04938B47-F139-4564-B384-057C355C73B7}"/>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5" name="Gerader Verbinder 984">
                  <a:extLst>
                    <a:ext uri="{FF2B5EF4-FFF2-40B4-BE49-F238E27FC236}">
                      <a16:creationId xmlns:a16="http://schemas.microsoft.com/office/drawing/2014/main" id="{FFEF28FA-ED04-4CFE-8F32-01FFC1FDFBD3}"/>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86" name="Gruppieren 985">
                <a:extLst>
                  <a:ext uri="{FF2B5EF4-FFF2-40B4-BE49-F238E27FC236}">
                    <a16:creationId xmlns:a16="http://schemas.microsoft.com/office/drawing/2014/main" id="{14A11A0D-250C-4E3C-8BA5-A3C6FAF3FEC1}"/>
                  </a:ext>
                </a:extLst>
              </p:cNvPr>
              <p:cNvGrpSpPr/>
              <p:nvPr/>
            </p:nvGrpSpPr>
            <p:grpSpPr>
              <a:xfrm>
                <a:off x="11511742" y="2024837"/>
                <a:ext cx="55287" cy="55287"/>
                <a:chOff x="8226940" y="2985686"/>
                <a:chExt cx="55287" cy="55287"/>
              </a:xfrm>
            </p:grpSpPr>
            <p:cxnSp>
              <p:nvCxnSpPr>
                <p:cNvPr id="987" name="Gerader Verbinder 986">
                  <a:extLst>
                    <a:ext uri="{FF2B5EF4-FFF2-40B4-BE49-F238E27FC236}">
                      <a16:creationId xmlns:a16="http://schemas.microsoft.com/office/drawing/2014/main" id="{7748BCA3-0818-4DF5-B5FD-200CA71C58C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8" name="Gerader Verbinder 987">
                  <a:extLst>
                    <a:ext uri="{FF2B5EF4-FFF2-40B4-BE49-F238E27FC236}">
                      <a16:creationId xmlns:a16="http://schemas.microsoft.com/office/drawing/2014/main" id="{F86BA360-CC24-4CA2-A22D-B1C2E150E9EF}"/>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89" name="Gruppieren 988">
                <a:extLst>
                  <a:ext uri="{FF2B5EF4-FFF2-40B4-BE49-F238E27FC236}">
                    <a16:creationId xmlns:a16="http://schemas.microsoft.com/office/drawing/2014/main" id="{AFCA1A62-89AF-4445-B799-F34C3C807247}"/>
                  </a:ext>
                </a:extLst>
              </p:cNvPr>
              <p:cNvGrpSpPr/>
              <p:nvPr/>
            </p:nvGrpSpPr>
            <p:grpSpPr>
              <a:xfrm>
                <a:off x="11527283" y="2025229"/>
                <a:ext cx="55287" cy="55287"/>
                <a:chOff x="8226940" y="2985686"/>
                <a:chExt cx="55287" cy="55287"/>
              </a:xfrm>
            </p:grpSpPr>
            <p:cxnSp>
              <p:nvCxnSpPr>
                <p:cNvPr id="990" name="Gerader Verbinder 989">
                  <a:extLst>
                    <a:ext uri="{FF2B5EF4-FFF2-40B4-BE49-F238E27FC236}">
                      <a16:creationId xmlns:a16="http://schemas.microsoft.com/office/drawing/2014/main" id="{E6FDE284-6BE5-4181-9F79-2C43BEBEA3A8}"/>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1" name="Gerader Verbinder 990">
                  <a:extLst>
                    <a:ext uri="{FF2B5EF4-FFF2-40B4-BE49-F238E27FC236}">
                      <a16:creationId xmlns:a16="http://schemas.microsoft.com/office/drawing/2014/main" id="{877BB629-30B1-4DEA-9435-09B325D39648}"/>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92" name="Gruppieren 991">
                <a:extLst>
                  <a:ext uri="{FF2B5EF4-FFF2-40B4-BE49-F238E27FC236}">
                    <a16:creationId xmlns:a16="http://schemas.microsoft.com/office/drawing/2014/main" id="{8AEB8EB0-2CA3-414F-A765-BE28A9E78B52}"/>
                  </a:ext>
                </a:extLst>
              </p:cNvPr>
              <p:cNvGrpSpPr/>
              <p:nvPr/>
            </p:nvGrpSpPr>
            <p:grpSpPr>
              <a:xfrm>
                <a:off x="11542596" y="2026086"/>
                <a:ext cx="55287" cy="55287"/>
                <a:chOff x="8226940" y="2985686"/>
                <a:chExt cx="55287" cy="55287"/>
              </a:xfrm>
            </p:grpSpPr>
            <p:cxnSp>
              <p:nvCxnSpPr>
                <p:cNvPr id="993" name="Gerader Verbinder 992">
                  <a:extLst>
                    <a:ext uri="{FF2B5EF4-FFF2-40B4-BE49-F238E27FC236}">
                      <a16:creationId xmlns:a16="http://schemas.microsoft.com/office/drawing/2014/main" id="{3CAA3016-B8D6-40EE-80DF-A14E26EC5CD0}"/>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Gerader Verbinder 993">
                  <a:extLst>
                    <a:ext uri="{FF2B5EF4-FFF2-40B4-BE49-F238E27FC236}">
                      <a16:creationId xmlns:a16="http://schemas.microsoft.com/office/drawing/2014/main" id="{A56901CA-7BA2-4C47-B908-21F876575B33}"/>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95" name="Gruppieren 994">
                <a:extLst>
                  <a:ext uri="{FF2B5EF4-FFF2-40B4-BE49-F238E27FC236}">
                    <a16:creationId xmlns:a16="http://schemas.microsoft.com/office/drawing/2014/main" id="{D4B4EDC5-6AE9-420D-A30D-21A097A3EE4D}"/>
                  </a:ext>
                </a:extLst>
              </p:cNvPr>
              <p:cNvGrpSpPr/>
              <p:nvPr/>
            </p:nvGrpSpPr>
            <p:grpSpPr>
              <a:xfrm>
                <a:off x="11556816" y="2025373"/>
                <a:ext cx="55287" cy="55287"/>
                <a:chOff x="8226940" y="2985686"/>
                <a:chExt cx="55287" cy="55287"/>
              </a:xfrm>
            </p:grpSpPr>
            <p:cxnSp>
              <p:nvCxnSpPr>
                <p:cNvPr id="996" name="Gerader Verbinder 995">
                  <a:extLst>
                    <a:ext uri="{FF2B5EF4-FFF2-40B4-BE49-F238E27FC236}">
                      <a16:creationId xmlns:a16="http://schemas.microsoft.com/office/drawing/2014/main" id="{52A1B9AE-E115-427A-85BC-CCAEA94C547C}"/>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7" name="Gerader Verbinder 996">
                  <a:extLst>
                    <a:ext uri="{FF2B5EF4-FFF2-40B4-BE49-F238E27FC236}">
                      <a16:creationId xmlns:a16="http://schemas.microsoft.com/office/drawing/2014/main" id="{7229A884-F86C-4DD1-AC8C-F381852D782F}"/>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98" name="Gruppieren 997">
                <a:extLst>
                  <a:ext uri="{FF2B5EF4-FFF2-40B4-BE49-F238E27FC236}">
                    <a16:creationId xmlns:a16="http://schemas.microsoft.com/office/drawing/2014/main" id="{45CFE733-70E4-4235-B148-273BA73C1607}"/>
                  </a:ext>
                </a:extLst>
              </p:cNvPr>
              <p:cNvGrpSpPr/>
              <p:nvPr/>
            </p:nvGrpSpPr>
            <p:grpSpPr>
              <a:xfrm>
                <a:off x="11573149" y="2025261"/>
                <a:ext cx="55287" cy="55287"/>
                <a:chOff x="8226940" y="2985686"/>
                <a:chExt cx="55287" cy="55287"/>
              </a:xfrm>
            </p:grpSpPr>
            <p:cxnSp>
              <p:nvCxnSpPr>
                <p:cNvPr id="999" name="Gerader Verbinder 998">
                  <a:extLst>
                    <a:ext uri="{FF2B5EF4-FFF2-40B4-BE49-F238E27FC236}">
                      <a16:creationId xmlns:a16="http://schemas.microsoft.com/office/drawing/2014/main" id="{9DC4E6B2-130F-46A7-A3E8-B77D074A395E}"/>
                    </a:ext>
                  </a:extLst>
                </p:cNvPr>
                <p:cNvCxnSpPr>
                  <a:cxnSpLocks/>
                </p:cNvCxnSpPr>
                <p:nvPr/>
              </p:nvCxnSpPr>
              <p:spPr>
                <a:xfrm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0" name="Gerader Verbinder 999">
                  <a:extLst>
                    <a:ext uri="{FF2B5EF4-FFF2-40B4-BE49-F238E27FC236}">
                      <a16:creationId xmlns:a16="http://schemas.microsoft.com/office/drawing/2014/main" id="{337BA2FF-23D9-4A11-94B8-EFE2A736D439}"/>
                    </a:ext>
                  </a:extLst>
                </p:cNvPr>
                <p:cNvCxnSpPr>
                  <a:cxnSpLocks/>
                </p:cNvCxnSpPr>
                <p:nvPr/>
              </p:nvCxnSpPr>
              <p:spPr>
                <a:xfrm rot="5400000" flipV="1">
                  <a:off x="8254584" y="2985686"/>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aphicFrame>
        <p:nvGraphicFramePr>
          <p:cNvPr id="1001" name="Tabelle 2">
            <a:extLst>
              <a:ext uri="{FF2B5EF4-FFF2-40B4-BE49-F238E27FC236}">
                <a16:creationId xmlns:a16="http://schemas.microsoft.com/office/drawing/2014/main" id="{4F4CFC61-FE56-4791-AE89-3A21D77D498E}"/>
              </a:ext>
            </a:extLst>
          </p:cNvPr>
          <p:cNvGraphicFramePr>
            <a:graphicFrameLocks noGrp="1"/>
          </p:cNvGraphicFramePr>
          <p:nvPr>
            <p:extLst>
              <p:ext uri="{D42A27DB-BD31-4B8C-83A1-F6EECF244321}">
                <p14:modId xmlns:p14="http://schemas.microsoft.com/office/powerpoint/2010/main" val="3367129624"/>
              </p:ext>
            </p:extLst>
          </p:nvPr>
        </p:nvGraphicFramePr>
        <p:xfrm>
          <a:off x="6251512" y="4434342"/>
          <a:ext cx="5376491" cy="685800"/>
        </p:xfrm>
        <a:graphic>
          <a:graphicData uri="http://schemas.openxmlformats.org/drawingml/2006/table">
            <a:tbl>
              <a:tblPr firstRow="1" bandRow="1">
                <a:tableStyleId>{5C22544A-7EE6-4342-B048-85BDC9FD1C3A}</a:tableStyleId>
              </a:tblPr>
              <a:tblGrid>
                <a:gridCol w="660920">
                  <a:extLst>
                    <a:ext uri="{9D8B030D-6E8A-4147-A177-3AD203B41FA5}">
                      <a16:colId xmlns:a16="http://schemas.microsoft.com/office/drawing/2014/main" val="1054489388"/>
                    </a:ext>
                  </a:extLst>
                </a:gridCol>
                <a:gridCol w="673653">
                  <a:extLst>
                    <a:ext uri="{9D8B030D-6E8A-4147-A177-3AD203B41FA5}">
                      <a16:colId xmlns:a16="http://schemas.microsoft.com/office/drawing/2014/main" val="3833138039"/>
                    </a:ext>
                  </a:extLst>
                </a:gridCol>
                <a:gridCol w="673653">
                  <a:extLst>
                    <a:ext uri="{9D8B030D-6E8A-4147-A177-3AD203B41FA5}">
                      <a16:colId xmlns:a16="http://schemas.microsoft.com/office/drawing/2014/main" val="2738002899"/>
                    </a:ext>
                  </a:extLst>
                </a:gridCol>
                <a:gridCol w="673653">
                  <a:extLst>
                    <a:ext uri="{9D8B030D-6E8A-4147-A177-3AD203B41FA5}">
                      <a16:colId xmlns:a16="http://schemas.microsoft.com/office/drawing/2014/main" val="2562191021"/>
                    </a:ext>
                  </a:extLst>
                </a:gridCol>
                <a:gridCol w="673653">
                  <a:extLst>
                    <a:ext uri="{9D8B030D-6E8A-4147-A177-3AD203B41FA5}">
                      <a16:colId xmlns:a16="http://schemas.microsoft.com/office/drawing/2014/main" val="3263004682"/>
                    </a:ext>
                  </a:extLst>
                </a:gridCol>
                <a:gridCol w="673653">
                  <a:extLst>
                    <a:ext uri="{9D8B030D-6E8A-4147-A177-3AD203B41FA5}">
                      <a16:colId xmlns:a16="http://schemas.microsoft.com/office/drawing/2014/main" val="4169975629"/>
                    </a:ext>
                  </a:extLst>
                </a:gridCol>
                <a:gridCol w="673653">
                  <a:extLst>
                    <a:ext uri="{9D8B030D-6E8A-4147-A177-3AD203B41FA5}">
                      <a16:colId xmlns:a16="http://schemas.microsoft.com/office/drawing/2014/main" val="2948793185"/>
                    </a:ext>
                  </a:extLst>
                </a:gridCol>
                <a:gridCol w="673653">
                  <a:extLst>
                    <a:ext uri="{9D8B030D-6E8A-4147-A177-3AD203B41FA5}">
                      <a16:colId xmlns:a16="http://schemas.microsoft.com/office/drawing/2014/main" val="1458905184"/>
                    </a:ext>
                  </a:extLst>
                </a:gridCol>
              </a:tblGrid>
              <a:tr h="209874">
                <a:tc gridSpan="8">
                  <a:txBody>
                    <a:bodyPr/>
                    <a:lstStyle/>
                    <a:p>
                      <a:r>
                        <a:rPr lang="de-DE" sz="900" err="1"/>
                        <a:t>Patients</a:t>
                      </a:r>
                      <a:r>
                        <a:rPr lang="de-DE" sz="900"/>
                        <a:t> at Risk</a:t>
                      </a:r>
                    </a:p>
                  </a:txBody>
                  <a:tcPr marL="18000" marR="18000"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extLst>
                  <a:ext uri="{0D108BD9-81ED-4DB2-BD59-A6C34878D82A}">
                    <a16:rowId xmlns:a16="http://schemas.microsoft.com/office/drawing/2014/main" val="257991125"/>
                  </a:ext>
                </a:extLst>
              </a:tr>
              <a:tr h="209874">
                <a:tc>
                  <a:txBody>
                    <a:bodyPr/>
                    <a:lstStyle/>
                    <a:p>
                      <a:pPr algn="l"/>
                      <a:r>
                        <a:rPr lang="de-DE" sz="900" b="0">
                          <a:solidFill>
                            <a:schemeClr val="bg1"/>
                          </a:solidFill>
                        </a:rPr>
                        <a:t>Zanubrutinib</a:t>
                      </a:r>
                    </a:p>
                  </a:txBody>
                  <a:tcPr marL="18000" marR="0" anchor="ctr">
                    <a:solidFill>
                      <a:schemeClr val="accent5"/>
                    </a:solidFill>
                  </a:tcPr>
                </a:tc>
                <a:tc>
                  <a:txBody>
                    <a:bodyPr/>
                    <a:lstStyle/>
                    <a:p>
                      <a:pPr algn="ctr"/>
                      <a:r>
                        <a:rPr lang="de-DE" sz="900">
                          <a:solidFill>
                            <a:schemeClr val="tx1"/>
                          </a:solidFill>
                        </a:rPr>
                        <a:t>207</a:t>
                      </a:r>
                    </a:p>
                  </a:txBody>
                  <a:tcPr marL="18000" marR="18000" anchor="ctr"/>
                </a:tc>
                <a:tc>
                  <a:txBody>
                    <a:bodyPr/>
                    <a:lstStyle/>
                    <a:p>
                      <a:pPr algn="ctr"/>
                      <a:r>
                        <a:rPr lang="de-DE" sz="900">
                          <a:solidFill>
                            <a:schemeClr val="tx1"/>
                          </a:solidFill>
                        </a:rPr>
                        <a:t>202</a:t>
                      </a:r>
                    </a:p>
                  </a:txBody>
                  <a:tcPr marL="18000" marR="18000" anchor="ctr"/>
                </a:tc>
                <a:tc>
                  <a:txBody>
                    <a:bodyPr/>
                    <a:lstStyle/>
                    <a:p>
                      <a:pPr algn="ctr"/>
                      <a:r>
                        <a:rPr lang="de-DE" sz="900">
                          <a:solidFill>
                            <a:schemeClr val="tx1"/>
                          </a:solidFill>
                        </a:rPr>
                        <a:t>199</a:t>
                      </a:r>
                    </a:p>
                  </a:txBody>
                  <a:tcPr marL="18000" marR="18000" anchor="ctr"/>
                </a:tc>
                <a:tc>
                  <a:txBody>
                    <a:bodyPr/>
                    <a:lstStyle/>
                    <a:p>
                      <a:pPr algn="ctr"/>
                      <a:r>
                        <a:rPr lang="de-DE" sz="900">
                          <a:solidFill>
                            <a:schemeClr val="tx1"/>
                          </a:solidFill>
                        </a:rPr>
                        <a:t>197</a:t>
                      </a:r>
                    </a:p>
                  </a:txBody>
                  <a:tcPr marL="18000" marR="18000" anchor="ctr"/>
                </a:tc>
                <a:tc>
                  <a:txBody>
                    <a:bodyPr/>
                    <a:lstStyle/>
                    <a:p>
                      <a:pPr algn="ctr"/>
                      <a:r>
                        <a:rPr lang="de-DE" sz="900">
                          <a:solidFill>
                            <a:schemeClr val="tx1"/>
                          </a:solidFill>
                        </a:rPr>
                        <a:t>193</a:t>
                      </a:r>
                    </a:p>
                  </a:txBody>
                  <a:tcPr marL="18000" marR="18000" anchor="ctr"/>
                </a:tc>
                <a:tc>
                  <a:txBody>
                    <a:bodyPr/>
                    <a:lstStyle/>
                    <a:p>
                      <a:pPr algn="ctr"/>
                      <a:r>
                        <a:rPr lang="de-DE" sz="900">
                          <a:solidFill>
                            <a:schemeClr val="tx1"/>
                          </a:solidFill>
                        </a:rPr>
                        <a:t>117</a:t>
                      </a:r>
                    </a:p>
                  </a:txBody>
                  <a:tcPr marL="18000" marR="18000" anchor="ctr"/>
                </a:tc>
                <a:tc>
                  <a:txBody>
                    <a:bodyPr/>
                    <a:lstStyle/>
                    <a:p>
                      <a:pPr algn="ctr"/>
                      <a:r>
                        <a:rPr lang="de-DE" sz="900">
                          <a:solidFill>
                            <a:schemeClr val="tx1"/>
                          </a:solidFill>
                        </a:rPr>
                        <a:t>41</a:t>
                      </a:r>
                    </a:p>
                  </a:txBody>
                  <a:tcPr marL="18000" marR="18000" anchor="ctr"/>
                </a:tc>
                <a:extLst>
                  <a:ext uri="{0D108BD9-81ED-4DB2-BD59-A6C34878D82A}">
                    <a16:rowId xmlns:a16="http://schemas.microsoft.com/office/drawing/2014/main" val="1436189963"/>
                  </a:ext>
                </a:extLst>
              </a:tr>
              <a:tr h="209874">
                <a:tc>
                  <a:txBody>
                    <a:bodyPr/>
                    <a:lstStyle/>
                    <a:p>
                      <a:pPr algn="l"/>
                      <a:r>
                        <a:rPr lang="de-DE" sz="900" b="0">
                          <a:solidFill>
                            <a:schemeClr val="bg1"/>
                          </a:solidFill>
                        </a:rPr>
                        <a:t>Ibrutinib</a:t>
                      </a:r>
                    </a:p>
                  </a:txBody>
                  <a:tcPr marL="18000" marR="0" anchor="ctr">
                    <a:solidFill>
                      <a:schemeClr val="accent4"/>
                    </a:solidFill>
                  </a:tcPr>
                </a:tc>
                <a:tc>
                  <a:txBody>
                    <a:bodyPr/>
                    <a:lstStyle/>
                    <a:p>
                      <a:pPr algn="ctr"/>
                      <a:r>
                        <a:rPr lang="de-DE" sz="900">
                          <a:solidFill>
                            <a:schemeClr val="tx1"/>
                          </a:solidFill>
                        </a:rPr>
                        <a:t>208</a:t>
                      </a:r>
                    </a:p>
                  </a:txBody>
                  <a:tcPr marL="18000" marR="18000" anchor="ctr"/>
                </a:tc>
                <a:tc>
                  <a:txBody>
                    <a:bodyPr/>
                    <a:lstStyle/>
                    <a:p>
                      <a:pPr algn="ctr"/>
                      <a:r>
                        <a:rPr lang="de-DE" sz="900">
                          <a:solidFill>
                            <a:schemeClr val="tx1"/>
                          </a:solidFill>
                        </a:rPr>
                        <a:t>201</a:t>
                      </a:r>
                    </a:p>
                  </a:txBody>
                  <a:tcPr marL="18000" marR="18000" anchor="ctr"/>
                </a:tc>
                <a:tc>
                  <a:txBody>
                    <a:bodyPr/>
                    <a:lstStyle/>
                    <a:p>
                      <a:pPr algn="ctr"/>
                      <a:r>
                        <a:rPr lang="de-DE" sz="900">
                          <a:solidFill>
                            <a:schemeClr val="tx1"/>
                          </a:solidFill>
                        </a:rPr>
                        <a:t>196</a:t>
                      </a:r>
                    </a:p>
                  </a:txBody>
                  <a:tcPr marL="18000" marR="18000" anchor="ctr"/>
                </a:tc>
                <a:tc>
                  <a:txBody>
                    <a:bodyPr/>
                    <a:lstStyle/>
                    <a:p>
                      <a:pPr algn="ctr"/>
                      <a:r>
                        <a:rPr lang="de-DE" sz="900">
                          <a:solidFill>
                            <a:schemeClr val="tx1"/>
                          </a:solidFill>
                        </a:rPr>
                        <a:t>188</a:t>
                      </a:r>
                    </a:p>
                  </a:txBody>
                  <a:tcPr marL="18000" marR="18000" anchor="ctr"/>
                </a:tc>
                <a:tc>
                  <a:txBody>
                    <a:bodyPr/>
                    <a:lstStyle/>
                    <a:p>
                      <a:pPr algn="ctr"/>
                      <a:r>
                        <a:rPr lang="de-DE" sz="900">
                          <a:solidFill>
                            <a:schemeClr val="tx1"/>
                          </a:solidFill>
                        </a:rPr>
                        <a:t>180</a:t>
                      </a:r>
                    </a:p>
                  </a:txBody>
                  <a:tcPr marL="18000" marR="18000" anchor="ctr"/>
                </a:tc>
                <a:tc>
                  <a:txBody>
                    <a:bodyPr/>
                    <a:lstStyle/>
                    <a:p>
                      <a:pPr algn="ctr"/>
                      <a:r>
                        <a:rPr lang="de-DE" sz="900">
                          <a:solidFill>
                            <a:schemeClr val="tx1"/>
                          </a:solidFill>
                        </a:rPr>
                        <a:t>106</a:t>
                      </a:r>
                    </a:p>
                  </a:txBody>
                  <a:tcPr marL="18000" marR="18000" anchor="ctr"/>
                </a:tc>
                <a:tc>
                  <a:txBody>
                    <a:bodyPr/>
                    <a:lstStyle/>
                    <a:p>
                      <a:pPr algn="ctr"/>
                      <a:r>
                        <a:rPr lang="de-DE" sz="900">
                          <a:solidFill>
                            <a:schemeClr val="tx1"/>
                          </a:solidFill>
                        </a:rPr>
                        <a:t>33</a:t>
                      </a:r>
                    </a:p>
                  </a:txBody>
                  <a:tcPr marL="18000" marR="18000" anchor="ctr"/>
                </a:tc>
                <a:extLst>
                  <a:ext uri="{0D108BD9-81ED-4DB2-BD59-A6C34878D82A}">
                    <a16:rowId xmlns:a16="http://schemas.microsoft.com/office/drawing/2014/main" val="3373714638"/>
                  </a:ext>
                </a:extLst>
              </a:tr>
            </a:tbl>
          </a:graphicData>
        </a:graphic>
      </p:graphicFrame>
      <p:sp>
        <p:nvSpPr>
          <p:cNvPr id="4" name="TextBox 3">
            <a:extLst>
              <a:ext uri="{FF2B5EF4-FFF2-40B4-BE49-F238E27FC236}">
                <a16:creationId xmlns:a16="http://schemas.microsoft.com/office/drawing/2014/main" id="{A63B78A7-8BC0-F74F-80BD-D5E2B7C18E5B}"/>
              </a:ext>
            </a:extLst>
          </p:cNvPr>
          <p:cNvSpPr txBox="1"/>
          <p:nvPr/>
        </p:nvSpPr>
        <p:spPr>
          <a:xfrm>
            <a:off x="407988" y="5904055"/>
            <a:ext cx="6072822" cy="307777"/>
          </a:xfrm>
          <a:prstGeom prst="rect">
            <a:avLst/>
          </a:prstGeom>
          <a:solidFill>
            <a:schemeClr val="bg2">
              <a:lumMod val="20000"/>
              <a:lumOff val="80000"/>
            </a:schemeClr>
          </a:solidFill>
        </p:spPr>
        <p:txBody>
          <a:bodyPr wrap="square" rtlCol="0">
            <a:spAutoFit/>
          </a:bodyPr>
          <a:lstStyle/>
          <a:p>
            <a:pPr>
              <a:buClr>
                <a:schemeClr val="bg2"/>
              </a:buClr>
            </a:pPr>
            <a:r>
              <a:rPr lang="en-IT" sz="1400"/>
              <a:t>20 patients progressed to PD with zanubrutinib vs 40 patients with ibrutinib</a:t>
            </a:r>
          </a:p>
        </p:txBody>
      </p:sp>
    </p:spTree>
    <p:extLst>
      <p:ext uri="{BB962C8B-B14F-4D97-AF65-F5344CB8AC3E}">
        <p14:creationId xmlns:p14="http://schemas.microsoft.com/office/powerpoint/2010/main" val="1884807309"/>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uppieren 11">
            <a:extLst>
              <a:ext uri="{FF2B5EF4-FFF2-40B4-BE49-F238E27FC236}">
                <a16:creationId xmlns:a16="http://schemas.microsoft.com/office/drawing/2014/main" id="{468CFBDF-9CB6-504C-B878-6379255FC6A8}"/>
              </a:ext>
            </a:extLst>
          </p:cNvPr>
          <p:cNvGrpSpPr/>
          <p:nvPr/>
        </p:nvGrpSpPr>
        <p:grpSpPr>
          <a:xfrm>
            <a:off x="2345754" y="1959597"/>
            <a:ext cx="7509038" cy="0"/>
            <a:chOff x="2345754" y="1995597"/>
            <a:chExt cx="7509038" cy="0"/>
          </a:xfrm>
        </p:grpSpPr>
        <p:cxnSp>
          <p:nvCxnSpPr>
            <p:cNvPr id="33" name="Gerade Verbindung mit Pfeil 32">
              <a:extLst>
                <a:ext uri="{FF2B5EF4-FFF2-40B4-BE49-F238E27FC236}">
                  <a16:creationId xmlns:a16="http://schemas.microsoft.com/office/drawing/2014/main" id="{AFB98C8B-358F-BD49-939E-A0881B5F028A}"/>
                </a:ext>
              </a:extLst>
            </p:cNvPr>
            <p:cNvCxnSpPr>
              <a:cxnSpLocks/>
            </p:cNvCxnSpPr>
            <p:nvPr/>
          </p:nvCxnSpPr>
          <p:spPr>
            <a:xfrm>
              <a:off x="2345754"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 name="Gerade Verbindung mit Pfeil 33">
              <a:extLst>
                <a:ext uri="{FF2B5EF4-FFF2-40B4-BE49-F238E27FC236}">
                  <a16:creationId xmlns:a16="http://schemas.microsoft.com/office/drawing/2014/main" id="{F58C2384-7E12-8B44-861D-BFE5F4C10493}"/>
                </a:ext>
              </a:extLst>
            </p:cNvPr>
            <p:cNvCxnSpPr>
              <a:cxnSpLocks/>
            </p:cNvCxnSpPr>
            <p:nvPr/>
          </p:nvCxnSpPr>
          <p:spPr>
            <a:xfrm>
              <a:off x="4458572"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 name="Gerade Verbindung mit Pfeil 34">
              <a:extLst>
                <a:ext uri="{FF2B5EF4-FFF2-40B4-BE49-F238E27FC236}">
                  <a16:creationId xmlns:a16="http://schemas.microsoft.com/office/drawing/2014/main" id="{0622E478-FF2A-9A42-9DBD-EDDC0846732B}"/>
                </a:ext>
              </a:extLst>
            </p:cNvPr>
            <p:cNvCxnSpPr>
              <a:cxnSpLocks/>
            </p:cNvCxnSpPr>
            <p:nvPr/>
          </p:nvCxnSpPr>
          <p:spPr>
            <a:xfrm>
              <a:off x="7069156"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 name="Gerade Verbindung mit Pfeil 35">
              <a:extLst>
                <a:ext uri="{FF2B5EF4-FFF2-40B4-BE49-F238E27FC236}">
                  <a16:creationId xmlns:a16="http://schemas.microsoft.com/office/drawing/2014/main" id="{5D8B3666-3FBD-6543-94D7-ADBB19162C10}"/>
                </a:ext>
              </a:extLst>
            </p:cNvPr>
            <p:cNvCxnSpPr>
              <a:cxnSpLocks/>
            </p:cNvCxnSpPr>
            <p:nvPr/>
          </p:nvCxnSpPr>
          <p:spPr>
            <a:xfrm>
              <a:off x="9181974"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7" name="Gruppieren 36">
            <a:extLst>
              <a:ext uri="{FF2B5EF4-FFF2-40B4-BE49-F238E27FC236}">
                <a16:creationId xmlns:a16="http://schemas.microsoft.com/office/drawing/2014/main" id="{816CB3E3-DC1A-294F-A4EC-3BB180D8BB69}"/>
              </a:ext>
            </a:extLst>
          </p:cNvPr>
          <p:cNvGrpSpPr/>
          <p:nvPr/>
        </p:nvGrpSpPr>
        <p:grpSpPr>
          <a:xfrm>
            <a:off x="2345754" y="2608773"/>
            <a:ext cx="7509038" cy="0"/>
            <a:chOff x="2345754" y="1995597"/>
            <a:chExt cx="7509038" cy="0"/>
          </a:xfrm>
        </p:grpSpPr>
        <p:cxnSp>
          <p:nvCxnSpPr>
            <p:cNvPr id="38" name="Gerade Verbindung mit Pfeil 37">
              <a:extLst>
                <a:ext uri="{FF2B5EF4-FFF2-40B4-BE49-F238E27FC236}">
                  <a16:creationId xmlns:a16="http://schemas.microsoft.com/office/drawing/2014/main" id="{B486FFEA-BF85-F14B-80ED-A230FBE7F8A1}"/>
                </a:ext>
              </a:extLst>
            </p:cNvPr>
            <p:cNvCxnSpPr>
              <a:cxnSpLocks/>
            </p:cNvCxnSpPr>
            <p:nvPr/>
          </p:nvCxnSpPr>
          <p:spPr>
            <a:xfrm>
              <a:off x="2345754"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Gerade Verbindung mit Pfeil 38">
              <a:extLst>
                <a:ext uri="{FF2B5EF4-FFF2-40B4-BE49-F238E27FC236}">
                  <a16:creationId xmlns:a16="http://schemas.microsoft.com/office/drawing/2014/main" id="{B62FC7E4-A90A-514A-89B8-5EB40B5374B4}"/>
                </a:ext>
              </a:extLst>
            </p:cNvPr>
            <p:cNvCxnSpPr>
              <a:cxnSpLocks/>
            </p:cNvCxnSpPr>
            <p:nvPr/>
          </p:nvCxnSpPr>
          <p:spPr>
            <a:xfrm>
              <a:off x="4458572"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Gerade Verbindung mit Pfeil 39">
              <a:extLst>
                <a:ext uri="{FF2B5EF4-FFF2-40B4-BE49-F238E27FC236}">
                  <a16:creationId xmlns:a16="http://schemas.microsoft.com/office/drawing/2014/main" id="{5F694953-41AA-434B-B7E5-66FFFF8A6434}"/>
                </a:ext>
              </a:extLst>
            </p:cNvPr>
            <p:cNvCxnSpPr>
              <a:cxnSpLocks/>
            </p:cNvCxnSpPr>
            <p:nvPr/>
          </p:nvCxnSpPr>
          <p:spPr>
            <a:xfrm>
              <a:off x="7069156"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Gerade Verbindung mit Pfeil 40">
              <a:extLst>
                <a:ext uri="{FF2B5EF4-FFF2-40B4-BE49-F238E27FC236}">
                  <a16:creationId xmlns:a16="http://schemas.microsoft.com/office/drawing/2014/main" id="{646F30AD-9D22-1741-8F6A-291C8B305B54}"/>
                </a:ext>
              </a:extLst>
            </p:cNvPr>
            <p:cNvCxnSpPr>
              <a:cxnSpLocks/>
            </p:cNvCxnSpPr>
            <p:nvPr/>
          </p:nvCxnSpPr>
          <p:spPr>
            <a:xfrm>
              <a:off x="9181974"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42" name="Gruppieren 41">
            <a:extLst>
              <a:ext uri="{FF2B5EF4-FFF2-40B4-BE49-F238E27FC236}">
                <a16:creationId xmlns:a16="http://schemas.microsoft.com/office/drawing/2014/main" id="{765B5D5E-495D-8A4C-A173-ED1AC2C4FC9D}"/>
              </a:ext>
            </a:extLst>
          </p:cNvPr>
          <p:cNvGrpSpPr/>
          <p:nvPr/>
        </p:nvGrpSpPr>
        <p:grpSpPr>
          <a:xfrm>
            <a:off x="2345754" y="3257948"/>
            <a:ext cx="7509038" cy="0"/>
            <a:chOff x="2345754" y="1995597"/>
            <a:chExt cx="7509038" cy="0"/>
          </a:xfrm>
        </p:grpSpPr>
        <p:cxnSp>
          <p:nvCxnSpPr>
            <p:cNvPr id="43" name="Gerade Verbindung mit Pfeil 42">
              <a:extLst>
                <a:ext uri="{FF2B5EF4-FFF2-40B4-BE49-F238E27FC236}">
                  <a16:creationId xmlns:a16="http://schemas.microsoft.com/office/drawing/2014/main" id="{CCD36B25-9B43-5B47-80B6-BADAA3EA51CA}"/>
                </a:ext>
              </a:extLst>
            </p:cNvPr>
            <p:cNvCxnSpPr>
              <a:cxnSpLocks/>
            </p:cNvCxnSpPr>
            <p:nvPr/>
          </p:nvCxnSpPr>
          <p:spPr>
            <a:xfrm>
              <a:off x="2345754"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 name="Gerade Verbindung mit Pfeil 43">
              <a:extLst>
                <a:ext uri="{FF2B5EF4-FFF2-40B4-BE49-F238E27FC236}">
                  <a16:creationId xmlns:a16="http://schemas.microsoft.com/office/drawing/2014/main" id="{07E04A41-8B11-4B4A-AD7E-3AFC7C323993}"/>
                </a:ext>
              </a:extLst>
            </p:cNvPr>
            <p:cNvCxnSpPr>
              <a:cxnSpLocks/>
            </p:cNvCxnSpPr>
            <p:nvPr/>
          </p:nvCxnSpPr>
          <p:spPr>
            <a:xfrm>
              <a:off x="4458572"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5" name="Gerade Verbindung mit Pfeil 44">
              <a:extLst>
                <a:ext uri="{FF2B5EF4-FFF2-40B4-BE49-F238E27FC236}">
                  <a16:creationId xmlns:a16="http://schemas.microsoft.com/office/drawing/2014/main" id="{EB41A43B-1A49-DE4E-9CD7-4A94D38DBCB9}"/>
                </a:ext>
              </a:extLst>
            </p:cNvPr>
            <p:cNvCxnSpPr>
              <a:cxnSpLocks/>
            </p:cNvCxnSpPr>
            <p:nvPr/>
          </p:nvCxnSpPr>
          <p:spPr>
            <a:xfrm>
              <a:off x="7069156"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6" name="Gerade Verbindung mit Pfeil 45">
              <a:extLst>
                <a:ext uri="{FF2B5EF4-FFF2-40B4-BE49-F238E27FC236}">
                  <a16:creationId xmlns:a16="http://schemas.microsoft.com/office/drawing/2014/main" id="{315BC9EF-3966-A44E-9CEF-7E967C36671C}"/>
                </a:ext>
              </a:extLst>
            </p:cNvPr>
            <p:cNvCxnSpPr>
              <a:cxnSpLocks/>
            </p:cNvCxnSpPr>
            <p:nvPr/>
          </p:nvCxnSpPr>
          <p:spPr>
            <a:xfrm>
              <a:off x="9181974" y="1995597"/>
              <a:ext cx="67281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5" name="object 5"/>
          <p:cNvSpPr txBox="1">
            <a:spLocks noGrp="1"/>
          </p:cNvSpPr>
          <p:nvPr>
            <p:ph type="title"/>
          </p:nvPr>
        </p:nvSpPr>
        <p:spPr/>
        <p:txBody>
          <a:bodyPr/>
          <a:lstStyle/>
          <a:p>
            <a:r>
              <a:rPr lang="en-GB"/>
              <a:t>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GB" baseline="30000">
                <a:latin typeface="Arial" panose="020B0604020202020204" pitchFamily="34" charset="0"/>
              </a:rPr>
              <a:t>a</a:t>
            </a:r>
            <a:r>
              <a:rPr lang="en-GB">
                <a:latin typeface="Arial" panose="020B0604020202020204" pitchFamily="34" charset="0"/>
              </a:rPr>
              <a:t>If DLT occurs, patient is withdrawn; </a:t>
            </a:r>
            <a:r>
              <a:rPr lang="en-GB" baseline="30000">
                <a:latin typeface="Arial" panose="020B0604020202020204" pitchFamily="34" charset="0"/>
              </a:rPr>
              <a:t>b</a:t>
            </a:r>
            <a:r>
              <a:rPr lang="en-GB">
                <a:latin typeface="Arial" panose="020B0604020202020204" pitchFamily="34" charset="0"/>
              </a:rPr>
              <a:t>If dose escalation not cleared, patient remains at current dose level. If dose escalation is cleared but DLT occurs, patient stays in the study after dose de-escalation; </a:t>
            </a:r>
            <a:r>
              <a:rPr lang="en-GB" baseline="30000">
                <a:latin typeface="Arial" panose="020B0604020202020204" pitchFamily="34" charset="0"/>
              </a:rPr>
              <a:t>c</a:t>
            </a:r>
            <a:r>
              <a:rPr lang="en-GB">
                <a:latin typeface="Arial" panose="020B0604020202020204" pitchFamily="34" charset="0"/>
              </a:rPr>
              <a:t>If dose escalation is not cleared, patient remains at current dose level. If dose escalation is cleared but DLT occurs, patient is withdrawn; </a:t>
            </a:r>
            <a:r>
              <a:rPr lang="en-GB" baseline="30000">
                <a:latin typeface="Arial" panose="020B0604020202020204" pitchFamily="34" charset="0"/>
              </a:rPr>
              <a:t>d</a:t>
            </a:r>
            <a:r>
              <a:rPr lang="en-GB">
                <a:latin typeface="Arial" panose="020B0604020202020204" pitchFamily="34" charset="0"/>
              </a:rPr>
              <a:t>If DLT occurs, patient stays in the study after dose de-escalation.</a:t>
            </a:r>
          </a:p>
          <a:p>
            <a:r>
              <a:rPr lang="en-GB">
                <a:latin typeface="Arial" panose="020B0604020202020204" pitchFamily="34" charset="0"/>
              </a:rPr>
              <a:t>Cohort A will continue to receive 400 mg until 600 mg is deemed tolerable by Cohort B. Once 600 mg is deemed tolerable, all enrolled patient doses may escalate to 600 mg, and additional patients enrolled will start at 200 mg and their doses will escalate to 600 mg.</a:t>
            </a:r>
          </a:p>
          <a:p>
            <a:r>
              <a:rPr lang="en-US"/>
              <a:t>DLT, dose-limiting toxicity; Hgb, hemoglobin; IgM, immunoglobulin M; PD, pharmacodynamics; PK, pharmacokinetics; QD, once daily; WBC, white blood cell; WM, Waldenström macroglobulinemia. </a:t>
            </a:r>
          </a:p>
          <a:p>
            <a:r>
              <a:rPr lang="en-US" b="1">
                <a:latin typeface="Arial" panose="020B0604020202020204" pitchFamily="34" charset="0"/>
                <a:cs typeface="Arial" panose="020B0604020202020204" pitchFamily="34" charset="0"/>
              </a:rPr>
              <a:t>Treon SP et al, Abstract EP784 presented at EHA 2021.</a:t>
            </a:r>
          </a:p>
        </p:txBody>
      </p:sp>
      <p:sp>
        <p:nvSpPr>
          <p:cNvPr id="10" name="Textplatzhalter 9">
            <a:extLst>
              <a:ext uri="{FF2B5EF4-FFF2-40B4-BE49-F238E27FC236}">
                <a16:creationId xmlns:a16="http://schemas.microsoft.com/office/drawing/2014/main" id="{FD8FDFDF-D919-414B-B855-0F9E39252B2F}"/>
              </a:ext>
            </a:extLst>
          </p:cNvPr>
          <p:cNvSpPr>
            <a:spLocks noGrp="1"/>
          </p:cNvSpPr>
          <p:nvPr>
            <p:ph type="body" sz="quarter" idx="12"/>
          </p:nvPr>
        </p:nvSpPr>
        <p:spPr>
          <a:xfrm>
            <a:off x="416533" y="1160463"/>
            <a:ext cx="11358934" cy="647700"/>
          </a:xfrm>
        </p:spPr>
        <p:txBody>
          <a:bodyPr/>
          <a:lstStyle/>
          <a:p>
            <a:r>
              <a:rPr lang="de-DE"/>
              <a:t>Phase 1b, open-label, </a:t>
            </a:r>
            <a:r>
              <a:rPr lang="de-DE" err="1"/>
              <a:t>multicenter</a:t>
            </a:r>
            <a:r>
              <a:rPr lang="de-DE"/>
              <a:t>, single-arm </a:t>
            </a:r>
            <a:r>
              <a:rPr lang="de-DE" err="1"/>
              <a:t>study</a:t>
            </a:r>
            <a:r>
              <a:rPr lang="de-DE"/>
              <a:t> </a:t>
            </a:r>
            <a:r>
              <a:rPr lang="de-DE" err="1"/>
              <a:t>examines</a:t>
            </a:r>
            <a:r>
              <a:rPr lang="de-DE"/>
              <a:t> intra-patient dose </a:t>
            </a:r>
            <a:r>
              <a:rPr lang="de-DE" err="1"/>
              <a:t>escalation</a:t>
            </a:r>
            <a:r>
              <a:rPr lang="de-DE"/>
              <a:t>, </a:t>
            </a:r>
            <a:r>
              <a:rPr lang="de-DE" err="1"/>
              <a:t>safety</a:t>
            </a:r>
            <a:r>
              <a:rPr lang="de-DE"/>
              <a:t>, </a:t>
            </a:r>
            <a:r>
              <a:rPr lang="de-DE" err="1"/>
              <a:t>pharmacokinetics</a:t>
            </a:r>
            <a:r>
              <a:rPr lang="de-DE"/>
              <a:t> (PK), </a:t>
            </a:r>
            <a:r>
              <a:rPr lang="de-DE" err="1"/>
              <a:t>and</a:t>
            </a:r>
            <a:r>
              <a:rPr lang="de-DE"/>
              <a:t> </a:t>
            </a:r>
            <a:r>
              <a:rPr lang="de-DE" err="1"/>
              <a:t>pharmacodynamics</a:t>
            </a:r>
            <a:r>
              <a:rPr lang="de-DE"/>
              <a:t> (PD) </a:t>
            </a:r>
            <a:r>
              <a:rPr lang="de-DE" err="1"/>
              <a:t>of</a:t>
            </a:r>
            <a:r>
              <a:rPr lang="de-DE"/>
              <a:t> </a:t>
            </a:r>
            <a:r>
              <a:rPr lang="de-DE" err="1"/>
              <a:t>mavorixafor</a:t>
            </a:r>
            <a:r>
              <a:rPr lang="de-DE"/>
              <a:t> in </a:t>
            </a:r>
            <a:r>
              <a:rPr lang="de-DE" err="1"/>
              <a:t>combination</a:t>
            </a:r>
            <a:r>
              <a:rPr lang="de-DE"/>
              <a:t> </a:t>
            </a:r>
            <a:r>
              <a:rPr lang="de-DE" err="1"/>
              <a:t>with</a:t>
            </a:r>
            <a:r>
              <a:rPr lang="de-DE"/>
              <a:t> </a:t>
            </a:r>
            <a:r>
              <a:rPr lang="de-DE" err="1"/>
              <a:t>ibrutinib</a:t>
            </a:r>
            <a:endParaRPr lang="de-DE"/>
          </a:p>
        </p:txBody>
      </p:sp>
      <p:sp>
        <p:nvSpPr>
          <p:cNvPr id="13" name="Freihandform 10">
            <a:extLst>
              <a:ext uri="{FF2B5EF4-FFF2-40B4-BE49-F238E27FC236}">
                <a16:creationId xmlns:a16="http://schemas.microsoft.com/office/drawing/2014/main" id="{3142207B-FD8F-4751-8492-EF6FAD4B7F0E}"/>
              </a:ext>
            </a:extLst>
          </p:cNvPr>
          <p:cNvSpPr/>
          <p:nvPr/>
        </p:nvSpPr>
        <p:spPr>
          <a:xfrm>
            <a:off x="407988" y="1815597"/>
            <a:ext cx="1937766" cy="1842003"/>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a:r>
              <a:rPr lang="en-GB" sz="1400" b="1"/>
              <a:t>Mavorixafor </a:t>
            </a:r>
            <a:br>
              <a:rPr lang="en-GB" sz="1400" b="1"/>
            </a:br>
            <a:r>
              <a:rPr lang="en-GB" sz="1400"/>
              <a:t>200 mg QD </a:t>
            </a:r>
            <a:br>
              <a:rPr lang="en-GB" sz="1400"/>
            </a:br>
            <a:r>
              <a:rPr lang="en-GB" sz="1400"/>
              <a:t>(low dose)</a:t>
            </a:r>
          </a:p>
          <a:p>
            <a:pPr algn="ctr"/>
            <a:r>
              <a:rPr lang="en-GB" sz="1400" b="1"/>
              <a:t> +</a:t>
            </a:r>
          </a:p>
          <a:p>
            <a:pPr algn="ctr"/>
            <a:r>
              <a:rPr lang="en-GB" sz="1400" b="1"/>
              <a:t> Ibrutinib </a:t>
            </a:r>
            <a:br>
              <a:rPr lang="en-GB" sz="1400" b="1"/>
            </a:br>
            <a:r>
              <a:rPr lang="en-GB" sz="1400"/>
              <a:t>420 mg QD</a:t>
            </a:r>
          </a:p>
        </p:txBody>
      </p:sp>
      <p:sp>
        <p:nvSpPr>
          <p:cNvPr id="29" name="TextBox 28">
            <a:extLst>
              <a:ext uri="{FF2B5EF4-FFF2-40B4-BE49-F238E27FC236}">
                <a16:creationId xmlns:a16="http://schemas.microsoft.com/office/drawing/2014/main" id="{2F64B2A3-373A-47EC-8717-53B3522BF57D}"/>
              </a:ext>
            </a:extLst>
          </p:cNvPr>
          <p:cNvSpPr txBox="1"/>
          <p:nvPr/>
        </p:nvSpPr>
        <p:spPr>
          <a:xfrm>
            <a:off x="416533" y="3859905"/>
            <a:ext cx="11376025" cy="1938992"/>
          </a:xfrm>
          <a:prstGeom prst="rect">
            <a:avLst/>
          </a:prstGeom>
          <a:solidFill>
            <a:schemeClr val="accent2">
              <a:lumMod val="20000"/>
              <a:lumOff val="80000"/>
            </a:schemeClr>
          </a:solidFill>
          <a:ln>
            <a:noFill/>
          </a:ln>
        </p:spPr>
        <p:txBody>
          <a:bodyPr wrap="square">
            <a:spAutoFit/>
          </a:bodyPr>
          <a:lstStyle/>
          <a:p>
            <a:r>
              <a:rPr lang="en-GB" sz="1200" b="1">
                <a:latin typeface="Arial" panose="020B0604020202020204" pitchFamily="34" charset="0"/>
              </a:rPr>
              <a:t>Inclusion criteria:  </a:t>
            </a:r>
          </a:p>
          <a:p>
            <a:r>
              <a:rPr lang="en-GB" sz="1200">
                <a:latin typeface="Arial" panose="020B0604020202020204" pitchFamily="34" charset="0"/>
              </a:rPr>
              <a:t>Eligibility includes age ≥18 years, clinicopathological WM diagnosis, indication for treatment using consensus panel criteria, measurable disease, 0-3 prior therapies, confirmed </a:t>
            </a:r>
            <a:r>
              <a:rPr lang="en-GB" sz="1200" i="1">
                <a:latin typeface="Arial" panose="020B0604020202020204" pitchFamily="34" charset="0"/>
              </a:rPr>
              <a:t>MYD88</a:t>
            </a:r>
            <a:r>
              <a:rPr lang="en-GB" sz="1200" i="1" baseline="30000">
                <a:latin typeface="Arial" panose="020B0604020202020204" pitchFamily="34" charset="0"/>
              </a:rPr>
              <a:t>L265P </a:t>
            </a:r>
            <a:r>
              <a:rPr lang="en-GB" sz="1200">
                <a:latin typeface="Arial" panose="020B0604020202020204" pitchFamily="34" charset="0"/>
              </a:rPr>
              <a:t>and </a:t>
            </a:r>
            <a:r>
              <a:rPr lang="en-GB" sz="1200" i="1">
                <a:latin typeface="Arial" panose="020B0604020202020204" pitchFamily="34" charset="0"/>
              </a:rPr>
              <a:t>CXCR4</a:t>
            </a:r>
            <a:r>
              <a:rPr lang="en-GB" sz="1200" i="1" baseline="30000">
                <a:latin typeface="Arial" panose="020B0604020202020204" pitchFamily="34" charset="0"/>
              </a:rPr>
              <a:t>WHIM </a:t>
            </a:r>
            <a:r>
              <a:rPr lang="en-GB" sz="1200">
                <a:latin typeface="Arial" panose="020B0604020202020204" pitchFamily="34" charset="0"/>
              </a:rPr>
              <a:t>mutations, and ability to provide written informed consent</a:t>
            </a:r>
          </a:p>
          <a:p>
            <a:r>
              <a:rPr kumimoji="0" lang="en-US" sz="1200" b="1" i="0" u="none" strike="noStrike" kern="1200" cap="none" spc="0" normalizeH="0" baseline="0" noProof="0">
                <a:ln>
                  <a:noFill/>
                </a:ln>
                <a:solidFill>
                  <a:srgbClr val="4E4F4E"/>
                </a:solidFill>
                <a:effectLst/>
                <a:uLnTx/>
                <a:uFillTx/>
                <a:latin typeface="Arial" panose="020B0604020202020204"/>
                <a:ea typeface="+mn-ea"/>
                <a:cs typeface="+mn-cs"/>
              </a:rPr>
              <a:t>Primary objectives</a:t>
            </a:r>
            <a:r>
              <a:rPr kumimoji="0" lang="en-US" sz="1200" b="0" i="0" u="none" strike="noStrike" kern="1200" cap="none" spc="0" normalizeH="0" baseline="0" noProof="0">
                <a:ln>
                  <a:noFill/>
                </a:ln>
                <a:solidFill>
                  <a:srgbClr val="4E4F4E"/>
                </a:solidFill>
                <a:effectLst/>
                <a:uLnTx/>
                <a:uFillTx/>
                <a:latin typeface="Arial" panose="020B0604020202020204"/>
                <a:ea typeface="+mn-ea"/>
                <a:cs typeface="+mn-cs"/>
              </a:rPr>
              <a:t>: </a:t>
            </a:r>
            <a:endParaRPr lang="en-GB" sz="1200"/>
          </a:p>
          <a:p>
            <a:pPr marL="171450" indent="-171450">
              <a:buClr>
                <a:schemeClr val="bg2"/>
              </a:buClr>
              <a:buFont typeface="Arial" panose="020B0604020202020204" pitchFamily="34" charset="0"/>
              <a:buChar char="•"/>
            </a:pPr>
            <a:r>
              <a:rPr lang="en-GB" sz="1200"/>
              <a:t>To report preliminary findings from our ongoing phase 1b study that examines the safety and efficacy of mavorixafor in combination with ibrutinib in patients with WM with </a:t>
            </a:r>
            <a:r>
              <a:rPr lang="en-GB" sz="1200" i="1"/>
              <a:t>MYD88 </a:t>
            </a:r>
            <a:r>
              <a:rPr lang="en-GB" sz="1200"/>
              <a:t>and </a:t>
            </a:r>
            <a:r>
              <a:rPr lang="en-GB" sz="1200" i="1"/>
              <a:t>CXCR4 </a:t>
            </a:r>
            <a:r>
              <a:rPr lang="en-GB" sz="1200"/>
              <a:t>mutations </a:t>
            </a:r>
          </a:p>
          <a:p>
            <a:pPr marL="171450" indent="-171450">
              <a:buClr>
                <a:schemeClr val="bg2"/>
              </a:buClr>
              <a:buFont typeface="Arial" panose="020B0604020202020204" pitchFamily="34" charset="0"/>
              <a:buChar char="•"/>
            </a:pPr>
            <a:r>
              <a:rPr lang="en-GB" sz="1200"/>
              <a:t>Safety: DLTs </a:t>
            </a:r>
          </a:p>
          <a:p>
            <a:pPr marL="171450" indent="-171450">
              <a:buClr>
                <a:schemeClr val="bg2"/>
              </a:buClr>
              <a:buFont typeface="Arial" panose="020B0604020202020204" pitchFamily="34" charset="0"/>
              <a:buChar char="•"/>
            </a:pPr>
            <a:r>
              <a:rPr lang="en-GB" sz="1200"/>
              <a:t>Clinical assessment of drug activity is defined as change from baseline in IgM and Hgb, measured monthly, during dose escalation </a:t>
            </a:r>
          </a:p>
          <a:p>
            <a:pPr marL="171450" indent="-171450">
              <a:buClr>
                <a:schemeClr val="bg2"/>
              </a:buClr>
              <a:buFont typeface="Arial" panose="020B0604020202020204" pitchFamily="34" charset="0"/>
              <a:buChar char="•"/>
            </a:pPr>
            <a:r>
              <a:rPr lang="en-GB" sz="1200"/>
              <a:t>PK parameters of mavorixafor and ibrutinib during dose-escalation phase </a:t>
            </a:r>
          </a:p>
          <a:p>
            <a:pPr marL="171450" indent="-171450">
              <a:buClr>
                <a:schemeClr val="bg2"/>
              </a:buClr>
              <a:buFont typeface="Arial" panose="020B0604020202020204" pitchFamily="34" charset="0"/>
              <a:buChar char="•"/>
            </a:pPr>
            <a:r>
              <a:rPr lang="en-GB" sz="1200"/>
              <a:t>PD changes in maximum WBC during dose-escalation phase </a:t>
            </a:r>
          </a:p>
        </p:txBody>
      </p:sp>
      <p:sp>
        <p:nvSpPr>
          <p:cNvPr id="17" name="Freihandform 10">
            <a:extLst>
              <a:ext uri="{FF2B5EF4-FFF2-40B4-BE49-F238E27FC236}">
                <a16:creationId xmlns:a16="http://schemas.microsoft.com/office/drawing/2014/main" id="{8F4AF5C9-2C4C-6448-8D37-6CFBE5BDB890}"/>
              </a:ext>
            </a:extLst>
          </p:cNvPr>
          <p:cNvSpPr/>
          <p:nvPr/>
        </p:nvSpPr>
        <p:spPr>
          <a:xfrm>
            <a:off x="5131390" y="1815597"/>
            <a:ext cx="1937766" cy="1842003"/>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a:r>
              <a:rPr lang="en-GB" sz="1400" b="1"/>
              <a:t>Mavorixafor </a:t>
            </a:r>
            <a:br>
              <a:rPr lang="en-GB" sz="1400" b="1"/>
            </a:br>
            <a:r>
              <a:rPr lang="en-GB" sz="1400"/>
              <a:t>400 mg QD</a:t>
            </a:r>
            <a:br>
              <a:rPr lang="en-GB" sz="1400"/>
            </a:br>
            <a:r>
              <a:rPr lang="en-GB" sz="1400"/>
              <a:t> (mid dose)</a:t>
            </a:r>
          </a:p>
          <a:p>
            <a:pPr algn="ctr"/>
            <a:r>
              <a:rPr lang="en-GB" sz="1400" b="1"/>
              <a:t> +</a:t>
            </a:r>
          </a:p>
          <a:p>
            <a:pPr algn="ctr"/>
            <a:r>
              <a:rPr lang="en-GB" sz="1400" b="1"/>
              <a:t> Ibrutinib </a:t>
            </a:r>
            <a:br>
              <a:rPr lang="en-GB" sz="1400" b="1"/>
            </a:br>
            <a:r>
              <a:rPr lang="en-GB" sz="1400"/>
              <a:t>420 mg QD</a:t>
            </a:r>
          </a:p>
        </p:txBody>
      </p:sp>
      <p:sp>
        <p:nvSpPr>
          <p:cNvPr id="19" name="Freihandform 10">
            <a:extLst>
              <a:ext uri="{FF2B5EF4-FFF2-40B4-BE49-F238E27FC236}">
                <a16:creationId xmlns:a16="http://schemas.microsoft.com/office/drawing/2014/main" id="{8197801C-169D-1646-A32C-F81B9C508947}"/>
              </a:ext>
            </a:extLst>
          </p:cNvPr>
          <p:cNvSpPr/>
          <p:nvPr/>
        </p:nvSpPr>
        <p:spPr>
          <a:xfrm>
            <a:off x="9854792" y="1815597"/>
            <a:ext cx="1937766" cy="1842003"/>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a:r>
              <a:rPr lang="en-GB" sz="1400" b="1"/>
              <a:t>Mavorixafor </a:t>
            </a:r>
            <a:br>
              <a:rPr lang="en-GB" sz="1400" b="1"/>
            </a:br>
            <a:r>
              <a:rPr lang="en-GB" sz="1400"/>
              <a:t>600 mg QD </a:t>
            </a:r>
            <a:br>
              <a:rPr lang="en-GB" sz="1400"/>
            </a:br>
            <a:r>
              <a:rPr lang="en-GB" sz="1400"/>
              <a:t>(high dose dose)</a:t>
            </a:r>
          </a:p>
          <a:p>
            <a:pPr algn="ctr"/>
            <a:r>
              <a:rPr lang="en-GB" sz="1400" b="1"/>
              <a:t> +</a:t>
            </a:r>
          </a:p>
          <a:p>
            <a:pPr algn="ctr"/>
            <a:r>
              <a:rPr lang="en-GB" sz="1400" b="1"/>
              <a:t> Ibrutinib </a:t>
            </a:r>
            <a:br>
              <a:rPr lang="en-GB" sz="1400" b="1"/>
            </a:br>
            <a:r>
              <a:rPr lang="en-GB" sz="1400"/>
              <a:t>420 mg QD</a:t>
            </a:r>
          </a:p>
        </p:txBody>
      </p:sp>
      <p:sp>
        <p:nvSpPr>
          <p:cNvPr id="3" name="Right Arrow 2">
            <a:extLst>
              <a:ext uri="{FF2B5EF4-FFF2-40B4-BE49-F238E27FC236}">
                <a16:creationId xmlns:a16="http://schemas.microsoft.com/office/drawing/2014/main" id="{92BBA056-1719-7D47-8DA3-D2095991BD56}"/>
              </a:ext>
            </a:extLst>
          </p:cNvPr>
          <p:cNvSpPr/>
          <p:nvPr/>
        </p:nvSpPr>
        <p:spPr>
          <a:xfrm>
            <a:off x="3018572" y="1815597"/>
            <a:ext cx="1440000" cy="288000"/>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400"/>
              <a:t>Cohort A</a:t>
            </a:r>
          </a:p>
        </p:txBody>
      </p:sp>
      <p:sp>
        <p:nvSpPr>
          <p:cNvPr id="20" name="Right Arrow 19">
            <a:extLst>
              <a:ext uri="{FF2B5EF4-FFF2-40B4-BE49-F238E27FC236}">
                <a16:creationId xmlns:a16="http://schemas.microsoft.com/office/drawing/2014/main" id="{FBD3A9F0-69E9-A743-81BB-08046A8C33BC}"/>
              </a:ext>
            </a:extLst>
          </p:cNvPr>
          <p:cNvSpPr/>
          <p:nvPr/>
        </p:nvSpPr>
        <p:spPr>
          <a:xfrm>
            <a:off x="3018572" y="2464773"/>
            <a:ext cx="1440000" cy="288000"/>
          </a:xfrm>
          <a:prstGeom prst="rect">
            <a:avLst/>
          </a:prstGeom>
          <a:solidFill>
            <a:schemeClr val="bg2">
              <a:lumMod val="60000"/>
              <a:lumOff val="4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400"/>
              <a:t>Cohort B</a:t>
            </a:r>
          </a:p>
        </p:txBody>
      </p:sp>
      <p:sp>
        <p:nvSpPr>
          <p:cNvPr id="21" name="Right Arrow 20">
            <a:extLst>
              <a:ext uri="{FF2B5EF4-FFF2-40B4-BE49-F238E27FC236}">
                <a16:creationId xmlns:a16="http://schemas.microsoft.com/office/drawing/2014/main" id="{ACAF3169-3967-3142-B0CB-E7383C5482F8}"/>
              </a:ext>
            </a:extLst>
          </p:cNvPr>
          <p:cNvSpPr/>
          <p:nvPr/>
        </p:nvSpPr>
        <p:spPr>
          <a:xfrm>
            <a:off x="3018572" y="3113948"/>
            <a:ext cx="1440000" cy="288000"/>
          </a:xfrm>
          <a:prstGeom prst="rect">
            <a:avLst/>
          </a:prstGeom>
          <a:solidFill>
            <a:schemeClr val="bg2">
              <a:lumMod val="40000"/>
              <a:lumOff val="60000"/>
            </a:schemeClr>
          </a:solid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400"/>
              <a:t>Cohort C</a:t>
            </a:r>
          </a:p>
        </p:txBody>
      </p:sp>
      <p:sp>
        <p:nvSpPr>
          <p:cNvPr id="22" name="Right Arrow 21">
            <a:extLst>
              <a:ext uri="{FF2B5EF4-FFF2-40B4-BE49-F238E27FC236}">
                <a16:creationId xmlns:a16="http://schemas.microsoft.com/office/drawing/2014/main" id="{DBC7DF86-8287-954E-91D6-7F79D6E95320}"/>
              </a:ext>
            </a:extLst>
          </p:cNvPr>
          <p:cNvSpPr/>
          <p:nvPr/>
        </p:nvSpPr>
        <p:spPr>
          <a:xfrm>
            <a:off x="7741974" y="1815597"/>
            <a:ext cx="1440000" cy="288000"/>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400"/>
              <a:t>Cohort A</a:t>
            </a:r>
          </a:p>
        </p:txBody>
      </p:sp>
      <p:sp>
        <p:nvSpPr>
          <p:cNvPr id="23" name="Right Arrow 22">
            <a:extLst>
              <a:ext uri="{FF2B5EF4-FFF2-40B4-BE49-F238E27FC236}">
                <a16:creationId xmlns:a16="http://schemas.microsoft.com/office/drawing/2014/main" id="{586DD2D9-0223-CE48-82DE-EF9B140FF008}"/>
              </a:ext>
            </a:extLst>
          </p:cNvPr>
          <p:cNvSpPr/>
          <p:nvPr/>
        </p:nvSpPr>
        <p:spPr>
          <a:xfrm>
            <a:off x="7741974" y="2464773"/>
            <a:ext cx="1440000" cy="288000"/>
          </a:xfrm>
          <a:prstGeom prst="rect">
            <a:avLst/>
          </a:prstGeom>
          <a:solidFill>
            <a:schemeClr val="bg2">
              <a:lumMod val="60000"/>
              <a:lumOff val="4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400"/>
              <a:t>Cohort B</a:t>
            </a:r>
          </a:p>
        </p:txBody>
      </p:sp>
      <p:sp>
        <p:nvSpPr>
          <p:cNvPr id="25" name="Right Arrow 24">
            <a:extLst>
              <a:ext uri="{FF2B5EF4-FFF2-40B4-BE49-F238E27FC236}">
                <a16:creationId xmlns:a16="http://schemas.microsoft.com/office/drawing/2014/main" id="{3B1A8239-3FF6-1749-A98C-89F6DE5EEE6E}"/>
              </a:ext>
            </a:extLst>
          </p:cNvPr>
          <p:cNvSpPr/>
          <p:nvPr/>
        </p:nvSpPr>
        <p:spPr>
          <a:xfrm>
            <a:off x="7741974" y="3113948"/>
            <a:ext cx="1440000" cy="288000"/>
          </a:xfrm>
          <a:prstGeom prst="rect">
            <a:avLst/>
          </a:prstGeom>
          <a:solidFill>
            <a:schemeClr val="bg2">
              <a:lumMod val="40000"/>
              <a:lumOff val="60000"/>
            </a:schemeClr>
          </a:solid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400"/>
              <a:t>Cohort C</a:t>
            </a:r>
          </a:p>
        </p:txBody>
      </p:sp>
      <p:sp>
        <p:nvSpPr>
          <p:cNvPr id="4" name="TextBox 3">
            <a:extLst>
              <a:ext uri="{FF2B5EF4-FFF2-40B4-BE49-F238E27FC236}">
                <a16:creationId xmlns:a16="http://schemas.microsoft.com/office/drawing/2014/main" id="{D50879FA-F6D1-374A-903E-F349A894199C}"/>
              </a:ext>
            </a:extLst>
          </p:cNvPr>
          <p:cNvSpPr txBox="1"/>
          <p:nvPr/>
        </p:nvSpPr>
        <p:spPr>
          <a:xfrm>
            <a:off x="3268672" y="2114894"/>
            <a:ext cx="939800" cy="215444"/>
          </a:xfrm>
          <a:prstGeom prst="rect">
            <a:avLst/>
          </a:prstGeom>
          <a:noFill/>
        </p:spPr>
        <p:txBody>
          <a:bodyPr wrap="square" rtlCol="0">
            <a:spAutoFit/>
          </a:bodyPr>
          <a:lstStyle/>
          <a:p>
            <a:pPr algn="ctr"/>
            <a:r>
              <a:rPr lang="en-IT" sz="800"/>
              <a:t>No DLT</a:t>
            </a:r>
            <a:r>
              <a:rPr lang="en-IT" sz="800" baseline="30000"/>
              <a:t>a</a:t>
            </a:r>
          </a:p>
        </p:txBody>
      </p:sp>
      <p:sp>
        <p:nvSpPr>
          <p:cNvPr id="26" name="TextBox 25">
            <a:extLst>
              <a:ext uri="{FF2B5EF4-FFF2-40B4-BE49-F238E27FC236}">
                <a16:creationId xmlns:a16="http://schemas.microsoft.com/office/drawing/2014/main" id="{143E015E-B139-9240-B3DE-50C057567EA8}"/>
              </a:ext>
            </a:extLst>
          </p:cNvPr>
          <p:cNvSpPr txBox="1"/>
          <p:nvPr/>
        </p:nvSpPr>
        <p:spPr>
          <a:xfrm>
            <a:off x="2769689" y="2755456"/>
            <a:ext cx="1937766" cy="297517"/>
          </a:xfrm>
          <a:prstGeom prst="rect">
            <a:avLst/>
          </a:prstGeom>
          <a:noFill/>
        </p:spPr>
        <p:txBody>
          <a:bodyPr wrap="square" rtlCol="0">
            <a:spAutoFit/>
          </a:bodyPr>
          <a:lstStyle/>
          <a:p>
            <a:pPr algn="ctr">
              <a:lnSpc>
                <a:spcPts val="800"/>
              </a:lnSpc>
            </a:pPr>
            <a:r>
              <a:rPr lang="en-GB" sz="800"/>
              <a:t>If 400 mg dosage is cleared for escalation and no DLT occurs</a:t>
            </a:r>
            <a:r>
              <a:rPr lang="en-GB" sz="800" baseline="30000"/>
              <a:t>c</a:t>
            </a:r>
          </a:p>
        </p:txBody>
      </p:sp>
      <p:sp>
        <p:nvSpPr>
          <p:cNvPr id="28" name="TextBox 27">
            <a:extLst>
              <a:ext uri="{FF2B5EF4-FFF2-40B4-BE49-F238E27FC236}">
                <a16:creationId xmlns:a16="http://schemas.microsoft.com/office/drawing/2014/main" id="{E22ED43C-AB32-BF42-B679-06B810B39FA2}"/>
              </a:ext>
            </a:extLst>
          </p:cNvPr>
          <p:cNvSpPr txBox="1"/>
          <p:nvPr/>
        </p:nvSpPr>
        <p:spPr>
          <a:xfrm>
            <a:off x="2769689" y="3419756"/>
            <a:ext cx="1937766" cy="297517"/>
          </a:xfrm>
          <a:prstGeom prst="rect">
            <a:avLst/>
          </a:prstGeom>
          <a:noFill/>
        </p:spPr>
        <p:txBody>
          <a:bodyPr wrap="square" rtlCol="0">
            <a:spAutoFit/>
          </a:bodyPr>
          <a:lstStyle/>
          <a:p>
            <a:pPr algn="ctr">
              <a:lnSpc>
                <a:spcPts val="800"/>
              </a:lnSpc>
            </a:pPr>
            <a:r>
              <a:rPr lang="en-GB" sz="800"/>
              <a:t>If 400 mg dosage is cleared for escalation and no DLT occurs</a:t>
            </a:r>
            <a:r>
              <a:rPr lang="en-GB" sz="800" baseline="30000"/>
              <a:t>c</a:t>
            </a:r>
          </a:p>
        </p:txBody>
      </p:sp>
      <p:sp>
        <p:nvSpPr>
          <p:cNvPr id="30" name="TextBox 29">
            <a:extLst>
              <a:ext uri="{FF2B5EF4-FFF2-40B4-BE49-F238E27FC236}">
                <a16:creationId xmlns:a16="http://schemas.microsoft.com/office/drawing/2014/main" id="{69E3D011-C32D-8D4A-9018-DBF50F5252A5}"/>
              </a:ext>
            </a:extLst>
          </p:cNvPr>
          <p:cNvSpPr txBox="1"/>
          <p:nvPr/>
        </p:nvSpPr>
        <p:spPr>
          <a:xfrm>
            <a:off x="7493091" y="2114894"/>
            <a:ext cx="1937766" cy="297517"/>
          </a:xfrm>
          <a:prstGeom prst="rect">
            <a:avLst/>
          </a:prstGeom>
          <a:noFill/>
        </p:spPr>
        <p:txBody>
          <a:bodyPr wrap="square" rtlCol="0">
            <a:spAutoFit/>
          </a:bodyPr>
          <a:lstStyle/>
          <a:p>
            <a:pPr algn="ctr">
              <a:lnSpc>
                <a:spcPts val="800"/>
              </a:lnSpc>
            </a:pPr>
            <a:r>
              <a:rPr lang="en-GB" sz="800"/>
              <a:t>If 600 mg dosage is cleared for escalation and no DLT occurs</a:t>
            </a:r>
            <a:r>
              <a:rPr lang="en-GB" sz="800" baseline="30000"/>
              <a:t>b</a:t>
            </a:r>
          </a:p>
        </p:txBody>
      </p:sp>
      <p:sp>
        <p:nvSpPr>
          <p:cNvPr id="31" name="TextBox 30">
            <a:extLst>
              <a:ext uri="{FF2B5EF4-FFF2-40B4-BE49-F238E27FC236}">
                <a16:creationId xmlns:a16="http://schemas.microsoft.com/office/drawing/2014/main" id="{9BC69EB9-F163-6C45-AC2B-5723137966BE}"/>
              </a:ext>
            </a:extLst>
          </p:cNvPr>
          <p:cNvSpPr txBox="1"/>
          <p:nvPr/>
        </p:nvSpPr>
        <p:spPr>
          <a:xfrm>
            <a:off x="7992074" y="2755456"/>
            <a:ext cx="939800" cy="215444"/>
          </a:xfrm>
          <a:prstGeom prst="rect">
            <a:avLst/>
          </a:prstGeom>
          <a:noFill/>
        </p:spPr>
        <p:txBody>
          <a:bodyPr wrap="square" rtlCol="0">
            <a:spAutoFit/>
          </a:bodyPr>
          <a:lstStyle/>
          <a:p>
            <a:pPr algn="ctr"/>
            <a:r>
              <a:rPr lang="en-IT" sz="800"/>
              <a:t>No DLT</a:t>
            </a:r>
            <a:r>
              <a:rPr lang="de-DE" sz="800" baseline="30000"/>
              <a:t>d</a:t>
            </a:r>
            <a:endParaRPr lang="en-IT" sz="800" baseline="30000"/>
          </a:p>
        </p:txBody>
      </p:sp>
      <p:sp>
        <p:nvSpPr>
          <p:cNvPr id="32" name="TextBox 31">
            <a:extLst>
              <a:ext uri="{FF2B5EF4-FFF2-40B4-BE49-F238E27FC236}">
                <a16:creationId xmlns:a16="http://schemas.microsoft.com/office/drawing/2014/main" id="{06F6321D-D624-0D47-A84B-9FB5D73C2E44}"/>
              </a:ext>
            </a:extLst>
          </p:cNvPr>
          <p:cNvSpPr txBox="1"/>
          <p:nvPr/>
        </p:nvSpPr>
        <p:spPr>
          <a:xfrm>
            <a:off x="7493091" y="3419756"/>
            <a:ext cx="1937766" cy="297517"/>
          </a:xfrm>
          <a:prstGeom prst="rect">
            <a:avLst/>
          </a:prstGeom>
          <a:noFill/>
        </p:spPr>
        <p:txBody>
          <a:bodyPr wrap="square" rtlCol="0">
            <a:spAutoFit/>
          </a:bodyPr>
          <a:lstStyle/>
          <a:p>
            <a:pPr algn="ctr">
              <a:lnSpc>
                <a:spcPts val="800"/>
              </a:lnSpc>
            </a:pPr>
            <a:r>
              <a:rPr lang="en-GB" sz="800"/>
              <a:t>If 600 mg dosage is cleared for escalation and no DLT occurs</a:t>
            </a:r>
            <a:r>
              <a:rPr lang="en-GB" sz="800" baseline="30000"/>
              <a:t>b</a:t>
            </a:r>
          </a:p>
        </p:txBody>
      </p:sp>
      <p:sp>
        <p:nvSpPr>
          <p:cNvPr id="9" name="Rectangle 8">
            <a:extLst>
              <a:ext uri="{FF2B5EF4-FFF2-40B4-BE49-F238E27FC236}">
                <a16:creationId xmlns:a16="http://schemas.microsoft.com/office/drawing/2014/main" id="{501A99C6-CAE7-A24C-8CDD-2069AFF9AF25}"/>
              </a:ext>
            </a:extLst>
          </p:cNvPr>
          <p:cNvSpPr/>
          <p:nvPr/>
        </p:nvSpPr>
        <p:spPr>
          <a:xfrm>
            <a:off x="1059543" y="5730904"/>
            <a:ext cx="9985828" cy="646331"/>
          </a:xfrm>
          <a:prstGeom prst="rect">
            <a:avLst/>
          </a:prstGeom>
        </p:spPr>
        <p:txBody>
          <a:bodyPr wrap="square">
            <a:spAutoFit/>
          </a:bodyPr>
          <a:lstStyle/>
          <a:p>
            <a:br>
              <a:rPr lang="en-GB">
                <a:latin typeface="Arial" panose="020B0604020202020204" pitchFamily="34" charset="0"/>
              </a:rPr>
            </a:br>
            <a:endParaRPr lang="en-GB">
              <a:latin typeface="Arial" panose="020B0604020202020204" pitchFamily="34" charset="0"/>
            </a:endParaRPr>
          </a:p>
        </p:txBody>
      </p:sp>
    </p:spTree>
    <p:extLst>
      <p:ext uri="{BB962C8B-B14F-4D97-AF65-F5344CB8AC3E}">
        <p14:creationId xmlns:p14="http://schemas.microsoft.com/office/powerpoint/2010/main" val="252051387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 name="Gruppieren 128">
            <a:extLst>
              <a:ext uri="{FF2B5EF4-FFF2-40B4-BE49-F238E27FC236}">
                <a16:creationId xmlns:a16="http://schemas.microsoft.com/office/drawing/2014/main" id="{602875F7-47F9-4AEC-8802-2D99458B674D}"/>
              </a:ext>
            </a:extLst>
          </p:cNvPr>
          <p:cNvGrpSpPr/>
          <p:nvPr/>
        </p:nvGrpSpPr>
        <p:grpSpPr>
          <a:xfrm>
            <a:off x="3923343" y="4043868"/>
            <a:ext cx="79916" cy="89538"/>
            <a:chOff x="1690825" y="2519618"/>
            <a:chExt cx="79916" cy="1663932"/>
          </a:xfrm>
        </p:grpSpPr>
        <p:cxnSp>
          <p:nvCxnSpPr>
            <p:cNvPr id="130" name="Gerader Verbinder 129">
              <a:extLst>
                <a:ext uri="{FF2B5EF4-FFF2-40B4-BE49-F238E27FC236}">
                  <a16:creationId xmlns:a16="http://schemas.microsoft.com/office/drawing/2014/main" id="{2D802FD5-6887-4987-988E-D22AAF49DFFF}"/>
                </a:ext>
              </a:extLst>
            </p:cNvPr>
            <p:cNvCxnSpPr>
              <a:cxnSpLocks/>
            </p:cNvCxnSpPr>
            <p:nvPr/>
          </p:nvCxnSpPr>
          <p:spPr>
            <a:xfrm>
              <a:off x="1728694" y="2527040"/>
              <a:ext cx="7391" cy="165651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A172DCDE-247C-47AE-AA2A-E62E2D71219A}"/>
                </a:ext>
              </a:extLst>
            </p:cNvPr>
            <p:cNvCxnSpPr>
              <a:cxnSpLocks/>
            </p:cNvCxnSpPr>
            <p:nvPr/>
          </p:nvCxnSpPr>
          <p:spPr>
            <a:xfrm flipV="1">
              <a:off x="1690825" y="2519618"/>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2" name="Gerader Verbinder 131">
              <a:extLst>
                <a:ext uri="{FF2B5EF4-FFF2-40B4-BE49-F238E27FC236}">
                  <a16:creationId xmlns:a16="http://schemas.microsoft.com/office/drawing/2014/main" id="{7420D0D2-70E9-417C-A0F0-421496F65BF5}"/>
                </a:ext>
              </a:extLst>
            </p:cNvPr>
            <p:cNvCxnSpPr>
              <a:cxnSpLocks/>
            </p:cNvCxnSpPr>
            <p:nvPr/>
          </p:nvCxnSpPr>
          <p:spPr>
            <a:xfrm flipV="1">
              <a:off x="1701122" y="4173683"/>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08F30E8E-79DD-5142-B2C4-C4AA9A51D8EC}"/>
              </a:ext>
            </a:extLst>
          </p:cNvPr>
          <p:cNvSpPr>
            <a:spLocks noGrp="1"/>
          </p:cNvSpPr>
          <p:nvPr>
            <p:ph type="title"/>
          </p:nvPr>
        </p:nvSpPr>
        <p:spPr/>
        <p:txBody>
          <a:bodyPr/>
          <a:lstStyle/>
          <a:p>
            <a:r>
              <a:rPr lang="en-IT"/>
              <a:t>Resul</a:t>
            </a:r>
            <a:r>
              <a:rPr lang="en-US"/>
              <a:t>t</a:t>
            </a:r>
            <a:r>
              <a:rPr lang="en-IT"/>
              <a:t>s: AEs </a:t>
            </a:r>
          </a:p>
        </p:txBody>
      </p:sp>
      <p:sp>
        <p:nvSpPr>
          <p:cNvPr id="10" name="Footer Placeholder 5">
            <a:extLst>
              <a:ext uri="{FF2B5EF4-FFF2-40B4-BE49-F238E27FC236}">
                <a16:creationId xmlns:a16="http://schemas.microsoft.com/office/drawing/2014/main" id="{03406C86-28BD-E245-A4C7-D2C272EE7202}"/>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AE, adverse event; CTCAE, common criteria for adverse events; DLT, dose-limiting toxicity; SE, standard error; WBC, whole blood cell. </a:t>
            </a:r>
          </a:p>
          <a:p>
            <a:r>
              <a:rPr lang="en-US" b="1">
                <a:latin typeface="Arial" panose="020B0604020202020204" pitchFamily="34" charset="0"/>
                <a:cs typeface="Arial" panose="020B0604020202020204" pitchFamily="34" charset="0"/>
              </a:rPr>
              <a:t>Treon SP et al, Abstract EP784 presented at EHA 2021.</a:t>
            </a:r>
          </a:p>
        </p:txBody>
      </p:sp>
      <p:sp>
        <p:nvSpPr>
          <p:cNvPr id="3" name="Textplatzhalter 2">
            <a:extLst>
              <a:ext uri="{FF2B5EF4-FFF2-40B4-BE49-F238E27FC236}">
                <a16:creationId xmlns:a16="http://schemas.microsoft.com/office/drawing/2014/main" id="{BD95AF0C-21A4-614E-802F-743D84F0491A}"/>
              </a:ext>
            </a:extLst>
          </p:cNvPr>
          <p:cNvSpPr>
            <a:spLocks noGrp="1"/>
          </p:cNvSpPr>
          <p:nvPr>
            <p:ph type="body" sz="quarter" idx="12"/>
          </p:nvPr>
        </p:nvSpPr>
        <p:spPr/>
        <p:txBody>
          <a:bodyPr/>
          <a:lstStyle/>
          <a:p>
            <a:r>
              <a:rPr lang="de-DE"/>
              <a:t>Dose-</a:t>
            </a:r>
            <a:r>
              <a:rPr lang="de-DE" err="1"/>
              <a:t>dependent</a:t>
            </a:r>
            <a:r>
              <a:rPr lang="de-DE"/>
              <a:t> </a:t>
            </a:r>
            <a:r>
              <a:rPr lang="de-DE" err="1"/>
              <a:t>increases</a:t>
            </a:r>
            <a:r>
              <a:rPr lang="de-DE"/>
              <a:t> in </a:t>
            </a:r>
            <a:r>
              <a:rPr lang="de-DE" err="1"/>
              <a:t>plasma</a:t>
            </a:r>
            <a:r>
              <a:rPr lang="de-DE"/>
              <a:t> </a:t>
            </a:r>
            <a:r>
              <a:rPr lang="de-DE" err="1"/>
              <a:t>levels</a:t>
            </a:r>
            <a:r>
              <a:rPr lang="de-DE"/>
              <a:t> </a:t>
            </a:r>
            <a:r>
              <a:rPr lang="de-DE" err="1"/>
              <a:t>of</a:t>
            </a:r>
            <a:r>
              <a:rPr lang="de-DE"/>
              <a:t> </a:t>
            </a:r>
            <a:r>
              <a:rPr lang="de-DE" err="1"/>
              <a:t>mavorixafora</a:t>
            </a:r>
            <a:endParaRPr lang="de-DE"/>
          </a:p>
        </p:txBody>
      </p:sp>
      <p:sp>
        <p:nvSpPr>
          <p:cNvPr id="4" name="Textplatzhalter 3">
            <a:extLst>
              <a:ext uri="{FF2B5EF4-FFF2-40B4-BE49-F238E27FC236}">
                <a16:creationId xmlns:a16="http://schemas.microsoft.com/office/drawing/2014/main" id="{CC30673D-4F37-7649-91E5-24421537FF57}"/>
              </a:ext>
            </a:extLst>
          </p:cNvPr>
          <p:cNvSpPr>
            <a:spLocks noGrp="1"/>
          </p:cNvSpPr>
          <p:nvPr>
            <p:ph type="body" sz="quarter" idx="13"/>
          </p:nvPr>
        </p:nvSpPr>
        <p:spPr/>
        <p:txBody>
          <a:bodyPr/>
          <a:lstStyle/>
          <a:p>
            <a:r>
              <a:rPr lang="de-DE" err="1"/>
              <a:t>Mavorixafor</a:t>
            </a:r>
            <a:r>
              <a:rPr lang="de-DE"/>
              <a:t> </a:t>
            </a:r>
            <a:r>
              <a:rPr lang="de-DE" err="1"/>
              <a:t>and</a:t>
            </a:r>
            <a:r>
              <a:rPr lang="de-DE"/>
              <a:t> </a:t>
            </a:r>
            <a:r>
              <a:rPr lang="de-DE" err="1"/>
              <a:t>Ibrutinib</a:t>
            </a:r>
            <a:r>
              <a:rPr lang="de-DE"/>
              <a:t> </a:t>
            </a:r>
          </a:p>
        </p:txBody>
      </p:sp>
      <p:sp>
        <p:nvSpPr>
          <p:cNvPr id="5" name="Rectangle 4">
            <a:extLst>
              <a:ext uri="{FF2B5EF4-FFF2-40B4-BE49-F238E27FC236}">
                <a16:creationId xmlns:a16="http://schemas.microsoft.com/office/drawing/2014/main" id="{3F7713EC-D42B-E241-BC9A-194889865120}"/>
              </a:ext>
            </a:extLst>
          </p:cNvPr>
          <p:cNvSpPr/>
          <p:nvPr/>
        </p:nvSpPr>
        <p:spPr>
          <a:xfrm>
            <a:off x="416532" y="5515726"/>
            <a:ext cx="5535005" cy="738664"/>
          </a:xfrm>
          <a:prstGeom prst="rect">
            <a:avLst/>
          </a:prstGeom>
        </p:spPr>
        <p:txBody>
          <a:bodyPr wrap="square" lIns="0" tIns="0" rIns="0" bIns="0">
            <a:spAutoFit/>
          </a:bodyPr>
          <a:lstStyle/>
          <a:p>
            <a:pPr marL="285750" indent="-285750">
              <a:buClr>
                <a:schemeClr val="bg2"/>
              </a:buClr>
              <a:buFont typeface="Arial" panose="020B0604020202020204" pitchFamily="34" charset="0"/>
              <a:buChar char="•"/>
            </a:pPr>
            <a:r>
              <a:rPr lang="en-GB" sz="1200">
                <a:latin typeface="Arial" panose="020B0604020202020204" pitchFamily="34" charset="0"/>
              </a:rPr>
              <a:t>Mavorixafor and ibrutinib exposures were consistent with previous single-agent studies</a:t>
            </a:r>
          </a:p>
          <a:p>
            <a:pPr marL="285750" indent="-285750">
              <a:buClr>
                <a:schemeClr val="bg2"/>
              </a:buClr>
              <a:buFont typeface="Arial" panose="020B0604020202020204" pitchFamily="34" charset="0"/>
              <a:buChar char="•"/>
            </a:pPr>
            <a:r>
              <a:rPr lang="en-GB" sz="1200">
                <a:latin typeface="Arial" panose="020B0604020202020204" pitchFamily="34" charset="0"/>
              </a:rPr>
              <a:t>No apparent drug–drug interactions between mavorixafor and ibrutinib were observed</a:t>
            </a:r>
            <a:endParaRPr lang="en-GB" sz="1200">
              <a:effectLst/>
              <a:latin typeface="Arial" panose="020B0604020202020204" pitchFamily="34" charset="0"/>
            </a:endParaRPr>
          </a:p>
        </p:txBody>
      </p:sp>
      <p:sp>
        <p:nvSpPr>
          <p:cNvPr id="8" name="TextBox 7">
            <a:extLst>
              <a:ext uri="{FF2B5EF4-FFF2-40B4-BE49-F238E27FC236}">
                <a16:creationId xmlns:a16="http://schemas.microsoft.com/office/drawing/2014/main" id="{E210DCE0-04F9-314C-AEF4-3C697F39164D}"/>
              </a:ext>
            </a:extLst>
          </p:cNvPr>
          <p:cNvSpPr txBox="1"/>
          <p:nvPr/>
        </p:nvSpPr>
        <p:spPr>
          <a:xfrm>
            <a:off x="412053" y="6386170"/>
            <a:ext cx="2692400" cy="123111"/>
          </a:xfrm>
          <a:prstGeom prst="rect">
            <a:avLst/>
          </a:prstGeom>
          <a:noFill/>
        </p:spPr>
        <p:txBody>
          <a:bodyPr wrap="square" lIns="0" tIns="0" rIns="0" bIns="0" rtlCol="0">
            <a:spAutoFit/>
          </a:bodyPr>
          <a:lstStyle/>
          <a:p>
            <a:r>
              <a:rPr lang="en-IT" sz="800" baseline="30000">
                <a:latin typeface="+mj-lt"/>
              </a:rPr>
              <a:t>a</a:t>
            </a:r>
            <a:r>
              <a:rPr lang="en-IT" sz="800">
                <a:latin typeface="+mj-lt"/>
              </a:rPr>
              <a:t>Data cutoff March 15, 2021</a:t>
            </a:r>
          </a:p>
        </p:txBody>
      </p:sp>
      <p:graphicFrame>
        <p:nvGraphicFramePr>
          <p:cNvPr id="13" name="Table 13">
            <a:extLst>
              <a:ext uri="{FF2B5EF4-FFF2-40B4-BE49-F238E27FC236}">
                <a16:creationId xmlns:a16="http://schemas.microsoft.com/office/drawing/2014/main" id="{F92F73D7-F383-3F4F-A29E-10026A932B38}"/>
              </a:ext>
            </a:extLst>
          </p:cNvPr>
          <p:cNvGraphicFramePr>
            <a:graphicFrameLocks noGrp="1"/>
          </p:cNvGraphicFramePr>
          <p:nvPr>
            <p:extLst>
              <p:ext uri="{D42A27DB-BD31-4B8C-83A1-F6EECF244321}">
                <p14:modId xmlns:p14="http://schemas.microsoft.com/office/powerpoint/2010/main" val="3100856441"/>
              </p:ext>
            </p:extLst>
          </p:nvPr>
        </p:nvGraphicFramePr>
        <p:xfrm>
          <a:off x="6247854" y="1809540"/>
          <a:ext cx="5528239" cy="1463040"/>
        </p:xfrm>
        <a:graphic>
          <a:graphicData uri="http://schemas.openxmlformats.org/drawingml/2006/table">
            <a:tbl>
              <a:tblPr firstRow="1" bandRow="1">
                <a:tableStyleId>{5C22544A-7EE6-4342-B048-85BDC9FD1C3A}</a:tableStyleId>
              </a:tblPr>
              <a:tblGrid>
                <a:gridCol w="2725788">
                  <a:extLst>
                    <a:ext uri="{9D8B030D-6E8A-4147-A177-3AD203B41FA5}">
                      <a16:colId xmlns:a16="http://schemas.microsoft.com/office/drawing/2014/main" val="3346302427"/>
                    </a:ext>
                  </a:extLst>
                </a:gridCol>
                <a:gridCol w="878310">
                  <a:extLst>
                    <a:ext uri="{9D8B030D-6E8A-4147-A177-3AD203B41FA5}">
                      <a16:colId xmlns:a16="http://schemas.microsoft.com/office/drawing/2014/main" val="1712266705"/>
                    </a:ext>
                  </a:extLst>
                </a:gridCol>
                <a:gridCol w="1924141">
                  <a:extLst>
                    <a:ext uri="{9D8B030D-6E8A-4147-A177-3AD203B41FA5}">
                      <a16:colId xmlns:a16="http://schemas.microsoft.com/office/drawing/2014/main" val="2239923851"/>
                    </a:ext>
                  </a:extLst>
                </a:gridCol>
              </a:tblGrid>
              <a:tr h="133140">
                <a:tc>
                  <a:txBody>
                    <a:bodyPr/>
                    <a:lstStyle/>
                    <a:p>
                      <a:pPr algn="ctr"/>
                      <a:r>
                        <a:rPr lang="en-IT" sz="1200"/>
                        <a:t>AE</a:t>
                      </a:r>
                    </a:p>
                  </a:txBody>
                  <a:tcPr anchor="ctr"/>
                </a:tc>
                <a:tc>
                  <a:txBody>
                    <a:bodyPr/>
                    <a:lstStyle/>
                    <a:p>
                      <a:pPr algn="ctr"/>
                      <a:r>
                        <a:rPr lang="en-IT" sz="1200"/>
                        <a:t>Grade</a:t>
                      </a:r>
                    </a:p>
                  </a:txBody>
                  <a:tcPr anchor="ctr"/>
                </a:tc>
                <a:tc>
                  <a:txBody>
                    <a:bodyPr/>
                    <a:lstStyle/>
                    <a:p>
                      <a:pPr algn="ctr"/>
                      <a:r>
                        <a:rPr lang="en-IT" sz="1200"/>
                        <a:t>Causality </a:t>
                      </a:r>
                    </a:p>
                  </a:txBody>
                  <a:tcPr anchor="ctr"/>
                </a:tc>
                <a:extLst>
                  <a:ext uri="{0D108BD9-81ED-4DB2-BD59-A6C34878D82A}">
                    <a16:rowId xmlns:a16="http://schemas.microsoft.com/office/drawing/2014/main" val="1423750113"/>
                  </a:ext>
                </a:extLst>
              </a:tr>
              <a:tr h="133140">
                <a:tc>
                  <a:txBody>
                    <a:bodyPr/>
                    <a:lstStyle/>
                    <a:p>
                      <a:r>
                        <a:rPr lang="en-IT" sz="1200"/>
                        <a:t>Hypertension</a:t>
                      </a:r>
                    </a:p>
                  </a:txBody>
                  <a:tcPr anchor="ctr"/>
                </a:tc>
                <a:tc>
                  <a:txBody>
                    <a:bodyPr/>
                    <a:lstStyle/>
                    <a:p>
                      <a:pPr algn="ctr"/>
                      <a:r>
                        <a:rPr lang="en-IT" sz="1200"/>
                        <a:t>3</a:t>
                      </a:r>
                    </a:p>
                  </a:txBody>
                  <a:tcPr anchor="ctr"/>
                </a:tc>
                <a:tc>
                  <a:txBody>
                    <a:bodyPr/>
                    <a:lstStyle/>
                    <a:p>
                      <a:pPr algn="ctr"/>
                      <a:r>
                        <a:rPr lang="en-IT" sz="1200"/>
                        <a:t>Combination therapy</a:t>
                      </a:r>
                    </a:p>
                  </a:txBody>
                  <a:tcPr anchor="ctr"/>
                </a:tc>
                <a:extLst>
                  <a:ext uri="{0D108BD9-81ED-4DB2-BD59-A6C34878D82A}">
                    <a16:rowId xmlns:a16="http://schemas.microsoft.com/office/drawing/2014/main" val="2209994891"/>
                  </a:ext>
                </a:extLst>
              </a:tr>
              <a:tr h="221899">
                <a:tc>
                  <a:txBody>
                    <a:bodyPr/>
                    <a:lstStyle/>
                    <a:p>
                      <a:r>
                        <a:rPr lang="en-IT" sz="1200"/>
                        <a:t>Worsening pain and numbness in right shoulder, bilateral hands/wrists</a:t>
                      </a:r>
                      <a:r>
                        <a:rPr lang="en-IT" sz="1200" baseline="30000"/>
                        <a:t>c</a:t>
                      </a:r>
                    </a:p>
                  </a:txBody>
                  <a:tcPr anchor="ctr"/>
                </a:tc>
                <a:tc>
                  <a:txBody>
                    <a:bodyPr/>
                    <a:lstStyle/>
                    <a:p>
                      <a:pPr algn="ctr"/>
                      <a:r>
                        <a:rPr lang="en-IT" sz="1200"/>
                        <a:t>2</a:t>
                      </a:r>
                    </a:p>
                  </a:txBody>
                  <a:tcPr anchor="ctr"/>
                </a:tc>
                <a:tc>
                  <a:txBody>
                    <a:bodyPr/>
                    <a:lstStyle/>
                    <a:p>
                      <a:pPr algn="ctr"/>
                      <a:r>
                        <a:rPr lang="en-IT" sz="1200"/>
                        <a:t>Possibly mavorixafor</a:t>
                      </a:r>
                    </a:p>
                  </a:txBody>
                  <a:tcPr anchor="ctr"/>
                </a:tc>
                <a:extLst>
                  <a:ext uri="{0D108BD9-81ED-4DB2-BD59-A6C34878D82A}">
                    <a16:rowId xmlns:a16="http://schemas.microsoft.com/office/drawing/2014/main" val="2440822427"/>
                  </a:ext>
                </a:extLst>
              </a:tr>
              <a:tr h="221899">
                <a:tc>
                  <a:txBody>
                    <a:bodyPr/>
                    <a:lstStyle/>
                    <a:p>
                      <a:r>
                        <a:rPr lang="en-IT" sz="1200"/>
                        <a:t>Worsening pain, numbness and tingling in left hand and shoulder</a:t>
                      </a:r>
                      <a:r>
                        <a:rPr lang="en-IT" sz="1200" baseline="30000"/>
                        <a:t>d</a:t>
                      </a:r>
                    </a:p>
                  </a:txBody>
                  <a:tcPr anchor="ctr"/>
                </a:tc>
                <a:tc>
                  <a:txBody>
                    <a:bodyPr/>
                    <a:lstStyle/>
                    <a:p>
                      <a:pPr algn="ctr"/>
                      <a:r>
                        <a:rPr lang="en-IT" sz="1200"/>
                        <a:t>3</a:t>
                      </a:r>
                    </a:p>
                  </a:txBody>
                  <a:tcPr anchor="ctr"/>
                </a:tc>
                <a:tc>
                  <a:txBody>
                    <a:bodyPr/>
                    <a:lstStyle/>
                    <a:p>
                      <a:pPr algn="ctr"/>
                      <a:r>
                        <a:rPr lang="en-IT" sz="1200"/>
                        <a:t>Ibrutinib</a:t>
                      </a:r>
                    </a:p>
                  </a:txBody>
                  <a:tcPr anchor="ctr"/>
                </a:tc>
                <a:extLst>
                  <a:ext uri="{0D108BD9-81ED-4DB2-BD59-A6C34878D82A}">
                    <a16:rowId xmlns:a16="http://schemas.microsoft.com/office/drawing/2014/main" val="571723338"/>
                  </a:ext>
                </a:extLst>
              </a:tr>
            </a:tbl>
          </a:graphicData>
        </a:graphic>
      </p:graphicFrame>
      <p:sp>
        <p:nvSpPr>
          <p:cNvPr id="16" name="Rectangle 15">
            <a:extLst>
              <a:ext uri="{FF2B5EF4-FFF2-40B4-BE49-F238E27FC236}">
                <a16:creationId xmlns:a16="http://schemas.microsoft.com/office/drawing/2014/main" id="{EC365115-6FEF-4E41-A9AF-7A61628FB67B}"/>
              </a:ext>
            </a:extLst>
          </p:cNvPr>
          <p:cNvSpPr/>
          <p:nvPr/>
        </p:nvSpPr>
        <p:spPr>
          <a:xfrm>
            <a:off x="6247853" y="5517598"/>
            <a:ext cx="5536159" cy="718145"/>
          </a:xfrm>
          <a:prstGeom prst="rect">
            <a:avLst/>
          </a:prstGeom>
        </p:spPr>
        <p:txBody>
          <a:bodyPr wrap="square" lIns="0" tIns="0" rIns="0" bIns="0">
            <a:spAutoFit/>
          </a:bodyPr>
          <a:lstStyle/>
          <a:p>
            <a:pPr>
              <a:lnSpc>
                <a:spcPts val="800"/>
              </a:lnSpc>
            </a:pPr>
            <a:r>
              <a:rPr lang="en-GB" sz="800" baseline="30000">
                <a:latin typeface="Arial" panose="020B0604020202020204" pitchFamily="34" charset="0"/>
              </a:rPr>
              <a:t>a</a:t>
            </a:r>
            <a:r>
              <a:rPr lang="en-GB" sz="800">
                <a:latin typeface="Arial" panose="020B0604020202020204" pitchFamily="34" charset="0"/>
              </a:rPr>
              <a:t>Interim early data analysis performed with data cutoff at April 15, 2021.</a:t>
            </a:r>
          </a:p>
          <a:p>
            <a:pPr>
              <a:lnSpc>
                <a:spcPts val="800"/>
              </a:lnSpc>
            </a:pPr>
            <a:r>
              <a:rPr lang="en-GB" sz="800" baseline="30000">
                <a:latin typeface="Arial" panose="020B0604020202020204" pitchFamily="34" charset="0"/>
              </a:rPr>
              <a:t>b</a:t>
            </a:r>
            <a:r>
              <a:rPr lang="en-GB" sz="800">
                <a:latin typeface="Arial" panose="020B0604020202020204" pitchFamily="34" charset="0"/>
              </a:rPr>
              <a:t>Only AEs with a completed assessment for a causal relationship to the study drug(s)at the time of the data cutoff were included.</a:t>
            </a:r>
          </a:p>
          <a:p>
            <a:pPr>
              <a:lnSpc>
                <a:spcPts val="800"/>
              </a:lnSpc>
            </a:pPr>
            <a:r>
              <a:rPr lang="en-GB" sz="800" baseline="30000">
                <a:latin typeface="Arial" panose="020B0604020202020204" pitchFamily="34" charset="0"/>
              </a:rPr>
              <a:t>c</a:t>
            </a:r>
            <a:r>
              <a:rPr lang="en-GB" sz="800">
                <a:latin typeface="Arial" panose="020B0604020202020204" pitchFamily="34" charset="0"/>
              </a:rPr>
              <a:t>Upon review with the investigator post the data cut, the AE does not meet DLT criteria per protocol and is pending removal of the DLT flag.</a:t>
            </a:r>
          </a:p>
          <a:p>
            <a:pPr>
              <a:lnSpc>
                <a:spcPts val="800"/>
              </a:lnSpc>
            </a:pPr>
            <a:r>
              <a:rPr lang="en-GB" sz="800" baseline="30000">
                <a:latin typeface="Arial" panose="020B0604020202020204" pitchFamily="34" charset="0"/>
              </a:rPr>
              <a:t>d</a:t>
            </a:r>
            <a:r>
              <a:rPr lang="en-GB" sz="800">
                <a:latin typeface="Arial" panose="020B0604020202020204" pitchFamily="34" charset="0"/>
              </a:rPr>
              <a:t>Upon review with the investigator post data cut, the AE does not meet grade 3 CTCAE criteria and is pending downgrade to grade 2 and removal of the DLT flag.</a:t>
            </a:r>
            <a:endParaRPr lang="en-GB" sz="800">
              <a:effectLst/>
              <a:latin typeface="Arial" panose="020B0604020202020204" pitchFamily="34" charset="0"/>
            </a:endParaRPr>
          </a:p>
        </p:txBody>
      </p:sp>
      <p:sp>
        <p:nvSpPr>
          <p:cNvPr id="17" name="Rectangle 16">
            <a:extLst>
              <a:ext uri="{FF2B5EF4-FFF2-40B4-BE49-F238E27FC236}">
                <a16:creationId xmlns:a16="http://schemas.microsoft.com/office/drawing/2014/main" id="{3C5F1E55-0F8F-5A4C-94EA-2E3143EDA7A8}"/>
              </a:ext>
            </a:extLst>
          </p:cNvPr>
          <p:cNvSpPr/>
          <p:nvPr/>
        </p:nvSpPr>
        <p:spPr>
          <a:xfrm>
            <a:off x="6247854" y="3471760"/>
            <a:ext cx="5536158" cy="1846659"/>
          </a:xfrm>
          <a:prstGeom prst="rect">
            <a:avLst/>
          </a:prstGeom>
        </p:spPr>
        <p:txBody>
          <a:bodyPr wrap="square" lIns="0" tIns="0" rIns="0" bIns="0">
            <a:spAutoFit/>
          </a:bodyPr>
          <a:lstStyle/>
          <a:p>
            <a:pPr marL="171450" indent="-171450">
              <a:buClr>
                <a:schemeClr val="bg2"/>
              </a:buClr>
              <a:buFont typeface="Arial" panose="020B0604020202020204" pitchFamily="34" charset="0"/>
              <a:buChar char="•"/>
            </a:pPr>
            <a:r>
              <a:rPr lang="en-GB" sz="1200">
                <a:latin typeface="Arial" panose="020B0604020202020204" pitchFamily="34" charset="0"/>
              </a:rPr>
              <a:t>Mavorixafor and ibrutinib combination therapy is well tolerated to date</a:t>
            </a:r>
            <a:r>
              <a:rPr lang="en-GB" sz="1200" baseline="30000">
                <a:latin typeface="Arial" panose="020B0604020202020204" pitchFamily="34" charset="0"/>
              </a:rPr>
              <a:t>a</a:t>
            </a:r>
            <a:endParaRPr lang="en-GB" sz="1200">
              <a:latin typeface="Arial" panose="020B0604020202020204" pitchFamily="34" charset="0"/>
            </a:endParaRPr>
          </a:p>
          <a:p>
            <a:pPr marL="171450" indent="-171450">
              <a:buClr>
                <a:schemeClr val="bg2"/>
              </a:buClr>
              <a:buFont typeface="Arial" panose="020B0604020202020204" pitchFamily="34" charset="0"/>
              <a:buChar char="•"/>
            </a:pPr>
            <a:r>
              <a:rPr lang="en-GB" sz="1200">
                <a:latin typeface="Arial" panose="020B0604020202020204" pitchFamily="34" charset="0"/>
              </a:rPr>
              <a:t>No serious AEs were reported</a:t>
            </a:r>
          </a:p>
          <a:p>
            <a:pPr marL="171450" indent="-171450">
              <a:buClr>
                <a:schemeClr val="bg2"/>
              </a:buClr>
              <a:buFont typeface="Arial" panose="020B0604020202020204" pitchFamily="34" charset="0"/>
              <a:buChar char="•"/>
            </a:pPr>
            <a:r>
              <a:rPr lang="en-GB" sz="1200">
                <a:latin typeface="Arial" panose="020B0604020202020204" pitchFamily="34" charset="0"/>
              </a:rPr>
              <a:t>77% of AEs were mild (CTCAE grade 1)</a:t>
            </a:r>
          </a:p>
          <a:p>
            <a:pPr marL="171450" indent="-171450">
              <a:buClr>
                <a:schemeClr val="bg2"/>
              </a:buClr>
              <a:buFont typeface="Arial" panose="020B0604020202020204" pitchFamily="34" charset="0"/>
              <a:buChar char="•"/>
            </a:pPr>
            <a:r>
              <a:rPr lang="en-GB" sz="1200">
                <a:latin typeface="Arial" panose="020B0604020202020204" pitchFamily="34" charset="0"/>
              </a:rPr>
              <a:t>18 AEs were related to combination therapy, 13 were attributed to ibrutinib treatment only and 6 to mavorixafor use only</a:t>
            </a:r>
            <a:r>
              <a:rPr lang="en-GB" sz="1200" baseline="30000">
                <a:latin typeface="Arial" panose="020B0604020202020204" pitchFamily="34" charset="0"/>
              </a:rPr>
              <a:t>b</a:t>
            </a:r>
          </a:p>
          <a:p>
            <a:pPr marL="628650" lvl="1" indent="-171450">
              <a:buClr>
                <a:schemeClr val="bg2"/>
              </a:buClr>
              <a:buFont typeface="Arial" panose="020B0604020202020204" pitchFamily="34" charset="0"/>
              <a:buChar char="•"/>
            </a:pPr>
            <a:r>
              <a:rPr lang="en-GB" sz="1200">
                <a:latin typeface="Arial" panose="020B0604020202020204" pitchFamily="34" charset="0"/>
              </a:rPr>
              <a:t>AEs related to use of mavorixafor only occurred in 2 patients and were grade 1 or grade 2 and included nausea, acid reflux, constipation, elevated WBC count, and worsening pain/numbness in the shoulder/hands/wrists </a:t>
            </a:r>
          </a:p>
          <a:p>
            <a:pPr marL="171450" indent="-171450">
              <a:buClr>
                <a:schemeClr val="bg2"/>
              </a:buClr>
              <a:buFont typeface="Arial" panose="020B0604020202020204" pitchFamily="34" charset="0"/>
              <a:buChar char="•"/>
            </a:pPr>
            <a:r>
              <a:rPr lang="en-GB" sz="1200">
                <a:latin typeface="Arial" panose="020B0604020202020204" pitchFamily="34" charset="0"/>
              </a:rPr>
              <a:t>3 DLT AEs were reported in 2 patients </a:t>
            </a:r>
            <a:endParaRPr lang="en-GB" sz="1200">
              <a:effectLst/>
              <a:latin typeface="Arial" panose="020B0604020202020204" pitchFamily="34" charset="0"/>
            </a:endParaRPr>
          </a:p>
        </p:txBody>
      </p:sp>
      <p:grpSp>
        <p:nvGrpSpPr>
          <p:cNvPr id="55" name="Gruppieren 54">
            <a:extLst>
              <a:ext uri="{FF2B5EF4-FFF2-40B4-BE49-F238E27FC236}">
                <a16:creationId xmlns:a16="http://schemas.microsoft.com/office/drawing/2014/main" id="{7F15BFBC-CE2C-48B9-98A1-703775A9DF0F}"/>
              </a:ext>
            </a:extLst>
          </p:cNvPr>
          <p:cNvGrpSpPr/>
          <p:nvPr/>
        </p:nvGrpSpPr>
        <p:grpSpPr>
          <a:xfrm>
            <a:off x="1185432" y="2028337"/>
            <a:ext cx="73028" cy="2203029"/>
            <a:chOff x="1423987" y="2402309"/>
            <a:chExt cx="73028" cy="2203029"/>
          </a:xfrm>
        </p:grpSpPr>
        <p:cxnSp>
          <p:nvCxnSpPr>
            <p:cNvPr id="11" name="Gerader Verbinder 10">
              <a:extLst>
                <a:ext uri="{FF2B5EF4-FFF2-40B4-BE49-F238E27FC236}">
                  <a16:creationId xmlns:a16="http://schemas.microsoft.com/office/drawing/2014/main" id="{E6235B08-735F-4E5C-923C-DB3EBED11837}"/>
                </a:ext>
              </a:extLst>
            </p:cNvPr>
            <p:cNvCxnSpPr>
              <a:cxnSpLocks/>
            </p:cNvCxnSpPr>
            <p:nvPr/>
          </p:nvCxnSpPr>
          <p:spPr>
            <a:xfrm>
              <a:off x="1490665" y="2409825"/>
              <a:ext cx="0" cy="219551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C1FED1EB-CFD1-44C2-96DB-58266CF9A345}"/>
                </a:ext>
              </a:extLst>
            </p:cNvPr>
            <p:cNvCxnSpPr>
              <a:cxnSpLocks/>
            </p:cNvCxnSpPr>
            <p:nvPr/>
          </p:nvCxnSpPr>
          <p:spPr>
            <a:xfrm flipH="1">
              <a:off x="1423987" y="2402309"/>
              <a:ext cx="66678" cy="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0EAD6F34-ED12-450C-9EC0-E9BD5318ECC3}"/>
                </a:ext>
              </a:extLst>
            </p:cNvPr>
            <p:cNvCxnSpPr>
              <a:cxnSpLocks/>
            </p:cNvCxnSpPr>
            <p:nvPr/>
          </p:nvCxnSpPr>
          <p:spPr>
            <a:xfrm flipH="1">
              <a:off x="1423987" y="2674284"/>
              <a:ext cx="66678" cy="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956AE095-9C45-4A08-A1CD-A1DD99609B9F}"/>
                </a:ext>
              </a:extLst>
            </p:cNvPr>
            <p:cNvCxnSpPr>
              <a:cxnSpLocks/>
            </p:cNvCxnSpPr>
            <p:nvPr/>
          </p:nvCxnSpPr>
          <p:spPr>
            <a:xfrm flipH="1">
              <a:off x="1423987" y="2965781"/>
              <a:ext cx="66678" cy="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561451E5-0220-4FF1-A69D-ADDDA1926D72}"/>
                </a:ext>
              </a:extLst>
            </p:cNvPr>
            <p:cNvCxnSpPr>
              <a:cxnSpLocks/>
            </p:cNvCxnSpPr>
            <p:nvPr/>
          </p:nvCxnSpPr>
          <p:spPr>
            <a:xfrm flipH="1">
              <a:off x="1423987" y="3227323"/>
              <a:ext cx="66678" cy="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789A9324-10EF-408D-8A49-9443FDFF3063}"/>
                </a:ext>
              </a:extLst>
            </p:cNvPr>
            <p:cNvCxnSpPr>
              <a:cxnSpLocks/>
            </p:cNvCxnSpPr>
            <p:nvPr/>
          </p:nvCxnSpPr>
          <p:spPr>
            <a:xfrm flipH="1">
              <a:off x="1423987" y="3509835"/>
              <a:ext cx="66678" cy="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3A7AA9CE-4203-4F70-8B74-E79F5050BA8D}"/>
                </a:ext>
              </a:extLst>
            </p:cNvPr>
            <p:cNvCxnSpPr>
              <a:cxnSpLocks/>
            </p:cNvCxnSpPr>
            <p:nvPr/>
          </p:nvCxnSpPr>
          <p:spPr>
            <a:xfrm flipH="1">
              <a:off x="1423987" y="3776505"/>
              <a:ext cx="66678" cy="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FB0F516F-4435-42BA-A7ED-6A9D4FCBDAE1}"/>
                </a:ext>
              </a:extLst>
            </p:cNvPr>
            <p:cNvCxnSpPr>
              <a:cxnSpLocks/>
            </p:cNvCxnSpPr>
            <p:nvPr/>
          </p:nvCxnSpPr>
          <p:spPr>
            <a:xfrm flipH="1">
              <a:off x="1423987" y="4053776"/>
              <a:ext cx="66678" cy="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FF8AC44C-D31D-4228-9AD0-CCB272F045EB}"/>
                </a:ext>
              </a:extLst>
            </p:cNvPr>
            <p:cNvCxnSpPr>
              <a:cxnSpLocks/>
            </p:cNvCxnSpPr>
            <p:nvPr/>
          </p:nvCxnSpPr>
          <p:spPr>
            <a:xfrm flipH="1">
              <a:off x="1423987" y="4330960"/>
              <a:ext cx="66678" cy="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F3DA1E03-CD32-4B4E-B183-50F9AA0E4FF1}"/>
                </a:ext>
              </a:extLst>
            </p:cNvPr>
            <p:cNvCxnSpPr>
              <a:cxnSpLocks/>
            </p:cNvCxnSpPr>
            <p:nvPr/>
          </p:nvCxnSpPr>
          <p:spPr>
            <a:xfrm flipH="1">
              <a:off x="1430337" y="4594382"/>
              <a:ext cx="66678" cy="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Textfeld 45">
            <a:extLst>
              <a:ext uri="{FF2B5EF4-FFF2-40B4-BE49-F238E27FC236}">
                <a16:creationId xmlns:a16="http://schemas.microsoft.com/office/drawing/2014/main" id="{749938C9-9C75-4168-B777-B12829D167ED}"/>
              </a:ext>
            </a:extLst>
          </p:cNvPr>
          <p:cNvSpPr txBox="1"/>
          <p:nvPr/>
        </p:nvSpPr>
        <p:spPr>
          <a:xfrm>
            <a:off x="779251" y="1891458"/>
            <a:ext cx="466794" cy="246221"/>
          </a:xfrm>
          <a:prstGeom prst="rect">
            <a:avLst/>
          </a:prstGeom>
          <a:noFill/>
        </p:spPr>
        <p:txBody>
          <a:bodyPr wrap="none" rtlCol="0">
            <a:spAutoFit/>
          </a:bodyPr>
          <a:lstStyle/>
          <a:p>
            <a:pPr algn="r"/>
            <a:r>
              <a:rPr lang="de-DE" sz="1000"/>
              <a:t>1600</a:t>
            </a:r>
          </a:p>
        </p:txBody>
      </p:sp>
      <p:sp>
        <p:nvSpPr>
          <p:cNvPr id="47" name="Textfeld 46">
            <a:extLst>
              <a:ext uri="{FF2B5EF4-FFF2-40B4-BE49-F238E27FC236}">
                <a16:creationId xmlns:a16="http://schemas.microsoft.com/office/drawing/2014/main" id="{A92D7CEF-793A-48DB-A951-792E2F51D24C}"/>
              </a:ext>
            </a:extLst>
          </p:cNvPr>
          <p:cNvSpPr txBox="1"/>
          <p:nvPr/>
        </p:nvSpPr>
        <p:spPr>
          <a:xfrm>
            <a:off x="779251" y="2168888"/>
            <a:ext cx="466794" cy="246221"/>
          </a:xfrm>
          <a:prstGeom prst="rect">
            <a:avLst/>
          </a:prstGeom>
          <a:noFill/>
        </p:spPr>
        <p:txBody>
          <a:bodyPr wrap="none" rtlCol="0">
            <a:spAutoFit/>
          </a:bodyPr>
          <a:lstStyle/>
          <a:p>
            <a:pPr algn="r"/>
            <a:r>
              <a:rPr lang="de-DE" sz="1000"/>
              <a:t>1400</a:t>
            </a:r>
          </a:p>
        </p:txBody>
      </p:sp>
      <p:sp>
        <p:nvSpPr>
          <p:cNvPr id="48" name="Textfeld 47">
            <a:extLst>
              <a:ext uri="{FF2B5EF4-FFF2-40B4-BE49-F238E27FC236}">
                <a16:creationId xmlns:a16="http://schemas.microsoft.com/office/drawing/2014/main" id="{2A609128-A7AF-4F37-8BB8-54884EEE1E65}"/>
              </a:ext>
            </a:extLst>
          </p:cNvPr>
          <p:cNvSpPr txBox="1"/>
          <p:nvPr/>
        </p:nvSpPr>
        <p:spPr>
          <a:xfrm>
            <a:off x="779251" y="2461781"/>
            <a:ext cx="466794" cy="246221"/>
          </a:xfrm>
          <a:prstGeom prst="rect">
            <a:avLst/>
          </a:prstGeom>
          <a:noFill/>
        </p:spPr>
        <p:txBody>
          <a:bodyPr wrap="none" rtlCol="0">
            <a:spAutoFit/>
          </a:bodyPr>
          <a:lstStyle/>
          <a:p>
            <a:pPr algn="r"/>
            <a:r>
              <a:rPr lang="de-DE" sz="1000"/>
              <a:t>1200</a:t>
            </a:r>
          </a:p>
        </p:txBody>
      </p:sp>
      <p:sp>
        <p:nvSpPr>
          <p:cNvPr id="49" name="Textfeld 48">
            <a:extLst>
              <a:ext uri="{FF2B5EF4-FFF2-40B4-BE49-F238E27FC236}">
                <a16:creationId xmlns:a16="http://schemas.microsoft.com/office/drawing/2014/main" id="{CB79A7B1-8F12-45DB-A501-A821D75161D0}"/>
              </a:ext>
            </a:extLst>
          </p:cNvPr>
          <p:cNvSpPr txBox="1"/>
          <p:nvPr/>
        </p:nvSpPr>
        <p:spPr>
          <a:xfrm>
            <a:off x="779251" y="2721334"/>
            <a:ext cx="466794" cy="246221"/>
          </a:xfrm>
          <a:prstGeom prst="rect">
            <a:avLst/>
          </a:prstGeom>
          <a:noFill/>
        </p:spPr>
        <p:txBody>
          <a:bodyPr wrap="none" rtlCol="0">
            <a:spAutoFit/>
          </a:bodyPr>
          <a:lstStyle/>
          <a:p>
            <a:pPr algn="r"/>
            <a:r>
              <a:rPr lang="de-DE" sz="1000"/>
              <a:t>1000</a:t>
            </a:r>
          </a:p>
        </p:txBody>
      </p:sp>
      <p:sp>
        <p:nvSpPr>
          <p:cNvPr id="50" name="Textfeld 49">
            <a:extLst>
              <a:ext uri="{FF2B5EF4-FFF2-40B4-BE49-F238E27FC236}">
                <a16:creationId xmlns:a16="http://schemas.microsoft.com/office/drawing/2014/main" id="{A17F47C7-E956-43D7-9C98-4FD9B20CC9DC}"/>
              </a:ext>
            </a:extLst>
          </p:cNvPr>
          <p:cNvSpPr txBox="1"/>
          <p:nvPr/>
        </p:nvSpPr>
        <p:spPr>
          <a:xfrm>
            <a:off x="835355" y="3008111"/>
            <a:ext cx="410690" cy="253916"/>
          </a:xfrm>
          <a:prstGeom prst="rect">
            <a:avLst/>
          </a:prstGeom>
          <a:noFill/>
        </p:spPr>
        <p:txBody>
          <a:bodyPr wrap="none" rtlCol="0">
            <a:spAutoFit/>
          </a:bodyPr>
          <a:lstStyle/>
          <a:p>
            <a:pPr algn="r"/>
            <a:r>
              <a:rPr lang="de-DE" sz="1000"/>
              <a:t>800</a:t>
            </a:r>
          </a:p>
        </p:txBody>
      </p:sp>
      <p:sp>
        <p:nvSpPr>
          <p:cNvPr id="51" name="Textfeld 50">
            <a:extLst>
              <a:ext uri="{FF2B5EF4-FFF2-40B4-BE49-F238E27FC236}">
                <a16:creationId xmlns:a16="http://schemas.microsoft.com/office/drawing/2014/main" id="{92DE7DA5-717E-4DB6-8166-C766904EBAD4}"/>
              </a:ext>
            </a:extLst>
          </p:cNvPr>
          <p:cNvSpPr txBox="1"/>
          <p:nvPr/>
        </p:nvSpPr>
        <p:spPr>
          <a:xfrm>
            <a:off x="835355" y="3275326"/>
            <a:ext cx="410690" cy="253916"/>
          </a:xfrm>
          <a:prstGeom prst="rect">
            <a:avLst/>
          </a:prstGeom>
          <a:noFill/>
        </p:spPr>
        <p:txBody>
          <a:bodyPr wrap="none" rtlCol="0">
            <a:spAutoFit/>
          </a:bodyPr>
          <a:lstStyle/>
          <a:p>
            <a:pPr algn="r"/>
            <a:r>
              <a:rPr lang="de-DE" sz="1000"/>
              <a:t>600</a:t>
            </a:r>
          </a:p>
        </p:txBody>
      </p:sp>
      <p:sp>
        <p:nvSpPr>
          <p:cNvPr id="52" name="Textfeld 51">
            <a:extLst>
              <a:ext uri="{FF2B5EF4-FFF2-40B4-BE49-F238E27FC236}">
                <a16:creationId xmlns:a16="http://schemas.microsoft.com/office/drawing/2014/main" id="{5F620A1C-5DC9-4729-9198-014D7D5C13E8}"/>
              </a:ext>
            </a:extLst>
          </p:cNvPr>
          <p:cNvSpPr txBox="1"/>
          <p:nvPr/>
        </p:nvSpPr>
        <p:spPr>
          <a:xfrm>
            <a:off x="835355" y="3551998"/>
            <a:ext cx="410690" cy="253916"/>
          </a:xfrm>
          <a:prstGeom prst="rect">
            <a:avLst/>
          </a:prstGeom>
          <a:noFill/>
        </p:spPr>
        <p:txBody>
          <a:bodyPr wrap="none" rtlCol="0">
            <a:spAutoFit/>
          </a:bodyPr>
          <a:lstStyle/>
          <a:p>
            <a:pPr algn="r"/>
            <a:r>
              <a:rPr lang="de-DE" sz="1000"/>
              <a:t>400</a:t>
            </a:r>
          </a:p>
        </p:txBody>
      </p:sp>
      <p:sp>
        <p:nvSpPr>
          <p:cNvPr id="53" name="Textfeld 52">
            <a:extLst>
              <a:ext uri="{FF2B5EF4-FFF2-40B4-BE49-F238E27FC236}">
                <a16:creationId xmlns:a16="http://schemas.microsoft.com/office/drawing/2014/main" id="{B390CFCC-3C7E-4213-AEBA-662D4A43C3BA}"/>
              </a:ext>
            </a:extLst>
          </p:cNvPr>
          <p:cNvSpPr txBox="1"/>
          <p:nvPr/>
        </p:nvSpPr>
        <p:spPr>
          <a:xfrm>
            <a:off x="835355" y="3830296"/>
            <a:ext cx="410690" cy="253916"/>
          </a:xfrm>
          <a:prstGeom prst="rect">
            <a:avLst/>
          </a:prstGeom>
          <a:noFill/>
        </p:spPr>
        <p:txBody>
          <a:bodyPr wrap="none" rtlCol="0">
            <a:spAutoFit/>
          </a:bodyPr>
          <a:lstStyle/>
          <a:p>
            <a:pPr algn="r"/>
            <a:r>
              <a:rPr lang="de-DE" sz="1000"/>
              <a:t>200</a:t>
            </a:r>
          </a:p>
        </p:txBody>
      </p:sp>
      <p:sp>
        <p:nvSpPr>
          <p:cNvPr id="54" name="Textfeld 53">
            <a:extLst>
              <a:ext uri="{FF2B5EF4-FFF2-40B4-BE49-F238E27FC236}">
                <a16:creationId xmlns:a16="http://schemas.microsoft.com/office/drawing/2014/main" id="{97EADCB5-7C74-4485-8688-3313CA17FD52}"/>
              </a:ext>
            </a:extLst>
          </p:cNvPr>
          <p:cNvSpPr txBox="1"/>
          <p:nvPr/>
        </p:nvSpPr>
        <p:spPr>
          <a:xfrm>
            <a:off x="986037" y="4087930"/>
            <a:ext cx="260008" cy="253916"/>
          </a:xfrm>
          <a:prstGeom prst="rect">
            <a:avLst/>
          </a:prstGeom>
          <a:noFill/>
        </p:spPr>
        <p:txBody>
          <a:bodyPr wrap="none" rtlCol="0">
            <a:spAutoFit/>
          </a:bodyPr>
          <a:lstStyle/>
          <a:p>
            <a:pPr algn="r"/>
            <a:r>
              <a:rPr lang="de-DE" sz="1000"/>
              <a:t>0</a:t>
            </a:r>
          </a:p>
        </p:txBody>
      </p:sp>
      <p:sp>
        <p:nvSpPr>
          <p:cNvPr id="67" name="Textfeld 66">
            <a:extLst>
              <a:ext uri="{FF2B5EF4-FFF2-40B4-BE49-F238E27FC236}">
                <a16:creationId xmlns:a16="http://schemas.microsoft.com/office/drawing/2014/main" id="{57E6B323-AF9A-4A71-9C56-F94F10926B1B}"/>
              </a:ext>
            </a:extLst>
          </p:cNvPr>
          <p:cNvSpPr txBox="1"/>
          <p:nvPr/>
        </p:nvSpPr>
        <p:spPr>
          <a:xfrm rot="16200000">
            <a:off x="-873132" y="2901955"/>
            <a:ext cx="2886557" cy="461665"/>
          </a:xfrm>
          <a:prstGeom prst="rect">
            <a:avLst/>
          </a:prstGeom>
          <a:noFill/>
        </p:spPr>
        <p:txBody>
          <a:bodyPr wrap="square" rtlCol="0">
            <a:spAutoFit/>
          </a:bodyPr>
          <a:lstStyle/>
          <a:p>
            <a:pPr algn="ctr"/>
            <a:r>
              <a:rPr lang="de-DE" sz="1200" b="1" err="1"/>
              <a:t>Mavorixafor</a:t>
            </a:r>
            <a:r>
              <a:rPr lang="de-DE" sz="1200" b="1"/>
              <a:t> Plasma </a:t>
            </a:r>
            <a:r>
              <a:rPr lang="de-DE" sz="1200" b="1" err="1"/>
              <a:t>Concentration</a:t>
            </a:r>
            <a:r>
              <a:rPr lang="de-DE" sz="1200" b="1"/>
              <a:t> (</a:t>
            </a:r>
            <a:r>
              <a:rPr lang="de-DE" sz="1200" b="1" err="1"/>
              <a:t>ng</a:t>
            </a:r>
            <a:r>
              <a:rPr lang="de-DE" sz="1200" b="1"/>
              <a:t>/</a:t>
            </a:r>
            <a:r>
              <a:rPr lang="de-DE" sz="1200" b="1" err="1"/>
              <a:t>mL</a:t>
            </a:r>
            <a:r>
              <a:rPr lang="de-DE" sz="1200" b="1"/>
              <a:t>) Mean ± 1 SE</a:t>
            </a:r>
          </a:p>
        </p:txBody>
      </p:sp>
      <p:grpSp>
        <p:nvGrpSpPr>
          <p:cNvPr id="79" name="Gruppieren 78">
            <a:extLst>
              <a:ext uri="{FF2B5EF4-FFF2-40B4-BE49-F238E27FC236}">
                <a16:creationId xmlns:a16="http://schemas.microsoft.com/office/drawing/2014/main" id="{222E165E-4B83-44A0-9061-B816267F4B08}"/>
              </a:ext>
            </a:extLst>
          </p:cNvPr>
          <p:cNvGrpSpPr/>
          <p:nvPr/>
        </p:nvGrpSpPr>
        <p:grpSpPr>
          <a:xfrm>
            <a:off x="1244170" y="2529900"/>
            <a:ext cx="3668447" cy="1680828"/>
            <a:chOff x="1482725" y="2903872"/>
            <a:chExt cx="3668447" cy="1680828"/>
          </a:xfrm>
        </p:grpSpPr>
        <p:sp>
          <p:nvSpPr>
            <p:cNvPr id="70" name="Freihandform: Form 69">
              <a:extLst>
                <a:ext uri="{FF2B5EF4-FFF2-40B4-BE49-F238E27FC236}">
                  <a16:creationId xmlns:a16="http://schemas.microsoft.com/office/drawing/2014/main" id="{D1D9CD15-FAC7-4114-BBF8-599D1AA9A86F}"/>
                </a:ext>
              </a:extLst>
            </p:cNvPr>
            <p:cNvSpPr/>
            <p:nvPr/>
          </p:nvSpPr>
          <p:spPr>
            <a:xfrm>
              <a:off x="1482725" y="2927350"/>
              <a:ext cx="3635375" cy="1657350"/>
            </a:xfrm>
            <a:custGeom>
              <a:avLst/>
              <a:gdLst>
                <a:gd name="connsiteX0" fmla="*/ 0 w 3635375"/>
                <a:gd name="connsiteY0" fmla="*/ 1657350 h 1657350"/>
                <a:gd name="connsiteX1" fmla="*/ 238125 w 3635375"/>
                <a:gd name="connsiteY1" fmla="*/ 184150 h 1657350"/>
                <a:gd name="connsiteX2" fmla="*/ 479425 w 3635375"/>
                <a:gd name="connsiteY2" fmla="*/ 238125 h 1657350"/>
                <a:gd name="connsiteX3" fmla="*/ 930275 w 3635375"/>
                <a:gd name="connsiteY3" fmla="*/ 0 h 1657350"/>
                <a:gd name="connsiteX4" fmla="*/ 1819275 w 3635375"/>
                <a:gd name="connsiteY4" fmla="*/ 127000 h 1657350"/>
                <a:gd name="connsiteX5" fmla="*/ 2730500 w 3635375"/>
                <a:gd name="connsiteY5" fmla="*/ 1149350 h 1657350"/>
                <a:gd name="connsiteX6" fmla="*/ 3635375 w 3635375"/>
                <a:gd name="connsiteY6" fmla="*/ 1431925 h 16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5375" h="1657350">
                  <a:moveTo>
                    <a:pt x="0" y="1657350"/>
                  </a:moveTo>
                  <a:lnTo>
                    <a:pt x="238125" y="184150"/>
                  </a:lnTo>
                  <a:lnTo>
                    <a:pt x="479425" y="238125"/>
                  </a:lnTo>
                  <a:lnTo>
                    <a:pt x="930275" y="0"/>
                  </a:lnTo>
                  <a:lnTo>
                    <a:pt x="1819275" y="127000"/>
                  </a:lnTo>
                  <a:lnTo>
                    <a:pt x="2730500" y="1149350"/>
                  </a:lnTo>
                  <a:lnTo>
                    <a:pt x="3635375" y="1431925"/>
                  </a:ln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1" name="Ellipse 70">
              <a:extLst>
                <a:ext uri="{FF2B5EF4-FFF2-40B4-BE49-F238E27FC236}">
                  <a16:creationId xmlns:a16="http://schemas.microsoft.com/office/drawing/2014/main" id="{45876682-34C5-43A4-8FA3-FD2ECCDAD66D}"/>
                </a:ext>
              </a:extLst>
            </p:cNvPr>
            <p:cNvSpPr/>
            <p:nvPr/>
          </p:nvSpPr>
          <p:spPr>
            <a:xfrm>
              <a:off x="1691788" y="3086783"/>
              <a:ext cx="59794" cy="5059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2" name="Ellipse 71">
              <a:extLst>
                <a:ext uri="{FF2B5EF4-FFF2-40B4-BE49-F238E27FC236}">
                  <a16:creationId xmlns:a16="http://schemas.microsoft.com/office/drawing/2014/main" id="{394CF30B-3B4C-41E9-800D-94F6348144C7}"/>
                </a:ext>
              </a:extLst>
            </p:cNvPr>
            <p:cNvSpPr/>
            <p:nvPr/>
          </p:nvSpPr>
          <p:spPr>
            <a:xfrm>
              <a:off x="1920672" y="3134127"/>
              <a:ext cx="59794" cy="5059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3" name="Ellipse 72">
              <a:extLst>
                <a:ext uri="{FF2B5EF4-FFF2-40B4-BE49-F238E27FC236}">
                  <a16:creationId xmlns:a16="http://schemas.microsoft.com/office/drawing/2014/main" id="{87688B54-D576-4657-989C-EE5206EECAF8}"/>
                </a:ext>
              </a:extLst>
            </p:cNvPr>
            <p:cNvSpPr/>
            <p:nvPr/>
          </p:nvSpPr>
          <p:spPr>
            <a:xfrm>
              <a:off x="2374820" y="2903872"/>
              <a:ext cx="59794" cy="5059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4" name="Ellipse 73">
              <a:extLst>
                <a:ext uri="{FF2B5EF4-FFF2-40B4-BE49-F238E27FC236}">
                  <a16:creationId xmlns:a16="http://schemas.microsoft.com/office/drawing/2014/main" id="{9E9CDABA-F6FC-481B-AE11-B297ED3C914A}"/>
                </a:ext>
              </a:extLst>
            </p:cNvPr>
            <p:cNvSpPr/>
            <p:nvPr/>
          </p:nvSpPr>
          <p:spPr>
            <a:xfrm>
              <a:off x="3269199" y="3025876"/>
              <a:ext cx="59794" cy="5059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5" name="Ellipse 74">
              <a:extLst>
                <a:ext uri="{FF2B5EF4-FFF2-40B4-BE49-F238E27FC236}">
                  <a16:creationId xmlns:a16="http://schemas.microsoft.com/office/drawing/2014/main" id="{8CE45570-B0B1-43BA-AD28-F223B50D65D9}"/>
                </a:ext>
              </a:extLst>
            </p:cNvPr>
            <p:cNvSpPr/>
            <p:nvPr/>
          </p:nvSpPr>
          <p:spPr>
            <a:xfrm>
              <a:off x="4180153" y="4047003"/>
              <a:ext cx="59794" cy="5059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6" name="Ellipse 75">
              <a:extLst>
                <a:ext uri="{FF2B5EF4-FFF2-40B4-BE49-F238E27FC236}">
                  <a16:creationId xmlns:a16="http://schemas.microsoft.com/office/drawing/2014/main" id="{7CB6C462-4B5B-43E3-9621-55D20E72775F}"/>
                </a:ext>
              </a:extLst>
            </p:cNvPr>
            <p:cNvSpPr/>
            <p:nvPr/>
          </p:nvSpPr>
          <p:spPr>
            <a:xfrm>
              <a:off x="5091378" y="4340338"/>
              <a:ext cx="59794" cy="5059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9" name="Gruppieren 88">
            <a:extLst>
              <a:ext uri="{FF2B5EF4-FFF2-40B4-BE49-F238E27FC236}">
                <a16:creationId xmlns:a16="http://schemas.microsoft.com/office/drawing/2014/main" id="{C5D0D310-FD31-4149-A610-22CB989D9B42}"/>
              </a:ext>
            </a:extLst>
          </p:cNvPr>
          <p:cNvGrpSpPr/>
          <p:nvPr/>
        </p:nvGrpSpPr>
        <p:grpSpPr>
          <a:xfrm>
            <a:off x="1217684" y="3074518"/>
            <a:ext cx="3661861" cy="1147323"/>
            <a:chOff x="1456239" y="3448490"/>
            <a:chExt cx="3661861" cy="1147323"/>
          </a:xfrm>
        </p:grpSpPr>
        <p:sp>
          <p:nvSpPr>
            <p:cNvPr id="81" name="Freihandform: Form 80">
              <a:extLst>
                <a:ext uri="{FF2B5EF4-FFF2-40B4-BE49-F238E27FC236}">
                  <a16:creationId xmlns:a16="http://schemas.microsoft.com/office/drawing/2014/main" id="{81C51177-821F-430C-B77E-34CF67A32C40}"/>
                </a:ext>
              </a:extLst>
            </p:cNvPr>
            <p:cNvSpPr/>
            <p:nvPr/>
          </p:nvSpPr>
          <p:spPr>
            <a:xfrm>
              <a:off x="1485900" y="4502944"/>
              <a:ext cx="16669" cy="92869"/>
            </a:xfrm>
            <a:custGeom>
              <a:avLst/>
              <a:gdLst>
                <a:gd name="connsiteX0" fmla="*/ 0 w 16669"/>
                <a:gd name="connsiteY0" fmla="*/ 92869 h 92869"/>
                <a:gd name="connsiteX1" fmla="*/ 16669 w 16669"/>
                <a:gd name="connsiteY1" fmla="*/ 0 h 92869"/>
              </a:gdLst>
              <a:ahLst/>
              <a:cxnLst>
                <a:cxn ang="0">
                  <a:pos x="connsiteX0" y="connsiteY0"/>
                </a:cxn>
                <a:cxn ang="0">
                  <a:pos x="connsiteX1" y="connsiteY1"/>
                </a:cxn>
              </a:cxnLst>
              <a:rect l="l" t="t" r="r" b="b"/>
              <a:pathLst>
                <a:path w="16669" h="92869">
                  <a:moveTo>
                    <a:pt x="0" y="92869"/>
                  </a:moveTo>
                  <a:lnTo>
                    <a:pt x="16669" y="0"/>
                  </a:ln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87" name="Gruppieren 86">
              <a:extLst>
                <a:ext uri="{FF2B5EF4-FFF2-40B4-BE49-F238E27FC236}">
                  <a16:creationId xmlns:a16="http://schemas.microsoft.com/office/drawing/2014/main" id="{8F61372D-58E7-4540-9758-AEF6D29B7588}"/>
                </a:ext>
              </a:extLst>
            </p:cNvPr>
            <p:cNvGrpSpPr/>
            <p:nvPr/>
          </p:nvGrpSpPr>
          <p:grpSpPr>
            <a:xfrm>
              <a:off x="1456239" y="3448490"/>
              <a:ext cx="3661861" cy="1143880"/>
              <a:chOff x="1456239" y="3448490"/>
              <a:chExt cx="3661861" cy="1143880"/>
            </a:xfrm>
          </p:grpSpPr>
          <p:sp>
            <p:nvSpPr>
              <p:cNvPr id="77" name="Freihandform: Form 76">
                <a:extLst>
                  <a:ext uri="{FF2B5EF4-FFF2-40B4-BE49-F238E27FC236}">
                    <a16:creationId xmlns:a16="http://schemas.microsoft.com/office/drawing/2014/main" id="{86DC67EE-5578-42C5-B268-FE98A8B5D24B}"/>
                  </a:ext>
                </a:extLst>
              </p:cNvPr>
              <p:cNvSpPr/>
              <p:nvPr/>
            </p:nvSpPr>
            <p:spPr>
              <a:xfrm>
                <a:off x="1485900" y="3489325"/>
                <a:ext cx="3609975" cy="1069975"/>
              </a:xfrm>
              <a:custGeom>
                <a:avLst/>
                <a:gdLst>
                  <a:gd name="connsiteX0" fmla="*/ 0 w 3609975"/>
                  <a:gd name="connsiteY0" fmla="*/ 1069975 h 1069975"/>
                  <a:gd name="connsiteX1" fmla="*/ 244475 w 3609975"/>
                  <a:gd name="connsiteY1" fmla="*/ 279400 h 1069975"/>
                  <a:gd name="connsiteX2" fmla="*/ 469900 w 3609975"/>
                  <a:gd name="connsiteY2" fmla="*/ 88900 h 1069975"/>
                  <a:gd name="connsiteX3" fmla="*/ 923925 w 3609975"/>
                  <a:gd name="connsiteY3" fmla="*/ 0 h 1069975"/>
                  <a:gd name="connsiteX4" fmla="*/ 1816100 w 3609975"/>
                  <a:gd name="connsiteY4" fmla="*/ 711200 h 1069975"/>
                  <a:gd name="connsiteX5" fmla="*/ 2730500 w 3609975"/>
                  <a:gd name="connsiteY5" fmla="*/ 990600 h 1069975"/>
                  <a:gd name="connsiteX6" fmla="*/ 3609975 w 3609975"/>
                  <a:gd name="connsiteY6" fmla="*/ 1054100 h 106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09975" h="1069975">
                    <a:moveTo>
                      <a:pt x="0" y="1069975"/>
                    </a:moveTo>
                    <a:lnTo>
                      <a:pt x="244475" y="279400"/>
                    </a:lnTo>
                    <a:lnTo>
                      <a:pt x="469900" y="88900"/>
                    </a:lnTo>
                    <a:lnTo>
                      <a:pt x="923925" y="0"/>
                    </a:lnTo>
                    <a:lnTo>
                      <a:pt x="1816100" y="711200"/>
                    </a:lnTo>
                    <a:lnTo>
                      <a:pt x="2730500" y="990600"/>
                    </a:lnTo>
                    <a:lnTo>
                      <a:pt x="3609975" y="1054100"/>
                    </a:ln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8" name="Rechteck 77">
                <a:extLst>
                  <a:ext uri="{FF2B5EF4-FFF2-40B4-BE49-F238E27FC236}">
                    <a16:creationId xmlns:a16="http://schemas.microsoft.com/office/drawing/2014/main" id="{8B6A8E0E-029E-4E45-9C5B-9C2C39FF4850}"/>
                  </a:ext>
                </a:extLst>
              </p:cNvPr>
              <p:cNvSpPr/>
              <p:nvPr/>
            </p:nvSpPr>
            <p:spPr>
              <a:xfrm>
                <a:off x="1696944" y="3731648"/>
                <a:ext cx="63500" cy="58704"/>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0" name="Rechteck 79">
                <a:extLst>
                  <a:ext uri="{FF2B5EF4-FFF2-40B4-BE49-F238E27FC236}">
                    <a16:creationId xmlns:a16="http://schemas.microsoft.com/office/drawing/2014/main" id="{81484D44-D377-4302-86F8-E8A1E6E5FD7F}"/>
                  </a:ext>
                </a:extLst>
              </p:cNvPr>
              <p:cNvSpPr/>
              <p:nvPr/>
            </p:nvSpPr>
            <p:spPr>
              <a:xfrm>
                <a:off x="1456239" y="4533666"/>
                <a:ext cx="63500" cy="58704"/>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2" name="Rechteck 81">
                <a:extLst>
                  <a:ext uri="{FF2B5EF4-FFF2-40B4-BE49-F238E27FC236}">
                    <a16:creationId xmlns:a16="http://schemas.microsoft.com/office/drawing/2014/main" id="{A8105761-73F1-4314-9EF6-6D76D61FDF61}"/>
                  </a:ext>
                </a:extLst>
              </p:cNvPr>
              <p:cNvSpPr/>
              <p:nvPr/>
            </p:nvSpPr>
            <p:spPr>
              <a:xfrm>
                <a:off x="1920672" y="3555023"/>
                <a:ext cx="63500" cy="58704"/>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3" name="Rechteck 82">
                <a:extLst>
                  <a:ext uri="{FF2B5EF4-FFF2-40B4-BE49-F238E27FC236}">
                    <a16:creationId xmlns:a16="http://schemas.microsoft.com/office/drawing/2014/main" id="{CB2A96DC-8F2B-4E73-BC4C-ED2258A84F4C}"/>
                  </a:ext>
                </a:extLst>
              </p:cNvPr>
              <p:cNvSpPr/>
              <p:nvPr/>
            </p:nvSpPr>
            <p:spPr>
              <a:xfrm>
                <a:off x="2371114" y="3448490"/>
                <a:ext cx="63500" cy="58704"/>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4" name="Rechteck 83">
                <a:extLst>
                  <a:ext uri="{FF2B5EF4-FFF2-40B4-BE49-F238E27FC236}">
                    <a16:creationId xmlns:a16="http://schemas.microsoft.com/office/drawing/2014/main" id="{9F2987C6-16A0-4B6A-B71E-A634721B5B2B}"/>
                  </a:ext>
                </a:extLst>
              </p:cNvPr>
              <p:cNvSpPr/>
              <p:nvPr/>
            </p:nvSpPr>
            <p:spPr>
              <a:xfrm>
                <a:off x="3272633" y="4174916"/>
                <a:ext cx="63500" cy="58704"/>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5" name="Rechteck 84">
                <a:extLst>
                  <a:ext uri="{FF2B5EF4-FFF2-40B4-BE49-F238E27FC236}">
                    <a16:creationId xmlns:a16="http://schemas.microsoft.com/office/drawing/2014/main" id="{2B46A2D4-F567-4EE2-87B5-832C62682F08}"/>
                  </a:ext>
                </a:extLst>
              </p:cNvPr>
              <p:cNvSpPr/>
              <p:nvPr/>
            </p:nvSpPr>
            <p:spPr>
              <a:xfrm>
                <a:off x="4180153" y="4444780"/>
                <a:ext cx="63500" cy="58704"/>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6" name="Rechteck 85">
                <a:extLst>
                  <a:ext uri="{FF2B5EF4-FFF2-40B4-BE49-F238E27FC236}">
                    <a16:creationId xmlns:a16="http://schemas.microsoft.com/office/drawing/2014/main" id="{AC0503E6-9CE6-4981-B892-9C45F88EDBC6}"/>
                  </a:ext>
                </a:extLst>
              </p:cNvPr>
              <p:cNvSpPr/>
              <p:nvPr/>
            </p:nvSpPr>
            <p:spPr>
              <a:xfrm>
                <a:off x="5054600" y="4510751"/>
                <a:ext cx="63500" cy="58704"/>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grpSp>
        <p:nvGrpSpPr>
          <p:cNvPr id="109" name="Gruppieren 108">
            <a:extLst>
              <a:ext uri="{FF2B5EF4-FFF2-40B4-BE49-F238E27FC236}">
                <a16:creationId xmlns:a16="http://schemas.microsoft.com/office/drawing/2014/main" id="{6E1D3104-DDCF-47FB-89BB-BC1B6583DDF7}"/>
              </a:ext>
            </a:extLst>
          </p:cNvPr>
          <p:cNvGrpSpPr/>
          <p:nvPr/>
        </p:nvGrpSpPr>
        <p:grpSpPr>
          <a:xfrm>
            <a:off x="3022963" y="2153151"/>
            <a:ext cx="79916" cy="1048870"/>
            <a:chOff x="1690825" y="2519618"/>
            <a:chExt cx="79916" cy="1663932"/>
          </a:xfrm>
        </p:grpSpPr>
        <p:cxnSp>
          <p:nvCxnSpPr>
            <p:cNvPr id="110" name="Gerader Verbinder 109">
              <a:extLst>
                <a:ext uri="{FF2B5EF4-FFF2-40B4-BE49-F238E27FC236}">
                  <a16:creationId xmlns:a16="http://schemas.microsoft.com/office/drawing/2014/main" id="{4B696B17-E3CA-4B93-B7E8-58AD287F8910}"/>
                </a:ext>
              </a:extLst>
            </p:cNvPr>
            <p:cNvCxnSpPr>
              <a:cxnSpLocks/>
            </p:cNvCxnSpPr>
            <p:nvPr/>
          </p:nvCxnSpPr>
          <p:spPr>
            <a:xfrm>
              <a:off x="1728694" y="2527040"/>
              <a:ext cx="7391" cy="165651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FA190464-829E-4AEA-966F-283DE40FE978}"/>
                </a:ext>
              </a:extLst>
            </p:cNvPr>
            <p:cNvCxnSpPr>
              <a:cxnSpLocks/>
            </p:cNvCxnSpPr>
            <p:nvPr/>
          </p:nvCxnSpPr>
          <p:spPr>
            <a:xfrm flipV="1">
              <a:off x="1690825" y="2519618"/>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EC8B021E-D642-4EE4-B24E-35F415DAFC3E}"/>
                </a:ext>
              </a:extLst>
            </p:cNvPr>
            <p:cNvCxnSpPr>
              <a:cxnSpLocks/>
            </p:cNvCxnSpPr>
            <p:nvPr/>
          </p:nvCxnSpPr>
          <p:spPr>
            <a:xfrm flipV="1">
              <a:off x="1701122" y="4173683"/>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113" name="Gruppieren 112">
            <a:extLst>
              <a:ext uri="{FF2B5EF4-FFF2-40B4-BE49-F238E27FC236}">
                <a16:creationId xmlns:a16="http://schemas.microsoft.com/office/drawing/2014/main" id="{A190E6F6-5CAE-4684-8841-969002764213}"/>
              </a:ext>
            </a:extLst>
          </p:cNvPr>
          <p:cNvGrpSpPr/>
          <p:nvPr/>
        </p:nvGrpSpPr>
        <p:grpSpPr>
          <a:xfrm>
            <a:off x="3024677" y="3720755"/>
            <a:ext cx="79916" cy="220059"/>
            <a:chOff x="1690825" y="2519618"/>
            <a:chExt cx="79916" cy="1663932"/>
          </a:xfrm>
        </p:grpSpPr>
        <p:cxnSp>
          <p:nvCxnSpPr>
            <p:cNvPr id="114" name="Gerader Verbinder 113">
              <a:extLst>
                <a:ext uri="{FF2B5EF4-FFF2-40B4-BE49-F238E27FC236}">
                  <a16:creationId xmlns:a16="http://schemas.microsoft.com/office/drawing/2014/main" id="{A76654DB-DC9E-4BED-AD26-62A97A1BD38E}"/>
                </a:ext>
              </a:extLst>
            </p:cNvPr>
            <p:cNvCxnSpPr>
              <a:cxnSpLocks/>
            </p:cNvCxnSpPr>
            <p:nvPr/>
          </p:nvCxnSpPr>
          <p:spPr>
            <a:xfrm>
              <a:off x="1728694" y="2527040"/>
              <a:ext cx="7391" cy="165651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E3043155-5A23-4F1A-913B-0DB880997B72}"/>
                </a:ext>
              </a:extLst>
            </p:cNvPr>
            <p:cNvCxnSpPr>
              <a:cxnSpLocks/>
            </p:cNvCxnSpPr>
            <p:nvPr/>
          </p:nvCxnSpPr>
          <p:spPr>
            <a:xfrm flipV="1">
              <a:off x="1690825" y="2519618"/>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B729335C-A667-4D2D-A247-713A1AF186BC}"/>
                </a:ext>
              </a:extLst>
            </p:cNvPr>
            <p:cNvCxnSpPr>
              <a:cxnSpLocks/>
            </p:cNvCxnSpPr>
            <p:nvPr/>
          </p:nvCxnSpPr>
          <p:spPr>
            <a:xfrm flipV="1">
              <a:off x="1701122" y="4173683"/>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117" name="Gruppieren 116">
            <a:extLst>
              <a:ext uri="{FF2B5EF4-FFF2-40B4-BE49-F238E27FC236}">
                <a16:creationId xmlns:a16="http://schemas.microsoft.com/office/drawing/2014/main" id="{88B8CF3D-23E4-4358-B971-02B3FD8B7F1C}"/>
              </a:ext>
            </a:extLst>
          </p:cNvPr>
          <p:cNvGrpSpPr/>
          <p:nvPr/>
        </p:nvGrpSpPr>
        <p:grpSpPr>
          <a:xfrm>
            <a:off x="3931537" y="3560986"/>
            <a:ext cx="79916" cy="292651"/>
            <a:chOff x="1690825" y="2519618"/>
            <a:chExt cx="79916" cy="1663932"/>
          </a:xfrm>
        </p:grpSpPr>
        <p:cxnSp>
          <p:nvCxnSpPr>
            <p:cNvPr id="118" name="Gerader Verbinder 117">
              <a:extLst>
                <a:ext uri="{FF2B5EF4-FFF2-40B4-BE49-F238E27FC236}">
                  <a16:creationId xmlns:a16="http://schemas.microsoft.com/office/drawing/2014/main" id="{76D465C0-1709-4672-AC90-2A02828E4EDC}"/>
                </a:ext>
              </a:extLst>
            </p:cNvPr>
            <p:cNvCxnSpPr>
              <a:cxnSpLocks/>
            </p:cNvCxnSpPr>
            <p:nvPr/>
          </p:nvCxnSpPr>
          <p:spPr>
            <a:xfrm>
              <a:off x="1728694" y="2527040"/>
              <a:ext cx="7391" cy="165651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7DD68A68-0D71-4A7D-9C02-B7C420BB7CBD}"/>
                </a:ext>
              </a:extLst>
            </p:cNvPr>
            <p:cNvCxnSpPr>
              <a:cxnSpLocks/>
            </p:cNvCxnSpPr>
            <p:nvPr/>
          </p:nvCxnSpPr>
          <p:spPr>
            <a:xfrm flipV="1">
              <a:off x="1690825" y="2519618"/>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2F0F8F06-0827-47BE-8C79-AAA30EB4CC20}"/>
                </a:ext>
              </a:extLst>
            </p:cNvPr>
            <p:cNvCxnSpPr>
              <a:cxnSpLocks/>
            </p:cNvCxnSpPr>
            <p:nvPr/>
          </p:nvCxnSpPr>
          <p:spPr>
            <a:xfrm flipV="1">
              <a:off x="1701122" y="4173683"/>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uppieren 120">
            <a:extLst>
              <a:ext uri="{FF2B5EF4-FFF2-40B4-BE49-F238E27FC236}">
                <a16:creationId xmlns:a16="http://schemas.microsoft.com/office/drawing/2014/main" id="{202D32AC-2B94-4BB8-94DA-480CE5FF7A09}"/>
              </a:ext>
            </a:extLst>
          </p:cNvPr>
          <p:cNvGrpSpPr/>
          <p:nvPr/>
        </p:nvGrpSpPr>
        <p:grpSpPr>
          <a:xfrm>
            <a:off x="4835404" y="3928835"/>
            <a:ext cx="79916" cy="127945"/>
            <a:chOff x="1690825" y="2519618"/>
            <a:chExt cx="79916" cy="1663932"/>
          </a:xfrm>
        </p:grpSpPr>
        <p:cxnSp>
          <p:nvCxnSpPr>
            <p:cNvPr id="122" name="Gerader Verbinder 121">
              <a:extLst>
                <a:ext uri="{FF2B5EF4-FFF2-40B4-BE49-F238E27FC236}">
                  <a16:creationId xmlns:a16="http://schemas.microsoft.com/office/drawing/2014/main" id="{79CE2C92-D2E3-4878-959A-BD8D051EA015}"/>
                </a:ext>
              </a:extLst>
            </p:cNvPr>
            <p:cNvCxnSpPr>
              <a:cxnSpLocks/>
            </p:cNvCxnSpPr>
            <p:nvPr/>
          </p:nvCxnSpPr>
          <p:spPr>
            <a:xfrm>
              <a:off x="1728694" y="2527040"/>
              <a:ext cx="7391" cy="165651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F9BD78E7-46CF-44FC-9104-A83C2E3453E2}"/>
                </a:ext>
              </a:extLst>
            </p:cNvPr>
            <p:cNvCxnSpPr>
              <a:cxnSpLocks/>
            </p:cNvCxnSpPr>
            <p:nvPr/>
          </p:nvCxnSpPr>
          <p:spPr>
            <a:xfrm flipV="1">
              <a:off x="1690825" y="2519618"/>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E58751F1-3246-4D5D-953C-507E024462B2}"/>
                </a:ext>
              </a:extLst>
            </p:cNvPr>
            <p:cNvCxnSpPr>
              <a:cxnSpLocks/>
            </p:cNvCxnSpPr>
            <p:nvPr/>
          </p:nvCxnSpPr>
          <p:spPr>
            <a:xfrm flipV="1">
              <a:off x="1701122" y="4173683"/>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125" name="Gruppieren 124">
            <a:extLst>
              <a:ext uri="{FF2B5EF4-FFF2-40B4-BE49-F238E27FC236}">
                <a16:creationId xmlns:a16="http://schemas.microsoft.com/office/drawing/2014/main" id="{B26E617A-FDB4-418C-8A0C-4ABC1BF2D40B}"/>
              </a:ext>
            </a:extLst>
          </p:cNvPr>
          <p:cNvGrpSpPr/>
          <p:nvPr/>
        </p:nvGrpSpPr>
        <p:grpSpPr>
          <a:xfrm>
            <a:off x="4844352" y="4140075"/>
            <a:ext cx="79916" cy="45719"/>
            <a:chOff x="1690825" y="2519618"/>
            <a:chExt cx="79916" cy="1663932"/>
          </a:xfrm>
        </p:grpSpPr>
        <p:cxnSp>
          <p:nvCxnSpPr>
            <p:cNvPr id="126" name="Gerader Verbinder 125">
              <a:extLst>
                <a:ext uri="{FF2B5EF4-FFF2-40B4-BE49-F238E27FC236}">
                  <a16:creationId xmlns:a16="http://schemas.microsoft.com/office/drawing/2014/main" id="{EEA2B5EA-95B1-41B3-A687-666D3BE00BAD}"/>
                </a:ext>
              </a:extLst>
            </p:cNvPr>
            <p:cNvCxnSpPr>
              <a:cxnSpLocks/>
            </p:cNvCxnSpPr>
            <p:nvPr/>
          </p:nvCxnSpPr>
          <p:spPr>
            <a:xfrm>
              <a:off x="1728694" y="2527040"/>
              <a:ext cx="7391" cy="165651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7" name="Gerader Verbinder 126">
              <a:extLst>
                <a:ext uri="{FF2B5EF4-FFF2-40B4-BE49-F238E27FC236}">
                  <a16:creationId xmlns:a16="http://schemas.microsoft.com/office/drawing/2014/main" id="{95CF3701-BD02-477A-B45F-BEF8A13F269D}"/>
                </a:ext>
              </a:extLst>
            </p:cNvPr>
            <p:cNvCxnSpPr>
              <a:cxnSpLocks/>
            </p:cNvCxnSpPr>
            <p:nvPr/>
          </p:nvCxnSpPr>
          <p:spPr>
            <a:xfrm flipV="1">
              <a:off x="1690825" y="2519618"/>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0B46B713-8EEE-4BE7-88BC-43FA23189E65}"/>
                </a:ext>
              </a:extLst>
            </p:cNvPr>
            <p:cNvCxnSpPr>
              <a:cxnSpLocks/>
            </p:cNvCxnSpPr>
            <p:nvPr/>
          </p:nvCxnSpPr>
          <p:spPr>
            <a:xfrm flipV="1">
              <a:off x="1701122" y="4173683"/>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141" name="Gruppieren 140">
            <a:extLst>
              <a:ext uri="{FF2B5EF4-FFF2-40B4-BE49-F238E27FC236}">
                <a16:creationId xmlns:a16="http://schemas.microsoft.com/office/drawing/2014/main" id="{646522EA-0896-4B0B-B96D-1E7BA359FB7E}"/>
              </a:ext>
            </a:extLst>
          </p:cNvPr>
          <p:cNvGrpSpPr/>
          <p:nvPr/>
        </p:nvGrpSpPr>
        <p:grpSpPr>
          <a:xfrm>
            <a:off x="1452270" y="2145646"/>
            <a:ext cx="79916" cy="1663932"/>
            <a:chOff x="1690825" y="2519618"/>
            <a:chExt cx="79916" cy="1663932"/>
          </a:xfrm>
        </p:grpSpPr>
        <p:grpSp>
          <p:nvGrpSpPr>
            <p:cNvPr id="100" name="Gruppieren 99">
              <a:extLst>
                <a:ext uri="{FF2B5EF4-FFF2-40B4-BE49-F238E27FC236}">
                  <a16:creationId xmlns:a16="http://schemas.microsoft.com/office/drawing/2014/main" id="{2E01C95D-FD9B-443E-8E87-220FABC6D39E}"/>
                </a:ext>
              </a:extLst>
            </p:cNvPr>
            <p:cNvGrpSpPr/>
            <p:nvPr/>
          </p:nvGrpSpPr>
          <p:grpSpPr>
            <a:xfrm>
              <a:off x="1690825" y="2519618"/>
              <a:ext cx="79916" cy="1663932"/>
              <a:chOff x="1690825" y="2519618"/>
              <a:chExt cx="79916" cy="1663932"/>
            </a:xfrm>
          </p:grpSpPr>
          <p:cxnSp>
            <p:nvCxnSpPr>
              <p:cNvPr id="91" name="Gerader Verbinder 90">
                <a:extLst>
                  <a:ext uri="{FF2B5EF4-FFF2-40B4-BE49-F238E27FC236}">
                    <a16:creationId xmlns:a16="http://schemas.microsoft.com/office/drawing/2014/main" id="{F333CF6C-E64C-4186-A498-CE8208F8371C}"/>
                  </a:ext>
                </a:extLst>
              </p:cNvPr>
              <p:cNvCxnSpPr>
                <a:cxnSpLocks/>
              </p:cNvCxnSpPr>
              <p:nvPr/>
            </p:nvCxnSpPr>
            <p:spPr>
              <a:xfrm>
                <a:off x="1728694" y="2527040"/>
                <a:ext cx="7391" cy="165651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D04EFA3F-A559-4036-8C55-C8E4E4129F3C}"/>
                  </a:ext>
                </a:extLst>
              </p:cNvPr>
              <p:cNvCxnSpPr>
                <a:cxnSpLocks/>
              </p:cNvCxnSpPr>
              <p:nvPr/>
            </p:nvCxnSpPr>
            <p:spPr>
              <a:xfrm flipV="1">
                <a:off x="1690825" y="2519618"/>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6D5FB9E9-4541-4BE3-A8CC-F5F55AF30B5E}"/>
                  </a:ext>
                </a:extLst>
              </p:cNvPr>
              <p:cNvCxnSpPr>
                <a:cxnSpLocks/>
              </p:cNvCxnSpPr>
              <p:nvPr/>
            </p:nvCxnSpPr>
            <p:spPr>
              <a:xfrm flipV="1">
                <a:off x="1701122" y="4173683"/>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cxnSp>
          <p:nvCxnSpPr>
            <p:cNvPr id="133" name="Gerader Verbinder 132">
              <a:extLst>
                <a:ext uri="{FF2B5EF4-FFF2-40B4-BE49-F238E27FC236}">
                  <a16:creationId xmlns:a16="http://schemas.microsoft.com/office/drawing/2014/main" id="{4DD62EFB-AE8E-45DB-8EC3-91E977EA8FFC}"/>
                </a:ext>
              </a:extLst>
            </p:cNvPr>
            <p:cNvCxnSpPr>
              <a:cxnSpLocks/>
            </p:cNvCxnSpPr>
            <p:nvPr/>
          </p:nvCxnSpPr>
          <p:spPr>
            <a:xfrm flipV="1">
              <a:off x="1700653" y="3682802"/>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4" name="Gerader Verbinder 133">
              <a:extLst>
                <a:ext uri="{FF2B5EF4-FFF2-40B4-BE49-F238E27FC236}">
                  <a16:creationId xmlns:a16="http://schemas.microsoft.com/office/drawing/2014/main" id="{4FFE3F1B-32A7-4AB6-9505-0C08E70FEDE3}"/>
                </a:ext>
              </a:extLst>
            </p:cNvPr>
            <p:cNvCxnSpPr>
              <a:cxnSpLocks/>
            </p:cNvCxnSpPr>
            <p:nvPr/>
          </p:nvCxnSpPr>
          <p:spPr>
            <a:xfrm flipV="1">
              <a:off x="1701027" y="3346032"/>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140" name="Gruppieren 139">
            <a:extLst>
              <a:ext uri="{FF2B5EF4-FFF2-40B4-BE49-F238E27FC236}">
                <a16:creationId xmlns:a16="http://schemas.microsoft.com/office/drawing/2014/main" id="{1DD2E9D6-F57F-43DA-96D3-CA0A1EE2E6E7}"/>
              </a:ext>
            </a:extLst>
          </p:cNvPr>
          <p:cNvGrpSpPr/>
          <p:nvPr/>
        </p:nvGrpSpPr>
        <p:grpSpPr>
          <a:xfrm>
            <a:off x="1665583" y="2495762"/>
            <a:ext cx="79916" cy="1087904"/>
            <a:chOff x="1904138" y="2869734"/>
            <a:chExt cx="79916" cy="1087904"/>
          </a:xfrm>
        </p:grpSpPr>
        <p:grpSp>
          <p:nvGrpSpPr>
            <p:cNvPr id="101" name="Gruppieren 100">
              <a:extLst>
                <a:ext uri="{FF2B5EF4-FFF2-40B4-BE49-F238E27FC236}">
                  <a16:creationId xmlns:a16="http://schemas.microsoft.com/office/drawing/2014/main" id="{7F6C6232-7AB3-4183-B853-8BE042AEA6AF}"/>
                </a:ext>
              </a:extLst>
            </p:cNvPr>
            <p:cNvGrpSpPr/>
            <p:nvPr/>
          </p:nvGrpSpPr>
          <p:grpSpPr>
            <a:xfrm>
              <a:off x="1904138" y="2869734"/>
              <a:ext cx="79916" cy="1087904"/>
              <a:chOff x="1690825" y="2519618"/>
              <a:chExt cx="79916" cy="1663932"/>
            </a:xfrm>
          </p:grpSpPr>
          <p:cxnSp>
            <p:nvCxnSpPr>
              <p:cNvPr id="102" name="Gerader Verbinder 101">
                <a:extLst>
                  <a:ext uri="{FF2B5EF4-FFF2-40B4-BE49-F238E27FC236}">
                    <a16:creationId xmlns:a16="http://schemas.microsoft.com/office/drawing/2014/main" id="{B74650A7-060B-43B3-BF03-C969EF400BD1}"/>
                  </a:ext>
                </a:extLst>
              </p:cNvPr>
              <p:cNvCxnSpPr>
                <a:cxnSpLocks/>
              </p:cNvCxnSpPr>
              <p:nvPr/>
            </p:nvCxnSpPr>
            <p:spPr>
              <a:xfrm>
                <a:off x="1728694" y="2527040"/>
                <a:ext cx="7391" cy="165651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91DE449B-FB5A-4D31-B049-66BB2625EF91}"/>
                  </a:ext>
                </a:extLst>
              </p:cNvPr>
              <p:cNvCxnSpPr>
                <a:cxnSpLocks/>
              </p:cNvCxnSpPr>
              <p:nvPr/>
            </p:nvCxnSpPr>
            <p:spPr>
              <a:xfrm flipV="1">
                <a:off x="1690825" y="2519618"/>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6954276D-61BA-4B89-9F02-3F0C901C7C3F}"/>
                  </a:ext>
                </a:extLst>
              </p:cNvPr>
              <p:cNvCxnSpPr>
                <a:cxnSpLocks/>
              </p:cNvCxnSpPr>
              <p:nvPr/>
            </p:nvCxnSpPr>
            <p:spPr>
              <a:xfrm flipV="1">
                <a:off x="1701122" y="4173683"/>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cxnSp>
          <p:nvCxnSpPr>
            <p:cNvPr id="135" name="Gerader Verbinder 134">
              <a:extLst>
                <a:ext uri="{FF2B5EF4-FFF2-40B4-BE49-F238E27FC236}">
                  <a16:creationId xmlns:a16="http://schemas.microsoft.com/office/drawing/2014/main" id="{B46188D8-C725-4F81-82A7-5CDD5BA8C4A9}"/>
                </a:ext>
              </a:extLst>
            </p:cNvPr>
            <p:cNvCxnSpPr>
              <a:cxnSpLocks/>
            </p:cNvCxnSpPr>
            <p:nvPr/>
          </p:nvCxnSpPr>
          <p:spPr>
            <a:xfrm flipV="1">
              <a:off x="1910847" y="3225553"/>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6" name="Gerader Verbinder 135">
              <a:extLst>
                <a:ext uri="{FF2B5EF4-FFF2-40B4-BE49-F238E27FC236}">
                  <a16:creationId xmlns:a16="http://schemas.microsoft.com/office/drawing/2014/main" id="{C716C3C3-0F9F-4797-B0D0-4929388FEFAB}"/>
                </a:ext>
              </a:extLst>
            </p:cNvPr>
            <p:cNvCxnSpPr>
              <a:cxnSpLocks/>
            </p:cNvCxnSpPr>
            <p:nvPr/>
          </p:nvCxnSpPr>
          <p:spPr>
            <a:xfrm flipV="1">
              <a:off x="1910847" y="3451579"/>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139" name="Gruppieren 138">
            <a:extLst>
              <a:ext uri="{FF2B5EF4-FFF2-40B4-BE49-F238E27FC236}">
                <a16:creationId xmlns:a16="http://schemas.microsoft.com/office/drawing/2014/main" id="{2AECF220-0A70-4FBA-9EA7-BDAFE93BF7BE}"/>
              </a:ext>
            </a:extLst>
          </p:cNvPr>
          <p:cNvGrpSpPr/>
          <p:nvPr/>
        </p:nvGrpSpPr>
        <p:grpSpPr>
          <a:xfrm>
            <a:off x="2129254" y="2174122"/>
            <a:ext cx="79916" cy="1183551"/>
            <a:chOff x="2367809" y="2548094"/>
            <a:chExt cx="79916" cy="1183551"/>
          </a:xfrm>
        </p:grpSpPr>
        <p:grpSp>
          <p:nvGrpSpPr>
            <p:cNvPr id="105" name="Gruppieren 104">
              <a:extLst>
                <a:ext uri="{FF2B5EF4-FFF2-40B4-BE49-F238E27FC236}">
                  <a16:creationId xmlns:a16="http://schemas.microsoft.com/office/drawing/2014/main" id="{47D06D20-5F17-4495-AC0C-DDB3829A20F2}"/>
                </a:ext>
              </a:extLst>
            </p:cNvPr>
            <p:cNvGrpSpPr/>
            <p:nvPr/>
          </p:nvGrpSpPr>
          <p:grpSpPr>
            <a:xfrm>
              <a:off x="2367809" y="2548094"/>
              <a:ext cx="79916" cy="1183551"/>
              <a:chOff x="1690825" y="2519618"/>
              <a:chExt cx="79916" cy="1663932"/>
            </a:xfrm>
          </p:grpSpPr>
          <p:cxnSp>
            <p:nvCxnSpPr>
              <p:cNvPr id="106" name="Gerader Verbinder 105">
                <a:extLst>
                  <a:ext uri="{FF2B5EF4-FFF2-40B4-BE49-F238E27FC236}">
                    <a16:creationId xmlns:a16="http://schemas.microsoft.com/office/drawing/2014/main" id="{F2F734B6-E4E5-4245-ACDF-E7471BF653CC}"/>
                  </a:ext>
                </a:extLst>
              </p:cNvPr>
              <p:cNvCxnSpPr>
                <a:cxnSpLocks/>
              </p:cNvCxnSpPr>
              <p:nvPr/>
            </p:nvCxnSpPr>
            <p:spPr>
              <a:xfrm>
                <a:off x="1728694" y="2527040"/>
                <a:ext cx="7391" cy="165651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CC465778-5F2F-4018-BB43-295F2A147632}"/>
                  </a:ext>
                </a:extLst>
              </p:cNvPr>
              <p:cNvCxnSpPr>
                <a:cxnSpLocks/>
              </p:cNvCxnSpPr>
              <p:nvPr/>
            </p:nvCxnSpPr>
            <p:spPr>
              <a:xfrm flipV="1">
                <a:off x="1690825" y="2519618"/>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05434C5E-F13F-4746-9114-29A879A33B9B}"/>
                  </a:ext>
                </a:extLst>
              </p:cNvPr>
              <p:cNvCxnSpPr>
                <a:cxnSpLocks/>
              </p:cNvCxnSpPr>
              <p:nvPr/>
            </p:nvCxnSpPr>
            <p:spPr>
              <a:xfrm flipV="1">
                <a:off x="1701122" y="4173683"/>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cxnSp>
          <p:nvCxnSpPr>
            <p:cNvPr id="137" name="Gerader Verbinder 136">
              <a:extLst>
                <a:ext uri="{FF2B5EF4-FFF2-40B4-BE49-F238E27FC236}">
                  <a16:creationId xmlns:a16="http://schemas.microsoft.com/office/drawing/2014/main" id="{BF799E7C-0780-4559-95B0-D7E1949FD0F9}"/>
                </a:ext>
              </a:extLst>
            </p:cNvPr>
            <p:cNvCxnSpPr>
              <a:cxnSpLocks/>
            </p:cNvCxnSpPr>
            <p:nvPr/>
          </p:nvCxnSpPr>
          <p:spPr>
            <a:xfrm flipV="1">
              <a:off x="2374948" y="3258861"/>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F7800336-6FBA-42CD-843F-A1B36CB07314}"/>
                </a:ext>
              </a:extLst>
            </p:cNvPr>
            <p:cNvCxnSpPr>
              <a:cxnSpLocks/>
            </p:cNvCxnSpPr>
            <p:nvPr/>
          </p:nvCxnSpPr>
          <p:spPr>
            <a:xfrm flipV="1">
              <a:off x="2377861" y="3320164"/>
              <a:ext cx="69619" cy="1"/>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42" name="Textfeld 141">
            <a:extLst>
              <a:ext uri="{FF2B5EF4-FFF2-40B4-BE49-F238E27FC236}">
                <a16:creationId xmlns:a16="http://schemas.microsoft.com/office/drawing/2014/main" id="{CCB38C81-7938-44BD-9B8D-B0BA4EE44E77}"/>
              </a:ext>
            </a:extLst>
          </p:cNvPr>
          <p:cNvSpPr txBox="1"/>
          <p:nvPr/>
        </p:nvSpPr>
        <p:spPr>
          <a:xfrm>
            <a:off x="2624836" y="1737860"/>
            <a:ext cx="553357" cy="261610"/>
          </a:xfrm>
          <a:prstGeom prst="rect">
            <a:avLst/>
          </a:prstGeom>
          <a:noFill/>
        </p:spPr>
        <p:txBody>
          <a:bodyPr wrap="none" rtlCol="0">
            <a:spAutoFit/>
          </a:bodyPr>
          <a:lstStyle/>
          <a:p>
            <a:r>
              <a:rPr lang="de-DE" sz="1100"/>
              <a:t>Day 1</a:t>
            </a:r>
          </a:p>
        </p:txBody>
      </p:sp>
      <p:grpSp>
        <p:nvGrpSpPr>
          <p:cNvPr id="69" name="Gruppieren 68">
            <a:extLst>
              <a:ext uri="{FF2B5EF4-FFF2-40B4-BE49-F238E27FC236}">
                <a16:creationId xmlns:a16="http://schemas.microsoft.com/office/drawing/2014/main" id="{15D8E105-73CA-493B-AFB0-D14E3524E040}"/>
              </a:ext>
            </a:extLst>
          </p:cNvPr>
          <p:cNvGrpSpPr/>
          <p:nvPr/>
        </p:nvGrpSpPr>
        <p:grpSpPr>
          <a:xfrm>
            <a:off x="1119103" y="4221417"/>
            <a:ext cx="3881317" cy="431526"/>
            <a:chOff x="1357658" y="4595389"/>
            <a:chExt cx="3881317" cy="431526"/>
          </a:xfrm>
        </p:grpSpPr>
        <p:grpSp>
          <p:nvGrpSpPr>
            <p:cNvPr id="65" name="Gruppieren 64">
              <a:extLst>
                <a:ext uri="{FF2B5EF4-FFF2-40B4-BE49-F238E27FC236}">
                  <a16:creationId xmlns:a16="http://schemas.microsoft.com/office/drawing/2014/main" id="{D3D48BB0-719A-4303-8469-3E768F799A79}"/>
                </a:ext>
              </a:extLst>
            </p:cNvPr>
            <p:cNvGrpSpPr/>
            <p:nvPr/>
          </p:nvGrpSpPr>
          <p:grpSpPr>
            <a:xfrm>
              <a:off x="1357658" y="4595389"/>
              <a:ext cx="3881317" cy="260927"/>
              <a:chOff x="1357658" y="4595389"/>
              <a:chExt cx="3881317" cy="260927"/>
            </a:xfrm>
          </p:grpSpPr>
          <p:grpSp>
            <p:nvGrpSpPr>
              <p:cNvPr id="64" name="Gruppieren 63">
                <a:extLst>
                  <a:ext uri="{FF2B5EF4-FFF2-40B4-BE49-F238E27FC236}">
                    <a16:creationId xmlns:a16="http://schemas.microsoft.com/office/drawing/2014/main" id="{C2EC2168-2E6C-4AD7-90F3-4074A5E63F2E}"/>
                  </a:ext>
                </a:extLst>
              </p:cNvPr>
              <p:cNvGrpSpPr/>
              <p:nvPr/>
            </p:nvGrpSpPr>
            <p:grpSpPr>
              <a:xfrm>
                <a:off x="1473996" y="4595389"/>
                <a:ext cx="3645692" cy="51592"/>
                <a:chOff x="1473996" y="4595389"/>
                <a:chExt cx="3645692" cy="51592"/>
              </a:xfrm>
            </p:grpSpPr>
            <p:grpSp>
              <p:nvGrpSpPr>
                <p:cNvPr id="32" name="Gruppieren 31">
                  <a:extLst>
                    <a:ext uri="{FF2B5EF4-FFF2-40B4-BE49-F238E27FC236}">
                      <a16:creationId xmlns:a16="http://schemas.microsoft.com/office/drawing/2014/main" id="{44189F5A-9E11-4BC0-B442-4D07A584E9E3}"/>
                    </a:ext>
                  </a:extLst>
                </p:cNvPr>
                <p:cNvGrpSpPr/>
                <p:nvPr/>
              </p:nvGrpSpPr>
              <p:grpSpPr>
                <a:xfrm>
                  <a:off x="1481138" y="4595389"/>
                  <a:ext cx="3631406" cy="51592"/>
                  <a:chOff x="1481138" y="4595389"/>
                  <a:chExt cx="3631406" cy="51592"/>
                </a:xfrm>
              </p:grpSpPr>
              <p:cxnSp>
                <p:nvCxnSpPr>
                  <p:cNvPr id="26" name="Gerader Verbinder 25">
                    <a:extLst>
                      <a:ext uri="{FF2B5EF4-FFF2-40B4-BE49-F238E27FC236}">
                        <a16:creationId xmlns:a16="http://schemas.microsoft.com/office/drawing/2014/main" id="{25E011E4-CAEC-48A3-B1A1-04A189B5F5E4}"/>
                      </a:ext>
                    </a:extLst>
                  </p:cNvPr>
                  <p:cNvCxnSpPr>
                    <a:cxnSpLocks/>
                  </p:cNvCxnSpPr>
                  <p:nvPr/>
                </p:nvCxnSpPr>
                <p:spPr>
                  <a:xfrm>
                    <a:off x="2393156" y="4595389"/>
                    <a:ext cx="1" cy="515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D2544DED-5BAE-4052-8B9A-412C666E6AC7}"/>
                      </a:ext>
                    </a:extLst>
                  </p:cNvPr>
                  <p:cNvCxnSpPr>
                    <a:cxnSpLocks/>
                  </p:cNvCxnSpPr>
                  <p:nvPr/>
                </p:nvCxnSpPr>
                <p:spPr>
                  <a:xfrm>
                    <a:off x="3296841" y="4595389"/>
                    <a:ext cx="1" cy="515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1A31BBE8-2C6D-43F8-AD43-F608BE1A7351}"/>
                      </a:ext>
                    </a:extLst>
                  </p:cNvPr>
                  <p:cNvCxnSpPr>
                    <a:cxnSpLocks/>
                  </p:cNvCxnSpPr>
                  <p:nvPr/>
                </p:nvCxnSpPr>
                <p:spPr>
                  <a:xfrm>
                    <a:off x="4200525" y="4595389"/>
                    <a:ext cx="1" cy="515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6E46DB85-2638-474E-A8A4-0E44972AF4D9}"/>
                      </a:ext>
                    </a:extLst>
                  </p:cNvPr>
                  <p:cNvCxnSpPr>
                    <a:cxnSpLocks/>
                  </p:cNvCxnSpPr>
                  <p:nvPr/>
                </p:nvCxnSpPr>
                <p:spPr>
                  <a:xfrm>
                    <a:off x="5112543" y="4595389"/>
                    <a:ext cx="1" cy="515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875E2D4F-2B6B-4E32-8F5C-5C5738A409B4}"/>
                      </a:ext>
                    </a:extLst>
                  </p:cNvPr>
                  <p:cNvCxnSpPr>
                    <a:cxnSpLocks/>
                  </p:cNvCxnSpPr>
                  <p:nvPr/>
                </p:nvCxnSpPr>
                <p:spPr>
                  <a:xfrm>
                    <a:off x="1481138" y="4595389"/>
                    <a:ext cx="1" cy="515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 name="Gerader Verbinder 19">
                  <a:extLst>
                    <a:ext uri="{FF2B5EF4-FFF2-40B4-BE49-F238E27FC236}">
                      <a16:creationId xmlns:a16="http://schemas.microsoft.com/office/drawing/2014/main" id="{F91F6895-37A0-43CD-9DAB-736A4198B7A5}"/>
                    </a:ext>
                  </a:extLst>
                </p:cNvPr>
                <p:cNvCxnSpPr>
                  <a:cxnSpLocks/>
                </p:cNvCxnSpPr>
                <p:nvPr/>
              </p:nvCxnSpPr>
              <p:spPr>
                <a:xfrm flipV="1">
                  <a:off x="1473996" y="4602958"/>
                  <a:ext cx="3645692"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7" name="Textfeld 56">
                <a:extLst>
                  <a:ext uri="{FF2B5EF4-FFF2-40B4-BE49-F238E27FC236}">
                    <a16:creationId xmlns:a16="http://schemas.microsoft.com/office/drawing/2014/main" id="{AD2AFB5D-C3D3-40CD-8367-666AC6AD81FC}"/>
                  </a:ext>
                </a:extLst>
              </p:cNvPr>
              <p:cNvSpPr txBox="1"/>
              <p:nvPr/>
            </p:nvSpPr>
            <p:spPr>
              <a:xfrm>
                <a:off x="1357658" y="4597638"/>
                <a:ext cx="260008" cy="253916"/>
              </a:xfrm>
              <a:prstGeom prst="rect">
                <a:avLst/>
              </a:prstGeom>
              <a:noFill/>
            </p:spPr>
            <p:txBody>
              <a:bodyPr wrap="none" rtlCol="0">
                <a:spAutoFit/>
              </a:bodyPr>
              <a:lstStyle/>
              <a:p>
                <a:pPr algn="ctr"/>
                <a:r>
                  <a:rPr lang="de-DE" sz="1000"/>
                  <a:t>0</a:t>
                </a:r>
              </a:p>
            </p:txBody>
          </p:sp>
          <p:sp>
            <p:nvSpPr>
              <p:cNvPr id="58" name="Textfeld 57">
                <a:extLst>
                  <a:ext uri="{FF2B5EF4-FFF2-40B4-BE49-F238E27FC236}">
                    <a16:creationId xmlns:a16="http://schemas.microsoft.com/office/drawing/2014/main" id="{C4F6F8B9-CFC5-4106-9E67-B6ACDCB74482}"/>
                  </a:ext>
                </a:extLst>
              </p:cNvPr>
              <p:cNvSpPr txBox="1"/>
              <p:nvPr/>
            </p:nvSpPr>
            <p:spPr>
              <a:xfrm>
                <a:off x="2262139" y="4602400"/>
                <a:ext cx="260008" cy="253916"/>
              </a:xfrm>
              <a:prstGeom prst="rect">
                <a:avLst/>
              </a:prstGeom>
              <a:noFill/>
            </p:spPr>
            <p:txBody>
              <a:bodyPr wrap="none" rtlCol="0">
                <a:spAutoFit/>
              </a:bodyPr>
              <a:lstStyle/>
              <a:p>
                <a:pPr algn="ctr"/>
                <a:r>
                  <a:rPr lang="de-DE" sz="1000"/>
                  <a:t>2</a:t>
                </a:r>
              </a:p>
            </p:txBody>
          </p:sp>
          <p:sp>
            <p:nvSpPr>
              <p:cNvPr id="59" name="Textfeld 58">
                <a:extLst>
                  <a:ext uri="{FF2B5EF4-FFF2-40B4-BE49-F238E27FC236}">
                    <a16:creationId xmlns:a16="http://schemas.microsoft.com/office/drawing/2014/main" id="{D404C7FC-8A6B-4870-BF05-C86FE7AC23EE}"/>
                  </a:ext>
                </a:extLst>
              </p:cNvPr>
              <p:cNvSpPr txBox="1"/>
              <p:nvPr/>
            </p:nvSpPr>
            <p:spPr>
              <a:xfrm>
                <a:off x="3166266" y="4599430"/>
                <a:ext cx="260008" cy="253916"/>
              </a:xfrm>
              <a:prstGeom prst="rect">
                <a:avLst/>
              </a:prstGeom>
              <a:noFill/>
            </p:spPr>
            <p:txBody>
              <a:bodyPr wrap="none" rtlCol="0">
                <a:spAutoFit/>
              </a:bodyPr>
              <a:lstStyle/>
              <a:p>
                <a:pPr algn="ctr"/>
                <a:r>
                  <a:rPr lang="de-DE" sz="1000"/>
                  <a:t>4</a:t>
                </a:r>
              </a:p>
            </p:txBody>
          </p:sp>
          <p:sp>
            <p:nvSpPr>
              <p:cNvPr id="60" name="Textfeld 59">
                <a:extLst>
                  <a:ext uri="{FF2B5EF4-FFF2-40B4-BE49-F238E27FC236}">
                    <a16:creationId xmlns:a16="http://schemas.microsoft.com/office/drawing/2014/main" id="{506599FB-642B-42BE-B51A-4138A1B39C08}"/>
                  </a:ext>
                </a:extLst>
              </p:cNvPr>
              <p:cNvSpPr txBox="1"/>
              <p:nvPr/>
            </p:nvSpPr>
            <p:spPr>
              <a:xfrm>
                <a:off x="4071712" y="4600154"/>
                <a:ext cx="260008" cy="253916"/>
              </a:xfrm>
              <a:prstGeom prst="rect">
                <a:avLst/>
              </a:prstGeom>
              <a:noFill/>
            </p:spPr>
            <p:txBody>
              <a:bodyPr wrap="none" rtlCol="0">
                <a:spAutoFit/>
              </a:bodyPr>
              <a:lstStyle/>
              <a:p>
                <a:pPr algn="ctr"/>
                <a:r>
                  <a:rPr lang="de-DE" sz="1000"/>
                  <a:t>6</a:t>
                </a:r>
              </a:p>
            </p:txBody>
          </p:sp>
          <p:sp>
            <p:nvSpPr>
              <p:cNvPr id="61" name="Textfeld 60">
                <a:extLst>
                  <a:ext uri="{FF2B5EF4-FFF2-40B4-BE49-F238E27FC236}">
                    <a16:creationId xmlns:a16="http://schemas.microsoft.com/office/drawing/2014/main" id="{69DDD748-503D-488E-A493-F3B0D1CC9A34}"/>
                  </a:ext>
                </a:extLst>
              </p:cNvPr>
              <p:cNvSpPr txBox="1"/>
              <p:nvPr/>
            </p:nvSpPr>
            <p:spPr>
              <a:xfrm>
                <a:off x="4978967" y="4601009"/>
                <a:ext cx="260008" cy="253916"/>
              </a:xfrm>
              <a:prstGeom prst="rect">
                <a:avLst/>
              </a:prstGeom>
              <a:noFill/>
            </p:spPr>
            <p:txBody>
              <a:bodyPr wrap="none" rtlCol="0">
                <a:spAutoFit/>
              </a:bodyPr>
              <a:lstStyle/>
              <a:p>
                <a:pPr algn="ctr"/>
                <a:r>
                  <a:rPr lang="de-DE" sz="1000"/>
                  <a:t>8</a:t>
                </a:r>
              </a:p>
            </p:txBody>
          </p:sp>
        </p:grpSp>
        <p:sp>
          <p:nvSpPr>
            <p:cNvPr id="66" name="Textfeld 65">
              <a:extLst>
                <a:ext uri="{FF2B5EF4-FFF2-40B4-BE49-F238E27FC236}">
                  <a16:creationId xmlns:a16="http://schemas.microsoft.com/office/drawing/2014/main" id="{F70C3EBE-05E4-4080-9EE0-1318687F0118}"/>
                </a:ext>
              </a:extLst>
            </p:cNvPr>
            <p:cNvSpPr txBox="1"/>
            <p:nvPr/>
          </p:nvSpPr>
          <p:spPr>
            <a:xfrm>
              <a:off x="2659146" y="4749916"/>
              <a:ext cx="1594860" cy="276999"/>
            </a:xfrm>
            <a:prstGeom prst="rect">
              <a:avLst/>
            </a:prstGeom>
            <a:noFill/>
          </p:spPr>
          <p:txBody>
            <a:bodyPr wrap="none" rtlCol="0">
              <a:spAutoFit/>
            </a:bodyPr>
            <a:lstStyle/>
            <a:p>
              <a:r>
                <a:rPr lang="de-DE" sz="1200" b="1"/>
                <a:t>Time After Dose (h)</a:t>
              </a:r>
            </a:p>
          </p:txBody>
        </p:sp>
      </p:grpSp>
      <p:grpSp>
        <p:nvGrpSpPr>
          <p:cNvPr id="156" name="Gruppieren 155">
            <a:extLst>
              <a:ext uri="{FF2B5EF4-FFF2-40B4-BE49-F238E27FC236}">
                <a16:creationId xmlns:a16="http://schemas.microsoft.com/office/drawing/2014/main" id="{A2991762-5B84-465C-AFC0-C6026070AEB8}"/>
              </a:ext>
            </a:extLst>
          </p:cNvPr>
          <p:cNvGrpSpPr/>
          <p:nvPr/>
        </p:nvGrpSpPr>
        <p:grpSpPr>
          <a:xfrm>
            <a:off x="1976008" y="4591480"/>
            <a:ext cx="2115264" cy="246221"/>
            <a:chOff x="2214563" y="4965452"/>
            <a:chExt cx="2115264" cy="246221"/>
          </a:xfrm>
        </p:grpSpPr>
        <p:grpSp>
          <p:nvGrpSpPr>
            <p:cNvPr id="148" name="Gruppieren 147">
              <a:extLst>
                <a:ext uri="{FF2B5EF4-FFF2-40B4-BE49-F238E27FC236}">
                  <a16:creationId xmlns:a16="http://schemas.microsoft.com/office/drawing/2014/main" id="{EA388A91-FB36-4392-A55D-91B4ADAC8474}"/>
                </a:ext>
              </a:extLst>
            </p:cNvPr>
            <p:cNvGrpSpPr/>
            <p:nvPr/>
          </p:nvGrpSpPr>
          <p:grpSpPr>
            <a:xfrm>
              <a:off x="3298041" y="5084357"/>
              <a:ext cx="224217" cy="50592"/>
              <a:chOff x="3304796" y="5076929"/>
              <a:chExt cx="224217" cy="50592"/>
            </a:xfrm>
          </p:grpSpPr>
          <p:cxnSp>
            <p:nvCxnSpPr>
              <p:cNvPr id="144" name="Gerader Verbinder 143">
                <a:extLst>
                  <a:ext uri="{FF2B5EF4-FFF2-40B4-BE49-F238E27FC236}">
                    <a16:creationId xmlns:a16="http://schemas.microsoft.com/office/drawing/2014/main" id="{C400773C-8F50-44A3-B9C8-FF4CA8FCEE8C}"/>
                  </a:ext>
                </a:extLst>
              </p:cNvPr>
              <p:cNvCxnSpPr>
                <a:cxnSpLocks/>
              </p:cNvCxnSpPr>
              <p:nvPr/>
            </p:nvCxnSpPr>
            <p:spPr>
              <a:xfrm>
                <a:off x="3304796" y="5101198"/>
                <a:ext cx="224217"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47" name="Ellipse 146">
                <a:extLst>
                  <a:ext uri="{FF2B5EF4-FFF2-40B4-BE49-F238E27FC236}">
                    <a16:creationId xmlns:a16="http://schemas.microsoft.com/office/drawing/2014/main" id="{7874FD93-71F9-4274-885B-9393E73342DF}"/>
                  </a:ext>
                </a:extLst>
              </p:cNvPr>
              <p:cNvSpPr/>
              <p:nvPr/>
            </p:nvSpPr>
            <p:spPr>
              <a:xfrm>
                <a:off x="3386851" y="5076929"/>
                <a:ext cx="59794" cy="5059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53" name="Gruppieren 152">
              <a:extLst>
                <a:ext uri="{FF2B5EF4-FFF2-40B4-BE49-F238E27FC236}">
                  <a16:creationId xmlns:a16="http://schemas.microsoft.com/office/drawing/2014/main" id="{AE793193-60F3-4232-B6F3-27227E1601CE}"/>
                </a:ext>
              </a:extLst>
            </p:cNvPr>
            <p:cNvGrpSpPr/>
            <p:nvPr/>
          </p:nvGrpSpPr>
          <p:grpSpPr>
            <a:xfrm>
              <a:off x="2214563" y="5066143"/>
              <a:ext cx="194810" cy="58704"/>
              <a:chOff x="2214563" y="5066143"/>
              <a:chExt cx="194810" cy="58704"/>
            </a:xfrm>
          </p:grpSpPr>
          <p:cxnSp>
            <p:nvCxnSpPr>
              <p:cNvPr id="150" name="Gerader Verbinder 149">
                <a:extLst>
                  <a:ext uri="{FF2B5EF4-FFF2-40B4-BE49-F238E27FC236}">
                    <a16:creationId xmlns:a16="http://schemas.microsoft.com/office/drawing/2014/main" id="{A208E5A0-3890-4E0D-8ABB-57F43B91FC06}"/>
                  </a:ext>
                </a:extLst>
              </p:cNvPr>
              <p:cNvCxnSpPr>
                <a:cxnSpLocks/>
              </p:cNvCxnSpPr>
              <p:nvPr/>
            </p:nvCxnSpPr>
            <p:spPr>
              <a:xfrm>
                <a:off x="2214563" y="5102225"/>
                <a:ext cx="194810"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52" name="Rechteck 151">
                <a:extLst>
                  <a:ext uri="{FF2B5EF4-FFF2-40B4-BE49-F238E27FC236}">
                    <a16:creationId xmlns:a16="http://schemas.microsoft.com/office/drawing/2014/main" id="{DF6AE086-86F2-4C5E-8B20-310CCD751AEB}"/>
                  </a:ext>
                </a:extLst>
              </p:cNvPr>
              <p:cNvSpPr/>
              <p:nvPr/>
            </p:nvSpPr>
            <p:spPr>
              <a:xfrm>
                <a:off x="2282599" y="5066143"/>
                <a:ext cx="63500" cy="58704"/>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154" name="Textfeld 153">
              <a:extLst>
                <a:ext uri="{FF2B5EF4-FFF2-40B4-BE49-F238E27FC236}">
                  <a16:creationId xmlns:a16="http://schemas.microsoft.com/office/drawing/2014/main" id="{C810AFD1-776E-4915-BE65-14A41F275F4A}"/>
                </a:ext>
              </a:extLst>
            </p:cNvPr>
            <p:cNvSpPr txBox="1"/>
            <p:nvPr/>
          </p:nvSpPr>
          <p:spPr>
            <a:xfrm>
              <a:off x="2356336" y="4965452"/>
              <a:ext cx="886781" cy="246221"/>
            </a:xfrm>
            <a:prstGeom prst="rect">
              <a:avLst/>
            </a:prstGeom>
            <a:noFill/>
          </p:spPr>
          <p:txBody>
            <a:bodyPr wrap="none" rtlCol="0">
              <a:spAutoFit/>
            </a:bodyPr>
            <a:lstStyle/>
            <a:p>
              <a:r>
                <a:rPr lang="de-DE" sz="1000" err="1"/>
                <a:t>Mav</a:t>
              </a:r>
              <a:r>
                <a:rPr lang="de-DE" sz="1000"/>
                <a:t> 200 mg</a:t>
              </a:r>
            </a:p>
          </p:txBody>
        </p:sp>
        <p:sp>
          <p:nvSpPr>
            <p:cNvPr id="155" name="Textfeld 154">
              <a:extLst>
                <a:ext uri="{FF2B5EF4-FFF2-40B4-BE49-F238E27FC236}">
                  <a16:creationId xmlns:a16="http://schemas.microsoft.com/office/drawing/2014/main" id="{09329562-61F5-4DA8-815D-5A68A5A2F29A}"/>
                </a:ext>
              </a:extLst>
            </p:cNvPr>
            <p:cNvSpPr txBox="1"/>
            <p:nvPr/>
          </p:nvSpPr>
          <p:spPr>
            <a:xfrm>
              <a:off x="3443046" y="4965452"/>
              <a:ext cx="886781" cy="246221"/>
            </a:xfrm>
            <a:prstGeom prst="rect">
              <a:avLst/>
            </a:prstGeom>
            <a:noFill/>
          </p:spPr>
          <p:txBody>
            <a:bodyPr wrap="none" rtlCol="0">
              <a:spAutoFit/>
            </a:bodyPr>
            <a:lstStyle/>
            <a:p>
              <a:r>
                <a:rPr lang="de-DE" sz="1000" err="1"/>
                <a:t>Mav</a:t>
              </a:r>
              <a:r>
                <a:rPr lang="de-DE" sz="1000"/>
                <a:t> 400 mg</a:t>
              </a:r>
            </a:p>
          </p:txBody>
        </p:sp>
      </p:grpSp>
    </p:spTree>
    <p:extLst>
      <p:ext uri="{BB962C8B-B14F-4D97-AF65-F5344CB8AC3E}">
        <p14:creationId xmlns:p14="http://schemas.microsoft.com/office/powerpoint/2010/main" val="175199126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itel 32">
            <a:extLst>
              <a:ext uri="{FF2B5EF4-FFF2-40B4-BE49-F238E27FC236}">
                <a16:creationId xmlns:a16="http://schemas.microsoft.com/office/drawing/2014/main" id="{8726D597-EEA3-4047-846C-C381341178D4}"/>
              </a:ext>
            </a:extLst>
          </p:cNvPr>
          <p:cNvSpPr>
            <a:spLocks noGrp="1"/>
          </p:cNvSpPr>
          <p:nvPr>
            <p:ph type="title"/>
          </p:nvPr>
        </p:nvSpPr>
        <p:spPr/>
        <p:txBody>
          <a:bodyPr/>
          <a:lstStyle/>
          <a:p>
            <a:r>
              <a:rPr lang="en-IT" spc="-10"/>
              <a:t>Results: Leukocyte mobilization and IgM levels </a:t>
            </a:r>
            <a:endParaRPr lang="de-DE" spc="-10"/>
          </a:p>
        </p:txBody>
      </p:sp>
      <p:sp>
        <p:nvSpPr>
          <p:cNvPr id="8" name="Footer Placeholder 5">
            <a:extLst>
              <a:ext uri="{FF2B5EF4-FFF2-40B4-BE49-F238E27FC236}">
                <a16:creationId xmlns:a16="http://schemas.microsoft.com/office/drawing/2014/main" id="{E7D95D94-05BB-9344-90A2-4CCA672F6B92}"/>
              </a:ext>
            </a:extLst>
          </p:cNvPr>
          <p:cNvSpPr>
            <a:spLocks noGrp="1"/>
          </p:cNvSpPr>
          <p:nvPr>
            <p:ph type="ftr" sz="quarter" idx="11"/>
          </p:nvPr>
        </p:nvSpPr>
        <p:spPr/>
        <p:txBody>
          <a:bodyPr/>
          <a:lstStyle/>
          <a:p>
            <a:r>
              <a:rPr lang="en-GB" baseline="30000">
                <a:latin typeface="Arial" panose="020B0604020202020204" pitchFamily="34" charset="0"/>
              </a:rPr>
              <a:t>a</a:t>
            </a:r>
            <a:r>
              <a:rPr lang="en-GB">
                <a:latin typeface="Arial" panose="020B0604020202020204" pitchFamily="34" charset="0"/>
              </a:rPr>
              <a:t>Interim early data analysis performed with data cutoff at April 15, 2021; </a:t>
            </a:r>
            <a:r>
              <a:rPr lang="en-GB" baseline="30000">
                <a:latin typeface="Arial" panose="020B0604020202020204" pitchFamily="34" charset="0"/>
              </a:rPr>
              <a:t>b</a:t>
            </a:r>
            <a:r>
              <a:rPr lang="en-GB">
                <a:latin typeface="Arial" panose="020B0604020202020204" pitchFamily="34" charset="0"/>
              </a:rPr>
              <a:t>IgM data of Patient 105-001 collected on May 10, 2021, were used to ensure 3 months’ follow-up time; </a:t>
            </a:r>
            <a:br>
              <a:rPr lang="en-GB">
                <a:latin typeface="Arial" panose="020B0604020202020204" pitchFamily="34" charset="0"/>
              </a:rPr>
            </a:br>
            <a:r>
              <a:rPr lang="en-GB" baseline="30000">
                <a:latin typeface="Arial" panose="020B0604020202020204" pitchFamily="34" charset="0"/>
              </a:rPr>
              <a:t>c</a:t>
            </a:r>
            <a:r>
              <a:rPr lang="en-GB">
                <a:latin typeface="Arial" panose="020B0604020202020204" pitchFamily="34" charset="0"/>
              </a:rPr>
              <a:t>Participant 106-001 study treatment withheld due to an AE the week prior to month 4 IgM sample collection.</a:t>
            </a:r>
            <a:endParaRPr lang="en-US">
              <a:latin typeface="Arial" panose="020B0604020202020204" pitchFamily="34" charset="0"/>
              <a:cs typeface="Arial" panose="020B0604020202020204" pitchFamily="34" charset="0"/>
            </a:endParaRPr>
          </a:p>
          <a:p>
            <a:r>
              <a:rPr lang="en-US">
                <a:latin typeface="Arial" panose="020B0604020202020204" pitchFamily="34" charset="0"/>
                <a:cs typeface="Arial" panose="020B0604020202020204" pitchFamily="34" charset="0"/>
              </a:rPr>
              <a:t>IgM, immunoglobulin M; SEM, standard error of mean; WBC, white blood cell.</a:t>
            </a:r>
          </a:p>
          <a:p>
            <a:r>
              <a:rPr lang="en-US" b="1">
                <a:latin typeface="Arial" panose="020B0604020202020204" pitchFamily="34" charset="0"/>
                <a:cs typeface="Arial" panose="020B0604020202020204" pitchFamily="34" charset="0"/>
              </a:rPr>
              <a:t>Treon SP et al, Abstract EP784 presented at EHA 2021.</a:t>
            </a:r>
          </a:p>
        </p:txBody>
      </p:sp>
      <p:sp>
        <p:nvSpPr>
          <p:cNvPr id="19" name="Textplatzhalter 18">
            <a:extLst>
              <a:ext uri="{FF2B5EF4-FFF2-40B4-BE49-F238E27FC236}">
                <a16:creationId xmlns:a16="http://schemas.microsoft.com/office/drawing/2014/main" id="{A24AE00F-E2D6-7940-AF8E-DAE486A065FA}"/>
              </a:ext>
            </a:extLst>
          </p:cNvPr>
          <p:cNvSpPr>
            <a:spLocks noGrp="1"/>
          </p:cNvSpPr>
          <p:nvPr>
            <p:ph type="body" sz="quarter" idx="12"/>
          </p:nvPr>
        </p:nvSpPr>
        <p:spPr/>
        <p:txBody>
          <a:bodyPr>
            <a:normAutofit/>
          </a:bodyPr>
          <a:lstStyle/>
          <a:p>
            <a:r>
              <a:rPr lang="de-DE" err="1"/>
              <a:t>Mavorixafor</a:t>
            </a:r>
            <a:r>
              <a:rPr lang="de-DE"/>
              <a:t> </a:t>
            </a:r>
            <a:r>
              <a:rPr lang="de-DE" err="1"/>
              <a:t>with</a:t>
            </a:r>
            <a:r>
              <a:rPr lang="de-DE"/>
              <a:t> </a:t>
            </a:r>
            <a:r>
              <a:rPr lang="de-DE" err="1"/>
              <a:t>ibrutinib</a:t>
            </a:r>
            <a:r>
              <a:rPr lang="de-DE"/>
              <a:t> </a:t>
            </a:r>
            <a:r>
              <a:rPr lang="de-DE" err="1"/>
              <a:t>induces</a:t>
            </a:r>
            <a:r>
              <a:rPr lang="de-DE"/>
              <a:t> </a:t>
            </a:r>
            <a:r>
              <a:rPr lang="de-DE" err="1"/>
              <a:t>mobilization</a:t>
            </a:r>
            <a:r>
              <a:rPr lang="de-DE"/>
              <a:t> </a:t>
            </a:r>
            <a:r>
              <a:rPr lang="de-DE" err="1"/>
              <a:t>of</a:t>
            </a:r>
            <a:r>
              <a:rPr lang="de-DE"/>
              <a:t> </a:t>
            </a:r>
            <a:r>
              <a:rPr lang="de-DE" err="1"/>
              <a:t>leukocytes</a:t>
            </a:r>
            <a:r>
              <a:rPr lang="de-DE" baseline="30000" err="1"/>
              <a:t>a</a:t>
            </a:r>
            <a:r>
              <a:rPr lang="de-DE"/>
              <a:t> </a:t>
            </a:r>
          </a:p>
        </p:txBody>
      </p:sp>
      <p:sp>
        <p:nvSpPr>
          <p:cNvPr id="28" name="Textplatzhalter 27">
            <a:extLst>
              <a:ext uri="{FF2B5EF4-FFF2-40B4-BE49-F238E27FC236}">
                <a16:creationId xmlns:a16="http://schemas.microsoft.com/office/drawing/2014/main" id="{06FE0B0D-6121-CC45-BEE7-2419177A9A99}"/>
              </a:ext>
            </a:extLst>
          </p:cNvPr>
          <p:cNvSpPr>
            <a:spLocks noGrp="1"/>
          </p:cNvSpPr>
          <p:nvPr>
            <p:ph type="body" sz="quarter" idx="13"/>
          </p:nvPr>
        </p:nvSpPr>
        <p:spPr/>
        <p:txBody>
          <a:bodyPr/>
          <a:lstStyle/>
          <a:p>
            <a:r>
              <a:rPr lang="de-DE"/>
              <a:t>Median </a:t>
            </a:r>
            <a:r>
              <a:rPr lang="de-DE" err="1"/>
              <a:t>percentage</a:t>
            </a:r>
            <a:r>
              <a:rPr lang="de-DE"/>
              <a:t> </a:t>
            </a:r>
            <a:r>
              <a:rPr lang="de-DE" err="1"/>
              <a:t>change</a:t>
            </a:r>
            <a:r>
              <a:rPr lang="de-DE"/>
              <a:t> </a:t>
            </a:r>
            <a:r>
              <a:rPr lang="de-DE" err="1"/>
              <a:t>from</a:t>
            </a:r>
            <a:r>
              <a:rPr lang="de-DE"/>
              <a:t> </a:t>
            </a:r>
            <a:r>
              <a:rPr lang="de-DE" err="1"/>
              <a:t>baseline</a:t>
            </a:r>
            <a:r>
              <a:rPr lang="de-DE"/>
              <a:t> </a:t>
            </a:r>
            <a:r>
              <a:rPr lang="de-DE" err="1"/>
              <a:t>IgM</a:t>
            </a:r>
            <a:r>
              <a:rPr lang="de-DE"/>
              <a:t> </a:t>
            </a:r>
            <a:r>
              <a:rPr lang="de-DE" err="1"/>
              <a:t>levels</a:t>
            </a:r>
            <a:r>
              <a:rPr lang="de-DE"/>
              <a:t> </a:t>
            </a:r>
          </a:p>
        </p:txBody>
      </p:sp>
      <p:sp>
        <p:nvSpPr>
          <p:cNvPr id="30" name="Textplatzhalter 29">
            <a:extLst>
              <a:ext uri="{FF2B5EF4-FFF2-40B4-BE49-F238E27FC236}">
                <a16:creationId xmlns:a16="http://schemas.microsoft.com/office/drawing/2014/main" id="{E950FA96-0744-9B4E-AEF0-AFA740FEF108}"/>
              </a:ext>
            </a:extLst>
          </p:cNvPr>
          <p:cNvSpPr>
            <a:spLocks noGrp="1"/>
          </p:cNvSpPr>
          <p:nvPr>
            <p:ph type="body" sz="quarter" idx="14"/>
          </p:nvPr>
        </p:nvSpPr>
        <p:spPr/>
        <p:txBody>
          <a:bodyPr/>
          <a:lstStyle/>
          <a:p>
            <a:r>
              <a:rPr lang="de-DE"/>
              <a:t>Median </a:t>
            </a:r>
            <a:r>
              <a:rPr lang="de-DE" err="1"/>
              <a:t>serum</a:t>
            </a:r>
            <a:r>
              <a:rPr lang="de-DE"/>
              <a:t> </a:t>
            </a:r>
            <a:r>
              <a:rPr lang="de-DE" err="1"/>
              <a:t>IgM</a:t>
            </a:r>
            <a:r>
              <a:rPr lang="de-DE"/>
              <a:t> </a:t>
            </a:r>
            <a:r>
              <a:rPr lang="de-DE" err="1"/>
              <a:t>levels</a:t>
            </a:r>
            <a:r>
              <a:rPr lang="de-DE"/>
              <a:t> </a:t>
            </a:r>
          </a:p>
        </p:txBody>
      </p:sp>
      <p:sp>
        <p:nvSpPr>
          <p:cNvPr id="7" name="TextBox 6">
            <a:extLst>
              <a:ext uri="{FF2B5EF4-FFF2-40B4-BE49-F238E27FC236}">
                <a16:creationId xmlns:a16="http://schemas.microsoft.com/office/drawing/2014/main" id="{09491D1B-2A5C-E24A-BFFA-391D156313AD}"/>
              </a:ext>
            </a:extLst>
          </p:cNvPr>
          <p:cNvSpPr txBox="1"/>
          <p:nvPr/>
        </p:nvSpPr>
        <p:spPr>
          <a:xfrm>
            <a:off x="373647" y="4841334"/>
            <a:ext cx="3667152" cy="430887"/>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400"/>
              <a:t>Mavorixafor exposures tracked with increase in key WBC counts in all patients </a:t>
            </a:r>
          </a:p>
        </p:txBody>
      </p:sp>
      <p:sp>
        <p:nvSpPr>
          <p:cNvPr id="10" name="TextBox 9">
            <a:extLst>
              <a:ext uri="{FF2B5EF4-FFF2-40B4-BE49-F238E27FC236}">
                <a16:creationId xmlns:a16="http://schemas.microsoft.com/office/drawing/2014/main" id="{93F64A45-B2F2-0B4D-AFB6-0E71BE2DE424}"/>
              </a:ext>
            </a:extLst>
          </p:cNvPr>
          <p:cNvSpPr txBox="1"/>
          <p:nvPr/>
        </p:nvSpPr>
        <p:spPr>
          <a:xfrm>
            <a:off x="4275581" y="4841333"/>
            <a:ext cx="3673475" cy="861774"/>
          </a:xfrm>
          <a:prstGeom prst="rect">
            <a:avLst/>
          </a:prstGeom>
          <a:noFill/>
        </p:spPr>
        <p:txBody>
          <a:bodyPr wrap="square" lIns="0" tIns="0" rIns="0" bIns="0" rtlCol="0">
            <a:spAutoFit/>
          </a:bodyPr>
          <a:lstStyle/>
          <a:p>
            <a:pPr marL="171450" indent="-171450">
              <a:buClr>
                <a:schemeClr val="bg2"/>
              </a:buClr>
              <a:buFont typeface="Arial" panose="020B0604020202020204" pitchFamily="34" charset="0"/>
              <a:buChar char="•"/>
            </a:pPr>
            <a:r>
              <a:rPr lang="en-GB" sz="1400"/>
              <a:t>Median absolute serum IgM levels decreased to 9.93 g/L (N=4) </a:t>
            </a:r>
            <a:br>
              <a:rPr lang="en-GB" sz="1400"/>
            </a:br>
            <a:r>
              <a:rPr lang="en-GB" sz="1400"/>
              <a:t>(range 0.87-37.36 g/L) at 6 months from pretreatment levels of 23.56 g/L (N=4)</a:t>
            </a:r>
            <a:endParaRPr lang="en-IT" sz="1400"/>
          </a:p>
        </p:txBody>
      </p:sp>
      <p:sp>
        <p:nvSpPr>
          <p:cNvPr id="14" name="Rectangle 13">
            <a:extLst>
              <a:ext uri="{FF2B5EF4-FFF2-40B4-BE49-F238E27FC236}">
                <a16:creationId xmlns:a16="http://schemas.microsoft.com/office/drawing/2014/main" id="{5A6C3B90-917B-4B40-95A9-0CA655415FE1}"/>
              </a:ext>
            </a:extLst>
          </p:cNvPr>
          <p:cNvSpPr/>
          <p:nvPr/>
        </p:nvSpPr>
        <p:spPr>
          <a:xfrm>
            <a:off x="8109133" y="4841333"/>
            <a:ext cx="3673027" cy="1292662"/>
          </a:xfrm>
          <a:prstGeom prst="rect">
            <a:avLst/>
          </a:prstGeom>
        </p:spPr>
        <p:txBody>
          <a:bodyPr wrap="square" lIns="0" tIns="0" rIns="0" bIns="0">
            <a:spAutoFit/>
          </a:bodyPr>
          <a:lstStyle/>
          <a:p>
            <a:pPr marL="285750" indent="-285750">
              <a:buClr>
                <a:schemeClr val="bg2"/>
              </a:buClr>
              <a:buFont typeface="Arial" panose="020B0604020202020204" pitchFamily="34" charset="0"/>
              <a:buChar char="•"/>
            </a:pPr>
            <a:r>
              <a:rPr lang="en-GB" sz="1400">
                <a:latin typeface="Arial" panose="020B0604020202020204" pitchFamily="34" charset="0"/>
              </a:rPr>
              <a:t>2 of 4 patients at 6 months had ≥50% reduction in serum IgM from baseline; </a:t>
            </a:r>
            <a:br>
              <a:rPr lang="en-GB" sz="1400">
                <a:latin typeface="Arial" panose="020B0604020202020204" pitchFamily="34" charset="0"/>
              </a:rPr>
            </a:br>
            <a:r>
              <a:rPr lang="en-GB" sz="1400">
                <a:latin typeface="Arial" panose="020B0604020202020204" pitchFamily="34" charset="0"/>
              </a:rPr>
              <a:t>1 of 4 patients at 6 months had ≥90% reduction in serum IgM from baseline and had absolute IgM levels within normal range </a:t>
            </a:r>
            <a:endParaRPr lang="en-GB" sz="1400">
              <a:effectLst/>
              <a:latin typeface="Arial" panose="020B0604020202020204" pitchFamily="34" charset="0"/>
            </a:endParaRPr>
          </a:p>
        </p:txBody>
      </p:sp>
      <p:grpSp>
        <p:nvGrpSpPr>
          <p:cNvPr id="55" name="Gruppieren 54">
            <a:extLst>
              <a:ext uri="{FF2B5EF4-FFF2-40B4-BE49-F238E27FC236}">
                <a16:creationId xmlns:a16="http://schemas.microsoft.com/office/drawing/2014/main" id="{41B88DDF-E324-4382-A162-799F1D339BC4}"/>
              </a:ext>
            </a:extLst>
          </p:cNvPr>
          <p:cNvGrpSpPr/>
          <p:nvPr/>
        </p:nvGrpSpPr>
        <p:grpSpPr>
          <a:xfrm>
            <a:off x="1071450" y="3864391"/>
            <a:ext cx="2789633" cy="249423"/>
            <a:chOff x="1129701" y="3613969"/>
            <a:chExt cx="2789633" cy="249423"/>
          </a:xfrm>
        </p:grpSpPr>
        <p:grpSp>
          <p:nvGrpSpPr>
            <p:cNvPr id="40" name="Gruppieren 39">
              <a:extLst>
                <a:ext uri="{FF2B5EF4-FFF2-40B4-BE49-F238E27FC236}">
                  <a16:creationId xmlns:a16="http://schemas.microsoft.com/office/drawing/2014/main" id="{B34F9B1E-DB6A-4AA6-BCC6-73E2A2AB8171}"/>
                </a:ext>
              </a:extLst>
            </p:cNvPr>
            <p:cNvGrpSpPr/>
            <p:nvPr/>
          </p:nvGrpSpPr>
          <p:grpSpPr>
            <a:xfrm>
              <a:off x="1257299" y="3614739"/>
              <a:ext cx="2538414" cy="45242"/>
              <a:chOff x="1257299" y="3614739"/>
              <a:chExt cx="2538414" cy="45242"/>
            </a:xfrm>
          </p:grpSpPr>
          <p:cxnSp>
            <p:nvCxnSpPr>
              <p:cNvPr id="29" name="Gerader Verbinder 28">
                <a:extLst>
                  <a:ext uri="{FF2B5EF4-FFF2-40B4-BE49-F238E27FC236}">
                    <a16:creationId xmlns:a16="http://schemas.microsoft.com/office/drawing/2014/main" id="{71431105-6E4D-4DE6-8306-A39862015931}"/>
                  </a:ext>
                </a:extLst>
              </p:cNvPr>
              <p:cNvCxnSpPr>
                <a:cxnSpLocks/>
              </p:cNvCxnSpPr>
              <p:nvPr/>
            </p:nvCxnSpPr>
            <p:spPr>
              <a:xfrm>
                <a:off x="1257300" y="3614739"/>
                <a:ext cx="25384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4B8B37BD-E1F4-42A9-AC0A-530E2DE84F4D}"/>
                  </a:ext>
                </a:extLst>
              </p:cNvPr>
              <p:cNvCxnSpPr>
                <a:cxnSpLocks/>
              </p:cNvCxnSpPr>
              <p:nvPr/>
            </p:nvCxnSpPr>
            <p:spPr>
              <a:xfrm>
                <a:off x="1897855" y="3614739"/>
                <a:ext cx="0" cy="4524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C8AE8CC5-40C4-411C-88ED-E90F6F8F209E}"/>
                  </a:ext>
                </a:extLst>
              </p:cNvPr>
              <p:cNvCxnSpPr>
                <a:cxnSpLocks/>
              </p:cNvCxnSpPr>
              <p:nvPr/>
            </p:nvCxnSpPr>
            <p:spPr>
              <a:xfrm>
                <a:off x="1257299" y="3614739"/>
                <a:ext cx="0" cy="4524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7CC488EE-F0F4-49FC-B060-A22DCF4A62D8}"/>
                  </a:ext>
                </a:extLst>
              </p:cNvPr>
              <p:cNvCxnSpPr>
                <a:cxnSpLocks/>
              </p:cNvCxnSpPr>
              <p:nvPr/>
            </p:nvCxnSpPr>
            <p:spPr>
              <a:xfrm>
                <a:off x="2526506" y="3614739"/>
                <a:ext cx="0" cy="4524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B3F98A88-99A8-4F2C-94B0-A6831571E881}"/>
                  </a:ext>
                </a:extLst>
              </p:cNvPr>
              <p:cNvCxnSpPr>
                <a:cxnSpLocks/>
              </p:cNvCxnSpPr>
              <p:nvPr/>
            </p:nvCxnSpPr>
            <p:spPr>
              <a:xfrm>
                <a:off x="3167062" y="3614739"/>
                <a:ext cx="0" cy="4524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E01EB337-7D72-4248-8D77-1D0FE80D407F}"/>
                  </a:ext>
                </a:extLst>
              </p:cNvPr>
              <p:cNvCxnSpPr>
                <a:cxnSpLocks/>
              </p:cNvCxnSpPr>
              <p:nvPr/>
            </p:nvCxnSpPr>
            <p:spPr>
              <a:xfrm>
                <a:off x="3795713" y="3614739"/>
                <a:ext cx="0" cy="4524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1" name="Textfeld 40">
              <a:extLst>
                <a:ext uri="{FF2B5EF4-FFF2-40B4-BE49-F238E27FC236}">
                  <a16:creationId xmlns:a16="http://schemas.microsoft.com/office/drawing/2014/main" id="{6C9FF1FF-323F-469E-96BD-DB1FA4887969}"/>
                </a:ext>
              </a:extLst>
            </p:cNvPr>
            <p:cNvSpPr txBox="1"/>
            <p:nvPr/>
          </p:nvSpPr>
          <p:spPr>
            <a:xfrm>
              <a:off x="1129701" y="3614739"/>
              <a:ext cx="255198" cy="246221"/>
            </a:xfrm>
            <a:prstGeom prst="rect">
              <a:avLst/>
            </a:prstGeom>
            <a:noFill/>
          </p:spPr>
          <p:txBody>
            <a:bodyPr wrap="none" rtlCol="0">
              <a:spAutoFit/>
            </a:bodyPr>
            <a:lstStyle/>
            <a:p>
              <a:r>
                <a:rPr lang="de-DE" sz="1000"/>
                <a:t>0</a:t>
              </a:r>
            </a:p>
          </p:txBody>
        </p:sp>
        <p:sp>
          <p:nvSpPr>
            <p:cNvPr id="43" name="Textfeld 42">
              <a:extLst>
                <a:ext uri="{FF2B5EF4-FFF2-40B4-BE49-F238E27FC236}">
                  <a16:creationId xmlns:a16="http://schemas.microsoft.com/office/drawing/2014/main" id="{797D6EB7-D15E-46E2-95A8-CE712B4C814E}"/>
                </a:ext>
              </a:extLst>
            </p:cNvPr>
            <p:cNvSpPr txBox="1"/>
            <p:nvPr/>
          </p:nvSpPr>
          <p:spPr>
            <a:xfrm>
              <a:off x="1770256" y="3617032"/>
              <a:ext cx="255198" cy="246221"/>
            </a:xfrm>
            <a:prstGeom prst="rect">
              <a:avLst/>
            </a:prstGeom>
            <a:noFill/>
          </p:spPr>
          <p:txBody>
            <a:bodyPr wrap="none" rtlCol="0">
              <a:spAutoFit/>
            </a:bodyPr>
            <a:lstStyle/>
            <a:p>
              <a:r>
                <a:rPr lang="de-DE" sz="1000"/>
                <a:t>1</a:t>
              </a:r>
            </a:p>
          </p:txBody>
        </p:sp>
        <p:sp>
          <p:nvSpPr>
            <p:cNvPr id="44" name="Textfeld 43">
              <a:extLst>
                <a:ext uri="{FF2B5EF4-FFF2-40B4-BE49-F238E27FC236}">
                  <a16:creationId xmlns:a16="http://schemas.microsoft.com/office/drawing/2014/main" id="{51B77F28-74DE-40B4-AC06-385C872BB0ED}"/>
                </a:ext>
              </a:extLst>
            </p:cNvPr>
            <p:cNvSpPr txBox="1"/>
            <p:nvPr/>
          </p:nvSpPr>
          <p:spPr>
            <a:xfrm>
              <a:off x="2397960" y="3616019"/>
              <a:ext cx="255198" cy="246221"/>
            </a:xfrm>
            <a:prstGeom prst="rect">
              <a:avLst/>
            </a:prstGeom>
            <a:noFill/>
          </p:spPr>
          <p:txBody>
            <a:bodyPr wrap="none" rtlCol="0">
              <a:spAutoFit/>
            </a:bodyPr>
            <a:lstStyle/>
            <a:p>
              <a:r>
                <a:rPr lang="de-DE" sz="1000"/>
                <a:t>2</a:t>
              </a:r>
            </a:p>
          </p:txBody>
        </p:sp>
        <p:sp>
          <p:nvSpPr>
            <p:cNvPr id="45" name="Textfeld 44">
              <a:extLst>
                <a:ext uri="{FF2B5EF4-FFF2-40B4-BE49-F238E27FC236}">
                  <a16:creationId xmlns:a16="http://schemas.microsoft.com/office/drawing/2014/main" id="{A0E03AB5-8718-4232-A248-92752904CC11}"/>
                </a:ext>
              </a:extLst>
            </p:cNvPr>
            <p:cNvSpPr txBox="1"/>
            <p:nvPr/>
          </p:nvSpPr>
          <p:spPr>
            <a:xfrm>
              <a:off x="3041844" y="3617171"/>
              <a:ext cx="255198" cy="246221"/>
            </a:xfrm>
            <a:prstGeom prst="rect">
              <a:avLst/>
            </a:prstGeom>
            <a:noFill/>
          </p:spPr>
          <p:txBody>
            <a:bodyPr wrap="none" rtlCol="0">
              <a:spAutoFit/>
            </a:bodyPr>
            <a:lstStyle/>
            <a:p>
              <a:r>
                <a:rPr lang="de-DE" sz="1000"/>
                <a:t>3</a:t>
              </a:r>
            </a:p>
          </p:txBody>
        </p:sp>
        <p:sp>
          <p:nvSpPr>
            <p:cNvPr id="46" name="Textfeld 45">
              <a:extLst>
                <a:ext uri="{FF2B5EF4-FFF2-40B4-BE49-F238E27FC236}">
                  <a16:creationId xmlns:a16="http://schemas.microsoft.com/office/drawing/2014/main" id="{563CF83E-A070-46D7-AF5F-E1D22ECC1D8C}"/>
                </a:ext>
              </a:extLst>
            </p:cNvPr>
            <p:cNvSpPr txBox="1"/>
            <p:nvPr/>
          </p:nvSpPr>
          <p:spPr>
            <a:xfrm>
              <a:off x="3664136" y="3613969"/>
              <a:ext cx="255198" cy="246221"/>
            </a:xfrm>
            <a:prstGeom prst="rect">
              <a:avLst/>
            </a:prstGeom>
            <a:noFill/>
          </p:spPr>
          <p:txBody>
            <a:bodyPr wrap="none" rtlCol="0">
              <a:spAutoFit/>
            </a:bodyPr>
            <a:lstStyle/>
            <a:p>
              <a:r>
                <a:rPr lang="de-DE" sz="1000"/>
                <a:t>4</a:t>
              </a:r>
            </a:p>
          </p:txBody>
        </p:sp>
      </p:grpSp>
      <p:sp>
        <p:nvSpPr>
          <p:cNvPr id="56" name="Textfeld 55">
            <a:extLst>
              <a:ext uri="{FF2B5EF4-FFF2-40B4-BE49-F238E27FC236}">
                <a16:creationId xmlns:a16="http://schemas.microsoft.com/office/drawing/2014/main" id="{A6E0ACB0-7127-41B3-B69E-96FD4E91ECE2}"/>
              </a:ext>
            </a:extLst>
          </p:cNvPr>
          <p:cNvSpPr txBox="1"/>
          <p:nvPr/>
        </p:nvSpPr>
        <p:spPr>
          <a:xfrm>
            <a:off x="2206515" y="4036978"/>
            <a:ext cx="524503" cy="246221"/>
          </a:xfrm>
          <a:prstGeom prst="rect">
            <a:avLst/>
          </a:prstGeom>
          <a:noFill/>
        </p:spPr>
        <p:txBody>
          <a:bodyPr wrap="none" rtlCol="0">
            <a:spAutoFit/>
          </a:bodyPr>
          <a:lstStyle/>
          <a:p>
            <a:r>
              <a:rPr lang="de-DE" sz="1000" b="1"/>
              <a:t>Cycle</a:t>
            </a:r>
          </a:p>
        </p:txBody>
      </p:sp>
      <p:grpSp>
        <p:nvGrpSpPr>
          <p:cNvPr id="59" name="Gruppieren 58">
            <a:extLst>
              <a:ext uri="{FF2B5EF4-FFF2-40B4-BE49-F238E27FC236}">
                <a16:creationId xmlns:a16="http://schemas.microsoft.com/office/drawing/2014/main" id="{781D93E4-7A9F-471C-8848-DE906C3F8C71}"/>
              </a:ext>
            </a:extLst>
          </p:cNvPr>
          <p:cNvGrpSpPr/>
          <p:nvPr/>
        </p:nvGrpSpPr>
        <p:grpSpPr>
          <a:xfrm>
            <a:off x="350675" y="2214037"/>
            <a:ext cx="851242" cy="1787907"/>
            <a:chOff x="408926" y="1963615"/>
            <a:chExt cx="851242" cy="1787907"/>
          </a:xfrm>
        </p:grpSpPr>
        <p:grpSp>
          <p:nvGrpSpPr>
            <p:cNvPr id="54" name="Gruppieren 53">
              <a:extLst>
                <a:ext uri="{FF2B5EF4-FFF2-40B4-BE49-F238E27FC236}">
                  <a16:creationId xmlns:a16="http://schemas.microsoft.com/office/drawing/2014/main" id="{D7157FD2-3FA8-4706-9DB7-ED64317D0E13}"/>
                </a:ext>
              </a:extLst>
            </p:cNvPr>
            <p:cNvGrpSpPr/>
            <p:nvPr/>
          </p:nvGrpSpPr>
          <p:grpSpPr>
            <a:xfrm>
              <a:off x="928395" y="1963615"/>
              <a:ext cx="331773" cy="1772042"/>
              <a:chOff x="928395" y="1963615"/>
              <a:chExt cx="331773" cy="1772042"/>
            </a:xfrm>
          </p:grpSpPr>
          <p:grpSp>
            <p:nvGrpSpPr>
              <p:cNvPr id="27" name="Gruppieren 26">
                <a:extLst>
                  <a:ext uri="{FF2B5EF4-FFF2-40B4-BE49-F238E27FC236}">
                    <a16:creationId xmlns:a16="http://schemas.microsoft.com/office/drawing/2014/main" id="{F2AC424D-EF53-44A6-B27E-D48F17AC9F2D}"/>
                  </a:ext>
                </a:extLst>
              </p:cNvPr>
              <p:cNvGrpSpPr/>
              <p:nvPr/>
            </p:nvGrpSpPr>
            <p:grpSpPr>
              <a:xfrm>
                <a:off x="1204913" y="2088356"/>
                <a:ext cx="52387" cy="1535907"/>
                <a:chOff x="1204913" y="2088356"/>
                <a:chExt cx="52387" cy="1535907"/>
              </a:xfrm>
            </p:grpSpPr>
            <p:cxnSp>
              <p:nvCxnSpPr>
                <p:cNvPr id="5" name="Gerader Verbinder 4">
                  <a:extLst>
                    <a:ext uri="{FF2B5EF4-FFF2-40B4-BE49-F238E27FC236}">
                      <a16:creationId xmlns:a16="http://schemas.microsoft.com/office/drawing/2014/main" id="{84B8F476-958D-4C20-BC65-5C555A706728}"/>
                    </a:ext>
                  </a:extLst>
                </p:cNvPr>
                <p:cNvCxnSpPr>
                  <a:cxnSpLocks/>
                </p:cNvCxnSpPr>
                <p:nvPr/>
              </p:nvCxnSpPr>
              <p:spPr>
                <a:xfrm>
                  <a:off x="1257300" y="2088356"/>
                  <a:ext cx="0" cy="15359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29FE7020-F4D4-41B6-A08F-B7761837B9E2}"/>
                    </a:ext>
                  </a:extLst>
                </p:cNvPr>
                <p:cNvCxnSpPr>
                  <a:cxnSpLocks/>
                </p:cNvCxnSpPr>
                <p:nvPr/>
              </p:nvCxnSpPr>
              <p:spPr>
                <a:xfrm flipH="1">
                  <a:off x="1204913" y="2088356"/>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81A19378-7C10-4F82-9F43-2A3063686FB3}"/>
                    </a:ext>
                  </a:extLst>
                </p:cNvPr>
                <p:cNvCxnSpPr>
                  <a:cxnSpLocks/>
                </p:cNvCxnSpPr>
                <p:nvPr/>
              </p:nvCxnSpPr>
              <p:spPr>
                <a:xfrm flipH="1">
                  <a:off x="1204913" y="2338388"/>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2C468739-22DE-48B8-A4A5-65B34F1610E5}"/>
                    </a:ext>
                  </a:extLst>
                </p:cNvPr>
                <p:cNvCxnSpPr>
                  <a:cxnSpLocks/>
                </p:cNvCxnSpPr>
                <p:nvPr/>
              </p:nvCxnSpPr>
              <p:spPr>
                <a:xfrm flipH="1">
                  <a:off x="1204913" y="2600325"/>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A6CDE7EE-A4A5-4A2D-B85A-A696E242C125}"/>
                    </a:ext>
                  </a:extLst>
                </p:cNvPr>
                <p:cNvCxnSpPr>
                  <a:cxnSpLocks/>
                </p:cNvCxnSpPr>
                <p:nvPr/>
              </p:nvCxnSpPr>
              <p:spPr>
                <a:xfrm flipH="1">
                  <a:off x="1204913" y="2856309"/>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B79C45F3-B7CC-414F-826A-3A8554F294D2}"/>
                    </a:ext>
                  </a:extLst>
                </p:cNvPr>
                <p:cNvCxnSpPr>
                  <a:cxnSpLocks/>
                </p:cNvCxnSpPr>
                <p:nvPr/>
              </p:nvCxnSpPr>
              <p:spPr>
                <a:xfrm flipH="1">
                  <a:off x="1204913" y="3111103"/>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F0498208-4541-42A8-82F8-DEF3BB46BB30}"/>
                    </a:ext>
                  </a:extLst>
                </p:cNvPr>
                <p:cNvCxnSpPr>
                  <a:cxnSpLocks/>
                </p:cNvCxnSpPr>
                <p:nvPr/>
              </p:nvCxnSpPr>
              <p:spPr>
                <a:xfrm flipH="1">
                  <a:off x="1204913" y="3370659"/>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D9C5635C-AA4F-4950-A62F-351109045C33}"/>
                    </a:ext>
                  </a:extLst>
                </p:cNvPr>
                <p:cNvCxnSpPr>
                  <a:cxnSpLocks/>
                </p:cNvCxnSpPr>
                <p:nvPr/>
              </p:nvCxnSpPr>
              <p:spPr>
                <a:xfrm flipH="1">
                  <a:off x="1204913" y="3614739"/>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2" name="Textfeld 41">
                <a:extLst>
                  <a:ext uri="{FF2B5EF4-FFF2-40B4-BE49-F238E27FC236}">
                    <a16:creationId xmlns:a16="http://schemas.microsoft.com/office/drawing/2014/main" id="{6DAA666E-CA79-4192-BB01-65A0C8AC1CA8}"/>
                  </a:ext>
                </a:extLst>
              </p:cNvPr>
              <p:cNvSpPr txBox="1"/>
              <p:nvPr/>
            </p:nvSpPr>
            <p:spPr>
              <a:xfrm>
                <a:off x="1004970" y="3489436"/>
                <a:ext cx="255198" cy="246221"/>
              </a:xfrm>
              <a:prstGeom prst="rect">
                <a:avLst/>
              </a:prstGeom>
              <a:noFill/>
            </p:spPr>
            <p:txBody>
              <a:bodyPr wrap="none" rtlCol="0">
                <a:spAutoFit/>
              </a:bodyPr>
              <a:lstStyle/>
              <a:p>
                <a:r>
                  <a:rPr lang="de-DE" sz="1000"/>
                  <a:t>0</a:t>
                </a:r>
              </a:p>
            </p:txBody>
          </p:sp>
          <p:sp>
            <p:nvSpPr>
              <p:cNvPr id="47" name="Textfeld 46">
                <a:extLst>
                  <a:ext uri="{FF2B5EF4-FFF2-40B4-BE49-F238E27FC236}">
                    <a16:creationId xmlns:a16="http://schemas.microsoft.com/office/drawing/2014/main" id="{BC01C624-2343-4E27-94E9-D6CB4BE0D52B}"/>
                  </a:ext>
                </a:extLst>
              </p:cNvPr>
              <p:cNvSpPr txBox="1"/>
              <p:nvPr/>
            </p:nvSpPr>
            <p:spPr>
              <a:xfrm>
                <a:off x="1001761" y="3243018"/>
                <a:ext cx="255198" cy="246221"/>
              </a:xfrm>
              <a:prstGeom prst="rect">
                <a:avLst/>
              </a:prstGeom>
              <a:noFill/>
            </p:spPr>
            <p:txBody>
              <a:bodyPr wrap="none" rtlCol="0">
                <a:spAutoFit/>
              </a:bodyPr>
              <a:lstStyle/>
              <a:p>
                <a:r>
                  <a:rPr lang="de-DE" sz="1000"/>
                  <a:t>5</a:t>
                </a:r>
              </a:p>
            </p:txBody>
          </p:sp>
          <p:sp>
            <p:nvSpPr>
              <p:cNvPr id="48" name="Textfeld 47">
                <a:extLst>
                  <a:ext uri="{FF2B5EF4-FFF2-40B4-BE49-F238E27FC236}">
                    <a16:creationId xmlns:a16="http://schemas.microsoft.com/office/drawing/2014/main" id="{604008E3-3212-4158-B42C-933D53BE19A1}"/>
                  </a:ext>
                </a:extLst>
              </p:cNvPr>
              <p:cNvSpPr txBox="1"/>
              <p:nvPr/>
            </p:nvSpPr>
            <p:spPr>
              <a:xfrm>
                <a:off x="932706" y="2983367"/>
                <a:ext cx="325730" cy="246221"/>
              </a:xfrm>
              <a:prstGeom prst="rect">
                <a:avLst/>
              </a:prstGeom>
              <a:noFill/>
            </p:spPr>
            <p:txBody>
              <a:bodyPr wrap="none" rtlCol="0">
                <a:spAutoFit/>
              </a:bodyPr>
              <a:lstStyle/>
              <a:p>
                <a:r>
                  <a:rPr lang="de-DE" sz="1000"/>
                  <a:t>10</a:t>
                </a:r>
              </a:p>
            </p:txBody>
          </p:sp>
          <p:sp>
            <p:nvSpPr>
              <p:cNvPr id="49" name="Textfeld 48">
                <a:extLst>
                  <a:ext uri="{FF2B5EF4-FFF2-40B4-BE49-F238E27FC236}">
                    <a16:creationId xmlns:a16="http://schemas.microsoft.com/office/drawing/2014/main" id="{C366DCA2-F87B-4680-88D0-AEFCC3F4922C}"/>
                  </a:ext>
                </a:extLst>
              </p:cNvPr>
              <p:cNvSpPr txBox="1"/>
              <p:nvPr/>
            </p:nvSpPr>
            <p:spPr>
              <a:xfrm>
                <a:off x="928395" y="2732441"/>
                <a:ext cx="325730" cy="246221"/>
              </a:xfrm>
              <a:prstGeom prst="rect">
                <a:avLst/>
              </a:prstGeom>
              <a:noFill/>
            </p:spPr>
            <p:txBody>
              <a:bodyPr wrap="none" rtlCol="0">
                <a:spAutoFit/>
              </a:bodyPr>
              <a:lstStyle/>
              <a:p>
                <a:r>
                  <a:rPr lang="de-DE" sz="1000"/>
                  <a:t>15</a:t>
                </a:r>
              </a:p>
            </p:txBody>
          </p:sp>
          <p:sp>
            <p:nvSpPr>
              <p:cNvPr id="50" name="Textfeld 49">
                <a:extLst>
                  <a:ext uri="{FF2B5EF4-FFF2-40B4-BE49-F238E27FC236}">
                    <a16:creationId xmlns:a16="http://schemas.microsoft.com/office/drawing/2014/main" id="{6E9C110F-31AA-4C22-9618-A0A62E910CCC}"/>
                  </a:ext>
                </a:extLst>
              </p:cNvPr>
              <p:cNvSpPr txBox="1"/>
              <p:nvPr/>
            </p:nvSpPr>
            <p:spPr>
              <a:xfrm>
                <a:off x="928994" y="2472712"/>
                <a:ext cx="325730" cy="246221"/>
              </a:xfrm>
              <a:prstGeom prst="rect">
                <a:avLst/>
              </a:prstGeom>
              <a:noFill/>
            </p:spPr>
            <p:txBody>
              <a:bodyPr wrap="none" rtlCol="0">
                <a:spAutoFit/>
              </a:bodyPr>
              <a:lstStyle/>
              <a:p>
                <a:r>
                  <a:rPr lang="de-DE" sz="1000"/>
                  <a:t>20</a:t>
                </a:r>
              </a:p>
            </p:txBody>
          </p:sp>
          <p:sp>
            <p:nvSpPr>
              <p:cNvPr id="51" name="Textfeld 50">
                <a:extLst>
                  <a:ext uri="{FF2B5EF4-FFF2-40B4-BE49-F238E27FC236}">
                    <a16:creationId xmlns:a16="http://schemas.microsoft.com/office/drawing/2014/main" id="{E2D184F2-32F8-4D5D-BA52-20481A01131B}"/>
                  </a:ext>
                </a:extLst>
              </p:cNvPr>
              <p:cNvSpPr txBox="1"/>
              <p:nvPr/>
            </p:nvSpPr>
            <p:spPr>
              <a:xfrm>
                <a:off x="929984" y="1963615"/>
                <a:ext cx="325730" cy="246221"/>
              </a:xfrm>
              <a:prstGeom prst="rect">
                <a:avLst/>
              </a:prstGeom>
              <a:noFill/>
            </p:spPr>
            <p:txBody>
              <a:bodyPr wrap="none" rtlCol="0">
                <a:spAutoFit/>
              </a:bodyPr>
              <a:lstStyle/>
              <a:p>
                <a:r>
                  <a:rPr lang="de-DE" sz="1000"/>
                  <a:t>20</a:t>
                </a:r>
              </a:p>
            </p:txBody>
          </p:sp>
          <p:sp>
            <p:nvSpPr>
              <p:cNvPr id="52" name="Textfeld 51">
                <a:extLst>
                  <a:ext uri="{FF2B5EF4-FFF2-40B4-BE49-F238E27FC236}">
                    <a16:creationId xmlns:a16="http://schemas.microsoft.com/office/drawing/2014/main" id="{EB563F65-3B69-4C4B-9351-2A80330A4D9C}"/>
                  </a:ext>
                </a:extLst>
              </p:cNvPr>
              <p:cNvSpPr txBox="1"/>
              <p:nvPr/>
            </p:nvSpPr>
            <p:spPr>
              <a:xfrm>
                <a:off x="929984" y="2210775"/>
                <a:ext cx="325730" cy="246221"/>
              </a:xfrm>
              <a:prstGeom prst="rect">
                <a:avLst/>
              </a:prstGeom>
              <a:noFill/>
            </p:spPr>
            <p:txBody>
              <a:bodyPr wrap="none" rtlCol="0">
                <a:spAutoFit/>
              </a:bodyPr>
              <a:lstStyle/>
              <a:p>
                <a:r>
                  <a:rPr lang="de-DE" sz="1000"/>
                  <a:t>25</a:t>
                </a:r>
              </a:p>
            </p:txBody>
          </p:sp>
        </p:grpSp>
        <p:sp>
          <p:nvSpPr>
            <p:cNvPr id="58" name="Textfeld 57">
              <a:extLst>
                <a:ext uri="{FF2B5EF4-FFF2-40B4-BE49-F238E27FC236}">
                  <a16:creationId xmlns:a16="http://schemas.microsoft.com/office/drawing/2014/main" id="{C18BAFB3-62C5-467A-9995-B9E5B31D944A}"/>
                </a:ext>
              </a:extLst>
            </p:cNvPr>
            <p:cNvSpPr txBox="1"/>
            <p:nvPr/>
          </p:nvSpPr>
          <p:spPr>
            <a:xfrm rot="16200000">
              <a:off x="-170380" y="2618218"/>
              <a:ext cx="1712610" cy="553998"/>
            </a:xfrm>
            <a:prstGeom prst="rect">
              <a:avLst/>
            </a:prstGeom>
            <a:noFill/>
          </p:spPr>
          <p:txBody>
            <a:bodyPr wrap="square" rtlCol="0">
              <a:spAutoFit/>
            </a:bodyPr>
            <a:lstStyle/>
            <a:p>
              <a:pPr algn="ctr"/>
              <a:r>
                <a:rPr lang="de-DE" sz="1000" b="1"/>
                <a:t>Maximum Counts </a:t>
              </a:r>
              <a:r>
                <a:rPr lang="de-DE" sz="1000" b="1" err="1"/>
                <a:t>of</a:t>
              </a:r>
              <a:r>
                <a:rPr lang="de-DE" sz="1000" b="1"/>
                <a:t> </a:t>
              </a:r>
              <a:r>
                <a:rPr lang="de-DE" sz="1000" b="1" err="1"/>
                <a:t>Leukocytes</a:t>
              </a:r>
              <a:r>
                <a:rPr lang="de-DE" sz="1000" b="1"/>
                <a:t> (10</a:t>
              </a:r>
              <a:r>
                <a:rPr lang="de-DE" sz="1000" b="1" baseline="30000"/>
                <a:t>9</a:t>
              </a:r>
              <a:r>
                <a:rPr lang="de-DE" sz="1000" b="1"/>
                <a:t>/L) </a:t>
              </a:r>
              <a:r>
                <a:rPr lang="de-DE" sz="1000" b="1" err="1"/>
                <a:t>Mean</a:t>
              </a:r>
              <a:r>
                <a:rPr lang="de-DE" sz="1000" b="1"/>
                <a:t> ± 1 SEM</a:t>
              </a:r>
            </a:p>
          </p:txBody>
        </p:sp>
      </p:grpSp>
      <p:sp>
        <p:nvSpPr>
          <p:cNvPr id="60" name="Freihandform: Form 59">
            <a:extLst>
              <a:ext uri="{FF2B5EF4-FFF2-40B4-BE49-F238E27FC236}">
                <a16:creationId xmlns:a16="http://schemas.microsoft.com/office/drawing/2014/main" id="{AB59D55F-6B38-421C-8887-492D8A935540}"/>
              </a:ext>
            </a:extLst>
          </p:cNvPr>
          <p:cNvSpPr/>
          <p:nvPr/>
        </p:nvSpPr>
        <p:spPr>
          <a:xfrm>
            <a:off x="1201430" y="2960285"/>
            <a:ext cx="2374107" cy="566737"/>
          </a:xfrm>
          <a:custGeom>
            <a:avLst/>
            <a:gdLst>
              <a:gd name="connsiteX0" fmla="*/ 0 w 2374107"/>
              <a:gd name="connsiteY0" fmla="*/ 566737 h 566737"/>
              <a:gd name="connsiteX1" fmla="*/ 628650 w 2374107"/>
              <a:gd name="connsiteY1" fmla="*/ 321468 h 566737"/>
              <a:gd name="connsiteX2" fmla="*/ 1116807 w 2374107"/>
              <a:gd name="connsiteY2" fmla="*/ 278606 h 566737"/>
              <a:gd name="connsiteX3" fmla="*/ 1278732 w 2374107"/>
              <a:gd name="connsiteY3" fmla="*/ 157162 h 566737"/>
              <a:gd name="connsiteX4" fmla="*/ 1745457 w 2374107"/>
              <a:gd name="connsiteY4" fmla="*/ 126206 h 566737"/>
              <a:gd name="connsiteX5" fmla="*/ 1897857 w 2374107"/>
              <a:gd name="connsiteY5" fmla="*/ 0 h 566737"/>
              <a:gd name="connsiteX6" fmla="*/ 2374107 w 2374107"/>
              <a:gd name="connsiteY6" fmla="*/ 166687 h 5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4107" h="566737">
                <a:moveTo>
                  <a:pt x="0" y="566737"/>
                </a:moveTo>
                <a:lnTo>
                  <a:pt x="628650" y="321468"/>
                </a:lnTo>
                <a:lnTo>
                  <a:pt x="1116807" y="278606"/>
                </a:lnTo>
                <a:lnTo>
                  <a:pt x="1278732" y="157162"/>
                </a:lnTo>
                <a:lnTo>
                  <a:pt x="1745457" y="126206"/>
                </a:lnTo>
                <a:lnTo>
                  <a:pt x="1897857" y="0"/>
                </a:lnTo>
                <a:lnTo>
                  <a:pt x="2374107" y="16668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 name="Ellipse 60">
            <a:extLst>
              <a:ext uri="{FF2B5EF4-FFF2-40B4-BE49-F238E27FC236}">
                <a16:creationId xmlns:a16="http://schemas.microsoft.com/office/drawing/2014/main" id="{D4F366D8-7425-491A-BCB2-D0DA877EB6D1}"/>
              </a:ext>
            </a:extLst>
          </p:cNvPr>
          <p:cNvSpPr/>
          <p:nvPr/>
        </p:nvSpPr>
        <p:spPr>
          <a:xfrm>
            <a:off x="1179920" y="3496273"/>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2" name="Ellipse 61">
            <a:extLst>
              <a:ext uri="{FF2B5EF4-FFF2-40B4-BE49-F238E27FC236}">
                <a16:creationId xmlns:a16="http://schemas.microsoft.com/office/drawing/2014/main" id="{AB052983-2160-4A90-AFE9-0F74CF422807}"/>
              </a:ext>
            </a:extLst>
          </p:cNvPr>
          <p:cNvSpPr/>
          <p:nvPr/>
        </p:nvSpPr>
        <p:spPr>
          <a:xfrm>
            <a:off x="1814363" y="325814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3" name="Ellipse 62">
            <a:extLst>
              <a:ext uri="{FF2B5EF4-FFF2-40B4-BE49-F238E27FC236}">
                <a16:creationId xmlns:a16="http://schemas.microsoft.com/office/drawing/2014/main" id="{AD68931C-EA6A-4D1E-AB6F-8704CAA1D3B2}"/>
              </a:ext>
            </a:extLst>
          </p:cNvPr>
          <p:cNvSpPr/>
          <p:nvPr/>
        </p:nvSpPr>
        <p:spPr>
          <a:xfrm>
            <a:off x="2289228" y="3212430"/>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Ellipse 63">
            <a:extLst>
              <a:ext uri="{FF2B5EF4-FFF2-40B4-BE49-F238E27FC236}">
                <a16:creationId xmlns:a16="http://schemas.microsoft.com/office/drawing/2014/main" id="{42DF95F6-9E14-4CDD-9C19-FC86FD8CFAC9}"/>
              </a:ext>
            </a:extLst>
          </p:cNvPr>
          <p:cNvSpPr/>
          <p:nvPr/>
        </p:nvSpPr>
        <p:spPr>
          <a:xfrm>
            <a:off x="2446294" y="309991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Ellipse 64">
            <a:extLst>
              <a:ext uri="{FF2B5EF4-FFF2-40B4-BE49-F238E27FC236}">
                <a16:creationId xmlns:a16="http://schemas.microsoft.com/office/drawing/2014/main" id="{1D9D5F4C-11FF-4D7E-A107-C31DFB21F5F4}"/>
              </a:ext>
            </a:extLst>
          </p:cNvPr>
          <p:cNvSpPr/>
          <p:nvPr/>
        </p:nvSpPr>
        <p:spPr>
          <a:xfrm>
            <a:off x="2918813" y="306101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6" name="Ellipse 65">
            <a:extLst>
              <a:ext uri="{FF2B5EF4-FFF2-40B4-BE49-F238E27FC236}">
                <a16:creationId xmlns:a16="http://schemas.microsoft.com/office/drawing/2014/main" id="{C8132735-0B40-412C-B6EE-72367316F289}"/>
              </a:ext>
            </a:extLst>
          </p:cNvPr>
          <p:cNvSpPr/>
          <p:nvPr/>
        </p:nvSpPr>
        <p:spPr>
          <a:xfrm>
            <a:off x="3081189" y="294307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7" name="Ellipse 66">
            <a:extLst>
              <a:ext uri="{FF2B5EF4-FFF2-40B4-BE49-F238E27FC236}">
                <a16:creationId xmlns:a16="http://schemas.microsoft.com/office/drawing/2014/main" id="{3235605A-68D7-44F8-B308-EFDECC259C39}"/>
              </a:ext>
            </a:extLst>
          </p:cNvPr>
          <p:cNvSpPr/>
          <p:nvPr/>
        </p:nvSpPr>
        <p:spPr>
          <a:xfrm>
            <a:off x="3552383" y="309991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74" name="Gruppieren 73">
            <a:extLst>
              <a:ext uri="{FF2B5EF4-FFF2-40B4-BE49-F238E27FC236}">
                <a16:creationId xmlns:a16="http://schemas.microsoft.com/office/drawing/2014/main" id="{F7A4068D-4D9F-4AAA-A562-3FADD29FC9DA}"/>
              </a:ext>
            </a:extLst>
          </p:cNvPr>
          <p:cNvGrpSpPr/>
          <p:nvPr/>
        </p:nvGrpSpPr>
        <p:grpSpPr>
          <a:xfrm>
            <a:off x="1814363" y="3179111"/>
            <a:ext cx="45719" cy="197892"/>
            <a:chOff x="1872614" y="2928689"/>
            <a:chExt cx="45719" cy="197892"/>
          </a:xfrm>
        </p:grpSpPr>
        <p:cxnSp>
          <p:nvCxnSpPr>
            <p:cNvPr id="69" name="Gerader Verbinder 68">
              <a:extLst>
                <a:ext uri="{FF2B5EF4-FFF2-40B4-BE49-F238E27FC236}">
                  <a16:creationId xmlns:a16="http://schemas.microsoft.com/office/drawing/2014/main" id="{4CEA25B8-4367-412E-A6A8-54F80D06FE1D}"/>
                </a:ext>
              </a:extLst>
            </p:cNvPr>
            <p:cNvCxnSpPr>
              <a:cxnSpLocks/>
            </p:cNvCxnSpPr>
            <p:nvPr/>
          </p:nvCxnSpPr>
          <p:spPr>
            <a:xfrm>
              <a:off x="1895471" y="2928689"/>
              <a:ext cx="0" cy="19789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2" name="Gerader Verbinder 71">
              <a:extLst>
                <a:ext uri="{FF2B5EF4-FFF2-40B4-BE49-F238E27FC236}">
                  <a16:creationId xmlns:a16="http://schemas.microsoft.com/office/drawing/2014/main" id="{FEF2E579-A964-4C54-B9C3-16048D4D2447}"/>
                </a:ext>
              </a:extLst>
            </p:cNvPr>
            <p:cNvCxnSpPr/>
            <p:nvPr/>
          </p:nvCxnSpPr>
          <p:spPr>
            <a:xfrm>
              <a:off x="1872614" y="2928689"/>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3" name="Gerader Verbinder 72">
              <a:extLst>
                <a:ext uri="{FF2B5EF4-FFF2-40B4-BE49-F238E27FC236}">
                  <a16:creationId xmlns:a16="http://schemas.microsoft.com/office/drawing/2014/main" id="{D17A754C-5F8B-4CD3-A0CF-AA330B2429DC}"/>
                </a:ext>
              </a:extLst>
            </p:cNvPr>
            <p:cNvCxnSpPr/>
            <p:nvPr/>
          </p:nvCxnSpPr>
          <p:spPr>
            <a:xfrm>
              <a:off x="1872614" y="3126581"/>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cxnSp>
        <p:nvCxnSpPr>
          <p:cNvPr id="76" name="Gerader Verbinder 75">
            <a:extLst>
              <a:ext uri="{FF2B5EF4-FFF2-40B4-BE49-F238E27FC236}">
                <a16:creationId xmlns:a16="http://schemas.microsoft.com/office/drawing/2014/main" id="{4EDE1C41-D39D-4434-98FF-4AA1077B253D}"/>
              </a:ext>
            </a:extLst>
          </p:cNvPr>
          <p:cNvCxnSpPr>
            <a:cxnSpLocks/>
          </p:cNvCxnSpPr>
          <p:nvPr/>
        </p:nvCxnSpPr>
        <p:spPr>
          <a:xfrm>
            <a:off x="2315837" y="3096174"/>
            <a:ext cx="0" cy="28082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54B5493A-220B-4D75-9860-9ADF66AA1383}"/>
              </a:ext>
            </a:extLst>
          </p:cNvPr>
          <p:cNvCxnSpPr/>
          <p:nvPr/>
        </p:nvCxnSpPr>
        <p:spPr>
          <a:xfrm>
            <a:off x="2292980" y="3096174"/>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7F6F29D0-4B8A-4CB6-AD48-0DD6B1123A65}"/>
              </a:ext>
            </a:extLst>
          </p:cNvPr>
          <p:cNvCxnSpPr>
            <a:cxnSpLocks/>
          </p:cNvCxnSpPr>
          <p:nvPr/>
        </p:nvCxnSpPr>
        <p:spPr>
          <a:xfrm>
            <a:off x="2292980" y="3377002"/>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001AC82A-DE36-4D30-81E2-145715128E6C}"/>
              </a:ext>
            </a:extLst>
          </p:cNvPr>
          <p:cNvCxnSpPr>
            <a:cxnSpLocks/>
          </p:cNvCxnSpPr>
          <p:nvPr/>
        </p:nvCxnSpPr>
        <p:spPr>
          <a:xfrm>
            <a:off x="2467312" y="2988505"/>
            <a:ext cx="0" cy="25297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3E06C7C5-61C9-47A7-BA40-4892497F3103}"/>
              </a:ext>
            </a:extLst>
          </p:cNvPr>
          <p:cNvCxnSpPr/>
          <p:nvPr/>
        </p:nvCxnSpPr>
        <p:spPr>
          <a:xfrm>
            <a:off x="2444455" y="2988505"/>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A42298AC-5C69-4C0C-BA99-55FB2322B63C}"/>
              </a:ext>
            </a:extLst>
          </p:cNvPr>
          <p:cNvCxnSpPr>
            <a:cxnSpLocks/>
          </p:cNvCxnSpPr>
          <p:nvPr/>
        </p:nvCxnSpPr>
        <p:spPr>
          <a:xfrm>
            <a:off x="2444455" y="3241479"/>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6BF5C5D2-A4D5-4070-AA3D-1C916298C0ED}"/>
              </a:ext>
            </a:extLst>
          </p:cNvPr>
          <p:cNvCxnSpPr>
            <a:cxnSpLocks/>
          </p:cNvCxnSpPr>
          <p:nvPr/>
        </p:nvCxnSpPr>
        <p:spPr>
          <a:xfrm>
            <a:off x="2934666" y="2961377"/>
            <a:ext cx="0" cy="251049"/>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000D9DD0-4134-4DD0-8CF6-0CC9CCA52BBF}"/>
              </a:ext>
            </a:extLst>
          </p:cNvPr>
          <p:cNvCxnSpPr/>
          <p:nvPr/>
        </p:nvCxnSpPr>
        <p:spPr>
          <a:xfrm>
            <a:off x="2911809" y="2961377"/>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FD3DCAB7-C37B-47D6-A618-CF9332AEE8FA}"/>
              </a:ext>
            </a:extLst>
          </p:cNvPr>
          <p:cNvCxnSpPr>
            <a:cxnSpLocks/>
          </p:cNvCxnSpPr>
          <p:nvPr/>
        </p:nvCxnSpPr>
        <p:spPr>
          <a:xfrm>
            <a:off x="2911809" y="3212426"/>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52C99372-62E7-4768-9EB6-2B60B0BC184A}"/>
              </a:ext>
            </a:extLst>
          </p:cNvPr>
          <p:cNvCxnSpPr>
            <a:cxnSpLocks/>
          </p:cNvCxnSpPr>
          <p:nvPr/>
        </p:nvCxnSpPr>
        <p:spPr>
          <a:xfrm>
            <a:off x="3105226" y="2813720"/>
            <a:ext cx="0" cy="27491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CD3BFBE7-AD82-43F5-A9F9-2C158243CC9D}"/>
              </a:ext>
            </a:extLst>
          </p:cNvPr>
          <p:cNvCxnSpPr>
            <a:cxnSpLocks/>
          </p:cNvCxnSpPr>
          <p:nvPr/>
        </p:nvCxnSpPr>
        <p:spPr>
          <a:xfrm>
            <a:off x="3082369" y="3088631"/>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395D4774-C6E6-45CC-A2A3-74202CD28C85}"/>
              </a:ext>
            </a:extLst>
          </p:cNvPr>
          <p:cNvCxnSpPr>
            <a:cxnSpLocks/>
          </p:cNvCxnSpPr>
          <p:nvPr/>
        </p:nvCxnSpPr>
        <p:spPr>
          <a:xfrm>
            <a:off x="3082369" y="2813720"/>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E6DB7A40-3D61-4725-B52F-5DEE40E3004B}"/>
              </a:ext>
            </a:extLst>
          </p:cNvPr>
          <p:cNvCxnSpPr>
            <a:cxnSpLocks/>
          </p:cNvCxnSpPr>
          <p:nvPr/>
        </p:nvCxnSpPr>
        <p:spPr>
          <a:xfrm>
            <a:off x="3573403" y="3012671"/>
            <a:ext cx="0" cy="21403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03EBA426-16AD-4105-9C42-8A77F6A424D4}"/>
              </a:ext>
            </a:extLst>
          </p:cNvPr>
          <p:cNvCxnSpPr/>
          <p:nvPr/>
        </p:nvCxnSpPr>
        <p:spPr>
          <a:xfrm>
            <a:off x="3550546" y="3012671"/>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5B45CD25-B378-442E-AF25-441DC9923267}"/>
              </a:ext>
            </a:extLst>
          </p:cNvPr>
          <p:cNvCxnSpPr>
            <a:cxnSpLocks/>
          </p:cNvCxnSpPr>
          <p:nvPr/>
        </p:nvCxnSpPr>
        <p:spPr>
          <a:xfrm>
            <a:off x="3550546" y="3226703"/>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BDDB20A5-727C-4510-ACE4-A41826992504}"/>
              </a:ext>
            </a:extLst>
          </p:cNvPr>
          <p:cNvCxnSpPr>
            <a:cxnSpLocks/>
          </p:cNvCxnSpPr>
          <p:nvPr/>
        </p:nvCxnSpPr>
        <p:spPr>
          <a:xfrm>
            <a:off x="1206132" y="3460682"/>
            <a:ext cx="0" cy="10654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9D1EF9E8-4337-439D-9DA7-6BE817E2A382}"/>
              </a:ext>
            </a:extLst>
          </p:cNvPr>
          <p:cNvCxnSpPr>
            <a:cxnSpLocks/>
          </p:cNvCxnSpPr>
          <p:nvPr/>
        </p:nvCxnSpPr>
        <p:spPr>
          <a:xfrm>
            <a:off x="1183275" y="3460682"/>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1F70C073-1FF6-40B0-8E09-523B9F561055}"/>
              </a:ext>
            </a:extLst>
          </p:cNvPr>
          <p:cNvCxnSpPr>
            <a:cxnSpLocks/>
          </p:cNvCxnSpPr>
          <p:nvPr/>
        </p:nvCxnSpPr>
        <p:spPr>
          <a:xfrm>
            <a:off x="1183275" y="3567222"/>
            <a:ext cx="4571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6170250D-12CB-44A2-BEBC-CB08ADF957EB}"/>
              </a:ext>
            </a:extLst>
          </p:cNvPr>
          <p:cNvCxnSpPr>
            <a:cxnSpLocks/>
          </p:cNvCxnSpPr>
          <p:nvPr/>
        </p:nvCxnSpPr>
        <p:spPr>
          <a:xfrm flipV="1">
            <a:off x="1202779" y="3672874"/>
            <a:ext cx="2344844" cy="6548"/>
          </a:xfrm>
          <a:prstGeom prst="line">
            <a:avLst/>
          </a:prstGeom>
          <a:ln w="95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8FC36E78-D344-4ACD-A4D9-0A588871B2D2}"/>
              </a:ext>
            </a:extLst>
          </p:cNvPr>
          <p:cNvCxnSpPr>
            <a:cxnSpLocks/>
          </p:cNvCxnSpPr>
          <p:nvPr/>
        </p:nvCxnSpPr>
        <p:spPr>
          <a:xfrm flipV="1">
            <a:off x="1198016" y="3308538"/>
            <a:ext cx="2344844" cy="6548"/>
          </a:xfrm>
          <a:prstGeom prst="line">
            <a:avLst/>
          </a:prstGeom>
          <a:ln w="9525">
            <a:solidFill>
              <a:schemeClr val="accent6"/>
            </a:solidFill>
          </a:ln>
        </p:spPr>
        <p:style>
          <a:lnRef idx="1">
            <a:schemeClr val="accent1"/>
          </a:lnRef>
          <a:fillRef idx="0">
            <a:schemeClr val="accent1"/>
          </a:fillRef>
          <a:effectRef idx="0">
            <a:schemeClr val="accent1"/>
          </a:effectRef>
          <a:fontRef idx="minor">
            <a:schemeClr val="tx1"/>
          </a:fontRef>
        </p:style>
      </p:cxnSp>
      <p:sp>
        <p:nvSpPr>
          <p:cNvPr id="104" name="Textfeld 103">
            <a:extLst>
              <a:ext uri="{FF2B5EF4-FFF2-40B4-BE49-F238E27FC236}">
                <a16:creationId xmlns:a16="http://schemas.microsoft.com/office/drawing/2014/main" id="{F839A1A2-0A79-4643-B80D-B9C5C085D87A}"/>
              </a:ext>
            </a:extLst>
          </p:cNvPr>
          <p:cNvSpPr txBox="1"/>
          <p:nvPr/>
        </p:nvSpPr>
        <p:spPr>
          <a:xfrm>
            <a:off x="3501746" y="3546146"/>
            <a:ext cx="418704" cy="246221"/>
          </a:xfrm>
          <a:prstGeom prst="rect">
            <a:avLst/>
          </a:prstGeom>
          <a:noFill/>
        </p:spPr>
        <p:txBody>
          <a:bodyPr wrap="none" rtlCol="0">
            <a:spAutoFit/>
          </a:bodyPr>
          <a:lstStyle/>
          <a:p>
            <a:r>
              <a:rPr lang="de-DE" sz="1000"/>
              <a:t>Low</a:t>
            </a:r>
          </a:p>
        </p:txBody>
      </p:sp>
      <p:sp>
        <p:nvSpPr>
          <p:cNvPr id="105" name="Textfeld 104">
            <a:extLst>
              <a:ext uri="{FF2B5EF4-FFF2-40B4-BE49-F238E27FC236}">
                <a16:creationId xmlns:a16="http://schemas.microsoft.com/office/drawing/2014/main" id="{360C724B-EBCE-4BC6-BF08-A80591C4C958}"/>
              </a:ext>
            </a:extLst>
          </p:cNvPr>
          <p:cNvSpPr txBox="1"/>
          <p:nvPr/>
        </p:nvSpPr>
        <p:spPr>
          <a:xfrm>
            <a:off x="3489223" y="3187424"/>
            <a:ext cx="447558" cy="246221"/>
          </a:xfrm>
          <a:prstGeom prst="rect">
            <a:avLst/>
          </a:prstGeom>
          <a:noFill/>
        </p:spPr>
        <p:txBody>
          <a:bodyPr wrap="none" rtlCol="0">
            <a:spAutoFit/>
          </a:bodyPr>
          <a:lstStyle/>
          <a:p>
            <a:r>
              <a:rPr lang="de-DE" sz="1000"/>
              <a:t>High</a:t>
            </a:r>
          </a:p>
        </p:txBody>
      </p:sp>
      <p:sp>
        <p:nvSpPr>
          <p:cNvPr id="106" name="Geschweifte Klammer links 105">
            <a:extLst>
              <a:ext uri="{FF2B5EF4-FFF2-40B4-BE49-F238E27FC236}">
                <a16:creationId xmlns:a16="http://schemas.microsoft.com/office/drawing/2014/main" id="{7C53AFFB-0FD9-46E3-AABE-706EE0C241A6}"/>
              </a:ext>
            </a:extLst>
          </p:cNvPr>
          <p:cNvSpPr/>
          <p:nvPr/>
        </p:nvSpPr>
        <p:spPr>
          <a:xfrm rot="5400000">
            <a:off x="1465151" y="2316749"/>
            <a:ext cx="108356" cy="421477"/>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07" name="Geschweifte Klammer links 106">
            <a:extLst>
              <a:ext uri="{FF2B5EF4-FFF2-40B4-BE49-F238E27FC236}">
                <a16:creationId xmlns:a16="http://schemas.microsoft.com/office/drawing/2014/main" id="{73E02857-99E5-4F16-8001-FCDE3E655CA1}"/>
              </a:ext>
            </a:extLst>
          </p:cNvPr>
          <p:cNvSpPr/>
          <p:nvPr/>
        </p:nvSpPr>
        <p:spPr>
          <a:xfrm rot="5400000">
            <a:off x="2670063" y="1595061"/>
            <a:ext cx="108356" cy="185975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09" name="Textfeld 108">
            <a:extLst>
              <a:ext uri="{FF2B5EF4-FFF2-40B4-BE49-F238E27FC236}">
                <a16:creationId xmlns:a16="http://schemas.microsoft.com/office/drawing/2014/main" id="{9590931B-6603-4ADC-B23E-9C3F693FC736}"/>
              </a:ext>
            </a:extLst>
          </p:cNvPr>
          <p:cNvSpPr txBox="1"/>
          <p:nvPr/>
        </p:nvSpPr>
        <p:spPr>
          <a:xfrm>
            <a:off x="1153804" y="2190041"/>
            <a:ext cx="729687" cy="246221"/>
          </a:xfrm>
          <a:prstGeom prst="rect">
            <a:avLst/>
          </a:prstGeom>
          <a:noFill/>
        </p:spPr>
        <p:txBody>
          <a:bodyPr wrap="none" rtlCol="0">
            <a:spAutoFit/>
          </a:bodyPr>
          <a:lstStyle/>
          <a:p>
            <a:r>
              <a:rPr lang="de-DE" sz="1000"/>
              <a:t>Low dose</a:t>
            </a:r>
          </a:p>
        </p:txBody>
      </p:sp>
      <p:grpSp>
        <p:nvGrpSpPr>
          <p:cNvPr id="129" name="Gruppieren 128">
            <a:extLst>
              <a:ext uri="{FF2B5EF4-FFF2-40B4-BE49-F238E27FC236}">
                <a16:creationId xmlns:a16="http://schemas.microsoft.com/office/drawing/2014/main" id="{BEF0C590-3124-4BE4-A3D9-EB861DCF2770}"/>
              </a:ext>
            </a:extLst>
          </p:cNvPr>
          <p:cNvGrpSpPr/>
          <p:nvPr/>
        </p:nvGrpSpPr>
        <p:grpSpPr>
          <a:xfrm>
            <a:off x="4628591" y="2410612"/>
            <a:ext cx="53432" cy="1467546"/>
            <a:chOff x="4427456" y="2220338"/>
            <a:chExt cx="53432" cy="1467546"/>
          </a:xfrm>
        </p:grpSpPr>
        <p:cxnSp>
          <p:nvCxnSpPr>
            <p:cNvPr id="113" name="Gerader Verbinder 112">
              <a:extLst>
                <a:ext uri="{FF2B5EF4-FFF2-40B4-BE49-F238E27FC236}">
                  <a16:creationId xmlns:a16="http://schemas.microsoft.com/office/drawing/2014/main" id="{9BAE85B5-E102-4665-B867-DAB419A96CBF}"/>
                </a:ext>
              </a:extLst>
            </p:cNvPr>
            <p:cNvCxnSpPr>
              <a:cxnSpLocks/>
            </p:cNvCxnSpPr>
            <p:nvPr/>
          </p:nvCxnSpPr>
          <p:spPr>
            <a:xfrm>
              <a:off x="4475248" y="2220338"/>
              <a:ext cx="5640" cy="146754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BEF93A21-AA11-4383-A6CC-23E174070AB7}"/>
                </a:ext>
              </a:extLst>
            </p:cNvPr>
            <p:cNvCxnSpPr>
              <a:cxnSpLocks/>
            </p:cNvCxnSpPr>
            <p:nvPr/>
          </p:nvCxnSpPr>
          <p:spPr>
            <a:xfrm>
              <a:off x="4427456" y="2234364"/>
              <a:ext cx="534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0E11DA37-AB11-4E68-BB24-E6B22B3A4E63}"/>
                </a:ext>
              </a:extLst>
            </p:cNvPr>
            <p:cNvCxnSpPr>
              <a:cxnSpLocks/>
            </p:cNvCxnSpPr>
            <p:nvPr/>
          </p:nvCxnSpPr>
          <p:spPr>
            <a:xfrm>
              <a:off x="4427456" y="2527257"/>
              <a:ext cx="534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6FEA17E2-ABFF-4A39-935E-3B82BB7D8B74}"/>
                </a:ext>
              </a:extLst>
            </p:cNvPr>
            <p:cNvCxnSpPr>
              <a:cxnSpLocks/>
            </p:cNvCxnSpPr>
            <p:nvPr/>
          </p:nvCxnSpPr>
          <p:spPr>
            <a:xfrm>
              <a:off x="4427456" y="2812971"/>
              <a:ext cx="534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C0EBEF49-A2E1-4BF7-AFB3-FC7E4867DFAE}"/>
                </a:ext>
              </a:extLst>
            </p:cNvPr>
            <p:cNvCxnSpPr>
              <a:cxnSpLocks/>
            </p:cNvCxnSpPr>
            <p:nvPr/>
          </p:nvCxnSpPr>
          <p:spPr>
            <a:xfrm>
              <a:off x="4427456" y="3106477"/>
              <a:ext cx="534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Gerader Verbinder 126">
              <a:extLst>
                <a:ext uri="{FF2B5EF4-FFF2-40B4-BE49-F238E27FC236}">
                  <a16:creationId xmlns:a16="http://schemas.microsoft.com/office/drawing/2014/main" id="{0B2389C4-A19D-4306-BD4B-34D7064CDDD5}"/>
                </a:ext>
              </a:extLst>
            </p:cNvPr>
            <p:cNvCxnSpPr>
              <a:cxnSpLocks/>
            </p:cNvCxnSpPr>
            <p:nvPr/>
          </p:nvCxnSpPr>
          <p:spPr>
            <a:xfrm>
              <a:off x="4427456" y="3392227"/>
              <a:ext cx="534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0B3C5A84-CB61-438D-90B7-06AEFE952A0E}"/>
                </a:ext>
              </a:extLst>
            </p:cNvPr>
            <p:cNvCxnSpPr>
              <a:cxnSpLocks/>
            </p:cNvCxnSpPr>
            <p:nvPr/>
          </p:nvCxnSpPr>
          <p:spPr>
            <a:xfrm>
              <a:off x="4427456" y="3671485"/>
              <a:ext cx="534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3" name="Textfeld 142">
            <a:extLst>
              <a:ext uri="{FF2B5EF4-FFF2-40B4-BE49-F238E27FC236}">
                <a16:creationId xmlns:a16="http://schemas.microsoft.com/office/drawing/2014/main" id="{6762060D-533E-4A48-88CB-D8ADCE96D902}"/>
              </a:ext>
            </a:extLst>
          </p:cNvPr>
          <p:cNvSpPr txBox="1"/>
          <p:nvPr/>
        </p:nvSpPr>
        <p:spPr>
          <a:xfrm>
            <a:off x="4426370" y="3731906"/>
            <a:ext cx="255198" cy="246221"/>
          </a:xfrm>
          <a:prstGeom prst="rect">
            <a:avLst/>
          </a:prstGeom>
          <a:noFill/>
        </p:spPr>
        <p:txBody>
          <a:bodyPr wrap="none" rtlCol="0">
            <a:spAutoFit/>
          </a:bodyPr>
          <a:lstStyle/>
          <a:p>
            <a:r>
              <a:rPr lang="de-DE" sz="1000"/>
              <a:t>0</a:t>
            </a:r>
          </a:p>
        </p:txBody>
      </p:sp>
      <p:sp>
        <p:nvSpPr>
          <p:cNvPr id="144" name="Textfeld 143">
            <a:extLst>
              <a:ext uri="{FF2B5EF4-FFF2-40B4-BE49-F238E27FC236}">
                <a16:creationId xmlns:a16="http://schemas.microsoft.com/office/drawing/2014/main" id="{407D0A49-3478-4D2C-828A-2DD298701B3E}"/>
              </a:ext>
            </a:extLst>
          </p:cNvPr>
          <p:cNvSpPr txBox="1"/>
          <p:nvPr/>
        </p:nvSpPr>
        <p:spPr>
          <a:xfrm>
            <a:off x="4353839" y="3457021"/>
            <a:ext cx="325730" cy="246221"/>
          </a:xfrm>
          <a:prstGeom prst="rect">
            <a:avLst/>
          </a:prstGeom>
          <a:noFill/>
        </p:spPr>
        <p:txBody>
          <a:bodyPr wrap="none" rtlCol="0">
            <a:spAutoFit/>
          </a:bodyPr>
          <a:lstStyle/>
          <a:p>
            <a:r>
              <a:rPr lang="de-DE" sz="1000"/>
              <a:t>10</a:t>
            </a:r>
          </a:p>
        </p:txBody>
      </p:sp>
      <p:sp>
        <p:nvSpPr>
          <p:cNvPr id="145" name="Textfeld 144">
            <a:extLst>
              <a:ext uri="{FF2B5EF4-FFF2-40B4-BE49-F238E27FC236}">
                <a16:creationId xmlns:a16="http://schemas.microsoft.com/office/drawing/2014/main" id="{B3FB0E74-D803-4E06-9F51-56E0A37420EC}"/>
              </a:ext>
            </a:extLst>
          </p:cNvPr>
          <p:cNvSpPr txBox="1"/>
          <p:nvPr/>
        </p:nvSpPr>
        <p:spPr>
          <a:xfrm>
            <a:off x="4355507" y="3170593"/>
            <a:ext cx="325730" cy="246221"/>
          </a:xfrm>
          <a:prstGeom prst="rect">
            <a:avLst/>
          </a:prstGeom>
          <a:noFill/>
        </p:spPr>
        <p:txBody>
          <a:bodyPr wrap="none" rtlCol="0">
            <a:spAutoFit/>
          </a:bodyPr>
          <a:lstStyle/>
          <a:p>
            <a:r>
              <a:rPr lang="de-DE" sz="1000"/>
              <a:t>20</a:t>
            </a:r>
          </a:p>
        </p:txBody>
      </p:sp>
      <p:sp>
        <p:nvSpPr>
          <p:cNvPr id="146" name="Textfeld 145">
            <a:extLst>
              <a:ext uri="{FF2B5EF4-FFF2-40B4-BE49-F238E27FC236}">
                <a16:creationId xmlns:a16="http://schemas.microsoft.com/office/drawing/2014/main" id="{400B1F04-B953-43FA-9D20-1D5B23329376}"/>
              </a:ext>
            </a:extLst>
          </p:cNvPr>
          <p:cNvSpPr txBox="1"/>
          <p:nvPr/>
        </p:nvSpPr>
        <p:spPr>
          <a:xfrm>
            <a:off x="4353033" y="2875872"/>
            <a:ext cx="325730" cy="246221"/>
          </a:xfrm>
          <a:prstGeom prst="rect">
            <a:avLst/>
          </a:prstGeom>
          <a:noFill/>
        </p:spPr>
        <p:txBody>
          <a:bodyPr wrap="none" rtlCol="0">
            <a:spAutoFit/>
          </a:bodyPr>
          <a:lstStyle/>
          <a:p>
            <a:r>
              <a:rPr lang="de-DE" sz="1000"/>
              <a:t>30</a:t>
            </a:r>
          </a:p>
        </p:txBody>
      </p:sp>
      <p:sp>
        <p:nvSpPr>
          <p:cNvPr id="147" name="Textfeld 146">
            <a:extLst>
              <a:ext uri="{FF2B5EF4-FFF2-40B4-BE49-F238E27FC236}">
                <a16:creationId xmlns:a16="http://schemas.microsoft.com/office/drawing/2014/main" id="{85411DEA-A6AF-4764-94FB-97F008480D5A}"/>
              </a:ext>
            </a:extLst>
          </p:cNvPr>
          <p:cNvSpPr txBox="1"/>
          <p:nvPr/>
        </p:nvSpPr>
        <p:spPr>
          <a:xfrm>
            <a:off x="4355414" y="2589932"/>
            <a:ext cx="325730" cy="246221"/>
          </a:xfrm>
          <a:prstGeom prst="rect">
            <a:avLst/>
          </a:prstGeom>
          <a:noFill/>
        </p:spPr>
        <p:txBody>
          <a:bodyPr wrap="none" rtlCol="0">
            <a:spAutoFit/>
          </a:bodyPr>
          <a:lstStyle/>
          <a:p>
            <a:r>
              <a:rPr lang="de-DE" sz="1000"/>
              <a:t>40</a:t>
            </a:r>
          </a:p>
        </p:txBody>
      </p:sp>
      <p:sp>
        <p:nvSpPr>
          <p:cNvPr id="148" name="Textfeld 147">
            <a:extLst>
              <a:ext uri="{FF2B5EF4-FFF2-40B4-BE49-F238E27FC236}">
                <a16:creationId xmlns:a16="http://schemas.microsoft.com/office/drawing/2014/main" id="{FB735E8C-491A-4DC4-9B87-82862EDD3D4C}"/>
              </a:ext>
            </a:extLst>
          </p:cNvPr>
          <p:cNvSpPr txBox="1"/>
          <p:nvPr/>
        </p:nvSpPr>
        <p:spPr>
          <a:xfrm>
            <a:off x="4349034" y="2300083"/>
            <a:ext cx="325730" cy="246221"/>
          </a:xfrm>
          <a:prstGeom prst="rect">
            <a:avLst/>
          </a:prstGeom>
          <a:noFill/>
        </p:spPr>
        <p:txBody>
          <a:bodyPr wrap="none" rtlCol="0">
            <a:spAutoFit/>
          </a:bodyPr>
          <a:lstStyle/>
          <a:p>
            <a:r>
              <a:rPr lang="de-DE" sz="1000"/>
              <a:t>50</a:t>
            </a:r>
          </a:p>
        </p:txBody>
      </p:sp>
      <p:grpSp>
        <p:nvGrpSpPr>
          <p:cNvPr id="142" name="Gruppieren 141">
            <a:extLst>
              <a:ext uri="{FF2B5EF4-FFF2-40B4-BE49-F238E27FC236}">
                <a16:creationId xmlns:a16="http://schemas.microsoft.com/office/drawing/2014/main" id="{514E6D8E-7916-4909-8011-6AFE6B1F1D23}"/>
              </a:ext>
            </a:extLst>
          </p:cNvPr>
          <p:cNvGrpSpPr/>
          <p:nvPr/>
        </p:nvGrpSpPr>
        <p:grpSpPr>
          <a:xfrm>
            <a:off x="4681144" y="3852636"/>
            <a:ext cx="2866135" cy="61672"/>
            <a:chOff x="4480009" y="3662362"/>
            <a:chExt cx="2866135" cy="61672"/>
          </a:xfrm>
        </p:grpSpPr>
        <p:cxnSp>
          <p:nvCxnSpPr>
            <p:cNvPr id="116" name="Gerader Verbinder 115">
              <a:extLst>
                <a:ext uri="{FF2B5EF4-FFF2-40B4-BE49-F238E27FC236}">
                  <a16:creationId xmlns:a16="http://schemas.microsoft.com/office/drawing/2014/main" id="{C4A756B7-A02D-4936-88D7-658103186CD9}"/>
                </a:ext>
              </a:extLst>
            </p:cNvPr>
            <p:cNvCxnSpPr>
              <a:cxnSpLocks/>
            </p:cNvCxnSpPr>
            <p:nvPr/>
          </p:nvCxnSpPr>
          <p:spPr>
            <a:xfrm>
              <a:off x="4480009" y="3673866"/>
              <a:ext cx="286613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389587A3-C147-45D3-9D91-00C13C6BFD71}"/>
                </a:ext>
              </a:extLst>
            </p:cNvPr>
            <p:cNvCxnSpPr>
              <a:cxnSpLocks/>
            </p:cNvCxnSpPr>
            <p:nvPr/>
          </p:nvCxnSpPr>
          <p:spPr>
            <a:xfrm>
              <a:off x="4958528" y="3666722"/>
              <a:ext cx="0" cy="498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Gerader Verbinder 135">
              <a:extLst>
                <a:ext uri="{FF2B5EF4-FFF2-40B4-BE49-F238E27FC236}">
                  <a16:creationId xmlns:a16="http://schemas.microsoft.com/office/drawing/2014/main" id="{D0A2328E-9908-4F11-9213-5A049F6B91F9}"/>
                </a:ext>
              </a:extLst>
            </p:cNvPr>
            <p:cNvCxnSpPr>
              <a:cxnSpLocks/>
            </p:cNvCxnSpPr>
            <p:nvPr/>
          </p:nvCxnSpPr>
          <p:spPr>
            <a:xfrm>
              <a:off x="4480011" y="3662362"/>
              <a:ext cx="0" cy="498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Gerader Verbinder 136">
              <a:extLst>
                <a:ext uri="{FF2B5EF4-FFF2-40B4-BE49-F238E27FC236}">
                  <a16:creationId xmlns:a16="http://schemas.microsoft.com/office/drawing/2014/main" id="{082CE2EA-C6B3-4E5A-A7DC-063B73D713B3}"/>
                </a:ext>
              </a:extLst>
            </p:cNvPr>
            <p:cNvCxnSpPr>
              <a:cxnSpLocks/>
            </p:cNvCxnSpPr>
            <p:nvPr/>
          </p:nvCxnSpPr>
          <p:spPr>
            <a:xfrm>
              <a:off x="5434892" y="3674148"/>
              <a:ext cx="0" cy="498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C229E0BD-77DA-42F8-B13C-5BD9297F66CC}"/>
                </a:ext>
              </a:extLst>
            </p:cNvPr>
            <p:cNvCxnSpPr>
              <a:cxnSpLocks/>
            </p:cNvCxnSpPr>
            <p:nvPr/>
          </p:nvCxnSpPr>
          <p:spPr>
            <a:xfrm>
              <a:off x="5911574" y="3673041"/>
              <a:ext cx="0" cy="498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Gerader Verbinder 138">
              <a:extLst>
                <a:ext uri="{FF2B5EF4-FFF2-40B4-BE49-F238E27FC236}">
                  <a16:creationId xmlns:a16="http://schemas.microsoft.com/office/drawing/2014/main" id="{B159A96A-BDAA-4665-93E8-2E3C03D5E975}"/>
                </a:ext>
              </a:extLst>
            </p:cNvPr>
            <p:cNvCxnSpPr>
              <a:cxnSpLocks/>
            </p:cNvCxnSpPr>
            <p:nvPr/>
          </p:nvCxnSpPr>
          <p:spPr>
            <a:xfrm>
              <a:off x="6392586" y="3666722"/>
              <a:ext cx="0" cy="498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Gerader Verbinder 139">
              <a:extLst>
                <a:ext uri="{FF2B5EF4-FFF2-40B4-BE49-F238E27FC236}">
                  <a16:creationId xmlns:a16="http://schemas.microsoft.com/office/drawing/2014/main" id="{11ECE1A9-9210-4A08-A2BF-12DCD88ECB97}"/>
                </a:ext>
              </a:extLst>
            </p:cNvPr>
            <p:cNvCxnSpPr>
              <a:cxnSpLocks/>
            </p:cNvCxnSpPr>
            <p:nvPr/>
          </p:nvCxnSpPr>
          <p:spPr>
            <a:xfrm>
              <a:off x="6856929" y="3671387"/>
              <a:ext cx="0" cy="498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Gerader Verbinder 140">
              <a:extLst>
                <a:ext uri="{FF2B5EF4-FFF2-40B4-BE49-F238E27FC236}">
                  <a16:creationId xmlns:a16="http://schemas.microsoft.com/office/drawing/2014/main" id="{FD3AA11A-2DAC-49B4-9DCF-8CBD98805966}"/>
                </a:ext>
              </a:extLst>
            </p:cNvPr>
            <p:cNvCxnSpPr>
              <a:cxnSpLocks/>
            </p:cNvCxnSpPr>
            <p:nvPr/>
          </p:nvCxnSpPr>
          <p:spPr>
            <a:xfrm>
              <a:off x="7335561" y="3666625"/>
              <a:ext cx="0" cy="498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9" name="Textfeld 148">
            <a:extLst>
              <a:ext uri="{FF2B5EF4-FFF2-40B4-BE49-F238E27FC236}">
                <a16:creationId xmlns:a16="http://schemas.microsoft.com/office/drawing/2014/main" id="{0C42187D-F6D5-453B-9E2F-0C0C1A802AE4}"/>
              </a:ext>
            </a:extLst>
          </p:cNvPr>
          <p:cNvSpPr txBox="1"/>
          <p:nvPr/>
        </p:nvSpPr>
        <p:spPr>
          <a:xfrm>
            <a:off x="5027372" y="3861761"/>
            <a:ext cx="255198" cy="246221"/>
          </a:xfrm>
          <a:prstGeom prst="rect">
            <a:avLst/>
          </a:prstGeom>
          <a:noFill/>
        </p:spPr>
        <p:txBody>
          <a:bodyPr wrap="none" rtlCol="0">
            <a:spAutoFit/>
          </a:bodyPr>
          <a:lstStyle/>
          <a:p>
            <a:r>
              <a:rPr lang="de-DE" sz="1000"/>
              <a:t>1</a:t>
            </a:r>
          </a:p>
        </p:txBody>
      </p:sp>
      <p:sp>
        <p:nvSpPr>
          <p:cNvPr id="150" name="Textfeld 149">
            <a:extLst>
              <a:ext uri="{FF2B5EF4-FFF2-40B4-BE49-F238E27FC236}">
                <a16:creationId xmlns:a16="http://schemas.microsoft.com/office/drawing/2014/main" id="{40A3926A-9E37-4900-99B6-6BF1C8FD977C}"/>
              </a:ext>
            </a:extLst>
          </p:cNvPr>
          <p:cNvSpPr txBox="1"/>
          <p:nvPr/>
        </p:nvSpPr>
        <p:spPr>
          <a:xfrm>
            <a:off x="5506275" y="3864542"/>
            <a:ext cx="255198" cy="246221"/>
          </a:xfrm>
          <a:prstGeom prst="rect">
            <a:avLst/>
          </a:prstGeom>
          <a:noFill/>
        </p:spPr>
        <p:txBody>
          <a:bodyPr wrap="none" rtlCol="0">
            <a:spAutoFit/>
          </a:bodyPr>
          <a:lstStyle/>
          <a:p>
            <a:r>
              <a:rPr lang="de-DE" sz="1000"/>
              <a:t>2</a:t>
            </a:r>
          </a:p>
        </p:txBody>
      </p:sp>
      <p:sp>
        <p:nvSpPr>
          <p:cNvPr id="151" name="Textfeld 150">
            <a:extLst>
              <a:ext uri="{FF2B5EF4-FFF2-40B4-BE49-F238E27FC236}">
                <a16:creationId xmlns:a16="http://schemas.microsoft.com/office/drawing/2014/main" id="{E366E7C7-186A-4134-8C72-157DD0D6D85A}"/>
              </a:ext>
            </a:extLst>
          </p:cNvPr>
          <p:cNvSpPr txBox="1"/>
          <p:nvPr/>
        </p:nvSpPr>
        <p:spPr>
          <a:xfrm>
            <a:off x="5983804" y="3864540"/>
            <a:ext cx="255198" cy="246221"/>
          </a:xfrm>
          <a:prstGeom prst="rect">
            <a:avLst/>
          </a:prstGeom>
          <a:noFill/>
        </p:spPr>
        <p:txBody>
          <a:bodyPr wrap="none" rtlCol="0">
            <a:spAutoFit/>
          </a:bodyPr>
          <a:lstStyle/>
          <a:p>
            <a:r>
              <a:rPr lang="de-DE" sz="1000"/>
              <a:t>3</a:t>
            </a:r>
          </a:p>
        </p:txBody>
      </p:sp>
      <p:sp>
        <p:nvSpPr>
          <p:cNvPr id="152" name="Textfeld 151">
            <a:extLst>
              <a:ext uri="{FF2B5EF4-FFF2-40B4-BE49-F238E27FC236}">
                <a16:creationId xmlns:a16="http://schemas.microsoft.com/office/drawing/2014/main" id="{07C180B4-B85C-4248-B37D-8344EE178D7A}"/>
              </a:ext>
            </a:extLst>
          </p:cNvPr>
          <p:cNvSpPr txBox="1"/>
          <p:nvPr/>
        </p:nvSpPr>
        <p:spPr>
          <a:xfrm>
            <a:off x="6467052" y="3864222"/>
            <a:ext cx="255198" cy="246221"/>
          </a:xfrm>
          <a:prstGeom prst="rect">
            <a:avLst/>
          </a:prstGeom>
          <a:noFill/>
        </p:spPr>
        <p:txBody>
          <a:bodyPr wrap="none" rtlCol="0">
            <a:spAutoFit/>
          </a:bodyPr>
          <a:lstStyle/>
          <a:p>
            <a:r>
              <a:rPr lang="de-DE" sz="1000"/>
              <a:t>4</a:t>
            </a:r>
          </a:p>
        </p:txBody>
      </p:sp>
      <p:sp>
        <p:nvSpPr>
          <p:cNvPr id="153" name="Textfeld 152">
            <a:extLst>
              <a:ext uri="{FF2B5EF4-FFF2-40B4-BE49-F238E27FC236}">
                <a16:creationId xmlns:a16="http://schemas.microsoft.com/office/drawing/2014/main" id="{C0FE9508-C923-424B-9318-5050F4AE54D0}"/>
              </a:ext>
            </a:extLst>
          </p:cNvPr>
          <p:cNvSpPr txBox="1"/>
          <p:nvPr/>
        </p:nvSpPr>
        <p:spPr>
          <a:xfrm>
            <a:off x="6932018" y="3864541"/>
            <a:ext cx="255198" cy="246221"/>
          </a:xfrm>
          <a:prstGeom prst="rect">
            <a:avLst/>
          </a:prstGeom>
          <a:noFill/>
        </p:spPr>
        <p:txBody>
          <a:bodyPr wrap="none" rtlCol="0">
            <a:spAutoFit/>
          </a:bodyPr>
          <a:lstStyle/>
          <a:p>
            <a:r>
              <a:rPr lang="de-DE" sz="1000"/>
              <a:t>5</a:t>
            </a:r>
          </a:p>
        </p:txBody>
      </p:sp>
      <p:sp>
        <p:nvSpPr>
          <p:cNvPr id="154" name="Textfeld 153">
            <a:extLst>
              <a:ext uri="{FF2B5EF4-FFF2-40B4-BE49-F238E27FC236}">
                <a16:creationId xmlns:a16="http://schemas.microsoft.com/office/drawing/2014/main" id="{3B788068-567D-413E-92B3-F43AD8B684C4}"/>
              </a:ext>
            </a:extLst>
          </p:cNvPr>
          <p:cNvSpPr txBox="1"/>
          <p:nvPr/>
        </p:nvSpPr>
        <p:spPr>
          <a:xfrm>
            <a:off x="7403729" y="3864028"/>
            <a:ext cx="255198" cy="246221"/>
          </a:xfrm>
          <a:prstGeom prst="rect">
            <a:avLst/>
          </a:prstGeom>
          <a:noFill/>
        </p:spPr>
        <p:txBody>
          <a:bodyPr wrap="none" rtlCol="0">
            <a:spAutoFit/>
          </a:bodyPr>
          <a:lstStyle/>
          <a:p>
            <a:r>
              <a:rPr lang="de-DE" sz="1000"/>
              <a:t>6</a:t>
            </a:r>
          </a:p>
        </p:txBody>
      </p:sp>
      <p:sp>
        <p:nvSpPr>
          <p:cNvPr id="155" name="Textfeld 154">
            <a:extLst>
              <a:ext uri="{FF2B5EF4-FFF2-40B4-BE49-F238E27FC236}">
                <a16:creationId xmlns:a16="http://schemas.microsoft.com/office/drawing/2014/main" id="{029E1A89-FD9A-4B36-BC28-0B02088144A0}"/>
              </a:ext>
            </a:extLst>
          </p:cNvPr>
          <p:cNvSpPr txBox="1"/>
          <p:nvPr/>
        </p:nvSpPr>
        <p:spPr>
          <a:xfrm>
            <a:off x="4431495" y="3865539"/>
            <a:ext cx="673582" cy="246221"/>
          </a:xfrm>
          <a:prstGeom prst="rect">
            <a:avLst/>
          </a:prstGeom>
          <a:noFill/>
        </p:spPr>
        <p:txBody>
          <a:bodyPr wrap="none" rtlCol="0">
            <a:spAutoFit/>
          </a:bodyPr>
          <a:lstStyle/>
          <a:p>
            <a:r>
              <a:rPr lang="de-DE" sz="1000"/>
              <a:t>Baseline</a:t>
            </a:r>
          </a:p>
        </p:txBody>
      </p:sp>
      <p:sp>
        <p:nvSpPr>
          <p:cNvPr id="156" name="Textfeld 155">
            <a:extLst>
              <a:ext uri="{FF2B5EF4-FFF2-40B4-BE49-F238E27FC236}">
                <a16:creationId xmlns:a16="http://schemas.microsoft.com/office/drawing/2014/main" id="{05EBEFF4-F019-4761-899D-975565C09C18}"/>
              </a:ext>
            </a:extLst>
          </p:cNvPr>
          <p:cNvSpPr txBox="1"/>
          <p:nvPr/>
        </p:nvSpPr>
        <p:spPr>
          <a:xfrm>
            <a:off x="5452226" y="4036978"/>
            <a:ext cx="1470274" cy="246221"/>
          </a:xfrm>
          <a:prstGeom prst="rect">
            <a:avLst/>
          </a:prstGeom>
          <a:noFill/>
        </p:spPr>
        <p:txBody>
          <a:bodyPr wrap="none" rtlCol="0">
            <a:spAutoFit/>
          </a:bodyPr>
          <a:lstStyle/>
          <a:p>
            <a:r>
              <a:rPr lang="de-DE" sz="1000" b="1"/>
              <a:t>Time on </a:t>
            </a:r>
            <a:r>
              <a:rPr lang="de-DE" sz="1000" b="1" err="1"/>
              <a:t>Therpay</a:t>
            </a:r>
            <a:r>
              <a:rPr lang="de-DE" sz="1000" b="1"/>
              <a:t>, </a:t>
            </a:r>
            <a:r>
              <a:rPr lang="de-DE" sz="1000" b="1" err="1"/>
              <a:t>mo</a:t>
            </a:r>
            <a:endParaRPr lang="de-DE" sz="1000" b="1"/>
          </a:p>
        </p:txBody>
      </p:sp>
      <p:sp>
        <p:nvSpPr>
          <p:cNvPr id="160" name="Geschweifte Klammer links 159">
            <a:extLst>
              <a:ext uri="{FF2B5EF4-FFF2-40B4-BE49-F238E27FC236}">
                <a16:creationId xmlns:a16="http://schemas.microsoft.com/office/drawing/2014/main" id="{9389AFFF-4DDC-4B68-A8A3-93C149973108}"/>
              </a:ext>
            </a:extLst>
          </p:cNvPr>
          <p:cNvSpPr/>
          <p:nvPr/>
        </p:nvSpPr>
        <p:spPr>
          <a:xfrm rot="5400000">
            <a:off x="4909020" y="2089261"/>
            <a:ext cx="108356" cy="47060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61" name="Geschweifte Klammer links 160">
            <a:extLst>
              <a:ext uri="{FF2B5EF4-FFF2-40B4-BE49-F238E27FC236}">
                <a16:creationId xmlns:a16="http://schemas.microsoft.com/office/drawing/2014/main" id="{7CA3F88E-4BD7-4DCB-BB01-1C88FBB8B9C6}"/>
              </a:ext>
            </a:extLst>
          </p:cNvPr>
          <p:cNvSpPr/>
          <p:nvPr/>
        </p:nvSpPr>
        <p:spPr>
          <a:xfrm rot="5400000">
            <a:off x="6317568" y="1183152"/>
            <a:ext cx="108356" cy="2282823"/>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62" name="Textfeld 161">
            <a:extLst>
              <a:ext uri="{FF2B5EF4-FFF2-40B4-BE49-F238E27FC236}">
                <a16:creationId xmlns:a16="http://schemas.microsoft.com/office/drawing/2014/main" id="{229EA7FC-FC60-4B31-8873-962FD3F868FD}"/>
              </a:ext>
            </a:extLst>
          </p:cNvPr>
          <p:cNvSpPr txBox="1"/>
          <p:nvPr/>
        </p:nvSpPr>
        <p:spPr>
          <a:xfrm>
            <a:off x="6021650" y="1994453"/>
            <a:ext cx="702436" cy="246221"/>
          </a:xfrm>
          <a:prstGeom prst="rect">
            <a:avLst/>
          </a:prstGeom>
          <a:noFill/>
        </p:spPr>
        <p:txBody>
          <a:bodyPr wrap="none" rtlCol="0">
            <a:spAutoFit/>
          </a:bodyPr>
          <a:lstStyle/>
          <a:p>
            <a:r>
              <a:rPr lang="de-DE" sz="1000"/>
              <a:t>Mid dose</a:t>
            </a:r>
          </a:p>
        </p:txBody>
      </p:sp>
      <p:sp>
        <p:nvSpPr>
          <p:cNvPr id="163" name="Textfeld 162">
            <a:extLst>
              <a:ext uri="{FF2B5EF4-FFF2-40B4-BE49-F238E27FC236}">
                <a16:creationId xmlns:a16="http://schemas.microsoft.com/office/drawing/2014/main" id="{F4616375-9D40-4400-BE6C-8316CE459D8A}"/>
              </a:ext>
            </a:extLst>
          </p:cNvPr>
          <p:cNvSpPr txBox="1"/>
          <p:nvPr/>
        </p:nvSpPr>
        <p:spPr>
          <a:xfrm>
            <a:off x="4597658" y="1994453"/>
            <a:ext cx="729687" cy="246221"/>
          </a:xfrm>
          <a:prstGeom prst="rect">
            <a:avLst/>
          </a:prstGeom>
          <a:noFill/>
        </p:spPr>
        <p:txBody>
          <a:bodyPr wrap="none" rtlCol="0">
            <a:spAutoFit/>
          </a:bodyPr>
          <a:lstStyle/>
          <a:p>
            <a:r>
              <a:rPr lang="de-DE" sz="1000"/>
              <a:t>Low dose</a:t>
            </a:r>
          </a:p>
        </p:txBody>
      </p:sp>
      <p:sp>
        <p:nvSpPr>
          <p:cNvPr id="164" name="Freihandform: Form 163">
            <a:extLst>
              <a:ext uri="{FF2B5EF4-FFF2-40B4-BE49-F238E27FC236}">
                <a16:creationId xmlns:a16="http://schemas.microsoft.com/office/drawing/2014/main" id="{4A8AE120-8375-439E-9778-8F073D78EC47}"/>
              </a:ext>
            </a:extLst>
          </p:cNvPr>
          <p:cNvSpPr/>
          <p:nvPr/>
        </p:nvSpPr>
        <p:spPr>
          <a:xfrm>
            <a:off x="4677885" y="2714399"/>
            <a:ext cx="2867025" cy="873919"/>
          </a:xfrm>
          <a:custGeom>
            <a:avLst/>
            <a:gdLst>
              <a:gd name="connsiteX0" fmla="*/ 0 w 2867025"/>
              <a:gd name="connsiteY0" fmla="*/ 0 h 873919"/>
              <a:gd name="connsiteX1" fmla="*/ 476250 w 2867025"/>
              <a:gd name="connsiteY1" fmla="*/ 371475 h 873919"/>
              <a:gd name="connsiteX2" fmla="*/ 962025 w 2867025"/>
              <a:gd name="connsiteY2" fmla="*/ 481013 h 873919"/>
              <a:gd name="connsiteX3" fmla="*/ 1440656 w 2867025"/>
              <a:gd name="connsiteY3" fmla="*/ 473869 h 873919"/>
              <a:gd name="connsiteX4" fmla="*/ 1909763 w 2867025"/>
              <a:gd name="connsiteY4" fmla="*/ 276225 h 873919"/>
              <a:gd name="connsiteX5" fmla="*/ 2388394 w 2867025"/>
              <a:gd name="connsiteY5" fmla="*/ 847725 h 873919"/>
              <a:gd name="connsiteX6" fmla="*/ 2867025 w 2867025"/>
              <a:gd name="connsiteY6" fmla="*/ 873919 h 87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025" h="873919">
                <a:moveTo>
                  <a:pt x="0" y="0"/>
                </a:moveTo>
                <a:lnTo>
                  <a:pt x="476250" y="371475"/>
                </a:lnTo>
                <a:lnTo>
                  <a:pt x="962025" y="481013"/>
                </a:lnTo>
                <a:lnTo>
                  <a:pt x="1440656" y="473869"/>
                </a:lnTo>
                <a:lnTo>
                  <a:pt x="1909763" y="276225"/>
                </a:lnTo>
                <a:lnTo>
                  <a:pt x="2388394" y="847725"/>
                </a:lnTo>
                <a:lnTo>
                  <a:pt x="2867025" y="87391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5" name="Ellipse 164">
            <a:extLst>
              <a:ext uri="{FF2B5EF4-FFF2-40B4-BE49-F238E27FC236}">
                <a16:creationId xmlns:a16="http://schemas.microsoft.com/office/drawing/2014/main" id="{A7F917D6-2537-4AFC-ADE2-97DBA2698DF8}"/>
              </a:ext>
            </a:extLst>
          </p:cNvPr>
          <p:cNvSpPr/>
          <p:nvPr/>
        </p:nvSpPr>
        <p:spPr>
          <a:xfrm>
            <a:off x="4658284" y="269810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6" name="Ellipse 165">
            <a:extLst>
              <a:ext uri="{FF2B5EF4-FFF2-40B4-BE49-F238E27FC236}">
                <a16:creationId xmlns:a16="http://schemas.microsoft.com/office/drawing/2014/main" id="{65B485DE-75B2-4A18-8FB2-F707F17E82A8}"/>
              </a:ext>
            </a:extLst>
          </p:cNvPr>
          <p:cNvSpPr/>
          <p:nvPr/>
        </p:nvSpPr>
        <p:spPr>
          <a:xfrm>
            <a:off x="5139565" y="3057103"/>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7" name="Ellipse 166">
            <a:extLst>
              <a:ext uri="{FF2B5EF4-FFF2-40B4-BE49-F238E27FC236}">
                <a16:creationId xmlns:a16="http://schemas.microsoft.com/office/drawing/2014/main" id="{4E9C5686-E2F1-4A5D-9222-3CA5676301B6}"/>
              </a:ext>
            </a:extLst>
          </p:cNvPr>
          <p:cNvSpPr/>
          <p:nvPr/>
        </p:nvSpPr>
        <p:spPr>
          <a:xfrm>
            <a:off x="5611014" y="3166555"/>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8" name="Ellipse 167">
            <a:extLst>
              <a:ext uri="{FF2B5EF4-FFF2-40B4-BE49-F238E27FC236}">
                <a16:creationId xmlns:a16="http://schemas.microsoft.com/office/drawing/2014/main" id="{24AE7C3D-BF12-47C3-84FD-8371A276AF10}"/>
              </a:ext>
            </a:extLst>
          </p:cNvPr>
          <p:cNvSpPr/>
          <p:nvPr/>
        </p:nvSpPr>
        <p:spPr>
          <a:xfrm>
            <a:off x="6091417" y="3166555"/>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9" name="Ellipse 168">
            <a:extLst>
              <a:ext uri="{FF2B5EF4-FFF2-40B4-BE49-F238E27FC236}">
                <a16:creationId xmlns:a16="http://schemas.microsoft.com/office/drawing/2014/main" id="{E21137BD-061C-4C9B-8A78-3D5541C23488}"/>
              </a:ext>
            </a:extLst>
          </p:cNvPr>
          <p:cNvSpPr/>
          <p:nvPr/>
        </p:nvSpPr>
        <p:spPr>
          <a:xfrm>
            <a:off x="6568480" y="2973741"/>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0" name="Ellipse 169">
            <a:extLst>
              <a:ext uri="{FF2B5EF4-FFF2-40B4-BE49-F238E27FC236}">
                <a16:creationId xmlns:a16="http://schemas.microsoft.com/office/drawing/2014/main" id="{6496920A-89D6-421D-9825-30011590AE4B}"/>
              </a:ext>
            </a:extLst>
          </p:cNvPr>
          <p:cNvSpPr/>
          <p:nvPr/>
        </p:nvSpPr>
        <p:spPr>
          <a:xfrm>
            <a:off x="7050807" y="354106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1" name="Ellipse 170">
            <a:extLst>
              <a:ext uri="{FF2B5EF4-FFF2-40B4-BE49-F238E27FC236}">
                <a16:creationId xmlns:a16="http://schemas.microsoft.com/office/drawing/2014/main" id="{13E5D98B-C852-4FCC-9854-1367B37E5954}"/>
              </a:ext>
            </a:extLst>
          </p:cNvPr>
          <p:cNvSpPr/>
          <p:nvPr/>
        </p:nvSpPr>
        <p:spPr>
          <a:xfrm>
            <a:off x="7518536" y="3562033"/>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2" name="Textfeld 171">
            <a:extLst>
              <a:ext uri="{FF2B5EF4-FFF2-40B4-BE49-F238E27FC236}">
                <a16:creationId xmlns:a16="http://schemas.microsoft.com/office/drawing/2014/main" id="{858AF685-57EB-46A3-BE90-D00D596F5089}"/>
              </a:ext>
            </a:extLst>
          </p:cNvPr>
          <p:cNvSpPr txBox="1"/>
          <p:nvPr/>
        </p:nvSpPr>
        <p:spPr>
          <a:xfrm>
            <a:off x="4961271" y="3066920"/>
            <a:ext cx="375424" cy="215444"/>
          </a:xfrm>
          <a:prstGeom prst="rect">
            <a:avLst/>
          </a:prstGeom>
          <a:noFill/>
        </p:spPr>
        <p:txBody>
          <a:bodyPr wrap="none" rtlCol="0">
            <a:spAutoFit/>
          </a:bodyPr>
          <a:lstStyle/>
          <a:p>
            <a:r>
              <a:rPr lang="de-DE" sz="800"/>
              <a:t>N=8</a:t>
            </a:r>
          </a:p>
        </p:txBody>
      </p:sp>
      <p:sp>
        <p:nvSpPr>
          <p:cNvPr id="173" name="Textfeld 172">
            <a:extLst>
              <a:ext uri="{FF2B5EF4-FFF2-40B4-BE49-F238E27FC236}">
                <a16:creationId xmlns:a16="http://schemas.microsoft.com/office/drawing/2014/main" id="{79800109-69D7-4027-99E0-AF2882567F17}"/>
              </a:ext>
            </a:extLst>
          </p:cNvPr>
          <p:cNvSpPr txBox="1"/>
          <p:nvPr/>
        </p:nvSpPr>
        <p:spPr>
          <a:xfrm>
            <a:off x="5448944" y="3173042"/>
            <a:ext cx="375424" cy="215444"/>
          </a:xfrm>
          <a:prstGeom prst="rect">
            <a:avLst/>
          </a:prstGeom>
          <a:noFill/>
        </p:spPr>
        <p:txBody>
          <a:bodyPr wrap="none" rtlCol="0">
            <a:spAutoFit/>
          </a:bodyPr>
          <a:lstStyle/>
          <a:p>
            <a:r>
              <a:rPr lang="de-DE" sz="800"/>
              <a:t>N=8</a:t>
            </a:r>
          </a:p>
        </p:txBody>
      </p:sp>
      <p:sp>
        <p:nvSpPr>
          <p:cNvPr id="174" name="Textfeld 173">
            <a:extLst>
              <a:ext uri="{FF2B5EF4-FFF2-40B4-BE49-F238E27FC236}">
                <a16:creationId xmlns:a16="http://schemas.microsoft.com/office/drawing/2014/main" id="{02484C44-6DDD-4FEC-BDE6-FEF0571AD19D}"/>
              </a:ext>
            </a:extLst>
          </p:cNvPr>
          <p:cNvSpPr txBox="1"/>
          <p:nvPr/>
        </p:nvSpPr>
        <p:spPr>
          <a:xfrm>
            <a:off x="5905243" y="3189166"/>
            <a:ext cx="413896" cy="215444"/>
          </a:xfrm>
          <a:prstGeom prst="rect">
            <a:avLst/>
          </a:prstGeom>
          <a:noFill/>
        </p:spPr>
        <p:txBody>
          <a:bodyPr wrap="none" rtlCol="0">
            <a:spAutoFit/>
          </a:bodyPr>
          <a:lstStyle/>
          <a:p>
            <a:r>
              <a:rPr lang="de-DE" sz="800"/>
              <a:t>N=8</a:t>
            </a:r>
            <a:r>
              <a:rPr lang="de-DE" sz="800" baseline="30000"/>
              <a:t>b</a:t>
            </a:r>
            <a:endParaRPr lang="de-DE" sz="800"/>
          </a:p>
        </p:txBody>
      </p:sp>
      <p:sp>
        <p:nvSpPr>
          <p:cNvPr id="175" name="Textfeld 174">
            <a:extLst>
              <a:ext uri="{FF2B5EF4-FFF2-40B4-BE49-F238E27FC236}">
                <a16:creationId xmlns:a16="http://schemas.microsoft.com/office/drawing/2014/main" id="{3C36BEE6-A906-45A4-8D33-FC1C9514A71E}"/>
              </a:ext>
            </a:extLst>
          </p:cNvPr>
          <p:cNvSpPr txBox="1"/>
          <p:nvPr/>
        </p:nvSpPr>
        <p:spPr>
          <a:xfrm>
            <a:off x="6550177" y="2866019"/>
            <a:ext cx="409086" cy="215444"/>
          </a:xfrm>
          <a:prstGeom prst="rect">
            <a:avLst/>
          </a:prstGeom>
          <a:noFill/>
        </p:spPr>
        <p:txBody>
          <a:bodyPr wrap="none" rtlCol="0">
            <a:spAutoFit/>
          </a:bodyPr>
          <a:lstStyle/>
          <a:p>
            <a:r>
              <a:rPr lang="de-DE" sz="800"/>
              <a:t>N=7</a:t>
            </a:r>
            <a:r>
              <a:rPr lang="de-DE" sz="800" baseline="30000"/>
              <a:t>c</a:t>
            </a:r>
            <a:endParaRPr lang="de-DE" sz="800"/>
          </a:p>
        </p:txBody>
      </p:sp>
      <p:sp>
        <p:nvSpPr>
          <p:cNvPr id="176" name="Textfeld 175">
            <a:extLst>
              <a:ext uri="{FF2B5EF4-FFF2-40B4-BE49-F238E27FC236}">
                <a16:creationId xmlns:a16="http://schemas.microsoft.com/office/drawing/2014/main" id="{66E217FC-D20C-4EBA-9E0A-7E1698F0575F}"/>
              </a:ext>
            </a:extLst>
          </p:cNvPr>
          <p:cNvSpPr txBox="1"/>
          <p:nvPr/>
        </p:nvSpPr>
        <p:spPr>
          <a:xfrm>
            <a:off x="6885954" y="3542509"/>
            <a:ext cx="375424" cy="215444"/>
          </a:xfrm>
          <a:prstGeom prst="rect">
            <a:avLst/>
          </a:prstGeom>
          <a:noFill/>
        </p:spPr>
        <p:txBody>
          <a:bodyPr wrap="none" rtlCol="0">
            <a:spAutoFit/>
          </a:bodyPr>
          <a:lstStyle/>
          <a:p>
            <a:r>
              <a:rPr lang="de-DE" sz="800"/>
              <a:t>N=4</a:t>
            </a:r>
          </a:p>
        </p:txBody>
      </p:sp>
      <p:sp>
        <p:nvSpPr>
          <p:cNvPr id="177" name="Textfeld 176">
            <a:extLst>
              <a:ext uri="{FF2B5EF4-FFF2-40B4-BE49-F238E27FC236}">
                <a16:creationId xmlns:a16="http://schemas.microsoft.com/office/drawing/2014/main" id="{F9216C0F-3CEB-408A-AA03-29CCCE830D2A}"/>
              </a:ext>
            </a:extLst>
          </p:cNvPr>
          <p:cNvSpPr txBox="1"/>
          <p:nvPr/>
        </p:nvSpPr>
        <p:spPr>
          <a:xfrm>
            <a:off x="7352585" y="3575826"/>
            <a:ext cx="375424" cy="215444"/>
          </a:xfrm>
          <a:prstGeom prst="rect">
            <a:avLst/>
          </a:prstGeom>
          <a:noFill/>
        </p:spPr>
        <p:txBody>
          <a:bodyPr wrap="none" rtlCol="0">
            <a:spAutoFit/>
          </a:bodyPr>
          <a:lstStyle/>
          <a:p>
            <a:r>
              <a:rPr lang="de-DE" sz="800"/>
              <a:t>N=4</a:t>
            </a:r>
          </a:p>
        </p:txBody>
      </p:sp>
      <p:sp>
        <p:nvSpPr>
          <p:cNvPr id="178" name="Textfeld 177">
            <a:extLst>
              <a:ext uri="{FF2B5EF4-FFF2-40B4-BE49-F238E27FC236}">
                <a16:creationId xmlns:a16="http://schemas.microsoft.com/office/drawing/2014/main" id="{668B21C6-FF99-46D6-93B2-6B81E3BF7AF8}"/>
              </a:ext>
            </a:extLst>
          </p:cNvPr>
          <p:cNvSpPr txBox="1"/>
          <p:nvPr/>
        </p:nvSpPr>
        <p:spPr>
          <a:xfrm>
            <a:off x="4632388" y="2577585"/>
            <a:ext cx="375424" cy="215444"/>
          </a:xfrm>
          <a:prstGeom prst="rect">
            <a:avLst/>
          </a:prstGeom>
          <a:noFill/>
        </p:spPr>
        <p:txBody>
          <a:bodyPr wrap="none" rtlCol="0">
            <a:spAutoFit/>
          </a:bodyPr>
          <a:lstStyle/>
          <a:p>
            <a:r>
              <a:rPr lang="de-DE" sz="800"/>
              <a:t>N=8</a:t>
            </a:r>
          </a:p>
        </p:txBody>
      </p:sp>
      <p:sp>
        <p:nvSpPr>
          <p:cNvPr id="179" name="Textfeld 178">
            <a:extLst>
              <a:ext uri="{FF2B5EF4-FFF2-40B4-BE49-F238E27FC236}">
                <a16:creationId xmlns:a16="http://schemas.microsoft.com/office/drawing/2014/main" id="{D9866AE8-FB56-416C-8A8D-F25616DAE31A}"/>
              </a:ext>
            </a:extLst>
          </p:cNvPr>
          <p:cNvSpPr txBox="1"/>
          <p:nvPr/>
        </p:nvSpPr>
        <p:spPr>
          <a:xfrm rot="16200000">
            <a:off x="3735598" y="2973305"/>
            <a:ext cx="1152880" cy="246221"/>
          </a:xfrm>
          <a:prstGeom prst="rect">
            <a:avLst/>
          </a:prstGeom>
          <a:noFill/>
        </p:spPr>
        <p:txBody>
          <a:bodyPr wrap="none" rtlCol="0">
            <a:spAutoFit/>
          </a:bodyPr>
          <a:lstStyle/>
          <a:p>
            <a:r>
              <a:rPr lang="de-DE" sz="1000" b="1"/>
              <a:t>Serum </a:t>
            </a:r>
            <a:r>
              <a:rPr lang="de-DE" sz="1000" b="1" err="1"/>
              <a:t>IgM</a:t>
            </a:r>
            <a:r>
              <a:rPr lang="de-DE" sz="1000" b="1"/>
              <a:t> (</a:t>
            </a:r>
            <a:r>
              <a:rPr lang="de-DE" sz="1000" b="1" err="1"/>
              <a:t>g</a:t>
            </a:r>
            <a:r>
              <a:rPr lang="de-DE" sz="1000" b="1"/>
              <a:t>/L)</a:t>
            </a:r>
          </a:p>
        </p:txBody>
      </p:sp>
      <p:grpSp>
        <p:nvGrpSpPr>
          <p:cNvPr id="196" name="Gruppieren 195">
            <a:extLst>
              <a:ext uri="{FF2B5EF4-FFF2-40B4-BE49-F238E27FC236}">
                <a16:creationId xmlns:a16="http://schemas.microsoft.com/office/drawing/2014/main" id="{9092A505-6AD3-4527-8F73-8EDA81F16BA8}"/>
              </a:ext>
            </a:extLst>
          </p:cNvPr>
          <p:cNvGrpSpPr/>
          <p:nvPr/>
        </p:nvGrpSpPr>
        <p:grpSpPr>
          <a:xfrm>
            <a:off x="8710732" y="2556132"/>
            <a:ext cx="2944453" cy="40707"/>
            <a:chOff x="8470107" y="2248285"/>
            <a:chExt cx="2944453" cy="40707"/>
          </a:xfrm>
        </p:grpSpPr>
        <p:cxnSp>
          <p:nvCxnSpPr>
            <p:cNvPr id="182" name="Gerader Verbinder 181">
              <a:extLst>
                <a:ext uri="{FF2B5EF4-FFF2-40B4-BE49-F238E27FC236}">
                  <a16:creationId xmlns:a16="http://schemas.microsoft.com/office/drawing/2014/main" id="{FE9418F5-200E-4555-9545-D11A57E17729}"/>
                </a:ext>
              </a:extLst>
            </p:cNvPr>
            <p:cNvCxnSpPr>
              <a:cxnSpLocks/>
            </p:cNvCxnSpPr>
            <p:nvPr/>
          </p:nvCxnSpPr>
          <p:spPr>
            <a:xfrm>
              <a:off x="8477250" y="2288992"/>
              <a:ext cx="293731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BFD3967C-EFB7-40DE-85A1-496506B0B09A}"/>
                </a:ext>
              </a:extLst>
            </p:cNvPr>
            <p:cNvCxnSpPr>
              <a:cxnSpLocks/>
            </p:cNvCxnSpPr>
            <p:nvPr/>
          </p:nvCxnSpPr>
          <p:spPr>
            <a:xfrm>
              <a:off x="8470107" y="2248285"/>
              <a:ext cx="0" cy="407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Gerader Verbinder 189">
              <a:extLst>
                <a:ext uri="{FF2B5EF4-FFF2-40B4-BE49-F238E27FC236}">
                  <a16:creationId xmlns:a16="http://schemas.microsoft.com/office/drawing/2014/main" id="{4618293E-D790-409E-9B21-D593F0CA1B04}"/>
                </a:ext>
              </a:extLst>
            </p:cNvPr>
            <p:cNvCxnSpPr>
              <a:cxnSpLocks/>
            </p:cNvCxnSpPr>
            <p:nvPr/>
          </p:nvCxnSpPr>
          <p:spPr>
            <a:xfrm>
              <a:off x="8966201" y="2248285"/>
              <a:ext cx="0" cy="407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EA85884D-CFA8-4982-8FD1-AB694353ACFC}"/>
                </a:ext>
              </a:extLst>
            </p:cNvPr>
            <p:cNvCxnSpPr>
              <a:cxnSpLocks/>
            </p:cNvCxnSpPr>
            <p:nvPr/>
          </p:nvCxnSpPr>
          <p:spPr>
            <a:xfrm>
              <a:off x="9454357" y="2248285"/>
              <a:ext cx="0" cy="407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4CEDD60F-00CC-4707-8039-B203A62358FE}"/>
                </a:ext>
              </a:extLst>
            </p:cNvPr>
            <p:cNvCxnSpPr>
              <a:cxnSpLocks/>
            </p:cNvCxnSpPr>
            <p:nvPr/>
          </p:nvCxnSpPr>
          <p:spPr>
            <a:xfrm>
              <a:off x="9949080" y="2248285"/>
              <a:ext cx="0" cy="407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6D56A761-F121-47D6-BC5D-7337ACD4B44C}"/>
                </a:ext>
              </a:extLst>
            </p:cNvPr>
            <p:cNvCxnSpPr>
              <a:cxnSpLocks/>
            </p:cNvCxnSpPr>
            <p:nvPr/>
          </p:nvCxnSpPr>
          <p:spPr>
            <a:xfrm>
              <a:off x="10444380" y="2248285"/>
              <a:ext cx="0" cy="407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Gerader Verbinder 193">
              <a:extLst>
                <a:ext uri="{FF2B5EF4-FFF2-40B4-BE49-F238E27FC236}">
                  <a16:creationId xmlns:a16="http://schemas.microsoft.com/office/drawing/2014/main" id="{3C930DB8-E866-4E23-AA48-AE0EE5FC9174}"/>
                </a:ext>
              </a:extLst>
            </p:cNvPr>
            <p:cNvCxnSpPr>
              <a:cxnSpLocks/>
            </p:cNvCxnSpPr>
            <p:nvPr/>
          </p:nvCxnSpPr>
          <p:spPr>
            <a:xfrm>
              <a:off x="10932536" y="2248285"/>
              <a:ext cx="0" cy="407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EFC343E3-59F9-49F0-B263-C426F9D91575}"/>
                </a:ext>
              </a:extLst>
            </p:cNvPr>
            <p:cNvCxnSpPr>
              <a:cxnSpLocks/>
            </p:cNvCxnSpPr>
            <p:nvPr/>
          </p:nvCxnSpPr>
          <p:spPr>
            <a:xfrm>
              <a:off x="11414560" y="2248285"/>
              <a:ext cx="0" cy="407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6" name="Gruppieren 205">
            <a:extLst>
              <a:ext uri="{FF2B5EF4-FFF2-40B4-BE49-F238E27FC236}">
                <a16:creationId xmlns:a16="http://schemas.microsoft.com/office/drawing/2014/main" id="{A668D507-0C9F-4F43-9484-89EB67516A24}"/>
              </a:ext>
            </a:extLst>
          </p:cNvPr>
          <p:cNvGrpSpPr/>
          <p:nvPr/>
        </p:nvGrpSpPr>
        <p:grpSpPr>
          <a:xfrm>
            <a:off x="8675012" y="2596839"/>
            <a:ext cx="45244" cy="1673013"/>
            <a:chOff x="8434387" y="2288992"/>
            <a:chExt cx="45244" cy="1673013"/>
          </a:xfrm>
        </p:grpSpPr>
        <p:cxnSp>
          <p:nvCxnSpPr>
            <p:cNvPr id="186" name="Gerader Verbinder 185">
              <a:extLst>
                <a:ext uri="{FF2B5EF4-FFF2-40B4-BE49-F238E27FC236}">
                  <a16:creationId xmlns:a16="http://schemas.microsoft.com/office/drawing/2014/main" id="{93136788-EAEB-431A-A3C6-D67798601434}"/>
                </a:ext>
              </a:extLst>
            </p:cNvPr>
            <p:cNvCxnSpPr>
              <a:cxnSpLocks/>
            </p:cNvCxnSpPr>
            <p:nvPr/>
          </p:nvCxnSpPr>
          <p:spPr>
            <a:xfrm>
              <a:off x="8474869" y="2290763"/>
              <a:ext cx="4762" cy="167124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Gerader Verbinder 197">
              <a:extLst>
                <a:ext uri="{FF2B5EF4-FFF2-40B4-BE49-F238E27FC236}">
                  <a16:creationId xmlns:a16="http://schemas.microsoft.com/office/drawing/2014/main" id="{161CF5BC-8BBB-4A9D-A36B-E0B82F505506}"/>
                </a:ext>
              </a:extLst>
            </p:cNvPr>
            <p:cNvCxnSpPr>
              <a:cxnSpLocks/>
            </p:cNvCxnSpPr>
            <p:nvPr/>
          </p:nvCxnSpPr>
          <p:spPr>
            <a:xfrm flipH="1">
              <a:off x="8434387" y="2288992"/>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Gerader Verbinder 199">
              <a:extLst>
                <a:ext uri="{FF2B5EF4-FFF2-40B4-BE49-F238E27FC236}">
                  <a16:creationId xmlns:a16="http://schemas.microsoft.com/office/drawing/2014/main" id="{D89A829E-4DD9-4265-9737-E0391896A8FC}"/>
                </a:ext>
              </a:extLst>
            </p:cNvPr>
            <p:cNvCxnSpPr>
              <a:cxnSpLocks/>
            </p:cNvCxnSpPr>
            <p:nvPr/>
          </p:nvCxnSpPr>
          <p:spPr>
            <a:xfrm flipH="1">
              <a:off x="8434387" y="2572618"/>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9C2147B0-29DF-4E24-B32D-6F0946B6D3E3}"/>
                </a:ext>
              </a:extLst>
            </p:cNvPr>
            <p:cNvCxnSpPr>
              <a:cxnSpLocks/>
            </p:cNvCxnSpPr>
            <p:nvPr/>
          </p:nvCxnSpPr>
          <p:spPr>
            <a:xfrm flipH="1">
              <a:off x="8434387" y="2846027"/>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Gerader Verbinder 201">
              <a:extLst>
                <a:ext uri="{FF2B5EF4-FFF2-40B4-BE49-F238E27FC236}">
                  <a16:creationId xmlns:a16="http://schemas.microsoft.com/office/drawing/2014/main" id="{2DCBF14D-86BE-4258-B2CD-A9C5BB19E61A}"/>
                </a:ext>
              </a:extLst>
            </p:cNvPr>
            <p:cNvCxnSpPr>
              <a:cxnSpLocks/>
            </p:cNvCxnSpPr>
            <p:nvPr/>
          </p:nvCxnSpPr>
          <p:spPr>
            <a:xfrm flipH="1">
              <a:off x="8434387" y="3126817"/>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02E54D5E-E805-414E-A559-BCA97BF1F307}"/>
                </a:ext>
              </a:extLst>
            </p:cNvPr>
            <p:cNvCxnSpPr>
              <a:cxnSpLocks/>
            </p:cNvCxnSpPr>
            <p:nvPr/>
          </p:nvCxnSpPr>
          <p:spPr>
            <a:xfrm flipH="1">
              <a:off x="8434387" y="3392463"/>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Gerader Verbinder 203">
              <a:extLst>
                <a:ext uri="{FF2B5EF4-FFF2-40B4-BE49-F238E27FC236}">
                  <a16:creationId xmlns:a16="http://schemas.microsoft.com/office/drawing/2014/main" id="{C6F13371-EE81-4867-BBEB-05DE61F1EF85}"/>
                </a:ext>
              </a:extLst>
            </p:cNvPr>
            <p:cNvCxnSpPr>
              <a:cxnSpLocks/>
            </p:cNvCxnSpPr>
            <p:nvPr/>
          </p:nvCxnSpPr>
          <p:spPr>
            <a:xfrm flipH="1">
              <a:off x="8434387" y="3673041"/>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Gerader Verbinder 204">
              <a:extLst>
                <a:ext uri="{FF2B5EF4-FFF2-40B4-BE49-F238E27FC236}">
                  <a16:creationId xmlns:a16="http://schemas.microsoft.com/office/drawing/2014/main" id="{52B577C0-4E63-4F4E-B80E-E49D7CE2D124}"/>
                </a:ext>
              </a:extLst>
            </p:cNvPr>
            <p:cNvCxnSpPr>
              <a:cxnSpLocks/>
            </p:cNvCxnSpPr>
            <p:nvPr/>
          </p:nvCxnSpPr>
          <p:spPr>
            <a:xfrm flipH="1">
              <a:off x="8434387" y="3954862"/>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7" name="Textfeld 206">
            <a:extLst>
              <a:ext uri="{FF2B5EF4-FFF2-40B4-BE49-F238E27FC236}">
                <a16:creationId xmlns:a16="http://schemas.microsoft.com/office/drawing/2014/main" id="{82B99E48-1E2F-4033-9DA2-DC022C7785D7}"/>
              </a:ext>
            </a:extLst>
          </p:cNvPr>
          <p:cNvSpPr txBox="1"/>
          <p:nvPr/>
        </p:nvSpPr>
        <p:spPr>
          <a:xfrm>
            <a:off x="8879181" y="2346005"/>
            <a:ext cx="654849" cy="246221"/>
          </a:xfrm>
          <a:prstGeom prst="rect">
            <a:avLst/>
          </a:prstGeom>
          <a:noFill/>
        </p:spPr>
        <p:txBody>
          <a:bodyPr wrap="square" rtlCol="0">
            <a:spAutoFit/>
          </a:bodyPr>
          <a:lstStyle/>
          <a:p>
            <a:r>
              <a:rPr lang="de-DE" sz="1000" err="1"/>
              <a:t>Month</a:t>
            </a:r>
            <a:r>
              <a:rPr lang="de-DE" sz="1000"/>
              <a:t> 1</a:t>
            </a:r>
          </a:p>
        </p:txBody>
      </p:sp>
      <p:sp>
        <p:nvSpPr>
          <p:cNvPr id="208" name="Textfeld 207">
            <a:extLst>
              <a:ext uri="{FF2B5EF4-FFF2-40B4-BE49-F238E27FC236}">
                <a16:creationId xmlns:a16="http://schemas.microsoft.com/office/drawing/2014/main" id="{7B2B3B00-EE7E-497F-9C31-4E90B7DBEB94}"/>
              </a:ext>
            </a:extLst>
          </p:cNvPr>
          <p:cNvSpPr txBox="1"/>
          <p:nvPr/>
        </p:nvSpPr>
        <p:spPr>
          <a:xfrm>
            <a:off x="9368071" y="2350858"/>
            <a:ext cx="654849" cy="246221"/>
          </a:xfrm>
          <a:prstGeom prst="rect">
            <a:avLst/>
          </a:prstGeom>
          <a:noFill/>
        </p:spPr>
        <p:txBody>
          <a:bodyPr wrap="square" rtlCol="0">
            <a:spAutoFit/>
          </a:bodyPr>
          <a:lstStyle/>
          <a:p>
            <a:r>
              <a:rPr lang="de-DE" sz="1000" err="1"/>
              <a:t>Month</a:t>
            </a:r>
            <a:r>
              <a:rPr lang="de-DE" sz="1000"/>
              <a:t> 2</a:t>
            </a:r>
          </a:p>
        </p:txBody>
      </p:sp>
      <p:sp>
        <p:nvSpPr>
          <p:cNvPr id="209" name="Textfeld 208">
            <a:extLst>
              <a:ext uri="{FF2B5EF4-FFF2-40B4-BE49-F238E27FC236}">
                <a16:creationId xmlns:a16="http://schemas.microsoft.com/office/drawing/2014/main" id="{29F81057-10EF-4B02-B137-77B487E8604A}"/>
              </a:ext>
            </a:extLst>
          </p:cNvPr>
          <p:cNvSpPr txBox="1"/>
          <p:nvPr/>
        </p:nvSpPr>
        <p:spPr>
          <a:xfrm>
            <a:off x="9862282" y="2349917"/>
            <a:ext cx="654849" cy="246221"/>
          </a:xfrm>
          <a:prstGeom prst="rect">
            <a:avLst/>
          </a:prstGeom>
          <a:noFill/>
        </p:spPr>
        <p:txBody>
          <a:bodyPr wrap="square" rtlCol="0">
            <a:spAutoFit/>
          </a:bodyPr>
          <a:lstStyle/>
          <a:p>
            <a:r>
              <a:rPr lang="de-DE" sz="1000" err="1"/>
              <a:t>Month</a:t>
            </a:r>
            <a:r>
              <a:rPr lang="de-DE" sz="1000"/>
              <a:t> 3</a:t>
            </a:r>
          </a:p>
        </p:txBody>
      </p:sp>
      <p:sp>
        <p:nvSpPr>
          <p:cNvPr id="210" name="Textfeld 209">
            <a:extLst>
              <a:ext uri="{FF2B5EF4-FFF2-40B4-BE49-F238E27FC236}">
                <a16:creationId xmlns:a16="http://schemas.microsoft.com/office/drawing/2014/main" id="{4DD9EB2F-6078-4E2B-BC85-D732F8D0736D}"/>
              </a:ext>
            </a:extLst>
          </p:cNvPr>
          <p:cNvSpPr txBox="1"/>
          <p:nvPr/>
        </p:nvSpPr>
        <p:spPr>
          <a:xfrm>
            <a:off x="10360972" y="2349871"/>
            <a:ext cx="654849" cy="246221"/>
          </a:xfrm>
          <a:prstGeom prst="rect">
            <a:avLst/>
          </a:prstGeom>
          <a:noFill/>
        </p:spPr>
        <p:txBody>
          <a:bodyPr wrap="square" rtlCol="0">
            <a:spAutoFit/>
          </a:bodyPr>
          <a:lstStyle/>
          <a:p>
            <a:r>
              <a:rPr lang="de-DE" sz="1000" err="1"/>
              <a:t>Month</a:t>
            </a:r>
            <a:r>
              <a:rPr lang="de-DE" sz="1000"/>
              <a:t> 4</a:t>
            </a:r>
          </a:p>
        </p:txBody>
      </p:sp>
      <p:sp>
        <p:nvSpPr>
          <p:cNvPr id="211" name="Textfeld 210">
            <a:extLst>
              <a:ext uri="{FF2B5EF4-FFF2-40B4-BE49-F238E27FC236}">
                <a16:creationId xmlns:a16="http://schemas.microsoft.com/office/drawing/2014/main" id="{9F507E88-DCD8-4094-A21F-1D112E64BFBA}"/>
              </a:ext>
            </a:extLst>
          </p:cNvPr>
          <p:cNvSpPr txBox="1"/>
          <p:nvPr/>
        </p:nvSpPr>
        <p:spPr>
          <a:xfrm>
            <a:off x="10851812" y="2349312"/>
            <a:ext cx="654849" cy="246221"/>
          </a:xfrm>
          <a:prstGeom prst="rect">
            <a:avLst/>
          </a:prstGeom>
          <a:noFill/>
        </p:spPr>
        <p:txBody>
          <a:bodyPr wrap="square" rtlCol="0">
            <a:spAutoFit/>
          </a:bodyPr>
          <a:lstStyle/>
          <a:p>
            <a:r>
              <a:rPr lang="de-DE" sz="1000" err="1"/>
              <a:t>Month</a:t>
            </a:r>
            <a:r>
              <a:rPr lang="de-DE" sz="1000"/>
              <a:t> 5</a:t>
            </a:r>
          </a:p>
        </p:txBody>
      </p:sp>
      <p:sp>
        <p:nvSpPr>
          <p:cNvPr id="212" name="Textfeld 211">
            <a:extLst>
              <a:ext uri="{FF2B5EF4-FFF2-40B4-BE49-F238E27FC236}">
                <a16:creationId xmlns:a16="http://schemas.microsoft.com/office/drawing/2014/main" id="{976382AC-B37C-4477-B627-AFACA8CD43BC}"/>
              </a:ext>
            </a:extLst>
          </p:cNvPr>
          <p:cNvSpPr txBox="1"/>
          <p:nvPr/>
        </p:nvSpPr>
        <p:spPr>
          <a:xfrm>
            <a:off x="11328760" y="2350871"/>
            <a:ext cx="654849" cy="246221"/>
          </a:xfrm>
          <a:prstGeom prst="rect">
            <a:avLst/>
          </a:prstGeom>
          <a:noFill/>
        </p:spPr>
        <p:txBody>
          <a:bodyPr wrap="square" rtlCol="0">
            <a:spAutoFit/>
          </a:bodyPr>
          <a:lstStyle/>
          <a:p>
            <a:r>
              <a:rPr lang="de-DE" sz="1000" err="1"/>
              <a:t>Month</a:t>
            </a:r>
            <a:r>
              <a:rPr lang="de-DE" sz="1000"/>
              <a:t> 6</a:t>
            </a:r>
          </a:p>
        </p:txBody>
      </p:sp>
      <p:sp>
        <p:nvSpPr>
          <p:cNvPr id="213" name="Textfeld 212">
            <a:extLst>
              <a:ext uri="{FF2B5EF4-FFF2-40B4-BE49-F238E27FC236}">
                <a16:creationId xmlns:a16="http://schemas.microsoft.com/office/drawing/2014/main" id="{8EC64110-7093-494D-BAFB-42175A40662E}"/>
              </a:ext>
            </a:extLst>
          </p:cNvPr>
          <p:cNvSpPr txBox="1"/>
          <p:nvPr/>
        </p:nvSpPr>
        <p:spPr>
          <a:xfrm>
            <a:off x="8364731" y="2339473"/>
            <a:ext cx="695886" cy="246221"/>
          </a:xfrm>
          <a:prstGeom prst="rect">
            <a:avLst/>
          </a:prstGeom>
          <a:noFill/>
        </p:spPr>
        <p:txBody>
          <a:bodyPr wrap="square" rtlCol="0">
            <a:spAutoFit/>
          </a:bodyPr>
          <a:lstStyle/>
          <a:p>
            <a:r>
              <a:rPr lang="de-DE" sz="1000"/>
              <a:t>Baseline</a:t>
            </a:r>
          </a:p>
        </p:txBody>
      </p:sp>
      <p:sp>
        <p:nvSpPr>
          <p:cNvPr id="214" name="Textfeld 213">
            <a:extLst>
              <a:ext uri="{FF2B5EF4-FFF2-40B4-BE49-F238E27FC236}">
                <a16:creationId xmlns:a16="http://schemas.microsoft.com/office/drawing/2014/main" id="{3117FFBD-7F2D-4ABF-9D87-1AF9BA161444}"/>
              </a:ext>
            </a:extLst>
          </p:cNvPr>
          <p:cNvSpPr txBox="1"/>
          <p:nvPr/>
        </p:nvSpPr>
        <p:spPr>
          <a:xfrm>
            <a:off x="8459274" y="2471157"/>
            <a:ext cx="255198" cy="246221"/>
          </a:xfrm>
          <a:prstGeom prst="rect">
            <a:avLst/>
          </a:prstGeom>
          <a:noFill/>
        </p:spPr>
        <p:txBody>
          <a:bodyPr wrap="none" rtlCol="0">
            <a:spAutoFit/>
          </a:bodyPr>
          <a:lstStyle/>
          <a:p>
            <a:r>
              <a:rPr lang="de-DE" sz="1000"/>
              <a:t>0</a:t>
            </a:r>
          </a:p>
        </p:txBody>
      </p:sp>
      <p:sp>
        <p:nvSpPr>
          <p:cNvPr id="215" name="Textfeld 214">
            <a:extLst>
              <a:ext uri="{FF2B5EF4-FFF2-40B4-BE49-F238E27FC236}">
                <a16:creationId xmlns:a16="http://schemas.microsoft.com/office/drawing/2014/main" id="{9104D17B-67FE-411F-8542-254F13731E20}"/>
              </a:ext>
            </a:extLst>
          </p:cNvPr>
          <p:cNvSpPr txBox="1"/>
          <p:nvPr/>
        </p:nvSpPr>
        <p:spPr>
          <a:xfrm>
            <a:off x="8346410" y="2753473"/>
            <a:ext cx="369012" cy="246221"/>
          </a:xfrm>
          <a:prstGeom prst="rect">
            <a:avLst/>
          </a:prstGeom>
          <a:noFill/>
        </p:spPr>
        <p:txBody>
          <a:bodyPr wrap="none" rtlCol="0">
            <a:spAutoFit/>
          </a:bodyPr>
          <a:lstStyle/>
          <a:p>
            <a:r>
              <a:rPr lang="de-DE" sz="1000"/>
              <a:t>-10</a:t>
            </a:r>
          </a:p>
        </p:txBody>
      </p:sp>
      <p:sp>
        <p:nvSpPr>
          <p:cNvPr id="216" name="Textfeld 215">
            <a:extLst>
              <a:ext uri="{FF2B5EF4-FFF2-40B4-BE49-F238E27FC236}">
                <a16:creationId xmlns:a16="http://schemas.microsoft.com/office/drawing/2014/main" id="{7C8C950E-47CE-4FDF-9553-27CDB379CD59}"/>
              </a:ext>
            </a:extLst>
          </p:cNvPr>
          <p:cNvSpPr txBox="1"/>
          <p:nvPr/>
        </p:nvSpPr>
        <p:spPr>
          <a:xfrm>
            <a:off x="8349418" y="3027755"/>
            <a:ext cx="369012" cy="246221"/>
          </a:xfrm>
          <a:prstGeom prst="rect">
            <a:avLst/>
          </a:prstGeom>
          <a:noFill/>
        </p:spPr>
        <p:txBody>
          <a:bodyPr wrap="none" rtlCol="0">
            <a:spAutoFit/>
          </a:bodyPr>
          <a:lstStyle/>
          <a:p>
            <a:r>
              <a:rPr lang="de-DE" sz="1000"/>
              <a:t>-20</a:t>
            </a:r>
          </a:p>
        </p:txBody>
      </p:sp>
      <p:sp>
        <p:nvSpPr>
          <p:cNvPr id="217" name="Textfeld 216">
            <a:extLst>
              <a:ext uri="{FF2B5EF4-FFF2-40B4-BE49-F238E27FC236}">
                <a16:creationId xmlns:a16="http://schemas.microsoft.com/office/drawing/2014/main" id="{0E1F477B-E4EB-420D-8A7E-8BEBB2800A28}"/>
              </a:ext>
            </a:extLst>
          </p:cNvPr>
          <p:cNvSpPr txBox="1"/>
          <p:nvPr/>
        </p:nvSpPr>
        <p:spPr>
          <a:xfrm>
            <a:off x="8352425" y="3310713"/>
            <a:ext cx="369012" cy="246221"/>
          </a:xfrm>
          <a:prstGeom prst="rect">
            <a:avLst/>
          </a:prstGeom>
          <a:noFill/>
        </p:spPr>
        <p:txBody>
          <a:bodyPr wrap="none" rtlCol="0">
            <a:spAutoFit/>
          </a:bodyPr>
          <a:lstStyle/>
          <a:p>
            <a:r>
              <a:rPr lang="de-DE" sz="1000"/>
              <a:t>-30</a:t>
            </a:r>
          </a:p>
        </p:txBody>
      </p:sp>
      <p:sp>
        <p:nvSpPr>
          <p:cNvPr id="218" name="Textfeld 217">
            <a:extLst>
              <a:ext uri="{FF2B5EF4-FFF2-40B4-BE49-F238E27FC236}">
                <a16:creationId xmlns:a16="http://schemas.microsoft.com/office/drawing/2014/main" id="{37537FEF-4AFF-4B93-BE59-9E72D9F33C70}"/>
              </a:ext>
            </a:extLst>
          </p:cNvPr>
          <p:cNvSpPr txBox="1"/>
          <p:nvPr/>
        </p:nvSpPr>
        <p:spPr>
          <a:xfrm>
            <a:off x="8352435" y="3577265"/>
            <a:ext cx="369012" cy="246221"/>
          </a:xfrm>
          <a:prstGeom prst="rect">
            <a:avLst/>
          </a:prstGeom>
          <a:noFill/>
        </p:spPr>
        <p:txBody>
          <a:bodyPr wrap="none" rtlCol="0">
            <a:spAutoFit/>
          </a:bodyPr>
          <a:lstStyle/>
          <a:p>
            <a:r>
              <a:rPr lang="de-DE" sz="1000"/>
              <a:t>-40</a:t>
            </a:r>
          </a:p>
        </p:txBody>
      </p:sp>
      <p:sp>
        <p:nvSpPr>
          <p:cNvPr id="219" name="Textfeld 218">
            <a:extLst>
              <a:ext uri="{FF2B5EF4-FFF2-40B4-BE49-F238E27FC236}">
                <a16:creationId xmlns:a16="http://schemas.microsoft.com/office/drawing/2014/main" id="{611049D7-F557-47EA-9898-A0728F23BB38}"/>
              </a:ext>
            </a:extLst>
          </p:cNvPr>
          <p:cNvSpPr txBox="1"/>
          <p:nvPr/>
        </p:nvSpPr>
        <p:spPr>
          <a:xfrm>
            <a:off x="8352046" y="3855374"/>
            <a:ext cx="369012" cy="246221"/>
          </a:xfrm>
          <a:prstGeom prst="rect">
            <a:avLst/>
          </a:prstGeom>
          <a:noFill/>
        </p:spPr>
        <p:txBody>
          <a:bodyPr wrap="none" rtlCol="0">
            <a:spAutoFit/>
          </a:bodyPr>
          <a:lstStyle/>
          <a:p>
            <a:r>
              <a:rPr lang="de-DE" sz="1000"/>
              <a:t>-50</a:t>
            </a:r>
          </a:p>
        </p:txBody>
      </p:sp>
      <p:sp>
        <p:nvSpPr>
          <p:cNvPr id="220" name="Textfeld 219">
            <a:extLst>
              <a:ext uri="{FF2B5EF4-FFF2-40B4-BE49-F238E27FC236}">
                <a16:creationId xmlns:a16="http://schemas.microsoft.com/office/drawing/2014/main" id="{432FD639-466D-493F-A392-39D291F1E066}"/>
              </a:ext>
            </a:extLst>
          </p:cNvPr>
          <p:cNvSpPr txBox="1"/>
          <p:nvPr/>
        </p:nvSpPr>
        <p:spPr>
          <a:xfrm>
            <a:off x="8350135" y="4134027"/>
            <a:ext cx="369012" cy="246221"/>
          </a:xfrm>
          <a:prstGeom prst="rect">
            <a:avLst/>
          </a:prstGeom>
          <a:noFill/>
        </p:spPr>
        <p:txBody>
          <a:bodyPr wrap="none" rtlCol="0">
            <a:spAutoFit/>
          </a:bodyPr>
          <a:lstStyle/>
          <a:p>
            <a:r>
              <a:rPr lang="de-DE" sz="1000"/>
              <a:t>-60</a:t>
            </a:r>
          </a:p>
        </p:txBody>
      </p:sp>
      <p:sp>
        <p:nvSpPr>
          <p:cNvPr id="221" name="Textfeld 220">
            <a:extLst>
              <a:ext uri="{FF2B5EF4-FFF2-40B4-BE49-F238E27FC236}">
                <a16:creationId xmlns:a16="http://schemas.microsoft.com/office/drawing/2014/main" id="{774BD752-7CFD-4B63-8BAB-172F23680283}"/>
              </a:ext>
            </a:extLst>
          </p:cNvPr>
          <p:cNvSpPr txBox="1"/>
          <p:nvPr/>
        </p:nvSpPr>
        <p:spPr>
          <a:xfrm rot="16200000">
            <a:off x="7386876" y="3218277"/>
            <a:ext cx="1708103" cy="400110"/>
          </a:xfrm>
          <a:prstGeom prst="rect">
            <a:avLst/>
          </a:prstGeom>
          <a:noFill/>
        </p:spPr>
        <p:txBody>
          <a:bodyPr wrap="square" rtlCol="0">
            <a:spAutoFit/>
          </a:bodyPr>
          <a:lstStyle/>
          <a:p>
            <a:pPr algn="ctr"/>
            <a:r>
              <a:rPr lang="de-DE" sz="1000" b="1" err="1"/>
              <a:t>Pervent</a:t>
            </a:r>
            <a:r>
              <a:rPr lang="de-DE" sz="1000" b="1"/>
              <a:t> </a:t>
            </a:r>
            <a:r>
              <a:rPr lang="de-DE" sz="1000" b="1" err="1"/>
              <a:t>change</a:t>
            </a:r>
            <a:r>
              <a:rPr lang="de-DE" sz="1000" b="1"/>
              <a:t> </a:t>
            </a:r>
            <a:r>
              <a:rPr lang="de-DE" sz="1000" b="1" err="1"/>
              <a:t>from</a:t>
            </a:r>
            <a:r>
              <a:rPr lang="de-DE" sz="1000" b="1"/>
              <a:t> </a:t>
            </a:r>
            <a:r>
              <a:rPr lang="de-DE" sz="1000" b="1" err="1"/>
              <a:t>baseline</a:t>
            </a:r>
            <a:r>
              <a:rPr lang="de-DE" sz="1000" b="1"/>
              <a:t> in </a:t>
            </a:r>
            <a:r>
              <a:rPr lang="de-DE" sz="1000" b="1" err="1"/>
              <a:t>IgM</a:t>
            </a:r>
            <a:r>
              <a:rPr lang="de-DE" sz="1000" b="1"/>
              <a:t> (%)</a:t>
            </a:r>
          </a:p>
        </p:txBody>
      </p:sp>
      <p:sp>
        <p:nvSpPr>
          <p:cNvPr id="222" name="Freihandform: Form 221">
            <a:extLst>
              <a:ext uri="{FF2B5EF4-FFF2-40B4-BE49-F238E27FC236}">
                <a16:creationId xmlns:a16="http://schemas.microsoft.com/office/drawing/2014/main" id="{6A77F72D-0F68-4208-A0BF-7D0FF5B27A1B}"/>
              </a:ext>
            </a:extLst>
          </p:cNvPr>
          <p:cNvSpPr/>
          <p:nvPr/>
        </p:nvSpPr>
        <p:spPr>
          <a:xfrm>
            <a:off x="8715421" y="2598609"/>
            <a:ext cx="2955203" cy="1490663"/>
          </a:xfrm>
          <a:custGeom>
            <a:avLst/>
            <a:gdLst>
              <a:gd name="connsiteX0" fmla="*/ 0 w 2964656"/>
              <a:gd name="connsiteY0" fmla="*/ 0 h 1490662"/>
              <a:gd name="connsiteX1" fmla="*/ 504825 w 2964656"/>
              <a:gd name="connsiteY1" fmla="*/ 835818 h 1490662"/>
              <a:gd name="connsiteX2" fmla="*/ 995362 w 2964656"/>
              <a:gd name="connsiteY2" fmla="*/ 1109662 h 1490662"/>
              <a:gd name="connsiteX3" fmla="*/ 1493044 w 2964656"/>
              <a:gd name="connsiteY3" fmla="*/ 1035843 h 1490662"/>
              <a:gd name="connsiteX4" fmla="*/ 1976437 w 2964656"/>
              <a:gd name="connsiteY4" fmla="*/ 847725 h 1490662"/>
              <a:gd name="connsiteX5" fmla="*/ 2469356 w 2964656"/>
              <a:gd name="connsiteY5" fmla="*/ 1490662 h 1490662"/>
              <a:gd name="connsiteX6" fmla="*/ 2964656 w 2964656"/>
              <a:gd name="connsiteY6" fmla="*/ 1431131 h 149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4656" h="1490662">
                <a:moveTo>
                  <a:pt x="0" y="0"/>
                </a:moveTo>
                <a:lnTo>
                  <a:pt x="504825" y="835818"/>
                </a:lnTo>
                <a:lnTo>
                  <a:pt x="995362" y="1109662"/>
                </a:lnTo>
                <a:lnTo>
                  <a:pt x="1493044" y="1035843"/>
                </a:lnTo>
                <a:lnTo>
                  <a:pt x="1976437" y="847725"/>
                </a:lnTo>
                <a:lnTo>
                  <a:pt x="2469356" y="1490662"/>
                </a:lnTo>
                <a:lnTo>
                  <a:pt x="2964656" y="143113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3" name="Textfeld 222">
            <a:extLst>
              <a:ext uri="{FF2B5EF4-FFF2-40B4-BE49-F238E27FC236}">
                <a16:creationId xmlns:a16="http://schemas.microsoft.com/office/drawing/2014/main" id="{4E1F205D-B782-436F-A2BC-C70C6B07B8DE}"/>
              </a:ext>
            </a:extLst>
          </p:cNvPr>
          <p:cNvSpPr txBox="1"/>
          <p:nvPr/>
        </p:nvSpPr>
        <p:spPr>
          <a:xfrm>
            <a:off x="8728239" y="2568830"/>
            <a:ext cx="375424" cy="215444"/>
          </a:xfrm>
          <a:prstGeom prst="rect">
            <a:avLst/>
          </a:prstGeom>
          <a:noFill/>
        </p:spPr>
        <p:txBody>
          <a:bodyPr wrap="none" rtlCol="0">
            <a:spAutoFit/>
          </a:bodyPr>
          <a:lstStyle/>
          <a:p>
            <a:r>
              <a:rPr lang="de-DE" sz="800"/>
              <a:t>N=8</a:t>
            </a:r>
          </a:p>
        </p:txBody>
      </p:sp>
      <p:sp>
        <p:nvSpPr>
          <p:cNvPr id="225" name="Ellipse 224">
            <a:extLst>
              <a:ext uri="{FF2B5EF4-FFF2-40B4-BE49-F238E27FC236}">
                <a16:creationId xmlns:a16="http://schemas.microsoft.com/office/drawing/2014/main" id="{912F5C21-D4A1-4C3B-ABC9-541C2E6325FB}"/>
              </a:ext>
            </a:extLst>
          </p:cNvPr>
          <p:cNvSpPr/>
          <p:nvPr/>
        </p:nvSpPr>
        <p:spPr>
          <a:xfrm>
            <a:off x="9197111" y="3411917"/>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6" name="Ellipse 225">
            <a:extLst>
              <a:ext uri="{FF2B5EF4-FFF2-40B4-BE49-F238E27FC236}">
                <a16:creationId xmlns:a16="http://schemas.microsoft.com/office/drawing/2014/main" id="{C23E1D3B-4C02-4223-9934-7129203AE2AA}"/>
              </a:ext>
            </a:extLst>
          </p:cNvPr>
          <p:cNvSpPr/>
          <p:nvPr/>
        </p:nvSpPr>
        <p:spPr>
          <a:xfrm>
            <a:off x="8696243" y="2577660"/>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7" name="Ellipse 226">
            <a:extLst>
              <a:ext uri="{FF2B5EF4-FFF2-40B4-BE49-F238E27FC236}">
                <a16:creationId xmlns:a16="http://schemas.microsoft.com/office/drawing/2014/main" id="{56E6EB7E-F95E-46E8-9742-F1C13D84AA3F}"/>
              </a:ext>
            </a:extLst>
          </p:cNvPr>
          <p:cNvSpPr/>
          <p:nvPr/>
        </p:nvSpPr>
        <p:spPr>
          <a:xfrm>
            <a:off x="9672122" y="368149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8" name="Ellipse 227">
            <a:extLst>
              <a:ext uri="{FF2B5EF4-FFF2-40B4-BE49-F238E27FC236}">
                <a16:creationId xmlns:a16="http://schemas.microsoft.com/office/drawing/2014/main" id="{1A3361F4-0465-4B74-B3D3-2B0CE071AC58}"/>
              </a:ext>
            </a:extLst>
          </p:cNvPr>
          <p:cNvSpPr/>
          <p:nvPr/>
        </p:nvSpPr>
        <p:spPr>
          <a:xfrm>
            <a:off x="10155899" y="361291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9" name="Ellipse 228">
            <a:extLst>
              <a:ext uri="{FF2B5EF4-FFF2-40B4-BE49-F238E27FC236}">
                <a16:creationId xmlns:a16="http://schemas.microsoft.com/office/drawing/2014/main" id="{53D1962C-38C6-41E1-9BE9-F70709FCA64D}"/>
              </a:ext>
            </a:extLst>
          </p:cNvPr>
          <p:cNvSpPr/>
          <p:nvPr/>
        </p:nvSpPr>
        <p:spPr>
          <a:xfrm>
            <a:off x="10659764" y="3420713"/>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0" name="Ellipse 229">
            <a:extLst>
              <a:ext uri="{FF2B5EF4-FFF2-40B4-BE49-F238E27FC236}">
                <a16:creationId xmlns:a16="http://schemas.microsoft.com/office/drawing/2014/main" id="{EC384498-61E2-4638-A134-7F5A12DCF2B6}"/>
              </a:ext>
            </a:extLst>
          </p:cNvPr>
          <p:cNvSpPr/>
          <p:nvPr/>
        </p:nvSpPr>
        <p:spPr>
          <a:xfrm>
            <a:off x="11155773" y="405910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1" name="Ellipse 230">
            <a:extLst>
              <a:ext uri="{FF2B5EF4-FFF2-40B4-BE49-F238E27FC236}">
                <a16:creationId xmlns:a16="http://schemas.microsoft.com/office/drawing/2014/main" id="{5A590204-31CA-487D-B049-E6398651F971}"/>
              </a:ext>
            </a:extLst>
          </p:cNvPr>
          <p:cNvSpPr/>
          <p:nvPr/>
        </p:nvSpPr>
        <p:spPr>
          <a:xfrm>
            <a:off x="11642222" y="4004177"/>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2" name="Textfeld 231">
            <a:extLst>
              <a:ext uri="{FF2B5EF4-FFF2-40B4-BE49-F238E27FC236}">
                <a16:creationId xmlns:a16="http://schemas.microsoft.com/office/drawing/2014/main" id="{A2CC5AF2-890D-45B2-AEB5-0D6A27D29397}"/>
              </a:ext>
            </a:extLst>
          </p:cNvPr>
          <p:cNvSpPr txBox="1"/>
          <p:nvPr/>
        </p:nvSpPr>
        <p:spPr>
          <a:xfrm>
            <a:off x="9011084" y="3428452"/>
            <a:ext cx="375424" cy="215444"/>
          </a:xfrm>
          <a:prstGeom prst="rect">
            <a:avLst/>
          </a:prstGeom>
          <a:noFill/>
        </p:spPr>
        <p:txBody>
          <a:bodyPr wrap="none" rtlCol="0">
            <a:spAutoFit/>
          </a:bodyPr>
          <a:lstStyle/>
          <a:p>
            <a:r>
              <a:rPr lang="de-DE" sz="800"/>
              <a:t>N=8</a:t>
            </a:r>
          </a:p>
        </p:txBody>
      </p:sp>
      <p:sp>
        <p:nvSpPr>
          <p:cNvPr id="233" name="Textfeld 232">
            <a:extLst>
              <a:ext uri="{FF2B5EF4-FFF2-40B4-BE49-F238E27FC236}">
                <a16:creationId xmlns:a16="http://schemas.microsoft.com/office/drawing/2014/main" id="{B5977C01-F1A2-4892-A926-89BE1CCF8B0C}"/>
              </a:ext>
            </a:extLst>
          </p:cNvPr>
          <p:cNvSpPr txBox="1"/>
          <p:nvPr/>
        </p:nvSpPr>
        <p:spPr>
          <a:xfrm>
            <a:off x="9514236" y="3687187"/>
            <a:ext cx="375424" cy="215444"/>
          </a:xfrm>
          <a:prstGeom prst="rect">
            <a:avLst/>
          </a:prstGeom>
          <a:noFill/>
        </p:spPr>
        <p:txBody>
          <a:bodyPr wrap="none" rtlCol="0">
            <a:spAutoFit/>
          </a:bodyPr>
          <a:lstStyle/>
          <a:p>
            <a:r>
              <a:rPr lang="de-DE" sz="800"/>
              <a:t>N=8</a:t>
            </a:r>
          </a:p>
        </p:txBody>
      </p:sp>
      <p:sp>
        <p:nvSpPr>
          <p:cNvPr id="234" name="Textfeld 233">
            <a:extLst>
              <a:ext uri="{FF2B5EF4-FFF2-40B4-BE49-F238E27FC236}">
                <a16:creationId xmlns:a16="http://schemas.microsoft.com/office/drawing/2014/main" id="{EA2417BB-F05C-4D59-A0A0-2894DEF4537C}"/>
              </a:ext>
            </a:extLst>
          </p:cNvPr>
          <p:cNvSpPr txBox="1"/>
          <p:nvPr/>
        </p:nvSpPr>
        <p:spPr>
          <a:xfrm>
            <a:off x="9984490" y="3617603"/>
            <a:ext cx="413896" cy="215444"/>
          </a:xfrm>
          <a:prstGeom prst="rect">
            <a:avLst/>
          </a:prstGeom>
          <a:noFill/>
        </p:spPr>
        <p:txBody>
          <a:bodyPr wrap="none" rtlCol="0">
            <a:spAutoFit/>
          </a:bodyPr>
          <a:lstStyle/>
          <a:p>
            <a:r>
              <a:rPr lang="de-DE" sz="800"/>
              <a:t>N=8</a:t>
            </a:r>
            <a:r>
              <a:rPr lang="de-DE" sz="800" baseline="30000"/>
              <a:t>b</a:t>
            </a:r>
            <a:endParaRPr lang="de-DE" sz="800"/>
          </a:p>
        </p:txBody>
      </p:sp>
      <p:sp>
        <p:nvSpPr>
          <p:cNvPr id="235" name="Textfeld 234">
            <a:extLst>
              <a:ext uri="{FF2B5EF4-FFF2-40B4-BE49-F238E27FC236}">
                <a16:creationId xmlns:a16="http://schemas.microsoft.com/office/drawing/2014/main" id="{D30F9171-4C98-4ED8-8710-5B366A4A7DD3}"/>
              </a:ext>
            </a:extLst>
          </p:cNvPr>
          <p:cNvSpPr txBox="1"/>
          <p:nvPr/>
        </p:nvSpPr>
        <p:spPr>
          <a:xfrm>
            <a:off x="10478080" y="3253571"/>
            <a:ext cx="409086" cy="215444"/>
          </a:xfrm>
          <a:prstGeom prst="rect">
            <a:avLst/>
          </a:prstGeom>
          <a:noFill/>
        </p:spPr>
        <p:txBody>
          <a:bodyPr wrap="none" rtlCol="0">
            <a:spAutoFit/>
          </a:bodyPr>
          <a:lstStyle/>
          <a:p>
            <a:r>
              <a:rPr lang="de-DE" sz="800"/>
              <a:t>N=7</a:t>
            </a:r>
            <a:r>
              <a:rPr lang="de-DE" sz="800" baseline="30000"/>
              <a:t>c</a:t>
            </a:r>
            <a:endParaRPr lang="de-DE" sz="800"/>
          </a:p>
        </p:txBody>
      </p:sp>
      <p:sp>
        <p:nvSpPr>
          <p:cNvPr id="236" name="Textfeld 235">
            <a:extLst>
              <a:ext uri="{FF2B5EF4-FFF2-40B4-BE49-F238E27FC236}">
                <a16:creationId xmlns:a16="http://schemas.microsoft.com/office/drawing/2014/main" id="{A5A352F2-6990-4E58-9049-4D75B7B79EC9}"/>
              </a:ext>
            </a:extLst>
          </p:cNvPr>
          <p:cNvSpPr txBox="1"/>
          <p:nvPr/>
        </p:nvSpPr>
        <p:spPr>
          <a:xfrm>
            <a:off x="10989490" y="4081185"/>
            <a:ext cx="375424" cy="215444"/>
          </a:xfrm>
          <a:prstGeom prst="rect">
            <a:avLst/>
          </a:prstGeom>
          <a:noFill/>
        </p:spPr>
        <p:txBody>
          <a:bodyPr wrap="none" rtlCol="0">
            <a:spAutoFit/>
          </a:bodyPr>
          <a:lstStyle/>
          <a:p>
            <a:r>
              <a:rPr lang="de-DE" sz="800"/>
              <a:t>N=4</a:t>
            </a:r>
          </a:p>
        </p:txBody>
      </p:sp>
      <p:sp>
        <p:nvSpPr>
          <p:cNvPr id="237" name="Textfeld 236">
            <a:extLst>
              <a:ext uri="{FF2B5EF4-FFF2-40B4-BE49-F238E27FC236}">
                <a16:creationId xmlns:a16="http://schemas.microsoft.com/office/drawing/2014/main" id="{2E4E59B8-1EA4-4423-BF8A-B5B5B9C2E82D}"/>
              </a:ext>
            </a:extLst>
          </p:cNvPr>
          <p:cNvSpPr txBox="1"/>
          <p:nvPr/>
        </p:nvSpPr>
        <p:spPr>
          <a:xfrm>
            <a:off x="11477369" y="4012378"/>
            <a:ext cx="375424" cy="215444"/>
          </a:xfrm>
          <a:prstGeom prst="rect">
            <a:avLst/>
          </a:prstGeom>
          <a:noFill/>
        </p:spPr>
        <p:txBody>
          <a:bodyPr wrap="none" rtlCol="0">
            <a:spAutoFit/>
          </a:bodyPr>
          <a:lstStyle/>
          <a:p>
            <a:r>
              <a:rPr lang="de-DE" sz="800"/>
              <a:t>N=4</a:t>
            </a:r>
          </a:p>
        </p:txBody>
      </p:sp>
      <p:sp>
        <p:nvSpPr>
          <p:cNvPr id="238" name="Geschweifte Klammer links 237">
            <a:extLst>
              <a:ext uri="{FF2B5EF4-FFF2-40B4-BE49-F238E27FC236}">
                <a16:creationId xmlns:a16="http://schemas.microsoft.com/office/drawing/2014/main" id="{D990162B-A3DE-4049-B8BD-DDAEDDFE8F2D}"/>
              </a:ext>
            </a:extLst>
          </p:cNvPr>
          <p:cNvSpPr/>
          <p:nvPr/>
        </p:nvSpPr>
        <p:spPr>
          <a:xfrm rot="5400000">
            <a:off x="8888351" y="2110273"/>
            <a:ext cx="108356" cy="42858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39" name="Geschweifte Klammer links 238">
            <a:extLst>
              <a:ext uri="{FF2B5EF4-FFF2-40B4-BE49-F238E27FC236}">
                <a16:creationId xmlns:a16="http://schemas.microsoft.com/office/drawing/2014/main" id="{3A3B4AC9-6CCA-4F83-9816-A58F46234B97}"/>
              </a:ext>
            </a:extLst>
          </p:cNvPr>
          <p:cNvSpPr/>
          <p:nvPr/>
        </p:nvSpPr>
        <p:spPr>
          <a:xfrm rot="5400000">
            <a:off x="10407490" y="1089394"/>
            <a:ext cx="108356" cy="2490637"/>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40" name="Textfeld 239">
            <a:extLst>
              <a:ext uri="{FF2B5EF4-FFF2-40B4-BE49-F238E27FC236}">
                <a16:creationId xmlns:a16="http://schemas.microsoft.com/office/drawing/2014/main" id="{FF8FF798-258B-495A-82E1-35D61DC22FF2}"/>
              </a:ext>
            </a:extLst>
          </p:cNvPr>
          <p:cNvSpPr txBox="1"/>
          <p:nvPr/>
        </p:nvSpPr>
        <p:spPr>
          <a:xfrm>
            <a:off x="10106715" y="1994453"/>
            <a:ext cx="702436" cy="246221"/>
          </a:xfrm>
          <a:prstGeom prst="rect">
            <a:avLst/>
          </a:prstGeom>
          <a:noFill/>
        </p:spPr>
        <p:txBody>
          <a:bodyPr wrap="none" rtlCol="0">
            <a:spAutoFit/>
          </a:bodyPr>
          <a:lstStyle/>
          <a:p>
            <a:r>
              <a:rPr lang="de-DE" sz="1000"/>
              <a:t>Mid dose</a:t>
            </a:r>
          </a:p>
        </p:txBody>
      </p:sp>
      <p:sp>
        <p:nvSpPr>
          <p:cNvPr id="241" name="Textfeld 240">
            <a:extLst>
              <a:ext uri="{FF2B5EF4-FFF2-40B4-BE49-F238E27FC236}">
                <a16:creationId xmlns:a16="http://schemas.microsoft.com/office/drawing/2014/main" id="{41D90FE2-BF8D-4F22-8AF9-E3B13529E713}"/>
              </a:ext>
            </a:extLst>
          </p:cNvPr>
          <p:cNvSpPr txBox="1"/>
          <p:nvPr/>
        </p:nvSpPr>
        <p:spPr>
          <a:xfrm>
            <a:off x="8580555" y="1994453"/>
            <a:ext cx="729687" cy="246221"/>
          </a:xfrm>
          <a:prstGeom prst="rect">
            <a:avLst/>
          </a:prstGeom>
          <a:noFill/>
        </p:spPr>
        <p:txBody>
          <a:bodyPr wrap="none" rtlCol="0">
            <a:spAutoFit/>
          </a:bodyPr>
          <a:lstStyle/>
          <a:p>
            <a:r>
              <a:rPr lang="de-DE" sz="1000"/>
              <a:t>Low dose</a:t>
            </a:r>
          </a:p>
        </p:txBody>
      </p:sp>
      <p:sp>
        <p:nvSpPr>
          <p:cNvPr id="247" name="Textfeld 246">
            <a:extLst>
              <a:ext uri="{FF2B5EF4-FFF2-40B4-BE49-F238E27FC236}">
                <a16:creationId xmlns:a16="http://schemas.microsoft.com/office/drawing/2014/main" id="{66688AC4-5E90-6441-AD26-533BDC012B88}"/>
              </a:ext>
            </a:extLst>
          </p:cNvPr>
          <p:cNvSpPr txBox="1"/>
          <p:nvPr/>
        </p:nvSpPr>
        <p:spPr>
          <a:xfrm>
            <a:off x="2375164" y="2189411"/>
            <a:ext cx="702436" cy="246221"/>
          </a:xfrm>
          <a:prstGeom prst="rect">
            <a:avLst/>
          </a:prstGeom>
          <a:noFill/>
        </p:spPr>
        <p:txBody>
          <a:bodyPr wrap="none" rtlCol="0">
            <a:spAutoFit/>
          </a:bodyPr>
          <a:lstStyle/>
          <a:p>
            <a:r>
              <a:rPr lang="de-DE" sz="1000"/>
              <a:t>Mid dose</a:t>
            </a:r>
          </a:p>
        </p:txBody>
      </p:sp>
      <p:sp>
        <p:nvSpPr>
          <p:cNvPr id="248" name="Textfeld 247">
            <a:extLst>
              <a:ext uri="{FF2B5EF4-FFF2-40B4-BE49-F238E27FC236}">
                <a16:creationId xmlns:a16="http://schemas.microsoft.com/office/drawing/2014/main" id="{650CEABF-249D-7D44-B331-36516A344DDC}"/>
              </a:ext>
            </a:extLst>
          </p:cNvPr>
          <p:cNvSpPr txBox="1"/>
          <p:nvPr/>
        </p:nvSpPr>
        <p:spPr>
          <a:xfrm>
            <a:off x="1547393" y="2012258"/>
            <a:ext cx="1665841" cy="215444"/>
          </a:xfrm>
          <a:prstGeom prst="rect">
            <a:avLst/>
          </a:prstGeom>
          <a:noFill/>
        </p:spPr>
        <p:txBody>
          <a:bodyPr wrap="none" rtlCol="0">
            <a:spAutoFit/>
          </a:bodyPr>
          <a:lstStyle/>
          <a:p>
            <a:r>
              <a:rPr lang="de-DE" sz="800" err="1"/>
              <a:t>Mavorixafor</a:t>
            </a:r>
            <a:r>
              <a:rPr lang="de-DE" sz="800"/>
              <a:t> + </a:t>
            </a:r>
            <a:r>
              <a:rPr lang="de-DE" sz="800" err="1"/>
              <a:t>Ibrutinib</a:t>
            </a:r>
            <a:r>
              <a:rPr lang="de-DE" sz="800"/>
              <a:t> 420 mg/d</a:t>
            </a:r>
          </a:p>
        </p:txBody>
      </p:sp>
    </p:spTree>
    <p:extLst>
      <p:ext uri="{BB962C8B-B14F-4D97-AF65-F5344CB8AC3E}">
        <p14:creationId xmlns:p14="http://schemas.microsoft.com/office/powerpoint/2010/main" val="129515926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E7376E-D19A-0C4E-AAFA-E8DE625E2511}"/>
              </a:ext>
            </a:extLst>
          </p:cNvPr>
          <p:cNvSpPr>
            <a:spLocks noGrp="1"/>
          </p:cNvSpPr>
          <p:nvPr>
            <p:ph type="title"/>
          </p:nvPr>
        </p:nvSpPr>
        <p:spPr/>
        <p:txBody>
          <a:bodyPr/>
          <a:lstStyle/>
          <a:p>
            <a:r>
              <a:rPr lang="en-IT"/>
              <a:t>Results: Hgb levels </a:t>
            </a:r>
          </a:p>
        </p:txBody>
      </p:sp>
      <p:sp>
        <p:nvSpPr>
          <p:cNvPr id="5" name="Footer Placeholder 5">
            <a:extLst>
              <a:ext uri="{FF2B5EF4-FFF2-40B4-BE49-F238E27FC236}">
                <a16:creationId xmlns:a16="http://schemas.microsoft.com/office/drawing/2014/main" id="{60C2251F-C7A9-B945-8307-5CE2BB90E809}"/>
              </a:ext>
            </a:extLst>
          </p:cNvPr>
          <p:cNvSpPr>
            <a:spLocks noGrp="1"/>
          </p:cNvSpPr>
          <p:nvPr>
            <p:ph type="ftr" sz="quarter" idx="11"/>
          </p:nvPr>
        </p:nvSpPr>
        <p:spPr/>
        <p:txBody>
          <a:bodyPr/>
          <a:lstStyle/>
          <a:p>
            <a:endParaRPr lang="en-GB">
              <a:latin typeface="Arial" panose="020B0604020202020204" pitchFamily="34" charset="0"/>
            </a:endParaRPr>
          </a:p>
          <a:p>
            <a:br>
              <a:rPr lang="en-GB">
                <a:latin typeface="Arial" panose="020B0604020202020204" pitchFamily="34" charset="0"/>
              </a:rPr>
            </a:br>
            <a:r>
              <a:rPr lang="en-GB" baseline="30000">
                <a:latin typeface="Arial" panose="020B0604020202020204" pitchFamily="34" charset="0"/>
              </a:rPr>
              <a:t>a</a:t>
            </a:r>
            <a:r>
              <a:rPr lang="en-GB">
                <a:latin typeface="Arial" panose="020B0604020202020204" pitchFamily="34" charset="0"/>
              </a:rPr>
              <a:t>Interim early data analysis performed with data cutoff at April 15, 2021; </a:t>
            </a:r>
            <a:r>
              <a:rPr lang="en-GB" baseline="30000">
                <a:latin typeface="Arial" panose="020B0604020202020204" pitchFamily="34" charset="0"/>
              </a:rPr>
              <a:t>b</a:t>
            </a:r>
            <a:r>
              <a:rPr lang="en-GB">
                <a:latin typeface="Arial" panose="020B0604020202020204" pitchFamily="34" charset="0"/>
              </a:rPr>
              <a:t>Hgb data of Patient 105-001 collected on May 7, 2021, were used to ensure 3 months’ follow-up time.</a:t>
            </a:r>
          </a:p>
          <a:p>
            <a:r>
              <a:rPr lang="en-GB">
                <a:latin typeface="Arial" panose="020B0604020202020204" pitchFamily="34" charset="0"/>
              </a:rPr>
              <a:t>Hgb, hemoglobin.</a:t>
            </a:r>
          </a:p>
          <a:p>
            <a:r>
              <a:rPr lang="en-US" b="1">
                <a:latin typeface="Arial" panose="020B0604020202020204" pitchFamily="34" charset="0"/>
                <a:cs typeface="Arial" panose="020B0604020202020204" pitchFamily="34" charset="0"/>
              </a:rPr>
              <a:t>Treon SP et al, Abstract EP784 presented at EHA 2021.</a:t>
            </a:r>
          </a:p>
        </p:txBody>
      </p:sp>
      <p:sp>
        <p:nvSpPr>
          <p:cNvPr id="10" name="Textplatzhalter 9">
            <a:extLst>
              <a:ext uri="{FF2B5EF4-FFF2-40B4-BE49-F238E27FC236}">
                <a16:creationId xmlns:a16="http://schemas.microsoft.com/office/drawing/2014/main" id="{B387478E-66CA-DE42-A556-DA2E321E4CDE}"/>
              </a:ext>
            </a:extLst>
          </p:cNvPr>
          <p:cNvSpPr>
            <a:spLocks noGrp="1"/>
          </p:cNvSpPr>
          <p:nvPr>
            <p:ph type="body" sz="quarter" idx="12"/>
          </p:nvPr>
        </p:nvSpPr>
        <p:spPr/>
        <p:txBody>
          <a:bodyPr/>
          <a:lstStyle/>
          <a:p>
            <a:r>
              <a:rPr lang="de-DE"/>
              <a:t>Median </a:t>
            </a:r>
            <a:r>
              <a:rPr lang="de-DE" err="1"/>
              <a:t>change</a:t>
            </a:r>
            <a:r>
              <a:rPr lang="de-DE"/>
              <a:t> </a:t>
            </a:r>
            <a:r>
              <a:rPr lang="de-DE" err="1"/>
              <a:t>from</a:t>
            </a:r>
            <a:r>
              <a:rPr lang="de-DE"/>
              <a:t> </a:t>
            </a:r>
            <a:r>
              <a:rPr lang="de-DE" err="1"/>
              <a:t>baseline</a:t>
            </a:r>
            <a:r>
              <a:rPr lang="de-DE"/>
              <a:t> </a:t>
            </a:r>
            <a:r>
              <a:rPr lang="de-DE" err="1"/>
              <a:t>Hgb</a:t>
            </a:r>
            <a:r>
              <a:rPr lang="de-DE" baseline="30000" err="1"/>
              <a:t>a,b</a:t>
            </a:r>
            <a:endParaRPr lang="de-DE" baseline="30000"/>
          </a:p>
        </p:txBody>
      </p:sp>
      <p:sp>
        <p:nvSpPr>
          <p:cNvPr id="3" name="Rectangle 2">
            <a:extLst>
              <a:ext uri="{FF2B5EF4-FFF2-40B4-BE49-F238E27FC236}">
                <a16:creationId xmlns:a16="http://schemas.microsoft.com/office/drawing/2014/main" id="{619A4635-165A-D34C-8EBB-DF48D6C8CF9B}"/>
              </a:ext>
            </a:extLst>
          </p:cNvPr>
          <p:cNvSpPr/>
          <p:nvPr/>
        </p:nvSpPr>
        <p:spPr>
          <a:xfrm>
            <a:off x="9167762" y="1814647"/>
            <a:ext cx="2616252" cy="2631490"/>
          </a:xfrm>
          <a:prstGeom prst="rect">
            <a:avLst/>
          </a:prstGeom>
        </p:spPr>
        <p:txBody>
          <a:bodyPr wrap="square" lIns="0" tIns="0" rIns="0" bIns="0">
            <a:spAutoFit/>
          </a:bodyPr>
          <a:lstStyle/>
          <a:p>
            <a:pPr marL="285750" indent="-285750">
              <a:spcAft>
                <a:spcPts val="600"/>
              </a:spcAft>
              <a:buClr>
                <a:schemeClr val="bg2"/>
              </a:buClr>
              <a:buFont typeface="Arial" panose="020B0604020202020204" pitchFamily="34" charset="0"/>
              <a:buChar char="•"/>
            </a:pPr>
            <a:r>
              <a:rPr lang="en-GB" sz="1600">
                <a:latin typeface="Arial" panose="020B0604020202020204" pitchFamily="34" charset="0"/>
              </a:rPr>
              <a:t>Patients with pretreatment Hgb below normal had increases in Hgb during treatment; Hgb levels approached normal levels</a:t>
            </a:r>
          </a:p>
          <a:p>
            <a:pPr marL="285750" indent="-285750">
              <a:spcAft>
                <a:spcPts val="600"/>
              </a:spcAft>
              <a:buClr>
                <a:schemeClr val="bg2"/>
              </a:buClr>
              <a:buFont typeface="Arial" panose="020B0604020202020204" pitchFamily="34" charset="0"/>
              <a:buChar char="•"/>
            </a:pPr>
            <a:r>
              <a:rPr lang="en-GB" sz="1600">
                <a:latin typeface="Arial" panose="020B0604020202020204" pitchFamily="34" charset="0"/>
              </a:rPr>
              <a:t>Median Hgb increased by &gt;20 g/L for patients on treatment for 6 cycles (n=4)</a:t>
            </a:r>
            <a:endParaRPr lang="en-GB" sz="1600">
              <a:effectLst/>
              <a:latin typeface="Arial" panose="020B0604020202020204" pitchFamily="34" charset="0"/>
            </a:endParaRPr>
          </a:p>
        </p:txBody>
      </p:sp>
      <p:cxnSp>
        <p:nvCxnSpPr>
          <p:cNvPr id="11" name="Gerader Verbinder 10">
            <a:extLst>
              <a:ext uri="{FF2B5EF4-FFF2-40B4-BE49-F238E27FC236}">
                <a16:creationId xmlns:a16="http://schemas.microsoft.com/office/drawing/2014/main" id="{CBDE8911-6DB0-46E7-9B40-0573C4B6683A}"/>
              </a:ext>
            </a:extLst>
          </p:cNvPr>
          <p:cNvCxnSpPr>
            <a:cxnSpLocks/>
          </p:cNvCxnSpPr>
          <p:nvPr/>
        </p:nvCxnSpPr>
        <p:spPr>
          <a:xfrm>
            <a:off x="988882" y="2291065"/>
            <a:ext cx="0" cy="32280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r Verbinder 13">
            <a:extLst>
              <a:ext uri="{FF2B5EF4-FFF2-40B4-BE49-F238E27FC236}">
                <a16:creationId xmlns:a16="http://schemas.microsoft.com/office/drawing/2014/main" id="{85F283D3-F0BA-41D2-8B65-05638CBBE4E7}"/>
              </a:ext>
            </a:extLst>
          </p:cNvPr>
          <p:cNvCxnSpPr>
            <a:cxnSpLocks/>
          </p:cNvCxnSpPr>
          <p:nvPr/>
        </p:nvCxnSpPr>
        <p:spPr>
          <a:xfrm>
            <a:off x="976194" y="5512773"/>
            <a:ext cx="66785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B1E025A0-6AFB-4FC9-94B1-559D64EADA1D}"/>
              </a:ext>
            </a:extLst>
          </p:cNvPr>
          <p:cNvCxnSpPr>
            <a:cxnSpLocks/>
          </p:cNvCxnSpPr>
          <p:nvPr/>
        </p:nvCxnSpPr>
        <p:spPr>
          <a:xfrm flipH="1">
            <a:off x="936012" y="5512773"/>
            <a:ext cx="4652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06982CCE-5738-4AB2-83F3-3E3913CD41A4}"/>
              </a:ext>
            </a:extLst>
          </p:cNvPr>
          <p:cNvCxnSpPr>
            <a:cxnSpLocks/>
          </p:cNvCxnSpPr>
          <p:nvPr/>
        </p:nvCxnSpPr>
        <p:spPr>
          <a:xfrm flipH="1">
            <a:off x="934957" y="4967148"/>
            <a:ext cx="4652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9CC033B4-3835-4858-A864-3666B05A0191}"/>
              </a:ext>
            </a:extLst>
          </p:cNvPr>
          <p:cNvCxnSpPr>
            <a:cxnSpLocks/>
          </p:cNvCxnSpPr>
          <p:nvPr/>
        </p:nvCxnSpPr>
        <p:spPr>
          <a:xfrm flipH="1">
            <a:off x="934957" y="4437380"/>
            <a:ext cx="4652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63151E88-4AAF-4EA3-96A4-172636CC37AE}"/>
              </a:ext>
            </a:extLst>
          </p:cNvPr>
          <p:cNvCxnSpPr>
            <a:cxnSpLocks/>
          </p:cNvCxnSpPr>
          <p:nvPr/>
        </p:nvCxnSpPr>
        <p:spPr>
          <a:xfrm flipH="1">
            <a:off x="934957" y="3894926"/>
            <a:ext cx="4652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B4DACA84-6E85-4BCA-92CD-3817D68CF00F}"/>
              </a:ext>
            </a:extLst>
          </p:cNvPr>
          <p:cNvCxnSpPr>
            <a:cxnSpLocks/>
          </p:cNvCxnSpPr>
          <p:nvPr/>
        </p:nvCxnSpPr>
        <p:spPr>
          <a:xfrm flipH="1">
            <a:off x="936012" y="3371509"/>
            <a:ext cx="4652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D482E203-A62D-485E-81C0-49F3B01FC029}"/>
              </a:ext>
            </a:extLst>
          </p:cNvPr>
          <p:cNvCxnSpPr>
            <a:cxnSpLocks/>
          </p:cNvCxnSpPr>
          <p:nvPr/>
        </p:nvCxnSpPr>
        <p:spPr>
          <a:xfrm flipH="1">
            <a:off x="934957" y="2825880"/>
            <a:ext cx="4652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69F3F89A-B18B-4695-99F7-98362F73C925}"/>
              </a:ext>
            </a:extLst>
          </p:cNvPr>
          <p:cNvCxnSpPr>
            <a:cxnSpLocks/>
          </p:cNvCxnSpPr>
          <p:nvPr/>
        </p:nvCxnSpPr>
        <p:spPr>
          <a:xfrm flipH="1">
            <a:off x="934957" y="2304811"/>
            <a:ext cx="4652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reihandform: Form 25">
            <a:extLst>
              <a:ext uri="{FF2B5EF4-FFF2-40B4-BE49-F238E27FC236}">
                <a16:creationId xmlns:a16="http://schemas.microsoft.com/office/drawing/2014/main" id="{6F2BB6D6-1F9A-4829-890B-BB6B55D83EFC}"/>
              </a:ext>
            </a:extLst>
          </p:cNvPr>
          <p:cNvSpPr/>
          <p:nvPr/>
        </p:nvSpPr>
        <p:spPr>
          <a:xfrm>
            <a:off x="1440395" y="2481398"/>
            <a:ext cx="5725859" cy="2493367"/>
          </a:xfrm>
          <a:custGeom>
            <a:avLst/>
            <a:gdLst>
              <a:gd name="connsiteX0" fmla="*/ 0 w 4305300"/>
              <a:gd name="connsiteY0" fmla="*/ 1876425 h 1876425"/>
              <a:gd name="connsiteX1" fmla="*/ 723900 w 4305300"/>
              <a:gd name="connsiteY1" fmla="*/ 1666875 h 1876425"/>
              <a:gd name="connsiteX2" fmla="*/ 1428750 w 4305300"/>
              <a:gd name="connsiteY2" fmla="*/ 1243013 h 1876425"/>
              <a:gd name="connsiteX3" fmla="*/ 2157412 w 4305300"/>
              <a:gd name="connsiteY3" fmla="*/ 790575 h 1876425"/>
              <a:gd name="connsiteX4" fmla="*/ 2876550 w 4305300"/>
              <a:gd name="connsiteY4" fmla="*/ 828675 h 1876425"/>
              <a:gd name="connsiteX5" fmla="*/ 3590925 w 4305300"/>
              <a:gd name="connsiteY5" fmla="*/ 476250 h 1876425"/>
              <a:gd name="connsiteX6" fmla="*/ 4305300 w 4305300"/>
              <a:gd name="connsiteY6" fmla="*/ 0 h 1876425"/>
              <a:gd name="connsiteX0" fmla="*/ 0 w 4305300"/>
              <a:gd name="connsiteY0" fmla="*/ 1876425 h 1876425"/>
              <a:gd name="connsiteX1" fmla="*/ 723900 w 4305300"/>
              <a:gd name="connsiteY1" fmla="*/ 1678781 h 1876425"/>
              <a:gd name="connsiteX2" fmla="*/ 1428750 w 4305300"/>
              <a:gd name="connsiteY2" fmla="*/ 1243013 h 1876425"/>
              <a:gd name="connsiteX3" fmla="*/ 2157412 w 4305300"/>
              <a:gd name="connsiteY3" fmla="*/ 790575 h 1876425"/>
              <a:gd name="connsiteX4" fmla="*/ 2876550 w 4305300"/>
              <a:gd name="connsiteY4" fmla="*/ 828675 h 1876425"/>
              <a:gd name="connsiteX5" fmla="*/ 3590925 w 4305300"/>
              <a:gd name="connsiteY5" fmla="*/ 476250 h 1876425"/>
              <a:gd name="connsiteX6" fmla="*/ 4305300 w 4305300"/>
              <a:gd name="connsiteY6" fmla="*/ 0 h 1876425"/>
              <a:gd name="connsiteX0" fmla="*/ 0 w 4305300"/>
              <a:gd name="connsiteY0" fmla="*/ 1876425 h 1876425"/>
              <a:gd name="connsiteX1" fmla="*/ 723900 w 4305300"/>
              <a:gd name="connsiteY1" fmla="*/ 1678781 h 1876425"/>
              <a:gd name="connsiteX2" fmla="*/ 1428750 w 4305300"/>
              <a:gd name="connsiteY2" fmla="*/ 1247776 h 1876425"/>
              <a:gd name="connsiteX3" fmla="*/ 2157412 w 4305300"/>
              <a:gd name="connsiteY3" fmla="*/ 790575 h 1876425"/>
              <a:gd name="connsiteX4" fmla="*/ 2876550 w 4305300"/>
              <a:gd name="connsiteY4" fmla="*/ 828675 h 1876425"/>
              <a:gd name="connsiteX5" fmla="*/ 3590925 w 4305300"/>
              <a:gd name="connsiteY5" fmla="*/ 476250 h 1876425"/>
              <a:gd name="connsiteX6" fmla="*/ 4305300 w 4305300"/>
              <a:gd name="connsiteY6" fmla="*/ 0 h 1876425"/>
              <a:gd name="connsiteX0" fmla="*/ 0 w 4305300"/>
              <a:gd name="connsiteY0" fmla="*/ 1876425 h 1876425"/>
              <a:gd name="connsiteX1" fmla="*/ 723900 w 4305300"/>
              <a:gd name="connsiteY1" fmla="*/ 1678781 h 1876425"/>
              <a:gd name="connsiteX2" fmla="*/ 1428750 w 4305300"/>
              <a:gd name="connsiteY2" fmla="*/ 1247776 h 1876425"/>
              <a:gd name="connsiteX3" fmla="*/ 2157412 w 4305300"/>
              <a:gd name="connsiteY3" fmla="*/ 788194 h 1876425"/>
              <a:gd name="connsiteX4" fmla="*/ 2876550 w 4305300"/>
              <a:gd name="connsiteY4" fmla="*/ 828675 h 1876425"/>
              <a:gd name="connsiteX5" fmla="*/ 3590925 w 4305300"/>
              <a:gd name="connsiteY5" fmla="*/ 476250 h 1876425"/>
              <a:gd name="connsiteX6" fmla="*/ 4305300 w 4305300"/>
              <a:gd name="connsiteY6" fmla="*/ 0 h 1876425"/>
              <a:gd name="connsiteX0" fmla="*/ 0 w 4305300"/>
              <a:gd name="connsiteY0" fmla="*/ 1876425 h 1876425"/>
              <a:gd name="connsiteX1" fmla="*/ 723900 w 4305300"/>
              <a:gd name="connsiteY1" fmla="*/ 1678781 h 1876425"/>
              <a:gd name="connsiteX2" fmla="*/ 1428750 w 4305300"/>
              <a:gd name="connsiteY2" fmla="*/ 1247776 h 1876425"/>
              <a:gd name="connsiteX3" fmla="*/ 2157412 w 4305300"/>
              <a:gd name="connsiteY3" fmla="*/ 788194 h 1876425"/>
              <a:gd name="connsiteX4" fmla="*/ 2876550 w 4305300"/>
              <a:gd name="connsiteY4" fmla="*/ 823912 h 1876425"/>
              <a:gd name="connsiteX5" fmla="*/ 3590925 w 4305300"/>
              <a:gd name="connsiteY5" fmla="*/ 476250 h 1876425"/>
              <a:gd name="connsiteX6" fmla="*/ 4305300 w 4305300"/>
              <a:gd name="connsiteY6" fmla="*/ 0 h 1876425"/>
              <a:gd name="connsiteX0" fmla="*/ 0 w 4305300"/>
              <a:gd name="connsiteY0" fmla="*/ 1876425 h 1876425"/>
              <a:gd name="connsiteX1" fmla="*/ 723900 w 4305300"/>
              <a:gd name="connsiteY1" fmla="*/ 1678781 h 1876425"/>
              <a:gd name="connsiteX2" fmla="*/ 1428750 w 4305300"/>
              <a:gd name="connsiteY2" fmla="*/ 1247776 h 1876425"/>
              <a:gd name="connsiteX3" fmla="*/ 2157412 w 4305300"/>
              <a:gd name="connsiteY3" fmla="*/ 788194 h 1876425"/>
              <a:gd name="connsiteX4" fmla="*/ 2874168 w 4305300"/>
              <a:gd name="connsiteY4" fmla="*/ 828675 h 1876425"/>
              <a:gd name="connsiteX5" fmla="*/ 3590925 w 4305300"/>
              <a:gd name="connsiteY5" fmla="*/ 476250 h 1876425"/>
              <a:gd name="connsiteX6" fmla="*/ 4305300 w 4305300"/>
              <a:gd name="connsiteY6" fmla="*/ 0 h 1876425"/>
              <a:gd name="connsiteX0" fmla="*/ 0 w 4305300"/>
              <a:gd name="connsiteY0" fmla="*/ 1876425 h 1876425"/>
              <a:gd name="connsiteX1" fmla="*/ 723900 w 4305300"/>
              <a:gd name="connsiteY1" fmla="*/ 1674019 h 1876425"/>
              <a:gd name="connsiteX2" fmla="*/ 1428750 w 4305300"/>
              <a:gd name="connsiteY2" fmla="*/ 1247776 h 1876425"/>
              <a:gd name="connsiteX3" fmla="*/ 2157412 w 4305300"/>
              <a:gd name="connsiteY3" fmla="*/ 788194 h 1876425"/>
              <a:gd name="connsiteX4" fmla="*/ 2874168 w 4305300"/>
              <a:gd name="connsiteY4" fmla="*/ 828675 h 1876425"/>
              <a:gd name="connsiteX5" fmla="*/ 3590925 w 4305300"/>
              <a:gd name="connsiteY5" fmla="*/ 476250 h 1876425"/>
              <a:gd name="connsiteX6" fmla="*/ 4305300 w 4305300"/>
              <a:gd name="connsiteY6" fmla="*/ 0 h 1876425"/>
              <a:gd name="connsiteX0" fmla="*/ 0 w 4298156"/>
              <a:gd name="connsiteY0" fmla="*/ 1871663 h 1871663"/>
              <a:gd name="connsiteX1" fmla="*/ 716756 w 4298156"/>
              <a:gd name="connsiteY1" fmla="*/ 1674019 h 1871663"/>
              <a:gd name="connsiteX2" fmla="*/ 1421606 w 4298156"/>
              <a:gd name="connsiteY2" fmla="*/ 1247776 h 1871663"/>
              <a:gd name="connsiteX3" fmla="*/ 2150268 w 4298156"/>
              <a:gd name="connsiteY3" fmla="*/ 788194 h 1871663"/>
              <a:gd name="connsiteX4" fmla="*/ 2867024 w 4298156"/>
              <a:gd name="connsiteY4" fmla="*/ 828675 h 1871663"/>
              <a:gd name="connsiteX5" fmla="*/ 3583781 w 4298156"/>
              <a:gd name="connsiteY5" fmla="*/ 476250 h 1871663"/>
              <a:gd name="connsiteX6" fmla="*/ 4298156 w 4298156"/>
              <a:gd name="connsiteY6" fmla="*/ 0 h 187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8156" h="1871663">
                <a:moveTo>
                  <a:pt x="0" y="1871663"/>
                </a:moveTo>
                <a:lnTo>
                  <a:pt x="716756" y="1674019"/>
                </a:lnTo>
                <a:lnTo>
                  <a:pt x="1421606" y="1247776"/>
                </a:lnTo>
                <a:lnTo>
                  <a:pt x="2150268" y="788194"/>
                </a:lnTo>
                <a:lnTo>
                  <a:pt x="2867024" y="828675"/>
                </a:lnTo>
                <a:lnTo>
                  <a:pt x="3583781" y="476250"/>
                </a:lnTo>
                <a:lnTo>
                  <a:pt x="4298156" y="0"/>
                </a:ln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a:p>
        </p:txBody>
      </p:sp>
      <p:sp>
        <p:nvSpPr>
          <p:cNvPr id="27" name="Ellipse 26">
            <a:extLst>
              <a:ext uri="{FF2B5EF4-FFF2-40B4-BE49-F238E27FC236}">
                <a16:creationId xmlns:a16="http://schemas.microsoft.com/office/drawing/2014/main" id="{DD7D689E-FB8E-4A92-8C80-A1AD5A7CCD99}"/>
              </a:ext>
            </a:extLst>
          </p:cNvPr>
          <p:cNvSpPr/>
          <p:nvPr/>
        </p:nvSpPr>
        <p:spPr>
          <a:xfrm>
            <a:off x="2362279" y="4667119"/>
            <a:ext cx="83711" cy="8371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a:p>
        </p:txBody>
      </p:sp>
      <p:sp>
        <p:nvSpPr>
          <p:cNvPr id="28" name="Ellipse 27">
            <a:extLst>
              <a:ext uri="{FF2B5EF4-FFF2-40B4-BE49-F238E27FC236}">
                <a16:creationId xmlns:a16="http://schemas.microsoft.com/office/drawing/2014/main" id="{D053375A-F400-4BDA-B86E-9C8CF12230E0}"/>
              </a:ext>
            </a:extLst>
          </p:cNvPr>
          <p:cNvSpPr/>
          <p:nvPr/>
        </p:nvSpPr>
        <p:spPr>
          <a:xfrm>
            <a:off x="3301256" y="4088789"/>
            <a:ext cx="83711" cy="8371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a:p>
        </p:txBody>
      </p:sp>
      <p:sp>
        <p:nvSpPr>
          <p:cNvPr id="29" name="Ellipse 28">
            <a:extLst>
              <a:ext uri="{FF2B5EF4-FFF2-40B4-BE49-F238E27FC236}">
                <a16:creationId xmlns:a16="http://schemas.microsoft.com/office/drawing/2014/main" id="{9A96FE9E-499C-419E-BAB4-59D44F9D3875}"/>
              </a:ext>
            </a:extLst>
          </p:cNvPr>
          <p:cNvSpPr/>
          <p:nvPr/>
        </p:nvSpPr>
        <p:spPr>
          <a:xfrm>
            <a:off x="4253936" y="3485499"/>
            <a:ext cx="83711" cy="8371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a:p>
        </p:txBody>
      </p:sp>
      <p:sp>
        <p:nvSpPr>
          <p:cNvPr id="30" name="Ellipse 29">
            <a:extLst>
              <a:ext uri="{FF2B5EF4-FFF2-40B4-BE49-F238E27FC236}">
                <a16:creationId xmlns:a16="http://schemas.microsoft.com/office/drawing/2014/main" id="{C34AF472-CC96-44DB-86B0-FF25265F0E65}"/>
              </a:ext>
            </a:extLst>
          </p:cNvPr>
          <p:cNvSpPr/>
          <p:nvPr/>
        </p:nvSpPr>
        <p:spPr>
          <a:xfrm>
            <a:off x="5214062" y="3540500"/>
            <a:ext cx="83711" cy="8371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a:p>
        </p:txBody>
      </p:sp>
      <p:sp>
        <p:nvSpPr>
          <p:cNvPr id="31" name="Ellipse 30">
            <a:extLst>
              <a:ext uri="{FF2B5EF4-FFF2-40B4-BE49-F238E27FC236}">
                <a16:creationId xmlns:a16="http://schemas.microsoft.com/office/drawing/2014/main" id="{2CD9EA1E-9754-4988-9E26-416A055C75C6}"/>
              </a:ext>
            </a:extLst>
          </p:cNvPr>
          <p:cNvSpPr/>
          <p:nvPr/>
        </p:nvSpPr>
        <p:spPr>
          <a:xfrm>
            <a:off x="1410171" y="4934808"/>
            <a:ext cx="83711" cy="8371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a:p>
        </p:txBody>
      </p:sp>
      <p:sp>
        <p:nvSpPr>
          <p:cNvPr id="32" name="Ellipse 31">
            <a:extLst>
              <a:ext uri="{FF2B5EF4-FFF2-40B4-BE49-F238E27FC236}">
                <a16:creationId xmlns:a16="http://schemas.microsoft.com/office/drawing/2014/main" id="{361B2BF1-2F45-4931-A2C4-8C90A1CFEDE7}"/>
              </a:ext>
            </a:extLst>
          </p:cNvPr>
          <p:cNvSpPr/>
          <p:nvPr/>
        </p:nvSpPr>
        <p:spPr>
          <a:xfrm>
            <a:off x="6172072" y="3072052"/>
            <a:ext cx="83711" cy="8371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a:p>
        </p:txBody>
      </p:sp>
      <p:sp>
        <p:nvSpPr>
          <p:cNvPr id="33" name="Ellipse 32">
            <a:extLst>
              <a:ext uri="{FF2B5EF4-FFF2-40B4-BE49-F238E27FC236}">
                <a16:creationId xmlns:a16="http://schemas.microsoft.com/office/drawing/2014/main" id="{53F76E94-2454-45E6-B4E0-6C4AC062D79B}"/>
              </a:ext>
            </a:extLst>
          </p:cNvPr>
          <p:cNvSpPr/>
          <p:nvPr/>
        </p:nvSpPr>
        <p:spPr>
          <a:xfrm>
            <a:off x="7124399" y="2436372"/>
            <a:ext cx="83711" cy="8371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a:p>
        </p:txBody>
      </p:sp>
      <p:sp>
        <p:nvSpPr>
          <p:cNvPr id="34" name="Textfeld 33">
            <a:extLst>
              <a:ext uri="{FF2B5EF4-FFF2-40B4-BE49-F238E27FC236}">
                <a16:creationId xmlns:a16="http://schemas.microsoft.com/office/drawing/2014/main" id="{82780FB9-8131-4E7C-AA52-16A03518AEE3}"/>
              </a:ext>
            </a:extLst>
          </p:cNvPr>
          <p:cNvSpPr txBox="1"/>
          <p:nvPr/>
        </p:nvSpPr>
        <p:spPr>
          <a:xfrm>
            <a:off x="1204336" y="4609404"/>
            <a:ext cx="470001" cy="276999"/>
          </a:xfrm>
          <a:prstGeom prst="rect">
            <a:avLst/>
          </a:prstGeom>
          <a:noFill/>
        </p:spPr>
        <p:txBody>
          <a:bodyPr wrap="none" rtlCol="0">
            <a:spAutoFit/>
          </a:bodyPr>
          <a:lstStyle/>
          <a:p>
            <a:pPr algn="ctr"/>
            <a:r>
              <a:rPr lang="de-DE" sz="1200"/>
              <a:t>N=8</a:t>
            </a:r>
          </a:p>
        </p:txBody>
      </p:sp>
      <p:sp>
        <p:nvSpPr>
          <p:cNvPr id="35" name="Textfeld 34">
            <a:extLst>
              <a:ext uri="{FF2B5EF4-FFF2-40B4-BE49-F238E27FC236}">
                <a16:creationId xmlns:a16="http://schemas.microsoft.com/office/drawing/2014/main" id="{012EA201-4214-427D-9ED1-BC7B5BA8611E}"/>
              </a:ext>
            </a:extLst>
          </p:cNvPr>
          <p:cNvSpPr txBox="1"/>
          <p:nvPr/>
        </p:nvSpPr>
        <p:spPr>
          <a:xfrm>
            <a:off x="2169133" y="4773407"/>
            <a:ext cx="470001" cy="276999"/>
          </a:xfrm>
          <a:prstGeom prst="rect">
            <a:avLst/>
          </a:prstGeom>
          <a:noFill/>
        </p:spPr>
        <p:txBody>
          <a:bodyPr wrap="none" rtlCol="0">
            <a:spAutoFit/>
          </a:bodyPr>
          <a:lstStyle/>
          <a:p>
            <a:pPr algn="ctr"/>
            <a:r>
              <a:rPr lang="de-DE" sz="1200"/>
              <a:t>N=8</a:t>
            </a:r>
          </a:p>
        </p:txBody>
      </p:sp>
      <p:sp>
        <p:nvSpPr>
          <p:cNvPr id="36" name="Textfeld 35">
            <a:extLst>
              <a:ext uri="{FF2B5EF4-FFF2-40B4-BE49-F238E27FC236}">
                <a16:creationId xmlns:a16="http://schemas.microsoft.com/office/drawing/2014/main" id="{5032EABF-6AA0-44F4-9916-BFBB154D58AD}"/>
              </a:ext>
            </a:extLst>
          </p:cNvPr>
          <p:cNvSpPr txBox="1"/>
          <p:nvPr/>
        </p:nvSpPr>
        <p:spPr>
          <a:xfrm>
            <a:off x="3120800" y="4191245"/>
            <a:ext cx="470001" cy="276999"/>
          </a:xfrm>
          <a:prstGeom prst="rect">
            <a:avLst/>
          </a:prstGeom>
          <a:noFill/>
        </p:spPr>
        <p:txBody>
          <a:bodyPr wrap="none" rtlCol="0">
            <a:spAutoFit/>
          </a:bodyPr>
          <a:lstStyle/>
          <a:p>
            <a:pPr algn="ctr"/>
            <a:r>
              <a:rPr lang="de-DE" sz="1200"/>
              <a:t>N=8</a:t>
            </a:r>
          </a:p>
        </p:txBody>
      </p:sp>
      <p:sp>
        <p:nvSpPr>
          <p:cNvPr id="37" name="Textfeld 36">
            <a:extLst>
              <a:ext uri="{FF2B5EF4-FFF2-40B4-BE49-F238E27FC236}">
                <a16:creationId xmlns:a16="http://schemas.microsoft.com/office/drawing/2014/main" id="{FDC8316C-F77E-4796-A685-EE138FB8DC5F}"/>
              </a:ext>
            </a:extLst>
          </p:cNvPr>
          <p:cNvSpPr txBox="1"/>
          <p:nvPr/>
        </p:nvSpPr>
        <p:spPr>
          <a:xfrm>
            <a:off x="4085773" y="3615394"/>
            <a:ext cx="470001" cy="276999"/>
          </a:xfrm>
          <a:prstGeom prst="rect">
            <a:avLst/>
          </a:prstGeom>
          <a:noFill/>
        </p:spPr>
        <p:txBody>
          <a:bodyPr wrap="none" rtlCol="0">
            <a:spAutoFit/>
          </a:bodyPr>
          <a:lstStyle/>
          <a:p>
            <a:pPr algn="ctr"/>
            <a:r>
              <a:rPr lang="de-DE" sz="1200"/>
              <a:t>N=8</a:t>
            </a:r>
          </a:p>
        </p:txBody>
      </p:sp>
      <p:sp>
        <p:nvSpPr>
          <p:cNvPr id="38" name="Textfeld 37">
            <a:extLst>
              <a:ext uri="{FF2B5EF4-FFF2-40B4-BE49-F238E27FC236}">
                <a16:creationId xmlns:a16="http://schemas.microsoft.com/office/drawing/2014/main" id="{3E180A09-E1F9-4614-9372-354DF4471987}"/>
              </a:ext>
            </a:extLst>
          </p:cNvPr>
          <p:cNvSpPr txBox="1"/>
          <p:nvPr/>
        </p:nvSpPr>
        <p:spPr>
          <a:xfrm>
            <a:off x="5033608" y="3645307"/>
            <a:ext cx="470001" cy="276999"/>
          </a:xfrm>
          <a:prstGeom prst="rect">
            <a:avLst/>
          </a:prstGeom>
          <a:noFill/>
        </p:spPr>
        <p:txBody>
          <a:bodyPr wrap="none" rtlCol="0">
            <a:spAutoFit/>
          </a:bodyPr>
          <a:lstStyle/>
          <a:p>
            <a:pPr algn="ctr"/>
            <a:r>
              <a:rPr lang="de-DE" sz="1200"/>
              <a:t>N=7</a:t>
            </a:r>
          </a:p>
        </p:txBody>
      </p:sp>
      <p:sp>
        <p:nvSpPr>
          <p:cNvPr id="39" name="Textfeld 38">
            <a:extLst>
              <a:ext uri="{FF2B5EF4-FFF2-40B4-BE49-F238E27FC236}">
                <a16:creationId xmlns:a16="http://schemas.microsoft.com/office/drawing/2014/main" id="{79BE8746-94FF-4367-BF8A-BB2BC03AC8CC}"/>
              </a:ext>
            </a:extLst>
          </p:cNvPr>
          <p:cNvSpPr txBox="1"/>
          <p:nvPr/>
        </p:nvSpPr>
        <p:spPr>
          <a:xfrm>
            <a:off x="5978928" y="3189257"/>
            <a:ext cx="470001" cy="276999"/>
          </a:xfrm>
          <a:prstGeom prst="rect">
            <a:avLst/>
          </a:prstGeom>
          <a:noFill/>
        </p:spPr>
        <p:txBody>
          <a:bodyPr wrap="none" rtlCol="0">
            <a:spAutoFit/>
          </a:bodyPr>
          <a:lstStyle/>
          <a:p>
            <a:pPr algn="ctr"/>
            <a:r>
              <a:rPr lang="de-DE" sz="1200"/>
              <a:t>N=4</a:t>
            </a:r>
          </a:p>
        </p:txBody>
      </p:sp>
      <p:sp>
        <p:nvSpPr>
          <p:cNvPr id="40" name="Textfeld 39">
            <a:extLst>
              <a:ext uri="{FF2B5EF4-FFF2-40B4-BE49-F238E27FC236}">
                <a16:creationId xmlns:a16="http://schemas.microsoft.com/office/drawing/2014/main" id="{18323CD2-9BE9-4210-8F08-79B9C14485E4}"/>
              </a:ext>
            </a:extLst>
          </p:cNvPr>
          <p:cNvSpPr txBox="1"/>
          <p:nvPr/>
        </p:nvSpPr>
        <p:spPr>
          <a:xfrm>
            <a:off x="6918565" y="2552139"/>
            <a:ext cx="470001" cy="276999"/>
          </a:xfrm>
          <a:prstGeom prst="rect">
            <a:avLst/>
          </a:prstGeom>
          <a:noFill/>
        </p:spPr>
        <p:txBody>
          <a:bodyPr wrap="none" rtlCol="0">
            <a:spAutoFit/>
          </a:bodyPr>
          <a:lstStyle/>
          <a:p>
            <a:pPr algn="ctr"/>
            <a:r>
              <a:rPr lang="de-DE" sz="1200"/>
              <a:t>N=4</a:t>
            </a:r>
          </a:p>
        </p:txBody>
      </p:sp>
      <p:sp>
        <p:nvSpPr>
          <p:cNvPr id="41" name="Textfeld 40">
            <a:extLst>
              <a:ext uri="{FF2B5EF4-FFF2-40B4-BE49-F238E27FC236}">
                <a16:creationId xmlns:a16="http://schemas.microsoft.com/office/drawing/2014/main" id="{0CEEF743-3C39-42DC-BB23-11A742F6F320}"/>
              </a:ext>
            </a:extLst>
          </p:cNvPr>
          <p:cNvSpPr txBox="1"/>
          <p:nvPr/>
        </p:nvSpPr>
        <p:spPr>
          <a:xfrm>
            <a:off x="657677" y="5371938"/>
            <a:ext cx="320922" cy="276999"/>
          </a:xfrm>
          <a:prstGeom prst="rect">
            <a:avLst/>
          </a:prstGeom>
          <a:noFill/>
        </p:spPr>
        <p:txBody>
          <a:bodyPr wrap="none" rtlCol="0">
            <a:spAutoFit/>
          </a:bodyPr>
          <a:lstStyle/>
          <a:p>
            <a:pPr algn="r"/>
            <a:r>
              <a:rPr lang="de-DE" sz="1200"/>
              <a:t>-5</a:t>
            </a:r>
          </a:p>
        </p:txBody>
      </p:sp>
      <p:sp>
        <p:nvSpPr>
          <p:cNvPr id="42" name="Textfeld 41">
            <a:extLst>
              <a:ext uri="{FF2B5EF4-FFF2-40B4-BE49-F238E27FC236}">
                <a16:creationId xmlns:a16="http://schemas.microsoft.com/office/drawing/2014/main" id="{D5B8AAAA-3E79-438E-BA0A-895D43296051}"/>
              </a:ext>
            </a:extLst>
          </p:cNvPr>
          <p:cNvSpPr txBox="1"/>
          <p:nvPr/>
        </p:nvSpPr>
        <p:spPr>
          <a:xfrm>
            <a:off x="708973" y="4832452"/>
            <a:ext cx="269626" cy="276999"/>
          </a:xfrm>
          <a:prstGeom prst="rect">
            <a:avLst/>
          </a:prstGeom>
          <a:noFill/>
        </p:spPr>
        <p:txBody>
          <a:bodyPr wrap="none" rtlCol="0">
            <a:spAutoFit/>
          </a:bodyPr>
          <a:lstStyle/>
          <a:p>
            <a:pPr algn="r"/>
            <a:r>
              <a:rPr lang="de-DE" sz="1200"/>
              <a:t>0</a:t>
            </a:r>
          </a:p>
        </p:txBody>
      </p:sp>
      <p:sp>
        <p:nvSpPr>
          <p:cNvPr id="43" name="Textfeld 42">
            <a:extLst>
              <a:ext uri="{FF2B5EF4-FFF2-40B4-BE49-F238E27FC236}">
                <a16:creationId xmlns:a16="http://schemas.microsoft.com/office/drawing/2014/main" id="{9A84EFEC-9047-492F-B306-67882072221E}"/>
              </a:ext>
            </a:extLst>
          </p:cNvPr>
          <p:cNvSpPr txBox="1"/>
          <p:nvPr/>
        </p:nvSpPr>
        <p:spPr>
          <a:xfrm>
            <a:off x="708973" y="4292966"/>
            <a:ext cx="269626" cy="276999"/>
          </a:xfrm>
          <a:prstGeom prst="rect">
            <a:avLst/>
          </a:prstGeom>
          <a:noFill/>
        </p:spPr>
        <p:txBody>
          <a:bodyPr wrap="none" rtlCol="0">
            <a:spAutoFit/>
          </a:bodyPr>
          <a:lstStyle/>
          <a:p>
            <a:pPr algn="r"/>
            <a:r>
              <a:rPr lang="de-DE" sz="1200"/>
              <a:t>5</a:t>
            </a:r>
          </a:p>
        </p:txBody>
      </p:sp>
      <p:sp>
        <p:nvSpPr>
          <p:cNvPr id="44" name="Textfeld 43">
            <a:extLst>
              <a:ext uri="{FF2B5EF4-FFF2-40B4-BE49-F238E27FC236}">
                <a16:creationId xmlns:a16="http://schemas.microsoft.com/office/drawing/2014/main" id="{51A846DC-DD69-47DD-9EBB-F9F69A54D03C}"/>
              </a:ext>
            </a:extLst>
          </p:cNvPr>
          <p:cNvSpPr txBox="1"/>
          <p:nvPr/>
        </p:nvSpPr>
        <p:spPr>
          <a:xfrm>
            <a:off x="624014" y="3753480"/>
            <a:ext cx="354585" cy="276999"/>
          </a:xfrm>
          <a:prstGeom prst="rect">
            <a:avLst/>
          </a:prstGeom>
          <a:noFill/>
        </p:spPr>
        <p:txBody>
          <a:bodyPr wrap="none" rtlCol="0">
            <a:spAutoFit/>
          </a:bodyPr>
          <a:lstStyle/>
          <a:p>
            <a:pPr algn="r"/>
            <a:r>
              <a:rPr lang="de-DE" sz="1200"/>
              <a:t>10</a:t>
            </a:r>
          </a:p>
        </p:txBody>
      </p:sp>
      <p:sp>
        <p:nvSpPr>
          <p:cNvPr id="45" name="Textfeld 44">
            <a:extLst>
              <a:ext uri="{FF2B5EF4-FFF2-40B4-BE49-F238E27FC236}">
                <a16:creationId xmlns:a16="http://schemas.microsoft.com/office/drawing/2014/main" id="{A2E3D784-B9BE-4928-AB95-72FA92BCC209}"/>
              </a:ext>
            </a:extLst>
          </p:cNvPr>
          <p:cNvSpPr txBox="1"/>
          <p:nvPr/>
        </p:nvSpPr>
        <p:spPr>
          <a:xfrm>
            <a:off x="624014" y="3213994"/>
            <a:ext cx="354585" cy="276999"/>
          </a:xfrm>
          <a:prstGeom prst="rect">
            <a:avLst/>
          </a:prstGeom>
          <a:noFill/>
        </p:spPr>
        <p:txBody>
          <a:bodyPr wrap="none" rtlCol="0">
            <a:spAutoFit/>
          </a:bodyPr>
          <a:lstStyle/>
          <a:p>
            <a:pPr algn="r"/>
            <a:r>
              <a:rPr lang="de-DE" sz="1200"/>
              <a:t>15</a:t>
            </a:r>
          </a:p>
        </p:txBody>
      </p:sp>
      <p:sp>
        <p:nvSpPr>
          <p:cNvPr id="46" name="Textfeld 45">
            <a:extLst>
              <a:ext uri="{FF2B5EF4-FFF2-40B4-BE49-F238E27FC236}">
                <a16:creationId xmlns:a16="http://schemas.microsoft.com/office/drawing/2014/main" id="{007F8BA9-B406-44C7-9C52-3AF55E154284}"/>
              </a:ext>
            </a:extLst>
          </p:cNvPr>
          <p:cNvSpPr txBox="1"/>
          <p:nvPr/>
        </p:nvSpPr>
        <p:spPr>
          <a:xfrm>
            <a:off x="624014" y="2674508"/>
            <a:ext cx="354585" cy="276999"/>
          </a:xfrm>
          <a:prstGeom prst="rect">
            <a:avLst/>
          </a:prstGeom>
          <a:noFill/>
        </p:spPr>
        <p:txBody>
          <a:bodyPr wrap="none" rtlCol="0">
            <a:spAutoFit/>
          </a:bodyPr>
          <a:lstStyle/>
          <a:p>
            <a:pPr algn="r"/>
            <a:r>
              <a:rPr lang="de-DE" sz="1200"/>
              <a:t>20</a:t>
            </a:r>
          </a:p>
        </p:txBody>
      </p:sp>
      <p:sp>
        <p:nvSpPr>
          <p:cNvPr id="47" name="Textfeld 46">
            <a:extLst>
              <a:ext uri="{FF2B5EF4-FFF2-40B4-BE49-F238E27FC236}">
                <a16:creationId xmlns:a16="http://schemas.microsoft.com/office/drawing/2014/main" id="{0068F020-A519-489C-A19C-370421B08C2A}"/>
              </a:ext>
            </a:extLst>
          </p:cNvPr>
          <p:cNvSpPr txBox="1"/>
          <p:nvPr/>
        </p:nvSpPr>
        <p:spPr>
          <a:xfrm>
            <a:off x="624014" y="2135022"/>
            <a:ext cx="354585" cy="276999"/>
          </a:xfrm>
          <a:prstGeom prst="rect">
            <a:avLst/>
          </a:prstGeom>
          <a:noFill/>
        </p:spPr>
        <p:txBody>
          <a:bodyPr wrap="none" rtlCol="0">
            <a:spAutoFit/>
          </a:bodyPr>
          <a:lstStyle/>
          <a:p>
            <a:pPr algn="r"/>
            <a:r>
              <a:rPr lang="de-DE" sz="1200"/>
              <a:t>25</a:t>
            </a:r>
          </a:p>
        </p:txBody>
      </p:sp>
      <p:sp>
        <p:nvSpPr>
          <p:cNvPr id="48" name="Textfeld 47">
            <a:extLst>
              <a:ext uri="{FF2B5EF4-FFF2-40B4-BE49-F238E27FC236}">
                <a16:creationId xmlns:a16="http://schemas.microsoft.com/office/drawing/2014/main" id="{F84BB8FF-0AAD-4F8B-A47F-521406BCD1B3}"/>
              </a:ext>
            </a:extLst>
          </p:cNvPr>
          <p:cNvSpPr txBox="1"/>
          <p:nvPr/>
        </p:nvSpPr>
        <p:spPr>
          <a:xfrm>
            <a:off x="1278614" y="1731435"/>
            <a:ext cx="840295" cy="276999"/>
          </a:xfrm>
          <a:prstGeom prst="rect">
            <a:avLst/>
          </a:prstGeom>
          <a:noFill/>
        </p:spPr>
        <p:txBody>
          <a:bodyPr wrap="none" rtlCol="0">
            <a:spAutoFit/>
          </a:bodyPr>
          <a:lstStyle/>
          <a:p>
            <a:pPr algn="ctr"/>
            <a:r>
              <a:rPr lang="de-DE" sz="1200"/>
              <a:t>Low dose</a:t>
            </a:r>
          </a:p>
        </p:txBody>
      </p:sp>
      <p:sp>
        <p:nvSpPr>
          <p:cNvPr id="49" name="Textfeld 48">
            <a:extLst>
              <a:ext uri="{FF2B5EF4-FFF2-40B4-BE49-F238E27FC236}">
                <a16:creationId xmlns:a16="http://schemas.microsoft.com/office/drawing/2014/main" id="{35B6DBD0-1C7F-471E-9F57-77DEC62A040F}"/>
              </a:ext>
            </a:extLst>
          </p:cNvPr>
          <p:cNvSpPr txBox="1"/>
          <p:nvPr/>
        </p:nvSpPr>
        <p:spPr>
          <a:xfrm>
            <a:off x="4262309" y="1734195"/>
            <a:ext cx="806631" cy="276999"/>
          </a:xfrm>
          <a:prstGeom prst="rect">
            <a:avLst/>
          </a:prstGeom>
          <a:noFill/>
        </p:spPr>
        <p:txBody>
          <a:bodyPr wrap="none" rtlCol="0">
            <a:spAutoFit/>
          </a:bodyPr>
          <a:lstStyle/>
          <a:p>
            <a:pPr algn="ctr"/>
            <a:r>
              <a:rPr lang="de-DE" sz="1200"/>
              <a:t>Mid dose</a:t>
            </a:r>
          </a:p>
        </p:txBody>
      </p:sp>
      <p:sp>
        <p:nvSpPr>
          <p:cNvPr id="50" name="Textfeld 49">
            <a:extLst>
              <a:ext uri="{FF2B5EF4-FFF2-40B4-BE49-F238E27FC236}">
                <a16:creationId xmlns:a16="http://schemas.microsoft.com/office/drawing/2014/main" id="{3CC1A43E-9306-4ECD-9CDD-B46B8EC54C8E}"/>
              </a:ext>
            </a:extLst>
          </p:cNvPr>
          <p:cNvSpPr txBox="1"/>
          <p:nvPr/>
        </p:nvSpPr>
        <p:spPr>
          <a:xfrm>
            <a:off x="1176988" y="5561800"/>
            <a:ext cx="771365" cy="276999"/>
          </a:xfrm>
          <a:prstGeom prst="rect">
            <a:avLst/>
          </a:prstGeom>
          <a:noFill/>
        </p:spPr>
        <p:txBody>
          <a:bodyPr wrap="none" rtlCol="0">
            <a:spAutoFit/>
          </a:bodyPr>
          <a:lstStyle/>
          <a:p>
            <a:pPr algn="ctr"/>
            <a:r>
              <a:rPr lang="de-DE" sz="1200"/>
              <a:t>Baseline</a:t>
            </a:r>
          </a:p>
        </p:txBody>
      </p:sp>
      <p:sp>
        <p:nvSpPr>
          <p:cNvPr id="51" name="Textfeld 50">
            <a:extLst>
              <a:ext uri="{FF2B5EF4-FFF2-40B4-BE49-F238E27FC236}">
                <a16:creationId xmlns:a16="http://schemas.microsoft.com/office/drawing/2014/main" id="{0C995493-D71C-40C6-96A1-8B8B778017A5}"/>
              </a:ext>
            </a:extLst>
          </p:cNvPr>
          <p:cNvSpPr txBox="1"/>
          <p:nvPr/>
        </p:nvSpPr>
        <p:spPr>
          <a:xfrm>
            <a:off x="2034481" y="5561800"/>
            <a:ext cx="739305" cy="276999"/>
          </a:xfrm>
          <a:prstGeom prst="rect">
            <a:avLst/>
          </a:prstGeom>
          <a:noFill/>
        </p:spPr>
        <p:txBody>
          <a:bodyPr wrap="none" rtlCol="0">
            <a:spAutoFit/>
          </a:bodyPr>
          <a:lstStyle/>
          <a:p>
            <a:pPr algn="ctr"/>
            <a:r>
              <a:rPr lang="de-DE" sz="1200" err="1"/>
              <a:t>Month</a:t>
            </a:r>
            <a:r>
              <a:rPr lang="de-DE" sz="1200"/>
              <a:t> 1</a:t>
            </a:r>
          </a:p>
        </p:txBody>
      </p:sp>
      <p:sp>
        <p:nvSpPr>
          <p:cNvPr id="52" name="Textfeld 51">
            <a:extLst>
              <a:ext uri="{FF2B5EF4-FFF2-40B4-BE49-F238E27FC236}">
                <a16:creationId xmlns:a16="http://schemas.microsoft.com/office/drawing/2014/main" id="{739ABE39-E3C7-477A-BC55-B6D495B95EF4}"/>
              </a:ext>
            </a:extLst>
          </p:cNvPr>
          <p:cNvSpPr txBox="1"/>
          <p:nvPr/>
        </p:nvSpPr>
        <p:spPr>
          <a:xfrm>
            <a:off x="2973459" y="5561800"/>
            <a:ext cx="739305" cy="276999"/>
          </a:xfrm>
          <a:prstGeom prst="rect">
            <a:avLst/>
          </a:prstGeom>
          <a:noFill/>
        </p:spPr>
        <p:txBody>
          <a:bodyPr wrap="none" rtlCol="0">
            <a:spAutoFit/>
          </a:bodyPr>
          <a:lstStyle/>
          <a:p>
            <a:pPr algn="ctr"/>
            <a:r>
              <a:rPr lang="de-DE" sz="1200" err="1"/>
              <a:t>Month</a:t>
            </a:r>
            <a:r>
              <a:rPr lang="de-DE" sz="1200"/>
              <a:t> 2</a:t>
            </a:r>
          </a:p>
        </p:txBody>
      </p:sp>
      <p:sp>
        <p:nvSpPr>
          <p:cNvPr id="53" name="Textfeld 52">
            <a:extLst>
              <a:ext uri="{FF2B5EF4-FFF2-40B4-BE49-F238E27FC236}">
                <a16:creationId xmlns:a16="http://schemas.microsoft.com/office/drawing/2014/main" id="{3E9D15F3-5363-4826-B089-E4413DE62949}"/>
              </a:ext>
            </a:extLst>
          </p:cNvPr>
          <p:cNvSpPr txBox="1"/>
          <p:nvPr/>
        </p:nvSpPr>
        <p:spPr>
          <a:xfrm>
            <a:off x="3912436" y="5561800"/>
            <a:ext cx="739305" cy="276999"/>
          </a:xfrm>
          <a:prstGeom prst="rect">
            <a:avLst/>
          </a:prstGeom>
          <a:noFill/>
        </p:spPr>
        <p:txBody>
          <a:bodyPr wrap="none" rtlCol="0">
            <a:spAutoFit/>
          </a:bodyPr>
          <a:lstStyle/>
          <a:p>
            <a:pPr algn="ctr"/>
            <a:r>
              <a:rPr lang="de-DE" sz="1200" err="1"/>
              <a:t>Month</a:t>
            </a:r>
            <a:r>
              <a:rPr lang="de-DE" sz="1200"/>
              <a:t> 3</a:t>
            </a:r>
          </a:p>
        </p:txBody>
      </p:sp>
      <p:sp>
        <p:nvSpPr>
          <p:cNvPr id="54" name="Textfeld 53">
            <a:extLst>
              <a:ext uri="{FF2B5EF4-FFF2-40B4-BE49-F238E27FC236}">
                <a16:creationId xmlns:a16="http://schemas.microsoft.com/office/drawing/2014/main" id="{C00A92E1-D368-4260-A850-501C04E12D54}"/>
              </a:ext>
            </a:extLst>
          </p:cNvPr>
          <p:cNvSpPr txBox="1"/>
          <p:nvPr/>
        </p:nvSpPr>
        <p:spPr>
          <a:xfrm>
            <a:off x="4864460" y="5561800"/>
            <a:ext cx="739305" cy="276999"/>
          </a:xfrm>
          <a:prstGeom prst="rect">
            <a:avLst/>
          </a:prstGeom>
          <a:noFill/>
        </p:spPr>
        <p:txBody>
          <a:bodyPr wrap="none" rtlCol="0">
            <a:spAutoFit/>
          </a:bodyPr>
          <a:lstStyle/>
          <a:p>
            <a:pPr algn="ctr"/>
            <a:r>
              <a:rPr lang="de-DE" sz="1200" err="1"/>
              <a:t>Month</a:t>
            </a:r>
            <a:r>
              <a:rPr lang="de-DE" sz="1200"/>
              <a:t> 4</a:t>
            </a:r>
          </a:p>
        </p:txBody>
      </p:sp>
      <p:sp>
        <p:nvSpPr>
          <p:cNvPr id="55" name="Textfeld 54">
            <a:extLst>
              <a:ext uri="{FF2B5EF4-FFF2-40B4-BE49-F238E27FC236}">
                <a16:creationId xmlns:a16="http://schemas.microsoft.com/office/drawing/2014/main" id="{9A3EA2A8-66F8-4FA7-8807-6A7302F82FD2}"/>
              </a:ext>
            </a:extLst>
          </p:cNvPr>
          <p:cNvSpPr txBox="1"/>
          <p:nvPr/>
        </p:nvSpPr>
        <p:spPr>
          <a:xfrm>
            <a:off x="5803437" y="5561800"/>
            <a:ext cx="739305" cy="276999"/>
          </a:xfrm>
          <a:prstGeom prst="rect">
            <a:avLst/>
          </a:prstGeom>
          <a:noFill/>
        </p:spPr>
        <p:txBody>
          <a:bodyPr wrap="none" rtlCol="0">
            <a:spAutoFit/>
          </a:bodyPr>
          <a:lstStyle/>
          <a:p>
            <a:pPr algn="ctr"/>
            <a:r>
              <a:rPr lang="de-DE" sz="1200" err="1"/>
              <a:t>Month</a:t>
            </a:r>
            <a:r>
              <a:rPr lang="de-DE" sz="1200"/>
              <a:t> 5</a:t>
            </a:r>
          </a:p>
        </p:txBody>
      </p:sp>
      <p:sp>
        <p:nvSpPr>
          <p:cNvPr id="56" name="Textfeld 55">
            <a:extLst>
              <a:ext uri="{FF2B5EF4-FFF2-40B4-BE49-F238E27FC236}">
                <a16:creationId xmlns:a16="http://schemas.microsoft.com/office/drawing/2014/main" id="{8B8EBA8B-63AB-4C3C-99D3-2303278B62FD}"/>
              </a:ext>
            </a:extLst>
          </p:cNvPr>
          <p:cNvSpPr txBox="1"/>
          <p:nvPr/>
        </p:nvSpPr>
        <p:spPr>
          <a:xfrm>
            <a:off x="6745711" y="5561800"/>
            <a:ext cx="739305" cy="276999"/>
          </a:xfrm>
          <a:prstGeom prst="rect">
            <a:avLst/>
          </a:prstGeom>
          <a:noFill/>
        </p:spPr>
        <p:txBody>
          <a:bodyPr wrap="none" rtlCol="0">
            <a:spAutoFit/>
          </a:bodyPr>
          <a:lstStyle/>
          <a:p>
            <a:pPr algn="ctr"/>
            <a:r>
              <a:rPr lang="de-DE" sz="1200" err="1"/>
              <a:t>Month</a:t>
            </a:r>
            <a:r>
              <a:rPr lang="de-DE" sz="1200"/>
              <a:t> 6</a:t>
            </a:r>
          </a:p>
        </p:txBody>
      </p:sp>
      <p:sp>
        <p:nvSpPr>
          <p:cNvPr id="58" name="Textfeld 57">
            <a:extLst>
              <a:ext uri="{FF2B5EF4-FFF2-40B4-BE49-F238E27FC236}">
                <a16:creationId xmlns:a16="http://schemas.microsoft.com/office/drawing/2014/main" id="{6ADE051D-0FA6-4324-A87D-46FE28EC38FD}"/>
              </a:ext>
            </a:extLst>
          </p:cNvPr>
          <p:cNvSpPr txBox="1"/>
          <p:nvPr/>
        </p:nvSpPr>
        <p:spPr>
          <a:xfrm rot="16200000">
            <a:off x="-450591" y="3751202"/>
            <a:ext cx="1882247" cy="307777"/>
          </a:xfrm>
          <a:prstGeom prst="rect">
            <a:avLst/>
          </a:prstGeom>
          <a:noFill/>
        </p:spPr>
        <p:txBody>
          <a:bodyPr wrap="none" rtlCol="0">
            <a:spAutoFit/>
          </a:bodyPr>
          <a:lstStyle/>
          <a:p>
            <a:pPr algn="ctr"/>
            <a:r>
              <a:rPr lang="de-DE" sz="1400" b="1"/>
              <a:t>Change in </a:t>
            </a:r>
            <a:r>
              <a:rPr lang="de-DE" sz="1400" b="1" err="1"/>
              <a:t>Hgb</a:t>
            </a:r>
            <a:r>
              <a:rPr lang="de-DE" sz="1400" b="1"/>
              <a:t> (</a:t>
            </a:r>
            <a:r>
              <a:rPr lang="de-DE" sz="1400" b="1" err="1"/>
              <a:t>g</a:t>
            </a:r>
            <a:r>
              <a:rPr lang="de-DE" sz="1400" b="1"/>
              <a:t>/L)</a:t>
            </a:r>
          </a:p>
        </p:txBody>
      </p:sp>
      <p:sp>
        <p:nvSpPr>
          <p:cNvPr id="59" name="Geschweifte Klammer links 58">
            <a:extLst>
              <a:ext uri="{FF2B5EF4-FFF2-40B4-BE49-F238E27FC236}">
                <a16:creationId xmlns:a16="http://schemas.microsoft.com/office/drawing/2014/main" id="{427697BE-4C7F-4394-AFDB-1055BE2E4094}"/>
              </a:ext>
            </a:extLst>
          </p:cNvPr>
          <p:cNvSpPr/>
          <p:nvPr/>
        </p:nvSpPr>
        <p:spPr>
          <a:xfrm rot="5400000">
            <a:off x="1595847" y="1707480"/>
            <a:ext cx="207083" cy="936722"/>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61" name="Geschweifte Klammer links 60">
            <a:extLst>
              <a:ext uri="{FF2B5EF4-FFF2-40B4-BE49-F238E27FC236}">
                <a16:creationId xmlns:a16="http://schemas.microsoft.com/office/drawing/2014/main" id="{FDB67266-7C02-4FF0-9FB4-A4438EC25BB6}"/>
              </a:ext>
            </a:extLst>
          </p:cNvPr>
          <p:cNvSpPr/>
          <p:nvPr/>
        </p:nvSpPr>
        <p:spPr>
          <a:xfrm rot="5400000">
            <a:off x="4564280" y="-292785"/>
            <a:ext cx="207083" cy="493219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Tree>
    <p:extLst>
      <p:ext uri="{BB962C8B-B14F-4D97-AF65-F5344CB8AC3E}">
        <p14:creationId xmlns:p14="http://schemas.microsoft.com/office/powerpoint/2010/main" val="297990704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0709D922-5D0A-FE40-9591-CC2A797B5AE1}"/>
              </a:ext>
            </a:extLst>
          </p:cNvPr>
          <p:cNvSpPr>
            <a:spLocks noGrp="1"/>
          </p:cNvSpPr>
          <p:nvPr>
            <p:ph idx="1"/>
          </p:nvPr>
        </p:nvSpPr>
        <p:spPr/>
        <p:txBody>
          <a:bodyPr/>
          <a:lstStyle/>
          <a:p>
            <a:r>
              <a:rPr lang="de-DE" err="1"/>
              <a:t>Mavorixafor</a:t>
            </a:r>
            <a:r>
              <a:rPr lang="de-DE"/>
              <a:t> in </a:t>
            </a:r>
            <a:r>
              <a:rPr lang="de-DE" err="1"/>
              <a:t>combination</a:t>
            </a:r>
            <a:r>
              <a:rPr lang="de-DE"/>
              <a:t> </a:t>
            </a:r>
            <a:r>
              <a:rPr lang="de-DE" err="1"/>
              <a:t>with</a:t>
            </a:r>
            <a:r>
              <a:rPr lang="de-DE"/>
              <a:t> </a:t>
            </a:r>
            <a:r>
              <a:rPr lang="de-DE" err="1"/>
              <a:t>ibrutinib</a:t>
            </a:r>
            <a:r>
              <a:rPr lang="de-DE"/>
              <a:t> </a:t>
            </a:r>
            <a:r>
              <a:rPr lang="de-DE" err="1"/>
              <a:t>has</a:t>
            </a:r>
            <a:r>
              <a:rPr lang="de-DE"/>
              <a:t> </a:t>
            </a:r>
            <a:r>
              <a:rPr lang="de-DE" err="1"/>
              <a:t>been</a:t>
            </a:r>
            <a:r>
              <a:rPr lang="de-DE"/>
              <a:t> </a:t>
            </a:r>
            <a:r>
              <a:rPr lang="de-DE" err="1"/>
              <a:t>well</a:t>
            </a:r>
            <a:r>
              <a:rPr lang="de-DE"/>
              <a:t> </a:t>
            </a:r>
            <a:r>
              <a:rPr lang="de-DE" err="1"/>
              <a:t>tolerated</a:t>
            </a:r>
            <a:r>
              <a:rPr lang="de-DE"/>
              <a:t> in WM </a:t>
            </a:r>
            <a:r>
              <a:rPr lang="de-DE" err="1"/>
              <a:t>patients</a:t>
            </a:r>
            <a:r>
              <a:rPr lang="de-DE"/>
              <a:t> </a:t>
            </a:r>
            <a:r>
              <a:rPr lang="de-DE" err="1"/>
              <a:t>with</a:t>
            </a:r>
            <a:r>
              <a:rPr lang="de-DE"/>
              <a:t> </a:t>
            </a:r>
            <a:r>
              <a:rPr lang="en-GB" i="1" noProof="1"/>
              <a:t>MYD88</a:t>
            </a:r>
            <a:r>
              <a:rPr lang="de-DE"/>
              <a:t> </a:t>
            </a:r>
            <a:r>
              <a:rPr lang="de-DE" err="1"/>
              <a:t>and</a:t>
            </a:r>
            <a:r>
              <a:rPr lang="de-DE"/>
              <a:t> </a:t>
            </a:r>
            <a:r>
              <a:rPr lang="de-DE" i="1"/>
              <a:t>CXCR4</a:t>
            </a:r>
            <a:r>
              <a:rPr lang="de-DE"/>
              <a:t> </a:t>
            </a:r>
            <a:r>
              <a:rPr lang="de-DE" err="1"/>
              <a:t>mutations</a:t>
            </a:r>
            <a:r>
              <a:rPr lang="de-DE"/>
              <a:t>, </a:t>
            </a:r>
            <a:r>
              <a:rPr lang="de-DE" err="1"/>
              <a:t>with</a:t>
            </a:r>
            <a:r>
              <a:rPr lang="de-DE"/>
              <a:t> </a:t>
            </a:r>
            <a:r>
              <a:rPr lang="de-DE" err="1"/>
              <a:t>cohorts</a:t>
            </a:r>
            <a:r>
              <a:rPr lang="de-DE"/>
              <a:t> </a:t>
            </a:r>
            <a:r>
              <a:rPr lang="de-DE" err="1"/>
              <a:t>completing</a:t>
            </a:r>
            <a:r>
              <a:rPr lang="de-DE"/>
              <a:t> </a:t>
            </a:r>
            <a:r>
              <a:rPr lang="de-DE" err="1"/>
              <a:t>the</a:t>
            </a:r>
            <a:r>
              <a:rPr lang="de-DE"/>
              <a:t> </a:t>
            </a:r>
            <a:r>
              <a:rPr lang="de-DE" err="1"/>
              <a:t>low</a:t>
            </a:r>
            <a:r>
              <a:rPr lang="de-DE"/>
              <a:t> (200 mg) </a:t>
            </a:r>
            <a:r>
              <a:rPr lang="de-DE" err="1"/>
              <a:t>and</a:t>
            </a:r>
            <a:r>
              <a:rPr lang="de-DE"/>
              <a:t> </a:t>
            </a:r>
            <a:r>
              <a:rPr lang="de-DE" err="1"/>
              <a:t>mid</a:t>
            </a:r>
            <a:r>
              <a:rPr lang="de-DE"/>
              <a:t> (400 mg) QD </a:t>
            </a:r>
            <a:r>
              <a:rPr lang="de-DE" err="1"/>
              <a:t>levels</a:t>
            </a:r>
            <a:r>
              <a:rPr lang="de-DE"/>
              <a:t>; dose </a:t>
            </a:r>
            <a:r>
              <a:rPr lang="de-DE" err="1"/>
              <a:t>escalation</a:t>
            </a:r>
            <a:r>
              <a:rPr lang="de-DE"/>
              <a:t> at </a:t>
            </a:r>
            <a:r>
              <a:rPr lang="de-DE" err="1"/>
              <a:t>the</a:t>
            </a:r>
            <a:r>
              <a:rPr lang="de-DE"/>
              <a:t> </a:t>
            </a:r>
            <a:r>
              <a:rPr lang="de-DE" err="1"/>
              <a:t>highest</a:t>
            </a:r>
            <a:r>
              <a:rPr lang="de-DE"/>
              <a:t> (600 mg) QD </a:t>
            </a:r>
            <a:r>
              <a:rPr lang="de-DE" err="1"/>
              <a:t>level</a:t>
            </a:r>
            <a:r>
              <a:rPr lang="de-DE"/>
              <a:t> </a:t>
            </a:r>
            <a:r>
              <a:rPr lang="de-DE" err="1"/>
              <a:t>continues</a:t>
            </a:r>
            <a:endParaRPr lang="de-DE"/>
          </a:p>
          <a:p>
            <a:r>
              <a:rPr lang="de-DE" err="1"/>
              <a:t>Mavorixafor</a:t>
            </a:r>
            <a:r>
              <a:rPr lang="de-DE"/>
              <a:t> </a:t>
            </a:r>
            <a:r>
              <a:rPr lang="de-DE" err="1"/>
              <a:t>and</a:t>
            </a:r>
            <a:r>
              <a:rPr lang="de-DE"/>
              <a:t> </a:t>
            </a:r>
            <a:r>
              <a:rPr lang="de-DE" err="1"/>
              <a:t>ibrutinib</a:t>
            </a:r>
            <a:r>
              <a:rPr lang="de-DE"/>
              <a:t> </a:t>
            </a:r>
            <a:r>
              <a:rPr lang="de-DE" err="1"/>
              <a:t>exposures</a:t>
            </a:r>
            <a:r>
              <a:rPr lang="de-DE"/>
              <a:t> </a:t>
            </a:r>
            <a:r>
              <a:rPr lang="de-DE" err="1"/>
              <a:t>were</a:t>
            </a:r>
            <a:r>
              <a:rPr lang="de-DE"/>
              <a:t> </a:t>
            </a:r>
            <a:r>
              <a:rPr lang="de-DE" err="1"/>
              <a:t>consistent</a:t>
            </a:r>
            <a:r>
              <a:rPr lang="de-DE"/>
              <a:t> </a:t>
            </a:r>
            <a:r>
              <a:rPr lang="de-DE" err="1"/>
              <a:t>with</a:t>
            </a:r>
            <a:r>
              <a:rPr lang="de-DE"/>
              <a:t> </a:t>
            </a:r>
            <a:r>
              <a:rPr lang="de-DE" err="1"/>
              <a:t>previous</a:t>
            </a:r>
            <a:r>
              <a:rPr lang="de-DE"/>
              <a:t> single-agent </a:t>
            </a:r>
            <a:r>
              <a:rPr lang="de-DE" err="1"/>
              <a:t>studies</a:t>
            </a:r>
            <a:r>
              <a:rPr lang="de-DE"/>
              <a:t>, </a:t>
            </a:r>
            <a:r>
              <a:rPr lang="de-DE" err="1"/>
              <a:t>suggesting</a:t>
            </a:r>
            <a:r>
              <a:rPr lang="de-DE"/>
              <a:t> </a:t>
            </a:r>
            <a:r>
              <a:rPr lang="de-DE" err="1"/>
              <a:t>no</a:t>
            </a:r>
            <a:r>
              <a:rPr lang="de-DE"/>
              <a:t> </a:t>
            </a:r>
            <a:r>
              <a:rPr lang="de-DE" err="1"/>
              <a:t>drug</a:t>
            </a:r>
            <a:r>
              <a:rPr lang="de-DE"/>
              <a:t>–</a:t>
            </a:r>
            <a:r>
              <a:rPr lang="de-DE" err="1"/>
              <a:t>drug</a:t>
            </a:r>
            <a:r>
              <a:rPr lang="de-DE"/>
              <a:t> </a:t>
            </a:r>
            <a:r>
              <a:rPr lang="de-DE" err="1"/>
              <a:t>interactions</a:t>
            </a:r>
            <a:r>
              <a:rPr lang="de-DE"/>
              <a:t>, </a:t>
            </a:r>
            <a:r>
              <a:rPr lang="de-DE" err="1"/>
              <a:t>and</a:t>
            </a:r>
            <a:r>
              <a:rPr lang="de-DE"/>
              <a:t> </a:t>
            </a:r>
            <a:r>
              <a:rPr lang="de-DE" err="1"/>
              <a:t>mavorixafor</a:t>
            </a:r>
            <a:r>
              <a:rPr lang="de-DE"/>
              <a:t> </a:t>
            </a:r>
            <a:r>
              <a:rPr lang="de-DE" err="1"/>
              <a:t>exposures</a:t>
            </a:r>
            <a:r>
              <a:rPr lang="de-DE"/>
              <a:t> </a:t>
            </a:r>
            <a:r>
              <a:rPr lang="de-DE" err="1"/>
              <a:t>tracked</a:t>
            </a:r>
            <a:r>
              <a:rPr lang="de-DE"/>
              <a:t> </a:t>
            </a:r>
            <a:r>
              <a:rPr lang="de-DE" err="1"/>
              <a:t>with</a:t>
            </a:r>
            <a:r>
              <a:rPr lang="de-DE"/>
              <a:t> </a:t>
            </a:r>
            <a:r>
              <a:rPr lang="de-DE" err="1"/>
              <a:t>increases</a:t>
            </a:r>
            <a:r>
              <a:rPr lang="de-DE"/>
              <a:t> in </a:t>
            </a:r>
            <a:r>
              <a:rPr lang="de-DE" err="1"/>
              <a:t>key</a:t>
            </a:r>
            <a:r>
              <a:rPr lang="de-DE"/>
              <a:t> WBC </a:t>
            </a:r>
            <a:r>
              <a:rPr lang="de-DE" err="1"/>
              <a:t>counts</a:t>
            </a:r>
            <a:endParaRPr lang="de-DE"/>
          </a:p>
          <a:p>
            <a:r>
              <a:rPr lang="de-DE" err="1"/>
              <a:t>Combination</a:t>
            </a:r>
            <a:r>
              <a:rPr lang="de-DE"/>
              <a:t> </a:t>
            </a:r>
            <a:r>
              <a:rPr lang="de-DE" err="1"/>
              <a:t>of</a:t>
            </a:r>
            <a:r>
              <a:rPr lang="de-DE"/>
              <a:t> </a:t>
            </a:r>
            <a:r>
              <a:rPr lang="de-DE" err="1"/>
              <a:t>mavorixafor</a:t>
            </a:r>
            <a:r>
              <a:rPr lang="de-DE"/>
              <a:t> </a:t>
            </a:r>
            <a:r>
              <a:rPr lang="de-DE" err="1"/>
              <a:t>with</a:t>
            </a:r>
            <a:r>
              <a:rPr lang="de-DE"/>
              <a:t> </a:t>
            </a:r>
            <a:r>
              <a:rPr lang="de-DE" err="1"/>
              <a:t>ibrutinib</a:t>
            </a:r>
            <a:r>
              <a:rPr lang="de-DE"/>
              <a:t> </a:t>
            </a:r>
            <a:r>
              <a:rPr lang="de-DE" err="1"/>
              <a:t>led</a:t>
            </a:r>
            <a:r>
              <a:rPr lang="de-DE"/>
              <a:t> </a:t>
            </a:r>
            <a:r>
              <a:rPr lang="de-DE" err="1"/>
              <a:t>to</a:t>
            </a:r>
            <a:r>
              <a:rPr lang="de-DE"/>
              <a:t> a rapid </a:t>
            </a:r>
            <a:r>
              <a:rPr lang="de-DE" err="1"/>
              <a:t>and</a:t>
            </a:r>
            <a:r>
              <a:rPr lang="de-DE"/>
              <a:t> </a:t>
            </a:r>
            <a:r>
              <a:rPr lang="de-DE" err="1"/>
              <a:t>clinically</a:t>
            </a:r>
            <a:r>
              <a:rPr lang="de-DE"/>
              <a:t> </a:t>
            </a:r>
            <a:r>
              <a:rPr lang="de-DE" err="1"/>
              <a:t>important</a:t>
            </a:r>
            <a:r>
              <a:rPr lang="de-DE"/>
              <a:t> </a:t>
            </a:r>
            <a:r>
              <a:rPr lang="de-DE" err="1"/>
              <a:t>decrease</a:t>
            </a:r>
            <a:r>
              <a:rPr lang="de-DE"/>
              <a:t> in </a:t>
            </a:r>
            <a:r>
              <a:rPr lang="de-DE" err="1"/>
              <a:t>IgM</a:t>
            </a:r>
            <a:r>
              <a:rPr lang="de-DE"/>
              <a:t> </a:t>
            </a:r>
            <a:r>
              <a:rPr lang="de-DE" err="1"/>
              <a:t>levels</a:t>
            </a:r>
            <a:r>
              <a:rPr lang="de-DE"/>
              <a:t> </a:t>
            </a:r>
            <a:r>
              <a:rPr lang="de-DE" err="1"/>
              <a:t>and</a:t>
            </a:r>
            <a:r>
              <a:rPr lang="de-DE"/>
              <a:t> </a:t>
            </a:r>
            <a:r>
              <a:rPr lang="de-DE" err="1"/>
              <a:t>increase</a:t>
            </a:r>
            <a:r>
              <a:rPr lang="de-DE"/>
              <a:t> in </a:t>
            </a:r>
            <a:r>
              <a:rPr lang="de-DE" err="1"/>
              <a:t>Hgb</a:t>
            </a:r>
            <a:r>
              <a:rPr lang="de-DE"/>
              <a:t> </a:t>
            </a:r>
            <a:r>
              <a:rPr lang="de-DE" err="1"/>
              <a:t>levels</a:t>
            </a:r>
            <a:endParaRPr lang="de-DE"/>
          </a:p>
          <a:p>
            <a:r>
              <a:rPr lang="de-DE"/>
              <a:t>Further follow-</a:t>
            </a:r>
            <a:r>
              <a:rPr lang="de-DE" err="1"/>
              <a:t>up</a:t>
            </a:r>
            <a:r>
              <a:rPr lang="de-DE"/>
              <a:t> </a:t>
            </a:r>
            <a:r>
              <a:rPr lang="de-DE" err="1"/>
              <a:t>of</a:t>
            </a:r>
            <a:r>
              <a:rPr lang="de-DE"/>
              <a:t> </a:t>
            </a:r>
            <a:r>
              <a:rPr lang="de-DE" err="1"/>
              <a:t>our</a:t>
            </a:r>
            <a:r>
              <a:rPr lang="de-DE"/>
              <a:t> </a:t>
            </a:r>
            <a:r>
              <a:rPr lang="de-DE" err="1"/>
              <a:t>ongoing</a:t>
            </a:r>
            <a:r>
              <a:rPr lang="de-DE"/>
              <a:t> </a:t>
            </a:r>
            <a:r>
              <a:rPr lang="de-DE" err="1"/>
              <a:t>study</a:t>
            </a:r>
            <a:r>
              <a:rPr lang="de-DE"/>
              <a:t> will </a:t>
            </a:r>
            <a:r>
              <a:rPr lang="de-DE" err="1"/>
              <a:t>help</a:t>
            </a:r>
            <a:r>
              <a:rPr lang="de-DE"/>
              <a:t> </a:t>
            </a:r>
            <a:r>
              <a:rPr lang="de-DE" err="1"/>
              <a:t>define</a:t>
            </a:r>
            <a:r>
              <a:rPr lang="de-DE"/>
              <a:t> </a:t>
            </a:r>
            <a:r>
              <a:rPr lang="de-DE" err="1"/>
              <a:t>the</a:t>
            </a:r>
            <a:r>
              <a:rPr lang="de-DE"/>
              <a:t> potential </a:t>
            </a:r>
            <a:r>
              <a:rPr lang="de-DE" err="1"/>
              <a:t>of</a:t>
            </a:r>
            <a:r>
              <a:rPr lang="de-DE"/>
              <a:t> </a:t>
            </a:r>
            <a:r>
              <a:rPr lang="de-DE" err="1"/>
              <a:t>combination</a:t>
            </a:r>
            <a:r>
              <a:rPr lang="de-DE"/>
              <a:t> </a:t>
            </a:r>
            <a:r>
              <a:rPr lang="de-DE" err="1"/>
              <a:t>therapy</a:t>
            </a:r>
            <a:r>
              <a:rPr lang="de-DE"/>
              <a:t> (</a:t>
            </a:r>
            <a:r>
              <a:rPr lang="de-DE" err="1"/>
              <a:t>mavorixafor</a:t>
            </a:r>
            <a:r>
              <a:rPr lang="de-DE"/>
              <a:t> </a:t>
            </a:r>
            <a:r>
              <a:rPr lang="de-DE" err="1"/>
              <a:t>and</a:t>
            </a:r>
            <a:r>
              <a:rPr lang="de-DE"/>
              <a:t> </a:t>
            </a:r>
            <a:r>
              <a:rPr lang="de-DE" err="1"/>
              <a:t>ibrutinib</a:t>
            </a:r>
            <a:r>
              <a:rPr lang="de-DE"/>
              <a:t>) </a:t>
            </a:r>
            <a:r>
              <a:rPr lang="de-DE" err="1"/>
              <a:t>to</a:t>
            </a:r>
            <a:r>
              <a:rPr lang="de-DE"/>
              <a:t> </a:t>
            </a:r>
            <a:r>
              <a:rPr lang="de-DE" err="1"/>
              <a:t>improve</a:t>
            </a:r>
            <a:r>
              <a:rPr lang="de-DE"/>
              <a:t> </a:t>
            </a:r>
            <a:r>
              <a:rPr lang="de-DE" err="1"/>
              <a:t>clinical</a:t>
            </a:r>
            <a:r>
              <a:rPr lang="de-DE"/>
              <a:t> </a:t>
            </a:r>
            <a:r>
              <a:rPr lang="de-DE" err="1"/>
              <a:t>response</a:t>
            </a:r>
            <a:r>
              <a:rPr lang="de-DE"/>
              <a:t> </a:t>
            </a:r>
            <a:r>
              <a:rPr lang="de-DE" err="1"/>
              <a:t>to</a:t>
            </a:r>
            <a:r>
              <a:rPr lang="de-DE"/>
              <a:t> </a:t>
            </a:r>
            <a:r>
              <a:rPr lang="de-DE" err="1"/>
              <a:t>BTKi</a:t>
            </a:r>
            <a:r>
              <a:rPr lang="de-DE"/>
              <a:t> in </a:t>
            </a:r>
            <a:r>
              <a:rPr lang="de-DE" err="1"/>
              <a:t>patients</a:t>
            </a:r>
            <a:r>
              <a:rPr lang="de-DE"/>
              <a:t> </a:t>
            </a:r>
            <a:r>
              <a:rPr lang="de-DE" err="1"/>
              <a:t>with</a:t>
            </a:r>
            <a:r>
              <a:rPr lang="de-DE"/>
              <a:t> </a:t>
            </a:r>
            <a:r>
              <a:rPr lang="de-DE" i="1"/>
              <a:t>MYD88</a:t>
            </a:r>
            <a:r>
              <a:rPr lang="de-DE"/>
              <a:t> </a:t>
            </a:r>
            <a:r>
              <a:rPr lang="de-DE" err="1"/>
              <a:t>and</a:t>
            </a:r>
            <a:r>
              <a:rPr lang="de-DE"/>
              <a:t> </a:t>
            </a:r>
            <a:r>
              <a:rPr lang="de-DE" i="1"/>
              <a:t>CXCR4</a:t>
            </a:r>
            <a:r>
              <a:rPr lang="de-DE"/>
              <a:t> </a:t>
            </a:r>
            <a:r>
              <a:rPr lang="en-GB"/>
              <a:t>mutations</a:t>
            </a:r>
          </a:p>
          <a:p>
            <a:endParaRPr lang="de-DE"/>
          </a:p>
        </p:txBody>
      </p:sp>
      <p:sp>
        <p:nvSpPr>
          <p:cNvPr id="3" name="Fußzeilenplatzhalter 2">
            <a:extLst>
              <a:ext uri="{FF2B5EF4-FFF2-40B4-BE49-F238E27FC236}">
                <a16:creationId xmlns:a16="http://schemas.microsoft.com/office/drawing/2014/main" id="{850DA777-821A-6E4A-8F20-2D44086397EC}"/>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BTKi, Bruton’s tyrosine kinase inhibitor; Hgb; hemoglobin; IgM, immunoglobulin M; QD, once daily; WBC, white blood cell; WM, Waldenström macroglobulinemia..</a:t>
            </a:r>
          </a:p>
          <a:p>
            <a:r>
              <a:rPr lang="en-US" b="1">
                <a:latin typeface="Arial" panose="020B0604020202020204" pitchFamily="34" charset="0"/>
                <a:cs typeface="Arial" panose="020B0604020202020204" pitchFamily="34" charset="0"/>
              </a:rPr>
              <a:t>Treon SP et al, Abstract EP784 presented at EHA 2021.</a:t>
            </a:r>
          </a:p>
        </p:txBody>
      </p:sp>
    </p:spTree>
    <p:extLst>
      <p:ext uri="{BB962C8B-B14F-4D97-AF65-F5344CB8AC3E}">
        <p14:creationId xmlns:p14="http://schemas.microsoft.com/office/powerpoint/2010/main" val="117251834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4283EBE8-EA0D-A64A-942F-738EB6FDF786}"/>
              </a:ext>
            </a:extLst>
          </p:cNvPr>
          <p:cNvSpPr>
            <a:spLocks noGrp="1"/>
          </p:cNvSpPr>
          <p:nvPr>
            <p:ph type="title"/>
          </p:nvPr>
        </p:nvSpPr>
        <p:spPr/>
        <p:txBody>
          <a:bodyPr>
            <a:noAutofit/>
          </a:bodyPr>
          <a:lstStyle/>
          <a:p>
            <a:br>
              <a:rPr lang="de-DE" sz="4300" dirty="0"/>
            </a:br>
            <a:r>
              <a:rPr lang="de-DE" sz="4300" dirty="0" err="1"/>
              <a:t>Efficacy</a:t>
            </a:r>
            <a:r>
              <a:rPr lang="de-DE" sz="4300" dirty="0"/>
              <a:t> </a:t>
            </a:r>
            <a:br>
              <a:rPr lang="de-DE" sz="4300" dirty="0"/>
            </a:br>
            <a:r>
              <a:rPr lang="de-DE" sz="4300" dirty="0"/>
              <a:t>and </a:t>
            </a:r>
            <a:r>
              <a:rPr lang="de-DE" sz="4300" dirty="0" err="1"/>
              <a:t>safety</a:t>
            </a:r>
            <a:r>
              <a:rPr lang="de-DE" sz="4300" dirty="0"/>
              <a:t> </a:t>
            </a:r>
            <a:r>
              <a:rPr lang="de-DE" sz="4300" dirty="0" err="1"/>
              <a:t>of</a:t>
            </a:r>
            <a:r>
              <a:rPr lang="de-DE" sz="4300" dirty="0"/>
              <a:t> zanubrutinib versus </a:t>
            </a:r>
            <a:r>
              <a:rPr lang="de-DE" sz="4300" dirty="0" err="1"/>
              <a:t>rituximab-based</a:t>
            </a:r>
            <a:r>
              <a:rPr lang="de-DE" sz="4300" dirty="0"/>
              <a:t> </a:t>
            </a:r>
            <a:r>
              <a:rPr lang="de-DE" sz="4300" dirty="0" err="1"/>
              <a:t>chemoimmunotherapy</a:t>
            </a:r>
            <a:r>
              <a:rPr lang="de-DE" sz="4300" dirty="0"/>
              <a:t> in Waldenström </a:t>
            </a:r>
            <a:r>
              <a:rPr lang="de-DE" sz="4300" dirty="0" err="1"/>
              <a:t>macroglobulinemia</a:t>
            </a:r>
            <a:endParaRPr lang="de-DE" sz="4300" dirty="0"/>
          </a:p>
        </p:txBody>
      </p:sp>
      <p:sp>
        <p:nvSpPr>
          <p:cNvPr id="8" name="Textplatzhalter 7">
            <a:extLst>
              <a:ext uri="{FF2B5EF4-FFF2-40B4-BE49-F238E27FC236}">
                <a16:creationId xmlns:a16="http://schemas.microsoft.com/office/drawing/2014/main" id="{E172B24B-2BFA-A440-A061-7D5796CD4DE4}"/>
              </a:ext>
            </a:extLst>
          </p:cNvPr>
          <p:cNvSpPr>
            <a:spLocks noGrp="1"/>
          </p:cNvSpPr>
          <p:nvPr>
            <p:ph type="body" idx="1"/>
          </p:nvPr>
        </p:nvSpPr>
        <p:spPr/>
        <p:txBody>
          <a:bodyPr/>
          <a:lstStyle/>
          <a:p>
            <a:r>
              <a:rPr lang="de-DE" err="1"/>
              <a:t>Matching-adjusted</a:t>
            </a:r>
            <a:r>
              <a:rPr lang="de-DE"/>
              <a:t> </a:t>
            </a:r>
            <a:r>
              <a:rPr lang="de-DE" err="1"/>
              <a:t>indirect</a:t>
            </a:r>
            <a:r>
              <a:rPr lang="de-DE"/>
              <a:t> </a:t>
            </a:r>
            <a:r>
              <a:rPr lang="de-DE" err="1"/>
              <a:t>comparisons</a:t>
            </a:r>
            <a:endParaRPr lang="de-DE"/>
          </a:p>
          <a:p>
            <a:endParaRPr lang="de-DE"/>
          </a:p>
        </p:txBody>
      </p:sp>
    </p:spTree>
    <p:extLst>
      <p:ext uri="{BB962C8B-B14F-4D97-AF65-F5344CB8AC3E}">
        <p14:creationId xmlns:p14="http://schemas.microsoft.com/office/powerpoint/2010/main" val="294688706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BR, bendamustine-rituximab; DRC, dexamethasone-rituximab-cyclophosphamide; R/R, relapsed/refractory; TN, treatment-naïve.</a:t>
            </a:r>
          </a:p>
          <a:p>
            <a:r>
              <a:rPr lang="en-US" b="1">
                <a:latin typeface="Arial" panose="020B0604020202020204" pitchFamily="34" charset="0"/>
                <a:cs typeface="Arial" panose="020B0604020202020204" pitchFamily="34" charset="0"/>
              </a:rPr>
              <a:t>Castillo J et al, Abstract EP805 presented at EHA 2021.</a:t>
            </a:r>
          </a:p>
        </p:txBody>
      </p:sp>
      <p:sp>
        <p:nvSpPr>
          <p:cNvPr id="2" name="Textplatzhalter 1">
            <a:extLst>
              <a:ext uri="{FF2B5EF4-FFF2-40B4-BE49-F238E27FC236}">
                <a16:creationId xmlns:a16="http://schemas.microsoft.com/office/drawing/2014/main" id="{8D20EEDF-22B1-6F42-B71C-0BEC2E85CEA6}"/>
              </a:ext>
            </a:extLst>
          </p:cNvPr>
          <p:cNvSpPr>
            <a:spLocks noGrp="1"/>
          </p:cNvSpPr>
          <p:nvPr>
            <p:ph type="body" sz="quarter" idx="12"/>
          </p:nvPr>
        </p:nvSpPr>
        <p:spPr/>
        <p:txBody>
          <a:bodyPr/>
          <a:lstStyle/>
          <a:p>
            <a:r>
              <a:rPr lang="de-DE" err="1"/>
              <a:t>Pairwise</a:t>
            </a:r>
            <a:r>
              <a:rPr lang="de-DE"/>
              <a:t> </a:t>
            </a:r>
            <a:r>
              <a:rPr lang="de-DE" err="1"/>
              <a:t>matching-adjusted</a:t>
            </a:r>
            <a:r>
              <a:rPr lang="de-DE"/>
              <a:t> </a:t>
            </a:r>
            <a:r>
              <a:rPr lang="de-DE" err="1"/>
              <a:t>indirect</a:t>
            </a:r>
            <a:r>
              <a:rPr lang="de-DE"/>
              <a:t> </a:t>
            </a:r>
            <a:r>
              <a:rPr lang="de-DE" err="1"/>
              <a:t>comparison</a:t>
            </a:r>
            <a:r>
              <a:rPr lang="de-DE"/>
              <a:t> </a:t>
            </a:r>
            <a:r>
              <a:rPr lang="de-DE" err="1"/>
              <a:t>to</a:t>
            </a:r>
            <a:r>
              <a:rPr lang="de-DE"/>
              <a:t> </a:t>
            </a:r>
            <a:r>
              <a:rPr lang="de-DE" err="1"/>
              <a:t>indirectly</a:t>
            </a:r>
            <a:r>
              <a:rPr lang="de-DE"/>
              <a:t> </a:t>
            </a:r>
            <a:r>
              <a:rPr lang="de-DE" err="1"/>
              <a:t>compare</a:t>
            </a:r>
            <a:r>
              <a:rPr lang="de-DE"/>
              <a:t> zanubrutinib </a:t>
            </a:r>
            <a:r>
              <a:rPr lang="de-DE" err="1"/>
              <a:t>with</a:t>
            </a:r>
            <a:r>
              <a:rPr lang="de-DE"/>
              <a:t> bendamustine-</a:t>
            </a:r>
            <a:r>
              <a:rPr lang="de-DE" err="1"/>
              <a:t>rituximab</a:t>
            </a:r>
            <a:r>
              <a:rPr lang="de-DE"/>
              <a:t> (BR) and </a:t>
            </a:r>
            <a:r>
              <a:rPr lang="de-DE" err="1"/>
              <a:t>with</a:t>
            </a:r>
            <a:r>
              <a:rPr lang="de-DE"/>
              <a:t> </a:t>
            </a:r>
            <a:r>
              <a:rPr lang="de-DE" err="1"/>
              <a:t>dexamethasone-rituximab-cyclophosphamide</a:t>
            </a:r>
            <a:r>
              <a:rPr lang="de-DE"/>
              <a:t> (DRC)</a:t>
            </a:r>
          </a:p>
        </p:txBody>
      </p:sp>
      <p:sp>
        <p:nvSpPr>
          <p:cNvPr id="4" name="Titel 3">
            <a:extLst>
              <a:ext uri="{FF2B5EF4-FFF2-40B4-BE49-F238E27FC236}">
                <a16:creationId xmlns:a16="http://schemas.microsoft.com/office/drawing/2014/main" id="{9F489567-C164-5D42-864C-D75834856B24}"/>
              </a:ext>
            </a:extLst>
          </p:cNvPr>
          <p:cNvSpPr>
            <a:spLocks noGrp="1"/>
          </p:cNvSpPr>
          <p:nvPr>
            <p:ph type="title"/>
          </p:nvPr>
        </p:nvSpPr>
        <p:spPr/>
        <p:txBody>
          <a:bodyPr/>
          <a:lstStyle/>
          <a:p>
            <a:r>
              <a:rPr lang="en-GB"/>
              <a:t>Study design</a:t>
            </a:r>
            <a:endParaRPr lang="de-DE"/>
          </a:p>
        </p:txBody>
      </p:sp>
      <p:sp>
        <p:nvSpPr>
          <p:cNvPr id="34" name="TextBox 9">
            <a:extLst>
              <a:ext uri="{FF2B5EF4-FFF2-40B4-BE49-F238E27FC236}">
                <a16:creationId xmlns:a16="http://schemas.microsoft.com/office/drawing/2014/main" id="{7B6C69F3-B334-C14F-895F-F5C128A2B60E}"/>
              </a:ext>
            </a:extLst>
          </p:cNvPr>
          <p:cNvSpPr txBox="1"/>
          <p:nvPr/>
        </p:nvSpPr>
        <p:spPr>
          <a:xfrm>
            <a:off x="418491" y="4990210"/>
            <a:ext cx="11365521" cy="1200329"/>
          </a:xfrm>
          <a:prstGeom prst="rect">
            <a:avLst/>
          </a:prstGeom>
          <a:solidFill>
            <a:schemeClr val="accent2">
              <a:lumMod val="20000"/>
              <a:lumOff val="80000"/>
            </a:schemeClr>
          </a:solidFill>
        </p:spPr>
        <p:txBody>
          <a:bodyPr wrap="square" lIns="91440" tIns="45720" rIns="91440" bIns="45720" rtlCol="0" anchor="t">
            <a:spAutoFit/>
          </a:bodyPr>
          <a:lstStyle/>
          <a:p>
            <a:pPr marL="171450" indent="-171450">
              <a:buClr>
                <a:schemeClr val="bg2"/>
              </a:buClr>
              <a:buFont typeface="Arial" panose="020B0604020202020204" pitchFamily="34" charset="0"/>
              <a:buChar char="•"/>
            </a:pPr>
            <a:r>
              <a:rPr lang="en-US" sz="1200"/>
              <a:t>Tedeschi A, et al. </a:t>
            </a:r>
            <a:r>
              <a:rPr lang="en-US" sz="1200" err="1"/>
              <a:t>Bendamustine</a:t>
            </a:r>
            <a:r>
              <a:rPr lang="en-US" sz="1200"/>
              <a:t> and rituximab combination is safe and effective as salvage regimen in </a:t>
            </a:r>
            <a:r>
              <a:rPr lang="en-US" sz="1200" err="1"/>
              <a:t>Waldenstrom</a:t>
            </a:r>
            <a:r>
              <a:rPr lang="en-US" sz="1200"/>
              <a:t> macroglobulinemia. </a:t>
            </a:r>
            <a:r>
              <a:rPr lang="en-US" sz="1200" err="1"/>
              <a:t>Leuk</a:t>
            </a:r>
            <a:r>
              <a:rPr lang="en-US" sz="1200"/>
              <a:t> Lymphoma. 2015;56(9):2637-2642.</a:t>
            </a:r>
          </a:p>
          <a:p>
            <a:pPr marL="171450" indent="-171450">
              <a:buClr>
                <a:schemeClr val="bg2"/>
              </a:buClr>
              <a:buFont typeface="Arial" panose="020B0604020202020204" pitchFamily="34" charset="0"/>
              <a:buChar char="•"/>
            </a:pPr>
            <a:r>
              <a:rPr lang="en-US" sz="1200"/>
              <a:t>Dimopoulos MA, et al. Primary treatment of </a:t>
            </a:r>
            <a:r>
              <a:rPr lang="en-US" sz="1200" err="1"/>
              <a:t>Waldenström</a:t>
            </a:r>
            <a:r>
              <a:rPr lang="en-US" sz="1200"/>
              <a:t> macroglobulinemia with dexamethasone, rituximab, and cyclophosphamide. J Clin Oncol. 2007;25(22):3344-3349.</a:t>
            </a:r>
            <a:endParaRPr lang="en-US" sz="1200">
              <a:cs typeface="Arial"/>
            </a:endParaRPr>
          </a:p>
          <a:p>
            <a:pPr marL="171450" indent="-171450">
              <a:buClr>
                <a:schemeClr val="bg2"/>
              </a:buClr>
              <a:buFont typeface="Arial" panose="020B0604020202020204" pitchFamily="34" charset="0"/>
              <a:buChar char="•"/>
            </a:pPr>
            <a:r>
              <a:rPr lang="en-US" sz="1200" err="1"/>
              <a:t>Kastritis</a:t>
            </a:r>
            <a:r>
              <a:rPr lang="en-US" sz="1200"/>
              <a:t> E, et al. Dexamethasone, rituximab, and cyclophosphamide as primary treatment of </a:t>
            </a:r>
            <a:r>
              <a:rPr lang="en-US" sz="1200" err="1"/>
              <a:t>Waldenström</a:t>
            </a:r>
            <a:r>
              <a:rPr lang="en-US" sz="1200"/>
              <a:t> macroglobulinemia: final analysis of a phase 2 study. Blood. 2015;126(11):1392-1394.</a:t>
            </a:r>
            <a:endParaRPr lang="en-US" sz="1200">
              <a:cs typeface="Arial"/>
            </a:endParaRPr>
          </a:p>
        </p:txBody>
      </p:sp>
      <p:sp>
        <p:nvSpPr>
          <p:cNvPr id="40" name="Freihandform 10">
            <a:extLst>
              <a:ext uri="{FF2B5EF4-FFF2-40B4-BE49-F238E27FC236}">
                <a16:creationId xmlns:a16="http://schemas.microsoft.com/office/drawing/2014/main" id="{06123158-B3FB-2645-8718-D515D037BC17}"/>
              </a:ext>
            </a:extLst>
          </p:cNvPr>
          <p:cNvSpPr/>
          <p:nvPr/>
        </p:nvSpPr>
        <p:spPr>
          <a:xfrm>
            <a:off x="4602662" y="3265805"/>
            <a:ext cx="3593128" cy="1046100"/>
          </a:xfrm>
          <a:prstGeom prst="rect">
            <a:avLst/>
          </a:prstGeom>
          <a:solidFill>
            <a:schemeClr val="bg2">
              <a:lumMod val="5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600" b="1">
                <a:latin typeface="+mj-lt"/>
                <a:cs typeface="Arial" panose="020B0604020202020204" pitchFamily="34" charset="0"/>
              </a:rPr>
              <a:t>DRC</a:t>
            </a:r>
          </a:p>
          <a:p>
            <a:pPr lvl="0" algn="ctr" defTabSz="577850">
              <a:lnSpc>
                <a:spcPct val="90000"/>
              </a:lnSpc>
              <a:spcBef>
                <a:spcPct val="0"/>
              </a:spcBef>
              <a:spcAft>
                <a:spcPct val="35000"/>
              </a:spcAft>
            </a:pPr>
            <a:r>
              <a:rPr lang="en-US" sz="1600">
                <a:latin typeface="+mj-lt"/>
                <a:cs typeface="Arial" panose="020B0604020202020204" pitchFamily="34" charset="0"/>
              </a:rPr>
              <a:t>n = 72 (TN)</a:t>
            </a:r>
          </a:p>
          <a:p>
            <a:pPr lvl="0" algn="ctr" defTabSz="577850">
              <a:lnSpc>
                <a:spcPct val="90000"/>
              </a:lnSpc>
              <a:spcBef>
                <a:spcPct val="0"/>
              </a:spcBef>
              <a:spcAft>
                <a:spcPct val="35000"/>
              </a:spcAft>
            </a:pPr>
            <a:r>
              <a:rPr lang="en-US" sz="1600" err="1">
                <a:latin typeface="+mj-lt"/>
                <a:cs typeface="Arial" panose="020B0604020202020204" pitchFamily="34" charset="0"/>
              </a:rPr>
              <a:t>Dimopoulos</a:t>
            </a:r>
            <a:r>
              <a:rPr lang="en-US" sz="1600">
                <a:latin typeface="+mj-lt"/>
                <a:cs typeface="Arial" panose="020B0604020202020204" pitchFamily="34" charset="0"/>
              </a:rPr>
              <a:t> </a:t>
            </a:r>
            <a:r>
              <a:rPr lang="en-US" sz="1600" i="1">
                <a:latin typeface="+mj-lt"/>
                <a:cs typeface="Arial" panose="020B0604020202020204" pitchFamily="34" charset="0"/>
              </a:rPr>
              <a:t>et al. </a:t>
            </a:r>
            <a:r>
              <a:rPr lang="en-US" sz="1600" err="1">
                <a:latin typeface="+mj-lt"/>
                <a:cs typeface="Arial" panose="020B0604020202020204" pitchFamily="34" charset="0"/>
              </a:rPr>
              <a:t>Kastritis</a:t>
            </a:r>
            <a:r>
              <a:rPr lang="en-US" sz="1600">
                <a:latin typeface="+mj-lt"/>
                <a:cs typeface="Arial" panose="020B0604020202020204" pitchFamily="34" charset="0"/>
              </a:rPr>
              <a:t> </a:t>
            </a:r>
            <a:r>
              <a:rPr lang="en-US" sz="1600" i="1">
                <a:latin typeface="+mj-lt"/>
                <a:cs typeface="Arial" panose="020B0604020202020204" pitchFamily="34" charset="0"/>
              </a:rPr>
              <a:t>et al.</a:t>
            </a:r>
          </a:p>
        </p:txBody>
      </p:sp>
      <p:sp>
        <p:nvSpPr>
          <p:cNvPr id="41" name="Freihandform 10">
            <a:extLst>
              <a:ext uri="{FF2B5EF4-FFF2-40B4-BE49-F238E27FC236}">
                <a16:creationId xmlns:a16="http://schemas.microsoft.com/office/drawing/2014/main" id="{D61D27A9-9FC5-6B42-9FDC-F25D4254FC2F}"/>
              </a:ext>
            </a:extLst>
          </p:cNvPr>
          <p:cNvSpPr/>
          <p:nvPr/>
        </p:nvSpPr>
        <p:spPr>
          <a:xfrm>
            <a:off x="4602662" y="1808162"/>
            <a:ext cx="3593128" cy="1046100"/>
          </a:xfrm>
          <a:prstGeom prst="rect">
            <a:avLst/>
          </a:prstGeom>
          <a:solidFill>
            <a:schemeClr val="tx2">
              <a:lumMod val="50000"/>
              <a:lumOff val="5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600" b="1">
                <a:latin typeface="+mj-lt"/>
                <a:cs typeface="Arial" panose="020B0604020202020204" pitchFamily="34" charset="0"/>
              </a:rPr>
              <a:t>BR</a:t>
            </a:r>
          </a:p>
          <a:p>
            <a:pPr lvl="0" algn="ctr" defTabSz="577850">
              <a:lnSpc>
                <a:spcPct val="90000"/>
              </a:lnSpc>
              <a:spcBef>
                <a:spcPct val="0"/>
              </a:spcBef>
              <a:spcAft>
                <a:spcPct val="35000"/>
              </a:spcAft>
            </a:pPr>
            <a:r>
              <a:rPr lang="en-US" sz="1600">
                <a:latin typeface="+mj-lt"/>
                <a:cs typeface="Arial" panose="020B0604020202020204" pitchFamily="34" charset="0"/>
              </a:rPr>
              <a:t>n = 71 (R/R) </a:t>
            </a:r>
          </a:p>
          <a:p>
            <a:pPr lvl="0" algn="ctr" defTabSz="577850">
              <a:lnSpc>
                <a:spcPct val="90000"/>
              </a:lnSpc>
              <a:spcBef>
                <a:spcPct val="0"/>
              </a:spcBef>
              <a:spcAft>
                <a:spcPct val="35000"/>
              </a:spcAft>
            </a:pPr>
            <a:r>
              <a:rPr lang="en-US" sz="1600">
                <a:latin typeface="+mj-lt"/>
                <a:cs typeface="Arial" panose="020B0604020202020204" pitchFamily="34" charset="0"/>
              </a:rPr>
              <a:t>Tedeschi </a:t>
            </a:r>
            <a:r>
              <a:rPr lang="en-US" sz="1600" i="1">
                <a:latin typeface="+mj-lt"/>
                <a:cs typeface="Arial" panose="020B0604020202020204" pitchFamily="34" charset="0"/>
              </a:rPr>
              <a:t>et al.</a:t>
            </a:r>
          </a:p>
        </p:txBody>
      </p:sp>
      <p:cxnSp>
        <p:nvCxnSpPr>
          <p:cNvPr id="38" name="Connector: Elbow 10">
            <a:extLst>
              <a:ext uri="{FF2B5EF4-FFF2-40B4-BE49-F238E27FC236}">
                <a16:creationId xmlns:a16="http://schemas.microsoft.com/office/drawing/2014/main" id="{94EB474A-090A-4141-AF2B-CFA82CC4F209}"/>
              </a:ext>
            </a:extLst>
          </p:cNvPr>
          <p:cNvCxnSpPr>
            <a:cxnSpLocks/>
            <a:stCxn id="42" idx="3"/>
            <a:endCxn id="41" idx="1"/>
          </p:cNvCxnSpPr>
          <p:nvPr/>
        </p:nvCxnSpPr>
        <p:spPr>
          <a:xfrm flipV="1">
            <a:off x="4009661" y="2331212"/>
            <a:ext cx="593001" cy="728821"/>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Connector: Elbow 19">
            <a:extLst>
              <a:ext uri="{FF2B5EF4-FFF2-40B4-BE49-F238E27FC236}">
                <a16:creationId xmlns:a16="http://schemas.microsoft.com/office/drawing/2014/main" id="{1928741F-DD6B-6140-9A79-D1E335D61151}"/>
              </a:ext>
            </a:extLst>
          </p:cNvPr>
          <p:cNvCxnSpPr>
            <a:cxnSpLocks/>
            <a:stCxn id="42" idx="3"/>
            <a:endCxn id="40" idx="1"/>
          </p:cNvCxnSpPr>
          <p:nvPr/>
        </p:nvCxnSpPr>
        <p:spPr>
          <a:xfrm>
            <a:off x="4009661" y="3060033"/>
            <a:ext cx="593001" cy="728822"/>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2" name="Freihandform 10">
            <a:extLst>
              <a:ext uri="{FF2B5EF4-FFF2-40B4-BE49-F238E27FC236}">
                <a16:creationId xmlns:a16="http://schemas.microsoft.com/office/drawing/2014/main" id="{5B73B6F5-A909-7F4D-B467-D1A7ED9323ED}"/>
              </a:ext>
            </a:extLst>
          </p:cNvPr>
          <p:cNvSpPr/>
          <p:nvPr/>
        </p:nvSpPr>
        <p:spPr>
          <a:xfrm>
            <a:off x="416533" y="2536983"/>
            <a:ext cx="3593128" cy="1046100"/>
          </a:xfrm>
          <a:prstGeom prst="rect">
            <a:avLst/>
          </a:prstGeom>
          <a:solidFill>
            <a:schemeClr val="accent5"/>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600" b="1">
                <a:latin typeface="+mj-lt"/>
                <a:cs typeface="Arial" panose="020B0604020202020204" pitchFamily="34" charset="0"/>
              </a:rPr>
              <a:t>Zanubrutinib</a:t>
            </a:r>
          </a:p>
          <a:p>
            <a:pPr lvl="0" algn="ctr" defTabSz="577850">
              <a:lnSpc>
                <a:spcPct val="90000"/>
              </a:lnSpc>
              <a:spcBef>
                <a:spcPct val="0"/>
              </a:spcBef>
              <a:spcAft>
                <a:spcPct val="35000"/>
              </a:spcAft>
            </a:pPr>
            <a:r>
              <a:rPr lang="en-US" sz="1600">
                <a:latin typeface="+mj-lt"/>
                <a:cs typeface="Arial" panose="020B0604020202020204" pitchFamily="34" charset="0"/>
              </a:rPr>
              <a:t>n = 102 (83 R/R; 19 TN) </a:t>
            </a:r>
          </a:p>
          <a:p>
            <a:pPr lvl="0" algn="ctr" defTabSz="577850">
              <a:lnSpc>
                <a:spcPct val="90000"/>
              </a:lnSpc>
              <a:spcBef>
                <a:spcPct val="0"/>
              </a:spcBef>
              <a:spcAft>
                <a:spcPct val="35000"/>
              </a:spcAft>
            </a:pPr>
            <a:r>
              <a:rPr lang="en-US" sz="1600">
                <a:latin typeface="+mj-lt"/>
                <a:cs typeface="Arial" panose="020B0604020202020204" pitchFamily="34" charset="0"/>
              </a:rPr>
              <a:t>ASPEN trial</a:t>
            </a:r>
          </a:p>
        </p:txBody>
      </p:sp>
      <p:sp>
        <p:nvSpPr>
          <p:cNvPr id="43" name="TextBox 20">
            <a:extLst>
              <a:ext uri="{FF2B5EF4-FFF2-40B4-BE49-F238E27FC236}">
                <a16:creationId xmlns:a16="http://schemas.microsoft.com/office/drawing/2014/main" id="{74265EF2-A3B9-9E4E-B51E-1649A83FB3B6}"/>
              </a:ext>
            </a:extLst>
          </p:cNvPr>
          <p:cNvSpPr txBox="1"/>
          <p:nvPr/>
        </p:nvSpPr>
        <p:spPr>
          <a:xfrm>
            <a:off x="426839" y="4556982"/>
            <a:ext cx="4920224" cy="246221"/>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a:ln>
                  <a:noFill/>
                </a:ln>
                <a:effectLst/>
                <a:uLnTx/>
                <a:uFillTx/>
                <a:latin typeface="Arial" panose="020B0604020202020204"/>
                <a:ea typeface="+mn-ea"/>
                <a:cs typeface="Arial"/>
              </a:rPr>
              <a:t>Pairwise matching-adjusted indirect comparison </a:t>
            </a:r>
            <a:endParaRPr kumimoji="0" lang="en-US" sz="1600" b="1" i="1" u="none" strike="noStrike" kern="1200" cap="none" spc="0" normalizeH="0" baseline="0" noProof="0">
              <a:ln>
                <a:noFill/>
              </a:ln>
              <a:effectLst/>
              <a:uLnTx/>
              <a:uFillTx/>
              <a:latin typeface="Arial" panose="020B0604020202020204"/>
              <a:ea typeface="+mn-ea"/>
              <a:cs typeface="Arial" panose="020B0604020202020204" pitchFamily="34" charset="0"/>
            </a:endParaRPr>
          </a:p>
        </p:txBody>
      </p:sp>
      <p:cxnSp>
        <p:nvCxnSpPr>
          <p:cNvPr id="44" name="Straight Arrow Connector 21">
            <a:extLst>
              <a:ext uri="{FF2B5EF4-FFF2-40B4-BE49-F238E27FC236}">
                <a16:creationId xmlns:a16="http://schemas.microsoft.com/office/drawing/2014/main" id="{BCD3EB10-A6C8-2E4C-966E-034E02526C57}"/>
              </a:ext>
            </a:extLst>
          </p:cNvPr>
          <p:cNvCxnSpPr>
            <a:cxnSpLocks/>
          </p:cNvCxnSpPr>
          <p:nvPr/>
        </p:nvCxnSpPr>
        <p:spPr>
          <a:xfrm>
            <a:off x="3058997" y="4480511"/>
            <a:ext cx="154366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308777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Baseline characteristics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BR, bendamustine-rituximab; DRC, dexamethasone-rituximab-cyclophosphamide; IgM, immunoglobulin M; IPSSWM, International Prognostic Scoring System for </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Waldenström macroglobulinemia.</a:t>
            </a:r>
          </a:p>
          <a:p>
            <a:r>
              <a:rPr lang="en-US" b="1">
                <a:latin typeface="Arial" panose="020B0604020202020204" pitchFamily="34" charset="0"/>
                <a:cs typeface="Arial" panose="020B0604020202020204" pitchFamily="34" charset="0"/>
              </a:rPr>
              <a:t>Castillo J et al, Abstract EP805 presented at EHA 2021.</a:t>
            </a:r>
          </a:p>
        </p:txBody>
      </p:sp>
      <p:sp>
        <p:nvSpPr>
          <p:cNvPr id="3" name="Textplatzhalter 2">
            <a:extLst>
              <a:ext uri="{FF2B5EF4-FFF2-40B4-BE49-F238E27FC236}">
                <a16:creationId xmlns:a16="http://schemas.microsoft.com/office/drawing/2014/main" id="{ED69C5CE-CE71-0D49-AB3E-31C7BA3CB5A5}"/>
              </a:ext>
            </a:extLst>
          </p:cNvPr>
          <p:cNvSpPr>
            <a:spLocks noGrp="1"/>
          </p:cNvSpPr>
          <p:nvPr>
            <p:ph type="body" sz="quarter" idx="12"/>
          </p:nvPr>
        </p:nvSpPr>
        <p:spPr/>
        <p:txBody>
          <a:bodyPr>
            <a:normAutofit/>
          </a:bodyPr>
          <a:lstStyle/>
          <a:p>
            <a:r>
              <a:rPr lang="de-DE"/>
              <a:t>Baseline </a:t>
            </a:r>
            <a:r>
              <a:rPr lang="de-DE" err="1"/>
              <a:t>characteristics</a:t>
            </a:r>
            <a:r>
              <a:rPr lang="de-DE"/>
              <a:t> </a:t>
            </a:r>
            <a:r>
              <a:rPr lang="de-DE" err="1"/>
              <a:t>before</a:t>
            </a:r>
            <a:r>
              <a:rPr lang="de-DE"/>
              <a:t> </a:t>
            </a:r>
            <a:r>
              <a:rPr lang="de-DE" err="1"/>
              <a:t>and</a:t>
            </a:r>
            <a:r>
              <a:rPr lang="de-DE"/>
              <a:t> after </a:t>
            </a:r>
            <a:r>
              <a:rPr lang="de-DE" err="1"/>
              <a:t>adjustment</a:t>
            </a:r>
            <a:r>
              <a:rPr lang="de-DE"/>
              <a:t> </a:t>
            </a:r>
            <a:r>
              <a:rPr lang="de-DE" err="1"/>
              <a:t>for</a:t>
            </a:r>
            <a:r>
              <a:rPr lang="de-DE"/>
              <a:t> ASPEN </a:t>
            </a:r>
            <a:r>
              <a:rPr lang="de-DE" err="1"/>
              <a:t>zanubrutinib</a:t>
            </a:r>
            <a:r>
              <a:rPr lang="de-DE"/>
              <a:t> arm </a:t>
            </a:r>
            <a:r>
              <a:rPr lang="de-DE" err="1"/>
              <a:t>vs</a:t>
            </a:r>
            <a:r>
              <a:rPr lang="de-DE"/>
              <a:t> BR </a:t>
            </a:r>
            <a:r>
              <a:rPr lang="de-DE" err="1"/>
              <a:t>population</a:t>
            </a:r>
            <a:endParaRPr lang="de-DE"/>
          </a:p>
        </p:txBody>
      </p:sp>
      <p:sp>
        <p:nvSpPr>
          <p:cNvPr id="4" name="Textplatzhalter 3">
            <a:extLst>
              <a:ext uri="{FF2B5EF4-FFF2-40B4-BE49-F238E27FC236}">
                <a16:creationId xmlns:a16="http://schemas.microsoft.com/office/drawing/2014/main" id="{189D2A3C-D31F-BC4A-BB8C-9F096526FC9B}"/>
              </a:ext>
            </a:extLst>
          </p:cNvPr>
          <p:cNvSpPr>
            <a:spLocks noGrp="1"/>
          </p:cNvSpPr>
          <p:nvPr>
            <p:ph type="body" sz="quarter" idx="13"/>
          </p:nvPr>
        </p:nvSpPr>
        <p:spPr/>
        <p:txBody>
          <a:bodyPr>
            <a:normAutofit/>
          </a:bodyPr>
          <a:lstStyle/>
          <a:p>
            <a:r>
              <a:rPr lang="de-DE"/>
              <a:t>Baseline </a:t>
            </a:r>
            <a:r>
              <a:rPr lang="de-DE" err="1"/>
              <a:t>characteristics</a:t>
            </a:r>
            <a:r>
              <a:rPr lang="de-DE"/>
              <a:t> </a:t>
            </a:r>
            <a:r>
              <a:rPr lang="de-DE" err="1"/>
              <a:t>before</a:t>
            </a:r>
            <a:r>
              <a:rPr lang="de-DE"/>
              <a:t> </a:t>
            </a:r>
            <a:r>
              <a:rPr lang="de-DE" err="1"/>
              <a:t>and</a:t>
            </a:r>
            <a:r>
              <a:rPr lang="de-DE"/>
              <a:t> after </a:t>
            </a:r>
            <a:r>
              <a:rPr lang="de-DE" err="1"/>
              <a:t>adjustment</a:t>
            </a:r>
            <a:r>
              <a:rPr lang="de-DE"/>
              <a:t> </a:t>
            </a:r>
            <a:r>
              <a:rPr lang="de-DE" err="1"/>
              <a:t>for</a:t>
            </a:r>
            <a:r>
              <a:rPr lang="de-DE"/>
              <a:t> ASPEN </a:t>
            </a:r>
            <a:r>
              <a:rPr lang="de-DE" err="1"/>
              <a:t>zanubrutinib</a:t>
            </a:r>
            <a:r>
              <a:rPr lang="de-DE"/>
              <a:t> arm </a:t>
            </a:r>
            <a:r>
              <a:rPr lang="de-DE" err="1"/>
              <a:t>vs</a:t>
            </a:r>
            <a:r>
              <a:rPr lang="de-DE"/>
              <a:t> DRC </a:t>
            </a:r>
            <a:r>
              <a:rPr lang="de-DE" err="1"/>
              <a:t>population</a:t>
            </a:r>
            <a:endParaRPr lang="de-DE"/>
          </a:p>
        </p:txBody>
      </p:sp>
      <p:sp>
        <p:nvSpPr>
          <p:cNvPr id="11" name="TextBox 10">
            <a:extLst>
              <a:ext uri="{FF2B5EF4-FFF2-40B4-BE49-F238E27FC236}">
                <a16:creationId xmlns:a16="http://schemas.microsoft.com/office/drawing/2014/main" id="{A1CD1179-6EB9-4995-8251-742CD1B78441}"/>
              </a:ext>
            </a:extLst>
          </p:cNvPr>
          <p:cNvSpPr txBox="1"/>
          <p:nvPr/>
        </p:nvSpPr>
        <p:spPr>
          <a:xfrm>
            <a:off x="407988" y="6062185"/>
            <a:ext cx="8867316" cy="184666"/>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200"/>
              <a:t>After matching, the baseline characteristics were well balanced for each of the comparison</a:t>
            </a:r>
          </a:p>
        </p:txBody>
      </p:sp>
      <p:graphicFrame>
        <p:nvGraphicFramePr>
          <p:cNvPr id="13" name="Tabelle 13">
            <a:extLst>
              <a:ext uri="{FF2B5EF4-FFF2-40B4-BE49-F238E27FC236}">
                <a16:creationId xmlns:a16="http://schemas.microsoft.com/office/drawing/2014/main" id="{BD3BD8DD-CECE-8649-A1A9-2CAB43E218EA}"/>
              </a:ext>
            </a:extLst>
          </p:cNvPr>
          <p:cNvGraphicFramePr>
            <a:graphicFrameLocks noGrp="1"/>
          </p:cNvGraphicFramePr>
          <p:nvPr>
            <p:extLst>
              <p:ext uri="{D42A27DB-BD31-4B8C-83A1-F6EECF244321}">
                <p14:modId xmlns:p14="http://schemas.microsoft.com/office/powerpoint/2010/main" val="205855454"/>
              </p:ext>
            </p:extLst>
          </p:nvPr>
        </p:nvGraphicFramePr>
        <p:xfrm>
          <a:off x="416533" y="1808162"/>
          <a:ext cx="5535004" cy="4141787"/>
        </p:xfrm>
        <a:graphic>
          <a:graphicData uri="http://schemas.openxmlformats.org/drawingml/2006/table">
            <a:tbl>
              <a:tblPr firstRow="1" bandRow="1">
                <a:tableStyleId>{5C22544A-7EE6-4342-B048-85BDC9FD1C3A}</a:tableStyleId>
              </a:tblPr>
              <a:tblGrid>
                <a:gridCol w="1950490">
                  <a:extLst>
                    <a:ext uri="{9D8B030D-6E8A-4147-A177-3AD203B41FA5}">
                      <a16:colId xmlns:a16="http://schemas.microsoft.com/office/drawing/2014/main" val="3812871085"/>
                    </a:ext>
                  </a:extLst>
                </a:gridCol>
                <a:gridCol w="1194838">
                  <a:extLst>
                    <a:ext uri="{9D8B030D-6E8A-4147-A177-3AD203B41FA5}">
                      <a16:colId xmlns:a16="http://schemas.microsoft.com/office/drawing/2014/main" val="1621586837"/>
                    </a:ext>
                  </a:extLst>
                </a:gridCol>
                <a:gridCol w="1194838">
                  <a:extLst>
                    <a:ext uri="{9D8B030D-6E8A-4147-A177-3AD203B41FA5}">
                      <a16:colId xmlns:a16="http://schemas.microsoft.com/office/drawing/2014/main" val="3176525928"/>
                    </a:ext>
                  </a:extLst>
                </a:gridCol>
                <a:gridCol w="1194838">
                  <a:extLst>
                    <a:ext uri="{9D8B030D-6E8A-4147-A177-3AD203B41FA5}">
                      <a16:colId xmlns:a16="http://schemas.microsoft.com/office/drawing/2014/main" val="3651690399"/>
                    </a:ext>
                  </a:extLst>
                </a:gridCol>
              </a:tblGrid>
              <a:tr h="373254">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bg1"/>
                          </a:solidFill>
                          <a:effectLst/>
                        </a:rPr>
                        <a:t>Baseline Characteristics </a:t>
                      </a:r>
                      <a:endParaRPr lang="en-US" sz="1200" b="1">
                        <a:solidFill>
                          <a:schemeClr val="bg1"/>
                        </a:solidFill>
                        <a:effectLst/>
                        <a:latin typeface="Arial" panose="020B0604020202020204" pitchFamily="34" charset="0"/>
                        <a:ea typeface="SimSun" panose="02010600030101010101" pitchFamily="2" charset="-122"/>
                        <a:cs typeface="Arial" panose="020B0604020202020204" pitchFamily="34" charset="0"/>
                      </a:endParaRPr>
                    </a:p>
                  </a:txBody>
                  <a:tcPr marT="72000" marB="72000"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bg1"/>
                          </a:solidFill>
                          <a:effectLst/>
                        </a:rPr>
                        <a:t>Patients, %</a:t>
                      </a:r>
                      <a:endParaRPr lang="en-US" sz="1200">
                        <a:solidFill>
                          <a:schemeClr val="bg1"/>
                        </a:solidFill>
                        <a:effectLst/>
                        <a:latin typeface="Arial" panose="020B0604020202020204" pitchFamily="34" charset="0"/>
                        <a:ea typeface="SimSun" panose="02010600030101010101" pitchFamily="2" charset="-122"/>
                        <a:cs typeface="Arial" panose="020B0604020202020204" pitchFamily="34" charset="0"/>
                      </a:endParaRPr>
                    </a:p>
                  </a:txBody>
                  <a:tcPr marT="72000" marB="72000"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3035995264"/>
                  </a:ext>
                </a:extLst>
              </a:tr>
              <a:tr h="697149">
                <a:tc vMerge="1">
                  <a:txBody>
                    <a:bodyPr/>
                    <a:lstStyle/>
                    <a:p>
                      <a:endParaRPr lang="de-DE"/>
                    </a:p>
                  </a:txBody>
                  <a:tcPr/>
                </a:tc>
                <a:tc>
                  <a:txBody>
                    <a:bodyPr/>
                    <a:lstStyle/>
                    <a:p>
                      <a:pPr marL="0" marR="0" algn="ctr">
                        <a:spcBef>
                          <a:spcPts val="0"/>
                        </a:spcBef>
                        <a:spcAft>
                          <a:spcPts val="300"/>
                        </a:spcAft>
                        <a:tabLst>
                          <a:tab pos="90170" algn="l"/>
                          <a:tab pos="180340" algn="l"/>
                        </a:tabLst>
                      </a:pPr>
                      <a:r>
                        <a:rPr lang="en-GB" sz="1200" b="1">
                          <a:solidFill>
                            <a:schemeClr val="bg1"/>
                          </a:solidFill>
                          <a:effectLst/>
                        </a:rPr>
                        <a:t>Zanubrutinib, </a:t>
                      </a:r>
                      <a:br>
                        <a:rPr lang="en-GB" sz="1200" b="1">
                          <a:solidFill>
                            <a:schemeClr val="bg1"/>
                          </a:solidFill>
                          <a:effectLst/>
                        </a:rPr>
                      </a:br>
                      <a:r>
                        <a:rPr lang="en-GB" sz="1200" b="1">
                          <a:solidFill>
                            <a:schemeClr val="bg1"/>
                          </a:solidFill>
                          <a:effectLst/>
                        </a:rPr>
                        <a:t>Unadjusted</a:t>
                      </a:r>
                      <a:br>
                        <a:rPr lang="en-US" sz="1200" b="1">
                          <a:solidFill>
                            <a:schemeClr val="bg1"/>
                          </a:solidFill>
                          <a:effectLst/>
                        </a:rPr>
                      </a:br>
                      <a:r>
                        <a:rPr lang="en-GB" sz="1200" b="0">
                          <a:solidFill>
                            <a:schemeClr val="bg1"/>
                          </a:solidFill>
                          <a:effectLst/>
                        </a:rPr>
                        <a:t>(n = 102)</a:t>
                      </a:r>
                      <a:endParaRPr lang="en-US" sz="1200" b="0">
                        <a:solidFill>
                          <a:schemeClr val="bg1"/>
                        </a:solidFill>
                        <a:effectLst/>
                        <a:latin typeface="Arial" panose="020B0604020202020204" pitchFamily="34" charset="0"/>
                        <a:ea typeface="SimSun" panose="02010600030101010101" pitchFamily="2" charset="-122"/>
                        <a:cs typeface="Arial" panose="020B0604020202020204" pitchFamily="34" charset="0"/>
                      </a:endParaRPr>
                    </a:p>
                  </a:txBody>
                  <a:tcPr marL="13571" marR="13571" marT="72000" marB="72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algn="ctr">
                        <a:spcBef>
                          <a:spcPts val="0"/>
                        </a:spcBef>
                        <a:spcAft>
                          <a:spcPts val="300"/>
                        </a:spcAft>
                        <a:tabLst>
                          <a:tab pos="90170" algn="l"/>
                          <a:tab pos="180340" algn="l"/>
                        </a:tabLst>
                      </a:pPr>
                      <a:r>
                        <a:rPr lang="en-GB" sz="1200" b="1">
                          <a:solidFill>
                            <a:schemeClr val="bg1"/>
                          </a:solidFill>
                          <a:effectLst/>
                        </a:rPr>
                        <a:t>BR</a:t>
                      </a:r>
                      <a:endParaRPr lang="en-US" sz="1200" b="1">
                        <a:solidFill>
                          <a:schemeClr val="bg1"/>
                        </a:solidFill>
                        <a:effectLst/>
                      </a:endParaRPr>
                    </a:p>
                    <a:p>
                      <a:pPr marL="0" marR="0" algn="ctr">
                        <a:spcBef>
                          <a:spcPts val="0"/>
                        </a:spcBef>
                        <a:spcAft>
                          <a:spcPts val="300"/>
                        </a:spcAft>
                        <a:tabLst>
                          <a:tab pos="90170" algn="l"/>
                          <a:tab pos="180340" algn="l"/>
                        </a:tabLst>
                      </a:pPr>
                      <a:r>
                        <a:rPr lang="en-GB" sz="1200" b="0">
                          <a:solidFill>
                            <a:schemeClr val="bg1"/>
                          </a:solidFill>
                          <a:effectLst/>
                        </a:rPr>
                        <a:t>(n = 71)</a:t>
                      </a:r>
                      <a:endParaRPr lang="en-US" sz="1200" b="0">
                        <a:solidFill>
                          <a:schemeClr val="bg1"/>
                        </a:solidFill>
                        <a:effectLst/>
                        <a:latin typeface="Arial" panose="020B0604020202020204" pitchFamily="34" charset="0"/>
                        <a:ea typeface="SimSun" panose="02010600030101010101" pitchFamily="2" charset="-122"/>
                        <a:cs typeface="Arial" panose="020B0604020202020204" pitchFamily="34" charset="0"/>
                      </a:endParaRPr>
                    </a:p>
                  </a:txBody>
                  <a:tcPr marL="13571" marR="13571" marT="72000" marB="72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50000"/>
                        <a:lumOff val="50000"/>
                      </a:schemeClr>
                    </a:solidFill>
                  </a:tcPr>
                </a:tc>
                <a:tc>
                  <a:txBody>
                    <a:bodyPr/>
                    <a:lstStyle/>
                    <a:p>
                      <a:pPr marL="0" marR="0" algn="ctr">
                        <a:spcBef>
                          <a:spcPts val="0"/>
                        </a:spcBef>
                        <a:spcAft>
                          <a:spcPts val="300"/>
                        </a:spcAft>
                        <a:tabLst>
                          <a:tab pos="90170" algn="l"/>
                          <a:tab pos="180340" algn="l"/>
                        </a:tabLst>
                      </a:pPr>
                      <a:r>
                        <a:rPr lang="en-GB" sz="1200" b="1">
                          <a:solidFill>
                            <a:schemeClr val="bg1"/>
                          </a:solidFill>
                          <a:effectLst/>
                        </a:rPr>
                        <a:t>Zanubrutinib, Adjusted</a:t>
                      </a:r>
                      <a:br>
                        <a:rPr lang="en-US" sz="1200" b="1" u="none">
                          <a:solidFill>
                            <a:schemeClr val="bg1"/>
                          </a:solidFill>
                          <a:effectLst/>
                        </a:rPr>
                      </a:br>
                      <a:r>
                        <a:rPr lang="en-GB" sz="1200" b="0" u="none">
                          <a:solidFill>
                            <a:schemeClr val="bg1"/>
                          </a:solidFill>
                          <a:effectLst/>
                        </a:rPr>
                        <a:t>(n</a:t>
                      </a:r>
                      <a:r>
                        <a:rPr lang="en-GB" sz="1200" b="0" u="none" baseline="-25000">
                          <a:solidFill>
                            <a:schemeClr val="bg1"/>
                          </a:solidFill>
                          <a:effectLst/>
                        </a:rPr>
                        <a:t>eff</a:t>
                      </a:r>
                      <a:r>
                        <a:rPr lang="en-GB" sz="1200" b="0" u="none">
                          <a:solidFill>
                            <a:schemeClr val="bg1"/>
                          </a:solidFill>
                          <a:effectLst/>
                        </a:rPr>
                        <a:t> = 50)</a:t>
                      </a:r>
                      <a:endParaRPr lang="en-US" sz="1200" b="0" u="none">
                        <a:solidFill>
                          <a:schemeClr val="bg1"/>
                        </a:solidFill>
                        <a:effectLst/>
                        <a:latin typeface="Arial" panose="020B0604020202020204" pitchFamily="34" charset="0"/>
                        <a:ea typeface="SimSun" panose="02010600030101010101" pitchFamily="2" charset="-122"/>
                        <a:cs typeface="Arial" panose="020B0604020202020204" pitchFamily="34" charset="0"/>
                      </a:endParaRPr>
                    </a:p>
                  </a:txBody>
                  <a:tcPr marL="13571" marR="13571" marT="72000" marB="7200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222006704"/>
                  </a:ext>
                </a:extLst>
              </a:tr>
              <a:tr h="373254">
                <a:tc>
                  <a:txBody>
                    <a:bodyPr/>
                    <a:lstStyle/>
                    <a:p>
                      <a:pPr marL="0" marR="0" algn="l">
                        <a:spcBef>
                          <a:spcPts val="0"/>
                        </a:spcBef>
                        <a:spcAft>
                          <a:spcPts val="300"/>
                        </a:spcAft>
                        <a:tabLst>
                          <a:tab pos="90170" algn="l"/>
                          <a:tab pos="180340" algn="l"/>
                        </a:tabLst>
                      </a:pPr>
                      <a:r>
                        <a:rPr lang="en-GB" sz="1200" b="0">
                          <a:solidFill>
                            <a:schemeClr val="tx1"/>
                          </a:solidFill>
                          <a:effectLst/>
                        </a:rPr>
                        <a:t>Age ≤72 years</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72000" marB="72000" anchor="ctr">
                    <a:lnT w="38100" cap="flat" cmpd="sng" algn="ctr">
                      <a:solidFill>
                        <a:schemeClr val="bg1"/>
                      </a:solidFill>
                      <a:prstDash val="solid"/>
                      <a:round/>
                      <a:headEnd type="none" w="med" len="med"/>
                      <a:tailEnd type="none" w="med" len="med"/>
                    </a:lnT>
                  </a:tcP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57.8</a:t>
                      </a:r>
                    </a:p>
                  </a:txBody>
                  <a:tcPr marL="0" marR="0" marT="72000" marB="72000" anchor="ctr">
                    <a:lnT w="38100" cap="flat" cmpd="sng" algn="ctr">
                      <a:solidFill>
                        <a:schemeClr val="bg1"/>
                      </a:solidFill>
                      <a:prstDash val="solid"/>
                      <a:round/>
                      <a:headEnd type="none" w="med" len="med"/>
                      <a:tailEnd type="none" w="med" len="med"/>
                    </a:lnT>
                  </a:tcP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50.0</a:t>
                      </a:r>
                    </a:p>
                  </a:txBody>
                  <a:tcPr marL="0" marR="0" marT="72000" marB="72000" anchor="ctr">
                    <a:lnT w="38100" cap="flat" cmpd="sng" algn="ctr">
                      <a:solidFill>
                        <a:schemeClr val="bg1"/>
                      </a:solidFill>
                      <a:prstDash val="solid"/>
                      <a:round/>
                      <a:headEnd type="none" w="med" len="med"/>
                      <a:tailEnd type="none" w="med" len="med"/>
                    </a:lnT>
                  </a:tcP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50.0</a:t>
                      </a:r>
                    </a:p>
                  </a:txBody>
                  <a:tcPr marL="0" marR="0" marT="72000" marB="7200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810462928"/>
                  </a:ext>
                </a:extLst>
              </a:tr>
              <a:tr h="373254">
                <a:tc>
                  <a:txBody>
                    <a:bodyPr/>
                    <a:lstStyle/>
                    <a:p>
                      <a:pPr marL="0" marR="0" algn="l">
                        <a:spcBef>
                          <a:spcPts val="0"/>
                        </a:spcBef>
                        <a:spcAft>
                          <a:spcPts val="300"/>
                        </a:spcAft>
                        <a:tabLst>
                          <a:tab pos="90170" algn="l"/>
                          <a:tab pos="180340" algn="l"/>
                        </a:tabLst>
                      </a:pPr>
                      <a:r>
                        <a:rPr lang="en-GB" sz="1200" b="0">
                          <a:solidFill>
                            <a:schemeClr val="tx1"/>
                          </a:solidFill>
                          <a:effectLst/>
                        </a:rPr>
                        <a:t>0-2 prior lines of therapy</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79.4</a:t>
                      </a:r>
                    </a:p>
                  </a:txBody>
                  <a:tcPr marL="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50.0</a:t>
                      </a:r>
                    </a:p>
                  </a:txBody>
                  <a:tcPr marL="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50.0</a:t>
                      </a:r>
                    </a:p>
                  </a:txBody>
                  <a:tcPr marL="0" marR="0" marT="72000" marB="72000" anchor="ctr"/>
                </a:tc>
                <a:extLst>
                  <a:ext uri="{0D108BD9-81ED-4DB2-BD59-A6C34878D82A}">
                    <a16:rowId xmlns:a16="http://schemas.microsoft.com/office/drawing/2014/main" val="97695085"/>
                  </a:ext>
                </a:extLst>
              </a:tr>
              <a:tr h="373254">
                <a:tc>
                  <a:txBody>
                    <a:bodyPr/>
                    <a:lstStyle/>
                    <a:p>
                      <a:pPr marL="0" marR="0" algn="l">
                        <a:spcBef>
                          <a:spcPts val="0"/>
                        </a:spcBef>
                        <a:spcAft>
                          <a:spcPts val="300"/>
                        </a:spcAft>
                        <a:tabLst>
                          <a:tab pos="90170" algn="l"/>
                          <a:tab pos="180340" algn="l"/>
                        </a:tabLst>
                      </a:pPr>
                      <a:r>
                        <a:rPr lang="en-GB" sz="1200" b="0">
                          <a:solidFill>
                            <a:schemeClr val="tx1"/>
                          </a:solidFill>
                          <a:effectLst/>
                        </a:rPr>
                        <a:t>IgM ≤38.15 g/L</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63.7</a:t>
                      </a:r>
                    </a:p>
                  </a:txBody>
                  <a:tcPr marL="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50.0</a:t>
                      </a:r>
                    </a:p>
                  </a:txBody>
                  <a:tcPr marL="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50.0</a:t>
                      </a:r>
                    </a:p>
                  </a:txBody>
                  <a:tcPr marL="0" marR="0" marT="72000" marB="72000" anchor="ctr"/>
                </a:tc>
                <a:extLst>
                  <a:ext uri="{0D108BD9-81ED-4DB2-BD59-A6C34878D82A}">
                    <a16:rowId xmlns:a16="http://schemas.microsoft.com/office/drawing/2014/main" val="1329689760"/>
                  </a:ext>
                </a:extLst>
              </a:tr>
              <a:tr h="513078">
                <a:tc>
                  <a:txBody>
                    <a:bodyPr/>
                    <a:lstStyle/>
                    <a:p>
                      <a:pPr marL="0" marR="0" algn="l">
                        <a:spcBef>
                          <a:spcPts val="0"/>
                        </a:spcBef>
                        <a:spcAft>
                          <a:spcPts val="300"/>
                        </a:spcAft>
                        <a:tabLst>
                          <a:tab pos="90170" algn="l"/>
                          <a:tab pos="180340" algn="l"/>
                        </a:tabLst>
                      </a:pPr>
                      <a:r>
                        <a:rPr lang="en-GB" sz="1200" b="0">
                          <a:solidFill>
                            <a:schemeClr val="tx1"/>
                          </a:solidFill>
                          <a:effectLst/>
                        </a:rPr>
                        <a:t>IPSSWM score, intermediate risk</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37.3</a:t>
                      </a:r>
                    </a:p>
                  </a:txBody>
                  <a:tcPr marL="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30.4</a:t>
                      </a:r>
                    </a:p>
                  </a:txBody>
                  <a:tcPr marL="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30.4</a:t>
                      </a:r>
                    </a:p>
                  </a:txBody>
                  <a:tcPr marL="0" marR="0" marT="72000" marB="72000" anchor="ctr"/>
                </a:tc>
                <a:extLst>
                  <a:ext uri="{0D108BD9-81ED-4DB2-BD59-A6C34878D82A}">
                    <a16:rowId xmlns:a16="http://schemas.microsoft.com/office/drawing/2014/main" val="113013562"/>
                  </a:ext>
                </a:extLst>
              </a:tr>
              <a:tr h="373254">
                <a:tc>
                  <a:txBody>
                    <a:bodyPr/>
                    <a:lstStyle/>
                    <a:p>
                      <a:pPr marL="0" marR="0" algn="l">
                        <a:spcBef>
                          <a:spcPts val="0"/>
                        </a:spcBef>
                        <a:spcAft>
                          <a:spcPts val="300"/>
                        </a:spcAft>
                        <a:tabLst>
                          <a:tab pos="90170" algn="l"/>
                          <a:tab pos="180340" algn="l"/>
                        </a:tabLst>
                      </a:pPr>
                      <a:r>
                        <a:rPr lang="en-GB" sz="1200" b="0">
                          <a:solidFill>
                            <a:schemeClr val="tx1"/>
                          </a:solidFill>
                          <a:effectLst/>
                        </a:rPr>
                        <a:t>IPSSWM score, high risk</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46.1</a:t>
                      </a:r>
                    </a:p>
                  </a:txBody>
                  <a:tcPr marL="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48.2</a:t>
                      </a:r>
                    </a:p>
                  </a:txBody>
                  <a:tcPr marL="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48.2</a:t>
                      </a:r>
                    </a:p>
                  </a:txBody>
                  <a:tcPr marL="0" marR="0" marT="72000" marB="72000" anchor="ctr"/>
                </a:tc>
                <a:extLst>
                  <a:ext uri="{0D108BD9-81ED-4DB2-BD59-A6C34878D82A}">
                    <a16:rowId xmlns:a16="http://schemas.microsoft.com/office/drawing/2014/main" val="392758172"/>
                  </a:ext>
                </a:extLst>
              </a:tr>
              <a:tr h="1065290">
                <a:tc>
                  <a:txBody>
                    <a:bodyPr/>
                    <a:lstStyle/>
                    <a:p>
                      <a:pPr marL="0" marR="0" algn="l">
                        <a:spcBef>
                          <a:spcPts val="0"/>
                        </a:spcBef>
                        <a:spcAft>
                          <a:spcPts val="300"/>
                        </a:spcAft>
                        <a:tabLst>
                          <a:tab pos="90170" algn="l"/>
                          <a:tab pos="180340" algn="l"/>
                        </a:tabLst>
                      </a:pPr>
                      <a:r>
                        <a:rPr lang="en-GB" sz="1200" b="0">
                          <a:solidFill>
                            <a:schemeClr val="tx1"/>
                          </a:solidFill>
                          <a:effectLst/>
                        </a:rPr>
                        <a:t>Presence of extramedullary disease: either splenomegaly or adenopathy (by investigator)</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61.8</a:t>
                      </a:r>
                    </a:p>
                  </a:txBody>
                  <a:tcPr marL="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42.3</a:t>
                      </a:r>
                    </a:p>
                  </a:txBody>
                  <a:tcPr marL="0" marR="0" marT="72000" marB="72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42.3</a:t>
                      </a:r>
                    </a:p>
                  </a:txBody>
                  <a:tcPr marL="0" marR="0" marT="72000" marB="72000" anchor="ctr"/>
                </a:tc>
                <a:extLst>
                  <a:ext uri="{0D108BD9-81ED-4DB2-BD59-A6C34878D82A}">
                    <a16:rowId xmlns:a16="http://schemas.microsoft.com/office/drawing/2014/main" val="3154249178"/>
                  </a:ext>
                </a:extLst>
              </a:tr>
            </a:tbl>
          </a:graphicData>
        </a:graphic>
      </p:graphicFrame>
      <p:graphicFrame>
        <p:nvGraphicFramePr>
          <p:cNvPr id="14" name="Tabelle 13">
            <a:extLst>
              <a:ext uri="{FF2B5EF4-FFF2-40B4-BE49-F238E27FC236}">
                <a16:creationId xmlns:a16="http://schemas.microsoft.com/office/drawing/2014/main" id="{14E62EC9-9046-E146-9CB8-E394837C43C6}"/>
              </a:ext>
            </a:extLst>
          </p:cNvPr>
          <p:cNvGraphicFramePr>
            <a:graphicFrameLocks noGrp="1"/>
          </p:cNvGraphicFramePr>
          <p:nvPr>
            <p:extLst>
              <p:ext uri="{D42A27DB-BD31-4B8C-83A1-F6EECF244321}">
                <p14:modId xmlns:p14="http://schemas.microsoft.com/office/powerpoint/2010/main" val="3540751392"/>
              </p:ext>
            </p:extLst>
          </p:nvPr>
        </p:nvGraphicFramePr>
        <p:xfrm>
          <a:off x="6249009" y="1808163"/>
          <a:ext cx="5535004" cy="4158960"/>
        </p:xfrm>
        <a:graphic>
          <a:graphicData uri="http://schemas.openxmlformats.org/drawingml/2006/table">
            <a:tbl>
              <a:tblPr firstRow="1" bandRow="1">
                <a:tableStyleId>{5C22544A-7EE6-4342-B048-85BDC9FD1C3A}</a:tableStyleId>
              </a:tblPr>
              <a:tblGrid>
                <a:gridCol w="1950490">
                  <a:extLst>
                    <a:ext uri="{9D8B030D-6E8A-4147-A177-3AD203B41FA5}">
                      <a16:colId xmlns:a16="http://schemas.microsoft.com/office/drawing/2014/main" val="3812871085"/>
                    </a:ext>
                  </a:extLst>
                </a:gridCol>
                <a:gridCol w="1194838">
                  <a:extLst>
                    <a:ext uri="{9D8B030D-6E8A-4147-A177-3AD203B41FA5}">
                      <a16:colId xmlns:a16="http://schemas.microsoft.com/office/drawing/2014/main" val="1621586837"/>
                    </a:ext>
                  </a:extLst>
                </a:gridCol>
                <a:gridCol w="1194838">
                  <a:extLst>
                    <a:ext uri="{9D8B030D-6E8A-4147-A177-3AD203B41FA5}">
                      <a16:colId xmlns:a16="http://schemas.microsoft.com/office/drawing/2014/main" val="3176525928"/>
                    </a:ext>
                  </a:extLst>
                </a:gridCol>
                <a:gridCol w="1194838">
                  <a:extLst>
                    <a:ext uri="{9D8B030D-6E8A-4147-A177-3AD203B41FA5}">
                      <a16:colId xmlns:a16="http://schemas.microsoft.com/office/drawing/2014/main" val="3651690399"/>
                    </a:ext>
                  </a:extLst>
                </a:gridCol>
              </a:tblGrid>
              <a:tr h="370840">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bg1"/>
                          </a:solidFill>
                          <a:effectLst/>
                        </a:rPr>
                        <a:t>Baseline Characteristics </a:t>
                      </a:r>
                      <a:endParaRPr lang="en-US" sz="1200" b="1">
                        <a:solidFill>
                          <a:schemeClr val="bg1"/>
                        </a:solidFill>
                        <a:effectLst/>
                        <a:latin typeface="Arial" panose="020B0604020202020204" pitchFamily="34" charset="0"/>
                        <a:ea typeface="SimSun" panose="02010600030101010101" pitchFamily="2" charset="-122"/>
                        <a:cs typeface="Arial" panose="020B0604020202020204" pitchFamily="34" charset="0"/>
                      </a:endParaRPr>
                    </a:p>
                  </a:txBody>
                  <a:tcPr marT="72000" marB="72000"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a:solidFill>
                            <a:schemeClr val="bg1"/>
                          </a:solidFill>
                          <a:effectLst/>
                        </a:rPr>
                        <a:t>Patients, %</a:t>
                      </a:r>
                      <a:endParaRPr lang="en-US" sz="1200">
                        <a:solidFill>
                          <a:schemeClr val="bg1"/>
                        </a:solidFill>
                        <a:effectLst/>
                        <a:latin typeface="Arial" panose="020B0604020202020204" pitchFamily="34" charset="0"/>
                        <a:ea typeface="SimSun" panose="02010600030101010101" pitchFamily="2" charset="-122"/>
                        <a:cs typeface="Arial" panose="020B0604020202020204" pitchFamily="34" charset="0"/>
                      </a:endParaRPr>
                    </a:p>
                  </a:txBody>
                  <a:tcPr marT="72000" marB="72000"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3035995264"/>
                  </a:ext>
                </a:extLst>
              </a:tr>
              <a:tr h="370840">
                <a:tc vMerge="1">
                  <a:txBody>
                    <a:bodyPr/>
                    <a:lstStyle/>
                    <a:p>
                      <a:endParaRPr lang="de-DE"/>
                    </a:p>
                  </a:txBody>
                  <a:tcPr/>
                </a:tc>
                <a:tc>
                  <a:txBody>
                    <a:bodyPr/>
                    <a:lstStyle/>
                    <a:p>
                      <a:pPr marL="0" marR="0" algn="ctr">
                        <a:spcBef>
                          <a:spcPts val="0"/>
                        </a:spcBef>
                        <a:spcAft>
                          <a:spcPts val="300"/>
                        </a:spcAft>
                        <a:tabLst>
                          <a:tab pos="90170" algn="l"/>
                          <a:tab pos="180340" algn="l"/>
                        </a:tabLst>
                      </a:pPr>
                      <a:r>
                        <a:rPr lang="en-GB" sz="1200" b="1">
                          <a:solidFill>
                            <a:schemeClr val="bg1"/>
                          </a:solidFill>
                          <a:effectLst/>
                        </a:rPr>
                        <a:t>Zanubrutinib, </a:t>
                      </a:r>
                      <a:br>
                        <a:rPr lang="en-GB" sz="1200" b="1">
                          <a:solidFill>
                            <a:schemeClr val="bg1"/>
                          </a:solidFill>
                          <a:effectLst/>
                        </a:rPr>
                      </a:br>
                      <a:r>
                        <a:rPr lang="en-GB" sz="1200" b="1">
                          <a:solidFill>
                            <a:schemeClr val="bg1"/>
                          </a:solidFill>
                          <a:effectLst/>
                        </a:rPr>
                        <a:t>Unadjusted</a:t>
                      </a:r>
                      <a:br>
                        <a:rPr lang="en-US" sz="1200" b="1">
                          <a:solidFill>
                            <a:schemeClr val="bg1"/>
                          </a:solidFill>
                          <a:effectLst/>
                        </a:rPr>
                      </a:br>
                      <a:r>
                        <a:rPr lang="en-GB" sz="1200" b="0">
                          <a:solidFill>
                            <a:schemeClr val="bg1"/>
                          </a:solidFill>
                          <a:effectLst/>
                        </a:rPr>
                        <a:t>(n = 102)</a:t>
                      </a:r>
                      <a:endParaRPr lang="en-US" sz="1200" b="0">
                        <a:solidFill>
                          <a:schemeClr val="bg1"/>
                        </a:solidFill>
                        <a:effectLst/>
                        <a:latin typeface="Arial" panose="020B0604020202020204" pitchFamily="34" charset="0"/>
                        <a:ea typeface="SimSun" panose="02010600030101010101" pitchFamily="2" charset="-122"/>
                        <a:cs typeface="Arial" panose="020B0604020202020204" pitchFamily="34" charset="0"/>
                      </a:endParaRPr>
                    </a:p>
                  </a:txBody>
                  <a:tcPr marL="13571" marR="13571" marT="72000" marB="72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algn="ctr">
                        <a:spcBef>
                          <a:spcPts val="0"/>
                        </a:spcBef>
                        <a:spcAft>
                          <a:spcPts val="300"/>
                        </a:spcAft>
                        <a:tabLst>
                          <a:tab pos="90170" algn="l"/>
                          <a:tab pos="180340" algn="l"/>
                        </a:tabLst>
                      </a:pPr>
                      <a:r>
                        <a:rPr lang="de-DE" sz="1200" b="1">
                          <a:solidFill>
                            <a:schemeClr val="bg1"/>
                          </a:solidFill>
                          <a:effectLst/>
                        </a:rPr>
                        <a:t>DRC</a:t>
                      </a:r>
                      <a:endParaRPr lang="en-US" sz="1200" b="1">
                        <a:solidFill>
                          <a:schemeClr val="bg1"/>
                        </a:solidFill>
                        <a:effectLst/>
                      </a:endParaRPr>
                    </a:p>
                    <a:p>
                      <a:pPr marL="0" marR="0" algn="ctr">
                        <a:spcBef>
                          <a:spcPts val="0"/>
                        </a:spcBef>
                        <a:spcAft>
                          <a:spcPts val="300"/>
                        </a:spcAft>
                        <a:tabLst>
                          <a:tab pos="90170" algn="l"/>
                          <a:tab pos="180340" algn="l"/>
                        </a:tabLst>
                      </a:pPr>
                      <a:r>
                        <a:rPr lang="en-GB" sz="1200" b="0">
                          <a:solidFill>
                            <a:schemeClr val="bg1"/>
                          </a:solidFill>
                          <a:effectLst/>
                        </a:rPr>
                        <a:t>(n = 72)</a:t>
                      </a:r>
                      <a:endParaRPr lang="en-US" sz="1200" b="0">
                        <a:solidFill>
                          <a:schemeClr val="bg1"/>
                        </a:solidFill>
                        <a:effectLst/>
                        <a:latin typeface="Arial" panose="020B0604020202020204" pitchFamily="34" charset="0"/>
                        <a:ea typeface="SimSun" panose="02010600030101010101" pitchFamily="2" charset="-122"/>
                        <a:cs typeface="Arial" panose="020B0604020202020204" pitchFamily="34" charset="0"/>
                      </a:endParaRPr>
                    </a:p>
                  </a:txBody>
                  <a:tcPr marL="13571" marR="13571" marT="72000" marB="72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50000"/>
                      </a:schemeClr>
                    </a:solidFill>
                  </a:tcPr>
                </a:tc>
                <a:tc>
                  <a:txBody>
                    <a:bodyPr/>
                    <a:lstStyle/>
                    <a:p>
                      <a:pPr marL="0" marR="0" algn="ctr">
                        <a:spcBef>
                          <a:spcPts val="0"/>
                        </a:spcBef>
                        <a:spcAft>
                          <a:spcPts val="300"/>
                        </a:spcAft>
                        <a:tabLst>
                          <a:tab pos="90170" algn="l"/>
                          <a:tab pos="180340" algn="l"/>
                        </a:tabLst>
                      </a:pPr>
                      <a:r>
                        <a:rPr lang="en-GB" sz="1200" b="1">
                          <a:solidFill>
                            <a:schemeClr val="bg1"/>
                          </a:solidFill>
                          <a:effectLst/>
                        </a:rPr>
                        <a:t>Zanubrutinib, Adjusted</a:t>
                      </a:r>
                      <a:br>
                        <a:rPr lang="en-US" sz="1200" b="1" u="none">
                          <a:solidFill>
                            <a:schemeClr val="bg1"/>
                          </a:solidFill>
                          <a:effectLst/>
                        </a:rPr>
                      </a:br>
                      <a:r>
                        <a:rPr lang="en-GB" sz="1200" b="0" u="none">
                          <a:solidFill>
                            <a:schemeClr val="bg1"/>
                          </a:solidFill>
                          <a:effectLst/>
                        </a:rPr>
                        <a:t>(n</a:t>
                      </a:r>
                      <a:r>
                        <a:rPr lang="en-GB" sz="1200" b="0" u="none" baseline="-25000">
                          <a:solidFill>
                            <a:schemeClr val="bg1"/>
                          </a:solidFill>
                          <a:effectLst/>
                        </a:rPr>
                        <a:t>eff</a:t>
                      </a:r>
                      <a:r>
                        <a:rPr lang="en-GB" sz="1200" b="0" u="none">
                          <a:solidFill>
                            <a:schemeClr val="bg1"/>
                          </a:solidFill>
                          <a:effectLst/>
                        </a:rPr>
                        <a:t> = 53)</a:t>
                      </a:r>
                      <a:endParaRPr lang="en-US" sz="1200" b="0" u="none">
                        <a:solidFill>
                          <a:schemeClr val="bg1"/>
                        </a:solidFill>
                        <a:effectLst/>
                        <a:latin typeface="Arial" panose="020B0604020202020204" pitchFamily="34" charset="0"/>
                        <a:ea typeface="SimSun" panose="02010600030101010101" pitchFamily="2" charset="-122"/>
                        <a:cs typeface="Arial" panose="020B0604020202020204" pitchFamily="34" charset="0"/>
                      </a:endParaRPr>
                    </a:p>
                  </a:txBody>
                  <a:tcPr marL="13571" marR="13571" marT="72000" marB="7200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222006704"/>
                  </a:ext>
                </a:extLst>
              </a:tr>
              <a:tr h="370840">
                <a:tc>
                  <a:txBody>
                    <a:bodyPr/>
                    <a:lstStyle/>
                    <a:p>
                      <a:pPr marL="0" marR="0" algn="l">
                        <a:spcBef>
                          <a:spcPts val="0"/>
                        </a:spcBef>
                        <a:spcAft>
                          <a:spcPts val="300"/>
                        </a:spcAft>
                        <a:tabLst>
                          <a:tab pos="90170" algn="l"/>
                          <a:tab pos="180340" algn="l"/>
                        </a:tabLst>
                      </a:pPr>
                      <a:r>
                        <a:rPr lang="en-GB" sz="1200" b="0">
                          <a:solidFill>
                            <a:schemeClr val="tx1"/>
                          </a:solidFill>
                          <a:effectLst/>
                        </a:rPr>
                        <a:t>Age ≤65 years</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0" marB="0" anchor="ctr">
                    <a:lnT w="38100" cap="flat" cmpd="sng" algn="ctr">
                      <a:solidFill>
                        <a:schemeClr val="bg1"/>
                      </a:solidFill>
                      <a:prstDash val="solid"/>
                      <a:round/>
                      <a:headEnd type="none" w="med" len="med"/>
                      <a:tailEnd type="none" w="med" len="med"/>
                    </a:lnT>
                  </a:tcP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40.2</a:t>
                      </a:r>
                    </a:p>
                  </a:txBody>
                  <a:tcPr marL="0" marR="0" marT="0" marB="0" anchor="ctr">
                    <a:lnT w="38100" cap="flat" cmpd="sng" algn="ctr">
                      <a:solidFill>
                        <a:schemeClr val="bg1"/>
                      </a:solidFill>
                      <a:prstDash val="solid"/>
                      <a:round/>
                      <a:headEnd type="none" w="med" len="med"/>
                      <a:tailEnd type="none" w="med" len="med"/>
                    </a:lnT>
                  </a:tcP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37.5</a:t>
                      </a:r>
                    </a:p>
                  </a:txBody>
                  <a:tcPr marL="0" marR="0" marT="0" marB="0" anchor="ctr">
                    <a:lnT w="38100" cap="flat" cmpd="sng" algn="ctr">
                      <a:solidFill>
                        <a:schemeClr val="bg1"/>
                      </a:solidFill>
                      <a:prstDash val="solid"/>
                      <a:round/>
                      <a:headEnd type="none" w="med" len="med"/>
                      <a:tailEnd type="none" w="med" len="med"/>
                    </a:lnT>
                  </a:tcP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37.5</a:t>
                      </a:r>
                    </a:p>
                  </a:txBody>
                  <a:tcPr marL="0" marR="0" marT="0" marB="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810462928"/>
                  </a:ext>
                </a:extLst>
              </a:tr>
              <a:tr h="370840">
                <a:tc>
                  <a:txBody>
                    <a:bodyPr/>
                    <a:lstStyle/>
                    <a:p>
                      <a:pPr marL="0" marR="0" algn="l">
                        <a:spcBef>
                          <a:spcPts val="0"/>
                        </a:spcBef>
                        <a:spcAft>
                          <a:spcPts val="300"/>
                        </a:spcAft>
                        <a:tabLst>
                          <a:tab pos="90170" algn="l"/>
                          <a:tab pos="180340" algn="l"/>
                        </a:tabLst>
                      </a:pPr>
                      <a:r>
                        <a:rPr lang="en-GB" sz="1200" b="0">
                          <a:solidFill>
                            <a:schemeClr val="tx1"/>
                          </a:solidFill>
                          <a:effectLst/>
                        </a:rPr>
                        <a:t>Age 65 - ≤69 years</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6.9</a:t>
                      </a:r>
                    </a:p>
                  </a:txBody>
                  <a:tcPr marL="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12.5</a:t>
                      </a:r>
                    </a:p>
                  </a:txBody>
                  <a:tcPr marL="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12.5</a:t>
                      </a:r>
                    </a:p>
                  </a:txBody>
                  <a:tcPr marL="0" marR="0" marT="0" marB="0" anchor="ctr"/>
                </a:tc>
                <a:extLst>
                  <a:ext uri="{0D108BD9-81ED-4DB2-BD59-A6C34878D82A}">
                    <a16:rowId xmlns:a16="http://schemas.microsoft.com/office/drawing/2014/main" val="97695085"/>
                  </a:ext>
                </a:extLst>
              </a:tr>
              <a:tr h="370840">
                <a:tc>
                  <a:txBody>
                    <a:bodyPr/>
                    <a:lstStyle/>
                    <a:p>
                      <a:pPr marL="0" marR="0" algn="l">
                        <a:spcBef>
                          <a:spcPts val="0"/>
                        </a:spcBef>
                        <a:spcAft>
                          <a:spcPts val="300"/>
                        </a:spcAft>
                        <a:tabLst>
                          <a:tab pos="90170" algn="l"/>
                          <a:tab pos="180340" algn="l"/>
                        </a:tabLst>
                      </a:pPr>
                      <a:r>
                        <a:rPr lang="en-GB" sz="1200" b="0">
                          <a:solidFill>
                            <a:schemeClr val="tx1"/>
                          </a:solidFill>
                          <a:effectLst/>
                        </a:rPr>
                        <a:t>Age &gt;69 years</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52.9</a:t>
                      </a:r>
                    </a:p>
                  </a:txBody>
                  <a:tcPr marL="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50.0</a:t>
                      </a:r>
                    </a:p>
                  </a:txBody>
                  <a:tcPr marL="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50.0</a:t>
                      </a:r>
                    </a:p>
                  </a:txBody>
                  <a:tcPr marL="0" marR="0" marT="0" marB="0" anchor="ctr"/>
                </a:tc>
                <a:extLst>
                  <a:ext uri="{0D108BD9-81ED-4DB2-BD59-A6C34878D82A}">
                    <a16:rowId xmlns:a16="http://schemas.microsoft.com/office/drawing/2014/main" val="1329689760"/>
                  </a:ext>
                </a:extLst>
              </a:tr>
              <a:tr h="370840">
                <a:tc>
                  <a:txBody>
                    <a:bodyPr/>
                    <a:lstStyle/>
                    <a:p>
                      <a:pPr marL="0" marR="0" algn="l">
                        <a:spcBef>
                          <a:spcPts val="0"/>
                        </a:spcBef>
                        <a:spcAft>
                          <a:spcPts val="300"/>
                        </a:spcAft>
                        <a:tabLst>
                          <a:tab pos="90170" algn="l"/>
                          <a:tab pos="180340" algn="l"/>
                        </a:tabLst>
                      </a:pPr>
                      <a:r>
                        <a:rPr lang="en-GB" sz="1200" b="0">
                          <a:solidFill>
                            <a:schemeClr val="tx1"/>
                          </a:solidFill>
                          <a:effectLst/>
                        </a:rPr>
                        <a:t>Platelet count &lt;100×10</a:t>
                      </a:r>
                      <a:r>
                        <a:rPr lang="en-GB" sz="1200" b="0" baseline="30000">
                          <a:solidFill>
                            <a:schemeClr val="tx1"/>
                          </a:solidFill>
                          <a:effectLst/>
                        </a:rPr>
                        <a:t>9</a:t>
                      </a:r>
                      <a:r>
                        <a:rPr lang="en-GB" sz="1200" b="0">
                          <a:solidFill>
                            <a:schemeClr val="tx1"/>
                          </a:solidFill>
                          <a:effectLst/>
                        </a:rPr>
                        <a:t>/L</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11.8</a:t>
                      </a:r>
                    </a:p>
                  </a:txBody>
                  <a:tcPr marL="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4.2</a:t>
                      </a:r>
                    </a:p>
                  </a:txBody>
                  <a:tcPr marL="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4.2</a:t>
                      </a:r>
                    </a:p>
                  </a:txBody>
                  <a:tcPr marL="0" marR="0" marT="0" marB="0" anchor="ctr"/>
                </a:tc>
                <a:extLst>
                  <a:ext uri="{0D108BD9-81ED-4DB2-BD59-A6C34878D82A}">
                    <a16:rowId xmlns:a16="http://schemas.microsoft.com/office/drawing/2014/main" val="113013562"/>
                  </a:ext>
                </a:extLst>
              </a:tr>
              <a:tr h="370840">
                <a:tc>
                  <a:txBody>
                    <a:bodyPr/>
                    <a:lstStyle/>
                    <a:p>
                      <a:pPr marL="0" marR="0" algn="l">
                        <a:spcBef>
                          <a:spcPts val="0"/>
                        </a:spcBef>
                        <a:spcAft>
                          <a:spcPts val="300"/>
                        </a:spcAft>
                        <a:tabLst>
                          <a:tab pos="90170" algn="l"/>
                          <a:tab pos="180340" algn="l"/>
                        </a:tabLst>
                      </a:pPr>
                      <a:r>
                        <a:rPr lang="en-GB" sz="1200" b="0">
                          <a:solidFill>
                            <a:schemeClr val="tx1"/>
                          </a:solidFill>
                          <a:effectLst/>
                        </a:rPr>
                        <a:t>Hemoglobin &lt;100 g/L</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47.1</a:t>
                      </a:r>
                    </a:p>
                  </a:txBody>
                  <a:tcPr marL="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56.9</a:t>
                      </a:r>
                    </a:p>
                  </a:txBody>
                  <a:tcPr marL="0" marR="0" marT="0" marB="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56.9</a:t>
                      </a:r>
                    </a:p>
                  </a:txBody>
                  <a:tcPr marL="0" marR="0" marT="0" marB="0" anchor="ctr"/>
                </a:tc>
                <a:extLst>
                  <a:ext uri="{0D108BD9-81ED-4DB2-BD59-A6C34878D82A}">
                    <a16:rowId xmlns:a16="http://schemas.microsoft.com/office/drawing/2014/main" val="392758172"/>
                  </a:ext>
                </a:extLst>
              </a:tr>
              <a:tr h="370840">
                <a:tc>
                  <a:txBody>
                    <a:bodyPr/>
                    <a:lstStyle/>
                    <a:p>
                      <a:pPr marL="0" marR="0" algn="l">
                        <a:spcBef>
                          <a:spcPts val="0"/>
                        </a:spcBef>
                        <a:spcAft>
                          <a:spcPts val="300"/>
                        </a:spcAft>
                        <a:tabLst>
                          <a:tab pos="90170" algn="l"/>
                          <a:tab pos="180340" algn="l"/>
                        </a:tabLst>
                      </a:pPr>
                      <a:r>
                        <a:rPr lang="en-GB" sz="1200" b="0" spc="-30" baseline="0">
                          <a:solidFill>
                            <a:schemeClr val="tx1"/>
                          </a:solidFill>
                          <a:effectLst/>
                        </a:rPr>
                        <a:t>Presence of extramedullary </a:t>
                      </a:r>
                      <a:r>
                        <a:rPr lang="en-GB" sz="1200" b="0">
                          <a:solidFill>
                            <a:schemeClr val="tx1"/>
                          </a:solidFill>
                          <a:effectLst/>
                        </a:rPr>
                        <a:t>disease: lymphadenopathy (by investigator)</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36000" marB="36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59.8</a:t>
                      </a:r>
                    </a:p>
                  </a:txBody>
                  <a:tcPr marL="0" marR="0" marT="36000" marB="36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38.9</a:t>
                      </a:r>
                    </a:p>
                  </a:txBody>
                  <a:tcPr marL="0" marR="0" marT="36000" marB="36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38.9</a:t>
                      </a:r>
                    </a:p>
                  </a:txBody>
                  <a:tcPr marL="0" marR="0" marT="36000" marB="36000" anchor="ctr"/>
                </a:tc>
                <a:extLst>
                  <a:ext uri="{0D108BD9-81ED-4DB2-BD59-A6C34878D82A}">
                    <a16:rowId xmlns:a16="http://schemas.microsoft.com/office/drawing/2014/main" val="3154249178"/>
                  </a:ext>
                </a:extLst>
              </a:tr>
              <a:tr h="370840">
                <a:tc>
                  <a:txBody>
                    <a:bodyPr/>
                    <a:lstStyle/>
                    <a:p>
                      <a:pPr marL="0" marR="0" lvl="0" indent="0" algn="l" defTabSz="587924" rtl="0" eaLnBrk="1" fontAlgn="auto" latinLnBrk="0" hangingPunct="1">
                        <a:lnSpc>
                          <a:spcPct val="100000"/>
                        </a:lnSpc>
                        <a:spcBef>
                          <a:spcPts val="0"/>
                        </a:spcBef>
                        <a:spcAft>
                          <a:spcPts val="300"/>
                        </a:spcAft>
                        <a:buClrTx/>
                        <a:buSzTx/>
                        <a:buFontTx/>
                        <a:buNone/>
                        <a:tabLst>
                          <a:tab pos="90170" algn="l"/>
                          <a:tab pos="180340" algn="l"/>
                        </a:tabLst>
                        <a:defRPr/>
                      </a:pPr>
                      <a:r>
                        <a:rPr lang="en-GB" sz="1200" b="0" spc="-30" baseline="0">
                          <a:solidFill>
                            <a:schemeClr val="tx1"/>
                          </a:solidFill>
                          <a:effectLst/>
                        </a:rPr>
                        <a:t>Presence of extramedullary </a:t>
                      </a:r>
                      <a:r>
                        <a:rPr lang="en-GB" sz="1200" b="0">
                          <a:solidFill>
                            <a:schemeClr val="tx1"/>
                          </a:solidFill>
                          <a:effectLst/>
                        </a:rPr>
                        <a:t>disease: splenomegaly (by investigator)</a:t>
                      </a:r>
                      <a:endParaRPr lang="en-US" sz="1200" b="0">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marL="108000" marR="0" marT="36000" marB="36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15.7</a:t>
                      </a:r>
                    </a:p>
                  </a:txBody>
                  <a:tcPr marL="0" marR="0" marT="36000" marB="36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31.9</a:t>
                      </a:r>
                    </a:p>
                  </a:txBody>
                  <a:tcPr marL="0" marR="0" marT="36000" marB="36000" anchor="ctr"/>
                </a:tc>
                <a:tc>
                  <a:txBody>
                    <a:bodyPr/>
                    <a:lstStyle/>
                    <a:p>
                      <a:pPr marL="0" marR="0" lvl="0" indent="0" algn="ctr" defTabSz="1828800" rtl="0" eaLnBrk="1" fontAlgn="auto" latinLnBrk="0" hangingPunct="1">
                        <a:lnSpc>
                          <a:spcPct val="100000"/>
                        </a:lnSpc>
                        <a:spcBef>
                          <a:spcPts val="0"/>
                        </a:spcBef>
                        <a:spcAft>
                          <a:spcPts val="300"/>
                        </a:spcAft>
                        <a:buClrTx/>
                        <a:buSzTx/>
                        <a:buFontTx/>
                        <a:buNone/>
                        <a:tabLst>
                          <a:tab pos="90170" algn="l"/>
                          <a:tab pos="180340" algn="l"/>
                        </a:tabLst>
                        <a:defRPr/>
                      </a:pPr>
                      <a:r>
                        <a:rPr lang="en-GB" sz="1200" b="0" u="none" kern="1200" noProof="0">
                          <a:solidFill>
                            <a:schemeClr val="tx1"/>
                          </a:solidFill>
                          <a:effectLst/>
                          <a:latin typeface="+mn-lt"/>
                          <a:ea typeface="+mn-ea"/>
                          <a:cs typeface="+mn-cs"/>
                        </a:rPr>
                        <a:t>31.9</a:t>
                      </a:r>
                    </a:p>
                  </a:txBody>
                  <a:tcPr marL="0" marR="0" marT="36000" marB="36000" anchor="ctr"/>
                </a:tc>
                <a:extLst>
                  <a:ext uri="{0D108BD9-81ED-4DB2-BD59-A6C34878D82A}">
                    <a16:rowId xmlns:a16="http://schemas.microsoft.com/office/drawing/2014/main" val="3386620548"/>
                  </a:ext>
                </a:extLst>
              </a:tr>
            </a:tbl>
          </a:graphicData>
        </a:graphic>
      </p:graphicFrame>
    </p:spTree>
    <p:extLst>
      <p:ext uri="{BB962C8B-B14F-4D97-AF65-F5344CB8AC3E}">
        <p14:creationId xmlns:p14="http://schemas.microsoft.com/office/powerpoint/2010/main" val="54156280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73C002BB-AD13-43E2-BF94-9CB9703FA918}"/>
              </a:ext>
            </a:extLst>
          </p:cNvPr>
          <p:cNvSpPr>
            <a:spLocks noGrp="1"/>
          </p:cNvSpPr>
          <p:nvPr>
            <p:ph type="title"/>
          </p:nvPr>
        </p:nvSpPr>
        <p:spPr/>
        <p:txBody>
          <a:bodyPr>
            <a:normAutofit/>
          </a:bodyPr>
          <a:lstStyle/>
          <a:p>
            <a:r>
              <a:rPr lang="de-DE" sz="3450" err="1">
                <a:solidFill>
                  <a:schemeClr val="bg2"/>
                </a:solidFill>
              </a:rPr>
              <a:t>Results</a:t>
            </a:r>
            <a:endParaRPr lang="de-DE" sz="3450">
              <a:solidFill>
                <a:schemeClr val="bg2"/>
              </a:solidFill>
            </a:endParaRPr>
          </a:p>
        </p:txBody>
      </p:sp>
      <p:sp>
        <p:nvSpPr>
          <p:cNvPr id="4" name="Inhaltsplatzhalter 3">
            <a:extLst>
              <a:ext uri="{FF2B5EF4-FFF2-40B4-BE49-F238E27FC236}">
                <a16:creationId xmlns:a16="http://schemas.microsoft.com/office/drawing/2014/main" id="{BD40BA6D-9C6B-A74C-8E4B-224AA49E26F0}"/>
              </a:ext>
            </a:extLst>
          </p:cNvPr>
          <p:cNvSpPr>
            <a:spLocks noGrp="1"/>
          </p:cNvSpPr>
          <p:nvPr>
            <p:ph idx="1"/>
          </p:nvPr>
        </p:nvSpPr>
        <p:spPr>
          <a:xfrm>
            <a:off x="416534" y="1810385"/>
            <a:ext cx="5095992" cy="4351338"/>
          </a:xfrm>
        </p:spPr>
        <p:txBody>
          <a:bodyPr vert="horz" lIns="0" tIns="0" rIns="0" bIns="0" rtlCol="0" anchor="t">
            <a:noAutofit/>
          </a:bodyPr>
          <a:lstStyle/>
          <a:p>
            <a:pPr marL="0" indent="0">
              <a:spcBef>
                <a:spcPts val="0"/>
              </a:spcBef>
              <a:spcAft>
                <a:spcPts val="600"/>
              </a:spcAft>
              <a:buNone/>
            </a:pPr>
            <a:r>
              <a:rPr lang="de-DE" sz="1400" b="1" err="1"/>
              <a:t>Compared</a:t>
            </a:r>
            <a:r>
              <a:rPr lang="de-DE" sz="1400" b="1"/>
              <a:t> </a:t>
            </a:r>
            <a:r>
              <a:rPr lang="de-DE" sz="1400" b="1" err="1"/>
              <a:t>to</a:t>
            </a:r>
            <a:r>
              <a:rPr lang="de-DE" sz="1400" b="1"/>
              <a:t> </a:t>
            </a:r>
            <a:r>
              <a:rPr lang="de-DE" sz="1400" b="1" u="sng"/>
              <a:t>DRC</a:t>
            </a:r>
            <a:r>
              <a:rPr lang="de-DE" sz="1400" b="1"/>
              <a:t>, </a:t>
            </a:r>
            <a:r>
              <a:rPr lang="de-DE" sz="1400" b="1" err="1"/>
              <a:t>zanubrutinib</a:t>
            </a:r>
            <a:r>
              <a:rPr lang="de-DE" sz="1400" b="1"/>
              <a:t> was </a:t>
            </a:r>
            <a:r>
              <a:rPr lang="de-DE" sz="1400" b="1" err="1"/>
              <a:t>associated</a:t>
            </a:r>
            <a:r>
              <a:rPr lang="de-DE" sz="1400" b="1"/>
              <a:t> </a:t>
            </a:r>
            <a:r>
              <a:rPr lang="de-DE" sz="1400" b="1" err="1"/>
              <a:t>with</a:t>
            </a:r>
            <a:r>
              <a:rPr lang="de-DE" sz="1400" b="1"/>
              <a:t> </a:t>
            </a:r>
          </a:p>
          <a:p>
            <a:pPr>
              <a:spcBef>
                <a:spcPts val="0"/>
              </a:spcBef>
              <a:spcAft>
                <a:spcPts val="600"/>
              </a:spcAft>
            </a:pPr>
            <a:r>
              <a:rPr lang="de-DE" sz="1400" b="1" err="1"/>
              <a:t>Significantly</a:t>
            </a:r>
            <a:r>
              <a:rPr lang="de-DE" sz="1400" b="1"/>
              <a:t> </a:t>
            </a:r>
            <a:r>
              <a:rPr lang="de-DE" sz="1400" b="1" err="1"/>
              <a:t>longer</a:t>
            </a:r>
            <a:r>
              <a:rPr lang="de-DE" sz="1400" b="1"/>
              <a:t> PFS </a:t>
            </a:r>
            <a:r>
              <a:rPr lang="de-DE" sz="1400"/>
              <a:t>(HR [95%CI]: 0.39 [0.18-0.82] and </a:t>
            </a:r>
            <a:br>
              <a:rPr lang="de-DE" sz="1400"/>
            </a:br>
            <a:r>
              <a:rPr lang="de-DE" sz="1400"/>
              <a:t>0.35 [0.14-0.86] </a:t>
            </a:r>
            <a:r>
              <a:rPr lang="de-DE" sz="1400" err="1"/>
              <a:t>pre</a:t>
            </a:r>
            <a:r>
              <a:rPr lang="de-DE" sz="1400"/>
              <a:t>- and post-</a:t>
            </a:r>
            <a:r>
              <a:rPr lang="de-DE" sz="1400" err="1"/>
              <a:t>matching</a:t>
            </a:r>
            <a:r>
              <a:rPr lang="de-DE" sz="1400"/>
              <a:t>, </a:t>
            </a:r>
            <a:r>
              <a:rPr lang="de-DE" sz="1400" err="1"/>
              <a:t>respectively</a:t>
            </a:r>
            <a:r>
              <a:rPr lang="de-DE" sz="1400"/>
              <a:t>) </a:t>
            </a:r>
            <a:endParaRPr lang="de-DE" sz="1400">
              <a:cs typeface="Arial"/>
            </a:endParaRPr>
          </a:p>
          <a:p>
            <a:pPr>
              <a:spcBef>
                <a:spcPts val="0"/>
              </a:spcBef>
              <a:spcAft>
                <a:spcPts val="600"/>
              </a:spcAft>
            </a:pPr>
            <a:r>
              <a:rPr lang="de-DE" sz="1400" err="1"/>
              <a:t>Longer</a:t>
            </a:r>
            <a:r>
              <a:rPr lang="de-DE" sz="1400"/>
              <a:t> OS (HR [95%CI]: 0.56 [0.20-1.53] and </a:t>
            </a:r>
            <a:br>
              <a:rPr lang="de-DE" sz="1400"/>
            </a:br>
            <a:r>
              <a:rPr lang="de-DE" sz="1400"/>
              <a:t>0.47 [0.14-1.62] </a:t>
            </a:r>
            <a:r>
              <a:rPr lang="de-DE" sz="1400" err="1"/>
              <a:t>pre</a:t>
            </a:r>
            <a:r>
              <a:rPr lang="de-DE" sz="1400"/>
              <a:t>- and post-</a:t>
            </a:r>
            <a:r>
              <a:rPr lang="de-DE" sz="1400" err="1"/>
              <a:t>matching</a:t>
            </a:r>
            <a:r>
              <a:rPr lang="de-DE" sz="1400"/>
              <a:t>, </a:t>
            </a:r>
            <a:r>
              <a:rPr lang="de-DE" sz="1400" err="1"/>
              <a:t>respectively</a:t>
            </a:r>
            <a:r>
              <a:rPr lang="de-DE" sz="1400"/>
              <a:t>)</a:t>
            </a:r>
            <a:endParaRPr lang="de-DE" sz="1400">
              <a:cs typeface="Arial"/>
            </a:endParaRPr>
          </a:p>
          <a:p>
            <a:pPr>
              <a:spcBef>
                <a:spcPts val="0"/>
              </a:spcBef>
              <a:spcAft>
                <a:spcPts val="600"/>
              </a:spcAft>
            </a:pPr>
            <a:r>
              <a:rPr lang="de-DE" sz="1400"/>
              <a:t>Higher </a:t>
            </a:r>
            <a:r>
              <a:rPr lang="de-DE" sz="1400" err="1"/>
              <a:t>incidences</a:t>
            </a:r>
            <a:r>
              <a:rPr lang="de-DE" sz="1400"/>
              <a:t> </a:t>
            </a:r>
            <a:r>
              <a:rPr lang="de-DE" sz="1400" err="1"/>
              <a:t>of</a:t>
            </a:r>
            <a:r>
              <a:rPr lang="de-DE" sz="1400"/>
              <a:t> </a:t>
            </a:r>
            <a:r>
              <a:rPr lang="de-DE" sz="1400" err="1"/>
              <a:t>neutropenia</a:t>
            </a:r>
            <a:r>
              <a:rPr lang="de-DE" sz="1400"/>
              <a:t> (RR [95%CI]: </a:t>
            </a:r>
            <a:br>
              <a:rPr lang="de-DE" sz="1400"/>
            </a:br>
            <a:r>
              <a:rPr lang="de-DE" sz="1400"/>
              <a:t>1.63 [0.71-3.77] and 1.47 [0.58-3.74] </a:t>
            </a:r>
            <a:r>
              <a:rPr lang="de-DE" sz="1400" err="1"/>
              <a:t>pre</a:t>
            </a:r>
            <a:r>
              <a:rPr lang="de-DE" sz="1400"/>
              <a:t>- and post-</a:t>
            </a:r>
            <a:br>
              <a:rPr lang="de-DE" sz="1400"/>
            </a:br>
            <a:r>
              <a:rPr lang="de-DE" sz="1400" err="1"/>
              <a:t>matching</a:t>
            </a:r>
            <a:r>
              <a:rPr lang="de-DE" sz="1400"/>
              <a:t>, </a:t>
            </a:r>
            <a:r>
              <a:rPr lang="de-DE" sz="1400" err="1"/>
              <a:t>respectively</a:t>
            </a:r>
            <a:r>
              <a:rPr lang="de-DE" sz="1400"/>
              <a:t>)</a:t>
            </a:r>
            <a:endParaRPr lang="de-DE" sz="1400">
              <a:cs typeface="Arial"/>
            </a:endParaRPr>
          </a:p>
          <a:p>
            <a:pPr marL="0" indent="0">
              <a:spcBef>
                <a:spcPts val="0"/>
              </a:spcBef>
              <a:spcAft>
                <a:spcPts val="600"/>
              </a:spcAft>
              <a:buNone/>
            </a:pPr>
            <a:br>
              <a:rPr lang="de-DE" sz="1400" b="1"/>
            </a:br>
            <a:r>
              <a:rPr lang="de-DE" sz="1400" b="1" err="1"/>
              <a:t>Compared</a:t>
            </a:r>
            <a:r>
              <a:rPr lang="de-DE" sz="1400" b="1"/>
              <a:t> </a:t>
            </a:r>
            <a:r>
              <a:rPr lang="de-DE" sz="1400" b="1" err="1"/>
              <a:t>to</a:t>
            </a:r>
            <a:r>
              <a:rPr lang="de-DE" sz="1400" b="1"/>
              <a:t> </a:t>
            </a:r>
            <a:r>
              <a:rPr lang="de-DE" sz="1400" b="1" u="sng"/>
              <a:t>BR</a:t>
            </a:r>
            <a:r>
              <a:rPr lang="de-DE" sz="1400" b="1"/>
              <a:t>, </a:t>
            </a:r>
            <a:r>
              <a:rPr lang="de-DE" sz="1400" b="1" err="1"/>
              <a:t>zanubrutinib</a:t>
            </a:r>
            <a:r>
              <a:rPr lang="de-DE" sz="1400" b="1"/>
              <a:t> was </a:t>
            </a:r>
            <a:r>
              <a:rPr lang="de-DE" sz="1400" b="1" err="1"/>
              <a:t>associated</a:t>
            </a:r>
            <a:r>
              <a:rPr lang="de-DE" sz="1400" b="1"/>
              <a:t> </a:t>
            </a:r>
            <a:r>
              <a:rPr lang="de-DE" sz="1400" b="1" err="1"/>
              <a:t>with</a:t>
            </a:r>
            <a:r>
              <a:rPr lang="de-DE" sz="1400" b="1"/>
              <a:t> </a:t>
            </a:r>
            <a:endParaRPr lang="de-DE" sz="1400" b="1">
              <a:cs typeface="Arial"/>
            </a:endParaRPr>
          </a:p>
          <a:p>
            <a:pPr>
              <a:spcBef>
                <a:spcPts val="0"/>
              </a:spcBef>
              <a:spcAft>
                <a:spcPts val="600"/>
              </a:spcAft>
            </a:pPr>
            <a:r>
              <a:rPr lang="de-DE" sz="1400" b="1" err="1">
                <a:ea typeface="+mn-lt"/>
                <a:cs typeface="+mn-lt"/>
              </a:rPr>
              <a:t>Significantly</a:t>
            </a:r>
            <a:r>
              <a:rPr lang="de-DE" sz="1400" b="1">
                <a:ea typeface="+mn-lt"/>
                <a:cs typeface="+mn-lt"/>
              </a:rPr>
              <a:t> </a:t>
            </a:r>
            <a:r>
              <a:rPr lang="de-DE" sz="1400" b="1" err="1"/>
              <a:t>longer</a:t>
            </a:r>
            <a:r>
              <a:rPr lang="de-DE" sz="1400" b="1"/>
              <a:t> PFS </a:t>
            </a:r>
            <a:r>
              <a:rPr lang="de-DE" sz="1400"/>
              <a:t>(HR [95%CI]: 0.32 [0.15-0.69] and </a:t>
            </a:r>
            <a:br>
              <a:rPr lang="de-DE" sz="1400"/>
            </a:br>
            <a:r>
              <a:rPr lang="de-DE" sz="1400"/>
              <a:t>0.37 [0.15-0.91] </a:t>
            </a:r>
            <a:r>
              <a:rPr lang="de-DE" sz="1400" err="1"/>
              <a:t>pre</a:t>
            </a:r>
            <a:r>
              <a:rPr lang="de-DE" sz="1400"/>
              <a:t>- and post-</a:t>
            </a:r>
            <a:r>
              <a:rPr lang="de-DE" sz="1400" err="1"/>
              <a:t>matching</a:t>
            </a:r>
            <a:r>
              <a:rPr lang="de-DE" sz="1400"/>
              <a:t>, </a:t>
            </a:r>
            <a:r>
              <a:rPr lang="de-DE" sz="1400" err="1"/>
              <a:t>respectively</a:t>
            </a:r>
            <a:r>
              <a:rPr lang="de-DE" sz="1400"/>
              <a:t>) </a:t>
            </a:r>
            <a:endParaRPr lang="de-DE" sz="1400">
              <a:cs typeface="Arial"/>
            </a:endParaRPr>
          </a:p>
          <a:p>
            <a:pPr>
              <a:spcBef>
                <a:spcPts val="0"/>
              </a:spcBef>
              <a:spcAft>
                <a:spcPts val="600"/>
              </a:spcAft>
            </a:pPr>
            <a:r>
              <a:rPr lang="de-DE" sz="1400" b="1" err="1">
                <a:ea typeface="+mn-lt"/>
                <a:cs typeface="+mn-lt"/>
              </a:rPr>
              <a:t>Significantly</a:t>
            </a:r>
            <a:r>
              <a:rPr lang="de-DE" sz="1400" b="1">
                <a:ea typeface="+mn-lt"/>
                <a:cs typeface="+mn-lt"/>
              </a:rPr>
              <a:t> </a:t>
            </a:r>
            <a:r>
              <a:rPr lang="de-DE" sz="1400" b="1" err="1"/>
              <a:t>longer</a:t>
            </a:r>
            <a:r>
              <a:rPr lang="de-DE" sz="1400" b="1"/>
              <a:t> OS </a:t>
            </a:r>
            <a:r>
              <a:rPr lang="de-DE" sz="1400"/>
              <a:t>(HR [95%CI]: 0.31 [0.12-0.80] and </a:t>
            </a:r>
            <a:br>
              <a:rPr lang="de-DE" sz="1400"/>
            </a:br>
            <a:r>
              <a:rPr lang="de-DE" sz="1400"/>
              <a:t>0.29 [0.10-0.85] </a:t>
            </a:r>
            <a:r>
              <a:rPr lang="de-DE" sz="1400" err="1"/>
              <a:t>pre</a:t>
            </a:r>
            <a:r>
              <a:rPr lang="de-DE" sz="1400"/>
              <a:t>- and post-</a:t>
            </a:r>
            <a:r>
              <a:rPr lang="de-DE" sz="1400" err="1"/>
              <a:t>matching</a:t>
            </a:r>
            <a:r>
              <a:rPr lang="de-DE" sz="1400"/>
              <a:t>, </a:t>
            </a:r>
            <a:r>
              <a:rPr lang="de-DE" sz="1400" err="1"/>
              <a:t>respectively</a:t>
            </a:r>
            <a:r>
              <a:rPr lang="de-DE" sz="1400"/>
              <a:t>)</a:t>
            </a:r>
            <a:endParaRPr lang="de-DE" sz="1400">
              <a:cs typeface="Arial"/>
            </a:endParaRPr>
          </a:p>
          <a:p>
            <a:pPr>
              <a:spcBef>
                <a:spcPts val="0"/>
              </a:spcBef>
              <a:spcAft>
                <a:spcPts val="600"/>
              </a:spcAft>
            </a:pPr>
            <a:r>
              <a:rPr lang="de-DE" sz="1400" b="1" err="1">
                <a:ea typeface="+mn-lt"/>
                <a:cs typeface="+mn-lt"/>
              </a:rPr>
              <a:t>Significantly</a:t>
            </a:r>
            <a:r>
              <a:rPr lang="de-DE" sz="1400" b="1">
                <a:ea typeface="+mn-lt"/>
                <a:cs typeface="+mn-lt"/>
              </a:rPr>
              <a:t> </a:t>
            </a:r>
            <a:r>
              <a:rPr lang="de-DE" sz="1400" b="1"/>
              <a:t>Lower </a:t>
            </a:r>
            <a:r>
              <a:rPr lang="de-DE" sz="1400" b="1" err="1"/>
              <a:t>incidence</a:t>
            </a:r>
            <a:r>
              <a:rPr lang="de-DE" sz="1400" b="1"/>
              <a:t> </a:t>
            </a:r>
            <a:r>
              <a:rPr lang="de-DE" sz="1400" b="1" err="1"/>
              <a:t>of</a:t>
            </a:r>
            <a:r>
              <a:rPr lang="de-DE" sz="1400" b="1"/>
              <a:t> </a:t>
            </a:r>
            <a:r>
              <a:rPr lang="de-DE" sz="1400" b="1" err="1"/>
              <a:t>neutropenia</a:t>
            </a:r>
            <a:r>
              <a:rPr lang="de-DE" sz="1400" b="1"/>
              <a:t> </a:t>
            </a:r>
            <a:r>
              <a:rPr lang="de-DE" sz="1400"/>
              <a:t>(RR [95%CI]: 0.45 [0.26-0.78], and 0.50 [0.27-0.91] </a:t>
            </a:r>
            <a:r>
              <a:rPr lang="de-DE" sz="1400" err="1"/>
              <a:t>pre</a:t>
            </a:r>
            <a:r>
              <a:rPr lang="de-DE" sz="1400"/>
              <a:t>- and post-</a:t>
            </a:r>
            <a:br>
              <a:rPr lang="de-DE" sz="1400"/>
            </a:br>
            <a:r>
              <a:rPr lang="de-DE" sz="1400" err="1"/>
              <a:t>matching</a:t>
            </a:r>
            <a:r>
              <a:rPr lang="de-DE" sz="1400"/>
              <a:t>, </a:t>
            </a:r>
            <a:r>
              <a:rPr lang="de-DE" sz="1400" err="1"/>
              <a:t>respectively</a:t>
            </a:r>
            <a:r>
              <a:rPr lang="de-DE" sz="1400"/>
              <a:t>)</a:t>
            </a:r>
            <a:endParaRPr lang="de-DE" sz="1400">
              <a:cs typeface="Arial"/>
            </a:endParaRPr>
          </a:p>
          <a:p>
            <a:pPr>
              <a:spcBef>
                <a:spcPts val="0"/>
              </a:spcBef>
              <a:spcAft>
                <a:spcPts val="600"/>
              </a:spcAft>
            </a:pPr>
            <a:r>
              <a:rPr lang="de-DE" sz="1400"/>
              <a:t>Lower </a:t>
            </a:r>
            <a:r>
              <a:rPr lang="de-DE" sz="1400" err="1"/>
              <a:t>incidence</a:t>
            </a:r>
            <a:r>
              <a:rPr lang="de-DE" sz="1400"/>
              <a:t> </a:t>
            </a:r>
            <a:r>
              <a:rPr lang="de-DE" sz="1400" err="1"/>
              <a:t>of</a:t>
            </a:r>
            <a:r>
              <a:rPr lang="de-DE" sz="1400"/>
              <a:t> </a:t>
            </a:r>
            <a:r>
              <a:rPr lang="de-DE" sz="1400" err="1"/>
              <a:t>pneumonia</a:t>
            </a:r>
            <a:r>
              <a:rPr lang="de-DE" sz="1400"/>
              <a:t> (RR [95%CI]: 0.18 [0.02-1.55], and 0.26 [0.03-2.28] </a:t>
            </a:r>
            <a:r>
              <a:rPr lang="de-DE" sz="1400" err="1"/>
              <a:t>pre</a:t>
            </a:r>
            <a:r>
              <a:rPr lang="de-DE" sz="1400"/>
              <a:t>-and post-</a:t>
            </a:r>
            <a:r>
              <a:rPr lang="de-DE" sz="1400" err="1"/>
              <a:t>matching</a:t>
            </a:r>
            <a:r>
              <a:rPr lang="de-DE" sz="1400"/>
              <a:t>, </a:t>
            </a:r>
            <a:r>
              <a:rPr lang="de-DE" sz="1400" err="1"/>
              <a:t>respectively</a:t>
            </a:r>
            <a:r>
              <a:rPr lang="de-DE" sz="1400"/>
              <a:t>)</a:t>
            </a:r>
            <a:endParaRPr lang="de-DE" sz="1400">
              <a:cs typeface="Arial"/>
            </a:endParaRPr>
          </a:p>
          <a:p>
            <a:pPr>
              <a:spcBef>
                <a:spcPts val="0"/>
              </a:spcBef>
              <a:spcAft>
                <a:spcPts val="600"/>
              </a:spcAft>
            </a:pPr>
            <a:endParaRPr lang="de-DE" sz="1400"/>
          </a:p>
        </p:txBody>
      </p:sp>
      <p:sp>
        <p:nvSpPr>
          <p:cNvPr id="5" name="Fußzeilenplatzhalter 4">
            <a:extLst>
              <a:ext uri="{FF2B5EF4-FFF2-40B4-BE49-F238E27FC236}">
                <a16:creationId xmlns:a16="http://schemas.microsoft.com/office/drawing/2014/main" id="{25D7D702-74BA-A141-826D-51FC5477219F}"/>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Comparisons of survival and adverse event incidence between treatments were conducted using Cox proportional hazards models and modified Poisson models</a:t>
            </a:r>
          </a:p>
          <a:p>
            <a:r>
              <a:rPr lang="en-US">
                <a:latin typeface="Arial" panose="020B0604020202020204" pitchFamily="34" charset="0"/>
                <a:cs typeface="Arial" panose="020B0604020202020204" pitchFamily="34" charset="0"/>
              </a:rPr>
              <a:t>BR, bendamustine-rituximab; CI, confidence interval; DRC, dexamethasone-rituximab-cyclophosphamide; </a:t>
            </a:r>
            <a:r>
              <a:rPr lang="en-US" err="1">
                <a:latin typeface="Arial" panose="020B0604020202020204" pitchFamily="34" charset="0"/>
                <a:cs typeface="Arial" panose="020B0604020202020204" pitchFamily="34" charset="0"/>
              </a:rPr>
              <a:t>n</a:t>
            </a:r>
            <a:r>
              <a:rPr lang="en-US" baseline="-25000" err="1">
                <a:latin typeface="Arial" panose="020B0604020202020204" pitchFamily="34" charset="0"/>
                <a:cs typeface="Arial" panose="020B0604020202020204" pitchFamily="34" charset="0"/>
              </a:rPr>
              <a:t>eff</a:t>
            </a:r>
            <a:r>
              <a:rPr lang="en-US">
                <a:latin typeface="Arial" panose="020B0604020202020204" pitchFamily="34" charset="0"/>
                <a:cs typeface="Arial" panose="020B0604020202020204" pitchFamily="34" charset="0"/>
              </a:rPr>
              <a:t>, effective sample size; NR, not reported; OS, overall survival; PFS, progression-free survival; HR, hazard ratio; RR, risk ratio.</a:t>
            </a:r>
          </a:p>
          <a:p>
            <a:r>
              <a:rPr lang="en-US" b="1">
                <a:latin typeface="Arial" panose="020B0604020202020204" pitchFamily="34" charset="0"/>
                <a:cs typeface="Arial" panose="020B0604020202020204" pitchFamily="34" charset="0"/>
              </a:rPr>
              <a:t>Castillo J et al, Abstract EP805 presented at EHA 2021.</a:t>
            </a:r>
          </a:p>
        </p:txBody>
      </p:sp>
      <p:sp>
        <p:nvSpPr>
          <p:cNvPr id="6" name="Textplatzhalter 5">
            <a:extLst>
              <a:ext uri="{FF2B5EF4-FFF2-40B4-BE49-F238E27FC236}">
                <a16:creationId xmlns:a16="http://schemas.microsoft.com/office/drawing/2014/main" id="{6592CDAD-81B6-6B4B-803F-B8FA69B04CCF}"/>
              </a:ext>
            </a:extLst>
          </p:cNvPr>
          <p:cNvSpPr>
            <a:spLocks noGrp="1"/>
          </p:cNvSpPr>
          <p:nvPr>
            <p:ph type="body" sz="quarter" idx="12"/>
          </p:nvPr>
        </p:nvSpPr>
        <p:spPr/>
        <p:txBody>
          <a:bodyPr/>
          <a:lstStyle/>
          <a:p>
            <a:r>
              <a:rPr lang="de-DE"/>
              <a:t>PFS, OS </a:t>
            </a:r>
            <a:r>
              <a:rPr lang="de-DE" err="1"/>
              <a:t>and</a:t>
            </a:r>
            <a:r>
              <a:rPr lang="de-DE"/>
              <a:t> </a:t>
            </a:r>
            <a:r>
              <a:rPr lang="de-DE" err="1"/>
              <a:t>adverse</a:t>
            </a:r>
            <a:r>
              <a:rPr lang="de-DE"/>
              <a:t> </a:t>
            </a:r>
            <a:r>
              <a:rPr lang="de-DE" err="1"/>
              <a:t>events</a:t>
            </a:r>
            <a:r>
              <a:rPr lang="de-DE"/>
              <a:t> </a:t>
            </a:r>
            <a:r>
              <a:rPr lang="de-DE" err="1"/>
              <a:t>of</a:t>
            </a:r>
            <a:r>
              <a:rPr lang="de-DE"/>
              <a:t> </a:t>
            </a:r>
            <a:r>
              <a:rPr lang="de-DE" err="1"/>
              <a:t>zanubrutinib</a:t>
            </a:r>
            <a:r>
              <a:rPr lang="de-DE"/>
              <a:t> vs. BR/DRC </a:t>
            </a:r>
            <a:r>
              <a:rPr lang="de-DE" err="1"/>
              <a:t>pre</a:t>
            </a:r>
            <a:r>
              <a:rPr lang="de-DE"/>
              <a:t>- </a:t>
            </a:r>
            <a:r>
              <a:rPr lang="de-DE" err="1"/>
              <a:t>and</a:t>
            </a:r>
            <a:r>
              <a:rPr lang="de-DE"/>
              <a:t> post-</a:t>
            </a:r>
            <a:r>
              <a:rPr lang="de-DE" err="1"/>
              <a:t>matching</a:t>
            </a:r>
            <a:r>
              <a:rPr lang="de-DE"/>
              <a:t> </a:t>
            </a:r>
            <a:r>
              <a:rPr lang="de-DE" err="1"/>
              <a:t>adjustments</a:t>
            </a:r>
            <a:endParaRPr lang="de-DE"/>
          </a:p>
        </p:txBody>
      </p:sp>
      <p:graphicFrame>
        <p:nvGraphicFramePr>
          <p:cNvPr id="20" name="Table 19">
            <a:extLst>
              <a:ext uri="{FF2B5EF4-FFF2-40B4-BE49-F238E27FC236}">
                <a16:creationId xmlns:a16="http://schemas.microsoft.com/office/drawing/2014/main" id="{B2C8121B-61C3-462E-B417-80A988F02E08}"/>
              </a:ext>
            </a:extLst>
          </p:cNvPr>
          <p:cNvGraphicFramePr>
            <a:graphicFrameLocks noGrp="1"/>
          </p:cNvGraphicFramePr>
          <p:nvPr>
            <p:extLst>
              <p:ext uri="{D42A27DB-BD31-4B8C-83A1-F6EECF244321}">
                <p14:modId xmlns:p14="http://schemas.microsoft.com/office/powerpoint/2010/main" val="2814268090"/>
              </p:ext>
            </p:extLst>
          </p:nvPr>
        </p:nvGraphicFramePr>
        <p:xfrm>
          <a:off x="5573486" y="1808163"/>
          <a:ext cx="6218466" cy="4249732"/>
        </p:xfrm>
        <a:graphic>
          <a:graphicData uri="http://schemas.openxmlformats.org/drawingml/2006/table">
            <a:tbl>
              <a:tblPr firstRow="1" firstCol="1" bandRow="1">
                <a:tableStyleId>{5C22544A-7EE6-4342-B048-85BDC9FD1C3A}</a:tableStyleId>
              </a:tblPr>
              <a:tblGrid>
                <a:gridCol w="1735227">
                  <a:extLst>
                    <a:ext uri="{9D8B030D-6E8A-4147-A177-3AD203B41FA5}">
                      <a16:colId xmlns:a16="http://schemas.microsoft.com/office/drawing/2014/main" val="1641617825"/>
                    </a:ext>
                  </a:extLst>
                </a:gridCol>
                <a:gridCol w="1046089">
                  <a:extLst>
                    <a:ext uri="{9D8B030D-6E8A-4147-A177-3AD203B41FA5}">
                      <a16:colId xmlns:a16="http://schemas.microsoft.com/office/drawing/2014/main" val="4117336527"/>
                    </a:ext>
                  </a:extLst>
                </a:gridCol>
                <a:gridCol w="1046089">
                  <a:extLst>
                    <a:ext uri="{9D8B030D-6E8A-4147-A177-3AD203B41FA5}">
                      <a16:colId xmlns:a16="http://schemas.microsoft.com/office/drawing/2014/main" val="2634422181"/>
                    </a:ext>
                  </a:extLst>
                </a:gridCol>
                <a:gridCol w="672486">
                  <a:extLst>
                    <a:ext uri="{9D8B030D-6E8A-4147-A177-3AD203B41FA5}">
                      <a16:colId xmlns:a16="http://schemas.microsoft.com/office/drawing/2014/main" val="4267756139"/>
                    </a:ext>
                  </a:extLst>
                </a:gridCol>
                <a:gridCol w="1046089">
                  <a:extLst>
                    <a:ext uri="{9D8B030D-6E8A-4147-A177-3AD203B41FA5}">
                      <a16:colId xmlns:a16="http://schemas.microsoft.com/office/drawing/2014/main" val="2250109364"/>
                    </a:ext>
                  </a:extLst>
                </a:gridCol>
                <a:gridCol w="672486">
                  <a:extLst>
                    <a:ext uri="{9D8B030D-6E8A-4147-A177-3AD203B41FA5}">
                      <a16:colId xmlns:a16="http://schemas.microsoft.com/office/drawing/2014/main" val="4272182031"/>
                    </a:ext>
                  </a:extLst>
                </a:gridCol>
              </a:tblGrid>
              <a:tr h="307943">
                <a:tc rowSpan="2">
                  <a:txBody>
                    <a:bodyPr/>
                    <a:lstStyle/>
                    <a:p>
                      <a:pPr marL="0" marR="0" algn="l">
                        <a:lnSpc>
                          <a:spcPct val="115000"/>
                        </a:lnSpc>
                        <a:spcBef>
                          <a:spcPts val="0"/>
                        </a:spcBef>
                        <a:spcAft>
                          <a:spcPts val="0"/>
                        </a:spcAft>
                        <a:tabLst>
                          <a:tab pos="720090" algn="l"/>
                        </a:tabLst>
                      </a:pPr>
                      <a:r>
                        <a:rPr lang="en-GB" sz="1200" b="1">
                          <a:solidFill>
                            <a:schemeClr val="bg1"/>
                          </a:solidFill>
                          <a:effectLst/>
                        </a:rPr>
                        <a:t>Outcomes</a:t>
                      </a:r>
                      <a:endParaRPr lang="en-US" sz="1200" b="1">
                        <a:solidFill>
                          <a:schemeClr val="bg1"/>
                        </a:solidFill>
                        <a:effectLst/>
                        <a:latin typeface="Arial" panose="020B0604020202020204" pitchFamily="34" charset="0"/>
                        <a:ea typeface="Times New Roman" panose="02020603050405020304" pitchFamily="18" charset="0"/>
                        <a:cs typeface="Arial" panose="020B0604020202020204" pitchFamily="34" charset="0"/>
                      </a:endParaRPr>
                    </a:p>
                  </a:txBody>
                  <a:tcPr marL="108000" marR="45715" marT="54000" marB="54000"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rowSpan="2">
                  <a:txBody>
                    <a:bodyPr/>
                    <a:lstStyle/>
                    <a:p>
                      <a:pPr marL="0" marR="0" algn="ctr">
                        <a:lnSpc>
                          <a:spcPct val="115000"/>
                        </a:lnSpc>
                        <a:spcBef>
                          <a:spcPts val="0"/>
                        </a:spcBef>
                        <a:spcAft>
                          <a:spcPts val="0"/>
                        </a:spcAft>
                        <a:tabLst>
                          <a:tab pos="720090" algn="l"/>
                        </a:tabLst>
                      </a:pPr>
                      <a:r>
                        <a:rPr lang="en-GB" sz="1200" b="1">
                          <a:solidFill>
                            <a:schemeClr val="bg1"/>
                          </a:solidFill>
                          <a:effectLst/>
                        </a:rPr>
                        <a:t>Zanubrutinib pre-matching</a:t>
                      </a:r>
                      <a:endParaRPr lang="en-US" sz="1200" b="1">
                        <a:solidFill>
                          <a:schemeClr val="bg1"/>
                        </a:solidFill>
                        <a:effectLst/>
                      </a:endParaRPr>
                    </a:p>
                    <a:p>
                      <a:pPr marL="0" marR="0" algn="ctr">
                        <a:lnSpc>
                          <a:spcPct val="115000"/>
                        </a:lnSpc>
                        <a:spcBef>
                          <a:spcPts val="0"/>
                        </a:spcBef>
                        <a:spcAft>
                          <a:spcPts val="0"/>
                        </a:spcAft>
                        <a:tabLst>
                          <a:tab pos="720090" algn="l"/>
                        </a:tabLst>
                      </a:pPr>
                      <a:r>
                        <a:rPr lang="en-GB" sz="1200" b="1">
                          <a:solidFill>
                            <a:schemeClr val="bg1"/>
                          </a:solidFill>
                          <a:effectLst/>
                        </a:rPr>
                        <a:t>(N = 102)</a:t>
                      </a:r>
                      <a:endParaRPr lang="en-US" sz="1200" b="1">
                        <a:solidFill>
                          <a:schemeClr val="bg1"/>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54000" marB="5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marL="0" marR="0" algn="ctr">
                        <a:lnSpc>
                          <a:spcPct val="115000"/>
                        </a:lnSpc>
                        <a:spcBef>
                          <a:spcPts val="0"/>
                        </a:spcBef>
                        <a:spcAft>
                          <a:spcPts val="0"/>
                        </a:spcAft>
                        <a:tabLst>
                          <a:tab pos="720090" algn="l"/>
                        </a:tabLst>
                      </a:pPr>
                      <a:r>
                        <a:rPr lang="en-GB" sz="1200" b="1">
                          <a:solidFill>
                            <a:schemeClr val="bg1"/>
                          </a:solidFill>
                          <a:effectLst/>
                        </a:rPr>
                        <a:t>Zanubrutinib vs DRC</a:t>
                      </a:r>
                      <a:endParaRPr lang="en-US" sz="1200" b="1">
                        <a:solidFill>
                          <a:schemeClr val="bg1"/>
                        </a:solidFill>
                        <a:effectLst/>
                        <a:latin typeface="Arial" panose="020B0604020202020204" pitchFamily="34" charset="0"/>
                        <a:ea typeface="Times New Roman" panose="02020603050405020304" pitchFamily="18" charset="0"/>
                        <a:cs typeface="Arial" panose="020B0604020202020204" pitchFamily="34" charset="0"/>
                      </a:endParaRPr>
                    </a:p>
                  </a:txBody>
                  <a:tcPr marL="0" marR="45715" marT="54000" marB="5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gridSpan="2">
                  <a:txBody>
                    <a:bodyPr/>
                    <a:lstStyle/>
                    <a:p>
                      <a:pPr marL="0" marR="0" algn="ctr">
                        <a:lnSpc>
                          <a:spcPct val="115000"/>
                        </a:lnSpc>
                        <a:spcBef>
                          <a:spcPts val="0"/>
                        </a:spcBef>
                        <a:spcAft>
                          <a:spcPts val="0"/>
                        </a:spcAft>
                        <a:tabLst>
                          <a:tab pos="720090" algn="l"/>
                        </a:tabLst>
                      </a:pPr>
                      <a:r>
                        <a:rPr lang="en-GB" sz="1200" b="1">
                          <a:solidFill>
                            <a:schemeClr val="bg1"/>
                          </a:solidFill>
                          <a:effectLst/>
                        </a:rPr>
                        <a:t>Zanubrutinib vs BR</a:t>
                      </a:r>
                      <a:endParaRPr lang="en-US" sz="1200" b="1">
                        <a:solidFill>
                          <a:schemeClr val="bg1"/>
                        </a:solidFill>
                        <a:effectLst/>
                        <a:latin typeface="Arial" panose="020B0604020202020204" pitchFamily="34" charset="0"/>
                        <a:ea typeface="Times New Roman" panose="02020603050405020304" pitchFamily="18" charset="0"/>
                        <a:cs typeface="Arial" panose="020B0604020202020204" pitchFamily="34" charset="0"/>
                      </a:endParaRPr>
                    </a:p>
                  </a:txBody>
                  <a:tcPr marL="0" marR="34285" marT="54000" marB="54000"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marL="68580" marR="68580" marT="0" marB="0" anchor="ctr">
                    <a:lnL>
                      <a:noFill/>
                    </a:lnL>
                    <a:lnR>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3742314293"/>
                  </a:ext>
                </a:extLst>
              </a:tr>
              <a:tr h="1170302">
                <a:tc vMerge="1">
                  <a:txBody>
                    <a:bodyPr/>
                    <a:lstStyle/>
                    <a:p>
                      <a:endParaRPr lang="en-US"/>
                    </a:p>
                  </a:txBody>
                  <a:tcPr/>
                </a:tc>
                <a:tc vMerge="1">
                  <a:txBody>
                    <a:bodyPr/>
                    <a:lstStyle/>
                    <a:p>
                      <a:endParaRPr lang="en-US"/>
                    </a:p>
                  </a:txBody>
                  <a:tcPr/>
                </a:tc>
                <a:tc>
                  <a:txBody>
                    <a:bodyPr/>
                    <a:lstStyle/>
                    <a:p>
                      <a:pPr marL="0" marR="0" algn="ctr">
                        <a:lnSpc>
                          <a:spcPct val="115000"/>
                        </a:lnSpc>
                        <a:spcBef>
                          <a:spcPts val="0"/>
                        </a:spcBef>
                        <a:spcAft>
                          <a:spcPts val="0"/>
                        </a:spcAft>
                        <a:tabLst>
                          <a:tab pos="720090" algn="l"/>
                        </a:tabLst>
                      </a:pPr>
                      <a:r>
                        <a:rPr lang="en-GB" sz="1200" b="1">
                          <a:solidFill>
                            <a:schemeClr val="bg1"/>
                          </a:solidFill>
                          <a:effectLst/>
                        </a:rPr>
                        <a:t>Zanubrutinib post-matching DRC</a:t>
                      </a:r>
                      <a:endParaRPr lang="en-US" sz="1200" b="1">
                        <a:solidFill>
                          <a:schemeClr val="bg1"/>
                        </a:solidFill>
                        <a:effectLst/>
                      </a:endParaRPr>
                    </a:p>
                    <a:p>
                      <a:pPr marL="0" marR="0" algn="ctr">
                        <a:lnSpc>
                          <a:spcPct val="115000"/>
                        </a:lnSpc>
                        <a:spcBef>
                          <a:spcPts val="0"/>
                        </a:spcBef>
                        <a:spcAft>
                          <a:spcPts val="0"/>
                        </a:spcAft>
                        <a:tabLst>
                          <a:tab pos="720090" algn="l"/>
                        </a:tabLst>
                      </a:pPr>
                      <a:r>
                        <a:rPr lang="en-GB" sz="1200" b="1">
                          <a:solidFill>
                            <a:schemeClr val="bg1"/>
                          </a:solidFill>
                          <a:effectLst/>
                        </a:rPr>
                        <a:t>(n</a:t>
                      </a:r>
                      <a:r>
                        <a:rPr lang="en-GB" sz="1200" b="1" baseline="-25000">
                          <a:solidFill>
                            <a:schemeClr val="bg1"/>
                          </a:solidFill>
                          <a:effectLst/>
                        </a:rPr>
                        <a:t>eff </a:t>
                      </a:r>
                      <a:r>
                        <a:rPr lang="en-GB" sz="1200" b="1">
                          <a:solidFill>
                            <a:schemeClr val="bg1"/>
                          </a:solidFill>
                          <a:effectLst/>
                        </a:rPr>
                        <a:t>= 53)</a:t>
                      </a:r>
                      <a:endParaRPr lang="en-US" sz="1200" b="1">
                        <a:solidFill>
                          <a:schemeClr val="bg1"/>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54000" marB="5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algn="ctr">
                        <a:lnSpc>
                          <a:spcPct val="115000"/>
                        </a:lnSpc>
                        <a:spcBef>
                          <a:spcPts val="0"/>
                        </a:spcBef>
                        <a:spcAft>
                          <a:spcPts val="0"/>
                        </a:spcAft>
                        <a:tabLst>
                          <a:tab pos="720090" algn="l"/>
                        </a:tabLst>
                      </a:pPr>
                      <a:r>
                        <a:rPr lang="en-GB" sz="1200" b="1">
                          <a:solidFill>
                            <a:schemeClr val="bg1"/>
                          </a:solidFill>
                          <a:effectLst/>
                        </a:rPr>
                        <a:t>DRC</a:t>
                      </a:r>
                      <a:endParaRPr lang="en-US" sz="1200" b="1">
                        <a:solidFill>
                          <a:schemeClr val="bg1"/>
                        </a:solidFill>
                        <a:effectLst/>
                      </a:endParaRPr>
                    </a:p>
                    <a:p>
                      <a:pPr marL="0" marR="0" algn="ctr">
                        <a:lnSpc>
                          <a:spcPct val="115000"/>
                        </a:lnSpc>
                        <a:spcBef>
                          <a:spcPts val="0"/>
                        </a:spcBef>
                        <a:spcAft>
                          <a:spcPts val="0"/>
                        </a:spcAft>
                        <a:tabLst>
                          <a:tab pos="720090" algn="l"/>
                        </a:tabLst>
                      </a:pPr>
                      <a:r>
                        <a:rPr lang="en-GB" sz="1200" b="1">
                          <a:solidFill>
                            <a:schemeClr val="bg1"/>
                          </a:solidFill>
                          <a:effectLst/>
                        </a:rPr>
                        <a:t>(N = 72)</a:t>
                      </a:r>
                      <a:endParaRPr lang="en-US" sz="1200" b="1">
                        <a:solidFill>
                          <a:schemeClr val="bg1"/>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54000" marB="5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algn="ctr">
                        <a:lnSpc>
                          <a:spcPct val="115000"/>
                        </a:lnSpc>
                        <a:spcBef>
                          <a:spcPts val="0"/>
                        </a:spcBef>
                        <a:spcAft>
                          <a:spcPts val="0"/>
                        </a:spcAft>
                        <a:tabLst>
                          <a:tab pos="720090" algn="l"/>
                        </a:tabLst>
                      </a:pPr>
                      <a:r>
                        <a:rPr lang="en-GB" sz="1200" b="1">
                          <a:solidFill>
                            <a:schemeClr val="bg1"/>
                          </a:solidFill>
                          <a:effectLst/>
                        </a:rPr>
                        <a:t>Zanubrutinib post-matching BR</a:t>
                      </a:r>
                      <a:endParaRPr lang="en-US" sz="1200" b="1">
                        <a:solidFill>
                          <a:schemeClr val="bg1"/>
                        </a:solidFill>
                        <a:effectLst/>
                      </a:endParaRPr>
                    </a:p>
                    <a:p>
                      <a:pPr marL="0" marR="0" algn="ctr">
                        <a:lnSpc>
                          <a:spcPct val="115000"/>
                        </a:lnSpc>
                        <a:spcBef>
                          <a:spcPts val="0"/>
                        </a:spcBef>
                        <a:spcAft>
                          <a:spcPts val="0"/>
                        </a:spcAft>
                        <a:tabLst>
                          <a:tab pos="720090" algn="l"/>
                        </a:tabLst>
                      </a:pPr>
                      <a:r>
                        <a:rPr lang="en-GB" sz="1200" b="1">
                          <a:solidFill>
                            <a:schemeClr val="bg1"/>
                          </a:solidFill>
                          <a:effectLst/>
                        </a:rPr>
                        <a:t>(n</a:t>
                      </a:r>
                      <a:r>
                        <a:rPr lang="en-GB" sz="1200" b="1" baseline="-25000">
                          <a:solidFill>
                            <a:schemeClr val="bg1"/>
                          </a:solidFill>
                          <a:effectLst/>
                        </a:rPr>
                        <a:t>eff </a:t>
                      </a:r>
                      <a:r>
                        <a:rPr lang="en-GB" sz="1200" b="1">
                          <a:solidFill>
                            <a:schemeClr val="bg1"/>
                          </a:solidFill>
                          <a:effectLst/>
                        </a:rPr>
                        <a:t> = 50)</a:t>
                      </a:r>
                      <a:endParaRPr lang="en-US" sz="1200" b="1">
                        <a:solidFill>
                          <a:schemeClr val="bg1"/>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54000" marB="5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algn="ctr">
                        <a:lnSpc>
                          <a:spcPct val="115000"/>
                        </a:lnSpc>
                        <a:spcBef>
                          <a:spcPts val="0"/>
                        </a:spcBef>
                        <a:spcAft>
                          <a:spcPts val="0"/>
                        </a:spcAft>
                        <a:tabLst>
                          <a:tab pos="720090" algn="l"/>
                        </a:tabLst>
                      </a:pPr>
                      <a:r>
                        <a:rPr lang="en-GB" sz="1200" b="1">
                          <a:solidFill>
                            <a:schemeClr val="bg1"/>
                          </a:solidFill>
                          <a:effectLst/>
                        </a:rPr>
                        <a:t>BR</a:t>
                      </a:r>
                      <a:endParaRPr lang="en-US" sz="1200" b="1">
                        <a:solidFill>
                          <a:schemeClr val="bg1"/>
                        </a:solidFill>
                        <a:effectLst/>
                      </a:endParaRPr>
                    </a:p>
                    <a:p>
                      <a:pPr marL="0" marR="0" algn="ctr">
                        <a:lnSpc>
                          <a:spcPct val="115000"/>
                        </a:lnSpc>
                        <a:spcBef>
                          <a:spcPts val="0"/>
                        </a:spcBef>
                        <a:spcAft>
                          <a:spcPts val="0"/>
                        </a:spcAft>
                        <a:tabLst>
                          <a:tab pos="720090" algn="l"/>
                        </a:tabLst>
                      </a:pPr>
                      <a:r>
                        <a:rPr lang="en-GB" sz="1200" b="1">
                          <a:solidFill>
                            <a:schemeClr val="bg1"/>
                          </a:solidFill>
                          <a:effectLst/>
                        </a:rPr>
                        <a:t>(N = 71)</a:t>
                      </a:r>
                      <a:endParaRPr lang="en-US" sz="1200" b="1">
                        <a:solidFill>
                          <a:schemeClr val="bg1"/>
                        </a:solidFill>
                        <a:effectLst/>
                        <a:latin typeface="Arial" panose="020B0604020202020204" pitchFamily="34" charset="0"/>
                        <a:ea typeface="Times New Roman" panose="02020603050405020304" pitchFamily="18" charset="0"/>
                        <a:cs typeface="Arial" panose="020B0604020202020204" pitchFamily="34" charset="0"/>
                      </a:endParaRPr>
                    </a:p>
                  </a:txBody>
                  <a:tcPr marL="0" marR="0" marT="54000" marB="5400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51053264"/>
                  </a:ext>
                </a:extLst>
              </a:tr>
              <a:tr h="307943">
                <a:tc>
                  <a:txBody>
                    <a:bodyPr/>
                    <a:lstStyle/>
                    <a:p>
                      <a:pPr marL="0" marR="0" algn="l">
                        <a:lnSpc>
                          <a:spcPct val="115000"/>
                        </a:lnSpc>
                        <a:spcBef>
                          <a:spcPts val="0"/>
                        </a:spcBef>
                        <a:spcAft>
                          <a:spcPts val="0"/>
                        </a:spcAft>
                        <a:tabLst>
                          <a:tab pos="720090" algn="l"/>
                        </a:tabLst>
                      </a:pPr>
                      <a:r>
                        <a:rPr lang="en-GB" sz="1200" b="0">
                          <a:solidFill>
                            <a:srgbClr val="333E47"/>
                          </a:solidFill>
                          <a:effectLst/>
                        </a:rPr>
                        <a:t>PFS, 12-month rate, %</a:t>
                      </a:r>
                      <a:endParaRPr lang="en-US" sz="1200" b="0">
                        <a:solidFill>
                          <a:srgbClr val="333E47"/>
                        </a:solidFill>
                        <a:effectLst/>
                        <a:latin typeface="Arial" panose="020B0604020202020204" pitchFamily="34" charset="0"/>
                        <a:ea typeface="Times New Roman" panose="02020603050405020304" pitchFamily="18" charset="0"/>
                        <a:cs typeface="Arial" panose="020B0604020202020204" pitchFamily="34" charset="0"/>
                      </a:endParaRPr>
                    </a:p>
                  </a:txBody>
                  <a:tcPr marL="108000" marR="34285" marT="54000" marB="54000" anchor="ctr">
                    <a:lnT w="38100" cap="flat" cmpd="sng" algn="ctr">
                      <a:solidFill>
                        <a:schemeClr val="bg1"/>
                      </a:solidFill>
                      <a:prstDash val="solid"/>
                      <a:round/>
                      <a:headEnd type="none" w="med" len="med"/>
                      <a:tailEnd type="none" w="med" len="med"/>
                    </a:lnT>
                    <a:solidFill>
                      <a:srgbClr val="E7E8EA"/>
                    </a:solidFill>
                  </a:tcP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94</a:t>
                      </a:r>
                      <a:endParaRPr lang="en-GB" sz="1200" b="0" kern="1200" noProof="0">
                        <a:solidFill>
                          <a:srgbClr val="333E47"/>
                        </a:solidFill>
                        <a:effectLst/>
                        <a:latin typeface="+mn-lt"/>
                        <a:ea typeface="+mn-ea"/>
                        <a:cs typeface="+mn-cs"/>
                      </a:endParaRPr>
                    </a:p>
                  </a:txBody>
                  <a:tcPr marL="0" marR="0" marT="54000" marB="54000" anchor="ctr">
                    <a:lnT w="38100" cap="flat" cmpd="sng" algn="ctr">
                      <a:solidFill>
                        <a:schemeClr val="bg1"/>
                      </a:solidFill>
                      <a:prstDash val="solid"/>
                      <a:round/>
                      <a:headEnd type="none" w="med" len="med"/>
                      <a:tailEnd type="none" w="med" len="med"/>
                    </a:lnT>
                  </a:tcP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92</a:t>
                      </a:r>
                      <a:endParaRPr lang="en-GB" sz="1200" b="0" kern="1200" noProof="0">
                        <a:solidFill>
                          <a:srgbClr val="333E47"/>
                        </a:solidFill>
                        <a:effectLst/>
                        <a:latin typeface="+mn-lt"/>
                        <a:ea typeface="+mn-ea"/>
                        <a:cs typeface="+mn-cs"/>
                      </a:endParaRPr>
                    </a:p>
                  </a:txBody>
                  <a:tcPr marL="0" marR="0" marT="54000" marB="54000" anchor="ctr">
                    <a:lnT w="38100" cap="flat" cmpd="sng" algn="ctr">
                      <a:solidFill>
                        <a:schemeClr val="bg1"/>
                      </a:solidFill>
                      <a:prstDash val="solid"/>
                      <a:round/>
                      <a:headEnd type="none" w="med" len="med"/>
                      <a:tailEnd type="none" w="med" len="med"/>
                    </a:lnT>
                  </a:tcP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85</a:t>
                      </a:r>
                      <a:endParaRPr lang="en-GB" sz="1200" b="0" kern="1200" noProof="0">
                        <a:solidFill>
                          <a:srgbClr val="333E47"/>
                        </a:solidFill>
                        <a:effectLst/>
                        <a:latin typeface="+mn-lt"/>
                        <a:ea typeface="+mn-ea"/>
                        <a:cs typeface="+mn-cs"/>
                      </a:endParaRPr>
                    </a:p>
                  </a:txBody>
                  <a:tcPr marL="0" marR="0" marT="54000" marB="54000" anchor="ctr">
                    <a:lnT w="38100" cap="flat" cmpd="sng" algn="ctr">
                      <a:solidFill>
                        <a:schemeClr val="bg1"/>
                      </a:solidFill>
                      <a:prstDash val="solid"/>
                      <a:round/>
                      <a:headEnd type="none" w="med" len="med"/>
                      <a:tailEnd type="none" w="med" len="med"/>
                    </a:lnT>
                  </a:tcP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94</a:t>
                      </a:r>
                      <a:endParaRPr lang="en-US" sz="1200" b="0" kern="1200">
                        <a:solidFill>
                          <a:srgbClr val="333E47"/>
                        </a:solidFill>
                        <a:effectLst/>
                        <a:latin typeface="+mn-lt"/>
                        <a:ea typeface="+mn-ea"/>
                        <a:cs typeface="+mn-cs"/>
                      </a:endParaRPr>
                    </a:p>
                  </a:txBody>
                  <a:tcPr marL="0" marR="0" marT="54000" marB="54000" anchor="ctr">
                    <a:lnT w="38100" cap="flat" cmpd="sng" algn="ctr">
                      <a:solidFill>
                        <a:schemeClr val="bg1"/>
                      </a:solidFill>
                      <a:prstDash val="solid"/>
                      <a:round/>
                      <a:headEnd type="none" w="med" len="med"/>
                      <a:tailEnd type="none" w="med" len="med"/>
                    </a:lnT>
                  </a:tcP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79</a:t>
                      </a:r>
                      <a:endParaRPr lang="en-US" sz="1200" b="0" kern="1200">
                        <a:solidFill>
                          <a:srgbClr val="333E47"/>
                        </a:solidFill>
                        <a:effectLst/>
                        <a:latin typeface="+mn-lt"/>
                        <a:ea typeface="+mn-ea"/>
                        <a:cs typeface="+mn-cs"/>
                      </a:endParaRPr>
                    </a:p>
                  </a:txBody>
                  <a:tcPr marL="0" marR="0" marT="54000" marB="5400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4229944844"/>
                  </a:ext>
                </a:extLst>
              </a:tr>
              <a:tr h="307943">
                <a:tc>
                  <a:txBody>
                    <a:bodyPr/>
                    <a:lstStyle/>
                    <a:p>
                      <a:pPr marL="0" marR="0" algn="l">
                        <a:lnSpc>
                          <a:spcPct val="115000"/>
                        </a:lnSpc>
                        <a:spcBef>
                          <a:spcPts val="0"/>
                        </a:spcBef>
                        <a:spcAft>
                          <a:spcPts val="0"/>
                        </a:spcAft>
                        <a:tabLst>
                          <a:tab pos="720090" algn="l"/>
                        </a:tabLst>
                      </a:pPr>
                      <a:r>
                        <a:rPr lang="en-GB" sz="1200" b="0">
                          <a:solidFill>
                            <a:srgbClr val="333E47"/>
                          </a:solidFill>
                          <a:effectLst/>
                        </a:rPr>
                        <a:t>PFS, 24-month rate, %</a:t>
                      </a:r>
                      <a:endParaRPr lang="en-US" sz="1200" b="0">
                        <a:solidFill>
                          <a:srgbClr val="333E47"/>
                        </a:solidFill>
                        <a:effectLst/>
                        <a:latin typeface="Arial" panose="020B0604020202020204" pitchFamily="34" charset="0"/>
                        <a:ea typeface="Times New Roman" panose="02020603050405020304" pitchFamily="18" charset="0"/>
                        <a:cs typeface="Arial" panose="020B0604020202020204" pitchFamily="34" charset="0"/>
                      </a:endParaRPr>
                    </a:p>
                  </a:txBody>
                  <a:tcPr marL="108000" marR="34285" marT="54000" marB="54000" anchor="ctr">
                    <a:solidFill>
                      <a:srgbClr val="CBCDD2"/>
                    </a:solidFill>
                  </a:tcP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85</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90</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68</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81</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59</a:t>
                      </a:r>
                      <a:endParaRPr lang="en-US" sz="1200" b="0" kern="1200">
                        <a:solidFill>
                          <a:srgbClr val="333E47"/>
                        </a:solidFill>
                        <a:effectLst/>
                        <a:latin typeface="+mn-lt"/>
                        <a:ea typeface="+mn-ea"/>
                        <a:cs typeface="+mn-cs"/>
                      </a:endParaRPr>
                    </a:p>
                  </a:txBody>
                  <a:tcPr marL="0" marR="0" marT="54000" marB="54000" anchor="ctr"/>
                </a:tc>
                <a:extLst>
                  <a:ext uri="{0D108BD9-81ED-4DB2-BD59-A6C34878D82A}">
                    <a16:rowId xmlns:a16="http://schemas.microsoft.com/office/drawing/2014/main" val="133641463"/>
                  </a:ext>
                </a:extLst>
              </a:tr>
              <a:tr h="307943">
                <a:tc>
                  <a:txBody>
                    <a:bodyPr/>
                    <a:lstStyle/>
                    <a:p>
                      <a:pPr marL="0" marR="0" algn="l">
                        <a:lnSpc>
                          <a:spcPct val="115000"/>
                        </a:lnSpc>
                        <a:spcBef>
                          <a:spcPts val="0"/>
                        </a:spcBef>
                        <a:spcAft>
                          <a:spcPts val="0"/>
                        </a:spcAft>
                        <a:tabLst>
                          <a:tab pos="720090" algn="l"/>
                        </a:tabLst>
                      </a:pPr>
                      <a:r>
                        <a:rPr lang="en-GB" sz="1200" b="0">
                          <a:solidFill>
                            <a:srgbClr val="333E47"/>
                          </a:solidFill>
                          <a:effectLst/>
                        </a:rPr>
                        <a:t>OS, 12-month rate, %</a:t>
                      </a:r>
                      <a:endParaRPr lang="en-US" sz="1200" b="0">
                        <a:solidFill>
                          <a:srgbClr val="333E47"/>
                        </a:solidFill>
                        <a:effectLst/>
                        <a:latin typeface="Arial" panose="020B0604020202020204" pitchFamily="34" charset="0"/>
                        <a:ea typeface="Times New Roman" panose="02020603050405020304" pitchFamily="18" charset="0"/>
                        <a:cs typeface="Arial" panose="020B0604020202020204" pitchFamily="34" charset="0"/>
                      </a:endParaRPr>
                    </a:p>
                  </a:txBody>
                  <a:tcPr marL="108000" marR="34285" marT="54000" marB="54000" anchor="ctr">
                    <a:solidFill>
                      <a:srgbClr val="E7E8EA"/>
                    </a:solidFill>
                  </a:tcP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97</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95</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92</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98</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87</a:t>
                      </a:r>
                      <a:endParaRPr lang="en-US" sz="1200" b="0" kern="1200">
                        <a:solidFill>
                          <a:srgbClr val="333E47"/>
                        </a:solidFill>
                        <a:effectLst/>
                        <a:latin typeface="+mn-lt"/>
                        <a:ea typeface="+mn-ea"/>
                        <a:cs typeface="+mn-cs"/>
                      </a:endParaRPr>
                    </a:p>
                  </a:txBody>
                  <a:tcPr marL="0" marR="0" marT="54000" marB="54000" anchor="ctr"/>
                </a:tc>
                <a:extLst>
                  <a:ext uri="{0D108BD9-81ED-4DB2-BD59-A6C34878D82A}">
                    <a16:rowId xmlns:a16="http://schemas.microsoft.com/office/drawing/2014/main" val="75049640"/>
                  </a:ext>
                </a:extLst>
              </a:tr>
              <a:tr h="307943">
                <a:tc>
                  <a:txBody>
                    <a:bodyPr/>
                    <a:lstStyle/>
                    <a:p>
                      <a:pPr marL="0" marR="0" algn="l">
                        <a:lnSpc>
                          <a:spcPct val="115000"/>
                        </a:lnSpc>
                        <a:spcBef>
                          <a:spcPts val="0"/>
                        </a:spcBef>
                        <a:spcAft>
                          <a:spcPts val="0"/>
                        </a:spcAft>
                        <a:tabLst>
                          <a:tab pos="720090" algn="l"/>
                        </a:tabLst>
                      </a:pPr>
                      <a:r>
                        <a:rPr lang="en-GB" sz="1200" b="0">
                          <a:solidFill>
                            <a:srgbClr val="333E47"/>
                          </a:solidFill>
                          <a:effectLst/>
                        </a:rPr>
                        <a:t>OS, 24-month rate, %</a:t>
                      </a:r>
                      <a:endParaRPr lang="en-US" sz="1200" b="0">
                        <a:solidFill>
                          <a:srgbClr val="333E47"/>
                        </a:solidFill>
                        <a:effectLst/>
                        <a:latin typeface="Arial" panose="020B0604020202020204" pitchFamily="34" charset="0"/>
                        <a:ea typeface="Times New Roman" panose="02020603050405020304" pitchFamily="18" charset="0"/>
                        <a:cs typeface="Arial" panose="020B0604020202020204" pitchFamily="34" charset="0"/>
                      </a:endParaRPr>
                    </a:p>
                  </a:txBody>
                  <a:tcPr marL="108000" marR="34285" marT="54000" marB="54000" anchor="ctr">
                    <a:solidFill>
                      <a:srgbClr val="CBCDD2"/>
                    </a:solidFill>
                  </a:tcP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90</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94</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85</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88</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77</a:t>
                      </a:r>
                      <a:endParaRPr lang="en-US" sz="1200" b="0" kern="1200">
                        <a:solidFill>
                          <a:srgbClr val="333E47"/>
                        </a:solidFill>
                        <a:effectLst/>
                        <a:latin typeface="+mn-lt"/>
                        <a:ea typeface="+mn-ea"/>
                        <a:cs typeface="+mn-cs"/>
                      </a:endParaRPr>
                    </a:p>
                  </a:txBody>
                  <a:tcPr marL="0" marR="0" marT="54000" marB="54000" anchor="ctr"/>
                </a:tc>
                <a:extLst>
                  <a:ext uri="{0D108BD9-81ED-4DB2-BD59-A6C34878D82A}">
                    <a16:rowId xmlns:a16="http://schemas.microsoft.com/office/drawing/2014/main" val="923074767"/>
                  </a:ext>
                </a:extLst>
              </a:tr>
              <a:tr h="307943">
                <a:tc>
                  <a:txBody>
                    <a:bodyPr/>
                    <a:lstStyle/>
                    <a:p>
                      <a:pPr marL="0" marR="0" algn="l">
                        <a:lnSpc>
                          <a:spcPct val="115000"/>
                        </a:lnSpc>
                        <a:spcBef>
                          <a:spcPts val="0"/>
                        </a:spcBef>
                        <a:spcAft>
                          <a:spcPts val="0"/>
                        </a:spcAft>
                        <a:tabLst>
                          <a:tab pos="720090" algn="l"/>
                        </a:tabLst>
                      </a:pPr>
                      <a:r>
                        <a:rPr lang="en-GB" sz="1200" b="0">
                          <a:solidFill>
                            <a:srgbClr val="333E47"/>
                          </a:solidFill>
                          <a:effectLst/>
                        </a:rPr>
                        <a:t>Anemia, %</a:t>
                      </a:r>
                      <a:endParaRPr lang="en-US" sz="1200" b="0">
                        <a:solidFill>
                          <a:srgbClr val="333E47"/>
                        </a:solidFill>
                        <a:effectLst/>
                        <a:latin typeface="Arial" panose="020B0604020202020204" pitchFamily="34" charset="0"/>
                        <a:ea typeface="Times New Roman" panose="02020603050405020304" pitchFamily="18" charset="0"/>
                        <a:cs typeface="Arial" panose="020B0604020202020204" pitchFamily="34" charset="0"/>
                      </a:endParaRPr>
                    </a:p>
                  </a:txBody>
                  <a:tcPr marL="108000" marR="34285" marT="54000" marB="54000" anchor="ctr">
                    <a:solidFill>
                      <a:srgbClr val="E7E8EA"/>
                    </a:solidFill>
                  </a:tcP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5.0</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4.2</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NR</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3.6</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NR</a:t>
                      </a:r>
                      <a:endParaRPr lang="en-US" sz="1200" b="0" kern="1200">
                        <a:solidFill>
                          <a:srgbClr val="333E47"/>
                        </a:solidFill>
                        <a:effectLst/>
                        <a:latin typeface="+mn-lt"/>
                        <a:ea typeface="+mn-ea"/>
                        <a:cs typeface="+mn-cs"/>
                      </a:endParaRPr>
                    </a:p>
                  </a:txBody>
                  <a:tcPr marL="0" marR="0" marT="54000" marB="54000" anchor="ctr"/>
                </a:tc>
                <a:extLst>
                  <a:ext uri="{0D108BD9-81ED-4DB2-BD59-A6C34878D82A}">
                    <a16:rowId xmlns:a16="http://schemas.microsoft.com/office/drawing/2014/main" val="653769657"/>
                  </a:ext>
                </a:extLst>
              </a:tr>
              <a:tr h="307943">
                <a:tc>
                  <a:txBody>
                    <a:bodyPr/>
                    <a:lstStyle/>
                    <a:p>
                      <a:pPr marL="0" marR="0" algn="l">
                        <a:lnSpc>
                          <a:spcPct val="115000"/>
                        </a:lnSpc>
                        <a:spcBef>
                          <a:spcPts val="0"/>
                        </a:spcBef>
                        <a:spcAft>
                          <a:spcPts val="0"/>
                        </a:spcAft>
                        <a:tabLst>
                          <a:tab pos="720090" algn="l"/>
                        </a:tabLst>
                      </a:pPr>
                      <a:r>
                        <a:rPr lang="en-GB" sz="1200" b="0">
                          <a:solidFill>
                            <a:srgbClr val="333E47"/>
                          </a:solidFill>
                          <a:effectLst/>
                        </a:rPr>
                        <a:t>Hypertension, %</a:t>
                      </a:r>
                      <a:endParaRPr lang="en-US" sz="1200" b="0">
                        <a:solidFill>
                          <a:srgbClr val="333E47"/>
                        </a:solidFill>
                        <a:effectLst/>
                        <a:latin typeface="Arial" panose="020B0604020202020204" pitchFamily="34" charset="0"/>
                        <a:ea typeface="Times New Roman" panose="02020603050405020304" pitchFamily="18" charset="0"/>
                        <a:cs typeface="Arial" panose="020B0604020202020204" pitchFamily="34" charset="0"/>
                      </a:endParaRPr>
                    </a:p>
                  </a:txBody>
                  <a:tcPr marL="108000" marR="34285" marT="54000" marB="54000" anchor="ctr">
                    <a:solidFill>
                      <a:srgbClr val="CBCDD2"/>
                    </a:solidFill>
                  </a:tcP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5.9</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3.1</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NR</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9.5</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NR</a:t>
                      </a:r>
                      <a:endParaRPr lang="en-US" sz="1200" b="0" kern="1200">
                        <a:solidFill>
                          <a:srgbClr val="333E47"/>
                        </a:solidFill>
                        <a:effectLst/>
                        <a:latin typeface="+mn-lt"/>
                        <a:ea typeface="+mn-ea"/>
                        <a:cs typeface="+mn-cs"/>
                      </a:endParaRPr>
                    </a:p>
                  </a:txBody>
                  <a:tcPr marL="0" marR="0" marT="54000" marB="54000" anchor="ctr"/>
                </a:tc>
                <a:extLst>
                  <a:ext uri="{0D108BD9-81ED-4DB2-BD59-A6C34878D82A}">
                    <a16:rowId xmlns:a16="http://schemas.microsoft.com/office/drawing/2014/main" val="41218482"/>
                  </a:ext>
                </a:extLst>
              </a:tr>
              <a:tr h="307943">
                <a:tc>
                  <a:txBody>
                    <a:bodyPr/>
                    <a:lstStyle/>
                    <a:p>
                      <a:pPr marL="0" marR="0" algn="l">
                        <a:lnSpc>
                          <a:spcPct val="115000"/>
                        </a:lnSpc>
                        <a:spcBef>
                          <a:spcPts val="0"/>
                        </a:spcBef>
                        <a:spcAft>
                          <a:spcPts val="0"/>
                        </a:spcAft>
                        <a:tabLst>
                          <a:tab pos="720090" algn="l"/>
                        </a:tabLst>
                      </a:pPr>
                      <a:r>
                        <a:rPr lang="en-GB" sz="1200" b="0">
                          <a:solidFill>
                            <a:srgbClr val="333E47"/>
                          </a:solidFill>
                          <a:effectLst/>
                        </a:rPr>
                        <a:t>Neutropenia, %</a:t>
                      </a:r>
                      <a:endParaRPr lang="en-US" sz="1200" b="0">
                        <a:solidFill>
                          <a:srgbClr val="333E47"/>
                        </a:solidFill>
                        <a:effectLst/>
                        <a:latin typeface="Arial" panose="020B0604020202020204" pitchFamily="34" charset="0"/>
                        <a:ea typeface="Times New Roman" panose="02020603050405020304" pitchFamily="18" charset="0"/>
                        <a:cs typeface="Arial" panose="020B0604020202020204" pitchFamily="34" charset="0"/>
                      </a:endParaRPr>
                    </a:p>
                  </a:txBody>
                  <a:tcPr marL="108000" marR="34285" marT="54000" marB="54000" anchor="ctr">
                    <a:solidFill>
                      <a:srgbClr val="E7E8EA"/>
                    </a:solidFill>
                  </a:tcP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15.8</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14.3</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9.7</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17.5</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35.2</a:t>
                      </a:r>
                      <a:endParaRPr lang="en-US" sz="1200" b="0" kern="1200">
                        <a:solidFill>
                          <a:srgbClr val="333E47"/>
                        </a:solidFill>
                        <a:effectLst/>
                        <a:latin typeface="+mn-lt"/>
                        <a:ea typeface="+mn-ea"/>
                        <a:cs typeface="+mn-cs"/>
                      </a:endParaRPr>
                    </a:p>
                  </a:txBody>
                  <a:tcPr marL="0" marR="0" marT="54000" marB="54000" anchor="ctr"/>
                </a:tc>
                <a:extLst>
                  <a:ext uri="{0D108BD9-81ED-4DB2-BD59-A6C34878D82A}">
                    <a16:rowId xmlns:a16="http://schemas.microsoft.com/office/drawing/2014/main" val="927762574"/>
                  </a:ext>
                </a:extLst>
              </a:tr>
              <a:tr h="307943">
                <a:tc>
                  <a:txBody>
                    <a:bodyPr/>
                    <a:lstStyle/>
                    <a:p>
                      <a:pPr marL="0" marR="0" algn="l">
                        <a:lnSpc>
                          <a:spcPct val="115000"/>
                        </a:lnSpc>
                        <a:spcBef>
                          <a:spcPts val="0"/>
                        </a:spcBef>
                        <a:spcAft>
                          <a:spcPts val="0"/>
                        </a:spcAft>
                        <a:tabLst>
                          <a:tab pos="720090" algn="l"/>
                        </a:tabLst>
                      </a:pPr>
                      <a:r>
                        <a:rPr lang="en-GB" sz="1200" b="0">
                          <a:solidFill>
                            <a:srgbClr val="333E47"/>
                          </a:solidFill>
                          <a:effectLst/>
                        </a:rPr>
                        <a:t>Pneumonia, %</a:t>
                      </a:r>
                      <a:endParaRPr lang="en-US" sz="1200" b="0">
                        <a:solidFill>
                          <a:srgbClr val="333E47"/>
                        </a:solidFill>
                        <a:effectLst/>
                        <a:latin typeface="Arial" panose="020B0604020202020204" pitchFamily="34" charset="0"/>
                        <a:ea typeface="Times New Roman" panose="02020603050405020304" pitchFamily="18" charset="0"/>
                        <a:cs typeface="Arial" panose="020B0604020202020204" pitchFamily="34" charset="0"/>
                      </a:endParaRPr>
                    </a:p>
                  </a:txBody>
                  <a:tcPr marL="108000" marR="34285" marT="54000" marB="54000" anchor="ctr">
                    <a:solidFill>
                      <a:srgbClr val="CBCDD2"/>
                    </a:solidFill>
                  </a:tcP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1.0</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0.6</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NR</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1.5</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5.6</a:t>
                      </a:r>
                      <a:endParaRPr lang="en-US" sz="1200" b="0" kern="1200">
                        <a:solidFill>
                          <a:srgbClr val="333E47"/>
                        </a:solidFill>
                        <a:effectLst/>
                        <a:latin typeface="+mn-lt"/>
                        <a:ea typeface="+mn-ea"/>
                        <a:cs typeface="+mn-cs"/>
                      </a:endParaRPr>
                    </a:p>
                  </a:txBody>
                  <a:tcPr marL="0" marR="0" marT="54000" marB="54000" anchor="ctr"/>
                </a:tc>
                <a:extLst>
                  <a:ext uri="{0D108BD9-81ED-4DB2-BD59-A6C34878D82A}">
                    <a16:rowId xmlns:a16="http://schemas.microsoft.com/office/drawing/2014/main" val="3309418317"/>
                  </a:ext>
                </a:extLst>
              </a:tr>
              <a:tr h="307943">
                <a:tc>
                  <a:txBody>
                    <a:bodyPr/>
                    <a:lstStyle/>
                    <a:p>
                      <a:pPr marL="0" marR="0" algn="l">
                        <a:lnSpc>
                          <a:spcPct val="115000"/>
                        </a:lnSpc>
                        <a:spcBef>
                          <a:spcPts val="0"/>
                        </a:spcBef>
                        <a:spcAft>
                          <a:spcPts val="0"/>
                        </a:spcAft>
                        <a:tabLst>
                          <a:tab pos="720090" algn="l"/>
                        </a:tabLst>
                      </a:pPr>
                      <a:r>
                        <a:rPr lang="en-GB" sz="1200" b="0">
                          <a:solidFill>
                            <a:srgbClr val="333E47"/>
                          </a:solidFill>
                          <a:effectLst/>
                        </a:rPr>
                        <a:t>Thrombocytopenia, %</a:t>
                      </a:r>
                      <a:endParaRPr lang="en-US" sz="1200" b="0">
                        <a:solidFill>
                          <a:srgbClr val="333E47"/>
                        </a:solidFill>
                        <a:effectLst/>
                        <a:latin typeface="Arial" panose="020B0604020202020204" pitchFamily="34" charset="0"/>
                        <a:ea typeface="Times New Roman" panose="02020603050405020304" pitchFamily="18" charset="0"/>
                        <a:cs typeface="Arial" panose="020B0604020202020204" pitchFamily="34" charset="0"/>
                      </a:endParaRPr>
                    </a:p>
                  </a:txBody>
                  <a:tcPr marL="108000" marR="34285" marT="54000" marB="54000" anchor="ctr">
                    <a:solidFill>
                      <a:srgbClr val="E7E8EA"/>
                    </a:solidFill>
                  </a:tcP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5.9</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lvl="0" indent="0" algn="ctr" defTabSz="1828800" rtl="0" eaLnBrk="1" fontAlgn="auto" latinLnBrk="0" hangingPunct="1">
                        <a:lnSpc>
                          <a:spcPct val="115000"/>
                        </a:lnSpc>
                        <a:spcBef>
                          <a:spcPts val="0"/>
                        </a:spcBef>
                        <a:spcAft>
                          <a:spcPts val="0"/>
                        </a:spcAft>
                        <a:buClrTx/>
                        <a:buSzTx/>
                        <a:buFontTx/>
                        <a:buNone/>
                        <a:tabLst>
                          <a:tab pos="720090" algn="l"/>
                        </a:tabLst>
                        <a:defRPr/>
                      </a:pPr>
                      <a:r>
                        <a:rPr lang="en-GB" sz="1200" b="0" kern="1200" noProof="0">
                          <a:solidFill>
                            <a:srgbClr val="333E47"/>
                          </a:solidFill>
                          <a:effectLst/>
                        </a:rPr>
                        <a:t>4.4</a:t>
                      </a:r>
                      <a:endParaRPr lang="en-GB" sz="1200" b="0" kern="1200" noProof="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0.0</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5.2</a:t>
                      </a:r>
                      <a:endParaRPr lang="en-US" sz="1200" b="0" kern="1200">
                        <a:solidFill>
                          <a:srgbClr val="333E47"/>
                        </a:solidFill>
                        <a:effectLst/>
                        <a:latin typeface="+mn-lt"/>
                        <a:ea typeface="+mn-ea"/>
                        <a:cs typeface="+mn-cs"/>
                      </a:endParaRPr>
                    </a:p>
                  </a:txBody>
                  <a:tcPr marL="0" marR="0" marT="54000" marB="54000" anchor="ctr"/>
                </a:tc>
                <a:tc>
                  <a:txBody>
                    <a:bodyPr/>
                    <a:lstStyle/>
                    <a:p>
                      <a:pPr marL="0" marR="0" algn="ctr" defTabSz="1828800" rtl="0" eaLnBrk="1" latinLnBrk="0" hangingPunct="1">
                        <a:lnSpc>
                          <a:spcPct val="115000"/>
                        </a:lnSpc>
                        <a:spcBef>
                          <a:spcPts val="0"/>
                        </a:spcBef>
                        <a:spcAft>
                          <a:spcPts val="0"/>
                        </a:spcAft>
                        <a:tabLst>
                          <a:tab pos="720090" algn="l"/>
                        </a:tabLst>
                      </a:pPr>
                      <a:r>
                        <a:rPr lang="en-US" sz="1200" b="0" kern="1200">
                          <a:solidFill>
                            <a:srgbClr val="333E47"/>
                          </a:solidFill>
                          <a:effectLst/>
                        </a:rPr>
                        <a:t>NR</a:t>
                      </a:r>
                      <a:endParaRPr lang="en-US" sz="1200" b="0" kern="1200">
                        <a:solidFill>
                          <a:srgbClr val="333E47"/>
                        </a:solidFill>
                        <a:effectLst/>
                        <a:latin typeface="+mn-lt"/>
                        <a:ea typeface="+mn-ea"/>
                        <a:cs typeface="+mn-cs"/>
                      </a:endParaRPr>
                    </a:p>
                  </a:txBody>
                  <a:tcPr marL="0" marR="0" marT="54000" marB="54000" anchor="ctr"/>
                </a:tc>
                <a:extLst>
                  <a:ext uri="{0D108BD9-81ED-4DB2-BD59-A6C34878D82A}">
                    <a16:rowId xmlns:a16="http://schemas.microsoft.com/office/drawing/2014/main" val="636106264"/>
                  </a:ext>
                </a:extLst>
              </a:tr>
            </a:tbl>
          </a:graphicData>
        </a:graphic>
      </p:graphicFrame>
      <p:sp>
        <p:nvSpPr>
          <p:cNvPr id="9" name="TextBox 13">
            <a:extLst>
              <a:ext uri="{FF2B5EF4-FFF2-40B4-BE49-F238E27FC236}">
                <a16:creationId xmlns:a16="http://schemas.microsoft.com/office/drawing/2014/main" id="{B4C681E8-2C51-482F-BE9E-283B53AD17AD}"/>
              </a:ext>
            </a:extLst>
          </p:cNvPr>
          <p:cNvSpPr txBox="1"/>
          <p:nvPr/>
        </p:nvSpPr>
        <p:spPr>
          <a:xfrm>
            <a:off x="5679324" y="6557490"/>
            <a:ext cx="782587" cy="256545"/>
          </a:xfrm>
          <a:prstGeom prst="rect">
            <a:avLst/>
          </a:prstGeom>
          <a:noFill/>
        </p:spPr>
        <p:txBody>
          <a:bodyPr wrap="none" rtlCol="0">
            <a:spAutoFit/>
          </a:bodyPr>
          <a:lstStyle/>
          <a:p>
            <a:r>
              <a:rPr lang="en-US" sz="1067">
                <a:solidFill>
                  <a:schemeClr val="bg1"/>
                </a:solidFill>
              </a:rPr>
              <a:t>Keri Yang</a:t>
            </a:r>
          </a:p>
        </p:txBody>
      </p:sp>
    </p:spTree>
    <p:extLst>
      <p:ext uri="{BB962C8B-B14F-4D97-AF65-F5344CB8AC3E}">
        <p14:creationId xmlns:p14="http://schemas.microsoft.com/office/powerpoint/2010/main" val="1446679930"/>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Limitations and conclusion</a:t>
            </a:r>
          </a:p>
        </p:txBody>
      </p:sp>
      <p:sp>
        <p:nvSpPr>
          <p:cNvPr id="2" name="Inhaltsplatzhalter 1">
            <a:extLst>
              <a:ext uri="{FF2B5EF4-FFF2-40B4-BE49-F238E27FC236}">
                <a16:creationId xmlns:a16="http://schemas.microsoft.com/office/drawing/2014/main" id="{25821B64-E4DE-814D-AA34-9DD1382705DF}"/>
              </a:ext>
            </a:extLst>
          </p:cNvPr>
          <p:cNvSpPr>
            <a:spLocks noGrp="1"/>
          </p:cNvSpPr>
          <p:nvPr>
            <p:ph idx="1"/>
          </p:nvPr>
        </p:nvSpPr>
        <p:spPr>
          <a:xfrm>
            <a:off x="416534" y="1810385"/>
            <a:ext cx="11367478" cy="4351338"/>
          </a:xfrm>
        </p:spPr>
        <p:txBody>
          <a:bodyPr/>
          <a:lstStyle/>
          <a:p>
            <a:pPr marL="0" indent="0">
              <a:buNone/>
            </a:pPr>
            <a:r>
              <a:rPr lang="de-DE" b="1" err="1"/>
              <a:t>Limitations</a:t>
            </a:r>
            <a:endParaRPr lang="de-DE" b="1"/>
          </a:p>
          <a:p>
            <a:r>
              <a:rPr lang="de-DE"/>
              <a:t>The </a:t>
            </a:r>
            <a:r>
              <a:rPr lang="de-DE" err="1"/>
              <a:t>differences</a:t>
            </a:r>
            <a:r>
              <a:rPr lang="de-DE"/>
              <a:t> in </a:t>
            </a:r>
            <a:r>
              <a:rPr lang="de-DE" err="1"/>
              <a:t>patient</a:t>
            </a:r>
            <a:r>
              <a:rPr lang="de-DE"/>
              <a:t> </a:t>
            </a:r>
            <a:r>
              <a:rPr lang="de-DE" err="1"/>
              <a:t>populations</a:t>
            </a:r>
            <a:r>
              <a:rPr lang="de-DE"/>
              <a:t> (a </a:t>
            </a:r>
            <a:r>
              <a:rPr lang="de-DE" err="1"/>
              <a:t>mixed</a:t>
            </a:r>
            <a:r>
              <a:rPr lang="de-DE"/>
              <a:t> </a:t>
            </a:r>
            <a:r>
              <a:rPr lang="de-DE" err="1"/>
              <a:t>population</a:t>
            </a:r>
            <a:r>
              <a:rPr lang="de-DE"/>
              <a:t> </a:t>
            </a:r>
            <a:r>
              <a:rPr lang="de-DE" err="1"/>
              <a:t>for</a:t>
            </a:r>
            <a:r>
              <a:rPr lang="de-DE"/>
              <a:t> </a:t>
            </a:r>
            <a:r>
              <a:rPr lang="de-DE" err="1"/>
              <a:t>zanubrutinib</a:t>
            </a:r>
            <a:r>
              <a:rPr lang="de-DE"/>
              <a:t> [81% R/R </a:t>
            </a:r>
            <a:r>
              <a:rPr lang="de-DE" err="1"/>
              <a:t>and</a:t>
            </a:r>
            <a:r>
              <a:rPr lang="de-DE"/>
              <a:t> 19% TN </a:t>
            </a:r>
            <a:r>
              <a:rPr lang="de-DE" err="1"/>
              <a:t>unsuitable</a:t>
            </a:r>
            <a:r>
              <a:rPr lang="de-DE"/>
              <a:t> </a:t>
            </a:r>
            <a:r>
              <a:rPr lang="de-DE" err="1"/>
              <a:t>for</a:t>
            </a:r>
            <a:r>
              <a:rPr lang="de-DE"/>
              <a:t> </a:t>
            </a:r>
            <a:r>
              <a:rPr lang="de-DE" err="1"/>
              <a:t>chemoimmunotherapy</a:t>
            </a:r>
            <a:r>
              <a:rPr lang="de-DE"/>
              <a:t>] versus 100% TN [</a:t>
            </a:r>
            <a:r>
              <a:rPr lang="de-DE" err="1"/>
              <a:t>suitable</a:t>
            </a:r>
            <a:r>
              <a:rPr lang="de-DE"/>
              <a:t> </a:t>
            </a:r>
            <a:r>
              <a:rPr lang="de-DE" err="1"/>
              <a:t>for</a:t>
            </a:r>
            <a:r>
              <a:rPr lang="de-DE"/>
              <a:t> </a:t>
            </a:r>
            <a:r>
              <a:rPr lang="de-DE" err="1"/>
              <a:t>chemoimmunotherapy</a:t>
            </a:r>
            <a:r>
              <a:rPr lang="de-DE"/>
              <a:t>] </a:t>
            </a:r>
            <a:r>
              <a:rPr lang="de-DE" err="1"/>
              <a:t>population</a:t>
            </a:r>
            <a:r>
              <a:rPr lang="de-DE"/>
              <a:t> </a:t>
            </a:r>
            <a:r>
              <a:rPr lang="de-DE" err="1"/>
              <a:t>for</a:t>
            </a:r>
            <a:r>
              <a:rPr lang="de-DE"/>
              <a:t> DRC </a:t>
            </a:r>
            <a:r>
              <a:rPr lang="de-DE" err="1"/>
              <a:t>and</a:t>
            </a:r>
            <a:r>
              <a:rPr lang="de-DE"/>
              <a:t> 100% R/R </a:t>
            </a:r>
            <a:r>
              <a:rPr lang="de-DE" err="1"/>
              <a:t>population</a:t>
            </a:r>
            <a:r>
              <a:rPr lang="de-DE"/>
              <a:t> </a:t>
            </a:r>
            <a:r>
              <a:rPr lang="de-DE" err="1"/>
              <a:t>for</a:t>
            </a:r>
            <a:r>
              <a:rPr lang="de-DE"/>
              <a:t> BR) </a:t>
            </a:r>
            <a:r>
              <a:rPr lang="de-DE" err="1"/>
              <a:t>might</a:t>
            </a:r>
            <a:r>
              <a:rPr lang="de-DE"/>
              <a:t> </a:t>
            </a:r>
            <a:r>
              <a:rPr lang="de-DE" err="1"/>
              <a:t>have</a:t>
            </a:r>
            <a:r>
              <a:rPr lang="de-DE"/>
              <a:t> </a:t>
            </a:r>
            <a:r>
              <a:rPr lang="de-DE" err="1"/>
              <a:t>led</a:t>
            </a:r>
            <a:r>
              <a:rPr lang="de-DE"/>
              <a:t> </a:t>
            </a:r>
            <a:r>
              <a:rPr lang="de-DE" err="1"/>
              <a:t>to</a:t>
            </a:r>
            <a:r>
              <a:rPr lang="de-DE"/>
              <a:t> an </a:t>
            </a:r>
            <a:r>
              <a:rPr lang="de-DE" err="1"/>
              <a:t>underestimation</a:t>
            </a:r>
            <a:r>
              <a:rPr lang="de-DE"/>
              <a:t> </a:t>
            </a:r>
            <a:r>
              <a:rPr lang="de-DE" err="1"/>
              <a:t>of</a:t>
            </a:r>
            <a:r>
              <a:rPr lang="de-DE"/>
              <a:t> </a:t>
            </a:r>
            <a:r>
              <a:rPr lang="de-DE" err="1"/>
              <a:t>the</a:t>
            </a:r>
            <a:r>
              <a:rPr lang="de-DE"/>
              <a:t> relative </a:t>
            </a:r>
            <a:r>
              <a:rPr lang="de-DE" err="1"/>
              <a:t>clinical</a:t>
            </a:r>
            <a:r>
              <a:rPr lang="de-DE"/>
              <a:t> </a:t>
            </a:r>
            <a:r>
              <a:rPr lang="de-DE" err="1"/>
              <a:t>benefit</a:t>
            </a:r>
            <a:r>
              <a:rPr lang="de-DE"/>
              <a:t> </a:t>
            </a:r>
            <a:r>
              <a:rPr lang="de-DE" err="1"/>
              <a:t>of</a:t>
            </a:r>
            <a:r>
              <a:rPr lang="de-DE"/>
              <a:t> </a:t>
            </a:r>
            <a:r>
              <a:rPr lang="de-DE" err="1"/>
              <a:t>zanubrutinib</a:t>
            </a:r>
            <a:r>
              <a:rPr lang="de-DE"/>
              <a:t> </a:t>
            </a:r>
            <a:r>
              <a:rPr lang="de-DE" err="1"/>
              <a:t>compared</a:t>
            </a:r>
            <a:r>
              <a:rPr lang="de-DE"/>
              <a:t> </a:t>
            </a:r>
            <a:r>
              <a:rPr lang="de-DE" err="1"/>
              <a:t>with</a:t>
            </a:r>
            <a:r>
              <a:rPr lang="de-DE"/>
              <a:t> DRC </a:t>
            </a:r>
            <a:r>
              <a:rPr lang="de-DE" err="1"/>
              <a:t>and</a:t>
            </a:r>
            <a:r>
              <a:rPr lang="de-DE"/>
              <a:t> a potential </a:t>
            </a:r>
            <a:r>
              <a:rPr lang="de-DE" err="1"/>
              <a:t>bias</a:t>
            </a:r>
            <a:r>
              <a:rPr lang="de-DE"/>
              <a:t> </a:t>
            </a:r>
            <a:r>
              <a:rPr lang="de-DE" err="1"/>
              <a:t>for</a:t>
            </a:r>
            <a:r>
              <a:rPr lang="de-DE"/>
              <a:t> </a:t>
            </a:r>
            <a:r>
              <a:rPr lang="de-DE" err="1"/>
              <a:t>the</a:t>
            </a:r>
            <a:r>
              <a:rPr lang="de-DE"/>
              <a:t> </a:t>
            </a:r>
            <a:r>
              <a:rPr lang="de-DE" err="1"/>
              <a:t>comparison</a:t>
            </a:r>
            <a:r>
              <a:rPr lang="de-DE"/>
              <a:t> </a:t>
            </a:r>
            <a:r>
              <a:rPr lang="de-DE" err="1"/>
              <a:t>of</a:t>
            </a:r>
            <a:r>
              <a:rPr lang="de-DE"/>
              <a:t> </a:t>
            </a:r>
            <a:r>
              <a:rPr lang="de-DE" err="1"/>
              <a:t>zanubrutinib</a:t>
            </a:r>
            <a:r>
              <a:rPr lang="de-DE"/>
              <a:t> </a:t>
            </a:r>
            <a:r>
              <a:rPr lang="de-DE" err="1"/>
              <a:t>to</a:t>
            </a:r>
            <a:r>
              <a:rPr lang="de-DE"/>
              <a:t> BR</a:t>
            </a:r>
          </a:p>
          <a:p>
            <a:r>
              <a:rPr lang="de-DE" err="1"/>
              <a:t>It</a:t>
            </a:r>
            <a:r>
              <a:rPr lang="de-DE"/>
              <a:t> </a:t>
            </a:r>
            <a:r>
              <a:rPr lang="de-DE" err="1"/>
              <a:t>is</a:t>
            </a:r>
            <a:r>
              <a:rPr lang="de-DE"/>
              <a:t> </a:t>
            </a:r>
            <a:r>
              <a:rPr lang="de-DE" err="1"/>
              <a:t>rarely</a:t>
            </a:r>
            <a:r>
              <a:rPr lang="de-DE"/>
              <a:t> </a:t>
            </a:r>
            <a:r>
              <a:rPr lang="de-DE" err="1"/>
              <a:t>possible</a:t>
            </a:r>
            <a:r>
              <a:rPr lang="de-DE"/>
              <a:t> </a:t>
            </a:r>
            <a:r>
              <a:rPr lang="de-DE" err="1"/>
              <a:t>to</a:t>
            </a:r>
            <a:r>
              <a:rPr lang="de-DE"/>
              <a:t> </a:t>
            </a:r>
            <a:r>
              <a:rPr lang="de-DE" err="1"/>
              <a:t>completely</a:t>
            </a:r>
            <a:r>
              <a:rPr lang="de-DE"/>
              <a:t> </a:t>
            </a:r>
            <a:r>
              <a:rPr lang="de-DE" err="1"/>
              <a:t>adjust</a:t>
            </a:r>
            <a:r>
              <a:rPr lang="de-DE"/>
              <a:t> </a:t>
            </a:r>
            <a:r>
              <a:rPr lang="de-DE" err="1"/>
              <a:t>for</a:t>
            </a:r>
            <a:r>
              <a:rPr lang="de-DE"/>
              <a:t> all </a:t>
            </a:r>
            <a:r>
              <a:rPr lang="de-DE" err="1"/>
              <a:t>unobserved</a:t>
            </a:r>
            <a:r>
              <a:rPr lang="de-DE"/>
              <a:t> </a:t>
            </a:r>
            <a:r>
              <a:rPr lang="de-DE" err="1"/>
              <a:t>or</a:t>
            </a:r>
            <a:r>
              <a:rPr lang="de-DE"/>
              <a:t> </a:t>
            </a:r>
            <a:r>
              <a:rPr lang="de-DE" err="1"/>
              <a:t>unreported</a:t>
            </a:r>
            <a:r>
              <a:rPr lang="de-DE"/>
              <a:t> </a:t>
            </a:r>
            <a:r>
              <a:rPr lang="de-DE" err="1"/>
              <a:t>baseline</a:t>
            </a:r>
            <a:r>
              <a:rPr lang="de-DE"/>
              <a:t> </a:t>
            </a:r>
            <a:r>
              <a:rPr lang="de-DE" err="1"/>
              <a:t>patient</a:t>
            </a:r>
            <a:r>
              <a:rPr lang="de-DE"/>
              <a:t> </a:t>
            </a:r>
            <a:r>
              <a:rPr lang="de-DE" err="1"/>
              <a:t>characteristics</a:t>
            </a:r>
            <a:r>
              <a:rPr lang="de-DE"/>
              <a:t>, </a:t>
            </a:r>
            <a:r>
              <a:rPr lang="de-DE" err="1"/>
              <a:t>which</a:t>
            </a:r>
            <a:r>
              <a:rPr lang="de-DE"/>
              <a:t> </a:t>
            </a:r>
            <a:r>
              <a:rPr lang="de-DE" err="1"/>
              <a:t>is</a:t>
            </a:r>
            <a:r>
              <a:rPr lang="de-DE"/>
              <a:t> a </a:t>
            </a:r>
            <a:r>
              <a:rPr lang="de-DE" err="1"/>
              <a:t>general</a:t>
            </a:r>
            <a:r>
              <a:rPr lang="de-DE"/>
              <a:t> </a:t>
            </a:r>
            <a:r>
              <a:rPr lang="de-DE" err="1"/>
              <a:t>limitation</a:t>
            </a:r>
            <a:r>
              <a:rPr lang="de-DE"/>
              <a:t> </a:t>
            </a:r>
            <a:r>
              <a:rPr lang="de-DE" err="1"/>
              <a:t>of</a:t>
            </a:r>
            <a:r>
              <a:rPr lang="de-DE"/>
              <a:t> a MAIC. </a:t>
            </a:r>
            <a:r>
              <a:rPr lang="de-DE" err="1"/>
              <a:t>Despite</a:t>
            </a:r>
            <a:r>
              <a:rPr lang="de-DE"/>
              <a:t> </a:t>
            </a:r>
            <a:r>
              <a:rPr lang="de-DE" err="1"/>
              <a:t>that</a:t>
            </a:r>
            <a:r>
              <a:rPr lang="de-DE"/>
              <a:t>, </a:t>
            </a:r>
            <a:r>
              <a:rPr lang="de-DE" err="1"/>
              <a:t>the</a:t>
            </a:r>
            <a:r>
              <a:rPr lang="de-DE"/>
              <a:t> </a:t>
            </a:r>
            <a:r>
              <a:rPr lang="de-DE" err="1"/>
              <a:t>outcome</a:t>
            </a:r>
            <a:r>
              <a:rPr lang="de-DE"/>
              <a:t> </a:t>
            </a:r>
            <a:r>
              <a:rPr lang="de-DE" err="1"/>
              <a:t>comparison</a:t>
            </a:r>
            <a:r>
              <a:rPr lang="de-DE"/>
              <a:t> was </a:t>
            </a:r>
            <a:r>
              <a:rPr lang="de-DE" err="1"/>
              <a:t>conducted</a:t>
            </a:r>
            <a:r>
              <a:rPr lang="de-DE"/>
              <a:t> </a:t>
            </a:r>
            <a:r>
              <a:rPr lang="de-DE" err="1"/>
              <a:t>before</a:t>
            </a:r>
            <a:r>
              <a:rPr lang="de-DE"/>
              <a:t> </a:t>
            </a:r>
            <a:r>
              <a:rPr lang="de-DE" err="1"/>
              <a:t>and</a:t>
            </a:r>
            <a:r>
              <a:rPr lang="de-DE"/>
              <a:t> after </a:t>
            </a:r>
            <a:r>
              <a:rPr lang="de-DE" err="1"/>
              <a:t>matching</a:t>
            </a:r>
            <a:r>
              <a:rPr lang="de-DE"/>
              <a:t> </a:t>
            </a:r>
            <a:r>
              <a:rPr lang="de-DE" err="1"/>
              <a:t>adjustment</a:t>
            </a:r>
            <a:r>
              <a:rPr lang="de-DE"/>
              <a:t>, </a:t>
            </a:r>
            <a:r>
              <a:rPr lang="de-DE" err="1"/>
              <a:t>which</a:t>
            </a:r>
            <a:r>
              <a:rPr lang="de-DE"/>
              <a:t> </a:t>
            </a:r>
            <a:r>
              <a:rPr lang="de-DE" err="1"/>
              <a:t>consistently</a:t>
            </a:r>
            <a:r>
              <a:rPr lang="de-DE"/>
              <a:t> </a:t>
            </a:r>
            <a:r>
              <a:rPr lang="de-DE" err="1"/>
              <a:t>showed</a:t>
            </a:r>
            <a:r>
              <a:rPr lang="de-DE"/>
              <a:t> </a:t>
            </a:r>
            <a:r>
              <a:rPr lang="de-DE" err="1"/>
              <a:t>the</a:t>
            </a:r>
            <a:r>
              <a:rPr lang="de-DE"/>
              <a:t> </a:t>
            </a:r>
            <a:r>
              <a:rPr lang="de-DE" err="1"/>
              <a:t>survival</a:t>
            </a:r>
            <a:r>
              <a:rPr lang="de-DE"/>
              <a:t> </a:t>
            </a:r>
            <a:r>
              <a:rPr lang="de-DE" err="1"/>
              <a:t>benefit</a:t>
            </a:r>
            <a:r>
              <a:rPr lang="de-DE"/>
              <a:t> </a:t>
            </a:r>
            <a:r>
              <a:rPr lang="de-DE" err="1"/>
              <a:t>of</a:t>
            </a:r>
            <a:r>
              <a:rPr lang="de-DE"/>
              <a:t> </a:t>
            </a:r>
            <a:r>
              <a:rPr lang="de-DE" err="1"/>
              <a:t>zanubrutinib</a:t>
            </a:r>
            <a:r>
              <a:rPr lang="de-DE"/>
              <a:t> </a:t>
            </a:r>
            <a:r>
              <a:rPr lang="de-DE" err="1"/>
              <a:t>compared</a:t>
            </a:r>
            <a:r>
              <a:rPr lang="de-DE"/>
              <a:t> </a:t>
            </a:r>
            <a:r>
              <a:rPr lang="de-DE" err="1"/>
              <a:t>with</a:t>
            </a:r>
            <a:r>
              <a:rPr lang="de-DE"/>
              <a:t> </a:t>
            </a:r>
            <a:r>
              <a:rPr lang="de-DE" err="1"/>
              <a:t>the</a:t>
            </a:r>
            <a:r>
              <a:rPr lang="de-DE"/>
              <a:t> </a:t>
            </a:r>
            <a:r>
              <a:rPr lang="de-DE" err="1"/>
              <a:t>comparators</a:t>
            </a:r>
            <a:endParaRPr lang="de-DE"/>
          </a:p>
          <a:p>
            <a:pPr marL="0" indent="0">
              <a:buNone/>
            </a:pPr>
            <a:r>
              <a:rPr lang="de-DE" b="1" err="1"/>
              <a:t>Conclusion</a:t>
            </a:r>
            <a:endParaRPr lang="de-DE" b="1"/>
          </a:p>
          <a:p>
            <a:r>
              <a:rPr lang="de-DE" err="1"/>
              <a:t>Zanubrutinib</a:t>
            </a:r>
            <a:r>
              <a:rPr lang="de-DE"/>
              <a:t> </a:t>
            </a:r>
            <a:r>
              <a:rPr lang="de-DE" err="1"/>
              <a:t>demonstrated</a:t>
            </a:r>
            <a:r>
              <a:rPr lang="de-DE"/>
              <a:t> </a:t>
            </a:r>
            <a:r>
              <a:rPr lang="de-DE" err="1"/>
              <a:t>longer</a:t>
            </a:r>
            <a:r>
              <a:rPr lang="de-DE"/>
              <a:t> PFS </a:t>
            </a:r>
            <a:r>
              <a:rPr lang="de-DE" err="1"/>
              <a:t>than</a:t>
            </a:r>
            <a:r>
              <a:rPr lang="de-DE"/>
              <a:t> DRC, </a:t>
            </a:r>
            <a:r>
              <a:rPr lang="de-DE" err="1"/>
              <a:t>and</a:t>
            </a:r>
            <a:r>
              <a:rPr lang="de-DE"/>
              <a:t> </a:t>
            </a:r>
            <a:r>
              <a:rPr lang="de-DE" err="1"/>
              <a:t>longer</a:t>
            </a:r>
            <a:r>
              <a:rPr lang="de-DE"/>
              <a:t> PFS </a:t>
            </a:r>
            <a:r>
              <a:rPr lang="de-DE" err="1"/>
              <a:t>and</a:t>
            </a:r>
            <a:r>
              <a:rPr lang="de-DE"/>
              <a:t> OS, </a:t>
            </a:r>
            <a:r>
              <a:rPr lang="de-DE" err="1"/>
              <a:t>and</a:t>
            </a:r>
            <a:r>
              <a:rPr lang="de-DE"/>
              <a:t> </a:t>
            </a:r>
            <a:r>
              <a:rPr lang="de-DE" err="1"/>
              <a:t>lower</a:t>
            </a:r>
            <a:r>
              <a:rPr lang="de-DE"/>
              <a:t> </a:t>
            </a:r>
            <a:r>
              <a:rPr lang="de-DE" err="1"/>
              <a:t>incidence</a:t>
            </a:r>
            <a:r>
              <a:rPr lang="de-DE"/>
              <a:t> </a:t>
            </a:r>
            <a:r>
              <a:rPr lang="de-DE" err="1"/>
              <a:t>of</a:t>
            </a:r>
            <a:r>
              <a:rPr lang="de-DE"/>
              <a:t> </a:t>
            </a:r>
            <a:r>
              <a:rPr lang="de-DE" err="1"/>
              <a:t>neutropenia</a:t>
            </a:r>
            <a:r>
              <a:rPr lang="de-DE"/>
              <a:t> </a:t>
            </a:r>
            <a:r>
              <a:rPr lang="de-DE" err="1"/>
              <a:t>than</a:t>
            </a:r>
            <a:r>
              <a:rPr lang="de-DE"/>
              <a:t> BR in WM, </a:t>
            </a:r>
            <a:r>
              <a:rPr lang="de-DE" err="1"/>
              <a:t>both</a:t>
            </a:r>
            <a:r>
              <a:rPr lang="de-DE"/>
              <a:t> </a:t>
            </a:r>
            <a:r>
              <a:rPr lang="de-DE" err="1"/>
              <a:t>before</a:t>
            </a:r>
            <a:r>
              <a:rPr lang="de-DE"/>
              <a:t> </a:t>
            </a:r>
            <a:r>
              <a:rPr lang="de-DE" err="1"/>
              <a:t>and</a:t>
            </a:r>
            <a:r>
              <a:rPr lang="de-DE"/>
              <a:t> after </a:t>
            </a:r>
            <a:r>
              <a:rPr lang="de-DE" err="1"/>
              <a:t>matching</a:t>
            </a:r>
            <a:r>
              <a:rPr lang="de-DE"/>
              <a:t> </a:t>
            </a:r>
            <a:r>
              <a:rPr lang="de-DE" err="1"/>
              <a:t>adjustments</a:t>
            </a:r>
            <a:endParaRPr lang="de-DE"/>
          </a:p>
          <a:p>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BR, bendamustine-rituximab; DRC, dexamethasone-rituximab-cyclophosphamide; MAIC, matching-adjusted indirect comparison; OS, overall survival; PFS, progression-free survival; </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R/R, relapsed/refractory; TN, treatment-naïve; WM, Waldenström macroglobulinemia. </a:t>
            </a:r>
          </a:p>
          <a:p>
            <a:r>
              <a:rPr lang="en-US" b="1">
                <a:latin typeface="Arial" panose="020B0604020202020204" pitchFamily="34" charset="0"/>
                <a:cs typeface="Arial" panose="020B0604020202020204" pitchFamily="34" charset="0"/>
              </a:rPr>
              <a:t>Castillo J et al, Abstract EP805 presented at EHA 2021.</a:t>
            </a:r>
          </a:p>
        </p:txBody>
      </p:sp>
    </p:spTree>
    <p:extLst>
      <p:ext uri="{BB962C8B-B14F-4D97-AF65-F5344CB8AC3E}">
        <p14:creationId xmlns:p14="http://schemas.microsoft.com/office/powerpoint/2010/main" val="218052179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a:extLst>
              <a:ext uri="{FF2B5EF4-FFF2-40B4-BE49-F238E27FC236}">
                <a16:creationId xmlns:a16="http://schemas.microsoft.com/office/drawing/2014/main" id="{0BC8ECC2-D6A6-4C4D-A9C1-D5AC6B2E4CA1}"/>
              </a:ext>
            </a:extLst>
          </p:cNvPr>
          <p:cNvSpPr>
            <a:spLocks noGrp="1"/>
          </p:cNvSpPr>
          <p:nvPr>
            <p:ph type="title"/>
          </p:nvPr>
        </p:nvSpPr>
        <p:spPr/>
        <p:txBody>
          <a:bodyPr/>
          <a:lstStyle/>
          <a:p>
            <a:r>
              <a:rPr lang="de-DE" err="1"/>
              <a:t>Safety</a:t>
            </a:r>
            <a:r>
              <a:rPr lang="de-DE"/>
              <a:t>: Summary </a:t>
            </a:r>
            <a:r>
              <a:rPr lang="de-DE" err="1"/>
              <a:t>and</a:t>
            </a:r>
            <a:r>
              <a:rPr lang="de-DE"/>
              <a:t> </a:t>
            </a:r>
            <a:r>
              <a:rPr lang="de-DE" err="1"/>
              <a:t>most</a:t>
            </a:r>
            <a:r>
              <a:rPr lang="de-DE"/>
              <a:t> </a:t>
            </a:r>
            <a:r>
              <a:rPr lang="de-DE" err="1"/>
              <a:t>frequent</a:t>
            </a:r>
            <a:r>
              <a:rPr lang="de-DE"/>
              <a:t> AEs</a:t>
            </a:r>
          </a:p>
        </p:txBody>
      </p:sp>
      <p:sp>
        <p:nvSpPr>
          <p:cNvPr id="7" name="Footer Placeholder 5">
            <a:extLst>
              <a:ext uri="{FF2B5EF4-FFF2-40B4-BE49-F238E27FC236}">
                <a16:creationId xmlns:a16="http://schemas.microsoft.com/office/drawing/2014/main" id="{7BDA4A2A-451C-9241-856E-9AEDE3957936}"/>
              </a:ext>
            </a:extLst>
          </p:cNvPr>
          <p:cNvSpPr>
            <a:spLocks noGrp="1"/>
          </p:cNvSpPr>
          <p:nvPr>
            <p:ph type="ftr" sz="quarter" idx="11"/>
          </p:nvPr>
        </p:nvSpPr>
        <p:spPr/>
        <p:txBody>
          <a:bodyPr/>
          <a:lstStyle/>
          <a:p>
            <a:r>
              <a:rPr lang="en-US"/>
              <a:t>AE, adverse event; Gr, grade.</a:t>
            </a:r>
          </a:p>
          <a:p>
            <a:r>
              <a:rPr lang="en-US" b="1"/>
              <a:t>Hillmen et al, Abstract LB1900 presented at EHA 2021</a:t>
            </a:r>
          </a:p>
        </p:txBody>
      </p:sp>
      <p:sp>
        <p:nvSpPr>
          <p:cNvPr id="10" name="Textplatzhalter 9">
            <a:extLst>
              <a:ext uri="{FF2B5EF4-FFF2-40B4-BE49-F238E27FC236}">
                <a16:creationId xmlns:a16="http://schemas.microsoft.com/office/drawing/2014/main" id="{F91AC7F2-B337-1C46-864D-470873A7BBDA}"/>
              </a:ext>
            </a:extLst>
          </p:cNvPr>
          <p:cNvSpPr>
            <a:spLocks noGrp="1"/>
          </p:cNvSpPr>
          <p:nvPr>
            <p:ph type="body" sz="quarter" idx="13"/>
          </p:nvPr>
        </p:nvSpPr>
        <p:spPr/>
        <p:txBody>
          <a:bodyPr/>
          <a:lstStyle/>
          <a:p>
            <a:r>
              <a:rPr lang="de-DE"/>
              <a:t>Most </a:t>
            </a:r>
            <a:r>
              <a:rPr lang="de-DE" err="1"/>
              <a:t>frequent</a:t>
            </a:r>
            <a:r>
              <a:rPr lang="de-DE"/>
              <a:t> AEs (&gt;10% all grades in </a:t>
            </a:r>
            <a:r>
              <a:rPr lang="de-DE" err="1"/>
              <a:t>either</a:t>
            </a:r>
            <a:r>
              <a:rPr lang="de-DE"/>
              <a:t> arm)</a:t>
            </a:r>
          </a:p>
        </p:txBody>
      </p:sp>
      <p:graphicFrame>
        <p:nvGraphicFramePr>
          <p:cNvPr id="5" name="Content Placeholder 3">
            <a:extLst>
              <a:ext uri="{FF2B5EF4-FFF2-40B4-BE49-F238E27FC236}">
                <a16:creationId xmlns:a16="http://schemas.microsoft.com/office/drawing/2014/main" id="{50E85800-FAB9-2943-BD8E-6A3420B8089B}"/>
              </a:ext>
            </a:extLst>
          </p:cNvPr>
          <p:cNvGraphicFramePr>
            <a:graphicFrameLocks/>
          </p:cNvGraphicFramePr>
          <p:nvPr>
            <p:extLst>
              <p:ext uri="{D42A27DB-BD31-4B8C-83A1-F6EECF244321}">
                <p14:modId xmlns:p14="http://schemas.microsoft.com/office/powerpoint/2010/main" val="3514060487"/>
              </p:ext>
            </p:extLst>
          </p:nvPr>
        </p:nvGraphicFramePr>
        <p:xfrm>
          <a:off x="410907" y="1804939"/>
          <a:ext cx="5548550" cy="3167381"/>
        </p:xfrm>
        <a:graphic>
          <a:graphicData uri="http://schemas.openxmlformats.org/drawingml/2006/table">
            <a:tbl>
              <a:tblPr firstRow="1" bandRow="1">
                <a:tableStyleId>{5C22544A-7EE6-4342-B048-85BDC9FD1C3A}</a:tableStyleId>
              </a:tblPr>
              <a:tblGrid>
                <a:gridCol w="2635200">
                  <a:extLst>
                    <a:ext uri="{9D8B030D-6E8A-4147-A177-3AD203B41FA5}">
                      <a16:colId xmlns:a16="http://schemas.microsoft.com/office/drawing/2014/main" val="2017853671"/>
                    </a:ext>
                  </a:extLst>
                </a:gridCol>
                <a:gridCol w="1456675">
                  <a:extLst>
                    <a:ext uri="{9D8B030D-6E8A-4147-A177-3AD203B41FA5}">
                      <a16:colId xmlns:a16="http://schemas.microsoft.com/office/drawing/2014/main" val="3593886090"/>
                    </a:ext>
                  </a:extLst>
                </a:gridCol>
                <a:gridCol w="1456675">
                  <a:extLst>
                    <a:ext uri="{9D8B030D-6E8A-4147-A177-3AD203B41FA5}">
                      <a16:colId xmlns:a16="http://schemas.microsoft.com/office/drawing/2014/main" val="171304123"/>
                    </a:ext>
                  </a:extLst>
                </a:gridCol>
              </a:tblGrid>
              <a:tr h="0">
                <a:tc>
                  <a:txBody>
                    <a:bodyPr/>
                    <a:lstStyle>
                      <a:lvl1pPr marL="0" algn="l" defTabSz="457200" rtl="0" eaLnBrk="1" latinLnBrk="0" hangingPunct="1">
                        <a:defRPr sz="1800" b="1" kern="1200">
                          <a:solidFill>
                            <a:schemeClr val="lt1"/>
                          </a:solidFill>
                          <a:latin typeface="Calibri" panose="020F0502020204030204"/>
                        </a:defRPr>
                      </a:lvl1pPr>
                      <a:lvl2pPr marL="457200" algn="l" defTabSz="457200" rtl="0" eaLnBrk="1" latinLnBrk="0" hangingPunct="1">
                        <a:defRPr sz="1800" b="1" kern="1200">
                          <a:solidFill>
                            <a:schemeClr val="lt1"/>
                          </a:solidFill>
                          <a:latin typeface="Calibri" panose="020F0502020204030204"/>
                        </a:defRPr>
                      </a:lvl2pPr>
                      <a:lvl3pPr marL="914400" algn="l" defTabSz="457200" rtl="0" eaLnBrk="1" latinLnBrk="0" hangingPunct="1">
                        <a:defRPr sz="1800" b="1" kern="1200">
                          <a:solidFill>
                            <a:schemeClr val="lt1"/>
                          </a:solidFill>
                          <a:latin typeface="Calibri" panose="020F0502020204030204"/>
                        </a:defRPr>
                      </a:lvl3pPr>
                      <a:lvl4pPr marL="1371600" algn="l" defTabSz="457200" rtl="0" eaLnBrk="1" latinLnBrk="0" hangingPunct="1">
                        <a:defRPr sz="1800" b="1" kern="1200">
                          <a:solidFill>
                            <a:schemeClr val="lt1"/>
                          </a:solidFill>
                          <a:latin typeface="Calibri" panose="020F0502020204030204"/>
                        </a:defRPr>
                      </a:lvl4pPr>
                      <a:lvl5pPr marL="1828800" algn="l" defTabSz="457200" rtl="0" eaLnBrk="1" latinLnBrk="0" hangingPunct="1">
                        <a:defRPr sz="1800" b="1" kern="1200">
                          <a:solidFill>
                            <a:schemeClr val="lt1"/>
                          </a:solidFill>
                          <a:latin typeface="Calibri" panose="020F0502020204030204"/>
                        </a:defRPr>
                      </a:lvl5pPr>
                      <a:lvl6pPr marL="2286000" algn="l" defTabSz="457200" rtl="0" eaLnBrk="1" latinLnBrk="0" hangingPunct="1">
                        <a:defRPr sz="1800" b="1" kern="1200">
                          <a:solidFill>
                            <a:schemeClr val="lt1"/>
                          </a:solidFill>
                          <a:latin typeface="Calibri" panose="020F0502020204030204"/>
                        </a:defRPr>
                      </a:lvl6pPr>
                      <a:lvl7pPr marL="2743200" algn="l" defTabSz="457200" rtl="0" eaLnBrk="1" latinLnBrk="0" hangingPunct="1">
                        <a:defRPr sz="1800" b="1" kern="1200">
                          <a:solidFill>
                            <a:schemeClr val="lt1"/>
                          </a:solidFill>
                          <a:latin typeface="Calibri" panose="020F0502020204030204"/>
                        </a:defRPr>
                      </a:lvl7pPr>
                      <a:lvl8pPr marL="3200400" algn="l" defTabSz="457200" rtl="0" eaLnBrk="1" latinLnBrk="0" hangingPunct="1">
                        <a:defRPr sz="1800" b="1" kern="1200">
                          <a:solidFill>
                            <a:schemeClr val="lt1"/>
                          </a:solidFill>
                          <a:latin typeface="Calibri" panose="020F0502020204030204"/>
                        </a:defRPr>
                      </a:lvl8pPr>
                      <a:lvl9pPr marL="3657600" algn="l" defTabSz="457200" rtl="0" eaLnBrk="1" latinLnBrk="0" hangingPunct="1">
                        <a:defRPr sz="1800" b="1" kern="1200">
                          <a:solidFill>
                            <a:schemeClr val="lt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a:ln>
                            <a:noFill/>
                          </a:ln>
                          <a:solidFill>
                            <a:schemeClr val="bg1"/>
                          </a:solidFill>
                          <a:effectLst/>
                          <a:uLnTx/>
                          <a:uFillTx/>
                          <a:latin typeface="+mn-lt"/>
                          <a:ea typeface="+mn-ea"/>
                          <a:cs typeface="Arial" panose="020B0604020202020204" pitchFamily="34" charset="0"/>
                        </a:rPr>
                        <a:t>Safety Analysis Population</a:t>
                      </a:r>
                    </a:p>
                  </a:txBody>
                  <a:tcPr anchor="ctr"/>
                </a:tc>
                <a:tc>
                  <a:txBody>
                    <a:bodyPr/>
                    <a:lstStyle/>
                    <a:p>
                      <a:pPr marL="0" marR="0" lvl="0" indent="0" algn="ctr" rtl="0">
                        <a:lnSpc>
                          <a:spcPct val="100000"/>
                        </a:lnSpc>
                        <a:spcBef>
                          <a:spcPts val="0"/>
                        </a:spcBef>
                        <a:spcAft>
                          <a:spcPts val="0"/>
                        </a:spcAft>
                        <a:buClrTx/>
                        <a:buSzTx/>
                        <a:buFontTx/>
                        <a:buNone/>
                      </a:pPr>
                      <a:r>
                        <a:rPr lang="en-US" sz="1200" b="1" u="none" strike="noStrike" kern="1200" cap="none" spc="0" normalizeH="0" baseline="0">
                          <a:ln>
                            <a:noFill/>
                          </a:ln>
                          <a:solidFill>
                            <a:schemeClr val="bg1"/>
                          </a:solidFill>
                          <a:effectLst/>
                          <a:uLnTx/>
                          <a:uFillTx/>
                          <a:latin typeface="+mn-lt"/>
                        </a:rPr>
                        <a:t>Zanubrutinib</a:t>
                      </a:r>
                      <a:r>
                        <a:rPr lang="en-US" sz="1200" b="1" u="none" strike="noStrike" kern="0" cap="none" spc="0" normalizeH="0" baseline="0">
                          <a:ln>
                            <a:noFill/>
                          </a:ln>
                          <a:solidFill>
                            <a:schemeClr val="bg1"/>
                          </a:solidFill>
                          <a:effectLst/>
                          <a:uLnTx/>
                          <a:uFillTx/>
                          <a:latin typeface="+mn-lt"/>
                        </a:rPr>
                        <a:t> </a:t>
                      </a:r>
                      <a:r>
                        <a:rPr lang="en-US" sz="1200" b="1" u="none" strike="noStrike" kern="1200" cap="none" spc="0" normalizeH="0" baseline="0">
                          <a:ln>
                            <a:noFill/>
                          </a:ln>
                          <a:solidFill>
                            <a:schemeClr val="bg1"/>
                          </a:solidFill>
                          <a:effectLst/>
                          <a:uLnTx/>
                          <a:uFillTx/>
                          <a:latin typeface="+mn-lt"/>
                        </a:rPr>
                        <a:t>(n=204) n (%)</a:t>
                      </a:r>
                      <a:endParaRPr kumimoji="0" lang="en-US" sz="1200">
                        <a:solidFill>
                          <a:schemeClr val="bg1"/>
                        </a:solidFill>
                        <a:latin typeface="+mn-lt"/>
                        <a:cs typeface="Arial" panose="020B0604020202020204" pitchFamily="34" charset="0"/>
                      </a:endParaRPr>
                    </a:p>
                  </a:txBody>
                  <a:tcPr marL="121920" marR="121920" marT="60960" marB="60960" anchor="ctr">
                    <a:solidFill>
                      <a:schemeClr val="accent5"/>
                    </a:solidFill>
                  </a:tcPr>
                </a:tc>
                <a:tc>
                  <a:txBody>
                    <a:bodyPr/>
                    <a:lstStyle/>
                    <a:p>
                      <a:pPr marL="0" marR="0" lvl="0" indent="0" algn="ctr" rtl="0">
                        <a:lnSpc>
                          <a:spcPct val="100000"/>
                        </a:lnSpc>
                        <a:spcBef>
                          <a:spcPts val="0"/>
                        </a:spcBef>
                        <a:spcAft>
                          <a:spcPts val="0"/>
                        </a:spcAft>
                        <a:buClrTx/>
                        <a:buSzTx/>
                        <a:buFontTx/>
                        <a:buNone/>
                      </a:pPr>
                      <a:r>
                        <a:rPr lang="en-US" sz="1200" b="1" u="none" strike="noStrike" kern="1200" cap="none" spc="0" normalizeH="0" baseline="0">
                          <a:ln>
                            <a:noFill/>
                          </a:ln>
                          <a:solidFill>
                            <a:schemeClr val="bg1"/>
                          </a:solidFill>
                          <a:effectLst/>
                          <a:uLnTx/>
                          <a:uFillTx/>
                          <a:latin typeface="+mn-lt"/>
                        </a:rPr>
                        <a:t>Ibrutinib</a:t>
                      </a:r>
                      <a:r>
                        <a:rPr lang="en-US" sz="1200" b="1" u="none" strike="noStrike" kern="0" cap="none" spc="0" normalizeH="0" baseline="0">
                          <a:ln>
                            <a:noFill/>
                          </a:ln>
                          <a:solidFill>
                            <a:schemeClr val="bg1"/>
                          </a:solidFill>
                          <a:effectLst/>
                          <a:uLnTx/>
                          <a:uFillTx/>
                          <a:latin typeface="+mn-lt"/>
                        </a:rPr>
                        <a:t> </a:t>
                      </a:r>
                    </a:p>
                    <a:p>
                      <a:pPr marL="0" marR="0" lvl="0" indent="0" algn="ctr" rtl="0">
                        <a:lnSpc>
                          <a:spcPct val="100000"/>
                        </a:lnSpc>
                        <a:spcBef>
                          <a:spcPts val="0"/>
                        </a:spcBef>
                        <a:spcAft>
                          <a:spcPts val="0"/>
                        </a:spcAft>
                        <a:buClrTx/>
                        <a:buSzTx/>
                        <a:buFontTx/>
                        <a:buNone/>
                      </a:pPr>
                      <a:r>
                        <a:rPr lang="en-US" sz="1200" b="1" u="none" strike="noStrike" kern="1200" cap="none" spc="0" normalizeH="0" baseline="0">
                          <a:ln>
                            <a:noFill/>
                          </a:ln>
                          <a:solidFill>
                            <a:schemeClr val="bg1"/>
                          </a:solidFill>
                          <a:effectLst/>
                          <a:uLnTx/>
                          <a:uFillTx/>
                          <a:latin typeface="+mn-lt"/>
                        </a:rPr>
                        <a:t>(n=207) n (%)</a:t>
                      </a:r>
                      <a:endParaRPr kumimoji="0" lang="en-US" sz="1200">
                        <a:solidFill>
                          <a:schemeClr val="bg1"/>
                        </a:solidFill>
                        <a:latin typeface="+mn-lt"/>
                        <a:cs typeface="Arial" panose="020B0604020202020204" pitchFamily="34" charset="0"/>
                      </a:endParaRPr>
                    </a:p>
                  </a:txBody>
                  <a:tcPr marL="121920" marR="121920" marT="60960" marB="60960" anchor="ctr">
                    <a:solidFill>
                      <a:schemeClr val="accent4"/>
                    </a:solidFill>
                  </a:tcPr>
                </a:tc>
                <a:extLst>
                  <a:ext uri="{0D108BD9-81ED-4DB2-BD59-A6C34878D82A}">
                    <a16:rowId xmlns:a16="http://schemas.microsoft.com/office/drawing/2014/main" val="146212067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a:solidFill>
                            <a:schemeClr val="tx1"/>
                          </a:solidFill>
                          <a:latin typeface="+mn-lt"/>
                        </a:rPr>
                        <a:t>Any AE</a:t>
                      </a:r>
                      <a:endParaRPr lang="en-US" sz="1200" b="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195 (95.6)</a:t>
                      </a:r>
                      <a:endParaRPr lang="en-US" sz="120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205 (99.0)</a:t>
                      </a:r>
                      <a:endParaRPr lang="en-US" sz="1200" kern="1200">
                        <a:solidFill>
                          <a:schemeClr val="tx1"/>
                        </a:solidFill>
                        <a:latin typeface="+mn-lt"/>
                        <a:ea typeface="+mn-ea"/>
                        <a:cs typeface="Arial" panose="020B0604020202020204" pitchFamily="34" charset="0"/>
                      </a:endParaRPr>
                    </a:p>
                  </a:txBody>
                  <a:tcPr marT="54000" marB="54000" anchor="ctr"/>
                </a:tc>
                <a:extLst>
                  <a:ext uri="{0D108BD9-81ED-4DB2-BD59-A6C34878D82A}">
                    <a16:rowId xmlns:a16="http://schemas.microsoft.com/office/drawing/2014/main" val="352818909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a:solidFill>
                            <a:schemeClr val="tx1"/>
                          </a:solidFill>
                          <a:latin typeface="+mn-lt"/>
                          <a:ea typeface="+mn-ea"/>
                          <a:cs typeface="+mn-cs"/>
                        </a:rPr>
                        <a:t>Any grade ≥3 AE</a:t>
                      </a:r>
                    </a:p>
                  </a:txBody>
                  <a:tcPr marT="54000" marB="54000" anchor="ctr"/>
                </a:tc>
                <a:tc>
                  <a:txBody>
                    <a:bodyPr/>
                    <a:lstStyle/>
                    <a:p>
                      <a:pPr marL="0" marR="0" algn="ctr">
                        <a:lnSpc>
                          <a:spcPts val="1035"/>
                        </a:lnSpc>
                        <a:spcBef>
                          <a:spcPts val="100"/>
                        </a:spcBef>
                        <a:spcAft>
                          <a:spcPts val="100"/>
                        </a:spcAft>
                      </a:pPr>
                      <a:r>
                        <a:rPr lang="en-US" sz="1200">
                          <a:solidFill>
                            <a:schemeClr val="tx1"/>
                          </a:solidFill>
                          <a:effectLst/>
                          <a:latin typeface="+mn-lt"/>
                        </a:rPr>
                        <a:t>114 (55.9)</a:t>
                      </a:r>
                    </a:p>
                  </a:txBody>
                  <a:tcPr marL="16933" marR="16933" marT="54000" marB="54000" anchor="ctr"/>
                </a:tc>
                <a:tc>
                  <a:txBody>
                    <a:bodyPr/>
                    <a:lstStyle/>
                    <a:p>
                      <a:pPr marL="0" marR="0" algn="ctr">
                        <a:lnSpc>
                          <a:spcPts val="1035"/>
                        </a:lnSpc>
                        <a:spcBef>
                          <a:spcPts val="100"/>
                        </a:spcBef>
                        <a:spcAft>
                          <a:spcPts val="100"/>
                        </a:spcAft>
                      </a:pPr>
                      <a:r>
                        <a:rPr lang="en-US" sz="1200">
                          <a:solidFill>
                            <a:schemeClr val="tx1"/>
                          </a:solidFill>
                          <a:effectLst/>
                          <a:latin typeface="+mn-lt"/>
                        </a:rPr>
                        <a:t>106 (51.2)</a:t>
                      </a:r>
                    </a:p>
                  </a:txBody>
                  <a:tcPr marL="16933" marR="16933" marT="54000" marB="54000" anchor="ctr"/>
                </a:tc>
                <a:extLst>
                  <a:ext uri="{0D108BD9-81ED-4DB2-BD59-A6C34878D82A}">
                    <a16:rowId xmlns:a16="http://schemas.microsoft.com/office/drawing/2014/main" val="241371003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a:solidFill>
                            <a:schemeClr val="tx1"/>
                          </a:solidFill>
                          <a:latin typeface="+mn-lt"/>
                        </a:rPr>
                        <a:t>Serious AEs</a:t>
                      </a:r>
                      <a:endParaRPr lang="en-US" sz="1200" b="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56 (27.5)</a:t>
                      </a:r>
                      <a:endParaRPr lang="en-US" sz="120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67 (32.4)</a:t>
                      </a:r>
                      <a:endParaRPr lang="en-US" sz="1200" kern="1200">
                        <a:solidFill>
                          <a:schemeClr val="tx1"/>
                        </a:solidFill>
                        <a:latin typeface="+mn-lt"/>
                        <a:ea typeface="+mn-ea"/>
                        <a:cs typeface="Arial" panose="020B0604020202020204" pitchFamily="34" charset="0"/>
                      </a:endParaRPr>
                    </a:p>
                  </a:txBody>
                  <a:tcPr marT="54000" marB="54000" anchor="ctr"/>
                </a:tc>
                <a:extLst>
                  <a:ext uri="{0D108BD9-81ED-4DB2-BD59-A6C34878D82A}">
                    <a16:rowId xmlns:a16="http://schemas.microsoft.com/office/drawing/2014/main" val="36902485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mn-cs"/>
                        </a:rPr>
                        <a:t>Fatal AEs</a:t>
                      </a: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mn-cs"/>
                        </a:rPr>
                        <a:t>8 (3.9)</a:t>
                      </a: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mn-cs"/>
                        </a:rPr>
                        <a:t>12 (5.8)</a:t>
                      </a:r>
                    </a:p>
                  </a:txBody>
                  <a:tcPr marT="54000" marB="54000" anchor="ctr"/>
                </a:tc>
                <a:extLst>
                  <a:ext uri="{0D108BD9-81ED-4DB2-BD59-A6C34878D82A}">
                    <a16:rowId xmlns:a16="http://schemas.microsoft.com/office/drawing/2014/main" val="2092097836"/>
                  </a:ext>
                </a:extLst>
              </a:tr>
              <a:tr h="4606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a:solidFill>
                          <a:schemeClr val="tx1"/>
                        </a:solidFill>
                        <a:latin typeface="+mn-lt"/>
                        <a:ea typeface="+mn-ea"/>
                        <a:cs typeface="+mn-cs"/>
                      </a:endParaRPr>
                    </a:p>
                  </a:txBody>
                  <a:tcPr marT="54000" marB="5400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kern="1200">
                        <a:solidFill>
                          <a:schemeClr val="tx1"/>
                        </a:solidFill>
                        <a:latin typeface="+mn-lt"/>
                        <a:ea typeface="+mn-ea"/>
                        <a:cs typeface="+mn-cs"/>
                      </a:endParaRPr>
                    </a:p>
                  </a:txBody>
                  <a:tcPr marT="54000" marB="54000" anchor="c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kern="1200">
                        <a:solidFill>
                          <a:schemeClr val="tx1"/>
                        </a:solidFill>
                        <a:latin typeface="+mn-lt"/>
                        <a:ea typeface="+mn-ea"/>
                        <a:cs typeface="+mn-cs"/>
                      </a:endParaRPr>
                    </a:p>
                  </a:txBody>
                  <a:tcPr marT="54000" marB="54000" anchor="ctr">
                    <a:solidFill>
                      <a:schemeClr val="bg1"/>
                    </a:solidFill>
                  </a:tcPr>
                </a:tc>
                <a:extLst>
                  <a:ext uri="{0D108BD9-81ED-4DB2-BD59-A6C34878D82A}">
                    <a16:rowId xmlns:a16="http://schemas.microsoft.com/office/drawing/2014/main" val="367910762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a:solidFill>
                            <a:schemeClr val="tx1"/>
                          </a:solidFill>
                          <a:latin typeface="+mn-lt"/>
                        </a:rPr>
                        <a:t>AEs leading to dose reduction</a:t>
                      </a:r>
                      <a:endParaRPr lang="en-US" sz="1200" b="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23 (11.3)</a:t>
                      </a:r>
                      <a:endParaRPr lang="en-US" sz="1200" kern="1200">
                        <a:solidFill>
                          <a:schemeClr val="tx1"/>
                        </a:solidFill>
                        <a:latin typeface="+mn-lt"/>
                        <a:ea typeface="+mn-ea"/>
                        <a:cs typeface="Arial" panose="020B0604020202020204" pitchFamily="34" charset="0"/>
                      </a:endParaRPr>
                    </a:p>
                  </a:txBody>
                  <a:tcPr marL="0" marR="0"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25 (12.1)</a:t>
                      </a:r>
                      <a:endParaRPr lang="en-US" sz="1200" kern="1200">
                        <a:solidFill>
                          <a:schemeClr val="tx1"/>
                        </a:solidFill>
                        <a:latin typeface="+mn-lt"/>
                        <a:ea typeface="+mn-ea"/>
                        <a:cs typeface="Arial" panose="020B0604020202020204" pitchFamily="34" charset="0"/>
                      </a:endParaRPr>
                    </a:p>
                  </a:txBody>
                  <a:tcPr marL="0" marR="0" marT="54000" marB="54000" anchor="ctr"/>
                </a:tc>
                <a:extLst>
                  <a:ext uri="{0D108BD9-81ED-4DB2-BD59-A6C34878D82A}">
                    <a16:rowId xmlns:a16="http://schemas.microsoft.com/office/drawing/2014/main" val="347471820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a:solidFill>
                            <a:schemeClr val="tx1"/>
                          </a:solidFill>
                          <a:latin typeface="+mn-lt"/>
                        </a:rPr>
                        <a:t>AEs leading to dose interruption</a:t>
                      </a:r>
                      <a:endParaRPr lang="en-US" sz="1200" b="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81 (39.7)</a:t>
                      </a:r>
                      <a:endParaRPr lang="en-US" sz="1200" kern="1200">
                        <a:solidFill>
                          <a:schemeClr val="tx1"/>
                        </a:solidFill>
                        <a:latin typeface="+mn-lt"/>
                        <a:ea typeface="+mn-ea"/>
                        <a:cs typeface="Arial" panose="020B0604020202020204" pitchFamily="34" charset="0"/>
                      </a:endParaRPr>
                    </a:p>
                  </a:txBody>
                  <a:tcPr marL="0" marR="0"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84 (40.6)</a:t>
                      </a:r>
                      <a:endParaRPr lang="en-US" sz="1200" kern="1200">
                        <a:solidFill>
                          <a:schemeClr val="tx1"/>
                        </a:solidFill>
                        <a:latin typeface="+mn-lt"/>
                        <a:ea typeface="+mn-ea"/>
                        <a:cs typeface="Arial" panose="020B0604020202020204" pitchFamily="34" charset="0"/>
                      </a:endParaRPr>
                    </a:p>
                  </a:txBody>
                  <a:tcPr marL="0" marR="0" marT="54000" marB="54000" anchor="ctr"/>
                </a:tc>
                <a:extLst>
                  <a:ext uri="{0D108BD9-81ED-4DB2-BD59-A6C34878D82A}">
                    <a16:rowId xmlns:a16="http://schemas.microsoft.com/office/drawing/2014/main" val="262774484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a:solidFill>
                            <a:schemeClr val="tx1"/>
                          </a:solidFill>
                          <a:latin typeface="+mn-lt"/>
                        </a:rPr>
                        <a:t>AEs leading to treatment discontinuation</a:t>
                      </a:r>
                      <a:endParaRPr lang="en-US" sz="1200" b="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16 (7.8)</a:t>
                      </a:r>
                      <a:endParaRPr lang="en-US" sz="1200" kern="1200">
                        <a:solidFill>
                          <a:schemeClr val="tx1"/>
                        </a:solidFill>
                        <a:latin typeface="+mn-lt"/>
                        <a:ea typeface="+mn-ea"/>
                        <a:cs typeface="Arial" panose="020B0604020202020204" pitchFamily="34" charset="0"/>
                      </a:endParaRPr>
                    </a:p>
                  </a:txBody>
                  <a:tcPr marL="0" marR="0"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27 (13.0)</a:t>
                      </a:r>
                      <a:endParaRPr lang="en-US" sz="1200" kern="1200">
                        <a:solidFill>
                          <a:schemeClr val="tx1"/>
                        </a:solidFill>
                        <a:latin typeface="+mn-lt"/>
                        <a:ea typeface="+mn-ea"/>
                        <a:cs typeface="Arial" panose="020B0604020202020204" pitchFamily="34" charset="0"/>
                      </a:endParaRPr>
                    </a:p>
                  </a:txBody>
                  <a:tcPr marL="0" marR="0" marT="54000" marB="54000" anchor="ctr"/>
                </a:tc>
                <a:extLst>
                  <a:ext uri="{0D108BD9-81ED-4DB2-BD59-A6C34878D82A}">
                    <a16:rowId xmlns:a16="http://schemas.microsoft.com/office/drawing/2014/main" val="3265485789"/>
                  </a:ext>
                </a:extLst>
              </a:tr>
            </a:tbl>
          </a:graphicData>
        </a:graphic>
      </p:graphicFrame>
      <p:graphicFrame>
        <p:nvGraphicFramePr>
          <p:cNvPr id="8" name="Content Placeholder 3">
            <a:extLst>
              <a:ext uri="{FF2B5EF4-FFF2-40B4-BE49-F238E27FC236}">
                <a16:creationId xmlns:a16="http://schemas.microsoft.com/office/drawing/2014/main" id="{C4E207FA-1C19-F44C-B0F2-2FE22B19E045}"/>
              </a:ext>
            </a:extLst>
          </p:cNvPr>
          <p:cNvGraphicFramePr>
            <a:graphicFrameLocks/>
          </p:cNvGraphicFramePr>
          <p:nvPr>
            <p:extLst>
              <p:ext uri="{D42A27DB-BD31-4B8C-83A1-F6EECF244321}">
                <p14:modId xmlns:p14="http://schemas.microsoft.com/office/powerpoint/2010/main" val="3097931375"/>
              </p:ext>
            </p:extLst>
          </p:nvPr>
        </p:nvGraphicFramePr>
        <p:xfrm>
          <a:off x="6242124" y="1804938"/>
          <a:ext cx="5551200" cy="3870240"/>
        </p:xfrm>
        <a:graphic>
          <a:graphicData uri="http://schemas.openxmlformats.org/drawingml/2006/table">
            <a:tbl>
              <a:tblPr firstRow="1" bandRow="1">
                <a:tableStyleId>{5C22544A-7EE6-4342-B048-85BDC9FD1C3A}</a:tableStyleId>
              </a:tblPr>
              <a:tblGrid>
                <a:gridCol w="2635200">
                  <a:extLst>
                    <a:ext uri="{9D8B030D-6E8A-4147-A177-3AD203B41FA5}">
                      <a16:colId xmlns:a16="http://schemas.microsoft.com/office/drawing/2014/main" val="2017853671"/>
                    </a:ext>
                  </a:extLst>
                </a:gridCol>
                <a:gridCol w="1458000">
                  <a:extLst>
                    <a:ext uri="{9D8B030D-6E8A-4147-A177-3AD203B41FA5}">
                      <a16:colId xmlns:a16="http://schemas.microsoft.com/office/drawing/2014/main" val="3593886090"/>
                    </a:ext>
                  </a:extLst>
                </a:gridCol>
                <a:gridCol w="1458000">
                  <a:extLst>
                    <a:ext uri="{9D8B030D-6E8A-4147-A177-3AD203B41FA5}">
                      <a16:colId xmlns:a16="http://schemas.microsoft.com/office/drawing/2014/main" val="171304123"/>
                    </a:ext>
                  </a:extLst>
                </a:gridCol>
              </a:tblGrid>
              <a:tr h="425752">
                <a:tc>
                  <a:txBody>
                    <a:bodyPr/>
                    <a:lstStyle>
                      <a:lvl1pPr marL="0" algn="l" defTabSz="457200" rtl="0" eaLnBrk="1" latinLnBrk="0" hangingPunct="1">
                        <a:defRPr sz="1800" b="1" kern="1200">
                          <a:solidFill>
                            <a:schemeClr val="lt1"/>
                          </a:solidFill>
                          <a:latin typeface="Calibri" panose="020F0502020204030204"/>
                        </a:defRPr>
                      </a:lvl1pPr>
                      <a:lvl2pPr marL="457200" algn="l" defTabSz="457200" rtl="0" eaLnBrk="1" latinLnBrk="0" hangingPunct="1">
                        <a:defRPr sz="1800" b="1" kern="1200">
                          <a:solidFill>
                            <a:schemeClr val="lt1"/>
                          </a:solidFill>
                          <a:latin typeface="Calibri" panose="020F0502020204030204"/>
                        </a:defRPr>
                      </a:lvl2pPr>
                      <a:lvl3pPr marL="914400" algn="l" defTabSz="457200" rtl="0" eaLnBrk="1" latinLnBrk="0" hangingPunct="1">
                        <a:defRPr sz="1800" b="1" kern="1200">
                          <a:solidFill>
                            <a:schemeClr val="lt1"/>
                          </a:solidFill>
                          <a:latin typeface="Calibri" panose="020F0502020204030204"/>
                        </a:defRPr>
                      </a:lvl3pPr>
                      <a:lvl4pPr marL="1371600" algn="l" defTabSz="457200" rtl="0" eaLnBrk="1" latinLnBrk="0" hangingPunct="1">
                        <a:defRPr sz="1800" b="1" kern="1200">
                          <a:solidFill>
                            <a:schemeClr val="lt1"/>
                          </a:solidFill>
                          <a:latin typeface="Calibri" panose="020F0502020204030204"/>
                        </a:defRPr>
                      </a:lvl4pPr>
                      <a:lvl5pPr marL="1828800" algn="l" defTabSz="457200" rtl="0" eaLnBrk="1" latinLnBrk="0" hangingPunct="1">
                        <a:defRPr sz="1800" b="1" kern="1200">
                          <a:solidFill>
                            <a:schemeClr val="lt1"/>
                          </a:solidFill>
                          <a:latin typeface="Calibri" panose="020F0502020204030204"/>
                        </a:defRPr>
                      </a:lvl5pPr>
                      <a:lvl6pPr marL="2286000" algn="l" defTabSz="457200" rtl="0" eaLnBrk="1" latinLnBrk="0" hangingPunct="1">
                        <a:defRPr sz="1800" b="1" kern="1200">
                          <a:solidFill>
                            <a:schemeClr val="lt1"/>
                          </a:solidFill>
                          <a:latin typeface="Calibri" panose="020F0502020204030204"/>
                        </a:defRPr>
                      </a:lvl6pPr>
                      <a:lvl7pPr marL="2743200" algn="l" defTabSz="457200" rtl="0" eaLnBrk="1" latinLnBrk="0" hangingPunct="1">
                        <a:defRPr sz="1800" b="1" kern="1200">
                          <a:solidFill>
                            <a:schemeClr val="lt1"/>
                          </a:solidFill>
                          <a:latin typeface="Calibri" panose="020F0502020204030204"/>
                        </a:defRPr>
                      </a:lvl7pPr>
                      <a:lvl8pPr marL="3200400" algn="l" defTabSz="457200" rtl="0" eaLnBrk="1" latinLnBrk="0" hangingPunct="1">
                        <a:defRPr sz="1800" b="1" kern="1200">
                          <a:solidFill>
                            <a:schemeClr val="lt1"/>
                          </a:solidFill>
                          <a:latin typeface="Calibri" panose="020F0502020204030204"/>
                        </a:defRPr>
                      </a:lvl8pPr>
                      <a:lvl9pPr marL="3657600" algn="l" defTabSz="457200" rtl="0" eaLnBrk="1" latinLnBrk="0" hangingPunct="1">
                        <a:defRPr sz="1800" b="1" kern="1200">
                          <a:solidFill>
                            <a:schemeClr val="lt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a:ln>
                            <a:noFill/>
                          </a:ln>
                          <a:solidFill>
                            <a:schemeClr val="bg1"/>
                          </a:solidFill>
                          <a:effectLst/>
                          <a:uLnTx/>
                          <a:uFillTx/>
                          <a:latin typeface="+mn-lt"/>
                          <a:ea typeface="+mn-ea"/>
                          <a:cs typeface="Arial" panose="020B0604020202020204" pitchFamily="34" charset="0"/>
                        </a:rPr>
                        <a:t>Safety Analysis Population</a:t>
                      </a:r>
                    </a:p>
                  </a:txBody>
                  <a:tcPr anchor="ctr"/>
                </a:tc>
                <a:tc>
                  <a:txBody>
                    <a:bodyPr/>
                    <a:lstStyle/>
                    <a:p>
                      <a:pPr marL="0" marR="0" lvl="0" indent="0" algn="ctr" rtl="0">
                        <a:lnSpc>
                          <a:spcPct val="100000"/>
                        </a:lnSpc>
                        <a:spcBef>
                          <a:spcPts val="0"/>
                        </a:spcBef>
                        <a:spcAft>
                          <a:spcPts val="0"/>
                        </a:spcAft>
                        <a:buClrTx/>
                        <a:buSzTx/>
                        <a:buFontTx/>
                        <a:buNone/>
                      </a:pPr>
                      <a:r>
                        <a:rPr lang="en-US" sz="1200" b="1" u="none" strike="noStrike" kern="1200" cap="none" spc="0" normalizeH="0" baseline="0">
                          <a:ln>
                            <a:noFill/>
                          </a:ln>
                          <a:solidFill>
                            <a:schemeClr val="bg1"/>
                          </a:solidFill>
                          <a:effectLst/>
                          <a:uLnTx/>
                          <a:uFillTx/>
                          <a:latin typeface="+mn-lt"/>
                        </a:rPr>
                        <a:t>Zanubrutinib</a:t>
                      </a:r>
                      <a:r>
                        <a:rPr lang="en-US" sz="1200" b="1" u="none" strike="noStrike" kern="0" cap="none" spc="0" normalizeH="0" baseline="0">
                          <a:ln>
                            <a:noFill/>
                          </a:ln>
                          <a:solidFill>
                            <a:schemeClr val="bg1"/>
                          </a:solidFill>
                          <a:effectLst/>
                          <a:uLnTx/>
                          <a:uFillTx/>
                          <a:latin typeface="+mn-lt"/>
                        </a:rPr>
                        <a:t> </a:t>
                      </a:r>
                      <a:r>
                        <a:rPr lang="en-US" sz="1200" b="1" u="none" strike="noStrike" kern="1200" cap="none" spc="0" normalizeH="0" baseline="0">
                          <a:ln>
                            <a:noFill/>
                          </a:ln>
                          <a:solidFill>
                            <a:schemeClr val="bg1"/>
                          </a:solidFill>
                          <a:effectLst/>
                          <a:uLnTx/>
                          <a:uFillTx/>
                          <a:latin typeface="+mn-lt"/>
                        </a:rPr>
                        <a:t>(n=204), n (%)</a:t>
                      </a:r>
                      <a:endParaRPr kumimoji="0" lang="en-US" sz="1200">
                        <a:solidFill>
                          <a:schemeClr val="bg1"/>
                        </a:solidFill>
                        <a:latin typeface="+mn-lt"/>
                        <a:cs typeface="Arial" panose="020B0604020202020204" pitchFamily="34" charset="0"/>
                      </a:endParaRPr>
                    </a:p>
                  </a:txBody>
                  <a:tcPr marL="121920" marR="121920" marT="60960" marB="60960" anchor="ctr">
                    <a:solidFill>
                      <a:schemeClr val="accent5"/>
                    </a:solidFill>
                  </a:tcPr>
                </a:tc>
                <a:tc>
                  <a:txBody>
                    <a:bodyPr/>
                    <a:lstStyle/>
                    <a:p>
                      <a:pPr marL="0" marR="0" lvl="0" indent="0" algn="ctr" rtl="0">
                        <a:lnSpc>
                          <a:spcPct val="100000"/>
                        </a:lnSpc>
                        <a:spcBef>
                          <a:spcPts val="0"/>
                        </a:spcBef>
                        <a:spcAft>
                          <a:spcPts val="0"/>
                        </a:spcAft>
                        <a:buClrTx/>
                        <a:buSzTx/>
                        <a:buFontTx/>
                        <a:buNone/>
                      </a:pPr>
                      <a:r>
                        <a:rPr lang="en-US" sz="1200" b="1" u="none" strike="noStrike" kern="1200" cap="none" spc="0" normalizeH="0" baseline="0">
                          <a:ln>
                            <a:noFill/>
                          </a:ln>
                          <a:solidFill>
                            <a:schemeClr val="bg1"/>
                          </a:solidFill>
                          <a:effectLst/>
                          <a:uLnTx/>
                          <a:uFillTx/>
                          <a:latin typeface="+mn-lt"/>
                        </a:rPr>
                        <a:t>Ibrutinib</a:t>
                      </a:r>
                      <a:r>
                        <a:rPr lang="en-US" sz="1200" b="1" u="none" strike="noStrike" kern="0" cap="none" spc="0" normalizeH="0" baseline="0">
                          <a:ln>
                            <a:noFill/>
                          </a:ln>
                          <a:solidFill>
                            <a:schemeClr val="bg1"/>
                          </a:solidFill>
                          <a:effectLst/>
                          <a:uLnTx/>
                          <a:uFillTx/>
                          <a:latin typeface="+mn-lt"/>
                        </a:rPr>
                        <a:t> </a:t>
                      </a:r>
                      <a:r>
                        <a:rPr lang="en-US" sz="1200" b="1" u="none" strike="noStrike" kern="1200" cap="none" spc="0" normalizeH="0" baseline="0">
                          <a:ln>
                            <a:noFill/>
                          </a:ln>
                          <a:solidFill>
                            <a:schemeClr val="bg1"/>
                          </a:solidFill>
                          <a:effectLst/>
                          <a:uLnTx/>
                          <a:uFillTx/>
                          <a:latin typeface="+mn-lt"/>
                        </a:rPr>
                        <a:t>(n=207), n (%)</a:t>
                      </a:r>
                      <a:endParaRPr kumimoji="0" lang="en-US" sz="1200">
                        <a:solidFill>
                          <a:schemeClr val="bg1"/>
                        </a:solidFill>
                        <a:latin typeface="+mn-lt"/>
                        <a:cs typeface="Arial" panose="020B0604020202020204" pitchFamily="34" charset="0"/>
                      </a:endParaRPr>
                    </a:p>
                  </a:txBody>
                  <a:tcPr marL="121920" marR="121920" marT="60960" marB="60960" anchor="ctr">
                    <a:solidFill>
                      <a:schemeClr val="accent4"/>
                    </a:solidFill>
                  </a:tcPr>
                </a:tc>
                <a:extLst>
                  <a:ext uri="{0D108BD9-81ED-4DB2-BD59-A6C34878D82A}">
                    <a16:rowId xmlns:a16="http://schemas.microsoft.com/office/drawing/2014/main" val="1462120678"/>
                  </a:ext>
                </a:extLst>
              </a:tr>
              <a:tr h="2394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kern="1200">
                          <a:solidFill>
                            <a:schemeClr val="tx1"/>
                          </a:solidFill>
                          <a:latin typeface="+mn-lt"/>
                        </a:rPr>
                        <a:t>Patients with any AE</a:t>
                      </a:r>
                      <a:endParaRPr lang="en-US" sz="1200" b="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195 (95.6)</a:t>
                      </a:r>
                      <a:endParaRPr lang="en-US" sz="120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205 (99.0)</a:t>
                      </a:r>
                      <a:endParaRPr lang="en-US" sz="1200" kern="1200">
                        <a:solidFill>
                          <a:schemeClr val="tx1"/>
                        </a:solidFill>
                        <a:latin typeface="+mn-lt"/>
                        <a:ea typeface="+mn-ea"/>
                        <a:cs typeface="Arial" panose="020B0604020202020204" pitchFamily="34" charset="0"/>
                      </a:endParaRPr>
                    </a:p>
                  </a:txBody>
                  <a:tcPr marT="54000" marB="54000" anchor="ctr"/>
                </a:tc>
                <a:extLst>
                  <a:ext uri="{0D108BD9-81ED-4DB2-BD59-A6C34878D82A}">
                    <a16:rowId xmlns:a16="http://schemas.microsoft.com/office/drawing/2014/main" val="3528189097"/>
                  </a:ext>
                </a:extLst>
              </a:tr>
              <a:tr h="1596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     *Diarrhea </a:t>
                      </a:r>
                      <a:endParaRPr lang="en-US" sz="120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34 (16.7)</a:t>
                      </a:r>
                      <a:endParaRPr lang="en-US" sz="120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40 (19.3)</a:t>
                      </a:r>
                      <a:endParaRPr lang="en-US" sz="1200" kern="1200">
                        <a:solidFill>
                          <a:schemeClr val="tx1"/>
                        </a:solidFill>
                        <a:latin typeface="+mn-lt"/>
                        <a:ea typeface="+mn-ea"/>
                        <a:cs typeface="Arial" panose="020B0604020202020204" pitchFamily="34" charset="0"/>
                      </a:endParaRPr>
                    </a:p>
                  </a:txBody>
                  <a:tcPr marT="54000" marB="54000" anchor="ctr"/>
                </a:tc>
                <a:extLst>
                  <a:ext uri="{0D108BD9-81ED-4DB2-BD59-A6C34878D82A}">
                    <a16:rowId xmlns:a16="http://schemas.microsoft.com/office/drawing/2014/main" val="2413710037"/>
                  </a:ext>
                </a:extLst>
              </a:tr>
              <a:tr h="1596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     Neutropenia </a:t>
                      </a:r>
                      <a:endParaRPr lang="en-US" sz="120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40 (19.6)</a:t>
                      </a:r>
                      <a:endParaRPr lang="en-US" sz="120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32 (15.5)</a:t>
                      </a:r>
                      <a:endParaRPr lang="en-US" sz="1200" kern="1200">
                        <a:solidFill>
                          <a:schemeClr val="tx1"/>
                        </a:solidFill>
                        <a:latin typeface="+mn-lt"/>
                        <a:ea typeface="+mn-ea"/>
                        <a:cs typeface="Arial" panose="020B0604020202020204" pitchFamily="34" charset="0"/>
                      </a:endParaRPr>
                    </a:p>
                  </a:txBody>
                  <a:tcPr marT="54000" marB="54000" anchor="ctr"/>
                </a:tc>
                <a:extLst>
                  <a:ext uri="{0D108BD9-81ED-4DB2-BD59-A6C34878D82A}">
                    <a16:rowId xmlns:a16="http://schemas.microsoft.com/office/drawing/2014/main" val="369024856"/>
                  </a:ext>
                </a:extLst>
              </a:tr>
              <a:tr h="1596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     Anemia </a:t>
                      </a:r>
                      <a:endParaRPr lang="en-US" sz="120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27 (13.2)</a:t>
                      </a:r>
                      <a:endParaRPr lang="en-US" sz="1200" kern="1200">
                        <a:solidFill>
                          <a:schemeClr val="tx1"/>
                        </a:solidFill>
                        <a:latin typeface="+mn-lt"/>
                        <a:ea typeface="+mn-ea"/>
                        <a:cs typeface="Arial" panose="020B0604020202020204" pitchFamily="34" charset="0"/>
                      </a:endParaRPr>
                    </a:p>
                  </a:txBody>
                  <a:tcPr marL="0" marR="0"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31 (15.0)</a:t>
                      </a:r>
                      <a:endParaRPr lang="en-US" sz="1200" kern="1200">
                        <a:solidFill>
                          <a:schemeClr val="tx1"/>
                        </a:solidFill>
                        <a:latin typeface="+mn-lt"/>
                        <a:ea typeface="+mn-ea"/>
                        <a:cs typeface="Arial" panose="020B0604020202020204" pitchFamily="34" charset="0"/>
                      </a:endParaRPr>
                    </a:p>
                  </a:txBody>
                  <a:tcPr marL="0" marR="0" marT="54000" marB="54000" anchor="ctr"/>
                </a:tc>
                <a:extLst>
                  <a:ext uri="{0D108BD9-81ED-4DB2-BD59-A6C34878D82A}">
                    <a16:rowId xmlns:a16="http://schemas.microsoft.com/office/drawing/2014/main" val="3474718206"/>
                  </a:ext>
                </a:extLst>
              </a:tr>
              <a:tr h="319314">
                <a:tc>
                  <a:txBody>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    Upper respiratory tract               infection</a:t>
                      </a:r>
                      <a:endParaRPr lang="en-US" sz="120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44 (21.6)</a:t>
                      </a:r>
                      <a:endParaRPr lang="en-US" sz="1200" kern="1200">
                        <a:solidFill>
                          <a:schemeClr val="tx1"/>
                        </a:solidFill>
                        <a:latin typeface="+mn-lt"/>
                        <a:ea typeface="+mn-ea"/>
                        <a:cs typeface="Arial" panose="020B0604020202020204" pitchFamily="34" charset="0"/>
                      </a:endParaRPr>
                    </a:p>
                  </a:txBody>
                  <a:tcPr marL="0" marR="0"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29 (14.0)</a:t>
                      </a:r>
                      <a:endParaRPr lang="en-US" sz="1200" kern="1200">
                        <a:solidFill>
                          <a:schemeClr val="tx1"/>
                        </a:solidFill>
                        <a:latin typeface="+mn-lt"/>
                        <a:ea typeface="+mn-ea"/>
                        <a:cs typeface="Arial" panose="020B0604020202020204" pitchFamily="34" charset="0"/>
                      </a:endParaRPr>
                    </a:p>
                  </a:txBody>
                  <a:tcPr marL="0" marR="0" marT="54000" marB="54000" anchor="ctr"/>
                </a:tc>
                <a:extLst>
                  <a:ext uri="{0D108BD9-81ED-4DB2-BD59-A6C34878D82A}">
                    <a16:rowId xmlns:a16="http://schemas.microsoft.com/office/drawing/2014/main" val="2627744840"/>
                  </a:ext>
                </a:extLst>
              </a:tr>
              <a:tr h="1596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     Arthralgia</a:t>
                      </a: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19 (9.3)</a:t>
                      </a:r>
                    </a:p>
                  </a:txBody>
                  <a:tcPr marL="0" marR="0"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29 (14.0)</a:t>
                      </a:r>
                    </a:p>
                  </a:txBody>
                  <a:tcPr marL="0" marR="0" marT="54000" marB="54000" anchor="ctr"/>
                </a:tc>
                <a:extLst>
                  <a:ext uri="{0D108BD9-81ED-4DB2-BD59-A6C34878D82A}">
                    <a16:rowId xmlns:a16="http://schemas.microsoft.com/office/drawing/2014/main" val="183516900"/>
                  </a:ext>
                </a:extLst>
              </a:tr>
              <a:tr h="1596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     Hypertension </a:t>
                      </a:r>
                      <a:endParaRPr lang="en-US" sz="1200" kern="1200">
                        <a:solidFill>
                          <a:schemeClr val="tx1"/>
                        </a:solidFill>
                        <a:latin typeface="+mn-lt"/>
                        <a:ea typeface="+mn-ea"/>
                        <a:cs typeface="Arial" panose="020B0604020202020204" pitchFamily="34" charset="0"/>
                      </a:endParaRP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32 (15.7)</a:t>
                      </a:r>
                      <a:endParaRPr lang="en-US" sz="1200" kern="1200">
                        <a:solidFill>
                          <a:schemeClr val="tx1"/>
                        </a:solidFill>
                        <a:latin typeface="+mn-lt"/>
                        <a:ea typeface="+mn-ea"/>
                        <a:cs typeface="Arial" panose="020B0604020202020204" pitchFamily="34" charset="0"/>
                      </a:endParaRPr>
                    </a:p>
                  </a:txBody>
                  <a:tcPr marL="0" marR="0"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rPr>
                        <a:t>27 (13.0)</a:t>
                      </a:r>
                      <a:endParaRPr lang="en-US" sz="1200" kern="1200">
                        <a:solidFill>
                          <a:schemeClr val="tx1"/>
                        </a:solidFill>
                        <a:latin typeface="+mn-lt"/>
                        <a:ea typeface="+mn-ea"/>
                        <a:cs typeface="Arial" panose="020B0604020202020204" pitchFamily="34" charset="0"/>
                      </a:endParaRPr>
                    </a:p>
                  </a:txBody>
                  <a:tcPr marL="0" marR="0" marT="54000" marB="54000" anchor="ctr"/>
                </a:tc>
                <a:extLst>
                  <a:ext uri="{0D108BD9-81ED-4DB2-BD59-A6C34878D82A}">
                    <a16:rowId xmlns:a16="http://schemas.microsoft.com/office/drawing/2014/main" val="1574438556"/>
                  </a:ext>
                </a:extLst>
              </a:tr>
              <a:tr h="1596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     Muscle spasms</a:t>
                      </a: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6 (2.9)</a:t>
                      </a:r>
                    </a:p>
                  </a:txBody>
                  <a:tcPr marL="0" marR="0"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23 (11.1)</a:t>
                      </a:r>
                    </a:p>
                  </a:txBody>
                  <a:tcPr marL="0" marR="0" marT="54000" marB="54000" anchor="ctr"/>
                </a:tc>
                <a:extLst>
                  <a:ext uri="{0D108BD9-81ED-4DB2-BD59-A6C34878D82A}">
                    <a16:rowId xmlns:a16="http://schemas.microsoft.com/office/drawing/2014/main" val="4245368957"/>
                  </a:ext>
                </a:extLst>
              </a:tr>
              <a:tr h="1596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     Contusion</a:t>
                      </a: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21 (10.3)</a:t>
                      </a:r>
                    </a:p>
                  </a:txBody>
                  <a:tcPr marL="0" marR="0"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18 (8.7)</a:t>
                      </a:r>
                    </a:p>
                  </a:txBody>
                  <a:tcPr marL="0" marR="0" marT="54000" marB="54000" anchor="ctr"/>
                </a:tc>
                <a:extLst>
                  <a:ext uri="{0D108BD9-81ED-4DB2-BD59-A6C34878D82A}">
                    <a16:rowId xmlns:a16="http://schemas.microsoft.com/office/drawing/2014/main" val="2170108163"/>
                  </a:ext>
                </a:extLst>
              </a:tr>
              <a:tr h="1596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     Urinary tract infection</a:t>
                      </a: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22 (10.8)</a:t>
                      </a:r>
                    </a:p>
                  </a:txBody>
                  <a:tcPr marL="0" marR="0"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17 (8.2)</a:t>
                      </a:r>
                    </a:p>
                  </a:txBody>
                  <a:tcPr marL="0" marR="0" marT="54000" marB="54000" anchor="ctr"/>
                </a:tc>
                <a:extLst>
                  <a:ext uri="{0D108BD9-81ED-4DB2-BD59-A6C34878D82A}">
                    <a16:rowId xmlns:a16="http://schemas.microsoft.com/office/drawing/2014/main" val="301552443"/>
                  </a:ext>
                </a:extLst>
              </a:tr>
              <a:tr h="15965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     Cough</a:t>
                      </a:r>
                    </a:p>
                  </a:txBody>
                  <a:tcPr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26 (12.7)</a:t>
                      </a:r>
                    </a:p>
                  </a:txBody>
                  <a:tcPr marL="0" marR="0" marT="54000" marB="54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Arial" panose="020B0604020202020204" pitchFamily="34" charset="0"/>
                        </a:rPr>
                        <a:t>13 (6.3)</a:t>
                      </a:r>
                    </a:p>
                  </a:txBody>
                  <a:tcPr marL="0" marR="0" marT="54000" marB="54000" anchor="ctr"/>
                </a:tc>
                <a:extLst>
                  <a:ext uri="{0D108BD9-81ED-4DB2-BD59-A6C34878D82A}">
                    <a16:rowId xmlns:a16="http://schemas.microsoft.com/office/drawing/2014/main" val="804962009"/>
                  </a:ext>
                </a:extLst>
              </a:tr>
            </a:tbl>
          </a:graphicData>
        </a:graphic>
      </p:graphicFrame>
      <p:sp>
        <p:nvSpPr>
          <p:cNvPr id="12" name="Rectangle 11">
            <a:extLst>
              <a:ext uri="{FF2B5EF4-FFF2-40B4-BE49-F238E27FC236}">
                <a16:creationId xmlns:a16="http://schemas.microsoft.com/office/drawing/2014/main" id="{838B0244-1F04-014A-A00F-6936DEBF8663}"/>
              </a:ext>
            </a:extLst>
          </p:cNvPr>
          <p:cNvSpPr/>
          <p:nvPr/>
        </p:nvSpPr>
        <p:spPr>
          <a:xfrm>
            <a:off x="6240462" y="5808686"/>
            <a:ext cx="5543549" cy="461665"/>
          </a:xfrm>
          <a:prstGeom prst="rect">
            <a:avLst/>
          </a:prstGeom>
        </p:spPr>
        <p:txBody>
          <a:bodyPr wrap="square" lIns="0">
            <a:spAutoFit/>
          </a:bodyPr>
          <a:lstStyle/>
          <a:p>
            <a:r>
              <a:rPr lang="en-US" sz="800"/>
              <a:t>*Diarrhea: </a:t>
            </a:r>
          </a:p>
          <a:p>
            <a:pPr marL="169530" indent="-169530">
              <a:buFont typeface="Arial" panose="020B0604020202020204" pitchFamily="34" charset="0"/>
              <a:buChar char="•"/>
            </a:pPr>
            <a:r>
              <a:rPr lang="en-US" sz="800"/>
              <a:t>Zanubrutinib: Gr1, 21 (10.3%); Gr2, 10 (4.9%); Gr3, 3 (1.5%)</a:t>
            </a:r>
          </a:p>
          <a:p>
            <a:pPr marL="169530" indent="-169530">
              <a:buFont typeface="Arial" panose="020B0604020202020204" pitchFamily="34" charset="0"/>
              <a:buChar char="•"/>
            </a:pPr>
            <a:r>
              <a:rPr lang="en-US" sz="800"/>
              <a:t>Ibrutinib: Gr1, 26 (12.6%); Gr2, 13 (6.3%); Gr3, 1 (0.5%)</a:t>
            </a:r>
          </a:p>
        </p:txBody>
      </p:sp>
      <p:sp>
        <p:nvSpPr>
          <p:cNvPr id="3" name="TextBox 2">
            <a:extLst>
              <a:ext uri="{FF2B5EF4-FFF2-40B4-BE49-F238E27FC236}">
                <a16:creationId xmlns:a16="http://schemas.microsoft.com/office/drawing/2014/main" id="{4D169720-2A5F-A249-AF74-9D9C9EB5FC16}"/>
              </a:ext>
            </a:extLst>
          </p:cNvPr>
          <p:cNvSpPr txBox="1"/>
          <p:nvPr/>
        </p:nvSpPr>
        <p:spPr>
          <a:xfrm>
            <a:off x="416534" y="5079214"/>
            <a:ext cx="5541890" cy="815608"/>
          </a:xfrm>
          <a:prstGeom prst="rect">
            <a:avLst/>
          </a:prstGeom>
          <a:noFill/>
        </p:spPr>
        <p:txBody>
          <a:bodyPr wrap="square" lIns="0" tIns="0" rIns="0" bIns="0" rtlCol="0">
            <a:spAutoFit/>
          </a:bodyPr>
          <a:lstStyle/>
          <a:p>
            <a:pPr marL="285750" indent="-285750">
              <a:spcAft>
                <a:spcPts val="600"/>
              </a:spcAft>
              <a:buClr>
                <a:schemeClr val="bg2"/>
              </a:buClr>
              <a:buFont typeface="Arial" panose="020B0604020202020204" pitchFamily="34" charset="0"/>
              <a:buChar char="•"/>
            </a:pPr>
            <a:r>
              <a:rPr lang="en-IT" sz="1200"/>
              <a:t>Fatal AEs were seen in 3.9% of patients with zanubrutinib </a:t>
            </a:r>
            <a:r>
              <a:rPr lang="en-US" sz="1200"/>
              <a:t>vs</a:t>
            </a:r>
            <a:r>
              <a:rPr lang="en-IT" sz="1200"/>
              <a:t> 5.8% of patients with ibrutinib </a:t>
            </a:r>
          </a:p>
          <a:p>
            <a:pPr marL="285750" indent="-285750">
              <a:spcAft>
                <a:spcPts val="600"/>
              </a:spcAft>
              <a:buClr>
                <a:schemeClr val="bg2"/>
              </a:buClr>
              <a:buFont typeface="Arial" panose="020B0604020202020204" pitchFamily="34" charset="0"/>
              <a:buChar char="•"/>
            </a:pPr>
            <a:r>
              <a:rPr lang="en-IT" sz="1200"/>
              <a:t>AEs leading to treatment discontinuation were seen in 7.8% of patients with zanubrutinib </a:t>
            </a:r>
            <a:r>
              <a:rPr lang="en-US" sz="1200"/>
              <a:t>vs</a:t>
            </a:r>
            <a:r>
              <a:rPr lang="en-IT" sz="1200"/>
              <a:t> 13% of patients with ibrutinib </a:t>
            </a:r>
          </a:p>
        </p:txBody>
      </p:sp>
      <p:sp>
        <p:nvSpPr>
          <p:cNvPr id="6" name="Textplatzhalter 5">
            <a:extLst>
              <a:ext uri="{FF2B5EF4-FFF2-40B4-BE49-F238E27FC236}">
                <a16:creationId xmlns:a16="http://schemas.microsoft.com/office/drawing/2014/main" id="{634C4AFB-87DA-4941-B5BB-6334F520C404}"/>
              </a:ext>
            </a:extLst>
          </p:cNvPr>
          <p:cNvSpPr>
            <a:spLocks noGrp="1"/>
          </p:cNvSpPr>
          <p:nvPr>
            <p:ph type="body" sz="quarter" idx="12"/>
          </p:nvPr>
        </p:nvSpPr>
        <p:spPr/>
        <p:txBody>
          <a:bodyPr/>
          <a:lstStyle/>
          <a:p>
            <a:r>
              <a:rPr lang="de-DE" err="1"/>
              <a:t>Safety</a:t>
            </a:r>
            <a:r>
              <a:rPr lang="de-DE"/>
              <a:t> </a:t>
            </a:r>
            <a:r>
              <a:rPr lang="de-DE" err="1"/>
              <a:t>summary</a:t>
            </a:r>
            <a:endParaRPr lang="de-DE"/>
          </a:p>
        </p:txBody>
      </p:sp>
    </p:spTree>
    <p:extLst>
      <p:ext uri="{BB962C8B-B14F-4D97-AF65-F5344CB8AC3E}">
        <p14:creationId xmlns:p14="http://schemas.microsoft.com/office/powerpoint/2010/main" val="31718221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81FAB63B-E80D-1146-B1C1-2831A1EB8F68}"/>
              </a:ext>
            </a:extLst>
          </p:cNvPr>
          <p:cNvSpPr>
            <a:spLocks noGrp="1"/>
          </p:cNvSpPr>
          <p:nvPr>
            <p:ph type="title"/>
          </p:nvPr>
        </p:nvSpPr>
        <p:spPr/>
        <p:txBody>
          <a:bodyPr>
            <a:normAutofit fontScale="90000"/>
          </a:bodyPr>
          <a:lstStyle/>
          <a:p>
            <a:r>
              <a:rPr lang="de-DE" err="1"/>
              <a:t>Cost-effectiveness</a:t>
            </a:r>
            <a:r>
              <a:rPr lang="de-DE"/>
              <a:t> </a:t>
            </a:r>
            <a:br>
              <a:rPr lang="de-DE"/>
            </a:br>
            <a:r>
              <a:rPr lang="de-DE" err="1"/>
              <a:t>of</a:t>
            </a:r>
            <a:r>
              <a:rPr lang="de-DE"/>
              <a:t> </a:t>
            </a:r>
            <a:r>
              <a:rPr lang="de-DE" err="1"/>
              <a:t>zanubrutinib</a:t>
            </a:r>
            <a:r>
              <a:rPr lang="de-DE"/>
              <a:t> </a:t>
            </a:r>
            <a:br>
              <a:rPr lang="de-DE"/>
            </a:br>
            <a:r>
              <a:rPr lang="de-DE"/>
              <a:t>versus </a:t>
            </a:r>
            <a:r>
              <a:rPr lang="de-DE" err="1"/>
              <a:t>ibrutinib</a:t>
            </a:r>
            <a:r>
              <a:rPr lang="de-DE"/>
              <a:t> </a:t>
            </a:r>
            <a:br>
              <a:rPr lang="de-DE"/>
            </a:br>
            <a:r>
              <a:rPr lang="de-DE"/>
              <a:t>in adult </a:t>
            </a:r>
            <a:r>
              <a:rPr lang="de-DE" err="1"/>
              <a:t>patients</a:t>
            </a:r>
            <a:r>
              <a:rPr lang="de-DE"/>
              <a:t> </a:t>
            </a:r>
            <a:br>
              <a:rPr lang="de-DE"/>
            </a:br>
            <a:r>
              <a:rPr lang="de-DE" err="1"/>
              <a:t>with</a:t>
            </a:r>
            <a:r>
              <a:rPr lang="de-DE"/>
              <a:t> </a:t>
            </a:r>
            <a:r>
              <a:rPr lang="de-DE" err="1"/>
              <a:t>Waldenström</a:t>
            </a:r>
            <a:r>
              <a:rPr lang="de-DE"/>
              <a:t> </a:t>
            </a:r>
            <a:r>
              <a:rPr lang="de-DE" err="1"/>
              <a:t>Macroglobulinemia</a:t>
            </a:r>
            <a:r>
              <a:rPr lang="de-DE"/>
              <a:t> </a:t>
            </a:r>
          </a:p>
        </p:txBody>
      </p:sp>
    </p:spTree>
    <p:extLst>
      <p:ext uri="{BB962C8B-B14F-4D97-AF65-F5344CB8AC3E}">
        <p14:creationId xmlns:p14="http://schemas.microsoft.com/office/powerpoint/2010/main" val="270692177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3">
            <a:extLst>
              <a:ext uri="{FF2B5EF4-FFF2-40B4-BE49-F238E27FC236}">
                <a16:creationId xmlns:a16="http://schemas.microsoft.com/office/drawing/2014/main" id="{9971365E-7393-48F9-8E02-AD8C1105AF15}"/>
              </a:ext>
            </a:extLst>
          </p:cNvPr>
          <p:cNvSpPr txBox="1"/>
          <p:nvPr/>
        </p:nvSpPr>
        <p:spPr>
          <a:xfrm>
            <a:off x="5679324" y="6557490"/>
            <a:ext cx="782587" cy="256545"/>
          </a:xfrm>
          <a:prstGeom prst="rect">
            <a:avLst/>
          </a:prstGeom>
          <a:noFill/>
        </p:spPr>
        <p:txBody>
          <a:bodyPr wrap="none" rtlCol="0">
            <a:spAutoFit/>
          </a:bodyPr>
          <a:lstStyle/>
          <a:p>
            <a:r>
              <a:rPr lang="en-US" sz="1067">
                <a:solidFill>
                  <a:schemeClr val="bg1"/>
                </a:solidFill>
              </a:rPr>
              <a:t>Keri Yang</a:t>
            </a:r>
          </a:p>
        </p:txBody>
      </p:sp>
      <p:sp>
        <p:nvSpPr>
          <p:cNvPr id="13" name="TextBox 10">
            <a:extLst>
              <a:ext uri="{FF2B5EF4-FFF2-40B4-BE49-F238E27FC236}">
                <a16:creationId xmlns:a16="http://schemas.microsoft.com/office/drawing/2014/main" id="{1646DE00-B2D5-4B22-B2C9-281CFAFF9576}"/>
              </a:ext>
            </a:extLst>
          </p:cNvPr>
          <p:cNvSpPr txBox="1"/>
          <p:nvPr/>
        </p:nvSpPr>
        <p:spPr>
          <a:xfrm>
            <a:off x="493184" y="6568777"/>
            <a:ext cx="2782753" cy="235898"/>
          </a:xfrm>
          <a:prstGeom prst="rect">
            <a:avLst/>
          </a:prstGeom>
          <a:noFill/>
        </p:spPr>
        <p:txBody>
          <a:bodyPr wrap="square" lIns="0" rtlCol="0">
            <a:spAutoFit/>
          </a:bodyPr>
          <a:lstStyle/>
          <a:p>
            <a:r>
              <a:rPr lang="en-US" sz="933" i="1">
                <a:solidFill>
                  <a:schemeClr val="bg1"/>
                </a:solidFill>
              </a:rPr>
              <a:t>Company Confidential - For Internal Use only</a:t>
            </a:r>
          </a:p>
        </p:txBody>
      </p:sp>
      <p:sp>
        <p:nvSpPr>
          <p:cNvPr id="3" name="Textplatzhalter 2">
            <a:extLst>
              <a:ext uri="{FF2B5EF4-FFF2-40B4-BE49-F238E27FC236}">
                <a16:creationId xmlns:a16="http://schemas.microsoft.com/office/drawing/2014/main" id="{67B738D0-4E60-B84A-9D50-5487BD9822D9}"/>
              </a:ext>
            </a:extLst>
          </p:cNvPr>
          <p:cNvSpPr>
            <a:spLocks noGrp="1"/>
          </p:cNvSpPr>
          <p:nvPr>
            <p:ph type="body" sz="quarter" idx="12"/>
          </p:nvPr>
        </p:nvSpPr>
        <p:spPr/>
        <p:txBody>
          <a:bodyPr/>
          <a:lstStyle/>
          <a:p>
            <a:r>
              <a:rPr lang="de-DE" err="1"/>
              <a:t>Cost-effectiveness</a:t>
            </a:r>
            <a:r>
              <a:rPr lang="de-DE"/>
              <a:t> in </a:t>
            </a:r>
            <a:r>
              <a:rPr lang="de-DE" err="1"/>
              <a:t>the</a:t>
            </a:r>
            <a:r>
              <a:rPr lang="de-DE"/>
              <a:t> United States</a:t>
            </a:r>
          </a:p>
        </p:txBody>
      </p:sp>
      <p:sp>
        <p:nvSpPr>
          <p:cNvPr id="6" name="Titel 5">
            <a:extLst>
              <a:ext uri="{FF2B5EF4-FFF2-40B4-BE49-F238E27FC236}">
                <a16:creationId xmlns:a16="http://schemas.microsoft.com/office/drawing/2014/main" id="{52480566-A9BE-744E-820D-6B0BE8E322DC}"/>
              </a:ext>
            </a:extLst>
          </p:cNvPr>
          <p:cNvSpPr>
            <a:spLocks noGrp="1"/>
          </p:cNvSpPr>
          <p:nvPr>
            <p:ph type="title"/>
          </p:nvPr>
        </p:nvSpPr>
        <p:spPr>
          <a:noFill/>
        </p:spPr>
        <p:txBody>
          <a:bodyPr>
            <a:normAutofit fontScale="90000"/>
          </a:bodyPr>
          <a:lstStyle/>
          <a:p>
            <a:r>
              <a:rPr lang="de-DE" err="1"/>
              <a:t>Zanubrutinib</a:t>
            </a:r>
            <a:r>
              <a:rPr lang="de-DE"/>
              <a:t> versus </a:t>
            </a:r>
            <a:r>
              <a:rPr lang="de-DE" err="1"/>
              <a:t>ibrutinib</a:t>
            </a:r>
            <a:r>
              <a:rPr lang="de-DE"/>
              <a:t> in </a:t>
            </a:r>
            <a:r>
              <a:rPr lang="de-DE" err="1"/>
              <a:t>Waldenström</a:t>
            </a:r>
            <a:r>
              <a:rPr lang="de-DE"/>
              <a:t> </a:t>
            </a:r>
            <a:r>
              <a:rPr lang="de-DE" err="1"/>
              <a:t>macroglobulinemia</a:t>
            </a:r>
            <a:endParaRPr lang="de-DE"/>
          </a:p>
        </p:txBody>
      </p:sp>
      <p:sp>
        <p:nvSpPr>
          <p:cNvPr id="9" name="Fußzeilenplatzhalter 8">
            <a:extLst>
              <a:ext uri="{FF2B5EF4-FFF2-40B4-BE49-F238E27FC236}">
                <a16:creationId xmlns:a16="http://schemas.microsoft.com/office/drawing/2014/main" id="{9394B443-CB4C-4443-97E8-32A77CBD690D}"/>
              </a:ext>
            </a:extLst>
          </p:cNvPr>
          <p:cNvSpPr>
            <a:spLocks noGrp="1"/>
          </p:cNvSpPr>
          <p:nvPr>
            <p:ph type="ftr" sz="quarter" idx="11"/>
          </p:nvPr>
        </p:nvSpPr>
        <p:spPr/>
        <p:txBody>
          <a:bodyPr/>
          <a:lstStyle/>
          <a:p>
            <a:pPr>
              <a:defRPr/>
            </a:pPr>
            <a:r>
              <a:rPr lang="en-US">
                <a:solidFill>
                  <a:srgbClr val="4E4F4E"/>
                </a:solidFill>
                <a:cs typeface="Arial"/>
              </a:rPr>
              <a:t>OS, overall survival; PFS, progression-free survival, QALY, quality-adjusted life year; TTD, time-to-treatment-discontinuation. </a:t>
            </a:r>
            <a:endParaRPr lang="en-US">
              <a:solidFill>
                <a:srgbClr val="4E4F4E"/>
              </a:solidFill>
              <a:latin typeface="Arial" panose="020B0604020202020204" pitchFamily="34" charset="0"/>
              <a:cs typeface="Arial" panose="020B0604020202020204" pitchFamily="34" charset="0"/>
            </a:endParaRPr>
          </a:p>
          <a:p>
            <a:pPr>
              <a:defRPr/>
            </a:pPr>
            <a:r>
              <a:rPr lang="en-US" b="1">
                <a:solidFill>
                  <a:srgbClr val="4E4F4E"/>
                </a:solidFill>
                <a:cs typeface="Arial"/>
              </a:rPr>
              <a:t>Castillo J et al, Abstract EP1174 presented at EHA 2021.</a:t>
            </a:r>
          </a:p>
        </p:txBody>
      </p:sp>
      <p:graphicFrame>
        <p:nvGraphicFramePr>
          <p:cNvPr id="10" name="Tabelle 15">
            <a:extLst>
              <a:ext uri="{FF2B5EF4-FFF2-40B4-BE49-F238E27FC236}">
                <a16:creationId xmlns:a16="http://schemas.microsoft.com/office/drawing/2014/main" id="{BBBD183C-9CE2-EE4F-B198-DB3F10A76E74}"/>
              </a:ext>
            </a:extLst>
          </p:cNvPr>
          <p:cNvGraphicFramePr>
            <a:graphicFrameLocks noGrp="1"/>
          </p:cNvGraphicFramePr>
          <p:nvPr>
            <p:extLst>
              <p:ext uri="{D42A27DB-BD31-4B8C-83A1-F6EECF244321}">
                <p14:modId xmlns:p14="http://schemas.microsoft.com/office/powerpoint/2010/main" val="4133580357"/>
              </p:ext>
            </p:extLst>
          </p:nvPr>
        </p:nvGraphicFramePr>
        <p:xfrm>
          <a:off x="416529" y="1808163"/>
          <a:ext cx="11367483" cy="4392613"/>
        </p:xfrm>
        <a:graphic>
          <a:graphicData uri="http://schemas.openxmlformats.org/drawingml/2006/table">
            <a:tbl>
              <a:tblPr firstRow="1" bandRow="1">
                <a:tableStyleId>{5C22544A-7EE6-4342-B048-85BDC9FD1C3A}</a:tableStyleId>
              </a:tblPr>
              <a:tblGrid>
                <a:gridCol w="11367483">
                  <a:extLst>
                    <a:ext uri="{9D8B030D-6E8A-4147-A177-3AD203B41FA5}">
                      <a16:colId xmlns:a16="http://schemas.microsoft.com/office/drawing/2014/main" val="2899194479"/>
                    </a:ext>
                  </a:extLst>
                </a:gridCol>
              </a:tblGrid>
              <a:tr h="312228">
                <a:tc>
                  <a:txBody>
                    <a:bodyPr/>
                    <a:lstStyle/>
                    <a:p>
                      <a:pPr algn="l"/>
                      <a:r>
                        <a:rPr lang="de-DE" sz="1400"/>
                        <a:t>BACKGROUND</a:t>
                      </a:r>
                    </a:p>
                  </a:txBody>
                  <a:tcPr anchor="ctr"/>
                </a:tc>
                <a:extLst>
                  <a:ext uri="{0D108BD9-81ED-4DB2-BD59-A6C34878D82A}">
                    <a16:rowId xmlns:a16="http://schemas.microsoft.com/office/drawing/2014/main" val="2107815049"/>
                  </a:ext>
                </a:extLst>
              </a:tr>
              <a:tr h="530787">
                <a:tc>
                  <a:txBody>
                    <a:bodyPr/>
                    <a:lstStyle/>
                    <a:p>
                      <a:pPr marL="285750" indent="-285750">
                        <a:buFont typeface="Arial" panose="020B0604020202020204" pitchFamily="34" charset="0"/>
                        <a:buChar char="•"/>
                      </a:pPr>
                      <a:r>
                        <a:rPr lang="de-DE" sz="1400" err="1"/>
                        <a:t>Efficacy</a:t>
                      </a:r>
                      <a:r>
                        <a:rPr lang="de-DE" sz="1400"/>
                        <a:t> </a:t>
                      </a:r>
                      <a:r>
                        <a:rPr lang="de-DE" sz="1400" err="1"/>
                        <a:t>of</a:t>
                      </a:r>
                      <a:r>
                        <a:rPr lang="de-DE" sz="1400"/>
                        <a:t> </a:t>
                      </a:r>
                      <a:r>
                        <a:rPr lang="de-DE" sz="1400" err="1"/>
                        <a:t>zanubrutinib</a:t>
                      </a:r>
                      <a:r>
                        <a:rPr lang="de-DE" sz="1400"/>
                        <a:t> </a:t>
                      </a:r>
                      <a:r>
                        <a:rPr lang="de-DE" sz="1400" err="1"/>
                        <a:t>and</a:t>
                      </a:r>
                      <a:r>
                        <a:rPr lang="de-DE" sz="1400"/>
                        <a:t> </a:t>
                      </a:r>
                      <a:r>
                        <a:rPr lang="de-DE" sz="1400" err="1"/>
                        <a:t>ibrutinib</a:t>
                      </a:r>
                      <a:r>
                        <a:rPr lang="de-DE" sz="1400"/>
                        <a:t> was </a:t>
                      </a:r>
                      <a:r>
                        <a:rPr lang="de-DE" sz="1400" err="1"/>
                        <a:t>examined</a:t>
                      </a:r>
                      <a:r>
                        <a:rPr lang="de-DE" sz="1400"/>
                        <a:t> in </a:t>
                      </a:r>
                      <a:r>
                        <a:rPr lang="de-DE" sz="1400" err="1"/>
                        <a:t>the</a:t>
                      </a:r>
                      <a:r>
                        <a:rPr lang="de-DE" sz="1400"/>
                        <a:t> </a:t>
                      </a:r>
                      <a:r>
                        <a:rPr lang="de-DE" sz="1400" err="1"/>
                        <a:t>randomized</a:t>
                      </a:r>
                      <a:r>
                        <a:rPr lang="de-DE" sz="1400"/>
                        <a:t> ASPEN </a:t>
                      </a:r>
                      <a:r>
                        <a:rPr lang="de-DE" sz="1400" err="1"/>
                        <a:t>trial</a:t>
                      </a:r>
                      <a:r>
                        <a:rPr lang="de-DE" sz="1400"/>
                        <a:t> in adult WM </a:t>
                      </a:r>
                      <a:r>
                        <a:rPr lang="de-DE" sz="1400" err="1"/>
                        <a:t>patients</a:t>
                      </a:r>
                      <a:endParaRPr lang="de-DE" sz="1400"/>
                    </a:p>
                    <a:p>
                      <a:pPr marL="285750" indent="-285750">
                        <a:buFont typeface="Arial" panose="020B0604020202020204" pitchFamily="34" charset="0"/>
                        <a:buChar char="•"/>
                      </a:pPr>
                      <a:r>
                        <a:rPr lang="de-DE" sz="1400" err="1"/>
                        <a:t>To</a:t>
                      </a:r>
                      <a:r>
                        <a:rPr lang="de-DE" sz="1400"/>
                        <a:t> </a:t>
                      </a:r>
                      <a:r>
                        <a:rPr lang="de-DE" sz="1400" err="1"/>
                        <a:t>assess</a:t>
                      </a:r>
                      <a:r>
                        <a:rPr lang="de-DE" sz="1400"/>
                        <a:t> </a:t>
                      </a:r>
                      <a:r>
                        <a:rPr lang="de-DE" sz="1400" err="1"/>
                        <a:t>the</a:t>
                      </a:r>
                      <a:r>
                        <a:rPr lang="de-DE" sz="1400"/>
                        <a:t> </a:t>
                      </a:r>
                      <a:r>
                        <a:rPr lang="de-DE" sz="1400" err="1"/>
                        <a:t>cost-effectiveness</a:t>
                      </a:r>
                      <a:r>
                        <a:rPr lang="de-DE" sz="1400"/>
                        <a:t> </a:t>
                      </a:r>
                      <a:r>
                        <a:rPr lang="de-DE" sz="1400" err="1"/>
                        <a:t>of</a:t>
                      </a:r>
                      <a:r>
                        <a:rPr lang="de-DE" sz="1400"/>
                        <a:t> </a:t>
                      </a:r>
                      <a:r>
                        <a:rPr lang="de-DE" sz="1400" err="1"/>
                        <a:t>zanubrutinib</a:t>
                      </a:r>
                      <a:r>
                        <a:rPr lang="de-DE" sz="1400"/>
                        <a:t> </a:t>
                      </a:r>
                      <a:r>
                        <a:rPr lang="de-DE" sz="1400" err="1"/>
                        <a:t>vs</a:t>
                      </a:r>
                      <a:r>
                        <a:rPr lang="de-DE" sz="1400"/>
                        <a:t> </a:t>
                      </a:r>
                      <a:r>
                        <a:rPr lang="de-DE" sz="1400" err="1"/>
                        <a:t>ibrutinib</a:t>
                      </a:r>
                      <a:r>
                        <a:rPr lang="de-DE" sz="1400"/>
                        <a:t> in </a:t>
                      </a:r>
                      <a:r>
                        <a:rPr lang="de-DE" sz="1400" err="1"/>
                        <a:t>this</a:t>
                      </a:r>
                      <a:r>
                        <a:rPr lang="de-DE" sz="1400"/>
                        <a:t> </a:t>
                      </a:r>
                      <a:r>
                        <a:rPr lang="de-DE" sz="1400" err="1"/>
                        <a:t>population</a:t>
                      </a:r>
                      <a:r>
                        <a:rPr lang="de-DE" sz="1400"/>
                        <a:t> </a:t>
                      </a:r>
                      <a:r>
                        <a:rPr lang="de-DE" sz="1400" err="1"/>
                        <a:t>from</a:t>
                      </a:r>
                      <a:r>
                        <a:rPr lang="de-DE" sz="1400"/>
                        <a:t> a US </a:t>
                      </a:r>
                      <a:r>
                        <a:rPr lang="de-DE" sz="1400" err="1"/>
                        <a:t>payer</a:t>
                      </a:r>
                      <a:r>
                        <a:rPr lang="de-DE" sz="1400"/>
                        <a:t> </a:t>
                      </a:r>
                      <a:r>
                        <a:rPr lang="de-DE" sz="1400" err="1"/>
                        <a:t>perspective</a:t>
                      </a:r>
                      <a:endParaRPr lang="de-DE" sz="1400"/>
                    </a:p>
                  </a:txBody>
                  <a:tcPr anchor="ctr">
                    <a:lnB w="12700" cmpd="sng">
                      <a:noFill/>
                    </a:lnB>
                  </a:tcPr>
                </a:tc>
                <a:extLst>
                  <a:ext uri="{0D108BD9-81ED-4DB2-BD59-A6C34878D82A}">
                    <a16:rowId xmlns:a16="http://schemas.microsoft.com/office/drawing/2014/main" val="2618254760"/>
                  </a:ext>
                </a:extLst>
              </a:tr>
              <a:tr h="302431">
                <a:tc>
                  <a:txBody>
                    <a:bodyPr/>
                    <a:lstStyle/>
                    <a:p>
                      <a:endParaRPr lang="de-DE" sz="80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7599499"/>
                  </a:ext>
                </a:extLst>
              </a:tr>
              <a:tr h="312228">
                <a:tc>
                  <a:txBody>
                    <a:bodyPr/>
                    <a:lstStyle/>
                    <a:p>
                      <a:pPr algn="l"/>
                      <a:r>
                        <a:rPr lang="de-DE" sz="1400" b="1">
                          <a:solidFill>
                            <a:schemeClr val="bg1"/>
                          </a:solidFill>
                        </a:rPr>
                        <a:t>METHODS</a:t>
                      </a:r>
                    </a:p>
                  </a:txBody>
                  <a:tcPr anchor="ctr">
                    <a:lnT w="12700" cmpd="sng">
                      <a:noFill/>
                    </a:lnT>
                    <a:lnB w="381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1294775346"/>
                  </a:ext>
                </a:extLst>
              </a:tr>
              <a:tr h="2934939">
                <a:tc>
                  <a:txBody>
                    <a:bodyPr/>
                    <a:lstStyle/>
                    <a:p>
                      <a:pPr marL="285750" indent="-285750">
                        <a:buFont typeface="Arial" panose="020B0604020202020204" pitchFamily="34" charset="0"/>
                        <a:buChar char="•"/>
                      </a:pPr>
                      <a:r>
                        <a:rPr lang="de-DE" sz="1400"/>
                        <a:t>A 3-state (pre-progression, post-progression, and death) partitioned survival model was used to estimate the life years (LYs), quality-adjusted life years (QALYs), and costs for each treatment over a 30-year lifetime horizon</a:t>
                      </a:r>
                    </a:p>
                    <a:p>
                      <a:pPr marL="285750" indent="-285750">
                        <a:buFont typeface="Arial" panose="020B0604020202020204" pitchFamily="34" charset="0"/>
                        <a:buChar char="•"/>
                      </a:pPr>
                      <a:r>
                        <a:rPr lang="de-DE" sz="1400"/>
                        <a:t>Overall survival (OS), progression-free survival (PFS), and time-to-discontinuation (TTD) curves were fitted using parametric distributions to extrapolate long-term outcomes</a:t>
                      </a:r>
                    </a:p>
                    <a:p>
                      <a:pPr marL="285750" indent="-285750">
                        <a:buFont typeface="Arial" panose="020B0604020202020204" pitchFamily="34" charset="0"/>
                        <a:buChar char="•"/>
                      </a:pPr>
                      <a:r>
                        <a:rPr lang="de-DE" sz="1400"/>
                        <a:t>Selection of the parametric models for each outcome and treatment was based on assessments of 1) the proportional hazard assumption, 2) goodness-of-fit, and 3) clinical plausibility of extrapolated mean OS and associated hazard patterns (based on literature and US clinical expert input) and the alignment between PFS and TTD</a:t>
                      </a:r>
                    </a:p>
                    <a:p>
                      <a:pPr marL="285750" indent="-285750">
                        <a:buFont typeface="Arial" panose="020B0604020202020204" pitchFamily="34" charset="0"/>
                        <a:buChar char="•"/>
                      </a:pPr>
                      <a:r>
                        <a:rPr lang="de-DE" sz="1400"/>
                        <a:t>Background US mortality was accounted for in the model</a:t>
                      </a:r>
                    </a:p>
                    <a:p>
                      <a:pPr marL="285750" indent="-285750">
                        <a:buFont typeface="Arial" panose="020B0604020202020204" pitchFamily="34" charset="0"/>
                        <a:buChar char="•"/>
                      </a:pPr>
                      <a:r>
                        <a:rPr lang="de-DE" sz="1400"/>
                        <a:t>Utilities were based on the ASPEN EQ-5D data and literature</a:t>
                      </a:r>
                    </a:p>
                    <a:p>
                      <a:pPr marL="285750" indent="-285750">
                        <a:buFont typeface="Arial" panose="020B0604020202020204" pitchFamily="34" charset="0"/>
                        <a:buChar char="•"/>
                      </a:pPr>
                      <a:r>
                        <a:rPr lang="de-DE" sz="1400"/>
                        <a:t>Costs (2020 US$) included drug (wholesale acquisition cost from RED BOOK) and adverse event management (Healthcare Cost and Utilization Project) for zanubrutinib and ibrutinib, routine care, and terminal care</a:t>
                      </a:r>
                    </a:p>
                    <a:p>
                      <a:pPr marL="285750" indent="-285750">
                        <a:buFont typeface="Arial" panose="020B0604020202020204" pitchFamily="34" charset="0"/>
                        <a:buChar char="•"/>
                      </a:pPr>
                      <a:r>
                        <a:rPr lang="de-DE" sz="1400"/>
                        <a:t>Sensitivity analyses were conducted to evaluate the impact of parameter uncertainty</a:t>
                      </a:r>
                    </a:p>
                    <a:p>
                      <a:pPr marL="285750" indent="-285750">
                        <a:buFont typeface="Arial" panose="020B0604020202020204" pitchFamily="34" charset="0"/>
                        <a:buChar char="•"/>
                      </a:pPr>
                      <a:r>
                        <a:rPr lang="de-DE" sz="1400"/>
                        <a:t>All outcomes were discounted at 3% annually</a:t>
                      </a:r>
                    </a:p>
                  </a:txBody>
                  <a:tcPr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21927129"/>
                  </a:ext>
                </a:extLst>
              </a:tr>
            </a:tbl>
          </a:graphicData>
        </a:graphic>
      </p:graphicFrame>
    </p:spTree>
    <p:extLst>
      <p:ext uri="{BB962C8B-B14F-4D97-AF65-F5344CB8AC3E}">
        <p14:creationId xmlns:p14="http://schemas.microsoft.com/office/powerpoint/2010/main" val="360358557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el 5">
            <a:extLst>
              <a:ext uri="{FF2B5EF4-FFF2-40B4-BE49-F238E27FC236}">
                <a16:creationId xmlns:a16="http://schemas.microsoft.com/office/drawing/2014/main" id="{2A4FFFE3-EBCB-184B-8F3A-F5557948F36B}"/>
              </a:ext>
            </a:extLst>
          </p:cNvPr>
          <p:cNvSpPr>
            <a:spLocks noGrp="1"/>
          </p:cNvSpPr>
          <p:nvPr>
            <p:ph type="title"/>
          </p:nvPr>
        </p:nvSpPr>
        <p:spPr/>
        <p:txBody>
          <a:bodyPr/>
          <a:lstStyle/>
          <a:p>
            <a:r>
              <a:rPr lang="de-DE" err="1"/>
              <a:t>Results</a:t>
            </a:r>
            <a:endParaRPr lang="de-DE"/>
          </a:p>
        </p:txBody>
      </p:sp>
      <p:sp>
        <p:nvSpPr>
          <p:cNvPr id="2" name="Slide Number Placeholder 1">
            <a:extLst>
              <a:ext uri="{FF2B5EF4-FFF2-40B4-BE49-F238E27FC236}">
                <a16:creationId xmlns:a16="http://schemas.microsoft.com/office/drawing/2014/main" id="{4517AF18-BB0D-483D-B6DD-F01733350242}"/>
              </a:ext>
            </a:extLst>
          </p:cNvPr>
          <p:cNvSpPr>
            <a:spLocks noGrp="1"/>
          </p:cNvSpPr>
          <p:nvPr>
            <p:ph type="sldNum" sz="quarter" idx="4294967295"/>
          </p:nvPr>
        </p:nvSpPr>
        <p:spPr>
          <a:xfrm>
            <a:off x="0" y="0"/>
            <a:ext cx="0" cy="0"/>
          </a:xfrm>
        </p:spPr>
        <p:txBody>
          <a:bodyPr/>
          <a:lstStyle/>
          <a:p>
            <a:fld id="{40E07623-098B-DD4E-ADEB-6DE214BD82BD}" type="slidenum">
              <a:rPr lang="en-US" smtClean="0">
                <a:solidFill>
                  <a:schemeClr val="tx2"/>
                </a:solidFill>
              </a:rPr>
              <a:t>162</a:t>
            </a:fld>
            <a:endParaRPr lang="en-US">
              <a:solidFill>
                <a:schemeClr val="tx2"/>
              </a:solidFill>
            </a:endParaRPr>
          </a:p>
        </p:txBody>
      </p:sp>
      <p:graphicFrame>
        <p:nvGraphicFramePr>
          <p:cNvPr id="9" name="Table 8">
            <a:extLst>
              <a:ext uri="{FF2B5EF4-FFF2-40B4-BE49-F238E27FC236}">
                <a16:creationId xmlns:a16="http://schemas.microsoft.com/office/drawing/2014/main" id="{5D102BC9-E093-4E05-A36F-B7FA25BAD8D1}"/>
              </a:ext>
            </a:extLst>
          </p:cNvPr>
          <p:cNvGraphicFramePr>
            <a:graphicFrameLocks noGrp="1"/>
          </p:cNvGraphicFramePr>
          <p:nvPr>
            <p:extLst>
              <p:ext uri="{D42A27DB-BD31-4B8C-83A1-F6EECF244321}">
                <p14:modId xmlns:p14="http://schemas.microsoft.com/office/powerpoint/2010/main" val="3290330889"/>
              </p:ext>
            </p:extLst>
          </p:nvPr>
        </p:nvGraphicFramePr>
        <p:xfrm>
          <a:off x="407988" y="1808163"/>
          <a:ext cx="11376025" cy="4402560"/>
        </p:xfrm>
        <a:graphic>
          <a:graphicData uri="http://schemas.openxmlformats.org/drawingml/2006/table">
            <a:tbl>
              <a:tblPr firstRow="1" bandRow="1">
                <a:tableStyleId>{5C22544A-7EE6-4342-B048-85BDC9FD1C3A}</a:tableStyleId>
              </a:tblPr>
              <a:tblGrid>
                <a:gridCol w="1032881">
                  <a:extLst>
                    <a:ext uri="{9D8B030D-6E8A-4147-A177-3AD203B41FA5}">
                      <a16:colId xmlns:a16="http://schemas.microsoft.com/office/drawing/2014/main" val="2963098523"/>
                    </a:ext>
                  </a:extLst>
                </a:gridCol>
                <a:gridCol w="2585786">
                  <a:extLst>
                    <a:ext uri="{9D8B030D-6E8A-4147-A177-3AD203B41FA5}">
                      <a16:colId xmlns:a16="http://schemas.microsoft.com/office/drawing/2014/main" val="3531356434"/>
                    </a:ext>
                  </a:extLst>
                </a:gridCol>
                <a:gridCol w="2585786">
                  <a:extLst>
                    <a:ext uri="{9D8B030D-6E8A-4147-A177-3AD203B41FA5}">
                      <a16:colId xmlns:a16="http://schemas.microsoft.com/office/drawing/2014/main" val="3885435802"/>
                    </a:ext>
                  </a:extLst>
                </a:gridCol>
                <a:gridCol w="2585786">
                  <a:extLst>
                    <a:ext uri="{9D8B030D-6E8A-4147-A177-3AD203B41FA5}">
                      <a16:colId xmlns:a16="http://schemas.microsoft.com/office/drawing/2014/main" val="2366267865"/>
                    </a:ext>
                  </a:extLst>
                </a:gridCol>
                <a:gridCol w="2585786">
                  <a:extLst>
                    <a:ext uri="{9D8B030D-6E8A-4147-A177-3AD203B41FA5}">
                      <a16:colId xmlns:a16="http://schemas.microsoft.com/office/drawing/2014/main" val="1320540862"/>
                    </a:ext>
                  </a:extLst>
                </a:gridCol>
              </a:tblGrid>
              <a:tr h="189988">
                <a:tc gridSpan="5">
                  <a:txBody>
                    <a:bodyPr/>
                    <a:lstStyle/>
                    <a:p>
                      <a:r>
                        <a:rPr lang="en-GB" sz="1200">
                          <a:latin typeface="+mj-lt"/>
                          <a:cs typeface="Arial" panose="020B0604020202020204" pitchFamily="34" charset="0"/>
                        </a:rPr>
                        <a:t>RESULTS</a:t>
                      </a:r>
                    </a:p>
                  </a:txBody>
                  <a:tcPr marL="108000" marR="48000" marT="18000" marB="18000" anchor="ctr"/>
                </a:tc>
                <a:tc hMerge="1">
                  <a:txBody>
                    <a:bodyPr/>
                    <a:lstStyle/>
                    <a:p>
                      <a:endParaRPr lang="de-DE"/>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j-lt"/>
                        <a:cs typeface="Arial" panose="020B0604020202020204" pitchFamily="34" charset="0"/>
                      </a:endParaRPr>
                    </a:p>
                  </a:txBody>
                  <a:tcPr marL="0" marR="0" marT="0" marB="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j-lt"/>
                        <a:cs typeface="Arial" panose="020B0604020202020204" pitchFamily="34" charset="0"/>
                      </a:endParaRPr>
                    </a:p>
                  </a:txBody>
                  <a:tcPr marL="0" marR="0" marT="0" marB="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j-lt"/>
                        <a:cs typeface="Arial" panose="020B0604020202020204" pitchFamily="34" charset="0"/>
                      </a:endParaRPr>
                    </a:p>
                  </a:txBody>
                  <a:tcPr marL="0" marR="0" marT="0" marB="0" anchor="ctr"/>
                </a:tc>
                <a:extLst>
                  <a:ext uri="{0D108BD9-81ED-4DB2-BD59-A6C34878D82A}">
                    <a16:rowId xmlns:a16="http://schemas.microsoft.com/office/drawing/2014/main" val="1653747734"/>
                  </a:ext>
                </a:extLst>
              </a:tr>
              <a:tr h="735263">
                <a:tc gridSpan="5">
                  <a:txBody>
                    <a:bodyPr/>
                    <a:lstStyle/>
                    <a:p>
                      <a:pPr marL="171450" indent="-171450">
                        <a:buFont typeface="Arial" panose="020B0604020202020204" pitchFamily="34" charset="0"/>
                        <a:buChar char="•"/>
                      </a:pPr>
                      <a:r>
                        <a:rPr lang="en-GB" sz="1200">
                          <a:latin typeface="+mj-lt"/>
                          <a:cs typeface="Arial" panose="020B0604020202020204" pitchFamily="34" charset="0"/>
                        </a:rPr>
                        <a:t>In the base case analyses using the dependent exponential model for all outcomes over a 30-year time horizon, zanubrutinib led to 0.94 LY and 0.84 QALY gained with an additional total drug cost of $11,132</a:t>
                      </a:r>
                    </a:p>
                    <a:p>
                      <a:pPr marL="171450" indent="-171450">
                        <a:buFont typeface="Arial" panose="020B0604020202020204" pitchFamily="34" charset="0"/>
                        <a:buChar char="•"/>
                      </a:pPr>
                      <a:r>
                        <a:rPr lang="en-GB" sz="1200">
                          <a:latin typeface="+mj-lt"/>
                          <a:cs typeface="Arial" panose="020B0604020202020204" pitchFamily="34" charset="0"/>
                        </a:rPr>
                        <a:t>This additional cost was primarily driven by patients staying on zanubrutinib treatment longer as zanubrutinib has longer time to treatment failure. However, this is partially offset by zanubrutinib’s lower monthly drug acquisition, reduced cost of routine care (–$2,935) and terminal care (–$2,964) than ibrutinib</a:t>
                      </a:r>
                    </a:p>
                    <a:p>
                      <a:pPr marL="171450" indent="-171450">
                        <a:buFont typeface="Arial" panose="020B0604020202020204" pitchFamily="34" charset="0"/>
                        <a:buChar char="•"/>
                      </a:pPr>
                      <a:r>
                        <a:rPr lang="en-GB" sz="1200">
                          <a:latin typeface="+mj-lt"/>
                          <a:cs typeface="Arial" panose="020B0604020202020204" pitchFamily="34" charset="0"/>
                        </a:rPr>
                        <a:t>The incremental cost-effectiveness ratio (ICER) of zanubrutinib is $13,205 per QALY gained</a:t>
                      </a:r>
                    </a:p>
                  </a:txBody>
                  <a:tcPr marL="108000" marR="48000" marT="18000" marB="18000" anchor="ctr"/>
                </a:tc>
                <a:tc hMerge="1">
                  <a:txBody>
                    <a:bodyPr/>
                    <a:lstStyle/>
                    <a:p>
                      <a:endParaRPr lang="de-DE"/>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j-lt"/>
                        <a:cs typeface="Arial" panose="020B0604020202020204" pitchFamily="34" charset="0"/>
                      </a:endParaRPr>
                    </a:p>
                  </a:txBody>
                  <a:tcPr marL="0" marR="0" marT="0" marB="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j-lt"/>
                        <a:cs typeface="Arial" panose="020B0604020202020204" pitchFamily="34" charset="0"/>
                      </a:endParaRPr>
                    </a:p>
                  </a:txBody>
                  <a:tcPr marL="0" marR="0" marT="0" marB="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j-lt"/>
                        <a:cs typeface="Arial" panose="020B0604020202020204" pitchFamily="34" charset="0"/>
                      </a:endParaRPr>
                    </a:p>
                  </a:txBody>
                  <a:tcPr marL="0" marR="0" marT="0" marB="0" anchor="ctr"/>
                </a:tc>
                <a:extLst>
                  <a:ext uri="{0D108BD9-81ED-4DB2-BD59-A6C34878D82A}">
                    <a16:rowId xmlns:a16="http://schemas.microsoft.com/office/drawing/2014/main" val="1412567119"/>
                  </a:ext>
                </a:extLst>
              </a:tr>
              <a:tr h="189988">
                <a:tc gridSpan="2">
                  <a:txBody>
                    <a:bodyPr/>
                    <a:lstStyle/>
                    <a:p>
                      <a:endParaRPr lang="en-GB" sz="800">
                        <a:latin typeface="+mj-lt"/>
                        <a:cs typeface="Arial" panose="020B0604020202020204" pitchFamily="34" charset="0"/>
                      </a:endParaRPr>
                    </a:p>
                  </a:txBody>
                  <a:tcPr marL="48000" marR="48000" marT="18000" marB="18000" anchor="ctr">
                    <a:noFill/>
                  </a:tcPr>
                </a:tc>
                <a:tc hMerge="1">
                  <a:txBody>
                    <a:bodyPr/>
                    <a:lstStyle/>
                    <a:p>
                      <a:endParaRPr lang="de-DE"/>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j-lt"/>
                        <a:cs typeface="Arial" panose="020B0604020202020204" pitchFamily="34" charset="0"/>
                      </a:endParaRPr>
                    </a:p>
                  </a:txBody>
                  <a:tcPr marL="0" marR="0" marT="18000" marB="18000"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j-lt"/>
                        <a:cs typeface="Arial" panose="020B0604020202020204" pitchFamily="34" charset="0"/>
                      </a:endParaRPr>
                    </a:p>
                  </a:txBody>
                  <a:tcPr marL="0" marR="0" marT="18000" marB="18000"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bg1"/>
                        </a:solidFill>
                        <a:latin typeface="+mj-lt"/>
                        <a:cs typeface="Arial" panose="020B0604020202020204" pitchFamily="34" charset="0"/>
                      </a:endParaRPr>
                    </a:p>
                  </a:txBody>
                  <a:tcPr marL="0" marR="0" marT="18000" marB="18000" anchor="ctr">
                    <a:noFill/>
                  </a:tcPr>
                </a:tc>
                <a:extLst>
                  <a:ext uri="{0D108BD9-81ED-4DB2-BD59-A6C34878D82A}">
                    <a16:rowId xmlns:a16="http://schemas.microsoft.com/office/drawing/2014/main" val="1928000941"/>
                  </a:ext>
                </a:extLst>
              </a:tr>
              <a:tr h="189988">
                <a:tc gridSpan="2">
                  <a:txBody>
                    <a:bodyPr/>
                    <a:lstStyle>
                      <a:lvl1pPr marL="0" algn="l" defTabSz="3833183" rtl="0" eaLnBrk="1" latinLnBrk="0" hangingPunct="1">
                        <a:defRPr sz="7541" b="1" kern="1200">
                          <a:solidFill>
                            <a:schemeClr val="lt1"/>
                          </a:solidFill>
                          <a:latin typeface="Calibri" panose="020F0502020204030204"/>
                        </a:defRPr>
                      </a:lvl1pPr>
                      <a:lvl2pPr marL="1916592" algn="l" defTabSz="3833183" rtl="0" eaLnBrk="1" latinLnBrk="0" hangingPunct="1">
                        <a:defRPr sz="7541" b="1" kern="1200">
                          <a:solidFill>
                            <a:schemeClr val="lt1"/>
                          </a:solidFill>
                          <a:latin typeface="Calibri" panose="020F0502020204030204"/>
                        </a:defRPr>
                      </a:lvl2pPr>
                      <a:lvl3pPr marL="3833183" algn="l" defTabSz="3833183" rtl="0" eaLnBrk="1" latinLnBrk="0" hangingPunct="1">
                        <a:defRPr sz="7541" b="1" kern="1200">
                          <a:solidFill>
                            <a:schemeClr val="lt1"/>
                          </a:solidFill>
                          <a:latin typeface="Calibri" panose="020F0502020204030204"/>
                        </a:defRPr>
                      </a:lvl3pPr>
                      <a:lvl4pPr marL="5749775" algn="l" defTabSz="3833183" rtl="0" eaLnBrk="1" latinLnBrk="0" hangingPunct="1">
                        <a:defRPr sz="7541" b="1" kern="1200">
                          <a:solidFill>
                            <a:schemeClr val="lt1"/>
                          </a:solidFill>
                          <a:latin typeface="Calibri" panose="020F0502020204030204"/>
                        </a:defRPr>
                      </a:lvl4pPr>
                      <a:lvl5pPr marL="7666366" algn="l" defTabSz="3833183" rtl="0" eaLnBrk="1" latinLnBrk="0" hangingPunct="1">
                        <a:defRPr sz="7541" b="1" kern="1200">
                          <a:solidFill>
                            <a:schemeClr val="lt1"/>
                          </a:solidFill>
                          <a:latin typeface="Calibri" panose="020F0502020204030204"/>
                        </a:defRPr>
                      </a:lvl5pPr>
                      <a:lvl6pPr marL="9582958" algn="l" defTabSz="3833183" rtl="0" eaLnBrk="1" latinLnBrk="0" hangingPunct="1">
                        <a:defRPr sz="7541" b="1" kern="1200">
                          <a:solidFill>
                            <a:schemeClr val="lt1"/>
                          </a:solidFill>
                          <a:latin typeface="Calibri" panose="020F0502020204030204"/>
                        </a:defRPr>
                      </a:lvl6pPr>
                      <a:lvl7pPr marL="11499549" algn="l" defTabSz="3833183" rtl="0" eaLnBrk="1" latinLnBrk="0" hangingPunct="1">
                        <a:defRPr sz="7541" b="1" kern="1200">
                          <a:solidFill>
                            <a:schemeClr val="lt1"/>
                          </a:solidFill>
                          <a:latin typeface="Calibri" panose="020F0502020204030204"/>
                        </a:defRPr>
                      </a:lvl7pPr>
                      <a:lvl8pPr marL="13416141" algn="l" defTabSz="3833183" rtl="0" eaLnBrk="1" latinLnBrk="0" hangingPunct="1">
                        <a:defRPr sz="7541" b="1" kern="1200">
                          <a:solidFill>
                            <a:schemeClr val="lt1"/>
                          </a:solidFill>
                          <a:latin typeface="Calibri" panose="020F0502020204030204"/>
                        </a:defRPr>
                      </a:lvl8pPr>
                      <a:lvl9pPr marL="15332732" algn="l" defTabSz="3833183" rtl="0" eaLnBrk="1" latinLnBrk="0" hangingPunct="1">
                        <a:defRPr sz="7541" b="1" kern="1200">
                          <a:solidFill>
                            <a:schemeClr val="lt1"/>
                          </a:solidFill>
                          <a:latin typeface="Calibri" panose="020F0502020204030204"/>
                        </a:defRPr>
                      </a:lvl9pPr>
                    </a:lstStyle>
                    <a:p>
                      <a:r>
                        <a:rPr lang="en-GB" sz="1200">
                          <a:latin typeface="+mj-lt"/>
                        </a:rPr>
                        <a:t>Outcome</a:t>
                      </a:r>
                      <a:endParaRPr lang="en-GB" sz="1200">
                        <a:latin typeface="+mj-lt"/>
                        <a:cs typeface="Arial" panose="020B0604020202020204" pitchFamily="34" charset="0"/>
                      </a:endParaRPr>
                    </a:p>
                  </a:txBody>
                  <a:tcPr marL="108000" marR="48000" marT="18000" marB="18000" anchor="ctr">
                    <a:lnB w="38100" cap="flat" cmpd="sng" algn="ctr">
                      <a:solidFill>
                        <a:schemeClr val="bg1"/>
                      </a:solidFill>
                      <a:prstDash val="solid"/>
                      <a:round/>
                      <a:headEnd type="none" w="med" len="med"/>
                      <a:tailEnd type="none" w="med" len="med"/>
                    </a:lnB>
                    <a:solidFill>
                      <a:schemeClr val="tx2"/>
                    </a:solidFill>
                  </a:tcPr>
                </a:tc>
                <a:tc hMerge="1">
                  <a:txBody>
                    <a:bodyPr/>
                    <a:lstStyle/>
                    <a:p>
                      <a:endParaRPr lang="de-DE"/>
                    </a:p>
                  </a:txBody>
                  <a:tcPr/>
                </a:tc>
                <a:tc>
                  <a:txBody>
                    <a:bodyPr/>
                    <a:lstStyle>
                      <a:lvl1pPr marL="0" algn="l" defTabSz="3833183" rtl="0" eaLnBrk="1" latinLnBrk="0" hangingPunct="1">
                        <a:defRPr sz="7541" b="1" kern="1200">
                          <a:solidFill>
                            <a:schemeClr val="lt1"/>
                          </a:solidFill>
                          <a:latin typeface="Calibri" panose="020F0502020204030204"/>
                        </a:defRPr>
                      </a:lvl1pPr>
                      <a:lvl2pPr marL="1916592" algn="l" defTabSz="3833183" rtl="0" eaLnBrk="1" latinLnBrk="0" hangingPunct="1">
                        <a:defRPr sz="7541" b="1" kern="1200">
                          <a:solidFill>
                            <a:schemeClr val="lt1"/>
                          </a:solidFill>
                          <a:latin typeface="Calibri" panose="020F0502020204030204"/>
                        </a:defRPr>
                      </a:lvl2pPr>
                      <a:lvl3pPr marL="3833183" algn="l" defTabSz="3833183" rtl="0" eaLnBrk="1" latinLnBrk="0" hangingPunct="1">
                        <a:defRPr sz="7541" b="1" kern="1200">
                          <a:solidFill>
                            <a:schemeClr val="lt1"/>
                          </a:solidFill>
                          <a:latin typeface="Calibri" panose="020F0502020204030204"/>
                        </a:defRPr>
                      </a:lvl3pPr>
                      <a:lvl4pPr marL="5749775" algn="l" defTabSz="3833183" rtl="0" eaLnBrk="1" latinLnBrk="0" hangingPunct="1">
                        <a:defRPr sz="7541" b="1" kern="1200">
                          <a:solidFill>
                            <a:schemeClr val="lt1"/>
                          </a:solidFill>
                          <a:latin typeface="Calibri" panose="020F0502020204030204"/>
                        </a:defRPr>
                      </a:lvl4pPr>
                      <a:lvl5pPr marL="7666366" algn="l" defTabSz="3833183" rtl="0" eaLnBrk="1" latinLnBrk="0" hangingPunct="1">
                        <a:defRPr sz="7541" b="1" kern="1200">
                          <a:solidFill>
                            <a:schemeClr val="lt1"/>
                          </a:solidFill>
                          <a:latin typeface="Calibri" panose="020F0502020204030204"/>
                        </a:defRPr>
                      </a:lvl5pPr>
                      <a:lvl6pPr marL="9582958" algn="l" defTabSz="3833183" rtl="0" eaLnBrk="1" latinLnBrk="0" hangingPunct="1">
                        <a:defRPr sz="7541" b="1" kern="1200">
                          <a:solidFill>
                            <a:schemeClr val="lt1"/>
                          </a:solidFill>
                          <a:latin typeface="Calibri" panose="020F0502020204030204"/>
                        </a:defRPr>
                      </a:lvl6pPr>
                      <a:lvl7pPr marL="11499549" algn="l" defTabSz="3833183" rtl="0" eaLnBrk="1" latinLnBrk="0" hangingPunct="1">
                        <a:defRPr sz="7541" b="1" kern="1200">
                          <a:solidFill>
                            <a:schemeClr val="lt1"/>
                          </a:solidFill>
                          <a:latin typeface="Calibri" panose="020F0502020204030204"/>
                        </a:defRPr>
                      </a:lvl7pPr>
                      <a:lvl8pPr marL="13416141" algn="l" defTabSz="3833183" rtl="0" eaLnBrk="1" latinLnBrk="0" hangingPunct="1">
                        <a:defRPr sz="7541" b="1" kern="1200">
                          <a:solidFill>
                            <a:schemeClr val="lt1"/>
                          </a:solidFill>
                          <a:latin typeface="Calibri" panose="020F0502020204030204"/>
                        </a:defRPr>
                      </a:lvl8pPr>
                      <a:lvl9pPr marL="15332732" algn="l" defTabSz="3833183" rtl="0" eaLnBrk="1" latinLnBrk="0" hangingPunct="1">
                        <a:defRPr sz="7541"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bg1"/>
                          </a:solidFill>
                          <a:latin typeface="+mj-lt"/>
                        </a:rPr>
                        <a:t>Zanubrutinib</a:t>
                      </a:r>
                      <a:endParaRPr lang="en-GB" sz="1200" b="1">
                        <a:solidFill>
                          <a:schemeClr val="bg1"/>
                        </a:solidFill>
                        <a:latin typeface="+mj-lt"/>
                        <a:cs typeface="Arial" panose="020B0604020202020204" pitchFamily="34" charset="0"/>
                      </a:endParaRPr>
                    </a:p>
                  </a:txBody>
                  <a:tcPr marL="0" marR="0" marT="18000" marB="18000" anchor="ctr">
                    <a:lnB w="38100" cap="flat" cmpd="sng" algn="ctr">
                      <a:solidFill>
                        <a:schemeClr val="bg1"/>
                      </a:solidFill>
                      <a:prstDash val="solid"/>
                      <a:round/>
                      <a:headEnd type="none" w="med" len="med"/>
                      <a:tailEnd type="none" w="med" len="med"/>
                    </a:lnB>
                    <a:solidFill>
                      <a:schemeClr val="tx2"/>
                    </a:solidFill>
                  </a:tcPr>
                </a:tc>
                <a:tc>
                  <a:txBody>
                    <a:bodyPr/>
                    <a:lstStyle>
                      <a:lvl1pPr marL="0" algn="l" defTabSz="3833183" rtl="0" eaLnBrk="1" latinLnBrk="0" hangingPunct="1">
                        <a:defRPr sz="7541" b="1" kern="1200">
                          <a:solidFill>
                            <a:schemeClr val="lt1"/>
                          </a:solidFill>
                          <a:latin typeface="Calibri" panose="020F0502020204030204"/>
                        </a:defRPr>
                      </a:lvl1pPr>
                      <a:lvl2pPr marL="1916592" algn="l" defTabSz="3833183" rtl="0" eaLnBrk="1" latinLnBrk="0" hangingPunct="1">
                        <a:defRPr sz="7541" b="1" kern="1200">
                          <a:solidFill>
                            <a:schemeClr val="lt1"/>
                          </a:solidFill>
                          <a:latin typeface="Calibri" panose="020F0502020204030204"/>
                        </a:defRPr>
                      </a:lvl2pPr>
                      <a:lvl3pPr marL="3833183" algn="l" defTabSz="3833183" rtl="0" eaLnBrk="1" latinLnBrk="0" hangingPunct="1">
                        <a:defRPr sz="7541" b="1" kern="1200">
                          <a:solidFill>
                            <a:schemeClr val="lt1"/>
                          </a:solidFill>
                          <a:latin typeface="Calibri" panose="020F0502020204030204"/>
                        </a:defRPr>
                      </a:lvl3pPr>
                      <a:lvl4pPr marL="5749775" algn="l" defTabSz="3833183" rtl="0" eaLnBrk="1" latinLnBrk="0" hangingPunct="1">
                        <a:defRPr sz="7541" b="1" kern="1200">
                          <a:solidFill>
                            <a:schemeClr val="lt1"/>
                          </a:solidFill>
                          <a:latin typeface="Calibri" panose="020F0502020204030204"/>
                        </a:defRPr>
                      </a:lvl4pPr>
                      <a:lvl5pPr marL="7666366" algn="l" defTabSz="3833183" rtl="0" eaLnBrk="1" latinLnBrk="0" hangingPunct="1">
                        <a:defRPr sz="7541" b="1" kern="1200">
                          <a:solidFill>
                            <a:schemeClr val="lt1"/>
                          </a:solidFill>
                          <a:latin typeface="Calibri" panose="020F0502020204030204"/>
                        </a:defRPr>
                      </a:lvl5pPr>
                      <a:lvl6pPr marL="9582958" algn="l" defTabSz="3833183" rtl="0" eaLnBrk="1" latinLnBrk="0" hangingPunct="1">
                        <a:defRPr sz="7541" b="1" kern="1200">
                          <a:solidFill>
                            <a:schemeClr val="lt1"/>
                          </a:solidFill>
                          <a:latin typeface="Calibri" panose="020F0502020204030204"/>
                        </a:defRPr>
                      </a:lvl6pPr>
                      <a:lvl7pPr marL="11499549" algn="l" defTabSz="3833183" rtl="0" eaLnBrk="1" latinLnBrk="0" hangingPunct="1">
                        <a:defRPr sz="7541" b="1" kern="1200">
                          <a:solidFill>
                            <a:schemeClr val="lt1"/>
                          </a:solidFill>
                          <a:latin typeface="Calibri" panose="020F0502020204030204"/>
                        </a:defRPr>
                      </a:lvl7pPr>
                      <a:lvl8pPr marL="13416141" algn="l" defTabSz="3833183" rtl="0" eaLnBrk="1" latinLnBrk="0" hangingPunct="1">
                        <a:defRPr sz="7541" b="1" kern="1200">
                          <a:solidFill>
                            <a:schemeClr val="lt1"/>
                          </a:solidFill>
                          <a:latin typeface="Calibri" panose="020F0502020204030204"/>
                        </a:defRPr>
                      </a:lvl8pPr>
                      <a:lvl9pPr marL="15332732" algn="l" defTabSz="3833183" rtl="0" eaLnBrk="1" latinLnBrk="0" hangingPunct="1">
                        <a:defRPr sz="7541"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bg1"/>
                          </a:solidFill>
                          <a:latin typeface="+mj-lt"/>
                        </a:rPr>
                        <a:t>  Ibrutinib</a:t>
                      </a:r>
                      <a:endParaRPr lang="en-GB" sz="1200" b="1">
                        <a:solidFill>
                          <a:schemeClr val="bg1"/>
                        </a:solidFill>
                        <a:latin typeface="+mj-lt"/>
                        <a:cs typeface="Arial" panose="020B0604020202020204" pitchFamily="34" charset="0"/>
                      </a:endParaRPr>
                    </a:p>
                  </a:txBody>
                  <a:tcPr marL="0" marR="0" marT="18000" marB="18000" anchor="ctr">
                    <a:lnB w="38100" cap="flat" cmpd="sng" algn="ctr">
                      <a:solidFill>
                        <a:schemeClr val="bg1"/>
                      </a:solidFill>
                      <a:prstDash val="solid"/>
                      <a:round/>
                      <a:headEnd type="none" w="med" len="med"/>
                      <a:tailEnd type="none" w="med" len="med"/>
                    </a:lnB>
                    <a:solidFill>
                      <a:schemeClr val="tx2"/>
                    </a:solidFill>
                  </a:tcPr>
                </a:tc>
                <a:tc>
                  <a:txBody>
                    <a:bodyPr/>
                    <a:lstStyle>
                      <a:lvl1pPr marL="0" algn="l" defTabSz="3833183" rtl="0" eaLnBrk="1" latinLnBrk="0" hangingPunct="1">
                        <a:defRPr sz="7541" b="1" kern="1200">
                          <a:solidFill>
                            <a:schemeClr val="lt1"/>
                          </a:solidFill>
                          <a:latin typeface="Calibri" panose="020F0502020204030204"/>
                        </a:defRPr>
                      </a:lvl1pPr>
                      <a:lvl2pPr marL="1916592" algn="l" defTabSz="3833183" rtl="0" eaLnBrk="1" latinLnBrk="0" hangingPunct="1">
                        <a:defRPr sz="7541" b="1" kern="1200">
                          <a:solidFill>
                            <a:schemeClr val="lt1"/>
                          </a:solidFill>
                          <a:latin typeface="Calibri" panose="020F0502020204030204"/>
                        </a:defRPr>
                      </a:lvl2pPr>
                      <a:lvl3pPr marL="3833183" algn="l" defTabSz="3833183" rtl="0" eaLnBrk="1" latinLnBrk="0" hangingPunct="1">
                        <a:defRPr sz="7541" b="1" kern="1200">
                          <a:solidFill>
                            <a:schemeClr val="lt1"/>
                          </a:solidFill>
                          <a:latin typeface="Calibri" panose="020F0502020204030204"/>
                        </a:defRPr>
                      </a:lvl3pPr>
                      <a:lvl4pPr marL="5749775" algn="l" defTabSz="3833183" rtl="0" eaLnBrk="1" latinLnBrk="0" hangingPunct="1">
                        <a:defRPr sz="7541" b="1" kern="1200">
                          <a:solidFill>
                            <a:schemeClr val="lt1"/>
                          </a:solidFill>
                          <a:latin typeface="Calibri" panose="020F0502020204030204"/>
                        </a:defRPr>
                      </a:lvl4pPr>
                      <a:lvl5pPr marL="7666366" algn="l" defTabSz="3833183" rtl="0" eaLnBrk="1" latinLnBrk="0" hangingPunct="1">
                        <a:defRPr sz="7541" b="1" kern="1200">
                          <a:solidFill>
                            <a:schemeClr val="lt1"/>
                          </a:solidFill>
                          <a:latin typeface="Calibri" panose="020F0502020204030204"/>
                        </a:defRPr>
                      </a:lvl5pPr>
                      <a:lvl6pPr marL="9582958" algn="l" defTabSz="3833183" rtl="0" eaLnBrk="1" latinLnBrk="0" hangingPunct="1">
                        <a:defRPr sz="7541" b="1" kern="1200">
                          <a:solidFill>
                            <a:schemeClr val="lt1"/>
                          </a:solidFill>
                          <a:latin typeface="Calibri" panose="020F0502020204030204"/>
                        </a:defRPr>
                      </a:lvl6pPr>
                      <a:lvl7pPr marL="11499549" algn="l" defTabSz="3833183" rtl="0" eaLnBrk="1" latinLnBrk="0" hangingPunct="1">
                        <a:defRPr sz="7541" b="1" kern="1200">
                          <a:solidFill>
                            <a:schemeClr val="lt1"/>
                          </a:solidFill>
                          <a:latin typeface="Calibri" panose="020F0502020204030204"/>
                        </a:defRPr>
                      </a:lvl7pPr>
                      <a:lvl8pPr marL="13416141" algn="l" defTabSz="3833183" rtl="0" eaLnBrk="1" latinLnBrk="0" hangingPunct="1">
                        <a:defRPr sz="7541" b="1" kern="1200">
                          <a:solidFill>
                            <a:schemeClr val="lt1"/>
                          </a:solidFill>
                          <a:latin typeface="Calibri" panose="020F0502020204030204"/>
                        </a:defRPr>
                      </a:lvl8pPr>
                      <a:lvl9pPr marL="15332732" algn="l" defTabSz="3833183" rtl="0" eaLnBrk="1" latinLnBrk="0" hangingPunct="1">
                        <a:defRPr sz="7541"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bg1"/>
                          </a:solidFill>
                          <a:latin typeface="+mj-lt"/>
                        </a:rPr>
                        <a:t>Incremental</a:t>
                      </a:r>
                      <a:endParaRPr lang="en-GB" sz="1200" b="1">
                        <a:solidFill>
                          <a:schemeClr val="bg1"/>
                        </a:solidFill>
                        <a:latin typeface="+mj-lt"/>
                        <a:cs typeface="Arial" panose="020B0604020202020204" pitchFamily="34" charset="0"/>
                      </a:endParaRPr>
                    </a:p>
                  </a:txBody>
                  <a:tcPr marL="0" marR="0" marT="18000" marB="18000" anchor="ctr">
                    <a:lnB w="381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2853678861"/>
                  </a:ext>
                </a:extLst>
              </a:tr>
              <a:tr h="189988">
                <a:tc gridSpan="2">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algn="l"/>
                      <a:r>
                        <a:rPr lang="en-US" sz="1200" b="1">
                          <a:solidFill>
                            <a:srgbClr val="333F48"/>
                          </a:solidFill>
                          <a:latin typeface="+mj-lt"/>
                        </a:rPr>
                        <a:t> Total LYs (discounted)</a:t>
                      </a:r>
                      <a:endParaRPr lang="en-US" sz="1200" b="1">
                        <a:solidFill>
                          <a:srgbClr val="333F48"/>
                        </a:solidFill>
                        <a:latin typeface="+mj-lt"/>
                        <a:cs typeface="Arial" panose="020B0604020202020204" pitchFamily="34" charset="0"/>
                      </a:endParaRPr>
                    </a:p>
                  </a:txBody>
                  <a:tcPr marL="108000" marR="0" marT="18000" marB="18000" anchor="ctr">
                    <a:lnT w="38100" cap="flat" cmpd="sng" algn="ctr">
                      <a:solidFill>
                        <a:schemeClr val="bg1"/>
                      </a:solidFill>
                      <a:prstDash val="solid"/>
                      <a:round/>
                      <a:headEnd type="none" w="med" len="med"/>
                      <a:tailEnd type="none" w="med" len="med"/>
                    </a:lnT>
                  </a:tcPr>
                </a:tc>
                <a:tc hMerge="1">
                  <a:txBody>
                    <a:bodyPr/>
                    <a:lstStyle/>
                    <a:p>
                      <a:endParaRPr lang="de-DE"/>
                    </a:p>
                  </a:txBody>
                  <a:tcP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11.33</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lnT w="38100" cap="flat" cmpd="sng" algn="ctr">
                      <a:solidFill>
                        <a:schemeClr val="bg1"/>
                      </a:solidFill>
                      <a:prstDash val="solid"/>
                      <a:round/>
                      <a:headEnd type="none" w="med" len="med"/>
                      <a:tailEnd type="none" w="med" len="med"/>
                    </a:lnT>
                  </a:tcP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10.39</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lnT w="38100" cap="flat" cmpd="sng" algn="ctr">
                      <a:solidFill>
                        <a:schemeClr val="bg1"/>
                      </a:solidFill>
                      <a:prstDash val="solid"/>
                      <a:round/>
                      <a:headEnd type="none" w="med" len="med"/>
                      <a:tailEnd type="none" w="med" len="med"/>
                    </a:lnT>
                  </a:tcP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0.94</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2043923622"/>
                  </a:ext>
                </a:extLst>
              </a:tr>
              <a:tr h="189988">
                <a:tc gridSpan="2">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a:ln>
                            <a:noFill/>
                          </a:ln>
                          <a:solidFill>
                            <a:srgbClr val="333F48"/>
                          </a:solidFill>
                          <a:effectLst/>
                          <a:uLnTx/>
                          <a:uFillTx/>
                          <a:latin typeface="+mj-lt"/>
                        </a:rPr>
                        <a:t> Total QALYs (discounted)</a:t>
                      </a:r>
                      <a:endParaRPr lang="en-US" sz="1200" b="1">
                        <a:solidFill>
                          <a:srgbClr val="333F48"/>
                        </a:solidFill>
                        <a:latin typeface="+mj-lt"/>
                        <a:cs typeface="Arial" panose="020B0604020202020204" pitchFamily="34" charset="0"/>
                      </a:endParaRPr>
                    </a:p>
                  </a:txBody>
                  <a:tcPr marL="108000" marR="0" marT="18000" marB="18000" anchor="ctr"/>
                </a:tc>
                <a:tc hMerge="1">
                  <a:txBody>
                    <a:bodyPr/>
                    <a:lstStyle/>
                    <a:p>
                      <a:endParaRPr lang="de-DE"/>
                    </a:p>
                  </a:txBody>
                  <a:tcP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8.75</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7.90</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0.84</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extLst>
                  <a:ext uri="{0D108BD9-81ED-4DB2-BD59-A6C34878D82A}">
                    <a16:rowId xmlns:a16="http://schemas.microsoft.com/office/drawing/2014/main" val="1601030490"/>
                  </a:ext>
                </a:extLst>
              </a:tr>
              <a:tr h="189988">
                <a:tc gridSpan="2">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algn="l"/>
                      <a:r>
                        <a:rPr kumimoji="0" lang="en-US" sz="1200" b="1" u="none" strike="noStrike" kern="1200" cap="none" spc="0" normalizeH="0" baseline="0" noProof="0">
                          <a:ln>
                            <a:noFill/>
                          </a:ln>
                          <a:solidFill>
                            <a:srgbClr val="333F48"/>
                          </a:solidFill>
                          <a:effectLst/>
                          <a:uLnTx/>
                          <a:uFillTx/>
                          <a:latin typeface="+mj-lt"/>
                        </a:rPr>
                        <a:t> Total costs (discounted)</a:t>
                      </a:r>
                      <a:endParaRPr lang="en-US" sz="1200" b="1">
                        <a:solidFill>
                          <a:srgbClr val="333F48"/>
                        </a:solidFill>
                        <a:latin typeface="+mj-lt"/>
                        <a:cs typeface="Arial" panose="020B0604020202020204" pitchFamily="34" charset="0"/>
                      </a:endParaRPr>
                    </a:p>
                  </a:txBody>
                  <a:tcPr marL="108000" marR="0" marT="18000" marB="18000" anchor="ctr"/>
                </a:tc>
                <a:tc hMerge="1">
                  <a:txBody>
                    <a:bodyPr/>
                    <a:lstStyle/>
                    <a:p>
                      <a:endParaRPr lang="de-DE"/>
                    </a:p>
                  </a:txBody>
                  <a:tcP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$1,547,630</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$1,536,498</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$11,132</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extLst>
                  <a:ext uri="{0D108BD9-81ED-4DB2-BD59-A6C34878D82A}">
                    <a16:rowId xmlns:a16="http://schemas.microsoft.com/office/drawing/2014/main" val="110460082"/>
                  </a:ext>
                </a:extLst>
              </a:tr>
              <a:tr h="189988">
                <a:tc gridSpan="2">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algn="l"/>
                      <a:r>
                        <a:rPr lang="en-US" sz="1200" b="1">
                          <a:solidFill>
                            <a:srgbClr val="333F48"/>
                          </a:solidFill>
                          <a:latin typeface="+mj-lt"/>
                        </a:rPr>
                        <a:t> Incremental cost per QALY gained</a:t>
                      </a:r>
                      <a:endParaRPr lang="en-US" sz="1200" b="1">
                        <a:solidFill>
                          <a:srgbClr val="333F48"/>
                        </a:solidFill>
                        <a:latin typeface="+mj-lt"/>
                        <a:cs typeface="Arial" panose="020B0604020202020204" pitchFamily="34" charset="0"/>
                      </a:endParaRPr>
                    </a:p>
                  </a:txBody>
                  <a:tcPr marL="108000" marR="0" marT="18000" marB="18000" anchor="ctr"/>
                </a:tc>
                <a:tc hMerge="1">
                  <a:txBody>
                    <a:bodyPr/>
                    <a:lstStyle/>
                    <a:p>
                      <a:endParaRPr lang="de-DE"/>
                    </a:p>
                  </a:txBody>
                  <a:tcP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rPr>
                        <a:t>$13,205</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extLst>
                  <a:ext uri="{0D108BD9-81ED-4DB2-BD59-A6C34878D82A}">
                    <a16:rowId xmlns:a16="http://schemas.microsoft.com/office/drawing/2014/main" val="3095584485"/>
                  </a:ext>
                </a:extLst>
              </a:tr>
              <a:tr h="189988">
                <a:tc gridSpan="5">
                  <a:txBody>
                    <a:bodyPr/>
                    <a:lstStyle/>
                    <a:p>
                      <a:pPr marL="171450" indent="-171450" algn="l">
                        <a:buFont typeface="Arial" panose="020B0604020202020204" pitchFamily="34" charset="0"/>
                        <a:buChar char="•"/>
                      </a:pPr>
                      <a:r>
                        <a:rPr lang="en-US" sz="1200" b="1">
                          <a:solidFill>
                            <a:srgbClr val="333F48"/>
                          </a:solidFill>
                          <a:latin typeface="+mj-lt"/>
                          <a:cs typeface="Arial" panose="020B0604020202020204" pitchFamily="34" charset="0"/>
                        </a:rPr>
                        <a:t>Varying the time horizon to 5, 10, or 15 years consistently led to zanubrutinib being dominant (i.e., greater QALYs but lower costs)</a:t>
                      </a:r>
                    </a:p>
                  </a:txBody>
                  <a:tcPr marL="108000" marR="0" marT="18000" marB="18000" anchor="ctr">
                    <a:noFill/>
                  </a:tcPr>
                </a:tc>
                <a:tc hMerge="1">
                  <a:txBody>
                    <a:bodyPr/>
                    <a:lstStyle/>
                    <a:p>
                      <a:endParaRPr lang="de-DE"/>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0" marB="0" anchor="c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0" marB="0" anchor="c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0" marB="0" anchor="ctr">
                    <a:noFill/>
                  </a:tcPr>
                </a:tc>
                <a:extLst>
                  <a:ext uri="{0D108BD9-81ED-4DB2-BD59-A6C34878D82A}">
                    <a16:rowId xmlns:a16="http://schemas.microsoft.com/office/drawing/2014/main" val="2812741053"/>
                  </a:ext>
                </a:extLst>
              </a:tr>
              <a:tr h="189988">
                <a:tc>
                  <a:txBody>
                    <a:bodyPr/>
                    <a:lstStyle>
                      <a:lvl1pPr marL="0" algn="l" defTabSz="3833183" rtl="0" eaLnBrk="1" latinLnBrk="0" hangingPunct="1">
                        <a:defRPr sz="7541" b="1" kern="1200">
                          <a:solidFill>
                            <a:schemeClr val="lt1"/>
                          </a:solidFill>
                          <a:latin typeface="Calibri" panose="020F0502020204030204"/>
                        </a:defRPr>
                      </a:lvl1pPr>
                      <a:lvl2pPr marL="1916592" algn="l" defTabSz="3833183" rtl="0" eaLnBrk="1" latinLnBrk="0" hangingPunct="1">
                        <a:defRPr sz="7541" b="1" kern="1200">
                          <a:solidFill>
                            <a:schemeClr val="lt1"/>
                          </a:solidFill>
                          <a:latin typeface="Calibri" panose="020F0502020204030204"/>
                        </a:defRPr>
                      </a:lvl2pPr>
                      <a:lvl3pPr marL="3833183" algn="l" defTabSz="3833183" rtl="0" eaLnBrk="1" latinLnBrk="0" hangingPunct="1">
                        <a:defRPr sz="7541" b="1" kern="1200">
                          <a:solidFill>
                            <a:schemeClr val="lt1"/>
                          </a:solidFill>
                          <a:latin typeface="Calibri" panose="020F0502020204030204"/>
                        </a:defRPr>
                      </a:lvl3pPr>
                      <a:lvl4pPr marL="5749775" algn="l" defTabSz="3833183" rtl="0" eaLnBrk="1" latinLnBrk="0" hangingPunct="1">
                        <a:defRPr sz="7541" b="1" kern="1200">
                          <a:solidFill>
                            <a:schemeClr val="lt1"/>
                          </a:solidFill>
                          <a:latin typeface="Calibri" panose="020F0502020204030204"/>
                        </a:defRPr>
                      </a:lvl4pPr>
                      <a:lvl5pPr marL="7666366" algn="l" defTabSz="3833183" rtl="0" eaLnBrk="1" latinLnBrk="0" hangingPunct="1">
                        <a:defRPr sz="7541" b="1" kern="1200">
                          <a:solidFill>
                            <a:schemeClr val="lt1"/>
                          </a:solidFill>
                          <a:latin typeface="Calibri" panose="020F0502020204030204"/>
                        </a:defRPr>
                      </a:lvl5pPr>
                      <a:lvl6pPr marL="9582958" algn="l" defTabSz="3833183" rtl="0" eaLnBrk="1" latinLnBrk="0" hangingPunct="1">
                        <a:defRPr sz="7541" b="1" kern="1200">
                          <a:solidFill>
                            <a:schemeClr val="lt1"/>
                          </a:solidFill>
                          <a:latin typeface="Calibri" panose="020F0502020204030204"/>
                        </a:defRPr>
                      </a:lvl6pPr>
                      <a:lvl7pPr marL="11499549" algn="l" defTabSz="3833183" rtl="0" eaLnBrk="1" latinLnBrk="0" hangingPunct="1">
                        <a:defRPr sz="7541" b="1" kern="1200">
                          <a:solidFill>
                            <a:schemeClr val="lt1"/>
                          </a:solidFill>
                          <a:latin typeface="Calibri" panose="020F0502020204030204"/>
                        </a:defRPr>
                      </a:lvl7pPr>
                      <a:lvl8pPr marL="13416141" algn="l" defTabSz="3833183" rtl="0" eaLnBrk="1" latinLnBrk="0" hangingPunct="1">
                        <a:defRPr sz="7541" b="1" kern="1200">
                          <a:solidFill>
                            <a:schemeClr val="lt1"/>
                          </a:solidFill>
                          <a:latin typeface="Calibri" panose="020F0502020204030204"/>
                        </a:defRPr>
                      </a:lvl8pPr>
                      <a:lvl9pPr marL="15332732" algn="l" defTabSz="3833183" rtl="0" eaLnBrk="1" latinLnBrk="0" hangingPunct="1">
                        <a:defRPr sz="7541" b="1" kern="1200">
                          <a:solidFill>
                            <a:schemeClr val="lt1"/>
                          </a:solidFill>
                          <a:latin typeface="Calibri" panose="020F0502020204030204"/>
                        </a:defRPr>
                      </a:lvl9pPr>
                    </a:lstStyle>
                    <a:p>
                      <a:r>
                        <a:rPr lang="en-GB" sz="1200">
                          <a:latin typeface="+mj-lt"/>
                          <a:cs typeface="Arial" panose="020B0604020202020204" pitchFamily="34" charset="0"/>
                        </a:rPr>
                        <a:t>Outcome</a:t>
                      </a:r>
                    </a:p>
                  </a:txBody>
                  <a:tcPr marL="108000" marR="48000" marT="18000" marB="18000" anchor="ctr">
                    <a:lnB w="38100" cap="flat" cmpd="sng" algn="ctr">
                      <a:solidFill>
                        <a:schemeClr val="bg1"/>
                      </a:solidFill>
                      <a:prstDash val="solid"/>
                      <a:round/>
                      <a:headEnd type="none" w="med" len="med"/>
                      <a:tailEnd type="none" w="med" len="med"/>
                    </a:lnB>
                    <a:solidFill>
                      <a:schemeClr val="tx2"/>
                    </a:solidFill>
                  </a:tcPr>
                </a:tc>
                <a:tc>
                  <a:txBody>
                    <a:bodyPr/>
                    <a:lstStyle>
                      <a:lvl1pPr marL="0" algn="l" defTabSz="3833183" rtl="0" eaLnBrk="1" latinLnBrk="0" hangingPunct="1">
                        <a:defRPr sz="7541" b="1" kern="1200">
                          <a:solidFill>
                            <a:schemeClr val="lt1"/>
                          </a:solidFill>
                          <a:latin typeface="Calibri" panose="020F0502020204030204"/>
                        </a:defRPr>
                      </a:lvl1pPr>
                      <a:lvl2pPr marL="1916592" algn="l" defTabSz="3833183" rtl="0" eaLnBrk="1" latinLnBrk="0" hangingPunct="1">
                        <a:defRPr sz="7541" b="1" kern="1200">
                          <a:solidFill>
                            <a:schemeClr val="lt1"/>
                          </a:solidFill>
                          <a:latin typeface="Calibri" panose="020F0502020204030204"/>
                        </a:defRPr>
                      </a:lvl2pPr>
                      <a:lvl3pPr marL="3833183" algn="l" defTabSz="3833183" rtl="0" eaLnBrk="1" latinLnBrk="0" hangingPunct="1">
                        <a:defRPr sz="7541" b="1" kern="1200">
                          <a:solidFill>
                            <a:schemeClr val="lt1"/>
                          </a:solidFill>
                          <a:latin typeface="Calibri" panose="020F0502020204030204"/>
                        </a:defRPr>
                      </a:lvl3pPr>
                      <a:lvl4pPr marL="5749775" algn="l" defTabSz="3833183" rtl="0" eaLnBrk="1" latinLnBrk="0" hangingPunct="1">
                        <a:defRPr sz="7541" b="1" kern="1200">
                          <a:solidFill>
                            <a:schemeClr val="lt1"/>
                          </a:solidFill>
                          <a:latin typeface="Calibri" panose="020F0502020204030204"/>
                        </a:defRPr>
                      </a:lvl4pPr>
                      <a:lvl5pPr marL="7666366" algn="l" defTabSz="3833183" rtl="0" eaLnBrk="1" latinLnBrk="0" hangingPunct="1">
                        <a:defRPr sz="7541" b="1" kern="1200">
                          <a:solidFill>
                            <a:schemeClr val="lt1"/>
                          </a:solidFill>
                          <a:latin typeface="Calibri" panose="020F0502020204030204"/>
                        </a:defRPr>
                      </a:lvl5pPr>
                      <a:lvl6pPr marL="9582958" algn="l" defTabSz="3833183" rtl="0" eaLnBrk="1" latinLnBrk="0" hangingPunct="1">
                        <a:defRPr sz="7541" b="1" kern="1200">
                          <a:solidFill>
                            <a:schemeClr val="lt1"/>
                          </a:solidFill>
                          <a:latin typeface="Calibri" panose="020F0502020204030204"/>
                        </a:defRPr>
                      </a:lvl6pPr>
                      <a:lvl7pPr marL="11499549" algn="l" defTabSz="3833183" rtl="0" eaLnBrk="1" latinLnBrk="0" hangingPunct="1">
                        <a:defRPr sz="7541" b="1" kern="1200">
                          <a:solidFill>
                            <a:schemeClr val="lt1"/>
                          </a:solidFill>
                          <a:latin typeface="Calibri" panose="020F0502020204030204"/>
                        </a:defRPr>
                      </a:lvl7pPr>
                      <a:lvl8pPr marL="13416141" algn="l" defTabSz="3833183" rtl="0" eaLnBrk="1" latinLnBrk="0" hangingPunct="1">
                        <a:defRPr sz="7541" b="1" kern="1200">
                          <a:solidFill>
                            <a:schemeClr val="lt1"/>
                          </a:solidFill>
                          <a:latin typeface="Calibri" panose="020F0502020204030204"/>
                        </a:defRPr>
                      </a:lvl8pPr>
                      <a:lvl9pPr marL="15332732" algn="l" defTabSz="3833183" rtl="0" eaLnBrk="1" latinLnBrk="0" hangingPunct="1">
                        <a:defRPr sz="7541"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bg1"/>
                          </a:solidFill>
                          <a:latin typeface="+mj-lt"/>
                          <a:cs typeface="Arial" panose="020B0604020202020204" pitchFamily="34" charset="0"/>
                        </a:rPr>
                        <a:t>Incremental LYs (discounted)</a:t>
                      </a:r>
                    </a:p>
                  </a:txBody>
                  <a:tcPr marL="0" marR="0" marT="18000" marB="18000" anchor="ctr">
                    <a:lnB w="38100" cap="flat" cmpd="sng" algn="ctr">
                      <a:solidFill>
                        <a:schemeClr val="bg1"/>
                      </a:solidFill>
                      <a:prstDash val="solid"/>
                      <a:round/>
                      <a:headEnd type="none" w="med" len="med"/>
                      <a:tailEnd type="none" w="med" len="med"/>
                    </a:lnB>
                    <a:solidFill>
                      <a:schemeClr val="tx2"/>
                    </a:solidFill>
                  </a:tcPr>
                </a:tc>
                <a:tc>
                  <a:txBody>
                    <a:bodyPr/>
                    <a:lstStyle>
                      <a:lvl1pPr marL="0" algn="l" defTabSz="3833183" rtl="0" eaLnBrk="1" latinLnBrk="0" hangingPunct="1">
                        <a:defRPr sz="7541" b="1" kern="1200">
                          <a:solidFill>
                            <a:schemeClr val="lt1"/>
                          </a:solidFill>
                          <a:latin typeface="Calibri" panose="020F0502020204030204"/>
                        </a:defRPr>
                      </a:lvl1pPr>
                      <a:lvl2pPr marL="1916592" algn="l" defTabSz="3833183" rtl="0" eaLnBrk="1" latinLnBrk="0" hangingPunct="1">
                        <a:defRPr sz="7541" b="1" kern="1200">
                          <a:solidFill>
                            <a:schemeClr val="lt1"/>
                          </a:solidFill>
                          <a:latin typeface="Calibri" panose="020F0502020204030204"/>
                        </a:defRPr>
                      </a:lvl2pPr>
                      <a:lvl3pPr marL="3833183" algn="l" defTabSz="3833183" rtl="0" eaLnBrk="1" latinLnBrk="0" hangingPunct="1">
                        <a:defRPr sz="7541" b="1" kern="1200">
                          <a:solidFill>
                            <a:schemeClr val="lt1"/>
                          </a:solidFill>
                          <a:latin typeface="Calibri" panose="020F0502020204030204"/>
                        </a:defRPr>
                      </a:lvl3pPr>
                      <a:lvl4pPr marL="5749775" algn="l" defTabSz="3833183" rtl="0" eaLnBrk="1" latinLnBrk="0" hangingPunct="1">
                        <a:defRPr sz="7541" b="1" kern="1200">
                          <a:solidFill>
                            <a:schemeClr val="lt1"/>
                          </a:solidFill>
                          <a:latin typeface="Calibri" panose="020F0502020204030204"/>
                        </a:defRPr>
                      </a:lvl4pPr>
                      <a:lvl5pPr marL="7666366" algn="l" defTabSz="3833183" rtl="0" eaLnBrk="1" latinLnBrk="0" hangingPunct="1">
                        <a:defRPr sz="7541" b="1" kern="1200">
                          <a:solidFill>
                            <a:schemeClr val="lt1"/>
                          </a:solidFill>
                          <a:latin typeface="Calibri" panose="020F0502020204030204"/>
                        </a:defRPr>
                      </a:lvl5pPr>
                      <a:lvl6pPr marL="9582958" algn="l" defTabSz="3833183" rtl="0" eaLnBrk="1" latinLnBrk="0" hangingPunct="1">
                        <a:defRPr sz="7541" b="1" kern="1200">
                          <a:solidFill>
                            <a:schemeClr val="lt1"/>
                          </a:solidFill>
                          <a:latin typeface="Calibri" panose="020F0502020204030204"/>
                        </a:defRPr>
                      </a:lvl6pPr>
                      <a:lvl7pPr marL="11499549" algn="l" defTabSz="3833183" rtl="0" eaLnBrk="1" latinLnBrk="0" hangingPunct="1">
                        <a:defRPr sz="7541" b="1" kern="1200">
                          <a:solidFill>
                            <a:schemeClr val="lt1"/>
                          </a:solidFill>
                          <a:latin typeface="Calibri" panose="020F0502020204030204"/>
                        </a:defRPr>
                      </a:lvl7pPr>
                      <a:lvl8pPr marL="13416141" algn="l" defTabSz="3833183" rtl="0" eaLnBrk="1" latinLnBrk="0" hangingPunct="1">
                        <a:defRPr sz="7541" b="1" kern="1200">
                          <a:solidFill>
                            <a:schemeClr val="lt1"/>
                          </a:solidFill>
                          <a:latin typeface="Calibri" panose="020F0502020204030204"/>
                        </a:defRPr>
                      </a:lvl8pPr>
                      <a:lvl9pPr marL="15332732" algn="l" defTabSz="3833183" rtl="0" eaLnBrk="1" latinLnBrk="0" hangingPunct="1">
                        <a:defRPr sz="7541"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bg1"/>
                          </a:solidFill>
                          <a:latin typeface="+mj-lt"/>
                          <a:cs typeface="Arial" panose="020B0604020202020204" pitchFamily="34" charset="0"/>
                        </a:rPr>
                        <a:t>   Incremental QALYs (discounted)</a:t>
                      </a:r>
                    </a:p>
                  </a:txBody>
                  <a:tcPr marL="0" marR="0" marT="18000" marB="18000" anchor="ctr">
                    <a:lnB w="38100" cap="flat" cmpd="sng" algn="ctr">
                      <a:solidFill>
                        <a:schemeClr val="bg1"/>
                      </a:solidFill>
                      <a:prstDash val="solid"/>
                      <a:round/>
                      <a:headEnd type="none" w="med" len="med"/>
                      <a:tailEnd type="none" w="med" len="med"/>
                    </a:lnB>
                    <a:solidFill>
                      <a:schemeClr val="tx2"/>
                    </a:solidFill>
                  </a:tcPr>
                </a:tc>
                <a:tc>
                  <a:txBody>
                    <a:bodyPr/>
                    <a:lstStyle>
                      <a:lvl1pPr marL="0" algn="l" defTabSz="3833183" rtl="0" eaLnBrk="1" latinLnBrk="0" hangingPunct="1">
                        <a:defRPr sz="7541" b="1" kern="1200">
                          <a:solidFill>
                            <a:schemeClr val="lt1"/>
                          </a:solidFill>
                          <a:latin typeface="Calibri" panose="020F0502020204030204"/>
                        </a:defRPr>
                      </a:lvl1pPr>
                      <a:lvl2pPr marL="1916592" algn="l" defTabSz="3833183" rtl="0" eaLnBrk="1" latinLnBrk="0" hangingPunct="1">
                        <a:defRPr sz="7541" b="1" kern="1200">
                          <a:solidFill>
                            <a:schemeClr val="lt1"/>
                          </a:solidFill>
                          <a:latin typeface="Calibri" panose="020F0502020204030204"/>
                        </a:defRPr>
                      </a:lvl2pPr>
                      <a:lvl3pPr marL="3833183" algn="l" defTabSz="3833183" rtl="0" eaLnBrk="1" latinLnBrk="0" hangingPunct="1">
                        <a:defRPr sz="7541" b="1" kern="1200">
                          <a:solidFill>
                            <a:schemeClr val="lt1"/>
                          </a:solidFill>
                          <a:latin typeface="Calibri" panose="020F0502020204030204"/>
                        </a:defRPr>
                      </a:lvl3pPr>
                      <a:lvl4pPr marL="5749775" algn="l" defTabSz="3833183" rtl="0" eaLnBrk="1" latinLnBrk="0" hangingPunct="1">
                        <a:defRPr sz="7541" b="1" kern="1200">
                          <a:solidFill>
                            <a:schemeClr val="lt1"/>
                          </a:solidFill>
                          <a:latin typeface="Calibri" panose="020F0502020204030204"/>
                        </a:defRPr>
                      </a:lvl4pPr>
                      <a:lvl5pPr marL="7666366" algn="l" defTabSz="3833183" rtl="0" eaLnBrk="1" latinLnBrk="0" hangingPunct="1">
                        <a:defRPr sz="7541" b="1" kern="1200">
                          <a:solidFill>
                            <a:schemeClr val="lt1"/>
                          </a:solidFill>
                          <a:latin typeface="Calibri" panose="020F0502020204030204"/>
                        </a:defRPr>
                      </a:lvl5pPr>
                      <a:lvl6pPr marL="9582958" algn="l" defTabSz="3833183" rtl="0" eaLnBrk="1" latinLnBrk="0" hangingPunct="1">
                        <a:defRPr sz="7541" b="1" kern="1200">
                          <a:solidFill>
                            <a:schemeClr val="lt1"/>
                          </a:solidFill>
                          <a:latin typeface="Calibri" panose="020F0502020204030204"/>
                        </a:defRPr>
                      </a:lvl6pPr>
                      <a:lvl7pPr marL="11499549" algn="l" defTabSz="3833183" rtl="0" eaLnBrk="1" latinLnBrk="0" hangingPunct="1">
                        <a:defRPr sz="7541" b="1" kern="1200">
                          <a:solidFill>
                            <a:schemeClr val="lt1"/>
                          </a:solidFill>
                          <a:latin typeface="Calibri" panose="020F0502020204030204"/>
                        </a:defRPr>
                      </a:lvl7pPr>
                      <a:lvl8pPr marL="13416141" algn="l" defTabSz="3833183" rtl="0" eaLnBrk="1" latinLnBrk="0" hangingPunct="1">
                        <a:defRPr sz="7541" b="1" kern="1200">
                          <a:solidFill>
                            <a:schemeClr val="lt1"/>
                          </a:solidFill>
                          <a:latin typeface="Calibri" panose="020F0502020204030204"/>
                        </a:defRPr>
                      </a:lvl8pPr>
                      <a:lvl9pPr marL="15332732" algn="l" defTabSz="3833183" rtl="0" eaLnBrk="1" latinLnBrk="0" hangingPunct="1">
                        <a:defRPr sz="7541"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bg1"/>
                          </a:solidFill>
                          <a:latin typeface="+mj-lt"/>
                          <a:cs typeface="Arial" panose="020B0604020202020204" pitchFamily="34" charset="0"/>
                        </a:rPr>
                        <a:t>Incremental costs (discounted) </a:t>
                      </a:r>
                    </a:p>
                  </a:txBody>
                  <a:tcPr marL="0" marR="0" marT="18000" marB="18000" anchor="ctr">
                    <a:lnB w="38100" cap="flat" cmpd="sng" algn="ctr">
                      <a:solidFill>
                        <a:schemeClr val="bg1"/>
                      </a:solidFill>
                      <a:prstDash val="solid"/>
                      <a:round/>
                      <a:headEnd type="none" w="med" len="med"/>
                      <a:tailEnd type="none" w="med" len="med"/>
                    </a:lnB>
                    <a:solidFill>
                      <a:schemeClr val="tx2"/>
                    </a:solidFill>
                  </a:tcPr>
                </a:tc>
                <a:tc>
                  <a:txBody>
                    <a:bodyPr/>
                    <a:lstStyle>
                      <a:lvl1pPr marL="0" algn="l" defTabSz="3833183" rtl="0" eaLnBrk="1" latinLnBrk="0" hangingPunct="1">
                        <a:defRPr sz="7541" b="1" kern="1200">
                          <a:solidFill>
                            <a:schemeClr val="lt1"/>
                          </a:solidFill>
                          <a:latin typeface="Calibri" panose="020F0502020204030204"/>
                        </a:defRPr>
                      </a:lvl1pPr>
                      <a:lvl2pPr marL="1916592" algn="l" defTabSz="3833183" rtl="0" eaLnBrk="1" latinLnBrk="0" hangingPunct="1">
                        <a:defRPr sz="7541" b="1" kern="1200">
                          <a:solidFill>
                            <a:schemeClr val="lt1"/>
                          </a:solidFill>
                          <a:latin typeface="Calibri" panose="020F0502020204030204"/>
                        </a:defRPr>
                      </a:lvl2pPr>
                      <a:lvl3pPr marL="3833183" algn="l" defTabSz="3833183" rtl="0" eaLnBrk="1" latinLnBrk="0" hangingPunct="1">
                        <a:defRPr sz="7541" b="1" kern="1200">
                          <a:solidFill>
                            <a:schemeClr val="lt1"/>
                          </a:solidFill>
                          <a:latin typeface="Calibri" panose="020F0502020204030204"/>
                        </a:defRPr>
                      </a:lvl3pPr>
                      <a:lvl4pPr marL="5749775" algn="l" defTabSz="3833183" rtl="0" eaLnBrk="1" latinLnBrk="0" hangingPunct="1">
                        <a:defRPr sz="7541" b="1" kern="1200">
                          <a:solidFill>
                            <a:schemeClr val="lt1"/>
                          </a:solidFill>
                          <a:latin typeface="Calibri" panose="020F0502020204030204"/>
                        </a:defRPr>
                      </a:lvl4pPr>
                      <a:lvl5pPr marL="7666366" algn="l" defTabSz="3833183" rtl="0" eaLnBrk="1" latinLnBrk="0" hangingPunct="1">
                        <a:defRPr sz="7541" b="1" kern="1200">
                          <a:solidFill>
                            <a:schemeClr val="lt1"/>
                          </a:solidFill>
                          <a:latin typeface="Calibri" panose="020F0502020204030204"/>
                        </a:defRPr>
                      </a:lvl5pPr>
                      <a:lvl6pPr marL="9582958" algn="l" defTabSz="3833183" rtl="0" eaLnBrk="1" latinLnBrk="0" hangingPunct="1">
                        <a:defRPr sz="7541" b="1" kern="1200">
                          <a:solidFill>
                            <a:schemeClr val="lt1"/>
                          </a:solidFill>
                          <a:latin typeface="Calibri" panose="020F0502020204030204"/>
                        </a:defRPr>
                      </a:lvl6pPr>
                      <a:lvl7pPr marL="11499549" algn="l" defTabSz="3833183" rtl="0" eaLnBrk="1" latinLnBrk="0" hangingPunct="1">
                        <a:defRPr sz="7541" b="1" kern="1200">
                          <a:solidFill>
                            <a:schemeClr val="lt1"/>
                          </a:solidFill>
                          <a:latin typeface="Calibri" panose="020F0502020204030204"/>
                        </a:defRPr>
                      </a:lvl7pPr>
                      <a:lvl8pPr marL="13416141" algn="l" defTabSz="3833183" rtl="0" eaLnBrk="1" latinLnBrk="0" hangingPunct="1">
                        <a:defRPr sz="7541" b="1" kern="1200">
                          <a:solidFill>
                            <a:schemeClr val="lt1"/>
                          </a:solidFill>
                          <a:latin typeface="Calibri" panose="020F0502020204030204"/>
                        </a:defRPr>
                      </a:lvl8pPr>
                      <a:lvl9pPr marL="15332732" algn="l" defTabSz="3833183" rtl="0" eaLnBrk="1" latinLnBrk="0" hangingPunct="1">
                        <a:defRPr sz="7541" b="1" kern="1200">
                          <a:solidFill>
                            <a:schemeClr val="lt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bg1"/>
                          </a:solidFill>
                          <a:latin typeface="Arial" panose="020B0604020202020204" pitchFamily="34" charset="0"/>
                          <a:cs typeface="Arial" panose="020B0604020202020204" pitchFamily="34" charset="0"/>
                        </a:rPr>
                        <a:t>Incremental cost per QALY gained</a:t>
                      </a:r>
                    </a:p>
                  </a:txBody>
                  <a:tcPr marL="0" marR="0" marT="18000" marB="18000" anchor="ctr">
                    <a:lnB w="381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117183418"/>
                  </a:ext>
                </a:extLst>
              </a:tr>
              <a:tr h="195949">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indent="0" algn="l" defTabSz="685783" rtl="0" eaLnBrk="1" latinLnBrk="0" hangingPunct="1"/>
                      <a:r>
                        <a:rPr lang="en-US" sz="1200" b="1" kern="1200">
                          <a:solidFill>
                            <a:schemeClr val="tx1"/>
                          </a:solidFill>
                          <a:latin typeface="+mj-lt"/>
                          <a:cs typeface="Arial" panose="020B0604020202020204" pitchFamily="34" charset="0"/>
                        </a:rPr>
                        <a:t>5 years</a:t>
                      </a:r>
                      <a:endParaRPr lang="en-US" sz="1200" b="1" kern="1200">
                        <a:solidFill>
                          <a:schemeClr val="tx1"/>
                        </a:solidFill>
                        <a:latin typeface="+mj-lt"/>
                        <a:ea typeface="+mn-ea"/>
                        <a:cs typeface="Arial" panose="020B0604020202020204" pitchFamily="34" charset="0"/>
                      </a:endParaRPr>
                    </a:p>
                  </a:txBody>
                  <a:tcPr marL="108000" marR="0" marT="18000" marB="18000" anchor="ctr">
                    <a:lnT w="38100" cap="flat" cmpd="sng" algn="ctr">
                      <a:solidFill>
                        <a:schemeClr val="bg1"/>
                      </a:solidFill>
                      <a:prstDash val="solid"/>
                      <a:round/>
                      <a:headEnd type="none" w="med" len="med"/>
                      <a:tailEnd type="none" w="med" len="med"/>
                    </a:lnT>
                  </a:tcP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cs typeface="Arial" panose="020B0604020202020204" pitchFamily="34" charset="0"/>
                        </a:rPr>
                        <a:t>0.14</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lnT w="38100" cap="flat" cmpd="sng" algn="ctr">
                      <a:solidFill>
                        <a:schemeClr val="bg1"/>
                      </a:solidFill>
                      <a:prstDash val="solid"/>
                      <a:round/>
                      <a:headEnd type="none" w="med" len="med"/>
                      <a:tailEnd type="none" w="med" len="med"/>
                    </a:lnT>
                  </a:tcP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cs typeface="Arial" panose="020B0604020202020204" pitchFamily="34" charset="0"/>
                        </a:rPr>
                        <a:t>0.13</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lnT w="38100" cap="flat" cmpd="sng" algn="ctr">
                      <a:solidFill>
                        <a:schemeClr val="bg1"/>
                      </a:solidFill>
                      <a:prstDash val="solid"/>
                      <a:round/>
                      <a:headEnd type="none" w="med" len="med"/>
                      <a:tailEnd type="none" w="med" len="med"/>
                    </a:lnT>
                  </a:tcP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cs typeface="Arial" panose="020B0604020202020204" pitchFamily="34" charset="0"/>
                        </a:rPr>
                        <a:t>-$28,238</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lnT w="38100" cap="flat" cmpd="sng" algn="ctr">
                      <a:solidFill>
                        <a:schemeClr val="bg1"/>
                      </a:solidFill>
                      <a:prstDash val="solid"/>
                      <a:round/>
                      <a:headEnd type="none" w="med" len="med"/>
                      <a:tailEnd type="none" w="med" len="med"/>
                    </a:lnT>
                  </a:tcP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Dominant</a:t>
                      </a:r>
                      <a:endParaRPr kumimoji="0" lang="en-GB" sz="12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endParaRPr>
                    </a:p>
                  </a:txBody>
                  <a:tcPr marL="0" marR="0" marT="18000" marB="1800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794591421"/>
                  </a:ext>
                </a:extLst>
              </a:tr>
              <a:tr h="189988">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l" defTabSz="685783" rtl="0" eaLnBrk="1" fontAlgn="auto" latinLnBrk="0" hangingPunct="1">
                        <a:lnSpc>
                          <a:spcPct val="100000"/>
                        </a:lnSpc>
                        <a:spcBef>
                          <a:spcPts val="0"/>
                        </a:spcBef>
                        <a:spcAft>
                          <a:spcPts val="0"/>
                        </a:spcAft>
                        <a:buClrTx/>
                        <a:buSzTx/>
                        <a:buFontTx/>
                        <a:buNone/>
                        <a:tabLst/>
                        <a:defRPr/>
                      </a:pPr>
                      <a:r>
                        <a:rPr lang="en-US" sz="1200" b="1" kern="1200">
                          <a:solidFill>
                            <a:schemeClr val="tx1"/>
                          </a:solidFill>
                          <a:latin typeface="+mj-lt"/>
                          <a:cs typeface="Arial" panose="020B0604020202020204" pitchFamily="34" charset="0"/>
                        </a:rPr>
                        <a:t>10 years</a:t>
                      </a:r>
                      <a:endParaRPr lang="en-US" sz="1200" b="1" kern="1200">
                        <a:solidFill>
                          <a:schemeClr val="tx1"/>
                        </a:solidFill>
                        <a:latin typeface="+mj-lt"/>
                        <a:ea typeface="+mn-ea"/>
                        <a:cs typeface="Arial" panose="020B0604020202020204" pitchFamily="34" charset="0"/>
                      </a:endParaRPr>
                    </a:p>
                  </a:txBody>
                  <a:tcPr marL="10800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cs typeface="Arial" panose="020B0604020202020204" pitchFamily="34" charset="0"/>
                        </a:rPr>
                        <a:t>0.44</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cs typeface="Arial" panose="020B0604020202020204" pitchFamily="34" charset="0"/>
                        </a:rPr>
                        <a:t>0.39</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cs typeface="Arial" panose="020B0604020202020204" pitchFamily="34" charset="0"/>
                        </a:rPr>
                        <a:t>-$18,443</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Dominant</a:t>
                      </a:r>
                      <a:endParaRPr kumimoji="0" lang="en-GB" sz="12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endParaRPr>
                    </a:p>
                  </a:txBody>
                  <a:tcPr marL="0" marR="0" marT="18000" marB="18000" anchor="ctr"/>
                </a:tc>
                <a:extLst>
                  <a:ext uri="{0D108BD9-81ED-4DB2-BD59-A6C34878D82A}">
                    <a16:rowId xmlns:a16="http://schemas.microsoft.com/office/drawing/2014/main" val="3949310530"/>
                  </a:ext>
                </a:extLst>
              </a:tr>
              <a:tr h="189988">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algn="l" defTabSz="685783" rtl="0" eaLnBrk="1" latinLnBrk="0" hangingPunct="1"/>
                      <a:r>
                        <a:rPr lang="en-US" sz="1200" b="1" kern="1200">
                          <a:solidFill>
                            <a:schemeClr val="tx1"/>
                          </a:solidFill>
                          <a:latin typeface="+mj-lt"/>
                          <a:cs typeface="Arial" panose="020B0604020202020204" pitchFamily="34" charset="0"/>
                        </a:rPr>
                        <a:t>15 years</a:t>
                      </a:r>
                      <a:endParaRPr lang="en-US" sz="1200" b="1" kern="1200">
                        <a:solidFill>
                          <a:schemeClr val="tx1"/>
                        </a:solidFill>
                        <a:latin typeface="+mj-lt"/>
                        <a:ea typeface="+mn-ea"/>
                        <a:cs typeface="Arial" panose="020B0604020202020204" pitchFamily="34" charset="0"/>
                      </a:endParaRPr>
                    </a:p>
                  </a:txBody>
                  <a:tcPr marL="10800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cs typeface="Arial" panose="020B0604020202020204" pitchFamily="34" charset="0"/>
                        </a:rPr>
                        <a:t>0.71</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cs typeface="Arial" panose="020B0604020202020204" pitchFamily="34" charset="0"/>
                        </a:rPr>
                        <a:t>0.63</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mj-lt"/>
                          <a:cs typeface="Arial" panose="020B0604020202020204" pitchFamily="34" charset="0"/>
                        </a:rPr>
                        <a:t>-$3,886</a:t>
                      </a: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tc>
                <a:tc>
                  <a:txBody>
                    <a:bodyPr/>
                    <a:lstStyle>
                      <a:lvl1pPr marL="0" algn="l" defTabSz="3833183" rtl="0" eaLnBrk="1" latinLnBrk="0" hangingPunct="1">
                        <a:defRPr sz="7541" kern="1200">
                          <a:solidFill>
                            <a:schemeClr val="dk1"/>
                          </a:solidFill>
                          <a:latin typeface="Calibri" panose="020F0502020204030204"/>
                        </a:defRPr>
                      </a:lvl1pPr>
                      <a:lvl2pPr marL="1916592" algn="l" defTabSz="3833183" rtl="0" eaLnBrk="1" latinLnBrk="0" hangingPunct="1">
                        <a:defRPr sz="7541" kern="1200">
                          <a:solidFill>
                            <a:schemeClr val="dk1"/>
                          </a:solidFill>
                          <a:latin typeface="Calibri" panose="020F0502020204030204"/>
                        </a:defRPr>
                      </a:lvl2pPr>
                      <a:lvl3pPr marL="3833183" algn="l" defTabSz="3833183" rtl="0" eaLnBrk="1" latinLnBrk="0" hangingPunct="1">
                        <a:defRPr sz="7541" kern="1200">
                          <a:solidFill>
                            <a:schemeClr val="dk1"/>
                          </a:solidFill>
                          <a:latin typeface="Calibri" panose="020F0502020204030204"/>
                        </a:defRPr>
                      </a:lvl3pPr>
                      <a:lvl4pPr marL="5749775" algn="l" defTabSz="3833183" rtl="0" eaLnBrk="1" latinLnBrk="0" hangingPunct="1">
                        <a:defRPr sz="7541" kern="1200">
                          <a:solidFill>
                            <a:schemeClr val="dk1"/>
                          </a:solidFill>
                          <a:latin typeface="Calibri" panose="020F0502020204030204"/>
                        </a:defRPr>
                      </a:lvl4pPr>
                      <a:lvl5pPr marL="7666366" algn="l" defTabSz="3833183" rtl="0" eaLnBrk="1" latinLnBrk="0" hangingPunct="1">
                        <a:defRPr sz="7541" kern="1200">
                          <a:solidFill>
                            <a:schemeClr val="dk1"/>
                          </a:solidFill>
                          <a:latin typeface="Calibri" panose="020F0502020204030204"/>
                        </a:defRPr>
                      </a:lvl5pPr>
                      <a:lvl6pPr marL="9582958" algn="l" defTabSz="3833183" rtl="0" eaLnBrk="1" latinLnBrk="0" hangingPunct="1">
                        <a:defRPr sz="7541" kern="1200">
                          <a:solidFill>
                            <a:schemeClr val="dk1"/>
                          </a:solidFill>
                          <a:latin typeface="Calibri" panose="020F0502020204030204"/>
                        </a:defRPr>
                      </a:lvl6pPr>
                      <a:lvl7pPr marL="11499549" algn="l" defTabSz="3833183" rtl="0" eaLnBrk="1" latinLnBrk="0" hangingPunct="1">
                        <a:defRPr sz="7541" kern="1200">
                          <a:solidFill>
                            <a:schemeClr val="dk1"/>
                          </a:solidFill>
                          <a:latin typeface="Calibri" panose="020F0502020204030204"/>
                        </a:defRPr>
                      </a:lvl7pPr>
                      <a:lvl8pPr marL="13416141" algn="l" defTabSz="3833183" rtl="0" eaLnBrk="1" latinLnBrk="0" hangingPunct="1">
                        <a:defRPr sz="7541" kern="1200">
                          <a:solidFill>
                            <a:schemeClr val="dk1"/>
                          </a:solidFill>
                          <a:latin typeface="Calibri" panose="020F0502020204030204"/>
                        </a:defRPr>
                      </a:lvl8pPr>
                      <a:lvl9pPr marL="15332732" algn="l" defTabSz="3833183" rtl="0" eaLnBrk="1" latinLnBrk="0" hangingPunct="1">
                        <a:defRPr sz="754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Dominant</a:t>
                      </a:r>
                      <a:endParaRPr kumimoji="0" lang="en-GB" sz="1200" b="0" i="0" u="none" strike="noStrike" kern="1200" cap="none" spc="0" normalizeH="0" baseline="0" noProof="0">
                        <a:ln>
                          <a:noFill/>
                        </a:ln>
                        <a:solidFill>
                          <a:schemeClr val="tx1"/>
                        </a:solidFill>
                        <a:effectLst/>
                        <a:uLnTx/>
                        <a:uFillTx/>
                        <a:latin typeface="Arial" panose="020B0604020202020204" pitchFamily="34" charset="0"/>
                        <a:ea typeface="+mn-ea"/>
                        <a:cs typeface="Arial" panose="020B0604020202020204" pitchFamily="34" charset="0"/>
                      </a:endParaRPr>
                    </a:p>
                  </a:txBody>
                  <a:tcPr marL="0" marR="0" marT="18000" marB="18000" anchor="ctr"/>
                </a:tc>
                <a:extLst>
                  <a:ext uri="{0D108BD9-81ED-4DB2-BD59-A6C34878D82A}">
                    <a16:rowId xmlns:a16="http://schemas.microsoft.com/office/drawing/2014/main" val="501146036"/>
                  </a:ext>
                </a:extLst>
              </a:tr>
              <a:tr h="189988">
                <a:tc gridSpan="2">
                  <a:txBody>
                    <a:bodyPr/>
                    <a:lstStyle/>
                    <a:p>
                      <a:pPr algn="l"/>
                      <a:endParaRPr lang="en-US" sz="600" b="1">
                        <a:solidFill>
                          <a:schemeClr val="tx1"/>
                        </a:solidFill>
                        <a:latin typeface="+mj-lt"/>
                        <a:cs typeface="Arial" panose="020B0604020202020204" pitchFamily="34" charset="0"/>
                      </a:endParaRPr>
                    </a:p>
                  </a:txBody>
                  <a:tcPr marL="108000" marR="0" marT="18000" marB="18000" anchor="ctr">
                    <a:noFill/>
                  </a:tcPr>
                </a:tc>
                <a:tc hMerge="1">
                  <a:txBody>
                    <a:bodyPr/>
                    <a:lstStyle/>
                    <a:p>
                      <a:endParaRPr lang="de-DE"/>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18000" marB="18000" anchor="ctr">
                    <a:noFill/>
                  </a:tcPr>
                </a:tc>
                <a:extLst>
                  <a:ext uri="{0D108BD9-81ED-4DB2-BD59-A6C34878D82A}">
                    <a16:rowId xmlns:a16="http://schemas.microsoft.com/office/drawing/2014/main" val="1682468377"/>
                  </a:ext>
                </a:extLst>
              </a:tr>
              <a:tr h="189988">
                <a:tc gridSpan="5">
                  <a:txBody>
                    <a:bodyPr/>
                    <a:lstStyle/>
                    <a:p>
                      <a:pPr algn="l"/>
                      <a:r>
                        <a:rPr lang="en-US" sz="1200" b="1">
                          <a:solidFill>
                            <a:schemeClr val="bg1"/>
                          </a:solidFill>
                          <a:latin typeface="+mj-lt"/>
                          <a:cs typeface="Arial" panose="020B0604020202020204" pitchFamily="34" charset="0"/>
                        </a:rPr>
                        <a:t>CONCLUSIONS</a:t>
                      </a:r>
                    </a:p>
                  </a:txBody>
                  <a:tcPr marL="108000" marR="0" marT="18000" marB="18000" anchor="ctr">
                    <a:lnB w="38100" cap="flat" cmpd="sng" algn="ctr">
                      <a:solidFill>
                        <a:schemeClr val="bg1"/>
                      </a:solidFill>
                      <a:prstDash val="solid"/>
                      <a:round/>
                      <a:headEnd type="none" w="med" len="med"/>
                      <a:tailEnd type="none" w="med" len="med"/>
                    </a:lnB>
                    <a:solidFill>
                      <a:schemeClr val="tx2"/>
                    </a:solidFill>
                  </a:tcPr>
                </a:tc>
                <a:tc hMerge="1">
                  <a:txBody>
                    <a:bodyPr/>
                    <a:lstStyle/>
                    <a:p>
                      <a:endParaRPr lang="de-DE"/>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1200" cap="none" spc="0" normalizeH="0" baseline="0" noProof="0">
                        <a:ln>
                          <a:noFill/>
                        </a:ln>
                        <a:solidFill>
                          <a:schemeClr val="bg1"/>
                        </a:solidFill>
                        <a:effectLst/>
                        <a:uLnTx/>
                        <a:uFillTx/>
                        <a:latin typeface="+mj-lt"/>
                        <a:ea typeface="+mn-ea"/>
                        <a:cs typeface="Arial" panose="020B0604020202020204" pitchFamily="34" charset="0"/>
                      </a:endParaRPr>
                    </a:p>
                  </a:txBody>
                  <a:tcPr marL="0" marR="0" marT="0" marB="0" anchor="ctr">
                    <a:lnB w="38100" cap="flat" cmpd="sng" algn="ctr">
                      <a:solidFill>
                        <a:schemeClr val="bg1"/>
                      </a:solidFill>
                      <a:prstDash val="solid"/>
                      <a:round/>
                      <a:headEnd type="none" w="med" len="med"/>
                      <a:tailEnd type="none" w="med" len="med"/>
                    </a:lnB>
                    <a:solidFill>
                      <a:schemeClr val="tx2"/>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1200" cap="none" spc="0" normalizeH="0" baseline="0" noProof="0">
                        <a:ln>
                          <a:noFill/>
                        </a:ln>
                        <a:solidFill>
                          <a:schemeClr val="bg1"/>
                        </a:solidFill>
                        <a:effectLst/>
                        <a:uLnTx/>
                        <a:uFillTx/>
                        <a:latin typeface="+mj-lt"/>
                        <a:ea typeface="+mn-ea"/>
                        <a:cs typeface="Arial" panose="020B0604020202020204" pitchFamily="34" charset="0"/>
                      </a:endParaRPr>
                    </a:p>
                  </a:txBody>
                  <a:tcPr marL="0" marR="0" marT="0" marB="0" anchor="ctr">
                    <a:lnB w="38100" cap="flat" cmpd="sng" algn="ctr">
                      <a:solidFill>
                        <a:schemeClr val="bg1"/>
                      </a:solidFill>
                      <a:prstDash val="solid"/>
                      <a:round/>
                      <a:headEnd type="none" w="med" len="med"/>
                      <a:tailEnd type="none" w="med" len="med"/>
                    </a:lnB>
                    <a:solidFill>
                      <a:schemeClr val="tx2"/>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1200" cap="none" spc="0" normalizeH="0" baseline="0" noProof="0">
                        <a:ln>
                          <a:noFill/>
                        </a:ln>
                        <a:solidFill>
                          <a:schemeClr val="bg1"/>
                        </a:solidFill>
                        <a:effectLst/>
                        <a:uLnTx/>
                        <a:uFillTx/>
                        <a:latin typeface="+mj-lt"/>
                        <a:ea typeface="+mn-ea"/>
                        <a:cs typeface="Arial" panose="020B0604020202020204" pitchFamily="34" charset="0"/>
                      </a:endParaRPr>
                    </a:p>
                  </a:txBody>
                  <a:tcPr marL="0" marR="0" marT="0" marB="0" anchor="ctr">
                    <a:lnB w="381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3869557084"/>
                  </a:ext>
                </a:extLst>
              </a:tr>
              <a:tr h="293512">
                <a:tc gridSpan="5">
                  <a:txBody>
                    <a:bodyPr/>
                    <a:lstStyle/>
                    <a:p>
                      <a:pPr algn="ctr"/>
                      <a:r>
                        <a:rPr lang="en-US" sz="1600" b="1">
                          <a:solidFill>
                            <a:schemeClr val="accent5"/>
                          </a:solidFill>
                          <a:latin typeface="+mj-lt"/>
                          <a:cs typeface="Arial" panose="020B0604020202020204" pitchFamily="34" charset="0"/>
                        </a:rPr>
                        <a:t>Zanubrutinib appears to be cost-effective compared with ibrutinib for the treatment of patients with WM in the US</a:t>
                      </a:r>
                    </a:p>
                  </a:txBody>
                  <a:tcPr marL="0" marR="0" marT="72000" marB="72000" anchor="ctr">
                    <a:lnT w="38100" cap="flat" cmpd="sng" algn="ctr">
                      <a:solidFill>
                        <a:schemeClr val="bg1"/>
                      </a:solidFill>
                      <a:prstDash val="solid"/>
                      <a:round/>
                      <a:headEnd type="none" w="med" len="med"/>
                      <a:tailEnd type="none" w="med" len="med"/>
                    </a:lnT>
                  </a:tcPr>
                </a:tc>
                <a:tc hMerge="1">
                  <a:txBody>
                    <a:bodyPr/>
                    <a:lstStyle/>
                    <a:p>
                      <a:endParaRPr lang="de-DE"/>
                    </a:p>
                  </a:txBody>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0" marB="0" anchor="ctr">
                    <a:lnT w="38100" cap="flat" cmpd="sng" algn="ctr">
                      <a:solidFill>
                        <a:schemeClr val="bg1"/>
                      </a:solidFill>
                      <a:prstDash val="solid"/>
                      <a:round/>
                      <a:headEnd type="none" w="med" len="med"/>
                      <a:tailEnd type="none" w="med" len="med"/>
                    </a:lnT>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0" marB="0" anchor="ctr">
                    <a:lnT w="38100" cap="flat" cmpd="sng" algn="ctr">
                      <a:solidFill>
                        <a:schemeClr val="bg1"/>
                      </a:solidFill>
                      <a:prstDash val="solid"/>
                      <a:round/>
                      <a:headEnd type="none" w="med" len="med"/>
                      <a:tailEnd type="none" w="med" len="med"/>
                    </a:lnT>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chemeClr val="tx1"/>
                        </a:solidFill>
                        <a:effectLst/>
                        <a:uLnTx/>
                        <a:uFillTx/>
                        <a:latin typeface="+mj-lt"/>
                        <a:ea typeface="+mn-ea"/>
                        <a:cs typeface="Arial" panose="020B0604020202020204" pitchFamily="34" charset="0"/>
                      </a:endParaRPr>
                    </a:p>
                  </a:txBody>
                  <a:tcPr marL="0" marR="0" marT="0" marB="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432707075"/>
                  </a:ext>
                </a:extLst>
              </a:tr>
            </a:tbl>
          </a:graphicData>
        </a:graphic>
      </p:graphicFrame>
      <p:sp>
        <p:nvSpPr>
          <p:cNvPr id="14" name="TextBox 13">
            <a:extLst>
              <a:ext uri="{FF2B5EF4-FFF2-40B4-BE49-F238E27FC236}">
                <a16:creationId xmlns:a16="http://schemas.microsoft.com/office/drawing/2014/main" id="{D638C4F1-3AAA-4410-9DFE-EA031D410129}"/>
              </a:ext>
            </a:extLst>
          </p:cNvPr>
          <p:cNvSpPr txBox="1"/>
          <p:nvPr/>
        </p:nvSpPr>
        <p:spPr>
          <a:xfrm>
            <a:off x="5679324" y="6557490"/>
            <a:ext cx="782587" cy="256545"/>
          </a:xfrm>
          <a:prstGeom prst="rect">
            <a:avLst/>
          </a:prstGeom>
          <a:noFill/>
        </p:spPr>
        <p:txBody>
          <a:bodyPr wrap="none" rtlCol="0">
            <a:spAutoFit/>
          </a:bodyPr>
          <a:lstStyle/>
          <a:p>
            <a:r>
              <a:rPr lang="en-US" sz="1067">
                <a:solidFill>
                  <a:schemeClr val="bg1"/>
                </a:solidFill>
              </a:rPr>
              <a:t>Keri Yang</a:t>
            </a:r>
          </a:p>
        </p:txBody>
      </p:sp>
      <p:sp>
        <p:nvSpPr>
          <p:cNvPr id="15" name="TextBox 10">
            <a:extLst>
              <a:ext uri="{FF2B5EF4-FFF2-40B4-BE49-F238E27FC236}">
                <a16:creationId xmlns:a16="http://schemas.microsoft.com/office/drawing/2014/main" id="{2EC6437D-6C07-4358-84C0-00C20AE29A3C}"/>
              </a:ext>
            </a:extLst>
          </p:cNvPr>
          <p:cNvSpPr txBox="1"/>
          <p:nvPr/>
        </p:nvSpPr>
        <p:spPr>
          <a:xfrm>
            <a:off x="493184" y="6568777"/>
            <a:ext cx="2782753" cy="235898"/>
          </a:xfrm>
          <a:prstGeom prst="rect">
            <a:avLst/>
          </a:prstGeom>
          <a:noFill/>
        </p:spPr>
        <p:txBody>
          <a:bodyPr wrap="square" lIns="0" rtlCol="0">
            <a:spAutoFit/>
          </a:bodyPr>
          <a:lstStyle/>
          <a:p>
            <a:r>
              <a:rPr lang="en-US" sz="933" i="1">
                <a:solidFill>
                  <a:schemeClr val="bg1"/>
                </a:solidFill>
              </a:rPr>
              <a:t>Company Confidential - For Internal Use only</a:t>
            </a:r>
          </a:p>
        </p:txBody>
      </p:sp>
      <p:sp>
        <p:nvSpPr>
          <p:cNvPr id="3" name="Fußzeilenplatzhalter 2">
            <a:extLst>
              <a:ext uri="{FF2B5EF4-FFF2-40B4-BE49-F238E27FC236}">
                <a16:creationId xmlns:a16="http://schemas.microsoft.com/office/drawing/2014/main" id="{FAE23155-4AE5-5B49-B397-F19CFA476B77}"/>
              </a:ext>
            </a:extLst>
          </p:cNvPr>
          <p:cNvSpPr>
            <a:spLocks noGrp="1"/>
          </p:cNvSpPr>
          <p:nvPr>
            <p:ph type="ftr" sz="quarter" idx="11"/>
          </p:nvPr>
        </p:nvSpPr>
        <p:spPr/>
        <p:txBody>
          <a:bodyPr/>
          <a:lstStyle/>
          <a:p>
            <a:pPr lvl="0">
              <a:defRPr/>
            </a:pPr>
            <a:r>
              <a:rPr lang="en-US">
                <a:solidFill>
                  <a:srgbClr val="4E4F4E"/>
                </a:solidFill>
                <a:cs typeface="Arial"/>
              </a:rPr>
              <a:t>ICER, incremental cost-effectiveness ratio; LY, life year; QALY, quality-adjusted life year; WM, </a:t>
            </a:r>
            <a:r>
              <a:rPr lang="en-US">
                <a:cs typeface="Arial"/>
              </a:rPr>
              <a:t>Waldenström macroglobulinemia.</a:t>
            </a:r>
          </a:p>
          <a:p>
            <a:pPr lvl="0">
              <a:lnSpc>
                <a:spcPct val="100000"/>
              </a:lnSpc>
              <a:defRPr/>
            </a:pPr>
            <a:r>
              <a:rPr lang="en-US" b="1">
                <a:solidFill>
                  <a:srgbClr val="4E4F4E"/>
                </a:solidFill>
                <a:cs typeface="Arial"/>
              </a:rPr>
              <a:t>Castillo J et al, Abstract EP1174 presented at EHA 2021.</a:t>
            </a:r>
          </a:p>
        </p:txBody>
      </p:sp>
    </p:spTree>
    <p:extLst>
      <p:ext uri="{BB962C8B-B14F-4D97-AF65-F5344CB8AC3E}">
        <p14:creationId xmlns:p14="http://schemas.microsoft.com/office/powerpoint/2010/main" val="219076548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AE319A68-7E49-B541-A99F-EB9C3447C38A}"/>
              </a:ext>
            </a:extLst>
          </p:cNvPr>
          <p:cNvSpPr>
            <a:spLocks noGrp="1"/>
          </p:cNvSpPr>
          <p:nvPr>
            <p:ph type="title"/>
          </p:nvPr>
        </p:nvSpPr>
        <p:spPr/>
        <p:txBody>
          <a:bodyPr/>
          <a:lstStyle/>
          <a:p>
            <a:r>
              <a:rPr lang="de-DE" dirty="0" err="1"/>
              <a:t>Classical</a:t>
            </a:r>
            <a:r>
              <a:rPr lang="de-DE"/>
              <a:t> Hodgkin </a:t>
            </a:r>
            <a:r>
              <a:rPr lang="de-DE" err="1"/>
              <a:t>Lymphoma</a:t>
            </a:r>
            <a:r>
              <a:rPr lang="de-DE"/>
              <a:t> </a:t>
            </a:r>
          </a:p>
        </p:txBody>
      </p:sp>
    </p:spTree>
    <p:extLst>
      <p:ext uri="{BB962C8B-B14F-4D97-AF65-F5344CB8AC3E}">
        <p14:creationId xmlns:p14="http://schemas.microsoft.com/office/powerpoint/2010/main" val="21786559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B38C36FA-2869-DA44-8389-47803908A188}"/>
              </a:ext>
            </a:extLst>
          </p:cNvPr>
          <p:cNvSpPr>
            <a:spLocks noGrp="1"/>
          </p:cNvSpPr>
          <p:nvPr>
            <p:ph type="title"/>
          </p:nvPr>
        </p:nvSpPr>
        <p:spPr/>
        <p:txBody>
          <a:bodyPr>
            <a:normAutofit/>
          </a:bodyPr>
          <a:lstStyle/>
          <a:p>
            <a:r>
              <a:rPr lang="de-DE" err="1"/>
              <a:t>Tislelizumab</a:t>
            </a:r>
            <a:r>
              <a:rPr lang="de-DE"/>
              <a:t> </a:t>
            </a:r>
            <a:br>
              <a:rPr lang="de-DE"/>
            </a:br>
            <a:r>
              <a:rPr lang="de-DE" err="1"/>
              <a:t>for</a:t>
            </a:r>
            <a:r>
              <a:rPr lang="de-DE"/>
              <a:t> </a:t>
            </a:r>
            <a:r>
              <a:rPr lang="de-DE" err="1"/>
              <a:t>relapsed</a:t>
            </a:r>
            <a:r>
              <a:rPr lang="de-DE"/>
              <a:t>/</a:t>
            </a:r>
            <a:br>
              <a:rPr lang="de-DE"/>
            </a:br>
            <a:r>
              <a:rPr lang="de-DE" err="1"/>
              <a:t>refractory</a:t>
            </a:r>
            <a:r>
              <a:rPr lang="de-DE"/>
              <a:t> </a:t>
            </a:r>
            <a:r>
              <a:rPr lang="de-DE" err="1"/>
              <a:t>classical</a:t>
            </a:r>
            <a:r>
              <a:rPr lang="de-DE"/>
              <a:t> Hodgkin </a:t>
            </a:r>
            <a:r>
              <a:rPr lang="de-DE" err="1"/>
              <a:t>lymphoma</a:t>
            </a:r>
            <a:endParaRPr lang="de-DE"/>
          </a:p>
        </p:txBody>
      </p:sp>
      <p:sp>
        <p:nvSpPr>
          <p:cNvPr id="8" name="Textplatzhalter 7">
            <a:extLst>
              <a:ext uri="{FF2B5EF4-FFF2-40B4-BE49-F238E27FC236}">
                <a16:creationId xmlns:a16="http://schemas.microsoft.com/office/drawing/2014/main" id="{4EB838A2-CEAB-8E45-84A1-1CA103EE7679}"/>
              </a:ext>
            </a:extLst>
          </p:cNvPr>
          <p:cNvSpPr>
            <a:spLocks noGrp="1"/>
          </p:cNvSpPr>
          <p:nvPr>
            <p:ph type="body" idx="1"/>
          </p:nvPr>
        </p:nvSpPr>
        <p:spPr/>
        <p:txBody>
          <a:bodyPr/>
          <a:lstStyle/>
          <a:p>
            <a:r>
              <a:rPr lang="de-DE"/>
              <a:t>Long-term follow-</a:t>
            </a:r>
            <a:r>
              <a:rPr lang="de-DE" err="1"/>
              <a:t>up</a:t>
            </a:r>
            <a:r>
              <a:rPr lang="de-DE"/>
              <a:t> </a:t>
            </a:r>
            <a:r>
              <a:rPr lang="de-DE" err="1"/>
              <a:t>efficacy</a:t>
            </a:r>
            <a:r>
              <a:rPr lang="de-DE"/>
              <a:t> </a:t>
            </a:r>
            <a:r>
              <a:rPr lang="de-DE" err="1"/>
              <a:t>and</a:t>
            </a:r>
            <a:r>
              <a:rPr lang="de-DE"/>
              <a:t> </a:t>
            </a:r>
            <a:br>
              <a:rPr lang="de-DE"/>
            </a:br>
            <a:r>
              <a:rPr lang="de-DE" err="1"/>
              <a:t>safety</a:t>
            </a:r>
            <a:r>
              <a:rPr lang="de-DE"/>
              <a:t> </a:t>
            </a:r>
            <a:r>
              <a:rPr lang="de-DE" err="1"/>
              <a:t>results</a:t>
            </a:r>
            <a:r>
              <a:rPr lang="de-DE"/>
              <a:t> </a:t>
            </a:r>
            <a:r>
              <a:rPr lang="de-DE" err="1"/>
              <a:t>from</a:t>
            </a:r>
            <a:r>
              <a:rPr lang="de-DE"/>
              <a:t> a </a:t>
            </a:r>
            <a:r>
              <a:rPr lang="de-DE" err="1"/>
              <a:t>phase</a:t>
            </a:r>
            <a:r>
              <a:rPr lang="de-DE"/>
              <a:t> 2 </a:t>
            </a:r>
            <a:r>
              <a:rPr lang="de-DE" err="1"/>
              <a:t>study</a:t>
            </a:r>
            <a:endParaRPr lang="de-DE"/>
          </a:p>
          <a:p>
            <a:endParaRPr lang="de-DE"/>
          </a:p>
        </p:txBody>
      </p:sp>
    </p:spTree>
    <p:extLst>
      <p:ext uri="{BB962C8B-B14F-4D97-AF65-F5344CB8AC3E}">
        <p14:creationId xmlns:p14="http://schemas.microsoft.com/office/powerpoint/2010/main" val="308101475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ASCT, autologous stem cell transplant; cHL, classical Hodgkin lymphoma; CR, complete response; CT, computed tomography; DOR, duration of response; IRC, independent review committee; IV, intravenous; ORR, overall response rate; OS, overall survival; PD, progressive disease; PET, positron emission tomography; PFS, progression-free survival; Q3W, every </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3 weeks; R/R, relapsed or refractory; TTR, time to response.</a:t>
            </a:r>
          </a:p>
          <a:p>
            <a:r>
              <a:rPr lang="en-US" b="1">
                <a:latin typeface="Arial" panose="020B0604020202020204" pitchFamily="34" charset="0"/>
                <a:cs typeface="Arial" panose="020B0604020202020204" pitchFamily="34" charset="0"/>
              </a:rPr>
              <a:t>Song Y et al, Abstract S207 presented at EHA 2021 and Abstract e19507 presented at ASCO 2021.</a:t>
            </a:r>
          </a:p>
        </p:txBody>
      </p:sp>
      <p:sp>
        <p:nvSpPr>
          <p:cNvPr id="24" name="Freihandform 10">
            <a:extLst>
              <a:ext uri="{FF2B5EF4-FFF2-40B4-BE49-F238E27FC236}">
                <a16:creationId xmlns:a16="http://schemas.microsoft.com/office/drawing/2014/main" id="{E1F70F5C-B59B-FB43-9949-12B99D45A155}"/>
              </a:ext>
            </a:extLst>
          </p:cNvPr>
          <p:cNvSpPr/>
          <p:nvPr/>
        </p:nvSpPr>
        <p:spPr>
          <a:xfrm>
            <a:off x="416533" y="2167671"/>
            <a:ext cx="2520000" cy="162000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400" b="1">
                <a:latin typeface="+mj-lt"/>
                <a:cs typeface="Arial" panose="020B0604020202020204" pitchFamily="34" charset="0"/>
              </a:rPr>
              <a:t>R/R cHL (N=70)</a:t>
            </a:r>
          </a:p>
        </p:txBody>
      </p:sp>
      <p:sp>
        <p:nvSpPr>
          <p:cNvPr id="25" name="TextBox 9">
            <a:extLst>
              <a:ext uri="{FF2B5EF4-FFF2-40B4-BE49-F238E27FC236}">
                <a16:creationId xmlns:a16="http://schemas.microsoft.com/office/drawing/2014/main" id="{6E6F93CB-5A5A-E048-AFCF-E47B9E322F67}"/>
              </a:ext>
            </a:extLst>
          </p:cNvPr>
          <p:cNvSpPr txBox="1"/>
          <p:nvPr/>
        </p:nvSpPr>
        <p:spPr>
          <a:xfrm>
            <a:off x="426302" y="4071617"/>
            <a:ext cx="11365521" cy="738664"/>
          </a:xfrm>
          <a:prstGeom prst="rect">
            <a:avLst/>
          </a:prstGeom>
          <a:solidFill>
            <a:schemeClr val="accent2">
              <a:lumMod val="20000"/>
              <a:lumOff val="80000"/>
            </a:schemeClr>
          </a:solidFill>
        </p:spPr>
        <p:txBody>
          <a:bodyPr wrap="square" lIns="91440" tIns="45720" rIns="91440" bIns="45720" rtlCol="0" anchor="t">
            <a:spAutoFit/>
          </a:bodyPr>
          <a:lstStyle/>
          <a:p>
            <a:pPr marL="285750" lvl="0" indent="-285750">
              <a:buClr>
                <a:srgbClr val="F47A20"/>
              </a:buClr>
              <a:buFont typeface="Arial" panose="020B0604020202020204" pitchFamily="34" charset="0"/>
              <a:buChar char="•"/>
              <a:defRPr/>
            </a:pPr>
            <a:r>
              <a:rPr lang="en-US" sz="1400" b="1">
                <a:solidFill>
                  <a:srgbClr val="4E4F4E"/>
                </a:solidFill>
              </a:rPr>
              <a:t>Primary endpoint</a:t>
            </a:r>
            <a:r>
              <a:rPr lang="en-US" sz="1400">
                <a:solidFill>
                  <a:srgbClr val="4E4F4E"/>
                </a:solidFill>
              </a:rPr>
              <a:t>: ORR assessed by IRC based on PET/CT per Lugano criteria</a:t>
            </a:r>
          </a:p>
          <a:p>
            <a:pPr marL="285750" lvl="0" indent="-285750">
              <a:buClr>
                <a:srgbClr val="F47A20"/>
              </a:buClr>
              <a:buFont typeface="Arial" panose="020B0604020202020204" pitchFamily="34" charset="0"/>
              <a:buChar char="•"/>
              <a:defRPr/>
            </a:pPr>
            <a:r>
              <a:rPr lang="en-US" sz="1400" b="1">
                <a:solidFill>
                  <a:srgbClr val="4E4F4E"/>
                </a:solidFill>
              </a:rPr>
              <a:t>Key secondary endpoints</a:t>
            </a:r>
            <a:r>
              <a:rPr lang="en-US" sz="1400">
                <a:solidFill>
                  <a:srgbClr val="4E4F4E"/>
                </a:solidFill>
              </a:rPr>
              <a:t>: DOR, PFS, CR rate, and TTR by IRC; safety endpoints</a:t>
            </a:r>
            <a:endParaRPr lang="en-US" sz="1400">
              <a:solidFill>
                <a:srgbClr val="4E4F4E"/>
              </a:solidFill>
              <a:cs typeface="Arial"/>
            </a:endParaRPr>
          </a:p>
          <a:p>
            <a:pPr marL="285750" lvl="0" indent="-285750">
              <a:buClr>
                <a:srgbClr val="F47A20"/>
              </a:buClr>
              <a:buFont typeface="Arial" panose="020B0604020202020204" pitchFamily="34" charset="0"/>
              <a:buChar char="•"/>
              <a:defRPr/>
            </a:pPr>
            <a:r>
              <a:rPr lang="en-US" sz="1400" b="1">
                <a:solidFill>
                  <a:srgbClr val="4E4F4E"/>
                </a:solidFill>
              </a:rPr>
              <a:t>Exploratory endpoints</a:t>
            </a:r>
            <a:r>
              <a:rPr lang="en-US" sz="1400">
                <a:solidFill>
                  <a:srgbClr val="4E4F4E"/>
                </a:solidFill>
              </a:rPr>
              <a:t>: OS, biomarkers</a:t>
            </a:r>
            <a:endParaRPr lang="en-US" sz="1400">
              <a:solidFill>
                <a:srgbClr val="4E4F4E"/>
              </a:solidFill>
              <a:cs typeface="Arial"/>
            </a:endParaRPr>
          </a:p>
        </p:txBody>
      </p:sp>
      <p:sp>
        <p:nvSpPr>
          <p:cNvPr id="26" name="Freihandform 10">
            <a:extLst>
              <a:ext uri="{FF2B5EF4-FFF2-40B4-BE49-F238E27FC236}">
                <a16:creationId xmlns:a16="http://schemas.microsoft.com/office/drawing/2014/main" id="{FD6EC9D9-C2C0-454B-BCFE-2BA8FF93F5B3}"/>
              </a:ext>
            </a:extLst>
          </p:cNvPr>
          <p:cNvSpPr/>
          <p:nvPr/>
        </p:nvSpPr>
        <p:spPr>
          <a:xfrm>
            <a:off x="6449015" y="2167671"/>
            <a:ext cx="5333039" cy="1620000"/>
          </a:xfrm>
          <a:prstGeom prst="rect">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4000" tIns="52832" rIns="92456" bIns="52832" numCol="1" spcCol="1270" anchor="ctr" anchorCtr="0">
            <a:noAutofit/>
          </a:bodyPr>
          <a:lstStyle/>
          <a:p>
            <a:pPr defTabSz="577850">
              <a:lnSpc>
                <a:spcPct val="90000"/>
              </a:lnSpc>
              <a:spcBef>
                <a:spcPct val="0"/>
              </a:spcBef>
            </a:pPr>
            <a:r>
              <a:rPr lang="en-US" sz="1400" b="1">
                <a:ea typeface="+mn-lt"/>
                <a:cs typeface="+mn-lt"/>
              </a:rPr>
              <a:t>Patients with R/R cHL</a:t>
            </a:r>
          </a:p>
          <a:p>
            <a:pPr marL="285750" indent="-285750" defTabSz="577850">
              <a:lnSpc>
                <a:spcPct val="90000"/>
              </a:lnSpc>
              <a:spcBef>
                <a:spcPct val="0"/>
              </a:spcBef>
              <a:buFont typeface="Arial" panose="020B0604020202020204" pitchFamily="34" charset="0"/>
              <a:buChar char="•"/>
            </a:pPr>
            <a:r>
              <a:rPr lang="en-US" sz="1400">
                <a:ea typeface="+mn-lt"/>
                <a:cs typeface="+mn-lt"/>
              </a:rPr>
              <a:t>Failed to achieve a response or progressed after ASCT </a:t>
            </a:r>
            <a:br>
              <a:rPr lang="en-US" sz="1400">
                <a:ea typeface="+mn-lt"/>
                <a:cs typeface="+mn-lt"/>
              </a:rPr>
            </a:br>
            <a:r>
              <a:rPr lang="en-US" sz="1400">
                <a:ea typeface="+mn-lt"/>
                <a:cs typeface="+mn-lt"/>
              </a:rPr>
              <a:t>or</a:t>
            </a:r>
          </a:p>
          <a:p>
            <a:pPr marL="285750" indent="-285750" defTabSz="577850">
              <a:lnSpc>
                <a:spcPct val="90000"/>
              </a:lnSpc>
              <a:spcBef>
                <a:spcPct val="0"/>
              </a:spcBef>
              <a:buFont typeface="Arial" panose="020B0604020202020204" pitchFamily="34" charset="0"/>
              <a:buChar char="•"/>
            </a:pPr>
            <a:r>
              <a:rPr lang="en-US" sz="1400">
                <a:ea typeface="+mn-lt"/>
                <a:cs typeface="+mn-lt"/>
              </a:rPr>
              <a:t>Received ≥2 prior lines of systemic therapy for cHL and were not an ASCT candidate</a:t>
            </a:r>
          </a:p>
          <a:p>
            <a:pPr defTabSz="577850">
              <a:lnSpc>
                <a:spcPct val="90000"/>
              </a:lnSpc>
              <a:spcBef>
                <a:spcPct val="0"/>
              </a:spcBef>
            </a:pPr>
            <a:r>
              <a:rPr lang="en-US" sz="1400" b="1">
                <a:ea typeface="+mn-lt"/>
                <a:cs typeface="+mn-lt"/>
              </a:rPr>
              <a:t>Study follow-up time</a:t>
            </a:r>
          </a:p>
          <a:p>
            <a:pPr marL="285750" indent="-285750" defTabSz="577850">
              <a:lnSpc>
                <a:spcPct val="90000"/>
              </a:lnSpc>
              <a:spcBef>
                <a:spcPct val="0"/>
              </a:spcBef>
              <a:buFont typeface="Arial" panose="020B0604020202020204" pitchFamily="34" charset="0"/>
              <a:buChar char="•"/>
            </a:pPr>
            <a:r>
              <a:rPr lang="en-US" sz="1400">
                <a:ea typeface="+mn-lt"/>
                <a:cs typeface="+mn-lt"/>
              </a:rPr>
              <a:t>Median 33.8 months (range, 3.4-38.6 months)</a:t>
            </a:r>
          </a:p>
        </p:txBody>
      </p:sp>
      <p:sp>
        <p:nvSpPr>
          <p:cNvPr id="28" name="Freihandform 10">
            <a:extLst>
              <a:ext uri="{FF2B5EF4-FFF2-40B4-BE49-F238E27FC236}">
                <a16:creationId xmlns:a16="http://schemas.microsoft.com/office/drawing/2014/main" id="{0D92303A-431B-E441-A7C0-E18324A68233}"/>
              </a:ext>
            </a:extLst>
          </p:cNvPr>
          <p:cNvSpPr/>
          <p:nvPr/>
        </p:nvSpPr>
        <p:spPr>
          <a:xfrm>
            <a:off x="3462082" y="2167671"/>
            <a:ext cx="2520000" cy="1620000"/>
          </a:xfrm>
          <a:prstGeom prst="rect">
            <a:avLst/>
          </a:prstGeom>
          <a:solidFill>
            <a:schemeClr val="bg2">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400" b="1">
                <a:latin typeface="+mj-lt"/>
                <a:cs typeface="Arial" panose="020B0604020202020204" pitchFamily="34" charset="0"/>
              </a:rPr>
              <a:t>Tislelizumab </a:t>
            </a:r>
          </a:p>
          <a:p>
            <a:pPr lvl="0" algn="ctr" defTabSz="577850">
              <a:lnSpc>
                <a:spcPct val="90000"/>
              </a:lnSpc>
              <a:spcBef>
                <a:spcPct val="0"/>
              </a:spcBef>
              <a:spcAft>
                <a:spcPct val="35000"/>
              </a:spcAft>
            </a:pPr>
            <a:r>
              <a:rPr lang="en-US" sz="1400">
                <a:latin typeface="+mj-lt"/>
                <a:cs typeface="Arial" panose="020B0604020202020204" pitchFamily="34" charset="0"/>
              </a:rPr>
              <a:t>200 mg IV Q3W</a:t>
            </a:r>
          </a:p>
          <a:p>
            <a:pPr lvl="0" algn="ctr" defTabSz="577850">
              <a:lnSpc>
                <a:spcPct val="90000"/>
              </a:lnSpc>
              <a:spcBef>
                <a:spcPct val="0"/>
              </a:spcBef>
              <a:spcAft>
                <a:spcPct val="35000"/>
              </a:spcAft>
            </a:pPr>
            <a:r>
              <a:rPr lang="en-US" sz="1400">
                <a:latin typeface="+mj-lt"/>
                <a:cs typeface="Arial" panose="020B0604020202020204" pitchFamily="34" charset="0"/>
              </a:rPr>
              <a:t>Continue treatment until PD, unacceptable toxicity, </a:t>
            </a:r>
            <a:br>
              <a:rPr lang="en-US" sz="1400">
                <a:latin typeface="+mj-lt"/>
                <a:cs typeface="Arial" panose="020B0604020202020204" pitchFamily="34" charset="0"/>
              </a:rPr>
            </a:br>
            <a:r>
              <a:rPr lang="en-US" sz="1400">
                <a:latin typeface="+mj-lt"/>
                <a:cs typeface="Arial" panose="020B0604020202020204" pitchFamily="34" charset="0"/>
              </a:rPr>
              <a:t>or end of study</a:t>
            </a:r>
          </a:p>
        </p:txBody>
      </p:sp>
      <p:cxnSp>
        <p:nvCxnSpPr>
          <p:cNvPr id="30" name="Gerade Verbindung mit Pfeil 29">
            <a:extLst>
              <a:ext uri="{FF2B5EF4-FFF2-40B4-BE49-F238E27FC236}">
                <a16:creationId xmlns:a16="http://schemas.microsoft.com/office/drawing/2014/main" id="{9BDE606D-5DCB-A44D-AB6B-7F1EA0376FE2}"/>
              </a:ext>
            </a:extLst>
          </p:cNvPr>
          <p:cNvCxnSpPr>
            <a:cxnSpLocks/>
            <a:stCxn id="24" idx="3"/>
            <a:endCxn id="28" idx="1"/>
          </p:cNvCxnSpPr>
          <p:nvPr/>
        </p:nvCxnSpPr>
        <p:spPr>
          <a:xfrm>
            <a:off x="2936533" y="2977671"/>
            <a:ext cx="525549"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 name="Textplatzhalter 3">
            <a:extLst>
              <a:ext uri="{FF2B5EF4-FFF2-40B4-BE49-F238E27FC236}">
                <a16:creationId xmlns:a16="http://schemas.microsoft.com/office/drawing/2014/main" id="{11B6CC22-EA95-514A-9544-A4D6FC798C97}"/>
              </a:ext>
            </a:extLst>
          </p:cNvPr>
          <p:cNvSpPr>
            <a:spLocks noGrp="1"/>
          </p:cNvSpPr>
          <p:nvPr>
            <p:ph type="body" sz="quarter" idx="12"/>
          </p:nvPr>
        </p:nvSpPr>
        <p:spPr/>
        <p:txBody>
          <a:bodyPr>
            <a:normAutofit lnSpcReduction="10000"/>
          </a:bodyPr>
          <a:lstStyle/>
          <a:p>
            <a:endParaRPr lang="de-DE"/>
          </a:p>
          <a:p>
            <a:r>
              <a:rPr lang="de-DE" err="1"/>
              <a:t>Tislelizumab</a:t>
            </a:r>
            <a:r>
              <a:rPr lang="de-DE"/>
              <a:t> </a:t>
            </a:r>
            <a:r>
              <a:rPr lang="de-DE" err="1"/>
              <a:t>for</a:t>
            </a:r>
            <a:r>
              <a:rPr lang="de-DE"/>
              <a:t> </a:t>
            </a:r>
            <a:r>
              <a:rPr lang="de-DE" err="1"/>
              <a:t>relapsed</a:t>
            </a:r>
            <a:r>
              <a:rPr lang="de-DE"/>
              <a:t>/</a:t>
            </a:r>
            <a:r>
              <a:rPr lang="de-DE" err="1"/>
              <a:t>refractory</a:t>
            </a:r>
            <a:r>
              <a:rPr lang="de-DE"/>
              <a:t> </a:t>
            </a:r>
            <a:r>
              <a:rPr lang="de-DE" err="1"/>
              <a:t>classical</a:t>
            </a:r>
            <a:r>
              <a:rPr lang="de-DE"/>
              <a:t> Hodgkin </a:t>
            </a:r>
            <a:r>
              <a:rPr lang="de-DE" err="1"/>
              <a:t>lymphoma</a:t>
            </a:r>
            <a:r>
              <a:rPr lang="de-DE"/>
              <a:t>: Long-term follow-</a:t>
            </a:r>
            <a:r>
              <a:rPr lang="de-DE" err="1"/>
              <a:t>up</a:t>
            </a:r>
            <a:r>
              <a:rPr lang="de-DE"/>
              <a:t> </a:t>
            </a:r>
            <a:r>
              <a:rPr lang="de-DE" err="1"/>
              <a:t>efficacy</a:t>
            </a:r>
            <a:r>
              <a:rPr lang="de-DE"/>
              <a:t> </a:t>
            </a:r>
            <a:r>
              <a:rPr lang="de-DE" err="1"/>
              <a:t>and</a:t>
            </a:r>
            <a:r>
              <a:rPr lang="de-DE"/>
              <a:t> </a:t>
            </a:r>
            <a:r>
              <a:rPr lang="de-DE" err="1"/>
              <a:t>safety</a:t>
            </a:r>
            <a:r>
              <a:rPr lang="de-DE"/>
              <a:t> </a:t>
            </a:r>
            <a:r>
              <a:rPr lang="de-DE" err="1"/>
              <a:t>results</a:t>
            </a:r>
            <a:r>
              <a:rPr lang="de-DE"/>
              <a:t> </a:t>
            </a:r>
            <a:r>
              <a:rPr lang="de-DE" err="1"/>
              <a:t>from</a:t>
            </a:r>
            <a:r>
              <a:rPr lang="de-DE"/>
              <a:t> a </a:t>
            </a:r>
            <a:br>
              <a:rPr lang="de-DE"/>
            </a:br>
            <a:r>
              <a:rPr lang="de-DE" err="1"/>
              <a:t>phase</a:t>
            </a:r>
            <a:r>
              <a:rPr lang="de-DE"/>
              <a:t> 2, </a:t>
            </a:r>
            <a:r>
              <a:rPr lang="de-DE" err="1"/>
              <a:t>multicenter</a:t>
            </a:r>
            <a:r>
              <a:rPr lang="de-DE"/>
              <a:t>, single-arm </a:t>
            </a:r>
            <a:r>
              <a:rPr lang="de-DE" err="1"/>
              <a:t>trial</a:t>
            </a:r>
            <a:endParaRPr lang="de-DE"/>
          </a:p>
        </p:txBody>
      </p:sp>
    </p:spTree>
    <p:extLst>
      <p:ext uri="{BB962C8B-B14F-4D97-AF65-F5344CB8AC3E}">
        <p14:creationId xmlns:p14="http://schemas.microsoft.com/office/powerpoint/2010/main" val="2341310957"/>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BOR</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baseline="30000" err="1"/>
              <a:t>a</a:t>
            </a:r>
            <a:r>
              <a:rPr lang="en-US" err="1"/>
              <a:t>Response</a:t>
            </a:r>
            <a:r>
              <a:rPr lang="en-US"/>
              <a:t> assessment according to the Lugano Classification.</a:t>
            </a:r>
            <a:r>
              <a:rPr lang="en-US" baseline="30000"/>
              <a:t>1</a:t>
            </a:r>
            <a:r>
              <a:rPr lang="en-US"/>
              <a:t>; </a:t>
            </a:r>
            <a:r>
              <a:rPr lang="en-US" baseline="30000"/>
              <a:t>b</a:t>
            </a:r>
            <a:r>
              <a:rPr lang="en-US"/>
              <a:t>1-sided Clopper-Pearson 95% CI; </a:t>
            </a:r>
            <a:r>
              <a:rPr lang="en-US" baseline="30000" err="1"/>
              <a:t>c</a:t>
            </a:r>
            <a:r>
              <a:rPr lang="en-US" err="1"/>
              <a:t>Died</a:t>
            </a:r>
            <a:r>
              <a:rPr lang="en-US"/>
              <a:t> due to disease progression, not related to study drug.</a:t>
            </a:r>
          </a:p>
          <a:p>
            <a:r>
              <a:rPr lang="en-US"/>
              <a:t>BOR, best overall response; CI, confidence interval; CR, complete response; IRC, independent review committee; ORR, overall response rate; PD, progressive disease; PR, partial response; SD, stable disease.</a:t>
            </a:r>
          </a:p>
          <a:p>
            <a:r>
              <a:rPr lang="en-US" sz="800"/>
              <a:t>1. </a:t>
            </a:r>
            <a:r>
              <a:rPr lang="en-US" sz="800" err="1"/>
              <a:t>Cheson</a:t>
            </a:r>
            <a:r>
              <a:rPr lang="en-US" sz="800"/>
              <a:t> BD, et al. </a:t>
            </a:r>
            <a:r>
              <a:rPr lang="en-US" sz="800" i="1"/>
              <a:t>J Clin Oncol. </a:t>
            </a:r>
            <a:r>
              <a:rPr lang="en-US" sz="800"/>
              <a:t>2014;32:3059-3067.</a:t>
            </a:r>
          </a:p>
          <a:p>
            <a:r>
              <a:rPr lang="en-US" b="1">
                <a:latin typeface="Arial" panose="020B0604020202020204" pitchFamily="34" charset="0"/>
                <a:cs typeface="Arial" panose="020B0604020202020204" pitchFamily="34" charset="0"/>
              </a:rPr>
              <a:t>Song Y et al, Abstract S207 presented at EHA 2021 and Abstract e19507 presented at ASCO 2021.</a:t>
            </a:r>
          </a:p>
        </p:txBody>
      </p:sp>
      <p:sp>
        <p:nvSpPr>
          <p:cNvPr id="3" name="Textplatzhalter 2">
            <a:extLst>
              <a:ext uri="{FF2B5EF4-FFF2-40B4-BE49-F238E27FC236}">
                <a16:creationId xmlns:a16="http://schemas.microsoft.com/office/drawing/2014/main" id="{25296773-3866-C94A-86CF-A146BE4883FF}"/>
              </a:ext>
            </a:extLst>
          </p:cNvPr>
          <p:cNvSpPr>
            <a:spLocks noGrp="1"/>
          </p:cNvSpPr>
          <p:nvPr>
            <p:ph type="body" sz="quarter" idx="12"/>
          </p:nvPr>
        </p:nvSpPr>
        <p:spPr/>
        <p:txBody>
          <a:bodyPr/>
          <a:lstStyle/>
          <a:p>
            <a:r>
              <a:rPr lang="de-DE"/>
              <a:t>Best </a:t>
            </a:r>
            <a:r>
              <a:rPr lang="de-DE" err="1"/>
              <a:t>overall</a:t>
            </a:r>
            <a:r>
              <a:rPr lang="de-DE"/>
              <a:t> </a:t>
            </a:r>
            <a:r>
              <a:rPr lang="de-DE" err="1"/>
              <a:t>response</a:t>
            </a:r>
            <a:r>
              <a:rPr lang="de-DE"/>
              <a:t> </a:t>
            </a:r>
            <a:r>
              <a:rPr lang="de-DE" err="1"/>
              <a:t>by</a:t>
            </a:r>
            <a:r>
              <a:rPr lang="de-DE"/>
              <a:t> IRC</a:t>
            </a:r>
          </a:p>
        </p:txBody>
      </p:sp>
      <p:graphicFrame>
        <p:nvGraphicFramePr>
          <p:cNvPr id="8" name="表格 4">
            <a:extLst>
              <a:ext uri="{FF2B5EF4-FFF2-40B4-BE49-F238E27FC236}">
                <a16:creationId xmlns:a16="http://schemas.microsoft.com/office/drawing/2014/main" id="{71821573-B9F9-4944-95B1-B42750798357}"/>
              </a:ext>
            </a:extLst>
          </p:cNvPr>
          <p:cNvGraphicFramePr>
            <a:graphicFrameLocks noGrp="1"/>
          </p:cNvGraphicFramePr>
          <p:nvPr>
            <p:extLst>
              <p:ext uri="{D42A27DB-BD31-4B8C-83A1-F6EECF244321}">
                <p14:modId xmlns:p14="http://schemas.microsoft.com/office/powerpoint/2010/main" val="2398165370"/>
              </p:ext>
            </p:extLst>
          </p:nvPr>
        </p:nvGraphicFramePr>
        <p:xfrm>
          <a:off x="410907" y="1808618"/>
          <a:ext cx="8564817" cy="3490560"/>
        </p:xfrm>
        <a:graphic>
          <a:graphicData uri="http://schemas.openxmlformats.org/drawingml/2006/table">
            <a:tbl>
              <a:tblPr firstRow="1" firstCol="1" bandRow="1">
                <a:tableStyleId>{5C22544A-7EE6-4342-B048-85BDC9FD1C3A}</a:tableStyleId>
              </a:tblPr>
              <a:tblGrid>
                <a:gridCol w="5623366">
                  <a:extLst>
                    <a:ext uri="{9D8B030D-6E8A-4147-A177-3AD203B41FA5}">
                      <a16:colId xmlns:a16="http://schemas.microsoft.com/office/drawing/2014/main" val="4108455340"/>
                    </a:ext>
                  </a:extLst>
                </a:gridCol>
                <a:gridCol w="2941451">
                  <a:extLst>
                    <a:ext uri="{9D8B030D-6E8A-4147-A177-3AD203B41FA5}">
                      <a16:colId xmlns:a16="http://schemas.microsoft.com/office/drawing/2014/main" val="2179044406"/>
                    </a:ext>
                  </a:extLst>
                </a:gridCol>
              </a:tblGrid>
              <a:tr h="315012">
                <a:tc>
                  <a:txBody>
                    <a:bodyPr/>
                    <a:lstStyle>
                      <a:lvl1pPr marL="0">
                        <a:defRPr b="1">
                          <a:solidFill>
                            <a:schemeClr val="lt1"/>
                          </a:solidFill>
                          <a:latin typeface="Arial"/>
                        </a:defRPr>
                      </a:lvl1pPr>
                      <a:lvl2pPr marL="457200">
                        <a:defRPr b="1">
                          <a:solidFill>
                            <a:schemeClr val="lt1"/>
                          </a:solidFill>
                          <a:latin typeface="Arial"/>
                        </a:defRPr>
                      </a:lvl2pPr>
                      <a:lvl3pPr marL="914400">
                        <a:defRPr b="1">
                          <a:solidFill>
                            <a:schemeClr val="lt1"/>
                          </a:solidFill>
                          <a:latin typeface="Arial"/>
                        </a:defRPr>
                      </a:lvl3pPr>
                      <a:lvl4pPr marL="1371600">
                        <a:defRPr b="1">
                          <a:solidFill>
                            <a:schemeClr val="lt1"/>
                          </a:solidFill>
                          <a:latin typeface="Arial"/>
                        </a:defRPr>
                      </a:lvl4pPr>
                      <a:lvl5pPr marL="1828800">
                        <a:defRPr b="1">
                          <a:solidFill>
                            <a:schemeClr val="lt1"/>
                          </a:solidFill>
                          <a:latin typeface="Arial"/>
                        </a:defRPr>
                      </a:lvl5pPr>
                      <a:lvl6pPr marL="2286000">
                        <a:defRPr b="1">
                          <a:solidFill>
                            <a:schemeClr val="lt1"/>
                          </a:solidFill>
                          <a:latin typeface="Arial"/>
                        </a:defRPr>
                      </a:lvl6pPr>
                      <a:lvl7pPr marL="2743200">
                        <a:defRPr b="1">
                          <a:solidFill>
                            <a:schemeClr val="lt1"/>
                          </a:solidFill>
                          <a:latin typeface="Arial"/>
                        </a:defRPr>
                      </a:lvl7pPr>
                      <a:lvl8pPr marL="3200400">
                        <a:defRPr b="1">
                          <a:solidFill>
                            <a:schemeClr val="lt1"/>
                          </a:solidFill>
                          <a:latin typeface="Arial"/>
                        </a:defRPr>
                      </a:lvl8pPr>
                      <a:lvl9pPr marL="3657600">
                        <a:defRPr b="1">
                          <a:solidFill>
                            <a:schemeClr val="lt1"/>
                          </a:solidFill>
                          <a:latin typeface="Arial"/>
                        </a:defRPr>
                      </a:lvl9pPr>
                    </a:lstStyle>
                    <a:p>
                      <a:pPr>
                        <a:spcBef>
                          <a:spcPts val="300"/>
                        </a:spcBef>
                        <a:spcAft>
                          <a:spcPts val="300"/>
                        </a:spcAft>
                      </a:pPr>
                      <a:r>
                        <a:rPr lang="en-US" sz="1600">
                          <a:effectLst/>
                          <a:latin typeface="+mj-lt"/>
                        </a:rPr>
                        <a:t>Best response</a:t>
                      </a:r>
                      <a:r>
                        <a:rPr lang="en-US" sz="1600" baseline="30000">
                          <a:effectLst/>
                          <a:latin typeface="+mj-lt"/>
                        </a:rPr>
                        <a:t>a,</a:t>
                      </a:r>
                      <a:r>
                        <a:rPr lang="en-US" sz="1600">
                          <a:effectLst/>
                          <a:latin typeface="+mj-lt"/>
                        </a:rPr>
                        <a:t> n (%)</a:t>
                      </a:r>
                    </a:p>
                  </a:txBody>
                  <a:tcPr marL="68580" marR="68580" marT="72000" marB="72000" anchor="ctr"/>
                </a:tc>
                <a:tc>
                  <a:txBody>
                    <a:bodyPr/>
                    <a:lstStyle>
                      <a:lvl1pPr marL="0">
                        <a:defRPr b="1">
                          <a:solidFill>
                            <a:schemeClr val="lt1"/>
                          </a:solidFill>
                          <a:latin typeface="Arial"/>
                        </a:defRPr>
                      </a:lvl1pPr>
                      <a:lvl2pPr marL="457200">
                        <a:defRPr b="1">
                          <a:solidFill>
                            <a:schemeClr val="lt1"/>
                          </a:solidFill>
                          <a:latin typeface="Arial"/>
                        </a:defRPr>
                      </a:lvl2pPr>
                      <a:lvl3pPr marL="914400">
                        <a:defRPr b="1">
                          <a:solidFill>
                            <a:schemeClr val="lt1"/>
                          </a:solidFill>
                          <a:latin typeface="Arial"/>
                        </a:defRPr>
                      </a:lvl3pPr>
                      <a:lvl4pPr marL="1371600">
                        <a:defRPr b="1">
                          <a:solidFill>
                            <a:schemeClr val="lt1"/>
                          </a:solidFill>
                          <a:latin typeface="Arial"/>
                        </a:defRPr>
                      </a:lvl4pPr>
                      <a:lvl5pPr marL="1828800">
                        <a:defRPr b="1">
                          <a:solidFill>
                            <a:schemeClr val="lt1"/>
                          </a:solidFill>
                          <a:latin typeface="Arial"/>
                        </a:defRPr>
                      </a:lvl5pPr>
                      <a:lvl6pPr marL="2286000">
                        <a:defRPr b="1">
                          <a:solidFill>
                            <a:schemeClr val="lt1"/>
                          </a:solidFill>
                          <a:latin typeface="Arial"/>
                        </a:defRPr>
                      </a:lvl6pPr>
                      <a:lvl7pPr marL="2743200">
                        <a:defRPr b="1">
                          <a:solidFill>
                            <a:schemeClr val="lt1"/>
                          </a:solidFill>
                          <a:latin typeface="Arial"/>
                        </a:defRPr>
                      </a:lvl7pPr>
                      <a:lvl8pPr marL="3200400">
                        <a:defRPr b="1">
                          <a:solidFill>
                            <a:schemeClr val="lt1"/>
                          </a:solidFill>
                          <a:latin typeface="Arial"/>
                        </a:defRPr>
                      </a:lvl8pPr>
                      <a:lvl9pPr marL="3657600">
                        <a:defRPr b="1">
                          <a:solidFill>
                            <a:schemeClr val="lt1"/>
                          </a:solidFill>
                          <a:latin typeface="Arial"/>
                        </a:defRPr>
                      </a:lvl9pPr>
                    </a:lstStyle>
                    <a:p>
                      <a:pPr algn="ctr">
                        <a:spcBef>
                          <a:spcPts val="300"/>
                        </a:spcBef>
                        <a:spcAft>
                          <a:spcPts val="300"/>
                        </a:spcAft>
                      </a:pPr>
                      <a:r>
                        <a:rPr lang="en-US" sz="1600">
                          <a:effectLst/>
                          <a:latin typeface="+mj-lt"/>
                        </a:rPr>
                        <a:t>N=70</a:t>
                      </a:r>
                      <a:endParaRPr lang="zh-CN" sz="1600">
                        <a:effectLst/>
                        <a:latin typeface="+mj-lt"/>
                      </a:endParaRPr>
                    </a:p>
                  </a:txBody>
                  <a:tcPr marL="68580" marR="68580" marT="72000" marB="72000" anchor="ctr"/>
                </a:tc>
                <a:extLst>
                  <a:ext uri="{0D108BD9-81ED-4DB2-BD59-A6C34878D82A}">
                    <a16:rowId xmlns:a16="http://schemas.microsoft.com/office/drawing/2014/main" val="3726293436"/>
                  </a:ext>
                </a:extLst>
              </a:tr>
              <a:tr h="314279">
                <a:tc>
                  <a:txBody>
                    <a:bodyPr/>
                    <a:lstStyle>
                      <a:lvl1pPr marL="0">
                        <a:defRPr b="1">
                          <a:solidFill>
                            <a:schemeClr val="lt1"/>
                          </a:solidFill>
                          <a:latin typeface="Arial"/>
                        </a:defRPr>
                      </a:lvl1pPr>
                      <a:lvl2pPr marL="457200">
                        <a:defRPr b="1">
                          <a:solidFill>
                            <a:schemeClr val="lt1"/>
                          </a:solidFill>
                          <a:latin typeface="Arial"/>
                        </a:defRPr>
                      </a:lvl2pPr>
                      <a:lvl3pPr marL="914400">
                        <a:defRPr b="1">
                          <a:solidFill>
                            <a:schemeClr val="lt1"/>
                          </a:solidFill>
                          <a:latin typeface="Arial"/>
                        </a:defRPr>
                      </a:lvl3pPr>
                      <a:lvl4pPr marL="1371600">
                        <a:defRPr b="1">
                          <a:solidFill>
                            <a:schemeClr val="lt1"/>
                          </a:solidFill>
                          <a:latin typeface="Arial"/>
                        </a:defRPr>
                      </a:lvl4pPr>
                      <a:lvl5pPr marL="1828800">
                        <a:defRPr b="1">
                          <a:solidFill>
                            <a:schemeClr val="lt1"/>
                          </a:solidFill>
                          <a:latin typeface="Arial"/>
                        </a:defRPr>
                      </a:lvl5pPr>
                      <a:lvl6pPr marL="2286000">
                        <a:defRPr b="1">
                          <a:solidFill>
                            <a:schemeClr val="lt1"/>
                          </a:solidFill>
                          <a:latin typeface="Arial"/>
                        </a:defRPr>
                      </a:lvl6pPr>
                      <a:lvl7pPr marL="2743200">
                        <a:defRPr b="1">
                          <a:solidFill>
                            <a:schemeClr val="lt1"/>
                          </a:solidFill>
                          <a:latin typeface="Arial"/>
                        </a:defRPr>
                      </a:lvl7pPr>
                      <a:lvl8pPr marL="3200400">
                        <a:defRPr b="1">
                          <a:solidFill>
                            <a:schemeClr val="lt1"/>
                          </a:solidFill>
                          <a:latin typeface="Arial"/>
                        </a:defRPr>
                      </a:lvl8pPr>
                      <a:lvl9pPr marL="3657600">
                        <a:defRPr b="1">
                          <a:solidFill>
                            <a:schemeClr val="lt1"/>
                          </a:solidFill>
                          <a:latin typeface="Arial"/>
                        </a:defRPr>
                      </a:lvl9pPr>
                    </a:lstStyle>
                    <a:p>
                      <a:pPr marL="91440">
                        <a:spcBef>
                          <a:spcPts val="300"/>
                        </a:spcBef>
                        <a:spcAft>
                          <a:spcPts val="300"/>
                        </a:spcAft>
                      </a:pPr>
                      <a:r>
                        <a:rPr lang="en-US" sz="1600" b="1">
                          <a:solidFill>
                            <a:schemeClr val="tx1"/>
                          </a:solidFill>
                          <a:effectLst/>
                          <a:latin typeface="+mj-lt"/>
                        </a:rPr>
                        <a:t>ORR</a:t>
                      </a:r>
                      <a:endParaRPr lang="zh-CN" sz="1600" b="1" baseline="30000">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solidFill>
                      <a:srgbClr val="CBCDD2"/>
                    </a:solidFill>
                  </a:tcPr>
                </a:tc>
                <a:tc>
                  <a:txBody>
                    <a:bodyPr/>
                    <a:lstStyle>
                      <a:lvl1pPr marL="0">
                        <a:defRPr>
                          <a:solidFill>
                            <a:schemeClr val="dk1"/>
                          </a:solidFill>
                          <a:latin typeface="Arial"/>
                        </a:defRPr>
                      </a:lvl1pPr>
                      <a:lvl2pPr marL="457200">
                        <a:defRPr>
                          <a:solidFill>
                            <a:schemeClr val="dk1"/>
                          </a:solidFill>
                          <a:latin typeface="Arial"/>
                        </a:defRPr>
                      </a:lvl2pPr>
                      <a:lvl3pPr marL="914400">
                        <a:defRPr>
                          <a:solidFill>
                            <a:schemeClr val="dk1"/>
                          </a:solidFill>
                          <a:latin typeface="Arial"/>
                        </a:defRPr>
                      </a:lvl3pPr>
                      <a:lvl4pPr marL="1371600">
                        <a:defRPr>
                          <a:solidFill>
                            <a:schemeClr val="dk1"/>
                          </a:solidFill>
                          <a:latin typeface="Arial"/>
                        </a:defRPr>
                      </a:lvl4pPr>
                      <a:lvl5pPr marL="1828800">
                        <a:defRPr>
                          <a:solidFill>
                            <a:schemeClr val="dk1"/>
                          </a:solidFill>
                          <a:latin typeface="Arial"/>
                        </a:defRPr>
                      </a:lvl5pPr>
                      <a:lvl6pPr marL="2286000">
                        <a:defRPr>
                          <a:solidFill>
                            <a:schemeClr val="dk1"/>
                          </a:solidFill>
                          <a:latin typeface="Arial"/>
                        </a:defRPr>
                      </a:lvl6pPr>
                      <a:lvl7pPr marL="2743200">
                        <a:defRPr>
                          <a:solidFill>
                            <a:schemeClr val="dk1"/>
                          </a:solidFill>
                          <a:latin typeface="Arial"/>
                        </a:defRPr>
                      </a:lvl7pPr>
                      <a:lvl8pPr marL="3200400">
                        <a:defRPr>
                          <a:solidFill>
                            <a:schemeClr val="dk1"/>
                          </a:solidFill>
                          <a:latin typeface="Arial"/>
                        </a:defRPr>
                      </a:lvl8pPr>
                      <a:lvl9pPr marL="3657600">
                        <a:defRPr>
                          <a:solidFill>
                            <a:schemeClr val="dk1"/>
                          </a:solidFill>
                          <a:latin typeface="Arial"/>
                        </a:defRPr>
                      </a:lvl9pPr>
                    </a:lstStyle>
                    <a:p>
                      <a:pPr marL="0" marR="0" lvl="0" indent="0" algn="ctr" defTabSz="685766" rtl="0" eaLnBrk="1" fontAlgn="auto" latinLnBrk="0" hangingPunct="1">
                        <a:lnSpc>
                          <a:spcPct val="100000"/>
                        </a:lnSpc>
                        <a:spcBef>
                          <a:spcPts val="300"/>
                        </a:spcBef>
                        <a:spcAft>
                          <a:spcPts val="300"/>
                        </a:spcAft>
                        <a:buClrTx/>
                        <a:buSzTx/>
                        <a:buFontTx/>
                        <a:buNone/>
                        <a:tabLst/>
                        <a:defRPr/>
                      </a:pPr>
                      <a:r>
                        <a:rPr lang="en-US" sz="1600" b="1">
                          <a:solidFill>
                            <a:schemeClr val="tx1"/>
                          </a:solidFill>
                          <a:effectLst/>
                          <a:latin typeface="+mj-lt"/>
                        </a:rPr>
                        <a:t>61 (87.1)</a:t>
                      </a:r>
                      <a:endParaRPr lang="zh-CN" sz="1600" b="1">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tc>
                <a:extLst>
                  <a:ext uri="{0D108BD9-81ED-4DB2-BD59-A6C34878D82A}">
                    <a16:rowId xmlns:a16="http://schemas.microsoft.com/office/drawing/2014/main" val="2921242275"/>
                  </a:ext>
                </a:extLst>
              </a:tr>
              <a:tr h="314279">
                <a:tc>
                  <a:txBody>
                    <a:bodyPr/>
                    <a:lstStyle/>
                    <a:p>
                      <a:pPr marL="182880">
                        <a:spcBef>
                          <a:spcPts val="300"/>
                        </a:spcBef>
                        <a:spcAft>
                          <a:spcPts val="300"/>
                        </a:spcAft>
                      </a:pPr>
                      <a:r>
                        <a:rPr lang="en-US" sz="1600" b="1">
                          <a:solidFill>
                            <a:schemeClr val="tx1"/>
                          </a:solidFill>
                          <a:effectLst/>
                          <a:latin typeface="+mj-lt"/>
                        </a:rPr>
                        <a:t>(95% CI</a:t>
                      </a:r>
                      <a:r>
                        <a:rPr lang="en-US" sz="1600" b="1" baseline="30000">
                          <a:solidFill>
                            <a:schemeClr val="tx1"/>
                          </a:solidFill>
                          <a:effectLst/>
                          <a:latin typeface="+mj-lt"/>
                        </a:rPr>
                        <a:t>b</a:t>
                      </a:r>
                      <a:r>
                        <a:rPr lang="en-US" altLang="zh-CN" sz="1600" b="1">
                          <a:solidFill>
                            <a:schemeClr val="tx1"/>
                          </a:solidFill>
                          <a:effectLst/>
                          <a:latin typeface="+mj-lt"/>
                        </a:rPr>
                        <a:t>)</a:t>
                      </a:r>
                      <a:endParaRPr lang="zh-CN" sz="1600" b="1" baseline="30000">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solidFill>
                      <a:srgbClr val="E7E8EA"/>
                    </a:solidFill>
                  </a:tcPr>
                </a:tc>
                <a:tc>
                  <a:txBody>
                    <a:bodyPr/>
                    <a:lstStyle/>
                    <a:p>
                      <a:pPr marL="0" marR="0" lvl="0" indent="0" algn="ctr" defTabSz="685766" rtl="0" eaLnBrk="1" fontAlgn="auto" latinLnBrk="0" hangingPunct="1">
                        <a:lnSpc>
                          <a:spcPct val="100000"/>
                        </a:lnSpc>
                        <a:spcBef>
                          <a:spcPts val="300"/>
                        </a:spcBef>
                        <a:spcAft>
                          <a:spcPts val="300"/>
                        </a:spcAft>
                        <a:buClrTx/>
                        <a:buSzTx/>
                        <a:buFontTx/>
                        <a:buNone/>
                        <a:tabLst/>
                        <a:defRPr/>
                      </a:pPr>
                      <a:r>
                        <a:rPr lang="en-US" sz="1600" b="1">
                          <a:solidFill>
                            <a:schemeClr val="tx1"/>
                          </a:solidFill>
                          <a:effectLst/>
                          <a:latin typeface="+mj-lt"/>
                        </a:rPr>
                        <a:t>(77.0–93.9)</a:t>
                      </a:r>
                      <a:endParaRPr lang="zh-CN" sz="1600" b="1">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tc>
                <a:extLst>
                  <a:ext uri="{0D108BD9-81ED-4DB2-BD59-A6C34878D82A}">
                    <a16:rowId xmlns:a16="http://schemas.microsoft.com/office/drawing/2014/main" val="443468913"/>
                  </a:ext>
                </a:extLst>
              </a:tr>
              <a:tr h="315012">
                <a:tc>
                  <a:txBody>
                    <a:bodyPr/>
                    <a:lstStyle>
                      <a:lvl1pPr marL="0">
                        <a:defRPr b="1">
                          <a:solidFill>
                            <a:schemeClr val="lt1"/>
                          </a:solidFill>
                          <a:latin typeface="Arial"/>
                        </a:defRPr>
                      </a:lvl1pPr>
                      <a:lvl2pPr marL="457200">
                        <a:defRPr b="1">
                          <a:solidFill>
                            <a:schemeClr val="lt1"/>
                          </a:solidFill>
                          <a:latin typeface="Arial"/>
                        </a:defRPr>
                      </a:lvl2pPr>
                      <a:lvl3pPr marL="914400">
                        <a:defRPr b="1">
                          <a:solidFill>
                            <a:schemeClr val="lt1"/>
                          </a:solidFill>
                          <a:latin typeface="Arial"/>
                        </a:defRPr>
                      </a:lvl3pPr>
                      <a:lvl4pPr marL="1371600">
                        <a:defRPr b="1">
                          <a:solidFill>
                            <a:schemeClr val="lt1"/>
                          </a:solidFill>
                          <a:latin typeface="Arial"/>
                        </a:defRPr>
                      </a:lvl4pPr>
                      <a:lvl5pPr marL="1828800">
                        <a:defRPr b="1">
                          <a:solidFill>
                            <a:schemeClr val="lt1"/>
                          </a:solidFill>
                          <a:latin typeface="Arial"/>
                        </a:defRPr>
                      </a:lvl5pPr>
                      <a:lvl6pPr marL="2286000">
                        <a:defRPr b="1">
                          <a:solidFill>
                            <a:schemeClr val="lt1"/>
                          </a:solidFill>
                          <a:latin typeface="Arial"/>
                        </a:defRPr>
                      </a:lvl6pPr>
                      <a:lvl7pPr marL="2743200">
                        <a:defRPr b="1">
                          <a:solidFill>
                            <a:schemeClr val="lt1"/>
                          </a:solidFill>
                          <a:latin typeface="Arial"/>
                        </a:defRPr>
                      </a:lvl7pPr>
                      <a:lvl8pPr marL="3200400">
                        <a:defRPr b="1">
                          <a:solidFill>
                            <a:schemeClr val="lt1"/>
                          </a:solidFill>
                          <a:latin typeface="Arial"/>
                        </a:defRPr>
                      </a:lvl8pPr>
                      <a:lvl9pPr marL="3657600">
                        <a:defRPr b="1">
                          <a:solidFill>
                            <a:schemeClr val="lt1"/>
                          </a:solidFill>
                          <a:latin typeface="Arial"/>
                        </a:defRPr>
                      </a:lvl9pPr>
                    </a:lstStyle>
                    <a:p>
                      <a:pPr marL="91440">
                        <a:spcBef>
                          <a:spcPts val="300"/>
                        </a:spcBef>
                        <a:spcAft>
                          <a:spcPts val="300"/>
                        </a:spcAft>
                        <a:tabLst>
                          <a:tab pos="1574800" algn="l"/>
                        </a:tabLst>
                      </a:pPr>
                      <a:r>
                        <a:rPr lang="en-US" sz="1600" b="0">
                          <a:solidFill>
                            <a:schemeClr val="tx1"/>
                          </a:solidFill>
                          <a:effectLst/>
                          <a:latin typeface="+mj-lt"/>
                        </a:rPr>
                        <a:t>CR</a:t>
                      </a:r>
                      <a:endParaRPr lang="zh-CN" sz="1600" b="0">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solidFill>
                      <a:srgbClr val="CBCDD2"/>
                    </a:solidFill>
                  </a:tcPr>
                </a:tc>
                <a:tc>
                  <a:txBody>
                    <a:bodyPr/>
                    <a:lstStyle>
                      <a:lvl1pPr marL="0">
                        <a:defRPr>
                          <a:solidFill>
                            <a:schemeClr val="dk1"/>
                          </a:solidFill>
                          <a:latin typeface="Arial"/>
                        </a:defRPr>
                      </a:lvl1pPr>
                      <a:lvl2pPr marL="457200">
                        <a:defRPr>
                          <a:solidFill>
                            <a:schemeClr val="dk1"/>
                          </a:solidFill>
                          <a:latin typeface="Arial"/>
                        </a:defRPr>
                      </a:lvl2pPr>
                      <a:lvl3pPr marL="914400">
                        <a:defRPr>
                          <a:solidFill>
                            <a:schemeClr val="dk1"/>
                          </a:solidFill>
                          <a:latin typeface="Arial"/>
                        </a:defRPr>
                      </a:lvl3pPr>
                      <a:lvl4pPr marL="1371600">
                        <a:defRPr>
                          <a:solidFill>
                            <a:schemeClr val="dk1"/>
                          </a:solidFill>
                          <a:latin typeface="Arial"/>
                        </a:defRPr>
                      </a:lvl4pPr>
                      <a:lvl5pPr marL="1828800">
                        <a:defRPr>
                          <a:solidFill>
                            <a:schemeClr val="dk1"/>
                          </a:solidFill>
                          <a:latin typeface="Arial"/>
                        </a:defRPr>
                      </a:lvl5pPr>
                      <a:lvl6pPr marL="2286000">
                        <a:defRPr>
                          <a:solidFill>
                            <a:schemeClr val="dk1"/>
                          </a:solidFill>
                          <a:latin typeface="Arial"/>
                        </a:defRPr>
                      </a:lvl6pPr>
                      <a:lvl7pPr marL="2743200">
                        <a:defRPr>
                          <a:solidFill>
                            <a:schemeClr val="dk1"/>
                          </a:solidFill>
                          <a:latin typeface="Arial"/>
                        </a:defRPr>
                      </a:lvl7pPr>
                      <a:lvl8pPr marL="3200400">
                        <a:defRPr>
                          <a:solidFill>
                            <a:schemeClr val="dk1"/>
                          </a:solidFill>
                          <a:latin typeface="Arial"/>
                        </a:defRPr>
                      </a:lvl8pPr>
                      <a:lvl9pPr marL="3657600">
                        <a:defRPr>
                          <a:solidFill>
                            <a:schemeClr val="dk1"/>
                          </a:solidFill>
                          <a:latin typeface="Arial"/>
                        </a:defRPr>
                      </a:lvl9pPr>
                    </a:lstStyle>
                    <a:p>
                      <a:pPr algn="ctr">
                        <a:spcBef>
                          <a:spcPts val="300"/>
                        </a:spcBef>
                        <a:spcAft>
                          <a:spcPts val="300"/>
                        </a:spcAft>
                      </a:pPr>
                      <a:r>
                        <a:rPr lang="en-US" sz="1600">
                          <a:solidFill>
                            <a:schemeClr val="tx1"/>
                          </a:solidFill>
                          <a:effectLst/>
                          <a:latin typeface="+mj-lt"/>
                        </a:rPr>
                        <a:t>47 (67.1)</a:t>
                      </a:r>
                      <a:endParaRPr lang="zh-CN" sz="1600">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tc>
                <a:extLst>
                  <a:ext uri="{0D108BD9-81ED-4DB2-BD59-A6C34878D82A}">
                    <a16:rowId xmlns:a16="http://schemas.microsoft.com/office/drawing/2014/main" val="1037571512"/>
                  </a:ext>
                </a:extLst>
              </a:tr>
              <a:tr h="315012">
                <a:tc>
                  <a:txBody>
                    <a:bodyPr/>
                    <a:lstStyle/>
                    <a:p>
                      <a:pPr marL="182880">
                        <a:spcBef>
                          <a:spcPts val="300"/>
                        </a:spcBef>
                        <a:spcAft>
                          <a:spcPts val="300"/>
                        </a:spcAft>
                        <a:tabLst>
                          <a:tab pos="1574800" algn="l"/>
                        </a:tabLst>
                      </a:pPr>
                      <a:r>
                        <a:rPr lang="en-US" sz="1600" b="0">
                          <a:solidFill>
                            <a:schemeClr val="tx1"/>
                          </a:solidFill>
                          <a:effectLst/>
                          <a:latin typeface="+mj-lt"/>
                        </a:rPr>
                        <a:t>(95% CI</a:t>
                      </a:r>
                      <a:r>
                        <a:rPr lang="en-US" altLang="zh-CN" sz="1600" b="0" baseline="30000">
                          <a:solidFill>
                            <a:schemeClr val="tx1"/>
                          </a:solidFill>
                          <a:effectLst/>
                          <a:latin typeface="+mj-lt"/>
                        </a:rPr>
                        <a:t>b</a:t>
                      </a:r>
                      <a:r>
                        <a:rPr lang="en-US" altLang="zh-CN" sz="1600" b="0">
                          <a:solidFill>
                            <a:schemeClr val="tx1"/>
                          </a:solidFill>
                          <a:effectLst/>
                          <a:latin typeface="+mj-lt"/>
                        </a:rPr>
                        <a:t>)</a:t>
                      </a:r>
                      <a:endParaRPr lang="zh-CN" sz="1600" b="0">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solidFill>
                      <a:srgbClr val="E7E8EA"/>
                    </a:solidFill>
                  </a:tcPr>
                </a:tc>
                <a:tc>
                  <a:txBody>
                    <a:bodyPr/>
                    <a:lstStyle/>
                    <a:p>
                      <a:pPr algn="ctr">
                        <a:spcBef>
                          <a:spcPts val="300"/>
                        </a:spcBef>
                        <a:spcAft>
                          <a:spcPts val="300"/>
                        </a:spcAft>
                      </a:pPr>
                      <a:r>
                        <a:rPr lang="en-US" sz="1600">
                          <a:solidFill>
                            <a:schemeClr val="tx1"/>
                          </a:solidFill>
                          <a:effectLst/>
                          <a:latin typeface="+mj-lt"/>
                        </a:rPr>
                        <a:t>(54.9–77.9)</a:t>
                      </a:r>
                      <a:endParaRPr lang="zh-CN" sz="1600">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tc>
                <a:extLst>
                  <a:ext uri="{0D108BD9-81ED-4DB2-BD59-A6C34878D82A}">
                    <a16:rowId xmlns:a16="http://schemas.microsoft.com/office/drawing/2014/main" val="1123369460"/>
                  </a:ext>
                </a:extLst>
              </a:tr>
              <a:tr h="315012">
                <a:tc>
                  <a:txBody>
                    <a:bodyPr/>
                    <a:lstStyle>
                      <a:lvl1pPr marL="0">
                        <a:defRPr b="1">
                          <a:solidFill>
                            <a:schemeClr val="lt1"/>
                          </a:solidFill>
                          <a:latin typeface="Arial"/>
                        </a:defRPr>
                      </a:lvl1pPr>
                      <a:lvl2pPr marL="457200">
                        <a:defRPr b="1">
                          <a:solidFill>
                            <a:schemeClr val="lt1"/>
                          </a:solidFill>
                          <a:latin typeface="Arial"/>
                        </a:defRPr>
                      </a:lvl2pPr>
                      <a:lvl3pPr marL="914400">
                        <a:defRPr b="1">
                          <a:solidFill>
                            <a:schemeClr val="lt1"/>
                          </a:solidFill>
                          <a:latin typeface="Arial"/>
                        </a:defRPr>
                      </a:lvl3pPr>
                      <a:lvl4pPr marL="1371600">
                        <a:defRPr b="1">
                          <a:solidFill>
                            <a:schemeClr val="lt1"/>
                          </a:solidFill>
                          <a:latin typeface="Arial"/>
                        </a:defRPr>
                      </a:lvl4pPr>
                      <a:lvl5pPr marL="1828800">
                        <a:defRPr b="1">
                          <a:solidFill>
                            <a:schemeClr val="lt1"/>
                          </a:solidFill>
                          <a:latin typeface="Arial"/>
                        </a:defRPr>
                      </a:lvl5pPr>
                      <a:lvl6pPr marL="2286000">
                        <a:defRPr b="1">
                          <a:solidFill>
                            <a:schemeClr val="lt1"/>
                          </a:solidFill>
                          <a:latin typeface="Arial"/>
                        </a:defRPr>
                      </a:lvl6pPr>
                      <a:lvl7pPr marL="2743200">
                        <a:defRPr b="1">
                          <a:solidFill>
                            <a:schemeClr val="lt1"/>
                          </a:solidFill>
                          <a:latin typeface="Arial"/>
                        </a:defRPr>
                      </a:lvl7pPr>
                      <a:lvl8pPr marL="3200400">
                        <a:defRPr b="1">
                          <a:solidFill>
                            <a:schemeClr val="lt1"/>
                          </a:solidFill>
                          <a:latin typeface="Arial"/>
                        </a:defRPr>
                      </a:lvl8pPr>
                      <a:lvl9pPr marL="3657600">
                        <a:defRPr b="1">
                          <a:solidFill>
                            <a:schemeClr val="lt1"/>
                          </a:solidFill>
                          <a:latin typeface="Arial"/>
                        </a:defRPr>
                      </a:lvl9pPr>
                    </a:lstStyle>
                    <a:p>
                      <a:pPr marL="91440">
                        <a:spcBef>
                          <a:spcPts val="300"/>
                        </a:spcBef>
                        <a:spcAft>
                          <a:spcPts val="300"/>
                        </a:spcAft>
                      </a:pPr>
                      <a:r>
                        <a:rPr lang="en-US" sz="1600" b="0">
                          <a:solidFill>
                            <a:schemeClr val="tx1"/>
                          </a:solidFill>
                          <a:effectLst/>
                          <a:latin typeface="+mj-lt"/>
                        </a:rPr>
                        <a:t>PR</a:t>
                      </a:r>
                      <a:endParaRPr lang="zh-CN" sz="1600" b="0">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solidFill>
                      <a:srgbClr val="CBCDD2"/>
                    </a:solidFill>
                  </a:tcPr>
                </a:tc>
                <a:tc>
                  <a:txBody>
                    <a:bodyPr/>
                    <a:lstStyle>
                      <a:lvl1pPr marL="0">
                        <a:defRPr>
                          <a:solidFill>
                            <a:schemeClr val="dk1"/>
                          </a:solidFill>
                          <a:latin typeface="Arial"/>
                        </a:defRPr>
                      </a:lvl1pPr>
                      <a:lvl2pPr marL="457200">
                        <a:defRPr>
                          <a:solidFill>
                            <a:schemeClr val="dk1"/>
                          </a:solidFill>
                          <a:latin typeface="Arial"/>
                        </a:defRPr>
                      </a:lvl2pPr>
                      <a:lvl3pPr marL="914400">
                        <a:defRPr>
                          <a:solidFill>
                            <a:schemeClr val="dk1"/>
                          </a:solidFill>
                          <a:latin typeface="Arial"/>
                        </a:defRPr>
                      </a:lvl3pPr>
                      <a:lvl4pPr marL="1371600">
                        <a:defRPr>
                          <a:solidFill>
                            <a:schemeClr val="dk1"/>
                          </a:solidFill>
                          <a:latin typeface="Arial"/>
                        </a:defRPr>
                      </a:lvl4pPr>
                      <a:lvl5pPr marL="1828800">
                        <a:defRPr>
                          <a:solidFill>
                            <a:schemeClr val="dk1"/>
                          </a:solidFill>
                          <a:latin typeface="Arial"/>
                        </a:defRPr>
                      </a:lvl5pPr>
                      <a:lvl6pPr marL="2286000">
                        <a:defRPr>
                          <a:solidFill>
                            <a:schemeClr val="dk1"/>
                          </a:solidFill>
                          <a:latin typeface="Arial"/>
                        </a:defRPr>
                      </a:lvl6pPr>
                      <a:lvl7pPr marL="2743200">
                        <a:defRPr>
                          <a:solidFill>
                            <a:schemeClr val="dk1"/>
                          </a:solidFill>
                          <a:latin typeface="Arial"/>
                        </a:defRPr>
                      </a:lvl7pPr>
                      <a:lvl8pPr marL="3200400">
                        <a:defRPr>
                          <a:solidFill>
                            <a:schemeClr val="dk1"/>
                          </a:solidFill>
                          <a:latin typeface="Arial"/>
                        </a:defRPr>
                      </a:lvl8pPr>
                      <a:lvl9pPr marL="3657600">
                        <a:defRPr>
                          <a:solidFill>
                            <a:schemeClr val="dk1"/>
                          </a:solidFill>
                          <a:latin typeface="Arial"/>
                        </a:defRPr>
                      </a:lvl9pPr>
                    </a:lstStyle>
                    <a:p>
                      <a:pPr algn="ctr">
                        <a:spcBef>
                          <a:spcPts val="300"/>
                        </a:spcBef>
                        <a:spcAft>
                          <a:spcPts val="300"/>
                        </a:spcAft>
                      </a:pPr>
                      <a:r>
                        <a:rPr lang="en-US" altLang="zh-CN" sz="1600">
                          <a:solidFill>
                            <a:schemeClr val="tx1"/>
                          </a:solidFill>
                          <a:effectLst/>
                          <a:latin typeface="+mj-lt"/>
                        </a:rPr>
                        <a:t>14 (20.0)</a:t>
                      </a:r>
                      <a:endParaRPr lang="zh-CN" sz="1600">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tc>
                <a:extLst>
                  <a:ext uri="{0D108BD9-81ED-4DB2-BD59-A6C34878D82A}">
                    <a16:rowId xmlns:a16="http://schemas.microsoft.com/office/drawing/2014/main" val="306252386"/>
                  </a:ext>
                </a:extLst>
              </a:tr>
              <a:tr h="315012">
                <a:tc>
                  <a:txBody>
                    <a:bodyPr/>
                    <a:lstStyle>
                      <a:lvl1pPr marL="0">
                        <a:defRPr b="1">
                          <a:solidFill>
                            <a:schemeClr val="lt1"/>
                          </a:solidFill>
                          <a:latin typeface="Arial"/>
                        </a:defRPr>
                      </a:lvl1pPr>
                      <a:lvl2pPr marL="457200">
                        <a:defRPr b="1">
                          <a:solidFill>
                            <a:schemeClr val="lt1"/>
                          </a:solidFill>
                          <a:latin typeface="Arial"/>
                        </a:defRPr>
                      </a:lvl2pPr>
                      <a:lvl3pPr marL="914400">
                        <a:defRPr b="1">
                          <a:solidFill>
                            <a:schemeClr val="lt1"/>
                          </a:solidFill>
                          <a:latin typeface="Arial"/>
                        </a:defRPr>
                      </a:lvl3pPr>
                      <a:lvl4pPr marL="1371600">
                        <a:defRPr b="1">
                          <a:solidFill>
                            <a:schemeClr val="lt1"/>
                          </a:solidFill>
                          <a:latin typeface="Arial"/>
                        </a:defRPr>
                      </a:lvl4pPr>
                      <a:lvl5pPr marL="1828800">
                        <a:defRPr b="1">
                          <a:solidFill>
                            <a:schemeClr val="lt1"/>
                          </a:solidFill>
                          <a:latin typeface="Arial"/>
                        </a:defRPr>
                      </a:lvl5pPr>
                      <a:lvl6pPr marL="2286000">
                        <a:defRPr b="1">
                          <a:solidFill>
                            <a:schemeClr val="lt1"/>
                          </a:solidFill>
                          <a:latin typeface="Arial"/>
                        </a:defRPr>
                      </a:lvl6pPr>
                      <a:lvl7pPr marL="2743200">
                        <a:defRPr b="1">
                          <a:solidFill>
                            <a:schemeClr val="lt1"/>
                          </a:solidFill>
                          <a:latin typeface="Arial"/>
                        </a:defRPr>
                      </a:lvl7pPr>
                      <a:lvl8pPr marL="3200400">
                        <a:defRPr b="1">
                          <a:solidFill>
                            <a:schemeClr val="lt1"/>
                          </a:solidFill>
                          <a:latin typeface="Arial"/>
                        </a:defRPr>
                      </a:lvl8pPr>
                      <a:lvl9pPr marL="3657600">
                        <a:defRPr b="1">
                          <a:solidFill>
                            <a:schemeClr val="lt1"/>
                          </a:solidFill>
                          <a:latin typeface="Arial"/>
                        </a:defRPr>
                      </a:lvl9pPr>
                    </a:lstStyle>
                    <a:p>
                      <a:pPr marL="91440">
                        <a:spcBef>
                          <a:spcPts val="300"/>
                        </a:spcBef>
                        <a:spcAft>
                          <a:spcPts val="300"/>
                        </a:spcAft>
                      </a:pPr>
                      <a:r>
                        <a:rPr lang="en-US" sz="1600" b="0">
                          <a:solidFill>
                            <a:schemeClr val="tx1"/>
                          </a:solidFill>
                          <a:effectLst/>
                          <a:latin typeface="+mj-lt"/>
                        </a:rPr>
                        <a:t>SD</a:t>
                      </a:r>
                      <a:endParaRPr lang="zh-CN" altLang="en-US" sz="1600" b="0">
                        <a:solidFill>
                          <a:schemeClr val="tx1"/>
                        </a:solidFill>
                        <a:effectLst/>
                        <a:latin typeface="+mj-lt"/>
                        <a:ea typeface="+mn-ea"/>
                        <a:cs typeface="+mn-cs"/>
                      </a:endParaRPr>
                    </a:p>
                  </a:txBody>
                  <a:tcPr marL="68580" marR="68580" marT="72000" marB="72000" anchor="ctr">
                    <a:solidFill>
                      <a:srgbClr val="E7E8EA"/>
                    </a:solidFill>
                  </a:tcPr>
                </a:tc>
                <a:tc>
                  <a:txBody>
                    <a:bodyPr/>
                    <a:lstStyle>
                      <a:lvl1pPr marL="0">
                        <a:defRPr>
                          <a:solidFill>
                            <a:schemeClr val="dk1"/>
                          </a:solidFill>
                          <a:latin typeface="Arial"/>
                        </a:defRPr>
                      </a:lvl1pPr>
                      <a:lvl2pPr marL="457200">
                        <a:defRPr>
                          <a:solidFill>
                            <a:schemeClr val="dk1"/>
                          </a:solidFill>
                          <a:latin typeface="Arial"/>
                        </a:defRPr>
                      </a:lvl2pPr>
                      <a:lvl3pPr marL="914400">
                        <a:defRPr>
                          <a:solidFill>
                            <a:schemeClr val="dk1"/>
                          </a:solidFill>
                          <a:latin typeface="Arial"/>
                        </a:defRPr>
                      </a:lvl3pPr>
                      <a:lvl4pPr marL="1371600">
                        <a:defRPr>
                          <a:solidFill>
                            <a:schemeClr val="dk1"/>
                          </a:solidFill>
                          <a:latin typeface="Arial"/>
                        </a:defRPr>
                      </a:lvl4pPr>
                      <a:lvl5pPr marL="1828800">
                        <a:defRPr>
                          <a:solidFill>
                            <a:schemeClr val="dk1"/>
                          </a:solidFill>
                          <a:latin typeface="Arial"/>
                        </a:defRPr>
                      </a:lvl5pPr>
                      <a:lvl6pPr marL="2286000">
                        <a:defRPr>
                          <a:solidFill>
                            <a:schemeClr val="dk1"/>
                          </a:solidFill>
                          <a:latin typeface="Arial"/>
                        </a:defRPr>
                      </a:lvl6pPr>
                      <a:lvl7pPr marL="2743200">
                        <a:defRPr>
                          <a:solidFill>
                            <a:schemeClr val="dk1"/>
                          </a:solidFill>
                          <a:latin typeface="Arial"/>
                        </a:defRPr>
                      </a:lvl7pPr>
                      <a:lvl8pPr marL="3200400">
                        <a:defRPr>
                          <a:solidFill>
                            <a:schemeClr val="dk1"/>
                          </a:solidFill>
                          <a:latin typeface="Arial"/>
                        </a:defRPr>
                      </a:lvl8pPr>
                      <a:lvl9pPr marL="3657600">
                        <a:defRPr>
                          <a:solidFill>
                            <a:schemeClr val="dk1"/>
                          </a:solidFill>
                          <a:latin typeface="Arial"/>
                        </a:defRPr>
                      </a:lvl9pPr>
                    </a:lstStyle>
                    <a:p>
                      <a:pPr algn="ctr">
                        <a:spcBef>
                          <a:spcPts val="300"/>
                        </a:spcBef>
                        <a:spcAft>
                          <a:spcPts val="300"/>
                        </a:spcAft>
                      </a:pPr>
                      <a:r>
                        <a:rPr lang="en-US" altLang="zh-CN" sz="1600">
                          <a:solidFill>
                            <a:schemeClr val="tx1"/>
                          </a:solidFill>
                          <a:effectLst/>
                          <a:latin typeface="+mj-lt"/>
                        </a:rPr>
                        <a:t>2 (2.9)</a:t>
                      </a:r>
                      <a:endParaRPr lang="zh-CN" sz="1600">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tc>
                <a:extLst>
                  <a:ext uri="{0D108BD9-81ED-4DB2-BD59-A6C34878D82A}">
                    <a16:rowId xmlns:a16="http://schemas.microsoft.com/office/drawing/2014/main" val="3471910375"/>
                  </a:ext>
                </a:extLst>
              </a:tr>
              <a:tr h="315012">
                <a:tc>
                  <a:txBody>
                    <a:bodyPr/>
                    <a:lstStyle>
                      <a:lvl1pPr marL="0">
                        <a:defRPr b="1">
                          <a:solidFill>
                            <a:schemeClr val="lt1"/>
                          </a:solidFill>
                          <a:latin typeface="Arial"/>
                        </a:defRPr>
                      </a:lvl1pPr>
                      <a:lvl2pPr marL="457200">
                        <a:defRPr b="1">
                          <a:solidFill>
                            <a:schemeClr val="lt1"/>
                          </a:solidFill>
                          <a:latin typeface="Arial"/>
                        </a:defRPr>
                      </a:lvl2pPr>
                      <a:lvl3pPr marL="914400">
                        <a:defRPr b="1">
                          <a:solidFill>
                            <a:schemeClr val="lt1"/>
                          </a:solidFill>
                          <a:latin typeface="Arial"/>
                        </a:defRPr>
                      </a:lvl3pPr>
                      <a:lvl4pPr marL="1371600">
                        <a:defRPr b="1">
                          <a:solidFill>
                            <a:schemeClr val="lt1"/>
                          </a:solidFill>
                          <a:latin typeface="Arial"/>
                        </a:defRPr>
                      </a:lvl4pPr>
                      <a:lvl5pPr marL="1828800">
                        <a:defRPr b="1">
                          <a:solidFill>
                            <a:schemeClr val="lt1"/>
                          </a:solidFill>
                          <a:latin typeface="Arial"/>
                        </a:defRPr>
                      </a:lvl5pPr>
                      <a:lvl6pPr marL="2286000">
                        <a:defRPr b="1">
                          <a:solidFill>
                            <a:schemeClr val="lt1"/>
                          </a:solidFill>
                          <a:latin typeface="Arial"/>
                        </a:defRPr>
                      </a:lvl6pPr>
                      <a:lvl7pPr marL="2743200">
                        <a:defRPr b="1">
                          <a:solidFill>
                            <a:schemeClr val="lt1"/>
                          </a:solidFill>
                          <a:latin typeface="Arial"/>
                        </a:defRPr>
                      </a:lvl7pPr>
                      <a:lvl8pPr marL="3200400">
                        <a:defRPr b="1">
                          <a:solidFill>
                            <a:schemeClr val="lt1"/>
                          </a:solidFill>
                          <a:latin typeface="Arial"/>
                        </a:defRPr>
                      </a:lvl8pPr>
                      <a:lvl9pPr marL="3657600">
                        <a:defRPr b="1">
                          <a:solidFill>
                            <a:schemeClr val="lt1"/>
                          </a:solidFill>
                          <a:latin typeface="Arial"/>
                        </a:defRPr>
                      </a:lvl9pPr>
                    </a:lstStyle>
                    <a:p>
                      <a:pPr marL="91440">
                        <a:spcBef>
                          <a:spcPts val="300"/>
                        </a:spcBef>
                        <a:spcAft>
                          <a:spcPts val="300"/>
                        </a:spcAft>
                      </a:pPr>
                      <a:r>
                        <a:rPr lang="en-US" sz="1600" b="0">
                          <a:solidFill>
                            <a:schemeClr val="tx1"/>
                          </a:solidFill>
                          <a:effectLst/>
                          <a:latin typeface="+mj-lt"/>
                        </a:rPr>
                        <a:t>PD</a:t>
                      </a:r>
                      <a:endParaRPr lang="zh-CN" altLang="en-US" sz="1600" b="0">
                        <a:solidFill>
                          <a:schemeClr val="tx1"/>
                        </a:solidFill>
                        <a:effectLst/>
                        <a:latin typeface="+mj-lt"/>
                        <a:ea typeface="+mn-ea"/>
                        <a:cs typeface="+mn-cs"/>
                      </a:endParaRPr>
                    </a:p>
                  </a:txBody>
                  <a:tcPr marL="68580" marR="68580" marT="72000" marB="72000" anchor="ctr">
                    <a:solidFill>
                      <a:srgbClr val="CBCDD2"/>
                    </a:solidFill>
                  </a:tcPr>
                </a:tc>
                <a:tc>
                  <a:txBody>
                    <a:bodyPr/>
                    <a:lstStyle>
                      <a:lvl1pPr marL="0">
                        <a:defRPr>
                          <a:solidFill>
                            <a:schemeClr val="dk1"/>
                          </a:solidFill>
                          <a:latin typeface="Arial"/>
                        </a:defRPr>
                      </a:lvl1pPr>
                      <a:lvl2pPr marL="457200">
                        <a:defRPr>
                          <a:solidFill>
                            <a:schemeClr val="dk1"/>
                          </a:solidFill>
                          <a:latin typeface="Arial"/>
                        </a:defRPr>
                      </a:lvl2pPr>
                      <a:lvl3pPr marL="914400">
                        <a:defRPr>
                          <a:solidFill>
                            <a:schemeClr val="dk1"/>
                          </a:solidFill>
                          <a:latin typeface="Arial"/>
                        </a:defRPr>
                      </a:lvl3pPr>
                      <a:lvl4pPr marL="1371600">
                        <a:defRPr>
                          <a:solidFill>
                            <a:schemeClr val="dk1"/>
                          </a:solidFill>
                          <a:latin typeface="Arial"/>
                        </a:defRPr>
                      </a:lvl4pPr>
                      <a:lvl5pPr marL="1828800">
                        <a:defRPr>
                          <a:solidFill>
                            <a:schemeClr val="dk1"/>
                          </a:solidFill>
                          <a:latin typeface="Arial"/>
                        </a:defRPr>
                      </a:lvl5pPr>
                      <a:lvl6pPr marL="2286000">
                        <a:defRPr>
                          <a:solidFill>
                            <a:schemeClr val="dk1"/>
                          </a:solidFill>
                          <a:latin typeface="Arial"/>
                        </a:defRPr>
                      </a:lvl6pPr>
                      <a:lvl7pPr marL="2743200">
                        <a:defRPr>
                          <a:solidFill>
                            <a:schemeClr val="dk1"/>
                          </a:solidFill>
                          <a:latin typeface="Arial"/>
                        </a:defRPr>
                      </a:lvl7pPr>
                      <a:lvl8pPr marL="3200400">
                        <a:defRPr>
                          <a:solidFill>
                            <a:schemeClr val="dk1"/>
                          </a:solidFill>
                          <a:latin typeface="Arial"/>
                        </a:defRPr>
                      </a:lvl8pPr>
                      <a:lvl9pPr marL="3657600">
                        <a:defRPr>
                          <a:solidFill>
                            <a:schemeClr val="dk1"/>
                          </a:solidFill>
                          <a:latin typeface="Arial"/>
                        </a:defRPr>
                      </a:lvl9pPr>
                    </a:lstStyle>
                    <a:p>
                      <a:pPr algn="ctr">
                        <a:spcBef>
                          <a:spcPts val="300"/>
                        </a:spcBef>
                        <a:spcAft>
                          <a:spcPts val="300"/>
                        </a:spcAft>
                      </a:pPr>
                      <a:r>
                        <a:rPr lang="en-US" altLang="zh-CN" sz="1600">
                          <a:solidFill>
                            <a:schemeClr val="tx1"/>
                          </a:solidFill>
                          <a:effectLst/>
                          <a:latin typeface="+mj-lt"/>
                        </a:rPr>
                        <a:t>6 (8.6)</a:t>
                      </a:r>
                      <a:endParaRPr lang="zh-CN" sz="1600">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tc>
                <a:extLst>
                  <a:ext uri="{0D108BD9-81ED-4DB2-BD59-A6C34878D82A}">
                    <a16:rowId xmlns:a16="http://schemas.microsoft.com/office/drawing/2014/main" val="1551519076"/>
                  </a:ext>
                </a:extLst>
              </a:tr>
              <a:tr h="315012">
                <a:tc>
                  <a:txBody>
                    <a:bodyPr/>
                    <a:lstStyle/>
                    <a:p>
                      <a:pPr marL="91440" marR="0" lvl="0" indent="0" defTabSz="914400" eaLnBrk="1" fontAlgn="auto" latinLnBrk="0" hangingPunct="1">
                        <a:lnSpc>
                          <a:spcPct val="100000"/>
                        </a:lnSpc>
                        <a:spcBef>
                          <a:spcPts val="300"/>
                        </a:spcBef>
                        <a:spcAft>
                          <a:spcPts val="300"/>
                        </a:spcAft>
                        <a:buClrTx/>
                        <a:buSzTx/>
                        <a:buFontTx/>
                        <a:buNone/>
                        <a:tabLst/>
                        <a:defRPr/>
                      </a:pPr>
                      <a:r>
                        <a:rPr lang="en-US" sz="1600" b="0">
                          <a:solidFill>
                            <a:schemeClr val="tx1"/>
                          </a:solidFill>
                          <a:effectLst/>
                          <a:latin typeface="+mj-lt"/>
                        </a:rPr>
                        <a:t>Died before any postbaseline tumor assessment</a:t>
                      </a:r>
                      <a:r>
                        <a:rPr lang="en-US" sz="1600" b="0" baseline="30000">
                          <a:solidFill>
                            <a:schemeClr val="tx1"/>
                          </a:solidFill>
                          <a:effectLst/>
                          <a:latin typeface="+mj-lt"/>
                        </a:rPr>
                        <a:t>c</a:t>
                      </a:r>
                      <a:endParaRPr lang="zh-CN" altLang="en-US" sz="1600" b="0" baseline="30000">
                        <a:solidFill>
                          <a:schemeClr val="tx1"/>
                        </a:solidFill>
                        <a:effectLst/>
                        <a:latin typeface="+mj-lt"/>
                        <a:ea typeface="+mn-ea"/>
                        <a:cs typeface="+mn-cs"/>
                      </a:endParaRPr>
                    </a:p>
                  </a:txBody>
                  <a:tcPr marL="68580" marR="68580" marT="72000" marB="72000" anchor="ctr">
                    <a:solidFill>
                      <a:srgbClr val="E7E8EA"/>
                    </a:solidFill>
                  </a:tcPr>
                </a:tc>
                <a:tc>
                  <a:txBody>
                    <a:bodyPr/>
                    <a:lstStyle/>
                    <a:p>
                      <a:pPr marL="0" marR="0" lvl="0" indent="0" algn="ctr" defTabSz="914400" eaLnBrk="1" fontAlgn="auto" latinLnBrk="0" hangingPunct="1">
                        <a:lnSpc>
                          <a:spcPct val="100000"/>
                        </a:lnSpc>
                        <a:spcBef>
                          <a:spcPts val="300"/>
                        </a:spcBef>
                        <a:spcAft>
                          <a:spcPts val="300"/>
                        </a:spcAft>
                        <a:buClrTx/>
                        <a:buSzTx/>
                        <a:buFontTx/>
                        <a:buNone/>
                        <a:tabLst/>
                        <a:defRPr/>
                      </a:pPr>
                      <a:r>
                        <a:rPr lang="en-US" sz="1600">
                          <a:solidFill>
                            <a:schemeClr val="tx1"/>
                          </a:solidFill>
                          <a:effectLst/>
                          <a:latin typeface="+mj-lt"/>
                        </a:rPr>
                        <a:t>1 (1.4)</a:t>
                      </a:r>
                      <a:endParaRPr lang="zh-CN" altLang="en-US" sz="1600">
                        <a:solidFill>
                          <a:schemeClr val="tx1"/>
                        </a:solidFill>
                        <a:effectLst/>
                        <a:latin typeface="+mj-lt"/>
                        <a:ea typeface="DengXian" panose="02010600030101010101" pitchFamily="2" charset="-122"/>
                        <a:cs typeface="Calibri" panose="020F0502020204030204" pitchFamily="34" charset="0"/>
                      </a:endParaRPr>
                    </a:p>
                  </a:txBody>
                  <a:tcPr marL="68580" marR="68580" marT="72000" marB="72000" anchor="ctr"/>
                </a:tc>
                <a:extLst>
                  <a:ext uri="{0D108BD9-81ED-4DB2-BD59-A6C34878D82A}">
                    <a16:rowId xmlns:a16="http://schemas.microsoft.com/office/drawing/2014/main" val="1450252212"/>
                  </a:ext>
                </a:extLst>
              </a:tr>
            </a:tbl>
          </a:graphicData>
        </a:graphic>
      </p:graphicFrame>
      <p:sp>
        <p:nvSpPr>
          <p:cNvPr id="10" name="TextBox 9">
            <a:extLst>
              <a:ext uri="{FF2B5EF4-FFF2-40B4-BE49-F238E27FC236}">
                <a16:creationId xmlns:a16="http://schemas.microsoft.com/office/drawing/2014/main" id="{291F6A8C-CF88-45AC-AAB1-928EF1DC4D3E}"/>
              </a:ext>
            </a:extLst>
          </p:cNvPr>
          <p:cNvSpPr txBox="1"/>
          <p:nvPr/>
        </p:nvSpPr>
        <p:spPr>
          <a:xfrm>
            <a:off x="9144000" y="1806576"/>
            <a:ext cx="2637091" cy="1384995"/>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a:t>At this long-term follow-up, the ORR was 87%, with 67% </a:t>
            </a:r>
            <a:br>
              <a:rPr lang="en-US"/>
            </a:br>
            <a:r>
              <a:rPr lang="en-US"/>
              <a:t>of patients achieving </a:t>
            </a:r>
            <a:br>
              <a:rPr lang="en-US"/>
            </a:br>
            <a:r>
              <a:rPr lang="en-US"/>
              <a:t>a CR</a:t>
            </a:r>
          </a:p>
        </p:txBody>
      </p:sp>
    </p:spTree>
    <p:extLst>
      <p:ext uri="{BB962C8B-B14F-4D97-AF65-F5344CB8AC3E}">
        <p14:creationId xmlns:p14="http://schemas.microsoft.com/office/powerpoint/2010/main" val="341644082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a:t>
            </a:r>
            <a:r>
              <a:rPr lang="en-US"/>
              <a:t>DoT and TTR</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tLang="en-US" sz="800">
                <a:latin typeface="Arial"/>
              </a:rPr>
              <a:t>CR, complete response; </a:t>
            </a:r>
            <a:r>
              <a:rPr lang="en-US" altLang="en-US">
                <a:latin typeface="Arial"/>
              </a:rPr>
              <a:t>DoT, duration of treatment; LTE, long-term extension; </a:t>
            </a:r>
            <a:r>
              <a:rPr lang="en-US" altLang="en-US" sz="800">
                <a:latin typeface="Arial"/>
              </a:rPr>
              <a:t>NE, not estimable; PD, </a:t>
            </a:r>
            <a:r>
              <a:rPr lang="en-US" sz="800" kern="100">
                <a:ea typeface="等线" panose="02010600030101010101" pitchFamily="2" charset="-122"/>
              </a:rPr>
              <a:t>progressive disease; PR, partial response; SD, stable disease</a:t>
            </a:r>
            <a:r>
              <a:rPr lang="en-US" kern="100">
                <a:latin typeface="Arial"/>
                <a:ea typeface="等线" panose="02010600030101010101" pitchFamily="2" charset="-122"/>
              </a:rPr>
              <a:t>; TTR, time to response. </a:t>
            </a:r>
            <a:endParaRPr lang="en-US" altLang="en-US" sz="800">
              <a:latin typeface="Arial"/>
            </a:endParaRPr>
          </a:p>
          <a:p>
            <a:r>
              <a:rPr lang="en-US" b="1">
                <a:latin typeface="Arial" panose="020B0604020202020204" pitchFamily="34" charset="0"/>
                <a:cs typeface="Arial" panose="020B0604020202020204" pitchFamily="34" charset="0"/>
              </a:rPr>
              <a:t>Song Y et al, Abstract S207 presented at EHA 2021 and Abstract e19507 presented at ASCO 2021.</a:t>
            </a:r>
          </a:p>
        </p:txBody>
      </p:sp>
      <p:sp>
        <p:nvSpPr>
          <p:cNvPr id="10" name="TextBox 9">
            <a:extLst>
              <a:ext uri="{FF2B5EF4-FFF2-40B4-BE49-F238E27FC236}">
                <a16:creationId xmlns:a16="http://schemas.microsoft.com/office/drawing/2014/main" id="{291F6A8C-CF88-45AC-AAB1-928EF1DC4D3E}"/>
              </a:ext>
            </a:extLst>
          </p:cNvPr>
          <p:cNvSpPr txBox="1"/>
          <p:nvPr/>
        </p:nvSpPr>
        <p:spPr>
          <a:xfrm>
            <a:off x="9166641" y="1762380"/>
            <a:ext cx="2617371" cy="2369880"/>
          </a:xfrm>
          <a:prstGeom prst="rect">
            <a:avLst/>
          </a:prstGeom>
          <a:noFill/>
        </p:spPr>
        <p:txBody>
          <a:bodyPr wrap="square" lIns="0" tIns="0" rIns="0" bIns="0">
            <a:spAutoFit/>
          </a:bodyPr>
          <a:lstStyle/>
          <a:p>
            <a:pPr marL="285750" indent="-285750">
              <a:spcAft>
                <a:spcPts val="600"/>
              </a:spcAft>
              <a:buClr>
                <a:schemeClr val="bg2"/>
              </a:buClr>
              <a:buFont typeface="Arial" panose="020B0604020202020204" pitchFamily="34" charset="0"/>
              <a:buChar char="•"/>
            </a:pPr>
            <a:r>
              <a:rPr lang="en-US" sz="1600" kern="0">
                <a:effectLst/>
                <a:ea typeface="TahomaBold"/>
              </a:rPr>
              <a:t>In this study, tislelizumab achieved rapid response</a:t>
            </a:r>
          </a:p>
          <a:p>
            <a:pPr marL="285750" indent="-285750">
              <a:spcAft>
                <a:spcPts val="600"/>
              </a:spcAft>
              <a:buClr>
                <a:schemeClr val="bg2"/>
              </a:buClr>
              <a:buFont typeface="Arial" panose="020B0604020202020204" pitchFamily="34" charset="0"/>
              <a:buChar char="•"/>
            </a:pPr>
            <a:r>
              <a:rPr lang="en-US" sz="1600" kern="0">
                <a:effectLst/>
                <a:ea typeface="TahomaBold"/>
              </a:rPr>
              <a:t>The median time to response was 12 weeks</a:t>
            </a:r>
          </a:p>
          <a:p>
            <a:pPr marL="285750" indent="-285750">
              <a:spcAft>
                <a:spcPts val="600"/>
              </a:spcAft>
              <a:buClr>
                <a:schemeClr val="bg2"/>
              </a:buClr>
              <a:buFont typeface="Arial" panose="020B0604020202020204" pitchFamily="34" charset="0"/>
              <a:buChar char="•"/>
            </a:pPr>
            <a:r>
              <a:rPr lang="en-US" sz="1600" kern="0">
                <a:effectLst/>
                <a:ea typeface="TahomaBold"/>
              </a:rPr>
              <a:t>72% of CR patients achieved CR at the time of the first tumor evaluation around 12 weeks</a:t>
            </a:r>
            <a:endParaRPr lang="en-US" sz="1600"/>
          </a:p>
        </p:txBody>
      </p:sp>
      <p:grpSp>
        <p:nvGrpSpPr>
          <p:cNvPr id="333" name="Gruppieren 332">
            <a:extLst>
              <a:ext uri="{FF2B5EF4-FFF2-40B4-BE49-F238E27FC236}">
                <a16:creationId xmlns:a16="http://schemas.microsoft.com/office/drawing/2014/main" id="{1E1D05F7-5E9A-4524-B72B-EBB891BAA601}"/>
              </a:ext>
            </a:extLst>
          </p:cNvPr>
          <p:cNvGrpSpPr/>
          <p:nvPr/>
        </p:nvGrpSpPr>
        <p:grpSpPr>
          <a:xfrm>
            <a:off x="294384" y="1810295"/>
            <a:ext cx="7566263" cy="4495922"/>
            <a:chOff x="294384" y="1810295"/>
            <a:chExt cx="7566263" cy="4495922"/>
          </a:xfrm>
        </p:grpSpPr>
        <p:grpSp>
          <p:nvGrpSpPr>
            <p:cNvPr id="102" name="Gruppieren 101">
              <a:extLst>
                <a:ext uri="{FF2B5EF4-FFF2-40B4-BE49-F238E27FC236}">
                  <a16:creationId xmlns:a16="http://schemas.microsoft.com/office/drawing/2014/main" id="{5B34BA5C-1BED-4870-9F8D-660EF9DAF045}"/>
                </a:ext>
              </a:extLst>
            </p:cNvPr>
            <p:cNvGrpSpPr/>
            <p:nvPr/>
          </p:nvGrpSpPr>
          <p:grpSpPr>
            <a:xfrm>
              <a:off x="294384" y="1810295"/>
              <a:ext cx="7566263" cy="4289161"/>
              <a:chOff x="282736" y="1781175"/>
              <a:chExt cx="7566263" cy="4289161"/>
            </a:xfrm>
          </p:grpSpPr>
          <p:cxnSp>
            <p:nvCxnSpPr>
              <p:cNvPr id="3" name="Gerader Verbinder 2">
                <a:extLst>
                  <a:ext uri="{FF2B5EF4-FFF2-40B4-BE49-F238E27FC236}">
                    <a16:creationId xmlns:a16="http://schemas.microsoft.com/office/drawing/2014/main" id="{27B0C12E-81ED-4D71-A690-E412C0E01E6D}"/>
                  </a:ext>
                </a:extLst>
              </p:cNvPr>
              <p:cNvCxnSpPr>
                <a:cxnSpLocks/>
              </p:cNvCxnSpPr>
              <p:nvPr/>
            </p:nvCxnSpPr>
            <p:spPr>
              <a:xfrm>
                <a:off x="405607" y="1781175"/>
                <a:ext cx="0" cy="410924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Gerader Verbinder 8">
                <a:extLst>
                  <a:ext uri="{FF2B5EF4-FFF2-40B4-BE49-F238E27FC236}">
                    <a16:creationId xmlns:a16="http://schemas.microsoft.com/office/drawing/2014/main" id="{E7B2B673-6037-4495-8059-440F13E66317}"/>
                  </a:ext>
                </a:extLst>
              </p:cNvPr>
              <p:cNvCxnSpPr>
                <a:cxnSpLocks/>
              </p:cNvCxnSpPr>
              <p:nvPr/>
            </p:nvCxnSpPr>
            <p:spPr>
              <a:xfrm>
                <a:off x="407988" y="5826919"/>
                <a:ext cx="73453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r Verbinder 14">
                <a:extLst>
                  <a:ext uri="{FF2B5EF4-FFF2-40B4-BE49-F238E27FC236}">
                    <a16:creationId xmlns:a16="http://schemas.microsoft.com/office/drawing/2014/main" id="{0171195E-9BC2-4E16-8A03-EA2EA033E161}"/>
                  </a:ext>
                </a:extLst>
              </p:cNvPr>
              <p:cNvCxnSpPr/>
              <p:nvPr/>
            </p:nvCxnSpPr>
            <p:spPr>
              <a:xfrm>
                <a:off x="812012"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DE0A625F-CC2F-4094-9175-BAF5BB10AF00}"/>
                  </a:ext>
                </a:extLst>
              </p:cNvPr>
              <p:cNvCxnSpPr/>
              <p:nvPr/>
            </p:nvCxnSpPr>
            <p:spPr>
              <a:xfrm>
                <a:off x="1214443"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62FDF9F4-A67B-4163-B7F4-7826C57C2CA5}"/>
                  </a:ext>
                </a:extLst>
              </p:cNvPr>
              <p:cNvCxnSpPr/>
              <p:nvPr/>
            </p:nvCxnSpPr>
            <p:spPr>
              <a:xfrm>
                <a:off x="1616874"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3FB89F41-2E6C-4531-995A-9A91D0CE94ED}"/>
                  </a:ext>
                </a:extLst>
              </p:cNvPr>
              <p:cNvCxnSpPr/>
              <p:nvPr/>
            </p:nvCxnSpPr>
            <p:spPr>
              <a:xfrm>
                <a:off x="2019305"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420AEC30-8DB6-45BB-A1BB-C1B4C57D2405}"/>
                  </a:ext>
                </a:extLst>
              </p:cNvPr>
              <p:cNvCxnSpPr/>
              <p:nvPr/>
            </p:nvCxnSpPr>
            <p:spPr>
              <a:xfrm>
                <a:off x="2419355"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2F7143FF-31C5-4649-AF5E-0197FC88B145}"/>
                  </a:ext>
                </a:extLst>
              </p:cNvPr>
              <p:cNvCxnSpPr/>
              <p:nvPr/>
            </p:nvCxnSpPr>
            <p:spPr>
              <a:xfrm>
                <a:off x="2826549"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7160F53E-74D2-407F-A9AF-70EA846FFA15}"/>
                  </a:ext>
                </a:extLst>
              </p:cNvPr>
              <p:cNvCxnSpPr/>
              <p:nvPr/>
            </p:nvCxnSpPr>
            <p:spPr>
              <a:xfrm>
                <a:off x="3226599"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6742DE2C-16D9-40F0-AAE1-DC5378B621A7}"/>
                  </a:ext>
                </a:extLst>
              </p:cNvPr>
              <p:cNvCxnSpPr/>
              <p:nvPr/>
            </p:nvCxnSpPr>
            <p:spPr>
              <a:xfrm>
                <a:off x="3631412"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D2A4C05B-5D54-4053-9915-65355D07DF75}"/>
                  </a:ext>
                </a:extLst>
              </p:cNvPr>
              <p:cNvCxnSpPr/>
              <p:nvPr/>
            </p:nvCxnSpPr>
            <p:spPr>
              <a:xfrm>
                <a:off x="4033843"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A279AF6A-FE69-4B87-B80A-D0739399DE77}"/>
                  </a:ext>
                </a:extLst>
              </p:cNvPr>
              <p:cNvCxnSpPr/>
              <p:nvPr/>
            </p:nvCxnSpPr>
            <p:spPr>
              <a:xfrm>
                <a:off x="4438655"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4153B508-63F7-438E-942D-810723123F95}"/>
                  </a:ext>
                </a:extLst>
              </p:cNvPr>
              <p:cNvCxnSpPr/>
              <p:nvPr/>
            </p:nvCxnSpPr>
            <p:spPr>
              <a:xfrm>
                <a:off x="4838705"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0D902178-7B98-4278-8F1A-6DD8257A8ACA}"/>
                  </a:ext>
                </a:extLst>
              </p:cNvPr>
              <p:cNvCxnSpPr/>
              <p:nvPr/>
            </p:nvCxnSpPr>
            <p:spPr>
              <a:xfrm>
                <a:off x="5243518"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B7A831F6-BCCD-47CC-8CE6-CBB5F78DE706}"/>
                  </a:ext>
                </a:extLst>
              </p:cNvPr>
              <p:cNvCxnSpPr/>
              <p:nvPr/>
            </p:nvCxnSpPr>
            <p:spPr>
              <a:xfrm>
                <a:off x="5643568"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9C6FCEA5-5779-4010-B09B-F969A3498567}"/>
                  </a:ext>
                </a:extLst>
              </p:cNvPr>
              <p:cNvCxnSpPr/>
              <p:nvPr/>
            </p:nvCxnSpPr>
            <p:spPr>
              <a:xfrm>
                <a:off x="6045999"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60592D6C-783F-4ECE-B925-4922C2792EAA}"/>
                  </a:ext>
                </a:extLst>
              </p:cNvPr>
              <p:cNvCxnSpPr/>
              <p:nvPr/>
            </p:nvCxnSpPr>
            <p:spPr>
              <a:xfrm>
                <a:off x="6450812"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C263D2AC-C58B-4709-BB2E-C1643029F073}"/>
                  </a:ext>
                </a:extLst>
              </p:cNvPr>
              <p:cNvCxnSpPr/>
              <p:nvPr/>
            </p:nvCxnSpPr>
            <p:spPr>
              <a:xfrm>
                <a:off x="6853243"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FCB2925F-F4E2-4717-AE48-8F30FFD0276C}"/>
                  </a:ext>
                </a:extLst>
              </p:cNvPr>
              <p:cNvCxnSpPr/>
              <p:nvPr/>
            </p:nvCxnSpPr>
            <p:spPr>
              <a:xfrm>
                <a:off x="7253293"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CDEF2E7E-07CD-4674-A7E2-EA059EE02320}"/>
                  </a:ext>
                </a:extLst>
              </p:cNvPr>
              <p:cNvCxnSpPr/>
              <p:nvPr/>
            </p:nvCxnSpPr>
            <p:spPr>
              <a:xfrm>
                <a:off x="7660486" y="5826919"/>
                <a:ext cx="0" cy="634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feld 32">
                <a:extLst>
                  <a:ext uri="{FF2B5EF4-FFF2-40B4-BE49-F238E27FC236}">
                    <a16:creationId xmlns:a16="http://schemas.microsoft.com/office/drawing/2014/main" id="{9FCD77E0-21EB-4697-A6FA-F8EFF3FF603F}"/>
                  </a:ext>
                </a:extLst>
              </p:cNvPr>
              <p:cNvSpPr txBox="1"/>
              <p:nvPr/>
            </p:nvSpPr>
            <p:spPr>
              <a:xfrm>
                <a:off x="282736" y="5838824"/>
                <a:ext cx="248786" cy="230832"/>
              </a:xfrm>
              <a:prstGeom prst="rect">
                <a:avLst/>
              </a:prstGeom>
              <a:noFill/>
            </p:spPr>
            <p:txBody>
              <a:bodyPr wrap="none" rtlCol="0">
                <a:spAutoFit/>
              </a:bodyPr>
              <a:lstStyle/>
              <a:p>
                <a:r>
                  <a:rPr lang="de-DE" sz="900"/>
                  <a:t>0</a:t>
                </a:r>
              </a:p>
            </p:txBody>
          </p:sp>
          <p:sp>
            <p:nvSpPr>
              <p:cNvPr id="34" name="Textfeld 33">
                <a:extLst>
                  <a:ext uri="{FF2B5EF4-FFF2-40B4-BE49-F238E27FC236}">
                    <a16:creationId xmlns:a16="http://schemas.microsoft.com/office/drawing/2014/main" id="{A679037D-4B2A-4E06-A6E2-8E7F52309B36}"/>
                  </a:ext>
                </a:extLst>
              </p:cNvPr>
              <p:cNvSpPr txBox="1"/>
              <p:nvPr/>
            </p:nvSpPr>
            <p:spPr>
              <a:xfrm>
                <a:off x="655559" y="5838824"/>
                <a:ext cx="312906" cy="230832"/>
              </a:xfrm>
              <a:prstGeom prst="rect">
                <a:avLst/>
              </a:prstGeom>
              <a:noFill/>
            </p:spPr>
            <p:txBody>
              <a:bodyPr wrap="none" rtlCol="0">
                <a:spAutoFit/>
              </a:bodyPr>
              <a:lstStyle/>
              <a:p>
                <a:r>
                  <a:rPr lang="de-DE" sz="900"/>
                  <a:t>10</a:t>
                </a:r>
              </a:p>
            </p:txBody>
          </p:sp>
          <p:sp>
            <p:nvSpPr>
              <p:cNvPr id="35" name="Textfeld 34">
                <a:extLst>
                  <a:ext uri="{FF2B5EF4-FFF2-40B4-BE49-F238E27FC236}">
                    <a16:creationId xmlns:a16="http://schemas.microsoft.com/office/drawing/2014/main" id="{11977C9D-39F7-4C2A-A743-8C70142E0810}"/>
                  </a:ext>
                </a:extLst>
              </p:cNvPr>
              <p:cNvSpPr txBox="1"/>
              <p:nvPr/>
            </p:nvSpPr>
            <p:spPr>
              <a:xfrm>
                <a:off x="1059584" y="5838824"/>
                <a:ext cx="312906" cy="230832"/>
              </a:xfrm>
              <a:prstGeom prst="rect">
                <a:avLst/>
              </a:prstGeom>
              <a:noFill/>
            </p:spPr>
            <p:txBody>
              <a:bodyPr wrap="none" rtlCol="0">
                <a:spAutoFit/>
              </a:bodyPr>
              <a:lstStyle/>
              <a:p>
                <a:r>
                  <a:rPr lang="de-DE" sz="900"/>
                  <a:t>20</a:t>
                </a:r>
              </a:p>
            </p:txBody>
          </p:sp>
          <p:sp>
            <p:nvSpPr>
              <p:cNvPr id="36" name="Textfeld 35">
                <a:extLst>
                  <a:ext uri="{FF2B5EF4-FFF2-40B4-BE49-F238E27FC236}">
                    <a16:creationId xmlns:a16="http://schemas.microsoft.com/office/drawing/2014/main" id="{89A06F35-29A2-4ACE-8B50-9948ABD55B70}"/>
                  </a:ext>
                </a:extLst>
              </p:cNvPr>
              <p:cNvSpPr txBox="1"/>
              <p:nvPr/>
            </p:nvSpPr>
            <p:spPr>
              <a:xfrm>
                <a:off x="1462014" y="5839504"/>
                <a:ext cx="312906" cy="230832"/>
              </a:xfrm>
              <a:prstGeom prst="rect">
                <a:avLst/>
              </a:prstGeom>
              <a:noFill/>
            </p:spPr>
            <p:txBody>
              <a:bodyPr wrap="none" rtlCol="0">
                <a:spAutoFit/>
              </a:bodyPr>
              <a:lstStyle/>
              <a:p>
                <a:r>
                  <a:rPr lang="de-DE" sz="900"/>
                  <a:t>30</a:t>
                </a:r>
              </a:p>
            </p:txBody>
          </p:sp>
          <p:sp>
            <p:nvSpPr>
              <p:cNvPr id="37" name="Textfeld 36">
                <a:extLst>
                  <a:ext uri="{FF2B5EF4-FFF2-40B4-BE49-F238E27FC236}">
                    <a16:creationId xmlns:a16="http://schemas.microsoft.com/office/drawing/2014/main" id="{9F9B4B3D-290D-4EA0-88DE-B189AABBA288}"/>
                  </a:ext>
                </a:extLst>
              </p:cNvPr>
              <p:cNvSpPr txBox="1"/>
              <p:nvPr/>
            </p:nvSpPr>
            <p:spPr>
              <a:xfrm>
                <a:off x="1864444" y="5839504"/>
                <a:ext cx="312906" cy="230832"/>
              </a:xfrm>
              <a:prstGeom prst="rect">
                <a:avLst/>
              </a:prstGeom>
              <a:noFill/>
            </p:spPr>
            <p:txBody>
              <a:bodyPr wrap="none" rtlCol="0">
                <a:spAutoFit/>
              </a:bodyPr>
              <a:lstStyle/>
              <a:p>
                <a:r>
                  <a:rPr lang="de-DE" sz="900"/>
                  <a:t>40</a:t>
                </a:r>
              </a:p>
            </p:txBody>
          </p:sp>
          <p:sp>
            <p:nvSpPr>
              <p:cNvPr id="38" name="Textfeld 37">
                <a:extLst>
                  <a:ext uri="{FF2B5EF4-FFF2-40B4-BE49-F238E27FC236}">
                    <a16:creationId xmlns:a16="http://schemas.microsoft.com/office/drawing/2014/main" id="{18EFBE2C-EE86-424D-9920-D8781172247D}"/>
                  </a:ext>
                </a:extLst>
              </p:cNvPr>
              <p:cNvSpPr txBox="1"/>
              <p:nvPr/>
            </p:nvSpPr>
            <p:spPr>
              <a:xfrm>
                <a:off x="2264493" y="5839504"/>
                <a:ext cx="312906" cy="230832"/>
              </a:xfrm>
              <a:prstGeom prst="rect">
                <a:avLst/>
              </a:prstGeom>
              <a:noFill/>
            </p:spPr>
            <p:txBody>
              <a:bodyPr wrap="none" rtlCol="0">
                <a:spAutoFit/>
              </a:bodyPr>
              <a:lstStyle/>
              <a:p>
                <a:r>
                  <a:rPr lang="de-DE" sz="900"/>
                  <a:t>50</a:t>
                </a:r>
              </a:p>
            </p:txBody>
          </p:sp>
          <p:sp>
            <p:nvSpPr>
              <p:cNvPr id="39" name="Textfeld 38">
                <a:extLst>
                  <a:ext uri="{FF2B5EF4-FFF2-40B4-BE49-F238E27FC236}">
                    <a16:creationId xmlns:a16="http://schemas.microsoft.com/office/drawing/2014/main" id="{F7DA429A-0AB1-471D-8BF8-04F24542E771}"/>
                  </a:ext>
                </a:extLst>
              </p:cNvPr>
              <p:cNvSpPr txBox="1"/>
              <p:nvPr/>
            </p:nvSpPr>
            <p:spPr>
              <a:xfrm>
                <a:off x="2671685" y="5837994"/>
                <a:ext cx="312906" cy="230832"/>
              </a:xfrm>
              <a:prstGeom prst="rect">
                <a:avLst/>
              </a:prstGeom>
              <a:noFill/>
            </p:spPr>
            <p:txBody>
              <a:bodyPr wrap="none" rtlCol="0">
                <a:spAutoFit/>
              </a:bodyPr>
              <a:lstStyle/>
              <a:p>
                <a:r>
                  <a:rPr lang="de-DE" sz="900"/>
                  <a:t>60</a:t>
                </a:r>
              </a:p>
            </p:txBody>
          </p:sp>
          <p:sp>
            <p:nvSpPr>
              <p:cNvPr id="40" name="Textfeld 39">
                <a:extLst>
                  <a:ext uri="{FF2B5EF4-FFF2-40B4-BE49-F238E27FC236}">
                    <a16:creationId xmlns:a16="http://schemas.microsoft.com/office/drawing/2014/main" id="{54574F8A-B81B-4BAD-9C60-8C15426947C9}"/>
                  </a:ext>
                </a:extLst>
              </p:cNvPr>
              <p:cNvSpPr txBox="1"/>
              <p:nvPr/>
            </p:nvSpPr>
            <p:spPr>
              <a:xfrm>
                <a:off x="3070146" y="5837994"/>
                <a:ext cx="312906" cy="230832"/>
              </a:xfrm>
              <a:prstGeom prst="rect">
                <a:avLst/>
              </a:prstGeom>
              <a:noFill/>
            </p:spPr>
            <p:txBody>
              <a:bodyPr wrap="none" rtlCol="0">
                <a:spAutoFit/>
              </a:bodyPr>
              <a:lstStyle/>
              <a:p>
                <a:r>
                  <a:rPr lang="de-DE" sz="900"/>
                  <a:t>70</a:t>
                </a:r>
              </a:p>
            </p:txBody>
          </p:sp>
          <p:sp>
            <p:nvSpPr>
              <p:cNvPr id="41" name="Textfeld 40">
                <a:extLst>
                  <a:ext uri="{FF2B5EF4-FFF2-40B4-BE49-F238E27FC236}">
                    <a16:creationId xmlns:a16="http://schemas.microsoft.com/office/drawing/2014/main" id="{DC69A9EE-8C0A-447F-A650-65B566C48722}"/>
                  </a:ext>
                </a:extLst>
              </p:cNvPr>
              <p:cNvSpPr txBox="1"/>
              <p:nvPr/>
            </p:nvSpPr>
            <p:spPr>
              <a:xfrm>
                <a:off x="3474957" y="5838675"/>
                <a:ext cx="312906" cy="230832"/>
              </a:xfrm>
              <a:prstGeom prst="rect">
                <a:avLst/>
              </a:prstGeom>
              <a:noFill/>
            </p:spPr>
            <p:txBody>
              <a:bodyPr wrap="none" rtlCol="0">
                <a:spAutoFit/>
              </a:bodyPr>
              <a:lstStyle/>
              <a:p>
                <a:r>
                  <a:rPr lang="de-DE" sz="900"/>
                  <a:t>80</a:t>
                </a:r>
              </a:p>
            </p:txBody>
          </p:sp>
          <p:sp>
            <p:nvSpPr>
              <p:cNvPr id="42" name="Textfeld 41">
                <a:extLst>
                  <a:ext uri="{FF2B5EF4-FFF2-40B4-BE49-F238E27FC236}">
                    <a16:creationId xmlns:a16="http://schemas.microsoft.com/office/drawing/2014/main" id="{01C659A7-EB61-4638-B5E3-40EC2CBB9E50}"/>
                  </a:ext>
                </a:extLst>
              </p:cNvPr>
              <p:cNvSpPr txBox="1"/>
              <p:nvPr/>
            </p:nvSpPr>
            <p:spPr>
              <a:xfrm>
                <a:off x="3877387" y="5838674"/>
                <a:ext cx="312906" cy="230832"/>
              </a:xfrm>
              <a:prstGeom prst="rect">
                <a:avLst/>
              </a:prstGeom>
              <a:noFill/>
            </p:spPr>
            <p:txBody>
              <a:bodyPr wrap="none" rtlCol="0">
                <a:spAutoFit/>
              </a:bodyPr>
              <a:lstStyle/>
              <a:p>
                <a:r>
                  <a:rPr lang="de-DE" sz="900"/>
                  <a:t>90</a:t>
                </a:r>
              </a:p>
            </p:txBody>
          </p:sp>
          <p:sp>
            <p:nvSpPr>
              <p:cNvPr id="43" name="Textfeld 42">
                <a:extLst>
                  <a:ext uri="{FF2B5EF4-FFF2-40B4-BE49-F238E27FC236}">
                    <a16:creationId xmlns:a16="http://schemas.microsoft.com/office/drawing/2014/main" id="{1EC92FDF-7D89-44C2-9F21-77AE30993562}"/>
                  </a:ext>
                </a:extLst>
              </p:cNvPr>
              <p:cNvSpPr txBox="1"/>
              <p:nvPr/>
            </p:nvSpPr>
            <p:spPr>
              <a:xfrm>
                <a:off x="4251450" y="5837994"/>
                <a:ext cx="377026" cy="230832"/>
              </a:xfrm>
              <a:prstGeom prst="rect">
                <a:avLst/>
              </a:prstGeom>
              <a:noFill/>
            </p:spPr>
            <p:txBody>
              <a:bodyPr wrap="none" rtlCol="0">
                <a:spAutoFit/>
              </a:bodyPr>
              <a:lstStyle/>
              <a:p>
                <a:r>
                  <a:rPr lang="de-DE" sz="900"/>
                  <a:t>100</a:t>
                </a:r>
              </a:p>
            </p:txBody>
          </p:sp>
          <p:sp>
            <p:nvSpPr>
              <p:cNvPr id="44" name="Textfeld 43">
                <a:extLst>
                  <a:ext uri="{FF2B5EF4-FFF2-40B4-BE49-F238E27FC236}">
                    <a16:creationId xmlns:a16="http://schemas.microsoft.com/office/drawing/2014/main" id="{56FD5D6D-D577-4C79-9AC4-BBA492BDB315}"/>
                  </a:ext>
                </a:extLst>
              </p:cNvPr>
              <p:cNvSpPr txBox="1"/>
              <p:nvPr/>
            </p:nvSpPr>
            <p:spPr>
              <a:xfrm>
                <a:off x="4650192" y="5838674"/>
                <a:ext cx="377026" cy="230832"/>
              </a:xfrm>
              <a:prstGeom prst="rect">
                <a:avLst/>
              </a:prstGeom>
              <a:noFill/>
            </p:spPr>
            <p:txBody>
              <a:bodyPr wrap="none" rtlCol="0">
                <a:spAutoFit/>
              </a:bodyPr>
              <a:lstStyle/>
              <a:p>
                <a:r>
                  <a:rPr lang="de-DE" sz="900"/>
                  <a:t>110</a:t>
                </a:r>
              </a:p>
            </p:txBody>
          </p:sp>
          <p:sp>
            <p:nvSpPr>
              <p:cNvPr id="45" name="Textfeld 44">
                <a:extLst>
                  <a:ext uri="{FF2B5EF4-FFF2-40B4-BE49-F238E27FC236}">
                    <a16:creationId xmlns:a16="http://schemas.microsoft.com/office/drawing/2014/main" id="{32AF4DC8-397E-4F9F-B65D-13EEC9BFED96}"/>
                  </a:ext>
                </a:extLst>
              </p:cNvPr>
              <p:cNvSpPr txBox="1"/>
              <p:nvPr/>
            </p:nvSpPr>
            <p:spPr>
              <a:xfrm>
                <a:off x="5056313" y="5838674"/>
                <a:ext cx="377026" cy="230832"/>
              </a:xfrm>
              <a:prstGeom prst="rect">
                <a:avLst/>
              </a:prstGeom>
              <a:noFill/>
            </p:spPr>
            <p:txBody>
              <a:bodyPr wrap="none" rtlCol="0">
                <a:spAutoFit/>
              </a:bodyPr>
              <a:lstStyle/>
              <a:p>
                <a:r>
                  <a:rPr lang="de-DE" sz="900"/>
                  <a:t>120</a:t>
                </a:r>
              </a:p>
            </p:txBody>
          </p:sp>
          <p:sp>
            <p:nvSpPr>
              <p:cNvPr id="46" name="Textfeld 45">
                <a:extLst>
                  <a:ext uri="{FF2B5EF4-FFF2-40B4-BE49-F238E27FC236}">
                    <a16:creationId xmlns:a16="http://schemas.microsoft.com/office/drawing/2014/main" id="{A603B104-D534-4D23-92FF-5AC63851F8E3}"/>
                  </a:ext>
                </a:extLst>
              </p:cNvPr>
              <p:cNvSpPr txBox="1"/>
              <p:nvPr/>
            </p:nvSpPr>
            <p:spPr>
              <a:xfrm>
                <a:off x="5455057" y="5837994"/>
                <a:ext cx="377026" cy="230832"/>
              </a:xfrm>
              <a:prstGeom prst="rect">
                <a:avLst/>
              </a:prstGeom>
              <a:noFill/>
            </p:spPr>
            <p:txBody>
              <a:bodyPr wrap="none" rtlCol="0">
                <a:spAutoFit/>
              </a:bodyPr>
              <a:lstStyle/>
              <a:p>
                <a:r>
                  <a:rPr lang="de-DE" sz="900"/>
                  <a:t>130</a:t>
                </a:r>
              </a:p>
            </p:txBody>
          </p:sp>
          <p:sp>
            <p:nvSpPr>
              <p:cNvPr id="47" name="Textfeld 46">
                <a:extLst>
                  <a:ext uri="{FF2B5EF4-FFF2-40B4-BE49-F238E27FC236}">
                    <a16:creationId xmlns:a16="http://schemas.microsoft.com/office/drawing/2014/main" id="{A7DD5010-B70D-4318-B78F-0B605CAF6478}"/>
                  </a:ext>
                </a:extLst>
              </p:cNvPr>
              <p:cNvSpPr txBox="1"/>
              <p:nvPr/>
            </p:nvSpPr>
            <p:spPr>
              <a:xfrm>
                <a:off x="5857487" y="5838674"/>
                <a:ext cx="377026" cy="230832"/>
              </a:xfrm>
              <a:prstGeom prst="rect">
                <a:avLst/>
              </a:prstGeom>
              <a:noFill/>
            </p:spPr>
            <p:txBody>
              <a:bodyPr wrap="none" rtlCol="0">
                <a:spAutoFit/>
              </a:bodyPr>
              <a:lstStyle/>
              <a:p>
                <a:r>
                  <a:rPr lang="de-DE" sz="900"/>
                  <a:t>140</a:t>
                </a:r>
              </a:p>
            </p:txBody>
          </p:sp>
          <p:sp>
            <p:nvSpPr>
              <p:cNvPr id="48" name="Textfeld 47">
                <a:extLst>
                  <a:ext uri="{FF2B5EF4-FFF2-40B4-BE49-F238E27FC236}">
                    <a16:creationId xmlns:a16="http://schemas.microsoft.com/office/drawing/2014/main" id="{00E6CD16-7023-4BB0-8301-880030101803}"/>
                  </a:ext>
                </a:extLst>
              </p:cNvPr>
              <p:cNvSpPr txBox="1"/>
              <p:nvPr/>
            </p:nvSpPr>
            <p:spPr>
              <a:xfrm>
                <a:off x="6262298" y="5837994"/>
                <a:ext cx="377026" cy="230832"/>
              </a:xfrm>
              <a:prstGeom prst="rect">
                <a:avLst/>
              </a:prstGeom>
              <a:noFill/>
            </p:spPr>
            <p:txBody>
              <a:bodyPr wrap="none" rtlCol="0">
                <a:spAutoFit/>
              </a:bodyPr>
              <a:lstStyle/>
              <a:p>
                <a:r>
                  <a:rPr lang="de-DE" sz="900"/>
                  <a:t>150</a:t>
                </a:r>
              </a:p>
            </p:txBody>
          </p:sp>
          <p:sp>
            <p:nvSpPr>
              <p:cNvPr id="49" name="Textfeld 48">
                <a:extLst>
                  <a:ext uri="{FF2B5EF4-FFF2-40B4-BE49-F238E27FC236}">
                    <a16:creationId xmlns:a16="http://schemas.microsoft.com/office/drawing/2014/main" id="{CF745C0D-36E2-4C5C-B785-0B195998993A}"/>
                  </a:ext>
                </a:extLst>
              </p:cNvPr>
              <p:cNvSpPr txBox="1"/>
              <p:nvPr/>
            </p:nvSpPr>
            <p:spPr>
              <a:xfrm>
                <a:off x="6664728" y="5837994"/>
                <a:ext cx="377026" cy="230832"/>
              </a:xfrm>
              <a:prstGeom prst="rect">
                <a:avLst/>
              </a:prstGeom>
              <a:noFill/>
            </p:spPr>
            <p:txBody>
              <a:bodyPr wrap="none" rtlCol="0">
                <a:spAutoFit/>
              </a:bodyPr>
              <a:lstStyle/>
              <a:p>
                <a:r>
                  <a:rPr lang="de-DE" sz="900"/>
                  <a:t>160</a:t>
                </a:r>
              </a:p>
            </p:txBody>
          </p:sp>
          <p:sp>
            <p:nvSpPr>
              <p:cNvPr id="50" name="Textfeld 49">
                <a:extLst>
                  <a:ext uri="{FF2B5EF4-FFF2-40B4-BE49-F238E27FC236}">
                    <a16:creationId xmlns:a16="http://schemas.microsoft.com/office/drawing/2014/main" id="{563DC0E7-E9FF-49F1-AD95-48040BDF42B1}"/>
                  </a:ext>
                </a:extLst>
              </p:cNvPr>
              <p:cNvSpPr txBox="1"/>
              <p:nvPr/>
            </p:nvSpPr>
            <p:spPr>
              <a:xfrm>
                <a:off x="7064777" y="5837994"/>
                <a:ext cx="377026" cy="230832"/>
              </a:xfrm>
              <a:prstGeom prst="rect">
                <a:avLst/>
              </a:prstGeom>
              <a:noFill/>
            </p:spPr>
            <p:txBody>
              <a:bodyPr wrap="none" rtlCol="0">
                <a:spAutoFit/>
              </a:bodyPr>
              <a:lstStyle/>
              <a:p>
                <a:r>
                  <a:rPr lang="de-DE" sz="900"/>
                  <a:t>170</a:t>
                </a:r>
              </a:p>
            </p:txBody>
          </p:sp>
          <p:sp>
            <p:nvSpPr>
              <p:cNvPr id="51" name="Textfeld 50">
                <a:extLst>
                  <a:ext uri="{FF2B5EF4-FFF2-40B4-BE49-F238E27FC236}">
                    <a16:creationId xmlns:a16="http://schemas.microsoft.com/office/drawing/2014/main" id="{F5FB38CF-2036-4228-9AF0-BBA3A85341AE}"/>
                  </a:ext>
                </a:extLst>
              </p:cNvPr>
              <p:cNvSpPr txBox="1"/>
              <p:nvPr/>
            </p:nvSpPr>
            <p:spPr>
              <a:xfrm>
                <a:off x="7471973" y="5837994"/>
                <a:ext cx="377026" cy="230832"/>
              </a:xfrm>
              <a:prstGeom prst="rect">
                <a:avLst/>
              </a:prstGeom>
              <a:noFill/>
            </p:spPr>
            <p:txBody>
              <a:bodyPr wrap="none" rtlCol="0">
                <a:spAutoFit/>
              </a:bodyPr>
              <a:lstStyle/>
              <a:p>
                <a:r>
                  <a:rPr lang="de-DE" sz="900"/>
                  <a:t>180</a:t>
                </a:r>
              </a:p>
            </p:txBody>
          </p:sp>
        </p:grpSp>
        <p:sp>
          <p:nvSpPr>
            <p:cNvPr id="52" name="Textfeld 51">
              <a:extLst>
                <a:ext uri="{FF2B5EF4-FFF2-40B4-BE49-F238E27FC236}">
                  <a16:creationId xmlns:a16="http://schemas.microsoft.com/office/drawing/2014/main" id="{E475D04A-2058-4C5E-9A22-F7515B7250C1}"/>
                </a:ext>
              </a:extLst>
            </p:cNvPr>
            <p:cNvSpPr txBox="1"/>
            <p:nvPr/>
          </p:nvSpPr>
          <p:spPr>
            <a:xfrm>
              <a:off x="3402951" y="6059996"/>
              <a:ext cx="1329210" cy="246221"/>
            </a:xfrm>
            <a:prstGeom prst="rect">
              <a:avLst/>
            </a:prstGeom>
            <a:noFill/>
          </p:spPr>
          <p:txBody>
            <a:bodyPr wrap="none" rtlCol="0">
              <a:spAutoFit/>
            </a:bodyPr>
            <a:lstStyle/>
            <a:p>
              <a:r>
                <a:rPr lang="de-DE" sz="1000" b="1"/>
                <a:t>Treatment (</a:t>
              </a:r>
              <a:r>
                <a:rPr lang="de-DE" sz="1000" b="1" err="1"/>
                <a:t>Weeks</a:t>
              </a:r>
              <a:r>
                <a:rPr lang="de-DE" sz="1000" b="1"/>
                <a:t>)</a:t>
              </a:r>
            </a:p>
          </p:txBody>
        </p:sp>
        <p:grpSp>
          <p:nvGrpSpPr>
            <p:cNvPr id="101" name="Gruppieren 100">
              <a:extLst>
                <a:ext uri="{FF2B5EF4-FFF2-40B4-BE49-F238E27FC236}">
                  <a16:creationId xmlns:a16="http://schemas.microsoft.com/office/drawing/2014/main" id="{5AC28E13-6FC1-434D-955E-381BD85A2F95}"/>
                </a:ext>
              </a:extLst>
            </p:cNvPr>
            <p:cNvGrpSpPr/>
            <p:nvPr/>
          </p:nvGrpSpPr>
          <p:grpSpPr>
            <a:xfrm>
              <a:off x="423616" y="1847676"/>
              <a:ext cx="6759582" cy="3939185"/>
              <a:chOff x="411968" y="1818556"/>
              <a:chExt cx="6759582" cy="3939185"/>
            </a:xfrm>
          </p:grpSpPr>
          <p:sp>
            <p:nvSpPr>
              <p:cNvPr id="53" name="Rechteck 52">
                <a:extLst>
                  <a:ext uri="{FF2B5EF4-FFF2-40B4-BE49-F238E27FC236}">
                    <a16:creationId xmlns:a16="http://schemas.microsoft.com/office/drawing/2014/main" id="{002431D3-BD00-4AD0-B7A0-EE6165AF3A78}"/>
                  </a:ext>
                </a:extLst>
              </p:cNvPr>
              <p:cNvSpPr/>
              <p:nvPr/>
            </p:nvSpPr>
            <p:spPr>
              <a:xfrm flipV="1">
                <a:off x="6180777" y="4286641"/>
                <a:ext cx="79200" cy="79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 name="Rechteck 53">
                <a:extLst>
                  <a:ext uri="{FF2B5EF4-FFF2-40B4-BE49-F238E27FC236}">
                    <a16:creationId xmlns:a16="http://schemas.microsoft.com/office/drawing/2014/main" id="{8024500E-DE55-488A-8002-73953672F330}"/>
                  </a:ext>
                </a:extLst>
              </p:cNvPr>
              <p:cNvSpPr/>
              <p:nvPr/>
            </p:nvSpPr>
            <p:spPr>
              <a:xfrm flipV="1">
                <a:off x="414350" y="1818556"/>
                <a:ext cx="67572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 name="Rechteck 54">
                <a:extLst>
                  <a:ext uri="{FF2B5EF4-FFF2-40B4-BE49-F238E27FC236}">
                    <a16:creationId xmlns:a16="http://schemas.microsoft.com/office/drawing/2014/main" id="{1A558415-B8C4-405D-8D68-56EE1E9D06A7}"/>
                  </a:ext>
                </a:extLst>
              </p:cNvPr>
              <p:cNvSpPr/>
              <p:nvPr/>
            </p:nvSpPr>
            <p:spPr>
              <a:xfrm flipV="1">
                <a:off x="414353" y="1874492"/>
                <a:ext cx="6638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 name="Rechteck 55">
                <a:extLst>
                  <a:ext uri="{FF2B5EF4-FFF2-40B4-BE49-F238E27FC236}">
                    <a16:creationId xmlns:a16="http://schemas.microsoft.com/office/drawing/2014/main" id="{D27C7FFD-D0FF-4E71-928A-7740F2AE0C9E}"/>
                  </a:ext>
                </a:extLst>
              </p:cNvPr>
              <p:cNvSpPr/>
              <p:nvPr/>
            </p:nvSpPr>
            <p:spPr>
              <a:xfrm flipV="1">
                <a:off x="415076" y="1930951"/>
                <a:ext cx="65232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 name="Rechteck 56">
                <a:extLst>
                  <a:ext uri="{FF2B5EF4-FFF2-40B4-BE49-F238E27FC236}">
                    <a16:creationId xmlns:a16="http://schemas.microsoft.com/office/drawing/2014/main" id="{079F197B-51BA-4D7C-B224-F4B1F41B5FEC}"/>
                  </a:ext>
                </a:extLst>
              </p:cNvPr>
              <p:cNvSpPr/>
              <p:nvPr/>
            </p:nvSpPr>
            <p:spPr>
              <a:xfrm flipV="1">
                <a:off x="415312" y="1988649"/>
                <a:ext cx="6512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 name="Rechteck 57">
                <a:extLst>
                  <a:ext uri="{FF2B5EF4-FFF2-40B4-BE49-F238E27FC236}">
                    <a16:creationId xmlns:a16="http://schemas.microsoft.com/office/drawing/2014/main" id="{0D0153BC-D45B-46FC-85BB-8D701BCCED86}"/>
                  </a:ext>
                </a:extLst>
              </p:cNvPr>
              <p:cNvSpPr/>
              <p:nvPr/>
            </p:nvSpPr>
            <p:spPr>
              <a:xfrm flipV="1">
                <a:off x="415311" y="2043067"/>
                <a:ext cx="6512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 name="Rechteck 58">
                <a:extLst>
                  <a:ext uri="{FF2B5EF4-FFF2-40B4-BE49-F238E27FC236}">
                    <a16:creationId xmlns:a16="http://schemas.microsoft.com/office/drawing/2014/main" id="{B2C7A4CE-AA55-4D86-A416-DC055F73AE89}"/>
                  </a:ext>
                </a:extLst>
              </p:cNvPr>
              <p:cNvSpPr/>
              <p:nvPr/>
            </p:nvSpPr>
            <p:spPr>
              <a:xfrm flipV="1">
                <a:off x="415310" y="2099866"/>
                <a:ext cx="64008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 name="Rechteck 59">
                <a:extLst>
                  <a:ext uri="{FF2B5EF4-FFF2-40B4-BE49-F238E27FC236}">
                    <a16:creationId xmlns:a16="http://schemas.microsoft.com/office/drawing/2014/main" id="{26A65B5C-E486-4751-86A4-C9CA641BFC4A}"/>
                  </a:ext>
                </a:extLst>
              </p:cNvPr>
              <p:cNvSpPr/>
              <p:nvPr/>
            </p:nvSpPr>
            <p:spPr>
              <a:xfrm flipV="1">
                <a:off x="415052" y="2157569"/>
                <a:ext cx="6386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 name="Rechteck 60">
                <a:extLst>
                  <a:ext uri="{FF2B5EF4-FFF2-40B4-BE49-F238E27FC236}">
                    <a16:creationId xmlns:a16="http://schemas.microsoft.com/office/drawing/2014/main" id="{E39E8012-DE01-4F59-BF98-816DFE8673C6}"/>
                  </a:ext>
                </a:extLst>
              </p:cNvPr>
              <p:cNvSpPr/>
              <p:nvPr/>
            </p:nvSpPr>
            <p:spPr>
              <a:xfrm flipV="1">
                <a:off x="415312" y="2214671"/>
                <a:ext cx="62748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2" name="Rechteck 61">
                <a:extLst>
                  <a:ext uri="{FF2B5EF4-FFF2-40B4-BE49-F238E27FC236}">
                    <a16:creationId xmlns:a16="http://schemas.microsoft.com/office/drawing/2014/main" id="{EEBE3659-E749-46BF-8047-A85FBD55E7BC}"/>
                  </a:ext>
                </a:extLst>
              </p:cNvPr>
              <p:cNvSpPr/>
              <p:nvPr/>
            </p:nvSpPr>
            <p:spPr>
              <a:xfrm flipV="1">
                <a:off x="415051" y="2269092"/>
                <a:ext cx="62748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3" name="Rechteck 62">
                <a:extLst>
                  <a:ext uri="{FF2B5EF4-FFF2-40B4-BE49-F238E27FC236}">
                    <a16:creationId xmlns:a16="http://schemas.microsoft.com/office/drawing/2014/main" id="{40B3E30E-8B68-4C23-8C6B-980D61A56C96}"/>
                  </a:ext>
                </a:extLst>
              </p:cNvPr>
              <p:cNvSpPr/>
              <p:nvPr/>
            </p:nvSpPr>
            <p:spPr>
              <a:xfrm flipV="1">
                <a:off x="415236" y="2326055"/>
                <a:ext cx="6170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Rechteck 63">
                <a:extLst>
                  <a:ext uri="{FF2B5EF4-FFF2-40B4-BE49-F238E27FC236}">
                    <a16:creationId xmlns:a16="http://schemas.microsoft.com/office/drawing/2014/main" id="{6DF606DE-CF7E-49FA-9E33-3A4757038481}"/>
                  </a:ext>
                </a:extLst>
              </p:cNvPr>
              <p:cNvSpPr/>
              <p:nvPr/>
            </p:nvSpPr>
            <p:spPr>
              <a:xfrm flipV="1">
                <a:off x="415310" y="2385009"/>
                <a:ext cx="61560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Rechteck 64">
                <a:extLst>
                  <a:ext uri="{FF2B5EF4-FFF2-40B4-BE49-F238E27FC236}">
                    <a16:creationId xmlns:a16="http://schemas.microsoft.com/office/drawing/2014/main" id="{E6973FCB-D9D4-409F-9BC0-CEEB8918A0F1}"/>
                  </a:ext>
                </a:extLst>
              </p:cNvPr>
              <p:cNvSpPr/>
              <p:nvPr/>
            </p:nvSpPr>
            <p:spPr>
              <a:xfrm flipV="1">
                <a:off x="415052" y="2440860"/>
                <a:ext cx="6152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6" name="Rechteck 65">
                <a:extLst>
                  <a:ext uri="{FF2B5EF4-FFF2-40B4-BE49-F238E27FC236}">
                    <a16:creationId xmlns:a16="http://schemas.microsoft.com/office/drawing/2014/main" id="{F0101718-9D13-446F-A793-F8162021C102}"/>
                  </a:ext>
                </a:extLst>
              </p:cNvPr>
              <p:cNvSpPr/>
              <p:nvPr/>
            </p:nvSpPr>
            <p:spPr>
              <a:xfrm flipV="1">
                <a:off x="415001" y="2495583"/>
                <a:ext cx="61452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7" name="Rechteck 66">
                <a:extLst>
                  <a:ext uri="{FF2B5EF4-FFF2-40B4-BE49-F238E27FC236}">
                    <a16:creationId xmlns:a16="http://schemas.microsoft.com/office/drawing/2014/main" id="{87A5BCE7-C4E8-4608-A7C3-5F2D4FAF20D6}"/>
                  </a:ext>
                </a:extLst>
              </p:cNvPr>
              <p:cNvSpPr/>
              <p:nvPr/>
            </p:nvSpPr>
            <p:spPr>
              <a:xfrm flipV="1">
                <a:off x="415313" y="2607081"/>
                <a:ext cx="60300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8" name="Rechteck 67">
                <a:extLst>
                  <a:ext uri="{FF2B5EF4-FFF2-40B4-BE49-F238E27FC236}">
                    <a16:creationId xmlns:a16="http://schemas.microsoft.com/office/drawing/2014/main" id="{DA35A5DB-4DFE-4940-AFEE-ABBE8739E632}"/>
                  </a:ext>
                </a:extLst>
              </p:cNvPr>
              <p:cNvSpPr/>
              <p:nvPr/>
            </p:nvSpPr>
            <p:spPr>
              <a:xfrm flipV="1">
                <a:off x="415313" y="2665347"/>
                <a:ext cx="6026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9" name="Rechteck 68">
                <a:extLst>
                  <a:ext uri="{FF2B5EF4-FFF2-40B4-BE49-F238E27FC236}">
                    <a16:creationId xmlns:a16="http://schemas.microsoft.com/office/drawing/2014/main" id="{00A4408C-AF38-499C-998F-56146C0B25DD}"/>
                  </a:ext>
                </a:extLst>
              </p:cNvPr>
              <p:cNvSpPr/>
              <p:nvPr/>
            </p:nvSpPr>
            <p:spPr>
              <a:xfrm flipV="1">
                <a:off x="414472" y="2723989"/>
                <a:ext cx="59220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0" name="Rechteck 69">
                <a:extLst>
                  <a:ext uri="{FF2B5EF4-FFF2-40B4-BE49-F238E27FC236}">
                    <a16:creationId xmlns:a16="http://schemas.microsoft.com/office/drawing/2014/main" id="{554C57F7-C175-4815-9B76-624ED69AA452}"/>
                  </a:ext>
                </a:extLst>
              </p:cNvPr>
              <p:cNvSpPr/>
              <p:nvPr/>
            </p:nvSpPr>
            <p:spPr>
              <a:xfrm flipV="1">
                <a:off x="415259" y="2781770"/>
                <a:ext cx="5918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1" name="Rechteck 70">
                <a:extLst>
                  <a:ext uri="{FF2B5EF4-FFF2-40B4-BE49-F238E27FC236}">
                    <a16:creationId xmlns:a16="http://schemas.microsoft.com/office/drawing/2014/main" id="{ECBC926B-D7A1-403E-9EFF-3831337B85F9}"/>
                  </a:ext>
                </a:extLst>
              </p:cNvPr>
              <p:cNvSpPr/>
              <p:nvPr/>
            </p:nvSpPr>
            <p:spPr>
              <a:xfrm flipV="1">
                <a:off x="415259" y="2946187"/>
                <a:ext cx="59148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2" name="Rechteck 71">
                <a:extLst>
                  <a:ext uri="{FF2B5EF4-FFF2-40B4-BE49-F238E27FC236}">
                    <a16:creationId xmlns:a16="http://schemas.microsoft.com/office/drawing/2014/main" id="{FC191F41-A31F-4724-9D42-877733A4F32A}"/>
                  </a:ext>
                </a:extLst>
              </p:cNvPr>
              <p:cNvSpPr/>
              <p:nvPr/>
            </p:nvSpPr>
            <p:spPr>
              <a:xfrm flipV="1">
                <a:off x="415263" y="3006204"/>
                <a:ext cx="59148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3" name="Rechteck 72">
                <a:extLst>
                  <a:ext uri="{FF2B5EF4-FFF2-40B4-BE49-F238E27FC236}">
                    <a16:creationId xmlns:a16="http://schemas.microsoft.com/office/drawing/2014/main" id="{C5F117B5-9E36-46C1-981A-B00736C92F9A}"/>
                  </a:ext>
                </a:extLst>
              </p:cNvPr>
              <p:cNvSpPr/>
              <p:nvPr/>
            </p:nvSpPr>
            <p:spPr>
              <a:xfrm flipV="1">
                <a:off x="415262" y="3064885"/>
                <a:ext cx="59076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4" name="Rechteck 73">
                <a:extLst>
                  <a:ext uri="{FF2B5EF4-FFF2-40B4-BE49-F238E27FC236}">
                    <a16:creationId xmlns:a16="http://schemas.microsoft.com/office/drawing/2014/main" id="{8B0052C9-60B4-4A58-9E23-289488B30675}"/>
                  </a:ext>
                </a:extLst>
              </p:cNvPr>
              <p:cNvSpPr/>
              <p:nvPr/>
            </p:nvSpPr>
            <p:spPr>
              <a:xfrm flipV="1">
                <a:off x="415262" y="3119006"/>
                <a:ext cx="59076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5" name="Rechteck 74">
                <a:extLst>
                  <a:ext uri="{FF2B5EF4-FFF2-40B4-BE49-F238E27FC236}">
                    <a16:creationId xmlns:a16="http://schemas.microsoft.com/office/drawing/2014/main" id="{A0702F3B-0E81-4C89-B84F-0DCAC6BFFACB}"/>
                  </a:ext>
                </a:extLst>
              </p:cNvPr>
              <p:cNvSpPr/>
              <p:nvPr/>
            </p:nvSpPr>
            <p:spPr>
              <a:xfrm flipV="1">
                <a:off x="415263" y="3171747"/>
                <a:ext cx="58968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6" name="Rechteck 75">
                <a:extLst>
                  <a:ext uri="{FF2B5EF4-FFF2-40B4-BE49-F238E27FC236}">
                    <a16:creationId xmlns:a16="http://schemas.microsoft.com/office/drawing/2014/main" id="{AC0C0179-9028-4DF8-84B1-FFBFD416C070}"/>
                  </a:ext>
                </a:extLst>
              </p:cNvPr>
              <p:cNvSpPr/>
              <p:nvPr/>
            </p:nvSpPr>
            <p:spPr>
              <a:xfrm flipV="1">
                <a:off x="415159" y="3229194"/>
                <a:ext cx="5792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7" name="Rechteck 76">
                <a:extLst>
                  <a:ext uri="{FF2B5EF4-FFF2-40B4-BE49-F238E27FC236}">
                    <a16:creationId xmlns:a16="http://schemas.microsoft.com/office/drawing/2014/main" id="{7E80AF50-3B85-4C9C-9C9D-18538D30356F}"/>
                  </a:ext>
                </a:extLst>
              </p:cNvPr>
              <p:cNvSpPr/>
              <p:nvPr/>
            </p:nvSpPr>
            <p:spPr>
              <a:xfrm flipV="1">
                <a:off x="415161" y="3288485"/>
                <a:ext cx="57852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8" name="Rechteck 77">
                <a:extLst>
                  <a:ext uri="{FF2B5EF4-FFF2-40B4-BE49-F238E27FC236}">
                    <a16:creationId xmlns:a16="http://schemas.microsoft.com/office/drawing/2014/main" id="{C841B6BB-821E-4990-8BD9-0A44DD9D0A36}"/>
                  </a:ext>
                </a:extLst>
              </p:cNvPr>
              <p:cNvSpPr/>
              <p:nvPr/>
            </p:nvSpPr>
            <p:spPr>
              <a:xfrm flipV="1">
                <a:off x="415262" y="3345395"/>
                <a:ext cx="5774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9" name="Rechteck 78">
                <a:extLst>
                  <a:ext uri="{FF2B5EF4-FFF2-40B4-BE49-F238E27FC236}">
                    <a16:creationId xmlns:a16="http://schemas.microsoft.com/office/drawing/2014/main" id="{E38C5D7E-DB48-4064-81E6-64A18836AD77}"/>
                  </a:ext>
                </a:extLst>
              </p:cNvPr>
              <p:cNvSpPr/>
              <p:nvPr/>
            </p:nvSpPr>
            <p:spPr>
              <a:xfrm flipV="1">
                <a:off x="413895" y="3401860"/>
                <a:ext cx="56700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0" name="Rechteck 79">
                <a:extLst>
                  <a:ext uri="{FF2B5EF4-FFF2-40B4-BE49-F238E27FC236}">
                    <a16:creationId xmlns:a16="http://schemas.microsoft.com/office/drawing/2014/main" id="{65836837-FAF9-40A3-A116-3D7302C2531D}"/>
                  </a:ext>
                </a:extLst>
              </p:cNvPr>
              <p:cNvSpPr/>
              <p:nvPr/>
            </p:nvSpPr>
            <p:spPr>
              <a:xfrm flipV="1">
                <a:off x="412750" y="3457764"/>
                <a:ext cx="55512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1" name="Rechteck 80">
                <a:extLst>
                  <a:ext uri="{FF2B5EF4-FFF2-40B4-BE49-F238E27FC236}">
                    <a16:creationId xmlns:a16="http://schemas.microsoft.com/office/drawing/2014/main" id="{EB8F726B-053A-42A8-90AB-A8F2E6C38EB4}"/>
                  </a:ext>
                </a:extLst>
              </p:cNvPr>
              <p:cNvSpPr/>
              <p:nvPr/>
            </p:nvSpPr>
            <p:spPr>
              <a:xfrm flipV="1">
                <a:off x="412878" y="3511103"/>
                <a:ext cx="55512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2" name="Rechteck 81">
                <a:extLst>
                  <a:ext uri="{FF2B5EF4-FFF2-40B4-BE49-F238E27FC236}">
                    <a16:creationId xmlns:a16="http://schemas.microsoft.com/office/drawing/2014/main" id="{E7BA7BEC-DC2C-4D2E-B596-B49B3610E830}"/>
                  </a:ext>
                </a:extLst>
              </p:cNvPr>
              <p:cNvSpPr/>
              <p:nvPr/>
            </p:nvSpPr>
            <p:spPr>
              <a:xfrm flipV="1">
                <a:off x="412750" y="3564966"/>
                <a:ext cx="5432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3" name="Rechteck 82">
                <a:extLst>
                  <a:ext uri="{FF2B5EF4-FFF2-40B4-BE49-F238E27FC236}">
                    <a16:creationId xmlns:a16="http://schemas.microsoft.com/office/drawing/2014/main" id="{8577B557-992D-4E73-AA12-A6CA3B18786D}"/>
                  </a:ext>
                </a:extLst>
              </p:cNvPr>
              <p:cNvSpPr/>
              <p:nvPr/>
            </p:nvSpPr>
            <p:spPr>
              <a:xfrm flipV="1">
                <a:off x="415133" y="3626449"/>
                <a:ext cx="53172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4" name="Rechteck 83">
                <a:extLst>
                  <a:ext uri="{FF2B5EF4-FFF2-40B4-BE49-F238E27FC236}">
                    <a16:creationId xmlns:a16="http://schemas.microsoft.com/office/drawing/2014/main" id="{223617F7-4746-415B-BBA9-07F4F3B6C8FD}"/>
                  </a:ext>
                </a:extLst>
              </p:cNvPr>
              <p:cNvSpPr/>
              <p:nvPr/>
            </p:nvSpPr>
            <p:spPr>
              <a:xfrm flipV="1">
                <a:off x="415158" y="3680911"/>
                <a:ext cx="48420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5" name="Rechteck 84">
                <a:extLst>
                  <a:ext uri="{FF2B5EF4-FFF2-40B4-BE49-F238E27FC236}">
                    <a16:creationId xmlns:a16="http://schemas.microsoft.com/office/drawing/2014/main" id="{C784555A-9CA8-41BB-B8EC-68449CAC407A}"/>
                  </a:ext>
                </a:extLst>
              </p:cNvPr>
              <p:cNvSpPr/>
              <p:nvPr/>
            </p:nvSpPr>
            <p:spPr>
              <a:xfrm flipV="1">
                <a:off x="415159" y="3738062"/>
                <a:ext cx="48276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6" name="Rechteck 85">
                <a:extLst>
                  <a:ext uri="{FF2B5EF4-FFF2-40B4-BE49-F238E27FC236}">
                    <a16:creationId xmlns:a16="http://schemas.microsoft.com/office/drawing/2014/main" id="{9548568B-FD6D-40AE-8832-F867E0CAA0CF}"/>
                  </a:ext>
                </a:extLst>
              </p:cNvPr>
              <p:cNvSpPr/>
              <p:nvPr/>
            </p:nvSpPr>
            <p:spPr>
              <a:xfrm flipV="1">
                <a:off x="414871" y="3797353"/>
                <a:ext cx="48276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7" name="Rechteck 86">
                <a:extLst>
                  <a:ext uri="{FF2B5EF4-FFF2-40B4-BE49-F238E27FC236}">
                    <a16:creationId xmlns:a16="http://schemas.microsoft.com/office/drawing/2014/main" id="{60C0ADBA-C31E-41BB-B8F2-FD7EE836EF31}"/>
                  </a:ext>
                </a:extLst>
              </p:cNvPr>
              <p:cNvSpPr/>
              <p:nvPr/>
            </p:nvSpPr>
            <p:spPr>
              <a:xfrm flipV="1">
                <a:off x="414868" y="3852490"/>
                <a:ext cx="47196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8" name="Rechteck 87">
                <a:extLst>
                  <a:ext uri="{FF2B5EF4-FFF2-40B4-BE49-F238E27FC236}">
                    <a16:creationId xmlns:a16="http://schemas.microsoft.com/office/drawing/2014/main" id="{42F4E107-9B96-4605-A961-704106464DEA}"/>
                  </a:ext>
                </a:extLst>
              </p:cNvPr>
              <p:cNvSpPr/>
              <p:nvPr/>
            </p:nvSpPr>
            <p:spPr>
              <a:xfrm flipV="1">
                <a:off x="414867" y="3911799"/>
                <a:ext cx="47196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9" name="Rechteck 88">
                <a:extLst>
                  <a:ext uri="{FF2B5EF4-FFF2-40B4-BE49-F238E27FC236}">
                    <a16:creationId xmlns:a16="http://schemas.microsoft.com/office/drawing/2014/main" id="{F6A8BDAE-3C36-47E0-B45C-608E3163573E}"/>
                  </a:ext>
                </a:extLst>
              </p:cNvPr>
              <p:cNvSpPr/>
              <p:nvPr/>
            </p:nvSpPr>
            <p:spPr>
              <a:xfrm flipV="1">
                <a:off x="415315" y="3964413"/>
                <a:ext cx="47052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0" name="Rechteck 89">
                <a:extLst>
                  <a:ext uri="{FF2B5EF4-FFF2-40B4-BE49-F238E27FC236}">
                    <a16:creationId xmlns:a16="http://schemas.microsoft.com/office/drawing/2014/main" id="{EEB3B344-CEB2-4BBC-B3CB-E2132D41041B}"/>
                  </a:ext>
                </a:extLst>
              </p:cNvPr>
              <p:cNvSpPr/>
              <p:nvPr/>
            </p:nvSpPr>
            <p:spPr>
              <a:xfrm flipV="1">
                <a:off x="414867" y="4021404"/>
                <a:ext cx="47016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1" name="Rechteck 90">
                <a:extLst>
                  <a:ext uri="{FF2B5EF4-FFF2-40B4-BE49-F238E27FC236}">
                    <a16:creationId xmlns:a16="http://schemas.microsoft.com/office/drawing/2014/main" id="{910705F8-1827-48A5-B565-719E715B62E3}"/>
                  </a:ext>
                </a:extLst>
              </p:cNvPr>
              <p:cNvSpPr/>
              <p:nvPr/>
            </p:nvSpPr>
            <p:spPr>
              <a:xfrm flipV="1">
                <a:off x="414870" y="4133230"/>
                <a:ext cx="40968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2" name="Rechteck 91">
                <a:extLst>
                  <a:ext uri="{FF2B5EF4-FFF2-40B4-BE49-F238E27FC236}">
                    <a16:creationId xmlns:a16="http://schemas.microsoft.com/office/drawing/2014/main" id="{A357D181-146B-42A6-8CA8-64B6E817B415}"/>
                  </a:ext>
                </a:extLst>
              </p:cNvPr>
              <p:cNvSpPr/>
              <p:nvPr/>
            </p:nvSpPr>
            <p:spPr>
              <a:xfrm flipV="1">
                <a:off x="414793" y="4361182"/>
                <a:ext cx="28980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3" name="Rechteck 92">
                <a:extLst>
                  <a:ext uri="{FF2B5EF4-FFF2-40B4-BE49-F238E27FC236}">
                    <a16:creationId xmlns:a16="http://schemas.microsoft.com/office/drawing/2014/main" id="{77D10EF1-7003-4DFF-B997-3761EF94DDFE}"/>
                  </a:ext>
                </a:extLst>
              </p:cNvPr>
              <p:cNvSpPr/>
              <p:nvPr/>
            </p:nvSpPr>
            <p:spPr>
              <a:xfrm flipV="1">
                <a:off x="414525" y="4472547"/>
                <a:ext cx="24120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4" name="Rechteck 93">
                <a:extLst>
                  <a:ext uri="{FF2B5EF4-FFF2-40B4-BE49-F238E27FC236}">
                    <a16:creationId xmlns:a16="http://schemas.microsoft.com/office/drawing/2014/main" id="{99D43D7B-D542-47C6-9C52-25620066A469}"/>
                  </a:ext>
                </a:extLst>
              </p:cNvPr>
              <p:cNvSpPr/>
              <p:nvPr/>
            </p:nvSpPr>
            <p:spPr>
              <a:xfrm flipV="1">
                <a:off x="415190" y="4529340"/>
                <a:ext cx="2336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5" name="Rechteck 94">
                <a:extLst>
                  <a:ext uri="{FF2B5EF4-FFF2-40B4-BE49-F238E27FC236}">
                    <a16:creationId xmlns:a16="http://schemas.microsoft.com/office/drawing/2014/main" id="{643A00D7-D293-4868-B4D1-B44E24DEC1CA}"/>
                  </a:ext>
                </a:extLst>
              </p:cNvPr>
              <p:cNvSpPr/>
              <p:nvPr/>
            </p:nvSpPr>
            <p:spPr>
              <a:xfrm flipV="1">
                <a:off x="415263" y="4588425"/>
                <a:ext cx="2300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6" name="Rechteck 95">
                <a:extLst>
                  <a:ext uri="{FF2B5EF4-FFF2-40B4-BE49-F238E27FC236}">
                    <a16:creationId xmlns:a16="http://schemas.microsoft.com/office/drawing/2014/main" id="{4635D0BC-353C-43E3-B88E-DE7E2B6E14FC}"/>
                  </a:ext>
                </a:extLst>
              </p:cNvPr>
              <p:cNvSpPr/>
              <p:nvPr/>
            </p:nvSpPr>
            <p:spPr>
              <a:xfrm flipV="1">
                <a:off x="411968" y="4696053"/>
                <a:ext cx="22824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7" name="Rechteck 96">
                <a:extLst>
                  <a:ext uri="{FF2B5EF4-FFF2-40B4-BE49-F238E27FC236}">
                    <a16:creationId xmlns:a16="http://schemas.microsoft.com/office/drawing/2014/main" id="{926D1E62-7FC9-401E-BD6F-F5660D1C94E6}"/>
                  </a:ext>
                </a:extLst>
              </p:cNvPr>
              <p:cNvSpPr/>
              <p:nvPr/>
            </p:nvSpPr>
            <p:spPr>
              <a:xfrm flipV="1">
                <a:off x="415131" y="4814536"/>
                <a:ext cx="16740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8" name="Rechteck 97">
                <a:extLst>
                  <a:ext uri="{FF2B5EF4-FFF2-40B4-BE49-F238E27FC236}">
                    <a16:creationId xmlns:a16="http://schemas.microsoft.com/office/drawing/2014/main" id="{137E1655-3158-4D3D-8312-09AE58508E5A}"/>
                  </a:ext>
                </a:extLst>
              </p:cNvPr>
              <p:cNvSpPr/>
              <p:nvPr/>
            </p:nvSpPr>
            <p:spPr>
              <a:xfrm flipV="1">
                <a:off x="414349" y="5434386"/>
                <a:ext cx="6012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9" name="Rechteck 98">
                <a:extLst>
                  <a:ext uri="{FF2B5EF4-FFF2-40B4-BE49-F238E27FC236}">
                    <a16:creationId xmlns:a16="http://schemas.microsoft.com/office/drawing/2014/main" id="{B94A5803-0F19-43CF-B045-785C2C8D6DD2}"/>
                  </a:ext>
                </a:extLst>
              </p:cNvPr>
              <p:cNvSpPr/>
              <p:nvPr/>
            </p:nvSpPr>
            <p:spPr>
              <a:xfrm flipV="1">
                <a:off x="414349" y="5605724"/>
                <a:ext cx="4752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0" name="Rechteck 99">
                <a:extLst>
                  <a:ext uri="{FF2B5EF4-FFF2-40B4-BE49-F238E27FC236}">
                    <a16:creationId xmlns:a16="http://schemas.microsoft.com/office/drawing/2014/main" id="{5F1FA875-8102-45D8-ABFA-9F9A5393AED8}"/>
                  </a:ext>
                </a:extLst>
              </p:cNvPr>
              <p:cNvSpPr/>
              <p:nvPr/>
            </p:nvSpPr>
            <p:spPr>
              <a:xfrm flipV="1">
                <a:off x="411968" y="5718141"/>
                <a:ext cx="241200" cy="3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18" name="Gruppieren 117">
              <a:extLst>
                <a:ext uri="{FF2B5EF4-FFF2-40B4-BE49-F238E27FC236}">
                  <a16:creationId xmlns:a16="http://schemas.microsoft.com/office/drawing/2014/main" id="{30D9CF8E-E814-4E86-9064-3CD72BA945A5}"/>
                </a:ext>
              </a:extLst>
            </p:cNvPr>
            <p:cNvGrpSpPr/>
            <p:nvPr/>
          </p:nvGrpSpPr>
          <p:grpSpPr>
            <a:xfrm>
              <a:off x="425161" y="2582711"/>
              <a:ext cx="6037200" cy="3144346"/>
              <a:chOff x="413513" y="2553591"/>
              <a:chExt cx="6037200" cy="3144346"/>
            </a:xfrm>
          </p:grpSpPr>
          <p:sp>
            <p:nvSpPr>
              <p:cNvPr id="103" name="Rechteck 102">
                <a:extLst>
                  <a:ext uri="{FF2B5EF4-FFF2-40B4-BE49-F238E27FC236}">
                    <a16:creationId xmlns:a16="http://schemas.microsoft.com/office/drawing/2014/main" id="{47A03783-7B42-428D-B155-B81D0C847C46}"/>
                  </a:ext>
                </a:extLst>
              </p:cNvPr>
              <p:cNvSpPr/>
              <p:nvPr/>
            </p:nvSpPr>
            <p:spPr>
              <a:xfrm flipV="1">
                <a:off x="6180777" y="4425493"/>
                <a:ext cx="79200" cy="79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4" name="Rechteck 103">
                <a:extLst>
                  <a:ext uri="{FF2B5EF4-FFF2-40B4-BE49-F238E27FC236}">
                    <a16:creationId xmlns:a16="http://schemas.microsoft.com/office/drawing/2014/main" id="{1E3F3CD7-1253-491E-B392-5E00FA86E1B9}"/>
                  </a:ext>
                </a:extLst>
              </p:cNvPr>
              <p:cNvSpPr/>
              <p:nvPr/>
            </p:nvSpPr>
            <p:spPr>
              <a:xfrm flipV="1">
                <a:off x="413513" y="2553591"/>
                <a:ext cx="60372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5" name="Rechteck 104">
                <a:extLst>
                  <a:ext uri="{FF2B5EF4-FFF2-40B4-BE49-F238E27FC236}">
                    <a16:creationId xmlns:a16="http://schemas.microsoft.com/office/drawing/2014/main" id="{1D7C7B35-1176-4E9B-8F9A-5CF949ED5E72}"/>
                  </a:ext>
                </a:extLst>
              </p:cNvPr>
              <p:cNvSpPr/>
              <p:nvPr/>
            </p:nvSpPr>
            <p:spPr>
              <a:xfrm flipV="1">
                <a:off x="414087" y="2835028"/>
                <a:ext cx="59184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6" name="Rechteck 105">
                <a:extLst>
                  <a:ext uri="{FF2B5EF4-FFF2-40B4-BE49-F238E27FC236}">
                    <a16:creationId xmlns:a16="http://schemas.microsoft.com/office/drawing/2014/main" id="{3CB03E6D-78E2-43F8-B179-0CCF90EB6F41}"/>
                  </a:ext>
                </a:extLst>
              </p:cNvPr>
              <p:cNvSpPr/>
              <p:nvPr/>
            </p:nvSpPr>
            <p:spPr>
              <a:xfrm flipV="1">
                <a:off x="413513" y="2890009"/>
                <a:ext cx="59184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7" name="Rechteck 106">
                <a:extLst>
                  <a:ext uri="{FF2B5EF4-FFF2-40B4-BE49-F238E27FC236}">
                    <a16:creationId xmlns:a16="http://schemas.microsoft.com/office/drawing/2014/main" id="{F598DCF6-9F5B-403D-811E-0F7D81E8AF43}"/>
                  </a:ext>
                </a:extLst>
              </p:cNvPr>
              <p:cNvSpPr/>
              <p:nvPr/>
            </p:nvSpPr>
            <p:spPr>
              <a:xfrm flipV="1">
                <a:off x="415494" y="4076203"/>
                <a:ext cx="42372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8" name="Rechteck 107">
                <a:extLst>
                  <a:ext uri="{FF2B5EF4-FFF2-40B4-BE49-F238E27FC236}">
                    <a16:creationId xmlns:a16="http://schemas.microsoft.com/office/drawing/2014/main" id="{0BE7C268-A92B-4CCD-B9DC-D675A2077C83}"/>
                  </a:ext>
                </a:extLst>
              </p:cNvPr>
              <p:cNvSpPr/>
              <p:nvPr/>
            </p:nvSpPr>
            <p:spPr>
              <a:xfrm flipV="1">
                <a:off x="413513" y="4190563"/>
                <a:ext cx="36432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9" name="Rechteck 108">
                <a:extLst>
                  <a:ext uri="{FF2B5EF4-FFF2-40B4-BE49-F238E27FC236}">
                    <a16:creationId xmlns:a16="http://schemas.microsoft.com/office/drawing/2014/main" id="{D02B6725-8A69-40F4-8875-056C2915133B}"/>
                  </a:ext>
                </a:extLst>
              </p:cNvPr>
              <p:cNvSpPr/>
              <p:nvPr/>
            </p:nvSpPr>
            <p:spPr>
              <a:xfrm flipV="1">
                <a:off x="414152" y="4251647"/>
                <a:ext cx="34992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0" name="Rechteck 109">
                <a:extLst>
                  <a:ext uri="{FF2B5EF4-FFF2-40B4-BE49-F238E27FC236}">
                    <a16:creationId xmlns:a16="http://schemas.microsoft.com/office/drawing/2014/main" id="{087AECCE-2EDC-40EF-B9BA-B5460EEFA09D}"/>
                  </a:ext>
                </a:extLst>
              </p:cNvPr>
              <p:cNvSpPr/>
              <p:nvPr/>
            </p:nvSpPr>
            <p:spPr>
              <a:xfrm flipV="1">
                <a:off x="414152" y="4641751"/>
                <a:ext cx="23004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1" name="Rechteck 110">
                <a:extLst>
                  <a:ext uri="{FF2B5EF4-FFF2-40B4-BE49-F238E27FC236}">
                    <a16:creationId xmlns:a16="http://schemas.microsoft.com/office/drawing/2014/main" id="{BD11A3CD-A603-426B-9B0F-B07284FFCA41}"/>
                  </a:ext>
                </a:extLst>
              </p:cNvPr>
              <p:cNvSpPr/>
              <p:nvPr/>
            </p:nvSpPr>
            <p:spPr>
              <a:xfrm flipV="1">
                <a:off x="414349" y="4870989"/>
                <a:ext cx="12240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2" name="Rechteck 111">
                <a:extLst>
                  <a:ext uri="{FF2B5EF4-FFF2-40B4-BE49-F238E27FC236}">
                    <a16:creationId xmlns:a16="http://schemas.microsoft.com/office/drawing/2014/main" id="{F07CBA0F-72E4-4524-9769-54C4DA523202}"/>
                  </a:ext>
                </a:extLst>
              </p:cNvPr>
              <p:cNvSpPr/>
              <p:nvPr/>
            </p:nvSpPr>
            <p:spPr>
              <a:xfrm flipV="1">
                <a:off x="414349" y="4925809"/>
                <a:ext cx="11952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3" name="Rechteck 112">
                <a:extLst>
                  <a:ext uri="{FF2B5EF4-FFF2-40B4-BE49-F238E27FC236}">
                    <a16:creationId xmlns:a16="http://schemas.microsoft.com/office/drawing/2014/main" id="{2452CD78-E304-464C-AB3B-769A40D1C0E0}"/>
                  </a:ext>
                </a:extLst>
              </p:cNvPr>
              <p:cNvSpPr/>
              <p:nvPr/>
            </p:nvSpPr>
            <p:spPr>
              <a:xfrm flipV="1">
                <a:off x="415076" y="4982989"/>
                <a:ext cx="10944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4" name="Rechteck 113">
                <a:extLst>
                  <a:ext uri="{FF2B5EF4-FFF2-40B4-BE49-F238E27FC236}">
                    <a16:creationId xmlns:a16="http://schemas.microsoft.com/office/drawing/2014/main" id="{068DDE30-5689-4C27-AECB-D541112B2C1A}"/>
                  </a:ext>
                </a:extLst>
              </p:cNvPr>
              <p:cNvSpPr/>
              <p:nvPr/>
            </p:nvSpPr>
            <p:spPr>
              <a:xfrm flipV="1">
                <a:off x="414619" y="5152081"/>
                <a:ext cx="9576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5" name="Rechteck 114">
                <a:extLst>
                  <a:ext uri="{FF2B5EF4-FFF2-40B4-BE49-F238E27FC236}">
                    <a16:creationId xmlns:a16="http://schemas.microsoft.com/office/drawing/2014/main" id="{B309669D-1920-4212-9EE4-8276F9FE98A2}"/>
                  </a:ext>
                </a:extLst>
              </p:cNvPr>
              <p:cNvSpPr/>
              <p:nvPr/>
            </p:nvSpPr>
            <p:spPr>
              <a:xfrm flipV="1">
                <a:off x="414349" y="5323113"/>
                <a:ext cx="7272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6" name="Rechteck 115">
                <a:extLst>
                  <a:ext uri="{FF2B5EF4-FFF2-40B4-BE49-F238E27FC236}">
                    <a16:creationId xmlns:a16="http://schemas.microsoft.com/office/drawing/2014/main" id="{C5DDF0D7-8623-492C-9300-76F397C7803D}"/>
                  </a:ext>
                </a:extLst>
              </p:cNvPr>
              <p:cNvSpPr/>
              <p:nvPr/>
            </p:nvSpPr>
            <p:spPr>
              <a:xfrm flipV="1">
                <a:off x="414349" y="5379202"/>
                <a:ext cx="7272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7" name="Rechteck 116">
                <a:extLst>
                  <a:ext uri="{FF2B5EF4-FFF2-40B4-BE49-F238E27FC236}">
                    <a16:creationId xmlns:a16="http://schemas.microsoft.com/office/drawing/2014/main" id="{2CA138FB-FAF8-4F46-931C-32F3D3F37993}"/>
                  </a:ext>
                </a:extLst>
              </p:cNvPr>
              <p:cNvSpPr/>
              <p:nvPr/>
            </p:nvSpPr>
            <p:spPr>
              <a:xfrm flipV="1">
                <a:off x="414349" y="5658337"/>
                <a:ext cx="363600" cy="39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23" name="Gruppieren 122">
              <a:extLst>
                <a:ext uri="{FF2B5EF4-FFF2-40B4-BE49-F238E27FC236}">
                  <a16:creationId xmlns:a16="http://schemas.microsoft.com/office/drawing/2014/main" id="{20037761-020A-4683-89F5-EEEF21BADFC0}"/>
                </a:ext>
              </a:extLst>
            </p:cNvPr>
            <p:cNvGrpSpPr/>
            <p:nvPr/>
          </p:nvGrpSpPr>
          <p:grpSpPr>
            <a:xfrm>
              <a:off x="425997" y="4593465"/>
              <a:ext cx="5845628" cy="965462"/>
              <a:chOff x="414349" y="4564345"/>
              <a:chExt cx="5845628" cy="965462"/>
            </a:xfrm>
          </p:grpSpPr>
          <p:sp>
            <p:nvSpPr>
              <p:cNvPr id="120" name="Rechteck 119">
                <a:extLst>
                  <a:ext uri="{FF2B5EF4-FFF2-40B4-BE49-F238E27FC236}">
                    <a16:creationId xmlns:a16="http://schemas.microsoft.com/office/drawing/2014/main" id="{3961CF00-F9C0-4A38-9241-C1CC019D2962}"/>
                  </a:ext>
                </a:extLst>
              </p:cNvPr>
              <p:cNvSpPr/>
              <p:nvPr/>
            </p:nvSpPr>
            <p:spPr>
              <a:xfrm flipV="1">
                <a:off x="6180777" y="4564345"/>
                <a:ext cx="79200" cy="79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1" name="Rechteck 120">
                <a:extLst>
                  <a:ext uri="{FF2B5EF4-FFF2-40B4-BE49-F238E27FC236}">
                    <a16:creationId xmlns:a16="http://schemas.microsoft.com/office/drawing/2014/main" id="{B042905E-1A6A-4660-816E-7EF7B0AECBB4}"/>
                  </a:ext>
                </a:extLst>
              </p:cNvPr>
              <p:cNvSpPr/>
              <p:nvPr/>
            </p:nvSpPr>
            <p:spPr>
              <a:xfrm flipV="1">
                <a:off x="415131" y="4756738"/>
                <a:ext cx="1695600" cy="39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2" name="Rechteck 121">
                <a:extLst>
                  <a:ext uri="{FF2B5EF4-FFF2-40B4-BE49-F238E27FC236}">
                    <a16:creationId xmlns:a16="http://schemas.microsoft.com/office/drawing/2014/main" id="{B1A96C35-D12D-45D4-8F62-06495C13541F}"/>
                  </a:ext>
                </a:extLst>
              </p:cNvPr>
              <p:cNvSpPr/>
              <p:nvPr/>
            </p:nvSpPr>
            <p:spPr>
              <a:xfrm flipV="1">
                <a:off x="414349" y="5490207"/>
                <a:ext cx="489600" cy="39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31" name="Gruppieren 130">
              <a:extLst>
                <a:ext uri="{FF2B5EF4-FFF2-40B4-BE49-F238E27FC236}">
                  <a16:creationId xmlns:a16="http://schemas.microsoft.com/office/drawing/2014/main" id="{3C69A304-875D-46DB-AFF6-91FEDE9158C7}"/>
                </a:ext>
              </a:extLst>
            </p:cNvPr>
            <p:cNvGrpSpPr/>
            <p:nvPr/>
          </p:nvGrpSpPr>
          <p:grpSpPr>
            <a:xfrm>
              <a:off x="424907" y="4334820"/>
              <a:ext cx="5849101" cy="999541"/>
              <a:chOff x="413259" y="4305700"/>
              <a:chExt cx="5849101" cy="999541"/>
            </a:xfrm>
          </p:grpSpPr>
          <p:sp>
            <p:nvSpPr>
              <p:cNvPr id="124" name="Rechteck 123">
                <a:extLst>
                  <a:ext uri="{FF2B5EF4-FFF2-40B4-BE49-F238E27FC236}">
                    <a16:creationId xmlns:a16="http://schemas.microsoft.com/office/drawing/2014/main" id="{4606E31A-6E22-43FF-AE5A-53D0878F3A12}"/>
                  </a:ext>
                </a:extLst>
              </p:cNvPr>
              <p:cNvSpPr/>
              <p:nvPr/>
            </p:nvSpPr>
            <p:spPr>
              <a:xfrm flipV="1">
                <a:off x="415076" y="5265641"/>
                <a:ext cx="842400" cy="396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5" name="Rechteck 124">
                <a:extLst>
                  <a:ext uri="{FF2B5EF4-FFF2-40B4-BE49-F238E27FC236}">
                    <a16:creationId xmlns:a16="http://schemas.microsoft.com/office/drawing/2014/main" id="{90E68231-4D76-491E-B94D-BEC67987BF6D}"/>
                  </a:ext>
                </a:extLst>
              </p:cNvPr>
              <p:cNvSpPr/>
              <p:nvPr/>
            </p:nvSpPr>
            <p:spPr>
              <a:xfrm flipV="1">
                <a:off x="413259" y="5208266"/>
                <a:ext cx="853200" cy="396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6" name="Rechteck 125">
                <a:extLst>
                  <a:ext uri="{FF2B5EF4-FFF2-40B4-BE49-F238E27FC236}">
                    <a16:creationId xmlns:a16="http://schemas.microsoft.com/office/drawing/2014/main" id="{E48B7529-97D9-4954-BC12-9C1945F02E62}"/>
                  </a:ext>
                </a:extLst>
              </p:cNvPr>
              <p:cNvSpPr/>
              <p:nvPr/>
            </p:nvSpPr>
            <p:spPr>
              <a:xfrm flipV="1">
                <a:off x="413943" y="5094847"/>
                <a:ext cx="964800" cy="396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7" name="Rechteck 126">
                <a:extLst>
                  <a:ext uri="{FF2B5EF4-FFF2-40B4-BE49-F238E27FC236}">
                    <a16:creationId xmlns:a16="http://schemas.microsoft.com/office/drawing/2014/main" id="{4283823B-367D-4C64-AC43-941398A2C003}"/>
                  </a:ext>
                </a:extLst>
              </p:cNvPr>
              <p:cNvSpPr/>
              <p:nvPr/>
            </p:nvSpPr>
            <p:spPr>
              <a:xfrm flipV="1">
                <a:off x="414349" y="5038585"/>
                <a:ext cx="982800" cy="396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8" name="Rechteck 127">
                <a:extLst>
                  <a:ext uri="{FF2B5EF4-FFF2-40B4-BE49-F238E27FC236}">
                    <a16:creationId xmlns:a16="http://schemas.microsoft.com/office/drawing/2014/main" id="{B20ABDB3-EB41-4054-9D25-7BDD729A26D3}"/>
                  </a:ext>
                </a:extLst>
              </p:cNvPr>
              <p:cNvSpPr/>
              <p:nvPr/>
            </p:nvSpPr>
            <p:spPr>
              <a:xfrm flipV="1">
                <a:off x="414727" y="4419001"/>
                <a:ext cx="2419200" cy="396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9" name="Rechteck 128">
                <a:extLst>
                  <a:ext uri="{FF2B5EF4-FFF2-40B4-BE49-F238E27FC236}">
                    <a16:creationId xmlns:a16="http://schemas.microsoft.com/office/drawing/2014/main" id="{8C57CF02-2558-41D8-A153-DA2D39A4B04C}"/>
                  </a:ext>
                </a:extLst>
              </p:cNvPr>
              <p:cNvSpPr/>
              <p:nvPr/>
            </p:nvSpPr>
            <p:spPr>
              <a:xfrm flipV="1">
                <a:off x="414930" y="4305700"/>
                <a:ext cx="3038400" cy="396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0" name="Rechteck 129">
                <a:extLst>
                  <a:ext uri="{FF2B5EF4-FFF2-40B4-BE49-F238E27FC236}">
                    <a16:creationId xmlns:a16="http://schemas.microsoft.com/office/drawing/2014/main" id="{245ED349-59CE-44ED-A57E-755E023461C2}"/>
                  </a:ext>
                </a:extLst>
              </p:cNvPr>
              <p:cNvSpPr/>
              <p:nvPr/>
            </p:nvSpPr>
            <p:spPr>
              <a:xfrm flipV="1">
                <a:off x="6183160" y="4706788"/>
                <a:ext cx="79200" cy="792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34" name="Gruppieren 133">
              <a:extLst>
                <a:ext uri="{FF2B5EF4-FFF2-40B4-BE49-F238E27FC236}">
                  <a16:creationId xmlns:a16="http://schemas.microsoft.com/office/drawing/2014/main" id="{6D7B90BC-551B-41C3-9846-3BE924D842D8}"/>
                </a:ext>
              </a:extLst>
            </p:cNvPr>
            <p:cNvGrpSpPr/>
            <p:nvPr/>
          </p:nvGrpSpPr>
          <p:grpSpPr>
            <a:xfrm>
              <a:off x="425997" y="4874311"/>
              <a:ext cx="5848011" cy="743673"/>
              <a:chOff x="414349" y="4845191"/>
              <a:chExt cx="5848011" cy="743673"/>
            </a:xfrm>
          </p:grpSpPr>
          <p:sp>
            <p:nvSpPr>
              <p:cNvPr id="132" name="Rechteck 131">
                <a:extLst>
                  <a:ext uri="{FF2B5EF4-FFF2-40B4-BE49-F238E27FC236}">
                    <a16:creationId xmlns:a16="http://schemas.microsoft.com/office/drawing/2014/main" id="{FA31E05E-86D2-4BAC-BB7C-8EF7D2AFFA4D}"/>
                  </a:ext>
                </a:extLst>
              </p:cNvPr>
              <p:cNvSpPr/>
              <p:nvPr/>
            </p:nvSpPr>
            <p:spPr>
              <a:xfrm flipV="1">
                <a:off x="6183160" y="4845191"/>
                <a:ext cx="79200" cy="792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3" name="Rechteck 132">
                <a:extLst>
                  <a:ext uri="{FF2B5EF4-FFF2-40B4-BE49-F238E27FC236}">
                    <a16:creationId xmlns:a16="http://schemas.microsoft.com/office/drawing/2014/main" id="{189A2CAD-BA2D-4E10-8DFC-96A622951795}"/>
                  </a:ext>
                </a:extLst>
              </p:cNvPr>
              <p:cNvSpPr/>
              <p:nvPr/>
            </p:nvSpPr>
            <p:spPr>
              <a:xfrm flipV="1">
                <a:off x="414349" y="5549264"/>
                <a:ext cx="482400" cy="396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135" name="Textfeld 134">
              <a:extLst>
                <a:ext uri="{FF2B5EF4-FFF2-40B4-BE49-F238E27FC236}">
                  <a16:creationId xmlns:a16="http://schemas.microsoft.com/office/drawing/2014/main" id="{A649D516-47BB-4755-AB9A-50A2BA12F6EA}"/>
                </a:ext>
              </a:extLst>
            </p:cNvPr>
            <p:cNvSpPr txBox="1"/>
            <p:nvPr/>
          </p:nvSpPr>
          <p:spPr>
            <a:xfrm>
              <a:off x="6228764" y="4239483"/>
              <a:ext cx="351378" cy="230832"/>
            </a:xfrm>
            <a:prstGeom prst="rect">
              <a:avLst/>
            </a:prstGeom>
            <a:noFill/>
          </p:spPr>
          <p:txBody>
            <a:bodyPr wrap="none" rtlCol="0">
              <a:spAutoFit/>
            </a:bodyPr>
            <a:lstStyle/>
            <a:p>
              <a:r>
                <a:rPr lang="de-DE" sz="900"/>
                <a:t>CR</a:t>
              </a:r>
            </a:p>
          </p:txBody>
        </p:sp>
        <p:sp>
          <p:nvSpPr>
            <p:cNvPr id="136" name="Textfeld 135">
              <a:extLst>
                <a:ext uri="{FF2B5EF4-FFF2-40B4-BE49-F238E27FC236}">
                  <a16:creationId xmlns:a16="http://schemas.microsoft.com/office/drawing/2014/main" id="{9F04E823-D9C6-452B-91AC-C8F46562D613}"/>
                </a:ext>
              </a:extLst>
            </p:cNvPr>
            <p:cNvSpPr txBox="1"/>
            <p:nvPr/>
          </p:nvSpPr>
          <p:spPr>
            <a:xfrm>
              <a:off x="6228352" y="4379335"/>
              <a:ext cx="344966" cy="230832"/>
            </a:xfrm>
            <a:prstGeom prst="rect">
              <a:avLst/>
            </a:prstGeom>
            <a:noFill/>
          </p:spPr>
          <p:txBody>
            <a:bodyPr wrap="none" rtlCol="0">
              <a:spAutoFit/>
            </a:bodyPr>
            <a:lstStyle/>
            <a:p>
              <a:r>
                <a:rPr lang="de-DE" sz="900"/>
                <a:t>PR</a:t>
              </a:r>
            </a:p>
          </p:txBody>
        </p:sp>
        <p:sp>
          <p:nvSpPr>
            <p:cNvPr id="137" name="Textfeld 136">
              <a:extLst>
                <a:ext uri="{FF2B5EF4-FFF2-40B4-BE49-F238E27FC236}">
                  <a16:creationId xmlns:a16="http://schemas.microsoft.com/office/drawing/2014/main" id="{517E4DE1-D1E3-4425-9D57-9AD608D9C27F}"/>
                </a:ext>
              </a:extLst>
            </p:cNvPr>
            <p:cNvSpPr txBox="1"/>
            <p:nvPr/>
          </p:nvSpPr>
          <p:spPr>
            <a:xfrm>
              <a:off x="6228352" y="4519661"/>
              <a:ext cx="344966" cy="230832"/>
            </a:xfrm>
            <a:prstGeom prst="rect">
              <a:avLst/>
            </a:prstGeom>
            <a:noFill/>
          </p:spPr>
          <p:txBody>
            <a:bodyPr wrap="none" rtlCol="0">
              <a:spAutoFit/>
            </a:bodyPr>
            <a:lstStyle/>
            <a:p>
              <a:r>
                <a:rPr lang="de-DE" sz="900"/>
                <a:t>SD</a:t>
              </a:r>
            </a:p>
          </p:txBody>
        </p:sp>
        <p:sp>
          <p:nvSpPr>
            <p:cNvPr id="138" name="Textfeld 137">
              <a:extLst>
                <a:ext uri="{FF2B5EF4-FFF2-40B4-BE49-F238E27FC236}">
                  <a16:creationId xmlns:a16="http://schemas.microsoft.com/office/drawing/2014/main" id="{37EBD402-94C8-4234-8900-01EE580A9CBA}"/>
                </a:ext>
              </a:extLst>
            </p:cNvPr>
            <p:cNvSpPr txBox="1"/>
            <p:nvPr/>
          </p:nvSpPr>
          <p:spPr>
            <a:xfrm>
              <a:off x="6228352" y="4657145"/>
              <a:ext cx="344966" cy="230832"/>
            </a:xfrm>
            <a:prstGeom prst="rect">
              <a:avLst/>
            </a:prstGeom>
            <a:noFill/>
          </p:spPr>
          <p:txBody>
            <a:bodyPr wrap="none" rtlCol="0">
              <a:spAutoFit/>
            </a:bodyPr>
            <a:lstStyle/>
            <a:p>
              <a:r>
                <a:rPr lang="de-DE" sz="900"/>
                <a:t>PD</a:t>
              </a:r>
            </a:p>
          </p:txBody>
        </p:sp>
        <p:sp>
          <p:nvSpPr>
            <p:cNvPr id="139" name="Textfeld 138">
              <a:extLst>
                <a:ext uri="{FF2B5EF4-FFF2-40B4-BE49-F238E27FC236}">
                  <a16:creationId xmlns:a16="http://schemas.microsoft.com/office/drawing/2014/main" id="{46424B9A-3949-4E32-B63E-C6F5EA50EE4E}"/>
                </a:ext>
              </a:extLst>
            </p:cNvPr>
            <p:cNvSpPr txBox="1"/>
            <p:nvPr/>
          </p:nvSpPr>
          <p:spPr>
            <a:xfrm>
              <a:off x="6226034" y="4794859"/>
              <a:ext cx="344966" cy="230832"/>
            </a:xfrm>
            <a:prstGeom prst="rect">
              <a:avLst/>
            </a:prstGeom>
            <a:noFill/>
          </p:spPr>
          <p:txBody>
            <a:bodyPr wrap="none" rtlCol="0">
              <a:spAutoFit/>
            </a:bodyPr>
            <a:lstStyle/>
            <a:p>
              <a:r>
                <a:rPr lang="de-DE" sz="900"/>
                <a:t>NE</a:t>
              </a:r>
            </a:p>
          </p:txBody>
        </p:sp>
        <p:sp>
          <p:nvSpPr>
            <p:cNvPr id="2" name="Ellipse 1">
              <a:extLst>
                <a:ext uri="{FF2B5EF4-FFF2-40B4-BE49-F238E27FC236}">
                  <a16:creationId xmlns:a16="http://schemas.microsoft.com/office/drawing/2014/main" id="{2A2BDC8C-AE99-4B41-8B1B-A6D9993BD182}"/>
                </a:ext>
              </a:extLst>
            </p:cNvPr>
            <p:cNvSpPr/>
            <p:nvPr/>
          </p:nvSpPr>
          <p:spPr>
            <a:xfrm>
              <a:off x="6189544" y="5153199"/>
              <a:ext cx="79200" cy="79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0" name="Ellipse 139">
              <a:extLst>
                <a:ext uri="{FF2B5EF4-FFF2-40B4-BE49-F238E27FC236}">
                  <a16:creationId xmlns:a16="http://schemas.microsoft.com/office/drawing/2014/main" id="{A029277D-DADA-47B5-9145-4E2320447DFF}"/>
                </a:ext>
              </a:extLst>
            </p:cNvPr>
            <p:cNvSpPr/>
            <p:nvPr/>
          </p:nvSpPr>
          <p:spPr>
            <a:xfrm>
              <a:off x="6186434" y="5014755"/>
              <a:ext cx="79200" cy="79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 name="Stern: 5 Zacken 3">
              <a:extLst>
                <a:ext uri="{FF2B5EF4-FFF2-40B4-BE49-F238E27FC236}">
                  <a16:creationId xmlns:a16="http://schemas.microsoft.com/office/drawing/2014/main" id="{E490FA6E-5ACC-4085-8B68-FC3DAEAB4390}"/>
                </a:ext>
              </a:extLst>
            </p:cNvPr>
            <p:cNvSpPr/>
            <p:nvPr/>
          </p:nvSpPr>
          <p:spPr>
            <a:xfrm>
              <a:off x="6172046" y="5263303"/>
              <a:ext cx="115200" cy="1152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2" name="Gerade Verbindung mit Pfeil 11">
              <a:extLst>
                <a:ext uri="{FF2B5EF4-FFF2-40B4-BE49-F238E27FC236}">
                  <a16:creationId xmlns:a16="http://schemas.microsoft.com/office/drawing/2014/main" id="{9EEEF7D4-F373-4B72-ABE0-F32FD81F5ABE}"/>
                </a:ext>
              </a:extLst>
            </p:cNvPr>
            <p:cNvCxnSpPr/>
            <p:nvPr/>
          </p:nvCxnSpPr>
          <p:spPr>
            <a:xfrm>
              <a:off x="6162522" y="5470649"/>
              <a:ext cx="151665"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Gleichschenkliges Dreieck 12">
              <a:extLst>
                <a:ext uri="{FF2B5EF4-FFF2-40B4-BE49-F238E27FC236}">
                  <a16:creationId xmlns:a16="http://schemas.microsoft.com/office/drawing/2014/main" id="{476227B6-98BA-46B5-8362-CAB0F4993BDC}"/>
                </a:ext>
              </a:extLst>
            </p:cNvPr>
            <p:cNvSpPr/>
            <p:nvPr/>
          </p:nvSpPr>
          <p:spPr>
            <a:xfrm>
              <a:off x="6181235" y="5569084"/>
              <a:ext cx="92709" cy="79921"/>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1" name="Ellipse 140">
              <a:extLst>
                <a:ext uri="{FF2B5EF4-FFF2-40B4-BE49-F238E27FC236}">
                  <a16:creationId xmlns:a16="http://schemas.microsoft.com/office/drawing/2014/main" id="{5611A16D-8528-4BE3-998E-996CE4D0CA48}"/>
                </a:ext>
              </a:extLst>
            </p:cNvPr>
            <p:cNvSpPr/>
            <p:nvPr/>
          </p:nvSpPr>
          <p:spPr>
            <a:xfrm>
              <a:off x="884010" y="1844153"/>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2" name="Ellipse 141">
              <a:extLst>
                <a:ext uri="{FF2B5EF4-FFF2-40B4-BE49-F238E27FC236}">
                  <a16:creationId xmlns:a16="http://schemas.microsoft.com/office/drawing/2014/main" id="{3E9C3C93-0B6D-4F05-9BC3-B45DD15080FD}"/>
                </a:ext>
              </a:extLst>
            </p:cNvPr>
            <p:cNvSpPr/>
            <p:nvPr/>
          </p:nvSpPr>
          <p:spPr>
            <a:xfrm>
              <a:off x="872662" y="1899145"/>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3" name="Ellipse 142">
              <a:extLst>
                <a:ext uri="{FF2B5EF4-FFF2-40B4-BE49-F238E27FC236}">
                  <a16:creationId xmlns:a16="http://schemas.microsoft.com/office/drawing/2014/main" id="{132CE733-320A-47F7-A68D-20F52A7F69E7}"/>
                </a:ext>
              </a:extLst>
            </p:cNvPr>
            <p:cNvSpPr/>
            <p:nvPr/>
          </p:nvSpPr>
          <p:spPr>
            <a:xfrm>
              <a:off x="891444" y="1955836"/>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4" name="Ellipse 143">
              <a:extLst>
                <a:ext uri="{FF2B5EF4-FFF2-40B4-BE49-F238E27FC236}">
                  <a16:creationId xmlns:a16="http://schemas.microsoft.com/office/drawing/2014/main" id="{0A517498-BD96-4730-B33C-068F69534FE8}"/>
                </a:ext>
              </a:extLst>
            </p:cNvPr>
            <p:cNvSpPr/>
            <p:nvPr/>
          </p:nvSpPr>
          <p:spPr>
            <a:xfrm>
              <a:off x="886391" y="2010596"/>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5" name="Ellipse 144">
              <a:extLst>
                <a:ext uri="{FF2B5EF4-FFF2-40B4-BE49-F238E27FC236}">
                  <a16:creationId xmlns:a16="http://schemas.microsoft.com/office/drawing/2014/main" id="{B970A86F-DD4B-43D4-AE49-E359E09CAB04}"/>
                </a:ext>
              </a:extLst>
            </p:cNvPr>
            <p:cNvSpPr/>
            <p:nvPr/>
          </p:nvSpPr>
          <p:spPr>
            <a:xfrm>
              <a:off x="884010" y="2067874"/>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6" name="Ellipse 145">
              <a:extLst>
                <a:ext uri="{FF2B5EF4-FFF2-40B4-BE49-F238E27FC236}">
                  <a16:creationId xmlns:a16="http://schemas.microsoft.com/office/drawing/2014/main" id="{9DF9D81D-B2E4-4B06-82D9-205C26FE7E38}"/>
                </a:ext>
              </a:extLst>
            </p:cNvPr>
            <p:cNvSpPr/>
            <p:nvPr/>
          </p:nvSpPr>
          <p:spPr>
            <a:xfrm>
              <a:off x="879597" y="2182091"/>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7" name="Ellipse 146">
              <a:extLst>
                <a:ext uri="{FF2B5EF4-FFF2-40B4-BE49-F238E27FC236}">
                  <a16:creationId xmlns:a16="http://schemas.microsoft.com/office/drawing/2014/main" id="{6A3CBEA2-F696-492E-8104-31E5025AA320}"/>
                </a:ext>
              </a:extLst>
            </p:cNvPr>
            <p:cNvSpPr/>
            <p:nvPr/>
          </p:nvSpPr>
          <p:spPr>
            <a:xfrm>
              <a:off x="901197" y="2236946"/>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8" name="Ellipse 147">
              <a:extLst>
                <a:ext uri="{FF2B5EF4-FFF2-40B4-BE49-F238E27FC236}">
                  <a16:creationId xmlns:a16="http://schemas.microsoft.com/office/drawing/2014/main" id="{844AE3C9-EF55-4C88-A60E-F647A91D8BAC}"/>
                </a:ext>
              </a:extLst>
            </p:cNvPr>
            <p:cNvSpPr/>
            <p:nvPr/>
          </p:nvSpPr>
          <p:spPr>
            <a:xfrm>
              <a:off x="879597" y="2294087"/>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9" name="Ellipse 148">
              <a:extLst>
                <a:ext uri="{FF2B5EF4-FFF2-40B4-BE49-F238E27FC236}">
                  <a16:creationId xmlns:a16="http://schemas.microsoft.com/office/drawing/2014/main" id="{EA7A949C-8BA6-400E-9C8F-C7B460438512}"/>
                </a:ext>
              </a:extLst>
            </p:cNvPr>
            <p:cNvSpPr/>
            <p:nvPr/>
          </p:nvSpPr>
          <p:spPr>
            <a:xfrm>
              <a:off x="2690872" y="2124823"/>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0" name="Ellipse 149">
              <a:extLst>
                <a:ext uri="{FF2B5EF4-FFF2-40B4-BE49-F238E27FC236}">
                  <a16:creationId xmlns:a16="http://schemas.microsoft.com/office/drawing/2014/main" id="{DF447885-2989-4F51-97FC-BC298357EBBE}"/>
                </a:ext>
              </a:extLst>
            </p:cNvPr>
            <p:cNvSpPr/>
            <p:nvPr/>
          </p:nvSpPr>
          <p:spPr>
            <a:xfrm>
              <a:off x="1122073" y="2351007"/>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1" name="Ellipse 150">
              <a:extLst>
                <a:ext uri="{FF2B5EF4-FFF2-40B4-BE49-F238E27FC236}">
                  <a16:creationId xmlns:a16="http://schemas.microsoft.com/office/drawing/2014/main" id="{C9BE0AC7-1B79-4FA1-BF9D-6C2392DAFE6E}"/>
                </a:ext>
              </a:extLst>
            </p:cNvPr>
            <p:cNvSpPr/>
            <p:nvPr/>
          </p:nvSpPr>
          <p:spPr>
            <a:xfrm>
              <a:off x="1351953" y="2465394"/>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2" name="Ellipse 151">
              <a:extLst>
                <a:ext uri="{FF2B5EF4-FFF2-40B4-BE49-F238E27FC236}">
                  <a16:creationId xmlns:a16="http://schemas.microsoft.com/office/drawing/2014/main" id="{737B061A-3B35-46C0-8DF1-51D8EDD10E8E}"/>
                </a:ext>
              </a:extLst>
            </p:cNvPr>
            <p:cNvSpPr/>
            <p:nvPr/>
          </p:nvSpPr>
          <p:spPr>
            <a:xfrm>
              <a:off x="869553" y="2522576"/>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3" name="Ellipse 152">
              <a:extLst>
                <a:ext uri="{FF2B5EF4-FFF2-40B4-BE49-F238E27FC236}">
                  <a16:creationId xmlns:a16="http://schemas.microsoft.com/office/drawing/2014/main" id="{E79F3C63-150F-44C2-830E-E88DB8B2B6F0}"/>
                </a:ext>
              </a:extLst>
            </p:cNvPr>
            <p:cNvSpPr/>
            <p:nvPr/>
          </p:nvSpPr>
          <p:spPr>
            <a:xfrm>
              <a:off x="872169" y="2634213"/>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4" name="Ellipse 153">
              <a:extLst>
                <a:ext uri="{FF2B5EF4-FFF2-40B4-BE49-F238E27FC236}">
                  <a16:creationId xmlns:a16="http://schemas.microsoft.com/office/drawing/2014/main" id="{BD199D99-FC3D-4A1E-9779-5351E13A4310}"/>
                </a:ext>
              </a:extLst>
            </p:cNvPr>
            <p:cNvSpPr/>
            <p:nvPr/>
          </p:nvSpPr>
          <p:spPr>
            <a:xfrm>
              <a:off x="1373553" y="2745398"/>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5" name="Ellipse 154">
              <a:extLst>
                <a:ext uri="{FF2B5EF4-FFF2-40B4-BE49-F238E27FC236}">
                  <a16:creationId xmlns:a16="http://schemas.microsoft.com/office/drawing/2014/main" id="{E96322CC-2542-4C22-A34C-61B154ADBC61}"/>
                </a:ext>
              </a:extLst>
            </p:cNvPr>
            <p:cNvSpPr/>
            <p:nvPr/>
          </p:nvSpPr>
          <p:spPr>
            <a:xfrm>
              <a:off x="880802" y="2802398"/>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6" name="Ellipse 155">
              <a:extLst>
                <a:ext uri="{FF2B5EF4-FFF2-40B4-BE49-F238E27FC236}">
                  <a16:creationId xmlns:a16="http://schemas.microsoft.com/office/drawing/2014/main" id="{767F12F0-7F00-41BA-B3A2-094CB86CA80A}"/>
                </a:ext>
              </a:extLst>
            </p:cNvPr>
            <p:cNvSpPr/>
            <p:nvPr/>
          </p:nvSpPr>
          <p:spPr>
            <a:xfrm>
              <a:off x="847953" y="2973176"/>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7" name="Ellipse 156">
              <a:extLst>
                <a:ext uri="{FF2B5EF4-FFF2-40B4-BE49-F238E27FC236}">
                  <a16:creationId xmlns:a16="http://schemas.microsoft.com/office/drawing/2014/main" id="{8B4C92F0-B5D5-4D6B-BA08-1B196ABACEDC}"/>
                </a:ext>
              </a:extLst>
            </p:cNvPr>
            <p:cNvSpPr/>
            <p:nvPr/>
          </p:nvSpPr>
          <p:spPr>
            <a:xfrm>
              <a:off x="867181" y="3086252"/>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8" name="Ellipse 157">
              <a:extLst>
                <a:ext uri="{FF2B5EF4-FFF2-40B4-BE49-F238E27FC236}">
                  <a16:creationId xmlns:a16="http://schemas.microsoft.com/office/drawing/2014/main" id="{985CAEFC-27A3-43A5-B79B-5B06D50701C9}"/>
                </a:ext>
              </a:extLst>
            </p:cNvPr>
            <p:cNvSpPr/>
            <p:nvPr/>
          </p:nvSpPr>
          <p:spPr>
            <a:xfrm>
              <a:off x="2095789" y="3143546"/>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9" name="Ellipse 158">
              <a:extLst>
                <a:ext uri="{FF2B5EF4-FFF2-40B4-BE49-F238E27FC236}">
                  <a16:creationId xmlns:a16="http://schemas.microsoft.com/office/drawing/2014/main" id="{776A6757-6089-4D82-8782-4FE76D2A50D1}"/>
                </a:ext>
              </a:extLst>
            </p:cNvPr>
            <p:cNvSpPr/>
            <p:nvPr/>
          </p:nvSpPr>
          <p:spPr>
            <a:xfrm>
              <a:off x="1369410" y="3255627"/>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0" name="Ellipse 159">
              <a:extLst>
                <a:ext uri="{FF2B5EF4-FFF2-40B4-BE49-F238E27FC236}">
                  <a16:creationId xmlns:a16="http://schemas.microsoft.com/office/drawing/2014/main" id="{EFB0FAB5-159E-46CE-B4C5-3F1FDC57F0AA}"/>
                </a:ext>
              </a:extLst>
            </p:cNvPr>
            <p:cNvSpPr/>
            <p:nvPr/>
          </p:nvSpPr>
          <p:spPr>
            <a:xfrm>
              <a:off x="873424" y="3312081"/>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1" name="Ellipse 160">
              <a:extLst>
                <a:ext uri="{FF2B5EF4-FFF2-40B4-BE49-F238E27FC236}">
                  <a16:creationId xmlns:a16="http://schemas.microsoft.com/office/drawing/2014/main" id="{A7E5E19D-74E0-4D35-AC6F-680881F35802}"/>
                </a:ext>
              </a:extLst>
            </p:cNvPr>
            <p:cNvSpPr/>
            <p:nvPr/>
          </p:nvSpPr>
          <p:spPr>
            <a:xfrm>
              <a:off x="872225" y="3369261"/>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2" name="Ellipse 161">
              <a:extLst>
                <a:ext uri="{FF2B5EF4-FFF2-40B4-BE49-F238E27FC236}">
                  <a16:creationId xmlns:a16="http://schemas.microsoft.com/office/drawing/2014/main" id="{D94E5E80-479F-4F57-A1AD-8E11670D1A03}"/>
                </a:ext>
              </a:extLst>
            </p:cNvPr>
            <p:cNvSpPr/>
            <p:nvPr/>
          </p:nvSpPr>
          <p:spPr>
            <a:xfrm>
              <a:off x="1335676" y="3481584"/>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3" name="Ellipse 162">
              <a:extLst>
                <a:ext uri="{FF2B5EF4-FFF2-40B4-BE49-F238E27FC236}">
                  <a16:creationId xmlns:a16="http://schemas.microsoft.com/office/drawing/2014/main" id="{754ED11C-F6BC-4DFA-9AA7-BA51A0441652}"/>
                </a:ext>
              </a:extLst>
            </p:cNvPr>
            <p:cNvSpPr/>
            <p:nvPr/>
          </p:nvSpPr>
          <p:spPr>
            <a:xfrm>
              <a:off x="847953" y="3424920"/>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4" name="Ellipse 163">
              <a:extLst>
                <a:ext uri="{FF2B5EF4-FFF2-40B4-BE49-F238E27FC236}">
                  <a16:creationId xmlns:a16="http://schemas.microsoft.com/office/drawing/2014/main" id="{F4C7E149-E00D-417D-A2EB-2F0F4F9E562A}"/>
                </a:ext>
              </a:extLst>
            </p:cNvPr>
            <p:cNvSpPr/>
            <p:nvPr/>
          </p:nvSpPr>
          <p:spPr>
            <a:xfrm>
              <a:off x="879597" y="3539456"/>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5" name="Ellipse 164">
              <a:extLst>
                <a:ext uri="{FF2B5EF4-FFF2-40B4-BE49-F238E27FC236}">
                  <a16:creationId xmlns:a16="http://schemas.microsoft.com/office/drawing/2014/main" id="{DD94C1A7-CD9D-4AB4-884B-B3D229D54B4F}"/>
                </a:ext>
              </a:extLst>
            </p:cNvPr>
            <p:cNvSpPr/>
            <p:nvPr/>
          </p:nvSpPr>
          <p:spPr>
            <a:xfrm>
              <a:off x="872662" y="3591848"/>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6" name="Ellipse 165">
              <a:extLst>
                <a:ext uri="{FF2B5EF4-FFF2-40B4-BE49-F238E27FC236}">
                  <a16:creationId xmlns:a16="http://schemas.microsoft.com/office/drawing/2014/main" id="{26E4520A-EAC1-49BD-9DE1-DEE7D842DF73}"/>
                </a:ext>
              </a:extLst>
            </p:cNvPr>
            <p:cNvSpPr/>
            <p:nvPr/>
          </p:nvSpPr>
          <p:spPr>
            <a:xfrm>
              <a:off x="884010" y="3651247"/>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7" name="Ellipse 166">
              <a:extLst>
                <a:ext uri="{FF2B5EF4-FFF2-40B4-BE49-F238E27FC236}">
                  <a16:creationId xmlns:a16="http://schemas.microsoft.com/office/drawing/2014/main" id="{AC2BE65C-11E4-4F61-9EED-C785692FEC99}"/>
                </a:ext>
              </a:extLst>
            </p:cNvPr>
            <p:cNvSpPr/>
            <p:nvPr/>
          </p:nvSpPr>
          <p:spPr>
            <a:xfrm>
              <a:off x="2122879" y="3708569"/>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8" name="Ellipse 167">
              <a:extLst>
                <a:ext uri="{FF2B5EF4-FFF2-40B4-BE49-F238E27FC236}">
                  <a16:creationId xmlns:a16="http://schemas.microsoft.com/office/drawing/2014/main" id="{0CF85020-D2E9-425C-ABC7-B5D63C057160}"/>
                </a:ext>
              </a:extLst>
            </p:cNvPr>
            <p:cNvSpPr/>
            <p:nvPr/>
          </p:nvSpPr>
          <p:spPr>
            <a:xfrm>
              <a:off x="879597" y="3763203"/>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9" name="Ellipse 168">
              <a:extLst>
                <a:ext uri="{FF2B5EF4-FFF2-40B4-BE49-F238E27FC236}">
                  <a16:creationId xmlns:a16="http://schemas.microsoft.com/office/drawing/2014/main" id="{94157D40-5D3A-491B-8B24-72558F85BFF3}"/>
                </a:ext>
              </a:extLst>
            </p:cNvPr>
            <p:cNvSpPr/>
            <p:nvPr/>
          </p:nvSpPr>
          <p:spPr>
            <a:xfrm>
              <a:off x="760854" y="3821471"/>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0" name="Ellipse 169">
              <a:extLst>
                <a:ext uri="{FF2B5EF4-FFF2-40B4-BE49-F238E27FC236}">
                  <a16:creationId xmlns:a16="http://schemas.microsoft.com/office/drawing/2014/main" id="{34358FAF-DD9C-40EC-9DDB-90CC8E0A35A5}"/>
                </a:ext>
              </a:extLst>
            </p:cNvPr>
            <p:cNvSpPr/>
            <p:nvPr/>
          </p:nvSpPr>
          <p:spPr>
            <a:xfrm>
              <a:off x="915369" y="3878852"/>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1" name="Ellipse 170">
              <a:extLst>
                <a:ext uri="{FF2B5EF4-FFF2-40B4-BE49-F238E27FC236}">
                  <a16:creationId xmlns:a16="http://schemas.microsoft.com/office/drawing/2014/main" id="{30D36014-EEA9-46E4-96BA-8339DD6D3993}"/>
                </a:ext>
              </a:extLst>
            </p:cNvPr>
            <p:cNvSpPr/>
            <p:nvPr/>
          </p:nvSpPr>
          <p:spPr>
            <a:xfrm>
              <a:off x="896104" y="3931899"/>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2" name="Ellipse 171">
              <a:extLst>
                <a:ext uri="{FF2B5EF4-FFF2-40B4-BE49-F238E27FC236}">
                  <a16:creationId xmlns:a16="http://schemas.microsoft.com/office/drawing/2014/main" id="{A76DC814-9F41-4257-9D5F-5347C9DD839D}"/>
                </a:ext>
              </a:extLst>
            </p:cNvPr>
            <p:cNvSpPr/>
            <p:nvPr/>
          </p:nvSpPr>
          <p:spPr>
            <a:xfrm>
              <a:off x="893769" y="3987997"/>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3" name="Ellipse 172">
              <a:extLst>
                <a:ext uri="{FF2B5EF4-FFF2-40B4-BE49-F238E27FC236}">
                  <a16:creationId xmlns:a16="http://schemas.microsoft.com/office/drawing/2014/main" id="{94364585-A3A0-4757-AE84-97D8372D9710}"/>
                </a:ext>
              </a:extLst>
            </p:cNvPr>
            <p:cNvSpPr/>
            <p:nvPr/>
          </p:nvSpPr>
          <p:spPr>
            <a:xfrm>
              <a:off x="879597" y="4044930"/>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4" name="Ellipse 173">
              <a:extLst>
                <a:ext uri="{FF2B5EF4-FFF2-40B4-BE49-F238E27FC236}">
                  <a16:creationId xmlns:a16="http://schemas.microsoft.com/office/drawing/2014/main" id="{3E5A1B0E-A4C7-422D-A01B-353F1F1E2A2A}"/>
                </a:ext>
              </a:extLst>
            </p:cNvPr>
            <p:cNvSpPr/>
            <p:nvPr/>
          </p:nvSpPr>
          <p:spPr>
            <a:xfrm>
              <a:off x="882356" y="4159577"/>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5" name="Ellipse 174">
              <a:extLst>
                <a:ext uri="{FF2B5EF4-FFF2-40B4-BE49-F238E27FC236}">
                  <a16:creationId xmlns:a16="http://schemas.microsoft.com/office/drawing/2014/main" id="{8155C414-32DD-4AC4-B353-DB76418809A8}"/>
                </a:ext>
              </a:extLst>
            </p:cNvPr>
            <p:cNvSpPr/>
            <p:nvPr/>
          </p:nvSpPr>
          <p:spPr>
            <a:xfrm>
              <a:off x="872225" y="4385282"/>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6" name="Ellipse 175">
              <a:extLst>
                <a:ext uri="{FF2B5EF4-FFF2-40B4-BE49-F238E27FC236}">
                  <a16:creationId xmlns:a16="http://schemas.microsoft.com/office/drawing/2014/main" id="{8D713744-D28D-465B-A4D6-748588912C26}"/>
                </a:ext>
              </a:extLst>
            </p:cNvPr>
            <p:cNvSpPr/>
            <p:nvPr/>
          </p:nvSpPr>
          <p:spPr>
            <a:xfrm>
              <a:off x="879597" y="4497062"/>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7" name="Ellipse 176">
              <a:extLst>
                <a:ext uri="{FF2B5EF4-FFF2-40B4-BE49-F238E27FC236}">
                  <a16:creationId xmlns:a16="http://schemas.microsoft.com/office/drawing/2014/main" id="{36BE003D-B8CE-46D4-9917-EA2B3F81C133}"/>
                </a:ext>
              </a:extLst>
            </p:cNvPr>
            <p:cNvSpPr/>
            <p:nvPr/>
          </p:nvSpPr>
          <p:spPr>
            <a:xfrm>
              <a:off x="884016" y="4554526"/>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8" name="Ellipse 177">
              <a:extLst>
                <a:ext uri="{FF2B5EF4-FFF2-40B4-BE49-F238E27FC236}">
                  <a16:creationId xmlns:a16="http://schemas.microsoft.com/office/drawing/2014/main" id="{CB2AACA0-09A5-493E-AF21-D0E1DE5BAEDC}"/>
                </a:ext>
              </a:extLst>
            </p:cNvPr>
            <p:cNvSpPr/>
            <p:nvPr/>
          </p:nvSpPr>
          <p:spPr>
            <a:xfrm>
              <a:off x="879597" y="4608431"/>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9" name="Ellipse 178">
              <a:extLst>
                <a:ext uri="{FF2B5EF4-FFF2-40B4-BE49-F238E27FC236}">
                  <a16:creationId xmlns:a16="http://schemas.microsoft.com/office/drawing/2014/main" id="{182636E5-025D-4DBA-A056-586C474458DA}"/>
                </a:ext>
              </a:extLst>
            </p:cNvPr>
            <p:cNvSpPr/>
            <p:nvPr/>
          </p:nvSpPr>
          <p:spPr>
            <a:xfrm>
              <a:off x="864791" y="4724902"/>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0" name="Ellipse 179">
              <a:extLst>
                <a:ext uri="{FF2B5EF4-FFF2-40B4-BE49-F238E27FC236}">
                  <a16:creationId xmlns:a16="http://schemas.microsoft.com/office/drawing/2014/main" id="{35B14004-4C3B-437D-BC6C-8E792762FDF7}"/>
                </a:ext>
              </a:extLst>
            </p:cNvPr>
            <p:cNvSpPr/>
            <p:nvPr/>
          </p:nvSpPr>
          <p:spPr>
            <a:xfrm>
              <a:off x="884131" y="4837129"/>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1" name="Ellipse 180">
              <a:extLst>
                <a:ext uri="{FF2B5EF4-FFF2-40B4-BE49-F238E27FC236}">
                  <a16:creationId xmlns:a16="http://schemas.microsoft.com/office/drawing/2014/main" id="{91EA51C6-82C7-4FB3-ACD6-8C88B84861AC}"/>
                </a:ext>
              </a:extLst>
            </p:cNvPr>
            <p:cNvSpPr/>
            <p:nvPr/>
          </p:nvSpPr>
          <p:spPr>
            <a:xfrm>
              <a:off x="879597" y="5459658"/>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2" name="Ellipse 181">
              <a:extLst>
                <a:ext uri="{FF2B5EF4-FFF2-40B4-BE49-F238E27FC236}">
                  <a16:creationId xmlns:a16="http://schemas.microsoft.com/office/drawing/2014/main" id="{18F2341C-B62A-41E4-BBF1-490A32518567}"/>
                </a:ext>
              </a:extLst>
            </p:cNvPr>
            <p:cNvSpPr/>
            <p:nvPr/>
          </p:nvSpPr>
          <p:spPr>
            <a:xfrm>
              <a:off x="891881" y="5624414"/>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3" name="Ellipse 182">
              <a:extLst>
                <a:ext uri="{FF2B5EF4-FFF2-40B4-BE49-F238E27FC236}">
                  <a16:creationId xmlns:a16="http://schemas.microsoft.com/office/drawing/2014/main" id="{A87B06A8-B578-42ED-9549-7D77C514AFAC}"/>
                </a:ext>
              </a:extLst>
            </p:cNvPr>
            <p:cNvSpPr/>
            <p:nvPr/>
          </p:nvSpPr>
          <p:spPr>
            <a:xfrm>
              <a:off x="922797" y="5739202"/>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4" name="Ellipse 183">
              <a:extLst>
                <a:ext uri="{FF2B5EF4-FFF2-40B4-BE49-F238E27FC236}">
                  <a16:creationId xmlns:a16="http://schemas.microsoft.com/office/drawing/2014/main" id="{C53B739D-38B2-4227-8D9D-C3B402546175}"/>
                </a:ext>
              </a:extLst>
            </p:cNvPr>
            <p:cNvSpPr/>
            <p:nvPr/>
          </p:nvSpPr>
          <p:spPr>
            <a:xfrm>
              <a:off x="3889035" y="2408256"/>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5" name="Ellipse 184">
              <a:extLst>
                <a:ext uri="{FF2B5EF4-FFF2-40B4-BE49-F238E27FC236}">
                  <a16:creationId xmlns:a16="http://schemas.microsoft.com/office/drawing/2014/main" id="{603F17E4-9522-492C-BA24-D1AE5CD841D4}"/>
                </a:ext>
              </a:extLst>
            </p:cNvPr>
            <p:cNvSpPr/>
            <p:nvPr/>
          </p:nvSpPr>
          <p:spPr>
            <a:xfrm>
              <a:off x="6320107" y="2573826"/>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6" name="Ellipse 185">
              <a:extLst>
                <a:ext uri="{FF2B5EF4-FFF2-40B4-BE49-F238E27FC236}">
                  <a16:creationId xmlns:a16="http://schemas.microsoft.com/office/drawing/2014/main" id="{3562DBC5-CB94-4C38-83AF-C09A247BDE79}"/>
                </a:ext>
              </a:extLst>
            </p:cNvPr>
            <p:cNvSpPr/>
            <p:nvPr/>
          </p:nvSpPr>
          <p:spPr>
            <a:xfrm>
              <a:off x="3894178" y="2691345"/>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7" name="Ellipse 186">
              <a:extLst>
                <a:ext uri="{FF2B5EF4-FFF2-40B4-BE49-F238E27FC236}">
                  <a16:creationId xmlns:a16="http://schemas.microsoft.com/office/drawing/2014/main" id="{520F3ABE-2DB4-412D-B274-55ED0FB1BAFE}"/>
                </a:ext>
              </a:extLst>
            </p:cNvPr>
            <p:cNvSpPr/>
            <p:nvPr/>
          </p:nvSpPr>
          <p:spPr>
            <a:xfrm>
              <a:off x="3910635" y="2859691"/>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8" name="Ellipse 187">
              <a:extLst>
                <a:ext uri="{FF2B5EF4-FFF2-40B4-BE49-F238E27FC236}">
                  <a16:creationId xmlns:a16="http://schemas.microsoft.com/office/drawing/2014/main" id="{71A883FC-6D05-49F8-BFD5-FE66CAC554A9}"/>
                </a:ext>
              </a:extLst>
            </p:cNvPr>
            <p:cNvSpPr/>
            <p:nvPr/>
          </p:nvSpPr>
          <p:spPr>
            <a:xfrm>
              <a:off x="3890273" y="3028829"/>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9" name="Ellipse 188">
              <a:extLst>
                <a:ext uri="{FF2B5EF4-FFF2-40B4-BE49-F238E27FC236}">
                  <a16:creationId xmlns:a16="http://schemas.microsoft.com/office/drawing/2014/main" id="{306C9256-F844-471A-83F7-89A4AA47DC34}"/>
                </a:ext>
              </a:extLst>
            </p:cNvPr>
            <p:cNvSpPr/>
            <p:nvPr/>
          </p:nvSpPr>
          <p:spPr>
            <a:xfrm>
              <a:off x="4023095" y="3197286"/>
              <a:ext cx="43200" cy="43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 name="Ellipse 13">
              <a:extLst>
                <a:ext uri="{FF2B5EF4-FFF2-40B4-BE49-F238E27FC236}">
                  <a16:creationId xmlns:a16="http://schemas.microsoft.com/office/drawing/2014/main" id="{9B314E69-BE74-4E82-89B9-2B9B7A69E6D4}"/>
                </a:ext>
              </a:extLst>
            </p:cNvPr>
            <p:cNvSpPr/>
            <p:nvPr/>
          </p:nvSpPr>
          <p:spPr>
            <a:xfrm>
              <a:off x="877216" y="2122440"/>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0" name="Ellipse 189">
              <a:extLst>
                <a:ext uri="{FF2B5EF4-FFF2-40B4-BE49-F238E27FC236}">
                  <a16:creationId xmlns:a16="http://schemas.microsoft.com/office/drawing/2014/main" id="{3A3E3A1B-CA87-4403-9AAF-6B74C4445214}"/>
                </a:ext>
              </a:extLst>
            </p:cNvPr>
            <p:cNvSpPr/>
            <p:nvPr/>
          </p:nvSpPr>
          <p:spPr>
            <a:xfrm>
              <a:off x="751887" y="2349844"/>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1" name="Ellipse 190">
              <a:extLst>
                <a:ext uri="{FF2B5EF4-FFF2-40B4-BE49-F238E27FC236}">
                  <a16:creationId xmlns:a16="http://schemas.microsoft.com/office/drawing/2014/main" id="{9ADAAF22-CBE6-49E9-AB15-679BC6D194F8}"/>
                </a:ext>
              </a:extLst>
            </p:cNvPr>
            <p:cNvSpPr/>
            <p:nvPr/>
          </p:nvSpPr>
          <p:spPr>
            <a:xfrm>
              <a:off x="877216" y="2406764"/>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2" name="Ellipse 191">
              <a:extLst>
                <a:ext uri="{FF2B5EF4-FFF2-40B4-BE49-F238E27FC236}">
                  <a16:creationId xmlns:a16="http://schemas.microsoft.com/office/drawing/2014/main" id="{15B9AEC6-5313-4E81-8DED-4FBDB312D50F}"/>
                </a:ext>
              </a:extLst>
            </p:cNvPr>
            <p:cNvSpPr/>
            <p:nvPr/>
          </p:nvSpPr>
          <p:spPr>
            <a:xfrm>
              <a:off x="901197" y="2573753"/>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3" name="Ellipse 192">
              <a:extLst>
                <a:ext uri="{FF2B5EF4-FFF2-40B4-BE49-F238E27FC236}">
                  <a16:creationId xmlns:a16="http://schemas.microsoft.com/office/drawing/2014/main" id="{AC7C9106-F47B-4E17-8488-A3413F77B9AB}"/>
                </a:ext>
              </a:extLst>
            </p:cNvPr>
            <p:cNvSpPr/>
            <p:nvPr/>
          </p:nvSpPr>
          <p:spPr>
            <a:xfrm>
              <a:off x="864721" y="2690585"/>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4" name="Ellipse 193">
              <a:extLst>
                <a:ext uri="{FF2B5EF4-FFF2-40B4-BE49-F238E27FC236}">
                  <a16:creationId xmlns:a16="http://schemas.microsoft.com/office/drawing/2014/main" id="{DD56D9C3-DAE2-4103-867E-B4EB0164C301}"/>
                </a:ext>
              </a:extLst>
            </p:cNvPr>
            <p:cNvSpPr/>
            <p:nvPr/>
          </p:nvSpPr>
          <p:spPr>
            <a:xfrm>
              <a:off x="2088117" y="2747280"/>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5" name="Ellipse 194">
              <a:extLst>
                <a:ext uri="{FF2B5EF4-FFF2-40B4-BE49-F238E27FC236}">
                  <a16:creationId xmlns:a16="http://schemas.microsoft.com/office/drawing/2014/main" id="{204FF862-3564-46B1-95BC-EEA754EA2027}"/>
                </a:ext>
              </a:extLst>
            </p:cNvPr>
            <p:cNvSpPr/>
            <p:nvPr/>
          </p:nvSpPr>
          <p:spPr>
            <a:xfrm>
              <a:off x="890533" y="2859625"/>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6" name="Ellipse 195">
              <a:extLst>
                <a:ext uri="{FF2B5EF4-FFF2-40B4-BE49-F238E27FC236}">
                  <a16:creationId xmlns:a16="http://schemas.microsoft.com/office/drawing/2014/main" id="{B398E41F-74B6-4390-8006-31EF113311F9}"/>
                </a:ext>
              </a:extLst>
            </p:cNvPr>
            <p:cNvSpPr/>
            <p:nvPr/>
          </p:nvSpPr>
          <p:spPr>
            <a:xfrm>
              <a:off x="868933" y="2914105"/>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7" name="Ellipse 196">
              <a:extLst>
                <a:ext uri="{FF2B5EF4-FFF2-40B4-BE49-F238E27FC236}">
                  <a16:creationId xmlns:a16="http://schemas.microsoft.com/office/drawing/2014/main" id="{64F05CF8-B196-4396-8CB6-6FAE168135B5}"/>
                </a:ext>
              </a:extLst>
            </p:cNvPr>
            <p:cNvSpPr/>
            <p:nvPr/>
          </p:nvSpPr>
          <p:spPr>
            <a:xfrm>
              <a:off x="886163" y="3026023"/>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8" name="Ellipse 197">
              <a:extLst>
                <a:ext uri="{FF2B5EF4-FFF2-40B4-BE49-F238E27FC236}">
                  <a16:creationId xmlns:a16="http://schemas.microsoft.com/office/drawing/2014/main" id="{77BF08C7-737C-4535-BF82-6DE0CF8D817B}"/>
                </a:ext>
              </a:extLst>
            </p:cNvPr>
            <p:cNvSpPr/>
            <p:nvPr/>
          </p:nvSpPr>
          <p:spPr>
            <a:xfrm>
              <a:off x="2688823" y="3198859"/>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9" name="Ellipse 198">
              <a:extLst>
                <a:ext uri="{FF2B5EF4-FFF2-40B4-BE49-F238E27FC236}">
                  <a16:creationId xmlns:a16="http://schemas.microsoft.com/office/drawing/2014/main" id="{D9118087-1FB4-4522-8C50-4708979142D4}"/>
                </a:ext>
              </a:extLst>
            </p:cNvPr>
            <p:cNvSpPr/>
            <p:nvPr/>
          </p:nvSpPr>
          <p:spPr>
            <a:xfrm>
              <a:off x="871314" y="3252885"/>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0" name="Ellipse 199">
              <a:extLst>
                <a:ext uri="{FF2B5EF4-FFF2-40B4-BE49-F238E27FC236}">
                  <a16:creationId xmlns:a16="http://schemas.microsoft.com/office/drawing/2014/main" id="{290E5F34-BFC1-448C-8B48-645D95BA103C}"/>
                </a:ext>
              </a:extLst>
            </p:cNvPr>
            <p:cNvSpPr/>
            <p:nvPr/>
          </p:nvSpPr>
          <p:spPr>
            <a:xfrm>
              <a:off x="847953" y="3478721"/>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1" name="Ellipse 200">
              <a:extLst>
                <a:ext uri="{FF2B5EF4-FFF2-40B4-BE49-F238E27FC236}">
                  <a16:creationId xmlns:a16="http://schemas.microsoft.com/office/drawing/2014/main" id="{18AF509E-6083-4A30-89E4-24387339B33D}"/>
                </a:ext>
              </a:extLst>
            </p:cNvPr>
            <p:cNvSpPr/>
            <p:nvPr/>
          </p:nvSpPr>
          <p:spPr>
            <a:xfrm>
              <a:off x="901197" y="3704172"/>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2" name="Ellipse 201">
              <a:extLst>
                <a:ext uri="{FF2B5EF4-FFF2-40B4-BE49-F238E27FC236}">
                  <a16:creationId xmlns:a16="http://schemas.microsoft.com/office/drawing/2014/main" id="{F9D6AF9C-C4EF-4C78-B184-C53A8FBA4F68}"/>
                </a:ext>
              </a:extLst>
            </p:cNvPr>
            <p:cNvSpPr/>
            <p:nvPr/>
          </p:nvSpPr>
          <p:spPr>
            <a:xfrm>
              <a:off x="2068898" y="3423835"/>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3" name="Ellipse 202">
              <a:extLst>
                <a:ext uri="{FF2B5EF4-FFF2-40B4-BE49-F238E27FC236}">
                  <a16:creationId xmlns:a16="http://schemas.microsoft.com/office/drawing/2014/main" id="{49F97B7E-19CF-4553-B709-50FFC9E7D932}"/>
                </a:ext>
              </a:extLst>
            </p:cNvPr>
            <p:cNvSpPr/>
            <p:nvPr/>
          </p:nvSpPr>
          <p:spPr>
            <a:xfrm>
              <a:off x="1414235" y="3985539"/>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4" name="Ellipse 203">
              <a:extLst>
                <a:ext uri="{FF2B5EF4-FFF2-40B4-BE49-F238E27FC236}">
                  <a16:creationId xmlns:a16="http://schemas.microsoft.com/office/drawing/2014/main" id="{ECCEFCA5-B214-42E4-8114-EC525C4BF8C7}"/>
                </a:ext>
              </a:extLst>
            </p:cNvPr>
            <p:cNvSpPr/>
            <p:nvPr/>
          </p:nvSpPr>
          <p:spPr>
            <a:xfrm>
              <a:off x="3292510" y="3819120"/>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5" name="Ellipse 204">
              <a:extLst>
                <a:ext uri="{FF2B5EF4-FFF2-40B4-BE49-F238E27FC236}">
                  <a16:creationId xmlns:a16="http://schemas.microsoft.com/office/drawing/2014/main" id="{F5B7E91B-9812-4690-A557-7393D16BBCE7}"/>
                </a:ext>
              </a:extLst>
            </p:cNvPr>
            <p:cNvSpPr/>
            <p:nvPr/>
          </p:nvSpPr>
          <p:spPr>
            <a:xfrm>
              <a:off x="895516" y="4100135"/>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6" name="Ellipse 205">
              <a:extLst>
                <a:ext uri="{FF2B5EF4-FFF2-40B4-BE49-F238E27FC236}">
                  <a16:creationId xmlns:a16="http://schemas.microsoft.com/office/drawing/2014/main" id="{F5F33E4D-C816-4287-917D-0A2A1C479CC4}"/>
                </a:ext>
              </a:extLst>
            </p:cNvPr>
            <p:cNvSpPr/>
            <p:nvPr/>
          </p:nvSpPr>
          <p:spPr>
            <a:xfrm>
              <a:off x="2074189" y="4156575"/>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7" name="Ellipse 206">
              <a:extLst>
                <a:ext uri="{FF2B5EF4-FFF2-40B4-BE49-F238E27FC236}">
                  <a16:creationId xmlns:a16="http://schemas.microsoft.com/office/drawing/2014/main" id="{D85438FA-0701-46C8-A0B6-BD9095816EF8}"/>
                </a:ext>
              </a:extLst>
            </p:cNvPr>
            <p:cNvSpPr/>
            <p:nvPr/>
          </p:nvSpPr>
          <p:spPr>
            <a:xfrm>
              <a:off x="885252" y="4213457"/>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8" name="Ellipse 207">
              <a:extLst>
                <a:ext uri="{FF2B5EF4-FFF2-40B4-BE49-F238E27FC236}">
                  <a16:creationId xmlns:a16="http://schemas.microsoft.com/office/drawing/2014/main" id="{9AEBF798-DC96-4B41-9B26-3EC7C7BE0B7D}"/>
                </a:ext>
              </a:extLst>
            </p:cNvPr>
            <p:cNvSpPr/>
            <p:nvPr/>
          </p:nvSpPr>
          <p:spPr>
            <a:xfrm>
              <a:off x="877216" y="4270069"/>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9" name="Ellipse 208">
              <a:extLst>
                <a:ext uri="{FF2B5EF4-FFF2-40B4-BE49-F238E27FC236}">
                  <a16:creationId xmlns:a16="http://schemas.microsoft.com/office/drawing/2014/main" id="{5A8D8120-939C-4665-A981-1A6BA8F1F422}"/>
                </a:ext>
              </a:extLst>
            </p:cNvPr>
            <p:cNvSpPr/>
            <p:nvPr/>
          </p:nvSpPr>
          <p:spPr>
            <a:xfrm>
              <a:off x="2128213" y="4556856"/>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0" name="Ellipse 209">
              <a:extLst>
                <a:ext uri="{FF2B5EF4-FFF2-40B4-BE49-F238E27FC236}">
                  <a16:creationId xmlns:a16="http://schemas.microsoft.com/office/drawing/2014/main" id="{09EF8988-2050-44EB-A782-424EACE3AA9D}"/>
                </a:ext>
              </a:extLst>
            </p:cNvPr>
            <p:cNvSpPr/>
            <p:nvPr/>
          </p:nvSpPr>
          <p:spPr>
            <a:xfrm>
              <a:off x="898816" y="4665876"/>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1" name="Ellipse 210">
              <a:extLst>
                <a:ext uri="{FF2B5EF4-FFF2-40B4-BE49-F238E27FC236}">
                  <a16:creationId xmlns:a16="http://schemas.microsoft.com/office/drawing/2014/main" id="{AF237D5C-C8A7-44C9-A5A1-C40112F474BF}"/>
                </a:ext>
              </a:extLst>
            </p:cNvPr>
            <p:cNvSpPr/>
            <p:nvPr/>
          </p:nvSpPr>
          <p:spPr>
            <a:xfrm>
              <a:off x="1351953" y="4833780"/>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2" name="Ellipse 211">
              <a:extLst>
                <a:ext uri="{FF2B5EF4-FFF2-40B4-BE49-F238E27FC236}">
                  <a16:creationId xmlns:a16="http://schemas.microsoft.com/office/drawing/2014/main" id="{63216152-9123-49A3-AD00-E0AD21F5210E}"/>
                </a:ext>
              </a:extLst>
            </p:cNvPr>
            <p:cNvSpPr/>
            <p:nvPr/>
          </p:nvSpPr>
          <p:spPr>
            <a:xfrm>
              <a:off x="883515" y="4892065"/>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3" name="Ellipse 212">
              <a:extLst>
                <a:ext uri="{FF2B5EF4-FFF2-40B4-BE49-F238E27FC236}">
                  <a16:creationId xmlns:a16="http://schemas.microsoft.com/office/drawing/2014/main" id="{61B46A0E-D6E2-4397-ABAD-7F0BB80BF5D1}"/>
                </a:ext>
              </a:extLst>
            </p:cNvPr>
            <p:cNvSpPr/>
            <p:nvPr/>
          </p:nvSpPr>
          <p:spPr>
            <a:xfrm>
              <a:off x="885087" y="5005236"/>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4" name="Ellipse 213">
              <a:extLst>
                <a:ext uri="{FF2B5EF4-FFF2-40B4-BE49-F238E27FC236}">
                  <a16:creationId xmlns:a16="http://schemas.microsoft.com/office/drawing/2014/main" id="{4FB05A34-5DED-49D1-9578-25477A6AECE2}"/>
                </a:ext>
              </a:extLst>
            </p:cNvPr>
            <p:cNvSpPr/>
            <p:nvPr/>
          </p:nvSpPr>
          <p:spPr>
            <a:xfrm>
              <a:off x="1359329" y="4950674"/>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5" name="Ellipse 214">
              <a:extLst>
                <a:ext uri="{FF2B5EF4-FFF2-40B4-BE49-F238E27FC236}">
                  <a16:creationId xmlns:a16="http://schemas.microsoft.com/office/drawing/2014/main" id="{7DCF07E2-267A-4352-8E64-4204456DCD8C}"/>
                </a:ext>
              </a:extLst>
            </p:cNvPr>
            <p:cNvSpPr/>
            <p:nvPr/>
          </p:nvSpPr>
          <p:spPr>
            <a:xfrm>
              <a:off x="1353736" y="5176987"/>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6" name="Ellipse 215">
              <a:extLst>
                <a:ext uri="{FF2B5EF4-FFF2-40B4-BE49-F238E27FC236}">
                  <a16:creationId xmlns:a16="http://schemas.microsoft.com/office/drawing/2014/main" id="{6869A0A9-C773-4BCF-85D0-13F3690F7ABE}"/>
                </a:ext>
              </a:extLst>
            </p:cNvPr>
            <p:cNvSpPr/>
            <p:nvPr/>
          </p:nvSpPr>
          <p:spPr>
            <a:xfrm>
              <a:off x="869553" y="5343033"/>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7" name="Ellipse 216">
              <a:extLst>
                <a:ext uri="{FF2B5EF4-FFF2-40B4-BE49-F238E27FC236}">
                  <a16:creationId xmlns:a16="http://schemas.microsoft.com/office/drawing/2014/main" id="{BD8E6DA8-B369-4A07-80A3-9C3133D72544}"/>
                </a:ext>
              </a:extLst>
            </p:cNvPr>
            <p:cNvSpPr/>
            <p:nvPr/>
          </p:nvSpPr>
          <p:spPr>
            <a:xfrm>
              <a:off x="877216" y="5399541"/>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8" name="Ellipse 217">
              <a:extLst>
                <a:ext uri="{FF2B5EF4-FFF2-40B4-BE49-F238E27FC236}">
                  <a16:creationId xmlns:a16="http://schemas.microsoft.com/office/drawing/2014/main" id="{877FE43C-6964-454F-8B45-2F70BE92CEC7}"/>
                </a:ext>
              </a:extLst>
            </p:cNvPr>
            <p:cNvSpPr/>
            <p:nvPr/>
          </p:nvSpPr>
          <p:spPr>
            <a:xfrm>
              <a:off x="1049632" y="5682673"/>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9" name="Ellipse 218">
              <a:extLst>
                <a:ext uri="{FF2B5EF4-FFF2-40B4-BE49-F238E27FC236}">
                  <a16:creationId xmlns:a16="http://schemas.microsoft.com/office/drawing/2014/main" id="{78D044A8-9F49-4E85-B8D6-31F5B71AF57E}"/>
                </a:ext>
              </a:extLst>
            </p:cNvPr>
            <p:cNvSpPr/>
            <p:nvPr/>
          </p:nvSpPr>
          <p:spPr>
            <a:xfrm>
              <a:off x="3881892" y="1956481"/>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0" name="Ellipse 219">
              <a:extLst>
                <a:ext uri="{FF2B5EF4-FFF2-40B4-BE49-F238E27FC236}">
                  <a16:creationId xmlns:a16="http://schemas.microsoft.com/office/drawing/2014/main" id="{F66E9A89-946F-478A-88B7-C1F57C737866}"/>
                </a:ext>
              </a:extLst>
            </p:cNvPr>
            <p:cNvSpPr/>
            <p:nvPr/>
          </p:nvSpPr>
          <p:spPr>
            <a:xfrm>
              <a:off x="5080153" y="1896136"/>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1" name="Ellipse 220">
              <a:extLst>
                <a:ext uri="{FF2B5EF4-FFF2-40B4-BE49-F238E27FC236}">
                  <a16:creationId xmlns:a16="http://schemas.microsoft.com/office/drawing/2014/main" id="{DBBE78F1-35C9-417B-827D-8B67170D01B8}"/>
                </a:ext>
              </a:extLst>
            </p:cNvPr>
            <p:cNvSpPr/>
            <p:nvPr/>
          </p:nvSpPr>
          <p:spPr>
            <a:xfrm>
              <a:off x="5384038" y="3871741"/>
              <a:ext cx="43200" cy="432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9" name="Stern: 5 Zacken 118">
              <a:extLst>
                <a:ext uri="{FF2B5EF4-FFF2-40B4-BE49-F238E27FC236}">
                  <a16:creationId xmlns:a16="http://schemas.microsoft.com/office/drawing/2014/main" id="{C5343553-9E27-4090-B47D-A7F999BEADC3}"/>
                </a:ext>
              </a:extLst>
            </p:cNvPr>
            <p:cNvSpPr/>
            <p:nvPr/>
          </p:nvSpPr>
          <p:spPr>
            <a:xfrm>
              <a:off x="2676472" y="2281282"/>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2" name="Stern: 5 Zacken 221">
              <a:extLst>
                <a:ext uri="{FF2B5EF4-FFF2-40B4-BE49-F238E27FC236}">
                  <a16:creationId xmlns:a16="http://schemas.microsoft.com/office/drawing/2014/main" id="{77C25010-78EC-4C3A-A6E1-375BAC39C909}"/>
                </a:ext>
              </a:extLst>
            </p:cNvPr>
            <p:cNvSpPr/>
            <p:nvPr/>
          </p:nvSpPr>
          <p:spPr>
            <a:xfrm>
              <a:off x="1591726" y="2564000"/>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3" name="Stern: 5 Zacken 222">
              <a:extLst>
                <a:ext uri="{FF2B5EF4-FFF2-40B4-BE49-F238E27FC236}">
                  <a16:creationId xmlns:a16="http://schemas.microsoft.com/office/drawing/2014/main" id="{BA5EBE0F-8C5D-4980-9104-60A21D314544}"/>
                </a:ext>
              </a:extLst>
            </p:cNvPr>
            <p:cNvSpPr/>
            <p:nvPr/>
          </p:nvSpPr>
          <p:spPr>
            <a:xfrm>
              <a:off x="3274172" y="2731459"/>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4" name="Stern: 5 Zacken 223">
              <a:extLst>
                <a:ext uri="{FF2B5EF4-FFF2-40B4-BE49-F238E27FC236}">
                  <a16:creationId xmlns:a16="http://schemas.microsoft.com/office/drawing/2014/main" id="{1109BFB4-F702-4263-A07E-7FD0059F5A41}"/>
                </a:ext>
              </a:extLst>
            </p:cNvPr>
            <p:cNvSpPr/>
            <p:nvPr/>
          </p:nvSpPr>
          <p:spPr>
            <a:xfrm>
              <a:off x="2690200" y="2849403"/>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5" name="Stern: 5 Zacken 224">
              <a:extLst>
                <a:ext uri="{FF2B5EF4-FFF2-40B4-BE49-F238E27FC236}">
                  <a16:creationId xmlns:a16="http://schemas.microsoft.com/office/drawing/2014/main" id="{0D9C8AD8-2F2B-40ED-8523-271A1932B595}"/>
                </a:ext>
              </a:extLst>
            </p:cNvPr>
            <p:cNvSpPr/>
            <p:nvPr/>
          </p:nvSpPr>
          <p:spPr>
            <a:xfrm>
              <a:off x="1594901" y="2904014"/>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6" name="Stern: 5 Zacken 225">
              <a:extLst>
                <a:ext uri="{FF2B5EF4-FFF2-40B4-BE49-F238E27FC236}">
                  <a16:creationId xmlns:a16="http://schemas.microsoft.com/office/drawing/2014/main" id="{1E62E359-26F5-4DD0-A19E-F71C87802B30}"/>
                </a:ext>
              </a:extLst>
            </p:cNvPr>
            <p:cNvSpPr/>
            <p:nvPr/>
          </p:nvSpPr>
          <p:spPr>
            <a:xfrm>
              <a:off x="2647850" y="3468110"/>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7" name="Stern: 5 Zacken 226">
              <a:extLst>
                <a:ext uri="{FF2B5EF4-FFF2-40B4-BE49-F238E27FC236}">
                  <a16:creationId xmlns:a16="http://schemas.microsoft.com/office/drawing/2014/main" id="{1533CCFB-2E3B-44A1-BD61-08FF6085F026}"/>
                </a:ext>
              </a:extLst>
            </p:cNvPr>
            <p:cNvSpPr/>
            <p:nvPr/>
          </p:nvSpPr>
          <p:spPr>
            <a:xfrm>
              <a:off x="3854233" y="3637300"/>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8" name="Stern: 5 Zacken 227">
              <a:extLst>
                <a:ext uri="{FF2B5EF4-FFF2-40B4-BE49-F238E27FC236}">
                  <a16:creationId xmlns:a16="http://schemas.microsoft.com/office/drawing/2014/main" id="{59C6A147-F8A7-4540-B172-746A3231DF93}"/>
                </a:ext>
              </a:extLst>
            </p:cNvPr>
            <p:cNvSpPr/>
            <p:nvPr/>
          </p:nvSpPr>
          <p:spPr>
            <a:xfrm>
              <a:off x="850797" y="4315457"/>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9" name="Stern: 5 Zacken 228">
              <a:extLst>
                <a:ext uri="{FF2B5EF4-FFF2-40B4-BE49-F238E27FC236}">
                  <a16:creationId xmlns:a16="http://schemas.microsoft.com/office/drawing/2014/main" id="{3FB1B2F7-5434-43F2-BB71-B988B1716C8C}"/>
                </a:ext>
              </a:extLst>
            </p:cNvPr>
            <p:cNvSpPr/>
            <p:nvPr/>
          </p:nvSpPr>
          <p:spPr>
            <a:xfrm>
              <a:off x="1354391" y="4426011"/>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0" name="Stern: 5 Zacken 229">
              <a:extLst>
                <a:ext uri="{FF2B5EF4-FFF2-40B4-BE49-F238E27FC236}">
                  <a16:creationId xmlns:a16="http://schemas.microsoft.com/office/drawing/2014/main" id="{AA03095C-03B8-4C86-A348-F5F853C20C80}"/>
                </a:ext>
              </a:extLst>
            </p:cNvPr>
            <p:cNvSpPr/>
            <p:nvPr/>
          </p:nvSpPr>
          <p:spPr>
            <a:xfrm>
              <a:off x="3263710" y="4145286"/>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1" name="Stern: 5 Zacken 230">
              <a:extLst>
                <a:ext uri="{FF2B5EF4-FFF2-40B4-BE49-F238E27FC236}">
                  <a16:creationId xmlns:a16="http://schemas.microsoft.com/office/drawing/2014/main" id="{DEE26A61-E6BE-499F-9381-2AACFBE87FC5}"/>
                </a:ext>
              </a:extLst>
            </p:cNvPr>
            <p:cNvSpPr/>
            <p:nvPr/>
          </p:nvSpPr>
          <p:spPr>
            <a:xfrm>
              <a:off x="3247409" y="4202668"/>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2" name="Stern: 5 Zacken 231">
              <a:extLst>
                <a:ext uri="{FF2B5EF4-FFF2-40B4-BE49-F238E27FC236}">
                  <a16:creationId xmlns:a16="http://schemas.microsoft.com/office/drawing/2014/main" id="{2DE3E8C7-E4B4-4D8A-A354-4ACA6CD1F475}"/>
                </a:ext>
              </a:extLst>
            </p:cNvPr>
            <p:cNvSpPr/>
            <p:nvPr/>
          </p:nvSpPr>
          <p:spPr>
            <a:xfrm>
              <a:off x="2663940" y="4371872"/>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3" name="Stern: 5 Zacken 232">
              <a:extLst>
                <a:ext uri="{FF2B5EF4-FFF2-40B4-BE49-F238E27FC236}">
                  <a16:creationId xmlns:a16="http://schemas.microsoft.com/office/drawing/2014/main" id="{2CAEBD60-F4D1-4AB3-AD37-8C59132E97E2}"/>
                </a:ext>
              </a:extLst>
            </p:cNvPr>
            <p:cNvSpPr/>
            <p:nvPr/>
          </p:nvSpPr>
          <p:spPr>
            <a:xfrm>
              <a:off x="1335676" y="4597733"/>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4" name="Stern: 5 Zacken 233">
              <a:extLst>
                <a:ext uri="{FF2B5EF4-FFF2-40B4-BE49-F238E27FC236}">
                  <a16:creationId xmlns:a16="http://schemas.microsoft.com/office/drawing/2014/main" id="{B87F0006-7328-4382-824C-CDCAAB944752}"/>
                </a:ext>
              </a:extLst>
            </p:cNvPr>
            <p:cNvSpPr/>
            <p:nvPr/>
          </p:nvSpPr>
          <p:spPr>
            <a:xfrm>
              <a:off x="2695346" y="4541918"/>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5" name="Stern: 5 Zacken 234">
              <a:extLst>
                <a:ext uri="{FF2B5EF4-FFF2-40B4-BE49-F238E27FC236}">
                  <a16:creationId xmlns:a16="http://schemas.microsoft.com/office/drawing/2014/main" id="{0AE3D3CE-59AA-4A0E-9473-B0122C172F78}"/>
                </a:ext>
              </a:extLst>
            </p:cNvPr>
            <p:cNvSpPr/>
            <p:nvPr/>
          </p:nvSpPr>
          <p:spPr>
            <a:xfrm>
              <a:off x="2670122" y="4706897"/>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6" name="Stern: 5 Zacken 235">
              <a:extLst>
                <a:ext uri="{FF2B5EF4-FFF2-40B4-BE49-F238E27FC236}">
                  <a16:creationId xmlns:a16="http://schemas.microsoft.com/office/drawing/2014/main" id="{2DC0B147-787E-40DD-A330-DEE9CFB17580}"/>
                </a:ext>
              </a:extLst>
            </p:cNvPr>
            <p:cNvSpPr/>
            <p:nvPr/>
          </p:nvSpPr>
          <p:spPr>
            <a:xfrm>
              <a:off x="1344929" y="4767826"/>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7" name="Stern: 5 Zacken 236">
              <a:extLst>
                <a:ext uri="{FF2B5EF4-FFF2-40B4-BE49-F238E27FC236}">
                  <a16:creationId xmlns:a16="http://schemas.microsoft.com/office/drawing/2014/main" id="{2652318A-61BC-44D1-91A1-7A9C2CFDF7F9}"/>
                </a:ext>
              </a:extLst>
            </p:cNvPr>
            <p:cNvSpPr/>
            <p:nvPr/>
          </p:nvSpPr>
          <p:spPr>
            <a:xfrm>
              <a:off x="1576000" y="4821815"/>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8" name="Stern: 5 Zacken 237">
              <a:extLst>
                <a:ext uri="{FF2B5EF4-FFF2-40B4-BE49-F238E27FC236}">
                  <a16:creationId xmlns:a16="http://schemas.microsoft.com/office/drawing/2014/main" id="{A43E9E48-9222-486C-8D13-75D6B2E7ADBC}"/>
                </a:ext>
              </a:extLst>
            </p:cNvPr>
            <p:cNvSpPr/>
            <p:nvPr/>
          </p:nvSpPr>
          <p:spPr>
            <a:xfrm>
              <a:off x="1585197" y="4936192"/>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9" name="Stern: 5 Zacken 238">
              <a:extLst>
                <a:ext uri="{FF2B5EF4-FFF2-40B4-BE49-F238E27FC236}">
                  <a16:creationId xmlns:a16="http://schemas.microsoft.com/office/drawing/2014/main" id="{968767D9-44FD-4DB2-9E4B-43083A7AAFAD}"/>
                </a:ext>
              </a:extLst>
            </p:cNvPr>
            <p:cNvSpPr/>
            <p:nvPr/>
          </p:nvSpPr>
          <p:spPr>
            <a:xfrm>
              <a:off x="1350594" y="4994460"/>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0" name="Stern: 5 Zacken 239">
              <a:extLst>
                <a:ext uri="{FF2B5EF4-FFF2-40B4-BE49-F238E27FC236}">
                  <a16:creationId xmlns:a16="http://schemas.microsoft.com/office/drawing/2014/main" id="{A560E086-33FE-4C5C-A7C1-79E44776E7CE}"/>
                </a:ext>
              </a:extLst>
            </p:cNvPr>
            <p:cNvSpPr/>
            <p:nvPr/>
          </p:nvSpPr>
          <p:spPr>
            <a:xfrm>
              <a:off x="957097" y="5047883"/>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1" name="Stern: 5 Zacken 240">
              <a:extLst>
                <a:ext uri="{FF2B5EF4-FFF2-40B4-BE49-F238E27FC236}">
                  <a16:creationId xmlns:a16="http://schemas.microsoft.com/office/drawing/2014/main" id="{CE8B5C88-6F20-45E2-BBFA-51C672955892}"/>
                </a:ext>
              </a:extLst>
            </p:cNvPr>
            <p:cNvSpPr/>
            <p:nvPr/>
          </p:nvSpPr>
          <p:spPr>
            <a:xfrm>
              <a:off x="865642" y="5105017"/>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2" name="Stern: 5 Zacken 241">
              <a:extLst>
                <a:ext uri="{FF2B5EF4-FFF2-40B4-BE49-F238E27FC236}">
                  <a16:creationId xmlns:a16="http://schemas.microsoft.com/office/drawing/2014/main" id="{4E0B27E5-0604-43E4-A7E1-944F91B561EF}"/>
                </a:ext>
              </a:extLst>
            </p:cNvPr>
            <p:cNvSpPr/>
            <p:nvPr/>
          </p:nvSpPr>
          <p:spPr>
            <a:xfrm>
              <a:off x="840466" y="5219368"/>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3" name="Stern: 5 Zacken 242">
              <a:extLst>
                <a:ext uri="{FF2B5EF4-FFF2-40B4-BE49-F238E27FC236}">
                  <a16:creationId xmlns:a16="http://schemas.microsoft.com/office/drawing/2014/main" id="{D1A001CC-A805-4930-90C2-F7E57246F5B9}"/>
                </a:ext>
              </a:extLst>
            </p:cNvPr>
            <p:cNvSpPr/>
            <p:nvPr/>
          </p:nvSpPr>
          <p:spPr>
            <a:xfrm>
              <a:off x="900913" y="5275215"/>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4" name="Stern: 5 Zacken 243">
              <a:extLst>
                <a:ext uri="{FF2B5EF4-FFF2-40B4-BE49-F238E27FC236}">
                  <a16:creationId xmlns:a16="http://schemas.microsoft.com/office/drawing/2014/main" id="{4C8E6ED6-B5C0-431D-AB53-1B10C900F536}"/>
                </a:ext>
              </a:extLst>
            </p:cNvPr>
            <p:cNvSpPr/>
            <p:nvPr/>
          </p:nvSpPr>
          <p:spPr>
            <a:xfrm>
              <a:off x="1342235" y="5500295"/>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5" name="Stern: 5 Zacken 244">
              <a:extLst>
                <a:ext uri="{FF2B5EF4-FFF2-40B4-BE49-F238E27FC236}">
                  <a16:creationId xmlns:a16="http://schemas.microsoft.com/office/drawing/2014/main" id="{7A8BF403-E1C4-4A6B-8673-4C5E7C4EE693}"/>
                </a:ext>
              </a:extLst>
            </p:cNvPr>
            <p:cNvSpPr/>
            <p:nvPr/>
          </p:nvSpPr>
          <p:spPr>
            <a:xfrm>
              <a:off x="3867492" y="5728902"/>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6" name="Stern: 5 Zacken 245">
              <a:extLst>
                <a:ext uri="{FF2B5EF4-FFF2-40B4-BE49-F238E27FC236}">
                  <a16:creationId xmlns:a16="http://schemas.microsoft.com/office/drawing/2014/main" id="{EADCCF9E-0759-4ED7-AB18-AEB64F2C54CB}"/>
                </a:ext>
              </a:extLst>
            </p:cNvPr>
            <p:cNvSpPr/>
            <p:nvPr/>
          </p:nvSpPr>
          <p:spPr>
            <a:xfrm>
              <a:off x="4490493" y="4033210"/>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7" name="Stern: 5 Zacken 246">
              <a:extLst>
                <a:ext uri="{FF2B5EF4-FFF2-40B4-BE49-F238E27FC236}">
                  <a16:creationId xmlns:a16="http://schemas.microsoft.com/office/drawing/2014/main" id="{60801C81-2BFE-47B1-A6E9-2433CE64CDC0}"/>
                </a:ext>
              </a:extLst>
            </p:cNvPr>
            <p:cNvSpPr/>
            <p:nvPr/>
          </p:nvSpPr>
          <p:spPr>
            <a:xfrm>
              <a:off x="5889351" y="3865100"/>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8" name="Stern: 5 Zacken 247">
              <a:extLst>
                <a:ext uri="{FF2B5EF4-FFF2-40B4-BE49-F238E27FC236}">
                  <a16:creationId xmlns:a16="http://schemas.microsoft.com/office/drawing/2014/main" id="{2588EC79-D760-457C-85CC-5115186F64E8}"/>
                </a:ext>
              </a:extLst>
            </p:cNvPr>
            <p:cNvSpPr/>
            <p:nvPr/>
          </p:nvSpPr>
          <p:spPr>
            <a:xfrm>
              <a:off x="5985647" y="3691128"/>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9" name="Stern: 5 Zacken 248">
              <a:extLst>
                <a:ext uri="{FF2B5EF4-FFF2-40B4-BE49-F238E27FC236}">
                  <a16:creationId xmlns:a16="http://schemas.microsoft.com/office/drawing/2014/main" id="{CC247E74-46A4-43FA-B8E9-B3F85E3F26E2}"/>
                </a:ext>
              </a:extLst>
            </p:cNvPr>
            <p:cNvSpPr/>
            <p:nvPr/>
          </p:nvSpPr>
          <p:spPr>
            <a:xfrm>
              <a:off x="5218119" y="2958674"/>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0" name="Stern: 5 Zacken 249">
              <a:extLst>
                <a:ext uri="{FF2B5EF4-FFF2-40B4-BE49-F238E27FC236}">
                  <a16:creationId xmlns:a16="http://schemas.microsoft.com/office/drawing/2014/main" id="{CDD38BEC-B6A5-4B15-9436-ABCD739D3A00}"/>
                </a:ext>
              </a:extLst>
            </p:cNvPr>
            <p:cNvSpPr/>
            <p:nvPr/>
          </p:nvSpPr>
          <p:spPr>
            <a:xfrm>
              <a:off x="4458677" y="1941849"/>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1" name="Stern: 5 Zacken 250">
              <a:extLst>
                <a:ext uri="{FF2B5EF4-FFF2-40B4-BE49-F238E27FC236}">
                  <a16:creationId xmlns:a16="http://schemas.microsoft.com/office/drawing/2014/main" id="{5652825E-8CA6-443C-A1E0-B7A472CFACA2}"/>
                </a:ext>
              </a:extLst>
            </p:cNvPr>
            <p:cNvSpPr/>
            <p:nvPr/>
          </p:nvSpPr>
          <p:spPr>
            <a:xfrm>
              <a:off x="5542345" y="1880973"/>
              <a:ext cx="72000" cy="720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57" name="Gerade Verbindung mit Pfeil 256">
              <a:extLst>
                <a:ext uri="{FF2B5EF4-FFF2-40B4-BE49-F238E27FC236}">
                  <a16:creationId xmlns:a16="http://schemas.microsoft.com/office/drawing/2014/main" id="{05A42B86-F172-47D5-B954-B6B0B031C56D}"/>
                </a:ext>
              </a:extLst>
            </p:cNvPr>
            <p:cNvCxnSpPr>
              <a:cxnSpLocks/>
            </p:cNvCxnSpPr>
            <p:nvPr/>
          </p:nvCxnSpPr>
          <p:spPr>
            <a:xfrm>
              <a:off x="7143750" y="1865753"/>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60" name="Gerade Verbindung mit Pfeil 259">
              <a:extLst>
                <a:ext uri="{FF2B5EF4-FFF2-40B4-BE49-F238E27FC236}">
                  <a16:creationId xmlns:a16="http://schemas.microsoft.com/office/drawing/2014/main" id="{322ED916-C31E-4E01-8FEC-47C0DF1400BC}"/>
                </a:ext>
              </a:extLst>
            </p:cNvPr>
            <p:cNvCxnSpPr>
              <a:cxnSpLocks/>
            </p:cNvCxnSpPr>
            <p:nvPr/>
          </p:nvCxnSpPr>
          <p:spPr>
            <a:xfrm>
              <a:off x="6172046" y="5470649"/>
              <a:ext cx="133011"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62" name="Gerade Verbindung mit Pfeil 261">
              <a:extLst>
                <a:ext uri="{FF2B5EF4-FFF2-40B4-BE49-F238E27FC236}">
                  <a16:creationId xmlns:a16="http://schemas.microsoft.com/office/drawing/2014/main" id="{6A2120A6-1C34-436D-8AF0-63F54F791E36}"/>
                </a:ext>
              </a:extLst>
            </p:cNvPr>
            <p:cNvCxnSpPr>
              <a:cxnSpLocks/>
            </p:cNvCxnSpPr>
            <p:nvPr/>
          </p:nvCxnSpPr>
          <p:spPr>
            <a:xfrm>
              <a:off x="7026693" y="1916973"/>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63" name="Gerade Verbindung mit Pfeil 262">
              <a:extLst>
                <a:ext uri="{FF2B5EF4-FFF2-40B4-BE49-F238E27FC236}">
                  <a16:creationId xmlns:a16="http://schemas.microsoft.com/office/drawing/2014/main" id="{C495FA44-3E40-49DB-ACC8-6C6D7F150C8C}"/>
                </a:ext>
              </a:extLst>
            </p:cNvPr>
            <p:cNvCxnSpPr>
              <a:cxnSpLocks/>
            </p:cNvCxnSpPr>
            <p:nvPr/>
          </p:nvCxnSpPr>
          <p:spPr>
            <a:xfrm>
              <a:off x="6904954" y="1977503"/>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64" name="Gerade Verbindung mit Pfeil 263">
              <a:extLst>
                <a:ext uri="{FF2B5EF4-FFF2-40B4-BE49-F238E27FC236}">
                  <a16:creationId xmlns:a16="http://schemas.microsoft.com/office/drawing/2014/main" id="{8C8E026B-206C-4978-9016-80948B345DF5}"/>
                </a:ext>
              </a:extLst>
            </p:cNvPr>
            <p:cNvCxnSpPr>
              <a:cxnSpLocks/>
            </p:cNvCxnSpPr>
            <p:nvPr/>
          </p:nvCxnSpPr>
          <p:spPr>
            <a:xfrm>
              <a:off x="6889627" y="2032196"/>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65" name="Gerade Verbindung mit Pfeil 264">
              <a:extLst>
                <a:ext uri="{FF2B5EF4-FFF2-40B4-BE49-F238E27FC236}">
                  <a16:creationId xmlns:a16="http://schemas.microsoft.com/office/drawing/2014/main" id="{666E2F07-DBD7-448E-9AA3-D158BBF10841}"/>
                </a:ext>
              </a:extLst>
            </p:cNvPr>
            <p:cNvCxnSpPr>
              <a:cxnSpLocks/>
            </p:cNvCxnSpPr>
            <p:nvPr/>
          </p:nvCxnSpPr>
          <p:spPr>
            <a:xfrm>
              <a:off x="6904954" y="2089474"/>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66" name="Gerade Verbindung mit Pfeil 265">
              <a:extLst>
                <a:ext uri="{FF2B5EF4-FFF2-40B4-BE49-F238E27FC236}">
                  <a16:creationId xmlns:a16="http://schemas.microsoft.com/office/drawing/2014/main" id="{C1B566E9-79AB-4061-8834-9BCED4C48CD1}"/>
                </a:ext>
              </a:extLst>
            </p:cNvPr>
            <p:cNvCxnSpPr>
              <a:cxnSpLocks/>
            </p:cNvCxnSpPr>
            <p:nvPr/>
          </p:nvCxnSpPr>
          <p:spPr>
            <a:xfrm>
              <a:off x="6782788" y="2147539"/>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67" name="Gerade Verbindung mit Pfeil 266">
              <a:extLst>
                <a:ext uri="{FF2B5EF4-FFF2-40B4-BE49-F238E27FC236}">
                  <a16:creationId xmlns:a16="http://schemas.microsoft.com/office/drawing/2014/main" id="{43ED28A0-8867-4B46-8D7E-EC412DDF65D0}"/>
                </a:ext>
              </a:extLst>
            </p:cNvPr>
            <p:cNvCxnSpPr>
              <a:cxnSpLocks/>
            </p:cNvCxnSpPr>
            <p:nvPr/>
          </p:nvCxnSpPr>
          <p:spPr>
            <a:xfrm>
              <a:off x="6778026" y="2203691"/>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68" name="Gerade Verbindung mit Pfeil 267">
              <a:extLst>
                <a:ext uri="{FF2B5EF4-FFF2-40B4-BE49-F238E27FC236}">
                  <a16:creationId xmlns:a16="http://schemas.microsoft.com/office/drawing/2014/main" id="{674BD0E4-80B6-4C5B-81EC-1E78B5F37322}"/>
                </a:ext>
              </a:extLst>
            </p:cNvPr>
            <p:cNvCxnSpPr>
              <a:cxnSpLocks/>
            </p:cNvCxnSpPr>
            <p:nvPr/>
          </p:nvCxnSpPr>
          <p:spPr>
            <a:xfrm>
              <a:off x="6669233" y="2258546"/>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69" name="Gerade Verbindung mit Pfeil 268">
              <a:extLst>
                <a:ext uri="{FF2B5EF4-FFF2-40B4-BE49-F238E27FC236}">
                  <a16:creationId xmlns:a16="http://schemas.microsoft.com/office/drawing/2014/main" id="{03D3FE9E-15E5-4B32-8BC9-473191523A3D}"/>
                </a:ext>
              </a:extLst>
            </p:cNvPr>
            <p:cNvCxnSpPr>
              <a:cxnSpLocks/>
            </p:cNvCxnSpPr>
            <p:nvPr/>
          </p:nvCxnSpPr>
          <p:spPr>
            <a:xfrm>
              <a:off x="6657988" y="2316808"/>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70" name="Gerade Verbindung mit Pfeil 269">
              <a:extLst>
                <a:ext uri="{FF2B5EF4-FFF2-40B4-BE49-F238E27FC236}">
                  <a16:creationId xmlns:a16="http://schemas.microsoft.com/office/drawing/2014/main" id="{4FE3C9F3-4E03-44AB-9270-D9CB1DC7FD92}"/>
                </a:ext>
              </a:extLst>
            </p:cNvPr>
            <p:cNvCxnSpPr>
              <a:cxnSpLocks/>
            </p:cNvCxnSpPr>
            <p:nvPr/>
          </p:nvCxnSpPr>
          <p:spPr>
            <a:xfrm>
              <a:off x="6560906" y="2371444"/>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71" name="Gerade Verbindung mit Pfeil 270">
              <a:extLst>
                <a:ext uri="{FF2B5EF4-FFF2-40B4-BE49-F238E27FC236}">
                  <a16:creationId xmlns:a16="http://schemas.microsoft.com/office/drawing/2014/main" id="{0EB53F4E-A789-4121-AFCC-04B9C4B74454}"/>
                </a:ext>
              </a:extLst>
            </p:cNvPr>
            <p:cNvCxnSpPr>
              <a:cxnSpLocks/>
            </p:cNvCxnSpPr>
            <p:nvPr/>
          </p:nvCxnSpPr>
          <p:spPr>
            <a:xfrm>
              <a:off x="6539762" y="2428364"/>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72" name="Gerade Verbindung mit Pfeil 271">
              <a:extLst>
                <a:ext uri="{FF2B5EF4-FFF2-40B4-BE49-F238E27FC236}">
                  <a16:creationId xmlns:a16="http://schemas.microsoft.com/office/drawing/2014/main" id="{16722C4C-AAE5-45AA-AC68-ABD822BC5855}"/>
                </a:ext>
              </a:extLst>
            </p:cNvPr>
            <p:cNvCxnSpPr>
              <a:cxnSpLocks/>
            </p:cNvCxnSpPr>
            <p:nvPr/>
          </p:nvCxnSpPr>
          <p:spPr>
            <a:xfrm>
              <a:off x="6538028" y="2486994"/>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73" name="Gerade Verbindung mit Pfeil 272">
              <a:extLst>
                <a:ext uri="{FF2B5EF4-FFF2-40B4-BE49-F238E27FC236}">
                  <a16:creationId xmlns:a16="http://schemas.microsoft.com/office/drawing/2014/main" id="{725D80A4-B646-4DB4-A9BB-9071EB029D17}"/>
                </a:ext>
              </a:extLst>
            </p:cNvPr>
            <p:cNvCxnSpPr>
              <a:cxnSpLocks/>
            </p:cNvCxnSpPr>
            <p:nvPr/>
          </p:nvCxnSpPr>
          <p:spPr>
            <a:xfrm>
              <a:off x="6521268" y="2541795"/>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74" name="Gerade Verbindung mit Pfeil 273">
              <a:extLst>
                <a:ext uri="{FF2B5EF4-FFF2-40B4-BE49-F238E27FC236}">
                  <a16:creationId xmlns:a16="http://schemas.microsoft.com/office/drawing/2014/main" id="{04259BFD-BBB4-4AFC-86E2-A4817DDFC91A}"/>
                </a:ext>
              </a:extLst>
            </p:cNvPr>
            <p:cNvCxnSpPr>
              <a:cxnSpLocks/>
            </p:cNvCxnSpPr>
            <p:nvPr/>
          </p:nvCxnSpPr>
          <p:spPr>
            <a:xfrm>
              <a:off x="6419424" y="2598750"/>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75" name="Gerade Verbindung mit Pfeil 274">
              <a:extLst>
                <a:ext uri="{FF2B5EF4-FFF2-40B4-BE49-F238E27FC236}">
                  <a16:creationId xmlns:a16="http://schemas.microsoft.com/office/drawing/2014/main" id="{41FAF39B-A085-450D-B6D4-C47F6366E829}"/>
                </a:ext>
              </a:extLst>
            </p:cNvPr>
            <p:cNvCxnSpPr>
              <a:cxnSpLocks/>
            </p:cNvCxnSpPr>
            <p:nvPr/>
          </p:nvCxnSpPr>
          <p:spPr>
            <a:xfrm>
              <a:off x="6412629" y="2655813"/>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76" name="Gerade Verbindung mit Pfeil 275">
              <a:extLst>
                <a:ext uri="{FF2B5EF4-FFF2-40B4-BE49-F238E27FC236}">
                  <a16:creationId xmlns:a16="http://schemas.microsoft.com/office/drawing/2014/main" id="{C9BBB174-A1BC-48DA-9C82-8A694E5D9388}"/>
                </a:ext>
              </a:extLst>
            </p:cNvPr>
            <p:cNvCxnSpPr>
              <a:cxnSpLocks/>
            </p:cNvCxnSpPr>
            <p:nvPr/>
          </p:nvCxnSpPr>
          <p:spPr>
            <a:xfrm>
              <a:off x="6301317" y="2766998"/>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77" name="Gerade Verbindung mit Pfeil 276">
              <a:extLst>
                <a:ext uri="{FF2B5EF4-FFF2-40B4-BE49-F238E27FC236}">
                  <a16:creationId xmlns:a16="http://schemas.microsoft.com/office/drawing/2014/main" id="{6C8C0F21-5E00-4EDA-B77D-9083E935BEA3}"/>
                </a:ext>
              </a:extLst>
            </p:cNvPr>
            <p:cNvCxnSpPr>
              <a:cxnSpLocks/>
            </p:cNvCxnSpPr>
            <p:nvPr/>
          </p:nvCxnSpPr>
          <p:spPr>
            <a:xfrm>
              <a:off x="6304305" y="2881210"/>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78" name="Gerade Verbindung mit Pfeil 277">
              <a:extLst>
                <a:ext uri="{FF2B5EF4-FFF2-40B4-BE49-F238E27FC236}">
                  <a16:creationId xmlns:a16="http://schemas.microsoft.com/office/drawing/2014/main" id="{4E1E07FD-C817-4630-A55F-7768C8E5313D}"/>
                </a:ext>
              </a:extLst>
            </p:cNvPr>
            <p:cNvCxnSpPr>
              <a:cxnSpLocks/>
            </p:cNvCxnSpPr>
            <p:nvPr/>
          </p:nvCxnSpPr>
          <p:spPr>
            <a:xfrm>
              <a:off x="6299054" y="2935705"/>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79" name="Gerade Verbindung mit Pfeil 278">
              <a:extLst>
                <a:ext uri="{FF2B5EF4-FFF2-40B4-BE49-F238E27FC236}">
                  <a16:creationId xmlns:a16="http://schemas.microsoft.com/office/drawing/2014/main" id="{BDFE1E2D-7D3E-4973-A555-CC042C335F2D}"/>
                </a:ext>
              </a:extLst>
            </p:cNvPr>
            <p:cNvCxnSpPr>
              <a:cxnSpLocks/>
            </p:cNvCxnSpPr>
            <p:nvPr/>
          </p:nvCxnSpPr>
          <p:spPr>
            <a:xfrm>
              <a:off x="6296673" y="2992293"/>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80" name="Gerade Verbindung mit Pfeil 279">
              <a:extLst>
                <a:ext uri="{FF2B5EF4-FFF2-40B4-BE49-F238E27FC236}">
                  <a16:creationId xmlns:a16="http://schemas.microsoft.com/office/drawing/2014/main" id="{9A1589A0-9B75-4330-805D-6D19B9D7A255}"/>
                </a:ext>
              </a:extLst>
            </p:cNvPr>
            <p:cNvCxnSpPr>
              <a:cxnSpLocks/>
            </p:cNvCxnSpPr>
            <p:nvPr/>
          </p:nvCxnSpPr>
          <p:spPr>
            <a:xfrm>
              <a:off x="6292349" y="3047623"/>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81" name="Gerade Verbindung mit Pfeil 280">
              <a:extLst>
                <a:ext uri="{FF2B5EF4-FFF2-40B4-BE49-F238E27FC236}">
                  <a16:creationId xmlns:a16="http://schemas.microsoft.com/office/drawing/2014/main" id="{62DE37EE-AC92-4840-A45B-22BFB563B844}"/>
                </a:ext>
              </a:extLst>
            </p:cNvPr>
            <p:cNvCxnSpPr>
              <a:cxnSpLocks/>
            </p:cNvCxnSpPr>
            <p:nvPr/>
          </p:nvCxnSpPr>
          <p:spPr>
            <a:xfrm>
              <a:off x="6292349" y="3107475"/>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82" name="Gerade Verbindung mit Pfeil 281">
              <a:extLst>
                <a:ext uri="{FF2B5EF4-FFF2-40B4-BE49-F238E27FC236}">
                  <a16:creationId xmlns:a16="http://schemas.microsoft.com/office/drawing/2014/main" id="{5DEACD63-7483-41B4-BF7A-E563623B44FF}"/>
                </a:ext>
              </a:extLst>
            </p:cNvPr>
            <p:cNvCxnSpPr>
              <a:cxnSpLocks/>
            </p:cNvCxnSpPr>
            <p:nvPr/>
          </p:nvCxnSpPr>
          <p:spPr>
            <a:xfrm>
              <a:off x="6291975" y="3162708"/>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83" name="Gerade Verbindung mit Pfeil 282">
              <a:extLst>
                <a:ext uri="{FF2B5EF4-FFF2-40B4-BE49-F238E27FC236}">
                  <a16:creationId xmlns:a16="http://schemas.microsoft.com/office/drawing/2014/main" id="{31CF648B-87B4-4761-8EA1-5A5AFC36CEC0}"/>
                </a:ext>
              </a:extLst>
            </p:cNvPr>
            <p:cNvCxnSpPr>
              <a:cxnSpLocks/>
            </p:cNvCxnSpPr>
            <p:nvPr/>
          </p:nvCxnSpPr>
          <p:spPr>
            <a:xfrm>
              <a:off x="6282835" y="3219294"/>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84" name="Gerade Verbindung mit Pfeil 283">
              <a:extLst>
                <a:ext uri="{FF2B5EF4-FFF2-40B4-BE49-F238E27FC236}">
                  <a16:creationId xmlns:a16="http://schemas.microsoft.com/office/drawing/2014/main" id="{210DC94E-D493-433C-B7FC-0B215095BD01}"/>
                </a:ext>
              </a:extLst>
            </p:cNvPr>
            <p:cNvCxnSpPr>
              <a:cxnSpLocks/>
            </p:cNvCxnSpPr>
            <p:nvPr/>
          </p:nvCxnSpPr>
          <p:spPr>
            <a:xfrm>
              <a:off x="6176302" y="3274329"/>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85" name="Gerade Verbindung mit Pfeil 284">
              <a:extLst>
                <a:ext uri="{FF2B5EF4-FFF2-40B4-BE49-F238E27FC236}">
                  <a16:creationId xmlns:a16="http://schemas.microsoft.com/office/drawing/2014/main" id="{545D9906-4553-4A18-BB65-4B4395437763}"/>
                </a:ext>
              </a:extLst>
            </p:cNvPr>
            <p:cNvCxnSpPr>
              <a:cxnSpLocks/>
            </p:cNvCxnSpPr>
            <p:nvPr/>
          </p:nvCxnSpPr>
          <p:spPr>
            <a:xfrm>
              <a:off x="6166171" y="3333681"/>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86" name="Gerade Verbindung mit Pfeil 285">
              <a:extLst>
                <a:ext uri="{FF2B5EF4-FFF2-40B4-BE49-F238E27FC236}">
                  <a16:creationId xmlns:a16="http://schemas.microsoft.com/office/drawing/2014/main" id="{50E294A9-B0DA-4757-91F2-83A221E27E01}"/>
                </a:ext>
              </a:extLst>
            </p:cNvPr>
            <p:cNvCxnSpPr>
              <a:cxnSpLocks/>
            </p:cNvCxnSpPr>
            <p:nvPr/>
          </p:nvCxnSpPr>
          <p:spPr>
            <a:xfrm>
              <a:off x="6162277" y="3388411"/>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87" name="Gerade Verbindung mit Pfeil 286">
              <a:extLst>
                <a:ext uri="{FF2B5EF4-FFF2-40B4-BE49-F238E27FC236}">
                  <a16:creationId xmlns:a16="http://schemas.microsoft.com/office/drawing/2014/main" id="{7BEEDA09-BCB7-46E2-B285-A5B5205154E6}"/>
                </a:ext>
              </a:extLst>
            </p:cNvPr>
            <p:cNvCxnSpPr>
              <a:cxnSpLocks/>
            </p:cNvCxnSpPr>
            <p:nvPr/>
          </p:nvCxnSpPr>
          <p:spPr>
            <a:xfrm>
              <a:off x="6057647" y="3445435"/>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88" name="Gerade Verbindung mit Pfeil 287">
              <a:extLst>
                <a:ext uri="{FF2B5EF4-FFF2-40B4-BE49-F238E27FC236}">
                  <a16:creationId xmlns:a16="http://schemas.microsoft.com/office/drawing/2014/main" id="{894F1799-9FBB-433D-9A61-D57DD77F2378}"/>
                </a:ext>
              </a:extLst>
            </p:cNvPr>
            <p:cNvCxnSpPr>
              <a:cxnSpLocks/>
            </p:cNvCxnSpPr>
            <p:nvPr/>
          </p:nvCxnSpPr>
          <p:spPr>
            <a:xfrm>
              <a:off x="5930625" y="3500321"/>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89" name="Gerade Verbindung mit Pfeil 288">
              <a:extLst>
                <a:ext uri="{FF2B5EF4-FFF2-40B4-BE49-F238E27FC236}">
                  <a16:creationId xmlns:a16="http://schemas.microsoft.com/office/drawing/2014/main" id="{6049C421-15F7-4105-A7C7-A9525F9D9D4E}"/>
                </a:ext>
              </a:extLst>
            </p:cNvPr>
            <p:cNvCxnSpPr>
              <a:cxnSpLocks/>
            </p:cNvCxnSpPr>
            <p:nvPr/>
          </p:nvCxnSpPr>
          <p:spPr>
            <a:xfrm>
              <a:off x="5922184" y="3560023"/>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90" name="Gerade Verbindung mit Pfeil 289">
              <a:extLst>
                <a:ext uri="{FF2B5EF4-FFF2-40B4-BE49-F238E27FC236}">
                  <a16:creationId xmlns:a16="http://schemas.microsoft.com/office/drawing/2014/main" id="{18733EB3-A9FE-4CF3-AFB9-B8076D00826B}"/>
                </a:ext>
              </a:extLst>
            </p:cNvPr>
            <p:cNvCxnSpPr>
              <a:cxnSpLocks/>
            </p:cNvCxnSpPr>
            <p:nvPr/>
          </p:nvCxnSpPr>
          <p:spPr>
            <a:xfrm>
              <a:off x="5807066" y="3615884"/>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91" name="Gerade Verbindung mit Pfeil 290">
              <a:extLst>
                <a:ext uri="{FF2B5EF4-FFF2-40B4-BE49-F238E27FC236}">
                  <a16:creationId xmlns:a16="http://schemas.microsoft.com/office/drawing/2014/main" id="{0B720F8E-4495-4C65-A0B1-67170C61FF20}"/>
                </a:ext>
              </a:extLst>
            </p:cNvPr>
            <p:cNvCxnSpPr>
              <a:cxnSpLocks/>
            </p:cNvCxnSpPr>
            <p:nvPr/>
          </p:nvCxnSpPr>
          <p:spPr>
            <a:xfrm>
              <a:off x="5218119" y="3728153"/>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92" name="Gerade Verbindung mit Pfeil 291">
              <a:extLst>
                <a:ext uri="{FF2B5EF4-FFF2-40B4-BE49-F238E27FC236}">
                  <a16:creationId xmlns:a16="http://schemas.microsoft.com/office/drawing/2014/main" id="{C10B834C-42D9-4384-9D95-E4D7EE75A6F1}"/>
                </a:ext>
              </a:extLst>
            </p:cNvPr>
            <p:cNvCxnSpPr>
              <a:cxnSpLocks/>
            </p:cNvCxnSpPr>
            <p:nvPr/>
          </p:nvCxnSpPr>
          <p:spPr>
            <a:xfrm>
              <a:off x="5104134" y="3900452"/>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cxnSp>
          <p:nvCxnSpPr>
            <p:cNvPr id="293" name="Gerade Verbindung mit Pfeil 292">
              <a:extLst>
                <a:ext uri="{FF2B5EF4-FFF2-40B4-BE49-F238E27FC236}">
                  <a16:creationId xmlns:a16="http://schemas.microsoft.com/office/drawing/2014/main" id="{9F938E50-5BED-49EC-BC9D-74746224E1FE}"/>
                </a:ext>
              </a:extLst>
            </p:cNvPr>
            <p:cNvCxnSpPr>
              <a:cxnSpLocks/>
            </p:cNvCxnSpPr>
            <p:nvPr/>
          </p:nvCxnSpPr>
          <p:spPr>
            <a:xfrm>
              <a:off x="5084915" y="4009520"/>
              <a:ext cx="99463" cy="0"/>
            </a:xfrm>
            <a:prstGeom prst="straightConnector1">
              <a:avLst/>
            </a:prstGeom>
            <a:ln>
              <a:solidFill>
                <a:schemeClr val="tx1"/>
              </a:solidFill>
              <a:headEnd type="none"/>
              <a:tailEnd type="arrow" w="sm" len="sm"/>
            </a:ln>
          </p:spPr>
          <p:style>
            <a:lnRef idx="1">
              <a:schemeClr val="accent1"/>
            </a:lnRef>
            <a:fillRef idx="0">
              <a:schemeClr val="accent1"/>
            </a:fillRef>
            <a:effectRef idx="0">
              <a:schemeClr val="accent1"/>
            </a:effectRef>
            <a:fontRef idx="minor">
              <a:schemeClr val="tx1"/>
            </a:fontRef>
          </p:style>
        </p:cxnSp>
        <p:sp>
          <p:nvSpPr>
            <p:cNvPr id="295" name="Gleichschenkliges Dreieck 294">
              <a:extLst>
                <a:ext uri="{FF2B5EF4-FFF2-40B4-BE49-F238E27FC236}">
                  <a16:creationId xmlns:a16="http://schemas.microsoft.com/office/drawing/2014/main" id="{EC837A0B-E950-48B8-A348-B41304B3F3A2}"/>
                </a:ext>
              </a:extLst>
            </p:cNvPr>
            <p:cNvSpPr/>
            <p:nvPr/>
          </p:nvSpPr>
          <p:spPr>
            <a:xfrm>
              <a:off x="6431761" y="2687359"/>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6" name="Gleichschenkliges Dreieck 295">
              <a:extLst>
                <a:ext uri="{FF2B5EF4-FFF2-40B4-BE49-F238E27FC236}">
                  <a16:creationId xmlns:a16="http://schemas.microsoft.com/office/drawing/2014/main" id="{3B53956F-25CF-40DE-9BB7-C9E32292CA99}"/>
                </a:ext>
              </a:extLst>
            </p:cNvPr>
            <p:cNvSpPr/>
            <p:nvPr/>
          </p:nvSpPr>
          <p:spPr>
            <a:xfrm>
              <a:off x="6322551" y="2801880"/>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7" name="Gleichschenkliges Dreieck 296">
              <a:extLst>
                <a:ext uri="{FF2B5EF4-FFF2-40B4-BE49-F238E27FC236}">
                  <a16:creationId xmlns:a16="http://schemas.microsoft.com/office/drawing/2014/main" id="{C5F3DE19-6735-4D97-9AC2-A58A6064A283}"/>
                </a:ext>
              </a:extLst>
            </p:cNvPr>
            <p:cNvSpPr/>
            <p:nvPr/>
          </p:nvSpPr>
          <p:spPr>
            <a:xfrm>
              <a:off x="5720000" y="3648855"/>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8" name="Gleichschenkliges Dreieck 297">
              <a:extLst>
                <a:ext uri="{FF2B5EF4-FFF2-40B4-BE49-F238E27FC236}">
                  <a16:creationId xmlns:a16="http://schemas.microsoft.com/office/drawing/2014/main" id="{3CCBEB44-85E8-49AD-A7E7-0A342810B117}"/>
                </a:ext>
              </a:extLst>
            </p:cNvPr>
            <p:cNvSpPr/>
            <p:nvPr/>
          </p:nvSpPr>
          <p:spPr>
            <a:xfrm>
              <a:off x="5232519" y="3763641"/>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9" name="Gleichschenkliges Dreieck 298">
              <a:extLst>
                <a:ext uri="{FF2B5EF4-FFF2-40B4-BE49-F238E27FC236}">
                  <a16:creationId xmlns:a16="http://schemas.microsoft.com/office/drawing/2014/main" id="{6A0F4EA7-B56D-4450-BA53-A190B24AA980}"/>
                </a:ext>
              </a:extLst>
            </p:cNvPr>
            <p:cNvSpPr/>
            <p:nvPr/>
          </p:nvSpPr>
          <p:spPr>
            <a:xfrm>
              <a:off x="5232519" y="3817822"/>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0" name="Gleichschenkliges Dreieck 299">
              <a:extLst>
                <a:ext uri="{FF2B5EF4-FFF2-40B4-BE49-F238E27FC236}">
                  <a16:creationId xmlns:a16="http://schemas.microsoft.com/office/drawing/2014/main" id="{6D73E30D-FC58-4AB4-9C96-81014436F66A}"/>
                </a:ext>
              </a:extLst>
            </p:cNvPr>
            <p:cNvSpPr/>
            <p:nvPr/>
          </p:nvSpPr>
          <p:spPr>
            <a:xfrm>
              <a:off x="5123353" y="3876036"/>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1" name="Gleichschenkliges Dreieck 300">
              <a:extLst>
                <a:ext uri="{FF2B5EF4-FFF2-40B4-BE49-F238E27FC236}">
                  <a16:creationId xmlns:a16="http://schemas.microsoft.com/office/drawing/2014/main" id="{3C226B88-4568-4558-946B-2B4BF3C2C2B8}"/>
                </a:ext>
              </a:extLst>
            </p:cNvPr>
            <p:cNvSpPr/>
            <p:nvPr/>
          </p:nvSpPr>
          <p:spPr>
            <a:xfrm>
              <a:off x="5117572" y="3930890"/>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2" name="Gleichschenkliges Dreieck 301">
              <a:extLst>
                <a:ext uri="{FF2B5EF4-FFF2-40B4-BE49-F238E27FC236}">
                  <a16:creationId xmlns:a16="http://schemas.microsoft.com/office/drawing/2014/main" id="{E597F943-4FBE-4D68-BFF9-616E81427F8F}"/>
                </a:ext>
              </a:extLst>
            </p:cNvPr>
            <p:cNvSpPr/>
            <p:nvPr/>
          </p:nvSpPr>
          <p:spPr>
            <a:xfrm>
              <a:off x="5107265" y="4042057"/>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3" name="Gleichschenkliges Dreieck 302">
              <a:extLst>
                <a:ext uri="{FF2B5EF4-FFF2-40B4-BE49-F238E27FC236}">
                  <a16:creationId xmlns:a16="http://schemas.microsoft.com/office/drawing/2014/main" id="{E72A47AD-F5E7-4DAE-8D6E-8A08FAD7CC1D}"/>
                </a:ext>
              </a:extLst>
            </p:cNvPr>
            <p:cNvSpPr/>
            <p:nvPr/>
          </p:nvSpPr>
          <p:spPr>
            <a:xfrm>
              <a:off x="4640240" y="4101198"/>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4" name="Gleichschenkliges Dreieck 303">
              <a:extLst>
                <a:ext uri="{FF2B5EF4-FFF2-40B4-BE49-F238E27FC236}">
                  <a16:creationId xmlns:a16="http://schemas.microsoft.com/office/drawing/2014/main" id="{470F84BC-9000-46FE-B16E-F89CA66FCFB1}"/>
                </a:ext>
              </a:extLst>
            </p:cNvPr>
            <p:cNvSpPr/>
            <p:nvPr/>
          </p:nvSpPr>
          <p:spPr>
            <a:xfrm>
              <a:off x="4501718" y="4158942"/>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5" name="Gleichschenkliges Dreieck 304">
              <a:extLst>
                <a:ext uri="{FF2B5EF4-FFF2-40B4-BE49-F238E27FC236}">
                  <a16:creationId xmlns:a16="http://schemas.microsoft.com/office/drawing/2014/main" id="{418D2085-1782-484D-B722-E4FE71B5DCD9}"/>
                </a:ext>
              </a:extLst>
            </p:cNvPr>
            <p:cNvSpPr/>
            <p:nvPr/>
          </p:nvSpPr>
          <p:spPr>
            <a:xfrm>
              <a:off x="4038433" y="4213854"/>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6" name="Gleichschenkliges Dreieck 305">
              <a:extLst>
                <a:ext uri="{FF2B5EF4-FFF2-40B4-BE49-F238E27FC236}">
                  <a16:creationId xmlns:a16="http://schemas.microsoft.com/office/drawing/2014/main" id="{59DF4994-136C-4D4E-AD55-3B08250C7C05}"/>
                </a:ext>
              </a:extLst>
            </p:cNvPr>
            <p:cNvSpPr/>
            <p:nvPr/>
          </p:nvSpPr>
          <p:spPr>
            <a:xfrm>
              <a:off x="3897729" y="4273661"/>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7" name="Gleichschenkliges Dreieck 306">
              <a:extLst>
                <a:ext uri="{FF2B5EF4-FFF2-40B4-BE49-F238E27FC236}">
                  <a16:creationId xmlns:a16="http://schemas.microsoft.com/office/drawing/2014/main" id="{EFBD6B03-A0DA-42B1-B495-1742250F9963}"/>
                </a:ext>
              </a:extLst>
            </p:cNvPr>
            <p:cNvSpPr/>
            <p:nvPr/>
          </p:nvSpPr>
          <p:spPr>
            <a:xfrm>
              <a:off x="3443378" y="4326202"/>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8" name="Gleichschenkliges Dreieck 307">
              <a:extLst>
                <a:ext uri="{FF2B5EF4-FFF2-40B4-BE49-F238E27FC236}">
                  <a16:creationId xmlns:a16="http://schemas.microsoft.com/office/drawing/2014/main" id="{88F89355-ACE2-47DF-B90D-FBAA0DB61940}"/>
                </a:ext>
              </a:extLst>
            </p:cNvPr>
            <p:cNvSpPr/>
            <p:nvPr/>
          </p:nvSpPr>
          <p:spPr>
            <a:xfrm>
              <a:off x="3302064" y="4382978"/>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9" name="Gleichschenkliges Dreieck 308">
              <a:extLst>
                <a:ext uri="{FF2B5EF4-FFF2-40B4-BE49-F238E27FC236}">
                  <a16:creationId xmlns:a16="http://schemas.microsoft.com/office/drawing/2014/main" id="{2F07B894-B0F2-40C0-A0BB-95C4A931CE1D}"/>
                </a:ext>
              </a:extLst>
            </p:cNvPr>
            <p:cNvSpPr/>
            <p:nvPr/>
          </p:nvSpPr>
          <p:spPr>
            <a:xfrm>
              <a:off x="2821986" y="4440583"/>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0" name="Gleichschenkliges Dreieck 309">
              <a:extLst>
                <a:ext uri="{FF2B5EF4-FFF2-40B4-BE49-F238E27FC236}">
                  <a16:creationId xmlns:a16="http://schemas.microsoft.com/office/drawing/2014/main" id="{43A33FCC-890C-432A-9522-197AA2527870}"/>
                </a:ext>
              </a:extLst>
            </p:cNvPr>
            <p:cNvSpPr/>
            <p:nvPr/>
          </p:nvSpPr>
          <p:spPr>
            <a:xfrm>
              <a:off x="2816573" y="4501060"/>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1" name="Gleichschenkliges Dreieck 310">
              <a:extLst>
                <a:ext uri="{FF2B5EF4-FFF2-40B4-BE49-F238E27FC236}">
                  <a16:creationId xmlns:a16="http://schemas.microsoft.com/office/drawing/2014/main" id="{DE55AD1E-7A71-47B6-ADAB-F91F44D1FFA8}"/>
                </a:ext>
              </a:extLst>
            </p:cNvPr>
            <p:cNvSpPr/>
            <p:nvPr/>
          </p:nvSpPr>
          <p:spPr>
            <a:xfrm>
              <a:off x="2739771" y="4556856"/>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2" name="Gleichschenkliges Dreieck 311">
              <a:extLst>
                <a:ext uri="{FF2B5EF4-FFF2-40B4-BE49-F238E27FC236}">
                  <a16:creationId xmlns:a16="http://schemas.microsoft.com/office/drawing/2014/main" id="{A770677A-BB59-4B20-8682-BF113A983CC9}"/>
                </a:ext>
              </a:extLst>
            </p:cNvPr>
            <p:cNvSpPr/>
            <p:nvPr/>
          </p:nvSpPr>
          <p:spPr>
            <a:xfrm>
              <a:off x="2699002" y="4612186"/>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3" name="Gleichschenkliges Dreieck 312">
              <a:extLst>
                <a:ext uri="{FF2B5EF4-FFF2-40B4-BE49-F238E27FC236}">
                  <a16:creationId xmlns:a16="http://schemas.microsoft.com/office/drawing/2014/main" id="{226A84BA-27B8-40AF-8A17-52768E818CEE}"/>
                </a:ext>
              </a:extLst>
            </p:cNvPr>
            <p:cNvSpPr/>
            <p:nvPr/>
          </p:nvSpPr>
          <p:spPr>
            <a:xfrm>
              <a:off x="2699002" y="4667271"/>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4" name="Gleichschenkliges Dreieck 313">
              <a:extLst>
                <a:ext uri="{FF2B5EF4-FFF2-40B4-BE49-F238E27FC236}">
                  <a16:creationId xmlns:a16="http://schemas.microsoft.com/office/drawing/2014/main" id="{427C48DB-C08D-466F-ACF9-DDA9D1BD5A8B}"/>
                </a:ext>
              </a:extLst>
            </p:cNvPr>
            <p:cNvSpPr/>
            <p:nvPr/>
          </p:nvSpPr>
          <p:spPr>
            <a:xfrm>
              <a:off x="2684416" y="4725598"/>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5" name="Gleichschenkliges Dreieck 314">
              <a:extLst>
                <a:ext uri="{FF2B5EF4-FFF2-40B4-BE49-F238E27FC236}">
                  <a16:creationId xmlns:a16="http://schemas.microsoft.com/office/drawing/2014/main" id="{641F517F-50C0-4E0A-86F3-73E6DD68F14B}"/>
                </a:ext>
              </a:extLst>
            </p:cNvPr>
            <p:cNvSpPr/>
            <p:nvPr/>
          </p:nvSpPr>
          <p:spPr>
            <a:xfrm>
              <a:off x="2095789" y="4781811"/>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6" name="Gleichschenkliges Dreieck 315">
              <a:extLst>
                <a:ext uri="{FF2B5EF4-FFF2-40B4-BE49-F238E27FC236}">
                  <a16:creationId xmlns:a16="http://schemas.microsoft.com/office/drawing/2014/main" id="{E0E8D408-B8A0-41A5-A3D5-E6427A553F10}"/>
                </a:ext>
              </a:extLst>
            </p:cNvPr>
            <p:cNvSpPr/>
            <p:nvPr/>
          </p:nvSpPr>
          <p:spPr>
            <a:xfrm>
              <a:off x="2076552" y="4836532"/>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7" name="Gleichschenkliges Dreieck 316">
              <a:extLst>
                <a:ext uri="{FF2B5EF4-FFF2-40B4-BE49-F238E27FC236}">
                  <a16:creationId xmlns:a16="http://schemas.microsoft.com/office/drawing/2014/main" id="{49F2D186-3B65-49E5-A0AC-1DB45A761F60}"/>
                </a:ext>
              </a:extLst>
            </p:cNvPr>
            <p:cNvSpPr/>
            <p:nvPr/>
          </p:nvSpPr>
          <p:spPr>
            <a:xfrm>
              <a:off x="1627066" y="4890769"/>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8" name="Gleichschenkliges Dreieck 317">
              <a:extLst>
                <a:ext uri="{FF2B5EF4-FFF2-40B4-BE49-F238E27FC236}">
                  <a16:creationId xmlns:a16="http://schemas.microsoft.com/office/drawing/2014/main" id="{BCAF9049-D538-4D7B-AA2F-5B4DDA63603C}"/>
                </a:ext>
              </a:extLst>
            </p:cNvPr>
            <p:cNvSpPr/>
            <p:nvPr/>
          </p:nvSpPr>
          <p:spPr>
            <a:xfrm>
              <a:off x="1591066" y="4950367"/>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9" name="Gleichschenkliges Dreieck 318">
              <a:extLst>
                <a:ext uri="{FF2B5EF4-FFF2-40B4-BE49-F238E27FC236}">
                  <a16:creationId xmlns:a16="http://schemas.microsoft.com/office/drawing/2014/main" id="{5A1F39F4-D08D-4AC4-86EC-18AC14AE2062}"/>
                </a:ext>
              </a:extLst>
            </p:cNvPr>
            <p:cNvSpPr/>
            <p:nvPr/>
          </p:nvSpPr>
          <p:spPr>
            <a:xfrm>
              <a:off x="1496579" y="5005737"/>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0" name="Gleichschenkliges Dreieck 319">
              <a:extLst>
                <a:ext uri="{FF2B5EF4-FFF2-40B4-BE49-F238E27FC236}">
                  <a16:creationId xmlns:a16="http://schemas.microsoft.com/office/drawing/2014/main" id="{14B3625C-3262-4250-A9F5-56A2F023B9C5}"/>
                </a:ext>
              </a:extLst>
            </p:cNvPr>
            <p:cNvSpPr/>
            <p:nvPr/>
          </p:nvSpPr>
          <p:spPr>
            <a:xfrm>
              <a:off x="1386076" y="5063377"/>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1" name="Gleichschenkliges Dreieck 320">
              <a:extLst>
                <a:ext uri="{FF2B5EF4-FFF2-40B4-BE49-F238E27FC236}">
                  <a16:creationId xmlns:a16="http://schemas.microsoft.com/office/drawing/2014/main" id="{5FAD67EB-A345-4441-8BB5-9BFDFFA109BC}"/>
                </a:ext>
              </a:extLst>
            </p:cNvPr>
            <p:cNvSpPr/>
            <p:nvPr/>
          </p:nvSpPr>
          <p:spPr>
            <a:xfrm>
              <a:off x="1369410" y="5118808"/>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2" name="Gleichschenkliges Dreieck 321">
              <a:extLst>
                <a:ext uri="{FF2B5EF4-FFF2-40B4-BE49-F238E27FC236}">
                  <a16:creationId xmlns:a16="http://schemas.microsoft.com/office/drawing/2014/main" id="{6CCE3EAF-6746-4602-92F3-D8B1598731FD}"/>
                </a:ext>
              </a:extLst>
            </p:cNvPr>
            <p:cNvSpPr/>
            <p:nvPr/>
          </p:nvSpPr>
          <p:spPr>
            <a:xfrm>
              <a:off x="1358824" y="5176163"/>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3" name="Gleichschenkliges Dreieck 322">
              <a:extLst>
                <a:ext uri="{FF2B5EF4-FFF2-40B4-BE49-F238E27FC236}">
                  <a16:creationId xmlns:a16="http://schemas.microsoft.com/office/drawing/2014/main" id="{EF8367F3-5C32-4ACF-ACD0-11149E410277}"/>
                </a:ext>
              </a:extLst>
            </p:cNvPr>
            <p:cNvSpPr/>
            <p:nvPr/>
          </p:nvSpPr>
          <p:spPr>
            <a:xfrm>
              <a:off x="1252979" y="5231250"/>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4" name="Gleichschenkliges Dreieck 323">
              <a:extLst>
                <a:ext uri="{FF2B5EF4-FFF2-40B4-BE49-F238E27FC236}">
                  <a16:creationId xmlns:a16="http://schemas.microsoft.com/office/drawing/2014/main" id="{754E9C92-8DF5-4686-9FE3-CD442FC2890B}"/>
                </a:ext>
              </a:extLst>
            </p:cNvPr>
            <p:cNvSpPr/>
            <p:nvPr/>
          </p:nvSpPr>
          <p:spPr>
            <a:xfrm>
              <a:off x="1247524" y="5291161"/>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5" name="Gleichschenkliges Dreieck 324">
              <a:extLst>
                <a:ext uri="{FF2B5EF4-FFF2-40B4-BE49-F238E27FC236}">
                  <a16:creationId xmlns:a16="http://schemas.microsoft.com/office/drawing/2014/main" id="{560FDA58-6290-48EF-B93A-8EE987449AA1}"/>
                </a:ext>
              </a:extLst>
            </p:cNvPr>
            <p:cNvSpPr/>
            <p:nvPr/>
          </p:nvSpPr>
          <p:spPr>
            <a:xfrm>
              <a:off x="1126835" y="5343844"/>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6" name="Gleichschenkliges Dreieck 325">
              <a:extLst>
                <a:ext uri="{FF2B5EF4-FFF2-40B4-BE49-F238E27FC236}">
                  <a16:creationId xmlns:a16="http://schemas.microsoft.com/office/drawing/2014/main" id="{3608B07D-B1EB-4589-9F61-6FE931DD8BF4}"/>
                </a:ext>
              </a:extLst>
            </p:cNvPr>
            <p:cNvSpPr/>
            <p:nvPr/>
          </p:nvSpPr>
          <p:spPr>
            <a:xfrm>
              <a:off x="1124540" y="5401799"/>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7" name="Gleichschenkliges Dreieck 326">
              <a:extLst>
                <a:ext uri="{FF2B5EF4-FFF2-40B4-BE49-F238E27FC236}">
                  <a16:creationId xmlns:a16="http://schemas.microsoft.com/office/drawing/2014/main" id="{A9E98078-4BC2-46B7-BF8C-DB2CD1FE4B83}"/>
                </a:ext>
              </a:extLst>
            </p:cNvPr>
            <p:cNvSpPr/>
            <p:nvPr/>
          </p:nvSpPr>
          <p:spPr>
            <a:xfrm>
              <a:off x="1000561" y="5456197"/>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8" name="Gleichschenkliges Dreieck 327">
              <a:extLst>
                <a:ext uri="{FF2B5EF4-FFF2-40B4-BE49-F238E27FC236}">
                  <a16:creationId xmlns:a16="http://schemas.microsoft.com/office/drawing/2014/main" id="{B5F23C43-60F8-4ED8-A658-16487B84C963}"/>
                </a:ext>
              </a:extLst>
            </p:cNvPr>
            <p:cNvSpPr/>
            <p:nvPr/>
          </p:nvSpPr>
          <p:spPr>
            <a:xfrm>
              <a:off x="894555" y="5514338"/>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9" name="Gleichschenkliges Dreieck 328">
              <a:extLst>
                <a:ext uri="{FF2B5EF4-FFF2-40B4-BE49-F238E27FC236}">
                  <a16:creationId xmlns:a16="http://schemas.microsoft.com/office/drawing/2014/main" id="{1F355C7B-E93C-4CDD-87C5-A584BC9B93AD}"/>
                </a:ext>
              </a:extLst>
            </p:cNvPr>
            <p:cNvSpPr/>
            <p:nvPr/>
          </p:nvSpPr>
          <p:spPr>
            <a:xfrm>
              <a:off x="887409" y="5570266"/>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0" name="Gleichschenkliges Dreieck 329">
              <a:extLst>
                <a:ext uri="{FF2B5EF4-FFF2-40B4-BE49-F238E27FC236}">
                  <a16:creationId xmlns:a16="http://schemas.microsoft.com/office/drawing/2014/main" id="{37CB2633-5C8B-4A01-AD8E-1A8C3A21CA63}"/>
                </a:ext>
              </a:extLst>
            </p:cNvPr>
            <p:cNvSpPr/>
            <p:nvPr/>
          </p:nvSpPr>
          <p:spPr>
            <a:xfrm>
              <a:off x="886775" y="5629702"/>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1" name="Gleichschenkliges Dreieck 330">
              <a:extLst>
                <a:ext uri="{FF2B5EF4-FFF2-40B4-BE49-F238E27FC236}">
                  <a16:creationId xmlns:a16="http://schemas.microsoft.com/office/drawing/2014/main" id="{ACEA1691-9BB4-430D-9EBD-9631DEECEADB}"/>
                </a:ext>
              </a:extLst>
            </p:cNvPr>
            <p:cNvSpPr/>
            <p:nvPr/>
          </p:nvSpPr>
          <p:spPr>
            <a:xfrm>
              <a:off x="760854" y="5681377"/>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2" name="Gleichschenkliges Dreieck 331">
              <a:extLst>
                <a:ext uri="{FF2B5EF4-FFF2-40B4-BE49-F238E27FC236}">
                  <a16:creationId xmlns:a16="http://schemas.microsoft.com/office/drawing/2014/main" id="{58960867-8B04-47FB-A019-74B823CFF641}"/>
                </a:ext>
              </a:extLst>
            </p:cNvPr>
            <p:cNvSpPr/>
            <p:nvPr/>
          </p:nvSpPr>
          <p:spPr>
            <a:xfrm>
              <a:off x="644108" y="5738400"/>
              <a:ext cx="43200" cy="432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Tree>
    <p:extLst>
      <p:ext uri="{BB962C8B-B14F-4D97-AF65-F5344CB8AC3E}">
        <p14:creationId xmlns:p14="http://schemas.microsoft.com/office/powerpoint/2010/main" val="1667433186"/>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D3CB0D-1E74-44CD-929F-679CD2BD82D7}"/>
              </a:ext>
            </a:extLst>
          </p:cNvPr>
          <p:cNvSpPr>
            <a:spLocks noGrp="1"/>
          </p:cNvSpPr>
          <p:nvPr>
            <p:ph type="title"/>
          </p:nvPr>
        </p:nvSpPr>
        <p:spPr/>
        <p:txBody>
          <a:bodyPr/>
          <a:lstStyle/>
          <a:p>
            <a:r>
              <a:rPr lang="en-US"/>
              <a:t>Results: PFS</a:t>
            </a:r>
          </a:p>
        </p:txBody>
      </p:sp>
      <p:sp>
        <p:nvSpPr>
          <p:cNvPr id="4" name="Footer Placeholder 3">
            <a:extLst>
              <a:ext uri="{FF2B5EF4-FFF2-40B4-BE49-F238E27FC236}">
                <a16:creationId xmlns:a16="http://schemas.microsoft.com/office/drawing/2014/main" id="{21868C43-100F-4CFE-9FFE-CC7AA5725C94}"/>
              </a:ext>
            </a:extLst>
          </p:cNvPr>
          <p:cNvSpPr>
            <a:spLocks noGrp="1"/>
          </p:cNvSpPr>
          <p:nvPr>
            <p:ph type="ftr" sz="quarter" idx="11"/>
          </p:nvPr>
        </p:nvSpPr>
        <p:spPr/>
        <p:txBody>
          <a:bodyPr/>
          <a:lstStyle/>
          <a:p>
            <a:pPr algn="just"/>
            <a:r>
              <a:rPr lang="en-US" altLang="en-US"/>
              <a:t>Note: Data to be interpreted with caution due to smaller subject number at risk. </a:t>
            </a:r>
          </a:p>
          <a:p>
            <a:pPr marL="0" marR="0" indent="0" algn="just">
              <a:spcBef>
                <a:spcPts val="0"/>
              </a:spcBef>
              <a:spcAft>
                <a:spcPts val="0"/>
              </a:spcAft>
              <a:buNone/>
            </a:pPr>
            <a:r>
              <a:rPr lang="en-US" altLang="en-US" sz="800">
                <a:latin typeface="Arial"/>
              </a:rPr>
              <a:t>cHL, classical Hodgkin lymphoma; NE, not estimable; PFS, progression-free survival;</a:t>
            </a:r>
            <a:r>
              <a:rPr lang="en-US" sz="800">
                <a:latin typeface="Arial" panose="020B0604020202020204" pitchFamily="34" charset="0"/>
                <a:cs typeface="Arial" panose="020B0604020202020204" pitchFamily="34" charset="0"/>
              </a:rPr>
              <a:t> R/R, relapsed/refractory.</a:t>
            </a:r>
            <a:endParaRPr lang="en-US" altLang="en-US" sz="800">
              <a:latin typeface="Arial"/>
            </a:endParaRPr>
          </a:p>
          <a:p>
            <a:pPr algn="just"/>
            <a:r>
              <a:rPr lang="en-GB" b="1"/>
              <a:t>Song Y et al, Abstract S207 presented at EHA 2021 </a:t>
            </a:r>
            <a:r>
              <a:rPr lang="en-US" b="1">
                <a:latin typeface="Arial" panose="020B0604020202020204" pitchFamily="34" charset="0"/>
                <a:cs typeface="Arial" panose="020B0604020202020204" pitchFamily="34" charset="0"/>
              </a:rPr>
              <a:t>and Abstract e19507 presented at ASCO 2021.</a:t>
            </a:r>
          </a:p>
        </p:txBody>
      </p:sp>
      <p:grpSp>
        <p:nvGrpSpPr>
          <p:cNvPr id="47" name="Gruppieren 46">
            <a:extLst>
              <a:ext uri="{FF2B5EF4-FFF2-40B4-BE49-F238E27FC236}">
                <a16:creationId xmlns:a16="http://schemas.microsoft.com/office/drawing/2014/main" id="{00EAB70D-8B04-43FB-82F8-E5474A242321}"/>
              </a:ext>
            </a:extLst>
          </p:cNvPr>
          <p:cNvGrpSpPr/>
          <p:nvPr/>
        </p:nvGrpSpPr>
        <p:grpSpPr>
          <a:xfrm>
            <a:off x="1584239" y="4612482"/>
            <a:ext cx="6515100" cy="54769"/>
            <a:chOff x="1440656" y="4612482"/>
            <a:chExt cx="6515100" cy="54769"/>
          </a:xfrm>
        </p:grpSpPr>
        <p:cxnSp>
          <p:nvCxnSpPr>
            <p:cNvPr id="12" name="Gerader Verbinder 11">
              <a:extLst>
                <a:ext uri="{FF2B5EF4-FFF2-40B4-BE49-F238E27FC236}">
                  <a16:creationId xmlns:a16="http://schemas.microsoft.com/office/drawing/2014/main" id="{79A1C558-7BAF-445E-A140-D9A0B456C6EF}"/>
                </a:ext>
              </a:extLst>
            </p:cNvPr>
            <p:cNvCxnSpPr>
              <a:cxnSpLocks/>
            </p:cNvCxnSpPr>
            <p:nvPr/>
          </p:nvCxnSpPr>
          <p:spPr>
            <a:xfrm>
              <a:off x="1440656" y="4612482"/>
              <a:ext cx="65151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EA896CA1-F1D6-4548-AE16-ECEDE8DF632F}"/>
                </a:ext>
              </a:extLst>
            </p:cNvPr>
            <p:cNvCxnSpPr>
              <a:cxnSpLocks/>
            </p:cNvCxnSpPr>
            <p:nvPr/>
          </p:nvCxnSpPr>
          <p:spPr>
            <a:xfrm>
              <a:off x="1574005"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D0D23E50-2480-4C9C-84AC-66F0F5E0AE1B}"/>
                </a:ext>
              </a:extLst>
            </p:cNvPr>
            <p:cNvCxnSpPr>
              <a:cxnSpLocks/>
            </p:cNvCxnSpPr>
            <p:nvPr/>
          </p:nvCxnSpPr>
          <p:spPr>
            <a:xfrm>
              <a:off x="1878805"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B7E58DF2-4650-4890-B5D1-F3B823E035C7}"/>
                </a:ext>
              </a:extLst>
            </p:cNvPr>
            <p:cNvCxnSpPr>
              <a:cxnSpLocks/>
            </p:cNvCxnSpPr>
            <p:nvPr/>
          </p:nvCxnSpPr>
          <p:spPr>
            <a:xfrm>
              <a:off x="2200274"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5064CA41-4846-4EF6-A5D8-0ED7143A5964}"/>
                </a:ext>
              </a:extLst>
            </p:cNvPr>
            <p:cNvCxnSpPr>
              <a:cxnSpLocks/>
            </p:cNvCxnSpPr>
            <p:nvPr/>
          </p:nvCxnSpPr>
          <p:spPr>
            <a:xfrm>
              <a:off x="2509837"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24D88B03-8219-4E7F-B8A1-8266C878DB44}"/>
                </a:ext>
              </a:extLst>
            </p:cNvPr>
            <p:cNvCxnSpPr>
              <a:cxnSpLocks/>
            </p:cNvCxnSpPr>
            <p:nvPr/>
          </p:nvCxnSpPr>
          <p:spPr>
            <a:xfrm>
              <a:off x="2821780"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01A2C100-3DE3-4DFD-8A45-89C203C56AEC}"/>
                </a:ext>
              </a:extLst>
            </p:cNvPr>
            <p:cNvCxnSpPr>
              <a:cxnSpLocks/>
            </p:cNvCxnSpPr>
            <p:nvPr/>
          </p:nvCxnSpPr>
          <p:spPr>
            <a:xfrm>
              <a:off x="3136106"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5F9844C2-1852-49F8-851C-C281125377DA}"/>
                </a:ext>
              </a:extLst>
            </p:cNvPr>
            <p:cNvCxnSpPr>
              <a:cxnSpLocks/>
            </p:cNvCxnSpPr>
            <p:nvPr/>
          </p:nvCxnSpPr>
          <p:spPr>
            <a:xfrm>
              <a:off x="3452813"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5957BF7B-565D-473A-93AB-41AD274BE423}"/>
                </a:ext>
              </a:extLst>
            </p:cNvPr>
            <p:cNvCxnSpPr>
              <a:cxnSpLocks/>
            </p:cNvCxnSpPr>
            <p:nvPr/>
          </p:nvCxnSpPr>
          <p:spPr>
            <a:xfrm>
              <a:off x="3767138"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B1CECB9E-502B-4E56-9F2B-781A4121A69C}"/>
                </a:ext>
              </a:extLst>
            </p:cNvPr>
            <p:cNvCxnSpPr>
              <a:cxnSpLocks/>
            </p:cNvCxnSpPr>
            <p:nvPr/>
          </p:nvCxnSpPr>
          <p:spPr>
            <a:xfrm>
              <a:off x="4081463"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1B01497E-DB04-4219-9AC9-2D88F2082DED}"/>
                </a:ext>
              </a:extLst>
            </p:cNvPr>
            <p:cNvCxnSpPr>
              <a:cxnSpLocks/>
            </p:cNvCxnSpPr>
            <p:nvPr/>
          </p:nvCxnSpPr>
          <p:spPr>
            <a:xfrm>
              <a:off x="4393407"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87F0309E-42A2-451F-9FED-59B75887B41C}"/>
                </a:ext>
              </a:extLst>
            </p:cNvPr>
            <p:cNvCxnSpPr>
              <a:cxnSpLocks/>
            </p:cNvCxnSpPr>
            <p:nvPr/>
          </p:nvCxnSpPr>
          <p:spPr>
            <a:xfrm>
              <a:off x="4698208"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0EDD30D4-145A-4711-91D7-AD1495AC8D11}"/>
                </a:ext>
              </a:extLst>
            </p:cNvPr>
            <p:cNvCxnSpPr>
              <a:cxnSpLocks/>
            </p:cNvCxnSpPr>
            <p:nvPr/>
          </p:nvCxnSpPr>
          <p:spPr>
            <a:xfrm>
              <a:off x="5012532"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E748DB98-3346-4091-B5B1-28923B5F4EBD}"/>
                </a:ext>
              </a:extLst>
            </p:cNvPr>
            <p:cNvCxnSpPr>
              <a:cxnSpLocks/>
            </p:cNvCxnSpPr>
            <p:nvPr/>
          </p:nvCxnSpPr>
          <p:spPr>
            <a:xfrm>
              <a:off x="5324476"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0DDD6ADB-8B0F-4DBE-8912-816E212ECD16}"/>
                </a:ext>
              </a:extLst>
            </p:cNvPr>
            <p:cNvCxnSpPr>
              <a:cxnSpLocks/>
            </p:cNvCxnSpPr>
            <p:nvPr/>
          </p:nvCxnSpPr>
          <p:spPr>
            <a:xfrm>
              <a:off x="5641182"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E50EA417-5928-4064-B022-BB3B4175D880}"/>
                </a:ext>
              </a:extLst>
            </p:cNvPr>
            <p:cNvCxnSpPr>
              <a:cxnSpLocks/>
            </p:cNvCxnSpPr>
            <p:nvPr/>
          </p:nvCxnSpPr>
          <p:spPr>
            <a:xfrm>
              <a:off x="5956300"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77E7FCA3-E913-4D56-833B-0DBFA8D44EDB}"/>
                </a:ext>
              </a:extLst>
            </p:cNvPr>
            <p:cNvCxnSpPr>
              <a:cxnSpLocks/>
            </p:cNvCxnSpPr>
            <p:nvPr/>
          </p:nvCxnSpPr>
          <p:spPr>
            <a:xfrm>
              <a:off x="6268245"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1DD07F25-A48B-4D8C-8DB4-1E83E5D6A54E}"/>
                </a:ext>
              </a:extLst>
            </p:cNvPr>
            <p:cNvCxnSpPr>
              <a:cxnSpLocks/>
            </p:cNvCxnSpPr>
            <p:nvPr/>
          </p:nvCxnSpPr>
          <p:spPr>
            <a:xfrm>
              <a:off x="6582570"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3B0D8CA0-0BF9-4F32-927F-2C034507D33C}"/>
                </a:ext>
              </a:extLst>
            </p:cNvPr>
            <p:cNvCxnSpPr>
              <a:cxnSpLocks/>
            </p:cNvCxnSpPr>
            <p:nvPr/>
          </p:nvCxnSpPr>
          <p:spPr>
            <a:xfrm>
              <a:off x="6892133"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0DEF8DD5-E9EE-4B89-BD0B-5BD5D6801F75}"/>
                </a:ext>
              </a:extLst>
            </p:cNvPr>
            <p:cNvCxnSpPr>
              <a:cxnSpLocks/>
            </p:cNvCxnSpPr>
            <p:nvPr/>
          </p:nvCxnSpPr>
          <p:spPr>
            <a:xfrm>
              <a:off x="7199315"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3D89C872-0EF9-431A-8EBA-CBAEC67732DE}"/>
                </a:ext>
              </a:extLst>
            </p:cNvPr>
            <p:cNvCxnSpPr>
              <a:cxnSpLocks/>
            </p:cNvCxnSpPr>
            <p:nvPr/>
          </p:nvCxnSpPr>
          <p:spPr>
            <a:xfrm>
              <a:off x="7516021"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36D50BE0-4D58-417B-B5B0-E2EE77F0C501}"/>
                </a:ext>
              </a:extLst>
            </p:cNvPr>
            <p:cNvCxnSpPr>
              <a:cxnSpLocks/>
            </p:cNvCxnSpPr>
            <p:nvPr/>
          </p:nvCxnSpPr>
          <p:spPr>
            <a:xfrm>
              <a:off x="7837490" y="4612482"/>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5" name="Textfeld 54">
            <a:extLst>
              <a:ext uri="{FF2B5EF4-FFF2-40B4-BE49-F238E27FC236}">
                <a16:creationId xmlns:a16="http://schemas.microsoft.com/office/drawing/2014/main" id="{310EEFE9-A205-400B-A0EA-71AF4B3D4D0B}"/>
              </a:ext>
            </a:extLst>
          </p:cNvPr>
          <p:cNvSpPr txBox="1"/>
          <p:nvPr/>
        </p:nvSpPr>
        <p:spPr>
          <a:xfrm>
            <a:off x="1584192" y="4615645"/>
            <a:ext cx="269626" cy="276999"/>
          </a:xfrm>
          <a:prstGeom prst="rect">
            <a:avLst/>
          </a:prstGeom>
          <a:noFill/>
        </p:spPr>
        <p:txBody>
          <a:bodyPr wrap="none" rtlCol="0">
            <a:spAutoFit/>
          </a:bodyPr>
          <a:lstStyle/>
          <a:p>
            <a:pPr algn="ctr"/>
            <a:r>
              <a:rPr lang="de-DE" sz="1200"/>
              <a:t>0</a:t>
            </a:r>
          </a:p>
        </p:txBody>
      </p:sp>
      <p:sp>
        <p:nvSpPr>
          <p:cNvPr id="56" name="Textfeld 55">
            <a:extLst>
              <a:ext uri="{FF2B5EF4-FFF2-40B4-BE49-F238E27FC236}">
                <a16:creationId xmlns:a16="http://schemas.microsoft.com/office/drawing/2014/main" id="{6E0BB484-91FA-469A-966A-4A59C597A395}"/>
              </a:ext>
            </a:extLst>
          </p:cNvPr>
          <p:cNvSpPr txBox="1"/>
          <p:nvPr/>
        </p:nvSpPr>
        <p:spPr>
          <a:xfrm>
            <a:off x="1886810" y="4615645"/>
            <a:ext cx="269626" cy="276999"/>
          </a:xfrm>
          <a:prstGeom prst="rect">
            <a:avLst/>
          </a:prstGeom>
          <a:noFill/>
        </p:spPr>
        <p:txBody>
          <a:bodyPr wrap="none" rtlCol="0">
            <a:spAutoFit/>
          </a:bodyPr>
          <a:lstStyle/>
          <a:p>
            <a:pPr algn="ctr"/>
            <a:r>
              <a:rPr lang="de-DE" sz="1200"/>
              <a:t>2</a:t>
            </a:r>
          </a:p>
        </p:txBody>
      </p:sp>
      <p:sp>
        <p:nvSpPr>
          <p:cNvPr id="57" name="Textfeld 56">
            <a:extLst>
              <a:ext uri="{FF2B5EF4-FFF2-40B4-BE49-F238E27FC236}">
                <a16:creationId xmlns:a16="http://schemas.microsoft.com/office/drawing/2014/main" id="{BEC0BCDA-7AC8-4C7F-94C1-CCAC0193CE85}"/>
              </a:ext>
            </a:extLst>
          </p:cNvPr>
          <p:cNvSpPr txBox="1"/>
          <p:nvPr/>
        </p:nvSpPr>
        <p:spPr>
          <a:xfrm>
            <a:off x="2208276" y="4615207"/>
            <a:ext cx="269626" cy="276999"/>
          </a:xfrm>
          <a:prstGeom prst="rect">
            <a:avLst/>
          </a:prstGeom>
          <a:noFill/>
        </p:spPr>
        <p:txBody>
          <a:bodyPr wrap="none" rtlCol="0">
            <a:spAutoFit/>
          </a:bodyPr>
          <a:lstStyle/>
          <a:p>
            <a:pPr algn="ctr"/>
            <a:r>
              <a:rPr lang="de-DE" sz="1200"/>
              <a:t>4</a:t>
            </a:r>
          </a:p>
        </p:txBody>
      </p:sp>
      <p:sp>
        <p:nvSpPr>
          <p:cNvPr id="58" name="Textfeld 57">
            <a:extLst>
              <a:ext uri="{FF2B5EF4-FFF2-40B4-BE49-F238E27FC236}">
                <a16:creationId xmlns:a16="http://schemas.microsoft.com/office/drawing/2014/main" id="{172A80D3-5164-46DE-8776-F7F0ACCF0232}"/>
              </a:ext>
            </a:extLst>
          </p:cNvPr>
          <p:cNvSpPr txBox="1"/>
          <p:nvPr/>
        </p:nvSpPr>
        <p:spPr>
          <a:xfrm>
            <a:off x="2519920" y="4615207"/>
            <a:ext cx="269626" cy="276999"/>
          </a:xfrm>
          <a:prstGeom prst="rect">
            <a:avLst/>
          </a:prstGeom>
          <a:noFill/>
        </p:spPr>
        <p:txBody>
          <a:bodyPr wrap="none" rtlCol="0">
            <a:spAutoFit/>
          </a:bodyPr>
          <a:lstStyle/>
          <a:p>
            <a:pPr algn="ctr"/>
            <a:r>
              <a:rPr lang="de-DE" sz="1200"/>
              <a:t>6</a:t>
            </a:r>
          </a:p>
        </p:txBody>
      </p:sp>
      <p:sp>
        <p:nvSpPr>
          <p:cNvPr id="59" name="Textfeld 58">
            <a:extLst>
              <a:ext uri="{FF2B5EF4-FFF2-40B4-BE49-F238E27FC236}">
                <a16:creationId xmlns:a16="http://schemas.microsoft.com/office/drawing/2014/main" id="{A2DE3521-0C98-4B46-A849-D1464B17E8C6}"/>
              </a:ext>
            </a:extLst>
          </p:cNvPr>
          <p:cNvSpPr txBox="1"/>
          <p:nvPr/>
        </p:nvSpPr>
        <p:spPr>
          <a:xfrm>
            <a:off x="2832140" y="4613904"/>
            <a:ext cx="269626" cy="276999"/>
          </a:xfrm>
          <a:prstGeom prst="rect">
            <a:avLst/>
          </a:prstGeom>
          <a:noFill/>
        </p:spPr>
        <p:txBody>
          <a:bodyPr wrap="none" rtlCol="0">
            <a:spAutoFit/>
          </a:bodyPr>
          <a:lstStyle/>
          <a:p>
            <a:pPr algn="ctr"/>
            <a:r>
              <a:rPr lang="de-DE" sz="1200"/>
              <a:t>8</a:t>
            </a:r>
          </a:p>
        </p:txBody>
      </p:sp>
      <p:sp>
        <p:nvSpPr>
          <p:cNvPr id="60" name="Textfeld 59">
            <a:extLst>
              <a:ext uri="{FF2B5EF4-FFF2-40B4-BE49-F238E27FC236}">
                <a16:creationId xmlns:a16="http://schemas.microsoft.com/office/drawing/2014/main" id="{1B2BD63F-447D-4DD6-9D8B-2516987E3C02}"/>
              </a:ext>
            </a:extLst>
          </p:cNvPr>
          <p:cNvSpPr txBox="1"/>
          <p:nvPr/>
        </p:nvSpPr>
        <p:spPr>
          <a:xfrm>
            <a:off x="3102877" y="4614542"/>
            <a:ext cx="354585" cy="276999"/>
          </a:xfrm>
          <a:prstGeom prst="rect">
            <a:avLst/>
          </a:prstGeom>
          <a:noFill/>
        </p:spPr>
        <p:txBody>
          <a:bodyPr wrap="none" rtlCol="0">
            <a:spAutoFit/>
          </a:bodyPr>
          <a:lstStyle/>
          <a:p>
            <a:pPr algn="ctr"/>
            <a:r>
              <a:rPr lang="de-DE" sz="1200"/>
              <a:t>10</a:t>
            </a:r>
          </a:p>
        </p:txBody>
      </p:sp>
      <p:sp>
        <p:nvSpPr>
          <p:cNvPr id="61" name="Textfeld 60">
            <a:extLst>
              <a:ext uri="{FF2B5EF4-FFF2-40B4-BE49-F238E27FC236}">
                <a16:creationId xmlns:a16="http://schemas.microsoft.com/office/drawing/2014/main" id="{7CEFB0AD-BDFA-41AF-9259-F26AE000D269}"/>
              </a:ext>
            </a:extLst>
          </p:cNvPr>
          <p:cNvSpPr txBox="1"/>
          <p:nvPr/>
        </p:nvSpPr>
        <p:spPr>
          <a:xfrm>
            <a:off x="3415950" y="4615370"/>
            <a:ext cx="354585" cy="276999"/>
          </a:xfrm>
          <a:prstGeom prst="rect">
            <a:avLst/>
          </a:prstGeom>
          <a:noFill/>
        </p:spPr>
        <p:txBody>
          <a:bodyPr wrap="none" rtlCol="0">
            <a:spAutoFit/>
          </a:bodyPr>
          <a:lstStyle/>
          <a:p>
            <a:pPr algn="ctr"/>
            <a:r>
              <a:rPr lang="de-DE" sz="1200"/>
              <a:t>12</a:t>
            </a:r>
          </a:p>
        </p:txBody>
      </p:sp>
      <p:sp>
        <p:nvSpPr>
          <p:cNvPr id="62" name="Textfeld 61">
            <a:extLst>
              <a:ext uri="{FF2B5EF4-FFF2-40B4-BE49-F238E27FC236}">
                <a16:creationId xmlns:a16="http://schemas.microsoft.com/office/drawing/2014/main" id="{1F59FEC7-AC54-45D9-8689-3926F312C48B}"/>
              </a:ext>
            </a:extLst>
          </p:cNvPr>
          <p:cNvSpPr txBox="1"/>
          <p:nvPr/>
        </p:nvSpPr>
        <p:spPr>
          <a:xfrm>
            <a:off x="3735018" y="4617146"/>
            <a:ext cx="354585" cy="276999"/>
          </a:xfrm>
          <a:prstGeom prst="rect">
            <a:avLst/>
          </a:prstGeom>
          <a:noFill/>
        </p:spPr>
        <p:txBody>
          <a:bodyPr wrap="none" rtlCol="0">
            <a:spAutoFit/>
          </a:bodyPr>
          <a:lstStyle/>
          <a:p>
            <a:pPr algn="ctr"/>
            <a:r>
              <a:rPr lang="de-DE" sz="1200"/>
              <a:t>14</a:t>
            </a:r>
          </a:p>
        </p:txBody>
      </p:sp>
      <p:sp>
        <p:nvSpPr>
          <p:cNvPr id="63" name="Textfeld 62">
            <a:extLst>
              <a:ext uri="{FF2B5EF4-FFF2-40B4-BE49-F238E27FC236}">
                <a16:creationId xmlns:a16="http://schemas.microsoft.com/office/drawing/2014/main" id="{719761AB-B890-4494-911F-E4764BC89E1F}"/>
              </a:ext>
            </a:extLst>
          </p:cNvPr>
          <p:cNvSpPr txBox="1"/>
          <p:nvPr/>
        </p:nvSpPr>
        <p:spPr>
          <a:xfrm>
            <a:off x="4045373" y="4614608"/>
            <a:ext cx="354585" cy="276999"/>
          </a:xfrm>
          <a:prstGeom prst="rect">
            <a:avLst/>
          </a:prstGeom>
          <a:noFill/>
        </p:spPr>
        <p:txBody>
          <a:bodyPr wrap="none" rtlCol="0">
            <a:spAutoFit/>
          </a:bodyPr>
          <a:lstStyle/>
          <a:p>
            <a:pPr algn="ctr"/>
            <a:r>
              <a:rPr lang="de-DE" sz="1200"/>
              <a:t>16</a:t>
            </a:r>
          </a:p>
        </p:txBody>
      </p:sp>
      <p:sp>
        <p:nvSpPr>
          <p:cNvPr id="64" name="Textfeld 63">
            <a:extLst>
              <a:ext uri="{FF2B5EF4-FFF2-40B4-BE49-F238E27FC236}">
                <a16:creationId xmlns:a16="http://schemas.microsoft.com/office/drawing/2014/main" id="{6EA97DC4-DC44-4908-80DD-01C01B78618B}"/>
              </a:ext>
            </a:extLst>
          </p:cNvPr>
          <p:cNvSpPr txBox="1"/>
          <p:nvPr/>
        </p:nvSpPr>
        <p:spPr>
          <a:xfrm>
            <a:off x="4357634" y="4617145"/>
            <a:ext cx="354585" cy="276999"/>
          </a:xfrm>
          <a:prstGeom prst="rect">
            <a:avLst/>
          </a:prstGeom>
          <a:noFill/>
        </p:spPr>
        <p:txBody>
          <a:bodyPr wrap="none" rtlCol="0">
            <a:spAutoFit/>
          </a:bodyPr>
          <a:lstStyle/>
          <a:p>
            <a:pPr algn="ctr"/>
            <a:r>
              <a:rPr lang="de-DE" sz="1200"/>
              <a:t>18</a:t>
            </a:r>
          </a:p>
        </p:txBody>
      </p:sp>
      <p:sp>
        <p:nvSpPr>
          <p:cNvPr id="65" name="Textfeld 64">
            <a:extLst>
              <a:ext uri="{FF2B5EF4-FFF2-40B4-BE49-F238E27FC236}">
                <a16:creationId xmlns:a16="http://schemas.microsoft.com/office/drawing/2014/main" id="{53F5AB05-9C3B-4BF4-A481-4EF7FEC18F47}"/>
              </a:ext>
            </a:extLst>
          </p:cNvPr>
          <p:cNvSpPr txBox="1"/>
          <p:nvPr/>
        </p:nvSpPr>
        <p:spPr>
          <a:xfrm>
            <a:off x="4664089" y="4615252"/>
            <a:ext cx="354585" cy="276999"/>
          </a:xfrm>
          <a:prstGeom prst="rect">
            <a:avLst/>
          </a:prstGeom>
          <a:noFill/>
        </p:spPr>
        <p:txBody>
          <a:bodyPr wrap="none" rtlCol="0">
            <a:spAutoFit/>
          </a:bodyPr>
          <a:lstStyle/>
          <a:p>
            <a:pPr algn="ctr"/>
            <a:r>
              <a:rPr lang="de-DE" sz="1200"/>
              <a:t>20</a:t>
            </a:r>
          </a:p>
        </p:txBody>
      </p:sp>
      <p:sp>
        <p:nvSpPr>
          <p:cNvPr id="66" name="Textfeld 65">
            <a:extLst>
              <a:ext uri="{FF2B5EF4-FFF2-40B4-BE49-F238E27FC236}">
                <a16:creationId xmlns:a16="http://schemas.microsoft.com/office/drawing/2014/main" id="{4BF5BA1E-B086-4121-9930-E538E99BE577}"/>
              </a:ext>
            </a:extLst>
          </p:cNvPr>
          <p:cNvSpPr txBox="1"/>
          <p:nvPr/>
        </p:nvSpPr>
        <p:spPr>
          <a:xfrm>
            <a:off x="4975716" y="4615010"/>
            <a:ext cx="354585" cy="276999"/>
          </a:xfrm>
          <a:prstGeom prst="rect">
            <a:avLst/>
          </a:prstGeom>
          <a:noFill/>
        </p:spPr>
        <p:txBody>
          <a:bodyPr wrap="none" rtlCol="0">
            <a:spAutoFit/>
          </a:bodyPr>
          <a:lstStyle/>
          <a:p>
            <a:pPr algn="ctr"/>
            <a:r>
              <a:rPr lang="de-DE" sz="1200"/>
              <a:t>22</a:t>
            </a:r>
          </a:p>
        </p:txBody>
      </p:sp>
      <p:sp>
        <p:nvSpPr>
          <p:cNvPr id="67" name="Textfeld 66">
            <a:extLst>
              <a:ext uri="{FF2B5EF4-FFF2-40B4-BE49-F238E27FC236}">
                <a16:creationId xmlns:a16="http://schemas.microsoft.com/office/drawing/2014/main" id="{264F568F-7E4A-4AA2-BDB0-6CF119B4F36A}"/>
              </a:ext>
            </a:extLst>
          </p:cNvPr>
          <p:cNvSpPr txBox="1"/>
          <p:nvPr/>
        </p:nvSpPr>
        <p:spPr>
          <a:xfrm>
            <a:off x="5285279" y="4619626"/>
            <a:ext cx="354585" cy="276999"/>
          </a:xfrm>
          <a:prstGeom prst="rect">
            <a:avLst/>
          </a:prstGeom>
          <a:noFill/>
        </p:spPr>
        <p:txBody>
          <a:bodyPr wrap="none" rtlCol="0">
            <a:spAutoFit/>
          </a:bodyPr>
          <a:lstStyle/>
          <a:p>
            <a:pPr algn="ctr"/>
            <a:r>
              <a:rPr lang="de-DE" sz="1200"/>
              <a:t>24</a:t>
            </a:r>
          </a:p>
        </p:txBody>
      </p:sp>
      <p:sp>
        <p:nvSpPr>
          <p:cNvPr id="68" name="Textfeld 67">
            <a:extLst>
              <a:ext uri="{FF2B5EF4-FFF2-40B4-BE49-F238E27FC236}">
                <a16:creationId xmlns:a16="http://schemas.microsoft.com/office/drawing/2014/main" id="{067E9607-7266-4155-9C0F-95A4630EEE7E}"/>
              </a:ext>
            </a:extLst>
          </p:cNvPr>
          <p:cNvSpPr txBox="1"/>
          <p:nvPr/>
        </p:nvSpPr>
        <p:spPr>
          <a:xfrm>
            <a:off x="5601985" y="4619527"/>
            <a:ext cx="354585" cy="276999"/>
          </a:xfrm>
          <a:prstGeom prst="rect">
            <a:avLst/>
          </a:prstGeom>
          <a:noFill/>
        </p:spPr>
        <p:txBody>
          <a:bodyPr wrap="none" rtlCol="0">
            <a:spAutoFit/>
          </a:bodyPr>
          <a:lstStyle/>
          <a:p>
            <a:pPr algn="ctr"/>
            <a:r>
              <a:rPr lang="de-DE" sz="1200"/>
              <a:t>26</a:t>
            </a:r>
          </a:p>
        </p:txBody>
      </p:sp>
      <p:sp>
        <p:nvSpPr>
          <p:cNvPr id="69" name="Textfeld 68">
            <a:extLst>
              <a:ext uri="{FF2B5EF4-FFF2-40B4-BE49-F238E27FC236}">
                <a16:creationId xmlns:a16="http://schemas.microsoft.com/office/drawing/2014/main" id="{F6034670-0ECA-49A6-81E1-D895799E4F8E}"/>
              </a:ext>
            </a:extLst>
          </p:cNvPr>
          <p:cNvSpPr txBox="1"/>
          <p:nvPr/>
        </p:nvSpPr>
        <p:spPr>
          <a:xfrm>
            <a:off x="5919485" y="4616056"/>
            <a:ext cx="354585" cy="276999"/>
          </a:xfrm>
          <a:prstGeom prst="rect">
            <a:avLst/>
          </a:prstGeom>
          <a:noFill/>
        </p:spPr>
        <p:txBody>
          <a:bodyPr wrap="none" rtlCol="0">
            <a:spAutoFit/>
          </a:bodyPr>
          <a:lstStyle/>
          <a:p>
            <a:pPr algn="ctr"/>
            <a:r>
              <a:rPr lang="de-DE" sz="1200"/>
              <a:t>28</a:t>
            </a:r>
          </a:p>
        </p:txBody>
      </p:sp>
      <p:sp>
        <p:nvSpPr>
          <p:cNvPr id="70" name="Textfeld 69">
            <a:extLst>
              <a:ext uri="{FF2B5EF4-FFF2-40B4-BE49-F238E27FC236}">
                <a16:creationId xmlns:a16="http://schemas.microsoft.com/office/drawing/2014/main" id="{B841626C-F384-430F-BA42-74AE88E000F7}"/>
              </a:ext>
            </a:extLst>
          </p:cNvPr>
          <p:cNvSpPr txBox="1"/>
          <p:nvPr/>
        </p:nvSpPr>
        <p:spPr>
          <a:xfrm>
            <a:off x="6236522" y="4617244"/>
            <a:ext cx="354585" cy="276999"/>
          </a:xfrm>
          <a:prstGeom prst="rect">
            <a:avLst/>
          </a:prstGeom>
          <a:noFill/>
        </p:spPr>
        <p:txBody>
          <a:bodyPr wrap="none" rtlCol="0">
            <a:spAutoFit/>
          </a:bodyPr>
          <a:lstStyle/>
          <a:p>
            <a:pPr algn="ctr"/>
            <a:r>
              <a:rPr lang="de-DE" sz="1200"/>
              <a:t>30</a:t>
            </a:r>
          </a:p>
        </p:txBody>
      </p:sp>
      <p:sp>
        <p:nvSpPr>
          <p:cNvPr id="71" name="Textfeld 70">
            <a:extLst>
              <a:ext uri="{FF2B5EF4-FFF2-40B4-BE49-F238E27FC236}">
                <a16:creationId xmlns:a16="http://schemas.microsoft.com/office/drawing/2014/main" id="{EBFA1C22-3714-4FF4-AE0D-5ADDFE32404A}"/>
              </a:ext>
            </a:extLst>
          </p:cNvPr>
          <p:cNvSpPr txBox="1"/>
          <p:nvPr/>
        </p:nvSpPr>
        <p:spPr>
          <a:xfrm>
            <a:off x="6542343" y="4615254"/>
            <a:ext cx="354585" cy="276999"/>
          </a:xfrm>
          <a:prstGeom prst="rect">
            <a:avLst/>
          </a:prstGeom>
          <a:noFill/>
        </p:spPr>
        <p:txBody>
          <a:bodyPr wrap="none" rtlCol="0">
            <a:spAutoFit/>
          </a:bodyPr>
          <a:lstStyle/>
          <a:p>
            <a:pPr algn="ctr"/>
            <a:r>
              <a:rPr lang="de-DE" sz="1200"/>
              <a:t>32</a:t>
            </a:r>
          </a:p>
        </p:txBody>
      </p:sp>
      <p:sp>
        <p:nvSpPr>
          <p:cNvPr id="72" name="Textfeld 71">
            <a:extLst>
              <a:ext uri="{FF2B5EF4-FFF2-40B4-BE49-F238E27FC236}">
                <a16:creationId xmlns:a16="http://schemas.microsoft.com/office/drawing/2014/main" id="{FADCDF3E-EB0B-4E67-99E4-2D0BA273BA9E}"/>
              </a:ext>
            </a:extLst>
          </p:cNvPr>
          <p:cNvSpPr txBox="1"/>
          <p:nvPr/>
        </p:nvSpPr>
        <p:spPr>
          <a:xfrm>
            <a:off x="6851702" y="4614863"/>
            <a:ext cx="354585" cy="276999"/>
          </a:xfrm>
          <a:prstGeom prst="rect">
            <a:avLst/>
          </a:prstGeom>
          <a:noFill/>
        </p:spPr>
        <p:txBody>
          <a:bodyPr wrap="none" rtlCol="0">
            <a:spAutoFit/>
          </a:bodyPr>
          <a:lstStyle/>
          <a:p>
            <a:pPr algn="ctr"/>
            <a:r>
              <a:rPr lang="de-DE" sz="1200"/>
              <a:t>34</a:t>
            </a:r>
          </a:p>
        </p:txBody>
      </p:sp>
      <p:sp>
        <p:nvSpPr>
          <p:cNvPr id="73" name="Textfeld 72">
            <a:extLst>
              <a:ext uri="{FF2B5EF4-FFF2-40B4-BE49-F238E27FC236}">
                <a16:creationId xmlns:a16="http://schemas.microsoft.com/office/drawing/2014/main" id="{75BD55CD-9D65-4468-8797-FA2EDCD3AB15}"/>
              </a:ext>
            </a:extLst>
          </p:cNvPr>
          <p:cNvSpPr txBox="1"/>
          <p:nvPr/>
        </p:nvSpPr>
        <p:spPr>
          <a:xfrm>
            <a:off x="7158819" y="4615255"/>
            <a:ext cx="354585" cy="276999"/>
          </a:xfrm>
          <a:prstGeom prst="rect">
            <a:avLst/>
          </a:prstGeom>
          <a:noFill/>
        </p:spPr>
        <p:txBody>
          <a:bodyPr wrap="none" rtlCol="0">
            <a:spAutoFit/>
          </a:bodyPr>
          <a:lstStyle/>
          <a:p>
            <a:pPr algn="ctr"/>
            <a:r>
              <a:rPr lang="de-DE" sz="1200"/>
              <a:t>36</a:t>
            </a:r>
          </a:p>
        </p:txBody>
      </p:sp>
      <p:sp>
        <p:nvSpPr>
          <p:cNvPr id="74" name="Textfeld 73">
            <a:extLst>
              <a:ext uri="{FF2B5EF4-FFF2-40B4-BE49-F238E27FC236}">
                <a16:creationId xmlns:a16="http://schemas.microsoft.com/office/drawing/2014/main" id="{226CB6A9-CCF4-4CF3-BD0C-85672474DFBB}"/>
              </a:ext>
            </a:extLst>
          </p:cNvPr>
          <p:cNvSpPr txBox="1"/>
          <p:nvPr/>
        </p:nvSpPr>
        <p:spPr>
          <a:xfrm>
            <a:off x="7477906" y="4616333"/>
            <a:ext cx="354585" cy="276999"/>
          </a:xfrm>
          <a:prstGeom prst="rect">
            <a:avLst/>
          </a:prstGeom>
          <a:noFill/>
        </p:spPr>
        <p:txBody>
          <a:bodyPr wrap="none" rtlCol="0">
            <a:spAutoFit/>
          </a:bodyPr>
          <a:lstStyle/>
          <a:p>
            <a:pPr algn="ctr"/>
            <a:r>
              <a:rPr lang="de-DE" sz="1200"/>
              <a:t>38</a:t>
            </a:r>
          </a:p>
        </p:txBody>
      </p:sp>
      <p:sp>
        <p:nvSpPr>
          <p:cNvPr id="75" name="Textfeld 74">
            <a:extLst>
              <a:ext uri="{FF2B5EF4-FFF2-40B4-BE49-F238E27FC236}">
                <a16:creationId xmlns:a16="http://schemas.microsoft.com/office/drawing/2014/main" id="{7205E614-77F8-4AF0-B1A6-3838128B8A52}"/>
              </a:ext>
            </a:extLst>
          </p:cNvPr>
          <p:cNvSpPr txBox="1"/>
          <p:nvPr/>
        </p:nvSpPr>
        <p:spPr>
          <a:xfrm>
            <a:off x="7795210" y="4611683"/>
            <a:ext cx="354585" cy="276999"/>
          </a:xfrm>
          <a:prstGeom prst="rect">
            <a:avLst/>
          </a:prstGeom>
          <a:noFill/>
        </p:spPr>
        <p:txBody>
          <a:bodyPr wrap="none" rtlCol="0">
            <a:spAutoFit/>
          </a:bodyPr>
          <a:lstStyle/>
          <a:p>
            <a:pPr algn="ctr"/>
            <a:r>
              <a:rPr lang="de-DE" sz="1200"/>
              <a:t>40</a:t>
            </a:r>
          </a:p>
        </p:txBody>
      </p:sp>
      <p:sp>
        <p:nvSpPr>
          <p:cNvPr id="77" name="Textfeld 76">
            <a:extLst>
              <a:ext uri="{FF2B5EF4-FFF2-40B4-BE49-F238E27FC236}">
                <a16:creationId xmlns:a16="http://schemas.microsoft.com/office/drawing/2014/main" id="{241F9ADA-1690-4BDC-92FE-D67FDAF6D780}"/>
              </a:ext>
            </a:extLst>
          </p:cNvPr>
          <p:cNvSpPr txBox="1"/>
          <p:nvPr/>
        </p:nvSpPr>
        <p:spPr>
          <a:xfrm>
            <a:off x="4473015" y="4893603"/>
            <a:ext cx="732893" cy="276999"/>
          </a:xfrm>
          <a:prstGeom prst="rect">
            <a:avLst/>
          </a:prstGeom>
          <a:noFill/>
        </p:spPr>
        <p:txBody>
          <a:bodyPr wrap="none" rtlCol="0">
            <a:spAutoFit/>
          </a:bodyPr>
          <a:lstStyle/>
          <a:p>
            <a:pPr algn="ctr"/>
            <a:r>
              <a:rPr lang="de-DE" sz="1200" b="1" err="1"/>
              <a:t>Months</a:t>
            </a:r>
            <a:endParaRPr lang="de-DE" sz="1200" b="1"/>
          </a:p>
        </p:txBody>
      </p:sp>
      <p:grpSp>
        <p:nvGrpSpPr>
          <p:cNvPr id="23" name="Gruppieren 22">
            <a:extLst>
              <a:ext uri="{FF2B5EF4-FFF2-40B4-BE49-F238E27FC236}">
                <a16:creationId xmlns:a16="http://schemas.microsoft.com/office/drawing/2014/main" id="{AC2D3FE4-E78E-4B22-8720-85206AEDD125}"/>
              </a:ext>
            </a:extLst>
          </p:cNvPr>
          <p:cNvGrpSpPr/>
          <p:nvPr/>
        </p:nvGrpSpPr>
        <p:grpSpPr>
          <a:xfrm>
            <a:off x="1534604" y="1808163"/>
            <a:ext cx="61912" cy="2816225"/>
            <a:chOff x="1385888" y="1808163"/>
            <a:chExt cx="61912" cy="2816225"/>
          </a:xfrm>
        </p:grpSpPr>
        <p:cxnSp>
          <p:nvCxnSpPr>
            <p:cNvPr id="6" name="Gerader Verbinder 5">
              <a:extLst>
                <a:ext uri="{FF2B5EF4-FFF2-40B4-BE49-F238E27FC236}">
                  <a16:creationId xmlns:a16="http://schemas.microsoft.com/office/drawing/2014/main" id="{0754CB77-C7F5-426A-B28C-3FA96FC5A4B0}"/>
                </a:ext>
              </a:extLst>
            </p:cNvPr>
            <p:cNvCxnSpPr>
              <a:cxnSpLocks/>
            </p:cNvCxnSpPr>
            <p:nvPr/>
          </p:nvCxnSpPr>
          <p:spPr>
            <a:xfrm>
              <a:off x="1447800" y="1808163"/>
              <a:ext cx="0" cy="28162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806E4D92-4855-48B7-BEDE-B19678EF846B}"/>
                </a:ext>
              </a:extLst>
            </p:cNvPr>
            <p:cNvCxnSpPr>
              <a:cxnSpLocks/>
            </p:cNvCxnSpPr>
            <p:nvPr/>
          </p:nvCxnSpPr>
          <p:spPr>
            <a:xfrm flipH="1">
              <a:off x="1385888" y="1890713"/>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11B2BA9F-1E11-4DBD-AAB4-DFB88BE2A2C4}"/>
                </a:ext>
              </a:extLst>
            </p:cNvPr>
            <p:cNvCxnSpPr>
              <a:cxnSpLocks/>
            </p:cNvCxnSpPr>
            <p:nvPr/>
          </p:nvCxnSpPr>
          <p:spPr>
            <a:xfrm flipH="1">
              <a:off x="1385888" y="2421731"/>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8601D680-6B85-456B-AC7B-F77BBA21B5E8}"/>
                </a:ext>
              </a:extLst>
            </p:cNvPr>
            <p:cNvCxnSpPr>
              <a:cxnSpLocks/>
            </p:cNvCxnSpPr>
            <p:nvPr/>
          </p:nvCxnSpPr>
          <p:spPr>
            <a:xfrm flipH="1">
              <a:off x="1385888" y="2947987"/>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67787064-EBA5-4FF3-96D5-2878449D5C08}"/>
                </a:ext>
              </a:extLst>
            </p:cNvPr>
            <p:cNvCxnSpPr>
              <a:cxnSpLocks/>
            </p:cNvCxnSpPr>
            <p:nvPr/>
          </p:nvCxnSpPr>
          <p:spPr>
            <a:xfrm flipH="1">
              <a:off x="1385888" y="3476625"/>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C1B9376F-8B9B-43A1-87DD-C4247D0B1D7A}"/>
                </a:ext>
              </a:extLst>
            </p:cNvPr>
            <p:cNvCxnSpPr>
              <a:cxnSpLocks/>
            </p:cNvCxnSpPr>
            <p:nvPr/>
          </p:nvCxnSpPr>
          <p:spPr>
            <a:xfrm flipH="1">
              <a:off x="1385888" y="4019550"/>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A448C268-46AC-43BB-A7A6-033D4D468F23}"/>
                </a:ext>
              </a:extLst>
            </p:cNvPr>
            <p:cNvCxnSpPr>
              <a:cxnSpLocks/>
            </p:cNvCxnSpPr>
            <p:nvPr/>
          </p:nvCxnSpPr>
          <p:spPr>
            <a:xfrm flipH="1">
              <a:off x="1385888" y="4550567"/>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 name="Textfeld 47">
            <a:extLst>
              <a:ext uri="{FF2B5EF4-FFF2-40B4-BE49-F238E27FC236}">
                <a16:creationId xmlns:a16="http://schemas.microsoft.com/office/drawing/2014/main" id="{8B8E217F-7D56-4BA2-B1D7-20D54977AF13}"/>
              </a:ext>
            </a:extLst>
          </p:cNvPr>
          <p:cNvSpPr txBox="1"/>
          <p:nvPr/>
        </p:nvSpPr>
        <p:spPr>
          <a:xfrm>
            <a:off x="1198650" y="1757754"/>
            <a:ext cx="397866" cy="276999"/>
          </a:xfrm>
          <a:prstGeom prst="rect">
            <a:avLst/>
          </a:prstGeom>
          <a:noFill/>
        </p:spPr>
        <p:txBody>
          <a:bodyPr wrap="none" rtlCol="0">
            <a:spAutoFit/>
          </a:bodyPr>
          <a:lstStyle/>
          <a:p>
            <a:pPr algn="r"/>
            <a:r>
              <a:rPr lang="de-DE" sz="1200"/>
              <a:t>1.0</a:t>
            </a:r>
          </a:p>
        </p:txBody>
      </p:sp>
      <p:sp>
        <p:nvSpPr>
          <p:cNvPr id="49" name="Textfeld 48">
            <a:extLst>
              <a:ext uri="{FF2B5EF4-FFF2-40B4-BE49-F238E27FC236}">
                <a16:creationId xmlns:a16="http://schemas.microsoft.com/office/drawing/2014/main" id="{C6EB049A-20F7-4F2D-AF55-52F9BE78EF0A}"/>
              </a:ext>
            </a:extLst>
          </p:cNvPr>
          <p:cNvSpPr txBox="1"/>
          <p:nvPr/>
        </p:nvSpPr>
        <p:spPr>
          <a:xfrm>
            <a:off x="1198650" y="2289814"/>
            <a:ext cx="397866" cy="276999"/>
          </a:xfrm>
          <a:prstGeom prst="rect">
            <a:avLst/>
          </a:prstGeom>
          <a:noFill/>
        </p:spPr>
        <p:txBody>
          <a:bodyPr wrap="none" rtlCol="0">
            <a:spAutoFit/>
          </a:bodyPr>
          <a:lstStyle/>
          <a:p>
            <a:pPr algn="r"/>
            <a:r>
              <a:rPr lang="de-DE" sz="1200"/>
              <a:t>0.8</a:t>
            </a:r>
          </a:p>
        </p:txBody>
      </p:sp>
      <p:sp>
        <p:nvSpPr>
          <p:cNvPr id="50" name="Textfeld 49">
            <a:extLst>
              <a:ext uri="{FF2B5EF4-FFF2-40B4-BE49-F238E27FC236}">
                <a16:creationId xmlns:a16="http://schemas.microsoft.com/office/drawing/2014/main" id="{50C994DF-62F9-497B-900F-AA005E0F6A66}"/>
              </a:ext>
            </a:extLst>
          </p:cNvPr>
          <p:cNvSpPr txBox="1"/>
          <p:nvPr/>
        </p:nvSpPr>
        <p:spPr>
          <a:xfrm>
            <a:off x="1198650" y="2821874"/>
            <a:ext cx="397866" cy="276999"/>
          </a:xfrm>
          <a:prstGeom prst="rect">
            <a:avLst/>
          </a:prstGeom>
          <a:noFill/>
        </p:spPr>
        <p:txBody>
          <a:bodyPr wrap="none" rtlCol="0">
            <a:spAutoFit/>
          </a:bodyPr>
          <a:lstStyle/>
          <a:p>
            <a:pPr algn="r"/>
            <a:r>
              <a:rPr lang="de-DE" sz="1200"/>
              <a:t>0.6</a:t>
            </a:r>
          </a:p>
        </p:txBody>
      </p:sp>
      <p:sp>
        <p:nvSpPr>
          <p:cNvPr id="51" name="Textfeld 50">
            <a:extLst>
              <a:ext uri="{FF2B5EF4-FFF2-40B4-BE49-F238E27FC236}">
                <a16:creationId xmlns:a16="http://schemas.microsoft.com/office/drawing/2014/main" id="{DB9D8824-A986-470E-A15F-84CE9455F935}"/>
              </a:ext>
            </a:extLst>
          </p:cNvPr>
          <p:cNvSpPr txBox="1"/>
          <p:nvPr/>
        </p:nvSpPr>
        <p:spPr>
          <a:xfrm>
            <a:off x="1198650" y="3353934"/>
            <a:ext cx="397866" cy="276999"/>
          </a:xfrm>
          <a:prstGeom prst="rect">
            <a:avLst/>
          </a:prstGeom>
          <a:noFill/>
        </p:spPr>
        <p:txBody>
          <a:bodyPr wrap="none" rtlCol="0">
            <a:spAutoFit/>
          </a:bodyPr>
          <a:lstStyle/>
          <a:p>
            <a:pPr algn="r"/>
            <a:r>
              <a:rPr lang="de-DE" sz="1200"/>
              <a:t>0.4</a:t>
            </a:r>
          </a:p>
        </p:txBody>
      </p:sp>
      <p:sp>
        <p:nvSpPr>
          <p:cNvPr id="52" name="Textfeld 51">
            <a:extLst>
              <a:ext uri="{FF2B5EF4-FFF2-40B4-BE49-F238E27FC236}">
                <a16:creationId xmlns:a16="http://schemas.microsoft.com/office/drawing/2014/main" id="{236D6FAC-06F5-4C90-B51E-B88D83202C2F}"/>
              </a:ext>
            </a:extLst>
          </p:cNvPr>
          <p:cNvSpPr txBox="1"/>
          <p:nvPr/>
        </p:nvSpPr>
        <p:spPr>
          <a:xfrm>
            <a:off x="1198650" y="3885994"/>
            <a:ext cx="397866" cy="276999"/>
          </a:xfrm>
          <a:prstGeom prst="rect">
            <a:avLst/>
          </a:prstGeom>
          <a:noFill/>
        </p:spPr>
        <p:txBody>
          <a:bodyPr wrap="none" rtlCol="0">
            <a:spAutoFit/>
          </a:bodyPr>
          <a:lstStyle/>
          <a:p>
            <a:pPr algn="r"/>
            <a:r>
              <a:rPr lang="de-DE" sz="1200"/>
              <a:t>0.2</a:t>
            </a:r>
          </a:p>
        </p:txBody>
      </p:sp>
      <p:sp>
        <p:nvSpPr>
          <p:cNvPr id="53" name="Textfeld 52">
            <a:extLst>
              <a:ext uri="{FF2B5EF4-FFF2-40B4-BE49-F238E27FC236}">
                <a16:creationId xmlns:a16="http://schemas.microsoft.com/office/drawing/2014/main" id="{B7FCDA7F-7267-44F1-A753-3862D8BBEBA4}"/>
              </a:ext>
            </a:extLst>
          </p:cNvPr>
          <p:cNvSpPr txBox="1"/>
          <p:nvPr/>
        </p:nvSpPr>
        <p:spPr>
          <a:xfrm>
            <a:off x="1198650" y="4418055"/>
            <a:ext cx="397866" cy="276999"/>
          </a:xfrm>
          <a:prstGeom prst="rect">
            <a:avLst/>
          </a:prstGeom>
          <a:noFill/>
        </p:spPr>
        <p:txBody>
          <a:bodyPr wrap="none" rtlCol="0">
            <a:spAutoFit/>
          </a:bodyPr>
          <a:lstStyle/>
          <a:p>
            <a:pPr algn="r"/>
            <a:r>
              <a:rPr lang="de-DE" sz="1200"/>
              <a:t>0.0</a:t>
            </a:r>
          </a:p>
        </p:txBody>
      </p:sp>
      <p:sp>
        <p:nvSpPr>
          <p:cNvPr id="79" name="Textfeld 78">
            <a:extLst>
              <a:ext uri="{FF2B5EF4-FFF2-40B4-BE49-F238E27FC236}">
                <a16:creationId xmlns:a16="http://schemas.microsoft.com/office/drawing/2014/main" id="{4C1AD34C-457A-4903-AFBC-7EAD86F97C29}"/>
              </a:ext>
            </a:extLst>
          </p:cNvPr>
          <p:cNvSpPr txBox="1"/>
          <p:nvPr/>
        </p:nvSpPr>
        <p:spPr>
          <a:xfrm rot="16200000">
            <a:off x="-347719" y="3098536"/>
            <a:ext cx="2938626" cy="276999"/>
          </a:xfrm>
          <a:prstGeom prst="rect">
            <a:avLst/>
          </a:prstGeom>
          <a:noFill/>
        </p:spPr>
        <p:txBody>
          <a:bodyPr wrap="none" rtlCol="0">
            <a:spAutoFit/>
          </a:bodyPr>
          <a:lstStyle/>
          <a:p>
            <a:pPr algn="ctr"/>
            <a:r>
              <a:rPr lang="de-DE" sz="1200" b="1"/>
              <a:t>Progression-Free </a:t>
            </a:r>
            <a:r>
              <a:rPr lang="de-DE" sz="1200" b="1" err="1"/>
              <a:t>Survival</a:t>
            </a:r>
            <a:r>
              <a:rPr lang="de-DE" sz="1200" b="1"/>
              <a:t> </a:t>
            </a:r>
            <a:r>
              <a:rPr lang="de-DE" sz="1200" b="1" err="1"/>
              <a:t>Probability</a:t>
            </a:r>
            <a:endParaRPr lang="de-DE" sz="1200" b="1"/>
          </a:p>
        </p:txBody>
      </p:sp>
      <p:grpSp>
        <p:nvGrpSpPr>
          <p:cNvPr id="114" name="Gruppieren 113">
            <a:extLst>
              <a:ext uri="{FF2B5EF4-FFF2-40B4-BE49-F238E27FC236}">
                <a16:creationId xmlns:a16="http://schemas.microsoft.com/office/drawing/2014/main" id="{F81792A8-D706-4273-A8A0-969D0D8042A2}"/>
              </a:ext>
            </a:extLst>
          </p:cNvPr>
          <p:cNvGrpSpPr/>
          <p:nvPr/>
        </p:nvGrpSpPr>
        <p:grpSpPr>
          <a:xfrm>
            <a:off x="1721558" y="1898650"/>
            <a:ext cx="5998258" cy="1607740"/>
            <a:chOff x="1577975" y="1898650"/>
            <a:chExt cx="5998258" cy="1607740"/>
          </a:xfrm>
        </p:grpSpPr>
        <p:sp>
          <p:nvSpPr>
            <p:cNvPr id="81" name="Freihandform: Form 80">
              <a:extLst>
                <a:ext uri="{FF2B5EF4-FFF2-40B4-BE49-F238E27FC236}">
                  <a16:creationId xmlns:a16="http://schemas.microsoft.com/office/drawing/2014/main" id="{0B351C4A-AB70-434D-8C22-AC22E243E070}"/>
                </a:ext>
              </a:extLst>
            </p:cNvPr>
            <p:cNvSpPr/>
            <p:nvPr/>
          </p:nvSpPr>
          <p:spPr>
            <a:xfrm>
              <a:off x="1577975" y="1898650"/>
              <a:ext cx="5965825" cy="1587500"/>
            </a:xfrm>
            <a:custGeom>
              <a:avLst/>
              <a:gdLst>
                <a:gd name="connsiteX0" fmla="*/ 0 w 5965825"/>
                <a:gd name="connsiteY0" fmla="*/ 0 h 1587500"/>
                <a:gd name="connsiteX1" fmla="*/ 403225 w 5965825"/>
                <a:gd name="connsiteY1" fmla="*/ 0 h 1587500"/>
                <a:gd name="connsiteX2" fmla="*/ 403225 w 5965825"/>
                <a:gd name="connsiteY2" fmla="*/ 47625 h 1587500"/>
                <a:gd name="connsiteX3" fmla="*/ 431800 w 5965825"/>
                <a:gd name="connsiteY3" fmla="*/ 47625 h 1587500"/>
                <a:gd name="connsiteX4" fmla="*/ 431800 w 5965825"/>
                <a:gd name="connsiteY4" fmla="*/ 85725 h 1587500"/>
                <a:gd name="connsiteX5" fmla="*/ 444500 w 5965825"/>
                <a:gd name="connsiteY5" fmla="*/ 85725 h 1587500"/>
                <a:gd name="connsiteX6" fmla="*/ 428625 w 5965825"/>
                <a:gd name="connsiteY6" fmla="*/ 101600 h 1587500"/>
                <a:gd name="connsiteX7" fmla="*/ 450850 w 5965825"/>
                <a:gd name="connsiteY7" fmla="*/ 101600 h 1587500"/>
                <a:gd name="connsiteX8" fmla="*/ 450850 w 5965825"/>
                <a:gd name="connsiteY8" fmla="*/ 152400 h 1587500"/>
                <a:gd name="connsiteX9" fmla="*/ 514350 w 5965825"/>
                <a:gd name="connsiteY9" fmla="*/ 152400 h 1587500"/>
                <a:gd name="connsiteX10" fmla="*/ 514350 w 5965825"/>
                <a:gd name="connsiteY10" fmla="*/ 196850 h 1587500"/>
                <a:gd name="connsiteX11" fmla="*/ 536575 w 5965825"/>
                <a:gd name="connsiteY11" fmla="*/ 196850 h 1587500"/>
                <a:gd name="connsiteX12" fmla="*/ 536575 w 5965825"/>
                <a:gd name="connsiteY12" fmla="*/ 238125 h 1587500"/>
                <a:gd name="connsiteX13" fmla="*/ 854075 w 5965825"/>
                <a:gd name="connsiteY13" fmla="*/ 238125 h 1587500"/>
                <a:gd name="connsiteX14" fmla="*/ 854075 w 5965825"/>
                <a:gd name="connsiteY14" fmla="*/ 441325 h 1587500"/>
                <a:gd name="connsiteX15" fmla="*/ 1063625 w 5965825"/>
                <a:gd name="connsiteY15" fmla="*/ 441325 h 1587500"/>
                <a:gd name="connsiteX16" fmla="*/ 1063625 w 5965825"/>
                <a:gd name="connsiteY16" fmla="*/ 488950 h 1587500"/>
                <a:gd name="connsiteX17" fmla="*/ 1082675 w 5965825"/>
                <a:gd name="connsiteY17" fmla="*/ 488950 h 1587500"/>
                <a:gd name="connsiteX18" fmla="*/ 1082675 w 5965825"/>
                <a:gd name="connsiteY18" fmla="*/ 622300 h 1587500"/>
                <a:gd name="connsiteX19" fmla="*/ 2019300 w 5965825"/>
                <a:gd name="connsiteY19" fmla="*/ 622300 h 1587500"/>
                <a:gd name="connsiteX20" fmla="*/ 2019300 w 5965825"/>
                <a:gd name="connsiteY20" fmla="*/ 657225 h 1587500"/>
                <a:gd name="connsiteX21" fmla="*/ 2035175 w 5965825"/>
                <a:gd name="connsiteY21" fmla="*/ 657225 h 1587500"/>
                <a:gd name="connsiteX22" fmla="*/ 2035175 w 5965825"/>
                <a:gd name="connsiteY22" fmla="*/ 698500 h 1587500"/>
                <a:gd name="connsiteX23" fmla="*/ 2044700 w 5965825"/>
                <a:gd name="connsiteY23" fmla="*/ 698500 h 1587500"/>
                <a:gd name="connsiteX24" fmla="*/ 2044700 w 5965825"/>
                <a:gd name="connsiteY24" fmla="*/ 746125 h 1587500"/>
                <a:gd name="connsiteX25" fmla="*/ 2054225 w 5965825"/>
                <a:gd name="connsiteY25" fmla="*/ 746125 h 1587500"/>
                <a:gd name="connsiteX26" fmla="*/ 2054225 w 5965825"/>
                <a:gd name="connsiteY26" fmla="*/ 768350 h 1587500"/>
                <a:gd name="connsiteX27" fmla="*/ 2054225 w 5965825"/>
                <a:gd name="connsiteY27" fmla="*/ 768350 h 1587500"/>
                <a:gd name="connsiteX28" fmla="*/ 2054225 w 5965825"/>
                <a:gd name="connsiteY28" fmla="*/ 841375 h 1587500"/>
                <a:gd name="connsiteX29" fmla="*/ 2082800 w 5965825"/>
                <a:gd name="connsiteY29" fmla="*/ 841375 h 1587500"/>
                <a:gd name="connsiteX30" fmla="*/ 2082800 w 5965825"/>
                <a:gd name="connsiteY30" fmla="*/ 869950 h 1587500"/>
                <a:gd name="connsiteX31" fmla="*/ 2555875 w 5965825"/>
                <a:gd name="connsiteY31" fmla="*/ 869950 h 1587500"/>
                <a:gd name="connsiteX32" fmla="*/ 2555875 w 5965825"/>
                <a:gd name="connsiteY32" fmla="*/ 920750 h 1587500"/>
                <a:gd name="connsiteX33" fmla="*/ 2571750 w 5965825"/>
                <a:gd name="connsiteY33" fmla="*/ 920750 h 1587500"/>
                <a:gd name="connsiteX34" fmla="*/ 2571750 w 5965825"/>
                <a:gd name="connsiteY34" fmla="*/ 962025 h 1587500"/>
                <a:gd name="connsiteX35" fmla="*/ 2578100 w 5965825"/>
                <a:gd name="connsiteY35" fmla="*/ 962025 h 1587500"/>
                <a:gd name="connsiteX36" fmla="*/ 2578100 w 5965825"/>
                <a:gd name="connsiteY36" fmla="*/ 1009650 h 1587500"/>
                <a:gd name="connsiteX37" fmla="*/ 3105150 w 5965825"/>
                <a:gd name="connsiteY37" fmla="*/ 1009650 h 1587500"/>
                <a:gd name="connsiteX38" fmla="*/ 3105150 w 5965825"/>
                <a:gd name="connsiteY38" fmla="*/ 1060450 h 1587500"/>
                <a:gd name="connsiteX39" fmla="*/ 3114675 w 5965825"/>
                <a:gd name="connsiteY39" fmla="*/ 1060450 h 1587500"/>
                <a:gd name="connsiteX40" fmla="*/ 3114675 w 5965825"/>
                <a:gd name="connsiteY40" fmla="*/ 1089025 h 1587500"/>
                <a:gd name="connsiteX41" fmla="*/ 3127375 w 5965825"/>
                <a:gd name="connsiteY41" fmla="*/ 1089025 h 1587500"/>
                <a:gd name="connsiteX42" fmla="*/ 3127375 w 5965825"/>
                <a:gd name="connsiteY42" fmla="*/ 1114425 h 1587500"/>
                <a:gd name="connsiteX43" fmla="*/ 3619500 w 5965825"/>
                <a:gd name="connsiteY43" fmla="*/ 1114425 h 1587500"/>
                <a:gd name="connsiteX44" fmla="*/ 3619500 w 5965825"/>
                <a:gd name="connsiteY44" fmla="*/ 1155700 h 1587500"/>
                <a:gd name="connsiteX45" fmla="*/ 3667125 w 5965825"/>
                <a:gd name="connsiteY45" fmla="*/ 1155700 h 1587500"/>
                <a:gd name="connsiteX46" fmla="*/ 3667125 w 5965825"/>
                <a:gd name="connsiteY46" fmla="*/ 1190625 h 1587500"/>
                <a:gd name="connsiteX47" fmla="*/ 4311650 w 5965825"/>
                <a:gd name="connsiteY47" fmla="*/ 1190625 h 1587500"/>
                <a:gd name="connsiteX48" fmla="*/ 4311650 w 5965825"/>
                <a:gd name="connsiteY48" fmla="*/ 1244600 h 1587500"/>
                <a:gd name="connsiteX49" fmla="*/ 4603750 w 5965825"/>
                <a:gd name="connsiteY49" fmla="*/ 1244600 h 1587500"/>
                <a:gd name="connsiteX50" fmla="*/ 4603750 w 5965825"/>
                <a:gd name="connsiteY50" fmla="*/ 1292225 h 1587500"/>
                <a:gd name="connsiteX51" fmla="*/ 4911725 w 5965825"/>
                <a:gd name="connsiteY51" fmla="*/ 1292225 h 1587500"/>
                <a:gd name="connsiteX52" fmla="*/ 4911725 w 5965825"/>
                <a:gd name="connsiteY52" fmla="*/ 1349375 h 1587500"/>
                <a:gd name="connsiteX53" fmla="*/ 4987925 w 5965825"/>
                <a:gd name="connsiteY53" fmla="*/ 1349375 h 1587500"/>
                <a:gd name="connsiteX54" fmla="*/ 4987925 w 5965825"/>
                <a:gd name="connsiteY54" fmla="*/ 1422400 h 1587500"/>
                <a:gd name="connsiteX55" fmla="*/ 5324475 w 5965825"/>
                <a:gd name="connsiteY55" fmla="*/ 1422400 h 1587500"/>
                <a:gd name="connsiteX56" fmla="*/ 5324475 w 5965825"/>
                <a:gd name="connsiteY56" fmla="*/ 1587500 h 1587500"/>
                <a:gd name="connsiteX57" fmla="*/ 5965825 w 5965825"/>
                <a:gd name="connsiteY57" fmla="*/ 1587500 h 158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65825" h="1587500">
                  <a:moveTo>
                    <a:pt x="0" y="0"/>
                  </a:moveTo>
                  <a:lnTo>
                    <a:pt x="403225" y="0"/>
                  </a:lnTo>
                  <a:lnTo>
                    <a:pt x="403225" y="47625"/>
                  </a:lnTo>
                  <a:lnTo>
                    <a:pt x="431800" y="47625"/>
                  </a:lnTo>
                  <a:lnTo>
                    <a:pt x="431800" y="85725"/>
                  </a:lnTo>
                  <a:lnTo>
                    <a:pt x="444500" y="85725"/>
                  </a:lnTo>
                  <a:lnTo>
                    <a:pt x="428625" y="101600"/>
                  </a:lnTo>
                  <a:lnTo>
                    <a:pt x="450850" y="101600"/>
                  </a:lnTo>
                  <a:lnTo>
                    <a:pt x="450850" y="152400"/>
                  </a:lnTo>
                  <a:lnTo>
                    <a:pt x="514350" y="152400"/>
                  </a:lnTo>
                  <a:lnTo>
                    <a:pt x="514350" y="196850"/>
                  </a:lnTo>
                  <a:lnTo>
                    <a:pt x="536575" y="196850"/>
                  </a:lnTo>
                  <a:lnTo>
                    <a:pt x="536575" y="238125"/>
                  </a:lnTo>
                  <a:lnTo>
                    <a:pt x="854075" y="238125"/>
                  </a:lnTo>
                  <a:lnTo>
                    <a:pt x="854075" y="441325"/>
                  </a:lnTo>
                  <a:lnTo>
                    <a:pt x="1063625" y="441325"/>
                  </a:lnTo>
                  <a:lnTo>
                    <a:pt x="1063625" y="488950"/>
                  </a:lnTo>
                  <a:lnTo>
                    <a:pt x="1082675" y="488950"/>
                  </a:lnTo>
                  <a:lnTo>
                    <a:pt x="1082675" y="622300"/>
                  </a:lnTo>
                  <a:lnTo>
                    <a:pt x="2019300" y="622300"/>
                  </a:lnTo>
                  <a:lnTo>
                    <a:pt x="2019300" y="657225"/>
                  </a:lnTo>
                  <a:lnTo>
                    <a:pt x="2035175" y="657225"/>
                  </a:lnTo>
                  <a:lnTo>
                    <a:pt x="2035175" y="698500"/>
                  </a:lnTo>
                  <a:lnTo>
                    <a:pt x="2044700" y="698500"/>
                  </a:lnTo>
                  <a:lnTo>
                    <a:pt x="2044700" y="746125"/>
                  </a:lnTo>
                  <a:lnTo>
                    <a:pt x="2054225" y="746125"/>
                  </a:lnTo>
                  <a:lnTo>
                    <a:pt x="2054225" y="768350"/>
                  </a:lnTo>
                  <a:lnTo>
                    <a:pt x="2054225" y="768350"/>
                  </a:lnTo>
                  <a:lnTo>
                    <a:pt x="2054225" y="841375"/>
                  </a:lnTo>
                  <a:lnTo>
                    <a:pt x="2082800" y="841375"/>
                  </a:lnTo>
                  <a:lnTo>
                    <a:pt x="2082800" y="869950"/>
                  </a:lnTo>
                  <a:lnTo>
                    <a:pt x="2555875" y="869950"/>
                  </a:lnTo>
                  <a:lnTo>
                    <a:pt x="2555875" y="920750"/>
                  </a:lnTo>
                  <a:lnTo>
                    <a:pt x="2571750" y="920750"/>
                  </a:lnTo>
                  <a:lnTo>
                    <a:pt x="2571750" y="962025"/>
                  </a:lnTo>
                  <a:lnTo>
                    <a:pt x="2578100" y="962025"/>
                  </a:lnTo>
                  <a:lnTo>
                    <a:pt x="2578100" y="1009650"/>
                  </a:lnTo>
                  <a:lnTo>
                    <a:pt x="3105150" y="1009650"/>
                  </a:lnTo>
                  <a:lnTo>
                    <a:pt x="3105150" y="1060450"/>
                  </a:lnTo>
                  <a:lnTo>
                    <a:pt x="3114675" y="1060450"/>
                  </a:lnTo>
                  <a:lnTo>
                    <a:pt x="3114675" y="1089025"/>
                  </a:lnTo>
                  <a:lnTo>
                    <a:pt x="3127375" y="1089025"/>
                  </a:lnTo>
                  <a:lnTo>
                    <a:pt x="3127375" y="1114425"/>
                  </a:lnTo>
                  <a:lnTo>
                    <a:pt x="3619500" y="1114425"/>
                  </a:lnTo>
                  <a:lnTo>
                    <a:pt x="3619500" y="1155700"/>
                  </a:lnTo>
                  <a:lnTo>
                    <a:pt x="3667125" y="1155700"/>
                  </a:lnTo>
                  <a:lnTo>
                    <a:pt x="3667125" y="1190625"/>
                  </a:lnTo>
                  <a:lnTo>
                    <a:pt x="4311650" y="1190625"/>
                  </a:lnTo>
                  <a:lnTo>
                    <a:pt x="4311650" y="1244600"/>
                  </a:lnTo>
                  <a:lnTo>
                    <a:pt x="4603750" y="1244600"/>
                  </a:lnTo>
                  <a:lnTo>
                    <a:pt x="4603750" y="1292225"/>
                  </a:lnTo>
                  <a:lnTo>
                    <a:pt x="4911725" y="1292225"/>
                  </a:lnTo>
                  <a:lnTo>
                    <a:pt x="4911725" y="1349375"/>
                  </a:lnTo>
                  <a:lnTo>
                    <a:pt x="4987925" y="1349375"/>
                  </a:lnTo>
                  <a:lnTo>
                    <a:pt x="4987925" y="1422400"/>
                  </a:lnTo>
                  <a:lnTo>
                    <a:pt x="5324475" y="1422400"/>
                  </a:lnTo>
                  <a:lnTo>
                    <a:pt x="5324475" y="1587500"/>
                  </a:lnTo>
                  <a:lnTo>
                    <a:pt x="5965825" y="1587500"/>
                  </a:ln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3" name="Gleichschenkliges Dreieck 82">
              <a:extLst>
                <a:ext uri="{FF2B5EF4-FFF2-40B4-BE49-F238E27FC236}">
                  <a16:creationId xmlns:a16="http://schemas.microsoft.com/office/drawing/2014/main" id="{7B40BA7C-441D-4300-95ED-66661AE58E71}"/>
                </a:ext>
              </a:extLst>
            </p:cNvPr>
            <p:cNvSpPr/>
            <p:nvPr/>
          </p:nvSpPr>
          <p:spPr>
            <a:xfrm>
              <a:off x="1971349" y="1943238"/>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4" name="Gleichschenkliges Dreieck 83">
              <a:extLst>
                <a:ext uri="{FF2B5EF4-FFF2-40B4-BE49-F238E27FC236}">
                  <a16:creationId xmlns:a16="http://schemas.microsoft.com/office/drawing/2014/main" id="{D74D6FBA-714E-41F9-B6AD-1C53B1604D49}"/>
                </a:ext>
              </a:extLst>
            </p:cNvPr>
            <p:cNvSpPr/>
            <p:nvPr/>
          </p:nvSpPr>
          <p:spPr>
            <a:xfrm>
              <a:off x="1977871" y="1987826"/>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5" name="Gleichschenkliges Dreieck 84">
              <a:extLst>
                <a:ext uri="{FF2B5EF4-FFF2-40B4-BE49-F238E27FC236}">
                  <a16:creationId xmlns:a16="http://schemas.microsoft.com/office/drawing/2014/main" id="{4E1F1035-384B-403B-B4B8-B14A401F07F7}"/>
                </a:ext>
              </a:extLst>
            </p:cNvPr>
            <p:cNvSpPr/>
            <p:nvPr/>
          </p:nvSpPr>
          <p:spPr>
            <a:xfrm>
              <a:off x="2126117" y="2093250"/>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6" name="Gleichschenkliges Dreieck 85">
              <a:extLst>
                <a:ext uri="{FF2B5EF4-FFF2-40B4-BE49-F238E27FC236}">
                  <a16:creationId xmlns:a16="http://schemas.microsoft.com/office/drawing/2014/main" id="{0A340199-DA22-469B-B6BC-CBC9281C5458}"/>
                </a:ext>
              </a:extLst>
            </p:cNvPr>
            <p:cNvSpPr/>
            <p:nvPr/>
          </p:nvSpPr>
          <p:spPr>
            <a:xfrm>
              <a:off x="2179970" y="2094846"/>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7" name="Gleichschenkliges Dreieck 86">
              <a:extLst>
                <a:ext uri="{FF2B5EF4-FFF2-40B4-BE49-F238E27FC236}">
                  <a16:creationId xmlns:a16="http://schemas.microsoft.com/office/drawing/2014/main" id="{9C3A472F-5C5B-4929-B839-5DD1CF473798}"/>
                </a:ext>
              </a:extLst>
            </p:cNvPr>
            <p:cNvSpPr/>
            <p:nvPr/>
          </p:nvSpPr>
          <p:spPr>
            <a:xfrm>
              <a:off x="2397711" y="2145638"/>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8" name="Gleichschenkliges Dreieck 87">
              <a:extLst>
                <a:ext uri="{FF2B5EF4-FFF2-40B4-BE49-F238E27FC236}">
                  <a16:creationId xmlns:a16="http://schemas.microsoft.com/office/drawing/2014/main" id="{17DD5840-B203-40CB-A724-C8420C752C40}"/>
                </a:ext>
              </a:extLst>
            </p:cNvPr>
            <p:cNvSpPr/>
            <p:nvPr/>
          </p:nvSpPr>
          <p:spPr>
            <a:xfrm>
              <a:off x="2397710" y="2194322"/>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9" name="Gleichschenkliges Dreieck 88">
              <a:extLst>
                <a:ext uri="{FF2B5EF4-FFF2-40B4-BE49-F238E27FC236}">
                  <a16:creationId xmlns:a16="http://schemas.microsoft.com/office/drawing/2014/main" id="{A9EE3574-07C5-4EB3-8E63-ED9C3D088FEE}"/>
                </a:ext>
              </a:extLst>
            </p:cNvPr>
            <p:cNvSpPr/>
            <p:nvPr/>
          </p:nvSpPr>
          <p:spPr>
            <a:xfrm>
              <a:off x="2624739" y="2475685"/>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0" name="Gleichschenkliges Dreieck 89">
              <a:extLst>
                <a:ext uri="{FF2B5EF4-FFF2-40B4-BE49-F238E27FC236}">
                  <a16:creationId xmlns:a16="http://schemas.microsoft.com/office/drawing/2014/main" id="{B7895621-FCC3-46DC-89B6-A7C5150ED10E}"/>
                </a:ext>
              </a:extLst>
            </p:cNvPr>
            <p:cNvSpPr/>
            <p:nvPr/>
          </p:nvSpPr>
          <p:spPr>
            <a:xfrm>
              <a:off x="3062717" y="2478483"/>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1" name="Gleichschenkliges Dreieck 90">
              <a:extLst>
                <a:ext uri="{FF2B5EF4-FFF2-40B4-BE49-F238E27FC236}">
                  <a16:creationId xmlns:a16="http://schemas.microsoft.com/office/drawing/2014/main" id="{47C1234B-D4FB-4992-8265-4AB4C162A079}"/>
                </a:ext>
              </a:extLst>
            </p:cNvPr>
            <p:cNvSpPr/>
            <p:nvPr/>
          </p:nvSpPr>
          <p:spPr>
            <a:xfrm>
              <a:off x="3592543" y="2662634"/>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2" name="Gleichschenkliges Dreieck 91">
              <a:extLst>
                <a:ext uri="{FF2B5EF4-FFF2-40B4-BE49-F238E27FC236}">
                  <a16:creationId xmlns:a16="http://schemas.microsoft.com/office/drawing/2014/main" id="{20313D45-2515-4658-9FB6-CEDC87346E09}"/>
                </a:ext>
              </a:extLst>
            </p:cNvPr>
            <p:cNvSpPr/>
            <p:nvPr/>
          </p:nvSpPr>
          <p:spPr>
            <a:xfrm>
              <a:off x="4663944" y="2972392"/>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3" name="Gleichschenkliges Dreieck 92">
              <a:extLst>
                <a:ext uri="{FF2B5EF4-FFF2-40B4-BE49-F238E27FC236}">
                  <a16:creationId xmlns:a16="http://schemas.microsoft.com/office/drawing/2014/main" id="{AB95E63A-B41A-48F2-B1C2-F526F0BC7DC7}"/>
                </a:ext>
              </a:extLst>
            </p:cNvPr>
            <p:cNvSpPr/>
            <p:nvPr/>
          </p:nvSpPr>
          <p:spPr>
            <a:xfrm>
              <a:off x="5241415" y="3048724"/>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4" name="Gleichschenkliges Dreieck 93">
              <a:extLst>
                <a:ext uri="{FF2B5EF4-FFF2-40B4-BE49-F238E27FC236}">
                  <a16:creationId xmlns:a16="http://schemas.microsoft.com/office/drawing/2014/main" id="{6F9F6DD8-950D-43BE-A6AC-0BFB35CEDD26}"/>
                </a:ext>
              </a:extLst>
            </p:cNvPr>
            <p:cNvSpPr/>
            <p:nvPr/>
          </p:nvSpPr>
          <p:spPr>
            <a:xfrm>
              <a:off x="5712131" y="3060629"/>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5" name="Gleichschenkliges Dreieck 94">
              <a:extLst>
                <a:ext uri="{FF2B5EF4-FFF2-40B4-BE49-F238E27FC236}">
                  <a16:creationId xmlns:a16="http://schemas.microsoft.com/office/drawing/2014/main" id="{B7170434-7267-4693-8405-C6EDE7467364}"/>
                </a:ext>
              </a:extLst>
            </p:cNvPr>
            <p:cNvSpPr/>
            <p:nvPr/>
          </p:nvSpPr>
          <p:spPr>
            <a:xfrm>
              <a:off x="5748825" y="3061889"/>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6" name="Gleichschenkliges Dreieck 95">
              <a:extLst>
                <a:ext uri="{FF2B5EF4-FFF2-40B4-BE49-F238E27FC236}">
                  <a16:creationId xmlns:a16="http://schemas.microsoft.com/office/drawing/2014/main" id="{EBD4829A-C998-4491-9DE6-37B73BA4FAEC}"/>
                </a:ext>
              </a:extLst>
            </p:cNvPr>
            <p:cNvSpPr/>
            <p:nvPr/>
          </p:nvSpPr>
          <p:spPr>
            <a:xfrm>
              <a:off x="5915694" y="3103493"/>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7" name="Gleichschenkliges Dreieck 96">
              <a:extLst>
                <a:ext uri="{FF2B5EF4-FFF2-40B4-BE49-F238E27FC236}">
                  <a16:creationId xmlns:a16="http://schemas.microsoft.com/office/drawing/2014/main" id="{05EA0C3B-3C19-4ABB-A6E3-18149E3E2504}"/>
                </a:ext>
              </a:extLst>
            </p:cNvPr>
            <p:cNvSpPr/>
            <p:nvPr/>
          </p:nvSpPr>
          <p:spPr>
            <a:xfrm>
              <a:off x="6240463" y="3150791"/>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8" name="Gleichschenkliges Dreieck 97">
              <a:extLst>
                <a:ext uri="{FF2B5EF4-FFF2-40B4-BE49-F238E27FC236}">
                  <a16:creationId xmlns:a16="http://schemas.microsoft.com/office/drawing/2014/main" id="{674C0595-C7C5-43A0-B383-DD476EF8FD5C}"/>
                </a:ext>
              </a:extLst>
            </p:cNvPr>
            <p:cNvSpPr/>
            <p:nvPr/>
          </p:nvSpPr>
          <p:spPr>
            <a:xfrm>
              <a:off x="6277157" y="3150791"/>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9" name="Gleichschenkliges Dreieck 98">
              <a:extLst>
                <a:ext uri="{FF2B5EF4-FFF2-40B4-BE49-F238E27FC236}">
                  <a16:creationId xmlns:a16="http://schemas.microsoft.com/office/drawing/2014/main" id="{30463D09-77CF-49FF-A542-06C7C9959AEA}"/>
                </a:ext>
              </a:extLst>
            </p:cNvPr>
            <p:cNvSpPr/>
            <p:nvPr/>
          </p:nvSpPr>
          <p:spPr>
            <a:xfrm>
              <a:off x="6387240" y="3155073"/>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0" name="Gleichschenkliges Dreieck 99">
              <a:extLst>
                <a:ext uri="{FF2B5EF4-FFF2-40B4-BE49-F238E27FC236}">
                  <a16:creationId xmlns:a16="http://schemas.microsoft.com/office/drawing/2014/main" id="{B4BCBDA3-265F-4830-9B6C-BE1B61449A1E}"/>
                </a:ext>
              </a:extLst>
            </p:cNvPr>
            <p:cNvSpPr/>
            <p:nvPr/>
          </p:nvSpPr>
          <p:spPr>
            <a:xfrm>
              <a:off x="6435155" y="3157455"/>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1" name="Gleichschenkliges Dreieck 100">
              <a:extLst>
                <a:ext uri="{FF2B5EF4-FFF2-40B4-BE49-F238E27FC236}">
                  <a16:creationId xmlns:a16="http://schemas.microsoft.com/office/drawing/2014/main" id="{BA455685-F25F-45EC-895F-9B4B5C145807}"/>
                </a:ext>
              </a:extLst>
            </p:cNvPr>
            <p:cNvSpPr/>
            <p:nvPr/>
          </p:nvSpPr>
          <p:spPr>
            <a:xfrm>
              <a:off x="6608511" y="3284183"/>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2" name="Gleichschenkliges Dreieck 101">
              <a:extLst>
                <a:ext uri="{FF2B5EF4-FFF2-40B4-BE49-F238E27FC236}">
                  <a16:creationId xmlns:a16="http://schemas.microsoft.com/office/drawing/2014/main" id="{4BF80E5A-D117-4BA6-A0FD-8DBD8329C994}"/>
                </a:ext>
              </a:extLst>
            </p:cNvPr>
            <p:cNvSpPr/>
            <p:nvPr/>
          </p:nvSpPr>
          <p:spPr>
            <a:xfrm>
              <a:off x="6794852" y="3278298"/>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3" name="Gleichschenkliges Dreieck 102">
              <a:extLst>
                <a:ext uri="{FF2B5EF4-FFF2-40B4-BE49-F238E27FC236}">
                  <a16:creationId xmlns:a16="http://schemas.microsoft.com/office/drawing/2014/main" id="{742149F4-20A1-490A-947C-4D742461DE2B}"/>
                </a:ext>
              </a:extLst>
            </p:cNvPr>
            <p:cNvSpPr/>
            <p:nvPr/>
          </p:nvSpPr>
          <p:spPr>
            <a:xfrm>
              <a:off x="6818744" y="3273537"/>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4" name="Gleichschenkliges Dreieck 103">
              <a:extLst>
                <a:ext uri="{FF2B5EF4-FFF2-40B4-BE49-F238E27FC236}">
                  <a16:creationId xmlns:a16="http://schemas.microsoft.com/office/drawing/2014/main" id="{19DC03D9-813D-445A-AAF6-0E82CAE71543}"/>
                </a:ext>
              </a:extLst>
            </p:cNvPr>
            <p:cNvSpPr/>
            <p:nvPr/>
          </p:nvSpPr>
          <p:spPr>
            <a:xfrm>
              <a:off x="6833198" y="3272626"/>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5" name="Gleichschenkliges Dreieck 104">
              <a:extLst>
                <a:ext uri="{FF2B5EF4-FFF2-40B4-BE49-F238E27FC236}">
                  <a16:creationId xmlns:a16="http://schemas.microsoft.com/office/drawing/2014/main" id="{B864E3FF-A59E-472D-94C4-70640DFD2E37}"/>
                </a:ext>
              </a:extLst>
            </p:cNvPr>
            <p:cNvSpPr/>
            <p:nvPr/>
          </p:nvSpPr>
          <p:spPr>
            <a:xfrm>
              <a:off x="6862581" y="3445229"/>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6" name="Gleichschenkliges Dreieck 105">
              <a:extLst>
                <a:ext uri="{FF2B5EF4-FFF2-40B4-BE49-F238E27FC236}">
                  <a16:creationId xmlns:a16="http://schemas.microsoft.com/office/drawing/2014/main" id="{CA03B70F-1514-4D7E-BC47-60DC1FF6241A}"/>
                </a:ext>
              </a:extLst>
            </p:cNvPr>
            <p:cNvSpPr/>
            <p:nvPr/>
          </p:nvSpPr>
          <p:spPr>
            <a:xfrm>
              <a:off x="6951465" y="3446859"/>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7" name="Gleichschenkliges Dreieck 106">
              <a:extLst>
                <a:ext uri="{FF2B5EF4-FFF2-40B4-BE49-F238E27FC236}">
                  <a16:creationId xmlns:a16="http://schemas.microsoft.com/office/drawing/2014/main" id="{13F7F65A-9EDD-4F06-A502-08D83590F4DE}"/>
                </a:ext>
              </a:extLst>
            </p:cNvPr>
            <p:cNvSpPr/>
            <p:nvPr/>
          </p:nvSpPr>
          <p:spPr>
            <a:xfrm>
              <a:off x="6974103" y="3445229"/>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9" name="Gleichschenkliges Dreieck 108">
              <a:extLst>
                <a:ext uri="{FF2B5EF4-FFF2-40B4-BE49-F238E27FC236}">
                  <a16:creationId xmlns:a16="http://schemas.microsoft.com/office/drawing/2014/main" id="{AF921779-8B56-46E1-BEEA-0F9EF2126CFC}"/>
                </a:ext>
              </a:extLst>
            </p:cNvPr>
            <p:cNvSpPr/>
            <p:nvPr/>
          </p:nvSpPr>
          <p:spPr>
            <a:xfrm>
              <a:off x="7247632" y="3444131"/>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0" name="Gleichschenkliges Dreieck 109">
              <a:extLst>
                <a:ext uri="{FF2B5EF4-FFF2-40B4-BE49-F238E27FC236}">
                  <a16:creationId xmlns:a16="http://schemas.microsoft.com/office/drawing/2014/main" id="{A7462B32-5E51-47B7-BF88-F80DC833CFA4}"/>
                </a:ext>
              </a:extLst>
            </p:cNvPr>
            <p:cNvSpPr/>
            <p:nvPr/>
          </p:nvSpPr>
          <p:spPr>
            <a:xfrm>
              <a:off x="7374899" y="3445761"/>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1" name="Gleichschenkliges Dreieck 110">
              <a:extLst>
                <a:ext uri="{FF2B5EF4-FFF2-40B4-BE49-F238E27FC236}">
                  <a16:creationId xmlns:a16="http://schemas.microsoft.com/office/drawing/2014/main" id="{64B13642-52D5-43D3-A3AC-7796F77D5F38}"/>
                </a:ext>
              </a:extLst>
            </p:cNvPr>
            <p:cNvSpPr/>
            <p:nvPr/>
          </p:nvSpPr>
          <p:spPr>
            <a:xfrm>
              <a:off x="7502844" y="3446858"/>
              <a:ext cx="73389" cy="59531"/>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13" name="Gruppieren 112">
            <a:extLst>
              <a:ext uri="{FF2B5EF4-FFF2-40B4-BE49-F238E27FC236}">
                <a16:creationId xmlns:a16="http://schemas.microsoft.com/office/drawing/2014/main" id="{884D19DC-4D6F-4377-9F76-7E919FBAFCAF}"/>
              </a:ext>
            </a:extLst>
          </p:cNvPr>
          <p:cNvGrpSpPr/>
          <p:nvPr/>
        </p:nvGrpSpPr>
        <p:grpSpPr>
          <a:xfrm>
            <a:off x="6788789" y="2107544"/>
            <a:ext cx="893124" cy="261610"/>
            <a:chOff x="6645206" y="2107544"/>
            <a:chExt cx="893124" cy="261610"/>
          </a:xfrm>
        </p:grpSpPr>
        <p:sp>
          <p:nvSpPr>
            <p:cNvPr id="82" name="Gleichschenkliges Dreieck 81">
              <a:extLst>
                <a:ext uri="{FF2B5EF4-FFF2-40B4-BE49-F238E27FC236}">
                  <a16:creationId xmlns:a16="http://schemas.microsoft.com/office/drawing/2014/main" id="{7A46B5EB-7080-47A0-B678-DC5EBB8B9C98}"/>
                </a:ext>
              </a:extLst>
            </p:cNvPr>
            <p:cNvSpPr/>
            <p:nvPr/>
          </p:nvSpPr>
          <p:spPr>
            <a:xfrm>
              <a:off x="6645206" y="2202617"/>
              <a:ext cx="145062" cy="102474"/>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2" name="Textfeld 111">
              <a:extLst>
                <a:ext uri="{FF2B5EF4-FFF2-40B4-BE49-F238E27FC236}">
                  <a16:creationId xmlns:a16="http://schemas.microsoft.com/office/drawing/2014/main" id="{81FCCEDA-52EB-4110-AE56-A8723EB26FE3}"/>
                </a:ext>
              </a:extLst>
            </p:cNvPr>
            <p:cNvSpPr txBox="1"/>
            <p:nvPr/>
          </p:nvSpPr>
          <p:spPr>
            <a:xfrm>
              <a:off x="6741317" y="2107544"/>
              <a:ext cx="797013" cy="261610"/>
            </a:xfrm>
            <a:prstGeom prst="rect">
              <a:avLst/>
            </a:prstGeom>
            <a:noFill/>
          </p:spPr>
          <p:txBody>
            <a:bodyPr wrap="none" rtlCol="0">
              <a:spAutoFit/>
            </a:bodyPr>
            <a:lstStyle/>
            <a:p>
              <a:r>
                <a:rPr lang="de-DE" sz="1100" err="1"/>
                <a:t>Censored</a:t>
              </a:r>
              <a:endParaRPr lang="de-DE" sz="1100"/>
            </a:p>
          </p:txBody>
        </p:sp>
      </p:grpSp>
      <p:graphicFrame>
        <p:nvGraphicFramePr>
          <p:cNvPr id="117" name="Tabelle 117">
            <a:extLst>
              <a:ext uri="{FF2B5EF4-FFF2-40B4-BE49-F238E27FC236}">
                <a16:creationId xmlns:a16="http://schemas.microsoft.com/office/drawing/2014/main" id="{3EB3E680-5FE7-42AB-AA4F-B489DE95415A}"/>
              </a:ext>
            </a:extLst>
          </p:cNvPr>
          <p:cNvGraphicFramePr>
            <a:graphicFrameLocks noGrp="1"/>
          </p:cNvGraphicFramePr>
          <p:nvPr>
            <p:extLst>
              <p:ext uri="{D42A27DB-BD31-4B8C-83A1-F6EECF244321}">
                <p14:modId xmlns:p14="http://schemas.microsoft.com/office/powerpoint/2010/main" val="2712311673"/>
              </p:ext>
            </p:extLst>
          </p:nvPr>
        </p:nvGraphicFramePr>
        <p:xfrm>
          <a:off x="400521" y="5269018"/>
          <a:ext cx="7752949" cy="410952"/>
        </p:xfrm>
        <a:graphic>
          <a:graphicData uri="http://schemas.openxmlformats.org/drawingml/2006/table">
            <a:tbl>
              <a:tblPr firstRow="1" bandRow="1">
                <a:tableStyleId>{5C22544A-7EE6-4342-B048-85BDC9FD1C3A}</a:tableStyleId>
              </a:tblPr>
              <a:tblGrid>
                <a:gridCol w="1176442">
                  <a:extLst>
                    <a:ext uri="{9D8B030D-6E8A-4147-A177-3AD203B41FA5}">
                      <a16:colId xmlns:a16="http://schemas.microsoft.com/office/drawing/2014/main" val="1639377002"/>
                    </a:ext>
                  </a:extLst>
                </a:gridCol>
                <a:gridCol w="313167">
                  <a:extLst>
                    <a:ext uri="{9D8B030D-6E8A-4147-A177-3AD203B41FA5}">
                      <a16:colId xmlns:a16="http://schemas.microsoft.com/office/drawing/2014/main" val="787989076"/>
                    </a:ext>
                  </a:extLst>
                </a:gridCol>
                <a:gridCol w="313167">
                  <a:extLst>
                    <a:ext uri="{9D8B030D-6E8A-4147-A177-3AD203B41FA5}">
                      <a16:colId xmlns:a16="http://schemas.microsoft.com/office/drawing/2014/main" val="3518352379"/>
                    </a:ext>
                  </a:extLst>
                </a:gridCol>
                <a:gridCol w="313167">
                  <a:extLst>
                    <a:ext uri="{9D8B030D-6E8A-4147-A177-3AD203B41FA5}">
                      <a16:colId xmlns:a16="http://schemas.microsoft.com/office/drawing/2014/main" val="2249981026"/>
                    </a:ext>
                  </a:extLst>
                </a:gridCol>
                <a:gridCol w="313167">
                  <a:extLst>
                    <a:ext uri="{9D8B030D-6E8A-4147-A177-3AD203B41FA5}">
                      <a16:colId xmlns:a16="http://schemas.microsoft.com/office/drawing/2014/main" val="801481265"/>
                    </a:ext>
                  </a:extLst>
                </a:gridCol>
                <a:gridCol w="313167">
                  <a:extLst>
                    <a:ext uri="{9D8B030D-6E8A-4147-A177-3AD203B41FA5}">
                      <a16:colId xmlns:a16="http://schemas.microsoft.com/office/drawing/2014/main" val="3889415439"/>
                    </a:ext>
                  </a:extLst>
                </a:gridCol>
                <a:gridCol w="313167">
                  <a:extLst>
                    <a:ext uri="{9D8B030D-6E8A-4147-A177-3AD203B41FA5}">
                      <a16:colId xmlns:a16="http://schemas.microsoft.com/office/drawing/2014/main" val="931561558"/>
                    </a:ext>
                  </a:extLst>
                </a:gridCol>
                <a:gridCol w="313167">
                  <a:extLst>
                    <a:ext uri="{9D8B030D-6E8A-4147-A177-3AD203B41FA5}">
                      <a16:colId xmlns:a16="http://schemas.microsoft.com/office/drawing/2014/main" val="1897829242"/>
                    </a:ext>
                  </a:extLst>
                </a:gridCol>
                <a:gridCol w="313167">
                  <a:extLst>
                    <a:ext uri="{9D8B030D-6E8A-4147-A177-3AD203B41FA5}">
                      <a16:colId xmlns:a16="http://schemas.microsoft.com/office/drawing/2014/main" val="2697628905"/>
                    </a:ext>
                  </a:extLst>
                </a:gridCol>
                <a:gridCol w="313167">
                  <a:extLst>
                    <a:ext uri="{9D8B030D-6E8A-4147-A177-3AD203B41FA5}">
                      <a16:colId xmlns:a16="http://schemas.microsoft.com/office/drawing/2014/main" val="2344695472"/>
                    </a:ext>
                  </a:extLst>
                </a:gridCol>
                <a:gridCol w="313167">
                  <a:extLst>
                    <a:ext uri="{9D8B030D-6E8A-4147-A177-3AD203B41FA5}">
                      <a16:colId xmlns:a16="http://schemas.microsoft.com/office/drawing/2014/main" val="3618693037"/>
                    </a:ext>
                  </a:extLst>
                </a:gridCol>
                <a:gridCol w="313167">
                  <a:extLst>
                    <a:ext uri="{9D8B030D-6E8A-4147-A177-3AD203B41FA5}">
                      <a16:colId xmlns:a16="http://schemas.microsoft.com/office/drawing/2014/main" val="2893662832"/>
                    </a:ext>
                  </a:extLst>
                </a:gridCol>
                <a:gridCol w="313167">
                  <a:extLst>
                    <a:ext uri="{9D8B030D-6E8A-4147-A177-3AD203B41FA5}">
                      <a16:colId xmlns:a16="http://schemas.microsoft.com/office/drawing/2014/main" val="1960617995"/>
                    </a:ext>
                  </a:extLst>
                </a:gridCol>
                <a:gridCol w="313167">
                  <a:extLst>
                    <a:ext uri="{9D8B030D-6E8A-4147-A177-3AD203B41FA5}">
                      <a16:colId xmlns:a16="http://schemas.microsoft.com/office/drawing/2014/main" val="656313189"/>
                    </a:ext>
                  </a:extLst>
                </a:gridCol>
                <a:gridCol w="313167">
                  <a:extLst>
                    <a:ext uri="{9D8B030D-6E8A-4147-A177-3AD203B41FA5}">
                      <a16:colId xmlns:a16="http://schemas.microsoft.com/office/drawing/2014/main" val="1950593229"/>
                    </a:ext>
                  </a:extLst>
                </a:gridCol>
                <a:gridCol w="313167">
                  <a:extLst>
                    <a:ext uri="{9D8B030D-6E8A-4147-A177-3AD203B41FA5}">
                      <a16:colId xmlns:a16="http://schemas.microsoft.com/office/drawing/2014/main" val="2398829872"/>
                    </a:ext>
                  </a:extLst>
                </a:gridCol>
                <a:gridCol w="313167">
                  <a:extLst>
                    <a:ext uri="{9D8B030D-6E8A-4147-A177-3AD203B41FA5}">
                      <a16:colId xmlns:a16="http://schemas.microsoft.com/office/drawing/2014/main" val="1721281672"/>
                    </a:ext>
                  </a:extLst>
                </a:gridCol>
                <a:gridCol w="313167">
                  <a:extLst>
                    <a:ext uri="{9D8B030D-6E8A-4147-A177-3AD203B41FA5}">
                      <a16:colId xmlns:a16="http://schemas.microsoft.com/office/drawing/2014/main" val="1213584348"/>
                    </a:ext>
                  </a:extLst>
                </a:gridCol>
                <a:gridCol w="313167">
                  <a:extLst>
                    <a:ext uri="{9D8B030D-6E8A-4147-A177-3AD203B41FA5}">
                      <a16:colId xmlns:a16="http://schemas.microsoft.com/office/drawing/2014/main" val="1884613120"/>
                    </a:ext>
                  </a:extLst>
                </a:gridCol>
                <a:gridCol w="313167">
                  <a:extLst>
                    <a:ext uri="{9D8B030D-6E8A-4147-A177-3AD203B41FA5}">
                      <a16:colId xmlns:a16="http://schemas.microsoft.com/office/drawing/2014/main" val="3215880438"/>
                    </a:ext>
                  </a:extLst>
                </a:gridCol>
                <a:gridCol w="313167">
                  <a:extLst>
                    <a:ext uri="{9D8B030D-6E8A-4147-A177-3AD203B41FA5}">
                      <a16:colId xmlns:a16="http://schemas.microsoft.com/office/drawing/2014/main" val="1522268332"/>
                    </a:ext>
                  </a:extLst>
                </a:gridCol>
                <a:gridCol w="313167">
                  <a:extLst>
                    <a:ext uri="{9D8B030D-6E8A-4147-A177-3AD203B41FA5}">
                      <a16:colId xmlns:a16="http://schemas.microsoft.com/office/drawing/2014/main" val="2145226254"/>
                    </a:ext>
                  </a:extLst>
                </a:gridCol>
              </a:tblGrid>
              <a:tr h="410952">
                <a:tc>
                  <a:txBody>
                    <a:bodyPr/>
                    <a:lstStyle/>
                    <a:p>
                      <a:pPr algn="ctr"/>
                      <a:r>
                        <a:rPr lang="de-DE" sz="1200"/>
                        <a:t>Number at risk</a:t>
                      </a:r>
                    </a:p>
                  </a:txBody>
                  <a:tcPr marL="0" marR="0" anchor="ctr"/>
                </a:tc>
                <a:tc>
                  <a:txBody>
                    <a:bodyPr/>
                    <a:lstStyle/>
                    <a:p>
                      <a:pPr algn="ctr"/>
                      <a:r>
                        <a:rPr lang="de-DE" sz="1200" b="0">
                          <a:solidFill>
                            <a:schemeClr val="tx1"/>
                          </a:solidFill>
                        </a:rPr>
                        <a:t>70</a:t>
                      </a:r>
                    </a:p>
                  </a:txBody>
                  <a:tcPr marL="0" marR="0" anchor="ctr">
                    <a:solidFill>
                      <a:srgbClr val="CBCDD2"/>
                    </a:solidFill>
                  </a:tcPr>
                </a:tc>
                <a:tc>
                  <a:txBody>
                    <a:bodyPr/>
                    <a:lstStyle/>
                    <a:p>
                      <a:pPr algn="ctr"/>
                      <a:r>
                        <a:rPr lang="de-DE" sz="1200" b="0">
                          <a:solidFill>
                            <a:schemeClr val="tx1"/>
                          </a:solidFill>
                        </a:rPr>
                        <a:t>70</a:t>
                      </a:r>
                    </a:p>
                  </a:txBody>
                  <a:tcPr marL="0" marR="0" anchor="ctr">
                    <a:solidFill>
                      <a:srgbClr val="CBCDD2"/>
                    </a:solidFill>
                  </a:tcPr>
                </a:tc>
                <a:tc>
                  <a:txBody>
                    <a:bodyPr/>
                    <a:lstStyle/>
                    <a:p>
                      <a:pPr algn="ctr"/>
                      <a:r>
                        <a:rPr lang="de-DE" sz="1200" b="0">
                          <a:solidFill>
                            <a:schemeClr val="tx1"/>
                          </a:solidFill>
                        </a:rPr>
                        <a:t>61</a:t>
                      </a:r>
                    </a:p>
                  </a:txBody>
                  <a:tcPr marL="0" marR="0" anchor="ctr">
                    <a:solidFill>
                      <a:srgbClr val="CBCDD2"/>
                    </a:solidFill>
                  </a:tcPr>
                </a:tc>
                <a:tc>
                  <a:txBody>
                    <a:bodyPr/>
                    <a:lstStyle/>
                    <a:p>
                      <a:pPr algn="ctr"/>
                      <a:r>
                        <a:rPr lang="de-DE" sz="1200" b="0">
                          <a:solidFill>
                            <a:schemeClr val="tx1"/>
                          </a:solidFill>
                        </a:rPr>
                        <a:t>53</a:t>
                      </a:r>
                    </a:p>
                  </a:txBody>
                  <a:tcPr marL="0" marR="0" anchor="ctr">
                    <a:solidFill>
                      <a:srgbClr val="CBCDD2"/>
                    </a:solidFill>
                  </a:tcPr>
                </a:tc>
                <a:tc>
                  <a:txBody>
                    <a:bodyPr/>
                    <a:lstStyle/>
                    <a:p>
                      <a:pPr algn="ctr"/>
                      <a:r>
                        <a:rPr lang="de-DE" sz="1200" b="0">
                          <a:solidFill>
                            <a:schemeClr val="tx1"/>
                          </a:solidFill>
                        </a:rPr>
                        <a:t>48</a:t>
                      </a:r>
                    </a:p>
                  </a:txBody>
                  <a:tcPr marL="0" marR="0" anchor="ctr">
                    <a:solidFill>
                      <a:srgbClr val="CBCDD2"/>
                    </a:solidFill>
                  </a:tcPr>
                </a:tc>
                <a:tc>
                  <a:txBody>
                    <a:bodyPr/>
                    <a:lstStyle/>
                    <a:p>
                      <a:pPr algn="ctr"/>
                      <a:r>
                        <a:rPr lang="de-DE" sz="1200" b="0">
                          <a:solidFill>
                            <a:schemeClr val="tx1"/>
                          </a:solidFill>
                        </a:rPr>
                        <a:t>47</a:t>
                      </a:r>
                    </a:p>
                  </a:txBody>
                  <a:tcPr marL="0" marR="0" anchor="ctr">
                    <a:solidFill>
                      <a:srgbClr val="CBCDD2"/>
                    </a:solidFill>
                  </a:tcPr>
                </a:tc>
                <a:tc>
                  <a:txBody>
                    <a:bodyPr/>
                    <a:lstStyle/>
                    <a:p>
                      <a:pPr algn="ctr"/>
                      <a:r>
                        <a:rPr lang="de-DE" sz="1200" b="0">
                          <a:solidFill>
                            <a:schemeClr val="tx1"/>
                          </a:solidFill>
                        </a:rPr>
                        <a:t>47</a:t>
                      </a:r>
                    </a:p>
                  </a:txBody>
                  <a:tcPr marL="0" marR="0" anchor="ctr">
                    <a:solidFill>
                      <a:srgbClr val="CBCDD2"/>
                    </a:solidFill>
                  </a:tcPr>
                </a:tc>
                <a:tc>
                  <a:txBody>
                    <a:bodyPr/>
                    <a:lstStyle/>
                    <a:p>
                      <a:pPr algn="ctr"/>
                      <a:r>
                        <a:rPr lang="de-DE" sz="1200" b="0">
                          <a:solidFill>
                            <a:schemeClr val="tx1"/>
                          </a:solidFill>
                        </a:rPr>
                        <a:t>40</a:t>
                      </a:r>
                    </a:p>
                  </a:txBody>
                  <a:tcPr marL="0" marR="0" anchor="ctr">
                    <a:solidFill>
                      <a:srgbClr val="CBCDD2"/>
                    </a:solidFill>
                  </a:tcPr>
                </a:tc>
                <a:tc>
                  <a:txBody>
                    <a:bodyPr/>
                    <a:lstStyle/>
                    <a:p>
                      <a:pPr algn="ctr"/>
                      <a:r>
                        <a:rPr lang="de-DE" sz="1200" b="0">
                          <a:solidFill>
                            <a:schemeClr val="tx1"/>
                          </a:solidFill>
                        </a:rPr>
                        <a:t>40</a:t>
                      </a:r>
                    </a:p>
                  </a:txBody>
                  <a:tcPr marL="0" marR="0" anchor="ctr">
                    <a:solidFill>
                      <a:srgbClr val="CBCDD2"/>
                    </a:solidFill>
                  </a:tcPr>
                </a:tc>
                <a:tc>
                  <a:txBody>
                    <a:bodyPr/>
                    <a:lstStyle/>
                    <a:p>
                      <a:pPr algn="ctr"/>
                      <a:r>
                        <a:rPr lang="de-DE" sz="1200" b="0">
                          <a:solidFill>
                            <a:schemeClr val="tx1"/>
                          </a:solidFill>
                        </a:rPr>
                        <a:t>37</a:t>
                      </a:r>
                    </a:p>
                  </a:txBody>
                  <a:tcPr marL="0" marR="0" anchor="ctr">
                    <a:solidFill>
                      <a:srgbClr val="CBCDD2"/>
                    </a:solidFill>
                  </a:tcPr>
                </a:tc>
                <a:tc>
                  <a:txBody>
                    <a:bodyPr/>
                    <a:lstStyle/>
                    <a:p>
                      <a:pPr algn="ctr"/>
                      <a:r>
                        <a:rPr lang="de-DE" sz="1200" b="0">
                          <a:solidFill>
                            <a:schemeClr val="tx1"/>
                          </a:solidFill>
                        </a:rPr>
                        <a:t>34</a:t>
                      </a:r>
                    </a:p>
                  </a:txBody>
                  <a:tcPr marL="0" marR="0" anchor="ctr">
                    <a:solidFill>
                      <a:srgbClr val="CBCDD2"/>
                    </a:solidFill>
                  </a:tcPr>
                </a:tc>
                <a:tc>
                  <a:txBody>
                    <a:bodyPr/>
                    <a:lstStyle/>
                    <a:p>
                      <a:pPr algn="ctr"/>
                      <a:r>
                        <a:rPr lang="de-DE" sz="1200" b="0">
                          <a:solidFill>
                            <a:schemeClr val="tx1"/>
                          </a:solidFill>
                        </a:rPr>
                        <a:t>34</a:t>
                      </a:r>
                    </a:p>
                  </a:txBody>
                  <a:tcPr marL="0" marR="0" anchor="ctr">
                    <a:solidFill>
                      <a:srgbClr val="CBCDD2"/>
                    </a:solidFill>
                  </a:tcPr>
                </a:tc>
                <a:tc>
                  <a:txBody>
                    <a:bodyPr/>
                    <a:lstStyle/>
                    <a:p>
                      <a:pPr algn="ctr"/>
                      <a:r>
                        <a:rPr lang="de-DE" sz="1200" b="0">
                          <a:solidFill>
                            <a:schemeClr val="tx1"/>
                          </a:solidFill>
                        </a:rPr>
                        <a:t>31</a:t>
                      </a:r>
                    </a:p>
                  </a:txBody>
                  <a:tcPr marL="0" marR="0" anchor="ctr">
                    <a:solidFill>
                      <a:srgbClr val="CBCDD2"/>
                    </a:solidFill>
                  </a:tcPr>
                </a:tc>
                <a:tc>
                  <a:txBody>
                    <a:bodyPr/>
                    <a:lstStyle/>
                    <a:p>
                      <a:pPr algn="ctr"/>
                      <a:r>
                        <a:rPr lang="de-DE" sz="1200" b="0">
                          <a:solidFill>
                            <a:schemeClr val="tx1"/>
                          </a:solidFill>
                        </a:rPr>
                        <a:t>31</a:t>
                      </a:r>
                    </a:p>
                  </a:txBody>
                  <a:tcPr marL="0" marR="0" anchor="ctr">
                    <a:solidFill>
                      <a:srgbClr val="CBCDD2"/>
                    </a:solidFill>
                  </a:tcPr>
                </a:tc>
                <a:tc>
                  <a:txBody>
                    <a:bodyPr/>
                    <a:lstStyle/>
                    <a:p>
                      <a:pPr algn="ctr"/>
                      <a:r>
                        <a:rPr lang="de-DE" sz="1200" b="0">
                          <a:solidFill>
                            <a:schemeClr val="tx1"/>
                          </a:solidFill>
                        </a:rPr>
                        <a:t>28</a:t>
                      </a:r>
                    </a:p>
                  </a:txBody>
                  <a:tcPr marL="0" marR="0" anchor="ctr">
                    <a:solidFill>
                      <a:srgbClr val="CBCDD2"/>
                    </a:solidFill>
                  </a:tcPr>
                </a:tc>
                <a:tc>
                  <a:txBody>
                    <a:bodyPr/>
                    <a:lstStyle/>
                    <a:p>
                      <a:pPr algn="ctr"/>
                      <a:r>
                        <a:rPr lang="de-DE" sz="1200" b="0">
                          <a:solidFill>
                            <a:schemeClr val="tx1"/>
                          </a:solidFill>
                        </a:rPr>
                        <a:t>26</a:t>
                      </a:r>
                    </a:p>
                  </a:txBody>
                  <a:tcPr marL="0" marR="0" anchor="ctr">
                    <a:solidFill>
                      <a:srgbClr val="CBCDD2"/>
                    </a:solidFill>
                  </a:tcPr>
                </a:tc>
                <a:tc>
                  <a:txBody>
                    <a:bodyPr/>
                    <a:lstStyle/>
                    <a:p>
                      <a:pPr algn="ctr"/>
                      <a:r>
                        <a:rPr lang="de-DE" sz="1200" b="0">
                          <a:solidFill>
                            <a:schemeClr val="tx1"/>
                          </a:solidFill>
                        </a:rPr>
                        <a:t>20</a:t>
                      </a:r>
                    </a:p>
                  </a:txBody>
                  <a:tcPr marL="0" marR="0" anchor="ctr">
                    <a:solidFill>
                      <a:srgbClr val="CBCDD2"/>
                    </a:solidFill>
                  </a:tcPr>
                </a:tc>
                <a:tc>
                  <a:txBody>
                    <a:bodyPr/>
                    <a:lstStyle/>
                    <a:p>
                      <a:pPr algn="ctr"/>
                      <a:r>
                        <a:rPr lang="de-DE" sz="1200" b="0">
                          <a:solidFill>
                            <a:schemeClr val="tx1"/>
                          </a:solidFill>
                        </a:rPr>
                        <a:t>8</a:t>
                      </a:r>
                    </a:p>
                  </a:txBody>
                  <a:tcPr marL="0" marR="0" anchor="ctr">
                    <a:solidFill>
                      <a:srgbClr val="CBCDD2"/>
                    </a:solidFill>
                  </a:tcPr>
                </a:tc>
                <a:tc>
                  <a:txBody>
                    <a:bodyPr/>
                    <a:lstStyle/>
                    <a:p>
                      <a:pPr algn="ctr"/>
                      <a:r>
                        <a:rPr lang="de-DE" sz="1200" b="0">
                          <a:solidFill>
                            <a:schemeClr val="tx1"/>
                          </a:solidFill>
                        </a:rPr>
                        <a:t>3</a:t>
                      </a:r>
                    </a:p>
                  </a:txBody>
                  <a:tcPr marL="0" marR="0" anchor="ctr">
                    <a:solidFill>
                      <a:srgbClr val="CBCDD2"/>
                    </a:solidFill>
                  </a:tcPr>
                </a:tc>
                <a:tc>
                  <a:txBody>
                    <a:bodyPr/>
                    <a:lstStyle/>
                    <a:p>
                      <a:pPr algn="ctr"/>
                      <a:r>
                        <a:rPr lang="de-DE" sz="1200" b="0">
                          <a:solidFill>
                            <a:schemeClr val="tx1"/>
                          </a:solidFill>
                        </a:rPr>
                        <a:t>1</a:t>
                      </a:r>
                    </a:p>
                  </a:txBody>
                  <a:tcPr marL="0" marR="0" anchor="ctr">
                    <a:solidFill>
                      <a:srgbClr val="CBCDD2"/>
                    </a:solidFill>
                  </a:tcPr>
                </a:tc>
                <a:tc>
                  <a:txBody>
                    <a:bodyPr/>
                    <a:lstStyle/>
                    <a:p>
                      <a:pPr algn="ctr"/>
                      <a:r>
                        <a:rPr lang="de-DE" sz="1200" b="0">
                          <a:solidFill>
                            <a:schemeClr val="tx1"/>
                          </a:solidFill>
                        </a:rPr>
                        <a:t>0</a:t>
                      </a:r>
                    </a:p>
                  </a:txBody>
                  <a:tcPr marL="0" marR="0" anchor="ctr">
                    <a:solidFill>
                      <a:srgbClr val="CBCDD2"/>
                    </a:solidFill>
                  </a:tcPr>
                </a:tc>
                <a:extLst>
                  <a:ext uri="{0D108BD9-81ED-4DB2-BD59-A6C34878D82A}">
                    <a16:rowId xmlns:a16="http://schemas.microsoft.com/office/drawing/2014/main" val="3061473547"/>
                  </a:ext>
                </a:extLst>
              </a:tr>
            </a:tbl>
          </a:graphicData>
        </a:graphic>
      </p:graphicFrame>
      <p:sp>
        <p:nvSpPr>
          <p:cNvPr id="120" name="TextBox 9">
            <a:extLst>
              <a:ext uri="{FF2B5EF4-FFF2-40B4-BE49-F238E27FC236}">
                <a16:creationId xmlns:a16="http://schemas.microsoft.com/office/drawing/2014/main" id="{C128D78A-419C-9E46-B2D2-2FDE66A0E72D}"/>
              </a:ext>
            </a:extLst>
          </p:cNvPr>
          <p:cNvSpPr txBox="1"/>
          <p:nvPr/>
        </p:nvSpPr>
        <p:spPr>
          <a:xfrm>
            <a:off x="9166641" y="1770000"/>
            <a:ext cx="2617371" cy="3354765"/>
          </a:xfrm>
          <a:prstGeom prst="rect">
            <a:avLst/>
          </a:prstGeom>
          <a:noFill/>
        </p:spPr>
        <p:txBody>
          <a:bodyPr wrap="square" lIns="0" tIns="0" rIns="0" bIns="0" anchor="t">
            <a:spAutoFit/>
          </a:bodyPr>
          <a:lstStyle/>
          <a:p>
            <a:pPr marL="285750" indent="-285750">
              <a:spcAft>
                <a:spcPts val="600"/>
              </a:spcAft>
              <a:buClr>
                <a:schemeClr val="bg2"/>
              </a:buClr>
              <a:buFont typeface="Arial" panose="020B0604020202020204" pitchFamily="34" charset="0"/>
              <a:buChar char="•"/>
            </a:pPr>
            <a:r>
              <a:rPr lang="en-US" sz="1600" kern="0">
                <a:ea typeface="TahomaBold"/>
              </a:rPr>
              <a:t>The median PFS was 31.5 months (16.53-NE)</a:t>
            </a:r>
            <a:endParaRPr lang="en-US" sz="1600" kern="0">
              <a:ea typeface="TahomaBold"/>
              <a:cs typeface="Arial"/>
            </a:endParaRPr>
          </a:p>
          <a:p>
            <a:pPr marL="285750" indent="-285750">
              <a:spcAft>
                <a:spcPts val="600"/>
              </a:spcAft>
              <a:buClr>
                <a:schemeClr val="bg2"/>
              </a:buClr>
              <a:buFont typeface="Arial" panose="020B0604020202020204" pitchFamily="34" charset="0"/>
              <a:buChar char="•"/>
            </a:pPr>
            <a:r>
              <a:rPr lang="en-US" sz="1600" kern="0">
                <a:ea typeface="TahomaBold"/>
              </a:rPr>
              <a:t>The estimated 2-year and 3-year PFS rates were 55.4% (42.2, 66.8) and 40.8% (25.2, 55.8), respectively</a:t>
            </a:r>
            <a:endParaRPr lang="en-US" sz="1600" kern="0">
              <a:ea typeface="TahomaBold"/>
              <a:cs typeface="Arial"/>
            </a:endParaRPr>
          </a:p>
          <a:p>
            <a:pPr marL="285750" indent="-285750">
              <a:spcAft>
                <a:spcPts val="600"/>
              </a:spcAft>
              <a:buClr>
                <a:schemeClr val="bg2"/>
              </a:buClr>
              <a:buFont typeface="Arial" panose="020B0604020202020204" pitchFamily="34" charset="0"/>
              <a:buChar char="•"/>
            </a:pPr>
            <a:r>
              <a:rPr lang="en-US" sz="1600" kern="0">
                <a:ea typeface="TahomaBold"/>
              </a:rPr>
              <a:t>This maybe the longest follow-up phase 2 data reported in R/R </a:t>
            </a:r>
            <a:r>
              <a:rPr lang="en-US" sz="1600" kern="0" err="1">
                <a:ea typeface="TahomaBold"/>
              </a:rPr>
              <a:t>cHL</a:t>
            </a:r>
            <a:r>
              <a:rPr lang="en-US" sz="1600" kern="0">
                <a:ea typeface="TahomaBold"/>
              </a:rPr>
              <a:t> patients receiving immune checkpoint inhibitors</a:t>
            </a:r>
            <a:endParaRPr lang="en-US" sz="1600" kern="0">
              <a:ea typeface="TahomaBold"/>
              <a:cs typeface="Arial"/>
            </a:endParaRPr>
          </a:p>
        </p:txBody>
      </p:sp>
    </p:spTree>
    <p:extLst>
      <p:ext uri="{BB962C8B-B14F-4D97-AF65-F5344CB8AC3E}">
        <p14:creationId xmlns:p14="http://schemas.microsoft.com/office/powerpoint/2010/main" val="115361714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D3CB0D-1E74-44CD-929F-679CD2BD82D7}"/>
              </a:ext>
            </a:extLst>
          </p:cNvPr>
          <p:cNvSpPr>
            <a:spLocks noGrp="1"/>
          </p:cNvSpPr>
          <p:nvPr>
            <p:ph type="title"/>
          </p:nvPr>
        </p:nvSpPr>
        <p:spPr/>
        <p:txBody>
          <a:bodyPr/>
          <a:lstStyle/>
          <a:p>
            <a:r>
              <a:rPr lang="en-US"/>
              <a:t>Results: OS</a:t>
            </a:r>
          </a:p>
        </p:txBody>
      </p:sp>
      <p:sp>
        <p:nvSpPr>
          <p:cNvPr id="8" name="Fußzeilenplatzhalter 7">
            <a:extLst>
              <a:ext uri="{FF2B5EF4-FFF2-40B4-BE49-F238E27FC236}">
                <a16:creationId xmlns:a16="http://schemas.microsoft.com/office/drawing/2014/main" id="{D9AAE507-29F5-FD41-A904-7AE9EA72AD57}"/>
              </a:ext>
            </a:extLst>
          </p:cNvPr>
          <p:cNvSpPr>
            <a:spLocks noGrp="1"/>
          </p:cNvSpPr>
          <p:nvPr>
            <p:ph type="ftr" sz="quarter" idx="11"/>
          </p:nvPr>
        </p:nvSpPr>
        <p:spPr/>
        <p:txBody>
          <a:bodyPr/>
          <a:lstStyle/>
          <a:p>
            <a:r>
              <a:rPr lang="en-GB"/>
              <a:t>Note: Data to be interpreted with caution due to smaller subject number at risk.</a:t>
            </a:r>
          </a:p>
          <a:p>
            <a:r>
              <a:rPr lang="en-GB"/>
              <a:t>OS, overall survival; R/R, relapsed/refractory.</a:t>
            </a:r>
          </a:p>
          <a:p>
            <a:r>
              <a:rPr lang="en-GB" b="1"/>
              <a:t>Song Y et al, Abstract S207 presented at EHA 2021 and Abstract e19507 presented at ASCO 2021.</a:t>
            </a:r>
          </a:p>
        </p:txBody>
      </p:sp>
      <p:grpSp>
        <p:nvGrpSpPr>
          <p:cNvPr id="178" name="Gruppieren 177">
            <a:extLst>
              <a:ext uri="{FF2B5EF4-FFF2-40B4-BE49-F238E27FC236}">
                <a16:creationId xmlns:a16="http://schemas.microsoft.com/office/drawing/2014/main" id="{6C84AFDE-C965-4A8A-9284-18DB0AC4606B}"/>
              </a:ext>
            </a:extLst>
          </p:cNvPr>
          <p:cNvGrpSpPr/>
          <p:nvPr/>
        </p:nvGrpSpPr>
        <p:grpSpPr>
          <a:xfrm>
            <a:off x="7829248" y="1872393"/>
            <a:ext cx="893124" cy="261610"/>
            <a:chOff x="7083076" y="1916431"/>
            <a:chExt cx="893124" cy="261610"/>
          </a:xfrm>
        </p:grpSpPr>
        <p:sp>
          <p:nvSpPr>
            <p:cNvPr id="176" name="Gleichschenkliges Dreieck 175">
              <a:extLst>
                <a:ext uri="{FF2B5EF4-FFF2-40B4-BE49-F238E27FC236}">
                  <a16:creationId xmlns:a16="http://schemas.microsoft.com/office/drawing/2014/main" id="{A0B1D27D-0680-41D0-AAA2-6C8FEF8E17EC}"/>
                </a:ext>
              </a:extLst>
            </p:cNvPr>
            <p:cNvSpPr/>
            <p:nvPr/>
          </p:nvSpPr>
          <p:spPr>
            <a:xfrm>
              <a:off x="7083076" y="2011504"/>
              <a:ext cx="145062" cy="102474"/>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7" name="Textfeld 176">
              <a:extLst>
                <a:ext uri="{FF2B5EF4-FFF2-40B4-BE49-F238E27FC236}">
                  <a16:creationId xmlns:a16="http://schemas.microsoft.com/office/drawing/2014/main" id="{B13E376E-A65E-45EE-9881-DBD62C42EEFC}"/>
                </a:ext>
              </a:extLst>
            </p:cNvPr>
            <p:cNvSpPr txBox="1"/>
            <p:nvPr/>
          </p:nvSpPr>
          <p:spPr>
            <a:xfrm>
              <a:off x="7179187" y="1916431"/>
              <a:ext cx="797013" cy="261610"/>
            </a:xfrm>
            <a:prstGeom prst="rect">
              <a:avLst/>
            </a:prstGeom>
            <a:noFill/>
          </p:spPr>
          <p:txBody>
            <a:bodyPr wrap="none" rtlCol="0">
              <a:spAutoFit/>
            </a:bodyPr>
            <a:lstStyle/>
            <a:p>
              <a:r>
                <a:rPr lang="de-DE" sz="1100" err="1"/>
                <a:t>Censored</a:t>
              </a:r>
              <a:endParaRPr lang="de-DE" sz="1100"/>
            </a:p>
          </p:txBody>
        </p:sp>
      </p:grpSp>
      <p:cxnSp>
        <p:nvCxnSpPr>
          <p:cNvPr id="119" name="Gerader Verbinder 118">
            <a:extLst>
              <a:ext uri="{FF2B5EF4-FFF2-40B4-BE49-F238E27FC236}">
                <a16:creationId xmlns:a16="http://schemas.microsoft.com/office/drawing/2014/main" id="{0565662A-C71D-436E-8D03-E57D35AAE3F3}"/>
              </a:ext>
            </a:extLst>
          </p:cNvPr>
          <p:cNvCxnSpPr>
            <a:cxnSpLocks/>
          </p:cNvCxnSpPr>
          <p:nvPr/>
        </p:nvCxnSpPr>
        <p:spPr>
          <a:xfrm>
            <a:off x="1400480" y="1802964"/>
            <a:ext cx="0" cy="33176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A625593B-D788-4950-B4A6-6E110682D5D1}"/>
              </a:ext>
            </a:extLst>
          </p:cNvPr>
          <p:cNvCxnSpPr>
            <a:cxnSpLocks/>
          </p:cNvCxnSpPr>
          <p:nvPr/>
        </p:nvCxnSpPr>
        <p:spPr>
          <a:xfrm flipH="1">
            <a:off x="1338568" y="1896216"/>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Gerader Verbinder 120">
            <a:extLst>
              <a:ext uri="{FF2B5EF4-FFF2-40B4-BE49-F238E27FC236}">
                <a16:creationId xmlns:a16="http://schemas.microsoft.com/office/drawing/2014/main" id="{C0FD97EC-6B3D-4836-AA49-96508FFD1DEA}"/>
              </a:ext>
            </a:extLst>
          </p:cNvPr>
          <p:cNvCxnSpPr>
            <a:cxnSpLocks/>
          </p:cNvCxnSpPr>
          <p:nvPr/>
        </p:nvCxnSpPr>
        <p:spPr>
          <a:xfrm flipH="1">
            <a:off x="1338568" y="2522553"/>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3C23B6A5-F8ED-477D-A255-B31CDD9A8EED}"/>
              </a:ext>
            </a:extLst>
          </p:cNvPr>
          <p:cNvCxnSpPr>
            <a:cxnSpLocks/>
          </p:cNvCxnSpPr>
          <p:nvPr/>
        </p:nvCxnSpPr>
        <p:spPr>
          <a:xfrm flipH="1">
            <a:off x="1338568" y="3148890"/>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F8AD08C7-A7C1-4DB1-ADB3-C2E625DC3137}"/>
              </a:ext>
            </a:extLst>
          </p:cNvPr>
          <p:cNvCxnSpPr>
            <a:cxnSpLocks/>
          </p:cNvCxnSpPr>
          <p:nvPr/>
        </p:nvCxnSpPr>
        <p:spPr>
          <a:xfrm flipH="1">
            <a:off x="1338568" y="3775227"/>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1603A1E9-779B-40D0-BED6-52BEF48867EA}"/>
              </a:ext>
            </a:extLst>
          </p:cNvPr>
          <p:cNvCxnSpPr>
            <a:cxnSpLocks/>
          </p:cNvCxnSpPr>
          <p:nvPr/>
        </p:nvCxnSpPr>
        <p:spPr>
          <a:xfrm flipH="1">
            <a:off x="1338568" y="4401564"/>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4AE22697-20E6-40C9-B32E-E0827B04A05B}"/>
              </a:ext>
            </a:extLst>
          </p:cNvPr>
          <p:cNvCxnSpPr>
            <a:cxnSpLocks/>
          </p:cNvCxnSpPr>
          <p:nvPr/>
        </p:nvCxnSpPr>
        <p:spPr>
          <a:xfrm flipH="1">
            <a:off x="1338568" y="5027903"/>
            <a:ext cx="619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extfeld 112">
            <a:extLst>
              <a:ext uri="{FF2B5EF4-FFF2-40B4-BE49-F238E27FC236}">
                <a16:creationId xmlns:a16="http://schemas.microsoft.com/office/drawing/2014/main" id="{6520170E-9886-4691-9519-0114B300CB67}"/>
              </a:ext>
            </a:extLst>
          </p:cNvPr>
          <p:cNvSpPr txBox="1"/>
          <p:nvPr/>
        </p:nvSpPr>
        <p:spPr>
          <a:xfrm>
            <a:off x="984768" y="1746020"/>
            <a:ext cx="397865" cy="276999"/>
          </a:xfrm>
          <a:prstGeom prst="rect">
            <a:avLst/>
          </a:prstGeom>
          <a:noFill/>
        </p:spPr>
        <p:txBody>
          <a:bodyPr wrap="none" rtlCol="0">
            <a:spAutoFit/>
          </a:bodyPr>
          <a:lstStyle/>
          <a:p>
            <a:pPr algn="r"/>
            <a:r>
              <a:rPr lang="de-DE" sz="1200"/>
              <a:t>1.0</a:t>
            </a:r>
          </a:p>
        </p:txBody>
      </p:sp>
      <p:sp>
        <p:nvSpPr>
          <p:cNvPr id="114" name="Textfeld 113">
            <a:extLst>
              <a:ext uri="{FF2B5EF4-FFF2-40B4-BE49-F238E27FC236}">
                <a16:creationId xmlns:a16="http://schemas.microsoft.com/office/drawing/2014/main" id="{A6D5DF6C-6E7C-4A16-B1D3-0F37F5BB229B}"/>
              </a:ext>
            </a:extLst>
          </p:cNvPr>
          <p:cNvSpPr txBox="1"/>
          <p:nvPr/>
        </p:nvSpPr>
        <p:spPr>
          <a:xfrm>
            <a:off x="984768" y="2372458"/>
            <a:ext cx="397865" cy="276999"/>
          </a:xfrm>
          <a:prstGeom prst="rect">
            <a:avLst/>
          </a:prstGeom>
          <a:noFill/>
        </p:spPr>
        <p:txBody>
          <a:bodyPr wrap="none" rtlCol="0">
            <a:spAutoFit/>
          </a:bodyPr>
          <a:lstStyle/>
          <a:p>
            <a:pPr algn="r"/>
            <a:r>
              <a:rPr lang="de-DE" sz="1200"/>
              <a:t>0.8</a:t>
            </a:r>
          </a:p>
        </p:txBody>
      </p:sp>
      <p:sp>
        <p:nvSpPr>
          <p:cNvPr id="115" name="Textfeld 114">
            <a:extLst>
              <a:ext uri="{FF2B5EF4-FFF2-40B4-BE49-F238E27FC236}">
                <a16:creationId xmlns:a16="http://schemas.microsoft.com/office/drawing/2014/main" id="{A0B67CF8-E981-47DE-B6EF-724340F83DA5}"/>
              </a:ext>
            </a:extLst>
          </p:cNvPr>
          <p:cNvSpPr txBox="1"/>
          <p:nvPr/>
        </p:nvSpPr>
        <p:spPr>
          <a:xfrm>
            <a:off x="984766" y="2998896"/>
            <a:ext cx="397867" cy="276999"/>
          </a:xfrm>
          <a:prstGeom prst="rect">
            <a:avLst/>
          </a:prstGeom>
          <a:noFill/>
        </p:spPr>
        <p:txBody>
          <a:bodyPr wrap="none" rtlCol="0">
            <a:spAutoFit/>
          </a:bodyPr>
          <a:lstStyle/>
          <a:p>
            <a:pPr algn="r"/>
            <a:r>
              <a:rPr lang="de-DE" sz="1200"/>
              <a:t>0.6</a:t>
            </a:r>
          </a:p>
        </p:txBody>
      </p:sp>
      <p:sp>
        <p:nvSpPr>
          <p:cNvPr id="116" name="Textfeld 115">
            <a:extLst>
              <a:ext uri="{FF2B5EF4-FFF2-40B4-BE49-F238E27FC236}">
                <a16:creationId xmlns:a16="http://schemas.microsoft.com/office/drawing/2014/main" id="{A802325D-5D41-4B53-9853-67F0ADEA04B2}"/>
              </a:ext>
            </a:extLst>
          </p:cNvPr>
          <p:cNvSpPr txBox="1"/>
          <p:nvPr/>
        </p:nvSpPr>
        <p:spPr>
          <a:xfrm>
            <a:off x="984766" y="3625334"/>
            <a:ext cx="397867" cy="276999"/>
          </a:xfrm>
          <a:prstGeom prst="rect">
            <a:avLst/>
          </a:prstGeom>
          <a:noFill/>
        </p:spPr>
        <p:txBody>
          <a:bodyPr wrap="none" rtlCol="0">
            <a:spAutoFit/>
          </a:bodyPr>
          <a:lstStyle/>
          <a:p>
            <a:pPr algn="r"/>
            <a:r>
              <a:rPr lang="de-DE" sz="1200"/>
              <a:t>0.4</a:t>
            </a:r>
          </a:p>
        </p:txBody>
      </p:sp>
      <p:sp>
        <p:nvSpPr>
          <p:cNvPr id="117" name="Textfeld 116">
            <a:extLst>
              <a:ext uri="{FF2B5EF4-FFF2-40B4-BE49-F238E27FC236}">
                <a16:creationId xmlns:a16="http://schemas.microsoft.com/office/drawing/2014/main" id="{3DF0E5B2-3626-41AD-9684-84461A5025B4}"/>
              </a:ext>
            </a:extLst>
          </p:cNvPr>
          <p:cNvSpPr txBox="1"/>
          <p:nvPr/>
        </p:nvSpPr>
        <p:spPr>
          <a:xfrm>
            <a:off x="984766" y="4251772"/>
            <a:ext cx="397867" cy="276999"/>
          </a:xfrm>
          <a:prstGeom prst="rect">
            <a:avLst/>
          </a:prstGeom>
          <a:noFill/>
        </p:spPr>
        <p:txBody>
          <a:bodyPr wrap="none" rtlCol="0">
            <a:spAutoFit/>
          </a:bodyPr>
          <a:lstStyle/>
          <a:p>
            <a:pPr algn="r"/>
            <a:r>
              <a:rPr lang="de-DE" sz="1200"/>
              <a:t>0.2</a:t>
            </a:r>
          </a:p>
        </p:txBody>
      </p:sp>
      <p:sp>
        <p:nvSpPr>
          <p:cNvPr id="118" name="Textfeld 117">
            <a:extLst>
              <a:ext uri="{FF2B5EF4-FFF2-40B4-BE49-F238E27FC236}">
                <a16:creationId xmlns:a16="http://schemas.microsoft.com/office/drawing/2014/main" id="{1C048862-8ECF-4089-8170-0A55396C90E7}"/>
              </a:ext>
            </a:extLst>
          </p:cNvPr>
          <p:cNvSpPr txBox="1"/>
          <p:nvPr/>
        </p:nvSpPr>
        <p:spPr>
          <a:xfrm>
            <a:off x="984766" y="4878211"/>
            <a:ext cx="397867" cy="276999"/>
          </a:xfrm>
          <a:prstGeom prst="rect">
            <a:avLst/>
          </a:prstGeom>
          <a:noFill/>
        </p:spPr>
        <p:txBody>
          <a:bodyPr wrap="none" rtlCol="0">
            <a:spAutoFit/>
          </a:bodyPr>
          <a:lstStyle/>
          <a:p>
            <a:pPr algn="r"/>
            <a:r>
              <a:rPr lang="de-DE" sz="1200"/>
              <a:t>0.0</a:t>
            </a:r>
          </a:p>
        </p:txBody>
      </p:sp>
      <p:sp>
        <p:nvSpPr>
          <p:cNvPr id="111" name="Textfeld 110">
            <a:extLst>
              <a:ext uri="{FF2B5EF4-FFF2-40B4-BE49-F238E27FC236}">
                <a16:creationId xmlns:a16="http://schemas.microsoft.com/office/drawing/2014/main" id="{A7FC3A38-5FBE-4D9B-AACC-14139D0B7A9B}"/>
              </a:ext>
            </a:extLst>
          </p:cNvPr>
          <p:cNvSpPr txBox="1"/>
          <p:nvPr/>
        </p:nvSpPr>
        <p:spPr>
          <a:xfrm rot="16200000">
            <a:off x="-286512" y="3248616"/>
            <a:ext cx="2186817" cy="276999"/>
          </a:xfrm>
          <a:prstGeom prst="rect">
            <a:avLst/>
          </a:prstGeom>
          <a:noFill/>
        </p:spPr>
        <p:txBody>
          <a:bodyPr wrap="none" rtlCol="0">
            <a:spAutoFit/>
          </a:bodyPr>
          <a:lstStyle/>
          <a:p>
            <a:r>
              <a:rPr lang="de-DE" sz="1200" b="1"/>
              <a:t>Overall </a:t>
            </a:r>
            <a:r>
              <a:rPr lang="de-DE" sz="1200" b="1" err="1"/>
              <a:t>Survival</a:t>
            </a:r>
            <a:r>
              <a:rPr lang="de-DE" sz="1200" b="1"/>
              <a:t> </a:t>
            </a:r>
            <a:r>
              <a:rPr lang="de-DE" sz="1200" b="1" err="1"/>
              <a:t>Probability</a:t>
            </a:r>
            <a:endParaRPr lang="de-DE" sz="1200" b="1"/>
          </a:p>
        </p:txBody>
      </p:sp>
      <p:sp>
        <p:nvSpPr>
          <p:cNvPr id="174" name="Freihandform: Form 173">
            <a:extLst>
              <a:ext uri="{FF2B5EF4-FFF2-40B4-BE49-F238E27FC236}">
                <a16:creationId xmlns:a16="http://schemas.microsoft.com/office/drawing/2014/main" id="{3D1237BF-AA25-4CA3-AAF4-451B25B2F444}"/>
              </a:ext>
            </a:extLst>
          </p:cNvPr>
          <p:cNvSpPr/>
          <p:nvPr/>
        </p:nvSpPr>
        <p:spPr>
          <a:xfrm>
            <a:off x="1557696" y="1895004"/>
            <a:ext cx="7053517" cy="460557"/>
          </a:xfrm>
          <a:custGeom>
            <a:avLst/>
            <a:gdLst>
              <a:gd name="connsiteX0" fmla="*/ 0 w 6092825"/>
              <a:gd name="connsiteY0" fmla="*/ 0 h 415925"/>
              <a:gd name="connsiteX1" fmla="*/ 530225 w 6092825"/>
              <a:gd name="connsiteY1" fmla="*/ 0 h 415925"/>
              <a:gd name="connsiteX2" fmla="*/ 530225 w 6092825"/>
              <a:gd name="connsiteY2" fmla="*/ 50800 h 415925"/>
              <a:gd name="connsiteX3" fmla="*/ 2473325 w 6092825"/>
              <a:gd name="connsiteY3" fmla="*/ 50800 h 415925"/>
              <a:gd name="connsiteX4" fmla="*/ 2473325 w 6092825"/>
              <a:gd name="connsiteY4" fmla="*/ 79375 h 415925"/>
              <a:gd name="connsiteX5" fmla="*/ 3292475 w 6092825"/>
              <a:gd name="connsiteY5" fmla="*/ 79375 h 415925"/>
              <a:gd name="connsiteX6" fmla="*/ 3292475 w 6092825"/>
              <a:gd name="connsiteY6" fmla="*/ 136525 h 415925"/>
              <a:gd name="connsiteX7" fmla="*/ 3422650 w 6092825"/>
              <a:gd name="connsiteY7" fmla="*/ 136525 h 415925"/>
              <a:gd name="connsiteX8" fmla="*/ 3422650 w 6092825"/>
              <a:gd name="connsiteY8" fmla="*/ 177800 h 415925"/>
              <a:gd name="connsiteX9" fmla="*/ 4105275 w 6092825"/>
              <a:gd name="connsiteY9" fmla="*/ 177800 h 415925"/>
              <a:gd name="connsiteX10" fmla="*/ 4105275 w 6092825"/>
              <a:gd name="connsiteY10" fmla="*/ 225425 h 415925"/>
              <a:gd name="connsiteX11" fmla="*/ 4400550 w 6092825"/>
              <a:gd name="connsiteY11" fmla="*/ 225425 h 415925"/>
              <a:gd name="connsiteX12" fmla="*/ 4400550 w 6092825"/>
              <a:gd name="connsiteY12" fmla="*/ 269875 h 415925"/>
              <a:gd name="connsiteX13" fmla="*/ 5187950 w 6092825"/>
              <a:gd name="connsiteY13" fmla="*/ 269875 h 415925"/>
              <a:gd name="connsiteX14" fmla="*/ 5187950 w 6092825"/>
              <a:gd name="connsiteY14" fmla="*/ 298450 h 415925"/>
              <a:gd name="connsiteX15" fmla="*/ 5422900 w 6092825"/>
              <a:gd name="connsiteY15" fmla="*/ 298450 h 415925"/>
              <a:gd name="connsiteX16" fmla="*/ 5422900 w 6092825"/>
              <a:gd name="connsiteY16" fmla="*/ 415925 h 415925"/>
              <a:gd name="connsiteX17" fmla="*/ 6092825 w 6092825"/>
              <a:gd name="connsiteY17" fmla="*/ 415925 h 41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2825" h="415925">
                <a:moveTo>
                  <a:pt x="0" y="0"/>
                </a:moveTo>
                <a:lnTo>
                  <a:pt x="530225" y="0"/>
                </a:lnTo>
                <a:lnTo>
                  <a:pt x="530225" y="50800"/>
                </a:lnTo>
                <a:lnTo>
                  <a:pt x="2473325" y="50800"/>
                </a:lnTo>
                <a:lnTo>
                  <a:pt x="2473325" y="79375"/>
                </a:lnTo>
                <a:lnTo>
                  <a:pt x="3292475" y="79375"/>
                </a:lnTo>
                <a:lnTo>
                  <a:pt x="3292475" y="136525"/>
                </a:lnTo>
                <a:lnTo>
                  <a:pt x="3422650" y="136525"/>
                </a:lnTo>
                <a:lnTo>
                  <a:pt x="3422650" y="177800"/>
                </a:lnTo>
                <a:lnTo>
                  <a:pt x="4105275" y="177800"/>
                </a:lnTo>
                <a:lnTo>
                  <a:pt x="4105275" y="225425"/>
                </a:lnTo>
                <a:lnTo>
                  <a:pt x="4400550" y="225425"/>
                </a:lnTo>
                <a:lnTo>
                  <a:pt x="4400550" y="269875"/>
                </a:lnTo>
                <a:lnTo>
                  <a:pt x="5187950" y="269875"/>
                </a:lnTo>
                <a:lnTo>
                  <a:pt x="5187950" y="298450"/>
                </a:lnTo>
                <a:lnTo>
                  <a:pt x="5422900" y="298450"/>
                </a:lnTo>
                <a:lnTo>
                  <a:pt x="5422900" y="415925"/>
                </a:lnTo>
                <a:lnTo>
                  <a:pt x="6092825" y="415925"/>
                </a:ln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9" name="Gleichschenkliges Dreieck 178">
            <a:extLst>
              <a:ext uri="{FF2B5EF4-FFF2-40B4-BE49-F238E27FC236}">
                <a16:creationId xmlns:a16="http://schemas.microsoft.com/office/drawing/2014/main" id="{3A17C0C9-6653-4537-A658-7C281ED63227}"/>
              </a:ext>
            </a:extLst>
          </p:cNvPr>
          <p:cNvSpPr/>
          <p:nvPr/>
        </p:nvSpPr>
        <p:spPr>
          <a:xfrm>
            <a:off x="2250220" y="1902941"/>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0" name="Gleichschenkliges Dreieck 179">
            <a:extLst>
              <a:ext uri="{FF2B5EF4-FFF2-40B4-BE49-F238E27FC236}">
                <a16:creationId xmlns:a16="http://schemas.microsoft.com/office/drawing/2014/main" id="{CE4DE495-3836-4CB3-821D-7ADC28FF01C8}"/>
              </a:ext>
            </a:extLst>
          </p:cNvPr>
          <p:cNvSpPr/>
          <p:nvPr/>
        </p:nvSpPr>
        <p:spPr>
          <a:xfrm>
            <a:off x="2298332" y="1902941"/>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1" name="Gleichschenkliges Dreieck 180">
            <a:extLst>
              <a:ext uri="{FF2B5EF4-FFF2-40B4-BE49-F238E27FC236}">
                <a16:creationId xmlns:a16="http://schemas.microsoft.com/office/drawing/2014/main" id="{285E453F-F163-43EB-BDA2-85A30A174060}"/>
              </a:ext>
            </a:extLst>
          </p:cNvPr>
          <p:cNvSpPr/>
          <p:nvPr/>
        </p:nvSpPr>
        <p:spPr>
          <a:xfrm>
            <a:off x="3816363" y="1905812"/>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2" name="Gleichschenkliges Dreieck 181">
            <a:extLst>
              <a:ext uri="{FF2B5EF4-FFF2-40B4-BE49-F238E27FC236}">
                <a16:creationId xmlns:a16="http://schemas.microsoft.com/office/drawing/2014/main" id="{4C0BA52B-1BE0-402F-934B-03879CF02CCD}"/>
              </a:ext>
            </a:extLst>
          </p:cNvPr>
          <p:cNvSpPr/>
          <p:nvPr/>
        </p:nvSpPr>
        <p:spPr>
          <a:xfrm>
            <a:off x="3956036" y="1895003"/>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3" name="Gleichschenkliges Dreieck 182">
            <a:extLst>
              <a:ext uri="{FF2B5EF4-FFF2-40B4-BE49-F238E27FC236}">
                <a16:creationId xmlns:a16="http://schemas.microsoft.com/office/drawing/2014/main" id="{B5617529-81B9-41D7-A27E-16D8A3BDE134}"/>
              </a:ext>
            </a:extLst>
          </p:cNvPr>
          <p:cNvSpPr/>
          <p:nvPr/>
        </p:nvSpPr>
        <p:spPr>
          <a:xfrm>
            <a:off x="4373937" y="1946622"/>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4" name="Gleichschenkliges Dreieck 183">
            <a:extLst>
              <a:ext uri="{FF2B5EF4-FFF2-40B4-BE49-F238E27FC236}">
                <a16:creationId xmlns:a16="http://schemas.microsoft.com/office/drawing/2014/main" id="{A321A71D-7AAF-459A-A17C-FF2A5BDE929F}"/>
              </a:ext>
            </a:extLst>
          </p:cNvPr>
          <p:cNvSpPr/>
          <p:nvPr/>
        </p:nvSpPr>
        <p:spPr>
          <a:xfrm>
            <a:off x="4603202" y="1932559"/>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5" name="Gleichschenkliges Dreieck 184">
            <a:extLst>
              <a:ext uri="{FF2B5EF4-FFF2-40B4-BE49-F238E27FC236}">
                <a16:creationId xmlns:a16="http://schemas.microsoft.com/office/drawing/2014/main" id="{434267EE-B4D8-4DBD-8A90-061751CF8D49}"/>
              </a:ext>
            </a:extLst>
          </p:cNvPr>
          <p:cNvSpPr/>
          <p:nvPr/>
        </p:nvSpPr>
        <p:spPr>
          <a:xfrm>
            <a:off x="4743727" y="1928547"/>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6" name="Gleichschenkliges Dreieck 185">
            <a:extLst>
              <a:ext uri="{FF2B5EF4-FFF2-40B4-BE49-F238E27FC236}">
                <a16:creationId xmlns:a16="http://schemas.microsoft.com/office/drawing/2014/main" id="{82A82776-8640-49BA-A6D0-AEA72F80B406}"/>
              </a:ext>
            </a:extLst>
          </p:cNvPr>
          <p:cNvSpPr/>
          <p:nvPr/>
        </p:nvSpPr>
        <p:spPr>
          <a:xfrm>
            <a:off x="7217464" y="2132314"/>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7" name="Gleichschenkliges Dreieck 186">
            <a:extLst>
              <a:ext uri="{FF2B5EF4-FFF2-40B4-BE49-F238E27FC236}">
                <a16:creationId xmlns:a16="http://schemas.microsoft.com/office/drawing/2014/main" id="{EEA3E25F-8707-4C0F-B69B-A060C446B5CC}"/>
              </a:ext>
            </a:extLst>
          </p:cNvPr>
          <p:cNvSpPr/>
          <p:nvPr/>
        </p:nvSpPr>
        <p:spPr>
          <a:xfrm>
            <a:off x="7265576" y="2137430"/>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8" name="Gleichschenkliges Dreieck 187">
            <a:extLst>
              <a:ext uri="{FF2B5EF4-FFF2-40B4-BE49-F238E27FC236}">
                <a16:creationId xmlns:a16="http://schemas.microsoft.com/office/drawing/2014/main" id="{2E28580F-F3BA-4ADF-A8D3-A5390C23F78E}"/>
              </a:ext>
            </a:extLst>
          </p:cNvPr>
          <p:cNvSpPr/>
          <p:nvPr/>
        </p:nvSpPr>
        <p:spPr>
          <a:xfrm>
            <a:off x="7347950" y="2137430"/>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9" name="Gleichschenkliges Dreieck 188">
            <a:extLst>
              <a:ext uri="{FF2B5EF4-FFF2-40B4-BE49-F238E27FC236}">
                <a16:creationId xmlns:a16="http://schemas.microsoft.com/office/drawing/2014/main" id="{80E3194A-7D58-4F9E-8EFD-3AC1997B0DFC}"/>
              </a:ext>
            </a:extLst>
          </p:cNvPr>
          <p:cNvSpPr/>
          <p:nvPr/>
        </p:nvSpPr>
        <p:spPr>
          <a:xfrm>
            <a:off x="7382213" y="2144462"/>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0" name="Gleichschenkliges Dreieck 189">
            <a:extLst>
              <a:ext uri="{FF2B5EF4-FFF2-40B4-BE49-F238E27FC236}">
                <a16:creationId xmlns:a16="http://schemas.microsoft.com/office/drawing/2014/main" id="{7E1FD600-032A-432A-B918-DBD107179B50}"/>
              </a:ext>
            </a:extLst>
          </p:cNvPr>
          <p:cNvSpPr/>
          <p:nvPr/>
        </p:nvSpPr>
        <p:spPr>
          <a:xfrm>
            <a:off x="7444174" y="2130524"/>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1" name="Gleichschenkliges Dreieck 190">
            <a:extLst>
              <a:ext uri="{FF2B5EF4-FFF2-40B4-BE49-F238E27FC236}">
                <a16:creationId xmlns:a16="http://schemas.microsoft.com/office/drawing/2014/main" id="{353F4547-C10C-480F-A8D0-3422CBD6A00C}"/>
              </a:ext>
            </a:extLst>
          </p:cNvPr>
          <p:cNvSpPr/>
          <p:nvPr/>
        </p:nvSpPr>
        <p:spPr>
          <a:xfrm>
            <a:off x="7494994" y="2144326"/>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2" name="Gleichschenkliges Dreieck 191">
            <a:extLst>
              <a:ext uri="{FF2B5EF4-FFF2-40B4-BE49-F238E27FC236}">
                <a16:creationId xmlns:a16="http://schemas.microsoft.com/office/drawing/2014/main" id="{92E8B77B-854F-4C56-B1AC-CA1A128092F7}"/>
              </a:ext>
            </a:extLst>
          </p:cNvPr>
          <p:cNvSpPr/>
          <p:nvPr/>
        </p:nvSpPr>
        <p:spPr>
          <a:xfrm>
            <a:off x="7525678" y="2170838"/>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3" name="Gleichschenkliges Dreieck 192">
            <a:extLst>
              <a:ext uri="{FF2B5EF4-FFF2-40B4-BE49-F238E27FC236}">
                <a16:creationId xmlns:a16="http://schemas.microsoft.com/office/drawing/2014/main" id="{DD7C320B-91EB-481E-97D8-150CF30A731B}"/>
              </a:ext>
            </a:extLst>
          </p:cNvPr>
          <p:cNvSpPr/>
          <p:nvPr/>
        </p:nvSpPr>
        <p:spPr>
          <a:xfrm>
            <a:off x="7591217" y="2177869"/>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4" name="Gleichschenkliges Dreieck 193">
            <a:extLst>
              <a:ext uri="{FF2B5EF4-FFF2-40B4-BE49-F238E27FC236}">
                <a16:creationId xmlns:a16="http://schemas.microsoft.com/office/drawing/2014/main" id="{859B2A83-6EAD-44E4-B9CA-41FA188A7141}"/>
              </a:ext>
            </a:extLst>
          </p:cNvPr>
          <p:cNvSpPr/>
          <p:nvPr/>
        </p:nvSpPr>
        <p:spPr>
          <a:xfrm>
            <a:off x="7642037" y="2178005"/>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5" name="Gleichschenkliges Dreieck 194">
            <a:extLst>
              <a:ext uri="{FF2B5EF4-FFF2-40B4-BE49-F238E27FC236}">
                <a16:creationId xmlns:a16="http://schemas.microsoft.com/office/drawing/2014/main" id="{FEA24900-7BCB-4C9C-B53B-37C4980FBC89}"/>
              </a:ext>
            </a:extLst>
          </p:cNvPr>
          <p:cNvSpPr/>
          <p:nvPr/>
        </p:nvSpPr>
        <p:spPr>
          <a:xfrm>
            <a:off x="7752181" y="2179746"/>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6" name="Gleichschenkliges Dreieck 195">
            <a:extLst>
              <a:ext uri="{FF2B5EF4-FFF2-40B4-BE49-F238E27FC236}">
                <a16:creationId xmlns:a16="http://schemas.microsoft.com/office/drawing/2014/main" id="{D9078D72-C849-4D04-A0BE-C0092B267C4E}"/>
              </a:ext>
            </a:extLst>
          </p:cNvPr>
          <p:cNvSpPr/>
          <p:nvPr/>
        </p:nvSpPr>
        <p:spPr>
          <a:xfrm>
            <a:off x="7792941" y="2296575"/>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7" name="Gleichschenkliges Dreieck 196">
            <a:extLst>
              <a:ext uri="{FF2B5EF4-FFF2-40B4-BE49-F238E27FC236}">
                <a16:creationId xmlns:a16="http://schemas.microsoft.com/office/drawing/2014/main" id="{A0743970-F927-4E34-BFE3-46CA260DFCE2}"/>
              </a:ext>
            </a:extLst>
          </p:cNvPr>
          <p:cNvSpPr/>
          <p:nvPr/>
        </p:nvSpPr>
        <p:spPr>
          <a:xfrm>
            <a:off x="7896516" y="2299543"/>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8" name="Gleichschenkliges Dreieck 197">
            <a:extLst>
              <a:ext uri="{FF2B5EF4-FFF2-40B4-BE49-F238E27FC236}">
                <a16:creationId xmlns:a16="http://schemas.microsoft.com/office/drawing/2014/main" id="{A3150942-6071-4063-AA9D-BE1287FCB506}"/>
              </a:ext>
            </a:extLst>
          </p:cNvPr>
          <p:cNvSpPr/>
          <p:nvPr/>
        </p:nvSpPr>
        <p:spPr>
          <a:xfrm>
            <a:off x="7955319" y="2299543"/>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9" name="Gleichschenkliges Dreieck 198">
            <a:extLst>
              <a:ext uri="{FF2B5EF4-FFF2-40B4-BE49-F238E27FC236}">
                <a16:creationId xmlns:a16="http://schemas.microsoft.com/office/drawing/2014/main" id="{3913FB91-801B-4EEF-8F24-0E480C674F29}"/>
              </a:ext>
            </a:extLst>
          </p:cNvPr>
          <p:cNvSpPr/>
          <p:nvPr/>
        </p:nvSpPr>
        <p:spPr>
          <a:xfrm>
            <a:off x="8014122" y="2302069"/>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0" name="Gleichschenkliges Dreieck 199">
            <a:extLst>
              <a:ext uri="{FF2B5EF4-FFF2-40B4-BE49-F238E27FC236}">
                <a16:creationId xmlns:a16="http://schemas.microsoft.com/office/drawing/2014/main" id="{F023A01B-CD34-408E-B01A-1F3F8D9397A4}"/>
              </a:ext>
            </a:extLst>
          </p:cNvPr>
          <p:cNvSpPr/>
          <p:nvPr/>
        </p:nvSpPr>
        <p:spPr>
          <a:xfrm>
            <a:off x="8143103" y="2297936"/>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1" name="Gleichschenkliges Dreieck 200">
            <a:extLst>
              <a:ext uri="{FF2B5EF4-FFF2-40B4-BE49-F238E27FC236}">
                <a16:creationId xmlns:a16="http://schemas.microsoft.com/office/drawing/2014/main" id="{984DC221-342A-41DB-ACF2-12EFC5894C32}"/>
              </a:ext>
            </a:extLst>
          </p:cNvPr>
          <p:cNvSpPr/>
          <p:nvPr/>
        </p:nvSpPr>
        <p:spPr>
          <a:xfrm>
            <a:off x="8190603" y="2297935"/>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2" name="Gleichschenkliges Dreieck 201">
            <a:extLst>
              <a:ext uri="{FF2B5EF4-FFF2-40B4-BE49-F238E27FC236}">
                <a16:creationId xmlns:a16="http://schemas.microsoft.com/office/drawing/2014/main" id="{3264679A-66CC-45FB-B22B-A01750F2360C}"/>
              </a:ext>
            </a:extLst>
          </p:cNvPr>
          <p:cNvSpPr/>
          <p:nvPr/>
        </p:nvSpPr>
        <p:spPr>
          <a:xfrm>
            <a:off x="8249406" y="2297935"/>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3" name="Gleichschenkliges Dreieck 202">
            <a:extLst>
              <a:ext uri="{FF2B5EF4-FFF2-40B4-BE49-F238E27FC236}">
                <a16:creationId xmlns:a16="http://schemas.microsoft.com/office/drawing/2014/main" id="{460706B2-FAF5-496D-A89D-5EDA70F1C1AF}"/>
              </a:ext>
            </a:extLst>
          </p:cNvPr>
          <p:cNvSpPr/>
          <p:nvPr/>
        </p:nvSpPr>
        <p:spPr>
          <a:xfrm>
            <a:off x="8297518" y="2296575"/>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4" name="Gleichschenkliges Dreieck 203">
            <a:extLst>
              <a:ext uri="{FF2B5EF4-FFF2-40B4-BE49-F238E27FC236}">
                <a16:creationId xmlns:a16="http://schemas.microsoft.com/office/drawing/2014/main" id="{2C4C8EAE-6F1D-4218-8C49-8836BAC088F1}"/>
              </a:ext>
            </a:extLst>
          </p:cNvPr>
          <p:cNvSpPr/>
          <p:nvPr/>
        </p:nvSpPr>
        <p:spPr>
          <a:xfrm>
            <a:off x="8345630" y="2297935"/>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5" name="Gleichschenkliges Dreieck 204">
            <a:extLst>
              <a:ext uri="{FF2B5EF4-FFF2-40B4-BE49-F238E27FC236}">
                <a16:creationId xmlns:a16="http://schemas.microsoft.com/office/drawing/2014/main" id="{3788D0AC-CC1F-468F-85EB-79129C7F4632}"/>
              </a:ext>
            </a:extLst>
          </p:cNvPr>
          <p:cNvSpPr/>
          <p:nvPr/>
        </p:nvSpPr>
        <p:spPr>
          <a:xfrm>
            <a:off x="8409009" y="2303606"/>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6" name="Gleichschenkliges Dreieck 205">
            <a:extLst>
              <a:ext uri="{FF2B5EF4-FFF2-40B4-BE49-F238E27FC236}">
                <a16:creationId xmlns:a16="http://schemas.microsoft.com/office/drawing/2014/main" id="{AF993CEA-341D-472E-93B4-F9BB6B1FD27A}"/>
              </a:ext>
            </a:extLst>
          </p:cNvPr>
          <p:cNvSpPr/>
          <p:nvPr/>
        </p:nvSpPr>
        <p:spPr>
          <a:xfrm>
            <a:off x="8507005" y="2300617"/>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7" name="Gleichschenkliges Dreieck 206">
            <a:extLst>
              <a:ext uri="{FF2B5EF4-FFF2-40B4-BE49-F238E27FC236}">
                <a16:creationId xmlns:a16="http://schemas.microsoft.com/office/drawing/2014/main" id="{AEEC1410-25A7-4098-955B-3B877F9867BA}"/>
              </a:ext>
            </a:extLst>
          </p:cNvPr>
          <p:cNvSpPr/>
          <p:nvPr/>
        </p:nvSpPr>
        <p:spPr>
          <a:xfrm>
            <a:off x="8555117" y="2296040"/>
            <a:ext cx="96224" cy="81150"/>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8" name="Textfeld 207">
            <a:extLst>
              <a:ext uri="{FF2B5EF4-FFF2-40B4-BE49-F238E27FC236}">
                <a16:creationId xmlns:a16="http://schemas.microsoft.com/office/drawing/2014/main" id="{0404B13F-B3B4-4709-9AF5-B02598C1AC91}"/>
              </a:ext>
            </a:extLst>
          </p:cNvPr>
          <p:cNvSpPr txBox="1"/>
          <p:nvPr/>
        </p:nvSpPr>
        <p:spPr>
          <a:xfrm>
            <a:off x="1424323" y="5169100"/>
            <a:ext cx="269626" cy="276999"/>
          </a:xfrm>
          <a:prstGeom prst="rect">
            <a:avLst/>
          </a:prstGeom>
          <a:noFill/>
        </p:spPr>
        <p:txBody>
          <a:bodyPr wrap="none" rtlCol="0">
            <a:spAutoFit/>
          </a:bodyPr>
          <a:lstStyle/>
          <a:p>
            <a:pPr algn="ctr"/>
            <a:r>
              <a:rPr lang="de-DE" sz="1200"/>
              <a:t>0</a:t>
            </a:r>
          </a:p>
        </p:txBody>
      </p:sp>
      <p:sp>
        <p:nvSpPr>
          <p:cNvPr id="209" name="Textfeld 208">
            <a:extLst>
              <a:ext uri="{FF2B5EF4-FFF2-40B4-BE49-F238E27FC236}">
                <a16:creationId xmlns:a16="http://schemas.microsoft.com/office/drawing/2014/main" id="{056B77D6-070E-4C44-84D1-26B81E66D0D7}"/>
              </a:ext>
            </a:extLst>
          </p:cNvPr>
          <p:cNvSpPr txBox="1"/>
          <p:nvPr/>
        </p:nvSpPr>
        <p:spPr>
          <a:xfrm>
            <a:off x="1616778" y="5169100"/>
            <a:ext cx="269626" cy="276999"/>
          </a:xfrm>
          <a:prstGeom prst="rect">
            <a:avLst/>
          </a:prstGeom>
          <a:noFill/>
        </p:spPr>
        <p:txBody>
          <a:bodyPr wrap="none" rtlCol="0">
            <a:spAutoFit/>
          </a:bodyPr>
          <a:lstStyle/>
          <a:p>
            <a:pPr algn="ctr"/>
            <a:r>
              <a:rPr lang="de-DE" sz="1200"/>
              <a:t>1</a:t>
            </a:r>
          </a:p>
        </p:txBody>
      </p:sp>
      <p:sp>
        <p:nvSpPr>
          <p:cNvPr id="210" name="Textfeld 209">
            <a:extLst>
              <a:ext uri="{FF2B5EF4-FFF2-40B4-BE49-F238E27FC236}">
                <a16:creationId xmlns:a16="http://schemas.microsoft.com/office/drawing/2014/main" id="{B15017CB-D165-4E8D-B762-83D86E849CA4}"/>
              </a:ext>
            </a:extLst>
          </p:cNvPr>
          <p:cNvSpPr txBox="1"/>
          <p:nvPr/>
        </p:nvSpPr>
        <p:spPr>
          <a:xfrm>
            <a:off x="1799861" y="5169100"/>
            <a:ext cx="269626" cy="276999"/>
          </a:xfrm>
          <a:prstGeom prst="rect">
            <a:avLst/>
          </a:prstGeom>
          <a:noFill/>
        </p:spPr>
        <p:txBody>
          <a:bodyPr wrap="none" rtlCol="0">
            <a:spAutoFit/>
          </a:bodyPr>
          <a:lstStyle/>
          <a:p>
            <a:pPr algn="ctr"/>
            <a:r>
              <a:rPr lang="de-DE" sz="1200"/>
              <a:t>2</a:t>
            </a:r>
          </a:p>
        </p:txBody>
      </p:sp>
      <p:sp>
        <p:nvSpPr>
          <p:cNvPr id="211" name="Textfeld 210">
            <a:extLst>
              <a:ext uri="{FF2B5EF4-FFF2-40B4-BE49-F238E27FC236}">
                <a16:creationId xmlns:a16="http://schemas.microsoft.com/office/drawing/2014/main" id="{CA3F0E67-5946-4ECC-A5BE-5321BDFB7325}"/>
              </a:ext>
            </a:extLst>
          </p:cNvPr>
          <p:cNvSpPr txBox="1"/>
          <p:nvPr/>
        </p:nvSpPr>
        <p:spPr>
          <a:xfrm>
            <a:off x="1994420" y="5169100"/>
            <a:ext cx="269626" cy="276999"/>
          </a:xfrm>
          <a:prstGeom prst="rect">
            <a:avLst/>
          </a:prstGeom>
          <a:noFill/>
        </p:spPr>
        <p:txBody>
          <a:bodyPr wrap="none" rtlCol="0">
            <a:spAutoFit/>
          </a:bodyPr>
          <a:lstStyle/>
          <a:p>
            <a:pPr algn="ctr"/>
            <a:r>
              <a:rPr lang="de-DE" sz="1200"/>
              <a:t>3</a:t>
            </a:r>
          </a:p>
        </p:txBody>
      </p:sp>
      <p:sp>
        <p:nvSpPr>
          <p:cNvPr id="212" name="Textfeld 211">
            <a:extLst>
              <a:ext uri="{FF2B5EF4-FFF2-40B4-BE49-F238E27FC236}">
                <a16:creationId xmlns:a16="http://schemas.microsoft.com/office/drawing/2014/main" id="{D2C0984A-138C-40FF-803B-E884055626F0}"/>
              </a:ext>
            </a:extLst>
          </p:cNvPr>
          <p:cNvSpPr txBox="1"/>
          <p:nvPr/>
        </p:nvSpPr>
        <p:spPr>
          <a:xfrm>
            <a:off x="2169195" y="5169100"/>
            <a:ext cx="269626" cy="276999"/>
          </a:xfrm>
          <a:prstGeom prst="rect">
            <a:avLst/>
          </a:prstGeom>
          <a:noFill/>
        </p:spPr>
        <p:txBody>
          <a:bodyPr wrap="none" rtlCol="0">
            <a:spAutoFit/>
          </a:bodyPr>
          <a:lstStyle/>
          <a:p>
            <a:pPr algn="ctr"/>
            <a:r>
              <a:rPr lang="de-DE" sz="1200"/>
              <a:t>4</a:t>
            </a:r>
          </a:p>
        </p:txBody>
      </p:sp>
      <p:sp>
        <p:nvSpPr>
          <p:cNvPr id="213" name="Textfeld 212">
            <a:extLst>
              <a:ext uri="{FF2B5EF4-FFF2-40B4-BE49-F238E27FC236}">
                <a16:creationId xmlns:a16="http://schemas.microsoft.com/office/drawing/2014/main" id="{94246924-0E29-44B6-9740-41C72D78B0B8}"/>
              </a:ext>
            </a:extLst>
          </p:cNvPr>
          <p:cNvSpPr txBox="1"/>
          <p:nvPr/>
        </p:nvSpPr>
        <p:spPr>
          <a:xfrm>
            <a:off x="2355256" y="5169100"/>
            <a:ext cx="269626" cy="276999"/>
          </a:xfrm>
          <a:prstGeom prst="rect">
            <a:avLst/>
          </a:prstGeom>
          <a:noFill/>
        </p:spPr>
        <p:txBody>
          <a:bodyPr wrap="none" rtlCol="0">
            <a:spAutoFit/>
          </a:bodyPr>
          <a:lstStyle/>
          <a:p>
            <a:pPr algn="ctr"/>
            <a:r>
              <a:rPr lang="de-DE" sz="1200"/>
              <a:t>5</a:t>
            </a:r>
          </a:p>
        </p:txBody>
      </p:sp>
      <p:sp>
        <p:nvSpPr>
          <p:cNvPr id="214" name="Textfeld 213">
            <a:extLst>
              <a:ext uri="{FF2B5EF4-FFF2-40B4-BE49-F238E27FC236}">
                <a16:creationId xmlns:a16="http://schemas.microsoft.com/office/drawing/2014/main" id="{8E040A5A-29FA-43DB-9C92-DAC867C4D30B}"/>
              </a:ext>
            </a:extLst>
          </p:cNvPr>
          <p:cNvSpPr txBox="1"/>
          <p:nvPr/>
        </p:nvSpPr>
        <p:spPr>
          <a:xfrm>
            <a:off x="2545468" y="5169100"/>
            <a:ext cx="269626" cy="276999"/>
          </a:xfrm>
          <a:prstGeom prst="rect">
            <a:avLst/>
          </a:prstGeom>
          <a:noFill/>
        </p:spPr>
        <p:txBody>
          <a:bodyPr wrap="none" rtlCol="0">
            <a:spAutoFit/>
          </a:bodyPr>
          <a:lstStyle/>
          <a:p>
            <a:pPr algn="ctr"/>
            <a:r>
              <a:rPr lang="de-DE" sz="1200"/>
              <a:t>6</a:t>
            </a:r>
          </a:p>
        </p:txBody>
      </p:sp>
      <p:sp>
        <p:nvSpPr>
          <p:cNvPr id="215" name="Textfeld 214">
            <a:extLst>
              <a:ext uri="{FF2B5EF4-FFF2-40B4-BE49-F238E27FC236}">
                <a16:creationId xmlns:a16="http://schemas.microsoft.com/office/drawing/2014/main" id="{F7388570-CCFA-426B-B420-078A49581FE4}"/>
              </a:ext>
            </a:extLst>
          </p:cNvPr>
          <p:cNvSpPr txBox="1"/>
          <p:nvPr/>
        </p:nvSpPr>
        <p:spPr>
          <a:xfrm>
            <a:off x="2724976" y="5169100"/>
            <a:ext cx="269626" cy="276999"/>
          </a:xfrm>
          <a:prstGeom prst="rect">
            <a:avLst/>
          </a:prstGeom>
          <a:noFill/>
        </p:spPr>
        <p:txBody>
          <a:bodyPr wrap="none" rtlCol="0">
            <a:spAutoFit/>
          </a:bodyPr>
          <a:lstStyle/>
          <a:p>
            <a:pPr algn="ctr"/>
            <a:r>
              <a:rPr lang="de-DE" sz="1200"/>
              <a:t>7</a:t>
            </a:r>
          </a:p>
        </p:txBody>
      </p:sp>
      <p:sp>
        <p:nvSpPr>
          <p:cNvPr id="216" name="Textfeld 215">
            <a:extLst>
              <a:ext uri="{FF2B5EF4-FFF2-40B4-BE49-F238E27FC236}">
                <a16:creationId xmlns:a16="http://schemas.microsoft.com/office/drawing/2014/main" id="{431806AB-2DB0-47F1-81A5-1A8449FE5F45}"/>
              </a:ext>
            </a:extLst>
          </p:cNvPr>
          <p:cNvSpPr txBox="1"/>
          <p:nvPr/>
        </p:nvSpPr>
        <p:spPr>
          <a:xfrm>
            <a:off x="2917490" y="5169100"/>
            <a:ext cx="269626" cy="276999"/>
          </a:xfrm>
          <a:prstGeom prst="rect">
            <a:avLst/>
          </a:prstGeom>
          <a:noFill/>
        </p:spPr>
        <p:txBody>
          <a:bodyPr wrap="none" rtlCol="0">
            <a:spAutoFit/>
          </a:bodyPr>
          <a:lstStyle/>
          <a:p>
            <a:pPr algn="ctr"/>
            <a:r>
              <a:rPr lang="de-DE" sz="1200"/>
              <a:t>8</a:t>
            </a:r>
          </a:p>
        </p:txBody>
      </p:sp>
      <p:sp>
        <p:nvSpPr>
          <p:cNvPr id="217" name="Textfeld 216">
            <a:extLst>
              <a:ext uri="{FF2B5EF4-FFF2-40B4-BE49-F238E27FC236}">
                <a16:creationId xmlns:a16="http://schemas.microsoft.com/office/drawing/2014/main" id="{3C682021-40AD-4C70-8FDB-6AF60A35906C}"/>
              </a:ext>
            </a:extLst>
          </p:cNvPr>
          <p:cNvSpPr txBox="1"/>
          <p:nvPr/>
        </p:nvSpPr>
        <p:spPr>
          <a:xfrm>
            <a:off x="3087015" y="5169100"/>
            <a:ext cx="269626" cy="276999"/>
          </a:xfrm>
          <a:prstGeom prst="rect">
            <a:avLst/>
          </a:prstGeom>
          <a:noFill/>
        </p:spPr>
        <p:txBody>
          <a:bodyPr wrap="none" rtlCol="0">
            <a:spAutoFit/>
          </a:bodyPr>
          <a:lstStyle/>
          <a:p>
            <a:pPr algn="ctr"/>
            <a:r>
              <a:rPr lang="de-DE" sz="1200"/>
              <a:t>9</a:t>
            </a:r>
          </a:p>
        </p:txBody>
      </p:sp>
      <p:sp>
        <p:nvSpPr>
          <p:cNvPr id="218" name="Textfeld 217">
            <a:extLst>
              <a:ext uri="{FF2B5EF4-FFF2-40B4-BE49-F238E27FC236}">
                <a16:creationId xmlns:a16="http://schemas.microsoft.com/office/drawing/2014/main" id="{BA3AE67A-F359-42A1-8F09-D5A23E9C7915}"/>
              </a:ext>
            </a:extLst>
          </p:cNvPr>
          <p:cNvSpPr txBox="1"/>
          <p:nvPr/>
        </p:nvSpPr>
        <p:spPr>
          <a:xfrm>
            <a:off x="3239010" y="5169100"/>
            <a:ext cx="354584" cy="276999"/>
          </a:xfrm>
          <a:prstGeom prst="rect">
            <a:avLst/>
          </a:prstGeom>
          <a:noFill/>
        </p:spPr>
        <p:txBody>
          <a:bodyPr wrap="none" rtlCol="0">
            <a:spAutoFit/>
          </a:bodyPr>
          <a:lstStyle/>
          <a:p>
            <a:pPr algn="ctr"/>
            <a:r>
              <a:rPr lang="de-DE" sz="1200"/>
              <a:t>10</a:t>
            </a:r>
          </a:p>
        </p:txBody>
      </p:sp>
      <p:sp>
        <p:nvSpPr>
          <p:cNvPr id="219" name="Textfeld 218">
            <a:extLst>
              <a:ext uri="{FF2B5EF4-FFF2-40B4-BE49-F238E27FC236}">
                <a16:creationId xmlns:a16="http://schemas.microsoft.com/office/drawing/2014/main" id="{A62A178B-2D53-47A0-8FCB-F8DCB3C7AB05}"/>
              </a:ext>
            </a:extLst>
          </p:cNvPr>
          <p:cNvSpPr txBox="1"/>
          <p:nvPr/>
        </p:nvSpPr>
        <p:spPr>
          <a:xfrm>
            <a:off x="3421828" y="5169100"/>
            <a:ext cx="343172" cy="276999"/>
          </a:xfrm>
          <a:prstGeom prst="rect">
            <a:avLst/>
          </a:prstGeom>
          <a:noFill/>
        </p:spPr>
        <p:txBody>
          <a:bodyPr wrap="none" rtlCol="0">
            <a:spAutoFit/>
          </a:bodyPr>
          <a:lstStyle/>
          <a:p>
            <a:pPr algn="ctr"/>
            <a:r>
              <a:rPr lang="de-DE" sz="1200"/>
              <a:t>11</a:t>
            </a:r>
          </a:p>
        </p:txBody>
      </p:sp>
      <p:sp>
        <p:nvSpPr>
          <p:cNvPr id="220" name="Textfeld 219">
            <a:extLst>
              <a:ext uri="{FF2B5EF4-FFF2-40B4-BE49-F238E27FC236}">
                <a16:creationId xmlns:a16="http://schemas.microsoft.com/office/drawing/2014/main" id="{24F4FBCD-68C0-4333-AE64-6B1599210E84}"/>
              </a:ext>
            </a:extLst>
          </p:cNvPr>
          <p:cNvSpPr txBox="1"/>
          <p:nvPr/>
        </p:nvSpPr>
        <p:spPr>
          <a:xfrm>
            <a:off x="3595308" y="5169100"/>
            <a:ext cx="354584" cy="276999"/>
          </a:xfrm>
          <a:prstGeom prst="rect">
            <a:avLst/>
          </a:prstGeom>
          <a:noFill/>
        </p:spPr>
        <p:txBody>
          <a:bodyPr wrap="none" rtlCol="0">
            <a:spAutoFit/>
          </a:bodyPr>
          <a:lstStyle/>
          <a:p>
            <a:pPr algn="ctr"/>
            <a:r>
              <a:rPr lang="de-DE" sz="1200"/>
              <a:t>12</a:t>
            </a:r>
          </a:p>
        </p:txBody>
      </p:sp>
      <p:sp>
        <p:nvSpPr>
          <p:cNvPr id="221" name="Textfeld 220">
            <a:extLst>
              <a:ext uri="{FF2B5EF4-FFF2-40B4-BE49-F238E27FC236}">
                <a16:creationId xmlns:a16="http://schemas.microsoft.com/office/drawing/2014/main" id="{54835EB2-A604-47E9-AC84-C4931514FDB5}"/>
              </a:ext>
            </a:extLst>
          </p:cNvPr>
          <p:cNvSpPr txBox="1"/>
          <p:nvPr/>
        </p:nvSpPr>
        <p:spPr>
          <a:xfrm>
            <a:off x="3785521" y="5169100"/>
            <a:ext cx="354584" cy="276999"/>
          </a:xfrm>
          <a:prstGeom prst="rect">
            <a:avLst/>
          </a:prstGeom>
          <a:noFill/>
        </p:spPr>
        <p:txBody>
          <a:bodyPr wrap="none" rtlCol="0">
            <a:spAutoFit/>
          </a:bodyPr>
          <a:lstStyle/>
          <a:p>
            <a:pPr algn="ctr"/>
            <a:r>
              <a:rPr lang="de-DE" sz="1200"/>
              <a:t>13</a:t>
            </a:r>
          </a:p>
        </p:txBody>
      </p:sp>
      <p:sp>
        <p:nvSpPr>
          <p:cNvPr id="222" name="Textfeld 221">
            <a:extLst>
              <a:ext uri="{FF2B5EF4-FFF2-40B4-BE49-F238E27FC236}">
                <a16:creationId xmlns:a16="http://schemas.microsoft.com/office/drawing/2014/main" id="{BEDBF8CA-BE3A-45C7-92E4-ED4C176699E8}"/>
              </a:ext>
            </a:extLst>
          </p:cNvPr>
          <p:cNvSpPr txBox="1"/>
          <p:nvPr/>
        </p:nvSpPr>
        <p:spPr>
          <a:xfrm>
            <a:off x="3967466" y="5169100"/>
            <a:ext cx="354584" cy="276999"/>
          </a:xfrm>
          <a:prstGeom prst="rect">
            <a:avLst/>
          </a:prstGeom>
          <a:noFill/>
        </p:spPr>
        <p:txBody>
          <a:bodyPr wrap="none" rtlCol="0">
            <a:spAutoFit/>
          </a:bodyPr>
          <a:lstStyle/>
          <a:p>
            <a:pPr algn="ctr"/>
            <a:r>
              <a:rPr lang="de-DE" sz="1200"/>
              <a:t>14</a:t>
            </a:r>
          </a:p>
        </p:txBody>
      </p:sp>
      <p:sp>
        <p:nvSpPr>
          <p:cNvPr id="223" name="Textfeld 222">
            <a:extLst>
              <a:ext uri="{FF2B5EF4-FFF2-40B4-BE49-F238E27FC236}">
                <a16:creationId xmlns:a16="http://schemas.microsoft.com/office/drawing/2014/main" id="{C3F7EF5D-36B4-4323-9CB6-DCFDC3BA3E04}"/>
              </a:ext>
            </a:extLst>
          </p:cNvPr>
          <p:cNvSpPr txBox="1"/>
          <p:nvPr/>
        </p:nvSpPr>
        <p:spPr>
          <a:xfrm>
            <a:off x="4154922" y="5169100"/>
            <a:ext cx="354584" cy="276999"/>
          </a:xfrm>
          <a:prstGeom prst="rect">
            <a:avLst/>
          </a:prstGeom>
          <a:noFill/>
        </p:spPr>
        <p:txBody>
          <a:bodyPr wrap="none" rtlCol="0">
            <a:spAutoFit/>
          </a:bodyPr>
          <a:lstStyle/>
          <a:p>
            <a:pPr algn="ctr"/>
            <a:r>
              <a:rPr lang="de-DE" sz="1200"/>
              <a:t>15</a:t>
            </a:r>
          </a:p>
        </p:txBody>
      </p:sp>
      <p:sp>
        <p:nvSpPr>
          <p:cNvPr id="224" name="Textfeld 223">
            <a:extLst>
              <a:ext uri="{FF2B5EF4-FFF2-40B4-BE49-F238E27FC236}">
                <a16:creationId xmlns:a16="http://schemas.microsoft.com/office/drawing/2014/main" id="{BABFD1D2-0889-4638-8141-C686B21E5407}"/>
              </a:ext>
            </a:extLst>
          </p:cNvPr>
          <p:cNvSpPr txBox="1"/>
          <p:nvPr/>
        </p:nvSpPr>
        <p:spPr>
          <a:xfrm>
            <a:off x="4339103" y="5169100"/>
            <a:ext cx="354584" cy="276999"/>
          </a:xfrm>
          <a:prstGeom prst="rect">
            <a:avLst/>
          </a:prstGeom>
          <a:noFill/>
        </p:spPr>
        <p:txBody>
          <a:bodyPr wrap="none" rtlCol="0">
            <a:spAutoFit/>
          </a:bodyPr>
          <a:lstStyle/>
          <a:p>
            <a:pPr algn="ctr"/>
            <a:r>
              <a:rPr lang="de-DE" sz="1200"/>
              <a:t>16</a:t>
            </a:r>
          </a:p>
        </p:txBody>
      </p:sp>
      <p:sp>
        <p:nvSpPr>
          <p:cNvPr id="225" name="Textfeld 224">
            <a:extLst>
              <a:ext uri="{FF2B5EF4-FFF2-40B4-BE49-F238E27FC236}">
                <a16:creationId xmlns:a16="http://schemas.microsoft.com/office/drawing/2014/main" id="{64ACE516-B64F-4BD5-9ACB-3FD2971E6707}"/>
              </a:ext>
            </a:extLst>
          </p:cNvPr>
          <p:cNvSpPr txBox="1"/>
          <p:nvPr/>
        </p:nvSpPr>
        <p:spPr>
          <a:xfrm>
            <a:off x="4521046" y="5169100"/>
            <a:ext cx="354584" cy="276999"/>
          </a:xfrm>
          <a:prstGeom prst="rect">
            <a:avLst/>
          </a:prstGeom>
          <a:noFill/>
        </p:spPr>
        <p:txBody>
          <a:bodyPr wrap="none" rtlCol="0">
            <a:spAutoFit/>
          </a:bodyPr>
          <a:lstStyle/>
          <a:p>
            <a:pPr algn="ctr"/>
            <a:r>
              <a:rPr lang="de-DE" sz="1200"/>
              <a:t>17</a:t>
            </a:r>
          </a:p>
        </p:txBody>
      </p:sp>
      <p:sp>
        <p:nvSpPr>
          <p:cNvPr id="226" name="Textfeld 225">
            <a:extLst>
              <a:ext uri="{FF2B5EF4-FFF2-40B4-BE49-F238E27FC236}">
                <a16:creationId xmlns:a16="http://schemas.microsoft.com/office/drawing/2014/main" id="{2B41F5BB-2F2E-4970-BDED-F8FCFE828525}"/>
              </a:ext>
            </a:extLst>
          </p:cNvPr>
          <p:cNvSpPr txBox="1"/>
          <p:nvPr/>
        </p:nvSpPr>
        <p:spPr>
          <a:xfrm>
            <a:off x="4705745" y="5169100"/>
            <a:ext cx="354584" cy="276999"/>
          </a:xfrm>
          <a:prstGeom prst="rect">
            <a:avLst/>
          </a:prstGeom>
          <a:noFill/>
        </p:spPr>
        <p:txBody>
          <a:bodyPr wrap="none" rtlCol="0">
            <a:spAutoFit/>
          </a:bodyPr>
          <a:lstStyle/>
          <a:p>
            <a:pPr algn="ctr"/>
            <a:r>
              <a:rPr lang="de-DE" sz="1200"/>
              <a:t>18</a:t>
            </a:r>
          </a:p>
        </p:txBody>
      </p:sp>
      <p:sp>
        <p:nvSpPr>
          <p:cNvPr id="227" name="Textfeld 226">
            <a:extLst>
              <a:ext uri="{FF2B5EF4-FFF2-40B4-BE49-F238E27FC236}">
                <a16:creationId xmlns:a16="http://schemas.microsoft.com/office/drawing/2014/main" id="{346745A7-0C28-455E-ACB4-D86826DEF6D0}"/>
              </a:ext>
            </a:extLst>
          </p:cNvPr>
          <p:cNvSpPr txBox="1"/>
          <p:nvPr/>
        </p:nvSpPr>
        <p:spPr>
          <a:xfrm>
            <a:off x="4890444" y="5169100"/>
            <a:ext cx="354584" cy="276999"/>
          </a:xfrm>
          <a:prstGeom prst="rect">
            <a:avLst/>
          </a:prstGeom>
          <a:noFill/>
        </p:spPr>
        <p:txBody>
          <a:bodyPr wrap="none" rtlCol="0">
            <a:spAutoFit/>
          </a:bodyPr>
          <a:lstStyle/>
          <a:p>
            <a:pPr algn="ctr"/>
            <a:r>
              <a:rPr lang="de-DE" sz="1200"/>
              <a:t>19</a:t>
            </a:r>
          </a:p>
        </p:txBody>
      </p:sp>
      <p:sp>
        <p:nvSpPr>
          <p:cNvPr id="228" name="Textfeld 227">
            <a:extLst>
              <a:ext uri="{FF2B5EF4-FFF2-40B4-BE49-F238E27FC236}">
                <a16:creationId xmlns:a16="http://schemas.microsoft.com/office/drawing/2014/main" id="{35AE83F2-6A8D-4AEF-9210-6DF55CBEB13E}"/>
              </a:ext>
            </a:extLst>
          </p:cNvPr>
          <p:cNvSpPr txBox="1"/>
          <p:nvPr/>
        </p:nvSpPr>
        <p:spPr>
          <a:xfrm>
            <a:off x="5078470" y="5169100"/>
            <a:ext cx="354584" cy="276999"/>
          </a:xfrm>
          <a:prstGeom prst="rect">
            <a:avLst/>
          </a:prstGeom>
          <a:noFill/>
        </p:spPr>
        <p:txBody>
          <a:bodyPr wrap="none" rtlCol="0">
            <a:spAutoFit/>
          </a:bodyPr>
          <a:lstStyle/>
          <a:p>
            <a:pPr algn="ctr"/>
            <a:r>
              <a:rPr lang="de-DE" sz="1200"/>
              <a:t>20</a:t>
            </a:r>
          </a:p>
        </p:txBody>
      </p:sp>
      <p:sp>
        <p:nvSpPr>
          <p:cNvPr id="229" name="Textfeld 228">
            <a:extLst>
              <a:ext uri="{FF2B5EF4-FFF2-40B4-BE49-F238E27FC236}">
                <a16:creationId xmlns:a16="http://schemas.microsoft.com/office/drawing/2014/main" id="{73CC31A3-7BB1-4137-AA1E-C582F263092C}"/>
              </a:ext>
            </a:extLst>
          </p:cNvPr>
          <p:cNvSpPr txBox="1"/>
          <p:nvPr/>
        </p:nvSpPr>
        <p:spPr>
          <a:xfrm>
            <a:off x="5268683" y="5169100"/>
            <a:ext cx="354584" cy="276999"/>
          </a:xfrm>
          <a:prstGeom prst="rect">
            <a:avLst/>
          </a:prstGeom>
          <a:noFill/>
        </p:spPr>
        <p:txBody>
          <a:bodyPr wrap="none" rtlCol="0">
            <a:spAutoFit/>
          </a:bodyPr>
          <a:lstStyle/>
          <a:p>
            <a:pPr algn="ctr"/>
            <a:r>
              <a:rPr lang="de-DE" sz="1200"/>
              <a:t>21</a:t>
            </a:r>
          </a:p>
        </p:txBody>
      </p:sp>
      <p:sp>
        <p:nvSpPr>
          <p:cNvPr id="230" name="Textfeld 229">
            <a:extLst>
              <a:ext uri="{FF2B5EF4-FFF2-40B4-BE49-F238E27FC236}">
                <a16:creationId xmlns:a16="http://schemas.microsoft.com/office/drawing/2014/main" id="{FF608504-B43C-4BA8-A75F-0641796835FC}"/>
              </a:ext>
            </a:extLst>
          </p:cNvPr>
          <p:cNvSpPr txBox="1"/>
          <p:nvPr/>
        </p:nvSpPr>
        <p:spPr>
          <a:xfrm>
            <a:off x="5456139" y="5169100"/>
            <a:ext cx="354584" cy="276999"/>
          </a:xfrm>
          <a:prstGeom prst="rect">
            <a:avLst/>
          </a:prstGeom>
          <a:noFill/>
        </p:spPr>
        <p:txBody>
          <a:bodyPr wrap="none" rtlCol="0">
            <a:spAutoFit/>
          </a:bodyPr>
          <a:lstStyle/>
          <a:p>
            <a:pPr algn="ctr"/>
            <a:r>
              <a:rPr lang="de-DE" sz="1200"/>
              <a:t>22</a:t>
            </a:r>
          </a:p>
        </p:txBody>
      </p:sp>
      <p:sp>
        <p:nvSpPr>
          <p:cNvPr id="231" name="Textfeld 230">
            <a:extLst>
              <a:ext uri="{FF2B5EF4-FFF2-40B4-BE49-F238E27FC236}">
                <a16:creationId xmlns:a16="http://schemas.microsoft.com/office/drawing/2014/main" id="{247BD416-B861-45C8-A7D2-8D3B6268095A}"/>
              </a:ext>
            </a:extLst>
          </p:cNvPr>
          <p:cNvSpPr txBox="1"/>
          <p:nvPr/>
        </p:nvSpPr>
        <p:spPr>
          <a:xfrm>
            <a:off x="5632569" y="5169100"/>
            <a:ext cx="354584" cy="276999"/>
          </a:xfrm>
          <a:prstGeom prst="rect">
            <a:avLst/>
          </a:prstGeom>
          <a:noFill/>
        </p:spPr>
        <p:txBody>
          <a:bodyPr wrap="none" rtlCol="0">
            <a:spAutoFit/>
          </a:bodyPr>
          <a:lstStyle/>
          <a:p>
            <a:pPr algn="ctr"/>
            <a:r>
              <a:rPr lang="de-DE" sz="1200"/>
              <a:t>23</a:t>
            </a:r>
          </a:p>
        </p:txBody>
      </p:sp>
      <p:sp>
        <p:nvSpPr>
          <p:cNvPr id="232" name="Textfeld 231">
            <a:extLst>
              <a:ext uri="{FF2B5EF4-FFF2-40B4-BE49-F238E27FC236}">
                <a16:creationId xmlns:a16="http://schemas.microsoft.com/office/drawing/2014/main" id="{AE140673-1C89-432A-A69C-FD909203D84A}"/>
              </a:ext>
            </a:extLst>
          </p:cNvPr>
          <p:cNvSpPr txBox="1"/>
          <p:nvPr/>
        </p:nvSpPr>
        <p:spPr>
          <a:xfrm>
            <a:off x="5820024" y="5169100"/>
            <a:ext cx="354584" cy="276999"/>
          </a:xfrm>
          <a:prstGeom prst="rect">
            <a:avLst/>
          </a:prstGeom>
          <a:noFill/>
        </p:spPr>
        <p:txBody>
          <a:bodyPr wrap="none" rtlCol="0">
            <a:spAutoFit/>
          </a:bodyPr>
          <a:lstStyle/>
          <a:p>
            <a:pPr algn="ctr"/>
            <a:r>
              <a:rPr lang="de-DE" sz="1200"/>
              <a:t>24</a:t>
            </a:r>
          </a:p>
        </p:txBody>
      </p:sp>
      <p:sp>
        <p:nvSpPr>
          <p:cNvPr id="233" name="Textfeld 232">
            <a:extLst>
              <a:ext uri="{FF2B5EF4-FFF2-40B4-BE49-F238E27FC236}">
                <a16:creationId xmlns:a16="http://schemas.microsoft.com/office/drawing/2014/main" id="{9CF12D13-9FA9-4736-90AD-28132D34FCE7}"/>
              </a:ext>
            </a:extLst>
          </p:cNvPr>
          <p:cNvSpPr txBox="1"/>
          <p:nvPr/>
        </p:nvSpPr>
        <p:spPr>
          <a:xfrm>
            <a:off x="6004723" y="5169100"/>
            <a:ext cx="354584" cy="276999"/>
          </a:xfrm>
          <a:prstGeom prst="rect">
            <a:avLst/>
          </a:prstGeom>
          <a:noFill/>
        </p:spPr>
        <p:txBody>
          <a:bodyPr wrap="none" rtlCol="0">
            <a:spAutoFit/>
          </a:bodyPr>
          <a:lstStyle/>
          <a:p>
            <a:pPr algn="ctr"/>
            <a:r>
              <a:rPr lang="de-DE" sz="1200"/>
              <a:t>25</a:t>
            </a:r>
          </a:p>
        </p:txBody>
      </p:sp>
      <p:sp>
        <p:nvSpPr>
          <p:cNvPr id="234" name="Textfeld 233">
            <a:extLst>
              <a:ext uri="{FF2B5EF4-FFF2-40B4-BE49-F238E27FC236}">
                <a16:creationId xmlns:a16="http://schemas.microsoft.com/office/drawing/2014/main" id="{401031A1-4B5A-4A80-B6A5-1C71159F2C02}"/>
              </a:ext>
            </a:extLst>
          </p:cNvPr>
          <p:cNvSpPr txBox="1"/>
          <p:nvPr/>
        </p:nvSpPr>
        <p:spPr>
          <a:xfrm>
            <a:off x="6189424" y="5169100"/>
            <a:ext cx="354584" cy="276999"/>
          </a:xfrm>
          <a:prstGeom prst="rect">
            <a:avLst/>
          </a:prstGeom>
          <a:noFill/>
        </p:spPr>
        <p:txBody>
          <a:bodyPr wrap="none" rtlCol="0">
            <a:spAutoFit/>
          </a:bodyPr>
          <a:lstStyle/>
          <a:p>
            <a:pPr algn="ctr"/>
            <a:r>
              <a:rPr lang="de-DE" sz="1200"/>
              <a:t>26</a:t>
            </a:r>
          </a:p>
        </p:txBody>
      </p:sp>
      <p:sp>
        <p:nvSpPr>
          <p:cNvPr id="235" name="Textfeld 234">
            <a:extLst>
              <a:ext uri="{FF2B5EF4-FFF2-40B4-BE49-F238E27FC236}">
                <a16:creationId xmlns:a16="http://schemas.microsoft.com/office/drawing/2014/main" id="{7CE55A8D-5653-41A5-9285-CE7F4139D9B0}"/>
              </a:ext>
            </a:extLst>
          </p:cNvPr>
          <p:cNvSpPr txBox="1"/>
          <p:nvPr/>
        </p:nvSpPr>
        <p:spPr>
          <a:xfrm>
            <a:off x="6372170" y="5169100"/>
            <a:ext cx="354584" cy="276999"/>
          </a:xfrm>
          <a:prstGeom prst="rect">
            <a:avLst/>
          </a:prstGeom>
          <a:noFill/>
        </p:spPr>
        <p:txBody>
          <a:bodyPr wrap="none" rtlCol="0">
            <a:spAutoFit/>
          </a:bodyPr>
          <a:lstStyle/>
          <a:p>
            <a:pPr algn="ctr"/>
            <a:r>
              <a:rPr lang="de-DE" sz="1200"/>
              <a:t>27</a:t>
            </a:r>
          </a:p>
        </p:txBody>
      </p:sp>
      <p:sp>
        <p:nvSpPr>
          <p:cNvPr id="236" name="Textfeld 235">
            <a:extLst>
              <a:ext uri="{FF2B5EF4-FFF2-40B4-BE49-F238E27FC236}">
                <a16:creationId xmlns:a16="http://schemas.microsoft.com/office/drawing/2014/main" id="{61BFB4F2-FF3A-43F9-AEB2-AB908B8DD13A}"/>
              </a:ext>
            </a:extLst>
          </p:cNvPr>
          <p:cNvSpPr txBox="1"/>
          <p:nvPr/>
        </p:nvSpPr>
        <p:spPr>
          <a:xfrm>
            <a:off x="6556613" y="5169100"/>
            <a:ext cx="354584" cy="276999"/>
          </a:xfrm>
          <a:prstGeom prst="rect">
            <a:avLst/>
          </a:prstGeom>
          <a:noFill/>
        </p:spPr>
        <p:txBody>
          <a:bodyPr wrap="none" rtlCol="0">
            <a:spAutoFit/>
          </a:bodyPr>
          <a:lstStyle/>
          <a:p>
            <a:pPr algn="ctr"/>
            <a:r>
              <a:rPr lang="de-DE" sz="1200"/>
              <a:t>28</a:t>
            </a:r>
          </a:p>
        </p:txBody>
      </p:sp>
      <p:sp>
        <p:nvSpPr>
          <p:cNvPr id="237" name="Textfeld 236">
            <a:extLst>
              <a:ext uri="{FF2B5EF4-FFF2-40B4-BE49-F238E27FC236}">
                <a16:creationId xmlns:a16="http://schemas.microsoft.com/office/drawing/2014/main" id="{EC8BDA12-BC6E-4475-88F4-8022D3F9F3E8}"/>
              </a:ext>
            </a:extLst>
          </p:cNvPr>
          <p:cNvSpPr txBox="1"/>
          <p:nvPr/>
        </p:nvSpPr>
        <p:spPr>
          <a:xfrm>
            <a:off x="6747471" y="5169100"/>
            <a:ext cx="354584" cy="276999"/>
          </a:xfrm>
          <a:prstGeom prst="rect">
            <a:avLst/>
          </a:prstGeom>
          <a:noFill/>
        </p:spPr>
        <p:txBody>
          <a:bodyPr wrap="none" rtlCol="0">
            <a:spAutoFit/>
          </a:bodyPr>
          <a:lstStyle/>
          <a:p>
            <a:pPr algn="ctr"/>
            <a:r>
              <a:rPr lang="de-DE" sz="1200"/>
              <a:t>29</a:t>
            </a:r>
          </a:p>
        </p:txBody>
      </p:sp>
      <p:sp>
        <p:nvSpPr>
          <p:cNvPr id="238" name="Textfeld 237">
            <a:extLst>
              <a:ext uri="{FF2B5EF4-FFF2-40B4-BE49-F238E27FC236}">
                <a16:creationId xmlns:a16="http://schemas.microsoft.com/office/drawing/2014/main" id="{739F1442-92E1-42A2-9482-38BCC64630E7}"/>
              </a:ext>
            </a:extLst>
          </p:cNvPr>
          <p:cNvSpPr txBox="1"/>
          <p:nvPr/>
        </p:nvSpPr>
        <p:spPr>
          <a:xfrm>
            <a:off x="6931077" y="5169100"/>
            <a:ext cx="354584" cy="276999"/>
          </a:xfrm>
          <a:prstGeom prst="rect">
            <a:avLst/>
          </a:prstGeom>
          <a:noFill/>
        </p:spPr>
        <p:txBody>
          <a:bodyPr wrap="none" rtlCol="0">
            <a:spAutoFit/>
          </a:bodyPr>
          <a:lstStyle/>
          <a:p>
            <a:pPr algn="ctr"/>
            <a:r>
              <a:rPr lang="de-DE" sz="1200"/>
              <a:t>30</a:t>
            </a:r>
          </a:p>
        </p:txBody>
      </p:sp>
      <p:sp>
        <p:nvSpPr>
          <p:cNvPr id="239" name="Textfeld 238">
            <a:extLst>
              <a:ext uri="{FF2B5EF4-FFF2-40B4-BE49-F238E27FC236}">
                <a16:creationId xmlns:a16="http://schemas.microsoft.com/office/drawing/2014/main" id="{21A417D6-6198-4D7A-801B-AE06A333AF5E}"/>
              </a:ext>
            </a:extLst>
          </p:cNvPr>
          <p:cNvSpPr txBox="1"/>
          <p:nvPr/>
        </p:nvSpPr>
        <p:spPr>
          <a:xfrm>
            <a:off x="7122051" y="5169100"/>
            <a:ext cx="354584" cy="276999"/>
          </a:xfrm>
          <a:prstGeom prst="rect">
            <a:avLst/>
          </a:prstGeom>
          <a:noFill/>
        </p:spPr>
        <p:txBody>
          <a:bodyPr wrap="none" rtlCol="0">
            <a:spAutoFit/>
          </a:bodyPr>
          <a:lstStyle/>
          <a:p>
            <a:pPr algn="ctr"/>
            <a:r>
              <a:rPr lang="de-DE" sz="1200"/>
              <a:t>31</a:t>
            </a:r>
          </a:p>
        </p:txBody>
      </p:sp>
      <p:sp>
        <p:nvSpPr>
          <p:cNvPr id="240" name="Textfeld 239">
            <a:extLst>
              <a:ext uri="{FF2B5EF4-FFF2-40B4-BE49-F238E27FC236}">
                <a16:creationId xmlns:a16="http://schemas.microsoft.com/office/drawing/2014/main" id="{4FEA42EB-5A8D-458B-907F-41E89D30DB18}"/>
              </a:ext>
            </a:extLst>
          </p:cNvPr>
          <p:cNvSpPr txBox="1"/>
          <p:nvPr/>
        </p:nvSpPr>
        <p:spPr>
          <a:xfrm>
            <a:off x="7316288" y="5169100"/>
            <a:ext cx="354584" cy="276999"/>
          </a:xfrm>
          <a:prstGeom prst="rect">
            <a:avLst/>
          </a:prstGeom>
          <a:noFill/>
        </p:spPr>
        <p:txBody>
          <a:bodyPr wrap="none" rtlCol="0">
            <a:spAutoFit/>
          </a:bodyPr>
          <a:lstStyle/>
          <a:p>
            <a:pPr algn="ctr"/>
            <a:r>
              <a:rPr lang="de-DE" sz="1200"/>
              <a:t>32</a:t>
            </a:r>
          </a:p>
        </p:txBody>
      </p:sp>
      <p:sp>
        <p:nvSpPr>
          <p:cNvPr id="241" name="Textfeld 240">
            <a:extLst>
              <a:ext uri="{FF2B5EF4-FFF2-40B4-BE49-F238E27FC236}">
                <a16:creationId xmlns:a16="http://schemas.microsoft.com/office/drawing/2014/main" id="{7F0EF28C-C838-421A-BC64-0C09635D3A17}"/>
              </a:ext>
            </a:extLst>
          </p:cNvPr>
          <p:cNvSpPr txBox="1"/>
          <p:nvPr/>
        </p:nvSpPr>
        <p:spPr>
          <a:xfrm>
            <a:off x="7500721" y="5169100"/>
            <a:ext cx="354584" cy="276999"/>
          </a:xfrm>
          <a:prstGeom prst="rect">
            <a:avLst/>
          </a:prstGeom>
          <a:noFill/>
        </p:spPr>
        <p:txBody>
          <a:bodyPr wrap="none" rtlCol="0">
            <a:spAutoFit/>
          </a:bodyPr>
          <a:lstStyle/>
          <a:p>
            <a:pPr algn="ctr"/>
            <a:r>
              <a:rPr lang="de-DE" sz="1200"/>
              <a:t>33</a:t>
            </a:r>
          </a:p>
        </p:txBody>
      </p:sp>
      <p:sp>
        <p:nvSpPr>
          <p:cNvPr id="242" name="Textfeld 241">
            <a:extLst>
              <a:ext uri="{FF2B5EF4-FFF2-40B4-BE49-F238E27FC236}">
                <a16:creationId xmlns:a16="http://schemas.microsoft.com/office/drawing/2014/main" id="{4B0647B5-2AEC-4D5D-BAB8-4D121547A99A}"/>
              </a:ext>
            </a:extLst>
          </p:cNvPr>
          <p:cNvSpPr txBox="1"/>
          <p:nvPr/>
        </p:nvSpPr>
        <p:spPr>
          <a:xfrm>
            <a:off x="7694624" y="5169100"/>
            <a:ext cx="354584" cy="276999"/>
          </a:xfrm>
          <a:prstGeom prst="rect">
            <a:avLst/>
          </a:prstGeom>
          <a:noFill/>
        </p:spPr>
        <p:txBody>
          <a:bodyPr wrap="none" rtlCol="0">
            <a:spAutoFit/>
          </a:bodyPr>
          <a:lstStyle/>
          <a:p>
            <a:pPr algn="ctr"/>
            <a:r>
              <a:rPr lang="de-DE" sz="1200"/>
              <a:t>34</a:t>
            </a:r>
          </a:p>
        </p:txBody>
      </p:sp>
      <p:sp>
        <p:nvSpPr>
          <p:cNvPr id="243" name="Textfeld 242">
            <a:extLst>
              <a:ext uri="{FF2B5EF4-FFF2-40B4-BE49-F238E27FC236}">
                <a16:creationId xmlns:a16="http://schemas.microsoft.com/office/drawing/2014/main" id="{27437190-D1B5-408D-B1E3-575CA41CE0E5}"/>
              </a:ext>
            </a:extLst>
          </p:cNvPr>
          <p:cNvSpPr txBox="1"/>
          <p:nvPr/>
        </p:nvSpPr>
        <p:spPr>
          <a:xfrm>
            <a:off x="7881623" y="5169100"/>
            <a:ext cx="354584" cy="276999"/>
          </a:xfrm>
          <a:prstGeom prst="rect">
            <a:avLst/>
          </a:prstGeom>
          <a:noFill/>
        </p:spPr>
        <p:txBody>
          <a:bodyPr wrap="none" rtlCol="0">
            <a:spAutoFit/>
          </a:bodyPr>
          <a:lstStyle/>
          <a:p>
            <a:pPr algn="ctr"/>
            <a:r>
              <a:rPr lang="de-DE" sz="1200"/>
              <a:t>35</a:t>
            </a:r>
          </a:p>
        </p:txBody>
      </p:sp>
      <p:sp>
        <p:nvSpPr>
          <p:cNvPr id="244" name="Textfeld 243">
            <a:extLst>
              <a:ext uri="{FF2B5EF4-FFF2-40B4-BE49-F238E27FC236}">
                <a16:creationId xmlns:a16="http://schemas.microsoft.com/office/drawing/2014/main" id="{60441D4F-F343-4B27-88D4-57AB369810B8}"/>
              </a:ext>
            </a:extLst>
          </p:cNvPr>
          <p:cNvSpPr txBox="1"/>
          <p:nvPr/>
        </p:nvSpPr>
        <p:spPr>
          <a:xfrm>
            <a:off x="8053906" y="5169100"/>
            <a:ext cx="354584" cy="276999"/>
          </a:xfrm>
          <a:prstGeom prst="rect">
            <a:avLst/>
          </a:prstGeom>
          <a:noFill/>
        </p:spPr>
        <p:txBody>
          <a:bodyPr wrap="none" rtlCol="0">
            <a:spAutoFit/>
          </a:bodyPr>
          <a:lstStyle/>
          <a:p>
            <a:pPr algn="ctr"/>
            <a:r>
              <a:rPr lang="de-DE" sz="1200"/>
              <a:t>36</a:t>
            </a:r>
          </a:p>
        </p:txBody>
      </p:sp>
      <p:sp>
        <p:nvSpPr>
          <p:cNvPr id="245" name="Textfeld 244">
            <a:extLst>
              <a:ext uri="{FF2B5EF4-FFF2-40B4-BE49-F238E27FC236}">
                <a16:creationId xmlns:a16="http://schemas.microsoft.com/office/drawing/2014/main" id="{6965DD20-15F0-4531-A4D9-62D7E36C059D}"/>
              </a:ext>
            </a:extLst>
          </p:cNvPr>
          <p:cNvSpPr txBox="1"/>
          <p:nvPr/>
        </p:nvSpPr>
        <p:spPr>
          <a:xfrm>
            <a:off x="8249176" y="5169100"/>
            <a:ext cx="354584" cy="276999"/>
          </a:xfrm>
          <a:prstGeom prst="rect">
            <a:avLst/>
          </a:prstGeom>
          <a:noFill/>
        </p:spPr>
        <p:txBody>
          <a:bodyPr wrap="none" rtlCol="0">
            <a:spAutoFit/>
          </a:bodyPr>
          <a:lstStyle/>
          <a:p>
            <a:pPr algn="ctr"/>
            <a:r>
              <a:rPr lang="de-DE" sz="1200"/>
              <a:t>37</a:t>
            </a:r>
          </a:p>
        </p:txBody>
      </p:sp>
      <p:sp>
        <p:nvSpPr>
          <p:cNvPr id="246" name="Textfeld 245">
            <a:extLst>
              <a:ext uri="{FF2B5EF4-FFF2-40B4-BE49-F238E27FC236}">
                <a16:creationId xmlns:a16="http://schemas.microsoft.com/office/drawing/2014/main" id="{B4E64BA0-CE0B-4348-8B88-659F1CE49DD1}"/>
              </a:ext>
            </a:extLst>
          </p:cNvPr>
          <p:cNvSpPr txBox="1"/>
          <p:nvPr/>
        </p:nvSpPr>
        <p:spPr>
          <a:xfrm>
            <a:off x="8425190" y="5169100"/>
            <a:ext cx="354584" cy="276999"/>
          </a:xfrm>
          <a:prstGeom prst="rect">
            <a:avLst/>
          </a:prstGeom>
          <a:noFill/>
        </p:spPr>
        <p:txBody>
          <a:bodyPr wrap="none" rtlCol="0">
            <a:spAutoFit/>
          </a:bodyPr>
          <a:lstStyle/>
          <a:p>
            <a:pPr algn="ctr"/>
            <a:r>
              <a:rPr lang="de-DE" sz="1200"/>
              <a:t>38</a:t>
            </a:r>
          </a:p>
        </p:txBody>
      </p:sp>
      <p:sp>
        <p:nvSpPr>
          <p:cNvPr id="247" name="Textfeld 246">
            <a:extLst>
              <a:ext uri="{FF2B5EF4-FFF2-40B4-BE49-F238E27FC236}">
                <a16:creationId xmlns:a16="http://schemas.microsoft.com/office/drawing/2014/main" id="{6D72F47B-798F-4D8D-B91B-4FB6899EBA60}"/>
              </a:ext>
            </a:extLst>
          </p:cNvPr>
          <p:cNvSpPr txBox="1"/>
          <p:nvPr/>
        </p:nvSpPr>
        <p:spPr>
          <a:xfrm>
            <a:off x="8608677" y="5169100"/>
            <a:ext cx="354584" cy="276999"/>
          </a:xfrm>
          <a:prstGeom prst="rect">
            <a:avLst/>
          </a:prstGeom>
          <a:noFill/>
        </p:spPr>
        <p:txBody>
          <a:bodyPr wrap="none" rtlCol="0">
            <a:spAutoFit/>
          </a:bodyPr>
          <a:lstStyle/>
          <a:p>
            <a:pPr algn="ctr"/>
            <a:r>
              <a:rPr lang="de-DE" sz="1200"/>
              <a:t>39</a:t>
            </a:r>
          </a:p>
        </p:txBody>
      </p:sp>
      <p:sp>
        <p:nvSpPr>
          <p:cNvPr id="248" name="Textfeld 247">
            <a:extLst>
              <a:ext uri="{FF2B5EF4-FFF2-40B4-BE49-F238E27FC236}">
                <a16:creationId xmlns:a16="http://schemas.microsoft.com/office/drawing/2014/main" id="{E8447FF0-697D-46BE-ABCD-C31F5DD89ABB}"/>
              </a:ext>
            </a:extLst>
          </p:cNvPr>
          <p:cNvSpPr txBox="1"/>
          <p:nvPr/>
        </p:nvSpPr>
        <p:spPr>
          <a:xfrm>
            <a:off x="4880749" y="5368404"/>
            <a:ext cx="732893" cy="276999"/>
          </a:xfrm>
          <a:prstGeom prst="rect">
            <a:avLst/>
          </a:prstGeom>
          <a:noFill/>
        </p:spPr>
        <p:txBody>
          <a:bodyPr wrap="none" rtlCol="0">
            <a:spAutoFit/>
          </a:bodyPr>
          <a:lstStyle/>
          <a:p>
            <a:pPr algn="ctr"/>
            <a:r>
              <a:rPr lang="de-DE" sz="1200" b="1" err="1"/>
              <a:t>Months</a:t>
            </a:r>
            <a:endParaRPr lang="de-DE" sz="1200" b="1"/>
          </a:p>
        </p:txBody>
      </p:sp>
      <p:graphicFrame>
        <p:nvGraphicFramePr>
          <p:cNvPr id="249" name="Tabelle 249">
            <a:extLst>
              <a:ext uri="{FF2B5EF4-FFF2-40B4-BE49-F238E27FC236}">
                <a16:creationId xmlns:a16="http://schemas.microsoft.com/office/drawing/2014/main" id="{9D2E4653-0717-4518-A709-3337896EA170}"/>
              </a:ext>
            </a:extLst>
          </p:cNvPr>
          <p:cNvGraphicFramePr>
            <a:graphicFrameLocks noGrp="1"/>
          </p:cNvGraphicFramePr>
          <p:nvPr>
            <p:extLst>
              <p:ext uri="{D42A27DB-BD31-4B8C-83A1-F6EECF244321}">
                <p14:modId xmlns:p14="http://schemas.microsoft.com/office/powerpoint/2010/main" val="595596560"/>
              </p:ext>
            </p:extLst>
          </p:nvPr>
        </p:nvGraphicFramePr>
        <p:xfrm>
          <a:off x="408078" y="5649120"/>
          <a:ext cx="8458965" cy="325309"/>
        </p:xfrm>
        <a:graphic>
          <a:graphicData uri="http://schemas.openxmlformats.org/drawingml/2006/table">
            <a:tbl>
              <a:tblPr firstRow="1" bandRow="1">
                <a:tableStyleId>{5C22544A-7EE6-4342-B048-85BDC9FD1C3A}</a:tableStyleId>
              </a:tblPr>
              <a:tblGrid>
                <a:gridCol w="1044441">
                  <a:extLst>
                    <a:ext uri="{9D8B030D-6E8A-4147-A177-3AD203B41FA5}">
                      <a16:colId xmlns:a16="http://schemas.microsoft.com/office/drawing/2014/main" val="803850189"/>
                    </a:ext>
                  </a:extLst>
                </a:gridCol>
                <a:gridCol w="190116">
                  <a:extLst>
                    <a:ext uri="{9D8B030D-6E8A-4147-A177-3AD203B41FA5}">
                      <a16:colId xmlns:a16="http://schemas.microsoft.com/office/drawing/2014/main" val="4208676406"/>
                    </a:ext>
                  </a:extLst>
                </a:gridCol>
                <a:gridCol w="190116">
                  <a:extLst>
                    <a:ext uri="{9D8B030D-6E8A-4147-A177-3AD203B41FA5}">
                      <a16:colId xmlns:a16="http://schemas.microsoft.com/office/drawing/2014/main" val="4073005782"/>
                    </a:ext>
                  </a:extLst>
                </a:gridCol>
                <a:gridCol w="190116">
                  <a:extLst>
                    <a:ext uri="{9D8B030D-6E8A-4147-A177-3AD203B41FA5}">
                      <a16:colId xmlns:a16="http://schemas.microsoft.com/office/drawing/2014/main" val="3796905244"/>
                    </a:ext>
                  </a:extLst>
                </a:gridCol>
                <a:gridCol w="190116">
                  <a:extLst>
                    <a:ext uri="{9D8B030D-6E8A-4147-A177-3AD203B41FA5}">
                      <a16:colId xmlns:a16="http://schemas.microsoft.com/office/drawing/2014/main" val="199477700"/>
                    </a:ext>
                  </a:extLst>
                </a:gridCol>
                <a:gridCol w="190116">
                  <a:extLst>
                    <a:ext uri="{9D8B030D-6E8A-4147-A177-3AD203B41FA5}">
                      <a16:colId xmlns:a16="http://schemas.microsoft.com/office/drawing/2014/main" val="3059364656"/>
                    </a:ext>
                  </a:extLst>
                </a:gridCol>
                <a:gridCol w="190116">
                  <a:extLst>
                    <a:ext uri="{9D8B030D-6E8A-4147-A177-3AD203B41FA5}">
                      <a16:colId xmlns:a16="http://schemas.microsoft.com/office/drawing/2014/main" val="3643242155"/>
                    </a:ext>
                  </a:extLst>
                </a:gridCol>
                <a:gridCol w="190116">
                  <a:extLst>
                    <a:ext uri="{9D8B030D-6E8A-4147-A177-3AD203B41FA5}">
                      <a16:colId xmlns:a16="http://schemas.microsoft.com/office/drawing/2014/main" val="3147523438"/>
                    </a:ext>
                  </a:extLst>
                </a:gridCol>
                <a:gridCol w="190116">
                  <a:extLst>
                    <a:ext uri="{9D8B030D-6E8A-4147-A177-3AD203B41FA5}">
                      <a16:colId xmlns:a16="http://schemas.microsoft.com/office/drawing/2014/main" val="2954171142"/>
                    </a:ext>
                  </a:extLst>
                </a:gridCol>
                <a:gridCol w="190116">
                  <a:extLst>
                    <a:ext uri="{9D8B030D-6E8A-4147-A177-3AD203B41FA5}">
                      <a16:colId xmlns:a16="http://schemas.microsoft.com/office/drawing/2014/main" val="4143749140"/>
                    </a:ext>
                  </a:extLst>
                </a:gridCol>
                <a:gridCol w="190116">
                  <a:extLst>
                    <a:ext uri="{9D8B030D-6E8A-4147-A177-3AD203B41FA5}">
                      <a16:colId xmlns:a16="http://schemas.microsoft.com/office/drawing/2014/main" val="3252902415"/>
                    </a:ext>
                  </a:extLst>
                </a:gridCol>
                <a:gridCol w="190116">
                  <a:extLst>
                    <a:ext uri="{9D8B030D-6E8A-4147-A177-3AD203B41FA5}">
                      <a16:colId xmlns:a16="http://schemas.microsoft.com/office/drawing/2014/main" val="591977875"/>
                    </a:ext>
                  </a:extLst>
                </a:gridCol>
                <a:gridCol w="190116">
                  <a:extLst>
                    <a:ext uri="{9D8B030D-6E8A-4147-A177-3AD203B41FA5}">
                      <a16:colId xmlns:a16="http://schemas.microsoft.com/office/drawing/2014/main" val="4210055939"/>
                    </a:ext>
                  </a:extLst>
                </a:gridCol>
                <a:gridCol w="190116">
                  <a:extLst>
                    <a:ext uri="{9D8B030D-6E8A-4147-A177-3AD203B41FA5}">
                      <a16:colId xmlns:a16="http://schemas.microsoft.com/office/drawing/2014/main" val="2622647346"/>
                    </a:ext>
                  </a:extLst>
                </a:gridCol>
                <a:gridCol w="190116">
                  <a:extLst>
                    <a:ext uri="{9D8B030D-6E8A-4147-A177-3AD203B41FA5}">
                      <a16:colId xmlns:a16="http://schemas.microsoft.com/office/drawing/2014/main" val="2966218495"/>
                    </a:ext>
                  </a:extLst>
                </a:gridCol>
                <a:gridCol w="190116">
                  <a:extLst>
                    <a:ext uri="{9D8B030D-6E8A-4147-A177-3AD203B41FA5}">
                      <a16:colId xmlns:a16="http://schemas.microsoft.com/office/drawing/2014/main" val="3604332609"/>
                    </a:ext>
                  </a:extLst>
                </a:gridCol>
                <a:gridCol w="190116">
                  <a:extLst>
                    <a:ext uri="{9D8B030D-6E8A-4147-A177-3AD203B41FA5}">
                      <a16:colId xmlns:a16="http://schemas.microsoft.com/office/drawing/2014/main" val="1725761550"/>
                    </a:ext>
                  </a:extLst>
                </a:gridCol>
                <a:gridCol w="190116">
                  <a:extLst>
                    <a:ext uri="{9D8B030D-6E8A-4147-A177-3AD203B41FA5}">
                      <a16:colId xmlns:a16="http://schemas.microsoft.com/office/drawing/2014/main" val="3744175362"/>
                    </a:ext>
                  </a:extLst>
                </a:gridCol>
                <a:gridCol w="190116">
                  <a:extLst>
                    <a:ext uri="{9D8B030D-6E8A-4147-A177-3AD203B41FA5}">
                      <a16:colId xmlns:a16="http://schemas.microsoft.com/office/drawing/2014/main" val="1446552372"/>
                    </a:ext>
                  </a:extLst>
                </a:gridCol>
                <a:gridCol w="190116">
                  <a:extLst>
                    <a:ext uri="{9D8B030D-6E8A-4147-A177-3AD203B41FA5}">
                      <a16:colId xmlns:a16="http://schemas.microsoft.com/office/drawing/2014/main" val="2271269355"/>
                    </a:ext>
                  </a:extLst>
                </a:gridCol>
                <a:gridCol w="190116">
                  <a:extLst>
                    <a:ext uri="{9D8B030D-6E8A-4147-A177-3AD203B41FA5}">
                      <a16:colId xmlns:a16="http://schemas.microsoft.com/office/drawing/2014/main" val="1196380188"/>
                    </a:ext>
                  </a:extLst>
                </a:gridCol>
                <a:gridCol w="190116">
                  <a:extLst>
                    <a:ext uri="{9D8B030D-6E8A-4147-A177-3AD203B41FA5}">
                      <a16:colId xmlns:a16="http://schemas.microsoft.com/office/drawing/2014/main" val="1673921939"/>
                    </a:ext>
                  </a:extLst>
                </a:gridCol>
                <a:gridCol w="190116">
                  <a:extLst>
                    <a:ext uri="{9D8B030D-6E8A-4147-A177-3AD203B41FA5}">
                      <a16:colId xmlns:a16="http://schemas.microsoft.com/office/drawing/2014/main" val="2131270145"/>
                    </a:ext>
                  </a:extLst>
                </a:gridCol>
                <a:gridCol w="190116">
                  <a:extLst>
                    <a:ext uri="{9D8B030D-6E8A-4147-A177-3AD203B41FA5}">
                      <a16:colId xmlns:a16="http://schemas.microsoft.com/office/drawing/2014/main" val="2439814424"/>
                    </a:ext>
                  </a:extLst>
                </a:gridCol>
                <a:gridCol w="190116">
                  <a:extLst>
                    <a:ext uri="{9D8B030D-6E8A-4147-A177-3AD203B41FA5}">
                      <a16:colId xmlns:a16="http://schemas.microsoft.com/office/drawing/2014/main" val="3225373578"/>
                    </a:ext>
                  </a:extLst>
                </a:gridCol>
                <a:gridCol w="190116">
                  <a:extLst>
                    <a:ext uri="{9D8B030D-6E8A-4147-A177-3AD203B41FA5}">
                      <a16:colId xmlns:a16="http://schemas.microsoft.com/office/drawing/2014/main" val="1444212577"/>
                    </a:ext>
                  </a:extLst>
                </a:gridCol>
                <a:gridCol w="190116">
                  <a:extLst>
                    <a:ext uri="{9D8B030D-6E8A-4147-A177-3AD203B41FA5}">
                      <a16:colId xmlns:a16="http://schemas.microsoft.com/office/drawing/2014/main" val="3268699232"/>
                    </a:ext>
                  </a:extLst>
                </a:gridCol>
                <a:gridCol w="190116">
                  <a:extLst>
                    <a:ext uri="{9D8B030D-6E8A-4147-A177-3AD203B41FA5}">
                      <a16:colId xmlns:a16="http://schemas.microsoft.com/office/drawing/2014/main" val="2243679637"/>
                    </a:ext>
                  </a:extLst>
                </a:gridCol>
                <a:gridCol w="190116">
                  <a:extLst>
                    <a:ext uri="{9D8B030D-6E8A-4147-A177-3AD203B41FA5}">
                      <a16:colId xmlns:a16="http://schemas.microsoft.com/office/drawing/2014/main" val="1644837986"/>
                    </a:ext>
                  </a:extLst>
                </a:gridCol>
                <a:gridCol w="190116">
                  <a:extLst>
                    <a:ext uri="{9D8B030D-6E8A-4147-A177-3AD203B41FA5}">
                      <a16:colId xmlns:a16="http://schemas.microsoft.com/office/drawing/2014/main" val="3164616924"/>
                    </a:ext>
                  </a:extLst>
                </a:gridCol>
                <a:gridCol w="190116">
                  <a:extLst>
                    <a:ext uri="{9D8B030D-6E8A-4147-A177-3AD203B41FA5}">
                      <a16:colId xmlns:a16="http://schemas.microsoft.com/office/drawing/2014/main" val="258251043"/>
                    </a:ext>
                  </a:extLst>
                </a:gridCol>
                <a:gridCol w="190116">
                  <a:extLst>
                    <a:ext uri="{9D8B030D-6E8A-4147-A177-3AD203B41FA5}">
                      <a16:colId xmlns:a16="http://schemas.microsoft.com/office/drawing/2014/main" val="3833281324"/>
                    </a:ext>
                  </a:extLst>
                </a:gridCol>
                <a:gridCol w="190116">
                  <a:extLst>
                    <a:ext uri="{9D8B030D-6E8A-4147-A177-3AD203B41FA5}">
                      <a16:colId xmlns:a16="http://schemas.microsoft.com/office/drawing/2014/main" val="880741677"/>
                    </a:ext>
                  </a:extLst>
                </a:gridCol>
                <a:gridCol w="190116">
                  <a:extLst>
                    <a:ext uri="{9D8B030D-6E8A-4147-A177-3AD203B41FA5}">
                      <a16:colId xmlns:a16="http://schemas.microsoft.com/office/drawing/2014/main" val="530318745"/>
                    </a:ext>
                  </a:extLst>
                </a:gridCol>
                <a:gridCol w="190116">
                  <a:extLst>
                    <a:ext uri="{9D8B030D-6E8A-4147-A177-3AD203B41FA5}">
                      <a16:colId xmlns:a16="http://schemas.microsoft.com/office/drawing/2014/main" val="3244258715"/>
                    </a:ext>
                  </a:extLst>
                </a:gridCol>
                <a:gridCol w="190116">
                  <a:extLst>
                    <a:ext uri="{9D8B030D-6E8A-4147-A177-3AD203B41FA5}">
                      <a16:colId xmlns:a16="http://schemas.microsoft.com/office/drawing/2014/main" val="501266883"/>
                    </a:ext>
                  </a:extLst>
                </a:gridCol>
                <a:gridCol w="190116">
                  <a:extLst>
                    <a:ext uri="{9D8B030D-6E8A-4147-A177-3AD203B41FA5}">
                      <a16:colId xmlns:a16="http://schemas.microsoft.com/office/drawing/2014/main" val="176370454"/>
                    </a:ext>
                  </a:extLst>
                </a:gridCol>
                <a:gridCol w="190116">
                  <a:extLst>
                    <a:ext uri="{9D8B030D-6E8A-4147-A177-3AD203B41FA5}">
                      <a16:colId xmlns:a16="http://schemas.microsoft.com/office/drawing/2014/main" val="3467067706"/>
                    </a:ext>
                  </a:extLst>
                </a:gridCol>
                <a:gridCol w="190116">
                  <a:extLst>
                    <a:ext uri="{9D8B030D-6E8A-4147-A177-3AD203B41FA5}">
                      <a16:colId xmlns:a16="http://schemas.microsoft.com/office/drawing/2014/main" val="3063184593"/>
                    </a:ext>
                  </a:extLst>
                </a:gridCol>
                <a:gridCol w="190116">
                  <a:extLst>
                    <a:ext uri="{9D8B030D-6E8A-4147-A177-3AD203B41FA5}">
                      <a16:colId xmlns:a16="http://schemas.microsoft.com/office/drawing/2014/main" val="847969966"/>
                    </a:ext>
                  </a:extLst>
                </a:gridCol>
              </a:tblGrid>
              <a:tr h="325309">
                <a:tc>
                  <a:txBody>
                    <a:bodyPr/>
                    <a:lstStyle/>
                    <a:p>
                      <a:pPr algn="ctr"/>
                      <a:r>
                        <a:rPr lang="de-DE" sz="1000"/>
                        <a:t>Number at risk</a:t>
                      </a:r>
                    </a:p>
                  </a:txBody>
                  <a:tcPr marL="0" marR="0" anchor="ctr"/>
                </a:tc>
                <a:tc>
                  <a:txBody>
                    <a:bodyPr/>
                    <a:lstStyle/>
                    <a:p>
                      <a:pPr algn="ctr"/>
                      <a:r>
                        <a:rPr lang="de-DE" sz="1000" b="0">
                          <a:solidFill>
                            <a:schemeClr val="tx1"/>
                          </a:solidFill>
                        </a:rPr>
                        <a:t>70</a:t>
                      </a:r>
                    </a:p>
                  </a:txBody>
                  <a:tcPr marL="0" marR="0" anchor="ctr">
                    <a:solidFill>
                      <a:srgbClr val="CBCDD2"/>
                    </a:solidFill>
                  </a:tcPr>
                </a:tc>
                <a:tc>
                  <a:txBody>
                    <a:bodyPr/>
                    <a:lstStyle/>
                    <a:p>
                      <a:pPr algn="ctr"/>
                      <a:r>
                        <a:rPr lang="de-DE" sz="1000" b="0">
                          <a:solidFill>
                            <a:schemeClr val="tx1"/>
                          </a:solidFill>
                        </a:rPr>
                        <a:t>70</a:t>
                      </a:r>
                    </a:p>
                  </a:txBody>
                  <a:tcPr marL="0" marR="0" anchor="ctr">
                    <a:solidFill>
                      <a:srgbClr val="CBCDD2"/>
                    </a:solidFill>
                  </a:tcPr>
                </a:tc>
                <a:tc>
                  <a:txBody>
                    <a:bodyPr/>
                    <a:lstStyle/>
                    <a:p>
                      <a:pPr algn="ctr"/>
                      <a:r>
                        <a:rPr lang="de-DE" sz="1000" b="0">
                          <a:solidFill>
                            <a:schemeClr val="tx1"/>
                          </a:solidFill>
                        </a:rPr>
                        <a:t>70</a:t>
                      </a:r>
                    </a:p>
                  </a:txBody>
                  <a:tcPr marL="0" marR="0" anchor="ctr">
                    <a:solidFill>
                      <a:srgbClr val="CBCDD2"/>
                    </a:solidFill>
                  </a:tcPr>
                </a:tc>
                <a:tc>
                  <a:txBody>
                    <a:bodyPr/>
                    <a:lstStyle/>
                    <a:p>
                      <a:pPr algn="ctr"/>
                      <a:r>
                        <a:rPr lang="de-DE" sz="1000" b="0">
                          <a:solidFill>
                            <a:schemeClr val="tx1"/>
                          </a:solidFill>
                        </a:rPr>
                        <a:t>70</a:t>
                      </a:r>
                    </a:p>
                  </a:txBody>
                  <a:tcPr marL="0" marR="0" anchor="ctr">
                    <a:solidFill>
                      <a:srgbClr val="CBCDD2"/>
                    </a:solidFill>
                  </a:tcPr>
                </a:tc>
                <a:tc>
                  <a:txBody>
                    <a:bodyPr/>
                    <a:lstStyle/>
                    <a:p>
                      <a:pPr algn="ctr"/>
                      <a:r>
                        <a:rPr lang="de-DE" sz="1000" b="0">
                          <a:solidFill>
                            <a:schemeClr val="tx1"/>
                          </a:solidFill>
                        </a:rPr>
                        <a:t>69</a:t>
                      </a:r>
                    </a:p>
                  </a:txBody>
                  <a:tcPr marL="0" marR="0" anchor="ctr">
                    <a:solidFill>
                      <a:srgbClr val="CBCDD2"/>
                    </a:solidFill>
                  </a:tcPr>
                </a:tc>
                <a:tc>
                  <a:txBody>
                    <a:bodyPr/>
                    <a:lstStyle/>
                    <a:p>
                      <a:pPr algn="ctr"/>
                      <a:r>
                        <a:rPr lang="de-DE" sz="1000" b="0">
                          <a:solidFill>
                            <a:schemeClr val="tx1"/>
                          </a:solidFill>
                        </a:rPr>
                        <a:t>67</a:t>
                      </a:r>
                    </a:p>
                  </a:txBody>
                  <a:tcPr marL="0" marR="0" anchor="ctr">
                    <a:solidFill>
                      <a:srgbClr val="CBCDD2"/>
                    </a:solidFill>
                  </a:tcPr>
                </a:tc>
                <a:tc>
                  <a:txBody>
                    <a:bodyPr/>
                    <a:lstStyle/>
                    <a:p>
                      <a:pPr algn="ctr"/>
                      <a:r>
                        <a:rPr lang="de-DE" sz="1000" b="0">
                          <a:solidFill>
                            <a:schemeClr val="tx1"/>
                          </a:solidFill>
                        </a:rPr>
                        <a:t>67</a:t>
                      </a:r>
                    </a:p>
                  </a:txBody>
                  <a:tcPr marL="0" marR="0" anchor="ctr">
                    <a:solidFill>
                      <a:srgbClr val="CBCDD2"/>
                    </a:solidFill>
                  </a:tcPr>
                </a:tc>
                <a:tc>
                  <a:txBody>
                    <a:bodyPr/>
                    <a:lstStyle/>
                    <a:p>
                      <a:pPr algn="ctr"/>
                      <a:r>
                        <a:rPr lang="de-DE" sz="1000" b="0">
                          <a:solidFill>
                            <a:schemeClr val="tx1"/>
                          </a:solidFill>
                        </a:rPr>
                        <a:t>67</a:t>
                      </a:r>
                    </a:p>
                  </a:txBody>
                  <a:tcPr marL="0" marR="0" anchor="ctr">
                    <a:solidFill>
                      <a:srgbClr val="CBCDD2"/>
                    </a:solidFill>
                  </a:tcPr>
                </a:tc>
                <a:tc>
                  <a:txBody>
                    <a:bodyPr/>
                    <a:lstStyle/>
                    <a:p>
                      <a:pPr algn="ctr"/>
                      <a:r>
                        <a:rPr lang="de-DE" sz="1000" b="0">
                          <a:solidFill>
                            <a:schemeClr val="tx1"/>
                          </a:solidFill>
                        </a:rPr>
                        <a:t>67</a:t>
                      </a:r>
                    </a:p>
                  </a:txBody>
                  <a:tcPr marL="0" marR="0" anchor="ctr">
                    <a:solidFill>
                      <a:srgbClr val="CBCDD2"/>
                    </a:solidFill>
                  </a:tcPr>
                </a:tc>
                <a:tc>
                  <a:txBody>
                    <a:bodyPr/>
                    <a:lstStyle/>
                    <a:p>
                      <a:pPr algn="ctr"/>
                      <a:r>
                        <a:rPr lang="de-DE" sz="1000" b="0">
                          <a:solidFill>
                            <a:schemeClr val="tx1"/>
                          </a:solidFill>
                        </a:rPr>
                        <a:t>67</a:t>
                      </a:r>
                    </a:p>
                  </a:txBody>
                  <a:tcPr marL="0" marR="0" anchor="ctr">
                    <a:solidFill>
                      <a:srgbClr val="CBCDD2"/>
                    </a:solidFill>
                  </a:tcPr>
                </a:tc>
                <a:tc>
                  <a:txBody>
                    <a:bodyPr/>
                    <a:lstStyle/>
                    <a:p>
                      <a:pPr algn="ctr"/>
                      <a:r>
                        <a:rPr lang="de-DE" sz="1000" b="0">
                          <a:solidFill>
                            <a:schemeClr val="tx1"/>
                          </a:solidFill>
                        </a:rPr>
                        <a:t>67</a:t>
                      </a:r>
                    </a:p>
                  </a:txBody>
                  <a:tcPr marL="0" marR="0" anchor="ctr">
                    <a:solidFill>
                      <a:srgbClr val="CBCDD2"/>
                    </a:solidFill>
                  </a:tcPr>
                </a:tc>
                <a:tc>
                  <a:txBody>
                    <a:bodyPr/>
                    <a:lstStyle/>
                    <a:p>
                      <a:pPr algn="ctr"/>
                      <a:r>
                        <a:rPr lang="de-DE" sz="1000" b="0">
                          <a:solidFill>
                            <a:schemeClr val="tx1"/>
                          </a:solidFill>
                        </a:rPr>
                        <a:t>67</a:t>
                      </a:r>
                    </a:p>
                  </a:txBody>
                  <a:tcPr marL="0" marR="0" anchor="ctr">
                    <a:solidFill>
                      <a:srgbClr val="CBCDD2"/>
                    </a:solidFill>
                  </a:tcPr>
                </a:tc>
                <a:tc>
                  <a:txBody>
                    <a:bodyPr/>
                    <a:lstStyle/>
                    <a:p>
                      <a:pPr algn="ctr"/>
                      <a:r>
                        <a:rPr lang="de-DE" sz="1000" b="0">
                          <a:solidFill>
                            <a:schemeClr val="tx1"/>
                          </a:solidFill>
                        </a:rPr>
                        <a:t>67</a:t>
                      </a:r>
                    </a:p>
                  </a:txBody>
                  <a:tcPr marL="0" marR="0" anchor="ctr">
                    <a:solidFill>
                      <a:srgbClr val="CBCDD2"/>
                    </a:solidFill>
                  </a:tcPr>
                </a:tc>
                <a:tc>
                  <a:txBody>
                    <a:bodyPr/>
                    <a:lstStyle/>
                    <a:p>
                      <a:pPr algn="ctr"/>
                      <a:r>
                        <a:rPr lang="de-DE" sz="1000" b="0">
                          <a:solidFill>
                            <a:schemeClr val="tx1"/>
                          </a:solidFill>
                        </a:rPr>
                        <a:t>66</a:t>
                      </a:r>
                    </a:p>
                  </a:txBody>
                  <a:tcPr marL="0" marR="0" anchor="ctr">
                    <a:solidFill>
                      <a:srgbClr val="CBCDD2"/>
                    </a:solidFill>
                  </a:tcPr>
                </a:tc>
                <a:tc>
                  <a:txBody>
                    <a:bodyPr/>
                    <a:lstStyle/>
                    <a:p>
                      <a:pPr algn="ctr"/>
                      <a:r>
                        <a:rPr lang="de-DE" sz="1000" b="0">
                          <a:solidFill>
                            <a:schemeClr val="tx1"/>
                          </a:solidFill>
                        </a:rPr>
                        <a:t>65</a:t>
                      </a:r>
                    </a:p>
                  </a:txBody>
                  <a:tcPr marL="0" marR="0" anchor="ctr">
                    <a:solidFill>
                      <a:srgbClr val="CBCDD2"/>
                    </a:solidFill>
                  </a:tcPr>
                </a:tc>
                <a:tc>
                  <a:txBody>
                    <a:bodyPr/>
                    <a:lstStyle/>
                    <a:p>
                      <a:pPr algn="ctr"/>
                      <a:r>
                        <a:rPr lang="de-DE" sz="1000" b="0">
                          <a:solidFill>
                            <a:schemeClr val="tx1"/>
                          </a:solidFill>
                        </a:rPr>
                        <a:t>60</a:t>
                      </a:r>
                    </a:p>
                  </a:txBody>
                  <a:tcPr marL="0" marR="0" anchor="ctr">
                    <a:solidFill>
                      <a:srgbClr val="CBCDD2"/>
                    </a:solidFill>
                  </a:tcPr>
                </a:tc>
                <a:tc>
                  <a:txBody>
                    <a:bodyPr/>
                    <a:lstStyle/>
                    <a:p>
                      <a:pPr algn="ctr"/>
                      <a:r>
                        <a:rPr lang="de-DE" sz="1000" b="0">
                          <a:solidFill>
                            <a:schemeClr val="tx1"/>
                          </a:solidFill>
                        </a:rPr>
                        <a:t>63</a:t>
                      </a:r>
                    </a:p>
                  </a:txBody>
                  <a:tcPr marL="0" marR="0" anchor="ctr">
                    <a:solidFill>
                      <a:srgbClr val="CBCDD2"/>
                    </a:solidFill>
                  </a:tcPr>
                </a:tc>
                <a:tc>
                  <a:txBody>
                    <a:bodyPr/>
                    <a:lstStyle/>
                    <a:p>
                      <a:pPr algn="ctr"/>
                      <a:r>
                        <a:rPr lang="de-DE" sz="1000" b="0">
                          <a:solidFill>
                            <a:schemeClr val="tx1"/>
                          </a:solidFill>
                        </a:rPr>
                        <a:t>62</a:t>
                      </a:r>
                    </a:p>
                  </a:txBody>
                  <a:tcPr marL="0" marR="0" anchor="ctr">
                    <a:solidFill>
                      <a:srgbClr val="CBCDD2"/>
                    </a:solidFill>
                  </a:tcPr>
                </a:tc>
                <a:tc>
                  <a:txBody>
                    <a:bodyPr/>
                    <a:lstStyle/>
                    <a:p>
                      <a:pPr algn="ctr"/>
                      <a:r>
                        <a:rPr lang="de-DE" sz="1000" b="0">
                          <a:solidFill>
                            <a:schemeClr val="tx1"/>
                          </a:solidFill>
                        </a:rPr>
                        <a:t>61</a:t>
                      </a:r>
                    </a:p>
                  </a:txBody>
                  <a:tcPr marL="0" marR="0" anchor="ctr">
                    <a:solidFill>
                      <a:srgbClr val="CBCDD2"/>
                    </a:solidFill>
                  </a:tcPr>
                </a:tc>
                <a:tc>
                  <a:txBody>
                    <a:bodyPr/>
                    <a:lstStyle/>
                    <a:p>
                      <a:pPr algn="ctr"/>
                      <a:r>
                        <a:rPr lang="de-DE" sz="1000" b="0">
                          <a:solidFill>
                            <a:schemeClr val="tx1"/>
                          </a:solidFill>
                        </a:rPr>
                        <a:t>61</a:t>
                      </a:r>
                    </a:p>
                  </a:txBody>
                  <a:tcPr marL="0" marR="0" anchor="ctr">
                    <a:solidFill>
                      <a:srgbClr val="CBCDD2"/>
                    </a:solidFill>
                  </a:tcPr>
                </a:tc>
                <a:tc>
                  <a:txBody>
                    <a:bodyPr/>
                    <a:lstStyle/>
                    <a:p>
                      <a:pPr algn="ctr"/>
                      <a:r>
                        <a:rPr lang="de-DE" sz="1000" b="0">
                          <a:solidFill>
                            <a:schemeClr val="tx1"/>
                          </a:solidFill>
                        </a:rPr>
                        <a:t>61</a:t>
                      </a:r>
                    </a:p>
                  </a:txBody>
                  <a:tcPr marL="0" marR="0" anchor="ctr">
                    <a:solidFill>
                      <a:srgbClr val="CBCDD2"/>
                    </a:solidFill>
                  </a:tcPr>
                </a:tc>
                <a:tc>
                  <a:txBody>
                    <a:bodyPr/>
                    <a:lstStyle/>
                    <a:p>
                      <a:pPr algn="ctr"/>
                      <a:r>
                        <a:rPr lang="de-DE" sz="1000" b="0">
                          <a:solidFill>
                            <a:schemeClr val="tx1"/>
                          </a:solidFill>
                        </a:rPr>
                        <a:t>60</a:t>
                      </a:r>
                    </a:p>
                  </a:txBody>
                  <a:tcPr marL="0" marR="0" anchor="ctr">
                    <a:solidFill>
                      <a:srgbClr val="CBCDD2"/>
                    </a:solidFill>
                  </a:tcPr>
                </a:tc>
                <a:tc>
                  <a:txBody>
                    <a:bodyPr/>
                    <a:lstStyle/>
                    <a:p>
                      <a:pPr algn="ctr"/>
                      <a:r>
                        <a:rPr lang="de-DE" sz="1000" b="0">
                          <a:solidFill>
                            <a:schemeClr val="tx1"/>
                          </a:solidFill>
                        </a:rPr>
                        <a:t>59</a:t>
                      </a:r>
                    </a:p>
                  </a:txBody>
                  <a:tcPr marL="0" marR="0" anchor="ctr">
                    <a:solidFill>
                      <a:srgbClr val="CBCDD2"/>
                    </a:solidFill>
                  </a:tcPr>
                </a:tc>
                <a:tc>
                  <a:txBody>
                    <a:bodyPr/>
                    <a:lstStyle/>
                    <a:p>
                      <a:pPr algn="ctr"/>
                      <a:r>
                        <a:rPr lang="de-DE" sz="1000" b="0">
                          <a:solidFill>
                            <a:schemeClr val="tx1"/>
                          </a:solidFill>
                        </a:rPr>
                        <a:t>59</a:t>
                      </a:r>
                    </a:p>
                  </a:txBody>
                  <a:tcPr marL="0" marR="0" anchor="ctr">
                    <a:solidFill>
                      <a:srgbClr val="CBCDD2"/>
                    </a:solidFill>
                  </a:tcPr>
                </a:tc>
                <a:tc>
                  <a:txBody>
                    <a:bodyPr/>
                    <a:lstStyle/>
                    <a:p>
                      <a:pPr algn="ctr"/>
                      <a:r>
                        <a:rPr lang="de-DE" sz="1000" b="0">
                          <a:solidFill>
                            <a:schemeClr val="tx1"/>
                          </a:solidFill>
                        </a:rPr>
                        <a:t>59</a:t>
                      </a:r>
                    </a:p>
                  </a:txBody>
                  <a:tcPr marL="0" marR="0" anchor="ctr">
                    <a:solidFill>
                      <a:srgbClr val="CBCDD2"/>
                    </a:solidFill>
                  </a:tcPr>
                </a:tc>
                <a:tc>
                  <a:txBody>
                    <a:bodyPr/>
                    <a:lstStyle/>
                    <a:p>
                      <a:pPr algn="ctr"/>
                      <a:r>
                        <a:rPr lang="de-DE" sz="1000" b="0">
                          <a:solidFill>
                            <a:schemeClr val="tx1"/>
                          </a:solidFill>
                        </a:rPr>
                        <a:t>58</a:t>
                      </a:r>
                    </a:p>
                  </a:txBody>
                  <a:tcPr marL="0" marR="0" anchor="ctr">
                    <a:solidFill>
                      <a:srgbClr val="CBCDD2"/>
                    </a:solidFill>
                  </a:tcPr>
                </a:tc>
                <a:tc>
                  <a:txBody>
                    <a:bodyPr/>
                    <a:lstStyle/>
                    <a:p>
                      <a:pPr algn="ctr"/>
                      <a:r>
                        <a:rPr lang="de-DE" sz="1000" b="0">
                          <a:solidFill>
                            <a:schemeClr val="tx1"/>
                          </a:solidFill>
                        </a:rPr>
                        <a:t>58</a:t>
                      </a:r>
                    </a:p>
                  </a:txBody>
                  <a:tcPr marL="0" marR="0" anchor="ctr">
                    <a:solidFill>
                      <a:srgbClr val="CBCDD2"/>
                    </a:solidFill>
                  </a:tcPr>
                </a:tc>
                <a:tc>
                  <a:txBody>
                    <a:bodyPr/>
                    <a:lstStyle/>
                    <a:p>
                      <a:pPr algn="ctr"/>
                      <a:r>
                        <a:rPr lang="de-DE" sz="1000" b="0">
                          <a:solidFill>
                            <a:schemeClr val="tx1"/>
                          </a:solidFill>
                        </a:rPr>
                        <a:t>57</a:t>
                      </a:r>
                    </a:p>
                  </a:txBody>
                  <a:tcPr marL="0" marR="0" anchor="ctr">
                    <a:solidFill>
                      <a:srgbClr val="CBCDD2"/>
                    </a:solidFill>
                  </a:tcPr>
                </a:tc>
                <a:tc>
                  <a:txBody>
                    <a:bodyPr/>
                    <a:lstStyle/>
                    <a:p>
                      <a:pPr algn="ctr"/>
                      <a:r>
                        <a:rPr lang="de-DE" sz="1000" b="0">
                          <a:solidFill>
                            <a:schemeClr val="tx1"/>
                          </a:solidFill>
                        </a:rPr>
                        <a:t>57</a:t>
                      </a:r>
                    </a:p>
                  </a:txBody>
                  <a:tcPr marL="0" marR="0" anchor="ctr">
                    <a:solidFill>
                      <a:srgbClr val="CBCDD2"/>
                    </a:solidFill>
                  </a:tcPr>
                </a:tc>
                <a:tc>
                  <a:txBody>
                    <a:bodyPr/>
                    <a:lstStyle/>
                    <a:p>
                      <a:pPr algn="ctr"/>
                      <a:r>
                        <a:rPr lang="de-DE" sz="1000" b="0">
                          <a:solidFill>
                            <a:schemeClr val="tx1"/>
                          </a:solidFill>
                        </a:rPr>
                        <a:t>57</a:t>
                      </a:r>
                    </a:p>
                  </a:txBody>
                  <a:tcPr marL="0" marR="0" anchor="ctr">
                    <a:solidFill>
                      <a:srgbClr val="CBCDD2"/>
                    </a:solidFill>
                  </a:tcPr>
                </a:tc>
                <a:tc>
                  <a:txBody>
                    <a:bodyPr/>
                    <a:lstStyle/>
                    <a:p>
                      <a:pPr algn="ctr"/>
                      <a:r>
                        <a:rPr lang="de-DE" sz="1000" b="0">
                          <a:solidFill>
                            <a:schemeClr val="tx1"/>
                          </a:solidFill>
                        </a:rPr>
                        <a:t>56</a:t>
                      </a:r>
                    </a:p>
                  </a:txBody>
                  <a:tcPr marL="0" marR="0" anchor="ctr">
                    <a:solidFill>
                      <a:srgbClr val="CBCDD2"/>
                    </a:solidFill>
                  </a:tcPr>
                </a:tc>
                <a:tc>
                  <a:txBody>
                    <a:bodyPr/>
                    <a:lstStyle/>
                    <a:p>
                      <a:pPr algn="ctr"/>
                      <a:r>
                        <a:rPr lang="de-DE" sz="1000" b="0">
                          <a:solidFill>
                            <a:schemeClr val="tx1"/>
                          </a:solidFill>
                        </a:rPr>
                        <a:t>46</a:t>
                      </a:r>
                    </a:p>
                  </a:txBody>
                  <a:tcPr marL="0" marR="0" anchor="ctr">
                    <a:solidFill>
                      <a:srgbClr val="CBCDD2"/>
                    </a:solidFill>
                  </a:tcPr>
                </a:tc>
                <a:tc>
                  <a:txBody>
                    <a:bodyPr/>
                    <a:lstStyle/>
                    <a:p>
                      <a:pPr algn="ctr"/>
                      <a:r>
                        <a:rPr lang="de-DE" sz="1000" b="0">
                          <a:solidFill>
                            <a:schemeClr val="tx1"/>
                          </a:solidFill>
                        </a:rPr>
                        <a:t>37</a:t>
                      </a:r>
                    </a:p>
                  </a:txBody>
                  <a:tcPr marL="0" marR="0" anchor="ctr">
                    <a:solidFill>
                      <a:srgbClr val="CBCDD2"/>
                    </a:solidFill>
                  </a:tcPr>
                </a:tc>
                <a:tc>
                  <a:txBody>
                    <a:bodyPr/>
                    <a:lstStyle/>
                    <a:p>
                      <a:pPr algn="ctr"/>
                      <a:r>
                        <a:rPr lang="de-DE" sz="1000" b="0">
                          <a:solidFill>
                            <a:schemeClr val="tx1"/>
                          </a:solidFill>
                        </a:rPr>
                        <a:t>24</a:t>
                      </a:r>
                    </a:p>
                  </a:txBody>
                  <a:tcPr marL="0" marR="0" anchor="ctr">
                    <a:solidFill>
                      <a:srgbClr val="CBCDD2"/>
                    </a:solidFill>
                  </a:tcPr>
                </a:tc>
                <a:tc>
                  <a:txBody>
                    <a:bodyPr/>
                    <a:lstStyle/>
                    <a:p>
                      <a:pPr algn="ctr"/>
                      <a:r>
                        <a:rPr lang="de-DE" sz="1000" b="0">
                          <a:solidFill>
                            <a:schemeClr val="tx1"/>
                          </a:solidFill>
                        </a:rPr>
                        <a:t>17</a:t>
                      </a:r>
                    </a:p>
                  </a:txBody>
                  <a:tcPr marL="0" marR="0" anchor="ctr">
                    <a:solidFill>
                      <a:srgbClr val="CBCDD2"/>
                    </a:solidFill>
                  </a:tcPr>
                </a:tc>
                <a:tc>
                  <a:txBody>
                    <a:bodyPr/>
                    <a:lstStyle/>
                    <a:p>
                      <a:pPr algn="ctr"/>
                      <a:r>
                        <a:rPr lang="de-DE" sz="1000" b="0">
                          <a:solidFill>
                            <a:schemeClr val="tx1"/>
                          </a:solidFill>
                        </a:rPr>
                        <a:t>13</a:t>
                      </a:r>
                    </a:p>
                  </a:txBody>
                  <a:tcPr marL="0" marR="0" anchor="ctr">
                    <a:solidFill>
                      <a:srgbClr val="CBCDD2"/>
                    </a:solidFill>
                  </a:tcPr>
                </a:tc>
                <a:tc>
                  <a:txBody>
                    <a:bodyPr/>
                    <a:lstStyle/>
                    <a:p>
                      <a:pPr algn="ctr"/>
                      <a:r>
                        <a:rPr lang="de-DE" sz="1000" b="0">
                          <a:solidFill>
                            <a:schemeClr val="tx1"/>
                          </a:solidFill>
                        </a:rPr>
                        <a:t>4</a:t>
                      </a:r>
                    </a:p>
                  </a:txBody>
                  <a:tcPr marL="0" marR="0" anchor="ctr">
                    <a:solidFill>
                      <a:srgbClr val="CBCDD2"/>
                    </a:solidFill>
                  </a:tcPr>
                </a:tc>
                <a:tc>
                  <a:txBody>
                    <a:bodyPr/>
                    <a:lstStyle/>
                    <a:p>
                      <a:pPr algn="ctr"/>
                      <a:r>
                        <a:rPr lang="de-DE" sz="1000" b="0">
                          <a:solidFill>
                            <a:schemeClr val="tx1"/>
                          </a:solidFill>
                        </a:rPr>
                        <a:t>1</a:t>
                      </a:r>
                    </a:p>
                  </a:txBody>
                  <a:tcPr marL="0" marR="0" anchor="ctr">
                    <a:solidFill>
                      <a:srgbClr val="CBCDD2"/>
                    </a:solidFill>
                  </a:tcPr>
                </a:tc>
                <a:tc>
                  <a:txBody>
                    <a:bodyPr/>
                    <a:lstStyle/>
                    <a:p>
                      <a:pPr algn="ctr"/>
                      <a:r>
                        <a:rPr lang="de-DE" sz="1000" b="0">
                          <a:solidFill>
                            <a:schemeClr val="tx1"/>
                          </a:solidFill>
                        </a:rPr>
                        <a:t>0</a:t>
                      </a:r>
                    </a:p>
                  </a:txBody>
                  <a:tcPr marL="0" marR="0" anchor="ctr">
                    <a:solidFill>
                      <a:srgbClr val="CBCDD2"/>
                    </a:solidFill>
                  </a:tcPr>
                </a:tc>
                <a:extLst>
                  <a:ext uri="{0D108BD9-81ED-4DB2-BD59-A6C34878D82A}">
                    <a16:rowId xmlns:a16="http://schemas.microsoft.com/office/drawing/2014/main" val="35414046"/>
                  </a:ext>
                </a:extLst>
              </a:tr>
            </a:tbl>
          </a:graphicData>
        </a:graphic>
      </p:graphicFrame>
      <p:sp>
        <p:nvSpPr>
          <p:cNvPr id="175" name="TextBox 9">
            <a:extLst>
              <a:ext uri="{FF2B5EF4-FFF2-40B4-BE49-F238E27FC236}">
                <a16:creationId xmlns:a16="http://schemas.microsoft.com/office/drawing/2014/main" id="{0BD8D7C8-ADF5-E645-9CD9-4BBB01F9A746}"/>
              </a:ext>
            </a:extLst>
          </p:cNvPr>
          <p:cNvSpPr txBox="1"/>
          <p:nvPr/>
        </p:nvSpPr>
        <p:spPr>
          <a:xfrm>
            <a:off x="9166641" y="1770000"/>
            <a:ext cx="2617371" cy="2862322"/>
          </a:xfrm>
          <a:prstGeom prst="rect">
            <a:avLst/>
          </a:prstGeom>
          <a:noFill/>
        </p:spPr>
        <p:txBody>
          <a:bodyPr wrap="square" lIns="0" tIns="0" rIns="0" bIns="0" anchor="t">
            <a:spAutoFit/>
          </a:bodyPr>
          <a:lstStyle/>
          <a:p>
            <a:pPr marL="285750" indent="-285750">
              <a:spcAft>
                <a:spcPts val="600"/>
              </a:spcAft>
              <a:buClr>
                <a:schemeClr val="bg2"/>
              </a:buClr>
              <a:buFont typeface="Arial" panose="020B0604020202020204" pitchFamily="34" charset="0"/>
              <a:buChar char="•"/>
            </a:pPr>
            <a:r>
              <a:rPr lang="en-US" sz="1600" kern="0">
                <a:ea typeface="TahomaBold"/>
              </a:rPr>
              <a:t>The median OS was not reached</a:t>
            </a:r>
          </a:p>
          <a:p>
            <a:pPr marL="285750" indent="-285750">
              <a:spcAft>
                <a:spcPts val="600"/>
              </a:spcAft>
              <a:buClr>
                <a:schemeClr val="bg2"/>
              </a:buClr>
              <a:buFont typeface="Arial" panose="020B0604020202020204" pitchFamily="34" charset="0"/>
              <a:buChar char="•"/>
            </a:pPr>
            <a:r>
              <a:rPr lang="en-US" sz="1600" kern="0">
                <a:ea typeface="TahomaBold"/>
              </a:rPr>
              <a:t>The estimated 2-year and 3-year OS rates were 93.9% (84.5,97.7) and 84.8% (70.5, 92.6), respectively, which was very favorable considering the R/R disease setting</a:t>
            </a:r>
            <a:endParaRPr lang="en-US" sz="1600" kern="0">
              <a:ea typeface="TahomaBold"/>
              <a:cs typeface="Arial"/>
            </a:endParaRPr>
          </a:p>
          <a:p>
            <a:pPr marL="285750" indent="-285750">
              <a:spcAft>
                <a:spcPts val="600"/>
              </a:spcAft>
              <a:buClr>
                <a:schemeClr val="bg2"/>
              </a:buClr>
              <a:buFont typeface="Arial" panose="020B0604020202020204" pitchFamily="34" charset="0"/>
              <a:buChar char="•"/>
            </a:pPr>
            <a:endParaRPr lang="en-US" sz="1600" kern="0">
              <a:ea typeface="TahomaBold"/>
            </a:endParaRPr>
          </a:p>
        </p:txBody>
      </p:sp>
      <p:grpSp>
        <p:nvGrpSpPr>
          <p:cNvPr id="251" name="Gruppieren 250">
            <a:extLst>
              <a:ext uri="{FF2B5EF4-FFF2-40B4-BE49-F238E27FC236}">
                <a16:creationId xmlns:a16="http://schemas.microsoft.com/office/drawing/2014/main" id="{B803117E-1B96-3A4C-97A1-3F21E1303CAC}"/>
              </a:ext>
            </a:extLst>
          </p:cNvPr>
          <p:cNvGrpSpPr/>
          <p:nvPr/>
        </p:nvGrpSpPr>
        <p:grpSpPr>
          <a:xfrm>
            <a:off x="1404670" y="5123178"/>
            <a:ext cx="7702752" cy="83635"/>
            <a:chOff x="1404670" y="4989532"/>
            <a:chExt cx="7702752" cy="83635"/>
          </a:xfrm>
        </p:grpSpPr>
        <p:cxnSp>
          <p:nvCxnSpPr>
            <p:cNvPr id="252" name="Gerader Verbinder 4">
              <a:extLst>
                <a:ext uri="{FF2B5EF4-FFF2-40B4-BE49-F238E27FC236}">
                  <a16:creationId xmlns:a16="http://schemas.microsoft.com/office/drawing/2014/main" id="{27ECD533-FAA4-9F4C-A7F7-F707FD7E81A7}"/>
                </a:ext>
              </a:extLst>
            </p:cNvPr>
            <p:cNvCxnSpPr>
              <a:cxnSpLocks/>
            </p:cNvCxnSpPr>
            <p:nvPr/>
          </p:nvCxnSpPr>
          <p:spPr>
            <a:xfrm>
              <a:off x="1404670" y="4989532"/>
              <a:ext cx="77027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Gerader Verbinder 128">
              <a:extLst>
                <a:ext uri="{FF2B5EF4-FFF2-40B4-BE49-F238E27FC236}">
                  <a16:creationId xmlns:a16="http://schemas.microsoft.com/office/drawing/2014/main" id="{6E849745-2584-D048-A2F3-A0D1C9CC04DE}"/>
                </a:ext>
              </a:extLst>
            </p:cNvPr>
            <p:cNvCxnSpPr>
              <a:cxnSpLocks/>
            </p:cNvCxnSpPr>
            <p:nvPr/>
          </p:nvCxnSpPr>
          <p:spPr>
            <a:xfrm>
              <a:off x="1554019"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Gerader Verbinder 132">
              <a:extLst>
                <a:ext uri="{FF2B5EF4-FFF2-40B4-BE49-F238E27FC236}">
                  <a16:creationId xmlns:a16="http://schemas.microsoft.com/office/drawing/2014/main" id="{66A4FC52-5687-684B-9F9A-25340E594106}"/>
                </a:ext>
              </a:extLst>
            </p:cNvPr>
            <p:cNvCxnSpPr>
              <a:cxnSpLocks/>
            </p:cNvCxnSpPr>
            <p:nvPr/>
          </p:nvCxnSpPr>
          <p:spPr>
            <a:xfrm>
              <a:off x="1741475"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Gerader Verbinder 133">
              <a:extLst>
                <a:ext uri="{FF2B5EF4-FFF2-40B4-BE49-F238E27FC236}">
                  <a16:creationId xmlns:a16="http://schemas.microsoft.com/office/drawing/2014/main" id="{49B3583C-9F0C-C946-B15E-5C4F17437794}"/>
                </a:ext>
              </a:extLst>
            </p:cNvPr>
            <p:cNvCxnSpPr>
              <a:cxnSpLocks/>
            </p:cNvCxnSpPr>
            <p:nvPr/>
          </p:nvCxnSpPr>
          <p:spPr>
            <a:xfrm>
              <a:off x="1920661"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Gerader Verbinder 134">
              <a:extLst>
                <a:ext uri="{FF2B5EF4-FFF2-40B4-BE49-F238E27FC236}">
                  <a16:creationId xmlns:a16="http://schemas.microsoft.com/office/drawing/2014/main" id="{FEC156F4-84F6-694D-AC41-1C5A4D5DBE69}"/>
                </a:ext>
              </a:extLst>
            </p:cNvPr>
            <p:cNvCxnSpPr>
              <a:cxnSpLocks/>
            </p:cNvCxnSpPr>
            <p:nvPr/>
          </p:nvCxnSpPr>
          <p:spPr>
            <a:xfrm>
              <a:off x="2110875"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Gerader Verbinder 135">
              <a:extLst>
                <a:ext uri="{FF2B5EF4-FFF2-40B4-BE49-F238E27FC236}">
                  <a16:creationId xmlns:a16="http://schemas.microsoft.com/office/drawing/2014/main" id="{ED7037C5-CE2C-444C-BCD9-9FE950731534}"/>
                </a:ext>
              </a:extLst>
            </p:cNvPr>
            <p:cNvCxnSpPr>
              <a:cxnSpLocks/>
            </p:cNvCxnSpPr>
            <p:nvPr/>
          </p:nvCxnSpPr>
          <p:spPr>
            <a:xfrm>
              <a:off x="2298332"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Gerader Verbinder 136">
              <a:extLst>
                <a:ext uri="{FF2B5EF4-FFF2-40B4-BE49-F238E27FC236}">
                  <a16:creationId xmlns:a16="http://schemas.microsoft.com/office/drawing/2014/main" id="{95708CE5-CDCB-E448-B0F6-9A13EBD4DD5A}"/>
                </a:ext>
              </a:extLst>
            </p:cNvPr>
            <p:cNvCxnSpPr>
              <a:cxnSpLocks/>
            </p:cNvCxnSpPr>
            <p:nvPr/>
          </p:nvCxnSpPr>
          <p:spPr>
            <a:xfrm>
              <a:off x="2477518"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Gerader Verbinder 137">
              <a:extLst>
                <a:ext uri="{FF2B5EF4-FFF2-40B4-BE49-F238E27FC236}">
                  <a16:creationId xmlns:a16="http://schemas.microsoft.com/office/drawing/2014/main" id="{2C25AD65-4F16-F847-AEF2-12B7FD6A34AD}"/>
                </a:ext>
              </a:extLst>
            </p:cNvPr>
            <p:cNvCxnSpPr>
              <a:cxnSpLocks/>
            </p:cNvCxnSpPr>
            <p:nvPr/>
          </p:nvCxnSpPr>
          <p:spPr>
            <a:xfrm>
              <a:off x="2667731"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Gerader Verbinder 138">
              <a:extLst>
                <a:ext uri="{FF2B5EF4-FFF2-40B4-BE49-F238E27FC236}">
                  <a16:creationId xmlns:a16="http://schemas.microsoft.com/office/drawing/2014/main" id="{EE866F55-3DB2-7349-8A51-BFE983FD49A7}"/>
                </a:ext>
              </a:extLst>
            </p:cNvPr>
            <p:cNvCxnSpPr>
              <a:cxnSpLocks/>
            </p:cNvCxnSpPr>
            <p:nvPr/>
          </p:nvCxnSpPr>
          <p:spPr>
            <a:xfrm>
              <a:off x="2846918"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Gerader Verbinder 139">
              <a:extLst>
                <a:ext uri="{FF2B5EF4-FFF2-40B4-BE49-F238E27FC236}">
                  <a16:creationId xmlns:a16="http://schemas.microsoft.com/office/drawing/2014/main" id="{0A3C877D-88CD-2947-930A-3C6CF7D0596B}"/>
                </a:ext>
              </a:extLst>
            </p:cNvPr>
            <p:cNvCxnSpPr>
              <a:cxnSpLocks/>
            </p:cNvCxnSpPr>
            <p:nvPr/>
          </p:nvCxnSpPr>
          <p:spPr>
            <a:xfrm>
              <a:off x="3037130"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Gerader Verbinder 140">
              <a:extLst>
                <a:ext uri="{FF2B5EF4-FFF2-40B4-BE49-F238E27FC236}">
                  <a16:creationId xmlns:a16="http://schemas.microsoft.com/office/drawing/2014/main" id="{1B0F4D0B-58E8-614F-A746-744F4492D256}"/>
                </a:ext>
              </a:extLst>
            </p:cNvPr>
            <p:cNvCxnSpPr>
              <a:cxnSpLocks/>
            </p:cNvCxnSpPr>
            <p:nvPr/>
          </p:nvCxnSpPr>
          <p:spPr>
            <a:xfrm>
              <a:off x="3219072"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Gerader Verbinder 141">
              <a:extLst>
                <a:ext uri="{FF2B5EF4-FFF2-40B4-BE49-F238E27FC236}">
                  <a16:creationId xmlns:a16="http://schemas.microsoft.com/office/drawing/2014/main" id="{FD57681A-03AE-5C43-8704-34C04B79B34C}"/>
                </a:ext>
              </a:extLst>
            </p:cNvPr>
            <p:cNvCxnSpPr>
              <a:cxnSpLocks/>
            </p:cNvCxnSpPr>
            <p:nvPr/>
          </p:nvCxnSpPr>
          <p:spPr>
            <a:xfrm>
              <a:off x="3409285"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Gerader Verbinder 142">
              <a:extLst>
                <a:ext uri="{FF2B5EF4-FFF2-40B4-BE49-F238E27FC236}">
                  <a16:creationId xmlns:a16="http://schemas.microsoft.com/office/drawing/2014/main" id="{9C903891-278A-4646-BD9E-6F8BB789B9FF}"/>
                </a:ext>
              </a:extLst>
            </p:cNvPr>
            <p:cNvCxnSpPr>
              <a:cxnSpLocks/>
            </p:cNvCxnSpPr>
            <p:nvPr/>
          </p:nvCxnSpPr>
          <p:spPr>
            <a:xfrm>
              <a:off x="3593985"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 name="Gerader Verbinder 143">
              <a:extLst>
                <a:ext uri="{FF2B5EF4-FFF2-40B4-BE49-F238E27FC236}">
                  <a16:creationId xmlns:a16="http://schemas.microsoft.com/office/drawing/2014/main" id="{CFC600C4-6B5F-784D-A108-BD12A773DAD9}"/>
                </a:ext>
              </a:extLst>
            </p:cNvPr>
            <p:cNvCxnSpPr>
              <a:cxnSpLocks/>
            </p:cNvCxnSpPr>
            <p:nvPr/>
          </p:nvCxnSpPr>
          <p:spPr>
            <a:xfrm>
              <a:off x="3773171"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Gerader Verbinder 144">
              <a:extLst>
                <a:ext uri="{FF2B5EF4-FFF2-40B4-BE49-F238E27FC236}">
                  <a16:creationId xmlns:a16="http://schemas.microsoft.com/office/drawing/2014/main" id="{32CBC820-F5FB-5243-9F7E-05578E2C9E55}"/>
                </a:ext>
              </a:extLst>
            </p:cNvPr>
            <p:cNvCxnSpPr>
              <a:cxnSpLocks/>
            </p:cNvCxnSpPr>
            <p:nvPr/>
          </p:nvCxnSpPr>
          <p:spPr>
            <a:xfrm>
              <a:off x="3963385"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 name="Gerader Verbinder 145">
              <a:extLst>
                <a:ext uri="{FF2B5EF4-FFF2-40B4-BE49-F238E27FC236}">
                  <a16:creationId xmlns:a16="http://schemas.microsoft.com/office/drawing/2014/main" id="{1FFABB05-059D-1A47-B1B2-4E78028DC89B}"/>
                </a:ext>
              </a:extLst>
            </p:cNvPr>
            <p:cNvCxnSpPr>
              <a:cxnSpLocks/>
            </p:cNvCxnSpPr>
            <p:nvPr/>
          </p:nvCxnSpPr>
          <p:spPr>
            <a:xfrm>
              <a:off x="4145328"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 name="Gerader Verbinder 146">
              <a:extLst>
                <a:ext uri="{FF2B5EF4-FFF2-40B4-BE49-F238E27FC236}">
                  <a16:creationId xmlns:a16="http://schemas.microsoft.com/office/drawing/2014/main" id="{4FA81053-FF99-A34C-A24F-6F7DE8A3652F}"/>
                </a:ext>
              </a:extLst>
            </p:cNvPr>
            <p:cNvCxnSpPr>
              <a:cxnSpLocks/>
            </p:cNvCxnSpPr>
            <p:nvPr/>
          </p:nvCxnSpPr>
          <p:spPr>
            <a:xfrm>
              <a:off x="4332784"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 name="Gerader Verbinder 147">
              <a:extLst>
                <a:ext uri="{FF2B5EF4-FFF2-40B4-BE49-F238E27FC236}">
                  <a16:creationId xmlns:a16="http://schemas.microsoft.com/office/drawing/2014/main" id="{8BC70DFF-75F9-504E-BD2B-A34A789FF12B}"/>
                </a:ext>
              </a:extLst>
            </p:cNvPr>
            <p:cNvCxnSpPr>
              <a:cxnSpLocks/>
            </p:cNvCxnSpPr>
            <p:nvPr/>
          </p:nvCxnSpPr>
          <p:spPr>
            <a:xfrm>
              <a:off x="4517483"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 name="Gerader Verbinder 148">
              <a:extLst>
                <a:ext uri="{FF2B5EF4-FFF2-40B4-BE49-F238E27FC236}">
                  <a16:creationId xmlns:a16="http://schemas.microsoft.com/office/drawing/2014/main" id="{237437A3-DD6B-6C49-B4F3-64121D08838E}"/>
                </a:ext>
              </a:extLst>
            </p:cNvPr>
            <p:cNvCxnSpPr>
              <a:cxnSpLocks/>
            </p:cNvCxnSpPr>
            <p:nvPr/>
          </p:nvCxnSpPr>
          <p:spPr>
            <a:xfrm>
              <a:off x="4699426"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 name="Gerader Verbinder 149">
              <a:extLst>
                <a:ext uri="{FF2B5EF4-FFF2-40B4-BE49-F238E27FC236}">
                  <a16:creationId xmlns:a16="http://schemas.microsoft.com/office/drawing/2014/main" id="{1784CFF1-8AEC-654F-9325-104D2675A069}"/>
                </a:ext>
              </a:extLst>
            </p:cNvPr>
            <p:cNvCxnSpPr>
              <a:cxnSpLocks/>
            </p:cNvCxnSpPr>
            <p:nvPr/>
          </p:nvCxnSpPr>
          <p:spPr>
            <a:xfrm>
              <a:off x="4886882"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Gerader Verbinder 150">
              <a:extLst>
                <a:ext uri="{FF2B5EF4-FFF2-40B4-BE49-F238E27FC236}">
                  <a16:creationId xmlns:a16="http://schemas.microsoft.com/office/drawing/2014/main" id="{2D3AC7A3-B9EC-5D47-A770-273C4C14ED2E}"/>
                </a:ext>
              </a:extLst>
            </p:cNvPr>
            <p:cNvCxnSpPr>
              <a:cxnSpLocks/>
            </p:cNvCxnSpPr>
            <p:nvPr/>
          </p:nvCxnSpPr>
          <p:spPr>
            <a:xfrm>
              <a:off x="5068825"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Gerader Verbinder 151">
              <a:extLst>
                <a:ext uri="{FF2B5EF4-FFF2-40B4-BE49-F238E27FC236}">
                  <a16:creationId xmlns:a16="http://schemas.microsoft.com/office/drawing/2014/main" id="{76CE4DF2-5357-D441-913B-DF21B8AA8AE2}"/>
                </a:ext>
              </a:extLst>
            </p:cNvPr>
            <p:cNvCxnSpPr>
              <a:cxnSpLocks/>
            </p:cNvCxnSpPr>
            <p:nvPr/>
          </p:nvCxnSpPr>
          <p:spPr>
            <a:xfrm>
              <a:off x="5256281"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 name="Gerader Verbinder 152">
              <a:extLst>
                <a:ext uri="{FF2B5EF4-FFF2-40B4-BE49-F238E27FC236}">
                  <a16:creationId xmlns:a16="http://schemas.microsoft.com/office/drawing/2014/main" id="{B859655F-C2DC-A04F-9620-96BE32636487}"/>
                </a:ext>
              </a:extLst>
            </p:cNvPr>
            <p:cNvCxnSpPr>
              <a:cxnSpLocks/>
            </p:cNvCxnSpPr>
            <p:nvPr/>
          </p:nvCxnSpPr>
          <p:spPr>
            <a:xfrm>
              <a:off x="5443739"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 name="Gerader Verbinder 153">
              <a:extLst>
                <a:ext uri="{FF2B5EF4-FFF2-40B4-BE49-F238E27FC236}">
                  <a16:creationId xmlns:a16="http://schemas.microsoft.com/office/drawing/2014/main" id="{8D63753C-C9FE-F34D-A109-099A8AB758D9}"/>
                </a:ext>
              </a:extLst>
            </p:cNvPr>
            <p:cNvCxnSpPr>
              <a:cxnSpLocks/>
            </p:cNvCxnSpPr>
            <p:nvPr/>
          </p:nvCxnSpPr>
          <p:spPr>
            <a:xfrm>
              <a:off x="5631194"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 name="Gerader Verbinder 154">
              <a:extLst>
                <a:ext uri="{FF2B5EF4-FFF2-40B4-BE49-F238E27FC236}">
                  <a16:creationId xmlns:a16="http://schemas.microsoft.com/office/drawing/2014/main" id="{CA0E3ACD-A0EF-1140-8711-BA788360E64D}"/>
                </a:ext>
              </a:extLst>
            </p:cNvPr>
            <p:cNvCxnSpPr>
              <a:cxnSpLocks/>
            </p:cNvCxnSpPr>
            <p:nvPr/>
          </p:nvCxnSpPr>
          <p:spPr>
            <a:xfrm>
              <a:off x="5810381"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 name="Gerader Verbinder 155">
              <a:extLst>
                <a:ext uri="{FF2B5EF4-FFF2-40B4-BE49-F238E27FC236}">
                  <a16:creationId xmlns:a16="http://schemas.microsoft.com/office/drawing/2014/main" id="{DDF9D5E4-CB23-7B4E-B330-6544841EBC7A}"/>
                </a:ext>
              </a:extLst>
            </p:cNvPr>
            <p:cNvCxnSpPr>
              <a:cxnSpLocks/>
            </p:cNvCxnSpPr>
            <p:nvPr/>
          </p:nvCxnSpPr>
          <p:spPr>
            <a:xfrm>
              <a:off x="5995080"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 name="Gerader Verbinder 156">
              <a:extLst>
                <a:ext uri="{FF2B5EF4-FFF2-40B4-BE49-F238E27FC236}">
                  <a16:creationId xmlns:a16="http://schemas.microsoft.com/office/drawing/2014/main" id="{E64F4D8D-BFA6-0D4D-8F92-5507FE18082D}"/>
                </a:ext>
              </a:extLst>
            </p:cNvPr>
            <p:cNvCxnSpPr>
              <a:cxnSpLocks/>
            </p:cNvCxnSpPr>
            <p:nvPr/>
          </p:nvCxnSpPr>
          <p:spPr>
            <a:xfrm>
              <a:off x="6179779"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 name="Gerader Verbinder 157">
              <a:extLst>
                <a:ext uri="{FF2B5EF4-FFF2-40B4-BE49-F238E27FC236}">
                  <a16:creationId xmlns:a16="http://schemas.microsoft.com/office/drawing/2014/main" id="{5B82BD1C-17A7-8446-8D19-F18356BB6CCB}"/>
                </a:ext>
              </a:extLst>
            </p:cNvPr>
            <p:cNvCxnSpPr>
              <a:cxnSpLocks/>
            </p:cNvCxnSpPr>
            <p:nvPr/>
          </p:nvCxnSpPr>
          <p:spPr>
            <a:xfrm>
              <a:off x="6367234"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 name="Gerader Verbinder 158">
              <a:extLst>
                <a:ext uri="{FF2B5EF4-FFF2-40B4-BE49-F238E27FC236}">
                  <a16:creationId xmlns:a16="http://schemas.microsoft.com/office/drawing/2014/main" id="{99CCD751-5605-3042-8297-FD566D6EDD00}"/>
                </a:ext>
              </a:extLst>
            </p:cNvPr>
            <p:cNvCxnSpPr>
              <a:cxnSpLocks/>
            </p:cNvCxnSpPr>
            <p:nvPr/>
          </p:nvCxnSpPr>
          <p:spPr>
            <a:xfrm>
              <a:off x="6551933"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 name="Gerader Verbinder 159">
              <a:extLst>
                <a:ext uri="{FF2B5EF4-FFF2-40B4-BE49-F238E27FC236}">
                  <a16:creationId xmlns:a16="http://schemas.microsoft.com/office/drawing/2014/main" id="{B34263CD-DD6B-594F-AE6A-355113440AA8}"/>
                </a:ext>
              </a:extLst>
            </p:cNvPr>
            <p:cNvCxnSpPr>
              <a:cxnSpLocks/>
            </p:cNvCxnSpPr>
            <p:nvPr/>
          </p:nvCxnSpPr>
          <p:spPr>
            <a:xfrm>
              <a:off x="6736632"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 name="Gerader Verbinder 160">
              <a:extLst>
                <a:ext uri="{FF2B5EF4-FFF2-40B4-BE49-F238E27FC236}">
                  <a16:creationId xmlns:a16="http://schemas.microsoft.com/office/drawing/2014/main" id="{B08A179C-9798-A244-9456-AD240E5020E9}"/>
                </a:ext>
              </a:extLst>
            </p:cNvPr>
            <p:cNvCxnSpPr>
              <a:cxnSpLocks/>
            </p:cNvCxnSpPr>
            <p:nvPr/>
          </p:nvCxnSpPr>
          <p:spPr>
            <a:xfrm>
              <a:off x="6921332"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 name="Gerader Verbinder 161">
              <a:extLst>
                <a:ext uri="{FF2B5EF4-FFF2-40B4-BE49-F238E27FC236}">
                  <a16:creationId xmlns:a16="http://schemas.microsoft.com/office/drawing/2014/main" id="{C8837028-39B9-D648-9BF0-7A2B56CA0E9E}"/>
                </a:ext>
              </a:extLst>
            </p:cNvPr>
            <p:cNvCxnSpPr>
              <a:cxnSpLocks/>
            </p:cNvCxnSpPr>
            <p:nvPr/>
          </p:nvCxnSpPr>
          <p:spPr>
            <a:xfrm>
              <a:off x="7106032"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Gerader Verbinder 162">
              <a:extLst>
                <a:ext uri="{FF2B5EF4-FFF2-40B4-BE49-F238E27FC236}">
                  <a16:creationId xmlns:a16="http://schemas.microsoft.com/office/drawing/2014/main" id="{F4C5FBA5-7D5C-1840-9C11-789EF5C8DE47}"/>
                </a:ext>
              </a:extLst>
            </p:cNvPr>
            <p:cNvCxnSpPr>
              <a:cxnSpLocks/>
            </p:cNvCxnSpPr>
            <p:nvPr/>
          </p:nvCxnSpPr>
          <p:spPr>
            <a:xfrm>
              <a:off x="7293487"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Gerader Verbinder 163">
              <a:extLst>
                <a:ext uri="{FF2B5EF4-FFF2-40B4-BE49-F238E27FC236}">
                  <a16:creationId xmlns:a16="http://schemas.microsoft.com/office/drawing/2014/main" id="{0DE8CAA5-9AD2-F642-BC11-5DE3C1CC9951}"/>
                </a:ext>
              </a:extLst>
            </p:cNvPr>
            <p:cNvCxnSpPr>
              <a:cxnSpLocks/>
            </p:cNvCxnSpPr>
            <p:nvPr/>
          </p:nvCxnSpPr>
          <p:spPr>
            <a:xfrm>
              <a:off x="7480943"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Gerader Verbinder 164">
              <a:extLst>
                <a:ext uri="{FF2B5EF4-FFF2-40B4-BE49-F238E27FC236}">
                  <a16:creationId xmlns:a16="http://schemas.microsoft.com/office/drawing/2014/main" id="{4C528FAB-8630-E844-B9EA-8D323114205E}"/>
                </a:ext>
              </a:extLst>
            </p:cNvPr>
            <p:cNvCxnSpPr>
              <a:cxnSpLocks/>
            </p:cNvCxnSpPr>
            <p:nvPr/>
          </p:nvCxnSpPr>
          <p:spPr>
            <a:xfrm>
              <a:off x="7662886"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 name="Gerader Verbinder 165">
              <a:extLst>
                <a:ext uri="{FF2B5EF4-FFF2-40B4-BE49-F238E27FC236}">
                  <a16:creationId xmlns:a16="http://schemas.microsoft.com/office/drawing/2014/main" id="{BF430798-7F65-E846-85A1-8CBC628A0A88}"/>
                </a:ext>
              </a:extLst>
            </p:cNvPr>
            <p:cNvCxnSpPr>
              <a:cxnSpLocks/>
            </p:cNvCxnSpPr>
            <p:nvPr/>
          </p:nvCxnSpPr>
          <p:spPr>
            <a:xfrm>
              <a:off x="7850341"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 name="Gerader Verbinder 166">
              <a:extLst>
                <a:ext uri="{FF2B5EF4-FFF2-40B4-BE49-F238E27FC236}">
                  <a16:creationId xmlns:a16="http://schemas.microsoft.com/office/drawing/2014/main" id="{4F81DC43-84F5-984A-B94A-DFBFF145CFA6}"/>
                </a:ext>
              </a:extLst>
            </p:cNvPr>
            <p:cNvCxnSpPr>
              <a:cxnSpLocks/>
            </p:cNvCxnSpPr>
            <p:nvPr/>
          </p:nvCxnSpPr>
          <p:spPr>
            <a:xfrm>
              <a:off x="8032284"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Gerader Verbinder 167">
              <a:extLst>
                <a:ext uri="{FF2B5EF4-FFF2-40B4-BE49-F238E27FC236}">
                  <a16:creationId xmlns:a16="http://schemas.microsoft.com/office/drawing/2014/main" id="{84AFFD48-C24C-B546-BB32-150337102C8A}"/>
                </a:ext>
              </a:extLst>
            </p:cNvPr>
            <p:cNvCxnSpPr>
              <a:cxnSpLocks/>
            </p:cNvCxnSpPr>
            <p:nvPr/>
          </p:nvCxnSpPr>
          <p:spPr>
            <a:xfrm>
              <a:off x="8219740"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Gerader Verbinder 168">
              <a:extLst>
                <a:ext uri="{FF2B5EF4-FFF2-40B4-BE49-F238E27FC236}">
                  <a16:creationId xmlns:a16="http://schemas.microsoft.com/office/drawing/2014/main" id="{A0C1A910-A31E-344B-9674-104276A5C0A3}"/>
                </a:ext>
              </a:extLst>
            </p:cNvPr>
            <p:cNvCxnSpPr>
              <a:cxnSpLocks/>
            </p:cNvCxnSpPr>
            <p:nvPr/>
          </p:nvCxnSpPr>
          <p:spPr>
            <a:xfrm>
              <a:off x="8407198"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Gerader Verbinder 169">
              <a:extLst>
                <a:ext uri="{FF2B5EF4-FFF2-40B4-BE49-F238E27FC236}">
                  <a16:creationId xmlns:a16="http://schemas.microsoft.com/office/drawing/2014/main" id="{D82A28AB-8438-CF47-9462-13B5D83FFA2A}"/>
                </a:ext>
              </a:extLst>
            </p:cNvPr>
            <p:cNvCxnSpPr>
              <a:cxnSpLocks/>
            </p:cNvCxnSpPr>
            <p:nvPr/>
          </p:nvCxnSpPr>
          <p:spPr>
            <a:xfrm>
              <a:off x="8586384"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Gerader Verbinder 170">
              <a:extLst>
                <a:ext uri="{FF2B5EF4-FFF2-40B4-BE49-F238E27FC236}">
                  <a16:creationId xmlns:a16="http://schemas.microsoft.com/office/drawing/2014/main" id="{E03C7D1F-C211-A044-BFEA-5E27A9C313C6}"/>
                </a:ext>
              </a:extLst>
            </p:cNvPr>
            <p:cNvCxnSpPr>
              <a:cxnSpLocks/>
            </p:cNvCxnSpPr>
            <p:nvPr/>
          </p:nvCxnSpPr>
          <p:spPr>
            <a:xfrm>
              <a:off x="8773841" y="4989532"/>
              <a:ext cx="0" cy="83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8863755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AEs of special interest</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t>AE, adverse event; CNS, central nervous system.</a:t>
            </a:r>
          </a:p>
          <a:p>
            <a:r>
              <a:rPr lang="en-US" b="1"/>
              <a:t>Hillmen et al, Abstract LB1900 presented at EHA 2021</a:t>
            </a:r>
          </a:p>
        </p:txBody>
      </p:sp>
      <p:sp>
        <p:nvSpPr>
          <p:cNvPr id="8" name="Textplatzhalter 7">
            <a:extLst>
              <a:ext uri="{FF2B5EF4-FFF2-40B4-BE49-F238E27FC236}">
                <a16:creationId xmlns:a16="http://schemas.microsoft.com/office/drawing/2014/main" id="{13CC245C-A412-AB45-B812-F1B85D825C84}"/>
              </a:ext>
            </a:extLst>
          </p:cNvPr>
          <p:cNvSpPr>
            <a:spLocks noGrp="1"/>
          </p:cNvSpPr>
          <p:nvPr>
            <p:ph type="body" sz="quarter" idx="12"/>
          </p:nvPr>
        </p:nvSpPr>
        <p:spPr/>
        <p:txBody>
          <a:bodyPr/>
          <a:lstStyle/>
          <a:p>
            <a:r>
              <a:rPr lang="de-DE"/>
              <a:t>AEs </a:t>
            </a:r>
            <a:r>
              <a:rPr lang="de-DE" err="1"/>
              <a:t>of</a:t>
            </a:r>
            <a:r>
              <a:rPr lang="de-DE"/>
              <a:t> </a:t>
            </a:r>
            <a:r>
              <a:rPr lang="de-DE" err="1"/>
              <a:t>special</a:t>
            </a:r>
            <a:r>
              <a:rPr lang="de-DE"/>
              <a:t> </a:t>
            </a:r>
            <a:r>
              <a:rPr lang="de-DE" err="1"/>
              <a:t>interest</a:t>
            </a:r>
            <a:r>
              <a:rPr lang="de-DE"/>
              <a:t> </a:t>
            </a:r>
          </a:p>
        </p:txBody>
      </p:sp>
      <p:sp>
        <p:nvSpPr>
          <p:cNvPr id="10" name="Textplatzhalter 9">
            <a:extLst>
              <a:ext uri="{FF2B5EF4-FFF2-40B4-BE49-F238E27FC236}">
                <a16:creationId xmlns:a16="http://schemas.microsoft.com/office/drawing/2014/main" id="{24A22BCD-CE4A-8449-B47B-F2D05270BC01}"/>
              </a:ext>
            </a:extLst>
          </p:cNvPr>
          <p:cNvSpPr>
            <a:spLocks noGrp="1"/>
          </p:cNvSpPr>
          <p:nvPr>
            <p:ph type="body" sz="quarter" idx="13"/>
          </p:nvPr>
        </p:nvSpPr>
        <p:spPr/>
        <p:txBody>
          <a:bodyPr/>
          <a:lstStyle/>
          <a:p>
            <a:r>
              <a:rPr lang="de-DE" err="1"/>
              <a:t>Atrial</a:t>
            </a:r>
            <a:r>
              <a:rPr lang="de-DE"/>
              <a:t> </a:t>
            </a:r>
            <a:r>
              <a:rPr lang="de-DE" err="1"/>
              <a:t>fibrillation</a:t>
            </a:r>
            <a:r>
              <a:rPr lang="de-DE"/>
              <a:t>/</a:t>
            </a:r>
            <a:r>
              <a:rPr lang="de-DE" err="1"/>
              <a:t>flutter</a:t>
            </a:r>
            <a:endParaRPr lang="de-DE"/>
          </a:p>
        </p:txBody>
      </p:sp>
      <p:sp>
        <p:nvSpPr>
          <p:cNvPr id="2" name="Rectangle 1">
            <a:extLst>
              <a:ext uri="{FF2B5EF4-FFF2-40B4-BE49-F238E27FC236}">
                <a16:creationId xmlns:a16="http://schemas.microsoft.com/office/drawing/2014/main" id="{CA372897-7BC4-AC46-9B8D-7949DF8BADA4}"/>
              </a:ext>
            </a:extLst>
          </p:cNvPr>
          <p:cNvSpPr/>
          <p:nvPr/>
        </p:nvSpPr>
        <p:spPr>
          <a:xfrm>
            <a:off x="412972" y="5026148"/>
            <a:ext cx="5538566" cy="584775"/>
          </a:xfrm>
          <a:prstGeom prst="rect">
            <a:avLst/>
          </a:prstGeom>
        </p:spPr>
        <p:txBody>
          <a:bodyPr wrap="square" lIns="0">
            <a:spAutoFit/>
          </a:bodyPr>
          <a:lstStyle/>
          <a:p>
            <a:pPr>
              <a:lnSpc>
                <a:spcPct val="100000"/>
              </a:lnSpc>
              <a:spcAft>
                <a:spcPts val="0"/>
              </a:spcAft>
              <a:defRPr/>
            </a:pPr>
            <a:r>
              <a:rPr lang="en-US" sz="800" baseline="30000"/>
              <a:t>a</a:t>
            </a:r>
            <a:r>
              <a:rPr lang="en-US" sz="800"/>
              <a:t>Cardiac disorders leading to treatment discontinuation: zanubrutinib 0 patients and ibrutinib 7 (3.4%) patients.</a:t>
            </a:r>
            <a:endParaRPr lang="en-US" sz="800" baseline="30000"/>
          </a:p>
          <a:p>
            <a:pPr>
              <a:lnSpc>
                <a:spcPct val="100000"/>
              </a:lnSpc>
              <a:spcAft>
                <a:spcPts val="0"/>
              </a:spcAft>
              <a:defRPr/>
            </a:pPr>
            <a:r>
              <a:rPr lang="en-US" sz="800" baseline="30000"/>
              <a:t>b</a:t>
            </a:r>
            <a:r>
              <a:rPr lang="en-US" sz="800"/>
              <a:t>Includes hemorrhages that were serious or grade ≥3 or CNS hemorrhages of all grades.</a:t>
            </a:r>
          </a:p>
          <a:p>
            <a:pPr>
              <a:lnSpc>
                <a:spcPct val="100000"/>
              </a:lnSpc>
              <a:spcAft>
                <a:spcPts val="0"/>
              </a:spcAft>
              <a:defRPr/>
            </a:pPr>
            <a:r>
              <a:rPr lang="en-US" sz="800" baseline="30000"/>
              <a:t>c</a:t>
            </a:r>
            <a:r>
              <a:rPr lang="en-US" sz="800"/>
              <a:t>Pooled terms including neutropenia, neutrophil count decreased, and febrile neutropenia; thrombocytopenia and platelet count decreased.</a:t>
            </a:r>
            <a:endParaRPr lang="en-IT" sz="800"/>
          </a:p>
        </p:txBody>
      </p:sp>
      <p:graphicFrame>
        <p:nvGraphicFramePr>
          <p:cNvPr id="11" name="Content Placeholder 3">
            <a:extLst>
              <a:ext uri="{FF2B5EF4-FFF2-40B4-BE49-F238E27FC236}">
                <a16:creationId xmlns:a16="http://schemas.microsoft.com/office/drawing/2014/main" id="{28C43111-7E97-F943-9E77-1CD352E97A2C}"/>
              </a:ext>
            </a:extLst>
          </p:cNvPr>
          <p:cNvGraphicFramePr>
            <a:graphicFrameLocks/>
          </p:cNvGraphicFramePr>
          <p:nvPr>
            <p:extLst>
              <p:ext uri="{D42A27DB-BD31-4B8C-83A1-F6EECF244321}">
                <p14:modId xmlns:p14="http://schemas.microsoft.com/office/powerpoint/2010/main" val="162975213"/>
              </p:ext>
            </p:extLst>
          </p:nvPr>
        </p:nvGraphicFramePr>
        <p:xfrm>
          <a:off x="409940" y="1805939"/>
          <a:ext cx="5541598" cy="3139740"/>
        </p:xfrm>
        <a:graphic>
          <a:graphicData uri="http://schemas.openxmlformats.org/drawingml/2006/table">
            <a:tbl>
              <a:tblPr firstRow="1" bandRow="1">
                <a:tableStyleId>{5C22544A-7EE6-4342-B048-85BDC9FD1C3A}</a:tableStyleId>
              </a:tblPr>
              <a:tblGrid>
                <a:gridCol w="1734510">
                  <a:extLst>
                    <a:ext uri="{9D8B030D-6E8A-4147-A177-3AD203B41FA5}">
                      <a16:colId xmlns:a16="http://schemas.microsoft.com/office/drawing/2014/main" val="2017853671"/>
                    </a:ext>
                  </a:extLst>
                </a:gridCol>
                <a:gridCol w="951772">
                  <a:extLst>
                    <a:ext uri="{9D8B030D-6E8A-4147-A177-3AD203B41FA5}">
                      <a16:colId xmlns:a16="http://schemas.microsoft.com/office/drawing/2014/main" val="3593886090"/>
                    </a:ext>
                  </a:extLst>
                </a:gridCol>
                <a:gridCol w="951772">
                  <a:extLst>
                    <a:ext uri="{9D8B030D-6E8A-4147-A177-3AD203B41FA5}">
                      <a16:colId xmlns:a16="http://schemas.microsoft.com/office/drawing/2014/main" val="3382568525"/>
                    </a:ext>
                  </a:extLst>
                </a:gridCol>
                <a:gridCol w="951772">
                  <a:extLst>
                    <a:ext uri="{9D8B030D-6E8A-4147-A177-3AD203B41FA5}">
                      <a16:colId xmlns:a16="http://schemas.microsoft.com/office/drawing/2014/main" val="171304123"/>
                    </a:ext>
                  </a:extLst>
                </a:gridCol>
                <a:gridCol w="951772">
                  <a:extLst>
                    <a:ext uri="{9D8B030D-6E8A-4147-A177-3AD203B41FA5}">
                      <a16:colId xmlns:a16="http://schemas.microsoft.com/office/drawing/2014/main" val="181595352"/>
                    </a:ext>
                  </a:extLst>
                </a:gridCol>
              </a:tblGrid>
              <a:tr h="288456">
                <a:tc>
                  <a:txBody>
                    <a:bodyPr/>
                    <a:lstStyle>
                      <a:lvl1pPr marL="0" algn="l" defTabSz="457200" rtl="0" eaLnBrk="1" latinLnBrk="0" hangingPunct="1">
                        <a:defRPr sz="1800" b="1" kern="1200">
                          <a:solidFill>
                            <a:schemeClr val="lt1"/>
                          </a:solidFill>
                          <a:latin typeface="Calibri" panose="020F0502020204030204"/>
                        </a:defRPr>
                      </a:lvl1pPr>
                      <a:lvl2pPr marL="457200" algn="l" defTabSz="457200" rtl="0" eaLnBrk="1" latinLnBrk="0" hangingPunct="1">
                        <a:defRPr sz="1800" b="1" kern="1200">
                          <a:solidFill>
                            <a:schemeClr val="lt1"/>
                          </a:solidFill>
                          <a:latin typeface="Calibri" panose="020F0502020204030204"/>
                        </a:defRPr>
                      </a:lvl2pPr>
                      <a:lvl3pPr marL="914400" algn="l" defTabSz="457200" rtl="0" eaLnBrk="1" latinLnBrk="0" hangingPunct="1">
                        <a:defRPr sz="1800" b="1" kern="1200">
                          <a:solidFill>
                            <a:schemeClr val="lt1"/>
                          </a:solidFill>
                          <a:latin typeface="Calibri" panose="020F0502020204030204"/>
                        </a:defRPr>
                      </a:lvl3pPr>
                      <a:lvl4pPr marL="1371600" algn="l" defTabSz="457200" rtl="0" eaLnBrk="1" latinLnBrk="0" hangingPunct="1">
                        <a:defRPr sz="1800" b="1" kern="1200">
                          <a:solidFill>
                            <a:schemeClr val="lt1"/>
                          </a:solidFill>
                          <a:latin typeface="Calibri" panose="020F0502020204030204"/>
                        </a:defRPr>
                      </a:lvl4pPr>
                      <a:lvl5pPr marL="1828800" algn="l" defTabSz="457200" rtl="0" eaLnBrk="1" latinLnBrk="0" hangingPunct="1">
                        <a:defRPr sz="1800" b="1" kern="1200">
                          <a:solidFill>
                            <a:schemeClr val="lt1"/>
                          </a:solidFill>
                          <a:latin typeface="Calibri" panose="020F0502020204030204"/>
                        </a:defRPr>
                      </a:lvl5pPr>
                      <a:lvl6pPr marL="2286000" algn="l" defTabSz="457200" rtl="0" eaLnBrk="1" latinLnBrk="0" hangingPunct="1">
                        <a:defRPr sz="1800" b="1" kern="1200">
                          <a:solidFill>
                            <a:schemeClr val="lt1"/>
                          </a:solidFill>
                          <a:latin typeface="Calibri" panose="020F0502020204030204"/>
                        </a:defRPr>
                      </a:lvl6pPr>
                      <a:lvl7pPr marL="2743200" algn="l" defTabSz="457200" rtl="0" eaLnBrk="1" latinLnBrk="0" hangingPunct="1">
                        <a:defRPr sz="1800" b="1" kern="1200">
                          <a:solidFill>
                            <a:schemeClr val="lt1"/>
                          </a:solidFill>
                          <a:latin typeface="Calibri" panose="020F0502020204030204"/>
                        </a:defRPr>
                      </a:lvl7pPr>
                      <a:lvl8pPr marL="3200400" algn="l" defTabSz="457200" rtl="0" eaLnBrk="1" latinLnBrk="0" hangingPunct="1">
                        <a:defRPr sz="1800" b="1" kern="1200">
                          <a:solidFill>
                            <a:schemeClr val="lt1"/>
                          </a:solidFill>
                          <a:latin typeface="Calibri" panose="020F0502020204030204"/>
                        </a:defRPr>
                      </a:lvl8pPr>
                      <a:lvl9pPr marL="3657600" algn="l" defTabSz="457200" rtl="0" eaLnBrk="1" latinLnBrk="0" hangingPunct="1">
                        <a:defRPr sz="1800" b="1" kern="1200">
                          <a:solidFill>
                            <a:schemeClr val="lt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a:ln>
                            <a:noFill/>
                          </a:ln>
                          <a:solidFill>
                            <a:schemeClr val="bg1"/>
                          </a:solidFill>
                          <a:effectLst/>
                          <a:uLnTx/>
                          <a:uFillTx/>
                          <a:latin typeface="+mn-lt"/>
                          <a:ea typeface="+mn-ea"/>
                          <a:cs typeface="Arial" panose="020B0604020202020204" pitchFamily="34" charset="0"/>
                        </a:rPr>
                        <a:t>Safety Analysis Population</a:t>
                      </a:r>
                    </a:p>
                  </a:txBody>
                  <a:tcPr anchor="ctr"/>
                </a:tc>
                <a:tc gridSpan="2">
                  <a:txBody>
                    <a:bodyPr/>
                    <a:lstStyle/>
                    <a:p>
                      <a:pPr marL="0" marR="0" lvl="0" indent="0" algn="ctr" rtl="0">
                        <a:lnSpc>
                          <a:spcPct val="100000"/>
                        </a:lnSpc>
                        <a:spcBef>
                          <a:spcPts val="0"/>
                        </a:spcBef>
                        <a:spcAft>
                          <a:spcPts val="0"/>
                        </a:spcAft>
                        <a:buClrTx/>
                        <a:buSzTx/>
                        <a:buFontTx/>
                        <a:buNone/>
                      </a:pPr>
                      <a:r>
                        <a:rPr lang="en-US" sz="1050" b="1" u="none" strike="noStrike" kern="1200" cap="none" spc="0" normalizeH="0" baseline="0">
                          <a:ln>
                            <a:noFill/>
                          </a:ln>
                          <a:solidFill>
                            <a:schemeClr val="bg1"/>
                          </a:solidFill>
                          <a:effectLst/>
                          <a:uLnTx/>
                          <a:uFillTx/>
                          <a:latin typeface="+mn-lt"/>
                        </a:rPr>
                        <a:t>Zanubrutinib</a:t>
                      </a:r>
                      <a:r>
                        <a:rPr lang="en-US" sz="1050" b="1" u="none" strike="noStrike" kern="0" cap="none" spc="0" normalizeH="0" baseline="0">
                          <a:ln>
                            <a:noFill/>
                          </a:ln>
                          <a:solidFill>
                            <a:schemeClr val="bg1"/>
                          </a:solidFill>
                          <a:effectLst/>
                          <a:uLnTx/>
                          <a:uFillTx/>
                          <a:latin typeface="+mn-lt"/>
                        </a:rPr>
                        <a:t> </a:t>
                      </a:r>
                      <a:r>
                        <a:rPr lang="en-US" sz="1050" b="1" u="none" strike="noStrike" kern="1200" cap="none" spc="0" normalizeH="0" baseline="0">
                          <a:ln>
                            <a:noFill/>
                          </a:ln>
                          <a:solidFill>
                            <a:schemeClr val="bg1"/>
                          </a:solidFill>
                          <a:effectLst/>
                          <a:uLnTx/>
                          <a:uFillTx/>
                          <a:latin typeface="+mn-lt"/>
                        </a:rPr>
                        <a:t>(n=204), n (%)</a:t>
                      </a:r>
                      <a:endParaRPr kumimoji="0" lang="en-US" sz="1050">
                        <a:solidFill>
                          <a:schemeClr val="bg1"/>
                        </a:solidFill>
                        <a:latin typeface="+mn-lt"/>
                        <a:cs typeface="Arial" panose="020B0604020202020204" pitchFamily="34" charset="0"/>
                      </a:endParaRPr>
                    </a:p>
                  </a:txBody>
                  <a:tcPr marL="36000" marR="0" marT="60960" marB="60960" anchor="ctr">
                    <a:solidFill>
                      <a:schemeClr val="accent5"/>
                    </a:solidFill>
                  </a:tcPr>
                </a:tc>
                <a:tc hMerge="1">
                  <a:txBody>
                    <a:bodyPr/>
                    <a:lstStyle/>
                    <a:p>
                      <a:pPr marL="0" marR="0" lvl="0" indent="0" algn="ctr" rtl="0">
                        <a:lnSpc>
                          <a:spcPct val="100000"/>
                        </a:lnSpc>
                        <a:spcBef>
                          <a:spcPts val="0"/>
                        </a:spcBef>
                        <a:spcAft>
                          <a:spcPts val="0"/>
                        </a:spcAft>
                        <a:buClrTx/>
                        <a:buSzTx/>
                        <a:buFontTx/>
                        <a:buNone/>
                      </a:pPr>
                      <a:endParaRPr kumimoji="0" lang="en-US" sz="1800">
                        <a:solidFill>
                          <a:schemeClr val="bg1"/>
                        </a:solidFill>
                        <a:latin typeface="+mn-lt"/>
                        <a:cs typeface="Arial" panose="020B0604020202020204" pitchFamily="34" charset="0"/>
                      </a:endParaRPr>
                    </a:p>
                  </a:txBody>
                  <a:tcPr marL="121920" marR="121920" marT="60960" marB="60960" anchor="ctr"/>
                </a:tc>
                <a:tc gridSpan="2">
                  <a:txBody>
                    <a:bodyPr/>
                    <a:lstStyle/>
                    <a:p>
                      <a:pPr marL="0" marR="0" lvl="0" indent="0" algn="ctr" rtl="0">
                        <a:lnSpc>
                          <a:spcPct val="100000"/>
                        </a:lnSpc>
                        <a:spcBef>
                          <a:spcPts val="0"/>
                        </a:spcBef>
                        <a:spcAft>
                          <a:spcPts val="0"/>
                        </a:spcAft>
                        <a:buClrTx/>
                        <a:buSzTx/>
                        <a:buFontTx/>
                        <a:buNone/>
                      </a:pPr>
                      <a:r>
                        <a:rPr lang="en-US" sz="1050" b="1" u="none" strike="noStrike" kern="1200" cap="none" spc="0" normalizeH="0" baseline="0">
                          <a:ln>
                            <a:noFill/>
                          </a:ln>
                          <a:solidFill>
                            <a:schemeClr val="bg1"/>
                          </a:solidFill>
                          <a:effectLst/>
                          <a:uLnTx/>
                          <a:uFillTx/>
                          <a:latin typeface="+mn-lt"/>
                        </a:rPr>
                        <a:t>Ibrutinib</a:t>
                      </a:r>
                      <a:r>
                        <a:rPr lang="en-US" sz="1050" b="1" u="none" strike="noStrike" kern="0" cap="none" spc="0" normalizeH="0" baseline="0">
                          <a:ln>
                            <a:noFill/>
                          </a:ln>
                          <a:solidFill>
                            <a:schemeClr val="bg1"/>
                          </a:solidFill>
                          <a:effectLst/>
                          <a:uLnTx/>
                          <a:uFillTx/>
                          <a:latin typeface="+mn-lt"/>
                        </a:rPr>
                        <a:t> </a:t>
                      </a:r>
                      <a:r>
                        <a:rPr lang="en-US" sz="1050" b="1" u="none" strike="noStrike" kern="1200" cap="none" spc="0" normalizeH="0" baseline="0">
                          <a:ln>
                            <a:noFill/>
                          </a:ln>
                          <a:solidFill>
                            <a:schemeClr val="bg1"/>
                          </a:solidFill>
                          <a:effectLst/>
                          <a:uLnTx/>
                          <a:uFillTx/>
                          <a:latin typeface="+mn-lt"/>
                        </a:rPr>
                        <a:t>(n=207), n (%)</a:t>
                      </a:r>
                      <a:endParaRPr kumimoji="0" lang="en-US" sz="1050">
                        <a:solidFill>
                          <a:schemeClr val="bg1"/>
                        </a:solidFill>
                        <a:latin typeface="+mn-lt"/>
                        <a:cs typeface="Arial" panose="020B0604020202020204" pitchFamily="34" charset="0"/>
                      </a:endParaRPr>
                    </a:p>
                  </a:txBody>
                  <a:tcPr marL="121920" marR="121920" marT="60960" marB="60960" anchor="ctr">
                    <a:solidFill>
                      <a:schemeClr val="accent4"/>
                    </a:solidFill>
                  </a:tcPr>
                </a:tc>
                <a:tc hMerge="1">
                  <a:txBody>
                    <a:bodyPr/>
                    <a:lstStyle/>
                    <a:p>
                      <a:pPr marL="0" marR="0" lvl="0" indent="0" algn="ctr" rtl="0">
                        <a:lnSpc>
                          <a:spcPct val="100000"/>
                        </a:lnSpc>
                        <a:spcBef>
                          <a:spcPts val="0"/>
                        </a:spcBef>
                        <a:spcAft>
                          <a:spcPts val="0"/>
                        </a:spcAft>
                        <a:buClrTx/>
                        <a:buSzTx/>
                        <a:buFontTx/>
                        <a:buNone/>
                      </a:pPr>
                      <a:endParaRPr kumimoji="0" lang="en-US" sz="1800">
                        <a:solidFill>
                          <a:schemeClr val="bg1"/>
                        </a:solidFill>
                        <a:latin typeface="+mn-lt"/>
                        <a:cs typeface="Arial" panose="020B0604020202020204" pitchFamily="34" charset="0"/>
                      </a:endParaRPr>
                    </a:p>
                  </a:txBody>
                  <a:tcPr marL="121920" marR="121920" marT="60960" marB="60960" anchor="ctr"/>
                </a:tc>
                <a:extLst>
                  <a:ext uri="{0D108BD9-81ED-4DB2-BD59-A6C34878D82A}">
                    <a16:rowId xmlns:a16="http://schemas.microsoft.com/office/drawing/2014/main" val="1462120678"/>
                  </a:ext>
                </a:extLst>
              </a:tr>
              <a:tr h="1602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050" kern="1200">
                        <a:solidFill>
                          <a:schemeClr val="dk1"/>
                        </a:solidFill>
                        <a:latin typeface="+mn-lt"/>
                        <a:ea typeface="+mn-ea"/>
                        <a:cs typeface="Arial" panose="020B0604020202020204" pitchFamily="34" charset="0"/>
                      </a:endParaRP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Any Grade</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Grade ≥3</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Any Grade </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Grade ≥3</a:t>
                      </a:r>
                    </a:p>
                  </a:txBody>
                  <a:tcPr marL="68580" marR="68580" marT="36000" marB="36000" anchor="ctr"/>
                </a:tc>
                <a:extLst>
                  <a:ext uri="{0D108BD9-81ED-4DB2-BD59-A6C34878D82A}">
                    <a16:rowId xmlns:a16="http://schemas.microsoft.com/office/drawing/2014/main" val="4138803865"/>
                  </a:ext>
                </a:extLst>
              </a:tr>
              <a:tr h="1602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Cardiac disorders</a:t>
                      </a:r>
                      <a:r>
                        <a:rPr lang="en-US" sz="1050" kern="1200" baseline="30000">
                          <a:solidFill>
                            <a:schemeClr val="dk1"/>
                          </a:solidFill>
                          <a:latin typeface="+mn-lt"/>
                          <a:ea typeface="+mn-ea"/>
                          <a:cs typeface="Arial" panose="020B0604020202020204" pitchFamily="34" charset="0"/>
                        </a:rPr>
                        <a:t>a</a:t>
                      </a:r>
                      <a:endParaRPr lang="en-US" sz="1050" kern="1200">
                        <a:solidFill>
                          <a:schemeClr val="dk1"/>
                        </a:solidFill>
                        <a:latin typeface="+mn-lt"/>
                        <a:ea typeface="+mn-ea"/>
                        <a:cs typeface="Arial" panose="020B0604020202020204" pitchFamily="34" charset="0"/>
                      </a:endParaRP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28 (13.7)</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5 (2.5)</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52 (25.1)</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14 (6.8)</a:t>
                      </a:r>
                    </a:p>
                  </a:txBody>
                  <a:tcPr marL="68580" marR="68580" marT="36000" marB="36000" anchor="ctr"/>
                </a:tc>
                <a:extLst>
                  <a:ext uri="{0D108BD9-81ED-4DB2-BD59-A6C34878D82A}">
                    <a16:rowId xmlns:a16="http://schemas.microsoft.com/office/drawing/2014/main" val="2841651089"/>
                  </a:ext>
                </a:extLst>
              </a:tr>
              <a:tr h="224354">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b="1" kern="1200">
                          <a:solidFill>
                            <a:schemeClr val="dk1"/>
                          </a:solidFill>
                          <a:latin typeface="+mn-lt"/>
                          <a:ea typeface="+mn-ea"/>
                          <a:cs typeface="Arial" panose="020B0604020202020204" pitchFamily="34" charset="0"/>
                        </a:rPr>
                        <a:t>Atrial fibrillation and flutter (key 2º endpoint)</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kern="1200">
                          <a:solidFill>
                            <a:schemeClr val="dk1"/>
                          </a:solidFill>
                          <a:latin typeface="+mn-lt"/>
                          <a:ea typeface="+mn-ea"/>
                          <a:cs typeface="Arial" panose="020B0604020202020204" pitchFamily="34" charset="0"/>
                        </a:rPr>
                        <a:t>5 (2.5)</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kern="1200">
                          <a:solidFill>
                            <a:schemeClr val="dk1"/>
                          </a:solidFill>
                          <a:latin typeface="+mn-lt"/>
                          <a:ea typeface="+mn-ea"/>
                          <a:cs typeface="Arial" panose="020B0604020202020204" pitchFamily="34" charset="0"/>
                        </a:rPr>
                        <a:t>2 (1.0)</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kern="1200">
                          <a:solidFill>
                            <a:schemeClr val="dk1"/>
                          </a:solidFill>
                          <a:latin typeface="+mn-lt"/>
                          <a:ea typeface="+mn-ea"/>
                          <a:cs typeface="Arial" panose="020B0604020202020204" pitchFamily="34" charset="0"/>
                        </a:rPr>
                        <a:t>21 (10.1)</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kern="1200">
                          <a:solidFill>
                            <a:schemeClr val="dk1"/>
                          </a:solidFill>
                          <a:latin typeface="+mn-lt"/>
                          <a:ea typeface="+mn-ea"/>
                          <a:cs typeface="Arial" panose="020B0604020202020204" pitchFamily="34" charset="0"/>
                        </a:rPr>
                        <a:t>4 (1.9)</a:t>
                      </a:r>
                    </a:p>
                  </a:txBody>
                  <a:tcPr marL="68580" marR="68580" marT="36000" marB="36000" anchor="ctr"/>
                </a:tc>
                <a:extLst>
                  <a:ext uri="{0D108BD9-81ED-4DB2-BD59-A6C34878D82A}">
                    <a16:rowId xmlns:a16="http://schemas.microsoft.com/office/drawing/2014/main" val="2413710037"/>
                  </a:ext>
                </a:extLst>
              </a:tr>
              <a:tr h="272431">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Hemorrhage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Major hemorrhage</a:t>
                      </a:r>
                      <a:r>
                        <a:rPr lang="en-US" sz="1050" kern="1200" baseline="30000">
                          <a:solidFill>
                            <a:schemeClr val="tx1">
                              <a:lumMod val="85000"/>
                              <a:lumOff val="15000"/>
                            </a:schemeClr>
                          </a:solidFill>
                          <a:latin typeface="+mn-lt"/>
                          <a:ea typeface="+mn-ea"/>
                          <a:cs typeface="Arial" panose="020B0604020202020204" pitchFamily="34" charset="0"/>
                        </a:rPr>
                        <a:t>b</a:t>
                      </a:r>
                      <a:endParaRPr lang="en-US" sz="1050" kern="1200">
                        <a:solidFill>
                          <a:schemeClr val="dk1"/>
                        </a:solidFill>
                        <a:latin typeface="+mn-lt"/>
                        <a:ea typeface="+mn-ea"/>
                        <a:cs typeface="Arial" panose="020B0604020202020204" pitchFamily="34" charset="0"/>
                      </a:endParaRP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73 (35.8)</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6 (2.9)</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6 (2.9)</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6 (2.9)</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75 (36.2)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8 (3.9)</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6 (2.9)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6 (2.9)</a:t>
                      </a:r>
                    </a:p>
                  </a:txBody>
                  <a:tcPr marL="68580" marR="68580" marT="36000" marB="36000" anchor="ctr"/>
                </a:tc>
                <a:extLst>
                  <a:ext uri="{0D108BD9-81ED-4DB2-BD59-A6C34878D82A}">
                    <a16:rowId xmlns:a16="http://schemas.microsoft.com/office/drawing/2014/main" val="369024856"/>
                  </a:ext>
                </a:extLst>
              </a:tr>
              <a:tr h="160253">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Hypertension</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34 (16.7)</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22 (10.8)</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34 (16.4)</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22 (10.6)</a:t>
                      </a:r>
                    </a:p>
                  </a:txBody>
                  <a:tcPr marL="68580" marR="68580" marT="36000" marB="36000" anchor="ctr"/>
                </a:tc>
                <a:extLst>
                  <a:ext uri="{0D108BD9-81ED-4DB2-BD59-A6C34878D82A}">
                    <a16:rowId xmlns:a16="http://schemas.microsoft.com/office/drawing/2014/main" val="2627744840"/>
                  </a:ext>
                </a:extLst>
              </a:tr>
              <a:tr h="118816">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kern="1200">
                          <a:solidFill>
                            <a:schemeClr val="tx1"/>
                          </a:solidFill>
                          <a:latin typeface="+mn-lt"/>
                          <a:ea typeface="+mn-ea"/>
                          <a:cs typeface="Arial" panose="020B0604020202020204" pitchFamily="34" charset="0"/>
                        </a:rPr>
                        <a:t>Infections</a:t>
                      </a:r>
                      <a:endParaRPr lang="en-US" sz="1050" strike="sngStrike" kern="1200">
                        <a:solidFill>
                          <a:schemeClr val="tx1"/>
                        </a:solidFill>
                        <a:latin typeface="+mn-lt"/>
                        <a:ea typeface="+mn-ea"/>
                        <a:cs typeface="Arial" panose="020B0604020202020204" pitchFamily="34" charset="0"/>
                      </a:endParaRP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tx1"/>
                          </a:solidFill>
                          <a:latin typeface="+mn-lt"/>
                          <a:ea typeface="+mn-ea"/>
                          <a:cs typeface="Arial" panose="020B0604020202020204" pitchFamily="34" charset="0"/>
                        </a:rPr>
                        <a:t>122 (59.8)</a:t>
                      </a:r>
                    </a:p>
                  </a:txBody>
                  <a:tcPr marL="12700" marR="131445"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tx1"/>
                          </a:solidFill>
                          <a:latin typeface="+mn-lt"/>
                          <a:ea typeface="+mn-ea"/>
                          <a:cs typeface="Arial" panose="020B0604020202020204" pitchFamily="34" charset="0"/>
                        </a:rPr>
                        <a:t>26 (12.7)</a:t>
                      </a:r>
                    </a:p>
                  </a:txBody>
                  <a:tcPr marL="12700" marR="131445"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tx1"/>
                          </a:solidFill>
                          <a:latin typeface="+mn-lt"/>
                          <a:ea typeface="+mn-ea"/>
                          <a:cs typeface="Arial" panose="020B0604020202020204" pitchFamily="34" charset="0"/>
                        </a:rPr>
                        <a:t>131 (63.3)</a:t>
                      </a:r>
                    </a:p>
                  </a:txBody>
                  <a:tcPr marL="12700" marR="131445"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tx1"/>
                          </a:solidFill>
                          <a:latin typeface="+mn-lt"/>
                          <a:ea typeface="+mn-ea"/>
                          <a:cs typeface="Arial" panose="020B0604020202020204" pitchFamily="34" charset="0"/>
                        </a:rPr>
                        <a:t>37 (17.9)</a:t>
                      </a:r>
                    </a:p>
                  </a:txBody>
                  <a:tcPr marL="12700" marR="131445" marT="36000" marB="36000" anchor="ctr"/>
                </a:tc>
                <a:extLst>
                  <a:ext uri="{0D108BD9-81ED-4DB2-BD59-A6C34878D82A}">
                    <a16:rowId xmlns:a16="http://schemas.microsoft.com/office/drawing/2014/main" val="3265485789"/>
                  </a:ext>
                </a:extLst>
              </a:tr>
              <a:tr h="160253">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Neutropenia</a:t>
                      </a:r>
                      <a:r>
                        <a:rPr lang="en-US" sz="1050" kern="1200" baseline="30000">
                          <a:solidFill>
                            <a:schemeClr val="dk1"/>
                          </a:solidFill>
                          <a:latin typeface="+mn-lt"/>
                          <a:ea typeface="+mn-ea"/>
                          <a:cs typeface="Arial" panose="020B0604020202020204" pitchFamily="34" charset="0"/>
                        </a:rPr>
                        <a:t>c</a:t>
                      </a:r>
                      <a:endParaRPr lang="en-US" sz="1050" kern="1200">
                        <a:solidFill>
                          <a:schemeClr val="dk1"/>
                        </a:solidFill>
                        <a:latin typeface="+mn-lt"/>
                        <a:ea typeface="+mn-ea"/>
                        <a:cs typeface="Arial" panose="020B0604020202020204" pitchFamily="34" charset="0"/>
                      </a:endParaRP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kern="1200">
                          <a:solidFill>
                            <a:schemeClr val="dk1"/>
                          </a:solidFill>
                          <a:latin typeface="+mn-lt"/>
                          <a:ea typeface="+mn-ea"/>
                          <a:cs typeface="Arial" panose="020B0604020202020204" pitchFamily="34" charset="0"/>
                        </a:rPr>
                        <a:t>58 (28.4)</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kern="1200">
                          <a:solidFill>
                            <a:schemeClr val="dk1"/>
                          </a:solidFill>
                          <a:latin typeface="+mn-lt"/>
                          <a:ea typeface="+mn-ea"/>
                          <a:cs typeface="Arial" panose="020B0604020202020204" pitchFamily="34" charset="0"/>
                        </a:rPr>
                        <a:t>38 (18.6)</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kern="1200">
                          <a:solidFill>
                            <a:schemeClr val="dk1"/>
                          </a:solidFill>
                          <a:latin typeface="+mn-lt"/>
                          <a:ea typeface="+mn-ea"/>
                          <a:cs typeface="Arial" panose="020B0604020202020204" pitchFamily="34" charset="0"/>
                        </a:rPr>
                        <a:t>45 (21.7)</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0" kern="1200">
                          <a:solidFill>
                            <a:schemeClr val="dk1"/>
                          </a:solidFill>
                          <a:latin typeface="+mn-lt"/>
                          <a:ea typeface="+mn-ea"/>
                          <a:cs typeface="Arial" panose="020B0604020202020204" pitchFamily="34" charset="0"/>
                        </a:rPr>
                        <a:t>31 (15.0)</a:t>
                      </a:r>
                    </a:p>
                  </a:txBody>
                  <a:tcPr marL="68580" marR="68580" marT="36000" marB="36000" anchor="ctr"/>
                </a:tc>
                <a:extLst>
                  <a:ext uri="{0D108BD9-81ED-4DB2-BD59-A6C34878D82A}">
                    <a16:rowId xmlns:a16="http://schemas.microsoft.com/office/drawing/2014/main" val="3935483033"/>
                  </a:ext>
                </a:extLst>
              </a:tr>
              <a:tr h="160253">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Thrombocytopenia</a:t>
                      </a:r>
                      <a:r>
                        <a:rPr lang="en-US" sz="1050" kern="1200" baseline="30000">
                          <a:solidFill>
                            <a:schemeClr val="dk1"/>
                          </a:solidFill>
                          <a:latin typeface="+mn-lt"/>
                          <a:ea typeface="+mn-ea"/>
                          <a:cs typeface="Arial" panose="020B0604020202020204" pitchFamily="34" charset="0"/>
                        </a:rPr>
                        <a:t>c</a:t>
                      </a:r>
                      <a:endParaRPr lang="en-US" sz="1050" kern="1200">
                        <a:solidFill>
                          <a:schemeClr val="dk1"/>
                        </a:solidFill>
                        <a:latin typeface="+mn-lt"/>
                        <a:ea typeface="+mn-ea"/>
                        <a:cs typeface="Arial" panose="020B0604020202020204" pitchFamily="34" charset="0"/>
                      </a:endParaRP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19 (9.3)</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7 (3.4)</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26 (12.6)</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7 (3.4)</a:t>
                      </a:r>
                    </a:p>
                  </a:txBody>
                  <a:tcPr marL="68580" marR="68580" marT="36000" marB="36000" anchor="ctr"/>
                </a:tc>
                <a:extLst>
                  <a:ext uri="{0D108BD9-81ED-4DB2-BD59-A6C34878D82A}">
                    <a16:rowId xmlns:a16="http://schemas.microsoft.com/office/drawing/2014/main" val="1289425822"/>
                  </a:ext>
                </a:extLst>
              </a:tr>
              <a:tr h="336532">
                <a:tc>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Secondary primary malignancies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     Skin cancers</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17 (8.3)</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7 (3.4)</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10 (4.9)</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3 (1.5)</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13 (6.3)</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10 (4.8)</a:t>
                      </a:r>
                    </a:p>
                  </a:txBody>
                  <a:tcPr marL="68580" marR="6858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4 (1.9)</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kern="1200">
                          <a:solidFill>
                            <a:schemeClr val="dk1"/>
                          </a:solidFill>
                          <a:latin typeface="+mn-lt"/>
                          <a:ea typeface="+mn-ea"/>
                          <a:cs typeface="Arial" panose="020B0604020202020204" pitchFamily="34" charset="0"/>
                        </a:rPr>
                        <a:t>2 (1.0)</a:t>
                      </a:r>
                    </a:p>
                  </a:txBody>
                  <a:tcPr marL="68580" marR="68580" marT="36000" marB="36000" anchor="ctr"/>
                </a:tc>
                <a:extLst>
                  <a:ext uri="{0D108BD9-81ED-4DB2-BD59-A6C34878D82A}">
                    <a16:rowId xmlns:a16="http://schemas.microsoft.com/office/drawing/2014/main" val="23728081"/>
                  </a:ext>
                </a:extLst>
              </a:tr>
            </a:tbl>
          </a:graphicData>
        </a:graphic>
      </p:graphicFrame>
      <p:sp>
        <p:nvSpPr>
          <p:cNvPr id="15" name="Text Box 2">
            <a:extLst>
              <a:ext uri="{FF2B5EF4-FFF2-40B4-BE49-F238E27FC236}">
                <a16:creationId xmlns:a16="http://schemas.microsoft.com/office/drawing/2014/main" id="{96187474-1C19-A240-9C4B-592A090FFBEB}"/>
              </a:ext>
            </a:extLst>
          </p:cNvPr>
          <p:cNvSpPr txBox="1"/>
          <p:nvPr/>
        </p:nvSpPr>
        <p:spPr>
          <a:xfrm>
            <a:off x="9483685" y="3334672"/>
            <a:ext cx="2354632" cy="802333"/>
          </a:xfrm>
          <a:prstGeom prst="rect">
            <a:avLst/>
          </a:prstGeom>
          <a:solidFill>
            <a:schemeClr val="lt1"/>
          </a:solid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a:spcBef>
                <a:spcPts val="0"/>
              </a:spcBef>
              <a:spcAft>
                <a:spcPts val="0"/>
              </a:spcAft>
            </a:pPr>
            <a:r>
              <a:rPr lang="en-US" sz="800">
                <a:effectLst/>
                <a:ea typeface="Times New Roman" panose="02020603050405020304" pitchFamily="18" charset="0"/>
              </a:rPr>
              <a:t>Zanubrutinib 2.5%</a:t>
            </a:r>
            <a:br>
              <a:rPr lang="en-US" sz="800">
                <a:effectLst/>
                <a:ea typeface="Times New Roman" panose="02020603050405020304" pitchFamily="18" charset="0"/>
              </a:rPr>
            </a:br>
            <a:r>
              <a:rPr lang="en-US" sz="800">
                <a:effectLst/>
                <a:ea typeface="Times New Roman" panose="02020603050405020304" pitchFamily="18" charset="0"/>
              </a:rPr>
              <a:t>Ibrutinib </a:t>
            </a:r>
            <a:r>
              <a:rPr lang="en-US" sz="800">
                <a:ea typeface="Times New Roman" panose="02020603050405020304" pitchFamily="18" charset="0"/>
              </a:rPr>
              <a:t>10.1</a:t>
            </a:r>
            <a:r>
              <a:rPr lang="en-US" sz="800">
                <a:effectLst/>
                <a:ea typeface="Times New Roman" panose="02020603050405020304" pitchFamily="18" charset="0"/>
              </a:rPr>
              <a:t>%</a:t>
            </a:r>
          </a:p>
          <a:p>
            <a:pPr marL="0" marR="0">
              <a:spcBef>
                <a:spcPts val="0"/>
              </a:spcBef>
              <a:spcAft>
                <a:spcPts val="0"/>
              </a:spcAft>
            </a:pPr>
            <a:r>
              <a:rPr lang="en-US" sz="800">
                <a:effectLst/>
                <a:ea typeface="Times New Roman" panose="02020603050405020304" pitchFamily="18" charset="0"/>
              </a:rPr>
              <a:t>2-sided </a:t>
            </a:r>
            <a:r>
              <a:rPr lang="en-US" sz="800" i="1">
                <a:effectLst/>
                <a:ea typeface="Times New Roman" panose="02020603050405020304" pitchFamily="18" charset="0"/>
              </a:rPr>
              <a:t>P</a:t>
            </a:r>
            <a:r>
              <a:rPr lang="en-US" sz="800">
                <a:effectLst/>
                <a:ea typeface="Times New Roman" panose="02020603050405020304" pitchFamily="18" charset="0"/>
              </a:rPr>
              <a:t>=0.0014</a:t>
            </a:r>
          </a:p>
          <a:p>
            <a:pPr marL="0" marR="0">
              <a:spcBef>
                <a:spcPts val="0"/>
              </a:spcBef>
              <a:spcAft>
                <a:spcPts val="0"/>
              </a:spcAft>
            </a:pPr>
            <a:r>
              <a:rPr lang="en-US" sz="800">
                <a:ea typeface="Times New Roman" panose="02020603050405020304" pitchFamily="18" charset="0"/>
              </a:rPr>
              <a:t>Compared with prespecified alpha of 0.0099 for interim analysis</a:t>
            </a:r>
            <a:endParaRPr lang="en-US" sz="800">
              <a:effectLst/>
              <a:ea typeface="Times New Roman" panose="02020603050405020304" pitchFamily="18" charset="0"/>
            </a:endParaRPr>
          </a:p>
        </p:txBody>
      </p:sp>
      <p:cxnSp>
        <p:nvCxnSpPr>
          <p:cNvPr id="7" name="Gerader Verbinder 6">
            <a:extLst>
              <a:ext uri="{FF2B5EF4-FFF2-40B4-BE49-F238E27FC236}">
                <a16:creationId xmlns:a16="http://schemas.microsoft.com/office/drawing/2014/main" id="{625F8970-A80A-4E53-B4B9-CDDD1AEAE50D}"/>
              </a:ext>
            </a:extLst>
          </p:cNvPr>
          <p:cNvCxnSpPr>
            <a:cxnSpLocks/>
          </p:cNvCxnSpPr>
          <p:nvPr/>
        </p:nvCxnSpPr>
        <p:spPr>
          <a:xfrm>
            <a:off x="6851650" y="1835944"/>
            <a:ext cx="0" cy="301149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004EBA30-46D2-4B77-8D71-535884B3CBB4}"/>
              </a:ext>
            </a:extLst>
          </p:cNvPr>
          <p:cNvCxnSpPr>
            <a:cxnSpLocks/>
          </p:cNvCxnSpPr>
          <p:nvPr/>
        </p:nvCxnSpPr>
        <p:spPr>
          <a:xfrm flipH="1">
            <a:off x="6798469" y="1909667"/>
            <a:ext cx="53182" cy="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34521520-5C04-4062-931C-FA098F7C04CF}"/>
              </a:ext>
            </a:extLst>
          </p:cNvPr>
          <p:cNvCxnSpPr>
            <a:cxnSpLocks/>
          </p:cNvCxnSpPr>
          <p:nvPr/>
        </p:nvCxnSpPr>
        <p:spPr>
          <a:xfrm flipH="1">
            <a:off x="6798468" y="2476405"/>
            <a:ext cx="53182" cy="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04FC9788-FB43-4820-B7B0-941B28208176}"/>
              </a:ext>
            </a:extLst>
          </p:cNvPr>
          <p:cNvCxnSpPr>
            <a:cxnSpLocks/>
          </p:cNvCxnSpPr>
          <p:nvPr/>
        </p:nvCxnSpPr>
        <p:spPr>
          <a:xfrm flipH="1">
            <a:off x="6798468" y="3043047"/>
            <a:ext cx="53182" cy="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78DD9390-A002-4E14-85F9-0EFD066CA77A}"/>
              </a:ext>
            </a:extLst>
          </p:cNvPr>
          <p:cNvCxnSpPr>
            <a:cxnSpLocks/>
          </p:cNvCxnSpPr>
          <p:nvPr/>
        </p:nvCxnSpPr>
        <p:spPr>
          <a:xfrm flipH="1">
            <a:off x="6798468" y="3609689"/>
            <a:ext cx="53182" cy="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F5D6E998-57FA-4D57-B680-12BCD219A8EB}"/>
              </a:ext>
            </a:extLst>
          </p:cNvPr>
          <p:cNvCxnSpPr>
            <a:cxnSpLocks/>
          </p:cNvCxnSpPr>
          <p:nvPr/>
        </p:nvCxnSpPr>
        <p:spPr>
          <a:xfrm flipH="1">
            <a:off x="6798468" y="4176235"/>
            <a:ext cx="53182" cy="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3C628BFD-0878-468E-9E34-0FC7C21FF219}"/>
              </a:ext>
            </a:extLst>
          </p:cNvPr>
          <p:cNvCxnSpPr>
            <a:cxnSpLocks/>
          </p:cNvCxnSpPr>
          <p:nvPr/>
        </p:nvCxnSpPr>
        <p:spPr>
          <a:xfrm flipH="1">
            <a:off x="6798468" y="4745162"/>
            <a:ext cx="53182" cy="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576AB697-B345-46F3-9C5A-B7DE067657F9}"/>
              </a:ext>
            </a:extLst>
          </p:cNvPr>
          <p:cNvCxnSpPr>
            <a:cxnSpLocks/>
          </p:cNvCxnSpPr>
          <p:nvPr/>
        </p:nvCxnSpPr>
        <p:spPr>
          <a:xfrm flipH="1">
            <a:off x="6845957" y="4757323"/>
            <a:ext cx="493610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C82C6996-18EB-4691-8ECF-A8B697A0B632}"/>
              </a:ext>
            </a:extLst>
          </p:cNvPr>
          <p:cNvCxnSpPr>
            <a:cxnSpLocks/>
          </p:cNvCxnSpPr>
          <p:nvPr/>
        </p:nvCxnSpPr>
        <p:spPr>
          <a:xfrm>
            <a:off x="7384259" y="4758779"/>
            <a:ext cx="0" cy="862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B79CC49B-2401-4649-9734-F25A788B6F58}"/>
              </a:ext>
            </a:extLst>
          </p:cNvPr>
          <p:cNvCxnSpPr>
            <a:cxnSpLocks/>
          </p:cNvCxnSpPr>
          <p:nvPr/>
        </p:nvCxnSpPr>
        <p:spPr>
          <a:xfrm>
            <a:off x="7912899" y="4758779"/>
            <a:ext cx="0" cy="862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Gerader Verbinder 51">
            <a:extLst>
              <a:ext uri="{FF2B5EF4-FFF2-40B4-BE49-F238E27FC236}">
                <a16:creationId xmlns:a16="http://schemas.microsoft.com/office/drawing/2014/main" id="{28EB91EE-7B39-4FB6-9EB6-FD96D20BF8EE}"/>
              </a:ext>
            </a:extLst>
          </p:cNvPr>
          <p:cNvCxnSpPr>
            <a:cxnSpLocks/>
          </p:cNvCxnSpPr>
          <p:nvPr/>
        </p:nvCxnSpPr>
        <p:spPr>
          <a:xfrm>
            <a:off x="8446295" y="4758779"/>
            <a:ext cx="0" cy="862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r Verbinder 52">
            <a:extLst>
              <a:ext uri="{FF2B5EF4-FFF2-40B4-BE49-F238E27FC236}">
                <a16:creationId xmlns:a16="http://schemas.microsoft.com/office/drawing/2014/main" id="{FCAFBE0D-72C0-4DD0-8EB0-ED1BA59DE66A}"/>
              </a:ext>
            </a:extLst>
          </p:cNvPr>
          <p:cNvCxnSpPr>
            <a:cxnSpLocks/>
          </p:cNvCxnSpPr>
          <p:nvPr/>
        </p:nvCxnSpPr>
        <p:spPr>
          <a:xfrm>
            <a:off x="8975725" y="4760096"/>
            <a:ext cx="0" cy="862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82D9217E-5249-4CBD-9767-EA7F7261A771}"/>
              </a:ext>
            </a:extLst>
          </p:cNvPr>
          <p:cNvCxnSpPr>
            <a:cxnSpLocks/>
          </p:cNvCxnSpPr>
          <p:nvPr/>
        </p:nvCxnSpPr>
        <p:spPr>
          <a:xfrm>
            <a:off x="9509125" y="4761413"/>
            <a:ext cx="0" cy="862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Gerader Verbinder 54">
            <a:extLst>
              <a:ext uri="{FF2B5EF4-FFF2-40B4-BE49-F238E27FC236}">
                <a16:creationId xmlns:a16="http://schemas.microsoft.com/office/drawing/2014/main" id="{E0C8D002-4673-4FDC-822A-93057953EBD4}"/>
              </a:ext>
            </a:extLst>
          </p:cNvPr>
          <p:cNvCxnSpPr>
            <a:cxnSpLocks/>
          </p:cNvCxnSpPr>
          <p:nvPr/>
        </p:nvCxnSpPr>
        <p:spPr>
          <a:xfrm>
            <a:off x="10037764" y="4758779"/>
            <a:ext cx="0" cy="862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Gerader Verbinder 55">
            <a:extLst>
              <a:ext uri="{FF2B5EF4-FFF2-40B4-BE49-F238E27FC236}">
                <a16:creationId xmlns:a16="http://schemas.microsoft.com/office/drawing/2014/main" id="{F0A2D489-2831-4159-97A6-B6BE205996C2}"/>
              </a:ext>
            </a:extLst>
          </p:cNvPr>
          <p:cNvCxnSpPr>
            <a:cxnSpLocks/>
          </p:cNvCxnSpPr>
          <p:nvPr/>
        </p:nvCxnSpPr>
        <p:spPr>
          <a:xfrm>
            <a:off x="10568783" y="4757323"/>
            <a:ext cx="0" cy="862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Gerader Verbinder 56">
            <a:extLst>
              <a:ext uri="{FF2B5EF4-FFF2-40B4-BE49-F238E27FC236}">
                <a16:creationId xmlns:a16="http://schemas.microsoft.com/office/drawing/2014/main" id="{D1B5A32D-374C-497D-A09A-DA01FF67218A}"/>
              </a:ext>
            </a:extLst>
          </p:cNvPr>
          <p:cNvCxnSpPr>
            <a:cxnSpLocks/>
          </p:cNvCxnSpPr>
          <p:nvPr/>
        </p:nvCxnSpPr>
        <p:spPr>
          <a:xfrm>
            <a:off x="11099801" y="4757323"/>
            <a:ext cx="0" cy="862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Gerader Verbinder 57">
            <a:extLst>
              <a:ext uri="{FF2B5EF4-FFF2-40B4-BE49-F238E27FC236}">
                <a16:creationId xmlns:a16="http://schemas.microsoft.com/office/drawing/2014/main" id="{69020578-65CA-4DE8-A447-E93B4DB7425C}"/>
              </a:ext>
            </a:extLst>
          </p:cNvPr>
          <p:cNvCxnSpPr>
            <a:cxnSpLocks/>
          </p:cNvCxnSpPr>
          <p:nvPr/>
        </p:nvCxnSpPr>
        <p:spPr>
          <a:xfrm>
            <a:off x="11628438" y="4757323"/>
            <a:ext cx="0" cy="8627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7" name="Gruppieren 66">
            <a:extLst>
              <a:ext uri="{FF2B5EF4-FFF2-40B4-BE49-F238E27FC236}">
                <a16:creationId xmlns:a16="http://schemas.microsoft.com/office/drawing/2014/main" id="{CD1D6825-E4C9-47DF-85D7-21843A8513B1}"/>
              </a:ext>
            </a:extLst>
          </p:cNvPr>
          <p:cNvGrpSpPr/>
          <p:nvPr/>
        </p:nvGrpSpPr>
        <p:grpSpPr>
          <a:xfrm>
            <a:off x="10870469" y="1878712"/>
            <a:ext cx="967666" cy="504948"/>
            <a:chOff x="7154883" y="3500430"/>
            <a:chExt cx="967666" cy="504948"/>
          </a:xfrm>
        </p:grpSpPr>
        <p:cxnSp>
          <p:nvCxnSpPr>
            <p:cNvPr id="60" name="Gerader Verbinder 59">
              <a:extLst>
                <a:ext uri="{FF2B5EF4-FFF2-40B4-BE49-F238E27FC236}">
                  <a16:creationId xmlns:a16="http://schemas.microsoft.com/office/drawing/2014/main" id="{AA2A1440-ECC7-4C7C-B9A4-844E18A32B81}"/>
                </a:ext>
              </a:extLst>
            </p:cNvPr>
            <p:cNvCxnSpPr/>
            <p:nvPr/>
          </p:nvCxnSpPr>
          <p:spPr>
            <a:xfrm>
              <a:off x="7154883" y="3756100"/>
              <a:ext cx="180975"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1" name="Gerader Verbinder 60">
              <a:extLst>
                <a:ext uri="{FF2B5EF4-FFF2-40B4-BE49-F238E27FC236}">
                  <a16:creationId xmlns:a16="http://schemas.microsoft.com/office/drawing/2014/main" id="{BFF077F6-EFF7-4D7C-A4C1-81CF99298AD9}"/>
                </a:ext>
              </a:extLst>
            </p:cNvPr>
            <p:cNvCxnSpPr/>
            <p:nvPr/>
          </p:nvCxnSpPr>
          <p:spPr>
            <a:xfrm>
              <a:off x="7154883" y="3632276"/>
              <a:ext cx="180975"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2" name="Gerader Verbinder 61">
              <a:extLst>
                <a:ext uri="{FF2B5EF4-FFF2-40B4-BE49-F238E27FC236}">
                  <a16:creationId xmlns:a16="http://schemas.microsoft.com/office/drawing/2014/main" id="{CBF7C5EE-6658-4ADE-893D-2A9D4A12D478}"/>
                </a:ext>
              </a:extLst>
            </p:cNvPr>
            <p:cNvCxnSpPr>
              <a:cxnSpLocks/>
            </p:cNvCxnSpPr>
            <p:nvPr/>
          </p:nvCxnSpPr>
          <p:spPr>
            <a:xfrm flipV="1">
              <a:off x="7245370" y="386992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Gerader Verbinder 62">
              <a:extLst>
                <a:ext uri="{FF2B5EF4-FFF2-40B4-BE49-F238E27FC236}">
                  <a16:creationId xmlns:a16="http://schemas.microsoft.com/office/drawing/2014/main" id="{7AEA138D-912D-42BE-8688-8A35424FC19F}"/>
                </a:ext>
              </a:extLst>
            </p:cNvPr>
            <p:cNvCxnSpPr>
              <a:cxnSpLocks/>
            </p:cNvCxnSpPr>
            <p:nvPr/>
          </p:nvCxnSpPr>
          <p:spPr>
            <a:xfrm rot="5400000" flipV="1">
              <a:off x="7245370" y="386992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extfeld 63">
              <a:extLst>
                <a:ext uri="{FF2B5EF4-FFF2-40B4-BE49-F238E27FC236}">
                  <a16:creationId xmlns:a16="http://schemas.microsoft.com/office/drawing/2014/main" id="{3BB84C81-68DF-4049-8359-B4954D2E1812}"/>
                </a:ext>
              </a:extLst>
            </p:cNvPr>
            <p:cNvSpPr txBox="1"/>
            <p:nvPr/>
          </p:nvSpPr>
          <p:spPr>
            <a:xfrm>
              <a:off x="7293441" y="3631704"/>
              <a:ext cx="823253" cy="230832"/>
            </a:xfrm>
            <a:prstGeom prst="rect">
              <a:avLst/>
            </a:prstGeom>
            <a:noFill/>
          </p:spPr>
          <p:txBody>
            <a:bodyPr wrap="square" rtlCol="0">
              <a:spAutoFit/>
            </a:bodyPr>
            <a:lstStyle/>
            <a:p>
              <a:r>
                <a:rPr lang="de-DE" sz="900" err="1">
                  <a:solidFill>
                    <a:schemeClr val="accent4"/>
                  </a:solidFill>
                </a:rPr>
                <a:t>Ibrutinib</a:t>
              </a:r>
              <a:endParaRPr lang="de-DE" sz="900">
                <a:solidFill>
                  <a:schemeClr val="accent4"/>
                </a:solidFill>
              </a:endParaRPr>
            </a:p>
          </p:txBody>
        </p:sp>
        <p:sp>
          <p:nvSpPr>
            <p:cNvPr id="65" name="Textfeld 64">
              <a:extLst>
                <a:ext uri="{FF2B5EF4-FFF2-40B4-BE49-F238E27FC236}">
                  <a16:creationId xmlns:a16="http://schemas.microsoft.com/office/drawing/2014/main" id="{E7B88735-CE64-4971-804D-B097DB823855}"/>
                </a:ext>
              </a:extLst>
            </p:cNvPr>
            <p:cNvSpPr txBox="1"/>
            <p:nvPr/>
          </p:nvSpPr>
          <p:spPr>
            <a:xfrm>
              <a:off x="7291490" y="3500430"/>
              <a:ext cx="823253" cy="230832"/>
            </a:xfrm>
            <a:prstGeom prst="rect">
              <a:avLst/>
            </a:prstGeom>
            <a:noFill/>
          </p:spPr>
          <p:txBody>
            <a:bodyPr wrap="square" rtlCol="0">
              <a:spAutoFit/>
            </a:bodyPr>
            <a:lstStyle/>
            <a:p>
              <a:r>
                <a:rPr lang="de-DE" sz="900" err="1">
                  <a:solidFill>
                    <a:schemeClr val="accent5"/>
                  </a:solidFill>
                </a:rPr>
                <a:t>Zanubrutinib</a:t>
              </a:r>
              <a:endParaRPr lang="de-DE" sz="900">
                <a:solidFill>
                  <a:schemeClr val="accent5"/>
                </a:solidFill>
              </a:endParaRPr>
            </a:p>
          </p:txBody>
        </p:sp>
        <p:sp>
          <p:nvSpPr>
            <p:cNvPr id="66" name="Textfeld 65">
              <a:extLst>
                <a:ext uri="{FF2B5EF4-FFF2-40B4-BE49-F238E27FC236}">
                  <a16:creationId xmlns:a16="http://schemas.microsoft.com/office/drawing/2014/main" id="{F06DD11F-F632-40FD-830B-D0A5601FFE44}"/>
                </a:ext>
              </a:extLst>
            </p:cNvPr>
            <p:cNvSpPr txBox="1"/>
            <p:nvPr/>
          </p:nvSpPr>
          <p:spPr>
            <a:xfrm>
              <a:off x="7299296" y="3774546"/>
              <a:ext cx="823253" cy="230832"/>
            </a:xfrm>
            <a:prstGeom prst="rect">
              <a:avLst/>
            </a:prstGeom>
            <a:noFill/>
          </p:spPr>
          <p:txBody>
            <a:bodyPr wrap="square" rtlCol="0">
              <a:spAutoFit/>
            </a:bodyPr>
            <a:lstStyle/>
            <a:p>
              <a:r>
                <a:rPr lang="de-DE" sz="900" err="1"/>
                <a:t>Censored</a:t>
              </a:r>
              <a:endParaRPr lang="de-DE" sz="900"/>
            </a:p>
          </p:txBody>
        </p:sp>
      </p:grpSp>
      <p:sp>
        <p:nvSpPr>
          <p:cNvPr id="68" name="Textfeld 67">
            <a:extLst>
              <a:ext uri="{FF2B5EF4-FFF2-40B4-BE49-F238E27FC236}">
                <a16:creationId xmlns:a16="http://schemas.microsoft.com/office/drawing/2014/main" id="{BB04F5ED-16BE-4F99-A062-B746F78FC71E}"/>
              </a:ext>
            </a:extLst>
          </p:cNvPr>
          <p:cNvSpPr txBox="1"/>
          <p:nvPr/>
        </p:nvSpPr>
        <p:spPr>
          <a:xfrm>
            <a:off x="6619274" y="4621879"/>
            <a:ext cx="255198" cy="246221"/>
          </a:xfrm>
          <a:prstGeom prst="rect">
            <a:avLst/>
          </a:prstGeom>
          <a:noFill/>
        </p:spPr>
        <p:txBody>
          <a:bodyPr wrap="none" rtlCol="0">
            <a:spAutoFit/>
          </a:bodyPr>
          <a:lstStyle/>
          <a:p>
            <a:r>
              <a:rPr lang="de-DE" sz="1000"/>
              <a:t>0</a:t>
            </a:r>
          </a:p>
        </p:txBody>
      </p:sp>
      <p:sp>
        <p:nvSpPr>
          <p:cNvPr id="69" name="Textfeld 68">
            <a:extLst>
              <a:ext uri="{FF2B5EF4-FFF2-40B4-BE49-F238E27FC236}">
                <a16:creationId xmlns:a16="http://schemas.microsoft.com/office/drawing/2014/main" id="{4E7DBA2E-6C93-4E23-9E37-FD1207B72DD2}"/>
              </a:ext>
            </a:extLst>
          </p:cNvPr>
          <p:cNvSpPr txBox="1"/>
          <p:nvPr/>
        </p:nvSpPr>
        <p:spPr>
          <a:xfrm>
            <a:off x="6726917" y="4866782"/>
            <a:ext cx="255198" cy="246221"/>
          </a:xfrm>
          <a:prstGeom prst="rect">
            <a:avLst/>
          </a:prstGeom>
          <a:noFill/>
        </p:spPr>
        <p:txBody>
          <a:bodyPr wrap="none" rtlCol="0">
            <a:spAutoFit/>
          </a:bodyPr>
          <a:lstStyle/>
          <a:p>
            <a:r>
              <a:rPr lang="de-DE" sz="1000"/>
              <a:t>0</a:t>
            </a:r>
          </a:p>
        </p:txBody>
      </p:sp>
      <p:sp>
        <p:nvSpPr>
          <p:cNvPr id="70" name="Textfeld 69">
            <a:extLst>
              <a:ext uri="{FF2B5EF4-FFF2-40B4-BE49-F238E27FC236}">
                <a16:creationId xmlns:a16="http://schemas.microsoft.com/office/drawing/2014/main" id="{2AB7EDCB-1E9A-46A3-B457-E74AFF70A8F8}"/>
              </a:ext>
            </a:extLst>
          </p:cNvPr>
          <p:cNvSpPr txBox="1"/>
          <p:nvPr/>
        </p:nvSpPr>
        <p:spPr>
          <a:xfrm>
            <a:off x="6548742" y="4055141"/>
            <a:ext cx="325730" cy="246221"/>
          </a:xfrm>
          <a:prstGeom prst="rect">
            <a:avLst/>
          </a:prstGeom>
          <a:noFill/>
        </p:spPr>
        <p:txBody>
          <a:bodyPr wrap="none" rtlCol="0">
            <a:spAutoFit/>
          </a:bodyPr>
          <a:lstStyle/>
          <a:p>
            <a:r>
              <a:rPr lang="de-DE" sz="1000"/>
              <a:t>10</a:t>
            </a:r>
          </a:p>
        </p:txBody>
      </p:sp>
      <p:sp>
        <p:nvSpPr>
          <p:cNvPr id="71" name="Textfeld 70">
            <a:extLst>
              <a:ext uri="{FF2B5EF4-FFF2-40B4-BE49-F238E27FC236}">
                <a16:creationId xmlns:a16="http://schemas.microsoft.com/office/drawing/2014/main" id="{3B18B2B5-F0B1-4D04-B06C-52C6C1C2D819}"/>
              </a:ext>
            </a:extLst>
          </p:cNvPr>
          <p:cNvSpPr txBox="1"/>
          <p:nvPr/>
        </p:nvSpPr>
        <p:spPr>
          <a:xfrm>
            <a:off x="6548742" y="3491577"/>
            <a:ext cx="325730" cy="246221"/>
          </a:xfrm>
          <a:prstGeom prst="rect">
            <a:avLst/>
          </a:prstGeom>
          <a:noFill/>
        </p:spPr>
        <p:txBody>
          <a:bodyPr wrap="none" rtlCol="0">
            <a:spAutoFit/>
          </a:bodyPr>
          <a:lstStyle/>
          <a:p>
            <a:r>
              <a:rPr lang="de-DE" sz="1000"/>
              <a:t>20</a:t>
            </a:r>
          </a:p>
        </p:txBody>
      </p:sp>
      <p:sp>
        <p:nvSpPr>
          <p:cNvPr id="72" name="Textfeld 71">
            <a:extLst>
              <a:ext uri="{FF2B5EF4-FFF2-40B4-BE49-F238E27FC236}">
                <a16:creationId xmlns:a16="http://schemas.microsoft.com/office/drawing/2014/main" id="{8AF39DEB-D444-40D6-84B1-D59B95361872}"/>
              </a:ext>
            </a:extLst>
          </p:cNvPr>
          <p:cNvSpPr txBox="1"/>
          <p:nvPr/>
        </p:nvSpPr>
        <p:spPr>
          <a:xfrm>
            <a:off x="6548742" y="2925064"/>
            <a:ext cx="325730" cy="246221"/>
          </a:xfrm>
          <a:prstGeom prst="rect">
            <a:avLst/>
          </a:prstGeom>
          <a:noFill/>
        </p:spPr>
        <p:txBody>
          <a:bodyPr wrap="none" rtlCol="0">
            <a:spAutoFit/>
          </a:bodyPr>
          <a:lstStyle/>
          <a:p>
            <a:r>
              <a:rPr lang="de-DE" sz="1000"/>
              <a:t>30</a:t>
            </a:r>
          </a:p>
        </p:txBody>
      </p:sp>
      <p:sp>
        <p:nvSpPr>
          <p:cNvPr id="73" name="Textfeld 72">
            <a:extLst>
              <a:ext uri="{FF2B5EF4-FFF2-40B4-BE49-F238E27FC236}">
                <a16:creationId xmlns:a16="http://schemas.microsoft.com/office/drawing/2014/main" id="{939A7D4B-5CE7-458F-B946-FF614A28DEAE}"/>
              </a:ext>
            </a:extLst>
          </p:cNvPr>
          <p:cNvSpPr txBox="1"/>
          <p:nvPr/>
        </p:nvSpPr>
        <p:spPr>
          <a:xfrm>
            <a:off x="6548742" y="2358331"/>
            <a:ext cx="325730" cy="246221"/>
          </a:xfrm>
          <a:prstGeom prst="rect">
            <a:avLst/>
          </a:prstGeom>
          <a:noFill/>
        </p:spPr>
        <p:txBody>
          <a:bodyPr wrap="none" rtlCol="0">
            <a:spAutoFit/>
          </a:bodyPr>
          <a:lstStyle/>
          <a:p>
            <a:r>
              <a:rPr lang="de-DE" sz="1000"/>
              <a:t>40</a:t>
            </a:r>
          </a:p>
        </p:txBody>
      </p:sp>
      <p:sp>
        <p:nvSpPr>
          <p:cNvPr id="74" name="Textfeld 73">
            <a:extLst>
              <a:ext uri="{FF2B5EF4-FFF2-40B4-BE49-F238E27FC236}">
                <a16:creationId xmlns:a16="http://schemas.microsoft.com/office/drawing/2014/main" id="{E3225C75-838C-4C30-9F54-7DF910844B09}"/>
              </a:ext>
            </a:extLst>
          </p:cNvPr>
          <p:cNvSpPr txBox="1"/>
          <p:nvPr/>
        </p:nvSpPr>
        <p:spPr>
          <a:xfrm>
            <a:off x="6564001" y="1783691"/>
            <a:ext cx="325730" cy="246221"/>
          </a:xfrm>
          <a:prstGeom prst="rect">
            <a:avLst/>
          </a:prstGeom>
          <a:noFill/>
        </p:spPr>
        <p:txBody>
          <a:bodyPr wrap="none" rtlCol="0">
            <a:spAutoFit/>
          </a:bodyPr>
          <a:lstStyle/>
          <a:p>
            <a:r>
              <a:rPr lang="de-DE" sz="1000"/>
              <a:t>50</a:t>
            </a:r>
          </a:p>
        </p:txBody>
      </p:sp>
      <p:sp>
        <p:nvSpPr>
          <p:cNvPr id="75" name="Textfeld 74">
            <a:extLst>
              <a:ext uri="{FF2B5EF4-FFF2-40B4-BE49-F238E27FC236}">
                <a16:creationId xmlns:a16="http://schemas.microsoft.com/office/drawing/2014/main" id="{1A9FB77C-351F-408C-8759-640163CCF3CD}"/>
              </a:ext>
            </a:extLst>
          </p:cNvPr>
          <p:cNvSpPr txBox="1"/>
          <p:nvPr/>
        </p:nvSpPr>
        <p:spPr>
          <a:xfrm>
            <a:off x="7262602" y="4870955"/>
            <a:ext cx="255198" cy="246221"/>
          </a:xfrm>
          <a:prstGeom prst="rect">
            <a:avLst/>
          </a:prstGeom>
          <a:noFill/>
        </p:spPr>
        <p:txBody>
          <a:bodyPr wrap="none" rtlCol="0">
            <a:spAutoFit/>
          </a:bodyPr>
          <a:lstStyle/>
          <a:p>
            <a:r>
              <a:rPr lang="de-DE" sz="1000"/>
              <a:t>3</a:t>
            </a:r>
          </a:p>
        </p:txBody>
      </p:sp>
      <p:sp>
        <p:nvSpPr>
          <p:cNvPr id="76" name="Textfeld 75">
            <a:extLst>
              <a:ext uri="{FF2B5EF4-FFF2-40B4-BE49-F238E27FC236}">
                <a16:creationId xmlns:a16="http://schemas.microsoft.com/office/drawing/2014/main" id="{36E33AAF-4BFA-48BA-998B-06B6255BC3F7}"/>
              </a:ext>
            </a:extLst>
          </p:cNvPr>
          <p:cNvSpPr txBox="1"/>
          <p:nvPr/>
        </p:nvSpPr>
        <p:spPr>
          <a:xfrm>
            <a:off x="7785300" y="4870901"/>
            <a:ext cx="255198" cy="246221"/>
          </a:xfrm>
          <a:prstGeom prst="rect">
            <a:avLst/>
          </a:prstGeom>
          <a:noFill/>
        </p:spPr>
        <p:txBody>
          <a:bodyPr wrap="none" rtlCol="0">
            <a:spAutoFit/>
          </a:bodyPr>
          <a:lstStyle/>
          <a:p>
            <a:r>
              <a:rPr lang="de-DE" sz="1000"/>
              <a:t>6</a:t>
            </a:r>
          </a:p>
        </p:txBody>
      </p:sp>
      <p:sp>
        <p:nvSpPr>
          <p:cNvPr id="77" name="Textfeld 76">
            <a:extLst>
              <a:ext uri="{FF2B5EF4-FFF2-40B4-BE49-F238E27FC236}">
                <a16:creationId xmlns:a16="http://schemas.microsoft.com/office/drawing/2014/main" id="{FE1B7777-E305-48C5-BFA2-73AC75876AF6}"/>
              </a:ext>
            </a:extLst>
          </p:cNvPr>
          <p:cNvSpPr txBox="1"/>
          <p:nvPr/>
        </p:nvSpPr>
        <p:spPr>
          <a:xfrm>
            <a:off x="8316033" y="4879875"/>
            <a:ext cx="255198" cy="246221"/>
          </a:xfrm>
          <a:prstGeom prst="rect">
            <a:avLst/>
          </a:prstGeom>
          <a:noFill/>
        </p:spPr>
        <p:txBody>
          <a:bodyPr wrap="none" rtlCol="0">
            <a:spAutoFit/>
          </a:bodyPr>
          <a:lstStyle/>
          <a:p>
            <a:r>
              <a:rPr lang="de-DE" sz="1000"/>
              <a:t>9</a:t>
            </a:r>
          </a:p>
        </p:txBody>
      </p:sp>
      <p:sp>
        <p:nvSpPr>
          <p:cNvPr id="78" name="Textfeld 77">
            <a:extLst>
              <a:ext uri="{FF2B5EF4-FFF2-40B4-BE49-F238E27FC236}">
                <a16:creationId xmlns:a16="http://schemas.microsoft.com/office/drawing/2014/main" id="{933BF0FC-E165-432B-B696-8972E1EA8B9D}"/>
              </a:ext>
            </a:extLst>
          </p:cNvPr>
          <p:cNvSpPr txBox="1"/>
          <p:nvPr/>
        </p:nvSpPr>
        <p:spPr>
          <a:xfrm>
            <a:off x="8812860" y="4866782"/>
            <a:ext cx="325730" cy="246221"/>
          </a:xfrm>
          <a:prstGeom prst="rect">
            <a:avLst/>
          </a:prstGeom>
          <a:noFill/>
        </p:spPr>
        <p:txBody>
          <a:bodyPr wrap="none" rtlCol="0">
            <a:spAutoFit/>
          </a:bodyPr>
          <a:lstStyle/>
          <a:p>
            <a:r>
              <a:rPr lang="de-DE" sz="1000"/>
              <a:t>12</a:t>
            </a:r>
          </a:p>
        </p:txBody>
      </p:sp>
      <p:sp>
        <p:nvSpPr>
          <p:cNvPr id="79" name="Textfeld 78">
            <a:extLst>
              <a:ext uri="{FF2B5EF4-FFF2-40B4-BE49-F238E27FC236}">
                <a16:creationId xmlns:a16="http://schemas.microsoft.com/office/drawing/2014/main" id="{C7F31701-59F3-42E8-9BF2-9543F9039A87}"/>
              </a:ext>
            </a:extLst>
          </p:cNvPr>
          <p:cNvSpPr txBox="1"/>
          <p:nvPr/>
        </p:nvSpPr>
        <p:spPr>
          <a:xfrm>
            <a:off x="9346260" y="4872184"/>
            <a:ext cx="325730" cy="246221"/>
          </a:xfrm>
          <a:prstGeom prst="rect">
            <a:avLst/>
          </a:prstGeom>
          <a:noFill/>
        </p:spPr>
        <p:txBody>
          <a:bodyPr wrap="none" rtlCol="0">
            <a:spAutoFit/>
          </a:bodyPr>
          <a:lstStyle/>
          <a:p>
            <a:r>
              <a:rPr lang="de-DE" sz="1000"/>
              <a:t>15</a:t>
            </a:r>
          </a:p>
        </p:txBody>
      </p:sp>
      <p:sp>
        <p:nvSpPr>
          <p:cNvPr id="80" name="Textfeld 79">
            <a:extLst>
              <a:ext uri="{FF2B5EF4-FFF2-40B4-BE49-F238E27FC236}">
                <a16:creationId xmlns:a16="http://schemas.microsoft.com/office/drawing/2014/main" id="{FB2F555D-8F31-4D77-88E0-89EB58A922C8}"/>
              </a:ext>
            </a:extLst>
          </p:cNvPr>
          <p:cNvSpPr txBox="1"/>
          <p:nvPr/>
        </p:nvSpPr>
        <p:spPr>
          <a:xfrm>
            <a:off x="9874899" y="4878145"/>
            <a:ext cx="325730" cy="246221"/>
          </a:xfrm>
          <a:prstGeom prst="rect">
            <a:avLst/>
          </a:prstGeom>
          <a:noFill/>
        </p:spPr>
        <p:txBody>
          <a:bodyPr wrap="none" rtlCol="0">
            <a:spAutoFit/>
          </a:bodyPr>
          <a:lstStyle/>
          <a:p>
            <a:r>
              <a:rPr lang="de-DE" sz="1000"/>
              <a:t>18</a:t>
            </a:r>
          </a:p>
        </p:txBody>
      </p:sp>
      <p:sp>
        <p:nvSpPr>
          <p:cNvPr id="81" name="Textfeld 80">
            <a:extLst>
              <a:ext uri="{FF2B5EF4-FFF2-40B4-BE49-F238E27FC236}">
                <a16:creationId xmlns:a16="http://schemas.microsoft.com/office/drawing/2014/main" id="{F4A6974E-F7AD-416A-B7B3-4ACD9C698F53}"/>
              </a:ext>
            </a:extLst>
          </p:cNvPr>
          <p:cNvSpPr txBox="1"/>
          <p:nvPr/>
        </p:nvSpPr>
        <p:spPr>
          <a:xfrm>
            <a:off x="10402271" y="4869383"/>
            <a:ext cx="325730" cy="246221"/>
          </a:xfrm>
          <a:prstGeom prst="rect">
            <a:avLst/>
          </a:prstGeom>
          <a:noFill/>
        </p:spPr>
        <p:txBody>
          <a:bodyPr wrap="none" rtlCol="0">
            <a:spAutoFit/>
          </a:bodyPr>
          <a:lstStyle/>
          <a:p>
            <a:r>
              <a:rPr lang="de-DE" sz="1000"/>
              <a:t>21</a:t>
            </a:r>
          </a:p>
        </p:txBody>
      </p:sp>
      <p:sp>
        <p:nvSpPr>
          <p:cNvPr id="82" name="Textfeld 81">
            <a:extLst>
              <a:ext uri="{FF2B5EF4-FFF2-40B4-BE49-F238E27FC236}">
                <a16:creationId xmlns:a16="http://schemas.microsoft.com/office/drawing/2014/main" id="{7BA30653-66D7-4FC8-ADEE-63E513A3BBC3}"/>
              </a:ext>
            </a:extLst>
          </p:cNvPr>
          <p:cNvSpPr txBox="1"/>
          <p:nvPr/>
        </p:nvSpPr>
        <p:spPr>
          <a:xfrm>
            <a:off x="10943993" y="4874498"/>
            <a:ext cx="325730" cy="246221"/>
          </a:xfrm>
          <a:prstGeom prst="rect">
            <a:avLst/>
          </a:prstGeom>
          <a:noFill/>
        </p:spPr>
        <p:txBody>
          <a:bodyPr wrap="none" rtlCol="0">
            <a:spAutoFit/>
          </a:bodyPr>
          <a:lstStyle/>
          <a:p>
            <a:r>
              <a:rPr lang="de-DE" sz="1000"/>
              <a:t>24</a:t>
            </a:r>
          </a:p>
        </p:txBody>
      </p:sp>
      <p:sp>
        <p:nvSpPr>
          <p:cNvPr id="83" name="Textfeld 82">
            <a:extLst>
              <a:ext uri="{FF2B5EF4-FFF2-40B4-BE49-F238E27FC236}">
                <a16:creationId xmlns:a16="http://schemas.microsoft.com/office/drawing/2014/main" id="{63962A0C-27E2-41F5-8212-746E013796C6}"/>
              </a:ext>
            </a:extLst>
          </p:cNvPr>
          <p:cNvSpPr txBox="1"/>
          <p:nvPr/>
        </p:nvSpPr>
        <p:spPr>
          <a:xfrm>
            <a:off x="11471143" y="4879875"/>
            <a:ext cx="325730" cy="246221"/>
          </a:xfrm>
          <a:prstGeom prst="rect">
            <a:avLst/>
          </a:prstGeom>
          <a:noFill/>
        </p:spPr>
        <p:txBody>
          <a:bodyPr wrap="none" rtlCol="0">
            <a:spAutoFit/>
          </a:bodyPr>
          <a:lstStyle/>
          <a:p>
            <a:r>
              <a:rPr lang="de-DE" sz="1000"/>
              <a:t>27</a:t>
            </a:r>
          </a:p>
        </p:txBody>
      </p:sp>
      <p:sp>
        <p:nvSpPr>
          <p:cNvPr id="84" name="Textfeld 83">
            <a:extLst>
              <a:ext uri="{FF2B5EF4-FFF2-40B4-BE49-F238E27FC236}">
                <a16:creationId xmlns:a16="http://schemas.microsoft.com/office/drawing/2014/main" id="{F070E98C-53EF-43E0-8A9F-ADEA135CF4EE}"/>
              </a:ext>
            </a:extLst>
          </p:cNvPr>
          <p:cNvSpPr txBox="1"/>
          <p:nvPr/>
        </p:nvSpPr>
        <p:spPr>
          <a:xfrm rot="16200000">
            <a:off x="5476043" y="3210008"/>
            <a:ext cx="1914307" cy="261610"/>
          </a:xfrm>
          <a:prstGeom prst="rect">
            <a:avLst/>
          </a:prstGeom>
          <a:noFill/>
        </p:spPr>
        <p:txBody>
          <a:bodyPr wrap="none" rtlCol="0">
            <a:spAutoFit/>
          </a:bodyPr>
          <a:lstStyle/>
          <a:p>
            <a:r>
              <a:rPr lang="de-DE" sz="1100" b="1" err="1"/>
              <a:t>Cumulative</a:t>
            </a:r>
            <a:r>
              <a:rPr lang="de-DE" sz="1100" b="1"/>
              <a:t> Event Rate, %</a:t>
            </a:r>
          </a:p>
        </p:txBody>
      </p:sp>
      <p:sp>
        <p:nvSpPr>
          <p:cNvPr id="86" name="Freihandform: Form 85">
            <a:extLst>
              <a:ext uri="{FF2B5EF4-FFF2-40B4-BE49-F238E27FC236}">
                <a16:creationId xmlns:a16="http://schemas.microsoft.com/office/drawing/2014/main" id="{4552F08A-81B9-468B-A8DD-1388BDB613C8}"/>
              </a:ext>
            </a:extLst>
          </p:cNvPr>
          <p:cNvSpPr/>
          <p:nvPr/>
        </p:nvSpPr>
        <p:spPr>
          <a:xfrm>
            <a:off x="6867525" y="4098131"/>
            <a:ext cx="4562475" cy="640557"/>
          </a:xfrm>
          <a:custGeom>
            <a:avLst/>
            <a:gdLst>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4788 h 642938"/>
              <a:gd name="connsiteX30" fmla="*/ 1524000 w 4562475"/>
              <a:gd name="connsiteY30" fmla="*/ 180975 h 642938"/>
              <a:gd name="connsiteX31" fmla="*/ 1838325 w 4562475"/>
              <a:gd name="connsiteY31" fmla="*/ 180975 h 642938"/>
              <a:gd name="connsiteX32" fmla="*/ 1843088 w 4562475"/>
              <a:gd name="connsiteY32" fmla="*/ 147638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85725 h 642938"/>
              <a:gd name="connsiteX38" fmla="*/ 2328863 w 4562475"/>
              <a:gd name="connsiteY38" fmla="*/ 52388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4788 h 642938"/>
              <a:gd name="connsiteX30" fmla="*/ 1524000 w 4562475"/>
              <a:gd name="connsiteY30" fmla="*/ 180975 h 642938"/>
              <a:gd name="connsiteX31" fmla="*/ 1838325 w 4562475"/>
              <a:gd name="connsiteY31" fmla="*/ 180975 h 642938"/>
              <a:gd name="connsiteX32" fmla="*/ 1843088 w 4562475"/>
              <a:gd name="connsiteY32" fmla="*/ 147638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85725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4788 h 642938"/>
              <a:gd name="connsiteX30" fmla="*/ 1524000 w 4562475"/>
              <a:gd name="connsiteY30" fmla="*/ 180975 h 642938"/>
              <a:gd name="connsiteX31" fmla="*/ 1838325 w 4562475"/>
              <a:gd name="connsiteY31" fmla="*/ 180975 h 642938"/>
              <a:gd name="connsiteX32" fmla="*/ 1843088 w 4562475"/>
              <a:gd name="connsiteY32" fmla="*/ 147638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4788 h 642938"/>
              <a:gd name="connsiteX30" fmla="*/ 1524000 w 4562475"/>
              <a:gd name="connsiteY30" fmla="*/ 180975 h 642938"/>
              <a:gd name="connsiteX31" fmla="*/ 1838325 w 4562475"/>
              <a:gd name="connsiteY31" fmla="*/ 180975 h 642938"/>
              <a:gd name="connsiteX32" fmla="*/ 1843088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4788 h 642938"/>
              <a:gd name="connsiteX30" fmla="*/ 1524000 w 4562475"/>
              <a:gd name="connsiteY30" fmla="*/ 180975 h 642938"/>
              <a:gd name="connsiteX31" fmla="*/ 1838325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4788 h 642938"/>
              <a:gd name="connsiteX30" fmla="*/ 1524000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4788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4788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2093 w 4562475"/>
              <a:gd name="connsiteY29" fmla="*/ 209551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9551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9551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8 w 4562475"/>
              <a:gd name="connsiteY21" fmla="*/ 361950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9551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9170 w 4562475"/>
              <a:gd name="connsiteY21" fmla="*/ 357188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9551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9 w 4562475"/>
              <a:gd name="connsiteY21" fmla="*/ 357188 h 642938"/>
              <a:gd name="connsiteX22" fmla="*/ 966788 w 4562475"/>
              <a:gd name="connsiteY22" fmla="*/ 333375 h 642938"/>
              <a:gd name="connsiteX23" fmla="*/ 1395413 w 4562475"/>
              <a:gd name="connsiteY23" fmla="*/ 328613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9551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5763 h 642938"/>
              <a:gd name="connsiteX20" fmla="*/ 904875 w 4562475"/>
              <a:gd name="connsiteY20" fmla="*/ 357188 h 642938"/>
              <a:gd name="connsiteX21" fmla="*/ 966789 w 4562475"/>
              <a:gd name="connsiteY21" fmla="*/ 357188 h 642938"/>
              <a:gd name="connsiteX22" fmla="*/ 966788 w 4562475"/>
              <a:gd name="connsiteY22" fmla="*/ 333375 h 642938"/>
              <a:gd name="connsiteX23" fmla="*/ 1395413 w 4562475"/>
              <a:gd name="connsiteY23" fmla="*/ 333376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9551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38175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8144 h 642938"/>
              <a:gd name="connsiteX20" fmla="*/ 904875 w 4562475"/>
              <a:gd name="connsiteY20" fmla="*/ 357188 h 642938"/>
              <a:gd name="connsiteX21" fmla="*/ 966789 w 4562475"/>
              <a:gd name="connsiteY21" fmla="*/ 357188 h 642938"/>
              <a:gd name="connsiteX22" fmla="*/ 966788 w 4562475"/>
              <a:gd name="connsiteY22" fmla="*/ 333375 h 642938"/>
              <a:gd name="connsiteX23" fmla="*/ 1395413 w 4562475"/>
              <a:gd name="connsiteY23" fmla="*/ 333376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9551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42937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61975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8144 h 642938"/>
              <a:gd name="connsiteX20" fmla="*/ 904875 w 4562475"/>
              <a:gd name="connsiteY20" fmla="*/ 357188 h 642938"/>
              <a:gd name="connsiteX21" fmla="*/ 966789 w 4562475"/>
              <a:gd name="connsiteY21" fmla="*/ 357188 h 642938"/>
              <a:gd name="connsiteX22" fmla="*/ 966788 w 4562475"/>
              <a:gd name="connsiteY22" fmla="*/ 333375 h 642938"/>
              <a:gd name="connsiteX23" fmla="*/ 1395413 w 4562475"/>
              <a:gd name="connsiteY23" fmla="*/ 333376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9551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42937 h 642938"/>
              <a:gd name="connsiteX1" fmla="*/ 128588 w 4562475"/>
              <a:gd name="connsiteY1" fmla="*/ 642938 h 642938"/>
              <a:gd name="connsiteX2" fmla="*/ 128588 w 4562475"/>
              <a:gd name="connsiteY2" fmla="*/ 614363 h 642938"/>
              <a:gd name="connsiteX3" fmla="*/ 147638 w 4562475"/>
              <a:gd name="connsiteY3" fmla="*/ 614363 h 642938"/>
              <a:gd name="connsiteX4" fmla="*/ 147638 w 4562475"/>
              <a:gd name="connsiteY4" fmla="*/ 590550 h 642938"/>
              <a:gd name="connsiteX5" fmla="*/ 190500 w 4562475"/>
              <a:gd name="connsiteY5" fmla="*/ 590550 h 642938"/>
              <a:gd name="connsiteX6" fmla="*/ 190500 w 4562475"/>
              <a:gd name="connsiteY6" fmla="*/ 557213 h 642938"/>
              <a:gd name="connsiteX7" fmla="*/ 328613 w 4562475"/>
              <a:gd name="connsiteY7" fmla="*/ 557213 h 642938"/>
              <a:gd name="connsiteX8" fmla="*/ 328613 w 4562475"/>
              <a:gd name="connsiteY8" fmla="*/ 533400 h 642938"/>
              <a:gd name="connsiteX9" fmla="*/ 338138 w 4562475"/>
              <a:gd name="connsiteY9" fmla="*/ 533400 h 642938"/>
              <a:gd name="connsiteX10" fmla="*/ 338138 w 4562475"/>
              <a:gd name="connsiteY10" fmla="*/ 500063 h 642938"/>
              <a:gd name="connsiteX11" fmla="*/ 347663 w 4562475"/>
              <a:gd name="connsiteY11" fmla="*/ 500063 h 642938"/>
              <a:gd name="connsiteX12" fmla="*/ 347663 w 4562475"/>
              <a:gd name="connsiteY12" fmla="*/ 476250 h 642938"/>
              <a:gd name="connsiteX13" fmla="*/ 423863 w 4562475"/>
              <a:gd name="connsiteY13" fmla="*/ 476250 h 642938"/>
              <a:gd name="connsiteX14" fmla="*/ 423863 w 4562475"/>
              <a:gd name="connsiteY14" fmla="*/ 442913 h 642938"/>
              <a:gd name="connsiteX15" fmla="*/ 509588 w 4562475"/>
              <a:gd name="connsiteY15" fmla="*/ 442913 h 642938"/>
              <a:gd name="connsiteX16" fmla="*/ 514350 w 4562475"/>
              <a:gd name="connsiteY16" fmla="*/ 423863 h 642938"/>
              <a:gd name="connsiteX17" fmla="*/ 638175 w 4562475"/>
              <a:gd name="connsiteY17" fmla="*/ 423863 h 642938"/>
              <a:gd name="connsiteX18" fmla="*/ 638175 w 4562475"/>
              <a:gd name="connsiteY18" fmla="*/ 390525 h 642938"/>
              <a:gd name="connsiteX19" fmla="*/ 904875 w 4562475"/>
              <a:gd name="connsiteY19" fmla="*/ 388144 h 642938"/>
              <a:gd name="connsiteX20" fmla="*/ 904875 w 4562475"/>
              <a:gd name="connsiteY20" fmla="*/ 357188 h 642938"/>
              <a:gd name="connsiteX21" fmla="*/ 966789 w 4562475"/>
              <a:gd name="connsiteY21" fmla="*/ 357188 h 642938"/>
              <a:gd name="connsiteX22" fmla="*/ 966788 w 4562475"/>
              <a:gd name="connsiteY22" fmla="*/ 333375 h 642938"/>
              <a:gd name="connsiteX23" fmla="*/ 1395413 w 4562475"/>
              <a:gd name="connsiteY23" fmla="*/ 333376 h 642938"/>
              <a:gd name="connsiteX24" fmla="*/ 1395413 w 4562475"/>
              <a:gd name="connsiteY24" fmla="*/ 276225 h 642938"/>
              <a:gd name="connsiteX25" fmla="*/ 1419225 w 4562475"/>
              <a:gd name="connsiteY25" fmla="*/ 276225 h 642938"/>
              <a:gd name="connsiteX26" fmla="*/ 1419225 w 4562475"/>
              <a:gd name="connsiteY26" fmla="*/ 238125 h 642938"/>
              <a:gd name="connsiteX27" fmla="*/ 1471613 w 4562475"/>
              <a:gd name="connsiteY27" fmla="*/ 238125 h 642938"/>
              <a:gd name="connsiteX28" fmla="*/ 1471613 w 4562475"/>
              <a:gd name="connsiteY28" fmla="*/ 209550 h 642938"/>
              <a:gd name="connsiteX29" fmla="*/ 1514475 w 4562475"/>
              <a:gd name="connsiteY29" fmla="*/ 209551 h 642938"/>
              <a:gd name="connsiteX30" fmla="*/ 1514475 w 4562475"/>
              <a:gd name="connsiteY30" fmla="*/ 180975 h 642938"/>
              <a:gd name="connsiteX31" fmla="*/ 1835944 w 4562475"/>
              <a:gd name="connsiteY31" fmla="*/ 180975 h 642938"/>
              <a:gd name="connsiteX32" fmla="*/ 1835944 w 4562475"/>
              <a:gd name="connsiteY32" fmla="*/ 145257 h 642938"/>
              <a:gd name="connsiteX33" fmla="*/ 1914525 w 4562475"/>
              <a:gd name="connsiteY33" fmla="*/ 142875 h 642938"/>
              <a:gd name="connsiteX34" fmla="*/ 1914525 w 4562475"/>
              <a:gd name="connsiteY34" fmla="*/ 114300 h 642938"/>
              <a:gd name="connsiteX35" fmla="*/ 1947863 w 4562475"/>
              <a:gd name="connsiteY35" fmla="*/ 114300 h 642938"/>
              <a:gd name="connsiteX36" fmla="*/ 1947863 w 4562475"/>
              <a:gd name="connsiteY36" fmla="*/ 90488 h 642938"/>
              <a:gd name="connsiteX37" fmla="*/ 2328863 w 4562475"/>
              <a:gd name="connsiteY37" fmla="*/ 90487 h 642938"/>
              <a:gd name="connsiteX38" fmla="*/ 2328863 w 4562475"/>
              <a:gd name="connsiteY38" fmla="*/ 45244 h 642938"/>
              <a:gd name="connsiteX39" fmla="*/ 2438400 w 4562475"/>
              <a:gd name="connsiteY39" fmla="*/ 47625 h 642938"/>
              <a:gd name="connsiteX40" fmla="*/ 2438400 w 4562475"/>
              <a:gd name="connsiteY40" fmla="*/ 4763 h 642938"/>
              <a:gd name="connsiteX41" fmla="*/ 4562475 w 4562475"/>
              <a:gd name="connsiteY41" fmla="*/ 0 h 642938"/>
              <a:gd name="connsiteX0" fmla="*/ 0 w 4562475"/>
              <a:gd name="connsiteY0" fmla="*/ 640556 h 640557"/>
              <a:gd name="connsiteX1" fmla="*/ 128588 w 4562475"/>
              <a:gd name="connsiteY1" fmla="*/ 640557 h 640557"/>
              <a:gd name="connsiteX2" fmla="*/ 128588 w 4562475"/>
              <a:gd name="connsiteY2" fmla="*/ 611982 h 640557"/>
              <a:gd name="connsiteX3" fmla="*/ 147638 w 4562475"/>
              <a:gd name="connsiteY3" fmla="*/ 611982 h 640557"/>
              <a:gd name="connsiteX4" fmla="*/ 147638 w 4562475"/>
              <a:gd name="connsiteY4" fmla="*/ 588169 h 640557"/>
              <a:gd name="connsiteX5" fmla="*/ 190500 w 4562475"/>
              <a:gd name="connsiteY5" fmla="*/ 588169 h 640557"/>
              <a:gd name="connsiteX6" fmla="*/ 190500 w 4562475"/>
              <a:gd name="connsiteY6" fmla="*/ 554832 h 640557"/>
              <a:gd name="connsiteX7" fmla="*/ 328613 w 4562475"/>
              <a:gd name="connsiteY7" fmla="*/ 554832 h 640557"/>
              <a:gd name="connsiteX8" fmla="*/ 328613 w 4562475"/>
              <a:gd name="connsiteY8" fmla="*/ 531019 h 640557"/>
              <a:gd name="connsiteX9" fmla="*/ 338138 w 4562475"/>
              <a:gd name="connsiteY9" fmla="*/ 531019 h 640557"/>
              <a:gd name="connsiteX10" fmla="*/ 338138 w 4562475"/>
              <a:gd name="connsiteY10" fmla="*/ 497682 h 640557"/>
              <a:gd name="connsiteX11" fmla="*/ 347663 w 4562475"/>
              <a:gd name="connsiteY11" fmla="*/ 497682 h 640557"/>
              <a:gd name="connsiteX12" fmla="*/ 347663 w 4562475"/>
              <a:gd name="connsiteY12" fmla="*/ 473869 h 640557"/>
              <a:gd name="connsiteX13" fmla="*/ 423863 w 4562475"/>
              <a:gd name="connsiteY13" fmla="*/ 473869 h 640557"/>
              <a:gd name="connsiteX14" fmla="*/ 423863 w 4562475"/>
              <a:gd name="connsiteY14" fmla="*/ 440532 h 640557"/>
              <a:gd name="connsiteX15" fmla="*/ 509588 w 4562475"/>
              <a:gd name="connsiteY15" fmla="*/ 440532 h 640557"/>
              <a:gd name="connsiteX16" fmla="*/ 514350 w 4562475"/>
              <a:gd name="connsiteY16" fmla="*/ 421482 h 640557"/>
              <a:gd name="connsiteX17" fmla="*/ 638175 w 4562475"/>
              <a:gd name="connsiteY17" fmla="*/ 421482 h 640557"/>
              <a:gd name="connsiteX18" fmla="*/ 638175 w 4562475"/>
              <a:gd name="connsiteY18" fmla="*/ 388144 h 640557"/>
              <a:gd name="connsiteX19" fmla="*/ 904875 w 4562475"/>
              <a:gd name="connsiteY19" fmla="*/ 385763 h 640557"/>
              <a:gd name="connsiteX20" fmla="*/ 904875 w 4562475"/>
              <a:gd name="connsiteY20" fmla="*/ 354807 h 640557"/>
              <a:gd name="connsiteX21" fmla="*/ 966789 w 4562475"/>
              <a:gd name="connsiteY21" fmla="*/ 354807 h 640557"/>
              <a:gd name="connsiteX22" fmla="*/ 966788 w 4562475"/>
              <a:gd name="connsiteY22" fmla="*/ 330994 h 640557"/>
              <a:gd name="connsiteX23" fmla="*/ 1395413 w 4562475"/>
              <a:gd name="connsiteY23" fmla="*/ 330995 h 640557"/>
              <a:gd name="connsiteX24" fmla="*/ 1395413 w 4562475"/>
              <a:gd name="connsiteY24" fmla="*/ 273844 h 640557"/>
              <a:gd name="connsiteX25" fmla="*/ 1419225 w 4562475"/>
              <a:gd name="connsiteY25" fmla="*/ 273844 h 640557"/>
              <a:gd name="connsiteX26" fmla="*/ 1419225 w 4562475"/>
              <a:gd name="connsiteY26" fmla="*/ 235744 h 640557"/>
              <a:gd name="connsiteX27" fmla="*/ 1471613 w 4562475"/>
              <a:gd name="connsiteY27" fmla="*/ 235744 h 640557"/>
              <a:gd name="connsiteX28" fmla="*/ 1471613 w 4562475"/>
              <a:gd name="connsiteY28" fmla="*/ 207169 h 640557"/>
              <a:gd name="connsiteX29" fmla="*/ 1514475 w 4562475"/>
              <a:gd name="connsiteY29" fmla="*/ 207170 h 640557"/>
              <a:gd name="connsiteX30" fmla="*/ 1514475 w 4562475"/>
              <a:gd name="connsiteY30" fmla="*/ 178594 h 640557"/>
              <a:gd name="connsiteX31" fmla="*/ 1835944 w 4562475"/>
              <a:gd name="connsiteY31" fmla="*/ 178594 h 640557"/>
              <a:gd name="connsiteX32" fmla="*/ 1835944 w 4562475"/>
              <a:gd name="connsiteY32" fmla="*/ 142876 h 640557"/>
              <a:gd name="connsiteX33" fmla="*/ 1914525 w 4562475"/>
              <a:gd name="connsiteY33" fmla="*/ 140494 h 640557"/>
              <a:gd name="connsiteX34" fmla="*/ 1914525 w 4562475"/>
              <a:gd name="connsiteY34" fmla="*/ 111919 h 640557"/>
              <a:gd name="connsiteX35" fmla="*/ 1947863 w 4562475"/>
              <a:gd name="connsiteY35" fmla="*/ 111919 h 640557"/>
              <a:gd name="connsiteX36" fmla="*/ 1947863 w 4562475"/>
              <a:gd name="connsiteY36" fmla="*/ 88107 h 640557"/>
              <a:gd name="connsiteX37" fmla="*/ 2328863 w 4562475"/>
              <a:gd name="connsiteY37" fmla="*/ 88106 h 640557"/>
              <a:gd name="connsiteX38" fmla="*/ 2328863 w 4562475"/>
              <a:gd name="connsiteY38" fmla="*/ 42863 h 640557"/>
              <a:gd name="connsiteX39" fmla="*/ 2438400 w 4562475"/>
              <a:gd name="connsiteY39" fmla="*/ 45244 h 640557"/>
              <a:gd name="connsiteX40" fmla="*/ 2438400 w 4562475"/>
              <a:gd name="connsiteY40" fmla="*/ 2382 h 640557"/>
              <a:gd name="connsiteX41" fmla="*/ 4562475 w 4562475"/>
              <a:gd name="connsiteY41" fmla="*/ 0 h 640557"/>
              <a:gd name="connsiteX0" fmla="*/ 0 w 4562475"/>
              <a:gd name="connsiteY0" fmla="*/ 640556 h 640557"/>
              <a:gd name="connsiteX1" fmla="*/ 128588 w 4562475"/>
              <a:gd name="connsiteY1" fmla="*/ 640557 h 640557"/>
              <a:gd name="connsiteX2" fmla="*/ 128588 w 4562475"/>
              <a:gd name="connsiteY2" fmla="*/ 611982 h 640557"/>
              <a:gd name="connsiteX3" fmla="*/ 147638 w 4562475"/>
              <a:gd name="connsiteY3" fmla="*/ 611982 h 640557"/>
              <a:gd name="connsiteX4" fmla="*/ 147638 w 4562475"/>
              <a:gd name="connsiteY4" fmla="*/ 588169 h 640557"/>
              <a:gd name="connsiteX5" fmla="*/ 190500 w 4562475"/>
              <a:gd name="connsiteY5" fmla="*/ 588169 h 640557"/>
              <a:gd name="connsiteX6" fmla="*/ 190500 w 4562475"/>
              <a:gd name="connsiteY6" fmla="*/ 554832 h 640557"/>
              <a:gd name="connsiteX7" fmla="*/ 328613 w 4562475"/>
              <a:gd name="connsiteY7" fmla="*/ 554832 h 640557"/>
              <a:gd name="connsiteX8" fmla="*/ 328613 w 4562475"/>
              <a:gd name="connsiteY8" fmla="*/ 531019 h 640557"/>
              <a:gd name="connsiteX9" fmla="*/ 338138 w 4562475"/>
              <a:gd name="connsiteY9" fmla="*/ 531019 h 640557"/>
              <a:gd name="connsiteX10" fmla="*/ 338138 w 4562475"/>
              <a:gd name="connsiteY10" fmla="*/ 497682 h 640557"/>
              <a:gd name="connsiteX11" fmla="*/ 347663 w 4562475"/>
              <a:gd name="connsiteY11" fmla="*/ 497682 h 640557"/>
              <a:gd name="connsiteX12" fmla="*/ 347663 w 4562475"/>
              <a:gd name="connsiteY12" fmla="*/ 473869 h 640557"/>
              <a:gd name="connsiteX13" fmla="*/ 423863 w 4562475"/>
              <a:gd name="connsiteY13" fmla="*/ 473869 h 640557"/>
              <a:gd name="connsiteX14" fmla="*/ 423863 w 4562475"/>
              <a:gd name="connsiteY14" fmla="*/ 440532 h 640557"/>
              <a:gd name="connsiteX15" fmla="*/ 509588 w 4562475"/>
              <a:gd name="connsiteY15" fmla="*/ 440532 h 640557"/>
              <a:gd name="connsiteX16" fmla="*/ 509588 w 4562475"/>
              <a:gd name="connsiteY16" fmla="*/ 421482 h 640557"/>
              <a:gd name="connsiteX17" fmla="*/ 638175 w 4562475"/>
              <a:gd name="connsiteY17" fmla="*/ 421482 h 640557"/>
              <a:gd name="connsiteX18" fmla="*/ 638175 w 4562475"/>
              <a:gd name="connsiteY18" fmla="*/ 388144 h 640557"/>
              <a:gd name="connsiteX19" fmla="*/ 904875 w 4562475"/>
              <a:gd name="connsiteY19" fmla="*/ 385763 h 640557"/>
              <a:gd name="connsiteX20" fmla="*/ 904875 w 4562475"/>
              <a:gd name="connsiteY20" fmla="*/ 354807 h 640557"/>
              <a:gd name="connsiteX21" fmla="*/ 966789 w 4562475"/>
              <a:gd name="connsiteY21" fmla="*/ 354807 h 640557"/>
              <a:gd name="connsiteX22" fmla="*/ 966788 w 4562475"/>
              <a:gd name="connsiteY22" fmla="*/ 330994 h 640557"/>
              <a:gd name="connsiteX23" fmla="*/ 1395413 w 4562475"/>
              <a:gd name="connsiteY23" fmla="*/ 330995 h 640557"/>
              <a:gd name="connsiteX24" fmla="*/ 1395413 w 4562475"/>
              <a:gd name="connsiteY24" fmla="*/ 273844 h 640557"/>
              <a:gd name="connsiteX25" fmla="*/ 1419225 w 4562475"/>
              <a:gd name="connsiteY25" fmla="*/ 273844 h 640557"/>
              <a:gd name="connsiteX26" fmla="*/ 1419225 w 4562475"/>
              <a:gd name="connsiteY26" fmla="*/ 235744 h 640557"/>
              <a:gd name="connsiteX27" fmla="*/ 1471613 w 4562475"/>
              <a:gd name="connsiteY27" fmla="*/ 235744 h 640557"/>
              <a:gd name="connsiteX28" fmla="*/ 1471613 w 4562475"/>
              <a:gd name="connsiteY28" fmla="*/ 207169 h 640557"/>
              <a:gd name="connsiteX29" fmla="*/ 1514475 w 4562475"/>
              <a:gd name="connsiteY29" fmla="*/ 207170 h 640557"/>
              <a:gd name="connsiteX30" fmla="*/ 1514475 w 4562475"/>
              <a:gd name="connsiteY30" fmla="*/ 178594 h 640557"/>
              <a:gd name="connsiteX31" fmla="*/ 1835944 w 4562475"/>
              <a:gd name="connsiteY31" fmla="*/ 178594 h 640557"/>
              <a:gd name="connsiteX32" fmla="*/ 1835944 w 4562475"/>
              <a:gd name="connsiteY32" fmla="*/ 142876 h 640557"/>
              <a:gd name="connsiteX33" fmla="*/ 1914525 w 4562475"/>
              <a:gd name="connsiteY33" fmla="*/ 140494 h 640557"/>
              <a:gd name="connsiteX34" fmla="*/ 1914525 w 4562475"/>
              <a:gd name="connsiteY34" fmla="*/ 111919 h 640557"/>
              <a:gd name="connsiteX35" fmla="*/ 1947863 w 4562475"/>
              <a:gd name="connsiteY35" fmla="*/ 111919 h 640557"/>
              <a:gd name="connsiteX36" fmla="*/ 1947863 w 4562475"/>
              <a:gd name="connsiteY36" fmla="*/ 88107 h 640557"/>
              <a:gd name="connsiteX37" fmla="*/ 2328863 w 4562475"/>
              <a:gd name="connsiteY37" fmla="*/ 88106 h 640557"/>
              <a:gd name="connsiteX38" fmla="*/ 2328863 w 4562475"/>
              <a:gd name="connsiteY38" fmla="*/ 42863 h 640557"/>
              <a:gd name="connsiteX39" fmla="*/ 2438400 w 4562475"/>
              <a:gd name="connsiteY39" fmla="*/ 45244 h 640557"/>
              <a:gd name="connsiteX40" fmla="*/ 2438400 w 4562475"/>
              <a:gd name="connsiteY40" fmla="*/ 2382 h 640557"/>
              <a:gd name="connsiteX41" fmla="*/ 4562475 w 4562475"/>
              <a:gd name="connsiteY41" fmla="*/ 0 h 6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562475" h="640557">
                <a:moveTo>
                  <a:pt x="0" y="640556"/>
                </a:moveTo>
                <a:lnTo>
                  <a:pt x="128588" y="640557"/>
                </a:lnTo>
                <a:lnTo>
                  <a:pt x="128588" y="611982"/>
                </a:lnTo>
                <a:lnTo>
                  <a:pt x="147638" y="611982"/>
                </a:lnTo>
                <a:lnTo>
                  <a:pt x="147638" y="588169"/>
                </a:lnTo>
                <a:lnTo>
                  <a:pt x="190500" y="588169"/>
                </a:lnTo>
                <a:lnTo>
                  <a:pt x="190500" y="554832"/>
                </a:lnTo>
                <a:lnTo>
                  <a:pt x="328613" y="554832"/>
                </a:lnTo>
                <a:lnTo>
                  <a:pt x="328613" y="531019"/>
                </a:lnTo>
                <a:lnTo>
                  <a:pt x="338138" y="531019"/>
                </a:lnTo>
                <a:lnTo>
                  <a:pt x="338138" y="497682"/>
                </a:lnTo>
                <a:lnTo>
                  <a:pt x="347663" y="497682"/>
                </a:lnTo>
                <a:lnTo>
                  <a:pt x="347663" y="473869"/>
                </a:lnTo>
                <a:lnTo>
                  <a:pt x="423863" y="473869"/>
                </a:lnTo>
                <a:lnTo>
                  <a:pt x="423863" y="440532"/>
                </a:lnTo>
                <a:lnTo>
                  <a:pt x="509588" y="440532"/>
                </a:lnTo>
                <a:lnTo>
                  <a:pt x="509588" y="421482"/>
                </a:lnTo>
                <a:lnTo>
                  <a:pt x="638175" y="421482"/>
                </a:lnTo>
                <a:lnTo>
                  <a:pt x="638175" y="388144"/>
                </a:lnTo>
                <a:lnTo>
                  <a:pt x="904875" y="385763"/>
                </a:lnTo>
                <a:lnTo>
                  <a:pt x="904875" y="354807"/>
                </a:lnTo>
                <a:lnTo>
                  <a:pt x="966789" y="354807"/>
                </a:lnTo>
                <a:cubicBezTo>
                  <a:pt x="966789" y="346869"/>
                  <a:pt x="966788" y="338932"/>
                  <a:pt x="966788" y="330994"/>
                </a:cubicBezTo>
                <a:lnTo>
                  <a:pt x="1395413" y="330995"/>
                </a:lnTo>
                <a:lnTo>
                  <a:pt x="1395413" y="273844"/>
                </a:lnTo>
                <a:lnTo>
                  <a:pt x="1419225" y="273844"/>
                </a:lnTo>
                <a:lnTo>
                  <a:pt x="1419225" y="235744"/>
                </a:lnTo>
                <a:lnTo>
                  <a:pt x="1471613" y="235744"/>
                </a:lnTo>
                <a:lnTo>
                  <a:pt x="1471613" y="207169"/>
                </a:lnTo>
                <a:lnTo>
                  <a:pt x="1514475" y="207170"/>
                </a:lnTo>
                <a:lnTo>
                  <a:pt x="1514475" y="178594"/>
                </a:lnTo>
                <a:lnTo>
                  <a:pt x="1835944" y="178594"/>
                </a:lnTo>
                <a:lnTo>
                  <a:pt x="1835944" y="142876"/>
                </a:lnTo>
                <a:lnTo>
                  <a:pt x="1914525" y="140494"/>
                </a:lnTo>
                <a:lnTo>
                  <a:pt x="1914525" y="111919"/>
                </a:lnTo>
                <a:lnTo>
                  <a:pt x="1947863" y="111919"/>
                </a:lnTo>
                <a:lnTo>
                  <a:pt x="1947863" y="88107"/>
                </a:lnTo>
                <a:lnTo>
                  <a:pt x="2328863" y="88106"/>
                </a:lnTo>
                <a:lnTo>
                  <a:pt x="2328863" y="42863"/>
                </a:lnTo>
                <a:lnTo>
                  <a:pt x="2438400" y="45244"/>
                </a:lnTo>
                <a:lnTo>
                  <a:pt x="2438400" y="2382"/>
                </a:lnTo>
                <a:lnTo>
                  <a:pt x="4562475" y="0"/>
                </a:lnTo>
              </a:path>
            </a:pathLst>
          </a:cu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5" name="Freihandform: Form 84">
            <a:extLst>
              <a:ext uri="{FF2B5EF4-FFF2-40B4-BE49-F238E27FC236}">
                <a16:creationId xmlns:a16="http://schemas.microsoft.com/office/drawing/2014/main" id="{80C3F7D4-75D0-4FAF-8B27-97A2FADA37C9}"/>
              </a:ext>
            </a:extLst>
          </p:cNvPr>
          <p:cNvSpPr/>
          <p:nvPr/>
        </p:nvSpPr>
        <p:spPr>
          <a:xfrm>
            <a:off x="6860381" y="4581526"/>
            <a:ext cx="4060030" cy="154783"/>
          </a:xfrm>
          <a:custGeom>
            <a:avLst/>
            <a:gdLst>
              <a:gd name="connsiteX0" fmla="*/ 0 w 4057650"/>
              <a:gd name="connsiteY0" fmla="*/ 157163 h 157163"/>
              <a:gd name="connsiteX1" fmla="*/ 142875 w 4057650"/>
              <a:gd name="connsiteY1" fmla="*/ 128588 h 157163"/>
              <a:gd name="connsiteX2" fmla="*/ 142875 w 4057650"/>
              <a:gd name="connsiteY2" fmla="*/ 100013 h 157163"/>
              <a:gd name="connsiteX3" fmla="*/ 709612 w 4057650"/>
              <a:gd name="connsiteY3" fmla="*/ 100013 h 157163"/>
              <a:gd name="connsiteX4" fmla="*/ 714375 w 4057650"/>
              <a:gd name="connsiteY4" fmla="*/ 66675 h 157163"/>
              <a:gd name="connsiteX5" fmla="*/ 1457325 w 4057650"/>
              <a:gd name="connsiteY5" fmla="*/ 66675 h 157163"/>
              <a:gd name="connsiteX6" fmla="*/ 1457325 w 4057650"/>
              <a:gd name="connsiteY6" fmla="*/ 42863 h 157163"/>
              <a:gd name="connsiteX7" fmla="*/ 2457450 w 4057650"/>
              <a:gd name="connsiteY7" fmla="*/ 42863 h 157163"/>
              <a:gd name="connsiteX8" fmla="*/ 2457450 w 4057650"/>
              <a:gd name="connsiteY8" fmla="*/ 4763 h 157163"/>
              <a:gd name="connsiteX9" fmla="*/ 4057650 w 4057650"/>
              <a:gd name="connsiteY9" fmla="*/ 0 h 157163"/>
              <a:gd name="connsiteX0" fmla="*/ 0 w 4057650"/>
              <a:gd name="connsiteY0" fmla="*/ 157163 h 157163"/>
              <a:gd name="connsiteX1" fmla="*/ 142875 w 4057650"/>
              <a:gd name="connsiteY1" fmla="*/ 128588 h 157163"/>
              <a:gd name="connsiteX2" fmla="*/ 142875 w 4057650"/>
              <a:gd name="connsiteY2" fmla="*/ 100013 h 157163"/>
              <a:gd name="connsiteX3" fmla="*/ 709612 w 4057650"/>
              <a:gd name="connsiteY3" fmla="*/ 100013 h 157163"/>
              <a:gd name="connsiteX4" fmla="*/ 711994 w 4057650"/>
              <a:gd name="connsiteY4" fmla="*/ 66675 h 157163"/>
              <a:gd name="connsiteX5" fmla="*/ 1457325 w 4057650"/>
              <a:gd name="connsiteY5" fmla="*/ 66675 h 157163"/>
              <a:gd name="connsiteX6" fmla="*/ 1457325 w 4057650"/>
              <a:gd name="connsiteY6" fmla="*/ 42863 h 157163"/>
              <a:gd name="connsiteX7" fmla="*/ 2457450 w 4057650"/>
              <a:gd name="connsiteY7" fmla="*/ 42863 h 157163"/>
              <a:gd name="connsiteX8" fmla="*/ 2457450 w 4057650"/>
              <a:gd name="connsiteY8" fmla="*/ 4763 h 157163"/>
              <a:gd name="connsiteX9" fmla="*/ 4057650 w 4057650"/>
              <a:gd name="connsiteY9" fmla="*/ 0 h 157163"/>
              <a:gd name="connsiteX0" fmla="*/ 0 w 4057650"/>
              <a:gd name="connsiteY0" fmla="*/ 157163 h 157163"/>
              <a:gd name="connsiteX1" fmla="*/ 142875 w 4057650"/>
              <a:gd name="connsiteY1" fmla="*/ 128588 h 157163"/>
              <a:gd name="connsiteX2" fmla="*/ 142875 w 4057650"/>
              <a:gd name="connsiteY2" fmla="*/ 100013 h 157163"/>
              <a:gd name="connsiteX3" fmla="*/ 711993 w 4057650"/>
              <a:gd name="connsiteY3" fmla="*/ 100013 h 157163"/>
              <a:gd name="connsiteX4" fmla="*/ 711994 w 4057650"/>
              <a:gd name="connsiteY4" fmla="*/ 66675 h 157163"/>
              <a:gd name="connsiteX5" fmla="*/ 1457325 w 4057650"/>
              <a:gd name="connsiteY5" fmla="*/ 66675 h 157163"/>
              <a:gd name="connsiteX6" fmla="*/ 1457325 w 4057650"/>
              <a:gd name="connsiteY6" fmla="*/ 42863 h 157163"/>
              <a:gd name="connsiteX7" fmla="*/ 2457450 w 4057650"/>
              <a:gd name="connsiteY7" fmla="*/ 42863 h 157163"/>
              <a:gd name="connsiteX8" fmla="*/ 2457450 w 4057650"/>
              <a:gd name="connsiteY8" fmla="*/ 4763 h 157163"/>
              <a:gd name="connsiteX9" fmla="*/ 4057650 w 4057650"/>
              <a:gd name="connsiteY9" fmla="*/ 0 h 157163"/>
              <a:gd name="connsiteX0" fmla="*/ 0 w 4057650"/>
              <a:gd name="connsiteY0" fmla="*/ 157163 h 157163"/>
              <a:gd name="connsiteX1" fmla="*/ 142875 w 4057650"/>
              <a:gd name="connsiteY1" fmla="*/ 128588 h 157163"/>
              <a:gd name="connsiteX2" fmla="*/ 138113 w 4057650"/>
              <a:gd name="connsiteY2" fmla="*/ 92869 h 157163"/>
              <a:gd name="connsiteX3" fmla="*/ 711993 w 4057650"/>
              <a:gd name="connsiteY3" fmla="*/ 100013 h 157163"/>
              <a:gd name="connsiteX4" fmla="*/ 711994 w 4057650"/>
              <a:gd name="connsiteY4" fmla="*/ 66675 h 157163"/>
              <a:gd name="connsiteX5" fmla="*/ 1457325 w 4057650"/>
              <a:gd name="connsiteY5" fmla="*/ 66675 h 157163"/>
              <a:gd name="connsiteX6" fmla="*/ 1457325 w 4057650"/>
              <a:gd name="connsiteY6" fmla="*/ 42863 h 157163"/>
              <a:gd name="connsiteX7" fmla="*/ 2457450 w 4057650"/>
              <a:gd name="connsiteY7" fmla="*/ 42863 h 157163"/>
              <a:gd name="connsiteX8" fmla="*/ 2457450 w 4057650"/>
              <a:gd name="connsiteY8" fmla="*/ 4763 h 157163"/>
              <a:gd name="connsiteX9" fmla="*/ 4057650 w 4057650"/>
              <a:gd name="connsiteY9" fmla="*/ 0 h 157163"/>
              <a:gd name="connsiteX0" fmla="*/ 0 w 4057650"/>
              <a:gd name="connsiteY0" fmla="*/ 157163 h 157163"/>
              <a:gd name="connsiteX1" fmla="*/ 142875 w 4057650"/>
              <a:gd name="connsiteY1" fmla="*/ 128588 h 157163"/>
              <a:gd name="connsiteX2" fmla="*/ 138113 w 4057650"/>
              <a:gd name="connsiteY2" fmla="*/ 95250 h 157163"/>
              <a:gd name="connsiteX3" fmla="*/ 711993 w 4057650"/>
              <a:gd name="connsiteY3" fmla="*/ 100013 h 157163"/>
              <a:gd name="connsiteX4" fmla="*/ 711994 w 4057650"/>
              <a:gd name="connsiteY4" fmla="*/ 66675 h 157163"/>
              <a:gd name="connsiteX5" fmla="*/ 1457325 w 4057650"/>
              <a:gd name="connsiteY5" fmla="*/ 66675 h 157163"/>
              <a:gd name="connsiteX6" fmla="*/ 1457325 w 4057650"/>
              <a:gd name="connsiteY6" fmla="*/ 42863 h 157163"/>
              <a:gd name="connsiteX7" fmla="*/ 2457450 w 4057650"/>
              <a:gd name="connsiteY7" fmla="*/ 42863 h 157163"/>
              <a:gd name="connsiteX8" fmla="*/ 2457450 w 4057650"/>
              <a:gd name="connsiteY8" fmla="*/ 4763 h 157163"/>
              <a:gd name="connsiteX9" fmla="*/ 4057650 w 4057650"/>
              <a:gd name="connsiteY9" fmla="*/ 0 h 157163"/>
              <a:gd name="connsiteX0" fmla="*/ 0 w 4057650"/>
              <a:gd name="connsiteY0" fmla="*/ 157163 h 157163"/>
              <a:gd name="connsiteX1" fmla="*/ 142875 w 4057650"/>
              <a:gd name="connsiteY1" fmla="*/ 128588 h 157163"/>
              <a:gd name="connsiteX2" fmla="*/ 138113 w 4057650"/>
              <a:gd name="connsiteY2" fmla="*/ 95250 h 157163"/>
              <a:gd name="connsiteX3" fmla="*/ 711993 w 4057650"/>
              <a:gd name="connsiteY3" fmla="*/ 100013 h 157163"/>
              <a:gd name="connsiteX4" fmla="*/ 711994 w 4057650"/>
              <a:gd name="connsiteY4" fmla="*/ 66675 h 157163"/>
              <a:gd name="connsiteX5" fmla="*/ 1457325 w 4057650"/>
              <a:gd name="connsiteY5" fmla="*/ 66675 h 157163"/>
              <a:gd name="connsiteX6" fmla="*/ 1457325 w 4057650"/>
              <a:gd name="connsiteY6" fmla="*/ 42863 h 157163"/>
              <a:gd name="connsiteX7" fmla="*/ 2457450 w 4057650"/>
              <a:gd name="connsiteY7" fmla="*/ 42863 h 157163"/>
              <a:gd name="connsiteX8" fmla="*/ 2457450 w 4057650"/>
              <a:gd name="connsiteY8" fmla="*/ 4763 h 157163"/>
              <a:gd name="connsiteX9" fmla="*/ 4057650 w 4057650"/>
              <a:gd name="connsiteY9" fmla="*/ 0 h 157163"/>
              <a:gd name="connsiteX0" fmla="*/ 0 w 4057650"/>
              <a:gd name="connsiteY0" fmla="*/ 157163 h 157163"/>
              <a:gd name="connsiteX1" fmla="*/ 142875 w 4057650"/>
              <a:gd name="connsiteY1" fmla="*/ 128588 h 157163"/>
              <a:gd name="connsiteX2" fmla="*/ 138113 w 4057650"/>
              <a:gd name="connsiteY2" fmla="*/ 95250 h 157163"/>
              <a:gd name="connsiteX3" fmla="*/ 711993 w 4057650"/>
              <a:gd name="connsiteY3" fmla="*/ 100013 h 157163"/>
              <a:gd name="connsiteX4" fmla="*/ 711994 w 4057650"/>
              <a:gd name="connsiteY4" fmla="*/ 66675 h 157163"/>
              <a:gd name="connsiteX5" fmla="*/ 1457325 w 4057650"/>
              <a:gd name="connsiteY5" fmla="*/ 66675 h 157163"/>
              <a:gd name="connsiteX6" fmla="*/ 1457325 w 4057650"/>
              <a:gd name="connsiteY6" fmla="*/ 42863 h 157163"/>
              <a:gd name="connsiteX7" fmla="*/ 2457450 w 4057650"/>
              <a:gd name="connsiteY7" fmla="*/ 42863 h 157163"/>
              <a:gd name="connsiteX8" fmla="*/ 2457450 w 4057650"/>
              <a:gd name="connsiteY8" fmla="*/ 4763 h 157163"/>
              <a:gd name="connsiteX9" fmla="*/ 4057650 w 4057650"/>
              <a:gd name="connsiteY9" fmla="*/ 0 h 157163"/>
              <a:gd name="connsiteX0" fmla="*/ 0 w 4057650"/>
              <a:gd name="connsiteY0" fmla="*/ 157163 h 157163"/>
              <a:gd name="connsiteX1" fmla="*/ 142875 w 4057650"/>
              <a:gd name="connsiteY1" fmla="*/ 128588 h 157163"/>
              <a:gd name="connsiteX2" fmla="*/ 138113 w 4057650"/>
              <a:gd name="connsiteY2" fmla="*/ 97631 h 157163"/>
              <a:gd name="connsiteX3" fmla="*/ 711993 w 4057650"/>
              <a:gd name="connsiteY3" fmla="*/ 100013 h 157163"/>
              <a:gd name="connsiteX4" fmla="*/ 711994 w 4057650"/>
              <a:gd name="connsiteY4" fmla="*/ 66675 h 157163"/>
              <a:gd name="connsiteX5" fmla="*/ 1457325 w 4057650"/>
              <a:gd name="connsiteY5" fmla="*/ 66675 h 157163"/>
              <a:gd name="connsiteX6" fmla="*/ 1457325 w 4057650"/>
              <a:gd name="connsiteY6" fmla="*/ 42863 h 157163"/>
              <a:gd name="connsiteX7" fmla="*/ 2457450 w 4057650"/>
              <a:gd name="connsiteY7" fmla="*/ 42863 h 157163"/>
              <a:gd name="connsiteX8" fmla="*/ 2457450 w 4057650"/>
              <a:gd name="connsiteY8" fmla="*/ 4763 h 157163"/>
              <a:gd name="connsiteX9" fmla="*/ 4057650 w 4057650"/>
              <a:gd name="connsiteY9" fmla="*/ 0 h 157163"/>
              <a:gd name="connsiteX0" fmla="*/ 0 w 4057650"/>
              <a:gd name="connsiteY0" fmla="*/ 157163 h 157163"/>
              <a:gd name="connsiteX1" fmla="*/ 135731 w 4057650"/>
              <a:gd name="connsiteY1" fmla="*/ 121444 h 157163"/>
              <a:gd name="connsiteX2" fmla="*/ 138113 w 4057650"/>
              <a:gd name="connsiteY2" fmla="*/ 97631 h 157163"/>
              <a:gd name="connsiteX3" fmla="*/ 711993 w 4057650"/>
              <a:gd name="connsiteY3" fmla="*/ 100013 h 157163"/>
              <a:gd name="connsiteX4" fmla="*/ 711994 w 4057650"/>
              <a:gd name="connsiteY4" fmla="*/ 66675 h 157163"/>
              <a:gd name="connsiteX5" fmla="*/ 1457325 w 4057650"/>
              <a:gd name="connsiteY5" fmla="*/ 66675 h 157163"/>
              <a:gd name="connsiteX6" fmla="*/ 1457325 w 4057650"/>
              <a:gd name="connsiteY6" fmla="*/ 42863 h 157163"/>
              <a:gd name="connsiteX7" fmla="*/ 2457450 w 4057650"/>
              <a:gd name="connsiteY7" fmla="*/ 42863 h 157163"/>
              <a:gd name="connsiteX8" fmla="*/ 2457450 w 4057650"/>
              <a:gd name="connsiteY8" fmla="*/ 4763 h 157163"/>
              <a:gd name="connsiteX9" fmla="*/ 4057650 w 4057650"/>
              <a:gd name="connsiteY9" fmla="*/ 0 h 157163"/>
              <a:gd name="connsiteX0" fmla="*/ 0 w 4057650"/>
              <a:gd name="connsiteY0" fmla="*/ 157163 h 157163"/>
              <a:gd name="connsiteX1" fmla="*/ 138112 w 4057650"/>
              <a:gd name="connsiteY1" fmla="*/ 121444 h 157163"/>
              <a:gd name="connsiteX2" fmla="*/ 138113 w 4057650"/>
              <a:gd name="connsiteY2" fmla="*/ 97631 h 157163"/>
              <a:gd name="connsiteX3" fmla="*/ 711993 w 4057650"/>
              <a:gd name="connsiteY3" fmla="*/ 100013 h 157163"/>
              <a:gd name="connsiteX4" fmla="*/ 711994 w 4057650"/>
              <a:gd name="connsiteY4" fmla="*/ 66675 h 157163"/>
              <a:gd name="connsiteX5" fmla="*/ 1457325 w 4057650"/>
              <a:gd name="connsiteY5" fmla="*/ 66675 h 157163"/>
              <a:gd name="connsiteX6" fmla="*/ 1457325 w 4057650"/>
              <a:gd name="connsiteY6" fmla="*/ 42863 h 157163"/>
              <a:gd name="connsiteX7" fmla="*/ 2457450 w 4057650"/>
              <a:gd name="connsiteY7" fmla="*/ 42863 h 157163"/>
              <a:gd name="connsiteX8" fmla="*/ 2457450 w 4057650"/>
              <a:gd name="connsiteY8" fmla="*/ 4763 h 157163"/>
              <a:gd name="connsiteX9" fmla="*/ 4057650 w 4057650"/>
              <a:gd name="connsiteY9" fmla="*/ 0 h 157163"/>
              <a:gd name="connsiteX0" fmla="*/ 0 w 4033837"/>
              <a:gd name="connsiteY0" fmla="*/ 119063 h 121444"/>
              <a:gd name="connsiteX1" fmla="*/ 114299 w 4033837"/>
              <a:gd name="connsiteY1" fmla="*/ 121444 h 121444"/>
              <a:gd name="connsiteX2" fmla="*/ 114300 w 4033837"/>
              <a:gd name="connsiteY2" fmla="*/ 97631 h 121444"/>
              <a:gd name="connsiteX3" fmla="*/ 688180 w 4033837"/>
              <a:gd name="connsiteY3" fmla="*/ 100013 h 121444"/>
              <a:gd name="connsiteX4" fmla="*/ 688181 w 4033837"/>
              <a:gd name="connsiteY4" fmla="*/ 66675 h 121444"/>
              <a:gd name="connsiteX5" fmla="*/ 1433512 w 4033837"/>
              <a:gd name="connsiteY5" fmla="*/ 66675 h 121444"/>
              <a:gd name="connsiteX6" fmla="*/ 1433512 w 4033837"/>
              <a:gd name="connsiteY6" fmla="*/ 42863 h 121444"/>
              <a:gd name="connsiteX7" fmla="*/ 2433637 w 4033837"/>
              <a:gd name="connsiteY7" fmla="*/ 42863 h 121444"/>
              <a:gd name="connsiteX8" fmla="*/ 2433637 w 4033837"/>
              <a:gd name="connsiteY8" fmla="*/ 4763 h 121444"/>
              <a:gd name="connsiteX9" fmla="*/ 4033837 w 4033837"/>
              <a:gd name="connsiteY9" fmla="*/ 0 h 121444"/>
              <a:gd name="connsiteX0" fmla="*/ 0 w 4036218"/>
              <a:gd name="connsiteY0" fmla="*/ 126207 h 126207"/>
              <a:gd name="connsiteX1" fmla="*/ 116680 w 4036218"/>
              <a:gd name="connsiteY1" fmla="*/ 121444 h 126207"/>
              <a:gd name="connsiteX2" fmla="*/ 116681 w 4036218"/>
              <a:gd name="connsiteY2" fmla="*/ 97631 h 126207"/>
              <a:gd name="connsiteX3" fmla="*/ 690561 w 4036218"/>
              <a:gd name="connsiteY3" fmla="*/ 100013 h 126207"/>
              <a:gd name="connsiteX4" fmla="*/ 690562 w 4036218"/>
              <a:gd name="connsiteY4" fmla="*/ 66675 h 126207"/>
              <a:gd name="connsiteX5" fmla="*/ 1435893 w 4036218"/>
              <a:gd name="connsiteY5" fmla="*/ 66675 h 126207"/>
              <a:gd name="connsiteX6" fmla="*/ 1435893 w 4036218"/>
              <a:gd name="connsiteY6" fmla="*/ 42863 h 126207"/>
              <a:gd name="connsiteX7" fmla="*/ 2436018 w 4036218"/>
              <a:gd name="connsiteY7" fmla="*/ 42863 h 126207"/>
              <a:gd name="connsiteX8" fmla="*/ 2436018 w 4036218"/>
              <a:gd name="connsiteY8" fmla="*/ 4763 h 126207"/>
              <a:gd name="connsiteX9" fmla="*/ 4036218 w 4036218"/>
              <a:gd name="connsiteY9" fmla="*/ 0 h 126207"/>
              <a:gd name="connsiteX0" fmla="*/ 0 w 4036218"/>
              <a:gd name="connsiteY0" fmla="*/ 126207 h 126207"/>
              <a:gd name="connsiteX1" fmla="*/ 116680 w 4036218"/>
              <a:gd name="connsiteY1" fmla="*/ 126207 h 126207"/>
              <a:gd name="connsiteX2" fmla="*/ 116681 w 4036218"/>
              <a:gd name="connsiteY2" fmla="*/ 97631 h 126207"/>
              <a:gd name="connsiteX3" fmla="*/ 690561 w 4036218"/>
              <a:gd name="connsiteY3" fmla="*/ 100013 h 126207"/>
              <a:gd name="connsiteX4" fmla="*/ 690562 w 4036218"/>
              <a:gd name="connsiteY4" fmla="*/ 66675 h 126207"/>
              <a:gd name="connsiteX5" fmla="*/ 1435893 w 4036218"/>
              <a:gd name="connsiteY5" fmla="*/ 66675 h 126207"/>
              <a:gd name="connsiteX6" fmla="*/ 1435893 w 4036218"/>
              <a:gd name="connsiteY6" fmla="*/ 42863 h 126207"/>
              <a:gd name="connsiteX7" fmla="*/ 2436018 w 4036218"/>
              <a:gd name="connsiteY7" fmla="*/ 42863 h 126207"/>
              <a:gd name="connsiteX8" fmla="*/ 2436018 w 4036218"/>
              <a:gd name="connsiteY8" fmla="*/ 4763 h 126207"/>
              <a:gd name="connsiteX9" fmla="*/ 4036218 w 4036218"/>
              <a:gd name="connsiteY9" fmla="*/ 0 h 126207"/>
              <a:gd name="connsiteX0" fmla="*/ 1 w 4036219"/>
              <a:gd name="connsiteY0" fmla="*/ 126207 h 128588"/>
              <a:gd name="connsiteX1" fmla="*/ 0 w 4036219"/>
              <a:gd name="connsiteY1" fmla="*/ 128588 h 128588"/>
              <a:gd name="connsiteX2" fmla="*/ 116681 w 4036219"/>
              <a:gd name="connsiteY2" fmla="*/ 126207 h 128588"/>
              <a:gd name="connsiteX3" fmla="*/ 116682 w 4036219"/>
              <a:gd name="connsiteY3" fmla="*/ 97631 h 128588"/>
              <a:gd name="connsiteX4" fmla="*/ 690562 w 4036219"/>
              <a:gd name="connsiteY4" fmla="*/ 100013 h 128588"/>
              <a:gd name="connsiteX5" fmla="*/ 690563 w 4036219"/>
              <a:gd name="connsiteY5" fmla="*/ 66675 h 128588"/>
              <a:gd name="connsiteX6" fmla="*/ 1435894 w 4036219"/>
              <a:gd name="connsiteY6" fmla="*/ 66675 h 128588"/>
              <a:gd name="connsiteX7" fmla="*/ 1435894 w 4036219"/>
              <a:gd name="connsiteY7" fmla="*/ 42863 h 128588"/>
              <a:gd name="connsiteX8" fmla="*/ 2436019 w 4036219"/>
              <a:gd name="connsiteY8" fmla="*/ 42863 h 128588"/>
              <a:gd name="connsiteX9" fmla="*/ 2436019 w 4036219"/>
              <a:gd name="connsiteY9" fmla="*/ 4763 h 128588"/>
              <a:gd name="connsiteX10" fmla="*/ 4036219 w 4036219"/>
              <a:gd name="connsiteY10" fmla="*/ 0 h 128588"/>
              <a:gd name="connsiteX0" fmla="*/ 1 w 4036219"/>
              <a:gd name="connsiteY0" fmla="*/ 126207 h 157163"/>
              <a:gd name="connsiteX1" fmla="*/ 0 w 4036219"/>
              <a:gd name="connsiteY1" fmla="*/ 157163 h 157163"/>
              <a:gd name="connsiteX2" fmla="*/ 116681 w 4036219"/>
              <a:gd name="connsiteY2" fmla="*/ 126207 h 157163"/>
              <a:gd name="connsiteX3" fmla="*/ 116682 w 4036219"/>
              <a:gd name="connsiteY3" fmla="*/ 97631 h 157163"/>
              <a:gd name="connsiteX4" fmla="*/ 690562 w 4036219"/>
              <a:gd name="connsiteY4" fmla="*/ 100013 h 157163"/>
              <a:gd name="connsiteX5" fmla="*/ 690563 w 4036219"/>
              <a:gd name="connsiteY5" fmla="*/ 66675 h 157163"/>
              <a:gd name="connsiteX6" fmla="*/ 1435894 w 4036219"/>
              <a:gd name="connsiteY6" fmla="*/ 66675 h 157163"/>
              <a:gd name="connsiteX7" fmla="*/ 1435894 w 4036219"/>
              <a:gd name="connsiteY7" fmla="*/ 42863 h 157163"/>
              <a:gd name="connsiteX8" fmla="*/ 2436019 w 4036219"/>
              <a:gd name="connsiteY8" fmla="*/ 42863 h 157163"/>
              <a:gd name="connsiteX9" fmla="*/ 2436019 w 4036219"/>
              <a:gd name="connsiteY9" fmla="*/ 4763 h 157163"/>
              <a:gd name="connsiteX10" fmla="*/ 4036219 w 4036219"/>
              <a:gd name="connsiteY10" fmla="*/ 0 h 157163"/>
              <a:gd name="connsiteX0" fmla="*/ 0 w 4050506"/>
              <a:gd name="connsiteY0" fmla="*/ 157163 h 157392"/>
              <a:gd name="connsiteX1" fmla="*/ 14287 w 4050506"/>
              <a:gd name="connsiteY1" fmla="*/ 157163 h 157392"/>
              <a:gd name="connsiteX2" fmla="*/ 130968 w 4050506"/>
              <a:gd name="connsiteY2" fmla="*/ 126207 h 157392"/>
              <a:gd name="connsiteX3" fmla="*/ 130969 w 4050506"/>
              <a:gd name="connsiteY3" fmla="*/ 97631 h 157392"/>
              <a:gd name="connsiteX4" fmla="*/ 704849 w 4050506"/>
              <a:gd name="connsiteY4" fmla="*/ 100013 h 157392"/>
              <a:gd name="connsiteX5" fmla="*/ 704850 w 4050506"/>
              <a:gd name="connsiteY5" fmla="*/ 66675 h 157392"/>
              <a:gd name="connsiteX6" fmla="*/ 1450181 w 4050506"/>
              <a:gd name="connsiteY6" fmla="*/ 66675 h 157392"/>
              <a:gd name="connsiteX7" fmla="*/ 1450181 w 4050506"/>
              <a:gd name="connsiteY7" fmla="*/ 42863 h 157392"/>
              <a:gd name="connsiteX8" fmla="*/ 2450306 w 4050506"/>
              <a:gd name="connsiteY8" fmla="*/ 42863 h 157392"/>
              <a:gd name="connsiteX9" fmla="*/ 2450306 w 4050506"/>
              <a:gd name="connsiteY9" fmla="*/ 4763 h 157392"/>
              <a:gd name="connsiteX10" fmla="*/ 4050506 w 4050506"/>
              <a:gd name="connsiteY10" fmla="*/ 0 h 157392"/>
              <a:gd name="connsiteX0" fmla="*/ 0 w 4050506"/>
              <a:gd name="connsiteY0" fmla="*/ 157163 h 157177"/>
              <a:gd name="connsiteX1" fmla="*/ 16668 w 4050506"/>
              <a:gd name="connsiteY1" fmla="*/ 126207 h 157177"/>
              <a:gd name="connsiteX2" fmla="*/ 130968 w 4050506"/>
              <a:gd name="connsiteY2" fmla="*/ 126207 h 157177"/>
              <a:gd name="connsiteX3" fmla="*/ 130969 w 4050506"/>
              <a:gd name="connsiteY3" fmla="*/ 97631 h 157177"/>
              <a:gd name="connsiteX4" fmla="*/ 704849 w 4050506"/>
              <a:gd name="connsiteY4" fmla="*/ 100013 h 157177"/>
              <a:gd name="connsiteX5" fmla="*/ 704850 w 4050506"/>
              <a:gd name="connsiteY5" fmla="*/ 66675 h 157177"/>
              <a:gd name="connsiteX6" fmla="*/ 1450181 w 4050506"/>
              <a:gd name="connsiteY6" fmla="*/ 66675 h 157177"/>
              <a:gd name="connsiteX7" fmla="*/ 1450181 w 4050506"/>
              <a:gd name="connsiteY7" fmla="*/ 42863 h 157177"/>
              <a:gd name="connsiteX8" fmla="*/ 2450306 w 4050506"/>
              <a:gd name="connsiteY8" fmla="*/ 42863 h 157177"/>
              <a:gd name="connsiteX9" fmla="*/ 2450306 w 4050506"/>
              <a:gd name="connsiteY9" fmla="*/ 4763 h 157177"/>
              <a:gd name="connsiteX10" fmla="*/ 4050506 w 4050506"/>
              <a:gd name="connsiteY10" fmla="*/ 0 h 157177"/>
              <a:gd name="connsiteX0" fmla="*/ 2382 w 4033838"/>
              <a:gd name="connsiteY0" fmla="*/ 157163 h 157177"/>
              <a:gd name="connsiteX1" fmla="*/ 0 w 4033838"/>
              <a:gd name="connsiteY1" fmla="*/ 126207 h 157177"/>
              <a:gd name="connsiteX2" fmla="*/ 114300 w 4033838"/>
              <a:gd name="connsiteY2" fmla="*/ 126207 h 157177"/>
              <a:gd name="connsiteX3" fmla="*/ 114301 w 4033838"/>
              <a:gd name="connsiteY3" fmla="*/ 97631 h 157177"/>
              <a:gd name="connsiteX4" fmla="*/ 688181 w 4033838"/>
              <a:gd name="connsiteY4" fmla="*/ 100013 h 157177"/>
              <a:gd name="connsiteX5" fmla="*/ 688182 w 4033838"/>
              <a:gd name="connsiteY5" fmla="*/ 66675 h 157177"/>
              <a:gd name="connsiteX6" fmla="*/ 1433513 w 4033838"/>
              <a:gd name="connsiteY6" fmla="*/ 66675 h 157177"/>
              <a:gd name="connsiteX7" fmla="*/ 1433513 w 4033838"/>
              <a:gd name="connsiteY7" fmla="*/ 42863 h 157177"/>
              <a:gd name="connsiteX8" fmla="*/ 2433638 w 4033838"/>
              <a:gd name="connsiteY8" fmla="*/ 42863 h 157177"/>
              <a:gd name="connsiteX9" fmla="*/ 2433638 w 4033838"/>
              <a:gd name="connsiteY9" fmla="*/ 4763 h 157177"/>
              <a:gd name="connsiteX10" fmla="*/ 4033838 w 4033838"/>
              <a:gd name="connsiteY10" fmla="*/ 0 h 157177"/>
              <a:gd name="connsiteX0" fmla="*/ 0 w 4038599"/>
              <a:gd name="connsiteY0" fmla="*/ 152401 h 152417"/>
              <a:gd name="connsiteX1" fmla="*/ 4761 w 4038599"/>
              <a:gd name="connsiteY1" fmla="*/ 126207 h 152417"/>
              <a:gd name="connsiteX2" fmla="*/ 119061 w 4038599"/>
              <a:gd name="connsiteY2" fmla="*/ 126207 h 152417"/>
              <a:gd name="connsiteX3" fmla="*/ 119062 w 4038599"/>
              <a:gd name="connsiteY3" fmla="*/ 97631 h 152417"/>
              <a:gd name="connsiteX4" fmla="*/ 692942 w 4038599"/>
              <a:gd name="connsiteY4" fmla="*/ 100013 h 152417"/>
              <a:gd name="connsiteX5" fmla="*/ 692943 w 4038599"/>
              <a:gd name="connsiteY5" fmla="*/ 66675 h 152417"/>
              <a:gd name="connsiteX6" fmla="*/ 1438274 w 4038599"/>
              <a:gd name="connsiteY6" fmla="*/ 66675 h 152417"/>
              <a:gd name="connsiteX7" fmla="*/ 1438274 w 4038599"/>
              <a:gd name="connsiteY7" fmla="*/ 42863 h 152417"/>
              <a:gd name="connsiteX8" fmla="*/ 2438399 w 4038599"/>
              <a:gd name="connsiteY8" fmla="*/ 42863 h 152417"/>
              <a:gd name="connsiteX9" fmla="*/ 2438399 w 4038599"/>
              <a:gd name="connsiteY9" fmla="*/ 4763 h 152417"/>
              <a:gd name="connsiteX10" fmla="*/ 4038599 w 4038599"/>
              <a:gd name="connsiteY10" fmla="*/ 0 h 152417"/>
              <a:gd name="connsiteX0" fmla="*/ 0 w 4036218"/>
              <a:gd name="connsiteY0" fmla="*/ 152401 h 152417"/>
              <a:gd name="connsiteX1" fmla="*/ 2380 w 4036218"/>
              <a:gd name="connsiteY1" fmla="*/ 126207 h 152417"/>
              <a:gd name="connsiteX2" fmla="*/ 116680 w 4036218"/>
              <a:gd name="connsiteY2" fmla="*/ 126207 h 152417"/>
              <a:gd name="connsiteX3" fmla="*/ 116681 w 4036218"/>
              <a:gd name="connsiteY3" fmla="*/ 97631 h 152417"/>
              <a:gd name="connsiteX4" fmla="*/ 690561 w 4036218"/>
              <a:gd name="connsiteY4" fmla="*/ 100013 h 152417"/>
              <a:gd name="connsiteX5" fmla="*/ 690562 w 4036218"/>
              <a:gd name="connsiteY5" fmla="*/ 66675 h 152417"/>
              <a:gd name="connsiteX6" fmla="*/ 1435893 w 4036218"/>
              <a:gd name="connsiteY6" fmla="*/ 66675 h 152417"/>
              <a:gd name="connsiteX7" fmla="*/ 1435893 w 4036218"/>
              <a:gd name="connsiteY7" fmla="*/ 42863 h 152417"/>
              <a:gd name="connsiteX8" fmla="*/ 2436018 w 4036218"/>
              <a:gd name="connsiteY8" fmla="*/ 42863 h 152417"/>
              <a:gd name="connsiteX9" fmla="*/ 2436018 w 4036218"/>
              <a:gd name="connsiteY9" fmla="*/ 4763 h 152417"/>
              <a:gd name="connsiteX10" fmla="*/ 4036218 w 4036218"/>
              <a:gd name="connsiteY10" fmla="*/ 0 h 152417"/>
              <a:gd name="connsiteX0" fmla="*/ 1 w 4033838"/>
              <a:gd name="connsiteY0" fmla="*/ 152401 h 152417"/>
              <a:gd name="connsiteX1" fmla="*/ 0 w 4033838"/>
              <a:gd name="connsiteY1" fmla="*/ 126207 h 152417"/>
              <a:gd name="connsiteX2" fmla="*/ 114300 w 4033838"/>
              <a:gd name="connsiteY2" fmla="*/ 126207 h 152417"/>
              <a:gd name="connsiteX3" fmla="*/ 114301 w 4033838"/>
              <a:gd name="connsiteY3" fmla="*/ 97631 h 152417"/>
              <a:gd name="connsiteX4" fmla="*/ 688181 w 4033838"/>
              <a:gd name="connsiteY4" fmla="*/ 100013 h 152417"/>
              <a:gd name="connsiteX5" fmla="*/ 688182 w 4033838"/>
              <a:gd name="connsiteY5" fmla="*/ 66675 h 152417"/>
              <a:gd name="connsiteX6" fmla="*/ 1433513 w 4033838"/>
              <a:gd name="connsiteY6" fmla="*/ 66675 h 152417"/>
              <a:gd name="connsiteX7" fmla="*/ 1433513 w 4033838"/>
              <a:gd name="connsiteY7" fmla="*/ 42863 h 152417"/>
              <a:gd name="connsiteX8" fmla="*/ 2433638 w 4033838"/>
              <a:gd name="connsiteY8" fmla="*/ 42863 h 152417"/>
              <a:gd name="connsiteX9" fmla="*/ 2433638 w 4033838"/>
              <a:gd name="connsiteY9" fmla="*/ 4763 h 152417"/>
              <a:gd name="connsiteX10" fmla="*/ 4033838 w 4033838"/>
              <a:gd name="connsiteY10" fmla="*/ 0 h 152417"/>
              <a:gd name="connsiteX0" fmla="*/ 9307 w 4043144"/>
              <a:gd name="connsiteY0" fmla="*/ 152401 h 152697"/>
              <a:gd name="connsiteX1" fmla="*/ 6926 w 4043144"/>
              <a:gd name="connsiteY1" fmla="*/ 150018 h 152697"/>
              <a:gd name="connsiteX2" fmla="*/ 9306 w 4043144"/>
              <a:gd name="connsiteY2" fmla="*/ 126207 h 152697"/>
              <a:gd name="connsiteX3" fmla="*/ 123606 w 4043144"/>
              <a:gd name="connsiteY3" fmla="*/ 126207 h 152697"/>
              <a:gd name="connsiteX4" fmla="*/ 123607 w 4043144"/>
              <a:gd name="connsiteY4" fmla="*/ 97631 h 152697"/>
              <a:gd name="connsiteX5" fmla="*/ 697487 w 4043144"/>
              <a:gd name="connsiteY5" fmla="*/ 100013 h 152697"/>
              <a:gd name="connsiteX6" fmla="*/ 697488 w 4043144"/>
              <a:gd name="connsiteY6" fmla="*/ 66675 h 152697"/>
              <a:gd name="connsiteX7" fmla="*/ 1442819 w 4043144"/>
              <a:gd name="connsiteY7" fmla="*/ 66675 h 152697"/>
              <a:gd name="connsiteX8" fmla="*/ 1442819 w 4043144"/>
              <a:gd name="connsiteY8" fmla="*/ 42863 h 152697"/>
              <a:gd name="connsiteX9" fmla="*/ 2442944 w 4043144"/>
              <a:gd name="connsiteY9" fmla="*/ 42863 h 152697"/>
              <a:gd name="connsiteX10" fmla="*/ 2442944 w 4043144"/>
              <a:gd name="connsiteY10" fmla="*/ 4763 h 152697"/>
              <a:gd name="connsiteX11" fmla="*/ 4043144 w 4043144"/>
              <a:gd name="connsiteY11" fmla="*/ 0 h 152697"/>
              <a:gd name="connsiteX0" fmla="*/ 19050 w 4052887"/>
              <a:gd name="connsiteY0" fmla="*/ 152401 h 158309"/>
              <a:gd name="connsiteX1" fmla="*/ 0 w 4052887"/>
              <a:gd name="connsiteY1" fmla="*/ 157162 h 158309"/>
              <a:gd name="connsiteX2" fmla="*/ 19049 w 4052887"/>
              <a:gd name="connsiteY2" fmla="*/ 126207 h 158309"/>
              <a:gd name="connsiteX3" fmla="*/ 133349 w 4052887"/>
              <a:gd name="connsiteY3" fmla="*/ 126207 h 158309"/>
              <a:gd name="connsiteX4" fmla="*/ 133350 w 4052887"/>
              <a:gd name="connsiteY4" fmla="*/ 97631 h 158309"/>
              <a:gd name="connsiteX5" fmla="*/ 707230 w 4052887"/>
              <a:gd name="connsiteY5" fmla="*/ 100013 h 158309"/>
              <a:gd name="connsiteX6" fmla="*/ 707231 w 4052887"/>
              <a:gd name="connsiteY6" fmla="*/ 66675 h 158309"/>
              <a:gd name="connsiteX7" fmla="*/ 1452562 w 4052887"/>
              <a:gd name="connsiteY7" fmla="*/ 66675 h 158309"/>
              <a:gd name="connsiteX8" fmla="*/ 1452562 w 4052887"/>
              <a:gd name="connsiteY8" fmla="*/ 42863 h 158309"/>
              <a:gd name="connsiteX9" fmla="*/ 2452687 w 4052887"/>
              <a:gd name="connsiteY9" fmla="*/ 42863 h 158309"/>
              <a:gd name="connsiteX10" fmla="*/ 2452687 w 4052887"/>
              <a:gd name="connsiteY10" fmla="*/ 4763 h 158309"/>
              <a:gd name="connsiteX11" fmla="*/ 4052887 w 4052887"/>
              <a:gd name="connsiteY11" fmla="*/ 0 h 158309"/>
              <a:gd name="connsiteX0" fmla="*/ 11906 w 4052887"/>
              <a:gd name="connsiteY0" fmla="*/ 200026 h 200026"/>
              <a:gd name="connsiteX1" fmla="*/ 0 w 4052887"/>
              <a:gd name="connsiteY1" fmla="*/ 157162 h 200026"/>
              <a:gd name="connsiteX2" fmla="*/ 19049 w 4052887"/>
              <a:gd name="connsiteY2" fmla="*/ 126207 h 200026"/>
              <a:gd name="connsiteX3" fmla="*/ 133349 w 4052887"/>
              <a:gd name="connsiteY3" fmla="*/ 126207 h 200026"/>
              <a:gd name="connsiteX4" fmla="*/ 133350 w 4052887"/>
              <a:gd name="connsiteY4" fmla="*/ 97631 h 200026"/>
              <a:gd name="connsiteX5" fmla="*/ 707230 w 4052887"/>
              <a:gd name="connsiteY5" fmla="*/ 100013 h 200026"/>
              <a:gd name="connsiteX6" fmla="*/ 707231 w 4052887"/>
              <a:gd name="connsiteY6" fmla="*/ 66675 h 200026"/>
              <a:gd name="connsiteX7" fmla="*/ 1452562 w 4052887"/>
              <a:gd name="connsiteY7" fmla="*/ 66675 h 200026"/>
              <a:gd name="connsiteX8" fmla="*/ 1452562 w 4052887"/>
              <a:gd name="connsiteY8" fmla="*/ 42863 h 200026"/>
              <a:gd name="connsiteX9" fmla="*/ 2452687 w 4052887"/>
              <a:gd name="connsiteY9" fmla="*/ 42863 h 200026"/>
              <a:gd name="connsiteX10" fmla="*/ 2452687 w 4052887"/>
              <a:gd name="connsiteY10" fmla="*/ 4763 h 200026"/>
              <a:gd name="connsiteX11" fmla="*/ 4052887 w 4052887"/>
              <a:gd name="connsiteY11" fmla="*/ 0 h 200026"/>
              <a:gd name="connsiteX0" fmla="*/ 1500 w 4042481"/>
              <a:gd name="connsiteY0" fmla="*/ 200026 h 200026"/>
              <a:gd name="connsiteX1" fmla="*/ 8644 w 4042481"/>
              <a:gd name="connsiteY1" fmla="*/ 157162 h 200026"/>
              <a:gd name="connsiteX2" fmla="*/ 8643 w 4042481"/>
              <a:gd name="connsiteY2" fmla="*/ 126207 h 200026"/>
              <a:gd name="connsiteX3" fmla="*/ 122943 w 4042481"/>
              <a:gd name="connsiteY3" fmla="*/ 126207 h 200026"/>
              <a:gd name="connsiteX4" fmla="*/ 122944 w 4042481"/>
              <a:gd name="connsiteY4" fmla="*/ 97631 h 200026"/>
              <a:gd name="connsiteX5" fmla="*/ 696824 w 4042481"/>
              <a:gd name="connsiteY5" fmla="*/ 100013 h 200026"/>
              <a:gd name="connsiteX6" fmla="*/ 696825 w 4042481"/>
              <a:gd name="connsiteY6" fmla="*/ 66675 h 200026"/>
              <a:gd name="connsiteX7" fmla="*/ 1442156 w 4042481"/>
              <a:gd name="connsiteY7" fmla="*/ 66675 h 200026"/>
              <a:gd name="connsiteX8" fmla="*/ 1442156 w 4042481"/>
              <a:gd name="connsiteY8" fmla="*/ 42863 h 200026"/>
              <a:gd name="connsiteX9" fmla="*/ 2442281 w 4042481"/>
              <a:gd name="connsiteY9" fmla="*/ 42863 h 200026"/>
              <a:gd name="connsiteX10" fmla="*/ 2442281 w 4042481"/>
              <a:gd name="connsiteY10" fmla="*/ 4763 h 200026"/>
              <a:gd name="connsiteX11" fmla="*/ 4042481 w 4042481"/>
              <a:gd name="connsiteY11" fmla="*/ 0 h 200026"/>
              <a:gd name="connsiteX0" fmla="*/ 4 w 4040985"/>
              <a:gd name="connsiteY0" fmla="*/ 200026 h 217280"/>
              <a:gd name="connsiteX1" fmla="*/ 30961 w 4040985"/>
              <a:gd name="connsiteY1" fmla="*/ 216693 h 217280"/>
              <a:gd name="connsiteX2" fmla="*/ 7147 w 4040985"/>
              <a:gd name="connsiteY2" fmla="*/ 126207 h 217280"/>
              <a:gd name="connsiteX3" fmla="*/ 121447 w 4040985"/>
              <a:gd name="connsiteY3" fmla="*/ 126207 h 217280"/>
              <a:gd name="connsiteX4" fmla="*/ 121448 w 4040985"/>
              <a:gd name="connsiteY4" fmla="*/ 97631 h 217280"/>
              <a:gd name="connsiteX5" fmla="*/ 695328 w 4040985"/>
              <a:gd name="connsiteY5" fmla="*/ 100013 h 217280"/>
              <a:gd name="connsiteX6" fmla="*/ 695329 w 4040985"/>
              <a:gd name="connsiteY6" fmla="*/ 66675 h 217280"/>
              <a:gd name="connsiteX7" fmla="*/ 1440660 w 4040985"/>
              <a:gd name="connsiteY7" fmla="*/ 66675 h 217280"/>
              <a:gd name="connsiteX8" fmla="*/ 1440660 w 4040985"/>
              <a:gd name="connsiteY8" fmla="*/ 42863 h 217280"/>
              <a:gd name="connsiteX9" fmla="*/ 2440785 w 4040985"/>
              <a:gd name="connsiteY9" fmla="*/ 42863 h 217280"/>
              <a:gd name="connsiteX10" fmla="*/ 2440785 w 4040985"/>
              <a:gd name="connsiteY10" fmla="*/ 4763 h 217280"/>
              <a:gd name="connsiteX11" fmla="*/ 4040985 w 4040985"/>
              <a:gd name="connsiteY11" fmla="*/ 0 h 217280"/>
              <a:gd name="connsiteX0" fmla="*/ 4 w 4040985"/>
              <a:gd name="connsiteY0" fmla="*/ 200026 h 217280"/>
              <a:gd name="connsiteX1" fmla="*/ 30961 w 4040985"/>
              <a:gd name="connsiteY1" fmla="*/ 216693 h 217280"/>
              <a:gd name="connsiteX2" fmla="*/ 7147 w 4040985"/>
              <a:gd name="connsiteY2" fmla="*/ 126207 h 217280"/>
              <a:gd name="connsiteX3" fmla="*/ 121447 w 4040985"/>
              <a:gd name="connsiteY3" fmla="*/ 126207 h 217280"/>
              <a:gd name="connsiteX4" fmla="*/ 121448 w 4040985"/>
              <a:gd name="connsiteY4" fmla="*/ 97631 h 217280"/>
              <a:gd name="connsiteX5" fmla="*/ 695328 w 4040985"/>
              <a:gd name="connsiteY5" fmla="*/ 100013 h 217280"/>
              <a:gd name="connsiteX6" fmla="*/ 695329 w 4040985"/>
              <a:gd name="connsiteY6" fmla="*/ 66675 h 217280"/>
              <a:gd name="connsiteX7" fmla="*/ 1440660 w 4040985"/>
              <a:gd name="connsiteY7" fmla="*/ 66675 h 217280"/>
              <a:gd name="connsiteX8" fmla="*/ 1440660 w 4040985"/>
              <a:gd name="connsiteY8" fmla="*/ 42863 h 217280"/>
              <a:gd name="connsiteX9" fmla="*/ 2440785 w 4040985"/>
              <a:gd name="connsiteY9" fmla="*/ 42863 h 217280"/>
              <a:gd name="connsiteX10" fmla="*/ 2440785 w 4040985"/>
              <a:gd name="connsiteY10" fmla="*/ 4763 h 217280"/>
              <a:gd name="connsiteX11" fmla="*/ 4040985 w 4040985"/>
              <a:gd name="connsiteY11" fmla="*/ 0 h 217280"/>
              <a:gd name="connsiteX0" fmla="*/ 15 w 4040996"/>
              <a:gd name="connsiteY0" fmla="*/ 200026 h 200026"/>
              <a:gd name="connsiteX1" fmla="*/ 7159 w 4040996"/>
              <a:gd name="connsiteY1" fmla="*/ 161924 h 200026"/>
              <a:gd name="connsiteX2" fmla="*/ 7158 w 4040996"/>
              <a:gd name="connsiteY2" fmla="*/ 126207 h 200026"/>
              <a:gd name="connsiteX3" fmla="*/ 121458 w 4040996"/>
              <a:gd name="connsiteY3" fmla="*/ 126207 h 200026"/>
              <a:gd name="connsiteX4" fmla="*/ 121459 w 4040996"/>
              <a:gd name="connsiteY4" fmla="*/ 97631 h 200026"/>
              <a:gd name="connsiteX5" fmla="*/ 695339 w 4040996"/>
              <a:gd name="connsiteY5" fmla="*/ 100013 h 200026"/>
              <a:gd name="connsiteX6" fmla="*/ 695340 w 4040996"/>
              <a:gd name="connsiteY6" fmla="*/ 66675 h 200026"/>
              <a:gd name="connsiteX7" fmla="*/ 1440671 w 4040996"/>
              <a:gd name="connsiteY7" fmla="*/ 66675 h 200026"/>
              <a:gd name="connsiteX8" fmla="*/ 1440671 w 4040996"/>
              <a:gd name="connsiteY8" fmla="*/ 42863 h 200026"/>
              <a:gd name="connsiteX9" fmla="*/ 2440796 w 4040996"/>
              <a:gd name="connsiteY9" fmla="*/ 42863 h 200026"/>
              <a:gd name="connsiteX10" fmla="*/ 2440796 w 4040996"/>
              <a:gd name="connsiteY10" fmla="*/ 4763 h 200026"/>
              <a:gd name="connsiteX11" fmla="*/ 4040996 w 4040996"/>
              <a:gd name="connsiteY11" fmla="*/ 0 h 200026"/>
              <a:gd name="connsiteX0" fmla="*/ 21 w 4041002"/>
              <a:gd name="connsiteY0" fmla="*/ 200026 h 200026"/>
              <a:gd name="connsiteX1" fmla="*/ 4784 w 4041002"/>
              <a:gd name="connsiteY1" fmla="*/ 157162 h 200026"/>
              <a:gd name="connsiteX2" fmla="*/ 7164 w 4041002"/>
              <a:gd name="connsiteY2" fmla="*/ 126207 h 200026"/>
              <a:gd name="connsiteX3" fmla="*/ 121464 w 4041002"/>
              <a:gd name="connsiteY3" fmla="*/ 126207 h 200026"/>
              <a:gd name="connsiteX4" fmla="*/ 121465 w 4041002"/>
              <a:gd name="connsiteY4" fmla="*/ 97631 h 200026"/>
              <a:gd name="connsiteX5" fmla="*/ 695345 w 4041002"/>
              <a:gd name="connsiteY5" fmla="*/ 100013 h 200026"/>
              <a:gd name="connsiteX6" fmla="*/ 695346 w 4041002"/>
              <a:gd name="connsiteY6" fmla="*/ 66675 h 200026"/>
              <a:gd name="connsiteX7" fmla="*/ 1440677 w 4041002"/>
              <a:gd name="connsiteY7" fmla="*/ 66675 h 200026"/>
              <a:gd name="connsiteX8" fmla="*/ 1440677 w 4041002"/>
              <a:gd name="connsiteY8" fmla="*/ 42863 h 200026"/>
              <a:gd name="connsiteX9" fmla="*/ 2440802 w 4041002"/>
              <a:gd name="connsiteY9" fmla="*/ 42863 h 200026"/>
              <a:gd name="connsiteX10" fmla="*/ 2440802 w 4041002"/>
              <a:gd name="connsiteY10" fmla="*/ 4763 h 200026"/>
              <a:gd name="connsiteX11" fmla="*/ 4041002 w 4041002"/>
              <a:gd name="connsiteY11" fmla="*/ 0 h 200026"/>
              <a:gd name="connsiteX0" fmla="*/ 16 w 4040997"/>
              <a:gd name="connsiteY0" fmla="*/ 200026 h 200026"/>
              <a:gd name="connsiteX1" fmla="*/ 7160 w 4040997"/>
              <a:gd name="connsiteY1" fmla="*/ 154781 h 200026"/>
              <a:gd name="connsiteX2" fmla="*/ 7159 w 4040997"/>
              <a:gd name="connsiteY2" fmla="*/ 126207 h 200026"/>
              <a:gd name="connsiteX3" fmla="*/ 121459 w 4040997"/>
              <a:gd name="connsiteY3" fmla="*/ 126207 h 200026"/>
              <a:gd name="connsiteX4" fmla="*/ 121460 w 4040997"/>
              <a:gd name="connsiteY4" fmla="*/ 97631 h 200026"/>
              <a:gd name="connsiteX5" fmla="*/ 695340 w 4040997"/>
              <a:gd name="connsiteY5" fmla="*/ 100013 h 200026"/>
              <a:gd name="connsiteX6" fmla="*/ 695341 w 4040997"/>
              <a:gd name="connsiteY6" fmla="*/ 66675 h 200026"/>
              <a:gd name="connsiteX7" fmla="*/ 1440672 w 4040997"/>
              <a:gd name="connsiteY7" fmla="*/ 66675 h 200026"/>
              <a:gd name="connsiteX8" fmla="*/ 1440672 w 4040997"/>
              <a:gd name="connsiteY8" fmla="*/ 42863 h 200026"/>
              <a:gd name="connsiteX9" fmla="*/ 2440797 w 4040997"/>
              <a:gd name="connsiteY9" fmla="*/ 42863 h 200026"/>
              <a:gd name="connsiteX10" fmla="*/ 2440797 w 4040997"/>
              <a:gd name="connsiteY10" fmla="*/ 4763 h 200026"/>
              <a:gd name="connsiteX11" fmla="*/ 4040997 w 4040997"/>
              <a:gd name="connsiteY11" fmla="*/ 0 h 200026"/>
              <a:gd name="connsiteX0" fmla="*/ 5 w 4052892"/>
              <a:gd name="connsiteY0" fmla="*/ 150019 h 155928"/>
              <a:gd name="connsiteX1" fmla="*/ 19055 w 4052892"/>
              <a:gd name="connsiteY1" fmla="*/ 154781 h 155928"/>
              <a:gd name="connsiteX2" fmla="*/ 19054 w 4052892"/>
              <a:gd name="connsiteY2" fmla="*/ 126207 h 155928"/>
              <a:gd name="connsiteX3" fmla="*/ 133354 w 4052892"/>
              <a:gd name="connsiteY3" fmla="*/ 126207 h 155928"/>
              <a:gd name="connsiteX4" fmla="*/ 133355 w 4052892"/>
              <a:gd name="connsiteY4" fmla="*/ 97631 h 155928"/>
              <a:gd name="connsiteX5" fmla="*/ 707235 w 4052892"/>
              <a:gd name="connsiteY5" fmla="*/ 100013 h 155928"/>
              <a:gd name="connsiteX6" fmla="*/ 707236 w 4052892"/>
              <a:gd name="connsiteY6" fmla="*/ 66675 h 155928"/>
              <a:gd name="connsiteX7" fmla="*/ 1452567 w 4052892"/>
              <a:gd name="connsiteY7" fmla="*/ 66675 h 155928"/>
              <a:gd name="connsiteX8" fmla="*/ 1452567 w 4052892"/>
              <a:gd name="connsiteY8" fmla="*/ 42863 h 155928"/>
              <a:gd name="connsiteX9" fmla="*/ 2452692 w 4052892"/>
              <a:gd name="connsiteY9" fmla="*/ 42863 h 155928"/>
              <a:gd name="connsiteX10" fmla="*/ 2452692 w 4052892"/>
              <a:gd name="connsiteY10" fmla="*/ 4763 h 155928"/>
              <a:gd name="connsiteX11" fmla="*/ 4052892 w 4052892"/>
              <a:gd name="connsiteY11" fmla="*/ 0 h 155928"/>
              <a:gd name="connsiteX0" fmla="*/ 5 w 4052892"/>
              <a:gd name="connsiteY0" fmla="*/ 154782 h 156636"/>
              <a:gd name="connsiteX1" fmla="*/ 19055 w 4052892"/>
              <a:gd name="connsiteY1" fmla="*/ 154781 h 156636"/>
              <a:gd name="connsiteX2" fmla="*/ 19054 w 4052892"/>
              <a:gd name="connsiteY2" fmla="*/ 126207 h 156636"/>
              <a:gd name="connsiteX3" fmla="*/ 133354 w 4052892"/>
              <a:gd name="connsiteY3" fmla="*/ 126207 h 156636"/>
              <a:gd name="connsiteX4" fmla="*/ 133355 w 4052892"/>
              <a:gd name="connsiteY4" fmla="*/ 97631 h 156636"/>
              <a:gd name="connsiteX5" fmla="*/ 707235 w 4052892"/>
              <a:gd name="connsiteY5" fmla="*/ 100013 h 156636"/>
              <a:gd name="connsiteX6" fmla="*/ 707236 w 4052892"/>
              <a:gd name="connsiteY6" fmla="*/ 66675 h 156636"/>
              <a:gd name="connsiteX7" fmla="*/ 1452567 w 4052892"/>
              <a:gd name="connsiteY7" fmla="*/ 66675 h 156636"/>
              <a:gd name="connsiteX8" fmla="*/ 1452567 w 4052892"/>
              <a:gd name="connsiteY8" fmla="*/ 42863 h 156636"/>
              <a:gd name="connsiteX9" fmla="*/ 2452692 w 4052892"/>
              <a:gd name="connsiteY9" fmla="*/ 42863 h 156636"/>
              <a:gd name="connsiteX10" fmla="*/ 2452692 w 4052892"/>
              <a:gd name="connsiteY10" fmla="*/ 4763 h 156636"/>
              <a:gd name="connsiteX11" fmla="*/ 4052892 w 4052892"/>
              <a:gd name="connsiteY11" fmla="*/ 0 h 156636"/>
              <a:gd name="connsiteX0" fmla="*/ 2 w 4086226"/>
              <a:gd name="connsiteY0" fmla="*/ 257176 h 257176"/>
              <a:gd name="connsiteX1" fmla="*/ 52389 w 4086226"/>
              <a:gd name="connsiteY1" fmla="*/ 154781 h 257176"/>
              <a:gd name="connsiteX2" fmla="*/ 52388 w 4086226"/>
              <a:gd name="connsiteY2" fmla="*/ 126207 h 257176"/>
              <a:gd name="connsiteX3" fmla="*/ 166688 w 4086226"/>
              <a:gd name="connsiteY3" fmla="*/ 126207 h 257176"/>
              <a:gd name="connsiteX4" fmla="*/ 166689 w 4086226"/>
              <a:gd name="connsiteY4" fmla="*/ 97631 h 257176"/>
              <a:gd name="connsiteX5" fmla="*/ 740569 w 4086226"/>
              <a:gd name="connsiteY5" fmla="*/ 100013 h 257176"/>
              <a:gd name="connsiteX6" fmla="*/ 740570 w 4086226"/>
              <a:gd name="connsiteY6" fmla="*/ 66675 h 257176"/>
              <a:gd name="connsiteX7" fmla="*/ 1485901 w 4086226"/>
              <a:gd name="connsiteY7" fmla="*/ 66675 h 257176"/>
              <a:gd name="connsiteX8" fmla="*/ 1485901 w 4086226"/>
              <a:gd name="connsiteY8" fmla="*/ 42863 h 257176"/>
              <a:gd name="connsiteX9" fmla="*/ 2486026 w 4086226"/>
              <a:gd name="connsiteY9" fmla="*/ 42863 h 257176"/>
              <a:gd name="connsiteX10" fmla="*/ 2486026 w 4086226"/>
              <a:gd name="connsiteY10" fmla="*/ 4763 h 257176"/>
              <a:gd name="connsiteX11" fmla="*/ 4086226 w 4086226"/>
              <a:gd name="connsiteY11" fmla="*/ 0 h 257176"/>
              <a:gd name="connsiteX0" fmla="*/ 0 w 4086224"/>
              <a:gd name="connsiteY0" fmla="*/ 257176 h 257176"/>
              <a:gd name="connsiteX1" fmla="*/ 52387 w 4086224"/>
              <a:gd name="connsiteY1" fmla="*/ 154781 h 257176"/>
              <a:gd name="connsiteX2" fmla="*/ 52386 w 4086224"/>
              <a:gd name="connsiteY2" fmla="*/ 126207 h 257176"/>
              <a:gd name="connsiteX3" fmla="*/ 166686 w 4086224"/>
              <a:gd name="connsiteY3" fmla="*/ 126207 h 257176"/>
              <a:gd name="connsiteX4" fmla="*/ 166687 w 4086224"/>
              <a:gd name="connsiteY4" fmla="*/ 97631 h 257176"/>
              <a:gd name="connsiteX5" fmla="*/ 740567 w 4086224"/>
              <a:gd name="connsiteY5" fmla="*/ 100013 h 257176"/>
              <a:gd name="connsiteX6" fmla="*/ 740568 w 4086224"/>
              <a:gd name="connsiteY6" fmla="*/ 66675 h 257176"/>
              <a:gd name="connsiteX7" fmla="*/ 1485899 w 4086224"/>
              <a:gd name="connsiteY7" fmla="*/ 66675 h 257176"/>
              <a:gd name="connsiteX8" fmla="*/ 1485899 w 4086224"/>
              <a:gd name="connsiteY8" fmla="*/ 42863 h 257176"/>
              <a:gd name="connsiteX9" fmla="*/ 2486024 w 4086224"/>
              <a:gd name="connsiteY9" fmla="*/ 42863 h 257176"/>
              <a:gd name="connsiteX10" fmla="*/ 2486024 w 4086224"/>
              <a:gd name="connsiteY10" fmla="*/ 4763 h 257176"/>
              <a:gd name="connsiteX11" fmla="*/ 4086224 w 4086224"/>
              <a:gd name="connsiteY11" fmla="*/ 0 h 257176"/>
              <a:gd name="connsiteX0" fmla="*/ 0 w 4050505"/>
              <a:gd name="connsiteY0" fmla="*/ 157164 h 157164"/>
              <a:gd name="connsiteX1" fmla="*/ 16668 w 4050505"/>
              <a:gd name="connsiteY1" fmla="*/ 154781 h 157164"/>
              <a:gd name="connsiteX2" fmla="*/ 16667 w 4050505"/>
              <a:gd name="connsiteY2" fmla="*/ 126207 h 157164"/>
              <a:gd name="connsiteX3" fmla="*/ 130967 w 4050505"/>
              <a:gd name="connsiteY3" fmla="*/ 126207 h 157164"/>
              <a:gd name="connsiteX4" fmla="*/ 130968 w 4050505"/>
              <a:gd name="connsiteY4" fmla="*/ 97631 h 157164"/>
              <a:gd name="connsiteX5" fmla="*/ 704848 w 4050505"/>
              <a:gd name="connsiteY5" fmla="*/ 100013 h 157164"/>
              <a:gd name="connsiteX6" fmla="*/ 704849 w 4050505"/>
              <a:gd name="connsiteY6" fmla="*/ 66675 h 157164"/>
              <a:gd name="connsiteX7" fmla="*/ 1450180 w 4050505"/>
              <a:gd name="connsiteY7" fmla="*/ 66675 h 157164"/>
              <a:gd name="connsiteX8" fmla="*/ 1450180 w 4050505"/>
              <a:gd name="connsiteY8" fmla="*/ 42863 h 157164"/>
              <a:gd name="connsiteX9" fmla="*/ 2450305 w 4050505"/>
              <a:gd name="connsiteY9" fmla="*/ 42863 h 157164"/>
              <a:gd name="connsiteX10" fmla="*/ 2450305 w 4050505"/>
              <a:gd name="connsiteY10" fmla="*/ 4763 h 157164"/>
              <a:gd name="connsiteX11" fmla="*/ 4050505 w 4050505"/>
              <a:gd name="connsiteY11" fmla="*/ 0 h 157164"/>
              <a:gd name="connsiteX0" fmla="*/ 0 w 4050505"/>
              <a:gd name="connsiteY0" fmla="*/ 154783 h 154783"/>
              <a:gd name="connsiteX1" fmla="*/ 16668 w 4050505"/>
              <a:gd name="connsiteY1" fmla="*/ 154781 h 154783"/>
              <a:gd name="connsiteX2" fmla="*/ 16667 w 4050505"/>
              <a:gd name="connsiteY2" fmla="*/ 126207 h 154783"/>
              <a:gd name="connsiteX3" fmla="*/ 130967 w 4050505"/>
              <a:gd name="connsiteY3" fmla="*/ 126207 h 154783"/>
              <a:gd name="connsiteX4" fmla="*/ 130968 w 4050505"/>
              <a:gd name="connsiteY4" fmla="*/ 97631 h 154783"/>
              <a:gd name="connsiteX5" fmla="*/ 704848 w 4050505"/>
              <a:gd name="connsiteY5" fmla="*/ 100013 h 154783"/>
              <a:gd name="connsiteX6" fmla="*/ 704849 w 4050505"/>
              <a:gd name="connsiteY6" fmla="*/ 66675 h 154783"/>
              <a:gd name="connsiteX7" fmla="*/ 1450180 w 4050505"/>
              <a:gd name="connsiteY7" fmla="*/ 66675 h 154783"/>
              <a:gd name="connsiteX8" fmla="*/ 1450180 w 4050505"/>
              <a:gd name="connsiteY8" fmla="*/ 42863 h 154783"/>
              <a:gd name="connsiteX9" fmla="*/ 2450305 w 4050505"/>
              <a:gd name="connsiteY9" fmla="*/ 42863 h 154783"/>
              <a:gd name="connsiteX10" fmla="*/ 2450305 w 4050505"/>
              <a:gd name="connsiteY10" fmla="*/ 4763 h 154783"/>
              <a:gd name="connsiteX11" fmla="*/ 4050505 w 4050505"/>
              <a:gd name="connsiteY11" fmla="*/ 0 h 154783"/>
              <a:gd name="connsiteX0" fmla="*/ 0 w 4060030"/>
              <a:gd name="connsiteY0" fmla="*/ 154783 h 154783"/>
              <a:gd name="connsiteX1" fmla="*/ 26193 w 4060030"/>
              <a:gd name="connsiteY1" fmla="*/ 154781 h 154783"/>
              <a:gd name="connsiteX2" fmla="*/ 26192 w 4060030"/>
              <a:gd name="connsiteY2" fmla="*/ 126207 h 154783"/>
              <a:gd name="connsiteX3" fmla="*/ 140492 w 4060030"/>
              <a:gd name="connsiteY3" fmla="*/ 126207 h 154783"/>
              <a:gd name="connsiteX4" fmla="*/ 140493 w 4060030"/>
              <a:gd name="connsiteY4" fmla="*/ 97631 h 154783"/>
              <a:gd name="connsiteX5" fmla="*/ 714373 w 4060030"/>
              <a:gd name="connsiteY5" fmla="*/ 100013 h 154783"/>
              <a:gd name="connsiteX6" fmla="*/ 714374 w 4060030"/>
              <a:gd name="connsiteY6" fmla="*/ 66675 h 154783"/>
              <a:gd name="connsiteX7" fmla="*/ 1459705 w 4060030"/>
              <a:gd name="connsiteY7" fmla="*/ 66675 h 154783"/>
              <a:gd name="connsiteX8" fmla="*/ 1459705 w 4060030"/>
              <a:gd name="connsiteY8" fmla="*/ 42863 h 154783"/>
              <a:gd name="connsiteX9" fmla="*/ 2459830 w 4060030"/>
              <a:gd name="connsiteY9" fmla="*/ 42863 h 154783"/>
              <a:gd name="connsiteX10" fmla="*/ 2459830 w 4060030"/>
              <a:gd name="connsiteY10" fmla="*/ 4763 h 154783"/>
              <a:gd name="connsiteX11" fmla="*/ 4060030 w 4060030"/>
              <a:gd name="connsiteY11" fmla="*/ 0 h 15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60030" h="154783">
                <a:moveTo>
                  <a:pt x="0" y="154783"/>
                </a:moveTo>
                <a:lnTo>
                  <a:pt x="26193" y="154781"/>
                </a:lnTo>
                <a:cubicBezTo>
                  <a:pt x="26193" y="142875"/>
                  <a:pt x="26192" y="138113"/>
                  <a:pt x="26192" y="126207"/>
                </a:cubicBezTo>
                <a:lnTo>
                  <a:pt x="140492" y="126207"/>
                </a:lnTo>
                <a:cubicBezTo>
                  <a:pt x="140492" y="118269"/>
                  <a:pt x="140493" y="105569"/>
                  <a:pt x="140493" y="97631"/>
                </a:cubicBezTo>
                <a:lnTo>
                  <a:pt x="714373" y="100013"/>
                </a:lnTo>
                <a:cubicBezTo>
                  <a:pt x="714373" y="88900"/>
                  <a:pt x="714374" y="77788"/>
                  <a:pt x="714374" y="66675"/>
                </a:cubicBezTo>
                <a:lnTo>
                  <a:pt x="1459705" y="66675"/>
                </a:lnTo>
                <a:lnTo>
                  <a:pt x="1459705" y="42863"/>
                </a:lnTo>
                <a:lnTo>
                  <a:pt x="2459830" y="42863"/>
                </a:lnTo>
                <a:lnTo>
                  <a:pt x="2459830" y="4763"/>
                </a:lnTo>
                <a:lnTo>
                  <a:pt x="4060030" y="0"/>
                </a:lnTo>
              </a:path>
            </a:pathLst>
          </a:cu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89" name="Gruppieren 88">
            <a:extLst>
              <a:ext uri="{FF2B5EF4-FFF2-40B4-BE49-F238E27FC236}">
                <a16:creationId xmlns:a16="http://schemas.microsoft.com/office/drawing/2014/main" id="{3BF36E14-D264-4AFF-A34A-FE106F7D06A9}"/>
              </a:ext>
            </a:extLst>
          </p:cNvPr>
          <p:cNvGrpSpPr/>
          <p:nvPr/>
        </p:nvGrpSpPr>
        <p:grpSpPr>
          <a:xfrm>
            <a:off x="6909708" y="4707430"/>
            <a:ext cx="55287" cy="55287"/>
            <a:chOff x="10960956" y="2576282"/>
            <a:chExt cx="55287" cy="55287"/>
          </a:xfrm>
        </p:grpSpPr>
        <p:cxnSp>
          <p:nvCxnSpPr>
            <p:cNvPr id="87" name="Gerader Verbinder 86">
              <a:extLst>
                <a:ext uri="{FF2B5EF4-FFF2-40B4-BE49-F238E27FC236}">
                  <a16:creationId xmlns:a16="http://schemas.microsoft.com/office/drawing/2014/main" id="{A00038B8-F8CE-4CDC-992D-68161DD97F9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7B8C9B34-5B5F-47EF-9FEE-8DACF383064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 name="Gruppieren 89">
            <a:extLst>
              <a:ext uri="{FF2B5EF4-FFF2-40B4-BE49-F238E27FC236}">
                <a16:creationId xmlns:a16="http://schemas.microsoft.com/office/drawing/2014/main" id="{2DE0812D-DFB1-4A7B-BF5D-D5670E093C6A}"/>
              </a:ext>
            </a:extLst>
          </p:cNvPr>
          <p:cNvGrpSpPr/>
          <p:nvPr/>
        </p:nvGrpSpPr>
        <p:grpSpPr>
          <a:xfrm>
            <a:off x="6929079" y="4707354"/>
            <a:ext cx="55287" cy="55287"/>
            <a:chOff x="10960956" y="2576282"/>
            <a:chExt cx="55287" cy="55287"/>
          </a:xfrm>
        </p:grpSpPr>
        <p:cxnSp>
          <p:nvCxnSpPr>
            <p:cNvPr id="91" name="Gerader Verbinder 90">
              <a:extLst>
                <a:ext uri="{FF2B5EF4-FFF2-40B4-BE49-F238E27FC236}">
                  <a16:creationId xmlns:a16="http://schemas.microsoft.com/office/drawing/2014/main" id="{5073D812-CD56-40AC-AC42-6657FB0ACDC9}"/>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48E5E4FE-291F-4A57-A5EF-546052ACE83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 name="Gruppieren 92">
            <a:extLst>
              <a:ext uri="{FF2B5EF4-FFF2-40B4-BE49-F238E27FC236}">
                <a16:creationId xmlns:a16="http://schemas.microsoft.com/office/drawing/2014/main" id="{08F8467F-801D-4B1D-8617-3DF9BB8B2DF2}"/>
              </a:ext>
            </a:extLst>
          </p:cNvPr>
          <p:cNvGrpSpPr/>
          <p:nvPr/>
        </p:nvGrpSpPr>
        <p:grpSpPr>
          <a:xfrm>
            <a:off x="7005309" y="4650122"/>
            <a:ext cx="55287" cy="55287"/>
            <a:chOff x="10960956" y="2576282"/>
            <a:chExt cx="55287" cy="55287"/>
          </a:xfrm>
        </p:grpSpPr>
        <p:cxnSp>
          <p:nvCxnSpPr>
            <p:cNvPr id="94" name="Gerader Verbinder 93">
              <a:extLst>
                <a:ext uri="{FF2B5EF4-FFF2-40B4-BE49-F238E27FC236}">
                  <a16:creationId xmlns:a16="http://schemas.microsoft.com/office/drawing/2014/main" id="{62AA14A6-3B6F-4F75-8563-F64CAB4BB958}"/>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27AE38FF-1C18-46FA-BB37-25B6F4B8DE3E}"/>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6" name="Gruppieren 95">
            <a:extLst>
              <a:ext uri="{FF2B5EF4-FFF2-40B4-BE49-F238E27FC236}">
                <a16:creationId xmlns:a16="http://schemas.microsoft.com/office/drawing/2014/main" id="{E042FA67-3ABF-4D9E-BF87-03E37BFD7E92}"/>
              </a:ext>
            </a:extLst>
          </p:cNvPr>
          <p:cNvGrpSpPr/>
          <p:nvPr/>
        </p:nvGrpSpPr>
        <p:grpSpPr>
          <a:xfrm>
            <a:off x="7074794" y="4650122"/>
            <a:ext cx="55287" cy="55287"/>
            <a:chOff x="10960956" y="2576282"/>
            <a:chExt cx="55287" cy="55287"/>
          </a:xfrm>
        </p:grpSpPr>
        <p:cxnSp>
          <p:nvCxnSpPr>
            <p:cNvPr id="97" name="Gerader Verbinder 96">
              <a:extLst>
                <a:ext uri="{FF2B5EF4-FFF2-40B4-BE49-F238E27FC236}">
                  <a16:creationId xmlns:a16="http://schemas.microsoft.com/office/drawing/2014/main" id="{A3570A3B-6E57-4035-87CA-24A6023C889E}"/>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D2A3EE7A-1F82-4D30-B07A-F4E67FC6E72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9" name="Gruppieren 98">
            <a:extLst>
              <a:ext uri="{FF2B5EF4-FFF2-40B4-BE49-F238E27FC236}">
                <a16:creationId xmlns:a16="http://schemas.microsoft.com/office/drawing/2014/main" id="{240CADD0-D2A9-4153-9A5B-607BF516D49A}"/>
              </a:ext>
            </a:extLst>
          </p:cNvPr>
          <p:cNvGrpSpPr/>
          <p:nvPr/>
        </p:nvGrpSpPr>
        <p:grpSpPr>
          <a:xfrm>
            <a:off x="7098215" y="4651154"/>
            <a:ext cx="55287" cy="55287"/>
            <a:chOff x="10960956" y="2576282"/>
            <a:chExt cx="55287" cy="55287"/>
          </a:xfrm>
        </p:grpSpPr>
        <p:cxnSp>
          <p:nvCxnSpPr>
            <p:cNvPr id="100" name="Gerader Verbinder 99">
              <a:extLst>
                <a:ext uri="{FF2B5EF4-FFF2-40B4-BE49-F238E27FC236}">
                  <a16:creationId xmlns:a16="http://schemas.microsoft.com/office/drawing/2014/main" id="{7629CB77-6C10-4F63-B75C-382C28422C4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46C9F306-A100-431E-986C-29511CF9FE26}"/>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2" name="Gruppieren 101">
            <a:extLst>
              <a:ext uri="{FF2B5EF4-FFF2-40B4-BE49-F238E27FC236}">
                <a16:creationId xmlns:a16="http://schemas.microsoft.com/office/drawing/2014/main" id="{A7A7AE00-26D6-4212-AA1A-92AFB0B80157}"/>
              </a:ext>
            </a:extLst>
          </p:cNvPr>
          <p:cNvGrpSpPr/>
          <p:nvPr/>
        </p:nvGrpSpPr>
        <p:grpSpPr>
          <a:xfrm>
            <a:off x="7110955" y="4650264"/>
            <a:ext cx="55287" cy="55287"/>
            <a:chOff x="10960956" y="2576282"/>
            <a:chExt cx="55287" cy="55287"/>
          </a:xfrm>
        </p:grpSpPr>
        <p:cxnSp>
          <p:nvCxnSpPr>
            <p:cNvPr id="103" name="Gerader Verbinder 102">
              <a:extLst>
                <a:ext uri="{FF2B5EF4-FFF2-40B4-BE49-F238E27FC236}">
                  <a16:creationId xmlns:a16="http://schemas.microsoft.com/office/drawing/2014/main" id="{CE604A5B-C09F-42C3-ADA3-AFFDDE47A6E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0D9E688A-FC64-48AF-B041-AE90F801E515}"/>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uppieren 104">
            <a:extLst>
              <a:ext uri="{FF2B5EF4-FFF2-40B4-BE49-F238E27FC236}">
                <a16:creationId xmlns:a16="http://schemas.microsoft.com/office/drawing/2014/main" id="{14F06B8F-3541-4CC7-B744-E4A601C93717}"/>
              </a:ext>
            </a:extLst>
          </p:cNvPr>
          <p:cNvGrpSpPr/>
          <p:nvPr/>
        </p:nvGrpSpPr>
        <p:grpSpPr>
          <a:xfrm>
            <a:off x="7134590" y="4651963"/>
            <a:ext cx="55287" cy="55287"/>
            <a:chOff x="10960956" y="2576282"/>
            <a:chExt cx="55287" cy="55287"/>
          </a:xfrm>
        </p:grpSpPr>
        <p:cxnSp>
          <p:nvCxnSpPr>
            <p:cNvPr id="106" name="Gerader Verbinder 105">
              <a:extLst>
                <a:ext uri="{FF2B5EF4-FFF2-40B4-BE49-F238E27FC236}">
                  <a16:creationId xmlns:a16="http://schemas.microsoft.com/office/drawing/2014/main" id="{9B529F75-3825-49A2-87BF-43C317CC557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E1C8A6A7-5948-480C-9791-300802B5A919}"/>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 name="Gruppieren 107">
            <a:extLst>
              <a:ext uri="{FF2B5EF4-FFF2-40B4-BE49-F238E27FC236}">
                <a16:creationId xmlns:a16="http://schemas.microsoft.com/office/drawing/2014/main" id="{E05A2B87-93C1-4298-868A-4CC523205848}"/>
              </a:ext>
            </a:extLst>
          </p:cNvPr>
          <p:cNvGrpSpPr/>
          <p:nvPr/>
        </p:nvGrpSpPr>
        <p:grpSpPr>
          <a:xfrm>
            <a:off x="7313598" y="4650122"/>
            <a:ext cx="55287" cy="55287"/>
            <a:chOff x="10960956" y="2576282"/>
            <a:chExt cx="55287" cy="55287"/>
          </a:xfrm>
        </p:grpSpPr>
        <p:cxnSp>
          <p:nvCxnSpPr>
            <p:cNvPr id="109" name="Gerader Verbinder 108">
              <a:extLst>
                <a:ext uri="{FF2B5EF4-FFF2-40B4-BE49-F238E27FC236}">
                  <a16:creationId xmlns:a16="http://schemas.microsoft.com/office/drawing/2014/main" id="{0977B379-BD05-440C-AADC-2FD4DA83A1B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A2657DB2-B6E5-487F-8F08-809264E4CC44}"/>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1" name="Gruppieren 110">
            <a:extLst>
              <a:ext uri="{FF2B5EF4-FFF2-40B4-BE49-F238E27FC236}">
                <a16:creationId xmlns:a16="http://schemas.microsoft.com/office/drawing/2014/main" id="{77528B87-DE1A-4CD8-B0FC-C8B6AC732CD8}"/>
              </a:ext>
            </a:extLst>
          </p:cNvPr>
          <p:cNvGrpSpPr/>
          <p:nvPr/>
        </p:nvGrpSpPr>
        <p:grpSpPr>
          <a:xfrm>
            <a:off x="7771048" y="4620097"/>
            <a:ext cx="55287" cy="55287"/>
            <a:chOff x="10960956" y="2576282"/>
            <a:chExt cx="55287" cy="55287"/>
          </a:xfrm>
        </p:grpSpPr>
        <p:cxnSp>
          <p:nvCxnSpPr>
            <p:cNvPr id="112" name="Gerader Verbinder 111">
              <a:extLst>
                <a:ext uri="{FF2B5EF4-FFF2-40B4-BE49-F238E27FC236}">
                  <a16:creationId xmlns:a16="http://schemas.microsoft.com/office/drawing/2014/main" id="{37819E5C-D87A-49DF-98E7-EE8A213C4D6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76F2A5B3-3483-4A1B-A2CE-3838FFBDEA1F}"/>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uppieren 113">
            <a:extLst>
              <a:ext uri="{FF2B5EF4-FFF2-40B4-BE49-F238E27FC236}">
                <a16:creationId xmlns:a16="http://schemas.microsoft.com/office/drawing/2014/main" id="{A8D50B6A-FB09-4173-B09E-A7D92C161B65}"/>
              </a:ext>
            </a:extLst>
          </p:cNvPr>
          <p:cNvGrpSpPr/>
          <p:nvPr/>
        </p:nvGrpSpPr>
        <p:grpSpPr>
          <a:xfrm>
            <a:off x="7821407" y="4619664"/>
            <a:ext cx="55287" cy="55287"/>
            <a:chOff x="10960956" y="2576282"/>
            <a:chExt cx="55287" cy="55287"/>
          </a:xfrm>
        </p:grpSpPr>
        <p:cxnSp>
          <p:nvCxnSpPr>
            <p:cNvPr id="115" name="Gerader Verbinder 114">
              <a:extLst>
                <a:ext uri="{FF2B5EF4-FFF2-40B4-BE49-F238E27FC236}">
                  <a16:creationId xmlns:a16="http://schemas.microsoft.com/office/drawing/2014/main" id="{D02C5D9F-C650-4A86-BE5E-A1A2CA795EC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4C6A4F1C-94CA-4B8F-A2B4-1CD82A4759E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7" name="Gruppieren 116">
            <a:extLst>
              <a:ext uri="{FF2B5EF4-FFF2-40B4-BE49-F238E27FC236}">
                <a16:creationId xmlns:a16="http://schemas.microsoft.com/office/drawing/2014/main" id="{D901EB44-7655-4750-B1AF-8792DC20FE03}"/>
              </a:ext>
            </a:extLst>
          </p:cNvPr>
          <p:cNvGrpSpPr/>
          <p:nvPr/>
        </p:nvGrpSpPr>
        <p:grpSpPr>
          <a:xfrm>
            <a:off x="7929530" y="4621432"/>
            <a:ext cx="55287" cy="55287"/>
            <a:chOff x="10960956" y="2576282"/>
            <a:chExt cx="55287" cy="55287"/>
          </a:xfrm>
        </p:grpSpPr>
        <p:cxnSp>
          <p:nvCxnSpPr>
            <p:cNvPr id="118" name="Gerader Verbinder 117">
              <a:extLst>
                <a:ext uri="{FF2B5EF4-FFF2-40B4-BE49-F238E27FC236}">
                  <a16:creationId xmlns:a16="http://schemas.microsoft.com/office/drawing/2014/main" id="{153396F8-A749-4EF2-A4F3-94B444C4256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A471F271-CF03-418E-8F28-C9E94720339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0" name="Gruppieren 119">
            <a:extLst>
              <a:ext uri="{FF2B5EF4-FFF2-40B4-BE49-F238E27FC236}">
                <a16:creationId xmlns:a16="http://schemas.microsoft.com/office/drawing/2014/main" id="{56E876B6-5E77-4A26-A42B-B57AD96D3BAE}"/>
              </a:ext>
            </a:extLst>
          </p:cNvPr>
          <p:cNvGrpSpPr/>
          <p:nvPr/>
        </p:nvGrpSpPr>
        <p:grpSpPr>
          <a:xfrm>
            <a:off x="8062819" y="4621431"/>
            <a:ext cx="55287" cy="55287"/>
            <a:chOff x="10960956" y="2576282"/>
            <a:chExt cx="55287" cy="55287"/>
          </a:xfrm>
        </p:grpSpPr>
        <p:cxnSp>
          <p:nvCxnSpPr>
            <p:cNvPr id="121" name="Gerader Verbinder 120">
              <a:extLst>
                <a:ext uri="{FF2B5EF4-FFF2-40B4-BE49-F238E27FC236}">
                  <a16:creationId xmlns:a16="http://schemas.microsoft.com/office/drawing/2014/main" id="{47A0CB29-C817-48BF-AEF5-0B01D70F2389}"/>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A62A1FC8-208E-44B7-AA25-09A7145F8C1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3" name="Gruppieren 122">
            <a:extLst>
              <a:ext uri="{FF2B5EF4-FFF2-40B4-BE49-F238E27FC236}">
                <a16:creationId xmlns:a16="http://schemas.microsoft.com/office/drawing/2014/main" id="{CB300E0D-DEF5-4696-823F-3D54D1E51BDB}"/>
              </a:ext>
            </a:extLst>
          </p:cNvPr>
          <p:cNvGrpSpPr/>
          <p:nvPr/>
        </p:nvGrpSpPr>
        <p:grpSpPr>
          <a:xfrm>
            <a:off x="8233000" y="4621430"/>
            <a:ext cx="55287" cy="55287"/>
            <a:chOff x="10960956" y="2576282"/>
            <a:chExt cx="55287" cy="55287"/>
          </a:xfrm>
        </p:grpSpPr>
        <p:cxnSp>
          <p:nvCxnSpPr>
            <p:cNvPr id="124" name="Gerader Verbinder 123">
              <a:extLst>
                <a:ext uri="{FF2B5EF4-FFF2-40B4-BE49-F238E27FC236}">
                  <a16:creationId xmlns:a16="http://schemas.microsoft.com/office/drawing/2014/main" id="{53D80CA3-6148-4497-AFFE-1DD55BEDC94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80BD2E3A-B842-432E-9374-ECB7BBA5F4A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6" name="Gruppieren 125">
            <a:extLst>
              <a:ext uri="{FF2B5EF4-FFF2-40B4-BE49-F238E27FC236}">
                <a16:creationId xmlns:a16="http://schemas.microsoft.com/office/drawing/2014/main" id="{03A80BA0-EC5E-41C7-8088-2C5E486D604F}"/>
              </a:ext>
            </a:extLst>
          </p:cNvPr>
          <p:cNvGrpSpPr/>
          <p:nvPr/>
        </p:nvGrpSpPr>
        <p:grpSpPr>
          <a:xfrm>
            <a:off x="8480300" y="4596167"/>
            <a:ext cx="55287" cy="55287"/>
            <a:chOff x="10960956" y="2576282"/>
            <a:chExt cx="55287" cy="55287"/>
          </a:xfrm>
        </p:grpSpPr>
        <p:cxnSp>
          <p:nvCxnSpPr>
            <p:cNvPr id="127" name="Gerader Verbinder 126">
              <a:extLst>
                <a:ext uri="{FF2B5EF4-FFF2-40B4-BE49-F238E27FC236}">
                  <a16:creationId xmlns:a16="http://schemas.microsoft.com/office/drawing/2014/main" id="{DED10F2A-93C9-4506-B92E-2311AC0B8F3D}"/>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393EE8C4-5B75-4B77-8F9C-CDC24CB0064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9" name="Gruppieren 128">
            <a:extLst>
              <a:ext uri="{FF2B5EF4-FFF2-40B4-BE49-F238E27FC236}">
                <a16:creationId xmlns:a16="http://schemas.microsoft.com/office/drawing/2014/main" id="{00029F65-FAE7-4C2B-9537-588302EE14CB}"/>
              </a:ext>
            </a:extLst>
          </p:cNvPr>
          <p:cNvGrpSpPr/>
          <p:nvPr/>
        </p:nvGrpSpPr>
        <p:grpSpPr>
          <a:xfrm>
            <a:off x="8675451" y="4596167"/>
            <a:ext cx="55287" cy="55287"/>
            <a:chOff x="10960956" y="2576282"/>
            <a:chExt cx="55287" cy="55287"/>
          </a:xfrm>
        </p:grpSpPr>
        <p:cxnSp>
          <p:nvCxnSpPr>
            <p:cNvPr id="130" name="Gerader Verbinder 129">
              <a:extLst>
                <a:ext uri="{FF2B5EF4-FFF2-40B4-BE49-F238E27FC236}">
                  <a16:creationId xmlns:a16="http://schemas.microsoft.com/office/drawing/2014/main" id="{063118F4-097E-4E1E-8BED-5FDF15CF4FC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CEA57041-529E-4D82-BC7A-CECD5232AFEF}"/>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2" name="Gruppieren 131">
            <a:extLst>
              <a:ext uri="{FF2B5EF4-FFF2-40B4-BE49-F238E27FC236}">
                <a16:creationId xmlns:a16="http://schemas.microsoft.com/office/drawing/2014/main" id="{E48F2870-3B20-4D29-A66F-55B265FE3ECB}"/>
              </a:ext>
            </a:extLst>
          </p:cNvPr>
          <p:cNvGrpSpPr/>
          <p:nvPr/>
        </p:nvGrpSpPr>
        <p:grpSpPr>
          <a:xfrm>
            <a:off x="9188899" y="4595392"/>
            <a:ext cx="55287" cy="55287"/>
            <a:chOff x="10960956" y="2576282"/>
            <a:chExt cx="55287" cy="55287"/>
          </a:xfrm>
        </p:grpSpPr>
        <p:cxnSp>
          <p:nvCxnSpPr>
            <p:cNvPr id="133" name="Gerader Verbinder 132">
              <a:extLst>
                <a:ext uri="{FF2B5EF4-FFF2-40B4-BE49-F238E27FC236}">
                  <a16:creationId xmlns:a16="http://schemas.microsoft.com/office/drawing/2014/main" id="{77B33C0C-D8D2-45EB-9534-CFB107D7AB0D}"/>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Gerader Verbinder 133">
              <a:extLst>
                <a:ext uri="{FF2B5EF4-FFF2-40B4-BE49-F238E27FC236}">
                  <a16:creationId xmlns:a16="http://schemas.microsoft.com/office/drawing/2014/main" id="{989476C4-33BD-4063-8E3D-131D21EDEF1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5" name="Gruppieren 134">
            <a:extLst>
              <a:ext uri="{FF2B5EF4-FFF2-40B4-BE49-F238E27FC236}">
                <a16:creationId xmlns:a16="http://schemas.microsoft.com/office/drawing/2014/main" id="{1B7743D8-E3BD-4C1E-9028-20936CF69944}"/>
              </a:ext>
            </a:extLst>
          </p:cNvPr>
          <p:cNvGrpSpPr/>
          <p:nvPr/>
        </p:nvGrpSpPr>
        <p:grpSpPr>
          <a:xfrm>
            <a:off x="8935125" y="4596167"/>
            <a:ext cx="55287" cy="55287"/>
            <a:chOff x="10960956" y="2576282"/>
            <a:chExt cx="55287" cy="55287"/>
          </a:xfrm>
        </p:grpSpPr>
        <p:cxnSp>
          <p:nvCxnSpPr>
            <p:cNvPr id="136" name="Gerader Verbinder 135">
              <a:extLst>
                <a:ext uri="{FF2B5EF4-FFF2-40B4-BE49-F238E27FC236}">
                  <a16:creationId xmlns:a16="http://schemas.microsoft.com/office/drawing/2014/main" id="{FB862339-3E09-4B64-963A-0CD4E6E8739F}"/>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Gerader Verbinder 136">
              <a:extLst>
                <a:ext uri="{FF2B5EF4-FFF2-40B4-BE49-F238E27FC236}">
                  <a16:creationId xmlns:a16="http://schemas.microsoft.com/office/drawing/2014/main" id="{0E9EB30D-F96C-4433-A49B-E72E20450FD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8" name="Gruppieren 137">
            <a:extLst>
              <a:ext uri="{FF2B5EF4-FFF2-40B4-BE49-F238E27FC236}">
                <a16:creationId xmlns:a16="http://schemas.microsoft.com/office/drawing/2014/main" id="{E9888724-2B5E-45DE-A1A6-69E1965FC9D5}"/>
              </a:ext>
            </a:extLst>
          </p:cNvPr>
          <p:cNvGrpSpPr/>
          <p:nvPr/>
        </p:nvGrpSpPr>
        <p:grpSpPr>
          <a:xfrm>
            <a:off x="9028689" y="4596167"/>
            <a:ext cx="55287" cy="55287"/>
            <a:chOff x="10960956" y="2576282"/>
            <a:chExt cx="55287" cy="55287"/>
          </a:xfrm>
        </p:grpSpPr>
        <p:cxnSp>
          <p:nvCxnSpPr>
            <p:cNvPr id="139" name="Gerader Verbinder 138">
              <a:extLst>
                <a:ext uri="{FF2B5EF4-FFF2-40B4-BE49-F238E27FC236}">
                  <a16:creationId xmlns:a16="http://schemas.microsoft.com/office/drawing/2014/main" id="{AB386FC9-AD51-42F7-BFAB-848B42443B9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Gerader Verbinder 139">
              <a:extLst>
                <a:ext uri="{FF2B5EF4-FFF2-40B4-BE49-F238E27FC236}">
                  <a16:creationId xmlns:a16="http://schemas.microsoft.com/office/drawing/2014/main" id="{D5CD4F5E-9FCF-414D-81DC-8EB5CA24FB3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1" name="Gruppieren 140">
            <a:extLst>
              <a:ext uri="{FF2B5EF4-FFF2-40B4-BE49-F238E27FC236}">
                <a16:creationId xmlns:a16="http://schemas.microsoft.com/office/drawing/2014/main" id="{6A413895-462B-42DA-B6D4-69D0DED3D5B7}"/>
              </a:ext>
            </a:extLst>
          </p:cNvPr>
          <p:cNvGrpSpPr/>
          <p:nvPr/>
        </p:nvGrpSpPr>
        <p:grpSpPr>
          <a:xfrm>
            <a:off x="9071551" y="4596167"/>
            <a:ext cx="55287" cy="55287"/>
            <a:chOff x="10960956" y="2576282"/>
            <a:chExt cx="55287" cy="55287"/>
          </a:xfrm>
        </p:grpSpPr>
        <p:cxnSp>
          <p:nvCxnSpPr>
            <p:cNvPr id="142" name="Gerader Verbinder 141">
              <a:extLst>
                <a:ext uri="{FF2B5EF4-FFF2-40B4-BE49-F238E27FC236}">
                  <a16:creationId xmlns:a16="http://schemas.microsoft.com/office/drawing/2014/main" id="{F26B3EC2-6E85-4F95-A3BA-5D6A875A36A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886E369D-8034-4BC5-95D6-800350FC52F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4" name="Gruppieren 143">
            <a:extLst>
              <a:ext uri="{FF2B5EF4-FFF2-40B4-BE49-F238E27FC236}">
                <a16:creationId xmlns:a16="http://schemas.microsoft.com/office/drawing/2014/main" id="{244A4B94-0696-4A63-9596-52D03470D4AB}"/>
              </a:ext>
            </a:extLst>
          </p:cNvPr>
          <p:cNvGrpSpPr/>
          <p:nvPr/>
        </p:nvGrpSpPr>
        <p:grpSpPr>
          <a:xfrm>
            <a:off x="9086357" y="4595110"/>
            <a:ext cx="55287" cy="55287"/>
            <a:chOff x="10960956" y="2576282"/>
            <a:chExt cx="55287" cy="55287"/>
          </a:xfrm>
        </p:grpSpPr>
        <p:cxnSp>
          <p:nvCxnSpPr>
            <p:cNvPr id="145" name="Gerader Verbinder 144">
              <a:extLst>
                <a:ext uri="{FF2B5EF4-FFF2-40B4-BE49-F238E27FC236}">
                  <a16:creationId xmlns:a16="http://schemas.microsoft.com/office/drawing/2014/main" id="{9F1219EC-7A33-484E-810E-575781048F8D}"/>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Gerader Verbinder 145">
              <a:extLst>
                <a:ext uri="{FF2B5EF4-FFF2-40B4-BE49-F238E27FC236}">
                  <a16:creationId xmlns:a16="http://schemas.microsoft.com/office/drawing/2014/main" id="{80D7D59C-83D5-4C35-8B1C-7B80FC8415CF}"/>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uppieren 146">
            <a:extLst>
              <a:ext uri="{FF2B5EF4-FFF2-40B4-BE49-F238E27FC236}">
                <a16:creationId xmlns:a16="http://schemas.microsoft.com/office/drawing/2014/main" id="{C96EEED0-C0FA-4051-816E-547EA537181B}"/>
              </a:ext>
            </a:extLst>
          </p:cNvPr>
          <p:cNvGrpSpPr/>
          <p:nvPr/>
        </p:nvGrpSpPr>
        <p:grpSpPr>
          <a:xfrm>
            <a:off x="9108419" y="4595324"/>
            <a:ext cx="55287" cy="55287"/>
            <a:chOff x="10960956" y="2576282"/>
            <a:chExt cx="55287" cy="55287"/>
          </a:xfrm>
        </p:grpSpPr>
        <p:cxnSp>
          <p:nvCxnSpPr>
            <p:cNvPr id="148" name="Gerader Verbinder 147">
              <a:extLst>
                <a:ext uri="{FF2B5EF4-FFF2-40B4-BE49-F238E27FC236}">
                  <a16:creationId xmlns:a16="http://schemas.microsoft.com/office/drawing/2014/main" id="{B446013E-147D-4219-8D35-65B5522073C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B21678A6-584B-4F64-A29D-E168A00DCF29}"/>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0" name="Gruppieren 149">
            <a:extLst>
              <a:ext uri="{FF2B5EF4-FFF2-40B4-BE49-F238E27FC236}">
                <a16:creationId xmlns:a16="http://schemas.microsoft.com/office/drawing/2014/main" id="{E3D4862C-A339-48D6-8564-3860C25274D6}"/>
              </a:ext>
            </a:extLst>
          </p:cNvPr>
          <p:cNvGrpSpPr/>
          <p:nvPr/>
        </p:nvGrpSpPr>
        <p:grpSpPr>
          <a:xfrm>
            <a:off x="9139193" y="4595324"/>
            <a:ext cx="55287" cy="55287"/>
            <a:chOff x="10960956" y="2576282"/>
            <a:chExt cx="55287" cy="55287"/>
          </a:xfrm>
        </p:grpSpPr>
        <p:cxnSp>
          <p:nvCxnSpPr>
            <p:cNvPr id="151" name="Gerader Verbinder 150">
              <a:extLst>
                <a:ext uri="{FF2B5EF4-FFF2-40B4-BE49-F238E27FC236}">
                  <a16:creationId xmlns:a16="http://schemas.microsoft.com/office/drawing/2014/main" id="{8002FAA4-34F8-4008-9217-838CAA27575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Gerader Verbinder 151">
              <a:extLst>
                <a:ext uri="{FF2B5EF4-FFF2-40B4-BE49-F238E27FC236}">
                  <a16:creationId xmlns:a16="http://schemas.microsoft.com/office/drawing/2014/main" id="{846F565D-625F-43A5-AD61-F5C37A626526}"/>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uppieren 152">
            <a:extLst>
              <a:ext uri="{FF2B5EF4-FFF2-40B4-BE49-F238E27FC236}">
                <a16:creationId xmlns:a16="http://schemas.microsoft.com/office/drawing/2014/main" id="{E75D1FBA-1C6E-4D15-9A66-BCCA7DDF425C}"/>
              </a:ext>
            </a:extLst>
          </p:cNvPr>
          <p:cNvGrpSpPr/>
          <p:nvPr/>
        </p:nvGrpSpPr>
        <p:grpSpPr>
          <a:xfrm>
            <a:off x="9151231" y="4594933"/>
            <a:ext cx="55287" cy="55287"/>
            <a:chOff x="10960956" y="2576282"/>
            <a:chExt cx="55287" cy="55287"/>
          </a:xfrm>
        </p:grpSpPr>
        <p:cxnSp>
          <p:nvCxnSpPr>
            <p:cNvPr id="154" name="Gerader Verbinder 153">
              <a:extLst>
                <a:ext uri="{FF2B5EF4-FFF2-40B4-BE49-F238E27FC236}">
                  <a16:creationId xmlns:a16="http://schemas.microsoft.com/office/drawing/2014/main" id="{1C1364F4-6B79-4F66-B181-A283CAB0EF0F}"/>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Gerader Verbinder 154">
              <a:extLst>
                <a:ext uri="{FF2B5EF4-FFF2-40B4-BE49-F238E27FC236}">
                  <a16:creationId xmlns:a16="http://schemas.microsoft.com/office/drawing/2014/main" id="{19D73E8E-57EA-4AB5-BD22-E621F8DDA1E9}"/>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 name="Gruppieren 155">
            <a:extLst>
              <a:ext uri="{FF2B5EF4-FFF2-40B4-BE49-F238E27FC236}">
                <a16:creationId xmlns:a16="http://schemas.microsoft.com/office/drawing/2014/main" id="{57D4CE9D-F7A1-4AA1-A0B9-7EE49E2670BE}"/>
              </a:ext>
            </a:extLst>
          </p:cNvPr>
          <p:cNvGrpSpPr/>
          <p:nvPr/>
        </p:nvGrpSpPr>
        <p:grpSpPr>
          <a:xfrm>
            <a:off x="9163125" y="4596923"/>
            <a:ext cx="55287" cy="55287"/>
            <a:chOff x="10960956" y="2576282"/>
            <a:chExt cx="55287" cy="55287"/>
          </a:xfrm>
        </p:grpSpPr>
        <p:cxnSp>
          <p:nvCxnSpPr>
            <p:cNvPr id="157" name="Gerader Verbinder 156">
              <a:extLst>
                <a:ext uri="{FF2B5EF4-FFF2-40B4-BE49-F238E27FC236}">
                  <a16:creationId xmlns:a16="http://schemas.microsoft.com/office/drawing/2014/main" id="{E735E182-0B0E-47C4-BE9B-A47EFD558E1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Gerader Verbinder 157">
              <a:extLst>
                <a:ext uri="{FF2B5EF4-FFF2-40B4-BE49-F238E27FC236}">
                  <a16:creationId xmlns:a16="http://schemas.microsoft.com/office/drawing/2014/main" id="{CED6BA95-814A-49B4-9017-0441B183C66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9" name="Gruppieren 158">
            <a:extLst>
              <a:ext uri="{FF2B5EF4-FFF2-40B4-BE49-F238E27FC236}">
                <a16:creationId xmlns:a16="http://schemas.microsoft.com/office/drawing/2014/main" id="{D75200CD-0682-4C3D-8B41-D576EE10C29E}"/>
              </a:ext>
            </a:extLst>
          </p:cNvPr>
          <p:cNvGrpSpPr/>
          <p:nvPr/>
        </p:nvGrpSpPr>
        <p:grpSpPr>
          <a:xfrm>
            <a:off x="9169966" y="4594916"/>
            <a:ext cx="55287" cy="55287"/>
            <a:chOff x="10960956" y="2576282"/>
            <a:chExt cx="55287" cy="55287"/>
          </a:xfrm>
        </p:grpSpPr>
        <p:cxnSp>
          <p:nvCxnSpPr>
            <p:cNvPr id="160" name="Gerader Verbinder 159">
              <a:extLst>
                <a:ext uri="{FF2B5EF4-FFF2-40B4-BE49-F238E27FC236}">
                  <a16:creationId xmlns:a16="http://schemas.microsoft.com/office/drawing/2014/main" id="{0FEFAB75-D2AE-46A3-BB04-227B45021F9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A9807428-3745-429F-8B32-55BC3A55622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 name="Gruppieren 161">
            <a:extLst>
              <a:ext uri="{FF2B5EF4-FFF2-40B4-BE49-F238E27FC236}">
                <a16:creationId xmlns:a16="http://schemas.microsoft.com/office/drawing/2014/main" id="{D90D2A4C-E614-4AFE-9C3C-1E5B4D816531}"/>
              </a:ext>
            </a:extLst>
          </p:cNvPr>
          <p:cNvGrpSpPr/>
          <p:nvPr/>
        </p:nvGrpSpPr>
        <p:grpSpPr>
          <a:xfrm>
            <a:off x="9178803" y="4596782"/>
            <a:ext cx="55287" cy="55287"/>
            <a:chOff x="10960956" y="2576282"/>
            <a:chExt cx="55287" cy="55287"/>
          </a:xfrm>
        </p:grpSpPr>
        <p:cxnSp>
          <p:nvCxnSpPr>
            <p:cNvPr id="163" name="Gerader Verbinder 162">
              <a:extLst>
                <a:ext uri="{FF2B5EF4-FFF2-40B4-BE49-F238E27FC236}">
                  <a16:creationId xmlns:a16="http://schemas.microsoft.com/office/drawing/2014/main" id="{DD114EFC-8A94-46F4-BBD5-793D9CD3F29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5004C3EF-0C70-4ADA-A952-65501991959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5" name="Gruppieren 164">
            <a:extLst>
              <a:ext uri="{FF2B5EF4-FFF2-40B4-BE49-F238E27FC236}">
                <a16:creationId xmlns:a16="http://schemas.microsoft.com/office/drawing/2014/main" id="{F05357EF-19D0-4F46-AD01-802C3A8B3F09}"/>
              </a:ext>
            </a:extLst>
          </p:cNvPr>
          <p:cNvGrpSpPr/>
          <p:nvPr/>
        </p:nvGrpSpPr>
        <p:grpSpPr>
          <a:xfrm>
            <a:off x="9199312" y="4596055"/>
            <a:ext cx="55287" cy="55287"/>
            <a:chOff x="10960956" y="2576282"/>
            <a:chExt cx="55287" cy="55287"/>
          </a:xfrm>
        </p:grpSpPr>
        <p:cxnSp>
          <p:nvCxnSpPr>
            <p:cNvPr id="166" name="Gerader Verbinder 165">
              <a:extLst>
                <a:ext uri="{FF2B5EF4-FFF2-40B4-BE49-F238E27FC236}">
                  <a16:creationId xmlns:a16="http://schemas.microsoft.com/office/drawing/2014/main" id="{4B48D670-ADC3-4D43-9444-10A34B5447B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2ADAAA76-F67F-43C3-A1E3-8AAA52E26E69}"/>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 name="Gruppieren 167">
            <a:extLst>
              <a:ext uri="{FF2B5EF4-FFF2-40B4-BE49-F238E27FC236}">
                <a16:creationId xmlns:a16="http://schemas.microsoft.com/office/drawing/2014/main" id="{37F9AEA4-DA05-4592-AA66-D6654CED034C}"/>
              </a:ext>
            </a:extLst>
          </p:cNvPr>
          <p:cNvGrpSpPr/>
          <p:nvPr/>
        </p:nvGrpSpPr>
        <p:grpSpPr>
          <a:xfrm>
            <a:off x="9210866" y="4596332"/>
            <a:ext cx="55287" cy="55287"/>
            <a:chOff x="10960956" y="2576282"/>
            <a:chExt cx="55287" cy="55287"/>
          </a:xfrm>
        </p:grpSpPr>
        <p:cxnSp>
          <p:nvCxnSpPr>
            <p:cNvPr id="169" name="Gerader Verbinder 168">
              <a:extLst>
                <a:ext uri="{FF2B5EF4-FFF2-40B4-BE49-F238E27FC236}">
                  <a16:creationId xmlns:a16="http://schemas.microsoft.com/office/drawing/2014/main" id="{96A9273F-E8AE-4707-A0FB-71AAF7323DA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6FBE1731-F365-4208-9EBB-D28245604564}"/>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uppieren 170">
            <a:extLst>
              <a:ext uri="{FF2B5EF4-FFF2-40B4-BE49-F238E27FC236}">
                <a16:creationId xmlns:a16="http://schemas.microsoft.com/office/drawing/2014/main" id="{7BF5407C-ACB8-4AE0-B8A8-0BC94164420E}"/>
              </a:ext>
            </a:extLst>
          </p:cNvPr>
          <p:cNvGrpSpPr/>
          <p:nvPr/>
        </p:nvGrpSpPr>
        <p:grpSpPr>
          <a:xfrm>
            <a:off x="9224143" y="4596429"/>
            <a:ext cx="55287" cy="55287"/>
            <a:chOff x="10960956" y="2576282"/>
            <a:chExt cx="55287" cy="55287"/>
          </a:xfrm>
        </p:grpSpPr>
        <p:cxnSp>
          <p:nvCxnSpPr>
            <p:cNvPr id="172" name="Gerader Verbinder 171">
              <a:extLst>
                <a:ext uri="{FF2B5EF4-FFF2-40B4-BE49-F238E27FC236}">
                  <a16:creationId xmlns:a16="http://schemas.microsoft.com/office/drawing/2014/main" id="{4AA6DC6F-293E-4B2C-BE84-C4F86D779723}"/>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Gerader Verbinder 172">
              <a:extLst>
                <a:ext uri="{FF2B5EF4-FFF2-40B4-BE49-F238E27FC236}">
                  <a16:creationId xmlns:a16="http://schemas.microsoft.com/office/drawing/2014/main" id="{5EEDF82A-5F8E-4001-89D4-8EE751B8DD2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 name="Gruppieren 173">
            <a:extLst>
              <a:ext uri="{FF2B5EF4-FFF2-40B4-BE49-F238E27FC236}">
                <a16:creationId xmlns:a16="http://schemas.microsoft.com/office/drawing/2014/main" id="{1A117ADF-EBA7-40B8-B3E6-D373192D55E0}"/>
              </a:ext>
            </a:extLst>
          </p:cNvPr>
          <p:cNvGrpSpPr/>
          <p:nvPr/>
        </p:nvGrpSpPr>
        <p:grpSpPr>
          <a:xfrm>
            <a:off x="9234556" y="4595995"/>
            <a:ext cx="55287" cy="55287"/>
            <a:chOff x="10960956" y="2576282"/>
            <a:chExt cx="55287" cy="55287"/>
          </a:xfrm>
        </p:grpSpPr>
        <p:cxnSp>
          <p:nvCxnSpPr>
            <p:cNvPr id="175" name="Gerader Verbinder 174">
              <a:extLst>
                <a:ext uri="{FF2B5EF4-FFF2-40B4-BE49-F238E27FC236}">
                  <a16:creationId xmlns:a16="http://schemas.microsoft.com/office/drawing/2014/main" id="{46979488-D197-4E7F-9118-3949397F989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Gerader Verbinder 175">
              <a:extLst>
                <a:ext uri="{FF2B5EF4-FFF2-40B4-BE49-F238E27FC236}">
                  <a16:creationId xmlns:a16="http://schemas.microsoft.com/office/drawing/2014/main" id="{E745EBB8-2719-4367-8E62-8857BA487CEF}"/>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7" name="Gruppieren 176">
            <a:extLst>
              <a:ext uri="{FF2B5EF4-FFF2-40B4-BE49-F238E27FC236}">
                <a16:creationId xmlns:a16="http://schemas.microsoft.com/office/drawing/2014/main" id="{5F7C13EA-1DA1-443E-B799-1A6C31D866AA}"/>
              </a:ext>
            </a:extLst>
          </p:cNvPr>
          <p:cNvGrpSpPr/>
          <p:nvPr/>
        </p:nvGrpSpPr>
        <p:grpSpPr>
          <a:xfrm>
            <a:off x="9243717" y="4596774"/>
            <a:ext cx="55287" cy="55287"/>
            <a:chOff x="10960956" y="2576282"/>
            <a:chExt cx="55287" cy="55287"/>
          </a:xfrm>
        </p:grpSpPr>
        <p:cxnSp>
          <p:nvCxnSpPr>
            <p:cNvPr id="178" name="Gerader Verbinder 177">
              <a:extLst>
                <a:ext uri="{FF2B5EF4-FFF2-40B4-BE49-F238E27FC236}">
                  <a16:creationId xmlns:a16="http://schemas.microsoft.com/office/drawing/2014/main" id="{AE079C41-09FB-4264-98A0-31488E37C63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Gerader Verbinder 178">
              <a:extLst>
                <a:ext uri="{FF2B5EF4-FFF2-40B4-BE49-F238E27FC236}">
                  <a16:creationId xmlns:a16="http://schemas.microsoft.com/office/drawing/2014/main" id="{02F27B28-B2BC-486A-8A17-1B7E2AD14D9D}"/>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0" name="Gruppieren 179">
            <a:extLst>
              <a:ext uri="{FF2B5EF4-FFF2-40B4-BE49-F238E27FC236}">
                <a16:creationId xmlns:a16="http://schemas.microsoft.com/office/drawing/2014/main" id="{465BBA86-136E-40B6-8D65-464DA912C74F}"/>
              </a:ext>
            </a:extLst>
          </p:cNvPr>
          <p:cNvGrpSpPr/>
          <p:nvPr/>
        </p:nvGrpSpPr>
        <p:grpSpPr>
          <a:xfrm>
            <a:off x="9261857" y="4599163"/>
            <a:ext cx="55287" cy="55287"/>
            <a:chOff x="10960956" y="2576282"/>
            <a:chExt cx="55287" cy="55287"/>
          </a:xfrm>
        </p:grpSpPr>
        <p:cxnSp>
          <p:nvCxnSpPr>
            <p:cNvPr id="181" name="Gerader Verbinder 180">
              <a:extLst>
                <a:ext uri="{FF2B5EF4-FFF2-40B4-BE49-F238E27FC236}">
                  <a16:creationId xmlns:a16="http://schemas.microsoft.com/office/drawing/2014/main" id="{3589D80C-FDE2-455F-A57D-C97AA13B7D5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Gerader Verbinder 181">
              <a:extLst>
                <a:ext uri="{FF2B5EF4-FFF2-40B4-BE49-F238E27FC236}">
                  <a16:creationId xmlns:a16="http://schemas.microsoft.com/office/drawing/2014/main" id="{EC8F7DE8-8590-4F6F-B9DD-E8DFE024914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uppieren 182">
            <a:extLst>
              <a:ext uri="{FF2B5EF4-FFF2-40B4-BE49-F238E27FC236}">
                <a16:creationId xmlns:a16="http://schemas.microsoft.com/office/drawing/2014/main" id="{50C94381-BFED-42F6-9A7F-7793B887091F}"/>
              </a:ext>
            </a:extLst>
          </p:cNvPr>
          <p:cNvGrpSpPr/>
          <p:nvPr/>
        </p:nvGrpSpPr>
        <p:grpSpPr>
          <a:xfrm>
            <a:off x="9273629" y="4598551"/>
            <a:ext cx="55287" cy="55287"/>
            <a:chOff x="10960956" y="2576282"/>
            <a:chExt cx="55287" cy="55287"/>
          </a:xfrm>
        </p:grpSpPr>
        <p:cxnSp>
          <p:nvCxnSpPr>
            <p:cNvPr id="184" name="Gerader Verbinder 183">
              <a:extLst>
                <a:ext uri="{FF2B5EF4-FFF2-40B4-BE49-F238E27FC236}">
                  <a16:creationId xmlns:a16="http://schemas.microsoft.com/office/drawing/2014/main" id="{E183E755-D365-4DC7-91AC-28BC408A6879}"/>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Gerader Verbinder 184">
              <a:extLst>
                <a:ext uri="{FF2B5EF4-FFF2-40B4-BE49-F238E27FC236}">
                  <a16:creationId xmlns:a16="http://schemas.microsoft.com/office/drawing/2014/main" id="{EAF47134-8F88-41AE-ADCC-ABAC6201B10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uppieren 185">
            <a:extLst>
              <a:ext uri="{FF2B5EF4-FFF2-40B4-BE49-F238E27FC236}">
                <a16:creationId xmlns:a16="http://schemas.microsoft.com/office/drawing/2014/main" id="{4E44CC4A-C66C-4FF3-9EA7-E423DDF33E5E}"/>
              </a:ext>
            </a:extLst>
          </p:cNvPr>
          <p:cNvGrpSpPr/>
          <p:nvPr/>
        </p:nvGrpSpPr>
        <p:grpSpPr>
          <a:xfrm>
            <a:off x="9288122" y="4575727"/>
            <a:ext cx="55287" cy="55287"/>
            <a:chOff x="10960956" y="2576282"/>
            <a:chExt cx="55287" cy="55287"/>
          </a:xfrm>
        </p:grpSpPr>
        <p:cxnSp>
          <p:nvCxnSpPr>
            <p:cNvPr id="187" name="Gerader Verbinder 186">
              <a:extLst>
                <a:ext uri="{FF2B5EF4-FFF2-40B4-BE49-F238E27FC236}">
                  <a16:creationId xmlns:a16="http://schemas.microsoft.com/office/drawing/2014/main" id="{7B313C62-5241-498F-AD03-BCAC0E3DD2AE}"/>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Gerader Verbinder 187">
              <a:extLst>
                <a:ext uri="{FF2B5EF4-FFF2-40B4-BE49-F238E27FC236}">
                  <a16:creationId xmlns:a16="http://schemas.microsoft.com/office/drawing/2014/main" id="{A590DBB7-940E-4978-BA8B-CBFC70112D0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uppieren 188">
            <a:extLst>
              <a:ext uri="{FF2B5EF4-FFF2-40B4-BE49-F238E27FC236}">
                <a16:creationId xmlns:a16="http://schemas.microsoft.com/office/drawing/2014/main" id="{EC135355-354D-4F3F-A1DA-F3E7D4FFA773}"/>
              </a:ext>
            </a:extLst>
          </p:cNvPr>
          <p:cNvGrpSpPr/>
          <p:nvPr/>
        </p:nvGrpSpPr>
        <p:grpSpPr>
          <a:xfrm>
            <a:off x="9310724" y="4577437"/>
            <a:ext cx="55287" cy="55287"/>
            <a:chOff x="10960956" y="2576282"/>
            <a:chExt cx="55287" cy="55287"/>
          </a:xfrm>
        </p:grpSpPr>
        <p:cxnSp>
          <p:nvCxnSpPr>
            <p:cNvPr id="190" name="Gerader Verbinder 189">
              <a:extLst>
                <a:ext uri="{FF2B5EF4-FFF2-40B4-BE49-F238E27FC236}">
                  <a16:creationId xmlns:a16="http://schemas.microsoft.com/office/drawing/2014/main" id="{67C3F3C9-DBE9-44A0-B4FC-EFADE72AC5A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4DE9F329-760A-4DC1-A253-75675967E455}"/>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2" name="Gruppieren 191">
            <a:extLst>
              <a:ext uri="{FF2B5EF4-FFF2-40B4-BE49-F238E27FC236}">
                <a16:creationId xmlns:a16="http://schemas.microsoft.com/office/drawing/2014/main" id="{83D6DA13-2DE1-4BBD-81A0-2D660F263327}"/>
              </a:ext>
            </a:extLst>
          </p:cNvPr>
          <p:cNvGrpSpPr/>
          <p:nvPr/>
        </p:nvGrpSpPr>
        <p:grpSpPr>
          <a:xfrm>
            <a:off x="9329977" y="4578754"/>
            <a:ext cx="55287" cy="55287"/>
            <a:chOff x="10960956" y="2576282"/>
            <a:chExt cx="55287" cy="55287"/>
          </a:xfrm>
        </p:grpSpPr>
        <p:cxnSp>
          <p:nvCxnSpPr>
            <p:cNvPr id="193" name="Gerader Verbinder 192">
              <a:extLst>
                <a:ext uri="{FF2B5EF4-FFF2-40B4-BE49-F238E27FC236}">
                  <a16:creationId xmlns:a16="http://schemas.microsoft.com/office/drawing/2014/main" id="{AF241195-A42F-45DE-8C76-4E64473B1AA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Gerader Verbinder 193">
              <a:extLst>
                <a:ext uri="{FF2B5EF4-FFF2-40B4-BE49-F238E27FC236}">
                  <a16:creationId xmlns:a16="http://schemas.microsoft.com/office/drawing/2014/main" id="{169F3A44-D240-4C2A-AC98-4C28657838E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uppieren 194">
            <a:extLst>
              <a:ext uri="{FF2B5EF4-FFF2-40B4-BE49-F238E27FC236}">
                <a16:creationId xmlns:a16="http://schemas.microsoft.com/office/drawing/2014/main" id="{905B3669-97BC-47F8-B6C4-AD5D663C6A8D}"/>
              </a:ext>
            </a:extLst>
          </p:cNvPr>
          <p:cNvGrpSpPr/>
          <p:nvPr/>
        </p:nvGrpSpPr>
        <p:grpSpPr>
          <a:xfrm>
            <a:off x="9360950" y="4555632"/>
            <a:ext cx="55287" cy="55287"/>
            <a:chOff x="10960956" y="2576282"/>
            <a:chExt cx="55287" cy="55287"/>
          </a:xfrm>
        </p:grpSpPr>
        <p:cxnSp>
          <p:nvCxnSpPr>
            <p:cNvPr id="196" name="Gerader Verbinder 195">
              <a:extLst>
                <a:ext uri="{FF2B5EF4-FFF2-40B4-BE49-F238E27FC236}">
                  <a16:creationId xmlns:a16="http://schemas.microsoft.com/office/drawing/2014/main" id="{0204EF57-7DFC-4C50-A412-E9EBFBE03CBD}"/>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1B3B996C-4338-42FD-AD03-B9538E75E81F}"/>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8" name="Gruppieren 197">
            <a:extLst>
              <a:ext uri="{FF2B5EF4-FFF2-40B4-BE49-F238E27FC236}">
                <a16:creationId xmlns:a16="http://schemas.microsoft.com/office/drawing/2014/main" id="{AED2893E-9BF2-4537-AFAB-A4B0AD4C1F77}"/>
              </a:ext>
            </a:extLst>
          </p:cNvPr>
          <p:cNvGrpSpPr/>
          <p:nvPr/>
        </p:nvGrpSpPr>
        <p:grpSpPr>
          <a:xfrm>
            <a:off x="9375401" y="4556023"/>
            <a:ext cx="55287" cy="55287"/>
            <a:chOff x="10960956" y="2576282"/>
            <a:chExt cx="55287" cy="55287"/>
          </a:xfrm>
        </p:grpSpPr>
        <p:cxnSp>
          <p:nvCxnSpPr>
            <p:cNvPr id="199" name="Gerader Verbinder 198">
              <a:extLst>
                <a:ext uri="{FF2B5EF4-FFF2-40B4-BE49-F238E27FC236}">
                  <a16:creationId xmlns:a16="http://schemas.microsoft.com/office/drawing/2014/main" id="{3EE87EFD-2D17-47EB-8A57-EB9EDB63F87E}"/>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Gerader Verbinder 199">
              <a:extLst>
                <a:ext uri="{FF2B5EF4-FFF2-40B4-BE49-F238E27FC236}">
                  <a16:creationId xmlns:a16="http://schemas.microsoft.com/office/drawing/2014/main" id="{402AD78B-3DBE-4CBE-99E9-E6C135EF79B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 name="Gruppieren 200">
            <a:extLst>
              <a:ext uri="{FF2B5EF4-FFF2-40B4-BE49-F238E27FC236}">
                <a16:creationId xmlns:a16="http://schemas.microsoft.com/office/drawing/2014/main" id="{64FDDAB7-1810-4C43-8045-8063B64DCB28}"/>
              </a:ext>
            </a:extLst>
          </p:cNvPr>
          <p:cNvGrpSpPr/>
          <p:nvPr/>
        </p:nvGrpSpPr>
        <p:grpSpPr>
          <a:xfrm>
            <a:off x="9394713" y="4555436"/>
            <a:ext cx="55287" cy="55287"/>
            <a:chOff x="10960956" y="2576282"/>
            <a:chExt cx="55287" cy="55287"/>
          </a:xfrm>
        </p:grpSpPr>
        <p:cxnSp>
          <p:nvCxnSpPr>
            <p:cNvPr id="202" name="Gerader Verbinder 201">
              <a:extLst>
                <a:ext uri="{FF2B5EF4-FFF2-40B4-BE49-F238E27FC236}">
                  <a16:creationId xmlns:a16="http://schemas.microsoft.com/office/drawing/2014/main" id="{1B4A167B-19BC-480F-B2AB-CDE193DB144E}"/>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25FF2231-9188-4056-96B7-919FE1EEBA25}"/>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4" name="Gruppieren 203">
            <a:extLst>
              <a:ext uri="{FF2B5EF4-FFF2-40B4-BE49-F238E27FC236}">
                <a16:creationId xmlns:a16="http://schemas.microsoft.com/office/drawing/2014/main" id="{20A7178C-EEEA-44AC-B02C-52D40304F9AB}"/>
              </a:ext>
            </a:extLst>
          </p:cNvPr>
          <p:cNvGrpSpPr/>
          <p:nvPr/>
        </p:nvGrpSpPr>
        <p:grpSpPr>
          <a:xfrm>
            <a:off x="9408997" y="4555434"/>
            <a:ext cx="55287" cy="55287"/>
            <a:chOff x="10960956" y="2576282"/>
            <a:chExt cx="55287" cy="55287"/>
          </a:xfrm>
        </p:grpSpPr>
        <p:cxnSp>
          <p:nvCxnSpPr>
            <p:cNvPr id="205" name="Gerader Verbinder 204">
              <a:extLst>
                <a:ext uri="{FF2B5EF4-FFF2-40B4-BE49-F238E27FC236}">
                  <a16:creationId xmlns:a16="http://schemas.microsoft.com/office/drawing/2014/main" id="{84356271-2618-4ABE-ABBC-01A172F1661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Gerader Verbinder 205">
              <a:extLst>
                <a:ext uri="{FF2B5EF4-FFF2-40B4-BE49-F238E27FC236}">
                  <a16:creationId xmlns:a16="http://schemas.microsoft.com/office/drawing/2014/main" id="{9DC4CB1A-88A2-4704-94BF-C5E22FF317E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7" name="Gruppieren 206">
            <a:extLst>
              <a:ext uri="{FF2B5EF4-FFF2-40B4-BE49-F238E27FC236}">
                <a16:creationId xmlns:a16="http://schemas.microsoft.com/office/drawing/2014/main" id="{0C3DFD7A-C48D-4D2D-A0F4-AB0F57CC4CD7}"/>
              </a:ext>
            </a:extLst>
          </p:cNvPr>
          <p:cNvGrpSpPr/>
          <p:nvPr/>
        </p:nvGrpSpPr>
        <p:grpSpPr>
          <a:xfrm>
            <a:off x="9423484" y="4555433"/>
            <a:ext cx="55287" cy="55287"/>
            <a:chOff x="10960956" y="2576282"/>
            <a:chExt cx="55287" cy="55287"/>
          </a:xfrm>
        </p:grpSpPr>
        <p:cxnSp>
          <p:nvCxnSpPr>
            <p:cNvPr id="208" name="Gerader Verbinder 207">
              <a:extLst>
                <a:ext uri="{FF2B5EF4-FFF2-40B4-BE49-F238E27FC236}">
                  <a16:creationId xmlns:a16="http://schemas.microsoft.com/office/drawing/2014/main" id="{16C2A2CC-3645-47C6-B2B1-207C4B1917A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Gerader Verbinder 208">
              <a:extLst>
                <a:ext uri="{FF2B5EF4-FFF2-40B4-BE49-F238E27FC236}">
                  <a16:creationId xmlns:a16="http://schemas.microsoft.com/office/drawing/2014/main" id="{23CBF211-31ED-4289-823F-53F8D26C6259}"/>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0" name="Gruppieren 209">
            <a:extLst>
              <a:ext uri="{FF2B5EF4-FFF2-40B4-BE49-F238E27FC236}">
                <a16:creationId xmlns:a16="http://schemas.microsoft.com/office/drawing/2014/main" id="{923FA805-4C50-4D42-9E51-71649FFE6392}"/>
              </a:ext>
            </a:extLst>
          </p:cNvPr>
          <p:cNvGrpSpPr/>
          <p:nvPr/>
        </p:nvGrpSpPr>
        <p:grpSpPr>
          <a:xfrm>
            <a:off x="9435721" y="4555432"/>
            <a:ext cx="55287" cy="55287"/>
            <a:chOff x="10960956" y="2576282"/>
            <a:chExt cx="55287" cy="55287"/>
          </a:xfrm>
        </p:grpSpPr>
        <p:cxnSp>
          <p:nvCxnSpPr>
            <p:cNvPr id="211" name="Gerader Verbinder 210">
              <a:extLst>
                <a:ext uri="{FF2B5EF4-FFF2-40B4-BE49-F238E27FC236}">
                  <a16:creationId xmlns:a16="http://schemas.microsoft.com/office/drawing/2014/main" id="{9659F748-0F23-4044-9BC6-AFCAD11909E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A37D1895-97CE-401A-8D45-649759DEA435}"/>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3" name="Gruppieren 212">
            <a:extLst>
              <a:ext uri="{FF2B5EF4-FFF2-40B4-BE49-F238E27FC236}">
                <a16:creationId xmlns:a16="http://schemas.microsoft.com/office/drawing/2014/main" id="{F06A32A7-D7A9-4A5B-B888-4BF2FC9CD5F6}"/>
              </a:ext>
            </a:extLst>
          </p:cNvPr>
          <p:cNvGrpSpPr/>
          <p:nvPr/>
        </p:nvGrpSpPr>
        <p:grpSpPr>
          <a:xfrm>
            <a:off x="9447959" y="4555431"/>
            <a:ext cx="55287" cy="55287"/>
            <a:chOff x="10960956" y="2576282"/>
            <a:chExt cx="55287" cy="55287"/>
          </a:xfrm>
        </p:grpSpPr>
        <p:cxnSp>
          <p:nvCxnSpPr>
            <p:cNvPr id="214" name="Gerader Verbinder 213">
              <a:extLst>
                <a:ext uri="{FF2B5EF4-FFF2-40B4-BE49-F238E27FC236}">
                  <a16:creationId xmlns:a16="http://schemas.microsoft.com/office/drawing/2014/main" id="{DF9095BC-0509-4157-A00A-C22F4F4122FD}"/>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Gerader Verbinder 214">
              <a:extLst>
                <a:ext uri="{FF2B5EF4-FFF2-40B4-BE49-F238E27FC236}">
                  <a16:creationId xmlns:a16="http://schemas.microsoft.com/office/drawing/2014/main" id="{D483ED9D-D8BE-48F9-BB3D-5A33BA61966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6" name="Gruppieren 215">
            <a:extLst>
              <a:ext uri="{FF2B5EF4-FFF2-40B4-BE49-F238E27FC236}">
                <a16:creationId xmlns:a16="http://schemas.microsoft.com/office/drawing/2014/main" id="{2B9D6D66-01B1-4394-AFA0-E214C4384F27}"/>
              </a:ext>
            </a:extLst>
          </p:cNvPr>
          <p:cNvGrpSpPr/>
          <p:nvPr/>
        </p:nvGrpSpPr>
        <p:grpSpPr>
          <a:xfrm>
            <a:off x="9456787" y="4555430"/>
            <a:ext cx="55287" cy="55287"/>
            <a:chOff x="10960956" y="2576282"/>
            <a:chExt cx="55287" cy="55287"/>
          </a:xfrm>
        </p:grpSpPr>
        <p:cxnSp>
          <p:nvCxnSpPr>
            <p:cNvPr id="217" name="Gerader Verbinder 216">
              <a:extLst>
                <a:ext uri="{FF2B5EF4-FFF2-40B4-BE49-F238E27FC236}">
                  <a16:creationId xmlns:a16="http://schemas.microsoft.com/office/drawing/2014/main" id="{2ADFE38E-F9CB-4EA7-9117-403D02676ED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Gerader Verbinder 217">
              <a:extLst>
                <a:ext uri="{FF2B5EF4-FFF2-40B4-BE49-F238E27FC236}">
                  <a16:creationId xmlns:a16="http://schemas.microsoft.com/office/drawing/2014/main" id="{6EDC0D04-337E-4FF6-83EA-4697D4BD709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9" name="Gruppieren 218">
            <a:extLst>
              <a:ext uri="{FF2B5EF4-FFF2-40B4-BE49-F238E27FC236}">
                <a16:creationId xmlns:a16="http://schemas.microsoft.com/office/drawing/2014/main" id="{B1FFA4F8-E692-48AA-BEAB-CC49A0450FD0}"/>
              </a:ext>
            </a:extLst>
          </p:cNvPr>
          <p:cNvGrpSpPr/>
          <p:nvPr/>
        </p:nvGrpSpPr>
        <p:grpSpPr>
          <a:xfrm>
            <a:off x="9475528" y="4555429"/>
            <a:ext cx="55287" cy="55287"/>
            <a:chOff x="10960956" y="2576282"/>
            <a:chExt cx="55287" cy="55287"/>
          </a:xfrm>
        </p:grpSpPr>
        <p:cxnSp>
          <p:nvCxnSpPr>
            <p:cNvPr id="220" name="Gerader Verbinder 219">
              <a:extLst>
                <a:ext uri="{FF2B5EF4-FFF2-40B4-BE49-F238E27FC236}">
                  <a16:creationId xmlns:a16="http://schemas.microsoft.com/office/drawing/2014/main" id="{DF59FFDC-8CA1-450E-A7FB-9A41EF2D5BD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Gerader Verbinder 220">
              <a:extLst>
                <a:ext uri="{FF2B5EF4-FFF2-40B4-BE49-F238E27FC236}">
                  <a16:creationId xmlns:a16="http://schemas.microsoft.com/office/drawing/2014/main" id="{87AFD750-5B40-4E20-979F-E06D8CCCCED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uppieren 221">
            <a:extLst>
              <a:ext uri="{FF2B5EF4-FFF2-40B4-BE49-F238E27FC236}">
                <a16:creationId xmlns:a16="http://schemas.microsoft.com/office/drawing/2014/main" id="{669119D6-3D12-433F-BD6F-9D77C8D5E11B}"/>
              </a:ext>
            </a:extLst>
          </p:cNvPr>
          <p:cNvGrpSpPr/>
          <p:nvPr/>
        </p:nvGrpSpPr>
        <p:grpSpPr>
          <a:xfrm>
            <a:off x="9495087" y="4555428"/>
            <a:ext cx="55287" cy="55287"/>
            <a:chOff x="10960956" y="2576282"/>
            <a:chExt cx="55287" cy="55287"/>
          </a:xfrm>
        </p:grpSpPr>
        <p:cxnSp>
          <p:nvCxnSpPr>
            <p:cNvPr id="223" name="Gerader Verbinder 222">
              <a:extLst>
                <a:ext uri="{FF2B5EF4-FFF2-40B4-BE49-F238E27FC236}">
                  <a16:creationId xmlns:a16="http://schemas.microsoft.com/office/drawing/2014/main" id="{E52D5CD8-236B-42F9-9A3A-5ABBDEB18AC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Gerader Verbinder 223">
              <a:extLst>
                <a:ext uri="{FF2B5EF4-FFF2-40B4-BE49-F238E27FC236}">
                  <a16:creationId xmlns:a16="http://schemas.microsoft.com/office/drawing/2014/main" id="{E3D45ADB-8A44-46AE-B5C3-C1415271653E}"/>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5" name="Gruppieren 224">
            <a:extLst>
              <a:ext uri="{FF2B5EF4-FFF2-40B4-BE49-F238E27FC236}">
                <a16:creationId xmlns:a16="http://schemas.microsoft.com/office/drawing/2014/main" id="{0A20CE9A-A790-4374-8BA3-B1190E59EFCD}"/>
              </a:ext>
            </a:extLst>
          </p:cNvPr>
          <p:cNvGrpSpPr/>
          <p:nvPr/>
        </p:nvGrpSpPr>
        <p:grpSpPr>
          <a:xfrm>
            <a:off x="9507995" y="4555427"/>
            <a:ext cx="55287" cy="55287"/>
            <a:chOff x="10960956" y="2576282"/>
            <a:chExt cx="55287" cy="55287"/>
          </a:xfrm>
        </p:grpSpPr>
        <p:cxnSp>
          <p:nvCxnSpPr>
            <p:cNvPr id="226" name="Gerader Verbinder 225">
              <a:extLst>
                <a:ext uri="{FF2B5EF4-FFF2-40B4-BE49-F238E27FC236}">
                  <a16:creationId xmlns:a16="http://schemas.microsoft.com/office/drawing/2014/main" id="{C2443FAD-BFE6-4F3C-AB57-600804047BB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Gerader Verbinder 226">
              <a:extLst>
                <a:ext uri="{FF2B5EF4-FFF2-40B4-BE49-F238E27FC236}">
                  <a16:creationId xmlns:a16="http://schemas.microsoft.com/office/drawing/2014/main" id="{300C0AB4-F332-43F9-987C-BBA1CACF2F4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8" name="Gruppieren 227">
            <a:extLst>
              <a:ext uri="{FF2B5EF4-FFF2-40B4-BE49-F238E27FC236}">
                <a16:creationId xmlns:a16="http://schemas.microsoft.com/office/drawing/2014/main" id="{0FD4B1FC-3BBC-44B2-B264-9AEF5A1F1B9D}"/>
              </a:ext>
            </a:extLst>
          </p:cNvPr>
          <p:cNvGrpSpPr/>
          <p:nvPr/>
        </p:nvGrpSpPr>
        <p:grpSpPr>
          <a:xfrm>
            <a:off x="9525143" y="4555426"/>
            <a:ext cx="55287" cy="55287"/>
            <a:chOff x="10960956" y="2576282"/>
            <a:chExt cx="55287" cy="55287"/>
          </a:xfrm>
        </p:grpSpPr>
        <p:cxnSp>
          <p:nvCxnSpPr>
            <p:cNvPr id="229" name="Gerader Verbinder 228">
              <a:extLst>
                <a:ext uri="{FF2B5EF4-FFF2-40B4-BE49-F238E27FC236}">
                  <a16:creationId xmlns:a16="http://schemas.microsoft.com/office/drawing/2014/main" id="{F04427DA-6171-4441-B3C1-69BD5E6E21A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Gerader Verbinder 229">
              <a:extLst>
                <a:ext uri="{FF2B5EF4-FFF2-40B4-BE49-F238E27FC236}">
                  <a16:creationId xmlns:a16="http://schemas.microsoft.com/office/drawing/2014/main" id="{424B12D6-24B2-4CFC-B5C4-7A60BBC7798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 name="Gruppieren 230">
            <a:extLst>
              <a:ext uri="{FF2B5EF4-FFF2-40B4-BE49-F238E27FC236}">
                <a16:creationId xmlns:a16="http://schemas.microsoft.com/office/drawing/2014/main" id="{22FF537E-A762-40F8-8542-A478EEF5E9E2}"/>
              </a:ext>
            </a:extLst>
          </p:cNvPr>
          <p:cNvGrpSpPr/>
          <p:nvPr/>
        </p:nvGrpSpPr>
        <p:grpSpPr>
          <a:xfrm>
            <a:off x="9537182" y="4555425"/>
            <a:ext cx="55287" cy="55287"/>
            <a:chOff x="10960956" y="2576282"/>
            <a:chExt cx="55287" cy="55287"/>
          </a:xfrm>
        </p:grpSpPr>
        <p:cxnSp>
          <p:nvCxnSpPr>
            <p:cNvPr id="232" name="Gerader Verbinder 231">
              <a:extLst>
                <a:ext uri="{FF2B5EF4-FFF2-40B4-BE49-F238E27FC236}">
                  <a16:creationId xmlns:a16="http://schemas.microsoft.com/office/drawing/2014/main" id="{9FED4419-F559-4AB1-81D9-8D8DB2C95FE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Gerader Verbinder 232">
              <a:extLst>
                <a:ext uri="{FF2B5EF4-FFF2-40B4-BE49-F238E27FC236}">
                  <a16:creationId xmlns:a16="http://schemas.microsoft.com/office/drawing/2014/main" id="{1657D387-6B06-4963-9AA3-7A94F9560EE4}"/>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4" name="Gruppieren 233">
            <a:extLst>
              <a:ext uri="{FF2B5EF4-FFF2-40B4-BE49-F238E27FC236}">
                <a16:creationId xmlns:a16="http://schemas.microsoft.com/office/drawing/2014/main" id="{BD67B412-77B3-4BE0-8CB7-DD5457DA11C2}"/>
              </a:ext>
            </a:extLst>
          </p:cNvPr>
          <p:cNvGrpSpPr/>
          <p:nvPr/>
        </p:nvGrpSpPr>
        <p:grpSpPr>
          <a:xfrm>
            <a:off x="9559203" y="4555523"/>
            <a:ext cx="55287" cy="55287"/>
            <a:chOff x="10960956" y="2576282"/>
            <a:chExt cx="55287" cy="55287"/>
          </a:xfrm>
        </p:grpSpPr>
        <p:cxnSp>
          <p:nvCxnSpPr>
            <p:cNvPr id="235" name="Gerader Verbinder 234">
              <a:extLst>
                <a:ext uri="{FF2B5EF4-FFF2-40B4-BE49-F238E27FC236}">
                  <a16:creationId xmlns:a16="http://schemas.microsoft.com/office/drawing/2014/main" id="{3109BAED-AAAF-4777-9AEC-98247F3C20F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Gerader Verbinder 235">
              <a:extLst>
                <a:ext uri="{FF2B5EF4-FFF2-40B4-BE49-F238E27FC236}">
                  <a16:creationId xmlns:a16="http://schemas.microsoft.com/office/drawing/2014/main" id="{BF4A2FA0-A64E-4C56-A2AC-9BF99AB11B6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 name="Gruppieren 236">
            <a:extLst>
              <a:ext uri="{FF2B5EF4-FFF2-40B4-BE49-F238E27FC236}">
                <a16:creationId xmlns:a16="http://schemas.microsoft.com/office/drawing/2014/main" id="{4EA3801E-64B5-4313-AD77-7753F4B658ED}"/>
              </a:ext>
            </a:extLst>
          </p:cNvPr>
          <p:cNvGrpSpPr/>
          <p:nvPr/>
        </p:nvGrpSpPr>
        <p:grpSpPr>
          <a:xfrm>
            <a:off x="9573704" y="4555914"/>
            <a:ext cx="55287" cy="55287"/>
            <a:chOff x="10960956" y="2576282"/>
            <a:chExt cx="55287" cy="55287"/>
          </a:xfrm>
        </p:grpSpPr>
        <p:cxnSp>
          <p:nvCxnSpPr>
            <p:cNvPr id="238" name="Gerader Verbinder 237">
              <a:extLst>
                <a:ext uri="{FF2B5EF4-FFF2-40B4-BE49-F238E27FC236}">
                  <a16:creationId xmlns:a16="http://schemas.microsoft.com/office/drawing/2014/main" id="{7D65276E-9E74-4327-9E48-F3C72618EAA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Gerader Verbinder 238">
              <a:extLst>
                <a:ext uri="{FF2B5EF4-FFF2-40B4-BE49-F238E27FC236}">
                  <a16:creationId xmlns:a16="http://schemas.microsoft.com/office/drawing/2014/main" id="{FA57C367-CFE5-4F4A-B5D8-287AD5967566}"/>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0" name="Gruppieren 239">
            <a:extLst>
              <a:ext uri="{FF2B5EF4-FFF2-40B4-BE49-F238E27FC236}">
                <a16:creationId xmlns:a16="http://schemas.microsoft.com/office/drawing/2014/main" id="{4EA29915-B551-4E1B-B428-92D45F2BB29D}"/>
              </a:ext>
            </a:extLst>
          </p:cNvPr>
          <p:cNvGrpSpPr/>
          <p:nvPr/>
        </p:nvGrpSpPr>
        <p:grpSpPr>
          <a:xfrm>
            <a:off x="9600510" y="4555504"/>
            <a:ext cx="55287" cy="55287"/>
            <a:chOff x="10960956" y="2576282"/>
            <a:chExt cx="55287" cy="55287"/>
          </a:xfrm>
        </p:grpSpPr>
        <p:cxnSp>
          <p:nvCxnSpPr>
            <p:cNvPr id="241" name="Gerader Verbinder 240">
              <a:extLst>
                <a:ext uri="{FF2B5EF4-FFF2-40B4-BE49-F238E27FC236}">
                  <a16:creationId xmlns:a16="http://schemas.microsoft.com/office/drawing/2014/main" id="{13559F30-E731-4D46-A146-0112DCF4227F}"/>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r Verbinder 241">
              <a:extLst>
                <a:ext uri="{FF2B5EF4-FFF2-40B4-BE49-F238E27FC236}">
                  <a16:creationId xmlns:a16="http://schemas.microsoft.com/office/drawing/2014/main" id="{63D2A1FC-2E21-4456-851D-BC1B87076CED}"/>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 name="Gruppieren 242">
            <a:extLst>
              <a:ext uri="{FF2B5EF4-FFF2-40B4-BE49-F238E27FC236}">
                <a16:creationId xmlns:a16="http://schemas.microsoft.com/office/drawing/2014/main" id="{AA5B30D9-F5DA-45C4-948C-2816D67CEC8C}"/>
              </a:ext>
            </a:extLst>
          </p:cNvPr>
          <p:cNvGrpSpPr/>
          <p:nvPr/>
        </p:nvGrpSpPr>
        <p:grpSpPr>
          <a:xfrm>
            <a:off x="9615122" y="4554316"/>
            <a:ext cx="55287" cy="55287"/>
            <a:chOff x="10960956" y="2576282"/>
            <a:chExt cx="55287" cy="55287"/>
          </a:xfrm>
        </p:grpSpPr>
        <p:cxnSp>
          <p:nvCxnSpPr>
            <p:cNvPr id="244" name="Gerader Verbinder 243">
              <a:extLst>
                <a:ext uri="{FF2B5EF4-FFF2-40B4-BE49-F238E27FC236}">
                  <a16:creationId xmlns:a16="http://schemas.microsoft.com/office/drawing/2014/main" id="{03C71497-9F8A-4AD3-9A46-8220B56FDF7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Gerader Verbinder 244">
              <a:extLst>
                <a:ext uri="{FF2B5EF4-FFF2-40B4-BE49-F238E27FC236}">
                  <a16:creationId xmlns:a16="http://schemas.microsoft.com/office/drawing/2014/main" id="{C963C219-8566-47A9-BF09-0A53DEBB974F}"/>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6" name="Gruppieren 245">
            <a:extLst>
              <a:ext uri="{FF2B5EF4-FFF2-40B4-BE49-F238E27FC236}">
                <a16:creationId xmlns:a16="http://schemas.microsoft.com/office/drawing/2014/main" id="{355F42B4-5436-42DB-8518-3EF44A23BB0E}"/>
              </a:ext>
            </a:extLst>
          </p:cNvPr>
          <p:cNvGrpSpPr/>
          <p:nvPr/>
        </p:nvGrpSpPr>
        <p:grpSpPr>
          <a:xfrm>
            <a:off x="9648501" y="4557105"/>
            <a:ext cx="55287" cy="55287"/>
            <a:chOff x="10960956" y="2576282"/>
            <a:chExt cx="55287" cy="55287"/>
          </a:xfrm>
        </p:grpSpPr>
        <p:cxnSp>
          <p:nvCxnSpPr>
            <p:cNvPr id="247" name="Gerader Verbinder 246">
              <a:extLst>
                <a:ext uri="{FF2B5EF4-FFF2-40B4-BE49-F238E27FC236}">
                  <a16:creationId xmlns:a16="http://schemas.microsoft.com/office/drawing/2014/main" id="{54706E08-E6C4-441A-8CF3-ED9ACFC9EA6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Gerader Verbinder 247">
              <a:extLst>
                <a:ext uri="{FF2B5EF4-FFF2-40B4-BE49-F238E27FC236}">
                  <a16:creationId xmlns:a16="http://schemas.microsoft.com/office/drawing/2014/main" id="{2A8131ED-5AE1-4A6A-9C62-285EE0D2BB6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 name="Gruppieren 248">
            <a:extLst>
              <a:ext uri="{FF2B5EF4-FFF2-40B4-BE49-F238E27FC236}">
                <a16:creationId xmlns:a16="http://schemas.microsoft.com/office/drawing/2014/main" id="{700284C8-A135-40F3-A21F-DA3475DF0634}"/>
              </a:ext>
            </a:extLst>
          </p:cNvPr>
          <p:cNvGrpSpPr/>
          <p:nvPr/>
        </p:nvGrpSpPr>
        <p:grpSpPr>
          <a:xfrm>
            <a:off x="9659938" y="4558159"/>
            <a:ext cx="55287" cy="55287"/>
            <a:chOff x="10960956" y="2576282"/>
            <a:chExt cx="55287" cy="55287"/>
          </a:xfrm>
        </p:grpSpPr>
        <p:cxnSp>
          <p:nvCxnSpPr>
            <p:cNvPr id="250" name="Gerader Verbinder 249">
              <a:extLst>
                <a:ext uri="{FF2B5EF4-FFF2-40B4-BE49-F238E27FC236}">
                  <a16:creationId xmlns:a16="http://schemas.microsoft.com/office/drawing/2014/main" id="{877EE323-72FD-4F9B-B448-44607D46A323}"/>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 name="Gerader Verbinder 250">
              <a:extLst>
                <a:ext uri="{FF2B5EF4-FFF2-40B4-BE49-F238E27FC236}">
                  <a16:creationId xmlns:a16="http://schemas.microsoft.com/office/drawing/2014/main" id="{1CE284EE-CC36-42E5-8725-9F1765368869}"/>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2" name="Gruppieren 251">
            <a:extLst>
              <a:ext uri="{FF2B5EF4-FFF2-40B4-BE49-F238E27FC236}">
                <a16:creationId xmlns:a16="http://schemas.microsoft.com/office/drawing/2014/main" id="{9C4182CE-C908-4F0A-80AA-6615C60705A6}"/>
              </a:ext>
            </a:extLst>
          </p:cNvPr>
          <p:cNvGrpSpPr/>
          <p:nvPr/>
        </p:nvGrpSpPr>
        <p:grpSpPr>
          <a:xfrm>
            <a:off x="9672472" y="4558257"/>
            <a:ext cx="55287" cy="55287"/>
            <a:chOff x="10960956" y="2576282"/>
            <a:chExt cx="55287" cy="55287"/>
          </a:xfrm>
        </p:grpSpPr>
        <p:cxnSp>
          <p:nvCxnSpPr>
            <p:cNvPr id="253" name="Gerader Verbinder 252">
              <a:extLst>
                <a:ext uri="{FF2B5EF4-FFF2-40B4-BE49-F238E27FC236}">
                  <a16:creationId xmlns:a16="http://schemas.microsoft.com/office/drawing/2014/main" id="{4937117F-9A5D-4F97-8FEB-D6F84AA4412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Gerader Verbinder 253">
              <a:extLst>
                <a:ext uri="{FF2B5EF4-FFF2-40B4-BE49-F238E27FC236}">
                  <a16:creationId xmlns:a16="http://schemas.microsoft.com/office/drawing/2014/main" id="{3FA2B505-E673-41A6-9431-F5DDEBF78DC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5" name="Gruppieren 254">
            <a:extLst>
              <a:ext uri="{FF2B5EF4-FFF2-40B4-BE49-F238E27FC236}">
                <a16:creationId xmlns:a16="http://schemas.microsoft.com/office/drawing/2014/main" id="{7CEE0CB2-F684-4F7F-800C-B8E6811A20AC}"/>
              </a:ext>
            </a:extLst>
          </p:cNvPr>
          <p:cNvGrpSpPr/>
          <p:nvPr/>
        </p:nvGrpSpPr>
        <p:grpSpPr>
          <a:xfrm>
            <a:off x="9685535" y="4557511"/>
            <a:ext cx="55287" cy="55287"/>
            <a:chOff x="10960956" y="2576282"/>
            <a:chExt cx="55287" cy="55287"/>
          </a:xfrm>
        </p:grpSpPr>
        <p:cxnSp>
          <p:nvCxnSpPr>
            <p:cNvPr id="256" name="Gerader Verbinder 255">
              <a:extLst>
                <a:ext uri="{FF2B5EF4-FFF2-40B4-BE49-F238E27FC236}">
                  <a16:creationId xmlns:a16="http://schemas.microsoft.com/office/drawing/2014/main" id="{0D3608F8-E618-42E3-BA61-583696F46378}"/>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Gerader Verbinder 256">
              <a:extLst>
                <a:ext uri="{FF2B5EF4-FFF2-40B4-BE49-F238E27FC236}">
                  <a16:creationId xmlns:a16="http://schemas.microsoft.com/office/drawing/2014/main" id="{F0A6B551-F9CA-4AB4-84CA-177750A459D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8" name="Gruppieren 257">
            <a:extLst>
              <a:ext uri="{FF2B5EF4-FFF2-40B4-BE49-F238E27FC236}">
                <a16:creationId xmlns:a16="http://schemas.microsoft.com/office/drawing/2014/main" id="{93EBECD1-1831-4812-BB4B-3021B616C80C}"/>
              </a:ext>
            </a:extLst>
          </p:cNvPr>
          <p:cNvGrpSpPr/>
          <p:nvPr/>
        </p:nvGrpSpPr>
        <p:grpSpPr>
          <a:xfrm>
            <a:off x="9697186" y="4557511"/>
            <a:ext cx="55287" cy="55287"/>
            <a:chOff x="10960956" y="2576282"/>
            <a:chExt cx="55287" cy="55287"/>
          </a:xfrm>
        </p:grpSpPr>
        <p:cxnSp>
          <p:nvCxnSpPr>
            <p:cNvPr id="259" name="Gerader Verbinder 258">
              <a:extLst>
                <a:ext uri="{FF2B5EF4-FFF2-40B4-BE49-F238E27FC236}">
                  <a16:creationId xmlns:a16="http://schemas.microsoft.com/office/drawing/2014/main" id="{BD5CCACE-8F21-4617-AA72-117050E27D7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Gerader Verbinder 259">
              <a:extLst>
                <a:ext uri="{FF2B5EF4-FFF2-40B4-BE49-F238E27FC236}">
                  <a16:creationId xmlns:a16="http://schemas.microsoft.com/office/drawing/2014/main" id="{461E9E64-98B9-4238-BBC7-F5198104611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1" name="Gruppieren 260">
            <a:extLst>
              <a:ext uri="{FF2B5EF4-FFF2-40B4-BE49-F238E27FC236}">
                <a16:creationId xmlns:a16="http://schemas.microsoft.com/office/drawing/2014/main" id="{E6A461BD-EE56-4206-A02C-46868D50DADA}"/>
              </a:ext>
            </a:extLst>
          </p:cNvPr>
          <p:cNvGrpSpPr/>
          <p:nvPr/>
        </p:nvGrpSpPr>
        <p:grpSpPr>
          <a:xfrm>
            <a:off x="9714387" y="4558336"/>
            <a:ext cx="55287" cy="55287"/>
            <a:chOff x="10960956" y="2576282"/>
            <a:chExt cx="55287" cy="55287"/>
          </a:xfrm>
        </p:grpSpPr>
        <p:cxnSp>
          <p:nvCxnSpPr>
            <p:cNvPr id="262" name="Gerader Verbinder 261">
              <a:extLst>
                <a:ext uri="{FF2B5EF4-FFF2-40B4-BE49-F238E27FC236}">
                  <a16:creationId xmlns:a16="http://schemas.microsoft.com/office/drawing/2014/main" id="{196D60F0-1C58-4C57-A500-4997D59132F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Gerader Verbinder 262">
              <a:extLst>
                <a:ext uri="{FF2B5EF4-FFF2-40B4-BE49-F238E27FC236}">
                  <a16:creationId xmlns:a16="http://schemas.microsoft.com/office/drawing/2014/main" id="{A34BBDDB-53A8-4959-B14D-329A541F1CBF}"/>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4" name="Gruppieren 263">
            <a:extLst>
              <a:ext uri="{FF2B5EF4-FFF2-40B4-BE49-F238E27FC236}">
                <a16:creationId xmlns:a16="http://schemas.microsoft.com/office/drawing/2014/main" id="{4AB9ACCB-0FD2-4B51-9182-A1F60A74BF09}"/>
              </a:ext>
            </a:extLst>
          </p:cNvPr>
          <p:cNvGrpSpPr/>
          <p:nvPr/>
        </p:nvGrpSpPr>
        <p:grpSpPr>
          <a:xfrm>
            <a:off x="9728589" y="4559026"/>
            <a:ext cx="55287" cy="55287"/>
            <a:chOff x="10960956" y="2576282"/>
            <a:chExt cx="55287" cy="55287"/>
          </a:xfrm>
        </p:grpSpPr>
        <p:cxnSp>
          <p:nvCxnSpPr>
            <p:cNvPr id="265" name="Gerader Verbinder 264">
              <a:extLst>
                <a:ext uri="{FF2B5EF4-FFF2-40B4-BE49-F238E27FC236}">
                  <a16:creationId xmlns:a16="http://schemas.microsoft.com/office/drawing/2014/main" id="{70653EA5-9FEB-4A8A-96CB-CEDB90F46CE2}"/>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Gerader Verbinder 265">
              <a:extLst>
                <a:ext uri="{FF2B5EF4-FFF2-40B4-BE49-F238E27FC236}">
                  <a16:creationId xmlns:a16="http://schemas.microsoft.com/office/drawing/2014/main" id="{90993703-A8E6-431E-9F9C-BD0B75D1F0B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7" name="Gruppieren 266">
            <a:extLst>
              <a:ext uri="{FF2B5EF4-FFF2-40B4-BE49-F238E27FC236}">
                <a16:creationId xmlns:a16="http://schemas.microsoft.com/office/drawing/2014/main" id="{F508C400-7CCA-4BBA-B859-936AA292BAAF}"/>
              </a:ext>
            </a:extLst>
          </p:cNvPr>
          <p:cNvGrpSpPr/>
          <p:nvPr/>
        </p:nvGrpSpPr>
        <p:grpSpPr>
          <a:xfrm>
            <a:off x="9740333" y="4560186"/>
            <a:ext cx="55287" cy="55287"/>
            <a:chOff x="10960956" y="2576282"/>
            <a:chExt cx="55287" cy="55287"/>
          </a:xfrm>
        </p:grpSpPr>
        <p:cxnSp>
          <p:nvCxnSpPr>
            <p:cNvPr id="268" name="Gerader Verbinder 267">
              <a:extLst>
                <a:ext uri="{FF2B5EF4-FFF2-40B4-BE49-F238E27FC236}">
                  <a16:creationId xmlns:a16="http://schemas.microsoft.com/office/drawing/2014/main" id="{755E9BF0-780A-4176-9E82-2732CAA2F423}"/>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 name="Gerader Verbinder 268">
              <a:extLst>
                <a:ext uri="{FF2B5EF4-FFF2-40B4-BE49-F238E27FC236}">
                  <a16:creationId xmlns:a16="http://schemas.microsoft.com/office/drawing/2014/main" id="{0C7F3909-5100-436F-A7EA-D474150FC16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0" name="Gruppieren 269">
            <a:extLst>
              <a:ext uri="{FF2B5EF4-FFF2-40B4-BE49-F238E27FC236}">
                <a16:creationId xmlns:a16="http://schemas.microsoft.com/office/drawing/2014/main" id="{29C2E0C6-B7A6-4C9A-8AD2-333364FF53A5}"/>
              </a:ext>
            </a:extLst>
          </p:cNvPr>
          <p:cNvGrpSpPr/>
          <p:nvPr/>
        </p:nvGrpSpPr>
        <p:grpSpPr>
          <a:xfrm>
            <a:off x="9756577" y="4555424"/>
            <a:ext cx="55287" cy="55287"/>
            <a:chOff x="10960956" y="2576282"/>
            <a:chExt cx="55287" cy="55287"/>
          </a:xfrm>
        </p:grpSpPr>
        <p:cxnSp>
          <p:nvCxnSpPr>
            <p:cNvPr id="271" name="Gerader Verbinder 270">
              <a:extLst>
                <a:ext uri="{FF2B5EF4-FFF2-40B4-BE49-F238E27FC236}">
                  <a16:creationId xmlns:a16="http://schemas.microsoft.com/office/drawing/2014/main" id="{BF2EAC69-8BCD-44BF-B0B5-4F305CB497F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Gerader Verbinder 271">
              <a:extLst>
                <a:ext uri="{FF2B5EF4-FFF2-40B4-BE49-F238E27FC236}">
                  <a16:creationId xmlns:a16="http://schemas.microsoft.com/office/drawing/2014/main" id="{CF653846-54B9-427E-B942-7704FCCA2CB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 name="Gruppieren 272">
            <a:extLst>
              <a:ext uri="{FF2B5EF4-FFF2-40B4-BE49-F238E27FC236}">
                <a16:creationId xmlns:a16="http://schemas.microsoft.com/office/drawing/2014/main" id="{D62C4BF5-C9A3-4E14-A37A-AFA405D29D90}"/>
              </a:ext>
            </a:extLst>
          </p:cNvPr>
          <p:cNvGrpSpPr/>
          <p:nvPr/>
        </p:nvGrpSpPr>
        <p:grpSpPr>
          <a:xfrm>
            <a:off x="9766001" y="4555424"/>
            <a:ext cx="55287" cy="55287"/>
            <a:chOff x="10960956" y="2576282"/>
            <a:chExt cx="55287" cy="55287"/>
          </a:xfrm>
        </p:grpSpPr>
        <p:cxnSp>
          <p:nvCxnSpPr>
            <p:cNvPr id="274" name="Gerader Verbinder 273">
              <a:extLst>
                <a:ext uri="{FF2B5EF4-FFF2-40B4-BE49-F238E27FC236}">
                  <a16:creationId xmlns:a16="http://schemas.microsoft.com/office/drawing/2014/main" id="{29B114CB-7895-4083-A837-CEC67788F209}"/>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 name="Gerader Verbinder 274">
              <a:extLst>
                <a:ext uri="{FF2B5EF4-FFF2-40B4-BE49-F238E27FC236}">
                  <a16:creationId xmlns:a16="http://schemas.microsoft.com/office/drawing/2014/main" id="{950991EB-BEC2-40A4-90D3-1AE069D3B61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6" name="Gruppieren 275">
            <a:extLst>
              <a:ext uri="{FF2B5EF4-FFF2-40B4-BE49-F238E27FC236}">
                <a16:creationId xmlns:a16="http://schemas.microsoft.com/office/drawing/2014/main" id="{B6564EC3-9A6D-497F-8A60-432F5B0D2950}"/>
              </a:ext>
            </a:extLst>
          </p:cNvPr>
          <p:cNvGrpSpPr/>
          <p:nvPr/>
        </p:nvGrpSpPr>
        <p:grpSpPr>
          <a:xfrm>
            <a:off x="9778358" y="4555423"/>
            <a:ext cx="55287" cy="55287"/>
            <a:chOff x="10960956" y="2576282"/>
            <a:chExt cx="55287" cy="55287"/>
          </a:xfrm>
        </p:grpSpPr>
        <p:cxnSp>
          <p:nvCxnSpPr>
            <p:cNvPr id="277" name="Gerader Verbinder 276">
              <a:extLst>
                <a:ext uri="{FF2B5EF4-FFF2-40B4-BE49-F238E27FC236}">
                  <a16:creationId xmlns:a16="http://schemas.microsoft.com/office/drawing/2014/main" id="{B8A374CA-7C21-4027-93F8-9E7F8F7271B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 name="Gerader Verbinder 277">
              <a:extLst>
                <a:ext uri="{FF2B5EF4-FFF2-40B4-BE49-F238E27FC236}">
                  <a16:creationId xmlns:a16="http://schemas.microsoft.com/office/drawing/2014/main" id="{E6ACD582-7D11-4625-A5DF-FECDC415463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9" name="Gruppieren 278">
            <a:extLst>
              <a:ext uri="{FF2B5EF4-FFF2-40B4-BE49-F238E27FC236}">
                <a16:creationId xmlns:a16="http://schemas.microsoft.com/office/drawing/2014/main" id="{DB84D614-4823-4F2E-8D1F-DAFE27E1E8AD}"/>
              </a:ext>
            </a:extLst>
          </p:cNvPr>
          <p:cNvGrpSpPr/>
          <p:nvPr/>
        </p:nvGrpSpPr>
        <p:grpSpPr>
          <a:xfrm>
            <a:off x="9810281" y="4555422"/>
            <a:ext cx="55287" cy="55287"/>
            <a:chOff x="10960956" y="2576282"/>
            <a:chExt cx="55287" cy="55287"/>
          </a:xfrm>
        </p:grpSpPr>
        <p:cxnSp>
          <p:nvCxnSpPr>
            <p:cNvPr id="280" name="Gerader Verbinder 279">
              <a:extLst>
                <a:ext uri="{FF2B5EF4-FFF2-40B4-BE49-F238E27FC236}">
                  <a16:creationId xmlns:a16="http://schemas.microsoft.com/office/drawing/2014/main" id="{1DF9AE6E-6E6B-45BB-8E3F-02400B20D82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 name="Gerader Verbinder 280">
              <a:extLst>
                <a:ext uri="{FF2B5EF4-FFF2-40B4-BE49-F238E27FC236}">
                  <a16:creationId xmlns:a16="http://schemas.microsoft.com/office/drawing/2014/main" id="{5D43E170-A31C-4F10-89A4-DE944180C69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2" name="Gruppieren 281">
            <a:extLst>
              <a:ext uri="{FF2B5EF4-FFF2-40B4-BE49-F238E27FC236}">
                <a16:creationId xmlns:a16="http://schemas.microsoft.com/office/drawing/2014/main" id="{A934DF34-8076-471E-8195-27343B10EAE8}"/>
              </a:ext>
            </a:extLst>
          </p:cNvPr>
          <p:cNvGrpSpPr/>
          <p:nvPr/>
        </p:nvGrpSpPr>
        <p:grpSpPr>
          <a:xfrm>
            <a:off x="9821714" y="4555824"/>
            <a:ext cx="55287" cy="55287"/>
            <a:chOff x="10960956" y="2576282"/>
            <a:chExt cx="55287" cy="55287"/>
          </a:xfrm>
        </p:grpSpPr>
        <p:cxnSp>
          <p:nvCxnSpPr>
            <p:cNvPr id="283" name="Gerader Verbinder 282">
              <a:extLst>
                <a:ext uri="{FF2B5EF4-FFF2-40B4-BE49-F238E27FC236}">
                  <a16:creationId xmlns:a16="http://schemas.microsoft.com/office/drawing/2014/main" id="{07A48D4C-84E4-49E6-B2B0-2238CC74E86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Gerader Verbinder 283">
              <a:extLst>
                <a:ext uri="{FF2B5EF4-FFF2-40B4-BE49-F238E27FC236}">
                  <a16:creationId xmlns:a16="http://schemas.microsoft.com/office/drawing/2014/main" id="{8678D656-7AC7-4E76-A282-AF78AF494FD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5" name="Gruppieren 284">
            <a:extLst>
              <a:ext uri="{FF2B5EF4-FFF2-40B4-BE49-F238E27FC236}">
                <a16:creationId xmlns:a16="http://schemas.microsoft.com/office/drawing/2014/main" id="{BFF3BF21-11A3-4911-865D-FDDD49D3C221}"/>
              </a:ext>
            </a:extLst>
          </p:cNvPr>
          <p:cNvGrpSpPr/>
          <p:nvPr/>
        </p:nvGrpSpPr>
        <p:grpSpPr>
          <a:xfrm>
            <a:off x="9836043" y="4555483"/>
            <a:ext cx="55287" cy="55287"/>
            <a:chOff x="10960956" y="2576282"/>
            <a:chExt cx="55287" cy="55287"/>
          </a:xfrm>
        </p:grpSpPr>
        <p:cxnSp>
          <p:nvCxnSpPr>
            <p:cNvPr id="286" name="Gerader Verbinder 285">
              <a:extLst>
                <a:ext uri="{FF2B5EF4-FFF2-40B4-BE49-F238E27FC236}">
                  <a16:creationId xmlns:a16="http://schemas.microsoft.com/office/drawing/2014/main" id="{7BD5FDA2-78A2-4370-A4EE-CA4A9BA42AE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 name="Gerader Verbinder 286">
              <a:extLst>
                <a:ext uri="{FF2B5EF4-FFF2-40B4-BE49-F238E27FC236}">
                  <a16:creationId xmlns:a16="http://schemas.microsoft.com/office/drawing/2014/main" id="{0E7153A4-49AF-49D1-9239-63B9EFDAEFA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8" name="Gruppieren 287">
            <a:extLst>
              <a:ext uri="{FF2B5EF4-FFF2-40B4-BE49-F238E27FC236}">
                <a16:creationId xmlns:a16="http://schemas.microsoft.com/office/drawing/2014/main" id="{40E7448E-7ADD-4CF6-BED7-791022F490E7}"/>
              </a:ext>
            </a:extLst>
          </p:cNvPr>
          <p:cNvGrpSpPr/>
          <p:nvPr/>
        </p:nvGrpSpPr>
        <p:grpSpPr>
          <a:xfrm>
            <a:off x="9850908" y="4555421"/>
            <a:ext cx="55287" cy="55287"/>
            <a:chOff x="10960956" y="2576282"/>
            <a:chExt cx="55287" cy="55287"/>
          </a:xfrm>
        </p:grpSpPr>
        <p:cxnSp>
          <p:nvCxnSpPr>
            <p:cNvPr id="289" name="Gerader Verbinder 288">
              <a:extLst>
                <a:ext uri="{FF2B5EF4-FFF2-40B4-BE49-F238E27FC236}">
                  <a16:creationId xmlns:a16="http://schemas.microsoft.com/office/drawing/2014/main" id="{B7CC99BD-E66F-4B35-80F4-41B4CC84E08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Gerader Verbinder 289">
              <a:extLst>
                <a:ext uri="{FF2B5EF4-FFF2-40B4-BE49-F238E27FC236}">
                  <a16:creationId xmlns:a16="http://schemas.microsoft.com/office/drawing/2014/main" id="{D1690874-3649-4198-AD44-2963A4CA85C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1" name="Gruppieren 290">
            <a:extLst>
              <a:ext uri="{FF2B5EF4-FFF2-40B4-BE49-F238E27FC236}">
                <a16:creationId xmlns:a16="http://schemas.microsoft.com/office/drawing/2014/main" id="{1514C871-B83F-4539-B85B-862762F9467C}"/>
              </a:ext>
            </a:extLst>
          </p:cNvPr>
          <p:cNvGrpSpPr/>
          <p:nvPr/>
        </p:nvGrpSpPr>
        <p:grpSpPr>
          <a:xfrm>
            <a:off x="9868283" y="4555420"/>
            <a:ext cx="55287" cy="55287"/>
            <a:chOff x="10960956" y="2576282"/>
            <a:chExt cx="55287" cy="55287"/>
          </a:xfrm>
        </p:grpSpPr>
        <p:cxnSp>
          <p:nvCxnSpPr>
            <p:cNvPr id="292" name="Gerader Verbinder 291">
              <a:extLst>
                <a:ext uri="{FF2B5EF4-FFF2-40B4-BE49-F238E27FC236}">
                  <a16:creationId xmlns:a16="http://schemas.microsoft.com/office/drawing/2014/main" id="{E4C4E766-4F6D-426F-A343-342A98A43988}"/>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 name="Gerader Verbinder 292">
              <a:extLst>
                <a:ext uri="{FF2B5EF4-FFF2-40B4-BE49-F238E27FC236}">
                  <a16:creationId xmlns:a16="http://schemas.microsoft.com/office/drawing/2014/main" id="{BC39C69F-8D6B-4246-B876-D709E83DB6A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4" name="Gruppieren 293">
            <a:extLst>
              <a:ext uri="{FF2B5EF4-FFF2-40B4-BE49-F238E27FC236}">
                <a16:creationId xmlns:a16="http://schemas.microsoft.com/office/drawing/2014/main" id="{B7171838-40C9-4D59-AFF5-C0C26520AE82}"/>
              </a:ext>
            </a:extLst>
          </p:cNvPr>
          <p:cNvGrpSpPr/>
          <p:nvPr/>
        </p:nvGrpSpPr>
        <p:grpSpPr>
          <a:xfrm>
            <a:off x="9882714" y="4555951"/>
            <a:ext cx="55287" cy="55287"/>
            <a:chOff x="10960956" y="2576282"/>
            <a:chExt cx="55287" cy="55287"/>
          </a:xfrm>
        </p:grpSpPr>
        <p:cxnSp>
          <p:nvCxnSpPr>
            <p:cNvPr id="295" name="Gerader Verbinder 294">
              <a:extLst>
                <a:ext uri="{FF2B5EF4-FFF2-40B4-BE49-F238E27FC236}">
                  <a16:creationId xmlns:a16="http://schemas.microsoft.com/office/drawing/2014/main" id="{3FFD8FFC-3232-4942-8F9D-AA54AA35A46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Gerader Verbinder 295">
              <a:extLst>
                <a:ext uri="{FF2B5EF4-FFF2-40B4-BE49-F238E27FC236}">
                  <a16:creationId xmlns:a16="http://schemas.microsoft.com/office/drawing/2014/main" id="{6059388D-F0B3-4303-9548-D9AAA33F360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7" name="Gruppieren 296">
            <a:extLst>
              <a:ext uri="{FF2B5EF4-FFF2-40B4-BE49-F238E27FC236}">
                <a16:creationId xmlns:a16="http://schemas.microsoft.com/office/drawing/2014/main" id="{9074021F-FD5F-4DB2-B336-16F039DD3902}"/>
              </a:ext>
            </a:extLst>
          </p:cNvPr>
          <p:cNvGrpSpPr/>
          <p:nvPr/>
        </p:nvGrpSpPr>
        <p:grpSpPr>
          <a:xfrm>
            <a:off x="9897002" y="4555953"/>
            <a:ext cx="55287" cy="55287"/>
            <a:chOff x="10960956" y="2576282"/>
            <a:chExt cx="55287" cy="55287"/>
          </a:xfrm>
        </p:grpSpPr>
        <p:cxnSp>
          <p:nvCxnSpPr>
            <p:cNvPr id="298" name="Gerader Verbinder 297">
              <a:extLst>
                <a:ext uri="{FF2B5EF4-FFF2-40B4-BE49-F238E27FC236}">
                  <a16:creationId xmlns:a16="http://schemas.microsoft.com/office/drawing/2014/main" id="{0B078DF3-7181-440F-84F2-10C2AE0B835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 name="Gerader Verbinder 298">
              <a:extLst>
                <a:ext uri="{FF2B5EF4-FFF2-40B4-BE49-F238E27FC236}">
                  <a16:creationId xmlns:a16="http://schemas.microsoft.com/office/drawing/2014/main" id="{7A935FD7-F998-4D6F-8F61-C73C9DC1FF74}"/>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0" name="Gruppieren 299">
            <a:extLst>
              <a:ext uri="{FF2B5EF4-FFF2-40B4-BE49-F238E27FC236}">
                <a16:creationId xmlns:a16="http://schemas.microsoft.com/office/drawing/2014/main" id="{85EF8C14-561A-45B7-8E70-5CA11A4E45F7}"/>
              </a:ext>
            </a:extLst>
          </p:cNvPr>
          <p:cNvGrpSpPr/>
          <p:nvPr/>
        </p:nvGrpSpPr>
        <p:grpSpPr>
          <a:xfrm>
            <a:off x="9923195" y="4555951"/>
            <a:ext cx="55287" cy="55287"/>
            <a:chOff x="10960956" y="2576282"/>
            <a:chExt cx="55287" cy="55287"/>
          </a:xfrm>
        </p:grpSpPr>
        <p:cxnSp>
          <p:nvCxnSpPr>
            <p:cNvPr id="301" name="Gerader Verbinder 300">
              <a:extLst>
                <a:ext uri="{FF2B5EF4-FFF2-40B4-BE49-F238E27FC236}">
                  <a16:creationId xmlns:a16="http://schemas.microsoft.com/office/drawing/2014/main" id="{DE906170-0A43-4A6D-BB76-BF07ED63B78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 name="Gerader Verbinder 301">
              <a:extLst>
                <a:ext uri="{FF2B5EF4-FFF2-40B4-BE49-F238E27FC236}">
                  <a16:creationId xmlns:a16="http://schemas.microsoft.com/office/drawing/2014/main" id="{3A17F33A-E21D-4E10-BEB7-D29B6299CD9E}"/>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3" name="Gruppieren 302">
            <a:extLst>
              <a:ext uri="{FF2B5EF4-FFF2-40B4-BE49-F238E27FC236}">
                <a16:creationId xmlns:a16="http://schemas.microsoft.com/office/drawing/2014/main" id="{B976EBB9-E273-4AEB-A39B-9942C95A51D5}"/>
              </a:ext>
            </a:extLst>
          </p:cNvPr>
          <p:cNvGrpSpPr/>
          <p:nvPr/>
        </p:nvGrpSpPr>
        <p:grpSpPr>
          <a:xfrm>
            <a:off x="9944631" y="4555950"/>
            <a:ext cx="55287" cy="55287"/>
            <a:chOff x="10960956" y="2576282"/>
            <a:chExt cx="55287" cy="55287"/>
          </a:xfrm>
        </p:grpSpPr>
        <p:cxnSp>
          <p:nvCxnSpPr>
            <p:cNvPr id="304" name="Gerader Verbinder 303">
              <a:extLst>
                <a:ext uri="{FF2B5EF4-FFF2-40B4-BE49-F238E27FC236}">
                  <a16:creationId xmlns:a16="http://schemas.microsoft.com/office/drawing/2014/main" id="{A0BF4A22-12B4-4467-9AC1-A843EBBAA16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Gerader Verbinder 304">
              <a:extLst>
                <a:ext uri="{FF2B5EF4-FFF2-40B4-BE49-F238E27FC236}">
                  <a16:creationId xmlns:a16="http://schemas.microsoft.com/office/drawing/2014/main" id="{DCB83DAE-CED2-4912-8985-A92C33EA3EB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6" name="Gruppieren 305">
            <a:extLst>
              <a:ext uri="{FF2B5EF4-FFF2-40B4-BE49-F238E27FC236}">
                <a16:creationId xmlns:a16="http://schemas.microsoft.com/office/drawing/2014/main" id="{BFE8E6F0-620D-430A-B937-954960A7BA84}"/>
              </a:ext>
            </a:extLst>
          </p:cNvPr>
          <p:cNvGrpSpPr/>
          <p:nvPr/>
        </p:nvGrpSpPr>
        <p:grpSpPr>
          <a:xfrm>
            <a:off x="9961257" y="4555499"/>
            <a:ext cx="55287" cy="55287"/>
            <a:chOff x="10960956" y="2576282"/>
            <a:chExt cx="55287" cy="55287"/>
          </a:xfrm>
        </p:grpSpPr>
        <p:cxnSp>
          <p:nvCxnSpPr>
            <p:cNvPr id="307" name="Gerader Verbinder 306">
              <a:extLst>
                <a:ext uri="{FF2B5EF4-FFF2-40B4-BE49-F238E27FC236}">
                  <a16:creationId xmlns:a16="http://schemas.microsoft.com/office/drawing/2014/main" id="{E21FE3F8-2DCD-4F7D-8FBC-E2CE87C576B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Gerader Verbinder 307">
              <a:extLst>
                <a:ext uri="{FF2B5EF4-FFF2-40B4-BE49-F238E27FC236}">
                  <a16:creationId xmlns:a16="http://schemas.microsoft.com/office/drawing/2014/main" id="{E363D3D4-3B1E-4C76-8DC9-A9AA0FD0C9E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9" name="Gruppieren 308">
            <a:extLst>
              <a:ext uri="{FF2B5EF4-FFF2-40B4-BE49-F238E27FC236}">
                <a16:creationId xmlns:a16="http://schemas.microsoft.com/office/drawing/2014/main" id="{5FA23FC6-688B-4FAA-BC0A-00C203284F93}"/>
              </a:ext>
            </a:extLst>
          </p:cNvPr>
          <p:cNvGrpSpPr/>
          <p:nvPr/>
        </p:nvGrpSpPr>
        <p:grpSpPr>
          <a:xfrm>
            <a:off x="9976015" y="4553570"/>
            <a:ext cx="55287" cy="55287"/>
            <a:chOff x="10960956" y="2576282"/>
            <a:chExt cx="55287" cy="55287"/>
          </a:xfrm>
        </p:grpSpPr>
        <p:cxnSp>
          <p:nvCxnSpPr>
            <p:cNvPr id="310" name="Gerader Verbinder 309">
              <a:extLst>
                <a:ext uri="{FF2B5EF4-FFF2-40B4-BE49-F238E27FC236}">
                  <a16:creationId xmlns:a16="http://schemas.microsoft.com/office/drawing/2014/main" id="{2B89C539-D33F-42CC-B878-51CD24A00B3E}"/>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Gerader Verbinder 310">
              <a:extLst>
                <a:ext uri="{FF2B5EF4-FFF2-40B4-BE49-F238E27FC236}">
                  <a16:creationId xmlns:a16="http://schemas.microsoft.com/office/drawing/2014/main" id="{07770D24-B352-412D-A24D-BD48E3F96B3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2" name="Gruppieren 311">
            <a:extLst>
              <a:ext uri="{FF2B5EF4-FFF2-40B4-BE49-F238E27FC236}">
                <a16:creationId xmlns:a16="http://schemas.microsoft.com/office/drawing/2014/main" id="{3C5BFD7D-8312-4DA3-9423-3DDE776AAF68}"/>
              </a:ext>
            </a:extLst>
          </p:cNvPr>
          <p:cNvGrpSpPr/>
          <p:nvPr/>
        </p:nvGrpSpPr>
        <p:grpSpPr>
          <a:xfrm>
            <a:off x="10014659" y="4553118"/>
            <a:ext cx="55287" cy="55287"/>
            <a:chOff x="10960956" y="2576282"/>
            <a:chExt cx="55287" cy="55287"/>
          </a:xfrm>
        </p:grpSpPr>
        <p:cxnSp>
          <p:nvCxnSpPr>
            <p:cNvPr id="313" name="Gerader Verbinder 312">
              <a:extLst>
                <a:ext uri="{FF2B5EF4-FFF2-40B4-BE49-F238E27FC236}">
                  <a16:creationId xmlns:a16="http://schemas.microsoft.com/office/drawing/2014/main" id="{A9373E58-6AFA-4149-9D61-B82658C77D0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Gerader Verbinder 313">
              <a:extLst>
                <a:ext uri="{FF2B5EF4-FFF2-40B4-BE49-F238E27FC236}">
                  <a16:creationId xmlns:a16="http://schemas.microsoft.com/office/drawing/2014/main" id="{D5BBC45F-FFC1-41C5-8523-9575B71736B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5" name="Gruppieren 314">
            <a:extLst>
              <a:ext uri="{FF2B5EF4-FFF2-40B4-BE49-F238E27FC236}">
                <a16:creationId xmlns:a16="http://schemas.microsoft.com/office/drawing/2014/main" id="{DF33C599-E765-4ABE-9A79-51C4A8DC4660}"/>
              </a:ext>
            </a:extLst>
          </p:cNvPr>
          <p:cNvGrpSpPr/>
          <p:nvPr/>
        </p:nvGrpSpPr>
        <p:grpSpPr>
          <a:xfrm>
            <a:off x="10024842" y="4554652"/>
            <a:ext cx="55287" cy="55287"/>
            <a:chOff x="10960956" y="2576282"/>
            <a:chExt cx="55287" cy="55287"/>
          </a:xfrm>
        </p:grpSpPr>
        <p:cxnSp>
          <p:nvCxnSpPr>
            <p:cNvPr id="316" name="Gerader Verbinder 315">
              <a:extLst>
                <a:ext uri="{FF2B5EF4-FFF2-40B4-BE49-F238E27FC236}">
                  <a16:creationId xmlns:a16="http://schemas.microsoft.com/office/drawing/2014/main" id="{DEBD42E9-AD6E-4888-83EA-E43889DAB15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 name="Gerader Verbinder 316">
              <a:extLst>
                <a:ext uri="{FF2B5EF4-FFF2-40B4-BE49-F238E27FC236}">
                  <a16:creationId xmlns:a16="http://schemas.microsoft.com/office/drawing/2014/main" id="{323A4FA5-971F-4F87-92B6-E6E14201EA2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8" name="Gruppieren 317">
            <a:extLst>
              <a:ext uri="{FF2B5EF4-FFF2-40B4-BE49-F238E27FC236}">
                <a16:creationId xmlns:a16="http://schemas.microsoft.com/office/drawing/2014/main" id="{4798F6F3-DC41-41BB-9151-071229D0DF1F}"/>
              </a:ext>
            </a:extLst>
          </p:cNvPr>
          <p:cNvGrpSpPr/>
          <p:nvPr/>
        </p:nvGrpSpPr>
        <p:grpSpPr>
          <a:xfrm>
            <a:off x="10047962" y="4554652"/>
            <a:ext cx="55287" cy="55287"/>
            <a:chOff x="10960956" y="2576282"/>
            <a:chExt cx="55287" cy="55287"/>
          </a:xfrm>
        </p:grpSpPr>
        <p:cxnSp>
          <p:nvCxnSpPr>
            <p:cNvPr id="319" name="Gerader Verbinder 318">
              <a:extLst>
                <a:ext uri="{FF2B5EF4-FFF2-40B4-BE49-F238E27FC236}">
                  <a16:creationId xmlns:a16="http://schemas.microsoft.com/office/drawing/2014/main" id="{1A7D9873-E494-4780-9B06-D2660078BEEF}"/>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Gerader Verbinder 319">
              <a:extLst>
                <a:ext uri="{FF2B5EF4-FFF2-40B4-BE49-F238E27FC236}">
                  <a16:creationId xmlns:a16="http://schemas.microsoft.com/office/drawing/2014/main" id="{DB7034E9-AD43-489D-BCCC-77BD01F9055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1" name="Gruppieren 320">
            <a:extLst>
              <a:ext uri="{FF2B5EF4-FFF2-40B4-BE49-F238E27FC236}">
                <a16:creationId xmlns:a16="http://schemas.microsoft.com/office/drawing/2014/main" id="{ED401E41-182D-4F37-8E83-4AAFF5B35956}"/>
              </a:ext>
            </a:extLst>
          </p:cNvPr>
          <p:cNvGrpSpPr/>
          <p:nvPr/>
        </p:nvGrpSpPr>
        <p:grpSpPr>
          <a:xfrm>
            <a:off x="10056479" y="4554651"/>
            <a:ext cx="55287" cy="55287"/>
            <a:chOff x="10960956" y="2576282"/>
            <a:chExt cx="55287" cy="55287"/>
          </a:xfrm>
        </p:grpSpPr>
        <p:cxnSp>
          <p:nvCxnSpPr>
            <p:cNvPr id="322" name="Gerader Verbinder 321">
              <a:extLst>
                <a:ext uri="{FF2B5EF4-FFF2-40B4-BE49-F238E27FC236}">
                  <a16:creationId xmlns:a16="http://schemas.microsoft.com/office/drawing/2014/main" id="{6E815AFE-37A3-45D0-89F1-B0C90AAE5FB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Gerader Verbinder 322">
              <a:extLst>
                <a:ext uri="{FF2B5EF4-FFF2-40B4-BE49-F238E27FC236}">
                  <a16:creationId xmlns:a16="http://schemas.microsoft.com/office/drawing/2014/main" id="{69475CEA-289A-4212-A5EA-74B5ED27792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4" name="Gruppieren 323">
            <a:extLst>
              <a:ext uri="{FF2B5EF4-FFF2-40B4-BE49-F238E27FC236}">
                <a16:creationId xmlns:a16="http://schemas.microsoft.com/office/drawing/2014/main" id="{C130CA3D-FAEE-443C-8482-DF903A52E8E1}"/>
              </a:ext>
            </a:extLst>
          </p:cNvPr>
          <p:cNvGrpSpPr/>
          <p:nvPr/>
        </p:nvGrpSpPr>
        <p:grpSpPr>
          <a:xfrm>
            <a:off x="10069128" y="4554650"/>
            <a:ext cx="55287" cy="55287"/>
            <a:chOff x="10960956" y="2576282"/>
            <a:chExt cx="55287" cy="55287"/>
          </a:xfrm>
        </p:grpSpPr>
        <p:cxnSp>
          <p:nvCxnSpPr>
            <p:cNvPr id="325" name="Gerader Verbinder 324">
              <a:extLst>
                <a:ext uri="{FF2B5EF4-FFF2-40B4-BE49-F238E27FC236}">
                  <a16:creationId xmlns:a16="http://schemas.microsoft.com/office/drawing/2014/main" id="{C8277F6A-FC5F-4944-A702-A62414D1A3F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Gerader Verbinder 325">
              <a:extLst>
                <a:ext uri="{FF2B5EF4-FFF2-40B4-BE49-F238E27FC236}">
                  <a16:creationId xmlns:a16="http://schemas.microsoft.com/office/drawing/2014/main" id="{4FF9272A-DD16-4B3E-A7CA-51DBB644E8F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 name="Gruppieren 326">
            <a:extLst>
              <a:ext uri="{FF2B5EF4-FFF2-40B4-BE49-F238E27FC236}">
                <a16:creationId xmlns:a16="http://schemas.microsoft.com/office/drawing/2014/main" id="{C818B60B-00C9-4979-A9F7-6CF2C9A1D7AC}"/>
              </a:ext>
            </a:extLst>
          </p:cNvPr>
          <p:cNvGrpSpPr/>
          <p:nvPr/>
        </p:nvGrpSpPr>
        <p:grpSpPr>
          <a:xfrm>
            <a:off x="10097671" y="4554649"/>
            <a:ext cx="55287" cy="55287"/>
            <a:chOff x="10960956" y="2576282"/>
            <a:chExt cx="55287" cy="55287"/>
          </a:xfrm>
        </p:grpSpPr>
        <p:cxnSp>
          <p:nvCxnSpPr>
            <p:cNvPr id="328" name="Gerader Verbinder 327">
              <a:extLst>
                <a:ext uri="{FF2B5EF4-FFF2-40B4-BE49-F238E27FC236}">
                  <a16:creationId xmlns:a16="http://schemas.microsoft.com/office/drawing/2014/main" id="{81D24F53-2311-4DA5-970A-0BC8D7F1897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 name="Gerader Verbinder 328">
              <a:extLst>
                <a:ext uri="{FF2B5EF4-FFF2-40B4-BE49-F238E27FC236}">
                  <a16:creationId xmlns:a16="http://schemas.microsoft.com/office/drawing/2014/main" id="{127A506A-C8E4-4AF3-9710-B7C27B1267F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0" name="Gruppieren 329">
            <a:extLst>
              <a:ext uri="{FF2B5EF4-FFF2-40B4-BE49-F238E27FC236}">
                <a16:creationId xmlns:a16="http://schemas.microsoft.com/office/drawing/2014/main" id="{B247F525-D898-4D54-BA8B-AFCC682801CA}"/>
              </a:ext>
            </a:extLst>
          </p:cNvPr>
          <p:cNvGrpSpPr/>
          <p:nvPr/>
        </p:nvGrpSpPr>
        <p:grpSpPr>
          <a:xfrm>
            <a:off x="10127522" y="4554649"/>
            <a:ext cx="55287" cy="55287"/>
            <a:chOff x="10960956" y="2576282"/>
            <a:chExt cx="55287" cy="55287"/>
          </a:xfrm>
        </p:grpSpPr>
        <p:cxnSp>
          <p:nvCxnSpPr>
            <p:cNvPr id="331" name="Gerader Verbinder 330">
              <a:extLst>
                <a:ext uri="{FF2B5EF4-FFF2-40B4-BE49-F238E27FC236}">
                  <a16:creationId xmlns:a16="http://schemas.microsoft.com/office/drawing/2014/main" id="{E1A71E7D-25E6-4D6E-8EA5-F8365E8319D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Gerader Verbinder 331">
              <a:extLst>
                <a:ext uri="{FF2B5EF4-FFF2-40B4-BE49-F238E27FC236}">
                  <a16:creationId xmlns:a16="http://schemas.microsoft.com/office/drawing/2014/main" id="{FF68E26C-561A-4380-9734-C06F4E3D578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3" name="Gruppieren 332">
            <a:extLst>
              <a:ext uri="{FF2B5EF4-FFF2-40B4-BE49-F238E27FC236}">
                <a16:creationId xmlns:a16="http://schemas.microsoft.com/office/drawing/2014/main" id="{1FCFDE1A-A7DD-4CB5-BD99-D9BC9577718C}"/>
              </a:ext>
            </a:extLst>
          </p:cNvPr>
          <p:cNvGrpSpPr/>
          <p:nvPr/>
        </p:nvGrpSpPr>
        <p:grpSpPr>
          <a:xfrm>
            <a:off x="10139567" y="4554648"/>
            <a:ext cx="55287" cy="55287"/>
            <a:chOff x="10960956" y="2576282"/>
            <a:chExt cx="55287" cy="55287"/>
          </a:xfrm>
        </p:grpSpPr>
        <p:cxnSp>
          <p:nvCxnSpPr>
            <p:cNvPr id="334" name="Gerader Verbinder 333">
              <a:extLst>
                <a:ext uri="{FF2B5EF4-FFF2-40B4-BE49-F238E27FC236}">
                  <a16:creationId xmlns:a16="http://schemas.microsoft.com/office/drawing/2014/main" id="{E75B3209-6A9A-46A4-BD65-1EAFDEE7E03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5" name="Gerader Verbinder 334">
              <a:extLst>
                <a:ext uri="{FF2B5EF4-FFF2-40B4-BE49-F238E27FC236}">
                  <a16:creationId xmlns:a16="http://schemas.microsoft.com/office/drawing/2014/main" id="{FA9205B6-DF9E-496C-BA94-C881E42DD38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6" name="Gruppieren 335">
            <a:extLst>
              <a:ext uri="{FF2B5EF4-FFF2-40B4-BE49-F238E27FC236}">
                <a16:creationId xmlns:a16="http://schemas.microsoft.com/office/drawing/2014/main" id="{E00D0032-DFD4-41A5-8656-E634C30AF056}"/>
              </a:ext>
            </a:extLst>
          </p:cNvPr>
          <p:cNvGrpSpPr/>
          <p:nvPr/>
        </p:nvGrpSpPr>
        <p:grpSpPr>
          <a:xfrm>
            <a:off x="10165167" y="4554647"/>
            <a:ext cx="55287" cy="55287"/>
            <a:chOff x="10960956" y="2576282"/>
            <a:chExt cx="55287" cy="55287"/>
          </a:xfrm>
        </p:grpSpPr>
        <p:cxnSp>
          <p:nvCxnSpPr>
            <p:cNvPr id="337" name="Gerader Verbinder 336">
              <a:extLst>
                <a:ext uri="{FF2B5EF4-FFF2-40B4-BE49-F238E27FC236}">
                  <a16:creationId xmlns:a16="http://schemas.microsoft.com/office/drawing/2014/main" id="{2BD28F7D-E42F-4E18-A061-5429D60F6882}"/>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Gerader Verbinder 337">
              <a:extLst>
                <a:ext uri="{FF2B5EF4-FFF2-40B4-BE49-F238E27FC236}">
                  <a16:creationId xmlns:a16="http://schemas.microsoft.com/office/drawing/2014/main" id="{25136AF3-FF93-4BE5-B057-2FB57035104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9" name="Gruppieren 338">
            <a:extLst>
              <a:ext uri="{FF2B5EF4-FFF2-40B4-BE49-F238E27FC236}">
                <a16:creationId xmlns:a16="http://schemas.microsoft.com/office/drawing/2014/main" id="{A6CEDD5C-7BB6-4E68-A4D7-5288CE6C32DE}"/>
              </a:ext>
            </a:extLst>
          </p:cNvPr>
          <p:cNvGrpSpPr/>
          <p:nvPr/>
        </p:nvGrpSpPr>
        <p:grpSpPr>
          <a:xfrm>
            <a:off x="10182095" y="4554724"/>
            <a:ext cx="55287" cy="55287"/>
            <a:chOff x="10960956" y="2576282"/>
            <a:chExt cx="55287" cy="55287"/>
          </a:xfrm>
        </p:grpSpPr>
        <p:cxnSp>
          <p:nvCxnSpPr>
            <p:cNvPr id="340" name="Gerader Verbinder 339">
              <a:extLst>
                <a:ext uri="{FF2B5EF4-FFF2-40B4-BE49-F238E27FC236}">
                  <a16:creationId xmlns:a16="http://schemas.microsoft.com/office/drawing/2014/main" id="{7073FAE6-6AB1-401B-99D0-96768E45C37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Gerader Verbinder 340">
              <a:extLst>
                <a:ext uri="{FF2B5EF4-FFF2-40B4-BE49-F238E27FC236}">
                  <a16:creationId xmlns:a16="http://schemas.microsoft.com/office/drawing/2014/main" id="{77DE9152-1B71-440E-9035-D2C365BBBA4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2" name="Gruppieren 341">
            <a:extLst>
              <a:ext uri="{FF2B5EF4-FFF2-40B4-BE49-F238E27FC236}">
                <a16:creationId xmlns:a16="http://schemas.microsoft.com/office/drawing/2014/main" id="{0EE36F2D-E617-4AA1-85EA-4FF0303BB6FD}"/>
              </a:ext>
            </a:extLst>
          </p:cNvPr>
          <p:cNvGrpSpPr/>
          <p:nvPr/>
        </p:nvGrpSpPr>
        <p:grpSpPr>
          <a:xfrm>
            <a:off x="10199173" y="4554646"/>
            <a:ext cx="55287" cy="55287"/>
            <a:chOff x="10960956" y="2576282"/>
            <a:chExt cx="55287" cy="55287"/>
          </a:xfrm>
        </p:grpSpPr>
        <p:cxnSp>
          <p:nvCxnSpPr>
            <p:cNvPr id="343" name="Gerader Verbinder 342">
              <a:extLst>
                <a:ext uri="{FF2B5EF4-FFF2-40B4-BE49-F238E27FC236}">
                  <a16:creationId xmlns:a16="http://schemas.microsoft.com/office/drawing/2014/main" id="{2E45AB14-F9B9-4E28-AC14-4C2C85F8870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4" name="Gerader Verbinder 343">
              <a:extLst>
                <a:ext uri="{FF2B5EF4-FFF2-40B4-BE49-F238E27FC236}">
                  <a16:creationId xmlns:a16="http://schemas.microsoft.com/office/drawing/2014/main" id="{BFCD46DA-7BA0-4909-B230-C989C95B846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5" name="Gruppieren 344">
            <a:extLst>
              <a:ext uri="{FF2B5EF4-FFF2-40B4-BE49-F238E27FC236}">
                <a16:creationId xmlns:a16="http://schemas.microsoft.com/office/drawing/2014/main" id="{B1817361-8686-4F9D-98EE-1395F7BE2B1B}"/>
              </a:ext>
            </a:extLst>
          </p:cNvPr>
          <p:cNvGrpSpPr/>
          <p:nvPr/>
        </p:nvGrpSpPr>
        <p:grpSpPr>
          <a:xfrm>
            <a:off x="10220954" y="4557105"/>
            <a:ext cx="55287" cy="55287"/>
            <a:chOff x="10960956" y="2576282"/>
            <a:chExt cx="55287" cy="55287"/>
          </a:xfrm>
        </p:grpSpPr>
        <p:cxnSp>
          <p:nvCxnSpPr>
            <p:cNvPr id="346" name="Gerader Verbinder 345">
              <a:extLst>
                <a:ext uri="{FF2B5EF4-FFF2-40B4-BE49-F238E27FC236}">
                  <a16:creationId xmlns:a16="http://schemas.microsoft.com/office/drawing/2014/main" id="{B0F7D535-3B65-4D33-9CD5-B95421C08FF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Gerader Verbinder 346">
              <a:extLst>
                <a:ext uri="{FF2B5EF4-FFF2-40B4-BE49-F238E27FC236}">
                  <a16:creationId xmlns:a16="http://schemas.microsoft.com/office/drawing/2014/main" id="{4B9F12C7-FB53-43E8-8170-B837BDEE418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8" name="Gruppieren 347">
            <a:extLst>
              <a:ext uri="{FF2B5EF4-FFF2-40B4-BE49-F238E27FC236}">
                <a16:creationId xmlns:a16="http://schemas.microsoft.com/office/drawing/2014/main" id="{C1DAA0BB-B3F3-4F35-A598-1CBAE2C355E2}"/>
              </a:ext>
            </a:extLst>
          </p:cNvPr>
          <p:cNvGrpSpPr/>
          <p:nvPr/>
        </p:nvGrpSpPr>
        <p:grpSpPr>
          <a:xfrm>
            <a:off x="10233045" y="4557105"/>
            <a:ext cx="55287" cy="55287"/>
            <a:chOff x="10960956" y="2576282"/>
            <a:chExt cx="55287" cy="55287"/>
          </a:xfrm>
        </p:grpSpPr>
        <p:cxnSp>
          <p:nvCxnSpPr>
            <p:cNvPr id="349" name="Gerader Verbinder 348">
              <a:extLst>
                <a:ext uri="{FF2B5EF4-FFF2-40B4-BE49-F238E27FC236}">
                  <a16:creationId xmlns:a16="http://schemas.microsoft.com/office/drawing/2014/main" id="{86CFA5C3-FBA3-484D-9CFF-717915DE1C6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0" name="Gerader Verbinder 349">
              <a:extLst>
                <a:ext uri="{FF2B5EF4-FFF2-40B4-BE49-F238E27FC236}">
                  <a16:creationId xmlns:a16="http://schemas.microsoft.com/office/drawing/2014/main" id="{29EF3513-C8B2-4BCB-A8F9-EDA565858DC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1" name="Gruppieren 350">
            <a:extLst>
              <a:ext uri="{FF2B5EF4-FFF2-40B4-BE49-F238E27FC236}">
                <a16:creationId xmlns:a16="http://schemas.microsoft.com/office/drawing/2014/main" id="{21207695-4C3A-45FA-A61C-9D78EDDC755A}"/>
              </a:ext>
            </a:extLst>
          </p:cNvPr>
          <p:cNvGrpSpPr/>
          <p:nvPr/>
        </p:nvGrpSpPr>
        <p:grpSpPr>
          <a:xfrm>
            <a:off x="10254542" y="4554725"/>
            <a:ext cx="55287" cy="55287"/>
            <a:chOff x="10960956" y="2576282"/>
            <a:chExt cx="55287" cy="55287"/>
          </a:xfrm>
        </p:grpSpPr>
        <p:cxnSp>
          <p:nvCxnSpPr>
            <p:cNvPr id="352" name="Gerader Verbinder 351">
              <a:extLst>
                <a:ext uri="{FF2B5EF4-FFF2-40B4-BE49-F238E27FC236}">
                  <a16:creationId xmlns:a16="http://schemas.microsoft.com/office/drawing/2014/main" id="{EFB1891B-DDC3-4211-B733-568B498AD09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 name="Gerader Verbinder 352">
              <a:extLst>
                <a:ext uri="{FF2B5EF4-FFF2-40B4-BE49-F238E27FC236}">
                  <a16:creationId xmlns:a16="http://schemas.microsoft.com/office/drawing/2014/main" id="{38190BB3-CAAC-4EEC-A47D-DED5CF0F2D5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4" name="Gruppieren 353">
            <a:extLst>
              <a:ext uri="{FF2B5EF4-FFF2-40B4-BE49-F238E27FC236}">
                <a16:creationId xmlns:a16="http://schemas.microsoft.com/office/drawing/2014/main" id="{5CC21EF9-8F13-4333-A255-34164D39A00C}"/>
              </a:ext>
            </a:extLst>
          </p:cNvPr>
          <p:cNvGrpSpPr/>
          <p:nvPr/>
        </p:nvGrpSpPr>
        <p:grpSpPr>
          <a:xfrm>
            <a:off x="10264938" y="4554724"/>
            <a:ext cx="55287" cy="55287"/>
            <a:chOff x="10960956" y="2576282"/>
            <a:chExt cx="55287" cy="55287"/>
          </a:xfrm>
        </p:grpSpPr>
        <p:cxnSp>
          <p:nvCxnSpPr>
            <p:cNvPr id="355" name="Gerader Verbinder 354">
              <a:extLst>
                <a:ext uri="{FF2B5EF4-FFF2-40B4-BE49-F238E27FC236}">
                  <a16:creationId xmlns:a16="http://schemas.microsoft.com/office/drawing/2014/main" id="{76D06CDA-F970-492A-9CD0-453487AE241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Gerader Verbinder 355">
              <a:extLst>
                <a:ext uri="{FF2B5EF4-FFF2-40B4-BE49-F238E27FC236}">
                  <a16:creationId xmlns:a16="http://schemas.microsoft.com/office/drawing/2014/main" id="{1A2897D3-2996-4292-9A44-57AF8E2F8A89}"/>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7" name="Gruppieren 356">
            <a:extLst>
              <a:ext uri="{FF2B5EF4-FFF2-40B4-BE49-F238E27FC236}">
                <a16:creationId xmlns:a16="http://schemas.microsoft.com/office/drawing/2014/main" id="{2E3CDB6C-52D8-4F67-B2E2-8691F4F9B0FC}"/>
              </a:ext>
            </a:extLst>
          </p:cNvPr>
          <p:cNvGrpSpPr/>
          <p:nvPr/>
        </p:nvGrpSpPr>
        <p:grpSpPr>
          <a:xfrm>
            <a:off x="10275805" y="4554645"/>
            <a:ext cx="55287" cy="55287"/>
            <a:chOff x="10960956" y="2576282"/>
            <a:chExt cx="55287" cy="55287"/>
          </a:xfrm>
        </p:grpSpPr>
        <p:cxnSp>
          <p:nvCxnSpPr>
            <p:cNvPr id="358" name="Gerader Verbinder 357">
              <a:extLst>
                <a:ext uri="{FF2B5EF4-FFF2-40B4-BE49-F238E27FC236}">
                  <a16:creationId xmlns:a16="http://schemas.microsoft.com/office/drawing/2014/main" id="{FFF27F85-97FF-4B6E-8F6E-D8B0115AFBA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9" name="Gerader Verbinder 358">
              <a:extLst>
                <a:ext uri="{FF2B5EF4-FFF2-40B4-BE49-F238E27FC236}">
                  <a16:creationId xmlns:a16="http://schemas.microsoft.com/office/drawing/2014/main" id="{4E9E4B0A-408A-4022-ADF8-10F08BE26074}"/>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0" name="Gruppieren 359">
            <a:extLst>
              <a:ext uri="{FF2B5EF4-FFF2-40B4-BE49-F238E27FC236}">
                <a16:creationId xmlns:a16="http://schemas.microsoft.com/office/drawing/2014/main" id="{499A4133-7C8A-41EE-977D-F3DF11ADEBB6}"/>
              </a:ext>
            </a:extLst>
          </p:cNvPr>
          <p:cNvGrpSpPr/>
          <p:nvPr/>
        </p:nvGrpSpPr>
        <p:grpSpPr>
          <a:xfrm>
            <a:off x="10293026" y="4554644"/>
            <a:ext cx="55287" cy="55287"/>
            <a:chOff x="10960956" y="2576282"/>
            <a:chExt cx="55287" cy="55287"/>
          </a:xfrm>
        </p:grpSpPr>
        <p:cxnSp>
          <p:nvCxnSpPr>
            <p:cNvPr id="361" name="Gerader Verbinder 360">
              <a:extLst>
                <a:ext uri="{FF2B5EF4-FFF2-40B4-BE49-F238E27FC236}">
                  <a16:creationId xmlns:a16="http://schemas.microsoft.com/office/drawing/2014/main" id="{4F801DE6-032D-4412-AE8C-BF12199CB24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2" name="Gerader Verbinder 361">
              <a:extLst>
                <a:ext uri="{FF2B5EF4-FFF2-40B4-BE49-F238E27FC236}">
                  <a16:creationId xmlns:a16="http://schemas.microsoft.com/office/drawing/2014/main" id="{C848CE7C-E77D-4095-8C7F-7303D15F16C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3" name="Gruppieren 362">
            <a:extLst>
              <a:ext uri="{FF2B5EF4-FFF2-40B4-BE49-F238E27FC236}">
                <a16:creationId xmlns:a16="http://schemas.microsoft.com/office/drawing/2014/main" id="{59C3AF36-AB4E-40E3-913F-CD8D2A1CD9A6}"/>
              </a:ext>
            </a:extLst>
          </p:cNvPr>
          <p:cNvGrpSpPr/>
          <p:nvPr/>
        </p:nvGrpSpPr>
        <p:grpSpPr>
          <a:xfrm>
            <a:off x="10309811" y="4554643"/>
            <a:ext cx="55287" cy="55287"/>
            <a:chOff x="10960956" y="2576282"/>
            <a:chExt cx="55287" cy="55287"/>
          </a:xfrm>
        </p:grpSpPr>
        <p:cxnSp>
          <p:nvCxnSpPr>
            <p:cNvPr id="364" name="Gerader Verbinder 363">
              <a:extLst>
                <a:ext uri="{FF2B5EF4-FFF2-40B4-BE49-F238E27FC236}">
                  <a16:creationId xmlns:a16="http://schemas.microsoft.com/office/drawing/2014/main" id="{C62EEF7F-5458-4574-8059-4BF393688D72}"/>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5" name="Gerader Verbinder 364">
              <a:extLst>
                <a:ext uri="{FF2B5EF4-FFF2-40B4-BE49-F238E27FC236}">
                  <a16:creationId xmlns:a16="http://schemas.microsoft.com/office/drawing/2014/main" id="{07C52C0B-0D49-4AA4-B998-A2B4A33FF71D}"/>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6" name="Gruppieren 365">
            <a:extLst>
              <a:ext uri="{FF2B5EF4-FFF2-40B4-BE49-F238E27FC236}">
                <a16:creationId xmlns:a16="http://schemas.microsoft.com/office/drawing/2014/main" id="{82FDBB6E-9E87-43F7-A8BF-8072C6E0BD08}"/>
              </a:ext>
            </a:extLst>
          </p:cNvPr>
          <p:cNvGrpSpPr/>
          <p:nvPr/>
        </p:nvGrpSpPr>
        <p:grpSpPr>
          <a:xfrm>
            <a:off x="10327031" y="4554642"/>
            <a:ext cx="55287" cy="55287"/>
            <a:chOff x="10960956" y="2576282"/>
            <a:chExt cx="55287" cy="55287"/>
          </a:xfrm>
        </p:grpSpPr>
        <p:cxnSp>
          <p:nvCxnSpPr>
            <p:cNvPr id="367" name="Gerader Verbinder 366">
              <a:extLst>
                <a:ext uri="{FF2B5EF4-FFF2-40B4-BE49-F238E27FC236}">
                  <a16:creationId xmlns:a16="http://schemas.microsoft.com/office/drawing/2014/main" id="{8206755F-E213-4557-A82C-983D7606D39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Gerader Verbinder 367">
              <a:extLst>
                <a:ext uri="{FF2B5EF4-FFF2-40B4-BE49-F238E27FC236}">
                  <a16:creationId xmlns:a16="http://schemas.microsoft.com/office/drawing/2014/main" id="{9C628253-66DF-4CDC-83A7-B05545BEE9F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9" name="Gruppieren 368">
            <a:extLst>
              <a:ext uri="{FF2B5EF4-FFF2-40B4-BE49-F238E27FC236}">
                <a16:creationId xmlns:a16="http://schemas.microsoft.com/office/drawing/2014/main" id="{FF0BC570-D441-45EA-8F08-9AFF7B19E84E}"/>
              </a:ext>
            </a:extLst>
          </p:cNvPr>
          <p:cNvGrpSpPr/>
          <p:nvPr/>
        </p:nvGrpSpPr>
        <p:grpSpPr>
          <a:xfrm>
            <a:off x="10341220" y="4552749"/>
            <a:ext cx="55287" cy="55287"/>
            <a:chOff x="10960956" y="2576282"/>
            <a:chExt cx="55287" cy="55287"/>
          </a:xfrm>
        </p:grpSpPr>
        <p:cxnSp>
          <p:nvCxnSpPr>
            <p:cNvPr id="370" name="Gerader Verbinder 369">
              <a:extLst>
                <a:ext uri="{FF2B5EF4-FFF2-40B4-BE49-F238E27FC236}">
                  <a16:creationId xmlns:a16="http://schemas.microsoft.com/office/drawing/2014/main" id="{81973065-7EC7-4AD4-8517-339E60456473}"/>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1" name="Gerader Verbinder 370">
              <a:extLst>
                <a:ext uri="{FF2B5EF4-FFF2-40B4-BE49-F238E27FC236}">
                  <a16:creationId xmlns:a16="http://schemas.microsoft.com/office/drawing/2014/main" id="{0AAB5895-48FA-481B-9CFE-F2E439150745}"/>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2" name="Gruppieren 371">
            <a:extLst>
              <a:ext uri="{FF2B5EF4-FFF2-40B4-BE49-F238E27FC236}">
                <a16:creationId xmlns:a16="http://schemas.microsoft.com/office/drawing/2014/main" id="{CFBA4606-16E5-454F-9063-5B8D92FE1CA7}"/>
              </a:ext>
            </a:extLst>
          </p:cNvPr>
          <p:cNvGrpSpPr/>
          <p:nvPr/>
        </p:nvGrpSpPr>
        <p:grpSpPr>
          <a:xfrm>
            <a:off x="10352339" y="4554808"/>
            <a:ext cx="55287" cy="55287"/>
            <a:chOff x="10960956" y="2576282"/>
            <a:chExt cx="55287" cy="55287"/>
          </a:xfrm>
        </p:grpSpPr>
        <p:cxnSp>
          <p:nvCxnSpPr>
            <p:cNvPr id="373" name="Gerader Verbinder 372">
              <a:extLst>
                <a:ext uri="{FF2B5EF4-FFF2-40B4-BE49-F238E27FC236}">
                  <a16:creationId xmlns:a16="http://schemas.microsoft.com/office/drawing/2014/main" id="{C2E17778-1EE4-4530-B53E-75E952BCFB7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4" name="Gerader Verbinder 373">
              <a:extLst>
                <a:ext uri="{FF2B5EF4-FFF2-40B4-BE49-F238E27FC236}">
                  <a16:creationId xmlns:a16="http://schemas.microsoft.com/office/drawing/2014/main" id="{5DC880C2-41E2-4D3F-8B0F-1559413AF1D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5" name="Gruppieren 374">
            <a:extLst>
              <a:ext uri="{FF2B5EF4-FFF2-40B4-BE49-F238E27FC236}">
                <a16:creationId xmlns:a16="http://schemas.microsoft.com/office/drawing/2014/main" id="{DEE1FBC5-4CF8-446E-95FE-1D127CE228E9}"/>
              </a:ext>
            </a:extLst>
          </p:cNvPr>
          <p:cNvGrpSpPr/>
          <p:nvPr/>
        </p:nvGrpSpPr>
        <p:grpSpPr>
          <a:xfrm>
            <a:off x="10372453" y="4552261"/>
            <a:ext cx="55287" cy="55287"/>
            <a:chOff x="10960956" y="2576282"/>
            <a:chExt cx="55287" cy="55287"/>
          </a:xfrm>
        </p:grpSpPr>
        <p:cxnSp>
          <p:nvCxnSpPr>
            <p:cNvPr id="376" name="Gerader Verbinder 375">
              <a:extLst>
                <a:ext uri="{FF2B5EF4-FFF2-40B4-BE49-F238E27FC236}">
                  <a16:creationId xmlns:a16="http://schemas.microsoft.com/office/drawing/2014/main" id="{51E894B7-842F-4F09-8756-5ED4C8155328}"/>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7" name="Gerader Verbinder 376">
              <a:extLst>
                <a:ext uri="{FF2B5EF4-FFF2-40B4-BE49-F238E27FC236}">
                  <a16:creationId xmlns:a16="http://schemas.microsoft.com/office/drawing/2014/main" id="{D9A95591-C50F-4455-AEF0-78A4D835F3CE}"/>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8" name="Gruppieren 377">
            <a:extLst>
              <a:ext uri="{FF2B5EF4-FFF2-40B4-BE49-F238E27FC236}">
                <a16:creationId xmlns:a16="http://schemas.microsoft.com/office/drawing/2014/main" id="{C9EB9E7F-3AC9-4533-9DD1-1D0B42464B95}"/>
              </a:ext>
            </a:extLst>
          </p:cNvPr>
          <p:cNvGrpSpPr/>
          <p:nvPr/>
        </p:nvGrpSpPr>
        <p:grpSpPr>
          <a:xfrm>
            <a:off x="10535935" y="4554642"/>
            <a:ext cx="55287" cy="55287"/>
            <a:chOff x="10960956" y="2576282"/>
            <a:chExt cx="55287" cy="55287"/>
          </a:xfrm>
        </p:grpSpPr>
        <p:cxnSp>
          <p:nvCxnSpPr>
            <p:cNvPr id="379" name="Gerader Verbinder 378">
              <a:extLst>
                <a:ext uri="{FF2B5EF4-FFF2-40B4-BE49-F238E27FC236}">
                  <a16:creationId xmlns:a16="http://schemas.microsoft.com/office/drawing/2014/main" id="{6240A653-1DCB-4424-97E4-EAA3A93ECB0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0" name="Gerader Verbinder 379">
              <a:extLst>
                <a:ext uri="{FF2B5EF4-FFF2-40B4-BE49-F238E27FC236}">
                  <a16:creationId xmlns:a16="http://schemas.microsoft.com/office/drawing/2014/main" id="{FEB7393D-57F9-4C48-ABEA-4AA3B39826AE}"/>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1" name="Gruppieren 380">
            <a:extLst>
              <a:ext uri="{FF2B5EF4-FFF2-40B4-BE49-F238E27FC236}">
                <a16:creationId xmlns:a16="http://schemas.microsoft.com/office/drawing/2014/main" id="{739C1B0E-8819-4C37-AFF6-0B0E28613A0C}"/>
              </a:ext>
            </a:extLst>
          </p:cNvPr>
          <p:cNvGrpSpPr/>
          <p:nvPr/>
        </p:nvGrpSpPr>
        <p:grpSpPr>
          <a:xfrm>
            <a:off x="10569270" y="4555130"/>
            <a:ext cx="55287" cy="55287"/>
            <a:chOff x="10960956" y="2576282"/>
            <a:chExt cx="55287" cy="55287"/>
          </a:xfrm>
        </p:grpSpPr>
        <p:cxnSp>
          <p:nvCxnSpPr>
            <p:cNvPr id="382" name="Gerader Verbinder 381">
              <a:extLst>
                <a:ext uri="{FF2B5EF4-FFF2-40B4-BE49-F238E27FC236}">
                  <a16:creationId xmlns:a16="http://schemas.microsoft.com/office/drawing/2014/main" id="{3DCFC43D-DE9B-491E-8799-0F9AA3FBA44D}"/>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3" name="Gerader Verbinder 382">
              <a:extLst>
                <a:ext uri="{FF2B5EF4-FFF2-40B4-BE49-F238E27FC236}">
                  <a16:creationId xmlns:a16="http://schemas.microsoft.com/office/drawing/2014/main" id="{7AF9D64B-AAA2-4741-A439-3CB486A442A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4" name="Gruppieren 383">
            <a:extLst>
              <a:ext uri="{FF2B5EF4-FFF2-40B4-BE49-F238E27FC236}">
                <a16:creationId xmlns:a16="http://schemas.microsoft.com/office/drawing/2014/main" id="{31FED56F-F46B-4509-A644-6457C0DF54CF}"/>
              </a:ext>
            </a:extLst>
          </p:cNvPr>
          <p:cNvGrpSpPr/>
          <p:nvPr/>
        </p:nvGrpSpPr>
        <p:grpSpPr>
          <a:xfrm>
            <a:off x="10593374" y="4554642"/>
            <a:ext cx="55287" cy="55287"/>
            <a:chOff x="10960956" y="2576282"/>
            <a:chExt cx="55287" cy="55287"/>
          </a:xfrm>
        </p:grpSpPr>
        <p:cxnSp>
          <p:nvCxnSpPr>
            <p:cNvPr id="385" name="Gerader Verbinder 384">
              <a:extLst>
                <a:ext uri="{FF2B5EF4-FFF2-40B4-BE49-F238E27FC236}">
                  <a16:creationId xmlns:a16="http://schemas.microsoft.com/office/drawing/2014/main" id="{C5D95071-1B24-4B7D-AEB7-6C754835844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6" name="Gerader Verbinder 385">
              <a:extLst>
                <a:ext uri="{FF2B5EF4-FFF2-40B4-BE49-F238E27FC236}">
                  <a16:creationId xmlns:a16="http://schemas.microsoft.com/office/drawing/2014/main" id="{1F2FDD1F-736A-4E45-9F0B-A77612B1DFF4}"/>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uppieren 386">
            <a:extLst>
              <a:ext uri="{FF2B5EF4-FFF2-40B4-BE49-F238E27FC236}">
                <a16:creationId xmlns:a16="http://schemas.microsoft.com/office/drawing/2014/main" id="{428C1279-9267-4378-8AC4-C168BF8C318F}"/>
              </a:ext>
            </a:extLst>
          </p:cNvPr>
          <p:cNvGrpSpPr/>
          <p:nvPr/>
        </p:nvGrpSpPr>
        <p:grpSpPr>
          <a:xfrm>
            <a:off x="10710249" y="4552260"/>
            <a:ext cx="55287" cy="55287"/>
            <a:chOff x="10960956" y="2576282"/>
            <a:chExt cx="55287" cy="55287"/>
          </a:xfrm>
        </p:grpSpPr>
        <p:cxnSp>
          <p:nvCxnSpPr>
            <p:cNvPr id="388" name="Gerader Verbinder 387">
              <a:extLst>
                <a:ext uri="{FF2B5EF4-FFF2-40B4-BE49-F238E27FC236}">
                  <a16:creationId xmlns:a16="http://schemas.microsoft.com/office/drawing/2014/main" id="{29DFAD16-1517-41E0-89D8-833CFC5D7482}"/>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9" name="Gerader Verbinder 388">
              <a:extLst>
                <a:ext uri="{FF2B5EF4-FFF2-40B4-BE49-F238E27FC236}">
                  <a16:creationId xmlns:a16="http://schemas.microsoft.com/office/drawing/2014/main" id="{2A0C9521-6D8A-4891-AEF4-BB2DF807647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0" name="Gruppieren 389">
            <a:extLst>
              <a:ext uri="{FF2B5EF4-FFF2-40B4-BE49-F238E27FC236}">
                <a16:creationId xmlns:a16="http://schemas.microsoft.com/office/drawing/2014/main" id="{AF193008-2521-4F82-9A2F-C658A8C6C3C1}"/>
              </a:ext>
            </a:extLst>
          </p:cNvPr>
          <p:cNvGrpSpPr/>
          <p:nvPr/>
        </p:nvGrpSpPr>
        <p:grpSpPr>
          <a:xfrm>
            <a:off x="10738254" y="4550983"/>
            <a:ext cx="55287" cy="55287"/>
            <a:chOff x="10960956" y="2576282"/>
            <a:chExt cx="55287" cy="55287"/>
          </a:xfrm>
        </p:grpSpPr>
        <p:cxnSp>
          <p:nvCxnSpPr>
            <p:cNvPr id="391" name="Gerader Verbinder 390">
              <a:extLst>
                <a:ext uri="{FF2B5EF4-FFF2-40B4-BE49-F238E27FC236}">
                  <a16:creationId xmlns:a16="http://schemas.microsoft.com/office/drawing/2014/main" id="{7BA67FDA-E2D0-48E8-BB8C-C965831A408D}"/>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2" name="Gerader Verbinder 391">
              <a:extLst>
                <a:ext uri="{FF2B5EF4-FFF2-40B4-BE49-F238E27FC236}">
                  <a16:creationId xmlns:a16="http://schemas.microsoft.com/office/drawing/2014/main" id="{0D7C0589-2914-4340-AFB2-F56C62D1666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3" name="Gruppieren 392">
            <a:extLst>
              <a:ext uri="{FF2B5EF4-FFF2-40B4-BE49-F238E27FC236}">
                <a16:creationId xmlns:a16="http://schemas.microsoft.com/office/drawing/2014/main" id="{6C725B95-86F7-4B3D-9181-4FCE63F2C823}"/>
              </a:ext>
            </a:extLst>
          </p:cNvPr>
          <p:cNvGrpSpPr/>
          <p:nvPr/>
        </p:nvGrpSpPr>
        <p:grpSpPr>
          <a:xfrm>
            <a:off x="10759946" y="4550335"/>
            <a:ext cx="55287" cy="55287"/>
            <a:chOff x="10960956" y="2576282"/>
            <a:chExt cx="55287" cy="55287"/>
          </a:xfrm>
        </p:grpSpPr>
        <p:cxnSp>
          <p:nvCxnSpPr>
            <p:cNvPr id="394" name="Gerader Verbinder 393">
              <a:extLst>
                <a:ext uri="{FF2B5EF4-FFF2-40B4-BE49-F238E27FC236}">
                  <a16:creationId xmlns:a16="http://schemas.microsoft.com/office/drawing/2014/main" id="{120674AB-ADBC-45DD-B0C2-B8637CC460C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5" name="Gerader Verbinder 394">
              <a:extLst>
                <a:ext uri="{FF2B5EF4-FFF2-40B4-BE49-F238E27FC236}">
                  <a16:creationId xmlns:a16="http://schemas.microsoft.com/office/drawing/2014/main" id="{8D3AC5E2-825C-457E-988A-C711DA2D71B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6" name="Gruppieren 395">
            <a:extLst>
              <a:ext uri="{FF2B5EF4-FFF2-40B4-BE49-F238E27FC236}">
                <a16:creationId xmlns:a16="http://schemas.microsoft.com/office/drawing/2014/main" id="{84C23D1A-3719-416D-9F82-22D98E3C1DAB}"/>
              </a:ext>
            </a:extLst>
          </p:cNvPr>
          <p:cNvGrpSpPr/>
          <p:nvPr/>
        </p:nvGrpSpPr>
        <p:grpSpPr>
          <a:xfrm>
            <a:off x="10790183" y="4550464"/>
            <a:ext cx="55287" cy="55287"/>
            <a:chOff x="10960956" y="2576282"/>
            <a:chExt cx="55287" cy="55287"/>
          </a:xfrm>
        </p:grpSpPr>
        <p:cxnSp>
          <p:nvCxnSpPr>
            <p:cNvPr id="397" name="Gerader Verbinder 396">
              <a:extLst>
                <a:ext uri="{FF2B5EF4-FFF2-40B4-BE49-F238E27FC236}">
                  <a16:creationId xmlns:a16="http://schemas.microsoft.com/office/drawing/2014/main" id="{4CE5749F-673A-4670-B7C4-BEC5F2A8A80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Gerader Verbinder 397">
              <a:extLst>
                <a:ext uri="{FF2B5EF4-FFF2-40B4-BE49-F238E27FC236}">
                  <a16:creationId xmlns:a16="http://schemas.microsoft.com/office/drawing/2014/main" id="{3E496C20-3EE6-4EA6-A45A-C072EC6CB2C5}"/>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9" name="Gruppieren 398">
            <a:extLst>
              <a:ext uri="{FF2B5EF4-FFF2-40B4-BE49-F238E27FC236}">
                <a16:creationId xmlns:a16="http://schemas.microsoft.com/office/drawing/2014/main" id="{1B42E27F-A406-4189-BB75-31569B13854F}"/>
              </a:ext>
            </a:extLst>
          </p:cNvPr>
          <p:cNvGrpSpPr/>
          <p:nvPr/>
        </p:nvGrpSpPr>
        <p:grpSpPr>
          <a:xfrm>
            <a:off x="10825423" y="4551613"/>
            <a:ext cx="55287" cy="55287"/>
            <a:chOff x="10960956" y="2576282"/>
            <a:chExt cx="55287" cy="55287"/>
          </a:xfrm>
        </p:grpSpPr>
        <p:cxnSp>
          <p:nvCxnSpPr>
            <p:cNvPr id="400" name="Gerader Verbinder 399">
              <a:extLst>
                <a:ext uri="{FF2B5EF4-FFF2-40B4-BE49-F238E27FC236}">
                  <a16:creationId xmlns:a16="http://schemas.microsoft.com/office/drawing/2014/main" id="{F6462D7E-E779-4ACF-B3B9-90DC716A43B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Gerader Verbinder 400">
              <a:extLst>
                <a:ext uri="{FF2B5EF4-FFF2-40B4-BE49-F238E27FC236}">
                  <a16:creationId xmlns:a16="http://schemas.microsoft.com/office/drawing/2014/main" id="{390DD8DC-1F30-4E54-A3F4-2350EBA8DEC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2" name="Gruppieren 401">
            <a:extLst>
              <a:ext uri="{FF2B5EF4-FFF2-40B4-BE49-F238E27FC236}">
                <a16:creationId xmlns:a16="http://schemas.microsoft.com/office/drawing/2014/main" id="{01064476-ECB7-4F9B-B03B-598DDA5C8926}"/>
              </a:ext>
            </a:extLst>
          </p:cNvPr>
          <p:cNvGrpSpPr/>
          <p:nvPr/>
        </p:nvGrpSpPr>
        <p:grpSpPr>
          <a:xfrm>
            <a:off x="10898685" y="4551613"/>
            <a:ext cx="55287" cy="55287"/>
            <a:chOff x="10960956" y="2576282"/>
            <a:chExt cx="55287" cy="55287"/>
          </a:xfrm>
        </p:grpSpPr>
        <p:cxnSp>
          <p:nvCxnSpPr>
            <p:cNvPr id="403" name="Gerader Verbinder 402">
              <a:extLst>
                <a:ext uri="{FF2B5EF4-FFF2-40B4-BE49-F238E27FC236}">
                  <a16:creationId xmlns:a16="http://schemas.microsoft.com/office/drawing/2014/main" id="{A034B5EE-658F-48EB-85EB-95E556647E3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Gerader Verbinder 403">
              <a:extLst>
                <a:ext uri="{FF2B5EF4-FFF2-40B4-BE49-F238E27FC236}">
                  <a16:creationId xmlns:a16="http://schemas.microsoft.com/office/drawing/2014/main" id="{E5131B1A-A992-46FD-B359-0A452938F27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5" name="Gruppieren 404">
            <a:extLst>
              <a:ext uri="{FF2B5EF4-FFF2-40B4-BE49-F238E27FC236}">
                <a16:creationId xmlns:a16="http://schemas.microsoft.com/office/drawing/2014/main" id="{E626579E-89DB-4B2D-A55C-F0841B01B58A}"/>
              </a:ext>
            </a:extLst>
          </p:cNvPr>
          <p:cNvGrpSpPr/>
          <p:nvPr/>
        </p:nvGrpSpPr>
        <p:grpSpPr>
          <a:xfrm>
            <a:off x="7197307" y="4542100"/>
            <a:ext cx="55287" cy="55287"/>
            <a:chOff x="10960956" y="2576282"/>
            <a:chExt cx="55287" cy="55287"/>
          </a:xfrm>
        </p:grpSpPr>
        <p:cxnSp>
          <p:nvCxnSpPr>
            <p:cNvPr id="406" name="Gerader Verbinder 405">
              <a:extLst>
                <a:ext uri="{FF2B5EF4-FFF2-40B4-BE49-F238E27FC236}">
                  <a16:creationId xmlns:a16="http://schemas.microsoft.com/office/drawing/2014/main" id="{D544B52A-99E0-45D0-807C-86794FC5B34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Gerader Verbinder 406">
              <a:extLst>
                <a:ext uri="{FF2B5EF4-FFF2-40B4-BE49-F238E27FC236}">
                  <a16:creationId xmlns:a16="http://schemas.microsoft.com/office/drawing/2014/main" id="{ED43BD98-5F2D-47AB-A39B-C4DB718A464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8" name="Gruppieren 407">
            <a:extLst>
              <a:ext uri="{FF2B5EF4-FFF2-40B4-BE49-F238E27FC236}">
                <a16:creationId xmlns:a16="http://schemas.microsoft.com/office/drawing/2014/main" id="{687EEBD9-AACC-4ED7-8FAA-B068A818A4C6}"/>
              </a:ext>
            </a:extLst>
          </p:cNvPr>
          <p:cNvGrpSpPr/>
          <p:nvPr/>
        </p:nvGrpSpPr>
        <p:grpSpPr>
          <a:xfrm>
            <a:off x="7212174" y="4542099"/>
            <a:ext cx="55287" cy="55287"/>
            <a:chOff x="10960956" y="2576282"/>
            <a:chExt cx="55287" cy="55287"/>
          </a:xfrm>
        </p:grpSpPr>
        <p:cxnSp>
          <p:nvCxnSpPr>
            <p:cNvPr id="409" name="Gerader Verbinder 408">
              <a:extLst>
                <a:ext uri="{FF2B5EF4-FFF2-40B4-BE49-F238E27FC236}">
                  <a16:creationId xmlns:a16="http://schemas.microsoft.com/office/drawing/2014/main" id="{241C1FBC-F908-429D-BE4F-724EF4724B9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0" name="Gerader Verbinder 409">
              <a:extLst>
                <a:ext uri="{FF2B5EF4-FFF2-40B4-BE49-F238E27FC236}">
                  <a16:creationId xmlns:a16="http://schemas.microsoft.com/office/drawing/2014/main" id="{AA9EE25E-BB56-4FC0-9A57-35C732B74A8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1" name="Gruppieren 410">
            <a:extLst>
              <a:ext uri="{FF2B5EF4-FFF2-40B4-BE49-F238E27FC236}">
                <a16:creationId xmlns:a16="http://schemas.microsoft.com/office/drawing/2014/main" id="{653FE6D7-20C7-4499-99C9-694A994A2EF7}"/>
              </a:ext>
            </a:extLst>
          </p:cNvPr>
          <p:cNvGrpSpPr/>
          <p:nvPr/>
        </p:nvGrpSpPr>
        <p:grpSpPr>
          <a:xfrm>
            <a:off x="7297522" y="4511020"/>
            <a:ext cx="55287" cy="55287"/>
            <a:chOff x="10960956" y="2576282"/>
            <a:chExt cx="55287" cy="55287"/>
          </a:xfrm>
        </p:grpSpPr>
        <p:cxnSp>
          <p:nvCxnSpPr>
            <p:cNvPr id="412" name="Gerader Verbinder 411">
              <a:extLst>
                <a:ext uri="{FF2B5EF4-FFF2-40B4-BE49-F238E27FC236}">
                  <a16:creationId xmlns:a16="http://schemas.microsoft.com/office/drawing/2014/main" id="{A2EE2C06-DB95-43D0-9E40-0DB18CE794F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3" name="Gerader Verbinder 412">
              <a:extLst>
                <a:ext uri="{FF2B5EF4-FFF2-40B4-BE49-F238E27FC236}">
                  <a16:creationId xmlns:a16="http://schemas.microsoft.com/office/drawing/2014/main" id="{3E4F6FB9-0655-422E-9FEF-E2034C0EEB2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4" name="Gruppieren 413">
            <a:extLst>
              <a:ext uri="{FF2B5EF4-FFF2-40B4-BE49-F238E27FC236}">
                <a16:creationId xmlns:a16="http://schemas.microsoft.com/office/drawing/2014/main" id="{72A3E80E-E8AC-4586-BE9A-9EE111F7464A}"/>
              </a:ext>
            </a:extLst>
          </p:cNvPr>
          <p:cNvGrpSpPr/>
          <p:nvPr/>
        </p:nvGrpSpPr>
        <p:grpSpPr>
          <a:xfrm>
            <a:off x="7314248" y="4509266"/>
            <a:ext cx="55287" cy="55287"/>
            <a:chOff x="10960956" y="2576282"/>
            <a:chExt cx="55287" cy="55287"/>
          </a:xfrm>
        </p:grpSpPr>
        <p:cxnSp>
          <p:nvCxnSpPr>
            <p:cNvPr id="415" name="Gerader Verbinder 414">
              <a:extLst>
                <a:ext uri="{FF2B5EF4-FFF2-40B4-BE49-F238E27FC236}">
                  <a16:creationId xmlns:a16="http://schemas.microsoft.com/office/drawing/2014/main" id="{17378711-6CA2-41EF-8560-896BDBDA534F}"/>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6" name="Gerader Verbinder 415">
              <a:extLst>
                <a:ext uri="{FF2B5EF4-FFF2-40B4-BE49-F238E27FC236}">
                  <a16:creationId xmlns:a16="http://schemas.microsoft.com/office/drawing/2014/main" id="{B0514FED-7F2C-4C7E-9C63-C3859DB82DC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7" name="Gruppieren 416">
            <a:extLst>
              <a:ext uri="{FF2B5EF4-FFF2-40B4-BE49-F238E27FC236}">
                <a16:creationId xmlns:a16="http://schemas.microsoft.com/office/drawing/2014/main" id="{936B4524-2C8B-42E4-AB70-61A6F15923D8}"/>
              </a:ext>
            </a:extLst>
          </p:cNvPr>
          <p:cNvGrpSpPr/>
          <p:nvPr/>
        </p:nvGrpSpPr>
        <p:grpSpPr>
          <a:xfrm>
            <a:off x="7333037" y="4511228"/>
            <a:ext cx="55287" cy="55287"/>
            <a:chOff x="10960956" y="2576282"/>
            <a:chExt cx="55287" cy="55287"/>
          </a:xfrm>
        </p:grpSpPr>
        <p:cxnSp>
          <p:nvCxnSpPr>
            <p:cNvPr id="418" name="Gerader Verbinder 417">
              <a:extLst>
                <a:ext uri="{FF2B5EF4-FFF2-40B4-BE49-F238E27FC236}">
                  <a16:creationId xmlns:a16="http://schemas.microsoft.com/office/drawing/2014/main" id="{AFB5EDEC-F77B-4849-B6E7-4C46FC7CF6B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9" name="Gerader Verbinder 418">
              <a:extLst>
                <a:ext uri="{FF2B5EF4-FFF2-40B4-BE49-F238E27FC236}">
                  <a16:creationId xmlns:a16="http://schemas.microsoft.com/office/drawing/2014/main" id="{F6FA7922-CE75-4E56-8AE7-03AE742F554F}"/>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0" name="Gruppieren 419">
            <a:extLst>
              <a:ext uri="{FF2B5EF4-FFF2-40B4-BE49-F238E27FC236}">
                <a16:creationId xmlns:a16="http://schemas.microsoft.com/office/drawing/2014/main" id="{73454B7D-94F7-4A49-9F87-026620095509}"/>
              </a:ext>
            </a:extLst>
          </p:cNvPr>
          <p:cNvGrpSpPr/>
          <p:nvPr/>
        </p:nvGrpSpPr>
        <p:grpSpPr>
          <a:xfrm>
            <a:off x="7485437" y="4663628"/>
            <a:ext cx="55287" cy="55287"/>
            <a:chOff x="10960956" y="2576282"/>
            <a:chExt cx="55287" cy="55287"/>
          </a:xfrm>
        </p:grpSpPr>
        <p:cxnSp>
          <p:nvCxnSpPr>
            <p:cNvPr id="421" name="Gerader Verbinder 420">
              <a:extLst>
                <a:ext uri="{FF2B5EF4-FFF2-40B4-BE49-F238E27FC236}">
                  <a16:creationId xmlns:a16="http://schemas.microsoft.com/office/drawing/2014/main" id="{A427B505-5B9B-4B00-BB00-DAC175EA046D}"/>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2" name="Gerader Verbinder 421">
              <a:extLst>
                <a:ext uri="{FF2B5EF4-FFF2-40B4-BE49-F238E27FC236}">
                  <a16:creationId xmlns:a16="http://schemas.microsoft.com/office/drawing/2014/main" id="{183C08C9-21BA-469B-9E37-1F441B13CCD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3" name="Gruppieren 422">
            <a:extLst>
              <a:ext uri="{FF2B5EF4-FFF2-40B4-BE49-F238E27FC236}">
                <a16:creationId xmlns:a16="http://schemas.microsoft.com/office/drawing/2014/main" id="{8F407C5B-2F8C-4368-BFEC-1F586D026C1E}"/>
              </a:ext>
            </a:extLst>
          </p:cNvPr>
          <p:cNvGrpSpPr/>
          <p:nvPr/>
        </p:nvGrpSpPr>
        <p:grpSpPr>
          <a:xfrm>
            <a:off x="7493848" y="4457523"/>
            <a:ext cx="55287" cy="55287"/>
            <a:chOff x="10960956" y="2576282"/>
            <a:chExt cx="55287" cy="55287"/>
          </a:xfrm>
        </p:grpSpPr>
        <p:cxnSp>
          <p:nvCxnSpPr>
            <p:cNvPr id="424" name="Gerader Verbinder 423">
              <a:extLst>
                <a:ext uri="{FF2B5EF4-FFF2-40B4-BE49-F238E27FC236}">
                  <a16:creationId xmlns:a16="http://schemas.microsoft.com/office/drawing/2014/main" id="{AC87AAC1-5D3F-438C-818C-AE5DD9F142B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5" name="Gerader Verbinder 424">
              <a:extLst>
                <a:ext uri="{FF2B5EF4-FFF2-40B4-BE49-F238E27FC236}">
                  <a16:creationId xmlns:a16="http://schemas.microsoft.com/office/drawing/2014/main" id="{A5772985-D877-4A77-9859-1682DC1B33D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6" name="Gruppieren 425">
            <a:extLst>
              <a:ext uri="{FF2B5EF4-FFF2-40B4-BE49-F238E27FC236}">
                <a16:creationId xmlns:a16="http://schemas.microsoft.com/office/drawing/2014/main" id="{D20901AF-F530-4DF8-8944-55222CF8F564}"/>
              </a:ext>
            </a:extLst>
          </p:cNvPr>
          <p:cNvGrpSpPr/>
          <p:nvPr/>
        </p:nvGrpSpPr>
        <p:grpSpPr>
          <a:xfrm>
            <a:off x="7524826" y="4457523"/>
            <a:ext cx="55287" cy="55287"/>
            <a:chOff x="10960956" y="2576282"/>
            <a:chExt cx="55287" cy="55287"/>
          </a:xfrm>
        </p:grpSpPr>
        <p:cxnSp>
          <p:nvCxnSpPr>
            <p:cNvPr id="427" name="Gerader Verbinder 426">
              <a:extLst>
                <a:ext uri="{FF2B5EF4-FFF2-40B4-BE49-F238E27FC236}">
                  <a16:creationId xmlns:a16="http://schemas.microsoft.com/office/drawing/2014/main" id="{1205408A-5E77-408C-B190-CE8A90AA6C6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8" name="Gerader Verbinder 427">
              <a:extLst>
                <a:ext uri="{FF2B5EF4-FFF2-40B4-BE49-F238E27FC236}">
                  <a16:creationId xmlns:a16="http://schemas.microsoft.com/office/drawing/2014/main" id="{026863DB-842C-4E3E-82C7-0D086121328D}"/>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9" name="Gruppieren 428">
            <a:extLst>
              <a:ext uri="{FF2B5EF4-FFF2-40B4-BE49-F238E27FC236}">
                <a16:creationId xmlns:a16="http://schemas.microsoft.com/office/drawing/2014/main" id="{010F9C1B-9BFF-4236-93B1-E2F469F73897}"/>
              </a:ext>
            </a:extLst>
          </p:cNvPr>
          <p:cNvGrpSpPr/>
          <p:nvPr/>
        </p:nvGrpSpPr>
        <p:grpSpPr>
          <a:xfrm>
            <a:off x="7544855" y="4457742"/>
            <a:ext cx="55287" cy="55287"/>
            <a:chOff x="10960956" y="2576282"/>
            <a:chExt cx="55287" cy="55287"/>
          </a:xfrm>
        </p:grpSpPr>
        <p:cxnSp>
          <p:nvCxnSpPr>
            <p:cNvPr id="430" name="Gerader Verbinder 429">
              <a:extLst>
                <a:ext uri="{FF2B5EF4-FFF2-40B4-BE49-F238E27FC236}">
                  <a16:creationId xmlns:a16="http://schemas.microsoft.com/office/drawing/2014/main" id="{58A871FE-7A88-4335-9646-2571E2DC257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Gerader Verbinder 430">
              <a:extLst>
                <a:ext uri="{FF2B5EF4-FFF2-40B4-BE49-F238E27FC236}">
                  <a16:creationId xmlns:a16="http://schemas.microsoft.com/office/drawing/2014/main" id="{DE0C4366-1E83-4B64-B615-B5B87CAC602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2" name="Gruppieren 431">
            <a:extLst>
              <a:ext uri="{FF2B5EF4-FFF2-40B4-BE49-F238E27FC236}">
                <a16:creationId xmlns:a16="http://schemas.microsoft.com/office/drawing/2014/main" id="{63480FA5-1F86-4BEC-AF1B-C9EBF61492FE}"/>
              </a:ext>
            </a:extLst>
          </p:cNvPr>
          <p:cNvGrpSpPr/>
          <p:nvPr/>
        </p:nvGrpSpPr>
        <p:grpSpPr>
          <a:xfrm>
            <a:off x="7599561" y="4457523"/>
            <a:ext cx="55287" cy="55287"/>
            <a:chOff x="10960956" y="2576282"/>
            <a:chExt cx="55287" cy="55287"/>
          </a:xfrm>
        </p:grpSpPr>
        <p:cxnSp>
          <p:nvCxnSpPr>
            <p:cNvPr id="433" name="Gerader Verbinder 432">
              <a:extLst>
                <a:ext uri="{FF2B5EF4-FFF2-40B4-BE49-F238E27FC236}">
                  <a16:creationId xmlns:a16="http://schemas.microsoft.com/office/drawing/2014/main" id="{EF342C88-704F-4735-860B-1AC7DDA2166D}"/>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4" name="Gerader Verbinder 433">
              <a:extLst>
                <a:ext uri="{FF2B5EF4-FFF2-40B4-BE49-F238E27FC236}">
                  <a16:creationId xmlns:a16="http://schemas.microsoft.com/office/drawing/2014/main" id="{4F784C92-E4C4-4374-90DB-393B553352C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5" name="Gruppieren 434">
            <a:extLst>
              <a:ext uri="{FF2B5EF4-FFF2-40B4-BE49-F238E27FC236}">
                <a16:creationId xmlns:a16="http://schemas.microsoft.com/office/drawing/2014/main" id="{3F758742-1E23-40DE-9FBD-0133BB7726F6}"/>
              </a:ext>
            </a:extLst>
          </p:cNvPr>
          <p:cNvGrpSpPr/>
          <p:nvPr/>
        </p:nvGrpSpPr>
        <p:grpSpPr>
          <a:xfrm>
            <a:off x="7620779" y="4457523"/>
            <a:ext cx="55287" cy="55287"/>
            <a:chOff x="10960956" y="2576282"/>
            <a:chExt cx="55287" cy="55287"/>
          </a:xfrm>
        </p:grpSpPr>
        <p:cxnSp>
          <p:nvCxnSpPr>
            <p:cNvPr id="436" name="Gerader Verbinder 435">
              <a:extLst>
                <a:ext uri="{FF2B5EF4-FFF2-40B4-BE49-F238E27FC236}">
                  <a16:creationId xmlns:a16="http://schemas.microsoft.com/office/drawing/2014/main" id="{C5694C6B-5716-4480-8DB4-9E9C989D5D0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Gerader Verbinder 436">
              <a:extLst>
                <a:ext uri="{FF2B5EF4-FFF2-40B4-BE49-F238E27FC236}">
                  <a16:creationId xmlns:a16="http://schemas.microsoft.com/office/drawing/2014/main" id="{7920588A-AE97-4185-8596-31F78B1DBAC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8" name="Gruppieren 437">
            <a:extLst>
              <a:ext uri="{FF2B5EF4-FFF2-40B4-BE49-F238E27FC236}">
                <a16:creationId xmlns:a16="http://schemas.microsoft.com/office/drawing/2014/main" id="{5506013B-5F16-4BD4-8299-51466A535072}"/>
              </a:ext>
            </a:extLst>
          </p:cNvPr>
          <p:cNvGrpSpPr/>
          <p:nvPr/>
        </p:nvGrpSpPr>
        <p:grpSpPr>
          <a:xfrm>
            <a:off x="7644275" y="4457523"/>
            <a:ext cx="55287" cy="55287"/>
            <a:chOff x="10960956" y="2576282"/>
            <a:chExt cx="55287" cy="55287"/>
          </a:xfrm>
        </p:grpSpPr>
        <p:cxnSp>
          <p:nvCxnSpPr>
            <p:cNvPr id="439" name="Gerader Verbinder 438">
              <a:extLst>
                <a:ext uri="{FF2B5EF4-FFF2-40B4-BE49-F238E27FC236}">
                  <a16:creationId xmlns:a16="http://schemas.microsoft.com/office/drawing/2014/main" id="{A4F8EB4A-8334-4B01-A43E-AD3970B79BD2}"/>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0" name="Gerader Verbinder 439">
              <a:extLst>
                <a:ext uri="{FF2B5EF4-FFF2-40B4-BE49-F238E27FC236}">
                  <a16:creationId xmlns:a16="http://schemas.microsoft.com/office/drawing/2014/main" id="{C84CC186-DD34-4918-91EB-986C4E43BE8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1" name="Gruppieren 440">
            <a:extLst>
              <a:ext uri="{FF2B5EF4-FFF2-40B4-BE49-F238E27FC236}">
                <a16:creationId xmlns:a16="http://schemas.microsoft.com/office/drawing/2014/main" id="{ADBFA64C-2066-4DCC-B936-FF04D5A1A1DC}"/>
              </a:ext>
            </a:extLst>
          </p:cNvPr>
          <p:cNvGrpSpPr/>
          <p:nvPr/>
        </p:nvGrpSpPr>
        <p:grpSpPr>
          <a:xfrm>
            <a:off x="7683844" y="4457523"/>
            <a:ext cx="55287" cy="55287"/>
            <a:chOff x="10960956" y="2576282"/>
            <a:chExt cx="55287" cy="55287"/>
          </a:xfrm>
        </p:grpSpPr>
        <p:cxnSp>
          <p:nvCxnSpPr>
            <p:cNvPr id="442" name="Gerader Verbinder 441">
              <a:extLst>
                <a:ext uri="{FF2B5EF4-FFF2-40B4-BE49-F238E27FC236}">
                  <a16:creationId xmlns:a16="http://schemas.microsoft.com/office/drawing/2014/main" id="{C67139C7-EDCD-49D8-8BDB-7B09ECE419EE}"/>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Gerader Verbinder 442">
              <a:extLst>
                <a:ext uri="{FF2B5EF4-FFF2-40B4-BE49-F238E27FC236}">
                  <a16:creationId xmlns:a16="http://schemas.microsoft.com/office/drawing/2014/main" id="{78214963-6B97-4EC6-8AA8-30DFDAC26A8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4" name="Gruppieren 443">
            <a:extLst>
              <a:ext uri="{FF2B5EF4-FFF2-40B4-BE49-F238E27FC236}">
                <a16:creationId xmlns:a16="http://schemas.microsoft.com/office/drawing/2014/main" id="{535E8BAA-50FD-407B-A5A7-988BF882B481}"/>
              </a:ext>
            </a:extLst>
          </p:cNvPr>
          <p:cNvGrpSpPr/>
          <p:nvPr/>
        </p:nvGrpSpPr>
        <p:grpSpPr>
          <a:xfrm>
            <a:off x="7791931" y="4418409"/>
            <a:ext cx="55287" cy="55287"/>
            <a:chOff x="10960956" y="2576282"/>
            <a:chExt cx="55287" cy="55287"/>
          </a:xfrm>
        </p:grpSpPr>
        <p:cxnSp>
          <p:nvCxnSpPr>
            <p:cNvPr id="445" name="Gerader Verbinder 444">
              <a:extLst>
                <a:ext uri="{FF2B5EF4-FFF2-40B4-BE49-F238E27FC236}">
                  <a16:creationId xmlns:a16="http://schemas.microsoft.com/office/drawing/2014/main" id="{DE88E042-D53A-41B2-B175-AEBEF79A52C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6" name="Gerader Verbinder 445">
              <a:extLst>
                <a:ext uri="{FF2B5EF4-FFF2-40B4-BE49-F238E27FC236}">
                  <a16:creationId xmlns:a16="http://schemas.microsoft.com/office/drawing/2014/main" id="{E221C569-1F34-43BA-A7E9-2412BE629D05}"/>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7" name="Gruppieren 446">
            <a:extLst>
              <a:ext uri="{FF2B5EF4-FFF2-40B4-BE49-F238E27FC236}">
                <a16:creationId xmlns:a16="http://schemas.microsoft.com/office/drawing/2014/main" id="{C3AEDABD-AF0E-418C-BABB-DAE7E868B4E0}"/>
              </a:ext>
            </a:extLst>
          </p:cNvPr>
          <p:cNvGrpSpPr/>
          <p:nvPr/>
        </p:nvGrpSpPr>
        <p:grpSpPr>
          <a:xfrm>
            <a:off x="7946506" y="4399758"/>
            <a:ext cx="55287" cy="55287"/>
            <a:chOff x="10960956" y="2576282"/>
            <a:chExt cx="55287" cy="55287"/>
          </a:xfrm>
        </p:grpSpPr>
        <p:cxnSp>
          <p:nvCxnSpPr>
            <p:cNvPr id="448" name="Gerader Verbinder 447">
              <a:extLst>
                <a:ext uri="{FF2B5EF4-FFF2-40B4-BE49-F238E27FC236}">
                  <a16:creationId xmlns:a16="http://schemas.microsoft.com/office/drawing/2014/main" id="{5856C5E8-0886-41E2-BE0C-2B9C9743692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9" name="Gerader Verbinder 448">
              <a:extLst>
                <a:ext uri="{FF2B5EF4-FFF2-40B4-BE49-F238E27FC236}">
                  <a16:creationId xmlns:a16="http://schemas.microsoft.com/office/drawing/2014/main" id="{97D0FCFB-D49C-432C-8E9A-343D18453E2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0" name="Gruppieren 449">
            <a:extLst>
              <a:ext uri="{FF2B5EF4-FFF2-40B4-BE49-F238E27FC236}">
                <a16:creationId xmlns:a16="http://schemas.microsoft.com/office/drawing/2014/main" id="{B02E3562-9431-4AC2-8BB8-DCC9DDE6F4AA}"/>
              </a:ext>
            </a:extLst>
          </p:cNvPr>
          <p:cNvGrpSpPr/>
          <p:nvPr/>
        </p:nvGrpSpPr>
        <p:grpSpPr>
          <a:xfrm>
            <a:off x="8235526" y="4371323"/>
            <a:ext cx="55287" cy="55287"/>
            <a:chOff x="10960956" y="2576282"/>
            <a:chExt cx="55287" cy="55287"/>
          </a:xfrm>
        </p:grpSpPr>
        <p:cxnSp>
          <p:nvCxnSpPr>
            <p:cNvPr id="451" name="Gerader Verbinder 450">
              <a:extLst>
                <a:ext uri="{FF2B5EF4-FFF2-40B4-BE49-F238E27FC236}">
                  <a16:creationId xmlns:a16="http://schemas.microsoft.com/office/drawing/2014/main" id="{FF33D7FA-BC5D-4CFF-B9E8-472D6AEAB20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Gerader Verbinder 451">
              <a:extLst>
                <a:ext uri="{FF2B5EF4-FFF2-40B4-BE49-F238E27FC236}">
                  <a16:creationId xmlns:a16="http://schemas.microsoft.com/office/drawing/2014/main" id="{78D03C1C-8703-462A-856F-448E36F84E6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3" name="Gruppieren 452">
            <a:extLst>
              <a:ext uri="{FF2B5EF4-FFF2-40B4-BE49-F238E27FC236}">
                <a16:creationId xmlns:a16="http://schemas.microsoft.com/office/drawing/2014/main" id="{258A6679-A478-45BB-82B3-688E1D75B6D6}"/>
              </a:ext>
            </a:extLst>
          </p:cNvPr>
          <p:cNvGrpSpPr/>
          <p:nvPr/>
        </p:nvGrpSpPr>
        <p:grpSpPr>
          <a:xfrm>
            <a:off x="8316170" y="4273964"/>
            <a:ext cx="55287" cy="55287"/>
            <a:chOff x="10960956" y="2576282"/>
            <a:chExt cx="55287" cy="55287"/>
          </a:xfrm>
        </p:grpSpPr>
        <p:cxnSp>
          <p:nvCxnSpPr>
            <p:cNvPr id="454" name="Gerader Verbinder 453">
              <a:extLst>
                <a:ext uri="{FF2B5EF4-FFF2-40B4-BE49-F238E27FC236}">
                  <a16:creationId xmlns:a16="http://schemas.microsoft.com/office/drawing/2014/main" id="{87BCFA85-55A5-44F1-9B74-99E6BD9649A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Gerader Verbinder 454">
              <a:extLst>
                <a:ext uri="{FF2B5EF4-FFF2-40B4-BE49-F238E27FC236}">
                  <a16:creationId xmlns:a16="http://schemas.microsoft.com/office/drawing/2014/main" id="{5773ABDE-EC89-4B60-BDA8-1E659B61EEE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6" name="Gruppieren 455">
            <a:extLst>
              <a:ext uri="{FF2B5EF4-FFF2-40B4-BE49-F238E27FC236}">
                <a16:creationId xmlns:a16="http://schemas.microsoft.com/office/drawing/2014/main" id="{43D43A69-D4C6-482A-B5B0-4E7A9E1A0171}"/>
              </a:ext>
            </a:extLst>
          </p:cNvPr>
          <p:cNvGrpSpPr/>
          <p:nvPr/>
        </p:nvGrpSpPr>
        <p:grpSpPr>
          <a:xfrm>
            <a:off x="8349932" y="4241955"/>
            <a:ext cx="55287" cy="55287"/>
            <a:chOff x="10960956" y="2576282"/>
            <a:chExt cx="55287" cy="55287"/>
          </a:xfrm>
        </p:grpSpPr>
        <p:cxnSp>
          <p:nvCxnSpPr>
            <p:cNvPr id="457" name="Gerader Verbinder 456">
              <a:extLst>
                <a:ext uri="{FF2B5EF4-FFF2-40B4-BE49-F238E27FC236}">
                  <a16:creationId xmlns:a16="http://schemas.microsoft.com/office/drawing/2014/main" id="{DEEFA8AA-C4E6-455C-B745-F0747D9E9CAF}"/>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Gerader Verbinder 457">
              <a:extLst>
                <a:ext uri="{FF2B5EF4-FFF2-40B4-BE49-F238E27FC236}">
                  <a16:creationId xmlns:a16="http://schemas.microsoft.com/office/drawing/2014/main" id="{BD7F2302-1528-4852-B121-EDD61EC29E0D}"/>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9" name="Gruppieren 458">
            <a:extLst>
              <a:ext uri="{FF2B5EF4-FFF2-40B4-BE49-F238E27FC236}">
                <a16:creationId xmlns:a16="http://schemas.microsoft.com/office/drawing/2014/main" id="{51E993BA-0D65-4AE0-8147-431586E9BAD7}"/>
              </a:ext>
            </a:extLst>
          </p:cNvPr>
          <p:cNvGrpSpPr/>
          <p:nvPr/>
        </p:nvGrpSpPr>
        <p:grpSpPr>
          <a:xfrm>
            <a:off x="8358824" y="4242318"/>
            <a:ext cx="55287" cy="55287"/>
            <a:chOff x="10960956" y="2576282"/>
            <a:chExt cx="55287" cy="55287"/>
          </a:xfrm>
        </p:grpSpPr>
        <p:cxnSp>
          <p:nvCxnSpPr>
            <p:cNvPr id="460" name="Gerader Verbinder 459">
              <a:extLst>
                <a:ext uri="{FF2B5EF4-FFF2-40B4-BE49-F238E27FC236}">
                  <a16:creationId xmlns:a16="http://schemas.microsoft.com/office/drawing/2014/main" id="{FE9B4882-12B2-46FF-A67C-10B60DE501E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Gerader Verbinder 460">
              <a:extLst>
                <a:ext uri="{FF2B5EF4-FFF2-40B4-BE49-F238E27FC236}">
                  <a16:creationId xmlns:a16="http://schemas.microsoft.com/office/drawing/2014/main" id="{D8FC105B-1880-4095-A37C-B51824D5F8E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2" name="Gruppieren 461">
            <a:extLst>
              <a:ext uri="{FF2B5EF4-FFF2-40B4-BE49-F238E27FC236}">
                <a16:creationId xmlns:a16="http://schemas.microsoft.com/office/drawing/2014/main" id="{8180DD4F-AC85-4076-AA56-2D0848CB5B5F}"/>
              </a:ext>
            </a:extLst>
          </p:cNvPr>
          <p:cNvGrpSpPr/>
          <p:nvPr/>
        </p:nvGrpSpPr>
        <p:grpSpPr>
          <a:xfrm>
            <a:off x="8368384" y="4243255"/>
            <a:ext cx="55287" cy="55287"/>
            <a:chOff x="10960956" y="2576282"/>
            <a:chExt cx="55287" cy="55287"/>
          </a:xfrm>
        </p:grpSpPr>
        <p:cxnSp>
          <p:nvCxnSpPr>
            <p:cNvPr id="463" name="Gerader Verbinder 462">
              <a:extLst>
                <a:ext uri="{FF2B5EF4-FFF2-40B4-BE49-F238E27FC236}">
                  <a16:creationId xmlns:a16="http://schemas.microsoft.com/office/drawing/2014/main" id="{84278443-53AB-4E7C-A9C3-34F0BC71C5B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Gerader Verbinder 463">
              <a:extLst>
                <a:ext uri="{FF2B5EF4-FFF2-40B4-BE49-F238E27FC236}">
                  <a16:creationId xmlns:a16="http://schemas.microsoft.com/office/drawing/2014/main" id="{CD33C720-E0B8-48F2-846E-BD11373E406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5" name="Gruppieren 464">
            <a:extLst>
              <a:ext uri="{FF2B5EF4-FFF2-40B4-BE49-F238E27FC236}">
                <a16:creationId xmlns:a16="http://schemas.microsoft.com/office/drawing/2014/main" id="{52EABFD5-6A8B-45FA-A40C-BA7E8EBE0572}"/>
              </a:ext>
            </a:extLst>
          </p:cNvPr>
          <p:cNvGrpSpPr/>
          <p:nvPr/>
        </p:nvGrpSpPr>
        <p:grpSpPr>
          <a:xfrm>
            <a:off x="8512950" y="4246717"/>
            <a:ext cx="55287" cy="55287"/>
            <a:chOff x="10960956" y="2576282"/>
            <a:chExt cx="55287" cy="55287"/>
          </a:xfrm>
        </p:grpSpPr>
        <p:cxnSp>
          <p:nvCxnSpPr>
            <p:cNvPr id="466" name="Gerader Verbinder 465">
              <a:extLst>
                <a:ext uri="{FF2B5EF4-FFF2-40B4-BE49-F238E27FC236}">
                  <a16:creationId xmlns:a16="http://schemas.microsoft.com/office/drawing/2014/main" id="{6F6A7F12-2BAA-4F80-9D42-95625896915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Gerader Verbinder 466">
              <a:extLst>
                <a:ext uri="{FF2B5EF4-FFF2-40B4-BE49-F238E27FC236}">
                  <a16:creationId xmlns:a16="http://schemas.microsoft.com/office/drawing/2014/main" id="{1EAC4364-0A90-485B-B614-E7E29E45AE2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8" name="Gruppieren 467">
            <a:extLst>
              <a:ext uri="{FF2B5EF4-FFF2-40B4-BE49-F238E27FC236}">
                <a16:creationId xmlns:a16="http://schemas.microsoft.com/office/drawing/2014/main" id="{DC70F221-B712-41C0-919A-BAB198FED72E}"/>
              </a:ext>
            </a:extLst>
          </p:cNvPr>
          <p:cNvGrpSpPr/>
          <p:nvPr/>
        </p:nvGrpSpPr>
        <p:grpSpPr>
          <a:xfrm>
            <a:off x="8528825" y="4244976"/>
            <a:ext cx="55287" cy="55287"/>
            <a:chOff x="10960956" y="2576282"/>
            <a:chExt cx="55287" cy="55287"/>
          </a:xfrm>
        </p:grpSpPr>
        <p:cxnSp>
          <p:nvCxnSpPr>
            <p:cNvPr id="469" name="Gerader Verbinder 468">
              <a:extLst>
                <a:ext uri="{FF2B5EF4-FFF2-40B4-BE49-F238E27FC236}">
                  <a16:creationId xmlns:a16="http://schemas.microsoft.com/office/drawing/2014/main" id="{2C3F16F5-3148-498D-B497-DD889495AD49}"/>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Gerader Verbinder 469">
              <a:extLst>
                <a:ext uri="{FF2B5EF4-FFF2-40B4-BE49-F238E27FC236}">
                  <a16:creationId xmlns:a16="http://schemas.microsoft.com/office/drawing/2014/main" id="{300E746D-4F8B-47A1-9F20-18A4C692849F}"/>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1" name="Gruppieren 470">
            <a:extLst>
              <a:ext uri="{FF2B5EF4-FFF2-40B4-BE49-F238E27FC236}">
                <a16:creationId xmlns:a16="http://schemas.microsoft.com/office/drawing/2014/main" id="{8B317D1E-F63B-4D4D-80DC-3EC56779EA83}"/>
              </a:ext>
            </a:extLst>
          </p:cNvPr>
          <p:cNvGrpSpPr/>
          <p:nvPr/>
        </p:nvGrpSpPr>
        <p:grpSpPr>
          <a:xfrm>
            <a:off x="8750055" y="4184877"/>
            <a:ext cx="55287" cy="55287"/>
            <a:chOff x="10960956" y="2576282"/>
            <a:chExt cx="55287" cy="55287"/>
          </a:xfrm>
        </p:grpSpPr>
        <p:cxnSp>
          <p:nvCxnSpPr>
            <p:cNvPr id="472" name="Gerader Verbinder 471">
              <a:extLst>
                <a:ext uri="{FF2B5EF4-FFF2-40B4-BE49-F238E27FC236}">
                  <a16:creationId xmlns:a16="http://schemas.microsoft.com/office/drawing/2014/main" id="{472C2014-C17E-415C-9538-8CBF03F9693F}"/>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Gerader Verbinder 472">
              <a:extLst>
                <a:ext uri="{FF2B5EF4-FFF2-40B4-BE49-F238E27FC236}">
                  <a16:creationId xmlns:a16="http://schemas.microsoft.com/office/drawing/2014/main" id="{DF7EBBD8-4655-41A8-8B7F-72405AC084B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4" name="Gruppieren 473">
            <a:extLst>
              <a:ext uri="{FF2B5EF4-FFF2-40B4-BE49-F238E27FC236}">
                <a16:creationId xmlns:a16="http://schemas.microsoft.com/office/drawing/2014/main" id="{8FF3970E-FE21-47AC-BF63-4D4096153841}"/>
              </a:ext>
            </a:extLst>
          </p:cNvPr>
          <p:cNvGrpSpPr/>
          <p:nvPr/>
        </p:nvGrpSpPr>
        <p:grpSpPr>
          <a:xfrm>
            <a:off x="8907481" y="4157233"/>
            <a:ext cx="55287" cy="55287"/>
            <a:chOff x="10960956" y="2576282"/>
            <a:chExt cx="55287" cy="55287"/>
          </a:xfrm>
        </p:grpSpPr>
        <p:cxnSp>
          <p:nvCxnSpPr>
            <p:cNvPr id="475" name="Gerader Verbinder 474">
              <a:extLst>
                <a:ext uri="{FF2B5EF4-FFF2-40B4-BE49-F238E27FC236}">
                  <a16:creationId xmlns:a16="http://schemas.microsoft.com/office/drawing/2014/main" id="{DC5DA2AA-333E-4408-9E33-28020E54125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Gerader Verbinder 475">
              <a:extLst>
                <a:ext uri="{FF2B5EF4-FFF2-40B4-BE49-F238E27FC236}">
                  <a16:creationId xmlns:a16="http://schemas.microsoft.com/office/drawing/2014/main" id="{6F400B7C-CBBC-4A3C-95D9-4EC4EDBE3CF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7" name="Gruppieren 476">
            <a:extLst>
              <a:ext uri="{FF2B5EF4-FFF2-40B4-BE49-F238E27FC236}">
                <a16:creationId xmlns:a16="http://schemas.microsoft.com/office/drawing/2014/main" id="{C801B319-77D3-4E26-A0D5-B26E01F0C666}"/>
              </a:ext>
            </a:extLst>
          </p:cNvPr>
          <p:cNvGrpSpPr/>
          <p:nvPr/>
        </p:nvGrpSpPr>
        <p:grpSpPr>
          <a:xfrm>
            <a:off x="8922300" y="4157232"/>
            <a:ext cx="55287" cy="55287"/>
            <a:chOff x="10960956" y="2576282"/>
            <a:chExt cx="55287" cy="55287"/>
          </a:xfrm>
        </p:grpSpPr>
        <p:cxnSp>
          <p:nvCxnSpPr>
            <p:cNvPr id="478" name="Gerader Verbinder 477">
              <a:extLst>
                <a:ext uri="{FF2B5EF4-FFF2-40B4-BE49-F238E27FC236}">
                  <a16:creationId xmlns:a16="http://schemas.microsoft.com/office/drawing/2014/main" id="{3CBAD77C-B128-45D3-B38E-406F8D8A2F9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Gerader Verbinder 478">
              <a:extLst>
                <a:ext uri="{FF2B5EF4-FFF2-40B4-BE49-F238E27FC236}">
                  <a16:creationId xmlns:a16="http://schemas.microsoft.com/office/drawing/2014/main" id="{F6F9BEB0-FB0C-451A-879D-6814614E0A36}"/>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0" name="Gruppieren 479">
            <a:extLst>
              <a:ext uri="{FF2B5EF4-FFF2-40B4-BE49-F238E27FC236}">
                <a16:creationId xmlns:a16="http://schemas.microsoft.com/office/drawing/2014/main" id="{41277EDC-CF5A-4AC6-8575-EFAD43193715}"/>
              </a:ext>
            </a:extLst>
          </p:cNvPr>
          <p:cNvGrpSpPr/>
          <p:nvPr/>
        </p:nvGrpSpPr>
        <p:grpSpPr>
          <a:xfrm>
            <a:off x="8957525" y="4155888"/>
            <a:ext cx="55287" cy="55287"/>
            <a:chOff x="10960956" y="2576282"/>
            <a:chExt cx="55287" cy="55287"/>
          </a:xfrm>
        </p:grpSpPr>
        <p:cxnSp>
          <p:nvCxnSpPr>
            <p:cNvPr id="481" name="Gerader Verbinder 480">
              <a:extLst>
                <a:ext uri="{FF2B5EF4-FFF2-40B4-BE49-F238E27FC236}">
                  <a16:creationId xmlns:a16="http://schemas.microsoft.com/office/drawing/2014/main" id="{A35A8396-2FC0-4544-92E4-C3ADC2BD03A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2" name="Gerader Verbinder 481">
              <a:extLst>
                <a:ext uri="{FF2B5EF4-FFF2-40B4-BE49-F238E27FC236}">
                  <a16:creationId xmlns:a16="http://schemas.microsoft.com/office/drawing/2014/main" id="{2948A75F-FDC1-401E-AFF6-E523948A59F6}"/>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3" name="Gruppieren 482">
            <a:extLst>
              <a:ext uri="{FF2B5EF4-FFF2-40B4-BE49-F238E27FC236}">
                <a16:creationId xmlns:a16="http://schemas.microsoft.com/office/drawing/2014/main" id="{BDB06DB8-5FE7-44EC-9D46-9042ED0E23B5}"/>
              </a:ext>
            </a:extLst>
          </p:cNvPr>
          <p:cNvGrpSpPr/>
          <p:nvPr/>
        </p:nvGrpSpPr>
        <p:grpSpPr>
          <a:xfrm>
            <a:off x="9032339" y="4155888"/>
            <a:ext cx="55287" cy="55287"/>
            <a:chOff x="10960956" y="2576282"/>
            <a:chExt cx="55287" cy="55287"/>
          </a:xfrm>
        </p:grpSpPr>
        <p:cxnSp>
          <p:nvCxnSpPr>
            <p:cNvPr id="484" name="Gerader Verbinder 483">
              <a:extLst>
                <a:ext uri="{FF2B5EF4-FFF2-40B4-BE49-F238E27FC236}">
                  <a16:creationId xmlns:a16="http://schemas.microsoft.com/office/drawing/2014/main" id="{DA8CDFB8-4A24-4CCF-AD2B-60EE0C7C802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5" name="Gerader Verbinder 484">
              <a:extLst>
                <a:ext uri="{FF2B5EF4-FFF2-40B4-BE49-F238E27FC236}">
                  <a16:creationId xmlns:a16="http://schemas.microsoft.com/office/drawing/2014/main" id="{3BF17426-9F3E-4E90-BB39-DFB42BD4F03E}"/>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6" name="Gruppieren 485">
            <a:extLst>
              <a:ext uri="{FF2B5EF4-FFF2-40B4-BE49-F238E27FC236}">
                <a16:creationId xmlns:a16="http://schemas.microsoft.com/office/drawing/2014/main" id="{C009984E-88A2-4C8B-9446-70DA3A87A3F1}"/>
              </a:ext>
            </a:extLst>
          </p:cNvPr>
          <p:cNvGrpSpPr/>
          <p:nvPr/>
        </p:nvGrpSpPr>
        <p:grpSpPr>
          <a:xfrm>
            <a:off x="9043908" y="4155887"/>
            <a:ext cx="55287" cy="55287"/>
            <a:chOff x="10960956" y="2576282"/>
            <a:chExt cx="55287" cy="55287"/>
          </a:xfrm>
        </p:grpSpPr>
        <p:cxnSp>
          <p:nvCxnSpPr>
            <p:cNvPr id="487" name="Gerader Verbinder 486">
              <a:extLst>
                <a:ext uri="{FF2B5EF4-FFF2-40B4-BE49-F238E27FC236}">
                  <a16:creationId xmlns:a16="http://schemas.microsoft.com/office/drawing/2014/main" id="{D7628C9B-3BDB-4FE4-83B6-8F4E947C4D5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Gerader Verbinder 487">
              <a:extLst>
                <a:ext uri="{FF2B5EF4-FFF2-40B4-BE49-F238E27FC236}">
                  <a16:creationId xmlns:a16="http://schemas.microsoft.com/office/drawing/2014/main" id="{F9DDD8A5-3BB5-40BF-A063-31F0F5937DDD}"/>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9" name="Gruppieren 488">
            <a:extLst>
              <a:ext uri="{FF2B5EF4-FFF2-40B4-BE49-F238E27FC236}">
                <a16:creationId xmlns:a16="http://schemas.microsoft.com/office/drawing/2014/main" id="{EA1EE6E8-F035-4DC3-AF81-A06FB434357B}"/>
              </a:ext>
            </a:extLst>
          </p:cNvPr>
          <p:cNvGrpSpPr/>
          <p:nvPr/>
        </p:nvGrpSpPr>
        <p:grpSpPr>
          <a:xfrm>
            <a:off x="9064906" y="4155886"/>
            <a:ext cx="55287" cy="55287"/>
            <a:chOff x="10960956" y="2576282"/>
            <a:chExt cx="55287" cy="55287"/>
          </a:xfrm>
        </p:grpSpPr>
        <p:cxnSp>
          <p:nvCxnSpPr>
            <p:cNvPr id="490" name="Gerader Verbinder 489">
              <a:extLst>
                <a:ext uri="{FF2B5EF4-FFF2-40B4-BE49-F238E27FC236}">
                  <a16:creationId xmlns:a16="http://schemas.microsoft.com/office/drawing/2014/main" id="{025B52C5-03B7-4D32-BF92-81A3B9C2B5A9}"/>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1" name="Gerader Verbinder 490">
              <a:extLst>
                <a:ext uri="{FF2B5EF4-FFF2-40B4-BE49-F238E27FC236}">
                  <a16:creationId xmlns:a16="http://schemas.microsoft.com/office/drawing/2014/main" id="{08A5FAFA-EEF5-4461-B83B-AA5E50025D9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2" name="Gruppieren 491">
            <a:extLst>
              <a:ext uri="{FF2B5EF4-FFF2-40B4-BE49-F238E27FC236}">
                <a16:creationId xmlns:a16="http://schemas.microsoft.com/office/drawing/2014/main" id="{A42BED9C-FA50-401E-B4E5-CC8708F2241B}"/>
              </a:ext>
            </a:extLst>
          </p:cNvPr>
          <p:cNvGrpSpPr/>
          <p:nvPr/>
        </p:nvGrpSpPr>
        <p:grpSpPr>
          <a:xfrm>
            <a:off x="9166237" y="4125326"/>
            <a:ext cx="55287" cy="55287"/>
            <a:chOff x="10960956" y="2576282"/>
            <a:chExt cx="55287" cy="55287"/>
          </a:xfrm>
        </p:grpSpPr>
        <p:cxnSp>
          <p:nvCxnSpPr>
            <p:cNvPr id="493" name="Gerader Verbinder 492">
              <a:extLst>
                <a:ext uri="{FF2B5EF4-FFF2-40B4-BE49-F238E27FC236}">
                  <a16:creationId xmlns:a16="http://schemas.microsoft.com/office/drawing/2014/main" id="{16CCE0C7-6C8F-446A-8755-548C7EAADD73}"/>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Gerader Verbinder 493">
              <a:extLst>
                <a:ext uri="{FF2B5EF4-FFF2-40B4-BE49-F238E27FC236}">
                  <a16:creationId xmlns:a16="http://schemas.microsoft.com/office/drawing/2014/main" id="{42893A09-A583-4C44-BCF5-4143347FD85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5" name="Gruppieren 494">
            <a:extLst>
              <a:ext uri="{FF2B5EF4-FFF2-40B4-BE49-F238E27FC236}">
                <a16:creationId xmlns:a16="http://schemas.microsoft.com/office/drawing/2014/main" id="{12A23833-1EDA-439B-8E16-9FAA0C8868CE}"/>
              </a:ext>
            </a:extLst>
          </p:cNvPr>
          <p:cNvGrpSpPr/>
          <p:nvPr/>
        </p:nvGrpSpPr>
        <p:grpSpPr>
          <a:xfrm>
            <a:off x="9087117" y="4155885"/>
            <a:ext cx="55287" cy="55287"/>
            <a:chOff x="10960956" y="2576282"/>
            <a:chExt cx="55287" cy="55287"/>
          </a:xfrm>
        </p:grpSpPr>
        <p:cxnSp>
          <p:nvCxnSpPr>
            <p:cNvPr id="496" name="Gerader Verbinder 495">
              <a:extLst>
                <a:ext uri="{FF2B5EF4-FFF2-40B4-BE49-F238E27FC236}">
                  <a16:creationId xmlns:a16="http://schemas.microsoft.com/office/drawing/2014/main" id="{FA4252A5-B267-4773-9D98-0EC87EDB1D7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7" name="Gerader Verbinder 496">
              <a:extLst>
                <a:ext uri="{FF2B5EF4-FFF2-40B4-BE49-F238E27FC236}">
                  <a16:creationId xmlns:a16="http://schemas.microsoft.com/office/drawing/2014/main" id="{09873422-CE6C-4FE9-A9EF-7BBDAB2AA87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8" name="Gruppieren 497">
            <a:extLst>
              <a:ext uri="{FF2B5EF4-FFF2-40B4-BE49-F238E27FC236}">
                <a16:creationId xmlns:a16="http://schemas.microsoft.com/office/drawing/2014/main" id="{47BB8F3F-B9DD-4875-9344-144A54F99F81}"/>
              </a:ext>
            </a:extLst>
          </p:cNvPr>
          <p:cNvGrpSpPr/>
          <p:nvPr/>
        </p:nvGrpSpPr>
        <p:grpSpPr>
          <a:xfrm>
            <a:off x="9110446" y="4155885"/>
            <a:ext cx="55287" cy="55287"/>
            <a:chOff x="10960956" y="2576282"/>
            <a:chExt cx="55287" cy="55287"/>
          </a:xfrm>
        </p:grpSpPr>
        <p:cxnSp>
          <p:nvCxnSpPr>
            <p:cNvPr id="499" name="Gerader Verbinder 498">
              <a:extLst>
                <a:ext uri="{FF2B5EF4-FFF2-40B4-BE49-F238E27FC236}">
                  <a16:creationId xmlns:a16="http://schemas.microsoft.com/office/drawing/2014/main" id="{B91AE0A0-0CC4-4BA2-8628-63E9187EAEE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Gerader Verbinder 499">
              <a:extLst>
                <a:ext uri="{FF2B5EF4-FFF2-40B4-BE49-F238E27FC236}">
                  <a16:creationId xmlns:a16="http://schemas.microsoft.com/office/drawing/2014/main" id="{FB770198-B844-441A-A323-8DE72A048A8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1" name="Gruppieren 500">
            <a:extLst>
              <a:ext uri="{FF2B5EF4-FFF2-40B4-BE49-F238E27FC236}">
                <a16:creationId xmlns:a16="http://schemas.microsoft.com/office/drawing/2014/main" id="{DDD95C42-FE50-40AD-BFB8-BCEB17710490}"/>
              </a:ext>
            </a:extLst>
          </p:cNvPr>
          <p:cNvGrpSpPr/>
          <p:nvPr/>
        </p:nvGrpSpPr>
        <p:grpSpPr>
          <a:xfrm>
            <a:off x="9145234" y="4155885"/>
            <a:ext cx="55287" cy="55287"/>
            <a:chOff x="10960956" y="2576282"/>
            <a:chExt cx="55287" cy="55287"/>
          </a:xfrm>
        </p:grpSpPr>
        <p:cxnSp>
          <p:nvCxnSpPr>
            <p:cNvPr id="502" name="Gerader Verbinder 501">
              <a:extLst>
                <a:ext uri="{FF2B5EF4-FFF2-40B4-BE49-F238E27FC236}">
                  <a16:creationId xmlns:a16="http://schemas.microsoft.com/office/drawing/2014/main" id="{D5CF75DF-2AD6-448A-9BA4-7FBDC5E2744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Gerader Verbinder 502">
              <a:extLst>
                <a:ext uri="{FF2B5EF4-FFF2-40B4-BE49-F238E27FC236}">
                  <a16:creationId xmlns:a16="http://schemas.microsoft.com/office/drawing/2014/main" id="{13CCB4B5-47A9-4F4C-A08A-47DF3677DBCE}"/>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4" name="Gruppieren 503">
            <a:extLst>
              <a:ext uri="{FF2B5EF4-FFF2-40B4-BE49-F238E27FC236}">
                <a16:creationId xmlns:a16="http://schemas.microsoft.com/office/drawing/2014/main" id="{99F00422-6125-4FF1-B87A-8EA247C18D49}"/>
              </a:ext>
            </a:extLst>
          </p:cNvPr>
          <p:cNvGrpSpPr/>
          <p:nvPr/>
        </p:nvGrpSpPr>
        <p:grpSpPr>
          <a:xfrm>
            <a:off x="9162156" y="4137559"/>
            <a:ext cx="55287" cy="55287"/>
            <a:chOff x="10960956" y="2576282"/>
            <a:chExt cx="55287" cy="55287"/>
          </a:xfrm>
        </p:grpSpPr>
        <p:cxnSp>
          <p:nvCxnSpPr>
            <p:cNvPr id="505" name="Gerader Verbinder 504">
              <a:extLst>
                <a:ext uri="{FF2B5EF4-FFF2-40B4-BE49-F238E27FC236}">
                  <a16:creationId xmlns:a16="http://schemas.microsoft.com/office/drawing/2014/main" id="{8CA8B617-7654-4719-AF58-7C792EB2AA1E}"/>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6" name="Gerader Verbinder 505">
              <a:extLst>
                <a:ext uri="{FF2B5EF4-FFF2-40B4-BE49-F238E27FC236}">
                  <a16:creationId xmlns:a16="http://schemas.microsoft.com/office/drawing/2014/main" id="{7538AF1C-9B00-4DC7-A712-B422463C8769}"/>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7" name="Gruppieren 506">
            <a:extLst>
              <a:ext uri="{FF2B5EF4-FFF2-40B4-BE49-F238E27FC236}">
                <a16:creationId xmlns:a16="http://schemas.microsoft.com/office/drawing/2014/main" id="{503A8FF6-1DDD-4DC4-82F6-1E122EA168FD}"/>
              </a:ext>
            </a:extLst>
          </p:cNvPr>
          <p:cNvGrpSpPr/>
          <p:nvPr/>
        </p:nvGrpSpPr>
        <p:grpSpPr>
          <a:xfrm>
            <a:off x="9192630" y="4105746"/>
            <a:ext cx="55287" cy="55287"/>
            <a:chOff x="10960956" y="2576282"/>
            <a:chExt cx="55287" cy="55287"/>
          </a:xfrm>
        </p:grpSpPr>
        <p:cxnSp>
          <p:nvCxnSpPr>
            <p:cNvPr id="508" name="Gerader Verbinder 507">
              <a:extLst>
                <a:ext uri="{FF2B5EF4-FFF2-40B4-BE49-F238E27FC236}">
                  <a16:creationId xmlns:a16="http://schemas.microsoft.com/office/drawing/2014/main" id="{0CE2375F-5476-4FEB-AF2B-938386F0EC6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9" name="Gerader Verbinder 508">
              <a:extLst>
                <a:ext uri="{FF2B5EF4-FFF2-40B4-BE49-F238E27FC236}">
                  <a16:creationId xmlns:a16="http://schemas.microsoft.com/office/drawing/2014/main" id="{AEBF1209-1C90-4E4F-B686-FA6557E7B6B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0" name="Gruppieren 509">
            <a:extLst>
              <a:ext uri="{FF2B5EF4-FFF2-40B4-BE49-F238E27FC236}">
                <a16:creationId xmlns:a16="http://schemas.microsoft.com/office/drawing/2014/main" id="{EBBCFCF0-9F2E-49BF-B30C-98804AC4A451}"/>
              </a:ext>
            </a:extLst>
          </p:cNvPr>
          <p:cNvGrpSpPr/>
          <p:nvPr/>
        </p:nvGrpSpPr>
        <p:grpSpPr>
          <a:xfrm>
            <a:off x="9164659" y="4115804"/>
            <a:ext cx="55287" cy="55287"/>
            <a:chOff x="10960956" y="2576282"/>
            <a:chExt cx="55287" cy="55287"/>
          </a:xfrm>
        </p:grpSpPr>
        <p:cxnSp>
          <p:nvCxnSpPr>
            <p:cNvPr id="511" name="Gerader Verbinder 510">
              <a:extLst>
                <a:ext uri="{FF2B5EF4-FFF2-40B4-BE49-F238E27FC236}">
                  <a16:creationId xmlns:a16="http://schemas.microsoft.com/office/drawing/2014/main" id="{09F83E72-CE01-42E3-B2A7-3AE655370F5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Gerader Verbinder 511">
              <a:extLst>
                <a:ext uri="{FF2B5EF4-FFF2-40B4-BE49-F238E27FC236}">
                  <a16:creationId xmlns:a16="http://schemas.microsoft.com/office/drawing/2014/main" id="{0DADE2B0-29C6-4203-8E53-FC7A6EB1A394}"/>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3" name="Gruppieren 512">
            <a:extLst>
              <a:ext uri="{FF2B5EF4-FFF2-40B4-BE49-F238E27FC236}">
                <a16:creationId xmlns:a16="http://schemas.microsoft.com/office/drawing/2014/main" id="{3491BF92-883E-4B0C-9AE0-88FA9F54A66E}"/>
              </a:ext>
            </a:extLst>
          </p:cNvPr>
          <p:cNvGrpSpPr/>
          <p:nvPr/>
        </p:nvGrpSpPr>
        <p:grpSpPr>
          <a:xfrm>
            <a:off x="9178031" y="4105738"/>
            <a:ext cx="55287" cy="55287"/>
            <a:chOff x="10960956" y="2576282"/>
            <a:chExt cx="55287" cy="55287"/>
          </a:xfrm>
        </p:grpSpPr>
        <p:cxnSp>
          <p:nvCxnSpPr>
            <p:cNvPr id="514" name="Gerader Verbinder 513">
              <a:extLst>
                <a:ext uri="{FF2B5EF4-FFF2-40B4-BE49-F238E27FC236}">
                  <a16:creationId xmlns:a16="http://schemas.microsoft.com/office/drawing/2014/main" id="{C10678EF-5E6D-4220-B459-C3EFAC64F25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5" name="Gerader Verbinder 514">
              <a:extLst>
                <a:ext uri="{FF2B5EF4-FFF2-40B4-BE49-F238E27FC236}">
                  <a16:creationId xmlns:a16="http://schemas.microsoft.com/office/drawing/2014/main" id="{2BAFE1CC-4841-4DA3-80F7-BBE4B567528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6" name="Gruppieren 515">
            <a:extLst>
              <a:ext uri="{FF2B5EF4-FFF2-40B4-BE49-F238E27FC236}">
                <a16:creationId xmlns:a16="http://schemas.microsoft.com/office/drawing/2014/main" id="{D3C8C740-77C9-46FC-AD7B-3DE6C05AA931}"/>
              </a:ext>
            </a:extLst>
          </p:cNvPr>
          <p:cNvGrpSpPr/>
          <p:nvPr/>
        </p:nvGrpSpPr>
        <p:grpSpPr>
          <a:xfrm>
            <a:off x="9204967" y="4109889"/>
            <a:ext cx="55287" cy="55287"/>
            <a:chOff x="10960956" y="2576282"/>
            <a:chExt cx="55287" cy="55287"/>
          </a:xfrm>
        </p:grpSpPr>
        <p:cxnSp>
          <p:nvCxnSpPr>
            <p:cNvPr id="517" name="Gerader Verbinder 516">
              <a:extLst>
                <a:ext uri="{FF2B5EF4-FFF2-40B4-BE49-F238E27FC236}">
                  <a16:creationId xmlns:a16="http://schemas.microsoft.com/office/drawing/2014/main" id="{C1DE9C2F-9B7B-48D2-A19C-57D23DB5E8B2}"/>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8" name="Gerader Verbinder 517">
              <a:extLst>
                <a:ext uri="{FF2B5EF4-FFF2-40B4-BE49-F238E27FC236}">
                  <a16:creationId xmlns:a16="http://schemas.microsoft.com/office/drawing/2014/main" id="{A617FDE2-09A7-43DF-AFF9-4C2EBBC12274}"/>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9" name="Gruppieren 518">
            <a:extLst>
              <a:ext uri="{FF2B5EF4-FFF2-40B4-BE49-F238E27FC236}">
                <a16:creationId xmlns:a16="http://schemas.microsoft.com/office/drawing/2014/main" id="{2241BAC5-0613-4FD6-A097-9AAABF616A32}"/>
              </a:ext>
            </a:extLst>
          </p:cNvPr>
          <p:cNvGrpSpPr/>
          <p:nvPr/>
        </p:nvGrpSpPr>
        <p:grpSpPr>
          <a:xfrm>
            <a:off x="9226159" y="4112304"/>
            <a:ext cx="55287" cy="55287"/>
            <a:chOff x="10960956" y="2576282"/>
            <a:chExt cx="55287" cy="55287"/>
          </a:xfrm>
        </p:grpSpPr>
        <p:cxnSp>
          <p:nvCxnSpPr>
            <p:cNvPr id="520" name="Gerader Verbinder 519">
              <a:extLst>
                <a:ext uri="{FF2B5EF4-FFF2-40B4-BE49-F238E27FC236}">
                  <a16:creationId xmlns:a16="http://schemas.microsoft.com/office/drawing/2014/main" id="{F9AD262C-F4C8-4B0E-BC80-EF791178007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1" name="Gerader Verbinder 520">
              <a:extLst>
                <a:ext uri="{FF2B5EF4-FFF2-40B4-BE49-F238E27FC236}">
                  <a16:creationId xmlns:a16="http://schemas.microsoft.com/office/drawing/2014/main" id="{F3035FD6-8B64-4722-96FA-03B6FC9C96A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2" name="Gruppieren 521">
            <a:extLst>
              <a:ext uri="{FF2B5EF4-FFF2-40B4-BE49-F238E27FC236}">
                <a16:creationId xmlns:a16="http://schemas.microsoft.com/office/drawing/2014/main" id="{92550F9D-2B11-4EF8-99E1-6F5F32AEDA26}"/>
              </a:ext>
            </a:extLst>
          </p:cNvPr>
          <p:cNvGrpSpPr/>
          <p:nvPr/>
        </p:nvGrpSpPr>
        <p:grpSpPr>
          <a:xfrm>
            <a:off x="9237935" y="4112009"/>
            <a:ext cx="55287" cy="55287"/>
            <a:chOff x="10960956" y="2576282"/>
            <a:chExt cx="55287" cy="55287"/>
          </a:xfrm>
        </p:grpSpPr>
        <p:cxnSp>
          <p:nvCxnSpPr>
            <p:cNvPr id="523" name="Gerader Verbinder 522">
              <a:extLst>
                <a:ext uri="{FF2B5EF4-FFF2-40B4-BE49-F238E27FC236}">
                  <a16:creationId xmlns:a16="http://schemas.microsoft.com/office/drawing/2014/main" id="{E0A7F164-3FC2-452A-A64B-5AD4786BA259}"/>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4" name="Gerader Verbinder 523">
              <a:extLst>
                <a:ext uri="{FF2B5EF4-FFF2-40B4-BE49-F238E27FC236}">
                  <a16:creationId xmlns:a16="http://schemas.microsoft.com/office/drawing/2014/main" id="{965485B6-9494-4E62-AEE0-CFA673EEE6C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5" name="Gruppieren 524">
            <a:extLst>
              <a:ext uri="{FF2B5EF4-FFF2-40B4-BE49-F238E27FC236}">
                <a16:creationId xmlns:a16="http://schemas.microsoft.com/office/drawing/2014/main" id="{CEABF2CF-D0B7-4AB0-9245-554D4359CD48}"/>
              </a:ext>
            </a:extLst>
          </p:cNvPr>
          <p:cNvGrpSpPr/>
          <p:nvPr/>
        </p:nvGrpSpPr>
        <p:grpSpPr>
          <a:xfrm>
            <a:off x="9280195" y="4069166"/>
            <a:ext cx="55287" cy="55287"/>
            <a:chOff x="10960956" y="2576282"/>
            <a:chExt cx="55287" cy="55287"/>
          </a:xfrm>
        </p:grpSpPr>
        <p:cxnSp>
          <p:nvCxnSpPr>
            <p:cNvPr id="526" name="Gerader Verbinder 525">
              <a:extLst>
                <a:ext uri="{FF2B5EF4-FFF2-40B4-BE49-F238E27FC236}">
                  <a16:creationId xmlns:a16="http://schemas.microsoft.com/office/drawing/2014/main" id="{105E01F1-A56F-49C3-AAB7-6DC7D9CEF853}"/>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Gerader Verbinder 526">
              <a:extLst>
                <a:ext uri="{FF2B5EF4-FFF2-40B4-BE49-F238E27FC236}">
                  <a16:creationId xmlns:a16="http://schemas.microsoft.com/office/drawing/2014/main" id="{0F7EFB18-4042-4709-8093-AA6E398FF73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8" name="Gruppieren 527">
            <a:extLst>
              <a:ext uri="{FF2B5EF4-FFF2-40B4-BE49-F238E27FC236}">
                <a16:creationId xmlns:a16="http://schemas.microsoft.com/office/drawing/2014/main" id="{5AA6491C-9DEE-4564-B38D-780308A19AEC}"/>
              </a:ext>
            </a:extLst>
          </p:cNvPr>
          <p:cNvGrpSpPr/>
          <p:nvPr/>
        </p:nvGrpSpPr>
        <p:grpSpPr>
          <a:xfrm>
            <a:off x="9292531" y="4070508"/>
            <a:ext cx="55287" cy="55287"/>
            <a:chOff x="10960956" y="2576282"/>
            <a:chExt cx="55287" cy="55287"/>
          </a:xfrm>
        </p:grpSpPr>
        <p:cxnSp>
          <p:nvCxnSpPr>
            <p:cNvPr id="529" name="Gerader Verbinder 528">
              <a:extLst>
                <a:ext uri="{FF2B5EF4-FFF2-40B4-BE49-F238E27FC236}">
                  <a16:creationId xmlns:a16="http://schemas.microsoft.com/office/drawing/2014/main" id="{FC4B273B-6BB0-425B-93B4-E2FF4EF048E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0" name="Gerader Verbinder 529">
              <a:extLst>
                <a:ext uri="{FF2B5EF4-FFF2-40B4-BE49-F238E27FC236}">
                  <a16:creationId xmlns:a16="http://schemas.microsoft.com/office/drawing/2014/main" id="{D6E98B9F-E283-466D-84FE-974DDD32C3D5}"/>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1" name="Gruppieren 530">
            <a:extLst>
              <a:ext uri="{FF2B5EF4-FFF2-40B4-BE49-F238E27FC236}">
                <a16:creationId xmlns:a16="http://schemas.microsoft.com/office/drawing/2014/main" id="{BB9BDF70-D4BF-463A-8BD2-8931333768F1}"/>
              </a:ext>
            </a:extLst>
          </p:cNvPr>
          <p:cNvGrpSpPr/>
          <p:nvPr/>
        </p:nvGrpSpPr>
        <p:grpSpPr>
          <a:xfrm>
            <a:off x="9311568" y="4068928"/>
            <a:ext cx="55287" cy="55287"/>
            <a:chOff x="10960956" y="2576282"/>
            <a:chExt cx="55287" cy="55287"/>
          </a:xfrm>
        </p:grpSpPr>
        <p:cxnSp>
          <p:nvCxnSpPr>
            <p:cNvPr id="532" name="Gerader Verbinder 531">
              <a:extLst>
                <a:ext uri="{FF2B5EF4-FFF2-40B4-BE49-F238E27FC236}">
                  <a16:creationId xmlns:a16="http://schemas.microsoft.com/office/drawing/2014/main" id="{FDBD843E-CA26-4EEA-9BED-B51ABC6C012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3" name="Gerader Verbinder 532">
              <a:extLst>
                <a:ext uri="{FF2B5EF4-FFF2-40B4-BE49-F238E27FC236}">
                  <a16:creationId xmlns:a16="http://schemas.microsoft.com/office/drawing/2014/main" id="{7AF13406-2891-4347-9087-ABC6ACC9DE45}"/>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4" name="Gruppieren 533">
            <a:extLst>
              <a:ext uri="{FF2B5EF4-FFF2-40B4-BE49-F238E27FC236}">
                <a16:creationId xmlns:a16="http://schemas.microsoft.com/office/drawing/2014/main" id="{D2333B50-A099-4107-861A-FD8A7354FEF3}"/>
              </a:ext>
            </a:extLst>
          </p:cNvPr>
          <p:cNvGrpSpPr/>
          <p:nvPr/>
        </p:nvGrpSpPr>
        <p:grpSpPr>
          <a:xfrm>
            <a:off x="9325952" y="4068964"/>
            <a:ext cx="55287" cy="55287"/>
            <a:chOff x="10960956" y="2576282"/>
            <a:chExt cx="55287" cy="55287"/>
          </a:xfrm>
        </p:grpSpPr>
        <p:cxnSp>
          <p:nvCxnSpPr>
            <p:cNvPr id="535" name="Gerader Verbinder 534">
              <a:extLst>
                <a:ext uri="{FF2B5EF4-FFF2-40B4-BE49-F238E27FC236}">
                  <a16:creationId xmlns:a16="http://schemas.microsoft.com/office/drawing/2014/main" id="{7F4C0991-4735-4BBA-A35F-A654AC55C6A9}"/>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Gerader Verbinder 535">
              <a:extLst>
                <a:ext uri="{FF2B5EF4-FFF2-40B4-BE49-F238E27FC236}">
                  <a16:creationId xmlns:a16="http://schemas.microsoft.com/office/drawing/2014/main" id="{D8A9A712-B4B7-4C92-9F65-12F22B6C5C54}"/>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7" name="Gruppieren 536">
            <a:extLst>
              <a:ext uri="{FF2B5EF4-FFF2-40B4-BE49-F238E27FC236}">
                <a16:creationId xmlns:a16="http://schemas.microsoft.com/office/drawing/2014/main" id="{AC25D53A-7C86-46A7-813A-BBA2E7531C26}"/>
              </a:ext>
            </a:extLst>
          </p:cNvPr>
          <p:cNvGrpSpPr/>
          <p:nvPr/>
        </p:nvGrpSpPr>
        <p:grpSpPr>
          <a:xfrm>
            <a:off x="9347188" y="4072382"/>
            <a:ext cx="55287" cy="55287"/>
            <a:chOff x="10960956" y="2576282"/>
            <a:chExt cx="55287" cy="55287"/>
          </a:xfrm>
        </p:grpSpPr>
        <p:cxnSp>
          <p:nvCxnSpPr>
            <p:cNvPr id="538" name="Gerader Verbinder 537">
              <a:extLst>
                <a:ext uri="{FF2B5EF4-FFF2-40B4-BE49-F238E27FC236}">
                  <a16:creationId xmlns:a16="http://schemas.microsoft.com/office/drawing/2014/main" id="{7ABDFF75-D672-4190-A7E9-6168D5F97A5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9" name="Gerader Verbinder 538">
              <a:extLst>
                <a:ext uri="{FF2B5EF4-FFF2-40B4-BE49-F238E27FC236}">
                  <a16:creationId xmlns:a16="http://schemas.microsoft.com/office/drawing/2014/main" id="{5BF1F66B-7649-4F9C-A73C-A232D7E92FD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0" name="Gruppieren 539">
            <a:extLst>
              <a:ext uri="{FF2B5EF4-FFF2-40B4-BE49-F238E27FC236}">
                <a16:creationId xmlns:a16="http://schemas.microsoft.com/office/drawing/2014/main" id="{6D2BB37F-7C56-4A86-BEEE-AD8D01788B41}"/>
              </a:ext>
            </a:extLst>
          </p:cNvPr>
          <p:cNvGrpSpPr/>
          <p:nvPr/>
        </p:nvGrpSpPr>
        <p:grpSpPr>
          <a:xfrm>
            <a:off x="9361481" y="4072391"/>
            <a:ext cx="55287" cy="55287"/>
            <a:chOff x="10960956" y="2576282"/>
            <a:chExt cx="55287" cy="55287"/>
          </a:xfrm>
        </p:grpSpPr>
        <p:cxnSp>
          <p:nvCxnSpPr>
            <p:cNvPr id="541" name="Gerader Verbinder 540">
              <a:extLst>
                <a:ext uri="{FF2B5EF4-FFF2-40B4-BE49-F238E27FC236}">
                  <a16:creationId xmlns:a16="http://schemas.microsoft.com/office/drawing/2014/main" id="{DEE68304-DCC7-4851-AD38-1849028476B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2" name="Gerader Verbinder 541">
              <a:extLst>
                <a:ext uri="{FF2B5EF4-FFF2-40B4-BE49-F238E27FC236}">
                  <a16:creationId xmlns:a16="http://schemas.microsoft.com/office/drawing/2014/main" id="{4C7CDEA3-7ECC-401E-9EFC-198744A9B1B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3" name="Gruppieren 542">
            <a:extLst>
              <a:ext uri="{FF2B5EF4-FFF2-40B4-BE49-F238E27FC236}">
                <a16:creationId xmlns:a16="http://schemas.microsoft.com/office/drawing/2014/main" id="{048DC8B8-4E59-42AF-B398-552609834B4F}"/>
              </a:ext>
            </a:extLst>
          </p:cNvPr>
          <p:cNvGrpSpPr/>
          <p:nvPr/>
        </p:nvGrpSpPr>
        <p:grpSpPr>
          <a:xfrm>
            <a:off x="9373741" y="4072106"/>
            <a:ext cx="55287" cy="55287"/>
            <a:chOff x="10960956" y="2576282"/>
            <a:chExt cx="55287" cy="55287"/>
          </a:xfrm>
        </p:grpSpPr>
        <p:cxnSp>
          <p:nvCxnSpPr>
            <p:cNvPr id="544" name="Gerader Verbinder 543">
              <a:extLst>
                <a:ext uri="{FF2B5EF4-FFF2-40B4-BE49-F238E27FC236}">
                  <a16:creationId xmlns:a16="http://schemas.microsoft.com/office/drawing/2014/main" id="{3705DAF8-3511-40DB-B776-83229345527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Gerader Verbinder 544">
              <a:extLst>
                <a:ext uri="{FF2B5EF4-FFF2-40B4-BE49-F238E27FC236}">
                  <a16:creationId xmlns:a16="http://schemas.microsoft.com/office/drawing/2014/main" id="{32F4314B-A0DB-40F6-9F5B-E3AA6136E43D}"/>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6" name="Gruppieren 545">
            <a:extLst>
              <a:ext uri="{FF2B5EF4-FFF2-40B4-BE49-F238E27FC236}">
                <a16:creationId xmlns:a16="http://schemas.microsoft.com/office/drawing/2014/main" id="{B3DF2BD7-BA5B-4DB5-8815-2B7C9B66F6F9}"/>
              </a:ext>
            </a:extLst>
          </p:cNvPr>
          <p:cNvGrpSpPr/>
          <p:nvPr/>
        </p:nvGrpSpPr>
        <p:grpSpPr>
          <a:xfrm>
            <a:off x="9387081" y="4071963"/>
            <a:ext cx="55287" cy="55287"/>
            <a:chOff x="10960956" y="2576282"/>
            <a:chExt cx="55287" cy="55287"/>
          </a:xfrm>
        </p:grpSpPr>
        <p:cxnSp>
          <p:nvCxnSpPr>
            <p:cNvPr id="547" name="Gerader Verbinder 546">
              <a:extLst>
                <a:ext uri="{FF2B5EF4-FFF2-40B4-BE49-F238E27FC236}">
                  <a16:creationId xmlns:a16="http://schemas.microsoft.com/office/drawing/2014/main" id="{54DD2E1B-4B58-4F1C-8F1C-47A74C9A6D8C}"/>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8" name="Gerader Verbinder 547">
              <a:extLst>
                <a:ext uri="{FF2B5EF4-FFF2-40B4-BE49-F238E27FC236}">
                  <a16:creationId xmlns:a16="http://schemas.microsoft.com/office/drawing/2014/main" id="{A74C09FC-EFAD-4D04-8ABC-C31A74099B5E}"/>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9" name="Gruppieren 548">
            <a:extLst>
              <a:ext uri="{FF2B5EF4-FFF2-40B4-BE49-F238E27FC236}">
                <a16:creationId xmlns:a16="http://schemas.microsoft.com/office/drawing/2014/main" id="{BFB87BAF-95B2-4F70-8D4E-6B1090CD95CE}"/>
              </a:ext>
            </a:extLst>
          </p:cNvPr>
          <p:cNvGrpSpPr/>
          <p:nvPr/>
        </p:nvGrpSpPr>
        <p:grpSpPr>
          <a:xfrm>
            <a:off x="9398760" y="4071769"/>
            <a:ext cx="55287" cy="55287"/>
            <a:chOff x="10960956" y="2576282"/>
            <a:chExt cx="55287" cy="55287"/>
          </a:xfrm>
        </p:grpSpPr>
        <p:cxnSp>
          <p:nvCxnSpPr>
            <p:cNvPr id="550" name="Gerader Verbinder 549">
              <a:extLst>
                <a:ext uri="{FF2B5EF4-FFF2-40B4-BE49-F238E27FC236}">
                  <a16:creationId xmlns:a16="http://schemas.microsoft.com/office/drawing/2014/main" id="{EE1197A0-784C-4E6A-91A5-3CE9445790F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1" name="Gerader Verbinder 550">
              <a:extLst>
                <a:ext uri="{FF2B5EF4-FFF2-40B4-BE49-F238E27FC236}">
                  <a16:creationId xmlns:a16="http://schemas.microsoft.com/office/drawing/2014/main" id="{3C2909FF-B827-498F-9C23-2831A07DCB5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2" name="Gruppieren 551">
            <a:extLst>
              <a:ext uri="{FF2B5EF4-FFF2-40B4-BE49-F238E27FC236}">
                <a16:creationId xmlns:a16="http://schemas.microsoft.com/office/drawing/2014/main" id="{F3E9D58A-5257-4CF5-A34A-D0A34E8B6D95}"/>
              </a:ext>
            </a:extLst>
          </p:cNvPr>
          <p:cNvGrpSpPr/>
          <p:nvPr/>
        </p:nvGrpSpPr>
        <p:grpSpPr>
          <a:xfrm>
            <a:off x="9408304" y="4072464"/>
            <a:ext cx="55287" cy="55287"/>
            <a:chOff x="10960956" y="2576282"/>
            <a:chExt cx="55287" cy="55287"/>
          </a:xfrm>
        </p:grpSpPr>
        <p:cxnSp>
          <p:nvCxnSpPr>
            <p:cNvPr id="553" name="Gerader Verbinder 552">
              <a:extLst>
                <a:ext uri="{FF2B5EF4-FFF2-40B4-BE49-F238E27FC236}">
                  <a16:creationId xmlns:a16="http://schemas.microsoft.com/office/drawing/2014/main" id="{FA08ADF7-A2C0-494D-8C50-16519FD5367E}"/>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4" name="Gerader Verbinder 553">
              <a:extLst>
                <a:ext uri="{FF2B5EF4-FFF2-40B4-BE49-F238E27FC236}">
                  <a16:creationId xmlns:a16="http://schemas.microsoft.com/office/drawing/2014/main" id="{42224CAC-D890-44C4-AE09-FF9E6D724C6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5" name="Gruppieren 554">
            <a:extLst>
              <a:ext uri="{FF2B5EF4-FFF2-40B4-BE49-F238E27FC236}">
                <a16:creationId xmlns:a16="http://schemas.microsoft.com/office/drawing/2014/main" id="{4127DD03-AA39-46D1-8B4F-007AA6F9FE23}"/>
              </a:ext>
            </a:extLst>
          </p:cNvPr>
          <p:cNvGrpSpPr/>
          <p:nvPr/>
        </p:nvGrpSpPr>
        <p:grpSpPr>
          <a:xfrm>
            <a:off x="9425022" y="4071451"/>
            <a:ext cx="55287" cy="55287"/>
            <a:chOff x="10960956" y="2576282"/>
            <a:chExt cx="55287" cy="55287"/>
          </a:xfrm>
        </p:grpSpPr>
        <p:cxnSp>
          <p:nvCxnSpPr>
            <p:cNvPr id="556" name="Gerader Verbinder 555">
              <a:extLst>
                <a:ext uri="{FF2B5EF4-FFF2-40B4-BE49-F238E27FC236}">
                  <a16:creationId xmlns:a16="http://schemas.microsoft.com/office/drawing/2014/main" id="{42A18D4B-BA82-4A24-98DA-9838BEBC1AA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7" name="Gerader Verbinder 556">
              <a:extLst>
                <a:ext uri="{FF2B5EF4-FFF2-40B4-BE49-F238E27FC236}">
                  <a16:creationId xmlns:a16="http://schemas.microsoft.com/office/drawing/2014/main" id="{861744CC-9900-470F-8215-0BA6D5C82A7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8" name="Gruppieren 557">
            <a:extLst>
              <a:ext uri="{FF2B5EF4-FFF2-40B4-BE49-F238E27FC236}">
                <a16:creationId xmlns:a16="http://schemas.microsoft.com/office/drawing/2014/main" id="{13A01920-1F49-4E55-8525-385DEA5B11DC}"/>
              </a:ext>
            </a:extLst>
          </p:cNvPr>
          <p:cNvGrpSpPr/>
          <p:nvPr/>
        </p:nvGrpSpPr>
        <p:grpSpPr>
          <a:xfrm>
            <a:off x="9432263" y="4070997"/>
            <a:ext cx="55287" cy="55287"/>
            <a:chOff x="10960956" y="2576282"/>
            <a:chExt cx="55287" cy="55287"/>
          </a:xfrm>
        </p:grpSpPr>
        <p:cxnSp>
          <p:nvCxnSpPr>
            <p:cNvPr id="559" name="Gerader Verbinder 558">
              <a:extLst>
                <a:ext uri="{FF2B5EF4-FFF2-40B4-BE49-F238E27FC236}">
                  <a16:creationId xmlns:a16="http://schemas.microsoft.com/office/drawing/2014/main" id="{1006AB52-9B1C-4F63-86C3-B044FDAF370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0" name="Gerader Verbinder 559">
              <a:extLst>
                <a:ext uri="{FF2B5EF4-FFF2-40B4-BE49-F238E27FC236}">
                  <a16:creationId xmlns:a16="http://schemas.microsoft.com/office/drawing/2014/main" id="{42CF8FB6-CBA6-4D30-A855-40DD09B83AF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1" name="Gruppieren 560">
            <a:extLst>
              <a:ext uri="{FF2B5EF4-FFF2-40B4-BE49-F238E27FC236}">
                <a16:creationId xmlns:a16="http://schemas.microsoft.com/office/drawing/2014/main" id="{38C25AC9-B494-47C6-9EED-AE02BCE2CD30}"/>
              </a:ext>
            </a:extLst>
          </p:cNvPr>
          <p:cNvGrpSpPr/>
          <p:nvPr/>
        </p:nvGrpSpPr>
        <p:grpSpPr>
          <a:xfrm>
            <a:off x="9443172" y="4069444"/>
            <a:ext cx="55287" cy="55287"/>
            <a:chOff x="10960956" y="2576282"/>
            <a:chExt cx="55287" cy="55287"/>
          </a:xfrm>
        </p:grpSpPr>
        <p:cxnSp>
          <p:nvCxnSpPr>
            <p:cNvPr id="562" name="Gerader Verbinder 561">
              <a:extLst>
                <a:ext uri="{FF2B5EF4-FFF2-40B4-BE49-F238E27FC236}">
                  <a16:creationId xmlns:a16="http://schemas.microsoft.com/office/drawing/2014/main" id="{8D058635-89D7-41B1-960F-581DF9F60F0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Gerader Verbinder 562">
              <a:extLst>
                <a:ext uri="{FF2B5EF4-FFF2-40B4-BE49-F238E27FC236}">
                  <a16:creationId xmlns:a16="http://schemas.microsoft.com/office/drawing/2014/main" id="{E8429347-7A78-4380-9567-060570A6420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4" name="Gruppieren 563">
            <a:extLst>
              <a:ext uri="{FF2B5EF4-FFF2-40B4-BE49-F238E27FC236}">
                <a16:creationId xmlns:a16="http://schemas.microsoft.com/office/drawing/2014/main" id="{1CD966D1-A745-40F0-BFE3-38C122630E9A}"/>
              </a:ext>
            </a:extLst>
          </p:cNvPr>
          <p:cNvGrpSpPr/>
          <p:nvPr/>
        </p:nvGrpSpPr>
        <p:grpSpPr>
          <a:xfrm>
            <a:off x="9457733" y="4071547"/>
            <a:ext cx="55287" cy="55287"/>
            <a:chOff x="10960956" y="2576282"/>
            <a:chExt cx="55287" cy="55287"/>
          </a:xfrm>
        </p:grpSpPr>
        <p:cxnSp>
          <p:nvCxnSpPr>
            <p:cNvPr id="565" name="Gerader Verbinder 564">
              <a:extLst>
                <a:ext uri="{FF2B5EF4-FFF2-40B4-BE49-F238E27FC236}">
                  <a16:creationId xmlns:a16="http://schemas.microsoft.com/office/drawing/2014/main" id="{64A5E796-9D2C-4667-96CA-997828BA103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Gerader Verbinder 565">
              <a:extLst>
                <a:ext uri="{FF2B5EF4-FFF2-40B4-BE49-F238E27FC236}">
                  <a16:creationId xmlns:a16="http://schemas.microsoft.com/office/drawing/2014/main" id="{ACD1033F-705A-4358-8345-6C4876FC1DA4}"/>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7" name="Gruppieren 566">
            <a:extLst>
              <a:ext uri="{FF2B5EF4-FFF2-40B4-BE49-F238E27FC236}">
                <a16:creationId xmlns:a16="http://schemas.microsoft.com/office/drawing/2014/main" id="{3A7F5815-556D-48E1-ABAE-330BF2554C5E}"/>
              </a:ext>
            </a:extLst>
          </p:cNvPr>
          <p:cNvGrpSpPr/>
          <p:nvPr/>
        </p:nvGrpSpPr>
        <p:grpSpPr>
          <a:xfrm>
            <a:off x="9473608" y="4071547"/>
            <a:ext cx="55287" cy="55287"/>
            <a:chOff x="10960956" y="2576282"/>
            <a:chExt cx="55287" cy="55287"/>
          </a:xfrm>
        </p:grpSpPr>
        <p:cxnSp>
          <p:nvCxnSpPr>
            <p:cNvPr id="568" name="Gerader Verbinder 567">
              <a:extLst>
                <a:ext uri="{FF2B5EF4-FFF2-40B4-BE49-F238E27FC236}">
                  <a16:creationId xmlns:a16="http://schemas.microsoft.com/office/drawing/2014/main" id="{C862F325-6D97-46BC-A99C-50D2D63E033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9" name="Gerader Verbinder 568">
              <a:extLst>
                <a:ext uri="{FF2B5EF4-FFF2-40B4-BE49-F238E27FC236}">
                  <a16:creationId xmlns:a16="http://schemas.microsoft.com/office/drawing/2014/main" id="{8C0E68F2-2B38-414C-9DD3-771FF45C565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0" name="Gruppieren 569">
            <a:extLst>
              <a:ext uri="{FF2B5EF4-FFF2-40B4-BE49-F238E27FC236}">
                <a16:creationId xmlns:a16="http://schemas.microsoft.com/office/drawing/2014/main" id="{8A4EB4A9-85AC-4E39-97D7-D61738DF96F9}"/>
              </a:ext>
            </a:extLst>
          </p:cNvPr>
          <p:cNvGrpSpPr/>
          <p:nvPr/>
        </p:nvGrpSpPr>
        <p:grpSpPr>
          <a:xfrm>
            <a:off x="9493363" y="4071547"/>
            <a:ext cx="55287" cy="55287"/>
            <a:chOff x="10960956" y="2576282"/>
            <a:chExt cx="55287" cy="55287"/>
          </a:xfrm>
        </p:grpSpPr>
        <p:cxnSp>
          <p:nvCxnSpPr>
            <p:cNvPr id="571" name="Gerader Verbinder 570">
              <a:extLst>
                <a:ext uri="{FF2B5EF4-FFF2-40B4-BE49-F238E27FC236}">
                  <a16:creationId xmlns:a16="http://schemas.microsoft.com/office/drawing/2014/main" id="{580DCEFD-A852-4E62-A30B-EF5E4C9652E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Gerader Verbinder 571">
              <a:extLst>
                <a:ext uri="{FF2B5EF4-FFF2-40B4-BE49-F238E27FC236}">
                  <a16:creationId xmlns:a16="http://schemas.microsoft.com/office/drawing/2014/main" id="{1877EC45-3D63-40B9-93D0-C0F80CC8D776}"/>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3" name="Gruppieren 572">
            <a:extLst>
              <a:ext uri="{FF2B5EF4-FFF2-40B4-BE49-F238E27FC236}">
                <a16:creationId xmlns:a16="http://schemas.microsoft.com/office/drawing/2014/main" id="{95CC3730-893A-43DF-813E-E6C0B5C62761}"/>
              </a:ext>
            </a:extLst>
          </p:cNvPr>
          <p:cNvGrpSpPr/>
          <p:nvPr/>
        </p:nvGrpSpPr>
        <p:grpSpPr>
          <a:xfrm>
            <a:off x="9524641" y="4073611"/>
            <a:ext cx="55287" cy="55287"/>
            <a:chOff x="10960956" y="2576282"/>
            <a:chExt cx="55287" cy="55287"/>
          </a:xfrm>
        </p:grpSpPr>
        <p:cxnSp>
          <p:nvCxnSpPr>
            <p:cNvPr id="574" name="Gerader Verbinder 573">
              <a:extLst>
                <a:ext uri="{FF2B5EF4-FFF2-40B4-BE49-F238E27FC236}">
                  <a16:creationId xmlns:a16="http://schemas.microsoft.com/office/drawing/2014/main" id="{8191CCC4-888D-4497-89CE-B6C3A8F4796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5" name="Gerader Verbinder 574">
              <a:extLst>
                <a:ext uri="{FF2B5EF4-FFF2-40B4-BE49-F238E27FC236}">
                  <a16:creationId xmlns:a16="http://schemas.microsoft.com/office/drawing/2014/main" id="{193ACC3C-1556-4A51-93CD-B176FBD2A1DF}"/>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6" name="Gruppieren 575">
            <a:extLst>
              <a:ext uri="{FF2B5EF4-FFF2-40B4-BE49-F238E27FC236}">
                <a16:creationId xmlns:a16="http://schemas.microsoft.com/office/drawing/2014/main" id="{FD1F6CB9-AABD-4EA5-92FC-64D2AB9BF16F}"/>
              </a:ext>
            </a:extLst>
          </p:cNvPr>
          <p:cNvGrpSpPr/>
          <p:nvPr/>
        </p:nvGrpSpPr>
        <p:grpSpPr>
          <a:xfrm>
            <a:off x="9536473" y="4073220"/>
            <a:ext cx="55287" cy="55287"/>
            <a:chOff x="10960956" y="2576282"/>
            <a:chExt cx="55287" cy="55287"/>
          </a:xfrm>
        </p:grpSpPr>
        <p:cxnSp>
          <p:nvCxnSpPr>
            <p:cNvPr id="577" name="Gerader Verbinder 576">
              <a:extLst>
                <a:ext uri="{FF2B5EF4-FFF2-40B4-BE49-F238E27FC236}">
                  <a16:creationId xmlns:a16="http://schemas.microsoft.com/office/drawing/2014/main" id="{3F5AD3D0-3F7A-4C1D-8483-AA086C56189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8" name="Gerader Verbinder 577">
              <a:extLst>
                <a:ext uri="{FF2B5EF4-FFF2-40B4-BE49-F238E27FC236}">
                  <a16:creationId xmlns:a16="http://schemas.microsoft.com/office/drawing/2014/main" id="{04C69E66-B6C7-4DF9-92B3-2460FB2762D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9" name="Gruppieren 578">
            <a:extLst>
              <a:ext uri="{FF2B5EF4-FFF2-40B4-BE49-F238E27FC236}">
                <a16:creationId xmlns:a16="http://schemas.microsoft.com/office/drawing/2014/main" id="{E85359F8-9681-4348-B1F6-0D484980A923}"/>
              </a:ext>
            </a:extLst>
          </p:cNvPr>
          <p:cNvGrpSpPr/>
          <p:nvPr/>
        </p:nvGrpSpPr>
        <p:grpSpPr>
          <a:xfrm>
            <a:off x="9548124" y="4073941"/>
            <a:ext cx="55287" cy="55287"/>
            <a:chOff x="10960956" y="2576282"/>
            <a:chExt cx="55287" cy="55287"/>
          </a:xfrm>
        </p:grpSpPr>
        <p:cxnSp>
          <p:nvCxnSpPr>
            <p:cNvPr id="580" name="Gerader Verbinder 579">
              <a:extLst>
                <a:ext uri="{FF2B5EF4-FFF2-40B4-BE49-F238E27FC236}">
                  <a16:creationId xmlns:a16="http://schemas.microsoft.com/office/drawing/2014/main" id="{57A0BC38-D863-43A0-8ABF-65A4CF7C65F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Gerader Verbinder 580">
              <a:extLst>
                <a:ext uri="{FF2B5EF4-FFF2-40B4-BE49-F238E27FC236}">
                  <a16:creationId xmlns:a16="http://schemas.microsoft.com/office/drawing/2014/main" id="{E6020D35-EA70-4658-8AEF-900B2DEC287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2" name="Gruppieren 581">
            <a:extLst>
              <a:ext uri="{FF2B5EF4-FFF2-40B4-BE49-F238E27FC236}">
                <a16:creationId xmlns:a16="http://schemas.microsoft.com/office/drawing/2014/main" id="{3217C9F7-A036-4CAD-AD0E-F113F88C2A97}"/>
              </a:ext>
            </a:extLst>
          </p:cNvPr>
          <p:cNvGrpSpPr/>
          <p:nvPr/>
        </p:nvGrpSpPr>
        <p:grpSpPr>
          <a:xfrm>
            <a:off x="9574386" y="4071547"/>
            <a:ext cx="55287" cy="55287"/>
            <a:chOff x="10960956" y="2576282"/>
            <a:chExt cx="55287" cy="55287"/>
          </a:xfrm>
        </p:grpSpPr>
        <p:cxnSp>
          <p:nvCxnSpPr>
            <p:cNvPr id="583" name="Gerader Verbinder 582">
              <a:extLst>
                <a:ext uri="{FF2B5EF4-FFF2-40B4-BE49-F238E27FC236}">
                  <a16:creationId xmlns:a16="http://schemas.microsoft.com/office/drawing/2014/main" id="{61ED65BC-EC2A-4C96-A31D-2EF919FA5023}"/>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4" name="Gerader Verbinder 583">
              <a:extLst>
                <a:ext uri="{FF2B5EF4-FFF2-40B4-BE49-F238E27FC236}">
                  <a16:creationId xmlns:a16="http://schemas.microsoft.com/office/drawing/2014/main" id="{F223B8BC-406D-46BC-BFB8-8FED969C07B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5" name="Gruppieren 584">
            <a:extLst>
              <a:ext uri="{FF2B5EF4-FFF2-40B4-BE49-F238E27FC236}">
                <a16:creationId xmlns:a16="http://schemas.microsoft.com/office/drawing/2014/main" id="{AD2E48A2-8289-4FC1-8C20-D57D2F4EC5BE}"/>
              </a:ext>
            </a:extLst>
          </p:cNvPr>
          <p:cNvGrpSpPr/>
          <p:nvPr/>
        </p:nvGrpSpPr>
        <p:grpSpPr>
          <a:xfrm>
            <a:off x="9598037" y="4071547"/>
            <a:ext cx="55287" cy="55287"/>
            <a:chOff x="10960956" y="2576282"/>
            <a:chExt cx="55287" cy="55287"/>
          </a:xfrm>
        </p:grpSpPr>
        <p:cxnSp>
          <p:nvCxnSpPr>
            <p:cNvPr id="586" name="Gerader Verbinder 585">
              <a:extLst>
                <a:ext uri="{FF2B5EF4-FFF2-40B4-BE49-F238E27FC236}">
                  <a16:creationId xmlns:a16="http://schemas.microsoft.com/office/drawing/2014/main" id="{29067C7B-921C-4B04-9CCD-3F7955F2B7D2}"/>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Gerader Verbinder 586">
              <a:extLst>
                <a:ext uri="{FF2B5EF4-FFF2-40B4-BE49-F238E27FC236}">
                  <a16:creationId xmlns:a16="http://schemas.microsoft.com/office/drawing/2014/main" id="{1ED94679-10BA-4F4E-A06F-B82113E17DC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8" name="Gruppieren 587">
            <a:extLst>
              <a:ext uri="{FF2B5EF4-FFF2-40B4-BE49-F238E27FC236}">
                <a16:creationId xmlns:a16="http://schemas.microsoft.com/office/drawing/2014/main" id="{19EE56A0-D577-4598-8157-9C5D2A22CE9B}"/>
              </a:ext>
            </a:extLst>
          </p:cNvPr>
          <p:cNvGrpSpPr/>
          <p:nvPr/>
        </p:nvGrpSpPr>
        <p:grpSpPr>
          <a:xfrm>
            <a:off x="9610353" y="4071034"/>
            <a:ext cx="55287" cy="55287"/>
            <a:chOff x="10960956" y="2576282"/>
            <a:chExt cx="55287" cy="55287"/>
          </a:xfrm>
        </p:grpSpPr>
        <p:cxnSp>
          <p:nvCxnSpPr>
            <p:cNvPr id="589" name="Gerader Verbinder 588">
              <a:extLst>
                <a:ext uri="{FF2B5EF4-FFF2-40B4-BE49-F238E27FC236}">
                  <a16:creationId xmlns:a16="http://schemas.microsoft.com/office/drawing/2014/main" id="{D2D5512C-6DAD-47A8-A0DA-6334159BDC0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0" name="Gerader Verbinder 589">
              <a:extLst>
                <a:ext uri="{FF2B5EF4-FFF2-40B4-BE49-F238E27FC236}">
                  <a16:creationId xmlns:a16="http://schemas.microsoft.com/office/drawing/2014/main" id="{7BC9DF21-9753-4D5E-8639-C168B525389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1" name="Gruppieren 590">
            <a:extLst>
              <a:ext uri="{FF2B5EF4-FFF2-40B4-BE49-F238E27FC236}">
                <a16:creationId xmlns:a16="http://schemas.microsoft.com/office/drawing/2014/main" id="{6EBB9B62-070F-4FF3-8704-68EFFE9F7882}"/>
              </a:ext>
            </a:extLst>
          </p:cNvPr>
          <p:cNvGrpSpPr/>
          <p:nvPr/>
        </p:nvGrpSpPr>
        <p:grpSpPr>
          <a:xfrm>
            <a:off x="9619894" y="4072902"/>
            <a:ext cx="55287" cy="55287"/>
            <a:chOff x="10960956" y="2576282"/>
            <a:chExt cx="55287" cy="55287"/>
          </a:xfrm>
        </p:grpSpPr>
        <p:cxnSp>
          <p:nvCxnSpPr>
            <p:cNvPr id="592" name="Gerader Verbinder 591">
              <a:extLst>
                <a:ext uri="{FF2B5EF4-FFF2-40B4-BE49-F238E27FC236}">
                  <a16:creationId xmlns:a16="http://schemas.microsoft.com/office/drawing/2014/main" id="{D76077A6-0C75-49F6-B81C-706E1461EE7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3" name="Gerader Verbinder 592">
              <a:extLst>
                <a:ext uri="{FF2B5EF4-FFF2-40B4-BE49-F238E27FC236}">
                  <a16:creationId xmlns:a16="http://schemas.microsoft.com/office/drawing/2014/main" id="{B9F9DB73-D78F-436F-AB43-A073559FE61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4" name="Gruppieren 593">
            <a:extLst>
              <a:ext uri="{FF2B5EF4-FFF2-40B4-BE49-F238E27FC236}">
                <a16:creationId xmlns:a16="http://schemas.microsoft.com/office/drawing/2014/main" id="{972ECE7F-308E-417D-A2B5-FCD3F72B5E21}"/>
              </a:ext>
            </a:extLst>
          </p:cNvPr>
          <p:cNvGrpSpPr/>
          <p:nvPr/>
        </p:nvGrpSpPr>
        <p:grpSpPr>
          <a:xfrm>
            <a:off x="9638597" y="4070937"/>
            <a:ext cx="55287" cy="55287"/>
            <a:chOff x="10960956" y="2576282"/>
            <a:chExt cx="55287" cy="55287"/>
          </a:xfrm>
        </p:grpSpPr>
        <p:cxnSp>
          <p:nvCxnSpPr>
            <p:cNvPr id="595" name="Gerader Verbinder 594">
              <a:extLst>
                <a:ext uri="{FF2B5EF4-FFF2-40B4-BE49-F238E27FC236}">
                  <a16:creationId xmlns:a16="http://schemas.microsoft.com/office/drawing/2014/main" id="{32EE03AC-9C9B-4282-B451-77D6EDB0C848}"/>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6" name="Gerader Verbinder 595">
              <a:extLst>
                <a:ext uri="{FF2B5EF4-FFF2-40B4-BE49-F238E27FC236}">
                  <a16:creationId xmlns:a16="http://schemas.microsoft.com/office/drawing/2014/main" id="{D2569437-37A4-43C2-BE56-BF464EDB91D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7" name="Gruppieren 596">
            <a:extLst>
              <a:ext uri="{FF2B5EF4-FFF2-40B4-BE49-F238E27FC236}">
                <a16:creationId xmlns:a16="http://schemas.microsoft.com/office/drawing/2014/main" id="{99B2CC27-F3BA-49D1-B863-70318FE1ADAE}"/>
              </a:ext>
            </a:extLst>
          </p:cNvPr>
          <p:cNvGrpSpPr/>
          <p:nvPr/>
        </p:nvGrpSpPr>
        <p:grpSpPr>
          <a:xfrm>
            <a:off x="9655010" y="4071560"/>
            <a:ext cx="55287" cy="55287"/>
            <a:chOff x="10960956" y="2576282"/>
            <a:chExt cx="55287" cy="55287"/>
          </a:xfrm>
        </p:grpSpPr>
        <p:cxnSp>
          <p:nvCxnSpPr>
            <p:cNvPr id="598" name="Gerader Verbinder 597">
              <a:extLst>
                <a:ext uri="{FF2B5EF4-FFF2-40B4-BE49-F238E27FC236}">
                  <a16:creationId xmlns:a16="http://schemas.microsoft.com/office/drawing/2014/main" id="{6EDE4062-DB27-4ED1-8D3C-37190E485C0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9" name="Gerader Verbinder 598">
              <a:extLst>
                <a:ext uri="{FF2B5EF4-FFF2-40B4-BE49-F238E27FC236}">
                  <a16:creationId xmlns:a16="http://schemas.microsoft.com/office/drawing/2014/main" id="{ACA7A751-9E39-45E6-ADE5-3BBE0DC6E16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0" name="Gruppieren 599">
            <a:extLst>
              <a:ext uri="{FF2B5EF4-FFF2-40B4-BE49-F238E27FC236}">
                <a16:creationId xmlns:a16="http://schemas.microsoft.com/office/drawing/2014/main" id="{AF903F91-95F5-47DC-87AF-269496C0F3B3}"/>
              </a:ext>
            </a:extLst>
          </p:cNvPr>
          <p:cNvGrpSpPr/>
          <p:nvPr/>
        </p:nvGrpSpPr>
        <p:grpSpPr>
          <a:xfrm>
            <a:off x="9678556" y="4070817"/>
            <a:ext cx="55287" cy="55287"/>
            <a:chOff x="10960956" y="2576282"/>
            <a:chExt cx="55287" cy="55287"/>
          </a:xfrm>
        </p:grpSpPr>
        <p:cxnSp>
          <p:nvCxnSpPr>
            <p:cNvPr id="601" name="Gerader Verbinder 600">
              <a:extLst>
                <a:ext uri="{FF2B5EF4-FFF2-40B4-BE49-F238E27FC236}">
                  <a16:creationId xmlns:a16="http://schemas.microsoft.com/office/drawing/2014/main" id="{16BE7655-7B69-40CA-BEF4-6C123905F3F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2" name="Gerader Verbinder 601">
              <a:extLst>
                <a:ext uri="{FF2B5EF4-FFF2-40B4-BE49-F238E27FC236}">
                  <a16:creationId xmlns:a16="http://schemas.microsoft.com/office/drawing/2014/main" id="{ADB3E1DC-58D1-4D56-B49C-CAD0E1BF442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3" name="Gruppieren 602">
            <a:extLst>
              <a:ext uri="{FF2B5EF4-FFF2-40B4-BE49-F238E27FC236}">
                <a16:creationId xmlns:a16="http://schemas.microsoft.com/office/drawing/2014/main" id="{EAF760BB-A1DB-411E-942D-76054FEA831C}"/>
              </a:ext>
            </a:extLst>
          </p:cNvPr>
          <p:cNvGrpSpPr/>
          <p:nvPr/>
        </p:nvGrpSpPr>
        <p:grpSpPr>
          <a:xfrm>
            <a:off x="9690977" y="4072586"/>
            <a:ext cx="55287" cy="55287"/>
            <a:chOff x="10960956" y="2576282"/>
            <a:chExt cx="55287" cy="55287"/>
          </a:xfrm>
        </p:grpSpPr>
        <p:cxnSp>
          <p:nvCxnSpPr>
            <p:cNvPr id="604" name="Gerader Verbinder 603">
              <a:extLst>
                <a:ext uri="{FF2B5EF4-FFF2-40B4-BE49-F238E27FC236}">
                  <a16:creationId xmlns:a16="http://schemas.microsoft.com/office/drawing/2014/main" id="{15C4D634-97AD-4DF9-941E-8601C1ABAE7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5" name="Gerader Verbinder 604">
              <a:extLst>
                <a:ext uri="{FF2B5EF4-FFF2-40B4-BE49-F238E27FC236}">
                  <a16:creationId xmlns:a16="http://schemas.microsoft.com/office/drawing/2014/main" id="{59EDC935-010C-4047-A481-154286046B39}"/>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6" name="Gruppieren 605">
            <a:extLst>
              <a:ext uri="{FF2B5EF4-FFF2-40B4-BE49-F238E27FC236}">
                <a16:creationId xmlns:a16="http://schemas.microsoft.com/office/drawing/2014/main" id="{722E6DFF-6203-41FC-B42F-F8A855F31A77}"/>
              </a:ext>
            </a:extLst>
          </p:cNvPr>
          <p:cNvGrpSpPr/>
          <p:nvPr/>
        </p:nvGrpSpPr>
        <p:grpSpPr>
          <a:xfrm>
            <a:off x="9699271" y="4073101"/>
            <a:ext cx="55287" cy="55287"/>
            <a:chOff x="10960956" y="2576282"/>
            <a:chExt cx="55287" cy="55287"/>
          </a:xfrm>
        </p:grpSpPr>
        <p:cxnSp>
          <p:nvCxnSpPr>
            <p:cNvPr id="607" name="Gerader Verbinder 606">
              <a:extLst>
                <a:ext uri="{FF2B5EF4-FFF2-40B4-BE49-F238E27FC236}">
                  <a16:creationId xmlns:a16="http://schemas.microsoft.com/office/drawing/2014/main" id="{A8AD8955-D266-4672-981C-DC4BD30EABF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8" name="Gerader Verbinder 607">
              <a:extLst>
                <a:ext uri="{FF2B5EF4-FFF2-40B4-BE49-F238E27FC236}">
                  <a16:creationId xmlns:a16="http://schemas.microsoft.com/office/drawing/2014/main" id="{7FBE764F-868C-41BF-AC9C-6D6A51CA121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09" name="Gruppieren 608">
            <a:extLst>
              <a:ext uri="{FF2B5EF4-FFF2-40B4-BE49-F238E27FC236}">
                <a16:creationId xmlns:a16="http://schemas.microsoft.com/office/drawing/2014/main" id="{46473367-1398-48DA-90EF-D96E4B3D3FB0}"/>
              </a:ext>
            </a:extLst>
          </p:cNvPr>
          <p:cNvGrpSpPr/>
          <p:nvPr/>
        </p:nvGrpSpPr>
        <p:grpSpPr>
          <a:xfrm>
            <a:off x="9719740" y="4071519"/>
            <a:ext cx="55287" cy="55287"/>
            <a:chOff x="10960956" y="2576282"/>
            <a:chExt cx="55287" cy="55287"/>
          </a:xfrm>
        </p:grpSpPr>
        <p:cxnSp>
          <p:nvCxnSpPr>
            <p:cNvPr id="610" name="Gerader Verbinder 609">
              <a:extLst>
                <a:ext uri="{FF2B5EF4-FFF2-40B4-BE49-F238E27FC236}">
                  <a16:creationId xmlns:a16="http://schemas.microsoft.com/office/drawing/2014/main" id="{10A22F98-41E1-42BE-8885-C0978DE19633}"/>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1" name="Gerader Verbinder 610">
              <a:extLst>
                <a:ext uri="{FF2B5EF4-FFF2-40B4-BE49-F238E27FC236}">
                  <a16:creationId xmlns:a16="http://schemas.microsoft.com/office/drawing/2014/main" id="{A7614704-84EE-4524-ACC5-5090B059DC2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2" name="Gruppieren 611">
            <a:extLst>
              <a:ext uri="{FF2B5EF4-FFF2-40B4-BE49-F238E27FC236}">
                <a16:creationId xmlns:a16="http://schemas.microsoft.com/office/drawing/2014/main" id="{D4F475C9-2624-47C5-8A4B-1622B8234B33}"/>
              </a:ext>
            </a:extLst>
          </p:cNvPr>
          <p:cNvGrpSpPr/>
          <p:nvPr/>
        </p:nvGrpSpPr>
        <p:grpSpPr>
          <a:xfrm>
            <a:off x="9731678" y="4071555"/>
            <a:ext cx="55287" cy="55287"/>
            <a:chOff x="10960956" y="2576282"/>
            <a:chExt cx="55287" cy="55287"/>
          </a:xfrm>
        </p:grpSpPr>
        <p:cxnSp>
          <p:nvCxnSpPr>
            <p:cNvPr id="613" name="Gerader Verbinder 612">
              <a:extLst>
                <a:ext uri="{FF2B5EF4-FFF2-40B4-BE49-F238E27FC236}">
                  <a16:creationId xmlns:a16="http://schemas.microsoft.com/office/drawing/2014/main" id="{24CB808A-7B41-4575-869C-DF469BDF93F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4" name="Gerader Verbinder 613">
              <a:extLst>
                <a:ext uri="{FF2B5EF4-FFF2-40B4-BE49-F238E27FC236}">
                  <a16:creationId xmlns:a16="http://schemas.microsoft.com/office/drawing/2014/main" id="{02627DAF-F7F8-451A-877F-BBA67D067A3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5" name="Gruppieren 614">
            <a:extLst>
              <a:ext uri="{FF2B5EF4-FFF2-40B4-BE49-F238E27FC236}">
                <a16:creationId xmlns:a16="http://schemas.microsoft.com/office/drawing/2014/main" id="{56450C81-35E4-4450-8D1D-0773340B397E}"/>
              </a:ext>
            </a:extLst>
          </p:cNvPr>
          <p:cNvGrpSpPr/>
          <p:nvPr/>
        </p:nvGrpSpPr>
        <p:grpSpPr>
          <a:xfrm>
            <a:off x="9742242" y="4072556"/>
            <a:ext cx="55287" cy="55287"/>
            <a:chOff x="10960956" y="2576282"/>
            <a:chExt cx="55287" cy="55287"/>
          </a:xfrm>
        </p:grpSpPr>
        <p:cxnSp>
          <p:nvCxnSpPr>
            <p:cNvPr id="616" name="Gerader Verbinder 615">
              <a:extLst>
                <a:ext uri="{FF2B5EF4-FFF2-40B4-BE49-F238E27FC236}">
                  <a16:creationId xmlns:a16="http://schemas.microsoft.com/office/drawing/2014/main" id="{A6B4529B-D6D9-4F87-93AF-6887CEF656DE}"/>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7" name="Gerader Verbinder 616">
              <a:extLst>
                <a:ext uri="{FF2B5EF4-FFF2-40B4-BE49-F238E27FC236}">
                  <a16:creationId xmlns:a16="http://schemas.microsoft.com/office/drawing/2014/main" id="{566609F8-6D67-4053-AF25-78078F6C66C6}"/>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8" name="Gruppieren 617">
            <a:extLst>
              <a:ext uri="{FF2B5EF4-FFF2-40B4-BE49-F238E27FC236}">
                <a16:creationId xmlns:a16="http://schemas.microsoft.com/office/drawing/2014/main" id="{9E2AD25D-4F2B-44E7-A95A-CE45443CF87C}"/>
              </a:ext>
            </a:extLst>
          </p:cNvPr>
          <p:cNvGrpSpPr/>
          <p:nvPr/>
        </p:nvGrpSpPr>
        <p:grpSpPr>
          <a:xfrm>
            <a:off x="9761977" y="4071547"/>
            <a:ext cx="55287" cy="55287"/>
            <a:chOff x="10960956" y="2576282"/>
            <a:chExt cx="55287" cy="55287"/>
          </a:xfrm>
        </p:grpSpPr>
        <p:cxnSp>
          <p:nvCxnSpPr>
            <p:cNvPr id="619" name="Gerader Verbinder 618">
              <a:extLst>
                <a:ext uri="{FF2B5EF4-FFF2-40B4-BE49-F238E27FC236}">
                  <a16:creationId xmlns:a16="http://schemas.microsoft.com/office/drawing/2014/main" id="{057B0D4E-F45F-4E37-A598-640856BA854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0" name="Gerader Verbinder 619">
              <a:extLst>
                <a:ext uri="{FF2B5EF4-FFF2-40B4-BE49-F238E27FC236}">
                  <a16:creationId xmlns:a16="http://schemas.microsoft.com/office/drawing/2014/main" id="{5D25CE19-66E8-4A76-9332-E54E9DD76F94}"/>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1" name="Gruppieren 620">
            <a:extLst>
              <a:ext uri="{FF2B5EF4-FFF2-40B4-BE49-F238E27FC236}">
                <a16:creationId xmlns:a16="http://schemas.microsoft.com/office/drawing/2014/main" id="{E27416FB-85CD-445B-A990-6094F49325A1}"/>
              </a:ext>
            </a:extLst>
          </p:cNvPr>
          <p:cNvGrpSpPr/>
          <p:nvPr/>
        </p:nvGrpSpPr>
        <p:grpSpPr>
          <a:xfrm>
            <a:off x="9776108" y="4071583"/>
            <a:ext cx="55287" cy="55287"/>
            <a:chOff x="10960956" y="2576282"/>
            <a:chExt cx="55287" cy="55287"/>
          </a:xfrm>
        </p:grpSpPr>
        <p:cxnSp>
          <p:nvCxnSpPr>
            <p:cNvPr id="622" name="Gerader Verbinder 621">
              <a:extLst>
                <a:ext uri="{FF2B5EF4-FFF2-40B4-BE49-F238E27FC236}">
                  <a16:creationId xmlns:a16="http://schemas.microsoft.com/office/drawing/2014/main" id="{819BC1D9-67CE-41ED-B57A-DE1805EC4B7F}"/>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3" name="Gerader Verbinder 622">
              <a:extLst>
                <a:ext uri="{FF2B5EF4-FFF2-40B4-BE49-F238E27FC236}">
                  <a16:creationId xmlns:a16="http://schemas.microsoft.com/office/drawing/2014/main" id="{681A146D-2542-4EB7-9741-C1C4CC2AFB68}"/>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4" name="Gruppieren 623">
            <a:extLst>
              <a:ext uri="{FF2B5EF4-FFF2-40B4-BE49-F238E27FC236}">
                <a16:creationId xmlns:a16="http://schemas.microsoft.com/office/drawing/2014/main" id="{942938F5-CA84-4DDC-969F-2118A33AC137}"/>
              </a:ext>
            </a:extLst>
          </p:cNvPr>
          <p:cNvGrpSpPr/>
          <p:nvPr/>
        </p:nvGrpSpPr>
        <p:grpSpPr>
          <a:xfrm>
            <a:off x="11409386" y="4068928"/>
            <a:ext cx="55287" cy="55287"/>
            <a:chOff x="10960956" y="2576282"/>
            <a:chExt cx="55287" cy="55287"/>
          </a:xfrm>
        </p:grpSpPr>
        <p:cxnSp>
          <p:nvCxnSpPr>
            <p:cNvPr id="625" name="Gerader Verbinder 624">
              <a:extLst>
                <a:ext uri="{FF2B5EF4-FFF2-40B4-BE49-F238E27FC236}">
                  <a16:creationId xmlns:a16="http://schemas.microsoft.com/office/drawing/2014/main" id="{14BFDE8D-D12A-4FF4-93CE-2FE9FD5E75AF}"/>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6" name="Gerader Verbinder 625">
              <a:extLst>
                <a:ext uri="{FF2B5EF4-FFF2-40B4-BE49-F238E27FC236}">
                  <a16:creationId xmlns:a16="http://schemas.microsoft.com/office/drawing/2014/main" id="{1AE51E99-A908-4854-8A5C-B59C6DAE811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7" name="Gruppieren 626">
            <a:extLst>
              <a:ext uri="{FF2B5EF4-FFF2-40B4-BE49-F238E27FC236}">
                <a16:creationId xmlns:a16="http://schemas.microsoft.com/office/drawing/2014/main" id="{1A33C6FC-09E6-42F8-8916-D06AEB26DE98}"/>
              </a:ext>
            </a:extLst>
          </p:cNvPr>
          <p:cNvGrpSpPr/>
          <p:nvPr/>
        </p:nvGrpSpPr>
        <p:grpSpPr>
          <a:xfrm>
            <a:off x="11382720" y="4067937"/>
            <a:ext cx="55287" cy="55287"/>
            <a:chOff x="10960956" y="2576282"/>
            <a:chExt cx="55287" cy="55287"/>
          </a:xfrm>
        </p:grpSpPr>
        <p:cxnSp>
          <p:nvCxnSpPr>
            <p:cNvPr id="628" name="Gerader Verbinder 627">
              <a:extLst>
                <a:ext uri="{FF2B5EF4-FFF2-40B4-BE49-F238E27FC236}">
                  <a16:creationId xmlns:a16="http://schemas.microsoft.com/office/drawing/2014/main" id="{2A566EC1-2291-4286-B6C2-9D66A4815A5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9" name="Gerader Verbinder 628">
              <a:extLst>
                <a:ext uri="{FF2B5EF4-FFF2-40B4-BE49-F238E27FC236}">
                  <a16:creationId xmlns:a16="http://schemas.microsoft.com/office/drawing/2014/main" id="{A78400DB-987A-4387-8370-C30E94578CE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0" name="Gruppieren 629">
            <a:extLst>
              <a:ext uri="{FF2B5EF4-FFF2-40B4-BE49-F238E27FC236}">
                <a16:creationId xmlns:a16="http://schemas.microsoft.com/office/drawing/2014/main" id="{FA5FBF6C-8728-4C83-88E2-896BA001D2E9}"/>
              </a:ext>
            </a:extLst>
          </p:cNvPr>
          <p:cNvGrpSpPr/>
          <p:nvPr/>
        </p:nvGrpSpPr>
        <p:grpSpPr>
          <a:xfrm>
            <a:off x="11321156" y="4067937"/>
            <a:ext cx="55287" cy="55287"/>
            <a:chOff x="10960956" y="2576282"/>
            <a:chExt cx="55287" cy="55287"/>
          </a:xfrm>
        </p:grpSpPr>
        <p:cxnSp>
          <p:nvCxnSpPr>
            <p:cNvPr id="631" name="Gerader Verbinder 630">
              <a:extLst>
                <a:ext uri="{FF2B5EF4-FFF2-40B4-BE49-F238E27FC236}">
                  <a16:creationId xmlns:a16="http://schemas.microsoft.com/office/drawing/2014/main" id="{3C692BE2-E0E8-4CD5-A51E-93FC25AA62E3}"/>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2" name="Gerader Verbinder 631">
              <a:extLst>
                <a:ext uri="{FF2B5EF4-FFF2-40B4-BE49-F238E27FC236}">
                  <a16:creationId xmlns:a16="http://schemas.microsoft.com/office/drawing/2014/main" id="{9257935A-8B08-477C-B7CC-F4650AF9AC5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3" name="Gruppieren 632">
            <a:extLst>
              <a:ext uri="{FF2B5EF4-FFF2-40B4-BE49-F238E27FC236}">
                <a16:creationId xmlns:a16="http://schemas.microsoft.com/office/drawing/2014/main" id="{221357AA-282B-41B0-9931-60E0122E5750}"/>
              </a:ext>
            </a:extLst>
          </p:cNvPr>
          <p:cNvGrpSpPr/>
          <p:nvPr/>
        </p:nvGrpSpPr>
        <p:grpSpPr>
          <a:xfrm>
            <a:off x="10530710" y="4067937"/>
            <a:ext cx="55287" cy="55287"/>
            <a:chOff x="10960956" y="2576282"/>
            <a:chExt cx="55287" cy="55287"/>
          </a:xfrm>
        </p:grpSpPr>
        <p:cxnSp>
          <p:nvCxnSpPr>
            <p:cNvPr id="634" name="Gerader Verbinder 633">
              <a:extLst>
                <a:ext uri="{FF2B5EF4-FFF2-40B4-BE49-F238E27FC236}">
                  <a16:creationId xmlns:a16="http://schemas.microsoft.com/office/drawing/2014/main" id="{93F471F3-3BA3-4272-9700-36587AB2FA9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5" name="Gerader Verbinder 634">
              <a:extLst>
                <a:ext uri="{FF2B5EF4-FFF2-40B4-BE49-F238E27FC236}">
                  <a16:creationId xmlns:a16="http://schemas.microsoft.com/office/drawing/2014/main" id="{DA9F17E1-178B-4B2A-8782-CCF3B5184A5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6" name="Gruppieren 635">
            <a:extLst>
              <a:ext uri="{FF2B5EF4-FFF2-40B4-BE49-F238E27FC236}">
                <a16:creationId xmlns:a16="http://schemas.microsoft.com/office/drawing/2014/main" id="{87DA38BB-5AB3-4D68-8983-C389265C37AB}"/>
              </a:ext>
            </a:extLst>
          </p:cNvPr>
          <p:cNvGrpSpPr/>
          <p:nvPr/>
        </p:nvGrpSpPr>
        <p:grpSpPr>
          <a:xfrm>
            <a:off x="10494909" y="4067937"/>
            <a:ext cx="55287" cy="55287"/>
            <a:chOff x="10960956" y="2576282"/>
            <a:chExt cx="55287" cy="55287"/>
          </a:xfrm>
        </p:grpSpPr>
        <p:cxnSp>
          <p:nvCxnSpPr>
            <p:cNvPr id="637" name="Gerader Verbinder 636">
              <a:extLst>
                <a:ext uri="{FF2B5EF4-FFF2-40B4-BE49-F238E27FC236}">
                  <a16:creationId xmlns:a16="http://schemas.microsoft.com/office/drawing/2014/main" id="{C5C57030-FEBD-4806-8C84-1598931B0A8D}"/>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8" name="Gerader Verbinder 637">
              <a:extLst>
                <a:ext uri="{FF2B5EF4-FFF2-40B4-BE49-F238E27FC236}">
                  <a16:creationId xmlns:a16="http://schemas.microsoft.com/office/drawing/2014/main" id="{30751DC8-1D19-4CA4-A84E-9458E498FEAD}"/>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9" name="Gruppieren 638">
            <a:extLst>
              <a:ext uri="{FF2B5EF4-FFF2-40B4-BE49-F238E27FC236}">
                <a16:creationId xmlns:a16="http://schemas.microsoft.com/office/drawing/2014/main" id="{6FA43A97-52B7-45E7-AC63-201B3343D466}"/>
              </a:ext>
            </a:extLst>
          </p:cNvPr>
          <p:cNvGrpSpPr/>
          <p:nvPr/>
        </p:nvGrpSpPr>
        <p:grpSpPr>
          <a:xfrm>
            <a:off x="10311449" y="4070301"/>
            <a:ext cx="55287" cy="55287"/>
            <a:chOff x="10960956" y="2576282"/>
            <a:chExt cx="55287" cy="55287"/>
          </a:xfrm>
        </p:grpSpPr>
        <p:cxnSp>
          <p:nvCxnSpPr>
            <p:cNvPr id="640" name="Gerader Verbinder 639">
              <a:extLst>
                <a:ext uri="{FF2B5EF4-FFF2-40B4-BE49-F238E27FC236}">
                  <a16:creationId xmlns:a16="http://schemas.microsoft.com/office/drawing/2014/main" id="{80495F4A-D598-4D17-8C55-500355FD1AC2}"/>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1" name="Gerader Verbinder 640">
              <a:extLst>
                <a:ext uri="{FF2B5EF4-FFF2-40B4-BE49-F238E27FC236}">
                  <a16:creationId xmlns:a16="http://schemas.microsoft.com/office/drawing/2014/main" id="{F0673B99-910E-4D6B-A769-9FC365888A29}"/>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2" name="Gruppieren 641">
            <a:extLst>
              <a:ext uri="{FF2B5EF4-FFF2-40B4-BE49-F238E27FC236}">
                <a16:creationId xmlns:a16="http://schemas.microsoft.com/office/drawing/2014/main" id="{517E15B5-D8BF-4C80-AF3B-DD078E0B0565}"/>
              </a:ext>
            </a:extLst>
          </p:cNvPr>
          <p:cNvGrpSpPr/>
          <p:nvPr/>
        </p:nvGrpSpPr>
        <p:grpSpPr>
          <a:xfrm>
            <a:off x="10292861" y="4070205"/>
            <a:ext cx="55287" cy="55287"/>
            <a:chOff x="10960956" y="2576282"/>
            <a:chExt cx="55287" cy="55287"/>
          </a:xfrm>
        </p:grpSpPr>
        <p:cxnSp>
          <p:nvCxnSpPr>
            <p:cNvPr id="643" name="Gerader Verbinder 642">
              <a:extLst>
                <a:ext uri="{FF2B5EF4-FFF2-40B4-BE49-F238E27FC236}">
                  <a16:creationId xmlns:a16="http://schemas.microsoft.com/office/drawing/2014/main" id="{66737135-9C4D-4AA7-B889-58AB28D8CE92}"/>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4" name="Gerader Verbinder 643">
              <a:extLst>
                <a:ext uri="{FF2B5EF4-FFF2-40B4-BE49-F238E27FC236}">
                  <a16:creationId xmlns:a16="http://schemas.microsoft.com/office/drawing/2014/main" id="{41A3F49A-FCBE-469B-AB94-A69FF1B02D2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5" name="Gruppieren 644">
            <a:extLst>
              <a:ext uri="{FF2B5EF4-FFF2-40B4-BE49-F238E27FC236}">
                <a16:creationId xmlns:a16="http://schemas.microsoft.com/office/drawing/2014/main" id="{42E9CCAD-A09E-4079-9EA6-2E3852DB4BB7}"/>
              </a:ext>
            </a:extLst>
          </p:cNvPr>
          <p:cNvGrpSpPr/>
          <p:nvPr/>
        </p:nvGrpSpPr>
        <p:grpSpPr>
          <a:xfrm>
            <a:off x="10258812" y="4070301"/>
            <a:ext cx="55287" cy="55287"/>
            <a:chOff x="10960956" y="2576282"/>
            <a:chExt cx="55287" cy="55287"/>
          </a:xfrm>
        </p:grpSpPr>
        <p:cxnSp>
          <p:nvCxnSpPr>
            <p:cNvPr id="646" name="Gerader Verbinder 645">
              <a:extLst>
                <a:ext uri="{FF2B5EF4-FFF2-40B4-BE49-F238E27FC236}">
                  <a16:creationId xmlns:a16="http://schemas.microsoft.com/office/drawing/2014/main" id="{79A63E50-59E6-41F0-9AF4-78D22E8977D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Gerader Verbinder 646">
              <a:extLst>
                <a:ext uri="{FF2B5EF4-FFF2-40B4-BE49-F238E27FC236}">
                  <a16:creationId xmlns:a16="http://schemas.microsoft.com/office/drawing/2014/main" id="{ECFAB9E2-971E-4843-B8A9-F374DEEAC4AD}"/>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8" name="Gruppieren 647">
            <a:extLst>
              <a:ext uri="{FF2B5EF4-FFF2-40B4-BE49-F238E27FC236}">
                <a16:creationId xmlns:a16="http://schemas.microsoft.com/office/drawing/2014/main" id="{18D11B8D-78E8-4845-A4A1-A68E59CCBC52}"/>
              </a:ext>
            </a:extLst>
          </p:cNvPr>
          <p:cNvGrpSpPr/>
          <p:nvPr/>
        </p:nvGrpSpPr>
        <p:grpSpPr>
          <a:xfrm>
            <a:off x="10240485" y="4069992"/>
            <a:ext cx="55287" cy="55287"/>
            <a:chOff x="10960956" y="2576282"/>
            <a:chExt cx="55287" cy="55287"/>
          </a:xfrm>
        </p:grpSpPr>
        <p:cxnSp>
          <p:nvCxnSpPr>
            <p:cNvPr id="649" name="Gerader Verbinder 648">
              <a:extLst>
                <a:ext uri="{FF2B5EF4-FFF2-40B4-BE49-F238E27FC236}">
                  <a16:creationId xmlns:a16="http://schemas.microsoft.com/office/drawing/2014/main" id="{9C22144C-AEE0-4585-B806-719B8C0A446F}"/>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0" name="Gerader Verbinder 649">
              <a:extLst>
                <a:ext uri="{FF2B5EF4-FFF2-40B4-BE49-F238E27FC236}">
                  <a16:creationId xmlns:a16="http://schemas.microsoft.com/office/drawing/2014/main" id="{8C474F72-27FB-4195-B89E-B12FF925F20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1" name="Gruppieren 650">
            <a:extLst>
              <a:ext uri="{FF2B5EF4-FFF2-40B4-BE49-F238E27FC236}">
                <a16:creationId xmlns:a16="http://schemas.microsoft.com/office/drawing/2014/main" id="{70ACB53C-0089-4F19-B1AE-7829041AD1A7}"/>
              </a:ext>
            </a:extLst>
          </p:cNvPr>
          <p:cNvGrpSpPr/>
          <p:nvPr/>
        </p:nvGrpSpPr>
        <p:grpSpPr>
          <a:xfrm>
            <a:off x="10225632" y="4072040"/>
            <a:ext cx="55287" cy="55287"/>
            <a:chOff x="10960956" y="2576282"/>
            <a:chExt cx="55287" cy="55287"/>
          </a:xfrm>
        </p:grpSpPr>
        <p:cxnSp>
          <p:nvCxnSpPr>
            <p:cNvPr id="652" name="Gerader Verbinder 651">
              <a:extLst>
                <a:ext uri="{FF2B5EF4-FFF2-40B4-BE49-F238E27FC236}">
                  <a16:creationId xmlns:a16="http://schemas.microsoft.com/office/drawing/2014/main" id="{106DC821-8459-4606-91C8-F15CBFC7DBED}"/>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Gerader Verbinder 652">
              <a:extLst>
                <a:ext uri="{FF2B5EF4-FFF2-40B4-BE49-F238E27FC236}">
                  <a16:creationId xmlns:a16="http://schemas.microsoft.com/office/drawing/2014/main" id="{847CB5EB-355C-450E-B3EB-7C3EC88F662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4" name="Gruppieren 653">
            <a:extLst>
              <a:ext uri="{FF2B5EF4-FFF2-40B4-BE49-F238E27FC236}">
                <a16:creationId xmlns:a16="http://schemas.microsoft.com/office/drawing/2014/main" id="{D8FA890D-0953-4877-AA3D-A4B24E2E8B96}"/>
              </a:ext>
            </a:extLst>
          </p:cNvPr>
          <p:cNvGrpSpPr/>
          <p:nvPr/>
        </p:nvGrpSpPr>
        <p:grpSpPr>
          <a:xfrm>
            <a:off x="10206714" y="4069966"/>
            <a:ext cx="55287" cy="55287"/>
            <a:chOff x="10960956" y="2576282"/>
            <a:chExt cx="55287" cy="55287"/>
          </a:xfrm>
        </p:grpSpPr>
        <p:cxnSp>
          <p:nvCxnSpPr>
            <p:cNvPr id="655" name="Gerader Verbinder 654">
              <a:extLst>
                <a:ext uri="{FF2B5EF4-FFF2-40B4-BE49-F238E27FC236}">
                  <a16:creationId xmlns:a16="http://schemas.microsoft.com/office/drawing/2014/main" id="{BB266155-5043-4708-9656-2E250819D702}"/>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6" name="Gerader Verbinder 655">
              <a:extLst>
                <a:ext uri="{FF2B5EF4-FFF2-40B4-BE49-F238E27FC236}">
                  <a16:creationId xmlns:a16="http://schemas.microsoft.com/office/drawing/2014/main" id="{65B7A17D-6593-4105-97DD-682C30C0DA53}"/>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7" name="Gruppieren 656">
            <a:extLst>
              <a:ext uri="{FF2B5EF4-FFF2-40B4-BE49-F238E27FC236}">
                <a16:creationId xmlns:a16="http://schemas.microsoft.com/office/drawing/2014/main" id="{BC8CBAE8-A153-4ACC-B345-7D1D22118E51}"/>
              </a:ext>
            </a:extLst>
          </p:cNvPr>
          <p:cNvGrpSpPr/>
          <p:nvPr/>
        </p:nvGrpSpPr>
        <p:grpSpPr>
          <a:xfrm>
            <a:off x="10178793" y="4072586"/>
            <a:ext cx="55287" cy="55287"/>
            <a:chOff x="10960956" y="2576282"/>
            <a:chExt cx="55287" cy="55287"/>
          </a:xfrm>
        </p:grpSpPr>
        <p:cxnSp>
          <p:nvCxnSpPr>
            <p:cNvPr id="658" name="Gerader Verbinder 657">
              <a:extLst>
                <a:ext uri="{FF2B5EF4-FFF2-40B4-BE49-F238E27FC236}">
                  <a16:creationId xmlns:a16="http://schemas.microsoft.com/office/drawing/2014/main" id="{FEDF9B9A-606B-4B0F-9E2C-9F966D099EB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9" name="Gerader Verbinder 658">
              <a:extLst>
                <a:ext uri="{FF2B5EF4-FFF2-40B4-BE49-F238E27FC236}">
                  <a16:creationId xmlns:a16="http://schemas.microsoft.com/office/drawing/2014/main" id="{174F0C6A-F9EB-4CA1-85BC-3A66483D9E5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0" name="Gruppieren 659">
            <a:extLst>
              <a:ext uri="{FF2B5EF4-FFF2-40B4-BE49-F238E27FC236}">
                <a16:creationId xmlns:a16="http://schemas.microsoft.com/office/drawing/2014/main" id="{C078CFA6-64EC-474F-8895-87D2E16EBEE4}"/>
              </a:ext>
            </a:extLst>
          </p:cNvPr>
          <p:cNvGrpSpPr/>
          <p:nvPr/>
        </p:nvGrpSpPr>
        <p:grpSpPr>
          <a:xfrm>
            <a:off x="10147510" y="4069258"/>
            <a:ext cx="55287" cy="55287"/>
            <a:chOff x="10960956" y="2576282"/>
            <a:chExt cx="55287" cy="55287"/>
          </a:xfrm>
        </p:grpSpPr>
        <p:cxnSp>
          <p:nvCxnSpPr>
            <p:cNvPr id="661" name="Gerader Verbinder 660">
              <a:extLst>
                <a:ext uri="{FF2B5EF4-FFF2-40B4-BE49-F238E27FC236}">
                  <a16:creationId xmlns:a16="http://schemas.microsoft.com/office/drawing/2014/main" id="{EB7352F0-BE99-45BC-99DF-FF6BF73D172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2" name="Gerader Verbinder 661">
              <a:extLst>
                <a:ext uri="{FF2B5EF4-FFF2-40B4-BE49-F238E27FC236}">
                  <a16:creationId xmlns:a16="http://schemas.microsoft.com/office/drawing/2014/main" id="{A57401F6-B951-45FD-8F06-CE57C600E64E}"/>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3" name="Gruppieren 662">
            <a:extLst>
              <a:ext uri="{FF2B5EF4-FFF2-40B4-BE49-F238E27FC236}">
                <a16:creationId xmlns:a16="http://schemas.microsoft.com/office/drawing/2014/main" id="{D5C02A6F-ACBB-4DA4-A93E-2B08776F6DC7}"/>
              </a:ext>
            </a:extLst>
          </p:cNvPr>
          <p:cNvGrpSpPr/>
          <p:nvPr/>
        </p:nvGrpSpPr>
        <p:grpSpPr>
          <a:xfrm>
            <a:off x="10123466" y="4069166"/>
            <a:ext cx="55287" cy="55287"/>
            <a:chOff x="10960956" y="2576282"/>
            <a:chExt cx="55287" cy="55287"/>
          </a:xfrm>
        </p:grpSpPr>
        <p:cxnSp>
          <p:nvCxnSpPr>
            <p:cNvPr id="664" name="Gerader Verbinder 663">
              <a:extLst>
                <a:ext uri="{FF2B5EF4-FFF2-40B4-BE49-F238E27FC236}">
                  <a16:creationId xmlns:a16="http://schemas.microsoft.com/office/drawing/2014/main" id="{274068C7-9CD0-4273-A2D5-9CB212AF80E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5" name="Gerader Verbinder 664">
              <a:extLst>
                <a:ext uri="{FF2B5EF4-FFF2-40B4-BE49-F238E27FC236}">
                  <a16:creationId xmlns:a16="http://schemas.microsoft.com/office/drawing/2014/main" id="{5342C4FD-14CB-433C-B138-EF0D9634C45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6" name="Gruppieren 665">
            <a:extLst>
              <a:ext uri="{FF2B5EF4-FFF2-40B4-BE49-F238E27FC236}">
                <a16:creationId xmlns:a16="http://schemas.microsoft.com/office/drawing/2014/main" id="{FDE0BBA2-5FCA-4A83-84C4-688112C49EF1}"/>
              </a:ext>
            </a:extLst>
          </p:cNvPr>
          <p:cNvGrpSpPr/>
          <p:nvPr/>
        </p:nvGrpSpPr>
        <p:grpSpPr>
          <a:xfrm>
            <a:off x="10097460" y="4069557"/>
            <a:ext cx="55287" cy="55287"/>
            <a:chOff x="10960956" y="2576282"/>
            <a:chExt cx="55287" cy="55287"/>
          </a:xfrm>
        </p:grpSpPr>
        <p:cxnSp>
          <p:nvCxnSpPr>
            <p:cNvPr id="667" name="Gerader Verbinder 666">
              <a:extLst>
                <a:ext uri="{FF2B5EF4-FFF2-40B4-BE49-F238E27FC236}">
                  <a16:creationId xmlns:a16="http://schemas.microsoft.com/office/drawing/2014/main" id="{D9E36D48-725F-406E-AFEE-AD35D1F195F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8" name="Gerader Verbinder 667">
              <a:extLst>
                <a:ext uri="{FF2B5EF4-FFF2-40B4-BE49-F238E27FC236}">
                  <a16:creationId xmlns:a16="http://schemas.microsoft.com/office/drawing/2014/main" id="{0F270750-32F7-4D33-A742-EB91446155AF}"/>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9" name="Gruppieren 668">
            <a:extLst>
              <a:ext uri="{FF2B5EF4-FFF2-40B4-BE49-F238E27FC236}">
                <a16:creationId xmlns:a16="http://schemas.microsoft.com/office/drawing/2014/main" id="{50BC43BF-13B3-4599-A80B-B91A29C4A590}"/>
              </a:ext>
            </a:extLst>
          </p:cNvPr>
          <p:cNvGrpSpPr/>
          <p:nvPr/>
        </p:nvGrpSpPr>
        <p:grpSpPr>
          <a:xfrm>
            <a:off x="10081397" y="4069948"/>
            <a:ext cx="55287" cy="55287"/>
            <a:chOff x="10960956" y="2576282"/>
            <a:chExt cx="55287" cy="55287"/>
          </a:xfrm>
        </p:grpSpPr>
        <p:cxnSp>
          <p:nvCxnSpPr>
            <p:cNvPr id="670" name="Gerader Verbinder 669">
              <a:extLst>
                <a:ext uri="{FF2B5EF4-FFF2-40B4-BE49-F238E27FC236}">
                  <a16:creationId xmlns:a16="http://schemas.microsoft.com/office/drawing/2014/main" id="{F85E9ED2-4E36-46EA-B00E-9EE5A4B89B2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1" name="Gerader Verbinder 670">
              <a:extLst>
                <a:ext uri="{FF2B5EF4-FFF2-40B4-BE49-F238E27FC236}">
                  <a16:creationId xmlns:a16="http://schemas.microsoft.com/office/drawing/2014/main" id="{76D73F66-6569-40CC-8709-FAD9CECC43CE}"/>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2" name="Gruppieren 671">
            <a:extLst>
              <a:ext uri="{FF2B5EF4-FFF2-40B4-BE49-F238E27FC236}">
                <a16:creationId xmlns:a16="http://schemas.microsoft.com/office/drawing/2014/main" id="{81F75290-09AD-4E79-8F6C-E503984A7AE5}"/>
              </a:ext>
            </a:extLst>
          </p:cNvPr>
          <p:cNvGrpSpPr/>
          <p:nvPr/>
        </p:nvGrpSpPr>
        <p:grpSpPr>
          <a:xfrm>
            <a:off x="10064722" y="4069950"/>
            <a:ext cx="55287" cy="55287"/>
            <a:chOff x="10960956" y="2576282"/>
            <a:chExt cx="55287" cy="55287"/>
          </a:xfrm>
        </p:grpSpPr>
        <p:cxnSp>
          <p:nvCxnSpPr>
            <p:cNvPr id="673" name="Gerader Verbinder 672">
              <a:extLst>
                <a:ext uri="{FF2B5EF4-FFF2-40B4-BE49-F238E27FC236}">
                  <a16:creationId xmlns:a16="http://schemas.microsoft.com/office/drawing/2014/main" id="{B5A95ABC-9392-4071-AD7F-620AFDC7EE01}"/>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4" name="Gerader Verbinder 673">
              <a:extLst>
                <a:ext uri="{FF2B5EF4-FFF2-40B4-BE49-F238E27FC236}">
                  <a16:creationId xmlns:a16="http://schemas.microsoft.com/office/drawing/2014/main" id="{C432CBAE-CC6A-4CD5-A4CC-5733729F2DA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5" name="Gruppieren 674">
            <a:extLst>
              <a:ext uri="{FF2B5EF4-FFF2-40B4-BE49-F238E27FC236}">
                <a16:creationId xmlns:a16="http://schemas.microsoft.com/office/drawing/2014/main" id="{A73E37DC-CB36-4D76-96D5-3766E91DE126}"/>
              </a:ext>
            </a:extLst>
          </p:cNvPr>
          <p:cNvGrpSpPr/>
          <p:nvPr/>
        </p:nvGrpSpPr>
        <p:grpSpPr>
          <a:xfrm>
            <a:off x="9799833" y="4070318"/>
            <a:ext cx="55287" cy="55287"/>
            <a:chOff x="10960956" y="2576282"/>
            <a:chExt cx="55287" cy="55287"/>
          </a:xfrm>
        </p:grpSpPr>
        <p:cxnSp>
          <p:nvCxnSpPr>
            <p:cNvPr id="676" name="Gerader Verbinder 675">
              <a:extLst>
                <a:ext uri="{FF2B5EF4-FFF2-40B4-BE49-F238E27FC236}">
                  <a16:creationId xmlns:a16="http://schemas.microsoft.com/office/drawing/2014/main" id="{5899EFA0-D3B1-48D7-8EE2-6B5DE6B4FB0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7" name="Gerader Verbinder 676">
              <a:extLst>
                <a:ext uri="{FF2B5EF4-FFF2-40B4-BE49-F238E27FC236}">
                  <a16:creationId xmlns:a16="http://schemas.microsoft.com/office/drawing/2014/main" id="{E6BDBA54-442B-4B9C-82F4-1D9A7A302B60}"/>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8" name="Gruppieren 677">
            <a:extLst>
              <a:ext uri="{FF2B5EF4-FFF2-40B4-BE49-F238E27FC236}">
                <a16:creationId xmlns:a16="http://schemas.microsoft.com/office/drawing/2014/main" id="{26B5E69F-CF7A-4B27-9242-A09CE06F999E}"/>
              </a:ext>
            </a:extLst>
          </p:cNvPr>
          <p:cNvGrpSpPr/>
          <p:nvPr/>
        </p:nvGrpSpPr>
        <p:grpSpPr>
          <a:xfrm>
            <a:off x="9813901" y="4069166"/>
            <a:ext cx="55287" cy="55287"/>
            <a:chOff x="10960956" y="2576282"/>
            <a:chExt cx="55287" cy="55287"/>
          </a:xfrm>
        </p:grpSpPr>
        <p:cxnSp>
          <p:nvCxnSpPr>
            <p:cNvPr id="679" name="Gerader Verbinder 678">
              <a:extLst>
                <a:ext uri="{FF2B5EF4-FFF2-40B4-BE49-F238E27FC236}">
                  <a16:creationId xmlns:a16="http://schemas.microsoft.com/office/drawing/2014/main" id="{F78FCBD2-172C-470D-98FE-3451E10B30C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0" name="Gerader Verbinder 679">
              <a:extLst>
                <a:ext uri="{FF2B5EF4-FFF2-40B4-BE49-F238E27FC236}">
                  <a16:creationId xmlns:a16="http://schemas.microsoft.com/office/drawing/2014/main" id="{DDC7523E-4DB2-4D8F-9490-14DC6DD06A0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1" name="Gruppieren 680">
            <a:extLst>
              <a:ext uri="{FF2B5EF4-FFF2-40B4-BE49-F238E27FC236}">
                <a16:creationId xmlns:a16="http://schemas.microsoft.com/office/drawing/2014/main" id="{71288985-88C5-4FF7-A300-E5CDA2D1E5B7}"/>
              </a:ext>
            </a:extLst>
          </p:cNvPr>
          <p:cNvGrpSpPr/>
          <p:nvPr/>
        </p:nvGrpSpPr>
        <p:grpSpPr>
          <a:xfrm>
            <a:off x="9832485" y="4070709"/>
            <a:ext cx="55287" cy="55287"/>
            <a:chOff x="10960956" y="2576282"/>
            <a:chExt cx="55287" cy="55287"/>
          </a:xfrm>
        </p:grpSpPr>
        <p:cxnSp>
          <p:nvCxnSpPr>
            <p:cNvPr id="682" name="Gerader Verbinder 681">
              <a:extLst>
                <a:ext uri="{FF2B5EF4-FFF2-40B4-BE49-F238E27FC236}">
                  <a16:creationId xmlns:a16="http://schemas.microsoft.com/office/drawing/2014/main" id="{2E78F95F-8368-4B2B-B07A-217257B0673E}"/>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Gerader Verbinder 682">
              <a:extLst>
                <a:ext uri="{FF2B5EF4-FFF2-40B4-BE49-F238E27FC236}">
                  <a16:creationId xmlns:a16="http://schemas.microsoft.com/office/drawing/2014/main" id="{9DA00AD8-CF11-42AE-86D9-FE978E8D944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4" name="Gruppieren 683">
            <a:extLst>
              <a:ext uri="{FF2B5EF4-FFF2-40B4-BE49-F238E27FC236}">
                <a16:creationId xmlns:a16="http://schemas.microsoft.com/office/drawing/2014/main" id="{3DE07D2F-0155-4FB5-9078-A0CDE1EF9408}"/>
              </a:ext>
            </a:extLst>
          </p:cNvPr>
          <p:cNvGrpSpPr/>
          <p:nvPr/>
        </p:nvGrpSpPr>
        <p:grpSpPr>
          <a:xfrm>
            <a:off x="9844793" y="4069135"/>
            <a:ext cx="55287" cy="55287"/>
            <a:chOff x="10960956" y="2576282"/>
            <a:chExt cx="55287" cy="55287"/>
          </a:xfrm>
        </p:grpSpPr>
        <p:cxnSp>
          <p:nvCxnSpPr>
            <p:cNvPr id="685" name="Gerader Verbinder 684">
              <a:extLst>
                <a:ext uri="{FF2B5EF4-FFF2-40B4-BE49-F238E27FC236}">
                  <a16:creationId xmlns:a16="http://schemas.microsoft.com/office/drawing/2014/main" id="{DC6EE7B1-830E-4E1C-A248-7915633E40F9}"/>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6" name="Gerader Verbinder 685">
              <a:extLst>
                <a:ext uri="{FF2B5EF4-FFF2-40B4-BE49-F238E27FC236}">
                  <a16:creationId xmlns:a16="http://schemas.microsoft.com/office/drawing/2014/main" id="{728B459E-E411-42BF-9EBF-9CF15BD71E8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7" name="Gruppieren 686">
            <a:extLst>
              <a:ext uri="{FF2B5EF4-FFF2-40B4-BE49-F238E27FC236}">
                <a16:creationId xmlns:a16="http://schemas.microsoft.com/office/drawing/2014/main" id="{FF809CA7-66EB-4522-8D56-77925C85EEE2}"/>
              </a:ext>
            </a:extLst>
          </p:cNvPr>
          <p:cNvGrpSpPr/>
          <p:nvPr/>
        </p:nvGrpSpPr>
        <p:grpSpPr>
          <a:xfrm>
            <a:off x="9856810" y="4070061"/>
            <a:ext cx="55287" cy="55287"/>
            <a:chOff x="10960956" y="2576282"/>
            <a:chExt cx="55287" cy="55287"/>
          </a:xfrm>
        </p:grpSpPr>
        <p:cxnSp>
          <p:nvCxnSpPr>
            <p:cNvPr id="688" name="Gerader Verbinder 687">
              <a:extLst>
                <a:ext uri="{FF2B5EF4-FFF2-40B4-BE49-F238E27FC236}">
                  <a16:creationId xmlns:a16="http://schemas.microsoft.com/office/drawing/2014/main" id="{93922AFF-CEEA-48CF-8A9A-2F4886CB480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9" name="Gerader Verbinder 688">
              <a:extLst>
                <a:ext uri="{FF2B5EF4-FFF2-40B4-BE49-F238E27FC236}">
                  <a16:creationId xmlns:a16="http://schemas.microsoft.com/office/drawing/2014/main" id="{E6843147-FCA9-4CD2-8429-D27A23E31A7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0" name="Gruppieren 689">
            <a:extLst>
              <a:ext uri="{FF2B5EF4-FFF2-40B4-BE49-F238E27FC236}">
                <a16:creationId xmlns:a16="http://schemas.microsoft.com/office/drawing/2014/main" id="{3A832CF4-B100-4DBE-8A2B-3793D44037DA}"/>
              </a:ext>
            </a:extLst>
          </p:cNvPr>
          <p:cNvGrpSpPr/>
          <p:nvPr/>
        </p:nvGrpSpPr>
        <p:grpSpPr>
          <a:xfrm>
            <a:off x="9880939" y="4070452"/>
            <a:ext cx="55287" cy="55287"/>
            <a:chOff x="10960956" y="2576282"/>
            <a:chExt cx="55287" cy="55287"/>
          </a:xfrm>
        </p:grpSpPr>
        <p:cxnSp>
          <p:nvCxnSpPr>
            <p:cNvPr id="691" name="Gerader Verbinder 690">
              <a:extLst>
                <a:ext uri="{FF2B5EF4-FFF2-40B4-BE49-F238E27FC236}">
                  <a16:creationId xmlns:a16="http://schemas.microsoft.com/office/drawing/2014/main" id="{A68B173B-6DB3-471E-B4CC-5E803CA24AD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2" name="Gerader Verbinder 691">
              <a:extLst>
                <a:ext uri="{FF2B5EF4-FFF2-40B4-BE49-F238E27FC236}">
                  <a16:creationId xmlns:a16="http://schemas.microsoft.com/office/drawing/2014/main" id="{FC3F24F4-310B-454E-8644-04CF7B2D4A2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uppieren 692">
            <a:extLst>
              <a:ext uri="{FF2B5EF4-FFF2-40B4-BE49-F238E27FC236}">
                <a16:creationId xmlns:a16="http://schemas.microsoft.com/office/drawing/2014/main" id="{95F7E4CF-A3A0-4507-A89E-78F4C1FE96EB}"/>
              </a:ext>
            </a:extLst>
          </p:cNvPr>
          <p:cNvGrpSpPr/>
          <p:nvPr/>
        </p:nvGrpSpPr>
        <p:grpSpPr>
          <a:xfrm>
            <a:off x="9901949" y="4073101"/>
            <a:ext cx="55287" cy="55287"/>
            <a:chOff x="10960956" y="2576282"/>
            <a:chExt cx="55287" cy="55287"/>
          </a:xfrm>
        </p:grpSpPr>
        <p:cxnSp>
          <p:nvCxnSpPr>
            <p:cNvPr id="694" name="Gerader Verbinder 693">
              <a:extLst>
                <a:ext uri="{FF2B5EF4-FFF2-40B4-BE49-F238E27FC236}">
                  <a16:creationId xmlns:a16="http://schemas.microsoft.com/office/drawing/2014/main" id="{37D86144-0863-4D85-99B7-591A2B6FD4C6}"/>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5" name="Gerader Verbinder 694">
              <a:extLst>
                <a:ext uri="{FF2B5EF4-FFF2-40B4-BE49-F238E27FC236}">
                  <a16:creationId xmlns:a16="http://schemas.microsoft.com/office/drawing/2014/main" id="{4FB4FAFF-F8F3-4DB1-BB67-46A8F14C660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uppieren 695">
            <a:extLst>
              <a:ext uri="{FF2B5EF4-FFF2-40B4-BE49-F238E27FC236}">
                <a16:creationId xmlns:a16="http://schemas.microsoft.com/office/drawing/2014/main" id="{4EA7FF0D-88A0-4A4F-8818-5F977C777B4C}"/>
              </a:ext>
            </a:extLst>
          </p:cNvPr>
          <p:cNvGrpSpPr/>
          <p:nvPr/>
        </p:nvGrpSpPr>
        <p:grpSpPr>
          <a:xfrm>
            <a:off x="9920387" y="4070709"/>
            <a:ext cx="55287" cy="55287"/>
            <a:chOff x="10960956" y="2576282"/>
            <a:chExt cx="55287" cy="55287"/>
          </a:xfrm>
        </p:grpSpPr>
        <p:cxnSp>
          <p:nvCxnSpPr>
            <p:cNvPr id="697" name="Gerader Verbinder 696">
              <a:extLst>
                <a:ext uri="{FF2B5EF4-FFF2-40B4-BE49-F238E27FC236}">
                  <a16:creationId xmlns:a16="http://schemas.microsoft.com/office/drawing/2014/main" id="{865FF5F1-5CF3-4435-BE8F-FD1FDE740DDA}"/>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8" name="Gerader Verbinder 697">
              <a:extLst>
                <a:ext uri="{FF2B5EF4-FFF2-40B4-BE49-F238E27FC236}">
                  <a16:creationId xmlns:a16="http://schemas.microsoft.com/office/drawing/2014/main" id="{AB4027CD-47AD-4E49-A5A3-4A1FD05FD301}"/>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uppieren 698">
            <a:extLst>
              <a:ext uri="{FF2B5EF4-FFF2-40B4-BE49-F238E27FC236}">
                <a16:creationId xmlns:a16="http://schemas.microsoft.com/office/drawing/2014/main" id="{AE11EF46-FF0E-4FFB-8613-12D8B4B85CF6}"/>
              </a:ext>
            </a:extLst>
          </p:cNvPr>
          <p:cNvGrpSpPr/>
          <p:nvPr/>
        </p:nvGrpSpPr>
        <p:grpSpPr>
          <a:xfrm>
            <a:off x="9939371" y="4070115"/>
            <a:ext cx="55287" cy="55287"/>
            <a:chOff x="10960956" y="2576282"/>
            <a:chExt cx="55287" cy="55287"/>
          </a:xfrm>
        </p:grpSpPr>
        <p:cxnSp>
          <p:nvCxnSpPr>
            <p:cNvPr id="700" name="Gerader Verbinder 699">
              <a:extLst>
                <a:ext uri="{FF2B5EF4-FFF2-40B4-BE49-F238E27FC236}">
                  <a16:creationId xmlns:a16="http://schemas.microsoft.com/office/drawing/2014/main" id="{DC54303A-5C25-4F9B-9D72-D1891EA87CE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Gerader Verbinder 700">
              <a:extLst>
                <a:ext uri="{FF2B5EF4-FFF2-40B4-BE49-F238E27FC236}">
                  <a16:creationId xmlns:a16="http://schemas.microsoft.com/office/drawing/2014/main" id="{FDF0BD0A-38D2-4FCA-B909-8DC648BC4FAD}"/>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2" name="Gruppieren 701">
            <a:extLst>
              <a:ext uri="{FF2B5EF4-FFF2-40B4-BE49-F238E27FC236}">
                <a16:creationId xmlns:a16="http://schemas.microsoft.com/office/drawing/2014/main" id="{89248DD3-BDDF-45B6-A856-7F20D4AFB4E3}"/>
              </a:ext>
            </a:extLst>
          </p:cNvPr>
          <p:cNvGrpSpPr/>
          <p:nvPr/>
        </p:nvGrpSpPr>
        <p:grpSpPr>
          <a:xfrm>
            <a:off x="9962772" y="4070601"/>
            <a:ext cx="55287" cy="55287"/>
            <a:chOff x="10960956" y="2576282"/>
            <a:chExt cx="55287" cy="55287"/>
          </a:xfrm>
        </p:grpSpPr>
        <p:cxnSp>
          <p:nvCxnSpPr>
            <p:cNvPr id="703" name="Gerader Verbinder 702">
              <a:extLst>
                <a:ext uri="{FF2B5EF4-FFF2-40B4-BE49-F238E27FC236}">
                  <a16:creationId xmlns:a16="http://schemas.microsoft.com/office/drawing/2014/main" id="{35FC1888-EBE8-4D0F-969C-0020171E2728}"/>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Gerader Verbinder 703">
              <a:extLst>
                <a:ext uri="{FF2B5EF4-FFF2-40B4-BE49-F238E27FC236}">
                  <a16:creationId xmlns:a16="http://schemas.microsoft.com/office/drawing/2014/main" id="{03A408C8-50EC-4C45-836A-0C890E56AF32}"/>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5" name="Gruppieren 704">
            <a:extLst>
              <a:ext uri="{FF2B5EF4-FFF2-40B4-BE49-F238E27FC236}">
                <a16:creationId xmlns:a16="http://schemas.microsoft.com/office/drawing/2014/main" id="{61DB3BB9-5718-4767-92D9-0B15487B8E22}"/>
              </a:ext>
            </a:extLst>
          </p:cNvPr>
          <p:cNvGrpSpPr/>
          <p:nvPr/>
        </p:nvGrpSpPr>
        <p:grpSpPr>
          <a:xfrm>
            <a:off x="9975034" y="4068458"/>
            <a:ext cx="55287" cy="55287"/>
            <a:chOff x="10960956" y="2576282"/>
            <a:chExt cx="55287" cy="55287"/>
          </a:xfrm>
        </p:grpSpPr>
        <p:cxnSp>
          <p:nvCxnSpPr>
            <p:cNvPr id="706" name="Gerader Verbinder 705">
              <a:extLst>
                <a:ext uri="{FF2B5EF4-FFF2-40B4-BE49-F238E27FC236}">
                  <a16:creationId xmlns:a16="http://schemas.microsoft.com/office/drawing/2014/main" id="{4F18F5F8-F40F-4135-9F5C-A57438F6D9F4}"/>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Gerader Verbinder 706">
              <a:extLst>
                <a:ext uri="{FF2B5EF4-FFF2-40B4-BE49-F238E27FC236}">
                  <a16:creationId xmlns:a16="http://schemas.microsoft.com/office/drawing/2014/main" id="{B03C2663-C110-454A-BF52-B4F17BD4229B}"/>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8" name="Gruppieren 707">
            <a:extLst>
              <a:ext uri="{FF2B5EF4-FFF2-40B4-BE49-F238E27FC236}">
                <a16:creationId xmlns:a16="http://schemas.microsoft.com/office/drawing/2014/main" id="{F8A5086F-57B4-4255-9C04-CA1E643FFAC4}"/>
              </a:ext>
            </a:extLst>
          </p:cNvPr>
          <p:cNvGrpSpPr/>
          <p:nvPr/>
        </p:nvGrpSpPr>
        <p:grpSpPr>
          <a:xfrm>
            <a:off x="9985004" y="4069803"/>
            <a:ext cx="55287" cy="55287"/>
            <a:chOff x="10960956" y="2576282"/>
            <a:chExt cx="55287" cy="55287"/>
          </a:xfrm>
        </p:grpSpPr>
        <p:cxnSp>
          <p:nvCxnSpPr>
            <p:cNvPr id="709" name="Gerader Verbinder 708">
              <a:extLst>
                <a:ext uri="{FF2B5EF4-FFF2-40B4-BE49-F238E27FC236}">
                  <a16:creationId xmlns:a16="http://schemas.microsoft.com/office/drawing/2014/main" id="{041ED843-4A3D-44FB-8422-B3F590ADF2B5}"/>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0" name="Gerader Verbinder 709">
              <a:extLst>
                <a:ext uri="{FF2B5EF4-FFF2-40B4-BE49-F238E27FC236}">
                  <a16:creationId xmlns:a16="http://schemas.microsoft.com/office/drawing/2014/main" id="{41B75322-6DF8-4341-A863-89306D06C37C}"/>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11" name="Gruppieren 710">
            <a:extLst>
              <a:ext uri="{FF2B5EF4-FFF2-40B4-BE49-F238E27FC236}">
                <a16:creationId xmlns:a16="http://schemas.microsoft.com/office/drawing/2014/main" id="{12DBEBA0-B672-4C55-B190-3DF740D99BB2}"/>
              </a:ext>
            </a:extLst>
          </p:cNvPr>
          <p:cNvGrpSpPr/>
          <p:nvPr/>
        </p:nvGrpSpPr>
        <p:grpSpPr>
          <a:xfrm>
            <a:off x="10044845" y="4066214"/>
            <a:ext cx="55287" cy="55287"/>
            <a:chOff x="10960956" y="2576282"/>
            <a:chExt cx="55287" cy="55287"/>
          </a:xfrm>
        </p:grpSpPr>
        <p:cxnSp>
          <p:nvCxnSpPr>
            <p:cNvPr id="712" name="Gerader Verbinder 711">
              <a:extLst>
                <a:ext uri="{FF2B5EF4-FFF2-40B4-BE49-F238E27FC236}">
                  <a16:creationId xmlns:a16="http://schemas.microsoft.com/office/drawing/2014/main" id="{41784BF4-D95F-4166-BB5C-A8A98EF19A7B}"/>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3" name="Gerader Verbinder 712">
              <a:extLst>
                <a:ext uri="{FF2B5EF4-FFF2-40B4-BE49-F238E27FC236}">
                  <a16:creationId xmlns:a16="http://schemas.microsoft.com/office/drawing/2014/main" id="{D2F25ED4-320D-4310-B127-9B28286BA805}"/>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14" name="Gruppieren 713">
            <a:extLst>
              <a:ext uri="{FF2B5EF4-FFF2-40B4-BE49-F238E27FC236}">
                <a16:creationId xmlns:a16="http://schemas.microsoft.com/office/drawing/2014/main" id="{1BC02927-4B95-4E2E-9127-CB45027C4026}"/>
              </a:ext>
            </a:extLst>
          </p:cNvPr>
          <p:cNvGrpSpPr/>
          <p:nvPr/>
        </p:nvGrpSpPr>
        <p:grpSpPr>
          <a:xfrm>
            <a:off x="10000537" y="4070083"/>
            <a:ext cx="55287" cy="55287"/>
            <a:chOff x="10960956" y="2576282"/>
            <a:chExt cx="55287" cy="55287"/>
          </a:xfrm>
        </p:grpSpPr>
        <p:cxnSp>
          <p:nvCxnSpPr>
            <p:cNvPr id="715" name="Gerader Verbinder 714">
              <a:extLst>
                <a:ext uri="{FF2B5EF4-FFF2-40B4-BE49-F238E27FC236}">
                  <a16:creationId xmlns:a16="http://schemas.microsoft.com/office/drawing/2014/main" id="{34EA3A8C-6C6E-4385-8174-56B90C424237}"/>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6" name="Gerader Verbinder 715">
              <a:extLst>
                <a:ext uri="{FF2B5EF4-FFF2-40B4-BE49-F238E27FC236}">
                  <a16:creationId xmlns:a16="http://schemas.microsoft.com/office/drawing/2014/main" id="{10185FF1-556F-47D7-8C2E-1FD4BA89D867}"/>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17" name="Gruppieren 716">
            <a:extLst>
              <a:ext uri="{FF2B5EF4-FFF2-40B4-BE49-F238E27FC236}">
                <a16:creationId xmlns:a16="http://schemas.microsoft.com/office/drawing/2014/main" id="{3C20925F-E1DA-413D-881B-0E867387E1E9}"/>
              </a:ext>
            </a:extLst>
          </p:cNvPr>
          <p:cNvGrpSpPr/>
          <p:nvPr/>
        </p:nvGrpSpPr>
        <p:grpSpPr>
          <a:xfrm>
            <a:off x="10019245" y="4070709"/>
            <a:ext cx="55287" cy="55287"/>
            <a:chOff x="10960956" y="2576282"/>
            <a:chExt cx="55287" cy="55287"/>
          </a:xfrm>
        </p:grpSpPr>
        <p:cxnSp>
          <p:nvCxnSpPr>
            <p:cNvPr id="718" name="Gerader Verbinder 717">
              <a:extLst>
                <a:ext uri="{FF2B5EF4-FFF2-40B4-BE49-F238E27FC236}">
                  <a16:creationId xmlns:a16="http://schemas.microsoft.com/office/drawing/2014/main" id="{AEF67F8D-2DBE-4F84-A0C7-20B2B048A4E0}"/>
                </a:ext>
              </a:extLst>
            </p:cNvPr>
            <p:cNvCxnSpPr>
              <a:cxnSpLocks/>
            </p:cNvCxnSpPr>
            <p:nvPr/>
          </p:nvCxnSpPr>
          <p:spPr>
            <a:xfrm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Gerader Verbinder 718">
              <a:extLst>
                <a:ext uri="{FF2B5EF4-FFF2-40B4-BE49-F238E27FC236}">
                  <a16:creationId xmlns:a16="http://schemas.microsoft.com/office/drawing/2014/main" id="{07C11977-D4AC-40C5-86D1-D11FEEF4F5CA}"/>
                </a:ext>
              </a:extLst>
            </p:cNvPr>
            <p:cNvCxnSpPr>
              <a:cxnSpLocks/>
            </p:cNvCxnSpPr>
            <p:nvPr/>
          </p:nvCxnSpPr>
          <p:spPr>
            <a:xfrm rot="5400000" flipV="1">
              <a:off x="10988600" y="2576282"/>
              <a:ext cx="0" cy="5528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721" name="Tabelle 2">
            <a:extLst>
              <a:ext uri="{FF2B5EF4-FFF2-40B4-BE49-F238E27FC236}">
                <a16:creationId xmlns:a16="http://schemas.microsoft.com/office/drawing/2014/main" id="{38BEF033-3CAF-46BD-A2F8-78DCD410CF01}"/>
              </a:ext>
            </a:extLst>
          </p:cNvPr>
          <p:cNvGraphicFramePr>
            <a:graphicFrameLocks noGrp="1"/>
          </p:cNvGraphicFramePr>
          <p:nvPr>
            <p:extLst>
              <p:ext uri="{D42A27DB-BD31-4B8C-83A1-F6EECF244321}">
                <p14:modId xmlns:p14="http://schemas.microsoft.com/office/powerpoint/2010/main" val="2219366637"/>
              </p:ext>
            </p:extLst>
          </p:nvPr>
        </p:nvGraphicFramePr>
        <p:xfrm>
          <a:off x="5939942" y="5082722"/>
          <a:ext cx="5959960" cy="685800"/>
        </p:xfrm>
        <a:graphic>
          <a:graphicData uri="http://schemas.openxmlformats.org/drawingml/2006/table">
            <a:tbl>
              <a:tblPr firstRow="1" bandRow="1">
                <a:tableStyleId>{5C22544A-7EE6-4342-B048-85BDC9FD1C3A}</a:tableStyleId>
              </a:tblPr>
              <a:tblGrid>
                <a:gridCol w="645850">
                  <a:extLst>
                    <a:ext uri="{9D8B030D-6E8A-4147-A177-3AD203B41FA5}">
                      <a16:colId xmlns:a16="http://schemas.microsoft.com/office/drawing/2014/main" val="1054489388"/>
                    </a:ext>
                  </a:extLst>
                </a:gridCol>
                <a:gridCol w="531411">
                  <a:extLst>
                    <a:ext uri="{9D8B030D-6E8A-4147-A177-3AD203B41FA5}">
                      <a16:colId xmlns:a16="http://schemas.microsoft.com/office/drawing/2014/main" val="3833138039"/>
                    </a:ext>
                  </a:extLst>
                </a:gridCol>
                <a:gridCol w="531411">
                  <a:extLst>
                    <a:ext uri="{9D8B030D-6E8A-4147-A177-3AD203B41FA5}">
                      <a16:colId xmlns:a16="http://schemas.microsoft.com/office/drawing/2014/main" val="2738002899"/>
                    </a:ext>
                  </a:extLst>
                </a:gridCol>
                <a:gridCol w="531411">
                  <a:extLst>
                    <a:ext uri="{9D8B030D-6E8A-4147-A177-3AD203B41FA5}">
                      <a16:colId xmlns:a16="http://schemas.microsoft.com/office/drawing/2014/main" val="2562191021"/>
                    </a:ext>
                  </a:extLst>
                </a:gridCol>
                <a:gridCol w="531411">
                  <a:extLst>
                    <a:ext uri="{9D8B030D-6E8A-4147-A177-3AD203B41FA5}">
                      <a16:colId xmlns:a16="http://schemas.microsoft.com/office/drawing/2014/main" val="3263004682"/>
                    </a:ext>
                  </a:extLst>
                </a:gridCol>
                <a:gridCol w="531411">
                  <a:extLst>
                    <a:ext uri="{9D8B030D-6E8A-4147-A177-3AD203B41FA5}">
                      <a16:colId xmlns:a16="http://schemas.microsoft.com/office/drawing/2014/main" val="4169975629"/>
                    </a:ext>
                  </a:extLst>
                </a:gridCol>
                <a:gridCol w="531411">
                  <a:extLst>
                    <a:ext uri="{9D8B030D-6E8A-4147-A177-3AD203B41FA5}">
                      <a16:colId xmlns:a16="http://schemas.microsoft.com/office/drawing/2014/main" val="2948793185"/>
                    </a:ext>
                  </a:extLst>
                </a:gridCol>
                <a:gridCol w="531411">
                  <a:extLst>
                    <a:ext uri="{9D8B030D-6E8A-4147-A177-3AD203B41FA5}">
                      <a16:colId xmlns:a16="http://schemas.microsoft.com/office/drawing/2014/main" val="1458905184"/>
                    </a:ext>
                  </a:extLst>
                </a:gridCol>
                <a:gridCol w="531411">
                  <a:extLst>
                    <a:ext uri="{9D8B030D-6E8A-4147-A177-3AD203B41FA5}">
                      <a16:colId xmlns:a16="http://schemas.microsoft.com/office/drawing/2014/main" val="4208936768"/>
                    </a:ext>
                  </a:extLst>
                </a:gridCol>
                <a:gridCol w="531411">
                  <a:extLst>
                    <a:ext uri="{9D8B030D-6E8A-4147-A177-3AD203B41FA5}">
                      <a16:colId xmlns:a16="http://schemas.microsoft.com/office/drawing/2014/main" val="3431191960"/>
                    </a:ext>
                  </a:extLst>
                </a:gridCol>
                <a:gridCol w="531411">
                  <a:extLst>
                    <a:ext uri="{9D8B030D-6E8A-4147-A177-3AD203B41FA5}">
                      <a16:colId xmlns:a16="http://schemas.microsoft.com/office/drawing/2014/main" val="2053422862"/>
                    </a:ext>
                  </a:extLst>
                </a:gridCol>
              </a:tblGrid>
              <a:tr h="209874">
                <a:tc gridSpan="11">
                  <a:txBody>
                    <a:bodyPr/>
                    <a:lstStyle/>
                    <a:p>
                      <a:r>
                        <a:rPr lang="de-DE" sz="900" err="1"/>
                        <a:t>Patients</a:t>
                      </a:r>
                      <a:r>
                        <a:rPr lang="de-DE" sz="900"/>
                        <a:t> at Risk</a:t>
                      </a:r>
                    </a:p>
                  </a:txBody>
                  <a:tcPr marL="18000" marR="18000"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900"/>
                    </a:p>
                  </a:txBody>
                  <a:tcPr marL="18000" marR="18000" anchor="ctr"/>
                </a:tc>
                <a:tc hMerge="1">
                  <a:txBody>
                    <a:bodyPr/>
                    <a:lstStyle/>
                    <a:p>
                      <a:endParaRPr lang="de-DE" sz="900"/>
                    </a:p>
                  </a:txBody>
                  <a:tcPr marL="18000" marR="18000" anchor="ctr"/>
                </a:tc>
                <a:tc hMerge="1">
                  <a:txBody>
                    <a:bodyPr/>
                    <a:lstStyle/>
                    <a:p>
                      <a:endParaRPr lang="de-DE" sz="900"/>
                    </a:p>
                  </a:txBody>
                  <a:tcPr marL="18000" marR="18000" anchor="ctr"/>
                </a:tc>
                <a:extLst>
                  <a:ext uri="{0D108BD9-81ED-4DB2-BD59-A6C34878D82A}">
                    <a16:rowId xmlns:a16="http://schemas.microsoft.com/office/drawing/2014/main" val="257991125"/>
                  </a:ext>
                </a:extLst>
              </a:tr>
              <a:tr h="209874">
                <a:tc>
                  <a:txBody>
                    <a:bodyPr/>
                    <a:lstStyle/>
                    <a:p>
                      <a:pPr algn="l"/>
                      <a:r>
                        <a:rPr lang="de-DE" sz="800" b="0">
                          <a:solidFill>
                            <a:schemeClr val="bg1"/>
                          </a:solidFill>
                        </a:rPr>
                        <a:t>Zanubrutinib</a:t>
                      </a:r>
                    </a:p>
                  </a:txBody>
                  <a:tcPr marL="18000" marR="0" anchor="ctr">
                    <a:solidFill>
                      <a:schemeClr val="accent5"/>
                    </a:solidFill>
                  </a:tcPr>
                </a:tc>
                <a:tc>
                  <a:txBody>
                    <a:bodyPr/>
                    <a:lstStyle/>
                    <a:p>
                      <a:pPr algn="ctr"/>
                      <a:r>
                        <a:rPr lang="de-DE" sz="900"/>
                        <a:t>204</a:t>
                      </a:r>
                    </a:p>
                  </a:txBody>
                  <a:tcPr marL="18000" marR="18000" anchor="ctr"/>
                </a:tc>
                <a:tc>
                  <a:txBody>
                    <a:bodyPr/>
                    <a:lstStyle/>
                    <a:p>
                      <a:pPr algn="ctr"/>
                      <a:r>
                        <a:rPr lang="de-DE" sz="900"/>
                        <a:t>197</a:t>
                      </a:r>
                    </a:p>
                  </a:txBody>
                  <a:tcPr marL="18000" marR="18000" anchor="ctr"/>
                </a:tc>
                <a:tc>
                  <a:txBody>
                    <a:bodyPr/>
                    <a:lstStyle/>
                    <a:p>
                      <a:pPr algn="ctr"/>
                      <a:r>
                        <a:rPr lang="de-DE" sz="900"/>
                        <a:t>194</a:t>
                      </a:r>
                    </a:p>
                  </a:txBody>
                  <a:tcPr marL="18000" marR="18000" anchor="ctr"/>
                </a:tc>
                <a:tc>
                  <a:txBody>
                    <a:bodyPr/>
                    <a:lstStyle/>
                    <a:p>
                      <a:pPr algn="ctr"/>
                      <a:r>
                        <a:rPr lang="de-DE" sz="900"/>
                        <a:t>190</a:t>
                      </a:r>
                    </a:p>
                  </a:txBody>
                  <a:tcPr marL="18000" marR="18000" anchor="ctr"/>
                </a:tc>
                <a:tc>
                  <a:txBody>
                    <a:bodyPr/>
                    <a:lstStyle/>
                    <a:p>
                      <a:pPr algn="ctr"/>
                      <a:r>
                        <a:rPr lang="de-DE" sz="900"/>
                        <a:t>187</a:t>
                      </a:r>
                    </a:p>
                  </a:txBody>
                  <a:tcPr marL="18000" marR="18000" anchor="ctr"/>
                </a:tc>
                <a:tc>
                  <a:txBody>
                    <a:bodyPr/>
                    <a:lstStyle/>
                    <a:p>
                      <a:pPr algn="ctr"/>
                      <a:r>
                        <a:rPr lang="de-DE" sz="900"/>
                        <a:t>114</a:t>
                      </a:r>
                    </a:p>
                  </a:txBody>
                  <a:tcPr marL="18000" marR="18000" anchor="ctr"/>
                </a:tc>
                <a:tc>
                  <a:txBody>
                    <a:bodyPr/>
                    <a:lstStyle/>
                    <a:p>
                      <a:pPr algn="ctr"/>
                      <a:r>
                        <a:rPr lang="de-DE" sz="900"/>
                        <a:t>40</a:t>
                      </a:r>
                    </a:p>
                  </a:txBody>
                  <a:tcPr marL="18000" marR="18000" anchor="ctr"/>
                </a:tc>
                <a:tc>
                  <a:txBody>
                    <a:bodyPr/>
                    <a:lstStyle/>
                    <a:p>
                      <a:pPr algn="ctr"/>
                      <a:r>
                        <a:rPr lang="de-DE" sz="900"/>
                        <a:t>9</a:t>
                      </a:r>
                    </a:p>
                  </a:txBody>
                  <a:tcPr marL="18000" marR="18000" anchor="ctr"/>
                </a:tc>
                <a:tc>
                  <a:txBody>
                    <a:bodyPr/>
                    <a:lstStyle/>
                    <a:p>
                      <a:pPr algn="ctr"/>
                      <a:r>
                        <a:rPr lang="de-DE" sz="900"/>
                        <a:t>0</a:t>
                      </a:r>
                    </a:p>
                  </a:txBody>
                  <a:tcPr marL="18000" marR="18000" anchor="ctr"/>
                </a:tc>
                <a:tc>
                  <a:txBody>
                    <a:bodyPr/>
                    <a:lstStyle/>
                    <a:p>
                      <a:pPr algn="ctr"/>
                      <a:r>
                        <a:rPr lang="de-DE" sz="900"/>
                        <a:t>0</a:t>
                      </a:r>
                    </a:p>
                  </a:txBody>
                  <a:tcPr marL="18000" marR="18000" anchor="ctr"/>
                </a:tc>
                <a:extLst>
                  <a:ext uri="{0D108BD9-81ED-4DB2-BD59-A6C34878D82A}">
                    <a16:rowId xmlns:a16="http://schemas.microsoft.com/office/drawing/2014/main" val="1436189963"/>
                  </a:ext>
                </a:extLst>
              </a:tr>
              <a:tr h="209874">
                <a:tc>
                  <a:txBody>
                    <a:bodyPr/>
                    <a:lstStyle/>
                    <a:p>
                      <a:pPr algn="l"/>
                      <a:r>
                        <a:rPr lang="de-DE" sz="800" b="0">
                          <a:solidFill>
                            <a:schemeClr val="bg1"/>
                          </a:solidFill>
                        </a:rPr>
                        <a:t>Ibrutinib</a:t>
                      </a:r>
                    </a:p>
                  </a:txBody>
                  <a:tcPr marL="18000" marR="0" anchor="ctr">
                    <a:solidFill>
                      <a:schemeClr val="accent4"/>
                    </a:solidFill>
                  </a:tcPr>
                </a:tc>
                <a:tc>
                  <a:txBody>
                    <a:bodyPr/>
                    <a:lstStyle/>
                    <a:p>
                      <a:pPr algn="ctr"/>
                      <a:r>
                        <a:rPr lang="de-DE" sz="900"/>
                        <a:t>207</a:t>
                      </a:r>
                    </a:p>
                  </a:txBody>
                  <a:tcPr marL="18000" marR="18000" anchor="ctr"/>
                </a:tc>
                <a:tc>
                  <a:txBody>
                    <a:bodyPr/>
                    <a:lstStyle/>
                    <a:p>
                      <a:pPr algn="ctr"/>
                      <a:r>
                        <a:rPr lang="de-DE" sz="900"/>
                        <a:t>190</a:t>
                      </a:r>
                    </a:p>
                  </a:txBody>
                  <a:tcPr marL="18000" marR="18000" anchor="ctr"/>
                </a:tc>
                <a:tc>
                  <a:txBody>
                    <a:bodyPr/>
                    <a:lstStyle/>
                    <a:p>
                      <a:pPr algn="ctr"/>
                      <a:r>
                        <a:rPr lang="de-DE" sz="900"/>
                        <a:t>179</a:t>
                      </a:r>
                    </a:p>
                  </a:txBody>
                  <a:tcPr marL="18000" marR="18000" anchor="ctr"/>
                </a:tc>
                <a:tc>
                  <a:txBody>
                    <a:bodyPr/>
                    <a:lstStyle/>
                    <a:p>
                      <a:pPr algn="ctr"/>
                      <a:r>
                        <a:rPr lang="de-DE" sz="900"/>
                        <a:t>168</a:t>
                      </a:r>
                    </a:p>
                  </a:txBody>
                  <a:tcPr marL="18000" marR="18000" anchor="ctr"/>
                </a:tc>
                <a:tc>
                  <a:txBody>
                    <a:bodyPr/>
                    <a:lstStyle/>
                    <a:p>
                      <a:pPr algn="ctr"/>
                      <a:r>
                        <a:rPr lang="de-DE" sz="900"/>
                        <a:t>160</a:t>
                      </a:r>
                    </a:p>
                  </a:txBody>
                  <a:tcPr marL="18000" marR="18000" anchor="ctr"/>
                </a:tc>
                <a:tc>
                  <a:txBody>
                    <a:bodyPr/>
                    <a:lstStyle/>
                    <a:p>
                      <a:pPr algn="ctr"/>
                      <a:r>
                        <a:rPr lang="de-DE" sz="900"/>
                        <a:t>91</a:t>
                      </a:r>
                    </a:p>
                  </a:txBody>
                  <a:tcPr marL="18000" marR="18000" anchor="ctr"/>
                </a:tc>
                <a:tc>
                  <a:txBody>
                    <a:bodyPr/>
                    <a:lstStyle/>
                    <a:p>
                      <a:pPr algn="ctr"/>
                      <a:r>
                        <a:rPr lang="de-DE" sz="900"/>
                        <a:t>26</a:t>
                      </a:r>
                    </a:p>
                  </a:txBody>
                  <a:tcPr marL="18000" marR="18000" anchor="ctr"/>
                </a:tc>
                <a:tc>
                  <a:txBody>
                    <a:bodyPr/>
                    <a:lstStyle/>
                    <a:p>
                      <a:pPr algn="ctr"/>
                      <a:r>
                        <a:rPr lang="de-DE" sz="900"/>
                        <a:t>3</a:t>
                      </a:r>
                    </a:p>
                  </a:txBody>
                  <a:tcPr marL="18000" marR="18000" anchor="ctr"/>
                </a:tc>
                <a:tc>
                  <a:txBody>
                    <a:bodyPr/>
                    <a:lstStyle/>
                    <a:p>
                      <a:pPr algn="ctr"/>
                      <a:r>
                        <a:rPr lang="de-DE" sz="900"/>
                        <a:t>3</a:t>
                      </a:r>
                    </a:p>
                  </a:txBody>
                  <a:tcPr marL="18000" marR="18000" anchor="ctr"/>
                </a:tc>
                <a:tc>
                  <a:txBody>
                    <a:bodyPr/>
                    <a:lstStyle/>
                    <a:p>
                      <a:pPr algn="ctr"/>
                      <a:r>
                        <a:rPr lang="de-DE" sz="900"/>
                        <a:t>0</a:t>
                      </a:r>
                    </a:p>
                  </a:txBody>
                  <a:tcPr marL="18000" marR="18000" anchor="ctr"/>
                </a:tc>
                <a:extLst>
                  <a:ext uri="{0D108BD9-81ED-4DB2-BD59-A6C34878D82A}">
                    <a16:rowId xmlns:a16="http://schemas.microsoft.com/office/drawing/2014/main" val="3373714638"/>
                  </a:ext>
                </a:extLst>
              </a:tr>
            </a:tbl>
          </a:graphicData>
        </a:graphic>
      </p:graphicFrame>
      <p:sp>
        <p:nvSpPr>
          <p:cNvPr id="4" name="Rectangle 3">
            <a:extLst>
              <a:ext uri="{FF2B5EF4-FFF2-40B4-BE49-F238E27FC236}">
                <a16:creationId xmlns:a16="http://schemas.microsoft.com/office/drawing/2014/main" id="{7354AAFC-F472-0049-B1C1-DC8019E82A3A}"/>
              </a:ext>
            </a:extLst>
          </p:cNvPr>
          <p:cNvSpPr/>
          <p:nvPr/>
        </p:nvSpPr>
        <p:spPr>
          <a:xfrm>
            <a:off x="409940" y="5901233"/>
            <a:ext cx="11365527" cy="307777"/>
          </a:xfrm>
          <a:prstGeom prst="rect">
            <a:avLst/>
          </a:prstGeom>
          <a:solidFill>
            <a:schemeClr val="accent2">
              <a:lumMod val="20000"/>
              <a:lumOff val="80000"/>
            </a:schemeClr>
          </a:solidFill>
        </p:spPr>
        <p:txBody>
          <a:bodyPr wrap="square">
            <a:spAutoFit/>
          </a:bodyPr>
          <a:lstStyle/>
          <a:p>
            <a:pPr>
              <a:buClr>
                <a:schemeClr val="bg2"/>
              </a:buClr>
            </a:pPr>
            <a:r>
              <a:rPr lang="en-GB" sz="1400"/>
              <a:t>The rate of atrial fibrillation/flutter was significantly lower with zanubrutinib vs ibrutinib (2.5% vs 10.1%)</a:t>
            </a:r>
          </a:p>
        </p:txBody>
      </p:sp>
      <p:sp>
        <p:nvSpPr>
          <p:cNvPr id="9" name="Rechteck 8">
            <a:extLst>
              <a:ext uri="{FF2B5EF4-FFF2-40B4-BE49-F238E27FC236}">
                <a16:creationId xmlns:a16="http://schemas.microsoft.com/office/drawing/2014/main" id="{606699D8-D9E5-4B41-A9D4-5E7557EE6097}"/>
              </a:ext>
            </a:extLst>
          </p:cNvPr>
          <p:cNvSpPr/>
          <p:nvPr/>
        </p:nvSpPr>
        <p:spPr>
          <a:xfrm>
            <a:off x="11784013" y="4945678"/>
            <a:ext cx="300954" cy="8692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224171277"/>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Summary of AEs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sz="800" kern="100">
                <a:latin typeface="+mj-lt"/>
                <a:ea typeface="等线" panose="02010600030101010101" pitchFamily="2" charset="-122"/>
              </a:rPr>
              <a:t>imAE, immune-mediated adverse event; TEAE, treatment emergent adverse event; TRAE, treatment-related adverse event.</a:t>
            </a:r>
            <a:endParaRPr lang="en-US" altLang="en-US" sz="800">
              <a:latin typeface="+mj-lt"/>
            </a:endParaRPr>
          </a:p>
          <a:p>
            <a:r>
              <a:rPr lang="en-US" b="1">
                <a:latin typeface="+mj-lt"/>
                <a:cs typeface="Arial" panose="020B0604020202020204" pitchFamily="34" charset="0"/>
              </a:rPr>
              <a:t>Song Y et al, Abstract S207 presented at EHA 2021 and Abstract e19507 presented at ASCO 2021.</a:t>
            </a:r>
          </a:p>
        </p:txBody>
      </p:sp>
      <p:graphicFrame>
        <p:nvGraphicFramePr>
          <p:cNvPr id="8" name="Table 7">
            <a:extLst>
              <a:ext uri="{FF2B5EF4-FFF2-40B4-BE49-F238E27FC236}">
                <a16:creationId xmlns:a16="http://schemas.microsoft.com/office/drawing/2014/main" id="{12196B85-C693-4766-9C27-9110F080BA39}"/>
              </a:ext>
            </a:extLst>
          </p:cNvPr>
          <p:cNvGraphicFramePr>
            <a:graphicFrameLocks noGrp="1"/>
          </p:cNvGraphicFramePr>
          <p:nvPr>
            <p:extLst>
              <p:ext uri="{D42A27DB-BD31-4B8C-83A1-F6EECF244321}">
                <p14:modId xmlns:p14="http://schemas.microsoft.com/office/powerpoint/2010/main" val="3828110691"/>
              </p:ext>
            </p:extLst>
          </p:nvPr>
        </p:nvGraphicFramePr>
        <p:xfrm>
          <a:off x="407988" y="1808163"/>
          <a:ext cx="6493687" cy="3261360"/>
        </p:xfrm>
        <a:graphic>
          <a:graphicData uri="http://schemas.openxmlformats.org/drawingml/2006/table">
            <a:tbl>
              <a:tblPr>
                <a:tableStyleId>{5C22544A-7EE6-4342-B048-85BDC9FD1C3A}</a:tableStyleId>
              </a:tblPr>
              <a:tblGrid>
                <a:gridCol w="4730501">
                  <a:extLst>
                    <a:ext uri="{9D8B030D-6E8A-4147-A177-3AD203B41FA5}">
                      <a16:colId xmlns:a16="http://schemas.microsoft.com/office/drawing/2014/main" val="20000"/>
                    </a:ext>
                  </a:extLst>
                </a:gridCol>
                <a:gridCol w="1763186">
                  <a:extLst>
                    <a:ext uri="{9D8B030D-6E8A-4147-A177-3AD203B41FA5}">
                      <a16:colId xmlns:a16="http://schemas.microsoft.com/office/drawing/2014/main" val="3530301969"/>
                    </a:ext>
                  </a:extLst>
                </a:gridCol>
              </a:tblGrid>
              <a:tr h="171942">
                <a:tc>
                  <a:txBody>
                    <a:bodyPr/>
                    <a:lstStyle/>
                    <a:p>
                      <a:pPr algn="l" fontAlgn="ctr"/>
                      <a:r>
                        <a:rPr lang="en-US" sz="1600" b="1" i="0" u="none" strike="noStrike">
                          <a:solidFill>
                            <a:schemeClr val="bg1"/>
                          </a:solidFill>
                          <a:effectLst/>
                          <a:latin typeface="+mj-lt"/>
                          <a:cs typeface="Arial"/>
                        </a:rPr>
                        <a:t>Event, </a:t>
                      </a:r>
                      <a:r>
                        <a:rPr lang="en-US" sz="1600" b="1" i="0" u="none" strike="noStrike">
                          <a:solidFill>
                            <a:schemeClr val="bg1"/>
                          </a:solidFill>
                          <a:effectLst/>
                          <a:latin typeface="+mj-lt"/>
                          <a:ea typeface="+mn-ea"/>
                          <a:cs typeface="Arial"/>
                        </a:rPr>
                        <a:t>n (%)</a:t>
                      </a:r>
                      <a:endParaRPr lang="en-US" sz="1600" b="1" i="0" u="none" strike="noStrike">
                        <a:solidFill>
                          <a:schemeClr val="bg1"/>
                        </a:solidFill>
                        <a:effectLst/>
                        <a:latin typeface="+mj-lt"/>
                        <a:cs typeface="Arial"/>
                      </a:endParaRPr>
                    </a:p>
                  </a:txBody>
                  <a:tcPr marL="182880" anchor="ctr">
                    <a:lnR w="127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solidFill>
                      <a:schemeClr val="tx2"/>
                    </a:solidFill>
                  </a:tcPr>
                </a:tc>
                <a:tc>
                  <a:txBody>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600" b="1" i="0" u="none" strike="noStrike">
                          <a:solidFill>
                            <a:schemeClr val="bg1"/>
                          </a:solidFill>
                          <a:effectLst/>
                          <a:latin typeface="+mj-lt"/>
                          <a:ea typeface="+mn-ea"/>
                          <a:cs typeface="Arial"/>
                        </a:rPr>
                        <a:t>N=70</a:t>
                      </a:r>
                      <a:endParaRPr lang="en-US" sz="1600">
                        <a:latin typeface="+mj-lt"/>
                        <a:cs typeface="Arial"/>
                      </a:endParaRPr>
                    </a:p>
                  </a:txBody>
                  <a:tcPr marL="100584" marR="100584" marT="9337" marB="0" anchor="ctr">
                    <a:lnL w="12700" cap="flat" cmpd="sng" algn="ctr">
                      <a:solidFill>
                        <a:schemeClr val="bg1"/>
                      </a:solidFill>
                      <a:prstDash val="solid"/>
                      <a:round/>
                      <a:headEnd type="none" w="med" len="med"/>
                      <a:tailEnd type="none" w="med" len="med"/>
                    </a:lnL>
                    <a:lnR w="12700" cmpd="sng">
                      <a:noFill/>
                    </a:lnR>
                    <a:lnB w="381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17194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600" b="1" i="0" u="none" strike="noStrike" baseline="0">
                          <a:effectLst/>
                          <a:latin typeface="+mj-lt"/>
                          <a:cs typeface="Arial"/>
                        </a:rPr>
                        <a:t>Patients with at least one TEAE</a:t>
                      </a:r>
                    </a:p>
                  </a:txBody>
                  <a:tcPr marL="182880" anchor="ctr">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solidFill>
                      <a:srgbClr val="CBCDD2"/>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baseline="0">
                          <a:effectLst/>
                          <a:latin typeface="+mj-lt"/>
                          <a:cs typeface="Arial"/>
                        </a:rPr>
                        <a:t>68 (97.1)</a:t>
                      </a:r>
                    </a:p>
                  </a:txBody>
                  <a:tcPr marL="9337" marR="9337" marT="9337" marB="0" anchor="ctr">
                    <a:lnL w="12700" cap="flat" cmpd="sng" algn="ctr">
                      <a:solidFill>
                        <a:schemeClr val="bg1"/>
                      </a:solidFill>
                      <a:prstDash val="solid"/>
                      <a:round/>
                      <a:headEnd type="none" w="med" len="med"/>
                      <a:tailEnd type="none" w="med" len="med"/>
                    </a:lnL>
                    <a:lnR w="12700" cmpd="sng">
                      <a:noFill/>
                    </a:lnR>
                    <a:lnT w="38100" cap="flat" cmpd="sng" algn="ctr">
                      <a:solidFill>
                        <a:schemeClr val="bg1"/>
                      </a:solidFill>
                      <a:prstDash val="solid"/>
                      <a:round/>
                      <a:headEnd type="none" w="med" len="med"/>
                      <a:tailEnd type="none" w="med" len="med"/>
                    </a:lnT>
                    <a:solidFill>
                      <a:srgbClr val="CBCDD2"/>
                    </a:solidFill>
                  </a:tcPr>
                </a:tc>
                <a:extLst>
                  <a:ext uri="{0D108BD9-81ED-4DB2-BD59-A6C34878D82A}">
                    <a16:rowId xmlns:a16="http://schemas.microsoft.com/office/drawing/2014/main" val="2446563986"/>
                  </a:ext>
                </a:extLst>
              </a:tr>
              <a:tr h="171942">
                <a:tc>
                  <a:txBody>
                    <a:bodyPr/>
                    <a:lstStyle/>
                    <a:p>
                      <a:pPr marL="0" marR="0" indent="0" algn="l" rtl="0" eaLnBrk="1" fontAlgn="ctr" latinLnBrk="0" hangingPunct="1">
                        <a:lnSpc>
                          <a:spcPct val="100000"/>
                        </a:lnSpc>
                        <a:spcBef>
                          <a:spcPts val="0"/>
                        </a:spcBef>
                        <a:spcAft>
                          <a:spcPts val="0"/>
                        </a:spcAft>
                        <a:buClrTx/>
                        <a:buSzTx/>
                        <a:buFontTx/>
                        <a:buNone/>
                      </a:pPr>
                      <a:r>
                        <a:rPr lang="en-US" sz="1600" b="0" i="0" u="none" strike="noStrike" baseline="0">
                          <a:effectLst/>
                          <a:latin typeface="+mj-lt"/>
                          <a:cs typeface="Arial"/>
                        </a:rPr>
                        <a:t>    Grade ≥3 TEAE</a:t>
                      </a:r>
                    </a:p>
                  </a:txBody>
                  <a:tcPr marL="182880" anchor="ctr">
                    <a:lnR w="12700" cap="flat" cmpd="sng" algn="ctr">
                      <a:solidFill>
                        <a:schemeClr val="bg1"/>
                      </a:solidFill>
                      <a:prstDash val="solid"/>
                      <a:round/>
                      <a:headEnd type="none" w="med" len="med"/>
                      <a:tailEnd type="none" w="med" len="med"/>
                    </a:lnR>
                    <a:solidFill>
                      <a:srgbClr val="E7E8E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baseline="0">
                          <a:effectLst/>
                          <a:latin typeface="+mj-lt"/>
                          <a:cs typeface="Arial"/>
                        </a:rPr>
                        <a:t>29 (41.4)</a:t>
                      </a:r>
                    </a:p>
                  </a:txBody>
                  <a:tcPr marL="9337" marR="9337" marT="9337" marB="0" anchor="ctr">
                    <a:lnL w="12700" cap="flat" cmpd="sng" algn="ctr">
                      <a:solidFill>
                        <a:schemeClr val="bg1"/>
                      </a:solidFill>
                      <a:prstDash val="solid"/>
                      <a:round/>
                      <a:headEnd type="none" w="med" len="med"/>
                      <a:tailEnd type="none" w="med" len="med"/>
                    </a:lnL>
                    <a:lnR w="12700" cmpd="sng">
                      <a:noFill/>
                    </a:lnR>
                    <a:solidFill>
                      <a:srgbClr val="E7E8EA"/>
                    </a:solidFill>
                  </a:tcPr>
                </a:tc>
                <a:extLst>
                  <a:ext uri="{0D108BD9-81ED-4DB2-BD59-A6C34878D82A}">
                    <a16:rowId xmlns:a16="http://schemas.microsoft.com/office/drawing/2014/main" val="10002"/>
                  </a:ext>
                </a:extLst>
              </a:tr>
              <a:tr h="171942">
                <a:tc>
                  <a:txBody>
                    <a:bodyPr/>
                    <a:lstStyle/>
                    <a:p>
                      <a:pPr marL="0" marR="0" indent="0" algn="l" rtl="0" eaLnBrk="1" fontAlgn="ctr" latinLnBrk="0" hangingPunct="1">
                        <a:lnSpc>
                          <a:spcPct val="100000"/>
                        </a:lnSpc>
                        <a:spcBef>
                          <a:spcPts val="0"/>
                        </a:spcBef>
                        <a:spcAft>
                          <a:spcPts val="0"/>
                        </a:spcAft>
                        <a:buClrTx/>
                        <a:buSzTx/>
                        <a:buFontTx/>
                        <a:buNone/>
                      </a:pPr>
                      <a:r>
                        <a:rPr lang="en-US" sz="1600" b="0" i="0" u="none" strike="noStrike" baseline="0">
                          <a:effectLst/>
                          <a:latin typeface="+mj-lt"/>
                          <a:cs typeface="Arial"/>
                        </a:rPr>
                        <a:t>    Serious</a:t>
                      </a:r>
                    </a:p>
                  </a:txBody>
                  <a:tcPr marL="182880" anchor="ctr">
                    <a:lnR w="12700" cap="flat" cmpd="sng" algn="ctr">
                      <a:solidFill>
                        <a:schemeClr val="bg1"/>
                      </a:solidFill>
                      <a:prstDash val="solid"/>
                      <a:round/>
                      <a:headEnd type="none" w="med" len="med"/>
                      <a:tailEnd type="none" w="med" len="med"/>
                    </a:lnR>
                    <a:solidFill>
                      <a:srgbClr val="CBCDD2"/>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baseline="0">
                          <a:effectLst/>
                          <a:latin typeface="+mj-lt"/>
                          <a:cs typeface="Arial"/>
                        </a:rPr>
                        <a:t>18 (25.7)</a:t>
                      </a:r>
                    </a:p>
                  </a:txBody>
                  <a:tcPr marL="9337" marR="9337" marT="9337" marB="0" anchor="ctr">
                    <a:lnL w="12700" cap="flat" cmpd="sng" algn="ctr">
                      <a:solidFill>
                        <a:schemeClr val="bg1"/>
                      </a:solidFill>
                      <a:prstDash val="solid"/>
                      <a:round/>
                      <a:headEnd type="none" w="med" len="med"/>
                      <a:tailEnd type="none" w="med" len="med"/>
                    </a:lnL>
                    <a:lnR w="12700" cmpd="sng">
                      <a:noFill/>
                    </a:lnR>
                    <a:solidFill>
                      <a:srgbClr val="CBCDD2"/>
                    </a:solidFill>
                  </a:tcPr>
                </a:tc>
                <a:extLst>
                  <a:ext uri="{0D108BD9-81ED-4DB2-BD59-A6C34878D82A}">
                    <a16:rowId xmlns:a16="http://schemas.microsoft.com/office/drawing/2014/main" val="1097038868"/>
                  </a:ext>
                </a:extLst>
              </a:tr>
              <a:tr h="171942">
                <a:tc>
                  <a:txBody>
                    <a:bodyPr/>
                    <a:lstStyle/>
                    <a:p>
                      <a:pPr marL="0" marR="0" indent="0" algn="l" rtl="0" eaLnBrk="1" fontAlgn="ctr" latinLnBrk="0" hangingPunct="1">
                        <a:lnSpc>
                          <a:spcPct val="100000"/>
                        </a:lnSpc>
                        <a:spcBef>
                          <a:spcPts val="0"/>
                        </a:spcBef>
                        <a:spcAft>
                          <a:spcPts val="0"/>
                        </a:spcAft>
                        <a:buClrTx/>
                        <a:buSzTx/>
                        <a:buFontTx/>
                        <a:buNone/>
                      </a:pPr>
                      <a:r>
                        <a:rPr lang="en-US" sz="1600" b="0" i="0" u="none" strike="noStrike" baseline="0">
                          <a:effectLst/>
                          <a:latin typeface="+mj-lt"/>
                          <a:cs typeface="Arial"/>
                        </a:rPr>
                        <a:t>    Leading to treatment discontinuation</a:t>
                      </a:r>
                    </a:p>
                  </a:txBody>
                  <a:tcPr marL="182880" anchor="ctr">
                    <a:lnR w="12700" cap="flat" cmpd="sng" algn="ctr">
                      <a:solidFill>
                        <a:schemeClr val="bg1"/>
                      </a:solidFill>
                      <a:prstDash val="solid"/>
                      <a:round/>
                      <a:headEnd type="none" w="med" len="med"/>
                      <a:tailEnd type="none" w="med" len="med"/>
                    </a:lnR>
                    <a:solidFill>
                      <a:srgbClr val="E7E8E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baseline="0">
                          <a:effectLst/>
                          <a:latin typeface="+mj-lt"/>
                          <a:cs typeface="Arial"/>
                        </a:rPr>
                        <a:t>6 (8.6)</a:t>
                      </a:r>
                    </a:p>
                  </a:txBody>
                  <a:tcPr marL="9337" marR="9337" marT="9337" marB="0" anchor="ctr">
                    <a:lnL w="12700" cap="flat" cmpd="sng" algn="ctr">
                      <a:solidFill>
                        <a:schemeClr val="bg1"/>
                      </a:solidFill>
                      <a:prstDash val="solid"/>
                      <a:round/>
                      <a:headEnd type="none" w="med" len="med"/>
                      <a:tailEnd type="none" w="med" len="med"/>
                    </a:lnL>
                    <a:lnR w="12700" cmpd="sng">
                      <a:noFill/>
                    </a:lnR>
                    <a:solidFill>
                      <a:srgbClr val="E7E8EA"/>
                    </a:solidFill>
                  </a:tcPr>
                </a:tc>
                <a:extLst>
                  <a:ext uri="{0D108BD9-81ED-4DB2-BD59-A6C34878D82A}">
                    <a16:rowId xmlns:a16="http://schemas.microsoft.com/office/drawing/2014/main" val="1553255469"/>
                  </a:ext>
                </a:extLst>
              </a:tr>
              <a:tr h="17194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600" b="1" i="0" u="none" strike="noStrike" baseline="0">
                          <a:effectLst/>
                          <a:latin typeface="+mj-lt"/>
                          <a:cs typeface="Arial"/>
                        </a:rPr>
                        <a:t>TRAE</a:t>
                      </a:r>
                    </a:p>
                  </a:txBody>
                  <a:tcPr marL="182880" anchor="ctr">
                    <a:lnR w="12700" cap="flat" cmpd="sng" algn="ctr">
                      <a:solidFill>
                        <a:schemeClr val="bg1"/>
                      </a:solidFill>
                      <a:prstDash val="solid"/>
                      <a:round/>
                      <a:headEnd type="none" w="med" len="med"/>
                      <a:tailEnd type="none" w="med" len="med"/>
                    </a:lnR>
                    <a:solidFill>
                      <a:srgbClr val="CBCDD2"/>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baseline="0">
                          <a:effectLst/>
                          <a:latin typeface="+mj-lt"/>
                          <a:cs typeface="Arial"/>
                        </a:rPr>
                        <a:t>68 (97.1)</a:t>
                      </a:r>
                    </a:p>
                  </a:txBody>
                  <a:tcPr marL="9337" marR="9337" marT="9337" marB="0" anchor="ctr">
                    <a:lnL w="12700" cap="flat" cmpd="sng" algn="ctr">
                      <a:solidFill>
                        <a:schemeClr val="bg1"/>
                      </a:solidFill>
                      <a:prstDash val="solid"/>
                      <a:round/>
                      <a:headEnd type="none" w="med" len="med"/>
                      <a:tailEnd type="none" w="med" len="med"/>
                    </a:lnL>
                    <a:lnR w="12700" cmpd="sng">
                      <a:noFill/>
                    </a:lnR>
                    <a:solidFill>
                      <a:srgbClr val="CBCDD2"/>
                    </a:solidFill>
                  </a:tcPr>
                </a:tc>
                <a:extLst>
                  <a:ext uri="{0D108BD9-81ED-4DB2-BD59-A6C34878D82A}">
                    <a16:rowId xmlns:a16="http://schemas.microsoft.com/office/drawing/2014/main" val="1432331430"/>
                  </a:ext>
                </a:extLst>
              </a:tr>
              <a:tr h="171942">
                <a:tc>
                  <a:txBody>
                    <a:bodyPr/>
                    <a:lstStyle/>
                    <a:p>
                      <a:pPr marL="0" marR="0" indent="0" algn="l" rtl="0" eaLnBrk="1" fontAlgn="ctr" latinLnBrk="0" hangingPunct="1">
                        <a:lnSpc>
                          <a:spcPct val="100000"/>
                        </a:lnSpc>
                        <a:spcBef>
                          <a:spcPts val="0"/>
                        </a:spcBef>
                        <a:spcAft>
                          <a:spcPts val="0"/>
                        </a:spcAft>
                        <a:buClrTx/>
                        <a:buSzTx/>
                        <a:buFontTx/>
                        <a:buNone/>
                      </a:pPr>
                      <a:r>
                        <a:rPr lang="en-US" sz="1600" b="0" i="0" u="none" strike="noStrike" baseline="0">
                          <a:effectLst/>
                          <a:latin typeface="+mj-lt"/>
                          <a:cs typeface="Arial"/>
                        </a:rPr>
                        <a:t>    Grade </a:t>
                      </a:r>
                      <a:r>
                        <a:rPr lang="zh-CN" altLang="en-US" sz="1600" b="0" i="0" u="none" strike="noStrike" baseline="0">
                          <a:effectLst/>
                          <a:latin typeface="+mj-lt"/>
                          <a:cs typeface="Arial"/>
                        </a:rPr>
                        <a:t>≥</a:t>
                      </a:r>
                      <a:r>
                        <a:rPr lang="en-US" altLang="zh-CN" sz="1600" b="0" i="0" u="none" strike="noStrike" baseline="0">
                          <a:effectLst/>
                          <a:latin typeface="+mj-lt"/>
                          <a:cs typeface="Arial"/>
                        </a:rPr>
                        <a:t>3 TRAE</a:t>
                      </a:r>
                      <a:endParaRPr lang="en-US" sz="1600" b="0" i="0" u="none" strike="noStrike" baseline="0">
                        <a:effectLst/>
                        <a:latin typeface="+mj-lt"/>
                        <a:cs typeface="Arial"/>
                      </a:endParaRPr>
                    </a:p>
                  </a:txBody>
                  <a:tcPr marL="182880" anchor="ctr">
                    <a:lnR w="12700" cap="flat" cmpd="sng" algn="ctr">
                      <a:solidFill>
                        <a:schemeClr val="bg1"/>
                      </a:solidFill>
                      <a:prstDash val="solid"/>
                      <a:round/>
                      <a:headEnd type="none" w="med" len="med"/>
                      <a:tailEnd type="none" w="med" len="med"/>
                    </a:lnR>
                    <a:solidFill>
                      <a:srgbClr val="E7E8E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baseline="0">
                          <a:effectLst/>
                          <a:latin typeface="+mj-lt"/>
                          <a:cs typeface="Arial"/>
                        </a:rPr>
                        <a:t>22 (31.4)</a:t>
                      </a:r>
                    </a:p>
                  </a:txBody>
                  <a:tcPr marL="9337" marR="9337" marT="9337" marB="0" anchor="ctr">
                    <a:lnL w="12700" cap="flat" cmpd="sng" algn="ctr">
                      <a:solidFill>
                        <a:schemeClr val="bg1"/>
                      </a:solidFill>
                      <a:prstDash val="solid"/>
                      <a:round/>
                      <a:headEnd type="none" w="med" len="med"/>
                      <a:tailEnd type="none" w="med" len="med"/>
                    </a:lnL>
                    <a:lnR w="12700" cmpd="sng">
                      <a:noFill/>
                    </a:lnR>
                    <a:solidFill>
                      <a:srgbClr val="E7E8EA"/>
                    </a:solidFill>
                  </a:tcPr>
                </a:tc>
                <a:extLst>
                  <a:ext uri="{0D108BD9-81ED-4DB2-BD59-A6C34878D82A}">
                    <a16:rowId xmlns:a16="http://schemas.microsoft.com/office/drawing/2014/main" val="978925481"/>
                  </a:ext>
                </a:extLst>
              </a:tr>
              <a:tr h="17194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sz="1600" b="1" i="0" u="none" strike="noStrike" baseline="0" err="1">
                          <a:effectLst/>
                          <a:latin typeface="+mj-lt"/>
                          <a:cs typeface="Arial"/>
                        </a:rPr>
                        <a:t>imAE</a:t>
                      </a:r>
                    </a:p>
                  </a:txBody>
                  <a:tcPr marL="182880" anchor="ctr">
                    <a:lnR w="12700" cap="flat" cmpd="sng" algn="ctr">
                      <a:solidFill>
                        <a:schemeClr val="bg1"/>
                      </a:solidFill>
                      <a:prstDash val="solid"/>
                      <a:round/>
                      <a:headEnd type="none" w="med" len="med"/>
                      <a:tailEnd type="none" w="med" len="med"/>
                    </a:lnR>
                    <a:solidFill>
                      <a:srgbClr val="CBCDD2"/>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baseline="0">
                          <a:effectLst/>
                          <a:latin typeface="+mj-lt"/>
                          <a:cs typeface="Arial"/>
                        </a:rPr>
                        <a:t>32 (45.7)</a:t>
                      </a:r>
                    </a:p>
                  </a:txBody>
                  <a:tcPr marL="9337" marR="9337" marT="9337" marB="0" anchor="ctr">
                    <a:lnL w="12700" cap="flat" cmpd="sng" algn="ctr">
                      <a:solidFill>
                        <a:schemeClr val="bg1"/>
                      </a:solidFill>
                      <a:prstDash val="solid"/>
                      <a:round/>
                      <a:headEnd type="none" w="med" len="med"/>
                      <a:tailEnd type="none" w="med" len="med"/>
                    </a:lnL>
                    <a:lnR w="12700" cmpd="sng">
                      <a:noFill/>
                    </a:lnR>
                    <a:solidFill>
                      <a:srgbClr val="CBCDD2"/>
                    </a:solidFill>
                  </a:tcPr>
                </a:tc>
                <a:extLst>
                  <a:ext uri="{0D108BD9-81ED-4DB2-BD59-A6C34878D82A}">
                    <a16:rowId xmlns:a16="http://schemas.microsoft.com/office/drawing/2014/main" val="3051223803"/>
                  </a:ext>
                </a:extLst>
              </a:tr>
              <a:tr h="245302">
                <a:tc gridSpan="2">
                  <a:txBody>
                    <a:bodyPr/>
                    <a:lstStyle/>
                    <a:p>
                      <a:pPr marL="182880"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a:effectLst/>
                          <a:latin typeface="+mj-lt"/>
                          <a:cs typeface="Arial"/>
                        </a:rPr>
                        <a:t>Most common: hypothyroidism (28.6%), skin adverse reaction (8.6%), pneumonitis (7.1%)</a:t>
                      </a:r>
                    </a:p>
                  </a:txBody>
                  <a:tcPr marL="182880" anchor="ctr">
                    <a:lnR w="12700" cmpd="sng">
                      <a:noFill/>
                    </a:lnR>
                    <a:solidFill>
                      <a:srgbClr val="E7E8EA"/>
                    </a:solidFill>
                  </a:tcPr>
                </a:tc>
                <a:tc h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en-US" sz="1800" b="0" i="0" u="none" strike="noStrike" baseline="0">
                        <a:effectLst/>
                        <a:latin typeface="+mj-lt"/>
                        <a:cs typeface="Arial" pitchFamily="34" charset="0"/>
                      </a:endParaRPr>
                    </a:p>
                  </a:txBody>
                  <a:tcPr marL="9337" marR="9337" marT="9337" marB="0" anchor="ctr">
                    <a:lnL w="12700" cmpd="sng">
                      <a:noFill/>
                    </a:lnL>
                    <a:lnR w="12700" cmpd="sng">
                      <a:noFill/>
                    </a:lnR>
                    <a:solidFill>
                      <a:schemeClr val="bg1">
                        <a:lumMod val="95000"/>
                      </a:schemeClr>
                    </a:solidFill>
                  </a:tcPr>
                </a:tc>
                <a:extLst>
                  <a:ext uri="{0D108BD9-81ED-4DB2-BD59-A6C34878D82A}">
                    <a16:rowId xmlns:a16="http://schemas.microsoft.com/office/drawing/2014/main" val="3249915015"/>
                  </a:ext>
                </a:extLst>
              </a:tr>
            </a:tbl>
          </a:graphicData>
        </a:graphic>
      </p:graphicFrame>
      <p:sp>
        <p:nvSpPr>
          <p:cNvPr id="9" name="TextBox 8">
            <a:extLst>
              <a:ext uri="{FF2B5EF4-FFF2-40B4-BE49-F238E27FC236}">
                <a16:creationId xmlns:a16="http://schemas.microsoft.com/office/drawing/2014/main" id="{B20A8F7E-948C-4D5C-B95E-16C5BE52FB2A}"/>
              </a:ext>
            </a:extLst>
          </p:cNvPr>
          <p:cNvSpPr txBox="1"/>
          <p:nvPr/>
        </p:nvSpPr>
        <p:spPr>
          <a:xfrm>
            <a:off x="7815922" y="1761028"/>
            <a:ext cx="4034080" cy="3262432"/>
          </a:xfrm>
          <a:prstGeom prst="rect">
            <a:avLst/>
          </a:prstGeom>
          <a:noFill/>
        </p:spPr>
        <p:txBody>
          <a:bodyPr wrap="square" lIns="0" tIns="0" rIns="0" bIns="0" anchor="t">
            <a:spAutoFit/>
          </a:bodyPr>
          <a:lstStyle/>
          <a:p>
            <a:pPr marL="285750" indent="-285750">
              <a:spcAft>
                <a:spcPts val="600"/>
              </a:spcAft>
              <a:buClr>
                <a:schemeClr val="bg2"/>
              </a:buClr>
              <a:buFont typeface="Arial" panose="020B0604020202020204" pitchFamily="34" charset="0"/>
              <a:buChar char="•"/>
            </a:pPr>
            <a:r>
              <a:rPr lang="en-US" sz="1600"/>
              <a:t>97.1% of patients experienced at least one TEAE</a:t>
            </a:r>
          </a:p>
          <a:p>
            <a:pPr marL="285750" indent="-285750">
              <a:spcAft>
                <a:spcPts val="600"/>
              </a:spcAft>
              <a:buClr>
                <a:schemeClr val="bg2"/>
              </a:buClr>
              <a:buFont typeface="Arial" panose="020B0604020202020204" pitchFamily="34" charset="0"/>
              <a:buChar char="•"/>
            </a:pPr>
            <a:r>
              <a:rPr lang="en-US" sz="1600"/>
              <a:t>41.4% patients with at least one TEAE of grade ≥3</a:t>
            </a:r>
            <a:endParaRPr lang="en-US" sz="1600">
              <a:cs typeface="Arial"/>
            </a:endParaRPr>
          </a:p>
          <a:p>
            <a:pPr marL="285750" indent="-285750">
              <a:spcAft>
                <a:spcPts val="600"/>
              </a:spcAft>
              <a:buClr>
                <a:schemeClr val="bg2"/>
              </a:buClr>
              <a:buFont typeface="Arial" panose="020B0604020202020204" pitchFamily="34" charset="0"/>
              <a:buChar char="•"/>
            </a:pPr>
            <a:r>
              <a:rPr lang="en-US" sz="1600"/>
              <a:t>25.7% of patients experienced serious AEs, but only 8.6% of TEAEs led to treatment discontinuation</a:t>
            </a:r>
            <a:endParaRPr lang="en-US" sz="1600">
              <a:cs typeface="Arial"/>
            </a:endParaRPr>
          </a:p>
          <a:p>
            <a:pPr marL="285750" indent="-285750">
              <a:spcAft>
                <a:spcPts val="600"/>
              </a:spcAft>
              <a:buClr>
                <a:schemeClr val="bg2"/>
              </a:buClr>
              <a:buFont typeface="Arial" panose="020B0604020202020204" pitchFamily="34" charset="0"/>
              <a:buChar char="•"/>
            </a:pPr>
            <a:r>
              <a:rPr lang="en-US" sz="1600"/>
              <a:t>45.7% of patients experienced immune-related adverse events</a:t>
            </a:r>
            <a:endParaRPr lang="en-US" sz="1600">
              <a:cs typeface="Arial"/>
            </a:endParaRPr>
          </a:p>
          <a:p>
            <a:pPr marL="285750" indent="-285750">
              <a:spcAft>
                <a:spcPts val="600"/>
              </a:spcAft>
              <a:buClr>
                <a:schemeClr val="bg2"/>
              </a:buClr>
              <a:buFont typeface="Arial" panose="020B0604020202020204" pitchFamily="34" charset="0"/>
              <a:buChar char="•"/>
            </a:pPr>
            <a:r>
              <a:rPr lang="en-US" sz="1600"/>
              <a:t>The most common </a:t>
            </a:r>
            <a:r>
              <a:rPr lang="en-US" sz="1600" err="1"/>
              <a:t>imAE</a:t>
            </a:r>
            <a:r>
              <a:rPr lang="en-US" sz="1600"/>
              <a:t> included hypothyroidism, skin reaction, and pneumonitis</a:t>
            </a:r>
            <a:endParaRPr lang="en-US" sz="1600">
              <a:cs typeface="Arial"/>
            </a:endParaRPr>
          </a:p>
        </p:txBody>
      </p:sp>
    </p:spTree>
    <p:extLst>
      <p:ext uri="{BB962C8B-B14F-4D97-AF65-F5344CB8AC3E}">
        <p14:creationId xmlns:p14="http://schemas.microsoft.com/office/powerpoint/2010/main" val="311894922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a:xfrm>
            <a:off x="416533" y="365125"/>
            <a:ext cx="11367479" cy="1325563"/>
          </a:xfrm>
        </p:spPr>
        <p:txBody>
          <a:bodyPr/>
          <a:lstStyle/>
          <a:p>
            <a:r>
              <a:rPr lang="en-GB"/>
              <a:t>Safety: Frequent TEAEs</a:t>
            </a:r>
          </a:p>
        </p:txBody>
      </p:sp>
      <p:graphicFrame>
        <p:nvGraphicFramePr>
          <p:cNvPr id="14" name="Chart 13">
            <a:extLst>
              <a:ext uri="{FF2B5EF4-FFF2-40B4-BE49-F238E27FC236}">
                <a16:creationId xmlns:a16="http://schemas.microsoft.com/office/drawing/2014/main" id="{41CEC5D5-2412-4E7C-827C-54EFC642DC60}"/>
              </a:ext>
            </a:extLst>
          </p:cNvPr>
          <p:cNvGraphicFramePr/>
          <p:nvPr>
            <p:extLst>
              <p:ext uri="{D42A27DB-BD31-4B8C-83A1-F6EECF244321}">
                <p14:modId xmlns:p14="http://schemas.microsoft.com/office/powerpoint/2010/main" val="4150941245"/>
              </p:ext>
            </p:extLst>
          </p:nvPr>
        </p:nvGraphicFramePr>
        <p:xfrm>
          <a:off x="4150726" y="-3261090"/>
          <a:ext cx="5339425" cy="2709333"/>
        </p:xfrm>
        <a:graphic>
          <a:graphicData uri="http://schemas.openxmlformats.org/drawingml/2006/chart">
            <c:chart xmlns:c="http://schemas.openxmlformats.org/drawingml/2006/chart" xmlns:r="http://schemas.openxmlformats.org/officeDocument/2006/relationships" r:id="rId2"/>
          </a:graphicData>
        </a:graphic>
      </p:graphicFrame>
      <p:sp>
        <p:nvSpPr>
          <p:cNvPr id="2" name="Fußzeilenplatzhalter 1">
            <a:extLst>
              <a:ext uri="{FF2B5EF4-FFF2-40B4-BE49-F238E27FC236}">
                <a16:creationId xmlns:a16="http://schemas.microsoft.com/office/drawing/2014/main" id="{4D6FDE3C-12B3-CD42-A740-2051704006CE}"/>
              </a:ext>
            </a:extLst>
          </p:cNvPr>
          <p:cNvSpPr>
            <a:spLocks noGrp="1"/>
          </p:cNvSpPr>
          <p:nvPr>
            <p:ph type="ftr" sz="quarter" idx="11"/>
          </p:nvPr>
        </p:nvSpPr>
        <p:spPr/>
        <p:txBody>
          <a:bodyPr/>
          <a:lstStyle/>
          <a:p>
            <a:r>
              <a:rPr lang="en-GB"/>
              <a:t>AE, adverse event; ALT, alanine aminotransferase; Gr, grade; TEAE, treatment emergent adverse event; URTI, upper respiratory tract infection; WBC, white blood cell.</a:t>
            </a:r>
          </a:p>
          <a:p>
            <a:r>
              <a:rPr lang="en-GB" b="1"/>
              <a:t>Song Y et al, Abstract S207 presented at EHA 2021 and Abstract e19507 presented at ASCO 2021.</a:t>
            </a:r>
          </a:p>
        </p:txBody>
      </p:sp>
      <p:sp>
        <p:nvSpPr>
          <p:cNvPr id="11" name="TextBox 9">
            <a:extLst>
              <a:ext uri="{FF2B5EF4-FFF2-40B4-BE49-F238E27FC236}">
                <a16:creationId xmlns:a16="http://schemas.microsoft.com/office/drawing/2014/main" id="{21ED6333-32DC-F04A-BB16-3241299BFF62}"/>
              </a:ext>
            </a:extLst>
          </p:cNvPr>
          <p:cNvSpPr txBox="1"/>
          <p:nvPr/>
        </p:nvSpPr>
        <p:spPr>
          <a:xfrm>
            <a:off x="9166641" y="1768585"/>
            <a:ext cx="2617371" cy="4170372"/>
          </a:xfrm>
          <a:prstGeom prst="rect">
            <a:avLst/>
          </a:prstGeom>
          <a:noFill/>
        </p:spPr>
        <p:txBody>
          <a:bodyPr wrap="square" lIns="0" tIns="0" rIns="0" bIns="0" anchor="t">
            <a:spAutoFit/>
          </a:bodyPr>
          <a:lstStyle/>
          <a:p>
            <a:pPr marL="285750" indent="-285750">
              <a:spcAft>
                <a:spcPts val="600"/>
              </a:spcAft>
              <a:buClr>
                <a:schemeClr val="bg2"/>
              </a:buClr>
              <a:buFont typeface="Arial" panose="020B0604020202020204" pitchFamily="34" charset="0"/>
              <a:buChar char="•"/>
            </a:pPr>
            <a:r>
              <a:rPr lang="en-US" sz="1600" kern="0">
                <a:ea typeface="TahomaBold"/>
              </a:rPr>
              <a:t>TEAEs with all grades reported in ≥20%, or grade ≥3 reported in ≥2% of patients</a:t>
            </a:r>
            <a:endParaRPr lang="en-US" sz="1600" kern="0">
              <a:ea typeface="TahomaBold"/>
              <a:cs typeface="Arial"/>
            </a:endParaRPr>
          </a:p>
          <a:p>
            <a:pPr marL="285750" indent="-285750">
              <a:spcAft>
                <a:spcPts val="600"/>
              </a:spcAft>
              <a:buClr>
                <a:schemeClr val="bg2"/>
              </a:buClr>
              <a:buFont typeface="Arial" panose="020B0604020202020204" pitchFamily="34" charset="0"/>
              <a:buChar char="•"/>
            </a:pPr>
            <a:r>
              <a:rPr lang="en-US" sz="1600" kern="0">
                <a:ea typeface="TahomaBold"/>
              </a:rPr>
              <a:t>The most frequently reported TEAEs were pyrexia, URTI, hypothyroidism, weight increased, decreased white blood cell count, cough, and increased ALT </a:t>
            </a:r>
            <a:endParaRPr lang="en-US" sz="1600" kern="0">
              <a:ea typeface="TahomaBold"/>
              <a:cs typeface="Arial"/>
            </a:endParaRPr>
          </a:p>
          <a:p>
            <a:pPr marL="285750" indent="-285750">
              <a:spcAft>
                <a:spcPts val="600"/>
              </a:spcAft>
              <a:buClr>
                <a:schemeClr val="bg2"/>
              </a:buClr>
              <a:buFont typeface="Arial" panose="020B0604020202020204" pitchFamily="34" charset="0"/>
              <a:buChar char="•"/>
            </a:pPr>
            <a:r>
              <a:rPr lang="en-US" sz="1600" kern="0">
                <a:ea typeface="TahomaBold"/>
              </a:rPr>
              <a:t>Most of these events were grade 1-2, grade ≥3 AEs were less than 3%.</a:t>
            </a:r>
            <a:endParaRPr lang="en-US" sz="1600" kern="0">
              <a:ea typeface="TahomaBold"/>
              <a:cs typeface="Arial"/>
            </a:endParaRPr>
          </a:p>
          <a:p>
            <a:pPr marL="285750" indent="-285750">
              <a:spcAft>
                <a:spcPts val="600"/>
              </a:spcAft>
              <a:buClr>
                <a:schemeClr val="bg2"/>
              </a:buClr>
              <a:buFont typeface="Arial" panose="020B0604020202020204" pitchFamily="34" charset="0"/>
              <a:buChar char="•"/>
            </a:pPr>
            <a:endParaRPr lang="en-US" sz="1600" kern="0">
              <a:ea typeface="TahomaBold"/>
            </a:endParaRPr>
          </a:p>
        </p:txBody>
      </p:sp>
      <p:grpSp>
        <p:nvGrpSpPr>
          <p:cNvPr id="9" name="Gruppieren 8">
            <a:extLst>
              <a:ext uri="{FF2B5EF4-FFF2-40B4-BE49-F238E27FC236}">
                <a16:creationId xmlns:a16="http://schemas.microsoft.com/office/drawing/2014/main" id="{3FA25784-F6B1-184A-AED6-72DADC3C8DF3}"/>
              </a:ext>
            </a:extLst>
          </p:cNvPr>
          <p:cNvGrpSpPr/>
          <p:nvPr/>
        </p:nvGrpSpPr>
        <p:grpSpPr>
          <a:xfrm>
            <a:off x="8294807" y="1883362"/>
            <a:ext cx="781542" cy="541147"/>
            <a:chOff x="7814164" y="1883362"/>
            <a:chExt cx="781542" cy="541147"/>
          </a:xfrm>
        </p:grpSpPr>
        <p:sp>
          <p:nvSpPr>
            <p:cNvPr id="91" name="Rechteck 90">
              <a:extLst>
                <a:ext uri="{FF2B5EF4-FFF2-40B4-BE49-F238E27FC236}">
                  <a16:creationId xmlns:a16="http://schemas.microsoft.com/office/drawing/2014/main" id="{CDE029AF-A4D2-4B1B-A098-3C40F254C434}"/>
                </a:ext>
              </a:extLst>
            </p:cNvPr>
            <p:cNvSpPr/>
            <p:nvPr/>
          </p:nvSpPr>
          <p:spPr>
            <a:xfrm flipV="1">
              <a:off x="7814164" y="2196146"/>
              <a:ext cx="183137" cy="1863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a:p>
          </p:txBody>
        </p:sp>
        <p:sp>
          <p:nvSpPr>
            <p:cNvPr id="92" name="Rechteck 91">
              <a:extLst>
                <a:ext uri="{FF2B5EF4-FFF2-40B4-BE49-F238E27FC236}">
                  <a16:creationId xmlns:a16="http://schemas.microsoft.com/office/drawing/2014/main" id="{67533BE5-4AA2-4AA0-B20F-F4B008995075}"/>
                </a:ext>
              </a:extLst>
            </p:cNvPr>
            <p:cNvSpPr/>
            <p:nvPr/>
          </p:nvSpPr>
          <p:spPr>
            <a:xfrm flipV="1">
              <a:off x="7814164" y="1931998"/>
              <a:ext cx="183137" cy="18638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a:p>
          </p:txBody>
        </p:sp>
        <p:sp>
          <p:nvSpPr>
            <p:cNvPr id="93" name="Textfeld 92">
              <a:extLst>
                <a:ext uri="{FF2B5EF4-FFF2-40B4-BE49-F238E27FC236}">
                  <a16:creationId xmlns:a16="http://schemas.microsoft.com/office/drawing/2014/main" id="{B9781032-FFE2-4924-B792-FDD772D0619F}"/>
                </a:ext>
              </a:extLst>
            </p:cNvPr>
            <p:cNvSpPr txBox="1"/>
            <p:nvPr/>
          </p:nvSpPr>
          <p:spPr>
            <a:xfrm>
              <a:off x="7965880" y="1883362"/>
              <a:ext cx="569387" cy="276999"/>
            </a:xfrm>
            <a:prstGeom prst="rect">
              <a:avLst/>
            </a:prstGeom>
            <a:noFill/>
          </p:spPr>
          <p:txBody>
            <a:bodyPr wrap="none" rtlCol="0">
              <a:spAutoFit/>
            </a:bodyPr>
            <a:lstStyle/>
            <a:p>
              <a:r>
                <a:rPr lang="de-DE" sz="1200" err="1"/>
                <a:t>Gr</a:t>
              </a:r>
              <a:r>
                <a:rPr lang="de-DE" sz="1200"/>
                <a:t> ≥3</a:t>
              </a:r>
            </a:p>
          </p:txBody>
        </p:sp>
        <p:sp>
          <p:nvSpPr>
            <p:cNvPr id="94" name="Textfeld 93">
              <a:extLst>
                <a:ext uri="{FF2B5EF4-FFF2-40B4-BE49-F238E27FC236}">
                  <a16:creationId xmlns:a16="http://schemas.microsoft.com/office/drawing/2014/main" id="{999279C5-76F0-4E97-93D3-A40EADDB66A8}"/>
                </a:ext>
              </a:extLst>
            </p:cNvPr>
            <p:cNvSpPr txBox="1"/>
            <p:nvPr/>
          </p:nvSpPr>
          <p:spPr>
            <a:xfrm>
              <a:off x="7975023" y="2147510"/>
              <a:ext cx="620683" cy="276999"/>
            </a:xfrm>
            <a:prstGeom prst="rect">
              <a:avLst/>
            </a:prstGeom>
            <a:noFill/>
          </p:spPr>
          <p:txBody>
            <a:bodyPr wrap="none" rtlCol="0">
              <a:spAutoFit/>
            </a:bodyPr>
            <a:lstStyle/>
            <a:p>
              <a:r>
                <a:rPr lang="de-DE" sz="1200" err="1"/>
                <a:t>Gr</a:t>
              </a:r>
              <a:r>
                <a:rPr lang="de-DE" sz="1200"/>
                <a:t> 1-2</a:t>
              </a:r>
            </a:p>
          </p:txBody>
        </p:sp>
      </p:grpSp>
      <p:cxnSp>
        <p:nvCxnSpPr>
          <p:cNvPr id="27" name="Gerader Verbinder 26">
            <a:extLst>
              <a:ext uri="{FF2B5EF4-FFF2-40B4-BE49-F238E27FC236}">
                <a16:creationId xmlns:a16="http://schemas.microsoft.com/office/drawing/2014/main" id="{DF779690-EF3A-4810-8F17-1572B3E7A1F5}"/>
              </a:ext>
            </a:extLst>
          </p:cNvPr>
          <p:cNvCxnSpPr>
            <a:cxnSpLocks/>
          </p:cNvCxnSpPr>
          <p:nvPr/>
        </p:nvCxnSpPr>
        <p:spPr>
          <a:xfrm>
            <a:off x="8426581" y="5155676"/>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0460CC2B-E9C8-490D-92AD-2C9BB5457168}"/>
              </a:ext>
            </a:extLst>
          </p:cNvPr>
          <p:cNvCxnSpPr>
            <a:cxnSpLocks/>
          </p:cNvCxnSpPr>
          <p:nvPr/>
        </p:nvCxnSpPr>
        <p:spPr>
          <a:xfrm>
            <a:off x="7892101" y="5155676"/>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1AE97413-9A9A-428D-836A-11D8C4E04F6D}"/>
              </a:ext>
            </a:extLst>
          </p:cNvPr>
          <p:cNvCxnSpPr>
            <a:cxnSpLocks/>
          </p:cNvCxnSpPr>
          <p:nvPr/>
        </p:nvCxnSpPr>
        <p:spPr>
          <a:xfrm>
            <a:off x="7362570" y="5155676"/>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B369031D-60F6-42B8-A2D1-B02F787515A5}"/>
              </a:ext>
            </a:extLst>
          </p:cNvPr>
          <p:cNvCxnSpPr>
            <a:cxnSpLocks/>
          </p:cNvCxnSpPr>
          <p:nvPr/>
        </p:nvCxnSpPr>
        <p:spPr>
          <a:xfrm>
            <a:off x="6823142" y="5155676"/>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5A50AF4A-E356-4422-80B2-14AF727A8FD4}"/>
              </a:ext>
            </a:extLst>
          </p:cNvPr>
          <p:cNvCxnSpPr>
            <a:cxnSpLocks/>
          </p:cNvCxnSpPr>
          <p:nvPr/>
        </p:nvCxnSpPr>
        <p:spPr>
          <a:xfrm>
            <a:off x="6288660" y="5156404"/>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8038CB5D-3EBB-4065-BA6B-30348B5EDE03}"/>
              </a:ext>
            </a:extLst>
          </p:cNvPr>
          <p:cNvCxnSpPr>
            <a:cxnSpLocks/>
          </p:cNvCxnSpPr>
          <p:nvPr/>
        </p:nvCxnSpPr>
        <p:spPr>
          <a:xfrm>
            <a:off x="5754172" y="5156404"/>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D94FC30E-57C5-419A-AA45-23FC55E87B56}"/>
              </a:ext>
            </a:extLst>
          </p:cNvPr>
          <p:cNvCxnSpPr>
            <a:cxnSpLocks/>
          </p:cNvCxnSpPr>
          <p:nvPr/>
        </p:nvCxnSpPr>
        <p:spPr>
          <a:xfrm>
            <a:off x="5219692" y="5156404"/>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5997C182-96D0-41C4-AC87-E679298C5211}"/>
              </a:ext>
            </a:extLst>
          </p:cNvPr>
          <p:cNvCxnSpPr>
            <a:cxnSpLocks/>
          </p:cNvCxnSpPr>
          <p:nvPr/>
        </p:nvCxnSpPr>
        <p:spPr>
          <a:xfrm>
            <a:off x="4695102" y="5156404"/>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B0A906EA-7EC6-4AF9-8A34-B93CCB4601D7}"/>
              </a:ext>
            </a:extLst>
          </p:cNvPr>
          <p:cNvCxnSpPr>
            <a:cxnSpLocks/>
          </p:cNvCxnSpPr>
          <p:nvPr/>
        </p:nvCxnSpPr>
        <p:spPr>
          <a:xfrm>
            <a:off x="4150726" y="5156404"/>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0AB3B3AF-FB64-401A-8C7B-03A456C43E97}"/>
              </a:ext>
            </a:extLst>
          </p:cNvPr>
          <p:cNvCxnSpPr>
            <a:cxnSpLocks/>
          </p:cNvCxnSpPr>
          <p:nvPr/>
        </p:nvCxnSpPr>
        <p:spPr>
          <a:xfrm>
            <a:off x="3616246" y="5156404"/>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5FB091E4-C135-45A9-B591-687A7DCA966C}"/>
              </a:ext>
            </a:extLst>
          </p:cNvPr>
          <p:cNvCxnSpPr>
            <a:cxnSpLocks/>
          </p:cNvCxnSpPr>
          <p:nvPr/>
        </p:nvCxnSpPr>
        <p:spPr>
          <a:xfrm>
            <a:off x="3086710" y="5156404"/>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B907439E-DCDB-4CF7-8C72-583FC477B591}"/>
              </a:ext>
            </a:extLst>
          </p:cNvPr>
          <p:cNvCxnSpPr>
            <a:cxnSpLocks/>
          </p:cNvCxnSpPr>
          <p:nvPr/>
        </p:nvCxnSpPr>
        <p:spPr>
          <a:xfrm>
            <a:off x="2552220" y="5156404"/>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1A63CAF9-2070-4213-ABCA-AC06432D6E44}"/>
              </a:ext>
            </a:extLst>
          </p:cNvPr>
          <p:cNvCxnSpPr>
            <a:cxnSpLocks/>
          </p:cNvCxnSpPr>
          <p:nvPr/>
        </p:nvCxnSpPr>
        <p:spPr>
          <a:xfrm>
            <a:off x="2017738" y="5156404"/>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A70625DA-423C-441B-A529-E9CF417FC91B}"/>
              </a:ext>
            </a:extLst>
          </p:cNvPr>
          <p:cNvCxnSpPr>
            <a:cxnSpLocks/>
          </p:cNvCxnSpPr>
          <p:nvPr/>
        </p:nvCxnSpPr>
        <p:spPr>
          <a:xfrm>
            <a:off x="1478308" y="5156404"/>
            <a:ext cx="0" cy="393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feld 40">
            <a:extLst>
              <a:ext uri="{FF2B5EF4-FFF2-40B4-BE49-F238E27FC236}">
                <a16:creationId xmlns:a16="http://schemas.microsoft.com/office/drawing/2014/main" id="{8507805C-01A2-4499-A1BE-28CAE7D5599E}"/>
              </a:ext>
            </a:extLst>
          </p:cNvPr>
          <p:cNvSpPr txBox="1"/>
          <p:nvPr/>
        </p:nvSpPr>
        <p:spPr>
          <a:xfrm rot="18900000">
            <a:off x="7535667" y="5517619"/>
            <a:ext cx="1148071" cy="246221"/>
          </a:xfrm>
          <a:prstGeom prst="rect">
            <a:avLst/>
          </a:prstGeom>
          <a:noFill/>
        </p:spPr>
        <p:txBody>
          <a:bodyPr wrap="none" rtlCol="0" anchor="ctr" anchorCtr="0">
            <a:spAutoFit/>
          </a:bodyPr>
          <a:lstStyle/>
          <a:p>
            <a:pPr algn="r"/>
            <a:r>
              <a:rPr lang="de-DE" sz="1000"/>
              <a:t>Lipase </a:t>
            </a:r>
            <a:r>
              <a:rPr lang="de-DE" sz="1000" err="1"/>
              <a:t>increased</a:t>
            </a:r>
            <a:endParaRPr lang="de-DE" sz="1000"/>
          </a:p>
        </p:txBody>
      </p:sp>
      <p:sp>
        <p:nvSpPr>
          <p:cNvPr id="42" name="Textfeld 41">
            <a:extLst>
              <a:ext uri="{FF2B5EF4-FFF2-40B4-BE49-F238E27FC236}">
                <a16:creationId xmlns:a16="http://schemas.microsoft.com/office/drawing/2014/main" id="{5DD4E891-7183-40B7-8736-9E397FE4FA33}"/>
              </a:ext>
            </a:extLst>
          </p:cNvPr>
          <p:cNvSpPr txBox="1"/>
          <p:nvPr/>
        </p:nvSpPr>
        <p:spPr>
          <a:xfrm rot="18900000">
            <a:off x="7226049" y="5425239"/>
            <a:ext cx="886781" cy="246221"/>
          </a:xfrm>
          <a:prstGeom prst="rect">
            <a:avLst/>
          </a:prstGeom>
          <a:noFill/>
        </p:spPr>
        <p:txBody>
          <a:bodyPr wrap="none" rtlCol="0" anchor="ctr" anchorCtr="0">
            <a:spAutoFit/>
          </a:bodyPr>
          <a:lstStyle/>
          <a:p>
            <a:pPr algn="r"/>
            <a:r>
              <a:rPr lang="de-DE" sz="1000" err="1"/>
              <a:t>Pneumonitis</a:t>
            </a:r>
            <a:endParaRPr lang="de-DE" sz="1000"/>
          </a:p>
        </p:txBody>
      </p:sp>
      <p:sp>
        <p:nvSpPr>
          <p:cNvPr id="43" name="Textfeld 42">
            <a:extLst>
              <a:ext uri="{FF2B5EF4-FFF2-40B4-BE49-F238E27FC236}">
                <a16:creationId xmlns:a16="http://schemas.microsoft.com/office/drawing/2014/main" id="{8253F55F-2C5B-4CBA-84AE-0A9B9A6F26C0}"/>
              </a:ext>
            </a:extLst>
          </p:cNvPr>
          <p:cNvSpPr txBox="1"/>
          <p:nvPr/>
        </p:nvSpPr>
        <p:spPr>
          <a:xfrm rot="18900000">
            <a:off x="6654523" y="5442808"/>
            <a:ext cx="936474" cy="246221"/>
          </a:xfrm>
          <a:prstGeom prst="rect">
            <a:avLst/>
          </a:prstGeom>
          <a:noFill/>
        </p:spPr>
        <p:txBody>
          <a:bodyPr wrap="none" rtlCol="0" anchor="ctr" anchorCtr="0">
            <a:spAutoFit/>
          </a:bodyPr>
          <a:lstStyle/>
          <a:p>
            <a:pPr algn="r"/>
            <a:r>
              <a:rPr lang="de-DE" sz="1000"/>
              <a:t>Hypertension</a:t>
            </a:r>
          </a:p>
        </p:txBody>
      </p:sp>
      <p:sp>
        <p:nvSpPr>
          <p:cNvPr id="44" name="Textfeld 43">
            <a:extLst>
              <a:ext uri="{FF2B5EF4-FFF2-40B4-BE49-F238E27FC236}">
                <a16:creationId xmlns:a16="http://schemas.microsoft.com/office/drawing/2014/main" id="{6A1A3B0E-8776-4F91-BB82-C6BDF5C64131}"/>
              </a:ext>
            </a:extLst>
          </p:cNvPr>
          <p:cNvSpPr txBox="1"/>
          <p:nvPr/>
        </p:nvSpPr>
        <p:spPr>
          <a:xfrm rot="18900000">
            <a:off x="6174404" y="5422405"/>
            <a:ext cx="878767" cy="246221"/>
          </a:xfrm>
          <a:prstGeom prst="rect">
            <a:avLst/>
          </a:prstGeom>
          <a:noFill/>
        </p:spPr>
        <p:txBody>
          <a:bodyPr wrap="none" rtlCol="0" anchor="ctr" anchorCtr="0">
            <a:spAutoFit/>
          </a:bodyPr>
          <a:lstStyle/>
          <a:p>
            <a:pPr algn="r"/>
            <a:r>
              <a:rPr lang="de-DE" sz="1000" err="1"/>
              <a:t>Neutropenia</a:t>
            </a:r>
            <a:endParaRPr lang="de-DE" sz="1000"/>
          </a:p>
        </p:txBody>
      </p:sp>
      <p:sp>
        <p:nvSpPr>
          <p:cNvPr id="45" name="Textfeld 44">
            <a:extLst>
              <a:ext uri="{FF2B5EF4-FFF2-40B4-BE49-F238E27FC236}">
                <a16:creationId xmlns:a16="http://schemas.microsoft.com/office/drawing/2014/main" id="{6BD1F6FA-76CD-47DA-A972-DF5C119A811C}"/>
              </a:ext>
            </a:extLst>
          </p:cNvPr>
          <p:cNvSpPr txBox="1"/>
          <p:nvPr/>
        </p:nvSpPr>
        <p:spPr>
          <a:xfrm rot="18900000">
            <a:off x="5680852" y="5404836"/>
            <a:ext cx="829073" cy="246221"/>
          </a:xfrm>
          <a:prstGeom prst="rect">
            <a:avLst/>
          </a:prstGeom>
          <a:noFill/>
        </p:spPr>
        <p:txBody>
          <a:bodyPr wrap="none" rtlCol="0" anchor="ctr" anchorCtr="0">
            <a:spAutoFit/>
          </a:bodyPr>
          <a:lstStyle/>
          <a:p>
            <a:pPr algn="r"/>
            <a:r>
              <a:rPr lang="de-DE" sz="1000" err="1"/>
              <a:t>Pneumonia</a:t>
            </a:r>
            <a:endParaRPr lang="de-DE" sz="1000"/>
          </a:p>
        </p:txBody>
      </p:sp>
      <p:sp>
        <p:nvSpPr>
          <p:cNvPr id="46" name="Textfeld 45">
            <a:extLst>
              <a:ext uri="{FF2B5EF4-FFF2-40B4-BE49-F238E27FC236}">
                <a16:creationId xmlns:a16="http://schemas.microsoft.com/office/drawing/2014/main" id="{DA7A30E3-B8E6-4D2B-ADC9-B22A2FD7D4C4}"/>
              </a:ext>
            </a:extLst>
          </p:cNvPr>
          <p:cNvSpPr txBox="1"/>
          <p:nvPr/>
        </p:nvSpPr>
        <p:spPr>
          <a:xfrm rot="18900000">
            <a:off x="4581694" y="5665106"/>
            <a:ext cx="1564852" cy="400110"/>
          </a:xfrm>
          <a:prstGeom prst="rect">
            <a:avLst/>
          </a:prstGeom>
          <a:noFill/>
        </p:spPr>
        <p:txBody>
          <a:bodyPr wrap="none" rtlCol="0" anchor="ctr" anchorCtr="0">
            <a:spAutoFit/>
          </a:bodyPr>
          <a:lstStyle/>
          <a:p>
            <a:pPr algn="r"/>
            <a:r>
              <a:rPr lang="de-DE" sz="1000"/>
              <a:t>Blood </a:t>
            </a:r>
            <a:r>
              <a:rPr lang="de-DE" sz="1000" err="1"/>
              <a:t>creatine</a:t>
            </a:r>
            <a:r>
              <a:rPr lang="de-DE" sz="1000"/>
              <a:t> </a:t>
            </a:r>
            <a:r>
              <a:rPr lang="de-DE" sz="1000" err="1"/>
              <a:t>phospho</a:t>
            </a:r>
            <a:r>
              <a:rPr lang="de-DE" sz="1000"/>
              <a:t>-</a:t>
            </a:r>
            <a:br>
              <a:rPr lang="de-DE" sz="1000"/>
            </a:br>
            <a:r>
              <a:rPr lang="de-DE" sz="1000" err="1"/>
              <a:t>kinase</a:t>
            </a:r>
            <a:r>
              <a:rPr lang="de-DE" sz="1000"/>
              <a:t> </a:t>
            </a:r>
            <a:r>
              <a:rPr lang="de-DE" sz="1000" err="1"/>
              <a:t>increased</a:t>
            </a:r>
            <a:endParaRPr lang="de-DE" sz="1000"/>
          </a:p>
        </p:txBody>
      </p:sp>
      <p:sp>
        <p:nvSpPr>
          <p:cNvPr id="47" name="Textfeld 46">
            <a:extLst>
              <a:ext uri="{FF2B5EF4-FFF2-40B4-BE49-F238E27FC236}">
                <a16:creationId xmlns:a16="http://schemas.microsoft.com/office/drawing/2014/main" id="{C60728A9-A5E2-4834-88DC-B3F439C86840}"/>
              </a:ext>
            </a:extLst>
          </p:cNvPr>
          <p:cNvSpPr txBox="1"/>
          <p:nvPr/>
        </p:nvSpPr>
        <p:spPr>
          <a:xfrm rot="18900000">
            <a:off x="4399712" y="5495082"/>
            <a:ext cx="1148070" cy="400110"/>
          </a:xfrm>
          <a:prstGeom prst="rect">
            <a:avLst/>
          </a:prstGeom>
          <a:noFill/>
        </p:spPr>
        <p:txBody>
          <a:bodyPr wrap="none" rtlCol="0" anchor="ctr" anchorCtr="0">
            <a:spAutoFit/>
          </a:bodyPr>
          <a:lstStyle/>
          <a:p>
            <a:pPr algn="r"/>
            <a:r>
              <a:rPr lang="de-DE" sz="1000" err="1"/>
              <a:t>Neutrophil</a:t>
            </a:r>
            <a:r>
              <a:rPr lang="de-DE" sz="1000"/>
              <a:t> </a:t>
            </a:r>
            <a:r>
              <a:rPr lang="de-DE" sz="1000" err="1"/>
              <a:t>count</a:t>
            </a:r>
            <a:r>
              <a:rPr lang="de-DE" sz="1000"/>
              <a:t> </a:t>
            </a:r>
            <a:br>
              <a:rPr lang="de-DE" sz="1000"/>
            </a:br>
            <a:r>
              <a:rPr lang="de-DE" sz="1000" err="1"/>
              <a:t>decreased</a:t>
            </a:r>
            <a:endParaRPr lang="de-DE" sz="1000"/>
          </a:p>
        </p:txBody>
      </p:sp>
      <p:sp>
        <p:nvSpPr>
          <p:cNvPr id="48" name="Textfeld 47">
            <a:extLst>
              <a:ext uri="{FF2B5EF4-FFF2-40B4-BE49-F238E27FC236}">
                <a16:creationId xmlns:a16="http://schemas.microsoft.com/office/drawing/2014/main" id="{175517CB-5B04-43EF-AB4E-DC4641554046}"/>
              </a:ext>
            </a:extLst>
          </p:cNvPr>
          <p:cNvSpPr txBox="1"/>
          <p:nvPr/>
        </p:nvSpPr>
        <p:spPr>
          <a:xfrm rot="18900000">
            <a:off x="3636745" y="5588029"/>
            <a:ext cx="1410964" cy="400110"/>
          </a:xfrm>
          <a:prstGeom prst="rect">
            <a:avLst/>
          </a:prstGeom>
          <a:noFill/>
        </p:spPr>
        <p:txBody>
          <a:bodyPr wrap="none" rtlCol="0" anchor="ctr" anchorCtr="0">
            <a:spAutoFit/>
          </a:bodyPr>
          <a:lstStyle/>
          <a:p>
            <a:pPr algn="r"/>
            <a:r>
              <a:rPr lang="de-DE" sz="1000"/>
              <a:t>Alanine </a:t>
            </a:r>
            <a:r>
              <a:rPr lang="de-DE" sz="1000" err="1"/>
              <a:t>amino</a:t>
            </a:r>
            <a:r>
              <a:rPr lang="de-DE" sz="1000"/>
              <a:t>-</a:t>
            </a:r>
            <a:br>
              <a:rPr lang="de-DE" sz="1000"/>
            </a:br>
            <a:r>
              <a:rPr lang="de-DE" sz="1000" err="1"/>
              <a:t>transferase</a:t>
            </a:r>
            <a:r>
              <a:rPr lang="de-DE" sz="1000"/>
              <a:t> </a:t>
            </a:r>
            <a:r>
              <a:rPr lang="de-DE" sz="1000" err="1"/>
              <a:t>increased</a:t>
            </a:r>
            <a:endParaRPr lang="de-DE" sz="1000"/>
          </a:p>
        </p:txBody>
      </p:sp>
      <p:sp>
        <p:nvSpPr>
          <p:cNvPr id="49" name="Textfeld 48">
            <a:extLst>
              <a:ext uri="{FF2B5EF4-FFF2-40B4-BE49-F238E27FC236}">
                <a16:creationId xmlns:a16="http://schemas.microsoft.com/office/drawing/2014/main" id="{2B621C50-D402-470C-8EE2-169375F2599D}"/>
              </a:ext>
            </a:extLst>
          </p:cNvPr>
          <p:cNvSpPr txBox="1"/>
          <p:nvPr/>
        </p:nvSpPr>
        <p:spPr>
          <a:xfrm rot="18900000">
            <a:off x="3760761" y="5309622"/>
            <a:ext cx="559769" cy="246221"/>
          </a:xfrm>
          <a:prstGeom prst="rect">
            <a:avLst/>
          </a:prstGeom>
          <a:noFill/>
        </p:spPr>
        <p:txBody>
          <a:bodyPr wrap="none" rtlCol="0" anchor="ctr" anchorCtr="0">
            <a:spAutoFit/>
          </a:bodyPr>
          <a:lstStyle/>
          <a:p>
            <a:pPr algn="r"/>
            <a:r>
              <a:rPr lang="de-DE" sz="1000" err="1"/>
              <a:t>Cough</a:t>
            </a:r>
            <a:endParaRPr lang="de-DE" sz="1000"/>
          </a:p>
        </p:txBody>
      </p:sp>
      <p:sp>
        <p:nvSpPr>
          <p:cNvPr id="50" name="Textfeld 49">
            <a:extLst>
              <a:ext uri="{FF2B5EF4-FFF2-40B4-BE49-F238E27FC236}">
                <a16:creationId xmlns:a16="http://schemas.microsoft.com/office/drawing/2014/main" id="{0AC7AE5C-34EB-4E53-BF80-4D51A18AE8FE}"/>
              </a:ext>
            </a:extLst>
          </p:cNvPr>
          <p:cNvSpPr txBox="1"/>
          <p:nvPr/>
        </p:nvSpPr>
        <p:spPr>
          <a:xfrm rot="18900000">
            <a:off x="2814654" y="5487148"/>
            <a:ext cx="1125629" cy="400110"/>
          </a:xfrm>
          <a:prstGeom prst="rect">
            <a:avLst/>
          </a:prstGeom>
          <a:noFill/>
        </p:spPr>
        <p:txBody>
          <a:bodyPr wrap="none" rtlCol="0" anchor="ctr" anchorCtr="0">
            <a:spAutoFit/>
          </a:bodyPr>
          <a:lstStyle/>
          <a:p>
            <a:pPr algn="r"/>
            <a:r>
              <a:rPr lang="de-DE" sz="1000"/>
              <a:t>White </a:t>
            </a:r>
            <a:r>
              <a:rPr lang="de-DE" sz="1000" err="1"/>
              <a:t>blood</a:t>
            </a:r>
            <a:r>
              <a:rPr lang="de-DE" sz="1000"/>
              <a:t> </a:t>
            </a:r>
            <a:r>
              <a:rPr lang="de-DE" sz="1000" err="1"/>
              <a:t>cell</a:t>
            </a:r>
            <a:r>
              <a:rPr lang="de-DE" sz="1000"/>
              <a:t> </a:t>
            </a:r>
            <a:br>
              <a:rPr lang="de-DE" sz="1000"/>
            </a:br>
            <a:r>
              <a:rPr lang="de-DE" sz="1000" err="1"/>
              <a:t>count</a:t>
            </a:r>
            <a:r>
              <a:rPr lang="de-DE" sz="1000"/>
              <a:t> </a:t>
            </a:r>
            <a:r>
              <a:rPr lang="de-DE" sz="1000" err="1"/>
              <a:t>decreased</a:t>
            </a:r>
            <a:endParaRPr lang="de-DE" sz="1000"/>
          </a:p>
        </p:txBody>
      </p:sp>
      <p:sp>
        <p:nvSpPr>
          <p:cNvPr id="51" name="Textfeld 50">
            <a:extLst>
              <a:ext uri="{FF2B5EF4-FFF2-40B4-BE49-F238E27FC236}">
                <a16:creationId xmlns:a16="http://schemas.microsoft.com/office/drawing/2014/main" id="{FCF9200C-C330-4CB2-9302-1381B36C58BA}"/>
              </a:ext>
            </a:extLst>
          </p:cNvPr>
          <p:cNvSpPr txBox="1"/>
          <p:nvPr/>
        </p:nvSpPr>
        <p:spPr>
          <a:xfrm rot="18900000">
            <a:off x="2183245" y="5525553"/>
            <a:ext cx="1170512" cy="246221"/>
          </a:xfrm>
          <a:prstGeom prst="rect">
            <a:avLst/>
          </a:prstGeom>
          <a:noFill/>
        </p:spPr>
        <p:txBody>
          <a:bodyPr wrap="none" rtlCol="0" anchor="ctr" anchorCtr="0">
            <a:spAutoFit/>
          </a:bodyPr>
          <a:lstStyle/>
          <a:p>
            <a:pPr algn="r"/>
            <a:r>
              <a:rPr lang="de-DE" sz="1000" err="1"/>
              <a:t>Weight</a:t>
            </a:r>
            <a:r>
              <a:rPr lang="de-DE" sz="1000"/>
              <a:t> </a:t>
            </a:r>
            <a:r>
              <a:rPr lang="de-DE" sz="1000" err="1"/>
              <a:t>increased</a:t>
            </a:r>
            <a:endParaRPr lang="de-DE" sz="1000"/>
          </a:p>
        </p:txBody>
      </p:sp>
      <p:sp>
        <p:nvSpPr>
          <p:cNvPr id="52" name="Textfeld 51">
            <a:extLst>
              <a:ext uri="{FF2B5EF4-FFF2-40B4-BE49-F238E27FC236}">
                <a16:creationId xmlns:a16="http://schemas.microsoft.com/office/drawing/2014/main" id="{A7685E44-708C-48AC-80E9-E84DC201610C}"/>
              </a:ext>
            </a:extLst>
          </p:cNvPr>
          <p:cNvSpPr txBox="1"/>
          <p:nvPr/>
        </p:nvSpPr>
        <p:spPr>
          <a:xfrm rot="18900000">
            <a:off x="1745894" y="5488715"/>
            <a:ext cx="1066318" cy="246221"/>
          </a:xfrm>
          <a:prstGeom prst="rect">
            <a:avLst/>
          </a:prstGeom>
          <a:noFill/>
        </p:spPr>
        <p:txBody>
          <a:bodyPr wrap="none" rtlCol="0" anchor="ctr" anchorCtr="0">
            <a:spAutoFit/>
          </a:bodyPr>
          <a:lstStyle/>
          <a:p>
            <a:pPr algn="r"/>
            <a:r>
              <a:rPr lang="de-DE" sz="1000" err="1"/>
              <a:t>Hypothyroidism</a:t>
            </a:r>
            <a:endParaRPr lang="de-DE" sz="1000"/>
          </a:p>
        </p:txBody>
      </p:sp>
      <p:sp>
        <p:nvSpPr>
          <p:cNvPr id="53" name="Textfeld 52">
            <a:extLst>
              <a:ext uri="{FF2B5EF4-FFF2-40B4-BE49-F238E27FC236}">
                <a16:creationId xmlns:a16="http://schemas.microsoft.com/office/drawing/2014/main" id="{3A32CAC4-3A3C-41D4-9E93-3239CDD62F09}"/>
              </a:ext>
            </a:extLst>
          </p:cNvPr>
          <p:cNvSpPr txBox="1"/>
          <p:nvPr/>
        </p:nvSpPr>
        <p:spPr>
          <a:xfrm rot="18900000">
            <a:off x="1153318" y="5516052"/>
            <a:ext cx="1207382" cy="400110"/>
          </a:xfrm>
          <a:prstGeom prst="rect">
            <a:avLst/>
          </a:prstGeom>
          <a:noFill/>
        </p:spPr>
        <p:txBody>
          <a:bodyPr wrap="none" rtlCol="0" anchor="ctr" anchorCtr="0">
            <a:spAutoFit/>
          </a:bodyPr>
          <a:lstStyle/>
          <a:p>
            <a:pPr algn="r"/>
            <a:r>
              <a:rPr lang="de-DE" sz="1000" err="1"/>
              <a:t>Upper</a:t>
            </a:r>
            <a:r>
              <a:rPr lang="de-DE" sz="1000"/>
              <a:t> </a:t>
            </a:r>
            <a:r>
              <a:rPr lang="de-DE" sz="1000" err="1"/>
              <a:t>respiratory</a:t>
            </a:r>
            <a:r>
              <a:rPr lang="de-DE" sz="1000"/>
              <a:t> </a:t>
            </a:r>
            <a:br>
              <a:rPr lang="de-DE" sz="1000"/>
            </a:br>
            <a:r>
              <a:rPr lang="de-DE" sz="1000" err="1"/>
              <a:t>tract</a:t>
            </a:r>
            <a:r>
              <a:rPr lang="de-DE" sz="1000"/>
              <a:t> </a:t>
            </a:r>
            <a:r>
              <a:rPr lang="de-DE" sz="1000" err="1"/>
              <a:t>infection</a:t>
            </a:r>
            <a:endParaRPr lang="de-DE" sz="1000"/>
          </a:p>
        </p:txBody>
      </p:sp>
      <p:sp>
        <p:nvSpPr>
          <p:cNvPr id="54" name="Textfeld 53">
            <a:extLst>
              <a:ext uri="{FF2B5EF4-FFF2-40B4-BE49-F238E27FC236}">
                <a16:creationId xmlns:a16="http://schemas.microsoft.com/office/drawing/2014/main" id="{465EF4C7-AB76-484B-92EB-DD8B0F0647AC}"/>
              </a:ext>
            </a:extLst>
          </p:cNvPr>
          <p:cNvSpPr txBox="1"/>
          <p:nvPr/>
        </p:nvSpPr>
        <p:spPr>
          <a:xfrm rot="18900000">
            <a:off x="1031981" y="5335133"/>
            <a:ext cx="635110" cy="253916"/>
          </a:xfrm>
          <a:prstGeom prst="rect">
            <a:avLst/>
          </a:prstGeom>
          <a:noFill/>
        </p:spPr>
        <p:txBody>
          <a:bodyPr wrap="none" rtlCol="0" anchor="ctr" anchorCtr="0">
            <a:spAutoFit/>
          </a:bodyPr>
          <a:lstStyle/>
          <a:p>
            <a:pPr algn="r"/>
            <a:r>
              <a:rPr lang="de-DE" sz="1000" err="1"/>
              <a:t>Pyrexia</a:t>
            </a:r>
            <a:endParaRPr lang="de-DE" sz="1000"/>
          </a:p>
        </p:txBody>
      </p:sp>
      <p:sp>
        <p:nvSpPr>
          <p:cNvPr id="69" name="Rechteck 68">
            <a:extLst>
              <a:ext uri="{FF2B5EF4-FFF2-40B4-BE49-F238E27FC236}">
                <a16:creationId xmlns:a16="http://schemas.microsoft.com/office/drawing/2014/main" id="{B1CC4F9C-A0AE-475C-8BEC-7589609F01C7}"/>
              </a:ext>
            </a:extLst>
          </p:cNvPr>
          <p:cNvSpPr/>
          <p:nvPr/>
        </p:nvSpPr>
        <p:spPr>
          <a:xfrm rot="16200000">
            <a:off x="8368791" y="4911851"/>
            <a:ext cx="158513" cy="3217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0" name="Rechteck 69">
            <a:extLst>
              <a:ext uri="{FF2B5EF4-FFF2-40B4-BE49-F238E27FC236}">
                <a16:creationId xmlns:a16="http://schemas.microsoft.com/office/drawing/2014/main" id="{BFA719DA-4924-40FB-91CB-26407AD716E1}"/>
              </a:ext>
            </a:extLst>
          </p:cNvPr>
          <p:cNvSpPr/>
          <p:nvPr/>
        </p:nvSpPr>
        <p:spPr>
          <a:xfrm rot="16200000">
            <a:off x="7831942" y="4911851"/>
            <a:ext cx="158513" cy="3217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1" name="Rechteck 70">
            <a:extLst>
              <a:ext uri="{FF2B5EF4-FFF2-40B4-BE49-F238E27FC236}">
                <a16:creationId xmlns:a16="http://schemas.microsoft.com/office/drawing/2014/main" id="{8CA54A8B-F26D-43B5-A9F8-C05DAA0C7302}"/>
              </a:ext>
            </a:extLst>
          </p:cNvPr>
          <p:cNvSpPr/>
          <p:nvPr/>
        </p:nvSpPr>
        <p:spPr>
          <a:xfrm rot="16200000">
            <a:off x="7292932" y="4911851"/>
            <a:ext cx="158513" cy="3217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2" name="Rechteck 71">
            <a:extLst>
              <a:ext uri="{FF2B5EF4-FFF2-40B4-BE49-F238E27FC236}">
                <a16:creationId xmlns:a16="http://schemas.microsoft.com/office/drawing/2014/main" id="{D7727C9C-52DC-4E73-8708-DA78D2F2F412}"/>
              </a:ext>
            </a:extLst>
          </p:cNvPr>
          <p:cNvSpPr/>
          <p:nvPr/>
        </p:nvSpPr>
        <p:spPr>
          <a:xfrm rot="16200000">
            <a:off x="6757216" y="4911851"/>
            <a:ext cx="158513" cy="3217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3" name="Rechteck 72">
            <a:extLst>
              <a:ext uri="{FF2B5EF4-FFF2-40B4-BE49-F238E27FC236}">
                <a16:creationId xmlns:a16="http://schemas.microsoft.com/office/drawing/2014/main" id="{79863319-1EA6-460B-930C-E8F792F02C57}"/>
              </a:ext>
            </a:extLst>
          </p:cNvPr>
          <p:cNvSpPr/>
          <p:nvPr/>
        </p:nvSpPr>
        <p:spPr>
          <a:xfrm rot="16200000">
            <a:off x="6225828" y="4911851"/>
            <a:ext cx="158513" cy="3217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4" name="Rechteck 73">
            <a:extLst>
              <a:ext uri="{FF2B5EF4-FFF2-40B4-BE49-F238E27FC236}">
                <a16:creationId xmlns:a16="http://schemas.microsoft.com/office/drawing/2014/main" id="{3C46E60D-5294-456C-8250-2EBB0C7B35C3}"/>
              </a:ext>
            </a:extLst>
          </p:cNvPr>
          <p:cNvSpPr/>
          <p:nvPr/>
        </p:nvSpPr>
        <p:spPr>
          <a:xfrm rot="16200000">
            <a:off x="5691087" y="4911660"/>
            <a:ext cx="158513" cy="3217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5" name="Rechteck 74">
            <a:extLst>
              <a:ext uri="{FF2B5EF4-FFF2-40B4-BE49-F238E27FC236}">
                <a16:creationId xmlns:a16="http://schemas.microsoft.com/office/drawing/2014/main" id="{DEACCD31-EFF2-4B22-A535-542FA74F3925}"/>
              </a:ext>
            </a:extLst>
          </p:cNvPr>
          <p:cNvSpPr/>
          <p:nvPr/>
        </p:nvSpPr>
        <p:spPr>
          <a:xfrm rot="16200000">
            <a:off x="5159577" y="4911660"/>
            <a:ext cx="158513" cy="3217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6" name="Rechteck 75">
            <a:extLst>
              <a:ext uri="{FF2B5EF4-FFF2-40B4-BE49-F238E27FC236}">
                <a16:creationId xmlns:a16="http://schemas.microsoft.com/office/drawing/2014/main" id="{3E98D6C8-ADEF-4DA4-97FE-93FFB8B1274B}"/>
              </a:ext>
            </a:extLst>
          </p:cNvPr>
          <p:cNvSpPr/>
          <p:nvPr/>
        </p:nvSpPr>
        <p:spPr>
          <a:xfrm rot="16200000">
            <a:off x="3018210" y="4912744"/>
            <a:ext cx="154110" cy="3217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7" name="Rechteck 76">
            <a:extLst>
              <a:ext uri="{FF2B5EF4-FFF2-40B4-BE49-F238E27FC236}">
                <a16:creationId xmlns:a16="http://schemas.microsoft.com/office/drawing/2014/main" id="{348C42ED-5A03-4D02-AE00-B30AE02573BC}"/>
              </a:ext>
            </a:extLst>
          </p:cNvPr>
          <p:cNvSpPr/>
          <p:nvPr/>
        </p:nvSpPr>
        <p:spPr>
          <a:xfrm rot="16200000">
            <a:off x="1950615" y="4912744"/>
            <a:ext cx="154110" cy="3217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8" name="Rechteck 77">
            <a:extLst>
              <a:ext uri="{FF2B5EF4-FFF2-40B4-BE49-F238E27FC236}">
                <a16:creationId xmlns:a16="http://schemas.microsoft.com/office/drawing/2014/main" id="{262DBEA8-A113-4B64-84E1-29564349A456}"/>
              </a:ext>
            </a:extLst>
          </p:cNvPr>
          <p:cNvSpPr/>
          <p:nvPr/>
        </p:nvSpPr>
        <p:spPr>
          <a:xfrm rot="16200000">
            <a:off x="7333427" y="4793104"/>
            <a:ext cx="77523"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9" name="Rechteck 78">
            <a:extLst>
              <a:ext uri="{FF2B5EF4-FFF2-40B4-BE49-F238E27FC236}">
                <a16:creationId xmlns:a16="http://schemas.microsoft.com/office/drawing/2014/main" id="{42C84EC3-5897-42FC-BFBA-99E43C1E4355}"/>
              </a:ext>
            </a:extLst>
          </p:cNvPr>
          <p:cNvSpPr/>
          <p:nvPr/>
        </p:nvSpPr>
        <p:spPr>
          <a:xfrm rot="16200000">
            <a:off x="6759756" y="4754812"/>
            <a:ext cx="154108"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0" name="Rechteck 79">
            <a:extLst>
              <a:ext uri="{FF2B5EF4-FFF2-40B4-BE49-F238E27FC236}">
                <a16:creationId xmlns:a16="http://schemas.microsoft.com/office/drawing/2014/main" id="{855875D9-76A1-46C2-B726-34AA486AD92D}"/>
              </a:ext>
            </a:extLst>
          </p:cNvPr>
          <p:cNvSpPr/>
          <p:nvPr/>
        </p:nvSpPr>
        <p:spPr>
          <a:xfrm rot="16200000">
            <a:off x="6109085" y="4635867"/>
            <a:ext cx="391999"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1" name="Rechteck 80">
            <a:extLst>
              <a:ext uri="{FF2B5EF4-FFF2-40B4-BE49-F238E27FC236}">
                <a16:creationId xmlns:a16="http://schemas.microsoft.com/office/drawing/2014/main" id="{CB79CD8E-F82A-4021-954B-77651B014533}"/>
              </a:ext>
            </a:extLst>
          </p:cNvPr>
          <p:cNvSpPr/>
          <p:nvPr/>
        </p:nvSpPr>
        <p:spPr>
          <a:xfrm rot="16200000">
            <a:off x="5534242" y="4595682"/>
            <a:ext cx="472201"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2" name="Rechteck 81">
            <a:extLst>
              <a:ext uri="{FF2B5EF4-FFF2-40B4-BE49-F238E27FC236}">
                <a16:creationId xmlns:a16="http://schemas.microsoft.com/office/drawing/2014/main" id="{D4D72C86-E381-4060-AA0D-069E2706EC4B}"/>
              </a:ext>
            </a:extLst>
          </p:cNvPr>
          <p:cNvSpPr/>
          <p:nvPr/>
        </p:nvSpPr>
        <p:spPr>
          <a:xfrm rot="16200000">
            <a:off x="3592577" y="4950171"/>
            <a:ext cx="79256" cy="3217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3" name="Rechteck 82">
            <a:extLst>
              <a:ext uri="{FF2B5EF4-FFF2-40B4-BE49-F238E27FC236}">
                <a16:creationId xmlns:a16="http://schemas.microsoft.com/office/drawing/2014/main" id="{94ADB10F-C3DB-42CE-A207-38D917BC76BD}"/>
              </a:ext>
            </a:extLst>
          </p:cNvPr>
          <p:cNvSpPr/>
          <p:nvPr/>
        </p:nvSpPr>
        <p:spPr>
          <a:xfrm rot="16200000">
            <a:off x="4924893" y="4517949"/>
            <a:ext cx="627447"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4" name="Rechteck 83">
            <a:extLst>
              <a:ext uri="{FF2B5EF4-FFF2-40B4-BE49-F238E27FC236}">
                <a16:creationId xmlns:a16="http://schemas.microsoft.com/office/drawing/2014/main" id="{221B439D-2DA8-46A2-A0EE-4297D6694178}"/>
              </a:ext>
            </a:extLst>
          </p:cNvPr>
          <p:cNvSpPr/>
          <p:nvPr/>
        </p:nvSpPr>
        <p:spPr>
          <a:xfrm rot="16200000">
            <a:off x="4156201" y="4439408"/>
            <a:ext cx="1100784"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5" name="Rechteck 84">
            <a:extLst>
              <a:ext uri="{FF2B5EF4-FFF2-40B4-BE49-F238E27FC236}">
                <a16:creationId xmlns:a16="http://schemas.microsoft.com/office/drawing/2014/main" id="{0CCBCE8D-02C8-4581-BF07-DE49C8DC017A}"/>
              </a:ext>
            </a:extLst>
          </p:cNvPr>
          <p:cNvSpPr/>
          <p:nvPr/>
        </p:nvSpPr>
        <p:spPr>
          <a:xfrm rot="16200000">
            <a:off x="3577284" y="4399988"/>
            <a:ext cx="1182242"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6" name="Rechteck 85">
            <a:extLst>
              <a:ext uri="{FF2B5EF4-FFF2-40B4-BE49-F238E27FC236}">
                <a16:creationId xmlns:a16="http://schemas.microsoft.com/office/drawing/2014/main" id="{E3737CF4-7AEE-4974-9E53-54E7D3C86067}"/>
              </a:ext>
            </a:extLst>
          </p:cNvPr>
          <p:cNvSpPr/>
          <p:nvPr/>
        </p:nvSpPr>
        <p:spPr>
          <a:xfrm rot="16200000">
            <a:off x="3081610" y="4360702"/>
            <a:ext cx="1100758"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7" name="Rechteck 86">
            <a:extLst>
              <a:ext uri="{FF2B5EF4-FFF2-40B4-BE49-F238E27FC236}">
                <a16:creationId xmlns:a16="http://schemas.microsoft.com/office/drawing/2014/main" id="{AA6DE3DF-5702-4436-9D3D-EB798673EB0F}"/>
              </a:ext>
            </a:extLst>
          </p:cNvPr>
          <p:cNvSpPr/>
          <p:nvPr/>
        </p:nvSpPr>
        <p:spPr>
          <a:xfrm rot="16200000">
            <a:off x="2229755" y="3969078"/>
            <a:ext cx="1734836"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8" name="Rechteck 87">
            <a:extLst>
              <a:ext uri="{FF2B5EF4-FFF2-40B4-BE49-F238E27FC236}">
                <a16:creationId xmlns:a16="http://schemas.microsoft.com/office/drawing/2014/main" id="{C1D27599-7CCD-4190-8CC9-0774091A4968}"/>
              </a:ext>
            </a:extLst>
          </p:cNvPr>
          <p:cNvSpPr/>
          <p:nvPr/>
        </p:nvSpPr>
        <p:spPr>
          <a:xfrm rot="16200000">
            <a:off x="1536101" y="3965072"/>
            <a:ext cx="2051862"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9" name="Rechteck 88">
            <a:extLst>
              <a:ext uri="{FF2B5EF4-FFF2-40B4-BE49-F238E27FC236}">
                <a16:creationId xmlns:a16="http://schemas.microsoft.com/office/drawing/2014/main" id="{56318E68-8E67-478E-AB56-C8B38C454F40}"/>
              </a:ext>
            </a:extLst>
          </p:cNvPr>
          <p:cNvSpPr/>
          <p:nvPr/>
        </p:nvSpPr>
        <p:spPr>
          <a:xfrm rot="16200000">
            <a:off x="1042469" y="3851067"/>
            <a:ext cx="1970404"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0" name="Rechteck 89">
            <a:extLst>
              <a:ext uri="{FF2B5EF4-FFF2-40B4-BE49-F238E27FC236}">
                <a16:creationId xmlns:a16="http://schemas.microsoft.com/office/drawing/2014/main" id="{91DD3D38-AFDD-4D85-94F5-4C1145147928}"/>
              </a:ext>
            </a:extLst>
          </p:cNvPr>
          <p:cNvSpPr/>
          <p:nvPr/>
        </p:nvSpPr>
        <p:spPr>
          <a:xfrm rot="16200000">
            <a:off x="-90320" y="3412585"/>
            <a:ext cx="3157049" cy="321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78" name="Gerader Verbinder 17">
            <a:extLst>
              <a:ext uri="{FF2B5EF4-FFF2-40B4-BE49-F238E27FC236}">
                <a16:creationId xmlns:a16="http://schemas.microsoft.com/office/drawing/2014/main" id="{6EE5F8DE-188D-134E-8C9C-971F49BA8D10}"/>
              </a:ext>
            </a:extLst>
          </p:cNvPr>
          <p:cNvCxnSpPr>
            <a:cxnSpLocks/>
          </p:cNvCxnSpPr>
          <p:nvPr/>
        </p:nvCxnSpPr>
        <p:spPr>
          <a:xfrm>
            <a:off x="1109842" y="1811411"/>
            <a:ext cx="1" cy="33314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Gerader Verbinder 20">
            <a:extLst>
              <a:ext uri="{FF2B5EF4-FFF2-40B4-BE49-F238E27FC236}">
                <a16:creationId xmlns:a16="http://schemas.microsoft.com/office/drawing/2014/main" id="{6C64F02B-C889-E143-950B-689383688FAD}"/>
              </a:ext>
            </a:extLst>
          </p:cNvPr>
          <p:cNvCxnSpPr>
            <a:cxnSpLocks/>
          </p:cNvCxnSpPr>
          <p:nvPr/>
        </p:nvCxnSpPr>
        <p:spPr>
          <a:xfrm rot="16200000">
            <a:off x="1073843" y="4572645"/>
            <a:ext cx="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Gerader Verbinder 21">
            <a:extLst>
              <a:ext uri="{FF2B5EF4-FFF2-40B4-BE49-F238E27FC236}">
                <a16:creationId xmlns:a16="http://schemas.microsoft.com/office/drawing/2014/main" id="{69760EA1-7E05-F343-9F00-4F490CD13918}"/>
              </a:ext>
            </a:extLst>
          </p:cNvPr>
          <p:cNvCxnSpPr/>
          <p:nvPr/>
        </p:nvCxnSpPr>
        <p:spPr>
          <a:xfrm rot="16200000">
            <a:off x="1071370" y="4027072"/>
            <a:ext cx="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Gerader Verbinder 22">
            <a:extLst>
              <a:ext uri="{FF2B5EF4-FFF2-40B4-BE49-F238E27FC236}">
                <a16:creationId xmlns:a16="http://schemas.microsoft.com/office/drawing/2014/main" id="{2AE73947-B96B-7441-9C0A-531C8C36B210}"/>
              </a:ext>
            </a:extLst>
          </p:cNvPr>
          <p:cNvCxnSpPr/>
          <p:nvPr/>
        </p:nvCxnSpPr>
        <p:spPr>
          <a:xfrm rot="16200000">
            <a:off x="1071370" y="3481499"/>
            <a:ext cx="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Gerader Verbinder 23">
            <a:extLst>
              <a:ext uri="{FF2B5EF4-FFF2-40B4-BE49-F238E27FC236}">
                <a16:creationId xmlns:a16="http://schemas.microsoft.com/office/drawing/2014/main" id="{3E565B1F-2B55-0343-956D-AAF2CAC9ABAB}"/>
              </a:ext>
            </a:extLst>
          </p:cNvPr>
          <p:cNvCxnSpPr/>
          <p:nvPr/>
        </p:nvCxnSpPr>
        <p:spPr>
          <a:xfrm rot="16200000">
            <a:off x="1071370" y="2935926"/>
            <a:ext cx="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Gerader Verbinder 24">
            <a:extLst>
              <a:ext uri="{FF2B5EF4-FFF2-40B4-BE49-F238E27FC236}">
                <a16:creationId xmlns:a16="http://schemas.microsoft.com/office/drawing/2014/main" id="{D2C946E1-3D69-0346-A7B7-1E07C4B7F245}"/>
              </a:ext>
            </a:extLst>
          </p:cNvPr>
          <p:cNvCxnSpPr/>
          <p:nvPr/>
        </p:nvCxnSpPr>
        <p:spPr>
          <a:xfrm rot="16200000">
            <a:off x="1071370" y="2390353"/>
            <a:ext cx="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Gerader Verbinder 25">
            <a:extLst>
              <a:ext uri="{FF2B5EF4-FFF2-40B4-BE49-F238E27FC236}">
                <a16:creationId xmlns:a16="http://schemas.microsoft.com/office/drawing/2014/main" id="{8DE02D76-61C6-9F4B-9203-C15C3A473327}"/>
              </a:ext>
            </a:extLst>
          </p:cNvPr>
          <p:cNvCxnSpPr/>
          <p:nvPr/>
        </p:nvCxnSpPr>
        <p:spPr>
          <a:xfrm rot="16200000">
            <a:off x="1071370" y="1844780"/>
            <a:ext cx="0" cy="7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3" name="Textfeld 192">
            <a:extLst>
              <a:ext uri="{FF2B5EF4-FFF2-40B4-BE49-F238E27FC236}">
                <a16:creationId xmlns:a16="http://schemas.microsoft.com/office/drawing/2014/main" id="{A9BFF9B5-56CA-0347-B6B2-6515E9E5C7C1}"/>
              </a:ext>
            </a:extLst>
          </p:cNvPr>
          <p:cNvSpPr txBox="1"/>
          <p:nvPr/>
        </p:nvSpPr>
        <p:spPr>
          <a:xfrm rot="16200000">
            <a:off x="-130269" y="3372449"/>
            <a:ext cx="1208985" cy="307777"/>
          </a:xfrm>
          <a:prstGeom prst="rect">
            <a:avLst/>
          </a:prstGeom>
          <a:noFill/>
        </p:spPr>
        <p:txBody>
          <a:bodyPr wrap="none" rtlCol="0">
            <a:spAutoFit/>
          </a:bodyPr>
          <a:lstStyle/>
          <a:p>
            <a:pPr algn="ctr"/>
            <a:r>
              <a:rPr lang="de-DE" sz="1400" b="1" err="1"/>
              <a:t>Patients</a:t>
            </a:r>
            <a:r>
              <a:rPr lang="de-DE" sz="1400" b="1"/>
              <a:t> (%)</a:t>
            </a:r>
          </a:p>
        </p:txBody>
      </p:sp>
      <p:grpSp>
        <p:nvGrpSpPr>
          <p:cNvPr id="195" name="Gruppieren 194">
            <a:extLst>
              <a:ext uri="{FF2B5EF4-FFF2-40B4-BE49-F238E27FC236}">
                <a16:creationId xmlns:a16="http://schemas.microsoft.com/office/drawing/2014/main" id="{7DB3DA1B-4C4E-FC42-B534-6B27303E4427}"/>
              </a:ext>
            </a:extLst>
          </p:cNvPr>
          <p:cNvGrpSpPr/>
          <p:nvPr/>
        </p:nvGrpSpPr>
        <p:grpSpPr>
          <a:xfrm>
            <a:off x="634733" y="1769797"/>
            <a:ext cx="490840" cy="3532512"/>
            <a:chOff x="634733" y="1769797"/>
            <a:chExt cx="490840" cy="3532512"/>
          </a:xfrm>
        </p:grpSpPr>
        <p:sp>
          <p:nvSpPr>
            <p:cNvPr id="196" name="Textfeld 195">
              <a:extLst>
                <a:ext uri="{FF2B5EF4-FFF2-40B4-BE49-F238E27FC236}">
                  <a16:creationId xmlns:a16="http://schemas.microsoft.com/office/drawing/2014/main" id="{F9CB34EF-C337-384F-98B2-D86359DA71B3}"/>
                </a:ext>
              </a:extLst>
            </p:cNvPr>
            <p:cNvSpPr txBox="1"/>
            <p:nvPr/>
          </p:nvSpPr>
          <p:spPr>
            <a:xfrm>
              <a:off x="710075" y="5025310"/>
              <a:ext cx="405880" cy="276999"/>
            </a:xfrm>
            <a:prstGeom prst="rect">
              <a:avLst/>
            </a:prstGeom>
            <a:noFill/>
          </p:spPr>
          <p:txBody>
            <a:bodyPr wrap="none" rtlCol="0">
              <a:spAutoFit/>
            </a:bodyPr>
            <a:lstStyle/>
            <a:p>
              <a:pPr algn="r"/>
              <a:r>
                <a:rPr lang="de-DE" sz="1200"/>
                <a:t>0%</a:t>
              </a:r>
            </a:p>
          </p:txBody>
        </p:sp>
        <p:sp>
          <p:nvSpPr>
            <p:cNvPr id="197" name="Textfeld 196">
              <a:extLst>
                <a:ext uri="{FF2B5EF4-FFF2-40B4-BE49-F238E27FC236}">
                  <a16:creationId xmlns:a16="http://schemas.microsoft.com/office/drawing/2014/main" id="{45FA1BFD-164E-D34D-861D-E11D9ED4EB98}"/>
                </a:ext>
              </a:extLst>
            </p:cNvPr>
            <p:cNvSpPr txBox="1"/>
            <p:nvPr/>
          </p:nvSpPr>
          <p:spPr>
            <a:xfrm>
              <a:off x="634733" y="4482722"/>
              <a:ext cx="490840" cy="276999"/>
            </a:xfrm>
            <a:prstGeom prst="rect">
              <a:avLst/>
            </a:prstGeom>
            <a:noFill/>
          </p:spPr>
          <p:txBody>
            <a:bodyPr wrap="none" rtlCol="0">
              <a:spAutoFit/>
            </a:bodyPr>
            <a:lstStyle/>
            <a:p>
              <a:pPr algn="r"/>
              <a:r>
                <a:rPr lang="de-DE" sz="1200"/>
                <a:t>10%</a:t>
              </a:r>
            </a:p>
          </p:txBody>
        </p:sp>
        <p:sp>
          <p:nvSpPr>
            <p:cNvPr id="198" name="Textfeld 197">
              <a:extLst>
                <a:ext uri="{FF2B5EF4-FFF2-40B4-BE49-F238E27FC236}">
                  <a16:creationId xmlns:a16="http://schemas.microsoft.com/office/drawing/2014/main" id="{45F6B915-4D12-8C46-A8A4-72466F084E27}"/>
                </a:ext>
              </a:extLst>
            </p:cNvPr>
            <p:cNvSpPr txBox="1"/>
            <p:nvPr/>
          </p:nvSpPr>
          <p:spPr>
            <a:xfrm>
              <a:off x="634733" y="3940137"/>
              <a:ext cx="490840" cy="276999"/>
            </a:xfrm>
            <a:prstGeom prst="rect">
              <a:avLst/>
            </a:prstGeom>
            <a:noFill/>
          </p:spPr>
          <p:txBody>
            <a:bodyPr wrap="none" rtlCol="0">
              <a:spAutoFit/>
            </a:bodyPr>
            <a:lstStyle/>
            <a:p>
              <a:pPr algn="r"/>
              <a:r>
                <a:rPr lang="de-DE" sz="1200"/>
                <a:t>20%</a:t>
              </a:r>
            </a:p>
          </p:txBody>
        </p:sp>
        <p:sp>
          <p:nvSpPr>
            <p:cNvPr id="199" name="Textfeld 198">
              <a:extLst>
                <a:ext uri="{FF2B5EF4-FFF2-40B4-BE49-F238E27FC236}">
                  <a16:creationId xmlns:a16="http://schemas.microsoft.com/office/drawing/2014/main" id="{22550A45-CEF2-214C-A78F-9A31E1F736D4}"/>
                </a:ext>
              </a:extLst>
            </p:cNvPr>
            <p:cNvSpPr txBox="1"/>
            <p:nvPr/>
          </p:nvSpPr>
          <p:spPr>
            <a:xfrm>
              <a:off x="634733" y="3397552"/>
              <a:ext cx="490840" cy="276999"/>
            </a:xfrm>
            <a:prstGeom prst="rect">
              <a:avLst/>
            </a:prstGeom>
            <a:noFill/>
          </p:spPr>
          <p:txBody>
            <a:bodyPr wrap="none" rtlCol="0">
              <a:spAutoFit/>
            </a:bodyPr>
            <a:lstStyle/>
            <a:p>
              <a:pPr algn="r"/>
              <a:r>
                <a:rPr lang="de-DE" sz="1200"/>
                <a:t>30%</a:t>
              </a:r>
            </a:p>
          </p:txBody>
        </p:sp>
        <p:sp>
          <p:nvSpPr>
            <p:cNvPr id="200" name="Textfeld 199">
              <a:extLst>
                <a:ext uri="{FF2B5EF4-FFF2-40B4-BE49-F238E27FC236}">
                  <a16:creationId xmlns:a16="http://schemas.microsoft.com/office/drawing/2014/main" id="{69014BDA-FB9F-4D41-983D-8852BC27CE87}"/>
                </a:ext>
              </a:extLst>
            </p:cNvPr>
            <p:cNvSpPr txBox="1"/>
            <p:nvPr/>
          </p:nvSpPr>
          <p:spPr>
            <a:xfrm>
              <a:off x="634733" y="2854967"/>
              <a:ext cx="490840" cy="276999"/>
            </a:xfrm>
            <a:prstGeom prst="rect">
              <a:avLst/>
            </a:prstGeom>
            <a:noFill/>
          </p:spPr>
          <p:txBody>
            <a:bodyPr wrap="none" rtlCol="0">
              <a:spAutoFit/>
            </a:bodyPr>
            <a:lstStyle/>
            <a:p>
              <a:pPr algn="r"/>
              <a:r>
                <a:rPr lang="de-DE" sz="1200"/>
                <a:t>40%</a:t>
              </a:r>
            </a:p>
          </p:txBody>
        </p:sp>
        <p:sp>
          <p:nvSpPr>
            <p:cNvPr id="201" name="Textfeld 200">
              <a:extLst>
                <a:ext uri="{FF2B5EF4-FFF2-40B4-BE49-F238E27FC236}">
                  <a16:creationId xmlns:a16="http://schemas.microsoft.com/office/drawing/2014/main" id="{8A0CAAD4-EDCA-994A-8FA8-9CBE04F812A5}"/>
                </a:ext>
              </a:extLst>
            </p:cNvPr>
            <p:cNvSpPr txBox="1"/>
            <p:nvPr/>
          </p:nvSpPr>
          <p:spPr>
            <a:xfrm>
              <a:off x="634733" y="2312382"/>
              <a:ext cx="490840" cy="276999"/>
            </a:xfrm>
            <a:prstGeom prst="rect">
              <a:avLst/>
            </a:prstGeom>
            <a:noFill/>
          </p:spPr>
          <p:txBody>
            <a:bodyPr wrap="none" rtlCol="0">
              <a:spAutoFit/>
            </a:bodyPr>
            <a:lstStyle/>
            <a:p>
              <a:pPr algn="r"/>
              <a:r>
                <a:rPr lang="de-DE" sz="1200"/>
                <a:t>50%</a:t>
              </a:r>
            </a:p>
          </p:txBody>
        </p:sp>
        <p:sp>
          <p:nvSpPr>
            <p:cNvPr id="202" name="Textfeld 201">
              <a:extLst>
                <a:ext uri="{FF2B5EF4-FFF2-40B4-BE49-F238E27FC236}">
                  <a16:creationId xmlns:a16="http://schemas.microsoft.com/office/drawing/2014/main" id="{6256E5B2-A418-6A4A-A9E5-8FB55DA0E54D}"/>
                </a:ext>
              </a:extLst>
            </p:cNvPr>
            <p:cNvSpPr txBox="1"/>
            <p:nvPr/>
          </p:nvSpPr>
          <p:spPr>
            <a:xfrm>
              <a:off x="634733" y="1769797"/>
              <a:ext cx="490840" cy="276999"/>
            </a:xfrm>
            <a:prstGeom prst="rect">
              <a:avLst/>
            </a:prstGeom>
            <a:noFill/>
          </p:spPr>
          <p:txBody>
            <a:bodyPr wrap="none" rtlCol="0">
              <a:spAutoFit/>
            </a:bodyPr>
            <a:lstStyle/>
            <a:p>
              <a:pPr algn="r"/>
              <a:r>
                <a:rPr lang="de-DE" sz="1200"/>
                <a:t>60%</a:t>
              </a:r>
            </a:p>
          </p:txBody>
        </p:sp>
      </p:grpSp>
      <p:cxnSp>
        <p:nvCxnSpPr>
          <p:cNvPr id="203" name="Gerader Verbinder 11">
            <a:extLst>
              <a:ext uri="{FF2B5EF4-FFF2-40B4-BE49-F238E27FC236}">
                <a16:creationId xmlns:a16="http://schemas.microsoft.com/office/drawing/2014/main" id="{039ECD9A-D368-8A4B-AD0A-FF28E8460D98}"/>
              </a:ext>
            </a:extLst>
          </p:cNvPr>
          <p:cNvCxnSpPr>
            <a:cxnSpLocks/>
          </p:cNvCxnSpPr>
          <p:nvPr/>
        </p:nvCxnSpPr>
        <p:spPr>
          <a:xfrm rot="16200000">
            <a:off x="4931808" y="1260255"/>
            <a:ext cx="0" cy="77879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0259188"/>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EC0BAEA4-39F1-A64C-A870-52DE7ECE0673}"/>
              </a:ext>
            </a:extLst>
          </p:cNvPr>
          <p:cNvSpPr>
            <a:spLocks noGrp="1"/>
          </p:cNvSpPr>
          <p:nvPr>
            <p:ph idx="1"/>
          </p:nvPr>
        </p:nvSpPr>
        <p:spPr/>
        <p:txBody>
          <a:bodyPr/>
          <a:lstStyle/>
          <a:p>
            <a:r>
              <a:rPr lang="de-DE" err="1"/>
              <a:t>With</a:t>
            </a:r>
            <a:r>
              <a:rPr lang="de-DE"/>
              <a:t> 33.85 </a:t>
            </a:r>
            <a:r>
              <a:rPr lang="de-DE" err="1"/>
              <a:t>months</a:t>
            </a:r>
            <a:r>
              <a:rPr lang="de-DE"/>
              <a:t> </a:t>
            </a:r>
            <a:r>
              <a:rPr lang="de-DE" err="1"/>
              <a:t>of</a:t>
            </a:r>
            <a:r>
              <a:rPr lang="de-DE"/>
              <a:t> </a:t>
            </a:r>
            <a:r>
              <a:rPr lang="de-DE" err="1"/>
              <a:t>extended</a:t>
            </a:r>
            <a:r>
              <a:rPr lang="de-DE"/>
              <a:t> follow-</a:t>
            </a:r>
            <a:r>
              <a:rPr lang="de-DE" err="1"/>
              <a:t>up</a:t>
            </a:r>
            <a:r>
              <a:rPr lang="de-DE"/>
              <a:t>, </a:t>
            </a:r>
            <a:r>
              <a:rPr lang="de-DE" err="1"/>
              <a:t>tislelizumab</a:t>
            </a:r>
            <a:r>
              <a:rPr lang="de-DE"/>
              <a:t> was </a:t>
            </a:r>
            <a:r>
              <a:rPr lang="de-DE" err="1"/>
              <a:t>highly</a:t>
            </a:r>
            <a:r>
              <a:rPr lang="de-DE"/>
              <a:t> </a:t>
            </a:r>
            <a:r>
              <a:rPr lang="de-DE" err="1"/>
              <a:t>active</a:t>
            </a:r>
            <a:r>
              <a:rPr lang="de-DE"/>
              <a:t> in R/R </a:t>
            </a:r>
            <a:r>
              <a:rPr lang="de-DE" err="1"/>
              <a:t>cHL</a:t>
            </a:r>
            <a:r>
              <a:rPr lang="de-DE"/>
              <a:t> </a:t>
            </a:r>
            <a:r>
              <a:rPr lang="de-DE" err="1"/>
              <a:t>patients</a:t>
            </a:r>
            <a:r>
              <a:rPr lang="de-DE"/>
              <a:t>, </a:t>
            </a:r>
            <a:r>
              <a:rPr lang="de-DE" err="1"/>
              <a:t>as</a:t>
            </a:r>
            <a:r>
              <a:rPr lang="de-DE"/>
              <a:t> </a:t>
            </a:r>
            <a:r>
              <a:rPr lang="de-DE" err="1"/>
              <a:t>evidenced</a:t>
            </a:r>
            <a:r>
              <a:rPr lang="de-DE"/>
              <a:t> </a:t>
            </a:r>
            <a:r>
              <a:rPr lang="de-DE" err="1"/>
              <a:t>by</a:t>
            </a:r>
            <a:r>
              <a:rPr lang="de-DE"/>
              <a:t>:</a:t>
            </a:r>
          </a:p>
          <a:p>
            <a:r>
              <a:rPr lang="de-DE"/>
              <a:t>High ORR (87.1%) </a:t>
            </a:r>
            <a:r>
              <a:rPr lang="de-DE" err="1"/>
              <a:t>and</a:t>
            </a:r>
            <a:r>
              <a:rPr lang="de-DE"/>
              <a:t> CRR (67.1%) </a:t>
            </a:r>
            <a:r>
              <a:rPr lang="de-DE" err="1"/>
              <a:t>regardless</a:t>
            </a:r>
            <a:r>
              <a:rPr lang="de-DE"/>
              <a:t> </a:t>
            </a:r>
            <a:r>
              <a:rPr lang="de-DE" err="1"/>
              <a:t>of</a:t>
            </a:r>
            <a:r>
              <a:rPr lang="de-DE"/>
              <a:t> </a:t>
            </a:r>
            <a:r>
              <a:rPr lang="de-DE" err="1"/>
              <a:t>patient</a:t>
            </a:r>
            <a:r>
              <a:rPr lang="de-DE"/>
              <a:t> </a:t>
            </a:r>
            <a:r>
              <a:rPr lang="de-DE" err="1"/>
              <a:t>subgroup</a:t>
            </a:r>
            <a:r>
              <a:rPr lang="de-DE"/>
              <a:t> </a:t>
            </a:r>
            <a:r>
              <a:rPr lang="de-DE" err="1"/>
              <a:t>characteristics</a:t>
            </a:r>
            <a:endParaRPr lang="de-DE"/>
          </a:p>
          <a:p>
            <a:r>
              <a:rPr lang="de-DE"/>
              <a:t>Median PFS </a:t>
            </a:r>
            <a:r>
              <a:rPr lang="de-DE" err="1"/>
              <a:t>reached</a:t>
            </a:r>
            <a:r>
              <a:rPr lang="de-DE"/>
              <a:t> 31.5 </a:t>
            </a:r>
            <a:r>
              <a:rPr lang="de-DE" err="1"/>
              <a:t>months</a:t>
            </a:r>
            <a:r>
              <a:rPr lang="de-DE"/>
              <a:t>; </a:t>
            </a:r>
            <a:r>
              <a:rPr lang="de-DE" err="1"/>
              <a:t>the</a:t>
            </a:r>
            <a:r>
              <a:rPr lang="de-DE"/>
              <a:t> </a:t>
            </a:r>
            <a:r>
              <a:rPr lang="de-DE" err="1"/>
              <a:t>estimated</a:t>
            </a:r>
            <a:r>
              <a:rPr lang="de-DE"/>
              <a:t> 2-year PFS rate was </a:t>
            </a:r>
            <a:r>
              <a:rPr lang="de-DE" err="1"/>
              <a:t>over</a:t>
            </a:r>
            <a:r>
              <a:rPr lang="de-DE"/>
              <a:t> 55%</a:t>
            </a:r>
          </a:p>
          <a:p>
            <a:r>
              <a:rPr lang="de-DE" err="1"/>
              <a:t>No</a:t>
            </a:r>
            <a:r>
              <a:rPr lang="de-DE"/>
              <a:t> </a:t>
            </a:r>
            <a:r>
              <a:rPr lang="de-DE" err="1"/>
              <a:t>new</a:t>
            </a:r>
            <a:r>
              <a:rPr lang="de-DE"/>
              <a:t> </a:t>
            </a:r>
            <a:r>
              <a:rPr lang="de-DE" err="1"/>
              <a:t>safety</a:t>
            </a:r>
            <a:r>
              <a:rPr lang="de-DE"/>
              <a:t> </a:t>
            </a:r>
            <a:r>
              <a:rPr lang="de-DE" err="1"/>
              <a:t>concerns</a:t>
            </a:r>
            <a:r>
              <a:rPr lang="de-DE"/>
              <a:t> </a:t>
            </a:r>
            <a:r>
              <a:rPr lang="de-DE" err="1"/>
              <a:t>were</a:t>
            </a:r>
            <a:r>
              <a:rPr lang="de-DE"/>
              <a:t> </a:t>
            </a:r>
            <a:r>
              <a:rPr lang="de-DE" err="1"/>
              <a:t>identified</a:t>
            </a:r>
            <a:endParaRPr lang="de-DE"/>
          </a:p>
          <a:p>
            <a:r>
              <a:rPr lang="de-DE" err="1"/>
              <a:t>Tislelizumab</a:t>
            </a:r>
            <a:r>
              <a:rPr lang="de-DE"/>
              <a:t> </a:t>
            </a:r>
            <a:r>
              <a:rPr lang="de-DE" err="1"/>
              <a:t>conferred</a:t>
            </a:r>
            <a:r>
              <a:rPr lang="de-DE"/>
              <a:t> a favorable </a:t>
            </a:r>
            <a:r>
              <a:rPr lang="de-DE" err="1"/>
              <a:t>benefit</a:t>
            </a:r>
            <a:r>
              <a:rPr lang="de-DE"/>
              <a:t> versus </a:t>
            </a:r>
            <a:r>
              <a:rPr lang="de-DE" err="1"/>
              <a:t>risk</a:t>
            </a:r>
            <a:r>
              <a:rPr lang="de-DE"/>
              <a:t> </a:t>
            </a:r>
            <a:r>
              <a:rPr lang="de-DE" err="1"/>
              <a:t>profile</a:t>
            </a:r>
            <a:r>
              <a:rPr lang="de-DE"/>
              <a:t> </a:t>
            </a:r>
            <a:r>
              <a:rPr lang="de-DE" err="1"/>
              <a:t>and</a:t>
            </a:r>
            <a:r>
              <a:rPr lang="de-DE"/>
              <a:t> </a:t>
            </a:r>
            <a:r>
              <a:rPr lang="de-DE" err="1"/>
              <a:t>may</a:t>
            </a:r>
            <a:r>
              <a:rPr lang="de-DE"/>
              <a:t> </a:t>
            </a:r>
            <a:r>
              <a:rPr lang="de-DE" err="1"/>
              <a:t>represent</a:t>
            </a:r>
            <a:r>
              <a:rPr lang="de-DE"/>
              <a:t> an </a:t>
            </a:r>
            <a:r>
              <a:rPr lang="de-DE" err="1"/>
              <a:t>important</a:t>
            </a:r>
            <a:r>
              <a:rPr lang="de-DE"/>
              <a:t> </a:t>
            </a:r>
            <a:r>
              <a:rPr lang="de-DE" err="1"/>
              <a:t>treatment</a:t>
            </a:r>
            <a:r>
              <a:rPr lang="de-DE"/>
              <a:t> </a:t>
            </a:r>
            <a:r>
              <a:rPr lang="de-DE" err="1"/>
              <a:t>option</a:t>
            </a:r>
            <a:r>
              <a:rPr lang="de-DE"/>
              <a:t> </a:t>
            </a:r>
            <a:r>
              <a:rPr lang="de-DE" err="1"/>
              <a:t>for</a:t>
            </a:r>
            <a:r>
              <a:rPr lang="de-DE"/>
              <a:t> </a:t>
            </a:r>
            <a:r>
              <a:rPr lang="de-DE" err="1"/>
              <a:t>patients</a:t>
            </a:r>
            <a:r>
              <a:rPr lang="de-DE"/>
              <a:t> </a:t>
            </a:r>
            <a:r>
              <a:rPr lang="de-DE" err="1"/>
              <a:t>with</a:t>
            </a:r>
            <a:r>
              <a:rPr lang="de-DE"/>
              <a:t> R/R </a:t>
            </a:r>
            <a:r>
              <a:rPr lang="de-DE" err="1"/>
              <a:t>cHL</a:t>
            </a:r>
            <a:r>
              <a:rPr lang="de-DE"/>
              <a:t>.</a:t>
            </a:r>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sz="800"/>
              <a:t>cHL, classical Hodgkin lymphoma; CRR, complete response rate; ORR, overall response rate; PFS, progression-free survival; R/R, relapsed or refractory.</a:t>
            </a:r>
          </a:p>
          <a:p>
            <a:r>
              <a:rPr lang="en-US" b="1">
                <a:latin typeface="Arial" panose="020B0604020202020204" pitchFamily="34" charset="0"/>
                <a:cs typeface="Arial" panose="020B0604020202020204" pitchFamily="34" charset="0"/>
              </a:rPr>
              <a:t>Song Y et al, Abstract S207 presented at EHA 2021 and Abstract e19507 presented at ASCO 2021.</a:t>
            </a:r>
          </a:p>
        </p:txBody>
      </p:sp>
    </p:spTree>
    <p:extLst>
      <p:ext uri="{BB962C8B-B14F-4D97-AF65-F5344CB8AC3E}">
        <p14:creationId xmlns:p14="http://schemas.microsoft.com/office/powerpoint/2010/main" val="267678735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DC923C5F-71D4-7346-BD42-9236C562DE87}"/>
              </a:ext>
            </a:extLst>
          </p:cNvPr>
          <p:cNvSpPr>
            <a:spLocks noGrp="1"/>
          </p:cNvSpPr>
          <p:nvPr>
            <p:ph type="title"/>
          </p:nvPr>
        </p:nvSpPr>
        <p:spPr/>
        <p:txBody>
          <a:bodyPr>
            <a:normAutofit/>
          </a:bodyPr>
          <a:lstStyle/>
          <a:p>
            <a:r>
              <a:rPr lang="de-DE" err="1"/>
              <a:t>Camrelizumab</a:t>
            </a:r>
            <a:r>
              <a:rPr lang="de-DE"/>
              <a:t> </a:t>
            </a:r>
            <a:br>
              <a:rPr lang="de-DE"/>
            </a:br>
            <a:r>
              <a:rPr lang="de-DE" err="1"/>
              <a:t>for</a:t>
            </a:r>
            <a:r>
              <a:rPr lang="de-DE"/>
              <a:t> </a:t>
            </a:r>
            <a:r>
              <a:rPr lang="de-DE" err="1"/>
              <a:t>relapsed</a:t>
            </a:r>
            <a:r>
              <a:rPr lang="de-DE"/>
              <a:t> </a:t>
            </a:r>
            <a:r>
              <a:rPr lang="de-DE" err="1"/>
              <a:t>or</a:t>
            </a:r>
            <a:r>
              <a:rPr lang="de-DE"/>
              <a:t> </a:t>
            </a:r>
            <a:r>
              <a:rPr lang="de-DE" err="1"/>
              <a:t>refractory</a:t>
            </a:r>
            <a:r>
              <a:rPr lang="de-DE"/>
              <a:t> </a:t>
            </a:r>
            <a:r>
              <a:rPr lang="de-DE" err="1"/>
              <a:t>classical</a:t>
            </a:r>
            <a:r>
              <a:rPr lang="de-DE"/>
              <a:t> Hodgkin </a:t>
            </a:r>
            <a:r>
              <a:rPr lang="de-DE" err="1"/>
              <a:t>lymphoma</a:t>
            </a:r>
            <a:r>
              <a:rPr lang="de-DE"/>
              <a:t> </a:t>
            </a:r>
          </a:p>
        </p:txBody>
      </p:sp>
      <p:sp>
        <p:nvSpPr>
          <p:cNvPr id="8" name="Textplatzhalter 7">
            <a:extLst>
              <a:ext uri="{FF2B5EF4-FFF2-40B4-BE49-F238E27FC236}">
                <a16:creationId xmlns:a16="http://schemas.microsoft.com/office/drawing/2014/main" id="{31081088-117D-4346-BA8F-CB052571A01E}"/>
              </a:ext>
            </a:extLst>
          </p:cNvPr>
          <p:cNvSpPr>
            <a:spLocks noGrp="1"/>
          </p:cNvSpPr>
          <p:nvPr>
            <p:ph type="body" idx="1"/>
          </p:nvPr>
        </p:nvSpPr>
        <p:spPr/>
        <p:txBody>
          <a:bodyPr/>
          <a:lstStyle/>
          <a:p>
            <a:r>
              <a:rPr lang="en-US" dirty="0"/>
              <a:t>Three-year outcome of a multicenter phase 2 study </a:t>
            </a:r>
          </a:p>
        </p:txBody>
      </p:sp>
    </p:spTree>
    <p:extLst>
      <p:ext uri="{BB962C8B-B14F-4D97-AF65-F5344CB8AC3E}">
        <p14:creationId xmlns:p14="http://schemas.microsoft.com/office/powerpoint/2010/main" val="71161094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ASCT, autologous stem cell transplantation; cHL, classical Hodgkin lymphoma; DoR, duration of response; ECOG, Eastern Cooperative Oncology Group; IRC, independent review committee; INV, investigator; ORR, objective response rate; TTR, time to response; PFS, progression-free survival; OS, overall survival; q2w, once every two weeks.</a:t>
            </a:r>
          </a:p>
          <a:p>
            <a:r>
              <a:rPr lang="en-US" b="1">
                <a:latin typeface="Arial" panose="020B0604020202020204" pitchFamily="34" charset="0"/>
                <a:cs typeface="Arial" panose="020B0604020202020204" pitchFamily="34" charset="0"/>
              </a:rPr>
              <a:t>Wu J. Abstract S206. Presented at EHA2021. </a:t>
            </a:r>
          </a:p>
        </p:txBody>
      </p:sp>
      <p:sp>
        <p:nvSpPr>
          <p:cNvPr id="3" name="Textplatzhalter 2">
            <a:extLst>
              <a:ext uri="{FF2B5EF4-FFF2-40B4-BE49-F238E27FC236}">
                <a16:creationId xmlns:a16="http://schemas.microsoft.com/office/drawing/2014/main" id="{705A9DBC-766C-A14D-93E3-5B1B3F1713C8}"/>
              </a:ext>
            </a:extLst>
          </p:cNvPr>
          <p:cNvSpPr>
            <a:spLocks noGrp="1"/>
          </p:cNvSpPr>
          <p:nvPr>
            <p:ph type="body" sz="quarter" idx="12"/>
          </p:nvPr>
        </p:nvSpPr>
        <p:spPr/>
        <p:txBody>
          <a:bodyPr/>
          <a:lstStyle/>
          <a:p>
            <a:r>
              <a:rPr lang="de-DE"/>
              <a:t>Multicenter, open-label, single-arm, </a:t>
            </a:r>
            <a:r>
              <a:rPr lang="de-DE" err="1"/>
              <a:t>phase</a:t>
            </a:r>
            <a:r>
              <a:rPr lang="de-DE"/>
              <a:t> 2 </a:t>
            </a:r>
            <a:r>
              <a:rPr lang="de-DE" err="1"/>
              <a:t>trial</a:t>
            </a:r>
            <a:r>
              <a:rPr lang="de-DE"/>
              <a:t> (NCT03155425) </a:t>
            </a:r>
            <a:r>
              <a:rPr lang="de-DE" err="1"/>
              <a:t>of</a:t>
            </a:r>
            <a:r>
              <a:rPr lang="de-DE"/>
              <a:t> </a:t>
            </a:r>
            <a:r>
              <a:rPr lang="de-DE" err="1"/>
              <a:t>camrelizumab</a:t>
            </a:r>
            <a:r>
              <a:rPr lang="de-DE"/>
              <a:t> in </a:t>
            </a:r>
            <a:r>
              <a:rPr lang="de-DE" err="1"/>
              <a:t>cHL</a:t>
            </a:r>
            <a:r>
              <a:rPr lang="de-DE"/>
              <a:t> </a:t>
            </a:r>
          </a:p>
        </p:txBody>
      </p:sp>
      <p:sp>
        <p:nvSpPr>
          <p:cNvPr id="12" name="Freihandform 10">
            <a:extLst>
              <a:ext uri="{FF2B5EF4-FFF2-40B4-BE49-F238E27FC236}">
                <a16:creationId xmlns:a16="http://schemas.microsoft.com/office/drawing/2014/main" id="{51E46999-B0F3-534A-829C-5D3F29B163A4}"/>
              </a:ext>
            </a:extLst>
          </p:cNvPr>
          <p:cNvSpPr/>
          <p:nvPr/>
        </p:nvSpPr>
        <p:spPr>
          <a:xfrm>
            <a:off x="865918" y="1808163"/>
            <a:ext cx="2808000" cy="2559798"/>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200" b="1">
                <a:cs typeface="Arial" panose="020B0604020202020204" pitchFamily="34" charset="0"/>
              </a:rPr>
              <a:t>Key Eligibility Criteria</a:t>
            </a:r>
            <a:endParaRPr lang="en-US" sz="1200">
              <a:cs typeface="Arial" panose="020B0604020202020204" pitchFamily="34" charset="0"/>
            </a:endParaRP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Aged ≥18 years </a:t>
            </a: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Relapsed or refractory cHL:</a:t>
            </a:r>
          </a:p>
          <a:p>
            <a:pPr marL="404813" lvl="1" indent="-225425" defTabSz="577850">
              <a:lnSpc>
                <a:spcPct val="90000"/>
              </a:lnSpc>
              <a:spcBef>
                <a:spcPct val="0"/>
              </a:spcBef>
              <a:spcAft>
                <a:spcPct val="35000"/>
              </a:spcAft>
              <a:buFont typeface="+mj-lt"/>
              <a:buAutoNum type="arabicPeriod"/>
            </a:pPr>
            <a:r>
              <a:rPr lang="en-US" sz="1200">
                <a:cs typeface="Arial" panose="020B0604020202020204" pitchFamily="34" charset="0"/>
              </a:rPr>
              <a:t>Had failed to achieve a remission or experienced progression after ASCT</a:t>
            </a:r>
          </a:p>
          <a:p>
            <a:pPr marL="404813" lvl="1" indent="-225425" defTabSz="577850">
              <a:lnSpc>
                <a:spcPct val="90000"/>
              </a:lnSpc>
              <a:spcBef>
                <a:spcPct val="0"/>
              </a:spcBef>
              <a:spcAft>
                <a:spcPct val="35000"/>
              </a:spcAft>
              <a:buFont typeface="+mj-lt"/>
              <a:buAutoNum type="arabicPeriod"/>
            </a:pPr>
            <a:r>
              <a:rPr lang="en-US" sz="1200">
                <a:cs typeface="Arial" panose="020B0604020202020204" pitchFamily="34" charset="0"/>
              </a:rPr>
              <a:t>Had received at least 2 lines of systemic chemotherapies</a:t>
            </a: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At least one measurable lesion according to Lugano 2014 criteria</a:t>
            </a: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ECOG performance status of 0 or 1</a:t>
            </a:r>
          </a:p>
        </p:txBody>
      </p:sp>
      <p:sp>
        <p:nvSpPr>
          <p:cNvPr id="16" name="Freihandform 10">
            <a:extLst>
              <a:ext uri="{FF2B5EF4-FFF2-40B4-BE49-F238E27FC236}">
                <a16:creationId xmlns:a16="http://schemas.microsoft.com/office/drawing/2014/main" id="{A310B345-47C2-134F-9759-C0ED1C66F98C}"/>
              </a:ext>
            </a:extLst>
          </p:cNvPr>
          <p:cNvSpPr/>
          <p:nvPr/>
        </p:nvSpPr>
        <p:spPr>
          <a:xfrm>
            <a:off x="4161768" y="1808163"/>
            <a:ext cx="2808000" cy="2559798"/>
          </a:xfrm>
          <a:prstGeom prst="rect">
            <a:avLst/>
          </a:prstGeom>
          <a:solidFill>
            <a:schemeClr val="accent5">
              <a:lumMod val="60000"/>
              <a:lumOff val="4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400" b="1">
                <a:latin typeface="+mj-lt"/>
                <a:cs typeface="Arial" panose="020B0604020202020204" pitchFamily="34" charset="0"/>
              </a:rPr>
              <a:t>Camrelizumab </a:t>
            </a:r>
          </a:p>
          <a:p>
            <a:pPr lvl="0" algn="ctr" defTabSz="577850">
              <a:lnSpc>
                <a:spcPct val="90000"/>
              </a:lnSpc>
              <a:spcBef>
                <a:spcPct val="0"/>
              </a:spcBef>
              <a:spcAft>
                <a:spcPct val="35000"/>
              </a:spcAft>
            </a:pPr>
            <a:r>
              <a:rPr lang="en-US" sz="1400">
                <a:latin typeface="+mj-lt"/>
                <a:cs typeface="Arial" panose="020B0604020202020204" pitchFamily="34" charset="0"/>
              </a:rPr>
              <a:t>200 mg, IV, q2w</a:t>
            </a:r>
          </a:p>
          <a:p>
            <a:pPr lvl="0" algn="ctr" defTabSz="577850">
              <a:lnSpc>
                <a:spcPct val="90000"/>
              </a:lnSpc>
              <a:spcBef>
                <a:spcPct val="0"/>
              </a:spcBef>
              <a:spcAft>
                <a:spcPct val="35000"/>
              </a:spcAft>
            </a:pPr>
            <a:r>
              <a:rPr lang="en-US" sz="1400">
                <a:latin typeface="+mj-lt"/>
                <a:cs typeface="Arial" panose="020B0604020202020204" pitchFamily="34" charset="0"/>
              </a:rPr>
              <a:t>Treatment until confirmed disease progression, unacceptable toxicity or withdrawal from the study </a:t>
            </a:r>
          </a:p>
        </p:txBody>
      </p:sp>
      <p:cxnSp>
        <p:nvCxnSpPr>
          <p:cNvPr id="17" name="Gerade Verbindung mit Pfeil 16">
            <a:extLst>
              <a:ext uri="{FF2B5EF4-FFF2-40B4-BE49-F238E27FC236}">
                <a16:creationId xmlns:a16="http://schemas.microsoft.com/office/drawing/2014/main" id="{3FD254B4-788B-7D4B-8D48-AA628F263FA1}"/>
              </a:ext>
            </a:extLst>
          </p:cNvPr>
          <p:cNvCxnSpPr>
            <a:cxnSpLocks/>
          </p:cNvCxnSpPr>
          <p:nvPr/>
        </p:nvCxnSpPr>
        <p:spPr>
          <a:xfrm>
            <a:off x="3673918" y="3088062"/>
            <a:ext cx="517158"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9">
            <a:extLst>
              <a:ext uri="{FF2B5EF4-FFF2-40B4-BE49-F238E27FC236}">
                <a16:creationId xmlns:a16="http://schemas.microsoft.com/office/drawing/2014/main" id="{F021F95C-7177-EE4F-9A79-57460909ACB8}"/>
              </a:ext>
            </a:extLst>
          </p:cNvPr>
          <p:cNvSpPr txBox="1"/>
          <p:nvPr/>
        </p:nvSpPr>
        <p:spPr>
          <a:xfrm>
            <a:off x="416533" y="4623374"/>
            <a:ext cx="11365521" cy="523220"/>
          </a:xfrm>
          <a:prstGeom prst="rect">
            <a:avLst/>
          </a:prstGeom>
          <a:solidFill>
            <a:schemeClr val="accent2">
              <a:lumMod val="20000"/>
              <a:lumOff val="80000"/>
            </a:schemeClr>
          </a:solidFill>
        </p:spPr>
        <p:txBody>
          <a:bodyPr wrap="square" lIns="91440" tIns="45720" rIns="91440" bIns="45720" rtlCol="0" anchor="t">
            <a:spAutoFit/>
          </a:bodyPr>
          <a:lstStyle/>
          <a:p>
            <a:pPr marL="285750" lvl="0" indent="-285750">
              <a:buClr>
                <a:srgbClr val="F47A20"/>
              </a:buClr>
              <a:buFont typeface="Arial" panose="020B0604020202020204" pitchFamily="34" charset="0"/>
              <a:buChar char="•"/>
              <a:defRPr/>
            </a:pPr>
            <a:r>
              <a:rPr lang="en-US" sz="1400" b="1">
                <a:solidFill>
                  <a:srgbClr val="4E4F4E"/>
                </a:solidFill>
              </a:rPr>
              <a:t>Primary endpoint</a:t>
            </a:r>
            <a:r>
              <a:rPr lang="en-US" sz="1400">
                <a:solidFill>
                  <a:srgbClr val="4E4F4E"/>
                </a:solidFill>
              </a:rPr>
              <a:t>: ORR by IRC (Lugano 2014 criteria)</a:t>
            </a:r>
          </a:p>
          <a:p>
            <a:pPr marL="285750" indent="-285750">
              <a:buClr>
                <a:srgbClr val="F47A20"/>
              </a:buClr>
              <a:buFont typeface="Arial" panose="020B0604020202020204" pitchFamily="34" charset="0"/>
              <a:buChar char="•"/>
              <a:defRPr/>
            </a:pPr>
            <a:r>
              <a:rPr lang="en-US" sz="1400" b="1">
                <a:solidFill>
                  <a:srgbClr val="4E4F4E"/>
                </a:solidFill>
              </a:rPr>
              <a:t>Key secondary endpoints</a:t>
            </a:r>
            <a:r>
              <a:rPr lang="en-US" sz="1400">
                <a:solidFill>
                  <a:srgbClr val="4E4F4E"/>
                </a:solidFill>
              </a:rPr>
              <a:t>: ORR by INV, TTR, </a:t>
            </a:r>
            <a:r>
              <a:rPr lang="en-US" sz="1400" err="1">
                <a:solidFill>
                  <a:srgbClr val="4E4F4E"/>
                </a:solidFill>
              </a:rPr>
              <a:t>DoR</a:t>
            </a:r>
            <a:r>
              <a:rPr lang="en-US" sz="1400">
                <a:solidFill>
                  <a:srgbClr val="4E4F4E"/>
                </a:solidFill>
              </a:rPr>
              <a:t>, PFS, OS and safety </a:t>
            </a:r>
            <a:endParaRPr lang="en-US" sz="1400" b="1">
              <a:solidFill>
                <a:srgbClr val="4E4F4E"/>
              </a:solidFill>
            </a:endParaRPr>
          </a:p>
        </p:txBody>
      </p:sp>
    </p:spTree>
    <p:extLst>
      <p:ext uri="{BB962C8B-B14F-4D97-AF65-F5344CB8AC3E}">
        <p14:creationId xmlns:p14="http://schemas.microsoft.com/office/powerpoint/2010/main" val="113482733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6893FB-C083-C243-8399-160A7766C725}"/>
              </a:ext>
            </a:extLst>
          </p:cNvPr>
          <p:cNvSpPr>
            <a:spLocks noGrp="1"/>
          </p:cNvSpPr>
          <p:nvPr>
            <p:ph type="title"/>
          </p:nvPr>
        </p:nvSpPr>
        <p:spPr>
          <a:xfrm>
            <a:off x="416533" y="373592"/>
            <a:ext cx="11367479" cy="900000"/>
          </a:xfrm>
        </p:spPr>
        <p:txBody>
          <a:bodyPr/>
          <a:lstStyle/>
          <a:p>
            <a:r>
              <a:rPr lang="en-IT"/>
              <a:t>Results: Tumor response and DoR </a:t>
            </a:r>
          </a:p>
        </p:txBody>
      </p:sp>
      <p:sp>
        <p:nvSpPr>
          <p:cNvPr id="8" name="Footer Placeholder 5">
            <a:extLst>
              <a:ext uri="{FF2B5EF4-FFF2-40B4-BE49-F238E27FC236}">
                <a16:creationId xmlns:a16="http://schemas.microsoft.com/office/drawing/2014/main" id="{E378DDE9-D89D-AF4F-A128-220DBE6DFE35}"/>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CI, confidence interval; DoR, duration of response, IRC, independent review committee; TTR, time to response; </a:t>
            </a:r>
          </a:p>
          <a:p>
            <a:r>
              <a:rPr lang="en-US" b="1">
                <a:latin typeface="Arial" panose="020B0604020202020204" pitchFamily="34" charset="0"/>
                <a:cs typeface="Arial" panose="020B0604020202020204" pitchFamily="34" charset="0"/>
              </a:rPr>
              <a:t>Wu J. Abstract S206. Presented at EHA2021. </a:t>
            </a:r>
          </a:p>
        </p:txBody>
      </p:sp>
      <p:sp>
        <p:nvSpPr>
          <p:cNvPr id="3" name="Textplatzhalter 2">
            <a:extLst>
              <a:ext uri="{FF2B5EF4-FFF2-40B4-BE49-F238E27FC236}">
                <a16:creationId xmlns:a16="http://schemas.microsoft.com/office/drawing/2014/main" id="{A75EC129-2769-BF4E-87A2-4AC7C6C1D8E7}"/>
              </a:ext>
            </a:extLst>
          </p:cNvPr>
          <p:cNvSpPr>
            <a:spLocks noGrp="1"/>
          </p:cNvSpPr>
          <p:nvPr>
            <p:ph type="body" sz="quarter" idx="12"/>
          </p:nvPr>
        </p:nvSpPr>
        <p:spPr/>
        <p:txBody>
          <a:bodyPr/>
          <a:lstStyle/>
          <a:p>
            <a:r>
              <a:rPr lang="de-DE"/>
              <a:t>Tumor </a:t>
            </a:r>
            <a:r>
              <a:rPr lang="de-DE" err="1"/>
              <a:t>responses</a:t>
            </a:r>
            <a:r>
              <a:rPr lang="de-DE"/>
              <a:t> per IRC </a:t>
            </a:r>
            <a:r>
              <a:rPr lang="de-DE" err="1"/>
              <a:t>over</a:t>
            </a:r>
            <a:r>
              <a:rPr lang="de-DE"/>
              <a:t> time </a:t>
            </a:r>
          </a:p>
        </p:txBody>
      </p:sp>
      <p:sp>
        <p:nvSpPr>
          <p:cNvPr id="4" name="Textplatzhalter 3">
            <a:extLst>
              <a:ext uri="{FF2B5EF4-FFF2-40B4-BE49-F238E27FC236}">
                <a16:creationId xmlns:a16="http://schemas.microsoft.com/office/drawing/2014/main" id="{D7317A2B-B914-C34C-A774-72796E177BE1}"/>
              </a:ext>
            </a:extLst>
          </p:cNvPr>
          <p:cNvSpPr>
            <a:spLocks noGrp="1"/>
          </p:cNvSpPr>
          <p:nvPr>
            <p:ph type="body" sz="quarter" idx="13"/>
          </p:nvPr>
        </p:nvSpPr>
        <p:spPr>
          <a:xfrm>
            <a:off x="6249008" y="1160463"/>
            <a:ext cx="5535005" cy="647700"/>
          </a:xfrm>
        </p:spPr>
        <p:txBody>
          <a:bodyPr/>
          <a:lstStyle/>
          <a:p>
            <a:r>
              <a:rPr lang="de-DE" err="1"/>
              <a:t>DoR</a:t>
            </a:r>
            <a:r>
              <a:rPr lang="de-DE"/>
              <a:t> </a:t>
            </a:r>
            <a:r>
              <a:rPr lang="de-DE" err="1"/>
              <a:t>as</a:t>
            </a:r>
            <a:r>
              <a:rPr lang="de-DE"/>
              <a:t> per IRC </a:t>
            </a:r>
          </a:p>
        </p:txBody>
      </p:sp>
      <p:sp>
        <p:nvSpPr>
          <p:cNvPr id="9" name="TextBox 8">
            <a:extLst>
              <a:ext uri="{FF2B5EF4-FFF2-40B4-BE49-F238E27FC236}">
                <a16:creationId xmlns:a16="http://schemas.microsoft.com/office/drawing/2014/main" id="{0E7C70A1-26CC-CD4C-8F63-16909C0507BE}"/>
              </a:ext>
            </a:extLst>
          </p:cNvPr>
          <p:cNvSpPr txBox="1"/>
          <p:nvPr/>
        </p:nvSpPr>
        <p:spPr>
          <a:xfrm>
            <a:off x="416533" y="5139538"/>
            <a:ext cx="5535005" cy="430887"/>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400"/>
              <a:t>Median TTR: 2.0 months (range, 1.7-5.7)</a:t>
            </a:r>
          </a:p>
          <a:p>
            <a:pPr marL="285750" indent="-285750">
              <a:buClr>
                <a:schemeClr val="bg2"/>
              </a:buClr>
              <a:buFont typeface="Arial" panose="020B0604020202020204" pitchFamily="34" charset="0"/>
              <a:buChar char="•"/>
            </a:pPr>
            <a:r>
              <a:rPr lang="en-IT" sz="1400"/>
              <a:t>Median time to complete remission: 3.8 months (range, 1.8-11.2) </a:t>
            </a:r>
          </a:p>
        </p:txBody>
      </p:sp>
      <p:sp>
        <p:nvSpPr>
          <p:cNvPr id="12" name="TextBox 11">
            <a:extLst>
              <a:ext uri="{FF2B5EF4-FFF2-40B4-BE49-F238E27FC236}">
                <a16:creationId xmlns:a16="http://schemas.microsoft.com/office/drawing/2014/main" id="{3A75B210-955C-494B-B561-CADB20B09CBC}"/>
              </a:ext>
            </a:extLst>
          </p:cNvPr>
          <p:cNvSpPr txBox="1"/>
          <p:nvPr/>
        </p:nvSpPr>
        <p:spPr>
          <a:xfrm>
            <a:off x="6249008" y="5139538"/>
            <a:ext cx="4069278" cy="215444"/>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400"/>
              <a:t>Ongoing responses: 54.4% (31/57)</a:t>
            </a:r>
          </a:p>
        </p:txBody>
      </p:sp>
      <p:cxnSp>
        <p:nvCxnSpPr>
          <p:cNvPr id="6" name="Gerader Verbinder 5">
            <a:extLst>
              <a:ext uri="{FF2B5EF4-FFF2-40B4-BE49-F238E27FC236}">
                <a16:creationId xmlns:a16="http://schemas.microsoft.com/office/drawing/2014/main" id="{6D7DFA08-5938-4779-8EEC-635BB3A7F968}"/>
              </a:ext>
            </a:extLst>
          </p:cNvPr>
          <p:cNvCxnSpPr>
            <a:cxnSpLocks/>
          </p:cNvCxnSpPr>
          <p:nvPr/>
        </p:nvCxnSpPr>
        <p:spPr>
          <a:xfrm>
            <a:off x="6724410" y="1816326"/>
            <a:ext cx="0" cy="16906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Gerader Verbinder 9">
            <a:extLst>
              <a:ext uri="{FF2B5EF4-FFF2-40B4-BE49-F238E27FC236}">
                <a16:creationId xmlns:a16="http://schemas.microsoft.com/office/drawing/2014/main" id="{70F95EAE-FD5D-4591-B885-054CDA707537}"/>
              </a:ext>
            </a:extLst>
          </p:cNvPr>
          <p:cNvCxnSpPr>
            <a:cxnSpLocks/>
          </p:cNvCxnSpPr>
          <p:nvPr/>
        </p:nvCxnSpPr>
        <p:spPr>
          <a:xfrm flipH="1">
            <a:off x="6719648" y="3498282"/>
            <a:ext cx="39377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B241262E-4959-47AD-94ED-AEEF1FB964BA}"/>
              </a:ext>
            </a:extLst>
          </p:cNvPr>
          <p:cNvCxnSpPr>
            <a:cxnSpLocks/>
          </p:cNvCxnSpPr>
          <p:nvPr/>
        </p:nvCxnSpPr>
        <p:spPr>
          <a:xfrm flipH="1">
            <a:off x="6685517" y="3059339"/>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D86BC535-66A3-4E9E-A9E0-408DC4782590}"/>
              </a:ext>
            </a:extLst>
          </p:cNvPr>
          <p:cNvCxnSpPr>
            <a:cxnSpLocks/>
          </p:cNvCxnSpPr>
          <p:nvPr/>
        </p:nvCxnSpPr>
        <p:spPr>
          <a:xfrm flipH="1">
            <a:off x="6685517" y="3459388"/>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53805EEF-21E0-427D-9D9B-B1A883C31B2F}"/>
              </a:ext>
            </a:extLst>
          </p:cNvPr>
          <p:cNvCxnSpPr>
            <a:cxnSpLocks/>
          </p:cNvCxnSpPr>
          <p:nvPr/>
        </p:nvCxnSpPr>
        <p:spPr>
          <a:xfrm flipH="1">
            <a:off x="6685517" y="2661670"/>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DF742CBD-E577-4B12-9EB6-416046AA06AE}"/>
              </a:ext>
            </a:extLst>
          </p:cNvPr>
          <p:cNvCxnSpPr>
            <a:cxnSpLocks/>
          </p:cNvCxnSpPr>
          <p:nvPr/>
        </p:nvCxnSpPr>
        <p:spPr>
          <a:xfrm flipH="1">
            <a:off x="6683136" y="2264573"/>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1F98278D-6B04-4479-B3C1-FA6ABBC2D9D6}"/>
              </a:ext>
            </a:extLst>
          </p:cNvPr>
          <p:cNvCxnSpPr>
            <a:cxnSpLocks/>
          </p:cNvCxnSpPr>
          <p:nvPr/>
        </p:nvCxnSpPr>
        <p:spPr>
          <a:xfrm flipH="1">
            <a:off x="6683136" y="1866905"/>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11B0D40B-207C-4189-87B8-EB3E4DFAA3D2}"/>
              </a:ext>
            </a:extLst>
          </p:cNvPr>
          <p:cNvCxnSpPr>
            <a:cxnSpLocks/>
          </p:cNvCxnSpPr>
          <p:nvPr/>
        </p:nvCxnSpPr>
        <p:spPr>
          <a:xfrm rot="5400000" flipH="1">
            <a:off x="6785529" y="3516935"/>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55944874-EFBD-4FE7-A53F-48785787D22E}"/>
              </a:ext>
            </a:extLst>
          </p:cNvPr>
          <p:cNvCxnSpPr>
            <a:cxnSpLocks/>
          </p:cNvCxnSpPr>
          <p:nvPr/>
        </p:nvCxnSpPr>
        <p:spPr>
          <a:xfrm rot="5400000" flipH="1">
            <a:off x="7259398" y="3516935"/>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27649C23-2B13-4AF4-90CC-3C7A3BBE8245}"/>
              </a:ext>
            </a:extLst>
          </p:cNvPr>
          <p:cNvCxnSpPr>
            <a:cxnSpLocks/>
          </p:cNvCxnSpPr>
          <p:nvPr/>
        </p:nvCxnSpPr>
        <p:spPr>
          <a:xfrm rot="5400000" flipH="1">
            <a:off x="7733267" y="3516935"/>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3395B8B5-5824-4DE8-A7CF-2F2C8900C805}"/>
              </a:ext>
            </a:extLst>
          </p:cNvPr>
          <p:cNvCxnSpPr>
            <a:cxnSpLocks/>
          </p:cNvCxnSpPr>
          <p:nvPr/>
        </p:nvCxnSpPr>
        <p:spPr>
          <a:xfrm rot="5400000" flipH="1">
            <a:off x="8209517" y="3516935"/>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C482CC73-50AF-41B6-8EF7-BB28A38EF5C9}"/>
              </a:ext>
            </a:extLst>
          </p:cNvPr>
          <p:cNvCxnSpPr>
            <a:cxnSpLocks/>
          </p:cNvCxnSpPr>
          <p:nvPr/>
        </p:nvCxnSpPr>
        <p:spPr>
          <a:xfrm rot="5400000" flipH="1">
            <a:off x="8686561" y="3516935"/>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E5732DC9-BA7B-439F-A6AE-6B6BB0E56222}"/>
              </a:ext>
            </a:extLst>
          </p:cNvPr>
          <p:cNvCxnSpPr>
            <a:cxnSpLocks/>
          </p:cNvCxnSpPr>
          <p:nvPr/>
        </p:nvCxnSpPr>
        <p:spPr>
          <a:xfrm rot="5400000" flipH="1">
            <a:off x="9158048" y="3516934"/>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F122C584-ABBC-4596-8ABB-03B2179A39B3}"/>
              </a:ext>
            </a:extLst>
          </p:cNvPr>
          <p:cNvCxnSpPr>
            <a:cxnSpLocks/>
          </p:cNvCxnSpPr>
          <p:nvPr/>
        </p:nvCxnSpPr>
        <p:spPr>
          <a:xfrm rot="5400000" flipH="1">
            <a:off x="9634299" y="3516934"/>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1D60F8DA-9333-4269-B7B4-3FFCA45C976A}"/>
              </a:ext>
            </a:extLst>
          </p:cNvPr>
          <p:cNvCxnSpPr>
            <a:cxnSpLocks/>
          </p:cNvCxnSpPr>
          <p:nvPr/>
        </p:nvCxnSpPr>
        <p:spPr>
          <a:xfrm rot="5400000" flipH="1">
            <a:off x="10105786" y="3516934"/>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2BB0E65C-642C-4591-8FCE-B3BF99B50AE2}"/>
              </a:ext>
            </a:extLst>
          </p:cNvPr>
          <p:cNvCxnSpPr>
            <a:cxnSpLocks/>
          </p:cNvCxnSpPr>
          <p:nvPr/>
        </p:nvCxnSpPr>
        <p:spPr>
          <a:xfrm rot="5400000" flipH="1">
            <a:off x="10584417" y="3516934"/>
            <a:ext cx="388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feld 36">
            <a:extLst>
              <a:ext uri="{FF2B5EF4-FFF2-40B4-BE49-F238E27FC236}">
                <a16:creationId xmlns:a16="http://schemas.microsoft.com/office/drawing/2014/main" id="{204453BB-A3D5-4C21-BDE6-DA2655EA7639}"/>
              </a:ext>
            </a:extLst>
          </p:cNvPr>
          <p:cNvSpPr txBox="1"/>
          <p:nvPr/>
        </p:nvSpPr>
        <p:spPr>
          <a:xfrm>
            <a:off x="10453822" y="3509392"/>
            <a:ext cx="300082" cy="215444"/>
          </a:xfrm>
          <a:prstGeom prst="rect">
            <a:avLst/>
          </a:prstGeom>
          <a:noFill/>
        </p:spPr>
        <p:txBody>
          <a:bodyPr wrap="none" rtlCol="0">
            <a:spAutoFit/>
          </a:bodyPr>
          <a:lstStyle/>
          <a:p>
            <a:r>
              <a:rPr lang="de-DE" sz="800"/>
              <a:t>40</a:t>
            </a:r>
          </a:p>
        </p:txBody>
      </p:sp>
      <p:sp>
        <p:nvSpPr>
          <p:cNvPr id="38" name="Textfeld 37">
            <a:extLst>
              <a:ext uri="{FF2B5EF4-FFF2-40B4-BE49-F238E27FC236}">
                <a16:creationId xmlns:a16="http://schemas.microsoft.com/office/drawing/2014/main" id="{71D77EC1-8C88-4E44-8057-5A901B24B8EF}"/>
              </a:ext>
            </a:extLst>
          </p:cNvPr>
          <p:cNvSpPr txBox="1"/>
          <p:nvPr/>
        </p:nvSpPr>
        <p:spPr>
          <a:xfrm>
            <a:off x="9505316" y="3509392"/>
            <a:ext cx="300082" cy="215444"/>
          </a:xfrm>
          <a:prstGeom prst="rect">
            <a:avLst/>
          </a:prstGeom>
          <a:noFill/>
        </p:spPr>
        <p:txBody>
          <a:bodyPr wrap="none" rtlCol="0">
            <a:spAutoFit/>
          </a:bodyPr>
          <a:lstStyle/>
          <a:p>
            <a:r>
              <a:rPr lang="de-DE" sz="800"/>
              <a:t>30</a:t>
            </a:r>
          </a:p>
        </p:txBody>
      </p:sp>
      <p:sp>
        <p:nvSpPr>
          <p:cNvPr id="39" name="Textfeld 38">
            <a:extLst>
              <a:ext uri="{FF2B5EF4-FFF2-40B4-BE49-F238E27FC236}">
                <a16:creationId xmlns:a16="http://schemas.microsoft.com/office/drawing/2014/main" id="{665CFB48-2214-4EE8-9D91-AC18811BA559}"/>
              </a:ext>
            </a:extLst>
          </p:cNvPr>
          <p:cNvSpPr txBox="1"/>
          <p:nvPr/>
        </p:nvSpPr>
        <p:spPr>
          <a:xfrm>
            <a:off x="9975191" y="3509392"/>
            <a:ext cx="300082" cy="215444"/>
          </a:xfrm>
          <a:prstGeom prst="rect">
            <a:avLst/>
          </a:prstGeom>
          <a:noFill/>
        </p:spPr>
        <p:txBody>
          <a:bodyPr wrap="none" rtlCol="0">
            <a:spAutoFit/>
          </a:bodyPr>
          <a:lstStyle/>
          <a:p>
            <a:r>
              <a:rPr lang="de-DE" sz="800"/>
              <a:t>35</a:t>
            </a:r>
          </a:p>
        </p:txBody>
      </p:sp>
      <p:sp>
        <p:nvSpPr>
          <p:cNvPr id="40" name="Textfeld 39">
            <a:extLst>
              <a:ext uri="{FF2B5EF4-FFF2-40B4-BE49-F238E27FC236}">
                <a16:creationId xmlns:a16="http://schemas.microsoft.com/office/drawing/2014/main" id="{24AAB9A7-93E8-4C24-80A2-C6F483858C29}"/>
              </a:ext>
            </a:extLst>
          </p:cNvPr>
          <p:cNvSpPr txBox="1"/>
          <p:nvPr/>
        </p:nvSpPr>
        <p:spPr>
          <a:xfrm>
            <a:off x="8556787" y="3509392"/>
            <a:ext cx="300082" cy="215444"/>
          </a:xfrm>
          <a:prstGeom prst="rect">
            <a:avLst/>
          </a:prstGeom>
          <a:noFill/>
        </p:spPr>
        <p:txBody>
          <a:bodyPr wrap="none" rtlCol="0">
            <a:spAutoFit/>
          </a:bodyPr>
          <a:lstStyle/>
          <a:p>
            <a:r>
              <a:rPr lang="de-DE" sz="800"/>
              <a:t>20</a:t>
            </a:r>
          </a:p>
        </p:txBody>
      </p:sp>
      <p:sp>
        <p:nvSpPr>
          <p:cNvPr id="41" name="Textfeld 40">
            <a:extLst>
              <a:ext uri="{FF2B5EF4-FFF2-40B4-BE49-F238E27FC236}">
                <a16:creationId xmlns:a16="http://schemas.microsoft.com/office/drawing/2014/main" id="{78203898-E13B-4272-9784-8805CDA08D04}"/>
              </a:ext>
            </a:extLst>
          </p:cNvPr>
          <p:cNvSpPr txBox="1"/>
          <p:nvPr/>
        </p:nvSpPr>
        <p:spPr>
          <a:xfrm>
            <a:off x="9028275" y="3509808"/>
            <a:ext cx="300082" cy="215444"/>
          </a:xfrm>
          <a:prstGeom prst="rect">
            <a:avLst/>
          </a:prstGeom>
          <a:noFill/>
        </p:spPr>
        <p:txBody>
          <a:bodyPr wrap="none" rtlCol="0">
            <a:spAutoFit/>
          </a:bodyPr>
          <a:lstStyle/>
          <a:p>
            <a:r>
              <a:rPr lang="de-DE" sz="800"/>
              <a:t>25</a:t>
            </a:r>
          </a:p>
        </p:txBody>
      </p:sp>
      <p:sp>
        <p:nvSpPr>
          <p:cNvPr id="42" name="Textfeld 41">
            <a:extLst>
              <a:ext uri="{FF2B5EF4-FFF2-40B4-BE49-F238E27FC236}">
                <a16:creationId xmlns:a16="http://schemas.microsoft.com/office/drawing/2014/main" id="{3CCBA680-EC03-42D0-80F7-88AEB5D0E66F}"/>
              </a:ext>
            </a:extLst>
          </p:cNvPr>
          <p:cNvSpPr txBox="1"/>
          <p:nvPr/>
        </p:nvSpPr>
        <p:spPr>
          <a:xfrm>
            <a:off x="8080900" y="3509392"/>
            <a:ext cx="300082" cy="215444"/>
          </a:xfrm>
          <a:prstGeom prst="rect">
            <a:avLst/>
          </a:prstGeom>
          <a:noFill/>
        </p:spPr>
        <p:txBody>
          <a:bodyPr wrap="none" rtlCol="0">
            <a:spAutoFit/>
          </a:bodyPr>
          <a:lstStyle/>
          <a:p>
            <a:r>
              <a:rPr lang="de-DE" sz="800"/>
              <a:t>15</a:t>
            </a:r>
          </a:p>
        </p:txBody>
      </p:sp>
      <p:sp>
        <p:nvSpPr>
          <p:cNvPr id="43" name="Textfeld 42">
            <a:extLst>
              <a:ext uri="{FF2B5EF4-FFF2-40B4-BE49-F238E27FC236}">
                <a16:creationId xmlns:a16="http://schemas.microsoft.com/office/drawing/2014/main" id="{016F9FA0-B833-4937-BF08-01522CB027EE}"/>
              </a:ext>
            </a:extLst>
          </p:cNvPr>
          <p:cNvSpPr txBox="1"/>
          <p:nvPr/>
        </p:nvSpPr>
        <p:spPr>
          <a:xfrm>
            <a:off x="7602673" y="3509394"/>
            <a:ext cx="300082" cy="215444"/>
          </a:xfrm>
          <a:prstGeom prst="rect">
            <a:avLst/>
          </a:prstGeom>
          <a:noFill/>
        </p:spPr>
        <p:txBody>
          <a:bodyPr wrap="none" rtlCol="0">
            <a:spAutoFit/>
          </a:bodyPr>
          <a:lstStyle/>
          <a:p>
            <a:r>
              <a:rPr lang="de-DE" sz="800"/>
              <a:t>10</a:t>
            </a:r>
          </a:p>
        </p:txBody>
      </p:sp>
      <p:sp>
        <p:nvSpPr>
          <p:cNvPr id="44" name="Textfeld 43">
            <a:extLst>
              <a:ext uri="{FF2B5EF4-FFF2-40B4-BE49-F238E27FC236}">
                <a16:creationId xmlns:a16="http://schemas.microsoft.com/office/drawing/2014/main" id="{5246082F-D922-45AA-8C34-C198E8D842A8}"/>
              </a:ext>
            </a:extLst>
          </p:cNvPr>
          <p:cNvSpPr txBox="1"/>
          <p:nvPr/>
        </p:nvSpPr>
        <p:spPr>
          <a:xfrm>
            <a:off x="7157657" y="3510120"/>
            <a:ext cx="242374" cy="215444"/>
          </a:xfrm>
          <a:prstGeom prst="rect">
            <a:avLst/>
          </a:prstGeom>
          <a:noFill/>
        </p:spPr>
        <p:txBody>
          <a:bodyPr wrap="none" rtlCol="0">
            <a:spAutoFit/>
          </a:bodyPr>
          <a:lstStyle/>
          <a:p>
            <a:r>
              <a:rPr lang="de-DE" sz="800"/>
              <a:t>5</a:t>
            </a:r>
          </a:p>
        </p:txBody>
      </p:sp>
      <p:sp>
        <p:nvSpPr>
          <p:cNvPr id="45" name="Textfeld 44">
            <a:extLst>
              <a:ext uri="{FF2B5EF4-FFF2-40B4-BE49-F238E27FC236}">
                <a16:creationId xmlns:a16="http://schemas.microsoft.com/office/drawing/2014/main" id="{6B9768BE-BAC4-48D0-8BF4-C8B86900A2F3}"/>
              </a:ext>
            </a:extLst>
          </p:cNvPr>
          <p:cNvSpPr txBox="1"/>
          <p:nvPr/>
        </p:nvSpPr>
        <p:spPr>
          <a:xfrm>
            <a:off x="6685517" y="3508282"/>
            <a:ext cx="242374" cy="215444"/>
          </a:xfrm>
          <a:prstGeom prst="rect">
            <a:avLst/>
          </a:prstGeom>
          <a:noFill/>
        </p:spPr>
        <p:txBody>
          <a:bodyPr wrap="none" rtlCol="0">
            <a:spAutoFit/>
          </a:bodyPr>
          <a:lstStyle/>
          <a:p>
            <a:r>
              <a:rPr lang="de-DE" sz="800"/>
              <a:t>0</a:t>
            </a:r>
          </a:p>
        </p:txBody>
      </p:sp>
      <p:sp>
        <p:nvSpPr>
          <p:cNvPr id="46" name="Textfeld 45">
            <a:extLst>
              <a:ext uri="{FF2B5EF4-FFF2-40B4-BE49-F238E27FC236}">
                <a16:creationId xmlns:a16="http://schemas.microsoft.com/office/drawing/2014/main" id="{73A2FB95-4DF3-4BBA-9F5A-DD22D565DC24}"/>
              </a:ext>
            </a:extLst>
          </p:cNvPr>
          <p:cNvSpPr txBox="1"/>
          <p:nvPr/>
        </p:nvSpPr>
        <p:spPr>
          <a:xfrm>
            <a:off x="6468994" y="3349483"/>
            <a:ext cx="242374" cy="215444"/>
          </a:xfrm>
          <a:prstGeom prst="rect">
            <a:avLst/>
          </a:prstGeom>
          <a:noFill/>
        </p:spPr>
        <p:txBody>
          <a:bodyPr wrap="none" rtlCol="0">
            <a:spAutoFit/>
          </a:bodyPr>
          <a:lstStyle/>
          <a:p>
            <a:r>
              <a:rPr lang="de-DE" sz="800"/>
              <a:t>0</a:t>
            </a:r>
          </a:p>
        </p:txBody>
      </p:sp>
      <p:sp>
        <p:nvSpPr>
          <p:cNvPr id="47" name="Textfeld 46">
            <a:extLst>
              <a:ext uri="{FF2B5EF4-FFF2-40B4-BE49-F238E27FC236}">
                <a16:creationId xmlns:a16="http://schemas.microsoft.com/office/drawing/2014/main" id="{E0F4746D-6702-4A72-AC27-CBD6431A39EF}"/>
              </a:ext>
            </a:extLst>
          </p:cNvPr>
          <p:cNvSpPr txBox="1"/>
          <p:nvPr/>
        </p:nvSpPr>
        <p:spPr>
          <a:xfrm>
            <a:off x="6411568" y="2949952"/>
            <a:ext cx="300082" cy="215444"/>
          </a:xfrm>
          <a:prstGeom prst="rect">
            <a:avLst/>
          </a:prstGeom>
          <a:noFill/>
        </p:spPr>
        <p:txBody>
          <a:bodyPr wrap="none" rtlCol="0">
            <a:spAutoFit/>
          </a:bodyPr>
          <a:lstStyle/>
          <a:p>
            <a:r>
              <a:rPr lang="de-DE" sz="800"/>
              <a:t>25</a:t>
            </a:r>
          </a:p>
        </p:txBody>
      </p:sp>
      <p:sp>
        <p:nvSpPr>
          <p:cNvPr id="48" name="Textfeld 47">
            <a:extLst>
              <a:ext uri="{FF2B5EF4-FFF2-40B4-BE49-F238E27FC236}">
                <a16:creationId xmlns:a16="http://schemas.microsoft.com/office/drawing/2014/main" id="{5F9911F8-847A-42D8-972A-58EB728414C6}"/>
              </a:ext>
            </a:extLst>
          </p:cNvPr>
          <p:cNvSpPr txBox="1"/>
          <p:nvPr/>
        </p:nvSpPr>
        <p:spPr>
          <a:xfrm>
            <a:off x="6411568" y="2551914"/>
            <a:ext cx="300082" cy="215444"/>
          </a:xfrm>
          <a:prstGeom prst="rect">
            <a:avLst/>
          </a:prstGeom>
          <a:noFill/>
        </p:spPr>
        <p:txBody>
          <a:bodyPr wrap="none" rtlCol="0">
            <a:spAutoFit/>
          </a:bodyPr>
          <a:lstStyle/>
          <a:p>
            <a:r>
              <a:rPr lang="de-DE" sz="800"/>
              <a:t>50</a:t>
            </a:r>
          </a:p>
        </p:txBody>
      </p:sp>
      <p:sp>
        <p:nvSpPr>
          <p:cNvPr id="49" name="Textfeld 48">
            <a:extLst>
              <a:ext uri="{FF2B5EF4-FFF2-40B4-BE49-F238E27FC236}">
                <a16:creationId xmlns:a16="http://schemas.microsoft.com/office/drawing/2014/main" id="{B561329C-9593-48A8-B16C-DA9B9E92B178}"/>
              </a:ext>
            </a:extLst>
          </p:cNvPr>
          <p:cNvSpPr txBox="1"/>
          <p:nvPr/>
        </p:nvSpPr>
        <p:spPr>
          <a:xfrm>
            <a:off x="6412423" y="2154246"/>
            <a:ext cx="300082" cy="215444"/>
          </a:xfrm>
          <a:prstGeom prst="rect">
            <a:avLst/>
          </a:prstGeom>
          <a:noFill/>
        </p:spPr>
        <p:txBody>
          <a:bodyPr wrap="none" rtlCol="0">
            <a:spAutoFit/>
          </a:bodyPr>
          <a:lstStyle/>
          <a:p>
            <a:r>
              <a:rPr lang="de-DE" sz="800"/>
              <a:t>75</a:t>
            </a:r>
          </a:p>
        </p:txBody>
      </p:sp>
      <p:sp>
        <p:nvSpPr>
          <p:cNvPr id="50" name="Textfeld 49">
            <a:extLst>
              <a:ext uri="{FF2B5EF4-FFF2-40B4-BE49-F238E27FC236}">
                <a16:creationId xmlns:a16="http://schemas.microsoft.com/office/drawing/2014/main" id="{E2F0F4CC-579C-4A55-8A12-C07854D5C8E7}"/>
              </a:ext>
            </a:extLst>
          </p:cNvPr>
          <p:cNvSpPr txBox="1"/>
          <p:nvPr/>
        </p:nvSpPr>
        <p:spPr>
          <a:xfrm>
            <a:off x="6354142" y="1758596"/>
            <a:ext cx="357790" cy="215444"/>
          </a:xfrm>
          <a:prstGeom prst="rect">
            <a:avLst/>
          </a:prstGeom>
          <a:noFill/>
        </p:spPr>
        <p:txBody>
          <a:bodyPr wrap="none" rtlCol="0">
            <a:spAutoFit/>
          </a:bodyPr>
          <a:lstStyle/>
          <a:p>
            <a:r>
              <a:rPr lang="de-DE" sz="800"/>
              <a:t>100</a:t>
            </a:r>
          </a:p>
        </p:txBody>
      </p:sp>
      <p:sp>
        <p:nvSpPr>
          <p:cNvPr id="51" name="Textfeld 50">
            <a:extLst>
              <a:ext uri="{FF2B5EF4-FFF2-40B4-BE49-F238E27FC236}">
                <a16:creationId xmlns:a16="http://schemas.microsoft.com/office/drawing/2014/main" id="{65B1794C-503B-46B6-8791-09524C3A6DF3}"/>
              </a:ext>
            </a:extLst>
          </p:cNvPr>
          <p:cNvSpPr txBox="1"/>
          <p:nvPr/>
        </p:nvSpPr>
        <p:spPr>
          <a:xfrm rot="16200000">
            <a:off x="5525300" y="2469046"/>
            <a:ext cx="1662635" cy="400110"/>
          </a:xfrm>
          <a:prstGeom prst="rect">
            <a:avLst/>
          </a:prstGeom>
          <a:noFill/>
        </p:spPr>
        <p:txBody>
          <a:bodyPr wrap="none" rtlCol="0">
            <a:spAutoFit/>
          </a:bodyPr>
          <a:lstStyle/>
          <a:p>
            <a:pPr algn="ctr"/>
            <a:r>
              <a:rPr lang="de-DE" sz="1000" b="1"/>
              <a:t>Proportion </a:t>
            </a:r>
            <a:r>
              <a:rPr lang="de-DE" sz="1000" b="1" err="1"/>
              <a:t>of</a:t>
            </a:r>
            <a:r>
              <a:rPr lang="de-DE" sz="1000" b="1"/>
              <a:t> </a:t>
            </a:r>
          </a:p>
          <a:p>
            <a:pPr algn="ctr"/>
            <a:r>
              <a:rPr lang="de-DE" sz="1000" b="1" err="1"/>
              <a:t>patients</a:t>
            </a:r>
            <a:r>
              <a:rPr lang="de-DE" sz="1000" b="1"/>
              <a:t> in </a:t>
            </a:r>
            <a:r>
              <a:rPr lang="de-DE" sz="1000" b="1" err="1"/>
              <a:t>response</a:t>
            </a:r>
            <a:r>
              <a:rPr lang="de-DE" sz="1000" b="1"/>
              <a:t> (%)</a:t>
            </a:r>
          </a:p>
        </p:txBody>
      </p:sp>
      <p:sp>
        <p:nvSpPr>
          <p:cNvPr id="52" name="Textfeld 51">
            <a:extLst>
              <a:ext uri="{FF2B5EF4-FFF2-40B4-BE49-F238E27FC236}">
                <a16:creationId xmlns:a16="http://schemas.microsoft.com/office/drawing/2014/main" id="{9592CE6B-7804-4AF3-AD92-A8CB62A8CE04}"/>
              </a:ext>
            </a:extLst>
          </p:cNvPr>
          <p:cNvSpPr txBox="1"/>
          <p:nvPr/>
        </p:nvSpPr>
        <p:spPr>
          <a:xfrm>
            <a:off x="8154585" y="3618385"/>
            <a:ext cx="1067921" cy="246221"/>
          </a:xfrm>
          <a:prstGeom prst="rect">
            <a:avLst/>
          </a:prstGeom>
          <a:noFill/>
        </p:spPr>
        <p:txBody>
          <a:bodyPr wrap="none" rtlCol="0">
            <a:spAutoFit/>
          </a:bodyPr>
          <a:lstStyle/>
          <a:p>
            <a:pPr algn="ctr"/>
            <a:r>
              <a:rPr lang="de-DE" sz="1000" b="1"/>
              <a:t>Time (</a:t>
            </a:r>
            <a:r>
              <a:rPr lang="de-DE" sz="1000" b="1" err="1"/>
              <a:t>months</a:t>
            </a:r>
            <a:r>
              <a:rPr lang="de-DE" sz="1000" b="1"/>
              <a:t>)</a:t>
            </a:r>
          </a:p>
        </p:txBody>
      </p:sp>
      <p:graphicFrame>
        <p:nvGraphicFramePr>
          <p:cNvPr id="53" name="Tabelle 53">
            <a:extLst>
              <a:ext uri="{FF2B5EF4-FFF2-40B4-BE49-F238E27FC236}">
                <a16:creationId xmlns:a16="http://schemas.microsoft.com/office/drawing/2014/main" id="{734E9A8E-7D14-48F0-80D7-18D070AF2BA7}"/>
              </a:ext>
            </a:extLst>
          </p:cNvPr>
          <p:cNvGraphicFramePr>
            <a:graphicFrameLocks noGrp="1"/>
          </p:cNvGraphicFramePr>
          <p:nvPr>
            <p:extLst>
              <p:ext uri="{D42A27DB-BD31-4B8C-83A1-F6EECF244321}">
                <p14:modId xmlns:p14="http://schemas.microsoft.com/office/powerpoint/2010/main" val="282904925"/>
              </p:ext>
            </p:extLst>
          </p:nvPr>
        </p:nvGraphicFramePr>
        <p:xfrm>
          <a:off x="6566850" y="3880949"/>
          <a:ext cx="4300920" cy="426720"/>
        </p:xfrm>
        <a:graphic>
          <a:graphicData uri="http://schemas.openxmlformats.org/drawingml/2006/table">
            <a:tbl>
              <a:tblPr firstRow="1" bandRow="1">
                <a:tableStyleId>{5C22544A-7EE6-4342-B048-85BDC9FD1C3A}</a:tableStyleId>
              </a:tblPr>
              <a:tblGrid>
                <a:gridCol w="477880">
                  <a:extLst>
                    <a:ext uri="{9D8B030D-6E8A-4147-A177-3AD203B41FA5}">
                      <a16:colId xmlns:a16="http://schemas.microsoft.com/office/drawing/2014/main" val="3697686316"/>
                    </a:ext>
                  </a:extLst>
                </a:gridCol>
                <a:gridCol w="477880">
                  <a:extLst>
                    <a:ext uri="{9D8B030D-6E8A-4147-A177-3AD203B41FA5}">
                      <a16:colId xmlns:a16="http://schemas.microsoft.com/office/drawing/2014/main" val="842103277"/>
                    </a:ext>
                  </a:extLst>
                </a:gridCol>
                <a:gridCol w="477880">
                  <a:extLst>
                    <a:ext uri="{9D8B030D-6E8A-4147-A177-3AD203B41FA5}">
                      <a16:colId xmlns:a16="http://schemas.microsoft.com/office/drawing/2014/main" val="633973352"/>
                    </a:ext>
                  </a:extLst>
                </a:gridCol>
                <a:gridCol w="477880">
                  <a:extLst>
                    <a:ext uri="{9D8B030D-6E8A-4147-A177-3AD203B41FA5}">
                      <a16:colId xmlns:a16="http://schemas.microsoft.com/office/drawing/2014/main" val="2075988358"/>
                    </a:ext>
                  </a:extLst>
                </a:gridCol>
                <a:gridCol w="477880">
                  <a:extLst>
                    <a:ext uri="{9D8B030D-6E8A-4147-A177-3AD203B41FA5}">
                      <a16:colId xmlns:a16="http://schemas.microsoft.com/office/drawing/2014/main" val="4042982419"/>
                    </a:ext>
                  </a:extLst>
                </a:gridCol>
                <a:gridCol w="477880">
                  <a:extLst>
                    <a:ext uri="{9D8B030D-6E8A-4147-A177-3AD203B41FA5}">
                      <a16:colId xmlns:a16="http://schemas.microsoft.com/office/drawing/2014/main" val="812853019"/>
                    </a:ext>
                  </a:extLst>
                </a:gridCol>
                <a:gridCol w="477880">
                  <a:extLst>
                    <a:ext uri="{9D8B030D-6E8A-4147-A177-3AD203B41FA5}">
                      <a16:colId xmlns:a16="http://schemas.microsoft.com/office/drawing/2014/main" val="1257292421"/>
                    </a:ext>
                  </a:extLst>
                </a:gridCol>
                <a:gridCol w="477880">
                  <a:extLst>
                    <a:ext uri="{9D8B030D-6E8A-4147-A177-3AD203B41FA5}">
                      <a16:colId xmlns:a16="http://schemas.microsoft.com/office/drawing/2014/main" val="2918077270"/>
                    </a:ext>
                  </a:extLst>
                </a:gridCol>
                <a:gridCol w="477880">
                  <a:extLst>
                    <a:ext uri="{9D8B030D-6E8A-4147-A177-3AD203B41FA5}">
                      <a16:colId xmlns:a16="http://schemas.microsoft.com/office/drawing/2014/main" val="1602518507"/>
                    </a:ext>
                  </a:extLst>
                </a:gridCol>
              </a:tblGrid>
              <a:tr h="121507">
                <a:tc gridSpan="9">
                  <a:txBody>
                    <a:bodyPr/>
                    <a:lstStyle/>
                    <a:p>
                      <a:r>
                        <a:rPr lang="de-DE" sz="800" err="1"/>
                        <a:t>No</a:t>
                      </a:r>
                      <a:r>
                        <a:rPr lang="de-DE" sz="800"/>
                        <a:t>. at </a:t>
                      </a:r>
                      <a:r>
                        <a:rPr lang="de-DE" sz="800" err="1"/>
                        <a:t>risk</a:t>
                      </a:r>
                      <a:endParaRPr lang="de-DE" sz="800"/>
                    </a:p>
                  </a:txBody>
                  <a:tcPr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sz="1000"/>
                    </a:p>
                  </a:txBody>
                  <a:tcPr anchor="ctr"/>
                </a:tc>
                <a:extLst>
                  <a:ext uri="{0D108BD9-81ED-4DB2-BD59-A6C34878D82A}">
                    <a16:rowId xmlns:a16="http://schemas.microsoft.com/office/drawing/2014/main" val="38524541"/>
                  </a:ext>
                </a:extLst>
              </a:tr>
              <a:tr h="121507">
                <a:tc>
                  <a:txBody>
                    <a:bodyPr/>
                    <a:lstStyle/>
                    <a:p>
                      <a:pPr algn="ctr"/>
                      <a:r>
                        <a:rPr lang="de-DE" sz="800"/>
                        <a:t>57</a:t>
                      </a:r>
                    </a:p>
                  </a:txBody>
                  <a:tcPr anchor="ctr"/>
                </a:tc>
                <a:tc>
                  <a:txBody>
                    <a:bodyPr/>
                    <a:lstStyle/>
                    <a:p>
                      <a:pPr algn="ctr"/>
                      <a:r>
                        <a:rPr lang="de-DE" sz="800"/>
                        <a:t>45</a:t>
                      </a:r>
                    </a:p>
                  </a:txBody>
                  <a:tcPr anchor="ctr"/>
                </a:tc>
                <a:tc>
                  <a:txBody>
                    <a:bodyPr/>
                    <a:lstStyle/>
                    <a:p>
                      <a:pPr algn="ctr"/>
                      <a:r>
                        <a:rPr lang="de-DE" sz="800"/>
                        <a:t>31</a:t>
                      </a:r>
                    </a:p>
                  </a:txBody>
                  <a:tcPr anchor="ctr"/>
                </a:tc>
                <a:tc>
                  <a:txBody>
                    <a:bodyPr/>
                    <a:lstStyle/>
                    <a:p>
                      <a:pPr algn="ctr"/>
                      <a:r>
                        <a:rPr lang="de-DE" sz="800"/>
                        <a:t>29</a:t>
                      </a:r>
                    </a:p>
                  </a:txBody>
                  <a:tcPr anchor="ctr"/>
                </a:tc>
                <a:tc>
                  <a:txBody>
                    <a:bodyPr/>
                    <a:lstStyle/>
                    <a:p>
                      <a:pPr algn="ctr"/>
                      <a:r>
                        <a:rPr lang="de-DE" sz="800"/>
                        <a:t>26</a:t>
                      </a:r>
                    </a:p>
                  </a:txBody>
                  <a:tcPr anchor="ctr"/>
                </a:tc>
                <a:tc>
                  <a:txBody>
                    <a:bodyPr/>
                    <a:lstStyle/>
                    <a:p>
                      <a:pPr algn="ctr"/>
                      <a:r>
                        <a:rPr lang="de-DE" sz="800"/>
                        <a:t>21</a:t>
                      </a:r>
                    </a:p>
                  </a:txBody>
                  <a:tcPr anchor="ctr"/>
                </a:tc>
                <a:tc>
                  <a:txBody>
                    <a:bodyPr/>
                    <a:lstStyle/>
                    <a:p>
                      <a:pPr algn="ctr"/>
                      <a:r>
                        <a:rPr lang="de-DE" sz="800"/>
                        <a:t>21</a:t>
                      </a:r>
                    </a:p>
                  </a:txBody>
                  <a:tcPr anchor="ctr"/>
                </a:tc>
                <a:tc>
                  <a:txBody>
                    <a:bodyPr/>
                    <a:lstStyle/>
                    <a:p>
                      <a:pPr algn="ctr"/>
                      <a:r>
                        <a:rPr lang="de-DE" sz="800"/>
                        <a:t>0</a:t>
                      </a:r>
                    </a:p>
                  </a:txBody>
                  <a:tcPr anchor="ctr"/>
                </a:tc>
                <a:tc>
                  <a:txBody>
                    <a:bodyPr/>
                    <a:lstStyle/>
                    <a:p>
                      <a:pPr algn="ctr"/>
                      <a:endParaRPr lang="de-DE" sz="800"/>
                    </a:p>
                  </a:txBody>
                  <a:tcPr anchor="ctr"/>
                </a:tc>
                <a:extLst>
                  <a:ext uri="{0D108BD9-81ED-4DB2-BD59-A6C34878D82A}">
                    <a16:rowId xmlns:a16="http://schemas.microsoft.com/office/drawing/2014/main" val="3348259880"/>
                  </a:ext>
                </a:extLst>
              </a:tr>
            </a:tbl>
          </a:graphicData>
        </a:graphic>
      </p:graphicFrame>
      <p:cxnSp>
        <p:nvCxnSpPr>
          <p:cNvPr id="58" name="Gerader Verbinder 57">
            <a:extLst>
              <a:ext uri="{FF2B5EF4-FFF2-40B4-BE49-F238E27FC236}">
                <a16:creationId xmlns:a16="http://schemas.microsoft.com/office/drawing/2014/main" id="{A08BBADD-0A42-43C4-B870-AF753A19BBC1}"/>
              </a:ext>
            </a:extLst>
          </p:cNvPr>
          <p:cNvCxnSpPr/>
          <p:nvPr/>
        </p:nvCxnSpPr>
        <p:spPr>
          <a:xfrm flipV="1">
            <a:off x="9752567" y="2611665"/>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9" name="Gerader Verbinder 58">
            <a:extLst>
              <a:ext uri="{FF2B5EF4-FFF2-40B4-BE49-F238E27FC236}">
                <a16:creationId xmlns:a16="http://schemas.microsoft.com/office/drawing/2014/main" id="{8F406BF2-EC06-4FFB-90A4-E542E750A683}"/>
              </a:ext>
            </a:extLst>
          </p:cNvPr>
          <p:cNvCxnSpPr/>
          <p:nvPr/>
        </p:nvCxnSpPr>
        <p:spPr>
          <a:xfrm flipV="1">
            <a:off x="9773998" y="2611665"/>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 name="Gerader Verbinder 59">
            <a:extLst>
              <a:ext uri="{FF2B5EF4-FFF2-40B4-BE49-F238E27FC236}">
                <a16:creationId xmlns:a16="http://schemas.microsoft.com/office/drawing/2014/main" id="{620C2112-C05D-4F00-914C-1B8E7256DE39}"/>
              </a:ext>
            </a:extLst>
          </p:cNvPr>
          <p:cNvCxnSpPr/>
          <p:nvPr/>
        </p:nvCxnSpPr>
        <p:spPr>
          <a:xfrm flipV="1">
            <a:off x="9812541" y="2611665"/>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 name="Gerader Verbinder 60">
            <a:extLst>
              <a:ext uri="{FF2B5EF4-FFF2-40B4-BE49-F238E27FC236}">
                <a16:creationId xmlns:a16="http://schemas.microsoft.com/office/drawing/2014/main" id="{FF8FA46C-A3A4-4959-AC55-3D3501B851F1}"/>
              </a:ext>
            </a:extLst>
          </p:cNvPr>
          <p:cNvCxnSpPr/>
          <p:nvPr/>
        </p:nvCxnSpPr>
        <p:spPr>
          <a:xfrm flipV="1">
            <a:off x="9831591" y="2664051"/>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Gerader Verbinder 61">
            <a:extLst>
              <a:ext uri="{FF2B5EF4-FFF2-40B4-BE49-F238E27FC236}">
                <a16:creationId xmlns:a16="http://schemas.microsoft.com/office/drawing/2014/main" id="{AA64FC80-FF7A-488A-A64C-DF0D98EA65D0}"/>
              </a:ext>
            </a:extLst>
          </p:cNvPr>
          <p:cNvCxnSpPr/>
          <p:nvPr/>
        </p:nvCxnSpPr>
        <p:spPr>
          <a:xfrm flipV="1">
            <a:off x="9850641" y="2664051"/>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3" name="Gerader Verbinder 62">
            <a:extLst>
              <a:ext uri="{FF2B5EF4-FFF2-40B4-BE49-F238E27FC236}">
                <a16:creationId xmlns:a16="http://schemas.microsoft.com/office/drawing/2014/main" id="{EE364CE1-CAF3-40E6-8B94-670C486B5B1E}"/>
              </a:ext>
            </a:extLst>
          </p:cNvPr>
          <p:cNvCxnSpPr/>
          <p:nvPr/>
        </p:nvCxnSpPr>
        <p:spPr>
          <a:xfrm flipV="1">
            <a:off x="9973253" y="277597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4" name="Gerader Verbinder 63">
            <a:extLst>
              <a:ext uri="{FF2B5EF4-FFF2-40B4-BE49-F238E27FC236}">
                <a16:creationId xmlns:a16="http://schemas.microsoft.com/office/drawing/2014/main" id="{1264747F-CE4F-45D7-B243-57D97563059A}"/>
              </a:ext>
            </a:extLst>
          </p:cNvPr>
          <p:cNvCxnSpPr/>
          <p:nvPr/>
        </p:nvCxnSpPr>
        <p:spPr>
          <a:xfrm flipV="1">
            <a:off x="9901816" y="277597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5" name="Gerader Verbinder 64">
            <a:extLst>
              <a:ext uri="{FF2B5EF4-FFF2-40B4-BE49-F238E27FC236}">
                <a16:creationId xmlns:a16="http://schemas.microsoft.com/office/drawing/2014/main" id="{2748C1D2-3E9C-449E-AB9D-FED168A49667}"/>
              </a:ext>
            </a:extLst>
          </p:cNvPr>
          <p:cNvCxnSpPr/>
          <p:nvPr/>
        </p:nvCxnSpPr>
        <p:spPr>
          <a:xfrm flipV="1">
            <a:off x="9880384" y="2776764"/>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6" name="Gerader Verbinder 65">
            <a:extLst>
              <a:ext uri="{FF2B5EF4-FFF2-40B4-BE49-F238E27FC236}">
                <a16:creationId xmlns:a16="http://schemas.microsoft.com/office/drawing/2014/main" id="{2A40591B-4CAF-42D0-A014-851150D68C3E}"/>
              </a:ext>
            </a:extLst>
          </p:cNvPr>
          <p:cNvCxnSpPr/>
          <p:nvPr/>
        </p:nvCxnSpPr>
        <p:spPr>
          <a:xfrm flipV="1">
            <a:off x="9866098" y="277597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7" name="Gerader Verbinder 66">
            <a:extLst>
              <a:ext uri="{FF2B5EF4-FFF2-40B4-BE49-F238E27FC236}">
                <a16:creationId xmlns:a16="http://schemas.microsoft.com/office/drawing/2014/main" id="{37E0B87C-A81E-4B8F-8202-96F560740A52}"/>
              </a:ext>
            </a:extLst>
          </p:cNvPr>
          <p:cNvCxnSpPr/>
          <p:nvPr/>
        </p:nvCxnSpPr>
        <p:spPr>
          <a:xfrm flipV="1">
            <a:off x="8563162" y="2421164"/>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8" name="Gerader Verbinder 67">
            <a:extLst>
              <a:ext uri="{FF2B5EF4-FFF2-40B4-BE49-F238E27FC236}">
                <a16:creationId xmlns:a16="http://schemas.microsoft.com/office/drawing/2014/main" id="{94B87D1D-2B52-4CCA-A481-AD4D452A7A57}"/>
              </a:ext>
            </a:extLst>
          </p:cNvPr>
          <p:cNvCxnSpPr/>
          <p:nvPr/>
        </p:nvCxnSpPr>
        <p:spPr>
          <a:xfrm flipV="1">
            <a:off x="8236106" y="2384652"/>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9" name="Gerader Verbinder 68">
            <a:extLst>
              <a:ext uri="{FF2B5EF4-FFF2-40B4-BE49-F238E27FC236}">
                <a16:creationId xmlns:a16="http://schemas.microsoft.com/office/drawing/2014/main" id="{F7D22499-240F-459B-9FD5-21EEAAE50948}"/>
              </a:ext>
            </a:extLst>
          </p:cNvPr>
          <p:cNvCxnSpPr/>
          <p:nvPr/>
        </p:nvCxnSpPr>
        <p:spPr>
          <a:xfrm flipV="1">
            <a:off x="7221694" y="2046515"/>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0" name="Gerader Verbinder 69">
            <a:extLst>
              <a:ext uri="{FF2B5EF4-FFF2-40B4-BE49-F238E27FC236}">
                <a16:creationId xmlns:a16="http://schemas.microsoft.com/office/drawing/2014/main" id="{884234DB-36AC-4D5B-9B3D-E5DCCAF7DE57}"/>
              </a:ext>
            </a:extLst>
          </p:cNvPr>
          <p:cNvCxnSpPr/>
          <p:nvPr/>
        </p:nvCxnSpPr>
        <p:spPr>
          <a:xfrm flipV="1">
            <a:off x="7245506" y="2083603"/>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1" name="Gerader Verbinder 70">
            <a:extLst>
              <a:ext uri="{FF2B5EF4-FFF2-40B4-BE49-F238E27FC236}">
                <a16:creationId xmlns:a16="http://schemas.microsoft.com/office/drawing/2014/main" id="{C764FB96-98A8-472C-9BCC-9375C29F1E59}"/>
              </a:ext>
            </a:extLst>
          </p:cNvPr>
          <p:cNvCxnSpPr/>
          <p:nvPr/>
        </p:nvCxnSpPr>
        <p:spPr>
          <a:xfrm flipV="1">
            <a:off x="7264558" y="2083603"/>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2" name="Gerader Verbinder 71">
            <a:extLst>
              <a:ext uri="{FF2B5EF4-FFF2-40B4-BE49-F238E27FC236}">
                <a16:creationId xmlns:a16="http://schemas.microsoft.com/office/drawing/2014/main" id="{33F1D55B-CBB0-4D52-A9CC-05E65D33A261}"/>
              </a:ext>
            </a:extLst>
          </p:cNvPr>
          <p:cNvCxnSpPr/>
          <p:nvPr/>
        </p:nvCxnSpPr>
        <p:spPr>
          <a:xfrm flipV="1">
            <a:off x="7409952" y="2142341"/>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3" name="Gerader Verbinder 72">
            <a:extLst>
              <a:ext uri="{FF2B5EF4-FFF2-40B4-BE49-F238E27FC236}">
                <a16:creationId xmlns:a16="http://schemas.microsoft.com/office/drawing/2014/main" id="{BE3AAE0D-51E3-4E24-AC61-978AB16E8A49}"/>
              </a:ext>
            </a:extLst>
          </p:cNvPr>
          <p:cNvCxnSpPr/>
          <p:nvPr/>
        </p:nvCxnSpPr>
        <p:spPr>
          <a:xfrm flipV="1">
            <a:off x="7483771" y="2142341"/>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4" name="Gerader Verbinder 73">
            <a:extLst>
              <a:ext uri="{FF2B5EF4-FFF2-40B4-BE49-F238E27FC236}">
                <a16:creationId xmlns:a16="http://schemas.microsoft.com/office/drawing/2014/main" id="{B39F728B-2D51-4A37-92A2-36F7A14B0662}"/>
              </a:ext>
            </a:extLst>
          </p:cNvPr>
          <p:cNvCxnSpPr/>
          <p:nvPr/>
        </p:nvCxnSpPr>
        <p:spPr>
          <a:xfrm flipV="1">
            <a:off x="7505203" y="2174668"/>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5" name="Gerader Verbinder 74">
            <a:extLst>
              <a:ext uri="{FF2B5EF4-FFF2-40B4-BE49-F238E27FC236}">
                <a16:creationId xmlns:a16="http://schemas.microsoft.com/office/drawing/2014/main" id="{6AA1F556-D0EE-4695-8A67-C9B28E1DBEB0}"/>
              </a:ext>
            </a:extLst>
          </p:cNvPr>
          <p:cNvCxnSpPr/>
          <p:nvPr/>
        </p:nvCxnSpPr>
        <p:spPr>
          <a:xfrm flipV="1">
            <a:off x="7652840" y="2176039"/>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6" name="Gerader Verbinder 75">
            <a:extLst>
              <a:ext uri="{FF2B5EF4-FFF2-40B4-BE49-F238E27FC236}">
                <a16:creationId xmlns:a16="http://schemas.microsoft.com/office/drawing/2014/main" id="{678455FF-08CD-4B8F-8B9C-7345FB6ED756}"/>
              </a:ext>
            </a:extLst>
          </p:cNvPr>
          <p:cNvCxnSpPr/>
          <p:nvPr/>
        </p:nvCxnSpPr>
        <p:spPr>
          <a:xfrm flipV="1">
            <a:off x="7700465" y="230619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4C8ED846-3264-4F92-A0B2-591DBAEB5ED0}"/>
              </a:ext>
            </a:extLst>
          </p:cNvPr>
          <p:cNvCxnSpPr>
            <a:cxnSpLocks/>
          </p:cNvCxnSpPr>
          <p:nvPr/>
        </p:nvCxnSpPr>
        <p:spPr>
          <a:xfrm rot="5400000" flipV="1">
            <a:off x="7702846" y="2310952"/>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C3D933D7-65E9-4BF8-9DC8-A71FAFBD828B}"/>
              </a:ext>
            </a:extLst>
          </p:cNvPr>
          <p:cNvCxnSpPr>
            <a:cxnSpLocks/>
          </p:cNvCxnSpPr>
          <p:nvPr/>
        </p:nvCxnSpPr>
        <p:spPr>
          <a:xfrm rot="5400000" flipV="1">
            <a:off x="7213756" y="2059115"/>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91BE69B0-4A3A-438F-BC1A-60BD6536963D}"/>
              </a:ext>
            </a:extLst>
          </p:cNvPr>
          <p:cNvCxnSpPr>
            <a:cxnSpLocks/>
          </p:cNvCxnSpPr>
          <p:nvPr/>
        </p:nvCxnSpPr>
        <p:spPr>
          <a:xfrm rot="5400000" flipV="1">
            <a:off x="9799841" y="2613371"/>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FC4EBDBF-5D96-46A2-B0EB-1A96AE13B05A}"/>
              </a:ext>
            </a:extLst>
          </p:cNvPr>
          <p:cNvCxnSpPr>
            <a:cxnSpLocks/>
          </p:cNvCxnSpPr>
          <p:nvPr/>
        </p:nvCxnSpPr>
        <p:spPr>
          <a:xfrm rot="5400000" flipV="1">
            <a:off x="9870066" y="277597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81" name="Textfeld 80">
            <a:extLst>
              <a:ext uri="{FF2B5EF4-FFF2-40B4-BE49-F238E27FC236}">
                <a16:creationId xmlns:a16="http://schemas.microsoft.com/office/drawing/2014/main" id="{70E6B69E-8E11-4636-BB71-24FC8458775C}"/>
              </a:ext>
            </a:extLst>
          </p:cNvPr>
          <p:cNvSpPr txBox="1"/>
          <p:nvPr/>
        </p:nvSpPr>
        <p:spPr>
          <a:xfrm>
            <a:off x="9045335" y="2068891"/>
            <a:ext cx="1178528" cy="338554"/>
          </a:xfrm>
          <a:prstGeom prst="rect">
            <a:avLst/>
          </a:prstGeom>
          <a:noFill/>
        </p:spPr>
        <p:txBody>
          <a:bodyPr wrap="none" rtlCol="0">
            <a:spAutoFit/>
          </a:bodyPr>
          <a:lstStyle/>
          <a:p>
            <a:r>
              <a:rPr lang="de-DE" sz="800"/>
              <a:t>24-month rate: 53.3%</a:t>
            </a:r>
          </a:p>
          <a:p>
            <a:r>
              <a:rPr lang="de-DE" sz="800"/>
              <a:t>(95% CI, 38.2-66.4)</a:t>
            </a:r>
          </a:p>
        </p:txBody>
      </p:sp>
      <p:sp>
        <p:nvSpPr>
          <p:cNvPr id="82" name="Textfeld 81">
            <a:extLst>
              <a:ext uri="{FF2B5EF4-FFF2-40B4-BE49-F238E27FC236}">
                <a16:creationId xmlns:a16="http://schemas.microsoft.com/office/drawing/2014/main" id="{B2538C87-BDFC-4D91-8F2C-320760A89A4F}"/>
              </a:ext>
            </a:extLst>
          </p:cNvPr>
          <p:cNvSpPr txBox="1"/>
          <p:nvPr/>
        </p:nvSpPr>
        <p:spPr>
          <a:xfrm>
            <a:off x="10128947" y="2551914"/>
            <a:ext cx="1430200" cy="338554"/>
          </a:xfrm>
          <a:prstGeom prst="rect">
            <a:avLst/>
          </a:prstGeom>
          <a:noFill/>
        </p:spPr>
        <p:txBody>
          <a:bodyPr wrap="none" rtlCol="0">
            <a:spAutoFit/>
          </a:bodyPr>
          <a:lstStyle/>
          <a:p>
            <a:pPr algn="ctr"/>
            <a:r>
              <a:rPr lang="de-DE" sz="800"/>
              <a:t>Median: 31.7 </a:t>
            </a:r>
            <a:r>
              <a:rPr lang="de-DE" sz="800" err="1"/>
              <a:t>months</a:t>
            </a:r>
            <a:endParaRPr lang="de-DE" sz="800"/>
          </a:p>
          <a:p>
            <a:pPr algn="ctr"/>
            <a:r>
              <a:rPr lang="de-DE" sz="800"/>
              <a:t>(95% CI, 16.7-not </a:t>
            </a:r>
            <a:r>
              <a:rPr lang="de-DE" sz="800" err="1"/>
              <a:t>reached</a:t>
            </a:r>
            <a:r>
              <a:rPr lang="de-DE" sz="800"/>
              <a:t>)</a:t>
            </a:r>
          </a:p>
        </p:txBody>
      </p:sp>
      <p:cxnSp>
        <p:nvCxnSpPr>
          <p:cNvPr id="84" name="Gerader Verbinder 83">
            <a:extLst>
              <a:ext uri="{FF2B5EF4-FFF2-40B4-BE49-F238E27FC236}">
                <a16:creationId xmlns:a16="http://schemas.microsoft.com/office/drawing/2014/main" id="{CEF94410-6248-41FD-8E4D-50061A0617A0}"/>
              </a:ext>
            </a:extLst>
          </p:cNvPr>
          <p:cNvCxnSpPr/>
          <p:nvPr/>
        </p:nvCxnSpPr>
        <p:spPr>
          <a:xfrm>
            <a:off x="6717557" y="2662811"/>
            <a:ext cx="3557716"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7" name="Gerader Verbinder 56">
            <a:extLst>
              <a:ext uri="{FF2B5EF4-FFF2-40B4-BE49-F238E27FC236}">
                <a16:creationId xmlns:a16="http://schemas.microsoft.com/office/drawing/2014/main" id="{4017777D-9BA7-4C52-8AFA-967AC2791B28}"/>
              </a:ext>
            </a:extLst>
          </p:cNvPr>
          <p:cNvCxnSpPr/>
          <p:nvPr/>
        </p:nvCxnSpPr>
        <p:spPr>
          <a:xfrm flipV="1">
            <a:off x="9712086" y="2611665"/>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6" name="Gerader Verbinder 55">
            <a:extLst>
              <a:ext uri="{FF2B5EF4-FFF2-40B4-BE49-F238E27FC236}">
                <a16:creationId xmlns:a16="http://schemas.microsoft.com/office/drawing/2014/main" id="{B68F7EC3-FD65-499D-A382-AAA44091F7F6}"/>
              </a:ext>
            </a:extLst>
          </p:cNvPr>
          <p:cNvCxnSpPr/>
          <p:nvPr/>
        </p:nvCxnSpPr>
        <p:spPr>
          <a:xfrm flipV="1">
            <a:off x="9683511" y="2611665"/>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51A01512-24F2-4DA6-8DCF-F64D081CC29B}"/>
              </a:ext>
            </a:extLst>
          </p:cNvPr>
          <p:cNvCxnSpPr/>
          <p:nvPr/>
        </p:nvCxnSpPr>
        <p:spPr>
          <a:xfrm flipV="1">
            <a:off x="9081054" y="2110015"/>
            <a:ext cx="0" cy="138747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4" name="Freihandform: Form 53">
            <a:extLst>
              <a:ext uri="{FF2B5EF4-FFF2-40B4-BE49-F238E27FC236}">
                <a16:creationId xmlns:a16="http://schemas.microsoft.com/office/drawing/2014/main" id="{BAC266FB-C2CA-40B9-BAE6-CEB0650C09AA}"/>
              </a:ext>
            </a:extLst>
          </p:cNvPr>
          <p:cNvSpPr/>
          <p:nvPr/>
        </p:nvSpPr>
        <p:spPr>
          <a:xfrm>
            <a:off x="6799023" y="1864745"/>
            <a:ext cx="3190875" cy="942975"/>
          </a:xfrm>
          <a:custGeom>
            <a:avLst/>
            <a:gdLst>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0825 h 942975"/>
              <a:gd name="connsiteX19" fmla="*/ 536575 w 3190875"/>
              <a:gd name="connsiteY19" fmla="*/ 254000 h 942975"/>
              <a:gd name="connsiteX20" fmla="*/ 536575 w 3190875"/>
              <a:gd name="connsiteY20" fmla="*/ 282575 h 942975"/>
              <a:gd name="connsiteX21" fmla="*/ 596900 w 3190875"/>
              <a:gd name="connsiteY21" fmla="*/ 285750 h 942975"/>
              <a:gd name="connsiteX22" fmla="*/ 596900 w 3190875"/>
              <a:gd name="connsiteY22" fmla="*/ 311150 h 942975"/>
              <a:gd name="connsiteX23" fmla="*/ 692150 w 3190875"/>
              <a:gd name="connsiteY23" fmla="*/ 311150 h 942975"/>
              <a:gd name="connsiteX24" fmla="*/ 695325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81000 h 942975"/>
              <a:gd name="connsiteX28" fmla="*/ 882650 w 3190875"/>
              <a:gd name="connsiteY28" fmla="*/ 412750 h 942975"/>
              <a:gd name="connsiteX29" fmla="*/ 898525 w 3190875"/>
              <a:gd name="connsiteY29" fmla="*/ 412750 h 942975"/>
              <a:gd name="connsiteX30" fmla="*/ 898525 w 3190875"/>
              <a:gd name="connsiteY30" fmla="*/ 450850 h 942975"/>
              <a:gd name="connsiteX31" fmla="*/ 901700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8725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0825 h 942975"/>
              <a:gd name="connsiteX19" fmla="*/ 536575 w 3190875"/>
              <a:gd name="connsiteY19" fmla="*/ 254000 h 942975"/>
              <a:gd name="connsiteX20" fmla="*/ 536575 w 3190875"/>
              <a:gd name="connsiteY20" fmla="*/ 282575 h 942975"/>
              <a:gd name="connsiteX21" fmla="*/ 596900 w 3190875"/>
              <a:gd name="connsiteY21" fmla="*/ 285750 h 942975"/>
              <a:gd name="connsiteX22" fmla="*/ 596900 w 3190875"/>
              <a:gd name="connsiteY22" fmla="*/ 311150 h 942975"/>
              <a:gd name="connsiteX23" fmla="*/ 692150 w 3190875"/>
              <a:gd name="connsiteY23" fmla="*/ 311150 h 942975"/>
              <a:gd name="connsiteX24" fmla="*/ 695325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81000 h 942975"/>
              <a:gd name="connsiteX28" fmla="*/ 882650 w 3190875"/>
              <a:gd name="connsiteY28" fmla="*/ 412750 h 942975"/>
              <a:gd name="connsiteX29" fmla="*/ 898525 w 3190875"/>
              <a:gd name="connsiteY29" fmla="*/ 412750 h 942975"/>
              <a:gd name="connsiteX30" fmla="*/ 898525 w 3190875"/>
              <a:gd name="connsiteY30" fmla="*/ 450850 h 942975"/>
              <a:gd name="connsiteX31" fmla="*/ 901700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8725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0825 h 942975"/>
              <a:gd name="connsiteX19" fmla="*/ 536575 w 3190875"/>
              <a:gd name="connsiteY19" fmla="*/ 254000 h 942975"/>
              <a:gd name="connsiteX20" fmla="*/ 536575 w 3190875"/>
              <a:gd name="connsiteY20" fmla="*/ 282575 h 942975"/>
              <a:gd name="connsiteX21" fmla="*/ 596900 w 3190875"/>
              <a:gd name="connsiteY21" fmla="*/ 285750 h 942975"/>
              <a:gd name="connsiteX22" fmla="*/ 596900 w 3190875"/>
              <a:gd name="connsiteY22" fmla="*/ 311150 h 942975"/>
              <a:gd name="connsiteX23" fmla="*/ 692150 w 3190875"/>
              <a:gd name="connsiteY23" fmla="*/ 311150 h 942975"/>
              <a:gd name="connsiteX24" fmla="*/ 695325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81000 h 942975"/>
              <a:gd name="connsiteX28" fmla="*/ 882650 w 3190875"/>
              <a:gd name="connsiteY28" fmla="*/ 412750 h 942975"/>
              <a:gd name="connsiteX29" fmla="*/ 898525 w 3190875"/>
              <a:gd name="connsiteY29" fmla="*/ 412750 h 942975"/>
              <a:gd name="connsiteX30" fmla="*/ 898525 w 3190875"/>
              <a:gd name="connsiteY30" fmla="*/ 450850 h 942975"/>
              <a:gd name="connsiteX31" fmla="*/ 901700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0825 h 942975"/>
              <a:gd name="connsiteX19" fmla="*/ 536575 w 3190875"/>
              <a:gd name="connsiteY19" fmla="*/ 254000 h 942975"/>
              <a:gd name="connsiteX20" fmla="*/ 536575 w 3190875"/>
              <a:gd name="connsiteY20" fmla="*/ 282575 h 942975"/>
              <a:gd name="connsiteX21" fmla="*/ 596900 w 3190875"/>
              <a:gd name="connsiteY21" fmla="*/ 285750 h 942975"/>
              <a:gd name="connsiteX22" fmla="*/ 596900 w 3190875"/>
              <a:gd name="connsiteY22" fmla="*/ 311150 h 942975"/>
              <a:gd name="connsiteX23" fmla="*/ 692150 w 3190875"/>
              <a:gd name="connsiteY23" fmla="*/ 311150 h 942975"/>
              <a:gd name="connsiteX24" fmla="*/ 695325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81000 h 942975"/>
              <a:gd name="connsiteX28" fmla="*/ 882650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0825 h 942975"/>
              <a:gd name="connsiteX19" fmla="*/ 536575 w 3190875"/>
              <a:gd name="connsiteY19" fmla="*/ 254000 h 942975"/>
              <a:gd name="connsiteX20" fmla="*/ 536575 w 3190875"/>
              <a:gd name="connsiteY20" fmla="*/ 282575 h 942975"/>
              <a:gd name="connsiteX21" fmla="*/ 596900 w 3190875"/>
              <a:gd name="connsiteY21" fmla="*/ 285750 h 942975"/>
              <a:gd name="connsiteX22" fmla="*/ 596900 w 3190875"/>
              <a:gd name="connsiteY22" fmla="*/ 311150 h 942975"/>
              <a:gd name="connsiteX23" fmla="*/ 692150 w 3190875"/>
              <a:gd name="connsiteY23" fmla="*/ 311150 h 942975"/>
              <a:gd name="connsiteX24" fmla="*/ 695325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81000 h 942975"/>
              <a:gd name="connsiteX28" fmla="*/ 880269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0825 h 942975"/>
              <a:gd name="connsiteX19" fmla="*/ 536575 w 3190875"/>
              <a:gd name="connsiteY19" fmla="*/ 254000 h 942975"/>
              <a:gd name="connsiteX20" fmla="*/ 536575 w 3190875"/>
              <a:gd name="connsiteY20" fmla="*/ 282575 h 942975"/>
              <a:gd name="connsiteX21" fmla="*/ 596900 w 3190875"/>
              <a:gd name="connsiteY21" fmla="*/ 285750 h 942975"/>
              <a:gd name="connsiteX22" fmla="*/ 596900 w 3190875"/>
              <a:gd name="connsiteY22" fmla="*/ 311150 h 942975"/>
              <a:gd name="connsiteX23" fmla="*/ 692150 w 3190875"/>
              <a:gd name="connsiteY23" fmla="*/ 311150 h 942975"/>
              <a:gd name="connsiteX24" fmla="*/ 695325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6237 h 942975"/>
              <a:gd name="connsiteX28" fmla="*/ 880269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0825 h 942975"/>
              <a:gd name="connsiteX19" fmla="*/ 536575 w 3190875"/>
              <a:gd name="connsiteY19" fmla="*/ 254000 h 942975"/>
              <a:gd name="connsiteX20" fmla="*/ 536575 w 3190875"/>
              <a:gd name="connsiteY20" fmla="*/ 282575 h 942975"/>
              <a:gd name="connsiteX21" fmla="*/ 596900 w 3190875"/>
              <a:gd name="connsiteY21" fmla="*/ 285750 h 942975"/>
              <a:gd name="connsiteX22" fmla="*/ 596900 w 3190875"/>
              <a:gd name="connsiteY22" fmla="*/ 311150 h 942975"/>
              <a:gd name="connsiteX23" fmla="*/ 692150 w 3190875"/>
              <a:gd name="connsiteY23" fmla="*/ 311150 h 942975"/>
              <a:gd name="connsiteX24" fmla="*/ 695325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80269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0825 h 942975"/>
              <a:gd name="connsiteX19" fmla="*/ 536575 w 3190875"/>
              <a:gd name="connsiteY19" fmla="*/ 254000 h 942975"/>
              <a:gd name="connsiteX20" fmla="*/ 536575 w 3190875"/>
              <a:gd name="connsiteY20" fmla="*/ 282575 h 942975"/>
              <a:gd name="connsiteX21" fmla="*/ 596900 w 3190875"/>
              <a:gd name="connsiteY21" fmla="*/ 285750 h 942975"/>
              <a:gd name="connsiteX22" fmla="*/ 596900 w 3190875"/>
              <a:gd name="connsiteY22" fmla="*/ 311150 h 942975"/>
              <a:gd name="connsiteX23" fmla="*/ 692150 w 3190875"/>
              <a:gd name="connsiteY23" fmla="*/ 311150 h 942975"/>
              <a:gd name="connsiteX24" fmla="*/ 695325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0825 h 942975"/>
              <a:gd name="connsiteX19" fmla="*/ 536575 w 3190875"/>
              <a:gd name="connsiteY19" fmla="*/ 254000 h 942975"/>
              <a:gd name="connsiteX20" fmla="*/ 536575 w 3190875"/>
              <a:gd name="connsiteY20" fmla="*/ 282575 h 942975"/>
              <a:gd name="connsiteX21" fmla="*/ 596900 w 3190875"/>
              <a:gd name="connsiteY21" fmla="*/ 285750 h 942975"/>
              <a:gd name="connsiteX22" fmla="*/ 596900 w 3190875"/>
              <a:gd name="connsiteY22" fmla="*/ 311150 h 942975"/>
              <a:gd name="connsiteX23" fmla="*/ 692150 w 3190875"/>
              <a:gd name="connsiteY23" fmla="*/ 311150 h 942975"/>
              <a:gd name="connsiteX24" fmla="*/ 690562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0825 h 942975"/>
              <a:gd name="connsiteX19" fmla="*/ 536575 w 3190875"/>
              <a:gd name="connsiteY19" fmla="*/ 254000 h 942975"/>
              <a:gd name="connsiteX20" fmla="*/ 536575 w 3190875"/>
              <a:gd name="connsiteY20" fmla="*/ 282575 h 942975"/>
              <a:gd name="connsiteX21" fmla="*/ 596900 w 3190875"/>
              <a:gd name="connsiteY21" fmla="*/ 285750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0825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3207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5450 w 3190875"/>
              <a:gd name="connsiteY17" fmla="*/ 238125 h 942975"/>
              <a:gd name="connsiteX18" fmla="*/ 428625 w 3190875"/>
              <a:gd name="connsiteY18" fmla="*/ 253207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8600 h 942975"/>
              <a:gd name="connsiteX16" fmla="*/ 422275 w 3190875"/>
              <a:gd name="connsiteY16" fmla="*/ 238125 h 942975"/>
              <a:gd name="connsiteX17" fmla="*/ 427831 w 3190875"/>
              <a:gd name="connsiteY17" fmla="*/ 238125 h 942975"/>
              <a:gd name="connsiteX18" fmla="*/ 428625 w 3190875"/>
              <a:gd name="connsiteY18" fmla="*/ 253207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2875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6219 h 942975"/>
              <a:gd name="connsiteX16" fmla="*/ 422275 w 3190875"/>
              <a:gd name="connsiteY16" fmla="*/ 238125 h 942975"/>
              <a:gd name="connsiteX17" fmla="*/ 427831 w 3190875"/>
              <a:gd name="connsiteY17" fmla="*/ 238125 h 942975"/>
              <a:gd name="connsiteX18" fmla="*/ 428625 w 3190875"/>
              <a:gd name="connsiteY18" fmla="*/ 253207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0494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6219 h 942975"/>
              <a:gd name="connsiteX16" fmla="*/ 422275 w 3190875"/>
              <a:gd name="connsiteY16" fmla="*/ 238125 h 942975"/>
              <a:gd name="connsiteX17" fmla="*/ 427831 w 3190875"/>
              <a:gd name="connsiteY17" fmla="*/ 238125 h 942975"/>
              <a:gd name="connsiteX18" fmla="*/ 428625 w 3190875"/>
              <a:gd name="connsiteY18" fmla="*/ 253207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0494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6219 h 942975"/>
              <a:gd name="connsiteX16" fmla="*/ 422275 w 3190875"/>
              <a:gd name="connsiteY16" fmla="*/ 238125 h 942975"/>
              <a:gd name="connsiteX17" fmla="*/ 427831 w 3190875"/>
              <a:gd name="connsiteY17" fmla="*/ 238125 h 942975"/>
              <a:gd name="connsiteX18" fmla="*/ 428625 w 3190875"/>
              <a:gd name="connsiteY18" fmla="*/ 253207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5725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0494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6219 h 942975"/>
              <a:gd name="connsiteX16" fmla="*/ 422275 w 3190875"/>
              <a:gd name="connsiteY16" fmla="*/ 238125 h 942975"/>
              <a:gd name="connsiteX17" fmla="*/ 427831 w 3190875"/>
              <a:gd name="connsiteY17" fmla="*/ 238125 h 942975"/>
              <a:gd name="connsiteX18" fmla="*/ 428625 w 3190875"/>
              <a:gd name="connsiteY18" fmla="*/ 253207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3344 h 942975"/>
              <a:gd name="connsiteX8" fmla="*/ 171450 w 3190875"/>
              <a:gd name="connsiteY8" fmla="*/ 114300 h 942975"/>
              <a:gd name="connsiteX9" fmla="*/ 193675 w 3190875"/>
              <a:gd name="connsiteY9" fmla="*/ 114300 h 942975"/>
              <a:gd name="connsiteX10" fmla="*/ 196850 w 3190875"/>
              <a:gd name="connsiteY10" fmla="*/ 139700 h 942975"/>
              <a:gd name="connsiteX11" fmla="*/ 342900 w 3190875"/>
              <a:gd name="connsiteY11" fmla="*/ 140494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6219 h 942975"/>
              <a:gd name="connsiteX16" fmla="*/ 422275 w 3190875"/>
              <a:gd name="connsiteY16" fmla="*/ 238125 h 942975"/>
              <a:gd name="connsiteX17" fmla="*/ 427831 w 3190875"/>
              <a:gd name="connsiteY17" fmla="*/ 238125 h 942975"/>
              <a:gd name="connsiteX18" fmla="*/ 428625 w 3190875"/>
              <a:gd name="connsiteY18" fmla="*/ 253207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3344 h 942975"/>
              <a:gd name="connsiteX8" fmla="*/ 171450 w 3190875"/>
              <a:gd name="connsiteY8" fmla="*/ 114300 h 942975"/>
              <a:gd name="connsiteX9" fmla="*/ 193675 w 3190875"/>
              <a:gd name="connsiteY9" fmla="*/ 114300 h 942975"/>
              <a:gd name="connsiteX10" fmla="*/ 194469 w 3190875"/>
              <a:gd name="connsiteY10" fmla="*/ 139700 h 942975"/>
              <a:gd name="connsiteX11" fmla="*/ 342900 w 3190875"/>
              <a:gd name="connsiteY11" fmla="*/ 140494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6219 h 942975"/>
              <a:gd name="connsiteX16" fmla="*/ 422275 w 3190875"/>
              <a:gd name="connsiteY16" fmla="*/ 238125 h 942975"/>
              <a:gd name="connsiteX17" fmla="*/ 427831 w 3190875"/>
              <a:gd name="connsiteY17" fmla="*/ 238125 h 942975"/>
              <a:gd name="connsiteX18" fmla="*/ 428625 w 3190875"/>
              <a:gd name="connsiteY18" fmla="*/ 253207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0963 h 942975"/>
              <a:gd name="connsiteX8" fmla="*/ 171450 w 3190875"/>
              <a:gd name="connsiteY8" fmla="*/ 114300 h 942975"/>
              <a:gd name="connsiteX9" fmla="*/ 193675 w 3190875"/>
              <a:gd name="connsiteY9" fmla="*/ 114300 h 942975"/>
              <a:gd name="connsiteX10" fmla="*/ 194469 w 3190875"/>
              <a:gd name="connsiteY10" fmla="*/ 139700 h 942975"/>
              <a:gd name="connsiteX11" fmla="*/ 342900 w 3190875"/>
              <a:gd name="connsiteY11" fmla="*/ 140494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6219 h 942975"/>
              <a:gd name="connsiteX16" fmla="*/ 422275 w 3190875"/>
              <a:gd name="connsiteY16" fmla="*/ 238125 h 942975"/>
              <a:gd name="connsiteX17" fmla="*/ 427831 w 3190875"/>
              <a:gd name="connsiteY17" fmla="*/ 238125 h 942975"/>
              <a:gd name="connsiteX18" fmla="*/ 428625 w 3190875"/>
              <a:gd name="connsiteY18" fmla="*/ 253207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 name="connsiteX0" fmla="*/ 0 w 3190875"/>
              <a:gd name="connsiteY0" fmla="*/ 0 h 942975"/>
              <a:gd name="connsiteX1" fmla="*/ 136525 w 3190875"/>
              <a:gd name="connsiteY1" fmla="*/ 0 h 942975"/>
              <a:gd name="connsiteX2" fmla="*/ 136525 w 3190875"/>
              <a:gd name="connsiteY2" fmla="*/ 31750 h 942975"/>
              <a:gd name="connsiteX3" fmla="*/ 152400 w 3190875"/>
              <a:gd name="connsiteY3" fmla="*/ 31750 h 942975"/>
              <a:gd name="connsiteX4" fmla="*/ 152400 w 3190875"/>
              <a:gd name="connsiteY4" fmla="*/ 57150 h 942975"/>
              <a:gd name="connsiteX5" fmla="*/ 161925 w 3190875"/>
              <a:gd name="connsiteY5" fmla="*/ 57150 h 942975"/>
              <a:gd name="connsiteX6" fmla="*/ 161925 w 3190875"/>
              <a:gd name="connsiteY6" fmla="*/ 82550 h 942975"/>
              <a:gd name="connsiteX7" fmla="*/ 171450 w 3190875"/>
              <a:gd name="connsiteY7" fmla="*/ 80963 h 942975"/>
              <a:gd name="connsiteX8" fmla="*/ 171450 w 3190875"/>
              <a:gd name="connsiteY8" fmla="*/ 114300 h 942975"/>
              <a:gd name="connsiteX9" fmla="*/ 193675 w 3190875"/>
              <a:gd name="connsiteY9" fmla="*/ 114300 h 942975"/>
              <a:gd name="connsiteX10" fmla="*/ 192088 w 3190875"/>
              <a:gd name="connsiteY10" fmla="*/ 142082 h 942975"/>
              <a:gd name="connsiteX11" fmla="*/ 342900 w 3190875"/>
              <a:gd name="connsiteY11" fmla="*/ 140494 h 942975"/>
              <a:gd name="connsiteX12" fmla="*/ 342900 w 3190875"/>
              <a:gd name="connsiteY12" fmla="*/ 171450 h 942975"/>
              <a:gd name="connsiteX13" fmla="*/ 352425 w 3190875"/>
              <a:gd name="connsiteY13" fmla="*/ 171450 h 942975"/>
              <a:gd name="connsiteX14" fmla="*/ 352425 w 3190875"/>
              <a:gd name="connsiteY14" fmla="*/ 225425 h 942975"/>
              <a:gd name="connsiteX15" fmla="*/ 422275 w 3190875"/>
              <a:gd name="connsiteY15" fmla="*/ 226219 h 942975"/>
              <a:gd name="connsiteX16" fmla="*/ 422275 w 3190875"/>
              <a:gd name="connsiteY16" fmla="*/ 238125 h 942975"/>
              <a:gd name="connsiteX17" fmla="*/ 427831 w 3190875"/>
              <a:gd name="connsiteY17" fmla="*/ 238125 h 942975"/>
              <a:gd name="connsiteX18" fmla="*/ 428625 w 3190875"/>
              <a:gd name="connsiteY18" fmla="*/ 253207 h 942975"/>
              <a:gd name="connsiteX19" fmla="*/ 536575 w 3190875"/>
              <a:gd name="connsiteY19" fmla="*/ 254000 h 942975"/>
              <a:gd name="connsiteX20" fmla="*/ 536575 w 3190875"/>
              <a:gd name="connsiteY20" fmla="*/ 282575 h 942975"/>
              <a:gd name="connsiteX21" fmla="*/ 596900 w 3190875"/>
              <a:gd name="connsiteY21" fmla="*/ 283369 h 942975"/>
              <a:gd name="connsiteX22" fmla="*/ 596900 w 3190875"/>
              <a:gd name="connsiteY22" fmla="*/ 311150 h 942975"/>
              <a:gd name="connsiteX23" fmla="*/ 692150 w 3190875"/>
              <a:gd name="connsiteY23" fmla="*/ 311150 h 942975"/>
              <a:gd name="connsiteX24" fmla="*/ 692944 w 3190875"/>
              <a:gd name="connsiteY24" fmla="*/ 342900 h 942975"/>
              <a:gd name="connsiteX25" fmla="*/ 863600 w 3190875"/>
              <a:gd name="connsiteY25" fmla="*/ 342900 h 942975"/>
              <a:gd name="connsiteX26" fmla="*/ 863600 w 3190875"/>
              <a:gd name="connsiteY26" fmla="*/ 374650 h 942975"/>
              <a:gd name="connsiteX27" fmla="*/ 879475 w 3190875"/>
              <a:gd name="connsiteY27" fmla="*/ 373856 h 942975"/>
              <a:gd name="connsiteX28" fmla="*/ 877888 w 3190875"/>
              <a:gd name="connsiteY28" fmla="*/ 412750 h 942975"/>
              <a:gd name="connsiteX29" fmla="*/ 898525 w 3190875"/>
              <a:gd name="connsiteY29" fmla="*/ 412750 h 942975"/>
              <a:gd name="connsiteX30" fmla="*/ 898525 w 3190875"/>
              <a:gd name="connsiteY30" fmla="*/ 450850 h 942975"/>
              <a:gd name="connsiteX31" fmla="*/ 899319 w 3190875"/>
              <a:gd name="connsiteY31" fmla="*/ 473075 h 942975"/>
              <a:gd name="connsiteX32" fmla="*/ 904875 w 3190875"/>
              <a:gd name="connsiteY32" fmla="*/ 473075 h 942975"/>
              <a:gd name="connsiteX33" fmla="*/ 904875 w 3190875"/>
              <a:gd name="connsiteY33" fmla="*/ 479425 h 942975"/>
              <a:gd name="connsiteX34" fmla="*/ 1216025 w 3190875"/>
              <a:gd name="connsiteY34" fmla="*/ 479425 h 942975"/>
              <a:gd name="connsiteX35" fmla="*/ 1216025 w 3190875"/>
              <a:gd name="connsiteY35" fmla="*/ 517525 h 942975"/>
              <a:gd name="connsiteX36" fmla="*/ 1225550 w 3190875"/>
              <a:gd name="connsiteY36" fmla="*/ 517525 h 942975"/>
              <a:gd name="connsiteX37" fmla="*/ 1226343 w 3190875"/>
              <a:gd name="connsiteY37" fmla="*/ 552450 h 942975"/>
              <a:gd name="connsiteX38" fmla="*/ 1581150 w 3190875"/>
              <a:gd name="connsiteY38" fmla="*/ 552450 h 942975"/>
              <a:gd name="connsiteX39" fmla="*/ 1581150 w 3190875"/>
              <a:gd name="connsiteY39" fmla="*/ 590550 h 942975"/>
              <a:gd name="connsiteX40" fmla="*/ 1908175 w 3190875"/>
              <a:gd name="connsiteY40" fmla="*/ 590550 h 942975"/>
              <a:gd name="connsiteX41" fmla="*/ 1908175 w 3190875"/>
              <a:gd name="connsiteY41" fmla="*/ 628650 h 942975"/>
              <a:gd name="connsiteX42" fmla="*/ 1978025 w 3190875"/>
              <a:gd name="connsiteY42" fmla="*/ 628650 h 942975"/>
              <a:gd name="connsiteX43" fmla="*/ 1978025 w 3190875"/>
              <a:gd name="connsiteY43" fmla="*/ 666750 h 942975"/>
              <a:gd name="connsiteX44" fmla="*/ 2257425 w 3190875"/>
              <a:gd name="connsiteY44" fmla="*/ 666750 h 942975"/>
              <a:gd name="connsiteX45" fmla="*/ 2257425 w 3190875"/>
              <a:gd name="connsiteY45" fmla="*/ 708025 h 942975"/>
              <a:gd name="connsiteX46" fmla="*/ 2276475 w 3190875"/>
              <a:gd name="connsiteY46" fmla="*/ 708025 h 942975"/>
              <a:gd name="connsiteX47" fmla="*/ 2276475 w 3190875"/>
              <a:gd name="connsiteY47" fmla="*/ 746125 h 942975"/>
              <a:gd name="connsiteX48" fmla="*/ 2320925 w 3190875"/>
              <a:gd name="connsiteY48" fmla="*/ 746125 h 942975"/>
              <a:gd name="connsiteX49" fmla="*/ 2320925 w 3190875"/>
              <a:gd name="connsiteY49" fmla="*/ 781050 h 942975"/>
              <a:gd name="connsiteX50" fmla="*/ 3013075 w 3190875"/>
              <a:gd name="connsiteY50" fmla="*/ 781050 h 942975"/>
              <a:gd name="connsiteX51" fmla="*/ 3013075 w 3190875"/>
              <a:gd name="connsiteY51" fmla="*/ 831850 h 942975"/>
              <a:gd name="connsiteX52" fmla="*/ 3067050 w 3190875"/>
              <a:gd name="connsiteY52" fmla="*/ 835025 h 942975"/>
              <a:gd name="connsiteX53" fmla="*/ 3067050 w 3190875"/>
              <a:gd name="connsiteY53" fmla="*/ 942975 h 942975"/>
              <a:gd name="connsiteX54" fmla="*/ 3190875 w 3190875"/>
              <a:gd name="connsiteY54" fmla="*/ 942975 h 94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90875" h="942975">
                <a:moveTo>
                  <a:pt x="0" y="0"/>
                </a:moveTo>
                <a:lnTo>
                  <a:pt x="136525" y="0"/>
                </a:lnTo>
                <a:lnTo>
                  <a:pt x="136525" y="31750"/>
                </a:lnTo>
                <a:lnTo>
                  <a:pt x="152400" y="31750"/>
                </a:lnTo>
                <a:lnTo>
                  <a:pt x="152400" y="57150"/>
                </a:lnTo>
                <a:lnTo>
                  <a:pt x="161925" y="57150"/>
                </a:lnTo>
                <a:lnTo>
                  <a:pt x="161925" y="82550"/>
                </a:lnTo>
                <a:lnTo>
                  <a:pt x="171450" y="80963"/>
                </a:lnTo>
                <a:lnTo>
                  <a:pt x="171450" y="114300"/>
                </a:lnTo>
                <a:lnTo>
                  <a:pt x="193675" y="114300"/>
                </a:lnTo>
                <a:cubicBezTo>
                  <a:pt x="193940" y="122767"/>
                  <a:pt x="191823" y="133615"/>
                  <a:pt x="192088" y="142082"/>
                </a:cubicBezTo>
                <a:lnTo>
                  <a:pt x="342900" y="140494"/>
                </a:lnTo>
                <a:lnTo>
                  <a:pt x="342900" y="171450"/>
                </a:lnTo>
                <a:lnTo>
                  <a:pt x="352425" y="171450"/>
                </a:lnTo>
                <a:lnTo>
                  <a:pt x="352425" y="225425"/>
                </a:lnTo>
                <a:lnTo>
                  <a:pt x="422275" y="226219"/>
                </a:lnTo>
                <a:lnTo>
                  <a:pt x="422275" y="238125"/>
                </a:lnTo>
                <a:lnTo>
                  <a:pt x="427831" y="238125"/>
                </a:lnTo>
                <a:cubicBezTo>
                  <a:pt x="428096" y="243152"/>
                  <a:pt x="428360" y="248180"/>
                  <a:pt x="428625" y="253207"/>
                </a:cubicBezTo>
                <a:lnTo>
                  <a:pt x="536575" y="254000"/>
                </a:lnTo>
                <a:lnTo>
                  <a:pt x="536575" y="282575"/>
                </a:lnTo>
                <a:lnTo>
                  <a:pt x="596900" y="283369"/>
                </a:lnTo>
                <a:lnTo>
                  <a:pt x="596900" y="311150"/>
                </a:lnTo>
                <a:lnTo>
                  <a:pt x="692150" y="311150"/>
                </a:lnTo>
                <a:cubicBezTo>
                  <a:pt x="691621" y="321733"/>
                  <a:pt x="693473" y="332317"/>
                  <a:pt x="692944" y="342900"/>
                </a:cubicBezTo>
                <a:lnTo>
                  <a:pt x="863600" y="342900"/>
                </a:lnTo>
                <a:lnTo>
                  <a:pt x="863600" y="374650"/>
                </a:lnTo>
                <a:lnTo>
                  <a:pt x="879475" y="373856"/>
                </a:lnTo>
                <a:cubicBezTo>
                  <a:pt x="879740" y="384439"/>
                  <a:pt x="877623" y="402167"/>
                  <a:pt x="877888" y="412750"/>
                </a:cubicBezTo>
                <a:lnTo>
                  <a:pt x="898525" y="412750"/>
                </a:lnTo>
                <a:lnTo>
                  <a:pt x="898525" y="450850"/>
                </a:lnTo>
                <a:cubicBezTo>
                  <a:pt x="898790" y="458258"/>
                  <a:pt x="899054" y="465667"/>
                  <a:pt x="899319" y="473075"/>
                </a:cubicBezTo>
                <a:lnTo>
                  <a:pt x="904875" y="473075"/>
                </a:lnTo>
                <a:lnTo>
                  <a:pt x="904875" y="479425"/>
                </a:lnTo>
                <a:lnTo>
                  <a:pt x="1216025" y="479425"/>
                </a:lnTo>
                <a:lnTo>
                  <a:pt x="1216025" y="517525"/>
                </a:lnTo>
                <a:lnTo>
                  <a:pt x="1225550" y="517525"/>
                </a:lnTo>
                <a:cubicBezTo>
                  <a:pt x="1225814" y="529167"/>
                  <a:pt x="1226079" y="540808"/>
                  <a:pt x="1226343" y="552450"/>
                </a:cubicBezTo>
                <a:lnTo>
                  <a:pt x="1581150" y="552450"/>
                </a:lnTo>
                <a:lnTo>
                  <a:pt x="1581150" y="590550"/>
                </a:lnTo>
                <a:lnTo>
                  <a:pt x="1908175" y="590550"/>
                </a:lnTo>
                <a:lnTo>
                  <a:pt x="1908175" y="628650"/>
                </a:lnTo>
                <a:lnTo>
                  <a:pt x="1978025" y="628650"/>
                </a:lnTo>
                <a:lnTo>
                  <a:pt x="1978025" y="666750"/>
                </a:lnTo>
                <a:lnTo>
                  <a:pt x="2257425" y="666750"/>
                </a:lnTo>
                <a:lnTo>
                  <a:pt x="2257425" y="708025"/>
                </a:lnTo>
                <a:lnTo>
                  <a:pt x="2276475" y="708025"/>
                </a:lnTo>
                <a:lnTo>
                  <a:pt x="2276475" y="746125"/>
                </a:lnTo>
                <a:lnTo>
                  <a:pt x="2320925" y="746125"/>
                </a:lnTo>
                <a:lnTo>
                  <a:pt x="2320925" y="781050"/>
                </a:lnTo>
                <a:lnTo>
                  <a:pt x="3013075" y="781050"/>
                </a:lnTo>
                <a:lnTo>
                  <a:pt x="3013075" y="831850"/>
                </a:lnTo>
                <a:lnTo>
                  <a:pt x="3067050" y="835025"/>
                </a:lnTo>
                <a:lnTo>
                  <a:pt x="3067050" y="942975"/>
                </a:lnTo>
                <a:lnTo>
                  <a:pt x="3190875" y="942975"/>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8" name="Textfeld 107">
            <a:extLst>
              <a:ext uri="{FF2B5EF4-FFF2-40B4-BE49-F238E27FC236}">
                <a16:creationId xmlns:a16="http://schemas.microsoft.com/office/drawing/2014/main" id="{98EDEAB1-93EA-4202-A2D3-BCA6C2529B35}"/>
              </a:ext>
            </a:extLst>
          </p:cNvPr>
          <p:cNvSpPr txBox="1"/>
          <p:nvPr/>
        </p:nvSpPr>
        <p:spPr>
          <a:xfrm>
            <a:off x="5691932" y="4318117"/>
            <a:ext cx="415498" cy="215444"/>
          </a:xfrm>
          <a:prstGeom prst="rect">
            <a:avLst/>
          </a:prstGeom>
          <a:noFill/>
        </p:spPr>
        <p:txBody>
          <a:bodyPr wrap="none" rtlCol="0">
            <a:spAutoFit/>
          </a:bodyPr>
          <a:lstStyle/>
          <a:p>
            <a:r>
              <a:rPr lang="de-DE" sz="800"/>
              <a:t>1200</a:t>
            </a:r>
          </a:p>
        </p:txBody>
      </p:sp>
      <p:grpSp>
        <p:nvGrpSpPr>
          <p:cNvPr id="111" name="Gruppieren 110">
            <a:extLst>
              <a:ext uri="{FF2B5EF4-FFF2-40B4-BE49-F238E27FC236}">
                <a16:creationId xmlns:a16="http://schemas.microsoft.com/office/drawing/2014/main" id="{E3949195-E6F1-417E-9745-A2C57477A0E0}"/>
              </a:ext>
            </a:extLst>
          </p:cNvPr>
          <p:cNvGrpSpPr/>
          <p:nvPr/>
        </p:nvGrpSpPr>
        <p:grpSpPr>
          <a:xfrm>
            <a:off x="330547" y="1816716"/>
            <a:ext cx="5622964" cy="2880429"/>
            <a:chOff x="268249" y="1828800"/>
            <a:chExt cx="5622964" cy="2880429"/>
          </a:xfrm>
        </p:grpSpPr>
        <p:cxnSp>
          <p:nvCxnSpPr>
            <p:cNvPr id="17" name="Gerader Verbinder 16">
              <a:extLst>
                <a:ext uri="{FF2B5EF4-FFF2-40B4-BE49-F238E27FC236}">
                  <a16:creationId xmlns:a16="http://schemas.microsoft.com/office/drawing/2014/main" id="{0824918E-385C-493B-B538-7F7328523858}"/>
                </a:ext>
              </a:extLst>
            </p:cNvPr>
            <p:cNvCxnSpPr/>
            <p:nvPr/>
          </p:nvCxnSpPr>
          <p:spPr>
            <a:xfrm>
              <a:off x="533400" y="4337946"/>
              <a:ext cx="53578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4039041C-D9EC-4D0F-8E93-1E7124A6F0A1}"/>
                </a:ext>
              </a:extLst>
            </p:cNvPr>
            <p:cNvCxnSpPr>
              <a:cxnSpLocks/>
            </p:cNvCxnSpPr>
            <p:nvPr/>
          </p:nvCxnSpPr>
          <p:spPr>
            <a:xfrm>
              <a:off x="995357"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70F1EFC3-7986-4E35-939A-D5CB2AB2B8C5}"/>
                </a:ext>
              </a:extLst>
            </p:cNvPr>
            <p:cNvCxnSpPr>
              <a:cxnSpLocks/>
            </p:cNvCxnSpPr>
            <p:nvPr/>
          </p:nvCxnSpPr>
          <p:spPr>
            <a:xfrm>
              <a:off x="1439884"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D91DA02E-5B4E-4300-8375-7C09EC214E65}"/>
                </a:ext>
              </a:extLst>
            </p:cNvPr>
            <p:cNvCxnSpPr>
              <a:cxnSpLocks/>
            </p:cNvCxnSpPr>
            <p:nvPr/>
          </p:nvCxnSpPr>
          <p:spPr>
            <a:xfrm>
              <a:off x="1885177"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7156A3C6-C597-43E2-86EA-EB1E92EC30BE}"/>
                </a:ext>
              </a:extLst>
            </p:cNvPr>
            <p:cNvCxnSpPr>
              <a:cxnSpLocks/>
            </p:cNvCxnSpPr>
            <p:nvPr/>
          </p:nvCxnSpPr>
          <p:spPr>
            <a:xfrm>
              <a:off x="2328089"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F6CC6733-8896-4B6D-91B7-8930F8BDA0E8}"/>
                </a:ext>
              </a:extLst>
            </p:cNvPr>
            <p:cNvCxnSpPr>
              <a:cxnSpLocks/>
            </p:cNvCxnSpPr>
            <p:nvPr/>
          </p:nvCxnSpPr>
          <p:spPr>
            <a:xfrm>
              <a:off x="2773382"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9F12E515-AD93-4317-B349-F085C8F09FFE}"/>
                </a:ext>
              </a:extLst>
            </p:cNvPr>
            <p:cNvCxnSpPr>
              <a:cxnSpLocks/>
            </p:cNvCxnSpPr>
            <p:nvPr/>
          </p:nvCxnSpPr>
          <p:spPr>
            <a:xfrm>
              <a:off x="3216295"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A2C0A880-4370-480D-99A1-E837BACA3151}"/>
                </a:ext>
              </a:extLst>
            </p:cNvPr>
            <p:cNvCxnSpPr>
              <a:cxnSpLocks/>
            </p:cNvCxnSpPr>
            <p:nvPr/>
          </p:nvCxnSpPr>
          <p:spPr>
            <a:xfrm>
              <a:off x="3663970"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3E126F5B-B48F-497E-BD04-22EC4AD7ACBD}"/>
                </a:ext>
              </a:extLst>
            </p:cNvPr>
            <p:cNvCxnSpPr>
              <a:cxnSpLocks/>
            </p:cNvCxnSpPr>
            <p:nvPr/>
          </p:nvCxnSpPr>
          <p:spPr>
            <a:xfrm>
              <a:off x="4106883"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B57B9566-7DC8-4A6B-A11E-1E52F3C6339C}"/>
                </a:ext>
              </a:extLst>
            </p:cNvPr>
            <p:cNvCxnSpPr>
              <a:cxnSpLocks/>
            </p:cNvCxnSpPr>
            <p:nvPr/>
          </p:nvCxnSpPr>
          <p:spPr>
            <a:xfrm>
              <a:off x="4549796"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5443CF68-4BAF-4788-9BF8-351165214698}"/>
                </a:ext>
              </a:extLst>
            </p:cNvPr>
            <p:cNvCxnSpPr>
              <a:cxnSpLocks/>
            </p:cNvCxnSpPr>
            <p:nvPr/>
          </p:nvCxnSpPr>
          <p:spPr>
            <a:xfrm>
              <a:off x="4997471"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0CAA3725-7E0D-4B3E-8F49-534AEA7DF92A}"/>
                </a:ext>
              </a:extLst>
            </p:cNvPr>
            <p:cNvCxnSpPr>
              <a:cxnSpLocks/>
            </p:cNvCxnSpPr>
            <p:nvPr/>
          </p:nvCxnSpPr>
          <p:spPr>
            <a:xfrm>
              <a:off x="5440383"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8A392470-80DB-4B3C-88C2-0F5167A89C57}"/>
                </a:ext>
              </a:extLst>
            </p:cNvPr>
            <p:cNvCxnSpPr>
              <a:cxnSpLocks/>
            </p:cNvCxnSpPr>
            <p:nvPr/>
          </p:nvCxnSpPr>
          <p:spPr>
            <a:xfrm>
              <a:off x="5880913" y="4337946"/>
              <a:ext cx="0" cy="435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feld 82">
              <a:extLst>
                <a:ext uri="{FF2B5EF4-FFF2-40B4-BE49-F238E27FC236}">
                  <a16:creationId xmlns:a16="http://schemas.microsoft.com/office/drawing/2014/main" id="{F55588FB-A7EF-402E-A91A-91D5E4527776}"/>
                </a:ext>
              </a:extLst>
            </p:cNvPr>
            <p:cNvSpPr txBox="1"/>
            <p:nvPr/>
          </p:nvSpPr>
          <p:spPr>
            <a:xfrm>
              <a:off x="421739" y="4328422"/>
              <a:ext cx="242374" cy="215444"/>
            </a:xfrm>
            <a:prstGeom prst="rect">
              <a:avLst/>
            </a:prstGeom>
            <a:noFill/>
          </p:spPr>
          <p:txBody>
            <a:bodyPr wrap="none" rtlCol="0">
              <a:spAutoFit/>
            </a:bodyPr>
            <a:lstStyle/>
            <a:p>
              <a:r>
                <a:rPr lang="de-DE" sz="800"/>
                <a:t>0</a:t>
              </a:r>
            </a:p>
          </p:txBody>
        </p:sp>
        <p:sp>
          <p:nvSpPr>
            <p:cNvPr id="97" name="Textfeld 96">
              <a:extLst>
                <a:ext uri="{FF2B5EF4-FFF2-40B4-BE49-F238E27FC236}">
                  <a16:creationId xmlns:a16="http://schemas.microsoft.com/office/drawing/2014/main" id="{6B7BF510-EC6B-4DCC-8C41-9AA1C7246C2E}"/>
                </a:ext>
              </a:extLst>
            </p:cNvPr>
            <p:cNvSpPr txBox="1"/>
            <p:nvPr/>
          </p:nvSpPr>
          <p:spPr>
            <a:xfrm>
              <a:off x="816468" y="4329984"/>
              <a:ext cx="357790" cy="215444"/>
            </a:xfrm>
            <a:prstGeom prst="rect">
              <a:avLst/>
            </a:prstGeom>
            <a:noFill/>
          </p:spPr>
          <p:txBody>
            <a:bodyPr wrap="none" rtlCol="0">
              <a:spAutoFit/>
            </a:bodyPr>
            <a:lstStyle/>
            <a:p>
              <a:r>
                <a:rPr lang="de-DE" sz="800"/>
                <a:t>100</a:t>
              </a:r>
            </a:p>
          </p:txBody>
        </p:sp>
        <p:sp>
          <p:nvSpPr>
            <p:cNvPr id="98" name="Textfeld 97">
              <a:extLst>
                <a:ext uri="{FF2B5EF4-FFF2-40B4-BE49-F238E27FC236}">
                  <a16:creationId xmlns:a16="http://schemas.microsoft.com/office/drawing/2014/main" id="{7364B0C3-9B2B-4FCB-8B1B-7919626A4800}"/>
                </a:ext>
              </a:extLst>
            </p:cNvPr>
            <p:cNvSpPr txBox="1"/>
            <p:nvPr/>
          </p:nvSpPr>
          <p:spPr>
            <a:xfrm>
              <a:off x="1264141" y="4329984"/>
              <a:ext cx="357790" cy="215444"/>
            </a:xfrm>
            <a:prstGeom prst="rect">
              <a:avLst/>
            </a:prstGeom>
            <a:noFill/>
          </p:spPr>
          <p:txBody>
            <a:bodyPr wrap="none" rtlCol="0">
              <a:spAutoFit/>
            </a:bodyPr>
            <a:lstStyle/>
            <a:p>
              <a:r>
                <a:rPr lang="de-DE" sz="800"/>
                <a:t>200</a:t>
              </a:r>
            </a:p>
          </p:txBody>
        </p:sp>
        <p:sp>
          <p:nvSpPr>
            <p:cNvPr id="99" name="Textfeld 98">
              <a:extLst>
                <a:ext uri="{FF2B5EF4-FFF2-40B4-BE49-F238E27FC236}">
                  <a16:creationId xmlns:a16="http://schemas.microsoft.com/office/drawing/2014/main" id="{B2AD3846-B56F-427B-97FB-8EC36C143F72}"/>
                </a:ext>
              </a:extLst>
            </p:cNvPr>
            <p:cNvSpPr txBox="1"/>
            <p:nvPr/>
          </p:nvSpPr>
          <p:spPr>
            <a:xfrm>
              <a:off x="1705798" y="4329984"/>
              <a:ext cx="357790" cy="215444"/>
            </a:xfrm>
            <a:prstGeom prst="rect">
              <a:avLst/>
            </a:prstGeom>
            <a:noFill/>
          </p:spPr>
          <p:txBody>
            <a:bodyPr wrap="none" rtlCol="0">
              <a:spAutoFit/>
            </a:bodyPr>
            <a:lstStyle/>
            <a:p>
              <a:r>
                <a:rPr lang="de-DE" sz="800"/>
                <a:t>300</a:t>
              </a:r>
            </a:p>
          </p:txBody>
        </p:sp>
        <p:sp>
          <p:nvSpPr>
            <p:cNvPr id="100" name="Textfeld 99">
              <a:extLst>
                <a:ext uri="{FF2B5EF4-FFF2-40B4-BE49-F238E27FC236}">
                  <a16:creationId xmlns:a16="http://schemas.microsoft.com/office/drawing/2014/main" id="{C26C145B-540A-4612-9982-0F175A85BFB3}"/>
                </a:ext>
              </a:extLst>
            </p:cNvPr>
            <p:cNvSpPr txBox="1"/>
            <p:nvPr/>
          </p:nvSpPr>
          <p:spPr>
            <a:xfrm>
              <a:off x="2151575" y="4329984"/>
              <a:ext cx="357790" cy="215444"/>
            </a:xfrm>
            <a:prstGeom prst="rect">
              <a:avLst/>
            </a:prstGeom>
            <a:noFill/>
          </p:spPr>
          <p:txBody>
            <a:bodyPr wrap="none" rtlCol="0">
              <a:spAutoFit/>
            </a:bodyPr>
            <a:lstStyle/>
            <a:p>
              <a:r>
                <a:rPr lang="de-DE" sz="800"/>
                <a:t>400</a:t>
              </a:r>
            </a:p>
          </p:txBody>
        </p:sp>
        <p:sp>
          <p:nvSpPr>
            <p:cNvPr id="101" name="Textfeld 100">
              <a:extLst>
                <a:ext uri="{FF2B5EF4-FFF2-40B4-BE49-F238E27FC236}">
                  <a16:creationId xmlns:a16="http://schemas.microsoft.com/office/drawing/2014/main" id="{4BA6F5CE-636D-47E8-8A18-AD690E878878}"/>
                </a:ext>
              </a:extLst>
            </p:cNvPr>
            <p:cNvSpPr txBox="1"/>
            <p:nvPr/>
          </p:nvSpPr>
          <p:spPr>
            <a:xfrm>
              <a:off x="2596455" y="4329984"/>
              <a:ext cx="357790" cy="215444"/>
            </a:xfrm>
            <a:prstGeom prst="rect">
              <a:avLst/>
            </a:prstGeom>
            <a:noFill/>
          </p:spPr>
          <p:txBody>
            <a:bodyPr wrap="none" rtlCol="0">
              <a:spAutoFit/>
            </a:bodyPr>
            <a:lstStyle/>
            <a:p>
              <a:r>
                <a:rPr lang="de-DE" sz="800"/>
                <a:t>500</a:t>
              </a:r>
            </a:p>
          </p:txBody>
        </p:sp>
        <p:sp>
          <p:nvSpPr>
            <p:cNvPr id="102" name="Textfeld 101">
              <a:extLst>
                <a:ext uri="{FF2B5EF4-FFF2-40B4-BE49-F238E27FC236}">
                  <a16:creationId xmlns:a16="http://schemas.microsoft.com/office/drawing/2014/main" id="{06830468-EA1C-4FB8-8818-4F81F5B18373}"/>
                </a:ext>
              </a:extLst>
            </p:cNvPr>
            <p:cNvSpPr txBox="1"/>
            <p:nvPr/>
          </p:nvSpPr>
          <p:spPr>
            <a:xfrm>
              <a:off x="3039712" y="4328422"/>
              <a:ext cx="357790" cy="215444"/>
            </a:xfrm>
            <a:prstGeom prst="rect">
              <a:avLst/>
            </a:prstGeom>
            <a:noFill/>
          </p:spPr>
          <p:txBody>
            <a:bodyPr wrap="none" rtlCol="0">
              <a:spAutoFit/>
            </a:bodyPr>
            <a:lstStyle/>
            <a:p>
              <a:r>
                <a:rPr lang="de-DE" sz="800"/>
                <a:t>600</a:t>
              </a:r>
            </a:p>
          </p:txBody>
        </p:sp>
        <p:sp>
          <p:nvSpPr>
            <p:cNvPr id="103" name="Textfeld 102">
              <a:extLst>
                <a:ext uri="{FF2B5EF4-FFF2-40B4-BE49-F238E27FC236}">
                  <a16:creationId xmlns:a16="http://schemas.microsoft.com/office/drawing/2014/main" id="{CE65DA5E-2F34-4393-8AED-17DE39B5D0A1}"/>
                </a:ext>
              </a:extLst>
            </p:cNvPr>
            <p:cNvSpPr txBox="1"/>
            <p:nvPr/>
          </p:nvSpPr>
          <p:spPr>
            <a:xfrm>
              <a:off x="3486182" y="4328422"/>
              <a:ext cx="357790" cy="215444"/>
            </a:xfrm>
            <a:prstGeom prst="rect">
              <a:avLst/>
            </a:prstGeom>
            <a:noFill/>
          </p:spPr>
          <p:txBody>
            <a:bodyPr wrap="none" rtlCol="0">
              <a:spAutoFit/>
            </a:bodyPr>
            <a:lstStyle/>
            <a:p>
              <a:r>
                <a:rPr lang="de-DE" sz="800"/>
                <a:t>700</a:t>
              </a:r>
            </a:p>
          </p:txBody>
        </p:sp>
        <p:sp>
          <p:nvSpPr>
            <p:cNvPr id="104" name="Textfeld 103">
              <a:extLst>
                <a:ext uri="{FF2B5EF4-FFF2-40B4-BE49-F238E27FC236}">
                  <a16:creationId xmlns:a16="http://schemas.microsoft.com/office/drawing/2014/main" id="{E2CD0FF0-A584-4497-BACA-3F4E37ECDB86}"/>
                </a:ext>
              </a:extLst>
            </p:cNvPr>
            <p:cNvSpPr txBox="1"/>
            <p:nvPr/>
          </p:nvSpPr>
          <p:spPr>
            <a:xfrm>
              <a:off x="3930370" y="4328422"/>
              <a:ext cx="357790" cy="215444"/>
            </a:xfrm>
            <a:prstGeom prst="rect">
              <a:avLst/>
            </a:prstGeom>
            <a:noFill/>
          </p:spPr>
          <p:txBody>
            <a:bodyPr wrap="none" rtlCol="0">
              <a:spAutoFit/>
            </a:bodyPr>
            <a:lstStyle/>
            <a:p>
              <a:r>
                <a:rPr lang="de-DE" sz="800"/>
                <a:t>800</a:t>
              </a:r>
            </a:p>
          </p:txBody>
        </p:sp>
        <p:sp>
          <p:nvSpPr>
            <p:cNvPr id="105" name="Textfeld 104">
              <a:extLst>
                <a:ext uri="{FF2B5EF4-FFF2-40B4-BE49-F238E27FC236}">
                  <a16:creationId xmlns:a16="http://schemas.microsoft.com/office/drawing/2014/main" id="{34951192-1FD9-4C3E-A723-187D8EDD433D}"/>
                </a:ext>
              </a:extLst>
            </p:cNvPr>
            <p:cNvSpPr txBox="1"/>
            <p:nvPr/>
          </p:nvSpPr>
          <p:spPr>
            <a:xfrm>
              <a:off x="4373282" y="4330200"/>
              <a:ext cx="357790" cy="215444"/>
            </a:xfrm>
            <a:prstGeom prst="rect">
              <a:avLst/>
            </a:prstGeom>
            <a:noFill/>
          </p:spPr>
          <p:txBody>
            <a:bodyPr wrap="none" rtlCol="0">
              <a:spAutoFit/>
            </a:bodyPr>
            <a:lstStyle/>
            <a:p>
              <a:r>
                <a:rPr lang="de-DE" sz="800"/>
                <a:t>900</a:t>
              </a:r>
            </a:p>
          </p:txBody>
        </p:sp>
        <p:sp>
          <p:nvSpPr>
            <p:cNvPr id="106" name="Textfeld 105">
              <a:extLst>
                <a:ext uri="{FF2B5EF4-FFF2-40B4-BE49-F238E27FC236}">
                  <a16:creationId xmlns:a16="http://schemas.microsoft.com/office/drawing/2014/main" id="{E051618B-9AB6-45A1-96C7-8822B8560F45}"/>
                </a:ext>
              </a:extLst>
            </p:cNvPr>
            <p:cNvSpPr txBox="1"/>
            <p:nvPr/>
          </p:nvSpPr>
          <p:spPr>
            <a:xfrm>
              <a:off x="4790679" y="4330201"/>
              <a:ext cx="415498" cy="215444"/>
            </a:xfrm>
            <a:prstGeom prst="rect">
              <a:avLst/>
            </a:prstGeom>
            <a:noFill/>
          </p:spPr>
          <p:txBody>
            <a:bodyPr wrap="none" rtlCol="0">
              <a:spAutoFit/>
            </a:bodyPr>
            <a:lstStyle/>
            <a:p>
              <a:r>
                <a:rPr lang="de-DE" sz="800"/>
                <a:t>1000</a:t>
              </a:r>
            </a:p>
          </p:txBody>
        </p:sp>
        <p:sp>
          <p:nvSpPr>
            <p:cNvPr id="107" name="Textfeld 106">
              <a:extLst>
                <a:ext uri="{FF2B5EF4-FFF2-40B4-BE49-F238E27FC236}">
                  <a16:creationId xmlns:a16="http://schemas.microsoft.com/office/drawing/2014/main" id="{CBF7B94D-2773-4261-B479-4DA9A9ED3EBE}"/>
                </a:ext>
              </a:extLst>
            </p:cNvPr>
            <p:cNvSpPr txBox="1"/>
            <p:nvPr/>
          </p:nvSpPr>
          <p:spPr>
            <a:xfrm>
              <a:off x="5234717" y="4328422"/>
              <a:ext cx="415498" cy="215444"/>
            </a:xfrm>
            <a:prstGeom prst="rect">
              <a:avLst/>
            </a:prstGeom>
            <a:noFill/>
          </p:spPr>
          <p:txBody>
            <a:bodyPr wrap="none" rtlCol="0">
              <a:spAutoFit/>
            </a:bodyPr>
            <a:lstStyle/>
            <a:p>
              <a:r>
                <a:rPr lang="de-DE" sz="800"/>
                <a:t>1100</a:t>
              </a:r>
            </a:p>
          </p:txBody>
        </p:sp>
        <p:sp>
          <p:nvSpPr>
            <p:cNvPr id="109" name="Textfeld 108">
              <a:extLst>
                <a:ext uri="{FF2B5EF4-FFF2-40B4-BE49-F238E27FC236}">
                  <a16:creationId xmlns:a16="http://schemas.microsoft.com/office/drawing/2014/main" id="{0ABC7B80-37F4-4A5C-82B4-D291CC622AD4}"/>
                </a:ext>
              </a:extLst>
            </p:cNvPr>
            <p:cNvSpPr txBox="1"/>
            <p:nvPr/>
          </p:nvSpPr>
          <p:spPr>
            <a:xfrm>
              <a:off x="2866154" y="4463008"/>
              <a:ext cx="865943" cy="246221"/>
            </a:xfrm>
            <a:prstGeom prst="rect">
              <a:avLst/>
            </a:prstGeom>
            <a:noFill/>
          </p:spPr>
          <p:txBody>
            <a:bodyPr wrap="none" rtlCol="0">
              <a:spAutoFit/>
            </a:bodyPr>
            <a:lstStyle/>
            <a:p>
              <a:pPr algn="ctr"/>
              <a:r>
                <a:rPr lang="de-DE" sz="1000" b="1"/>
                <a:t>Study </a:t>
              </a:r>
              <a:r>
                <a:rPr lang="de-DE" sz="1000" b="1" err="1"/>
                <a:t>days</a:t>
              </a:r>
              <a:endParaRPr lang="de-DE" sz="1000" b="1"/>
            </a:p>
          </p:txBody>
        </p:sp>
        <p:sp>
          <p:nvSpPr>
            <p:cNvPr id="110" name="Textfeld 109">
              <a:extLst>
                <a:ext uri="{FF2B5EF4-FFF2-40B4-BE49-F238E27FC236}">
                  <a16:creationId xmlns:a16="http://schemas.microsoft.com/office/drawing/2014/main" id="{C41F7675-3B3E-44D9-B7C5-9EB4AD8C855C}"/>
                </a:ext>
              </a:extLst>
            </p:cNvPr>
            <p:cNvSpPr txBox="1"/>
            <p:nvPr/>
          </p:nvSpPr>
          <p:spPr>
            <a:xfrm rot="16200000">
              <a:off x="50561" y="2875230"/>
              <a:ext cx="681597" cy="246221"/>
            </a:xfrm>
            <a:prstGeom prst="rect">
              <a:avLst/>
            </a:prstGeom>
            <a:noFill/>
          </p:spPr>
          <p:txBody>
            <a:bodyPr wrap="none" rtlCol="0">
              <a:spAutoFit/>
            </a:bodyPr>
            <a:lstStyle/>
            <a:p>
              <a:r>
                <a:rPr lang="de-DE" sz="1000" b="1" err="1"/>
                <a:t>Patients</a:t>
              </a:r>
              <a:endParaRPr lang="de-DE" sz="1000" b="1"/>
            </a:p>
          </p:txBody>
        </p:sp>
        <p:cxnSp>
          <p:nvCxnSpPr>
            <p:cNvPr id="7" name="Gerader Verbinder 6">
              <a:extLst>
                <a:ext uri="{FF2B5EF4-FFF2-40B4-BE49-F238E27FC236}">
                  <a16:creationId xmlns:a16="http://schemas.microsoft.com/office/drawing/2014/main" id="{A5AA1FE0-083D-48D6-9696-2FBE7CF0D2C5}"/>
                </a:ext>
              </a:extLst>
            </p:cNvPr>
            <p:cNvCxnSpPr>
              <a:cxnSpLocks/>
            </p:cNvCxnSpPr>
            <p:nvPr/>
          </p:nvCxnSpPr>
          <p:spPr>
            <a:xfrm>
              <a:off x="542926" y="1828800"/>
              <a:ext cx="0" cy="25526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9" name="Gruppieren 168">
            <a:extLst>
              <a:ext uri="{FF2B5EF4-FFF2-40B4-BE49-F238E27FC236}">
                <a16:creationId xmlns:a16="http://schemas.microsoft.com/office/drawing/2014/main" id="{F34F61D1-A385-445D-8FA6-9214910A3EA0}"/>
              </a:ext>
            </a:extLst>
          </p:cNvPr>
          <p:cNvGrpSpPr/>
          <p:nvPr/>
        </p:nvGrpSpPr>
        <p:grpSpPr>
          <a:xfrm>
            <a:off x="613979" y="1829444"/>
            <a:ext cx="5149907" cy="2472950"/>
            <a:chOff x="551681" y="1841528"/>
            <a:chExt cx="5149907" cy="2472950"/>
          </a:xfrm>
        </p:grpSpPr>
        <p:sp>
          <p:nvSpPr>
            <p:cNvPr id="112" name="Rechteck 111">
              <a:extLst>
                <a:ext uri="{FF2B5EF4-FFF2-40B4-BE49-F238E27FC236}">
                  <a16:creationId xmlns:a16="http://schemas.microsoft.com/office/drawing/2014/main" id="{9E1D46E7-E36F-45DD-B77D-662720451A90}"/>
                </a:ext>
              </a:extLst>
            </p:cNvPr>
            <p:cNvSpPr/>
            <p:nvPr/>
          </p:nvSpPr>
          <p:spPr>
            <a:xfrm>
              <a:off x="552453" y="1841528"/>
              <a:ext cx="12816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3" name="Rechteck 112">
              <a:extLst>
                <a:ext uri="{FF2B5EF4-FFF2-40B4-BE49-F238E27FC236}">
                  <a16:creationId xmlns:a16="http://schemas.microsoft.com/office/drawing/2014/main" id="{8F34DA63-49C7-4EB7-919B-2A516614B0E7}"/>
                </a:ext>
              </a:extLst>
            </p:cNvPr>
            <p:cNvSpPr/>
            <p:nvPr/>
          </p:nvSpPr>
          <p:spPr>
            <a:xfrm>
              <a:off x="552863" y="1890239"/>
              <a:ext cx="19188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4" name="Rechteck 113">
              <a:extLst>
                <a:ext uri="{FF2B5EF4-FFF2-40B4-BE49-F238E27FC236}">
                  <a16:creationId xmlns:a16="http://schemas.microsoft.com/office/drawing/2014/main" id="{F0361A20-A670-4C73-AB7D-DCD21DEF25C2}"/>
                </a:ext>
              </a:extLst>
            </p:cNvPr>
            <p:cNvSpPr/>
            <p:nvPr/>
          </p:nvSpPr>
          <p:spPr>
            <a:xfrm>
              <a:off x="552453" y="1934205"/>
              <a:ext cx="19800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5" name="Rechteck 114">
              <a:extLst>
                <a:ext uri="{FF2B5EF4-FFF2-40B4-BE49-F238E27FC236}">
                  <a16:creationId xmlns:a16="http://schemas.microsoft.com/office/drawing/2014/main" id="{30189938-5AF6-4E2B-B500-68BBE17657F1}"/>
                </a:ext>
              </a:extLst>
            </p:cNvPr>
            <p:cNvSpPr/>
            <p:nvPr/>
          </p:nvSpPr>
          <p:spPr>
            <a:xfrm>
              <a:off x="552453" y="1984599"/>
              <a:ext cx="23220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6" name="Rechteck 115">
              <a:extLst>
                <a:ext uri="{FF2B5EF4-FFF2-40B4-BE49-F238E27FC236}">
                  <a16:creationId xmlns:a16="http://schemas.microsoft.com/office/drawing/2014/main" id="{E05CDFA6-A12E-43B1-B728-F525E6D4F827}"/>
                </a:ext>
              </a:extLst>
            </p:cNvPr>
            <p:cNvSpPr/>
            <p:nvPr/>
          </p:nvSpPr>
          <p:spPr>
            <a:xfrm>
              <a:off x="551681" y="2033367"/>
              <a:ext cx="25560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7" name="Rechteck 116">
              <a:extLst>
                <a:ext uri="{FF2B5EF4-FFF2-40B4-BE49-F238E27FC236}">
                  <a16:creationId xmlns:a16="http://schemas.microsoft.com/office/drawing/2014/main" id="{005C9DF1-E4A2-4946-AAE7-1F88D8DAC6A9}"/>
                </a:ext>
              </a:extLst>
            </p:cNvPr>
            <p:cNvSpPr/>
            <p:nvPr/>
          </p:nvSpPr>
          <p:spPr>
            <a:xfrm>
              <a:off x="551681" y="2081101"/>
              <a:ext cx="32112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8" name="Rechteck 117">
              <a:extLst>
                <a:ext uri="{FF2B5EF4-FFF2-40B4-BE49-F238E27FC236}">
                  <a16:creationId xmlns:a16="http://schemas.microsoft.com/office/drawing/2014/main" id="{4FE05D38-0D44-4F7E-AFC7-FDFCD1DC28F2}"/>
                </a:ext>
              </a:extLst>
            </p:cNvPr>
            <p:cNvSpPr/>
            <p:nvPr/>
          </p:nvSpPr>
          <p:spPr>
            <a:xfrm>
              <a:off x="553588" y="2130579"/>
              <a:ext cx="32292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9" name="Rechteck 118">
              <a:extLst>
                <a:ext uri="{FF2B5EF4-FFF2-40B4-BE49-F238E27FC236}">
                  <a16:creationId xmlns:a16="http://schemas.microsoft.com/office/drawing/2014/main" id="{DDE59D20-B1B5-42B2-BBF0-E0FE399EF0DC}"/>
                </a:ext>
              </a:extLst>
            </p:cNvPr>
            <p:cNvSpPr/>
            <p:nvPr/>
          </p:nvSpPr>
          <p:spPr>
            <a:xfrm>
              <a:off x="552451" y="2176047"/>
              <a:ext cx="33048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0" name="Rechteck 119">
              <a:extLst>
                <a:ext uri="{FF2B5EF4-FFF2-40B4-BE49-F238E27FC236}">
                  <a16:creationId xmlns:a16="http://schemas.microsoft.com/office/drawing/2014/main" id="{6F4080AD-3F04-4BC3-BE17-847AD0521512}"/>
                </a:ext>
              </a:extLst>
            </p:cNvPr>
            <p:cNvSpPr/>
            <p:nvPr/>
          </p:nvSpPr>
          <p:spPr>
            <a:xfrm>
              <a:off x="551681" y="2223558"/>
              <a:ext cx="39600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1" name="Rechteck 120">
              <a:extLst>
                <a:ext uri="{FF2B5EF4-FFF2-40B4-BE49-F238E27FC236}">
                  <a16:creationId xmlns:a16="http://schemas.microsoft.com/office/drawing/2014/main" id="{98AAE8FF-2461-4BA0-BD6F-42AFF2E8A11A}"/>
                </a:ext>
              </a:extLst>
            </p:cNvPr>
            <p:cNvSpPr/>
            <p:nvPr/>
          </p:nvSpPr>
          <p:spPr>
            <a:xfrm>
              <a:off x="552839" y="2270993"/>
              <a:ext cx="46188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2" name="Rechteck 121">
              <a:extLst>
                <a:ext uri="{FF2B5EF4-FFF2-40B4-BE49-F238E27FC236}">
                  <a16:creationId xmlns:a16="http://schemas.microsoft.com/office/drawing/2014/main" id="{A60EFB2A-8D8A-4752-808D-D32F7D06E791}"/>
                </a:ext>
              </a:extLst>
            </p:cNvPr>
            <p:cNvSpPr/>
            <p:nvPr/>
          </p:nvSpPr>
          <p:spPr>
            <a:xfrm>
              <a:off x="553588" y="2318533"/>
              <a:ext cx="47916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3" name="Rechteck 122">
              <a:extLst>
                <a:ext uri="{FF2B5EF4-FFF2-40B4-BE49-F238E27FC236}">
                  <a16:creationId xmlns:a16="http://schemas.microsoft.com/office/drawing/2014/main" id="{ABEDEDEE-0AB6-4C45-B292-EE930B8A7E33}"/>
                </a:ext>
              </a:extLst>
            </p:cNvPr>
            <p:cNvSpPr/>
            <p:nvPr/>
          </p:nvSpPr>
          <p:spPr>
            <a:xfrm>
              <a:off x="551681" y="2364543"/>
              <a:ext cx="48060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4" name="Rechteck 123">
              <a:extLst>
                <a:ext uri="{FF2B5EF4-FFF2-40B4-BE49-F238E27FC236}">
                  <a16:creationId xmlns:a16="http://schemas.microsoft.com/office/drawing/2014/main" id="{58070E82-8F7B-42E3-860C-D761799E9846}"/>
                </a:ext>
              </a:extLst>
            </p:cNvPr>
            <p:cNvSpPr/>
            <p:nvPr/>
          </p:nvSpPr>
          <p:spPr>
            <a:xfrm>
              <a:off x="551681" y="2414933"/>
              <a:ext cx="48096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5" name="Rechteck 124">
              <a:extLst>
                <a:ext uri="{FF2B5EF4-FFF2-40B4-BE49-F238E27FC236}">
                  <a16:creationId xmlns:a16="http://schemas.microsoft.com/office/drawing/2014/main" id="{9D461F63-DD33-492B-8CD2-C5552BA555D0}"/>
                </a:ext>
              </a:extLst>
            </p:cNvPr>
            <p:cNvSpPr/>
            <p:nvPr/>
          </p:nvSpPr>
          <p:spPr>
            <a:xfrm>
              <a:off x="551681" y="2461068"/>
              <a:ext cx="48132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6" name="Rechteck 125">
              <a:extLst>
                <a:ext uri="{FF2B5EF4-FFF2-40B4-BE49-F238E27FC236}">
                  <a16:creationId xmlns:a16="http://schemas.microsoft.com/office/drawing/2014/main" id="{B2C06964-C8CD-4DDD-BD71-6D8434273AA9}"/>
                </a:ext>
              </a:extLst>
            </p:cNvPr>
            <p:cNvSpPr/>
            <p:nvPr/>
          </p:nvSpPr>
          <p:spPr>
            <a:xfrm>
              <a:off x="553588" y="2508794"/>
              <a:ext cx="48384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7" name="Rechteck 126">
              <a:extLst>
                <a:ext uri="{FF2B5EF4-FFF2-40B4-BE49-F238E27FC236}">
                  <a16:creationId xmlns:a16="http://schemas.microsoft.com/office/drawing/2014/main" id="{2EEA067A-A57C-4358-88F9-7C772A061E2D}"/>
                </a:ext>
              </a:extLst>
            </p:cNvPr>
            <p:cNvSpPr/>
            <p:nvPr/>
          </p:nvSpPr>
          <p:spPr>
            <a:xfrm>
              <a:off x="553076" y="2556520"/>
              <a:ext cx="48528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8" name="Rechteck 127">
              <a:extLst>
                <a:ext uri="{FF2B5EF4-FFF2-40B4-BE49-F238E27FC236}">
                  <a16:creationId xmlns:a16="http://schemas.microsoft.com/office/drawing/2014/main" id="{3986A0CC-4A6A-4628-A35F-2B935D0AF2D6}"/>
                </a:ext>
              </a:extLst>
            </p:cNvPr>
            <p:cNvSpPr/>
            <p:nvPr/>
          </p:nvSpPr>
          <p:spPr>
            <a:xfrm>
              <a:off x="553588" y="2603576"/>
              <a:ext cx="48564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9" name="Rechteck 128">
              <a:extLst>
                <a:ext uri="{FF2B5EF4-FFF2-40B4-BE49-F238E27FC236}">
                  <a16:creationId xmlns:a16="http://schemas.microsoft.com/office/drawing/2014/main" id="{6A2263D9-643C-4AE3-95E9-5427CBB7B9C7}"/>
                </a:ext>
              </a:extLst>
            </p:cNvPr>
            <p:cNvSpPr/>
            <p:nvPr/>
          </p:nvSpPr>
          <p:spPr>
            <a:xfrm>
              <a:off x="551681" y="2652287"/>
              <a:ext cx="48564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0" name="Rechteck 129">
              <a:extLst>
                <a:ext uri="{FF2B5EF4-FFF2-40B4-BE49-F238E27FC236}">
                  <a16:creationId xmlns:a16="http://schemas.microsoft.com/office/drawing/2014/main" id="{CFBA8514-765B-4312-8CA6-EBC23B1448A1}"/>
                </a:ext>
              </a:extLst>
            </p:cNvPr>
            <p:cNvSpPr/>
            <p:nvPr/>
          </p:nvSpPr>
          <p:spPr>
            <a:xfrm>
              <a:off x="551681" y="2699970"/>
              <a:ext cx="48672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1" name="Rechteck 130">
              <a:extLst>
                <a:ext uri="{FF2B5EF4-FFF2-40B4-BE49-F238E27FC236}">
                  <a16:creationId xmlns:a16="http://schemas.microsoft.com/office/drawing/2014/main" id="{39E0C986-4EDD-4C81-8E1D-DCAA21A94EC5}"/>
                </a:ext>
              </a:extLst>
            </p:cNvPr>
            <p:cNvSpPr/>
            <p:nvPr/>
          </p:nvSpPr>
          <p:spPr>
            <a:xfrm>
              <a:off x="551681" y="2745438"/>
              <a:ext cx="48672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2" name="Rechteck 131">
              <a:extLst>
                <a:ext uri="{FF2B5EF4-FFF2-40B4-BE49-F238E27FC236}">
                  <a16:creationId xmlns:a16="http://schemas.microsoft.com/office/drawing/2014/main" id="{0C17E9E5-D1C0-4FCB-A066-5552FFC20B45}"/>
                </a:ext>
              </a:extLst>
            </p:cNvPr>
            <p:cNvSpPr/>
            <p:nvPr/>
          </p:nvSpPr>
          <p:spPr>
            <a:xfrm>
              <a:off x="551681" y="2793350"/>
              <a:ext cx="48816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3" name="Rechteck 132">
              <a:extLst>
                <a:ext uri="{FF2B5EF4-FFF2-40B4-BE49-F238E27FC236}">
                  <a16:creationId xmlns:a16="http://schemas.microsoft.com/office/drawing/2014/main" id="{0DD80955-7B15-47F2-8C28-766CA84B725A}"/>
                </a:ext>
              </a:extLst>
            </p:cNvPr>
            <p:cNvSpPr/>
            <p:nvPr/>
          </p:nvSpPr>
          <p:spPr>
            <a:xfrm>
              <a:off x="551681" y="2840723"/>
              <a:ext cx="48816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4" name="Rechteck 133">
              <a:extLst>
                <a:ext uri="{FF2B5EF4-FFF2-40B4-BE49-F238E27FC236}">
                  <a16:creationId xmlns:a16="http://schemas.microsoft.com/office/drawing/2014/main" id="{2734F627-F625-4C47-9EF9-A6D9B8B8A011}"/>
                </a:ext>
              </a:extLst>
            </p:cNvPr>
            <p:cNvSpPr/>
            <p:nvPr/>
          </p:nvSpPr>
          <p:spPr>
            <a:xfrm>
              <a:off x="551681" y="2890394"/>
              <a:ext cx="48816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5" name="Rechteck 134">
              <a:extLst>
                <a:ext uri="{FF2B5EF4-FFF2-40B4-BE49-F238E27FC236}">
                  <a16:creationId xmlns:a16="http://schemas.microsoft.com/office/drawing/2014/main" id="{54CC49DC-72C1-4866-8C50-46485707E62A}"/>
                </a:ext>
              </a:extLst>
            </p:cNvPr>
            <p:cNvSpPr/>
            <p:nvPr/>
          </p:nvSpPr>
          <p:spPr>
            <a:xfrm>
              <a:off x="551681" y="2940191"/>
              <a:ext cx="48888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6" name="Rechteck 135">
              <a:extLst>
                <a:ext uri="{FF2B5EF4-FFF2-40B4-BE49-F238E27FC236}">
                  <a16:creationId xmlns:a16="http://schemas.microsoft.com/office/drawing/2014/main" id="{E6134A06-5B53-48BC-A901-580FE0A08395}"/>
                </a:ext>
              </a:extLst>
            </p:cNvPr>
            <p:cNvSpPr/>
            <p:nvPr/>
          </p:nvSpPr>
          <p:spPr>
            <a:xfrm>
              <a:off x="551681" y="2985010"/>
              <a:ext cx="48924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7" name="Rechteck 136">
              <a:extLst>
                <a:ext uri="{FF2B5EF4-FFF2-40B4-BE49-F238E27FC236}">
                  <a16:creationId xmlns:a16="http://schemas.microsoft.com/office/drawing/2014/main" id="{199AA0BA-F207-4BA3-9A6B-2AC4D6F05A55}"/>
                </a:ext>
              </a:extLst>
            </p:cNvPr>
            <p:cNvSpPr/>
            <p:nvPr/>
          </p:nvSpPr>
          <p:spPr>
            <a:xfrm>
              <a:off x="551681" y="3034506"/>
              <a:ext cx="49032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8" name="Rechteck 137">
              <a:extLst>
                <a:ext uri="{FF2B5EF4-FFF2-40B4-BE49-F238E27FC236}">
                  <a16:creationId xmlns:a16="http://schemas.microsoft.com/office/drawing/2014/main" id="{54CB2C6F-1EF9-4A52-8AB9-6896D77A2AD2}"/>
                </a:ext>
              </a:extLst>
            </p:cNvPr>
            <p:cNvSpPr/>
            <p:nvPr/>
          </p:nvSpPr>
          <p:spPr>
            <a:xfrm>
              <a:off x="553588" y="3083175"/>
              <a:ext cx="49032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9" name="Rechteck 138">
              <a:extLst>
                <a:ext uri="{FF2B5EF4-FFF2-40B4-BE49-F238E27FC236}">
                  <a16:creationId xmlns:a16="http://schemas.microsoft.com/office/drawing/2014/main" id="{B1846CEB-5529-49FC-A49D-CF3D5F3E2AD6}"/>
                </a:ext>
              </a:extLst>
            </p:cNvPr>
            <p:cNvSpPr/>
            <p:nvPr/>
          </p:nvSpPr>
          <p:spPr>
            <a:xfrm>
              <a:off x="553588" y="3123875"/>
              <a:ext cx="4906800" cy="324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0" name="Rechteck 139">
              <a:extLst>
                <a:ext uri="{FF2B5EF4-FFF2-40B4-BE49-F238E27FC236}">
                  <a16:creationId xmlns:a16="http://schemas.microsoft.com/office/drawing/2014/main" id="{093AF548-0183-4AFE-ADD7-8CBE44931AFA}"/>
                </a:ext>
              </a:extLst>
            </p:cNvPr>
            <p:cNvSpPr/>
            <p:nvPr/>
          </p:nvSpPr>
          <p:spPr>
            <a:xfrm>
              <a:off x="553588" y="3162057"/>
              <a:ext cx="49068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1" name="Rechteck 140">
              <a:extLst>
                <a:ext uri="{FF2B5EF4-FFF2-40B4-BE49-F238E27FC236}">
                  <a16:creationId xmlns:a16="http://schemas.microsoft.com/office/drawing/2014/main" id="{E1698E06-7CDD-4324-80B9-A8EE4D5ABB06}"/>
                </a:ext>
              </a:extLst>
            </p:cNvPr>
            <p:cNvSpPr/>
            <p:nvPr/>
          </p:nvSpPr>
          <p:spPr>
            <a:xfrm>
              <a:off x="551738" y="3203461"/>
              <a:ext cx="49068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2" name="Rechteck 141">
              <a:extLst>
                <a:ext uri="{FF2B5EF4-FFF2-40B4-BE49-F238E27FC236}">
                  <a16:creationId xmlns:a16="http://schemas.microsoft.com/office/drawing/2014/main" id="{283812E8-D03B-40DC-8A24-3D1D2B6B54AA}"/>
                </a:ext>
              </a:extLst>
            </p:cNvPr>
            <p:cNvSpPr/>
            <p:nvPr/>
          </p:nvSpPr>
          <p:spPr>
            <a:xfrm>
              <a:off x="551681" y="3243689"/>
              <a:ext cx="49140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3" name="Rechteck 142">
              <a:extLst>
                <a:ext uri="{FF2B5EF4-FFF2-40B4-BE49-F238E27FC236}">
                  <a16:creationId xmlns:a16="http://schemas.microsoft.com/office/drawing/2014/main" id="{AC579445-6A09-453C-AC0E-5A73D3072952}"/>
                </a:ext>
              </a:extLst>
            </p:cNvPr>
            <p:cNvSpPr/>
            <p:nvPr/>
          </p:nvSpPr>
          <p:spPr>
            <a:xfrm>
              <a:off x="555969" y="3284128"/>
              <a:ext cx="49176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4" name="Rechteck 143">
              <a:extLst>
                <a:ext uri="{FF2B5EF4-FFF2-40B4-BE49-F238E27FC236}">
                  <a16:creationId xmlns:a16="http://schemas.microsoft.com/office/drawing/2014/main" id="{BD2050ED-4918-455A-917B-3434AB2BBC6F}"/>
                </a:ext>
              </a:extLst>
            </p:cNvPr>
            <p:cNvSpPr/>
            <p:nvPr/>
          </p:nvSpPr>
          <p:spPr>
            <a:xfrm>
              <a:off x="555969" y="3324661"/>
              <a:ext cx="49176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5" name="Rechteck 144">
              <a:extLst>
                <a:ext uri="{FF2B5EF4-FFF2-40B4-BE49-F238E27FC236}">
                  <a16:creationId xmlns:a16="http://schemas.microsoft.com/office/drawing/2014/main" id="{B355A7A5-F725-4A49-AB05-96759E741FF9}"/>
                </a:ext>
              </a:extLst>
            </p:cNvPr>
            <p:cNvSpPr/>
            <p:nvPr/>
          </p:nvSpPr>
          <p:spPr>
            <a:xfrm>
              <a:off x="555969" y="3367575"/>
              <a:ext cx="49320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6" name="Rechteck 145">
              <a:extLst>
                <a:ext uri="{FF2B5EF4-FFF2-40B4-BE49-F238E27FC236}">
                  <a16:creationId xmlns:a16="http://schemas.microsoft.com/office/drawing/2014/main" id="{08E14AF9-AB37-401D-B02D-975A00E171C4}"/>
                </a:ext>
              </a:extLst>
            </p:cNvPr>
            <p:cNvSpPr/>
            <p:nvPr/>
          </p:nvSpPr>
          <p:spPr>
            <a:xfrm>
              <a:off x="555969" y="3405426"/>
              <a:ext cx="49428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7" name="Rechteck 146">
              <a:extLst>
                <a:ext uri="{FF2B5EF4-FFF2-40B4-BE49-F238E27FC236}">
                  <a16:creationId xmlns:a16="http://schemas.microsoft.com/office/drawing/2014/main" id="{914726C1-4127-4C25-815C-D7E2D6B60769}"/>
                </a:ext>
              </a:extLst>
            </p:cNvPr>
            <p:cNvSpPr/>
            <p:nvPr/>
          </p:nvSpPr>
          <p:spPr>
            <a:xfrm>
              <a:off x="551904" y="3445330"/>
              <a:ext cx="49608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8" name="Rechteck 147">
              <a:extLst>
                <a:ext uri="{FF2B5EF4-FFF2-40B4-BE49-F238E27FC236}">
                  <a16:creationId xmlns:a16="http://schemas.microsoft.com/office/drawing/2014/main" id="{E76E4002-8C23-49EB-9E5B-AC4716BB2440}"/>
                </a:ext>
              </a:extLst>
            </p:cNvPr>
            <p:cNvSpPr/>
            <p:nvPr/>
          </p:nvSpPr>
          <p:spPr>
            <a:xfrm>
              <a:off x="553582" y="3483883"/>
              <a:ext cx="49608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9" name="Rechteck 148">
              <a:extLst>
                <a:ext uri="{FF2B5EF4-FFF2-40B4-BE49-F238E27FC236}">
                  <a16:creationId xmlns:a16="http://schemas.microsoft.com/office/drawing/2014/main" id="{FE5B686F-EF8C-4967-A2DF-BF12D01803A3}"/>
                </a:ext>
              </a:extLst>
            </p:cNvPr>
            <p:cNvSpPr/>
            <p:nvPr/>
          </p:nvSpPr>
          <p:spPr>
            <a:xfrm>
              <a:off x="553588" y="3524051"/>
              <a:ext cx="49716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0" name="Rechteck 149">
              <a:extLst>
                <a:ext uri="{FF2B5EF4-FFF2-40B4-BE49-F238E27FC236}">
                  <a16:creationId xmlns:a16="http://schemas.microsoft.com/office/drawing/2014/main" id="{017BBBAA-4F68-47AE-AE18-B63768E3A017}"/>
                </a:ext>
              </a:extLst>
            </p:cNvPr>
            <p:cNvSpPr/>
            <p:nvPr/>
          </p:nvSpPr>
          <p:spPr>
            <a:xfrm>
              <a:off x="551681" y="3564721"/>
              <a:ext cx="49752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1" name="Rechteck 150">
              <a:extLst>
                <a:ext uri="{FF2B5EF4-FFF2-40B4-BE49-F238E27FC236}">
                  <a16:creationId xmlns:a16="http://schemas.microsoft.com/office/drawing/2014/main" id="{FC4C1491-BC6F-4219-9727-159376791D4D}"/>
                </a:ext>
              </a:extLst>
            </p:cNvPr>
            <p:cNvSpPr/>
            <p:nvPr/>
          </p:nvSpPr>
          <p:spPr>
            <a:xfrm>
              <a:off x="553588" y="3606825"/>
              <a:ext cx="49752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2" name="Rechteck 151">
              <a:extLst>
                <a:ext uri="{FF2B5EF4-FFF2-40B4-BE49-F238E27FC236}">
                  <a16:creationId xmlns:a16="http://schemas.microsoft.com/office/drawing/2014/main" id="{698AB5B7-29A9-4D53-9A07-2FCCD911CC41}"/>
                </a:ext>
              </a:extLst>
            </p:cNvPr>
            <p:cNvSpPr/>
            <p:nvPr/>
          </p:nvSpPr>
          <p:spPr>
            <a:xfrm>
              <a:off x="551681" y="3645486"/>
              <a:ext cx="49860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3" name="Rechteck 152">
              <a:extLst>
                <a:ext uri="{FF2B5EF4-FFF2-40B4-BE49-F238E27FC236}">
                  <a16:creationId xmlns:a16="http://schemas.microsoft.com/office/drawing/2014/main" id="{CBCC87F9-A126-4450-96FD-2C2D2C9803FF}"/>
                </a:ext>
              </a:extLst>
            </p:cNvPr>
            <p:cNvSpPr/>
            <p:nvPr/>
          </p:nvSpPr>
          <p:spPr>
            <a:xfrm>
              <a:off x="551828" y="3685390"/>
              <a:ext cx="49932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4" name="Rechteck 153">
              <a:extLst>
                <a:ext uri="{FF2B5EF4-FFF2-40B4-BE49-F238E27FC236}">
                  <a16:creationId xmlns:a16="http://schemas.microsoft.com/office/drawing/2014/main" id="{C41A898A-1849-4DAA-A648-EC9D53A9832A}"/>
                </a:ext>
              </a:extLst>
            </p:cNvPr>
            <p:cNvSpPr/>
            <p:nvPr/>
          </p:nvSpPr>
          <p:spPr>
            <a:xfrm>
              <a:off x="553588" y="3725427"/>
              <a:ext cx="50112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5" name="Rechteck 154">
              <a:extLst>
                <a:ext uri="{FF2B5EF4-FFF2-40B4-BE49-F238E27FC236}">
                  <a16:creationId xmlns:a16="http://schemas.microsoft.com/office/drawing/2014/main" id="{6B9C963E-A169-4896-9BF2-05F576409A00}"/>
                </a:ext>
              </a:extLst>
            </p:cNvPr>
            <p:cNvSpPr/>
            <p:nvPr/>
          </p:nvSpPr>
          <p:spPr>
            <a:xfrm>
              <a:off x="552996" y="3766163"/>
              <a:ext cx="50112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6" name="Rechteck 155">
              <a:extLst>
                <a:ext uri="{FF2B5EF4-FFF2-40B4-BE49-F238E27FC236}">
                  <a16:creationId xmlns:a16="http://schemas.microsoft.com/office/drawing/2014/main" id="{FACF1F86-B888-483C-B710-37C3E78CAEA5}"/>
                </a:ext>
              </a:extLst>
            </p:cNvPr>
            <p:cNvSpPr/>
            <p:nvPr/>
          </p:nvSpPr>
          <p:spPr>
            <a:xfrm>
              <a:off x="553588" y="3808098"/>
              <a:ext cx="50256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7" name="Rechteck 156">
              <a:extLst>
                <a:ext uri="{FF2B5EF4-FFF2-40B4-BE49-F238E27FC236}">
                  <a16:creationId xmlns:a16="http://schemas.microsoft.com/office/drawing/2014/main" id="{8961915F-A800-466E-8AC2-7C9EDC802EFE}"/>
                </a:ext>
              </a:extLst>
            </p:cNvPr>
            <p:cNvSpPr/>
            <p:nvPr/>
          </p:nvSpPr>
          <p:spPr>
            <a:xfrm>
              <a:off x="553588" y="3846453"/>
              <a:ext cx="50256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8" name="Rechteck 157">
              <a:extLst>
                <a:ext uri="{FF2B5EF4-FFF2-40B4-BE49-F238E27FC236}">
                  <a16:creationId xmlns:a16="http://schemas.microsoft.com/office/drawing/2014/main" id="{B30D4963-53F2-47F2-80ED-973939E22DA2}"/>
                </a:ext>
              </a:extLst>
            </p:cNvPr>
            <p:cNvSpPr/>
            <p:nvPr/>
          </p:nvSpPr>
          <p:spPr>
            <a:xfrm>
              <a:off x="553588" y="3887031"/>
              <a:ext cx="50256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9" name="Rechteck 158">
              <a:extLst>
                <a:ext uri="{FF2B5EF4-FFF2-40B4-BE49-F238E27FC236}">
                  <a16:creationId xmlns:a16="http://schemas.microsoft.com/office/drawing/2014/main" id="{FFF47053-0F40-421F-B5FC-D457AC23C329}"/>
                </a:ext>
              </a:extLst>
            </p:cNvPr>
            <p:cNvSpPr/>
            <p:nvPr/>
          </p:nvSpPr>
          <p:spPr>
            <a:xfrm>
              <a:off x="553588" y="3927019"/>
              <a:ext cx="50364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0" name="Rechteck 159">
              <a:extLst>
                <a:ext uri="{FF2B5EF4-FFF2-40B4-BE49-F238E27FC236}">
                  <a16:creationId xmlns:a16="http://schemas.microsoft.com/office/drawing/2014/main" id="{BF7FC045-4985-4CC9-88C1-7D4518DE43B2}"/>
                </a:ext>
              </a:extLst>
            </p:cNvPr>
            <p:cNvSpPr/>
            <p:nvPr/>
          </p:nvSpPr>
          <p:spPr>
            <a:xfrm>
              <a:off x="553588" y="3967624"/>
              <a:ext cx="50364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1" name="Rechteck 160">
              <a:extLst>
                <a:ext uri="{FF2B5EF4-FFF2-40B4-BE49-F238E27FC236}">
                  <a16:creationId xmlns:a16="http://schemas.microsoft.com/office/drawing/2014/main" id="{FFAD8251-7025-4CE1-837A-DF41AC52B934}"/>
                </a:ext>
              </a:extLst>
            </p:cNvPr>
            <p:cNvSpPr/>
            <p:nvPr/>
          </p:nvSpPr>
          <p:spPr>
            <a:xfrm>
              <a:off x="553588" y="4007211"/>
              <a:ext cx="50400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2" name="Rechteck 161">
              <a:extLst>
                <a:ext uri="{FF2B5EF4-FFF2-40B4-BE49-F238E27FC236}">
                  <a16:creationId xmlns:a16="http://schemas.microsoft.com/office/drawing/2014/main" id="{C3252F0D-A756-42C7-87B2-EBD8A97690C2}"/>
                </a:ext>
              </a:extLst>
            </p:cNvPr>
            <p:cNvSpPr/>
            <p:nvPr/>
          </p:nvSpPr>
          <p:spPr>
            <a:xfrm>
              <a:off x="553588" y="4047485"/>
              <a:ext cx="50508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3" name="Rechteck 162">
              <a:extLst>
                <a:ext uri="{FF2B5EF4-FFF2-40B4-BE49-F238E27FC236}">
                  <a16:creationId xmlns:a16="http://schemas.microsoft.com/office/drawing/2014/main" id="{15683867-D2ED-4951-BD6B-029055C39C0E}"/>
                </a:ext>
              </a:extLst>
            </p:cNvPr>
            <p:cNvSpPr/>
            <p:nvPr/>
          </p:nvSpPr>
          <p:spPr>
            <a:xfrm>
              <a:off x="553588" y="4085235"/>
              <a:ext cx="50580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4" name="Rechteck 163">
              <a:extLst>
                <a:ext uri="{FF2B5EF4-FFF2-40B4-BE49-F238E27FC236}">
                  <a16:creationId xmlns:a16="http://schemas.microsoft.com/office/drawing/2014/main" id="{8F543242-B4D1-4B71-8348-B1386845B879}"/>
                </a:ext>
              </a:extLst>
            </p:cNvPr>
            <p:cNvSpPr/>
            <p:nvPr/>
          </p:nvSpPr>
          <p:spPr>
            <a:xfrm>
              <a:off x="553588" y="4124518"/>
              <a:ext cx="50940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5" name="Rechteck 164">
              <a:extLst>
                <a:ext uri="{FF2B5EF4-FFF2-40B4-BE49-F238E27FC236}">
                  <a16:creationId xmlns:a16="http://schemas.microsoft.com/office/drawing/2014/main" id="{5080C374-BE45-4555-85E3-51C23814C909}"/>
                </a:ext>
              </a:extLst>
            </p:cNvPr>
            <p:cNvSpPr/>
            <p:nvPr/>
          </p:nvSpPr>
          <p:spPr>
            <a:xfrm>
              <a:off x="551681" y="4165332"/>
              <a:ext cx="51192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6" name="Rechteck 165">
              <a:extLst>
                <a:ext uri="{FF2B5EF4-FFF2-40B4-BE49-F238E27FC236}">
                  <a16:creationId xmlns:a16="http://schemas.microsoft.com/office/drawing/2014/main" id="{F4DF775B-0964-405D-97E2-B8B913446589}"/>
                </a:ext>
              </a:extLst>
            </p:cNvPr>
            <p:cNvSpPr/>
            <p:nvPr/>
          </p:nvSpPr>
          <p:spPr>
            <a:xfrm>
              <a:off x="551681" y="4205155"/>
              <a:ext cx="51192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7" name="Rechteck 166">
              <a:extLst>
                <a:ext uri="{FF2B5EF4-FFF2-40B4-BE49-F238E27FC236}">
                  <a16:creationId xmlns:a16="http://schemas.microsoft.com/office/drawing/2014/main" id="{92635E1C-98F9-459B-B5CD-69077C94DCAF}"/>
                </a:ext>
              </a:extLst>
            </p:cNvPr>
            <p:cNvSpPr/>
            <p:nvPr/>
          </p:nvSpPr>
          <p:spPr>
            <a:xfrm>
              <a:off x="553014" y="4245531"/>
              <a:ext cx="51480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8" name="Rechteck 167">
              <a:extLst>
                <a:ext uri="{FF2B5EF4-FFF2-40B4-BE49-F238E27FC236}">
                  <a16:creationId xmlns:a16="http://schemas.microsoft.com/office/drawing/2014/main" id="{1A241C4B-62F3-4F55-A6E6-E39BCCCCA2E7}"/>
                </a:ext>
              </a:extLst>
            </p:cNvPr>
            <p:cNvSpPr/>
            <p:nvPr/>
          </p:nvSpPr>
          <p:spPr>
            <a:xfrm>
              <a:off x="553588" y="4285678"/>
              <a:ext cx="5148000" cy="28800"/>
            </a:xfrm>
            <a:prstGeom prst="rect">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170" name="Rechteck 169">
            <a:extLst>
              <a:ext uri="{FF2B5EF4-FFF2-40B4-BE49-F238E27FC236}">
                <a16:creationId xmlns:a16="http://schemas.microsoft.com/office/drawing/2014/main" id="{E7B0D3B3-3503-409B-AE23-217B051DC32E}"/>
              </a:ext>
            </a:extLst>
          </p:cNvPr>
          <p:cNvSpPr/>
          <p:nvPr/>
        </p:nvSpPr>
        <p:spPr>
          <a:xfrm>
            <a:off x="582236" y="4830034"/>
            <a:ext cx="82364" cy="823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1" name="Rechteck 170">
            <a:extLst>
              <a:ext uri="{FF2B5EF4-FFF2-40B4-BE49-F238E27FC236}">
                <a16:creationId xmlns:a16="http://schemas.microsoft.com/office/drawing/2014/main" id="{8F5C96A7-669F-47F0-8CED-095109EED153}"/>
              </a:ext>
            </a:extLst>
          </p:cNvPr>
          <p:cNvSpPr/>
          <p:nvPr/>
        </p:nvSpPr>
        <p:spPr>
          <a:xfrm>
            <a:off x="4291574" y="4830034"/>
            <a:ext cx="82364" cy="8236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2" name="Gleichschenkliges Dreieck 171">
            <a:extLst>
              <a:ext uri="{FF2B5EF4-FFF2-40B4-BE49-F238E27FC236}">
                <a16:creationId xmlns:a16="http://schemas.microsoft.com/office/drawing/2014/main" id="{9E0E195D-5366-4E39-BF6E-DBD0EDE68D6D}"/>
              </a:ext>
            </a:extLst>
          </p:cNvPr>
          <p:cNvSpPr/>
          <p:nvPr/>
        </p:nvSpPr>
        <p:spPr>
          <a:xfrm flipH="1">
            <a:off x="3121859" y="4825647"/>
            <a:ext cx="105720" cy="91138"/>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3" name="Ellipse 172">
            <a:extLst>
              <a:ext uri="{FF2B5EF4-FFF2-40B4-BE49-F238E27FC236}">
                <a16:creationId xmlns:a16="http://schemas.microsoft.com/office/drawing/2014/main" id="{4DD603FD-630B-4CC3-944E-A46F69460005}"/>
              </a:ext>
            </a:extLst>
          </p:cNvPr>
          <p:cNvSpPr/>
          <p:nvPr/>
        </p:nvSpPr>
        <p:spPr>
          <a:xfrm>
            <a:off x="1905047" y="4826828"/>
            <a:ext cx="88776" cy="88776"/>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4" name="Gleichschenkliges Dreieck 173">
            <a:extLst>
              <a:ext uri="{FF2B5EF4-FFF2-40B4-BE49-F238E27FC236}">
                <a16:creationId xmlns:a16="http://schemas.microsoft.com/office/drawing/2014/main" id="{5ED8E949-55E5-445E-BB15-1A2761148D6C}"/>
              </a:ext>
            </a:extLst>
          </p:cNvPr>
          <p:cNvSpPr/>
          <p:nvPr/>
        </p:nvSpPr>
        <p:spPr>
          <a:xfrm flipH="1">
            <a:off x="854436" y="1827499"/>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5" name="Gleichschenkliges Dreieck 174">
            <a:extLst>
              <a:ext uri="{FF2B5EF4-FFF2-40B4-BE49-F238E27FC236}">
                <a16:creationId xmlns:a16="http://schemas.microsoft.com/office/drawing/2014/main" id="{2B40C883-7CDE-45B5-8E1F-E3C788AEC70F}"/>
              </a:ext>
            </a:extLst>
          </p:cNvPr>
          <p:cNvSpPr/>
          <p:nvPr/>
        </p:nvSpPr>
        <p:spPr>
          <a:xfrm flipH="1">
            <a:off x="836436" y="2021044"/>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6" name="Gleichschenkliges Dreieck 175">
            <a:extLst>
              <a:ext uri="{FF2B5EF4-FFF2-40B4-BE49-F238E27FC236}">
                <a16:creationId xmlns:a16="http://schemas.microsoft.com/office/drawing/2014/main" id="{D29EBE54-ED72-483E-8402-A75D3037B5D4}"/>
              </a:ext>
            </a:extLst>
          </p:cNvPr>
          <p:cNvSpPr/>
          <p:nvPr/>
        </p:nvSpPr>
        <p:spPr>
          <a:xfrm flipH="1">
            <a:off x="920386" y="2113585"/>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7" name="Gleichschenkliges Dreieck 176">
            <a:extLst>
              <a:ext uri="{FF2B5EF4-FFF2-40B4-BE49-F238E27FC236}">
                <a16:creationId xmlns:a16="http://schemas.microsoft.com/office/drawing/2014/main" id="{1A3AA4A7-0858-4A29-8E81-B6107D46A3DB}"/>
              </a:ext>
            </a:extLst>
          </p:cNvPr>
          <p:cNvSpPr/>
          <p:nvPr/>
        </p:nvSpPr>
        <p:spPr>
          <a:xfrm flipH="1">
            <a:off x="1363546" y="2018142"/>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8" name="Gleichschenkliges Dreieck 177">
            <a:extLst>
              <a:ext uri="{FF2B5EF4-FFF2-40B4-BE49-F238E27FC236}">
                <a16:creationId xmlns:a16="http://schemas.microsoft.com/office/drawing/2014/main" id="{EB00FF93-EF9A-4171-AC6A-67E24B78F4F6}"/>
              </a:ext>
            </a:extLst>
          </p:cNvPr>
          <p:cNvSpPr/>
          <p:nvPr/>
        </p:nvSpPr>
        <p:spPr>
          <a:xfrm flipH="1">
            <a:off x="1684936" y="2021081"/>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9" name="Gleichschenkliges Dreieck 178">
            <a:extLst>
              <a:ext uri="{FF2B5EF4-FFF2-40B4-BE49-F238E27FC236}">
                <a16:creationId xmlns:a16="http://schemas.microsoft.com/office/drawing/2014/main" id="{10AFFC4B-709C-4A0B-A315-23A424A9D54A}"/>
              </a:ext>
            </a:extLst>
          </p:cNvPr>
          <p:cNvSpPr/>
          <p:nvPr/>
        </p:nvSpPr>
        <p:spPr>
          <a:xfrm flipH="1">
            <a:off x="839255" y="2161554"/>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0" name="Gleichschenkliges Dreieck 179">
            <a:extLst>
              <a:ext uri="{FF2B5EF4-FFF2-40B4-BE49-F238E27FC236}">
                <a16:creationId xmlns:a16="http://schemas.microsoft.com/office/drawing/2014/main" id="{B134A32A-C09F-4EA5-A166-F53739B5BD2C}"/>
              </a:ext>
            </a:extLst>
          </p:cNvPr>
          <p:cNvSpPr/>
          <p:nvPr/>
        </p:nvSpPr>
        <p:spPr>
          <a:xfrm flipH="1">
            <a:off x="818436" y="2254001"/>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1" name="Gleichschenkliges Dreieck 180">
            <a:extLst>
              <a:ext uri="{FF2B5EF4-FFF2-40B4-BE49-F238E27FC236}">
                <a16:creationId xmlns:a16="http://schemas.microsoft.com/office/drawing/2014/main" id="{A2C825B6-5807-498A-9FEA-F6671FF2AB4A}"/>
              </a:ext>
            </a:extLst>
          </p:cNvPr>
          <p:cNvSpPr/>
          <p:nvPr/>
        </p:nvSpPr>
        <p:spPr>
          <a:xfrm flipH="1">
            <a:off x="1702936" y="2256848"/>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2" name="Gleichschenkliges Dreieck 181">
            <a:extLst>
              <a:ext uri="{FF2B5EF4-FFF2-40B4-BE49-F238E27FC236}">
                <a16:creationId xmlns:a16="http://schemas.microsoft.com/office/drawing/2014/main" id="{22F7875A-BD20-460F-8D53-FA0208E0F902}"/>
              </a:ext>
            </a:extLst>
          </p:cNvPr>
          <p:cNvSpPr/>
          <p:nvPr/>
        </p:nvSpPr>
        <p:spPr>
          <a:xfrm flipH="1">
            <a:off x="861633" y="2685767"/>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3" name="Gleichschenkliges Dreieck 182">
            <a:extLst>
              <a:ext uri="{FF2B5EF4-FFF2-40B4-BE49-F238E27FC236}">
                <a16:creationId xmlns:a16="http://schemas.microsoft.com/office/drawing/2014/main" id="{727DA891-415A-4E12-88B4-2EC3ACF58524}"/>
              </a:ext>
            </a:extLst>
          </p:cNvPr>
          <p:cNvSpPr/>
          <p:nvPr/>
        </p:nvSpPr>
        <p:spPr>
          <a:xfrm flipH="1">
            <a:off x="1094855" y="2928456"/>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4" name="Gleichschenkliges Dreieck 183">
            <a:extLst>
              <a:ext uri="{FF2B5EF4-FFF2-40B4-BE49-F238E27FC236}">
                <a16:creationId xmlns:a16="http://schemas.microsoft.com/office/drawing/2014/main" id="{B660239E-87E2-424F-907B-95405451306D}"/>
              </a:ext>
            </a:extLst>
          </p:cNvPr>
          <p:cNvSpPr/>
          <p:nvPr/>
        </p:nvSpPr>
        <p:spPr>
          <a:xfrm flipH="1">
            <a:off x="831647" y="3106299"/>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5" name="Gleichschenkliges Dreieck 184">
            <a:extLst>
              <a:ext uri="{FF2B5EF4-FFF2-40B4-BE49-F238E27FC236}">
                <a16:creationId xmlns:a16="http://schemas.microsoft.com/office/drawing/2014/main" id="{C5EC16D5-F862-449B-B330-5DDEF6534AF2}"/>
              </a:ext>
            </a:extLst>
          </p:cNvPr>
          <p:cNvSpPr/>
          <p:nvPr/>
        </p:nvSpPr>
        <p:spPr>
          <a:xfrm flipH="1">
            <a:off x="1317361" y="3110853"/>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6" name="Gleichschenkliges Dreieck 185">
            <a:extLst>
              <a:ext uri="{FF2B5EF4-FFF2-40B4-BE49-F238E27FC236}">
                <a16:creationId xmlns:a16="http://schemas.microsoft.com/office/drawing/2014/main" id="{9B501ED4-0E0F-44D0-BC00-798F33C9C8E8}"/>
              </a:ext>
            </a:extLst>
          </p:cNvPr>
          <p:cNvSpPr/>
          <p:nvPr/>
        </p:nvSpPr>
        <p:spPr>
          <a:xfrm flipH="1">
            <a:off x="1691882" y="3108031"/>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7" name="Gleichschenkliges Dreieck 186">
            <a:extLst>
              <a:ext uri="{FF2B5EF4-FFF2-40B4-BE49-F238E27FC236}">
                <a16:creationId xmlns:a16="http://schemas.microsoft.com/office/drawing/2014/main" id="{5949DE73-E86E-4243-A822-A9B0C7FD5B29}"/>
              </a:ext>
            </a:extLst>
          </p:cNvPr>
          <p:cNvSpPr/>
          <p:nvPr/>
        </p:nvSpPr>
        <p:spPr>
          <a:xfrm flipH="1">
            <a:off x="895194" y="3308977"/>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8" name="Gleichschenkliges Dreieck 187">
            <a:extLst>
              <a:ext uri="{FF2B5EF4-FFF2-40B4-BE49-F238E27FC236}">
                <a16:creationId xmlns:a16="http://schemas.microsoft.com/office/drawing/2014/main" id="{6A138097-1C63-408F-BB17-30B1D4515691}"/>
              </a:ext>
            </a:extLst>
          </p:cNvPr>
          <p:cNvSpPr/>
          <p:nvPr/>
        </p:nvSpPr>
        <p:spPr>
          <a:xfrm flipH="1">
            <a:off x="1072519" y="3309103"/>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9" name="Gleichschenkliges Dreieck 188">
            <a:extLst>
              <a:ext uri="{FF2B5EF4-FFF2-40B4-BE49-F238E27FC236}">
                <a16:creationId xmlns:a16="http://schemas.microsoft.com/office/drawing/2014/main" id="{4244D494-A6D7-4553-AF84-068151D5746D}"/>
              </a:ext>
            </a:extLst>
          </p:cNvPr>
          <p:cNvSpPr/>
          <p:nvPr/>
        </p:nvSpPr>
        <p:spPr>
          <a:xfrm flipH="1">
            <a:off x="1156341" y="3390095"/>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0" name="Gleichschenkliges Dreieck 189">
            <a:extLst>
              <a:ext uri="{FF2B5EF4-FFF2-40B4-BE49-F238E27FC236}">
                <a16:creationId xmlns:a16="http://schemas.microsoft.com/office/drawing/2014/main" id="{AD213AC3-194D-437F-8061-2A3B58D56941}"/>
              </a:ext>
            </a:extLst>
          </p:cNvPr>
          <p:cNvSpPr/>
          <p:nvPr/>
        </p:nvSpPr>
        <p:spPr>
          <a:xfrm flipH="1">
            <a:off x="1361095" y="3387556"/>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1" name="Gleichschenkliges Dreieck 190">
            <a:extLst>
              <a:ext uri="{FF2B5EF4-FFF2-40B4-BE49-F238E27FC236}">
                <a16:creationId xmlns:a16="http://schemas.microsoft.com/office/drawing/2014/main" id="{9E928AA8-BF33-41FB-84A6-85DCAF620BAF}"/>
              </a:ext>
            </a:extLst>
          </p:cNvPr>
          <p:cNvSpPr/>
          <p:nvPr/>
        </p:nvSpPr>
        <p:spPr>
          <a:xfrm flipH="1">
            <a:off x="859179" y="3466850"/>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2" name="Gleichschenkliges Dreieck 191">
            <a:extLst>
              <a:ext uri="{FF2B5EF4-FFF2-40B4-BE49-F238E27FC236}">
                <a16:creationId xmlns:a16="http://schemas.microsoft.com/office/drawing/2014/main" id="{7292DCA3-7129-4497-BE19-26C488F39D65}"/>
              </a:ext>
            </a:extLst>
          </p:cNvPr>
          <p:cNvSpPr/>
          <p:nvPr/>
        </p:nvSpPr>
        <p:spPr>
          <a:xfrm flipH="1">
            <a:off x="850879" y="3709287"/>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3" name="Gleichschenkliges Dreieck 192">
            <a:extLst>
              <a:ext uri="{FF2B5EF4-FFF2-40B4-BE49-F238E27FC236}">
                <a16:creationId xmlns:a16="http://schemas.microsoft.com/office/drawing/2014/main" id="{197EE215-7BBF-4957-959B-5F822B6328BE}"/>
              </a:ext>
            </a:extLst>
          </p:cNvPr>
          <p:cNvSpPr/>
          <p:nvPr/>
        </p:nvSpPr>
        <p:spPr>
          <a:xfrm flipH="1">
            <a:off x="836436" y="3869942"/>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4" name="Gleichschenkliges Dreieck 193">
            <a:extLst>
              <a:ext uri="{FF2B5EF4-FFF2-40B4-BE49-F238E27FC236}">
                <a16:creationId xmlns:a16="http://schemas.microsoft.com/office/drawing/2014/main" id="{8643CCEB-88BA-4E88-9D30-D8E899B3D382}"/>
              </a:ext>
            </a:extLst>
          </p:cNvPr>
          <p:cNvSpPr/>
          <p:nvPr/>
        </p:nvSpPr>
        <p:spPr>
          <a:xfrm flipH="1">
            <a:off x="839255" y="4111241"/>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5" name="Gleichschenkliges Dreieck 194">
            <a:extLst>
              <a:ext uri="{FF2B5EF4-FFF2-40B4-BE49-F238E27FC236}">
                <a16:creationId xmlns:a16="http://schemas.microsoft.com/office/drawing/2014/main" id="{98592972-EA9A-43DE-90B2-B64F9BB39779}"/>
              </a:ext>
            </a:extLst>
          </p:cNvPr>
          <p:cNvSpPr/>
          <p:nvPr/>
        </p:nvSpPr>
        <p:spPr>
          <a:xfrm flipH="1">
            <a:off x="835530" y="4152055"/>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6" name="Gleichschenkliges Dreieck 195">
            <a:extLst>
              <a:ext uri="{FF2B5EF4-FFF2-40B4-BE49-F238E27FC236}">
                <a16:creationId xmlns:a16="http://schemas.microsoft.com/office/drawing/2014/main" id="{A8447AEA-6397-48EB-AE45-A596CE0E6F64}"/>
              </a:ext>
            </a:extLst>
          </p:cNvPr>
          <p:cNvSpPr/>
          <p:nvPr/>
        </p:nvSpPr>
        <p:spPr>
          <a:xfrm flipH="1">
            <a:off x="831187" y="4190193"/>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7" name="Gleichschenkliges Dreieck 196">
            <a:extLst>
              <a:ext uri="{FF2B5EF4-FFF2-40B4-BE49-F238E27FC236}">
                <a16:creationId xmlns:a16="http://schemas.microsoft.com/office/drawing/2014/main" id="{3FF027E4-3A8D-4961-AEF7-78B82110BBB9}"/>
              </a:ext>
            </a:extLst>
          </p:cNvPr>
          <p:cNvSpPr/>
          <p:nvPr/>
        </p:nvSpPr>
        <p:spPr>
          <a:xfrm flipH="1">
            <a:off x="2166811" y="3390812"/>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8" name="Gleichschenkliges Dreieck 197">
            <a:extLst>
              <a:ext uri="{FF2B5EF4-FFF2-40B4-BE49-F238E27FC236}">
                <a16:creationId xmlns:a16="http://schemas.microsoft.com/office/drawing/2014/main" id="{DA6A34CC-91FD-412E-91B7-0B1564099A9B}"/>
              </a:ext>
            </a:extLst>
          </p:cNvPr>
          <p:cNvSpPr/>
          <p:nvPr/>
        </p:nvSpPr>
        <p:spPr>
          <a:xfrm flipH="1">
            <a:off x="1742132" y="4190913"/>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9" name="Gleichschenkliges Dreieck 198">
            <a:extLst>
              <a:ext uri="{FF2B5EF4-FFF2-40B4-BE49-F238E27FC236}">
                <a16:creationId xmlns:a16="http://schemas.microsoft.com/office/drawing/2014/main" id="{604A41ED-99B6-468A-86AC-24ACA40DCB2A}"/>
              </a:ext>
            </a:extLst>
          </p:cNvPr>
          <p:cNvSpPr/>
          <p:nvPr/>
        </p:nvSpPr>
        <p:spPr>
          <a:xfrm flipH="1">
            <a:off x="2094942" y="3991958"/>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0" name="Gleichschenkliges Dreieck 199">
            <a:extLst>
              <a:ext uri="{FF2B5EF4-FFF2-40B4-BE49-F238E27FC236}">
                <a16:creationId xmlns:a16="http://schemas.microsoft.com/office/drawing/2014/main" id="{9F5FB1F2-EBB8-4A67-B2C4-1D0B3C5CE346}"/>
              </a:ext>
            </a:extLst>
          </p:cNvPr>
          <p:cNvSpPr/>
          <p:nvPr/>
        </p:nvSpPr>
        <p:spPr>
          <a:xfrm flipH="1">
            <a:off x="2584017" y="4192574"/>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1" name="Gleichschenkliges Dreieck 200">
            <a:extLst>
              <a:ext uri="{FF2B5EF4-FFF2-40B4-BE49-F238E27FC236}">
                <a16:creationId xmlns:a16="http://schemas.microsoft.com/office/drawing/2014/main" id="{01CE8518-8D8B-4DF9-A442-336A8766FA94}"/>
              </a:ext>
            </a:extLst>
          </p:cNvPr>
          <p:cNvSpPr/>
          <p:nvPr/>
        </p:nvSpPr>
        <p:spPr>
          <a:xfrm flipH="1">
            <a:off x="3074726" y="4190913"/>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2" name="Gleichschenkliges Dreieck 201">
            <a:extLst>
              <a:ext uri="{FF2B5EF4-FFF2-40B4-BE49-F238E27FC236}">
                <a16:creationId xmlns:a16="http://schemas.microsoft.com/office/drawing/2014/main" id="{54B8BF1A-9F13-415F-86F0-F430176FF6ED}"/>
              </a:ext>
            </a:extLst>
          </p:cNvPr>
          <p:cNvSpPr/>
          <p:nvPr/>
        </p:nvSpPr>
        <p:spPr>
          <a:xfrm flipH="1">
            <a:off x="3575253" y="4194043"/>
            <a:ext cx="36000" cy="36000"/>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3" name="Rechteck 202">
            <a:extLst>
              <a:ext uri="{FF2B5EF4-FFF2-40B4-BE49-F238E27FC236}">
                <a16:creationId xmlns:a16="http://schemas.microsoft.com/office/drawing/2014/main" id="{FA3050C2-ADAC-47F4-8127-24B0462F9D52}"/>
              </a:ext>
            </a:extLst>
          </p:cNvPr>
          <p:cNvSpPr/>
          <p:nvPr/>
        </p:nvSpPr>
        <p:spPr>
          <a:xfrm>
            <a:off x="1070713" y="216096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4" name="Rechteck 203">
            <a:extLst>
              <a:ext uri="{FF2B5EF4-FFF2-40B4-BE49-F238E27FC236}">
                <a16:creationId xmlns:a16="http://schemas.microsoft.com/office/drawing/2014/main" id="{3B495960-2536-4C79-A732-5DD707E435D4}"/>
              </a:ext>
            </a:extLst>
          </p:cNvPr>
          <p:cNvSpPr/>
          <p:nvPr/>
        </p:nvSpPr>
        <p:spPr>
          <a:xfrm>
            <a:off x="1338634" y="2164075"/>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5" name="Rechteck 204">
            <a:extLst>
              <a:ext uri="{FF2B5EF4-FFF2-40B4-BE49-F238E27FC236}">
                <a16:creationId xmlns:a16="http://schemas.microsoft.com/office/drawing/2014/main" id="{CB960F14-E35D-44A6-90B8-A79BE5B0C178}"/>
              </a:ext>
            </a:extLst>
          </p:cNvPr>
          <p:cNvSpPr/>
          <p:nvPr/>
        </p:nvSpPr>
        <p:spPr>
          <a:xfrm>
            <a:off x="2087505" y="216287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6" name="Rechteck 205">
            <a:extLst>
              <a:ext uri="{FF2B5EF4-FFF2-40B4-BE49-F238E27FC236}">
                <a16:creationId xmlns:a16="http://schemas.microsoft.com/office/drawing/2014/main" id="{220E2A26-4A52-4032-9CE8-E1B611495958}"/>
              </a:ext>
            </a:extLst>
          </p:cNvPr>
          <p:cNvSpPr/>
          <p:nvPr/>
        </p:nvSpPr>
        <p:spPr>
          <a:xfrm>
            <a:off x="2585764" y="216070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7" name="Rechteck 206">
            <a:extLst>
              <a:ext uri="{FF2B5EF4-FFF2-40B4-BE49-F238E27FC236}">
                <a16:creationId xmlns:a16="http://schemas.microsoft.com/office/drawing/2014/main" id="{6893DED6-2389-4CCE-8B68-0F928194B4CB}"/>
              </a:ext>
            </a:extLst>
          </p:cNvPr>
          <p:cNvSpPr/>
          <p:nvPr/>
        </p:nvSpPr>
        <p:spPr>
          <a:xfrm>
            <a:off x="1074900" y="230408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8" name="Rechteck 207">
            <a:extLst>
              <a:ext uri="{FF2B5EF4-FFF2-40B4-BE49-F238E27FC236}">
                <a16:creationId xmlns:a16="http://schemas.microsoft.com/office/drawing/2014/main" id="{69248140-89A2-4DF8-A975-FD7876F4EDED}"/>
              </a:ext>
            </a:extLst>
          </p:cNvPr>
          <p:cNvSpPr/>
          <p:nvPr/>
        </p:nvSpPr>
        <p:spPr>
          <a:xfrm>
            <a:off x="1343095" y="230198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9" name="Rechteck 208">
            <a:extLst>
              <a:ext uri="{FF2B5EF4-FFF2-40B4-BE49-F238E27FC236}">
                <a16:creationId xmlns:a16="http://schemas.microsoft.com/office/drawing/2014/main" id="{7E4E61E1-B527-4ABC-BEBD-E3477EC6E039}"/>
              </a:ext>
            </a:extLst>
          </p:cNvPr>
          <p:cNvSpPr/>
          <p:nvPr/>
        </p:nvSpPr>
        <p:spPr>
          <a:xfrm>
            <a:off x="1709882" y="230202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0" name="Rechteck 209">
            <a:extLst>
              <a:ext uri="{FF2B5EF4-FFF2-40B4-BE49-F238E27FC236}">
                <a16:creationId xmlns:a16="http://schemas.microsoft.com/office/drawing/2014/main" id="{D151DFB6-3024-4F15-87CA-4876E932E8EB}"/>
              </a:ext>
            </a:extLst>
          </p:cNvPr>
          <p:cNvSpPr/>
          <p:nvPr/>
        </p:nvSpPr>
        <p:spPr>
          <a:xfrm>
            <a:off x="2087505" y="230218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1" name="Rechteck 210">
            <a:extLst>
              <a:ext uri="{FF2B5EF4-FFF2-40B4-BE49-F238E27FC236}">
                <a16:creationId xmlns:a16="http://schemas.microsoft.com/office/drawing/2014/main" id="{77B37512-3073-467A-A345-454E693B47C9}"/>
              </a:ext>
            </a:extLst>
          </p:cNvPr>
          <p:cNvSpPr/>
          <p:nvPr/>
        </p:nvSpPr>
        <p:spPr>
          <a:xfrm>
            <a:off x="2581001" y="2303087"/>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2" name="Rechteck 211">
            <a:extLst>
              <a:ext uri="{FF2B5EF4-FFF2-40B4-BE49-F238E27FC236}">
                <a16:creationId xmlns:a16="http://schemas.microsoft.com/office/drawing/2014/main" id="{27D38D4B-D6A1-44A1-9716-BAADF5EF3269}"/>
              </a:ext>
            </a:extLst>
          </p:cNvPr>
          <p:cNvSpPr/>
          <p:nvPr/>
        </p:nvSpPr>
        <p:spPr>
          <a:xfrm>
            <a:off x="3082110" y="230328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3" name="Rechteck 212">
            <a:extLst>
              <a:ext uri="{FF2B5EF4-FFF2-40B4-BE49-F238E27FC236}">
                <a16:creationId xmlns:a16="http://schemas.microsoft.com/office/drawing/2014/main" id="{20A7CE2F-1BBF-4796-A2E5-882F95140771}"/>
              </a:ext>
            </a:extLst>
          </p:cNvPr>
          <p:cNvSpPr/>
          <p:nvPr/>
        </p:nvSpPr>
        <p:spPr>
          <a:xfrm>
            <a:off x="1096713" y="254038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4" name="Rechteck 213">
            <a:extLst>
              <a:ext uri="{FF2B5EF4-FFF2-40B4-BE49-F238E27FC236}">
                <a16:creationId xmlns:a16="http://schemas.microsoft.com/office/drawing/2014/main" id="{7BE5FBC1-3153-445E-8441-A95559D1BF65}"/>
              </a:ext>
            </a:extLst>
          </p:cNvPr>
          <p:cNvSpPr/>
          <p:nvPr/>
        </p:nvSpPr>
        <p:spPr>
          <a:xfrm>
            <a:off x="1309024" y="254305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5" name="Rechteck 214">
            <a:extLst>
              <a:ext uri="{FF2B5EF4-FFF2-40B4-BE49-F238E27FC236}">
                <a16:creationId xmlns:a16="http://schemas.microsoft.com/office/drawing/2014/main" id="{2F247EE9-84BD-4F7E-9743-5C5F417CCA78}"/>
              </a:ext>
            </a:extLst>
          </p:cNvPr>
          <p:cNvSpPr/>
          <p:nvPr/>
        </p:nvSpPr>
        <p:spPr>
          <a:xfrm>
            <a:off x="1717076" y="254336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6" name="Rechteck 215">
            <a:extLst>
              <a:ext uri="{FF2B5EF4-FFF2-40B4-BE49-F238E27FC236}">
                <a16:creationId xmlns:a16="http://schemas.microsoft.com/office/drawing/2014/main" id="{3789AE26-9094-4AD3-B7E4-294BB2D086FF}"/>
              </a:ext>
            </a:extLst>
          </p:cNvPr>
          <p:cNvSpPr/>
          <p:nvPr/>
        </p:nvSpPr>
        <p:spPr>
          <a:xfrm>
            <a:off x="2097771" y="254133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7" name="Rechteck 216">
            <a:extLst>
              <a:ext uri="{FF2B5EF4-FFF2-40B4-BE49-F238E27FC236}">
                <a16:creationId xmlns:a16="http://schemas.microsoft.com/office/drawing/2014/main" id="{9463C015-541A-48A9-8BEF-550BC3FC95A0}"/>
              </a:ext>
            </a:extLst>
          </p:cNvPr>
          <p:cNvSpPr/>
          <p:nvPr/>
        </p:nvSpPr>
        <p:spPr>
          <a:xfrm>
            <a:off x="2590480" y="254288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8" name="Rechteck 217">
            <a:extLst>
              <a:ext uri="{FF2B5EF4-FFF2-40B4-BE49-F238E27FC236}">
                <a16:creationId xmlns:a16="http://schemas.microsoft.com/office/drawing/2014/main" id="{E766E666-C440-48B3-9A53-64F6B40CAD48}"/>
              </a:ext>
            </a:extLst>
          </p:cNvPr>
          <p:cNvSpPr/>
          <p:nvPr/>
        </p:nvSpPr>
        <p:spPr>
          <a:xfrm>
            <a:off x="3064110" y="254133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9" name="Rechteck 218">
            <a:extLst>
              <a:ext uri="{FF2B5EF4-FFF2-40B4-BE49-F238E27FC236}">
                <a16:creationId xmlns:a16="http://schemas.microsoft.com/office/drawing/2014/main" id="{FD6F070B-CC73-4E25-9F96-39D06AD43B9A}"/>
              </a:ext>
            </a:extLst>
          </p:cNvPr>
          <p:cNvSpPr/>
          <p:nvPr/>
        </p:nvSpPr>
        <p:spPr>
          <a:xfrm>
            <a:off x="871530" y="259095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0" name="Rechteck 219">
            <a:extLst>
              <a:ext uri="{FF2B5EF4-FFF2-40B4-BE49-F238E27FC236}">
                <a16:creationId xmlns:a16="http://schemas.microsoft.com/office/drawing/2014/main" id="{68E3DE98-04A3-44BB-989B-947A420B3192}"/>
              </a:ext>
            </a:extLst>
          </p:cNvPr>
          <p:cNvSpPr/>
          <p:nvPr/>
        </p:nvSpPr>
        <p:spPr>
          <a:xfrm>
            <a:off x="1064772" y="259008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1" name="Rechteck 220">
            <a:extLst>
              <a:ext uri="{FF2B5EF4-FFF2-40B4-BE49-F238E27FC236}">
                <a16:creationId xmlns:a16="http://schemas.microsoft.com/office/drawing/2014/main" id="{95D4CA94-3D11-4C5B-8EBA-66EEF6E323F2}"/>
              </a:ext>
            </a:extLst>
          </p:cNvPr>
          <p:cNvSpPr/>
          <p:nvPr/>
        </p:nvSpPr>
        <p:spPr>
          <a:xfrm>
            <a:off x="1299756" y="2592333"/>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2" name="Rechteck 221">
            <a:extLst>
              <a:ext uri="{FF2B5EF4-FFF2-40B4-BE49-F238E27FC236}">
                <a16:creationId xmlns:a16="http://schemas.microsoft.com/office/drawing/2014/main" id="{58CF4BD2-807F-43AF-990A-C1C65966F64D}"/>
              </a:ext>
            </a:extLst>
          </p:cNvPr>
          <p:cNvSpPr/>
          <p:nvPr/>
        </p:nvSpPr>
        <p:spPr>
          <a:xfrm>
            <a:off x="1732096" y="2587087"/>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3" name="Rechteck 222">
            <a:extLst>
              <a:ext uri="{FF2B5EF4-FFF2-40B4-BE49-F238E27FC236}">
                <a16:creationId xmlns:a16="http://schemas.microsoft.com/office/drawing/2014/main" id="{6C61F07A-D2D2-493D-9B60-4C7D0C2E8DAF}"/>
              </a:ext>
            </a:extLst>
          </p:cNvPr>
          <p:cNvSpPr/>
          <p:nvPr/>
        </p:nvSpPr>
        <p:spPr>
          <a:xfrm>
            <a:off x="2061160" y="258944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4" name="Rechteck 223">
            <a:extLst>
              <a:ext uri="{FF2B5EF4-FFF2-40B4-BE49-F238E27FC236}">
                <a16:creationId xmlns:a16="http://schemas.microsoft.com/office/drawing/2014/main" id="{68B80353-F2B4-49E9-96E9-F1AED35566CB}"/>
              </a:ext>
            </a:extLst>
          </p:cNvPr>
          <p:cNvSpPr/>
          <p:nvPr/>
        </p:nvSpPr>
        <p:spPr>
          <a:xfrm>
            <a:off x="2559489" y="258944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5" name="Rechteck 224">
            <a:extLst>
              <a:ext uri="{FF2B5EF4-FFF2-40B4-BE49-F238E27FC236}">
                <a16:creationId xmlns:a16="http://schemas.microsoft.com/office/drawing/2014/main" id="{6D541CDD-6B16-4F92-9518-0F311E63ACDE}"/>
              </a:ext>
            </a:extLst>
          </p:cNvPr>
          <p:cNvSpPr/>
          <p:nvPr/>
        </p:nvSpPr>
        <p:spPr>
          <a:xfrm>
            <a:off x="3054779" y="258938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6" name="Rechteck 225">
            <a:extLst>
              <a:ext uri="{FF2B5EF4-FFF2-40B4-BE49-F238E27FC236}">
                <a16:creationId xmlns:a16="http://schemas.microsoft.com/office/drawing/2014/main" id="{6529888E-6F19-4972-AFE4-845C6413BA51}"/>
              </a:ext>
            </a:extLst>
          </p:cNvPr>
          <p:cNvSpPr/>
          <p:nvPr/>
        </p:nvSpPr>
        <p:spPr>
          <a:xfrm>
            <a:off x="3549924" y="258944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7" name="Rechteck 226">
            <a:extLst>
              <a:ext uri="{FF2B5EF4-FFF2-40B4-BE49-F238E27FC236}">
                <a16:creationId xmlns:a16="http://schemas.microsoft.com/office/drawing/2014/main" id="{17AC3E7E-E728-464F-BA0B-197E47800B84}"/>
              </a:ext>
            </a:extLst>
          </p:cNvPr>
          <p:cNvSpPr/>
          <p:nvPr/>
        </p:nvSpPr>
        <p:spPr>
          <a:xfrm>
            <a:off x="4428253" y="2587087"/>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8" name="Rechteck 227">
            <a:extLst>
              <a:ext uri="{FF2B5EF4-FFF2-40B4-BE49-F238E27FC236}">
                <a16:creationId xmlns:a16="http://schemas.microsoft.com/office/drawing/2014/main" id="{F9AC4558-C74B-41F1-B1EC-1EBB8F0DBD1C}"/>
              </a:ext>
            </a:extLst>
          </p:cNvPr>
          <p:cNvSpPr/>
          <p:nvPr/>
        </p:nvSpPr>
        <p:spPr>
          <a:xfrm>
            <a:off x="5106598" y="258944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9" name="Rechteck 228">
            <a:extLst>
              <a:ext uri="{FF2B5EF4-FFF2-40B4-BE49-F238E27FC236}">
                <a16:creationId xmlns:a16="http://schemas.microsoft.com/office/drawing/2014/main" id="{C25DD565-AE3C-4DBD-936F-C4B6833D44E6}"/>
              </a:ext>
            </a:extLst>
          </p:cNvPr>
          <p:cNvSpPr/>
          <p:nvPr/>
        </p:nvSpPr>
        <p:spPr>
          <a:xfrm>
            <a:off x="3567924" y="263733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0" name="Rechteck 229">
            <a:extLst>
              <a:ext uri="{FF2B5EF4-FFF2-40B4-BE49-F238E27FC236}">
                <a16:creationId xmlns:a16="http://schemas.microsoft.com/office/drawing/2014/main" id="{390D9083-4BAE-45DE-AA07-4371587DFC8B}"/>
              </a:ext>
            </a:extLst>
          </p:cNvPr>
          <p:cNvSpPr/>
          <p:nvPr/>
        </p:nvSpPr>
        <p:spPr>
          <a:xfrm>
            <a:off x="3544516" y="273057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1" name="Rechteck 230">
            <a:extLst>
              <a:ext uri="{FF2B5EF4-FFF2-40B4-BE49-F238E27FC236}">
                <a16:creationId xmlns:a16="http://schemas.microsoft.com/office/drawing/2014/main" id="{C5202D42-675C-458A-9B35-521757F26470}"/>
              </a:ext>
            </a:extLst>
          </p:cNvPr>
          <p:cNvSpPr/>
          <p:nvPr/>
        </p:nvSpPr>
        <p:spPr>
          <a:xfrm>
            <a:off x="832765" y="287587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2" name="Rechteck 231">
            <a:extLst>
              <a:ext uri="{FF2B5EF4-FFF2-40B4-BE49-F238E27FC236}">
                <a16:creationId xmlns:a16="http://schemas.microsoft.com/office/drawing/2014/main" id="{5D829C7A-644F-49B2-BDB8-2FD7E92EB03D}"/>
              </a:ext>
            </a:extLst>
          </p:cNvPr>
          <p:cNvSpPr/>
          <p:nvPr/>
        </p:nvSpPr>
        <p:spPr>
          <a:xfrm>
            <a:off x="1093559" y="287776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3" name="Rechteck 232">
            <a:extLst>
              <a:ext uri="{FF2B5EF4-FFF2-40B4-BE49-F238E27FC236}">
                <a16:creationId xmlns:a16="http://schemas.microsoft.com/office/drawing/2014/main" id="{769BFE0F-EE36-4BA1-8BCF-6608771F6F5A}"/>
              </a:ext>
            </a:extLst>
          </p:cNvPr>
          <p:cNvSpPr/>
          <p:nvPr/>
        </p:nvSpPr>
        <p:spPr>
          <a:xfrm>
            <a:off x="1330629" y="287736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4" name="Rechteck 233">
            <a:extLst>
              <a:ext uri="{FF2B5EF4-FFF2-40B4-BE49-F238E27FC236}">
                <a16:creationId xmlns:a16="http://schemas.microsoft.com/office/drawing/2014/main" id="{F996C69B-772C-4ECA-BCA7-648403BA6F12}"/>
              </a:ext>
            </a:extLst>
          </p:cNvPr>
          <p:cNvSpPr/>
          <p:nvPr/>
        </p:nvSpPr>
        <p:spPr>
          <a:xfrm>
            <a:off x="1709307" y="273206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5" name="Rechteck 234">
            <a:extLst>
              <a:ext uri="{FF2B5EF4-FFF2-40B4-BE49-F238E27FC236}">
                <a16:creationId xmlns:a16="http://schemas.microsoft.com/office/drawing/2014/main" id="{2A0F8E03-3C8D-4E1D-B785-88FCB5276A8A}"/>
              </a:ext>
            </a:extLst>
          </p:cNvPr>
          <p:cNvSpPr/>
          <p:nvPr/>
        </p:nvSpPr>
        <p:spPr>
          <a:xfrm>
            <a:off x="2087505" y="263429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6" name="Rechteck 235">
            <a:extLst>
              <a:ext uri="{FF2B5EF4-FFF2-40B4-BE49-F238E27FC236}">
                <a16:creationId xmlns:a16="http://schemas.microsoft.com/office/drawing/2014/main" id="{E07DBC42-ECB6-4134-826E-3059FEACA7D0}"/>
              </a:ext>
            </a:extLst>
          </p:cNvPr>
          <p:cNvSpPr/>
          <p:nvPr/>
        </p:nvSpPr>
        <p:spPr>
          <a:xfrm>
            <a:off x="2581001" y="263611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7" name="Rechteck 236">
            <a:extLst>
              <a:ext uri="{FF2B5EF4-FFF2-40B4-BE49-F238E27FC236}">
                <a16:creationId xmlns:a16="http://schemas.microsoft.com/office/drawing/2014/main" id="{398D18FB-A0A1-4F81-81B4-C6FEEC39C9C0}"/>
              </a:ext>
            </a:extLst>
          </p:cNvPr>
          <p:cNvSpPr/>
          <p:nvPr/>
        </p:nvSpPr>
        <p:spPr>
          <a:xfrm>
            <a:off x="3082110" y="263943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8" name="Rechteck 237">
            <a:extLst>
              <a:ext uri="{FF2B5EF4-FFF2-40B4-BE49-F238E27FC236}">
                <a16:creationId xmlns:a16="http://schemas.microsoft.com/office/drawing/2014/main" id="{E93BAA42-82A9-4B3E-AFD8-6D7C1EFEE0FA}"/>
              </a:ext>
            </a:extLst>
          </p:cNvPr>
          <p:cNvSpPr/>
          <p:nvPr/>
        </p:nvSpPr>
        <p:spPr>
          <a:xfrm>
            <a:off x="3108886" y="273217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9" name="Rechteck 238">
            <a:extLst>
              <a:ext uri="{FF2B5EF4-FFF2-40B4-BE49-F238E27FC236}">
                <a16:creationId xmlns:a16="http://schemas.microsoft.com/office/drawing/2014/main" id="{44C5DD0B-8058-4DAC-9681-0FEEC4F04BF6}"/>
              </a:ext>
            </a:extLst>
          </p:cNvPr>
          <p:cNvSpPr/>
          <p:nvPr/>
        </p:nvSpPr>
        <p:spPr>
          <a:xfrm>
            <a:off x="2545001" y="273266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0" name="Rechteck 239">
            <a:extLst>
              <a:ext uri="{FF2B5EF4-FFF2-40B4-BE49-F238E27FC236}">
                <a16:creationId xmlns:a16="http://schemas.microsoft.com/office/drawing/2014/main" id="{0D1F8ADF-7B64-4DE6-971C-75B0D24A8902}"/>
              </a:ext>
            </a:extLst>
          </p:cNvPr>
          <p:cNvSpPr/>
          <p:nvPr/>
        </p:nvSpPr>
        <p:spPr>
          <a:xfrm>
            <a:off x="2072239" y="273085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1" name="Rechteck 240">
            <a:extLst>
              <a:ext uri="{FF2B5EF4-FFF2-40B4-BE49-F238E27FC236}">
                <a16:creationId xmlns:a16="http://schemas.microsoft.com/office/drawing/2014/main" id="{F3BF4CBF-4D38-4711-A356-F1E12F938752}"/>
              </a:ext>
            </a:extLst>
          </p:cNvPr>
          <p:cNvSpPr/>
          <p:nvPr/>
        </p:nvSpPr>
        <p:spPr>
          <a:xfrm>
            <a:off x="1784928" y="287421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2" name="Rechteck 241">
            <a:extLst>
              <a:ext uri="{FF2B5EF4-FFF2-40B4-BE49-F238E27FC236}">
                <a16:creationId xmlns:a16="http://schemas.microsoft.com/office/drawing/2014/main" id="{630C92A6-E9C3-4E10-8E73-44689C38392F}"/>
              </a:ext>
            </a:extLst>
          </p:cNvPr>
          <p:cNvSpPr/>
          <p:nvPr/>
        </p:nvSpPr>
        <p:spPr>
          <a:xfrm>
            <a:off x="2115771" y="287421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3" name="Rechteck 242">
            <a:extLst>
              <a:ext uri="{FF2B5EF4-FFF2-40B4-BE49-F238E27FC236}">
                <a16:creationId xmlns:a16="http://schemas.microsoft.com/office/drawing/2014/main" id="{38BD5FDA-77E5-4693-96E7-5FB470A4F421}"/>
              </a:ext>
            </a:extLst>
          </p:cNvPr>
          <p:cNvSpPr/>
          <p:nvPr/>
        </p:nvSpPr>
        <p:spPr>
          <a:xfrm>
            <a:off x="2582659" y="287385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4" name="Rechteck 243">
            <a:extLst>
              <a:ext uri="{FF2B5EF4-FFF2-40B4-BE49-F238E27FC236}">
                <a16:creationId xmlns:a16="http://schemas.microsoft.com/office/drawing/2014/main" id="{2FEB65E8-AAE6-4548-83F5-880DB1809700}"/>
              </a:ext>
            </a:extLst>
          </p:cNvPr>
          <p:cNvSpPr/>
          <p:nvPr/>
        </p:nvSpPr>
        <p:spPr>
          <a:xfrm>
            <a:off x="3074726" y="287507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5" name="Rechteck 244">
            <a:extLst>
              <a:ext uri="{FF2B5EF4-FFF2-40B4-BE49-F238E27FC236}">
                <a16:creationId xmlns:a16="http://schemas.microsoft.com/office/drawing/2014/main" id="{8B210014-7104-46CA-A0B8-C7BB5CDDA3F1}"/>
              </a:ext>
            </a:extLst>
          </p:cNvPr>
          <p:cNvSpPr/>
          <p:nvPr/>
        </p:nvSpPr>
        <p:spPr>
          <a:xfrm>
            <a:off x="995027" y="301848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6" name="Rechteck 245">
            <a:extLst>
              <a:ext uri="{FF2B5EF4-FFF2-40B4-BE49-F238E27FC236}">
                <a16:creationId xmlns:a16="http://schemas.microsoft.com/office/drawing/2014/main" id="{49D31B52-E797-49D5-AE73-C6352920DA26}"/>
              </a:ext>
            </a:extLst>
          </p:cNvPr>
          <p:cNvSpPr/>
          <p:nvPr/>
        </p:nvSpPr>
        <p:spPr>
          <a:xfrm>
            <a:off x="1107149" y="301887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7" name="Rechteck 246">
            <a:extLst>
              <a:ext uri="{FF2B5EF4-FFF2-40B4-BE49-F238E27FC236}">
                <a16:creationId xmlns:a16="http://schemas.microsoft.com/office/drawing/2014/main" id="{9A6C6C6A-B7CD-4970-8B95-7F39E27DF909}"/>
              </a:ext>
            </a:extLst>
          </p:cNvPr>
          <p:cNvSpPr/>
          <p:nvPr/>
        </p:nvSpPr>
        <p:spPr>
          <a:xfrm>
            <a:off x="1352913" y="301930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8" name="Rechteck 247">
            <a:extLst>
              <a:ext uri="{FF2B5EF4-FFF2-40B4-BE49-F238E27FC236}">
                <a16:creationId xmlns:a16="http://schemas.microsoft.com/office/drawing/2014/main" id="{73F78579-2FDA-4A82-9109-A83DC7FEB820}"/>
              </a:ext>
            </a:extLst>
          </p:cNvPr>
          <p:cNvSpPr/>
          <p:nvPr/>
        </p:nvSpPr>
        <p:spPr>
          <a:xfrm>
            <a:off x="1059840" y="322543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9" name="Rechteck 248">
            <a:extLst>
              <a:ext uri="{FF2B5EF4-FFF2-40B4-BE49-F238E27FC236}">
                <a16:creationId xmlns:a16="http://schemas.microsoft.com/office/drawing/2014/main" id="{86B14483-D8E1-46C6-B93A-3E4E732996BA}"/>
              </a:ext>
            </a:extLst>
          </p:cNvPr>
          <p:cNvSpPr/>
          <p:nvPr/>
        </p:nvSpPr>
        <p:spPr>
          <a:xfrm>
            <a:off x="2105505" y="306555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0" name="Rechteck 249">
            <a:extLst>
              <a:ext uri="{FF2B5EF4-FFF2-40B4-BE49-F238E27FC236}">
                <a16:creationId xmlns:a16="http://schemas.microsoft.com/office/drawing/2014/main" id="{8951A534-2791-4753-8494-4F3469B97EDC}"/>
              </a:ext>
            </a:extLst>
          </p:cNvPr>
          <p:cNvSpPr/>
          <p:nvPr/>
        </p:nvSpPr>
        <p:spPr>
          <a:xfrm>
            <a:off x="2603577" y="3066055"/>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1" name="Rechteck 250">
            <a:extLst>
              <a:ext uri="{FF2B5EF4-FFF2-40B4-BE49-F238E27FC236}">
                <a16:creationId xmlns:a16="http://schemas.microsoft.com/office/drawing/2014/main" id="{9FCD4DB7-B555-4643-80BB-7E80855784C0}"/>
              </a:ext>
            </a:extLst>
          </p:cNvPr>
          <p:cNvSpPr/>
          <p:nvPr/>
        </p:nvSpPr>
        <p:spPr>
          <a:xfrm>
            <a:off x="2907320" y="3066555"/>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2" name="Rechteck 251">
            <a:extLst>
              <a:ext uri="{FF2B5EF4-FFF2-40B4-BE49-F238E27FC236}">
                <a16:creationId xmlns:a16="http://schemas.microsoft.com/office/drawing/2014/main" id="{2DFE16D8-6B69-430B-A403-5FB870E0C50E}"/>
              </a:ext>
            </a:extLst>
          </p:cNvPr>
          <p:cNvSpPr/>
          <p:nvPr/>
        </p:nvSpPr>
        <p:spPr>
          <a:xfrm>
            <a:off x="1308876" y="322589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3" name="Rechteck 252">
            <a:extLst>
              <a:ext uri="{FF2B5EF4-FFF2-40B4-BE49-F238E27FC236}">
                <a16:creationId xmlns:a16="http://schemas.microsoft.com/office/drawing/2014/main" id="{D4065D5A-F495-416A-B16B-B0079BA04F04}"/>
              </a:ext>
            </a:extLst>
          </p:cNvPr>
          <p:cNvSpPr/>
          <p:nvPr/>
        </p:nvSpPr>
        <p:spPr>
          <a:xfrm>
            <a:off x="1526940" y="326844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4" name="Rechteck 253">
            <a:extLst>
              <a:ext uri="{FF2B5EF4-FFF2-40B4-BE49-F238E27FC236}">
                <a16:creationId xmlns:a16="http://schemas.microsoft.com/office/drawing/2014/main" id="{EDAB96DA-E550-4D77-ABF3-C6C6FB4389AF}"/>
              </a:ext>
            </a:extLst>
          </p:cNvPr>
          <p:cNvSpPr/>
          <p:nvPr/>
        </p:nvSpPr>
        <p:spPr>
          <a:xfrm>
            <a:off x="1681076" y="322885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5" name="Rechteck 254">
            <a:extLst>
              <a:ext uri="{FF2B5EF4-FFF2-40B4-BE49-F238E27FC236}">
                <a16:creationId xmlns:a16="http://schemas.microsoft.com/office/drawing/2014/main" id="{3EFF2A65-3293-40C1-9E76-499B5E345991}"/>
              </a:ext>
            </a:extLst>
          </p:cNvPr>
          <p:cNvSpPr/>
          <p:nvPr/>
        </p:nvSpPr>
        <p:spPr>
          <a:xfrm>
            <a:off x="1747546" y="326844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6" name="Rechteck 255">
            <a:extLst>
              <a:ext uri="{FF2B5EF4-FFF2-40B4-BE49-F238E27FC236}">
                <a16:creationId xmlns:a16="http://schemas.microsoft.com/office/drawing/2014/main" id="{93D98ACA-00FB-4150-B519-F745F578FD49}"/>
              </a:ext>
            </a:extLst>
          </p:cNvPr>
          <p:cNvSpPr/>
          <p:nvPr/>
        </p:nvSpPr>
        <p:spPr>
          <a:xfrm>
            <a:off x="2054893" y="322485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7" name="Rechteck 256">
            <a:extLst>
              <a:ext uri="{FF2B5EF4-FFF2-40B4-BE49-F238E27FC236}">
                <a16:creationId xmlns:a16="http://schemas.microsoft.com/office/drawing/2014/main" id="{5F6E27AA-ACF9-43D5-97B2-AF6014BE20FA}"/>
              </a:ext>
            </a:extLst>
          </p:cNvPr>
          <p:cNvSpPr/>
          <p:nvPr/>
        </p:nvSpPr>
        <p:spPr>
          <a:xfrm>
            <a:off x="2065302" y="326952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8" name="Rechteck 257">
            <a:extLst>
              <a:ext uri="{FF2B5EF4-FFF2-40B4-BE49-F238E27FC236}">
                <a16:creationId xmlns:a16="http://schemas.microsoft.com/office/drawing/2014/main" id="{D0732C53-14D9-4EB3-9EB2-A42AA83D2790}"/>
              </a:ext>
            </a:extLst>
          </p:cNvPr>
          <p:cNvSpPr/>
          <p:nvPr/>
        </p:nvSpPr>
        <p:spPr>
          <a:xfrm>
            <a:off x="2553417" y="322668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9" name="Rechteck 258">
            <a:extLst>
              <a:ext uri="{FF2B5EF4-FFF2-40B4-BE49-F238E27FC236}">
                <a16:creationId xmlns:a16="http://schemas.microsoft.com/office/drawing/2014/main" id="{58467E67-BCF2-4D78-832A-059B01A09BBE}"/>
              </a:ext>
            </a:extLst>
          </p:cNvPr>
          <p:cNvSpPr/>
          <p:nvPr/>
        </p:nvSpPr>
        <p:spPr>
          <a:xfrm>
            <a:off x="2590480" y="326872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0" name="Rechteck 259">
            <a:extLst>
              <a:ext uri="{FF2B5EF4-FFF2-40B4-BE49-F238E27FC236}">
                <a16:creationId xmlns:a16="http://schemas.microsoft.com/office/drawing/2014/main" id="{94511C26-3606-416B-9236-9C23AEC44894}"/>
              </a:ext>
            </a:extLst>
          </p:cNvPr>
          <p:cNvSpPr/>
          <p:nvPr/>
        </p:nvSpPr>
        <p:spPr>
          <a:xfrm>
            <a:off x="3121486" y="326872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1" name="Rechteck 260">
            <a:extLst>
              <a:ext uri="{FF2B5EF4-FFF2-40B4-BE49-F238E27FC236}">
                <a16:creationId xmlns:a16="http://schemas.microsoft.com/office/drawing/2014/main" id="{06C01947-F6A3-4629-966C-53C433226E15}"/>
              </a:ext>
            </a:extLst>
          </p:cNvPr>
          <p:cNvSpPr/>
          <p:nvPr/>
        </p:nvSpPr>
        <p:spPr>
          <a:xfrm>
            <a:off x="1121266" y="326431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2" name="Rechteck 261">
            <a:extLst>
              <a:ext uri="{FF2B5EF4-FFF2-40B4-BE49-F238E27FC236}">
                <a16:creationId xmlns:a16="http://schemas.microsoft.com/office/drawing/2014/main" id="{552B2EA0-CA8C-4E76-84C1-F7124AA36746}"/>
              </a:ext>
            </a:extLst>
          </p:cNvPr>
          <p:cNvSpPr/>
          <p:nvPr/>
        </p:nvSpPr>
        <p:spPr>
          <a:xfrm>
            <a:off x="1107149" y="350683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3" name="Rechteck 262">
            <a:extLst>
              <a:ext uri="{FF2B5EF4-FFF2-40B4-BE49-F238E27FC236}">
                <a16:creationId xmlns:a16="http://schemas.microsoft.com/office/drawing/2014/main" id="{0496A8CE-58A6-441E-BF6D-B78A8A893707}"/>
              </a:ext>
            </a:extLst>
          </p:cNvPr>
          <p:cNvSpPr/>
          <p:nvPr/>
        </p:nvSpPr>
        <p:spPr>
          <a:xfrm>
            <a:off x="936018" y="359068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4" name="Rechteck 263">
            <a:extLst>
              <a:ext uri="{FF2B5EF4-FFF2-40B4-BE49-F238E27FC236}">
                <a16:creationId xmlns:a16="http://schemas.microsoft.com/office/drawing/2014/main" id="{4AF0171C-EA11-4077-B726-8AF4B27B4446}"/>
              </a:ext>
            </a:extLst>
          </p:cNvPr>
          <p:cNvSpPr/>
          <p:nvPr/>
        </p:nvSpPr>
        <p:spPr>
          <a:xfrm>
            <a:off x="1096713" y="358796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5" name="Rechteck 264">
            <a:extLst>
              <a:ext uri="{FF2B5EF4-FFF2-40B4-BE49-F238E27FC236}">
                <a16:creationId xmlns:a16="http://schemas.microsoft.com/office/drawing/2014/main" id="{9A010871-DBD6-4367-8672-E3CC1AE613CF}"/>
              </a:ext>
            </a:extLst>
          </p:cNvPr>
          <p:cNvSpPr/>
          <p:nvPr/>
        </p:nvSpPr>
        <p:spPr>
          <a:xfrm>
            <a:off x="1174341" y="362836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6" name="Rechteck 265">
            <a:extLst>
              <a:ext uri="{FF2B5EF4-FFF2-40B4-BE49-F238E27FC236}">
                <a16:creationId xmlns:a16="http://schemas.microsoft.com/office/drawing/2014/main" id="{68D3ABCA-6936-47A5-9784-5390195C0B07}"/>
              </a:ext>
            </a:extLst>
          </p:cNvPr>
          <p:cNvSpPr/>
          <p:nvPr/>
        </p:nvSpPr>
        <p:spPr>
          <a:xfrm>
            <a:off x="1364955" y="3507347"/>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7" name="Rechteck 266">
            <a:extLst>
              <a:ext uri="{FF2B5EF4-FFF2-40B4-BE49-F238E27FC236}">
                <a16:creationId xmlns:a16="http://schemas.microsoft.com/office/drawing/2014/main" id="{81C5FB2C-A6E1-48E5-A599-EEF11D07B526}"/>
              </a:ext>
            </a:extLst>
          </p:cNvPr>
          <p:cNvSpPr/>
          <p:nvPr/>
        </p:nvSpPr>
        <p:spPr>
          <a:xfrm>
            <a:off x="1429724" y="358829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8" name="Rechteck 267">
            <a:extLst>
              <a:ext uri="{FF2B5EF4-FFF2-40B4-BE49-F238E27FC236}">
                <a16:creationId xmlns:a16="http://schemas.microsoft.com/office/drawing/2014/main" id="{E743D67D-3526-4404-ADC0-621F0E912B1F}"/>
              </a:ext>
            </a:extLst>
          </p:cNvPr>
          <p:cNvSpPr/>
          <p:nvPr/>
        </p:nvSpPr>
        <p:spPr>
          <a:xfrm>
            <a:off x="1388913" y="362577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9" name="Rechteck 268">
            <a:extLst>
              <a:ext uri="{FF2B5EF4-FFF2-40B4-BE49-F238E27FC236}">
                <a16:creationId xmlns:a16="http://schemas.microsoft.com/office/drawing/2014/main" id="{AC8180D9-BAF5-40E9-890A-A73105E9AE7D}"/>
              </a:ext>
            </a:extLst>
          </p:cNvPr>
          <p:cNvSpPr/>
          <p:nvPr/>
        </p:nvSpPr>
        <p:spPr>
          <a:xfrm>
            <a:off x="1356634" y="378547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0" name="Rechteck 269">
            <a:extLst>
              <a:ext uri="{FF2B5EF4-FFF2-40B4-BE49-F238E27FC236}">
                <a16:creationId xmlns:a16="http://schemas.microsoft.com/office/drawing/2014/main" id="{BDAD3938-6D49-4A52-96EC-F26281A201D4}"/>
              </a:ext>
            </a:extLst>
          </p:cNvPr>
          <p:cNvSpPr/>
          <p:nvPr/>
        </p:nvSpPr>
        <p:spPr>
          <a:xfrm>
            <a:off x="1363546" y="3830267"/>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1" name="Rechteck 270">
            <a:extLst>
              <a:ext uri="{FF2B5EF4-FFF2-40B4-BE49-F238E27FC236}">
                <a16:creationId xmlns:a16="http://schemas.microsoft.com/office/drawing/2014/main" id="{D1F9F764-4FC9-4296-980C-4797AE237F12}"/>
              </a:ext>
            </a:extLst>
          </p:cNvPr>
          <p:cNvSpPr/>
          <p:nvPr/>
        </p:nvSpPr>
        <p:spPr>
          <a:xfrm>
            <a:off x="1108555" y="403251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2" name="Rechteck 271">
            <a:extLst>
              <a:ext uri="{FF2B5EF4-FFF2-40B4-BE49-F238E27FC236}">
                <a16:creationId xmlns:a16="http://schemas.microsoft.com/office/drawing/2014/main" id="{598552F4-7DAA-4A8E-8CD4-13E6DEABB0A1}"/>
              </a:ext>
            </a:extLst>
          </p:cNvPr>
          <p:cNvSpPr/>
          <p:nvPr/>
        </p:nvSpPr>
        <p:spPr>
          <a:xfrm>
            <a:off x="1054876" y="415129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3" name="Rechteck 272">
            <a:extLst>
              <a:ext uri="{FF2B5EF4-FFF2-40B4-BE49-F238E27FC236}">
                <a16:creationId xmlns:a16="http://schemas.microsoft.com/office/drawing/2014/main" id="{7C724011-5A2D-400A-ACE1-2B8FB400C490}"/>
              </a:ext>
            </a:extLst>
          </p:cNvPr>
          <p:cNvSpPr/>
          <p:nvPr/>
        </p:nvSpPr>
        <p:spPr>
          <a:xfrm>
            <a:off x="1081003" y="422894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4" name="Rechteck 273">
            <a:extLst>
              <a:ext uri="{FF2B5EF4-FFF2-40B4-BE49-F238E27FC236}">
                <a16:creationId xmlns:a16="http://schemas.microsoft.com/office/drawing/2014/main" id="{31375B93-2442-4035-9462-060672A0FDFC}"/>
              </a:ext>
            </a:extLst>
          </p:cNvPr>
          <p:cNvSpPr/>
          <p:nvPr/>
        </p:nvSpPr>
        <p:spPr>
          <a:xfrm>
            <a:off x="1349482" y="422836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5" name="Rechteck 274">
            <a:extLst>
              <a:ext uri="{FF2B5EF4-FFF2-40B4-BE49-F238E27FC236}">
                <a16:creationId xmlns:a16="http://schemas.microsoft.com/office/drawing/2014/main" id="{FED386D3-897D-45DC-9D43-F4EEA04DD66C}"/>
              </a:ext>
            </a:extLst>
          </p:cNvPr>
          <p:cNvSpPr/>
          <p:nvPr/>
        </p:nvSpPr>
        <p:spPr>
          <a:xfrm>
            <a:off x="1349482" y="403204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6" name="Rechteck 275">
            <a:extLst>
              <a:ext uri="{FF2B5EF4-FFF2-40B4-BE49-F238E27FC236}">
                <a16:creationId xmlns:a16="http://schemas.microsoft.com/office/drawing/2014/main" id="{185E5D01-AFA2-41F1-A679-C51629F5B638}"/>
              </a:ext>
            </a:extLst>
          </p:cNvPr>
          <p:cNvSpPr/>
          <p:nvPr/>
        </p:nvSpPr>
        <p:spPr>
          <a:xfrm>
            <a:off x="1352598" y="415374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7" name="Rechteck 276">
            <a:extLst>
              <a:ext uri="{FF2B5EF4-FFF2-40B4-BE49-F238E27FC236}">
                <a16:creationId xmlns:a16="http://schemas.microsoft.com/office/drawing/2014/main" id="{386B39FC-DBF0-4E0C-BEFD-0784CF93EA0B}"/>
              </a:ext>
            </a:extLst>
          </p:cNvPr>
          <p:cNvSpPr/>
          <p:nvPr/>
        </p:nvSpPr>
        <p:spPr>
          <a:xfrm>
            <a:off x="1709307" y="423166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8" name="Rechteck 277">
            <a:extLst>
              <a:ext uri="{FF2B5EF4-FFF2-40B4-BE49-F238E27FC236}">
                <a16:creationId xmlns:a16="http://schemas.microsoft.com/office/drawing/2014/main" id="{F7EAC470-3B88-4235-A83C-E61B5E4768F9}"/>
              </a:ext>
            </a:extLst>
          </p:cNvPr>
          <p:cNvSpPr/>
          <p:nvPr/>
        </p:nvSpPr>
        <p:spPr>
          <a:xfrm>
            <a:off x="1735076" y="3507207"/>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9" name="Rechteck 278">
            <a:extLst>
              <a:ext uri="{FF2B5EF4-FFF2-40B4-BE49-F238E27FC236}">
                <a16:creationId xmlns:a16="http://schemas.microsoft.com/office/drawing/2014/main" id="{151CFFD7-7D24-4970-AA7E-6B21DA2AE578}"/>
              </a:ext>
            </a:extLst>
          </p:cNvPr>
          <p:cNvSpPr/>
          <p:nvPr/>
        </p:nvSpPr>
        <p:spPr>
          <a:xfrm>
            <a:off x="1742275" y="358734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0" name="Rechteck 279">
            <a:extLst>
              <a:ext uri="{FF2B5EF4-FFF2-40B4-BE49-F238E27FC236}">
                <a16:creationId xmlns:a16="http://schemas.microsoft.com/office/drawing/2014/main" id="{C5DAC0AE-F328-409B-9BD9-92DEDC32E60F}"/>
              </a:ext>
            </a:extLst>
          </p:cNvPr>
          <p:cNvSpPr/>
          <p:nvPr/>
        </p:nvSpPr>
        <p:spPr>
          <a:xfrm>
            <a:off x="1720849" y="362794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1" name="Rechteck 280">
            <a:extLst>
              <a:ext uri="{FF2B5EF4-FFF2-40B4-BE49-F238E27FC236}">
                <a16:creationId xmlns:a16="http://schemas.microsoft.com/office/drawing/2014/main" id="{9116AB56-50BB-4C22-9460-A8B1749DFBF3}"/>
              </a:ext>
            </a:extLst>
          </p:cNvPr>
          <p:cNvSpPr/>
          <p:nvPr/>
        </p:nvSpPr>
        <p:spPr>
          <a:xfrm>
            <a:off x="1701948" y="378742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2" name="Rechteck 281">
            <a:extLst>
              <a:ext uri="{FF2B5EF4-FFF2-40B4-BE49-F238E27FC236}">
                <a16:creationId xmlns:a16="http://schemas.microsoft.com/office/drawing/2014/main" id="{1CEBBAE1-A813-46E5-B3F5-9D949E19680D}"/>
              </a:ext>
            </a:extLst>
          </p:cNvPr>
          <p:cNvSpPr/>
          <p:nvPr/>
        </p:nvSpPr>
        <p:spPr>
          <a:xfrm>
            <a:off x="1690860" y="383128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3" name="Rechteck 282">
            <a:extLst>
              <a:ext uri="{FF2B5EF4-FFF2-40B4-BE49-F238E27FC236}">
                <a16:creationId xmlns:a16="http://schemas.microsoft.com/office/drawing/2014/main" id="{762784B4-2AB7-4DB9-8C97-45EA463718A9}"/>
              </a:ext>
            </a:extLst>
          </p:cNvPr>
          <p:cNvSpPr/>
          <p:nvPr/>
        </p:nvSpPr>
        <p:spPr>
          <a:xfrm>
            <a:off x="1681076" y="4067463"/>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4" name="Rechteck 283">
            <a:extLst>
              <a:ext uri="{FF2B5EF4-FFF2-40B4-BE49-F238E27FC236}">
                <a16:creationId xmlns:a16="http://schemas.microsoft.com/office/drawing/2014/main" id="{B986F1C2-DC2B-4BE2-B60D-0E6C6DA486C2}"/>
              </a:ext>
            </a:extLst>
          </p:cNvPr>
          <p:cNvSpPr/>
          <p:nvPr/>
        </p:nvSpPr>
        <p:spPr>
          <a:xfrm>
            <a:off x="1735076" y="415036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5" name="Rechteck 284">
            <a:extLst>
              <a:ext uri="{FF2B5EF4-FFF2-40B4-BE49-F238E27FC236}">
                <a16:creationId xmlns:a16="http://schemas.microsoft.com/office/drawing/2014/main" id="{AAF569A3-89E9-457D-97C9-354F8984E2D7}"/>
              </a:ext>
            </a:extLst>
          </p:cNvPr>
          <p:cNvSpPr/>
          <p:nvPr/>
        </p:nvSpPr>
        <p:spPr>
          <a:xfrm>
            <a:off x="2072239" y="423119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6" name="Rechteck 285">
            <a:extLst>
              <a:ext uri="{FF2B5EF4-FFF2-40B4-BE49-F238E27FC236}">
                <a16:creationId xmlns:a16="http://schemas.microsoft.com/office/drawing/2014/main" id="{D4662E4D-D4EA-49C3-B25F-FC00EB8FC0FA}"/>
              </a:ext>
            </a:extLst>
          </p:cNvPr>
          <p:cNvSpPr/>
          <p:nvPr/>
        </p:nvSpPr>
        <p:spPr>
          <a:xfrm>
            <a:off x="2105505" y="415330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7" name="Rechteck 286">
            <a:extLst>
              <a:ext uri="{FF2B5EF4-FFF2-40B4-BE49-F238E27FC236}">
                <a16:creationId xmlns:a16="http://schemas.microsoft.com/office/drawing/2014/main" id="{AF8FD762-BCA5-406F-8E75-82279267CAF2}"/>
              </a:ext>
            </a:extLst>
          </p:cNvPr>
          <p:cNvSpPr/>
          <p:nvPr/>
        </p:nvSpPr>
        <p:spPr>
          <a:xfrm>
            <a:off x="2105505" y="407024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8" name="Rechteck 287">
            <a:extLst>
              <a:ext uri="{FF2B5EF4-FFF2-40B4-BE49-F238E27FC236}">
                <a16:creationId xmlns:a16="http://schemas.microsoft.com/office/drawing/2014/main" id="{1D58508B-B0AD-4741-8946-34F6960F64B7}"/>
              </a:ext>
            </a:extLst>
          </p:cNvPr>
          <p:cNvSpPr/>
          <p:nvPr/>
        </p:nvSpPr>
        <p:spPr>
          <a:xfrm>
            <a:off x="2072239" y="383203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9" name="Rechteck 288">
            <a:extLst>
              <a:ext uri="{FF2B5EF4-FFF2-40B4-BE49-F238E27FC236}">
                <a16:creationId xmlns:a16="http://schemas.microsoft.com/office/drawing/2014/main" id="{1D3626C5-579C-417A-B469-B7F0D529DD3E}"/>
              </a:ext>
            </a:extLst>
          </p:cNvPr>
          <p:cNvSpPr/>
          <p:nvPr/>
        </p:nvSpPr>
        <p:spPr>
          <a:xfrm>
            <a:off x="2076947" y="3789503"/>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0" name="Rechteck 289">
            <a:extLst>
              <a:ext uri="{FF2B5EF4-FFF2-40B4-BE49-F238E27FC236}">
                <a16:creationId xmlns:a16="http://schemas.microsoft.com/office/drawing/2014/main" id="{A3AF6825-5A2D-45D6-92C5-E317C25FB015}"/>
              </a:ext>
            </a:extLst>
          </p:cNvPr>
          <p:cNvSpPr/>
          <p:nvPr/>
        </p:nvSpPr>
        <p:spPr>
          <a:xfrm>
            <a:off x="2112942" y="363145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1" name="Rechteck 290">
            <a:extLst>
              <a:ext uri="{FF2B5EF4-FFF2-40B4-BE49-F238E27FC236}">
                <a16:creationId xmlns:a16="http://schemas.microsoft.com/office/drawing/2014/main" id="{68FCA9E1-8A8D-4B58-A252-CB2BD8339927}"/>
              </a:ext>
            </a:extLst>
          </p:cNvPr>
          <p:cNvSpPr/>
          <p:nvPr/>
        </p:nvSpPr>
        <p:spPr>
          <a:xfrm>
            <a:off x="2081541" y="358850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2" name="Rechteck 291">
            <a:extLst>
              <a:ext uri="{FF2B5EF4-FFF2-40B4-BE49-F238E27FC236}">
                <a16:creationId xmlns:a16="http://schemas.microsoft.com/office/drawing/2014/main" id="{02855256-1387-4C40-84A9-71B21D5AC307}"/>
              </a:ext>
            </a:extLst>
          </p:cNvPr>
          <p:cNvSpPr/>
          <p:nvPr/>
        </p:nvSpPr>
        <p:spPr>
          <a:xfrm>
            <a:off x="2105197" y="351038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3" name="Rechteck 292">
            <a:extLst>
              <a:ext uri="{FF2B5EF4-FFF2-40B4-BE49-F238E27FC236}">
                <a16:creationId xmlns:a16="http://schemas.microsoft.com/office/drawing/2014/main" id="{054681B0-D099-4312-9593-F2EAD8870591}"/>
              </a:ext>
            </a:extLst>
          </p:cNvPr>
          <p:cNvSpPr/>
          <p:nvPr/>
        </p:nvSpPr>
        <p:spPr>
          <a:xfrm>
            <a:off x="2611143" y="350719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4" name="Rechteck 293">
            <a:extLst>
              <a:ext uri="{FF2B5EF4-FFF2-40B4-BE49-F238E27FC236}">
                <a16:creationId xmlns:a16="http://schemas.microsoft.com/office/drawing/2014/main" id="{5DE03F24-1136-4388-BD57-9FD8636BA0DF}"/>
              </a:ext>
            </a:extLst>
          </p:cNvPr>
          <p:cNvSpPr/>
          <p:nvPr/>
        </p:nvSpPr>
        <p:spPr>
          <a:xfrm>
            <a:off x="2582380" y="358721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5" name="Rechteck 294">
            <a:extLst>
              <a:ext uri="{FF2B5EF4-FFF2-40B4-BE49-F238E27FC236}">
                <a16:creationId xmlns:a16="http://schemas.microsoft.com/office/drawing/2014/main" id="{19E4CAA7-1D44-4E9C-8E13-0F9A0E98AE81}"/>
              </a:ext>
            </a:extLst>
          </p:cNvPr>
          <p:cNvSpPr/>
          <p:nvPr/>
        </p:nvSpPr>
        <p:spPr>
          <a:xfrm>
            <a:off x="2560003" y="362814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6" name="Rechteck 295">
            <a:extLst>
              <a:ext uri="{FF2B5EF4-FFF2-40B4-BE49-F238E27FC236}">
                <a16:creationId xmlns:a16="http://schemas.microsoft.com/office/drawing/2014/main" id="{BCA4EE6F-9E71-4E02-B078-9385079CBED5}"/>
              </a:ext>
            </a:extLst>
          </p:cNvPr>
          <p:cNvSpPr/>
          <p:nvPr/>
        </p:nvSpPr>
        <p:spPr>
          <a:xfrm>
            <a:off x="2637972" y="378768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7" name="Rechteck 296">
            <a:extLst>
              <a:ext uri="{FF2B5EF4-FFF2-40B4-BE49-F238E27FC236}">
                <a16:creationId xmlns:a16="http://schemas.microsoft.com/office/drawing/2014/main" id="{234146CC-8E1F-4463-8025-51212E9C5B1A}"/>
              </a:ext>
            </a:extLst>
          </p:cNvPr>
          <p:cNvSpPr/>
          <p:nvPr/>
        </p:nvSpPr>
        <p:spPr>
          <a:xfrm>
            <a:off x="2566488" y="382878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8" name="Rechteck 297">
            <a:extLst>
              <a:ext uri="{FF2B5EF4-FFF2-40B4-BE49-F238E27FC236}">
                <a16:creationId xmlns:a16="http://schemas.microsoft.com/office/drawing/2014/main" id="{1337FBBF-35DB-4BFB-A3E2-05D011E2ED88}"/>
              </a:ext>
            </a:extLst>
          </p:cNvPr>
          <p:cNvSpPr/>
          <p:nvPr/>
        </p:nvSpPr>
        <p:spPr>
          <a:xfrm>
            <a:off x="2581001" y="4069387"/>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9" name="Rechteck 298">
            <a:extLst>
              <a:ext uri="{FF2B5EF4-FFF2-40B4-BE49-F238E27FC236}">
                <a16:creationId xmlns:a16="http://schemas.microsoft.com/office/drawing/2014/main" id="{A6CB5594-1ACF-42A1-9A28-2FD2ACA6D19D}"/>
              </a:ext>
            </a:extLst>
          </p:cNvPr>
          <p:cNvSpPr/>
          <p:nvPr/>
        </p:nvSpPr>
        <p:spPr>
          <a:xfrm>
            <a:off x="2535315" y="4151907"/>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0" name="Rechteck 299">
            <a:extLst>
              <a:ext uri="{FF2B5EF4-FFF2-40B4-BE49-F238E27FC236}">
                <a16:creationId xmlns:a16="http://schemas.microsoft.com/office/drawing/2014/main" id="{C489A23B-1C96-47FA-B5FB-2B9EEB2CED7E}"/>
              </a:ext>
            </a:extLst>
          </p:cNvPr>
          <p:cNvSpPr/>
          <p:nvPr/>
        </p:nvSpPr>
        <p:spPr>
          <a:xfrm>
            <a:off x="2566586" y="423308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1" name="Rechteck 300">
            <a:extLst>
              <a:ext uri="{FF2B5EF4-FFF2-40B4-BE49-F238E27FC236}">
                <a16:creationId xmlns:a16="http://schemas.microsoft.com/office/drawing/2014/main" id="{0795D296-3F7D-41E0-BF10-3A7781BD568A}"/>
              </a:ext>
            </a:extLst>
          </p:cNvPr>
          <p:cNvSpPr/>
          <p:nvPr/>
        </p:nvSpPr>
        <p:spPr>
          <a:xfrm>
            <a:off x="3110726" y="3504613"/>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2" name="Rechteck 301">
            <a:extLst>
              <a:ext uri="{FF2B5EF4-FFF2-40B4-BE49-F238E27FC236}">
                <a16:creationId xmlns:a16="http://schemas.microsoft.com/office/drawing/2014/main" id="{E11C78FF-32BC-4577-B5DC-3D84E6AB22AD}"/>
              </a:ext>
            </a:extLst>
          </p:cNvPr>
          <p:cNvSpPr/>
          <p:nvPr/>
        </p:nvSpPr>
        <p:spPr>
          <a:xfrm>
            <a:off x="3082110" y="358524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3" name="Rechteck 302">
            <a:extLst>
              <a:ext uri="{FF2B5EF4-FFF2-40B4-BE49-F238E27FC236}">
                <a16:creationId xmlns:a16="http://schemas.microsoft.com/office/drawing/2014/main" id="{F3763336-DF55-4F05-A616-E8C6000ACE58}"/>
              </a:ext>
            </a:extLst>
          </p:cNvPr>
          <p:cNvSpPr/>
          <p:nvPr/>
        </p:nvSpPr>
        <p:spPr>
          <a:xfrm>
            <a:off x="3065579" y="3626725"/>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4" name="Rechteck 303">
            <a:extLst>
              <a:ext uri="{FF2B5EF4-FFF2-40B4-BE49-F238E27FC236}">
                <a16:creationId xmlns:a16="http://schemas.microsoft.com/office/drawing/2014/main" id="{75A9474E-CCA8-48BE-AABB-3713EF34B2C8}"/>
              </a:ext>
            </a:extLst>
          </p:cNvPr>
          <p:cNvSpPr/>
          <p:nvPr/>
        </p:nvSpPr>
        <p:spPr>
          <a:xfrm>
            <a:off x="3111324" y="378839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5" name="Rechteck 304">
            <a:extLst>
              <a:ext uri="{FF2B5EF4-FFF2-40B4-BE49-F238E27FC236}">
                <a16:creationId xmlns:a16="http://schemas.microsoft.com/office/drawing/2014/main" id="{4342076C-6C3D-4FFE-A50C-B97A105E7780}"/>
              </a:ext>
            </a:extLst>
          </p:cNvPr>
          <p:cNvSpPr/>
          <p:nvPr/>
        </p:nvSpPr>
        <p:spPr>
          <a:xfrm>
            <a:off x="3098819" y="383017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6" name="Rechteck 305">
            <a:extLst>
              <a:ext uri="{FF2B5EF4-FFF2-40B4-BE49-F238E27FC236}">
                <a16:creationId xmlns:a16="http://schemas.microsoft.com/office/drawing/2014/main" id="{44BF97B7-44F4-448D-9183-445298814C4D}"/>
              </a:ext>
            </a:extLst>
          </p:cNvPr>
          <p:cNvSpPr/>
          <p:nvPr/>
        </p:nvSpPr>
        <p:spPr>
          <a:xfrm>
            <a:off x="3082110" y="406861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7" name="Rechteck 306">
            <a:extLst>
              <a:ext uri="{FF2B5EF4-FFF2-40B4-BE49-F238E27FC236}">
                <a16:creationId xmlns:a16="http://schemas.microsoft.com/office/drawing/2014/main" id="{9082D047-4461-4E53-8994-18B8BDD9905F}"/>
              </a:ext>
            </a:extLst>
          </p:cNvPr>
          <p:cNvSpPr/>
          <p:nvPr/>
        </p:nvSpPr>
        <p:spPr>
          <a:xfrm>
            <a:off x="3080819" y="414897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8" name="Rechteck 307">
            <a:extLst>
              <a:ext uri="{FF2B5EF4-FFF2-40B4-BE49-F238E27FC236}">
                <a16:creationId xmlns:a16="http://schemas.microsoft.com/office/drawing/2014/main" id="{A1397A4F-710C-47BE-954B-5FE32E82CB53}"/>
              </a:ext>
            </a:extLst>
          </p:cNvPr>
          <p:cNvSpPr/>
          <p:nvPr/>
        </p:nvSpPr>
        <p:spPr>
          <a:xfrm>
            <a:off x="3108886" y="423162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09" name="Rechteck 308">
            <a:extLst>
              <a:ext uri="{FF2B5EF4-FFF2-40B4-BE49-F238E27FC236}">
                <a16:creationId xmlns:a16="http://schemas.microsoft.com/office/drawing/2014/main" id="{83349ABB-E5B0-45B3-A948-7737F2ABEBBC}"/>
              </a:ext>
            </a:extLst>
          </p:cNvPr>
          <p:cNvSpPr/>
          <p:nvPr/>
        </p:nvSpPr>
        <p:spPr>
          <a:xfrm>
            <a:off x="3607167" y="4231527"/>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0" name="Rechteck 309">
            <a:extLst>
              <a:ext uri="{FF2B5EF4-FFF2-40B4-BE49-F238E27FC236}">
                <a16:creationId xmlns:a16="http://schemas.microsoft.com/office/drawing/2014/main" id="{31DEE37C-AC51-4974-B9FB-F93B53E19CF5}"/>
              </a:ext>
            </a:extLst>
          </p:cNvPr>
          <p:cNvSpPr/>
          <p:nvPr/>
        </p:nvSpPr>
        <p:spPr>
          <a:xfrm>
            <a:off x="3579468" y="415028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1" name="Rechteck 310">
            <a:extLst>
              <a:ext uri="{FF2B5EF4-FFF2-40B4-BE49-F238E27FC236}">
                <a16:creationId xmlns:a16="http://schemas.microsoft.com/office/drawing/2014/main" id="{B39BD72E-71CF-4BB1-9F59-64B286B4A5F3}"/>
              </a:ext>
            </a:extLst>
          </p:cNvPr>
          <p:cNvSpPr/>
          <p:nvPr/>
        </p:nvSpPr>
        <p:spPr>
          <a:xfrm>
            <a:off x="3582093" y="406861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2" name="Rechteck 311">
            <a:extLst>
              <a:ext uri="{FF2B5EF4-FFF2-40B4-BE49-F238E27FC236}">
                <a16:creationId xmlns:a16="http://schemas.microsoft.com/office/drawing/2014/main" id="{69B75C18-597B-4DCC-9064-259190F9CA2D}"/>
              </a:ext>
            </a:extLst>
          </p:cNvPr>
          <p:cNvSpPr/>
          <p:nvPr/>
        </p:nvSpPr>
        <p:spPr>
          <a:xfrm>
            <a:off x="3648542" y="326578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3" name="Rechteck 312">
            <a:extLst>
              <a:ext uri="{FF2B5EF4-FFF2-40B4-BE49-F238E27FC236}">
                <a16:creationId xmlns:a16="http://schemas.microsoft.com/office/drawing/2014/main" id="{DFC6E247-96AC-49B1-BDA2-0586AB13E32E}"/>
              </a:ext>
            </a:extLst>
          </p:cNvPr>
          <p:cNvSpPr/>
          <p:nvPr/>
        </p:nvSpPr>
        <p:spPr>
          <a:xfrm>
            <a:off x="3601579" y="350625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4" name="Rechteck 313">
            <a:extLst>
              <a:ext uri="{FF2B5EF4-FFF2-40B4-BE49-F238E27FC236}">
                <a16:creationId xmlns:a16="http://schemas.microsoft.com/office/drawing/2014/main" id="{42195D5D-6B20-4437-A732-A821323796B8}"/>
              </a:ext>
            </a:extLst>
          </p:cNvPr>
          <p:cNvSpPr/>
          <p:nvPr/>
        </p:nvSpPr>
        <p:spPr>
          <a:xfrm>
            <a:off x="3580484" y="3589029"/>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5" name="Rechteck 314">
            <a:extLst>
              <a:ext uri="{FF2B5EF4-FFF2-40B4-BE49-F238E27FC236}">
                <a16:creationId xmlns:a16="http://schemas.microsoft.com/office/drawing/2014/main" id="{093DE5AA-EDA9-422B-BB9D-519357258E78}"/>
              </a:ext>
            </a:extLst>
          </p:cNvPr>
          <p:cNvSpPr/>
          <p:nvPr/>
        </p:nvSpPr>
        <p:spPr>
          <a:xfrm>
            <a:off x="3635803" y="362944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6" name="Rechteck 315">
            <a:extLst>
              <a:ext uri="{FF2B5EF4-FFF2-40B4-BE49-F238E27FC236}">
                <a16:creationId xmlns:a16="http://schemas.microsoft.com/office/drawing/2014/main" id="{FD8F91A3-3BEA-4857-B976-82E7900D8485}"/>
              </a:ext>
            </a:extLst>
          </p:cNvPr>
          <p:cNvSpPr/>
          <p:nvPr/>
        </p:nvSpPr>
        <p:spPr>
          <a:xfrm>
            <a:off x="3635803" y="379110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7" name="Rechteck 316">
            <a:extLst>
              <a:ext uri="{FF2B5EF4-FFF2-40B4-BE49-F238E27FC236}">
                <a16:creationId xmlns:a16="http://schemas.microsoft.com/office/drawing/2014/main" id="{A7134CEC-5B37-4D96-A235-71451EDEB834}"/>
              </a:ext>
            </a:extLst>
          </p:cNvPr>
          <p:cNvSpPr/>
          <p:nvPr/>
        </p:nvSpPr>
        <p:spPr>
          <a:xfrm>
            <a:off x="3593722" y="383189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8" name="Rechteck 317">
            <a:extLst>
              <a:ext uri="{FF2B5EF4-FFF2-40B4-BE49-F238E27FC236}">
                <a16:creationId xmlns:a16="http://schemas.microsoft.com/office/drawing/2014/main" id="{0E5AF1ED-2702-4EBF-A5FE-F8B6AABAEDD2}"/>
              </a:ext>
            </a:extLst>
          </p:cNvPr>
          <p:cNvSpPr/>
          <p:nvPr/>
        </p:nvSpPr>
        <p:spPr>
          <a:xfrm>
            <a:off x="4017953" y="407184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9" name="Rechteck 318">
            <a:extLst>
              <a:ext uri="{FF2B5EF4-FFF2-40B4-BE49-F238E27FC236}">
                <a16:creationId xmlns:a16="http://schemas.microsoft.com/office/drawing/2014/main" id="{8C657E34-BD7C-4547-A83E-C7237EFB3195}"/>
              </a:ext>
            </a:extLst>
          </p:cNvPr>
          <p:cNvSpPr/>
          <p:nvPr/>
        </p:nvSpPr>
        <p:spPr>
          <a:xfrm>
            <a:off x="4449738" y="414921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0" name="Rechteck 319">
            <a:extLst>
              <a:ext uri="{FF2B5EF4-FFF2-40B4-BE49-F238E27FC236}">
                <a16:creationId xmlns:a16="http://schemas.microsoft.com/office/drawing/2014/main" id="{01EE6172-E302-47A4-8D32-D42CAC34C19D}"/>
              </a:ext>
            </a:extLst>
          </p:cNvPr>
          <p:cNvSpPr/>
          <p:nvPr/>
        </p:nvSpPr>
        <p:spPr>
          <a:xfrm>
            <a:off x="4387114" y="406874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1" name="Rechteck 320">
            <a:extLst>
              <a:ext uri="{FF2B5EF4-FFF2-40B4-BE49-F238E27FC236}">
                <a16:creationId xmlns:a16="http://schemas.microsoft.com/office/drawing/2014/main" id="{28B20F21-C5CE-4D0D-B27C-1AFD15BCDADD}"/>
              </a:ext>
            </a:extLst>
          </p:cNvPr>
          <p:cNvSpPr/>
          <p:nvPr/>
        </p:nvSpPr>
        <p:spPr>
          <a:xfrm>
            <a:off x="5200318" y="4150017"/>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2" name="Rechteck 321">
            <a:extLst>
              <a:ext uri="{FF2B5EF4-FFF2-40B4-BE49-F238E27FC236}">
                <a16:creationId xmlns:a16="http://schemas.microsoft.com/office/drawing/2014/main" id="{EF6B91FD-65C1-46A6-A912-265482AF656C}"/>
              </a:ext>
            </a:extLst>
          </p:cNvPr>
          <p:cNvSpPr/>
          <p:nvPr/>
        </p:nvSpPr>
        <p:spPr>
          <a:xfrm>
            <a:off x="5197937" y="4069460"/>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3" name="Rechteck 322">
            <a:extLst>
              <a:ext uri="{FF2B5EF4-FFF2-40B4-BE49-F238E27FC236}">
                <a16:creationId xmlns:a16="http://schemas.microsoft.com/office/drawing/2014/main" id="{F4D03502-94C3-42C4-92A6-DCAF8CAB28B9}"/>
              </a:ext>
            </a:extLst>
          </p:cNvPr>
          <p:cNvSpPr/>
          <p:nvPr/>
        </p:nvSpPr>
        <p:spPr>
          <a:xfrm>
            <a:off x="4048858" y="3584267"/>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4" name="Rechteck 323">
            <a:extLst>
              <a:ext uri="{FF2B5EF4-FFF2-40B4-BE49-F238E27FC236}">
                <a16:creationId xmlns:a16="http://schemas.microsoft.com/office/drawing/2014/main" id="{783FCB51-D999-492E-9DE0-2F631D921513}"/>
              </a:ext>
            </a:extLst>
          </p:cNvPr>
          <p:cNvSpPr/>
          <p:nvPr/>
        </p:nvSpPr>
        <p:spPr>
          <a:xfrm>
            <a:off x="4410253" y="383427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5" name="Rechteck 324">
            <a:extLst>
              <a:ext uri="{FF2B5EF4-FFF2-40B4-BE49-F238E27FC236}">
                <a16:creationId xmlns:a16="http://schemas.microsoft.com/office/drawing/2014/main" id="{D961E8D4-E36E-43E1-8D2D-E5DDFA014374}"/>
              </a:ext>
            </a:extLst>
          </p:cNvPr>
          <p:cNvSpPr/>
          <p:nvPr/>
        </p:nvSpPr>
        <p:spPr>
          <a:xfrm>
            <a:off x="4446253" y="3790381"/>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6" name="Rechteck 325">
            <a:extLst>
              <a:ext uri="{FF2B5EF4-FFF2-40B4-BE49-F238E27FC236}">
                <a16:creationId xmlns:a16="http://schemas.microsoft.com/office/drawing/2014/main" id="{595621CF-37C6-428C-8ACE-292119C552A1}"/>
              </a:ext>
            </a:extLst>
          </p:cNvPr>
          <p:cNvSpPr/>
          <p:nvPr/>
        </p:nvSpPr>
        <p:spPr>
          <a:xfrm>
            <a:off x="5110137" y="379023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7" name="Rechteck 326">
            <a:extLst>
              <a:ext uri="{FF2B5EF4-FFF2-40B4-BE49-F238E27FC236}">
                <a16:creationId xmlns:a16="http://schemas.microsoft.com/office/drawing/2014/main" id="{14EC245B-58B9-49B9-81B3-C4C6E91A69E0}"/>
              </a:ext>
            </a:extLst>
          </p:cNvPr>
          <p:cNvSpPr/>
          <p:nvPr/>
        </p:nvSpPr>
        <p:spPr>
          <a:xfrm>
            <a:off x="4374253" y="3627783"/>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8" name="Rechteck 327">
            <a:extLst>
              <a:ext uri="{FF2B5EF4-FFF2-40B4-BE49-F238E27FC236}">
                <a16:creationId xmlns:a16="http://schemas.microsoft.com/office/drawing/2014/main" id="{249C74F3-41F2-4014-82AF-F93F828C8247}"/>
              </a:ext>
            </a:extLst>
          </p:cNvPr>
          <p:cNvSpPr/>
          <p:nvPr/>
        </p:nvSpPr>
        <p:spPr>
          <a:xfrm>
            <a:off x="4431738" y="358925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9" name="Rechteck 328">
            <a:extLst>
              <a:ext uri="{FF2B5EF4-FFF2-40B4-BE49-F238E27FC236}">
                <a16:creationId xmlns:a16="http://schemas.microsoft.com/office/drawing/2014/main" id="{31EC0AD0-EAA7-439C-AF7B-9F853EA7BA19}"/>
              </a:ext>
            </a:extLst>
          </p:cNvPr>
          <p:cNvSpPr/>
          <p:nvPr/>
        </p:nvSpPr>
        <p:spPr>
          <a:xfrm>
            <a:off x="4410253" y="350802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0" name="Rechteck 329">
            <a:extLst>
              <a:ext uri="{FF2B5EF4-FFF2-40B4-BE49-F238E27FC236}">
                <a16:creationId xmlns:a16="http://schemas.microsoft.com/office/drawing/2014/main" id="{CE21D994-D896-4EE6-A90B-01887110DA44}"/>
              </a:ext>
            </a:extLst>
          </p:cNvPr>
          <p:cNvSpPr/>
          <p:nvPr/>
        </p:nvSpPr>
        <p:spPr>
          <a:xfrm>
            <a:off x="5206062" y="3629568"/>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1" name="Rechteck 330">
            <a:extLst>
              <a:ext uri="{FF2B5EF4-FFF2-40B4-BE49-F238E27FC236}">
                <a16:creationId xmlns:a16="http://schemas.microsoft.com/office/drawing/2014/main" id="{F1B41452-07DF-40AB-99A8-1E2373C69F27}"/>
              </a:ext>
            </a:extLst>
          </p:cNvPr>
          <p:cNvSpPr/>
          <p:nvPr/>
        </p:nvSpPr>
        <p:spPr>
          <a:xfrm>
            <a:off x="5159907" y="3508244"/>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2" name="Rechteck 331">
            <a:extLst>
              <a:ext uri="{FF2B5EF4-FFF2-40B4-BE49-F238E27FC236}">
                <a16:creationId xmlns:a16="http://schemas.microsoft.com/office/drawing/2014/main" id="{F2B18410-EA79-4790-B1E8-B1A91FC740B7}"/>
              </a:ext>
            </a:extLst>
          </p:cNvPr>
          <p:cNvSpPr/>
          <p:nvPr/>
        </p:nvSpPr>
        <p:spPr>
          <a:xfrm>
            <a:off x="5267873" y="358925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3" name="Rechteck 332">
            <a:extLst>
              <a:ext uri="{FF2B5EF4-FFF2-40B4-BE49-F238E27FC236}">
                <a16:creationId xmlns:a16="http://schemas.microsoft.com/office/drawing/2014/main" id="{3FA21BF5-7D3E-43A9-84DC-548D1076FBCC}"/>
              </a:ext>
            </a:extLst>
          </p:cNvPr>
          <p:cNvSpPr/>
          <p:nvPr/>
        </p:nvSpPr>
        <p:spPr>
          <a:xfrm>
            <a:off x="4737021" y="326812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4" name="Rechteck 333">
            <a:extLst>
              <a:ext uri="{FF2B5EF4-FFF2-40B4-BE49-F238E27FC236}">
                <a16:creationId xmlns:a16="http://schemas.microsoft.com/office/drawing/2014/main" id="{110CC1FE-D779-4F9A-BF13-1AD9D0B00CF7}"/>
              </a:ext>
            </a:extLst>
          </p:cNvPr>
          <p:cNvSpPr/>
          <p:nvPr/>
        </p:nvSpPr>
        <p:spPr>
          <a:xfrm>
            <a:off x="5206701" y="3268122"/>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5" name="Rechteck 334">
            <a:extLst>
              <a:ext uri="{FF2B5EF4-FFF2-40B4-BE49-F238E27FC236}">
                <a16:creationId xmlns:a16="http://schemas.microsoft.com/office/drawing/2014/main" id="{E7A58969-D0CF-4874-9F2C-FD35C779DF07}"/>
              </a:ext>
            </a:extLst>
          </p:cNvPr>
          <p:cNvSpPr/>
          <p:nvPr/>
        </p:nvSpPr>
        <p:spPr>
          <a:xfrm>
            <a:off x="4361439" y="326578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6" name="Rechteck 335">
            <a:extLst>
              <a:ext uri="{FF2B5EF4-FFF2-40B4-BE49-F238E27FC236}">
                <a16:creationId xmlns:a16="http://schemas.microsoft.com/office/drawing/2014/main" id="{08805495-8992-4DC3-B7FC-9C29AE13A484}"/>
              </a:ext>
            </a:extLst>
          </p:cNvPr>
          <p:cNvSpPr/>
          <p:nvPr/>
        </p:nvSpPr>
        <p:spPr>
          <a:xfrm>
            <a:off x="4389495" y="263708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7" name="Rechteck 336">
            <a:extLst>
              <a:ext uri="{FF2B5EF4-FFF2-40B4-BE49-F238E27FC236}">
                <a16:creationId xmlns:a16="http://schemas.microsoft.com/office/drawing/2014/main" id="{681A58DA-E06B-4ADD-A1CC-031BA1D56CB3}"/>
              </a:ext>
            </a:extLst>
          </p:cNvPr>
          <p:cNvSpPr/>
          <p:nvPr/>
        </p:nvSpPr>
        <p:spPr>
          <a:xfrm>
            <a:off x="5195511" y="2637196"/>
            <a:ext cx="36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8" name="Ellipse 337">
            <a:extLst>
              <a:ext uri="{FF2B5EF4-FFF2-40B4-BE49-F238E27FC236}">
                <a16:creationId xmlns:a16="http://schemas.microsoft.com/office/drawing/2014/main" id="{2DFB8E24-3DAA-463E-926C-F8A1A5C89C27}"/>
              </a:ext>
            </a:extLst>
          </p:cNvPr>
          <p:cNvSpPr/>
          <p:nvPr/>
        </p:nvSpPr>
        <p:spPr>
          <a:xfrm>
            <a:off x="832765" y="187294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9" name="Ellipse 338">
            <a:extLst>
              <a:ext uri="{FF2B5EF4-FFF2-40B4-BE49-F238E27FC236}">
                <a16:creationId xmlns:a16="http://schemas.microsoft.com/office/drawing/2014/main" id="{4CD2F503-AF26-403C-9D0E-A13853D082EB}"/>
              </a:ext>
            </a:extLst>
          </p:cNvPr>
          <p:cNvSpPr/>
          <p:nvPr/>
        </p:nvSpPr>
        <p:spPr>
          <a:xfrm>
            <a:off x="832765" y="192299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0" name="Ellipse 339">
            <a:extLst>
              <a:ext uri="{FF2B5EF4-FFF2-40B4-BE49-F238E27FC236}">
                <a16:creationId xmlns:a16="http://schemas.microsoft.com/office/drawing/2014/main" id="{9037599D-9C16-4458-88ED-6959ACB69BB4}"/>
              </a:ext>
            </a:extLst>
          </p:cNvPr>
          <p:cNvSpPr/>
          <p:nvPr/>
        </p:nvSpPr>
        <p:spPr>
          <a:xfrm>
            <a:off x="845245" y="197081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1" name="Ellipse 340">
            <a:extLst>
              <a:ext uri="{FF2B5EF4-FFF2-40B4-BE49-F238E27FC236}">
                <a16:creationId xmlns:a16="http://schemas.microsoft.com/office/drawing/2014/main" id="{1EC55461-2D29-4C29-A753-9265531D667D}"/>
              </a:ext>
            </a:extLst>
          </p:cNvPr>
          <p:cNvSpPr/>
          <p:nvPr/>
        </p:nvSpPr>
        <p:spPr>
          <a:xfrm>
            <a:off x="899502" y="206134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2" name="Ellipse 341">
            <a:extLst>
              <a:ext uri="{FF2B5EF4-FFF2-40B4-BE49-F238E27FC236}">
                <a16:creationId xmlns:a16="http://schemas.microsoft.com/office/drawing/2014/main" id="{95B155AD-31FB-4391-B6B2-5E0674F625DD}"/>
              </a:ext>
            </a:extLst>
          </p:cNvPr>
          <p:cNvSpPr/>
          <p:nvPr/>
        </p:nvSpPr>
        <p:spPr>
          <a:xfrm>
            <a:off x="868154" y="220548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3" name="Ellipse 342">
            <a:extLst>
              <a:ext uri="{FF2B5EF4-FFF2-40B4-BE49-F238E27FC236}">
                <a16:creationId xmlns:a16="http://schemas.microsoft.com/office/drawing/2014/main" id="{DDFC6E48-C03C-4579-B32B-35DD0AF347EF}"/>
              </a:ext>
            </a:extLst>
          </p:cNvPr>
          <p:cNvSpPr/>
          <p:nvPr/>
        </p:nvSpPr>
        <p:spPr>
          <a:xfrm>
            <a:off x="829626" y="230279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4" name="Ellipse 343">
            <a:extLst>
              <a:ext uri="{FF2B5EF4-FFF2-40B4-BE49-F238E27FC236}">
                <a16:creationId xmlns:a16="http://schemas.microsoft.com/office/drawing/2014/main" id="{1BA5CF1F-7C1F-4BF0-8E79-BB2B04BF0A86}"/>
              </a:ext>
            </a:extLst>
          </p:cNvPr>
          <p:cNvSpPr/>
          <p:nvPr/>
        </p:nvSpPr>
        <p:spPr>
          <a:xfrm>
            <a:off x="833149" y="235359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5" name="Ellipse 344">
            <a:extLst>
              <a:ext uri="{FF2B5EF4-FFF2-40B4-BE49-F238E27FC236}">
                <a16:creationId xmlns:a16="http://schemas.microsoft.com/office/drawing/2014/main" id="{E0512620-D05C-4AA3-8748-C8A27F926014}"/>
              </a:ext>
            </a:extLst>
          </p:cNvPr>
          <p:cNvSpPr/>
          <p:nvPr/>
        </p:nvSpPr>
        <p:spPr>
          <a:xfrm>
            <a:off x="859179" y="239900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6" name="Ellipse 345">
            <a:extLst>
              <a:ext uri="{FF2B5EF4-FFF2-40B4-BE49-F238E27FC236}">
                <a16:creationId xmlns:a16="http://schemas.microsoft.com/office/drawing/2014/main" id="{6FCDBB4A-9666-4707-990F-EC65D4F02BDE}"/>
              </a:ext>
            </a:extLst>
          </p:cNvPr>
          <p:cNvSpPr/>
          <p:nvPr/>
        </p:nvSpPr>
        <p:spPr>
          <a:xfrm>
            <a:off x="847600" y="244658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7" name="Ellipse 346">
            <a:extLst>
              <a:ext uri="{FF2B5EF4-FFF2-40B4-BE49-F238E27FC236}">
                <a16:creationId xmlns:a16="http://schemas.microsoft.com/office/drawing/2014/main" id="{825124E1-7109-4416-B520-A95080D6AD06}"/>
              </a:ext>
            </a:extLst>
          </p:cNvPr>
          <p:cNvSpPr/>
          <p:nvPr/>
        </p:nvSpPr>
        <p:spPr>
          <a:xfrm>
            <a:off x="867187" y="249684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8" name="Ellipse 347">
            <a:extLst>
              <a:ext uri="{FF2B5EF4-FFF2-40B4-BE49-F238E27FC236}">
                <a16:creationId xmlns:a16="http://schemas.microsoft.com/office/drawing/2014/main" id="{0B1B872D-2589-4B7E-8F97-5795296137C7}"/>
              </a:ext>
            </a:extLst>
          </p:cNvPr>
          <p:cNvSpPr/>
          <p:nvPr/>
        </p:nvSpPr>
        <p:spPr>
          <a:xfrm>
            <a:off x="821973" y="254058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9" name="Ellipse 348">
            <a:extLst>
              <a:ext uri="{FF2B5EF4-FFF2-40B4-BE49-F238E27FC236}">
                <a16:creationId xmlns:a16="http://schemas.microsoft.com/office/drawing/2014/main" id="{784471B4-ABD9-474D-A5BE-86680322D693}"/>
              </a:ext>
            </a:extLst>
          </p:cNvPr>
          <p:cNvSpPr/>
          <p:nvPr/>
        </p:nvSpPr>
        <p:spPr>
          <a:xfrm>
            <a:off x="817342" y="263512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0" name="Ellipse 349">
            <a:extLst>
              <a:ext uri="{FF2B5EF4-FFF2-40B4-BE49-F238E27FC236}">
                <a16:creationId xmlns:a16="http://schemas.microsoft.com/office/drawing/2014/main" id="{F7CD9036-433C-414F-8913-2FDB1D3DFDF1}"/>
              </a:ext>
            </a:extLst>
          </p:cNvPr>
          <p:cNvSpPr/>
          <p:nvPr/>
        </p:nvSpPr>
        <p:spPr>
          <a:xfrm>
            <a:off x="824871" y="273255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1" name="Ellipse 350">
            <a:extLst>
              <a:ext uri="{FF2B5EF4-FFF2-40B4-BE49-F238E27FC236}">
                <a16:creationId xmlns:a16="http://schemas.microsoft.com/office/drawing/2014/main" id="{B587A74A-02E3-404C-96A5-0B61DCC67215}"/>
              </a:ext>
            </a:extLst>
          </p:cNvPr>
          <p:cNvSpPr/>
          <p:nvPr/>
        </p:nvSpPr>
        <p:spPr>
          <a:xfrm>
            <a:off x="839204" y="278027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2" name="Ellipse 351">
            <a:extLst>
              <a:ext uri="{FF2B5EF4-FFF2-40B4-BE49-F238E27FC236}">
                <a16:creationId xmlns:a16="http://schemas.microsoft.com/office/drawing/2014/main" id="{1B6D2459-BB12-4DA4-8698-7BD251071746}"/>
              </a:ext>
            </a:extLst>
          </p:cNvPr>
          <p:cNvSpPr/>
          <p:nvPr/>
        </p:nvSpPr>
        <p:spPr>
          <a:xfrm>
            <a:off x="859179" y="282579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3" name="Ellipse 352">
            <a:extLst>
              <a:ext uri="{FF2B5EF4-FFF2-40B4-BE49-F238E27FC236}">
                <a16:creationId xmlns:a16="http://schemas.microsoft.com/office/drawing/2014/main" id="{1B21A33B-2549-45E4-932D-C87056120853}"/>
              </a:ext>
            </a:extLst>
          </p:cNvPr>
          <p:cNvSpPr/>
          <p:nvPr/>
        </p:nvSpPr>
        <p:spPr>
          <a:xfrm>
            <a:off x="849647" y="292248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4" name="Ellipse 353">
            <a:extLst>
              <a:ext uri="{FF2B5EF4-FFF2-40B4-BE49-F238E27FC236}">
                <a16:creationId xmlns:a16="http://schemas.microsoft.com/office/drawing/2014/main" id="{99E1D787-31CF-4A49-9490-EF50D8C26863}"/>
              </a:ext>
            </a:extLst>
          </p:cNvPr>
          <p:cNvSpPr/>
          <p:nvPr/>
        </p:nvSpPr>
        <p:spPr>
          <a:xfrm>
            <a:off x="861705" y="297237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5" name="Ellipse 354">
            <a:extLst>
              <a:ext uri="{FF2B5EF4-FFF2-40B4-BE49-F238E27FC236}">
                <a16:creationId xmlns:a16="http://schemas.microsoft.com/office/drawing/2014/main" id="{5E6A4930-25EA-4F2D-8137-A7D11F526C6B}"/>
              </a:ext>
            </a:extLst>
          </p:cNvPr>
          <p:cNvSpPr/>
          <p:nvPr/>
        </p:nvSpPr>
        <p:spPr>
          <a:xfrm>
            <a:off x="869240" y="302053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6" name="Ellipse 355">
            <a:extLst>
              <a:ext uri="{FF2B5EF4-FFF2-40B4-BE49-F238E27FC236}">
                <a16:creationId xmlns:a16="http://schemas.microsoft.com/office/drawing/2014/main" id="{D3E7DE76-75DF-47A9-A557-841A1E73C5DB}"/>
              </a:ext>
            </a:extLst>
          </p:cNvPr>
          <p:cNvSpPr/>
          <p:nvPr/>
        </p:nvSpPr>
        <p:spPr>
          <a:xfrm>
            <a:off x="870839" y="306581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7" name="Ellipse 356">
            <a:extLst>
              <a:ext uri="{FF2B5EF4-FFF2-40B4-BE49-F238E27FC236}">
                <a16:creationId xmlns:a16="http://schemas.microsoft.com/office/drawing/2014/main" id="{61962C89-7B19-4934-B14F-D3717EF6F60E}"/>
              </a:ext>
            </a:extLst>
          </p:cNvPr>
          <p:cNvSpPr/>
          <p:nvPr/>
        </p:nvSpPr>
        <p:spPr>
          <a:xfrm>
            <a:off x="849598" y="314592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8" name="Ellipse 357">
            <a:extLst>
              <a:ext uri="{FF2B5EF4-FFF2-40B4-BE49-F238E27FC236}">
                <a16:creationId xmlns:a16="http://schemas.microsoft.com/office/drawing/2014/main" id="{535A7684-F67F-49AD-BF28-56BD6D09CDC1}"/>
              </a:ext>
            </a:extLst>
          </p:cNvPr>
          <p:cNvSpPr/>
          <p:nvPr/>
        </p:nvSpPr>
        <p:spPr>
          <a:xfrm>
            <a:off x="842356" y="318917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9" name="Ellipse 358">
            <a:extLst>
              <a:ext uri="{FF2B5EF4-FFF2-40B4-BE49-F238E27FC236}">
                <a16:creationId xmlns:a16="http://schemas.microsoft.com/office/drawing/2014/main" id="{699FB0B1-0887-48DC-80A9-85534310E9EF}"/>
              </a:ext>
            </a:extLst>
          </p:cNvPr>
          <p:cNvSpPr/>
          <p:nvPr/>
        </p:nvSpPr>
        <p:spPr>
          <a:xfrm>
            <a:off x="870839" y="322631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0" name="Ellipse 359">
            <a:extLst>
              <a:ext uri="{FF2B5EF4-FFF2-40B4-BE49-F238E27FC236}">
                <a16:creationId xmlns:a16="http://schemas.microsoft.com/office/drawing/2014/main" id="{BEF11850-7342-4585-B64D-29A8E012B63E}"/>
              </a:ext>
            </a:extLst>
          </p:cNvPr>
          <p:cNvSpPr/>
          <p:nvPr/>
        </p:nvSpPr>
        <p:spPr>
          <a:xfrm>
            <a:off x="863667" y="326657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1" name="Ellipse 360">
            <a:extLst>
              <a:ext uri="{FF2B5EF4-FFF2-40B4-BE49-F238E27FC236}">
                <a16:creationId xmlns:a16="http://schemas.microsoft.com/office/drawing/2014/main" id="{1F76892D-6568-4941-B492-C60C99F94C8E}"/>
              </a:ext>
            </a:extLst>
          </p:cNvPr>
          <p:cNvSpPr/>
          <p:nvPr/>
        </p:nvSpPr>
        <p:spPr>
          <a:xfrm>
            <a:off x="928003" y="326605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2" name="Ellipse 361">
            <a:extLst>
              <a:ext uri="{FF2B5EF4-FFF2-40B4-BE49-F238E27FC236}">
                <a16:creationId xmlns:a16="http://schemas.microsoft.com/office/drawing/2014/main" id="{C64FBB06-0C53-4996-91EC-A41B827A7ED0}"/>
              </a:ext>
            </a:extLst>
          </p:cNvPr>
          <p:cNvSpPr/>
          <p:nvPr/>
        </p:nvSpPr>
        <p:spPr>
          <a:xfrm>
            <a:off x="837570" y="334798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3" name="Ellipse 362">
            <a:extLst>
              <a:ext uri="{FF2B5EF4-FFF2-40B4-BE49-F238E27FC236}">
                <a16:creationId xmlns:a16="http://schemas.microsoft.com/office/drawing/2014/main" id="{3506F3D0-104B-4B35-B895-967AE8DE9A6A}"/>
              </a:ext>
            </a:extLst>
          </p:cNvPr>
          <p:cNvSpPr/>
          <p:nvPr/>
        </p:nvSpPr>
        <p:spPr>
          <a:xfrm>
            <a:off x="888779" y="338829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4" name="Ellipse 363">
            <a:extLst>
              <a:ext uri="{FF2B5EF4-FFF2-40B4-BE49-F238E27FC236}">
                <a16:creationId xmlns:a16="http://schemas.microsoft.com/office/drawing/2014/main" id="{1E00C3AA-DCAD-49E5-8E09-A1E0A6D52454}"/>
              </a:ext>
            </a:extLst>
          </p:cNvPr>
          <p:cNvSpPr/>
          <p:nvPr/>
        </p:nvSpPr>
        <p:spPr>
          <a:xfrm>
            <a:off x="863245" y="342611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5" name="Ellipse 364">
            <a:extLst>
              <a:ext uri="{FF2B5EF4-FFF2-40B4-BE49-F238E27FC236}">
                <a16:creationId xmlns:a16="http://schemas.microsoft.com/office/drawing/2014/main" id="{5B2071C6-7AC3-4798-879D-512B9063241A}"/>
              </a:ext>
            </a:extLst>
          </p:cNvPr>
          <p:cNvSpPr/>
          <p:nvPr/>
        </p:nvSpPr>
        <p:spPr>
          <a:xfrm>
            <a:off x="914288" y="354717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6" name="Ellipse 365">
            <a:extLst>
              <a:ext uri="{FF2B5EF4-FFF2-40B4-BE49-F238E27FC236}">
                <a16:creationId xmlns:a16="http://schemas.microsoft.com/office/drawing/2014/main" id="{35EC6763-A01A-4D6E-A1BB-DEF4D737B879}"/>
              </a:ext>
            </a:extLst>
          </p:cNvPr>
          <p:cNvSpPr/>
          <p:nvPr/>
        </p:nvSpPr>
        <p:spPr>
          <a:xfrm>
            <a:off x="819570" y="350864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7" name="Ellipse 366">
            <a:extLst>
              <a:ext uri="{FF2B5EF4-FFF2-40B4-BE49-F238E27FC236}">
                <a16:creationId xmlns:a16="http://schemas.microsoft.com/office/drawing/2014/main" id="{E6E4214E-A716-4799-BB47-C749A4FD79C9}"/>
              </a:ext>
            </a:extLst>
          </p:cNvPr>
          <p:cNvSpPr/>
          <p:nvPr/>
        </p:nvSpPr>
        <p:spPr>
          <a:xfrm>
            <a:off x="843925" y="362858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8" name="Ellipse 367">
            <a:extLst>
              <a:ext uri="{FF2B5EF4-FFF2-40B4-BE49-F238E27FC236}">
                <a16:creationId xmlns:a16="http://schemas.microsoft.com/office/drawing/2014/main" id="{F1D3FD9F-8CE4-4B5B-9AB1-A794732E22FB}"/>
              </a:ext>
            </a:extLst>
          </p:cNvPr>
          <p:cNvSpPr/>
          <p:nvPr/>
        </p:nvSpPr>
        <p:spPr>
          <a:xfrm>
            <a:off x="842118" y="367112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9" name="Ellipse 368">
            <a:extLst>
              <a:ext uri="{FF2B5EF4-FFF2-40B4-BE49-F238E27FC236}">
                <a16:creationId xmlns:a16="http://schemas.microsoft.com/office/drawing/2014/main" id="{1D91CCD9-A447-4FE4-979D-A056CE0C7285}"/>
              </a:ext>
            </a:extLst>
          </p:cNvPr>
          <p:cNvSpPr/>
          <p:nvPr/>
        </p:nvSpPr>
        <p:spPr>
          <a:xfrm>
            <a:off x="864058" y="374948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0" name="Ellipse 369">
            <a:extLst>
              <a:ext uri="{FF2B5EF4-FFF2-40B4-BE49-F238E27FC236}">
                <a16:creationId xmlns:a16="http://schemas.microsoft.com/office/drawing/2014/main" id="{B73F5CC3-710E-4D94-B3AC-8EC647A28B53}"/>
              </a:ext>
            </a:extLst>
          </p:cNvPr>
          <p:cNvSpPr/>
          <p:nvPr/>
        </p:nvSpPr>
        <p:spPr>
          <a:xfrm>
            <a:off x="831187" y="378765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1" name="Ellipse 370">
            <a:extLst>
              <a:ext uri="{FF2B5EF4-FFF2-40B4-BE49-F238E27FC236}">
                <a16:creationId xmlns:a16="http://schemas.microsoft.com/office/drawing/2014/main" id="{2DEDE95A-359A-4CBF-8354-D4F32D510214}"/>
              </a:ext>
            </a:extLst>
          </p:cNvPr>
          <p:cNvSpPr/>
          <p:nvPr/>
        </p:nvSpPr>
        <p:spPr>
          <a:xfrm>
            <a:off x="835342" y="383034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2" name="Ellipse 371">
            <a:extLst>
              <a:ext uri="{FF2B5EF4-FFF2-40B4-BE49-F238E27FC236}">
                <a16:creationId xmlns:a16="http://schemas.microsoft.com/office/drawing/2014/main" id="{83D1F689-769E-4170-A9B0-7C7E9EA6601F}"/>
              </a:ext>
            </a:extLst>
          </p:cNvPr>
          <p:cNvSpPr/>
          <p:nvPr/>
        </p:nvSpPr>
        <p:spPr>
          <a:xfrm>
            <a:off x="850458" y="390981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3" name="Ellipse 372">
            <a:extLst>
              <a:ext uri="{FF2B5EF4-FFF2-40B4-BE49-F238E27FC236}">
                <a16:creationId xmlns:a16="http://schemas.microsoft.com/office/drawing/2014/main" id="{37557354-1357-475B-8301-A83A28FB5F7C}"/>
              </a:ext>
            </a:extLst>
          </p:cNvPr>
          <p:cNvSpPr/>
          <p:nvPr/>
        </p:nvSpPr>
        <p:spPr>
          <a:xfrm>
            <a:off x="824871" y="394732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4" name="Ellipse 373">
            <a:extLst>
              <a:ext uri="{FF2B5EF4-FFF2-40B4-BE49-F238E27FC236}">
                <a16:creationId xmlns:a16="http://schemas.microsoft.com/office/drawing/2014/main" id="{E7435AAF-8EE3-4CA4-B060-77D308733B35}"/>
              </a:ext>
            </a:extLst>
          </p:cNvPr>
          <p:cNvSpPr/>
          <p:nvPr/>
        </p:nvSpPr>
        <p:spPr>
          <a:xfrm>
            <a:off x="843941" y="399003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5" name="Ellipse 374">
            <a:extLst>
              <a:ext uri="{FF2B5EF4-FFF2-40B4-BE49-F238E27FC236}">
                <a16:creationId xmlns:a16="http://schemas.microsoft.com/office/drawing/2014/main" id="{BA246768-9B37-49A9-93F5-A24C5182F4B9}"/>
              </a:ext>
            </a:extLst>
          </p:cNvPr>
          <p:cNvSpPr/>
          <p:nvPr/>
        </p:nvSpPr>
        <p:spPr>
          <a:xfrm>
            <a:off x="841179" y="403052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6" name="Ellipse 375">
            <a:extLst>
              <a:ext uri="{FF2B5EF4-FFF2-40B4-BE49-F238E27FC236}">
                <a16:creationId xmlns:a16="http://schemas.microsoft.com/office/drawing/2014/main" id="{1083360B-13FE-44CB-B5B1-37ED5E7001CA}"/>
              </a:ext>
            </a:extLst>
          </p:cNvPr>
          <p:cNvSpPr/>
          <p:nvPr/>
        </p:nvSpPr>
        <p:spPr>
          <a:xfrm>
            <a:off x="837448" y="406875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7" name="Ellipse 376">
            <a:extLst>
              <a:ext uri="{FF2B5EF4-FFF2-40B4-BE49-F238E27FC236}">
                <a16:creationId xmlns:a16="http://schemas.microsoft.com/office/drawing/2014/main" id="{B44E711C-50F2-4EAD-AD34-FFAFA7F4EEDA}"/>
              </a:ext>
            </a:extLst>
          </p:cNvPr>
          <p:cNvSpPr/>
          <p:nvPr/>
        </p:nvSpPr>
        <p:spPr>
          <a:xfrm>
            <a:off x="835064" y="422827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8" name="Ellipse 377">
            <a:extLst>
              <a:ext uri="{FF2B5EF4-FFF2-40B4-BE49-F238E27FC236}">
                <a16:creationId xmlns:a16="http://schemas.microsoft.com/office/drawing/2014/main" id="{53960459-D703-458E-AD7F-D9D712E30649}"/>
              </a:ext>
            </a:extLst>
          </p:cNvPr>
          <p:cNvSpPr/>
          <p:nvPr/>
        </p:nvSpPr>
        <p:spPr>
          <a:xfrm>
            <a:off x="837448" y="427077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9" name="Ellipse 378">
            <a:extLst>
              <a:ext uri="{FF2B5EF4-FFF2-40B4-BE49-F238E27FC236}">
                <a16:creationId xmlns:a16="http://schemas.microsoft.com/office/drawing/2014/main" id="{DFEA61F3-D109-4CC4-A594-1D2AD5BE800D}"/>
              </a:ext>
            </a:extLst>
          </p:cNvPr>
          <p:cNvSpPr/>
          <p:nvPr/>
        </p:nvSpPr>
        <p:spPr>
          <a:xfrm>
            <a:off x="1114660" y="426880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0" name="Ellipse 379">
            <a:extLst>
              <a:ext uri="{FF2B5EF4-FFF2-40B4-BE49-F238E27FC236}">
                <a16:creationId xmlns:a16="http://schemas.microsoft.com/office/drawing/2014/main" id="{470563F3-6975-4490-9C21-0C1A8B704EEC}"/>
              </a:ext>
            </a:extLst>
          </p:cNvPr>
          <p:cNvSpPr/>
          <p:nvPr/>
        </p:nvSpPr>
        <p:spPr>
          <a:xfrm>
            <a:off x="1143119" y="419069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1" name="Ellipse 380">
            <a:extLst>
              <a:ext uri="{FF2B5EF4-FFF2-40B4-BE49-F238E27FC236}">
                <a16:creationId xmlns:a16="http://schemas.microsoft.com/office/drawing/2014/main" id="{80FB187E-3D32-433E-8B86-0E1A69BB14F4}"/>
              </a:ext>
            </a:extLst>
          </p:cNvPr>
          <p:cNvSpPr/>
          <p:nvPr/>
        </p:nvSpPr>
        <p:spPr>
          <a:xfrm>
            <a:off x="1069208" y="410726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2" name="Ellipse 381">
            <a:extLst>
              <a:ext uri="{FF2B5EF4-FFF2-40B4-BE49-F238E27FC236}">
                <a16:creationId xmlns:a16="http://schemas.microsoft.com/office/drawing/2014/main" id="{78F39401-B7B7-4266-B416-475A028527F3}"/>
              </a:ext>
            </a:extLst>
          </p:cNvPr>
          <p:cNvSpPr/>
          <p:nvPr/>
        </p:nvSpPr>
        <p:spPr>
          <a:xfrm>
            <a:off x="1067225" y="406832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3" name="Ellipse 382">
            <a:extLst>
              <a:ext uri="{FF2B5EF4-FFF2-40B4-BE49-F238E27FC236}">
                <a16:creationId xmlns:a16="http://schemas.microsoft.com/office/drawing/2014/main" id="{404F3E46-D59A-4D8D-AD9B-D29919CA60F6}"/>
              </a:ext>
            </a:extLst>
          </p:cNvPr>
          <p:cNvSpPr/>
          <p:nvPr/>
        </p:nvSpPr>
        <p:spPr>
          <a:xfrm>
            <a:off x="1105582" y="391446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4" name="Ellipse 383">
            <a:extLst>
              <a:ext uri="{FF2B5EF4-FFF2-40B4-BE49-F238E27FC236}">
                <a16:creationId xmlns:a16="http://schemas.microsoft.com/office/drawing/2014/main" id="{0F061841-33E2-4543-AA4E-1509F2157415}"/>
              </a:ext>
            </a:extLst>
          </p:cNvPr>
          <p:cNvSpPr/>
          <p:nvPr/>
        </p:nvSpPr>
        <p:spPr>
          <a:xfrm>
            <a:off x="1065560" y="386818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5" name="Ellipse 384">
            <a:extLst>
              <a:ext uri="{FF2B5EF4-FFF2-40B4-BE49-F238E27FC236}">
                <a16:creationId xmlns:a16="http://schemas.microsoft.com/office/drawing/2014/main" id="{DBA46E81-6976-43A1-8B4F-86C3083FC30A}"/>
              </a:ext>
            </a:extLst>
          </p:cNvPr>
          <p:cNvSpPr/>
          <p:nvPr/>
        </p:nvSpPr>
        <p:spPr>
          <a:xfrm>
            <a:off x="1110909" y="382812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6" name="Ellipse 385">
            <a:extLst>
              <a:ext uri="{FF2B5EF4-FFF2-40B4-BE49-F238E27FC236}">
                <a16:creationId xmlns:a16="http://schemas.microsoft.com/office/drawing/2014/main" id="{84943512-9D2A-44E4-A9A4-40C3A063D6B3}"/>
              </a:ext>
            </a:extLst>
          </p:cNvPr>
          <p:cNvSpPr/>
          <p:nvPr/>
        </p:nvSpPr>
        <p:spPr>
          <a:xfrm>
            <a:off x="1113563" y="378800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7" name="Ellipse 386">
            <a:extLst>
              <a:ext uri="{FF2B5EF4-FFF2-40B4-BE49-F238E27FC236}">
                <a16:creationId xmlns:a16="http://schemas.microsoft.com/office/drawing/2014/main" id="{FF369986-30BC-4CAA-860D-9919D547D035}"/>
              </a:ext>
            </a:extLst>
          </p:cNvPr>
          <p:cNvSpPr/>
          <p:nvPr/>
        </p:nvSpPr>
        <p:spPr>
          <a:xfrm>
            <a:off x="1104095" y="371130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8" name="Ellipse 387">
            <a:extLst>
              <a:ext uri="{FF2B5EF4-FFF2-40B4-BE49-F238E27FC236}">
                <a16:creationId xmlns:a16="http://schemas.microsoft.com/office/drawing/2014/main" id="{4409FA29-2BEC-497B-B311-59947619E5A2}"/>
              </a:ext>
            </a:extLst>
          </p:cNvPr>
          <p:cNvSpPr/>
          <p:nvPr/>
        </p:nvSpPr>
        <p:spPr>
          <a:xfrm>
            <a:off x="1108216" y="366860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89" name="Ellipse 388">
            <a:extLst>
              <a:ext uri="{FF2B5EF4-FFF2-40B4-BE49-F238E27FC236}">
                <a16:creationId xmlns:a16="http://schemas.microsoft.com/office/drawing/2014/main" id="{573E5001-FFF2-4B6A-9755-9300671FA50A}"/>
              </a:ext>
            </a:extLst>
          </p:cNvPr>
          <p:cNvSpPr/>
          <p:nvPr/>
        </p:nvSpPr>
        <p:spPr>
          <a:xfrm>
            <a:off x="1193964" y="354700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0" name="Ellipse 389">
            <a:extLst>
              <a:ext uri="{FF2B5EF4-FFF2-40B4-BE49-F238E27FC236}">
                <a16:creationId xmlns:a16="http://schemas.microsoft.com/office/drawing/2014/main" id="{65E89821-847A-4E11-9F6C-616B294CC5B5}"/>
              </a:ext>
            </a:extLst>
          </p:cNvPr>
          <p:cNvSpPr/>
          <p:nvPr/>
        </p:nvSpPr>
        <p:spPr>
          <a:xfrm>
            <a:off x="1118043" y="318477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1" name="Ellipse 390">
            <a:extLst>
              <a:ext uri="{FF2B5EF4-FFF2-40B4-BE49-F238E27FC236}">
                <a16:creationId xmlns:a16="http://schemas.microsoft.com/office/drawing/2014/main" id="{3694738A-DA7C-44E0-B3E2-9458647C6A14}"/>
              </a:ext>
            </a:extLst>
          </p:cNvPr>
          <p:cNvSpPr/>
          <p:nvPr/>
        </p:nvSpPr>
        <p:spPr>
          <a:xfrm>
            <a:off x="1110900" y="347088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2" name="Ellipse 391">
            <a:extLst>
              <a:ext uri="{FF2B5EF4-FFF2-40B4-BE49-F238E27FC236}">
                <a16:creationId xmlns:a16="http://schemas.microsoft.com/office/drawing/2014/main" id="{F91B29A3-1203-4860-80A9-EB7CFF0CAA4E}"/>
              </a:ext>
            </a:extLst>
          </p:cNvPr>
          <p:cNvSpPr/>
          <p:nvPr/>
        </p:nvSpPr>
        <p:spPr>
          <a:xfrm>
            <a:off x="1115638" y="342600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3" name="Ellipse 392">
            <a:extLst>
              <a:ext uri="{FF2B5EF4-FFF2-40B4-BE49-F238E27FC236}">
                <a16:creationId xmlns:a16="http://schemas.microsoft.com/office/drawing/2014/main" id="{CD92EB5C-DD57-435B-AC33-34E10475A0F3}"/>
              </a:ext>
            </a:extLst>
          </p:cNvPr>
          <p:cNvSpPr/>
          <p:nvPr/>
        </p:nvSpPr>
        <p:spPr>
          <a:xfrm>
            <a:off x="1082043" y="335011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4" name="Ellipse 393">
            <a:extLst>
              <a:ext uri="{FF2B5EF4-FFF2-40B4-BE49-F238E27FC236}">
                <a16:creationId xmlns:a16="http://schemas.microsoft.com/office/drawing/2014/main" id="{C075D77E-174A-477B-A653-2D6BAD34C53D}"/>
              </a:ext>
            </a:extLst>
          </p:cNvPr>
          <p:cNvSpPr/>
          <p:nvPr/>
        </p:nvSpPr>
        <p:spPr>
          <a:xfrm>
            <a:off x="1236824" y="350489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5" name="Ellipse 394">
            <a:extLst>
              <a:ext uri="{FF2B5EF4-FFF2-40B4-BE49-F238E27FC236}">
                <a16:creationId xmlns:a16="http://schemas.microsoft.com/office/drawing/2014/main" id="{F8624EED-2EB3-4A23-ABFF-91338F9A0E0C}"/>
              </a:ext>
            </a:extLst>
          </p:cNvPr>
          <p:cNvSpPr/>
          <p:nvPr/>
        </p:nvSpPr>
        <p:spPr>
          <a:xfrm>
            <a:off x="1093732" y="314881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6" name="Ellipse 395">
            <a:extLst>
              <a:ext uri="{FF2B5EF4-FFF2-40B4-BE49-F238E27FC236}">
                <a16:creationId xmlns:a16="http://schemas.microsoft.com/office/drawing/2014/main" id="{343E7208-9AEA-4347-A8D7-657401071A4E}"/>
              </a:ext>
            </a:extLst>
          </p:cNvPr>
          <p:cNvSpPr/>
          <p:nvPr/>
        </p:nvSpPr>
        <p:spPr>
          <a:xfrm>
            <a:off x="1070713" y="310397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7" name="Ellipse 396">
            <a:extLst>
              <a:ext uri="{FF2B5EF4-FFF2-40B4-BE49-F238E27FC236}">
                <a16:creationId xmlns:a16="http://schemas.microsoft.com/office/drawing/2014/main" id="{444548A0-682E-4564-861F-6BCFD7A2D6A7}"/>
              </a:ext>
            </a:extLst>
          </p:cNvPr>
          <p:cNvSpPr/>
          <p:nvPr/>
        </p:nvSpPr>
        <p:spPr>
          <a:xfrm>
            <a:off x="1141288" y="297304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8" name="Ellipse 397">
            <a:extLst>
              <a:ext uri="{FF2B5EF4-FFF2-40B4-BE49-F238E27FC236}">
                <a16:creationId xmlns:a16="http://schemas.microsoft.com/office/drawing/2014/main" id="{D015EC4E-40B1-4167-8074-248BAF2F689F}"/>
              </a:ext>
            </a:extLst>
          </p:cNvPr>
          <p:cNvSpPr/>
          <p:nvPr/>
        </p:nvSpPr>
        <p:spPr>
          <a:xfrm>
            <a:off x="1149157" y="306988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99" name="Ellipse 398">
            <a:extLst>
              <a:ext uri="{FF2B5EF4-FFF2-40B4-BE49-F238E27FC236}">
                <a16:creationId xmlns:a16="http://schemas.microsoft.com/office/drawing/2014/main" id="{178D0432-9A40-4749-9FA7-CA47AF602747}"/>
              </a:ext>
            </a:extLst>
          </p:cNvPr>
          <p:cNvSpPr/>
          <p:nvPr/>
        </p:nvSpPr>
        <p:spPr>
          <a:xfrm>
            <a:off x="1102792" y="282510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0" name="Ellipse 399">
            <a:extLst>
              <a:ext uri="{FF2B5EF4-FFF2-40B4-BE49-F238E27FC236}">
                <a16:creationId xmlns:a16="http://schemas.microsoft.com/office/drawing/2014/main" id="{1AD6DE0E-FCFD-4D98-BA2E-DEBD1295D218}"/>
              </a:ext>
            </a:extLst>
          </p:cNvPr>
          <p:cNvSpPr/>
          <p:nvPr/>
        </p:nvSpPr>
        <p:spPr>
          <a:xfrm>
            <a:off x="1095563" y="277927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1" name="Ellipse 400">
            <a:extLst>
              <a:ext uri="{FF2B5EF4-FFF2-40B4-BE49-F238E27FC236}">
                <a16:creationId xmlns:a16="http://schemas.microsoft.com/office/drawing/2014/main" id="{1D5CFA73-7507-4120-B279-789C4EC6DAE7}"/>
              </a:ext>
            </a:extLst>
          </p:cNvPr>
          <p:cNvSpPr/>
          <p:nvPr/>
        </p:nvSpPr>
        <p:spPr>
          <a:xfrm>
            <a:off x="1110445" y="273353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2" name="Ellipse 401">
            <a:extLst>
              <a:ext uri="{FF2B5EF4-FFF2-40B4-BE49-F238E27FC236}">
                <a16:creationId xmlns:a16="http://schemas.microsoft.com/office/drawing/2014/main" id="{886F8AB7-C603-4C1A-89A3-0EF294C2000B}"/>
              </a:ext>
            </a:extLst>
          </p:cNvPr>
          <p:cNvSpPr/>
          <p:nvPr/>
        </p:nvSpPr>
        <p:spPr>
          <a:xfrm>
            <a:off x="1122488" y="268510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3" name="Ellipse 402">
            <a:extLst>
              <a:ext uri="{FF2B5EF4-FFF2-40B4-BE49-F238E27FC236}">
                <a16:creationId xmlns:a16="http://schemas.microsoft.com/office/drawing/2014/main" id="{F1DF4701-629C-44E9-847C-D70CD7172662}"/>
              </a:ext>
            </a:extLst>
          </p:cNvPr>
          <p:cNvSpPr/>
          <p:nvPr/>
        </p:nvSpPr>
        <p:spPr>
          <a:xfrm>
            <a:off x="1081003" y="263657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4" name="Ellipse 403">
            <a:extLst>
              <a:ext uri="{FF2B5EF4-FFF2-40B4-BE49-F238E27FC236}">
                <a16:creationId xmlns:a16="http://schemas.microsoft.com/office/drawing/2014/main" id="{B3ACE2B6-B735-4E69-AA0F-E46A9EE52B7C}"/>
              </a:ext>
            </a:extLst>
          </p:cNvPr>
          <p:cNvSpPr/>
          <p:nvPr/>
        </p:nvSpPr>
        <p:spPr>
          <a:xfrm>
            <a:off x="1112018" y="249601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5" name="Ellipse 404">
            <a:extLst>
              <a:ext uri="{FF2B5EF4-FFF2-40B4-BE49-F238E27FC236}">
                <a16:creationId xmlns:a16="http://schemas.microsoft.com/office/drawing/2014/main" id="{D820458B-DA65-4F01-B819-75338B475C35}"/>
              </a:ext>
            </a:extLst>
          </p:cNvPr>
          <p:cNvSpPr/>
          <p:nvPr/>
        </p:nvSpPr>
        <p:spPr>
          <a:xfrm>
            <a:off x="1097638" y="244850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6" name="Ellipse 405">
            <a:extLst>
              <a:ext uri="{FF2B5EF4-FFF2-40B4-BE49-F238E27FC236}">
                <a16:creationId xmlns:a16="http://schemas.microsoft.com/office/drawing/2014/main" id="{22FEF2D8-0133-4BF3-BCB7-01037EAA1AC7}"/>
              </a:ext>
            </a:extLst>
          </p:cNvPr>
          <p:cNvSpPr/>
          <p:nvPr/>
        </p:nvSpPr>
        <p:spPr>
          <a:xfrm>
            <a:off x="1095257" y="240048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7" name="Ellipse 406">
            <a:extLst>
              <a:ext uri="{FF2B5EF4-FFF2-40B4-BE49-F238E27FC236}">
                <a16:creationId xmlns:a16="http://schemas.microsoft.com/office/drawing/2014/main" id="{6E6477C0-B6CC-4D61-8B6A-A42683557D91}"/>
              </a:ext>
            </a:extLst>
          </p:cNvPr>
          <p:cNvSpPr/>
          <p:nvPr/>
        </p:nvSpPr>
        <p:spPr>
          <a:xfrm>
            <a:off x="1093652" y="235267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8" name="Ellipse 407">
            <a:extLst>
              <a:ext uri="{FF2B5EF4-FFF2-40B4-BE49-F238E27FC236}">
                <a16:creationId xmlns:a16="http://schemas.microsoft.com/office/drawing/2014/main" id="{568507B2-50AB-4397-8CBA-4C141C1D85DD}"/>
              </a:ext>
            </a:extLst>
          </p:cNvPr>
          <p:cNvSpPr/>
          <p:nvPr/>
        </p:nvSpPr>
        <p:spPr>
          <a:xfrm>
            <a:off x="1069125" y="225884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9" name="Ellipse 408">
            <a:extLst>
              <a:ext uri="{FF2B5EF4-FFF2-40B4-BE49-F238E27FC236}">
                <a16:creationId xmlns:a16="http://schemas.microsoft.com/office/drawing/2014/main" id="{48172FC3-063F-4636-9DBF-289B09EF648A}"/>
              </a:ext>
            </a:extLst>
          </p:cNvPr>
          <p:cNvSpPr/>
          <p:nvPr/>
        </p:nvSpPr>
        <p:spPr>
          <a:xfrm>
            <a:off x="1099586" y="211403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0" name="Ellipse 409">
            <a:extLst>
              <a:ext uri="{FF2B5EF4-FFF2-40B4-BE49-F238E27FC236}">
                <a16:creationId xmlns:a16="http://schemas.microsoft.com/office/drawing/2014/main" id="{37FFB3F3-4490-47D0-9802-FF12A8E929B1}"/>
              </a:ext>
            </a:extLst>
          </p:cNvPr>
          <p:cNvSpPr/>
          <p:nvPr/>
        </p:nvSpPr>
        <p:spPr>
          <a:xfrm>
            <a:off x="1116751" y="206561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1" name="Ellipse 410">
            <a:extLst>
              <a:ext uri="{FF2B5EF4-FFF2-40B4-BE49-F238E27FC236}">
                <a16:creationId xmlns:a16="http://schemas.microsoft.com/office/drawing/2014/main" id="{A021C42C-7D22-4446-8D7F-653855633165}"/>
              </a:ext>
            </a:extLst>
          </p:cNvPr>
          <p:cNvSpPr/>
          <p:nvPr/>
        </p:nvSpPr>
        <p:spPr>
          <a:xfrm>
            <a:off x="1084128" y="202059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2" name="Ellipse 411">
            <a:extLst>
              <a:ext uri="{FF2B5EF4-FFF2-40B4-BE49-F238E27FC236}">
                <a16:creationId xmlns:a16="http://schemas.microsoft.com/office/drawing/2014/main" id="{CDCAD204-5760-4F11-99B0-CD45398D2240}"/>
              </a:ext>
            </a:extLst>
          </p:cNvPr>
          <p:cNvSpPr/>
          <p:nvPr/>
        </p:nvSpPr>
        <p:spPr>
          <a:xfrm>
            <a:off x="1084128" y="187364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3" name="Ellipse 412">
            <a:extLst>
              <a:ext uri="{FF2B5EF4-FFF2-40B4-BE49-F238E27FC236}">
                <a16:creationId xmlns:a16="http://schemas.microsoft.com/office/drawing/2014/main" id="{AAEF6078-AFBD-4C30-B361-6EA033FCF464}"/>
              </a:ext>
            </a:extLst>
          </p:cNvPr>
          <p:cNvSpPr/>
          <p:nvPr/>
        </p:nvSpPr>
        <p:spPr>
          <a:xfrm>
            <a:off x="1117369" y="182888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4" name="Ellipse 413">
            <a:extLst>
              <a:ext uri="{FF2B5EF4-FFF2-40B4-BE49-F238E27FC236}">
                <a16:creationId xmlns:a16="http://schemas.microsoft.com/office/drawing/2014/main" id="{84F8F1CA-8E70-43CE-93DE-591FB92DF9E3}"/>
              </a:ext>
            </a:extLst>
          </p:cNvPr>
          <p:cNvSpPr/>
          <p:nvPr/>
        </p:nvSpPr>
        <p:spPr>
          <a:xfrm>
            <a:off x="1336253" y="187403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5" name="Ellipse 414">
            <a:extLst>
              <a:ext uri="{FF2B5EF4-FFF2-40B4-BE49-F238E27FC236}">
                <a16:creationId xmlns:a16="http://schemas.microsoft.com/office/drawing/2014/main" id="{210CA67A-5547-447E-8A70-44EB6C8DB3AB}"/>
              </a:ext>
            </a:extLst>
          </p:cNvPr>
          <p:cNvSpPr/>
          <p:nvPr/>
        </p:nvSpPr>
        <p:spPr>
          <a:xfrm>
            <a:off x="1320634" y="206632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6" name="Ellipse 415">
            <a:extLst>
              <a:ext uri="{FF2B5EF4-FFF2-40B4-BE49-F238E27FC236}">
                <a16:creationId xmlns:a16="http://schemas.microsoft.com/office/drawing/2014/main" id="{11679426-93BB-4E5A-8B84-73C7795AF519}"/>
              </a:ext>
            </a:extLst>
          </p:cNvPr>
          <p:cNvSpPr/>
          <p:nvPr/>
        </p:nvSpPr>
        <p:spPr>
          <a:xfrm>
            <a:off x="1315775" y="225591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7" name="Ellipse 416">
            <a:extLst>
              <a:ext uri="{FF2B5EF4-FFF2-40B4-BE49-F238E27FC236}">
                <a16:creationId xmlns:a16="http://schemas.microsoft.com/office/drawing/2014/main" id="{938F165F-1DBD-472C-8F5F-013889D87F54}"/>
              </a:ext>
            </a:extLst>
          </p:cNvPr>
          <p:cNvSpPr/>
          <p:nvPr/>
        </p:nvSpPr>
        <p:spPr>
          <a:xfrm>
            <a:off x="1331482" y="239900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8" name="Ellipse 417">
            <a:extLst>
              <a:ext uri="{FF2B5EF4-FFF2-40B4-BE49-F238E27FC236}">
                <a16:creationId xmlns:a16="http://schemas.microsoft.com/office/drawing/2014/main" id="{076690D2-344E-404C-B626-DB649DC76E6F}"/>
              </a:ext>
            </a:extLst>
          </p:cNvPr>
          <p:cNvSpPr/>
          <p:nvPr/>
        </p:nvSpPr>
        <p:spPr>
          <a:xfrm>
            <a:off x="1345546" y="244893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19" name="Ellipse 418">
            <a:extLst>
              <a:ext uri="{FF2B5EF4-FFF2-40B4-BE49-F238E27FC236}">
                <a16:creationId xmlns:a16="http://schemas.microsoft.com/office/drawing/2014/main" id="{71219975-DCAF-4C3C-AE08-84AA3F10CFCE}"/>
              </a:ext>
            </a:extLst>
          </p:cNvPr>
          <p:cNvSpPr/>
          <p:nvPr/>
        </p:nvSpPr>
        <p:spPr>
          <a:xfrm>
            <a:off x="1326430" y="273271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0" name="Ellipse 419">
            <a:extLst>
              <a:ext uri="{FF2B5EF4-FFF2-40B4-BE49-F238E27FC236}">
                <a16:creationId xmlns:a16="http://schemas.microsoft.com/office/drawing/2014/main" id="{D7124256-9576-4631-8568-BB0F6A37B8D3}"/>
              </a:ext>
            </a:extLst>
          </p:cNvPr>
          <p:cNvSpPr/>
          <p:nvPr/>
        </p:nvSpPr>
        <p:spPr>
          <a:xfrm>
            <a:off x="1315775" y="263656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1" name="Ellipse 420">
            <a:extLst>
              <a:ext uri="{FF2B5EF4-FFF2-40B4-BE49-F238E27FC236}">
                <a16:creationId xmlns:a16="http://schemas.microsoft.com/office/drawing/2014/main" id="{F02A43E0-0B54-484C-B374-74ECE7A84402}"/>
              </a:ext>
            </a:extLst>
          </p:cNvPr>
          <p:cNvSpPr/>
          <p:nvPr/>
        </p:nvSpPr>
        <p:spPr>
          <a:xfrm>
            <a:off x="1320870" y="268554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2" name="Ellipse 421">
            <a:extLst>
              <a:ext uri="{FF2B5EF4-FFF2-40B4-BE49-F238E27FC236}">
                <a16:creationId xmlns:a16="http://schemas.microsoft.com/office/drawing/2014/main" id="{ABD7EC86-C26A-452F-9DC4-DC8F3E4FA17B}"/>
              </a:ext>
            </a:extLst>
          </p:cNvPr>
          <p:cNvSpPr/>
          <p:nvPr/>
        </p:nvSpPr>
        <p:spPr>
          <a:xfrm>
            <a:off x="1333775" y="278341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3" name="Ellipse 422">
            <a:extLst>
              <a:ext uri="{FF2B5EF4-FFF2-40B4-BE49-F238E27FC236}">
                <a16:creationId xmlns:a16="http://schemas.microsoft.com/office/drawing/2014/main" id="{3973CB71-9F28-4A2D-9722-F52276581C1F}"/>
              </a:ext>
            </a:extLst>
          </p:cNvPr>
          <p:cNvSpPr/>
          <p:nvPr/>
        </p:nvSpPr>
        <p:spPr>
          <a:xfrm>
            <a:off x="1393738" y="282976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4" name="Ellipse 423">
            <a:extLst>
              <a:ext uri="{FF2B5EF4-FFF2-40B4-BE49-F238E27FC236}">
                <a16:creationId xmlns:a16="http://schemas.microsoft.com/office/drawing/2014/main" id="{5EE45A6A-8A46-457C-BBC3-EBE28FFC49A6}"/>
              </a:ext>
            </a:extLst>
          </p:cNvPr>
          <p:cNvSpPr/>
          <p:nvPr/>
        </p:nvSpPr>
        <p:spPr>
          <a:xfrm>
            <a:off x="1315010" y="292593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5" name="Ellipse 424">
            <a:extLst>
              <a:ext uri="{FF2B5EF4-FFF2-40B4-BE49-F238E27FC236}">
                <a16:creationId xmlns:a16="http://schemas.microsoft.com/office/drawing/2014/main" id="{5EFBEF4E-F70D-4E6A-8957-B78B00AF9198}"/>
              </a:ext>
            </a:extLst>
          </p:cNvPr>
          <p:cNvSpPr/>
          <p:nvPr/>
        </p:nvSpPr>
        <p:spPr>
          <a:xfrm>
            <a:off x="1331482" y="297311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6" name="Ellipse 425">
            <a:extLst>
              <a:ext uri="{FF2B5EF4-FFF2-40B4-BE49-F238E27FC236}">
                <a16:creationId xmlns:a16="http://schemas.microsoft.com/office/drawing/2014/main" id="{8B209AE7-F2D1-4934-844B-DC2097F0ACD1}"/>
              </a:ext>
            </a:extLst>
          </p:cNvPr>
          <p:cNvSpPr/>
          <p:nvPr/>
        </p:nvSpPr>
        <p:spPr>
          <a:xfrm>
            <a:off x="1338634" y="306561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7" name="Ellipse 426">
            <a:extLst>
              <a:ext uri="{FF2B5EF4-FFF2-40B4-BE49-F238E27FC236}">
                <a16:creationId xmlns:a16="http://schemas.microsoft.com/office/drawing/2014/main" id="{96E4F9D6-253F-4093-ABE6-4B09A33E92F1}"/>
              </a:ext>
            </a:extLst>
          </p:cNvPr>
          <p:cNvSpPr/>
          <p:nvPr/>
        </p:nvSpPr>
        <p:spPr>
          <a:xfrm>
            <a:off x="1367073" y="314696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8" name="Ellipse 427">
            <a:extLst>
              <a:ext uri="{FF2B5EF4-FFF2-40B4-BE49-F238E27FC236}">
                <a16:creationId xmlns:a16="http://schemas.microsoft.com/office/drawing/2014/main" id="{7B108D16-E45F-44C2-B47F-26E49F4518A3}"/>
              </a:ext>
            </a:extLst>
          </p:cNvPr>
          <p:cNvSpPr/>
          <p:nvPr/>
        </p:nvSpPr>
        <p:spPr>
          <a:xfrm>
            <a:off x="1349073" y="318903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9" name="Ellipse 428">
            <a:extLst>
              <a:ext uri="{FF2B5EF4-FFF2-40B4-BE49-F238E27FC236}">
                <a16:creationId xmlns:a16="http://schemas.microsoft.com/office/drawing/2014/main" id="{9E8AD991-0F3E-4ADD-91E9-1A00CDB87D7B}"/>
              </a:ext>
            </a:extLst>
          </p:cNvPr>
          <p:cNvSpPr/>
          <p:nvPr/>
        </p:nvSpPr>
        <p:spPr>
          <a:xfrm>
            <a:off x="1360326" y="330817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0" name="Ellipse 429">
            <a:extLst>
              <a:ext uri="{FF2B5EF4-FFF2-40B4-BE49-F238E27FC236}">
                <a16:creationId xmlns:a16="http://schemas.microsoft.com/office/drawing/2014/main" id="{CE537FB4-17F8-4A16-88F0-2DEDA413578D}"/>
              </a:ext>
            </a:extLst>
          </p:cNvPr>
          <p:cNvSpPr/>
          <p:nvPr/>
        </p:nvSpPr>
        <p:spPr>
          <a:xfrm>
            <a:off x="1341718" y="334821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1" name="Ellipse 430">
            <a:extLst>
              <a:ext uri="{FF2B5EF4-FFF2-40B4-BE49-F238E27FC236}">
                <a16:creationId xmlns:a16="http://schemas.microsoft.com/office/drawing/2014/main" id="{C55CD33E-7E67-4339-948D-0CD6E6D00D22}"/>
              </a:ext>
            </a:extLst>
          </p:cNvPr>
          <p:cNvSpPr/>
          <p:nvPr/>
        </p:nvSpPr>
        <p:spPr>
          <a:xfrm>
            <a:off x="1366248" y="342864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2" name="Ellipse 431">
            <a:extLst>
              <a:ext uri="{FF2B5EF4-FFF2-40B4-BE49-F238E27FC236}">
                <a16:creationId xmlns:a16="http://schemas.microsoft.com/office/drawing/2014/main" id="{76712626-DF53-408F-91D6-F34CE419B352}"/>
              </a:ext>
            </a:extLst>
          </p:cNvPr>
          <p:cNvSpPr/>
          <p:nvPr/>
        </p:nvSpPr>
        <p:spPr>
          <a:xfrm>
            <a:off x="1360584" y="347060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3" name="Ellipse 432">
            <a:extLst>
              <a:ext uri="{FF2B5EF4-FFF2-40B4-BE49-F238E27FC236}">
                <a16:creationId xmlns:a16="http://schemas.microsoft.com/office/drawing/2014/main" id="{8FCDD345-54B8-4DF9-B98A-F060D83498BE}"/>
              </a:ext>
            </a:extLst>
          </p:cNvPr>
          <p:cNvSpPr/>
          <p:nvPr/>
        </p:nvSpPr>
        <p:spPr>
          <a:xfrm>
            <a:off x="1337574" y="366723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4" name="Ellipse 433">
            <a:extLst>
              <a:ext uri="{FF2B5EF4-FFF2-40B4-BE49-F238E27FC236}">
                <a16:creationId xmlns:a16="http://schemas.microsoft.com/office/drawing/2014/main" id="{49441D31-F895-4B09-A776-81B54BE2EB03}"/>
              </a:ext>
            </a:extLst>
          </p:cNvPr>
          <p:cNvSpPr/>
          <p:nvPr/>
        </p:nvSpPr>
        <p:spPr>
          <a:xfrm>
            <a:off x="1386381" y="354845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5" name="Ellipse 434">
            <a:extLst>
              <a:ext uri="{FF2B5EF4-FFF2-40B4-BE49-F238E27FC236}">
                <a16:creationId xmlns:a16="http://schemas.microsoft.com/office/drawing/2014/main" id="{8AA5C520-B9FF-44E7-8276-239D395DC454}"/>
              </a:ext>
            </a:extLst>
          </p:cNvPr>
          <p:cNvSpPr/>
          <p:nvPr/>
        </p:nvSpPr>
        <p:spPr>
          <a:xfrm>
            <a:off x="1352586" y="371084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6" name="Ellipse 435">
            <a:extLst>
              <a:ext uri="{FF2B5EF4-FFF2-40B4-BE49-F238E27FC236}">
                <a16:creationId xmlns:a16="http://schemas.microsoft.com/office/drawing/2014/main" id="{9084FD00-86AD-4EC1-BBCD-23D5B8A99AA7}"/>
              </a:ext>
            </a:extLst>
          </p:cNvPr>
          <p:cNvSpPr/>
          <p:nvPr/>
        </p:nvSpPr>
        <p:spPr>
          <a:xfrm>
            <a:off x="1261259" y="375226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7" name="Ellipse 436">
            <a:extLst>
              <a:ext uri="{FF2B5EF4-FFF2-40B4-BE49-F238E27FC236}">
                <a16:creationId xmlns:a16="http://schemas.microsoft.com/office/drawing/2014/main" id="{9CD6EC4C-6C7C-4D90-B9BD-E5CE4222BF50}"/>
              </a:ext>
            </a:extLst>
          </p:cNvPr>
          <p:cNvSpPr/>
          <p:nvPr/>
        </p:nvSpPr>
        <p:spPr>
          <a:xfrm>
            <a:off x="1413495" y="374712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8" name="Ellipse 437">
            <a:extLst>
              <a:ext uri="{FF2B5EF4-FFF2-40B4-BE49-F238E27FC236}">
                <a16:creationId xmlns:a16="http://schemas.microsoft.com/office/drawing/2014/main" id="{3182C726-AA0D-4693-B446-43BCC66DDA57}"/>
              </a:ext>
            </a:extLst>
          </p:cNvPr>
          <p:cNvSpPr/>
          <p:nvPr/>
        </p:nvSpPr>
        <p:spPr>
          <a:xfrm>
            <a:off x="1315543" y="387043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9" name="Ellipse 438">
            <a:extLst>
              <a:ext uri="{FF2B5EF4-FFF2-40B4-BE49-F238E27FC236}">
                <a16:creationId xmlns:a16="http://schemas.microsoft.com/office/drawing/2014/main" id="{6FA4DB0F-509E-4954-8FBF-981E6B6BB50B}"/>
              </a:ext>
            </a:extLst>
          </p:cNvPr>
          <p:cNvSpPr/>
          <p:nvPr/>
        </p:nvSpPr>
        <p:spPr>
          <a:xfrm>
            <a:off x="1361941" y="406874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0" name="Ellipse 439">
            <a:extLst>
              <a:ext uri="{FF2B5EF4-FFF2-40B4-BE49-F238E27FC236}">
                <a16:creationId xmlns:a16="http://schemas.microsoft.com/office/drawing/2014/main" id="{E3308921-B75C-443F-B5B5-F71D1667E12A}"/>
              </a:ext>
            </a:extLst>
          </p:cNvPr>
          <p:cNvSpPr/>
          <p:nvPr/>
        </p:nvSpPr>
        <p:spPr>
          <a:xfrm>
            <a:off x="1355549" y="410986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1" name="Ellipse 440">
            <a:extLst>
              <a:ext uri="{FF2B5EF4-FFF2-40B4-BE49-F238E27FC236}">
                <a16:creationId xmlns:a16="http://schemas.microsoft.com/office/drawing/2014/main" id="{4D0F5200-9FFD-4DD5-883D-E6D1864AF05F}"/>
              </a:ext>
            </a:extLst>
          </p:cNvPr>
          <p:cNvSpPr/>
          <p:nvPr/>
        </p:nvSpPr>
        <p:spPr>
          <a:xfrm>
            <a:off x="1329584" y="419271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2" name="Ellipse 441">
            <a:extLst>
              <a:ext uri="{FF2B5EF4-FFF2-40B4-BE49-F238E27FC236}">
                <a16:creationId xmlns:a16="http://schemas.microsoft.com/office/drawing/2014/main" id="{4EC87A90-EB67-4E36-A23A-96FE054459E9}"/>
              </a:ext>
            </a:extLst>
          </p:cNvPr>
          <p:cNvSpPr/>
          <p:nvPr/>
        </p:nvSpPr>
        <p:spPr>
          <a:xfrm>
            <a:off x="1373012" y="427161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3" name="Ellipse 442">
            <a:extLst>
              <a:ext uri="{FF2B5EF4-FFF2-40B4-BE49-F238E27FC236}">
                <a16:creationId xmlns:a16="http://schemas.microsoft.com/office/drawing/2014/main" id="{03FDC7A7-DE49-4671-97E1-67F854C6BE9E}"/>
              </a:ext>
            </a:extLst>
          </p:cNvPr>
          <p:cNvSpPr/>
          <p:nvPr/>
        </p:nvSpPr>
        <p:spPr>
          <a:xfrm>
            <a:off x="1702849" y="427047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4" name="Ellipse 443">
            <a:extLst>
              <a:ext uri="{FF2B5EF4-FFF2-40B4-BE49-F238E27FC236}">
                <a16:creationId xmlns:a16="http://schemas.microsoft.com/office/drawing/2014/main" id="{D8E0221A-2B57-47FD-921E-88C3BB7EFB80}"/>
              </a:ext>
            </a:extLst>
          </p:cNvPr>
          <p:cNvSpPr/>
          <p:nvPr/>
        </p:nvSpPr>
        <p:spPr>
          <a:xfrm>
            <a:off x="1686025" y="402662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5" name="Ellipse 444">
            <a:extLst>
              <a:ext uri="{FF2B5EF4-FFF2-40B4-BE49-F238E27FC236}">
                <a16:creationId xmlns:a16="http://schemas.microsoft.com/office/drawing/2014/main" id="{A712A428-8A37-432C-95AA-4883D2A7A5A0}"/>
              </a:ext>
            </a:extLst>
          </p:cNvPr>
          <p:cNvSpPr/>
          <p:nvPr/>
        </p:nvSpPr>
        <p:spPr>
          <a:xfrm>
            <a:off x="1746451" y="410651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6" name="Ellipse 445">
            <a:extLst>
              <a:ext uri="{FF2B5EF4-FFF2-40B4-BE49-F238E27FC236}">
                <a16:creationId xmlns:a16="http://schemas.microsoft.com/office/drawing/2014/main" id="{D1EDD338-8843-4ADF-8553-6C3061DE287B}"/>
              </a:ext>
            </a:extLst>
          </p:cNvPr>
          <p:cNvSpPr/>
          <p:nvPr/>
        </p:nvSpPr>
        <p:spPr>
          <a:xfrm>
            <a:off x="1710970" y="386884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7" name="Ellipse 446">
            <a:extLst>
              <a:ext uri="{FF2B5EF4-FFF2-40B4-BE49-F238E27FC236}">
                <a16:creationId xmlns:a16="http://schemas.microsoft.com/office/drawing/2014/main" id="{1EE8B6A8-1E7A-44FC-8050-881B22E195FA}"/>
              </a:ext>
            </a:extLst>
          </p:cNvPr>
          <p:cNvSpPr/>
          <p:nvPr/>
        </p:nvSpPr>
        <p:spPr>
          <a:xfrm>
            <a:off x="1727727" y="375234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8" name="Ellipse 447">
            <a:extLst>
              <a:ext uri="{FF2B5EF4-FFF2-40B4-BE49-F238E27FC236}">
                <a16:creationId xmlns:a16="http://schemas.microsoft.com/office/drawing/2014/main" id="{7802BBE3-CFC4-4EC8-8DE5-852F074BEAF7}"/>
              </a:ext>
            </a:extLst>
          </p:cNvPr>
          <p:cNvSpPr/>
          <p:nvPr/>
        </p:nvSpPr>
        <p:spPr>
          <a:xfrm>
            <a:off x="1722310" y="370912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9" name="Ellipse 448">
            <a:extLst>
              <a:ext uri="{FF2B5EF4-FFF2-40B4-BE49-F238E27FC236}">
                <a16:creationId xmlns:a16="http://schemas.microsoft.com/office/drawing/2014/main" id="{C9820ED9-189F-4D5C-B1AD-6EB88A44F701}"/>
              </a:ext>
            </a:extLst>
          </p:cNvPr>
          <p:cNvSpPr/>
          <p:nvPr/>
        </p:nvSpPr>
        <p:spPr>
          <a:xfrm>
            <a:off x="1715687" y="366655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0" name="Ellipse 449">
            <a:extLst>
              <a:ext uri="{FF2B5EF4-FFF2-40B4-BE49-F238E27FC236}">
                <a16:creationId xmlns:a16="http://schemas.microsoft.com/office/drawing/2014/main" id="{51F11265-5273-4E01-A5EC-D725CB1A2900}"/>
              </a:ext>
            </a:extLst>
          </p:cNvPr>
          <p:cNvSpPr/>
          <p:nvPr/>
        </p:nvSpPr>
        <p:spPr>
          <a:xfrm>
            <a:off x="1716052" y="354821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1" name="Ellipse 450">
            <a:extLst>
              <a:ext uri="{FF2B5EF4-FFF2-40B4-BE49-F238E27FC236}">
                <a16:creationId xmlns:a16="http://schemas.microsoft.com/office/drawing/2014/main" id="{4E62B1D9-A5C5-41E4-87D6-4661A21561A0}"/>
              </a:ext>
            </a:extLst>
          </p:cNvPr>
          <p:cNvSpPr/>
          <p:nvPr/>
        </p:nvSpPr>
        <p:spPr>
          <a:xfrm>
            <a:off x="1731061" y="347078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2" name="Ellipse 451">
            <a:extLst>
              <a:ext uri="{FF2B5EF4-FFF2-40B4-BE49-F238E27FC236}">
                <a16:creationId xmlns:a16="http://schemas.microsoft.com/office/drawing/2014/main" id="{D7CC69C0-1BA3-4480-BA83-1B02927B8EDE}"/>
              </a:ext>
            </a:extLst>
          </p:cNvPr>
          <p:cNvSpPr/>
          <p:nvPr/>
        </p:nvSpPr>
        <p:spPr>
          <a:xfrm>
            <a:off x="1739725" y="342611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3" name="Ellipse 452">
            <a:extLst>
              <a:ext uri="{FF2B5EF4-FFF2-40B4-BE49-F238E27FC236}">
                <a16:creationId xmlns:a16="http://schemas.microsoft.com/office/drawing/2014/main" id="{A944445B-49DC-44D4-9363-EF77C31F5FD3}"/>
              </a:ext>
            </a:extLst>
          </p:cNvPr>
          <p:cNvSpPr/>
          <p:nvPr/>
        </p:nvSpPr>
        <p:spPr>
          <a:xfrm>
            <a:off x="1834594" y="334973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4" name="Ellipse 453">
            <a:extLst>
              <a:ext uri="{FF2B5EF4-FFF2-40B4-BE49-F238E27FC236}">
                <a16:creationId xmlns:a16="http://schemas.microsoft.com/office/drawing/2014/main" id="{140AFCF0-7235-4093-BFDA-3E92904FD17A}"/>
              </a:ext>
            </a:extLst>
          </p:cNvPr>
          <p:cNvSpPr/>
          <p:nvPr/>
        </p:nvSpPr>
        <p:spPr>
          <a:xfrm>
            <a:off x="1700789" y="338590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5" name="Ellipse 454">
            <a:extLst>
              <a:ext uri="{FF2B5EF4-FFF2-40B4-BE49-F238E27FC236}">
                <a16:creationId xmlns:a16="http://schemas.microsoft.com/office/drawing/2014/main" id="{93D9B80D-3368-4A17-9B5C-A462EFA49E42}"/>
              </a:ext>
            </a:extLst>
          </p:cNvPr>
          <p:cNvSpPr/>
          <p:nvPr/>
        </p:nvSpPr>
        <p:spPr>
          <a:xfrm>
            <a:off x="1696096" y="330767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6" name="Ellipse 455">
            <a:extLst>
              <a:ext uri="{FF2B5EF4-FFF2-40B4-BE49-F238E27FC236}">
                <a16:creationId xmlns:a16="http://schemas.microsoft.com/office/drawing/2014/main" id="{CD32160E-B833-4B5B-A9F8-FC92BAA23F68}"/>
              </a:ext>
            </a:extLst>
          </p:cNvPr>
          <p:cNvSpPr/>
          <p:nvPr/>
        </p:nvSpPr>
        <p:spPr>
          <a:xfrm>
            <a:off x="1780026" y="318631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7" name="Ellipse 456">
            <a:extLst>
              <a:ext uri="{FF2B5EF4-FFF2-40B4-BE49-F238E27FC236}">
                <a16:creationId xmlns:a16="http://schemas.microsoft.com/office/drawing/2014/main" id="{42A0C34A-1AF4-4829-B647-BDFEBF4BE40B}"/>
              </a:ext>
            </a:extLst>
          </p:cNvPr>
          <p:cNvSpPr/>
          <p:nvPr/>
        </p:nvSpPr>
        <p:spPr>
          <a:xfrm>
            <a:off x="1735089" y="315066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8" name="Ellipse 457">
            <a:extLst>
              <a:ext uri="{FF2B5EF4-FFF2-40B4-BE49-F238E27FC236}">
                <a16:creationId xmlns:a16="http://schemas.microsoft.com/office/drawing/2014/main" id="{BAFAF97D-054F-4869-951C-36A53FBAC2CB}"/>
              </a:ext>
            </a:extLst>
          </p:cNvPr>
          <p:cNvSpPr/>
          <p:nvPr/>
        </p:nvSpPr>
        <p:spPr>
          <a:xfrm>
            <a:off x="1732644" y="306647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9" name="Ellipse 458">
            <a:extLst>
              <a:ext uri="{FF2B5EF4-FFF2-40B4-BE49-F238E27FC236}">
                <a16:creationId xmlns:a16="http://schemas.microsoft.com/office/drawing/2014/main" id="{B0500835-2157-42A4-A87D-BD1871972C0B}"/>
              </a:ext>
            </a:extLst>
          </p:cNvPr>
          <p:cNvSpPr/>
          <p:nvPr/>
        </p:nvSpPr>
        <p:spPr>
          <a:xfrm>
            <a:off x="1728925" y="301914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0" name="Ellipse 459">
            <a:extLst>
              <a:ext uri="{FF2B5EF4-FFF2-40B4-BE49-F238E27FC236}">
                <a16:creationId xmlns:a16="http://schemas.microsoft.com/office/drawing/2014/main" id="{117B84E7-D962-4332-9CB9-3D00A431D875}"/>
              </a:ext>
            </a:extLst>
          </p:cNvPr>
          <p:cNvSpPr/>
          <p:nvPr/>
        </p:nvSpPr>
        <p:spPr>
          <a:xfrm>
            <a:off x="1828385" y="297011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1" name="Ellipse 460">
            <a:extLst>
              <a:ext uri="{FF2B5EF4-FFF2-40B4-BE49-F238E27FC236}">
                <a16:creationId xmlns:a16="http://schemas.microsoft.com/office/drawing/2014/main" id="{71CFD954-8BDA-414B-8148-A26AD740134A}"/>
              </a:ext>
            </a:extLst>
          </p:cNvPr>
          <p:cNvSpPr/>
          <p:nvPr/>
        </p:nvSpPr>
        <p:spPr>
          <a:xfrm>
            <a:off x="1728540" y="292665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2" name="Ellipse 461">
            <a:extLst>
              <a:ext uri="{FF2B5EF4-FFF2-40B4-BE49-F238E27FC236}">
                <a16:creationId xmlns:a16="http://schemas.microsoft.com/office/drawing/2014/main" id="{FFC673CD-D53B-4378-8667-D5B27AF8E704}"/>
              </a:ext>
            </a:extLst>
          </p:cNvPr>
          <p:cNvSpPr/>
          <p:nvPr/>
        </p:nvSpPr>
        <p:spPr>
          <a:xfrm>
            <a:off x="1743473" y="283106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3" name="Ellipse 462">
            <a:extLst>
              <a:ext uri="{FF2B5EF4-FFF2-40B4-BE49-F238E27FC236}">
                <a16:creationId xmlns:a16="http://schemas.microsoft.com/office/drawing/2014/main" id="{843A218D-C8E3-4FCC-8CFA-E4828AF2DD57}"/>
              </a:ext>
            </a:extLst>
          </p:cNvPr>
          <p:cNvSpPr/>
          <p:nvPr/>
        </p:nvSpPr>
        <p:spPr>
          <a:xfrm>
            <a:off x="1718568" y="277862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4" name="Ellipse 463">
            <a:extLst>
              <a:ext uri="{FF2B5EF4-FFF2-40B4-BE49-F238E27FC236}">
                <a16:creationId xmlns:a16="http://schemas.microsoft.com/office/drawing/2014/main" id="{7F707DFE-3BE1-4B80-8CD6-76464604EB1D}"/>
              </a:ext>
            </a:extLst>
          </p:cNvPr>
          <p:cNvSpPr/>
          <p:nvPr/>
        </p:nvSpPr>
        <p:spPr>
          <a:xfrm>
            <a:off x="1727018" y="263832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5" name="Ellipse 464">
            <a:extLst>
              <a:ext uri="{FF2B5EF4-FFF2-40B4-BE49-F238E27FC236}">
                <a16:creationId xmlns:a16="http://schemas.microsoft.com/office/drawing/2014/main" id="{1C231E83-63D0-437F-B173-87AE19A27F84}"/>
              </a:ext>
            </a:extLst>
          </p:cNvPr>
          <p:cNvSpPr/>
          <p:nvPr/>
        </p:nvSpPr>
        <p:spPr>
          <a:xfrm>
            <a:off x="1722310" y="245228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6" name="Ellipse 465">
            <a:extLst>
              <a:ext uri="{FF2B5EF4-FFF2-40B4-BE49-F238E27FC236}">
                <a16:creationId xmlns:a16="http://schemas.microsoft.com/office/drawing/2014/main" id="{3BBC30BA-4EC3-4F7A-8B1F-A852FB07A2FD}"/>
              </a:ext>
            </a:extLst>
          </p:cNvPr>
          <p:cNvSpPr/>
          <p:nvPr/>
        </p:nvSpPr>
        <p:spPr>
          <a:xfrm>
            <a:off x="1720527" y="239732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7" name="Ellipse 466">
            <a:extLst>
              <a:ext uri="{FF2B5EF4-FFF2-40B4-BE49-F238E27FC236}">
                <a16:creationId xmlns:a16="http://schemas.microsoft.com/office/drawing/2014/main" id="{59FA9F7A-FC27-4934-9597-9B565E2E1BD7}"/>
              </a:ext>
            </a:extLst>
          </p:cNvPr>
          <p:cNvSpPr/>
          <p:nvPr/>
        </p:nvSpPr>
        <p:spPr>
          <a:xfrm>
            <a:off x="1780026" y="215975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8" name="Ellipse 467">
            <a:extLst>
              <a:ext uri="{FF2B5EF4-FFF2-40B4-BE49-F238E27FC236}">
                <a16:creationId xmlns:a16="http://schemas.microsoft.com/office/drawing/2014/main" id="{1B559DA6-6B88-42C0-8651-680F538C9665}"/>
              </a:ext>
            </a:extLst>
          </p:cNvPr>
          <p:cNvSpPr/>
          <p:nvPr/>
        </p:nvSpPr>
        <p:spPr>
          <a:xfrm>
            <a:off x="1714096" y="187477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9" name="Ellipse 468">
            <a:extLst>
              <a:ext uri="{FF2B5EF4-FFF2-40B4-BE49-F238E27FC236}">
                <a16:creationId xmlns:a16="http://schemas.microsoft.com/office/drawing/2014/main" id="{B97B03F4-B906-4FD6-BD3F-11E461544468}"/>
              </a:ext>
            </a:extLst>
          </p:cNvPr>
          <p:cNvSpPr/>
          <p:nvPr/>
        </p:nvSpPr>
        <p:spPr>
          <a:xfrm>
            <a:off x="2065302" y="225423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0" name="Ellipse 469">
            <a:extLst>
              <a:ext uri="{FF2B5EF4-FFF2-40B4-BE49-F238E27FC236}">
                <a16:creationId xmlns:a16="http://schemas.microsoft.com/office/drawing/2014/main" id="{3F796BEB-7576-467D-A8F2-067001248A34}"/>
              </a:ext>
            </a:extLst>
          </p:cNvPr>
          <p:cNvSpPr/>
          <p:nvPr/>
        </p:nvSpPr>
        <p:spPr>
          <a:xfrm>
            <a:off x="2083302" y="244453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1" name="Ellipse 470">
            <a:extLst>
              <a:ext uri="{FF2B5EF4-FFF2-40B4-BE49-F238E27FC236}">
                <a16:creationId xmlns:a16="http://schemas.microsoft.com/office/drawing/2014/main" id="{0C8E2519-0C34-4CBD-93FD-AEE7DEFD90F1}"/>
              </a:ext>
            </a:extLst>
          </p:cNvPr>
          <p:cNvSpPr/>
          <p:nvPr/>
        </p:nvSpPr>
        <p:spPr>
          <a:xfrm>
            <a:off x="2093930" y="277837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2" name="Ellipse 471">
            <a:extLst>
              <a:ext uri="{FF2B5EF4-FFF2-40B4-BE49-F238E27FC236}">
                <a16:creationId xmlns:a16="http://schemas.microsoft.com/office/drawing/2014/main" id="{14F8CAA2-B28A-43E4-B7CE-1B3E3BAD3AAA}"/>
              </a:ext>
            </a:extLst>
          </p:cNvPr>
          <p:cNvSpPr/>
          <p:nvPr/>
        </p:nvSpPr>
        <p:spPr>
          <a:xfrm>
            <a:off x="2089944" y="282736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3" name="Ellipse 472">
            <a:extLst>
              <a:ext uri="{FF2B5EF4-FFF2-40B4-BE49-F238E27FC236}">
                <a16:creationId xmlns:a16="http://schemas.microsoft.com/office/drawing/2014/main" id="{D554AC36-D086-43F6-89AB-1D2AF2BDD289}"/>
              </a:ext>
            </a:extLst>
          </p:cNvPr>
          <p:cNvSpPr/>
          <p:nvPr/>
        </p:nvSpPr>
        <p:spPr>
          <a:xfrm>
            <a:off x="2114708" y="314872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4" name="Ellipse 473">
            <a:extLst>
              <a:ext uri="{FF2B5EF4-FFF2-40B4-BE49-F238E27FC236}">
                <a16:creationId xmlns:a16="http://schemas.microsoft.com/office/drawing/2014/main" id="{25A2EE64-17BC-41C1-83B9-4B7DBA414555}"/>
              </a:ext>
            </a:extLst>
          </p:cNvPr>
          <p:cNvSpPr/>
          <p:nvPr/>
        </p:nvSpPr>
        <p:spPr>
          <a:xfrm>
            <a:off x="2121326" y="318662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5" name="Ellipse 474">
            <a:extLst>
              <a:ext uri="{FF2B5EF4-FFF2-40B4-BE49-F238E27FC236}">
                <a16:creationId xmlns:a16="http://schemas.microsoft.com/office/drawing/2014/main" id="{34F29BB4-E57F-43C9-BB33-0B16AC300CF7}"/>
              </a:ext>
            </a:extLst>
          </p:cNvPr>
          <p:cNvSpPr/>
          <p:nvPr/>
        </p:nvSpPr>
        <p:spPr>
          <a:xfrm>
            <a:off x="2080877" y="334865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6" name="Ellipse 475">
            <a:extLst>
              <a:ext uri="{FF2B5EF4-FFF2-40B4-BE49-F238E27FC236}">
                <a16:creationId xmlns:a16="http://schemas.microsoft.com/office/drawing/2014/main" id="{6E080AE0-DFEE-4E8E-80BF-B1917FA6092D}"/>
              </a:ext>
            </a:extLst>
          </p:cNvPr>
          <p:cNvSpPr/>
          <p:nvPr/>
        </p:nvSpPr>
        <p:spPr>
          <a:xfrm>
            <a:off x="2075895" y="346743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7" name="Ellipse 476">
            <a:extLst>
              <a:ext uri="{FF2B5EF4-FFF2-40B4-BE49-F238E27FC236}">
                <a16:creationId xmlns:a16="http://schemas.microsoft.com/office/drawing/2014/main" id="{BEF9A031-8B38-48D1-85FF-85287923056E}"/>
              </a:ext>
            </a:extLst>
          </p:cNvPr>
          <p:cNvSpPr/>
          <p:nvPr/>
        </p:nvSpPr>
        <p:spPr>
          <a:xfrm>
            <a:off x="2109266" y="342728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8" name="Ellipse 477">
            <a:extLst>
              <a:ext uri="{FF2B5EF4-FFF2-40B4-BE49-F238E27FC236}">
                <a16:creationId xmlns:a16="http://schemas.microsoft.com/office/drawing/2014/main" id="{2C612E03-AFAB-4764-B480-35EC53E143A3}"/>
              </a:ext>
            </a:extLst>
          </p:cNvPr>
          <p:cNvSpPr/>
          <p:nvPr/>
        </p:nvSpPr>
        <p:spPr>
          <a:xfrm>
            <a:off x="2118819" y="354867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9" name="Ellipse 478">
            <a:extLst>
              <a:ext uri="{FF2B5EF4-FFF2-40B4-BE49-F238E27FC236}">
                <a16:creationId xmlns:a16="http://schemas.microsoft.com/office/drawing/2014/main" id="{7692B013-A957-42A4-8CCA-1725051BC5BC}"/>
              </a:ext>
            </a:extLst>
          </p:cNvPr>
          <p:cNvSpPr/>
          <p:nvPr/>
        </p:nvSpPr>
        <p:spPr>
          <a:xfrm>
            <a:off x="2082774" y="367076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0" name="Ellipse 479">
            <a:extLst>
              <a:ext uri="{FF2B5EF4-FFF2-40B4-BE49-F238E27FC236}">
                <a16:creationId xmlns:a16="http://schemas.microsoft.com/office/drawing/2014/main" id="{9702112F-8D53-478D-8038-4956F4AF5AF7}"/>
              </a:ext>
            </a:extLst>
          </p:cNvPr>
          <p:cNvSpPr/>
          <p:nvPr/>
        </p:nvSpPr>
        <p:spPr>
          <a:xfrm>
            <a:off x="2108789" y="374730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1" name="Ellipse 480">
            <a:extLst>
              <a:ext uri="{FF2B5EF4-FFF2-40B4-BE49-F238E27FC236}">
                <a16:creationId xmlns:a16="http://schemas.microsoft.com/office/drawing/2014/main" id="{83A8B638-B68A-4F3E-B5DC-A01B259DB1DB}"/>
              </a:ext>
            </a:extLst>
          </p:cNvPr>
          <p:cNvSpPr/>
          <p:nvPr/>
        </p:nvSpPr>
        <p:spPr>
          <a:xfrm>
            <a:off x="2062877" y="411163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2" name="Ellipse 481">
            <a:extLst>
              <a:ext uri="{FF2B5EF4-FFF2-40B4-BE49-F238E27FC236}">
                <a16:creationId xmlns:a16="http://schemas.microsoft.com/office/drawing/2014/main" id="{D2B99AAC-11A9-4693-A127-E73A467DAA55}"/>
              </a:ext>
            </a:extLst>
          </p:cNvPr>
          <p:cNvSpPr/>
          <p:nvPr/>
        </p:nvSpPr>
        <p:spPr>
          <a:xfrm>
            <a:off x="2076454" y="418808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3" name="Ellipse 482">
            <a:extLst>
              <a:ext uri="{FF2B5EF4-FFF2-40B4-BE49-F238E27FC236}">
                <a16:creationId xmlns:a16="http://schemas.microsoft.com/office/drawing/2014/main" id="{BC37CCBB-CCF3-46C2-B2B0-F15E2EF1FBC3}"/>
              </a:ext>
            </a:extLst>
          </p:cNvPr>
          <p:cNvSpPr/>
          <p:nvPr/>
        </p:nvSpPr>
        <p:spPr>
          <a:xfrm>
            <a:off x="2117172" y="427408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4" name="Ellipse 483">
            <a:extLst>
              <a:ext uri="{FF2B5EF4-FFF2-40B4-BE49-F238E27FC236}">
                <a16:creationId xmlns:a16="http://schemas.microsoft.com/office/drawing/2014/main" id="{01E20450-3A40-4F8B-86CE-AB10B16030E2}"/>
              </a:ext>
            </a:extLst>
          </p:cNvPr>
          <p:cNvSpPr/>
          <p:nvPr/>
        </p:nvSpPr>
        <p:spPr>
          <a:xfrm>
            <a:off x="2611143" y="427171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5" name="Ellipse 484">
            <a:extLst>
              <a:ext uri="{FF2B5EF4-FFF2-40B4-BE49-F238E27FC236}">
                <a16:creationId xmlns:a16="http://schemas.microsoft.com/office/drawing/2014/main" id="{CBEF40E4-CE85-4F35-A884-9B47241472BB}"/>
              </a:ext>
            </a:extLst>
          </p:cNvPr>
          <p:cNvSpPr/>
          <p:nvPr/>
        </p:nvSpPr>
        <p:spPr>
          <a:xfrm>
            <a:off x="2613766" y="411207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6" name="Ellipse 485">
            <a:extLst>
              <a:ext uri="{FF2B5EF4-FFF2-40B4-BE49-F238E27FC236}">
                <a16:creationId xmlns:a16="http://schemas.microsoft.com/office/drawing/2014/main" id="{6551A171-9033-40A4-8629-F80CC9D81F3A}"/>
              </a:ext>
            </a:extLst>
          </p:cNvPr>
          <p:cNvSpPr/>
          <p:nvPr/>
        </p:nvSpPr>
        <p:spPr>
          <a:xfrm>
            <a:off x="2593741" y="375010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7" name="Ellipse 486">
            <a:extLst>
              <a:ext uri="{FF2B5EF4-FFF2-40B4-BE49-F238E27FC236}">
                <a16:creationId xmlns:a16="http://schemas.microsoft.com/office/drawing/2014/main" id="{F6C42EA7-6348-4C65-8B18-03414AD7747F}"/>
              </a:ext>
            </a:extLst>
          </p:cNvPr>
          <p:cNvSpPr/>
          <p:nvPr/>
        </p:nvSpPr>
        <p:spPr>
          <a:xfrm>
            <a:off x="2569813" y="347012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8" name="Ellipse 487">
            <a:extLst>
              <a:ext uri="{FF2B5EF4-FFF2-40B4-BE49-F238E27FC236}">
                <a16:creationId xmlns:a16="http://schemas.microsoft.com/office/drawing/2014/main" id="{D1F67282-DBD8-4BFE-8A1C-4F3A742F121B}"/>
              </a:ext>
            </a:extLst>
          </p:cNvPr>
          <p:cNvSpPr/>
          <p:nvPr/>
        </p:nvSpPr>
        <p:spPr>
          <a:xfrm>
            <a:off x="2600299" y="342965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9" name="Ellipse 488">
            <a:extLst>
              <a:ext uri="{FF2B5EF4-FFF2-40B4-BE49-F238E27FC236}">
                <a16:creationId xmlns:a16="http://schemas.microsoft.com/office/drawing/2014/main" id="{884E2B53-5DF7-407B-A39B-E5F1AD8D9408}"/>
              </a:ext>
            </a:extLst>
          </p:cNvPr>
          <p:cNvSpPr/>
          <p:nvPr/>
        </p:nvSpPr>
        <p:spPr>
          <a:xfrm>
            <a:off x="2600298" y="339127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0" name="Ellipse 489">
            <a:extLst>
              <a:ext uri="{FF2B5EF4-FFF2-40B4-BE49-F238E27FC236}">
                <a16:creationId xmlns:a16="http://schemas.microsoft.com/office/drawing/2014/main" id="{2B949730-3C98-4212-860B-1B635BA29DE9}"/>
              </a:ext>
            </a:extLst>
          </p:cNvPr>
          <p:cNvSpPr/>
          <p:nvPr/>
        </p:nvSpPr>
        <p:spPr>
          <a:xfrm>
            <a:off x="2582297" y="334852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1" name="Ellipse 490">
            <a:extLst>
              <a:ext uri="{FF2B5EF4-FFF2-40B4-BE49-F238E27FC236}">
                <a16:creationId xmlns:a16="http://schemas.microsoft.com/office/drawing/2014/main" id="{7C2D58B1-90FE-4EB0-A949-281C3C0D2ED7}"/>
              </a:ext>
            </a:extLst>
          </p:cNvPr>
          <p:cNvSpPr/>
          <p:nvPr/>
        </p:nvSpPr>
        <p:spPr>
          <a:xfrm>
            <a:off x="2611143" y="314876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2" name="Ellipse 491">
            <a:extLst>
              <a:ext uri="{FF2B5EF4-FFF2-40B4-BE49-F238E27FC236}">
                <a16:creationId xmlns:a16="http://schemas.microsoft.com/office/drawing/2014/main" id="{B98EE805-3DBA-41CF-9FE1-8DBE7669CDD6}"/>
              </a:ext>
            </a:extLst>
          </p:cNvPr>
          <p:cNvSpPr/>
          <p:nvPr/>
        </p:nvSpPr>
        <p:spPr>
          <a:xfrm>
            <a:off x="2584519" y="282617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3" name="Ellipse 492">
            <a:extLst>
              <a:ext uri="{FF2B5EF4-FFF2-40B4-BE49-F238E27FC236}">
                <a16:creationId xmlns:a16="http://schemas.microsoft.com/office/drawing/2014/main" id="{544DC160-6E0D-4CBD-8609-8559454F75B8}"/>
              </a:ext>
            </a:extLst>
          </p:cNvPr>
          <p:cNvSpPr/>
          <p:nvPr/>
        </p:nvSpPr>
        <p:spPr>
          <a:xfrm>
            <a:off x="2584017" y="244635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4" name="Ellipse 493">
            <a:extLst>
              <a:ext uri="{FF2B5EF4-FFF2-40B4-BE49-F238E27FC236}">
                <a16:creationId xmlns:a16="http://schemas.microsoft.com/office/drawing/2014/main" id="{48D00AE2-29C0-4AD6-90BA-6A7AC7155397}"/>
              </a:ext>
            </a:extLst>
          </p:cNvPr>
          <p:cNvSpPr/>
          <p:nvPr/>
        </p:nvSpPr>
        <p:spPr>
          <a:xfrm>
            <a:off x="3081915" y="216072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5" name="Ellipse 494">
            <a:extLst>
              <a:ext uri="{FF2B5EF4-FFF2-40B4-BE49-F238E27FC236}">
                <a16:creationId xmlns:a16="http://schemas.microsoft.com/office/drawing/2014/main" id="{98F87BAB-EBC7-4179-84DC-1B0108120F3A}"/>
              </a:ext>
            </a:extLst>
          </p:cNvPr>
          <p:cNvSpPr/>
          <p:nvPr/>
        </p:nvSpPr>
        <p:spPr>
          <a:xfrm>
            <a:off x="3086532" y="244531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6" name="Ellipse 495">
            <a:extLst>
              <a:ext uri="{FF2B5EF4-FFF2-40B4-BE49-F238E27FC236}">
                <a16:creationId xmlns:a16="http://schemas.microsoft.com/office/drawing/2014/main" id="{5E2DDCCC-A889-4CBF-8DFF-375ABA5C9C7B}"/>
              </a:ext>
            </a:extLst>
          </p:cNvPr>
          <p:cNvSpPr/>
          <p:nvPr/>
        </p:nvSpPr>
        <p:spPr>
          <a:xfrm>
            <a:off x="3081750" y="282524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7" name="Ellipse 496">
            <a:extLst>
              <a:ext uri="{FF2B5EF4-FFF2-40B4-BE49-F238E27FC236}">
                <a16:creationId xmlns:a16="http://schemas.microsoft.com/office/drawing/2014/main" id="{749219B6-9434-40BF-9D1A-C37D941A5789}"/>
              </a:ext>
            </a:extLst>
          </p:cNvPr>
          <p:cNvSpPr/>
          <p:nvPr/>
        </p:nvSpPr>
        <p:spPr>
          <a:xfrm>
            <a:off x="3102085" y="314673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8" name="Ellipse 497">
            <a:extLst>
              <a:ext uri="{FF2B5EF4-FFF2-40B4-BE49-F238E27FC236}">
                <a16:creationId xmlns:a16="http://schemas.microsoft.com/office/drawing/2014/main" id="{00B00E45-5CBF-4A67-9BAC-AE1C501C6A84}"/>
              </a:ext>
            </a:extLst>
          </p:cNvPr>
          <p:cNvSpPr/>
          <p:nvPr/>
        </p:nvSpPr>
        <p:spPr>
          <a:xfrm>
            <a:off x="3086069" y="334563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9" name="Ellipse 498">
            <a:extLst>
              <a:ext uri="{FF2B5EF4-FFF2-40B4-BE49-F238E27FC236}">
                <a16:creationId xmlns:a16="http://schemas.microsoft.com/office/drawing/2014/main" id="{993E23FB-6A3A-4CC6-B0BD-16864825AE9B}"/>
              </a:ext>
            </a:extLst>
          </p:cNvPr>
          <p:cNvSpPr/>
          <p:nvPr/>
        </p:nvSpPr>
        <p:spPr>
          <a:xfrm>
            <a:off x="3083736" y="338841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0" name="Ellipse 499">
            <a:extLst>
              <a:ext uri="{FF2B5EF4-FFF2-40B4-BE49-F238E27FC236}">
                <a16:creationId xmlns:a16="http://schemas.microsoft.com/office/drawing/2014/main" id="{DB4C7428-E019-4819-A06A-F7F8470782B5}"/>
              </a:ext>
            </a:extLst>
          </p:cNvPr>
          <p:cNvSpPr/>
          <p:nvPr/>
        </p:nvSpPr>
        <p:spPr>
          <a:xfrm>
            <a:off x="3102085" y="342618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1" name="Ellipse 500">
            <a:extLst>
              <a:ext uri="{FF2B5EF4-FFF2-40B4-BE49-F238E27FC236}">
                <a16:creationId xmlns:a16="http://schemas.microsoft.com/office/drawing/2014/main" id="{504A0572-5065-4199-B4F0-4A9B73311AC5}"/>
              </a:ext>
            </a:extLst>
          </p:cNvPr>
          <p:cNvSpPr/>
          <p:nvPr/>
        </p:nvSpPr>
        <p:spPr>
          <a:xfrm>
            <a:off x="3085444" y="346701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2" name="Ellipse 501">
            <a:extLst>
              <a:ext uri="{FF2B5EF4-FFF2-40B4-BE49-F238E27FC236}">
                <a16:creationId xmlns:a16="http://schemas.microsoft.com/office/drawing/2014/main" id="{860CA3E1-0C0C-42C4-9069-0658A36007E1}"/>
              </a:ext>
            </a:extLst>
          </p:cNvPr>
          <p:cNvSpPr/>
          <p:nvPr/>
        </p:nvSpPr>
        <p:spPr>
          <a:xfrm>
            <a:off x="3119200" y="374805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3" name="Ellipse 502">
            <a:extLst>
              <a:ext uri="{FF2B5EF4-FFF2-40B4-BE49-F238E27FC236}">
                <a16:creationId xmlns:a16="http://schemas.microsoft.com/office/drawing/2014/main" id="{4F9D3B52-DE16-4B88-923B-87B56C44418A}"/>
              </a:ext>
            </a:extLst>
          </p:cNvPr>
          <p:cNvSpPr/>
          <p:nvPr/>
        </p:nvSpPr>
        <p:spPr>
          <a:xfrm>
            <a:off x="3117886" y="411263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4" name="Ellipse 503">
            <a:extLst>
              <a:ext uri="{FF2B5EF4-FFF2-40B4-BE49-F238E27FC236}">
                <a16:creationId xmlns:a16="http://schemas.microsoft.com/office/drawing/2014/main" id="{6919F759-EDA0-4172-9D3F-6439600DBEB5}"/>
              </a:ext>
            </a:extLst>
          </p:cNvPr>
          <p:cNvSpPr/>
          <p:nvPr/>
        </p:nvSpPr>
        <p:spPr>
          <a:xfrm>
            <a:off x="3104069" y="427351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5" name="Ellipse 504">
            <a:extLst>
              <a:ext uri="{FF2B5EF4-FFF2-40B4-BE49-F238E27FC236}">
                <a16:creationId xmlns:a16="http://schemas.microsoft.com/office/drawing/2014/main" id="{639930E4-3712-410A-9152-E93F251643AF}"/>
              </a:ext>
            </a:extLst>
          </p:cNvPr>
          <p:cNvSpPr/>
          <p:nvPr/>
        </p:nvSpPr>
        <p:spPr>
          <a:xfrm>
            <a:off x="3605327" y="426843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6" name="Ellipse 505">
            <a:extLst>
              <a:ext uri="{FF2B5EF4-FFF2-40B4-BE49-F238E27FC236}">
                <a16:creationId xmlns:a16="http://schemas.microsoft.com/office/drawing/2014/main" id="{1AAF6F99-96EA-4441-AE6A-2A00E50D99F9}"/>
              </a:ext>
            </a:extLst>
          </p:cNvPr>
          <p:cNvSpPr/>
          <p:nvPr/>
        </p:nvSpPr>
        <p:spPr>
          <a:xfrm>
            <a:off x="3592754" y="411088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7" name="Ellipse 506">
            <a:extLst>
              <a:ext uri="{FF2B5EF4-FFF2-40B4-BE49-F238E27FC236}">
                <a16:creationId xmlns:a16="http://schemas.microsoft.com/office/drawing/2014/main" id="{595963C4-EDE9-49D0-A6CE-F33030E16F79}"/>
              </a:ext>
            </a:extLst>
          </p:cNvPr>
          <p:cNvSpPr/>
          <p:nvPr/>
        </p:nvSpPr>
        <p:spPr>
          <a:xfrm>
            <a:off x="3627556" y="374975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8" name="Ellipse 507">
            <a:extLst>
              <a:ext uri="{FF2B5EF4-FFF2-40B4-BE49-F238E27FC236}">
                <a16:creationId xmlns:a16="http://schemas.microsoft.com/office/drawing/2014/main" id="{2A8454AB-F7BE-46BE-B5E5-C16BC443175F}"/>
              </a:ext>
            </a:extLst>
          </p:cNvPr>
          <p:cNvSpPr/>
          <p:nvPr/>
        </p:nvSpPr>
        <p:spPr>
          <a:xfrm>
            <a:off x="3568173" y="346911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9" name="Ellipse 508">
            <a:extLst>
              <a:ext uri="{FF2B5EF4-FFF2-40B4-BE49-F238E27FC236}">
                <a16:creationId xmlns:a16="http://schemas.microsoft.com/office/drawing/2014/main" id="{9C496732-6516-4BD2-88FA-CE4A5C3B2A20}"/>
              </a:ext>
            </a:extLst>
          </p:cNvPr>
          <p:cNvSpPr/>
          <p:nvPr/>
        </p:nvSpPr>
        <p:spPr>
          <a:xfrm>
            <a:off x="3603157" y="342624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0" name="Ellipse 509">
            <a:extLst>
              <a:ext uri="{FF2B5EF4-FFF2-40B4-BE49-F238E27FC236}">
                <a16:creationId xmlns:a16="http://schemas.microsoft.com/office/drawing/2014/main" id="{92210FAA-D94B-4837-94F3-5C19F583247D}"/>
              </a:ext>
            </a:extLst>
          </p:cNvPr>
          <p:cNvSpPr/>
          <p:nvPr/>
        </p:nvSpPr>
        <p:spPr>
          <a:xfrm>
            <a:off x="3584244" y="334418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1" name="Ellipse 510">
            <a:extLst>
              <a:ext uri="{FF2B5EF4-FFF2-40B4-BE49-F238E27FC236}">
                <a16:creationId xmlns:a16="http://schemas.microsoft.com/office/drawing/2014/main" id="{5414CA89-6AFB-4E0B-B4D6-EE8B3A882713}"/>
              </a:ext>
            </a:extLst>
          </p:cNvPr>
          <p:cNvSpPr/>
          <p:nvPr/>
        </p:nvSpPr>
        <p:spPr>
          <a:xfrm>
            <a:off x="3624982" y="314872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2" name="Ellipse 511">
            <a:extLst>
              <a:ext uri="{FF2B5EF4-FFF2-40B4-BE49-F238E27FC236}">
                <a16:creationId xmlns:a16="http://schemas.microsoft.com/office/drawing/2014/main" id="{EB6B2D3A-B312-44AD-83C5-814344EBF53B}"/>
              </a:ext>
            </a:extLst>
          </p:cNvPr>
          <p:cNvSpPr/>
          <p:nvPr/>
        </p:nvSpPr>
        <p:spPr>
          <a:xfrm>
            <a:off x="3578476" y="287548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3" name="Ellipse 512">
            <a:extLst>
              <a:ext uri="{FF2B5EF4-FFF2-40B4-BE49-F238E27FC236}">
                <a16:creationId xmlns:a16="http://schemas.microsoft.com/office/drawing/2014/main" id="{CDA6F5AA-CA3B-494A-8754-D1B1369FDD83}"/>
              </a:ext>
            </a:extLst>
          </p:cNvPr>
          <p:cNvSpPr/>
          <p:nvPr/>
        </p:nvSpPr>
        <p:spPr>
          <a:xfrm>
            <a:off x="3581682" y="282579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4" name="Ellipse 513">
            <a:extLst>
              <a:ext uri="{FF2B5EF4-FFF2-40B4-BE49-F238E27FC236}">
                <a16:creationId xmlns:a16="http://schemas.microsoft.com/office/drawing/2014/main" id="{D8B1363F-9755-4EE4-A316-373C9D576419}"/>
              </a:ext>
            </a:extLst>
          </p:cNvPr>
          <p:cNvSpPr/>
          <p:nvPr/>
        </p:nvSpPr>
        <p:spPr>
          <a:xfrm>
            <a:off x="3586267" y="244890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5" name="Ellipse 514">
            <a:extLst>
              <a:ext uri="{FF2B5EF4-FFF2-40B4-BE49-F238E27FC236}">
                <a16:creationId xmlns:a16="http://schemas.microsoft.com/office/drawing/2014/main" id="{5B317709-D32A-4BB2-960C-F22D7B40B08B}"/>
              </a:ext>
            </a:extLst>
          </p:cNvPr>
          <p:cNvSpPr/>
          <p:nvPr/>
        </p:nvSpPr>
        <p:spPr>
          <a:xfrm>
            <a:off x="3584259" y="230242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6" name="Ellipse 515">
            <a:extLst>
              <a:ext uri="{FF2B5EF4-FFF2-40B4-BE49-F238E27FC236}">
                <a16:creationId xmlns:a16="http://schemas.microsoft.com/office/drawing/2014/main" id="{5BDF9C36-07C4-4DB7-9D1D-8E708F881C09}"/>
              </a:ext>
            </a:extLst>
          </p:cNvPr>
          <p:cNvSpPr/>
          <p:nvPr/>
        </p:nvSpPr>
        <p:spPr>
          <a:xfrm>
            <a:off x="3585157" y="216442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7" name="Ellipse 516">
            <a:extLst>
              <a:ext uri="{FF2B5EF4-FFF2-40B4-BE49-F238E27FC236}">
                <a16:creationId xmlns:a16="http://schemas.microsoft.com/office/drawing/2014/main" id="{80533115-5D2D-4A6A-A6E9-272375E78B70}"/>
              </a:ext>
            </a:extLst>
          </p:cNvPr>
          <p:cNvSpPr/>
          <p:nvPr/>
        </p:nvSpPr>
        <p:spPr>
          <a:xfrm>
            <a:off x="4331030" y="230548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8" name="Ellipse 517">
            <a:extLst>
              <a:ext uri="{FF2B5EF4-FFF2-40B4-BE49-F238E27FC236}">
                <a16:creationId xmlns:a16="http://schemas.microsoft.com/office/drawing/2014/main" id="{EC626374-89CD-4635-BF15-8A79B812D787}"/>
              </a:ext>
            </a:extLst>
          </p:cNvPr>
          <p:cNvSpPr/>
          <p:nvPr/>
        </p:nvSpPr>
        <p:spPr>
          <a:xfrm>
            <a:off x="5141240" y="230529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9" name="Ellipse 518">
            <a:extLst>
              <a:ext uri="{FF2B5EF4-FFF2-40B4-BE49-F238E27FC236}">
                <a16:creationId xmlns:a16="http://schemas.microsoft.com/office/drawing/2014/main" id="{73883413-97C4-426D-8939-0D3951881E8A}"/>
              </a:ext>
            </a:extLst>
          </p:cNvPr>
          <p:cNvSpPr/>
          <p:nvPr/>
        </p:nvSpPr>
        <p:spPr>
          <a:xfrm>
            <a:off x="5267873" y="244801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0" name="Ellipse 519">
            <a:extLst>
              <a:ext uri="{FF2B5EF4-FFF2-40B4-BE49-F238E27FC236}">
                <a16:creationId xmlns:a16="http://schemas.microsoft.com/office/drawing/2014/main" id="{C5F6E8EC-95F6-43C0-85C4-0DD971092EBA}"/>
              </a:ext>
            </a:extLst>
          </p:cNvPr>
          <p:cNvSpPr/>
          <p:nvPr/>
        </p:nvSpPr>
        <p:spPr>
          <a:xfrm>
            <a:off x="4398772" y="2446062"/>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1" name="Ellipse 520">
            <a:extLst>
              <a:ext uri="{FF2B5EF4-FFF2-40B4-BE49-F238E27FC236}">
                <a16:creationId xmlns:a16="http://schemas.microsoft.com/office/drawing/2014/main" id="{F6CA0DDD-A2EE-44A3-B0FD-C6D3586DD01A}"/>
              </a:ext>
            </a:extLst>
          </p:cNvPr>
          <p:cNvSpPr/>
          <p:nvPr/>
        </p:nvSpPr>
        <p:spPr>
          <a:xfrm>
            <a:off x="4431738" y="282763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2" name="Ellipse 521">
            <a:extLst>
              <a:ext uri="{FF2B5EF4-FFF2-40B4-BE49-F238E27FC236}">
                <a16:creationId xmlns:a16="http://schemas.microsoft.com/office/drawing/2014/main" id="{061A4226-6383-4C0C-8C68-20921B6BDE95}"/>
              </a:ext>
            </a:extLst>
          </p:cNvPr>
          <p:cNvSpPr/>
          <p:nvPr/>
        </p:nvSpPr>
        <p:spPr>
          <a:xfrm>
            <a:off x="5191133" y="2828337"/>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3" name="Ellipse 522">
            <a:extLst>
              <a:ext uri="{FF2B5EF4-FFF2-40B4-BE49-F238E27FC236}">
                <a16:creationId xmlns:a16="http://schemas.microsoft.com/office/drawing/2014/main" id="{68E53D28-5093-4903-AA1D-776DF5A9B9FC}"/>
              </a:ext>
            </a:extLst>
          </p:cNvPr>
          <p:cNvSpPr/>
          <p:nvPr/>
        </p:nvSpPr>
        <p:spPr>
          <a:xfrm>
            <a:off x="5145298" y="287590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4" name="Ellipse 523">
            <a:extLst>
              <a:ext uri="{FF2B5EF4-FFF2-40B4-BE49-F238E27FC236}">
                <a16:creationId xmlns:a16="http://schemas.microsoft.com/office/drawing/2014/main" id="{D05F9481-2D31-4EC2-8378-F529C453F822}"/>
              </a:ext>
            </a:extLst>
          </p:cNvPr>
          <p:cNvSpPr/>
          <p:nvPr/>
        </p:nvSpPr>
        <p:spPr>
          <a:xfrm>
            <a:off x="4391876" y="287617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5" name="Ellipse 524">
            <a:extLst>
              <a:ext uri="{FF2B5EF4-FFF2-40B4-BE49-F238E27FC236}">
                <a16:creationId xmlns:a16="http://schemas.microsoft.com/office/drawing/2014/main" id="{8C41A423-FE32-4EC9-A86A-BC7F4B34926C}"/>
              </a:ext>
            </a:extLst>
          </p:cNvPr>
          <p:cNvSpPr/>
          <p:nvPr/>
        </p:nvSpPr>
        <p:spPr>
          <a:xfrm>
            <a:off x="4418126" y="314727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6" name="Ellipse 525">
            <a:extLst>
              <a:ext uri="{FF2B5EF4-FFF2-40B4-BE49-F238E27FC236}">
                <a16:creationId xmlns:a16="http://schemas.microsoft.com/office/drawing/2014/main" id="{808D78EB-1D60-490E-8B54-2538F2FBA2C0}"/>
              </a:ext>
            </a:extLst>
          </p:cNvPr>
          <p:cNvSpPr/>
          <p:nvPr/>
        </p:nvSpPr>
        <p:spPr>
          <a:xfrm>
            <a:off x="5173023" y="314839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7" name="Ellipse 526">
            <a:extLst>
              <a:ext uri="{FF2B5EF4-FFF2-40B4-BE49-F238E27FC236}">
                <a16:creationId xmlns:a16="http://schemas.microsoft.com/office/drawing/2014/main" id="{3E4FB3C1-1989-4089-AEBD-059EE682FC53}"/>
              </a:ext>
            </a:extLst>
          </p:cNvPr>
          <p:cNvSpPr/>
          <p:nvPr/>
        </p:nvSpPr>
        <p:spPr>
          <a:xfrm>
            <a:off x="4394977" y="335150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8" name="Ellipse 527">
            <a:extLst>
              <a:ext uri="{FF2B5EF4-FFF2-40B4-BE49-F238E27FC236}">
                <a16:creationId xmlns:a16="http://schemas.microsoft.com/office/drawing/2014/main" id="{CC4C01FD-1DC3-4E7C-88EE-29900A454B56}"/>
              </a:ext>
            </a:extLst>
          </p:cNvPr>
          <p:cNvSpPr/>
          <p:nvPr/>
        </p:nvSpPr>
        <p:spPr>
          <a:xfrm>
            <a:off x="5221999" y="3348475"/>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9" name="Ellipse 528">
            <a:extLst>
              <a:ext uri="{FF2B5EF4-FFF2-40B4-BE49-F238E27FC236}">
                <a16:creationId xmlns:a16="http://schemas.microsoft.com/office/drawing/2014/main" id="{4D93C512-CF2F-4D35-A847-0A7AF28720DB}"/>
              </a:ext>
            </a:extLst>
          </p:cNvPr>
          <p:cNvSpPr/>
          <p:nvPr/>
        </p:nvSpPr>
        <p:spPr>
          <a:xfrm>
            <a:off x="4405114" y="342684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0" name="Ellipse 529">
            <a:extLst>
              <a:ext uri="{FF2B5EF4-FFF2-40B4-BE49-F238E27FC236}">
                <a16:creationId xmlns:a16="http://schemas.microsoft.com/office/drawing/2014/main" id="{235F1271-74A9-48B1-84C1-E4B3337AA6D8}"/>
              </a:ext>
            </a:extLst>
          </p:cNvPr>
          <p:cNvSpPr/>
          <p:nvPr/>
        </p:nvSpPr>
        <p:spPr>
          <a:xfrm>
            <a:off x="4405725" y="3469701"/>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1" name="Ellipse 530">
            <a:extLst>
              <a:ext uri="{FF2B5EF4-FFF2-40B4-BE49-F238E27FC236}">
                <a16:creationId xmlns:a16="http://schemas.microsoft.com/office/drawing/2014/main" id="{37E3271C-9DC1-4C9C-A799-3D191225B3BC}"/>
              </a:ext>
            </a:extLst>
          </p:cNvPr>
          <p:cNvSpPr/>
          <p:nvPr/>
        </p:nvSpPr>
        <p:spPr>
          <a:xfrm>
            <a:off x="4549416" y="3748654"/>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2" name="Ellipse 531">
            <a:extLst>
              <a:ext uri="{FF2B5EF4-FFF2-40B4-BE49-F238E27FC236}">
                <a16:creationId xmlns:a16="http://schemas.microsoft.com/office/drawing/2014/main" id="{59F6118E-C70D-4420-B496-E1FAB8D5392A}"/>
              </a:ext>
            </a:extLst>
          </p:cNvPr>
          <p:cNvSpPr/>
          <p:nvPr/>
        </p:nvSpPr>
        <p:spPr>
          <a:xfrm>
            <a:off x="4459424" y="4112923"/>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3" name="Ellipse 532">
            <a:extLst>
              <a:ext uri="{FF2B5EF4-FFF2-40B4-BE49-F238E27FC236}">
                <a16:creationId xmlns:a16="http://schemas.microsoft.com/office/drawing/2014/main" id="{C29E4D12-EB4A-4642-96B4-22681B7CFE10}"/>
              </a:ext>
            </a:extLst>
          </p:cNvPr>
          <p:cNvSpPr/>
          <p:nvPr/>
        </p:nvSpPr>
        <p:spPr>
          <a:xfrm>
            <a:off x="4412977" y="427251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4" name="Ellipse 533">
            <a:extLst>
              <a:ext uri="{FF2B5EF4-FFF2-40B4-BE49-F238E27FC236}">
                <a16:creationId xmlns:a16="http://schemas.microsoft.com/office/drawing/2014/main" id="{F7B854BF-03FD-467F-96CE-A11298CAEE26}"/>
              </a:ext>
            </a:extLst>
          </p:cNvPr>
          <p:cNvSpPr/>
          <p:nvPr/>
        </p:nvSpPr>
        <p:spPr>
          <a:xfrm>
            <a:off x="5215525" y="3472458"/>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5" name="Ellipse 534">
            <a:extLst>
              <a:ext uri="{FF2B5EF4-FFF2-40B4-BE49-F238E27FC236}">
                <a16:creationId xmlns:a16="http://schemas.microsoft.com/office/drawing/2014/main" id="{971A7393-93D0-4F7F-B172-D177F46575CE}"/>
              </a:ext>
            </a:extLst>
          </p:cNvPr>
          <p:cNvSpPr/>
          <p:nvPr/>
        </p:nvSpPr>
        <p:spPr>
          <a:xfrm>
            <a:off x="5202257" y="3750880"/>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6" name="Ellipse 535">
            <a:extLst>
              <a:ext uri="{FF2B5EF4-FFF2-40B4-BE49-F238E27FC236}">
                <a16:creationId xmlns:a16="http://schemas.microsoft.com/office/drawing/2014/main" id="{8724E248-4171-48B4-9A22-8224B5458093}"/>
              </a:ext>
            </a:extLst>
          </p:cNvPr>
          <p:cNvSpPr/>
          <p:nvPr/>
        </p:nvSpPr>
        <p:spPr>
          <a:xfrm>
            <a:off x="5267873" y="4110969"/>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7" name="Ellipse 536">
            <a:extLst>
              <a:ext uri="{FF2B5EF4-FFF2-40B4-BE49-F238E27FC236}">
                <a16:creationId xmlns:a16="http://schemas.microsoft.com/office/drawing/2014/main" id="{A137D793-16BC-4551-98C9-966D8CDCA58E}"/>
              </a:ext>
            </a:extLst>
          </p:cNvPr>
          <p:cNvSpPr/>
          <p:nvPr/>
        </p:nvSpPr>
        <p:spPr>
          <a:xfrm>
            <a:off x="5348571" y="4268186"/>
            <a:ext cx="36000" cy="36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8" name="Rechteck 537">
            <a:extLst>
              <a:ext uri="{FF2B5EF4-FFF2-40B4-BE49-F238E27FC236}">
                <a16:creationId xmlns:a16="http://schemas.microsoft.com/office/drawing/2014/main" id="{BB96BD95-795D-4C7F-9B6C-FDD7F6F19F72}"/>
              </a:ext>
            </a:extLst>
          </p:cNvPr>
          <p:cNvSpPr/>
          <p:nvPr/>
        </p:nvSpPr>
        <p:spPr>
          <a:xfrm>
            <a:off x="1008328" y="3950722"/>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9" name="Rechteck 538">
            <a:extLst>
              <a:ext uri="{FF2B5EF4-FFF2-40B4-BE49-F238E27FC236}">
                <a16:creationId xmlns:a16="http://schemas.microsoft.com/office/drawing/2014/main" id="{33D39B77-6690-486F-BFE8-577081BCD435}"/>
              </a:ext>
            </a:extLst>
          </p:cNvPr>
          <p:cNvSpPr/>
          <p:nvPr/>
        </p:nvSpPr>
        <p:spPr>
          <a:xfrm>
            <a:off x="1106803" y="398882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0" name="Rechteck 539">
            <a:extLst>
              <a:ext uri="{FF2B5EF4-FFF2-40B4-BE49-F238E27FC236}">
                <a16:creationId xmlns:a16="http://schemas.microsoft.com/office/drawing/2014/main" id="{1DF01160-B352-44CB-96BD-5C531950B2CC}"/>
              </a:ext>
            </a:extLst>
          </p:cNvPr>
          <p:cNvSpPr/>
          <p:nvPr/>
        </p:nvSpPr>
        <p:spPr>
          <a:xfrm>
            <a:off x="1342622" y="3986442"/>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1" name="Rechteck 540">
            <a:extLst>
              <a:ext uri="{FF2B5EF4-FFF2-40B4-BE49-F238E27FC236}">
                <a16:creationId xmlns:a16="http://schemas.microsoft.com/office/drawing/2014/main" id="{343D5A07-94EC-4863-B225-13062125DBC2}"/>
              </a:ext>
            </a:extLst>
          </p:cNvPr>
          <p:cNvSpPr/>
          <p:nvPr/>
        </p:nvSpPr>
        <p:spPr>
          <a:xfrm>
            <a:off x="1340154" y="3910111"/>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2" name="Rechteck 541">
            <a:extLst>
              <a:ext uri="{FF2B5EF4-FFF2-40B4-BE49-F238E27FC236}">
                <a16:creationId xmlns:a16="http://schemas.microsoft.com/office/drawing/2014/main" id="{E9CDD870-062B-499D-8F04-CCF86D407996}"/>
              </a:ext>
            </a:extLst>
          </p:cNvPr>
          <p:cNvSpPr/>
          <p:nvPr/>
        </p:nvSpPr>
        <p:spPr>
          <a:xfrm>
            <a:off x="1709508" y="3909819"/>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3" name="Rechteck 542">
            <a:extLst>
              <a:ext uri="{FF2B5EF4-FFF2-40B4-BE49-F238E27FC236}">
                <a16:creationId xmlns:a16="http://schemas.microsoft.com/office/drawing/2014/main" id="{B4655F2C-93EF-4118-B02E-083BBC758D56}"/>
              </a:ext>
            </a:extLst>
          </p:cNvPr>
          <p:cNvSpPr/>
          <p:nvPr/>
        </p:nvSpPr>
        <p:spPr>
          <a:xfrm>
            <a:off x="1693660" y="3987152"/>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4" name="Rechteck 543">
            <a:extLst>
              <a:ext uri="{FF2B5EF4-FFF2-40B4-BE49-F238E27FC236}">
                <a16:creationId xmlns:a16="http://schemas.microsoft.com/office/drawing/2014/main" id="{D6EDFC7A-BE79-425D-A2F2-966E38FA4B18}"/>
              </a:ext>
            </a:extLst>
          </p:cNvPr>
          <p:cNvSpPr/>
          <p:nvPr/>
        </p:nvSpPr>
        <p:spPr>
          <a:xfrm>
            <a:off x="2103326" y="4027635"/>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5" name="Rechteck 544">
            <a:extLst>
              <a:ext uri="{FF2B5EF4-FFF2-40B4-BE49-F238E27FC236}">
                <a16:creationId xmlns:a16="http://schemas.microsoft.com/office/drawing/2014/main" id="{1252A4FA-E541-436C-B2CA-DF9764262218}"/>
              </a:ext>
            </a:extLst>
          </p:cNvPr>
          <p:cNvSpPr/>
          <p:nvPr/>
        </p:nvSpPr>
        <p:spPr>
          <a:xfrm>
            <a:off x="2084748" y="370871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6" name="Rechteck 545">
            <a:extLst>
              <a:ext uri="{FF2B5EF4-FFF2-40B4-BE49-F238E27FC236}">
                <a16:creationId xmlns:a16="http://schemas.microsoft.com/office/drawing/2014/main" id="{138EF086-ABDE-464E-B747-6FD4B35BC05C}"/>
              </a:ext>
            </a:extLst>
          </p:cNvPr>
          <p:cNvSpPr/>
          <p:nvPr/>
        </p:nvSpPr>
        <p:spPr>
          <a:xfrm>
            <a:off x="2089170" y="2926748"/>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7" name="Rechteck 546">
            <a:extLst>
              <a:ext uri="{FF2B5EF4-FFF2-40B4-BE49-F238E27FC236}">
                <a16:creationId xmlns:a16="http://schemas.microsoft.com/office/drawing/2014/main" id="{F388ED79-0776-4995-A034-7804DFA4B4AD}"/>
              </a:ext>
            </a:extLst>
          </p:cNvPr>
          <p:cNvSpPr/>
          <p:nvPr/>
        </p:nvSpPr>
        <p:spPr>
          <a:xfrm>
            <a:off x="2586867" y="3306494"/>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8" name="Rechteck 547">
            <a:extLst>
              <a:ext uri="{FF2B5EF4-FFF2-40B4-BE49-F238E27FC236}">
                <a16:creationId xmlns:a16="http://schemas.microsoft.com/office/drawing/2014/main" id="{9E8C59AC-704C-4ED8-9041-C4CBA9DDD550}"/>
              </a:ext>
            </a:extLst>
          </p:cNvPr>
          <p:cNvSpPr/>
          <p:nvPr/>
        </p:nvSpPr>
        <p:spPr>
          <a:xfrm>
            <a:off x="2582297" y="3667408"/>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9" name="Rechteck 548">
            <a:extLst>
              <a:ext uri="{FF2B5EF4-FFF2-40B4-BE49-F238E27FC236}">
                <a16:creationId xmlns:a16="http://schemas.microsoft.com/office/drawing/2014/main" id="{1999E89C-6F7D-4498-B5CF-B13D37CBA21A}"/>
              </a:ext>
            </a:extLst>
          </p:cNvPr>
          <p:cNvSpPr/>
          <p:nvPr/>
        </p:nvSpPr>
        <p:spPr>
          <a:xfrm>
            <a:off x="2594316" y="3710257"/>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0" name="Rechteck 549">
            <a:extLst>
              <a:ext uri="{FF2B5EF4-FFF2-40B4-BE49-F238E27FC236}">
                <a16:creationId xmlns:a16="http://schemas.microsoft.com/office/drawing/2014/main" id="{6B89FDCB-7374-4384-B73D-DBD6E39125AC}"/>
              </a:ext>
            </a:extLst>
          </p:cNvPr>
          <p:cNvSpPr/>
          <p:nvPr/>
        </p:nvSpPr>
        <p:spPr>
          <a:xfrm>
            <a:off x="2568498" y="3990805"/>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1" name="Rechteck 550">
            <a:extLst>
              <a:ext uri="{FF2B5EF4-FFF2-40B4-BE49-F238E27FC236}">
                <a16:creationId xmlns:a16="http://schemas.microsoft.com/office/drawing/2014/main" id="{508DA4A6-1A62-4082-AD79-09DF250553E2}"/>
              </a:ext>
            </a:extLst>
          </p:cNvPr>
          <p:cNvSpPr/>
          <p:nvPr/>
        </p:nvSpPr>
        <p:spPr>
          <a:xfrm>
            <a:off x="2601976" y="402950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2" name="Rechteck 551">
            <a:extLst>
              <a:ext uri="{FF2B5EF4-FFF2-40B4-BE49-F238E27FC236}">
                <a16:creationId xmlns:a16="http://schemas.microsoft.com/office/drawing/2014/main" id="{87A78458-5704-43D3-960D-7CED3FEDEAB9}"/>
              </a:ext>
            </a:extLst>
          </p:cNvPr>
          <p:cNvSpPr/>
          <p:nvPr/>
        </p:nvSpPr>
        <p:spPr>
          <a:xfrm>
            <a:off x="3083579" y="4031540"/>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3" name="Rechteck 552">
            <a:extLst>
              <a:ext uri="{FF2B5EF4-FFF2-40B4-BE49-F238E27FC236}">
                <a16:creationId xmlns:a16="http://schemas.microsoft.com/office/drawing/2014/main" id="{A6E355AF-C432-440B-8C61-94298607D606}"/>
              </a:ext>
            </a:extLst>
          </p:cNvPr>
          <p:cNvSpPr/>
          <p:nvPr/>
        </p:nvSpPr>
        <p:spPr>
          <a:xfrm>
            <a:off x="3127673" y="398882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4" name="Rechteck 553">
            <a:extLst>
              <a:ext uri="{FF2B5EF4-FFF2-40B4-BE49-F238E27FC236}">
                <a16:creationId xmlns:a16="http://schemas.microsoft.com/office/drawing/2014/main" id="{DBB65C92-2839-4569-97FE-E2034EF557BF}"/>
              </a:ext>
            </a:extLst>
          </p:cNvPr>
          <p:cNvSpPr/>
          <p:nvPr/>
        </p:nvSpPr>
        <p:spPr>
          <a:xfrm>
            <a:off x="3582093" y="4029030"/>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5" name="Rechteck 554">
            <a:extLst>
              <a:ext uri="{FF2B5EF4-FFF2-40B4-BE49-F238E27FC236}">
                <a16:creationId xmlns:a16="http://schemas.microsoft.com/office/drawing/2014/main" id="{089AA172-1F8B-46B2-A8A5-4F0ED956414F}"/>
              </a:ext>
            </a:extLst>
          </p:cNvPr>
          <p:cNvSpPr/>
          <p:nvPr/>
        </p:nvSpPr>
        <p:spPr>
          <a:xfrm>
            <a:off x="3094374" y="3709656"/>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6" name="Rechteck 555">
            <a:extLst>
              <a:ext uri="{FF2B5EF4-FFF2-40B4-BE49-F238E27FC236}">
                <a16:creationId xmlns:a16="http://schemas.microsoft.com/office/drawing/2014/main" id="{0E5BA1C7-CC96-4AB5-8F01-0698D4359AB1}"/>
              </a:ext>
            </a:extLst>
          </p:cNvPr>
          <p:cNvSpPr/>
          <p:nvPr/>
        </p:nvSpPr>
        <p:spPr>
          <a:xfrm>
            <a:off x="3644659" y="3710791"/>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7" name="Rechteck 556">
            <a:extLst>
              <a:ext uri="{FF2B5EF4-FFF2-40B4-BE49-F238E27FC236}">
                <a16:creationId xmlns:a16="http://schemas.microsoft.com/office/drawing/2014/main" id="{2CFC2C3F-3623-438B-B992-1F94BE710950}"/>
              </a:ext>
            </a:extLst>
          </p:cNvPr>
          <p:cNvSpPr/>
          <p:nvPr/>
        </p:nvSpPr>
        <p:spPr>
          <a:xfrm>
            <a:off x="3079897" y="3669176"/>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8" name="Rechteck 557">
            <a:extLst>
              <a:ext uri="{FF2B5EF4-FFF2-40B4-BE49-F238E27FC236}">
                <a16:creationId xmlns:a16="http://schemas.microsoft.com/office/drawing/2014/main" id="{DA14065F-C0A4-4489-82F1-4265FE4D534F}"/>
              </a:ext>
            </a:extLst>
          </p:cNvPr>
          <p:cNvSpPr/>
          <p:nvPr/>
        </p:nvSpPr>
        <p:spPr>
          <a:xfrm>
            <a:off x="3634705" y="3669417"/>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9" name="Rechteck 558">
            <a:extLst>
              <a:ext uri="{FF2B5EF4-FFF2-40B4-BE49-F238E27FC236}">
                <a16:creationId xmlns:a16="http://schemas.microsoft.com/office/drawing/2014/main" id="{F6EFCAB3-0048-49FF-9027-D3A06814ACCB}"/>
              </a:ext>
            </a:extLst>
          </p:cNvPr>
          <p:cNvSpPr/>
          <p:nvPr/>
        </p:nvSpPr>
        <p:spPr>
          <a:xfrm>
            <a:off x="3120400" y="3227979"/>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0" name="Rechteck 559">
            <a:extLst>
              <a:ext uri="{FF2B5EF4-FFF2-40B4-BE49-F238E27FC236}">
                <a16:creationId xmlns:a16="http://schemas.microsoft.com/office/drawing/2014/main" id="{C2ACDA7E-B57E-4705-9136-441F372E3B16}"/>
              </a:ext>
            </a:extLst>
          </p:cNvPr>
          <p:cNvSpPr/>
          <p:nvPr/>
        </p:nvSpPr>
        <p:spPr>
          <a:xfrm>
            <a:off x="3301058" y="3227979"/>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1" name="Rechteck 560">
            <a:extLst>
              <a:ext uri="{FF2B5EF4-FFF2-40B4-BE49-F238E27FC236}">
                <a16:creationId xmlns:a16="http://schemas.microsoft.com/office/drawing/2014/main" id="{137CCD1B-B9E2-429A-A81F-99D3EEF273C5}"/>
              </a:ext>
            </a:extLst>
          </p:cNvPr>
          <p:cNvSpPr/>
          <p:nvPr/>
        </p:nvSpPr>
        <p:spPr>
          <a:xfrm>
            <a:off x="3599528" y="3387534"/>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2" name="Rechteck 561">
            <a:extLst>
              <a:ext uri="{FF2B5EF4-FFF2-40B4-BE49-F238E27FC236}">
                <a16:creationId xmlns:a16="http://schemas.microsoft.com/office/drawing/2014/main" id="{E9BDD34B-8EC7-4FF2-8585-705438FAAA10}"/>
              </a:ext>
            </a:extLst>
          </p:cNvPr>
          <p:cNvSpPr/>
          <p:nvPr/>
        </p:nvSpPr>
        <p:spPr>
          <a:xfrm>
            <a:off x="2596003" y="2683951"/>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3" name="Rechteck 562">
            <a:extLst>
              <a:ext uri="{FF2B5EF4-FFF2-40B4-BE49-F238E27FC236}">
                <a16:creationId xmlns:a16="http://schemas.microsoft.com/office/drawing/2014/main" id="{01A2EC77-86E2-428F-BA67-4EE8D17F175A}"/>
              </a:ext>
            </a:extLst>
          </p:cNvPr>
          <p:cNvSpPr/>
          <p:nvPr/>
        </p:nvSpPr>
        <p:spPr>
          <a:xfrm>
            <a:off x="2111895" y="2686754"/>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4" name="Rechteck 563">
            <a:extLst>
              <a:ext uri="{FF2B5EF4-FFF2-40B4-BE49-F238E27FC236}">
                <a16:creationId xmlns:a16="http://schemas.microsoft.com/office/drawing/2014/main" id="{2E6173D4-8394-41B5-8438-E2975EE0CE3A}"/>
              </a:ext>
            </a:extLst>
          </p:cNvPr>
          <p:cNvSpPr/>
          <p:nvPr/>
        </p:nvSpPr>
        <p:spPr>
          <a:xfrm>
            <a:off x="1718828" y="2687929"/>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5" name="Rechteck 564">
            <a:extLst>
              <a:ext uri="{FF2B5EF4-FFF2-40B4-BE49-F238E27FC236}">
                <a16:creationId xmlns:a16="http://schemas.microsoft.com/office/drawing/2014/main" id="{FD3A2313-4713-43FB-9D29-23595C46C700}"/>
              </a:ext>
            </a:extLst>
          </p:cNvPr>
          <p:cNvSpPr/>
          <p:nvPr/>
        </p:nvSpPr>
        <p:spPr>
          <a:xfrm>
            <a:off x="1343598" y="2493282"/>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6" name="Rechteck 565">
            <a:extLst>
              <a:ext uri="{FF2B5EF4-FFF2-40B4-BE49-F238E27FC236}">
                <a16:creationId xmlns:a16="http://schemas.microsoft.com/office/drawing/2014/main" id="{5F6138D3-5FB5-4E6D-8D96-33E03961A8A1}"/>
              </a:ext>
            </a:extLst>
          </p:cNvPr>
          <p:cNvSpPr/>
          <p:nvPr/>
        </p:nvSpPr>
        <p:spPr>
          <a:xfrm>
            <a:off x="1465203" y="2493444"/>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7" name="Rechteck 566">
            <a:extLst>
              <a:ext uri="{FF2B5EF4-FFF2-40B4-BE49-F238E27FC236}">
                <a16:creationId xmlns:a16="http://schemas.microsoft.com/office/drawing/2014/main" id="{8A730CEE-A5B7-4412-9F16-2F5EA5715919}"/>
              </a:ext>
            </a:extLst>
          </p:cNvPr>
          <p:cNvSpPr/>
          <p:nvPr/>
        </p:nvSpPr>
        <p:spPr>
          <a:xfrm>
            <a:off x="1603223" y="2495650"/>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8" name="Rechteck 567">
            <a:extLst>
              <a:ext uri="{FF2B5EF4-FFF2-40B4-BE49-F238E27FC236}">
                <a16:creationId xmlns:a16="http://schemas.microsoft.com/office/drawing/2014/main" id="{7FD3F46E-68B6-41CD-8077-BAF823962BC3}"/>
              </a:ext>
            </a:extLst>
          </p:cNvPr>
          <p:cNvSpPr/>
          <p:nvPr/>
        </p:nvSpPr>
        <p:spPr>
          <a:xfrm>
            <a:off x="1735296" y="249529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69" name="Rechteck 568">
            <a:extLst>
              <a:ext uri="{FF2B5EF4-FFF2-40B4-BE49-F238E27FC236}">
                <a16:creationId xmlns:a16="http://schemas.microsoft.com/office/drawing/2014/main" id="{EE5B110F-3D6E-4033-B434-F83A1664405C}"/>
              </a:ext>
            </a:extLst>
          </p:cNvPr>
          <p:cNvSpPr/>
          <p:nvPr/>
        </p:nvSpPr>
        <p:spPr>
          <a:xfrm>
            <a:off x="2102748" y="2495469"/>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0" name="Rechteck 569">
            <a:extLst>
              <a:ext uri="{FF2B5EF4-FFF2-40B4-BE49-F238E27FC236}">
                <a16:creationId xmlns:a16="http://schemas.microsoft.com/office/drawing/2014/main" id="{32371E7A-8E13-46F2-BAD0-E1DE9714E9CD}"/>
              </a:ext>
            </a:extLst>
          </p:cNvPr>
          <p:cNvSpPr/>
          <p:nvPr/>
        </p:nvSpPr>
        <p:spPr>
          <a:xfrm>
            <a:off x="2602581" y="2495139"/>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1" name="Rechteck 570">
            <a:extLst>
              <a:ext uri="{FF2B5EF4-FFF2-40B4-BE49-F238E27FC236}">
                <a16:creationId xmlns:a16="http://schemas.microsoft.com/office/drawing/2014/main" id="{BA09FF1C-AAF8-4A5A-811B-D8B03648DC75}"/>
              </a:ext>
            </a:extLst>
          </p:cNvPr>
          <p:cNvSpPr/>
          <p:nvPr/>
        </p:nvSpPr>
        <p:spPr>
          <a:xfrm>
            <a:off x="3104532" y="2495528"/>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2" name="Rechteck 571">
            <a:extLst>
              <a:ext uri="{FF2B5EF4-FFF2-40B4-BE49-F238E27FC236}">
                <a16:creationId xmlns:a16="http://schemas.microsoft.com/office/drawing/2014/main" id="{42F67040-654D-40F8-9EB6-54960774A03F}"/>
              </a:ext>
            </a:extLst>
          </p:cNvPr>
          <p:cNvSpPr/>
          <p:nvPr/>
        </p:nvSpPr>
        <p:spPr>
          <a:xfrm>
            <a:off x="3626520" y="2541998"/>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3" name="Rechteck 572">
            <a:extLst>
              <a:ext uri="{FF2B5EF4-FFF2-40B4-BE49-F238E27FC236}">
                <a16:creationId xmlns:a16="http://schemas.microsoft.com/office/drawing/2014/main" id="{3CBB0CC2-C8D7-45DF-A316-E129A65409FD}"/>
              </a:ext>
            </a:extLst>
          </p:cNvPr>
          <p:cNvSpPr/>
          <p:nvPr/>
        </p:nvSpPr>
        <p:spPr>
          <a:xfrm>
            <a:off x="3597472" y="2497685"/>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4" name="Rechteck 573">
            <a:extLst>
              <a:ext uri="{FF2B5EF4-FFF2-40B4-BE49-F238E27FC236}">
                <a16:creationId xmlns:a16="http://schemas.microsoft.com/office/drawing/2014/main" id="{1D897CD0-5362-40C0-BA03-DFD56653482E}"/>
              </a:ext>
            </a:extLst>
          </p:cNvPr>
          <p:cNvSpPr/>
          <p:nvPr/>
        </p:nvSpPr>
        <p:spPr>
          <a:xfrm>
            <a:off x="3677435" y="235018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5" name="Rechteck 574">
            <a:extLst>
              <a:ext uri="{FF2B5EF4-FFF2-40B4-BE49-F238E27FC236}">
                <a16:creationId xmlns:a16="http://schemas.microsoft.com/office/drawing/2014/main" id="{81C9122C-29A3-4560-88DF-A1EC5301EFC1}"/>
              </a:ext>
            </a:extLst>
          </p:cNvPr>
          <p:cNvSpPr/>
          <p:nvPr/>
        </p:nvSpPr>
        <p:spPr>
          <a:xfrm>
            <a:off x="3568695" y="2350284"/>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6" name="Rechteck 575">
            <a:extLst>
              <a:ext uri="{FF2B5EF4-FFF2-40B4-BE49-F238E27FC236}">
                <a16:creationId xmlns:a16="http://schemas.microsoft.com/office/drawing/2014/main" id="{D5A339C1-2AB0-4DEC-A837-006D9E71A3D3}"/>
              </a:ext>
            </a:extLst>
          </p:cNvPr>
          <p:cNvSpPr/>
          <p:nvPr/>
        </p:nvSpPr>
        <p:spPr>
          <a:xfrm>
            <a:off x="3074726" y="2346988"/>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7" name="Rechteck 576">
            <a:extLst>
              <a:ext uri="{FF2B5EF4-FFF2-40B4-BE49-F238E27FC236}">
                <a16:creationId xmlns:a16="http://schemas.microsoft.com/office/drawing/2014/main" id="{4200F071-D0E3-42C4-B085-55FDE133450E}"/>
              </a:ext>
            </a:extLst>
          </p:cNvPr>
          <p:cNvSpPr/>
          <p:nvPr/>
        </p:nvSpPr>
        <p:spPr>
          <a:xfrm>
            <a:off x="1076649" y="2212001"/>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8" name="Rechteck 577">
            <a:extLst>
              <a:ext uri="{FF2B5EF4-FFF2-40B4-BE49-F238E27FC236}">
                <a16:creationId xmlns:a16="http://schemas.microsoft.com/office/drawing/2014/main" id="{119A0AA1-1999-4139-8B07-80A537F5106F}"/>
              </a:ext>
            </a:extLst>
          </p:cNvPr>
          <p:cNvSpPr/>
          <p:nvPr/>
        </p:nvSpPr>
        <p:spPr>
          <a:xfrm>
            <a:off x="1070415" y="1971047"/>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9" name="Rechteck 578">
            <a:extLst>
              <a:ext uri="{FF2B5EF4-FFF2-40B4-BE49-F238E27FC236}">
                <a16:creationId xmlns:a16="http://schemas.microsoft.com/office/drawing/2014/main" id="{11ED7447-0DAA-4B86-8F85-61AE6FBD7599}"/>
              </a:ext>
            </a:extLst>
          </p:cNvPr>
          <p:cNvSpPr/>
          <p:nvPr/>
        </p:nvSpPr>
        <p:spPr>
          <a:xfrm>
            <a:off x="1099161" y="192081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0" name="Rechteck 579">
            <a:extLst>
              <a:ext uri="{FF2B5EF4-FFF2-40B4-BE49-F238E27FC236}">
                <a16:creationId xmlns:a16="http://schemas.microsoft.com/office/drawing/2014/main" id="{F7BBF362-11FC-4938-BD6D-8FA751EB2871}"/>
              </a:ext>
            </a:extLst>
          </p:cNvPr>
          <p:cNvSpPr/>
          <p:nvPr/>
        </p:nvSpPr>
        <p:spPr>
          <a:xfrm>
            <a:off x="1344274" y="1921016"/>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1" name="Rechteck 580">
            <a:extLst>
              <a:ext uri="{FF2B5EF4-FFF2-40B4-BE49-F238E27FC236}">
                <a16:creationId xmlns:a16="http://schemas.microsoft.com/office/drawing/2014/main" id="{3D18FE47-24A6-438B-8222-6A112C6356A7}"/>
              </a:ext>
            </a:extLst>
          </p:cNvPr>
          <p:cNvSpPr/>
          <p:nvPr/>
        </p:nvSpPr>
        <p:spPr>
          <a:xfrm>
            <a:off x="1336199" y="2113059"/>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2" name="Rechteck 581">
            <a:extLst>
              <a:ext uri="{FF2B5EF4-FFF2-40B4-BE49-F238E27FC236}">
                <a16:creationId xmlns:a16="http://schemas.microsoft.com/office/drawing/2014/main" id="{26AB9B21-942C-4B34-844C-B1FD5D3B4499}"/>
              </a:ext>
            </a:extLst>
          </p:cNvPr>
          <p:cNvSpPr/>
          <p:nvPr/>
        </p:nvSpPr>
        <p:spPr>
          <a:xfrm>
            <a:off x="1319549" y="2209850"/>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3" name="Rechteck 582">
            <a:extLst>
              <a:ext uri="{FF2B5EF4-FFF2-40B4-BE49-F238E27FC236}">
                <a16:creationId xmlns:a16="http://schemas.microsoft.com/office/drawing/2014/main" id="{9FF03B54-406A-46A9-943A-A35024474F50}"/>
              </a:ext>
            </a:extLst>
          </p:cNvPr>
          <p:cNvSpPr/>
          <p:nvPr/>
        </p:nvSpPr>
        <p:spPr>
          <a:xfrm>
            <a:off x="1322560" y="2352636"/>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4" name="Rechteck 583">
            <a:extLst>
              <a:ext uri="{FF2B5EF4-FFF2-40B4-BE49-F238E27FC236}">
                <a16:creationId xmlns:a16="http://schemas.microsoft.com/office/drawing/2014/main" id="{A8FDFA46-B874-4EBA-B7C2-476F9753511F}"/>
              </a:ext>
            </a:extLst>
          </p:cNvPr>
          <p:cNvSpPr/>
          <p:nvPr/>
        </p:nvSpPr>
        <p:spPr>
          <a:xfrm>
            <a:off x="1699076" y="2349665"/>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5" name="Rechteck 584">
            <a:extLst>
              <a:ext uri="{FF2B5EF4-FFF2-40B4-BE49-F238E27FC236}">
                <a16:creationId xmlns:a16="http://schemas.microsoft.com/office/drawing/2014/main" id="{1410EC98-255E-490A-A4F9-E5DBA94814FA}"/>
              </a:ext>
            </a:extLst>
          </p:cNvPr>
          <p:cNvSpPr/>
          <p:nvPr/>
        </p:nvSpPr>
        <p:spPr>
          <a:xfrm>
            <a:off x="2073354" y="2350460"/>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6" name="Rechteck 585">
            <a:extLst>
              <a:ext uri="{FF2B5EF4-FFF2-40B4-BE49-F238E27FC236}">
                <a16:creationId xmlns:a16="http://schemas.microsoft.com/office/drawing/2014/main" id="{131771BE-4FFF-4B01-98B4-D2167E430E50}"/>
              </a:ext>
            </a:extLst>
          </p:cNvPr>
          <p:cNvSpPr/>
          <p:nvPr/>
        </p:nvSpPr>
        <p:spPr>
          <a:xfrm>
            <a:off x="2576372" y="2350469"/>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7" name="Rechteck 586">
            <a:extLst>
              <a:ext uri="{FF2B5EF4-FFF2-40B4-BE49-F238E27FC236}">
                <a16:creationId xmlns:a16="http://schemas.microsoft.com/office/drawing/2014/main" id="{0939FBB9-2EF7-4979-8C7F-D9B53766C96C}"/>
              </a:ext>
            </a:extLst>
          </p:cNvPr>
          <p:cNvSpPr/>
          <p:nvPr/>
        </p:nvSpPr>
        <p:spPr>
          <a:xfrm>
            <a:off x="1697687" y="2208090"/>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8" name="Rechteck 587">
            <a:extLst>
              <a:ext uri="{FF2B5EF4-FFF2-40B4-BE49-F238E27FC236}">
                <a16:creationId xmlns:a16="http://schemas.microsoft.com/office/drawing/2014/main" id="{D9ABE94A-C295-4F56-BDC6-75C74FAE14F4}"/>
              </a:ext>
            </a:extLst>
          </p:cNvPr>
          <p:cNvSpPr/>
          <p:nvPr/>
        </p:nvSpPr>
        <p:spPr>
          <a:xfrm>
            <a:off x="1738035" y="2067478"/>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9" name="Rechteck 588">
            <a:extLst>
              <a:ext uri="{FF2B5EF4-FFF2-40B4-BE49-F238E27FC236}">
                <a16:creationId xmlns:a16="http://schemas.microsoft.com/office/drawing/2014/main" id="{E16FB6F7-F382-43A2-950D-2FC1E5894C71}"/>
              </a:ext>
            </a:extLst>
          </p:cNvPr>
          <p:cNvSpPr/>
          <p:nvPr/>
        </p:nvSpPr>
        <p:spPr>
          <a:xfrm>
            <a:off x="1690860" y="192146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0" name="Rechteck 589">
            <a:extLst>
              <a:ext uri="{FF2B5EF4-FFF2-40B4-BE49-F238E27FC236}">
                <a16:creationId xmlns:a16="http://schemas.microsoft.com/office/drawing/2014/main" id="{D48EBA0C-B485-4524-BF9E-067A71842501}"/>
              </a:ext>
            </a:extLst>
          </p:cNvPr>
          <p:cNvSpPr/>
          <p:nvPr/>
        </p:nvSpPr>
        <p:spPr>
          <a:xfrm>
            <a:off x="2060886" y="1921404"/>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1" name="Rechteck 590">
            <a:extLst>
              <a:ext uri="{FF2B5EF4-FFF2-40B4-BE49-F238E27FC236}">
                <a16:creationId xmlns:a16="http://schemas.microsoft.com/office/drawing/2014/main" id="{25EE5401-CF00-4077-88CE-CCB38713905C}"/>
              </a:ext>
            </a:extLst>
          </p:cNvPr>
          <p:cNvSpPr/>
          <p:nvPr/>
        </p:nvSpPr>
        <p:spPr>
          <a:xfrm>
            <a:off x="2213286" y="2073804"/>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2" name="Rechteck 591">
            <a:extLst>
              <a:ext uri="{FF2B5EF4-FFF2-40B4-BE49-F238E27FC236}">
                <a16:creationId xmlns:a16="http://schemas.microsoft.com/office/drawing/2014/main" id="{02517533-8DD9-435D-A852-0E62B9C371DA}"/>
              </a:ext>
            </a:extLst>
          </p:cNvPr>
          <p:cNvSpPr/>
          <p:nvPr/>
        </p:nvSpPr>
        <p:spPr>
          <a:xfrm>
            <a:off x="2104066" y="1869289"/>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3" name="Rechteck 592">
            <a:extLst>
              <a:ext uri="{FF2B5EF4-FFF2-40B4-BE49-F238E27FC236}">
                <a16:creationId xmlns:a16="http://schemas.microsoft.com/office/drawing/2014/main" id="{EAA1D599-483B-40C5-B1EB-12C73EA4F5C8}"/>
              </a:ext>
            </a:extLst>
          </p:cNvPr>
          <p:cNvSpPr/>
          <p:nvPr/>
        </p:nvSpPr>
        <p:spPr>
          <a:xfrm>
            <a:off x="2558372" y="192146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4" name="Rechteck 593">
            <a:extLst>
              <a:ext uri="{FF2B5EF4-FFF2-40B4-BE49-F238E27FC236}">
                <a16:creationId xmlns:a16="http://schemas.microsoft.com/office/drawing/2014/main" id="{7AC76A18-8F9C-4EA5-A99E-F8ECD991B2FD}"/>
              </a:ext>
            </a:extLst>
          </p:cNvPr>
          <p:cNvSpPr/>
          <p:nvPr/>
        </p:nvSpPr>
        <p:spPr>
          <a:xfrm>
            <a:off x="4043947" y="4228718"/>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5" name="Rechteck 594">
            <a:extLst>
              <a:ext uri="{FF2B5EF4-FFF2-40B4-BE49-F238E27FC236}">
                <a16:creationId xmlns:a16="http://schemas.microsoft.com/office/drawing/2014/main" id="{F7E245BF-7116-43EA-9475-7CC32C66A335}"/>
              </a:ext>
            </a:extLst>
          </p:cNvPr>
          <p:cNvSpPr/>
          <p:nvPr/>
        </p:nvSpPr>
        <p:spPr>
          <a:xfrm>
            <a:off x="4372540" y="419404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6" name="Rechteck 595">
            <a:extLst>
              <a:ext uri="{FF2B5EF4-FFF2-40B4-BE49-F238E27FC236}">
                <a16:creationId xmlns:a16="http://schemas.microsoft.com/office/drawing/2014/main" id="{49ECD5EB-CDAB-46D7-98E4-2ED658832FB5}"/>
              </a:ext>
            </a:extLst>
          </p:cNvPr>
          <p:cNvSpPr/>
          <p:nvPr/>
        </p:nvSpPr>
        <p:spPr>
          <a:xfrm>
            <a:off x="4478346" y="4231411"/>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7" name="Rechteck 596">
            <a:extLst>
              <a:ext uri="{FF2B5EF4-FFF2-40B4-BE49-F238E27FC236}">
                <a16:creationId xmlns:a16="http://schemas.microsoft.com/office/drawing/2014/main" id="{46BC7811-FAB9-4121-8E87-EDED12690080}"/>
              </a:ext>
            </a:extLst>
          </p:cNvPr>
          <p:cNvSpPr/>
          <p:nvPr/>
        </p:nvSpPr>
        <p:spPr>
          <a:xfrm>
            <a:off x="5287384" y="4230840"/>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8" name="Rechteck 597">
            <a:extLst>
              <a:ext uri="{FF2B5EF4-FFF2-40B4-BE49-F238E27FC236}">
                <a16:creationId xmlns:a16="http://schemas.microsoft.com/office/drawing/2014/main" id="{E5009865-2850-4289-9BB6-F77FBCA65B4A}"/>
              </a:ext>
            </a:extLst>
          </p:cNvPr>
          <p:cNvSpPr/>
          <p:nvPr/>
        </p:nvSpPr>
        <p:spPr>
          <a:xfrm>
            <a:off x="5312571" y="4189426"/>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9" name="Rechteck 598">
            <a:extLst>
              <a:ext uri="{FF2B5EF4-FFF2-40B4-BE49-F238E27FC236}">
                <a16:creationId xmlns:a16="http://schemas.microsoft.com/office/drawing/2014/main" id="{4BBE5624-EED8-414A-BFD7-CF91CCDE54EB}"/>
              </a:ext>
            </a:extLst>
          </p:cNvPr>
          <p:cNvSpPr/>
          <p:nvPr/>
        </p:nvSpPr>
        <p:spPr>
          <a:xfrm>
            <a:off x="4017953" y="4029658"/>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0" name="Rechteck 599">
            <a:extLst>
              <a:ext uri="{FF2B5EF4-FFF2-40B4-BE49-F238E27FC236}">
                <a16:creationId xmlns:a16="http://schemas.microsoft.com/office/drawing/2014/main" id="{4B951C3E-9DCE-4D10-BE93-FE8F0A68791D}"/>
              </a:ext>
            </a:extLst>
          </p:cNvPr>
          <p:cNvSpPr/>
          <p:nvPr/>
        </p:nvSpPr>
        <p:spPr>
          <a:xfrm>
            <a:off x="3878937" y="3670356"/>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1" name="Rechteck 600">
            <a:extLst>
              <a:ext uri="{FF2B5EF4-FFF2-40B4-BE49-F238E27FC236}">
                <a16:creationId xmlns:a16="http://schemas.microsoft.com/office/drawing/2014/main" id="{1A7C4618-1EE7-4E7B-A33D-F0320BA25BC7}"/>
              </a:ext>
            </a:extLst>
          </p:cNvPr>
          <p:cNvSpPr/>
          <p:nvPr/>
        </p:nvSpPr>
        <p:spPr>
          <a:xfrm>
            <a:off x="4314666" y="3667610"/>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2" name="Rechteck 601">
            <a:extLst>
              <a:ext uri="{FF2B5EF4-FFF2-40B4-BE49-F238E27FC236}">
                <a16:creationId xmlns:a16="http://schemas.microsoft.com/office/drawing/2014/main" id="{33E399E6-DEE5-4FE4-95CE-5E95C79B85B6}"/>
              </a:ext>
            </a:extLst>
          </p:cNvPr>
          <p:cNvSpPr/>
          <p:nvPr/>
        </p:nvSpPr>
        <p:spPr>
          <a:xfrm>
            <a:off x="4450852" y="3707737"/>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3" name="Rechteck 602">
            <a:extLst>
              <a:ext uri="{FF2B5EF4-FFF2-40B4-BE49-F238E27FC236}">
                <a16:creationId xmlns:a16="http://schemas.microsoft.com/office/drawing/2014/main" id="{1467C883-3B89-4923-9731-3CB87CA1AF49}"/>
              </a:ext>
            </a:extLst>
          </p:cNvPr>
          <p:cNvSpPr/>
          <p:nvPr/>
        </p:nvSpPr>
        <p:spPr>
          <a:xfrm>
            <a:off x="5119183" y="3831202"/>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4" name="Rechteck 603">
            <a:extLst>
              <a:ext uri="{FF2B5EF4-FFF2-40B4-BE49-F238E27FC236}">
                <a16:creationId xmlns:a16="http://schemas.microsoft.com/office/drawing/2014/main" id="{67621F42-C78C-4EB8-80E9-236A27748339}"/>
              </a:ext>
            </a:extLst>
          </p:cNvPr>
          <p:cNvSpPr/>
          <p:nvPr/>
        </p:nvSpPr>
        <p:spPr>
          <a:xfrm>
            <a:off x="5300641" y="3826698"/>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5" name="Rechteck 604">
            <a:extLst>
              <a:ext uri="{FF2B5EF4-FFF2-40B4-BE49-F238E27FC236}">
                <a16:creationId xmlns:a16="http://schemas.microsoft.com/office/drawing/2014/main" id="{2D8D564B-4DC9-463A-A9A4-20E9031234F2}"/>
              </a:ext>
            </a:extLst>
          </p:cNvPr>
          <p:cNvSpPr/>
          <p:nvPr/>
        </p:nvSpPr>
        <p:spPr>
          <a:xfrm>
            <a:off x="4941107" y="3663988"/>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6" name="Rechteck 605">
            <a:extLst>
              <a:ext uri="{FF2B5EF4-FFF2-40B4-BE49-F238E27FC236}">
                <a16:creationId xmlns:a16="http://schemas.microsoft.com/office/drawing/2014/main" id="{4BB99A12-5325-46B1-BF97-3CE8AB880A16}"/>
              </a:ext>
            </a:extLst>
          </p:cNvPr>
          <p:cNvSpPr/>
          <p:nvPr/>
        </p:nvSpPr>
        <p:spPr>
          <a:xfrm>
            <a:off x="5255215" y="3669170"/>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7" name="Rechteck 606">
            <a:extLst>
              <a:ext uri="{FF2B5EF4-FFF2-40B4-BE49-F238E27FC236}">
                <a16:creationId xmlns:a16="http://schemas.microsoft.com/office/drawing/2014/main" id="{A5BF0828-D3E6-4E62-AA1F-EBD40609B5B8}"/>
              </a:ext>
            </a:extLst>
          </p:cNvPr>
          <p:cNvSpPr/>
          <p:nvPr/>
        </p:nvSpPr>
        <p:spPr>
          <a:xfrm>
            <a:off x="5217554" y="3426147"/>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8" name="Rechteck 607">
            <a:extLst>
              <a:ext uri="{FF2B5EF4-FFF2-40B4-BE49-F238E27FC236}">
                <a16:creationId xmlns:a16="http://schemas.microsoft.com/office/drawing/2014/main" id="{6320B5F4-0BD5-410F-A367-C344DA202031}"/>
              </a:ext>
            </a:extLst>
          </p:cNvPr>
          <p:cNvSpPr/>
          <p:nvPr/>
        </p:nvSpPr>
        <p:spPr>
          <a:xfrm>
            <a:off x="4393359" y="3387587"/>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9" name="Rechteck 608">
            <a:extLst>
              <a:ext uri="{FF2B5EF4-FFF2-40B4-BE49-F238E27FC236}">
                <a16:creationId xmlns:a16="http://schemas.microsoft.com/office/drawing/2014/main" id="{C7050BCC-7F4C-43E9-AC3A-6BB110BDFA3D}"/>
              </a:ext>
            </a:extLst>
          </p:cNvPr>
          <p:cNvSpPr/>
          <p:nvPr/>
        </p:nvSpPr>
        <p:spPr>
          <a:xfrm>
            <a:off x="4119858" y="2733348"/>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0" name="Rechteck 609">
            <a:extLst>
              <a:ext uri="{FF2B5EF4-FFF2-40B4-BE49-F238E27FC236}">
                <a16:creationId xmlns:a16="http://schemas.microsoft.com/office/drawing/2014/main" id="{8A51304B-7CE7-40CA-883F-C4E8CC609EB8}"/>
              </a:ext>
            </a:extLst>
          </p:cNvPr>
          <p:cNvSpPr/>
          <p:nvPr/>
        </p:nvSpPr>
        <p:spPr>
          <a:xfrm>
            <a:off x="4411848" y="2733742"/>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1" name="Rechteck 610">
            <a:extLst>
              <a:ext uri="{FF2B5EF4-FFF2-40B4-BE49-F238E27FC236}">
                <a16:creationId xmlns:a16="http://schemas.microsoft.com/office/drawing/2014/main" id="{FF9DB2A2-3F99-446E-84A6-44B7B040A84F}"/>
              </a:ext>
            </a:extLst>
          </p:cNvPr>
          <p:cNvSpPr/>
          <p:nvPr/>
        </p:nvSpPr>
        <p:spPr>
          <a:xfrm>
            <a:off x="4392253" y="254158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2" name="Rechteck 611">
            <a:extLst>
              <a:ext uri="{FF2B5EF4-FFF2-40B4-BE49-F238E27FC236}">
                <a16:creationId xmlns:a16="http://schemas.microsoft.com/office/drawing/2014/main" id="{9C63A89E-B640-4F0E-B8C9-7B9482898EC5}"/>
              </a:ext>
            </a:extLst>
          </p:cNvPr>
          <p:cNvSpPr/>
          <p:nvPr/>
        </p:nvSpPr>
        <p:spPr>
          <a:xfrm>
            <a:off x="4416772" y="2492350"/>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3" name="Rechteck 612">
            <a:extLst>
              <a:ext uri="{FF2B5EF4-FFF2-40B4-BE49-F238E27FC236}">
                <a16:creationId xmlns:a16="http://schemas.microsoft.com/office/drawing/2014/main" id="{98C9CFDD-DFB3-40EE-AFC7-B22D445F1CED}"/>
              </a:ext>
            </a:extLst>
          </p:cNvPr>
          <p:cNvSpPr/>
          <p:nvPr/>
        </p:nvSpPr>
        <p:spPr>
          <a:xfrm>
            <a:off x="5279719" y="2494733"/>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4" name="Rechteck 613">
            <a:extLst>
              <a:ext uri="{FF2B5EF4-FFF2-40B4-BE49-F238E27FC236}">
                <a16:creationId xmlns:a16="http://schemas.microsoft.com/office/drawing/2014/main" id="{14989386-4825-4B27-8170-408DA46B5E5D}"/>
              </a:ext>
            </a:extLst>
          </p:cNvPr>
          <p:cNvSpPr/>
          <p:nvPr/>
        </p:nvSpPr>
        <p:spPr>
          <a:xfrm>
            <a:off x="5181629" y="2540146"/>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5" name="Rechteck 614">
            <a:extLst>
              <a:ext uri="{FF2B5EF4-FFF2-40B4-BE49-F238E27FC236}">
                <a16:creationId xmlns:a16="http://schemas.microsoft.com/office/drawing/2014/main" id="{8FA3CE64-1E61-4CBA-8B6A-BA2F9CD7A1EE}"/>
              </a:ext>
            </a:extLst>
          </p:cNvPr>
          <p:cNvSpPr/>
          <p:nvPr/>
        </p:nvSpPr>
        <p:spPr>
          <a:xfrm>
            <a:off x="5289996" y="2731109"/>
            <a:ext cx="36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6" name="Textfeld 615">
            <a:extLst>
              <a:ext uri="{FF2B5EF4-FFF2-40B4-BE49-F238E27FC236}">
                <a16:creationId xmlns:a16="http://schemas.microsoft.com/office/drawing/2014/main" id="{CE076368-81D8-48CF-A917-5A10E790CD2F}"/>
              </a:ext>
            </a:extLst>
          </p:cNvPr>
          <p:cNvSpPr txBox="1"/>
          <p:nvPr/>
        </p:nvSpPr>
        <p:spPr>
          <a:xfrm>
            <a:off x="644633" y="4763494"/>
            <a:ext cx="1093569" cy="215444"/>
          </a:xfrm>
          <a:prstGeom prst="rect">
            <a:avLst/>
          </a:prstGeom>
          <a:noFill/>
        </p:spPr>
        <p:txBody>
          <a:bodyPr wrap="none" rtlCol="0">
            <a:spAutoFit/>
          </a:bodyPr>
          <a:lstStyle/>
          <a:p>
            <a:r>
              <a:rPr lang="de-DE" sz="800" err="1"/>
              <a:t>Complete</a:t>
            </a:r>
            <a:r>
              <a:rPr lang="de-DE" sz="800"/>
              <a:t> </a:t>
            </a:r>
            <a:r>
              <a:rPr lang="de-DE" sz="800" err="1"/>
              <a:t>remission</a:t>
            </a:r>
            <a:endParaRPr lang="de-DE" sz="800"/>
          </a:p>
        </p:txBody>
      </p:sp>
      <p:sp>
        <p:nvSpPr>
          <p:cNvPr id="617" name="Textfeld 616">
            <a:extLst>
              <a:ext uri="{FF2B5EF4-FFF2-40B4-BE49-F238E27FC236}">
                <a16:creationId xmlns:a16="http://schemas.microsoft.com/office/drawing/2014/main" id="{29F45E08-CC1A-41EB-BDD7-CC7C79DEE2BC}"/>
              </a:ext>
            </a:extLst>
          </p:cNvPr>
          <p:cNvSpPr txBox="1"/>
          <p:nvPr/>
        </p:nvSpPr>
        <p:spPr>
          <a:xfrm>
            <a:off x="1967152" y="4763494"/>
            <a:ext cx="944489" cy="215444"/>
          </a:xfrm>
          <a:prstGeom prst="rect">
            <a:avLst/>
          </a:prstGeom>
          <a:noFill/>
        </p:spPr>
        <p:txBody>
          <a:bodyPr wrap="none" rtlCol="0">
            <a:spAutoFit/>
          </a:bodyPr>
          <a:lstStyle/>
          <a:p>
            <a:r>
              <a:rPr lang="de-DE" sz="800"/>
              <a:t>Partial </a:t>
            </a:r>
            <a:r>
              <a:rPr lang="de-DE" sz="800" err="1"/>
              <a:t>remission</a:t>
            </a:r>
            <a:endParaRPr lang="de-DE" sz="800"/>
          </a:p>
        </p:txBody>
      </p:sp>
      <p:sp>
        <p:nvSpPr>
          <p:cNvPr id="618" name="Textfeld 617">
            <a:extLst>
              <a:ext uri="{FF2B5EF4-FFF2-40B4-BE49-F238E27FC236}">
                <a16:creationId xmlns:a16="http://schemas.microsoft.com/office/drawing/2014/main" id="{3ECA58DF-319E-4275-873B-3E3E24F2858D}"/>
              </a:ext>
            </a:extLst>
          </p:cNvPr>
          <p:cNvSpPr txBox="1"/>
          <p:nvPr/>
        </p:nvSpPr>
        <p:spPr>
          <a:xfrm>
            <a:off x="3216582" y="4763494"/>
            <a:ext cx="862737" cy="215444"/>
          </a:xfrm>
          <a:prstGeom prst="rect">
            <a:avLst/>
          </a:prstGeom>
          <a:noFill/>
        </p:spPr>
        <p:txBody>
          <a:bodyPr wrap="none" rtlCol="0">
            <a:spAutoFit/>
          </a:bodyPr>
          <a:lstStyle/>
          <a:p>
            <a:r>
              <a:rPr lang="de-DE" sz="800" err="1"/>
              <a:t>Stable</a:t>
            </a:r>
            <a:r>
              <a:rPr lang="de-DE" sz="800"/>
              <a:t> </a:t>
            </a:r>
            <a:r>
              <a:rPr lang="de-DE" sz="800" err="1"/>
              <a:t>disease</a:t>
            </a:r>
            <a:endParaRPr lang="de-DE" sz="800"/>
          </a:p>
        </p:txBody>
      </p:sp>
      <p:sp>
        <p:nvSpPr>
          <p:cNvPr id="619" name="Textfeld 618">
            <a:extLst>
              <a:ext uri="{FF2B5EF4-FFF2-40B4-BE49-F238E27FC236}">
                <a16:creationId xmlns:a16="http://schemas.microsoft.com/office/drawing/2014/main" id="{59AFE0EF-9D3E-418C-B115-6D618FCA099C}"/>
              </a:ext>
            </a:extLst>
          </p:cNvPr>
          <p:cNvSpPr txBox="1"/>
          <p:nvPr/>
        </p:nvSpPr>
        <p:spPr>
          <a:xfrm>
            <a:off x="4355855" y="4763494"/>
            <a:ext cx="1112805" cy="215444"/>
          </a:xfrm>
          <a:prstGeom prst="rect">
            <a:avLst/>
          </a:prstGeom>
          <a:noFill/>
        </p:spPr>
        <p:txBody>
          <a:bodyPr wrap="none" rtlCol="0">
            <a:spAutoFit/>
          </a:bodyPr>
          <a:lstStyle/>
          <a:p>
            <a:r>
              <a:rPr lang="de-DE" sz="800"/>
              <a:t>Progressive </a:t>
            </a:r>
            <a:r>
              <a:rPr lang="de-DE" sz="800" err="1"/>
              <a:t>disease</a:t>
            </a:r>
            <a:endParaRPr lang="de-DE" sz="800"/>
          </a:p>
        </p:txBody>
      </p:sp>
    </p:spTree>
    <p:extLst>
      <p:ext uri="{BB962C8B-B14F-4D97-AF65-F5344CB8AC3E}">
        <p14:creationId xmlns:p14="http://schemas.microsoft.com/office/powerpoint/2010/main" val="190068370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996B6F-74DD-484B-A0A6-A99735DB1B6D}"/>
              </a:ext>
            </a:extLst>
          </p:cNvPr>
          <p:cNvSpPr>
            <a:spLocks noGrp="1"/>
          </p:cNvSpPr>
          <p:nvPr>
            <p:ph type="title"/>
          </p:nvPr>
        </p:nvSpPr>
        <p:spPr/>
        <p:txBody>
          <a:bodyPr/>
          <a:lstStyle/>
          <a:p>
            <a:r>
              <a:rPr lang="en-IT"/>
              <a:t>Results: PFS and OS </a:t>
            </a:r>
          </a:p>
        </p:txBody>
      </p:sp>
      <p:sp>
        <p:nvSpPr>
          <p:cNvPr id="11" name="Footer Placeholder 5">
            <a:extLst>
              <a:ext uri="{FF2B5EF4-FFF2-40B4-BE49-F238E27FC236}">
                <a16:creationId xmlns:a16="http://schemas.microsoft.com/office/drawing/2014/main" id="{B766E5AF-4D80-2D43-962E-502ED992F893}"/>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CI, confidence interval; IRC, independent review committee; PFS, progression-free survival; OS, overall survival. </a:t>
            </a:r>
          </a:p>
          <a:p>
            <a:r>
              <a:rPr lang="en-US" b="1">
                <a:latin typeface="Arial" panose="020B0604020202020204" pitchFamily="34" charset="0"/>
                <a:cs typeface="Arial" panose="020B0604020202020204" pitchFamily="34" charset="0"/>
              </a:rPr>
              <a:t>Wu J. Abstract S206. Presented at EHA2021. </a:t>
            </a:r>
          </a:p>
        </p:txBody>
      </p:sp>
      <p:sp>
        <p:nvSpPr>
          <p:cNvPr id="3" name="Textplatzhalter 2">
            <a:extLst>
              <a:ext uri="{FF2B5EF4-FFF2-40B4-BE49-F238E27FC236}">
                <a16:creationId xmlns:a16="http://schemas.microsoft.com/office/drawing/2014/main" id="{E459BDDE-C41C-B949-9FD0-7F500704D3A1}"/>
              </a:ext>
            </a:extLst>
          </p:cNvPr>
          <p:cNvSpPr>
            <a:spLocks noGrp="1"/>
          </p:cNvSpPr>
          <p:nvPr>
            <p:ph type="body" sz="quarter" idx="12"/>
          </p:nvPr>
        </p:nvSpPr>
        <p:spPr/>
        <p:txBody>
          <a:bodyPr/>
          <a:lstStyle/>
          <a:p>
            <a:r>
              <a:rPr lang="de-DE"/>
              <a:t>Progression-</a:t>
            </a:r>
            <a:r>
              <a:rPr lang="de-DE" err="1"/>
              <a:t>free</a:t>
            </a:r>
            <a:r>
              <a:rPr lang="de-DE"/>
              <a:t> </a:t>
            </a:r>
            <a:r>
              <a:rPr lang="de-DE" err="1"/>
              <a:t>survival</a:t>
            </a:r>
            <a:r>
              <a:rPr lang="de-DE"/>
              <a:t> per IRC  </a:t>
            </a:r>
          </a:p>
        </p:txBody>
      </p:sp>
      <p:sp>
        <p:nvSpPr>
          <p:cNvPr id="13" name="Textplatzhalter 12">
            <a:extLst>
              <a:ext uri="{FF2B5EF4-FFF2-40B4-BE49-F238E27FC236}">
                <a16:creationId xmlns:a16="http://schemas.microsoft.com/office/drawing/2014/main" id="{743E394F-76D1-2540-831E-D4858114F5DE}"/>
              </a:ext>
            </a:extLst>
          </p:cNvPr>
          <p:cNvSpPr>
            <a:spLocks noGrp="1"/>
          </p:cNvSpPr>
          <p:nvPr>
            <p:ph type="body" sz="quarter" idx="13"/>
          </p:nvPr>
        </p:nvSpPr>
        <p:spPr>
          <a:xfrm>
            <a:off x="6249008" y="1160463"/>
            <a:ext cx="5535005" cy="647700"/>
          </a:xfrm>
        </p:spPr>
        <p:txBody>
          <a:bodyPr/>
          <a:lstStyle/>
          <a:p>
            <a:r>
              <a:rPr lang="de-DE"/>
              <a:t>Overall </a:t>
            </a:r>
            <a:r>
              <a:rPr lang="de-DE" err="1"/>
              <a:t>survival</a:t>
            </a:r>
            <a:r>
              <a:rPr lang="de-DE"/>
              <a:t> </a:t>
            </a:r>
          </a:p>
        </p:txBody>
      </p:sp>
      <p:sp>
        <p:nvSpPr>
          <p:cNvPr id="9" name="TextBox 8">
            <a:extLst>
              <a:ext uri="{FF2B5EF4-FFF2-40B4-BE49-F238E27FC236}">
                <a16:creationId xmlns:a16="http://schemas.microsoft.com/office/drawing/2014/main" id="{C7FE6662-81C7-434B-AE52-C37C10D8AAA9}"/>
              </a:ext>
            </a:extLst>
          </p:cNvPr>
          <p:cNvSpPr txBox="1"/>
          <p:nvPr/>
        </p:nvSpPr>
        <p:spPr>
          <a:xfrm>
            <a:off x="407988" y="5068647"/>
            <a:ext cx="5543550" cy="215444"/>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400">
                <a:latin typeface="+mj-lt"/>
              </a:rPr>
              <a:t>The median PFS was 22.5 months (95% CI, 14.7-not reached)</a:t>
            </a:r>
          </a:p>
        </p:txBody>
      </p:sp>
      <p:sp>
        <p:nvSpPr>
          <p:cNvPr id="10" name="TextBox 9">
            <a:extLst>
              <a:ext uri="{FF2B5EF4-FFF2-40B4-BE49-F238E27FC236}">
                <a16:creationId xmlns:a16="http://schemas.microsoft.com/office/drawing/2014/main" id="{82CF44B9-DFFD-404A-AC0A-563BF1C3A52D}"/>
              </a:ext>
            </a:extLst>
          </p:cNvPr>
          <p:cNvSpPr txBox="1"/>
          <p:nvPr/>
        </p:nvSpPr>
        <p:spPr>
          <a:xfrm>
            <a:off x="6249008" y="5068647"/>
            <a:ext cx="5535005" cy="215444"/>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400">
                <a:latin typeface="+mj-lt"/>
              </a:rPr>
              <a:t>36-month overall survival rate: 82.7% (95% CI, 72.0-89.5)</a:t>
            </a:r>
          </a:p>
        </p:txBody>
      </p:sp>
      <p:sp>
        <p:nvSpPr>
          <p:cNvPr id="45" name="Textfeld 44">
            <a:extLst>
              <a:ext uri="{FF2B5EF4-FFF2-40B4-BE49-F238E27FC236}">
                <a16:creationId xmlns:a16="http://schemas.microsoft.com/office/drawing/2014/main" id="{EEA1AE00-BCAD-40D3-BF19-851587BFE5DA}"/>
              </a:ext>
            </a:extLst>
          </p:cNvPr>
          <p:cNvSpPr txBox="1"/>
          <p:nvPr/>
        </p:nvSpPr>
        <p:spPr>
          <a:xfrm>
            <a:off x="2504152" y="4252992"/>
            <a:ext cx="1067921" cy="246221"/>
          </a:xfrm>
          <a:prstGeom prst="rect">
            <a:avLst/>
          </a:prstGeom>
          <a:noFill/>
        </p:spPr>
        <p:txBody>
          <a:bodyPr wrap="none" rtlCol="0">
            <a:spAutoFit/>
          </a:bodyPr>
          <a:lstStyle/>
          <a:p>
            <a:pPr algn="ctr"/>
            <a:r>
              <a:rPr lang="de-DE" sz="1000" b="1"/>
              <a:t>Time (</a:t>
            </a:r>
            <a:r>
              <a:rPr lang="de-DE" sz="1000" b="1" err="1"/>
              <a:t>months</a:t>
            </a:r>
            <a:r>
              <a:rPr lang="de-DE" sz="1000" b="1"/>
              <a:t>)</a:t>
            </a:r>
          </a:p>
        </p:txBody>
      </p:sp>
      <p:cxnSp>
        <p:nvCxnSpPr>
          <p:cNvPr id="4" name="Gerader Verbinder 3">
            <a:extLst>
              <a:ext uri="{FF2B5EF4-FFF2-40B4-BE49-F238E27FC236}">
                <a16:creationId xmlns:a16="http://schemas.microsoft.com/office/drawing/2014/main" id="{64A15EC2-D8B7-41C6-BE4D-E65BEF2A46A8}"/>
              </a:ext>
            </a:extLst>
          </p:cNvPr>
          <p:cNvCxnSpPr>
            <a:cxnSpLocks/>
          </p:cNvCxnSpPr>
          <p:nvPr/>
        </p:nvCxnSpPr>
        <p:spPr>
          <a:xfrm>
            <a:off x="1088231" y="1814584"/>
            <a:ext cx="0" cy="22621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r Verbinder 14">
            <a:extLst>
              <a:ext uri="{FF2B5EF4-FFF2-40B4-BE49-F238E27FC236}">
                <a16:creationId xmlns:a16="http://schemas.microsoft.com/office/drawing/2014/main" id="{99199C57-B424-4592-BC12-8391FB890050}"/>
              </a:ext>
            </a:extLst>
          </p:cNvPr>
          <p:cNvCxnSpPr/>
          <p:nvPr/>
        </p:nvCxnSpPr>
        <p:spPr>
          <a:xfrm flipH="1">
            <a:off x="1089025" y="4066453"/>
            <a:ext cx="38417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89F5FF96-E3EE-4D82-BDA8-D1A9EA9AC8DD}"/>
              </a:ext>
            </a:extLst>
          </p:cNvPr>
          <p:cNvCxnSpPr/>
          <p:nvPr/>
        </p:nvCxnSpPr>
        <p:spPr>
          <a:xfrm>
            <a:off x="1166813"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60E10E79-49DA-4675-BC15-C9104B16827E}"/>
              </a:ext>
            </a:extLst>
          </p:cNvPr>
          <p:cNvCxnSpPr/>
          <p:nvPr/>
        </p:nvCxnSpPr>
        <p:spPr>
          <a:xfrm>
            <a:off x="1633538"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7E524EF1-8970-43C1-87A5-4BA14D4F97A4}"/>
              </a:ext>
            </a:extLst>
          </p:cNvPr>
          <p:cNvCxnSpPr/>
          <p:nvPr/>
        </p:nvCxnSpPr>
        <p:spPr>
          <a:xfrm>
            <a:off x="2097881"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B27D48FB-0F41-4EDB-9C77-4CE0C1132AB6}"/>
              </a:ext>
            </a:extLst>
          </p:cNvPr>
          <p:cNvCxnSpPr/>
          <p:nvPr/>
        </p:nvCxnSpPr>
        <p:spPr>
          <a:xfrm>
            <a:off x="2562224"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64343A9E-5233-4718-AAE9-822AB7EBB7C9}"/>
              </a:ext>
            </a:extLst>
          </p:cNvPr>
          <p:cNvCxnSpPr/>
          <p:nvPr/>
        </p:nvCxnSpPr>
        <p:spPr>
          <a:xfrm>
            <a:off x="3024186"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5F3C971A-D209-47D1-891C-323C1E2076EF}"/>
              </a:ext>
            </a:extLst>
          </p:cNvPr>
          <p:cNvCxnSpPr/>
          <p:nvPr/>
        </p:nvCxnSpPr>
        <p:spPr>
          <a:xfrm>
            <a:off x="3490911"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F25D7F2D-CBC6-4E1A-96EF-D4E837349F4A}"/>
              </a:ext>
            </a:extLst>
          </p:cNvPr>
          <p:cNvCxnSpPr/>
          <p:nvPr/>
        </p:nvCxnSpPr>
        <p:spPr>
          <a:xfrm>
            <a:off x="3952873"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4892185B-A427-4FE0-8CD4-935E7860C652}"/>
              </a:ext>
            </a:extLst>
          </p:cNvPr>
          <p:cNvCxnSpPr/>
          <p:nvPr/>
        </p:nvCxnSpPr>
        <p:spPr>
          <a:xfrm>
            <a:off x="4419598"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8BD81C6C-759A-4082-8B31-369E7312F63B}"/>
              </a:ext>
            </a:extLst>
          </p:cNvPr>
          <p:cNvCxnSpPr/>
          <p:nvPr/>
        </p:nvCxnSpPr>
        <p:spPr>
          <a:xfrm>
            <a:off x="4881560"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2C0166FB-1194-4138-83AC-2A7D414A77A6}"/>
              </a:ext>
            </a:extLst>
          </p:cNvPr>
          <p:cNvCxnSpPr>
            <a:cxnSpLocks/>
          </p:cNvCxnSpPr>
          <p:nvPr/>
        </p:nvCxnSpPr>
        <p:spPr>
          <a:xfrm rot="5400000">
            <a:off x="1066403" y="3985491"/>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F512384B-02B7-4BAD-9AAB-950411D05A49}"/>
              </a:ext>
            </a:extLst>
          </p:cNvPr>
          <p:cNvCxnSpPr>
            <a:cxnSpLocks/>
          </p:cNvCxnSpPr>
          <p:nvPr/>
        </p:nvCxnSpPr>
        <p:spPr>
          <a:xfrm rot="5400000">
            <a:off x="1066403" y="3452091"/>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9A80AF6A-7083-4DB2-8754-C6CFB25EFAFA}"/>
              </a:ext>
            </a:extLst>
          </p:cNvPr>
          <p:cNvCxnSpPr>
            <a:cxnSpLocks/>
          </p:cNvCxnSpPr>
          <p:nvPr/>
        </p:nvCxnSpPr>
        <p:spPr>
          <a:xfrm rot="5400000">
            <a:off x="1066403" y="2912264"/>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973F5A13-E9C2-4F7E-B1F4-CF8BD35983A4}"/>
              </a:ext>
            </a:extLst>
          </p:cNvPr>
          <p:cNvCxnSpPr>
            <a:cxnSpLocks/>
          </p:cNvCxnSpPr>
          <p:nvPr/>
        </p:nvCxnSpPr>
        <p:spPr>
          <a:xfrm rot="5400000">
            <a:off x="1066403" y="2380529"/>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261C91DB-656F-4CCD-B39B-6166AA13CFA9}"/>
              </a:ext>
            </a:extLst>
          </p:cNvPr>
          <p:cNvCxnSpPr>
            <a:cxnSpLocks/>
          </p:cNvCxnSpPr>
          <p:nvPr/>
        </p:nvCxnSpPr>
        <p:spPr>
          <a:xfrm rot="5400000">
            <a:off x="1066403" y="1849510"/>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feld 30">
            <a:extLst>
              <a:ext uri="{FF2B5EF4-FFF2-40B4-BE49-F238E27FC236}">
                <a16:creationId xmlns:a16="http://schemas.microsoft.com/office/drawing/2014/main" id="{D587CA90-9FED-4142-A5B7-680FDF2F4794}"/>
              </a:ext>
            </a:extLst>
          </p:cNvPr>
          <p:cNvSpPr txBox="1"/>
          <p:nvPr/>
        </p:nvSpPr>
        <p:spPr>
          <a:xfrm>
            <a:off x="837176" y="3891903"/>
            <a:ext cx="255199" cy="246221"/>
          </a:xfrm>
          <a:prstGeom prst="rect">
            <a:avLst/>
          </a:prstGeom>
          <a:noFill/>
        </p:spPr>
        <p:txBody>
          <a:bodyPr wrap="none" rtlCol="0">
            <a:spAutoFit/>
          </a:bodyPr>
          <a:lstStyle/>
          <a:p>
            <a:pPr algn="r"/>
            <a:r>
              <a:rPr lang="de-DE" sz="1000"/>
              <a:t>0</a:t>
            </a:r>
          </a:p>
        </p:txBody>
      </p:sp>
      <p:sp>
        <p:nvSpPr>
          <p:cNvPr id="32" name="Textfeld 31">
            <a:extLst>
              <a:ext uri="{FF2B5EF4-FFF2-40B4-BE49-F238E27FC236}">
                <a16:creationId xmlns:a16="http://schemas.microsoft.com/office/drawing/2014/main" id="{EC9E479F-A99B-4CDB-90E8-758349A8B71C}"/>
              </a:ext>
            </a:extLst>
          </p:cNvPr>
          <p:cNvSpPr txBox="1"/>
          <p:nvPr/>
        </p:nvSpPr>
        <p:spPr>
          <a:xfrm>
            <a:off x="766644" y="3358503"/>
            <a:ext cx="325731" cy="246221"/>
          </a:xfrm>
          <a:prstGeom prst="rect">
            <a:avLst/>
          </a:prstGeom>
          <a:noFill/>
        </p:spPr>
        <p:txBody>
          <a:bodyPr wrap="none" rtlCol="0">
            <a:spAutoFit/>
          </a:bodyPr>
          <a:lstStyle/>
          <a:p>
            <a:pPr algn="r"/>
            <a:r>
              <a:rPr lang="de-DE" sz="1000"/>
              <a:t>25</a:t>
            </a:r>
          </a:p>
        </p:txBody>
      </p:sp>
      <p:sp>
        <p:nvSpPr>
          <p:cNvPr id="34" name="Textfeld 33">
            <a:extLst>
              <a:ext uri="{FF2B5EF4-FFF2-40B4-BE49-F238E27FC236}">
                <a16:creationId xmlns:a16="http://schemas.microsoft.com/office/drawing/2014/main" id="{5F8B245D-3213-4CFF-A799-E4EC38DA1812}"/>
              </a:ext>
            </a:extLst>
          </p:cNvPr>
          <p:cNvSpPr txBox="1"/>
          <p:nvPr/>
        </p:nvSpPr>
        <p:spPr>
          <a:xfrm>
            <a:off x="766644" y="2286941"/>
            <a:ext cx="325731" cy="246221"/>
          </a:xfrm>
          <a:prstGeom prst="rect">
            <a:avLst/>
          </a:prstGeom>
          <a:noFill/>
        </p:spPr>
        <p:txBody>
          <a:bodyPr wrap="none" rtlCol="0">
            <a:spAutoFit/>
          </a:bodyPr>
          <a:lstStyle/>
          <a:p>
            <a:pPr algn="r"/>
            <a:r>
              <a:rPr lang="de-DE" sz="1000"/>
              <a:t>75</a:t>
            </a:r>
          </a:p>
        </p:txBody>
      </p:sp>
      <p:sp>
        <p:nvSpPr>
          <p:cNvPr id="35" name="Textfeld 34">
            <a:extLst>
              <a:ext uri="{FF2B5EF4-FFF2-40B4-BE49-F238E27FC236}">
                <a16:creationId xmlns:a16="http://schemas.microsoft.com/office/drawing/2014/main" id="{D855126E-15F9-4FE0-9684-9480291E9123}"/>
              </a:ext>
            </a:extLst>
          </p:cNvPr>
          <p:cNvSpPr txBox="1"/>
          <p:nvPr/>
        </p:nvSpPr>
        <p:spPr>
          <a:xfrm>
            <a:off x="696113" y="1755922"/>
            <a:ext cx="396262" cy="246221"/>
          </a:xfrm>
          <a:prstGeom prst="rect">
            <a:avLst/>
          </a:prstGeom>
          <a:noFill/>
        </p:spPr>
        <p:txBody>
          <a:bodyPr wrap="none" rtlCol="0">
            <a:spAutoFit/>
          </a:bodyPr>
          <a:lstStyle/>
          <a:p>
            <a:pPr algn="r"/>
            <a:r>
              <a:rPr lang="de-DE" sz="1000"/>
              <a:t>100</a:t>
            </a:r>
          </a:p>
        </p:txBody>
      </p:sp>
      <p:sp>
        <p:nvSpPr>
          <p:cNvPr id="36" name="Textfeld 35">
            <a:extLst>
              <a:ext uri="{FF2B5EF4-FFF2-40B4-BE49-F238E27FC236}">
                <a16:creationId xmlns:a16="http://schemas.microsoft.com/office/drawing/2014/main" id="{6D634DB7-D445-447C-8E26-BFB595F70A19}"/>
              </a:ext>
            </a:extLst>
          </p:cNvPr>
          <p:cNvSpPr txBox="1"/>
          <p:nvPr/>
        </p:nvSpPr>
        <p:spPr>
          <a:xfrm>
            <a:off x="1039649" y="4078293"/>
            <a:ext cx="255199" cy="246221"/>
          </a:xfrm>
          <a:prstGeom prst="rect">
            <a:avLst/>
          </a:prstGeom>
          <a:noFill/>
        </p:spPr>
        <p:txBody>
          <a:bodyPr wrap="none" rtlCol="0">
            <a:spAutoFit/>
          </a:bodyPr>
          <a:lstStyle/>
          <a:p>
            <a:pPr algn="ctr"/>
            <a:r>
              <a:rPr lang="de-DE" sz="1000"/>
              <a:t>0</a:t>
            </a:r>
          </a:p>
        </p:txBody>
      </p:sp>
      <p:sp>
        <p:nvSpPr>
          <p:cNvPr id="37" name="Textfeld 36">
            <a:extLst>
              <a:ext uri="{FF2B5EF4-FFF2-40B4-BE49-F238E27FC236}">
                <a16:creationId xmlns:a16="http://schemas.microsoft.com/office/drawing/2014/main" id="{9399964C-B7EE-4D5E-959D-7FDB5B87DC3D}"/>
              </a:ext>
            </a:extLst>
          </p:cNvPr>
          <p:cNvSpPr txBox="1"/>
          <p:nvPr/>
        </p:nvSpPr>
        <p:spPr>
          <a:xfrm>
            <a:off x="1508321" y="4078293"/>
            <a:ext cx="255199" cy="246221"/>
          </a:xfrm>
          <a:prstGeom prst="rect">
            <a:avLst/>
          </a:prstGeom>
          <a:noFill/>
        </p:spPr>
        <p:txBody>
          <a:bodyPr wrap="none" rtlCol="0">
            <a:spAutoFit/>
          </a:bodyPr>
          <a:lstStyle/>
          <a:p>
            <a:pPr algn="ctr"/>
            <a:r>
              <a:rPr lang="de-DE" sz="1000"/>
              <a:t>5</a:t>
            </a:r>
          </a:p>
        </p:txBody>
      </p:sp>
      <p:sp>
        <p:nvSpPr>
          <p:cNvPr id="38" name="Textfeld 37">
            <a:extLst>
              <a:ext uri="{FF2B5EF4-FFF2-40B4-BE49-F238E27FC236}">
                <a16:creationId xmlns:a16="http://schemas.microsoft.com/office/drawing/2014/main" id="{3959DD36-AF74-421C-B35B-7D8FA9F1252D}"/>
              </a:ext>
            </a:extLst>
          </p:cNvPr>
          <p:cNvSpPr txBox="1"/>
          <p:nvPr/>
        </p:nvSpPr>
        <p:spPr>
          <a:xfrm>
            <a:off x="1935099" y="4079151"/>
            <a:ext cx="325731" cy="246221"/>
          </a:xfrm>
          <a:prstGeom prst="rect">
            <a:avLst/>
          </a:prstGeom>
          <a:noFill/>
        </p:spPr>
        <p:txBody>
          <a:bodyPr wrap="none" rtlCol="0">
            <a:spAutoFit/>
          </a:bodyPr>
          <a:lstStyle/>
          <a:p>
            <a:pPr algn="ctr"/>
            <a:r>
              <a:rPr lang="de-DE" sz="1000"/>
              <a:t>10</a:t>
            </a:r>
          </a:p>
        </p:txBody>
      </p:sp>
      <p:sp>
        <p:nvSpPr>
          <p:cNvPr id="39" name="Textfeld 38">
            <a:extLst>
              <a:ext uri="{FF2B5EF4-FFF2-40B4-BE49-F238E27FC236}">
                <a16:creationId xmlns:a16="http://schemas.microsoft.com/office/drawing/2014/main" id="{6DB06D6E-5FCA-4BE2-A520-B625A0ED2981}"/>
              </a:ext>
            </a:extLst>
          </p:cNvPr>
          <p:cNvSpPr txBox="1"/>
          <p:nvPr/>
        </p:nvSpPr>
        <p:spPr>
          <a:xfrm>
            <a:off x="2401740" y="4078293"/>
            <a:ext cx="325731" cy="246221"/>
          </a:xfrm>
          <a:prstGeom prst="rect">
            <a:avLst/>
          </a:prstGeom>
          <a:noFill/>
        </p:spPr>
        <p:txBody>
          <a:bodyPr wrap="none" rtlCol="0">
            <a:spAutoFit/>
          </a:bodyPr>
          <a:lstStyle/>
          <a:p>
            <a:pPr algn="ctr"/>
            <a:r>
              <a:rPr lang="de-DE" sz="1000"/>
              <a:t>15</a:t>
            </a:r>
          </a:p>
        </p:txBody>
      </p:sp>
      <p:sp>
        <p:nvSpPr>
          <p:cNvPr id="40" name="Textfeld 39">
            <a:extLst>
              <a:ext uri="{FF2B5EF4-FFF2-40B4-BE49-F238E27FC236}">
                <a16:creationId xmlns:a16="http://schemas.microsoft.com/office/drawing/2014/main" id="{40AD07A1-2A7E-4859-BE4A-63DE2019A46D}"/>
              </a:ext>
            </a:extLst>
          </p:cNvPr>
          <p:cNvSpPr txBox="1"/>
          <p:nvPr/>
        </p:nvSpPr>
        <p:spPr>
          <a:xfrm>
            <a:off x="2863703" y="4078061"/>
            <a:ext cx="325731" cy="246221"/>
          </a:xfrm>
          <a:prstGeom prst="rect">
            <a:avLst/>
          </a:prstGeom>
          <a:noFill/>
        </p:spPr>
        <p:txBody>
          <a:bodyPr wrap="none" rtlCol="0">
            <a:spAutoFit/>
          </a:bodyPr>
          <a:lstStyle/>
          <a:p>
            <a:pPr algn="ctr"/>
            <a:r>
              <a:rPr lang="de-DE" sz="1000"/>
              <a:t>20</a:t>
            </a:r>
          </a:p>
        </p:txBody>
      </p:sp>
      <p:sp>
        <p:nvSpPr>
          <p:cNvPr id="41" name="Textfeld 40">
            <a:extLst>
              <a:ext uri="{FF2B5EF4-FFF2-40B4-BE49-F238E27FC236}">
                <a16:creationId xmlns:a16="http://schemas.microsoft.com/office/drawing/2014/main" id="{4BA59F2E-6FCF-41F0-A7E6-F2CB5A44F52A}"/>
              </a:ext>
            </a:extLst>
          </p:cNvPr>
          <p:cNvSpPr txBox="1"/>
          <p:nvPr/>
        </p:nvSpPr>
        <p:spPr>
          <a:xfrm>
            <a:off x="3328299" y="4079151"/>
            <a:ext cx="325731" cy="246221"/>
          </a:xfrm>
          <a:prstGeom prst="rect">
            <a:avLst/>
          </a:prstGeom>
          <a:noFill/>
        </p:spPr>
        <p:txBody>
          <a:bodyPr wrap="none" rtlCol="0">
            <a:spAutoFit/>
          </a:bodyPr>
          <a:lstStyle/>
          <a:p>
            <a:pPr algn="ctr"/>
            <a:r>
              <a:rPr lang="de-DE" sz="1000"/>
              <a:t>25</a:t>
            </a:r>
          </a:p>
        </p:txBody>
      </p:sp>
      <p:sp>
        <p:nvSpPr>
          <p:cNvPr id="42" name="Textfeld 41">
            <a:extLst>
              <a:ext uri="{FF2B5EF4-FFF2-40B4-BE49-F238E27FC236}">
                <a16:creationId xmlns:a16="http://schemas.microsoft.com/office/drawing/2014/main" id="{4685F8E5-AC51-4281-B80D-BE85B3F32FC2}"/>
              </a:ext>
            </a:extLst>
          </p:cNvPr>
          <p:cNvSpPr txBox="1"/>
          <p:nvPr/>
        </p:nvSpPr>
        <p:spPr>
          <a:xfrm>
            <a:off x="3792226" y="4078061"/>
            <a:ext cx="325731" cy="246221"/>
          </a:xfrm>
          <a:prstGeom prst="rect">
            <a:avLst/>
          </a:prstGeom>
          <a:noFill/>
        </p:spPr>
        <p:txBody>
          <a:bodyPr wrap="none" rtlCol="0">
            <a:spAutoFit/>
          </a:bodyPr>
          <a:lstStyle/>
          <a:p>
            <a:pPr algn="ctr"/>
            <a:r>
              <a:rPr lang="de-DE" sz="1000"/>
              <a:t>30</a:t>
            </a:r>
          </a:p>
        </p:txBody>
      </p:sp>
      <p:sp>
        <p:nvSpPr>
          <p:cNvPr id="43" name="Textfeld 42">
            <a:extLst>
              <a:ext uri="{FF2B5EF4-FFF2-40B4-BE49-F238E27FC236}">
                <a16:creationId xmlns:a16="http://schemas.microsoft.com/office/drawing/2014/main" id="{482EBA68-5161-439A-BF65-76878AD2B8C3}"/>
              </a:ext>
            </a:extLst>
          </p:cNvPr>
          <p:cNvSpPr txBox="1"/>
          <p:nvPr/>
        </p:nvSpPr>
        <p:spPr>
          <a:xfrm>
            <a:off x="4258448" y="4078061"/>
            <a:ext cx="325731" cy="246221"/>
          </a:xfrm>
          <a:prstGeom prst="rect">
            <a:avLst/>
          </a:prstGeom>
          <a:noFill/>
        </p:spPr>
        <p:txBody>
          <a:bodyPr wrap="none" rtlCol="0">
            <a:spAutoFit/>
          </a:bodyPr>
          <a:lstStyle/>
          <a:p>
            <a:pPr algn="ctr"/>
            <a:r>
              <a:rPr lang="de-DE" sz="1000"/>
              <a:t>35</a:t>
            </a:r>
          </a:p>
        </p:txBody>
      </p:sp>
      <p:sp>
        <p:nvSpPr>
          <p:cNvPr id="44" name="Textfeld 43">
            <a:extLst>
              <a:ext uri="{FF2B5EF4-FFF2-40B4-BE49-F238E27FC236}">
                <a16:creationId xmlns:a16="http://schemas.microsoft.com/office/drawing/2014/main" id="{24EFDDB4-FEE6-455C-BD94-69D6365D2ABE}"/>
              </a:ext>
            </a:extLst>
          </p:cNvPr>
          <p:cNvSpPr txBox="1"/>
          <p:nvPr/>
        </p:nvSpPr>
        <p:spPr>
          <a:xfrm>
            <a:off x="4718860" y="4078061"/>
            <a:ext cx="325731" cy="246221"/>
          </a:xfrm>
          <a:prstGeom prst="rect">
            <a:avLst/>
          </a:prstGeom>
          <a:noFill/>
        </p:spPr>
        <p:txBody>
          <a:bodyPr wrap="none" rtlCol="0">
            <a:spAutoFit/>
          </a:bodyPr>
          <a:lstStyle/>
          <a:p>
            <a:pPr algn="ctr"/>
            <a:r>
              <a:rPr lang="de-DE" sz="1000"/>
              <a:t>40</a:t>
            </a:r>
          </a:p>
        </p:txBody>
      </p:sp>
      <p:sp>
        <p:nvSpPr>
          <p:cNvPr id="46" name="Textfeld 45">
            <a:extLst>
              <a:ext uri="{FF2B5EF4-FFF2-40B4-BE49-F238E27FC236}">
                <a16:creationId xmlns:a16="http://schemas.microsoft.com/office/drawing/2014/main" id="{4D6EEBFC-B70D-4434-BD7C-64D02B4E36D1}"/>
              </a:ext>
            </a:extLst>
          </p:cNvPr>
          <p:cNvSpPr txBox="1"/>
          <p:nvPr/>
        </p:nvSpPr>
        <p:spPr>
          <a:xfrm rot="16200000">
            <a:off x="-334126" y="2853498"/>
            <a:ext cx="1959191" cy="400110"/>
          </a:xfrm>
          <a:prstGeom prst="rect">
            <a:avLst/>
          </a:prstGeom>
          <a:noFill/>
        </p:spPr>
        <p:txBody>
          <a:bodyPr wrap="none" rtlCol="0">
            <a:spAutoFit/>
          </a:bodyPr>
          <a:lstStyle/>
          <a:p>
            <a:pPr algn="ctr"/>
            <a:r>
              <a:rPr lang="de-DE" sz="1000" b="1" err="1"/>
              <a:t>Probability</a:t>
            </a:r>
            <a:r>
              <a:rPr lang="de-DE" sz="1000" b="1"/>
              <a:t> </a:t>
            </a:r>
            <a:r>
              <a:rPr lang="de-DE" sz="1000" b="1" err="1"/>
              <a:t>of</a:t>
            </a:r>
            <a:endParaRPr lang="de-DE" sz="1000" b="1"/>
          </a:p>
          <a:p>
            <a:pPr algn="ctr"/>
            <a:r>
              <a:rPr lang="de-DE" sz="1000" b="1"/>
              <a:t>Progression-</a:t>
            </a:r>
            <a:r>
              <a:rPr lang="de-DE" sz="1000" b="1" err="1"/>
              <a:t>free</a:t>
            </a:r>
            <a:r>
              <a:rPr lang="de-DE" sz="1000" b="1"/>
              <a:t> </a:t>
            </a:r>
            <a:r>
              <a:rPr lang="de-DE" sz="1000" b="1" err="1"/>
              <a:t>survival</a:t>
            </a:r>
            <a:r>
              <a:rPr lang="de-DE" sz="1000" b="1"/>
              <a:t> (%)</a:t>
            </a:r>
          </a:p>
        </p:txBody>
      </p:sp>
      <p:cxnSp>
        <p:nvCxnSpPr>
          <p:cNvPr id="49" name="Gerader Verbinder 48">
            <a:extLst>
              <a:ext uri="{FF2B5EF4-FFF2-40B4-BE49-F238E27FC236}">
                <a16:creationId xmlns:a16="http://schemas.microsoft.com/office/drawing/2014/main" id="{13D44719-9DFB-4073-BA3F-A660A15C3952}"/>
              </a:ext>
            </a:extLst>
          </p:cNvPr>
          <p:cNvCxnSpPr/>
          <p:nvPr/>
        </p:nvCxnSpPr>
        <p:spPr>
          <a:xfrm>
            <a:off x="1728788" y="2243683"/>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FFCC2647-2C30-4662-A72E-07D6C38C1E32}"/>
              </a:ext>
            </a:extLst>
          </p:cNvPr>
          <p:cNvCxnSpPr/>
          <p:nvPr/>
        </p:nvCxnSpPr>
        <p:spPr>
          <a:xfrm>
            <a:off x="1664494" y="2095322"/>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2" name="Gerader Verbinder 51">
            <a:extLst>
              <a:ext uri="{FF2B5EF4-FFF2-40B4-BE49-F238E27FC236}">
                <a16:creationId xmlns:a16="http://schemas.microsoft.com/office/drawing/2014/main" id="{E4986FE2-3BC5-45C4-BF72-8EE02ECE49BF}"/>
              </a:ext>
            </a:extLst>
          </p:cNvPr>
          <p:cNvCxnSpPr/>
          <p:nvPr/>
        </p:nvCxnSpPr>
        <p:spPr>
          <a:xfrm>
            <a:off x="1914526" y="2274304"/>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3" name="Gerader Verbinder 52">
            <a:extLst>
              <a:ext uri="{FF2B5EF4-FFF2-40B4-BE49-F238E27FC236}">
                <a16:creationId xmlns:a16="http://schemas.microsoft.com/office/drawing/2014/main" id="{969D94A9-BBC3-41A6-BD50-4DFF4D383BD5}"/>
              </a:ext>
            </a:extLst>
          </p:cNvPr>
          <p:cNvCxnSpPr/>
          <p:nvPr/>
        </p:nvCxnSpPr>
        <p:spPr>
          <a:xfrm>
            <a:off x="2012157" y="2369158"/>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537B0CA1-FDCB-43BE-86E6-5C486E494DAC}"/>
              </a:ext>
            </a:extLst>
          </p:cNvPr>
          <p:cNvCxnSpPr/>
          <p:nvPr/>
        </p:nvCxnSpPr>
        <p:spPr>
          <a:xfrm>
            <a:off x="2171701" y="2426223"/>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5" name="Gerader Verbinder 54">
            <a:extLst>
              <a:ext uri="{FF2B5EF4-FFF2-40B4-BE49-F238E27FC236}">
                <a16:creationId xmlns:a16="http://schemas.microsoft.com/office/drawing/2014/main" id="{2E3CF604-AB0F-4ABF-BDC5-65D76D4861B8}"/>
              </a:ext>
            </a:extLst>
          </p:cNvPr>
          <p:cNvCxnSpPr/>
          <p:nvPr/>
        </p:nvCxnSpPr>
        <p:spPr>
          <a:xfrm>
            <a:off x="2209801" y="2569098"/>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6" name="Gerader Verbinder 55">
            <a:extLst>
              <a:ext uri="{FF2B5EF4-FFF2-40B4-BE49-F238E27FC236}">
                <a16:creationId xmlns:a16="http://schemas.microsoft.com/office/drawing/2014/main" id="{C99BC7BA-5D87-47EA-80E1-EB7E4B5CEA66}"/>
              </a:ext>
            </a:extLst>
          </p:cNvPr>
          <p:cNvCxnSpPr/>
          <p:nvPr/>
        </p:nvCxnSpPr>
        <p:spPr>
          <a:xfrm>
            <a:off x="2759869" y="2681017"/>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7" name="Gerader Verbinder 56">
            <a:extLst>
              <a:ext uri="{FF2B5EF4-FFF2-40B4-BE49-F238E27FC236}">
                <a16:creationId xmlns:a16="http://schemas.microsoft.com/office/drawing/2014/main" id="{335EB7B2-CE7B-48FE-9392-3EFD643AE48C}"/>
              </a:ext>
            </a:extLst>
          </p:cNvPr>
          <p:cNvCxnSpPr/>
          <p:nvPr/>
        </p:nvCxnSpPr>
        <p:spPr>
          <a:xfrm>
            <a:off x="3207544" y="2796186"/>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Gerader Verbinder 57">
            <a:extLst>
              <a:ext uri="{FF2B5EF4-FFF2-40B4-BE49-F238E27FC236}">
                <a16:creationId xmlns:a16="http://schemas.microsoft.com/office/drawing/2014/main" id="{63A273F3-2360-4358-BFD7-C6063434B85F}"/>
              </a:ext>
            </a:extLst>
          </p:cNvPr>
          <p:cNvCxnSpPr/>
          <p:nvPr/>
        </p:nvCxnSpPr>
        <p:spPr>
          <a:xfrm>
            <a:off x="3221831" y="2796186"/>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9" name="Gerader Verbinder 58">
            <a:extLst>
              <a:ext uri="{FF2B5EF4-FFF2-40B4-BE49-F238E27FC236}">
                <a16:creationId xmlns:a16="http://schemas.microsoft.com/office/drawing/2014/main" id="{B94BA775-7070-4AB4-890B-B0402D08B43D}"/>
              </a:ext>
            </a:extLst>
          </p:cNvPr>
          <p:cNvCxnSpPr/>
          <p:nvPr/>
        </p:nvCxnSpPr>
        <p:spPr>
          <a:xfrm>
            <a:off x="4274384" y="3044881"/>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0" name="Gerader Verbinder 59">
            <a:extLst>
              <a:ext uri="{FF2B5EF4-FFF2-40B4-BE49-F238E27FC236}">
                <a16:creationId xmlns:a16="http://schemas.microsoft.com/office/drawing/2014/main" id="{4DD36BFB-0C3C-444E-8732-B766B03B9A9D}"/>
              </a:ext>
            </a:extLst>
          </p:cNvPr>
          <p:cNvCxnSpPr/>
          <p:nvPr/>
        </p:nvCxnSpPr>
        <p:spPr>
          <a:xfrm>
            <a:off x="4293434" y="3088595"/>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Gerader Verbinder 60">
            <a:extLst>
              <a:ext uri="{FF2B5EF4-FFF2-40B4-BE49-F238E27FC236}">
                <a16:creationId xmlns:a16="http://schemas.microsoft.com/office/drawing/2014/main" id="{3B1B17FD-2192-4887-9037-C2160A09221F}"/>
              </a:ext>
            </a:extLst>
          </p:cNvPr>
          <p:cNvCxnSpPr/>
          <p:nvPr/>
        </p:nvCxnSpPr>
        <p:spPr>
          <a:xfrm>
            <a:off x="4312484" y="3088595"/>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2" name="Gerader Verbinder 61">
            <a:extLst>
              <a:ext uri="{FF2B5EF4-FFF2-40B4-BE49-F238E27FC236}">
                <a16:creationId xmlns:a16="http://schemas.microsoft.com/office/drawing/2014/main" id="{21FD1C85-3EC8-4480-B965-034ADF8D3AB3}"/>
              </a:ext>
            </a:extLst>
          </p:cNvPr>
          <p:cNvCxnSpPr/>
          <p:nvPr/>
        </p:nvCxnSpPr>
        <p:spPr>
          <a:xfrm>
            <a:off x="4331534" y="3088595"/>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3" name="Gerader Verbinder 62">
            <a:extLst>
              <a:ext uri="{FF2B5EF4-FFF2-40B4-BE49-F238E27FC236}">
                <a16:creationId xmlns:a16="http://schemas.microsoft.com/office/drawing/2014/main" id="{8CAA588A-F86F-4EDE-A691-DCFE29D6A2B4}"/>
              </a:ext>
            </a:extLst>
          </p:cNvPr>
          <p:cNvCxnSpPr/>
          <p:nvPr/>
        </p:nvCxnSpPr>
        <p:spPr>
          <a:xfrm>
            <a:off x="4343480" y="3088595"/>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4" name="Gerader Verbinder 63">
            <a:extLst>
              <a:ext uri="{FF2B5EF4-FFF2-40B4-BE49-F238E27FC236}">
                <a16:creationId xmlns:a16="http://schemas.microsoft.com/office/drawing/2014/main" id="{2321ADAD-4D26-43A7-A401-47FDE31279D4}"/>
              </a:ext>
            </a:extLst>
          </p:cNvPr>
          <p:cNvCxnSpPr/>
          <p:nvPr/>
        </p:nvCxnSpPr>
        <p:spPr>
          <a:xfrm>
            <a:off x="4345901" y="3197339"/>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5" name="Gerader Verbinder 64">
            <a:extLst>
              <a:ext uri="{FF2B5EF4-FFF2-40B4-BE49-F238E27FC236}">
                <a16:creationId xmlns:a16="http://schemas.microsoft.com/office/drawing/2014/main" id="{25EB1F12-C15B-4D4C-B5F5-F33BAD682DD5}"/>
              </a:ext>
            </a:extLst>
          </p:cNvPr>
          <p:cNvCxnSpPr/>
          <p:nvPr/>
        </p:nvCxnSpPr>
        <p:spPr>
          <a:xfrm>
            <a:off x="4364951" y="3198926"/>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6" name="Gerader Verbinder 65">
            <a:extLst>
              <a:ext uri="{FF2B5EF4-FFF2-40B4-BE49-F238E27FC236}">
                <a16:creationId xmlns:a16="http://schemas.microsoft.com/office/drawing/2014/main" id="{39AB10ED-6FB9-40A3-9C8C-2C2A73E81B0F}"/>
              </a:ext>
            </a:extLst>
          </p:cNvPr>
          <p:cNvCxnSpPr/>
          <p:nvPr/>
        </p:nvCxnSpPr>
        <p:spPr>
          <a:xfrm>
            <a:off x="4384002" y="3197339"/>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7" name="Gerader Verbinder 66">
            <a:extLst>
              <a:ext uri="{FF2B5EF4-FFF2-40B4-BE49-F238E27FC236}">
                <a16:creationId xmlns:a16="http://schemas.microsoft.com/office/drawing/2014/main" id="{741A1508-7135-4B29-BBEA-3EC6F368DA3A}"/>
              </a:ext>
            </a:extLst>
          </p:cNvPr>
          <p:cNvCxnSpPr/>
          <p:nvPr/>
        </p:nvCxnSpPr>
        <p:spPr>
          <a:xfrm>
            <a:off x="4414956" y="3197339"/>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8" name="Gerader Verbinder 67">
            <a:extLst>
              <a:ext uri="{FF2B5EF4-FFF2-40B4-BE49-F238E27FC236}">
                <a16:creationId xmlns:a16="http://schemas.microsoft.com/office/drawing/2014/main" id="{D24D2B83-EE70-4AE9-B0A4-EB6C2FFBD339}"/>
              </a:ext>
            </a:extLst>
          </p:cNvPr>
          <p:cNvCxnSpPr/>
          <p:nvPr/>
        </p:nvCxnSpPr>
        <p:spPr>
          <a:xfrm>
            <a:off x="4435594" y="3197339"/>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1" name="Gerader Verbinder 70">
            <a:extLst>
              <a:ext uri="{FF2B5EF4-FFF2-40B4-BE49-F238E27FC236}">
                <a16:creationId xmlns:a16="http://schemas.microsoft.com/office/drawing/2014/main" id="{EB4A3140-62AF-4861-9285-7CD44ACA0100}"/>
              </a:ext>
            </a:extLst>
          </p:cNvPr>
          <p:cNvCxnSpPr>
            <a:cxnSpLocks/>
          </p:cNvCxnSpPr>
          <p:nvPr/>
        </p:nvCxnSpPr>
        <p:spPr>
          <a:xfrm flipV="1">
            <a:off x="1092375" y="2930245"/>
            <a:ext cx="3554414" cy="7694"/>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3" name="Gerader Verbinder 72">
            <a:extLst>
              <a:ext uri="{FF2B5EF4-FFF2-40B4-BE49-F238E27FC236}">
                <a16:creationId xmlns:a16="http://schemas.microsoft.com/office/drawing/2014/main" id="{ECCFF3F4-779B-4858-B1A4-1AABCC7F1351}"/>
              </a:ext>
            </a:extLst>
          </p:cNvPr>
          <p:cNvCxnSpPr/>
          <p:nvPr/>
        </p:nvCxnSpPr>
        <p:spPr>
          <a:xfrm flipV="1">
            <a:off x="3395663" y="2286941"/>
            <a:ext cx="0" cy="1779512"/>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47" name="Freihandform: Form 46">
            <a:extLst>
              <a:ext uri="{FF2B5EF4-FFF2-40B4-BE49-F238E27FC236}">
                <a16:creationId xmlns:a16="http://schemas.microsoft.com/office/drawing/2014/main" id="{AC47D5D0-40AF-449F-B4BA-81F4598C93BD}"/>
              </a:ext>
            </a:extLst>
          </p:cNvPr>
          <p:cNvSpPr/>
          <p:nvPr/>
        </p:nvSpPr>
        <p:spPr>
          <a:xfrm>
            <a:off x="1162050" y="1866178"/>
            <a:ext cx="3282950" cy="1362075"/>
          </a:xfrm>
          <a:custGeom>
            <a:avLst/>
            <a:gdLst>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58850 h 1362075"/>
              <a:gd name="connsiteX62" fmla="*/ 2070100 w 3282950"/>
              <a:gd name="connsiteY62" fmla="*/ 1003300 h 1362075"/>
              <a:gd name="connsiteX63" fmla="*/ 2089150 w 3282950"/>
              <a:gd name="connsiteY63" fmla="*/ 1003300 h 1362075"/>
              <a:gd name="connsiteX64" fmla="*/ 2092325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5225 w 3282950"/>
              <a:gd name="connsiteY68" fmla="*/ 1162050 h 1362075"/>
              <a:gd name="connsiteX69" fmla="*/ 2600325 w 3282950"/>
              <a:gd name="connsiteY69" fmla="*/ 1168400 h 1362075"/>
              <a:gd name="connsiteX70" fmla="*/ 2603500 w 3282950"/>
              <a:gd name="connsiteY70" fmla="*/ 1206500 h 1362075"/>
              <a:gd name="connsiteX71" fmla="*/ 3111500 w 3282950"/>
              <a:gd name="connsiteY71" fmla="*/ 1212850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4525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58850 h 1362075"/>
              <a:gd name="connsiteX62" fmla="*/ 2070100 w 3282950"/>
              <a:gd name="connsiteY62" fmla="*/ 1003300 h 1362075"/>
              <a:gd name="connsiteX63" fmla="*/ 2089150 w 3282950"/>
              <a:gd name="connsiteY63" fmla="*/ 1003300 h 1362075"/>
              <a:gd name="connsiteX64" fmla="*/ 2092325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5225 w 3282950"/>
              <a:gd name="connsiteY68" fmla="*/ 1162050 h 1362075"/>
              <a:gd name="connsiteX69" fmla="*/ 2600325 w 3282950"/>
              <a:gd name="connsiteY69" fmla="*/ 1168400 h 1362075"/>
              <a:gd name="connsiteX70" fmla="*/ 2603500 w 3282950"/>
              <a:gd name="connsiteY70" fmla="*/ 1206500 h 1362075"/>
              <a:gd name="connsiteX71" fmla="*/ 3111500 w 3282950"/>
              <a:gd name="connsiteY71" fmla="*/ 1212850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58850 h 1362075"/>
              <a:gd name="connsiteX62" fmla="*/ 2070100 w 3282950"/>
              <a:gd name="connsiteY62" fmla="*/ 1003300 h 1362075"/>
              <a:gd name="connsiteX63" fmla="*/ 2089150 w 3282950"/>
              <a:gd name="connsiteY63" fmla="*/ 1003300 h 1362075"/>
              <a:gd name="connsiteX64" fmla="*/ 2092325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5225 w 3282950"/>
              <a:gd name="connsiteY68" fmla="*/ 1162050 h 1362075"/>
              <a:gd name="connsiteX69" fmla="*/ 2600325 w 3282950"/>
              <a:gd name="connsiteY69" fmla="*/ 1168400 h 1362075"/>
              <a:gd name="connsiteX70" fmla="*/ 2603500 w 3282950"/>
              <a:gd name="connsiteY70" fmla="*/ 1206500 h 1362075"/>
              <a:gd name="connsiteX71" fmla="*/ 3111500 w 3282950"/>
              <a:gd name="connsiteY71" fmla="*/ 1210469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58850 h 1362075"/>
              <a:gd name="connsiteX62" fmla="*/ 2070100 w 3282950"/>
              <a:gd name="connsiteY62" fmla="*/ 1003300 h 1362075"/>
              <a:gd name="connsiteX63" fmla="*/ 2089150 w 3282950"/>
              <a:gd name="connsiteY63" fmla="*/ 1003300 h 1362075"/>
              <a:gd name="connsiteX64" fmla="*/ 2092325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5225 w 3282950"/>
              <a:gd name="connsiteY68" fmla="*/ 1162050 h 1362075"/>
              <a:gd name="connsiteX69" fmla="*/ 2600325 w 3282950"/>
              <a:gd name="connsiteY69" fmla="*/ 1168400 h 1362075"/>
              <a:gd name="connsiteX70" fmla="*/ 2603500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58850 h 1362075"/>
              <a:gd name="connsiteX62" fmla="*/ 2070100 w 3282950"/>
              <a:gd name="connsiteY62" fmla="*/ 1003300 h 1362075"/>
              <a:gd name="connsiteX63" fmla="*/ 2089150 w 3282950"/>
              <a:gd name="connsiteY63" fmla="*/ 1003300 h 1362075"/>
              <a:gd name="connsiteX64" fmla="*/ 2092325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5225 w 3282950"/>
              <a:gd name="connsiteY68" fmla="*/ 1162050 h 1362075"/>
              <a:gd name="connsiteX69" fmla="*/ 2600325 w 3282950"/>
              <a:gd name="connsiteY69" fmla="*/ 1168400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58850 h 1362075"/>
              <a:gd name="connsiteX62" fmla="*/ 2070100 w 3282950"/>
              <a:gd name="connsiteY62" fmla="*/ 1003300 h 1362075"/>
              <a:gd name="connsiteX63" fmla="*/ 2089150 w 3282950"/>
              <a:gd name="connsiteY63" fmla="*/ 1003300 h 1362075"/>
              <a:gd name="connsiteX64" fmla="*/ 2092325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5225 w 3282950"/>
              <a:gd name="connsiteY68" fmla="*/ 1162050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58850 h 1362075"/>
              <a:gd name="connsiteX62" fmla="*/ 2070100 w 3282950"/>
              <a:gd name="connsiteY62" fmla="*/ 1003300 h 1362075"/>
              <a:gd name="connsiteX63" fmla="*/ 2089150 w 3282950"/>
              <a:gd name="connsiteY63" fmla="*/ 1003300 h 1362075"/>
              <a:gd name="connsiteX64" fmla="*/ 2092325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5225 w 3282950"/>
              <a:gd name="connsiteY68" fmla="*/ 1166812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58850 h 1362075"/>
              <a:gd name="connsiteX62" fmla="*/ 2070100 w 3282950"/>
              <a:gd name="connsiteY62" fmla="*/ 1003300 h 1362075"/>
              <a:gd name="connsiteX63" fmla="*/ 2089150 w 3282950"/>
              <a:gd name="connsiteY63" fmla="*/ 1003300 h 1362075"/>
              <a:gd name="connsiteX64" fmla="*/ 2092325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5225 w 3282950"/>
              <a:gd name="connsiteY68" fmla="*/ 1162049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58850 h 1362075"/>
              <a:gd name="connsiteX62" fmla="*/ 2070100 w 3282950"/>
              <a:gd name="connsiteY62" fmla="*/ 1003300 h 1362075"/>
              <a:gd name="connsiteX63" fmla="*/ 2089150 w 3282950"/>
              <a:gd name="connsiteY63" fmla="*/ 1003300 h 1362075"/>
              <a:gd name="connsiteX64" fmla="*/ 2092325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5225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58850 h 1362075"/>
              <a:gd name="connsiteX62" fmla="*/ 2070100 w 3282950"/>
              <a:gd name="connsiteY62" fmla="*/ 1003300 h 1362075"/>
              <a:gd name="connsiteX63" fmla="*/ 2089150 w 3282950"/>
              <a:gd name="connsiteY63" fmla="*/ 1003300 h 1362075"/>
              <a:gd name="connsiteX64" fmla="*/ 2092325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58850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63612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63612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63612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3925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16781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43075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3425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5806 h 1362075"/>
              <a:gd name="connsiteX49" fmla="*/ 1362075 w 3282950"/>
              <a:gd name="connsiteY49" fmla="*/ 739775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5806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40569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5050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0288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8325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7725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1975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68350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6400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7475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5094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5094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63525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5094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8775 w 3282950"/>
              <a:gd name="connsiteY16" fmla="*/ 260350 h 1362075"/>
              <a:gd name="connsiteX17" fmla="*/ 501650 w 3282950"/>
              <a:gd name="connsiteY17" fmla="*/ 258763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5094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6394 w 3282950"/>
              <a:gd name="connsiteY16" fmla="*/ 260350 h 1362075"/>
              <a:gd name="connsiteX17" fmla="*/ 501650 w 3282950"/>
              <a:gd name="connsiteY17" fmla="*/ 258763 h 1362075"/>
              <a:gd name="connsiteX18" fmla="*/ 501650 w 3282950"/>
              <a:gd name="connsiteY18" fmla="*/ 285750 h 1362075"/>
              <a:gd name="connsiteX19" fmla="*/ 517525 w 3282950"/>
              <a:gd name="connsiteY19" fmla="*/ 285750 h 1362075"/>
              <a:gd name="connsiteX20" fmla="*/ 514350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5094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6394 w 3282950"/>
              <a:gd name="connsiteY16" fmla="*/ 260350 h 1362075"/>
              <a:gd name="connsiteX17" fmla="*/ 501650 w 3282950"/>
              <a:gd name="connsiteY17" fmla="*/ 258763 h 1362075"/>
              <a:gd name="connsiteX18" fmla="*/ 501650 w 3282950"/>
              <a:gd name="connsiteY18" fmla="*/ 285750 h 1362075"/>
              <a:gd name="connsiteX19" fmla="*/ 517525 w 3282950"/>
              <a:gd name="connsiteY19" fmla="*/ 285750 h 1362075"/>
              <a:gd name="connsiteX20" fmla="*/ 516731 w 3282950"/>
              <a:gd name="connsiteY20" fmla="*/ 314325 h 1362075"/>
              <a:gd name="connsiteX21" fmla="*/ 520700 w 3282950"/>
              <a:gd name="connsiteY21" fmla="*/ 314325 h 1362075"/>
              <a:gd name="connsiteX22" fmla="*/ 517525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5094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6394 w 3282950"/>
              <a:gd name="connsiteY16" fmla="*/ 260350 h 1362075"/>
              <a:gd name="connsiteX17" fmla="*/ 501650 w 3282950"/>
              <a:gd name="connsiteY17" fmla="*/ 258763 h 1362075"/>
              <a:gd name="connsiteX18" fmla="*/ 501650 w 3282950"/>
              <a:gd name="connsiteY18" fmla="*/ 285750 h 1362075"/>
              <a:gd name="connsiteX19" fmla="*/ 517525 w 3282950"/>
              <a:gd name="connsiteY19" fmla="*/ 285750 h 1362075"/>
              <a:gd name="connsiteX20" fmla="*/ 516731 w 3282950"/>
              <a:gd name="connsiteY20" fmla="*/ 314325 h 1362075"/>
              <a:gd name="connsiteX21" fmla="*/ 520700 w 3282950"/>
              <a:gd name="connsiteY21" fmla="*/ 314325 h 1362075"/>
              <a:gd name="connsiteX22" fmla="*/ 519906 w 3282950"/>
              <a:gd name="connsiteY22" fmla="*/ 336550 h 1362075"/>
              <a:gd name="connsiteX23" fmla="*/ 523875 w 3282950"/>
              <a:gd name="connsiteY23" fmla="*/ 336550 h 1362075"/>
              <a:gd name="connsiteX24" fmla="*/ 520700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5094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6394 w 3282950"/>
              <a:gd name="connsiteY16" fmla="*/ 260350 h 1362075"/>
              <a:gd name="connsiteX17" fmla="*/ 501650 w 3282950"/>
              <a:gd name="connsiteY17" fmla="*/ 258763 h 1362075"/>
              <a:gd name="connsiteX18" fmla="*/ 501650 w 3282950"/>
              <a:gd name="connsiteY18" fmla="*/ 285750 h 1362075"/>
              <a:gd name="connsiteX19" fmla="*/ 517525 w 3282950"/>
              <a:gd name="connsiteY19" fmla="*/ 285750 h 1362075"/>
              <a:gd name="connsiteX20" fmla="*/ 516731 w 3282950"/>
              <a:gd name="connsiteY20" fmla="*/ 314325 h 1362075"/>
              <a:gd name="connsiteX21" fmla="*/ 520700 w 3282950"/>
              <a:gd name="connsiteY21" fmla="*/ 314325 h 1362075"/>
              <a:gd name="connsiteX22" fmla="*/ 519906 w 3282950"/>
              <a:gd name="connsiteY22" fmla="*/ 336550 h 1362075"/>
              <a:gd name="connsiteX23" fmla="*/ 523875 w 3282950"/>
              <a:gd name="connsiteY23" fmla="*/ 336550 h 1362075"/>
              <a:gd name="connsiteX24" fmla="*/ 525462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5094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6394 w 3282950"/>
              <a:gd name="connsiteY16" fmla="*/ 260350 h 1362075"/>
              <a:gd name="connsiteX17" fmla="*/ 501650 w 3282950"/>
              <a:gd name="connsiteY17" fmla="*/ 258763 h 1362075"/>
              <a:gd name="connsiteX18" fmla="*/ 501650 w 3282950"/>
              <a:gd name="connsiteY18" fmla="*/ 285750 h 1362075"/>
              <a:gd name="connsiteX19" fmla="*/ 517525 w 3282950"/>
              <a:gd name="connsiteY19" fmla="*/ 285750 h 1362075"/>
              <a:gd name="connsiteX20" fmla="*/ 516731 w 3282950"/>
              <a:gd name="connsiteY20" fmla="*/ 314325 h 1362075"/>
              <a:gd name="connsiteX21" fmla="*/ 520700 w 3282950"/>
              <a:gd name="connsiteY21" fmla="*/ 314325 h 1362075"/>
              <a:gd name="connsiteX22" fmla="*/ 519906 w 3282950"/>
              <a:gd name="connsiteY22" fmla="*/ 336550 h 1362075"/>
              <a:gd name="connsiteX23" fmla="*/ 523875 w 3282950"/>
              <a:gd name="connsiteY23" fmla="*/ 336550 h 1362075"/>
              <a:gd name="connsiteX24" fmla="*/ 523080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1600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5094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6394 w 3282950"/>
              <a:gd name="connsiteY16" fmla="*/ 260350 h 1362075"/>
              <a:gd name="connsiteX17" fmla="*/ 501650 w 3282950"/>
              <a:gd name="connsiteY17" fmla="*/ 258763 h 1362075"/>
              <a:gd name="connsiteX18" fmla="*/ 501650 w 3282950"/>
              <a:gd name="connsiteY18" fmla="*/ 285750 h 1362075"/>
              <a:gd name="connsiteX19" fmla="*/ 517525 w 3282950"/>
              <a:gd name="connsiteY19" fmla="*/ 285750 h 1362075"/>
              <a:gd name="connsiteX20" fmla="*/ 516731 w 3282950"/>
              <a:gd name="connsiteY20" fmla="*/ 314325 h 1362075"/>
              <a:gd name="connsiteX21" fmla="*/ 520700 w 3282950"/>
              <a:gd name="connsiteY21" fmla="*/ 314325 h 1362075"/>
              <a:gd name="connsiteX22" fmla="*/ 519906 w 3282950"/>
              <a:gd name="connsiteY22" fmla="*/ 336550 h 1362075"/>
              <a:gd name="connsiteX23" fmla="*/ 523875 w 3282950"/>
              <a:gd name="connsiteY23" fmla="*/ 336550 h 1362075"/>
              <a:gd name="connsiteX24" fmla="*/ 523080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4225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3981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5094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6394 w 3282950"/>
              <a:gd name="connsiteY16" fmla="*/ 260350 h 1362075"/>
              <a:gd name="connsiteX17" fmla="*/ 501650 w 3282950"/>
              <a:gd name="connsiteY17" fmla="*/ 258763 h 1362075"/>
              <a:gd name="connsiteX18" fmla="*/ 501650 w 3282950"/>
              <a:gd name="connsiteY18" fmla="*/ 285750 h 1362075"/>
              <a:gd name="connsiteX19" fmla="*/ 517525 w 3282950"/>
              <a:gd name="connsiteY19" fmla="*/ 285750 h 1362075"/>
              <a:gd name="connsiteX20" fmla="*/ 516731 w 3282950"/>
              <a:gd name="connsiteY20" fmla="*/ 314325 h 1362075"/>
              <a:gd name="connsiteX21" fmla="*/ 520700 w 3282950"/>
              <a:gd name="connsiteY21" fmla="*/ 314325 h 1362075"/>
              <a:gd name="connsiteX22" fmla="*/ 519906 w 3282950"/>
              <a:gd name="connsiteY22" fmla="*/ 336550 h 1362075"/>
              <a:gd name="connsiteX23" fmla="*/ 523875 w 3282950"/>
              <a:gd name="connsiteY23" fmla="*/ 336550 h 1362075"/>
              <a:gd name="connsiteX24" fmla="*/ 523080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81844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3981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 name="connsiteX0" fmla="*/ 0 w 3282950"/>
              <a:gd name="connsiteY0" fmla="*/ 0 h 1362075"/>
              <a:gd name="connsiteX1" fmla="*/ 161925 w 3282950"/>
              <a:gd name="connsiteY1" fmla="*/ 0 h 1362075"/>
              <a:gd name="connsiteX2" fmla="*/ 161925 w 3282950"/>
              <a:gd name="connsiteY2" fmla="*/ 34925 h 1362075"/>
              <a:gd name="connsiteX3" fmla="*/ 168275 w 3282950"/>
              <a:gd name="connsiteY3" fmla="*/ 34925 h 1362075"/>
              <a:gd name="connsiteX4" fmla="*/ 168275 w 3282950"/>
              <a:gd name="connsiteY4" fmla="*/ 57150 h 1362075"/>
              <a:gd name="connsiteX5" fmla="*/ 174625 w 3282950"/>
              <a:gd name="connsiteY5" fmla="*/ 57150 h 1362075"/>
              <a:gd name="connsiteX6" fmla="*/ 174625 w 3282950"/>
              <a:gd name="connsiteY6" fmla="*/ 82550 h 1362075"/>
              <a:gd name="connsiteX7" fmla="*/ 180975 w 3282950"/>
              <a:gd name="connsiteY7" fmla="*/ 82550 h 1362075"/>
              <a:gd name="connsiteX8" fmla="*/ 180975 w 3282950"/>
              <a:gd name="connsiteY8" fmla="*/ 114300 h 1362075"/>
              <a:gd name="connsiteX9" fmla="*/ 292100 w 3282950"/>
              <a:gd name="connsiteY9" fmla="*/ 115094 h 1362075"/>
              <a:gd name="connsiteX10" fmla="*/ 292100 w 3282950"/>
              <a:gd name="connsiteY10" fmla="*/ 146050 h 1362075"/>
              <a:gd name="connsiteX11" fmla="*/ 333375 w 3282950"/>
              <a:gd name="connsiteY11" fmla="*/ 146050 h 1362075"/>
              <a:gd name="connsiteX12" fmla="*/ 333375 w 3282950"/>
              <a:gd name="connsiteY12" fmla="*/ 171450 h 1362075"/>
              <a:gd name="connsiteX13" fmla="*/ 339725 w 3282950"/>
              <a:gd name="connsiteY13" fmla="*/ 171450 h 1362075"/>
              <a:gd name="connsiteX14" fmla="*/ 339725 w 3282950"/>
              <a:gd name="connsiteY14" fmla="*/ 200025 h 1362075"/>
              <a:gd name="connsiteX15" fmla="*/ 355600 w 3282950"/>
              <a:gd name="connsiteY15" fmla="*/ 200025 h 1362075"/>
              <a:gd name="connsiteX16" fmla="*/ 356394 w 3282950"/>
              <a:gd name="connsiteY16" fmla="*/ 260350 h 1362075"/>
              <a:gd name="connsiteX17" fmla="*/ 501650 w 3282950"/>
              <a:gd name="connsiteY17" fmla="*/ 258763 h 1362075"/>
              <a:gd name="connsiteX18" fmla="*/ 501650 w 3282950"/>
              <a:gd name="connsiteY18" fmla="*/ 285750 h 1362075"/>
              <a:gd name="connsiteX19" fmla="*/ 517525 w 3282950"/>
              <a:gd name="connsiteY19" fmla="*/ 285750 h 1362075"/>
              <a:gd name="connsiteX20" fmla="*/ 516731 w 3282950"/>
              <a:gd name="connsiteY20" fmla="*/ 314325 h 1362075"/>
              <a:gd name="connsiteX21" fmla="*/ 520700 w 3282950"/>
              <a:gd name="connsiteY21" fmla="*/ 314325 h 1362075"/>
              <a:gd name="connsiteX22" fmla="*/ 519906 w 3282950"/>
              <a:gd name="connsiteY22" fmla="*/ 336550 h 1362075"/>
              <a:gd name="connsiteX23" fmla="*/ 523875 w 3282950"/>
              <a:gd name="connsiteY23" fmla="*/ 336550 h 1362075"/>
              <a:gd name="connsiteX24" fmla="*/ 523080 w 3282950"/>
              <a:gd name="connsiteY24" fmla="*/ 374650 h 1362075"/>
              <a:gd name="connsiteX25" fmla="*/ 533400 w 3282950"/>
              <a:gd name="connsiteY25" fmla="*/ 374650 h 1362075"/>
              <a:gd name="connsiteX26" fmla="*/ 533400 w 3282950"/>
              <a:gd name="connsiteY26" fmla="*/ 404019 h 1362075"/>
              <a:gd name="connsiteX27" fmla="*/ 676275 w 3282950"/>
              <a:gd name="connsiteY27" fmla="*/ 403225 h 1362075"/>
              <a:gd name="connsiteX28" fmla="*/ 676275 w 3282950"/>
              <a:gd name="connsiteY28" fmla="*/ 434975 h 1362075"/>
              <a:gd name="connsiteX29" fmla="*/ 771525 w 3282950"/>
              <a:gd name="connsiteY29" fmla="*/ 434975 h 1362075"/>
              <a:gd name="connsiteX30" fmla="*/ 770731 w 3282950"/>
              <a:gd name="connsiteY30" fmla="*/ 454025 h 1362075"/>
              <a:gd name="connsiteX31" fmla="*/ 774700 w 3282950"/>
              <a:gd name="connsiteY31" fmla="*/ 454025 h 1362075"/>
              <a:gd name="connsiteX32" fmla="*/ 774700 w 3282950"/>
              <a:gd name="connsiteY32" fmla="*/ 476250 h 1362075"/>
              <a:gd name="connsiteX33" fmla="*/ 781050 w 3282950"/>
              <a:gd name="connsiteY33" fmla="*/ 476250 h 1362075"/>
              <a:gd name="connsiteX34" fmla="*/ 779463 w 3282950"/>
              <a:gd name="connsiteY34" fmla="*/ 495300 h 1362075"/>
              <a:gd name="connsiteX35" fmla="*/ 790575 w 3282950"/>
              <a:gd name="connsiteY35" fmla="*/ 495300 h 1362075"/>
              <a:gd name="connsiteX36" fmla="*/ 790575 w 3282950"/>
              <a:gd name="connsiteY36" fmla="*/ 530225 h 1362075"/>
              <a:gd name="connsiteX37" fmla="*/ 889000 w 3282950"/>
              <a:gd name="connsiteY37" fmla="*/ 530225 h 1362075"/>
              <a:gd name="connsiteX38" fmla="*/ 889000 w 3282950"/>
              <a:gd name="connsiteY38" fmla="*/ 564357 h 1362075"/>
              <a:gd name="connsiteX39" fmla="*/ 1012825 w 3282950"/>
              <a:gd name="connsiteY39" fmla="*/ 563562 h 1362075"/>
              <a:gd name="connsiteX40" fmla="*/ 1012825 w 3282950"/>
              <a:gd name="connsiteY40" fmla="*/ 581025 h 1362075"/>
              <a:gd name="connsiteX41" fmla="*/ 1016000 w 3282950"/>
              <a:gd name="connsiteY41" fmla="*/ 581025 h 1362075"/>
              <a:gd name="connsiteX42" fmla="*/ 1016000 w 3282950"/>
              <a:gd name="connsiteY42" fmla="*/ 596900 h 1362075"/>
              <a:gd name="connsiteX43" fmla="*/ 1031875 w 3282950"/>
              <a:gd name="connsiteY43" fmla="*/ 596900 h 1362075"/>
              <a:gd name="connsiteX44" fmla="*/ 1032669 w 3282950"/>
              <a:gd name="connsiteY44" fmla="*/ 625475 h 1362075"/>
              <a:gd name="connsiteX45" fmla="*/ 1038225 w 3282950"/>
              <a:gd name="connsiteY45" fmla="*/ 625475 h 1362075"/>
              <a:gd name="connsiteX46" fmla="*/ 1038225 w 3282950"/>
              <a:gd name="connsiteY46" fmla="*/ 666750 h 1362075"/>
              <a:gd name="connsiteX47" fmla="*/ 1047750 w 3282950"/>
              <a:gd name="connsiteY47" fmla="*/ 666750 h 1362075"/>
              <a:gd name="connsiteX48" fmla="*/ 1047750 w 3282950"/>
              <a:gd name="connsiteY48" fmla="*/ 738187 h 1362075"/>
              <a:gd name="connsiteX49" fmla="*/ 1362075 w 3282950"/>
              <a:gd name="connsiteY49" fmla="*/ 737394 h 1362075"/>
              <a:gd name="connsiteX50" fmla="*/ 1362075 w 3282950"/>
              <a:gd name="connsiteY50" fmla="*/ 774700 h 1362075"/>
              <a:gd name="connsiteX51" fmla="*/ 1374775 w 3282950"/>
              <a:gd name="connsiteY51" fmla="*/ 774700 h 1362075"/>
              <a:gd name="connsiteX52" fmla="*/ 1373981 w 3282950"/>
              <a:gd name="connsiteY52" fmla="*/ 815975 h 1362075"/>
              <a:gd name="connsiteX53" fmla="*/ 1377950 w 3282950"/>
              <a:gd name="connsiteY53" fmla="*/ 815975 h 1362075"/>
              <a:gd name="connsiteX54" fmla="*/ 1377950 w 3282950"/>
              <a:gd name="connsiteY54" fmla="*/ 844550 h 1362075"/>
              <a:gd name="connsiteX55" fmla="*/ 1720850 w 3282950"/>
              <a:gd name="connsiteY55" fmla="*/ 845344 h 1362075"/>
              <a:gd name="connsiteX56" fmla="*/ 1720850 w 3282950"/>
              <a:gd name="connsiteY56" fmla="*/ 885825 h 1362075"/>
              <a:gd name="connsiteX57" fmla="*/ 1739900 w 3282950"/>
              <a:gd name="connsiteY57" fmla="*/ 885825 h 1362075"/>
              <a:gd name="connsiteX58" fmla="*/ 1738313 w 3282950"/>
              <a:gd name="connsiteY58" fmla="*/ 920750 h 1362075"/>
              <a:gd name="connsiteX59" fmla="*/ 2038350 w 3282950"/>
              <a:gd name="connsiteY59" fmla="*/ 921543 h 1362075"/>
              <a:gd name="connsiteX60" fmla="*/ 2038350 w 3282950"/>
              <a:gd name="connsiteY60" fmla="*/ 962025 h 1362075"/>
              <a:gd name="connsiteX61" fmla="*/ 2070100 w 3282950"/>
              <a:gd name="connsiteY61" fmla="*/ 961231 h 1362075"/>
              <a:gd name="connsiteX62" fmla="*/ 2070100 w 3282950"/>
              <a:gd name="connsiteY62" fmla="*/ 1003300 h 1362075"/>
              <a:gd name="connsiteX63" fmla="*/ 2089150 w 3282950"/>
              <a:gd name="connsiteY63" fmla="*/ 1003300 h 1362075"/>
              <a:gd name="connsiteX64" fmla="*/ 2089944 w 3282950"/>
              <a:gd name="connsiteY64" fmla="*/ 1085850 h 1362075"/>
              <a:gd name="connsiteX65" fmla="*/ 2378075 w 3282950"/>
              <a:gd name="connsiteY65" fmla="*/ 1085850 h 1362075"/>
              <a:gd name="connsiteX66" fmla="*/ 2378075 w 3282950"/>
              <a:gd name="connsiteY66" fmla="*/ 1127125 h 1362075"/>
              <a:gd name="connsiteX67" fmla="*/ 2432050 w 3282950"/>
              <a:gd name="connsiteY67" fmla="*/ 1127125 h 1362075"/>
              <a:gd name="connsiteX68" fmla="*/ 2432844 w 3282950"/>
              <a:gd name="connsiteY68" fmla="*/ 1164431 h 1362075"/>
              <a:gd name="connsiteX69" fmla="*/ 2600325 w 3282950"/>
              <a:gd name="connsiteY69" fmla="*/ 1163638 h 1362075"/>
              <a:gd name="connsiteX70" fmla="*/ 2601119 w 3282950"/>
              <a:gd name="connsiteY70" fmla="*/ 1206500 h 1362075"/>
              <a:gd name="connsiteX71" fmla="*/ 3111500 w 3282950"/>
              <a:gd name="connsiteY71" fmla="*/ 1208088 h 1362075"/>
              <a:gd name="connsiteX72" fmla="*/ 3111500 w 3282950"/>
              <a:gd name="connsiteY72" fmla="*/ 1235075 h 1362075"/>
              <a:gd name="connsiteX73" fmla="*/ 3117850 w 3282950"/>
              <a:gd name="connsiteY73" fmla="*/ 1235075 h 1362075"/>
              <a:gd name="connsiteX74" fmla="*/ 3117850 w 3282950"/>
              <a:gd name="connsiteY74" fmla="*/ 1254125 h 1362075"/>
              <a:gd name="connsiteX75" fmla="*/ 3181350 w 3282950"/>
              <a:gd name="connsiteY75" fmla="*/ 1254125 h 1362075"/>
              <a:gd name="connsiteX76" fmla="*/ 3182144 w 3282950"/>
              <a:gd name="connsiteY76" fmla="*/ 1362075 h 1362075"/>
              <a:gd name="connsiteX77" fmla="*/ 3282950 w 3282950"/>
              <a:gd name="connsiteY77" fmla="*/ 1362075 h 136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282950" h="1362075">
                <a:moveTo>
                  <a:pt x="0" y="0"/>
                </a:moveTo>
                <a:lnTo>
                  <a:pt x="161925" y="0"/>
                </a:lnTo>
                <a:lnTo>
                  <a:pt x="161925" y="34925"/>
                </a:lnTo>
                <a:lnTo>
                  <a:pt x="168275" y="34925"/>
                </a:lnTo>
                <a:lnTo>
                  <a:pt x="168275" y="57150"/>
                </a:lnTo>
                <a:lnTo>
                  <a:pt x="174625" y="57150"/>
                </a:lnTo>
                <a:lnTo>
                  <a:pt x="174625" y="82550"/>
                </a:lnTo>
                <a:lnTo>
                  <a:pt x="180975" y="82550"/>
                </a:lnTo>
                <a:lnTo>
                  <a:pt x="180975" y="114300"/>
                </a:lnTo>
                <a:lnTo>
                  <a:pt x="292100" y="115094"/>
                </a:lnTo>
                <a:lnTo>
                  <a:pt x="292100" y="146050"/>
                </a:lnTo>
                <a:lnTo>
                  <a:pt x="333375" y="146050"/>
                </a:lnTo>
                <a:lnTo>
                  <a:pt x="333375" y="171450"/>
                </a:lnTo>
                <a:lnTo>
                  <a:pt x="339725" y="171450"/>
                </a:lnTo>
                <a:lnTo>
                  <a:pt x="339725" y="200025"/>
                </a:lnTo>
                <a:lnTo>
                  <a:pt x="355600" y="200025"/>
                </a:lnTo>
                <a:cubicBezTo>
                  <a:pt x="355865" y="220133"/>
                  <a:pt x="356129" y="240242"/>
                  <a:pt x="356394" y="260350"/>
                </a:cubicBezTo>
                <a:lnTo>
                  <a:pt x="501650" y="258763"/>
                </a:lnTo>
                <a:lnTo>
                  <a:pt x="501650" y="285750"/>
                </a:lnTo>
                <a:lnTo>
                  <a:pt x="517525" y="285750"/>
                </a:lnTo>
                <a:cubicBezTo>
                  <a:pt x="517260" y="295275"/>
                  <a:pt x="516996" y="304800"/>
                  <a:pt x="516731" y="314325"/>
                </a:cubicBezTo>
                <a:lnTo>
                  <a:pt x="520700" y="314325"/>
                </a:lnTo>
                <a:cubicBezTo>
                  <a:pt x="520435" y="321733"/>
                  <a:pt x="520171" y="329142"/>
                  <a:pt x="519906" y="336550"/>
                </a:cubicBezTo>
                <a:lnTo>
                  <a:pt x="523875" y="336550"/>
                </a:lnTo>
                <a:lnTo>
                  <a:pt x="523080" y="374650"/>
                </a:lnTo>
                <a:lnTo>
                  <a:pt x="533400" y="374650"/>
                </a:lnTo>
                <a:lnTo>
                  <a:pt x="533400" y="404019"/>
                </a:lnTo>
                <a:lnTo>
                  <a:pt x="676275" y="403225"/>
                </a:lnTo>
                <a:lnTo>
                  <a:pt x="676275" y="434975"/>
                </a:lnTo>
                <a:lnTo>
                  <a:pt x="771525" y="434975"/>
                </a:lnTo>
                <a:cubicBezTo>
                  <a:pt x="771260" y="441325"/>
                  <a:pt x="770996" y="447675"/>
                  <a:pt x="770731" y="454025"/>
                </a:cubicBezTo>
                <a:lnTo>
                  <a:pt x="774700" y="454025"/>
                </a:lnTo>
                <a:lnTo>
                  <a:pt x="774700" y="476250"/>
                </a:lnTo>
                <a:lnTo>
                  <a:pt x="781050" y="476250"/>
                </a:lnTo>
                <a:cubicBezTo>
                  <a:pt x="781315" y="482600"/>
                  <a:pt x="779198" y="488950"/>
                  <a:pt x="779463" y="495300"/>
                </a:cubicBezTo>
                <a:lnTo>
                  <a:pt x="790575" y="495300"/>
                </a:lnTo>
                <a:lnTo>
                  <a:pt x="790575" y="530225"/>
                </a:lnTo>
                <a:lnTo>
                  <a:pt x="889000" y="530225"/>
                </a:lnTo>
                <a:lnTo>
                  <a:pt x="889000" y="564357"/>
                </a:lnTo>
                <a:lnTo>
                  <a:pt x="1012825" y="563562"/>
                </a:lnTo>
                <a:lnTo>
                  <a:pt x="1012825" y="581025"/>
                </a:lnTo>
                <a:lnTo>
                  <a:pt x="1016000" y="581025"/>
                </a:lnTo>
                <a:lnTo>
                  <a:pt x="1016000" y="596900"/>
                </a:lnTo>
                <a:lnTo>
                  <a:pt x="1031875" y="596900"/>
                </a:lnTo>
                <a:cubicBezTo>
                  <a:pt x="1032140" y="606425"/>
                  <a:pt x="1032404" y="615950"/>
                  <a:pt x="1032669" y="625475"/>
                </a:cubicBezTo>
                <a:lnTo>
                  <a:pt x="1038225" y="625475"/>
                </a:lnTo>
                <a:lnTo>
                  <a:pt x="1038225" y="666750"/>
                </a:lnTo>
                <a:lnTo>
                  <a:pt x="1047750" y="666750"/>
                </a:lnTo>
                <a:lnTo>
                  <a:pt x="1047750" y="738187"/>
                </a:lnTo>
                <a:lnTo>
                  <a:pt x="1362075" y="737394"/>
                </a:lnTo>
                <a:lnTo>
                  <a:pt x="1362075" y="774700"/>
                </a:lnTo>
                <a:lnTo>
                  <a:pt x="1374775" y="774700"/>
                </a:lnTo>
                <a:cubicBezTo>
                  <a:pt x="1374510" y="788458"/>
                  <a:pt x="1374246" y="802217"/>
                  <a:pt x="1373981" y="815975"/>
                </a:cubicBezTo>
                <a:lnTo>
                  <a:pt x="1377950" y="815975"/>
                </a:lnTo>
                <a:lnTo>
                  <a:pt x="1377950" y="844550"/>
                </a:lnTo>
                <a:lnTo>
                  <a:pt x="1720850" y="845344"/>
                </a:lnTo>
                <a:lnTo>
                  <a:pt x="1720850" y="885825"/>
                </a:lnTo>
                <a:lnTo>
                  <a:pt x="1739900" y="885825"/>
                </a:lnTo>
                <a:lnTo>
                  <a:pt x="1738313" y="920750"/>
                </a:lnTo>
                <a:lnTo>
                  <a:pt x="2038350" y="921543"/>
                </a:lnTo>
                <a:lnTo>
                  <a:pt x="2038350" y="962025"/>
                </a:lnTo>
                <a:lnTo>
                  <a:pt x="2070100" y="961231"/>
                </a:lnTo>
                <a:lnTo>
                  <a:pt x="2070100" y="1003300"/>
                </a:lnTo>
                <a:lnTo>
                  <a:pt x="2089150" y="1003300"/>
                </a:lnTo>
                <a:cubicBezTo>
                  <a:pt x="2089415" y="1030817"/>
                  <a:pt x="2089679" y="1058333"/>
                  <a:pt x="2089944" y="1085850"/>
                </a:cubicBezTo>
                <a:lnTo>
                  <a:pt x="2378075" y="1085850"/>
                </a:lnTo>
                <a:lnTo>
                  <a:pt x="2378075" y="1127125"/>
                </a:lnTo>
                <a:lnTo>
                  <a:pt x="2432050" y="1127125"/>
                </a:lnTo>
                <a:cubicBezTo>
                  <a:pt x="2432315" y="1139560"/>
                  <a:pt x="2432579" y="1151996"/>
                  <a:pt x="2432844" y="1164431"/>
                </a:cubicBezTo>
                <a:lnTo>
                  <a:pt x="2600325" y="1163638"/>
                </a:lnTo>
                <a:cubicBezTo>
                  <a:pt x="2600590" y="1176338"/>
                  <a:pt x="2600854" y="1193800"/>
                  <a:pt x="2601119" y="1206500"/>
                </a:cubicBezTo>
                <a:lnTo>
                  <a:pt x="3111500" y="1208088"/>
                </a:lnTo>
                <a:lnTo>
                  <a:pt x="3111500" y="1235075"/>
                </a:lnTo>
                <a:lnTo>
                  <a:pt x="3117850" y="1235075"/>
                </a:lnTo>
                <a:lnTo>
                  <a:pt x="3117850" y="1254125"/>
                </a:lnTo>
                <a:lnTo>
                  <a:pt x="3181350" y="1254125"/>
                </a:lnTo>
                <a:cubicBezTo>
                  <a:pt x="3182408" y="1290108"/>
                  <a:pt x="3181086" y="1326092"/>
                  <a:pt x="3182144" y="1362075"/>
                </a:cubicBezTo>
                <a:lnTo>
                  <a:pt x="3282950" y="1362075"/>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4" name="Textfeld 73">
            <a:extLst>
              <a:ext uri="{FF2B5EF4-FFF2-40B4-BE49-F238E27FC236}">
                <a16:creationId xmlns:a16="http://schemas.microsoft.com/office/drawing/2014/main" id="{08BA37A4-EEEF-47C4-870B-42F4C1318C0E}"/>
              </a:ext>
            </a:extLst>
          </p:cNvPr>
          <p:cNvSpPr txBox="1"/>
          <p:nvPr/>
        </p:nvSpPr>
        <p:spPr>
          <a:xfrm>
            <a:off x="3358987" y="2285233"/>
            <a:ext cx="1178528" cy="338554"/>
          </a:xfrm>
          <a:prstGeom prst="rect">
            <a:avLst/>
          </a:prstGeom>
          <a:noFill/>
        </p:spPr>
        <p:txBody>
          <a:bodyPr wrap="none" rtlCol="0">
            <a:spAutoFit/>
          </a:bodyPr>
          <a:lstStyle/>
          <a:p>
            <a:r>
              <a:rPr lang="de-DE" sz="800">
                <a:solidFill>
                  <a:schemeClr val="accent1"/>
                </a:solidFill>
              </a:rPr>
              <a:t>24-month rate: 49.5%</a:t>
            </a:r>
          </a:p>
          <a:p>
            <a:r>
              <a:rPr lang="de-DE" sz="800">
                <a:solidFill>
                  <a:schemeClr val="accent1"/>
                </a:solidFill>
              </a:rPr>
              <a:t>(95% CI, 36.5-61.2)</a:t>
            </a:r>
          </a:p>
        </p:txBody>
      </p:sp>
      <p:sp>
        <p:nvSpPr>
          <p:cNvPr id="75" name="Textfeld 74">
            <a:extLst>
              <a:ext uri="{FF2B5EF4-FFF2-40B4-BE49-F238E27FC236}">
                <a16:creationId xmlns:a16="http://schemas.microsoft.com/office/drawing/2014/main" id="{90159736-51C1-490D-B1B6-4A600A91816A}"/>
              </a:ext>
            </a:extLst>
          </p:cNvPr>
          <p:cNvSpPr txBox="1"/>
          <p:nvPr/>
        </p:nvSpPr>
        <p:spPr>
          <a:xfrm>
            <a:off x="4602314" y="2786484"/>
            <a:ext cx="1396536" cy="338554"/>
          </a:xfrm>
          <a:prstGeom prst="rect">
            <a:avLst/>
          </a:prstGeom>
          <a:noFill/>
        </p:spPr>
        <p:txBody>
          <a:bodyPr wrap="none" rtlCol="0">
            <a:spAutoFit/>
          </a:bodyPr>
          <a:lstStyle/>
          <a:p>
            <a:r>
              <a:rPr lang="de-DE" sz="800">
                <a:solidFill>
                  <a:schemeClr val="accent1"/>
                </a:solidFill>
              </a:rPr>
              <a:t>Median: 22.5 </a:t>
            </a:r>
            <a:r>
              <a:rPr lang="de-DE" sz="800" err="1">
                <a:solidFill>
                  <a:schemeClr val="accent1"/>
                </a:solidFill>
              </a:rPr>
              <a:t>months</a:t>
            </a:r>
            <a:endParaRPr lang="de-DE" sz="800">
              <a:solidFill>
                <a:schemeClr val="accent1"/>
              </a:solidFill>
            </a:endParaRPr>
          </a:p>
          <a:p>
            <a:r>
              <a:rPr lang="de-DE" sz="800">
                <a:solidFill>
                  <a:schemeClr val="accent1"/>
                </a:solidFill>
              </a:rPr>
              <a:t>(95% CI, 14.7-not </a:t>
            </a:r>
            <a:r>
              <a:rPr lang="de-DE" sz="800" err="1">
                <a:solidFill>
                  <a:schemeClr val="accent1"/>
                </a:solidFill>
              </a:rPr>
              <a:t>reached</a:t>
            </a:r>
            <a:endParaRPr lang="de-DE" sz="800">
              <a:solidFill>
                <a:schemeClr val="accent1"/>
              </a:solidFill>
            </a:endParaRPr>
          </a:p>
        </p:txBody>
      </p:sp>
      <p:graphicFrame>
        <p:nvGraphicFramePr>
          <p:cNvPr id="76" name="Tabelle 76">
            <a:extLst>
              <a:ext uri="{FF2B5EF4-FFF2-40B4-BE49-F238E27FC236}">
                <a16:creationId xmlns:a16="http://schemas.microsoft.com/office/drawing/2014/main" id="{AF6E2646-41BC-4B63-B65C-6BF200B74BF4}"/>
              </a:ext>
            </a:extLst>
          </p:cNvPr>
          <p:cNvGraphicFramePr>
            <a:graphicFrameLocks noGrp="1"/>
          </p:cNvGraphicFramePr>
          <p:nvPr>
            <p:extLst>
              <p:ext uri="{D42A27DB-BD31-4B8C-83A1-F6EECF244321}">
                <p14:modId xmlns:p14="http://schemas.microsoft.com/office/powerpoint/2010/main" val="408791239"/>
              </p:ext>
            </p:extLst>
          </p:nvPr>
        </p:nvGraphicFramePr>
        <p:xfrm>
          <a:off x="402837" y="4536957"/>
          <a:ext cx="4734293" cy="370840"/>
        </p:xfrm>
        <a:graphic>
          <a:graphicData uri="http://schemas.openxmlformats.org/drawingml/2006/table">
            <a:tbl>
              <a:tblPr firstRow="1" bandRow="1">
                <a:tableStyleId>{5C22544A-7EE6-4342-B048-85BDC9FD1C3A}</a:tableStyleId>
              </a:tblPr>
              <a:tblGrid>
                <a:gridCol w="544190">
                  <a:extLst>
                    <a:ext uri="{9D8B030D-6E8A-4147-A177-3AD203B41FA5}">
                      <a16:colId xmlns:a16="http://schemas.microsoft.com/office/drawing/2014/main" val="297379034"/>
                    </a:ext>
                  </a:extLst>
                </a:gridCol>
                <a:gridCol w="465567">
                  <a:extLst>
                    <a:ext uri="{9D8B030D-6E8A-4147-A177-3AD203B41FA5}">
                      <a16:colId xmlns:a16="http://schemas.microsoft.com/office/drawing/2014/main" val="2620247679"/>
                    </a:ext>
                  </a:extLst>
                </a:gridCol>
                <a:gridCol w="465567">
                  <a:extLst>
                    <a:ext uri="{9D8B030D-6E8A-4147-A177-3AD203B41FA5}">
                      <a16:colId xmlns:a16="http://schemas.microsoft.com/office/drawing/2014/main" val="1964321006"/>
                    </a:ext>
                  </a:extLst>
                </a:gridCol>
                <a:gridCol w="465567">
                  <a:extLst>
                    <a:ext uri="{9D8B030D-6E8A-4147-A177-3AD203B41FA5}">
                      <a16:colId xmlns:a16="http://schemas.microsoft.com/office/drawing/2014/main" val="2149988343"/>
                    </a:ext>
                  </a:extLst>
                </a:gridCol>
                <a:gridCol w="465567">
                  <a:extLst>
                    <a:ext uri="{9D8B030D-6E8A-4147-A177-3AD203B41FA5}">
                      <a16:colId xmlns:a16="http://schemas.microsoft.com/office/drawing/2014/main" val="2624754465"/>
                    </a:ext>
                  </a:extLst>
                </a:gridCol>
                <a:gridCol w="465567">
                  <a:extLst>
                    <a:ext uri="{9D8B030D-6E8A-4147-A177-3AD203B41FA5}">
                      <a16:colId xmlns:a16="http://schemas.microsoft.com/office/drawing/2014/main" val="3195605393"/>
                    </a:ext>
                  </a:extLst>
                </a:gridCol>
                <a:gridCol w="465567">
                  <a:extLst>
                    <a:ext uri="{9D8B030D-6E8A-4147-A177-3AD203B41FA5}">
                      <a16:colId xmlns:a16="http://schemas.microsoft.com/office/drawing/2014/main" val="513913739"/>
                    </a:ext>
                  </a:extLst>
                </a:gridCol>
                <a:gridCol w="465567">
                  <a:extLst>
                    <a:ext uri="{9D8B030D-6E8A-4147-A177-3AD203B41FA5}">
                      <a16:colId xmlns:a16="http://schemas.microsoft.com/office/drawing/2014/main" val="296846802"/>
                    </a:ext>
                  </a:extLst>
                </a:gridCol>
                <a:gridCol w="465567">
                  <a:extLst>
                    <a:ext uri="{9D8B030D-6E8A-4147-A177-3AD203B41FA5}">
                      <a16:colId xmlns:a16="http://schemas.microsoft.com/office/drawing/2014/main" val="1093292985"/>
                    </a:ext>
                  </a:extLst>
                </a:gridCol>
                <a:gridCol w="465567">
                  <a:extLst>
                    <a:ext uri="{9D8B030D-6E8A-4147-A177-3AD203B41FA5}">
                      <a16:colId xmlns:a16="http://schemas.microsoft.com/office/drawing/2014/main" val="677780163"/>
                    </a:ext>
                  </a:extLst>
                </a:gridCol>
              </a:tblGrid>
              <a:tr h="370840">
                <a:tc>
                  <a:txBody>
                    <a:bodyPr/>
                    <a:lstStyle/>
                    <a:p>
                      <a:r>
                        <a:rPr lang="de-DE" sz="900"/>
                        <a:t>No. at risk</a:t>
                      </a:r>
                    </a:p>
                  </a:txBody>
                  <a:tcPr anchor="ctr"/>
                </a:tc>
                <a:tc>
                  <a:txBody>
                    <a:bodyPr/>
                    <a:lstStyle/>
                    <a:p>
                      <a:pPr algn="ctr"/>
                      <a:r>
                        <a:rPr lang="de-DE" sz="1000" b="0">
                          <a:solidFill>
                            <a:schemeClr val="tx1"/>
                          </a:solidFill>
                        </a:rPr>
                        <a:t>75</a:t>
                      </a:r>
                    </a:p>
                  </a:txBody>
                  <a:tcPr anchor="ctr">
                    <a:solidFill>
                      <a:srgbClr val="CBCDD2"/>
                    </a:solidFill>
                  </a:tcPr>
                </a:tc>
                <a:tc>
                  <a:txBody>
                    <a:bodyPr/>
                    <a:lstStyle/>
                    <a:p>
                      <a:pPr algn="ctr"/>
                      <a:r>
                        <a:rPr lang="de-DE" sz="1000" b="0">
                          <a:solidFill>
                            <a:schemeClr val="tx1"/>
                          </a:solidFill>
                        </a:rPr>
                        <a:t>66</a:t>
                      </a:r>
                    </a:p>
                  </a:txBody>
                  <a:tcPr anchor="ctr">
                    <a:solidFill>
                      <a:srgbClr val="CBCDD2"/>
                    </a:solidFill>
                  </a:tcPr>
                </a:tc>
                <a:tc>
                  <a:txBody>
                    <a:bodyPr/>
                    <a:lstStyle/>
                    <a:p>
                      <a:pPr algn="ctr"/>
                      <a:r>
                        <a:rPr lang="de-DE" sz="1000" b="0">
                          <a:solidFill>
                            <a:schemeClr val="tx1"/>
                          </a:solidFill>
                        </a:rPr>
                        <a:t>47</a:t>
                      </a:r>
                    </a:p>
                  </a:txBody>
                  <a:tcPr anchor="ctr">
                    <a:solidFill>
                      <a:srgbClr val="CBCDD2"/>
                    </a:solidFill>
                  </a:tcPr>
                </a:tc>
                <a:tc>
                  <a:txBody>
                    <a:bodyPr/>
                    <a:lstStyle/>
                    <a:p>
                      <a:pPr algn="ctr"/>
                      <a:r>
                        <a:rPr lang="de-DE" sz="1000" b="0">
                          <a:solidFill>
                            <a:schemeClr val="tx1"/>
                          </a:solidFill>
                        </a:rPr>
                        <a:t>35</a:t>
                      </a:r>
                    </a:p>
                  </a:txBody>
                  <a:tcPr anchor="ctr">
                    <a:solidFill>
                      <a:srgbClr val="CBCDD2"/>
                    </a:solidFill>
                  </a:tcPr>
                </a:tc>
                <a:tc>
                  <a:txBody>
                    <a:bodyPr/>
                    <a:lstStyle/>
                    <a:p>
                      <a:pPr algn="ctr"/>
                      <a:r>
                        <a:rPr lang="de-DE" sz="1000" b="0">
                          <a:solidFill>
                            <a:schemeClr val="tx1"/>
                          </a:solidFill>
                        </a:rPr>
                        <a:t>32</a:t>
                      </a:r>
                    </a:p>
                  </a:txBody>
                  <a:tcPr anchor="ctr">
                    <a:solidFill>
                      <a:srgbClr val="CBCDD2"/>
                    </a:solidFill>
                  </a:tcPr>
                </a:tc>
                <a:tc>
                  <a:txBody>
                    <a:bodyPr/>
                    <a:lstStyle/>
                    <a:p>
                      <a:pPr algn="ctr"/>
                      <a:r>
                        <a:rPr lang="de-DE" sz="1000" b="0">
                          <a:solidFill>
                            <a:schemeClr val="tx1"/>
                          </a:solidFill>
                        </a:rPr>
                        <a:t>26</a:t>
                      </a:r>
                    </a:p>
                  </a:txBody>
                  <a:tcPr anchor="ctr">
                    <a:solidFill>
                      <a:srgbClr val="CBCDD2"/>
                    </a:solidFill>
                  </a:tcPr>
                </a:tc>
                <a:tc>
                  <a:txBody>
                    <a:bodyPr/>
                    <a:lstStyle/>
                    <a:p>
                      <a:pPr algn="ctr"/>
                      <a:r>
                        <a:rPr lang="de-DE" sz="1000" b="0">
                          <a:solidFill>
                            <a:schemeClr val="tx1"/>
                          </a:solidFill>
                        </a:rPr>
                        <a:t>23</a:t>
                      </a:r>
                    </a:p>
                  </a:txBody>
                  <a:tcPr anchor="ctr">
                    <a:solidFill>
                      <a:srgbClr val="CBCDD2"/>
                    </a:solidFill>
                  </a:tcPr>
                </a:tc>
                <a:tc>
                  <a:txBody>
                    <a:bodyPr/>
                    <a:lstStyle/>
                    <a:p>
                      <a:pPr algn="ctr"/>
                      <a:r>
                        <a:rPr lang="de-DE" sz="1000" b="0">
                          <a:solidFill>
                            <a:schemeClr val="tx1"/>
                          </a:solidFill>
                        </a:rPr>
                        <a:t>1</a:t>
                      </a:r>
                    </a:p>
                  </a:txBody>
                  <a:tcPr anchor="ctr">
                    <a:solidFill>
                      <a:srgbClr val="CBCDD2"/>
                    </a:solidFill>
                  </a:tcPr>
                </a:tc>
                <a:tc>
                  <a:txBody>
                    <a:bodyPr/>
                    <a:lstStyle/>
                    <a:p>
                      <a:pPr algn="ctr"/>
                      <a:r>
                        <a:rPr lang="de-DE" sz="1000" b="0">
                          <a:solidFill>
                            <a:schemeClr val="tx1"/>
                          </a:solidFill>
                        </a:rPr>
                        <a:t>0</a:t>
                      </a:r>
                    </a:p>
                  </a:txBody>
                  <a:tcPr anchor="ctr">
                    <a:solidFill>
                      <a:srgbClr val="CBCDD2"/>
                    </a:solidFill>
                  </a:tcPr>
                </a:tc>
                <a:extLst>
                  <a:ext uri="{0D108BD9-81ED-4DB2-BD59-A6C34878D82A}">
                    <a16:rowId xmlns:a16="http://schemas.microsoft.com/office/drawing/2014/main" val="3930764465"/>
                  </a:ext>
                </a:extLst>
              </a:tr>
            </a:tbl>
          </a:graphicData>
        </a:graphic>
      </p:graphicFrame>
      <p:cxnSp>
        <p:nvCxnSpPr>
          <p:cNvPr id="79" name="Gerader Verbinder 78">
            <a:extLst>
              <a:ext uri="{FF2B5EF4-FFF2-40B4-BE49-F238E27FC236}">
                <a16:creationId xmlns:a16="http://schemas.microsoft.com/office/drawing/2014/main" id="{0B193D98-7122-4039-9FAD-8B96655770C9}"/>
              </a:ext>
            </a:extLst>
          </p:cNvPr>
          <p:cNvCxnSpPr>
            <a:cxnSpLocks/>
          </p:cNvCxnSpPr>
          <p:nvPr/>
        </p:nvCxnSpPr>
        <p:spPr>
          <a:xfrm>
            <a:off x="6931256" y="1814584"/>
            <a:ext cx="0" cy="22621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410D5DFC-FB01-4DE6-BB64-D76B5BAFD993}"/>
              </a:ext>
            </a:extLst>
          </p:cNvPr>
          <p:cNvCxnSpPr/>
          <p:nvPr/>
        </p:nvCxnSpPr>
        <p:spPr>
          <a:xfrm flipH="1">
            <a:off x="6932050" y="4066453"/>
            <a:ext cx="38417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502A879D-615F-4C3B-BE79-18956C295DD9}"/>
              </a:ext>
            </a:extLst>
          </p:cNvPr>
          <p:cNvCxnSpPr/>
          <p:nvPr/>
        </p:nvCxnSpPr>
        <p:spPr>
          <a:xfrm>
            <a:off x="7009838"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938E1ECC-DA59-4E8B-9162-7448FA6FF1A3}"/>
              </a:ext>
            </a:extLst>
          </p:cNvPr>
          <p:cNvCxnSpPr/>
          <p:nvPr/>
        </p:nvCxnSpPr>
        <p:spPr>
          <a:xfrm>
            <a:off x="7476563"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EE6E693E-75E8-4DB9-909B-4C9A01DA3CED}"/>
              </a:ext>
            </a:extLst>
          </p:cNvPr>
          <p:cNvCxnSpPr/>
          <p:nvPr/>
        </p:nvCxnSpPr>
        <p:spPr>
          <a:xfrm>
            <a:off x="7940906"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06C40F22-BBDE-4E10-A874-ACB8DCE749DA}"/>
              </a:ext>
            </a:extLst>
          </p:cNvPr>
          <p:cNvCxnSpPr/>
          <p:nvPr/>
        </p:nvCxnSpPr>
        <p:spPr>
          <a:xfrm>
            <a:off x="8405249"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149CB5F9-99BA-4A6E-AAA7-D1B30BB55D33}"/>
              </a:ext>
            </a:extLst>
          </p:cNvPr>
          <p:cNvCxnSpPr/>
          <p:nvPr/>
        </p:nvCxnSpPr>
        <p:spPr>
          <a:xfrm>
            <a:off x="8867211"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41527053-6584-4189-BB7E-6BB43D576FC5}"/>
              </a:ext>
            </a:extLst>
          </p:cNvPr>
          <p:cNvCxnSpPr/>
          <p:nvPr/>
        </p:nvCxnSpPr>
        <p:spPr>
          <a:xfrm>
            <a:off x="9333936"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325E3817-9818-4687-B53C-4B952E682637}"/>
              </a:ext>
            </a:extLst>
          </p:cNvPr>
          <p:cNvCxnSpPr/>
          <p:nvPr/>
        </p:nvCxnSpPr>
        <p:spPr>
          <a:xfrm>
            <a:off x="9795898"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AA7E3481-B068-411C-AAB0-A6B560E5AFA1}"/>
              </a:ext>
            </a:extLst>
          </p:cNvPr>
          <p:cNvCxnSpPr/>
          <p:nvPr/>
        </p:nvCxnSpPr>
        <p:spPr>
          <a:xfrm>
            <a:off x="10262623"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A251E843-5321-4E94-939A-CF5BDFD859B1}"/>
              </a:ext>
            </a:extLst>
          </p:cNvPr>
          <p:cNvCxnSpPr/>
          <p:nvPr/>
        </p:nvCxnSpPr>
        <p:spPr>
          <a:xfrm>
            <a:off x="10724585" y="4066453"/>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F6229AF8-7884-40D0-9266-63B1B6576D79}"/>
              </a:ext>
            </a:extLst>
          </p:cNvPr>
          <p:cNvCxnSpPr>
            <a:cxnSpLocks/>
          </p:cNvCxnSpPr>
          <p:nvPr/>
        </p:nvCxnSpPr>
        <p:spPr>
          <a:xfrm rot="5400000">
            <a:off x="6909428" y="3985491"/>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8B9A5438-E4D8-4286-B69D-BF29BB902905}"/>
              </a:ext>
            </a:extLst>
          </p:cNvPr>
          <p:cNvCxnSpPr>
            <a:cxnSpLocks/>
          </p:cNvCxnSpPr>
          <p:nvPr/>
        </p:nvCxnSpPr>
        <p:spPr>
          <a:xfrm rot="5400000">
            <a:off x="6909428" y="3452091"/>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0FFCAAF7-2657-40D4-BE34-8189EA75C940}"/>
              </a:ext>
            </a:extLst>
          </p:cNvPr>
          <p:cNvCxnSpPr>
            <a:cxnSpLocks/>
          </p:cNvCxnSpPr>
          <p:nvPr/>
        </p:nvCxnSpPr>
        <p:spPr>
          <a:xfrm rot="5400000">
            <a:off x="6909428" y="2914287"/>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7A5D25DA-0782-4D81-BB9E-C6D25E935B2E}"/>
              </a:ext>
            </a:extLst>
          </p:cNvPr>
          <p:cNvCxnSpPr>
            <a:cxnSpLocks/>
          </p:cNvCxnSpPr>
          <p:nvPr/>
        </p:nvCxnSpPr>
        <p:spPr>
          <a:xfrm rot="5400000">
            <a:off x="6909428" y="2380529"/>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546D90A0-C9F6-42AD-870A-E9103514584A}"/>
              </a:ext>
            </a:extLst>
          </p:cNvPr>
          <p:cNvCxnSpPr>
            <a:cxnSpLocks/>
          </p:cNvCxnSpPr>
          <p:nvPr/>
        </p:nvCxnSpPr>
        <p:spPr>
          <a:xfrm rot="5400000">
            <a:off x="6909428" y="1849510"/>
            <a:ext cx="0" cy="436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Textfeld 94">
            <a:extLst>
              <a:ext uri="{FF2B5EF4-FFF2-40B4-BE49-F238E27FC236}">
                <a16:creationId xmlns:a16="http://schemas.microsoft.com/office/drawing/2014/main" id="{76B70012-BE83-4653-B336-38C4836C01DF}"/>
              </a:ext>
            </a:extLst>
          </p:cNvPr>
          <p:cNvSpPr txBox="1"/>
          <p:nvPr/>
        </p:nvSpPr>
        <p:spPr>
          <a:xfrm>
            <a:off x="6674002" y="3891903"/>
            <a:ext cx="248786" cy="230832"/>
          </a:xfrm>
          <a:prstGeom prst="rect">
            <a:avLst/>
          </a:prstGeom>
          <a:noFill/>
        </p:spPr>
        <p:txBody>
          <a:bodyPr wrap="none" rtlCol="0">
            <a:spAutoFit/>
          </a:bodyPr>
          <a:lstStyle/>
          <a:p>
            <a:pPr algn="r"/>
            <a:r>
              <a:rPr lang="de-DE" sz="900"/>
              <a:t>0</a:t>
            </a:r>
          </a:p>
        </p:txBody>
      </p:sp>
      <p:sp>
        <p:nvSpPr>
          <p:cNvPr id="96" name="Textfeld 95">
            <a:extLst>
              <a:ext uri="{FF2B5EF4-FFF2-40B4-BE49-F238E27FC236}">
                <a16:creationId xmlns:a16="http://schemas.microsoft.com/office/drawing/2014/main" id="{95914F09-FE0E-4894-8140-DA7F8E8CD430}"/>
              </a:ext>
            </a:extLst>
          </p:cNvPr>
          <p:cNvSpPr txBox="1"/>
          <p:nvPr/>
        </p:nvSpPr>
        <p:spPr>
          <a:xfrm>
            <a:off x="6609882" y="3358503"/>
            <a:ext cx="312906" cy="230832"/>
          </a:xfrm>
          <a:prstGeom prst="rect">
            <a:avLst/>
          </a:prstGeom>
          <a:noFill/>
        </p:spPr>
        <p:txBody>
          <a:bodyPr wrap="none" rtlCol="0">
            <a:spAutoFit/>
          </a:bodyPr>
          <a:lstStyle/>
          <a:p>
            <a:pPr algn="r"/>
            <a:r>
              <a:rPr lang="de-DE" sz="900"/>
              <a:t>25</a:t>
            </a:r>
          </a:p>
        </p:txBody>
      </p:sp>
      <p:sp>
        <p:nvSpPr>
          <p:cNvPr id="97" name="Textfeld 96">
            <a:extLst>
              <a:ext uri="{FF2B5EF4-FFF2-40B4-BE49-F238E27FC236}">
                <a16:creationId xmlns:a16="http://schemas.microsoft.com/office/drawing/2014/main" id="{BDA107B3-CD4E-4CEA-BC72-2FFB648ED41B}"/>
              </a:ext>
            </a:extLst>
          </p:cNvPr>
          <p:cNvSpPr txBox="1"/>
          <p:nvPr/>
        </p:nvSpPr>
        <p:spPr>
          <a:xfrm>
            <a:off x="6609882" y="2822722"/>
            <a:ext cx="312906" cy="230832"/>
          </a:xfrm>
          <a:prstGeom prst="rect">
            <a:avLst/>
          </a:prstGeom>
          <a:noFill/>
        </p:spPr>
        <p:txBody>
          <a:bodyPr wrap="none" rtlCol="0">
            <a:spAutoFit/>
          </a:bodyPr>
          <a:lstStyle/>
          <a:p>
            <a:pPr algn="r"/>
            <a:r>
              <a:rPr lang="de-DE" sz="900"/>
              <a:t>50</a:t>
            </a:r>
          </a:p>
        </p:txBody>
      </p:sp>
      <p:sp>
        <p:nvSpPr>
          <p:cNvPr id="98" name="Textfeld 97">
            <a:extLst>
              <a:ext uri="{FF2B5EF4-FFF2-40B4-BE49-F238E27FC236}">
                <a16:creationId xmlns:a16="http://schemas.microsoft.com/office/drawing/2014/main" id="{6FF2B53F-15C5-49DD-81B1-D9AD3C695984}"/>
              </a:ext>
            </a:extLst>
          </p:cNvPr>
          <p:cNvSpPr txBox="1"/>
          <p:nvPr/>
        </p:nvSpPr>
        <p:spPr>
          <a:xfrm>
            <a:off x="6609882" y="2286941"/>
            <a:ext cx="312906" cy="230832"/>
          </a:xfrm>
          <a:prstGeom prst="rect">
            <a:avLst/>
          </a:prstGeom>
          <a:noFill/>
        </p:spPr>
        <p:txBody>
          <a:bodyPr wrap="none" rtlCol="0">
            <a:spAutoFit/>
          </a:bodyPr>
          <a:lstStyle/>
          <a:p>
            <a:pPr algn="r"/>
            <a:r>
              <a:rPr lang="de-DE" sz="900"/>
              <a:t>75</a:t>
            </a:r>
          </a:p>
        </p:txBody>
      </p:sp>
      <p:sp>
        <p:nvSpPr>
          <p:cNvPr id="99" name="Textfeld 98">
            <a:extLst>
              <a:ext uri="{FF2B5EF4-FFF2-40B4-BE49-F238E27FC236}">
                <a16:creationId xmlns:a16="http://schemas.microsoft.com/office/drawing/2014/main" id="{CBEC3D79-F494-4639-986B-2390136308A9}"/>
              </a:ext>
            </a:extLst>
          </p:cNvPr>
          <p:cNvSpPr txBox="1"/>
          <p:nvPr/>
        </p:nvSpPr>
        <p:spPr>
          <a:xfrm>
            <a:off x="6545762" y="1755922"/>
            <a:ext cx="377026" cy="230832"/>
          </a:xfrm>
          <a:prstGeom prst="rect">
            <a:avLst/>
          </a:prstGeom>
          <a:noFill/>
        </p:spPr>
        <p:txBody>
          <a:bodyPr wrap="none" rtlCol="0">
            <a:spAutoFit/>
          </a:bodyPr>
          <a:lstStyle/>
          <a:p>
            <a:pPr algn="r"/>
            <a:r>
              <a:rPr lang="de-DE" sz="900"/>
              <a:t>100</a:t>
            </a:r>
          </a:p>
        </p:txBody>
      </p:sp>
      <p:sp>
        <p:nvSpPr>
          <p:cNvPr id="100" name="Textfeld 99">
            <a:extLst>
              <a:ext uri="{FF2B5EF4-FFF2-40B4-BE49-F238E27FC236}">
                <a16:creationId xmlns:a16="http://schemas.microsoft.com/office/drawing/2014/main" id="{B9B6DD5D-6D2E-4D99-A24E-71367645CBCE}"/>
              </a:ext>
            </a:extLst>
          </p:cNvPr>
          <p:cNvSpPr txBox="1"/>
          <p:nvPr/>
        </p:nvSpPr>
        <p:spPr>
          <a:xfrm>
            <a:off x="6882674" y="4078293"/>
            <a:ext cx="255199" cy="246221"/>
          </a:xfrm>
          <a:prstGeom prst="rect">
            <a:avLst/>
          </a:prstGeom>
          <a:noFill/>
        </p:spPr>
        <p:txBody>
          <a:bodyPr wrap="none" rtlCol="0">
            <a:spAutoFit/>
          </a:bodyPr>
          <a:lstStyle/>
          <a:p>
            <a:pPr algn="ctr"/>
            <a:r>
              <a:rPr lang="de-DE" sz="1000"/>
              <a:t>0</a:t>
            </a:r>
          </a:p>
        </p:txBody>
      </p:sp>
      <p:sp>
        <p:nvSpPr>
          <p:cNvPr id="101" name="Textfeld 100">
            <a:extLst>
              <a:ext uri="{FF2B5EF4-FFF2-40B4-BE49-F238E27FC236}">
                <a16:creationId xmlns:a16="http://schemas.microsoft.com/office/drawing/2014/main" id="{1AE67F1D-A0BE-4379-9FBA-CC99498E1B05}"/>
              </a:ext>
            </a:extLst>
          </p:cNvPr>
          <p:cNvSpPr txBox="1"/>
          <p:nvPr/>
        </p:nvSpPr>
        <p:spPr>
          <a:xfrm>
            <a:off x="7351346" y="4078293"/>
            <a:ext cx="255199" cy="246221"/>
          </a:xfrm>
          <a:prstGeom prst="rect">
            <a:avLst/>
          </a:prstGeom>
          <a:noFill/>
        </p:spPr>
        <p:txBody>
          <a:bodyPr wrap="none" rtlCol="0">
            <a:spAutoFit/>
          </a:bodyPr>
          <a:lstStyle/>
          <a:p>
            <a:pPr algn="ctr"/>
            <a:r>
              <a:rPr lang="de-DE" sz="1000"/>
              <a:t>5</a:t>
            </a:r>
          </a:p>
        </p:txBody>
      </p:sp>
      <p:sp>
        <p:nvSpPr>
          <p:cNvPr id="102" name="Textfeld 101">
            <a:extLst>
              <a:ext uri="{FF2B5EF4-FFF2-40B4-BE49-F238E27FC236}">
                <a16:creationId xmlns:a16="http://schemas.microsoft.com/office/drawing/2014/main" id="{44F72412-F239-4071-A912-B91F5BEDA21E}"/>
              </a:ext>
            </a:extLst>
          </p:cNvPr>
          <p:cNvSpPr txBox="1"/>
          <p:nvPr/>
        </p:nvSpPr>
        <p:spPr>
          <a:xfrm>
            <a:off x="7778124" y="4079151"/>
            <a:ext cx="325731" cy="246221"/>
          </a:xfrm>
          <a:prstGeom prst="rect">
            <a:avLst/>
          </a:prstGeom>
          <a:noFill/>
        </p:spPr>
        <p:txBody>
          <a:bodyPr wrap="none" rtlCol="0">
            <a:spAutoFit/>
          </a:bodyPr>
          <a:lstStyle/>
          <a:p>
            <a:pPr algn="ctr"/>
            <a:r>
              <a:rPr lang="de-DE" sz="1000"/>
              <a:t>10</a:t>
            </a:r>
          </a:p>
        </p:txBody>
      </p:sp>
      <p:sp>
        <p:nvSpPr>
          <p:cNvPr id="103" name="Textfeld 102">
            <a:extLst>
              <a:ext uri="{FF2B5EF4-FFF2-40B4-BE49-F238E27FC236}">
                <a16:creationId xmlns:a16="http://schemas.microsoft.com/office/drawing/2014/main" id="{EA6EE3F2-7142-4E5B-8E6D-B171F99E494C}"/>
              </a:ext>
            </a:extLst>
          </p:cNvPr>
          <p:cNvSpPr txBox="1"/>
          <p:nvPr/>
        </p:nvSpPr>
        <p:spPr>
          <a:xfrm>
            <a:off x="8244765" y="4078293"/>
            <a:ext cx="325731" cy="246221"/>
          </a:xfrm>
          <a:prstGeom prst="rect">
            <a:avLst/>
          </a:prstGeom>
          <a:noFill/>
        </p:spPr>
        <p:txBody>
          <a:bodyPr wrap="none" rtlCol="0">
            <a:spAutoFit/>
          </a:bodyPr>
          <a:lstStyle/>
          <a:p>
            <a:pPr algn="ctr"/>
            <a:r>
              <a:rPr lang="de-DE" sz="1000"/>
              <a:t>15</a:t>
            </a:r>
          </a:p>
        </p:txBody>
      </p:sp>
      <p:sp>
        <p:nvSpPr>
          <p:cNvPr id="104" name="Textfeld 103">
            <a:extLst>
              <a:ext uri="{FF2B5EF4-FFF2-40B4-BE49-F238E27FC236}">
                <a16:creationId xmlns:a16="http://schemas.microsoft.com/office/drawing/2014/main" id="{8127779B-1A81-4EFD-A37E-A7D39A196905}"/>
              </a:ext>
            </a:extLst>
          </p:cNvPr>
          <p:cNvSpPr txBox="1"/>
          <p:nvPr/>
        </p:nvSpPr>
        <p:spPr>
          <a:xfrm>
            <a:off x="8706728" y="4078061"/>
            <a:ext cx="325731" cy="246221"/>
          </a:xfrm>
          <a:prstGeom prst="rect">
            <a:avLst/>
          </a:prstGeom>
          <a:noFill/>
        </p:spPr>
        <p:txBody>
          <a:bodyPr wrap="none" rtlCol="0">
            <a:spAutoFit/>
          </a:bodyPr>
          <a:lstStyle/>
          <a:p>
            <a:pPr algn="ctr"/>
            <a:r>
              <a:rPr lang="de-DE" sz="1000"/>
              <a:t>20</a:t>
            </a:r>
          </a:p>
        </p:txBody>
      </p:sp>
      <p:sp>
        <p:nvSpPr>
          <p:cNvPr id="105" name="Textfeld 104">
            <a:extLst>
              <a:ext uri="{FF2B5EF4-FFF2-40B4-BE49-F238E27FC236}">
                <a16:creationId xmlns:a16="http://schemas.microsoft.com/office/drawing/2014/main" id="{E65FE258-8A8D-4C80-BE3C-1EE2AE6F3338}"/>
              </a:ext>
            </a:extLst>
          </p:cNvPr>
          <p:cNvSpPr txBox="1"/>
          <p:nvPr/>
        </p:nvSpPr>
        <p:spPr>
          <a:xfrm>
            <a:off x="9171324" y="4079151"/>
            <a:ext cx="325731" cy="246221"/>
          </a:xfrm>
          <a:prstGeom prst="rect">
            <a:avLst/>
          </a:prstGeom>
          <a:noFill/>
        </p:spPr>
        <p:txBody>
          <a:bodyPr wrap="none" rtlCol="0">
            <a:spAutoFit/>
          </a:bodyPr>
          <a:lstStyle/>
          <a:p>
            <a:pPr algn="ctr"/>
            <a:r>
              <a:rPr lang="de-DE" sz="1000"/>
              <a:t>25</a:t>
            </a:r>
          </a:p>
        </p:txBody>
      </p:sp>
      <p:sp>
        <p:nvSpPr>
          <p:cNvPr id="106" name="Textfeld 105">
            <a:extLst>
              <a:ext uri="{FF2B5EF4-FFF2-40B4-BE49-F238E27FC236}">
                <a16:creationId xmlns:a16="http://schemas.microsoft.com/office/drawing/2014/main" id="{367D5BF7-C694-4C06-AC4E-A4AF80ECE973}"/>
              </a:ext>
            </a:extLst>
          </p:cNvPr>
          <p:cNvSpPr txBox="1"/>
          <p:nvPr/>
        </p:nvSpPr>
        <p:spPr>
          <a:xfrm>
            <a:off x="9635251" y="4078061"/>
            <a:ext cx="325731" cy="246221"/>
          </a:xfrm>
          <a:prstGeom prst="rect">
            <a:avLst/>
          </a:prstGeom>
          <a:noFill/>
        </p:spPr>
        <p:txBody>
          <a:bodyPr wrap="none" rtlCol="0">
            <a:spAutoFit/>
          </a:bodyPr>
          <a:lstStyle/>
          <a:p>
            <a:pPr algn="ctr"/>
            <a:r>
              <a:rPr lang="de-DE" sz="1000"/>
              <a:t>30</a:t>
            </a:r>
          </a:p>
        </p:txBody>
      </p:sp>
      <p:sp>
        <p:nvSpPr>
          <p:cNvPr id="107" name="Textfeld 106">
            <a:extLst>
              <a:ext uri="{FF2B5EF4-FFF2-40B4-BE49-F238E27FC236}">
                <a16:creationId xmlns:a16="http://schemas.microsoft.com/office/drawing/2014/main" id="{F510B1C5-37C9-45C6-B8ED-CAA54BBE57C8}"/>
              </a:ext>
            </a:extLst>
          </p:cNvPr>
          <p:cNvSpPr txBox="1"/>
          <p:nvPr/>
        </p:nvSpPr>
        <p:spPr>
          <a:xfrm>
            <a:off x="10101473" y="4078061"/>
            <a:ext cx="325731" cy="246221"/>
          </a:xfrm>
          <a:prstGeom prst="rect">
            <a:avLst/>
          </a:prstGeom>
          <a:noFill/>
        </p:spPr>
        <p:txBody>
          <a:bodyPr wrap="none" rtlCol="0">
            <a:spAutoFit/>
          </a:bodyPr>
          <a:lstStyle/>
          <a:p>
            <a:pPr algn="ctr"/>
            <a:r>
              <a:rPr lang="de-DE" sz="1000"/>
              <a:t>35</a:t>
            </a:r>
          </a:p>
        </p:txBody>
      </p:sp>
      <p:sp>
        <p:nvSpPr>
          <p:cNvPr id="108" name="Textfeld 107">
            <a:extLst>
              <a:ext uri="{FF2B5EF4-FFF2-40B4-BE49-F238E27FC236}">
                <a16:creationId xmlns:a16="http://schemas.microsoft.com/office/drawing/2014/main" id="{74322749-4C33-464D-89BE-15FE92D021DD}"/>
              </a:ext>
            </a:extLst>
          </p:cNvPr>
          <p:cNvSpPr txBox="1"/>
          <p:nvPr/>
        </p:nvSpPr>
        <p:spPr>
          <a:xfrm>
            <a:off x="10561885" y="4078061"/>
            <a:ext cx="325731" cy="246221"/>
          </a:xfrm>
          <a:prstGeom prst="rect">
            <a:avLst/>
          </a:prstGeom>
          <a:noFill/>
        </p:spPr>
        <p:txBody>
          <a:bodyPr wrap="none" rtlCol="0">
            <a:spAutoFit/>
          </a:bodyPr>
          <a:lstStyle/>
          <a:p>
            <a:pPr algn="ctr"/>
            <a:r>
              <a:rPr lang="de-DE" sz="1000"/>
              <a:t>40</a:t>
            </a:r>
          </a:p>
        </p:txBody>
      </p:sp>
      <p:sp>
        <p:nvSpPr>
          <p:cNvPr id="109" name="Textfeld 108">
            <a:extLst>
              <a:ext uri="{FF2B5EF4-FFF2-40B4-BE49-F238E27FC236}">
                <a16:creationId xmlns:a16="http://schemas.microsoft.com/office/drawing/2014/main" id="{EAFD7912-C556-4ADC-A520-5F64695D5E2D}"/>
              </a:ext>
            </a:extLst>
          </p:cNvPr>
          <p:cNvSpPr txBox="1"/>
          <p:nvPr/>
        </p:nvSpPr>
        <p:spPr>
          <a:xfrm rot="16200000">
            <a:off x="5496287" y="2853498"/>
            <a:ext cx="1959191" cy="400110"/>
          </a:xfrm>
          <a:prstGeom prst="rect">
            <a:avLst/>
          </a:prstGeom>
          <a:noFill/>
        </p:spPr>
        <p:txBody>
          <a:bodyPr wrap="none" rtlCol="0">
            <a:spAutoFit/>
          </a:bodyPr>
          <a:lstStyle/>
          <a:p>
            <a:pPr algn="ctr"/>
            <a:r>
              <a:rPr lang="de-DE" sz="1000" b="1" err="1"/>
              <a:t>Probability</a:t>
            </a:r>
            <a:r>
              <a:rPr lang="de-DE" sz="1000" b="1"/>
              <a:t> </a:t>
            </a:r>
            <a:r>
              <a:rPr lang="de-DE" sz="1000" b="1" err="1"/>
              <a:t>of</a:t>
            </a:r>
            <a:endParaRPr lang="de-DE" sz="1000" b="1"/>
          </a:p>
          <a:p>
            <a:pPr algn="ctr"/>
            <a:r>
              <a:rPr lang="de-DE" sz="1000" b="1"/>
              <a:t>Progression-</a:t>
            </a:r>
            <a:r>
              <a:rPr lang="de-DE" sz="1000" b="1" err="1"/>
              <a:t>free</a:t>
            </a:r>
            <a:r>
              <a:rPr lang="de-DE" sz="1000" b="1"/>
              <a:t> </a:t>
            </a:r>
            <a:r>
              <a:rPr lang="de-DE" sz="1000" b="1" err="1"/>
              <a:t>survival</a:t>
            </a:r>
            <a:r>
              <a:rPr lang="de-DE" sz="1000" b="1"/>
              <a:t> (%)</a:t>
            </a:r>
          </a:p>
        </p:txBody>
      </p:sp>
      <p:cxnSp>
        <p:nvCxnSpPr>
          <p:cNvPr id="129" name="Gerader Verbinder 128">
            <a:extLst>
              <a:ext uri="{FF2B5EF4-FFF2-40B4-BE49-F238E27FC236}">
                <a16:creationId xmlns:a16="http://schemas.microsoft.com/office/drawing/2014/main" id="{4DE65F34-098D-461E-900A-44497CB70FFD}"/>
              </a:ext>
            </a:extLst>
          </p:cNvPr>
          <p:cNvCxnSpPr>
            <a:cxnSpLocks/>
          </p:cNvCxnSpPr>
          <p:nvPr/>
        </p:nvCxnSpPr>
        <p:spPr>
          <a:xfrm>
            <a:off x="6922788" y="2936115"/>
            <a:ext cx="3554414"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30" name="Gerader Verbinder 129">
            <a:extLst>
              <a:ext uri="{FF2B5EF4-FFF2-40B4-BE49-F238E27FC236}">
                <a16:creationId xmlns:a16="http://schemas.microsoft.com/office/drawing/2014/main" id="{EEBE8276-9A70-4CC7-844B-606BB31C4BB1}"/>
              </a:ext>
            </a:extLst>
          </p:cNvPr>
          <p:cNvCxnSpPr>
            <a:cxnSpLocks/>
          </p:cNvCxnSpPr>
          <p:nvPr/>
        </p:nvCxnSpPr>
        <p:spPr>
          <a:xfrm flipV="1">
            <a:off x="9238692" y="1804523"/>
            <a:ext cx="0" cy="226800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32" name="Textfeld 131">
            <a:extLst>
              <a:ext uri="{FF2B5EF4-FFF2-40B4-BE49-F238E27FC236}">
                <a16:creationId xmlns:a16="http://schemas.microsoft.com/office/drawing/2014/main" id="{1838FE4E-7B5C-4541-8FE0-29B601A1DCF6}"/>
              </a:ext>
            </a:extLst>
          </p:cNvPr>
          <p:cNvSpPr txBox="1"/>
          <p:nvPr/>
        </p:nvSpPr>
        <p:spPr>
          <a:xfrm>
            <a:off x="9202012" y="1744880"/>
            <a:ext cx="1178528" cy="338554"/>
          </a:xfrm>
          <a:prstGeom prst="rect">
            <a:avLst/>
          </a:prstGeom>
          <a:noFill/>
        </p:spPr>
        <p:txBody>
          <a:bodyPr wrap="none" rtlCol="0">
            <a:spAutoFit/>
          </a:bodyPr>
          <a:lstStyle/>
          <a:p>
            <a:r>
              <a:rPr lang="de-DE" sz="800">
                <a:solidFill>
                  <a:schemeClr val="accent1"/>
                </a:solidFill>
              </a:rPr>
              <a:t>24-month rate: 90.7%</a:t>
            </a:r>
          </a:p>
          <a:p>
            <a:r>
              <a:rPr lang="de-DE" sz="800">
                <a:solidFill>
                  <a:schemeClr val="accent1"/>
                </a:solidFill>
              </a:rPr>
              <a:t>(95% CI, 81.4-95.4)</a:t>
            </a:r>
          </a:p>
        </p:txBody>
      </p:sp>
      <p:sp>
        <p:nvSpPr>
          <p:cNvPr id="133" name="Textfeld 132">
            <a:extLst>
              <a:ext uri="{FF2B5EF4-FFF2-40B4-BE49-F238E27FC236}">
                <a16:creationId xmlns:a16="http://schemas.microsoft.com/office/drawing/2014/main" id="{A3104C24-A6CF-4AF5-982A-41A01423C4F8}"/>
              </a:ext>
            </a:extLst>
          </p:cNvPr>
          <p:cNvSpPr txBox="1"/>
          <p:nvPr/>
        </p:nvSpPr>
        <p:spPr>
          <a:xfrm>
            <a:off x="10507349" y="2848039"/>
            <a:ext cx="1127232" cy="215444"/>
          </a:xfrm>
          <a:prstGeom prst="rect">
            <a:avLst/>
          </a:prstGeom>
          <a:noFill/>
        </p:spPr>
        <p:txBody>
          <a:bodyPr wrap="none" rtlCol="0">
            <a:spAutoFit/>
          </a:bodyPr>
          <a:lstStyle/>
          <a:p>
            <a:pPr algn="ctr"/>
            <a:r>
              <a:rPr lang="de-DE" sz="800">
                <a:solidFill>
                  <a:schemeClr val="accent1"/>
                </a:solidFill>
              </a:rPr>
              <a:t>Median: not </a:t>
            </a:r>
            <a:r>
              <a:rPr lang="de-DE" sz="800" err="1">
                <a:solidFill>
                  <a:schemeClr val="accent1"/>
                </a:solidFill>
              </a:rPr>
              <a:t>reached</a:t>
            </a:r>
            <a:endParaRPr lang="de-DE" sz="800">
              <a:solidFill>
                <a:schemeClr val="accent1"/>
              </a:solidFill>
            </a:endParaRPr>
          </a:p>
        </p:txBody>
      </p:sp>
      <p:sp>
        <p:nvSpPr>
          <p:cNvPr id="135" name="Textfeld 134">
            <a:extLst>
              <a:ext uri="{FF2B5EF4-FFF2-40B4-BE49-F238E27FC236}">
                <a16:creationId xmlns:a16="http://schemas.microsoft.com/office/drawing/2014/main" id="{2820F1C4-D531-46A8-BA6A-731D5975AA38}"/>
              </a:ext>
            </a:extLst>
          </p:cNvPr>
          <p:cNvSpPr txBox="1"/>
          <p:nvPr/>
        </p:nvSpPr>
        <p:spPr>
          <a:xfrm>
            <a:off x="8363047" y="4252992"/>
            <a:ext cx="1067921" cy="246221"/>
          </a:xfrm>
          <a:prstGeom prst="rect">
            <a:avLst/>
          </a:prstGeom>
          <a:noFill/>
        </p:spPr>
        <p:txBody>
          <a:bodyPr wrap="none" rtlCol="0">
            <a:spAutoFit/>
          </a:bodyPr>
          <a:lstStyle/>
          <a:p>
            <a:pPr algn="ctr"/>
            <a:r>
              <a:rPr lang="de-DE" sz="1000" b="1"/>
              <a:t>Time (</a:t>
            </a:r>
            <a:r>
              <a:rPr lang="de-DE" sz="1000" b="1" err="1"/>
              <a:t>months</a:t>
            </a:r>
            <a:r>
              <a:rPr lang="de-DE" sz="1000" b="1"/>
              <a:t>)</a:t>
            </a:r>
          </a:p>
        </p:txBody>
      </p:sp>
      <p:cxnSp>
        <p:nvCxnSpPr>
          <p:cNvPr id="138" name="Gerader Verbinder 137">
            <a:extLst>
              <a:ext uri="{FF2B5EF4-FFF2-40B4-BE49-F238E27FC236}">
                <a16:creationId xmlns:a16="http://schemas.microsoft.com/office/drawing/2014/main" id="{95C1B227-ECF9-4E2D-AB7A-E429A408A088}"/>
              </a:ext>
            </a:extLst>
          </p:cNvPr>
          <p:cNvCxnSpPr>
            <a:cxnSpLocks/>
          </p:cNvCxnSpPr>
          <p:nvPr/>
        </p:nvCxnSpPr>
        <p:spPr>
          <a:xfrm flipV="1">
            <a:off x="10343592" y="1804523"/>
            <a:ext cx="0" cy="226800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40" name="Textfeld 139">
            <a:extLst>
              <a:ext uri="{FF2B5EF4-FFF2-40B4-BE49-F238E27FC236}">
                <a16:creationId xmlns:a16="http://schemas.microsoft.com/office/drawing/2014/main" id="{B2DD4CFC-C4D8-4362-BCD3-DF9B62457F6E}"/>
              </a:ext>
            </a:extLst>
          </p:cNvPr>
          <p:cNvSpPr txBox="1"/>
          <p:nvPr/>
        </p:nvSpPr>
        <p:spPr>
          <a:xfrm>
            <a:off x="10316917" y="1848837"/>
            <a:ext cx="1178528" cy="338554"/>
          </a:xfrm>
          <a:prstGeom prst="rect">
            <a:avLst/>
          </a:prstGeom>
          <a:noFill/>
        </p:spPr>
        <p:txBody>
          <a:bodyPr wrap="none" lIns="91440" tIns="45720" rIns="91440" bIns="45720" rtlCol="0" anchor="t">
            <a:spAutoFit/>
          </a:bodyPr>
          <a:lstStyle/>
          <a:p>
            <a:r>
              <a:rPr lang="de-DE" sz="800">
                <a:solidFill>
                  <a:schemeClr val="accent1"/>
                </a:solidFill>
              </a:rPr>
              <a:t>36-month rate: 82.7%</a:t>
            </a:r>
          </a:p>
          <a:p>
            <a:r>
              <a:rPr lang="de-DE" sz="800">
                <a:solidFill>
                  <a:schemeClr val="accent1"/>
                </a:solidFill>
              </a:rPr>
              <a:t>(95% CI, 72.0-89.5)</a:t>
            </a:r>
            <a:endParaRPr lang="de-DE" sz="800">
              <a:solidFill>
                <a:schemeClr val="accent1"/>
              </a:solidFill>
              <a:cs typeface="Arial"/>
            </a:endParaRPr>
          </a:p>
        </p:txBody>
      </p:sp>
      <p:cxnSp>
        <p:nvCxnSpPr>
          <p:cNvPr id="142" name="Gerader Verbinder 141">
            <a:extLst>
              <a:ext uri="{FF2B5EF4-FFF2-40B4-BE49-F238E27FC236}">
                <a16:creationId xmlns:a16="http://schemas.microsoft.com/office/drawing/2014/main" id="{34415695-CCE2-4BE1-A520-E4DE1C23E05E}"/>
              </a:ext>
            </a:extLst>
          </p:cNvPr>
          <p:cNvCxnSpPr/>
          <p:nvPr/>
        </p:nvCxnSpPr>
        <p:spPr>
          <a:xfrm>
            <a:off x="10298214" y="2219500"/>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E78EAC46-8EA1-4543-8D25-742541487F46}"/>
              </a:ext>
            </a:extLst>
          </p:cNvPr>
          <p:cNvCxnSpPr/>
          <p:nvPr/>
        </p:nvCxnSpPr>
        <p:spPr>
          <a:xfrm>
            <a:off x="10314883" y="2219500"/>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1F5E244C-62E9-4F64-B7F0-6AD9510B731B}"/>
              </a:ext>
            </a:extLst>
          </p:cNvPr>
          <p:cNvCxnSpPr/>
          <p:nvPr/>
        </p:nvCxnSpPr>
        <p:spPr>
          <a:xfrm>
            <a:off x="10333462" y="2219973"/>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610A985C-F883-4F8E-9743-C9134D139E17}"/>
              </a:ext>
            </a:extLst>
          </p:cNvPr>
          <p:cNvCxnSpPr/>
          <p:nvPr/>
        </p:nvCxnSpPr>
        <p:spPr>
          <a:xfrm>
            <a:off x="10343592" y="2219500"/>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6" name="Gerader Verbinder 145">
            <a:extLst>
              <a:ext uri="{FF2B5EF4-FFF2-40B4-BE49-F238E27FC236}">
                <a16:creationId xmlns:a16="http://schemas.microsoft.com/office/drawing/2014/main" id="{D1C09BCC-4D8F-4316-A606-323662CEFC30}"/>
              </a:ext>
            </a:extLst>
          </p:cNvPr>
          <p:cNvCxnSpPr/>
          <p:nvPr/>
        </p:nvCxnSpPr>
        <p:spPr>
          <a:xfrm>
            <a:off x="10362642" y="2219500"/>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2FFF7ADA-7CA5-489E-9CAB-79433853BA20}"/>
              </a:ext>
            </a:extLst>
          </p:cNvPr>
          <p:cNvCxnSpPr/>
          <p:nvPr/>
        </p:nvCxnSpPr>
        <p:spPr>
          <a:xfrm>
            <a:off x="10381692" y="2219974"/>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8" name="Gerader Verbinder 147">
            <a:extLst>
              <a:ext uri="{FF2B5EF4-FFF2-40B4-BE49-F238E27FC236}">
                <a16:creationId xmlns:a16="http://schemas.microsoft.com/office/drawing/2014/main" id="{964F091A-6EC8-47F1-B6E3-41A5D9D19032}"/>
              </a:ext>
            </a:extLst>
          </p:cNvPr>
          <p:cNvCxnSpPr/>
          <p:nvPr/>
        </p:nvCxnSpPr>
        <p:spPr>
          <a:xfrm>
            <a:off x="10401269" y="2219500"/>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AAB51553-E117-4A8C-B59C-ED063E1E1F22}"/>
              </a:ext>
            </a:extLst>
          </p:cNvPr>
          <p:cNvCxnSpPr/>
          <p:nvPr/>
        </p:nvCxnSpPr>
        <p:spPr>
          <a:xfrm>
            <a:off x="10420791" y="2219500"/>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0" name="Gerader Verbinder 149">
            <a:extLst>
              <a:ext uri="{FF2B5EF4-FFF2-40B4-BE49-F238E27FC236}">
                <a16:creationId xmlns:a16="http://schemas.microsoft.com/office/drawing/2014/main" id="{D4DE0D29-DCB3-468D-A2CD-4EC64A3E19D3}"/>
              </a:ext>
            </a:extLst>
          </p:cNvPr>
          <p:cNvCxnSpPr/>
          <p:nvPr/>
        </p:nvCxnSpPr>
        <p:spPr>
          <a:xfrm>
            <a:off x="10439088" y="2219974"/>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1" name="Gerader Verbinder 150">
            <a:extLst>
              <a:ext uri="{FF2B5EF4-FFF2-40B4-BE49-F238E27FC236}">
                <a16:creationId xmlns:a16="http://schemas.microsoft.com/office/drawing/2014/main" id="{0CFC54F6-2E9D-4F65-9648-A96F79B0A2D7}"/>
              </a:ext>
            </a:extLst>
          </p:cNvPr>
          <p:cNvCxnSpPr/>
          <p:nvPr/>
        </p:nvCxnSpPr>
        <p:spPr>
          <a:xfrm>
            <a:off x="10455002" y="2219500"/>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2" name="Gerader Verbinder 151">
            <a:extLst>
              <a:ext uri="{FF2B5EF4-FFF2-40B4-BE49-F238E27FC236}">
                <a16:creationId xmlns:a16="http://schemas.microsoft.com/office/drawing/2014/main" id="{B5EA1596-1ACB-4BFA-823E-CCA13ED2B23B}"/>
              </a:ext>
            </a:extLst>
          </p:cNvPr>
          <p:cNvCxnSpPr/>
          <p:nvPr/>
        </p:nvCxnSpPr>
        <p:spPr>
          <a:xfrm>
            <a:off x="10471680" y="2219500"/>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6FCB502C-F3F7-4065-86DE-B7267225943A}"/>
              </a:ext>
            </a:extLst>
          </p:cNvPr>
          <p:cNvCxnSpPr/>
          <p:nvPr/>
        </p:nvCxnSpPr>
        <p:spPr>
          <a:xfrm>
            <a:off x="10499780" y="2219500"/>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4" name="Gerader Verbinder 153">
            <a:extLst>
              <a:ext uri="{FF2B5EF4-FFF2-40B4-BE49-F238E27FC236}">
                <a16:creationId xmlns:a16="http://schemas.microsoft.com/office/drawing/2014/main" id="{7291B407-F984-400F-80CC-DF44B97F4AD8}"/>
              </a:ext>
            </a:extLst>
          </p:cNvPr>
          <p:cNvCxnSpPr/>
          <p:nvPr/>
        </p:nvCxnSpPr>
        <p:spPr>
          <a:xfrm>
            <a:off x="10522181" y="2219500"/>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5" name="Gerader Verbinder 154">
            <a:extLst>
              <a:ext uri="{FF2B5EF4-FFF2-40B4-BE49-F238E27FC236}">
                <a16:creationId xmlns:a16="http://schemas.microsoft.com/office/drawing/2014/main" id="{9A63772A-7CFE-4999-9F41-1A59C064320B}"/>
              </a:ext>
            </a:extLst>
          </p:cNvPr>
          <p:cNvCxnSpPr/>
          <p:nvPr/>
        </p:nvCxnSpPr>
        <p:spPr>
          <a:xfrm>
            <a:off x="10534088" y="2219500"/>
            <a:ext cx="0" cy="570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41" name="Freihandform: Form 140">
            <a:extLst>
              <a:ext uri="{FF2B5EF4-FFF2-40B4-BE49-F238E27FC236}">
                <a16:creationId xmlns:a16="http://schemas.microsoft.com/office/drawing/2014/main" id="{BE73E8CC-81AD-4D61-975F-B2D54BD5A192}"/>
              </a:ext>
            </a:extLst>
          </p:cNvPr>
          <p:cNvSpPr/>
          <p:nvPr/>
        </p:nvSpPr>
        <p:spPr>
          <a:xfrm>
            <a:off x="7012695" y="1872528"/>
            <a:ext cx="3543300" cy="374650"/>
          </a:xfrm>
          <a:custGeom>
            <a:avLst/>
            <a:gdLst>
              <a:gd name="connsiteX0" fmla="*/ 0 w 3543300"/>
              <a:gd name="connsiteY0" fmla="*/ 0 h 374650"/>
              <a:gd name="connsiteX1" fmla="*/ 669925 w 3543300"/>
              <a:gd name="connsiteY1" fmla="*/ 0 h 374650"/>
              <a:gd name="connsiteX2" fmla="*/ 669925 w 3543300"/>
              <a:gd name="connsiteY2" fmla="*/ 28575 h 374650"/>
              <a:gd name="connsiteX3" fmla="*/ 844550 w 3543300"/>
              <a:gd name="connsiteY3" fmla="*/ 25400 h 374650"/>
              <a:gd name="connsiteX4" fmla="*/ 844550 w 3543300"/>
              <a:gd name="connsiteY4" fmla="*/ 60325 h 374650"/>
              <a:gd name="connsiteX5" fmla="*/ 882650 w 3543300"/>
              <a:gd name="connsiteY5" fmla="*/ 60325 h 374650"/>
              <a:gd name="connsiteX6" fmla="*/ 882650 w 3543300"/>
              <a:gd name="connsiteY6" fmla="*/ 85725 h 374650"/>
              <a:gd name="connsiteX7" fmla="*/ 1593850 w 3543300"/>
              <a:gd name="connsiteY7" fmla="*/ 88900 h 374650"/>
              <a:gd name="connsiteX8" fmla="*/ 1593850 w 3543300"/>
              <a:gd name="connsiteY8" fmla="*/ 114300 h 374650"/>
              <a:gd name="connsiteX9" fmla="*/ 1854200 w 3543300"/>
              <a:gd name="connsiteY9" fmla="*/ 111125 h 374650"/>
              <a:gd name="connsiteX10" fmla="*/ 1854200 w 3543300"/>
              <a:gd name="connsiteY10" fmla="*/ 142875 h 374650"/>
              <a:gd name="connsiteX11" fmla="*/ 1962150 w 3543300"/>
              <a:gd name="connsiteY11" fmla="*/ 142875 h 374650"/>
              <a:gd name="connsiteX12" fmla="*/ 1962150 w 3543300"/>
              <a:gd name="connsiteY12" fmla="*/ 171450 h 374650"/>
              <a:gd name="connsiteX13" fmla="*/ 2216150 w 3543300"/>
              <a:gd name="connsiteY13" fmla="*/ 171450 h 374650"/>
              <a:gd name="connsiteX14" fmla="*/ 2216150 w 3543300"/>
              <a:gd name="connsiteY14" fmla="*/ 200025 h 374650"/>
              <a:gd name="connsiteX15" fmla="*/ 2301875 w 3543300"/>
              <a:gd name="connsiteY15" fmla="*/ 203200 h 374650"/>
              <a:gd name="connsiteX16" fmla="*/ 2301875 w 3543300"/>
              <a:gd name="connsiteY16" fmla="*/ 228600 h 374650"/>
              <a:gd name="connsiteX17" fmla="*/ 2320925 w 3543300"/>
              <a:gd name="connsiteY17" fmla="*/ 228600 h 374650"/>
              <a:gd name="connsiteX18" fmla="*/ 2324100 w 3543300"/>
              <a:gd name="connsiteY18" fmla="*/ 257175 h 374650"/>
              <a:gd name="connsiteX19" fmla="*/ 2533650 w 3543300"/>
              <a:gd name="connsiteY19" fmla="*/ 257175 h 374650"/>
              <a:gd name="connsiteX20" fmla="*/ 2533650 w 3543300"/>
              <a:gd name="connsiteY20" fmla="*/ 285750 h 374650"/>
              <a:gd name="connsiteX21" fmla="*/ 2590800 w 3543300"/>
              <a:gd name="connsiteY21" fmla="*/ 285750 h 374650"/>
              <a:gd name="connsiteX22" fmla="*/ 2590800 w 3543300"/>
              <a:gd name="connsiteY22" fmla="*/ 317500 h 374650"/>
              <a:gd name="connsiteX23" fmla="*/ 2714625 w 3543300"/>
              <a:gd name="connsiteY23" fmla="*/ 314325 h 374650"/>
              <a:gd name="connsiteX24" fmla="*/ 2717800 w 3543300"/>
              <a:gd name="connsiteY24" fmla="*/ 342900 h 374650"/>
              <a:gd name="connsiteX25" fmla="*/ 3162300 w 3543300"/>
              <a:gd name="connsiteY25" fmla="*/ 342900 h 374650"/>
              <a:gd name="connsiteX26" fmla="*/ 3165475 w 3543300"/>
              <a:gd name="connsiteY26" fmla="*/ 374650 h 374650"/>
              <a:gd name="connsiteX27" fmla="*/ 3543300 w 3543300"/>
              <a:gd name="connsiteY27" fmla="*/ 374650 h 374650"/>
              <a:gd name="connsiteX0" fmla="*/ 0 w 3543300"/>
              <a:gd name="connsiteY0" fmla="*/ 0 h 374650"/>
              <a:gd name="connsiteX1" fmla="*/ 669925 w 3543300"/>
              <a:gd name="connsiteY1" fmla="*/ 0 h 374650"/>
              <a:gd name="connsiteX2" fmla="*/ 669925 w 3543300"/>
              <a:gd name="connsiteY2" fmla="*/ 28575 h 374650"/>
              <a:gd name="connsiteX3" fmla="*/ 844550 w 3543300"/>
              <a:gd name="connsiteY3" fmla="*/ 30163 h 374650"/>
              <a:gd name="connsiteX4" fmla="*/ 844550 w 3543300"/>
              <a:gd name="connsiteY4" fmla="*/ 60325 h 374650"/>
              <a:gd name="connsiteX5" fmla="*/ 882650 w 3543300"/>
              <a:gd name="connsiteY5" fmla="*/ 60325 h 374650"/>
              <a:gd name="connsiteX6" fmla="*/ 882650 w 3543300"/>
              <a:gd name="connsiteY6" fmla="*/ 85725 h 374650"/>
              <a:gd name="connsiteX7" fmla="*/ 1593850 w 3543300"/>
              <a:gd name="connsiteY7" fmla="*/ 88900 h 374650"/>
              <a:gd name="connsiteX8" fmla="*/ 1593850 w 3543300"/>
              <a:gd name="connsiteY8" fmla="*/ 114300 h 374650"/>
              <a:gd name="connsiteX9" fmla="*/ 1854200 w 3543300"/>
              <a:gd name="connsiteY9" fmla="*/ 111125 h 374650"/>
              <a:gd name="connsiteX10" fmla="*/ 1854200 w 3543300"/>
              <a:gd name="connsiteY10" fmla="*/ 142875 h 374650"/>
              <a:gd name="connsiteX11" fmla="*/ 1962150 w 3543300"/>
              <a:gd name="connsiteY11" fmla="*/ 142875 h 374650"/>
              <a:gd name="connsiteX12" fmla="*/ 1962150 w 3543300"/>
              <a:gd name="connsiteY12" fmla="*/ 171450 h 374650"/>
              <a:gd name="connsiteX13" fmla="*/ 2216150 w 3543300"/>
              <a:gd name="connsiteY13" fmla="*/ 171450 h 374650"/>
              <a:gd name="connsiteX14" fmla="*/ 2216150 w 3543300"/>
              <a:gd name="connsiteY14" fmla="*/ 200025 h 374650"/>
              <a:gd name="connsiteX15" fmla="*/ 2301875 w 3543300"/>
              <a:gd name="connsiteY15" fmla="*/ 203200 h 374650"/>
              <a:gd name="connsiteX16" fmla="*/ 2301875 w 3543300"/>
              <a:gd name="connsiteY16" fmla="*/ 228600 h 374650"/>
              <a:gd name="connsiteX17" fmla="*/ 2320925 w 3543300"/>
              <a:gd name="connsiteY17" fmla="*/ 228600 h 374650"/>
              <a:gd name="connsiteX18" fmla="*/ 2324100 w 3543300"/>
              <a:gd name="connsiteY18" fmla="*/ 257175 h 374650"/>
              <a:gd name="connsiteX19" fmla="*/ 2533650 w 3543300"/>
              <a:gd name="connsiteY19" fmla="*/ 257175 h 374650"/>
              <a:gd name="connsiteX20" fmla="*/ 2533650 w 3543300"/>
              <a:gd name="connsiteY20" fmla="*/ 285750 h 374650"/>
              <a:gd name="connsiteX21" fmla="*/ 2590800 w 3543300"/>
              <a:gd name="connsiteY21" fmla="*/ 285750 h 374650"/>
              <a:gd name="connsiteX22" fmla="*/ 2590800 w 3543300"/>
              <a:gd name="connsiteY22" fmla="*/ 317500 h 374650"/>
              <a:gd name="connsiteX23" fmla="*/ 2714625 w 3543300"/>
              <a:gd name="connsiteY23" fmla="*/ 314325 h 374650"/>
              <a:gd name="connsiteX24" fmla="*/ 2717800 w 3543300"/>
              <a:gd name="connsiteY24" fmla="*/ 342900 h 374650"/>
              <a:gd name="connsiteX25" fmla="*/ 3162300 w 3543300"/>
              <a:gd name="connsiteY25" fmla="*/ 342900 h 374650"/>
              <a:gd name="connsiteX26" fmla="*/ 3165475 w 3543300"/>
              <a:gd name="connsiteY26" fmla="*/ 374650 h 374650"/>
              <a:gd name="connsiteX27" fmla="*/ 3543300 w 3543300"/>
              <a:gd name="connsiteY27" fmla="*/ 374650 h 374650"/>
              <a:gd name="connsiteX0" fmla="*/ 0 w 3543300"/>
              <a:gd name="connsiteY0" fmla="*/ 0 h 374650"/>
              <a:gd name="connsiteX1" fmla="*/ 669925 w 3543300"/>
              <a:gd name="connsiteY1" fmla="*/ 0 h 374650"/>
              <a:gd name="connsiteX2" fmla="*/ 669925 w 3543300"/>
              <a:gd name="connsiteY2" fmla="*/ 28575 h 374650"/>
              <a:gd name="connsiteX3" fmla="*/ 844550 w 3543300"/>
              <a:gd name="connsiteY3" fmla="*/ 30163 h 374650"/>
              <a:gd name="connsiteX4" fmla="*/ 844550 w 3543300"/>
              <a:gd name="connsiteY4" fmla="*/ 60325 h 374650"/>
              <a:gd name="connsiteX5" fmla="*/ 882650 w 3543300"/>
              <a:gd name="connsiteY5" fmla="*/ 60325 h 374650"/>
              <a:gd name="connsiteX6" fmla="*/ 882650 w 3543300"/>
              <a:gd name="connsiteY6" fmla="*/ 85725 h 374650"/>
              <a:gd name="connsiteX7" fmla="*/ 1593850 w 3543300"/>
              <a:gd name="connsiteY7" fmla="*/ 86518 h 374650"/>
              <a:gd name="connsiteX8" fmla="*/ 1593850 w 3543300"/>
              <a:gd name="connsiteY8" fmla="*/ 114300 h 374650"/>
              <a:gd name="connsiteX9" fmla="*/ 1854200 w 3543300"/>
              <a:gd name="connsiteY9" fmla="*/ 111125 h 374650"/>
              <a:gd name="connsiteX10" fmla="*/ 1854200 w 3543300"/>
              <a:gd name="connsiteY10" fmla="*/ 142875 h 374650"/>
              <a:gd name="connsiteX11" fmla="*/ 1962150 w 3543300"/>
              <a:gd name="connsiteY11" fmla="*/ 142875 h 374650"/>
              <a:gd name="connsiteX12" fmla="*/ 1962150 w 3543300"/>
              <a:gd name="connsiteY12" fmla="*/ 171450 h 374650"/>
              <a:gd name="connsiteX13" fmla="*/ 2216150 w 3543300"/>
              <a:gd name="connsiteY13" fmla="*/ 171450 h 374650"/>
              <a:gd name="connsiteX14" fmla="*/ 2216150 w 3543300"/>
              <a:gd name="connsiteY14" fmla="*/ 200025 h 374650"/>
              <a:gd name="connsiteX15" fmla="*/ 2301875 w 3543300"/>
              <a:gd name="connsiteY15" fmla="*/ 203200 h 374650"/>
              <a:gd name="connsiteX16" fmla="*/ 2301875 w 3543300"/>
              <a:gd name="connsiteY16" fmla="*/ 228600 h 374650"/>
              <a:gd name="connsiteX17" fmla="*/ 2320925 w 3543300"/>
              <a:gd name="connsiteY17" fmla="*/ 228600 h 374650"/>
              <a:gd name="connsiteX18" fmla="*/ 2324100 w 3543300"/>
              <a:gd name="connsiteY18" fmla="*/ 257175 h 374650"/>
              <a:gd name="connsiteX19" fmla="*/ 2533650 w 3543300"/>
              <a:gd name="connsiteY19" fmla="*/ 257175 h 374650"/>
              <a:gd name="connsiteX20" fmla="*/ 2533650 w 3543300"/>
              <a:gd name="connsiteY20" fmla="*/ 285750 h 374650"/>
              <a:gd name="connsiteX21" fmla="*/ 2590800 w 3543300"/>
              <a:gd name="connsiteY21" fmla="*/ 285750 h 374650"/>
              <a:gd name="connsiteX22" fmla="*/ 2590800 w 3543300"/>
              <a:gd name="connsiteY22" fmla="*/ 317500 h 374650"/>
              <a:gd name="connsiteX23" fmla="*/ 2714625 w 3543300"/>
              <a:gd name="connsiteY23" fmla="*/ 314325 h 374650"/>
              <a:gd name="connsiteX24" fmla="*/ 2717800 w 3543300"/>
              <a:gd name="connsiteY24" fmla="*/ 342900 h 374650"/>
              <a:gd name="connsiteX25" fmla="*/ 3162300 w 3543300"/>
              <a:gd name="connsiteY25" fmla="*/ 342900 h 374650"/>
              <a:gd name="connsiteX26" fmla="*/ 3165475 w 3543300"/>
              <a:gd name="connsiteY26" fmla="*/ 374650 h 374650"/>
              <a:gd name="connsiteX27" fmla="*/ 3543300 w 3543300"/>
              <a:gd name="connsiteY27" fmla="*/ 374650 h 374650"/>
              <a:gd name="connsiteX0" fmla="*/ 0 w 3543300"/>
              <a:gd name="connsiteY0" fmla="*/ 0 h 374650"/>
              <a:gd name="connsiteX1" fmla="*/ 669925 w 3543300"/>
              <a:gd name="connsiteY1" fmla="*/ 0 h 374650"/>
              <a:gd name="connsiteX2" fmla="*/ 669925 w 3543300"/>
              <a:gd name="connsiteY2" fmla="*/ 28575 h 374650"/>
              <a:gd name="connsiteX3" fmla="*/ 844550 w 3543300"/>
              <a:gd name="connsiteY3" fmla="*/ 30163 h 374650"/>
              <a:gd name="connsiteX4" fmla="*/ 844550 w 3543300"/>
              <a:gd name="connsiteY4" fmla="*/ 60325 h 374650"/>
              <a:gd name="connsiteX5" fmla="*/ 882650 w 3543300"/>
              <a:gd name="connsiteY5" fmla="*/ 60325 h 374650"/>
              <a:gd name="connsiteX6" fmla="*/ 882650 w 3543300"/>
              <a:gd name="connsiteY6" fmla="*/ 85725 h 374650"/>
              <a:gd name="connsiteX7" fmla="*/ 1593850 w 3543300"/>
              <a:gd name="connsiteY7" fmla="*/ 86518 h 374650"/>
              <a:gd name="connsiteX8" fmla="*/ 1593850 w 3543300"/>
              <a:gd name="connsiteY8" fmla="*/ 114300 h 374650"/>
              <a:gd name="connsiteX9" fmla="*/ 1854200 w 3543300"/>
              <a:gd name="connsiteY9" fmla="*/ 115887 h 374650"/>
              <a:gd name="connsiteX10" fmla="*/ 1854200 w 3543300"/>
              <a:gd name="connsiteY10" fmla="*/ 142875 h 374650"/>
              <a:gd name="connsiteX11" fmla="*/ 1962150 w 3543300"/>
              <a:gd name="connsiteY11" fmla="*/ 142875 h 374650"/>
              <a:gd name="connsiteX12" fmla="*/ 1962150 w 3543300"/>
              <a:gd name="connsiteY12" fmla="*/ 171450 h 374650"/>
              <a:gd name="connsiteX13" fmla="*/ 2216150 w 3543300"/>
              <a:gd name="connsiteY13" fmla="*/ 171450 h 374650"/>
              <a:gd name="connsiteX14" fmla="*/ 2216150 w 3543300"/>
              <a:gd name="connsiteY14" fmla="*/ 200025 h 374650"/>
              <a:gd name="connsiteX15" fmla="*/ 2301875 w 3543300"/>
              <a:gd name="connsiteY15" fmla="*/ 203200 h 374650"/>
              <a:gd name="connsiteX16" fmla="*/ 2301875 w 3543300"/>
              <a:gd name="connsiteY16" fmla="*/ 228600 h 374650"/>
              <a:gd name="connsiteX17" fmla="*/ 2320925 w 3543300"/>
              <a:gd name="connsiteY17" fmla="*/ 228600 h 374650"/>
              <a:gd name="connsiteX18" fmla="*/ 2324100 w 3543300"/>
              <a:gd name="connsiteY18" fmla="*/ 257175 h 374650"/>
              <a:gd name="connsiteX19" fmla="*/ 2533650 w 3543300"/>
              <a:gd name="connsiteY19" fmla="*/ 257175 h 374650"/>
              <a:gd name="connsiteX20" fmla="*/ 2533650 w 3543300"/>
              <a:gd name="connsiteY20" fmla="*/ 285750 h 374650"/>
              <a:gd name="connsiteX21" fmla="*/ 2590800 w 3543300"/>
              <a:gd name="connsiteY21" fmla="*/ 285750 h 374650"/>
              <a:gd name="connsiteX22" fmla="*/ 2590800 w 3543300"/>
              <a:gd name="connsiteY22" fmla="*/ 317500 h 374650"/>
              <a:gd name="connsiteX23" fmla="*/ 2714625 w 3543300"/>
              <a:gd name="connsiteY23" fmla="*/ 314325 h 374650"/>
              <a:gd name="connsiteX24" fmla="*/ 2717800 w 3543300"/>
              <a:gd name="connsiteY24" fmla="*/ 342900 h 374650"/>
              <a:gd name="connsiteX25" fmla="*/ 3162300 w 3543300"/>
              <a:gd name="connsiteY25" fmla="*/ 342900 h 374650"/>
              <a:gd name="connsiteX26" fmla="*/ 3165475 w 3543300"/>
              <a:gd name="connsiteY26" fmla="*/ 374650 h 374650"/>
              <a:gd name="connsiteX27" fmla="*/ 3543300 w 3543300"/>
              <a:gd name="connsiteY27" fmla="*/ 374650 h 374650"/>
              <a:gd name="connsiteX0" fmla="*/ 0 w 3543300"/>
              <a:gd name="connsiteY0" fmla="*/ 0 h 374650"/>
              <a:gd name="connsiteX1" fmla="*/ 669925 w 3543300"/>
              <a:gd name="connsiteY1" fmla="*/ 0 h 374650"/>
              <a:gd name="connsiteX2" fmla="*/ 669925 w 3543300"/>
              <a:gd name="connsiteY2" fmla="*/ 28575 h 374650"/>
              <a:gd name="connsiteX3" fmla="*/ 844550 w 3543300"/>
              <a:gd name="connsiteY3" fmla="*/ 30163 h 374650"/>
              <a:gd name="connsiteX4" fmla="*/ 844550 w 3543300"/>
              <a:gd name="connsiteY4" fmla="*/ 60325 h 374650"/>
              <a:gd name="connsiteX5" fmla="*/ 882650 w 3543300"/>
              <a:gd name="connsiteY5" fmla="*/ 60325 h 374650"/>
              <a:gd name="connsiteX6" fmla="*/ 882650 w 3543300"/>
              <a:gd name="connsiteY6" fmla="*/ 85725 h 374650"/>
              <a:gd name="connsiteX7" fmla="*/ 1593850 w 3543300"/>
              <a:gd name="connsiteY7" fmla="*/ 86518 h 374650"/>
              <a:gd name="connsiteX8" fmla="*/ 1593850 w 3543300"/>
              <a:gd name="connsiteY8" fmla="*/ 114300 h 374650"/>
              <a:gd name="connsiteX9" fmla="*/ 1854200 w 3543300"/>
              <a:gd name="connsiteY9" fmla="*/ 115887 h 374650"/>
              <a:gd name="connsiteX10" fmla="*/ 1854200 w 3543300"/>
              <a:gd name="connsiteY10" fmla="*/ 142875 h 374650"/>
              <a:gd name="connsiteX11" fmla="*/ 1962150 w 3543300"/>
              <a:gd name="connsiteY11" fmla="*/ 142875 h 374650"/>
              <a:gd name="connsiteX12" fmla="*/ 1962150 w 3543300"/>
              <a:gd name="connsiteY12" fmla="*/ 171450 h 374650"/>
              <a:gd name="connsiteX13" fmla="*/ 2216150 w 3543300"/>
              <a:gd name="connsiteY13" fmla="*/ 171450 h 374650"/>
              <a:gd name="connsiteX14" fmla="*/ 2216150 w 3543300"/>
              <a:gd name="connsiteY14" fmla="*/ 200025 h 374650"/>
              <a:gd name="connsiteX15" fmla="*/ 2301875 w 3543300"/>
              <a:gd name="connsiteY15" fmla="*/ 200818 h 374650"/>
              <a:gd name="connsiteX16" fmla="*/ 2301875 w 3543300"/>
              <a:gd name="connsiteY16" fmla="*/ 228600 h 374650"/>
              <a:gd name="connsiteX17" fmla="*/ 2320925 w 3543300"/>
              <a:gd name="connsiteY17" fmla="*/ 228600 h 374650"/>
              <a:gd name="connsiteX18" fmla="*/ 2324100 w 3543300"/>
              <a:gd name="connsiteY18" fmla="*/ 257175 h 374650"/>
              <a:gd name="connsiteX19" fmla="*/ 2533650 w 3543300"/>
              <a:gd name="connsiteY19" fmla="*/ 257175 h 374650"/>
              <a:gd name="connsiteX20" fmla="*/ 2533650 w 3543300"/>
              <a:gd name="connsiteY20" fmla="*/ 285750 h 374650"/>
              <a:gd name="connsiteX21" fmla="*/ 2590800 w 3543300"/>
              <a:gd name="connsiteY21" fmla="*/ 285750 h 374650"/>
              <a:gd name="connsiteX22" fmla="*/ 2590800 w 3543300"/>
              <a:gd name="connsiteY22" fmla="*/ 317500 h 374650"/>
              <a:gd name="connsiteX23" fmla="*/ 2714625 w 3543300"/>
              <a:gd name="connsiteY23" fmla="*/ 314325 h 374650"/>
              <a:gd name="connsiteX24" fmla="*/ 2717800 w 3543300"/>
              <a:gd name="connsiteY24" fmla="*/ 342900 h 374650"/>
              <a:gd name="connsiteX25" fmla="*/ 3162300 w 3543300"/>
              <a:gd name="connsiteY25" fmla="*/ 342900 h 374650"/>
              <a:gd name="connsiteX26" fmla="*/ 3165475 w 3543300"/>
              <a:gd name="connsiteY26" fmla="*/ 374650 h 374650"/>
              <a:gd name="connsiteX27" fmla="*/ 3543300 w 3543300"/>
              <a:gd name="connsiteY27" fmla="*/ 374650 h 374650"/>
              <a:gd name="connsiteX0" fmla="*/ 0 w 3543300"/>
              <a:gd name="connsiteY0" fmla="*/ 0 h 374650"/>
              <a:gd name="connsiteX1" fmla="*/ 669925 w 3543300"/>
              <a:gd name="connsiteY1" fmla="*/ 0 h 374650"/>
              <a:gd name="connsiteX2" fmla="*/ 669925 w 3543300"/>
              <a:gd name="connsiteY2" fmla="*/ 28575 h 374650"/>
              <a:gd name="connsiteX3" fmla="*/ 844550 w 3543300"/>
              <a:gd name="connsiteY3" fmla="*/ 30163 h 374650"/>
              <a:gd name="connsiteX4" fmla="*/ 844550 w 3543300"/>
              <a:gd name="connsiteY4" fmla="*/ 60325 h 374650"/>
              <a:gd name="connsiteX5" fmla="*/ 882650 w 3543300"/>
              <a:gd name="connsiteY5" fmla="*/ 60325 h 374650"/>
              <a:gd name="connsiteX6" fmla="*/ 882650 w 3543300"/>
              <a:gd name="connsiteY6" fmla="*/ 85725 h 374650"/>
              <a:gd name="connsiteX7" fmla="*/ 1593850 w 3543300"/>
              <a:gd name="connsiteY7" fmla="*/ 86518 h 374650"/>
              <a:gd name="connsiteX8" fmla="*/ 1593850 w 3543300"/>
              <a:gd name="connsiteY8" fmla="*/ 114300 h 374650"/>
              <a:gd name="connsiteX9" fmla="*/ 1854200 w 3543300"/>
              <a:gd name="connsiteY9" fmla="*/ 115887 h 374650"/>
              <a:gd name="connsiteX10" fmla="*/ 1854200 w 3543300"/>
              <a:gd name="connsiteY10" fmla="*/ 142875 h 374650"/>
              <a:gd name="connsiteX11" fmla="*/ 1962150 w 3543300"/>
              <a:gd name="connsiteY11" fmla="*/ 142875 h 374650"/>
              <a:gd name="connsiteX12" fmla="*/ 1962150 w 3543300"/>
              <a:gd name="connsiteY12" fmla="*/ 171450 h 374650"/>
              <a:gd name="connsiteX13" fmla="*/ 2216150 w 3543300"/>
              <a:gd name="connsiteY13" fmla="*/ 171450 h 374650"/>
              <a:gd name="connsiteX14" fmla="*/ 2216150 w 3543300"/>
              <a:gd name="connsiteY14" fmla="*/ 200025 h 374650"/>
              <a:gd name="connsiteX15" fmla="*/ 2301875 w 3543300"/>
              <a:gd name="connsiteY15" fmla="*/ 200818 h 374650"/>
              <a:gd name="connsiteX16" fmla="*/ 2301875 w 3543300"/>
              <a:gd name="connsiteY16" fmla="*/ 228600 h 374650"/>
              <a:gd name="connsiteX17" fmla="*/ 2320925 w 3543300"/>
              <a:gd name="connsiteY17" fmla="*/ 228600 h 374650"/>
              <a:gd name="connsiteX18" fmla="*/ 2321719 w 3543300"/>
              <a:gd name="connsiteY18" fmla="*/ 257175 h 374650"/>
              <a:gd name="connsiteX19" fmla="*/ 2533650 w 3543300"/>
              <a:gd name="connsiteY19" fmla="*/ 257175 h 374650"/>
              <a:gd name="connsiteX20" fmla="*/ 2533650 w 3543300"/>
              <a:gd name="connsiteY20" fmla="*/ 285750 h 374650"/>
              <a:gd name="connsiteX21" fmla="*/ 2590800 w 3543300"/>
              <a:gd name="connsiteY21" fmla="*/ 285750 h 374650"/>
              <a:gd name="connsiteX22" fmla="*/ 2590800 w 3543300"/>
              <a:gd name="connsiteY22" fmla="*/ 317500 h 374650"/>
              <a:gd name="connsiteX23" fmla="*/ 2714625 w 3543300"/>
              <a:gd name="connsiteY23" fmla="*/ 314325 h 374650"/>
              <a:gd name="connsiteX24" fmla="*/ 2717800 w 3543300"/>
              <a:gd name="connsiteY24" fmla="*/ 342900 h 374650"/>
              <a:gd name="connsiteX25" fmla="*/ 3162300 w 3543300"/>
              <a:gd name="connsiteY25" fmla="*/ 342900 h 374650"/>
              <a:gd name="connsiteX26" fmla="*/ 3165475 w 3543300"/>
              <a:gd name="connsiteY26" fmla="*/ 374650 h 374650"/>
              <a:gd name="connsiteX27" fmla="*/ 3543300 w 3543300"/>
              <a:gd name="connsiteY27" fmla="*/ 374650 h 374650"/>
              <a:gd name="connsiteX0" fmla="*/ 0 w 3543300"/>
              <a:gd name="connsiteY0" fmla="*/ 0 h 374650"/>
              <a:gd name="connsiteX1" fmla="*/ 669925 w 3543300"/>
              <a:gd name="connsiteY1" fmla="*/ 0 h 374650"/>
              <a:gd name="connsiteX2" fmla="*/ 669925 w 3543300"/>
              <a:gd name="connsiteY2" fmla="*/ 28575 h 374650"/>
              <a:gd name="connsiteX3" fmla="*/ 844550 w 3543300"/>
              <a:gd name="connsiteY3" fmla="*/ 30163 h 374650"/>
              <a:gd name="connsiteX4" fmla="*/ 844550 w 3543300"/>
              <a:gd name="connsiteY4" fmla="*/ 60325 h 374650"/>
              <a:gd name="connsiteX5" fmla="*/ 882650 w 3543300"/>
              <a:gd name="connsiteY5" fmla="*/ 60325 h 374650"/>
              <a:gd name="connsiteX6" fmla="*/ 882650 w 3543300"/>
              <a:gd name="connsiteY6" fmla="*/ 85725 h 374650"/>
              <a:gd name="connsiteX7" fmla="*/ 1593850 w 3543300"/>
              <a:gd name="connsiteY7" fmla="*/ 86518 h 374650"/>
              <a:gd name="connsiteX8" fmla="*/ 1593850 w 3543300"/>
              <a:gd name="connsiteY8" fmla="*/ 114300 h 374650"/>
              <a:gd name="connsiteX9" fmla="*/ 1854200 w 3543300"/>
              <a:gd name="connsiteY9" fmla="*/ 115887 h 374650"/>
              <a:gd name="connsiteX10" fmla="*/ 1854200 w 3543300"/>
              <a:gd name="connsiteY10" fmla="*/ 142875 h 374650"/>
              <a:gd name="connsiteX11" fmla="*/ 1962150 w 3543300"/>
              <a:gd name="connsiteY11" fmla="*/ 142875 h 374650"/>
              <a:gd name="connsiteX12" fmla="*/ 1962150 w 3543300"/>
              <a:gd name="connsiteY12" fmla="*/ 171450 h 374650"/>
              <a:gd name="connsiteX13" fmla="*/ 2216150 w 3543300"/>
              <a:gd name="connsiteY13" fmla="*/ 171450 h 374650"/>
              <a:gd name="connsiteX14" fmla="*/ 2216150 w 3543300"/>
              <a:gd name="connsiteY14" fmla="*/ 200025 h 374650"/>
              <a:gd name="connsiteX15" fmla="*/ 2301875 w 3543300"/>
              <a:gd name="connsiteY15" fmla="*/ 200818 h 374650"/>
              <a:gd name="connsiteX16" fmla="*/ 2301875 w 3543300"/>
              <a:gd name="connsiteY16" fmla="*/ 228600 h 374650"/>
              <a:gd name="connsiteX17" fmla="*/ 2320925 w 3543300"/>
              <a:gd name="connsiteY17" fmla="*/ 228600 h 374650"/>
              <a:gd name="connsiteX18" fmla="*/ 2321719 w 3543300"/>
              <a:gd name="connsiteY18" fmla="*/ 257175 h 374650"/>
              <a:gd name="connsiteX19" fmla="*/ 2533650 w 3543300"/>
              <a:gd name="connsiteY19" fmla="*/ 257175 h 374650"/>
              <a:gd name="connsiteX20" fmla="*/ 2533650 w 3543300"/>
              <a:gd name="connsiteY20" fmla="*/ 285750 h 374650"/>
              <a:gd name="connsiteX21" fmla="*/ 2590800 w 3543300"/>
              <a:gd name="connsiteY21" fmla="*/ 285750 h 374650"/>
              <a:gd name="connsiteX22" fmla="*/ 2590800 w 3543300"/>
              <a:gd name="connsiteY22" fmla="*/ 317500 h 374650"/>
              <a:gd name="connsiteX23" fmla="*/ 2714625 w 3543300"/>
              <a:gd name="connsiteY23" fmla="*/ 316706 h 374650"/>
              <a:gd name="connsiteX24" fmla="*/ 2717800 w 3543300"/>
              <a:gd name="connsiteY24" fmla="*/ 342900 h 374650"/>
              <a:gd name="connsiteX25" fmla="*/ 3162300 w 3543300"/>
              <a:gd name="connsiteY25" fmla="*/ 342900 h 374650"/>
              <a:gd name="connsiteX26" fmla="*/ 3165475 w 3543300"/>
              <a:gd name="connsiteY26" fmla="*/ 374650 h 374650"/>
              <a:gd name="connsiteX27" fmla="*/ 3543300 w 3543300"/>
              <a:gd name="connsiteY27" fmla="*/ 374650 h 374650"/>
              <a:gd name="connsiteX0" fmla="*/ 0 w 3543300"/>
              <a:gd name="connsiteY0" fmla="*/ 0 h 374650"/>
              <a:gd name="connsiteX1" fmla="*/ 669925 w 3543300"/>
              <a:gd name="connsiteY1" fmla="*/ 0 h 374650"/>
              <a:gd name="connsiteX2" fmla="*/ 669925 w 3543300"/>
              <a:gd name="connsiteY2" fmla="*/ 28575 h 374650"/>
              <a:gd name="connsiteX3" fmla="*/ 844550 w 3543300"/>
              <a:gd name="connsiteY3" fmla="*/ 30163 h 374650"/>
              <a:gd name="connsiteX4" fmla="*/ 844550 w 3543300"/>
              <a:gd name="connsiteY4" fmla="*/ 60325 h 374650"/>
              <a:gd name="connsiteX5" fmla="*/ 882650 w 3543300"/>
              <a:gd name="connsiteY5" fmla="*/ 60325 h 374650"/>
              <a:gd name="connsiteX6" fmla="*/ 882650 w 3543300"/>
              <a:gd name="connsiteY6" fmla="*/ 85725 h 374650"/>
              <a:gd name="connsiteX7" fmla="*/ 1593850 w 3543300"/>
              <a:gd name="connsiteY7" fmla="*/ 86518 h 374650"/>
              <a:gd name="connsiteX8" fmla="*/ 1593850 w 3543300"/>
              <a:gd name="connsiteY8" fmla="*/ 114300 h 374650"/>
              <a:gd name="connsiteX9" fmla="*/ 1854200 w 3543300"/>
              <a:gd name="connsiteY9" fmla="*/ 115887 h 374650"/>
              <a:gd name="connsiteX10" fmla="*/ 1854200 w 3543300"/>
              <a:gd name="connsiteY10" fmla="*/ 142875 h 374650"/>
              <a:gd name="connsiteX11" fmla="*/ 1962150 w 3543300"/>
              <a:gd name="connsiteY11" fmla="*/ 142875 h 374650"/>
              <a:gd name="connsiteX12" fmla="*/ 1962150 w 3543300"/>
              <a:gd name="connsiteY12" fmla="*/ 171450 h 374650"/>
              <a:gd name="connsiteX13" fmla="*/ 2216150 w 3543300"/>
              <a:gd name="connsiteY13" fmla="*/ 171450 h 374650"/>
              <a:gd name="connsiteX14" fmla="*/ 2216150 w 3543300"/>
              <a:gd name="connsiteY14" fmla="*/ 200025 h 374650"/>
              <a:gd name="connsiteX15" fmla="*/ 2301875 w 3543300"/>
              <a:gd name="connsiteY15" fmla="*/ 200818 h 374650"/>
              <a:gd name="connsiteX16" fmla="*/ 2301875 w 3543300"/>
              <a:gd name="connsiteY16" fmla="*/ 228600 h 374650"/>
              <a:gd name="connsiteX17" fmla="*/ 2320925 w 3543300"/>
              <a:gd name="connsiteY17" fmla="*/ 228600 h 374650"/>
              <a:gd name="connsiteX18" fmla="*/ 2321719 w 3543300"/>
              <a:gd name="connsiteY18" fmla="*/ 257175 h 374650"/>
              <a:gd name="connsiteX19" fmla="*/ 2533650 w 3543300"/>
              <a:gd name="connsiteY19" fmla="*/ 257175 h 374650"/>
              <a:gd name="connsiteX20" fmla="*/ 2533650 w 3543300"/>
              <a:gd name="connsiteY20" fmla="*/ 285750 h 374650"/>
              <a:gd name="connsiteX21" fmla="*/ 2590800 w 3543300"/>
              <a:gd name="connsiteY21" fmla="*/ 285750 h 374650"/>
              <a:gd name="connsiteX22" fmla="*/ 2590800 w 3543300"/>
              <a:gd name="connsiteY22" fmla="*/ 317500 h 374650"/>
              <a:gd name="connsiteX23" fmla="*/ 2714625 w 3543300"/>
              <a:gd name="connsiteY23" fmla="*/ 316706 h 374650"/>
              <a:gd name="connsiteX24" fmla="*/ 2715419 w 3543300"/>
              <a:gd name="connsiteY24" fmla="*/ 342900 h 374650"/>
              <a:gd name="connsiteX25" fmla="*/ 3162300 w 3543300"/>
              <a:gd name="connsiteY25" fmla="*/ 342900 h 374650"/>
              <a:gd name="connsiteX26" fmla="*/ 3165475 w 3543300"/>
              <a:gd name="connsiteY26" fmla="*/ 374650 h 374650"/>
              <a:gd name="connsiteX27" fmla="*/ 3543300 w 3543300"/>
              <a:gd name="connsiteY27" fmla="*/ 374650 h 374650"/>
              <a:gd name="connsiteX0" fmla="*/ 0 w 3543300"/>
              <a:gd name="connsiteY0" fmla="*/ 0 h 374650"/>
              <a:gd name="connsiteX1" fmla="*/ 669925 w 3543300"/>
              <a:gd name="connsiteY1" fmla="*/ 0 h 374650"/>
              <a:gd name="connsiteX2" fmla="*/ 669925 w 3543300"/>
              <a:gd name="connsiteY2" fmla="*/ 28575 h 374650"/>
              <a:gd name="connsiteX3" fmla="*/ 844550 w 3543300"/>
              <a:gd name="connsiteY3" fmla="*/ 30163 h 374650"/>
              <a:gd name="connsiteX4" fmla="*/ 844550 w 3543300"/>
              <a:gd name="connsiteY4" fmla="*/ 60325 h 374650"/>
              <a:gd name="connsiteX5" fmla="*/ 882650 w 3543300"/>
              <a:gd name="connsiteY5" fmla="*/ 60325 h 374650"/>
              <a:gd name="connsiteX6" fmla="*/ 882650 w 3543300"/>
              <a:gd name="connsiteY6" fmla="*/ 85725 h 374650"/>
              <a:gd name="connsiteX7" fmla="*/ 1593850 w 3543300"/>
              <a:gd name="connsiteY7" fmla="*/ 86518 h 374650"/>
              <a:gd name="connsiteX8" fmla="*/ 1593850 w 3543300"/>
              <a:gd name="connsiteY8" fmla="*/ 114300 h 374650"/>
              <a:gd name="connsiteX9" fmla="*/ 1854200 w 3543300"/>
              <a:gd name="connsiteY9" fmla="*/ 115887 h 374650"/>
              <a:gd name="connsiteX10" fmla="*/ 1854200 w 3543300"/>
              <a:gd name="connsiteY10" fmla="*/ 142875 h 374650"/>
              <a:gd name="connsiteX11" fmla="*/ 1962150 w 3543300"/>
              <a:gd name="connsiteY11" fmla="*/ 142875 h 374650"/>
              <a:gd name="connsiteX12" fmla="*/ 1962150 w 3543300"/>
              <a:gd name="connsiteY12" fmla="*/ 171450 h 374650"/>
              <a:gd name="connsiteX13" fmla="*/ 2216150 w 3543300"/>
              <a:gd name="connsiteY13" fmla="*/ 171450 h 374650"/>
              <a:gd name="connsiteX14" fmla="*/ 2216150 w 3543300"/>
              <a:gd name="connsiteY14" fmla="*/ 200025 h 374650"/>
              <a:gd name="connsiteX15" fmla="*/ 2301875 w 3543300"/>
              <a:gd name="connsiteY15" fmla="*/ 200818 h 374650"/>
              <a:gd name="connsiteX16" fmla="*/ 2301875 w 3543300"/>
              <a:gd name="connsiteY16" fmla="*/ 228600 h 374650"/>
              <a:gd name="connsiteX17" fmla="*/ 2320925 w 3543300"/>
              <a:gd name="connsiteY17" fmla="*/ 228600 h 374650"/>
              <a:gd name="connsiteX18" fmla="*/ 2321719 w 3543300"/>
              <a:gd name="connsiteY18" fmla="*/ 257175 h 374650"/>
              <a:gd name="connsiteX19" fmla="*/ 2533650 w 3543300"/>
              <a:gd name="connsiteY19" fmla="*/ 257175 h 374650"/>
              <a:gd name="connsiteX20" fmla="*/ 2533650 w 3543300"/>
              <a:gd name="connsiteY20" fmla="*/ 285750 h 374650"/>
              <a:gd name="connsiteX21" fmla="*/ 2590800 w 3543300"/>
              <a:gd name="connsiteY21" fmla="*/ 285750 h 374650"/>
              <a:gd name="connsiteX22" fmla="*/ 2590800 w 3543300"/>
              <a:gd name="connsiteY22" fmla="*/ 317500 h 374650"/>
              <a:gd name="connsiteX23" fmla="*/ 2714625 w 3543300"/>
              <a:gd name="connsiteY23" fmla="*/ 316706 h 374650"/>
              <a:gd name="connsiteX24" fmla="*/ 2715419 w 3543300"/>
              <a:gd name="connsiteY24" fmla="*/ 342900 h 374650"/>
              <a:gd name="connsiteX25" fmla="*/ 3162300 w 3543300"/>
              <a:gd name="connsiteY25" fmla="*/ 342900 h 374650"/>
              <a:gd name="connsiteX26" fmla="*/ 3163094 w 3543300"/>
              <a:gd name="connsiteY26" fmla="*/ 374650 h 374650"/>
              <a:gd name="connsiteX27" fmla="*/ 3543300 w 3543300"/>
              <a:gd name="connsiteY27" fmla="*/ 374650 h 37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3300" h="374650">
                <a:moveTo>
                  <a:pt x="0" y="0"/>
                </a:moveTo>
                <a:lnTo>
                  <a:pt x="669925" y="0"/>
                </a:lnTo>
                <a:lnTo>
                  <a:pt x="669925" y="28575"/>
                </a:lnTo>
                <a:lnTo>
                  <a:pt x="844550" y="30163"/>
                </a:lnTo>
                <a:lnTo>
                  <a:pt x="844550" y="60325"/>
                </a:lnTo>
                <a:lnTo>
                  <a:pt x="882650" y="60325"/>
                </a:lnTo>
                <a:lnTo>
                  <a:pt x="882650" y="85725"/>
                </a:lnTo>
                <a:lnTo>
                  <a:pt x="1593850" y="86518"/>
                </a:lnTo>
                <a:lnTo>
                  <a:pt x="1593850" y="114300"/>
                </a:lnTo>
                <a:lnTo>
                  <a:pt x="1854200" y="115887"/>
                </a:lnTo>
                <a:lnTo>
                  <a:pt x="1854200" y="142875"/>
                </a:lnTo>
                <a:lnTo>
                  <a:pt x="1962150" y="142875"/>
                </a:lnTo>
                <a:lnTo>
                  <a:pt x="1962150" y="171450"/>
                </a:lnTo>
                <a:lnTo>
                  <a:pt x="2216150" y="171450"/>
                </a:lnTo>
                <a:lnTo>
                  <a:pt x="2216150" y="200025"/>
                </a:lnTo>
                <a:lnTo>
                  <a:pt x="2301875" y="200818"/>
                </a:lnTo>
                <a:lnTo>
                  <a:pt x="2301875" y="228600"/>
                </a:lnTo>
                <a:lnTo>
                  <a:pt x="2320925" y="228600"/>
                </a:lnTo>
                <a:cubicBezTo>
                  <a:pt x="2321190" y="238125"/>
                  <a:pt x="2321454" y="247650"/>
                  <a:pt x="2321719" y="257175"/>
                </a:cubicBezTo>
                <a:lnTo>
                  <a:pt x="2533650" y="257175"/>
                </a:lnTo>
                <a:lnTo>
                  <a:pt x="2533650" y="285750"/>
                </a:lnTo>
                <a:lnTo>
                  <a:pt x="2590800" y="285750"/>
                </a:lnTo>
                <a:lnTo>
                  <a:pt x="2590800" y="317500"/>
                </a:lnTo>
                <a:lnTo>
                  <a:pt x="2714625" y="316706"/>
                </a:lnTo>
                <a:cubicBezTo>
                  <a:pt x="2714890" y="325437"/>
                  <a:pt x="2715154" y="334169"/>
                  <a:pt x="2715419" y="342900"/>
                </a:cubicBezTo>
                <a:lnTo>
                  <a:pt x="3162300" y="342900"/>
                </a:lnTo>
                <a:cubicBezTo>
                  <a:pt x="3162565" y="353483"/>
                  <a:pt x="3162829" y="364067"/>
                  <a:pt x="3163094" y="374650"/>
                </a:cubicBezTo>
                <a:lnTo>
                  <a:pt x="3543300" y="37465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aphicFrame>
        <p:nvGraphicFramePr>
          <p:cNvPr id="156" name="Tabelle 76">
            <a:extLst>
              <a:ext uri="{FF2B5EF4-FFF2-40B4-BE49-F238E27FC236}">
                <a16:creationId xmlns:a16="http://schemas.microsoft.com/office/drawing/2014/main" id="{E8B6D2E3-9C28-449F-A099-352C12F5B1D1}"/>
              </a:ext>
            </a:extLst>
          </p:cNvPr>
          <p:cNvGraphicFramePr>
            <a:graphicFrameLocks noGrp="1"/>
          </p:cNvGraphicFramePr>
          <p:nvPr>
            <p:extLst>
              <p:ext uri="{D42A27DB-BD31-4B8C-83A1-F6EECF244321}">
                <p14:modId xmlns:p14="http://schemas.microsoft.com/office/powerpoint/2010/main" val="1128804398"/>
              </p:ext>
            </p:extLst>
          </p:nvPr>
        </p:nvGraphicFramePr>
        <p:xfrm>
          <a:off x="6240777" y="4536957"/>
          <a:ext cx="4734293" cy="370840"/>
        </p:xfrm>
        <a:graphic>
          <a:graphicData uri="http://schemas.openxmlformats.org/drawingml/2006/table">
            <a:tbl>
              <a:tblPr firstRow="1" bandRow="1">
                <a:tableStyleId>{5C22544A-7EE6-4342-B048-85BDC9FD1C3A}</a:tableStyleId>
              </a:tblPr>
              <a:tblGrid>
                <a:gridCol w="544190">
                  <a:extLst>
                    <a:ext uri="{9D8B030D-6E8A-4147-A177-3AD203B41FA5}">
                      <a16:colId xmlns:a16="http://schemas.microsoft.com/office/drawing/2014/main" val="297379034"/>
                    </a:ext>
                  </a:extLst>
                </a:gridCol>
                <a:gridCol w="465567">
                  <a:extLst>
                    <a:ext uri="{9D8B030D-6E8A-4147-A177-3AD203B41FA5}">
                      <a16:colId xmlns:a16="http://schemas.microsoft.com/office/drawing/2014/main" val="2620247679"/>
                    </a:ext>
                  </a:extLst>
                </a:gridCol>
                <a:gridCol w="465567">
                  <a:extLst>
                    <a:ext uri="{9D8B030D-6E8A-4147-A177-3AD203B41FA5}">
                      <a16:colId xmlns:a16="http://schemas.microsoft.com/office/drawing/2014/main" val="1964321006"/>
                    </a:ext>
                  </a:extLst>
                </a:gridCol>
                <a:gridCol w="465567">
                  <a:extLst>
                    <a:ext uri="{9D8B030D-6E8A-4147-A177-3AD203B41FA5}">
                      <a16:colId xmlns:a16="http://schemas.microsoft.com/office/drawing/2014/main" val="2149988343"/>
                    </a:ext>
                  </a:extLst>
                </a:gridCol>
                <a:gridCol w="465567">
                  <a:extLst>
                    <a:ext uri="{9D8B030D-6E8A-4147-A177-3AD203B41FA5}">
                      <a16:colId xmlns:a16="http://schemas.microsoft.com/office/drawing/2014/main" val="2624754465"/>
                    </a:ext>
                  </a:extLst>
                </a:gridCol>
                <a:gridCol w="465567">
                  <a:extLst>
                    <a:ext uri="{9D8B030D-6E8A-4147-A177-3AD203B41FA5}">
                      <a16:colId xmlns:a16="http://schemas.microsoft.com/office/drawing/2014/main" val="3195605393"/>
                    </a:ext>
                  </a:extLst>
                </a:gridCol>
                <a:gridCol w="465567">
                  <a:extLst>
                    <a:ext uri="{9D8B030D-6E8A-4147-A177-3AD203B41FA5}">
                      <a16:colId xmlns:a16="http://schemas.microsoft.com/office/drawing/2014/main" val="513913739"/>
                    </a:ext>
                  </a:extLst>
                </a:gridCol>
                <a:gridCol w="465567">
                  <a:extLst>
                    <a:ext uri="{9D8B030D-6E8A-4147-A177-3AD203B41FA5}">
                      <a16:colId xmlns:a16="http://schemas.microsoft.com/office/drawing/2014/main" val="296846802"/>
                    </a:ext>
                  </a:extLst>
                </a:gridCol>
                <a:gridCol w="465567">
                  <a:extLst>
                    <a:ext uri="{9D8B030D-6E8A-4147-A177-3AD203B41FA5}">
                      <a16:colId xmlns:a16="http://schemas.microsoft.com/office/drawing/2014/main" val="1093292985"/>
                    </a:ext>
                  </a:extLst>
                </a:gridCol>
                <a:gridCol w="465567">
                  <a:extLst>
                    <a:ext uri="{9D8B030D-6E8A-4147-A177-3AD203B41FA5}">
                      <a16:colId xmlns:a16="http://schemas.microsoft.com/office/drawing/2014/main" val="677780163"/>
                    </a:ext>
                  </a:extLst>
                </a:gridCol>
              </a:tblGrid>
              <a:tr h="370840">
                <a:tc>
                  <a:txBody>
                    <a:bodyPr/>
                    <a:lstStyle/>
                    <a:p>
                      <a:r>
                        <a:rPr lang="de-DE" sz="900"/>
                        <a:t>No. at risk</a:t>
                      </a:r>
                    </a:p>
                  </a:txBody>
                  <a:tcPr anchor="ctr"/>
                </a:tc>
                <a:tc>
                  <a:txBody>
                    <a:bodyPr/>
                    <a:lstStyle/>
                    <a:p>
                      <a:pPr algn="ctr"/>
                      <a:r>
                        <a:rPr lang="de-DE" sz="1000" b="0">
                          <a:solidFill>
                            <a:schemeClr val="tx1"/>
                          </a:solidFill>
                        </a:rPr>
                        <a:t>75</a:t>
                      </a:r>
                    </a:p>
                  </a:txBody>
                  <a:tcPr anchor="ctr">
                    <a:solidFill>
                      <a:srgbClr val="CBCDD2"/>
                    </a:solidFill>
                  </a:tcPr>
                </a:tc>
                <a:tc>
                  <a:txBody>
                    <a:bodyPr/>
                    <a:lstStyle/>
                    <a:p>
                      <a:pPr algn="ctr"/>
                      <a:r>
                        <a:rPr lang="de-DE" sz="1000" b="0">
                          <a:solidFill>
                            <a:schemeClr val="tx1"/>
                          </a:solidFill>
                        </a:rPr>
                        <a:t>75</a:t>
                      </a:r>
                    </a:p>
                  </a:txBody>
                  <a:tcPr anchor="ctr">
                    <a:solidFill>
                      <a:srgbClr val="CBCDD2"/>
                    </a:solidFill>
                  </a:tcPr>
                </a:tc>
                <a:tc>
                  <a:txBody>
                    <a:bodyPr/>
                    <a:lstStyle/>
                    <a:p>
                      <a:pPr algn="ctr"/>
                      <a:r>
                        <a:rPr lang="de-DE" sz="1000" b="0">
                          <a:solidFill>
                            <a:schemeClr val="tx1"/>
                          </a:solidFill>
                        </a:rPr>
                        <a:t>72</a:t>
                      </a:r>
                    </a:p>
                  </a:txBody>
                  <a:tcPr anchor="ctr">
                    <a:solidFill>
                      <a:srgbClr val="CBCDD2"/>
                    </a:solidFill>
                  </a:tcPr>
                </a:tc>
                <a:tc>
                  <a:txBody>
                    <a:bodyPr/>
                    <a:lstStyle/>
                    <a:p>
                      <a:pPr algn="ctr"/>
                      <a:r>
                        <a:rPr lang="de-DE" sz="1000" b="0">
                          <a:solidFill>
                            <a:schemeClr val="tx1"/>
                          </a:solidFill>
                        </a:rPr>
                        <a:t>72</a:t>
                      </a:r>
                    </a:p>
                  </a:txBody>
                  <a:tcPr anchor="ctr">
                    <a:solidFill>
                      <a:srgbClr val="CBCDD2"/>
                    </a:solidFill>
                  </a:tcPr>
                </a:tc>
                <a:tc>
                  <a:txBody>
                    <a:bodyPr/>
                    <a:lstStyle/>
                    <a:p>
                      <a:pPr algn="ctr"/>
                      <a:r>
                        <a:rPr lang="de-DE" sz="1000" b="0">
                          <a:solidFill>
                            <a:schemeClr val="tx1"/>
                          </a:solidFill>
                        </a:rPr>
                        <a:t>71</a:t>
                      </a:r>
                    </a:p>
                  </a:txBody>
                  <a:tcPr anchor="ctr">
                    <a:solidFill>
                      <a:srgbClr val="CBCDD2"/>
                    </a:solidFill>
                  </a:tcPr>
                </a:tc>
                <a:tc>
                  <a:txBody>
                    <a:bodyPr/>
                    <a:lstStyle/>
                    <a:p>
                      <a:pPr algn="ctr"/>
                      <a:r>
                        <a:rPr lang="de-DE" sz="1000" b="0">
                          <a:solidFill>
                            <a:schemeClr val="tx1"/>
                          </a:solidFill>
                        </a:rPr>
                        <a:t>67</a:t>
                      </a:r>
                    </a:p>
                  </a:txBody>
                  <a:tcPr anchor="ctr">
                    <a:solidFill>
                      <a:srgbClr val="CBCDD2"/>
                    </a:solidFill>
                  </a:tcPr>
                </a:tc>
                <a:tc>
                  <a:txBody>
                    <a:bodyPr/>
                    <a:lstStyle/>
                    <a:p>
                      <a:pPr algn="ctr"/>
                      <a:r>
                        <a:rPr lang="de-DE" sz="1000" b="0">
                          <a:solidFill>
                            <a:schemeClr val="tx1"/>
                          </a:solidFill>
                        </a:rPr>
                        <a:t>63</a:t>
                      </a:r>
                    </a:p>
                  </a:txBody>
                  <a:tcPr anchor="ctr">
                    <a:solidFill>
                      <a:srgbClr val="CBCDD2"/>
                    </a:solidFill>
                  </a:tcPr>
                </a:tc>
                <a:tc>
                  <a:txBody>
                    <a:bodyPr/>
                    <a:lstStyle/>
                    <a:p>
                      <a:pPr algn="ctr"/>
                      <a:r>
                        <a:rPr lang="de-DE" sz="1000" b="0">
                          <a:solidFill>
                            <a:schemeClr val="tx1"/>
                          </a:solidFill>
                        </a:rPr>
                        <a:t>62</a:t>
                      </a:r>
                    </a:p>
                  </a:txBody>
                  <a:tcPr anchor="ctr">
                    <a:solidFill>
                      <a:srgbClr val="CBCDD2"/>
                    </a:solidFill>
                  </a:tcPr>
                </a:tc>
                <a:tc>
                  <a:txBody>
                    <a:bodyPr/>
                    <a:lstStyle/>
                    <a:p>
                      <a:pPr algn="ctr"/>
                      <a:r>
                        <a:rPr lang="de-DE" sz="1000" b="0">
                          <a:solidFill>
                            <a:schemeClr val="tx1"/>
                          </a:solidFill>
                        </a:rPr>
                        <a:t>0</a:t>
                      </a:r>
                    </a:p>
                  </a:txBody>
                  <a:tcPr anchor="ctr">
                    <a:solidFill>
                      <a:srgbClr val="CBCDD2"/>
                    </a:solidFill>
                  </a:tcPr>
                </a:tc>
                <a:extLst>
                  <a:ext uri="{0D108BD9-81ED-4DB2-BD59-A6C34878D82A}">
                    <a16:rowId xmlns:a16="http://schemas.microsoft.com/office/drawing/2014/main" val="3930764465"/>
                  </a:ext>
                </a:extLst>
              </a:tr>
            </a:tbl>
          </a:graphicData>
        </a:graphic>
      </p:graphicFrame>
      <p:sp>
        <p:nvSpPr>
          <p:cNvPr id="136" name="Textfeld 135">
            <a:extLst>
              <a:ext uri="{FF2B5EF4-FFF2-40B4-BE49-F238E27FC236}">
                <a16:creationId xmlns:a16="http://schemas.microsoft.com/office/drawing/2014/main" id="{BBAFDD87-CC72-EE43-AFA3-E94BF6E00A39}"/>
              </a:ext>
            </a:extLst>
          </p:cNvPr>
          <p:cNvSpPr txBox="1"/>
          <p:nvPr/>
        </p:nvSpPr>
        <p:spPr>
          <a:xfrm>
            <a:off x="766644" y="2822722"/>
            <a:ext cx="325731" cy="246221"/>
          </a:xfrm>
          <a:prstGeom prst="rect">
            <a:avLst/>
          </a:prstGeom>
          <a:noFill/>
        </p:spPr>
        <p:txBody>
          <a:bodyPr wrap="none" rtlCol="0">
            <a:spAutoFit/>
          </a:bodyPr>
          <a:lstStyle/>
          <a:p>
            <a:pPr algn="r"/>
            <a:r>
              <a:rPr lang="de-DE" sz="1000"/>
              <a:t>50</a:t>
            </a:r>
          </a:p>
        </p:txBody>
      </p:sp>
    </p:spTree>
    <p:extLst>
      <p:ext uri="{BB962C8B-B14F-4D97-AF65-F5344CB8AC3E}">
        <p14:creationId xmlns:p14="http://schemas.microsoft.com/office/powerpoint/2010/main" val="60073591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7386CD-4813-3541-8BDB-393DDAE507C7}"/>
              </a:ext>
            </a:extLst>
          </p:cNvPr>
          <p:cNvSpPr>
            <a:spLocks noGrp="1"/>
          </p:cNvSpPr>
          <p:nvPr>
            <p:ph type="title"/>
          </p:nvPr>
        </p:nvSpPr>
        <p:spPr/>
        <p:txBody>
          <a:bodyPr/>
          <a:lstStyle/>
          <a:p>
            <a:r>
              <a:rPr lang="en-IT"/>
              <a:t>Safety: </a:t>
            </a:r>
            <a:r>
              <a:rPr lang="en-US"/>
              <a:t>A</a:t>
            </a:r>
            <a:r>
              <a:rPr lang="en-IT"/>
              <a:t>Es</a:t>
            </a:r>
          </a:p>
        </p:txBody>
      </p:sp>
      <p:sp>
        <p:nvSpPr>
          <p:cNvPr id="6" name="Footer Placeholder 5">
            <a:extLst>
              <a:ext uri="{FF2B5EF4-FFF2-40B4-BE49-F238E27FC236}">
                <a16:creationId xmlns:a16="http://schemas.microsoft.com/office/drawing/2014/main" id="{9A67F537-AD92-1F40-8158-1D9079EA39C3}"/>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AE, adverse event; ALT, alanine aminotransferase; AST, aspartate aminotransferase; GTT, gamma-glutamyltransferase; RCEP, reactive capillary endothelial proliferations; TSH, thyroid stimulating hormone; URTI, upper respiratory tract infection; WBC, white blood cells.</a:t>
            </a:r>
          </a:p>
          <a:p>
            <a:r>
              <a:rPr lang="en-US" b="1">
                <a:latin typeface="Arial" panose="020B0604020202020204" pitchFamily="34" charset="0"/>
                <a:cs typeface="Arial" panose="020B0604020202020204" pitchFamily="34" charset="0"/>
              </a:rPr>
              <a:t>Wu J. Abstract S206. Presented at EHA2021. </a:t>
            </a:r>
          </a:p>
        </p:txBody>
      </p:sp>
      <p:sp>
        <p:nvSpPr>
          <p:cNvPr id="3" name="Textplatzhalter 2">
            <a:extLst>
              <a:ext uri="{FF2B5EF4-FFF2-40B4-BE49-F238E27FC236}">
                <a16:creationId xmlns:a16="http://schemas.microsoft.com/office/drawing/2014/main" id="{EBDF50F2-39E3-5E4E-8FCC-A1DC48C8DDF6}"/>
              </a:ext>
            </a:extLst>
          </p:cNvPr>
          <p:cNvSpPr>
            <a:spLocks noGrp="1"/>
          </p:cNvSpPr>
          <p:nvPr>
            <p:ph type="body" sz="quarter" idx="12"/>
          </p:nvPr>
        </p:nvSpPr>
        <p:spPr>
          <a:xfrm>
            <a:off x="416533" y="1160463"/>
            <a:ext cx="5535005" cy="647700"/>
          </a:xfrm>
        </p:spPr>
        <p:txBody>
          <a:bodyPr/>
          <a:lstStyle/>
          <a:p>
            <a:r>
              <a:rPr lang="de-DE" err="1"/>
              <a:t>Adverse</a:t>
            </a:r>
            <a:r>
              <a:rPr lang="de-DE"/>
              <a:t> </a:t>
            </a:r>
            <a:r>
              <a:rPr lang="de-DE" err="1"/>
              <a:t>events</a:t>
            </a:r>
            <a:r>
              <a:rPr lang="de-DE"/>
              <a:t> </a:t>
            </a:r>
          </a:p>
        </p:txBody>
      </p:sp>
      <p:sp>
        <p:nvSpPr>
          <p:cNvPr id="4" name="Textplatzhalter 3">
            <a:extLst>
              <a:ext uri="{FF2B5EF4-FFF2-40B4-BE49-F238E27FC236}">
                <a16:creationId xmlns:a16="http://schemas.microsoft.com/office/drawing/2014/main" id="{9C37DA09-1C8D-8540-9E87-B7C97D79EC74}"/>
              </a:ext>
            </a:extLst>
          </p:cNvPr>
          <p:cNvSpPr>
            <a:spLocks noGrp="1"/>
          </p:cNvSpPr>
          <p:nvPr>
            <p:ph type="body" sz="quarter" idx="13"/>
          </p:nvPr>
        </p:nvSpPr>
        <p:spPr/>
        <p:txBody>
          <a:bodyPr/>
          <a:lstStyle/>
          <a:p>
            <a:r>
              <a:rPr lang="de-DE" err="1"/>
              <a:t>Adverse</a:t>
            </a:r>
            <a:r>
              <a:rPr lang="de-DE"/>
              <a:t> </a:t>
            </a:r>
            <a:r>
              <a:rPr lang="de-DE" err="1"/>
              <a:t>events</a:t>
            </a:r>
            <a:r>
              <a:rPr lang="de-DE"/>
              <a:t> </a:t>
            </a:r>
            <a:r>
              <a:rPr lang="de-DE" err="1"/>
              <a:t>occurring</a:t>
            </a:r>
            <a:r>
              <a:rPr lang="de-DE"/>
              <a:t> in at least 10% </a:t>
            </a:r>
            <a:r>
              <a:rPr lang="de-DE" err="1"/>
              <a:t>of</a:t>
            </a:r>
            <a:r>
              <a:rPr lang="de-DE"/>
              <a:t> </a:t>
            </a:r>
            <a:r>
              <a:rPr lang="de-DE" err="1"/>
              <a:t>patients</a:t>
            </a:r>
            <a:r>
              <a:rPr lang="de-DE"/>
              <a:t> </a:t>
            </a:r>
          </a:p>
        </p:txBody>
      </p:sp>
      <p:graphicFrame>
        <p:nvGraphicFramePr>
          <p:cNvPr id="8" name="Table 8">
            <a:extLst>
              <a:ext uri="{FF2B5EF4-FFF2-40B4-BE49-F238E27FC236}">
                <a16:creationId xmlns:a16="http://schemas.microsoft.com/office/drawing/2014/main" id="{39A48FE7-CA1A-DA42-96E4-0F48BDD8272F}"/>
              </a:ext>
            </a:extLst>
          </p:cNvPr>
          <p:cNvGraphicFramePr>
            <a:graphicFrameLocks noGrp="1"/>
          </p:cNvGraphicFramePr>
          <p:nvPr>
            <p:extLst>
              <p:ext uri="{D42A27DB-BD31-4B8C-83A1-F6EECF244321}">
                <p14:modId xmlns:p14="http://schemas.microsoft.com/office/powerpoint/2010/main" val="2974053718"/>
              </p:ext>
            </p:extLst>
          </p:nvPr>
        </p:nvGraphicFramePr>
        <p:xfrm>
          <a:off x="407987" y="1805157"/>
          <a:ext cx="5535004" cy="2377440"/>
        </p:xfrm>
        <a:graphic>
          <a:graphicData uri="http://schemas.openxmlformats.org/drawingml/2006/table">
            <a:tbl>
              <a:tblPr firstRow="1" bandRow="1">
                <a:tableStyleId>{5C22544A-7EE6-4342-B048-85BDC9FD1C3A}</a:tableStyleId>
              </a:tblPr>
              <a:tblGrid>
                <a:gridCol w="2800112">
                  <a:extLst>
                    <a:ext uri="{9D8B030D-6E8A-4147-A177-3AD203B41FA5}">
                      <a16:colId xmlns:a16="http://schemas.microsoft.com/office/drawing/2014/main" val="3509834727"/>
                    </a:ext>
                  </a:extLst>
                </a:gridCol>
                <a:gridCol w="1367446">
                  <a:extLst>
                    <a:ext uri="{9D8B030D-6E8A-4147-A177-3AD203B41FA5}">
                      <a16:colId xmlns:a16="http://schemas.microsoft.com/office/drawing/2014/main" val="3947509551"/>
                    </a:ext>
                  </a:extLst>
                </a:gridCol>
                <a:gridCol w="1367446">
                  <a:extLst>
                    <a:ext uri="{9D8B030D-6E8A-4147-A177-3AD203B41FA5}">
                      <a16:colId xmlns:a16="http://schemas.microsoft.com/office/drawing/2014/main" val="3503806743"/>
                    </a:ext>
                  </a:extLst>
                </a:gridCol>
              </a:tblGrid>
              <a:tr h="212317">
                <a:tc>
                  <a:txBody>
                    <a:bodyPr/>
                    <a:lstStyle/>
                    <a:p>
                      <a:r>
                        <a:rPr lang="en-IT" sz="1400"/>
                        <a:t>Events, n (%)</a:t>
                      </a:r>
                    </a:p>
                  </a:txBody>
                  <a:tcPr anchor="ctr"/>
                </a:tc>
                <a:tc>
                  <a:txBody>
                    <a:bodyPr/>
                    <a:lstStyle/>
                    <a:p>
                      <a:pPr algn="ctr"/>
                      <a:r>
                        <a:rPr lang="en-IT" sz="1400"/>
                        <a:t>All grade </a:t>
                      </a:r>
                    </a:p>
                  </a:txBody>
                  <a:tcPr anchor="ctr"/>
                </a:tc>
                <a:tc>
                  <a:txBody>
                    <a:bodyPr/>
                    <a:lstStyle/>
                    <a:p>
                      <a:pPr algn="ctr"/>
                      <a:r>
                        <a:rPr lang="en-IT" sz="1400"/>
                        <a:t>Grade 3 or 4 </a:t>
                      </a:r>
                    </a:p>
                  </a:txBody>
                  <a:tcPr anchor="ctr"/>
                </a:tc>
                <a:extLst>
                  <a:ext uri="{0D108BD9-81ED-4DB2-BD59-A6C34878D82A}">
                    <a16:rowId xmlns:a16="http://schemas.microsoft.com/office/drawing/2014/main" val="3768507117"/>
                  </a:ext>
                </a:extLst>
              </a:tr>
              <a:tr h="518160">
                <a:tc>
                  <a:txBody>
                    <a:bodyPr/>
                    <a:lstStyle/>
                    <a:p>
                      <a:r>
                        <a:rPr lang="en-IT" sz="1400"/>
                        <a:t>Adverse events </a:t>
                      </a:r>
                    </a:p>
                  </a:txBody>
                  <a:tcPr anchor="ctr"/>
                </a:tc>
                <a:tc>
                  <a:txBody>
                    <a:bodyPr/>
                    <a:lstStyle/>
                    <a:p>
                      <a:pPr algn="ctr"/>
                      <a:r>
                        <a:rPr lang="en-IT" sz="1400"/>
                        <a:t>75 (100%)</a:t>
                      </a:r>
                    </a:p>
                  </a:txBody>
                  <a:tcPr anchor="ctr"/>
                </a:tc>
                <a:tc>
                  <a:txBody>
                    <a:bodyPr/>
                    <a:lstStyle/>
                    <a:p>
                      <a:pPr algn="ctr"/>
                      <a:r>
                        <a:rPr lang="en-IT" sz="1400"/>
                        <a:t>31 (41.3%)</a:t>
                      </a:r>
                    </a:p>
                  </a:txBody>
                  <a:tcPr anchor="ctr"/>
                </a:tc>
                <a:extLst>
                  <a:ext uri="{0D108BD9-81ED-4DB2-BD59-A6C34878D82A}">
                    <a16:rowId xmlns:a16="http://schemas.microsoft.com/office/drawing/2014/main" val="2050242652"/>
                  </a:ext>
                </a:extLst>
              </a:tr>
              <a:tr h="518160">
                <a:tc>
                  <a:txBody>
                    <a:bodyPr/>
                    <a:lstStyle/>
                    <a:p>
                      <a:r>
                        <a:rPr lang="en-IT" sz="1400"/>
                        <a:t>Serious adverse events </a:t>
                      </a:r>
                    </a:p>
                  </a:txBody>
                  <a:tcPr anchor="ctr"/>
                </a:tc>
                <a:tc>
                  <a:txBody>
                    <a:bodyPr/>
                    <a:lstStyle/>
                    <a:p>
                      <a:pPr algn="ctr"/>
                      <a:r>
                        <a:rPr lang="en-IT" sz="1400"/>
                        <a:t>12 (16.0%)</a:t>
                      </a:r>
                    </a:p>
                  </a:txBody>
                  <a:tcPr anchor="ctr"/>
                </a:tc>
                <a:tc>
                  <a:txBody>
                    <a:bodyPr/>
                    <a:lstStyle/>
                    <a:p>
                      <a:pPr algn="ctr"/>
                      <a:r>
                        <a:rPr lang="en-IT" sz="1400"/>
                        <a:t>6 (8.0%)</a:t>
                      </a:r>
                    </a:p>
                  </a:txBody>
                  <a:tcPr anchor="ctr"/>
                </a:tc>
                <a:extLst>
                  <a:ext uri="{0D108BD9-81ED-4DB2-BD59-A6C34878D82A}">
                    <a16:rowId xmlns:a16="http://schemas.microsoft.com/office/drawing/2014/main" val="1322813654"/>
                  </a:ext>
                </a:extLst>
              </a:tr>
              <a:tr h="518160">
                <a:tc>
                  <a:txBody>
                    <a:bodyPr/>
                    <a:lstStyle/>
                    <a:p>
                      <a:r>
                        <a:rPr lang="en-IT" sz="1400"/>
                        <a:t>Adverse events leading to treatment inter</a:t>
                      </a:r>
                      <a:r>
                        <a:rPr lang="de-DE" sz="1400"/>
                        <a:t>r</a:t>
                      </a:r>
                      <a:r>
                        <a:rPr lang="en-IT" sz="1400"/>
                        <a:t>uption</a:t>
                      </a:r>
                    </a:p>
                  </a:txBody>
                  <a:tcPr anchor="ctr"/>
                </a:tc>
                <a:tc>
                  <a:txBody>
                    <a:bodyPr/>
                    <a:lstStyle/>
                    <a:p>
                      <a:pPr algn="ctr"/>
                      <a:r>
                        <a:rPr lang="en-IT" sz="1400"/>
                        <a:t>30 (40.0%)</a:t>
                      </a:r>
                    </a:p>
                  </a:txBody>
                  <a:tcPr anchor="ctr"/>
                </a:tc>
                <a:tc>
                  <a:txBody>
                    <a:bodyPr/>
                    <a:lstStyle/>
                    <a:p>
                      <a:pPr algn="ctr"/>
                      <a:r>
                        <a:rPr lang="en-IT" sz="1400"/>
                        <a:t>12 (16.0%)</a:t>
                      </a:r>
                    </a:p>
                  </a:txBody>
                  <a:tcPr anchor="ctr"/>
                </a:tc>
                <a:extLst>
                  <a:ext uri="{0D108BD9-81ED-4DB2-BD59-A6C34878D82A}">
                    <a16:rowId xmlns:a16="http://schemas.microsoft.com/office/drawing/2014/main" val="2083288464"/>
                  </a:ext>
                </a:extLst>
              </a:tr>
              <a:tr h="518160">
                <a:tc>
                  <a:txBody>
                    <a:bodyPr/>
                    <a:lstStyle/>
                    <a:p>
                      <a:r>
                        <a:rPr lang="en-IT" sz="1400"/>
                        <a:t>Adverse events leading to treatment discontinuation </a:t>
                      </a:r>
                    </a:p>
                  </a:txBody>
                  <a:tcPr anchor="ctr"/>
                </a:tc>
                <a:tc>
                  <a:txBody>
                    <a:bodyPr/>
                    <a:lstStyle/>
                    <a:p>
                      <a:pPr algn="ctr"/>
                      <a:r>
                        <a:rPr lang="en-IT" sz="1400"/>
                        <a:t>5 (6.7%)</a:t>
                      </a:r>
                    </a:p>
                  </a:txBody>
                  <a:tcPr anchor="ctr"/>
                </a:tc>
                <a:tc>
                  <a:txBody>
                    <a:bodyPr/>
                    <a:lstStyle/>
                    <a:p>
                      <a:pPr algn="ctr"/>
                      <a:r>
                        <a:rPr lang="en-IT" sz="1400"/>
                        <a:t>4 (5.3%)</a:t>
                      </a:r>
                    </a:p>
                  </a:txBody>
                  <a:tcPr anchor="ctr"/>
                </a:tc>
                <a:extLst>
                  <a:ext uri="{0D108BD9-81ED-4DB2-BD59-A6C34878D82A}">
                    <a16:rowId xmlns:a16="http://schemas.microsoft.com/office/drawing/2014/main" val="3912375373"/>
                  </a:ext>
                </a:extLst>
              </a:tr>
            </a:tbl>
          </a:graphicData>
        </a:graphic>
      </p:graphicFrame>
      <p:sp>
        <p:nvSpPr>
          <p:cNvPr id="9" name="TextBox 8">
            <a:extLst>
              <a:ext uri="{FF2B5EF4-FFF2-40B4-BE49-F238E27FC236}">
                <a16:creationId xmlns:a16="http://schemas.microsoft.com/office/drawing/2014/main" id="{09644F6A-821E-F84A-98B9-8710AAE10BFC}"/>
              </a:ext>
            </a:extLst>
          </p:cNvPr>
          <p:cNvSpPr txBox="1"/>
          <p:nvPr/>
        </p:nvSpPr>
        <p:spPr>
          <a:xfrm>
            <a:off x="416533" y="4289284"/>
            <a:ext cx="5296395" cy="430887"/>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400">
                <a:latin typeface="+mj-lt"/>
              </a:rPr>
              <a:t>No adverse events leading to death </a:t>
            </a:r>
          </a:p>
          <a:p>
            <a:pPr marL="285750" indent="-285750">
              <a:buClr>
                <a:schemeClr val="bg2"/>
              </a:buClr>
              <a:buFont typeface="Arial" panose="020B0604020202020204" pitchFamily="34" charset="0"/>
              <a:buChar char="•"/>
            </a:pPr>
            <a:r>
              <a:rPr lang="en-IT" sz="1400">
                <a:latin typeface="+mj-lt"/>
              </a:rPr>
              <a:t>No new toxicities </a:t>
            </a:r>
          </a:p>
        </p:txBody>
      </p:sp>
      <p:sp>
        <p:nvSpPr>
          <p:cNvPr id="68" name="Textfeld 67">
            <a:extLst>
              <a:ext uri="{FF2B5EF4-FFF2-40B4-BE49-F238E27FC236}">
                <a16:creationId xmlns:a16="http://schemas.microsoft.com/office/drawing/2014/main" id="{4B45DC3E-E243-4276-BA40-A722A209FBAF}"/>
              </a:ext>
            </a:extLst>
          </p:cNvPr>
          <p:cNvSpPr txBox="1"/>
          <p:nvPr/>
        </p:nvSpPr>
        <p:spPr>
          <a:xfrm rot="16200000">
            <a:off x="5716351" y="2942842"/>
            <a:ext cx="1176925" cy="276999"/>
          </a:xfrm>
          <a:prstGeom prst="rect">
            <a:avLst/>
          </a:prstGeom>
          <a:noFill/>
        </p:spPr>
        <p:txBody>
          <a:bodyPr wrap="none" rtlCol="0">
            <a:spAutoFit/>
          </a:bodyPr>
          <a:lstStyle/>
          <a:p>
            <a:pPr algn="ctr"/>
            <a:r>
              <a:rPr lang="de-DE" sz="1200" b="1" err="1"/>
              <a:t>Incidence</a:t>
            </a:r>
            <a:r>
              <a:rPr lang="de-DE" sz="1200" b="1"/>
              <a:t> (%)</a:t>
            </a:r>
          </a:p>
        </p:txBody>
      </p:sp>
      <p:cxnSp>
        <p:nvCxnSpPr>
          <p:cNvPr id="18" name="Gerader Verbinder 17">
            <a:extLst>
              <a:ext uri="{FF2B5EF4-FFF2-40B4-BE49-F238E27FC236}">
                <a16:creationId xmlns:a16="http://schemas.microsoft.com/office/drawing/2014/main" id="{39B083BD-E508-447E-841F-C5116C99FE28}"/>
              </a:ext>
            </a:extLst>
          </p:cNvPr>
          <p:cNvCxnSpPr>
            <a:cxnSpLocks/>
          </p:cNvCxnSpPr>
          <p:nvPr/>
        </p:nvCxnSpPr>
        <p:spPr>
          <a:xfrm>
            <a:off x="6771067" y="1898838"/>
            <a:ext cx="0" cy="236500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25249E28-BC1B-404F-9438-1A8B5979FEAE}"/>
              </a:ext>
            </a:extLst>
          </p:cNvPr>
          <p:cNvCxnSpPr>
            <a:cxnSpLocks/>
          </p:cNvCxnSpPr>
          <p:nvPr/>
        </p:nvCxnSpPr>
        <p:spPr>
          <a:xfrm flipH="1">
            <a:off x="6729867" y="4201574"/>
            <a:ext cx="498518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B1036326-6C69-42DA-8218-8C25DB75DAC4}"/>
              </a:ext>
            </a:extLst>
          </p:cNvPr>
          <p:cNvCxnSpPr/>
          <p:nvPr/>
        </p:nvCxnSpPr>
        <p:spPr>
          <a:xfrm flipH="1">
            <a:off x="6729867" y="3826347"/>
            <a:ext cx="41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430C44B6-7D82-4CCC-811C-FFA0D1B7800F}"/>
              </a:ext>
            </a:extLst>
          </p:cNvPr>
          <p:cNvCxnSpPr/>
          <p:nvPr/>
        </p:nvCxnSpPr>
        <p:spPr>
          <a:xfrm flipH="1">
            <a:off x="6729867" y="3442747"/>
            <a:ext cx="41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B15C02F8-3C03-43DD-BC40-E68F0DD62F39}"/>
              </a:ext>
            </a:extLst>
          </p:cNvPr>
          <p:cNvCxnSpPr/>
          <p:nvPr/>
        </p:nvCxnSpPr>
        <p:spPr>
          <a:xfrm flipH="1">
            <a:off x="6729867" y="3055976"/>
            <a:ext cx="41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003E6568-A068-4C0A-89CA-A9BA0E32EE06}"/>
              </a:ext>
            </a:extLst>
          </p:cNvPr>
          <p:cNvCxnSpPr/>
          <p:nvPr/>
        </p:nvCxnSpPr>
        <p:spPr>
          <a:xfrm flipH="1">
            <a:off x="6729867" y="2678716"/>
            <a:ext cx="41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66A603E1-972C-409D-8F70-0449D9B9845F}"/>
              </a:ext>
            </a:extLst>
          </p:cNvPr>
          <p:cNvCxnSpPr/>
          <p:nvPr/>
        </p:nvCxnSpPr>
        <p:spPr>
          <a:xfrm flipH="1">
            <a:off x="6729867" y="2291946"/>
            <a:ext cx="41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14FFC12D-30CC-486C-AA34-4DE38E9A89A3}"/>
              </a:ext>
            </a:extLst>
          </p:cNvPr>
          <p:cNvCxnSpPr/>
          <p:nvPr/>
        </p:nvCxnSpPr>
        <p:spPr>
          <a:xfrm flipH="1">
            <a:off x="6729867" y="1911517"/>
            <a:ext cx="412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E8BE6693-C18E-4753-9102-68D2AEE368AE}"/>
              </a:ext>
            </a:extLst>
          </p:cNvPr>
          <p:cNvCxnSpPr>
            <a:cxnSpLocks/>
          </p:cNvCxnSpPr>
          <p:nvPr/>
        </p:nvCxnSpPr>
        <p:spPr>
          <a:xfrm rot="5400000" flipH="1">
            <a:off x="6961026"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94B835DE-CBFB-4BD5-80C9-1B305D22AA88}"/>
              </a:ext>
            </a:extLst>
          </p:cNvPr>
          <p:cNvCxnSpPr>
            <a:cxnSpLocks/>
          </p:cNvCxnSpPr>
          <p:nvPr/>
        </p:nvCxnSpPr>
        <p:spPr>
          <a:xfrm rot="5400000" flipH="1">
            <a:off x="7176719"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DCB9D389-7AB0-4567-B9A8-3C4CA2010EBD}"/>
              </a:ext>
            </a:extLst>
          </p:cNvPr>
          <p:cNvCxnSpPr>
            <a:cxnSpLocks/>
          </p:cNvCxnSpPr>
          <p:nvPr/>
        </p:nvCxnSpPr>
        <p:spPr>
          <a:xfrm rot="5400000" flipH="1">
            <a:off x="7394837"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60FB0AC1-F7FD-46B4-9E74-9E6CA77DA8B0}"/>
              </a:ext>
            </a:extLst>
          </p:cNvPr>
          <p:cNvCxnSpPr>
            <a:cxnSpLocks/>
          </p:cNvCxnSpPr>
          <p:nvPr/>
        </p:nvCxnSpPr>
        <p:spPr>
          <a:xfrm rot="5400000" flipH="1">
            <a:off x="7603259"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9A890D56-BED5-4A09-B56C-A19EA4E99E4C}"/>
              </a:ext>
            </a:extLst>
          </p:cNvPr>
          <p:cNvCxnSpPr>
            <a:cxnSpLocks/>
          </p:cNvCxnSpPr>
          <p:nvPr/>
        </p:nvCxnSpPr>
        <p:spPr>
          <a:xfrm rot="5400000" flipH="1">
            <a:off x="7821376"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085679EB-064E-4776-A9CF-E5D6B6202F05}"/>
              </a:ext>
            </a:extLst>
          </p:cNvPr>
          <p:cNvCxnSpPr>
            <a:cxnSpLocks/>
          </p:cNvCxnSpPr>
          <p:nvPr/>
        </p:nvCxnSpPr>
        <p:spPr>
          <a:xfrm rot="5400000" flipH="1">
            <a:off x="8037069"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A3FC7564-9569-4559-A299-A5F7E9204536}"/>
              </a:ext>
            </a:extLst>
          </p:cNvPr>
          <p:cNvCxnSpPr>
            <a:cxnSpLocks/>
          </p:cNvCxnSpPr>
          <p:nvPr/>
        </p:nvCxnSpPr>
        <p:spPr>
          <a:xfrm rot="5400000" flipH="1">
            <a:off x="8250339"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A41D92C6-E551-4EA7-8CEC-5CFA12032518}"/>
              </a:ext>
            </a:extLst>
          </p:cNvPr>
          <p:cNvCxnSpPr>
            <a:cxnSpLocks/>
          </p:cNvCxnSpPr>
          <p:nvPr/>
        </p:nvCxnSpPr>
        <p:spPr>
          <a:xfrm rot="5400000" flipH="1">
            <a:off x="8468457"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EE840C73-6D15-45C3-AF98-8E24276AB468}"/>
              </a:ext>
            </a:extLst>
          </p:cNvPr>
          <p:cNvCxnSpPr>
            <a:cxnSpLocks/>
          </p:cNvCxnSpPr>
          <p:nvPr/>
        </p:nvCxnSpPr>
        <p:spPr>
          <a:xfrm rot="5400000" flipH="1">
            <a:off x="8676880"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7D0B8A75-8B9C-4DE1-9EBA-2BCDF7C308B1}"/>
              </a:ext>
            </a:extLst>
          </p:cNvPr>
          <p:cNvCxnSpPr>
            <a:cxnSpLocks/>
          </p:cNvCxnSpPr>
          <p:nvPr/>
        </p:nvCxnSpPr>
        <p:spPr>
          <a:xfrm rot="5400000" flipH="1">
            <a:off x="8890959"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77F1DA05-58A6-43D7-B2CD-9F47CD1E9739}"/>
              </a:ext>
            </a:extLst>
          </p:cNvPr>
          <p:cNvCxnSpPr>
            <a:cxnSpLocks/>
          </p:cNvCxnSpPr>
          <p:nvPr/>
        </p:nvCxnSpPr>
        <p:spPr>
          <a:xfrm rot="5400000" flipH="1">
            <a:off x="9106652"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Gerader Verbinder 46">
            <a:extLst>
              <a:ext uri="{FF2B5EF4-FFF2-40B4-BE49-F238E27FC236}">
                <a16:creationId xmlns:a16="http://schemas.microsoft.com/office/drawing/2014/main" id="{A2A2FEF8-D052-4385-9ACC-1C8ED6EDF2BA}"/>
              </a:ext>
            </a:extLst>
          </p:cNvPr>
          <p:cNvCxnSpPr>
            <a:cxnSpLocks/>
          </p:cNvCxnSpPr>
          <p:nvPr/>
        </p:nvCxnSpPr>
        <p:spPr>
          <a:xfrm rot="5400000" flipH="1">
            <a:off x="9324768"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D6619D4B-CD20-46FD-8DB1-8E549B5D460D}"/>
              </a:ext>
            </a:extLst>
          </p:cNvPr>
          <p:cNvCxnSpPr>
            <a:cxnSpLocks/>
          </p:cNvCxnSpPr>
          <p:nvPr/>
        </p:nvCxnSpPr>
        <p:spPr>
          <a:xfrm rot="5400000" flipH="1">
            <a:off x="9538039"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r Verbinder 48">
            <a:extLst>
              <a:ext uri="{FF2B5EF4-FFF2-40B4-BE49-F238E27FC236}">
                <a16:creationId xmlns:a16="http://schemas.microsoft.com/office/drawing/2014/main" id="{A155E14A-B757-44FD-8073-07024F3C1B1B}"/>
              </a:ext>
            </a:extLst>
          </p:cNvPr>
          <p:cNvCxnSpPr>
            <a:cxnSpLocks/>
          </p:cNvCxnSpPr>
          <p:nvPr/>
        </p:nvCxnSpPr>
        <p:spPr>
          <a:xfrm rot="5400000" flipH="1">
            <a:off x="9748885"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r Verbinder 49">
            <a:extLst>
              <a:ext uri="{FF2B5EF4-FFF2-40B4-BE49-F238E27FC236}">
                <a16:creationId xmlns:a16="http://schemas.microsoft.com/office/drawing/2014/main" id="{91454599-8994-4D89-AFA8-F243957ECD63}"/>
              </a:ext>
            </a:extLst>
          </p:cNvPr>
          <p:cNvCxnSpPr>
            <a:cxnSpLocks/>
          </p:cNvCxnSpPr>
          <p:nvPr/>
        </p:nvCxnSpPr>
        <p:spPr>
          <a:xfrm rot="5400000" flipH="1">
            <a:off x="9964579"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46835CEF-E3D0-4EF1-A6FA-1E9587C69914}"/>
              </a:ext>
            </a:extLst>
          </p:cNvPr>
          <p:cNvCxnSpPr>
            <a:cxnSpLocks/>
          </p:cNvCxnSpPr>
          <p:nvPr/>
        </p:nvCxnSpPr>
        <p:spPr>
          <a:xfrm rot="5400000" flipH="1">
            <a:off x="10177849"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Gerader Verbinder 51">
            <a:extLst>
              <a:ext uri="{FF2B5EF4-FFF2-40B4-BE49-F238E27FC236}">
                <a16:creationId xmlns:a16="http://schemas.microsoft.com/office/drawing/2014/main" id="{19A130D9-AF8F-4317-8997-D8104BE07F9D}"/>
              </a:ext>
            </a:extLst>
          </p:cNvPr>
          <p:cNvCxnSpPr>
            <a:cxnSpLocks/>
          </p:cNvCxnSpPr>
          <p:nvPr/>
        </p:nvCxnSpPr>
        <p:spPr>
          <a:xfrm rot="5400000" flipH="1">
            <a:off x="10393543"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r Verbinder 52">
            <a:extLst>
              <a:ext uri="{FF2B5EF4-FFF2-40B4-BE49-F238E27FC236}">
                <a16:creationId xmlns:a16="http://schemas.microsoft.com/office/drawing/2014/main" id="{F37893D5-AA14-4734-8450-EB3156F8E506}"/>
              </a:ext>
            </a:extLst>
          </p:cNvPr>
          <p:cNvCxnSpPr>
            <a:cxnSpLocks/>
          </p:cNvCxnSpPr>
          <p:nvPr/>
        </p:nvCxnSpPr>
        <p:spPr>
          <a:xfrm rot="5400000" flipH="1">
            <a:off x="10606813"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49770232-92D4-4402-BFE7-223587973899}"/>
              </a:ext>
            </a:extLst>
          </p:cNvPr>
          <p:cNvCxnSpPr>
            <a:cxnSpLocks/>
          </p:cNvCxnSpPr>
          <p:nvPr/>
        </p:nvCxnSpPr>
        <p:spPr>
          <a:xfrm rot="5400000" flipH="1">
            <a:off x="10820083"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Gerader Verbinder 55">
            <a:extLst>
              <a:ext uri="{FF2B5EF4-FFF2-40B4-BE49-F238E27FC236}">
                <a16:creationId xmlns:a16="http://schemas.microsoft.com/office/drawing/2014/main" id="{D2F9B46E-E243-4AB5-8F27-56D853BC624E}"/>
              </a:ext>
            </a:extLst>
          </p:cNvPr>
          <p:cNvCxnSpPr>
            <a:cxnSpLocks/>
          </p:cNvCxnSpPr>
          <p:nvPr/>
        </p:nvCxnSpPr>
        <p:spPr>
          <a:xfrm rot="5400000" flipH="1">
            <a:off x="11035776"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Gerader Verbinder 56">
            <a:extLst>
              <a:ext uri="{FF2B5EF4-FFF2-40B4-BE49-F238E27FC236}">
                <a16:creationId xmlns:a16="http://schemas.microsoft.com/office/drawing/2014/main" id="{A657F2A6-3E5D-45F1-90B1-F5FE5D9EDBCB}"/>
              </a:ext>
            </a:extLst>
          </p:cNvPr>
          <p:cNvCxnSpPr>
            <a:cxnSpLocks/>
          </p:cNvCxnSpPr>
          <p:nvPr/>
        </p:nvCxnSpPr>
        <p:spPr>
          <a:xfrm rot="5400000" flipH="1">
            <a:off x="11251469"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Gerader Verbinder 58">
            <a:extLst>
              <a:ext uri="{FF2B5EF4-FFF2-40B4-BE49-F238E27FC236}">
                <a16:creationId xmlns:a16="http://schemas.microsoft.com/office/drawing/2014/main" id="{2B5A9F40-3E26-4EFE-A395-4C854CE7C108}"/>
              </a:ext>
            </a:extLst>
          </p:cNvPr>
          <p:cNvCxnSpPr>
            <a:cxnSpLocks/>
          </p:cNvCxnSpPr>
          <p:nvPr/>
        </p:nvCxnSpPr>
        <p:spPr>
          <a:xfrm rot="5400000" flipH="1">
            <a:off x="11464739"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Gerader Verbinder 59">
            <a:extLst>
              <a:ext uri="{FF2B5EF4-FFF2-40B4-BE49-F238E27FC236}">
                <a16:creationId xmlns:a16="http://schemas.microsoft.com/office/drawing/2014/main" id="{EFDF5F4F-AC60-479F-A938-6040142DDBB1}"/>
              </a:ext>
            </a:extLst>
          </p:cNvPr>
          <p:cNvCxnSpPr>
            <a:cxnSpLocks/>
          </p:cNvCxnSpPr>
          <p:nvPr/>
        </p:nvCxnSpPr>
        <p:spPr>
          <a:xfrm rot="5400000" flipH="1">
            <a:off x="11678009" y="4236896"/>
            <a:ext cx="53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feld 60">
            <a:extLst>
              <a:ext uri="{FF2B5EF4-FFF2-40B4-BE49-F238E27FC236}">
                <a16:creationId xmlns:a16="http://schemas.microsoft.com/office/drawing/2014/main" id="{FE4FA598-E3E1-4BC2-A1BE-90B9D1946B3C}"/>
              </a:ext>
            </a:extLst>
          </p:cNvPr>
          <p:cNvSpPr txBox="1"/>
          <p:nvPr/>
        </p:nvSpPr>
        <p:spPr>
          <a:xfrm>
            <a:off x="6524297" y="4042875"/>
            <a:ext cx="259728" cy="327804"/>
          </a:xfrm>
          <a:prstGeom prst="rect">
            <a:avLst/>
          </a:prstGeom>
          <a:noFill/>
        </p:spPr>
        <p:txBody>
          <a:bodyPr wrap="none" rtlCol="0">
            <a:spAutoFit/>
          </a:bodyPr>
          <a:lstStyle/>
          <a:p>
            <a:pPr algn="r"/>
            <a:r>
              <a:rPr lang="de-DE" sz="1000"/>
              <a:t>0</a:t>
            </a:r>
          </a:p>
        </p:txBody>
      </p:sp>
      <p:sp>
        <p:nvSpPr>
          <p:cNvPr id="62" name="Textfeld 61">
            <a:extLst>
              <a:ext uri="{FF2B5EF4-FFF2-40B4-BE49-F238E27FC236}">
                <a16:creationId xmlns:a16="http://schemas.microsoft.com/office/drawing/2014/main" id="{06CAD01F-7ABF-45BF-AE1F-4C0BE8D85B0E}"/>
              </a:ext>
            </a:extLst>
          </p:cNvPr>
          <p:cNvSpPr txBox="1"/>
          <p:nvPr/>
        </p:nvSpPr>
        <p:spPr>
          <a:xfrm>
            <a:off x="6452513" y="3661386"/>
            <a:ext cx="331513" cy="327804"/>
          </a:xfrm>
          <a:prstGeom prst="rect">
            <a:avLst/>
          </a:prstGeom>
          <a:noFill/>
        </p:spPr>
        <p:txBody>
          <a:bodyPr wrap="none" rtlCol="0">
            <a:spAutoFit/>
          </a:bodyPr>
          <a:lstStyle/>
          <a:p>
            <a:pPr algn="r"/>
            <a:r>
              <a:rPr lang="de-DE" sz="1000"/>
              <a:t>20</a:t>
            </a:r>
          </a:p>
        </p:txBody>
      </p:sp>
      <p:sp>
        <p:nvSpPr>
          <p:cNvPr id="63" name="Textfeld 62">
            <a:extLst>
              <a:ext uri="{FF2B5EF4-FFF2-40B4-BE49-F238E27FC236}">
                <a16:creationId xmlns:a16="http://schemas.microsoft.com/office/drawing/2014/main" id="{0FA4B0D2-D4F9-4909-B754-0752E221CCBA}"/>
              </a:ext>
            </a:extLst>
          </p:cNvPr>
          <p:cNvSpPr txBox="1"/>
          <p:nvPr/>
        </p:nvSpPr>
        <p:spPr>
          <a:xfrm>
            <a:off x="6452513" y="3278843"/>
            <a:ext cx="331513" cy="327804"/>
          </a:xfrm>
          <a:prstGeom prst="rect">
            <a:avLst/>
          </a:prstGeom>
          <a:noFill/>
        </p:spPr>
        <p:txBody>
          <a:bodyPr wrap="none" rtlCol="0">
            <a:spAutoFit/>
          </a:bodyPr>
          <a:lstStyle/>
          <a:p>
            <a:pPr algn="r"/>
            <a:r>
              <a:rPr lang="de-DE" sz="1000"/>
              <a:t>40</a:t>
            </a:r>
          </a:p>
        </p:txBody>
      </p:sp>
      <p:sp>
        <p:nvSpPr>
          <p:cNvPr id="64" name="Textfeld 63">
            <a:extLst>
              <a:ext uri="{FF2B5EF4-FFF2-40B4-BE49-F238E27FC236}">
                <a16:creationId xmlns:a16="http://schemas.microsoft.com/office/drawing/2014/main" id="{073323FE-AEE2-4869-8E02-AE4257E13314}"/>
              </a:ext>
            </a:extLst>
          </p:cNvPr>
          <p:cNvSpPr txBox="1"/>
          <p:nvPr/>
        </p:nvSpPr>
        <p:spPr>
          <a:xfrm>
            <a:off x="6452513" y="2889021"/>
            <a:ext cx="331513" cy="327804"/>
          </a:xfrm>
          <a:prstGeom prst="rect">
            <a:avLst/>
          </a:prstGeom>
          <a:noFill/>
        </p:spPr>
        <p:txBody>
          <a:bodyPr wrap="none" rtlCol="0">
            <a:spAutoFit/>
          </a:bodyPr>
          <a:lstStyle/>
          <a:p>
            <a:pPr algn="r"/>
            <a:r>
              <a:rPr lang="de-DE" sz="1000"/>
              <a:t>60</a:t>
            </a:r>
          </a:p>
        </p:txBody>
      </p:sp>
      <p:sp>
        <p:nvSpPr>
          <p:cNvPr id="65" name="Textfeld 64">
            <a:extLst>
              <a:ext uri="{FF2B5EF4-FFF2-40B4-BE49-F238E27FC236}">
                <a16:creationId xmlns:a16="http://schemas.microsoft.com/office/drawing/2014/main" id="{643384F7-82F7-458D-B0B3-F57634595D7C}"/>
              </a:ext>
            </a:extLst>
          </p:cNvPr>
          <p:cNvSpPr txBox="1"/>
          <p:nvPr/>
        </p:nvSpPr>
        <p:spPr>
          <a:xfrm>
            <a:off x="6452513" y="2511098"/>
            <a:ext cx="331513" cy="327804"/>
          </a:xfrm>
          <a:prstGeom prst="rect">
            <a:avLst/>
          </a:prstGeom>
          <a:noFill/>
        </p:spPr>
        <p:txBody>
          <a:bodyPr wrap="none" rtlCol="0">
            <a:spAutoFit/>
          </a:bodyPr>
          <a:lstStyle/>
          <a:p>
            <a:pPr algn="r"/>
            <a:r>
              <a:rPr lang="de-DE" sz="1000"/>
              <a:t>80</a:t>
            </a:r>
          </a:p>
        </p:txBody>
      </p:sp>
      <p:sp>
        <p:nvSpPr>
          <p:cNvPr id="66" name="Textfeld 65">
            <a:extLst>
              <a:ext uri="{FF2B5EF4-FFF2-40B4-BE49-F238E27FC236}">
                <a16:creationId xmlns:a16="http://schemas.microsoft.com/office/drawing/2014/main" id="{C13803F6-E0D9-40DA-9A00-3AE8791D8D15}"/>
              </a:ext>
            </a:extLst>
          </p:cNvPr>
          <p:cNvSpPr txBox="1"/>
          <p:nvPr/>
        </p:nvSpPr>
        <p:spPr>
          <a:xfrm>
            <a:off x="6380728" y="2124992"/>
            <a:ext cx="403297" cy="327804"/>
          </a:xfrm>
          <a:prstGeom prst="rect">
            <a:avLst/>
          </a:prstGeom>
          <a:noFill/>
        </p:spPr>
        <p:txBody>
          <a:bodyPr wrap="none" rtlCol="0">
            <a:spAutoFit/>
          </a:bodyPr>
          <a:lstStyle/>
          <a:p>
            <a:pPr algn="r"/>
            <a:r>
              <a:rPr lang="de-DE" sz="1000"/>
              <a:t>100</a:t>
            </a:r>
          </a:p>
        </p:txBody>
      </p:sp>
      <p:sp>
        <p:nvSpPr>
          <p:cNvPr id="67" name="Textfeld 66">
            <a:extLst>
              <a:ext uri="{FF2B5EF4-FFF2-40B4-BE49-F238E27FC236}">
                <a16:creationId xmlns:a16="http://schemas.microsoft.com/office/drawing/2014/main" id="{8F3681D7-83F3-4455-ADE0-AEE318C9FAE4}"/>
              </a:ext>
            </a:extLst>
          </p:cNvPr>
          <p:cNvSpPr txBox="1"/>
          <p:nvPr/>
        </p:nvSpPr>
        <p:spPr>
          <a:xfrm>
            <a:off x="6380728" y="1744445"/>
            <a:ext cx="403297" cy="327804"/>
          </a:xfrm>
          <a:prstGeom prst="rect">
            <a:avLst/>
          </a:prstGeom>
          <a:noFill/>
        </p:spPr>
        <p:txBody>
          <a:bodyPr wrap="none" rtlCol="0">
            <a:spAutoFit/>
          </a:bodyPr>
          <a:lstStyle/>
          <a:p>
            <a:pPr algn="r"/>
            <a:r>
              <a:rPr lang="de-DE" sz="1000"/>
              <a:t>120</a:t>
            </a:r>
          </a:p>
        </p:txBody>
      </p:sp>
      <p:sp>
        <p:nvSpPr>
          <p:cNvPr id="69" name="Textfeld 68">
            <a:extLst>
              <a:ext uri="{FF2B5EF4-FFF2-40B4-BE49-F238E27FC236}">
                <a16:creationId xmlns:a16="http://schemas.microsoft.com/office/drawing/2014/main" id="{72E7CA60-7536-429F-8764-F0841E03C8DD}"/>
              </a:ext>
            </a:extLst>
          </p:cNvPr>
          <p:cNvSpPr txBox="1"/>
          <p:nvPr/>
        </p:nvSpPr>
        <p:spPr>
          <a:xfrm rot="18926260">
            <a:off x="6104867" y="4581938"/>
            <a:ext cx="998991" cy="215444"/>
          </a:xfrm>
          <a:prstGeom prst="rect">
            <a:avLst/>
          </a:prstGeom>
          <a:noFill/>
        </p:spPr>
        <p:txBody>
          <a:bodyPr wrap="none" rtlCol="0">
            <a:spAutoFit/>
          </a:bodyPr>
          <a:lstStyle/>
          <a:p>
            <a:pPr algn="r"/>
            <a:r>
              <a:rPr lang="de-DE" sz="800" err="1"/>
              <a:t>Cutaneous</a:t>
            </a:r>
            <a:r>
              <a:rPr lang="de-DE" sz="800"/>
              <a:t> RCEP</a:t>
            </a:r>
          </a:p>
        </p:txBody>
      </p:sp>
      <p:sp>
        <p:nvSpPr>
          <p:cNvPr id="70" name="Textfeld 69">
            <a:extLst>
              <a:ext uri="{FF2B5EF4-FFF2-40B4-BE49-F238E27FC236}">
                <a16:creationId xmlns:a16="http://schemas.microsoft.com/office/drawing/2014/main" id="{BC013622-F5E9-4ACE-A584-A0147545D51A}"/>
              </a:ext>
            </a:extLst>
          </p:cNvPr>
          <p:cNvSpPr txBox="1"/>
          <p:nvPr/>
        </p:nvSpPr>
        <p:spPr>
          <a:xfrm rot="18926260">
            <a:off x="6809678" y="4380036"/>
            <a:ext cx="423513" cy="215444"/>
          </a:xfrm>
          <a:prstGeom prst="rect">
            <a:avLst/>
          </a:prstGeom>
          <a:noFill/>
        </p:spPr>
        <p:txBody>
          <a:bodyPr wrap="none" rtlCol="0">
            <a:spAutoFit/>
          </a:bodyPr>
          <a:lstStyle/>
          <a:p>
            <a:pPr algn="r"/>
            <a:r>
              <a:rPr lang="de-DE" sz="800"/>
              <a:t>URTI</a:t>
            </a:r>
          </a:p>
        </p:txBody>
      </p:sp>
      <p:sp>
        <p:nvSpPr>
          <p:cNvPr id="71" name="Textfeld 70">
            <a:extLst>
              <a:ext uri="{FF2B5EF4-FFF2-40B4-BE49-F238E27FC236}">
                <a16:creationId xmlns:a16="http://schemas.microsoft.com/office/drawing/2014/main" id="{D0827647-FD09-400E-AE3E-60A6F3D3F8E0}"/>
              </a:ext>
            </a:extLst>
          </p:cNvPr>
          <p:cNvSpPr txBox="1"/>
          <p:nvPr/>
        </p:nvSpPr>
        <p:spPr>
          <a:xfrm rot="18926260">
            <a:off x="6917422" y="4416593"/>
            <a:ext cx="527709" cy="215444"/>
          </a:xfrm>
          <a:prstGeom prst="rect">
            <a:avLst/>
          </a:prstGeom>
          <a:noFill/>
        </p:spPr>
        <p:txBody>
          <a:bodyPr wrap="none" rtlCol="0">
            <a:spAutoFit/>
          </a:bodyPr>
          <a:lstStyle/>
          <a:p>
            <a:pPr algn="r"/>
            <a:r>
              <a:rPr lang="de-DE" sz="800" err="1"/>
              <a:t>Pyrexia</a:t>
            </a:r>
            <a:endParaRPr lang="de-DE" sz="800"/>
          </a:p>
        </p:txBody>
      </p:sp>
      <p:sp>
        <p:nvSpPr>
          <p:cNvPr id="72" name="Textfeld 71">
            <a:extLst>
              <a:ext uri="{FF2B5EF4-FFF2-40B4-BE49-F238E27FC236}">
                <a16:creationId xmlns:a16="http://schemas.microsoft.com/office/drawing/2014/main" id="{931F710C-9441-485D-87FD-10DCC976CF4E}"/>
              </a:ext>
            </a:extLst>
          </p:cNvPr>
          <p:cNvSpPr txBox="1"/>
          <p:nvPr/>
        </p:nvSpPr>
        <p:spPr>
          <a:xfrm rot="18926260">
            <a:off x="6801701" y="4556631"/>
            <a:ext cx="926857" cy="215444"/>
          </a:xfrm>
          <a:prstGeom prst="rect">
            <a:avLst/>
          </a:prstGeom>
          <a:noFill/>
        </p:spPr>
        <p:txBody>
          <a:bodyPr wrap="none" rtlCol="0">
            <a:spAutoFit/>
          </a:bodyPr>
          <a:lstStyle/>
          <a:p>
            <a:pPr algn="r"/>
            <a:r>
              <a:rPr lang="de-DE" sz="800" err="1"/>
              <a:t>Hyperthyroidism</a:t>
            </a:r>
            <a:endParaRPr lang="de-DE" sz="800"/>
          </a:p>
        </p:txBody>
      </p:sp>
      <p:sp>
        <p:nvSpPr>
          <p:cNvPr id="73" name="Textfeld 72">
            <a:extLst>
              <a:ext uri="{FF2B5EF4-FFF2-40B4-BE49-F238E27FC236}">
                <a16:creationId xmlns:a16="http://schemas.microsoft.com/office/drawing/2014/main" id="{44CDAEFA-5897-4A6B-80DA-0B59FF823FAA}"/>
              </a:ext>
            </a:extLst>
          </p:cNvPr>
          <p:cNvSpPr txBox="1"/>
          <p:nvPr/>
        </p:nvSpPr>
        <p:spPr>
          <a:xfrm rot="18926260">
            <a:off x="7008305" y="4559442"/>
            <a:ext cx="934871" cy="215444"/>
          </a:xfrm>
          <a:prstGeom prst="rect">
            <a:avLst/>
          </a:prstGeom>
          <a:noFill/>
        </p:spPr>
        <p:txBody>
          <a:bodyPr wrap="none" rtlCol="0">
            <a:spAutoFit/>
          </a:bodyPr>
          <a:lstStyle/>
          <a:p>
            <a:pPr algn="r"/>
            <a:r>
              <a:rPr lang="de-DE" sz="800"/>
              <a:t>WBC </a:t>
            </a:r>
            <a:r>
              <a:rPr lang="de-DE" sz="800" err="1"/>
              <a:t>decreased</a:t>
            </a:r>
            <a:endParaRPr lang="de-DE" sz="800"/>
          </a:p>
        </p:txBody>
      </p:sp>
      <p:sp>
        <p:nvSpPr>
          <p:cNvPr id="74" name="Textfeld 73">
            <a:extLst>
              <a:ext uri="{FF2B5EF4-FFF2-40B4-BE49-F238E27FC236}">
                <a16:creationId xmlns:a16="http://schemas.microsoft.com/office/drawing/2014/main" id="{49DF9ED2-B0B8-4D61-86E1-EEC9719F9834}"/>
              </a:ext>
            </a:extLst>
          </p:cNvPr>
          <p:cNvSpPr txBox="1"/>
          <p:nvPr/>
        </p:nvSpPr>
        <p:spPr>
          <a:xfrm rot="18926260">
            <a:off x="7297479" y="4529636"/>
            <a:ext cx="849913" cy="215444"/>
          </a:xfrm>
          <a:prstGeom prst="rect">
            <a:avLst/>
          </a:prstGeom>
          <a:noFill/>
        </p:spPr>
        <p:txBody>
          <a:bodyPr wrap="none" rtlCol="0">
            <a:spAutoFit/>
          </a:bodyPr>
          <a:lstStyle/>
          <a:p>
            <a:pPr algn="r"/>
            <a:r>
              <a:rPr lang="de-DE" sz="800"/>
              <a:t>ALT </a:t>
            </a:r>
            <a:r>
              <a:rPr lang="de-DE" sz="800" err="1"/>
              <a:t>increased</a:t>
            </a:r>
            <a:endParaRPr lang="de-DE" sz="800"/>
          </a:p>
        </p:txBody>
      </p:sp>
      <p:sp>
        <p:nvSpPr>
          <p:cNvPr id="75" name="Textfeld 74">
            <a:extLst>
              <a:ext uri="{FF2B5EF4-FFF2-40B4-BE49-F238E27FC236}">
                <a16:creationId xmlns:a16="http://schemas.microsoft.com/office/drawing/2014/main" id="{8473B2AE-7009-4865-80C7-EE2DD8EC6A39}"/>
              </a:ext>
            </a:extLst>
          </p:cNvPr>
          <p:cNvSpPr txBox="1"/>
          <p:nvPr/>
        </p:nvSpPr>
        <p:spPr>
          <a:xfrm rot="18926260">
            <a:off x="7399351" y="4575752"/>
            <a:ext cx="981359" cy="215444"/>
          </a:xfrm>
          <a:prstGeom prst="rect">
            <a:avLst/>
          </a:prstGeom>
          <a:noFill/>
        </p:spPr>
        <p:txBody>
          <a:bodyPr wrap="none" rtlCol="0">
            <a:spAutoFit/>
          </a:bodyPr>
          <a:lstStyle/>
          <a:p>
            <a:pPr algn="r"/>
            <a:r>
              <a:rPr lang="de-DE" sz="800" err="1"/>
              <a:t>Weight</a:t>
            </a:r>
            <a:r>
              <a:rPr lang="de-DE" sz="800"/>
              <a:t> </a:t>
            </a:r>
            <a:r>
              <a:rPr lang="de-DE" sz="800" err="1"/>
              <a:t>increased</a:t>
            </a:r>
            <a:endParaRPr lang="de-DE" sz="800"/>
          </a:p>
        </p:txBody>
      </p:sp>
      <p:sp>
        <p:nvSpPr>
          <p:cNvPr id="76" name="Textfeld 75">
            <a:extLst>
              <a:ext uri="{FF2B5EF4-FFF2-40B4-BE49-F238E27FC236}">
                <a16:creationId xmlns:a16="http://schemas.microsoft.com/office/drawing/2014/main" id="{B4B640A0-8231-4DFA-96D5-6A1B99A14E83}"/>
              </a:ext>
            </a:extLst>
          </p:cNvPr>
          <p:cNvSpPr txBox="1"/>
          <p:nvPr/>
        </p:nvSpPr>
        <p:spPr>
          <a:xfrm rot="18926260">
            <a:off x="7211900" y="4739411"/>
            <a:ext cx="1447832" cy="215444"/>
          </a:xfrm>
          <a:prstGeom prst="rect">
            <a:avLst/>
          </a:prstGeom>
          <a:noFill/>
        </p:spPr>
        <p:txBody>
          <a:bodyPr wrap="none" rtlCol="0">
            <a:spAutoFit/>
          </a:bodyPr>
          <a:lstStyle/>
          <a:p>
            <a:pPr algn="r"/>
            <a:r>
              <a:rPr lang="de-DE" sz="800"/>
              <a:t>Neutrophil </a:t>
            </a:r>
            <a:r>
              <a:rPr lang="de-DE" sz="800" err="1"/>
              <a:t>count</a:t>
            </a:r>
            <a:r>
              <a:rPr lang="de-DE" sz="800"/>
              <a:t> </a:t>
            </a:r>
            <a:r>
              <a:rPr lang="de-DE" sz="800" err="1"/>
              <a:t>decreased</a:t>
            </a:r>
            <a:endParaRPr lang="de-DE" sz="800"/>
          </a:p>
        </p:txBody>
      </p:sp>
      <p:sp>
        <p:nvSpPr>
          <p:cNvPr id="77" name="Textfeld 76">
            <a:extLst>
              <a:ext uri="{FF2B5EF4-FFF2-40B4-BE49-F238E27FC236}">
                <a16:creationId xmlns:a16="http://schemas.microsoft.com/office/drawing/2014/main" id="{55F498F7-C171-4BF7-89ED-983A3358BD34}"/>
              </a:ext>
            </a:extLst>
          </p:cNvPr>
          <p:cNvSpPr txBox="1"/>
          <p:nvPr/>
        </p:nvSpPr>
        <p:spPr>
          <a:xfrm rot="18926260">
            <a:off x="7936083" y="4533572"/>
            <a:ext cx="861133" cy="215444"/>
          </a:xfrm>
          <a:prstGeom prst="rect">
            <a:avLst/>
          </a:prstGeom>
          <a:noFill/>
        </p:spPr>
        <p:txBody>
          <a:bodyPr wrap="none" rtlCol="0">
            <a:spAutoFit/>
          </a:bodyPr>
          <a:lstStyle/>
          <a:p>
            <a:pPr algn="r"/>
            <a:r>
              <a:rPr lang="de-DE" sz="800"/>
              <a:t>AST </a:t>
            </a:r>
            <a:r>
              <a:rPr lang="de-DE" sz="800" err="1"/>
              <a:t>increased</a:t>
            </a:r>
            <a:endParaRPr lang="de-DE" sz="800"/>
          </a:p>
        </p:txBody>
      </p:sp>
      <p:sp>
        <p:nvSpPr>
          <p:cNvPr id="78" name="Textfeld 77">
            <a:extLst>
              <a:ext uri="{FF2B5EF4-FFF2-40B4-BE49-F238E27FC236}">
                <a16:creationId xmlns:a16="http://schemas.microsoft.com/office/drawing/2014/main" id="{2AF318E7-5322-44A9-B430-91135E9C689A}"/>
              </a:ext>
            </a:extLst>
          </p:cNvPr>
          <p:cNvSpPr txBox="1"/>
          <p:nvPr/>
        </p:nvSpPr>
        <p:spPr>
          <a:xfrm rot="18926260">
            <a:off x="8419358" y="4418842"/>
            <a:ext cx="534121" cy="215444"/>
          </a:xfrm>
          <a:prstGeom prst="rect">
            <a:avLst/>
          </a:prstGeom>
          <a:noFill/>
        </p:spPr>
        <p:txBody>
          <a:bodyPr wrap="none" rtlCol="0">
            <a:spAutoFit/>
          </a:bodyPr>
          <a:lstStyle/>
          <a:p>
            <a:pPr algn="r"/>
            <a:r>
              <a:rPr lang="de-DE" sz="800" err="1"/>
              <a:t>Anemia</a:t>
            </a:r>
            <a:endParaRPr lang="de-DE" sz="800"/>
          </a:p>
        </p:txBody>
      </p:sp>
      <p:sp>
        <p:nvSpPr>
          <p:cNvPr id="79" name="Textfeld 78">
            <a:extLst>
              <a:ext uri="{FF2B5EF4-FFF2-40B4-BE49-F238E27FC236}">
                <a16:creationId xmlns:a16="http://schemas.microsoft.com/office/drawing/2014/main" id="{603035BA-3EA1-4040-8C48-ED88ACFE68A1}"/>
              </a:ext>
            </a:extLst>
          </p:cNvPr>
          <p:cNvSpPr txBox="1"/>
          <p:nvPr/>
        </p:nvSpPr>
        <p:spPr>
          <a:xfrm rot="18926260">
            <a:off x="8099684" y="4638179"/>
            <a:ext cx="1159292" cy="215444"/>
          </a:xfrm>
          <a:prstGeom prst="rect">
            <a:avLst/>
          </a:prstGeom>
          <a:noFill/>
        </p:spPr>
        <p:txBody>
          <a:bodyPr wrap="none" rtlCol="0">
            <a:spAutoFit/>
          </a:bodyPr>
          <a:lstStyle/>
          <a:p>
            <a:pPr algn="r"/>
            <a:r>
              <a:rPr lang="de-DE" sz="800"/>
              <a:t>Blood TSH </a:t>
            </a:r>
            <a:r>
              <a:rPr lang="de-DE" sz="800" err="1"/>
              <a:t>increased</a:t>
            </a:r>
            <a:endParaRPr lang="de-DE" sz="800"/>
          </a:p>
        </p:txBody>
      </p:sp>
      <p:sp>
        <p:nvSpPr>
          <p:cNvPr id="80" name="Textfeld 79">
            <a:extLst>
              <a:ext uri="{FF2B5EF4-FFF2-40B4-BE49-F238E27FC236}">
                <a16:creationId xmlns:a16="http://schemas.microsoft.com/office/drawing/2014/main" id="{56B01ACC-04A7-4FE8-8044-977DE5E50D4C}"/>
              </a:ext>
            </a:extLst>
          </p:cNvPr>
          <p:cNvSpPr txBox="1"/>
          <p:nvPr/>
        </p:nvSpPr>
        <p:spPr>
          <a:xfrm rot="18926260">
            <a:off x="8888980" y="4403095"/>
            <a:ext cx="489236" cy="215444"/>
          </a:xfrm>
          <a:prstGeom prst="rect">
            <a:avLst/>
          </a:prstGeom>
          <a:noFill/>
        </p:spPr>
        <p:txBody>
          <a:bodyPr wrap="none" rtlCol="0">
            <a:spAutoFit/>
          </a:bodyPr>
          <a:lstStyle/>
          <a:p>
            <a:pPr algn="r"/>
            <a:r>
              <a:rPr lang="de-DE" sz="800" err="1"/>
              <a:t>Cough</a:t>
            </a:r>
            <a:endParaRPr lang="de-DE" sz="800"/>
          </a:p>
        </p:txBody>
      </p:sp>
      <p:sp>
        <p:nvSpPr>
          <p:cNvPr id="81" name="Textfeld 80">
            <a:extLst>
              <a:ext uri="{FF2B5EF4-FFF2-40B4-BE49-F238E27FC236}">
                <a16:creationId xmlns:a16="http://schemas.microsoft.com/office/drawing/2014/main" id="{9156A05D-E9C9-4A7F-BA19-A6F5481A7633}"/>
              </a:ext>
            </a:extLst>
          </p:cNvPr>
          <p:cNvSpPr txBox="1"/>
          <p:nvPr/>
        </p:nvSpPr>
        <p:spPr>
          <a:xfrm rot="18926260">
            <a:off x="8404449" y="4690482"/>
            <a:ext cx="1308371" cy="215444"/>
          </a:xfrm>
          <a:prstGeom prst="rect">
            <a:avLst/>
          </a:prstGeom>
          <a:noFill/>
        </p:spPr>
        <p:txBody>
          <a:bodyPr wrap="none" rtlCol="0">
            <a:spAutoFit/>
          </a:bodyPr>
          <a:lstStyle/>
          <a:p>
            <a:pPr algn="r"/>
            <a:r>
              <a:rPr lang="de-DE" sz="800"/>
              <a:t>Blood </a:t>
            </a:r>
            <a:r>
              <a:rPr lang="de-DE" sz="800" err="1"/>
              <a:t>bilirubin</a:t>
            </a:r>
            <a:r>
              <a:rPr lang="de-DE" sz="800"/>
              <a:t> </a:t>
            </a:r>
            <a:r>
              <a:rPr lang="de-DE" sz="800" err="1"/>
              <a:t>increased</a:t>
            </a:r>
            <a:endParaRPr lang="de-DE" sz="800"/>
          </a:p>
        </p:txBody>
      </p:sp>
      <p:sp>
        <p:nvSpPr>
          <p:cNvPr id="82" name="Textfeld 81">
            <a:extLst>
              <a:ext uri="{FF2B5EF4-FFF2-40B4-BE49-F238E27FC236}">
                <a16:creationId xmlns:a16="http://schemas.microsoft.com/office/drawing/2014/main" id="{D7E44300-1979-435F-9F4B-6F8107DF492D}"/>
              </a:ext>
            </a:extLst>
          </p:cNvPr>
          <p:cNvSpPr txBox="1"/>
          <p:nvPr/>
        </p:nvSpPr>
        <p:spPr>
          <a:xfrm rot="18926260">
            <a:off x="8605274" y="4695544"/>
            <a:ext cx="1322798" cy="215444"/>
          </a:xfrm>
          <a:prstGeom prst="rect">
            <a:avLst/>
          </a:prstGeom>
          <a:noFill/>
        </p:spPr>
        <p:txBody>
          <a:bodyPr wrap="none" rtlCol="0">
            <a:spAutoFit/>
          </a:bodyPr>
          <a:lstStyle/>
          <a:p>
            <a:pPr algn="r"/>
            <a:r>
              <a:rPr lang="de-DE" sz="800" err="1"/>
              <a:t>Platelet</a:t>
            </a:r>
            <a:r>
              <a:rPr lang="de-DE" sz="800"/>
              <a:t> </a:t>
            </a:r>
            <a:r>
              <a:rPr lang="de-DE" sz="800" err="1"/>
              <a:t>count</a:t>
            </a:r>
            <a:r>
              <a:rPr lang="de-DE" sz="800"/>
              <a:t> </a:t>
            </a:r>
            <a:r>
              <a:rPr lang="de-DE" sz="800" err="1"/>
              <a:t>decreased</a:t>
            </a:r>
            <a:endParaRPr lang="de-DE" sz="800"/>
          </a:p>
        </p:txBody>
      </p:sp>
      <p:sp>
        <p:nvSpPr>
          <p:cNvPr id="83" name="Textfeld 82">
            <a:extLst>
              <a:ext uri="{FF2B5EF4-FFF2-40B4-BE49-F238E27FC236}">
                <a16:creationId xmlns:a16="http://schemas.microsoft.com/office/drawing/2014/main" id="{660FF750-6827-4EA4-827E-4E05B4C7BB6F}"/>
              </a:ext>
            </a:extLst>
          </p:cNvPr>
          <p:cNvSpPr txBox="1"/>
          <p:nvPr/>
        </p:nvSpPr>
        <p:spPr>
          <a:xfrm rot="18926260">
            <a:off x="9160397" y="4555506"/>
            <a:ext cx="923650" cy="215444"/>
          </a:xfrm>
          <a:prstGeom prst="rect">
            <a:avLst/>
          </a:prstGeom>
          <a:noFill/>
        </p:spPr>
        <p:txBody>
          <a:bodyPr wrap="none" rtlCol="0">
            <a:spAutoFit/>
          </a:bodyPr>
          <a:lstStyle/>
          <a:p>
            <a:pPr algn="r"/>
            <a:r>
              <a:rPr lang="de-DE" sz="800" err="1"/>
              <a:t>Nasopharyngitis</a:t>
            </a:r>
            <a:endParaRPr lang="de-DE" sz="800"/>
          </a:p>
        </p:txBody>
      </p:sp>
      <p:sp>
        <p:nvSpPr>
          <p:cNvPr id="84" name="Textfeld 83">
            <a:extLst>
              <a:ext uri="{FF2B5EF4-FFF2-40B4-BE49-F238E27FC236}">
                <a16:creationId xmlns:a16="http://schemas.microsoft.com/office/drawing/2014/main" id="{69D11A5A-3688-4516-B226-D1E32DC54DE7}"/>
              </a:ext>
            </a:extLst>
          </p:cNvPr>
          <p:cNvSpPr txBox="1"/>
          <p:nvPr/>
        </p:nvSpPr>
        <p:spPr>
          <a:xfrm rot="18926260">
            <a:off x="9062918" y="4683171"/>
            <a:ext cx="1287532" cy="215444"/>
          </a:xfrm>
          <a:prstGeom prst="rect">
            <a:avLst/>
          </a:prstGeom>
          <a:noFill/>
        </p:spPr>
        <p:txBody>
          <a:bodyPr wrap="none" rtlCol="0">
            <a:spAutoFit/>
          </a:bodyPr>
          <a:lstStyle/>
          <a:p>
            <a:pPr algn="r"/>
            <a:r>
              <a:rPr lang="de-DE" sz="800"/>
              <a:t>Infusion </a:t>
            </a:r>
            <a:r>
              <a:rPr lang="de-DE" sz="800" err="1"/>
              <a:t>related</a:t>
            </a:r>
            <a:r>
              <a:rPr lang="de-DE" sz="800"/>
              <a:t> </a:t>
            </a:r>
            <a:r>
              <a:rPr lang="de-DE" sz="800" err="1"/>
              <a:t>reaction</a:t>
            </a:r>
            <a:endParaRPr lang="de-DE" sz="800"/>
          </a:p>
        </p:txBody>
      </p:sp>
      <p:sp>
        <p:nvSpPr>
          <p:cNvPr id="85" name="Textfeld 84">
            <a:extLst>
              <a:ext uri="{FF2B5EF4-FFF2-40B4-BE49-F238E27FC236}">
                <a16:creationId xmlns:a16="http://schemas.microsoft.com/office/drawing/2014/main" id="{13ACDCCA-A66D-4BB3-8C3B-63E8801BF17D}"/>
              </a:ext>
            </a:extLst>
          </p:cNvPr>
          <p:cNvSpPr txBox="1"/>
          <p:nvPr/>
        </p:nvSpPr>
        <p:spPr>
          <a:xfrm rot="18926260">
            <a:off x="9356505" y="4653926"/>
            <a:ext cx="1204176" cy="215444"/>
          </a:xfrm>
          <a:prstGeom prst="rect">
            <a:avLst/>
          </a:prstGeom>
          <a:noFill/>
        </p:spPr>
        <p:txBody>
          <a:bodyPr wrap="none" rtlCol="0">
            <a:spAutoFit/>
          </a:bodyPr>
          <a:lstStyle/>
          <a:p>
            <a:pPr algn="r"/>
            <a:r>
              <a:rPr lang="de-DE" sz="800"/>
              <a:t>RCEP on oral </a:t>
            </a:r>
            <a:r>
              <a:rPr lang="de-DE" sz="800" err="1"/>
              <a:t>mucosa</a:t>
            </a:r>
            <a:endParaRPr lang="de-DE" sz="800"/>
          </a:p>
        </p:txBody>
      </p:sp>
      <p:sp>
        <p:nvSpPr>
          <p:cNvPr id="86" name="Textfeld 85">
            <a:extLst>
              <a:ext uri="{FF2B5EF4-FFF2-40B4-BE49-F238E27FC236}">
                <a16:creationId xmlns:a16="http://schemas.microsoft.com/office/drawing/2014/main" id="{CB8A1118-7AC5-4C47-8312-A65FF735E0FE}"/>
              </a:ext>
            </a:extLst>
          </p:cNvPr>
          <p:cNvSpPr txBox="1"/>
          <p:nvPr/>
        </p:nvSpPr>
        <p:spPr>
          <a:xfrm rot="18926260">
            <a:off x="9842469" y="4541446"/>
            <a:ext cx="883575" cy="215444"/>
          </a:xfrm>
          <a:prstGeom prst="rect">
            <a:avLst/>
          </a:prstGeom>
          <a:noFill/>
        </p:spPr>
        <p:txBody>
          <a:bodyPr wrap="none" rtlCol="0">
            <a:spAutoFit/>
          </a:bodyPr>
          <a:lstStyle/>
          <a:p>
            <a:pPr algn="r"/>
            <a:r>
              <a:rPr lang="de-DE" sz="800"/>
              <a:t>GGT </a:t>
            </a:r>
            <a:r>
              <a:rPr lang="de-DE" sz="800" err="1"/>
              <a:t>increased</a:t>
            </a:r>
            <a:endParaRPr lang="de-DE" sz="800"/>
          </a:p>
        </p:txBody>
      </p:sp>
      <p:sp>
        <p:nvSpPr>
          <p:cNvPr id="87" name="Textfeld 86">
            <a:extLst>
              <a:ext uri="{FF2B5EF4-FFF2-40B4-BE49-F238E27FC236}">
                <a16:creationId xmlns:a16="http://schemas.microsoft.com/office/drawing/2014/main" id="{4464BA4A-6511-402B-B117-1E02A08A32DB}"/>
              </a:ext>
            </a:extLst>
          </p:cNvPr>
          <p:cNvSpPr txBox="1"/>
          <p:nvPr/>
        </p:nvSpPr>
        <p:spPr>
          <a:xfrm rot="18926260">
            <a:off x="10139587" y="4504890"/>
            <a:ext cx="779380" cy="215444"/>
          </a:xfrm>
          <a:prstGeom prst="rect">
            <a:avLst/>
          </a:prstGeom>
          <a:noFill/>
        </p:spPr>
        <p:txBody>
          <a:bodyPr wrap="none" rtlCol="0">
            <a:spAutoFit/>
          </a:bodyPr>
          <a:lstStyle/>
          <a:p>
            <a:pPr algn="r"/>
            <a:r>
              <a:rPr lang="de-DE" sz="800" err="1"/>
              <a:t>Hypokalemia</a:t>
            </a:r>
            <a:endParaRPr lang="de-DE" sz="800"/>
          </a:p>
        </p:txBody>
      </p:sp>
      <p:sp>
        <p:nvSpPr>
          <p:cNvPr id="88" name="Textfeld 87">
            <a:extLst>
              <a:ext uri="{FF2B5EF4-FFF2-40B4-BE49-F238E27FC236}">
                <a16:creationId xmlns:a16="http://schemas.microsoft.com/office/drawing/2014/main" id="{7A36A1C8-FC56-4106-AD31-94935E24125D}"/>
              </a:ext>
            </a:extLst>
          </p:cNvPr>
          <p:cNvSpPr txBox="1"/>
          <p:nvPr/>
        </p:nvSpPr>
        <p:spPr>
          <a:xfrm rot="18926260">
            <a:off x="10035086" y="4637616"/>
            <a:ext cx="1157688" cy="215444"/>
          </a:xfrm>
          <a:prstGeom prst="rect">
            <a:avLst/>
          </a:prstGeom>
          <a:noFill/>
        </p:spPr>
        <p:txBody>
          <a:bodyPr wrap="none" rtlCol="0">
            <a:spAutoFit/>
          </a:bodyPr>
          <a:lstStyle/>
          <a:p>
            <a:pPr algn="r"/>
            <a:r>
              <a:rPr lang="de-DE" sz="800" err="1"/>
              <a:t>Urinary</a:t>
            </a:r>
            <a:r>
              <a:rPr lang="de-DE" sz="800"/>
              <a:t> </a:t>
            </a:r>
            <a:r>
              <a:rPr lang="de-DE" sz="800" err="1"/>
              <a:t>tract</a:t>
            </a:r>
            <a:r>
              <a:rPr lang="de-DE" sz="800"/>
              <a:t> </a:t>
            </a:r>
            <a:r>
              <a:rPr lang="de-DE" sz="800" err="1"/>
              <a:t>infection</a:t>
            </a:r>
            <a:endParaRPr lang="de-DE" sz="800"/>
          </a:p>
        </p:txBody>
      </p:sp>
      <p:sp>
        <p:nvSpPr>
          <p:cNvPr id="89" name="Textfeld 88">
            <a:extLst>
              <a:ext uri="{FF2B5EF4-FFF2-40B4-BE49-F238E27FC236}">
                <a16:creationId xmlns:a16="http://schemas.microsoft.com/office/drawing/2014/main" id="{28668656-49B1-414B-A44F-8B69EEEDAFC4}"/>
              </a:ext>
            </a:extLst>
          </p:cNvPr>
          <p:cNvSpPr txBox="1"/>
          <p:nvPr/>
        </p:nvSpPr>
        <p:spPr>
          <a:xfrm rot="18926260">
            <a:off x="10780961" y="4420529"/>
            <a:ext cx="538929" cy="215444"/>
          </a:xfrm>
          <a:prstGeom prst="rect">
            <a:avLst/>
          </a:prstGeom>
          <a:noFill/>
        </p:spPr>
        <p:txBody>
          <a:bodyPr wrap="none" rtlCol="0">
            <a:spAutoFit/>
          </a:bodyPr>
          <a:lstStyle/>
          <a:p>
            <a:pPr algn="r"/>
            <a:r>
              <a:rPr lang="de-DE" sz="800"/>
              <a:t>Pruritus</a:t>
            </a:r>
          </a:p>
        </p:txBody>
      </p:sp>
      <p:sp>
        <p:nvSpPr>
          <p:cNvPr id="90" name="Textfeld 89">
            <a:extLst>
              <a:ext uri="{FF2B5EF4-FFF2-40B4-BE49-F238E27FC236}">
                <a16:creationId xmlns:a16="http://schemas.microsoft.com/office/drawing/2014/main" id="{46B32CD6-E05C-4DD4-B855-9101CE46996C}"/>
              </a:ext>
            </a:extLst>
          </p:cNvPr>
          <p:cNvSpPr txBox="1"/>
          <p:nvPr/>
        </p:nvSpPr>
        <p:spPr>
          <a:xfrm rot="18926260">
            <a:off x="10867908" y="4471145"/>
            <a:ext cx="683199" cy="215444"/>
          </a:xfrm>
          <a:prstGeom prst="rect">
            <a:avLst/>
          </a:prstGeom>
          <a:noFill/>
        </p:spPr>
        <p:txBody>
          <a:bodyPr wrap="none" rtlCol="0">
            <a:spAutoFit/>
          </a:bodyPr>
          <a:lstStyle/>
          <a:p>
            <a:pPr algn="r"/>
            <a:r>
              <a:rPr lang="de-DE" sz="800" err="1"/>
              <a:t>Proteinuria</a:t>
            </a:r>
            <a:endParaRPr lang="de-DE" sz="800"/>
          </a:p>
        </p:txBody>
      </p:sp>
      <p:sp>
        <p:nvSpPr>
          <p:cNvPr id="91" name="Textfeld 90">
            <a:extLst>
              <a:ext uri="{FF2B5EF4-FFF2-40B4-BE49-F238E27FC236}">
                <a16:creationId xmlns:a16="http://schemas.microsoft.com/office/drawing/2014/main" id="{66AB924F-2A0C-4BF2-8A16-C7C59EC4B023}"/>
              </a:ext>
            </a:extLst>
          </p:cNvPr>
          <p:cNvSpPr txBox="1"/>
          <p:nvPr/>
        </p:nvSpPr>
        <p:spPr>
          <a:xfrm rot="18926260">
            <a:off x="11170795" y="4434590"/>
            <a:ext cx="579005" cy="215444"/>
          </a:xfrm>
          <a:prstGeom prst="rect">
            <a:avLst/>
          </a:prstGeom>
          <a:noFill/>
        </p:spPr>
        <p:txBody>
          <a:bodyPr wrap="none" rtlCol="0">
            <a:spAutoFit/>
          </a:bodyPr>
          <a:lstStyle/>
          <a:p>
            <a:pPr algn="r"/>
            <a:r>
              <a:rPr lang="de-DE" sz="800" err="1"/>
              <a:t>Diarrhea</a:t>
            </a:r>
            <a:endParaRPr lang="de-DE" sz="800"/>
          </a:p>
        </p:txBody>
      </p:sp>
      <p:sp>
        <p:nvSpPr>
          <p:cNvPr id="92" name="Rechteck 91">
            <a:extLst>
              <a:ext uri="{FF2B5EF4-FFF2-40B4-BE49-F238E27FC236}">
                <a16:creationId xmlns:a16="http://schemas.microsoft.com/office/drawing/2014/main" id="{80B9133C-62BC-46DE-A2D0-23C31E7D247A}"/>
              </a:ext>
            </a:extLst>
          </p:cNvPr>
          <p:cNvSpPr/>
          <p:nvPr/>
        </p:nvSpPr>
        <p:spPr>
          <a:xfrm>
            <a:off x="11538078" y="4003966"/>
            <a:ext cx="120909" cy="191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3" name="Rechteck 92">
            <a:extLst>
              <a:ext uri="{FF2B5EF4-FFF2-40B4-BE49-F238E27FC236}">
                <a16:creationId xmlns:a16="http://schemas.microsoft.com/office/drawing/2014/main" id="{AEC0F7E8-40F4-475D-A915-9AACE6F0D5F6}"/>
              </a:ext>
            </a:extLst>
          </p:cNvPr>
          <p:cNvSpPr/>
          <p:nvPr/>
        </p:nvSpPr>
        <p:spPr>
          <a:xfrm>
            <a:off x="11324659" y="4003966"/>
            <a:ext cx="120909" cy="1924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4" name="Rechteck 93">
            <a:extLst>
              <a:ext uri="{FF2B5EF4-FFF2-40B4-BE49-F238E27FC236}">
                <a16:creationId xmlns:a16="http://schemas.microsoft.com/office/drawing/2014/main" id="{A2931B41-469D-4148-8885-16E649AF5E45}"/>
              </a:ext>
            </a:extLst>
          </p:cNvPr>
          <p:cNvSpPr/>
          <p:nvPr/>
        </p:nvSpPr>
        <p:spPr>
          <a:xfrm>
            <a:off x="10891347" y="4016445"/>
            <a:ext cx="120909" cy="1821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5" name="Rechteck 94">
            <a:extLst>
              <a:ext uri="{FF2B5EF4-FFF2-40B4-BE49-F238E27FC236}">
                <a16:creationId xmlns:a16="http://schemas.microsoft.com/office/drawing/2014/main" id="{3332A569-881E-4050-B06C-A09F7D008200}"/>
              </a:ext>
            </a:extLst>
          </p:cNvPr>
          <p:cNvSpPr/>
          <p:nvPr/>
        </p:nvSpPr>
        <p:spPr>
          <a:xfrm>
            <a:off x="11110087" y="3975131"/>
            <a:ext cx="120909" cy="2204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6" name="Rechteck 95">
            <a:extLst>
              <a:ext uri="{FF2B5EF4-FFF2-40B4-BE49-F238E27FC236}">
                <a16:creationId xmlns:a16="http://schemas.microsoft.com/office/drawing/2014/main" id="{C2FAC7C7-E76E-4789-9377-060A83D9C0EC}"/>
              </a:ext>
            </a:extLst>
          </p:cNvPr>
          <p:cNvSpPr/>
          <p:nvPr/>
        </p:nvSpPr>
        <p:spPr>
          <a:xfrm>
            <a:off x="10680146" y="4003966"/>
            <a:ext cx="120909" cy="191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7" name="Rechteck 96">
            <a:extLst>
              <a:ext uri="{FF2B5EF4-FFF2-40B4-BE49-F238E27FC236}">
                <a16:creationId xmlns:a16="http://schemas.microsoft.com/office/drawing/2014/main" id="{BB508306-730B-4294-AF7D-0118561EEA75}"/>
              </a:ext>
            </a:extLst>
          </p:cNvPr>
          <p:cNvSpPr/>
          <p:nvPr/>
        </p:nvSpPr>
        <p:spPr>
          <a:xfrm>
            <a:off x="10464150" y="4033201"/>
            <a:ext cx="120909" cy="1629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8" name="Rechteck 97">
            <a:extLst>
              <a:ext uri="{FF2B5EF4-FFF2-40B4-BE49-F238E27FC236}">
                <a16:creationId xmlns:a16="http://schemas.microsoft.com/office/drawing/2014/main" id="{50C2141A-5B7E-4A42-9C3B-3BFFD5C33FDC}"/>
              </a:ext>
            </a:extLst>
          </p:cNvPr>
          <p:cNvSpPr/>
          <p:nvPr/>
        </p:nvSpPr>
        <p:spPr>
          <a:xfrm>
            <a:off x="10251366" y="3927412"/>
            <a:ext cx="120909" cy="2683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9" name="Rechteck 98">
            <a:extLst>
              <a:ext uri="{FF2B5EF4-FFF2-40B4-BE49-F238E27FC236}">
                <a16:creationId xmlns:a16="http://schemas.microsoft.com/office/drawing/2014/main" id="{FFAEA51B-6BAC-4861-85BF-7C8AF801DC35}"/>
              </a:ext>
            </a:extLst>
          </p:cNvPr>
          <p:cNvSpPr/>
          <p:nvPr/>
        </p:nvSpPr>
        <p:spPr>
          <a:xfrm>
            <a:off x="10036160" y="3905345"/>
            <a:ext cx="120909" cy="287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0" name="Rechteck 99">
            <a:extLst>
              <a:ext uri="{FF2B5EF4-FFF2-40B4-BE49-F238E27FC236}">
                <a16:creationId xmlns:a16="http://schemas.microsoft.com/office/drawing/2014/main" id="{195D2C73-2D02-4FF7-9B22-BAC3942465D8}"/>
              </a:ext>
            </a:extLst>
          </p:cNvPr>
          <p:cNvSpPr/>
          <p:nvPr/>
        </p:nvSpPr>
        <p:spPr>
          <a:xfrm>
            <a:off x="9823168" y="3904803"/>
            <a:ext cx="120909" cy="292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1" name="Rechteck 100">
            <a:extLst>
              <a:ext uri="{FF2B5EF4-FFF2-40B4-BE49-F238E27FC236}">
                <a16:creationId xmlns:a16="http://schemas.microsoft.com/office/drawing/2014/main" id="{F520A9CC-412C-4881-8198-50492A2D089F}"/>
              </a:ext>
            </a:extLst>
          </p:cNvPr>
          <p:cNvSpPr/>
          <p:nvPr/>
        </p:nvSpPr>
        <p:spPr>
          <a:xfrm>
            <a:off x="9609417" y="3930876"/>
            <a:ext cx="120909" cy="2636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2" name="Rechteck 101">
            <a:extLst>
              <a:ext uri="{FF2B5EF4-FFF2-40B4-BE49-F238E27FC236}">
                <a16:creationId xmlns:a16="http://schemas.microsoft.com/office/drawing/2014/main" id="{8D770A79-6CFF-4F6A-99E3-95D5C7FDBBC7}"/>
              </a:ext>
            </a:extLst>
          </p:cNvPr>
          <p:cNvSpPr/>
          <p:nvPr/>
        </p:nvSpPr>
        <p:spPr>
          <a:xfrm>
            <a:off x="9393808" y="3900746"/>
            <a:ext cx="120909" cy="292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3" name="Rechteck 102">
            <a:extLst>
              <a:ext uri="{FF2B5EF4-FFF2-40B4-BE49-F238E27FC236}">
                <a16:creationId xmlns:a16="http://schemas.microsoft.com/office/drawing/2014/main" id="{9AF56207-91FD-4B77-99EC-6E1AF67EBD89}"/>
              </a:ext>
            </a:extLst>
          </p:cNvPr>
          <p:cNvSpPr/>
          <p:nvPr/>
        </p:nvSpPr>
        <p:spPr>
          <a:xfrm>
            <a:off x="9182302" y="3879338"/>
            <a:ext cx="120909" cy="3163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4" name="Rechteck 103">
            <a:extLst>
              <a:ext uri="{FF2B5EF4-FFF2-40B4-BE49-F238E27FC236}">
                <a16:creationId xmlns:a16="http://schemas.microsoft.com/office/drawing/2014/main" id="{A52AA5B4-7712-42F1-B966-44C9C4361324}"/>
              </a:ext>
            </a:extLst>
          </p:cNvPr>
          <p:cNvSpPr/>
          <p:nvPr/>
        </p:nvSpPr>
        <p:spPr>
          <a:xfrm>
            <a:off x="8965044" y="3872150"/>
            <a:ext cx="120909" cy="3211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5" name="Rechteck 104">
            <a:extLst>
              <a:ext uri="{FF2B5EF4-FFF2-40B4-BE49-F238E27FC236}">
                <a16:creationId xmlns:a16="http://schemas.microsoft.com/office/drawing/2014/main" id="{323F8521-5F20-4BD5-94C5-C2D5A59D1238}"/>
              </a:ext>
            </a:extLst>
          </p:cNvPr>
          <p:cNvSpPr/>
          <p:nvPr/>
        </p:nvSpPr>
        <p:spPr>
          <a:xfrm>
            <a:off x="8751743" y="3804714"/>
            <a:ext cx="120909" cy="3908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0" name="Rechteck 109">
            <a:extLst>
              <a:ext uri="{FF2B5EF4-FFF2-40B4-BE49-F238E27FC236}">
                <a16:creationId xmlns:a16="http://schemas.microsoft.com/office/drawing/2014/main" id="{372E4B4B-32F5-4A39-9F74-6D6F2FA90360}"/>
              </a:ext>
            </a:extLst>
          </p:cNvPr>
          <p:cNvSpPr/>
          <p:nvPr/>
        </p:nvSpPr>
        <p:spPr>
          <a:xfrm>
            <a:off x="8536018" y="3773859"/>
            <a:ext cx="120909" cy="421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1" name="Rechteck 110">
            <a:extLst>
              <a:ext uri="{FF2B5EF4-FFF2-40B4-BE49-F238E27FC236}">
                <a16:creationId xmlns:a16="http://schemas.microsoft.com/office/drawing/2014/main" id="{D78CF23E-E702-4E18-8F44-0735DE96F859}"/>
              </a:ext>
            </a:extLst>
          </p:cNvPr>
          <p:cNvSpPr/>
          <p:nvPr/>
        </p:nvSpPr>
        <p:spPr>
          <a:xfrm>
            <a:off x="8324562" y="3781027"/>
            <a:ext cx="120909" cy="4121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2" name="Rechteck 111">
            <a:extLst>
              <a:ext uri="{FF2B5EF4-FFF2-40B4-BE49-F238E27FC236}">
                <a16:creationId xmlns:a16="http://schemas.microsoft.com/office/drawing/2014/main" id="{66D63C57-3080-41B4-82B0-12B72ED262B9}"/>
              </a:ext>
            </a:extLst>
          </p:cNvPr>
          <p:cNvSpPr/>
          <p:nvPr/>
        </p:nvSpPr>
        <p:spPr>
          <a:xfrm>
            <a:off x="8105687" y="3780333"/>
            <a:ext cx="120909" cy="4121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3" name="Rechteck 112">
            <a:extLst>
              <a:ext uri="{FF2B5EF4-FFF2-40B4-BE49-F238E27FC236}">
                <a16:creationId xmlns:a16="http://schemas.microsoft.com/office/drawing/2014/main" id="{7247E548-9997-4597-B657-A827022CABB2}"/>
              </a:ext>
            </a:extLst>
          </p:cNvPr>
          <p:cNvSpPr/>
          <p:nvPr/>
        </p:nvSpPr>
        <p:spPr>
          <a:xfrm>
            <a:off x="7892453" y="3650521"/>
            <a:ext cx="120909" cy="5419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4" name="Rechteck 113">
            <a:extLst>
              <a:ext uri="{FF2B5EF4-FFF2-40B4-BE49-F238E27FC236}">
                <a16:creationId xmlns:a16="http://schemas.microsoft.com/office/drawing/2014/main" id="{F2FE316D-38BE-42AF-8D92-CE137E872D36}"/>
              </a:ext>
            </a:extLst>
          </p:cNvPr>
          <p:cNvSpPr/>
          <p:nvPr/>
        </p:nvSpPr>
        <p:spPr>
          <a:xfrm>
            <a:off x="7676498" y="3725300"/>
            <a:ext cx="120909" cy="46721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5" name="Rechteck 114">
            <a:extLst>
              <a:ext uri="{FF2B5EF4-FFF2-40B4-BE49-F238E27FC236}">
                <a16:creationId xmlns:a16="http://schemas.microsoft.com/office/drawing/2014/main" id="{2E062AF8-D24F-4DF0-BA4B-D9D045B4F069}"/>
              </a:ext>
            </a:extLst>
          </p:cNvPr>
          <p:cNvSpPr/>
          <p:nvPr/>
        </p:nvSpPr>
        <p:spPr>
          <a:xfrm>
            <a:off x="7463551" y="3594247"/>
            <a:ext cx="120909" cy="5982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6" name="Rechteck 115">
            <a:extLst>
              <a:ext uri="{FF2B5EF4-FFF2-40B4-BE49-F238E27FC236}">
                <a16:creationId xmlns:a16="http://schemas.microsoft.com/office/drawing/2014/main" id="{791A3D29-DE7A-4B85-AD7D-0B9A8A2BA291}"/>
              </a:ext>
            </a:extLst>
          </p:cNvPr>
          <p:cNvSpPr/>
          <p:nvPr/>
        </p:nvSpPr>
        <p:spPr>
          <a:xfrm>
            <a:off x="7251019" y="3362253"/>
            <a:ext cx="120909" cy="8302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7" name="Rechteck 116">
            <a:extLst>
              <a:ext uri="{FF2B5EF4-FFF2-40B4-BE49-F238E27FC236}">
                <a16:creationId xmlns:a16="http://schemas.microsoft.com/office/drawing/2014/main" id="{AE33CB6D-4362-4D83-9761-CE40636EEF11}"/>
              </a:ext>
            </a:extLst>
          </p:cNvPr>
          <p:cNvSpPr/>
          <p:nvPr/>
        </p:nvSpPr>
        <p:spPr>
          <a:xfrm>
            <a:off x="7034530" y="3193836"/>
            <a:ext cx="120909" cy="9991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8" name="Rechteck 117">
            <a:extLst>
              <a:ext uri="{FF2B5EF4-FFF2-40B4-BE49-F238E27FC236}">
                <a16:creationId xmlns:a16="http://schemas.microsoft.com/office/drawing/2014/main" id="{08D6393B-488D-4DDC-8997-A4E24C7873AB}"/>
              </a:ext>
            </a:extLst>
          </p:cNvPr>
          <p:cNvSpPr/>
          <p:nvPr/>
        </p:nvSpPr>
        <p:spPr>
          <a:xfrm flipV="1">
            <a:off x="7676498" y="3644179"/>
            <a:ext cx="120909" cy="8147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9" name="Rechteck 118">
            <a:extLst>
              <a:ext uri="{FF2B5EF4-FFF2-40B4-BE49-F238E27FC236}">
                <a16:creationId xmlns:a16="http://schemas.microsoft.com/office/drawing/2014/main" id="{AB3ED8FF-74EB-42EA-9F3E-F0E38FD4DD01}"/>
              </a:ext>
            </a:extLst>
          </p:cNvPr>
          <p:cNvSpPr/>
          <p:nvPr/>
        </p:nvSpPr>
        <p:spPr>
          <a:xfrm flipV="1">
            <a:off x="7034530" y="3160811"/>
            <a:ext cx="120909" cy="335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0" name="Rechteck 119">
            <a:extLst>
              <a:ext uri="{FF2B5EF4-FFF2-40B4-BE49-F238E27FC236}">
                <a16:creationId xmlns:a16="http://schemas.microsoft.com/office/drawing/2014/main" id="{DE7B54B3-667F-4DBB-B932-4065EC138D2C}"/>
              </a:ext>
            </a:extLst>
          </p:cNvPr>
          <p:cNvSpPr/>
          <p:nvPr/>
        </p:nvSpPr>
        <p:spPr>
          <a:xfrm flipV="1">
            <a:off x="8105687" y="3726387"/>
            <a:ext cx="120909" cy="5272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1" name="Rechteck 120">
            <a:extLst>
              <a:ext uri="{FF2B5EF4-FFF2-40B4-BE49-F238E27FC236}">
                <a16:creationId xmlns:a16="http://schemas.microsoft.com/office/drawing/2014/main" id="{8E61190C-C032-4F8F-BB6A-F855EA713994}"/>
              </a:ext>
            </a:extLst>
          </p:cNvPr>
          <p:cNvSpPr/>
          <p:nvPr/>
        </p:nvSpPr>
        <p:spPr>
          <a:xfrm flipV="1">
            <a:off x="8324562" y="3723962"/>
            <a:ext cx="120909" cy="5751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2" name="Rechteck 121">
            <a:extLst>
              <a:ext uri="{FF2B5EF4-FFF2-40B4-BE49-F238E27FC236}">
                <a16:creationId xmlns:a16="http://schemas.microsoft.com/office/drawing/2014/main" id="{4D008BAE-2549-4EDB-BBB0-3D5032FF5C32}"/>
              </a:ext>
            </a:extLst>
          </p:cNvPr>
          <p:cNvSpPr/>
          <p:nvPr/>
        </p:nvSpPr>
        <p:spPr>
          <a:xfrm flipV="1">
            <a:off x="8751743" y="3779759"/>
            <a:ext cx="120909" cy="2875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3" name="Rechteck 122">
            <a:extLst>
              <a:ext uri="{FF2B5EF4-FFF2-40B4-BE49-F238E27FC236}">
                <a16:creationId xmlns:a16="http://schemas.microsoft.com/office/drawing/2014/main" id="{18718E32-58B9-4E4B-97C1-AF390A7FE3F6}"/>
              </a:ext>
            </a:extLst>
          </p:cNvPr>
          <p:cNvSpPr/>
          <p:nvPr/>
        </p:nvSpPr>
        <p:spPr>
          <a:xfrm flipV="1">
            <a:off x="9609909" y="3903818"/>
            <a:ext cx="120909" cy="2875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4" name="Rechteck 123">
            <a:extLst>
              <a:ext uri="{FF2B5EF4-FFF2-40B4-BE49-F238E27FC236}">
                <a16:creationId xmlns:a16="http://schemas.microsoft.com/office/drawing/2014/main" id="{E2AA5B71-D414-4F47-B19A-B0BEBCB827A2}"/>
              </a:ext>
            </a:extLst>
          </p:cNvPr>
          <p:cNvSpPr/>
          <p:nvPr/>
        </p:nvSpPr>
        <p:spPr>
          <a:xfrm flipV="1">
            <a:off x="10891347" y="3988331"/>
            <a:ext cx="120909" cy="2875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5" name="Rechteck 124">
            <a:extLst>
              <a:ext uri="{FF2B5EF4-FFF2-40B4-BE49-F238E27FC236}">
                <a16:creationId xmlns:a16="http://schemas.microsoft.com/office/drawing/2014/main" id="{479C5FC4-246E-4D28-94CB-56D969CA764A}"/>
              </a:ext>
            </a:extLst>
          </p:cNvPr>
          <p:cNvSpPr/>
          <p:nvPr/>
        </p:nvSpPr>
        <p:spPr>
          <a:xfrm flipV="1">
            <a:off x="11324659" y="3976991"/>
            <a:ext cx="120909" cy="2875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6" name="Rechteck 125">
            <a:extLst>
              <a:ext uri="{FF2B5EF4-FFF2-40B4-BE49-F238E27FC236}">
                <a16:creationId xmlns:a16="http://schemas.microsoft.com/office/drawing/2014/main" id="{8C31AE80-3381-4F64-8100-675B20E6B87D}"/>
              </a:ext>
            </a:extLst>
          </p:cNvPr>
          <p:cNvSpPr/>
          <p:nvPr/>
        </p:nvSpPr>
        <p:spPr>
          <a:xfrm flipV="1">
            <a:off x="10680146" y="3953335"/>
            <a:ext cx="120909" cy="5272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7" name="Rechteck 126">
            <a:extLst>
              <a:ext uri="{FF2B5EF4-FFF2-40B4-BE49-F238E27FC236}">
                <a16:creationId xmlns:a16="http://schemas.microsoft.com/office/drawing/2014/main" id="{E10E43D5-0274-4560-8030-3D0CB0A87333}"/>
              </a:ext>
            </a:extLst>
          </p:cNvPr>
          <p:cNvSpPr/>
          <p:nvPr/>
        </p:nvSpPr>
        <p:spPr>
          <a:xfrm flipV="1">
            <a:off x="10464675" y="3927305"/>
            <a:ext cx="120909" cy="1054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8" name="Rechteck 127">
            <a:extLst>
              <a:ext uri="{FF2B5EF4-FFF2-40B4-BE49-F238E27FC236}">
                <a16:creationId xmlns:a16="http://schemas.microsoft.com/office/drawing/2014/main" id="{9927E0E6-7628-4D88-A93B-77AFE7869F07}"/>
              </a:ext>
            </a:extLst>
          </p:cNvPr>
          <p:cNvSpPr/>
          <p:nvPr/>
        </p:nvSpPr>
        <p:spPr>
          <a:xfrm>
            <a:off x="6819207" y="2347218"/>
            <a:ext cx="120909" cy="18500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203" name="Gruppieren 202">
            <a:extLst>
              <a:ext uri="{FF2B5EF4-FFF2-40B4-BE49-F238E27FC236}">
                <a16:creationId xmlns:a16="http://schemas.microsoft.com/office/drawing/2014/main" id="{C70887C5-EEAD-5544-90BA-065844F3874C}"/>
              </a:ext>
            </a:extLst>
          </p:cNvPr>
          <p:cNvGrpSpPr/>
          <p:nvPr/>
        </p:nvGrpSpPr>
        <p:grpSpPr>
          <a:xfrm>
            <a:off x="10420257" y="2249407"/>
            <a:ext cx="1025991" cy="369332"/>
            <a:chOff x="9873273" y="2507800"/>
            <a:chExt cx="1025991" cy="369332"/>
          </a:xfrm>
        </p:grpSpPr>
        <p:sp>
          <p:nvSpPr>
            <p:cNvPr id="129" name="Rechteck 128">
              <a:extLst>
                <a:ext uri="{FF2B5EF4-FFF2-40B4-BE49-F238E27FC236}">
                  <a16:creationId xmlns:a16="http://schemas.microsoft.com/office/drawing/2014/main" id="{E18FE5E7-3EC9-4EB4-A8AD-44BAB1135E20}"/>
                </a:ext>
              </a:extLst>
            </p:cNvPr>
            <p:cNvSpPr/>
            <p:nvPr/>
          </p:nvSpPr>
          <p:spPr>
            <a:xfrm>
              <a:off x="9873273" y="2547169"/>
              <a:ext cx="106476" cy="11830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0" name="Rechteck 129">
              <a:extLst>
                <a:ext uri="{FF2B5EF4-FFF2-40B4-BE49-F238E27FC236}">
                  <a16:creationId xmlns:a16="http://schemas.microsoft.com/office/drawing/2014/main" id="{9EE37EA8-9D6D-4F04-825D-A2FCF34788C8}"/>
                </a:ext>
              </a:extLst>
            </p:cNvPr>
            <p:cNvSpPr/>
            <p:nvPr/>
          </p:nvSpPr>
          <p:spPr>
            <a:xfrm>
              <a:off x="9873273" y="2718048"/>
              <a:ext cx="106476" cy="11830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1" name="Textfeld 130">
              <a:extLst>
                <a:ext uri="{FF2B5EF4-FFF2-40B4-BE49-F238E27FC236}">
                  <a16:creationId xmlns:a16="http://schemas.microsoft.com/office/drawing/2014/main" id="{415B3A99-FB5A-4A14-A049-3920E5DAF543}"/>
                </a:ext>
              </a:extLst>
            </p:cNvPr>
            <p:cNvSpPr txBox="1"/>
            <p:nvPr/>
          </p:nvSpPr>
          <p:spPr>
            <a:xfrm>
              <a:off x="10036848" y="2507800"/>
              <a:ext cx="862416" cy="369332"/>
            </a:xfrm>
            <a:prstGeom prst="rect">
              <a:avLst/>
            </a:prstGeom>
            <a:noFill/>
          </p:spPr>
          <p:txBody>
            <a:bodyPr wrap="none" lIns="0" tIns="0" rIns="0" bIns="0" rtlCol="0">
              <a:spAutoFit/>
            </a:bodyPr>
            <a:lstStyle/>
            <a:p>
              <a:r>
                <a:rPr lang="de-DE" sz="1200"/>
                <a:t>Grade 1 </a:t>
              </a:r>
              <a:r>
                <a:rPr lang="de-DE" sz="1200" err="1"/>
                <a:t>or</a:t>
              </a:r>
              <a:r>
                <a:rPr lang="de-DE" sz="1200"/>
                <a:t> 2</a:t>
              </a:r>
            </a:p>
            <a:p>
              <a:r>
                <a:rPr lang="de-DE" sz="1200"/>
                <a:t>Grade 3 </a:t>
              </a:r>
              <a:r>
                <a:rPr lang="de-DE" sz="1200" err="1"/>
                <a:t>or</a:t>
              </a:r>
              <a:r>
                <a:rPr lang="de-DE" sz="1200"/>
                <a:t> 4</a:t>
              </a:r>
            </a:p>
          </p:txBody>
        </p:sp>
      </p:grpSp>
    </p:spTree>
    <p:extLst>
      <p:ext uri="{BB962C8B-B14F-4D97-AF65-F5344CB8AC3E}">
        <p14:creationId xmlns:p14="http://schemas.microsoft.com/office/powerpoint/2010/main" val="264050406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F463478D-F43C-244B-879F-42227B61D61B}"/>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RCEP, reactive capillary endothelial proliferations</a:t>
            </a:r>
          </a:p>
          <a:p>
            <a:r>
              <a:rPr lang="en-US" b="1">
                <a:latin typeface="Arial" panose="020B0604020202020204" pitchFamily="34" charset="0"/>
                <a:cs typeface="Arial" panose="020B0604020202020204" pitchFamily="34" charset="0"/>
              </a:rPr>
              <a:t>Wu J. Abstract S206. Presented at EHA2021. </a:t>
            </a:r>
          </a:p>
        </p:txBody>
      </p:sp>
      <p:graphicFrame>
        <p:nvGraphicFramePr>
          <p:cNvPr id="7" name="Table 7">
            <a:extLst>
              <a:ext uri="{FF2B5EF4-FFF2-40B4-BE49-F238E27FC236}">
                <a16:creationId xmlns:a16="http://schemas.microsoft.com/office/drawing/2014/main" id="{F246B144-FCC6-2C43-8E1A-2E022698BD47}"/>
              </a:ext>
            </a:extLst>
          </p:cNvPr>
          <p:cNvGraphicFramePr>
            <a:graphicFrameLocks noGrp="1"/>
          </p:cNvGraphicFramePr>
          <p:nvPr>
            <p:extLst>
              <p:ext uri="{D42A27DB-BD31-4B8C-83A1-F6EECF244321}">
                <p14:modId xmlns:p14="http://schemas.microsoft.com/office/powerpoint/2010/main" val="3413129983"/>
              </p:ext>
            </p:extLst>
          </p:nvPr>
        </p:nvGraphicFramePr>
        <p:xfrm>
          <a:off x="407987" y="1819243"/>
          <a:ext cx="8564816" cy="4266240"/>
        </p:xfrm>
        <a:graphic>
          <a:graphicData uri="http://schemas.openxmlformats.org/drawingml/2006/table">
            <a:tbl>
              <a:tblPr firstRow="1" bandRow="1">
                <a:tableStyleId>{5C22544A-7EE6-4342-B048-85BDC9FD1C3A}</a:tableStyleId>
              </a:tblPr>
              <a:tblGrid>
                <a:gridCol w="6265529">
                  <a:extLst>
                    <a:ext uri="{9D8B030D-6E8A-4147-A177-3AD203B41FA5}">
                      <a16:colId xmlns:a16="http://schemas.microsoft.com/office/drawing/2014/main" val="2254470781"/>
                    </a:ext>
                  </a:extLst>
                </a:gridCol>
                <a:gridCol w="2299287">
                  <a:extLst>
                    <a:ext uri="{9D8B030D-6E8A-4147-A177-3AD203B41FA5}">
                      <a16:colId xmlns:a16="http://schemas.microsoft.com/office/drawing/2014/main" val="2086300579"/>
                    </a:ext>
                  </a:extLst>
                </a:gridCol>
              </a:tblGrid>
              <a:tr h="211604">
                <a:tc>
                  <a:txBody>
                    <a:bodyPr/>
                    <a:lstStyle/>
                    <a:p>
                      <a:endParaRPr lang="en-IT" sz="1600"/>
                    </a:p>
                  </a:txBody>
                  <a:tcPr marT="72000" marB="72000" anchor="ctr"/>
                </a:tc>
                <a:tc>
                  <a:txBody>
                    <a:bodyPr/>
                    <a:lstStyle/>
                    <a:p>
                      <a:pPr algn="ctr"/>
                      <a:r>
                        <a:rPr lang="en-IT" sz="1600"/>
                        <a:t>Data </a:t>
                      </a:r>
                    </a:p>
                  </a:txBody>
                  <a:tcPr marT="72000" marB="72000" anchor="ctr"/>
                </a:tc>
                <a:extLst>
                  <a:ext uri="{0D108BD9-81ED-4DB2-BD59-A6C34878D82A}">
                    <a16:rowId xmlns:a16="http://schemas.microsoft.com/office/drawing/2014/main" val="1099975286"/>
                  </a:ext>
                </a:extLst>
              </a:tr>
              <a:tr h="211604">
                <a:tc>
                  <a:txBody>
                    <a:bodyPr/>
                    <a:lstStyle/>
                    <a:p>
                      <a:r>
                        <a:rPr lang="en-IT" sz="1600" b="1"/>
                        <a:t>Incidence, % (n/N)</a:t>
                      </a:r>
                    </a:p>
                  </a:txBody>
                  <a:tcPr marT="72000" marB="72000" anchor="ctr"/>
                </a:tc>
                <a:tc>
                  <a:txBody>
                    <a:bodyPr/>
                    <a:lstStyle/>
                    <a:p>
                      <a:pPr algn="ctr"/>
                      <a:r>
                        <a:rPr lang="en-IT" sz="1600"/>
                        <a:t>97.3% (73/75)</a:t>
                      </a:r>
                    </a:p>
                  </a:txBody>
                  <a:tcPr marT="72000" marB="72000" anchor="ctr"/>
                </a:tc>
                <a:extLst>
                  <a:ext uri="{0D108BD9-81ED-4DB2-BD59-A6C34878D82A}">
                    <a16:rowId xmlns:a16="http://schemas.microsoft.com/office/drawing/2014/main" val="3718186636"/>
                  </a:ext>
                </a:extLst>
              </a:tr>
              <a:tr h="211604">
                <a:tc>
                  <a:txBody>
                    <a:bodyPr/>
                    <a:lstStyle/>
                    <a:p>
                      <a:r>
                        <a:rPr lang="en-IT" sz="1600" b="1"/>
                        <a:t>Severity, % (n/N)</a:t>
                      </a:r>
                    </a:p>
                  </a:txBody>
                  <a:tcPr marT="72000" marB="72000" anchor="ctr"/>
                </a:tc>
                <a:tc>
                  <a:txBody>
                    <a:bodyPr/>
                    <a:lstStyle/>
                    <a:p>
                      <a:pPr algn="ctr"/>
                      <a:endParaRPr lang="en-IT" sz="1600"/>
                    </a:p>
                  </a:txBody>
                  <a:tcPr marT="72000" marB="72000" anchor="ctr"/>
                </a:tc>
                <a:extLst>
                  <a:ext uri="{0D108BD9-81ED-4DB2-BD59-A6C34878D82A}">
                    <a16:rowId xmlns:a16="http://schemas.microsoft.com/office/drawing/2014/main" val="2326964607"/>
                  </a:ext>
                </a:extLst>
              </a:tr>
              <a:tr h="211604">
                <a:tc>
                  <a:txBody>
                    <a:bodyPr/>
                    <a:lstStyle/>
                    <a:p>
                      <a:r>
                        <a:rPr lang="en-IT" sz="1600"/>
                        <a:t>    Grade 1 </a:t>
                      </a:r>
                    </a:p>
                  </a:txBody>
                  <a:tcPr marT="72000" marB="72000" anchor="ctr"/>
                </a:tc>
                <a:tc>
                  <a:txBody>
                    <a:bodyPr/>
                    <a:lstStyle/>
                    <a:p>
                      <a:pPr algn="ctr"/>
                      <a:r>
                        <a:rPr lang="en-IT" sz="1600"/>
                        <a:t>80.8% (59/73)</a:t>
                      </a:r>
                    </a:p>
                  </a:txBody>
                  <a:tcPr marT="72000" marB="72000" anchor="ctr"/>
                </a:tc>
                <a:extLst>
                  <a:ext uri="{0D108BD9-81ED-4DB2-BD59-A6C34878D82A}">
                    <a16:rowId xmlns:a16="http://schemas.microsoft.com/office/drawing/2014/main" val="1495963866"/>
                  </a:ext>
                </a:extLst>
              </a:tr>
              <a:tr h="211604">
                <a:tc>
                  <a:txBody>
                    <a:bodyPr/>
                    <a:lstStyle/>
                    <a:p>
                      <a:r>
                        <a:rPr lang="en-IT" sz="1600"/>
                        <a:t>    Grade 2</a:t>
                      </a:r>
                    </a:p>
                  </a:txBody>
                  <a:tcPr marT="72000" marB="72000" anchor="ctr"/>
                </a:tc>
                <a:tc>
                  <a:txBody>
                    <a:bodyPr/>
                    <a:lstStyle/>
                    <a:p>
                      <a:pPr algn="ctr"/>
                      <a:r>
                        <a:rPr lang="en-IT" sz="1600"/>
                        <a:t>19.2% (14/73)</a:t>
                      </a:r>
                    </a:p>
                  </a:txBody>
                  <a:tcPr marT="72000" marB="72000" anchor="ctr"/>
                </a:tc>
                <a:extLst>
                  <a:ext uri="{0D108BD9-81ED-4DB2-BD59-A6C34878D82A}">
                    <a16:rowId xmlns:a16="http://schemas.microsoft.com/office/drawing/2014/main" val="71234741"/>
                  </a:ext>
                </a:extLst>
              </a:tr>
              <a:tr h="211604">
                <a:tc>
                  <a:txBody>
                    <a:bodyPr/>
                    <a:lstStyle/>
                    <a:p>
                      <a:r>
                        <a:rPr lang="en-IT" sz="1600" b="1"/>
                        <a:t>Median time to onset, months (range)</a:t>
                      </a:r>
                    </a:p>
                  </a:txBody>
                  <a:tcPr marT="72000" marB="72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t>0.9 (0.1-2.5)</a:t>
                      </a:r>
                    </a:p>
                  </a:txBody>
                  <a:tcPr marT="72000" marB="72000" anchor="ctr"/>
                </a:tc>
                <a:extLst>
                  <a:ext uri="{0D108BD9-81ED-4DB2-BD59-A6C34878D82A}">
                    <a16:rowId xmlns:a16="http://schemas.microsoft.com/office/drawing/2014/main" val="551325681"/>
                  </a:ext>
                </a:extLst>
              </a:tr>
              <a:tr h="211604">
                <a:tc>
                  <a:txBody>
                    <a:bodyPr/>
                    <a:lstStyle/>
                    <a:p>
                      <a:r>
                        <a:rPr lang="en-IT" sz="1600" b="1"/>
                        <a:t>Re-occurr</a:t>
                      </a:r>
                      <a:r>
                        <a:rPr lang="en-GB" sz="1600" b="1"/>
                        <a:t>e</a:t>
                      </a:r>
                      <a:r>
                        <a:rPr lang="en-IT" sz="1600" b="1"/>
                        <a:t>nce rate, % (n/N)</a:t>
                      </a:r>
                    </a:p>
                  </a:txBody>
                  <a:tcPr marT="72000" marB="72000" anchor="ctr"/>
                </a:tc>
                <a:tc>
                  <a:txBody>
                    <a:bodyPr/>
                    <a:lstStyle/>
                    <a:p>
                      <a:pPr algn="ctr"/>
                      <a:endParaRPr lang="en-IT" sz="1600"/>
                    </a:p>
                  </a:txBody>
                  <a:tcPr marT="72000" marB="72000" anchor="ctr"/>
                </a:tc>
                <a:extLst>
                  <a:ext uri="{0D108BD9-81ED-4DB2-BD59-A6C34878D82A}">
                    <a16:rowId xmlns:a16="http://schemas.microsoft.com/office/drawing/2014/main" val="3495696017"/>
                  </a:ext>
                </a:extLst>
              </a:tr>
              <a:tr h="211604">
                <a:tc>
                  <a:txBody>
                    <a:bodyPr/>
                    <a:lstStyle/>
                    <a:p>
                      <a:r>
                        <a:rPr lang="en-GB" sz="1600"/>
                        <a:t>    at 12 months of treatment</a:t>
                      </a:r>
                      <a:endParaRPr lang="en-IT" sz="1600"/>
                    </a:p>
                  </a:txBody>
                  <a:tcPr marT="72000" marB="72000" anchor="ctr"/>
                </a:tc>
                <a:tc>
                  <a:txBody>
                    <a:bodyPr/>
                    <a:lstStyle/>
                    <a:p>
                      <a:pPr algn="ctr"/>
                      <a:r>
                        <a:rPr lang="en-IT" sz="1600"/>
                        <a:t>19.0% (8/42)</a:t>
                      </a:r>
                    </a:p>
                  </a:txBody>
                  <a:tcPr marT="72000" marB="72000" anchor="ctr"/>
                </a:tc>
                <a:extLst>
                  <a:ext uri="{0D108BD9-81ED-4DB2-BD59-A6C34878D82A}">
                    <a16:rowId xmlns:a16="http://schemas.microsoft.com/office/drawing/2014/main" val="3837457981"/>
                  </a:ext>
                </a:extLst>
              </a:tr>
              <a:tr h="211604">
                <a:tc>
                  <a:txBody>
                    <a:bodyPr/>
                    <a:lstStyle/>
                    <a:p>
                      <a:r>
                        <a:rPr lang="en-IT" sz="1600"/>
                        <a:t>    at 24 months of treatment </a:t>
                      </a:r>
                    </a:p>
                  </a:txBody>
                  <a:tcPr marT="72000" marB="72000" anchor="ctr"/>
                </a:tc>
                <a:tc>
                  <a:txBody>
                    <a:bodyPr/>
                    <a:lstStyle/>
                    <a:p>
                      <a:pPr algn="ctr"/>
                      <a:r>
                        <a:rPr lang="en-IT" sz="1600"/>
                        <a:t>6.3% (2/32)</a:t>
                      </a:r>
                    </a:p>
                  </a:txBody>
                  <a:tcPr marT="72000" marB="72000" anchor="ctr"/>
                </a:tc>
                <a:extLst>
                  <a:ext uri="{0D108BD9-81ED-4DB2-BD59-A6C34878D82A}">
                    <a16:rowId xmlns:a16="http://schemas.microsoft.com/office/drawing/2014/main" val="3571015446"/>
                  </a:ext>
                </a:extLst>
              </a:tr>
              <a:tr h="211604">
                <a:tc>
                  <a:txBody>
                    <a:bodyPr/>
                    <a:lstStyle/>
                    <a:p>
                      <a:r>
                        <a:rPr lang="en-IT" sz="1600" b="1"/>
                        <a:t>Complete resolution rate, % </a:t>
                      </a:r>
                    </a:p>
                  </a:txBody>
                  <a:tcPr marT="72000" marB="72000" anchor="ctr"/>
                </a:tc>
                <a:tc>
                  <a:txBody>
                    <a:bodyPr/>
                    <a:lstStyle/>
                    <a:p>
                      <a:pPr algn="ctr"/>
                      <a:r>
                        <a:rPr lang="en-IT" sz="1600"/>
                        <a:t>67.1% (49/73)</a:t>
                      </a:r>
                    </a:p>
                  </a:txBody>
                  <a:tcPr marT="72000" marB="72000" anchor="ctr"/>
                </a:tc>
                <a:extLst>
                  <a:ext uri="{0D108BD9-81ED-4DB2-BD59-A6C34878D82A}">
                    <a16:rowId xmlns:a16="http://schemas.microsoft.com/office/drawing/2014/main" val="2855639122"/>
                  </a:ext>
                </a:extLst>
              </a:tr>
              <a:tr h="211604">
                <a:tc>
                  <a:txBody>
                    <a:bodyPr/>
                    <a:lstStyle/>
                    <a:p>
                      <a:r>
                        <a:rPr lang="en-IT" sz="1600" b="1"/>
                        <a:t>Median time to complete resolution, months (range)</a:t>
                      </a:r>
                    </a:p>
                  </a:txBody>
                  <a:tcPr marT="72000" marB="72000" anchor="ctr"/>
                </a:tc>
                <a:tc>
                  <a:txBody>
                    <a:bodyPr/>
                    <a:lstStyle/>
                    <a:p>
                      <a:pPr algn="ctr"/>
                      <a:r>
                        <a:rPr lang="en-IT" sz="1600"/>
                        <a:t>8.2 (1.7-30.8)</a:t>
                      </a:r>
                    </a:p>
                  </a:txBody>
                  <a:tcPr marT="72000" marB="72000" anchor="ctr"/>
                </a:tc>
                <a:extLst>
                  <a:ext uri="{0D108BD9-81ED-4DB2-BD59-A6C34878D82A}">
                    <a16:rowId xmlns:a16="http://schemas.microsoft.com/office/drawing/2014/main" val="67892610"/>
                  </a:ext>
                </a:extLst>
              </a:tr>
            </a:tbl>
          </a:graphicData>
        </a:graphic>
      </p:graphicFrame>
      <p:sp>
        <p:nvSpPr>
          <p:cNvPr id="8" name="TextBox 7">
            <a:extLst>
              <a:ext uri="{FF2B5EF4-FFF2-40B4-BE49-F238E27FC236}">
                <a16:creationId xmlns:a16="http://schemas.microsoft.com/office/drawing/2014/main" id="{4573ABE8-89D7-B549-AC8E-3A1B1BC2E097}"/>
              </a:ext>
            </a:extLst>
          </p:cNvPr>
          <p:cNvSpPr txBox="1"/>
          <p:nvPr/>
        </p:nvSpPr>
        <p:spPr>
          <a:xfrm>
            <a:off x="9144000" y="1819244"/>
            <a:ext cx="2640013" cy="1661993"/>
          </a:xfrm>
          <a:prstGeom prst="rect">
            <a:avLst/>
          </a:prstGeom>
          <a:noFill/>
        </p:spPr>
        <p:txBody>
          <a:bodyPr wrap="square" lIns="0" tIns="0" rIns="0" bIns="0" rtlCol="0" anchor="t">
            <a:spAutoFit/>
          </a:bodyPr>
          <a:lstStyle/>
          <a:p>
            <a:pPr marL="285750" indent="-285750">
              <a:buClr>
                <a:schemeClr val="bg2"/>
              </a:buClr>
              <a:buFont typeface="Arial" panose="020B0604020202020204" pitchFamily="34" charset="0"/>
              <a:buChar char="•"/>
            </a:pPr>
            <a:r>
              <a:rPr lang="en-IT"/>
              <a:t>Most of the RCEP lesions regressed spontaneously, and none-required systemic corticosteroids </a:t>
            </a:r>
          </a:p>
        </p:txBody>
      </p:sp>
      <p:sp>
        <p:nvSpPr>
          <p:cNvPr id="6" name="Titel 5">
            <a:extLst>
              <a:ext uri="{FF2B5EF4-FFF2-40B4-BE49-F238E27FC236}">
                <a16:creationId xmlns:a16="http://schemas.microsoft.com/office/drawing/2014/main" id="{E82A68F4-7166-224C-84D0-981C1EAE847B}"/>
              </a:ext>
            </a:extLst>
          </p:cNvPr>
          <p:cNvSpPr>
            <a:spLocks noGrp="1"/>
          </p:cNvSpPr>
          <p:nvPr>
            <p:ph type="title"/>
          </p:nvPr>
        </p:nvSpPr>
        <p:spPr/>
        <p:txBody>
          <a:bodyPr/>
          <a:lstStyle/>
          <a:p>
            <a:r>
              <a:rPr lang="de-DE" err="1"/>
              <a:t>Safety</a:t>
            </a:r>
            <a:r>
              <a:rPr lang="de-DE"/>
              <a:t>: Summary </a:t>
            </a:r>
            <a:r>
              <a:rPr lang="de-DE" err="1"/>
              <a:t>of</a:t>
            </a:r>
            <a:r>
              <a:rPr lang="de-DE"/>
              <a:t> RCEP </a:t>
            </a:r>
          </a:p>
        </p:txBody>
      </p:sp>
    </p:spTree>
    <p:extLst>
      <p:ext uri="{BB962C8B-B14F-4D97-AF65-F5344CB8AC3E}">
        <p14:creationId xmlns:p14="http://schemas.microsoft.com/office/powerpoint/2010/main" val="1178426824"/>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9DBBABBC-1D24-A042-9F9D-41F15A8CAE4F}"/>
              </a:ext>
            </a:extLst>
          </p:cNvPr>
          <p:cNvSpPr>
            <a:spLocks noGrp="1"/>
          </p:cNvSpPr>
          <p:nvPr>
            <p:ph idx="1"/>
          </p:nvPr>
        </p:nvSpPr>
        <p:spPr/>
        <p:txBody>
          <a:bodyPr vert="horz" lIns="0" tIns="0" rIns="0" bIns="0" rtlCol="0" anchor="t">
            <a:noAutofit/>
          </a:bodyPr>
          <a:lstStyle/>
          <a:p>
            <a:r>
              <a:rPr lang="de-DE" err="1"/>
              <a:t>With</a:t>
            </a:r>
            <a:r>
              <a:rPr lang="de-DE"/>
              <a:t> </a:t>
            </a:r>
            <a:r>
              <a:rPr lang="de-DE" err="1"/>
              <a:t>extended</a:t>
            </a:r>
            <a:r>
              <a:rPr lang="de-DE"/>
              <a:t> follow-</a:t>
            </a:r>
            <a:r>
              <a:rPr lang="de-DE" err="1"/>
              <a:t>up</a:t>
            </a:r>
            <a:r>
              <a:rPr lang="de-DE"/>
              <a:t>, </a:t>
            </a:r>
            <a:r>
              <a:rPr lang="de-DE" err="1"/>
              <a:t>camrelizumab</a:t>
            </a:r>
            <a:r>
              <a:rPr lang="de-DE"/>
              <a:t> </a:t>
            </a:r>
            <a:r>
              <a:rPr lang="de-DE" err="1"/>
              <a:t>monotherapy</a:t>
            </a:r>
            <a:r>
              <a:rPr lang="de-DE"/>
              <a:t> </a:t>
            </a:r>
            <a:r>
              <a:rPr lang="de-DE" err="1"/>
              <a:t>continues</a:t>
            </a:r>
            <a:r>
              <a:rPr lang="de-DE"/>
              <a:t> </a:t>
            </a:r>
            <a:r>
              <a:rPr lang="de-DE" err="1"/>
              <a:t>to</a:t>
            </a:r>
            <a:r>
              <a:rPr lang="de-DE"/>
              <a:t> </a:t>
            </a:r>
            <a:r>
              <a:rPr lang="de-DE" err="1"/>
              <a:t>provide</a:t>
            </a:r>
            <a:r>
              <a:rPr lang="de-DE"/>
              <a:t> a robust and durable </a:t>
            </a:r>
            <a:r>
              <a:rPr lang="de-DE" err="1"/>
              <a:t>response</a:t>
            </a:r>
            <a:r>
              <a:rPr lang="de-DE"/>
              <a:t> and </a:t>
            </a:r>
            <a:r>
              <a:rPr lang="de-DE" err="1"/>
              <a:t>long</a:t>
            </a:r>
            <a:r>
              <a:rPr lang="de-DE"/>
              <a:t> </a:t>
            </a:r>
            <a:r>
              <a:rPr lang="de-DE" err="1"/>
              <a:t>survival</a:t>
            </a:r>
            <a:r>
              <a:rPr lang="de-DE"/>
              <a:t> in </a:t>
            </a:r>
            <a:r>
              <a:rPr lang="de-DE" err="1"/>
              <a:t>patients</a:t>
            </a:r>
            <a:r>
              <a:rPr lang="de-DE"/>
              <a:t> </a:t>
            </a:r>
            <a:r>
              <a:rPr lang="de-DE" err="1"/>
              <a:t>with</a:t>
            </a:r>
            <a:r>
              <a:rPr lang="de-DE"/>
              <a:t> </a:t>
            </a:r>
            <a:r>
              <a:rPr lang="de-DE" err="1"/>
              <a:t>relapsed</a:t>
            </a:r>
            <a:r>
              <a:rPr lang="de-DE"/>
              <a:t> </a:t>
            </a:r>
            <a:r>
              <a:rPr lang="de-DE" err="1"/>
              <a:t>or</a:t>
            </a:r>
            <a:r>
              <a:rPr lang="de-DE"/>
              <a:t> </a:t>
            </a:r>
            <a:r>
              <a:rPr lang="de-DE" err="1"/>
              <a:t>refractory</a:t>
            </a:r>
            <a:r>
              <a:rPr lang="de-DE"/>
              <a:t> </a:t>
            </a:r>
            <a:r>
              <a:rPr lang="de-DE" err="1"/>
              <a:t>cHL</a:t>
            </a:r>
            <a:endParaRPr lang="de-DE" err="1">
              <a:cs typeface="Arial"/>
            </a:endParaRPr>
          </a:p>
          <a:p>
            <a:pPr lvl="1">
              <a:buFont typeface="Courier New" panose="020B0604020202020204" pitchFamily="34" charset="0"/>
              <a:buChar char="o"/>
            </a:pPr>
            <a:r>
              <a:rPr lang="de-DE"/>
              <a:t>ORR: 76.0% (95% CI, 64.7-85.1)</a:t>
            </a:r>
            <a:endParaRPr lang="de-DE">
              <a:cs typeface="Arial" panose="020B0604020202020204"/>
            </a:endParaRPr>
          </a:p>
          <a:p>
            <a:pPr lvl="1">
              <a:buFont typeface="Courier New" panose="020B0604020202020204" pitchFamily="34" charset="0"/>
              <a:buChar char="o"/>
            </a:pPr>
            <a:r>
              <a:rPr lang="de-DE"/>
              <a:t>Median </a:t>
            </a:r>
            <a:r>
              <a:rPr lang="de-DE" err="1"/>
              <a:t>DoR</a:t>
            </a:r>
            <a:r>
              <a:rPr lang="de-DE"/>
              <a:t>: 31.7 </a:t>
            </a:r>
            <a:r>
              <a:rPr lang="de-DE" err="1"/>
              <a:t>months</a:t>
            </a:r>
            <a:r>
              <a:rPr lang="de-DE"/>
              <a:t> (95% CI, 16.7-not </a:t>
            </a:r>
            <a:r>
              <a:rPr lang="de-DE" err="1"/>
              <a:t>reached</a:t>
            </a:r>
            <a:r>
              <a:rPr lang="de-DE"/>
              <a:t>)</a:t>
            </a:r>
            <a:endParaRPr lang="de-DE">
              <a:cs typeface="Arial" panose="020B0604020202020204"/>
            </a:endParaRPr>
          </a:p>
          <a:p>
            <a:pPr lvl="1">
              <a:buFont typeface="Courier New" panose="020B0604020202020204" pitchFamily="34" charset="0"/>
              <a:buChar char="o"/>
            </a:pPr>
            <a:r>
              <a:rPr lang="de-DE"/>
              <a:t>The median PFS was 22.5 </a:t>
            </a:r>
            <a:r>
              <a:rPr lang="de-DE" err="1"/>
              <a:t>months</a:t>
            </a:r>
            <a:r>
              <a:rPr lang="de-DE"/>
              <a:t> (95% CI, 14.7-not </a:t>
            </a:r>
            <a:r>
              <a:rPr lang="de-DE" err="1"/>
              <a:t>reached</a:t>
            </a:r>
            <a:r>
              <a:rPr lang="de-DE"/>
              <a:t>)</a:t>
            </a:r>
            <a:endParaRPr lang="de-DE">
              <a:cs typeface="Arial" panose="020B0604020202020204"/>
            </a:endParaRPr>
          </a:p>
          <a:p>
            <a:pPr lvl="1">
              <a:buFont typeface="Courier New" panose="020B0604020202020204" pitchFamily="34" charset="0"/>
              <a:buChar char="o"/>
            </a:pPr>
            <a:r>
              <a:rPr lang="de-DE"/>
              <a:t>36-month </a:t>
            </a:r>
            <a:r>
              <a:rPr lang="de-DE" err="1"/>
              <a:t>overall</a:t>
            </a:r>
            <a:r>
              <a:rPr lang="de-DE"/>
              <a:t> </a:t>
            </a:r>
            <a:r>
              <a:rPr lang="de-DE" err="1"/>
              <a:t>survival</a:t>
            </a:r>
            <a:r>
              <a:rPr lang="de-DE"/>
              <a:t> rate: 82.7% (95% CI, 72.0-89.5)</a:t>
            </a:r>
            <a:endParaRPr lang="de-DE">
              <a:cs typeface="Arial" panose="020B0604020202020204"/>
            </a:endParaRPr>
          </a:p>
          <a:p>
            <a:pPr lvl="1">
              <a:buFont typeface="Courier New" panose="020B0604020202020204" pitchFamily="34" charset="0"/>
              <a:buChar char="o"/>
            </a:pPr>
            <a:endParaRPr lang="de-DE">
              <a:ea typeface="+mn-lt"/>
              <a:cs typeface="+mn-lt"/>
            </a:endParaRPr>
          </a:p>
          <a:p>
            <a:r>
              <a:rPr lang="de-DE" err="1"/>
              <a:t>With</a:t>
            </a:r>
            <a:r>
              <a:rPr lang="de-DE"/>
              <a:t> </a:t>
            </a:r>
            <a:r>
              <a:rPr lang="de-DE" err="1"/>
              <a:t>extended</a:t>
            </a:r>
            <a:r>
              <a:rPr lang="de-DE"/>
              <a:t> follow-</a:t>
            </a:r>
            <a:r>
              <a:rPr lang="de-DE" err="1"/>
              <a:t>up</a:t>
            </a:r>
            <a:r>
              <a:rPr lang="de-DE"/>
              <a:t>, </a:t>
            </a:r>
            <a:r>
              <a:rPr lang="de-DE" err="1"/>
              <a:t>camrelizumab</a:t>
            </a:r>
            <a:r>
              <a:rPr lang="de-DE"/>
              <a:t> </a:t>
            </a:r>
            <a:r>
              <a:rPr lang="de-DE" err="1"/>
              <a:t>monotherapy</a:t>
            </a:r>
            <a:r>
              <a:rPr lang="de-DE"/>
              <a:t> </a:t>
            </a:r>
            <a:r>
              <a:rPr lang="de-DE" err="1"/>
              <a:t>continues</a:t>
            </a:r>
            <a:r>
              <a:rPr lang="de-DE"/>
              <a:t> </a:t>
            </a:r>
            <a:r>
              <a:rPr lang="de-DE" err="1"/>
              <a:t>to</a:t>
            </a:r>
            <a:r>
              <a:rPr lang="de-DE"/>
              <a:t> </a:t>
            </a:r>
            <a:r>
              <a:rPr lang="de-DE" err="1"/>
              <a:t>show</a:t>
            </a:r>
            <a:r>
              <a:rPr lang="de-DE"/>
              <a:t> </a:t>
            </a:r>
            <a:r>
              <a:rPr lang="de-DE" err="1"/>
              <a:t>manageable</a:t>
            </a:r>
            <a:r>
              <a:rPr lang="de-DE"/>
              <a:t> </a:t>
            </a:r>
            <a:r>
              <a:rPr lang="de-DE" err="1"/>
              <a:t>safety</a:t>
            </a:r>
            <a:r>
              <a:rPr lang="de-DE"/>
              <a:t> in </a:t>
            </a:r>
            <a:r>
              <a:rPr lang="de-DE" err="1"/>
              <a:t>patients</a:t>
            </a:r>
            <a:r>
              <a:rPr lang="de-DE"/>
              <a:t> </a:t>
            </a:r>
            <a:r>
              <a:rPr lang="de-DE" err="1"/>
              <a:t>with</a:t>
            </a:r>
            <a:r>
              <a:rPr lang="de-DE"/>
              <a:t> </a:t>
            </a:r>
            <a:r>
              <a:rPr lang="de-DE" err="1"/>
              <a:t>relapsed</a:t>
            </a:r>
            <a:r>
              <a:rPr lang="de-DE"/>
              <a:t> </a:t>
            </a:r>
            <a:r>
              <a:rPr lang="de-DE" err="1"/>
              <a:t>or</a:t>
            </a:r>
            <a:r>
              <a:rPr lang="de-DE"/>
              <a:t> </a:t>
            </a:r>
            <a:r>
              <a:rPr lang="de-DE" err="1"/>
              <a:t>refractory</a:t>
            </a:r>
            <a:r>
              <a:rPr lang="de-DE"/>
              <a:t> </a:t>
            </a:r>
            <a:r>
              <a:rPr lang="de-DE" err="1"/>
              <a:t>cHL</a:t>
            </a:r>
            <a:endParaRPr lang="de-DE" err="1">
              <a:cs typeface="Arial"/>
            </a:endParaRPr>
          </a:p>
          <a:p>
            <a:pPr lvl="1">
              <a:buFont typeface="Courier New" panose="020B0604020202020204" pitchFamily="34" charset="0"/>
              <a:buChar char="o"/>
            </a:pPr>
            <a:r>
              <a:rPr lang="de-DE" err="1"/>
              <a:t>No</a:t>
            </a:r>
            <a:r>
              <a:rPr lang="de-DE"/>
              <a:t> </a:t>
            </a:r>
            <a:r>
              <a:rPr lang="de-DE" err="1"/>
              <a:t>treatment-related</a:t>
            </a:r>
            <a:r>
              <a:rPr lang="de-DE"/>
              <a:t> </a:t>
            </a:r>
            <a:r>
              <a:rPr lang="de-DE" err="1"/>
              <a:t>deaths</a:t>
            </a:r>
            <a:r>
              <a:rPr lang="de-DE"/>
              <a:t> </a:t>
            </a:r>
            <a:r>
              <a:rPr lang="de-DE" err="1"/>
              <a:t>occurred</a:t>
            </a:r>
            <a:r>
              <a:rPr lang="de-DE"/>
              <a:t> </a:t>
            </a:r>
          </a:p>
          <a:p>
            <a:pPr lvl="1">
              <a:buFont typeface="Courier New" panose="020B0604020202020204" pitchFamily="34" charset="0"/>
              <a:buChar char="o"/>
            </a:pPr>
            <a:r>
              <a:rPr lang="de-DE" err="1"/>
              <a:t>No</a:t>
            </a:r>
            <a:r>
              <a:rPr lang="de-DE"/>
              <a:t> </a:t>
            </a:r>
            <a:r>
              <a:rPr lang="de-DE" err="1"/>
              <a:t>new</a:t>
            </a:r>
            <a:r>
              <a:rPr lang="de-DE"/>
              <a:t> </a:t>
            </a:r>
            <a:r>
              <a:rPr lang="de-DE" err="1"/>
              <a:t>toxicities</a:t>
            </a:r>
            <a:r>
              <a:rPr lang="de-DE"/>
              <a:t> </a:t>
            </a:r>
            <a:r>
              <a:rPr lang="de-DE" err="1"/>
              <a:t>were</a:t>
            </a:r>
            <a:r>
              <a:rPr lang="de-DE"/>
              <a:t> </a:t>
            </a:r>
            <a:r>
              <a:rPr lang="de-DE" err="1"/>
              <a:t>reported</a:t>
            </a:r>
            <a:r>
              <a:rPr lang="de-DE"/>
              <a:t> </a:t>
            </a:r>
            <a:endParaRPr lang="de-DE">
              <a:cs typeface="Arial" panose="020B0604020202020204"/>
            </a:endParaRPr>
          </a:p>
          <a:p>
            <a:pPr lvl="1">
              <a:buFont typeface="Courier New" panose="020B0604020202020204" pitchFamily="34" charset="0"/>
              <a:buChar char="o"/>
            </a:pPr>
            <a:r>
              <a:rPr lang="de-DE" err="1"/>
              <a:t>Occurrence</a:t>
            </a:r>
            <a:r>
              <a:rPr lang="de-DE"/>
              <a:t> </a:t>
            </a:r>
            <a:r>
              <a:rPr lang="de-DE" err="1"/>
              <a:t>of</a:t>
            </a:r>
            <a:r>
              <a:rPr lang="de-DE"/>
              <a:t> RCEP </a:t>
            </a:r>
            <a:r>
              <a:rPr lang="de-DE" err="1"/>
              <a:t>lesions</a:t>
            </a:r>
            <a:r>
              <a:rPr lang="de-DE"/>
              <a:t> was rare</a:t>
            </a:r>
            <a:endParaRPr lang="de-DE">
              <a:cs typeface="Arial" panose="020B0604020202020204"/>
            </a:endParaRPr>
          </a:p>
          <a:p>
            <a:pPr lvl="1">
              <a:buFont typeface="Courier New" panose="020B0604020202020204" pitchFamily="34" charset="0"/>
              <a:buChar char="o"/>
            </a:pPr>
            <a:r>
              <a:rPr lang="de-DE" err="1"/>
              <a:t>Complete</a:t>
            </a:r>
            <a:r>
              <a:rPr lang="de-DE"/>
              <a:t> </a:t>
            </a:r>
            <a:r>
              <a:rPr lang="de-DE" err="1"/>
              <a:t>resolution</a:t>
            </a:r>
            <a:r>
              <a:rPr lang="de-DE"/>
              <a:t> </a:t>
            </a:r>
            <a:r>
              <a:rPr lang="de-DE" err="1"/>
              <a:t>of</a:t>
            </a:r>
            <a:r>
              <a:rPr lang="de-DE"/>
              <a:t> RCEP </a:t>
            </a:r>
            <a:r>
              <a:rPr lang="de-DE" err="1"/>
              <a:t>lesions</a:t>
            </a:r>
            <a:r>
              <a:rPr lang="de-DE"/>
              <a:t>: 67.1%</a:t>
            </a:r>
            <a:endParaRPr lang="de-DE">
              <a:cs typeface="Arial" panose="020B0604020202020204"/>
            </a:endParaRPr>
          </a:p>
          <a:p>
            <a:endParaRPr lang="de-DE"/>
          </a:p>
        </p:txBody>
      </p:sp>
      <p:sp>
        <p:nvSpPr>
          <p:cNvPr id="10" name="Footer Placeholder 3">
            <a:extLst>
              <a:ext uri="{FF2B5EF4-FFF2-40B4-BE49-F238E27FC236}">
                <a16:creationId xmlns:a16="http://schemas.microsoft.com/office/drawing/2014/main" id="{9D0E43BB-B40E-5E45-833F-E0D566565676}"/>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cHL, classical Hodgkin lymphoma; CI, confidence interval; DoR, duration of response; ORR, objective response rate; PFS, progression-free survival; OS, overall survival; RCEP, reactive capillary endothelial proliferations.</a:t>
            </a:r>
          </a:p>
          <a:p>
            <a:r>
              <a:rPr lang="en-US" b="1">
                <a:latin typeface="Arial" panose="020B0604020202020204" pitchFamily="34" charset="0"/>
                <a:cs typeface="Arial" panose="020B0604020202020204" pitchFamily="34" charset="0"/>
              </a:rPr>
              <a:t>Wu J. Abstract S206. Presented at EHA2021. </a:t>
            </a:r>
          </a:p>
        </p:txBody>
      </p:sp>
    </p:spTree>
    <p:extLst>
      <p:ext uri="{BB962C8B-B14F-4D97-AF65-F5344CB8AC3E}">
        <p14:creationId xmlns:p14="http://schemas.microsoft.com/office/powerpoint/2010/main" val="412326029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3" name="Inhaltsplatzhalter 2">
            <a:extLst>
              <a:ext uri="{FF2B5EF4-FFF2-40B4-BE49-F238E27FC236}">
                <a16:creationId xmlns:a16="http://schemas.microsoft.com/office/drawing/2014/main" id="{B10CAB3E-7E1F-8A4E-BFB2-DCA5017C0354}"/>
              </a:ext>
            </a:extLst>
          </p:cNvPr>
          <p:cNvSpPr>
            <a:spLocks noGrp="1"/>
          </p:cNvSpPr>
          <p:nvPr>
            <p:ph idx="1"/>
          </p:nvPr>
        </p:nvSpPr>
        <p:spPr/>
        <p:txBody>
          <a:bodyPr/>
          <a:lstStyle/>
          <a:p>
            <a:r>
              <a:rPr lang="en-GB" sz="2000"/>
              <a:t>In this interim analysis of a randomized, phase 3 ALPINE study in patients with relapsed/refractory CLL/SLL, zanubrutinib, compared with ibrutinib, was shown to have: </a:t>
            </a:r>
          </a:p>
          <a:p>
            <a:pPr lvl="1"/>
            <a:r>
              <a:rPr lang="en-GB"/>
              <a:t>A superior response rate</a:t>
            </a:r>
          </a:p>
          <a:p>
            <a:pPr lvl="1"/>
            <a:r>
              <a:rPr lang="en-GB"/>
              <a:t>An improved PFS </a:t>
            </a:r>
          </a:p>
          <a:p>
            <a:pPr lvl="1"/>
            <a:r>
              <a:rPr lang="en-GB"/>
              <a:t>A lower rate of atrial fibrillation/flutter </a:t>
            </a:r>
          </a:p>
          <a:p>
            <a:r>
              <a:rPr lang="en-GB" sz="2000"/>
              <a:t>These data support that more selective BTK inhibition, with more complete and sustained BTK occupancy, results in improved efficacy and safety outcomes</a:t>
            </a:r>
          </a:p>
          <a:p>
            <a:endParaRPr lang="en-GB" sz="2000"/>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t>BTK, Bruton’s tyrosine kinase; CLL, chronic lymphocytic leukemia; PFS, progression-free survival; SLL, small lymphocytic leukemia.</a:t>
            </a:r>
          </a:p>
          <a:p>
            <a:r>
              <a:rPr lang="en-US" b="1"/>
              <a:t>Hillmen et al, Abstract LB1900 presented at EHA 2021</a:t>
            </a:r>
          </a:p>
        </p:txBody>
      </p:sp>
    </p:spTree>
    <p:extLst>
      <p:ext uri="{BB962C8B-B14F-4D97-AF65-F5344CB8AC3E}">
        <p14:creationId xmlns:p14="http://schemas.microsoft.com/office/powerpoint/2010/main" val="139549841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60B42C6E-FED2-FE4A-A345-4FCA58C94B93}"/>
              </a:ext>
            </a:extLst>
          </p:cNvPr>
          <p:cNvSpPr>
            <a:spLocks noGrp="1"/>
          </p:cNvSpPr>
          <p:nvPr>
            <p:ph type="title"/>
          </p:nvPr>
        </p:nvSpPr>
        <p:spPr/>
        <p:txBody>
          <a:bodyPr>
            <a:normAutofit fontScale="90000"/>
          </a:bodyPr>
          <a:lstStyle/>
          <a:p>
            <a:r>
              <a:rPr lang="de-DE" err="1"/>
              <a:t>Penpulimab</a:t>
            </a:r>
            <a:r>
              <a:rPr lang="de-DE"/>
              <a:t> </a:t>
            </a:r>
            <a:br>
              <a:rPr lang="de-DE"/>
            </a:br>
            <a:r>
              <a:rPr lang="de-DE"/>
              <a:t>in </a:t>
            </a:r>
            <a:r>
              <a:rPr lang="de-DE" err="1"/>
              <a:t>patients</a:t>
            </a:r>
            <a:r>
              <a:rPr lang="de-DE"/>
              <a:t> </a:t>
            </a:r>
            <a:br>
              <a:rPr lang="de-DE"/>
            </a:br>
            <a:r>
              <a:rPr lang="de-DE" err="1"/>
              <a:t>with</a:t>
            </a:r>
            <a:r>
              <a:rPr lang="de-DE"/>
              <a:t> </a:t>
            </a:r>
            <a:r>
              <a:rPr lang="de-DE" err="1"/>
              <a:t>relapsed</a:t>
            </a:r>
            <a:r>
              <a:rPr lang="de-DE"/>
              <a:t> </a:t>
            </a:r>
            <a:r>
              <a:rPr lang="de-DE" err="1"/>
              <a:t>or</a:t>
            </a:r>
            <a:r>
              <a:rPr lang="de-DE"/>
              <a:t> </a:t>
            </a:r>
            <a:br>
              <a:rPr lang="de-DE"/>
            </a:br>
            <a:r>
              <a:rPr lang="de-DE" err="1"/>
              <a:t>refractory</a:t>
            </a:r>
            <a:r>
              <a:rPr lang="de-DE"/>
              <a:t> </a:t>
            </a:r>
            <a:r>
              <a:rPr lang="de-DE" err="1"/>
              <a:t>classical</a:t>
            </a:r>
            <a:r>
              <a:rPr lang="de-DE"/>
              <a:t> Hodgkin </a:t>
            </a:r>
            <a:r>
              <a:rPr lang="de-DE" err="1"/>
              <a:t>lymphoma</a:t>
            </a:r>
            <a:endParaRPr lang="de-DE"/>
          </a:p>
        </p:txBody>
      </p:sp>
      <p:sp>
        <p:nvSpPr>
          <p:cNvPr id="9" name="Textplatzhalter 8">
            <a:extLst>
              <a:ext uri="{FF2B5EF4-FFF2-40B4-BE49-F238E27FC236}">
                <a16:creationId xmlns:a16="http://schemas.microsoft.com/office/drawing/2014/main" id="{5A984493-729C-0F4E-A3B3-BB9359AB8303}"/>
              </a:ext>
            </a:extLst>
          </p:cNvPr>
          <p:cNvSpPr>
            <a:spLocks noGrp="1"/>
          </p:cNvSpPr>
          <p:nvPr>
            <p:ph type="body" idx="1"/>
          </p:nvPr>
        </p:nvSpPr>
        <p:spPr/>
        <p:txBody>
          <a:bodyPr/>
          <a:lstStyle/>
          <a:p>
            <a:r>
              <a:rPr lang="de-DE" err="1"/>
              <a:t>Results</a:t>
            </a:r>
            <a:r>
              <a:rPr lang="de-DE"/>
              <a:t> </a:t>
            </a:r>
            <a:r>
              <a:rPr lang="de-DE" err="1"/>
              <a:t>from</a:t>
            </a:r>
            <a:r>
              <a:rPr lang="de-DE"/>
              <a:t> a </a:t>
            </a:r>
            <a:r>
              <a:rPr lang="de-DE" err="1"/>
              <a:t>phase</a:t>
            </a:r>
            <a:r>
              <a:rPr lang="de-DE"/>
              <a:t> 2 </a:t>
            </a:r>
            <a:r>
              <a:rPr lang="de-DE" err="1"/>
              <a:t>study</a:t>
            </a:r>
            <a:endParaRPr lang="de-DE"/>
          </a:p>
          <a:p>
            <a:endParaRPr lang="de-DE"/>
          </a:p>
        </p:txBody>
      </p:sp>
    </p:spTree>
    <p:extLst>
      <p:ext uri="{BB962C8B-B14F-4D97-AF65-F5344CB8AC3E}">
        <p14:creationId xmlns:p14="http://schemas.microsoft.com/office/powerpoint/2010/main" val="156886238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ihandform 10">
            <a:extLst>
              <a:ext uri="{FF2B5EF4-FFF2-40B4-BE49-F238E27FC236}">
                <a16:creationId xmlns:a16="http://schemas.microsoft.com/office/drawing/2014/main" id="{F54E4A5F-A475-D54B-97C0-735FA40042F0}"/>
              </a:ext>
            </a:extLst>
          </p:cNvPr>
          <p:cNvSpPr/>
          <p:nvPr/>
        </p:nvSpPr>
        <p:spPr>
          <a:xfrm>
            <a:off x="416533" y="1808163"/>
            <a:ext cx="2106492" cy="72000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400" b="1">
                <a:latin typeface="+mj-lt"/>
                <a:cs typeface="Arial" panose="020B0604020202020204" pitchFamily="34" charset="0"/>
              </a:rPr>
              <a:t>3L R/R cHL</a:t>
            </a:r>
          </a:p>
        </p:txBody>
      </p:sp>
      <p:sp>
        <p:nvSpPr>
          <p:cNvPr id="19" name="Freihandform 10">
            <a:extLst>
              <a:ext uri="{FF2B5EF4-FFF2-40B4-BE49-F238E27FC236}">
                <a16:creationId xmlns:a16="http://schemas.microsoft.com/office/drawing/2014/main" id="{08D2C679-3094-1146-B308-55F2E466F85E}"/>
              </a:ext>
            </a:extLst>
          </p:cNvPr>
          <p:cNvSpPr/>
          <p:nvPr/>
        </p:nvSpPr>
        <p:spPr>
          <a:xfrm>
            <a:off x="5887615" y="1808163"/>
            <a:ext cx="5894439" cy="720000"/>
          </a:xfrm>
          <a:prstGeom prst="rect">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4000" tIns="52832" rIns="92456" bIns="52832" numCol="1" spcCol="1270" anchor="ctr" anchorCtr="0">
            <a:noAutofit/>
          </a:bodyPr>
          <a:lstStyle/>
          <a:p>
            <a:pPr algn="ctr" defTabSz="577850">
              <a:lnSpc>
                <a:spcPct val="90000"/>
              </a:lnSpc>
              <a:spcBef>
                <a:spcPct val="0"/>
              </a:spcBef>
            </a:pPr>
            <a:r>
              <a:rPr lang="en-US" sz="1400" b="1">
                <a:ea typeface="+mn-lt"/>
                <a:cs typeface="+mn-lt"/>
              </a:rPr>
              <a:t>Up to 24 months or unacceptable toxicity, PD, subject withdrawal of informed consent, or death</a:t>
            </a:r>
          </a:p>
        </p:txBody>
      </p:sp>
      <p:sp>
        <p:nvSpPr>
          <p:cNvPr id="20" name="Freihandform 10">
            <a:extLst>
              <a:ext uri="{FF2B5EF4-FFF2-40B4-BE49-F238E27FC236}">
                <a16:creationId xmlns:a16="http://schemas.microsoft.com/office/drawing/2014/main" id="{31D1C07C-5852-6048-964E-018710D4A22D}"/>
              </a:ext>
            </a:extLst>
          </p:cNvPr>
          <p:cNvSpPr/>
          <p:nvPr/>
        </p:nvSpPr>
        <p:spPr>
          <a:xfrm>
            <a:off x="2913452" y="1808163"/>
            <a:ext cx="2482792" cy="720000"/>
          </a:xfrm>
          <a:prstGeom prst="rect">
            <a:avLst/>
          </a:prstGeom>
          <a:solidFill>
            <a:schemeClr val="tx2">
              <a:lumMod val="75000"/>
              <a:lumOff val="2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400" b="1">
                <a:latin typeface="+mj-lt"/>
                <a:cs typeface="Arial" panose="020B0604020202020204" pitchFamily="34" charset="0"/>
              </a:rPr>
              <a:t>Penpulimab </a:t>
            </a:r>
          </a:p>
          <a:p>
            <a:pPr lvl="0" algn="ctr" defTabSz="577850">
              <a:lnSpc>
                <a:spcPct val="90000"/>
              </a:lnSpc>
              <a:spcBef>
                <a:spcPct val="0"/>
              </a:spcBef>
              <a:spcAft>
                <a:spcPct val="35000"/>
              </a:spcAft>
            </a:pPr>
            <a:r>
              <a:rPr lang="en-US" sz="1400">
                <a:latin typeface="+mj-lt"/>
                <a:cs typeface="Arial" panose="020B0604020202020204" pitchFamily="34" charset="0"/>
              </a:rPr>
              <a:t>200mg Q2W IV</a:t>
            </a:r>
          </a:p>
        </p:txBody>
      </p:sp>
      <p:cxnSp>
        <p:nvCxnSpPr>
          <p:cNvPr id="21" name="Gerade Verbindung mit Pfeil 20">
            <a:extLst>
              <a:ext uri="{FF2B5EF4-FFF2-40B4-BE49-F238E27FC236}">
                <a16:creationId xmlns:a16="http://schemas.microsoft.com/office/drawing/2014/main" id="{70250243-7E00-624C-A2E2-941ED94071A7}"/>
              </a:ext>
            </a:extLst>
          </p:cNvPr>
          <p:cNvCxnSpPr>
            <a:cxnSpLocks/>
            <a:stCxn id="17" idx="3"/>
            <a:endCxn id="20" idx="1"/>
          </p:cNvCxnSpPr>
          <p:nvPr/>
        </p:nvCxnSpPr>
        <p:spPr>
          <a:xfrm>
            <a:off x="2523025" y="2168163"/>
            <a:ext cx="39042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Gerade Verbindung mit Pfeil 21">
            <a:extLst>
              <a:ext uri="{FF2B5EF4-FFF2-40B4-BE49-F238E27FC236}">
                <a16:creationId xmlns:a16="http://schemas.microsoft.com/office/drawing/2014/main" id="{C890B680-DCE2-404C-BB05-F160D9A1F63A}"/>
              </a:ext>
            </a:extLst>
          </p:cNvPr>
          <p:cNvCxnSpPr>
            <a:cxnSpLocks/>
            <a:stCxn id="20" idx="3"/>
            <a:endCxn id="19" idx="1"/>
          </p:cNvCxnSpPr>
          <p:nvPr/>
        </p:nvCxnSpPr>
        <p:spPr>
          <a:xfrm>
            <a:off x="5396244" y="2168163"/>
            <a:ext cx="491371"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object 5"/>
          <p:cNvSpPr txBox="1">
            <a:spLocks noGrp="1"/>
          </p:cNvSpPr>
          <p:nvPr>
            <p:ph type="title"/>
          </p:nvPr>
        </p:nvSpPr>
        <p:spPr/>
        <p:txBody>
          <a:bodyPr/>
          <a:lstStyle/>
          <a:p>
            <a:r>
              <a:rPr lang="en-GB"/>
              <a:t>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3L, third-line treatment; </a:t>
            </a:r>
            <a:r>
              <a:rPr lang="en-US" err="1">
                <a:latin typeface="Arial" panose="020B0604020202020204" pitchFamily="34" charset="0"/>
                <a:cs typeface="Arial" panose="020B0604020202020204" pitchFamily="34" charset="0"/>
              </a:rPr>
              <a:t>cHL</a:t>
            </a:r>
            <a:r>
              <a:rPr lang="en-US">
                <a:latin typeface="Arial" panose="020B0604020202020204" pitchFamily="34" charset="0"/>
                <a:cs typeface="Arial" panose="020B0604020202020204" pitchFamily="34" charset="0"/>
              </a:rPr>
              <a:t>, classical Hodgkin lymphoma; EOT, end of treatment; IV, intravenous infusion; PD, progressive disease; PET-CT, positron emission tomography-computed tomography; R/R, relapsed/refractory; Q2W, every 2 weeks; W, week.</a:t>
            </a:r>
          </a:p>
          <a:p>
            <a:r>
              <a:rPr lang="en-US" b="1">
                <a:latin typeface="Arial" panose="020B0604020202020204" pitchFamily="34" charset="0"/>
                <a:cs typeface="Arial" panose="020B0604020202020204" pitchFamily="34" charset="0"/>
              </a:rPr>
              <a:t>Song Y et al, Abstract 7529 presented at ASCO 2021.</a:t>
            </a:r>
          </a:p>
        </p:txBody>
      </p:sp>
      <p:sp>
        <p:nvSpPr>
          <p:cNvPr id="2" name="Textplatzhalter 1">
            <a:extLst>
              <a:ext uri="{FF2B5EF4-FFF2-40B4-BE49-F238E27FC236}">
                <a16:creationId xmlns:a16="http://schemas.microsoft.com/office/drawing/2014/main" id="{2001C55A-D218-7847-9C1A-A62158ABB8BE}"/>
              </a:ext>
            </a:extLst>
          </p:cNvPr>
          <p:cNvSpPr>
            <a:spLocks noGrp="1"/>
          </p:cNvSpPr>
          <p:nvPr>
            <p:ph type="body" sz="quarter" idx="12"/>
          </p:nvPr>
        </p:nvSpPr>
        <p:spPr>
          <a:xfrm>
            <a:off x="416533" y="1160463"/>
            <a:ext cx="11358934" cy="647700"/>
          </a:xfrm>
        </p:spPr>
        <p:txBody>
          <a:bodyPr tIns="36000"/>
          <a:lstStyle/>
          <a:p>
            <a:r>
              <a:rPr lang="de-DE"/>
              <a:t>Phase 1/2 </a:t>
            </a:r>
            <a:r>
              <a:rPr lang="de-DE" err="1"/>
              <a:t>multicenter</a:t>
            </a:r>
            <a:r>
              <a:rPr lang="de-DE"/>
              <a:t>, single-arm, open-label </a:t>
            </a:r>
            <a:r>
              <a:rPr lang="de-DE" err="1"/>
              <a:t>clinical</a:t>
            </a:r>
            <a:r>
              <a:rPr lang="de-DE"/>
              <a:t> </a:t>
            </a:r>
            <a:r>
              <a:rPr lang="de-DE" err="1"/>
              <a:t>study</a:t>
            </a:r>
            <a:r>
              <a:rPr lang="de-DE"/>
              <a:t> </a:t>
            </a:r>
            <a:r>
              <a:rPr lang="de-DE" err="1"/>
              <a:t>to</a:t>
            </a:r>
            <a:r>
              <a:rPr lang="de-DE"/>
              <a:t> </a:t>
            </a:r>
            <a:r>
              <a:rPr lang="de-DE" err="1"/>
              <a:t>assess</a:t>
            </a:r>
            <a:r>
              <a:rPr lang="de-DE"/>
              <a:t> </a:t>
            </a:r>
            <a:r>
              <a:rPr lang="de-DE" err="1"/>
              <a:t>the</a:t>
            </a:r>
            <a:r>
              <a:rPr lang="de-DE"/>
              <a:t> anti-tumor </a:t>
            </a:r>
            <a:r>
              <a:rPr lang="de-DE" err="1"/>
              <a:t>activity</a:t>
            </a:r>
            <a:r>
              <a:rPr lang="de-DE"/>
              <a:t> </a:t>
            </a:r>
            <a:r>
              <a:rPr lang="de-DE" err="1"/>
              <a:t>and</a:t>
            </a:r>
            <a:r>
              <a:rPr lang="de-DE"/>
              <a:t> </a:t>
            </a:r>
            <a:r>
              <a:rPr lang="de-DE" err="1"/>
              <a:t>safety</a:t>
            </a:r>
            <a:r>
              <a:rPr lang="de-DE"/>
              <a:t> </a:t>
            </a:r>
            <a:r>
              <a:rPr lang="de-DE" err="1"/>
              <a:t>of</a:t>
            </a:r>
            <a:r>
              <a:rPr lang="de-DE"/>
              <a:t> </a:t>
            </a:r>
            <a:r>
              <a:rPr lang="de-DE" err="1"/>
              <a:t>penpulimab</a:t>
            </a:r>
            <a:r>
              <a:rPr lang="de-DE"/>
              <a:t> in </a:t>
            </a:r>
            <a:r>
              <a:rPr lang="de-DE" err="1"/>
              <a:t>patients</a:t>
            </a:r>
            <a:r>
              <a:rPr lang="de-DE"/>
              <a:t> </a:t>
            </a:r>
            <a:r>
              <a:rPr lang="de-DE" err="1"/>
              <a:t>with</a:t>
            </a:r>
            <a:r>
              <a:rPr lang="de-DE"/>
              <a:t> </a:t>
            </a:r>
            <a:r>
              <a:rPr lang="de-DE" err="1"/>
              <a:t>relapsed</a:t>
            </a:r>
            <a:r>
              <a:rPr lang="de-DE"/>
              <a:t> </a:t>
            </a:r>
            <a:r>
              <a:rPr lang="de-DE" err="1"/>
              <a:t>or</a:t>
            </a:r>
            <a:r>
              <a:rPr lang="de-DE"/>
              <a:t> </a:t>
            </a:r>
            <a:r>
              <a:rPr lang="de-DE" err="1"/>
              <a:t>refractory</a:t>
            </a:r>
            <a:r>
              <a:rPr lang="de-DE"/>
              <a:t> </a:t>
            </a:r>
            <a:r>
              <a:rPr lang="de-DE" err="1"/>
              <a:t>cHL</a:t>
            </a:r>
            <a:r>
              <a:rPr lang="de-DE"/>
              <a:t> </a:t>
            </a:r>
          </a:p>
        </p:txBody>
      </p:sp>
      <p:sp>
        <p:nvSpPr>
          <p:cNvPr id="18" name="TextBox 17">
            <a:extLst>
              <a:ext uri="{FF2B5EF4-FFF2-40B4-BE49-F238E27FC236}">
                <a16:creationId xmlns:a16="http://schemas.microsoft.com/office/drawing/2014/main" id="{7B1C2FC9-226C-4F4E-82F6-776291793A42}"/>
              </a:ext>
            </a:extLst>
          </p:cNvPr>
          <p:cNvSpPr txBox="1"/>
          <p:nvPr/>
        </p:nvSpPr>
        <p:spPr>
          <a:xfrm>
            <a:off x="407988" y="4693201"/>
            <a:ext cx="11367478" cy="430887"/>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US" sz="1400" b="1"/>
              <a:t>Key Eligibility Criteria: </a:t>
            </a:r>
            <a:r>
              <a:rPr lang="en-US" sz="1400"/>
              <a:t>Histopathologist-assessed R/R cHL following autologous hematopoietic stem cell transplantation (ASCT), or &gt;2 lines of prior chemotherapy, and had not received PD-1/CTLA-4 antibody treatment</a:t>
            </a:r>
          </a:p>
        </p:txBody>
      </p:sp>
      <p:sp>
        <p:nvSpPr>
          <p:cNvPr id="29" name="TextBox 28">
            <a:extLst>
              <a:ext uri="{FF2B5EF4-FFF2-40B4-BE49-F238E27FC236}">
                <a16:creationId xmlns:a16="http://schemas.microsoft.com/office/drawing/2014/main" id="{2F64B2A3-373A-47EC-8717-53B3522BF57D}"/>
              </a:ext>
            </a:extLst>
          </p:cNvPr>
          <p:cNvSpPr txBox="1"/>
          <p:nvPr/>
        </p:nvSpPr>
        <p:spPr>
          <a:xfrm>
            <a:off x="416533" y="5246668"/>
            <a:ext cx="11358934" cy="954107"/>
          </a:xfrm>
          <a:prstGeom prst="rect">
            <a:avLst/>
          </a:prstGeom>
          <a:solidFill>
            <a:schemeClr val="accent2">
              <a:lumMod val="20000"/>
              <a:lumOff val="80000"/>
            </a:schemeClr>
          </a:solidFill>
          <a:ln>
            <a:noFill/>
          </a:ln>
        </p:spPr>
        <p:txBody>
          <a:bodyPr wrap="square">
            <a:spAutoFit/>
          </a:bodyPr>
          <a:lstStyle/>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b="1" i="0" u="none" strike="noStrike" kern="1200" cap="none" spc="0" normalizeH="0" baseline="0" noProof="0">
                <a:ln>
                  <a:noFill/>
                </a:ln>
                <a:solidFill>
                  <a:srgbClr val="4E4F4E"/>
                </a:solidFill>
                <a:effectLst/>
                <a:uLnTx/>
                <a:uFillTx/>
                <a:latin typeface="Arial" panose="020B0604020202020204"/>
                <a:ea typeface="+mn-ea"/>
                <a:cs typeface="+mn-cs"/>
              </a:rPr>
              <a:t>Primary </a:t>
            </a:r>
            <a:r>
              <a:rPr lang="en-US" sz="1400" b="1">
                <a:solidFill>
                  <a:srgbClr val="4E4F4E"/>
                </a:solidFill>
                <a:latin typeface="Arial" panose="020B0604020202020204"/>
              </a:rPr>
              <a:t>E</a:t>
            </a:r>
            <a:r>
              <a:rPr kumimoji="0" lang="en-US" sz="1400" b="1" i="0" u="none" strike="noStrike" kern="1200" cap="none" spc="0" normalizeH="0" baseline="0" noProof="0">
                <a:ln>
                  <a:noFill/>
                </a:ln>
                <a:solidFill>
                  <a:srgbClr val="4E4F4E"/>
                </a:solidFill>
                <a:effectLst/>
                <a:uLnTx/>
                <a:uFillTx/>
                <a:latin typeface="Arial" panose="020B0604020202020204"/>
                <a:ea typeface="+mn-ea"/>
                <a:cs typeface="+mn-cs"/>
              </a:rPr>
              <a:t>ndpoint</a:t>
            </a:r>
            <a:r>
              <a:rPr kumimoji="0" lang="en-US" sz="1400" b="0" i="0" u="none" strike="noStrike" kern="1200" cap="none" spc="0" normalizeH="0" baseline="0" noProof="0">
                <a:ln>
                  <a:noFill/>
                </a:ln>
                <a:solidFill>
                  <a:srgbClr val="4E4F4E"/>
                </a:solidFill>
                <a:effectLst/>
                <a:uLnTx/>
                <a:uFillTx/>
                <a:latin typeface="Arial" panose="020B0604020202020204"/>
                <a:ea typeface="+mn-ea"/>
                <a:cs typeface="+mn-cs"/>
              </a:rPr>
              <a:t>: Objective response rate based on the Lugano 2014 Classification of PET-CT treatment response as assessed by an independent review committee </a:t>
            </a: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b="1" i="0" u="none" strike="noStrike" kern="1200" cap="none" spc="0" normalizeH="0" baseline="0" noProof="0">
                <a:ln>
                  <a:noFill/>
                </a:ln>
                <a:solidFill>
                  <a:srgbClr val="4E4F4E"/>
                </a:solidFill>
                <a:effectLst/>
                <a:uLnTx/>
                <a:uFillTx/>
                <a:latin typeface="Arial" panose="020B0604020202020204"/>
                <a:ea typeface="+mn-ea"/>
                <a:cs typeface="+mn-cs"/>
              </a:rPr>
              <a:t>Key Secondary </a:t>
            </a:r>
            <a:r>
              <a:rPr lang="en-US" sz="1400" b="1">
                <a:solidFill>
                  <a:srgbClr val="4E4F4E"/>
                </a:solidFill>
                <a:latin typeface="Arial" panose="020B0604020202020204"/>
              </a:rPr>
              <a:t>E</a:t>
            </a:r>
            <a:r>
              <a:rPr kumimoji="0" lang="en-US" sz="1400" b="1" i="0" u="none" strike="noStrike" kern="1200" cap="none" spc="0" normalizeH="0" baseline="0" noProof="0">
                <a:ln>
                  <a:noFill/>
                </a:ln>
                <a:solidFill>
                  <a:srgbClr val="4E4F4E"/>
                </a:solidFill>
                <a:effectLst/>
                <a:uLnTx/>
                <a:uFillTx/>
                <a:latin typeface="Arial" panose="020B0604020202020204"/>
                <a:ea typeface="+mn-ea"/>
                <a:cs typeface="+mn-cs"/>
              </a:rPr>
              <a:t>ndpoints</a:t>
            </a:r>
            <a:r>
              <a:rPr kumimoji="0" lang="en-US" sz="1400" b="0" i="0" u="none" strike="noStrike" kern="1200" cap="none" spc="0" normalizeH="0" baseline="0" noProof="0">
                <a:ln>
                  <a:noFill/>
                </a:ln>
                <a:solidFill>
                  <a:srgbClr val="4E4F4E"/>
                </a:solidFill>
                <a:effectLst/>
                <a:uLnTx/>
                <a:uFillTx/>
                <a:latin typeface="Arial" panose="020B0604020202020204"/>
                <a:ea typeface="+mn-ea"/>
                <a:cs typeface="+mn-cs"/>
              </a:rPr>
              <a:t>: Complete response rate, disease control rate, progression-free survival, duration of response, safety, and tolerability</a:t>
            </a:r>
            <a:endParaRPr kumimoji="0" lang="en-US" sz="1400" b="1" i="0" u="none" strike="noStrike" kern="1200" cap="none" spc="0" normalizeH="0" baseline="0" noProof="0">
              <a:ln>
                <a:noFill/>
              </a:ln>
              <a:solidFill>
                <a:srgbClr val="4E4F4E"/>
              </a:solidFill>
              <a:effectLst/>
              <a:uLnTx/>
              <a:uFillTx/>
              <a:latin typeface="Arial" panose="020B0604020202020204"/>
              <a:ea typeface="+mn-ea"/>
              <a:cs typeface="+mn-cs"/>
            </a:endParaRPr>
          </a:p>
        </p:txBody>
      </p:sp>
      <p:sp>
        <p:nvSpPr>
          <p:cNvPr id="10" name="Rechteck 9">
            <a:extLst>
              <a:ext uri="{FF2B5EF4-FFF2-40B4-BE49-F238E27FC236}">
                <a16:creationId xmlns:a16="http://schemas.microsoft.com/office/drawing/2014/main" id="{1B4C9830-9063-2A49-A24E-16C2F487392B}"/>
              </a:ext>
            </a:extLst>
          </p:cNvPr>
          <p:cNvSpPr/>
          <p:nvPr/>
        </p:nvSpPr>
        <p:spPr>
          <a:xfrm>
            <a:off x="8460306" y="2655376"/>
            <a:ext cx="2268057" cy="553998"/>
          </a:xfrm>
          <a:prstGeom prst="rect">
            <a:avLst/>
          </a:prstGeom>
        </p:spPr>
        <p:txBody>
          <a:bodyPr wrap="none" lIns="0" tIns="0" rIns="0" bIns="0" anchor="ctr" anchorCtr="0">
            <a:spAutoFit/>
          </a:bodyPr>
          <a:lstStyle/>
          <a:p>
            <a:pPr algn="ctr"/>
            <a:r>
              <a:rPr lang="de-DE" sz="1200" err="1">
                <a:latin typeface="+mj-lt"/>
              </a:rPr>
              <a:t>Up</a:t>
            </a:r>
            <a:r>
              <a:rPr lang="de-DE" sz="1200">
                <a:latin typeface="+mj-lt"/>
              </a:rPr>
              <a:t> </a:t>
            </a:r>
            <a:r>
              <a:rPr lang="de-DE" sz="1200" err="1">
                <a:latin typeface="+mj-lt"/>
              </a:rPr>
              <a:t>to</a:t>
            </a:r>
            <a:r>
              <a:rPr lang="de-DE" sz="1200">
                <a:latin typeface="+mj-lt"/>
              </a:rPr>
              <a:t> 24 </a:t>
            </a:r>
            <a:r>
              <a:rPr lang="de-DE" sz="1200" err="1">
                <a:latin typeface="+mj-lt"/>
              </a:rPr>
              <a:t>months</a:t>
            </a:r>
            <a:r>
              <a:rPr lang="de-DE" sz="1200">
                <a:latin typeface="+mj-lt"/>
              </a:rPr>
              <a:t> </a:t>
            </a:r>
            <a:r>
              <a:rPr lang="de-DE" sz="1200" err="1">
                <a:latin typeface="+mj-lt"/>
              </a:rPr>
              <a:t>or</a:t>
            </a:r>
            <a:r>
              <a:rPr lang="de-DE" sz="1200">
                <a:latin typeface="+mj-lt"/>
              </a:rPr>
              <a:t> </a:t>
            </a:r>
            <a:r>
              <a:rPr lang="de-DE" sz="1200" err="1">
                <a:latin typeface="+mj-lt"/>
              </a:rPr>
              <a:t>unacceptable</a:t>
            </a:r>
            <a:endParaRPr lang="de-DE" sz="1200">
              <a:latin typeface="+mj-lt"/>
            </a:endParaRPr>
          </a:p>
          <a:p>
            <a:pPr algn="ctr"/>
            <a:r>
              <a:rPr lang="de-DE" sz="1200" err="1">
                <a:latin typeface="+mj-lt"/>
              </a:rPr>
              <a:t>toxicity</a:t>
            </a:r>
            <a:r>
              <a:rPr lang="de-DE" sz="1200">
                <a:latin typeface="+mj-lt"/>
              </a:rPr>
              <a:t>, PD, </a:t>
            </a:r>
            <a:r>
              <a:rPr lang="de-DE" sz="1200" err="1">
                <a:latin typeface="+mj-lt"/>
              </a:rPr>
              <a:t>subject</a:t>
            </a:r>
            <a:r>
              <a:rPr lang="de-DE" sz="1200">
                <a:latin typeface="+mj-lt"/>
              </a:rPr>
              <a:t> </a:t>
            </a:r>
            <a:r>
              <a:rPr lang="de-DE" sz="1200" err="1">
                <a:latin typeface="+mj-lt"/>
              </a:rPr>
              <a:t>withdrawal</a:t>
            </a:r>
            <a:r>
              <a:rPr lang="de-DE" sz="1200">
                <a:latin typeface="+mj-lt"/>
              </a:rPr>
              <a:t> </a:t>
            </a:r>
            <a:r>
              <a:rPr lang="de-DE" sz="1200" err="1">
                <a:latin typeface="+mj-lt"/>
              </a:rPr>
              <a:t>of</a:t>
            </a:r>
            <a:br>
              <a:rPr lang="de-DE" sz="1200">
                <a:latin typeface="+mj-lt"/>
              </a:rPr>
            </a:br>
            <a:r>
              <a:rPr lang="de-DE" sz="1200" err="1">
                <a:latin typeface="+mj-lt"/>
              </a:rPr>
              <a:t>informed</a:t>
            </a:r>
            <a:r>
              <a:rPr lang="de-DE" sz="1200">
                <a:latin typeface="+mj-lt"/>
              </a:rPr>
              <a:t> </a:t>
            </a:r>
            <a:r>
              <a:rPr lang="de-DE" sz="1200" err="1">
                <a:latin typeface="+mj-lt"/>
              </a:rPr>
              <a:t>consent</a:t>
            </a:r>
            <a:r>
              <a:rPr lang="de-DE" sz="1200">
                <a:latin typeface="+mj-lt"/>
              </a:rPr>
              <a:t> </a:t>
            </a:r>
            <a:r>
              <a:rPr lang="de-DE" sz="1200" err="1">
                <a:latin typeface="+mj-lt"/>
              </a:rPr>
              <a:t>or</a:t>
            </a:r>
            <a:r>
              <a:rPr lang="de-DE" sz="1200">
                <a:latin typeface="+mj-lt"/>
              </a:rPr>
              <a:t> </a:t>
            </a:r>
            <a:r>
              <a:rPr lang="de-DE" sz="1200" err="1">
                <a:latin typeface="+mj-lt"/>
              </a:rPr>
              <a:t>death</a:t>
            </a:r>
            <a:endParaRPr lang="de-DE" sz="1200">
              <a:latin typeface="+mj-lt"/>
            </a:endParaRPr>
          </a:p>
        </p:txBody>
      </p:sp>
      <p:sp>
        <p:nvSpPr>
          <p:cNvPr id="23" name="Rechteck 22">
            <a:extLst>
              <a:ext uri="{FF2B5EF4-FFF2-40B4-BE49-F238E27FC236}">
                <a16:creationId xmlns:a16="http://schemas.microsoft.com/office/drawing/2014/main" id="{3D4F8702-AF6E-1647-B499-129BB441A5D2}"/>
              </a:ext>
            </a:extLst>
          </p:cNvPr>
          <p:cNvSpPr/>
          <p:nvPr/>
        </p:nvSpPr>
        <p:spPr>
          <a:xfrm>
            <a:off x="5226919" y="2681264"/>
            <a:ext cx="1756891" cy="184666"/>
          </a:xfrm>
          <a:prstGeom prst="rect">
            <a:avLst/>
          </a:prstGeom>
        </p:spPr>
        <p:txBody>
          <a:bodyPr wrap="none" lIns="0" tIns="0" rIns="0" bIns="0" anchor="ctr" anchorCtr="0">
            <a:spAutoFit/>
          </a:bodyPr>
          <a:lstStyle/>
          <a:p>
            <a:pPr algn="ctr"/>
            <a:r>
              <a:rPr lang="de-DE" sz="1200" err="1">
                <a:latin typeface="+mj-lt"/>
              </a:rPr>
              <a:t>Penpulimab</a:t>
            </a:r>
            <a:r>
              <a:rPr lang="de-DE" sz="1200">
                <a:latin typeface="+mj-lt"/>
              </a:rPr>
              <a:t> 200 mg Q2W</a:t>
            </a:r>
          </a:p>
        </p:txBody>
      </p:sp>
      <p:sp>
        <p:nvSpPr>
          <p:cNvPr id="24" name="Rechteck 23">
            <a:extLst>
              <a:ext uri="{FF2B5EF4-FFF2-40B4-BE49-F238E27FC236}">
                <a16:creationId xmlns:a16="http://schemas.microsoft.com/office/drawing/2014/main" id="{837F867C-2E26-474D-B229-0077DFDEDD46}"/>
              </a:ext>
            </a:extLst>
          </p:cNvPr>
          <p:cNvSpPr/>
          <p:nvPr/>
        </p:nvSpPr>
        <p:spPr>
          <a:xfrm>
            <a:off x="1239285" y="2898778"/>
            <a:ext cx="689291" cy="184666"/>
          </a:xfrm>
          <a:prstGeom prst="rect">
            <a:avLst/>
          </a:prstGeom>
        </p:spPr>
        <p:txBody>
          <a:bodyPr wrap="none" lIns="0" tIns="0" rIns="0" bIns="0" anchor="ctr" anchorCtr="0">
            <a:spAutoFit/>
          </a:bodyPr>
          <a:lstStyle/>
          <a:p>
            <a:pPr algn="ctr"/>
            <a:r>
              <a:rPr lang="de-DE" sz="1200">
                <a:latin typeface="+mj-lt"/>
              </a:rPr>
              <a:t>Screening</a:t>
            </a:r>
          </a:p>
        </p:txBody>
      </p:sp>
      <p:sp>
        <p:nvSpPr>
          <p:cNvPr id="25" name="Rechteck 24">
            <a:extLst>
              <a:ext uri="{FF2B5EF4-FFF2-40B4-BE49-F238E27FC236}">
                <a16:creationId xmlns:a16="http://schemas.microsoft.com/office/drawing/2014/main" id="{8930CCE7-4979-0242-8850-C0B2B3B0E5F9}"/>
              </a:ext>
            </a:extLst>
          </p:cNvPr>
          <p:cNvSpPr/>
          <p:nvPr/>
        </p:nvSpPr>
        <p:spPr>
          <a:xfrm>
            <a:off x="1043930" y="3530945"/>
            <a:ext cx="1080000" cy="360000"/>
          </a:xfrm>
          <a:prstGeom prst="rect">
            <a:avLst/>
          </a:prstGeom>
          <a:solidFill>
            <a:schemeClr val="tx2"/>
          </a:solidFill>
        </p:spPr>
        <p:txBody>
          <a:bodyPr wrap="none" lIns="0" tIns="0" rIns="0" bIns="0" anchor="ctr" anchorCtr="0">
            <a:noAutofit/>
          </a:bodyPr>
          <a:lstStyle/>
          <a:p>
            <a:pPr algn="ctr"/>
            <a:r>
              <a:rPr lang="de-DE" sz="1200" err="1">
                <a:solidFill>
                  <a:schemeClr val="bg1"/>
                </a:solidFill>
                <a:latin typeface="+mj-lt"/>
              </a:rPr>
              <a:t>Contrast</a:t>
            </a:r>
            <a:r>
              <a:rPr lang="de-DE" sz="1200">
                <a:solidFill>
                  <a:schemeClr val="bg1"/>
                </a:solidFill>
                <a:latin typeface="+mj-lt"/>
              </a:rPr>
              <a:t> CT</a:t>
            </a:r>
          </a:p>
        </p:txBody>
      </p:sp>
      <p:sp>
        <p:nvSpPr>
          <p:cNvPr id="26" name="Rechteck 25">
            <a:extLst>
              <a:ext uri="{FF2B5EF4-FFF2-40B4-BE49-F238E27FC236}">
                <a16:creationId xmlns:a16="http://schemas.microsoft.com/office/drawing/2014/main" id="{AFF77201-6DB4-BB41-B4E9-B8A72C6E534E}"/>
              </a:ext>
            </a:extLst>
          </p:cNvPr>
          <p:cNvSpPr/>
          <p:nvPr/>
        </p:nvSpPr>
        <p:spPr>
          <a:xfrm>
            <a:off x="1043930" y="4127265"/>
            <a:ext cx="1080000" cy="360000"/>
          </a:xfrm>
          <a:prstGeom prst="rect">
            <a:avLst/>
          </a:prstGeom>
          <a:solidFill>
            <a:schemeClr val="tx2">
              <a:lumMod val="75000"/>
              <a:lumOff val="25000"/>
            </a:schemeClr>
          </a:solidFill>
        </p:spPr>
        <p:txBody>
          <a:bodyPr wrap="none" lIns="0" tIns="0" rIns="0" bIns="0" anchor="ctr" anchorCtr="0">
            <a:noAutofit/>
          </a:bodyPr>
          <a:lstStyle/>
          <a:p>
            <a:pPr algn="ctr"/>
            <a:r>
              <a:rPr lang="de-DE" sz="1200">
                <a:solidFill>
                  <a:schemeClr val="bg1"/>
                </a:solidFill>
                <a:latin typeface="+mj-lt"/>
              </a:rPr>
              <a:t>PET-CT</a:t>
            </a:r>
          </a:p>
        </p:txBody>
      </p:sp>
      <p:sp>
        <p:nvSpPr>
          <p:cNvPr id="28" name="Rechteck 27">
            <a:extLst>
              <a:ext uri="{FF2B5EF4-FFF2-40B4-BE49-F238E27FC236}">
                <a16:creationId xmlns:a16="http://schemas.microsoft.com/office/drawing/2014/main" id="{62DAC84E-91D8-E749-BEC1-3C8BE627A5EB}"/>
              </a:ext>
            </a:extLst>
          </p:cNvPr>
          <p:cNvSpPr/>
          <p:nvPr/>
        </p:nvSpPr>
        <p:spPr>
          <a:xfrm>
            <a:off x="3046454" y="2898778"/>
            <a:ext cx="674865" cy="184666"/>
          </a:xfrm>
          <a:prstGeom prst="rect">
            <a:avLst/>
          </a:prstGeom>
        </p:spPr>
        <p:txBody>
          <a:bodyPr wrap="none" lIns="0" tIns="0" rIns="0" bIns="0" anchor="ctr" anchorCtr="0">
            <a:spAutoFit/>
          </a:bodyPr>
          <a:lstStyle/>
          <a:p>
            <a:pPr algn="ctr"/>
            <a:r>
              <a:rPr lang="de-DE" sz="1200">
                <a:latin typeface="+mj-lt"/>
              </a:rPr>
              <a:t>First dose</a:t>
            </a:r>
          </a:p>
        </p:txBody>
      </p:sp>
      <p:sp>
        <p:nvSpPr>
          <p:cNvPr id="30" name="Rechteck 29">
            <a:extLst>
              <a:ext uri="{FF2B5EF4-FFF2-40B4-BE49-F238E27FC236}">
                <a16:creationId xmlns:a16="http://schemas.microsoft.com/office/drawing/2014/main" id="{058D962A-3C1B-AD4B-A594-CA773F2E28ED}"/>
              </a:ext>
            </a:extLst>
          </p:cNvPr>
          <p:cNvSpPr/>
          <p:nvPr/>
        </p:nvSpPr>
        <p:spPr>
          <a:xfrm>
            <a:off x="8661574" y="3434196"/>
            <a:ext cx="537006" cy="184666"/>
          </a:xfrm>
          <a:prstGeom prst="rect">
            <a:avLst/>
          </a:prstGeom>
        </p:spPr>
        <p:txBody>
          <a:bodyPr wrap="none" lIns="0" tIns="0" rIns="0" bIns="0" anchor="ctr" anchorCtr="0">
            <a:spAutoFit/>
          </a:bodyPr>
          <a:lstStyle/>
          <a:p>
            <a:pPr algn="ctr"/>
            <a:r>
              <a:rPr lang="de-DE" sz="1200">
                <a:latin typeface="+mj-lt"/>
              </a:rPr>
              <a:t>30 </a:t>
            </a:r>
            <a:r>
              <a:rPr lang="de-DE" sz="1200" err="1">
                <a:latin typeface="+mj-lt"/>
              </a:rPr>
              <a:t>days</a:t>
            </a:r>
            <a:endParaRPr lang="de-DE" sz="1200">
              <a:latin typeface="+mj-lt"/>
            </a:endParaRPr>
          </a:p>
        </p:txBody>
      </p:sp>
      <p:sp>
        <p:nvSpPr>
          <p:cNvPr id="31" name="Rechteck 30">
            <a:extLst>
              <a:ext uri="{FF2B5EF4-FFF2-40B4-BE49-F238E27FC236}">
                <a16:creationId xmlns:a16="http://schemas.microsoft.com/office/drawing/2014/main" id="{B4A28015-E3A7-1A4F-BA84-3D665A265B18}"/>
              </a:ext>
            </a:extLst>
          </p:cNvPr>
          <p:cNvSpPr/>
          <p:nvPr/>
        </p:nvSpPr>
        <p:spPr>
          <a:xfrm>
            <a:off x="9816988" y="3434196"/>
            <a:ext cx="537006" cy="184666"/>
          </a:xfrm>
          <a:prstGeom prst="rect">
            <a:avLst/>
          </a:prstGeom>
        </p:spPr>
        <p:txBody>
          <a:bodyPr wrap="none" lIns="0" tIns="0" rIns="0" bIns="0" anchor="ctr" anchorCtr="0">
            <a:spAutoFit/>
          </a:bodyPr>
          <a:lstStyle/>
          <a:p>
            <a:pPr algn="ctr"/>
            <a:r>
              <a:rPr lang="de-DE" sz="1200">
                <a:latin typeface="+mj-lt"/>
              </a:rPr>
              <a:t>90 </a:t>
            </a:r>
            <a:r>
              <a:rPr lang="de-DE" sz="1200" err="1">
                <a:latin typeface="+mj-lt"/>
              </a:rPr>
              <a:t>days</a:t>
            </a:r>
            <a:endParaRPr lang="de-DE" sz="1200">
              <a:latin typeface="+mj-lt"/>
            </a:endParaRPr>
          </a:p>
        </p:txBody>
      </p:sp>
      <p:sp>
        <p:nvSpPr>
          <p:cNvPr id="32" name="Rechteck 31">
            <a:extLst>
              <a:ext uri="{FF2B5EF4-FFF2-40B4-BE49-F238E27FC236}">
                <a16:creationId xmlns:a16="http://schemas.microsoft.com/office/drawing/2014/main" id="{2DC44861-1107-3545-8CC5-BBE95892FBDA}"/>
              </a:ext>
            </a:extLst>
          </p:cNvPr>
          <p:cNvSpPr/>
          <p:nvPr/>
        </p:nvSpPr>
        <p:spPr>
          <a:xfrm>
            <a:off x="10524172" y="3666727"/>
            <a:ext cx="663644" cy="369332"/>
          </a:xfrm>
          <a:prstGeom prst="rect">
            <a:avLst/>
          </a:prstGeom>
        </p:spPr>
        <p:txBody>
          <a:bodyPr wrap="none" lIns="0" tIns="0" rIns="0" bIns="0" anchor="ctr" anchorCtr="0">
            <a:spAutoFit/>
          </a:bodyPr>
          <a:lstStyle/>
          <a:p>
            <a:pPr algn="ctr"/>
            <a:r>
              <a:rPr lang="de-DE" sz="1200" err="1">
                <a:latin typeface="+mj-lt"/>
              </a:rPr>
              <a:t>Safety</a:t>
            </a:r>
            <a:br>
              <a:rPr lang="de-DE" sz="1200">
                <a:latin typeface="+mj-lt"/>
              </a:rPr>
            </a:br>
            <a:r>
              <a:rPr lang="de-DE" sz="1200">
                <a:latin typeface="+mj-lt"/>
              </a:rPr>
              <a:t>Follow-</a:t>
            </a:r>
            <a:r>
              <a:rPr lang="de-DE" sz="1200" err="1">
                <a:latin typeface="+mj-lt"/>
              </a:rPr>
              <a:t>up</a:t>
            </a:r>
            <a:endParaRPr lang="de-DE" sz="1200">
              <a:latin typeface="+mj-lt"/>
            </a:endParaRPr>
          </a:p>
        </p:txBody>
      </p:sp>
      <p:sp>
        <p:nvSpPr>
          <p:cNvPr id="33" name="Rechteck 32">
            <a:extLst>
              <a:ext uri="{FF2B5EF4-FFF2-40B4-BE49-F238E27FC236}">
                <a16:creationId xmlns:a16="http://schemas.microsoft.com/office/drawing/2014/main" id="{26087FD2-A937-FF41-A5B2-87FDDF973385}"/>
              </a:ext>
            </a:extLst>
          </p:cNvPr>
          <p:cNvSpPr/>
          <p:nvPr/>
        </p:nvSpPr>
        <p:spPr>
          <a:xfrm>
            <a:off x="8129174" y="3666727"/>
            <a:ext cx="663644" cy="369332"/>
          </a:xfrm>
          <a:prstGeom prst="rect">
            <a:avLst/>
          </a:prstGeom>
        </p:spPr>
        <p:txBody>
          <a:bodyPr wrap="none" lIns="0" tIns="0" rIns="0" bIns="0" anchor="ctr" anchorCtr="0">
            <a:spAutoFit/>
          </a:bodyPr>
          <a:lstStyle/>
          <a:p>
            <a:pPr algn="ctr"/>
            <a:r>
              <a:rPr lang="de-DE" sz="1200">
                <a:latin typeface="+mj-lt"/>
              </a:rPr>
              <a:t>EOT</a:t>
            </a:r>
            <a:br>
              <a:rPr lang="de-DE" sz="1200">
                <a:latin typeface="+mj-lt"/>
              </a:rPr>
            </a:br>
            <a:r>
              <a:rPr lang="de-DE" sz="1200"/>
              <a:t>Follow-</a:t>
            </a:r>
            <a:r>
              <a:rPr lang="de-DE" sz="1200" err="1"/>
              <a:t>up</a:t>
            </a:r>
            <a:endParaRPr lang="de-DE" sz="1200">
              <a:latin typeface="+mj-lt"/>
            </a:endParaRPr>
          </a:p>
        </p:txBody>
      </p:sp>
      <p:sp>
        <p:nvSpPr>
          <p:cNvPr id="34" name="Rechteck 33">
            <a:extLst>
              <a:ext uri="{FF2B5EF4-FFF2-40B4-BE49-F238E27FC236}">
                <a16:creationId xmlns:a16="http://schemas.microsoft.com/office/drawing/2014/main" id="{81A95418-3A3F-8446-BA76-3577C7CC6904}"/>
              </a:ext>
            </a:extLst>
          </p:cNvPr>
          <p:cNvSpPr/>
          <p:nvPr/>
        </p:nvSpPr>
        <p:spPr>
          <a:xfrm>
            <a:off x="2523025" y="3925679"/>
            <a:ext cx="689291" cy="184666"/>
          </a:xfrm>
          <a:prstGeom prst="rect">
            <a:avLst/>
          </a:prstGeom>
        </p:spPr>
        <p:txBody>
          <a:bodyPr wrap="none" lIns="0" tIns="0" rIns="0" bIns="0" anchor="ctr" anchorCtr="0">
            <a:spAutoFit/>
          </a:bodyPr>
          <a:lstStyle/>
          <a:p>
            <a:pPr algn="ctr"/>
            <a:r>
              <a:rPr lang="de-DE" sz="1200">
                <a:latin typeface="+mj-lt"/>
              </a:rPr>
              <a:t>Screening</a:t>
            </a:r>
          </a:p>
        </p:txBody>
      </p:sp>
      <p:sp>
        <p:nvSpPr>
          <p:cNvPr id="35" name="Rechteck 34">
            <a:extLst>
              <a:ext uri="{FF2B5EF4-FFF2-40B4-BE49-F238E27FC236}">
                <a16:creationId xmlns:a16="http://schemas.microsoft.com/office/drawing/2014/main" id="{6EAF45F0-1E00-A949-A17A-D6C4BF9FF3EE}"/>
              </a:ext>
            </a:extLst>
          </p:cNvPr>
          <p:cNvSpPr/>
          <p:nvPr/>
        </p:nvSpPr>
        <p:spPr>
          <a:xfrm>
            <a:off x="3573187" y="3925679"/>
            <a:ext cx="230832" cy="184666"/>
          </a:xfrm>
          <a:prstGeom prst="rect">
            <a:avLst/>
          </a:prstGeom>
        </p:spPr>
        <p:txBody>
          <a:bodyPr wrap="none" lIns="0" tIns="0" rIns="0" bIns="0" anchor="ctr" anchorCtr="0">
            <a:spAutoFit/>
          </a:bodyPr>
          <a:lstStyle/>
          <a:p>
            <a:pPr algn="ctr"/>
            <a:r>
              <a:rPr lang="de-DE" sz="1200">
                <a:latin typeface="+mj-lt"/>
              </a:rPr>
              <a:t>W8</a:t>
            </a:r>
          </a:p>
        </p:txBody>
      </p:sp>
      <p:sp>
        <p:nvSpPr>
          <p:cNvPr id="36" name="Rechteck 35">
            <a:extLst>
              <a:ext uri="{FF2B5EF4-FFF2-40B4-BE49-F238E27FC236}">
                <a16:creationId xmlns:a16="http://schemas.microsoft.com/office/drawing/2014/main" id="{608A70BA-E4A2-1141-AF97-2F62F41AFCF3}"/>
              </a:ext>
            </a:extLst>
          </p:cNvPr>
          <p:cNvSpPr/>
          <p:nvPr/>
        </p:nvSpPr>
        <p:spPr>
          <a:xfrm>
            <a:off x="4084341" y="3925679"/>
            <a:ext cx="315792" cy="184666"/>
          </a:xfrm>
          <a:prstGeom prst="rect">
            <a:avLst/>
          </a:prstGeom>
        </p:spPr>
        <p:txBody>
          <a:bodyPr wrap="none" lIns="0" tIns="0" rIns="0" bIns="0" anchor="ctr" anchorCtr="0">
            <a:spAutoFit/>
          </a:bodyPr>
          <a:lstStyle/>
          <a:p>
            <a:pPr algn="ctr"/>
            <a:r>
              <a:rPr lang="de-DE" sz="1200">
                <a:latin typeface="+mj-lt"/>
              </a:rPr>
              <a:t>W16</a:t>
            </a:r>
          </a:p>
        </p:txBody>
      </p:sp>
      <p:sp>
        <p:nvSpPr>
          <p:cNvPr id="37" name="Rechteck 36">
            <a:extLst>
              <a:ext uri="{FF2B5EF4-FFF2-40B4-BE49-F238E27FC236}">
                <a16:creationId xmlns:a16="http://schemas.microsoft.com/office/drawing/2014/main" id="{4862801E-9A66-E743-A318-AC8064809CAA}"/>
              </a:ext>
            </a:extLst>
          </p:cNvPr>
          <p:cNvSpPr/>
          <p:nvPr/>
        </p:nvSpPr>
        <p:spPr>
          <a:xfrm>
            <a:off x="4680455" y="3925679"/>
            <a:ext cx="315792" cy="184666"/>
          </a:xfrm>
          <a:prstGeom prst="rect">
            <a:avLst/>
          </a:prstGeom>
        </p:spPr>
        <p:txBody>
          <a:bodyPr wrap="none" lIns="0" tIns="0" rIns="0" bIns="0" anchor="ctr" anchorCtr="0">
            <a:spAutoFit/>
          </a:bodyPr>
          <a:lstStyle/>
          <a:p>
            <a:pPr algn="ctr"/>
            <a:r>
              <a:rPr lang="de-DE" sz="1200">
                <a:latin typeface="+mj-lt"/>
              </a:rPr>
              <a:t>W24</a:t>
            </a:r>
          </a:p>
        </p:txBody>
      </p:sp>
      <p:sp>
        <p:nvSpPr>
          <p:cNvPr id="38" name="Rechteck 37">
            <a:extLst>
              <a:ext uri="{FF2B5EF4-FFF2-40B4-BE49-F238E27FC236}">
                <a16:creationId xmlns:a16="http://schemas.microsoft.com/office/drawing/2014/main" id="{81351422-0245-064E-8084-E4B347BDF355}"/>
              </a:ext>
            </a:extLst>
          </p:cNvPr>
          <p:cNvSpPr/>
          <p:nvPr/>
        </p:nvSpPr>
        <p:spPr>
          <a:xfrm>
            <a:off x="5276569" y="3925679"/>
            <a:ext cx="315792" cy="184666"/>
          </a:xfrm>
          <a:prstGeom prst="rect">
            <a:avLst/>
          </a:prstGeom>
        </p:spPr>
        <p:txBody>
          <a:bodyPr wrap="none" lIns="0" tIns="0" rIns="0" bIns="0" anchor="ctr" anchorCtr="0">
            <a:spAutoFit/>
          </a:bodyPr>
          <a:lstStyle/>
          <a:p>
            <a:pPr algn="ctr"/>
            <a:r>
              <a:rPr lang="de-DE" sz="1200">
                <a:latin typeface="+mj-lt"/>
              </a:rPr>
              <a:t>W36</a:t>
            </a:r>
          </a:p>
        </p:txBody>
      </p:sp>
      <p:sp>
        <p:nvSpPr>
          <p:cNvPr id="39" name="Rechteck 38">
            <a:extLst>
              <a:ext uri="{FF2B5EF4-FFF2-40B4-BE49-F238E27FC236}">
                <a16:creationId xmlns:a16="http://schemas.microsoft.com/office/drawing/2014/main" id="{81749E56-A93A-9149-8874-F707124C9042}"/>
              </a:ext>
            </a:extLst>
          </p:cNvPr>
          <p:cNvSpPr/>
          <p:nvPr/>
        </p:nvSpPr>
        <p:spPr>
          <a:xfrm>
            <a:off x="5872683" y="3925679"/>
            <a:ext cx="315792" cy="184666"/>
          </a:xfrm>
          <a:prstGeom prst="rect">
            <a:avLst/>
          </a:prstGeom>
        </p:spPr>
        <p:txBody>
          <a:bodyPr wrap="none" lIns="0" tIns="0" rIns="0" bIns="0" anchor="ctr" anchorCtr="0">
            <a:spAutoFit/>
          </a:bodyPr>
          <a:lstStyle/>
          <a:p>
            <a:pPr algn="ctr"/>
            <a:r>
              <a:rPr lang="de-DE" sz="1200">
                <a:latin typeface="+mj-lt"/>
              </a:rPr>
              <a:t>W48</a:t>
            </a:r>
          </a:p>
        </p:txBody>
      </p:sp>
      <p:sp>
        <p:nvSpPr>
          <p:cNvPr id="41" name="Rechteck 40">
            <a:extLst>
              <a:ext uri="{FF2B5EF4-FFF2-40B4-BE49-F238E27FC236}">
                <a16:creationId xmlns:a16="http://schemas.microsoft.com/office/drawing/2014/main" id="{F9BACB19-D24E-6543-B33E-A2E4366A22C6}"/>
              </a:ext>
            </a:extLst>
          </p:cNvPr>
          <p:cNvSpPr/>
          <p:nvPr/>
        </p:nvSpPr>
        <p:spPr>
          <a:xfrm>
            <a:off x="6406116" y="3925679"/>
            <a:ext cx="1083630" cy="369332"/>
          </a:xfrm>
          <a:prstGeom prst="rect">
            <a:avLst/>
          </a:prstGeom>
        </p:spPr>
        <p:txBody>
          <a:bodyPr wrap="none" lIns="0" tIns="0" rIns="0" bIns="0" anchor="ctr" anchorCtr="0">
            <a:spAutoFit/>
          </a:bodyPr>
          <a:lstStyle/>
          <a:p>
            <a:pPr algn="ctr"/>
            <a:r>
              <a:rPr lang="de-DE" sz="1200">
                <a:latin typeface="+mj-lt"/>
              </a:rPr>
              <a:t>Every 16 </a:t>
            </a:r>
            <a:r>
              <a:rPr lang="de-DE" sz="1200" err="1">
                <a:latin typeface="+mj-lt"/>
              </a:rPr>
              <a:t>weeks</a:t>
            </a:r>
            <a:br>
              <a:rPr lang="de-DE" sz="1200">
                <a:latin typeface="+mj-lt"/>
              </a:rPr>
            </a:br>
            <a:r>
              <a:rPr lang="de-DE" sz="1200"/>
              <a:t>after W48</a:t>
            </a:r>
          </a:p>
        </p:txBody>
      </p:sp>
      <p:sp>
        <p:nvSpPr>
          <p:cNvPr id="11" name="Dreieck 10">
            <a:extLst>
              <a:ext uri="{FF2B5EF4-FFF2-40B4-BE49-F238E27FC236}">
                <a16:creationId xmlns:a16="http://schemas.microsoft.com/office/drawing/2014/main" id="{2F397E3B-C713-AD47-AD48-DAA2F5B4A23C}"/>
              </a:ext>
            </a:extLst>
          </p:cNvPr>
          <p:cNvSpPr/>
          <p:nvPr/>
        </p:nvSpPr>
        <p:spPr>
          <a:xfrm>
            <a:off x="2724706" y="3608662"/>
            <a:ext cx="285928" cy="24649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 name="Dreieck 42">
            <a:extLst>
              <a:ext uri="{FF2B5EF4-FFF2-40B4-BE49-F238E27FC236}">
                <a16:creationId xmlns:a16="http://schemas.microsoft.com/office/drawing/2014/main" id="{1557FFD7-8329-4A40-A5FF-6551A8AED048}"/>
              </a:ext>
            </a:extLst>
          </p:cNvPr>
          <p:cNvSpPr/>
          <p:nvPr/>
        </p:nvSpPr>
        <p:spPr>
          <a:xfrm>
            <a:off x="2724706" y="4179529"/>
            <a:ext cx="285928" cy="246490"/>
          </a:xfrm>
          <a:prstGeom prst="triangl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73" name="Gruppieren 72">
            <a:extLst>
              <a:ext uri="{FF2B5EF4-FFF2-40B4-BE49-F238E27FC236}">
                <a16:creationId xmlns:a16="http://schemas.microsoft.com/office/drawing/2014/main" id="{89C7083F-EB81-9C47-972F-861B43CD8220}"/>
              </a:ext>
            </a:extLst>
          </p:cNvPr>
          <p:cNvGrpSpPr/>
          <p:nvPr/>
        </p:nvGrpSpPr>
        <p:grpSpPr>
          <a:xfrm>
            <a:off x="8447836" y="3232572"/>
            <a:ext cx="2292996" cy="293958"/>
            <a:chOff x="8472774" y="3338623"/>
            <a:chExt cx="2329905" cy="293958"/>
          </a:xfrm>
        </p:grpSpPr>
        <p:cxnSp>
          <p:nvCxnSpPr>
            <p:cNvPr id="64" name="Gerade Verbindung 63">
              <a:extLst>
                <a:ext uri="{FF2B5EF4-FFF2-40B4-BE49-F238E27FC236}">
                  <a16:creationId xmlns:a16="http://schemas.microsoft.com/office/drawing/2014/main" id="{029FAA15-808D-064B-823F-E26873795133}"/>
                </a:ext>
              </a:extLst>
            </p:cNvPr>
            <p:cNvCxnSpPr>
              <a:cxnSpLocks/>
            </p:cNvCxnSpPr>
            <p:nvPr/>
          </p:nvCxnSpPr>
          <p:spPr>
            <a:xfrm>
              <a:off x="8472774" y="3485602"/>
              <a:ext cx="232990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Gerade Verbindung 64">
              <a:extLst>
                <a:ext uri="{FF2B5EF4-FFF2-40B4-BE49-F238E27FC236}">
                  <a16:creationId xmlns:a16="http://schemas.microsoft.com/office/drawing/2014/main" id="{15875FD7-CC08-804A-860F-6401F3F352BD}"/>
                </a:ext>
              </a:extLst>
            </p:cNvPr>
            <p:cNvCxnSpPr>
              <a:cxnSpLocks/>
            </p:cNvCxnSpPr>
            <p:nvPr/>
          </p:nvCxnSpPr>
          <p:spPr>
            <a:xfrm flipV="1">
              <a:off x="8472774" y="3338623"/>
              <a:ext cx="0" cy="29395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Gerade Verbindung 66">
              <a:extLst>
                <a:ext uri="{FF2B5EF4-FFF2-40B4-BE49-F238E27FC236}">
                  <a16:creationId xmlns:a16="http://schemas.microsoft.com/office/drawing/2014/main" id="{59A90F22-18A9-5D4E-9420-3A3B9D8D7D03}"/>
                </a:ext>
              </a:extLst>
            </p:cNvPr>
            <p:cNvCxnSpPr>
              <a:cxnSpLocks/>
            </p:cNvCxnSpPr>
            <p:nvPr/>
          </p:nvCxnSpPr>
          <p:spPr>
            <a:xfrm flipV="1">
              <a:off x="9435021" y="3338623"/>
              <a:ext cx="0" cy="29395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Gerade Verbindung 67">
              <a:extLst>
                <a:ext uri="{FF2B5EF4-FFF2-40B4-BE49-F238E27FC236}">
                  <a16:creationId xmlns:a16="http://schemas.microsoft.com/office/drawing/2014/main" id="{25A68728-8B72-5B47-978D-CC90D2585257}"/>
                </a:ext>
              </a:extLst>
            </p:cNvPr>
            <p:cNvCxnSpPr>
              <a:cxnSpLocks/>
            </p:cNvCxnSpPr>
            <p:nvPr/>
          </p:nvCxnSpPr>
          <p:spPr>
            <a:xfrm flipV="1">
              <a:off x="10802679" y="3338623"/>
              <a:ext cx="0" cy="29395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9" name="Gerade Verbindung 68">
            <a:extLst>
              <a:ext uri="{FF2B5EF4-FFF2-40B4-BE49-F238E27FC236}">
                <a16:creationId xmlns:a16="http://schemas.microsoft.com/office/drawing/2014/main" id="{4EEFD8CD-C760-644A-97BD-1398EF312C59}"/>
              </a:ext>
            </a:extLst>
          </p:cNvPr>
          <p:cNvCxnSpPr>
            <a:cxnSpLocks/>
          </p:cNvCxnSpPr>
          <p:nvPr/>
        </p:nvCxnSpPr>
        <p:spPr>
          <a:xfrm>
            <a:off x="733380" y="3379551"/>
            <a:ext cx="25095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Gerade Verbindung 74">
            <a:extLst>
              <a:ext uri="{FF2B5EF4-FFF2-40B4-BE49-F238E27FC236}">
                <a16:creationId xmlns:a16="http://schemas.microsoft.com/office/drawing/2014/main" id="{659D330D-511E-2B45-95A5-B60D538A8EF4}"/>
              </a:ext>
            </a:extLst>
          </p:cNvPr>
          <p:cNvCxnSpPr>
            <a:cxnSpLocks/>
          </p:cNvCxnSpPr>
          <p:nvPr/>
        </p:nvCxnSpPr>
        <p:spPr>
          <a:xfrm>
            <a:off x="3688603" y="3379551"/>
            <a:ext cx="4383835" cy="0"/>
          </a:xfrm>
          <a:prstGeom prst="line">
            <a:avLst/>
          </a:prstGeom>
          <a:ln w="28575">
            <a:solidFill>
              <a:schemeClr val="tx1"/>
            </a:solidFill>
            <a:prstDash val="dash"/>
          </a:ln>
        </p:spPr>
        <p:style>
          <a:lnRef idx="1">
            <a:schemeClr val="accent1"/>
          </a:lnRef>
          <a:fillRef idx="0">
            <a:schemeClr val="accent1"/>
          </a:fillRef>
          <a:effectRef idx="0">
            <a:schemeClr val="accent1"/>
          </a:effectRef>
          <a:fontRef idx="minor">
            <a:schemeClr val="tx1"/>
          </a:fontRef>
        </p:style>
      </p:cxnSp>
      <p:grpSp>
        <p:nvGrpSpPr>
          <p:cNvPr id="79" name="Gruppieren 78">
            <a:extLst>
              <a:ext uri="{FF2B5EF4-FFF2-40B4-BE49-F238E27FC236}">
                <a16:creationId xmlns:a16="http://schemas.microsoft.com/office/drawing/2014/main" id="{03698456-51FE-CF4B-BD6E-7BE173DA733A}"/>
              </a:ext>
            </a:extLst>
          </p:cNvPr>
          <p:cNvGrpSpPr/>
          <p:nvPr/>
        </p:nvGrpSpPr>
        <p:grpSpPr>
          <a:xfrm>
            <a:off x="3399190" y="3107624"/>
            <a:ext cx="1" cy="629502"/>
            <a:chOff x="3399190" y="3171147"/>
            <a:chExt cx="1" cy="629502"/>
          </a:xfrm>
        </p:grpSpPr>
        <p:cxnSp>
          <p:nvCxnSpPr>
            <p:cNvPr id="70" name="Gerade Verbindung 69">
              <a:extLst>
                <a:ext uri="{FF2B5EF4-FFF2-40B4-BE49-F238E27FC236}">
                  <a16:creationId xmlns:a16="http://schemas.microsoft.com/office/drawing/2014/main" id="{B74B779C-37C6-B945-A764-EAE99CC4BE3E}"/>
                </a:ext>
              </a:extLst>
            </p:cNvPr>
            <p:cNvCxnSpPr>
              <a:cxnSpLocks/>
            </p:cNvCxnSpPr>
            <p:nvPr/>
          </p:nvCxnSpPr>
          <p:spPr>
            <a:xfrm flipV="1">
              <a:off x="3399190" y="3275868"/>
              <a:ext cx="0" cy="52478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Gerade Verbindung 77">
              <a:extLst>
                <a:ext uri="{FF2B5EF4-FFF2-40B4-BE49-F238E27FC236}">
                  <a16:creationId xmlns:a16="http://schemas.microsoft.com/office/drawing/2014/main" id="{777E2445-E686-124B-B769-419E41B63D34}"/>
                </a:ext>
              </a:extLst>
            </p:cNvPr>
            <p:cNvCxnSpPr>
              <a:cxnSpLocks/>
            </p:cNvCxnSpPr>
            <p:nvPr/>
          </p:nvCxnSpPr>
          <p:spPr>
            <a:xfrm rot="10800000" flipV="1">
              <a:off x="3399191" y="3171147"/>
              <a:ext cx="0" cy="216000"/>
            </a:xfrm>
            <a:prstGeom prst="line">
              <a:avLst/>
            </a:prstGeom>
            <a:ln w="28575">
              <a:solidFill>
                <a:schemeClr val="bg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80" name="Gerade Verbindung 79">
            <a:extLst>
              <a:ext uri="{FF2B5EF4-FFF2-40B4-BE49-F238E27FC236}">
                <a16:creationId xmlns:a16="http://schemas.microsoft.com/office/drawing/2014/main" id="{12031BFE-89A0-944D-AC9E-1C6DFDE59B04}"/>
              </a:ext>
            </a:extLst>
          </p:cNvPr>
          <p:cNvCxnSpPr>
            <a:cxnSpLocks/>
          </p:cNvCxnSpPr>
          <p:nvPr/>
        </p:nvCxnSpPr>
        <p:spPr>
          <a:xfrm>
            <a:off x="4070334" y="2991111"/>
            <a:ext cx="4070061" cy="0"/>
          </a:xfrm>
          <a:prstGeom prst="line">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1" name="Dreieck 80">
            <a:extLst>
              <a:ext uri="{FF2B5EF4-FFF2-40B4-BE49-F238E27FC236}">
                <a16:creationId xmlns:a16="http://schemas.microsoft.com/office/drawing/2014/main" id="{02BEE3DE-C550-7A44-A2FE-00A35C1D5E56}"/>
              </a:ext>
            </a:extLst>
          </p:cNvPr>
          <p:cNvSpPr/>
          <p:nvPr/>
        </p:nvSpPr>
        <p:spPr>
          <a:xfrm>
            <a:off x="4131133" y="4179529"/>
            <a:ext cx="285928" cy="246490"/>
          </a:xfrm>
          <a:prstGeom prst="triangl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2" name="Dreieck 81">
            <a:extLst>
              <a:ext uri="{FF2B5EF4-FFF2-40B4-BE49-F238E27FC236}">
                <a16:creationId xmlns:a16="http://schemas.microsoft.com/office/drawing/2014/main" id="{C2A953A1-118B-C94F-BBC9-172C383DB516}"/>
              </a:ext>
            </a:extLst>
          </p:cNvPr>
          <p:cNvSpPr/>
          <p:nvPr/>
        </p:nvSpPr>
        <p:spPr>
          <a:xfrm>
            <a:off x="4716627" y="4179529"/>
            <a:ext cx="285928" cy="246490"/>
          </a:xfrm>
          <a:prstGeom prst="triangl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6" name="Dreieck 85">
            <a:extLst>
              <a:ext uri="{FF2B5EF4-FFF2-40B4-BE49-F238E27FC236}">
                <a16:creationId xmlns:a16="http://schemas.microsoft.com/office/drawing/2014/main" id="{CF793C27-F1CF-D04D-9A13-9FF4E1D15642}"/>
              </a:ext>
            </a:extLst>
          </p:cNvPr>
          <p:cNvSpPr/>
          <p:nvPr/>
        </p:nvSpPr>
        <p:spPr>
          <a:xfrm>
            <a:off x="3545639" y="3608662"/>
            <a:ext cx="285928" cy="24649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7" name="Dreieck 86">
            <a:extLst>
              <a:ext uri="{FF2B5EF4-FFF2-40B4-BE49-F238E27FC236}">
                <a16:creationId xmlns:a16="http://schemas.microsoft.com/office/drawing/2014/main" id="{99518C82-0C6C-4346-95C6-A0F7C7BE3C92}"/>
              </a:ext>
            </a:extLst>
          </p:cNvPr>
          <p:cNvSpPr/>
          <p:nvPr/>
        </p:nvSpPr>
        <p:spPr>
          <a:xfrm>
            <a:off x="4131133" y="3608662"/>
            <a:ext cx="285928" cy="24649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8" name="Dreieck 87">
            <a:extLst>
              <a:ext uri="{FF2B5EF4-FFF2-40B4-BE49-F238E27FC236}">
                <a16:creationId xmlns:a16="http://schemas.microsoft.com/office/drawing/2014/main" id="{35D65E92-0305-4548-8877-5F5D0D16519B}"/>
              </a:ext>
            </a:extLst>
          </p:cNvPr>
          <p:cNvSpPr/>
          <p:nvPr/>
        </p:nvSpPr>
        <p:spPr>
          <a:xfrm>
            <a:off x="4716627" y="3608662"/>
            <a:ext cx="285928" cy="24649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9" name="Dreieck 88">
            <a:extLst>
              <a:ext uri="{FF2B5EF4-FFF2-40B4-BE49-F238E27FC236}">
                <a16:creationId xmlns:a16="http://schemas.microsoft.com/office/drawing/2014/main" id="{35CC050F-E1DB-F14B-B0DB-95900F401012}"/>
              </a:ext>
            </a:extLst>
          </p:cNvPr>
          <p:cNvSpPr/>
          <p:nvPr/>
        </p:nvSpPr>
        <p:spPr>
          <a:xfrm>
            <a:off x="5302121" y="3608662"/>
            <a:ext cx="285928" cy="24649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0" name="Dreieck 89">
            <a:extLst>
              <a:ext uri="{FF2B5EF4-FFF2-40B4-BE49-F238E27FC236}">
                <a16:creationId xmlns:a16="http://schemas.microsoft.com/office/drawing/2014/main" id="{93774A9E-CD4B-8740-8BA8-7059F0CB366E}"/>
              </a:ext>
            </a:extLst>
          </p:cNvPr>
          <p:cNvSpPr/>
          <p:nvPr/>
        </p:nvSpPr>
        <p:spPr>
          <a:xfrm>
            <a:off x="5887615" y="3608662"/>
            <a:ext cx="285928" cy="24649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1" name="Dreieck 90">
            <a:extLst>
              <a:ext uri="{FF2B5EF4-FFF2-40B4-BE49-F238E27FC236}">
                <a16:creationId xmlns:a16="http://schemas.microsoft.com/office/drawing/2014/main" id="{DB375D7E-F27E-374C-BDB0-25D4245BCE95}"/>
              </a:ext>
            </a:extLst>
          </p:cNvPr>
          <p:cNvSpPr/>
          <p:nvPr/>
        </p:nvSpPr>
        <p:spPr>
          <a:xfrm>
            <a:off x="3545639" y="4179529"/>
            <a:ext cx="285928" cy="246490"/>
          </a:xfrm>
          <a:prstGeom prst="triangl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94" name="Gerade Verbindung 93">
            <a:extLst>
              <a:ext uri="{FF2B5EF4-FFF2-40B4-BE49-F238E27FC236}">
                <a16:creationId xmlns:a16="http://schemas.microsoft.com/office/drawing/2014/main" id="{4B66EE72-702B-8A4B-9548-9ADE4CAA88F3}"/>
              </a:ext>
            </a:extLst>
          </p:cNvPr>
          <p:cNvCxnSpPr>
            <a:cxnSpLocks/>
          </p:cNvCxnSpPr>
          <p:nvPr/>
        </p:nvCxnSpPr>
        <p:spPr>
          <a:xfrm>
            <a:off x="6524625" y="3723563"/>
            <a:ext cx="1185863" cy="0"/>
          </a:xfrm>
          <a:prstGeom prst="line">
            <a:avLst/>
          </a:prstGeom>
          <a:ln w="28575">
            <a:solidFill>
              <a:schemeClr val="tx2"/>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852058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Efficacy measurements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b="0" i="0">
                <a:effectLst/>
                <a:latin typeface="Arial" panose="020B0604020202020204" pitchFamily="34" charset="0"/>
              </a:rPr>
              <a:t>Values were shown as median (</a:t>
            </a:r>
            <a:r>
              <a:rPr lang="en-US" b="0" i="0" err="1">
                <a:effectLst/>
                <a:latin typeface="Arial" panose="020B0604020202020204" pitchFamily="34" charset="0"/>
              </a:rPr>
              <a:t>ränge</a:t>
            </a:r>
            <a:r>
              <a:rPr lang="en-US" b="0" i="0">
                <a:effectLst/>
                <a:latin typeface="Arial" panose="020B0604020202020204" pitchFamily="34" charset="0"/>
              </a:rPr>
              <a:t>), or n (%). </a:t>
            </a:r>
          </a:p>
          <a:p>
            <a:r>
              <a:rPr lang="en-US" b="0" i="0">
                <a:effectLst/>
                <a:latin typeface="Arial" panose="020B0604020202020204" pitchFamily="34" charset="0"/>
              </a:rPr>
              <a:t>CI, confidence interval; CR, complete response, </a:t>
            </a:r>
            <a:r>
              <a:rPr lang="en-US">
                <a:latin typeface="Arial" panose="020B0604020202020204" pitchFamily="34" charset="0"/>
              </a:rPr>
              <a:t>DCR, disease control rate; </a:t>
            </a:r>
            <a:r>
              <a:rPr lang="en-US" b="0" i="0" err="1">
                <a:effectLst/>
                <a:latin typeface="Arial" panose="020B0604020202020204" pitchFamily="34" charset="0"/>
              </a:rPr>
              <a:t>DoR</a:t>
            </a:r>
            <a:r>
              <a:rPr lang="en-US" b="0" i="0">
                <a:effectLst/>
                <a:latin typeface="Arial" panose="020B0604020202020204" pitchFamily="34" charset="0"/>
              </a:rPr>
              <a:t>, duration of response; NR, not reached; ORR, objective response rate; </a:t>
            </a:r>
            <a:br>
              <a:rPr lang="en-US" b="0" i="0">
                <a:effectLst/>
                <a:latin typeface="Arial" panose="020B0604020202020204" pitchFamily="34" charset="0"/>
              </a:rPr>
            </a:br>
            <a:r>
              <a:rPr lang="en-US" b="0" i="0">
                <a:effectLst/>
                <a:latin typeface="Arial" panose="020B0604020202020204" pitchFamily="34" charset="0"/>
              </a:rPr>
              <a:t>PD, progressive disease, PR, partial response; SD, stable disease.</a:t>
            </a:r>
          </a:p>
          <a:p>
            <a:r>
              <a:rPr lang="en-US" b="1">
                <a:latin typeface="Arial" panose="020B0604020202020204" pitchFamily="34" charset="0"/>
                <a:cs typeface="Arial" panose="020B0604020202020204" pitchFamily="34" charset="0"/>
              </a:rPr>
              <a:t>Song Y et al, Abstract 7529 presented at ASCO 2021.</a:t>
            </a:r>
          </a:p>
        </p:txBody>
      </p:sp>
      <p:sp>
        <p:nvSpPr>
          <p:cNvPr id="8" name="TextBox 7">
            <a:extLst>
              <a:ext uri="{FF2B5EF4-FFF2-40B4-BE49-F238E27FC236}">
                <a16:creationId xmlns:a16="http://schemas.microsoft.com/office/drawing/2014/main" id="{32304653-A721-4823-81B7-863132F475BF}"/>
              </a:ext>
            </a:extLst>
          </p:cNvPr>
          <p:cNvSpPr txBox="1"/>
          <p:nvPr/>
        </p:nvSpPr>
        <p:spPr>
          <a:xfrm>
            <a:off x="9156700" y="1751601"/>
            <a:ext cx="2627312" cy="2569934"/>
          </a:xfrm>
          <a:prstGeom prst="rect">
            <a:avLst/>
          </a:prstGeom>
          <a:noFill/>
        </p:spPr>
        <p:txBody>
          <a:bodyPr wrap="square" lIns="0" tIns="0" rIns="0" bIns="0">
            <a:spAutoFit/>
          </a:bodyPr>
          <a:lstStyle/>
          <a:p>
            <a:pPr marL="285750" indent="-285750">
              <a:spcAft>
                <a:spcPts val="600"/>
              </a:spcAft>
              <a:buClr>
                <a:schemeClr val="bg2"/>
              </a:buClr>
              <a:buFont typeface="Arial" panose="020B0604020202020204" pitchFamily="34" charset="0"/>
              <a:buChar char="•"/>
            </a:pPr>
            <a:r>
              <a:rPr lang="en-US">
                <a:latin typeface="+mj-lt"/>
              </a:rPr>
              <a:t>Among the 85 evaluable patients, ORR was 89.4% (95% CI, 80.8%-95.0%) and 40 patients (47.1%) achieved CR</a:t>
            </a:r>
          </a:p>
          <a:p>
            <a:pPr marL="285750" indent="-285750">
              <a:spcAft>
                <a:spcPts val="600"/>
              </a:spcAft>
              <a:buClr>
                <a:schemeClr val="bg2"/>
              </a:buClr>
              <a:buFont typeface="Arial" panose="020B0604020202020204" pitchFamily="34" charset="0"/>
              <a:buChar char="•"/>
            </a:pPr>
            <a:r>
              <a:rPr lang="en-US">
                <a:latin typeface="+mj-lt"/>
              </a:rPr>
              <a:t>Median duration of response was not reached</a:t>
            </a:r>
          </a:p>
        </p:txBody>
      </p:sp>
      <p:graphicFrame>
        <p:nvGraphicFramePr>
          <p:cNvPr id="9" name="Table 9">
            <a:extLst>
              <a:ext uri="{FF2B5EF4-FFF2-40B4-BE49-F238E27FC236}">
                <a16:creationId xmlns:a16="http://schemas.microsoft.com/office/drawing/2014/main" id="{444D7F6B-7056-469F-9027-E3F3FE73527D}"/>
              </a:ext>
            </a:extLst>
          </p:cNvPr>
          <p:cNvGraphicFramePr>
            <a:graphicFrameLocks noGrp="1"/>
          </p:cNvGraphicFramePr>
          <p:nvPr>
            <p:extLst>
              <p:ext uri="{D42A27DB-BD31-4B8C-83A1-F6EECF244321}">
                <p14:modId xmlns:p14="http://schemas.microsoft.com/office/powerpoint/2010/main" val="1193161095"/>
              </p:ext>
            </p:extLst>
          </p:nvPr>
        </p:nvGraphicFramePr>
        <p:xfrm>
          <a:off x="407986" y="1804662"/>
          <a:ext cx="8564818" cy="3490560"/>
        </p:xfrm>
        <a:graphic>
          <a:graphicData uri="http://schemas.openxmlformats.org/drawingml/2006/table">
            <a:tbl>
              <a:tblPr firstRow="1" bandRow="1">
                <a:tableStyleId>{5C22544A-7EE6-4342-B048-85BDC9FD1C3A}</a:tableStyleId>
              </a:tblPr>
              <a:tblGrid>
                <a:gridCol w="4282409">
                  <a:extLst>
                    <a:ext uri="{9D8B030D-6E8A-4147-A177-3AD203B41FA5}">
                      <a16:colId xmlns:a16="http://schemas.microsoft.com/office/drawing/2014/main" val="3657481971"/>
                    </a:ext>
                  </a:extLst>
                </a:gridCol>
                <a:gridCol w="4282409">
                  <a:extLst>
                    <a:ext uri="{9D8B030D-6E8A-4147-A177-3AD203B41FA5}">
                      <a16:colId xmlns:a16="http://schemas.microsoft.com/office/drawing/2014/main" val="984842423"/>
                    </a:ext>
                  </a:extLst>
                </a:gridCol>
              </a:tblGrid>
              <a:tr h="276999">
                <a:tc>
                  <a:txBody>
                    <a:bodyPr/>
                    <a:lstStyle/>
                    <a:p>
                      <a:r>
                        <a:rPr lang="en-US" sz="1600"/>
                        <a:t>Efficacy measurement</a:t>
                      </a:r>
                    </a:p>
                  </a:txBody>
                  <a:tcPr marT="72000" marB="72000" anchor="ctr"/>
                </a:tc>
                <a:tc>
                  <a:txBody>
                    <a:bodyPr/>
                    <a:lstStyle/>
                    <a:p>
                      <a:pPr algn="ctr"/>
                      <a:r>
                        <a:rPr lang="en-US" sz="1600"/>
                        <a:t>Evaluable Patients (N=85) (%)</a:t>
                      </a:r>
                    </a:p>
                  </a:txBody>
                  <a:tcPr marT="72000" marB="72000" anchor="ctr"/>
                </a:tc>
                <a:extLst>
                  <a:ext uri="{0D108BD9-81ED-4DB2-BD59-A6C34878D82A}">
                    <a16:rowId xmlns:a16="http://schemas.microsoft.com/office/drawing/2014/main" val="3780488213"/>
                  </a:ext>
                </a:extLst>
              </a:tr>
              <a:tr h="276999">
                <a:tc>
                  <a:txBody>
                    <a:bodyPr/>
                    <a:lstStyle/>
                    <a:p>
                      <a:r>
                        <a:rPr lang="en-US" sz="1600"/>
                        <a:t>ORR</a:t>
                      </a:r>
                    </a:p>
                  </a:txBody>
                  <a:tcPr marT="72000" marB="72000" anchor="ctr"/>
                </a:tc>
                <a:tc>
                  <a:txBody>
                    <a:bodyPr/>
                    <a:lstStyle/>
                    <a:p>
                      <a:pPr algn="ctr"/>
                      <a:r>
                        <a:rPr lang="en-US" sz="1600"/>
                        <a:t>76 (89.4) (95% CI, 80.8-95.0)</a:t>
                      </a:r>
                    </a:p>
                  </a:txBody>
                  <a:tcPr marT="72000" marB="72000" anchor="ctr"/>
                </a:tc>
                <a:extLst>
                  <a:ext uri="{0D108BD9-81ED-4DB2-BD59-A6C34878D82A}">
                    <a16:rowId xmlns:a16="http://schemas.microsoft.com/office/drawing/2014/main" val="1008606834"/>
                  </a:ext>
                </a:extLst>
              </a:tr>
              <a:tr h="276999">
                <a:tc>
                  <a:txBody>
                    <a:bodyPr/>
                    <a:lstStyle/>
                    <a:p>
                      <a:r>
                        <a:rPr lang="en-US" sz="1600"/>
                        <a:t>   CR</a:t>
                      </a:r>
                    </a:p>
                  </a:txBody>
                  <a:tcPr marT="72000" marB="72000" anchor="ctr"/>
                </a:tc>
                <a:tc>
                  <a:txBody>
                    <a:bodyPr/>
                    <a:lstStyle/>
                    <a:p>
                      <a:pPr algn="ctr"/>
                      <a:r>
                        <a:rPr lang="en-US" sz="1600"/>
                        <a:t>40 (47.1)</a:t>
                      </a:r>
                    </a:p>
                  </a:txBody>
                  <a:tcPr marT="72000" marB="72000" anchor="ctr"/>
                </a:tc>
                <a:extLst>
                  <a:ext uri="{0D108BD9-81ED-4DB2-BD59-A6C34878D82A}">
                    <a16:rowId xmlns:a16="http://schemas.microsoft.com/office/drawing/2014/main" val="1566933251"/>
                  </a:ext>
                </a:extLst>
              </a:tr>
              <a:tr h="276999">
                <a:tc>
                  <a:txBody>
                    <a:bodyPr/>
                    <a:lstStyle/>
                    <a:p>
                      <a:r>
                        <a:rPr lang="en-US" sz="1600"/>
                        <a:t>   PR</a:t>
                      </a:r>
                    </a:p>
                  </a:txBody>
                  <a:tcPr marT="72000" marB="72000" anchor="ctr"/>
                </a:tc>
                <a:tc>
                  <a:txBody>
                    <a:bodyPr/>
                    <a:lstStyle/>
                    <a:p>
                      <a:pPr algn="ctr"/>
                      <a:r>
                        <a:rPr lang="en-US" sz="1600"/>
                        <a:t>36 (42.4)</a:t>
                      </a:r>
                    </a:p>
                  </a:txBody>
                  <a:tcPr marT="72000" marB="72000" anchor="ctr"/>
                </a:tc>
                <a:extLst>
                  <a:ext uri="{0D108BD9-81ED-4DB2-BD59-A6C34878D82A}">
                    <a16:rowId xmlns:a16="http://schemas.microsoft.com/office/drawing/2014/main" val="3928346751"/>
                  </a:ext>
                </a:extLst>
              </a:tr>
              <a:tr h="276999">
                <a:tc>
                  <a:txBody>
                    <a:bodyPr/>
                    <a:lstStyle/>
                    <a:p>
                      <a:r>
                        <a:rPr lang="en-US" sz="1600"/>
                        <a:t>   SD</a:t>
                      </a:r>
                    </a:p>
                  </a:txBody>
                  <a:tcPr marT="72000" marB="72000" anchor="ctr"/>
                </a:tc>
                <a:tc>
                  <a:txBody>
                    <a:bodyPr/>
                    <a:lstStyle/>
                    <a:p>
                      <a:pPr algn="ctr"/>
                      <a:r>
                        <a:rPr lang="en-US" sz="1600"/>
                        <a:t>6 (7.1)</a:t>
                      </a:r>
                    </a:p>
                  </a:txBody>
                  <a:tcPr marT="72000" marB="72000" anchor="ctr"/>
                </a:tc>
                <a:extLst>
                  <a:ext uri="{0D108BD9-81ED-4DB2-BD59-A6C34878D82A}">
                    <a16:rowId xmlns:a16="http://schemas.microsoft.com/office/drawing/2014/main" val="406975825"/>
                  </a:ext>
                </a:extLst>
              </a:tr>
              <a:tr h="276999">
                <a:tc>
                  <a:txBody>
                    <a:bodyPr/>
                    <a:lstStyle/>
                    <a:p>
                      <a:r>
                        <a:rPr lang="en-US" sz="1600"/>
                        <a:t>   PD</a:t>
                      </a:r>
                    </a:p>
                  </a:txBody>
                  <a:tcPr marT="72000" marB="72000" anchor="ctr"/>
                </a:tc>
                <a:tc>
                  <a:txBody>
                    <a:bodyPr/>
                    <a:lstStyle/>
                    <a:p>
                      <a:pPr algn="ctr"/>
                      <a:r>
                        <a:rPr lang="en-US" sz="1600"/>
                        <a:t>3 (3.5)</a:t>
                      </a:r>
                    </a:p>
                  </a:txBody>
                  <a:tcPr marT="72000" marB="72000" anchor="ctr"/>
                </a:tc>
                <a:extLst>
                  <a:ext uri="{0D108BD9-81ED-4DB2-BD59-A6C34878D82A}">
                    <a16:rowId xmlns:a16="http://schemas.microsoft.com/office/drawing/2014/main" val="543434294"/>
                  </a:ext>
                </a:extLst>
              </a:tr>
              <a:tr h="276999">
                <a:tc>
                  <a:txBody>
                    <a:bodyPr/>
                    <a:lstStyle/>
                    <a:p>
                      <a:r>
                        <a:rPr lang="en-US" sz="1600"/>
                        <a:t>DCR</a:t>
                      </a:r>
                    </a:p>
                  </a:txBody>
                  <a:tcPr marT="72000" marB="72000" anchor="ctr"/>
                </a:tc>
                <a:tc>
                  <a:txBody>
                    <a:bodyPr/>
                    <a:lstStyle/>
                    <a:p>
                      <a:pPr algn="ctr"/>
                      <a:r>
                        <a:rPr lang="en-US" sz="1600"/>
                        <a:t>82 (96.5) (95% CI, 90.0 – 99.3%)</a:t>
                      </a:r>
                    </a:p>
                  </a:txBody>
                  <a:tcPr marT="72000" marB="72000" anchor="ctr"/>
                </a:tc>
                <a:extLst>
                  <a:ext uri="{0D108BD9-81ED-4DB2-BD59-A6C34878D82A}">
                    <a16:rowId xmlns:a16="http://schemas.microsoft.com/office/drawing/2014/main" val="2387061785"/>
                  </a:ext>
                </a:extLst>
              </a:tr>
              <a:tr h="276999">
                <a:tc>
                  <a:txBody>
                    <a:bodyPr/>
                    <a:lstStyle/>
                    <a:p>
                      <a:r>
                        <a:rPr lang="en-US" sz="1600"/>
                        <a:t>DoR, months</a:t>
                      </a:r>
                    </a:p>
                  </a:txBody>
                  <a:tcPr marT="72000" marB="72000" anchor="ctr"/>
                </a:tc>
                <a:tc>
                  <a:txBody>
                    <a:bodyPr/>
                    <a:lstStyle/>
                    <a:p>
                      <a:pPr algn="ctr"/>
                      <a:r>
                        <a:rPr lang="en-US" sz="1600"/>
                        <a:t>NR (1.7-24.5+) </a:t>
                      </a:r>
                    </a:p>
                  </a:txBody>
                  <a:tcPr marT="72000" marB="72000" anchor="ctr"/>
                </a:tc>
                <a:extLst>
                  <a:ext uri="{0D108BD9-81ED-4DB2-BD59-A6C34878D82A}">
                    <a16:rowId xmlns:a16="http://schemas.microsoft.com/office/drawing/2014/main" val="1846557478"/>
                  </a:ext>
                </a:extLst>
              </a:tr>
              <a:tr h="276999">
                <a:tc>
                  <a:txBody>
                    <a:bodyPr/>
                    <a:lstStyle/>
                    <a:p>
                      <a:r>
                        <a:rPr lang="en-US" sz="1600"/>
                        <a:t>12-month PFS</a:t>
                      </a:r>
                    </a:p>
                  </a:txBody>
                  <a:tcPr marT="72000" marB="72000" anchor="ctr"/>
                </a:tc>
                <a:tc>
                  <a:txBody>
                    <a:bodyPr/>
                    <a:lstStyle/>
                    <a:p>
                      <a:pPr algn="ctr"/>
                      <a:r>
                        <a:rPr lang="en-US" sz="1600"/>
                        <a:t>72.1% (95% CI, 60.5-80.8)</a:t>
                      </a:r>
                    </a:p>
                  </a:txBody>
                  <a:tcPr marT="72000" marB="72000" anchor="ctr"/>
                </a:tc>
                <a:extLst>
                  <a:ext uri="{0D108BD9-81ED-4DB2-BD59-A6C34878D82A}">
                    <a16:rowId xmlns:a16="http://schemas.microsoft.com/office/drawing/2014/main" val="4068599984"/>
                  </a:ext>
                </a:extLst>
              </a:tr>
            </a:tbl>
          </a:graphicData>
        </a:graphic>
      </p:graphicFrame>
    </p:spTree>
    <p:extLst>
      <p:ext uri="{BB962C8B-B14F-4D97-AF65-F5344CB8AC3E}">
        <p14:creationId xmlns:p14="http://schemas.microsoft.com/office/powerpoint/2010/main" val="389487665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1" name="Gerader Verbinder 90">
            <a:extLst>
              <a:ext uri="{FF2B5EF4-FFF2-40B4-BE49-F238E27FC236}">
                <a16:creationId xmlns:a16="http://schemas.microsoft.com/office/drawing/2014/main" id="{B804E551-1F9A-40FC-97E9-48046B1CEDBE}"/>
              </a:ext>
            </a:extLst>
          </p:cNvPr>
          <p:cNvCxnSpPr>
            <a:cxnSpLocks/>
          </p:cNvCxnSpPr>
          <p:nvPr/>
        </p:nvCxnSpPr>
        <p:spPr>
          <a:xfrm flipV="1">
            <a:off x="2442412" y="2208485"/>
            <a:ext cx="0" cy="2674018"/>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051B867B-BAEB-43CF-86FA-D01412944DDE}"/>
              </a:ext>
            </a:extLst>
          </p:cNvPr>
          <p:cNvCxnSpPr>
            <a:cxnSpLocks/>
          </p:cNvCxnSpPr>
          <p:nvPr/>
        </p:nvCxnSpPr>
        <p:spPr>
          <a:xfrm flipV="1">
            <a:off x="3606846" y="2597765"/>
            <a:ext cx="0" cy="2330168"/>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5" name="Textfeld 84">
            <a:extLst>
              <a:ext uri="{FF2B5EF4-FFF2-40B4-BE49-F238E27FC236}">
                <a16:creationId xmlns:a16="http://schemas.microsoft.com/office/drawing/2014/main" id="{A77CD4B1-C61A-4D67-B891-BC9F02451D59}"/>
              </a:ext>
            </a:extLst>
          </p:cNvPr>
          <p:cNvSpPr txBox="1"/>
          <p:nvPr/>
        </p:nvSpPr>
        <p:spPr>
          <a:xfrm>
            <a:off x="1808672" y="2572038"/>
            <a:ext cx="1285929" cy="461665"/>
          </a:xfrm>
          <a:prstGeom prst="rect">
            <a:avLst/>
          </a:prstGeom>
          <a:solidFill>
            <a:schemeClr val="bg1"/>
          </a:solidFill>
        </p:spPr>
        <p:txBody>
          <a:bodyPr wrap="none" rtlCol="0">
            <a:spAutoFit/>
          </a:bodyPr>
          <a:lstStyle/>
          <a:p>
            <a:pPr algn="ctr"/>
            <a:r>
              <a:rPr lang="de-DE" sz="1200"/>
              <a:t>6-month</a:t>
            </a:r>
          </a:p>
          <a:p>
            <a:pPr algn="ctr"/>
            <a:r>
              <a:rPr lang="de-DE" sz="1200"/>
              <a:t>PFS rate 88.2%</a:t>
            </a:r>
          </a:p>
        </p:txBody>
      </p:sp>
      <p:sp>
        <p:nvSpPr>
          <p:cNvPr id="87" name="Textfeld 86">
            <a:extLst>
              <a:ext uri="{FF2B5EF4-FFF2-40B4-BE49-F238E27FC236}">
                <a16:creationId xmlns:a16="http://schemas.microsoft.com/office/drawing/2014/main" id="{0DDA176E-F366-4CE3-AE09-91001B703BF8}"/>
              </a:ext>
            </a:extLst>
          </p:cNvPr>
          <p:cNvSpPr txBox="1"/>
          <p:nvPr/>
        </p:nvSpPr>
        <p:spPr>
          <a:xfrm>
            <a:off x="3041092" y="3117079"/>
            <a:ext cx="1285929" cy="461665"/>
          </a:xfrm>
          <a:prstGeom prst="rect">
            <a:avLst/>
          </a:prstGeom>
          <a:solidFill>
            <a:schemeClr val="bg1"/>
          </a:solidFill>
        </p:spPr>
        <p:txBody>
          <a:bodyPr wrap="none" rtlCol="0">
            <a:spAutoFit/>
          </a:bodyPr>
          <a:lstStyle/>
          <a:p>
            <a:pPr algn="ctr"/>
            <a:r>
              <a:rPr lang="de-DE" sz="1200"/>
              <a:t>12-month</a:t>
            </a:r>
          </a:p>
          <a:p>
            <a:pPr algn="ctr"/>
            <a:r>
              <a:rPr lang="de-DE" sz="1200"/>
              <a:t>PFS rate 72.1%</a:t>
            </a:r>
          </a:p>
        </p:txBody>
      </p:sp>
      <p:sp>
        <p:nvSpPr>
          <p:cNvPr id="5" name="object 5"/>
          <p:cNvSpPr txBox="1">
            <a:spLocks noGrp="1"/>
          </p:cNvSpPr>
          <p:nvPr>
            <p:ph type="title"/>
          </p:nvPr>
        </p:nvSpPr>
        <p:spPr/>
        <p:txBody>
          <a:bodyPr/>
          <a:lstStyle/>
          <a:p>
            <a:r>
              <a:rPr lang="en-GB"/>
              <a:t>Results: PFS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kumimoji="0" lang="en-US" sz="800" b="0" i="0" u="none" strike="noStrike" kern="1200" cap="none" spc="0" normalizeH="0" baseline="0" noProof="0">
                <a:ln>
                  <a:noFill/>
                </a:ln>
                <a:solidFill>
                  <a:srgbClr val="4E4F4E"/>
                </a:solidFill>
                <a:effectLst/>
                <a:uLnTx/>
                <a:uFillTx/>
                <a:latin typeface="Arial" panose="020B0604020202020204"/>
                <a:ea typeface="+mn-ea"/>
                <a:cs typeface="+mn-cs"/>
              </a:rPr>
              <a:t>ASCT, autologous stem cell transplant; CI, confidence interval; </a:t>
            </a:r>
            <a:r>
              <a:rPr lang="en-US" sz="800" b="0" i="0">
                <a:effectLst/>
                <a:latin typeface="Arial" panose="020B0604020202020204" pitchFamily="34" charset="0"/>
              </a:rPr>
              <a:t>ECOG, Eastern Cooperative Oncology Group; NR, not reached; </a:t>
            </a:r>
            <a:r>
              <a:rPr kumimoji="0" lang="en-US" sz="800" b="0" i="0" u="none" strike="noStrike" kern="1200" cap="none" spc="0" normalizeH="0" baseline="0" noProof="0">
                <a:ln>
                  <a:noFill/>
                </a:ln>
                <a:solidFill>
                  <a:srgbClr val="4E4F4E"/>
                </a:solidFill>
                <a:effectLst/>
                <a:uLnTx/>
                <a:uFillTx/>
                <a:latin typeface="Arial" panose="020B0604020202020204"/>
                <a:ea typeface="+mn-ea"/>
                <a:cs typeface="+mn-cs"/>
              </a:rPr>
              <a:t>ORR, objective response rate; </a:t>
            </a:r>
            <a:br>
              <a:rPr kumimoji="0" lang="en-US" sz="800" b="0" i="0" u="none" strike="noStrike" kern="1200" cap="none" spc="0" normalizeH="0" baseline="0" noProof="0">
                <a:ln>
                  <a:noFill/>
                </a:ln>
                <a:solidFill>
                  <a:srgbClr val="4E4F4E"/>
                </a:solidFill>
                <a:effectLst/>
                <a:uLnTx/>
                <a:uFillTx/>
                <a:latin typeface="Arial" panose="020B0604020202020204"/>
                <a:ea typeface="+mn-ea"/>
                <a:cs typeface="+mn-cs"/>
              </a:rPr>
            </a:br>
            <a:r>
              <a:rPr kumimoji="0" lang="en-US" sz="800" b="0" i="0" u="none" strike="noStrike" kern="1200" cap="none" spc="0" normalizeH="0" baseline="0" noProof="0">
                <a:ln>
                  <a:noFill/>
                </a:ln>
                <a:solidFill>
                  <a:srgbClr val="4E4F4E"/>
                </a:solidFill>
                <a:effectLst/>
                <a:uLnTx/>
                <a:uFillTx/>
                <a:latin typeface="Arial" panose="020B0604020202020204"/>
                <a:ea typeface="+mn-ea"/>
                <a:cs typeface="+mn-cs"/>
              </a:rPr>
              <a:t>OS,</a:t>
            </a:r>
            <a:r>
              <a:rPr lang="en-US" sz="800"/>
              <a:t> overall survival; </a:t>
            </a:r>
            <a:r>
              <a:rPr kumimoji="0" lang="en-US" sz="800" b="0" i="0" u="none" strike="noStrike" kern="1200" cap="none" spc="0" normalizeH="0" baseline="0" noProof="0">
                <a:ln>
                  <a:noFill/>
                </a:ln>
                <a:solidFill>
                  <a:srgbClr val="4E4F4E"/>
                </a:solidFill>
                <a:effectLst/>
                <a:uLnTx/>
                <a:uFillTx/>
                <a:latin typeface="Arial" panose="020B0604020202020204"/>
                <a:ea typeface="+mn-ea"/>
                <a:cs typeface="+mn-cs"/>
              </a:rPr>
              <a:t>PFS, progression-free survival.</a:t>
            </a:r>
          </a:p>
          <a:p>
            <a:r>
              <a:rPr lang="en-US" b="1">
                <a:latin typeface="Arial" panose="020B0604020202020204" pitchFamily="34" charset="0"/>
                <a:cs typeface="Arial" panose="020B0604020202020204" pitchFamily="34" charset="0"/>
              </a:rPr>
              <a:t>Song Y et al, Abstract 7529 presented at ASCO 2021.</a:t>
            </a:r>
          </a:p>
        </p:txBody>
      </p:sp>
      <p:sp>
        <p:nvSpPr>
          <p:cNvPr id="8" name="TextBox 7">
            <a:extLst>
              <a:ext uri="{FF2B5EF4-FFF2-40B4-BE49-F238E27FC236}">
                <a16:creationId xmlns:a16="http://schemas.microsoft.com/office/drawing/2014/main" id="{32304653-A721-4823-81B7-863132F475BF}"/>
              </a:ext>
            </a:extLst>
          </p:cNvPr>
          <p:cNvSpPr txBox="1"/>
          <p:nvPr/>
        </p:nvSpPr>
        <p:spPr>
          <a:xfrm>
            <a:off x="7076912" y="1775528"/>
            <a:ext cx="4773090" cy="3693319"/>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t>Median PFS was not reached; 3, 6, 9, and 12-month PFS (95% CI) rates were 96.5% (89.5%, 98.8%), 88.2% (79.2%, 93.5%), 78.4% (67.9%, 85.5%) and 72.1% (60.5%, 80.8%), respectively</a:t>
            </a:r>
          </a:p>
          <a:p>
            <a:pPr>
              <a:buClr>
                <a:schemeClr val="bg2"/>
              </a:buClr>
            </a:pPr>
            <a:endParaRPr lang="en-US" sz="1600"/>
          </a:p>
          <a:p>
            <a:pPr marL="285750" indent="-285750">
              <a:buClr>
                <a:schemeClr val="bg2"/>
              </a:buClr>
              <a:buFont typeface="Arial" panose="020B0604020202020204" pitchFamily="34" charset="0"/>
              <a:buChar char="•"/>
            </a:pPr>
            <a:r>
              <a:rPr lang="en-US" sz="1600"/>
              <a:t>18-month OS was 100% and median OS was not reached</a:t>
            </a:r>
          </a:p>
          <a:p>
            <a:pPr>
              <a:buClr>
                <a:schemeClr val="bg2"/>
              </a:buClr>
            </a:pPr>
            <a:endParaRPr lang="en-US" sz="1600"/>
          </a:p>
          <a:p>
            <a:pPr marL="285750" indent="-285750">
              <a:buClr>
                <a:schemeClr val="bg2"/>
              </a:buClr>
              <a:buFont typeface="Arial" panose="020B0604020202020204" pitchFamily="34" charset="0"/>
              <a:buChar char="•"/>
            </a:pPr>
            <a:r>
              <a:rPr lang="en-US" sz="1600" b="0" i="0">
                <a:effectLst/>
                <a:latin typeface="Arial" panose="020B0604020202020204" pitchFamily="34" charset="0"/>
              </a:rPr>
              <a:t>Subgroup analysis of ORR to explore the prognostic value of baseline characteristics on survival showed that age, sex, ECOG score, B-symptoms, previous lines of therapy, time from initial diagnosis to first dose, previous radiotherapy, and prior ASCT had no significant effect on ORR</a:t>
            </a:r>
            <a:endParaRPr lang="en-US" sz="1600"/>
          </a:p>
        </p:txBody>
      </p:sp>
      <p:cxnSp>
        <p:nvCxnSpPr>
          <p:cNvPr id="3" name="Gerader Verbinder 2">
            <a:extLst>
              <a:ext uri="{FF2B5EF4-FFF2-40B4-BE49-F238E27FC236}">
                <a16:creationId xmlns:a16="http://schemas.microsoft.com/office/drawing/2014/main" id="{4BDF822B-B87C-4B04-A56E-97A17DD59689}"/>
              </a:ext>
            </a:extLst>
          </p:cNvPr>
          <p:cNvCxnSpPr>
            <a:cxnSpLocks/>
          </p:cNvCxnSpPr>
          <p:nvPr/>
        </p:nvCxnSpPr>
        <p:spPr>
          <a:xfrm>
            <a:off x="1227974" y="2177590"/>
            <a:ext cx="1587" cy="27193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Gerader Verbinder 10">
            <a:extLst>
              <a:ext uri="{FF2B5EF4-FFF2-40B4-BE49-F238E27FC236}">
                <a16:creationId xmlns:a16="http://schemas.microsoft.com/office/drawing/2014/main" id="{85BF884E-6B38-4396-96C2-C257D6BA6A9E}"/>
              </a:ext>
            </a:extLst>
          </p:cNvPr>
          <p:cNvCxnSpPr>
            <a:cxnSpLocks/>
          </p:cNvCxnSpPr>
          <p:nvPr/>
        </p:nvCxnSpPr>
        <p:spPr>
          <a:xfrm flipH="1">
            <a:off x="1232737" y="4887451"/>
            <a:ext cx="53006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r Verbinder 12">
            <a:extLst>
              <a:ext uri="{FF2B5EF4-FFF2-40B4-BE49-F238E27FC236}">
                <a16:creationId xmlns:a16="http://schemas.microsoft.com/office/drawing/2014/main" id="{90EB7151-2122-4DBD-AE70-C616E700B81A}"/>
              </a:ext>
            </a:extLst>
          </p:cNvPr>
          <p:cNvCxnSpPr/>
          <p:nvPr/>
        </p:nvCxnSpPr>
        <p:spPr>
          <a:xfrm>
            <a:off x="1277980" y="4887451"/>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r Verbinder 13">
            <a:extLst>
              <a:ext uri="{FF2B5EF4-FFF2-40B4-BE49-F238E27FC236}">
                <a16:creationId xmlns:a16="http://schemas.microsoft.com/office/drawing/2014/main" id="{7EBB323F-77AE-4D98-A523-50951705F3D9}"/>
              </a:ext>
            </a:extLst>
          </p:cNvPr>
          <p:cNvCxnSpPr/>
          <p:nvPr/>
        </p:nvCxnSpPr>
        <p:spPr>
          <a:xfrm>
            <a:off x="1861387" y="4887451"/>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r Verbinder 14">
            <a:extLst>
              <a:ext uri="{FF2B5EF4-FFF2-40B4-BE49-F238E27FC236}">
                <a16:creationId xmlns:a16="http://schemas.microsoft.com/office/drawing/2014/main" id="{978FFE7E-8383-4A51-90BD-FD7CAB08AF82}"/>
              </a:ext>
            </a:extLst>
          </p:cNvPr>
          <p:cNvCxnSpPr/>
          <p:nvPr/>
        </p:nvCxnSpPr>
        <p:spPr>
          <a:xfrm>
            <a:off x="2442412" y="4887451"/>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1C2B9CFB-6A31-4D44-8816-016CBC2D1CF4}"/>
              </a:ext>
            </a:extLst>
          </p:cNvPr>
          <p:cNvCxnSpPr/>
          <p:nvPr/>
        </p:nvCxnSpPr>
        <p:spPr>
          <a:xfrm>
            <a:off x="3025819" y="4887451"/>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9D5AFB34-71DF-4C34-810C-A01960840D56}"/>
              </a:ext>
            </a:extLst>
          </p:cNvPr>
          <p:cNvCxnSpPr/>
          <p:nvPr/>
        </p:nvCxnSpPr>
        <p:spPr>
          <a:xfrm>
            <a:off x="3606844" y="4887451"/>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91CCA616-39A4-4673-BE6D-1BA920E7B312}"/>
              </a:ext>
            </a:extLst>
          </p:cNvPr>
          <p:cNvCxnSpPr/>
          <p:nvPr/>
        </p:nvCxnSpPr>
        <p:spPr>
          <a:xfrm>
            <a:off x="4190251" y="4887451"/>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7CF39988-272E-47ED-A1CA-BCF437CC4665}"/>
              </a:ext>
            </a:extLst>
          </p:cNvPr>
          <p:cNvCxnSpPr/>
          <p:nvPr/>
        </p:nvCxnSpPr>
        <p:spPr>
          <a:xfrm>
            <a:off x="4773658" y="4887451"/>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9AD00AD8-0CF2-4714-9CC2-321E5FC518FC}"/>
              </a:ext>
            </a:extLst>
          </p:cNvPr>
          <p:cNvCxnSpPr/>
          <p:nvPr/>
        </p:nvCxnSpPr>
        <p:spPr>
          <a:xfrm>
            <a:off x="5357064" y="4887451"/>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29787782-B39E-4319-906C-D353C4FE0C2F}"/>
              </a:ext>
            </a:extLst>
          </p:cNvPr>
          <p:cNvCxnSpPr/>
          <p:nvPr/>
        </p:nvCxnSpPr>
        <p:spPr>
          <a:xfrm>
            <a:off x="5938089" y="4887451"/>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FD1F78D6-8D92-4CB4-9FD2-6B24ECB0A0ED}"/>
              </a:ext>
            </a:extLst>
          </p:cNvPr>
          <p:cNvCxnSpPr/>
          <p:nvPr/>
        </p:nvCxnSpPr>
        <p:spPr>
          <a:xfrm>
            <a:off x="6523875" y="4887451"/>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D9A44F57-D701-4DD3-95A2-C5B9C03F4742}"/>
              </a:ext>
            </a:extLst>
          </p:cNvPr>
          <p:cNvCxnSpPr>
            <a:cxnSpLocks/>
          </p:cNvCxnSpPr>
          <p:nvPr/>
        </p:nvCxnSpPr>
        <p:spPr>
          <a:xfrm rot="5400000">
            <a:off x="1187492" y="4780295"/>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22479173-79A6-43F0-AAA5-395B18B4DAFB}"/>
              </a:ext>
            </a:extLst>
          </p:cNvPr>
          <p:cNvCxnSpPr>
            <a:cxnSpLocks/>
          </p:cNvCxnSpPr>
          <p:nvPr/>
        </p:nvCxnSpPr>
        <p:spPr>
          <a:xfrm rot="5400000">
            <a:off x="1187492" y="4263564"/>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C9014D2C-A92F-4ED3-B3A9-6A15DDD19428}"/>
              </a:ext>
            </a:extLst>
          </p:cNvPr>
          <p:cNvCxnSpPr>
            <a:cxnSpLocks/>
          </p:cNvCxnSpPr>
          <p:nvPr/>
        </p:nvCxnSpPr>
        <p:spPr>
          <a:xfrm rot="5400000">
            <a:off x="1187492" y="3737307"/>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2A3DC9BC-E942-4459-B4F8-845BDC6F461B}"/>
              </a:ext>
            </a:extLst>
          </p:cNvPr>
          <p:cNvCxnSpPr>
            <a:cxnSpLocks/>
          </p:cNvCxnSpPr>
          <p:nvPr/>
        </p:nvCxnSpPr>
        <p:spPr>
          <a:xfrm rot="5400000">
            <a:off x="1187492" y="3206288"/>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DE9FBC8F-40AE-4EF0-9032-CDDB8CFA6F81}"/>
              </a:ext>
            </a:extLst>
          </p:cNvPr>
          <p:cNvCxnSpPr>
            <a:cxnSpLocks/>
          </p:cNvCxnSpPr>
          <p:nvPr/>
        </p:nvCxnSpPr>
        <p:spPr>
          <a:xfrm rot="5400000">
            <a:off x="1187492" y="2680032"/>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5474C5F5-CE95-4C3B-94B4-1DBEF7DB952B}"/>
              </a:ext>
            </a:extLst>
          </p:cNvPr>
          <p:cNvCxnSpPr>
            <a:cxnSpLocks/>
          </p:cNvCxnSpPr>
          <p:nvPr/>
        </p:nvCxnSpPr>
        <p:spPr>
          <a:xfrm rot="5400000">
            <a:off x="1187492" y="2146634"/>
            <a:ext cx="0" cy="809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feld 28">
            <a:extLst>
              <a:ext uri="{FF2B5EF4-FFF2-40B4-BE49-F238E27FC236}">
                <a16:creationId xmlns:a16="http://schemas.microsoft.com/office/drawing/2014/main" id="{040C70AB-D9C9-40E1-B005-C075397EA5E3}"/>
              </a:ext>
            </a:extLst>
          </p:cNvPr>
          <p:cNvSpPr txBox="1"/>
          <p:nvPr/>
        </p:nvSpPr>
        <p:spPr>
          <a:xfrm>
            <a:off x="918166" y="4682663"/>
            <a:ext cx="269626" cy="276999"/>
          </a:xfrm>
          <a:prstGeom prst="rect">
            <a:avLst/>
          </a:prstGeom>
          <a:noFill/>
        </p:spPr>
        <p:txBody>
          <a:bodyPr wrap="none" rtlCol="0">
            <a:spAutoFit/>
          </a:bodyPr>
          <a:lstStyle/>
          <a:p>
            <a:pPr algn="r"/>
            <a:r>
              <a:rPr lang="de-DE" sz="1200"/>
              <a:t>0</a:t>
            </a:r>
          </a:p>
        </p:txBody>
      </p:sp>
      <p:sp>
        <p:nvSpPr>
          <p:cNvPr id="30" name="Textfeld 29">
            <a:extLst>
              <a:ext uri="{FF2B5EF4-FFF2-40B4-BE49-F238E27FC236}">
                <a16:creationId xmlns:a16="http://schemas.microsoft.com/office/drawing/2014/main" id="{7A32BE52-FC81-469B-A223-DB88A7B4453A}"/>
              </a:ext>
            </a:extLst>
          </p:cNvPr>
          <p:cNvSpPr txBox="1"/>
          <p:nvPr/>
        </p:nvSpPr>
        <p:spPr>
          <a:xfrm>
            <a:off x="833208" y="4163551"/>
            <a:ext cx="354584" cy="276999"/>
          </a:xfrm>
          <a:prstGeom prst="rect">
            <a:avLst/>
          </a:prstGeom>
          <a:noFill/>
        </p:spPr>
        <p:txBody>
          <a:bodyPr wrap="none" rtlCol="0">
            <a:spAutoFit/>
          </a:bodyPr>
          <a:lstStyle/>
          <a:p>
            <a:pPr algn="r"/>
            <a:r>
              <a:rPr lang="de-DE" sz="1200"/>
              <a:t>20</a:t>
            </a:r>
          </a:p>
        </p:txBody>
      </p:sp>
      <p:sp>
        <p:nvSpPr>
          <p:cNvPr id="31" name="Textfeld 30">
            <a:extLst>
              <a:ext uri="{FF2B5EF4-FFF2-40B4-BE49-F238E27FC236}">
                <a16:creationId xmlns:a16="http://schemas.microsoft.com/office/drawing/2014/main" id="{C179B606-CF39-4733-A29B-8F38F01E81E6}"/>
              </a:ext>
            </a:extLst>
          </p:cNvPr>
          <p:cNvSpPr txBox="1"/>
          <p:nvPr/>
        </p:nvSpPr>
        <p:spPr>
          <a:xfrm>
            <a:off x="833208" y="3637997"/>
            <a:ext cx="354584" cy="276999"/>
          </a:xfrm>
          <a:prstGeom prst="rect">
            <a:avLst/>
          </a:prstGeom>
          <a:noFill/>
        </p:spPr>
        <p:txBody>
          <a:bodyPr wrap="none" rtlCol="0">
            <a:spAutoFit/>
          </a:bodyPr>
          <a:lstStyle/>
          <a:p>
            <a:pPr algn="r"/>
            <a:r>
              <a:rPr lang="de-DE" sz="1200"/>
              <a:t>40</a:t>
            </a:r>
          </a:p>
        </p:txBody>
      </p:sp>
      <p:sp>
        <p:nvSpPr>
          <p:cNvPr id="32" name="Textfeld 31">
            <a:extLst>
              <a:ext uri="{FF2B5EF4-FFF2-40B4-BE49-F238E27FC236}">
                <a16:creationId xmlns:a16="http://schemas.microsoft.com/office/drawing/2014/main" id="{B47DA8B6-525E-493A-8606-2AFF7A9F2951}"/>
              </a:ext>
            </a:extLst>
          </p:cNvPr>
          <p:cNvSpPr txBox="1"/>
          <p:nvPr/>
        </p:nvSpPr>
        <p:spPr>
          <a:xfrm>
            <a:off x="833208" y="3106160"/>
            <a:ext cx="354584" cy="276999"/>
          </a:xfrm>
          <a:prstGeom prst="rect">
            <a:avLst/>
          </a:prstGeom>
          <a:noFill/>
        </p:spPr>
        <p:txBody>
          <a:bodyPr wrap="none" rtlCol="0">
            <a:spAutoFit/>
          </a:bodyPr>
          <a:lstStyle/>
          <a:p>
            <a:pPr algn="r"/>
            <a:r>
              <a:rPr lang="de-DE" sz="1200"/>
              <a:t>60</a:t>
            </a:r>
          </a:p>
        </p:txBody>
      </p:sp>
      <p:sp>
        <p:nvSpPr>
          <p:cNvPr id="33" name="Textfeld 32">
            <a:extLst>
              <a:ext uri="{FF2B5EF4-FFF2-40B4-BE49-F238E27FC236}">
                <a16:creationId xmlns:a16="http://schemas.microsoft.com/office/drawing/2014/main" id="{936FB568-6195-452C-BA96-5EE770B84B1B}"/>
              </a:ext>
            </a:extLst>
          </p:cNvPr>
          <p:cNvSpPr txBox="1"/>
          <p:nvPr/>
        </p:nvSpPr>
        <p:spPr>
          <a:xfrm>
            <a:off x="833208" y="2579905"/>
            <a:ext cx="354584" cy="276999"/>
          </a:xfrm>
          <a:prstGeom prst="rect">
            <a:avLst/>
          </a:prstGeom>
          <a:noFill/>
        </p:spPr>
        <p:txBody>
          <a:bodyPr wrap="none" rtlCol="0">
            <a:spAutoFit/>
          </a:bodyPr>
          <a:lstStyle/>
          <a:p>
            <a:pPr algn="r"/>
            <a:r>
              <a:rPr lang="de-DE" sz="1200"/>
              <a:t>80</a:t>
            </a:r>
          </a:p>
        </p:txBody>
      </p:sp>
      <p:sp>
        <p:nvSpPr>
          <p:cNvPr id="34" name="Textfeld 33">
            <a:extLst>
              <a:ext uri="{FF2B5EF4-FFF2-40B4-BE49-F238E27FC236}">
                <a16:creationId xmlns:a16="http://schemas.microsoft.com/office/drawing/2014/main" id="{69705D06-34EE-4C3A-B95D-99108AD4E9B7}"/>
              </a:ext>
            </a:extLst>
          </p:cNvPr>
          <p:cNvSpPr txBox="1"/>
          <p:nvPr/>
        </p:nvSpPr>
        <p:spPr>
          <a:xfrm>
            <a:off x="748248" y="2048366"/>
            <a:ext cx="439544" cy="276999"/>
          </a:xfrm>
          <a:prstGeom prst="rect">
            <a:avLst/>
          </a:prstGeom>
          <a:noFill/>
        </p:spPr>
        <p:txBody>
          <a:bodyPr wrap="none" rtlCol="0">
            <a:spAutoFit/>
          </a:bodyPr>
          <a:lstStyle/>
          <a:p>
            <a:pPr algn="r"/>
            <a:r>
              <a:rPr lang="de-DE" sz="1200"/>
              <a:t>100</a:t>
            </a:r>
          </a:p>
        </p:txBody>
      </p:sp>
      <p:sp>
        <p:nvSpPr>
          <p:cNvPr id="35" name="Textfeld 34">
            <a:extLst>
              <a:ext uri="{FF2B5EF4-FFF2-40B4-BE49-F238E27FC236}">
                <a16:creationId xmlns:a16="http://schemas.microsoft.com/office/drawing/2014/main" id="{D86B06A5-A667-4C9E-8A7A-CCEE57F56405}"/>
              </a:ext>
            </a:extLst>
          </p:cNvPr>
          <p:cNvSpPr txBox="1"/>
          <p:nvPr/>
        </p:nvSpPr>
        <p:spPr>
          <a:xfrm>
            <a:off x="1143170" y="4946904"/>
            <a:ext cx="269626" cy="276999"/>
          </a:xfrm>
          <a:prstGeom prst="rect">
            <a:avLst/>
          </a:prstGeom>
          <a:noFill/>
        </p:spPr>
        <p:txBody>
          <a:bodyPr wrap="none" rtlCol="0">
            <a:spAutoFit/>
          </a:bodyPr>
          <a:lstStyle/>
          <a:p>
            <a:pPr algn="ctr"/>
            <a:r>
              <a:rPr lang="de-DE" sz="1200"/>
              <a:t>0</a:t>
            </a:r>
          </a:p>
        </p:txBody>
      </p:sp>
      <p:sp>
        <p:nvSpPr>
          <p:cNvPr id="36" name="Textfeld 35">
            <a:extLst>
              <a:ext uri="{FF2B5EF4-FFF2-40B4-BE49-F238E27FC236}">
                <a16:creationId xmlns:a16="http://schemas.microsoft.com/office/drawing/2014/main" id="{B5561384-64B0-4669-AAAF-F579193F6360}"/>
              </a:ext>
            </a:extLst>
          </p:cNvPr>
          <p:cNvSpPr txBox="1"/>
          <p:nvPr/>
        </p:nvSpPr>
        <p:spPr>
          <a:xfrm>
            <a:off x="1727534" y="4946904"/>
            <a:ext cx="269626" cy="276999"/>
          </a:xfrm>
          <a:prstGeom prst="rect">
            <a:avLst/>
          </a:prstGeom>
          <a:noFill/>
        </p:spPr>
        <p:txBody>
          <a:bodyPr wrap="none" rtlCol="0">
            <a:spAutoFit/>
          </a:bodyPr>
          <a:lstStyle/>
          <a:p>
            <a:pPr algn="ctr"/>
            <a:r>
              <a:rPr lang="de-DE" sz="1200"/>
              <a:t>3</a:t>
            </a:r>
          </a:p>
        </p:txBody>
      </p:sp>
      <p:sp>
        <p:nvSpPr>
          <p:cNvPr id="37" name="Textfeld 36">
            <a:extLst>
              <a:ext uri="{FF2B5EF4-FFF2-40B4-BE49-F238E27FC236}">
                <a16:creationId xmlns:a16="http://schemas.microsoft.com/office/drawing/2014/main" id="{D2ED4848-E024-4D33-ABE4-29A9EDF42390}"/>
              </a:ext>
            </a:extLst>
          </p:cNvPr>
          <p:cNvSpPr txBox="1"/>
          <p:nvPr/>
        </p:nvSpPr>
        <p:spPr>
          <a:xfrm>
            <a:off x="2309979" y="4946904"/>
            <a:ext cx="269626" cy="276999"/>
          </a:xfrm>
          <a:prstGeom prst="rect">
            <a:avLst/>
          </a:prstGeom>
          <a:noFill/>
        </p:spPr>
        <p:txBody>
          <a:bodyPr wrap="none" rtlCol="0">
            <a:spAutoFit/>
          </a:bodyPr>
          <a:lstStyle/>
          <a:p>
            <a:pPr algn="ctr"/>
            <a:r>
              <a:rPr lang="de-DE" sz="1200"/>
              <a:t>6</a:t>
            </a:r>
          </a:p>
        </p:txBody>
      </p:sp>
      <p:sp>
        <p:nvSpPr>
          <p:cNvPr id="38" name="Textfeld 37">
            <a:extLst>
              <a:ext uri="{FF2B5EF4-FFF2-40B4-BE49-F238E27FC236}">
                <a16:creationId xmlns:a16="http://schemas.microsoft.com/office/drawing/2014/main" id="{457E46E0-F8CB-4A11-B1FC-A5BAD3DAD7F6}"/>
              </a:ext>
            </a:extLst>
          </p:cNvPr>
          <p:cNvSpPr txBox="1"/>
          <p:nvPr/>
        </p:nvSpPr>
        <p:spPr>
          <a:xfrm>
            <a:off x="2893383" y="4946904"/>
            <a:ext cx="269626" cy="276999"/>
          </a:xfrm>
          <a:prstGeom prst="rect">
            <a:avLst/>
          </a:prstGeom>
          <a:noFill/>
        </p:spPr>
        <p:txBody>
          <a:bodyPr wrap="none" rtlCol="0">
            <a:spAutoFit/>
          </a:bodyPr>
          <a:lstStyle/>
          <a:p>
            <a:pPr algn="ctr"/>
            <a:r>
              <a:rPr lang="de-DE" sz="1200"/>
              <a:t>9</a:t>
            </a:r>
          </a:p>
        </p:txBody>
      </p:sp>
      <p:sp>
        <p:nvSpPr>
          <p:cNvPr id="39" name="Textfeld 38">
            <a:extLst>
              <a:ext uri="{FF2B5EF4-FFF2-40B4-BE49-F238E27FC236}">
                <a16:creationId xmlns:a16="http://schemas.microsoft.com/office/drawing/2014/main" id="{7E3BCE2F-0D8A-4D6D-8AD1-20DD4D81E950}"/>
              </a:ext>
            </a:extLst>
          </p:cNvPr>
          <p:cNvSpPr txBox="1"/>
          <p:nvPr/>
        </p:nvSpPr>
        <p:spPr>
          <a:xfrm>
            <a:off x="3429555" y="4946904"/>
            <a:ext cx="354584" cy="276999"/>
          </a:xfrm>
          <a:prstGeom prst="rect">
            <a:avLst/>
          </a:prstGeom>
          <a:noFill/>
        </p:spPr>
        <p:txBody>
          <a:bodyPr wrap="none" rtlCol="0">
            <a:spAutoFit/>
          </a:bodyPr>
          <a:lstStyle/>
          <a:p>
            <a:pPr algn="ctr"/>
            <a:r>
              <a:rPr lang="de-DE" sz="1200"/>
              <a:t>12</a:t>
            </a:r>
          </a:p>
        </p:txBody>
      </p:sp>
      <p:sp>
        <p:nvSpPr>
          <p:cNvPr id="40" name="Textfeld 39">
            <a:extLst>
              <a:ext uri="{FF2B5EF4-FFF2-40B4-BE49-F238E27FC236}">
                <a16:creationId xmlns:a16="http://schemas.microsoft.com/office/drawing/2014/main" id="{AFAC0881-444F-4F0C-85DB-383952D02251}"/>
              </a:ext>
            </a:extLst>
          </p:cNvPr>
          <p:cNvSpPr txBox="1"/>
          <p:nvPr/>
        </p:nvSpPr>
        <p:spPr>
          <a:xfrm>
            <a:off x="4014381" y="4946904"/>
            <a:ext cx="354584" cy="276999"/>
          </a:xfrm>
          <a:prstGeom prst="rect">
            <a:avLst/>
          </a:prstGeom>
          <a:noFill/>
        </p:spPr>
        <p:txBody>
          <a:bodyPr wrap="none" rtlCol="0">
            <a:spAutoFit/>
          </a:bodyPr>
          <a:lstStyle/>
          <a:p>
            <a:pPr algn="ctr"/>
            <a:r>
              <a:rPr lang="de-DE" sz="1200"/>
              <a:t>15</a:t>
            </a:r>
          </a:p>
        </p:txBody>
      </p:sp>
      <p:sp>
        <p:nvSpPr>
          <p:cNvPr id="41" name="Textfeld 40">
            <a:extLst>
              <a:ext uri="{FF2B5EF4-FFF2-40B4-BE49-F238E27FC236}">
                <a16:creationId xmlns:a16="http://schemas.microsoft.com/office/drawing/2014/main" id="{46DF4BC7-6BAD-4F63-A77E-F3B1D1F97912}"/>
              </a:ext>
            </a:extLst>
          </p:cNvPr>
          <p:cNvSpPr txBox="1"/>
          <p:nvPr/>
        </p:nvSpPr>
        <p:spPr>
          <a:xfrm>
            <a:off x="4597786" y="4946904"/>
            <a:ext cx="354584" cy="276999"/>
          </a:xfrm>
          <a:prstGeom prst="rect">
            <a:avLst/>
          </a:prstGeom>
          <a:noFill/>
        </p:spPr>
        <p:txBody>
          <a:bodyPr wrap="none" rtlCol="0">
            <a:spAutoFit/>
          </a:bodyPr>
          <a:lstStyle/>
          <a:p>
            <a:pPr algn="ctr"/>
            <a:r>
              <a:rPr lang="de-DE" sz="1200"/>
              <a:t>18</a:t>
            </a:r>
          </a:p>
        </p:txBody>
      </p:sp>
      <p:sp>
        <p:nvSpPr>
          <p:cNvPr id="42" name="Textfeld 41">
            <a:extLst>
              <a:ext uri="{FF2B5EF4-FFF2-40B4-BE49-F238E27FC236}">
                <a16:creationId xmlns:a16="http://schemas.microsoft.com/office/drawing/2014/main" id="{938D9C0A-D923-4566-96F0-B89A9E31FD39}"/>
              </a:ext>
            </a:extLst>
          </p:cNvPr>
          <p:cNvSpPr txBox="1"/>
          <p:nvPr/>
        </p:nvSpPr>
        <p:spPr>
          <a:xfrm>
            <a:off x="5181191" y="4946904"/>
            <a:ext cx="354584" cy="276999"/>
          </a:xfrm>
          <a:prstGeom prst="rect">
            <a:avLst/>
          </a:prstGeom>
          <a:noFill/>
        </p:spPr>
        <p:txBody>
          <a:bodyPr wrap="none" rtlCol="0">
            <a:spAutoFit/>
          </a:bodyPr>
          <a:lstStyle/>
          <a:p>
            <a:pPr algn="ctr"/>
            <a:r>
              <a:rPr lang="de-DE" sz="1200"/>
              <a:t>21</a:t>
            </a:r>
          </a:p>
        </p:txBody>
      </p:sp>
      <p:sp>
        <p:nvSpPr>
          <p:cNvPr id="43" name="Textfeld 42">
            <a:extLst>
              <a:ext uri="{FF2B5EF4-FFF2-40B4-BE49-F238E27FC236}">
                <a16:creationId xmlns:a16="http://schemas.microsoft.com/office/drawing/2014/main" id="{B91E96E2-102B-41BB-B469-C960F851EC4C}"/>
              </a:ext>
            </a:extLst>
          </p:cNvPr>
          <p:cNvSpPr txBox="1"/>
          <p:nvPr/>
        </p:nvSpPr>
        <p:spPr>
          <a:xfrm>
            <a:off x="5761961" y="4946904"/>
            <a:ext cx="354584" cy="276999"/>
          </a:xfrm>
          <a:prstGeom prst="rect">
            <a:avLst/>
          </a:prstGeom>
          <a:noFill/>
        </p:spPr>
        <p:txBody>
          <a:bodyPr wrap="none" rtlCol="0">
            <a:spAutoFit/>
          </a:bodyPr>
          <a:lstStyle/>
          <a:p>
            <a:pPr algn="ctr"/>
            <a:r>
              <a:rPr lang="de-DE" sz="1200"/>
              <a:t>24</a:t>
            </a:r>
          </a:p>
        </p:txBody>
      </p:sp>
      <p:sp>
        <p:nvSpPr>
          <p:cNvPr id="44" name="Textfeld 43">
            <a:extLst>
              <a:ext uri="{FF2B5EF4-FFF2-40B4-BE49-F238E27FC236}">
                <a16:creationId xmlns:a16="http://schemas.microsoft.com/office/drawing/2014/main" id="{B8F4EECC-FE12-435D-A687-558AE5D1B7D4}"/>
              </a:ext>
            </a:extLst>
          </p:cNvPr>
          <p:cNvSpPr txBox="1"/>
          <p:nvPr/>
        </p:nvSpPr>
        <p:spPr>
          <a:xfrm>
            <a:off x="6347747" y="4946904"/>
            <a:ext cx="354584" cy="276999"/>
          </a:xfrm>
          <a:prstGeom prst="rect">
            <a:avLst/>
          </a:prstGeom>
          <a:noFill/>
        </p:spPr>
        <p:txBody>
          <a:bodyPr wrap="none" rtlCol="0">
            <a:spAutoFit/>
          </a:bodyPr>
          <a:lstStyle/>
          <a:p>
            <a:pPr algn="ctr"/>
            <a:r>
              <a:rPr lang="de-DE" sz="1200"/>
              <a:t>27</a:t>
            </a:r>
          </a:p>
        </p:txBody>
      </p:sp>
      <p:sp>
        <p:nvSpPr>
          <p:cNvPr id="45" name="Textfeld 44">
            <a:extLst>
              <a:ext uri="{FF2B5EF4-FFF2-40B4-BE49-F238E27FC236}">
                <a16:creationId xmlns:a16="http://schemas.microsoft.com/office/drawing/2014/main" id="{E4EFC9EB-7A31-4D08-93C0-564DE68E4FC4}"/>
              </a:ext>
            </a:extLst>
          </p:cNvPr>
          <p:cNvSpPr txBox="1"/>
          <p:nvPr/>
        </p:nvSpPr>
        <p:spPr>
          <a:xfrm>
            <a:off x="3176016" y="5112418"/>
            <a:ext cx="1414105" cy="307777"/>
          </a:xfrm>
          <a:prstGeom prst="rect">
            <a:avLst/>
          </a:prstGeom>
          <a:noFill/>
        </p:spPr>
        <p:txBody>
          <a:bodyPr wrap="none" rtlCol="0">
            <a:spAutoFit/>
          </a:bodyPr>
          <a:lstStyle/>
          <a:p>
            <a:r>
              <a:rPr lang="de-DE" sz="1400" b="1"/>
              <a:t>Time (</a:t>
            </a:r>
            <a:r>
              <a:rPr lang="de-DE" sz="1400" b="1" err="1"/>
              <a:t>months</a:t>
            </a:r>
            <a:r>
              <a:rPr lang="de-DE" sz="1400" b="1"/>
              <a:t>)</a:t>
            </a:r>
          </a:p>
        </p:txBody>
      </p:sp>
      <p:sp>
        <p:nvSpPr>
          <p:cNvPr id="46" name="Textfeld 45">
            <a:extLst>
              <a:ext uri="{FF2B5EF4-FFF2-40B4-BE49-F238E27FC236}">
                <a16:creationId xmlns:a16="http://schemas.microsoft.com/office/drawing/2014/main" id="{A5C2797B-5986-4ABB-9472-FB62E5C7C930}"/>
              </a:ext>
            </a:extLst>
          </p:cNvPr>
          <p:cNvSpPr txBox="1"/>
          <p:nvPr/>
        </p:nvSpPr>
        <p:spPr>
          <a:xfrm rot="16200000">
            <a:off x="271066" y="3383395"/>
            <a:ext cx="862737" cy="307777"/>
          </a:xfrm>
          <a:prstGeom prst="rect">
            <a:avLst/>
          </a:prstGeom>
          <a:noFill/>
        </p:spPr>
        <p:txBody>
          <a:bodyPr wrap="none" rtlCol="0">
            <a:spAutoFit/>
          </a:bodyPr>
          <a:lstStyle/>
          <a:p>
            <a:r>
              <a:rPr lang="de-DE" sz="1400" b="1"/>
              <a:t>PFS (%)</a:t>
            </a:r>
          </a:p>
        </p:txBody>
      </p:sp>
      <p:cxnSp>
        <p:nvCxnSpPr>
          <p:cNvPr id="49" name="Gerader Verbinder 48">
            <a:extLst>
              <a:ext uri="{FF2B5EF4-FFF2-40B4-BE49-F238E27FC236}">
                <a16:creationId xmlns:a16="http://schemas.microsoft.com/office/drawing/2014/main" id="{50A80494-BDAA-430B-BE07-DF56EAB63CEE}"/>
              </a:ext>
            </a:extLst>
          </p:cNvPr>
          <p:cNvCxnSpPr>
            <a:cxnSpLocks/>
          </p:cNvCxnSpPr>
          <p:nvPr/>
        </p:nvCxnSpPr>
        <p:spPr>
          <a:xfrm>
            <a:off x="3271984" y="2727657"/>
            <a:ext cx="0" cy="76203"/>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0" name="Gerader Verbinder 49">
            <a:extLst>
              <a:ext uri="{FF2B5EF4-FFF2-40B4-BE49-F238E27FC236}">
                <a16:creationId xmlns:a16="http://schemas.microsoft.com/office/drawing/2014/main" id="{A5C7CB3A-6BC4-4A4C-831B-A5246EC0A1C0}"/>
              </a:ext>
            </a:extLst>
          </p:cNvPr>
          <p:cNvCxnSpPr>
            <a:cxnSpLocks/>
          </p:cNvCxnSpPr>
          <p:nvPr/>
        </p:nvCxnSpPr>
        <p:spPr>
          <a:xfrm>
            <a:off x="2357584" y="2460958"/>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2" name="Gerader Verbinder 51">
            <a:extLst>
              <a:ext uri="{FF2B5EF4-FFF2-40B4-BE49-F238E27FC236}">
                <a16:creationId xmlns:a16="http://schemas.microsoft.com/office/drawing/2014/main" id="{26EFB354-1FAD-494E-98F3-A06767E2B5E5}"/>
              </a:ext>
            </a:extLst>
          </p:cNvPr>
          <p:cNvCxnSpPr>
            <a:cxnSpLocks/>
          </p:cNvCxnSpPr>
          <p:nvPr/>
        </p:nvCxnSpPr>
        <p:spPr>
          <a:xfrm>
            <a:off x="3407715" y="2796717"/>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25F704FD-7849-4131-8EC3-4E3C6B1394A8}"/>
              </a:ext>
            </a:extLst>
          </p:cNvPr>
          <p:cNvCxnSpPr>
            <a:cxnSpLocks/>
          </p:cNvCxnSpPr>
          <p:nvPr/>
        </p:nvCxnSpPr>
        <p:spPr>
          <a:xfrm>
            <a:off x="3425690" y="2796717"/>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5" name="Gerader Verbinder 54">
            <a:extLst>
              <a:ext uri="{FF2B5EF4-FFF2-40B4-BE49-F238E27FC236}">
                <a16:creationId xmlns:a16="http://schemas.microsoft.com/office/drawing/2014/main" id="{03796C2E-C158-44F3-BF40-60C14FA22C2D}"/>
              </a:ext>
            </a:extLst>
          </p:cNvPr>
          <p:cNvCxnSpPr>
            <a:cxnSpLocks/>
          </p:cNvCxnSpPr>
          <p:nvPr/>
        </p:nvCxnSpPr>
        <p:spPr>
          <a:xfrm>
            <a:off x="3444740" y="2796717"/>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6" name="Gerader Verbinder 55">
            <a:extLst>
              <a:ext uri="{FF2B5EF4-FFF2-40B4-BE49-F238E27FC236}">
                <a16:creationId xmlns:a16="http://schemas.microsoft.com/office/drawing/2014/main" id="{36130182-EB9D-4493-8F70-3E8BC90F82DA}"/>
              </a:ext>
            </a:extLst>
          </p:cNvPr>
          <p:cNvCxnSpPr>
            <a:cxnSpLocks/>
          </p:cNvCxnSpPr>
          <p:nvPr/>
        </p:nvCxnSpPr>
        <p:spPr>
          <a:xfrm>
            <a:off x="3463790" y="2839582"/>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7" name="Gerader Verbinder 56">
            <a:extLst>
              <a:ext uri="{FF2B5EF4-FFF2-40B4-BE49-F238E27FC236}">
                <a16:creationId xmlns:a16="http://schemas.microsoft.com/office/drawing/2014/main" id="{0CB7ED0A-BAB2-4AAF-BA54-2A1913B7194D}"/>
              </a:ext>
            </a:extLst>
          </p:cNvPr>
          <p:cNvCxnSpPr>
            <a:cxnSpLocks/>
          </p:cNvCxnSpPr>
          <p:nvPr/>
        </p:nvCxnSpPr>
        <p:spPr>
          <a:xfrm>
            <a:off x="3506652" y="2839585"/>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8" name="Gerader Verbinder 57">
            <a:extLst>
              <a:ext uri="{FF2B5EF4-FFF2-40B4-BE49-F238E27FC236}">
                <a16:creationId xmlns:a16="http://schemas.microsoft.com/office/drawing/2014/main" id="{C9AB6578-7F46-49D5-A258-907202B0D17D}"/>
              </a:ext>
            </a:extLst>
          </p:cNvPr>
          <p:cNvCxnSpPr>
            <a:cxnSpLocks/>
          </p:cNvCxnSpPr>
          <p:nvPr/>
        </p:nvCxnSpPr>
        <p:spPr>
          <a:xfrm>
            <a:off x="4097203" y="2944357"/>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9" name="Gerader Verbinder 58">
            <a:extLst>
              <a:ext uri="{FF2B5EF4-FFF2-40B4-BE49-F238E27FC236}">
                <a16:creationId xmlns:a16="http://schemas.microsoft.com/office/drawing/2014/main" id="{E8D1A619-37F6-4A08-B33E-FB3A4EB9781E}"/>
              </a:ext>
            </a:extLst>
          </p:cNvPr>
          <p:cNvCxnSpPr>
            <a:cxnSpLocks/>
          </p:cNvCxnSpPr>
          <p:nvPr/>
        </p:nvCxnSpPr>
        <p:spPr>
          <a:xfrm>
            <a:off x="4116253" y="2944357"/>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 name="Gerader Verbinder 59">
            <a:extLst>
              <a:ext uri="{FF2B5EF4-FFF2-40B4-BE49-F238E27FC236}">
                <a16:creationId xmlns:a16="http://schemas.microsoft.com/office/drawing/2014/main" id="{8B1EDFF2-26DD-4BE4-8DCE-6F54D878FDD2}"/>
              </a:ext>
            </a:extLst>
          </p:cNvPr>
          <p:cNvCxnSpPr>
            <a:cxnSpLocks/>
          </p:cNvCxnSpPr>
          <p:nvPr/>
        </p:nvCxnSpPr>
        <p:spPr>
          <a:xfrm>
            <a:off x="4156734" y="3163432"/>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 name="Gerader Verbinder 60">
            <a:extLst>
              <a:ext uri="{FF2B5EF4-FFF2-40B4-BE49-F238E27FC236}">
                <a16:creationId xmlns:a16="http://schemas.microsoft.com/office/drawing/2014/main" id="{2E93ECEC-82D7-48F7-8EFA-3D1B49706C3C}"/>
              </a:ext>
            </a:extLst>
          </p:cNvPr>
          <p:cNvCxnSpPr>
            <a:cxnSpLocks/>
          </p:cNvCxnSpPr>
          <p:nvPr/>
        </p:nvCxnSpPr>
        <p:spPr>
          <a:xfrm>
            <a:off x="4175788" y="3163432"/>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Gerader Verbinder 61">
            <a:extLst>
              <a:ext uri="{FF2B5EF4-FFF2-40B4-BE49-F238E27FC236}">
                <a16:creationId xmlns:a16="http://schemas.microsoft.com/office/drawing/2014/main" id="{D301476B-BB2A-4995-A1CA-5D82663AA8F5}"/>
              </a:ext>
            </a:extLst>
          </p:cNvPr>
          <p:cNvCxnSpPr>
            <a:cxnSpLocks/>
          </p:cNvCxnSpPr>
          <p:nvPr/>
        </p:nvCxnSpPr>
        <p:spPr>
          <a:xfrm>
            <a:off x="4218650" y="3166999"/>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3" name="Gerader Verbinder 62">
            <a:extLst>
              <a:ext uri="{FF2B5EF4-FFF2-40B4-BE49-F238E27FC236}">
                <a16:creationId xmlns:a16="http://schemas.microsoft.com/office/drawing/2014/main" id="{9BFAAF2B-0B38-435A-A76C-88E6BF8B74D2}"/>
              </a:ext>
            </a:extLst>
          </p:cNvPr>
          <p:cNvCxnSpPr>
            <a:cxnSpLocks/>
          </p:cNvCxnSpPr>
          <p:nvPr/>
        </p:nvCxnSpPr>
        <p:spPr>
          <a:xfrm>
            <a:off x="4247225" y="3165813"/>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4" name="Gerader Verbinder 63">
            <a:extLst>
              <a:ext uri="{FF2B5EF4-FFF2-40B4-BE49-F238E27FC236}">
                <a16:creationId xmlns:a16="http://schemas.microsoft.com/office/drawing/2014/main" id="{62E60AC6-E0D3-4EA4-A823-BD2B2BADD0F3}"/>
              </a:ext>
            </a:extLst>
          </p:cNvPr>
          <p:cNvCxnSpPr>
            <a:cxnSpLocks/>
          </p:cNvCxnSpPr>
          <p:nvPr/>
        </p:nvCxnSpPr>
        <p:spPr>
          <a:xfrm>
            <a:off x="4418675" y="3168188"/>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5" name="Gerader Verbinder 64">
            <a:extLst>
              <a:ext uri="{FF2B5EF4-FFF2-40B4-BE49-F238E27FC236}">
                <a16:creationId xmlns:a16="http://schemas.microsoft.com/office/drawing/2014/main" id="{23320292-BD69-4C3B-BFF7-C406CDD32772}"/>
              </a:ext>
            </a:extLst>
          </p:cNvPr>
          <p:cNvCxnSpPr>
            <a:cxnSpLocks/>
          </p:cNvCxnSpPr>
          <p:nvPr/>
        </p:nvCxnSpPr>
        <p:spPr>
          <a:xfrm>
            <a:off x="4676391" y="3166999"/>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6" name="Gerader Verbinder 65">
            <a:extLst>
              <a:ext uri="{FF2B5EF4-FFF2-40B4-BE49-F238E27FC236}">
                <a16:creationId xmlns:a16="http://schemas.microsoft.com/office/drawing/2014/main" id="{F8B1711E-0CAB-4F4B-A924-BBC6FB3FEA4F}"/>
              </a:ext>
            </a:extLst>
          </p:cNvPr>
          <p:cNvCxnSpPr>
            <a:cxnSpLocks/>
          </p:cNvCxnSpPr>
          <p:nvPr/>
        </p:nvCxnSpPr>
        <p:spPr>
          <a:xfrm>
            <a:off x="4814504" y="3168188"/>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7" name="Gerader Verbinder 66">
            <a:extLst>
              <a:ext uri="{FF2B5EF4-FFF2-40B4-BE49-F238E27FC236}">
                <a16:creationId xmlns:a16="http://schemas.microsoft.com/office/drawing/2014/main" id="{E6C41549-3C9C-4DBE-A999-688D2DC2075B}"/>
              </a:ext>
            </a:extLst>
          </p:cNvPr>
          <p:cNvCxnSpPr>
            <a:cxnSpLocks/>
          </p:cNvCxnSpPr>
          <p:nvPr/>
        </p:nvCxnSpPr>
        <p:spPr>
          <a:xfrm>
            <a:off x="4838316" y="3169380"/>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8" name="Gerader Verbinder 67">
            <a:extLst>
              <a:ext uri="{FF2B5EF4-FFF2-40B4-BE49-F238E27FC236}">
                <a16:creationId xmlns:a16="http://schemas.microsoft.com/office/drawing/2014/main" id="{F05E1089-B556-44D9-AC4C-4C8828514E24}"/>
              </a:ext>
            </a:extLst>
          </p:cNvPr>
          <p:cNvCxnSpPr>
            <a:cxnSpLocks/>
          </p:cNvCxnSpPr>
          <p:nvPr/>
        </p:nvCxnSpPr>
        <p:spPr>
          <a:xfrm>
            <a:off x="4857366" y="3168188"/>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9" name="Gerader Verbinder 68">
            <a:extLst>
              <a:ext uri="{FF2B5EF4-FFF2-40B4-BE49-F238E27FC236}">
                <a16:creationId xmlns:a16="http://schemas.microsoft.com/office/drawing/2014/main" id="{E5300986-8D91-460B-B6C4-6AE34F843FFA}"/>
              </a:ext>
            </a:extLst>
          </p:cNvPr>
          <p:cNvCxnSpPr>
            <a:cxnSpLocks/>
          </p:cNvCxnSpPr>
          <p:nvPr/>
        </p:nvCxnSpPr>
        <p:spPr>
          <a:xfrm>
            <a:off x="4876416" y="3169380"/>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0" name="Gerader Verbinder 69">
            <a:extLst>
              <a:ext uri="{FF2B5EF4-FFF2-40B4-BE49-F238E27FC236}">
                <a16:creationId xmlns:a16="http://schemas.microsoft.com/office/drawing/2014/main" id="{5FC2BFFB-C6B1-4A41-B44D-BD4129C9FDF3}"/>
              </a:ext>
            </a:extLst>
          </p:cNvPr>
          <p:cNvCxnSpPr>
            <a:cxnSpLocks/>
          </p:cNvCxnSpPr>
          <p:nvPr/>
        </p:nvCxnSpPr>
        <p:spPr>
          <a:xfrm>
            <a:off x="5576504" y="3167000"/>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1" name="Gerader Verbinder 70">
            <a:extLst>
              <a:ext uri="{FF2B5EF4-FFF2-40B4-BE49-F238E27FC236}">
                <a16:creationId xmlns:a16="http://schemas.microsoft.com/office/drawing/2014/main" id="{E07A942D-3E42-44CF-87FE-EC120A402A4B}"/>
              </a:ext>
            </a:extLst>
          </p:cNvPr>
          <p:cNvCxnSpPr>
            <a:cxnSpLocks/>
          </p:cNvCxnSpPr>
          <p:nvPr/>
        </p:nvCxnSpPr>
        <p:spPr>
          <a:xfrm>
            <a:off x="5597935" y="3168188"/>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2" name="Gerader Verbinder 71">
            <a:extLst>
              <a:ext uri="{FF2B5EF4-FFF2-40B4-BE49-F238E27FC236}">
                <a16:creationId xmlns:a16="http://schemas.microsoft.com/office/drawing/2014/main" id="{DD0C71C7-FBD3-4802-96C7-4CE0CB267026}"/>
              </a:ext>
            </a:extLst>
          </p:cNvPr>
          <p:cNvCxnSpPr>
            <a:cxnSpLocks/>
          </p:cNvCxnSpPr>
          <p:nvPr/>
        </p:nvCxnSpPr>
        <p:spPr>
          <a:xfrm>
            <a:off x="6328978" y="3168188"/>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3" name="Gerader Verbinder 72">
            <a:extLst>
              <a:ext uri="{FF2B5EF4-FFF2-40B4-BE49-F238E27FC236}">
                <a16:creationId xmlns:a16="http://schemas.microsoft.com/office/drawing/2014/main" id="{58AB6CC3-257C-4EDF-ADF5-D62D734BE50E}"/>
              </a:ext>
            </a:extLst>
          </p:cNvPr>
          <p:cNvCxnSpPr>
            <a:cxnSpLocks/>
          </p:cNvCxnSpPr>
          <p:nvPr/>
        </p:nvCxnSpPr>
        <p:spPr>
          <a:xfrm>
            <a:off x="6348114" y="3169380"/>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4" name="Gerader Verbinder 73">
            <a:extLst>
              <a:ext uri="{FF2B5EF4-FFF2-40B4-BE49-F238E27FC236}">
                <a16:creationId xmlns:a16="http://schemas.microsoft.com/office/drawing/2014/main" id="{EB0AD433-2514-4842-9AEE-B318767627F2}"/>
              </a:ext>
            </a:extLst>
          </p:cNvPr>
          <p:cNvCxnSpPr>
            <a:cxnSpLocks/>
          </p:cNvCxnSpPr>
          <p:nvPr/>
        </p:nvCxnSpPr>
        <p:spPr>
          <a:xfrm>
            <a:off x="2009066" y="2410834"/>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5" name="Gerader Verbinder 74">
            <a:extLst>
              <a:ext uri="{FF2B5EF4-FFF2-40B4-BE49-F238E27FC236}">
                <a16:creationId xmlns:a16="http://schemas.microsoft.com/office/drawing/2014/main" id="{7665189F-7D99-4FD9-A63A-B0D7C2502341}"/>
              </a:ext>
            </a:extLst>
          </p:cNvPr>
          <p:cNvCxnSpPr>
            <a:cxnSpLocks/>
          </p:cNvCxnSpPr>
          <p:nvPr/>
        </p:nvCxnSpPr>
        <p:spPr>
          <a:xfrm rot="5400000">
            <a:off x="2009108" y="2406071"/>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6" name="Gerader Verbinder 75">
            <a:extLst>
              <a:ext uri="{FF2B5EF4-FFF2-40B4-BE49-F238E27FC236}">
                <a16:creationId xmlns:a16="http://schemas.microsoft.com/office/drawing/2014/main" id="{6542EFBF-5FCE-4902-9980-876E4E690127}"/>
              </a:ext>
            </a:extLst>
          </p:cNvPr>
          <p:cNvCxnSpPr>
            <a:cxnSpLocks/>
          </p:cNvCxnSpPr>
          <p:nvPr/>
        </p:nvCxnSpPr>
        <p:spPr>
          <a:xfrm rot="5400000">
            <a:off x="2357584" y="2463223"/>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41A4EDD1-E0CD-4356-9A26-DB516751E4F8}"/>
              </a:ext>
            </a:extLst>
          </p:cNvPr>
          <p:cNvCxnSpPr>
            <a:cxnSpLocks/>
          </p:cNvCxnSpPr>
          <p:nvPr/>
        </p:nvCxnSpPr>
        <p:spPr>
          <a:xfrm rot="5400000">
            <a:off x="2876696" y="2560855"/>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9FD398DD-6CC8-42CC-89F9-CD9E2DEA0CA0}"/>
              </a:ext>
            </a:extLst>
          </p:cNvPr>
          <p:cNvCxnSpPr>
            <a:cxnSpLocks/>
          </p:cNvCxnSpPr>
          <p:nvPr/>
        </p:nvCxnSpPr>
        <p:spPr>
          <a:xfrm rot="5400000">
            <a:off x="3449387" y="2793148"/>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6EED588D-287E-412F-B291-A20C45B4F4A3}"/>
              </a:ext>
            </a:extLst>
          </p:cNvPr>
          <p:cNvCxnSpPr>
            <a:cxnSpLocks/>
          </p:cNvCxnSpPr>
          <p:nvPr/>
        </p:nvCxnSpPr>
        <p:spPr>
          <a:xfrm rot="5400000">
            <a:off x="3395923" y="2759807"/>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85CF7028-9444-495B-8039-37FFC6189F2E}"/>
              </a:ext>
            </a:extLst>
          </p:cNvPr>
          <p:cNvCxnSpPr>
            <a:cxnSpLocks/>
          </p:cNvCxnSpPr>
          <p:nvPr/>
        </p:nvCxnSpPr>
        <p:spPr>
          <a:xfrm rot="5400000">
            <a:off x="3405334" y="2795530"/>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3949EE8B-8A8E-4A16-871F-3750538C101C}"/>
              </a:ext>
            </a:extLst>
          </p:cNvPr>
          <p:cNvCxnSpPr>
            <a:cxnSpLocks/>
          </p:cNvCxnSpPr>
          <p:nvPr/>
        </p:nvCxnSpPr>
        <p:spPr>
          <a:xfrm rot="5400000">
            <a:off x="4134113" y="3002699"/>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15CF482B-BA69-4714-B1F5-2A8109536493}"/>
              </a:ext>
            </a:extLst>
          </p:cNvPr>
          <p:cNvCxnSpPr>
            <a:cxnSpLocks/>
          </p:cNvCxnSpPr>
          <p:nvPr/>
        </p:nvCxnSpPr>
        <p:spPr>
          <a:xfrm rot="5400000">
            <a:off x="4156734" y="3166999"/>
            <a:ext cx="0" cy="7382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DA49EEFD-34CB-4BD8-B58D-6E807DB96367}"/>
              </a:ext>
            </a:extLst>
          </p:cNvPr>
          <p:cNvCxnSpPr>
            <a:cxnSpLocks/>
          </p:cNvCxnSpPr>
          <p:nvPr/>
        </p:nvCxnSpPr>
        <p:spPr>
          <a:xfrm rot="5400000">
            <a:off x="4146020" y="3069250"/>
            <a:ext cx="0" cy="7382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84" name="Textfeld 83">
            <a:extLst>
              <a:ext uri="{FF2B5EF4-FFF2-40B4-BE49-F238E27FC236}">
                <a16:creationId xmlns:a16="http://schemas.microsoft.com/office/drawing/2014/main" id="{A15A95BF-E06F-4882-BB34-C03F5ECED566}"/>
              </a:ext>
            </a:extLst>
          </p:cNvPr>
          <p:cNvSpPr txBox="1"/>
          <p:nvPr/>
        </p:nvSpPr>
        <p:spPr>
          <a:xfrm>
            <a:off x="1354195" y="1724064"/>
            <a:ext cx="1285929" cy="461665"/>
          </a:xfrm>
          <a:prstGeom prst="rect">
            <a:avLst/>
          </a:prstGeom>
          <a:noFill/>
        </p:spPr>
        <p:txBody>
          <a:bodyPr wrap="none" rtlCol="0">
            <a:spAutoFit/>
          </a:bodyPr>
          <a:lstStyle/>
          <a:p>
            <a:pPr algn="ctr"/>
            <a:r>
              <a:rPr lang="de-DE" sz="1200"/>
              <a:t>3-month</a:t>
            </a:r>
          </a:p>
          <a:p>
            <a:pPr algn="ctr"/>
            <a:r>
              <a:rPr lang="de-DE" sz="1200"/>
              <a:t>PFS rate 96.5%</a:t>
            </a:r>
          </a:p>
        </p:txBody>
      </p:sp>
      <p:sp>
        <p:nvSpPr>
          <p:cNvPr id="86" name="Textfeld 85">
            <a:extLst>
              <a:ext uri="{FF2B5EF4-FFF2-40B4-BE49-F238E27FC236}">
                <a16:creationId xmlns:a16="http://schemas.microsoft.com/office/drawing/2014/main" id="{9AD38E95-BDE7-4A08-BFCF-00D08076F430}"/>
              </a:ext>
            </a:extLst>
          </p:cNvPr>
          <p:cNvSpPr txBox="1"/>
          <p:nvPr/>
        </p:nvSpPr>
        <p:spPr>
          <a:xfrm>
            <a:off x="2806422" y="1983895"/>
            <a:ext cx="1285929" cy="461665"/>
          </a:xfrm>
          <a:prstGeom prst="rect">
            <a:avLst/>
          </a:prstGeom>
          <a:noFill/>
        </p:spPr>
        <p:txBody>
          <a:bodyPr wrap="none" rtlCol="0">
            <a:spAutoFit/>
          </a:bodyPr>
          <a:lstStyle/>
          <a:p>
            <a:pPr algn="ctr"/>
            <a:r>
              <a:rPr lang="de-DE" sz="1200"/>
              <a:t>9-month</a:t>
            </a:r>
          </a:p>
          <a:p>
            <a:pPr algn="ctr"/>
            <a:r>
              <a:rPr lang="de-DE" sz="1200"/>
              <a:t>PFS rate 78.4%</a:t>
            </a:r>
          </a:p>
        </p:txBody>
      </p:sp>
      <p:sp>
        <p:nvSpPr>
          <p:cNvPr id="88" name="Textfeld 87">
            <a:extLst>
              <a:ext uri="{FF2B5EF4-FFF2-40B4-BE49-F238E27FC236}">
                <a16:creationId xmlns:a16="http://schemas.microsoft.com/office/drawing/2014/main" id="{9F55F9A2-8ADD-461A-80A1-E7A24D0BB5FB}"/>
              </a:ext>
            </a:extLst>
          </p:cNvPr>
          <p:cNvSpPr txBox="1"/>
          <p:nvPr/>
        </p:nvSpPr>
        <p:spPr>
          <a:xfrm>
            <a:off x="4039664" y="3915521"/>
            <a:ext cx="2209259" cy="276999"/>
          </a:xfrm>
          <a:prstGeom prst="rect">
            <a:avLst/>
          </a:prstGeom>
          <a:noFill/>
        </p:spPr>
        <p:txBody>
          <a:bodyPr wrap="none" rtlCol="0">
            <a:spAutoFit/>
          </a:bodyPr>
          <a:lstStyle/>
          <a:p>
            <a:r>
              <a:rPr lang="de-DE" sz="1200"/>
              <a:t>Median NR (95% CI, NR-NR)</a:t>
            </a:r>
          </a:p>
        </p:txBody>
      </p:sp>
      <p:cxnSp>
        <p:nvCxnSpPr>
          <p:cNvPr id="90" name="Gerader Verbinder 89">
            <a:extLst>
              <a:ext uri="{FF2B5EF4-FFF2-40B4-BE49-F238E27FC236}">
                <a16:creationId xmlns:a16="http://schemas.microsoft.com/office/drawing/2014/main" id="{E834399A-5BE0-4499-A0C4-A27E7A588EF0}"/>
              </a:ext>
            </a:extLst>
          </p:cNvPr>
          <p:cNvCxnSpPr/>
          <p:nvPr/>
        </p:nvCxnSpPr>
        <p:spPr>
          <a:xfrm flipV="1">
            <a:off x="1861387" y="2165422"/>
            <a:ext cx="0" cy="2719447"/>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9FEEBEA1-7B3C-49DE-8630-CC0FF2B47B3B}"/>
              </a:ext>
            </a:extLst>
          </p:cNvPr>
          <p:cNvCxnSpPr>
            <a:cxnSpLocks/>
          </p:cNvCxnSpPr>
          <p:nvPr/>
        </p:nvCxnSpPr>
        <p:spPr>
          <a:xfrm flipV="1">
            <a:off x="3025819" y="2442981"/>
            <a:ext cx="0" cy="2484953"/>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graphicFrame>
        <p:nvGraphicFramePr>
          <p:cNvPr id="97" name="Tabelle 97">
            <a:extLst>
              <a:ext uri="{FF2B5EF4-FFF2-40B4-BE49-F238E27FC236}">
                <a16:creationId xmlns:a16="http://schemas.microsoft.com/office/drawing/2014/main" id="{DEA15DF6-612C-4250-86F9-74A66E5EBE8D}"/>
              </a:ext>
            </a:extLst>
          </p:cNvPr>
          <p:cNvGraphicFramePr>
            <a:graphicFrameLocks noGrp="1"/>
          </p:cNvGraphicFramePr>
          <p:nvPr>
            <p:extLst>
              <p:ext uri="{D42A27DB-BD31-4B8C-83A1-F6EECF244321}">
                <p14:modId xmlns:p14="http://schemas.microsoft.com/office/powerpoint/2010/main" val="3793017536"/>
              </p:ext>
            </p:extLst>
          </p:nvPr>
        </p:nvGraphicFramePr>
        <p:xfrm>
          <a:off x="399428" y="5490222"/>
          <a:ext cx="6416157" cy="548640"/>
        </p:xfrm>
        <a:graphic>
          <a:graphicData uri="http://schemas.openxmlformats.org/drawingml/2006/table">
            <a:tbl>
              <a:tblPr firstRow="1" bandRow="1">
                <a:tableStyleId>{5C22544A-7EE6-4342-B048-85BDC9FD1C3A}</a:tableStyleId>
              </a:tblPr>
              <a:tblGrid>
                <a:gridCol w="583287">
                  <a:extLst>
                    <a:ext uri="{9D8B030D-6E8A-4147-A177-3AD203B41FA5}">
                      <a16:colId xmlns:a16="http://schemas.microsoft.com/office/drawing/2014/main" val="2944901619"/>
                    </a:ext>
                  </a:extLst>
                </a:gridCol>
                <a:gridCol w="583287">
                  <a:extLst>
                    <a:ext uri="{9D8B030D-6E8A-4147-A177-3AD203B41FA5}">
                      <a16:colId xmlns:a16="http://schemas.microsoft.com/office/drawing/2014/main" val="761345039"/>
                    </a:ext>
                  </a:extLst>
                </a:gridCol>
                <a:gridCol w="583287">
                  <a:extLst>
                    <a:ext uri="{9D8B030D-6E8A-4147-A177-3AD203B41FA5}">
                      <a16:colId xmlns:a16="http://schemas.microsoft.com/office/drawing/2014/main" val="3498323068"/>
                    </a:ext>
                  </a:extLst>
                </a:gridCol>
                <a:gridCol w="583287">
                  <a:extLst>
                    <a:ext uri="{9D8B030D-6E8A-4147-A177-3AD203B41FA5}">
                      <a16:colId xmlns:a16="http://schemas.microsoft.com/office/drawing/2014/main" val="2258751174"/>
                    </a:ext>
                  </a:extLst>
                </a:gridCol>
                <a:gridCol w="583287">
                  <a:extLst>
                    <a:ext uri="{9D8B030D-6E8A-4147-A177-3AD203B41FA5}">
                      <a16:colId xmlns:a16="http://schemas.microsoft.com/office/drawing/2014/main" val="2366269580"/>
                    </a:ext>
                  </a:extLst>
                </a:gridCol>
                <a:gridCol w="583287">
                  <a:extLst>
                    <a:ext uri="{9D8B030D-6E8A-4147-A177-3AD203B41FA5}">
                      <a16:colId xmlns:a16="http://schemas.microsoft.com/office/drawing/2014/main" val="727450436"/>
                    </a:ext>
                  </a:extLst>
                </a:gridCol>
                <a:gridCol w="583287">
                  <a:extLst>
                    <a:ext uri="{9D8B030D-6E8A-4147-A177-3AD203B41FA5}">
                      <a16:colId xmlns:a16="http://schemas.microsoft.com/office/drawing/2014/main" val="3491301874"/>
                    </a:ext>
                  </a:extLst>
                </a:gridCol>
                <a:gridCol w="583287">
                  <a:extLst>
                    <a:ext uri="{9D8B030D-6E8A-4147-A177-3AD203B41FA5}">
                      <a16:colId xmlns:a16="http://schemas.microsoft.com/office/drawing/2014/main" val="3049178275"/>
                    </a:ext>
                  </a:extLst>
                </a:gridCol>
                <a:gridCol w="583287">
                  <a:extLst>
                    <a:ext uri="{9D8B030D-6E8A-4147-A177-3AD203B41FA5}">
                      <a16:colId xmlns:a16="http://schemas.microsoft.com/office/drawing/2014/main" val="780695478"/>
                    </a:ext>
                  </a:extLst>
                </a:gridCol>
                <a:gridCol w="583287">
                  <a:extLst>
                    <a:ext uri="{9D8B030D-6E8A-4147-A177-3AD203B41FA5}">
                      <a16:colId xmlns:a16="http://schemas.microsoft.com/office/drawing/2014/main" val="1193324196"/>
                    </a:ext>
                  </a:extLst>
                </a:gridCol>
                <a:gridCol w="583287">
                  <a:extLst>
                    <a:ext uri="{9D8B030D-6E8A-4147-A177-3AD203B41FA5}">
                      <a16:colId xmlns:a16="http://schemas.microsoft.com/office/drawing/2014/main" val="3377173022"/>
                    </a:ext>
                  </a:extLst>
                </a:gridCol>
              </a:tblGrid>
              <a:tr h="253446">
                <a:tc gridSpan="11">
                  <a:txBody>
                    <a:bodyPr/>
                    <a:lstStyle/>
                    <a:p>
                      <a:r>
                        <a:rPr lang="de-DE" sz="1200"/>
                        <a:t>Number at risk (number censored)</a:t>
                      </a:r>
                    </a:p>
                  </a:txBody>
                  <a:tcPr marL="72000" marR="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3927992197"/>
                  </a:ext>
                </a:extLst>
              </a:tr>
              <a:tr h="253446">
                <a:tc>
                  <a:txBody>
                    <a:bodyPr/>
                    <a:lstStyle/>
                    <a:p>
                      <a:endParaRPr lang="de-DE" sz="1200"/>
                    </a:p>
                  </a:txBody>
                  <a:tcPr marL="0" marR="0" anchor="ctr"/>
                </a:tc>
                <a:tc>
                  <a:txBody>
                    <a:bodyPr/>
                    <a:lstStyle/>
                    <a:p>
                      <a:pPr algn="ctr"/>
                      <a:r>
                        <a:rPr lang="de-DE" sz="1200"/>
                        <a:t>85 (0)</a:t>
                      </a:r>
                    </a:p>
                  </a:txBody>
                  <a:tcPr marL="0" marR="0" anchor="ctr"/>
                </a:tc>
                <a:tc>
                  <a:txBody>
                    <a:bodyPr/>
                    <a:lstStyle/>
                    <a:p>
                      <a:pPr algn="ctr"/>
                      <a:r>
                        <a:rPr lang="de-DE" sz="1200"/>
                        <a:t>82 (3)</a:t>
                      </a:r>
                    </a:p>
                  </a:txBody>
                  <a:tcPr marL="0" marR="0" anchor="ctr"/>
                </a:tc>
                <a:tc>
                  <a:txBody>
                    <a:bodyPr/>
                    <a:lstStyle/>
                    <a:p>
                      <a:pPr algn="ctr"/>
                      <a:r>
                        <a:rPr lang="de-DE" sz="1200"/>
                        <a:t>73 (10)</a:t>
                      </a:r>
                    </a:p>
                  </a:txBody>
                  <a:tcPr marL="0" marR="0" anchor="ctr"/>
                </a:tc>
                <a:tc>
                  <a:txBody>
                    <a:bodyPr/>
                    <a:lstStyle/>
                    <a:p>
                      <a:pPr algn="ctr"/>
                      <a:r>
                        <a:rPr lang="de-DE" sz="1200"/>
                        <a:t>63 (18)</a:t>
                      </a:r>
                    </a:p>
                  </a:txBody>
                  <a:tcPr marL="0" marR="0" anchor="ctr"/>
                </a:tc>
                <a:tc>
                  <a:txBody>
                    <a:bodyPr/>
                    <a:lstStyle/>
                    <a:p>
                      <a:pPr algn="ctr"/>
                      <a:r>
                        <a:rPr lang="de-DE" sz="1200"/>
                        <a:t>38 (22)</a:t>
                      </a:r>
                    </a:p>
                  </a:txBody>
                  <a:tcPr marL="0" marR="0" anchor="ctr"/>
                </a:tc>
                <a:tc>
                  <a:txBody>
                    <a:bodyPr/>
                    <a:lstStyle/>
                    <a:p>
                      <a:pPr algn="ctr"/>
                      <a:r>
                        <a:rPr lang="de-DE" sz="1200"/>
                        <a:t>13 (26)</a:t>
                      </a:r>
                    </a:p>
                  </a:txBody>
                  <a:tcPr marL="0" marR="0" anchor="ctr"/>
                </a:tc>
                <a:tc>
                  <a:txBody>
                    <a:bodyPr/>
                    <a:lstStyle/>
                    <a:p>
                      <a:pPr algn="ctr"/>
                      <a:r>
                        <a:rPr lang="de-DE" sz="1200"/>
                        <a:t>9 (26)</a:t>
                      </a:r>
                    </a:p>
                  </a:txBody>
                  <a:tcPr marL="0" marR="0" anchor="ctr"/>
                </a:tc>
                <a:tc>
                  <a:txBody>
                    <a:bodyPr/>
                    <a:lstStyle/>
                    <a:p>
                      <a:pPr algn="ctr"/>
                      <a:r>
                        <a:rPr lang="de-DE" sz="1200"/>
                        <a:t>5 (26)</a:t>
                      </a:r>
                    </a:p>
                  </a:txBody>
                  <a:tcPr marL="0" marR="0" anchor="ctr"/>
                </a:tc>
                <a:tc>
                  <a:txBody>
                    <a:bodyPr/>
                    <a:lstStyle/>
                    <a:p>
                      <a:pPr algn="ctr"/>
                      <a:r>
                        <a:rPr lang="de-DE" sz="1200"/>
                        <a:t>1 (26)</a:t>
                      </a:r>
                    </a:p>
                  </a:txBody>
                  <a:tcPr marL="0" marR="0" anchor="ctr"/>
                </a:tc>
                <a:tc>
                  <a:txBody>
                    <a:bodyPr/>
                    <a:lstStyle/>
                    <a:p>
                      <a:pPr algn="ctr"/>
                      <a:r>
                        <a:rPr lang="de-DE" sz="1200"/>
                        <a:t>0 (26)</a:t>
                      </a:r>
                    </a:p>
                  </a:txBody>
                  <a:tcPr marL="0" marR="0" anchor="ctr"/>
                </a:tc>
                <a:extLst>
                  <a:ext uri="{0D108BD9-81ED-4DB2-BD59-A6C34878D82A}">
                    <a16:rowId xmlns:a16="http://schemas.microsoft.com/office/drawing/2014/main" val="1707604415"/>
                  </a:ext>
                </a:extLst>
              </a:tr>
            </a:tbl>
          </a:graphicData>
        </a:graphic>
      </p:graphicFrame>
      <p:sp>
        <p:nvSpPr>
          <p:cNvPr id="47" name="Freihandform: Form 46">
            <a:extLst>
              <a:ext uri="{FF2B5EF4-FFF2-40B4-BE49-F238E27FC236}">
                <a16:creationId xmlns:a16="http://schemas.microsoft.com/office/drawing/2014/main" id="{57200EF2-8CA2-42DD-976D-C6598D33E1D2}"/>
              </a:ext>
            </a:extLst>
          </p:cNvPr>
          <p:cNvSpPr/>
          <p:nvPr/>
        </p:nvSpPr>
        <p:spPr>
          <a:xfrm>
            <a:off x="1280361" y="2189497"/>
            <a:ext cx="5091113" cy="1014412"/>
          </a:xfrm>
          <a:custGeom>
            <a:avLst/>
            <a:gdLst>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100012 h 1014412"/>
              <a:gd name="connsiteX8" fmla="*/ 676275 w 5091113"/>
              <a:gd name="connsiteY8" fmla="*/ 123825 h 1014412"/>
              <a:gd name="connsiteX9" fmla="*/ 685800 w 5091113"/>
              <a:gd name="connsiteY9" fmla="*/ 123825 h 1014412"/>
              <a:gd name="connsiteX10" fmla="*/ 681038 w 5091113"/>
              <a:gd name="connsiteY10" fmla="*/ 157162 h 1014412"/>
              <a:gd name="connsiteX11" fmla="*/ 700088 w 5091113"/>
              <a:gd name="connsiteY11" fmla="*/ 157162 h 1014412"/>
              <a:gd name="connsiteX12" fmla="*/ 695325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47650 h 1014412"/>
              <a:gd name="connsiteX16" fmla="*/ 1047750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14325 h 1014412"/>
              <a:gd name="connsiteX20" fmla="*/ 1576388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1038 w 5091113"/>
              <a:gd name="connsiteY10" fmla="*/ 157162 h 1014412"/>
              <a:gd name="connsiteX11" fmla="*/ 700088 w 5091113"/>
              <a:gd name="connsiteY11" fmla="*/ 157162 h 1014412"/>
              <a:gd name="connsiteX12" fmla="*/ 695325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47650 h 1014412"/>
              <a:gd name="connsiteX16" fmla="*/ 1047750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14325 h 1014412"/>
              <a:gd name="connsiteX20" fmla="*/ 1576388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90563 w 5091113"/>
              <a:gd name="connsiteY10" fmla="*/ 159543 h 1014412"/>
              <a:gd name="connsiteX11" fmla="*/ 700088 w 5091113"/>
              <a:gd name="connsiteY11" fmla="*/ 157162 h 1014412"/>
              <a:gd name="connsiteX12" fmla="*/ 695325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47650 h 1014412"/>
              <a:gd name="connsiteX16" fmla="*/ 1047750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14325 h 1014412"/>
              <a:gd name="connsiteX20" fmla="*/ 1576388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90563 w 5091113"/>
              <a:gd name="connsiteY10" fmla="*/ 154780 h 1014412"/>
              <a:gd name="connsiteX11" fmla="*/ 700088 w 5091113"/>
              <a:gd name="connsiteY11" fmla="*/ 157162 h 1014412"/>
              <a:gd name="connsiteX12" fmla="*/ 695325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47650 h 1014412"/>
              <a:gd name="connsiteX16" fmla="*/ 1047750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14325 h 1014412"/>
              <a:gd name="connsiteX20" fmla="*/ 1576388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90563 w 5091113"/>
              <a:gd name="connsiteY10" fmla="*/ 157161 h 1014412"/>
              <a:gd name="connsiteX11" fmla="*/ 700088 w 5091113"/>
              <a:gd name="connsiteY11" fmla="*/ 157162 h 1014412"/>
              <a:gd name="connsiteX12" fmla="*/ 695325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47650 h 1014412"/>
              <a:gd name="connsiteX16" fmla="*/ 1047750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14325 h 1014412"/>
              <a:gd name="connsiteX20" fmla="*/ 1576388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90563 w 5091113"/>
              <a:gd name="connsiteY10" fmla="*/ 157161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47650 h 1014412"/>
              <a:gd name="connsiteX16" fmla="*/ 1047750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14325 h 1014412"/>
              <a:gd name="connsiteX20" fmla="*/ 1576388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583406 w 5091113"/>
              <a:gd name="connsiteY10" fmla="*/ 207168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47650 h 1014412"/>
              <a:gd name="connsiteX16" fmla="*/ 1047750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14325 h 1014412"/>
              <a:gd name="connsiteX20" fmla="*/ 1576388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47650 h 1014412"/>
              <a:gd name="connsiteX16" fmla="*/ 1047750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14325 h 1014412"/>
              <a:gd name="connsiteX20" fmla="*/ 1576388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7750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14325 h 1014412"/>
              <a:gd name="connsiteX20" fmla="*/ 1576388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5368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14325 h 1014412"/>
              <a:gd name="connsiteX20" fmla="*/ 1576388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5368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09563 h 1014412"/>
              <a:gd name="connsiteX20" fmla="*/ 1576388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5368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09563 h 1014412"/>
              <a:gd name="connsiteX20" fmla="*/ 1574007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09725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5368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09563 h 1014412"/>
              <a:gd name="connsiteX20" fmla="*/ 1574007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16869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9313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5368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09563 h 1014412"/>
              <a:gd name="connsiteX20" fmla="*/ 1574007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16869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4550 w 5091113"/>
              <a:gd name="connsiteY30" fmla="*/ 642937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5368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09563 h 1014412"/>
              <a:gd name="connsiteX20" fmla="*/ 1574007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16869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4550 w 5091113"/>
              <a:gd name="connsiteY30" fmla="*/ 638174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5800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5368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09563 h 1014412"/>
              <a:gd name="connsiteX20" fmla="*/ 1574007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16869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4550 w 5091113"/>
              <a:gd name="connsiteY30" fmla="*/ 638174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8181 h 1014412"/>
              <a:gd name="connsiteX35" fmla="*/ 2286000 w 5091113"/>
              <a:gd name="connsiteY35" fmla="*/ 690562 h 1014412"/>
              <a:gd name="connsiteX36" fmla="*/ 2286000 w 5091113"/>
              <a:gd name="connsiteY36" fmla="*/ 733425 h 1014412"/>
              <a:gd name="connsiteX37" fmla="*/ 2543175 w 5091113"/>
              <a:gd name="connsiteY37" fmla="*/ 742950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5368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09563 h 1014412"/>
              <a:gd name="connsiteX20" fmla="*/ 1574007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16869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4550 w 5091113"/>
              <a:gd name="connsiteY30" fmla="*/ 638174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8181 h 1014412"/>
              <a:gd name="connsiteX35" fmla="*/ 2286000 w 5091113"/>
              <a:gd name="connsiteY35" fmla="*/ 690562 h 1014412"/>
              <a:gd name="connsiteX36" fmla="*/ 2286000 w 5091113"/>
              <a:gd name="connsiteY36" fmla="*/ 733425 h 1014412"/>
              <a:gd name="connsiteX37" fmla="*/ 2543175 w 5091113"/>
              <a:gd name="connsiteY37" fmla="*/ 738187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5368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09563 h 1014412"/>
              <a:gd name="connsiteX20" fmla="*/ 1574007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16869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4550 w 5091113"/>
              <a:gd name="connsiteY30" fmla="*/ 638174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8181 h 1014412"/>
              <a:gd name="connsiteX35" fmla="*/ 2286000 w 5091113"/>
              <a:gd name="connsiteY35" fmla="*/ 690562 h 1014412"/>
              <a:gd name="connsiteX36" fmla="*/ 2286000 w 5091113"/>
              <a:gd name="connsiteY36" fmla="*/ 735806 h 1014412"/>
              <a:gd name="connsiteX37" fmla="*/ 2543175 w 5091113"/>
              <a:gd name="connsiteY37" fmla="*/ 738187 h 1014412"/>
              <a:gd name="connsiteX38" fmla="*/ 2543175 w 5091113"/>
              <a:gd name="connsiteY38" fmla="*/ 790575 h 1014412"/>
              <a:gd name="connsiteX39" fmla="*/ 2847975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5368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09563 h 1014412"/>
              <a:gd name="connsiteX20" fmla="*/ 1574007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16869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4550 w 5091113"/>
              <a:gd name="connsiteY30" fmla="*/ 638174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8181 h 1014412"/>
              <a:gd name="connsiteX35" fmla="*/ 2286000 w 5091113"/>
              <a:gd name="connsiteY35" fmla="*/ 690562 h 1014412"/>
              <a:gd name="connsiteX36" fmla="*/ 2286000 w 5091113"/>
              <a:gd name="connsiteY36" fmla="*/ 735806 h 1014412"/>
              <a:gd name="connsiteX37" fmla="*/ 2543175 w 5091113"/>
              <a:gd name="connsiteY37" fmla="*/ 738187 h 1014412"/>
              <a:gd name="connsiteX38" fmla="*/ 2543175 w 5091113"/>
              <a:gd name="connsiteY38" fmla="*/ 790575 h 1014412"/>
              <a:gd name="connsiteX39" fmla="*/ 2850357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 name="connsiteX0" fmla="*/ 0 w 5091113"/>
              <a:gd name="connsiteY0" fmla="*/ 0 h 1014412"/>
              <a:gd name="connsiteX1" fmla="*/ 333375 w 5091113"/>
              <a:gd name="connsiteY1" fmla="*/ 0 h 1014412"/>
              <a:gd name="connsiteX2" fmla="*/ 333375 w 5091113"/>
              <a:gd name="connsiteY2" fmla="*/ 33337 h 1014412"/>
              <a:gd name="connsiteX3" fmla="*/ 357188 w 5091113"/>
              <a:gd name="connsiteY3" fmla="*/ 33337 h 1014412"/>
              <a:gd name="connsiteX4" fmla="*/ 357188 w 5091113"/>
              <a:gd name="connsiteY4" fmla="*/ 57150 h 1014412"/>
              <a:gd name="connsiteX5" fmla="*/ 366713 w 5091113"/>
              <a:gd name="connsiteY5" fmla="*/ 57150 h 1014412"/>
              <a:gd name="connsiteX6" fmla="*/ 366713 w 5091113"/>
              <a:gd name="connsiteY6" fmla="*/ 90487 h 1014412"/>
              <a:gd name="connsiteX7" fmla="*/ 676275 w 5091113"/>
              <a:gd name="connsiteY7" fmla="*/ 92868 h 1014412"/>
              <a:gd name="connsiteX8" fmla="*/ 676275 w 5091113"/>
              <a:gd name="connsiteY8" fmla="*/ 123825 h 1014412"/>
              <a:gd name="connsiteX9" fmla="*/ 685800 w 5091113"/>
              <a:gd name="connsiteY9" fmla="*/ 123825 h 1014412"/>
              <a:gd name="connsiteX10" fmla="*/ 685800 w 5091113"/>
              <a:gd name="connsiteY10" fmla="*/ 157162 h 1014412"/>
              <a:gd name="connsiteX11" fmla="*/ 700088 w 5091113"/>
              <a:gd name="connsiteY11" fmla="*/ 157162 h 1014412"/>
              <a:gd name="connsiteX12" fmla="*/ 702469 w 5091113"/>
              <a:gd name="connsiteY12" fmla="*/ 219075 h 1014412"/>
              <a:gd name="connsiteX13" fmla="*/ 728663 w 5091113"/>
              <a:gd name="connsiteY13" fmla="*/ 219075 h 1014412"/>
              <a:gd name="connsiteX14" fmla="*/ 728663 w 5091113"/>
              <a:gd name="connsiteY14" fmla="*/ 252412 h 1014412"/>
              <a:gd name="connsiteX15" fmla="*/ 1042988 w 5091113"/>
              <a:gd name="connsiteY15" fmla="*/ 250031 h 1014412"/>
              <a:gd name="connsiteX16" fmla="*/ 1042986 w 5091113"/>
              <a:gd name="connsiteY16" fmla="*/ 280987 h 1014412"/>
              <a:gd name="connsiteX17" fmla="*/ 1076325 w 5091113"/>
              <a:gd name="connsiteY17" fmla="*/ 280987 h 1014412"/>
              <a:gd name="connsiteX18" fmla="*/ 1076325 w 5091113"/>
              <a:gd name="connsiteY18" fmla="*/ 309562 h 1014412"/>
              <a:gd name="connsiteX19" fmla="*/ 1571625 w 5091113"/>
              <a:gd name="connsiteY19" fmla="*/ 309563 h 1014412"/>
              <a:gd name="connsiteX20" fmla="*/ 1574007 w 5091113"/>
              <a:gd name="connsiteY20" fmla="*/ 385762 h 1014412"/>
              <a:gd name="connsiteX21" fmla="*/ 1600200 w 5091113"/>
              <a:gd name="connsiteY21" fmla="*/ 385762 h 1014412"/>
              <a:gd name="connsiteX22" fmla="*/ 1600200 w 5091113"/>
              <a:gd name="connsiteY22" fmla="*/ 428625 h 1014412"/>
              <a:gd name="connsiteX23" fmla="*/ 1609725 w 5091113"/>
              <a:gd name="connsiteY23" fmla="*/ 428625 h 1014412"/>
              <a:gd name="connsiteX24" fmla="*/ 1609725 w 5091113"/>
              <a:gd name="connsiteY24" fmla="*/ 471487 h 1014412"/>
              <a:gd name="connsiteX25" fmla="*/ 1614488 w 5091113"/>
              <a:gd name="connsiteY25" fmla="*/ 471487 h 1014412"/>
              <a:gd name="connsiteX26" fmla="*/ 1616869 w 5091113"/>
              <a:gd name="connsiteY26" fmla="*/ 542925 h 1014412"/>
              <a:gd name="connsiteX27" fmla="*/ 1628775 w 5091113"/>
              <a:gd name="connsiteY27" fmla="*/ 542925 h 1014412"/>
              <a:gd name="connsiteX28" fmla="*/ 1628775 w 5091113"/>
              <a:gd name="connsiteY28" fmla="*/ 576262 h 1014412"/>
              <a:gd name="connsiteX29" fmla="*/ 2114550 w 5091113"/>
              <a:gd name="connsiteY29" fmla="*/ 576262 h 1014412"/>
              <a:gd name="connsiteX30" fmla="*/ 2114550 w 5091113"/>
              <a:gd name="connsiteY30" fmla="*/ 638174 h 1014412"/>
              <a:gd name="connsiteX31" fmla="*/ 2152650 w 5091113"/>
              <a:gd name="connsiteY31" fmla="*/ 638175 h 1014412"/>
              <a:gd name="connsiteX32" fmla="*/ 2152650 w 5091113"/>
              <a:gd name="connsiteY32" fmla="*/ 652462 h 1014412"/>
              <a:gd name="connsiteX33" fmla="*/ 2171700 w 5091113"/>
              <a:gd name="connsiteY33" fmla="*/ 652462 h 1014412"/>
              <a:gd name="connsiteX34" fmla="*/ 2171700 w 5091113"/>
              <a:gd name="connsiteY34" fmla="*/ 688181 h 1014412"/>
              <a:gd name="connsiteX35" fmla="*/ 2286000 w 5091113"/>
              <a:gd name="connsiteY35" fmla="*/ 690562 h 1014412"/>
              <a:gd name="connsiteX36" fmla="*/ 2286000 w 5091113"/>
              <a:gd name="connsiteY36" fmla="*/ 735806 h 1014412"/>
              <a:gd name="connsiteX37" fmla="*/ 2543175 w 5091113"/>
              <a:gd name="connsiteY37" fmla="*/ 738187 h 1014412"/>
              <a:gd name="connsiteX38" fmla="*/ 2543175 w 5091113"/>
              <a:gd name="connsiteY38" fmla="*/ 790575 h 1014412"/>
              <a:gd name="connsiteX39" fmla="*/ 2850357 w 5091113"/>
              <a:gd name="connsiteY39" fmla="*/ 790575 h 1014412"/>
              <a:gd name="connsiteX40" fmla="*/ 2852738 w 5091113"/>
              <a:gd name="connsiteY40" fmla="*/ 890587 h 1014412"/>
              <a:gd name="connsiteX41" fmla="*/ 2867025 w 5091113"/>
              <a:gd name="connsiteY41" fmla="*/ 890587 h 1014412"/>
              <a:gd name="connsiteX42" fmla="*/ 2867025 w 5091113"/>
              <a:gd name="connsiteY42" fmla="*/ 938212 h 1014412"/>
              <a:gd name="connsiteX43" fmla="*/ 2876550 w 5091113"/>
              <a:gd name="connsiteY43" fmla="*/ 938212 h 1014412"/>
              <a:gd name="connsiteX44" fmla="*/ 2876550 w 5091113"/>
              <a:gd name="connsiteY44" fmla="*/ 1014412 h 1014412"/>
              <a:gd name="connsiteX45" fmla="*/ 5091113 w 5091113"/>
              <a:gd name="connsiteY45" fmla="*/ 1014412 h 101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091113" h="1014412">
                <a:moveTo>
                  <a:pt x="0" y="0"/>
                </a:moveTo>
                <a:lnTo>
                  <a:pt x="333375" y="0"/>
                </a:lnTo>
                <a:lnTo>
                  <a:pt x="333375" y="33337"/>
                </a:lnTo>
                <a:lnTo>
                  <a:pt x="357188" y="33337"/>
                </a:lnTo>
                <a:lnTo>
                  <a:pt x="357188" y="57150"/>
                </a:lnTo>
                <a:lnTo>
                  <a:pt x="366713" y="57150"/>
                </a:lnTo>
                <a:lnTo>
                  <a:pt x="366713" y="90487"/>
                </a:lnTo>
                <a:lnTo>
                  <a:pt x="676275" y="92868"/>
                </a:lnTo>
                <a:lnTo>
                  <a:pt x="676275" y="123825"/>
                </a:lnTo>
                <a:lnTo>
                  <a:pt x="685800" y="123825"/>
                </a:lnTo>
                <a:lnTo>
                  <a:pt x="685800" y="157162"/>
                </a:lnTo>
                <a:lnTo>
                  <a:pt x="700088" y="157162"/>
                </a:lnTo>
                <a:cubicBezTo>
                  <a:pt x="700882" y="177800"/>
                  <a:pt x="701675" y="198437"/>
                  <a:pt x="702469" y="219075"/>
                </a:cubicBezTo>
                <a:lnTo>
                  <a:pt x="728663" y="219075"/>
                </a:lnTo>
                <a:lnTo>
                  <a:pt x="728663" y="252412"/>
                </a:lnTo>
                <a:lnTo>
                  <a:pt x="1042988" y="250031"/>
                </a:lnTo>
                <a:cubicBezTo>
                  <a:pt x="1042987" y="260350"/>
                  <a:pt x="1042987" y="270668"/>
                  <a:pt x="1042986" y="280987"/>
                </a:cubicBezTo>
                <a:lnTo>
                  <a:pt x="1076325" y="280987"/>
                </a:lnTo>
                <a:lnTo>
                  <a:pt x="1076325" y="309562"/>
                </a:lnTo>
                <a:lnTo>
                  <a:pt x="1571625" y="309563"/>
                </a:lnTo>
                <a:lnTo>
                  <a:pt x="1574007" y="385762"/>
                </a:lnTo>
                <a:lnTo>
                  <a:pt x="1600200" y="385762"/>
                </a:lnTo>
                <a:lnTo>
                  <a:pt x="1600200" y="428625"/>
                </a:lnTo>
                <a:lnTo>
                  <a:pt x="1609725" y="428625"/>
                </a:lnTo>
                <a:lnTo>
                  <a:pt x="1609725" y="471487"/>
                </a:lnTo>
                <a:lnTo>
                  <a:pt x="1614488" y="471487"/>
                </a:lnTo>
                <a:cubicBezTo>
                  <a:pt x="1615282" y="495300"/>
                  <a:pt x="1616075" y="519112"/>
                  <a:pt x="1616869" y="542925"/>
                </a:cubicBezTo>
                <a:lnTo>
                  <a:pt x="1628775" y="542925"/>
                </a:lnTo>
                <a:lnTo>
                  <a:pt x="1628775" y="576262"/>
                </a:lnTo>
                <a:lnTo>
                  <a:pt x="2114550" y="576262"/>
                </a:lnTo>
                <a:lnTo>
                  <a:pt x="2114550" y="638174"/>
                </a:lnTo>
                <a:lnTo>
                  <a:pt x="2152650" y="638175"/>
                </a:lnTo>
                <a:lnTo>
                  <a:pt x="2152650" y="652462"/>
                </a:lnTo>
                <a:lnTo>
                  <a:pt x="2171700" y="652462"/>
                </a:lnTo>
                <a:lnTo>
                  <a:pt x="2171700" y="688181"/>
                </a:lnTo>
                <a:lnTo>
                  <a:pt x="2286000" y="690562"/>
                </a:lnTo>
                <a:lnTo>
                  <a:pt x="2286000" y="735806"/>
                </a:lnTo>
                <a:lnTo>
                  <a:pt x="2543175" y="738187"/>
                </a:lnTo>
                <a:lnTo>
                  <a:pt x="2543175" y="790575"/>
                </a:lnTo>
                <a:lnTo>
                  <a:pt x="2850357" y="790575"/>
                </a:lnTo>
                <a:cubicBezTo>
                  <a:pt x="2851151" y="823912"/>
                  <a:pt x="2851944" y="857250"/>
                  <a:pt x="2852738" y="890587"/>
                </a:cubicBezTo>
                <a:lnTo>
                  <a:pt x="2867025" y="890587"/>
                </a:lnTo>
                <a:lnTo>
                  <a:pt x="2867025" y="938212"/>
                </a:lnTo>
                <a:lnTo>
                  <a:pt x="2876550" y="938212"/>
                </a:lnTo>
                <a:lnTo>
                  <a:pt x="2876550" y="1014412"/>
                </a:lnTo>
                <a:lnTo>
                  <a:pt x="5091113" y="1014412"/>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9100545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normAutofit/>
          </a:bodyPr>
          <a:lstStyle/>
          <a:p>
            <a:r>
              <a:rPr lang="en-GB"/>
              <a:t>Safety: </a:t>
            </a:r>
            <a:r>
              <a:rPr lang="en-US"/>
              <a:t>Immune-related AEs (≥Grade 3)</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AE, adverse event; ALT, alanine aminotransferase; IgA, immunoglobulin A; irAEs, immune-related adverse events; TRAE, t</a:t>
            </a:r>
            <a:r>
              <a:rPr lang="en-US" sz="800"/>
              <a:t>reatment-related adverse event.</a:t>
            </a:r>
          </a:p>
          <a:p>
            <a:r>
              <a:rPr lang="en-US" b="1">
                <a:latin typeface="Arial" panose="020B0604020202020204" pitchFamily="34" charset="0"/>
                <a:cs typeface="Arial" panose="020B0604020202020204" pitchFamily="34" charset="0"/>
              </a:rPr>
              <a:t>Song Y et al, Abstract 7529 presented at ASCO 2021.</a:t>
            </a:r>
          </a:p>
        </p:txBody>
      </p:sp>
      <p:sp>
        <p:nvSpPr>
          <p:cNvPr id="2" name="Textplatzhalter 1">
            <a:extLst>
              <a:ext uri="{FF2B5EF4-FFF2-40B4-BE49-F238E27FC236}">
                <a16:creationId xmlns:a16="http://schemas.microsoft.com/office/drawing/2014/main" id="{F7F3E20C-E682-344E-9B8B-37010CC10C84}"/>
              </a:ext>
            </a:extLst>
          </p:cNvPr>
          <p:cNvSpPr>
            <a:spLocks noGrp="1"/>
          </p:cNvSpPr>
          <p:nvPr>
            <p:ph type="body" sz="quarter" idx="4294967295"/>
          </p:nvPr>
        </p:nvSpPr>
        <p:spPr>
          <a:xfrm>
            <a:off x="417756" y="1798736"/>
            <a:ext cx="2585644" cy="221599"/>
          </a:xfrm>
        </p:spPr>
        <p:txBody>
          <a:bodyPr wrap="none">
            <a:spAutoFit/>
          </a:bodyPr>
          <a:lstStyle/>
          <a:p>
            <a:pPr marL="0" indent="0">
              <a:buNone/>
            </a:pPr>
            <a:r>
              <a:rPr lang="de-DE" sz="1600" b="1" err="1"/>
              <a:t>Safety</a:t>
            </a:r>
            <a:r>
              <a:rPr lang="de-DE" sz="1600" b="1"/>
              <a:t> </a:t>
            </a:r>
            <a:r>
              <a:rPr lang="de-DE" sz="1600" b="1" err="1"/>
              <a:t>analysis</a:t>
            </a:r>
            <a:r>
              <a:rPr lang="de-DE" sz="1600" b="1"/>
              <a:t> </a:t>
            </a:r>
            <a:r>
              <a:rPr lang="de-DE" sz="1600" b="1" err="1"/>
              <a:t>set</a:t>
            </a:r>
            <a:r>
              <a:rPr lang="de-DE" sz="1600" b="1"/>
              <a:t> (N=94) </a:t>
            </a:r>
          </a:p>
        </p:txBody>
      </p:sp>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32304653-A721-4823-81B7-863132F475BF}"/>
                  </a:ext>
                </a:extLst>
              </p:cNvPr>
              <p:cNvSpPr txBox="1"/>
              <p:nvPr/>
            </p:nvSpPr>
            <p:spPr>
              <a:xfrm>
                <a:off x="6249890" y="1770455"/>
                <a:ext cx="5543549" cy="3524042"/>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latin typeface="+mj-lt"/>
                  </a:rPr>
                  <a:t>TRAEs occurred in 95.7% of patients (Grade 3 in 26.6% [25/94], treatment discontinuation in 5.3% [5/94])</a:t>
                </a:r>
              </a:p>
              <a:p>
                <a:pPr marL="285750" indent="-285750">
                  <a:spcAft>
                    <a:spcPts val="600"/>
                  </a:spcAft>
                  <a:buClr>
                    <a:schemeClr val="bg2"/>
                  </a:buClr>
                  <a:buFont typeface="Arial" panose="020B0604020202020204" pitchFamily="34" charset="0"/>
                  <a:buChar char="•"/>
                </a:pPr>
                <a:r>
                  <a:rPr lang="en-US" sz="1600">
                    <a:latin typeface="+mj-lt"/>
                  </a:rPr>
                  <a:t>Most frequent TRAEs (</a:t>
                </a:r>
                <a14:m>
                  <m:oMath xmlns:m="http://schemas.openxmlformats.org/officeDocument/2006/math">
                    <m:r>
                      <a:rPr lang="en-US" sz="1600" i="1" dirty="0" smtClean="0">
                        <a:latin typeface="Cambria Math" panose="02040503050406030204" pitchFamily="18" charset="0"/>
                      </a:rPr>
                      <m:t>≥</m:t>
                    </m:r>
                  </m:oMath>
                </a14:m>
                <a:r>
                  <a:rPr lang="en-US" sz="1600">
                    <a:latin typeface="+mj-lt"/>
                  </a:rPr>
                  <a:t>15%) were hypothyroidism (31.9%), upper respiratory tract infection (25.5%), fever (24.5%), ALT elevations (23.4%), hypertriglyceridemia (19.1%), white blood cell count decreased (18.1%), weight increase (18.1%), hyperuricemia (18.1%), and rash (16.0%)</a:t>
                </a:r>
              </a:p>
              <a:p>
                <a:pPr marL="285750" indent="-285750">
                  <a:buClr>
                    <a:schemeClr val="bg2"/>
                  </a:buClr>
                  <a:buFont typeface="Arial" panose="020B0604020202020204" pitchFamily="34" charset="0"/>
                  <a:buChar char="•"/>
                </a:pPr>
                <a:r>
                  <a:rPr lang="en-US" sz="1600">
                    <a:latin typeface="+mj-lt"/>
                  </a:rPr>
                  <a:t>Immune-related AEs (irAEs) were reported in 54.3% of patients (Grade 3 in 4.3%, Grade 4/5 in none, serious irAEs in 3.2%, and treatment discontinuation in 4.3% of patients)</a:t>
                </a:r>
              </a:p>
              <a:p>
                <a:pPr marL="285750" indent="-285750">
                  <a:buClr>
                    <a:schemeClr val="bg2"/>
                  </a:buClr>
                  <a:buFont typeface="Arial" panose="020B0604020202020204" pitchFamily="34" charset="0"/>
                  <a:buChar char="•"/>
                </a:pPr>
                <a:r>
                  <a:rPr lang="en-US" sz="1600">
                    <a:latin typeface="+mj-lt"/>
                  </a:rPr>
                  <a:t>Excluding thyroid disease, irAEs were reported in 17.0% of patients</a:t>
                </a:r>
              </a:p>
            </p:txBody>
          </p:sp>
        </mc:Choice>
        <mc:Fallback xmlns="">
          <p:sp>
            <p:nvSpPr>
              <p:cNvPr id="8" name="TextBox 7">
                <a:extLst>
                  <a:ext uri="{FF2B5EF4-FFF2-40B4-BE49-F238E27FC236}">
                    <a16:creationId xmlns:a16="http://schemas.microsoft.com/office/drawing/2014/main" id="{32304653-A721-4823-81B7-863132F475BF}"/>
                  </a:ext>
                </a:extLst>
              </p:cNvPr>
              <p:cNvSpPr txBox="1">
                <a:spLocks noRot="1" noChangeAspect="1" noMove="1" noResize="1" noEditPoints="1" noAdjustHandles="1" noChangeArrowheads="1" noChangeShapeType="1" noTextEdit="1"/>
              </p:cNvSpPr>
              <p:nvPr/>
            </p:nvSpPr>
            <p:spPr>
              <a:xfrm>
                <a:off x="6249890" y="1770455"/>
                <a:ext cx="5543549" cy="3524042"/>
              </a:xfrm>
              <a:prstGeom prst="rect">
                <a:avLst/>
              </a:prstGeom>
              <a:blipFill>
                <a:blip r:embed="rId2"/>
                <a:stretch>
                  <a:fillRect l="-2088" t="-1727" r="-2967" b="-2591"/>
                </a:stretch>
              </a:blipFill>
            </p:spPr>
            <p:txBody>
              <a:bodyPr/>
              <a:lstStyle/>
              <a:p>
                <a:r>
                  <a:rPr lang="en-GB">
                    <a:noFill/>
                  </a:rPr>
                  <a:t> </a:t>
                </a:r>
              </a:p>
            </p:txBody>
          </p:sp>
        </mc:Fallback>
      </mc:AlternateContent>
      <p:graphicFrame>
        <p:nvGraphicFramePr>
          <p:cNvPr id="4" name="Table 8">
            <a:extLst>
              <a:ext uri="{FF2B5EF4-FFF2-40B4-BE49-F238E27FC236}">
                <a16:creationId xmlns:a16="http://schemas.microsoft.com/office/drawing/2014/main" id="{3A36C9A5-A1F2-4762-ADC9-ED6EBB42BF82}"/>
              </a:ext>
            </a:extLst>
          </p:cNvPr>
          <p:cNvGraphicFramePr>
            <a:graphicFrameLocks noGrp="1"/>
          </p:cNvGraphicFramePr>
          <p:nvPr>
            <p:extLst>
              <p:ext uri="{D42A27DB-BD31-4B8C-83A1-F6EECF244321}">
                <p14:modId xmlns:p14="http://schemas.microsoft.com/office/powerpoint/2010/main" val="323012089"/>
              </p:ext>
            </p:extLst>
          </p:nvPr>
        </p:nvGraphicFramePr>
        <p:xfrm>
          <a:off x="417756" y="2135431"/>
          <a:ext cx="5299306" cy="2183040"/>
        </p:xfrm>
        <a:graphic>
          <a:graphicData uri="http://schemas.openxmlformats.org/drawingml/2006/table">
            <a:tbl>
              <a:tblPr firstRow="1" bandRow="1">
                <a:tableStyleId>{5C22544A-7EE6-4342-B048-85BDC9FD1C3A}</a:tableStyleId>
              </a:tblPr>
              <a:tblGrid>
                <a:gridCol w="2695090">
                  <a:extLst>
                    <a:ext uri="{9D8B030D-6E8A-4147-A177-3AD203B41FA5}">
                      <a16:colId xmlns:a16="http://schemas.microsoft.com/office/drawing/2014/main" val="485554486"/>
                    </a:ext>
                  </a:extLst>
                </a:gridCol>
                <a:gridCol w="1302108">
                  <a:extLst>
                    <a:ext uri="{9D8B030D-6E8A-4147-A177-3AD203B41FA5}">
                      <a16:colId xmlns:a16="http://schemas.microsoft.com/office/drawing/2014/main" val="3167594726"/>
                    </a:ext>
                  </a:extLst>
                </a:gridCol>
                <a:gridCol w="1302108">
                  <a:extLst>
                    <a:ext uri="{9D8B030D-6E8A-4147-A177-3AD203B41FA5}">
                      <a16:colId xmlns:a16="http://schemas.microsoft.com/office/drawing/2014/main" val="4048300025"/>
                    </a:ext>
                  </a:extLst>
                </a:gridCol>
              </a:tblGrid>
              <a:tr h="0">
                <a:tc>
                  <a:txBody>
                    <a:bodyPr/>
                    <a:lstStyle/>
                    <a:p>
                      <a:r>
                        <a:rPr lang="en-US" sz="1600"/>
                        <a:t>Preferred term</a:t>
                      </a:r>
                    </a:p>
                  </a:txBody>
                  <a:tcPr marT="72000" marB="72000" anchor="ctr"/>
                </a:tc>
                <a:tc>
                  <a:txBody>
                    <a:bodyPr/>
                    <a:lstStyle/>
                    <a:p>
                      <a:pPr algn="ctr"/>
                      <a:r>
                        <a:rPr lang="en-US" sz="1600"/>
                        <a:t>Grade 3 </a:t>
                      </a:r>
                    </a:p>
                    <a:p>
                      <a:pPr algn="ctr"/>
                      <a:r>
                        <a:rPr lang="en-US" sz="1600"/>
                        <a:t>n (%)</a:t>
                      </a:r>
                    </a:p>
                  </a:txBody>
                  <a:tcPr marT="72000" marB="72000" anchor="ctr"/>
                </a:tc>
                <a:tc>
                  <a:txBody>
                    <a:bodyPr/>
                    <a:lstStyle/>
                    <a:p>
                      <a:pPr algn="ctr"/>
                      <a:r>
                        <a:rPr lang="en-US" sz="1600"/>
                        <a:t>Grade 4/5</a:t>
                      </a:r>
                    </a:p>
                    <a:p>
                      <a:pPr algn="ctr"/>
                      <a:r>
                        <a:rPr lang="en-US" sz="1600"/>
                        <a:t>n (%)</a:t>
                      </a:r>
                    </a:p>
                  </a:txBody>
                  <a:tcPr marT="72000" marB="72000" anchor="ctr"/>
                </a:tc>
                <a:extLst>
                  <a:ext uri="{0D108BD9-81ED-4DB2-BD59-A6C34878D82A}">
                    <a16:rowId xmlns:a16="http://schemas.microsoft.com/office/drawing/2014/main" val="2754130581"/>
                  </a:ext>
                </a:extLst>
              </a:tr>
              <a:tr h="0">
                <a:tc>
                  <a:txBody>
                    <a:bodyPr/>
                    <a:lstStyle/>
                    <a:p>
                      <a:r>
                        <a:rPr lang="en-US" sz="1600"/>
                        <a:t>Rash </a:t>
                      </a:r>
                    </a:p>
                  </a:txBody>
                  <a:tcPr marT="72000" marB="72000" anchor="ctr"/>
                </a:tc>
                <a:tc>
                  <a:txBody>
                    <a:bodyPr/>
                    <a:lstStyle/>
                    <a:p>
                      <a:pPr algn="ctr"/>
                      <a:r>
                        <a:rPr lang="en-US" sz="1600"/>
                        <a:t>1 (1.1)</a:t>
                      </a:r>
                    </a:p>
                  </a:txBody>
                  <a:tcPr marT="72000" marB="72000" anchor="ctr"/>
                </a:tc>
                <a:tc>
                  <a:txBody>
                    <a:bodyPr/>
                    <a:lstStyle/>
                    <a:p>
                      <a:pPr algn="ctr"/>
                      <a:r>
                        <a:rPr lang="en-US" sz="1600"/>
                        <a:t>0 (0)</a:t>
                      </a:r>
                    </a:p>
                  </a:txBody>
                  <a:tcPr marT="72000" marB="72000" anchor="ctr"/>
                </a:tc>
                <a:extLst>
                  <a:ext uri="{0D108BD9-81ED-4DB2-BD59-A6C34878D82A}">
                    <a16:rowId xmlns:a16="http://schemas.microsoft.com/office/drawing/2014/main" val="3575211322"/>
                  </a:ext>
                </a:extLst>
              </a:tr>
              <a:tr h="0">
                <a:tc>
                  <a:txBody>
                    <a:bodyPr/>
                    <a:lstStyle/>
                    <a:p>
                      <a:r>
                        <a:rPr lang="en-US" sz="1600"/>
                        <a:t>Psoriasis</a:t>
                      </a:r>
                    </a:p>
                  </a:txBody>
                  <a:tcPr marT="72000" marB="72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t>1 (1.1)</a:t>
                      </a:r>
                    </a:p>
                  </a:txBody>
                  <a:tcPr marT="72000" marB="72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t>0 (0)</a:t>
                      </a:r>
                    </a:p>
                  </a:txBody>
                  <a:tcPr marT="72000" marB="72000" anchor="ctr"/>
                </a:tc>
                <a:extLst>
                  <a:ext uri="{0D108BD9-81ED-4DB2-BD59-A6C34878D82A}">
                    <a16:rowId xmlns:a16="http://schemas.microsoft.com/office/drawing/2014/main" val="1248167415"/>
                  </a:ext>
                </a:extLst>
              </a:tr>
              <a:tr h="0">
                <a:tc>
                  <a:txBody>
                    <a:bodyPr/>
                    <a:lstStyle/>
                    <a:p>
                      <a:r>
                        <a:rPr lang="en-US" sz="1600"/>
                        <a:t>Neutrophil count decreased</a:t>
                      </a:r>
                    </a:p>
                  </a:txBody>
                  <a:tcPr marT="72000" marB="72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t>1 (1.1)</a:t>
                      </a:r>
                    </a:p>
                  </a:txBody>
                  <a:tcPr marT="72000" marB="72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t>0 (0)</a:t>
                      </a:r>
                    </a:p>
                  </a:txBody>
                  <a:tcPr marT="72000" marB="72000" anchor="ctr"/>
                </a:tc>
                <a:extLst>
                  <a:ext uri="{0D108BD9-81ED-4DB2-BD59-A6C34878D82A}">
                    <a16:rowId xmlns:a16="http://schemas.microsoft.com/office/drawing/2014/main" val="1750147075"/>
                  </a:ext>
                </a:extLst>
              </a:tr>
              <a:tr h="0">
                <a:tc>
                  <a:txBody>
                    <a:bodyPr/>
                    <a:lstStyle/>
                    <a:p>
                      <a:r>
                        <a:rPr lang="en-US" sz="1600"/>
                        <a:t>IgA nephropathy</a:t>
                      </a:r>
                    </a:p>
                  </a:txBody>
                  <a:tcPr marT="72000" marB="72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t>1 (1.1)</a:t>
                      </a:r>
                    </a:p>
                  </a:txBody>
                  <a:tcPr marT="72000" marB="72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t>0 (0)</a:t>
                      </a:r>
                    </a:p>
                  </a:txBody>
                  <a:tcPr marT="72000" marB="72000" anchor="ctr"/>
                </a:tc>
                <a:extLst>
                  <a:ext uri="{0D108BD9-81ED-4DB2-BD59-A6C34878D82A}">
                    <a16:rowId xmlns:a16="http://schemas.microsoft.com/office/drawing/2014/main" val="2447900618"/>
                  </a:ext>
                </a:extLst>
              </a:tr>
            </a:tbl>
          </a:graphicData>
        </a:graphic>
      </p:graphicFrame>
    </p:spTree>
    <p:extLst>
      <p:ext uri="{BB962C8B-B14F-4D97-AF65-F5344CB8AC3E}">
        <p14:creationId xmlns:p14="http://schemas.microsoft.com/office/powerpoint/2010/main" val="298068032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24064D0D-6CD6-A34B-B322-C68758F3E6EE}"/>
              </a:ext>
            </a:extLst>
          </p:cNvPr>
          <p:cNvSpPr>
            <a:spLocks noGrp="1"/>
          </p:cNvSpPr>
          <p:nvPr>
            <p:ph idx="1"/>
          </p:nvPr>
        </p:nvSpPr>
        <p:spPr/>
        <p:txBody>
          <a:bodyPr/>
          <a:lstStyle/>
          <a:p>
            <a:r>
              <a:rPr lang="de-DE" err="1"/>
              <a:t>Penpulimab</a:t>
            </a:r>
            <a:r>
              <a:rPr lang="de-DE"/>
              <a:t> </a:t>
            </a:r>
            <a:r>
              <a:rPr lang="de-DE" err="1"/>
              <a:t>is</a:t>
            </a:r>
            <a:r>
              <a:rPr lang="de-DE"/>
              <a:t> an </a:t>
            </a:r>
            <a:r>
              <a:rPr lang="de-DE" err="1"/>
              <a:t>Fc-engineered</a:t>
            </a:r>
            <a:r>
              <a:rPr lang="de-DE"/>
              <a:t> lgG1 anti-PD-1 </a:t>
            </a:r>
            <a:r>
              <a:rPr lang="de-DE" err="1"/>
              <a:t>antibody</a:t>
            </a:r>
            <a:r>
              <a:rPr lang="de-DE"/>
              <a:t> </a:t>
            </a:r>
            <a:r>
              <a:rPr lang="de-DE" err="1"/>
              <a:t>that</a:t>
            </a:r>
            <a:r>
              <a:rPr lang="de-DE"/>
              <a:t> </a:t>
            </a:r>
            <a:r>
              <a:rPr lang="de-DE" err="1"/>
              <a:t>has</a:t>
            </a:r>
            <a:r>
              <a:rPr lang="de-DE"/>
              <a:t> </a:t>
            </a:r>
            <a:r>
              <a:rPr lang="de-DE" err="1"/>
              <a:t>been</a:t>
            </a:r>
            <a:r>
              <a:rPr lang="de-DE"/>
              <a:t> </a:t>
            </a:r>
            <a:r>
              <a:rPr lang="de-DE" err="1"/>
              <a:t>shown</a:t>
            </a:r>
            <a:r>
              <a:rPr lang="de-DE"/>
              <a:t> </a:t>
            </a:r>
            <a:r>
              <a:rPr lang="de-DE" err="1"/>
              <a:t>to</a:t>
            </a:r>
            <a:r>
              <a:rPr lang="de-DE"/>
              <a:t> </a:t>
            </a:r>
            <a:r>
              <a:rPr lang="de-DE" err="1"/>
              <a:t>be</a:t>
            </a:r>
            <a:r>
              <a:rPr lang="de-DE"/>
              <a:t> </a:t>
            </a:r>
            <a:r>
              <a:rPr lang="de-DE" err="1"/>
              <a:t>highly</a:t>
            </a:r>
            <a:r>
              <a:rPr lang="de-DE"/>
              <a:t> </a:t>
            </a:r>
            <a:r>
              <a:rPr lang="de-DE" err="1"/>
              <a:t>active</a:t>
            </a:r>
            <a:r>
              <a:rPr lang="de-DE"/>
              <a:t>, </a:t>
            </a:r>
            <a:r>
              <a:rPr lang="de-DE" err="1"/>
              <a:t>resulting</a:t>
            </a:r>
            <a:r>
              <a:rPr lang="de-DE"/>
              <a:t> in a high </a:t>
            </a:r>
            <a:r>
              <a:rPr lang="de-DE" err="1"/>
              <a:t>overall</a:t>
            </a:r>
            <a:r>
              <a:rPr lang="de-DE"/>
              <a:t> </a:t>
            </a:r>
            <a:r>
              <a:rPr lang="de-DE" err="1"/>
              <a:t>response</a:t>
            </a:r>
            <a:r>
              <a:rPr lang="de-DE"/>
              <a:t> rate </a:t>
            </a:r>
            <a:r>
              <a:rPr lang="de-DE" err="1"/>
              <a:t>and</a:t>
            </a:r>
            <a:r>
              <a:rPr lang="de-DE"/>
              <a:t> a favorable immune-</a:t>
            </a:r>
            <a:r>
              <a:rPr lang="de-DE" err="1"/>
              <a:t>related</a:t>
            </a:r>
            <a:r>
              <a:rPr lang="de-DE"/>
              <a:t> </a:t>
            </a:r>
            <a:r>
              <a:rPr lang="de-DE" err="1"/>
              <a:t>safety</a:t>
            </a:r>
            <a:r>
              <a:rPr lang="de-DE"/>
              <a:t> </a:t>
            </a:r>
            <a:r>
              <a:rPr lang="de-DE" err="1"/>
              <a:t>profile</a:t>
            </a:r>
            <a:r>
              <a:rPr lang="de-DE"/>
              <a:t> in </a:t>
            </a:r>
            <a:r>
              <a:rPr lang="de-DE" err="1"/>
              <a:t>patients</a:t>
            </a:r>
            <a:r>
              <a:rPr lang="de-DE"/>
              <a:t> </a:t>
            </a:r>
            <a:r>
              <a:rPr lang="de-DE" err="1"/>
              <a:t>with</a:t>
            </a:r>
            <a:r>
              <a:rPr lang="de-DE"/>
              <a:t> R/R </a:t>
            </a:r>
            <a:r>
              <a:rPr lang="de-DE" err="1"/>
              <a:t>cHL</a:t>
            </a:r>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cHL, classical Hodgkin lymphoma; IgG, immunoglobulin G; PD-1, programmed cell death protein 1; R/R, relapsed/refractory.</a:t>
            </a:r>
          </a:p>
          <a:p>
            <a:r>
              <a:rPr lang="en-US" b="1">
                <a:latin typeface="Arial" panose="020B0604020202020204" pitchFamily="34" charset="0"/>
                <a:cs typeface="Arial" panose="020B0604020202020204" pitchFamily="34" charset="0"/>
              </a:rPr>
              <a:t>Song Y et al, Abstract 7529 presented at ASCO 2021.</a:t>
            </a:r>
          </a:p>
        </p:txBody>
      </p:sp>
    </p:spTree>
    <p:extLst>
      <p:ext uri="{BB962C8B-B14F-4D97-AF65-F5344CB8AC3E}">
        <p14:creationId xmlns:p14="http://schemas.microsoft.com/office/powerpoint/2010/main" val="265023628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1FA4CDBD-56C2-7444-901A-30401D8533CB}"/>
              </a:ext>
            </a:extLst>
          </p:cNvPr>
          <p:cNvSpPr>
            <a:spLocks noGrp="1"/>
          </p:cNvSpPr>
          <p:nvPr>
            <p:ph type="title"/>
          </p:nvPr>
        </p:nvSpPr>
        <p:spPr/>
        <p:txBody>
          <a:bodyPr/>
          <a:lstStyle/>
          <a:p>
            <a:r>
              <a:rPr lang="de-DE" err="1"/>
              <a:t>CheckMate</a:t>
            </a:r>
            <a:r>
              <a:rPr lang="de-DE"/>
              <a:t> 205</a:t>
            </a:r>
          </a:p>
        </p:txBody>
      </p:sp>
      <p:sp>
        <p:nvSpPr>
          <p:cNvPr id="8" name="Textplatzhalter 7">
            <a:extLst>
              <a:ext uri="{FF2B5EF4-FFF2-40B4-BE49-F238E27FC236}">
                <a16:creationId xmlns:a16="http://schemas.microsoft.com/office/drawing/2014/main" id="{53E4685D-CC7C-E049-AC39-28E1950E1650}"/>
              </a:ext>
            </a:extLst>
          </p:cNvPr>
          <p:cNvSpPr>
            <a:spLocks noGrp="1"/>
          </p:cNvSpPr>
          <p:nvPr>
            <p:ph type="body" idx="1"/>
          </p:nvPr>
        </p:nvSpPr>
        <p:spPr/>
        <p:txBody>
          <a:bodyPr/>
          <a:lstStyle/>
          <a:p>
            <a:r>
              <a:rPr lang="de-DE" err="1"/>
              <a:t>Nivolumab</a:t>
            </a:r>
            <a:r>
              <a:rPr lang="de-DE"/>
              <a:t> </a:t>
            </a:r>
            <a:r>
              <a:rPr lang="de-DE" err="1"/>
              <a:t>for</a:t>
            </a:r>
            <a:r>
              <a:rPr lang="de-DE"/>
              <a:t> </a:t>
            </a:r>
            <a:r>
              <a:rPr lang="de-DE" err="1"/>
              <a:t>relapsed</a:t>
            </a:r>
            <a:r>
              <a:rPr lang="de-DE"/>
              <a:t> </a:t>
            </a:r>
            <a:r>
              <a:rPr lang="de-DE" err="1"/>
              <a:t>or</a:t>
            </a:r>
            <a:r>
              <a:rPr lang="de-DE"/>
              <a:t> </a:t>
            </a:r>
            <a:r>
              <a:rPr lang="de-DE" err="1"/>
              <a:t>refractory</a:t>
            </a:r>
            <a:r>
              <a:rPr lang="de-DE"/>
              <a:t> </a:t>
            </a:r>
            <a:br>
              <a:rPr lang="de-DE"/>
            </a:br>
            <a:r>
              <a:rPr lang="de-DE" err="1"/>
              <a:t>cHL</a:t>
            </a:r>
            <a:r>
              <a:rPr lang="de-DE"/>
              <a:t> after </a:t>
            </a:r>
            <a:r>
              <a:rPr lang="de-DE" err="1"/>
              <a:t>autologous</a:t>
            </a:r>
            <a:r>
              <a:rPr lang="de-DE"/>
              <a:t> </a:t>
            </a:r>
            <a:r>
              <a:rPr lang="de-DE" err="1"/>
              <a:t>transplantation</a:t>
            </a:r>
            <a:r>
              <a:rPr lang="de-DE"/>
              <a:t>: </a:t>
            </a:r>
            <a:br>
              <a:rPr lang="de-DE"/>
            </a:br>
            <a:r>
              <a:rPr lang="de-DE"/>
              <a:t>5-year </a:t>
            </a:r>
            <a:r>
              <a:rPr lang="de-DE" err="1"/>
              <a:t>overall</a:t>
            </a:r>
            <a:r>
              <a:rPr lang="de-DE"/>
              <a:t> </a:t>
            </a:r>
            <a:r>
              <a:rPr lang="de-DE" err="1"/>
              <a:t>survival</a:t>
            </a:r>
            <a:r>
              <a:rPr lang="de-DE"/>
              <a:t> </a:t>
            </a:r>
            <a:r>
              <a:rPr lang="de-DE" err="1"/>
              <a:t>results</a:t>
            </a:r>
            <a:r>
              <a:rPr lang="de-DE"/>
              <a:t> </a:t>
            </a:r>
          </a:p>
          <a:p>
            <a:endParaRPr lang="de-DE"/>
          </a:p>
        </p:txBody>
      </p:sp>
    </p:spTree>
    <p:extLst>
      <p:ext uri="{BB962C8B-B14F-4D97-AF65-F5344CB8AC3E}">
        <p14:creationId xmlns:p14="http://schemas.microsoft.com/office/powerpoint/2010/main" val="399422032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object 11">
            <a:extLst>
              <a:ext uri="{FF2B5EF4-FFF2-40B4-BE49-F238E27FC236}">
                <a16:creationId xmlns:a16="http://schemas.microsoft.com/office/drawing/2014/main" id="{35F4F001-CEDE-7B47-BAE1-696960CC5672}"/>
              </a:ext>
            </a:extLst>
          </p:cNvPr>
          <p:cNvGrpSpPr/>
          <p:nvPr/>
        </p:nvGrpSpPr>
        <p:grpSpPr>
          <a:xfrm>
            <a:off x="1994726" y="4343765"/>
            <a:ext cx="434868" cy="114300"/>
            <a:chOff x="8377428" y="3966204"/>
            <a:chExt cx="490855" cy="114300"/>
          </a:xfrm>
        </p:grpSpPr>
        <p:sp>
          <p:nvSpPr>
            <p:cNvPr id="31" name="object 12">
              <a:extLst>
                <a:ext uri="{FF2B5EF4-FFF2-40B4-BE49-F238E27FC236}">
                  <a16:creationId xmlns:a16="http://schemas.microsoft.com/office/drawing/2014/main" id="{32FAB715-0835-F54A-B338-0ED09D13C8EE}"/>
                </a:ext>
              </a:extLst>
            </p:cNvPr>
            <p:cNvSpPr/>
            <p:nvPr/>
          </p:nvSpPr>
          <p:spPr>
            <a:xfrm>
              <a:off x="8377428" y="4023359"/>
              <a:ext cx="395605" cy="0"/>
            </a:xfrm>
            <a:custGeom>
              <a:avLst/>
              <a:gdLst/>
              <a:ahLst/>
              <a:cxnLst/>
              <a:rect l="l" t="t" r="r" b="b"/>
              <a:pathLst>
                <a:path w="395604">
                  <a:moveTo>
                    <a:pt x="0" y="0"/>
                  </a:moveTo>
                  <a:lnTo>
                    <a:pt x="395579" y="0"/>
                  </a:lnTo>
                </a:path>
              </a:pathLst>
            </a:custGeom>
            <a:ln w="38100">
              <a:solidFill>
                <a:srgbClr val="595454"/>
              </a:solidFill>
            </a:ln>
          </p:spPr>
          <p:txBody>
            <a:bodyPr wrap="square" lIns="0" tIns="0" rIns="0" bIns="0" rtlCol="0"/>
            <a:lstStyle/>
            <a:p>
              <a:endParaRPr sz="1200">
                <a:latin typeface="+mj-lt"/>
              </a:endParaRPr>
            </a:p>
          </p:txBody>
        </p:sp>
        <p:sp>
          <p:nvSpPr>
            <p:cNvPr id="32" name="object 13">
              <a:extLst>
                <a:ext uri="{FF2B5EF4-FFF2-40B4-BE49-F238E27FC236}">
                  <a16:creationId xmlns:a16="http://schemas.microsoft.com/office/drawing/2014/main" id="{A5537139-7BF0-9A4B-BDDD-5D219271F23E}"/>
                </a:ext>
              </a:extLst>
            </p:cNvPr>
            <p:cNvSpPr/>
            <p:nvPr/>
          </p:nvSpPr>
          <p:spPr>
            <a:xfrm>
              <a:off x="8753961" y="3966204"/>
              <a:ext cx="114300" cy="114300"/>
            </a:xfrm>
            <a:custGeom>
              <a:avLst/>
              <a:gdLst/>
              <a:ahLst/>
              <a:cxnLst/>
              <a:rect l="l" t="t" r="r" b="b"/>
              <a:pathLst>
                <a:path w="114300" h="114300">
                  <a:moveTo>
                    <a:pt x="0" y="0"/>
                  </a:moveTo>
                  <a:lnTo>
                    <a:pt x="0" y="114300"/>
                  </a:lnTo>
                  <a:lnTo>
                    <a:pt x="114300" y="57150"/>
                  </a:lnTo>
                  <a:lnTo>
                    <a:pt x="0" y="0"/>
                  </a:lnTo>
                  <a:close/>
                </a:path>
              </a:pathLst>
            </a:custGeom>
            <a:solidFill>
              <a:srgbClr val="595454"/>
            </a:solidFill>
          </p:spPr>
          <p:txBody>
            <a:bodyPr wrap="square" lIns="0" tIns="0" rIns="0" bIns="0" rtlCol="0"/>
            <a:lstStyle/>
            <a:p>
              <a:endParaRPr sz="1200">
                <a:latin typeface="+mj-lt"/>
              </a:endParaRPr>
            </a:p>
          </p:txBody>
        </p:sp>
      </p:grpSp>
      <p:grpSp>
        <p:nvGrpSpPr>
          <p:cNvPr id="75" name="object 11">
            <a:extLst>
              <a:ext uri="{FF2B5EF4-FFF2-40B4-BE49-F238E27FC236}">
                <a16:creationId xmlns:a16="http://schemas.microsoft.com/office/drawing/2014/main" id="{70B63D9F-DF87-8F4A-BC74-7CC4D91AC0D3}"/>
              </a:ext>
            </a:extLst>
          </p:cNvPr>
          <p:cNvGrpSpPr/>
          <p:nvPr/>
        </p:nvGrpSpPr>
        <p:grpSpPr>
          <a:xfrm>
            <a:off x="4085110" y="4343765"/>
            <a:ext cx="434868" cy="114300"/>
            <a:chOff x="8377428" y="3966204"/>
            <a:chExt cx="490855" cy="114300"/>
          </a:xfrm>
        </p:grpSpPr>
        <p:sp>
          <p:nvSpPr>
            <p:cNvPr id="76" name="object 12">
              <a:extLst>
                <a:ext uri="{FF2B5EF4-FFF2-40B4-BE49-F238E27FC236}">
                  <a16:creationId xmlns:a16="http://schemas.microsoft.com/office/drawing/2014/main" id="{BDD326B6-BC68-FE4C-8992-3207076A57B7}"/>
                </a:ext>
              </a:extLst>
            </p:cNvPr>
            <p:cNvSpPr/>
            <p:nvPr/>
          </p:nvSpPr>
          <p:spPr>
            <a:xfrm>
              <a:off x="8377428" y="4023359"/>
              <a:ext cx="395605" cy="0"/>
            </a:xfrm>
            <a:custGeom>
              <a:avLst/>
              <a:gdLst/>
              <a:ahLst/>
              <a:cxnLst/>
              <a:rect l="l" t="t" r="r" b="b"/>
              <a:pathLst>
                <a:path w="395604">
                  <a:moveTo>
                    <a:pt x="0" y="0"/>
                  </a:moveTo>
                  <a:lnTo>
                    <a:pt x="395579" y="0"/>
                  </a:lnTo>
                </a:path>
              </a:pathLst>
            </a:custGeom>
            <a:ln w="38100">
              <a:solidFill>
                <a:srgbClr val="595454"/>
              </a:solidFill>
            </a:ln>
          </p:spPr>
          <p:txBody>
            <a:bodyPr wrap="square" lIns="0" tIns="0" rIns="0" bIns="0" rtlCol="0"/>
            <a:lstStyle/>
            <a:p>
              <a:endParaRPr sz="1200">
                <a:latin typeface="+mj-lt"/>
              </a:endParaRPr>
            </a:p>
          </p:txBody>
        </p:sp>
        <p:sp>
          <p:nvSpPr>
            <p:cNvPr id="77" name="object 13">
              <a:extLst>
                <a:ext uri="{FF2B5EF4-FFF2-40B4-BE49-F238E27FC236}">
                  <a16:creationId xmlns:a16="http://schemas.microsoft.com/office/drawing/2014/main" id="{1308DEFC-0911-B840-84B1-B484629AE6B4}"/>
                </a:ext>
              </a:extLst>
            </p:cNvPr>
            <p:cNvSpPr/>
            <p:nvPr/>
          </p:nvSpPr>
          <p:spPr>
            <a:xfrm>
              <a:off x="8753961" y="3966204"/>
              <a:ext cx="114300" cy="114300"/>
            </a:xfrm>
            <a:custGeom>
              <a:avLst/>
              <a:gdLst/>
              <a:ahLst/>
              <a:cxnLst/>
              <a:rect l="l" t="t" r="r" b="b"/>
              <a:pathLst>
                <a:path w="114300" h="114300">
                  <a:moveTo>
                    <a:pt x="0" y="0"/>
                  </a:moveTo>
                  <a:lnTo>
                    <a:pt x="0" y="114300"/>
                  </a:lnTo>
                  <a:lnTo>
                    <a:pt x="114300" y="57150"/>
                  </a:lnTo>
                  <a:lnTo>
                    <a:pt x="0" y="0"/>
                  </a:lnTo>
                  <a:close/>
                </a:path>
              </a:pathLst>
            </a:custGeom>
            <a:solidFill>
              <a:srgbClr val="595454"/>
            </a:solidFill>
          </p:spPr>
          <p:txBody>
            <a:bodyPr wrap="square" lIns="0" tIns="0" rIns="0" bIns="0" rtlCol="0"/>
            <a:lstStyle/>
            <a:p>
              <a:endParaRPr sz="1200">
                <a:latin typeface="+mj-lt"/>
              </a:endParaRPr>
            </a:p>
          </p:txBody>
        </p:sp>
      </p:grpSp>
      <p:grpSp>
        <p:nvGrpSpPr>
          <p:cNvPr id="78" name="object 11">
            <a:extLst>
              <a:ext uri="{FF2B5EF4-FFF2-40B4-BE49-F238E27FC236}">
                <a16:creationId xmlns:a16="http://schemas.microsoft.com/office/drawing/2014/main" id="{5BBCF002-5F5E-4444-8648-C465FC068F9D}"/>
              </a:ext>
            </a:extLst>
          </p:cNvPr>
          <p:cNvGrpSpPr/>
          <p:nvPr/>
        </p:nvGrpSpPr>
        <p:grpSpPr>
          <a:xfrm>
            <a:off x="8838338" y="4343765"/>
            <a:ext cx="434868" cy="114300"/>
            <a:chOff x="8377428" y="3966204"/>
            <a:chExt cx="490855" cy="114300"/>
          </a:xfrm>
        </p:grpSpPr>
        <p:sp>
          <p:nvSpPr>
            <p:cNvPr id="79" name="object 12">
              <a:extLst>
                <a:ext uri="{FF2B5EF4-FFF2-40B4-BE49-F238E27FC236}">
                  <a16:creationId xmlns:a16="http://schemas.microsoft.com/office/drawing/2014/main" id="{4CE601D8-47E0-4E47-815B-A52510858069}"/>
                </a:ext>
              </a:extLst>
            </p:cNvPr>
            <p:cNvSpPr/>
            <p:nvPr/>
          </p:nvSpPr>
          <p:spPr>
            <a:xfrm>
              <a:off x="8377428" y="4023359"/>
              <a:ext cx="395605" cy="0"/>
            </a:xfrm>
            <a:custGeom>
              <a:avLst/>
              <a:gdLst/>
              <a:ahLst/>
              <a:cxnLst/>
              <a:rect l="l" t="t" r="r" b="b"/>
              <a:pathLst>
                <a:path w="395604">
                  <a:moveTo>
                    <a:pt x="0" y="0"/>
                  </a:moveTo>
                  <a:lnTo>
                    <a:pt x="395579" y="0"/>
                  </a:lnTo>
                </a:path>
              </a:pathLst>
            </a:custGeom>
            <a:ln w="38100">
              <a:solidFill>
                <a:srgbClr val="595454"/>
              </a:solidFill>
            </a:ln>
          </p:spPr>
          <p:txBody>
            <a:bodyPr wrap="square" lIns="0" tIns="0" rIns="0" bIns="0" rtlCol="0"/>
            <a:lstStyle/>
            <a:p>
              <a:endParaRPr sz="1200">
                <a:latin typeface="+mj-lt"/>
              </a:endParaRPr>
            </a:p>
          </p:txBody>
        </p:sp>
        <p:sp>
          <p:nvSpPr>
            <p:cNvPr id="80" name="object 13">
              <a:extLst>
                <a:ext uri="{FF2B5EF4-FFF2-40B4-BE49-F238E27FC236}">
                  <a16:creationId xmlns:a16="http://schemas.microsoft.com/office/drawing/2014/main" id="{7CE6F8C0-4D8A-9442-93FE-9FEEA7F6AB25}"/>
                </a:ext>
              </a:extLst>
            </p:cNvPr>
            <p:cNvSpPr/>
            <p:nvPr/>
          </p:nvSpPr>
          <p:spPr>
            <a:xfrm>
              <a:off x="8753961" y="3966204"/>
              <a:ext cx="114300" cy="114300"/>
            </a:xfrm>
            <a:custGeom>
              <a:avLst/>
              <a:gdLst/>
              <a:ahLst/>
              <a:cxnLst/>
              <a:rect l="l" t="t" r="r" b="b"/>
              <a:pathLst>
                <a:path w="114300" h="114300">
                  <a:moveTo>
                    <a:pt x="0" y="0"/>
                  </a:moveTo>
                  <a:lnTo>
                    <a:pt x="0" y="114300"/>
                  </a:lnTo>
                  <a:lnTo>
                    <a:pt x="114300" y="57150"/>
                  </a:lnTo>
                  <a:lnTo>
                    <a:pt x="0" y="0"/>
                  </a:lnTo>
                  <a:close/>
                </a:path>
              </a:pathLst>
            </a:custGeom>
            <a:solidFill>
              <a:srgbClr val="595454"/>
            </a:solidFill>
          </p:spPr>
          <p:txBody>
            <a:bodyPr wrap="square" lIns="0" tIns="0" rIns="0" bIns="0" rtlCol="0"/>
            <a:lstStyle/>
            <a:p>
              <a:endParaRPr sz="1200">
                <a:latin typeface="+mj-lt"/>
              </a:endParaRPr>
            </a:p>
          </p:txBody>
        </p:sp>
      </p:grpSp>
      <p:sp>
        <p:nvSpPr>
          <p:cNvPr id="5" name="object 5"/>
          <p:cNvSpPr txBox="1">
            <a:spLocks noGrp="1"/>
          </p:cNvSpPr>
          <p:nvPr>
            <p:ph type="title"/>
          </p:nvPr>
        </p:nvSpPr>
        <p:spPr/>
        <p:txBody>
          <a:bodyPr>
            <a:normAutofit/>
          </a:bodyPr>
          <a:lstStyle/>
          <a:p>
            <a:r>
              <a:rPr lang="en-GB"/>
              <a:t>CheckMate 205 Study design</a:t>
            </a:r>
          </a:p>
        </p:txBody>
      </p:sp>
      <p:sp>
        <p:nvSpPr>
          <p:cNvPr id="14" name="Footer Placeholder 5">
            <a:extLst>
              <a:ext uri="{FF2B5EF4-FFF2-40B4-BE49-F238E27FC236}">
                <a16:creationId xmlns:a16="http://schemas.microsoft.com/office/drawing/2014/main" id="{E10DD361-6BF5-D54A-BF14-2162FEFDD144}"/>
              </a:ext>
            </a:extLst>
          </p:cNvPr>
          <p:cNvSpPr>
            <a:spLocks noGrp="1"/>
          </p:cNvSpPr>
          <p:nvPr>
            <p:ph type="ftr" sz="quarter" idx="11"/>
          </p:nvPr>
        </p:nvSpPr>
        <p:spPr/>
        <p:txBody>
          <a:bodyPr/>
          <a:lstStyle/>
          <a:p>
            <a:r>
              <a:rPr lang="en-GB" spc="-5" baseline="30000" err="1">
                <a:solidFill>
                  <a:srgbClr val="595454"/>
                </a:solidFill>
                <a:cs typeface="Trebuchet MS"/>
              </a:rPr>
              <a:t>a</a:t>
            </a:r>
            <a:r>
              <a:rPr lang="en-GB" spc="-5" err="1">
                <a:solidFill>
                  <a:srgbClr val="595454"/>
                </a:solidFill>
                <a:cs typeface="Trebuchet MS"/>
              </a:rPr>
              <a:t>Could</a:t>
            </a:r>
            <a:r>
              <a:rPr lang="en-GB" spc="-5">
                <a:solidFill>
                  <a:srgbClr val="595454"/>
                </a:solidFill>
                <a:cs typeface="Trebuchet MS"/>
              </a:rPr>
              <a:t> elect to discontinue nivolumab and proceed to allogeneic HCT; </a:t>
            </a:r>
            <a:r>
              <a:rPr lang="en-GB" spc="-5" baseline="30000">
                <a:solidFill>
                  <a:srgbClr val="595454"/>
                </a:solidFill>
                <a:cs typeface="Trebuchet MS"/>
              </a:rPr>
              <a:t>1</a:t>
            </a:r>
            <a:r>
              <a:rPr lang="en-GB" spc="-5">
                <a:solidFill>
                  <a:srgbClr val="595454"/>
                </a:solidFill>
                <a:cs typeface="Trebuchet MS"/>
              </a:rPr>
              <a:t>Younes A, et al. </a:t>
            </a:r>
            <a:r>
              <a:rPr lang="en-GB" i="1" spc="-5">
                <a:solidFill>
                  <a:srgbClr val="595454"/>
                </a:solidFill>
                <a:cs typeface="Trebuchet MS"/>
              </a:rPr>
              <a:t>Lancet Oncol </a:t>
            </a:r>
            <a:r>
              <a:rPr lang="en-GB" spc="-5">
                <a:solidFill>
                  <a:srgbClr val="595454"/>
                </a:solidFill>
                <a:cs typeface="Trebuchet MS"/>
              </a:rPr>
              <a:t>2016;17:1283–1294; </a:t>
            </a:r>
            <a:r>
              <a:rPr lang="en-GB" spc="-5" baseline="30000">
                <a:solidFill>
                  <a:srgbClr val="595454"/>
                </a:solidFill>
                <a:cs typeface="Trebuchet MS"/>
              </a:rPr>
              <a:t>2</a:t>
            </a:r>
            <a:r>
              <a:rPr lang="en-GB" spc="-5">
                <a:solidFill>
                  <a:srgbClr val="595454"/>
                </a:solidFill>
                <a:cs typeface="Trebuchet MS"/>
              </a:rPr>
              <a:t>Armand P, et al. </a:t>
            </a:r>
            <a:r>
              <a:rPr lang="en-GB" i="1" spc="-5">
                <a:solidFill>
                  <a:srgbClr val="595454"/>
                </a:solidFill>
                <a:cs typeface="Trebuchet MS"/>
              </a:rPr>
              <a:t>J Clin Oncol </a:t>
            </a:r>
            <a:r>
              <a:rPr lang="en-GB" spc="-5">
                <a:solidFill>
                  <a:srgbClr val="595454"/>
                </a:solidFill>
                <a:cs typeface="Trebuchet MS"/>
              </a:rPr>
              <a:t>2018;36;1428–1439; </a:t>
            </a:r>
            <a:br>
              <a:rPr lang="en-GB" spc="-5">
                <a:solidFill>
                  <a:srgbClr val="595454"/>
                </a:solidFill>
                <a:cs typeface="Trebuchet MS"/>
              </a:rPr>
            </a:br>
            <a:r>
              <a:rPr lang="en-GB" spc="-5" baseline="30000">
                <a:solidFill>
                  <a:srgbClr val="595454"/>
                </a:solidFill>
                <a:cs typeface="Trebuchet MS"/>
              </a:rPr>
              <a:t>3</a:t>
            </a:r>
            <a:r>
              <a:rPr lang="en-GB" spc="-5">
                <a:solidFill>
                  <a:srgbClr val="595454"/>
                </a:solidFill>
                <a:cs typeface="Trebuchet MS"/>
              </a:rPr>
              <a:t>Armand P, et al. </a:t>
            </a:r>
            <a:r>
              <a:rPr lang="en-GB" i="1" spc="-5">
                <a:solidFill>
                  <a:srgbClr val="595454"/>
                </a:solidFill>
                <a:cs typeface="Trebuchet MS"/>
              </a:rPr>
              <a:t>Blood</a:t>
            </a:r>
            <a:r>
              <a:rPr lang="en-GB" spc="-5">
                <a:solidFill>
                  <a:srgbClr val="595454"/>
                </a:solidFill>
                <a:cs typeface="Trebuchet MS"/>
              </a:rPr>
              <a:t> 2018;132(</a:t>
            </a:r>
            <a:r>
              <a:rPr lang="en-GB" spc="-5" err="1">
                <a:solidFill>
                  <a:srgbClr val="595454"/>
                </a:solidFill>
                <a:cs typeface="Trebuchet MS"/>
              </a:rPr>
              <a:t>Suppl</a:t>
            </a:r>
            <a:r>
              <a:rPr lang="en-GB" spc="-5">
                <a:solidFill>
                  <a:srgbClr val="595454"/>
                </a:solidFill>
                <a:cs typeface="Trebuchet MS"/>
              </a:rPr>
              <a:t> 1):2897). </a:t>
            </a:r>
          </a:p>
          <a:p>
            <a:r>
              <a:rPr lang="en-GB" spc="-5">
                <a:solidFill>
                  <a:srgbClr val="595454"/>
                </a:solidFill>
                <a:latin typeface="Arial"/>
                <a:cs typeface="Trebuchet MS"/>
              </a:rPr>
              <a:t>Auto-HCT,</a:t>
            </a:r>
            <a:r>
              <a:rPr lang="en-GB" spc="25">
                <a:solidFill>
                  <a:srgbClr val="595454"/>
                </a:solidFill>
                <a:latin typeface="Arial"/>
                <a:cs typeface="Trebuchet MS"/>
              </a:rPr>
              <a:t> </a:t>
            </a:r>
            <a:r>
              <a:rPr lang="en-GB" spc="-5">
                <a:solidFill>
                  <a:srgbClr val="595454"/>
                </a:solidFill>
                <a:latin typeface="Arial"/>
                <a:cs typeface="Trebuchet MS"/>
              </a:rPr>
              <a:t>autologous</a:t>
            </a:r>
            <a:r>
              <a:rPr lang="en-GB" spc="15">
                <a:solidFill>
                  <a:srgbClr val="595454"/>
                </a:solidFill>
                <a:latin typeface="Arial"/>
                <a:cs typeface="Trebuchet MS"/>
              </a:rPr>
              <a:t> </a:t>
            </a:r>
            <a:r>
              <a:rPr lang="en-GB" spc="-5">
                <a:solidFill>
                  <a:srgbClr val="595454"/>
                </a:solidFill>
                <a:latin typeface="Arial"/>
                <a:cs typeface="Trebuchet MS"/>
              </a:rPr>
              <a:t>hematopoietic</a:t>
            </a:r>
            <a:r>
              <a:rPr lang="en-GB" spc="20">
                <a:solidFill>
                  <a:srgbClr val="595454"/>
                </a:solidFill>
                <a:latin typeface="Arial"/>
                <a:cs typeface="Trebuchet MS"/>
              </a:rPr>
              <a:t> </a:t>
            </a:r>
            <a:r>
              <a:rPr lang="en-GB" spc="-5">
                <a:solidFill>
                  <a:srgbClr val="595454"/>
                </a:solidFill>
                <a:latin typeface="Arial"/>
                <a:cs typeface="Trebuchet MS"/>
              </a:rPr>
              <a:t>cell</a:t>
            </a:r>
            <a:r>
              <a:rPr lang="en-GB" spc="20">
                <a:solidFill>
                  <a:srgbClr val="595454"/>
                </a:solidFill>
                <a:latin typeface="Arial"/>
                <a:cs typeface="Trebuchet MS"/>
              </a:rPr>
              <a:t> </a:t>
            </a:r>
            <a:r>
              <a:rPr lang="en-GB" spc="-5">
                <a:solidFill>
                  <a:srgbClr val="595454"/>
                </a:solidFill>
                <a:latin typeface="Arial"/>
                <a:cs typeface="Trebuchet MS"/>
              </a:rPr>
              <a:t>transplant;</a:t>
            </a:r>
            <a:r>
              <a:rPr lang="en-GB" spc="5">
                <a:solidFill>
                  <a:srgbClr val="595454"/>
                </a:solidFill>
                <a:latin typeface="Arial"/>
                <a:cs typeface="Trebuchet MS"/>
              </a:rPr>
              <a:t> BV, brentuximab </a:t>
            </a:r>
            <a:r>
              <a:rPr lang="en-GB" spc="5" err="1">
                <a:solidFill>
                  <a:srgbClr val="595454"/>
                </a:solidFill>
                <a:latin typeface="Arial"/>
                <a:cs typeface="Trebuchet MS"/>
              </a:rPr>
              <a:t>vedotin</a:t>
            </a:r>
            <a:r>
              <a:rPr lang="en-GB" spc="5">
                <a:solidFill>
                  <a:srgbClr val="595454"/>
                </a:solidFill>
                <a:latin typeface="Arial"/>
                <a:cs typeface="Trebuchet MS"/>
              </a:rPr>
              <a:t>; CR, complete remission; </a:t>
            </a:r>
            <a:r>
              <a:rPr lang="en-GB" spc="-5">
                <a:solidFill>
                  <a:srgbClr val="595454"/>
                </a:solidFill>
                <a:latin typeface="Arial"/>
                <a:cs typeface="Trebuchet MS"/>
              </a:rPr>
              <a:t>DBL,</a:t>
            </a:r>
            <a:r>
              <a:rPr lang="en-GB" spc="30">
                <a:solidFill>
                  <a:srgbClr val="595454"/>
                </a:solidFill>
                <a:latin typeface="Arial"/>
                <a:cs typeface="Trebuchet MS"/>
              </a:rPr>
              <a:t> </a:t>
            </a:r>
            <a:r>
              <a:rPr lang="en-GB" spc="-5">
                <a:solidFill>
                  <a:srgbClr val="595454"/>
                </a:solidFill>
                <a:latin typeface="Arial"/>
                <a:cs typeface="Trebuchet MS"/>
              </a:rPr>
              <a:t>database</a:t>
            </a:r>
            <a:r>
              <a:rPr lang="en-GB" spc="20">
                <a:solidFill>
                  <a:srgbClr val="595454"/>
                </a:solidFill>
                <a:latin typeface="Arial"/>
                <a:cs typeface="Trebuchet MS"/>
              </a:rPr>
              <a:t> </a:t>
            </a:r>
            <a:r>
              <a:rPr lang="en-GB" spc="-5">
                <a:solidFill>
                  <a:srgbClr val="595454"/>
                </a:solidFill>
                <a:latin typeface="Arial"/>
                <a:cs typeface="Trebuchet MS"/>
              </a:rPr>
              <a:t>lock;</a:t>
            </a:r>
            <a:r>
              <a:rPr lang="en-GB" spc="5">
                <a:solidFill>
                  <a:srgbClr val="595454"/>
                </a:solidFill>
                <a:latin typeface="Arial"/>
                <a:cs typeface="Trebuchet MS"/>
              </a:rPr>
              <a:t> DOR, duration of response; ECOG, Eastern Cooperative Oncology Group; </a:t>
            </a:r>
            <a:r>
              <a:rPr lang="en-GB" spc="-5">
                <a:solidFill>
                  <a:srgbClr val="595454"/>
                </a:solidFill>
                <a:latin typeface="Arial"/>
                <a:cs typeface="Trebuchet MS"/>
              </a:rPr>
              <a:t>FU,</a:t>
            </a:r>
            <a:r>
              <a:rPr lang="en-GB" spc="5">
                <a:solidFill>
                  <a:srgbClr val="595454"/>
                </a:solidFill>
                <a:latin typeface="Arial"/>
                <a:cs typeface="Trebuchet MS"/>
              </a:rPr>
              <a:t> </a:t>
            </a:r>
            <a:r>
              <a:rPr lang="en-GB" spc="-5">
                <a:solidFill>
                  <a:srgbClr val="595454"/>
                </a:solidFill>
                <a:latin typeface="Arial"/>
                <a:cs typeface="Trebuchet MS"/>
              </a:rPr>
              <a:t>follow-up; IV, intravenous; </a:t>
            </a:r>
            <a:r>
              <a:rPr lang="en-GB" spc="10">
                <a:solidFill>
                  <a:srgbClr val="595454"/>
                </a:solidFill>
                <a:latin typeface="Arial"/>
                <a:cs typeface="Trebuchet MS"/>
              </a:rPr>
              <a:t> </a:t>
            </a:r>
            <a:r>
              <a:rPr lang="en-GB" spc="-5">
                <a:solidFill>
                  <a:srgbClr val="595454"/>
                </a:solidFill>
                <a:latin typeface="Arial"/>
                <a:cs typeface="Trebuchet MS"/>
              </a:rPr>
              <a:t>IRC,</a:t>
            </a:r>
            <a:r>
              <a:rPr lang="en-GB" spc="10">
                <a:solidFill>
                  <a:srgbClr val="595454"/>
                </a:solidFill>
                <a:latin typeface="Arial"/>
                <a:cs typeface="Trebuchet MS"/>
              </a:rPr>
              <a:t> </a:t>
            </a:r>
            <a:r>
              <a:rPr lang="en-GB" spc="-5">
                <a:solidFill>
                  <a:srgbClr val="595454"/>
                </a:solidFill>
                <a:latin typeface="Arial"/>
                <a:cs typeface="Trebuchet MS"/>
              </a:rPr>
              <a:t>independent</a:t>
            </a:r>
            <a:r>
              <a:rPr lang="en-GB" spc="15">
                <a:solidFill>
                  <a:srgbClr val="595454"/>
                </a:solidFill>
                <a:latin typeface="Arial"/>
                <a:cs typeface="Trebuchet MS"/>
              </a:rPr>
              <a:t> </a:t>
            </a:r>
            <a:r>
              <a:rPr lang="en-GB" spc="-5">
                <a:solidFill>
                  <a:srgbClr val="595454"/>
                </a:solidFill>
                <a:latin typeface="Arial"/>
                <a:cs typeface="Trebuchet MS"/>
              </a:rPr>
              <a:t>review</a:t>
            </a:r>
            <a:r>
              <a:rPr lang="en-GB" spc="10">
                <a:solidFill>
                  <a:srgbClr val="595454"/>
                </a:solidFill>
                <a:latin typeface="Arial"/>
                <a:cs typeface="Trebuchet MS"/>
              </a:rPr>
              <a:t> </a:t>
            </a:r>
            <a:r>
              <a:rPr lang="en-GB" spc="-5">
                <a:solidFill>
                  <a:srgbClr val="595454"/>
                </a:solidFill>
                <a:latin typeface="Arial"/>
                <a:cs typeface="Trebuchet MS"/>
              </a:rPr>
              <a:t>committee;</a:t>
            </a:r>
            <a:r>
              <a:rPr lang="en-GB" spc="10">
                <a:solidFill>
                  <a:srgbClr val="595454"/>
                </a:solidFill>
                <a:latin typeface="Arial"/>
                <a:cs typeface="Trebuchet MS"/>
              </a:rPr>
              <a:t> ORR, overall response rate; </a:t>
            </a:r>
            <a:r>
              <a:rPr lang="en-GB" spc="-5">
                <a:solidFill>
                  <a:srgbClr val="595454"/>
                </a:solidFill>
                <a:latin typeface="Arial"/>
                <a:cs typeface="Trebuchet MS"/>
              </a:rPr>
              <a:t>OS,</a:t>
            </a:r>
            <a:r>
              <a:rPr lang="en-GB" spc="10">
                <a:solidFill>
                  <a:srgbClr val="595454"/>
                </a:solidFill>
                <a:latin typeface="Arial"/>
                <a:cs typeface="Trebuchet MS"/>
              </a:rPr>
              <a:t> </a:t>
            </a:r>
            <a:r>
              <a:rPr lang="en-GB" spc="-5">
                <a:solidFill>
                  <a:srgbClr val="595454"/>
                </a:solidFill>
                <a:latin typeface="Arial"/>
                <a:cs typeface="Trebuchet MS"/>
              </a:rPr>
              <a:t>overall</a:t>
            </a:r>
            <a:r>
              <a:rPr lang="en-GB" spc="5">
                <a:solidFill>
                  <a:srgbClr val="595454"/>
                </a:solidFill>
                <a:latin typeface="Arial"/>
                <a:cs typeface="Trebuchet MS"/>
              </a:rPr>
              <a:t> </a:t>
            </a:r>
            <a:r>
              <a:rPr lang="en-GB" spc="-5">
                <a:solidFill>
                  <a:srgbClr val="595454"/>
                </a:solidFill>
                <a:latin typeface="Arial"/>
                <a:cs typeface="Trebuchet MS"/>
              </a:rPr>
              <a:t>survival;</a:t>
            </a:r>
            <a:r>
              <a:rPr lang="en-GB" spc="10">
                <a:solidFill>
                  <a:srgbClr val="595454"/>
                </a:solidFill>
                <a:latin typeface="Arial"/>
                <a:cs typeface="Trebuchet MS"/>
              </a:rPr>
              <a:t> </a:t>
            </a:r>
            <a:r>
              <a:rPr lang="en-GB" spc="-5">
                <a:solidFill>
                  <a:srgbClr val="595454"/>
                </a:solidFill>
                <a:latin typeface="Arial"/>
                <a:cs typeface="Trebuchet MS"/>
              </a:rPr>
              <a:t>PR,</a:t>
            </a:r>
            <a:r>
              <a:rPr lang="en-GB" spc="10">
                <a:solidFill>
                  <a:srgbClr val="595454"/>
                </a:solidFill>
                <a:latin typeface="Arial"/>
                <a:cs typeface="Trebuchet MS"/>
              </a:rPr>
              <a:t> </a:t>
            </a:r>
            <a:r>
              <a:rPr lang="en-GB" spc="-5">
                <a:solidFill>
                  <a:srgbClr val="595454"/>
                </a:solidFill>
                <a:latin typeface="Arial"/>
                <a:cs typeface="Trebuchet MS"/>
              </a:rPr>
              <a:t>partial</a:t>
            </a:r>
            <a:r>
              <a:rPr lang="en-GB" spc="10">
                <a:solidFill>
                  <a:srgbClr val="595454"/>
                </a:solidFill>
                <a:latin typeface="Arial"/>
                <a:cs typeface="Trebuchet MS"/>
              </a:rPr>
              <a:t> </a:t>
            </a:r>
            <a:r>
              <a:rPr lang="en-GB" spc="-5">
                <a:solidFill>
                  <a:srgbClr val="595454"/>
                </a:solidFill>
                <a:latin typeface="Arial"/>
                <a:cs typeface="Trebuchet MS"/>
              </a:rPr>
              <a:t>remission;</a:t>
            </a:r>
            <a:r>
              <a:rPr lang="en-GB" spc="15">
                <a:solidFill>
                  <a:srgbClr val="595454"/>
                </a:solidFill>
                <a:latin typeface="Arial"/>
                <a:cs typeface="Trebuchet MS"/>
              </a:rPr>
              <a:t> </a:t>
            </a:r>
            <a:r>
              <a:rPr lang="en-GB" spc="-5">
                <a:solidFill>
                  <a:srgbClr val="595454"/>
                </a:solidFill>
                <a:latin typeface="Arial"/>
                <a:cs typeface="Trebuchet MS"/>
              </a:rPr>
              <a:t>Q2W, every</a:t>
            </a:r>
            <a:r>
              <a:rPr lang="en-GB" spc="-10">
                <a:solidFill>
                  <a:srgbClr val="595454"/>
                </a:solidFill>
                <a:latin typeface="Arial"/>
                <a:cs typeface="Trebuchet MS"/>
              </a:rPr>
              <a:t> </a:t>
            </a:r>
            <a:r>
              <a:rPr lang="en-GB" spc="-5">
                <a:solidFill>
                  <a:srgbClr val="595454"/>
                </a:solidFill>
                <a:latin typeface="Arial"/>
                <a:cs typeface="Trebuchet MS"/>
              </a:rPr>
              <a:t>2</a:t>
            </a:r>
            <a:r>
              <a:rPr lang="en-GB" spc="5">
                <a:solidFill>
                  <a:srgbClr val="595454"/>
                </a:solidFill>
                <a:latin typeface="Arial"/>
                <a:cs typeface="Trebuchet MS"/>
              </a:rPr>
              <a:t> </a:t>
            </a:r>
            <a:r>
              <a:rPr lang="en-GB" spc="-5">
                <a:solidFill>
                  <a:srgbClr val="595454"/>
                </a:solidFill>
                <a:latin typeface="Arial"/>
                <a:cs typeface="Trebuchet MS"/>
              </a:rPr>
              <a:t>weeks.</a:t>
            </a:r>
            <a:endParaRPr lang="en-GB">
              <a:latin typeface="Trebuchet MS"/>
              <a:cs typeface="Trebuchet MS"/>
            </a:endParaRPr>
          </a:p>
          <a:p>
            <a:r>
              <a:rPr lang="en-US" b="1">
                <a:latin typeface="Arial" panose="020B0604020202020204" pitchFamily="34" charset="0"/>
                <a:cs typeface="Arial" panose="020B0604020202020204" pitchFamily="34" charset="0"/>
              </a:rPr>
              <a:t>Ansell SM et al. Abstract 074 presented at ICML 2021</a:t>
            </a:r>
          </a:p>
        </p:txBody>
      </p:sp>
      <p:sp>
        <p:nvSpPr>
          <p:cNvPr id="4" name="Textplatzhalter 3">
            <a:extLst>
              <a:ext uri="{FF2B5EF4-FFF2-40B4-BE49-F238E27FC236}">
                <a16:creationId xmlns:a16="http://schemas.microsoft.com/office/drawing/2014/main" id="{7E4AC913-2AD3-594B-9AAE-6CA667902127}"/>
              </a:ext>
            </a:extLst>
          </p:cNvPr>
          <p:cNvSpPr>
            <a:spLocks noGrp="1"/>
          </p:cNvSpPr>
          <p:nvPr>
            <p:ph type="body" sz="quarter" idx="12"/>
          </p:nvPr>
        </p:nvSpPr>
        <p:spPr>
          <a:xfrm>
            <a:off x="416533" y="1160463"/>
            <a:ext cx="11358934" cy="647700"/>
          </a:xfrm>
        </p:spPr>
        <p:txBody>
          <a:bodyPr/>
          <a:lstStyle/>
          <a:p>
            <a:r>
              <a:rPr lang="de-DE"/>
              <a:t>Non-</a:t>
            </a:r>
            <a:r>
              <a:rPr lang="de-DE" err="1"/>
              <a:t>comparative</a:t>
            </a:r>
            <a:r>
              <a:rPr lang="de-DE"/>
              <a:t>, multi-</a:t>
            </a:r>
            <a:r>
              <a:rPr lang="de-DE" err="1"/>
              <a:t>cohort</a:t>
            </a:r>
            <a:r>
              <a:rPr lang="de-DE"/>
              <a:t>, </a:t>
            </a:r>
            <a:r>
              <a:rPr lang="de-DE" err="1"/>
              <a:t>single</a:t>
            </a:r>
            <a:r>
              <a:rPr lang="de-DE"/>
              <a:t> arm, open-label, </a:t>
            </a:r>
            <a:r>
              <a:rPr lang="de-DE" err="1"/>
              <a:t>phase</a:t>
            </a:r>
            <a:r>
              <a:rPr lang="de-DE"/>
              <a:t> 2 </a:t>
            </a:r>
            <a:r>
              <a:rPr lang="de-DE" err="1"/>
              <a:t>study</a:t>
            </a:r>
            <a:r>
              <a:rPr lang="de-DE"/>
              <a:t> </a:t>
            </a:r>
            <a:r>
              <a:rPr lang="de-DE" err="1"/>
              <a:t>of</a:t>
            </a:r>
            <a:r>
              <a:rPr lang="de-DE"/>
              <a:t> </a:t>
            </a:r>
            <a:r>
              <a:rPr lang="de-DE" err="1"/>
              <a:t>nivolumab</a:t>
            </a:r>
            <a:r>
              <a:rPr lang="de-DE"/>
              <a:t> in </a:t>
            </a:r>
            <a:r>
              <a:rPr lang="de-DE" err="1"/>
              <a:t>cHL</a:t>
            </a:r>
            <a:endParaRPr lang="de-DE"/>
          </a:p>
        </p:txBody>
      </p:sp>
      <p:sp>
        <p:nvSpPr>
          <p:cNvPr id="22" name="object 6">
            <a:extLst>
              <a:ext uri="{FF2B5EF4-FFF2-40B4-BE49-F238E27FC236}">
                <a16:creationId xmlns:a16="http://schemas.microsoft.com/office/drawing/2014/main" id="{CD676619-25C1-BB42-B12A-5BC3306259EB}"/>
              </a:ext>
            </a:extLst>
          </p:cNvPr>
          <p:cNvSpPr txBox="1"/>
          <p:nvPr/>
        </p:nvSpPr>
        <p:spPr>
          <a:xfrm>
            <a:off x="2506917" y="4004915"/>
            <a:ext cx="1584000" cy="792000"/>
          </a:xfrm>
          <a:prstGeom prst="rect">
            <a:avLst/>
          </a:prstGeom>
          <a:solidFill>
            <a:schemeClr val="bg2">
              <a:lumMod val="60000"/>
              <a:lumOff val="40000"/>
            </a:schemeClr>
          </a:solidFill>
        </p:spPr>
        <p:txBody>
          <a:bodyPr vert="horz" wrap="square" lIns="0" tIns="0" rIns="0" bIns="0" rtlCol="0" anchor="ctr" anchorCtr="0">
            <a:noAutofit/>
          </a:bodyPr>
          <a:lstStyle/>
          <a:p>
            <a:pPr>
              <a:lnSpc>
                <a:spcPct val="100000"/>
              </a:lnSpc>
              <a:spcBef>
                <a:spcPts val="20"/>
              </a:spcBef>
            </a:pPr>
            <a:endParaRPr lang="en-US" sz="1200">
              <a:solidFill>
                <a:schemeClr val="bg1"/>
              </a:solidFill>
              <a:latin typeface="+mj-lt"/>
              <a:cs typeface="Times New Roman"/>
            </a:endParaRPr>
          </a:p>
          <a:p>
            <a:pPr algn="ctr">
              <a:lnSpc>
                <a:spcPct val="100000"/>
              </a:lnSpc>
            </a:pPr>
            <a:r>
              <a:rPr lang="en-US" sz="1200" b="1" spc="-5">
                <a:solidFill>
                  <a:schemeClr val="bg1"/>
                </a:solidFill>
                <a:latin typeface="+mj-lt"/>
                <a:cs typeface="Trebuchet MS"/>
              </a:rPr>
              <a:t>Cohort</a:t>
            </a:r>
            <a:r>
              <a:rPr lang="en-US" sz="1200" b="1" spc="-60">
                <a:solidFill>
                  <a:schemeClr val="bg1"/>
                </a:solidFill>
                <a:latin typeface="+mj-lt"/>
                <a:cs typeface="Trebuchet MS"/>
              </a:rPr>
              <a:t> </a:t>
            </a:r>
            <a:r>
              <a:rPr lang="en-US" sz="1200" b="1" spc="-5">
                <a:solidFill>
                  <a:schemeClr val="bg1"/>
                </a:solidFill>
                <a:latin typeface="+mj-lt"/>
                <a:cs typeface="Trebuchet MS"/>
              </a:rPr>
              <a:t>B</a:t>
            </a:r>
            <a:endParaRPr lang="en-US" sz="1200">
              <a:solidFill>
                <a:schemeClr val="bg1"/>
              </a:solidFill>
              <a:latin typeface="+mj-lt"/>
              <a:cs typeface="Trebuchet MS"/>
            </a:endParaRPr>
          </a:p>
          <a:p>
            <a:pPr algn="ctr">
              <a:lnSpc>
                <a:spcPct val="100000"/>
              </a:lnSpc>
              <a:spcBef>
                <a:spcPts val="10"/>
              </a:spcBef>
            </a:pPr>
            <a:r>
              <a:rPr lang="en-US" sz="1200" spc="-5">
                <a:solidFill>
                  <a:schemeClr val="bg1"/>
                </a:solidFill>
                <a:latin typeface="+mj-lt"/>
                <a:cs typeface="Trebuchet MS"/>
              </a:rPr>
              <a:t>(n</a:t>
            </a:r>
            <a:r>
              <a:rPr lang="en-US" sz="1200" spc="-35">
                <a:solidFill>
                  <a:schemeClr val="bg1"/>
                </a:solidFill>
                <a:latin typeface="+mj-lt"/>
                <a:cs typeface="Trebuchet MS"/>
              </a:rPr>
              <a:t> </a:t>
            </a:r>
            <a:r>
              <a:rPr lang="en-US" sz="1200" spc="-5">
                <a:solidFill>
                  <a:schemeClr val="bg1"/>
                </a:solidFill>
                <a:latin typeface="+mj-lt"/>
                <a:cs typeface="Trebuchet MS"/>
              </a:rPr>
              <a:t>=</a:t>
            </a:r>
            <a:r>
              <a:rPr lang="en-US" sz="1200" spc="-25">
                <a:solidFill>
                  <a:schemeClr val="bg1"/>
                </a:solidFill>
                <a:latin typeface="+mj-lt"/>
                <a:cs typeface="Trebuchet MS"/>
              </a:rPr>
              <a:t> </a:t>
            </a:r>
            <a:r>
              <a:rPr lang="en-US" sz="1200" spc="-5">
                <a:solidFill>
                  <a:schemeClr val="bg1"/>
                </a:solidFill>
                <a:latin typeface="+mj-lt"/>
                <a:cs typeface="Trebuchet MS"/>
              </a:rPr>
              <a:t>80)</a:t>
            </a:r>
            <a:endParaRPr lang="en-US" sz="1200">
              <a:solidFill>
                <a:schemeClr val="bg1"/>
              </a:solidFill>
              <a:latin typeface="+mj-lt"/>
              <a:cs typeface="Trebuchet MS"/>
            </a:endParaRPr>
          </a:p>
          <a:p>
            <a:pPr algn="ctr">
              <a:lnSpc>
                <a:spcPct val="100000"/>
              </a:lnSpc>
            </a:pPr>
            <a:r>
              <a:rPr lang="en-US" sz="1200" spc="-5">
                <a:solidFill>
                  <a:schemeClr val="bg1"/>
                </a:solidFill>
                <a:latin typeface="+mj-lt"/>
                <a:cs typeface="Trebuchet MS"/>
              </a:rPr>
              <a:t>BV</a:t>
            </a:r>
            <a:r>
              <a:rPr lang="en-US" sz="1200" spc="-15">
                <a:solidFill>
                  <a:schemeClr val="bg1"/>
                </a:solidFill>
                <a:latin typeface="+mj-lt"/>
                <a:cs typeface="Trebuchet MS"/>
              </a:rPr>
              <a:t> </a:t>
            </a:r>
            <a:r>
              <a:rPr lang="en-US" sz="1200" spc="-5">
                <a:solidFill>
                  <a:schemeClr val="bg1"/>
                </a:solidFill>
                <a:latin typeface="+mj-lt"/>
                <a:cs typeface="Trebuchet MS"/>
              </a:rPr>
              <a:t>after</a:t>
            </a:r>
            <a:r>
              <a:rPr lang="en-US" sz="1200" spc="-15">
                <a:solidFill>
                  <a:schemeClr val="bg1"/>
                </a:solidFill>
                <a:latin typeface="+mj-lt"/>
                <a:cs typeface="Trebuchet MS"/>
              </a:rPr>
              <a:t> </a:t>
            </a:r>
            <a:r>
              <a:rPr lang="en-US" sz="1200" spc="-10">
                <a:solidFill>
                  <a:schemeClr val="bg1"/>
                </a:solidFill>
                <a:latin typeface="+mj-lt"/>
                <a:cs typeface="Trebuchet MS"/>
              </a:rPr>
              <a:t>auto-HCT</a:t>
            </a:r>
          </a:p>
          <a:p>
            <a:pPr algn="ctr">
              <a:lnSpc>
                <a:spcPct val="100000"/>
              </a:lnSpc>
            </a:pPr>
            <a:endParaRPr lang="en-US" sz="1200">
              <a:solidFill>
                <a:schemeClr val="bg1"/>
              </a:solidFill>
              <a:latin typeface="+mj-lt"/>
              <a:cs typeface="Trebuchet MS"/>
            </a:endParaRPr>
          </a:p>
        </p:txBody>
      </p:sp>
      <p:sp>
        <p:nvSpPr>
          <p:cNvPr id="23" name="object 7">
            <a:extLst>
              <a:ext uri="{FF2B5EF4-FFF2-40B4-BE49-F238E27FC236}">
                <a16:creationId xmlns:a16="http://schemas.microsoft.com/office/drawing/2014/main" id="{0F4722B9-510E-5D4E-979F-B718E0AB1005}"/>
              </a:ext>
            </a:extLst>
          </p:cNvPr>
          <p:cNvSpPr txBox="1"/>
          <p:nvPr/>
        </p:nvSpPr>
        <p:spPr>
          <a:xfrm>
            <a:off x="2506917" y="2935129"/>
            <a:ext cx="1584000" cy="792000"/>
          </a:xfrm>
          <a:prstGeom prst="rect">
            <a:avLst/>
          </a:prstGeom>
          <a:solidFill>
            <a:schemeClr val="bg2"/>
          </a:solidFill>
        </p:spPr>
        <p:txBody>
          <a:bodyPr vert="horz" wrap="square" lIns="0" tIns="0" rIns="0" bIns="0" rtlCol="0" anchor="ctr" anchorCtr="0">
            <a:noAutofit/>
          </a:bodyPr>
          <a:lstStyle/>
          <a:p>
            <a:pPr>
              <a:lnSpc>
                <a:spcPct val="100000"/>
              </a:lnSpc>
              <a:spcBef>
                <a:spcPts val="20"/>
              </a:spcBef>
            </a:pPr>
            <a:endParaRPr lang="de-DE" sz="1200">
              <a:solidFill>
                <a:schemeClr val="bg1"/>
              </a:solidFill>
              <a:latin typeface="+mj-lt"/>
              <a:cs typeface="Times New Roman"/>
            </a:endParaRPr>
          </a:p>
          <a:p>
            <a:pPr marL="635" algn="ctr">
              <a:lnSpc>
                <a:spcPct val="100000"/>
              </a:lnSpc>
            </a:pPr>
            <a:r>
              <a:rPr lang="en-GB" sz="1200" b="1">
                <a:solidFill>
                  <a:schemeClr val="bg1"/>
                </a:solidFill>
                <a:latin typeface="+mj-lt"/>
                <a:cs typeface="Trebuchet MS"/>
              </a:rPr>
              <a:t>Coh</a:t>
            </a:r>
            <a:r>
              <a:rPr lang="en-GB" sz="1200" b="1" spc="-5">
                <a:solidFill>
                  <a:schemeClr val="bg1"/>
                </a:solidFill>
                <a:latin typeface="+mj-lt"/>
                <a:cs typeface="Trebuchet MS"/>
              </a:rPr>
              <a:t>o</a:t>
            </a:r>
            <a:r>
              <a:rPr lang="en-GB" sz="1200" b="1" spc="-10">
                <a:solidFill>
                  <a:schemeClr val="bg1"/>
                </a:solidFill>
                <a:latin typeface="+mj-lt"/>
                <a:cs typeface="Trebuchet MS"/>
              </a:rPr>
              <a:t>r</a:t>
            </a:r>
            <a:r>
              <a:rPr lang="en-GB" sz="1200" b="1" spc="-5">
                <a:solidFill>
                  <a:schemeClr val="bg1"/>
                </a:solidFill>
                <a:latin typeface="+mj-lt"/>
                <a:cs typeface="Trebuchet MS"/>
              </a:rPr>
              <a:t>t</a:t>
            </a:r>
            <a:r>
              <a:rPr lang="en-GB" sz="1200" b="1" spc="-114">
                <a:solidFill>
                  <a:schemeClr val="bg1"/>
                </a:solidFill>
                <a:latin typeface="+mj-lt"/>
                <a:cs typeface="Trebuchet MS"/>
              </a:rPr>
              <a:t> </a:t>
            </a:r>
            <a:r>
              <a:rPr lang="en-GB" sz="1200" b="1" spc="-5">
                <a:solidFill>
                  <a:schemeClr val="bg1"/>
                </a:solidFill>
                <a:latin typeface="+mj-lt"/>
                <a:cs typeface="Trebuchet MS"/>
              </a:rPr>
              <a:t>A</a:t>
            </a:r>
            <a:endParaRPr lang="en-GB" sz="1200">
              <a:solidFill>
                <a:schemeClr val="bg1"/>
              </a:solidFill>
              <a:latin typeface="+mj-lt"/>
              <a:cs typeface="Trebuchet MS"/>
            </a:endParaRPr>
          </a:p>
          <a:p>
            <a:pPr algn="ctr">
              <a:lnSpc>
                <a:spcPct val="100000"/>
              </a:lnSpc>
              <a:spcBef>
                <a:spcPts val="10"/>
              </a:spcBef>
            </a:pPr>
            <a:r>
              <a:rPr lang="en-GB" sz="1200" spc="-5">
                <a:solidFill>
                  <a:schemeClr val="bg1"/>
                </a:solidFill>
                <a:latin typeface="+mj-lt"/>
                <a:cs typeface="Trebuchet MS"/>
              </a:rPr>
              <a:t>(n</a:t>
            </a:r>
            <a:r>
              <a:rPr lang="en-GB" sz="1200" spc="-35">
                <a:solidFill>
                  <a:schemeClr val="bg1"/>
                </a:solidFill>
                <a:latin typeface="+mj-lt"/>
                <a:cs typeface="Trebuchet MS"/>
              </a:rPr>
              <a:t> </a:t>
            </a:r>
            <a:r>
              <a:rPr lang="en-GB" sz="1200" spc="-5">
                <a:solidFill>
                  <a:schemeClr val="bg1"/>
                </a:solidFill>
                <a:latin typeface="+mj-lt"/>
                <a:cs typeface="Trebuchet MS"/>
              </a:rPr>
              <a:t>=</a:t>
            </a:r>
            <a:r>
              <a:rPr lang="en-GB" sz="1200" spc="-25">
                <a:solidFill>
                  <a:schemeClr val="bg1"/>
                </a:solidFill>
                <a:latin typeface="+mj-lt"/>
                <a:cs typeface="Trebuchet MS"/>
              </a:rPr>
              <a:t> </a:t>
            </a:r>
            <a:r>
              <a:rPr lang="en-GB" sz="1200" spc="-5">
                <a:solidFill>
                  <a:schemeClr val="bg1"/>
                </a:solidFill>
                <a:latin typeface="+mj-lt"/>
                <a:cs typeface="Trebuchet MS"/>
              </a:rPr>
              <a:t>63)</a:t>
            </a:r>
            <a:endParaRPr lang="en-GB" sz="1200">
              <a:solidFill>
                <a:schemeClr val="bg1"/>
              </a:solidFill>
              <a:latin typeface="+mj-lt"/>
              <a:cs typeface="Trebuchet MS"/>
            </a:endParaRPr>
          </a:p>
          <a:p>
            <a:pPr algn="ctr">
              <a:lnSpc>
                <a:spcPct val="100000"/>
              </a:lnSpc>
            </a:pPr>
            <a:r>
              <a:rPr lang="en-GB" sz="1200" spc="-5">
                <a:solidFill>
                  <a:schemeClr val="bg1"/>
                </a:solidFill>
                <a:latin typeface="+mj-lt"/>
                <a:cs typeface="Trebuchet MS"/>
              </a:rPr>
              <a:t>BV</a:t>
            </a:r>
            <a:r>
              <a:rPr lang="en-GB" sz="1200" spc="-30">
                <a:solidFill>
                  <a:schemeClr val="bg1"/>
                </a:solidFill>
                <a:latin typeface="+mj-lt"/>
                <a:cs typeface="Trebuchet MS"/>
              </a:rPr>
              <a:t> </a:t>
            </a:r>
            <a:r>
              <a:rPr lang="en-GB" sz="1200" spc="-10">
                <a:solidFill>
                  <a:schemeClr val="bg1"/>
                </a:solidFill>
                <a:latin typeface="+mj-lt"/>
                <a:cs typeface="Trebuchet MS"/>
              </a:rPr>
              <a:t>naïve</a:t>
            </a:r>
          </a:p>
          <a:p>
            <a:pPr algn="ctr">
              <a:lnSpc>
                <a:spcPct val="100000"/>
              </a:lnSpc>
            </a:pPr>
            <a:endParaRPr lang="en-GB" sz="1200">
              <a:solidFill>
                <a:schemeClr val="bg1"/>
              </a:solidFill>
              <a:latin typeface="+mj-lt"/>
              <a:cs typeface="Trebuchet MS"/>
            </a:endParaRPr>
          </a:p>
        </p:txBody>
      </p:sp>
      <p:sp>
        <p:nvSpPr>
          <p:cNvPr id="25" name="object 8">
            <a:extLst>
              <a:ext uri="{FF2B5EF4-FFF2-40B4-BE49-F238E27FC236}">
                <a16:creationId xmlns:a16="http://schemas.microsoft.com/office/drawing/2014/main" id="{41B33C19-5835-014D-BEAA-27A6BEF76AAD}"/>
              </a:ext>
            </a:extLst>
          </p:cNvPr>
          <p:cNvSpPr txBox="1"/>
          <p:nvPr/>
        </p:nvSpPr>
        <p:spPr>
          <a:xfrm>
            <a:off x="2506917" y="5074701"/>
            <a:ext cx="1584000" cy="792000"/>
          </a:xfrm>
          <a:prstGeom prst="rect">
            <a:avLst/>
          </a:prstGeom>
          <a:solidFill>
            <a:schemeClr val="bg2">
              <a:lumMod val="40000"/>
              <a:lumOff val="60000"/>
            </a:schemeClr>
          </a:solidFill>
        </p:spPr>
        <p:txBody>
          <a:bodyPr vert="horz" wrap="none" lIns="0" tIns="0" rIns="0" bIns="0" rtlCol="0" anchor="ctr" anchorCtr="0">
            <a:noAutofit/>
          </a:bodyPr>
          <a:lstStyle/>
          <a:p>
            <a:pPr algn="ctr">
              <a:lnSpc>
                <a:spcPct val="100000"/>
              </a:lnSpc>
              <a:spcBef>
                <a:spcPts val="1405"/>
              </a:spcBef>
            </a:pPr>
            <a:r>
              <a:rPr lang="en-GB" sz="1200" b="1" spc="-5">
                <a:solidFill>
                  <a:schemeClr val="bg1"/>
                </a:solidFill>
                <a:latin typeface="+mj-lt"/>
                <a:cs typeface="Trebuchet MS"/>
              </a:rPr>
              <a:t>Cohort</a:t>
            </a:r>
            <a:r>
              <a:rPr lang="en-GB" sz="1200" b="1" spc="-60">
                <a:solidFill>
                  <a:schemeClr val="bg1"/>
                </a:solidFill>
                <a:latin typeface="+mj-lt"/>
                <a:cs typeface="Trebuchet MS"/>
              </a:rPr>
              <a:t> </a:t>
            </a:r>
            <a:r>
              <a:rPr lang="en-GB" sz="1200" b="1">
                <a:solidFill>
                  <a:schemeClr val="bg1"/>
                </a:solidFill>
                <a:latin typeface="+mj-lt"/>
                <a:cs typeface="Trebuchet MS"/>
              </a:rPr>
              <a:t>C</a:t>
            </a:r>
            <a:endParaRPr lang="en-GB" sz="1200">
              <a:solidFill>
                <a:schemeClr val="bg1"/>
              </a:solidFill>
              <a:latin typeface="+mj-lt"/>
              <a:cs typeface="Trebuchet MS"/>
            </a:endParaRPr>
          </a:p>
          <a:p>
            <a:pPr algn="ctr">
              <a:lnSpc>
                <a:spcPct val="100000"/>
              </a:lnSpc>
              <a:spcBef>
                <a:spcPts val="10"/>
              </a:spcBef>
            </a:pPr>
            <a:r>
              <a:rPr lang="en-GB" sz="1200" spc="-5">
                <a:solidFill>
                  <a:schemeClr val="bg1"/>
                </a:solidFill>
                <a:latin typeface="+mj-lt"/>
                <a:cs typeface="Trebuchet MS"/>
              </a:rPr>
              <a:t>(n</a:t>
            </a:r>
            <a:r>
              <a:rPr lang="en-GB" sz="1200" spc="-30">
                <a:solidFill>
                  <a:schemeClr val="bg1"/>
                </a:solidFill>
                <a:latin typeface="+mj-lt"/>
                <a:cs typeface="Trebuchet MS"/>
              </a:rPr>
              <a:t> </a:t>
            </a:r>
            <a:r>
              <a:rPr lang="en-GB" sz="1200" spc="-5">
                <a:solidFill>
                  <a:schemeClr val="bg1"/>
                </a:solidFill>
                <a:latin typeface="+mj-lt"/>
                <a:cs typeface="Trebuchet MS"/>
              </a:rPr>
              <a:t>=</a:t>
            </a:r>
            <a:r>
              <a:rPr lang="en-GB" sz="1200" spc="-20">
                <a:solidFill>
                  <a:schemeClr val="bg1"/>
                </a:solidFill>
                <a:latin typeface="+mj-lt"/>
                <a:cs typeface="Trebuchet MS"/>
              </a:rPr>
              <a:t> </a:t>
            </a:r>
            <a:r>
              <a:rPr lang="en-GB" sz="1200" spc="-10">
                <a:solidFill>
                  <a:schemeClr val="bg1"/>
                </a:solidFill>
                <a:latin typeface="+mj-lt"/>
                <a:cs typeface="Trebuchet MS"/>
              </a:rPr>
              <a:t>100)</a:t>
            </a:r>
            <a:endParaRPr lang="en-GB" sz="1200">
              <a:solidFill>
                <a:schemeClr val="bg1"/>
              </a:solidFill>
              <a:latin typeface="+mj-lt"/>
              <a:cs typeface="Trebuchet MS"/>
            </a:endParaRPr>
          </a:p>
          <a:p>
            <a:pPr marL="283210" marR="275590" algn="ctr"/>
            <a:r>
              <a:rPr lang="en-GB" sz="1200" spc="-5">
                <a:solidFill>
                  <a:schemeClr val="bg1"/>
                </a:solidFill>
                <a:latin typeface="+mj-lt"/>
                <a:cs typeface="Trebuchet MS"/>
              </a:rPr>
              <a:t>BV</a:t>
            </a:r>
            <a:r>
              <a:rPr lang="en-GB" sz="1200" spc="-35">
                <a:solidFill>
                  <a:schemeClr val="bg1"/>
                </a:solidFill>
                <a:latin typeface="+mj-lt"/>
                <a:cs typeface="Trebuchet MS"/>
              </a:rPr>
              <a:t> </a:t>
            </a:r>
            <a:r>
              <a:rPr lang="en-GB" sz="1200" spc="-5">
                <a:solidFill>
                  <a:schemeClr val="bg1"/>
                </a:solidFill>
                <a:latin typeface="+mj-lt"/>
                <a:cs typeface="Trebuchet MS"/>
              </a:rPr>
              <a:t>before</a:t>
            </a:r>
            <a:r>
              <a:rPr lang="en-GB" sz="1200" spc="-35">
                <a:solidFill>
                  <a:schemeClr val="bg1"/>
                </a:solidFill>
                <a:latin typeface="+mj-lt"/>
                <a:cs typeface="Trebuchet MS"/>
              </a:rPr>
              <a:t> </a:t>
            </a:r>
            <a:r>
              <a:rPr lang="en-GB" sz="1200" spc="-5">
                <a:solidFill>
                  <a:schemeClr val="bg1"/>
                </a:solidFill>
                <a:latin typeface="+mj-lt"/>
                <a:cs typeface="Trebuchet MS"/>
              </a:rPr>
              <a:t>and/or </a:t>
            </a:r>
            <a:br>
              <a:rPr lang="en-GB" sz="1200" spc="-5">
                <a:solidFill>
                  <a:schemeClr val="bg1"/>
                </a:solidFill>
                <a:latin typeface="+mj-lt"/>
                <a:cs typeface="Trebuchet MS"/>
              </a:rPr>
            </a:br>
            <a:r>
              <a:rPr lang="en-GB" sz="1200" spc="-409">
                <a:solidFill>
                  <a:schemeClr val="bg1"/>
                </a:solidFill>
                <a:latin typeface="+mj-lt"/>
                <a:cs typeface="Trebuchet MS"/>
              </a:rPr>
              <a:t> </a:t>
            </a:r>
            <a:r>
              <a:rPr lang="en-GB" sz="1200" spc="-5">
                <a:solidFill>
                  <a:schemeClr val="bg1"/>
                </a:solidFill>
                <a:latin typeface="+mj-lt"/>
                <a:cs typeface="Trebuchet MS"/>
              </a:rPr>
              <a:t>after </a:t>
            </a:r>
            <a:r>
              <a:rPr lang="en-GB" sz="1200" spc="-10">
                <a:solidFill>
                  <a:schemeClr val="bg1"/>
                </a:solidFill>
                <a:latin typeface="+mj-lt"/>
                <a:cs typeface="Trebuchet MS"/>
              </a:rPr>
              <a:t>auto-HCT</a:t>
            </a:r>
            <a:endParaRPr lang="en-GB" sz="1200">
              <a:solidFill>
                <a:schemeClr val="bg1"/>
              </a:solidFill>
              <a:latin typeface="+mj-lt"/>
              <a:cs typeface="Trebuchet MS"/>
            </a:endParaRPr>
          </a:p>
        </p:txBody>
      </p:sp>
      <p:sp>
        <p:nvSpPr>
          <p:cNvPr id="26" name="object 9">
            <a:extLst>
              <a:ext uri="{FF2B5EF4-FFF2-40B4-BE49-F238E27FC236}">
                <a16:creationId xmlns:a16="http://schemas.microsoft.com/office/drawing/2014/main" id="{687DE7A3-0F05-9648-9D04-C37A010CD2BB}"/>
              </a:ext>
            </a:extLst>
          </p:cNvPr>
          <p:cNvSpPr txBox="1"/>
          <p:nvPr/>
        </p:nvSpPr>
        <p:spPr>
          <a:xfrm>
            <a:off x="416533" y="3428915"/>
            <a:ext cx="1584000" cy="1944000"/>
          </a:xfrm>
          <a:prstGeom prst="rect">
            <a:avLst/>
          </a:prstGeom>
          <a:solidFill>
            <a:schemeClr val="tx2"/>
          </a:solidFill>
        </p:spPr>
        <p:txBody>
          <a:bodyPr vert="horz" wrap="square" lIns="36000" tIns="0" rIns="0" bIns="0" rtlCol="0" anchor="ctr" anchorCtr="0">
            <a:noAutofit/>
          </a:bodyPr>
          <a:lstStyle/>
          <a:p>
            <a:pPr marL="176213" marR="236220">
              <a:spcBef>
                <a:spcPts val="310"/>
              </a:spcBef>
            </a:pPr>
            <a:r>
              <a:rPr lang="en-US" sz="1200" b="1" spc="-5">
                <a:solidFill>
                  <a:schemeClr val="bg1"/>
                </a:solidFill>
                <a:latin typeface="+mj-lt"/>
                <a:cs typeface="Trebuchet MS"/>
              </a:rPr>
              <a:t>Key </a:t>
            </a:r>
            <a:r>
              <a:rPr lang="en-US" sz="1200" b="1" spc="-75">
                <a:solidFill>
                  <a:schemeClr val="bg1"/>
                </a:solidFill>
                <a:latin typeface="+mj-lt"/>
                <a:cs typeface="Trebuchet MS"/>
              </a:rPr>
              <a:t>I</a:t>
            </a:r>
            <a:r>
              <a:rPr lang="en-US" sz="1200" b="1" spc="-5">
                <a:solidFill>
                  <a:schemeClr val="bg1"/>
                </a:solidFill>
                <a:latin typeface="+mj-lt"/>
                <a:cs typeface="Trebuchet MS"/>
              </a:rPr>
              <a:t>nclusion Criteria</a:t>
            </a:r>
            <a:endParaRPr lang="en-US" sz="1200">
              <a:solidFill>
                <a:schemeClr val="bg1"/>
              </a:solidFill>
              <a:latin typeface="+mj-lt"/>
              <a:cs typeface="Trebuchet MS"/>
            </a:endParaRPr>
          </a:p>
          <a:p>
            <a:pPr marL="321945" marR="167005" indent="-231140">
              <a:spcBef>
                <a:spcPts val="1205"/>
              </a:spcBef>
              <a:buFont typeface="Arial"/>
              <a:buChar char="•"/>
              <a:tabLst>
                <a:tab pos="321945" algn="l"/>
                <a:tab pos="322580" algn="l"/>
              </a:tabLst>
            </a:pPr>
            <a:r>
              <a:rPr lang="en-US" sz="1200" spc="-5">
                <a:solidFill>
                  <a:schemeClr val="bg1"/>
                </a:solidFill>
                <a:latin typeface="+mj-lt"/>
                <a:cs typeface="Trebuchet MS"/>
              </a:rPr>
              <a:t>R/R</a:t>
            </a:r>
            <a:r>
              <a:rPr lang="en-US" sz="1200" spc="-45">
                <a:solidFill>
                  <a:schemeClr val="bg1"/>
                </a:solidFill>
                <a:latin typeface="+mj-lt"/>
                <a:cs typeface="Trebuchet MS"/>
              </a:rPr>
              <a:t> </a:t>
            </a:r>
            <a:r>
              <a:rPr lang="en-US" sz="1200" spc="-5" err="1">
                <a:solidFill>
                  <a:schemeClr val="bg1"/>
                </a:solidFill>
                <a:latin typeface="+mj-lt"/>
                <a:cs typeface="Trebuchet MS"/>
              </a:rPr>
              <a:t>cHL</a:t>
            </a:r>
            <a:r>
              <a:rPr lang="en-US" sz="1200" spc="-85">
                <a:solidFill>
                  <a:schemeClr val="bg1"/>
                </a:solidFill>
                <a:latin typeface="+mj-lt"/>
                <a:cs typeface="Trebuchet MS"/>
              </a:rPr>
              <a:t> </a:t>
            </a:r>
            <a:r>
              <a:rPr lang="en-US" sz="1200" spc="-5">
                <a:solidFill>
                  <a:schemeClr val="bg1"/>
                </a:solidFill>
                <a:latin typeface="+mj-lt"/>
                <a:cs typeface="Trebuchet MS"/>
              </a:rPr>
              <a:t>after</a:t>
            </a:r>
            <a:r>
              <a:rPr lang="en-US" sz="1200" spc="-409">
                <a:solidFill>
                  <a:schemeClr val="bg1"/>
                </a:solidFill>
                <a:latin typeface="+mj-lt"/>
                <a:cs typeface="Trebuchet MS"/>
              </a:rPr>
              <a:t> </a:t>
            </a:r>
            <a:r>
              <a:rPr lang="en-US" sz="1200" spc="-10">
                <a:solidFill>
                  <a:schemeClr val="bg1"/>
                </a:solidFill>
                <a:latin typeface="+mj-lt"/>
                <a:cs typeface="Trebuchet MS"/>
              </a:rPr>
              <a:t>auto-HCT</a:t>
            </a:r>
            <a:endParaRPr lang="en-US" sz="1200">
              <a:solidFill>
                <a:schemeClr val="bg1"/>
              </a:solidFill>
              <a:latin typeface="+mj-lt"/>
              <a:cs typeface="Trebuchet MS"/>
            </a:endParaRPr>
          </a:p>
          <a:p>
            <a:pPr marL="321945" indent="-231775">
              <a:lnSpc>
                <a:spcPct val="100000"/>
              </a:lnSpc>
              <a:spcBef>
                <a:spcPts val="400"/>
              </a:spcBef>
              <a:buFont typeface="Arial"/>
              <a:buChar char="•"/>
              <a:tabLst>
                <a:tab pos="321945" algn="l"/>
                <a:tab pos="322580" algn="l"/>
              </a:tabLst>
            </a:pPr>
            <a:r>
              <a:rPr lang="en-US" sz="1200" spc="-5">
                <a:solidFill>
                  <a:schemeClr val="bg1"/>
                </a:solidFill>
                <a:latin typeface="+mj-lt"/>
                <a:cs typeface="Trebuchet MS"/>
              </a:rPr>
              <a:t>Age</a:t>
            </a:r>
            <a:r>
              <a:rPr lang="en-US" sz="1200" spc="-20">
                <a:solidFill>
                  <a:schemeClr val="bg1"/>
                </a:solidFill>
                <a:latin typeface="+mj-lt"/>
                <a:cs typeface="Trebuchet MS"/>
              </a:rPr>
              <a:t> </a:t>
            </a:r>
            <a:r>
              <a:rPr lang="en-US" sz="1200" spc="-5">
                <a:solidFill>
                  <a:schemeClr val="bg1"/>
                </a:solidFill>
                <a:latin typeface="+mj-lt"/>
                <a:cs typeface="Trebuchet MS"/>
              </a:rPr>
              <a:t>≥18 years</a:t>
            </a:r>
            <a:endParaRPr lang="en-US" sz="1200">
              <a:solidFill>
                <a:schemeClr val="bg1"/>
              </a:solidFill>
              <a:latin typeface="+mj-lt"/>
              <a:cs typeface="Trebuchet MS"/>
            </a:endParaRPr>
          </a:p>
          <a:p>
            <a:pPr marL="321945" indent="-231775">
              <a:lnSpc>
                <a:spcPct val="100000"/>
              </a:lnSpc>
              <a:spcBef>
                <a:spcPts val="400"/>
              </a:spcBef>
              <a:buFont typeface="Arial"/>
              <a:buChar char="•"/>
              <a:tabLst>
                <a:tab pos="321945" algn="l"/>
                <a:tab pos="322580" algn="l"/>
              </a:tabLst>
            </a:pPr>
            <a:r>
              <a:rPr lang="en-US" sz="1200" spc="-5">
                <a:solidFill>
                  <a:schemeClr val="bg1"/>
                </a:solidFill>
                <a:latin typeface="+mj-lt"/>
                <a:cs typeface="Trebuchet MS"/>
              </a:rPr>
              <a:t>ECOG</a:t>
            </a:r>
            <a:r>
              <a:rPr lang="en-US" sz="1200" spc="-25">
                <a:solidFill>
                  <a:schemeClr val="bg1"/>
                </a:solidFill>
                <a:latin typeface="+mj-lt"/>
                <a:cs typeface="Trebuchet MS"/>
              </a:rPr>
              <a:t> </a:t>
            </a:r>
            <a:r>
              <a:rPr lang="en-US" sz="1200" spc="-5">
                <a:solidFill>
                  <a:schemeClr val="bg1"/>
                </a:solidFill>
                <a:latin typeface="+mj-lt"/>
                <a:cs typeface="Trebuchet MS"/>
              </a:rPr>
              <a:t>≤1</a:t>
            </a:r>
            <a:endParaRPr lang="en-US" sz="1200">
              <a:solidFill>
                <a:schemeClr val="bg1"/>
              </a:solidFill>
              <a:latin typeface="+mj-lt"/>
              <a:cs typeface="Trebuchet MS"/>
            </a:endParaRPr>
          </a:p>
          <a:p>
            <a:pPr marL="321945" marR="361950" indent="-231140">
              <a:spcBef>
                <a:spcPts val="395"/>
              </a:spcBef>
              <a:buFont typeface="Arial"/>
              <a:buChar char="•"/>
              <a:tabLst>
                <a:tab pos="321945" algn="l"/>
                <a:tab pos="322580" algn="l"/>
              </a:tabLst>
            </a:pPr>
            <a:r>
              <a:rPr lang="en-US" sz="1200" spc="-10">
                <a:solidFill>
                  <a:schemeClr val="bg1"/>
                </a:solidFill>
                <a:latin typeface="+mj-lt"/>
                <a:cs typeface="Trebuchet MS"/>
              </a:rPr>
              <a:t>M</a:t>
            </a:r>
            <a:r>
              <a:rPr lang="en-US" sz="1200" spc="-5">
                <a:solidFill>
                  <a:schemeClr val="bg1"/>
                </a:solidFill>
                <a:latin typeface="+mj-lt"/>
                <a:cs typeface="Trebuchet MS"/>
              </a:rPr>
              <a:t>e</a:t>
            </a:r>
            <a:r>
              <a:rPr lang="en-US" sz="1200" spc="-10">
                <a:solidFill>
                  <a:schemeClr val="bg1"/>
                </a:solidFill>
                <a:latin typeface="+mj-lt"/>
                <a:cs typeface="Trebuchet MS"/>
              </a:rPr>
              <a:t>asu</a:t>
            </a:r>
            <a:r>
              <a:rPr lang="en-US" sz="1200" spc="-5">
                <a:solidFill>
                  <a:schemeClr val="bg1"/>
                </a:solidFill>
                <a:latin typeface="+mj-lt"/>
                <a:cs typeface="Trebuchet MS"/>
              </a:rPr>
              <a:t>r</a:t>
            </a:r>
            <a:r>
              <a:rPr lang="en-US" sz="1200" spc="-10">
                <a:solidFill>
                  <a:schemeClr val="bg1"/>
                </a:solidFill>
                <a:latin typeface="+mj-lt"/>
                <a:cs typeface="Trebuchet MS"/>
              </a:rPr>
              <a:t>a</a:t>
            </a:r>
            <a:r>
              <a:rPr lang="en-US" sz="1200" spc="-5">
                <a:solidFill>
                  <a:schemeClr val="bg1"/>
                </a:solidFill>
                <a:latin typeface="+mj-lt"/>
                <a:cs typeface="Trebuchet MS"/>
              </a:rPr>
              <a:t>ble disease</a:t>
            </a:r>
            <a:endParaRPr lang="en-US" sz="1200">
              <a:solidFill>
                <a:schemeClr val="bg1"/>
              </a:solidFill>
              <a:latin typeface="+mj-lt"/>
              <a:cs typeface="Trebuchet MS"/>
            </a:endParaRPr>
          </a:p>
        </p:txBody>
      </p:sp>
      <p:sp>
        <p:nvSpPr>
          <p:cNvPr id="28" name="object 10">
            <a:extLst>
              <a:ext uri="{FF2B5EF4-FFF2-40B4-BE49-F238E27FC236}">
                <a16:creationId xmlns:a16="http://schemas.microsoft.com/office/drawing/2014/main" id="{F5DC62E1-8714-5041-A24A-144363CB46B2}"/>
              </a:ext>
            </a:extLst>
          </p:cNvPr>
          <p:cNvSpPr txBox="1"/>
          <p:nvPr/>
        </p:nvSpPr>
        <p:spPr>
          <a:xfrm>
            <a:off x="9350528" y="2935129"/>
            <a:ext cx="2443480" cy="2931572"/>
          </a:xfrm>
          <a:prstGeom prst="rect">
            <a:avLst/>
          </a:prstGeom>
          <a:solidFill>
            <a:schemeClr val="accent2">
              <a:lumMod val="20000"/>
              <a:lumOff val="80000"/>
            </a:schemeClr>
          </a:solidFill>
        </p:spPr>
        <p:txBody>
          <a:bodyPr vert="horz" wrap="square" lIns="0" tIns="129540" rIns="0" bIns="0" rtlCol="0" anchor="t">
            <a:spAutoFit/>
          </a:bodyPr>
          <a:lstStyle/>
          <a:p>
            <a:pPr marL="91440">
              <a:lnSpc>
                <a:spcPct val="100000"/>
              </a:lnSpc>
              <a:spcBef>
                <a:spcPts val="1020"/>
              </a:spcBef>
            </a:pPr>
            <a:r>
              <a:rPr lang="en-GB" sz="1200" b="1" spc="-5">
                <a:solidFill>
                  <a:srgbClr val="595454"/>
                </a:solidFill>
                <a:latin typeface="+mj-lt"/>
                <a:cs typeface="Trebuchet MS"/>
              </a:rPr>
              <a:t>Primary</a:t>
            </a:r>
            <a:r>
              <a:rPr lang="en-GB" sz="1200" b="1" spc="-35">
                <a:solidFill>
                  <a:srgbClr val="595454"/>
                </a:solidFill>
                <a:latin typeface="+mj-lt"/>
                <a:cs typeface="Trebuchet MS"/>
              </a:rPr>
              <a:t> </a:t>
            </a:r>
            <a:r>
              <a:rPr lang="en-GB" sz="1200" b="1" spc="-5">
                <a:solidFill>
                  <a:srgbClr val="595454"/>
                </a:solidFill>
                <a:latin typeface="+mj-lt"/>
                <a:cs typeface="Trebuchet MS"/>
              </a:rPr>
              <a:t>endpoint</a:t>
            </a:r>
            <a:endParaRPr lang="en-GB" sz="1200">
              <a:latin typeface="+mj-lt"/>
              <a:cs typeface="Trebuchet MS"/>
            </a:endParaRPr>
          </a:p>
          <a:p>
            <a:pPr marL="287655" indent="-174625">
              <a:lnSpc>
                <a:spcPct val="100000"/>
              </a:lnSpc>
              <a:spcBef>
                <a:spcPts val="600"/>
              </a:spcBef>
              <a:buFont typeface="Arial"/>
              <a:buChar char="•"/>
              <a:tabLst>
                <a:tab pos="288290" algn="l"/>
              </a:tabLst>
            </a:pPr>
            <a:r>
              <a:rPr lang="en-GB" sz="1200" spc="-5">
                <a:solidFill>
                  <a:srgbClr val="595454"/>
                </a:solidFill>
                <a:latin typeface="+mj-lt"/>
                <a:cs typeface="Trebuchet MS"/>
              </a:rPr>
              <a:t>ORR</a:t>
            </a:r>
            <a:r>
              <a:rPr lang="en-GB" sz="1200" spc="-35">
                <a:solidFill>
                  <a:srgbClr val="595454"/>
                </a:solidFill>
                <a:latin typeface="+mj-lt"/>
                <a:cs typeface="Trebuchet MS"/>
              </a:rPr>
              <a:t> </a:t>
            </a:r>
            <a:r>
              <a:rPr lang="en-GB" sz="1200" spc="-5">
                <a:solidFill>
                  <a:srgbClr val="595454"/>
                </a:solidFill>
                <a:latin typeface="+mj-lt"/>
                <a:cs typeface="Trebuchet MS"/>
              </a:rPr>
              <a:t>by</a:t>
            </a:r>
            <a:r>
              <a:rPr lang="en-GB" sz="1200" spc="-30">
                <a:solidFill>
                  <a:srgbClr val="595454"/>
                </a:solidFill>
                <a:latin typeface="+mj-lt"/>
                <a:cs typeface="Trebuchet MS"/>
              </a:rPr>
              <a:t> </a:t>
            </a:r>
            <a:r>
              <a:rPr lang="en-GB" sz="1200" spc="-5">
                <a:solidFill>
                  <a:srgbClr val="595454"/>
                </a:solidFill>
                <a:latin typeface="+mj-lt"/>
                <a:cs typeface="Trebuchet MS"/>
              </a:rPr>
              <a:t>IRC</a:t>
            </a:r>
            <a:endParaRPr lang="en-GB" sz="1200">
              <a:latin typeface="+mj-lt"/>
              <a:cs typeface="Trebuchet MS"/>
            </a:endParaRPr>
          </a:p>
          <a:p>
            <a:pPr marL="113030">
              <a:lnSpc>
                <a:spcPct val="100000"/>
              </a:lnSpc>
              <a:spcBef>
                <a:spcPts val="1200"/>
              </a:spcBef>
            </a:pPr>
            <a:r>
              <a:rPr lang="en-GB" sz="1200" b="1" spc="-5">
                <a:solidFill>
                  <a:srgbClr val="595454"/>
                </a:solidFill>
                <a:latin typeface="+mj-lt"/>
                <a:cs typeface="Trebuchet MS"/>
              </a:rPr>
              <a:t>Additional</a:t>
            </a:r>
            <a:r>
              <a:rPr lang="en-GB" sz="1200" b="1" spc="-30">
                <a:solidFill>
                  <a:srgbClr val="595454"/>
                </a:solidFill>
                <a:latin typeface="+mj-lt"/>
                <a:cs typeface="Trebuchet MS"/>
              </a:rPr>
              <a:t> </a:t>
            </a:r>
            <a:r>
              <a:rPr lang="en-GB" sz="1200" b="1" spc="-5">
                <a:solidFill>
                  <a:srgbClr val="595454"/>
                </a:solidFill>
                <a:latin typeface="+mj-lt"/>
                <a:cs typeface="Trebuchet MS"/>
              </a:rPr>
              <a:t>endpoints</a:t>
            </a:r>
            <a:endParaRPr lang="en-GB" sz="1200">
              <a:latin typeface="+mj-lt"/>
              <a:cs typeface="Trebuchet MS"/>
            </a:endParaRPr>
          </a:p>
          <a:p>
            <a:pPr marL="287655" indent="-174625">
              <a:lnSpc>
                <a:spcPct val="100000"/>
              </a:lnSpc>
              <a:spcBef>
                <a:spcPts val="600"/>
              </a:spcBef>
              <a:buFont typeface="Arial"/>
              <a:buChar char="•"/>
              <a:tabLst>
                <a:tab pos="288290" algn="l"/>
              </a:tabLst>
            </a:pPr>
            <a:r>
              <a:rPr lang="en-GB" sz="1200" spc="-5">
                <a:solidFill>
                  <a:srgbClr val="595454"/>
                </a:solidFill>
                <a:latin typeface="+mj-lt"/>
                <a:cs typeface="Trebuchet MS"/>
              </a:rPr>
              <a:t>DOR</a:t>
            </a:r>
            <a:r>
              <a:rPr lang="en-GB" sz="1200" spc="-25">
                <a:solidFill>
                  <a:srgbClr val="595454"/>
                </a:solidFill>
                <a:latin typeface="+mj-lt"/>
                <a:cs typeface="Trebuchet MS"/>
              </a:rPr>
              <a:t> </a:t>
            </a:r>
            <a:r>
              <a:rPr lang="en-GB" sz="1200" spc="-5">
                <a:solidFill>
                  <a:srgbClr val="595454"/>
                </a:solidFill>
                <a:latin typeface="+mj-lt"/>
                <a:cs typeface="Trebuchet MS"/>
              </a:rPr>
              <a:t>by</a:t>
            </a:r>
            <a:r>
              <a:rPr lang="en-GB" sz="1200" spc="-30">
                <a:solidFill>
                  <a:srgbClr val="595454"/>
                </a:solidFill>
                <a:latin typeface="+mj-lt"/>
                <a:cs typeface="Trebuchet MS"/>
              </a:rPr>
              <a:t> </a:t>
            </a:r>
            <a:r>
              <a:rPr lang="en-GB" sz="1200" spc="-5">
                <a:solidFill>
                  <a:srgbClr val="595454"/>
                </a:solidFill>
                <a:latin typeface="+mj-lt"/>
                <a:cs typeface="Trebuchet MS"/>
              </a:rPr>
              <a:t>IRC</a:t>
            </a:r>
            <a:endParaRPr lang="en-GB" sz="1200">
              <a:latin typeface="+mj-lt"/>
              <a:cs typeface="Trebuchet MS"/>
            </a:endParaRPr>
          </a:p>
          <a:p>
            <a:pPr marL="287655" indent="-174625">
              <a:lnSpc>
                <a:spcPct val="100000"/>
              </a:lnSpc>
              <a:spcBef>
                <a:spcPts val="600"/>
              </a:spcBef>
              <a:buFont typeface="Arial"/>
              <a:buChar char="•"/>
              <a:tabLst>
                <a:tab pos="288290" algn="l"/>
              </a:tabLst>
            </a:pPr>
            <a:r>
              <a:rPr lang="en-GB" sz="1200" spc="-5">
                <a:solidFill>
                  <a:srgbClr val="595454"/>
                </a:solidFill>
                <a:latin typeface="+mj-lt"/>
                <a:cs typeface="Trebuchet MS"/>
              </a:rPr>
              <a:t>CR</a:t>
            </a:r>
            <a:r>
              <a:rPr lang="en-GB" sz="1200" spc="-10">
                <a:solidFill>
                  <a:srgbClr val="595454"/>
                </a:solidFill>
                <a:latin typeface="+mj-lt"/>
                <a:cs typeface="Trebuchet MS"/>
              </a:rPr>
              <a:t> </a:t>
            </a:r>
            <a:r>
              <a:rPr lang="en-GB" sz="1200" spc="-5">
                <a:solidFill>
                  <a:srgbClr val="595454"/>
                </a:solidFill>
                <a:latin typeface="+mj-lt"/>
                <a:cs typeface="Trebuchet MS"/>
              </a:rPr>
              <a:t>and</a:t>
            </a:r>
            <a:r>
              <a:rPr lang="en-GB" sz="1200" spc="-10">
                <a:solidFill>
                  <a:srgbClr val="595454"/>
                </a:solidFill>
                <a:latin typeface="+mj-lt"/>
                <a:cs typeface="Trebuchet MS"/>
              </a:rPr>
              <a:t> </a:t>
            </a:r>
            <a:r>
              <a:rPr lang="en-GB" sz="1200" spc="-5">
                <a:solidFill>
                  <a:srgbClr val="595454"/>
                </a:solidFill>
                <a:latin typeface="+mj-lt"/>
                <a:cs typeface="Trebuchet MS"/>
              </a:rPr>
              <a:t>PR</a:t>
            </a:r>
            <a:r>
              <a:rPr lang="en-GB" sz="1200" spc="-20">
                <a:solidFill>
                  <a:srgbClr val="595454"/>
                </a:solidFill>
                <a:latin typeface="+mj-lt"/>
                <a:cs typeface="Trebuchet MS"/>
              </a:rPr>
              <a:t> </a:t>
            </a:r>
            <a:r>
              <a:rPr lang="en-GB" sz="1200" spc="-5">
                <a:solidFill>
                  <a:srgbClr val="595454"/>
                </a:solidFill>
                <a:latin typeface="+mj-lt"/>
                <a:cs typeface="Trebuchet MS"/>
              </a:rPr>
              <a:t>rate by</a:t>
            </a:r>
            <a:r>
              <a:rPr lang="en-GB" sz="1200" spc="-20">
                <a:solidFill>
                  <a:srgbClr val="595454"/>
                </a:solidFill>
                <a:latin typeface="+mj-lt"/>
                <a:cs typeface="Trebuchet MS"/>
              </a:rPr>
              <a:t> </a:t>
            </a:r>
            <a:r>
              <a:rPr lang="en-GB" sz="1200" spc="-5">
                <a:solidFill>
                  <a:srgbClr val="595454"/>
                </a:solidFill>
                <a:latin typeface="+mj-lt"/>
                <a:cs typeface="Trebuchet MS"/>
              </a:rPr>
              <a:t>IRC</a:t>
            </a:r>
            <a:endParaRPr lang="en-GB" sz="1200">
              <a:latin typeface="+mj-lt"/>
              <a:cs typeface="Trebuchet MS"/>
            </a:endParaRPr>
          </a:p>
          <a:p>
            <a:pPr marL="287655" indent="-174625">
              <a:lnSpc>
                <a:spcPct val="100000"/>
              </a:lnSpc>
              <a:spcBef>
                <a:spcPts val="600"/>
              </a:spcBef>
              <a:buFont typeface="Arial"/>
              <a:buChar char="•"/>
              <a:tabLst>
                <a:tab pos="288290" algn="l"/>
              </a:tabLst>
            </a:pPr>
            <a:r>
              <a:rPr lang="en-GB" sz="1200" spc="-5">
                <a:solidFill>
                  <a:srgbClr val="595454"/>
                </a:solidFill>
                <a:latin typeface="+mj-lt"/>
                <a:cs typeface="Trebuchet MS"/>
              </a:rPr>
              <a:t>Duration of</a:t>
            </a:r>
            <a:r>
              <a:rPr lang="en-GB" sz="1200" spc="-25">
                <a:solidFill>
                  <a:srgbClr val="595454"/>
                </a:solidFill>
                <a:latin typeface="+mj-lt"/>
                <a:cs typeface="Trebuchet MS"/>
              </a:rPr>
              <a:t> </a:t>
            </a:r>
            <a:r>
              <a:rPr lang="en-GB" sz="1200" spc="-5">
                <a:solidFill>
                  <a:srgbClr val="595454"/>
                </a:solidFill>
                <a:latin typeface="+mj-lt"/>
                <a:cs typeface="Trebuchet MS"/>
              </a:rPr>
              <a:t>CR</a:t>
            </a:r>
            <a:r>
              <a:rPr lang="en-GB" sz="1200" spc="-15">
                <a:solidFill>
                  <a:srgbClr val="595454"/>
                </a:solidFill>
                <a:latin typeface="+mj-lt"/>
                <a:cs typeface="Trebuchet MS"/>
              </a:rPr>
              <a:t> </a:t>
            </a:r>
            <a:r>
              <a:rPr lang="en-GB" sz="1200" spc="-5">
                <a:solidFill>
                  <a:srgbClr val="595454"/>
                </a:solidFill>
                <a:latin typeface="+mj-lt"/>
                <a:cs typeface="Trebuchet MS"/>
              </a:rPr>
              <a:t>and</a:t>
            </a:r>
            <a:r>
              <a:rPr lang="en-GB" sz="1200" spc="-15">
                <a:solidFill>
                  <a:srgbClr val="595454"/>
                </a:solidFill>
                <a:latin typeface="+mj-lt"/>
                <a:cs typeface="Trebuchet MS"/>
              </a:rPr>
              <a:t> </a:t>
            </a:r>
            <a:r>
              <a:rPr lang="en-GB" sz="1200" spc="-5">
                <a:solidFill>
                  <a:srgbClr val="595454"/>
                </a:solidFill>
                <a:latin typeface="+mj-lt"/>
                <a:cs typeface="Trebuchet MS"/>
              </a:rPr>
              <a:t>PR</a:t>
            </a:r>
            <a:endParaRPr lang="en-GB" sz="1200">
              <a:latin typeface="+mj-lt"/>
              <a:cs typeface="Trebuchet MS"/>
            </a:endParaRPr>
          </a:p>
          <a:p>
            <a:pPr marL="287655" indent="-174625">
              <a:lnSpc>
                <a:spcPct val="100000"/>
              </a:lnSpc>
              <a:spcBef>
                <a:spcPts val="600"/>
              </a:spcBef>
              <a:buFont typeface="Arial"/>
              <a:buChar char="•"/>
              <a:tabLst>
                <a:tab pos="288290" algn="l"/>
              </a:tabLst>
            </a:pPr>
            <a:r>
              <a:rPr lang="en-GB" sz="1200" spc="-5">
                <a:solidFill>
                  <a:srgbClr val="595454"/>
                </a:solidFill>
                <a:latin typeface="+mj-lt"/>
                <a:cs typeface="Trebuchet MS"/>
              </a:rPr>
              <a:t>PFS</a:t>
            </a:r>
            <a:r>
              <a:rPr lang="en-GB" sz="1200" spc="-25">
                <a:solidFill>
                  <a:srgbClr val="595454"/>
                </a:solidFill>
                <a:latin typeface="+mj-lt"/>
                <a:cs typeface="Trebuchet MS"/>
              </a:rPr>
              <a:t> </a:t>
            </a:r>
            <a:r>
              <a:rPr lang="en-GB" sz="1200" spc="-5">
                <a:solidFill>
                  <a:srgbClr val="595454"/>
                </a:solidFill>
                <a:latin typeface="+mj-lt"/>
                <a:cs typeface="Trebuchet MS"/>
              </a:rPr>
              <a:t>by</a:t>
            </a:r>
            <a:r>
              <a:rPr lang="en-GB" sz="1200" spc="-30">
                <a:solidFill>
                  <a:srgbClr val="595454"/>
                </a:solidFill>
                <a:latin typeface="+mj-lt"/>
                <a:cs typeface="Trebuchet MS"/>
              </a:rPr>
              <a:t> </a:t>
            </a:r>
            <a:r>
              <a:rPr lang="en-GB" sz="1200" spc="-5">
                <a:solidFill>
                  <a:srgbClr val="595454"/>
                </a:solidFill>
                <a:latin typeface="+mj-lt"/>
                <a:cs typeface="Trebuchet MS"/>
              </a:rPr>
              <a:t>IRC</a:t>
            </a:r>
            <a:endParaRPr lang="en-GB" sz="1200">
              <a:latin typeface="+mj-lt"/>
              <a:cs typeface="Trebuchet MS"/>
            </a:endParaRPr>
          </a:p>
          <a:p>
            <a:pPr marL="287655" marR="852805" indent="-173990">
              <a:spcBef>
                <a:spcPts val="600"/>
              </a:spcBef>
              <a:buFont typeface="Arial"/>
              <a:buChar char="•"/>
              <a:tabLst>
                <a:tab pos="288290" algn="l"/>
              </a:tabLst>
            </a:pPr>
            <a:r>
              <a:rPr lang="en-GB" sz="1200" spc="-5">
                <a:solidFill>
                  <a:srgbClr val="595454"/>
                </a:solidFill>
                <a:latin typeface="+mj-lt"/>
                <a:cs typeface="Trebuchet MS"/>
              </a:rPr>
              <a:t>ORR</a:t>
            </a:r>
            <a:r>
              <a:rPr lang="en-GB" sz="1200" spc="-35">
                <a:solidFill>
                  <a:srgbClr val="595454"/>
                </a:solidFill>
                <a:latin typeface="+mj-lt"/>
                <a:cs typeface="Trebuchet MS"/>
              </a:rPr>
              <a:t> </a:t>
            </a:r>
            <a:r>
              <a:rPr lang="en-GB" sz="1200" spc="-5">
                <a:solidFill>
                  <a:srgbClr val="595454"/>
                </a:solidFill>
                <a:latin typeface="+mj-lt"/>
                <a:cs typeface="Trebuchet MS"/>
              </a:rPr>
              <a:t>and</a:t>
            </a:r>
            <a:r>
              <a:rPr lang="en-GB" sz="1200" spc="-20">
                <a:solidFill>
                  <a:srgbClr val="595454"/>
                </a:solidFill>
                <a:latin typeface="+mj-lt"/>
                <a:cs typeface="Trebuchet MS"/>
              </a:rPr>
              <a:t> </a:t>
            </a:r>
            <a:r>
              <a:rPr lang="en-GB" sz="1200" spc="-5">
                <a:solidFill>
                  <a:srgbClr val="595454"/>
                </a:solidFill>
                <a:latin typeface="+mj-lt"/>
                <a:cs typeface="Trebuchet MS"/>
              </a:rPr>
              <a:t>DOR</a:t>
            </a:r>
            <a:r>
              <a:rPr lang="en-GB" sz="1200" spc="-20">
                <a:solidFill>
                  <a:srgbClr val="595454"/>
                </a:solidFill>
                <a:latin typeface="+mj-lt"/>
                <a:cs typeface="Trebuchet MS"/>
              </a:rPr>
              <a:t> </a:t>
            </a:r>
            <a:r>
              <a:rPr lang="en-GB" sz="1200" spc="-5">
                <a:solidFill>
                  <a:srgbClr val="595454"/>
                </a:solidFill>
                <a:latin typeface="+mj-lt"/>
                <a:cs typeface="Trebuchet MS"/>
              </a:rPr>
              <a:t>by </a:t>
            </a:r>
            <a:r>
              <a:rPr lang="en-GB" sz="1200" spc="-405">
                <a:solidFill>
                  <a:srgbClr val="595454"/>
                </a:solidFill>
                <a:latin typeface="+mj-lt"/>
                <a:cs typeface="Trebuchet MS"/>
              </a:rPr>
              <a:t> </a:t>
            </a:r>
            <a:r>
              <a:rPr lang="en-GB" sz="1200" spc="-5">
                <a:solidFill>
                  <a:srgbClr val="595454"/>
                </a:solidFill>
                <a:latin typeface="+mj-lt"/>
                <a:cs typeface="Trebuchet MS"/>
              </a:rPr>
              <a:t>investigator</a:t>
            </a:r>
            <a:endParaRPr lang="en-GB" sz="1200">
              <a:latin typeface="+mj-lt"/>
              <a:cs typeface="Trebuchet MS"/>
            </a:endParaRPr>
          </a:p>
          <a:p>
            <a:pPr marL="287655" indent="-174625">
              <a:lnSpc>
                <a:spcPct val="100000"/>
              </a:lnSpc>
              <a:spcBef>
                <a:spcPts val="600"/>
              </a:spcBef>
              <a:buFont typeface="Arial"/>
              <a:buChar char="•"/>
              <a:tabLst>
                <a:tab pos="288290" algn="l"/>
              </a:tabLst>
            </a:pPr>
            <a:r>
              <a:rPr lang="en-GB" sz="1200" spc="-5">
                <a:solidFill>
                  <a:srgbClr val="595454"/>
                </a:solidFill>
                <a:latin typeface="+mj-lt"/>
                <a:cs typeface="Trebuchet MS"/>
              </a:rPr>
              <a:t>OS</a:t>
            </a:r>
            <a:endParaRPr lang="en-GB" sz="1200">
              <a:latin typeface="+mj-lt"/>
              <a:cs typeface="Trebuchet MS"/>
            </a:endParaRPr>
          </a:p>
          <a:p>
            <a:pPr marL="287655" indent="-174625">
              <a:lnSpc>
                <a:spcPct val="100000"/>
              </a:lnSpc>
              <a:spcBef>
                <a:spcPts val="600"/>
              </a:spcBef>
              <a:buFont typeface="Arial"/>
              <a:buChar char="•"/>
              <a:tabLst>
                <a:tab pos="288290" algn="l"/>
              </a:tabLst>
            </a:pPr>
            <a:r>
              <a:rPr lang="en-GB" sz="1200" spc="-5">
                <a:solidFill>
                  <a:srgbClr val="595454"/>
                </a:solidFill>
                <a:latin typeface="+mj-lt"/>
                <a:cs typeface="Trebuchet MS"/>
              </a:rPr>
              <a:t>Safety</a:t>
            </a:r>
            <a:endParaRPr lang="en-GB" sz="1200">
              <a:latin typeface="+mj-lt"/>
              <a:cs typeface="Trebuchet MS"/>
            </a:endParaRPr>
          </a:p>
        </p:txBody>
      </p:sp>
      <p:sp>
        <p:nvSpPr>
          <p:cNvPr id="34" name="object 15">
            <a:extLst>
              <a:ext uri="{FF2B5EF4-FFF2-40B4-BE49-F238E27FC236}">
                <a16:creationId xmlns:a16="http://schemas.microsoft.com/office/drawing/2014/main" id="{CEA79359-55CA-F143-9AD2-2BBD5BC7648D}"/>
              </a:ext>
            </a:extLst>
          </p:cNvPr>
          <p:cNvSpPr/>
          <p:nvPr/>
        </p:nvSpPr>
        <p:spPr>
          <a:xfrm>
            <a:off x="4597301" y="2935129"/>
            <a:ext cx="2156460" cy="2237012"/>
          </a:xfrm>
          <a:custGeom>
            <a:avLst/>
            <a:gdLst/>
            <a:ahLst/>
            <a:cxnLst/>
            <a:rect l="l" t="t" r="r" b="b"/>
            <a:pathLst>
              <a:path w="2156459" h="3213735">
                <a:moveTo>
                  <a:pt x="2156460" y="0"/>
                </a:moveTo>
                <a:lnTo>
                  <a:pt x="0" y="0"/>
                </a:lnTo>
                <a:lnTo>
                  <a:pt x="0" y="3213354"/>
                </a:lnTo>
                <a:lnTo>
                  <a:pt x="2156460" y="3213354"/>
                </a:lnTo>
                <a:lnTo>
                  <a:pt x="2156460" y="0"/>
                </a:lnTo>
                <a:close/>
              </a:path>
            </a:pathLst>
          </a:custGeom>
          <a:solidFill>
            <a:schemeClr val="tx2"/>
          </a:solidFill>
        </p:spPr>
        <p:txBody>
          <a:bodyPr wrap="square" lIns="0" tIns="0" rIns="0" bIns="0" rtlCol="0"/>
          <a:lstStyle/>
          <a:p>
            <a:endParaRPr lang="de-DE" sz="1200">
              <a:latin typeface="+mj-lt"/>
            </a:endParaRPr>
          </a:p>
        </p:txBody>
      </p:sp>
      <p:grpSp>
        <p:nvGrpSpPr>
          <p:cNvPr id="11" name="Gruppieren 10">
            <a:extLst>
              <a:ext uri="{FF2B5EF4-FFF2-40B4-BE49-F238E27FC236}">
                <a16:creationId xmlns:a16="http://schemas.microsoft.com/office/drawing/2014/main" id="{CEB8AA94-E153-5046-A422-7A91B51E3F56}"/>
              </a:ext>
            </a:extLst>
          </p:cNvPr>
          <p:cNvGrpSpPr/>
          <p:nvPr/>
        </p:nvGrpSpPr>
        <p:grpSpPr>
          <a:xfrm>
            <a:off x="4688741" y="3029515"/>
            <a:ext cx="1973580" cy="2048241"/>
            <a:chOff x="4909431" y="2886316"/>
            <a:chExt cx="1973580" cy="2048241"/>
          </a:xfrm>
        </p:grpSpPr>
        <p:sp>
          <p:nvSpPr>
            <p:cNvPr id="35" name="object 16">
              <a:extLst>
                <a:ext uri="{FF2B5EF4-FFF2-40B4-BE49-F238E27FC236}">
                  <a16:creationId xmlns:a16="http://schemas.microsoft.com/office/drawing/2014/main" id="{BE44E31D-8DBD-9848-993D-89DDBD6C9BB3}"/>
                </a:ext>
              </a:extLst>
            </p:cNvPr>
            <p:cNvSpPr txBox="1"/>
            <p:nvPr/>
          </p:nvSpPr>
          <p:spPr>
            <a:xfrm>
              <a:off x="5070238" y="2886316"/>
              <a:ext cx="1708150" cy="382156"/>
            </a:xfrm>
            <a:prstGeom prst="rect">
              <a:avLst/>
            </a:prstGeom>
          </p:spPr>
          <p:txBody>
            <a:bodyPr vert="horz" wrap="square" lIns="0" tIns="12700" rIns="0" bIns="0" rtlCol="0" anchor="t">
              <a:spAutoFit/>
            </a:bodyPr>
            <a:lstStyle/>
            <a:p>
              <a:pPr marL="635" algn="ctr">
                <a:lnSpc>
                  <a:spcPct val="100000"/>
                </a:lnSpc>
                <a:spcBef>
                  <a:spcPts val="100"/>
                </a:spcBef>
              </a:pPr>
              <a:r>
                <a:rPr lang="en-GB" sz="1200" b="1" spc="-5">
                  <a:solidFill>
                    <a:srgbClr val="FFFFFF"/>
                  </a:solidFill>
                  <a:latin typeface="+mj-lt"/>
                  <a:cs typeface="Trebuchet MS"/>
                </a:rPr>
                <a:t>Nivolumab</a:t>
              </a:r>
              <a:endParaRPr lang="en-GB" sz="1200">
                <a:latin typeface="+mj-lt"/>
                <a:cs typeface="Trebuchet MS"/>
              </a:endParaRPr>
            </a:p>
            <a:p>
              <a:pPr algn="ctr">
                <a:lnSpc>
                  <a:spcPct val="100000"/>
                </a:lnSpc>
              </a:pPr>
              <a:r>
                <a:rPr lang="en-GB" sz="1200" b="1">
                  <a:solidFill>
                    <a:srgbClr val="FFFFFF"/>
                  </a:solidFill>
                  <a:latin typeface="+mj-lt"/>
                  <a:cs typeface="Trebuchet MS"/>
                </a:rPr>
                <a:t>3</a:t>
              </a:r>
              <a:r>
                <a:rPr lang="en-GB" sz="1200" b="1" spc="-35">
                  <a:solidFill>
                    <a:srgbClr val="FFFFFF"/>
                  </a:solidFill>
                  <a:latin typeface="+mj-lt"/>
                  <a:cs typeface="Trebuchet MS"/>
                </a:rPr>
                <a:t> </a:t>
              </a:r>
              <a:r>
                <a:rPr lang="en-GB" sz="1200" b="1" spc="-5">
                  <a:solidFill>
                    <a:srgbClr val="FFFFFF"/>
                  </a:solidFill>
                  <a:latin typeface="+mj-lt"/>
                  <a:cs typeface="Trebuchet MS"/>
                </a:rPr>
                <a:t>mg/kg</a:t>
              </a:r>
              <a:r>
                <a:rPr lang="en-GB" sz="1200" b="1" spc="-35">
                  <a:solidFill>
                    <a:srgbClr val="FFFFFF"/>
                  </a:solidFill>
                  <a:latin typeface="+mj-lt"/>
                  <a:cs typeface="Trebuchet MS"/>
                </a:rPr>
                <a:t> </a:t>
              </a:r>
              <a:r>
                <a:rPr lang="en-GB" sz="1200" b="1" spc="-5">
                  <a:solidFill>
                    <a:srgbClr val="FFFFFF"/>
                  </a:solidFill>
                  <a:latin typeface="+mj-lt"/>
                  <a:cs typeface="Trebuchet MS"/>
                </a:rPr>
                <a:t>IV</a:t>
              </a:r>
              <a:r>
                <a:rPr lang="en-GB" sz="1200" b="1" spc="-25">
                  <a:solidFill>
                    <a:srgbClr val="FFFFFF"/>
                  </a:solidFill>
                  <a:latin typeface="+mj-lt"/>
                  <a:cs typeface="Trebuchet MS"/>
                </a:rPr>
                <a:t> </a:t>
              </a:r>
              <a:r>
                <a:rPr lang="en-GB" sz="1200" b="1">
                  <a:solidFill>
                    <a:srgbClr val="FFFFFF"/>
                  </a:solidFill>
                  <a:latin typeface="+mj-lt"/>
                  <a:cs typeface="Trebuchet MS"/>
                </a:rPr>
                <a:t>Q2W</a:t>
              </a:r>
              <a:endParaRPr lang="en-GB" sz="1200">
                <a:latin typeface="+mj-lt"/>
                <a:cs typeface="Trebuchet MS"/>
              </a:endParaRPr>
            </a:p>
          </p:txBody>
        </p:sp>
        <p:sp>
          <p:nvSpPr>
            <p:cNvPr id="36" name="object 17">
              <a:extLst>
                <a:ext uri="{FF2B5EF4-FFF2-40B4-BE49-F238E27FC236}">
                  <a16:creationId xmlns:a16="http://schemas.microsoft.com/office/drawing/2014/main" id="{6BED40B9-3EE3-BE43-A139-28255B1E67A5}"/>
                </a:ext>
              </a:extLst>
            </p:cNvPr>
            <p:cNvSpPr txBox="1"/>
            <p:nvPr/>
          </p:nvSpPr>
          <p:spPr>
            <a:xfrm>
              <a:off x="4965615" y="3439794"/>
              <a:ext cx="1861820" cy="557910"/>
            </a:xfrm>
            <a:prstGeom prst="rect">
              <a:avLst/>
            </a:prstGeom>
          </p:spPr>
          <p:txBody>
            <a:bodyPr vert="horz" wrap="square" lIns="0" tIns="9525" rIns="0" bIns="0" rtlCol="0" anchor="t">
              <a:spAutoFit/>
            </a:bodyPr>
            <a:lstStyle/>
            <a:p>
              <a:pPr marL="38100" marR="30480" indent="59690" algn="ctr">
                <a:lnSpc>
                  <a:spcPct val="101299"/>
                </a:lnSpc>
                <a:spcBef>
                  <a:spcPts val="75"/>
                </a:spcBef>
              </a:pPr>
              <a:r>
                <a:rPr lang="en-GB" sz="1200" spc="-25">
                  <a:solidFill>
                    <a:srgbClr val="FFFFFF"/>
                  </a:solidFill>
                  <a:latin typeface="+mj-lt"/>
                  <a:cs typeface="Trebuchet MS"/>
                </a:rPr>
                <a:t>Treatment</a:t>
              </a:r>
              <a:r>
                <a:rPr lang="en-GB" sz="1200" spc="10">
                  <a:solidFill>
                    <a:srgbClr val="FFFFFF"/>
                  </a:solidFill>
                  <a:latin typeface="+mj-lt"/>
                  <a:cs typeface="Trebuchet MS"/>
                </a:rPr>
                <a:t> </a:t>
              </a:r>
              <a:r>
                <a:rPr lang="en-GB" sz="1200" spc="-10">
                  <a:solidFill>
                    <a:srgbClr val="FFFFFF"/>
                  </a:solidFill>
                  <a:latin typeface="+mj-lt"/>
                  <a:cs typeface="Trebuchet MS"/>
                </a:rPr>
                <a:t>until</a:t>
              </a:r>
              <a:r>
                <a:rPr lang="en-GB" sz="1200" spc="-5">
                  <a:solidFill>
                    <a:srgbClr val="FFFFFF"/>
                  </a:solidFill>
                  <a:latin typeface="+mj-lt"/>
                  <a:cs typeface="Trebuchet MS"/>
                </a:rPr>
                <a:t> disease progression or</a:t>
              </a:r>
              <a:r>
                <a:rPr lang="en-GB" sz="1200" spc="-409">
                  <a:solidFill>
                    <a:srgbClr val="FFFFFF"/>
                  </a:solidFill>
                  <a:latin typeface="+mj-lt"/>
                  <a:cs typeface="Trebuchet MS"/>
                </a:rPr>
                <a:t> </a:t>
              </a:r>
              <a:r>
                <a:rPr lang="en-GB" sz="1200" spc="-5">
                  <a:solidFill>
                    <a:srgbClr val="FFFFFF"/>
                  </a:solidFill>
                  <a:latin typeface="+mj-lt"/>
                  <a:cs typeface="Trebuchet MS"/>
                </a:rPr>
                <a:t>unacceptable</a:t>
              </a:r>
              <a:r>
                <a:rPr lang="en-GB" sz="1200" spc="-65">
                  <a:solidFill>
                    <a:srgbClr val="FFFFFF"/>
                  </a:solidFill>
                  <a:latin typeface="+mj-lt"/>
                  <a:cs typeface="Trebuchet MS"/>
                </a:rPr>
                <a:t> </a:t>
              </a:r>
              <a:r>
                <a:rPr lang="en-GB" sz="1200" spc="-5" err="1">
                  <a:solidFill>
                    <a:srgbClr val="FFFFFF"/>
                  </a:solidFill>
                  <a:latin typeface="+mj-lt"/>
                  <a:cs typeface="Trebuchet MS"/>
                </a:rPr>
                <a:t>toxicity</a:t>
              </a:r>
              <a:r>
                <a:rPr lang="en-GB" sz="1200" spc="-7" baseline="24691" err="1">
                  <a:solidFill>
                    <a:srgbClr val="FFFFFF"/>
                  </a:solidFill>
                  <a:latin typeface="+mj-lt"/>
                  <a:cs typeface="Trebuchet MS"/>
                </a:rPr>
                <a:t>a</a:t>
              </a:r>
              <a:endParaRPr lang="en-GB" sz="1200" baseline="24691">
                <a:latin typeface="+mj-lt"/>
                <a:cs typeface="Trebuchet MS"/>
              </a:endParaRPr>
            </a:p>
          </p:txBody>
        </p:sp>
        <p:sp>
          <p:nvSpPr>
            <p:cNvPr id="37" name="object 18">
              <a:extLst>
                <a:ext uri="{FF2B5EF4-FFF2-40B4-BE49-F238E27FC236}">
                  <a16:creationId xmlns:a16="http://schemas.microsoft.com/office/drawing/2014/main" id="{70D02570-07D7-4A49-A438-88F0443DBB80}"/>
                </a:ext>
              </a:extLst>
            </p:cNvPr>
            <p:cNvSpPr txBox="1"/>
            <p:nvPr/>
          </p:nvSpPr>
          <p:spPr>
            <a:xfrm>
              <a:off x="5761333" y="4172768"/>
              <a:ext cx="248920" cy="196849"/>
            </a:xfrm>
            <a:prstGeom prst="rect">
              <a:avLst/>
            </a:prstGeom>
          </p:spPr>
          <p:txBody>
            <a:bodyPr vert="horz" wrap="square" lIns="0" tIns="12065" rIns="0" bIns="0" rtlCol="0">
              <a:spAutoFit/>
            </a:bodyPr>
            <a:lstStyle/>
            <a:p>
              <a:pPr marL="12700">
                <a:lnSpc>
                  <a:spcPct val="100000"/>
                </a:lnSpc>
                <a:spcBef>
                  <a:spcPts val="95"/>
                </a:spcBef>
              </a:pPr>
              <a:r>
                <a:rPr sz="1200" spc="-5">
                  <a:solidFill>
                    <a:srgbClr val="FFFFFF"/>
                  </a:solidFill>
                  <a:latin typeface="+mj-lt"/>
                  <a:cs typeface="Trebuchet MS"/>
                </a:rPr>
                <a:t>OR</a:t>
              </a:r>
              <a:endParaRPr sz="1200">
                <a:latin typeface="+mj-lt"/>
                <a:cs typeface="Trebuchet MS"/>
              </a:endParaRPr>
            </a:p>
          </p:txBody>
        </p:sp>
        <p:sp>
          <p:nvSpPr>
            <p:cNvPr id="38" name="object 19">
              <a:extLst>
                <a:ext uri="{FF2B5EF4-FFF2-40B4-BE49-F238E27FC236}">
                  <a16:creationId xmlns:a16="http://schemas.microsoft.com/office/drawing/2014/main" id="{95EA3A04-CBE6-1C46-9811-D121C0579B88}"/>
                </a:ext>
              </a:extLst>
            </p:cNvPr>
            <p:cNvSpPr txBox="1"/>
            <p:nvPr/>
          </p:nvSpPr>
          <p:spPr>
            <a:xfrm>
              <a:off x="4909431" y="4553042"/>
              <a:ext cx="1973580" cy="381515"/>
            </a:xfrm>
            <a:prstGeom prst="rect">
              <a:avLst/>
            </a:prstGeom>
          </p:spPr>
          <p:txBody>
            <a:bodyPr vert="horz" wrap="square" lIns="0" tIns="12065" rIns="0" bIns="0" rtlCol="0" anchor="t">
              <a:spAutoFit/>
            </a:bodyPr>
            <a:lstStyle/>
            <a:p>
              <a:pPr marR="5080" algn="ctr"/>
              <a:r>
                <a:rPr lang="en-GB" sz="1200" spc="-5">
                  <a:solidFill>
                    <a:srgbClr val="FFFFFF"/>
                  </a:solidFill>
                  <a:latin typeface="+mj-lt"/>
                  <a:cs typeface="Trebuchet MS"/>
                </a:rPr>
                <a:t>Cohort C: </a:t>
              </a:r>
              <a:r>
                <a:rPr lang="en-GB" sz="1200" spc="-15">
                  <a:solidFill>
                    <a:srgbClr val="FFFFFF"/>
                  </a:solidFill>
                  <a:latin typeface="+mj-lt"/>
                  <a:cs typeface="Trebuchet MS"/>
                </a:rPr>
                <a:t>Patients</a:t>
              </a:r>
              <a:r>
                <a:rPr lang="en-GB" sz="1200" spc="-10">
                  <a:solidFill>
                    <a:srgbClr val="FFFFFF"/>
                  </a:solidFill>
                  <a:latin typeface="+mj-lt"/>
                  <a:cs typeface="Trebuchet MS"/>
                </a:rPr>
                <a:t> </a:t>
              </a:r>
              <a:r>
                <a:rPr lang="en-GB" sz="1200" spc="-5">
                  <a:solidFill>
                    <a:srgbClr val="FFFFFF"/>
                  </a:solidFill>
                  <a:latin typeface="+mj-lt"/>
                  <a:cs typeface="Trebuchet MS"/>
                </a:rPr>
                <a:t>in CR</a:t>
              </a:r>
              <a:r>
                <a:rPr lang="en-GB" sz="1200" spc="-10">
                  <a:solidFill>
                    <a:srgbClr val="FFFFFF"/>
                  </a:solidFill>
                  <a:latin typeface="+mj-lt"/>
                  <a:cs typeface="Trebuchet MS"/>
                </a:rPr>
                <a:t> </a:t>
              </a:r>
              <a:r>
                <a:rPr lang="en-GB" sz="1200" spc="-5">
                  <a:solidFill>
                    <a:srgbClr val="FFFFFF"/>
                  </a:solidFill>
                  <a:latin typeface="+mj-lt"/>
                  <a:cs typeface="Trebuchet MS"/>
                </a:rPr>
                <a:t>≥1 year</a:t>
              </a:r>
              <a:r>
                <a:rPr lang="en-GB" sz="1200">
                  <a:solidFill>
                    <a:srgbClr val="FFFFFF"/>
                  </a:solidFill>
                  <a:latin typeface="+mj-lt"/>
                  <a:cs typeface="Trebuchet MS"/>
                </a:rPr>
                <a:t> </a:t>
              </a:r>
              <a:r>
                <a:rPr lang="en-GB" sz="1200" spc="-10">
                  <a:solidFill>
                    <a:srgbClr val="FFFFFF"/>
                  </a:solidFill>
                  <a:latin typeface="+mj-lt"/>
                  <a:cs typeface="Trebuchet MS"/>
                </a:rPr>
                <a:t>discontinue</a:t>
              </a:r>
              <a:r>
                <a:rPr lang="en-GB" sz="1200" spc="-15">
                  <a:solidFill>
                    <a:srgbClr val="FFFFFF"/>
                  </a:solidFill>
                  <a:latin typeface="+mj-lt"/>
                  <a:cs typeface="Trebuchet MS"/>
                </a:rPr>
                <a:t> </a:t>
              </a:r>
              <a:r>
                <a:rPr lang="en-GB" sz="1200" spc="-5">
                  <a:solidFill>
                    <a:srgbClr val="FFFFFF"/>
                  </a:solidFill>
                  <a:latin typeface="+mj-lt"/>
                  <a:cs typeface="Trebuchet MS"/>
                </a:rPr>
                <a:t>per</a:t>
              </a:r>
              <a:r>
                <a:rPr lang="en-GB" sz="1200" spc="-20">
                  <a:solidFill>
                    <a:srgbClr val="FFFFFF"/>
                  </a:solidFill>
                  <a:latin typeface="+mj-lt"/>
                  <a:cs typeface="Trebuchet MS"/>
                </a:rPr>
                <a:t> </a:t>
              </a:r>
              <a:r>
                <a:rPr lang="en-GB" sz="1200" spc="-5">
                  <a:solidFill>
                    <a:srgbClr val="FFFFFF"/>
                  </a:solidFill>
                  <a:latin typeface="+mj-lt"/>
                  <a:cs typeface="Trebuchet MS"/>
                </a:rPr>
                <a:t>protocol</a:t>
              </a:r>
              <a:endParaRPr lang="en-GB" sz="1200">
                <a:latin typeface="+mj-lt"/>
                <a:cs typeface="Trebuchet MS"/>
              </a:endParaRPr>
            </a:p>
          </p:txBody>
        </p:sp>
      </p:grpSp>
      <p:sp>
        <p:nvSpPr>
          <p:cNvPr id="39" name="object 20">
            <a:extLst>
              <a:ext uri="{FF2B5EF4-FFF2-40B4-BE49-F238E27FC236}">
                <a16:creationId xmlns:a16="http://schemas.microsoft.com/office/drawing/2014/main" id="{AAAE6916-9267-FE47-888B-448BC376677D}"/>
              </a:ext>
            </a:extLst>
          </p:cNvPr>
          <p:cNvSpPr txBox="1"/>
          <p:nvPr/>
        </p:nvSpPr>
        <p:spPr>
          <a:xfrm>
            <a:off x="4597619" y="5430043"/>
            <a:ext cx="2155825" cy="436658"/>
          </a:xfrm>
          <a:prstGeom prst="rect">
            <a:avLst/>
          </a:prstGeom>
          <a:solidFill>
            <a:schemeClr val="tx2"/>
          </a:solidFill>
        </p:spPr>
        <p:txBody>
          <a:bodyPr vert="horz" wrap="square" lIns="0" tIns="0" rIns="0" bIns="0" rtlCol="0" anchor="ctr" anchorCtr="0">
            <a:noAutofit/>
          </a:bodyPr>
          <a:lstStyle/>
          <a:p>
            <a:pPr marL="7938" algn="ctr">
              <a:lnSpc>
                <a:spcPct val="100000"/>
              </a:lnSpc>
              <a:spcBef>
                <a:spcPts val="525"/>
              </a:spcBef>
            </a:pPr>
            <a:r>
              <a:rPr lang="en-US" sz="1200" b="1" spc="-5">
                <a:solidFill>
                  <a:srgbClr val="FFFFFF"/>
                </a:solidFill>
                <a:latin typeface="+mj-lt"/>
                <a:cs typeface="Trebuchet MS"/>
              </a:rPr>
              <a:t>Re-treatment</a:t>
            </a:r>
            <a:endParaRPr lang="en-US" sz="1200">
              <a:latin typeface="+mj-lt"/>
              <a:cs typeface="Trebuchet MS"/>
            </a:endParaRPr>
          </a:p>
          <a:p>
            <a:pPr marL="7938" algn="ctr">
              <a:lnSpc>
                <a:spcPct val="100000"/>
              </a:lnSpc>
              <a:spcBef>
                <a:spcPts val="10"/>
              </a:spcBef>
            </a:pPr>
            <a:r>
              <a:rPr lang="en-US" sz="1200">
                <a:solidFill>
                  <a:srgbClr val="FFFFFF"/>
                </a:solidFill>
                <a:latin typeface="+mj-lt"/>
                <a:cs typeface="Trebuchet MS"/>
              </a:rPr>
              <a:t>If</a:t>
            </a:r>
            <a:r>
              <a:rPr lang="en-US" sz="1200" spc="-25">
                <a:solidFill>
                  <a:srgbClr val="FFFFFF"/>
                </a:solidFill>
                <a:latin typeface="+mj-lt"/>
                <a:cs typeface="Trebuchet MS"/>
              </a:rPr>
              <a:t> </a:t>
            </a:r>
            <a:r>
              <a:rPr lang="en-US" sz="1200" spc="-5">
                <a:solidFill>
                  <a:srgbClr val="FFFFFF"/>
                </a:solidFill>
                <a:latin typeface="+mj-lt"/>
                <a:cs typeface="Trebuchet MS"/>
              </a:rPr>
              <a:t>relapse</a:t>
            </a:r>
            <a:r>
              <a:rPr lang="en-US" sz="1200" spc="-40">
                <a:solidFill>
                  <a:srgbClr val="FFFFFF"/>
                </a:solidFill>
                <a:latin typeface="+mj-lt"/>
                <a:cs typeface="Trebuchet MS"/>
              </a:rPr>
              <a:t> </a:t>
            </a:r>
            <a:r>
              <a:rPr lang="en-US" sz="1200">
                <a:solidFill>
                  <a:srgbClr val="FFFFFF"/>
                </a:solidFill>
                <a:latin typeface="+mj-lt"/>
                <a:cs typeface="Trebuchet MS"/>
              </a:rPr>
              <a:t>≤2</a:t>
            </a:r>
            <a:r>
              <a:rPr lang="en-US" sz="1200" spc="-25">
                <a:solidFill>
                  <a:srgbClr val="FFFFFF"/>
                </a:solidFill>
                <a:latin typeface="+mj-lt"/>
                <a:cs typeface="Trebuchet MS"/>
              </a:rPr>
              <a:t> </a:t>
            </a:r>
            <a:r>
              <a:rPr lang="en-US" sz="1200" spc="-5">
                <a:solidFill>
                  <a:srgbClr val="FFFFFF"/>
                </a:solidFill>
                <a:latin typeface="+mj-lt"/>
                <a:cs typeface="Trebuchet MS"/>
              </a:rPr>
              <a:t>years</a:t>
            </a:r>
            <a:endParaRPr lang="en-US" sz="1200">
              <a:latin typeface="+mj-lt"/>
              <a:cs typeface="Trebuchet MS"/>
            </a:endParaRPr>
          </a:p>
        </p:txBody>
      </p:sp>
      <p:grpSp>
        <p:nvGrpSpPr>
          <p:cNvPr id="40" name="object 21">
            <a:extLst>
              <a:ext uri="{FF2B5EF4-FFF2-40B4-BE49-F238E27FC236}">
                <a16:creationId xmlns:a16="http://schemas.microsoft.com/office/drawing/2014/main" id="{E25B02B9-3F27-6846-AFAC-652E53997933}"/>
              </a:ext>
            </a:extLst>
          </p:cNvPr>
          <p:cNvGrpSpPr/>
          <p:nvPr/>
        </p:nvGrpSpPr>
        <p:grpSpPr>
          <a:xfrm>
            <a:off x="6524128" y="5166122"/>
            <a:ext cx="114300" cy="237490"/>
            <a:chOff x="6840479" y="5228844"/>
            <a:chExt cx="114300" cy="237490"/>
          </a:xfrm>
        </p:grpSpPr>
        <p:sp>
          <p:nvSpPr>
            <p:cNvPr id="41" name="object 22">
              <a:extLst>
                <a:ext uri="{FF2B5EF4-FFF2-40B4-BE49-F238E27FC236}">
                  <a16:creationId xmlns:a16="http://schemas.microsoft.com/office/drawing/2014/main" id="{F95DC67B-6685-5747-AE9C-942ABA1CEC10}"/>
                </a:ext>
              </a:extLst>
            </p:cNvPr>
            <p:cNvSpPr/>
            <p:nvPr/>
          </p:nvSpPr>
          <p:spPr>
            <a:xfrm>
              <a:off x="6897624" y="5228844"/>
              <a:ext cx="0" cy="142240"/>
            </a:xfrm>
            <a:custGeom>
              <a:avLst/>
              <a:gdLst/>
              <a:ahLst/>
              <a:cxnLst/>
              <a:rect l="l" t="t" r="r" b="b"/>
              <a:pathLst>
                <a:path h="142239">
                  <a:moveTo>
                    <a:pt x="0" y="0"/>
                  </a:moveTo>
                  <a:lnTo>
                    <a:pt x="0" y="141731"/>
                  </a:lnTo>
                </a:path>
              </a:pathLst>
            </a:custGeom>
            <a:ln w="38100">
              <a:solidFill>
                <a:srgbClr val="595454"/>
              </a:solidFill>
            </a:ln>
          </p:spPr>
          <p:txBody>
            <a:bodyPr wrap="square" lIns="0" tIns="0" rIns="0" bIns="0" rtlCol="0"/>
            <a:lstStyle/>
            <a:p>
              <a:endParaRPr sz="1200">
                <a:latin typeface="+mj-lt"/>
              </a:endParaRPr>
            </a:p>
          </p:txBody>
        </p:sp>
        <p:sp>
          <p:nvSpPr>
            <p:cNvPr id="42" name="object 23">
              <a:extLst>
                <a:ext uri="{FF2B5EF4-FFF2-40B4-BE49-F238E27FC236}">
                  <a16:creationId xmlns:a16="http://schemas.microsoft.com/office/drawing/2014/main" id="{FAE69AA3-9B78-4240-BFF8-CB1344FD72A9}"/>
                </a:ext>
              </a:extLst>
            </p:cNvPr>
            <p:cNvSpPr/>
            <p:nvPr/>
          </p:nvSpPr>
          <p:spPr>
            <a:xfrm>
              <a:off x="6840479" y="5351533"/>
              <a:ext cx="114300" cy="114300"/>
            </a:xfrm>
            <a:custGeom>
              <a:avLst/>
              <a:gdLst/>
              <a:ahLst/>
              <a:cxnLst/>
              <a:rect l="l" t="t" r="r" b="b"/>
              <a:pathLst>
                <a:path w="114300" h="114300">
                  <a:moveTo>
                    <a:pt x="114300" y="0"/>
                  </a:moveTo>
                  <a:lnTo>
                    <a:pt x="0" y="0"/>
                  </a:lnTo>
                  <a:lnTo>
                    <a:pt x="57150" y="114299"/>
                  </a:lnTo>
                  <a:lnTo>
                    <a:pt x="114300" y="0"/>
                  </a:lnTo>
                  <a:close/>
                </a:path>
              </a:pathLst>
            </a:custGeom>
            <a:solidFill>
              <a:srgbClr val="595454"/>
            </a:solidFill>
          </p:spPr>
          <p:txBody>
            <a:bodyPr wrap="square" lIns="0" tIns="0" rIns="0" bIns="0" rtlCol="0"/>
            <a:lstStyle/>
            <a:p>
              <a:endParaRPr sz="1200">
                <a:latin typeface="+mj-lt"/>
              </a:endParaRPr>
            </a:p>
          </p:txBody>
        </p:sp>
      </p:grpSp>
      <p:sp>
        <p:nvSpPr>
          <p:cNvPr id="46" name="object 27">
            <a:extLst>
              <a:ext uri="{FF2B5EF4-FFF2-40B4-BE49-F238E27FC236}">
                <a16:creationId xmlns:a16="http://schemas.microsoft.com/office/drawing/2014/main" id="{09E1786C-DBC4-4041-BCF1-0BB29B2BBA07}"/>
              </a:ext>
            </a:extLst>
          </p:cNvPr>
          <p:cNvSpPr/>
          <p:nvPr/>
        </p:nvSpPr>
        <p:spPr>
          <a:xfrm>
            <a:off x="416533" y="1809702"/>
            <a:ext cx="11367479" cy="565785"/>
          </a:xfrm>
          <a:custGeom>
            <a:avLst/>
            <a:gdLst/>
            <a:ahLst/>
            <a:cxnLst/>
            <a:rect l="l" t="t" r="r" b="b"/>
            <a:pathLst>
              <a:path w="11306810" h="565785">
                <a:moveTo>
                  <a:pt x="11023854" y="0"/>
                </a:moveTo>
                <a:lnTo>
                  <a:pt x="11023854" y="141350"/>
                </a:lnTo>
                <a:lnTo>
                  <a:pt x="0" y="141350"/>
                </a:lnTo>
                <a:lnTo>
                  <a:pt x="0" y="424053"/>
                </a:lnTo>
                <a:lnTo>
                  <a:pt x="11023854" y="424053"/>
                </a:lnTo>
                <a:lnTo>
                  <a:pt x="11023854" y="565391"/>
                </a:lnTo>
                <a:lnTo>
                  <a:pt x="11306556" y="282702"/>
                </a:lnTo>
                <a:lnTo>
                  <a:pt x="11023854" y="0"/>
                </a:lnTo>
                <a:close/>
              </a:path>
            </a:pathLst>
          </a:custGeom>
          <a:solidFill>
            <a:schemeClr val="bg2"/>
          </a:solidFill>
        </p:spPr>
        <p:txBody>
          <a:bodyPr wrap="square" lIns="0" tIns="0" rIns="0" bIns="0" rtlCol="0" anchor="ctr" anchorCtr="0"/>
          <a:lstStyle/>
          <a:p>
            <a:endParaRPr lang="de-DE" sz="1200">
              <a:latin typeface="+mj-lt"/>
            </a:endParaRPr>
          </a:p>
        </p:txBody>
      </p:sp>
      <p:sp>
        <p:nvSpPr>
          <p:cNvPr id="47" name="object 28">
            <a:extLst>
              <a:ext uri="{FF2B5EF4-FFF2-40B4-BE49-F238E27FC236}">
                <a16:creationId xmlns:a16="http://schemas.microsoft.com/office/drawing/2014/main" id="{1474C976-3224-4043-ACAF-ADCF39753201}"/>
              </a:ext>
            </a:extLst>
          </p:cNvPr>
          <p:cNvSpPr txBox="1"/>
          <p:nvPr/>
        </p:nvSpPr>
        <p:spPr>
          <a:xfrm>
            <a:off x="7896701" y="1993849"/>
            <a:ext cx="1645920" cy="197490"/>
          </a:xfrm>
          <a:prstGeom prst="rect">
            <a:avLst/>
          </a:prstGeom>
        </p:spPr>
        <p:txBody>
          <a:bodyPr vert="horz" wrap="square" lIns="0" tIns="12700" rIns="0" bIns="0" rtlCol="0" anchor="ctr" anchorCtr="0">
            <a:spAutoFit/>
          </a:bodyPr>
          <a:lstStyle/>
          <a:p>
            <a:pPr marL="12700" algn="ctr">
              <a:lnSpc>
                <a:spcPct val="100000"/>
              </a:lnSpc>
              <a:spcBef>
                <a:spcPts val="100"/>
              </a:spcBef>
            </a:pPr>
            <a:r>
              <a:rPr lang="de-DE" sz="1200">
                <a:solidFill>
                  <a:srgbClr val="FFFFFF"/>
                </a:solidFill>
                <a:latin typeface="+mj-lt"/>
                <a:cs typeface="Trebuchet MS"/>
              </a:rPr>
              <a:t>Extended</a:t>
            </a:r>
            <a:r>
              <a:rPr lang="de-DE" sz="1200" spc="-75">
                <a:solidFill>
                  <a:srgbClr val="FFFFFF"/>
                </a:solidFill>
                <a:latin typeface="+mj-lt"/>
                <a:cs typeface="Trebuchet MS"/>
              </a:rPr>
              <a:t> </a:t>
            </a:r>
            <a:r>
              <a:rPr lang="de-DE" sz="1200" spc="-5">
                <a:solidFill>
                  <a:srgbClr val="FFFFFF"/>
                </a:solidFill>
                <a:latin typeface="+mj-lt"/>
                <a:cs typeface="Trebuchet MS"/>
              </a:rPr>
              <a:t>analysis</a:t>
            </a:r>
            <a:endParaRPr lang="de-DE" sz="1200">
              <a:latin typeface="+mj-lt"/>
              <a:cs typeface="Trebuchet MS"/>
            </a:endParaRPr>
          </a:p>
        </p:txBody>
      </p:sp>
      <p:sp>
        <p:nvSpPr>
          <p:cNvPr id="49" name="object 30">
            <a:extLst>
              <a:ext uri="{FF2B5EF4-FFF2-40B4-BE49-F238E27FC236}">
                <a16:creationId xmlns:a16="http://schemas.microsoft.com/office/drawing/2014/main" id="{443D6A98-5F24-D440-A08B-9B4CB31FFE92}"/>
              </a:ext>
            </a:extLst>
          </p:cNvPr>
          <p:cNvSpPr/>
          <p:nvPr/>
        </p:nvSpPr>
        <p:spPr>
          <a:xfrm>
            <a:off x="9666351" y="2086244"/>
            <a:ext cx="1908000" cy="12700"/>
          </a:xfrm>
          <a:custGeom>
            <a:avLst/>
            <a:gdLst/>
            <a:ahLst/>
            <a:cxnLst/>
            <a:rect l="l" t="t" r="r" b="b"/>
            <a:pathLst>
              <a:path w="1675765" h="12700">
                <a:moveTo>
                  <a:pt x="0" y="12509"/>
                </a:moveTo>
                <a:lnTo>
                  <a:pt x="1675447" y="0"/>
                </a:lnTo>
              </a:path>
            </a:pathLst>
          </a:custGeom>
          <a:ln w="19050">
            <a:solidFill>
              <a:srgbClr val="FFFFFF"/>
            </a:solidFill>
          </a:ln>
        </p:spPr>
        <p:txBody>
          <a:bodyPr wrap="square" lIns="0" tIns="0" rIns="0" bIns="0" rtlCol="0" anchor="ctr" anchorCtr="0"/>
          <a:lstStyle/>
          <a:p>
            <a:pPr algn="ctr"/>
            <a:endParaRPr sz="1200">
              <a:latin typeface="+mj-lt"/>
            </a:endParaRPr>
          </a:p>
        </p:txBody>
      </p:sp>
      <p:sp>
        <p:nvSpPr>
          <p:cNvPr id="50" name="object 31">
            <a:extLst>
              <a:ext uri="{FF2B5EF4-FFF2-40B4-BE49-F238E27FC236}">
                <a16:creationId xmlns:a16="http://schemas.microsoft.com/office/drawing/2014/main" id="{D4C4192C-F29C-854A-A837-A8C6A0EC7E14}"/>
              </a:ext>
            </a:extLst>
          </p:cNvPr>
          <p:cNvSpPr/>
          <p:nvPr/>
        </p:nvSpPr>
        <p:spPr>
          <a:xfrm>
            <a:off x="6617589" y="2098433"/>
            <a:ext cx="1145540" cy="0"/>
          </a:xfrm>
          <a:custGeom>
            <a:avLst/>
            <a:gdLst/>
            <a:ahLst/>
            <a:cxnLst/>
            <a:rect l="l" t="t" r="r" b="b"/>
            <a:pathLst>
              <a:path w="1145540">
                <a:moveTo>
                  <a:pt x="0" y="0"/>
                </a:moveTo>
                <a:lnTo>
                  <a:pt x="1145095" y="0"/>
                </a:lnTo>
              </a:path>
            </a:pathLst>
          </a:custGeom>
          <a:ln w="19050">
            <a:solidFill>
              <a:srgbClr val="FFFFFF"/>
            </a:solidFill>
          </a:ln>
        </p:spPr>
        <p:txBody>
          <a:bodyPr wrap="square" lIns="0" tIns="0" rIns="0" bIns="0" rtlCol="0" anchor="ctr" anchorCtr="0"/>
          <a:lstStyle/>
          <a:p>
            <a:pPr algn="ctr"/>
            <a:endParaRPr sz="1200">
              <a:latin typeface="+mj-lt"/>
            </a:endParaRPr>
          </a:p>
        </p:txBody>
      </p:sp>
      <p:sp>
        <p:nvSpPr>
          <p:cNvPr id="51" name="object 32">
            <a:extLst>
              <a:ext uri="{FF2B5EF4-FFF2-40B4-BE49-F238E27FC236}">
                <a16:creationId xmlns:a16="http://schemas.microsoft.com/office/drawing/2014/main" id="{284AFCCC-6611-4C4E-812C-CA2E992D9501}"/>
              </a:ext>
            </a:extLst>
          </p:cNvPr>
          <p:cNvSpPr txBox="1"/>
          <p:nvPr/>
        </p:nvSpPr>
        <p:spPr>
          <a:xfrm>
            <a:off x="458305" y="2326402"/>
            <a:ext cx="524181" cy="405683"/>
          </a:xfrm>
          <a:prstGeom prst="rect">
            <a:avLst/>
          </a:prstGeom>
        </p:spPr>
        <p:txBody>
          <a:bodyPr vert="horz" wrap="none" lIns="0" tIns="36000" rIns="0" bIns="0" rtlCol="0" anchor="t" anchorCtr="0">
            <a:spAutoFit/>
          </a:bodyPr>
          <a:lstStyle/>
          <a:p>
            <a:pPr marL="78105" marR="64135" indent="635" algn="ctr">
              <a:lnSpc>
                <a:spcPct val="100000"/>
              </a:lnSpc>
              <a:spcBef>
                <a:spcPts val="600"/>
              </a:spcBef>
            </a:pPr>
            <a:r>
              <a:rPr lang="de-DE" sz="1200" spc="-5">
                <a:solidFill>
                  <a:srgbClr val="595454"/>
                </a:solidFill>
                <a:latin typeface="+mj-lt"/>
                <a:cs typeface="Trebuchet MS"/>
              </a:rPr>
              <a:t>Aug</a:t>
            </a:r>
            <a:br>
              <a:rPr lang="de-DE" sz="1200" spc="-5">
                <a:solidFill>
                  <a:srgbClr val="595454"/>
                </a:solidFill>
                <a:latin typeface="+mj-lt"/>
                <a:cs typeface="Trebuchet MS"/>
              </a:rPr>
            </a:br>
            <a:r>
              <a:rPr lang="en-US" sz="1200">
                <a:solidFill>
                  <a:srgbClr val="595454"/>
                </a:solidFill>
                <a:latin typeface="+mj-lt"/>
                <a:cs typeface="Trebuchet MS"/>
              </a:rPr>
              <a:t> </a:t>
            </a:r>
            <a:r>
              <a:rPr lang="en-US" sz="1200" spc="-5">
                <a:solidFill>
                  <a:srgbClr val="595454"/>
                </a:solidFill>
                <a:latin typeface="+mj-lt"/>
                <a:cs typeface="Trebuchet MS"/>
              </a:rPr>
              <a:t>2014</a:t>
            </a:r>
            <a:endParaRPr lang="en-US" sz="1200">
              <a:latin typeface="+mj-lt"/>
              <a:cs typeface="Trebuchet MS"/>
            </a:endParaRPr>
          </a:p>
        </p:txBody>
      </p:sp>
      <p:sp>
        <p:nvSpPr>
          <p:cNvPr id="52" name="object 33">
            <a:extLst>
              <a:ext uri="{FF2B5EF4-FFF2-40B4-BE49-F238E27FC236}">
                <a16:creationId xmlns:a16="http://schemas.microsoft.com/office/drawing/2014/main" id="{C4EF991B-BDDA-B84C-A8FE-DA838AB20C81}"/>
              </a:ext>
            </a:extLst>
          </p:cNvPr>
          <p:cNvSpPr txBox="1"/>
          <p:nvPr/>
        </p:nvSpPr>
        <p:spPr>
          <a:xfrm>
            <a:off x="1485534" y="2326402"/>
            <a:ext cx="1536382" cy="553998"/>
          </a:xfrm>
          <a:prstGeom prst="rect">
            <a:avLst/>
          </a:prstGeom>
        </p:spPr>
        <p:txBody>
          <a:bodyPr vert="horz" wrap="none" lIns="0" tIns="0" rIns="0" bIns="0" rtlCol="0" anchor="t" anchorCtr="0">
            <a:spAutoFit/>
          </a:bodyPr>
          <a:lstStyle/>
          <a:p>
            <a:pPr marR="30480" algn="ctr"/>
            <a:r>
              <a:rPr lang="de-DE" sz="1200" spc="-5" err="1">
                <a:solidFill>
                  <a:srgbClr val="595454"/>
                </a:solidFill>
                <a:latin typeface="+mj-lt"/>
                <a:cs typeface="Trebuchet MS"/>
              </a:rPr>
              <a:t>Cohort</a:t>
            </a:r>
            <a:r>
              <a:rPr lang="de-DE" sz="1200" spc="-5">
                <a:solidFill>
                  <a:srgbClr val="595454"/>
                </a:solidFill>
                <a:latin typeface="+mj-lt"/>
                <a:cs typeface="Trebuchet MS"/>
              </a:rPr>
              <a:t> </a:t>
            </a:r>
            <a:r>
              <a:rPr lang="de-DE" sz="1200">
                <a:solidFill>
                  <a:srgbClr val="595454"/>
                </a:solidFill>
                <a:latin typeface="+mj-lt"/>
                <a:cs typeface="Trebuchet MS"/>
              </a:rPr>
              <a:t>B</a:t>
            </a:r>
            <a:r>
              <a:rPr lang="de-DE" sz="1200" spc="5">
                <a:solidFill>
                  <a:srgbClr val="595454"/>
                </a:solidFill>
                <a:latin typeface="+mj-lt"/>
                <a:cs typeface="Trebuchet MS"/>
              </a:rPr>
              <a:t> </a:t>
            </a:r>
          </a:p>
          <a:p>
            <a:pPr marR="30480" algn="ctr"/>
            <a:r>
              <a:rPr lang="de-DE" sz="1200" spc="-5">
                <a:solidFill>
                  <a:srgbClr val="595454"/>
                </a:solidFill>
                <a:latin typeface="+mj-lt"/>
                <a:cs typeface="Trebuchet MS"/>
              </a:rPr>
              <a:t>Median</a:t>
            </a:r>
            <a:r>
              <a:rPr lang="de-DE" sz="1200" spc="-30">
                <a:solidFill>
                  <a:srgbClr val="595454"/>
                </a:solidFill>
                <a:latin typeface="+mj-lt"/>
                <a:cs typeface="Trebuchet MS"/>
              </a:rPr>
              <a:t> </a:t>
            </a:r>
            <a:r>
              <a:rPr lang="de-DE" sz="1200" spc="-5">
                <a:solidFill>
                  <a:srgbClr val="595454"/>
                </a:solidFill>
                <a:latin typeface="+mj-lt"/>
                <a:cs typeface="Trebuchet MS"/>
              </a:rPr>
              <a:t>FU:</a:t>
            </a:r>
            <a:r>
              <a:rPr lang="de-DE" sz="1200" spc="-40">
                <a:solidFill>
                  <a:srgbClr val="595454"/>
                </a:solidFill>
                <a:latin typeface="+mj-lt"/>
                <a:cs typeface="Trebuchet MS"/>
              </a:rPr>
              <a:t> </a:t>
            </a:r>
            <a:r>
              <a:rPr lang="de-DE" sz="1200" spc="-5">
                <a:solidFill>
                  <a:srgbClr val="595454"/>
                </a:solidFill>
                <a:latin typeface="+mj-lt"/>
                <a:cs typeface="Trebuchet MS"/>
              </a:rPr>
              <a:t>9 months</a:t>
            </a:r>
            <a:r>
              <a:rPr lang="de-DE" sz="1200" spc="-7" baseline="24305">
                <a:solidFill>
                  <a:srgbClr val="595454"/>
                </a:solidFill>
                <a:latin typeface="+mj-lt"/>
                <a:cs typeface="Trebuchet MS"/>
              </a:rPr>
              <a:t>1</a:t>
            </a:r>
            <a:endParaRPr lang="de-DE" sz="1200" baseline="24305">
              <a:solidFill>
                <a:srgbClr val="4E4F4E"/>
              </a:solidFill>
              <a:latin typeface="+mj-lt"/>
              <a:cs typeface="Trebuchet MS"/>
            </a:endParaRPr>
          </a:p>
          <a:p>
            <a:pPr algn="ctr"/>
            <a:r>
              <a:rPr lang="de-DE" sz="1200" spc="-5">
                <a:solidFill>
                  <a:srgbClr val="595454"/>
                </a:solidFill>
                <a:latin typeface="+mj-lt"/>
                <a:cs typeface="Trebuchet MS"/>
              </a:rPr>
              <a:t>(DBL</a:t>
            </a:r>
            <a:r>
              <a:rPr lang="de-DE" sz="1200" spc="-65">
                <a:solidFill>
                  <a:srgbClr val="595454"/>
                </a:solidFill>
                <a:latin typeface="+mj-lt"/>
                <a:cs typeface="Trebuchet MS"/>
              </a:rPr>
              <a:t> </a:t>
            </a:r>
            <a:r>
              <a:rPr lang="de-DE" sz="1200" spc="-5" err="1">
                <a:solidFill>
                  <a:srgbClr val="595454"/>
                </a:solidFill>
                <a:latin typeface="+mj-lt"/>
                <a:cs typeface="Trebuchet MS"/>
              </a:rPr>
              <a:t>Oct</a:t>
            </a:r>
            <a:r>
              <a:rPr lang="de-DE" sz="1200" spc="-10">
                <a:solidFill>
                  <a:srgbClr val="595454"/>
                </a:solidFill>
                <a:latin typeface="+mj-lt"/>
                <a:cs typeface="Trebuchet MS"/>
              </a:rPr>
              <a:t> </a:t>
            </a:r>
            <a:r>
              <a:rPr lang="de-DE" sz="1200" spc="-5">
                <a:solidFill>
                  <a:srgbClr val="595454"/>
                </a:solidFill>
                <a:latin typeface="+mj-lt"/>
                <a:cs typeface="Trebuchet MS"/>
              </a:rPr>
              <a:t>2015)</a:t>
            </a:r>
            <a:endParaRPr lang="de-DE" sz="1200">
              <a:solidFill>
                <a:srgbClr val="4E4F4E"/>
              </a:solidFill>
              <a:latin typeface="+mj-lt"/>
              <a:cs typeface="Trebuchet MS"/>
            </a:endParaRPr>
          </a:p>
        </p:txBody>
      </p:sp>
      <p:sp>
        <p:nvSpPr>
          <p:cNvPr id="53" name="object 34">
            <a:extLst>
              <a:ext uri="{FF2B5EF4-FFF2-40B4-BE49-F238E27FC236}">
                <a16:creationId xmlns:a16="http://schemas.microsoft.com/office/drawing/2014/main" id="{778161FC-43AF-1049-A261-416E9B298184}"/>
              </a:ext>
            </a:extLst>
          </p:cNvPr>
          <p:cNvSpPr txBox="1"/>
          <p:nvPr/>
        </p:nvSpPr>
        <p:spPr>
          <a:xfrm>
            <a:off x="3042544" y="2326402"/>
            <a:ext cx="1618135" cy="553998"/>
          </a:xfrm>
          <a:prstGeom prst="rect">
            <a:avLst/>
          </a:prstGeom>
        </p:spPr>
        <p:txBody>
          <a:bodyPr vert="horz" wrap="none" lIns="0" tIns="0" rIns="0" bIns="0" rtlCol="0" anchor="t" anchorCtr="0">
            <a:spAutoFit/>
          </a:bodyPr>
          <a:lstStyle/>
          <a:p>
            <a:pPr marR="30480" algn="ctr"/>
            <a:r>
              <a:rPr lang="de-DE" sz="1200" spc="-5">
                <a:solidFill>
                  <a:srgbClr val="595454"/>
                </a:solidFill>
                <a:latin typeface="+mj-lt"/>
                <a:cs typeface="Trebuchet MS"/>
              </a:rPr>
              <a:t>Cohorts A, B, C </a:t>
            </a:r>
            <a:r>
              <a:rPr lang="de-DE" sz="1200">
                <a:solidFill>
                  <a:srgbClr val="595454"/>
                </a:solidFill>
                <a:latin typeface="+mj-lt"/>
                <a:cs typeface="Trebuchet MS"/>
              </a:rPr>
              <a:t> </a:t>
            </a:r>
            <a:endParaRPr lang="en-US" sz="1200">
              <a:solidFill>
                <a:srgbClr val="595454"/>
              </a:solidFill>
              <a:latin typeface="+mj-lt"/>
              <a:cs typeface="Trebuchet MS"/>
            </a:endParaRPr>
          </a:p>
          <a:p>
            <a:pPr marR="30480" algn="ctr"/>
            <a:r>
              <a:rPr lang="en-US" sz="1200" spc="-5">
                <a:solidFill>
                  <a:srgbClr val="595454"/>
                </a:solidFill>
                <a:latin typeface="+mj-lt"/>
                <a:cs typeface="Trebuchet MS"/>
              </a:rPr>
              <a:t>Median</a:t>
            </a:r>
            <a:r>
              <a:rPr lang="en-US" sz="1200" spc="-30">
                <a:solidFill>
                  <a:srgbClr val="595454"/>
                </a:solidFill>
                <a:latin typeface="+mj-lt"/>
                <a:cs typeface="Trebuchet MS"/>
              </a:rPr>
              <a:t> </a:t>
            </a:r>
            <a:r>
              <a:rPr lang="en-US" sz="1200" spc="-5">
                <a:solidFill>
                  <a:srgbClr val="595454"/>
                </a:solidFill>
                <a:latin typeface="+mj-lt"/>
                <a:cs typeface="Trebuchet MS"/>
              </a:rPr>
              <a:t>FU:</a:t>
            </a:r>
            <a:r>
              <a:rPr lang="en-US" sz="1200" spc="-40">
                <a:solidFill>
                  <a:srgbClr val="595454"/>
                </a:solidFill>
                <a:latin typeface="+mj-lt"/>
                <a:cs typeface="Trebuchet MS"/>
              </a:rPr>
              <a:t> </a:t>
            </a:r>
            <a:r>
              <a:rPr lang="en-US" sz="1200" spc="-5">
                <a:solidFill>
                  <a:srgbClr val="595454"/>
                </a:solidFill>
                <a:latin typeface="+mj-lt"/>
                <a:cs typeface="Trebuchet MS"/>
              </a:rPr>
              <a:t>18</a:t>
            </a:r>
            <a:r>
              <a:rPr lang="en-US" sz="1200" spc="-25">
                <a:solidFill>
                  <a:srgbClr val="595454"/>
                </a:solidFill>
                <a:latin typeface="+mj-lt"/>
                <a:cs typeface="Trebuchet MS"/>
              </a:rPr>
              <a:t> </a:t>
            </a:r>
            <a:r>
              <a:rPr lang="en-US" sz="1200" spc="-5">
                <a:solidFill>
                  <a:srgbClr val="595454"/>
                </a:solidFill>
                <a:latin typeface="+mj-lt"/>
                <a:cs typeface="Trebuchet MS"/>
              </a:rPr>
              <a:t>months</a:t>
            </a:r>
            <a:r>
              <a:rPr lang="en-US" sz="1200" spc="-7" baseline="24305">
                <a:solidFill>
                  <a:srgbClr val="595454"/>
                </a:solidFill>
                <a:latin typeface="+mj-lt"/>
                <a:cs typeface="Trebuchet MS"/>
              </a:rPr>
              <a:t>2</a:t>
            </a:r>
            <a:endParaRPr lang="en-US" sz="1200" baseline="24305">
              <a:latin typeface="+mj-lt"/>
              <a:cs typeface="Trebuchet MS"/>
            </a:endParaRPr>
          </a:p>
          <a:p>
            <a:pPr algn="ctr"/>
            <a:r>
              <a:rPr lang="en-US" sz="1200" spc="-5">
                <a:solidFill>
                  <a:srgbClr val="595454"/>
                </a:solidFill>
                <a:latin typeface="+mj-lt"/>
                <a:cs typeface="Trebuchet MS"/>
              </a:rPr>
              <a:t>(DBL</a:t>
            </a:r>
            <a:r>
              <a:rPr lang="en-US" sz="1200" spc="-65">
                <a:solidFill>
                  <a:srgbClr val="595454"/>
                </a:solidFill>
                <a:latin typeface="+mj-lt"/>
                <a:cs typeface="Trebuchet MS"/>
              </a:rPr>
              <a:t> </a:t>
            </a:r>
            <a:r>
              <a:rPr lang="en-US" sz="1200" spc="-5">
                <a:solidFill>
                  <a:srgbClr val="595454"/>
                </a:solidFill>
                <a:latin typeface="+mj-lt"/>
                <a:cs typeface="Trebuchet MS"/>
              </a:rPr>
              <a:t>Dec</a:t>
            </a:r>
            <a:r>
              <a:rPr lang="en-US" sz="1200" spc="-15">
                <a:solidFill>
                  <a:srgbClr val="595454"/>
                </a:solidFill>
                <a:latin typeface="+mj-lt"/>
                <a:cs typeface="Trebuchet MS"/>
              </a:rPr>
              <a:t> </a:t>
            </a:r>
            <a:r>
              <a:rPr lang="en-US" sz="1200" spc="-5">
                <a:solidFill>
                  <a:srgbClr val="595454"/>
                </a:solidFill>
                <a:latin typeface="+mj-lt"/>
                <a:cs typeface="Trebuchet MS"/>
              </a:rPr>
              <a:t>2016)</a:t>
            </a:r>
            <a:endParaRPr lang="en-US" sz="1200">
              <a:latin typeface="+mj-lt"/>
              <a:cs typeface="Trebuchet MS"/>
            </a:endParaRPr>
          </a:p>
        </p:txBody>
      </p:sp>
      <p:sp>
        <p:nvSpPr>
          <p:cNvPr id="54" name="object 35">
            <a:extLst>
              <a:ext uri="{FF2B5EF4-FFF2-40B4-BE49-F238E27FC236}">
                <a16:creationId xmlns:a16="http://schemas.microsoft.com/office/drawing/2014/main" id="{8F22E324-4AB2-D742-9E49-28E263193259}"/>
              </a:ext>
            </a:extLst>
          </p:cNvPr>
          <p:cNvSpPr txBox="1"/>
          <p:nvPr/>
        </p:nvSpPr>
        <p:spPr>
          <a:xfrm>
            <a:off x="7187538" y="2326402"/>
            <a:ext cx="1656607" cy="500137"/>
          </a:xfrm>
          <a:prstGeom prst="rect">
            <a:avLst/>
          </a:prstGeom>
        </p:spPr>
        <p:txBody>
          <a:bodyPr vert="horz" wrap="none" lIns="0" tIns="0" rIns="0" bIns="0" rtlCol="0" anchor="t" anchorCtr="0">
            <a:spAutoFit/>
          </a:bodyPr>
          <a:lstStyle/>
          <a:p>
            <a:pPr marL="38100" marR="30480" indent="265430" algn="ctr">
              <a:lnSpc>
                <a:spcPts val="1300"/>
              </a:lnSpc>
            </a:pPr>
            <a:r>
              <a:rPr lang="en-US" sz="1200" spc="-5">
                <a:solidFill>
                  <a:srgbClr val="595454"/>
                </a:solidFill>
                <a:latin typeface="+mj-lt"/>
                <a:cs typeface="Trebuchet MS"/>
              </a:rPr>
              <a:t>Cohorts A, B, C </a:t>
            </a:r>
            <a:r>
              <a:rPr lang="en-US" sz="1200">
                <a:solidFill>
                  <a:srgbClr val="595454"/>
                </a:solidFill>
                <a:latin typeface="+mj-lt"/>
                <a:cs typeface="Trebuchet MS"/>
              </a:rPr>
              <a:t> </a:t>
            </a:r>
            <a:br>
              <a:rPr lang="en-US" sz="1200">
                <a:solidFill>
                  <a:srgbClr val="595454"/>
                </a:solidFill>
                <a:latin typeface="+mj-lt"/>
                <a:cs typeface="Trebuchet MS"/>
              </a:rPr>
            </a:br>
            <a:r>
              <a:rPr lang="en-US" sz="1200" spc="-5">
                <a:solidFill>
                  <a:srgbClr val="595454"/>
                </a:solidFill>
                <a:latin typeface="+mj-lt"/>
                <a:cs typeface="Trebuchet MS"/>
              </a:rPr>
              <a:t>Median</a:t>
            </a:r>
            <a:r>
              <a:rPr lang="en-US" sz="1200" spc="-30">
                <a:solidFill>
                  <a:srgbClr val="595454"/>
                </a:solidFill>
                <a:latin typeface="+mj-lt"/>
                <a:cs typeface="Trebuchet MS"/>
              </a:rPr>
              <a:t> </a:t>
            </a:r>
            <a:r>
              <a:rPr lang="en-US" sz="1200" spc="-5">
                <a:solidFill>
                  <a:srgbClr val="595454"/>
                </a:solidFill>
                <a:latin typeface="+mj-lt"/>
                <a:cs typeface="Trebuchet MS"/>
              </a:rPr>
              <a:t>FU:</a:t>
            </a:r>
            <a:r>
              <a:rPr lang="en-US" sz="1200" spc="-35">
                <a:solidFill>
                  <a:srgbClr val="595454"/>
                </a:solidFill>
                <a:latin typeface="+mj-lt"/>
                <a:cs typeface="Trebuchet MS"/>
              </a:rPr>
              <a:t> </a:t>
            </a:r>
            <a:r>
              <a:rPr lang="en-US" sz="1200" spc="-5">
                <a:solidFill>
                  <a:srgbClr val="595454"/>
                </a:solidFill>
                <a:latin typeface="+mj-lt"/>
                <a:cs typeface="Trebuchet MS"/>
              </a:rPr>
              <a:t>33</a:t>
            </a:r>
            <a:r>
              <a:rPr lang="en-US" sz="1200" spc="-30">
                <a:solidFill>
                  <a:srgbClr val="595454"/>
                </a:solidFill>
                <a:latin typeface="+mj-lt"/>
                <a:cs typeface="Trebuchet MS"/>
              </a:rPr>
              <a:t> </a:t>
            </a:r>
            <a:r>
              <a:rPr lang="en-US" sz="1200" spc="-5">
                <a:solidFill>
                  <a:srgbClr val="595454"/>
                </a:solidFill>
                <a:latin typeface="+mj-lt"/>
                <a:cs typeface="Trebuchet MS"/>
              </a:rPr>
              <a:t>months</a:t>
            </a:r>
            <a:r>
              <a:rPr lang="en-US" sz="1200" spc="-7" baseline="24305">
                <a:solidFill>
                  <a:srgbClr val="595454"/>
                </a:solidFill>
                <a:latin typeface="+mj-lt"/>
                <a:cs typeface="Trebuchet MS"/>
              </a:rPr>
              <a:t>3</a:t>
            </a:r>
            <a:br>
              <a:rPr lang="en-US" sz="1200" baseline="24305">
                <a:latin typeface="+mj-lt"/>
                <a:cs typeface="Trebuchet MS"/>
              </a:rPr>
            </a:br>
            <a:r>
              <a:rPr lang="en-US" sz="1200" spc="-5">
                <a:solidFill>
                  <a:srgbClr val="595454"/>
                </a:solidFill>
                <a:latin typeface="+mj-lt"/>
                <a:cs typeface="Trebuchet MS"/>
              </a:rPr>
              <a:t>(DBL</a:t>
            </a:r>
            <a:r>
              <a:rPr lang="en-US" sz="1200" spc="-65">
                <a:solidFill>
                  <a:srgbClr val="595454"/>
                </a:solidFill>
                <a:latin typeface="+mj-lt"/>
                <a:cs typeface="Trebuchet MS"/>
              </a:rPr>
              <a:t> </a:t>
            </a:r>
            <a:r>
              <a:rPr lang="en-US" sz="1200" spc="-5">
                <a:solidFill>
                  <a:srgbClr val="595454"/>
                </a:solidFill>
                <a:latin typeface="+mj-lt"/>
                <a:cs typeface="Trebuchet MS"/>
              </a:rPr>
              <a:t>May</a:t>
            </a:r>
            <a:r>
              <a:rPr lang="en-US" sz="1200" spc="-30">
                <a:solidFill>
                  <a:srgbClr val="595454"/>
                </a:solidFill>
                <a:latin typeface="+mj-lt"/>
                <a:cs typeface="Trebuchet MS"/>
              </a:rPr>
              <a:t> </a:t>
            </a:r>
            <a:r>
              <a:rPr lang="en-US" sz="1200" spc="-5">
                <a:solidFill>
                  <a:srgbClr val="595454"/>
                </a:solidFill>
                <a:latin typeface="+mj-lt"/>
                <a:cs typeface="Trebuchet MS"/>
              </a:rPr>
              <a:t>2018)</a:t>
            </a:r>
            <a:endParaRPr lang="en-US" sz="1200">
              <a:latin typeface="+mj-lt"/>
              <a:cs typeface="Trebuchet MS"/>
            </a:endParaRPr>
          </a:p>
        </p:txBody>
      </p:sp>
      <p:sp>
        <p:nvSpPr>
          <p:cNvPr id="56" name="object 39">
            <a:extLst>
              <a:ext uri="{FF2B5EF4-FFF2-40B4-BE49-F238E27FC236}">
                <a16:creationId xmlns:a16="http://schemas.microsoft.com/office/drawing/2014/main" id="{0A4D68F2-A3FC-CB40-8C90-7A7789E26215}"/>
              </a:ext>
            </a:extLst>
          </p:cNvPr>
          <p:cNvSpPr txBox="1"/>
          <p:nvPr/>
        </p:nvSpPr>
        <p:spPr>
          <a:xfrm>
            <a:off x="7223841" y="2935129"/>
            <a:ext cx="1584000" cy="792000"/>
          </a:xfrm>
          <a:prstGeom prst="rect">
            <a:avLst/>
          </a:prstGeom>
          <a:solidFill>
            <a:schemeClr val="bg2"/>
          </a:solidFill>
        </p:spPr>
        <p:txBody>
          <a:bodyPr vert="horz" wrap="square" lIns="0" tIns="0" rIns="0" bIns="0" rtlCol="0" anchor="ctr" anchorCtr="0">
            <a:noAutofit/>
          </a:bodyPr>
          <a:lstStyle/>
          <a:p>
            <a:pPr algn="ctr">
              <a:lnSpc>
                <a:spcPct val="100000"/>
              </a:lnSpc>
              <a:spcBef>
                <a:spcPts val="1045"/>
              </a:spcBef>
            </a:pPr>
            <a:r>
              <a:rPr lang="de-DE" sz="1200" b="1" spc="-5">
                <a:solidFill>
                  <a:schemeClr val="bg1"/>
                </a:solidFill>
                <a:latin typeface="+mj-lt"/>
                <a:cs typeface="Trebuchet MS"/>
              </a:rPr>
              <a:t>A</a:t>
            </a:r>
            <a:endParaRPr lang="de-DE" sz="1200">
              <a:solidFill>
                <a:schemeClr val="bg1"/>
              </a:solidFill>
              <a:latin typeface="+mj-lt"/>
              <a:cs typeface="Trebuchet MS"/>
            </a:endParaRPr>
          </a:p>
          <a:p>
            <a:pPr algn="ctr">
              <a:lnSpc>
                <a:spcPct val="100000"/>
              </a:lnSpc>
            </a:pPr>
            <a:r>
              <a:rPr lang="de-DE" sz="1200" spc="-5">
                <a:solidFill>
                  <a:schemeClr val="bg1"/>
                </a:solidFill>
                <a:latin typeface="+mj-lt"/>
                <a:cs typeface="Trebuchet MS"/>
              </a:rPr>
              <a:t>Median</a:t>
            </a:r>
            <a:r>
              <a:rPr lang="de-DE" sz="1200" spc="-80">
                <a:solidFill>
                  <a:schemeClr val="bg1"/>
                </a:solidFill>
                <a:latin typeface="+mj-lt"/>
                <a:cs typeface="Trebuchet MS"/>
              </a:rPr>
              <a:t> </a:t>
            </a:r>
            <a:r>
              <a:rPr lang="de-DE" sz="1200" spc="-5">
                <a:solidFill>
                  <a:schemeClr val="bg1"/>
                </a:solidFill>
                <a:latin typeface="+mj-lt"/>
                <a:cs typeface="Trebuchet MS"/>
              </a:rPr>
              <a:t>FU</a:t>
            </a:r>
            <a:endParaRPr lang="de-DE" sz="1200">
              <a:solidFill>
                <a:schemeClr val="bg1"/>
              </a:solidFill>
              <a:latin typeface="+mj-lt"/>
              <a:cs typeface="Trebuchet MS"/>
            </a:endParaRPr>
          </a:p>
          <a:p>
            <a:pPr algn="ctr">
              <a:lnSpc>
                <a:spcPct val="100000"/>
              </a:lnSpc>
            </a:pPr>
            <a:r>
              <a:rPr lang="de-DE" sz="1200" b="1" spc="-5">
                <a:solidFill>
                  <a:schemeClr val="bg1"/>
                </a:solidFill>
                <a:latin typeface="+mj-lt"/>
                <a:cs typeface="Trebuchet MS"/>
              </a:rPr>
              <a:t>6</a:t>
            </a:r>
            <a:r>
              <a:rPr lang="de-DE" sz="1200" b="1">
                <a:solidFill>
                  <a:schemeClr val="bg1"/>
                </a:solidFill>
                <a:latin typeface="+mj-lt"/>
                <a:cs typeface="Trebuchet MS"/>
              </a:rPr>
              <a:t>2</a:t>
            </a:r>
            <a:r>
              <a:rPr lang="de-DE" sz="1200" b="1" spc="-5">
                <a:solidFill>
                  <a:schemeClr val="bg1"/>
                </a:solidFill>
                <a:latin typeface="+mj-lt"/>
                <a:cs typeface="Trebuchet MS"/>
              </a:rPr>
              <a:t> </a:t>
            </a:r>
            <a:r>
              <a:rPr lang="de-DE" sz="1200">
                <a:solidFill>
                  <a:schemeClr val="bg1"/>
                </a:solidFill>
                <a:latin typeface="+mj-lt"/>
                <a:cs typeface="Trebuchet MS"/>
              </a:rPr>
              <a:t>m</a:t>
            </a:r>
            <a:r>
              <a:rPr lang="de-DE" sz="1200" spc="-5">
                <a:solidFill>
                  <a:schemeClr val="bg1"/>
                </a:solidFill>
                <a:latin typeface="+mj-lt"/>
                <a:cs typeface="Trebuchet MS"/>
              </a:rPr>
              <a:t>o</a:t>
            </a:r>
            <a:r>
              <a:rPr lang="de-DE" sz="1200" spc="-10">
                <a:solidFill>
                  <a:schemeClr val="bg1"/>
                </a:solidFill>
                <a:latin typeface="+mj-lt"/>
                <a:cs typeface="Trebuchet MS"/>
              </a:rPr>
              <a:t>nths</a:t>
            </a:r>
          </a:p>
        </p:txBody>
      </p:sp>
      <p:sp>
        <p:nvSpPr>
          <p:cNvPr id="57" name="object 40">
            <a:extLst>
              <a:ext uri="{FF2B5EF4-FFF2-40B4-BE49-F238E27FC236}">
                <a16:creationId xmlns:a16="http://schemas.microsoft.com/office/drawing/2014/main" id="{B7E55CD1-3D97-A54B-95C9-9B922AC9DDD8}"/>
              </a:ext>
            </a:extLst>
          </p:cNvPr>
          <p:cNvSpPr txBox="1"/>
          <p:nvPr/>
        </p:nvSpPr>
        <p:spPr>
          <a:xfrm>
            <a:off x="7260145" y="4004915"/>
            <a:ext cx="1584000" cy="792000"/>
          </a:xfrm>
          <a:prstGeom prst="rect">
            <a:avLst/>
          </a:prstGeom>
          <a:solidFill>
            <a:schemeClr val="bg2">
              <a:lumMod val="60000"/>
              <a:lumOff val="40000"/>
            </a:schemeClr>
          </a:solidFill>
        </p:spPr>
        <p:txBody>
          <a:bodyPr vert="horz" wrap="square" lIns="0" tIns="0" rIns="0" bIns="0" rtlCol="0" anchor="ctr" anchorCtr="0">
            <a:noAutofit/>
          </a:bodyPr>
          <a:lstStyle/>
          <a:p>
            <a:pPr algn="ctr">
              <a:lnSpc>
                <a:spcPct val="100000"/>
              </a:lnSpc>
              <a:spcBef>
                <a:spcPts val="1045"/>
              </a:spcBef>
            </a:pPr>
            <a:r>
              <a:rPr lang="de-DE" sz="1200" b="1" spc="-5">
                <a:solidFill>
                  <a:schemeClr val="bg1"/>
                </a:solidFill>
                <a:latin typeface="+mj-lt"/>
                <a:cs typeface="Trebuchet MS"/>
              </a:rPr>
              <a:t>B</a:t>
            </a:r>
            <a:endParaRPr lang="de-DE" sz="1200">
              <a:solidFill>
                <a:schemeClr val="bg1"/>
              </a:solidFill>
              <a:latin typeface="+mj-lt"/>
              <a:cs typeface="Trebuchet MS"/>
            </a:endParaRPr>
          </a:p>
          <a:p>
            <a:pPr algn="ctr">
              <a:lnSpc>
                <a:spcPct val="100000"/>
              </a:lnSpc>
            </a:pPr>
            <a:r>
              <a:rPr lang="de-DE" sz="1200" spc="-5">
                <a:solidFill>
                  <a:schemeClr val="bg1"/>
                </a:solidFill>
                <a:latin typeface="+mj-lt"/>
                <a:cs typeface="Trebuchet MS"/>
              </a:rPr>
              <a:t>Median</a:t>
            </a:r>
            <a:r>
              <a:rPr lang="de-DE" sz="1200" spc="-80">
                <a:solidFill>
                  <a:schemeClr val="bg1"/>
                </a:solidFill>
                <a:latin typeface="+mj-lt"/>
                <a:cs typeface="Trebuchet MS"/>
              </a:rPr>
              <a:t> </a:t>
            </a:r>
            <a:r>
              <a:rPr lang="de-DE" sz="1200" spc="-5">
                <a:solidFill>
                  <a:schemeClr val="bg1"/>
                </a:solidFill>
                <a:latin typeface="+mj-lt"/>
                <a:cs typeface="Trebuchet MS"/>
              </a:rPr>
              <a:t>FU</a:t>
            </a:r>
            <a:endParaRPr lang="de-DE" sz="1200">
              <a:solidFill>
                <a:schemeClr val="bg1"/>
              </a:solidFill>
              <a:latin typeface="+mj-lt"/>
              <a:cs typeface="Trebuchet MS"/>
            </a:endParaRPr>
          </a:p>
          <a:p>
            <a:pPr algn="ctr">
              <a:lnSpc>
                <a:spcPct val="100000"/>
              </a:lnSpc>
            </a:pPr>
            <a:r>
              <a:rPr lang="de-DE" sz="1200" b="1" spc="-5">
                <a:solidFill>
                  <a:schemeClr val="bg1"/>
                </a:solidFill>
                <a:latin typeface="+mj-lt"/>
                <a:cs typeface="Trebuchet MS"/>
              </a:rPr>
              <a:t>5</a:t>
            </a:r>
            <a:r>
              <a:rPr lang="de-DE" sz="1200" b="1">
                <a:solidFill>
                  <a:schemeClr val="bg1"/>
                </a:solidFill>
                <a:latin typeface="+mj-lt"/>
                <a:cs typeface="Trebuchet MS"/>
              </a:rPr>
              <a:t>8</a:t>
            </a:r>
            <a:r>
              <a:rPr lang="de-DE" sz="1200" b="1" spc="-5">
                <a:solidFill>
                  <a:schemeClr val="bg1"/>
                </a:solidFill>
                <a:latin typeface="+mj-lt"/>
                <a:cs typeface="Trebuchet MS"/>
              </a:rPr>
              <a:t> </a:t>
            </a:r>
            <a:r>
              <a:rPr lang="de-DE" sz="1200">
                <a:solidFill>
                  <a:schemeClr val="bg1"/>
                </a:solidFill>
                <a:latin typeface="+mj-lt"/>
                <a:cs typeface="Trebuchet MS"/>
              </a:rPr>
              <a:t>m</a:t>
            </a:r>
            <a:r>
              <a:rPr lang="de-DE" sz="1200" spc="-5">
                <a:solidFill>
                  <a:schemeClr val="bg1"/>
                </a:solidFill>
                <a:latin typeface="+mj-lt"/>
                <a:cs typeface="Trebuchet MS"/>
              </a:rPr>
              <a:t>o</a:t>
            </a:r>
            <a:r>
              <a:rPr lang="de-DE" sz="1200" spc="-10">
                <a:solidFill>
                  <a:schemeClr val="bg1"/>
                </a:solidFill>
                <a:latin typeface="+mj-lt"/>
                <a:cs typeface="Trebuchet MS"/>
              </a:rPr>
              <a:t>nths</a:t>
            </a:r>
          </a:p>
        </p:txBody>
      </p:sp>
      <p:sp>
        <p:nvSpPr>
          <p:cNvPr id="58" name="object 41">
            <a:extLst>
              <a:ext uri="{FF2B5EF4-FFF2-40B4-BE49-F238E27FC236}">
                <a16:creationId xmlns:a16="http://schemas.microsoft.com/office/drawing/2014/main" id="{B0CA53CD-03E1-AA4C-9D28-0291C2735B47}"/>
              </a:ext>
            </a:extLst>
          </p:cNvPr>
          <p:cNvSpPr txBox="1"/>
          <p:nvPr/>
        </p:nvSpPr>
        <p:spPr>
          <a:xfrm>
            <a:off x="7260145" y="5074701"/>
            <a:ext cx="1584000" cy="792000"/>
          </a:xfrm>
          <a:prstGeom prst="rect">
            <a:avLst/>
          </a:prstGeom>
          <a:solidFill>
            <a:schemeClr val="bg2">
              <a:lumMod val="40000"/>
              <a:lumOff val="60000"/>
            </a:schemeClr>
          </a:solidFill>
        </p:spPr>
        <p:txBody>
          <a:bodyPr vert="horz" wrap="square" lIns="0" tIns="0" rIns="0" bIns="0" rtlCol="0" anchor="ctr" anchorCtr="0">
            <a:noAutofit/>
          </a:bodyPr>
          <a:lstStyle/>
          <a:p>
            <a:pPr algn="ctr">
              <a:lnSpc>
                <a:spcPct val="100000"/>
              </a:lnSpc>
              <a:spcBef>
                <a:spcPts val="1045"/>
              </a:spcBef>
            </a:pPr>
            <a:r>
              <a:rPr lang="de-DE" sz="1200" b="1">
                <a:solidFill>
                  <a:schemeClr val="bg1"/>
                </a:solidFill>
                <a:latin typeface="+mj-lt"/>
                <a:cs typeface="Trebuchet MS"/>
              </a:rPr>
              <a:t>C</a:t>
            </a:r>
            <a:endParaRPr lang="de-DE" sz="1200">
              <a:solidFill>
                <a:schemeClr val="bg1"/>
              </a:solidFill>
              <a:latin typeface="+mj-lt"/>
              <a:cs typeface="Trebuchet MS"/>
            </a:endParaRPr>
          </a:p>
          <a:p>
            <a:pPr algn="ctr">
              <a:lnSpc>
                <a:spcPct val="100000"/>
              </a:lnSpc>
            </a:pPr>
            <a:r>
              <a:rPr lang="de-DE" sz="1200" spc="-5">
                <a:solidFill>
                  <a:schemeClr val="bg1"/>
                </a:solidFill>
                <a:latin typeface="+mj-lt"/>
                <a:cs typeface="Trebuchet MS"/>
              </a:rPr>
              <a:t>Median</a:t>
            </a:r>
            <a:r>
              <a:rPr lang="de-DE" sz="1200" spc="-80">
                <a:solidFill>
                  <a:schemeClr val="bg1"/>
                </a:solidFill>
                <a:latin typeface="+mj-lt"/>
                <a:cs typeface="Trebuchet MS"/>
              </a:rPr>
              <a:t> </a:t>
            </a:r>
            <a:r>
              <a:rPr lang="de-DE" sz="1200" spc="-5">
                <a:solidFill>
                  <a:schemeClr val="bg1"/>
                </a:solidFill>
                <a:latin typeface="+mj-lt"/>
                <a:cs typeface="Trebuchet MS"/>
              </a:rPr>
              <a:t>FU</a:t>
            </a:r>
            <a:endParaRPr lang="de-DE" sz="1200">
              <a:solidFill>
                <a:schemeClr val="bg1"/>
              </a:solidFill>
              <a:latin typeface="+mj-lt"/>
              <a:cs typeface="Trebuchet MS"/>
            </a:endParaRPr>
          </a:p>
          <a:p>
            <a:pPr algn="ctr">
              <a:lnSpc>
                <a:spcPct val="100000"/>
              </a:lnSpc>
            </a:pPr>
            <a:r>
              <a:rPr lang="de-DE" sz="1200" b="1" spc="-5">
                <a:solidFill>
                  <a:schemeClr val="bg1"/>
                </a:solidFill>
                <a:latin typeface="+mj-lt"/>
                <a:cs typeface="Trebuchet MS"/>
              </a:rPr>
              <a:t>5</a:t>
            </a:r>
            <a:r>
              <a:rPr lang="de-DE" sz="1200" b="1">
                <a:solidFill>
                  <a:schemeClr val="bg1"/>
                </a:solidFill>
                <a:latin typeface="+mj-lt"/>
                <a:cs typeface="Trebuchet MS"/>
              </a:rPr>
              <a:t>4</a:t>
            </a:r>
            <a:r>
              <a:rPr lang="de-DE" sz="1200" b="1" spc="-5">
                <a:solidFill>
                  <a:schemeClr val="bg1"/>
                </a:solidFill>
                <a:latin typeface="+mj-lt"/>
                <a:cs typeface="Trebuchet MS"/>
              </a:rPr>
              <a:t> </a:t>
            </a:r>
            <a:r>
              <a:rPr lang="de-DE" sz="1200">
                <a:solidFill>
                  <a:schemeClr val="bg1"/>
                </a:solidFill>
                <a:latin typeface="+mj-lt"/>
                <a:cs typeface="Trebuchet MS"/>
              </a:rPr>
              <a:t>m</a:t>
            </a:r>
            <a:r>
              <a:rPr lang="de-DE" sz="1200" spc="-5">
                <a:solidFill>
                  <a:schemeClr val="bg1"/>
                </a:solidFill>
                <a:latin typeface="+mj-lt"/>
                <a:cs typeface="Trebuchet MS"/>
              </a:rPr>
              <a:t>o</a:t>
            </a:r>
            <a:r>
              <a:rPr lang="de-DE" sz="1200" spc="-10">
                <a:solidFill>
                  <a:schemeClr val="bg1"/>
                </a:solidFill>
                <a:latin typeface="+mj-lt"/>
                <a:cs typeface="Trebuchet MS"/>
              </a:rPr>
              <a:t>nths</a:t>
            </a:r>
          </a:p>
        </p:txBody>
      </p:sp>
      <p:sp>
        <p:nvSpPr>
          <p:cNvPr id="10" name="TextBox 9">
            <a:extLst>
              <a:ext uri="{FF2B5EF4-FFF2-40B4-BE49-F238E27FC236}">
                <a16:creationId xmlns:a16="http://schemas.microsoft.com/office/drawing/2014/main" id="{B5D45002-80E9-3B42-ACF5-E585CB92862A}"/>
              </a:ext>
            </a:extLst>
          </p:cNvPr>
          <p:cNvSpPr txBox="1"/>
          <p:nvPr/>
        </p:nvSpPr>
        <p:spPr>
          <a:xfrm>
            <a:off x="9588506" y="2326402"/>
            <a:ext cx="1967526" cy="500137"/>
          </a:xfrm>
          <a:prstGeom prst="rect">
            <a:avLst/>
          </a:prstGeom>
        </p:spPr>
        <p:txBody>
          <a:bodyPr vert="horz" wrap="none" lIns="0" tIns="0" rIns="0" bIns="0" rtlCol="0" anchor="t" anchorCtr="0">
            <a:spAutoFit/>
          </a:bodyPr>
          <a:lstStyle>
            <a:defPPr>
              <a:defRPr lang="en-US"/>
            </a:defPPr>
            <a:lvl1pPr marL="38100" marR="30480" indent="265430" algn="ctr">
              <a:lnSpc>
                <a:spcPts val="1300"/>
              </a:lnSpc>
              <a:defRPr sz="1200" spc="-5">
                <a:solidFill>
                  <a:srgbClr val="595454"/>
                </a:solidFill>
                <a:latin typeface="+mj-lt"/>
                <a:cs typeface="Trebuchet MS"/>
              </a:defRPr>
            </a:lvl1pPr>
          </a:lstStyle>
          <a:p>
            <a:r>
              <a:rPr lang="en-GB" b="1"/>
              <a:t>Cohorts A, B, C </a:t>
            </a:r>
          </a:p>
          <a:p>
            <a:r>
              <a:rPr lang="en-GB" b="1"/>
              <a:t>Median FU: 58 months</a:t>
            </a:r>
          </a:p>
          <a:p>
            <a:r>
              <a:rPr lang="en-GB" b="1"/>
              <a:t>(DBL Jan 2021)</a:t>
            </a:r>
          </a:p>
        </p:txBody>
      </p:sp>
      <p:sp>
        <p:nvSpPr>
          <p:cNvPr id="6" name="Rechteck 5">
            <a:extLst>
              <a:ext uri="{FF2B5EF4-FFF2-40B4-BE49-F238E27FC236}">
                <a16:creationId xmlns:a16="http://schemas.microsoft.com/office/drawing/2014/main" id="{71E7C008-5204-6C4F-9FEB-172DB0815B33}"/>
              </a:ext>
            </a:extLst>
          </p:cNvPr>
          <p:cNvSpPr/>
          <p:nvPr/>
        </p:nvSpPr>
        <p:spPr>
          <a:xfrm>
            <a:off x="466960" y="1954095"/>
            <a:ext cx="506870" cy="276999"/>
          </a:xfrm>
          <a:prstGeom prst="rect">
            <a:avLst/>
          </a:prstGeom>
        </p:spPr>
        <p:txBody>
          <a:bodyPr wrap="none" anchor="ctr" anchorCtr="0">
            <a:spAutoFit/>
          </a:bodyPr>
          <a:lstStyle/>
          <a:p>
            <a:pPr lvl="0" algn="ctr">
              <a:spcBef>
                <a:spcPts val="894"/>
              </a:spcBef>
            </a:pPr>
            <a:r>
              <a:rPr lang="de-DE" sz="1200" spc="-5">
                <a:solidFill>
                  <a:srgbClr val="FFFFFF"/>
                </a:solidFill>
                <a:cs typeface="Trebuchet MS"/>
              </a:rPr>
              <a:t>Start</a:t>
            </a:r>
            <a:endParaRPr lang="de-DE" sz="1200">
              <a:solidFill>
                <a:srgbClr val="4E4F4E"/>
              </a:solidFill>
              <a:cs typeface="Trebuchet MS"/>
            </a:endParaRPr>
          </a:p>
        </p:txBody>
      </p:sp>
      <p:sp>
        <p:nvSpPr>
          <p:cNvPr id="8" name="Rechteck 7">
            <a:extLst>
              <a:ext uri="{FF2B5EF4-FFF2-40B4-BE49-F238E27FC236}">
                <a16:creationId xmlns:a16="http://schemas.microsoft.com/office/drawing/2014/main" id="{1EF8A95B-3096-054D-ABD7-44B1A838CB86}"/>
              </a:ext>
            </a:extLst>
          </p:cNvPr>
          <p:cNvSpPr/>
          <p:nvPr/>
        </p:nvSpPr>
        <p:spPr>
          <a:xfrm>
            <a:off x="3462611" y="1954095"/>
            <a:ext cx="1326645" cy="276999"/>
          </a:xfrm>
          <a:prstGeom prst="rect">
            <a:avLst/>
          </a:prstGeom>
        </p:spPr>
        <p:txBody>
          <a:bodyPr wrap="none" anchor="ctr" anchorCtr="0">
            <a:spAutoFit/>
          </a:bodyPr>
          <a:lstStyle/>
          <a:p>
            <a:pPr marL="42545" lvl="0" algn="ctr">
              <a:spcBef>
                <a:spcPts val="725"/>
              </a:spcBef>
            </a:pPr>
            <a:r>
              <a:rPr lang="de-DE" sz="1200" spc="-15">
                <a:solidFill>
                  <a:srgbClr val="FFFFFF"/>
                </a:solidFill>
                <a:cs typeface="Trebuchet MS"/>
              </a:rPr>
              <a:t>Primary</a:t>
            </a:r>
            <a:r>
              <a:rPr lang="de-DE" sz="1200" spc="-60">
                <a:solidFill>
                  <a:srgbClr val="FFFFFF"/>
                </a:solidFill>
                <a:cs typeface="Trebuchet MS"/>
              </a:rPr>
              <a:t> </a:t>
            </a:r>
            <a:r>
              <a:rPr lang="de-DE" sz="1200" spc="-5" err="1">
                <a:solidFill>
                  <a:srgbClr val="FFFFFF"/>
                </a:solidFill>
                <a:cs typeface="Trebuchet MS"/>
              </a:rPr>
              <a:t>analysis</a:t>
            </a:r>
            <a:endParaRPr lang="de-DE" sz="1200">
              <a:solidFill>
                <a:srgbClr val="4E4F4E"/>
              </a:solidFill>
              <a:cs typeface="Trebuchet MS"/>
            </a:endParaRPr>
          </a:p>
        </p:txBody>
      </p:sp>
      <p:sp>
        <p:nvSpPr>
          <p:cNvPr id="13" name="Rechteck 12">
            <a:extLst>
              <a:ext uri="{FF2B5EF4-FFF2-40B4-BE49-F238E27FC236}">
                <a16:creationId xmlns:a16="http://schemas.microsoft.com/office/drawing/2014/main" id="{AE3E4AD3-9136-8E43-80A9-2AF9910F849C}"/>
              </a:ext>
            </a:extLst>
          </p:cNvPr>
          <p:cNvSpPr/>
          <p:nvPr/>
        </p:nvSpPr>
        <p:spPr>
          <a:xfrm>
            <a:off x="5224927" y="5147204"/>
            <a:ext cx="901209" cy="307777"/>
          </a:xfrm>
          <a:prstGeom prst="rect">
            <a:avLst/>
          </a:prstGeom>
        </p:spPr>
        <p:txBody>
          <a:bodyPr wrap="none">
            <a:spAutoFit/>
          </a:bodyPr>
          <a:lstStyle/>
          <a:p>
            <a:r>
              <a:rPr lang="de-DE" sz="1400" err="1"/>
              <a:t>Cohort</a:t>
            </a:r>
            <a:r>
              <a:rPr lang="de-DE" sz="1400"/>
              <a:t> C</a:t>
            </a:r>
          </a:p>
        </p:txBody>
      </p:sp>
    </p:spTree>
    <p:extLst>
      <p:ext uri="{BB962C8B-B14F-4D97-AF65-F5344CB8AC3E}">
        <p14:creationId xmlns:p14="http://schemas.microsoft.com/office/powerpoint/2010/main" val="1970243118"/>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66826F-22A1-FF4F-B9E7-26BDA0E6E7D5}"/>
              </a:ext>
            </a:extLst>
          </p:cNvPr>
          <p:cNvSpPr>
            <a:spLocks noGrp="1"/>
          </p:cNvSpPr>
          <p:nvPr>
            <p:ph type="title"/>
          </p:nvPr>
        </p:nvSpPr>
        <p:spPr/>
        <p:txBody>
          <a:bodyPr/>
          <a:lstStyle/>
          <a:p>
            <a:r>
              <a:rPr lang="en-IT"/>
              <a:t>Safety: </a:t>
            </a:r>
            <a:r>
              <a:rPr lang="en-GB" spc="-5"/>
              <a:t>AEs</a:t>
            </a:r>
            <a:endParaRPr lang="en-IT"/>
          </a:p>
        </p:txBody>
      </p:sp>
      <p:sp>
        <p:nvSpPr>
          <p:cNvPr id="5" name="Footer Placeholder 5">
            <a:extLst>
              <a:ext uri="{FF2B5EF4-FFF2-40B4-BE49-F238E27FC236}">
                <a16:creationId xmlns:a16="http://schemas.microsoft.com/office/drawing/2014/main" id="{09DEE7CA-6A8D-B740-9D90-61CEA233D8C4}"/>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AE, adverse event; TRAE, treatment-related adverse event. </a:t>
            </a:r>
          </a:p>
          <a:p>
            <a:r>
              <a:rPr lang="en-US" b="1">
                <a:latin typeface="Arial" panose="020B0604020202020204" pitchFamily="34" charset="0"/>
                <a:cs typeface="Arial" panose="020B0604020202020204" pitchFamily="34" charset="0"/>
              </a:rPr>
              <a:t>Ansell SM et al. Abstract 074 presented at ICML 2021</a:t>
            </a:r>
          </a:p>
        </p:txBody>
      </p:sp>
      <p:sp>
        <p:nvSpPr>
          <p:cNvPr id="3" name="Textplatzhalter 2">
            <a:extLst>
              <a:ext uri="{FF2B5EF4-FFF2-40B4-BE49-F238E27FC236}">
                <a16:creationId xmlns:a16="http://schemas.microsoft.com/office/drawing/2014/main" id="{E8AB506E-5E46-5B40-A962-5E72C07AB458}"/>
              </a:ext>
            </a:extLst>
          </p:cNvPr>
          <p:cNvSpPr>
            <a:spLocks noGrp="1"/>
          </p:cNvSpPr>
          <p:nvPr>
            <p:ph type="body" sz="quarter" idx="12"/>
          </p:nvPr>
        </p:nvSpPr>
        <p:spPr/>
        <p:txBody>
          <a:bodyPr/>
          <a:lstStyle/>
          <a:p>
            <a:r>
              <a:rPr lang="de-DE" err="1"/>
              <a:t>Serious</a:t>
            </a:r>
            <a:r>
              <a:rPr lang="de-DE"/>
              <a:t> AEs </a:t>
            </a:r>
            <a:r>
              <a:rPr lang="de-DE" err="1"/>
              <a:t>and</a:t>
            </a:r>
            <a:r>
              <a:rPr lang="de-DE"/>
              <a:t> AEs </a:t>
            </a:r>
            <a:r>
              <a:rPr lang="de-DE" err="1"/>
              <a:t>leading</a:t>
            </a:r>
            <a:r>
              <a:rPr lang="de-DE"/>
              <a:t> </a:t>
            </a:r>
            <a:r>
              <a:rPr lang="de-DE" err="1"/>
              <a:t>to</a:t>
            </a:r>
            <a:r>
              <a:rPr lang="de-DE"/>
              <a:t> </a:t>
            </a:r>
            <a:r>
              <a:rPr lang="de-DE" err="1"/>
              <a:t>discontinuation</a:t>
            </a:r>
            <a:endParaRPr lang="de-DE"/>
          </a:p>
        </p:txBody>
      </p:sp>
      <p:sp>
        <p:nvSpPr>
          <p:cNvPr id="4" name="Textplatzhalter 3">
            <a:extLst>
              <a:ext uri="{FF2B5EF4-FFF2-40B4-BE49-F238E27FC236}">
                <a16:creationId xmlns:a16="http://schemas.microsoft.com/office/drawing/2014/main" id="{61E4EB65-0820-044D-A505-9A4AD1016DFA}"/>
              </a:ext>
            </a:extLst>
          </p:cNvPr>
          <p:cNvSpPr>
            <a:spLocks noGrp="1"/>
          </p:cNvSpPr>
          <p:nvPr>
            <p:ph type="body" sz="quarter" idx="13"/>
          </p:nvPr>
        </p:nvSpPr>
        <p:spPr/>
        <p:txBody>
          <a:bodyPr/>
          <a:lstStyle/>
          <a:p>
            <a:r>
              <a:rPr lang="de-DE"/>
              <a:t>Immune-</a:t>
            </a:r>
            <a:r>
              <a:rPr lang="de-DE" err="1"/>
              <a:t>mediated</a:t>
            </a:r>
            <a:r>
              <a:rPr lang="de-DE"/>
              <a:t> AEs</a:t>
            </a:r>
          </a:p>
        </p:txBody>
      </p:sp>
      <p:graphicFrame>
        <p:nvGraphicFramePr>
          <p:cNvPr id="6" name="object 4">
            <a:extLst>
              <a:ext uri="{FF2B5EF4-FFF2-40B4-BE49-F238E27FC236}">
                <a16:creationId xmlns:a16="http://schemas.microsoft.com/office/drawing/2014/main" id="{4933E0D0-D4DA-F847-B085-A35304F099FD}"/>
              </a:ext>
            </a:extLst>
          </p:cNvPr>
          <p:cNvGraphicFramePr>
            <a:graphicFrameLocks noGrp="1"/>
          </p:cNvGraphicFramePr>
          <p:nvPr>
            <p:extLst>
              <p:ext uri="{D42A27DB-BD31-4B8C-83A1-F6EECF244321}">
                <p14:modId xmlns:p14="http://schemas.microsoft.com/office/powerpoint/2010/main" val="3030737494"/>
              </p:ext>
            </p:extLst>
          </p:nvPr>
        </p:nvGraphicFramePr>
        <p:xfrm>
          <a:off x="416533" y="1813423"/>
          <a:ext cx="5544000" cy="4387351"/>
        </p:xfrm>
        <a:graphic>
          <a:graphicData uri="http://schemas.openxmlformats.org/drawingml/2006/table">
            <a:tbl>
              <a:tblPr firstRow="1" bandRow="1">
                <a:tableStyleId>{5C22544A-7EE6-4342-B048-85BDC9FD1C3A}</a:tableStyleId>
              </a:tblPr>
              <a:tblGrid>
                <a:gridCol w="3384000">
                  <a:extLst>
                    <a:ext uri="{9D8B030D-6E8A-4147-A177-3AD203B41FA5}">
                      <a16:colId xmlns:a16="http://schemas.microsoft.com/office/drawing/2014/main" val="20000"/>
                    </a:ext>
                  </a:extLst>
                </a:gridCol>
                <a:gridCol w="1080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tblGrid>
              <a:tr h="191591">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spc="-5">
                          <a:solidFill>
                            <a:schemeClr val="bg1"/>
                          </a:solidFill>
                          <a:latin typeface="+mj-lt"/>
                        </a:rPr>
                        <a:t>TRAEs,</a:t>
                      </a:r>
                      <a:r>
                        <a:rPr lang="en-US" sz="1200" b="1" spc="-25">
                          <a:solidFill>
                            <a:schemeClr val="bg1"/>
                          </a:solidFill>
                          <a:latin typeface="+mj-lt"/>
                        </a:rPr>
                        <a:t> </a:t>
                      </a:r>
                      <a:r>
                        <a:rPr lang="en-US" sz="1200" b="1" spc="-5">
                          <a:solidFill>
                            <a:schemeClr val="bg1"/>
                          </a:solidFill>
                          <a:latin typeface="+mj-lt"/>
                        </a:rPr>
                        <a:t>n</a:t>
                      </a:r>
                      <a:r>
                        <a:rPr lang="en-US" sz="1200" b="1" spc="-20">
                          <a:solidFill>
                            <a:schemeClr val="bg1"/>
                          </a:solidFill>
                          <a:latin typeface="+mj-lt"/>
                        </a:rPr>
                        <a:t> </a:t>
                      </a:r>
                      <a:r>
                        <a:rPr lang="en-US" sz="1200" b="1" spc="-5">
                          <a:solidFill>
                            <a:schemeClr val="bg1"/>
                          </a:solidFill>
                          <a:latin typeface="+mj-lt"/>
                        </a:rPr>
                        <a:t>(%)</a:t>
                      </a:r>
                      <a:endParaRPr lang="en-US" sz="1200">
                        <a:solidFill>
                          <a:schemeClr val="bg1"/>
                        </a:solidFill>
                        <a:latin typeface="+mj-lt"/>
                        <a:cs typeface="Trebuchet MS"/>
                      </a:endParaRPr>
                    </a:p>
                  </a:txBody>
                  <a:tcPr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lnSpc>
                          <a:spcPts val="1580"/>
                        </a:lnSpc>
                      </a:pPr>
                      <a:r>
                        <a:rPr lang="en-US" sz="1200">
                          <a:solidFill>
                            <a:schemeClr val="bg1"/>
                          </a:solidFill>
                          <a:latin typeface="+mj-lt"/>
                          <a:cs typeface="Trebuchet MS"/>
                        </a:rPr>
                        <a:t>Overall population N=243</a:t>
                      </a:r>
                    </a:p>
                  </a:txBody>
                  <a:tcPr marL="0" marR="0" marT="0" marB="0"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ctr">
                        <a:lnSpc>
                          <a:spcPts val="1580"/>
                        </a:lnSpc>
                      </a:pPr>
                      <a:endParaRPr lang="en-US" sz="1400">
                        <a:solidFill>
                          <a:schemeClr val="bg1"/>
                        </a:solidFill>
                        <a:latin typeface="Trebuchet MS"/>
                        <a:cs typeface="Trebuchet MS"/>
                      </a:endParaRPr>
                    </a:p>
                  </a:txBody>
                  <a:tcPr marL="0" marR="0" marT="0" marB="0"/>
                </a:tc>
                <a:extLst>
                  <a:ext uri="{0D108BD9-81ED-4DB2-BD59-A6C34878D82A}">
                    <a16:rowId xmlns:a16="http://schemas.microsoft.com/office/drawing/2014/main" val="2560629399"/>
                  </a:ext>
                </a:extLst>
              </a:tr>
              <a:tr h="191591">
                <a:tc vMerge="1">
                  <a:txBody>
                    <a:bodyPr/>
                    <a:lstStyle/>
                    <a:p>
                      <a:endParaRPr/>
                    </a:p>
                  </a:txBody>
                  <a:tcPr marL="0" marR="0" marT="0" marB="0">
                    <a:lnL w="19050">
                      <a:solidFill>
                        <a:srgbClr val="595454"/>
                      </a:solidFill>
                      <a:prstDash val="solid"/>
                    </a:lnL>
                    <a:lnR w="6350">
                      <a:solidFill>
                        <a:srgbClr val="595454"/>
                      </a:solidFill>
                      <a:prstDash val="solid"/>
                    </a:lnR>
                    <a:lnT w="19050">
                      <a:solidFill>
                        <a:srgbClr val="595454"/>
                      </a:solidFill>
                      <a:prstDash val="solid"/>
                    </a:lnT>
                    <a:solidFill>
                      <a:srgbClr val="E8E1E5"/>
                    </a:solidFill>
                  </a:tcPr>
                </a:tc>
                <a:tc>
                  <a:txBody>
                    <a:bodyPr/>
                    <a:lstStyle/>
                    <a:p>
                      <a:pPr algn="ctr">
                        <a:lnSpc>
                          <a:spcPts val="1580"/>
                        </a:lnSpc>
                      </a:pPr>
                      <a:r>
                        <a:rPr lang="en-US" sz="1200" b="1" spc="-5">
                          <a:solidFill>
                            <a:schemeClr val="bg1"/>
                          </a:solidFill>
                          <a:latin typeface="+mj-lt"/>
                        </a:rPr>
                        <a:t>Any</a:t>
                      </a:r>
                      <a:r>
                        <a:rPr lang="en-US" sz="1200" b="1" spc="-35">
                          <a:solidFill>
                            <a:schemeClr val="bg1"/>
                          </a:solidFill>
                          <a:latin typeface="+mj-lt"/>
                        </a:rPr>
                        <a:t> </a:t>
                      </a:r>
                      <a:r>
                        <a:rPr lang="en-US" sz="1200" b="1" spc="-15">
                          <a:solidFill>
                            <a:schemeClr val="bg1"/>
                          </a:solidFill>
                          <a:latin typeface="+mj-lt"/>
                        </a:rPr>
                        <a:t>grade</a:t>
                      </a:r>
                      <a:endParaRPr lang="en-US" sz="1200">
                        <a:solidFill>
                          <a:schemeClr val="bg1"/>
                        </a:solidFill>
                        <a:latin typeface="+mj-lt"/>
                        <a:cs typeface="Trebuchet M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ts val="1580"/>
                        </a:lnSpc>
                      </a:pPr>
                      <a:r>
                        <a:rPr lang="en-US" sz="1200" b="1" spc="-15">
                          <a:solidFill>
                            <a:schemeClr val="bg1"/>
                          </a:solidFill>
                          <a:latin typeface="+mj-lt"/>
                        </a:rPr>
                        <a:t>Grade</a:t>
                      </a:r>
                      <a:r>
                        <a:rPr lang="en-US" sz="1200" b="1" spc="-30">
                          <a:solidFill>
                            <a:schemeClr val="bg1"/>
                          </a:solidFill>
                          <a:latin typeface="+mj-lt"/>
                        </a:rPr>
                        <a:t> </a:t>
                      </a:r>
                      <a:r>
                        <a:rPr lang="en-US" sz="1200" b="1" spc="-5">
                          <a:solidFill>
                            <a:schemeClr val="bg1"/>
                          </a:solidFill>
                          <a:latin typeface="+mj-lt"/>
                        </a:rPr>
                        <a:t>3/4</a:t>
                      </a:r>
                      <a:endParaRPr lang="en-US" sz="1200">
                        <a:solidFill>
                          <a:schemeClr val="bg1"/>
                        </a:solidFill>
                        <a:latin typeface="+mj-lt"/>
                        <a:cs typeface="Trebuchet MS"/>
                      </a:endParaRP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1"/>
                  </a:ext>
                </a:extLst>
              </a:tr>
              <a:tr h="228921">
                <a:tc>
                  <a:txBody>
                    <a:bodyPr/>
                    <a:lstStyle/>
                    <a:p>
                      <a:pPr marL="121920">
                        <a:lnSpc>
                          <a:spcPct val="100000"/>
                        </a:lnSpc>
                        <a:spcBef>
                          <a:spcPts val="250"/>
                        </a:spcBef>
                      </a:pPr>
                      <a:r>
                        <a:rPr lang="en-US" sz="1200" b="1" spc="-10">
                          <a:solidFill>
                            <a:schemeClr val="tx1"/>
                          </a:solidFill>
                          <a:latin typeface="+mj-lt"/>
                        </a:rPr>
                        <a:t>Patients</a:t>
                      </a:r>
                      <a:r>
                        <a:rPr lang="en-US" sz="1200" b="1" spc="-35">
                          <a:solidFill>
                            <a:schemeClr val="tx1"/>
                          </a:solidFill>
                          <a:latin typeface="+mj-lt"/>
                        </a:rPr>
                        <a:t> </a:t>
                      </a:r>
                      <a:r>
                        <a:rPr lang="en-US" sz="1200" b="1" spc="-5">
                          <a:solidFill>
                            <a:schemeClr val="tx1"/>
                          </a:solidFill>
                          <a:latin typeface="+mj-lt"/>
                        </a:rPr>
                        <a:t>with</a:t>
                      </a:r>
                      <a:r>
                        <a:rPr lang="en-US" sz="1200" b="1" spc="-40">
                          <a:solidFill>
                            <a:schemeClr val="tx1"/>
                          </a:solidFill>
                          <a:latin typeface="+mj-lt"/>
                        </a:rPr>
                        <a:t> </a:t>
                      </a:r>
                      <a:r>
                        <a:rPr lang="en-US" sz="1200" b="1" spc="-5">
                          <a:solidFill>
                            <a:schemeClr val="tx1"/>
                          </a:solidFill>
                          <a:latin typeface="+mj-lt"/>
                        </a:rPr>
                        <a:t>TRAEs</a:t>
                      </a:r>
                      <a:endParaRPr lang="en-US" sz="1200">
                        <a:solidFill>
                          <a:schemeClr val="tx1"/>
                        </a:solidFill>
                        <a:latin typeface="+mj-lt"/>
                        <a:cs typeface="Trebuchet MS"/>
                      </a:endParaRPr>
                    </a:p>
                  </a:txBody>
                  <a:tcPr marL="0" marR="0" marT="31750" marB="0" anchor="ctr">
                    <a:lnT w="38100" cap="flat" cmpd="sng" algn="ctr">
                      <a:solidFill>
                        <a:schemeClr val="bg1"/>
                      </a:solidFill>
                      <a:prstDash val="solid"/>
                      <a:round/>
                      <a:headEnd type="none" w="med" len="med"/>
                      <a:tailEnd type="none" w="med" len="med"/>
                    </a:lnT>
                  </a:tcPr>
                </a:tc>
                <a:tc>
                  <a:txBody>
                    <a:bodyPr/>
                    <a:lstStyle/>
                    <a:p>
                      <a:pPr algn="ctr">
                        <a:lnSpc>
                          <a:spcPct val="100000"/>
                        </a:lnSpc>
                        <a:spcBef>
                          <a:spcPts val="320"/>
                        </a:spcBef>
                      </a:pPr>
                      <a:r>
                        <a:rPr lang="en-US" sz="1200" b="1" spc="-5">
                          <a:solidFill>
                            <a:schemeClr val="tx1"/>
                          </a:solidFill>
                          <a:latin typeface="+mj-lt"/>
                        </a:rPr>
                        <a:t>200</a:t>
                      </a:r>
                      <a:r>
                        <a:rPr lang="en-US" sz="1200" b="1" spc="-50">
                          <a:solidFill>
                            <a:schemeClr val="tx1"/>
                          </a:solidFill>
                          <a:latin typeface="+mj-lt"/>
                        </a:rPr>
                        <a:t> </a:t>
                      </a:r>
                      <a:r>
                        <a:rPr lang="en-US" sz="1200" b="1" spc="-10">
                          <a:solidFill>
                            <a:schemeClr val="tx1"/>
                          </a:solidFill>
                          <a:latin typeface="+mj-lt"/>
                        </a:rPr>
                        <a:t>(82)</a:t>
                      </a:r>
                      <a:endParaRPr lang="en-US" sz="1200">
                        <a:solidFill>
                          <a:schemeClr val="tx1"/>
                        </a:solidFill>
                        <a:latin typeface="+mj-lt"/>
                        <a:cs typeface="Trebuchet MS"/>
                      </a:endParaRPr>
                    </a:p>
                  </a:txBody>
                  <a:tcPr marL="0" marR="0" marT="40640" marB="0" anchor="ctr">
                    <a:lnT w="38100" cap="flat" cmpd="sng" algn="ctr">
                      <a:solidFill>
                        <a:schemeClr val="bg1"/>
                      </a:solidFill>
                      <a:prstDash val="solid"/>
                      <a:round/>
                      <a:headEnd type="none" w="med" len="med"/>
                      <a:tailEnd type="none" w="med" len="med"/>
                    </a:lnT>
                  </a:tcPr>
                </a:tc>
                <a:tc>
                  <a:txBody>
                    <a:bodyPr/>
                    <a:lstStyle/>
                    <a:p>
                      <a:pPr algn="ctr">
                        <a:lnSpc>
                          <a:spcPct val="100000"/>
                        </a:lnSpc>
                        <a:spcBef>
                          <a:spcPts val="320"/>
                        </a:spcBef>
                      </a:pPr>
                      <a:r>
                        <a:rPr lang="en-US" sz="1200" b="1" spc="-5">
                          <a:solidFill>
                            <a:schemeClr val="tx1"/>
                          </a:solidFill>
                          <a:latin typeface="+mj-lt"/>
                        </a:rPr>
                        <a:t>68</a:t>
                      </a:r>
                      <a:r>
                        <a:rPr lang="en-US" sz="1200" b="1" spc="-45">
                          <a:solidFill>
                            <a:schemeClr val="tx1"/>
                          </a:solidFill>
                          <a:latin typeface="+mj-lt"/>
                        </a:rPr>
                        <a:t> </a:t>
                      </a:r>
                      <a:r>
                        <a:rPr lang="en-US" sz="1200" b="1" spc="-10">
                          <a:solidFill>
                            <a:schemeClr val="tx1"/>
                          </a:solidFill>
                          <a:latin typeface="+mj-lt"/>
                        </a:rPr>
                        <a:t>(28)</a:t>
                      </a:r>
                      <a:endParaRPr lang="en-US" sz="1200">
                        <a:solidFill>
                          <a:schemeClr val="tx1"/>
                        </a:solidFill>
                        <a:latin typeface="+mj-lt"/>
                        <a:cs typeface="Trebuchet MS"/>
                      </a:endParaRPr>
                    </a:p>
                  </a:txBody>
                  <a:tcPr marL="0" marR="0" marT="40640" marB="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2"/>
                  </a:ext>
                </a:extLst>
              </a:tr>
              <a:tr h="228921">
                <a:tc>
                  <a:txBody>
                    <a:bodyPr/>
                    <a:lstStyle/>
                    <a:p>
                      <a:pPr marL="121920">
                        <a:lnSpc>
                          <a:spcPct val="100000"/>
                        </a:lnSpc>
                        <a:spcBef>
                          <a:spcPts val="250"/>
                        </a:spcBef>
                      </a:pPr>
                      <a:r>
                        <a:rPr lang="en-US" sz="1200" b="1" spc="-10">
                          <a:solidFill>
                            <a:schemeClr val="tx1"/>
                          </a:solidFill>
                          <a:latin typeface="+mj-lt"/>
                        </a:rPr>
                        <a:t>Patients</a:t>
                      </a:r>
                      <a:r>
                        <a:rPr lang="en-US" sz="1200" b="1" spc="-15">
                          <a:solidFill>
                            <a:schemeClr val="tx1"/>
                          </a:solidFill>
                          <a:latin typeface="+mj-lt"/>
                        </a:rPr>
                        <a:t> </a:t>
                      </a:r>
                      <a:r>
                        <a:rPr lang="en-US" sz="1200" b="1" spc="-5">
                          <a:solidFill>
                            <a:schemeClr val="tx1"/>
                          </a:solidFill>
                          <a:latin typeface="+mj-lt"/>
                        </a:rPr>
                        <a:t>with</a:t>
                      </a:r>
                      <a:r>
                        <a:rPr lang="en-US" sz="1200" b="1">
                          <a:solidFill>
                            <a:schemeClr val="tx1"/>
                          </a:solidFill>
                          <a:latin typeface="+mj-lt"/>
                        </a:rPr>
                        <a:t> </a:t>
                      </a:r>
                      <a:r>
                        <a:rPr lang="en-US" sz="1200" b="1" spc="-5">
                          <a:solidFill>
                            <a:schemeClr val="tx1"/>
                          </a:solidFill>
                          <a:latin typeface="+mj-lt"/>
                        </a:rPr>
                        <a:t>treatment-related</a:t>
                      </a:r>
                      <a:r>
                        <a:rPr lang="en-US" sz="1200" b="1">
                          <a:solidFill>
                            <a:schemeClr val="tx1"/>
                          </a:solidFill>
                          <a:latin typeface="+mj-lt"/>
                        </a:rPr>
                        <a:t> </a:t>
                      </a:r>
                      <a:r>
                        <a:rPr lang="en-US" sz="1200" b="1" spc="-5">
                          <a:solidFill>
                            <a:schemeClr val="tx1"/>
                          </a:solidFill>
                          <a:latin typeface="+mj-lt"/>
                        </a:rPr>
                        <a:t>serious</a:t>
                      </a:r>
                      <a:r>
                        <a:rPr lang="en-US" sz="1200" b="1" spc="-70">
                          <a:solidFill>
                            <a:schemeClr val="tx1"/>
                          </a:solidFill>
                          <a:latin typeface="+mj-lt"/>
                        </a:rPr>
                        <a:t> </a:t>
                      </a:r>
                      <a:r>
                        <a:rPr lang="en-US" sz="1200" b="1" spc="-5">
                          <a:solidFill>
                            <a:schemeClr val="tx1"/>
                          </a:solidFill>
                          <a:latin typeface="+mj-lt"/>
                        </a:rPr>
                        <a:t>AEs</a:t>
                      </a:r>
                      <a:endParaRPr lang="en-US" sz="1200">
                        <a:solidFill>
                          <a:schemeClr val="tx1"/>
                        </a:solidFill>
                        <a:latin typeface="+mj-lt"/>
                        <a:cs typeface="Trebuchet MS"/>
                      </a:endParaRPr>
                    </a:p>
                  </a:txBody>
                  <a:tcPr marL="0" marR="0" marT="31750" marB="0" anchor="ctr"/>
                </a:tc>
                <a:tc>
                  <a:txBody>
                    <a:bodyPr/>
                    <a:lstStyle/>
                    <a:p>
                      <a:pPr algn="ctr">
                        <a:lnSpc>
                          <a:spcPct val="100000"/>
                        </a:lnSpc>
                        <a:spcBef>
                          <a:spcPts val="320"/>
                        </a:spcBef>
                      </a:pPr>
                      <a:r>
                        <a:rPr lang="en-US" sz="1200" b="1" spc="-5">
                          <a:solidFill>
                            <a:schemeClr val="tx1"/>
                          </a:solidFill>
                          <a:latin typeface="+mj-lt"/>
                        </a:rPr>
                        <a:t>36</a:t>
                      </a:r>
                      <a:r>
                        <a:rPr lang="en-US" sz="1200" b="1" spc="-45">
                          <a:solidFill>
                            <a:schemeClr val="tx1"/>
                          </a:solidFill>
                          <a:latin typeface="+mj-lt"/>
                        </a:rPr>
                        <a:t> </a:t>
                      </a:r>
                      <a:r>
                        <a:rPr lang="en-US" sz="1200" b="1" spc="-10">
                          <a:solidFill>
                            <a:schemeClr val="tx1"/>
                          </a:solidFill>
                          <a:latin typeface="+mj-lt"/>
                        </a:rPr>
                        <a:t>(15)</a:t>
                      </a:r>
                      <a:endParaRPr lang="en-US" sz="1200">
                        <a:solidFill>
                          <a:schemeClr val="tx1"/>
                        </a:solidFill>
                        <a:latin typeface="+mj-lt"/>
                        <a:cs typeface="Trebuchet MS"/>
                      </a:endParaRPr>
                    </a:p>
                  </a:txBody>
                  <a:tcPr marL="0" marR="0" marT="40640" marB="0" anchor="ctr"/>
                </a:tc>
                <a:tc>
                  <a:txBody>
                    <a:bodyPr/>
                    <a:lstStyle/>
                    <a:p>
                      <a:pPr algn="ctr">
                        <a:lnSpc>
                          <a:spcPct val="100000"/>
                        </a:lnSpc>
                        <a:spcBef>
                          <a:spcPts val="320"/>
                        </a:spcBef>
                      </a:pPr>
                      <a:r>
                        <a:rPr lang="en-US" sz="1200" b="1" spc="-5">
                          <a:solidFill>
                            <a:schemeClr val="tx1"/>
                          </a:solidFill>
                          <a:latin typeface="+mj-lt"/>
                        </a:rPr>
                        <a:t>22</a:t>
                      </a:r>
                      <a:r>
                        <a:rPr lang="en-US" sz="1200" b="1" spc="-45">
                          <a:solidFill>
                            <a:schemeClr val="tx1"/>
                          </a:solidFill>
                          <a:latin typeface="+mj-lt"/>
                        </a:rPr>
                        <a:t> </a:t>
                      </a:r>
                      <a:r>
                        <a:rPr lang="en-US" sz="1200" b="1" spc="-10">
                          <a:solidFill>
                            <a:schemeClr val="tx1"/>
                          </a:solidFill>
                          <a:latin typeface="+mj-lt"/>
                        </a:rPr>
                        <a:t>(9)</a:t>
                      </a:r>
                      <a:endParaRPr lang="en-US" sz="1200">
                        <a:solidFill>
                          <a:schemeClr val="tx1"/>
                        </a:solidFill>
                        <a:latin typeface="+mj-lt"/>
                        <a:cs typeface="Trebuchet MS"/>
                      </a:endParaRPr>
                    </a:p>
                  </a:txBody>
                  <a:tcPr marL="0" marR="0" marT="40640" marB="0" anchor="ctr"/>
                </a:tc>
                <a:extLst>
                  <a:ext uri="{0D108BD9-81ED-4DB2-BD59-A6C34878D82A}">
                    <a16:rowId xmlns:a16="http://schemas.microsoft.com/office/drawing/2014/main" val="10003"/>
                  </a:ext>
                </a:extLst>
              </a:tr>
              <a:tr h="210712">
                <a:tc>
                  <a:txBody>
                    <a:bodyPr/>
                    <a:lstStyle/>
                    <a:p>
                      <a:pPr marL="121920">
                        <a:lnSpc>
                          <a:spcPct val="100000"/>
                        </a:lnSpc>
                        <a:spcBef>
                          <a:spcPts val="180"/>
                        </a:spcBef>
                      </a:pPr>
                      <a:r>
                        <a:rPr lang="en-US" sz="1200" b="1">
                          <a:solidFill>
                            <a:schemeClr val="tx1"/>
                          </a:solidFill>
                          <a:latin typeface="+mj-lt"/>
                        </a:rPr>
                        <a:t>≥</a:t>
                      </a:r>
                      <a:r>
                        <a:rPr lang="en-US" sz="1200" b="1" spc="-5">
                          <a:solidFill>
                            <a:schemeClr val="tx1"/>
                          </a:solidFill>
                          <a:latin typeface="+mj-lt"/>
                        </a:rPr>
                        <a:t>1%</a:t>
                      </a:r>
                      <a:r>
                        <a:rPr lang="en-US" sz="1200" b="1" spc="-10">
                          <a:solidFill>
                            <a:schemeClr val="tx1"/>
                          </a:solidFill>
                          <a:latin typeface="+mj-lt"/>
                        </a:rPr>
                        <a:t> </a:t>
                      </a:r>
                      <a:r>
                        <a:rPr lang="en-US" sz="1200" b="1" spc="-5">
                          <a:solidFill>
                            <a:schemeClr val="tx1"/>
                          </a:solidFill>
                          <a:latin typeface="+mj-lt"/>
                        </a:rPr>
                        <a:t>of</a:t>
                      </a:r>
                      <a:r>
                        <a:rPr lang="en-US" sz="1200" b="1" spc="-30">
                          <a:solidFill>
                            <a:schemeClr val="tx1"/>
                          </a:solidFill>
                          <a:latin typeface="+mj-lt"/>
                        </a:rPr>
                        <a:t> </a:t>
                      </a:r>
                      <a:r>
                        <a:rPr lang="en-US" sz="1200" b="1" spc="-5">
                          <a:solidFill>
                            <a:schemeClr val="tx1"/>
                          </a:solidFill>
                          <a:latin typeface="+mj-lt"/>
                        </a:rPr>
                        <a:t>patients</a:t>
                      </a:r>
                      <a:endParaRPr lang="en-US" sz="1200">
                        <a:solidFill>
                          <a:schemeClr val="tx1"/>
                        </a:solidFill>
                        <a:latin typeface="+mj-lt"/>
                        <a:cs typeface="Trebuchet MS"/>
                      </a:endParaRPr>
                    </a:p>
                  </a:txBody>
                  <a:tcPr marL="0" marR="0" marT="22860" marB="0" anchor="ctr"/>
                </a:tc>
                <a:tc>
                  <a:txBody>
                    <a:bodyPr/>
                    <a:lstStyle/>
                    <a:p>
                      <a:pPr>
                        <a:lnSpc>
                          <a:spcPct val="100000"/>
                        </a:lnSpc>
                      </a:pPr>
                      <a:endParaRPr sz="1200">
                        <a:solidFill>
                          <a:schemeClr val="tx1"/>
                        </a:solidFill>
                        <a:latin typeface="+mj-lt"/>
                        <a:cs typeface="Times New Roman"/>
                      </a:endParaRPr>
                    </a:p>
                  </a:txBody>
                  <a:tcPr marL="0" marR="0" marT="0" marB="0" anchor="ctr"/>
                </a:tc>
                <a:tc>
                  <a:txBody>
                    <a:bodyPr/>
                    <a:lstStyle/>
                    <a:p>
                      <a:pPr>
                        <a:lnSpc>
                          <a:spcPct val="100000"/>
                        </a:lnSpc>
                      </a:pPr>
                      <a:endParaRPr sz="1200">
                        <a:solidFill>
                          <a:schemeClr val="tx1"/>
                        </a:solidFill>
                        <a:latin typeface="+mj-lt"/>
                        <a:cs typeface="Times New Roman"/>
                      </a:endParaRPr>
                    </a:p>
                  </a:txBody>
                  <a:tcPr marL="0" marR="0" marT="0" marB="0" anchor="ctr"/>
                </a:tc>
                <a:extLst>
                  <a:ext uri="{0D108BD9-81ED-4DB2-BD59-A6C34878D82A}">
                    <a16:rowId xmlns:a16="http://schemas.microsoft.com/office/drawing/2014/main" val="10004"/>
                  </a:ext>
                </a:extLst>
              </a:tr>
              <a:tr h="227620">
                <a:tc>
                  <a:txBody>
                    <a:bodyPr/>
                    <a:lstStyle/>
                    <a:p>
                      <a:pPr marL="396240">
                        <a:lnSpc>
                          <a:spcPct val="100000"/>
                        </a:lnSpc>
                        <a:spcBef>
                          <a:spcPts val="235"/>
                        </a:spcBef>
                      </a:pPr>
                      <a:r>
                        <a:rPr lang="en-US" sz="1200" spc="-5">
                          <a:solidFill>
                            <a:schemeClr val="tx1"/>
                          </a:solidFill>
                          <a:latin typeface="+mj-lt"/>
                        </a:rPr>
                        <a:t>Pneumonitis</a:t>
                      </a:r>
                      <a:endParaRPr lang="en-US" sz="1200">
                        <a:solidFill>
                          <a:schemeClr val="tx1"/>
                        </a:solidFill>
                        <a:latin typeface="+mj-lt"/>
                        <a:cs typeface="Trebuchet MS"/>
                      </a:endParaRPr>
                    </a:p>
                  </a:txBody>
                  <a:tcPr marL="0" marR="0" marT="29845" marB="0" anchor="ctr"/>
                </a:tc>
                <a:tc>
                  <a:txBody>
                    <a:bodyPr/>
                    <a:lstStyle/>
                    <a:p>
                      <a:pPr algn="ctr">
                        <a:lnSpc>
                          <a:spcPct val="100000"/>
                        </a:lnSpc>
                        <a:spcBef>
                          <a:spcPts val="310"/>
                        </a:spcBef>
                      </a:pPr>
                      <a:r>
                        <a:rPr lang="en-US" sz="1200" spc="-5">
                          <a:solidFill>
                            <a:schemeClr val="tx1"/>
                          </a:solidFill>
                          <a:latin typeface="+mj-lt"/>
                        </a:rPr>
                        <a:t>6</a:t>
                      </a:r>
                      <a:r>
                        <a:rPr lang="en-US" sz="1200" spc="-50">
                          <a:solidFill>
                            <a:schemeClr val="tx1"/>
                          </a:solidFill>
                          <a:latin typeface="+mj-lt"/>
                        </a:rPr>
                        <a:t> </a:t>
                      </a:r>
                      <a:r>
                        <a:rPr lang="en-US" sz="1200" spc="-5">
                          <a:solidFill>
                            <a:schemeClr val="tx1"/>
                          </a:solidFill>
                          <a:latin typeface="+mj-lt"/>
                        </a:rPr>
                        <a:t>(2)</a:t>
                      </a:r>
                      <a:endParaRPr lang="en-US" sz="1200">
                        <a:solidFill>
                          <a:schemeClr val="tx1"/>
                        </a:solidFill>
                        <a:latin typeface="+mj-lt"/>
                        <a:cs typeface="Trebuchet MS"/>
                      </a:endParaRPr>
                    </a:p>
                  </a:txBody>
                  <a:tcPr marL="0" marR="0" marT="39370" marB="0" anchor="ctr"/>
                </a:tc>
                <a:tc>
                  <a:txBody>
                    <a:bodyPr/>
                    <a:lstStyle/>
                    <a:p>
                      <a:pPr marL="635" algn="ctr">
                        <a:lnSpc>
                          <a:spcPct val="100000"/>
                        </a:lnSpc>
                        <a:spcBef>
                          <a:spcPts val="310"/>
                        </a:spcBef>
                      </a:pPr>
                      <a:r>
                        <a:rPr lang="en-US" sz="1200" spc="-5">
                          <a:solidFill>
                            <a:schemeClr val="tx1"/>
                          </a:solidFill>
                          <a:latin typeface="+mj-lt"/>
                        </a:rPr>
                        <a:t>3</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39370" marB="0" anchor="ctr"/>
                </a:tc>
                <a:extLst>
                  <a:ext uri="{0D108BD9-81ED-4DB2-BD59-A6C34878D82A}">
                    <a16:rowId xmlns:a16="http://schemas.microsoft.com/office/drawing/2014/main" val="10005"/>
                  </a:ext>
                </a:extLst>
              </a:tr>
              <a:tr h="223068">
                <a:tc>
                  <a:txBody>
                    <a:bodyPr/>
                    <a:lstStyle/>
                    <a:p>
                      <a:pPr marL="395605">
                        <a:lnSpc>
                          <a:spcPct val="100000"/>
                        </a:lnSpc>
                        <a:spcBef>
                          <a:spcPts val="200"/>
                        </a:spcBef>
                      </a:pPr>
                      <a:r>
                        <a:rPr lang="en-US" sz="1200" spc="-5">
                          <a:solidFill>
                            <a:schemeClr val="tx1"/>
                          </a:solidFill>
                          <a:latin typeface="+mj-lt"/>
                        </a:rPr>
                        <a:t>Infusion-related</a:t>
                      </a:r>
                      <a:r>
                        <a:rPr lang="en-US" sz="1200" spc="-55">
                          <a:solidFill>
                            <a:schemeClr val="tx1"/>
                          </a:solidFill>
                          <a:latin typeface="+mj-lt"/>
                        </a:rPr>
                        <a:t> </a:t>
                      </a:r>
                      <a:r>
                        <a:rPr lang="en-US" sz="1200" spc="-5">
                          <a:solidFill>
                            <a:schemeClr val="tx1"/>
                          </a:solidFill>
                          <a:latin typeface="+mj-lt"/>
                        </a:rPr>
                        <a:t>reaction</a:t>
                      </a:r>
                      <a:endParaRPr lang="en-US" sz="1200">
                        <a:solidFill>
                          <a:schemeClr val="tx1"/>
                        </a:solidFill>
                        <a:latin typeface="+mj-lt"/>
                        <a:cs typeface="Trebuchet MS"/>
                      </a:endParaRPr>
                    </a:p>
                  </a:txBody>
                  <a:tcPr marL="0" marR="0" marT="25400" marB="0" anchor="ctr"/>
                </a:tc>
                <a:tc>
                  <a:txBody>
                    <a:bodyPr/>
                    <a:lstStyle/>
                    <a:p>
                      <a:pPr algn="ctr">
                        <a:lnSpc>
                          <a:spcPct val="100000"/>
                        </a:lnSpc>
                        <a:spcBef>
                          <a:spcPts val="275"/>
                        </a:spcBef>
                      </a:pPr>
                      <a:r>
                        <a:rPr lang="en-US" sz="1200" spc="-5">
                          <a:solidFill>
                            <a:schemeClr val="tx1"/>
                          </a:solidFill>
                          <a:latin typeface="+mj-lt"/>
                        </a:rPr>
                        <a:t>5</a:t>
                      </a:r>
                      <a:r>
                        <a:rPr lang="en-US" sz="1200" spc="-50">
                          <a:solidFill>
                            <a:schemeClr val="tx1"/>
                          </a:solidFill>
                          <a:latin typeface="+mj-lt"/>
                        </a:rPr>
                        <a:t> </a:t>
                      </a:r>
                      <a:r>
                        <a:rPr lang="en-US" sz="1200" spc="-5">
                          <a:solidFill>
                            <a:schemeClr val="tx1"/>
                          </a:solidFill>
                          <a:latin typeface="+mj-lt"/>
                        </a:rPr>
                        <a:t>(2)</a:t>
                      </a:r>
                      <a:endParaRPr lang="en-US" sz="1200">
                        <a:solidFill>
                          <a:schemeClr val="tx1"/>
                        </a:solidFill>
                        <a:latin typeface="+mj-lt"/>
                        <a:cs typeface="Trebuchet MS"/>
                      </a:endParaRPr>
                    </a:p>
                  </a:txBody>
                  <a:tcPr marL="0" marR="0" marT="34925" marB="0" anchor="ctr"/>
                </a:tc>
                <a:tc>
                  <a:txBody>
                    <a:bodyPr/>
                    <a:lstStyle/>
                    <a:p>
                      <a:pPr marL="635" algn="ctr">
                        <a:lnSpc>
                          <a:spcPct val="100000"/>
                        </a:lnSpc>
                        <a:spcBef>
                          <a:spcPts val="275"/>
                        </a:spcBef>
                      </a:pPr>
                      <a:r>
                        <a:rPr lang="en-US" sz="1200" spc="-5">
                          <a:solidFill>
                            <a:schemeClr val="tx1"/>
                          </a:solidFill>
                          <a:latin typeface="+mj-lt"/>
                        </a:rPr>
                        <a:t>1</a:t>
                      </a:r>
                      <a:r>
                        <a:rPr lang="en-US" sz="1200" spc="-35">
                          <a:solidFill>
                            <a:schemeClr val="tx1"/>
                          </a:solidFill>
                          <a:latin typeface="+mj-lt"/>
                        </a:rPr>
                        <a:t> </a:t>
                      </a:r>
                      <a:r>
                        <a:rPr lang="en-US" sz="1200" spc="-5">
                          <a:solidFill>
                            <a:schemeClr val="tx1"/>
                          </a:solidFill>
                          <a:latin typeface="+mj-lt"/>
                        </a:rPr>
                        <a:t>(&lt;1)</a:t>
                      </a:r>
                      <a:endParaRPr lang="en-US" sz="1200">
                        <a:solidFill>
                          <a:schemeClr val="tx1"/>
                        </a:solidFill>
                        <a:latin typeface="+mj-lt"/>
                        <a:cs typeface="Trebuchet MS"/>
                      </a:endParaRPr>
                    </a:p>
                  </a:txBody>
                  <a:tcPr marL="0" marR="0" marT="34925" marB="0" anchor="ctr"/>
                </a:tc>
                <a:extLst>
                  <a:ext uri="{0D108BD9-81ED-4DB2-BD59-A6C34878D82A}">
                    <a16:rowId xmlns:a16="http://schemas.microsoft.com/office/drawing/2014/main" val="10006"/>
                  </a:ext>
                </a:extLst>
              </a:tr>
              <a:tr h="223068">
                <a:tc>
                  <a:txBody>
                    <a:bodyPr/>
                    <a:lstStyle/>
                    <a:p>
                      <a:pPr marL="395605">
                        <a:lnSpc>
                          <a:spcPct val="100000"/>
                        </a:lnSpc>
                        <a:spcBef>
                          <a:spcPts val="200"/>
                        </a:spcBef>
                      </a:pPr>
                      <a:r>
                        <a:rPr lang="en-US" sz="1200" spc="-5">
                          <a:solidFill>
                            <a:schemeClr val="tx1"/>
                          </a:solidFill>
                          <a:latin typeface="+mj-lt"/>
                        </a:rPr>
                        <a:t>Pleural</a:t>
                      </a:r>
                      <a:r>
                        <a:rPr lang="en-US" sz="1200" spc="-45">
                          <a:solidFill>
                            <a:schemeClr val="tx1"/>
                          </a:solidFill>
                          <a:latin typeface="+mj-lt"/>
                        </a:rPr>
                        <a:t> </a:t>
                      </a:r>
                      <a:r>
                        <a:rPr lang="en-US" sz="1200" spc="-5">
                          <a:solidFill>
                            <a:schemeClr val="tx1"/>
                          </a:solidFill>
                          <a:latin typeface="+mj-lt"/>
                        </a:rPr>
                        <a:t>effusion</a:t>
                      </a:r>
                      <a:endParaRPr lang="en-US" sz="1200">
                        <a:solidFill>
                          <a:schemeClr val="tx1"/>
                        </a:solidFill>
                        <a:latin typeface="+mj-lt"/>
                        <a:cs typeface="Trebuchet MS"/>
                      </a:endParaRPr>
                    </a:p>
                  </a:txBody>
                  <a:tcPr marL="0" marR="0" marT="25400" marB="0" anchor="ctr"/>
                </a:tc>
                <a:tc>
                  <a:txBody>
                    <a:bodyPr/>
                    <a:lstStyle/>
                    <a:p>
                      <a:pPr algn="ctr">
                        <a:lnSpc>
                          <a:spcPct val="100000"/>
                        </a:lnSpc>
                        <a:spcBef>
                          <a:spcPts val="27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34925" marB="0" anchor="ctr"/>
                </a:tc>
                <a:tc>
                  <a:txBody>
                    <a:bodyPr/>
                    <a:lstStyle/>
                    <a:p>
                      <a:pPr algn="ctr">
                        <a:lnSpc>
                          <a:spcPct val="100000"/>
                        </a:lnSpc>
                        <a:spcBef>
                          <a:spcPts val="275"/>
                        </a:spcBef>
                      </a:pPr>
                      <a:r>
                        <a:rPr lang="en-US" sz="1200">
                          <a:solidFill>
                            <a:schemeClr val="tx1"/>
                          </a:solidFill>
                          <a:latin typeface="+mj-lt"/>
                        </a:rPr>
                        <a:t>0</a:t>
                      </a:r>
                      <a:endParaRPr lang="en-US" sz="1200">
                        <a:solidFill>
                          <a:schemeClr val="tx1"/>
                        </a:solidFill>
                        <a:latin typeface="+mj-lt"/>
                        <a:cs typeface="Trebuchet MS"/>
                      </a:endParaRPr>
                    </a:p>
                  </a:txBody>
                  <a:tcPr marL="0" marR="0" marT="34925" marB="0" anchor="ctr"/>
                </a:tc>
                <a:extLst>
                  <a:ext uri="{0D108BD9-81ED-4DB2-BD59-A6C34878D82A}">
                    <a16:rowId xmlns:a16="http://schemas.microsoft.com/office/drawing/2014/main" val="10007"/>
                  </a:ext>
                </a:extLst>
              </a:tr>
              <a:tr h="223068">
                <a:tc>
                  <a:txBody>
                    <a:bodyPr/>
                    <a:lstStyle/>
                    <a:p>
                      <a:pPr marL="395605">
                        <a:lnSpc>
                          <a:spcPct val="100000"/>
                        </a:lnSpc>
                        <a:spcBef>
                          <a:spcPts val="200"/>
                        </a:spcBef>
                      </a:pPr>
                      <a:r>
                        <a:rPr lang="en-US" sz="1200" spc="-5">
                          <a:solidFill>
                            <a:schemeClr val="tx1"/>
                          </a:solidFill>
                          <a:latin typeface="+mj-lt"/>
                        </a:rPr>
                        <a:t>Colitis</a:t>
                      </a:r>
                      <a:endParaRPr lang="en-US" sz="1200">
                        <a:solidFill>
                          <a:schemeClr val="tx1"/>
                        </a:solidFill>
                        <a:latin typeface="+mj-lt"/>
                        <a:cs typeface="Trebuchet MS"/>
                      </a:endParaRPr>
                    </a:p>
                  </a:txBody>
                  <a:tcPr marL="0" marR="0" marT="25400" marB="0" anchor="ctr"/>
                </a:tc>
                <a:tc>
                  <a:txBody>
                    <a:bodyPr/>
                    <a:lstStyle/>
                    <a:p>
                      <a:pPr algn="ctr">
                        <a:lnSpc>
                          <a:spcPct val="100000"/>
                        </a:lnSpc>
                        <a:spcBef>
                          <a:spcPts val="27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34925" marB="0" anchor="ctr"/>
                </a:tc>
                <a:tc>
                  <a:txBody>
                    <a:bodyPr/>
                    <a:lstStyle/>
                    <a:p>
                      <a:pPr marL="635" algn="ctr">
                        <a:lnSpc>
                          <a:spcPct val="100000"/>
                        </a:lnSpc>
                        <a:spcBef>
                          <a:spcPts val="27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34925" marB="0" anchor="ctr"/>
                </a:tc>
                <a:extLst>
                  <a:ext uri="{0D108BD9-81ED-4DB2-BD59-A6C34878D82A}">
                    <a16:rowId xmlns:a16="http://schemas.microsoft.com/office/drawing/2014/main" val="10008"/>
                  </a:ext>
                </a:extLst>
              </a:tr>
              <a:tr h="223068">
                <a:tc>
                  <a:txBody>
                    <a:bodyPr/>
                    <a:lstStyle/>
                    <a:p>
                      <a:pPr marL="395605">
                        <a:lnSpc>
                          <a:spcPct val="100000"/>
                        </a:lnSpc>
                        <a:spcBef>
                          <a:spcPts val="200"/>
                        </a:spcBef>
                      </a:pPr>
                      <a:r>
                        <a:rPr lang="en-US" sz="1200" spc="-5">
                          <a:solidFill>
                            <a:schemeClr val="tx1"/>
                          </a:solidFill>
                          <a:latin typeface="+mj-lt"/>
                        </a:rPr>
                        <a:t>Diarrhea</a:t>
                      </a:r>
                      <a:endParaRPr lang="en-US" sz="1200">
                        <a:solidFill>
                          <a:schemeClr val="tx1"/>
                        </a:solidFill>
                        <a:latin typeface="+mj-lt"/>
                        <a:cs typeface="Trebuchet MS"/>
                      </a:endParaRPr>
                    </a:p>
                  </a:txBody>
                  <a:tcPr marL="0" marR="0" marT="25400" marB="0" anchor="ctr"/>
                </a:tc>
                <a:tc>
                  <a:txBody>
                    <a:bodyPr/>
                    <a:lstStyle/>
                    <a:p>
                      <a:pPr algn="ctr">
                        <a:lnSpc>
                          <a:spcPct val="100000"/>
                        </a:lnSpc>
                        <a:spcBef>
                          <a:spcPts val="27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34925" marB="0" anchor="ctr"/>
                </a:tc>
                <a:tc>
                  <a:txBody>
                    <a:bodyPr/>
                    <a:lstStyle/>
                    <a:p>
                      <a:pPr marL="635" algn="ctr">
                        <a:lnSpc>
                          <a:spcPct val="100000"/>
                        </a:lnSpc>
                        <a:spcBef>
                          <a:spcPts val="27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34925" marB="0" anchor="ctr"/>
                </a:tc>
                <a:extLst>
                  <a:ext uri="{0D108BD9-81ED-4DB2-BD59-A6C34878D82A}">
                    <a16:rowId xmlns:a16="http://schemas.microsoft.com/office/drawing/2014/main" val="10009"/>
                  </a:ext>
                </a:extLst>
              </a:tr>
              <a:tr h="223068">
                <a:tc>
                  <a:txBody>
                    <a:bodyPr/>
                    <a:lstStyle/>
                    <a:p>
                      <a:pPr marL="395605">
                        <a:lnSpc>
                          <a:spcPct val="100000"/>
                        </a:lnSpc>
                        <a:spcBef>
                          <a:spcPts val="200"/>
                        </a:spcBef>
                      </a:pPr>
                      <a:r>
                        <a:rPr lang="en-US" sz="1200" spc="-5">
                          <a:solidFill>
                            <a:schemeClr val="tx1"/>
                          </a:solidFill>
                          <a:latin typeface="+mj-lt"/>
                        </a:rPr>
                        <a:t>Pneumonia</a:t>
                      </a:r>
                      <a:endParaRPr lang="en-US" sz="1200">
                        <a:solidFill>
                          <a:schemeClr val="tx1"/>
                        </a:solidFill>
                        <a:latin typeface="+mj-lt"/>
                        <a:cs typeface="Trebuchet MS"/>
                      </a:endParaRPr>
                    </a:p>
                  </a:txBody>
                  <a:tcPr marL="0" marR="0" marT="25400" marB="0" anchor="ctr"/>
                </a:tc>
                <a:tc>
                  <a:txBody>
                    <a:bodyPr/>
                    <a:lstStyle/>
                    <a:p>
                      <a:pPr algn="ctr">
                        <a:lnSpc>
                          <a:spcPct val="100000"/>
                        </a:lnSpc>
                        <a:spcBef>
                          <a:spcPts val="27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34925" marB="0" anchor="ctr"/>
                </a:tc>
                <a:tc>
                  <a:txBody>
                    <a:bodyPr/>
                    <a:lstStyle/>
                    <a:p>
                      <a:pPr marL="635" algn="ctr">
                        <a:lnSpc>
                          <a:spcPct val="100000"/>
                        </a:lnSpc>
                        <a:spcBef>
                          <a:spcPts val="27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34925" marB="0" anchor="ctr"/>
                </a:tc>
                <a:extLst>
                  <a:ext uri="{0D108BD9-81ED-4DB2-BD59-A6C34878D82A}">
                    <a16:rowId xmlns:a16="http://schemas.microsoft.com/office/drawing/2014/main" val="10010"/>
                  </a:ext>
                </a:extLst>
              </a:tr>
              <a:tr h="223068">
                <a:tc>
                  <a:txBody>
                    <a:bodyPr/>
                    <a:lstStyle/>
                    <a:p>
                      <a:pPr marL="395605">
                        <a:lnSpc>
                          <a:spcPct val="100000"/>
                        </a:lnSpc>
                        <a:spcBef>
                          <a:spcPts val="200"/>
                        </a:spcBef>
                      </a:pPr>
                      <a:r>
                        <a:rPr lang="en-US" sz="1200" spc="-5">
                          <a:solidFill>
                            <a:schemeClr val="tx1"/>
                          </a:solidFill>
                          <a:latin typeface="+mj-lt"/>
                        </a:rPr>
                        <a:t>Pyrexia</a:t>
                      </a:r>
                      <a:endParaRPr lang="en-US" sz="1200">
                        <a:solidFill>
                          <a:schemeClr val="tx1"/>
                        </a:solidFill>
                        <a:latin typeface="+mj-lt"/>
                        <a:cs typeface="Trebuchet MS"/>
                      </a:endParaRPr>
                    </a:p>
                  </a:txBody>
                  <a:tcPr marL="0" marR="0" marT="25400" marB="0" anchor="ctr"/>
                </a:tc>
                <a:tc>
                  <a:txBody>
                    <a:bodyPr/>
                    <a:lstStyle/>
                    <a:p>
                      <a:pPr algn="ctr">
                        <a:lnSpc>
                          <a:spcPct val="100000"/>
                        </a:lnSpc>
                        <a:spcBef>
                          <a:spcPts val="27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34925" marB="0" anchor="ctr"/>
                </a:tc>
                <a:tc>
                  <a:txBody>
                    <a:bodyPr/>
                    <a:lstStyle/>
                    <a:p>
                      <a:pPr algn="ctr">
                        <a:lnSpc>
                          <a:spcPct val="100000"/>
                        </a:lnSpc>
                        <a:spcBef>
                          <a:spcPts val="275"/>
                        </a:spcBef>
                      </a:pPr>
                      <a:r>
                        <a:rPr lang="en-US" sz="1200">
                          <a:solidFill>
                            <a:schemeClr val="tx1"/>
                          </a:solidFill>
                          <a:latin typeface="+mj-lt"/>
                        </a:rPr>
                        <a:t>0</a:t>
                      </a:r>
                      <a:endParaRPr lang="en-US" sz="1200">
                        <a:solidFill>
                          <a:schemeClr val="tx1"/>
                        </a:solidFill>
                        <a:latin typeface="+mj-lt"/>
                        <a:cs typeface="Trebuchet MS"/>
                      </a:endParaRPr>
                    </a:p>
                  </a:txBody>
                  <a:tcPr marL="0" marR="0" marT="34925" marB="0" anchor="ctr"/>
                </a:tc>
                <a:extLst>
                  <a:ext uri="{0D108BD9-81ED-4DB2-BD59-A6C34878D82A}">
                    <a16:rowId xmlns:a16="http://schemas.microsoft.com/office/drawing/2014/main" val="10011"/>
                  </a:ext>
                </a:extLst>
              </a:tr>
              <a:tr h="223068">
                <a:tc>
                  <a:txBody>
                    <a:bodyPr/>
                    <a:lstStyle/>
                    <a:p>
                      <a:pPr marL="395605">
                        <a:lnSpc>
                          <a:spcPct val="100000"/>
                        </a:lnSpc>
                        <a:spcBef>
                          <a:spcPts val="200"/>
                        </a:spcBef>
                      </a:pPr>
                      <a:r>
                        <a:rPr lang="en-US" sz="1200" spc="-5">
                          <a:solidFill>
                            <a:schemeClr val="tx1"/>
                          </a:solidFill>
                          <a:latin typeface="+mj-lt"/>
                        </a:rPr>
                        <a:t>Autoimmune</a:t>
                      </a:r>
                      <a:r>
                        <a:rPr lang="en-US" sz="1200" spc="-35">
                          <a:solidFill>
                            <a:schemeClr val="tx1"/>
                          </a:solidFill>
                          <a:latin typeface="+mj-lt"/>
                        </a:rPr>
                        <a:t> </a:t>
                      </a:r>
                      <a:r>
                        <a:rPr lang="en-US" sz="1200" spc="-5">
                          <a:solidFill>
                            <a:schemeClr val="tx1"/>
                          </a:solidFill>
                          <a:latin typeface="+mj-lt"/>
                        </a:rPr>
                        <a:t>hepatitis</a:t>
                      </a:r>
                      <a:endParaRPr lang="en-US" sz="1200">
                        <a:solidFill>
                          <a:schemeClr val="tx1"/>
                        </a:solidFill>
                        <a:latin typeface="+mj-lt"/>
                        <a:cs typeface="Trebuchet MS"/>
                      </a:endParaRPr>
                    </a:p>
                  </a:txBody>
                  <a:tcPr marL="0" marR="0" marT="25400" marB="0" anchor="ctr"/>
                </a:tc>
                <a:tc>
                  <a:txBody>
                    <a:bodyPr/>
                    <a:lstStyle/>
                    <a:p>
                      <a:pPr algn="ctr">
                        <a:lnSpc>
                          <a:spcPct val="100000"/>
                        </a:lnSpc>
                        <a:spcBef>
                          <a:spcPts val="27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34925" marB="0" anchor="ctr"/>
                </a:tc>
                <a:tc>
                  <a:txBody>
                    <a:bodyPr/>
                    <a:lstStyle/>
                    <a:p>
                      <a:pPr marL="635" algn="ctr">
                        <a:lnSpc>
                          <a:spcPct val="100000"/>
                        </a:lnSpc>
                        <a:spcBef>
                          <a:spcPts val="27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34925" marB="0" anchor="ctr"/>
                </a:tc>
                <a:extLst>
                  <a:ext uri="{0D108BD9-81ED-4DB2-BD59-A6C34878D82A}">
                    <a16:rowId xmlns:a16="http://schemas.microsoft.com/office/drawing/2014/main" val="10012"/>
                  </a:ext>
                </a:extLst>
              </a:tr>
              <a:tr h="407115">
                <a:tc>
                  <a:txBody>
                    <a:bodyPr/>
                    <a:lstStyle/>
                    <a:p>
                      <a:pPr marL="121285">
                        <a:lnSpc>
                          <a:spcPct val="100000"/>
                        </a:lnSpc>
                        <a:spcBef>
                          <a:spcPts val="250"/>
                        </a:spcBef>
                      </a:pPr>
                      <a:r>
                        <a:rPr lang="en-US" sz="1200" b="1" spc="-10">
                          <a:solidFill>
                            <a:schemeClr val="tx1"/>
                          </a:solidFill>
                          <a:latin typeface="+mj-lt"/>
                        </a:rPr>
                        <a:t>Patients</a:t>
                      </a:r>
                      <a:r>
                        <a:rPr lang="en-US" sz="1200" b="1" spc="-15">
                          <a:solidFill>
                            <a:schemeClr val="tx1"/>
                          </a:solidFill>
                          <a:latin typeface="+mj-lt"/>
                        </a:rPr>
                        <a:t> </a:t>
                      </a:r>
                      <a:r>
                        <a:rPr lang="en-US" sz="1200" b="1" spc="-5">
                          <a:solidFill>
                            <a:schemeClr val="tx1"/>
                          </a:solidFill>
                          <a:latin typeface="+mj-lt"/>
                        </a:rPr>
                        <a:t>with</a:t>
                      </a:r>
                      <a:r>
                        <a:rPr lang="en-US" sz="1200" b="1" spc="-20">
                          <a:solidFill>
                            <a:schemeClr val="tx1"/>
                          </a:solidFill>
                          <a:latin typeface="+mj-lt"/>
                        </a:rPr>
                        <a:t> </a:t>
                      </a:r>
                      <a:r>
                        <a:rPr lang="en-US" sz="1200" b="1" spc="-5">
                          <a:solidFill>
                            <a:schemeClr val="tx1"/>
                          </a:solidFill>
                          <a:latin typeface="+mj-lt"/>
                        </a:rPr>
                        <a:t>TRAEs</a:t>
                      </a:r>
                      <a:r>
                        <a:rPr lang="en-US" sz="1200" b="1" spc="5">
                          <a:solidFill>
                            <a:schemeClr val="tx1"/>
                          </a:solidFill>
                          <a:latin typeface="+mj-lt"/>
                        </a:rPr>
                        <a:t> </a:t>
                      </a:r>
                      <a:r>
                        <a:rPr lang="en-US" sz="1200" b="1" spc="-5">
                          <a:solidFill>
                            <a:schemeClr val="tx1"/>
                          </a:solidFill>
                          <a:latin typeface="+mj-lt"/>
                        </a:rPr>
                        <a:t>leading</a:t>
                      </a:r>
                      <a:r>
                        <a:rPr lang="en-US" sz="1200" b="1">
                          <a:solidFill>
                            <a:schemeClr val="tx1"/>
                          </a:solidFill>
                          <a:latin typeface="+mj-lt"/>
                        </a:rPr>
                        <a:t> </a:t>
                      </a:r>
                      <a:r>
                        <a:rPr lang="en-US" sz="1200" b="1" spc="-5">
                          <a:solidFill>
                            <a:schemeClr val="tx1"/>
                          </a:solidFill>
                          <a:latin typeface="+mj-lt"/>
                        </a:rPr>
                        <a:t>to discontinuation</a:t>
                      </a:r>
                      <a:endParaRPr lang="en-US" sz="1200">
                        <a:solidFill>
                          <a:schemeClr val="tx1"/>
                        </a:solidFill>
                        <a:latin typeface="+mj-lt"/>
                        <a:cs typeface="Trebuchet MS"/>
                      </a:endParaRPr>
                    </a:p>
                  </a:txBody>
                  <a:tcPr marL="0" marR="0" marT="31750" marB="0" anchor="ctr"/>
                </a:tc>
                <a:tc>
                  <a:txBody>
                    <a:bodyPr/>
                    <a:lstStyle/>
                    <a:p>
                      <a:pPr algn="ctr">
                        <a:lnSpc>
                          <a:spcPct val="100000"/>
                        </a:lnSpc>
                        <a:spcBef>
                          <a:spcPts val="325"/>
                        </a:spcBef>
                      </a:pPr>
                      <a:r>
                        <a:rPr lang="en-US" sz="1200" b="1" spc="-5">
                          <a:solidFill>
                            <a:schemeClr val="tx1"/>
                          </a:solidFill>
                          <a:latin typeface="+mj-lt"/>
                        </a:rPr>
                        <a:t>26</a:t>
                      </a:r>
                      <a:r>
                        <a:rPr lang="en-US" sz="1200" b="1" spc="-45">
                          <a:solidFill>
                            <a:schemeClr val="tx1"/>
                          </a:solidFill>
                          <a:latin typeface="+mj-lt"/>
                        </a:rPr>
                        <a:t> </a:t>
                      </a:r>
                      <a:r>
                        <a:rPr lang="en-US" sz="1200" b="1" spc="-10">
                          <a:solidFill>
                            <a:schemeClr val="tx1"/>
                          </a:solidFill>
                          <a:latin typeface="+mj-lt"/>
                        </a:rPr>
                        <a:t>(11)</a:t>
                      </a:r>
                      <a:endParaRPr lang="en-US" sz="1200">
                        <a:solidFill>
                          <a:schemeClr val="tx1"/>
                        </a:solidFill>
                        <a:latin typeface="+mj-lt"/>
                        <a:cs typeface="Trebuchet MS"/>
                      </a:endParaRPr>
                    </a:p>
                  </a:txBody>
                  <a:tcPr marL="0" marR="0" marT="41275" marB="0" anchor="ctr"/>
                </a:tc>
                <a:tc>
                  <a:txBody>
                    <a:bodyPr/>
                    <a:lstStyle/>
                    <a:p>
                      <a:pPr algn="ctr">
                        <a:lnSpc>
                          <a:spcPct val="100000"/>
                        </a:lnSpc>
                        <a:spcBef>
                          <a:spcPts val="325"/>
                        </a:spcBef>
                      </a:pPr>
                      <a:r>
                        <a:rPr lang="en-US" sz="1200" b="1" spc="-5">
                          <a:solidFill>
                            <a:schemeClr val="tx1"/>
                          </a:solidFill>
                          <a:latin typeface="+mj-lt"/>
                        </a:rPr>
                        <a:t>16</a:t>
                      </a:r>
                      <a:r>
                        <a:rPr lang="en-US" sz="1200" b="1" spc="-45">
                          <a:solidFill>
                            <a:schemeClr val="tx1"/>
                          </a:solidFill>
                          <a:latin typeface="+mj-lt"/>
                        </a:rPr>
                        <a:t> </a:t>
                      </a:r>
                      <a:r>
                        <a:rPr lang="en-US" sz="1200" b="1" spc="-10">
                          <a:solidFill>
                            <a:schemeClr val="tx1"/>
                          </a:solidFill>
                          <a:latin typeface="+mj-lt"/>
                        </a:rPr>
                        <a:t>(7)</a:t>
                      </a:r>
                      <a:endParaRPr lang="en-US" sz="1200">
                        <a:solidFill>
                          <a:schemeClr val="tx1"/>
                        </a:solidFill>
                        <a:latin typeface="+mj-lt"/>
                        <a:cs typeface="Trebuchet MS"/>
                      </a:endParaRPr>
                    </a:p>
                  </a:txBody>
                  <a:tcPr marL="0" marR="0" marT="41275" marB="0" anchor="ctr"/>
                </a:tc>
                <a:extLst>
                  <a:ext uri="{0D108BD9-81ED-4DB2-BD59-A6C34878D82A}">
                    <a16:rowId xmlns:a16="http://schemas.microsoft.com/office/drawing/2014/main" val="10013"/>
                  </a:ext>
                </a:extLst>
              </a:tr>
              <a:tr h="210712">
                <a:tc>
                  <a:txBody>
                    <a:bodyPr/>
                    <a:lstStyle/>
                    <a:p>
                      <a:pPr marL="121285">
                        <a:lnSpc>
                          <a:spcPct val="100000"/>
                        </a:lnSpc>
                        <a:spcBef>
                          <a:spcPts val="180"/>
                        </a:spcBef>
                      </a:pPr>
                      <a:r>
                        <a:rPr lang="en-US" sz="1200" b="1">
                          <a:solidFill>
                            <a:schemeClr val="tx1"/>
                          </a:solidFill>
                          <a:latin typeface="+mj-lt"/>
                        </a:rPr>
                        <a:t>≥</a:t>
                      </a:r>
                      <a:r>
                        <a:rPr lang="en-US" sz="1200" b="1" spc="-5">
                          <a:solidFill>
                            <a:schemeClr val="tx1"/>
                          </a:solidFill>
                          <a:latin typeface="+mj-lt"/>
                        </a:rPr>
                        <a:t>1%</a:t>
                      </a:r>
                      <a:r>
                        <a:rPr lang="en-US" sz="1200" b="1" spc="-10">
                          <a:solidFill>
                            <a:schemeClr val="tx1"/>
                          </a:solidFill>
                          <a:latin typeface="+mj-lt"/>
                        </a:rPr>
                        <a:t> </a:t>
                      </a:r>
                      <a:r>
                        <a:rPr lang="en-US" sz="1200" b="1" spc="-5">
                          <a:solidFill>
                            <a:schemeClr val="tx1"/>
                          </a:solidFill>
                          <a:latin typeface="+mj-lt"/>
                        </a:rPr>
                        <a:t>of</a:t>
                      </a:r>
                      <a:r>
                        <a:rPr lang="en-US" sz="1200" b="1" spc="-30">
                          <a:solidFill>
                            <a:schemeClr val="tx1"/>
                          </a:solidFill>
                          <a:latin typeface="+mj-lt"/>
                        </a:rPr>
                        <a:t> </a:t>
                      </a:r>
                      <a:r>
                        <a:rPr lang="en-US" sz="1200" b="1" spc="-5">
                          <a:solidFill>
                            <a:schemeClr val="tx1"/>
                          </a:solidFill>
                          <a:latin typeface="+mj-lt"/>
                        </a:rPr>
                        <a:t>patients</a:t>
                      </a:r>
                      <a:endParaRPr lang="en-US" sz="1200">
                        <a:solidFill>
                          <a:schemeClr val="tx1"/>
                        </a:solidFill>
                        <a:latin typeface="+mj-lt"/>
                        <a:cs typeface="Trebuchet MS"/>
                      </a:endParaRPr>
                    </a:p>
                  </a:txBody>
                  <a:tcPr marL="0" marR="0" marT="22860" marB="0" anchor="ctr"/>
                </a:tc>
                <a:tc>
                  <a:txBody>
                    <a:bodyPr/>
                    <a:lstStyle/>
                    <a:p>
                      <a:pPr>
                        <a:lnSpc>
                          <a:spcPct val="100000"/>
                        </a:lnSpc>
                      </a:pPr>
                      <a:endParaRPr sz="1200">
                        <a:solidFill>
                          <a:schemeClr val="tx1"/>
                        </a:solidFill>
                        <a:latin typeface="+mj-lt"/>
                        <a:cs typeface="Times New Roman"/>
                      </a:endParaRPr>
                    </a:p>
                  </a:txBody>
                  <a:tcPr marL="0" marR="0" marT="0" marB="0" anchor="ctr"/>
                </a:tc>
                <a:tc>
                  <a:txBody>
                    <a:bodyPr/>
                    <a:lstStyle/>
                    <a:p>
                      <a:pPr>
                        <a:lnSpc>
                          <a:spcPct val="100000"/>
                        </a:lnSpc>
                      </a:pPr>
                      <a:endParaRPr sz="1200">
                        <a:solidFill>
                          <a:schemeClr val="tx1"/>
                        </a:solidFill>
                        <a:latin typeface="+mj-lt"/>
                        <a:cs typeface="Times New Roman"/>
                      </a:endParaRPr>
                    </a:p>
                  </a:txBody>
                  <a:tcPr marL="0" marR="0" marT="0" marB="0" anchor="ctr"/>
                </a:tc>
                <a:extLst>
                  <a:ext uri="{0D108BD9-81ED-4DB2-BD59-A6C34878D82A}">
                    <a16:rowId xmlns:a16="http://schemas.microsoft.com/office/drawing/2014/main" val="10014"/>
                  </a:ext>
                </a:extLst>
              </a:tr>
              <a:tr h="232173">
                <a:tc>
                  <a:txBody>
                    <a:bodyPr/>
                    <a:lstStyle/>
                    <a:p>
                      <a:pPr marL="395605">
                        <a:lnSpc>
                          <a:spcPct val="100000"/>
                        </a:lnSpc>
                        <a:spcBef>
                          <a:spcPts val="275"/>
                        </a:spcBef>
                      </a:pPr>
                      <a:r>
                        <a:rPr lang="en-US" sz="1200" spc="-5">
                          <a:solidFill>
                            <a:schemeClr val="tx1"/>
                          </a:solidFill>
                          <a:latin typeface="+mj-lt"/>
                        </a:rPr>
                        <a:t>Pneumonitis</a:t>
                      </a:r>
                      <a:endParaRPr lang="en-US" sz="1200">
                        <a:solidFill>
                          <a:schemeClr val="tx1"/>
                        </a:solidFill>
                        <a:latin typeface="+mj-lt"/>
                        <a:cs typeface="Trebuchet MS"/>
                      </a:endParaRPr>
                    </a:p>
                  </a:txBody>
                  <a:tcPr marL="0" marR="0" marT="34925" marB="0" anchor="ctr"/>
                </a:tc>
                <a:tc>
                  <a:txBody>
                    <a:bodyPr/>
                    <a:lstStyle/>
                    <a:p>
                      <a:pPr algn="ctr">
                        <a:lnSpc>
                          <a:spcPct val="100000"/>
                        </a:lnSpc>
                        <a:spcBef>
                          <a:spcPts val="345"/>
                        </a:spcBef>
                      </a:pPr>
                      <a:r>
                        <a:rPr lang="en-US" sz="1200" spc="-5">
                          <a:solidFill>
                            <a:schemeClr val="tx1"/>
                          </a:solidFill>
                          <a:latin typeface="+mj-lt"/>
                        </a:rPr>
                        <a:t>8</a:t>
                      </a:r>
                      <a:r>
                        <a:rPr lang="en-US" sz="1200" spc="-50">
                          <a:solidFill>
                            <a:schemeClr val="tx1"/>
                          </a:solidFill>
                          <a:latin typeface="+mj-lt"/>
                        </a:rPr>
                        <a:t> </a:t>
                      </a:r>
                      <a:r>
                        <a:rPr lang="en-US" sz="1200" spc="-5">
                          <a:solidFill>
                            <a:schemeClr val="tx1"/>
                          </a:solidFill>
                          <a:latin typeface="+mj-lt"/>
                        </a:rPr>
                        <a:t>(3)</a:t>
                      </a:r>
                      <a:endParaRPr lang="en-US" sz="1200">
                        <a:solidFill>
                          <a:schemeClr val="tx1"/>
                        </a:solidFill>
                        <a:latin typeface="+mj-lt"/>
                        <a:cs typeface="Trebuchet MS"/>
                      </a:endParaRPr>
                    </a:p>
                  </a:txBody>
                  <a:tcPr marL="0" marR="0" marT="43815" marB="0" anchor="ctr"/>
                </a:tc>
                <a:tc>
                  <a:txBody>
                    <a:bodyPr/>
                    <a:lstStyle/>
                    <a:p>
                      <a:pPr algn="ctr">
                        <a:lnSpc>
                          <a:spcPct val="100000"/>
                        </a:lnSpc>
                        <a:spcBef>
                          <a:spcPts val="34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43815" marB="0" anchor="ctr"/>
                </a:tc>
                <a:extLst>
                  <a:ext uri="{0D108BD9-81ED-4DB2-BD59-A6C34878D82A}">
                    <a16:rowId xmlns:a16="http://schemas.microsoft.com/office/drawing/2014/main" val="10015"/>
                  </a:ext>
                </a:extLst>
              </a:tr>
              <a:tr h="232173">
                <a:tc>
                  <a:txBody>
                    <a:bodyPr/>
                    <a:lstStyle/>
                    <a:p>
                      <a:pPr marL="395605">
                        <a:lnSpc>
                          <a:spcPct val="100000"/>
                        </a:lnSpc>
                        <a:spcBef>
                          <a:spcPts val="275"/>
                        </a:spcBef>
                      </a:pPr>
                      <a:r>
                        <a:rPr lang="en-US" sz="1200" spc="-5">
                          <a:solidFill>
                            <a:schemeClr val="tx1"/>
                          </a:solidFill>
                          <a:latin typeface="+mj-lt"/>
                        </a:rPr>
                        <a:t>Autoimmune</a:t>
                      </a:r>
                      <a:r>
                        <a:rPr lang="en-US" sz="1200" spc="-35">
                          <a:solidFill>
                            <a:schemeClr val="tx1"/>
                          </a:solidFill>
                          <a:latin typeface="+mj-lt"/>
                        </a:rPr>
                        <a:t> </a:t>
                      </a:r>
                      <a:r>
                        <a:rPr lang="en-US" sz="1200" spc="-5">
                          <a:solidFill>
                            <a:schemeClr val="tx1"/>
                          </a:solidFill>
                          <a:latin typeface="+mj-lt"/>
                        </a:rPr>
                        <a:t>hepatitis</a:t>
                      </a:r>
                      <a:endParaRPr lang="en-US" sz="1200">
                        <a:solidFill>
                          <a:schemeClr val="tx1"/>
                        </a:solidFill>
                        <a:latin typeface="+mj-lt"/>
                        <a:cs typeface="Trebuchet MS"/>
                      </a:endParaRPr>
                    </a:p>
                  </a:txBody>
                  <a:tcPr marL="0" marR="0" marT="34925" marB="0" anchor="ctr"/>
                </a:tc>
                <a:tc>
                  <a:txBody>
                    <a:bodyPr/>
                    <a:lstStyle/>
                    <a:p>
                      <a:pPr algn="ctr">
                        <a:lnSpc>
                          <a:spcPct val="100000"/>
                        </a:lnSpc>
                        <a:spcBef>
                          <a:spcPts val="345"/>
                        </a:spcBef>
                      </a:pPr>
                      <a:r>
                        <a:rPr lang="en-US" sz="1200" spc="-5">
                          <a:solidFill>
                            <a:schemeClr val="tx1"/>
                          </a:solidFill>
                          <a:latin typeface="+mj-lt"/>
                        </a:rPr>
                        <a:t>4</a:t>
                      </a:r>
                      <a:r>
                        <a:rPr lang="en-US" sz="1200" spc="-50">
                          <a:solidFill>
                            <a:schemeClr val="tx1"/>
                          </a:solidFill>
                          <a:latin typeface="+mj-lt"/>
                        </a:rPr>
                        <a:t> </a:t>
                      </a:r>
                      <a:r>
                        <a:rPr lang="en-US" sz="1200" spc="-5">
                          <a:solidFill>
                            <a:schemeClr val="tx1"/>
                          </a:solidFill>
                          <a:latin typeface="+mj-lt"/>
                        </a:rPr>
                        <a:t>(2)</a:t>
                      </a:r>
                      <a:endParaRPr lang="en-US" sz="1200">
                        <a:solidFill>
                          <a:schemeClr val="tx1"/>
                        </a:solidFill>
                        <a:latin typeface="+mj-lt"/>
                        <a:cs typeface="Trebuchet MS"/>
                      </a:endParaRPr>
                    </a:p>
                  </a:txBody>
                  <a:tcPr marL="0" marR="0" marT="43815" marB="0" anchor="ctr"/>
                </a:tc>
                <a:tc>
                  <a:txBody>
                    <a:bodyPr/>
                    <a:lstStyle/>
                    <a:p>
                      <a:pPr algn="ctr">
                        <a:lnSpc>
                          <a:spcPct val="100000"/>
                        </a:lnSpc>
                        <a:spcBef>
                          <a:spcPts val="345"/>
                        </a:spcBef>
                      </a:pPr>
                      <a:r>
                        <a:rPr lang="en-US" sz="1200" spc="-5">
                          <a:solidFill>
                            <a:schemeClr val="tx1"/>
                          </a:solidFill>
                          <a:latin typeface="+mj-lt"/>
                        </a:rPr>
                        <a:t>4</a:t>
                      </a:r>
                      <a:r>
                        <a:rPr lang="en-US" sz="1200" spc="-50">
                          <a:solidFill>
                            <a:schemeClr val="tx1"/>
                          </a:solidFill>
                          <a:latin typeface="+mj-lt"/>
                        </a:rPr>
                        <a:t> </a:t>
                      </a:r>
                      <a:r>
                        <a:rPr lang="en-US" sz="1200" spc="-5">
                          <a:solidFill>
                            <a:schemeClr val="tx1"/>
                          </a:solidFill>
                          <a:latin typeface="+mj-lt"/>
                        </a:rPr>
                        <a:t>(2)</a:t>
                      </a:r>
                      <a:endParaRPr lang="en-US" sz="1200">
                        <a:solidFill>
                          <a:schemeClr val="tx1"/>
                        </a:solidFill>
                        <a:latin typeface="+mj-lt"/>
                        <a:cs typeface="Trebuchet MS"/>
                      </a:endParaRPr>
                    </a:p>
                  </a:txBody>
                  <a:tcPr marL="0" marR="0" marT="43815" marB="0" anchor="ctr"/>
                </a:tc>
                <a:extLst>
                  <a:ext uri="{0D108BD9-81ED-4DB2-BD59-A6C34878D82A}">
                    <a16:rowId xmlns:a16="http://schemas.microsoft.com/office/drawing/2014/main" val="10016"/>
                  </a:ext>
                </a:extLst>
              </a:tr>
              <a:tr h="232173">
                <a:tc>
                  <a:txBody>
                    <a:bodyPr/>
                    <a:lstStyle/>
                    <a:p>
                      <a:pPr marL="395605">
                        <a:lnSpc>
                          <a:spcPct val="100000"/>
                        </a:lnSpc>
                        <a:spcBef>
                          <a:spcPts val="275"/>
                        </a:spcBef>
                      </a:pPr>
                      <a:r>
                        <a:rPr lang="en-US" sz="1200" spc="-5">
                          <a:solidFill>
                            <a:schemeClr val="tx1"/>
                          </a:solidFill>
                          <a:latin typeface="+mj-lt"/>
                        </a:rPr>
                        <a:t>Diarrhea</a:t>
                      </a:r>
                      <a:endParaRPr lang="en-US" sz="1200">
                        <a:solidFill>
                          <a:schemeClr val="tx1"/>
                        </a:solidFill>
                        <a:latin typeface="+mj-lt"/>
                        <a:cs typeface="Trebuchet MS"/>
                      </a:endParaRPr>
                    </a:p>
                  </a:txBody>
                  <a:tcPr marL="0" marR="0" marT="34925" marB="0" anchor="ctr"/>
                </a:tc>
                <a:tc>
                  <a:txBody>
                    <a:bodyPr/>
                    <a:lstStyle/>
                    <a:p>
                      <a:pPr algn="ctr">
                        <a:lnSpc>
                          <a:spcPct val="100000"/>
                        </a:lnSpc>
                        <a:spcBef>
                          <a:spcPts val="34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43815" marB="0" anchor="ctr"/>
                </a:tc>
                <a:tc>
                  <a:txBody>
                    <a:bodyPr/>
                    <a:lstStyle/>
                    <a:p>
                      <a:pPr algn="ctr">
                        <a:lnSpc>
                          <a:spcPct val="100000"/>
                        </a:lnSpc>
                        <a:spcBef>
                          <a:spcPts val="345"/>
                        </a:spcBef>
                      </a:pPr>
                      <a:r>
                        <a:rPr lang="en-US" sz="1200" spc="-5">
                          <a:solidFill>
                            <a:schemeClr val="tx1"/>
                          </a:solidFill>
                          <a:latin typeface="+mj-lt"/>
                        </a:rPr>
                        <a:t>1</a:t>
                      </a:r>
                      <a:r>
                        <a:rPr lang="en-US" sz="1200" spc="-35">
                          <a:solidFill>
                            <a:schemeClr val="tx1"/>
                          </a:solidFill>
                          <a:latin typeface="+mj-lt"/>
                        </a:rPr>
                        <a:t> </a:t>
                      </a:r>
                      <a:r>
                        <a:rPr lang="en-US" sz="1200" spc="-5">
                          <a:solidFill>
                            <a:schemeClr val="tx1"/>
                          </a:solidFill>
                          <a:latin typeface="+mj-lt"/>
                        </a:rPr>
                        <a:t>(&lt;1)</a:t>
                      </a:r>
                      <a:endParaRPr lang="en-US" sz="1200">
                        <a:solidFill>
                          <a:schemeClr val="tx1"/>
                        </a:solidFill>
                        <a:latin typeface="+mj-lt"/>
                        <a:cs typeface="Trebuchet MS"/>
                      </a:endParaRPr>
                    </a:p>
                  </a:txBody>
                  <a:tcPr marL="0" marR="0" marT="43815" marB="0" anchor="ctr"/>
                </a:tc>
                <a:extLst>
                  <a:ext uri="{0D108BD9-81ED-4DB2-BD59-A6C34878D82A}">
                    <a16:rowId xmlns:a16="http://schemas.microsoft.com/office/drawing/2014/main" val="10017"/>
                  </a:ext>
                </a:extLst>
              </a:tr>
              <a:tr h="232173">
                <a:tc>
                  <a:txBody>
                    <a:bodyPr/>
                    <a:lstStyle/>
                    <a:p>
                      <a:pPr marL="395605">
                        <a:lnSpc>
                          <a:spcPct val="100000"/>
                        </a:lnSpc>
                        <a:spcBef>
                          <a:spcPts val="275"/>
                        </a:spcBef>
                      </a:pPr>
                      <a:r>
                        <a:rPr lang="en-US" sz="1200" spc="-5">
                          <a:solidFill>
                            <a:schemeClr val="tx1"/>
                          </a:solidFill>
                          <a:latin typeface="+mj-lt"/>
                        </a:rPr>
                        <a:t>Aspartate</a:t>
                      </a:r>
                      <a:r>
                        <a:rPr lang="en-US" sz="1200" spc="-20">
                          <a:solidFill>
                            <a:schemeClr val="tx1"/>
                          </a:solidFill>
                          <a:latin typeface="+mj-lt"/>
                        </a:rPr>
                        <a:t> </a:t>
                      </a:r>
                      <a:r>
                        <a:rPr lang="en-US" sz="1200" spc="-5">
                          <a:solidFill>
                            <a:schemeClr val="tx1"/>
                          </a:solidFill>
                          <a:latin typeface="+mj-lt"/>
                        </a:rPr>
                        <a:t>aminotransferase</a:t>
                      </a:r>
                      <a:r>
                        <a:rPr lang="en-US" sz="1200" spc="-20">
                          <a:solidFill>
                            <a:schemeClr val="tx1"/>
                          </a:solidFill>
                          <a:latin typeface="+mj-lt"/>
                        </a:rPr>
                        <a:t> </a:t>
                      </a:r>
                      <a:r>
                        <a:rPr lang="en-US" sz="1200" spc="-5">
                          <a:solidFill>
                            <a:schemeClr val="tx1"/>
                          </a:solidFill>
                          <a:latin typeface="+mj-lt"/>
                        </a:rPr>
                        <a:t>increased</a:t>
                      </a:r>
                      <a:endParaRPr lang="en-US" sz="1200">
                        <a:solidFill>
                          <a:schemeClr val="tx1"/>
                        </a:solidFill>
                        <a:latin typeface="+mj-lt"/>
                        <a:cs typeface="Trebuchet MS"/>
                      </a:endParaRPr>
                    </a:p>
                  </a:txBody>
                  <a:tcPr marL="0" marR="0" marT="34925" marB="0" anchor="ctr"/>
                </a:tc>
                <a:tc>
                  <a:txBody>
                    <a:bodyPr/>
                    <a:lstStyle/>
                    <a:p>
                      <a:pPr algn="ctr">
                        <a:lnSpc>
                          <a:spcPct val="100000"/>
                        </a:lnSpc>
                        <a:spcBef>
                          <a:spcPts val="34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43815" marB="0" anchor="ctr"/>
                </a:tc>
                <a:tc>
                  <a:txBody>
                    <a:bodyPr/>
                    <a:lstStyle/>
                    <a:p>
                      <a:pPr algn="ctr">
                        <a:lnSpc>
                          <a:spcPct val="100000"/>
                        </a:lnSpc>
                        <a:spcBef>
                          <a:spcPts val="345"/>
                        </a:spcBef>
                      </a:pPr>
                      <a:r>
                        <a:rPr lang="en-US" sz="1200" spc="-5">
                          <a:solidFill>
                            <a:schemeClr val="tx1"/>
                          </a:solidFill>
                          <a:latin typeface="+mj-lt"/>
                        </a:rPr>
                        <a:t>2</a:t>
                      </a:r>
                      <a:r>
                        <a:rPr lang="en-US" sz="1200" spc="-50">
                          <a:solidFill>
                            <a:schemeClr val="tx1"/>
                          </a:solidFill>
                          <a:latin typeface="+mj-lt"/>
                        </a:rPr>
                        <a:t> </a:t>
                      </a:r>
                      <a:r>
                        <a:rPr lang="en-US" sz="1200" spc="-5">
                          <a:solidFill>
                            <a:schemeClr val="tx1"/>
                          </a:solidFill>
                          <a:latin typeface="+mj-lt"/>
                        </a:rPr>
                        <a:t>(1)</a:t>
                      </a:r>
                      <a:endParaRPr lang="en-US" sz="1200">
                        <a:solidFill>
                          <a:schemeClr val="tx1"/>
                        </a:solidFill>
                        <a:latin typeface="+mj-lt"/>
                        <a:cs typeface="Trebuchet MS"/>
                      </a:endParaRPr>
                    </a:p>
                  </a:txBody>
                  <a:tcPr marL="0" marR="0" marT="43815" marB="0" anchor="ctr"/>
                </a:tc>
                <a:extLst>
                  <a:ext uri="{0D108BD9-81ED-4DB2-BD59-A6C34878D82A}">
                    <a16:rowId xmlns:a16="http://schemas.microsoft.com/office/drawing/2014/main" val="10018"/>
                  </a:ext>
                </a:extLst>
              </a:tr>
            </a:tbl>
          </a:graphicData>
        </a:graphic>
      </p:graphicFrame>
      <p:sp>
        <p:nvSpPr>
          <p:cNvPr id="7" name="object 5">
            <a:extLst>
              <a:ext uri="{FF2B5EF4-FFF2-40B4-BE49-F238E27FC236}">
                <a16:creationId xmlns:a16="http://schemas.microsoft.com/office/drawing/2014/main" id="{11760C8B-D3A9-CC42-925A-81B593A1F25C}"/>
              </a:ext>
            </a:extLst>
          </p:cNvPr>
          <p:cNvSpPr txBox="1"/>
          <p:nvPr/>
        </p:nvSpPr>
        <p:spPr>
          <a:xfrm>
            <a:off x="6317393" y="4058953"/>
            <a:ext cx="5218143" cy="259045"/>
          </a:xfrm>
          <a:prstGeom prst="rect">
            <a:avLst/>
          </a:prstGeom>
        </p:spPr>
        <p:txBody>
          <a:bodyPr vert="horz" wrap="square" lIns="0" tIns="12700" rIns="0" bIns="0" rtlCol="0" anchor="t">
            <a:spAutoFit/>
          </a:bodyPr>
          <a:lstStyle/>
          <a:p>
            <a:pPr marL="231775" indent="-219710">
              <a:lnSpc>
                <a:spcPct val="100000"/>
              </a:lnSpc>
              <a:spcBef>
                <a:spcPts val="100"/>
              </a:spcBef>
              <a:buClr>
                <a:schemeClr val="bg2"/>
              </a:buClr>
              <a:buFont typeface="Arial"/>
              <a:buChar char="•"/>
              <a:tabLst>
                <a:tab pos="231775" algn="l"/>
                <a:tab pos="232410" algn="l"/>
              </a:tabLst>
            </a:pPr>
            <a:r>
              <a:rPr lang="en-US" sz="1600" spc="-5">
                <a:solidFill>
                  <a:srgbClr val="595454"/>
                </a:solidFill>
                <a:latin typeface="Arial"/>
                <a:cs typeface="Trebuchet MS"/>
              </a:rPr>
              <a:t>There</a:t>
            </a:r>
            <a:r>
              <a:rPr lang="en-US" sz="1600" spc="10">
                <a:solidFill>
                  <a:srgbClr val="595454"/>
                </a:solidFill>
                <a:latin typeface="Arial"/>
                <a:cs typeface="Trebuchet MS"/>
              </a:rPr>
              <a:t> </a:t>
            </a:r>
            <a:r>
              <a:rPr lang="en-US" sz="1600" spc="-5">
                <a:solidFill>
                  <a:srgbClr val="595454"/>
                </a:solidFill>
                <a:latin typeface="Arial"/>
                <a:cs typeface="Trebuchet MS"/>
              </a:rPr>
              <a:t>were</a:t>
            </a:r>
            <a:r>
              <a:rPr lang="en-US" sz="1600">
                <a:solidFill>
                  <a:srgbClr val="595454"/>
                </a:solidFill>
                <a:latin typeface="Arial"/>
                <a:cs typeface="Trebuchet MS"/>
              </a:rPr>
              <a:t> </a:t>
            </a:r>
            <a:r>
              <a:rPr lang="en-US" sz="1600" spc="-5">
                <a:solidFill>
                  <a:srgbClr val="595454"/>
                </a:solidFill>
                <a:latin typeface="Arial"/>
                <a:cs typeface="Trebuchet MS"/>
              </a:rPr>
              <a:t>no deaths</a:t>
            </a:r>
            <a:r>
              <a:rPr lang="en-US" sz="1600">
                <a:solidFill>
                  <a:srgbClr val="595454"/>
                </a:solidFill>
                <a:latin typeface="Arial"/>
                <a:cs typeface="Trebuchet MS"/>
              </a:rPr>
              <a:t> </a:t>
            </a:r>
            <a:r>
              <a:rPr lang="en-US" sz="1600" spc="-5">
                <a:solidFill>
                  <a:srgbClr val="595454"/>
                </a:solidFill>
                <a:latin typeface="Arial"/>
                <a:cs typeface="Trebuchet MS"/>
              </a:rPr>
              <a:t>due</a:t>
            </a:r>
            <a:r>
              <a:rPr lang="en-US" sz="1600" spc="5">
                <a:solidFill>
                  <a:srgbClr val="595454"/>
                </a:solidFill>
                <a:latin typeface="Arial"/>
                <a:cs typeface="Trebuchet MS"/>
              </a:rPr>
              <a:t> </a:t>
            </a:r>
            <a:r>
              <a:rPr lang="en-US" sz="1600" spc="-5">
                <a:solidFill>
                  <a:srgbClr val="595454"/>
                </a:solidFill>
                <a:latin typeface="Arial"/>
                <a:cs typeface="Trebuchet MS"/>
              </a:rPr>
              <a:t>to</a:t>
            </a:r>
            <a:r>
              <a:rPr lang="en-US" sz="1600" spc="-45">
                <a:solidFill>
                  <a:srgbClr val="595454"/>
                </a:solidFill>
                <a:latin typeface="Arial"/>
                <a:cs typeface="Trebuchet MS"/>
              </a:rPr>
              <a:t> </a:t>
            </a:r>
            <a:r>
              <a:rPr lang="en-US" sz="1600" spc="-5">
                <a:solidFill>
                  <a:srgbClr val="595454"/>
                </a:solidFill>
                <a:latin typeface="Arial"/>
                <a:cs typeface="Trebuchet MS"/>
              </a:rPr>
              <a:t>TRAEs</a:t>
            </a:r>
            <a:endParaRPr lang="en-US" sz="1600">
              <a:latin typeface="Trebuchet MS"/>
              <a:cs typeface="Trebuchet MS"/>
            </a:endParaRPr>
          </a:p>
        </p:txBody>
      </p:sp>
      <p:graphicFrame>
        <p:nvGraphicFramePr>
          <p:cNvPr id="8" name="object 4">
            <a:extLst>
              <a:ext uri="{FF2B5EF4-FFF2-40B4-BE49-F238E27FC236}">
                <a16:creationId xmlns:a16="http://schemas.microsoft.com/office/drawing/2014/main" id="{C5389C5F-5C1D-0D41-A702-C18CA038CB2E}"/>
              </a:ext>
            </a:extLst>
          </p:cNvPr>
          <p:cNvGraphicFramePr>
            <a:graphicFrameLocks noGrp="1"/>
          </p:cNvGraphicFramePr>
          <p:nvPr>
            <p:extLst>
              <p:ext uri="{D42A27DB-BD31-4B8C-83A1-F6EECF244321}">
                <p14:modId xmlns:p14="http://schemas.microsoft.com/office/powerpoint/2010/main" val="2288543059"/>
              </p:ext>
            </p:extLst>
          </p:nvPr>
        </p:nvGraphicFramePr>
        <p:xfrm>
          <a:off x="6249008" y="1813421"/>
          <a:ext cx="5544000" cy="2101850"/>
        </p:xfrm>
        <a:graphic>
          <a:graphicData uri="http://schemas.openxmlformats.org/drawingml/2006/table">
            <a:tbl>
              <a:tblPr firstRow="1" bandRow="1">
                <a:tableStyleId>{5C22544A-7EE6-4342-B048-85BDC9FD1C3A}</a:tableStyleId>
              </a:tblPr>
              <a:tblGrid>
                <a:gridCol w="3384000">
                  <a:extLst>
                    <a:ext uri="{9D8B030D-6E8A-4147-A177-3AD203B41FA5}">
                      <a16:colId xmlns:a16="http://schemas.microsoft.com/office/drawing/2014/main" val="20000"/>
                    </a:ext>
                  </a:extLst>
                </a:gridCol>
                <a:gridCol w="1080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tblGrid>
              <a:tr h="161558">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200" b="1" spc="-15" err="1">
                          <a:solidFill>
                            <a:schemeClr val="bg1"/>
                          </a:solidFill>
                          <a:latin typeface="+mj-lt"/>
                        </a:rPr>
                        <a:t>Patients</a:t>
                      </a:r>
                      <a:r>
                        <a:rPr lang="de-DE" sz="1200" b="1">
                          <a:solidFill>
                            <a:schemeClr val="bg1"/>
                          </a:solidFill>
                          <a:latin typeface="+mj-lt"/>
                        </a:rPr>
                        <a:t> </a:t>
                      </a:r>
                      <a:r>
                        <a:rPr lang="de-DE" sz="1200" b="1" spc="-5" err="1">
                          <a:solidFill>
                            <a:schemeClr val="bg1"/>
                          </a:solidFill>
                          <a:latin typeface="+mj-lt"/>
                        </a:rPr>
                        <a:t>with</a:t>
                      </a:r>
                      <a:r>
                        <a:rPr lang="de-DE" sz="1200" b="1" spc="5">
                          <a:solidFill>
                            <a:schemeClr val="bg1"/>
                          </a:solidFill>
                          <a:latin typeface="+mj-lt"/>
                        </a:rPr>
                        <a:t> </a:t>
                      </a:r>
                      <a:r>
                        <a:rPr lang="de-DE" sz="1200" b="1" spc="-5">
                          <a:solidFill>
                            <a:schemeClr val="bg1"/>
                          </a:solidFill>
                          <a:latin typeface="+mj-lt"/>
                        </a:rPr>
                        <a:t>immune-</a:t>
                      </a:r>
                      <a:r>
                        <a:rPr lang="de-DE" sz="1200" b="1" spc="-5" err="1">
                          <a:solidFill>
                            <a:schemeClr val="bg1"/>
                          </a:solidFill>
                          <a:latin typeface="+mj-lt"/>
                        </a:rPr>
                        <a:t>mediated</a:t>
                      </a:r>
                      <a:r>
                        <a:rPr lang="de-DE" sz="1200" b="1" spc="-85">
                          <a:solidFill>
                            <a:schemeClr val="bg1"/>
                          </a:solidFill>
                          <a:latin typeface="+mj-lt"/>
                        </a:rPr>
                        <a:t> </a:t>
                      </a:r>
                      <a:r>
                        <a:rPr lang="de-DE" sz="1200" b="1">
                          <a:solidFill>
                            <a:schemeClr val="bg1"/>
                          </a:solidFill>
                          <a:latin typeface="+mj-lt"/>
                        </a:rPr>
                        <a:t>AEs,</a:t>
                      </a:r>
                      <a:r>
                        <a:rPr lang="de-DE" sz="1200" b="1" spc="5">
                          <a:solidFill>
                            <a:schemeClr val="bg1"/>
                          </a:solidFill>
                          <a:latin typeface="+mj-lt"/>
                        </a:rPr>
                        <a:t> </a:t>
                      </a:r>
                      <a:r>
                        <a:rPr lang="de-DE" sz="1200" b="1" err="1">
                          <a:solidFill>
                            <a:schemeClr val="bg1"/>
                          </a:solidFill>
                          <a:latin typeface="+mj-lt"/>
                        </a:rPr>
                        <a:t>n</a:t>
                      </a:r>
                      <a:r>
                        <a:rPr lang="de-DE" sz="1200" b="1" spc="10">
                          <a:solidFill>
                            <a:schemeClr val="bg1"/>
                          </a:solidFill>
                          <a:latin typeface="+mj-lt"/>
                        </a:rPr>
                        <a:t> </a:t>
                      </a:r>
                      <a:r>
                        <a:rPr lang="de-DE" sz="1200" b="1">
                          <a:solidFill>
                            <a:schemeClr val="bg1"/>
                          </a:solidFill>
                          <a:latin typeface="+mj-lt"/>
                        </a:rPr>
                        <a:t>(%)</a:t>
                      </a:r>
                      <a:endParaRPr lang="de-DE" sz="1200">
                        <a:solidFill>
                          <a:schemeClr val="bg1"/>
                        </a:solidFill>
                        <a:latin typeface="+mj-lt"/>
                        <a:cs typeface="Trebuchet MS"/>
                      </a:endParaRPr>
                    </a:p>
                  </a:txBody>
                  <a:tcPr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marL="0" marR="0" lvl="0" indent="0" algn="ctr" defTabSz="914400" rtl="0" eaLnBrk="1" fontAlgn="auto" latinLnBrk="0" hangingPunct="1">
                        <a:lnSpc>
                          <a:spcPct val="100000"/>
                        </a:lnSpc>
                        <a:spcBef>
                          <a:spcPts val="215"/>
                        </a:spcBef>
                        <a:spcAft>
                          <a:spcPts val="0"/>
                        </a:spcAft>
                        <a:buClrTx/>
                        <a:buSzTx/>
                        <a:buFontTx/>
                        <a:buNone/>
                        <a:tabLst/>
                        <a:defRPr/>
                      </a:pPr>
                      <a:r>
                        <a:rPr lang="en-IT" sz="1200" b="1">
                          <a:solidFill>
                            <a:schemeClr val="bg1"/>
                          </a:solidFill>
                          <a:latin typeface="+mj-lt"/>
                        </a:rPr>
                        <a:t>Overall population N=243</a:t>
                      </a:r>
                    </a:p>
                  </a:txBody>
                  <a:tcPr marL="0" marR="0" marT="27305" marB="0"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ctr">
                        <a:lnSpc>
                          <a:spcPct val="100000"/>
                        </a:lnSpc>
                        <a:spcBef>
                          <a:spcPts val="215"/>
                        </a:spcBef>
                      </a:pPr>
                      <a:endParaRPr sz="1200">
                        <a:solidFill>
                          <a:schemeClr val="bg1"/>
                        </a:solidFill>
                        <a:latin typeface="Trebuchet MS"/>
                        <a:cs typeface="Trebuchet MS"/>
                      </a:endParaRPr>
                    </a:p>
                  </a:txBody>
                  <a:tcPr marL="0" marR="0" marT="27305" marB="0"/>
                </a:tc>
                <a:extLst>
                  <a:ext uri="{0D108BD9-81ED-4DB2-BD59-A6C34878D82A}">
                    <a16:rowId xmlns:a16="http://schemas.microsoft.com/office/drawing/2014/main" val="3203312430"/>
                  </a:ext>
                </a:extLst>
              </a:tr>
              <a:tr h="161558">
                <a:tc vMerge="1">
                  <a:txBody>
                    <a:bodyPr/>
                    <a:lstStyle/>
                    <a:p>
                      <a:endParaRPr/>
                    </a:p>
                  </a:txBody>
                  <a:tcPr marL="0" marR="0" marT="0" marB="0">
                    <a:lnL w="19050">
                      <a:solidFill>
                        <a:srgbClr val="595454"/>
                      </a:solidFill>
                      <a:prstDash val="solid"/>
                    </a:lnL>
                    <a:lnR w="6350">
                      <a:solidFill>
                        <a:srgbClr val="595454"/>
                      </a:solidFill>
                      <a:prstDash val="solid"/>
                    </a:lnR>
                    <a:lnT w="19050">
                      <a:solidFill>
                        <a:srgbClr val="595454"/>
                      </a:solidFill>
                      <a:prstDash val="solid"/>
                    </a:lnT>
                    <a:solidFill>
                      <a:srgbClr val="E8E1E5"/>
                    </a:solidFill>
                  </a:tcPr>
                </a:tc>
                <a:tc>
                  <a:txBody>
                    <a:bodyPr/>
                    <a:lstStyle/>
                    <a:p>
                      <a:pPr algn="ctr">
                        <a:lnSpc>
                          <a:spcPct val="100000"/>
                        </a:lnSpc>
                        <a:spcBef>
                          <a:spcPts val="215"/>
                        </a:spcBef>
                      </a:pPr>
                      <a:r>
                        <a:rPr sz="1200" b="1">
                          <a:solidFill>
                            <a:schemeClr val="bg1"/>
                          </a:solidFill>
                          <a:latin typeface="+mj-lt"/>
                        </a:rPr>
                        <a:t>Any</a:t>
                      </a:r>
                      <a:r>
                        <a:rPr sz="1200" b="1" spc="-50">
                          <a:solidFill>
                            <a:schemeClr val="bg1"/>
                          </a:solidFill>
                          <a:latin typeface="+mj-lt"/>
                        </a:rPr>
                        <a:t> </a:t>
                      </a:r>
                      <a:r>
                        <a:rPr sz="1200" b="1" spc="-10">
                          <a:solidFill>
                            <a:schemeClr val="bg1"/>
                          </a:solidFill>
                          <a:latin typeface="+mj-lt"/>
                        </a:rPr>
                        <a:t>grade</a:t>
                      </a:r>
                      <a:endParaRPr sz="1200">
                        <a:solidFill>
                          <a:schemeClr val="bg1"/>
                        </a:solidFill>
                        <a:latin typeface="+mj-lt"/>
                        <a:cs typeface="Trebuchet MS"/>
                      </a:endParaRPr>
                    </a:p>
                  </a:txBody>
                  <a:tcPr marL="0" marR="0" marT="2730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100000"/>
                        </a:lnSpc>
                        <a:spcBef>
                          <a:spcPts val="215"/>
                        </a:spcBef>
                      </a:pPr>
                      <a:r>
                        <a:rPr sz="1200" b="1" spc="-15">
                          <a:solidFill>
                            <a:schemeClr val="bg1"/>
                          </a:solidFill>
                          <a:latin typeface="+mj-lt"/>
                        </a:rPr>
                        <a:t>Grade</a:t>
                      </a:r>
                      <a:r>
                        <a:rPr sz="1200" b="1" spc="-35">
                          <a:solidFill>
                            <a:schemeClr val="bg1"/>
                          </a:solidFill>
                          <a:latin typeface="+mj-lt"/>
                        </a:rPr>
                        <a:t> </a:t>
                      </a:r>
                      <a:r>
                        <a:rPr sz="1200" b="1" spc="-5">
                          <a:solidFill>
                            <a:schemeClr val="bg1"/>
                          </a:solidFill>
                          <a:latin typeface="+mj-lt"/>
                        </a:rPr>
                        <a:t>3/4</a:t>
                      </a:r>
                      <a:endParaRPr sz="1200">
                        <a:solidFill>
                          <a:schemeClr val="bg1"/>
                        </a:solidFill>
                        <a:latin typeface="+mj-lt"/>
                        <a:cs typeface="Trebuchet MS"/>
                      </a:endParaRPr>
                    </a:p>
                  </a:txBody>
                  <a:tcPr marL="0" marR="0" marT="2730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1"/>
                  </a:ext>
                </a:extLst>
              </a:tr>
              <a:tr h="161558">
                <a:tc>
                  <a:txBody>
                    <a:bodyPr/>
                    <a:lstStyle/>
                    <a:p>
                      <a:pPr marL="395605">
                        <a:lnSpc>
                          <a:spcPct val="100000"/>
                        </a:lnSpc>
                        <a:spcBef>
                          <a:spcPts val="120"/>
                        </a:spcBef>
                      </a:pPr>
                      <a:r>
                        <a:rPr sz="1200" spc="-5">
                          <a:solidFill>
                            <a:schemeClr val="tx1"/>
                          </a:solidFill>
                          <a:latin typeface="+mj-lt"/>
                        </a:rPr>
                        <a:t>Rash</a:t>
                      </a:r>
                      <a:endParaRPr sz="1200">
                        <a:solidFill>
                          <a:schemeClr val="tx1"/>
                        </a:solidFill>
                        <a:latin typeface="+mj-lt"/>
                        <a:cs typeface="Trebuchet MS"/>
                      </a:endParaRPr>
                    </a:p>
                  </a:txBody>
                  <a:tcPr marL="0" marR="0" marT="15240" marB="0" anchor="ctr">
                    <a:lnT w="38100" cap="flat" cmpd="sng" algn="ctr">
                      <a:solidFill>
                        <a:schemeClr val="bg1"/>
                      </a:solidFill>
                      <a:prstDash val="solid"/>
                      <a:round/>
                      <a:headEnd type="none" w="med" len="med"/>
                      <a:tailEnd type="none" w="med" len="med"/>
                    </a:lnT>
                  </a:tcPr>
                </a:tc>
                <a:tc>
                  <a:txBody>
                    <a:bodyPr/>
                    <a:lstStyle/>
                    <a:p>
                      <a:pPr algn="ctr">
                        <a:lnSpc>
                          <a:spcPct val="100000"/>
                        </a:lnSpc>
                        <a:spcBef>
                          <a:spcPts val="215"/>
                        </a:spcBef>
                      </a:pPr>
                      <a:r>
                        <a:rPr sz="1200">
                          <a:solidFill>
                            <a:schemeClr val="tx1"/>
                          </a:solidFill>
                          <a:latin typeface="+mj-lt"/>
                        </a:rPr>
                        <a:t>29</a:t>
                      </a:r>
                      <a:r>
                        <a:rPr sz="1200" spc="-55">
                          <a:solidFill>
                            <a:schemeClr val="tx1"/>
                          </a:solidFill>
                          <a:latin typeface="+mj-lt"/>
                        </a:rPr>
                        <a:t> </a:t>
                      </a:r>
                      <a:r>
                        <a:rPr sz="1200">
                          <a:solidFill>
                            <a:schemeClr val="tx1"/>
                          </a:solidFill>
                          <a:latin typeface="+mj-lt"/>
                        </a:rPr>
                        <a:t>(12)</a:t>
                      </a:r>
                      <a:endParaRPr sz="1200">
                        <a:solidFill>
                          <a:schemeClr val="tx1"/>
                        </a:solidFill>
                        <a:latin typeface="+mj-lt"/>
                        <a:cs typeface="Trebuchet MS"/>
                      </a:endParaRPr>
                    </a:p>
                  </a:txBody>
                  <a:tcPr marL="0" marR="0" marT="27305" marB="0" anchor="ctr">
                    <a:lnT w="38100" cap="flat" cmpd="sng" algn="ctr">
                      <a:solidFill>
                        <a:schemeClr val="bg1"/>
                      </a:solidFill>
                      <a:prstDash val="solid"/>
                      <a:round/>
                      <a:headEnd type="none" w="med" len="med"/>
                      <a:tailEnd type="none" w="med" len="med"/>
                    </a:lnT>
                  </a:tcPr>
                </a:tc>
                <a:tc>
                  <a:txBody>
                    <a:bodyPr/>
                    <a:lstStyle/>
                    <a:p>
                      <a:pPr algn="ctr">
                        <a:lnSpc>
                          <a:spcPct val="100000"/>
                        </a:lnSpc>
                        <a:spcBef>
                          <a:spcPts val="215"/>
                        </a:spcBef>
                      </a:pPr>
                      <a:r>
                        <a:rPr sz="1200">
                          <a:solidFill>
                            <a:schemeClr val="tx1"/>
                          </a:solidFill>
                          <a:latin typeface="+mj-lt"/>
                        </a:rPr>
                        <a:t>4</a:t>
                      </a:r>
                      <a:r>
                        <a:rPr sz="1200" spc="-50">
                          <a:solidFill>
                            <a:schemeClr val="tx1"/>
                          </a:solidFill>
                          <a:latin typeface="+mj-lt"/>
                        </a:rPr>
                        <a:t> </a:t>
                      </a:r>
                      <a:r>
                        <a:rPr sz="1200">
                          <a:solidFill>
                            <a:schemeClr val="tx1"/>
                          </a:solidFill>
                          <a:latin typeface="+mj-lt"/>
                        </a:rPr>
                        <a:t>(2)</a:t>
                      </a:r>
                      <a:endParaRPr sz="1200">
                        <a:solidFill>
                          <a:schemeClr val="tx1"/>
                        </a:solidFill>
                        <a:latin typeface="+mj-lt"/>
                        <a:cs typeface="Trebuchet MS"/>
                      </a:endParaRPr>
                    </a:p>
                  </a:txBody>
                  <a:tcPr marL="0" marR="0" marT="27305" marB="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2"/>
                  </a:ext>
                </a:extLst>
              </a:tr>
              <a:tr h="161558">
                <a:tc>
                  <a:txBody>
                    <a:bodyPr/>
                    <a:lstStyle/>
                    <a:p>
                      <a:pPr marL="395605">
                        <a:lnSpc>
                          <a:spcPct val="100000"/>
                        </a:lnSpc>
                        <a:spcBef>
                          <a:spcPts val="120"/>
                        </a:spcBef>
                      </a:pPr>
                      <a:r>
                        <a:rPr sz="1200" spc="-5">
                          <a:solidFill>
                            <a:schemeClr val="tx1"/>
                          </a:solidFill>
                          <a:latin typeface="+mj-lt"/>
                        </a:rPr>
                        <a:t>Hepatitis</a:t>
                      </a:r>
                      <a:endParaRPr sz="1200">
                        <a:solidFill>
                          <a:schemeClr val="tx1"/>
                        </a:solidFill>
                        <a:latin typeface="+mj-lt"/>
                        <a:cs typeface="Trebuchet MS"/>
                      </a:endParaRPr>
                    </a:p>
                  </a:txBody>
                  <a:tcPr marL="0" marR="0" marT="15240" marB="0" anchor="ctr"/>
                </a:tc>
                <a:tc>
                  <a:txBody>
                    <a:bodyPr/>
                    <a:lstStyle/>
                    <a:p>
                      <a:pPr algn="ctr">
                        <a:lnSpc>
                          <a:spcPct val="100000"/>
                        </a:lnSpc>
                        <a:spcBef>
                          <a:spcPts val="215"/>
                        </a:spcBef>
                      </a:pPr>
                      <a:r>
                        <a:rPr sz="1200">
                          <a:solidFill>
                            <a:schemeClr val="tx1"/>
                          </a:solidFill>
                          <a:latin typeface="+mj-lt"/>
                        </a:rPr>
                        <a:t>15</a:t>
                      </a:r>
                      <a:r>
                        <a:rPr sz="1200" spc="-55">
                          <a:solidFill>
                            <a:schemeClr val="tx1"/>
                          </a:solidFill>
                          <a:latin typeface="+mj-lt"/>
                        </a:rPr>
                        <a:t> </a:t>
                      </a:r>
                      <a:r>
                        <a:rPr sz="1200">
                          <a:solidFill>
                            <a:schemeClr val="tx1"/>
                          </a:solidFill>
                          <a:latin typeface="+mj-lt"/>
                        </a:rPr>
                        <a:t>(6)</a:t>
                      </a:r>
                      <a:endParaRPr sz="1200">
                        <a:solidFill>
                          <a:schemeClr val="tx1"/>
                        </a:solidFill>
                        <a:latin typeface="+mj-lt"/>
                        <a:cs typeface="Trebuchet MS"/>
                      </a:endParaRPr>
                    </a:p>
                  </a:txBody>
                  <a:tcPr marL="0" marR="0" marT="27305" marB="0" anchor="ctr"/>
                </a:tc>
                <a:tc>
                  <a:txBody>
                    <a:bodyPr/>
                    <a:lstStyle/>
                    <a:p>
                      <a:pPr algn="ctr">
                        <a:lnSpc>
                          <a:spcPct val="100000"/>
                        </a:lnSpc>
                        <a:spcBef>
                          <a:spcPts val="215"/>
                        </a:spcBef>
                      </a:pPr>
                      <a:r>
                        <a:rPr sz="1200">
                          <a:solidFill>
                            <a:schemeClr val="tx1"/>
                          </a:solidFill>
                          <a:latin typeface="+mj-lt"/>
                        </a:rPr>
                        <a:t>12</a:t>
                      </a:r>
                      <a:r>
                        <a:rPr sz="1200" spc="-55">
                          <a:solidFill>
                            <a:schemeClr val="tx1"/>
                          </a:solidFill>
                          <a:latin typeface="+mj-lt"/>
                        </a:rPr>
                        <a:t> </a:t>
                      </a:r>
                      <a:r>
                        <a:rPr sz="1200">
                          <a:solidFill>
                            <a:schemeClr val="tx1"/>
                          </a:solidFill>
                          <a:latin typeface="+mj-lt"/>
                        </a:rPr>
                        <a:t>(5)</a:t>
                      </a:r>
                      <a:endParaRPr sz="1200">
                        <a:solidFill>
                          <a:schemeClr val="tx1"/>
                        </a:solidFill>
                        <a:latin typeface="+mj-lt"/>
                        <a:cs typeface="Trebuchet MS"/>
                      </a:endParaRPr>
                    </a:p>
                  </a:txBody>
                  <a:tcPr marL="0" marR="0" marT="27305" marB="0" anchor="ctr"/>
                </a:tc>
                <a:extLst>
                  <a:ext uri="{0D108BD9-81ED-4DB2-BD59-A6C34878D82A}">
                    <a16:rowId xmlns:a16="http://schemas.microsoft.com/office/drawing/2014/main" val="10003"/>
                  </a:ext>
                </a:extLst>
              </a:tr>
              <a:tr h="161558">
                <a:tc>
                  <a:txBody>
                    <a:bodyPr/>
                    <a:lstStyle/>
                    <a:p>
                      <a:pPr marL="395605">
                        <a:lnSpc>
                          <a:spcPct val="100000"/>
                        </a:lnSpc>
                        <a:spcBef>
                          <a:spcPts val="120"/>
                        </a:spcBef>
                      </a:pPr>
                      <a:r>
                        <a:rPr sz="1200">
                          <a:solidFill>
                            <a:schemeClr val="tx1"/>
                          </a:solidFill>
                          <a:latin typeface="+mj-lt"/>
                        </a:rPr>
                        <a:t>Pneumonitis</a:t>
                      </a:r>
                      <a:endParaRPr sz="1200">
                        <a:solidFill>
                          <a:schemeClr val="tx1"/>
                        </a:solidFill>
                        <a:latin typeface="+mj-lt"/>
                        <a:cs typeface="Trebuchet MS"/>
                      </a:endParaRPr>
                    </a:p>
                  </a:txBody>
                  <a:tcPr marL="0" marR="0" marT="15240" marB="0" anchor="ctr"/>
                </a:tc>
                <a:tc>
                  <a:txBody>
                    <a:bodyPr/>
                    <a:lstStyle/>
                    <a:p>
                      <a:pPr algn="ctr">
                        <a:lnSpc>
                          <a:spcPct val="100000"/>
                        </a:lnSpc>
                        <a:spcBef>
                          <a:spcPts val="215"/>
                        </a:spcBef>
                      </a:pPr>
                      <a:r>
                        <a:rPr sz="1200">
                          <a:solidFill>
                            <a:schemeClr val="tx1"/>
                          </a:solidFill>
                          <a:latin typeface="+mj-lt"/>
                        </a:rPr>
                        <a:t>15</a:t>
                      </a:r>
                      <a:r>
                        <a:rPr sz="1200" spc="-55">
                          <a:solidFill>
                            <a:schemeClr val="tx1"/>
                          </a:solidFill>
                          <a:latin typeface="+mj-lt"/>
                        </a:rPr>
                        <a:t> </a:t>
                      </a:r>
                      <a:r>
                        <a:rPr sz="1200">
                          <a:solidFill>
                            <a:schemeClr val="tx1"/>
                          </a:solidFill>
                          <a:latin typeface="+mj-lt"/>
                        </a:rPr>
                        <a:t>(6)</a:t>
                      </a:r>
                      <a:endParaRPr sz="1200">
                        <a:solidFill>
                          <a:schemeClr val="tx1"/>
                        </a:solidFill>
                        <a:latin typeface="+mj-lt"/>
                        <a:cs typeface="Trebuchet MS"/>
                      </a:endParaRPr>
                    </a:p>
                  </a:txBody>
                  <a:tcPr marL="0" marR="0" marT="27305" marB="0" anchor="ctr"/>
                </a:tc>
                <a:tc>
                  <a:txBody>
                    <a:bodyPr/>
                    <a:lstStyle/>
                    <a:p>
                      <a:pPr algn="ctr">
                        <a:lnSpc>
                          <a:spcPct val="100000"/>
                        </a:lnSpc>
                        <a:spcBef>
                          <a:spcPts val="215"/>
                        </a:spcBef>
                      </a:pPr>
                      <a:r>
                        <a:rPr sz="1200">
                          <a:solidFill>
                            <a:schemeClr val="tx1"/>
                          </a:solidFill>
                          <a:latin typeface="+mj-lt"/>
                        </a:rPr>
                        <a:t>2</a:t>
                      </a:r>
                      <a:r>
                        <a:rPr sz="1200" spc="-50">
                          <a:solidFill>
                            <a:schemeClr val="tx1"/>
                          </a:solidFill>
                          <a:latin typeface="+mj-lt"/>
                        </a:rPr>
                        <a:t> </a:t>
                      </a:r>
                      <a:r>
                        <a:rPr sz="1200">
                          <a:solidFill>
                            <a:schemeClr val="tx1"/>
                          </a:solidFill>
                          <a:latin typeface="+mj-lt"/>
                        </a:rPr>
                        <a:t>(1)</a:t>
                      </a:r>
                      <a:endParaRPr sz="1200">
                        <a:solidFill>
                          <a:schemeClr val="tx1"/>
                        </a:solidFill>
                        <a:latin typeface="+mj-lt"/>
                        <a:cs typeface="Trebuchet MS"/>
                      </a:endParaRPr>
                    </a:p>
                  </a:txBody>
                  <a:tcPr marL="0" marR="0" marT="27305" marB="0" anchor="ctr"/>
                </a:tc>
                <a:extLst>
                  <a:ext uri="{0D108BD9-81ED-4DB2-BD59-A6C34878D82A}">
                    <a16:rowId xmlns:a16="http://schemas.microsoft.com/office/drawing/2014/main" val="10004"/>
                  </a:ext>
                </a:extLst>
              </a:tr>
              <a:tr h="161558">
                <a:tc>
                  <a:txBody>
                    <a:bodyPr/>
                    <a:lstStyle/>
                    <a:p>
                      <a:pPr marL="395605">
                        <a:lnSpc>
                          <a:spcPct val="100000"/>
                        </a:lnSpc>
                        <a:spcBef>
                          <a:spcPts val="120"/>
                        </a:spcBef>
                      </a:pPr>
                      <a:r>
                        <a:rPr sz="1200" spc="-5">
                          <a:solidFill>
                            <a:schemeClr val="tx1"/>
                          </a:solidFill>
                          <a:latin typeface="+mj-lt"/>
                        </a:rPr>
                        <a:t>Hypersensitivity</a:t>
                      </a:r>
                      <a:endParaRPr sz="1200">
                        <a:solidFill>
                          <a:schemeClr val="tx1"/>
                        </a:solidFill>
                        <a:latin typeface="+mj-lt"/>
                        <a:cs typeface="Trebuchet MS"/>
                      </a:endParaRPr>
                    </a:p>
                  </a:txBody>
                  <a:tcPr marL="0" marR="0" marT="15240" marB="0" anchor="ctr"/>
                </a:tc>
                <a:tc>
                  <a:txBody>
                    <a:bodyPr/>
                    <a:lstStyle/>
                    <a:p>
                      <a:pPr algn="ctr">
                        <a:lnSpc>
                          <a:spcPct val="100000"/>
                        </a:lnSpc>
                        <a:spcBef>
                          <a:spcPts val="215"/>
                        </a:spcBef>
                      </a:pPr>
                      <a:r>
                        <a:rPr sz="1200">
                          <a:solidFill>
                            <a:schemeClr val="tx1"/>
                          </a:solidFill>
                          <a:latin typeface="+mj-lt"/>
                        </a:rPr>
                        <a:t>13</a:t>
                      </a:r>
                      <a:r>
                        <a:rPr sz="1200" spc="-55">
                          <a:solidFill>
                            <a:schemeClr val="tx1"/>
                          </a:solidFill>
                          <a:latin typeface="+mj-lt"/>
                        </a:rPr>
                        <a:t> </a:t>
                      </a:r>
                      <a:r>
                        <a:rPr sz="1200">
                          <a:solidFill>
                            <a:schemeClr val="tx1"/>
                          </a:solidFill>
                          <a:latin typeface="+mj-lt"/>
                        </a:rPr>
                        <a:t>(5)</a:t>
                      </a:r>
                      <a:endParaRPr sz="1200">
                        <a:solidFill>
                          <a:schemeClr val="tx1"/>
                        </a:solidFill>
                        <a:latin typeface="+mj-lt"/>
                        <a:cs typeface="Trebuchet MS"/>
                      </a:endParaRPr>
                    </a:p>
                  </a:txBody>
                  <a:tcPr marL="0" marR="0" marT="27305" marB="0" anchor="ctr"/>
                </a:tc>
                <a:tc>
                  <a:txBody>
                    <a:bodyPr/>
                    <a:lstStyle/>
                    <a:p>
                      <a:pPr algn="ctr">
                        <a:lnSpc>
                          <a:spcPct val="100000"/>
                        </a:lnSpc>
                        <a:spcBef>
                          <a:spcPts val="215"/>
                        </a:spcBef>
                      </a:pPr>
                      <a:r>
                        <a:rPr sz="1200">
                          <a:solidFill>
                            <a:schemeClr val="tx1"/>
                          </a:solidFill>
                          <a:latin typeface="+mj-lt"/>
                        </a:rPr>
                        <a:t>2</a:t>
                      </a:r>
                      <a:r>
                        <a:rPr sz="1200" spc="-50">
                          <a:solidFill>
                            <a:schemeClr val="tx1"/>
                          </a:solidFill>
                          <a:latin typeface="+mj-lt"/>
                        </a:rPr>
                        <a:t> </a:t>
                      </a:r>
                      <a:r>
                        <a:rPr sz="1200">
                          <a:solidFill>
                            <a:schemeClr val="tx1"/>
                          </a:solidFill>
                          <a:latin typeface="+mj-lt"/>
                        </a:rPr>
                        <a:t>(1)</a:t>
                      </a:r>
                      <a:endParaRPr sz="1200">
                        <a:solidFill>
                          <a:schemeClr val="tx1"/>
                        </a:solidFill>
                        <a:latin typeface="+mj-lt"/>
                        <a:cs typeface="Trebuchet MS"/>
                      </a:endParaRPr>
                    </a:p>
                  </a:txBody>
                  <a:tcPr marL="0" marR="0" marT="27305" marB="0" anchor="ctr"/>
                </a:tc>
                <a:extLst>
                  <a:ext uri="{0D108BD9-81ED-4DB2-BD59-A6C34878D82A}">
                    <a16:rowId xmlns:a16="http://schemas.microsoft.com/office/drawing/2014/main" val="10005"/>
                  </a:ext>
                </a:extLst>
              </a:tr>
              <a:tr h="161558">
                <a:tc>
                  <a:txBody>
                    <a:bodyPr/>
                    <a:lstStyle/>
                    <a:p>
                      <a:pPr marL="395605">
                        <a:lnSpc>
                          <a:spcPct val="100000"/>
                        </a:lnSpc>
                        <a:spcBef>
                          <a:spcPts val="120"/>
                        </a:spcBef>
                      </a:pPr>
                      <a:r>
                        <a:rPr sz="1200" spc="-5">
                          <a:solidFill>
                            <a:schemeClr val="tx1"/>
                          </a:solidFill>
                          <a:latin typeface="+mj-lt"/>
                        </a:rPr>
                        <a:t>Diarrhea/colitis</a:t>
                      </a:r>
                      <a:endParaRPr sz="1200">
                        <a:solidFill>
                          <a:schemeClr val="tx1"/>
                        </a:solidFill>
                        <a:latin typeface="+mj-lt"/>
                        <a:cs typeface="Trebuchet MS"/>
                      </a:endParaRPr>
                    </a:p>
                  </a:txBody>
                  <a:tcPr marL="0" marR="0" marT="15240" marB="0" anchor="ctr"/>
                </a:tc>
                <a:tc>
                  <a:txBody>
                    <a:bodyPr/>
                    <a:lstStyle/>
                    <a:p>
                      <a:pPr algn="ctr">
                        <a:lnSpc>
                          <a:spcPct val="100000"/>
                        </a:lnSpc>
                        <a:spcBef>
                          <a:spcPts val="215"/>
                        </a:spcBef>
                      </a:pPr>
                      <a:r>
                        <a:rPr sz="1200">
                          <a:solidFill>
                            <a:schemeClr val="tx1"/>
                          </a:solidFill>
                          <a:latin typeface="+mj-lt"/>
                        </a:rPr>
                        <a:t>6</a:t>
                      </a:r>
                      <a:r>
                        <a:rPr sz="1200" spc="-50">
                          <a:solidFill>
                            <a:schemeClr val="tx1"/>
                          </a:solidFill>
                          <a:latin typeface="+mj-lt"/>
                        </a:rPr>
                        <a:t> </a:t>
                      </a:r>
                      <a:r>
                        <a:rPr sz="1200">
                          <a:solidFill>
                            <a:schemeClr val="tx1"/>
                          </a:solidFill>
                          <a:latin typeface="+mj-lt"/>
                        </a:rPr>
                        <a:t>(2)</a:t>
                      </a:r>
                      <a:endParaRPr sz="1200">
                        <a:solidFill>
                          <a:schemeClr val="tx1"/>
                        </a:solidFill>
                        <a:latin typeface="+mj-lt"/>
                        <a:cs typeface="Trebuchet MS"/>
                      </a:endParaRPr>
                    </a:p>
                  </a:txBody>
                  <a:tcPr marL="0" marR="0" marT="27305" marB="0" anchor="ctr"/>
                </a:tc>
                <a:tc>
                  <a:txBody>
                    <a:bodyPr/>
                    <a:lstStyle/>
                    <a:p>
                      <a:pPr algn="ctr">
                        <a:lnSpc>
                          <a:spcPct val="100000"/>
                        </a:lnSpc>
                        <a:spcBef>
                          <a:spcPts val="215"/>
                        </a:spcBef>
                      </a:pPr>
                      <a:r>
                        <a:rPr sz="1200">
                          <a:solidFill>
                            <a:schemeClr val="tx1"/>
                          </a:solidFill>
                          <a:latin typeface="+mj-lt"/>
                        </a:rPr>
                        <a:t>5</a:t>
                      </a:r>
                      <a:r>
                        <a:rPr sz="1200" spc="-50">
                          <a:solidFill>
                            <a:schemeClr val="tx1"/>
                          </a:solidFill>
                          <a:latin typeface="+mj-lt"/>
                        </a:rPr>
                        <a:t> </a:t>
                      </a:r>
                      <a:r>
                        <a:rPr sz="1200">
                          <a:solidFill>
                            <a:schemeClr val="tx1"/>
                          </a:solidFill>
                          <a:latin typeface="+mj-lt"/>
                        </a:rPr>
                        <a:t>(2)</a:t>
                      </a:r>
                      <a:endParaRPr sz="1200">
                        <a:solidFill>
                          <a:schemeClr val="tx1"/>
                        </a:solidFill>
                        <a:latin typeface="+mj-lt"/>
                        <a:cs typeface="Trebuchet MS"/>
                      </a:endParaRPr>
                    </a:p>
                  </a:txBody>
                  <a:tcPr marL="0" marR="0" marT="27305" marB="0" anchor="ctr"/>
                </a:tc>
                <a:extLst>
                  <a:ext uri="{0D108BD9-81ED-4DB2-BD59-A6C34878D82A}">
                    <a16:rowId xmlns:a16="http://schemas.microsoft.com/office/drawing/2014/main" val="10006"/>
                  </a:ext>
                </a:extLst>
              </a:tr>
              <a:tr h="161558">
                <a:tc>
                  <a:txBody>
                    <a:bodyPr/>
                    <a:lstStyle/>
                    <a:p>
                      <a:pPr marL="395605">
                        <a:lnSpc>
                          <a:spcPct val="100000"/>
                        </a:lnSpc>
                        <a:spcBef>
                          <a:spcPts val="120"/>
                        </a:spcBef>
                      </a:pPr>
                      <a:r>
                        <a:rPr sz="1200" spc="-5">
                          <a:solidFill>
                            <a:schemeClr val="tx1"/>
                          </a:solidFill>
                          <a:latin typeface="+mj-lt"/>
                        </a:rPr>
                        <a:t>Nephritis/renal</a:t>
                      </a:r>
                      <a:r>
                        <a:rPr sz="1200" spc="10">
                          <a:solidFill>
                            <a:schemeClr val="tx1"/>
                          </a:solidFill>
                          <a:latin typeface="+mj-lt"/>
                        </a:rPr>
                        <a:t> </a:t>
                      </a:r>
                      <a:r>
                        <a:rPr sz="1200" spc="-5">
                          <a:solidFill>
                            <a:schemeClr val="tx1"/>
                          </a:solidFill>
                          <a:latin typeface="+mj-lt"/>
                        </a:rPr>
                        <a:t>dysfunction</a:t>
                      </a:r>
                      <a:endParaRPr sz="1200">
                        <a:solidFill>
                          <a:schemeClr val="tx1"/>
                        </a:solidFill>
                        <a:latin typeface="+mj-lt"/>
                        <a:cs typeface="Trebuchet MS"/>
                      </a:endParaRPr>
                    </a:p>
                  </a:txBody>
                  <a:tcPr marL="0" marR="0" marT="15240" marB="0" anchor="ctr"/>
                </a:tc>
                <a:tc>
                  <a:txBody>
                    <a:bodyPr/>
                    <a:lstStyle/>
                    <a:p>
                      <a:pPr algn="ctr">
                        <a:lnSpc>
                          <a:spcPct val="100000"/>
                        </a:lnSpc>
                        <a:spcBef>
                          <a:spcPts val="215"/>
                        </a:spcBef>
                      </a:pPr>
                      <a:r>
                        <a:rPr sz="1200">
                          <a:solidFill>
                            <a:schemeClr val="tx1"/>
                          </a:solidFill>
                          <a:latin typeface="+mj-lt"/>
                        </a:rPr>
                        <a:t>3</a:t>
                      </a:r>
                      <a:r>
                        <a:rPr sz="1200" spc="-50">
                          <a:solidFill>
                            <a:schemeClr val="tx1"/>
                          </a:solidFill>
                          <a:latin typeface="+mj-lt"/>
                        </a:rPr>
                        <a:t> </a:t>
                      </a:r>
                      <a:r>
                        <a:rPr sz="1200">
                          <a:solidFill>
                            <a:schemeClr val="tx1"/>
                          </a:solidFill>
                          <a:latin typeface="+mj-lt"/>
                        </a:rPr>
                        <a:t>(1)</a:t>
                      </a:r>
                      <a:endParaRPr sz="1200">
                        <a:solidFill>
                          <a:schemeClr val="tx1"/>
                        </a:solidFill>
                        <a:latin typeface="+mj-lt"/>
                        <a:cs typeface="Trebuchet MS"/>
                      </a:endParaRPr>
                    </a:p>
                  </a:txBody>
                  <a:tcPr marL="0" marR="0" marT="27305" marB="0" anchor="ctr"/>
                </a:tc>
                <a:tc>
                  <a:txBody>
                    <a:bodyPr/>
                    <a:lstStyle/>
                    <a:p>
                      <a:pPr algn="ctr">
                        <a:lnSpc>
                          <a:spcPct val="100000"/>
                        </a:lnSpc>
                        <a:spcBef>
                          <a:spcPts val="215"/>
                        </a:spcBef>
                      </a:pPr>
                      <a:r>
                        <a:rPr sz="1200">
                          <a:solidFill>
                            <a:schemeClr val="tx1"/>
                          </a:solidFill>
                          <a:latin typeface="+mj-lt"/>
                        </a:rPr>
                        <a:t>1</a:t>
                      </a:r>
                      <a:r>
                        <a:rPr sz="1200" spc="-35">
                          <a:solidFill>
                            <a:schemeClr val="tx1"/>
                          </a:solidFill>
                          <a:latin typeface="+mj-lt"/>
                        </a:rPr>
                        <a:t> </a:t>
                      </a:r>
                      <a:r>
                        <a:rPr sz="1200">
                          <a:solidFill>
                            <a:schemeClr val="tx1"/>
                          </a:solidFill>
                          <a:latin typeface="+mj-lt"/>
                        </a:rPr>
                        <a:t>(&lt;1)</a:t>
                      </a:r>
                      <a:endParaRPr sz="1200">
                        <a:solidFill>
                          <a:schemeClr val="tx1"/>
                        </a:solidFill>
                        <a:latin typeface="+mj-lt"/>
                        <a:cs typeface="Trebuchet MS"/>
                      </a:endParaRPr>
                    </a:p>
                  </a:txBody>
                  <a:tcPr marL="0" marR="0" marT="27305" marB="0" anchor="ctr"/>
                </a:tc>
                <a:extLst>
                  <a:ext uri="{0D108BD9-81ED-4DB2-BD59-A6C34878D82A}">
                    <a16:rowId xmlns:a16="http://schemas.microsoft.com/office/drawing/2014/main" val="10007"/>
                  </a:ext>
                </a:extLst>
              </a:tr>
              <a:tr h="161558">
                <a:tc>
                  <a:txBody>
                    <a:bodyPr/>
                    <a:lstStyle/>
                    <a:p>
                      <a:pPr marL="395605">
                        <a:lnSpc>
                          <a:spcPct val="100000"/>
                        </a:lnSpc>
                        <a:spcBef>
                          <a:spcPts val="120"/>
                        </a:spcBef>
                      </a:pPr>
                      <a:r>
                        <a:rPr sz="1200" spc="-5">
                          <a:solidFill>
                            <a:schemeClr val="tx1"/>
                          </a:solidFill>
                          <a:latin typeface="+mj-lt"/>
                        </a:rPr>
                        <a:t>Adrenal</a:t>
                      </a:r>
                      <a:r>
                        <a:rPr sz="1200" spc="-10">
                          <a:solidFill>
                            <a:schemeClr val="tx1"/>
                          </a:solidFill>
                          <a:latin typeface="+mj-lt"/>
                        </a:rPr>
                        <a:t> </a:t>
                      </a:r>
                      <a:r>
                        <a:rPr sz="1200" spc="-5">
                          <a:solidFill>
                            <a:schemeClr val="tx1"/>
                          </a:solidFill>
                          <a:latin typeface="+mj-lt"/>
                        </a:rPr>
                        <a:t>insufficiency</a:t>
                      </a:r>
                      <a:endParaRPr sz="1200">
                        <a:solidFill>
                          <a:schemeClr val="tx1"/>
                        </a:solidFill>
                        <a:latin typeface="+mj-lt"/>
                        <a:cs typeface="Trebuchet MS"/>
                      </a:endParaRPr>
                    </a:p>
                  </a:txBody>
                  <a:tcPr marL="0" marR="0" marT="15240" marB="0" anchor="ctr"/>
                </a:tc>
                <a:tc>
                  <a:txBody>
                    <a:bodyPr/>
                    <a:lstStyle/>
                    <a:p>
                      <a:pPr algn="ctr">
                        <a:lnSpc>
                          <a:spcPct val="100000"/>
                        </a:lnSpc>
                        <a:spcBef>
                          <a:spcPts val="215"/>
                        </a:spcBef>
                      </a:pPr>
                      <a:r>
                        <a:rPr sz="1200">
                          <a:solidFill>
                            <a:schemeClr val="tx1"/>
                          </a:solidFill>
                          <a:latin typeface="+mj-lt"/>
                        </a:rPr>
                        <a:t>1</a:t>
                      </a:r>
                      <a:r>
                        <a:rPr sz="1200" spc="-35">
                          <a:solidFill>
                            <a:schemeClr val="tx1"/>
                          </a:solidFill>
                          <a:latin typeface="+mj-lt"/>
                        </a:rPr>
                        <a:t> </a:t>
                      </a:r>
                      <a:r>
                        <a:rPr sz="1200">
                          <a:solidFill>
                            <a:schemeClr val="tx1"/>
                          </a:solidFill>
                          <a:latin typeface="+mj-lt"/>
                        </a:rPr>
                        <a:t>(&lt;1)</a:t>
                      </a:r>
                      <a:endParaRPr sz="1200">
                        <a:solidFill>
                          <a:schemeClr val="tx1"/>
                        </a:solidFill>
                        <a:latin typeface="+mj-lt"/>
                        <a:cs typeface="Trebuchet MS"/>
                      </a:endParaRPr>
                    </a:p>
                  </a:txBody>
                  <a:tcPr marL="0" marR="0" marT="27305" marB="0" anchor="ctr"/>
                </a:tc>
                <a:tc>
                  <a:txBody>
                    <a:bodyPr/>
                    <a:lstStyle/>
                    <a:p>
                      <a:pPr algn="ctr">
                        <a:lnSpc>
                          <a:spcPct val="100000"/>
                        </a:lnSpc>
                        <a:spcBef>
                          <a:spcPts val="215"/>
                        </a:spcBef>
                      </a:pPr>
                      <a:r>
                        <a:rPr sz="1200">
                          <a:solidFill>
                            <a:schemeClr val="tx1"/>
                          </a:solidFill>
                          <a:latin typeface="+mj-lt"/>
                        </a:rPr>
                        <a:t>0</a:t>
                      </a:r>
                      <a:endParaRPr sz="1200">
                        <a:solidFill>
                          <a:schemeClr val="tx1"/>
                        </a:solidFill>
                        <a:latin typeface="+mj-lt"/>
                        <a:cs typeface="Trebuchet MS"/>
                      </a:endParaRPr>
                    </a:p>
                  </a:txBody>
                  <a:tcPr marL="0" marR="0" marT="27305" marB="0" anchor="ctr"/>
                </a:tc>
                <a:extLst>
                  <a:ext uri="{0D108BD9-81ED-4DB2-BD59-A6C34878D82A}">
                    <a16:rowId xmlns:a16="http://schemas.microsoft.com/office/drawing/2014/main" val="10008"/>
                  </a:ext>
                </a:extLst>
              </a:tr>
              <a:tr h="161558">
                <a:tc>
                  <a:txBody>
                    <a:bodyPr/>
                    <a:lstStyle/>
                    <a:p>
                      <a:pPr marL="395605">
                        <a:lnSpc>
                          <a:spcPct val="100000"/>
                        </a:lnSpc>
                        <a:spcBef>
                          <a:spcPts val="120"/>
                        </a:spcBef>
                      </a:pPr>
                      <a:r>
                        <a:rPr sz="1200" spc="-5">
                          <a:solidFill>
                            <a:schemeClr val="tx1"/>
                          </a:solidFill>
                          <a:latin typeface="+mj-lt"/>
                        </a:rPr>
                        <a:t>Hyperthyroidism</a:t>
                      </a:r>
                      <a:endParaRPr sz="1200">
                        <a:solidFill>
                          <a:schemeClr val="tx1"/>
                        </a:solidFill>
                        <a:latin typeface="+mj-lt"/>
                        <a:cs typeface="Trebuchet MS"/>
                      </a:endParaRPr>
                    </a:p>
                  </a:txBody>
                  <a:tcPr marL="0" marR="0" marT="15240" marB="0" anchor="ctr"/>
                </a:tc>
                <a:tc>
                  <a:txBody>
                    <a:bodyPr/>
                    <a:lstStyle/>
                    <a:p>
                      <a:pPr algn="ctr">
                        <a:lnSpc>
                          <a:spcPct val="100000"/>
                        </a:lnSpc>
                        <a:spcBef>
                          <a:spcPts val="215"/>
                        </a:spcBef>
                      </a:pPr>
                      <a:r>
                        <a:rPr sz="1200">
                          <a:solidFill>
                            <a:schemeClr val="tx1"/>
                          </a:solidFill>
                          <a:latin typeface="+mj-lt"/>
                        </a:rPr>
                        <a:t>1</a:t>
                      </a:r>
                      <a:r>
                        <a:rPr sz="1200" spc="-35">
                          <a:solidFill>
                            <a:schemeClr val="tx1"/>
                          </a:solidFill>
                          <a:latin typeface="+mj-lt"/>
                        </a:rPr>
                        <a:t> </a:t>
                      </a:r>
                      <a:r>
                        <a:rPr sz="1200">
                          <a:solidFill>
                            <a:schemeClr val="tx1"/>
                          </a:solidFill>
                          <a:latin typeface="+mj-lt"/>
                        </a:rPr>
                        <a:t>(&lt;1)</a:t>
                      </a:r>
                      <a:endParaRPr sz="1200">
                        <a:solidFill>
                          <a:schemeClr val="tx1"/>
                        </a:solidFill>
                        <a:latin typeface="+mj-lt"/>
                        <a:cs typeface="Trebuchet MS"/>
                      </a:endParaRPr>
                    </a:p>
                  </a:txBody>
                  <a:tcPr marL="0" marR="0" marT="27305" marB="0" anchor="ctr"/>
                </a:tc>
                <a:tc>
                  <a:txBody>
                    <a:bodyPr/>
                    <a:lstStyle/>
                    <a:p>
                      <a:pPr algn="ctr">
                        <a:lnSpc>
                          <a:spcPct val="100000"/>
                        </a:lnSpc>
                        <a:spcBef>
                          <a:spcPts val="215"/>
                        </a:spcBef>
                      </a:pPr>
                      <a:r>
                        <a:rPr sz="1200">
                          <a:solidFill>
                            <a:schemeClr val="tx1"/>
                          </a:solidFill>
                          <a:latin typeface="+mj-lt"/>
                        </a:rPr>
                        <a:t>0</a:t>
                      </a:r>
                      <a:endParaRPr sz="1200">
                        <a:solidFill>
                          <a:schemeClr val="tx1"/>
                        </a:solidFill>
                        <a:latin typeface="+mj-lt"/>
                        <a:cs typeface="Trebuchet MS"/>
                      </a:endParaRPr>
                    </a:p>
                  </a:txBody>
                  <a:tcPr marL="0" marR="0" marT="27305" marB="0" anchor="ct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3366660628"/>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uppieren 11">
            <a:extLst>
              <a:ext uri="{FF2B5EF4-FFF2-40B4-BE49-F238E27FC236}">
                <a16:creationId xmlns:a16="http://schemas.microsoft.com/office/drawing/2014/main" id="{CB263859-287E-F446-8229-56A15A4983D0}"/>
              </a:ext>
            </a:extLst>
          </p:cNvPr>
          <p:cNvGrpSpPr/>
          <p:nvPr/>
        </p:nvGrpSpPr>
        <p:grpSpPr>
          <a:xfrm>
            <a:off x="5708823" y="1839929"/>
            <a:ext cx="6074893" cy="2972583"/>
            <a:chOff x="5708823" y="1839929"/>
            <a:chExt cx="6074893" cy="2972583"/>
          </a:xfrm>
        </p:grpSpPr>
        <p:pic>
          <p:nvPicPr>
            <p:cNvPr id="11" name="Grafik 10">
              <a:extLst>
                <a:ext uri="{FF2B5EF4-FFF2-40B4-BE49-F238E27FC236}">
                  <a16:creationId xmlns:a16="http://schemas.microsoft.com/office/drawing/2014/main" id="{81FFD335-1744-9542-88ED-0CCE0217879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708823" y="1849150"/>
              <a:ext cx="6074893" cy="2963362"/>
            </a:xfrm>
            <a:prstGeom prst="rect">
              <a:avLst/>
            </a:prstGeom>
          </p:spPr>
        </p:pic>
        <p:pic>
          <p:nvPicPr>
            <p:cNvPr id="9" name="Grafik 8">
              <a:extLst>
                <a:ext uri="{FF2B5EF4-FFF2-40B4-BE49-F238E27FC236}">
                  <a16:creationId xmlns:a16="http://schemas.microsoft.com/office/drawing/2014/main" id="{097F14C9-CD24-6C49-8B43-BB33406AC3A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77526" y="1839929"/>
              <a:ext cx="5041607" cy="1958041"/>
            </a:xfrm>
            <a:prstGeom prst="rect">
              <a:avLst/>
            </a:prstGeom>
          </p:spPr>
        </p:pic>
      </p:grpSp>
      <p:pic>
        <p:nvPicPr>
          <p:cNvPr id="8" name="Grafik 10">
            <a:extLst>
              <a:ext uri="{FF2B5EF4-FFF2-40B4-BE49-F238E27FC236}">
                <a16:creationId xmlns:a16="http://schemas.microsoft.com/office/drawing/2014/main" id="{81FFD335-1744-9542-88ED-0CCE0217879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5708823" y="1849150"/>
            <a:ext cx="6074892" cy="2963362"/>
          </a:xfrm>
          <a:prstGeom prst="rect">
            <a:avLst/>
          </a:prstGeom>
        </p:spPr>
      </p:pic>
      <p:pic>
        <p:nvPicPr>
          <p:cNvPr id="5" name="Grafik 8">
            <a:extLst>
              <a:ext uri="{FF2B5EF4-FFF2-40B4-BE49-F238E27FC236}">
                <a16:creationId xmlns:a16="http://schemas.microsoft.com/office/drawing/2014/main" id="{097F14C9-CD24-6C49-8B43-BB33406AC3A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77526" y="1839929"/>
            <a:ext cx="5041607" cy="1958041"/>
          </a:xfrm>
          <a:prstGeom prst="rect">
            <a:avLst/>
          </a:prstGeom>
        </p:spPr>
      </p:pic>
      <p:sp>
        <p:nvSpPr>
          <p:cNvPr id="2" name="Title 1">
            <a:extLst>
              <a:ext uri="{FF2B5EF4-FFF2-40B4-BE49-F238E27FC236}">
                <a16:creationId xmlns:a16="http://schemas.microsoft.com/office/drawing/2014/main" id="{991D2A27-286C-7544-A3A3-877A5E570119}"/>
              </a:ext>
            </a:extLst>
          </p:cNvPr>
          <p:cNvSpPr>
            <a:spLocks noGrp="1"/>
          </p:cNvSpPr>
          <p:nvPr>
            <p:ph type="title"/>
          </p:nvPr>
        </p:nvSpPr>
        <p:spPr/>
        <p:txBody>
          <a:bodyPr/>
          <a:lstStyle/>
          <a:p>
            <a:r>
              <a:rPr lang="en-IT"/>
              <a:t>Results: BOR and DOR by BOR </a:t>
            </a:r>
          </a:p>
        </p:txBody>
      </p:sp>
      <p:sp>
        <p:nvSpPr>
          <p:cNvPr id="92" name="Footer Placeholder 5">
            <a:extLst>
              <a:ext uri="{FF2B5EF4-FFF2-40B4-BE49-F238E27FC236}">
                <a16:creationId xmlns:a16="http://schemas.microsoft.com/office/drawing/2014/main" id="{7AB71D33-3133-AB41-B9EE-4B2EFD2DB74B}"/>
              </a:ext>
            </a:extLst>
          </p:cNvPr>
          <p:cNvSpPr>
            <a:spLocks noGrp="1"/>
          </p:cNvSpPr>
          <p:nvPr>
            <p:ph type="ftr" sz="quarter" idx="11"/>
          </p:nvPr>
        </p:nvSpPr>
        <p:spPr/>
        <p:txBody>
          <a:bodyPr/>
          <a:lstStyle/>
          <a:p>
            <a:r>
              <a:rPr lang="en-GB" spc="-7" baseline="27777" err="1">
                <a:solidFill>
                  <a:srgbClr val="595454"/>
                </a:solidFill>
                <a:cs typeface="Trebuchet MS"/>
              </a:rPr>
              <a:t>a</a:t>
            </a:r>
            <a:r>
              <a:rPr lang="en-GB" spc="-5" err="1">
                <a:solidFill>
                  <a:srgbClr val="595454"/>
                </a:solidFill>
                <a:cs typeface="Trebuchet MS"/>
              </a:rPr>
              <a:t>Response</a:t>
            </a:r>
            <a:r>
              <a:rPr lang="en-GB" spc="25">
                <a:solidFill>
                  <a:srgbClr val="595454"/>
                </a:solidFill>
                <a:cs typeface="Trebuchet MS"/>
              </a:rPr>
              <a:t> </a:t>
            </a:r>
            <a:r>
              <a:rPr lang="en-GB" spc="-5">
                <a:solidFill>
                  <a:srgbClr val="595454"/>
                </a:solidFill>
                <a:cs typeface="Trebuchet MS"/>
              </a:rPr>
              <a:t>could</a:t>
            </a:r>
            <a:r>
              <a:rPr lang="en-GB" spc="20">
                <a:solidFill>
                  <a:srgbClr val="595454"/>
                </a:solidFill>
                <a:cs typeface="Trebuchet MS"/>
              </a:rPr>
              <a:t> </a:t>
            </a:r>
            <a:r>
              <a:rPr lang="en-GB" spc="-5">
                <a:solidFill>
                  <a:srgbClr val="595454"/>
                </a:solidFill>
                <a:cs typeface="Trebuchet MS"/>
              </a:rPr>
              <a:t>not</a:t>
            </a:r>
            <a:r>
              <a:rPr lang="en-GB" spc="15">
                <a:solidFill>
                  <a:srgbClr val="595454"/>
                </a:solidFill>
                <a:cs typeface="Trebuchet MS"/>
              </a:rPr>
              <a:t> </a:t>
            </a:r>
            <a:r>
              <a:rPr lang="en-GB" spc="-5">
                <a:solidFill>
                  <a:srgbClr val="595454"/>
                </a:solidFill>
                <a:cs typeface="Trebuchet MS"/>
              </a:rPr>
              <a:t>be</a:t>
            </a:r>
            <a:r>
              <a:rPr lang="en-GB" spc="20">
                <a:solidFill>
                  <a:srgbClr val="595454"/>
                </a:solidFill>
                <a:cs typeface="Trebuchet MS"/>
              </a:rPr>
              <a:t> </a:t>
            </a:r>
            <a:r>
              <a:rPr lang="en-GB" spc="-5">
                <a:solidFill>
                  <a:srgbClr val="595454"/>
                </a:solidFill>
                <a:cs typeface="Trebuchet MS"/>
              </a:rPr>
              <a:t>determined</a:t>
            </a:r>
            <a:r>
              <a:rPr lang="en-GB" spc="10">
                <a:solidFill>
                  <a:srgbClr val="595454"/>
                </a:solidFill>
                <a:cs typeface="Trebuchet MS"/>
              </a:rPr>
              <a:t> </a:t>
            </a:r>
            <a:r>
              <a:rPr lang="en-GB" spc="-5">
                <a:solidFill>
                  <a:srgbClr val="595454"/>
                </a:solidFill>
                <a:cs typeface="Trebuchet MS"/>
              </a:rPr>
              <a:t>in</a:t>
            </a:r>
            <a:r>
              <a:rPr lang="en-GB" spc="5">
                <a:solidFill>
                  <a:srgbClr val="595454"/>
                </a:solidFill>
                <a:cs typeface="Trebuchet MS"/>
              </a:rPr>
              <a:t> </a:t>
            </a:r>
            <a:r>
              <a:rPr lang="en-GB" spc="-5">
                <a:solidFill>
                  <a:srgbClr val="595454"/>
                </a:solidFill>
                <a:cs typeface="Trebuchet MS"/>
              </a:rPr>
              <a:t>4</a:t>
            </a:r>
            <a:r>
              <a:rPr lang="en-GB" spc="15">
                <a:solidFill>
                  <a:srgbClr val="595454"/>
                </a:solidFill>
                <a:cs typeface="Trebuchet MS"/>
              </a:rPr>
              <a:t> </a:t>
            </a:r>
            <a:r>
              <a:rPr lang="en-GB" spc="-5">
                <a:solidFill>
                  <a:srgbClr val="595454"/>
                </a:solidFill>
                <a:cs typeface="Trebuchet MS"/>
              </a:rPr>
              <a:t>patients</a:t>
            </a:r>
            <a:r>
              <a:rPr lang="en-GB" spc="20">
                <a:solidFill>
                  <a:srgbClr val="595454"/>
                </a:solidFill>
                <a:cs typeface="Trebuchet MS"/>
              </a:rPr>
              <a:t> </a:t>
            </a:r>
            <a:r>
              <a:rPr lang="en-GB" spc="-5">
                <a:solidFill>
                  <a:srgbClr val="595454"/>
                </a:solidFill>
                <a:cs typeface="Trebuchet MS"/>
              </a:rPr>
              <a:t>(no</a:t>
            </a:r>
            <a:r>
              <a:rPr lang="en-GB" spc="10">
                <a:solidFill>
                  <a:srgbClr val="595454"/>
                </a:solidFill>
                <a:cs typeface="Trebuchet MS"/>
              </a:rPr>
              <a:t> </a:t>
            </a:r>
            <a:r>
              <a:rPr lang="en-GB" spc="-5">
                <a:solidFill>
                  <a:srgbClr val="595454"/>
                </a:solidFill>
                <a:cs typeface="Trebuchet MS"/>
              </a:rPr>
              <a:t>post-baseline</a:t>
            </a:r>
            <a:r>
              <a:rPr lang="en-GB" spc="20">
                <a:solidFill>
                  <a:srgbClr val="595454"/>
                </a:solidFill>
                <a:cs typeface="Trebuchet MS"/>
              </a:rPr>
              <a:t> </a:t>
            </a:r>
            <a:r>
              <a:rPr lang="en-GB" spc="-5">
                <a:solidFill>
                  <a:srgbClr val="595454"/>
                </a:solidFill>
                <a:cs typeface="Trebuchet MS"/>
              </a:rPr>
              <a:t>scan</a:t>
            </a:r>
            <a:r>
              <a:rPr lang="en-GB" spc="25">
                <a:solidFill>
                  <a:srgbClr val="595454"/>
                </a:solidFill>
                <a:cs typeface="Trebuchet MS"/>
              </a:rPr>
              <a:t> </a:t>
            </a:r>
            <a:r>
              <a:rPr lang="en-GB" spc="-5">
                <a:solidFill>
                  <a:srgbClr val="595454"/>
                </a:solidFill>
                <a:cs typeface="Trebuchet MS"/>
              </a:rPr>
              <a:t>available,</a:t>
            </a:r>
            <a:r>
              <a:rPr lang="en-GB" spc="10">
                <a:solidFill>
                  <a:srgbClr val="595454"/>
                </a:solidFill>
                <a:cs typeface="Trebuchet MS"/>
              </a:rPr>
              <a:t> </a:t>
            </a:r>
            <a:r>
              <a:rPr lang="en-GB" spc="-5">
                <a:solidFill>
                  <a:srgbClr val="595454"/>
                </a:solidFill>
                <a:cs typeface="Trebuchet MS"/>
              </a:rPr>
              <a:t>n</a:t>
            </a:r>
            <a:r>
              <a:rPr lang="en-GB" spc="10">
                <a:solidFill>
                  <a:srgbClr val="595454"/>
                </a:solidFill>
                <a:cs typeface="Trebuchet MS"/>
              </a:rPr>
              <a:t> </a:t>
            </a:r>
            <a:r>
              <a:rPr lang="en-GB" spc="-5">
                <a:solidFill>
                  <a:srgbClr val="595454"/>
                </a:solidFill>
                <a:cs typeface="Trebuchet MS"/>
              </a:rPr>
              <a:t>=</a:t>
            </a:r>
            <a:r>
              <a:rPr lang="en-GB" spc="15">
                <a:solidFill>
                  <a:srgbClr val="595454"/>
                </a:solidFill>
                <a:cs typeface="Trebuchet MS"/>
              </a:rPr>
              <a:t> </a:t>
            </a:r>
            <a:r>
              <a:rPr lang="en-GB" spc="-5">
                <a:solidFill>
                  <a:srgbClr val="595454"/>
                </a:solidFill>
                <a:cs typeface="Trebuchet MS"/>
              </a:rPr>
              <a:t>3;</a:t>
            </a:r>
            <a:r>
              <a:rPr lang="en-GB" spc="5">
                <a:solidFill>
                  <a:srgbClr val="595454"/>
                </a:solidFill>
                <a:cs typeface="Trebuchet MS"/>
              </a:rPr>
              <a:t> </a:t>
            </a:r>
            <a:r>
              <a:rPr lang="en-GB" spc="-5">
                <a:solidFill>
                  <a:srgbClr val="595454"/>
                </a:solidFill>
                <a:cs typeface="Trebuchet MS"/>
              </a:rPr>
              <a:t>post-baseline</a:t>
            </a:r>
            <a:r>
              <a:rPr lang="en-GB" spc="25">
                <a:solidFill>
                  <a:srgbClr val="595454"/>
                </a:solidFill>
                <a:cs typeface="Trebuchet MS"/>
              </a:rPr>
              <a:t> </a:t>
            </a:r>
            <a:r>
              <a:rPr lang="en-GB" spc="-5">
                <a:solidFill>
                  <a:srgbClr val="595454"/>
                </a:solidFill>
                <a:cs typeface="Trebuchet MS"/>
              </a:rPr>
              <a:t>scans</a:t>
            </a:r>
            <a:r>
              <a:rPr lang="en-GB" spc="25">
                <a:solidFill>
                  <a:srgbClr val="595454"/>
                </a:solidFill>
                <a:cs typeface="Trebuchet MS"/>
              </a:rPr>
              <a:t> </a:t>
            </a:r>
            <a:r>
              <a:rPr lang="en-GB" spc="-5">
                <a:solidFill>
                  <a:srgbClr val="595454"/>
                </a:solidFill>
                <a:cs typeface="Trebuchet MS"/>
              </a:rPr>
              <a:t>unknown,</a:t>
            </a:r>
            <a:r>
              <a:rPr lang="en-GB" spc="5">
                <a:solidFill>
                  <a:srgbClr val="595454"/>
                </a:solidFill>
                <a:cs typeface="Trebuchet MS"/>
              </a:rPr>
              <a:t> </a:t>
            </a:r>
            <a:r>
              <a:rPr lang="en-GB" spc="-5">
                <a:solidFill>
                  <a:srgbClr val="595454"/>
                </a:solidFill>
                <a:cs typeface="Trebuchet MS"/>
              </a:rPr>
              <a:t>n</a:t>
            </a:r>
            <a:r>
              <a:rPr lang="en-GB" spc="20">
                <a:solidFill>
                  <a:srgbClr val="595454"/>
                </a:solidFill>
                <a:cs typeface="Trebuchet MS"/>
              </a:rPr>
              <a:t> </a:t>
            </a:r>
            <a:r>
              <a:rPr lang="en-GB" spc="-5">
                <a:solidFill>
                  <a:srgbClr val="595454"/>
                </a:solidFill>
                <a:cs typeface="Trebuchet MS"/>
              </a:rPr>
              <a:t>=</a:t>
            </a:r>
            <a:r>
              <a:rPr lang="en-GB" spc="10">
                <a:solidFill>
                  <a:srgbClr val="595454"/>
                </a:solidFill>
                <a:cs typeface="Trebuchet MS"/>
              </a:rPr>
              <a:t> </a:t>
            </a:r>
            <a:r>
              <a:rPr lang="en-GB" spc="-5">
                <a:solidFill>
                  <a:srgbClr val="595454"/>
                </a:solidFill>
                <a:cs typeface="Trebuchet MS"/>
              </a:rPr>
              <a:t>1). </a:t>
            </a:r>
            <a:r>
              <a:rPr lang="en-GB" spc="-315">
                <a:solidFill>
                  <a:srgbClr val="595454"/>
                </a:solidFill>
                <a:cs typeface="Trebuchet MS"/>
              </a:rPr>
              <a:t> </a:t>
            </a:r>
            <a:r>
              <a:rPr lang="en-GB" spc="-5">
                <a:solidFill>
                  <a:srgbClr val="595454"/>
                </a:solidFill>
                <a:cs typeface="Trebuchet MS"/>
              </a:rPr>
              <a:t>Numbers</a:t>
            </a:r>
            <a:r>
              <a:rPr lang="en-GB" spc="10">
                <a:solidFill>
                  <a:srgbClr val="595454"/>
                </a:solidFill>
                <a:cs typeface="Trebuchet MS"/>
              </a:rPr>
              <a:t> </a:t>
            </a:r>
            <a:r>
              <a:rPr lang="en-GB" spc="-5">
                <a:solidFill>
                  <a:srgbClr val="595454"/>
                </a:solidFill>
                <a:cs typeface="Trebuchet MS"/>
              </a:rPr>
              <a:t>may</a:t>
            </a:r>
            <a:r>
              <a:rPr lang="en-GB">
                <a:solidFill>
                  <a:srgbClr val="595454"/>
                </a:solidFill>
                <a:cs typeface="Trebuchet MS"/>
              </a:rPr>
              <a:t> </a:t>
            </a:r>
            <a:r>
              <a:rPr lang="en-GB" spc="-5">
                <a:solidFill>
                  <a:srgbClr val="595454"/>
                </a:solidFill>
                <a:cs typeface="Trebuchet MS"/>
              </a:rPr>
              <a:t>not</a:t>
            </a:r>
            <a:r>
              <a:rPr lang="en-GB" spc="5">
                <a:solidFill>
                  <a:srgbClr val="595454"/>
                </a:solidFill>
                <a:cs typeface="Trebuchet MS"/>
              </a:rPr>
              <a:t> </a:t>
            </a:r>
            <a:r>
              <a:rPr lang="en-GB" spc="-5">
                <a:solidFill>
                  <a:srgbClr val="595454"/>
                </a:solidFill>
                <a:cs typeface="Trebuchet MS"/>
              </a:rPr>
              <a:t>sum</a:t>
            </a:r>
            <a:r>
              <a:rPr lang="en-GB" spc="10">
                <a:solidFill>
                  <a:srgbClr val="595454"/>
                </a:solidFill>
                <a:cs typeface="Trebuchet MS"/>
              </a:rPr>
              <a:t> </a:t>
            </a:r>
            <a:r>
              <a:rPr lang="en-GB" spc="-5">
                <a:solidFill>
                  <a:srgbClr val="595454"/>
                </a:solidFill>
                <a:cs typeface="Trebuchet MS"/>
              </a:rPr>
              <a:t>to</a:t>
            </a:r>
            <a:r>
              <a:rPr lang="en-GB">
                <a:solidFill>
                  <a:srgbClr val="595454"/>
                </a:solidFill>
                <a:cs typeface="Trebuchet MS"/>
              </a:rPr>
              <a:t> </a:t>
            </a:r>
            <a:r>
              <a:rPr lang="en-GB" spc="-5">
                <a:solidFill>
                  <a:srgbClr val="595454"/>
                </a:solidFill>
                <a:cs typeface="Trebuchet MS"/>
              </a:rPr>
              <a:t>100%</a:t>
            </a:r>
            <a:r>
              <a:rPr lang="en-GB" spc="5">
                <a:solidFill>
                  <a:srgbClr val="595454"/>
                </a:solidFill>
                <a:cs typeface="Trebuchet MS"/>
              </a:rPr>
              <a:t> </a:t>
            </a:r>
            <a:r>
              <a:rPr lang="en-GB" spc="-5">
                <a:solidFill>
                  <a:srgbClr val="595454"/>
                </a:solidFill>
                <a:cs typeface="Trebuchet MS"/>
              </a:rPr>
              <a:t>due</a:t>
            </a:r>
            <a:r>
              <a:rPr lang="en-GB" spc="10">
                <a:solidFill>
                  <a:srgbClr val="595454"/>
                </a:solidFill>
                <a:cs typeface="Trebuchet MS"/>
              </a:rPr>
              <a:t> </a:t>
            </a:r>
            <a:r>
              <a:rPr lang="en-GB" spc="-5">
                <a:solidFill>
                  <a:srgbClr val="595454"/>
                </a:solidFill>
                <a:cs typeface="Trebuchet MS"/>
              </a:rPr>
              <a:t>to</a:t>
            </a:r>
            <a:r>
              <a:rPr lang="en-GB">
                <a:solidFill>
                  <a:srgbClr val="595454"/>
                </a:solidFill>
                <a:cs typeface="Trebuchet MS"/>
              </a:rPr>
              <a:t> </a:t>
            </a:r>
            <a:r>
              <a:rPr lang="en-GB" spc="-5">
                <a:solidFill>
                  <a:srgbClr val="595454"/>
                </a:solidFill>
                <a:cs typeface="Trebuchet MS"/>
              </a:rPr>
              <a:t>rounding.</a:t>
            </a:r>
            <a:endParaRPr lang="en-GB">
              <a:cs typeface="Trebuchet MS"/>
            </a:endParaRPr>
          </a:p>
          <a:p>
            <a:r>
              <a:rPr lang="en-GB" spc="-5">
                <a:solidFill>
                  <a:srgbClr val="595454"/>
                </a:solidFill>
                <a:cs typeface="Trebuchet MS"/>
              </a:rPr>
              <a:t>BOR, best</a:t>
            </a:r>
            <a:r>
              <a:rPr lang="en-GB" spc="15">
                <a:solidFill>
                  <a:srgbClr val="595454"/>
                </a:solidFill>
                <a:cs typeface="Trebuchet MS"/>
              </a:rPr>
              <a:t> </a:t>
            </a:r>
            <a:r>
              <a:rPr lang="en-GB" spc="-5">
                <a:solidFill>
                  <a:srgbClr val="595454"/>
                </a:solidFill>
                <a:cs typeface="Trebuchet MS"/>
              </a:rPr>
              <a:t>overall</a:t>
            </a:r>
            <a:r>
              <a:rPr lang="en-GB">
                <a:solidFill>
                  <a:srgbClr val="595454"/>
                </a:solidFill>
                <a:cs typeface="Trebuchet MS"/>
              </a:rPr>
              <a:t> </a:t>
            </a:r>
            <a:r>
              <a:rPr lang="en-GB" spc="-5">
                <a:solidFill>
                  <a:srgbClr val="595454"/>
                </a:solidFill>
                <a:cs typeface="Trebuchet MS"/>
              </a:rPr>
              <a:t>response;</a:t>
            </a:r>
            <a:r>
              <a:rPr lang="en-GB" spc="15">
                <a:solidFill>
                  <a:srgbClr val="595454"/>
                </a:solidFill>
                <a:cs typeface="Trebuchet MS"/>
              </a:rPr>
              <a:t> CI, confidence interval; </a:t>
            </a:r>
            <a:r>
              <a:rPr lang="en-US">
                <a:cs typeface="Arial" panose="020B0604020202020204" pitchFamily="34" charset="0"/>
              </a:rPr>
              <a:t>CR, complete response; DOR, duration of response; IQR, interquartile range; NA, not available; </a:t>
            </a:r>
            <a:r>
              <a:rPr lang="en-GB" spc="-5">
                <a:solidFill>
                  <a:srgbClr val="595454"/>
                </a:solidFill>
                <a:cs typeface="Trebuchet MS"/>
              </a:rPr>
              <a:t>PD,</a:t>
            </a:r>
            <a:r>
              <a:rPr lang="en-GB" spc="5">
                <a:solidFill>
                  <a:srgbClr val="595454"/>
                </a:solidFill>
                <a:cs typeface="Trebuchet MS"/>
              </a:rPr>
              <a:t> </a:t>
            </a:r>
            <a:r>
              <a:rPr lang="en-GB" spc="-5">
                <a:solidFill>
                  <a:srgbClr val="595454"/>
                </a:solidFill>
                <a:cs typeface="Trebuchet MS"/>
              </a:rPr>
              <a:t>progressive</a:t>
            </a:r>
            <a:r>
              <a:rPr lang="en-GB" spc="15">
                <a:solidFill>
                  <a:srgbClr val="595454"/>
                </a:solidFill>
                <a:cs typeface="Trebuchet MS"/>
              </a:rPr>
              <a:t> </a:t>
            </a:r>
            <a:r>
              <a:rPr lang="en-GB" spc="-5">
                <a:solidFill>
                  <a:srgbClr val="595454"/>
                </a:solidFill>
                <a:cs typeface="Trebuchet MS"/>
              </a:rPr>
              <a:t>disease;</a:t>
            </a:r>
            <a:r>
              <a:rPr lang="en-GB" spc="15">
                <a:solidFill>
                  <a:srgbClr val="595454"/>
                </a:solidFill>
                <a:cs typeface="Trebuchet MS"/>
              </a:rPr>
              <a:t> PR, partial response; </a:t>
            </a:r>
            <a:r>
              <a:rPr lang="en-GB" spc="-5">
                <a:solidFill>
                  <a:srgbClr val="595454"/>
                </a:solidFill>
                <a:cs typeface="Trebuchet MS"/>
              </a:rPr>
              <a:t>SD,</a:t>
            </a:r>
            <a:r>
              <a:rPr lang="en-GB" spc="5">
                <a:solidFill>
                  <a:srgbClr val="595454"/>
                </a:solidFill>
                <a:cs typeface="Trebuchet MS"/>
              </a:rPr>
              <a:t> </a:t>
            </a:r>
            <a:r>
              <a:rPr lang="en-GB" spc="-5">
                <a:solidFill>
                  <a:srgbClr val="595454"/>
                </a:solidFill>
                <a:cs typeface="Trebuchet MS"/>
              </a:rPr>
              <a:t>stable</a:t>
            </a:r>
            <a:r>
              <a:rPr lang="en-GB" spc="10">
                <a:solidFill>
                  <a:srgbClr val="595454"/>
                </a:solidFill>
                <a:cs typeface="Trebuchet MS"/>
              </a:rPr>
              <a:t> </a:t>
            </a:r>
            <a:r>
              <a:rPr lang="en-GB" spc="-5">
                <a:solidFill>
                  <a:srgbClr val="595454"/>
                </a:solidFill>
                <a:cs typeface="Trebuchet MS"/>
              </a:rPr>
              <a:t>disease.</a:t>
            </a:r>
            <a:endParaRPr lang="en-GB">
              <a:cs typeface="Trebuchet MS"/>
            </a:endParaRPr>
          </a:p>
          <a:p>
            <a:r>
              <a:rPr lang="en-US" b="1">
                <a:cs typeface="Arial" panose="020B0604020202020204" pitchFamily="34" charset="0"/>
              </a:rPr>
              <a:t>Ansell SM et al. Abstract 074 presented at ICML 2021</a:t>
            </a:r>
          </a:p>
        </p:txBody>
      </p:sp>
      <p:sp>
        <p:nvSpPr>
          <p:cNvPr id="3" name="Textplatzhalter 2">
            <a:extLst>
              <a:ext uri="{FF2B5EF4-FFF2-40B4-BE49-F238E27FC236}">
                <a16:creationId xmlns:a16="http://schemas.microsoft.com/office/drawing/2014/main" id="{759FACE9-19FF-084D-AB01-09196F69E693}"/>
              </a:ext>
            </a:extLst>
          </p:cNvPr>
          <p:cNvSpPr>
            <a:spLocks noGrp="1"/>
          </p:cNvSpPr>
          <p:nvPr>
            <p:ph type="body" sz="quarter" idx="12"/>
          </p:nvPr>
        </p:nvSpPr>
        <p:spPr>
          <a:xfrm>
            <a:off x="416533" y="1160463"/>
            <a:ext cx="5535005" cy="647700"/>
          </a:xfrm>
        </p:spPr>
        <p:txBody>
          <a:bodyPr/>
          <a:lstStyle/>
          <a:p>
            <a:r>
              <a:rPr lang="de-DE"/>
              <a:t>Best </a:t>
            </a:r>
            <a:r>
              <a:rPr lang="de-DE" err="1"/>
              <a:t>overall</a:t>
            </a:r>
            <a:r>
              <a:rPr lang="de-DE"/>
              <a:t> </a:t>
            </a:r>
            <a:r>
              <a:rPr lang="de-DE" err="1"/>
              <a:t>response</a:t>
            </a:r>
            <a:r>
              <a:rPr lang="de-DE"/>
              <a:t> after </a:t>
            </a:r>
            <a:r>
              <a:rPr lang="de-DE" err="1"/>
              <a:t>extended</a:t>
            </a:r>
            <a:r>
              <a:rPr lang="de-DE"/>
              <a:t> follow-</a:t>
            </a:r>
            <a:r>
              <a:rPr lang="de-DE" err="1"/>
              <a:t>up</a:t>
            </a:r>
            <a:endParaRPr lang="de-DE"/>
          </a:p>
        </p:txBody>
      </p:sp>
      <p:sp>
        <p:nvSpPr>
          <p:cNvPr id="4" name="Textplatzhalter 3">
            <a:extLst>
              <a:ext uri="{FF2B5EF4-FFF2-40B4-BE49-F238E27FC236}">
                <a16:creationId xmlns:a16="http://schemas.microsoft.com/office/drawing/2014/main" id="{E7B829C5-51C1-C74B-8886-5DB8F547E04D}"/>
              </a:ext>
            </a:extLst>
          </p:cNvPr>
          <p:cNvSpPr>
            <a:spLocks noGrp="1"/>
          </p:cNvSpPr>
          <p:nvPr>
            <p:ph type="body" sz="quarter" idx="13"/>
          </p:nvPr>
        </p:nvSpPr>
        <p:spPr>
          <a:xfrm>
            <a:off x="5658672" y="1160463"/>
            <a:ext cx="6125341" cy="647700"/>
          </a:xfrm>
        </p:spPr>
        <p:txBody>
          <a:bodyPr/>
          <a:lstStyle/>
          <a:p>
            <a:r>
              <a:rPr lang="de-DE"/>
              <a:t>Duration </a:t>
            </a:r>
            <a:r>
              <a:rPr lang="de-DE" err="1"/>
              <a:t>of</a:t>
            </a:r>
            <a:r>
              <a:rPr lang="de-DE"/>
              <a:t> </a:t>
            </a:r>
            <a:r>
              <a:rPr lang="de-DE" err="1"/>
              <a:t>response</a:t>
            </a:r>
            <a:r>
              <a:rPr lang="de-DE"/>
              <a:t> </a:t>
            </a:r>
            <a:r>
              <a:rPr lang="de-DE" err="1"/>
              <a:t>by</a:t>
            </a:r>
            <a:r>
              <a:rPr lang="de-DE"/>
              <a:t> </a:t>
            </a:r>
            <a:r>
              <a:rPr lang="de-DE" err="1"/>
              <a:t>best</a:t>
            </a:r>
            <a:r>
              <a:rPr lang="de-DE"/>
              <a:t> </a:t>
            </a:r>
            <a:r>
              <a:rPr lang="de-DE" err="1"/>
              <a:t>overall</a:t>
            </a:r>
            <a:r>
              <a:rPr lang="de-DE"/>
              <a:t> </a:t>
            </a:r>
            <a:r>
              <a:rPr lang="de-DE" err="1"/>
              <a:t>response</a:t>
            </a:r>
            <a:r>
              <a:rPr lang="de-DE"/>
              <a:t> (all </a:t>
            </a:r>
            <a:r>
              <a:rPr lang="de-DE" err="1"/>
              <a:t>cohorts</a:t>
            </a:r>
            <a:r>
              <a:rPr lang="de-DE"/>
              <a:t>)</a:t>
            </a:r>
          </a:p>
        </p:txBody>
      </p:sp>
      <p:graphicFrame>
        <p:nvGraphicFramePr>
          <p:cNvPr id="7" name="Table 6">
            <a:extLst>
              <a:ext uri="{FF2B5EF4-FFF2-40B4-BE49-F238E27FC236}">
                <a16:creationId xmlns:a16="http://schemas.microsoft.com/office/drawing/2014/main" id="{2A78F3A3-9B0C-5042-8F73-18C1B7E8FD37}"/>
              </a:ext>
            </a:extLst>
          </p:cNvPr>
          <p:cNvGraphicFramePr>
            <a:graphicFrameLocks noGrp="1"/>
          </p:cNvGraphicFramePr>
          <p:nvPr>
            <p:extLst>
              <p:ext uri="{D42A27DB-BD31-4B8C-83A1-F6EECF244321}">
                <p14:modId xmlns:p14="http://schemas.microsoft.com/office/powerpoint/2010/main" val="1864884433"/>
              </p:ext>
            </p:extLst>
          </p:nvPr>
        </p:nvGraphicFramePr>
        <p:xfrm>
          <a:off x="407988" y="1806343"/>
          <a:ext cx="4881763" cy="2649320"/>
        </p:xfrm>
        <a:graphic>
          <a:graphicData uri="http://schemas.openxmlformats.org/drawingml/2006/table">
            <a:tbl>
              <a:tblPr firstRow="1" bandRow="1">
                <a:tableStyleId>{5C22544A-7EE6-4342-B048-85BDC9FD1C3A}</a:tableStyleId>
              </a:tblPr>
              <a:tblGrid>
                <a:gridCol w="1218455">
                  <a:extLst>
                    <a:ext uri="{9D8B030D-6E8A-4147-A177-3AD203B41FA5}">
                      <a16:colId xmlns:a16="http://schemas.microsoft.com/office/drawing/2014/main" val="1226781499"/>
                    </a:ext>
                  </a:extLst>
                </a:gridCol>
                <a:gridCol w="915827">
                  <a:extLst>
                    <a:ext uri="{9D8B030D-6E8A-4147-A177-3AD203B41FA5}">
                      <a16:colId xmlns:a16="http://schemas.microsoft.com/office/drawing/2014/main" val="3965794442"/>
                    </a:ext>
                  </a:extLst>
                </a:gridCol>
                <a:gridCol w="915827">
                  <a:extLst>
                    <a:ext uri="{9D8B030D-6E8A-4147-A177-3AD203B41FA5}">
                      <a16:colId xmlns:a16="http://schemas.microsoft.com/office/drawing/2014/main" val="1130664739"/>
                    </a:ext>
                  </a:extLst>
                </a:gridCol>
                <a:gridCol w="915827">
                  <a:extLst>
                    <a:ext uri="{9D8B030D-6E8A-4147-A177-3AD203B41FA5}">
                      <a16:colId xmlns:a16="http://schemas.microsoft.com/office/drawing/2014/main" val="3698411811"/>
                    </a:ext>
                  </a:extLst>
                </a:gridCol>
                <a:gridCol w="915827">
                  <a:extLst>
                    <a:ext uri="{9D8B030D-6E8A-4147-A177-3AD203B41FA5}">
                      <a16:colId xmlns:a16="http://schemas.microsoft.com/office/drawing/2014/main" val="1840776354"/>
                    </a:ext>
                  </a:extLst>
                </a:gridCol>
              </a:tblGrid>
              <a:tr h="0">
                <a:tc>
                  <a:txBody>
                    <a:bodyPr/>
                    <a:lstStyle/>
                    <a:p>
                      <a:pPr algn="ctr" fontAlgn="ctr"/>
                      <a:r>
                        <a:rPr lang="en-GB" sz="1100" u="none" strike="noStrike">
                          <a:effectLst/>
                        </a:rPr>
                        <a:t>Response</a:t>
                      </a:r>
                      <a:endParaRPr lang="en-GB" sz="1100" b="1" i="0" u="none" strike="noStrike">
                        <a:solidFill>
                          <a:srgbClr val="595454"/>
                        </a:solidFill>
                        <a:effectLst/>
                        <a:latin typeface="Trebuchet MS" panose="020B0703020202090204" pitchFamily="34" charset="0"/>
                      </a:endParaRPr>
                    </a:p>
                  </a:txBody>
                  <a:tcPr marL="85725" marR="9525" marT="9525" marB="0" anchor="ctr"/>
                </a:tc>
                <a:tc>
                  <a:txBody>
                    <a:bodyPr/>
                    <a:lstStyle/>
                    <a:p>
                      <a:pPr algn="ctr" fontAlgn="ctr"/>
                      <a:r>
                        <a:rPr lang="en-GB" sz="1100" u="none" strike="noStrike">
                          <a:effectLst/>
                        </a:rPr>
                        <a:t>Cohort A </a:t>
                      </a:r>
                    </a:p>
                    <a:p>
                      <a:pPr algn="ctr" fontAlgn="ctr"/>
                      <a:r>
                        <a:rPr lang="en-GB" sz="1100" u="none" strike="noStrike">
                          <a:effectLst/>
                        </a:rPr>
                        <a:t> n = 63</a:t>
                      </a:r>
                      <a:endParaRPr lang="en-GB" sz="1100" b="1"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r>
                        <a:rPr lang="en-GB" sz="1100" u="none" strike="noStrike">
                          <a:effectLst/>
                        </a:rPr>
                        <a:t>Cohort B  </a:t>
                      </a:r>
                    </a:p>
                    <a:p>
                      <a:pPr algn="ctr" fontAlgn="ctr"/>
                      <a:r>
                        <a:rPr lang="en-GB" sz="1100" u="none" strike="noStrike">
                          <a:effectLst/>
                        </a:rPr>
                        <a:t>n = 80</a:t>
                      </a:r>
                      <a:endParaRPr lang="en-GB" sz="1100" b="1"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r>
                        <a:rPr lang="en-GB" sz="1100" u="none" strike="noStrike">
                          <a:effectLst/>
                        </a:rPr>
                        <a:t>Cohort C </a:t>
                      </a:r>
                    </a:p>
                    <a:p>
                      <a:pPr algn="ctr" fontAlgn="ctr"/>
                      <a:r>
                        <a:rPr lang="en-GB" sz="1100" u="none" strike="noStrike">
                          <a:effectLst/>
                        </a:rPr>
                        <a:t> n = 100</a:t>
                      </a:r>
                      <a:endParaRPr lang="en-GB" sz="1100" b="1"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r>
                        <a:rPr lang="en-GB" sz="1100" u="none" strike="noStrike">
                          <a:effectLst/>
                        </a:rPr>
                        <a:t>Overall  </a:t>
                      </a:r>
                    </a:p>
                    <a:p>
                      <a:pPr algn="ctr" fontAlgn="ctr"/>
                      <a:r>
                        <a:rPr lang="en-GB" sz="1100" u="none" strike="noStrike">
                          <a:effectLst/>
                        </a:rPr>
                        <a:t>N = 243</a:t>
                      </a:r>
                      <a:endParaRPr lang="en-GB" sz="1100" b="1" i="0" u="none" strike="noStrike">
                        <a:solidFill>
                          <a:srgbClr val="595454"/>
                        </a:solidFill>
                        <a:effectLst/>
                        <a:latin typeface="Trebuchet MS" panose="020B0703020202090204" pitchFamily="34" charset="0"/>
                      </a:endParaRPr>
                    </a:p>
                  </a:txBody>
                  <a:tcPr marL="0" marR="0" marT="36000" marB="36000" anchor="ctr"/>
                </a:tc>
                <a:extLst>
                  <a:ext uri="{0D108BD9-81ED-4DB2-BD59-A6C34878D82A}">
                    <a16:rowId xmlns:a16="http://schemas.microsoft.com/office/drawing/2014/main" val="693127675"/>
                  </a:ext>
                </a:extLst>
              </a:tr>
              <a:tr h="215900">
                <a:tc>
                  <a:txBody>
                    <a:bodyPr/>
                    <a:lstStyle/>
                    <a:p>
                      <a:pPr algn="ctr" fontAlgn="ctr"/>
                      <a:r>
                        <a:rPr lang="en-GB" sz="1100" u="none" strike="noStrike">
                          <a:effectLst/>
                        </a:rPr>
                        <a:t>ORR, % (95% CI)</a:t>
                      </a:r>
                      <a:endParaRPr lang="en-GB" sz="1100" b="1" i="0" u="none" strike="noStrike">
                        <a:solidFill>
                          <a:srgbClr val="595454"/>
                        </a:solidFill>
                        <a:effectLst/>
                        <a:latin typeface="Trebuchet MS" panose="020B0703020202090204" pitchFamily="34" charset="0"/>
                      </a:endParaRPr>
                    </a:p>
                  </a:txBody>
                  <a:tcPr marL="85725" marR="9525" marT="9525" marB="0" anchor="ctr"/>
                </a:tc>
                <a:tc>
                  <a:txBody>
                    <a:bodyPr/>
                    <a:lstStyle/>
                    <a:p>
                      <a:pPr marL="7938" indent="-7938" algn="ctr" fontAlgn="ctr">
                        <a:tabLst/>
                      </a:pPr>
                      <a:r>
                        <a:rPr lang="en-IT" sz="1100" u="none" strike="noStrike">
                          <a:effectLst/>
                        </a:rPr>
                        <a:t>65 (52</a:t>
                      </a:r>
                      <a:r>
                        <a:rPr lang="de-DE" sz="1100" u="none" strike="noStrike">
                          <a:effectLst/>
                        </a:rPr>
                        <a:t>-</a:t>
                      </a:r>
                      <a:r>
                        <a:rPr lang="en-IT" sz="1100" u="none" strike="noStrike">
                          <a:effectLst/>
                        </a:rPr>
                        <a:t>77)</a:t>
                      </a:r>
                      <a:endParaRPr lang="en-IT" sz="1100" b="0"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r>
                        <a:rPr lang="en-IT" sz="1100" u="none" strike="noStrike">
                          <a:effectLst/>
                        </a:rPr>
                        <a:t>71 (60</a:t>
                      </a:r>
                      <a:r>
                        <a:rPr lang="de-DE" sz="1100" u="none" strike="noStrike">
                          <a:effectLst/>
                        </a:rPr>
                        <a:t>-</a:t>
                      </a:r>
                      <a:r>
                        <a:rPr lang="en-IT" sz="1100" u="none" strike="noStrike">
                          <a:effectLst/>
                        </a:rPr>
                        <a:t>81)</a:t>
                      </a:r>
                      <a:endParaRPr lang="en-IT" sz="1100" b="0"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r>
                        <a:rPr lang="en-IT" sz="1100" u="none" strike="noStrike">
                          <a:effectLst/>
                        </a:rPr>
                        <a:t>75 (65</a:t>
                      </a:r>
                      <a:r>
                        <a:rPr lang="de-DE" sz="1100" u="none" strike="noStrike">
                          <a:effectLst/>
                        </a:rPr>
                        <a:t>-</a:t>
                      </a:r>
                      <a:r>
                        <a:rPr lang="en-IT" sz="1100" u="none" strike="noStrike">
                          <a:effectLst/>
                        </a:rPr>
                        <a:t>83)</a:t>
                      </a:r>
                      <a:endParaRPr lang="en-IT" sz="1100" b="0"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r>
                        <a:rPr lang="en-IT" sz="1100" u="none" strike="noStrike">
                          <a:effectLst/>
                        </a:rPr>
                        <a:t>71 (65</a:t>
                      </a:r>
                      <a:r>
                        <a:rPr lang="de-DE" sz="1100" u="none" strike="noStrike">
                          <a:effectLst/>
                        </a:rPr>
                        <a:t>-</a:t>
                      </a:r>
                      <a:r>
                        <a:rPr lang="en-IT" sz="1100" u="none" strike="noStrike">
                          <a:effectLst/>
                        </a:rPr>
                        <a:t>77)</a:t>
                      </a:r>
                      <a:endParaRPr lang="en-IT" sz="1100" b="0" i="0" u="none" strike="noStrike">
                        <a:solidFill>
                          <a:srgbClr val="595454"/>
                        </a:solidFill>
                        <a:effectLst/>
                        <a:latin typeface="Trebuchet MS" panose="020B0703020202090204" pitchFamily="34" charset="0"/>
                      </a:endParaRPr>
                    </a:p>
                  </a:txBody>
                  <a:tcPr marL="0" marR="0" marT="36000" marB="36000" anchor="ctr"/>
                </a:tc>
                <a:extLst>
                  <a:ext uri="{0D108BD9-81ED-4DB2-BD59-A6C34878D82A}">
                    <a16:rowId xmlns:a16="http://schemas.microsoft.com/office/drawing/2014/main" val="1204293398"/>
                  </a:ext>
                </a:extLst>
              </a:tr>
              <a:tr h="812800">
                <a:tc>
                  <a:txBody>
                    <a:bodyPr/>
                    <a:lstStyle/>
                    <a:p>
                      <a:pPr marL="0" indent="0" algn="l" fontAlgn="ctr"/>
                      <a:r>
                        <a:rPr lang="en-GB" sz="1100" u="none" strike="noStrike">
                          <a:effectLst/>
                        </a:rPr>
                        <a:t>BOR,</a:t>
                      </a:r>
                      <a:r>
                        <a:rPr lang="en-GB" sz="1100" u="none" strike="noStrike" baseline="30000">
                          <a:effectLst/>
                        </a:rPr>
                        <a:t>a </a:t>
                      </a:r>
                      <a:r>
                        <a:rPr lang="en-GB" sz="1100" u="none" strike="noStrike">
                          <a:effectLst/>
                        </a:rPr>
                        <a:t>%  </a:t>
                      </a:r>
                      <a:br>
                        <a:rPr lang="en-GB" sz="1100" u="none" strike="noStrike">
                          <a:effectLst/>
                        </a:rPr>
                      </a:br>
                      <a:r>
                        <a:rPr lang="en-GB" sz="1100" u="none" strike="noStrike">
                          <a:effectLst/>
                        </a:rPr>
                        <a:t>CR  </a:t>
                      </a:r>
                      <a:br>
                        <a:rPr lang="en-GB" sz="1100" u="none" strike="noStrike">
                          <a:effectLst/>
                        </a:rPr>
                      </a:br>
                      <a:r>
                        <a:rPr lang="en-GB" sz="1100" u="none" strike="noStrike">
                          <a:effectLst/>
                        </a:rPr>
                        <a:t>PR  </a:t>
                      </a:r>
                      <a:br>
                        <a:rPr lang="en-GB" sz="1100" u="none" strike="noStrike">
                          <a:effectLst/>
                        </a:rPr>
                      </a:br>
                      <a:r>
                        <a:rPr lang="en-GB" sz="1100" u="none" strike="noStrike">
                          <a:effectLst/>
                        </a:rPr>
                        <a:t>SD  </a:t>
                      </a:r>
                      <a:br>
                        <a:rPr lang="en-GB" sz="1100" u="none" strike="noStrike">
                          <a:effectLst/>
                        </a:rPr>
                      </a:br>
                      <a:r>
                        <a:rPr lang="en-GB" sz="1100" u="none" strike="noStrike">
                          <a:effectLst/>
                        </a:rPr>
                        <a:t>PD</a:t>
                      </a:r>
                      <a:endParaRPr lang="en-GB" sz="1100" b="1" i="0" u="none" strike="noStrike">
                        <a:solidFill>
                          <a:srgbClr val="595454"/>
                        </a:solidFill>
                        <a:effectLst/>
                        <a:latin typeface="Trebuchet MS" panose="020B0703020202090204" pitchFamily="34" charset="0"/>
                      </a:endParaRPr>
                    </a:p>
                  </a:txBody>
                  <a:tcPr marL="257175" marR="9525" marT="9525" marB="0" anchor="ctr"/>
                </a:tc>
                <a:tc>
                  <a:txBody>
                    <a:bodyPr/>
                    <a:lstStyle/>
                    <a:p>
                      <a:pPr algn="ctr" fontAlgn="ctr"/>
                      <a:endParaRPr lang="de-DE" sz="1100" u="none" strike="noStrike">
                        <a:effectLst/>
                      </a:endParaRPr>
                    </a:p>
                    <a:p>
                      <a:pPr algn="ctr" fontAlgn="ctr"/>
                      <a:r>
                        <a:rPr lang="en-IT" sz="1100" u="none" strike="noStrike">
                          <a:effectLst/>
                        </a:rPr>
                        <a:t>32</a:t>
                      </a:r>
                    </a:p>
                    <a:p>
                      <a:pPr algn="ctr" fontAlgn="ctr"/>
                      <a:r>
                        <a:rPr lang="en-IT" sz="1100" u="none" strike="noStrike">
                          <a:effectLst/>
                        </a:rPr>
                        <a:t>33</a:t>
                      </a:r>
                    </a:p>
                    <a:p>
                      <a:pPr algn="ctr" fontAlgn="ctr"/>
                      <a:r>
                        <a:rPr lang="en-IT" sz="1100" u="none" strike="noStrike">
                          <a:effectLst/>
                        </a:rPr>
                        <a:t>22</a:t>
                      </a:r>
                    </a:p>
                    <a:p>
                      <a:pPr algn="ctr" fontAlgn="ctr"/>
                      <a:r>
                        <a:rPr lang="en-IT" sz="1100" u="none" strike="noStrike">
                          <a:effectLst/>
                        </a:rPr>
                        <a:t>13</a:t>
                      </a:r>
                      <a:endParaRPr lang="en-IT" sz="1100" b="0"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endParaRPr lang="de-DE" sz="1100" u="none" strike="noStrike">
                        <a:effectLst/>
                      </a:endParaRPr>
                    </a:p>
                    <a:p>
                      <a:pPr algn="ctr" fontAlgn="ctr"/>
                      <a:r>
                        <a:rPr lang="en-IT" sz="1100" u="none" strike="noStrike">
                          <a:effectLst/>
                        </a:rPr>
                        <a:t>14</a:t>
                      </a:r>
                    </a:p>
                    <a:p>
                      <a:pPr algn="ctr" fontAlgn="ctr"/>
                      <a:r>
                        <a:rPr lang="en-IT" sz="1100" u="none" strike="noStrike">
                          <a:effectLst/>
                        </a:rPr>
                        <a:t>58</a:t>
                      </a:r>
                    </a:p>
                    <a:p>
                      <a:pPr algn="ctr" fontAlgn="ctr"/>
                      <a:r>
                        <a:rPr lang="en-IT" sz="1100" u="none" strike="noStrike">
                          <a:effectLst/>
                        </a:rPr>
                        <a:t>18</a:t>
                      </a:r>
                    </a:p>
                    <a:p>
                      <a:pPr algn="ctr" fontAlgn="ctr"/>
                      <a:r>
                        <a:rPr lang="en-IT" sz="1100" u="none" strike="noStrike">
                          <a:effectLst/>
                        </a:rPr>
                        <a:t>9</a:t>
                      </a:r>
                      <a:endParaRPr lang="en-IT" sz="1100" b="0"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endParaRPr lang="de-DE" sz="1100" u="none" strike="noStrike">
                        <a:effectLst/>
                      </a:endParaRPr>
                    </a:p>
                    <a:p>
                      <a:pPr algn="ctr" fontAlgn="ctr"/>
                      <a:r>
                        <a:rPr lang="en-IT" sz="1100" u="none" strike="noStrike">
                          <a:effectLst/>
                        </a:rPr>
                        <a:t>21</a:t>
                      </a:r>
                    </a:p>
                    <a:p>
                      <a:pPr algn="ctr" fontAlgn="ctr"/>
                      <a:r>
                        <a:rPr lang="en-IT" sz="1100" u="none" strike="noStrike">
                          <a:effectLst/>
                        </a:rPr>
                        <a:t>54</a:t>
                      </a:r>
                    </a:p>
                    <a:p>
                      <a:pPr algn="ctr" fontAlgn="ctr"/>
                      <a:r>
                        <a:rPr lang="en-IT" sz="1100" u="none" strike="noStrike">
                          <a:effectLst/>
                        </a:rPr>
                        <a:t>12</a:t>
                      </a:r>
                    </a:p>
                    <a:p>
                      <a:pPr algn="ctr" fontAlgn="ctr"/>
                      <a:r>
                        <a:rPr lang="en-IT" sz="1100" u="none" strike="noStrike">
                          <a:effectLst/>
                        </a:rPr>
                        <a:t>11</a:t>
                      </a:r>
                      <a:endParaRPr lang="en-IT" sz="1100" b="0"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endParaRPr lang="de-DE" sz="1100" u="none" strike="noStrike">
                        <a:effectLst/>
                      </a:endParaRPr>
                    </a:p>
                    <a:p>
                      <a:pPr algn="ctr" fontAlgn="ctr"/>
                      <a:r>
                        <a:rPr lang="en-IT" sz="1100" u="none" strike="noStrike">
                          <a:effectLst/>
                        </a:rPr>
                        <a:t>21</a:t>
                      </a:r>
                    </a:p>
                    <a:p>
                      <a:pPr algn="ctr" fontAlgn="ctr"/>
                      <a:r>
                        <a:rPr lang="en-IT" sz="1100" u="none" strike="noStrike">
                          <a:effectLst/>
                        </a:rPr>
                        <a:t>50</a:t>
                      </a:r>
                    </a:p>
                    <a:p>
                      <a:pPr algn="ctr" fontAlgn="ctr"/>
                      <a:r>
                        <a:rPr lang="en-IT" sz="1100" u="none" strike="noStrike">
                          <a:effectLst/>
                        </a:rPr>
                        <a:t>17</a:t>
                      </a:r>
                    </a:p>
                    <a:p>
                      <a:pPr algn="ctr" fontAlgn="ctr"/>
                      <a:r>
                        <a:rPr lang="en-IT" sz="1100" u="none" strike="noStrike">
                          <a:effectLst/>
                        </a:rPr>
                        <a:t>11</a:t>
                      </a:r>
                      <a:endParaRPr lang="en-IT" sz="1100" b="0" i="0" u="none" strike="noStrike">
                        <a:solidFill>
                          <a:srgbClr val="595454"/>
                        </a:solidFill>
                        <a:effectLst/>
                        <a:latin typeface="Trebuchet MS" panose="020B0703020202090204" pitchFamily="34" charset="0"/>
                      </a:endParaRPr>
                    </a:p>
                  </a:txBody>
                  <a:tcPr marL="0" marR="0" marT="36000" marB="36000" anchor="ctr"/>
                </a:tc>
                <a:extLst>
                  <a:ext uri="{0D108BD9-81ED-4DB2-BD59-A6C34878D82A}">
                    <a16:rowId xmlns:a16="http://schemas.microsoft.com/office/drawing/2014/main" val="3298516187"/>
                  </a:ext>
                </a:extLst>
              </a:tr>
              <a:tr h="1092200">
                <a:tc>
                  <a:txBody>
                    <a:bodyPr/>
                    <a:lstStyle/>
                    <a:p>
                      <a:pPr algn="l" fontAlgn="ctr"/>
                      <a:r>
                        <a:rPr lang="en-GB" sz="1100" u="none" strike="noStrike">
                          <a:effectLst/>
                        </a:rPr>
                        <a:t>Median time to response, months (IQR)</a:t>
                      </a:r>
                    </a:p>
                    <a:p>
                      <a:pPr marL="92075" indent="0" algn="ctr" fontAlgn="ctr"/>
                      <a:r>
                        <a:rPr lang="en-GB" sz="1100" u="none" strike="noStrike">
                          <a:effectLst/>
                        </a:rPr>
                        <a:t>Any response</a:t>
                      </a:r>
                    </a:p>
                    <a:p>
                      <a:pPr marL="176213" lvl="1" indent="0" algn="l" fontAlgn="ctr"/>
                      <a:r>
                        <a:rPr lang="en-GB" sz="1100" u="none" strike="noStrike">
                          <a:effectLst/>
                        </a:rPr>
                        <a:t>CR</a:t>
                      </a:r>
                      <a:endParaRPr lang="en-GB" sz="1100" b="0" i="0" u="none" strike="noStrike">
                        <a:solidFill>
                          <a:srgbClr val="595454"/>
                        </a:solidFill>
                        <a:effectLst/>
                        <a:latin typeface="Trebuchet MS" panose="020B0703020202090204" pitchFamily="34" charset="0"/>
                      </a:endParaRPr>
                    </a:p>
                  </a:txBody>
                  <a:tcPr marL="85725" marR="9525" marT="9525" marB="0" anchor="ctr"/>
                </a:tc>
                <a:tc>
                  <a:txBody>
                    <a:bodyPr/>
                    <a:lstStyle/>
                    <a:p>
                      <a:pPr marL="0" indent="0" algn="ctr" fontAlgn="ctr"/>
                      <a:endParaRPr lang="de-DE" sz="1100" u="none" strike="noStrike">
                        <a:effectLst/>
                      </a:endParaRPr>
                    </a:p>
                    <a:p>
                      <a:pPr marL="0" indent="0" algn="ctr" fontAlgn="ctr"/>
                      <a:endParaRPr lang="de-DE" sz="1100" u="none" strike="noStrike">
                        <a:effectLst/>
                      </a:endParaRPr>
                    </a:p>
                    <a:p>
                      <a:pPr marL="0" indent="0" algn="ctr" fontAlgn="ctr"/>
                      <a:endParaRPr lang="de-DE" sz="1100" u="none" strike="noStrike">
                        <a:effectLst/>
                      </a:endParaRPr>
                    </a:p>
                    <a:p>
                      <a:pPr marL="0" indent="0" algn="ctr" fontAlgn="ctr"/>
                      <a:r>
                        <a:rPr lang="en-IT" sz="1100" u="none" strike="noStrike">
                          <a:effectLst/>
                        </a:rPr>
                        <a:t>2.0 (1.9</a:t>
                      </a:r>
                      <a:r>
                        <a:rPr lang="de-DE" sz="1100" u="none" strike="noStrike">
                          <a:effectLst/>
                        </a:rPr>
                        <a:t>-</a:t>
                      </a:r>
                      <a:r>
                        <a:rPr lang="en-IT" sz="1100" u="none" strike="noStrike">
                          <a:effectLst/>
                        </a:rPr>
                        <a:t>2.3)</a:t>
                      </a:r>
                    </a:p>
                    <a:p>
                      <a:pPr algn="ctr" fontAlgn="ctr"/>
                      <a:r>
                        <a:rPr lang="en-IT" sz="1100" u="none" strike="noStrike">
                          <a:effectLst/>
                        </a:rPr>
                        <a:t>3.9 (3.7</a:t>
                      </a:r>
                      <a:r>
                        <a:rPr lang="de-DE" sz="1100" u="none" strike="noStrike">
                          <a:effectLst/>
                        </a:rPr>
                        <a:t>-</a:t>
                      </a:r>
                      <a:r>
                        <a:rPr lang="en-IT" sz="1100" u="none" strike="noStrike">
                          <a:effectLst/>
                        </a:rPr>
                        <a:t>5.2)</a:t>
                      </a:r>
                      <a:endParaRPr lang="en-IT" sz="1100" b="0"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endParaRPr lang="de-DE" sz="1100" u="none" strike="noStrike">
                        <a:effectLst/>
                      </a:endParaRPr>
                    </a:p>
                    <a:p>
                      <a:pPr algn="ctr" fontAlgn="ctr"/>
                      <a:endParaRPr lang="de-DE" sz="1100" u="none" strike="noStrike">
                        <a:effectLst/>
                      </a:endParaRPr>
                    </a:p>
                    <a:p>
                      <a:pPr algn="ctr" fontAlgn="ctr"/>
                      <a:endParaRPr lang="de-DE" sz="1100" u="none" strike="noStrike">
                        <a:effectLst/>
                      </a:endParaRPr>
                    </a:p>
                    <a:p>
                      <a:pPr algn="ctr" fontAlgn="ctr"/>
                      <a:r>
                        <a:rPr lang="en-IT" sz="1100" u="none" strike="noStrike">
                          <a:effectLst/>
                        </a:rPr>
                        <a:t>2.2 (1.9</a:t>
                      </a:r>
                      <a:r>
                        <a:rPr lang="de-DE" sz="1100" u="none" strike="noStrike">
                          <a:effectLst/>
                        </a:rPr>
                        <a:t>-</a:t>
                      </a:r>
                      <a:r>
                        <a:rPr lang="en-IT" sz="1100" u="none" strike="noStrike">
                          <a:effectLst/>
                        </a:rPr>
                        <a:t>3.0)</a:t>
                      </a:r>
                    </a:p>
                    <a:p>
                      <a:pPr algn="ctr" fontAlgn="ctr"/>
                      <a:r>
                        <a:rPr lang="en-IT" sz="1100" u="none" strike="noStrike">
                          <a:effectLst/>
                        </a:rPr>
                        <a:t>4.4 (3.7</a:t>
                      </a:r>
                      <a:r>
                        <a:rPr lang="de-DE" sz="1100" u="none" strike="noStrike">
                          <a:effectLst/>
                        </a:rPr>
                        <a:t>-</a:t>
                      </a:r>
                      <a:r>
                        <a:rPr lang="en-IT" sz="1100" u="none" strike="noStrike">
                          <a:effectLst/>
                        </a:rPr>
                        <a:t>19.1)</a:t>
                      </a:r>
                      <a:endParaRPr lang="en-IT" sz="1100" b="0"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endParaRPr lang="de-DE" sz="1100" u="none" strike="noStrike">
                        <a:effectLst/>
                      </a:endParaRPr>
                    </a:p>
                    <a:p>
                      <a:pPr algn="ctr" fontAlgn="ctr"/>
                      <a:endParaRPr lang="de-DE" sz="1100" u="none" strike="noStrike">
                        <a:effectLst/>
                      </a:endParaRPr>
                    </a:p>
                    <a:p>
                      <a:pPr algn="ctr" fontAlgn="ctr"/>
                      <a:endParaRPr lang="de-DE" sz="1100" u="none" strike="noStrike">
                        <a:effectLst/>
                      </a:endParaRPr>
                    </a:p>
                    <a:p>
                      <a:pPr algn="ctr" fontAlgn="ctr"/>
                      <a:r>
                        <a:rPr lang="en-IT" sz="1100" u="none" strike="noStrike">
                          <a:effectLst/>
                        </a:rPr>
                        <a:t>2.1 (1.9</a:t>
                      </a:r>
                      <a:r>
                        <a:rPr lang="de-DE" sz="1100" u="none" strike="noStrike">
                          <a:effectLst/>
                        </a:rPr>
                        <a:t>-</a:t>
                      </a:r>
                      <a:r>
                        <a:rPr lang="en-IT" sz="1100" u="none" strike="noStrike">
                          <a:effectLst/>
                        </a:rPr>
                        <a:t>3.8)</a:t>
                      </a:r>
                    </a:p>
                    <a:p>
                      <a:pPr algn="ctr" fontAlgn="ctr"/>
                      <a:r>
                        <a:rPr lang="en-IT" sz="1100" u="none" strike="noStrike">
                          <a:effectLst/>
                        </a:rPr>
                        <a:t>4.2 (3.7</a:t>
                      </a:r>
                      <a:r>
                        <a:rPr lang="de-DE" sz="1100" u="none" strike="noStrike">
                          <a:effectLst/>
                        </a:rPr>
                        <a:t>-</a:t>
                      </a:r>
                      <a:r>
                        <a:rPr lang="en-IT" sz="1100" u="none" strike="noStrike">
                          <a:effectLst/>
                        </a:rPr>
                        <a:t>6.5)</a:t>
                      </a:r>
                      <a:endParaRPr lang="en-IT" sz="1100" b="0" i="0" u="none" strike="noStrike">
                        <a:solidFill>
                          <a:srgbClr val="595454"/>
                        </a:solidFill>
                        <a:effectLst/>
                        <a:latin typeface="Trebuchet MS" panose="020B0703020202090204" pitchFamily="34" charset="0"/>
                      </a:endParaRPr>
                    </a:p>
                  </a:txBody>
                  <a:tcPr marL="0" marR="0" marT="36000" marB="36000" anchor="ctr"/>
                </a:tc>
                <a:tc>
                  <a:txBody>
                    <a:bodyPr/>
                    <a:lstStyle/>
                    <a:p>
                      <a:pPr algn="ctr" fontAlgn="ctr"/>
                      <a:endParaRPr lang="de-DE" sz="1100" u="none" strike="noStrike">
                        <a:effectLst/>
                      </a:endParaRPr>
                    </a:p>
                    <a:p>
                      <a:pPr algn="ctr" fontAlgn="ctr"/>
                      <a:endParaRPr lang="de-DE" sz="1100" u="none" strike="noStrike">
                        <a:effectLst/>
                      </a:endParaRPr>
                    </a:p>
                    <a:p>
                      <a:pPr algn="ctr" fontAlgn="ctr"/>
                      <a:endParaRPr lang="de-DE" sz="1100" u="none" strike="noStrike">
                        <a:effectLst/>
                      </a:endParaRPr>
                    </a:p>
                    <a:p>
                      <a:pPr algn="ctr" fontAlgn="ctr"/>
                      <a:r>
                        <a:rPr lang="en-IT" sz="1100" u="none" strike="noStrike">
                          <a:effectLst/>
                        </a:rPr>
                        <a:t>2.1 (1.9</a:t>
                      </a:r>
                      <a:r>
                        <a:rPr lang="de-DE" sz="1100" u="none" strike="noStrike">
                          <a:effectLst/>
                        </a:rPr>
                        <a:t>-</a:t>
                      </a:r>
                      <a:r>
                        <a:rPr lang="en-IT" sz="1100" u="none" strike="noStrike">
                          <a:effectLst/>
                        </a:rPr>
                        <a:t>3.6)</a:t>
                      </a:r>
                    </a:p>
                    <a:p>
                      <a:pPr algn="ctr" fontAlgn="ctr"/>
                      <a:r>
                        <a:rPr lang="en-IT" sz="1100" u="none" strike="noStrike">
                          <a:effectLst/>
                        </a:rPr>
                        <a:t>4.0 (3.7</a:t>
                      </a:r>
                      <a:r>
                        <a:rPr lang="de-DE" sz="1100" u="none" strike="noStrike">
                          <a:effectLst/>
                        </a:rPr>
                        <a:t>-</a:t>
                      </a:r>
                      <a:r>
                        <a:rPr lang="en-IT" sz="1100" u="none" strike="noStrike">
                          <a:effectLst/>
                        </a:rPr>
                        <a:t>8.3)</a:t>
                      </a:r>
                      <a:endParaRPr lang="en-IT" sz="1100" b="0" i="0" u="none" strike="noStrike">
                        <a:solidFill>
                          <a:srgbClr val="595454"/>
                        </a:solidFill>
                        <a:effectLst/>
                        <a:latin typeface="Trebuchet MS" panose="020B0703020202090204" pitchFamily="34" charset="0"/>
                      </a:endParaRPr>
                    </a:p>
                  </a:txBody>
                  <a:tcPr marL="0" marR="0" marT="36000" marB="36000" anchor="ctr"/>
                </a:tc>
                <a:extLst>
                  <a:ext uri="{0D108BD9-81ED-4DB2-BD59-A6C34878D82A}">
                    <a16:rowId xmlns:a16="http://schemas.microsoft.com/office/drawing/2014/main" val="2557206490"/>
                  </a:ext>
                </a:extLst>
              </a:tr>
            </a:tbl>
          </a:graphicData>
        </a:graphic>
      </p:graphicFrame>
      <p:sp>
        <p:nvSpPr>
          <p:cNvPr id="91" name="object 7">
            <a:extLst>
              <a:ext uri="{FF2B5EF4-FFF2-40B4-BE49-F238E27FC236}">
                <a16:creationId xmlns:a16="http://schemas.microsoft.com/office/drawing/2014/main" id="{3691EAA4-7121-7C4D-B0FF-BC33D2C3F895}"/>
              </a:ext>
            </a:extLst>
          </p:cNvPr>
          <p:cNvSpPr txBox="1"/>
          <p:nvPr/>
        </p:nvSpPr>
        <p:spPr>
          <a:xfrm>
            <a:off x="416533" y="4639542"/>
            <a:ext cx="4873218" cy="492443"/>
          </a:xfrm>
          <a:prstGeom prst="rect">
            <a:avLst/>
          </a:prstGeom>
        </p:spPr>
        <p:txBody>
          <a:bodyPr vert="horz" wrap="square" lIns="0" tIns="0" rIns="0" bIns="0" rtlCol="0">
            <a:spAutoFit/>
          </a:bodyPr>
          <a:lstStyle/>
          <a:p>
            <a:pPr marL="231775" indent="-219710">
              <a:lnSpc>
                <a:spcPct val="100000"/>
              </a:lnSpc>
              <a:spcBef>
                <a:spcPts val="95"/>
              </a:spcBef>
              <a:buClr>
                <a:schemeClr val="bg2"/>
              </a:buClr>
              <a:buFont typeface="Arial"/>
              <a:buChar char="•"/>
              <a:tabLst>
                <a:tab pos="231775" algn="l"/>
                <a:tab pos="232410" algn="l"/>
              </a:tabLst>
            </a:pPr>
            <a:r>
              <a:rPr lang="en-US" sz="1600" spc="-5">
                <a:solidFill>
                  <a:srgbClr val="595454"/>
                </a:solidFill>
                <a:cs typeface="Trebuchet MS"/>
              </a:rPr>
              <a:t>CR</a:t>
            </a:r>
            <a:r>
              <a:rPr lang="en-US" sz="1600" spc="10">
                <a:solidFill>
                  <a:srgbClr val="595454"/>
                </a:solidFill>
                <a:cs typeface="Trebuchet MS"/>
              </a:rPr>
              <a:t> </a:t>
            </a:r>
            <a:r>
              <a:rPr lang="en-US" sz="1600" spc="-5">
                <a:solidFill>
                  <a:srgbClr val="595454"/>
                </a:solidFill>
                <a:cs typeface="Trebuchet MS"/>
              </a:rPr>
              <a:t>rate</a:t>
            </a:r>
            <a:r>
              <a:rPr lang="en-US" sz="1600" spc="-10">
                <a:solidFill>
                  <a:srgbClr val="595454"/>
                </a:solidFill>
                <a:cs typeface="Trebuchet MS"/>
              </a:rPr>
              <a:t> </a:t>
            </a:r>
            <a:r>
              <a:rPr lang="en-US" sz="1600" spc="-5">
                <a:solidFill>
                  <a:srgbClr val="595454"/>
                </a:solidFill>
                <a:cs typeface="Trebuchet MS"/>
              </a:rPr>
              <a:t>increased from</a:t>
            </a:r>
            <a:r>
              <a:rPr lang="en-US" sz="1600" spc="5">
                <a:solidFill>
                  <a:srgbClr val="595454"/>
                </a:solidFill>
                <a:cs typeface="Trebuchet MS"/>
              </a:rPr>
              <a:t> </a:t>
            </a:r>
            <a:r>
              <a:rPr lang="en-US" sz="1600" spc="-5">
                <a:solidFill>
                  <a:srgbClr val="595454"/>
                </a:solidFill>
                <a:cs typeface="Trebuchet MS"/>
              </a:rPr>
              <a:t>16%</a:t>
            </a:r>
            <a:r>
              <a:rPr lang="en-US" sz="1600">
                <a:solidFill>
                  <a:srgbClr val="595454"/>
                </a:solidFill>
                <a:cs typeface="Trebuchet MS"/>
              </a:rPr>
              <a:t> </a:t>
            </a:r>
            <a:r>
              <a:rPr lang="en-US" sz="1600" spc="-5">
                <a:solidFill>
                  <a:srgbClr val="595454"/>
                </a:solidFill>
                <a:cs typeface="Trebuchet MS"/>
              </a:rPr>
              <a:t>at 33</a:t>
            </a:r>
            <a:r>
              <a:rPr lang="en-US" sz="1600" spc="10">
                <a:solidFill>
                  <a:srgbClr val="595454"/>
                </a:solidFill>
                <a:cs typeface="Trebuchet MS"/>
              </a:rPr>
              <a:t> </a:t>
            </a:r>
            <a:r>
              <a:rPr lang="en-US" sz="1600" spc="-5">
                <a:solidFill>
                  <a:srgbClr val="595454"/>
                </a:solidFill>
                <a:cs typeface="Trebuchet MS"/>
              </a:rPr>
              <a:t>months</a:t>
            </a:r>
            <a:r>
              <a:rPr lang="en-US" sz="1600">
                <a:solidFill>
                  <a:srgbClr val="595454"/>
                </a:solidFill>
                <a:cs typeface="Trebuchet MS"/>
              </a:rPr>
              <a:t> </a:t>
            </a:r>
            <a:r>
              <a:rPr lang="en-US" sz="1600" spc="-5">
                <a:solidFill>
                  <a:srgbClr val="595454"/>
                </a:solidFill>
                <a:cs typeface="Trebuchet MS"/>
              </a:rPr>
              <a:t>of</a:t>
            </a:r>
            <a:r>
              <a:rPr lang="en-US" sz="1600">
                <a:solidFill>
                  <a:srgbClr val="595454"/>
                </a:solidFill>
                <a:cs typeface="Trebuchet MS"/>
              </a:rPr>
              <a:t> </a:t>
            </a:r>
            <a:r>
              <a:rPr lang="en-US" sz="1600" spc="-5">
                <a:solidFill>
                  <a:srgbClr val="595454"/>
                </a:solidFill>
                <a:cs typeface="Trebuchet MS"/>
              </a:rPr>
              <a:t>follow-up to</a:t>
            </a:r>
            <a:r>
              <a:rPr lang="en-US" sz="1600">
                <a:solidFill>
                  <a:srgbClr val="595454"/>
                </a:solidFill>
                <a:cs typeface="Trebuchet MS"/>
              </a:rPr>
              <a:t> </a:t>
            </a:r>
            <a:r>
              <a:rPr lang="en-US" sz="1600" spc="-5">
                <a:solidFill>
                  <a:srgbClr val="595454"/>
                </a:solidFill>
                <a:cs typeface="Trebuchet MS"/>
              </a:rPr>
              <a:t>21%</a:t>
            </a:r>
            <a:r>
              <a:rPr lang="en-US" sz="1600">
                <a:solidFill>
                  <a:srgbClr val="595454"/>
                </a:solidFill>
                <a:cs typeface="Trebuchet MS"/>
              </a:rPr>
              <a:t> </a:t>
            </a:r>
            <a:r>
              <a:rPr lang="en-US" sz="1600" spc="-5">
                <a:solidFill>
                  <a:srgbClr val="595454"/>
                </a:solidFill>
                <a:cs typeface="Trebuchet MS"/>
              </a:rPr>
              <a:t>at 58</a:t>
            </a:r>
            <a:r>
              <a:rPr lang="en-US" sz="1600">
                <a:solidFill>
                  <a:srgbClr val="595454"/>
                </a:solidFill>
                <a:cs typeface="Trebuchet MS"/>
              </a:rPr>
              <a:t> </a:t>
            </a:r>
            <a:r>
              <a:rPr lang="en-US" sz="1600" spc="-5">
                <a:solidFill>
                  <a:srgbClr val="595454"/>
                </a:solidFill>
                <a:cs typeface="Trebuchet MS"/>
              </a:rPr>
              <a:t>months</a:t>
            </a:r>
            <a:r>
              <a:rPr lang="en-US" sz="1600">
                <a:solidFill>
                  <a:srgbClr val="595454"/>
                </a:solidFill>
                <a:cs typeface="Trebuchet MS"/>
              </a:rPr>
              <a:t> </a:t>
            </a:r>
            <a:r>
              <a:rPr lang="en-US" sz="1600" spc="-5">
                <a:solidFill>
                  <a:srgbClr val="595454"/>
                </a:solidFill>
                <a:cs typeface="Trebuchet MS"/>
              </a:rPr>
              <a:t>of</a:t>
            </a:r>
            <a:r>
              <a:rPr lang="en-US" sz="1600">
                <a:solidFill>
                  <a:srgbClr val="595454"/>
                </a:solidFill>
                <a:cs typeface="Trebuchet MS"/>
              </a:rPr>
              <a:t> </a:t>
            </a:r>
            <a:r>
              <a:rPr lang="en-US" sz="1600" spc="-5">
                <a:solidFill>
                  <a:srgbClr val="595454"/>
                </a:solidFill>
                <a:cs typeface="Trebuchet MS"/>
              </a:rPr>
              <a:t>follow-up</a:t>
            </a:r>
            <a:endParaRPr lang="en-US" sz="1600">
              <a:cs typeface="Trebuchet MS"/>
            </a:endParaRPr>
          </a:p>
        </p:txBody>
      </p:sp>
      <p:graphicFrame>
        <p:nvGraphicFramePr>
          <p:cNvPr id="155" name="Tabelle 7">
            <a:extLst>
              <a:ext uri="{FF2B5EF4-FFF2-40B4-BE49-F238E27FC236}">
                <a16:creationId xmlns:a16="http://schemas.microsoft.com/office/drawing/2014/main" id="{D868FDB8-E466-E34C-804A-3BEBDE6883CE}"/>
              </a:ext>
            </a:extLst>
          </p:cNvPr>
          <p:cNvGraphicFramePr>
            <a:graphicFrameLocks noGrp="1"/>
          </p:cNvGraphicFramePr>
          <p:nvPr>
            <p:extLst>
              <p:ext uri="{D42A27DB-BD31-4B8C-83A1-F6EECF244321}">
                <p14:modId xmlns:p14="http://schemas.microsoft.com/office/powerpoint/2010/main" val="1056419192"/>
              </p:ext>
            </p:extLst>
          </p:nvPr>
        </p:nvGraphicFramePr>
        <p:xfrm>
          <a:off x="8531784" y="1806340"/>
          <a:ext cx="3252229" cy="637826"/>
        </p:xfrm>
        <a:graphic>
          <a:graphicData uri="http://schemas.openxmlformats.org/drawingml/2006/table">
            <a:tbl>
              <a:tblPr firstRow="1" bandRow="1">
                <a:tableStyleId>{5C22544A-7EE6-4342-B048-85BDC9FD1C3A}</a:tableStyleId>
              </a:tblPr>
              <a:tblGrid>
                <a:gridCol w="1088309">
                  <a:extLst>
                    <a:ext uri="{9D8B030D-6E8A-4147-A177-3AD203B41FA5}">
                      <a16:colId xmlns:a16="http://schemas.microsoft.com/office/drawing/2014/main" val="152664018"/>
                    </a:ext>
                  </a:extLst>
                </a:gridCol>
                <a:gridCol w="1081960">
                  <a:extLst>
                    <a:ext uri="{9D8B030D-6E8A-4147-A177-3AD203B41FA5}">
                      <a16:colId xmlns:a16="http://schemas.microsoft.com/office/drawing/2014/main" val="341959305"/>
                    </a:ext>
                  </a:extLst>
                </a:gridCol>
                <a:gridCol w="540980">
                  <a:extLst>
                    <a:ext uri="{9D8B030D-6E8A-4147-A177-3AD203B41FA5}">
                      <a16:colId xmlns:a16="http://schemas.microsoft.com/office/drawing/2014/main" val="2823281840"/>
                    </a:ext>
                  </a:extLst>
                </a:gridCol>
                <a:gridCol w="540980">
                  <a:extLst>
                    <a:ext uri="{9D8B030D-6E8A-4147-A177-3AD203B41FA5}">
                      <a16:colId xmlns:a16="http://schemas.microsoft.com/office/drawing/2014/main" val="494554541"/>
                    </a:ext>
                  </a:extLst>
                </a:gridCol>
              </a:tblGrid>
              <a:tr h="247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BOR</a:t>
                      </a:r>
                      <a:endParaRPr lang="de-DE" sz="800">
                        <a:solidFill>
                          <a:schemeClr val="bg1"/>
                        </a:solidFill>
                        <a:latin typeface="+mj-lt"/>
                        <a:cs typeface="Trebuchet MS"/>
                      </a:endParaRPr>
                    </a:p>
                  </a:txBody>
                  <a:tcPr marL="72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All  </a:t>
                      </a:r>
                      <a:r>
                        <a:rPr lang="de-DE" sz="800" b="1" spc="-5" err="1">
                          <a:solidFill>
                            <a:schemeClr val="bg1"/>
                          </a:solidFill>
                          <a:latin typeface="+mj-lt"/>
                          <a:cs typeface="Trebuchet MS"/>
                        </a:rPr>
                        <a:t>responders</a:t>
                      </a:r>
                      <a:endParaRPr lang="de-DE" sz="800" b="1" spc="-5">
                        <a:solidFill>
                          <a:schemeClr val="bg1"/>
                        </a:solidFill>
                        <a:latin typeface="+mj-lt"/>
                        <a:cs typeface="Trebuchet MS"/>
                      </a:endParaRPr>
                    </a:p>
                  </a:txBody>
                  <a:tcPr marL="0" marR="0" anchor="c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CR</a:t>
                      </a:r>
                      <a:endParaRPr lang="de-DE" sz="800">
                        <a:solidFill>
                          <a:schemeClr val="bg1"/>
                        </a:solidFill>
                        <a:latin typeface="+mj-lt"/>
                        <a:cs typeface="Trebuchet MS"/>
                      </a:endParaRPr>
                    </a:p>
                  </a:txBody>
                  <a:tcPr marL="0" marR="0" anchor="ctr">
                    <a:solidFill>
                      <a:schemeClr val="tx2"/>
                    </a:solidFill>
                  </a:tcPr>
                </a:tc>
                <a:tc>
                  <a:txBody>
                    <a:bodyPr/>
                    <a:lstStyle/>
                    <a:p>
                      <a:pPr marL="6350" indent="0" algn="ctr">
                        <a:lnSpc>
                          <a:spcPct val="100000"/>
                        </a:lnSpc>
                        <a:spcBef>
                          <a:spcPts val="880"/>
                        </a:spcBef>
                        <a:tabLst/>
                      </a:pPr>
                      <a:r>
                        <a:rPr lang="de-DE" sz="800" b="1" spc="-5">
                          <a:solidFill>
                            <a:schemeClr val="bg1"/>
                          </a:solidFill>
                          <a:latin typeface="+mj-lt"/>
                          <a:cs typeface="Trebuchet MS"/>
                        </a:rPr>
                        <a:t>PR</a:t>
                      </a:r>
                      <a:endParaRPr lang="de-DE" sz="800">
                        <a:solidFill>
                          <a:schemeClr val="bg1"/>
                        </a:solidFill>
                        <a:latin typeface="+mj-lt"/>
                        <a:cs typeface="Trebuchet MS"/>
                      </a:endParaRPr>
                    </a:p>
                  </a:txBody>
                  <a:tcPr marL="0" marR="0" anchor="ctr">
                    <a:solidFill>
                      <a:srgbClr val="F37A20"/>
                    </a:solidFill>
                  </a:tcPr>
                </a:tc>
                <a:extLst>
                  <a:ext uri="{0D108BD9-81ED-4DB2-BD59-A6C34878D82A}">
                    <a16:rowId xmlns:a16="http://schemas.microsoft.com/office/drawing/2014/main" val="3253553590"/>
                  </a:ext>
                </a:extLst>
              </a:tr>
              <a:tr h="390506">
                <a:tc>
                  <a:txBody>
                    <a:bodyPr/>
                    <a:lstStyle/>
                    <a:p>
                      <a:pPr marL="12700">
                        <a:lnSpc>
                          <a:spcPct val="100000"/>
                        </a:lnSpc>
                        <a:spcBef>
                          <a:spcPts val="100"/>
                        </a:spcBef>
                      </a:pPr>
                      <a:r>
                        <a:rPr lang="de-DE" sz="800" b="1">
                          <a:solidFill>
                            <a:srgbClr val="595454"/>
                          </a:solidFill>
                          <a:latin typeface="+mj-lt"/>
                          <a:cs typeface="Trebuchet MS"/>
                        </a:rPr>
                        <a:t>Median DOR,</a:t>
                      </a:r>
                      <a:r>
                        <a:rPr lang="de-DE" sz="800" b="1" spc="-65">
                          <a:solidFill>
                            <a:srgbClr val="595454"/>
                          </a:solidFill>
                          <a:latin typeface="+mj-lt"/>
                          <a:cs typeface="Trebuchet MS"/>
                        </a:rPr>
                        <a:t> </a:t>
                      </a:r>
                      <a:r>
                        <a:rPr lang="de-DE" sz="800" b="1" spc="-5" err="1">
                          <a:solidFill>
                            <a:srgbClr val="595454"/>
                          </a:solidFill>
                          <a:latin typeface="+mj-lt"/>
                          <a:cs typeface="Trebuchet MS"/>
                        </a:rPr>
                        <a:t>months</a:t>
                      </a:r>
                      <a:endParaRPr lang="de-DE" sz="800">
                        <a:latin typeface="+mj-lt"/>
                        <a:cs typeface="Trebuchet MS"/>
                      </a:endParaRPr>
                    </a:p>
                    <a:p>
                      <a:pPr marL="12700">
                        <a:lnSpc>
                          <a:spcPct val="100000"/>
                        </a:lnSpc>
                      </a:pPr>
                      <a:r>
                        <a:rPr lang="de-DE" sz="800" spc="-5">
                          <a:solidFill>
                            <a:srgbClr val="595454"/>
                          </a:solidFill>
                          <a:latin typeface="+mj-lt"/>
                          <a:cs typeface="Trebuchet MS"/>
                        </a:rPr>
                        <a:t>(95%</a:t>
                      </a:r>
                      <a:r>
                        <a:rPr lang="de-DE" sz="800" spc="-50">
                          <a:solidFill>
                            <a:srgbClr val="595454"/>
                          </a:solidFill>
                          <a:latin typeface="+mj-lt"/>
                          <a:cs typeface="Trebuchet MS"/>
                        </a:rPr>
                        <a:t> </a:t>
                      </a:r>
                      <a:r>
                        <a:rPr lang="de-DE" sz="800" spc="-5">
                          <a:solidFill>
                            <a:srgbClr val="595454"/>
                          </a:solidFill>
                          <a:latin typeface="+mj-lt"/>
                          <a:cs typeface="Trebuchet MS"/>
                        </a:rPr>
                        <a:t>CI)</a:t>
                      </a:r>
                      <a:endParaRPr lang="de-DE" sz="800">
                        <a:latin typeface="+mj-lt"/>
                        <a:cs typeface="Trebuchet MS"/>
                      </a:endParaRPr>
                    </a:p>
                  </a:txBody>
                  <a:tcPr marL="36000" marR="0" anchor="ctr"/>
                </a:tc>
                <a:tc>
                  <a:txBody>
                    <a:bodyPr/>
                    <a:lstStyle/>
                    <a:p>
                      <a:pPr algn="ctr">
                        <a:lnSpc>
                          <a:spcPct val="100000"/>
                        </a:lnSpc>
                        <a:spcBef>
                          <a:spcPts val="280"/>
                        </a:spcBef>
                      </a:pPr>
                      <a:r>
                        <a:rPr lang="de-DE" sz="800" b="1" spc="-5">
                          <a:solidFill>
                            <a:srgbClr val="595454"/>
                          </a:solidFill>
                          <a:latin typeface="+mj-lt"/>
                          <a:cs typeface="Trebuchet MS"/>
                        </a:rPr>
                        <a:t>18.2</a:t>
                      </a:r>
                      <a:br>
                        <a:rPr lang="de-DE" sz="800" b="1" spc="-5">
                          <a:solidFill>
                            <a:srgbClr val="595454"/>
                          </a:solidFill>
                          <a:latin typeface="+mj-lt"/>
                          <a:cs typeface="Trebuchet MS"/>
                        </a:rPr>
                      </a:br>
                      <a:r>
                        <a:rPr lang="de-DE" sz="800" b="0" spc="-5">
                          <a:solidFill>
                            <a:srgbClr val="595454"/>
                          </a:solidFill>
                          <a:latin typeface="+mj-lt"/>
                          <a:cs typeface="Trebuchet MS"/>
                        </a:rPr>
                        <a:t>14.7–26.1</a:t>
                      </a:r>
                      <a:endParaRPr lang="de-DE" sz="800" b="0">
                        <a:latin typeface="+mj-lt"/>
                      </a:endParaRPr>
                    </a:p>
                  </a:txBody>
                  <a:tcPr marL="0" marR="0" anchor="ctr"/>
                </a:tc>
                <a:tc>
                  <a:txBody>
                    <a:bodyPr/>
                    <a:lstStyle/>
                    <a:p>
                      <a:pPr algn="ctr">
                        <a:lnSpc>
                          <a:spcPct val="100000"/>
                        </a:lnSpc>
                        <a:spcBef>
                          <a:spcPts val="280"/>
                        </a:spcBef>
                      </a:pPr>
                      <a:r>
                        <a:rPr lang="de-DE" sz="800" b="1" spc="-5">
                          <a:solidFill>
                            <a:srgbClr val="595454"/>
                          </a:solidFill>
                          <a:latin typeface="+mj-lt"/>
                          <a:cs typeface="Trebuchet MS"/>
                        </a:rPr>
                        <a:t>30.3</a:t>
                      </a:r>
                      <a:endParaRPr lang="de-DE" sz="800">
                        <a:latin typeface="+mj-lt"/>
                        <a:cs typeface="Trebuchet MS"/>
                      </a:endParaRPr>
                    </a:p>
                    <a:p>
                      <a:pPr algn="ctr">
                        <a:lnSpc>
                          <a:spcPct val="100000"/>
                        </a:lnSpc>
                      </a:pPr>
                      <a:r>
                        <a:rPr lang="de-DE" sz="800" spc="-5">
                          <a:solidFill>
                            <a:srgbClr val="595454"/>
                          </a:solidFill>
                          <a:latin typeface="+mj-lt"/>
                          <a:cs typeface="Trebuchet MS"/>
                        </a:rPr>
                        <a:t>(18.5–NA)</a:t>
                      </a:r>
                      <a:endParaRPr lang="de-DE" sz="800">
                        <a:latin typeface="+mj-lt"/>
                        <a:cs typeface="Trebuchet MS"/>
                      </a:endParaRPr>
                    </a:p>
                  </a:txBody>
                  <a:tcPr marL="0" marR="0" anchor="ctr"/>
                </a:tc>
                <a:tc>
                  <a:txBody>
                    <a:bodyPr/>
                    <a:lstStyle/>
                    <a:p>
                      <a:pPr algn="ctr">
                        <a:lnSpc>
                          <a:spcPct val="100000"/>
                        </a:lnSpc>
                        <a:spcBef>
                          <a:spcPts val="100"/>
                        </a:spcBef>
                      </a:pPr>
                      <a:r>
                        <a:rPr lang="de-DE" sz="800" b="1" spc="-5">
                          <a:solidFill>
                            <a:srgbClr val="595454"/>
                          </a:solidFill>
                          <a:latin typeface="+mj-lt"/>
                          <a:cs typeface="Trebuchet MS"/>
                        </a:rPr>
                        <a:t>13.5</a:t>
                      </a:r>
                      <a:endParaRPr lang="de-DE" sz="800">
                        <a:latin typeface="+mj-lt"/>
                        <a:cs typeface="Trebuchet MS"/>
                      </a:endParaRPr>
                    </a:p>
                    <a:p>
                      <a:pPr algn="ctr">
                        <a:lnSpc>
                          <a:spcPct val="100000"/>
                        </a:lnSpc>
                      </a:pPr>
                      <a:r>
                        <a:rPr lang="de-DE" sz="800" spc="-5">
                          <a:solidFill>
                            <a:srgbClr val="595454"/>
                          </a:solidFill>
                          <a:latin typeface="+mj-lt"/>
                          <a:cs typeface="Trebuchet MS"/>
                        </a:rPr>
                        <a:t>(9.5–19.6)</a:t>
                      </a:r>
                      <a:endParaRPr lang="de-DE" sz="800">
                        <a:latin typeface="+mj-lt"/>
                        <a:cs typeface="Trebuchet MS"/>
                      </a:endParaRPr>
                    </a:p>
                  </a:txBody>
                  <a:tcPr marL="0" marR="0" anchor="ctr"/>
                </a:tc>
                <a:extLst>
                  <a:ext uri="{0D108BD9-81ED-4DB2-BD59-A6C34878D82A}">
                    <a16:rowId xmlns:a16="http://schemas.microsoft.com/office/drawing/2014/main" val="2019855017"/>
                  </a:ext>
                </a:extLst>
              </a:tr>
            </a:tbl>
          </a:graphicData>
        </a:graphic>
      </p:graphicFrame>
    </p:spTree>
    <p:extLst>
      <p:ext uri="{BB962C8B-B14F-4D97-AF65-F5344CB8AC3E}">
        <p14:creationId xmlns:p14="http://schemas.microsoft.com/office/powerpoint/2010/main" val="321150282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0951A765-30BF-8F47-9D29-81DCAF228973}"/>
              </a:ext>
            </a:extLst>
          </p:cNvPr>
          <p:cNvSpPr>
            <a:spLocks noGrp="1"/>
          </p:cNvSpPr>
          <p:nvPr>
            <p:ph type="title"/>
          </p:nvPr>
        </p:nvSpPr>
        <p:spPr/>
        <p:txBody>
          <a:bodyPr>
            <a:normAutofit fontScale="90000"/>
          </a:bodyPr>
          <a:lstStyle/>
          <a:p>
            <a:r>
              <a:rPr lang="de-DE" err="1"/>
              <a:t>Zanubrutinib</a:t>
            </a:r>
            <a:r>
              <a:rPr lang="de-DE"/>
              <a:t> </a:t>
            </a:r>
            <a:r>
              <a:rPr lang="de-DE" err="1"/>
              <a:t>monotherapy</a:t>
            </a:r>
            <a:r>
              <a:rPr lang="de-DE"/>
              <a:t> in </a:t>
            </a:r>
            <a:r>
              <a:rPr lang="de-DE" err="1"/>
              <a:t>patients</a:t>
            </a:r>
            <a:r>
              <a:rPr lang="de-DE"/>
              <a:t> </a:t>
            </a:r>
            <a:r>
              <a:rPr lang="de-DE" err="1"/>
              <a:t>with</a:t>
            </a:r>
            <a:r>
              <a:rPr lang="de-DE"/>
              <a:t> </a:t>
            </a:r>
            <a:r>
              <a:rPr lang="de-DE" err="1"/>
              <a:t>relapsed</a:t>
            </a:r>
            <a:r>
              <a:rPr lang="de-DE"/>
              <a:t> </a:t>
            </a:r>
            <a:r>
              <a:rPr lang="de-DE" err="1"/>
              <a:t>or</a:t>
            </a:r>
            <a:r>
              <a:rPr lang="de-DE"/>
              <a:t> </a:t>
            </a:r>
            <a:r>
              <a:rPr lang="de-DE" err="1"/>
              <a:t>refractory</a:t>
            </a:r>
            <a:r>
              <a:rPr lang="de-DE"/>
              <a:t> CLL</a:t>
            </a:r>
          </a:p>
        </p:txBody>
      </p:sp>
      <p:sp>
        <p:nvSpPr>
          <p:cNvPr id="9" name="Textplatzhalter 8">
            <a:extLst>
              <a:ext uri="{FF2B5EF4-FFF2-40B4-BE49-F238E27FC236}">
                <a16:creationId xmlns:a16="http://schemas.microsoft.com/office/drawing/2014/main" id="{113A75C2-9607-D74B-B8C3-756FA304CBB6}"/>
              </a:ext>
            </a:extLst>
          </p:cNvPr>
          <p:cNvSpPr>
            <a:spLocks noGrp="1"/>
          </p:cNvSpPr>
          <p:nvPr>
            <p:ph type="body" idx="1"/>
          </p:nvPr>
        </p:nvSpPr>
        <p:spPr/>
        <p:txBody>
          <a:bodyPr/>
          <a:lstStyle/>
          <a:p>
            <a:r>
              <a:rPr lang="de-DE"/>
              <a:t>34-month follow-</a:t>
            </a:r>
            <a:r>
              <a:rPr lang="de-DE" err="1"/>
              <a:t>up</a:t>
            </a:r>
            <a:r>
              <a:rPr lang="de-DE"/>
              <a:t> </a:t>
            </a:r>
            <a:r>
              <a:rPr lang="de-DE" err="1"/>
              <a:t>results</a:t>
            </a:r>
            <a:endParaRPr lang="de-DE"/>
          </a:p>
        </p:txBody>
      </p:sp>
    </p:spTree>
    <p:extLst>
      <p:ext uri="{BB962C8B-B14F-4D97-AF65-F5344CB8AC3E}">
        <p14:creationId xmlns:p14="http://schemas.microsoft.com/office/powerpoint/2010/main" val="1049328949"/>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Grafik 28">
            <a:extLst>
              <a:ext uri="{FF2B5EF4-FFF2-40B4-BE49-F238E27FC236}">
                <a16:creationId xmlns:a16="http://schemas.microsoft.com/office/drawing/2014/main" id="{F58B7B65-0BA6-714A-801F-88D7D729E70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86577" y="1834200"/>
            <a:ext cx="5062447" cy="2582009"/>
          </a:xfrm>
          <a:prstGeom prst="rect">
            <a:avLst/>
          </a:prstGeom>
        </p:spPr>
      </p:pic>
      <p:sp>
        <p:nvSpPr>
          <p:cNvPr id="2" name="Title 1">
            <a:extLst>
              <a:ext uri="{FF2B5EF4-FFF2-40B4-BE49-F238E27FC236}">
                <a16:creationId xmlns:a16="http://schemas.microsoft.com/office/drawing/2014/main" id="{A126E80D-B20B-7C47-B5AB-4EF2C324E9D7}"/>
              </a:ext>
            </a:extLst>
          </p:cNvPr>
          <p:cNvSpPr>
            <a:spLocks noGrp="1"/>
          </p:cNvSpPr>
          <p:nvPr>
            <p:ph type="title"/>
          </p:nvPr>
        </p:nvSpPr>
        <p:spPr/>
        <p:txBody>
          <a:bodyPr/>
          <a:lstStyle/>
          <a:p>
            <a:r>
              <a:rPr lang="en-IT"/>
              <a:t>Results: PFS and PFS by BOR</a:t>
            </a:r>
          </a:p>
        </p:txBody>
      </p:sp>
      <p:sp>
        <p:nvSpPr>
          <p:cNvPr id="3" name="Textplatzhalter 2">
            <a:extLst>
              <a:ext uri="{FF2B5EF4-FFF2-40B4-BE49-F238E27FC236}">
                <a16:creationId xmlns:a16="http://schemas.microsoft.com/office/drawing/2014/main" id="{C0B1A5D0-8956-6D45-B444-F12EA44318FB}"/>
              </a:ext>
            </a:extLst>
          </p:cNvPr>
          <p:cNvSpPr>
            <a:spLocks noGrp="1"/>
          </p:cNvSpPr>
          <p:nvPr>
            <p:ph type="body" sz="quarter" idx="12"/>
          </p:nvPr>
        </p:nvSpPr>
        <p:spPr/>
        <p:txBody>
          <a:bodyPr/>
          <a:lstStyle/>
          <a:p>
            <a:r>
              <a:rPr lang="de-DE"/>
              <a:t>PFS (all </a:t>
            </a:r>
            <a:r>
              <a:rPr lang="de-DE" err="1"/>
              <a:t>cohorts</a:t>
            </a:r>
            <a:r>
              <a:rPr lang="de-DE"/>
              <a:t>)</a:t>
            </a:r>
          </a:p>
        </p:txBody>
      </p:sp>
      <p:sp>
        <p:nvSpPr>
          <p:cNvPr id="4" name="Textplatzhalter 3">
            <a:extLst>
              <a:ext uri="{FF2B5EF4-FFF2-40B4-BE49-F238E27FC236}">
                <a16:creationId xmlns:a16="http://schemas.microsoft.com/office/drawing/2014/main" id="{73C15782-0194-DA4B-8C04-EFAF412D545E}"/>
              </a:ext>
            </a:extLst>
          </p:cNvPr>
          <p:cNvSpPr>
            <a:spLocks noGrp="1"/>
          </p:cNvSpPr>
          <p:nvPr>
            <p:ph type="body" sz="quarter" idx="13"/>
          </p:nvPr>
        </p:nvSpPr>
        <p:spPr/>
        <p:txBody>
          <a:bodyPr/>
          <a:lstStyle/>
          <a:p>
            <a:r>
              <a:rPr lang="de-DE"/>
              <a:t>PFS </a:t>
            </a:r>
            <a:r>
              <a:rPr lang="de-DE" err="1"/>
              <a:t>by</a:t>
            </a:r>
            <a:r>
              <a:rPr lang="de-DE"/>
              <a:t> BOR</a:t>
            </a:r>
          </a:p>
        </p:txBody>
      </p:sp>
      <p:sp>
        <p:nvSpPr>
          <p:cNvPr id="5" name="Fußzeilenplatzhalter 4">
            <a:extLst>
              <a:ext uri="{FF2B5EF4-FFF2-40B4-BE49-F238E27FC236}">
                <a16:creationId xmlns:a16="http://schemas.microsoft.com/office/drawing/2014/main" id="{6D35D636-5488-1C42-B131-4CEB7C4ADEF7}"/>
              </a:ext>
            </a:extLst>
          </p:cNvPr>
          <p:cNvSpPr>
            <a:spLocks noGrp="1"/>
          </p:cNvSpPr>
          <p:nvPr>
            <p:ph type="ftr" sz="quarter" idx="11"/>
          </p:nvPr>
        </p:nvSpPr>
        <p:spPr/>
        <p:txBody>
          <a:bodyPr/>
          <a:lstStyle/>
          <a:p>
            <a:r>
              <a:rPr lang="en-GB"/>
              <a:t>BOR, best overall response; CI, confidence interval; CR, complete response; PD, progressive disease; PFS, progression-free survival; PR, partial response; SD, stable disease.</a:t>
            </a:r>
          </a:p>
          <a:p>
            <a:r>
              <a:rPr lang="en-GB" b="1"/>
              <a:t>Ansell SM et al. Abstract 074 presented at ICML 2021</a:t>
            </a:r>
          </a:p>
        </p:txBody>
      </p:sp>
      <p:pic>
        <p:nvPicPr>
          <p:cNvPr id="11" name="Grafik 10">
            <a:extLst>
              <a:ext uri="{FF2B5EF4-FFF2-40B4-BE49-F238E27FC236}">
                <a16:creationId xmlns:a16="http://schemas.microsoft.com/office/drawing/2014/main" id="{BAF407FE-27C4-D04A-BA7A-C3186735D41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987" y="1806340"/>
            <a:ext cx="5543551" cy="2634332"/>
          </a:xfrm>
          <a:prstGeom prst="rect">
            <a:avLst/>
          </a:prstGeom>
        </p:spPr>
      </p:pic>
      <p:pic>
        <p:nvPicPr>
          <p:cNvPr id="27" name="Grafik 26">
            <a:extLst>
              <a:ext uri="{FF2B5EF4-FFF2-40B4-BE49-F238E27FC236}">
                <a16:creationId xmlns:a16="http://schemas.microsoft.com/office/drawing/2014/main" id="{55A6A1F6-4FE2-4F4A-B3F7-2CCD0D1F448F}"/>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6240463" y="1854320"/>
            <a:ext cx="5550076" cy="3614664"/>
          </a:xfrm>
          <a:prstGeom prst="rect">
            <a:avLst/>
          </a:prstGeom>
        </p:spPr>
      </p:pic>
      <p:graphicFrame>
        <p:nvGraphicFramePr>
          <p:cNvPr id="31" name="Tabelle 7">
            <a:extLst>
              <a:ext uri="{FF2B5EF4-FFF2-40B4-BE49-F238E27FC236}">
                <a16:creationId xmlns:a16="http://schemas.microsoft.com/office/drawing/2014/main" id="{24C4EDC7-F834-8B4D-9B10-47C558172F24}"/>
              </a:ext>
            </a:extLst>
          </p:cNvPr>
          <p:cNvGraphicFramePr>
            <a:graphicFrameLocks noGrp="1"/>
          </p:cNvGraphicFramePr>
          <p:nvPr>
            <p:extLst>
              <p:ext uri="{D42A27DB-BD31-4B8C-83A1-F6EECF244321}">
                <p14:modId xmlns:p14="http://schemas.microsoft.com/office/powerpoint/2010/main" val="3574033037"/>
              </p:ext>
            </p:extLst>
          </p:nvPr>
        </p:nvGraphicFramePr>
        <p:xfrm>
          <a:off x="8531784" y="1806340"/>
          <a:ext cx="3252229" cy="548640"/>
        </p:xfrm>
        <a:graphic>
          <a:graphicData uri="http://schemas.openxmlformats.org/drawingml/2006/table">
            <a:tbl>
              <a:tblPr firstRow="1" bandRow="1">
                <a:tableStyleId>{5C22544A-7EE6-4342-B048-85BDC9FD1C3A}</a:tableStyleId>
              </a:tblPr>
              <a:tblGrid>
                <a:gridCol w="1088309">
                  <a:extLst>
                    <a:ext uri="{9D8B030D-6E8A-4147-A177-3AD203B41FA5}">
                      <a16:colId xmlns:a16="http://schemas.microsoft.com/office/drawing/2014/main" val="152664018"/>
                    </a:ext>
                  </a:extLst>
                </a:gridCol>
                <a:gridCol w="540980">
                  <a:extLst>
                    <a:ext uri="{9D8B030D-6E8A-4147-A177-3AD203B41FA5}">
                      <a16:colId xmlns:a16="http://schemas.microsoft.com/office/drawing/2014/main" val="341959305"/>
                    </a:ext>
                  </a:extLst>
                </a:gridCol>
                <a:gridCol w="540980">
                  <a:extLst>
                    <a:ext uri="{9D8B030D-6E8A-4147-A177-3AD203B41FA5}">
                      <a16:colId xmlns:a16="http://schemas.microsoft.com/office/drawing/2014/main" val="2810319153"/>
                    </a:ext>
                  </a:extLst>
                </a:gridCol>
                <a:gridCol w="540980">
                  <a:extLst>
                    <a:ext uri="{9D8B030D-6E8A-4147-A177-3AD203B41FA5}">
                      <a16:colId xmlns:a16="http://schemas.microsoft.com/office/drawing/2014/main" val="2823281840"/>
                    </a:ext>
                  </a:extLst>
                </a:gridCol>
                <a:gridCol w="540980">
                  <a:extLst>
                    <a:ext uri="{9D8B030D-6E8A-4147-A177-3AD203B41FA5}">
                      <a16:colId xmlns:a16="http://schemas.microsoft.com/office/drawing/2014/main" val="494554541"/>
                    </a:ext>
                  </a:extLst>
                </a:gridCol>
              </a:tblGrid>
              <a:tr h="1330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BOR</a:t>
                      </a:r>
                      <a:endParaRPr lang="de-DE" sz="800">
                        <a:solidFill>
                          <a:schemeClr val="bg1"/>
                        </a:solidFill>
                        <a:latin typeface="+mj-lt"/>
                        <a:cs typeface="Trebuchet MS"/>
                      </a:endParaRPr>
                    </a:p>
                  </a:txBody>
                  <a:tcPr marL="72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CR</a:t>
                      </a:r>
                      <a:endParaRPr lang="de-DE" sz="800">
                        <a:solidFill>
                          <a:schemeClr val="bg1"/>
                        </a:solidFill>
                        <a:latin typeface="+mj-lt"/>
                        <a:cs typeface="Trebuchet MS"/>
                      </a:endParaRPr>
                    </a:p>
                  </a:txBody>
                  <a:tcPr marL="0" marR="0" anchor="ctr">
                    <a:solidFill>
                      <a:schemeClr val="tx2"/>
                    </a:solidFill>
                  </a:tcPr>
                </a:tc>
                <a:tc>
                  <a:txBody>
                    <a:bodyPr/>
                    <a:lstStyle/>
                    <a:p>
                      <a:pPr marL="6350" indent="0" algn="ctr">
                        <a:lnSpc>
                          <a:spcPct val="100000"/>
                        </a:lnSpc>
                        <a:spcBef>
                          <a:spcPts val="880"/>
                        </a:spcBef>
                        <a:tabLst/>
                      </a:pPr>
                      <a:r>
                        <a:rPr lang="de-DE" sz="800" b="1" spc="-5">
                          <a:solidFill>
                            <a:schemeClr val="bg1"/>
                          </a:solidFill>
                          <a:latin typeface="+mj-lt"/>
                          <a:cs typeface="Trebuchet MS"/>
                        </a:rPr>
                        <a:t>PR</a:t>
                      </a:r>
                      <a:endParaRPr lang="de-DE" sz="800">
                        <a:solidFill>
                          <a:schemeClr val="bg1"/>
                        </a:solidFill>
                        <a:latin typeface="+mj-lt"/>
                        <a:cs typeface="Trebuchet MS"/>
                      </a:endParaRPr>
                    </a:p>
                  </a:txBody>
                  <a:tcPr marL="0" marR="0" anchor="ctr">
                    <a:solidFill>
                      <a:schemeClr val="bg2"/>
                    </a:solidFill>
                  </a:tcPr>
                </a:tc>
                <a:tc>
                  <a:txBody>
                    <a:bodyPr/>
                    <a:lstStyle/>
                    <a:p>
                      <a:pPr marL="6350" indent="0" algn="ctr">
                        <a:lnSpc>
                          <a:spcPct val="100000"/>
                        </a:lnSpc>
                        <a:spcBef>
                          <a:spcPts val="880"/>
                        </a:spcBef>
                        <a:tabLst/>
                      </a:pPr>
                      <a:r>
                        <a:rPr lang="de-DE" sz="800" b="1" spc="-5">
                          <a:solidFill>
                            <a:schemeClr val="bg1"/>
                          </a:solidFill>
                          <a:latin typeface="+mj-lt"/>
                          <a:cs typeface="Trebuchet MS"/>
                        </a:rPr>
                        <a:t>SD</a:t>
                      </a:r>
                      <a:endParaRPr lang="de-DE" sz="800">
                        <a:solidFill>
                          <a:schemeClr val="bg1"/>
                        </a:solidFill>
                        <a:latin typeface="+mj-lt"/>
                        <a:cs typeface="Trebuchet MS"/>
                      </a:endParaRPr>
                    </a:p>
                  </a:txBody>
                  <a:tcPr marL="0" marR="0" anchor="ctr">
                    <a:solidFill>
                      <a:schemeClr val="accent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PD</a:t>
                      </a:r>
                      <a:endParaRPr lang="de-DE" sz="800">
                        <a:solidFill>
                          <a:schemeClr val="bg1"/>
                        </a:solidFill>
                        <a:latin typeface="+mj-lt"/>
                        <a:cs typeface="Trebuchet MS"/>
                      </a:endParaRPr>
                    </a:p>
                  </a:txBody>
                  <a:tcPr marL="0" marR="0" anchor="ctr">
                    <a:solidFill>
                      <a:schemeClr val="accent4"/>
                    </a:solidFill>
                  </a:tcPr>
                </a:tc>
                <a:extLst>
                  <a:ext uri="{0D108BD9-81ED-4DB2-BD59-A6C34878D82A}">
                    <a16:rowId xmlns:a16="http://schemas.microsoft.com/office/drawing/2014/main" val="3253553590"/>
                  </a:ext>
                </a:extLst>
              </a:tr>
              <a:tr h="209125">
                <a:tc>
                  <a:txBody>
                    <a:bodyPr/>
                    <a:lstStyle/>
                    <a:p>
                      <a:pPr marL="12700">
                        <a:lnSpc>
                          <a:spcPct val="100000"/>
                        </a:lnSpc>
                        <a:spcBef>
                          <a:spcPts val="100"/>
                        </a:spcBef>
                      </a:pPr>
                      <a:r>
                        <a:rPr lang="de-DE" sz="800" b="1">
                          <a:solidFill>
                            <a:srgbClr val="595454"/>
                          </a:solidFill>
                          <a:latin typeface="+mj-lt"/>
                          <a:cs typeface="Trebuchet MS"/>
                        </a:rPr>
                        <a:t>Median PFS,</a:t>
                      </a:r>
                      <a:r>
                        <a:rPr lang="de-DE" sz="800" b="1" spc="-65">
                          <a:solidFill>
                            <a:srgbClr val="595454"/>
                          </a:solidFill>
                          <a:latin typeface="+mj-lt"/>
                          <a:cs typeface="Trebuchet MS"/>
                        </a:rPr>
                        <a:t> </a:t>
                      </a:r>
                      <a:r>
                        <a:rPr lang="de-DE" sz="800" b="1" spc="-5" err="1">
                          <a:solidFill>
                            <a:srgbClr val="595454"/>
                          </a:solidFill>
                          <a:latin typeface="+mj-lt"/>
                          <a:cs typeface="Trebuchet MS"/>
                        </a:rPr>
                        <a:t>months</a:t>
                      </a:r>
                      <a:endParaRPr lang="de-DE" sz="800">
                        <a:latin typeface="+mj-lt"/>
                        <a:cs typeface="Trebuchet MS"/>
                      </a:endParaRPr>
                    </a:p>
                    <a:p>
                      <a:pPr marL="12700">
                        <a:lnSpc>
                          <a:spcPct val="100000"/>
                        </a:lnSpc>
                      </a:pPr>
                      <a:r>
                        <a:rPr lang="de-DE" sz="800" spc="-5">
                          <a:solidFill>
                            <a:srgbClr val="595454"/>
                          </a:solidFill>
                          <a:latin typeface="+mj-lt"/>
                          <a:cs typeface="Trebuchet MS"/>
                        </a:rPr>
                        <a:t>(95%</a:t>
                      </a:r>
                      <a:r>
                        <a:rPr lang="de-DE" sz="800" spc="-50">
                          <a:solidFill>
                            <a:srgbClr val="595454"/>
                          </a:solidFill>
                          <a:latin typeface="+mj-lt"/>
                          <a:cs typeface="Trebuchet MS"/>
                        </a:rPr>
                        <a:t> </a:t>
                      </a:r>
                      <a:r>
                        <a:rPr lang="de-DE" sz="800" spc="-5">
                          <a:solidFill>
                            <a:srgbClr val="595454"/>
                          </a:solidFill>
                          <a:latin typeface="+mj-lt"/>
                          <a:cs typeface="Trebuchet MS"/>
                        </a:rPr>
                        <a:t>CI)</a:t>
                      </a:r>
                      <a:endParaRPr lang="de-DE" sz="800">
                        <a:latin typeface="+mj-lt"/>
                        <a:cs typeface="Trebuchet MS"/>
                      </a:endParaRPr>
                    </a:p>
                  </a:txBody>
                  <a:tcPr marL="36000" marR="36000" anchor="ctr"/>
                </a:tc>
                <a:tc>
                  <a:txBody>
                    <a:bodyPr/>
                    <a:lstStyle/>
                    <a:p>
                      <a:pPr algn="ctr">
                        <a:lnSpc>
                          <a:spcPct val="100000"/>
                        </a:lnSpc>
                        <a:spcBef>
                          <a:spcPts val="280"/>
                        </a:spcBef>
                      </a:pPr>
                      <a:r>
                        <a:rPr lang="de-DE" sz="800" b="1" spc="-5">
                          <a:solidFill>
                            <a:srgbClr val="595454"/>
                          </a:solidFill>
                          <a:latin typeface="+mj-lt"/>
                          <a:cs typeface="Trebuchet MS"/>
                        </a:rPr>
                        <a:t>37.4</a:t>
                      </a:r>
                      <a:endParaRPr lang="de-DE" sz="800">
                        <a:latin typeface="+mj-lt"/>
                        <a:cs typeface="Trebuchet MS"/>
                      </a:endParaRPr>
                    </a:p>
                    <a:p>
                      <a:pPr algn="ctr">
                        <a:lnSpc>
                          <a:spcPct val="100000"/>
                        </a:lnSpc>
                      </a:pPr>
                      <a:r>
                        <a:rPr lang="de-DE" sz="800" spc="-5">
                          <a:solidFill>
                            <a:srgbClr val="595454"/>
                          </a:solidFill>
                          <a:latin typeface="+mj-lt"/>
                          <a:cs typeface="Trebuchet MS"/>
                        </a:rPr>
                        <a:t>(26.7-NA)</a:t>
                      </a:r>
                      <a:endParaRPr lang="de-DE" sz="800">
                        <a:latin typeface="+mj-lt"/>
                        <a:cs typeface="Trebuchet MS"/>
                      </a:endParaRPr>
                    </a:p>
                  </a:txBody>
                  <a:tcPr marL="0" marR="0" anchor="ctr"/>
                </a:tc>
                <a:tc>
                  <a:txBody>
                    <a:bodyPr/>
                    <a:lstStyle/>
                    <a:p>
                      <a:pPr algn="ctr">
                        <a:lnSpc>
                          <a:spcPct val="100000"/>
                        </a:lnSpc>
                        <a:spcBef>
                          <a:spcPts val="280"/>
                        </a:spcBef>
                      </a:pPr>
                      <a:r>
                        <a:rPr lang="de-DE" sz="800" b="1" spc="-5">
                          <a:solidFill>
                            <a:srgbClr val="595454"/>
                          </a:solidFill>
                          <a:latin typeface="+mj-lt"/>
                          <a:cs typeface="Trebuchet MS"/>
                        </a:rPr>
                        <a:t>15.2</a:t>
                      </a:r>
                      <a:endParaRPr lang="de-DE" sz="800">
                        <a:latin typeface="+mj-lt"/>
                        <a:cs typeface="Trebuchet MS"/>
                      </a:endParaRPr>
                    </a:p>
                    <a:p>
                      <a:pPr algn="ctr">
                        <a:lnSpc>
                          <a:spcPct val="100000"/>
                        </a:lnSpc>
                      </a:pPr>
                      <a:r>
                        <a:rPr lang="de-DE" sz="800" spc="-5">
                          <a:solidFill>
                            <a:srgbClr val="595454"/>
                          </a:solidFill>
                          <a:latin typeface="+mj-lt"/>
                          <a:cs typeface="Trebuchet MS"/>
                        </a:rPr>
                        <a:t>(11.6–19.8)</a:t>
                      </a:r>
                      <a:endParaRPr lang="de-DE" sz="800">
                        <a:latin typeface="+mj-lt"/>
                        <a:cs typeface="Trebuchet MS"/>
                      </a:endParaRPr>
                    </a:p>
                  </a:txBody>
                  <a:tcPr marL="0" marR="0" anchor="ctr"/>
                </a:tc>
                <a:tc>
                  <a:txBody>
                    <a:bodyPr/>
                    <a:lstStyle/>
                    <a:p>
                      <a:pPr algn="ctr">
                        <a:lnSpc>
                          <a:spcPct val="100000"/>
                        </a:lnSpc>
                        <a:spcBef>
                          <a:spcPts val="280"/>
                        </a:spcBef>
                      </a:pPr>
                      <a:r>
                        <a:rPr lang="de-DE" sz="800" b="1" spc="-5">
                          <a:solidFill>
                            <a:srgbClr val="595454"/>
                          </a:solidFill>
                          <a:latin typeface="+mj-lt"/>
                          <a:cs typeface="Trebuchet MS"/>
                        </a:rPr>
                        <a:t>8.3</a:t>
                      </a:r>
                      <a:endParaRPr lang="de-DE" sz="800">
                        <a:latin typeface="+mj-lt"/>
                        <a:cs typeface="Trebuchet MS"/>
                      </a:endParaRPr>
                    </a:p>
                    <a:p>
                      <a:pPr algn="ctr">
                        <a:lnSpc>
                          <a:spcPct val="100000"/>
                        </a:lnSpc>
                      </a:pPr>
                      <a:r>
                        <a:rPr lang="de-DE" sz="800" spc="-5">
                          <a:solidFill>
                            <a:srgbClr val="595454"/>
                          </a:solidFill>
                          <a:latin typeface="+mj-lt"/>
                          <a:cs typeface="Trebuchet MS"/>
                        </a:rPr>
                        <a:t>(5.7–11.3)</a:t>
                      </a:r>
                      <a:endParaRPr lang="de-DE" sz="800">
                        <a:latin typeface="+mj-lt"/>
                        <a:cs typeface="Trebuchet MS"/>
                      </a:endParaRPr>
                    </a:p>
                  </a:txBody>
                  <a:tcPr marL="0" marR="0" anchor="ctr"/>
                </a:tc>
                <a:tc>
                  <a:txBody>
                    <a:bodyPr/>
                    <a:lstStyle/>
                    <a:p>
                      <a:pPr algn="ctr">
                        <a:lnSpc>
                          <a:spcPct val="100000"/>
                        </a:lnSpc>
                        <a:spcBef>
                          <a:spcPts val="100"/>
                        </a:spcBef>
                      </a:pPr>
                      <a:r>
                        <a:rPr lang="de-DE" sz="800" b="1" spc="-5">
                          <a:solidFill>
                            <a:srgbClr val="595454"/>
                          </a:solidFill>
                          <a:latin typeface="+mj-lt"/>
                          <a:cs typeface="Trebuchet MS"/>
                        </a:rPr>
                        <a:t>2.1</a:t>
                      </a:r>
                      <a:endParaRPr lang="de-DE" sz="800">
                        <a:latin typeface="+mj-lt"/>
                        <a:cs typeface="Trebuchet MS"/>
                      </a:endParaRPr>
                    </a:p>
                    <a:p>
                      <a:pPr algn="ctr">
                        <a:lnSpc>
                          <a:spcPct val="100000"/>
                        </a:lnSpc>
                      </a:pPr>
                      <a:r>
                        <a:rPr lang="de-DE" sz="800" spc="-5">
                          <a:solidFill>
                            <a:srgbClr val="595454"/>
                          </a:solidFill>
                          <a:latin typeface="+mj-lt"/>
                          <a:cs typeface="Trebuchet MS"/>
                        </a:rPr>
                        <a:t>(1.8–2.2)</a:t>
                      </a:r>
                      <a:endParaRPr lang="de-DE" sz="800">
                        <a:latin typeface="+mj-lt"/>
                        <a:cs typeface="Trebuchet MS"/>
                      </a:endParaRPr>
                    </a:p>
                  </a:txBody>
                  <a:tcPr marL="0" marR="0" anchor="ctr"/>
                </a:tc>
                <a:extLst>
                  <a:ext uri="{0D108BD9-81ED-4DB2-BD59-A6C34878D82A}">
                    <a16:rowId xmlns:a16="http://schemas.microsoft.com/office/drawing/2014/main" val="2019855017"/>
                  </a:ext>
                </a:extLst>
              </a:tr>
            </a:tbl>
          </a:graphicData>
        </a:graphic>
      </p:graphicFrame>
      <p:graphicFrame>
        <p:nvGraphicFramePr>
          <p:cNvPr id="7" name="Tabelle 7">
            <a:extLst>
              <a:ext uri="{FF2B5EF4-FFF2-40B4-BE49-F238E27FC236}">
                <a16:creationId xmlns:a16="http://schemas.microsoft.com/office/drawing/2014/main" id="{8F71ED75-A9F5-3840-88A3-3F2D97355B82}"/>
              </a:ext>
            </a:extLst>
          </p:cNvPr>
          <p:cNvGraphicFramePr>
            <a:graphicFrameLocks noGrp="1"/>
          </p:cNvGraphicFramePr>
          <p:nvPr>
            <p:extLst>
              <p:ext uri="{D42A27DB-BD31-4B8C-83A1-F6EECF244321}">
                <p14:modId xmlns:p14="http://schemas.microsoft.com/office/powerpoint/2010/main" val="3041545430"/>
              </p:ext>
            </p:extLst>
          </p:nvPr>
        </p:nvGraphicFramePr>
        <p:xfrm>
          <a:off x="2696043" y="1806340"/>
          <a:ext cx="3258758" cy="548640"/>
        </p:xfrm>
        <a:graphic>
          <a:graphicData uri="http://schemas.openxmlformats.org/drawingml/2006/table">
            <a:tbl>
              <a:tblPr firstRow="1" bandRow="1">
                <a:tableStyleId>{5C22544A-7EE6-4342-B048-85BDC9FD1C3A}</a:tableStyleId>
              </a:tblPr>
              <a:tblGrid>
                <a:gridCol w="979506">
                  <a:extLst>
                    <a:ext uri="{9D8B030D-6E8A-4147-A177-3AD203B41FA5}">
                      <a16:colId xmlns:a16="http://schemas.microsoft.com/office/drawing/2014/main" val="152664018"/>
                    </a:ext>
                  </a:extLst>
                </a:gridCol>
                <a:gridCol w="569813">
                  <a:extLst>
                    <a:ext uri="{9D8B030D-6E8A-4147-A177-3AD203B41FA5}">
                      <a16:colId xmlns:a16="http://schemas.microsoft.com/office/drawing/2014/main" val="341959305"/>
                    </a:ext>
                  </a:extLst>
                </a:gridCol>
                <a:gridCol w="569813">
                  <a:extLst>
                    <a:ext uri="{9D8B030D-6E8A-4147-A177-3AD203B41FA5}">
                      <a16:colId xmlns:a16="http://schemas.microsoft.com/office/drawing/2014/main" val="2810319153"/>
                    </a:ext>
                  </a:extLst>
                </a:gridCol>
                <a:gridCol w="569813">
                  <a:extLst>
                    <a:ext uri="{9D8B030D-6E8A-4147-A177-3AD203B41FA5}">
                      <a16:colId xmlns:a16="http://schemas.microsoft.com/office/drawing/2014/main" val="2823281840"/>
                    </a:ext>
                  </a:extLst>
                </a:gridCol>
                <a:gridCol w="569813">
                  <a:extLst>
                    <a:ext uri="{9D8B030D-6E8A-4147-A177-3AD203B41FA5}">
                      <a16:colId xmlns:a16="http://schemas.microsoft.com/office/drawing/2014/main" val="494554541"/>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PF</a:t>
                      </a:r>
                      <a:r>
                        <a:rPr lang="de-DE" sz="800" b="1">
                          <a:solidFill>
                            <a:schemeClr val="bg1"/>
                          </a:solidFill>
                          <a:latin typeface="+mj-lt"/>
                          <a:cs typeface="Trebuchet MS"/>
                        </a:rPr>
                        <a:t>S</a:t>
                      </a:r>
                      <a:endParaRPr lang="de-DE" sz="800">
                        <a:solidFill>
                          <a:schemeClr val="bg1"/>
                        </a:solidFill>
                        <a:latin typeface="+mj-lt"/>
                        <a:cs typeface="Trebuchet MS"/>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800" b="1" spc="-5" err="1">
                          <a:solidFill>
                            <a:schemeClr val="bg1"/>
                          </a:solidFill>
                          <a:latin typeface="+mj-lt"/>
                          <a:cs typeface="Trebuchet MS"/>
                        </a:rPr>
                        <a:t>Cohort</a:t>
                      </a:r>
                      <a:r>
                        <a:rPr lang="de-DE" sz="800" b="1" spc="-55">
                          <a:solidFill>
                            <a:schemeClr val="bg1"/>
                          </a:solidFill>
                          <a:latin typeface="+mj-lt"/>
                          <a:cs typeface="Trebuchet MS"/>
                        </a:rPr>
                        <a:t> </a:t>
                      </a:r>
                      <a:r>
                        <a:rPr lang="de-DE" sz="800" b="1">
                          <a:solidFill>
                            <a:schemeClr val="bg1"/>
                          </a:solidFill>
                          <a:latin typeface="+mj-lt"/>
                          <a:cs typeface="Trebuchet MS"/>
                        </a:rPr>
                        <a:t>A</a:t>
                      </a:r>
                      <a:endParaRPr lang="de-DE" sz="800">
                        <a:solidFill>
                          <a:schemeClr val="bg1"/>
                        </a:solidFill>
                        <a:latin typeface="+mj-lt"/>
                        <a:cs typeface="Trebuchet MS"/>
                      </a:endParaRPr>
                    </a:p>
                  </a:txBody>
                  <a:tcPr marL="0" marR="0" anchor="ctr">
                    <a:solidFill>
                      <a:schemeClr val="bg2"/>
                    </a:solidFill>
                  </a:tcPr>
                </a:tc>
                <a:tc>
                  <a:txBody>
                    <a:bodyPr/>
                    <a:lstStyle/>
                    <a:p>
                      <a:pPr marL="6350" indent="0" algn="ctr">
                        <a:lnSpc>
                          <a:spcPct val="100000"/>
                        </a:lnSpc>
                        <a:spcBef>
                          <a:spcPts val="880"/>
                        </a:spcBef>
                        <a:tabLst/>
                      </a:pPr>
                      <a:r>
                        <a:rPr lang="de-DE" sz="800" b="1" spc="-5" err="1">
                          <a:solidFill>
                            <a:schemeClr val="bg1"/>
                          </a:solidFill>
                          <a:latin typeface="+mj-lt"/>
                          <a:cs typeface="Trebuchet MS"/>
                        </a:rPr>
                        <a:t>Cohort</a:t>
                      </a:r>
                      <a:r>
                        <a:rPr lang="de-DE" sz="800" b="1" spc="-55">
                          <a:solidFill>
                            <a:schemeClr val="bg1"/>
                          </a:solidFill>
                          <a:latin typeface="+mj-lt"/>
                          <a:cs typeface="Trebuchet MS"/>
                        </a:rPr>
                        <a:t> </a:t>
                      </a:r>
                      <a:r>
                        <a:rPr lang="de-DE" sz="800" b="1">
                          <a:solidFill>
                            <a:schemeClr val="bg1"/>
                          </a:solidFill>
                          <a:latin typeface="+mj-lt"/>
                          <a:cs typeface="Trebuchet MS"/>
                        </a:rPr>
                        <a:t>B</a:t>
                      </a:r>
                      <a:endParaRPr lang="de-DE" sz="800">
                        <a:solidFill>
                          <a:schemeClr val="bg1"/>
                        </a:solidFill>
                        <a:latin typeface="+mj-lt"/>
                        <a:cs typeface="Trebuchet MS"/>
                      </a:endParaRPr>
                    </a:p>
                  </a:txBody>
                  <a:tcPr marL="0" marR="0" anchor="ctr">
                    <a:solidFill>
                      <a:schemeClr val="bg2">
                        <a:lumMod val="60000"/>
                        <a:lumOff val="40000"/>
                      </a:schemeClr>
                    </a:solidFill>
                  </a:tcPr>
                </a:tc>
                <a:tc>
                  <a:txBody>
                    <a:bodyPr/>
                    <a:lstStyle/>
                    <a:p>
                      <a:pPr marL="6350" indent="0" algn="ctr">
                        <a:lnSpc>
                          <a:spcPct val="100000"/>
                        </a:lnSpc>
                        <a:spcBef>
                          <a:spcPts val="880"/>
                        </a:spcBef>
                        <a:tabLst/>
                      </a:pPr>
                      <a:r>
                        <a:rPr lang="de-DE" sz="800" b="1" spc="-5" err="1">
                          <a:solidFill>
                            <a:schemeClr val="bg1"/>
                          </a:solidFill>
                          <a:latin typeface="+mj-lt"/>
                          <a:cs typeface="Trebuchet MS"/>
                        </a:rPr>
                        <a:t>Cohort</a:t>
                      </a:r>
                      <a:r>
                        <a:rPr lang="de-DE" sz="800" b="1" spc="-55">
                          <a:solidFill>
                            <a:schemeClr val="bg1"/>
                          </a:solidFill>
                          <a:latin typeface="+mj-lt"/>
                          <a:cs typeface="Trebuchet MS"/>
                        </a:rPr>
                        <a:t> </a:t>
                      </a:r>
                      <a:r>
                        <a:rPr lang="de-DE" sz="800" b="1">
                          <a:solidFill>
                            <a:schemeClr val="bg1"/>
                          </a:solidFill>
                          <a:latin typeface="+mj-lt"/>
                          <a:cs typeface="Trebuchet MS"/>
                        </a:rPr>
                        <a:t>C</a:t>
                      </a:r>
                      <a:endParaRPr lang="de-DE" sz="800">
                        <a:solidFill>
                          <a:schemeClr val="bg1"/>
                        </a:solidFill>
                        <a:latin typeface="+mj-lt"/>
                        <a:cs typeface="Trebuchet MS"/>
                      </a:endParaRPr>
                    </a:p>
                  </a:txBody>
                  <a:tcPr marL="0" marR="0" anchor="ctr">
                    <a:solidFill>
                      <a:schemeClr val="bg2">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Overall</a:t>
                      </a:r>
                      <a:endParaRPr lang="de-DE" sz="800">
                        <a:solidFill>
                          <a:schemeClr val="bg1"/>
                        </a:solidFill>
                        <a:latin typeface="+mj-lt"/>
                        <a:cs typeface="Trebuchet MS"/>
                      </a:endParaRPr>
                    </a:p>
                  </a:txBody>
                  <a:tcPr marL="0" marR="0" anchor="ctr">
                    <a:solidFill>
                      <a:schemeClr val="accent6"/>
                    </a:solidFill>
                  </a:tcPr>
                </a:tc>
                <a:extLst>
                  <a:ext uri="{0D108BD9-81ED-4DB2-BD59-A6C34878D82A}">
                    <a16:rowId xmlns:a16="http://schemas.microsoft.com/office/drawing/2014/main" val="3253553590"/>
                  </a:ext>
                </a:extLst>
              </a:tr>
              <a:tr h="0">
                <a:tc>
                  <a:txBody>
                    <a:bodyPr/>
                    <a:lstStyle/>
                    <a:p>
                      <a:pPr marL="12700">
                        <a:lnSpc>
                          <a:spcPct val="100000"/>
                        </a:lnSpc>
                        <a:spcBef>
                          <a:spcPts val="100"/>
                        </a:spcBef>
                      </a:pPr>
                      <a:r>
                        <a:rPr lang="de-DE" sz="800" b="1">
                          <a:solidFill>
                            <a:srgbClr val="595454"/>
                          </a:solidFill>
                          <a:latin typeface="+mj-lt"/>
                          <a:cs typeface="Trebuchet MS"/>
                        </a:rPr>
                        <a:t>Median,</a:t>
                      </a:r>
                      <a:r>
                        <a:rPr lang="de-DE" sz="800" b="1" spc="-65">
                          <a:solidFill>
                            <a:srgbClr val="595454"/>
                          </a:solidFill>
                          <a:latin typeface="+mj-lt"/>
                          <a:cs typeface="Trebuchet MS"/>
                        </a:rPr>
                        <a:t> </a:t>
                      </a:r>
                      <a:r>
                        <a:rPr lang="de-DE" sz="800" b="1" spc="-5" err="1">
                          <a:solidFill>
                            <a:srgbClr val="595454"/>
                          </a:solidFill>
                          <a:latin typeface="+mj-lt"/>
                          <a:cs typeface="Trebuchet MS"/>
                        </a:rPr>
                        <a:t>months</a:t>
                      </a:r>
                      <a:endParaRPr lang="de-DE" sz="800">
                        <a:latin typeface="+mj-lt"/>
                        <a:cs typeface="Trebuchet MS"/>
                      </a:endParaRPr>
                    </a:p>
                    <a:p>
                      <a:pPr marL="12700">
                        <a:lnSpc>
                          <a:spcPct val="100000"/>
                        </a:lnSpc>
                      </a:pPr>
                      <a:r>
                        <a:rPr lang="de-DE" sz="800" spc="-5">
                          <a:solidFill>
                            <a:srgbClr val="595454"/>
                          </a:solidFill>
                          <a:latin typeface="+mj-lt"/>
                          <a:cs typeface="Trebuchet MS"/>
                        </a:rPr>
                        <a:t>(95%</a:t>
                      </a:r>
                      <a:r>
                        <a:rPr lang="de-DE" sz="800" spc="-50">
                          <a:solidFill>
                            <a:srgbClr val="595454"/>
                          </a:solidFill>
                          <a:latin typeface="+mj-lt"/>
                          <a:cs typeface="Trebuchet MS"/>
                        </a:rPr>
                        <a:t> </a:t>
                      </a:r>
                      <a:r>
                        <a:rPr lang="de-DE" sz="800" spc="-5">
                          <a:solidFill>
                            <a:srgbClr val="595454"/>
                          </a:solidFill>
                          <a:latin typeface="+mj-lt"/>
                          <a:cs typeface="Trebuchet MS"/>
                        </a:rPr>
                        <a:t>CI)</a:t>
                      </a:r>
                      <a:endParaRPr lang="de-DE" sz="800">
                        <a:latin typeface="+mj-lt"/>
                        <a:cs typeface="Trebuchet MS"/>
                      </a:endParaRPr>
                    </a:p>
                  </a:txBody>
                  <a:tcPr anchor="ctr"/>
                </a:tc>
                <a:tc>
                  <a:txBody>
                    <a:bodyPr/>
                    <a:lstStyle/>
                    <a:p>
                      <a:pPr algn="ctr">
                        <a:lnSpc>
                          <a:spcPct val="100000"/>
                        </a:lnSpc>
                        <a:spcBef>
                          <a:spcPts val="280"/>
                        </a:spcBef>
                      </a:pPr>
                      <a:r>
                        <a:rPr lang="de-DE" sz="800" b="1" spc="-5">
                          <a:solidFill>
                            <a:srgbClr val="595454"/>
                          </a:solidFill>
                          <a:latin typeface="+mj-lt"/>
                          <a:cs typeface="Trebuchet MS"/>
                        </a:rPr>
                        <a:t>18.3</a:t>
                      </a:r>
                      <a:endParaRPr lang="de-DE" sz="800">
                        <a:latin typeface="+mj-lt"/>
                        <a:cs typeface="Trebuchet MS"/>
                      </a:endParaRPr>
                    </a:p>
                    <a:p>
                      <a:pPr algn="ctr">
                        <a:lnSpc>
                          <a:spcPct val="100000"/>
                        </a:lnSpc>
                      </a:pPr>
                      <a:r>
                        <a:rPr lang="de-DE" sz="800" spc="-5">
                          <a:solidFill>
                            <a:srgbClr val="595454"/>
                          </a:solidFill>
                          <a:latin typeface="+mj-lt"/>
                          <a:cs typeface="Trebuchet MS"/>
                        </a:rPr>
                        <a:t>(9.6–28.5)</a:t>
                      </a:r>
                      <a:endParaRPr lang="de-DE" sz="800">
                        <a:latin typeface="+mj-lt"/>
                        <a:cs typeface="Trebuchet MS"/>
                      </a:endParaRPr>
                    </a:p>
                  </a:txBody>
                  <a:tcPr marL="0" marR="0" anchor="ctr"/>
                </a:tc>
                <a:tc>
                  <a:txBody>
                    <a:bodyPr/>
                    <a:lstStyle/>
                    <a:p>
                      <a:pPr algn="ctr">
                        <a:lnSpc>
                          <a:spcPct val="100000"/>
                        </a:lnSpc>
                        <a:spcBef>
                          <a:spcPts val="280"/>
                        </a:spcBef>
                      </a:pPr>
                      <a:r>
                        <a:rPr lang="de-DE" sz="800" b="1" spc="-5">
                          <a:solidFill>
                            <a:srgbClr val="595454"/>
                          </a:solidFill>
                          <a:latin typeface="+mj-lt"/>
                          <a:cs typeface="Trebuchet MS"/>
                        </a:rPr>
                        <a:t>14.8</a:t>
                      </a:r>
                      <a:endParaRPr lang="de-DE" sz="800">
                        <a:latin typeface="+mj-lt"/>
                        <a:cs typeface="Trebuchet MS"/>
                      </a:endParaRPr>
                    </a:p>
                    <a:p>
                      <a:pPr algn="ctr">
                        <a:lnSpc>
                          <a:spcPct val="100000"/>
                        </a:lnSpc>
                      </a:pPr>
                      <a:r>
                        <a:rPr lang="de-DE" sz="800" spc="-5">
                          <a:solidFill>
                            <a:srgbClr val="595454"/>
                          </a:solidFill>
                          <a:latin typeface="+mj-lt"/>
                          <a:cs typeface="Trebuchet MS"/>
                        </a:rPr>
                        <a:t>(11.0–19.8)</a:t>
                      </a:r>
                      <a:endParaRPr lang="de-DE" sz="800">
                        <a:latin typeface="+mj-lt"/>
                        <a:cs typeface="Trebuchet MS"/>
                      </a:endParaRPr>
                    </a:p>
                  </a:txBody>
                  <a:tcPr marL="0" marR="0" anchor="ctr"/>
                </a:tc>
                <a:tc>
                  <a:txBody>
                    <a:bodyPr/>
                    <a:lstStyle/>
                    <a:p>
                      <a:pPr algn="ctr">
                        <a:lnSpc>
                          <a:spcPct val="100000"/>
                        </a:lnSpc>
                        <a:spcBef>
                          <a:spcPts val="280"/>
                        </a:spcBef>
                      </a:pPr>
                      <a:r>
                        <a:rPr lang="de-DE" sz="800" b="1" spc="-5">
                          <a:solidFill>
                            <a:srgbClr val="595454"/>
                          </a:solidFill>
                          <a:latin typeface="+mj-lt"/>
                          <a:cs typeface="Trebuchet MS"/>
                        </a:rPr>
                        <a:t>15.1</a:t>
                      </a:r>
                      <a:endParaRPr lang="de-DE" sz="800">
                        <a:latin typeface="+mj-lt"/>
                        <a:cs typeface="Trebuchet MS"/>
                      </a:endParaRPr>
                    </a:p>
                    <a:p>
                      <a:pPr algn="ctr">
                        <a:lnSpc>
                          <a:spcPct val="100000"/>
                        </a:lnSpc>
                      </a:pPr>
                      <a:r>
                        <a:rPr lang="de-DE" sz="800" spc="-5">
                          <a:solidFill>
                            <a:srgbClr val="595454"/>
                          </a:solidFill>
                          <a:latin typeface="+mj-lt"/>
                          <a:cs typeface="Trebuchet MS"/>
                        </a:rPr>
                        <a:t>(11.1–19.1)</a:t>
                      </a:r>
                      <a:endParaRPr lang="de-DE" sz="800">
                        <a:latin typeface="+mj-lt"/>
                        <a:cs typeface="Trebuchet MS"/>
                      </a:endParaRPr>
                    </a:p>
                  </a:txBody>
                  <a:tcPr marL="0" marR="0" anchor="ctr"/>
                </a:tc>
                <a:tc>
                  <a:txBody>
                    <a:bodyPr/>
                    <a:lstStyle/>
                    <a:p>
                      <a:pPr algn="ctr">
                        <a:lnSpc>
                          <a:spcPct val="100000"/>
                        </a:lnSpc>
                        <a:spcBef>
                          <a:spcPts val="100"/>
                        </a:spcBef>
                      </a:pPr>
                      <a:r>
                        <a:rPr lang="de-DE" sz="800" b="1" spc="-5">
                          <a:solidFill>
                            <a:srgbClr val="595454"/>
                          </a:solidFill>
                          <a:latin typeface="+mj-lt"/>
                          <a:cs typeface="Trebuchet MS"/>
                        </a:rPr>
                        <a:t>15.1</a:t>
                      </a:r>
                      <a:endParaRPr lang="de-DE" sz="800">
                        <a:latin typeface="+mj-lt"/>
                        <a:cs typeface="Trebuchet MS"/>
                      </a:endParaRPr>
                    </a:p>
                    <a:p>
                      <a:pPr algn="ctr">
                        <a:lnSpc>
                          <a:spcPct val="100000"/>
                        </a:lnSpc>
                      </a:pPr>
                      <a:r>
                        <a:rPr lang="de-DE" sz="800" spc="-5">
                          <a:solidFill>
                            <a:srgbClr val="595454"/>
                          </a:solidFill>
                          <a:latin typeface="+mj-lt"/>
                          <a:cs typeface="Trebuchet MS"/>
                        </a:rPr>
                        <a:t>(11.3–18.5)</a:t>
                      </a:r>
                      <a:endParaRPr lang="de-DE" sz="800">
                        <a:latin typeface="+mj-lt"/>
                        <a:cs typeface="Trebuchet MS"/>
                      </a:endParaRPr>
                    </a:p>
                  </a:txBody>
                  <a:tcPr marL="0" marR="0" anchor="ctr"/>
                </a:tc>
                <a:extLst>
                  <a:ext uri="{0D108BD9-81ED-4DB2-BD59-A6C34878D82A}">
                    <a16:rowId xmlns:a16="http://schemas.microsoft.com/office/drawing/2014/main" val="2019855017"/>
                  </a:ext>
                </a:extLst>
              </a:tr>
            </a:tbl>
          </a:graphicData>
        </a:graphic>
      </p:graphicFrame>
    </p:spTree>
    <p:extLst>
      <p:ext uri="{BB962C8B-B14F-4D97-AF65-F5344CB8AC3E}">
        <p14:creationId xmlns:p14="http://schemas.microsoft.com/office/powerpoint/2010/main" val="1267875979"/>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917D58-D776-EB40-AF38-0C122CC4DCCA}"/>
              </a:ext>
            </a:extLst>
          </p:cNvPr>
          <p:cNvSpPr>
            <a:spLocks noGrp="1"/>
          </p:cNvSpPr>
          <p:nvPr>
            <p:ph type="title"/>
          </p:nvPr>
        </p:nvSpPr>
        <p:spPr/>
        <p:txBody>
          <a:bodyPr/>
          <a:lstStyle/>
          <a:p>
            <a:r>
              <a:rPr lang="en-IT"/>
              <a:t>Results: OS and OS by BOR </a:t>
            </a:r>
          </a:p>
        </p:txBody>
      </p:sp>
      <p:sp>
        <p:nvSpPr>
          <p:cNvPr id="9" name="Footer Placeholder 5">
            <a:extLst>
              <a:ext uri="{FF2B5EF4-FFF2-40B4-BE49-F238E27FC236}">
                <a16:creationId xmlns:a16="http://schemas.microsoft.com/office/drawing/2014/main" id="{9B28A80C-CE4F-D34E-828C-235E51AD03CE}"/>
              </a:ext>
            </a:extLst>
          </p:cNvPr>
          <p:cNvSpPr>
            <a:spLocks noGrp="1"/>
          </p:cNvSpPr>
          <p:nvPr>
            <p:ph type="ftr" sz="quarter" idx="11"/>
          </p:nvPr>
        </p:nvSpPr>
        <p:spPr/>
        <p:txBody>
          <a:bodyPr/>
          <a:lstStyle/>
          <a:p>
            <a:r>
              <a:rPr lang="en-GB" spc="15">
                <a:solidFill>
                  <a:srgbClr val="595454"/>
                </a:solidFill>
                <a:latin typeface="Arial"/>
                <a:cs typeface="Trebuchet MS"/>
              </a:rPr>
              <a:t>BOR, best overall response; CI, confidence interval; </a:t>
            </a:r>
            <a:r>
              <a:rPr lang="en-US">
                <a:latin typeface="Arial"/>
                <a:cs typeface="Arial"/>
              </a:rPr>
              <a:t>CR, complete response; NA, not applicable; </a:t>
            </a:r>
            <a:r>
              <a:rPr lang="en-GB" spc="-5">
                <a:solidFill>
                  <a:srgbClr val="595454"/>
                </a:solidFill>
                <a:latin typeface="Arial"/>
                <a:cs typeface="Trebuchet MS"/>
              </a:rPr>
              <a:t>PD,</a:t>
            </a:r>
            <a:r>
              <a:rPr lang="en-GB" spc="5">
                <a:solidFill>
                  <a:srgbClr val="595454"/>
                </a:solidFill>
                <a:latin typeface="Arial"/>
                <a:cs typeface="Trebuchet MS"/>
              </a:rPr>
              <a:t> </a:t>
            </a:r>
            <a:r>
              <a:rPr lang="en-GB" spc="-5">
                <a:solidFill>
                  <a:srgbClr val="595454"/>
                </a:solidFill>
                <a:latin typeface="Arial"/>
                <a:cs typeface="Trebuchet MS"/>
              </a:rPr>
              <a:t>progressive</a:t>
            </a:r>
            <a:r>
              <a:rPr lang="en-GB" spc="15">
                <a:solidFill>
                  <a:srgbClr val="595454"/>
                </a:solidFill>
                <a:latin typeface="Arial"/>
                <a:cs typeface="Trebuchet MS"/>
              </a:rPr>
              <a:t> </a:t>
            </a:r>
            <a:r>
              <a:rPr lang="en-GB" spc="-5">
                <a:solidFill>
                  <a:srgbClr val="595454"/>
                </a:solidFill>
                <a:latin typeface="Arial"/>
                <a:cs typeface="Trebuchet MS"/>
              </a:rPr>
              <a:t>disease</a:t>
            </a:r>
            <a:r>
              <a:rPr lang="en-GB" spc="15">
                <a:solidFill>
                  <a:srgbClr val="595454"/>
                </a:solidFill>
                <a:latin typeface="Arial"/>
                <a:cs typeface="Trebuchet MS"/>
              </a:rPr>
              <a:t>; PR, partial response; </a:t>
            </a:r>
            <a:r>
              <a:rPr lang="en-GB" spc="-5">
                <a:solidFill>
                  <a:srgbClr val="595454"/>
                </a:solidFill>
                <a:latin typeface="Arial"/>
                <a:cs typeface="Trebuchet MS"/>
              </a:rPr>
              <a:t>SD,</a:t>
            </a:r>
            <a:r>
              <a:rPr lang="en-GB" spc="5">
                <a:solidFill>
                  <a:srgbClr val="595454"/>
                </a:solidFill>
                <a:latin typeface="Arial"/>
                <a:cs typeface="Trebuchet MS"/>
              </a:rPr>
              <a:t> </a:t>
            </a:r>
            <a:r>
              <a:rPr lang="en-GB" spc="-5">
                <a:solidFill>
                  <a:srgbClr val="595454"/>
                </a:solidFill>
                <a:latin typeface="Arial"/>
                <a:cs typeface="Trebuchet MS"/>
              </a:rPr>
              <a:t>stable</a:t>
            </a:r>
            <a:r>
              <a:rPr lang="en-GB" spc="10">
                <a:solidFill>
                  <a:srgbClr val="595454"/>
                </a:solidFill>
                <a:latin typeface="Arial"/>
                <a:cs typeface="Trebuchet MS"/>
              </a:rPr>
              <a:t> </a:t>
            </a:r>
            <a:r>
              <a:rPr lang="en-GB" spc="-5">
                <a:solidFill>
                  <a:srgbClr val="595454"/>
                </a:solidFill>
                <a:latin typeface="Arial"/>
                <a:cs typeface="Trebuchet MS"/>
              </a:rPr>
              <a:t>disease; </a:t>
            </a:r>
            <a:br>
              <a:rPr lang="en-GB" spc="-5">
                <a:solidFill>
                  <a:srgbClr val="595454"/>
                </a:solidFill>
                <a:latin typeface="Arial"/>
                <a:cs typeface="Trebuchet MS"/>
              </a:rPr>
            </a:br>
            <a:r>
              <a:rPr lang="en-US">
                <a:latin typeface="Arial"/>
                <a:cs typeface="Arial"/>
              </a:rPr>
              <a:t>OS, overall survival. </a:t>
            </a:r>
            <a:endParaRPr lang="en-US">
              <a:latin typeface="Arial" panose="020B0604020202020204" pitchFamily="34" charset="0"/>
              <a:cs typeface="Arial" panose="020B0604020202020204" pitchFamily="34" charset="0"/>
            </a:endParaRPr>
          </a:p>
          <a:p>
            <a:r>
              <a:rPr lang="en-US" b="1">
                <a:latin typeface="Arial"/>
                <a:cs typeface="Arial"/>
              </a:rPr>
              <a:t>Ansell SM et al. Abstract 074 presented at ICML 2021</a:t>
            </a:r>
          </a:p>
        </p:txBody>
      </p:sp>
      <p:sp>
        <p:nvSpPr>
          <p:cNvPr id="3" name="Textplatzhalter 2">
            <a:extLst>
              <a:ext uri="{FF2B5EF4-FFF2-40B4-BE49-F238E27FC236}">
                <a16:creationId xmlns:a16="http://schemas.microsoft.com/office/drawing/2014/main" id="{E9859818-F746-2B42-A8C7-DC684E63719A}"/>
              </a:ext>
            </a:extLst>
          </p:cNvPr>
          <p:cNvSpPr>
            <a:spLocks noGrp="1"/>
          </p:cNvSpPr>
          <p:nvPr>
            <p:ph type="body" sz="quarter" idx="12"/>
          </p:nvPr>
        </p:nvSpPr>
        <p:spPr/>
        <p:txBody>
          <a:bodyPr/>
          <a:lstStyle/>
          <a:p>
            <a:r>
              <a:rPr lang="de-DE"/>
              <a:t>OS (all </a:t>
            </a:r>
            <a:r>
              <a:rPr lang="de-DE" err="1"/>
              <a:t>cohorts</a:t>
            </a:r>
            <a:r>
              <a:rPr lang="de-DE"/>
              <a:t>)</a:t>
            </a:r>
          </a:p>
        </p:txBody>
      </p:sp>
      <p:sp>
        <p:nvSpPr>
          <p:cNvPr id="4" name="Textplatzhalter 3">
            <a:extLst>
              <a:ext uri="{FF2B5EF4-FFF2-40B4-BE49-F238E27FC236}">
                <a16:creationId xmlns:a16="http://schemas.microsoft.com/office/drawing/2014/main" id="{6711FA5F-B629-1D43-BD3C-770B3A9F9E9D}"/>
              </a:ext>
            </a:extLst>
          </p:cNvPr>
          <p:cNvSpPr>
            <a:spLocks noGrp="1"/>
          </p:cNvSpPr>
          <p:nvPr>
            <p:ph type="body" sz="quarter" idx="13"/>
          </p:nvPr>
        </p:nvSpPr>
        <p:spPr/>
        <p:txBody>
          <a:bodyPr/>
          <a:lstStyle/>
          <a:p>
            <a:r>
              <a:rPr lang="de-DE"/>
              <a:t>OS </a:t>
            </a:r>
            <a:r>
              <a:rPr lang="de-DE" err="1"/>
              <a:t>by</a:t>
            </a:r>
            <a:r>
              <a:rPr lang="de-DE"/>
              <a:t> BOR</a:t>
            </a:r>
          </a:p>
        </p:txBody>
      </p:sp>
      <p:pic>
        <p:nvPicPr>
          <p:cNvPr id="7" name="Grafik 6">
            <a:extLst>
              <a:ext uri="{FF2B5EF4-FFF2-40B4-BE49-F238E27FC236}">
                <a16:creationId xmlns:a16="http://schemas.microsoft.com/office/drawing/2014/main" id="{3C9FCD2F-E527-D142-955D-355A5C69913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407988" y="1803111"/>
            <a:ext cx="5538450" cy="2699995"/>
          </a:xfrm>
          <a:prstGeom prst="rect">
            <a:avLst/>
          </a:prstGeom>
        </p:spPr>
      </p:pic>
      <p:graphicFrame>
        <p:nvGraphicFramePr>
          <p:cNvPr id="14" name="Tabelle 7">
            <a:extLst>
              <a:ext uri="{FF2B5EF4-FFF2-40B4-BE49-F238E27FC236}">
                <a16:creationId xmlns:a16="http://schemas.microsoft.com/office/drawing/2014/main" id="{5E4FD45B-B53F-BB49-8C6D-917394549EEA}"/>
              </a:ext>
            </a:extLst>
          </p:cNvPr>
          <p:cNvGraphicFramePr>
            <a:graphicFrameLocks noGrp="1"/>
          </p:cNvGraphicFramePr>
          <p:nvPr>
            <p:extLst>
              <p:ext uri="{D42A27DB-BD31-4B8C-83A1-F6EECF244321}">
                <p14:modId xmlns:p14="http://schemas.microsoft.com/office/powerpoint/2010/main" val="1873452381"/>
              </p:ext>
            </p:extLst>
          </p:nvPr>
        </p:nvGraphicFramePr>
        <p:xfrm>
          <a:off x="1343232" y="2927962"/>
          <a:ext cx="3246951" cy="883920"/>
        </p:xfrm>
        <a:graphic>
          <a:graphicData uri="http://schemas.openxmlformats.org/drawingml/2006/table">
            <a:tbl>
              <a:tblPr firstRow="1" bandRow="1">
                <a:tableStyleId>{5C22544A-7EE6-4342-B048-85BDC9FD1C3A}</a:tableStyleId>
              </a:tblPr>
              <a:tblGrid>
                <a:gridCol w="1182771">
                  <a:extLst>
                    <a:ext uri="{9D8B030D-6E8A-4147-A177-3AD203B41FA5}">
                      <a16:colId xmlns:a16="http://schemas.microsoft.com/office/drawing/2014/main" val="152664018"/>
                    </a:ext>
                  </a:extLst>
                </a:gridCol>
                <a:gridCol w="688060">
                  <a:extLst>
                    <a:ext uri="{9D8B030D-6E8A-4147-A177-3AD203B41FA5}">
                      <a16:colId xmlns:a16="http://schemas.microsoft.com/office/drawing/2014/main" val="341959305"/>
                    </a:ext>
                  </a:extLst>
                </a:gridCol>
                <a:gridCol w="688060">
                  <a:extLst>
                    <a:ext uri="{9D8B030D-6E8A-4147-A177-3AD203B41FA5}">
                      <a16:colId xmlns:a16="http://schemas.microsoft.com/office/drawing/2014/main" val="2810319153"/>
                    </a:ext>
                  </a:extLst>
                </a:gridCol>
                <a:gridCol w="688060">
                  <a:extLst>
                    <a:ext uri="{9D8B030D-6E8A-4147-A177-3AD203B41FA5}">
                      <a16:colId xmlns:a16="http://schemas.microsoft.com/office/drawing/2014/main" val="282328184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OS </a:t>
                      </a:r>
                      <a:r>
                        <a:rPr lang="de-DE" sz="800" b="1" spc="-5" err="1">
                          <a:solidFill>
                            <a:schemeClr val="bg1"/>
                          </a:solidFill>
                          <a:latin typeface="+mj-lt"/>
                          <a:cs typeface="Trebuchet MS"/>
                        </a:rPr>
                        <a:t>rates</a:t>
                      </a:r>
                      <a:r>
                        <a:rPr lang="de-DE" sz="800" b="1" spc="-5">
                          <a:solidFill>
                            <a:schemeClr val="bg1"/>
                          </a:solidFill>
                          <a:latin typeface="+mj-lt"/>
                          <a:cs typeface="Trebuchet MS"/>
                        </a:rPr>
                        <a:t>,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800" b="1" spc="-5" err="1">
                          <a:solidFill>
                            <a:schemeClr val="bg1"/>
                          </a:solidFill>
                          <a:latin typeface="+mj-lt"/>
                          <a:cs typeface="Trebuchet MS"/>
                        </a:rPr>
                        <a:t>Cohort</a:t>
                      </a:r>
                      <a:r>
                        <a:rPr lang="de-DE" sz="800" b="1" spc="-55">
                          <a:solidFill>
                            <a:schemeClr val="bg1"/>
                          </a:solidFill>
                          <a:latin typeface="+mj-lt"/>
                          <a:cs typeface="Trebuchet MS"/>
                        </a:rPr>
                        <a:t> </a:t>
                      </a:r>
                      <a:r>
                        <a:rPr lang="de-DE" sz="800" b="1">
                          <a:solidFill>
                            <a:schemeClr val="bg1"/>
                          </a:solidFill>
                          <a:latin typeface="+mj-lt"/>
                          <a:cs typeface="Trebuchet MS"/>
                        </a:rPr>
                        <a:t>A</a:t>
                      </a:r>
                      <a:endParaRPr lang="de-DE" sz="800">
                        <a:solidFill>
                          <a:schemeClr val="bg1"/>
                        </a:solidFill>
                        <a:latin typeface="+mj-lt"/>
                        <a:cs typeface="Trebuchet MS"/>
                      </a:endParaRPr>
                    </a:p>
                  </a:txBody>
                  <a:tcPr marL="0" marR="0" anchor="ctr">
                    <a:solidFill>
                      <a:schemeClr val="bg2"/>
                    </a:solidFill>
                  </a:tcPr>
                </a:tc>
                <a:tc>
                  <a:txBody>
                    <a:bodyPr/>
                    <a:lstStyle/>
                    <a:p>
                      <a:pPr marL="6350" indent="0" algn="ctr">
                        <a:lnSpc>
                          <a:spcPct val="100000"/>
                        </a:lnSpc>
                        <a:spcBef>
                          <a:spcPts val="880"/>
                        </a:spcBef>
                        <a:tabLst/>
                      </a:pPr>
                      <a:r>
                        <a:rPr lang="de-DE" sz="800" b="1" spc="-5" err="1">
                          <a:solidFill>
                            <a:schemeClr val="bg1"/>
                          </a:solidFill>
                          <a:latin typeface="+mj-lt"/>
                          <a:cs typeface="Trebuchet MS"/>
                        </a:rPr>
                        <a:t>Cohort</a:t>
                      </a:r>
                      <a:r>
                        <a:rPr lang="de-DE" sz="800" b="1" spc="-55">
                          <a:solidFill>
                            <a:schemeClr val="bg1"/>
                          </a:solidFill>
                          <a:latin typeface="+mj-lt"/>
                          <a:cs typeface="Trebuchet MS"/>
                        </a:rPr>
                        <a:t> </a:t>
                      </a:r>
                      <a:r>
                        <a:rPr lang="de-DE" sz="800" b="1">
                          <a:solidFill>
                            <a:schemeClr val="bg1"/>
                          </a:solidFill>
                          <a:latin typeface="+mj-lt"/>
                          <a:cs typeface="Trebuchet MS"/>
                        </a:rPr>
                        <a:t>B</a:t>
                      </a:r>
                      <a:endParaRPr lang="de-DE" sz="800">
                        <a:solidFill>
                          <a:schemeClr val="bg1"/>
                        </a:solidFill>
                        <a:latin typeface="+mj-lt"/>
                        <a:cs typeface="Trebuchet MS"/>
                      </a:endParaRPr>
                    </a:p>
                  </a:txBody>
                  <a:tcPr marL="0" marR="0" anchor="ctr">
                    <a:solidFill>
                      <a:schemeClr val="bg2">
                        <a:lumMod val="60000"/>
                        <a:lumOff val="40000"/>
                      </a:schemeClr>
                    </a:solidFill>
                  </a:tcPr>
                </a:tc>
                <a:tc>
                  <a:txBody>
                    <a:bodyPr/>
                    <a:lstStyle/>
                    <a:p>
                      <a:pPr marL="6350" indent="0" algn="ctr">
                        <a:lnSpc>
                          <a:spcPct val="100000"/>
                        </a:lnSpc>
                        <a:spcBef>
                          <a:spcPts val="880"/>
                        </a:spcBef>
                        <a:tabLst/>
                      </a:pPr>
                      <a:r>
                        <a:rPr lang="de-DE" sz="800" b="1" spc="-5" err="1">
                          <a:solidFill>
                            <a:schemeClr val="bg1"/>
                          </a:solidFill>
                          <a:latin typeface="+mj-lt"/>
                          <a:cs typeface="Trebuchet MS"/>
                        </a:rPr>
                        <a:t>Cohort</a:t>
                      </a:r>
                      <a:r>
                        <a:rPr lang="de-DE" sz="800" b="1" spc="-55">
                          <a:solidFill>
                            <a:schemeClr val="bg1"/>
                          </a:solidFill>
                          <a:latin typeface="+mj-lt"/>
                          <a:cs typeface="Trebuchet MS"/>
                        </a:rPr>
                        <a:t> </a:t>
                      </a:r>
                      <a:r>
                        <a:rPr lang="de-DE" sz="800" b="1">
                          <a:solidFill>
                            <a:schemeClr val="bg1"/>
                          </a:solidFill>
                          <a:latin typeface="+mj-lt"/>
                          <a:cs typeface="Trebuchet MS"/>
                        </a:rPr>
                        <a:t>C</a:t>
                      </a:r>
                      <a:endParaRPr lang="de-DE" sz="800">
                        <a:solidFill>
                          <a:schemeClr val="bg1"/>
                        </a:solidFill>
                        <a:latin typeface="+mj-lt"/>
                        <a:cs typeface="Trebuchet MS"/>
                      </a:endParaRPr>
                    </a:p>
                  </a:txBody>
                  <a:tcPr marL="0" marR="0" anchor="ctr">
                    <a:solidFill>
                      <a:schemeClr val="bg2">
                        <a:lumMod val="40000"/>
                        <a:lumOff val="60000"/>
                      </a:schemeClr>
                    </a:solidFill>
                  </a:tcPr>
                </a:tc>
                <a:extLst>
                  <a:ext uri="{0D108BD9-81ED-4DB2-BD59-A6C34878D82A}">
                    <a16:rowId xmlns:a16="http://schemas.microsoft.com/office/drawing/2014/main" val="3253553590"/>
                  </a:ext>
                </a:extLst>
              </a:tr>
              <a:tr h="0">
                <a:tc>
                  <a:txBody>
                    <a:bodyPr/>
                    <a:lstStyle/>
                    <a:p>
                      <a:pPr marL="12700">
                        <a:lnSpc>
                          <a:spcPct val="100000"/>
                        </a:lnSpc>
                        <a:spcBef>
                          <a:spcPts val="100"/>
                        </a:spcBef>
                      </a:pPr>
                      <a:r>
                        <a:rPr lang="de-DE" sz="800" b="1">
                          <a:solidFill>
                            <a:srgbClr val="595454"/>
                          </a:solidFill>
                          <a:latin typeface="+mj-lt"/>
                          <a:cs typeface="Trebuchet MS"/>
                        </a:rPr>
                        <a:t>2-year</a:t>
                      </a:r>
                      <a:endParaRPr lang="de-DE" sz="800">
                        <a:latin typeface="+mj-lt"/>
                        <a:cs typeface="Trebuchet MS"/>
                      </a:endParaRPr>
                    </a:p>
                    <a:p>
                      <a:pPr marL="12700">
                        <a:lnSpc>
                          <a:spcPct val="100000"/>
                        </a:lnSpc>
                      </a:pPr>
                      <a:r>
                        <a:rPr lang="de-DE" sz="800" spc="-5">
                          <a:solidFill>
                            <a:srgbClr val="595454"/>
                          </a:solidFill>
                          <a:latin typeface="+mj-lt"/>
                          <a:cs typeface="Trebuchet MS"/>
                        </a:rPr>
                        <a:t>(95%</a:t>
                      </a:r>
                      <a:r>
                        <a:rPr lang="de-DE" sz="800" spc="-50">
                          <a:solidFill>
                            <a:srgbClr val="595454"/>
                          </a:solidFill>
                          <a:latin typeface="+mj-lt"/>
                          <a:cs typeface="Trebuchet MS"/>
                        </a:rPr>
                        <a:t> </a:t>
                      </a:r>
                      <a:r>
                        <a:rPr lang="de-DE" sz="800" spc="-5">
                          <a:solidFill>
                            <a:srgbClr val="595454"/>
                          </a:solidFill>
                          <a:latin typeface="+mj-lt"/>
                          <a:cs typeface="Trebuchet MS"/>
                        </a:rPr>
                        <a:t>CI)</a:t>
                      </a:r>
                      <a:endParaRPr lang="de-DE" sz="800">
                        <a:latin typeface="+mj-lt"/>
                        <a:cs typeface="Trebuchet MS"/>
                      </a:endParaRPr>
                    </a:p>
                  </a:txBody>
                  <a:tcPr anchor="ctr"/>
                </a:tc>
                <a:tc>
                  <a:txBody>
                    <a:bodyPr/>
                    <a:lstStyle/>
                    <a:p>
                      <a:pPr algn="ctr">
                        <a:lnSpc>
                          <a:spcPct val="100000"/>
                        </a:lnSpc>
                        <a:spcBef>
                          <a:spcPts val="280"/>
                        </a:spcBef>
                      </a:pPr>
                      <a:r>
                        <a:rPr lang="de-DE" sz="800" b="1" spc="-5">
                          <a:solidFill>
                            <a:srgbClr val="595454"/>
                          </a:solidFill>
                          <a:latin typeface="+mj-lt"/>
                          <a:cs typeface="Trebuchet MS"/>
                        </a:rPr>
                        <a:t>89.9</a:t>
                      </a:r>
                      <a:br>
                        <a:rPr lang="de-DE" sz="800" b="1" spc="-5">
                          <a:solidFill>
                            <a:srgbClr val="595454"/>
                          </a:solidFill>
                          <a:latin typeface="+mj-lt"/>
                          <a:cs typeface="Trebuchet MS"/>
                        </a:rPr>
                      </a:br>
                      <a:r>
                        <a:rPr lang="de-DE" sz="800" b="0" spc="-5">
                          <a:solidFill>
                            <a:srgbClr val="595454"/>
                          </a:solidFill>
                          <a:latin typeface="+mj-lt"/>
                          <a:cs typeface="Trebuchet MS"/>
                        </a:rPr>
                        <a:t>(78.8–95.3)</a:t>
                      </a:r>
                    </a:p>
                  </a:txBody>
                  <a:tcPr marL="0" marR="0" anchor="ctr"/>
                </a:tc>
                <a:tc>
                  <a:txBody>
                    <a:bodyPr/>
                    <a:lstStyle/>
                    <a:p>
                      <a:pPr algn="ctr">
                        <a:lnSpc>
                          <a:spcPct val="100000"/>
                        </a:lnSpc>
                        <a:spcBef>
                          <a:spcPts val="280"/>
                        </a:spcBef>
                      </a:pPr>
                      <a:r>
                        <a:rPr lang="de-DE" sz="800" b="1" spc="-5">
                          <a:solidFill>
                            <a:srgbClr val="595454"/>
                          </a:solidFill>
                          <a:latin typeface="+mj-lt"/>
                          <a:cs typeface="Trebuchet MS"/>
                        </a:rPr>
                        <a:t>86.7</a:t>
                      </a:r>
                      <a:br>
                        <a:rPr lang="de-DE" sz="800" b="1" spc="-5">
                          <a:solidFill>
                            <a:srgbClr val="595454"/>
                          </a:solidFill>
                          <a:latin typeface="+mj-lt"/>
                          <a:cs typeface="Trebuchet MS"/>
                        </a:rPr>
                      </a:br>
                      <a:r>
                        <a:rPr lang="de-DE" sz="800" b="0" spc="-5">
                          <a:solidFill>
                            <a:srgbClr val="595454"/>
                          </a:solidFill>
                          <a:latin typeface="+mj-lt"/>
                          <a:cs typeface="Trebuchet MS"/>
                        </a:rPr>
                        <a:t>(76.6–92.6)</a:t>
                      </a:r>
                    </a:p>
                  </a:txBody>
                  <a:tcPr marL="0" marR="0" anchor="ctr"/>
                </a:tc>
                <a:tc>
                  <a:txBody>
                    <a:bodyPr/>
                    <a:lstStyle/>
                    <a:p>
                      <a:pPr algn="ctr">
                        <a:lnSpc>
                          <a:spcPct val="100000"/>
                        </a:lnSpc>
                        <a:spcBef>
                          <a:spcPts val="280"/>
                        </a:spcBef>
                      </a:pPr>
                      <a:r>
                        <a:rPr lang="de-DE" sz="800" b="1" spc="-5">
                          <a:solidFill>
                            <a:srgbClr val="595454"/>
                          </a:solidFill>
                          <a:latin typeface="+mj-lt"/>
                          <a:cs typeface="Trebuchet MS"/>
                        </a:rPr>
                        <a:t>85.5</a:t>
                      </a:r>
                      <a:br>
                        <a:rPr lang="de-DE" sz="800" b="1" spc="-5">
                          <a:solidFill>
                            <a:srgbClr val="595454"/>
                          </a:solidFill>
                          <a:latin typeface="+mj-lt"/>
                          <a:cs typeface="Trebuchet MS"/>
                        </a:rPr>
                      </a:br>
                      <a:r>
                        <a:rPr lang="de-DE" sz="800" b="0" spc="-5">
                          <a:solidFill>
                            <a:srgbClr val="595454"/>
                          </a:solidFill>
                          <a:latin typeface="+mj-lt"/>
                          <a:cs typeface="Trebuchet MS"/>
                        </a:rPr>
                        <a:t>(76.8–91.2)</a:t>
                      </a:r>
                      <a:endParaRPr lang="de-DE" sz="800" b="0">
                        <a:latin typeface="+mj-lt"/>
                        <a:cs typeface="Trebuchet MS"/>
                      </a:endParaRPr>
                    </a:p>
                  </a:txBody>
                  <a:tcPr marL="0" marR="0" anchor="ctr"/>
                </a:tc>
                <a:extLst>
                  <a:ext uri="{0D108BD9-81ED-4DB2-BD59-A6C34878D82A}">
                    <a16:rowId xmlns:a16="http://schemas.microsoft.com/office/drawing/2014/main" val="2019855017"/>
                  </a:ext>
                </a:extLst>
              </a:tr>
              <a:tr h="0">
                <a:tc>
                  <a:txBody>
                    <a:bodyPr/>
                    <a:lstStyle/>
                    <a:p>
                      <a:pPr marL="12700">
                        <a:lnSpc>
                          <a:spcPct val="100000"/>
                        </a:lnSpc>
                        <a:spcBef>
                          <a:spcPts val="100"/>
                        </a:spcBef>
                      </a:pPr>
                      <a:r>
                        <a:rPr lang="de-DE" sz="800" b="1" kern="1200">
                          <a:solidFill>
                            <a:srgbClr val="595454"/>
                          </a:solidFill>
                          <a:latin typeface="+mn-lt"/>
                          <a:ea typeface="+mn-ea"/>
                          <a:cs typeface="Trebuchet MS"/>
                        </a:rPr>
                        <a:t>5-year</a:t>
                      </a:r>
                      <a:endParaRPr lang="de-DE" sz="800" kern="1200">
                        <a:solidFill>
                          <a:schemeClr val="dk1"/>
                        </a:solidFill>
                        <a:latin typeface="+mn-lt"/>
                        <a:ea typeface="+mn-ea"/>
                        <a:cs typeface="Trebuchet MS"/>
                      </a:endParaRPr>
                    </a:p>
                    <a:p>
                      <a:pPr marL="12700">
                        <a:lnSpc>
                          <a:spcPct val="100000"/>
                        </a:lnSpc>
                      </a:pPr>
                      <a:r>
                        <a:rPr lang="de-DE" sz="800" kern="1200" spc="-5">
                          <a:solidFill>
                            <a:srgbClr val="595454"/>
                          </a:solidFill>
                          <a:latin typeface="+mn-lt"/>
                          <a:ea typeface="+mn-ea"/>
                          <a:cs typeface="Trebuchet MS"/>
                        </a:rPr>
                        <a:t>(95%</a:t>
                      </a:r>
                      <a:r>
                        <a:rPr lang="de-DE" sz="800" kern="1200" spc="-50">
                          <a:solidFill>
                            <a:srgbClr val="595454"/>
                          </a:solidFill>
                          <a:latin typeface="+mn-lt"/>
                          <a:ea typeface="+mn-ea"/>
                          <a:cs typeface="Trebuchet MS"/>
                        </a:rPr>
                        <a:t> </a:t>
                      </a:r>
                      <a:r>
                        <a:rPr lang="de-DE" sz="800" kern="1200" spc="-5">
                          <a:solidFill>
                            <a:srgbClr val="595454"/>
                          </a:solidFill>
                          <a:latin typeface="+mn-lt"/>
                          <a:ea typeface="+mn-ea"/>
                          <a:cs typeface="Trebuchet MS"/>
                        </a:rPr>
                        <a:t>CI)</a:t>
                      </a:r>
                      <a:endParaRPr lang="de-DE" sz="800" kern="1200">
                        <a:solidFill>
                          <a:schemeClr val="dk1"/>
                        </a:solidFill>
                        <a:latin typeface="+mn-lt"/>
                        <a:ea typeface="+mn-ea"/>
                        <a:cs typeface="Trebuchet MS"/>
                      </a:endParaRPr>
                    </a:p>
                  </a:txBody>
                  <a:tcPr anchor="ctr"/>
                </a:tc>
                <a:tc>
                  <a:txBody>
                    <a:bodyPr/>
                    <a:lstStyle/>
                    <a:p>
                      <a:pPr algn="ctr">
                        <a:lnSpc>
                          <a:spcPct val="100000"/>
                        </a:lnSpc>
                      </a:pPr>
                      <a:r>
                        <a:rPr lang="de-DE" sz="800" b="1">
                          <a:latin typeface="+mj-lt"/>
                          <a:cs typeface="Trebuchet MS"/>
                        </a:rPr>
                        <a:t>78.2</a:t>
                      </a:r>
                    </a:p>
                    <a:p>
                      <a:pPr algn="ctr">
                        <a:lnSpc>
                          <a:spcPct val="100000"/>
                        </a:lnSpc>
                      </a:pPr>
                      <a:r>
                        <a:rPr lang="de-DE" sz="800">
                          <a:latin typeface="+mj-lt"/>
                          <a:cs typeface="Trebuchet MS"/>
                        </a:rPr>
                        <a:t>(64.6–87.0)</a:t>
                      </a:r>
                    </a:p>
                  </a:txBody>
                  <a:tcPr marL="0" marR="0" anchor="ctr"/>
                </a:tc>
                <a:tc>
                  <a:txBody>
                    <a:bodyPr/>
                    <a:lstStyle/>
                    <a:p>
                      <a:pPr algn="ctr">
                        <a:lnSpc>
                          <a:spcPct val="100000"/>
                        </a:lnSpc>
                      </a:pPr>
                      <a:r>
                        <a:rPr lang="de-DE" sz="800" b="1">
                          <a:latin typeface="+mj-lt"/>
                          <a:cs typeface="Trebuchet MS"/>
                        </a:rPr>
                        <a:t>72.2</a:t>
                      </a:r>
                    </a:p>
                    <a:p>
                      <a:pPr algn="ctr">
                        <a:lnSpc>
                          <a:spcPct val="100000"/>
                        </a:lnSpc>
                      </a:pPr>
                      <a:r>
                        <a:rPr lang="de-DE" sz="800">
                          <a:latin typeface="+mj-lt"/>
                          <a:cs typeface="Trebuchet MS"/>
                        </a:rPr>
                        <a:t>(59.7–81.4)</a:t>
                      </a:r>
                    </a:p>
                  </a:txBody>
                  <a:tcPr marL="0" marR="0" anchor="ctr"/>
                </a:tc>
                <a:tc>
                  <a:txBody>
                    <a:bodyPr/>
                    <a:lstStyle/>
                    <a:p>
                      <a:pPr algn="ctr">
                        <a:lnSpc>
                          <a:spcPct val="100000"/>
                        </a:lnSpc>
                      </a:pPr>
                      <a:r>
                        <a:rPr lang="de-DE" sz="800" b="1">
                          <a:latin typeface="+mj-lt"/>
                          <a:cs typeface="Trebuchet MS"/>
                        </a:rPr>
                        <a:t>66.6</a:t>
                      </a:r>
                    </a:p>
                    <a:p>
                      <a:pPr algn="ctr">
                        <a:lnSpc>
                          <a:spcPct val="100000"/>
                        </a:lnSpc>
                      </a:pPr>
                      <a:r>
                        <a:rPr lang="de-DE" sz="800">
                          <a:latin typeface="+mj-lt"/>
                          <a:cs typeface="Trebuchet MS"/>
                        </a:rPr>
                        <a:t>(55.6–75.4)</a:t>
                      </a:r>
                    </a:p>
                  </a:txBody>
                  <a:tcPr marL="0" marR="0" anchor="ctr"/>
                </a:tc>
                <a:extLst>
                  <a:ext uri="{0D108BD9-81ED-4DB2-BD59-A6C34878D82A}">
                    <a16:rowId xmlns:a16="http://schemas.microsoft.com/office/drawing/2014/main" val="3976408203"/>
                  </a:ext>
                </a:extLst>
              </a:tr>
            </a:tbl>
          </a:graphicData>
        </a:graphic>
      </p:graphicFrame>
      <p:pic>
        <p:nvPicPr>
          <p:cNvPr id="16" name="Grafik 15">
            <a:extLst>
              <a:ext uri="{FF2B5EF4-FFF2-40B4-BE49-F238E27FC236}">
                <a16:creationId xmlns:a16="http://schemas.microsoft.com/office/drawing/2014/main" id="{E0439424-4131-ED49-ADA6-696AF00AE14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6246304" y="1817089"/>
            <a:ext cx="5547136" cy="3612750"/>
          </a:xfrm>
          <a:prstGeom prst="rect">
            <a:avLst/>
          </a:prstGeom>
        </p:spPr>
      </p:pic>
      <p:pic>
        <p:nvPicPr>
          <p:cNvPr id="18" name="Grafik 17">
            <a:extLst>
              <a:ext uri="{FF2B5EF4-FFF2-40B4-BE49-F238E27FC236}">
                <a16:creationId xmlns:a16="http://schemas.microsoft.com/office/drawing/2014/main" id="{7A572BBA-3046-9447-BF7F-96C03FD367D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02725" y="1822361"/>
            <a:ext cx="4919959" cy="1482296"/>
          </a:xfrm>
          <a:prstGeom prst="rect">
            <a:avLst/>
          </a:prstGeom>
        </p:spPr>
      </p:pic>
      <p:graphicFrame>
        <p:nvGraphicFramePr>
          <p:cNvPr id="15" name="Tabelle 7">
            <a:extLst>
              <a:ext uri="{FF2B5EF4-FFF2-40B4-BE49-F238E27FC236}">
                <a16:creationId xmlns:a16="http://schemas.microsoft.com/office/drawing/2014/main" id="{D40671F6-155C-A04C-ACCC-0C930A07D831}"/>
              </a:ext>
            </a:extLst>
          </p:cNvPr>
          <p:cNvGraphicFramePr>
            <a:graphicFrameLocks noGrp="1"/>
          </p:cNvGraphicFramePr>
          <p:nvPr>
            <p:extLst>
              <p:ext uri="{D42A27DB-BD31-4B8C-83A1-F6EECF244321}">
                <p14:modId xmlns:p14="http://schemas.microsoft.com/office/powerpoint/2010/main" val="2414671223"/>
              </p:ext>
            </p:extLst>
          </p:nvPr>
        </p:nvGraphicFramePr>
        <p:xfrm>
          <a:off x="8531783" y="3661407"/>
          <a:ext cx="3252229" cy="548640"/>
        </p:xfrm>
        <a:graphic>
          <a:graphicData uri="http://schemas.openxmlformats.org/drawingml/2006/table">
            <a:tbl>
              <a:tblPr firstRow="1" bandRow="1">
                <a:tableStyleId>{5C22544A-7EE6-4342-B048-85BDC9FD1C3A}</a:tableStyleId>
              </a:tblPr>
              <a:tblGrid>
                <a:gridCol w="1088309">
                  <a:extLst>
                    <a:ext uri="{9D8B030D-6E8A-4147-A177-3AD203B41FA5}">
                      <a16:colId xmlns:a16="http://schemas.microsoft.com/office/drawing/2014/main" val="152664018"/>
                    </a:ext>
                  </a:extLst>
                </a:gridCol>
                <a:gridCol w="540980">
                  <a:extLst>
                    <a:ext uri="{9D8B030D-6E8A-4147-A177-3AD203B41FA5}">
                      <a16:colId xmlns:a16="http://schemas.microsoft.com/office/drawing/2014/main" val="341959305"/>
                    </a:ext>
                  </a:extLst>
                </a:gridCol>
                <a:gridCol w="540980">
                  <a:extLst>
                    <a:ext uri="{9D8B030D-6E8A-4147-A177-3AD203B41FA5}">
                      <a16:colId xmlns:a16="http://schemas.microsoft.com/office/drawing/2014/main" val="2810319153"/>
                    </a:ext>
                  </a:extLst>
                </a:gridCol>
                <a:gridCol w="540980">
                  <a:extLst>
                    <a:ext uri="{9D8B030D-6E8A-4147-A177-3AD203B41FA5}">
                      <a16:colId xmlns:a16="http://schemas.microsoft.com/office/drawing/2014/main" val="2823281840"/>
                    </a:ext>
                  </a:extLst>
                </a:gridCol>
                <a:gridCol w="540980">
                  <a:extLst>
                    <a:ext uri="{9D8B030D-6E8A-4147-A177-3AD203B41FA5}">
                      <a16:colId xmlns:a16="http://schemas.microsoft.com/office/drawing/2014/main" val="494554541"/>
                    </a:ext>
                  </a:extLst>
                </a:gridCol>
              </a:tblGrid>
              <a:tr h="1330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BOR</a:t>
                      </a:r>
                      <a:endParaRPr lang="de-DE" sz="800">
                        <a:solidFill>
                          <a:schemeClr val="bg1"/>
                        </a:solidFill>
                        <a:latin typeface="+mj-lt"/>
                        <a:cs typeface="Trebuchet MS"/>
                      </a:endParaRPr>
                    </a:p>
                  </a:txBody>
                  <a:tcPr marL="72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CR</a:t>
                      </a:r>
                      <a:endParaRPr lang="de-DE" sz="800">
                        <a:solidFill>
                          <a:schemeClr val="bg1"/>
                        </a:solidFill>
                        <a:latin typeface="+mj-lt"/>
                        <a:cs typeface="Trebuchet MS"/>
                      </a:endParaRPr>
                    </a:p>
                  </a:txBody>
                  <a:tcPr marL="0" marR="0" anchor="ctr">
                    <a:solidFill>
                      <a:schemeClr val="tx2"/>
                    </a:solidFill>
                  </a:tcPr>
                </a:tc>
                <a:tc>
                  <a:txBody>
                    <a:bodyPr/>
                    <a:lstStyle/>
                    <a:p>
                      <a:pPr marL="6350" indent="0" algn="ctr">
                        <a:lnSpc>
                          <a:spcPct val="100000"/>
                        </a:lnSpc>
                        <a:spcBef>
                          <a:spcPts val="880"/>
                        </a:spcBef>
                        <a:tabLst/>
                      </a:pPr>
                      <a:r>
                        <a:rPr lang="de-DE" sz="800" b="1" spc="-5">
                          <a:solidFill>
                            <a:schemeClr val="bg1"/>
                          </a:solidFill>
                          <a:latin typeface="+mj-lt"/>
                          <a:cs typeface="Trebuchet MS"/>
                        </a:rPr>
                        <a:t>PR</a:t>
                      </a:r>
                      <a:endParaRPr lang="de-DE" sz="800">
                        <a:solidFill>
                          <a:schemeClr val="bg1"/>
                        </a:solidFill>
                        <a:latin typeface="+mj-lt"/>
                        <a:cs typeface="Trebuchet MS"/>
                      </a:endParaRPr>
                    </a:p>
                  </a:txBody>
                  <a:tcPr marL="0" marR="0" anchor="ctr">
                    <a:solidFill>
                      <a:schemeClr val="bg2"/>
                    </a:solidFill>
                  </a:tcPr>
                </a:tc>
                <a:tc>
                  <a:txBody>
                    <a:bodyPr/>
                    <a:lstStyle/>
                    <a:p>
                      <a:pPr marL="6350" indent="0" algn="ctr">
                        <a:lnSpc>
                          <a:spcPct val="100000"/>
                        </a:lnSpc>
                        <a:spcBef>
                          <a:spcPts val="880"/>
                        </a:spcBef>
                        <a:tabLst/>
                      </a:pPr>
                      <a:r>
                        <a:rPr lang="de-DE" sz="800" b="1" spc="-5">
                          <a:solidFill>
                            <a:schemeClr val="bg1"/>
                          </a:solidFill>
                          <a:latin typeface="+mj-lt"/>
                          <a:cs typeface="Trebuchet MS"/>
                        </a:rPr>
                        <a:t>SD</a:t>
                      </a:r>
                      <a:endParaRPr lang="de-DE" sz="800">
                        <a:solidFill>
                          <a:schemeClr val="bg1"/>
                        </a:solidFill>
                        <a:latin typeface="+mj-lt"/>
                        <a:cs typeface="Trebuchet MS"/>
                      </a:endParaRPr>
                    </a:p>
                  </a:txBody>
                  <a:tcPr marL="0" marR="0" anchor="ctr">
                    <a:solidFill>
                      <a:schemeClr val="accent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800" b="1" spc="-5">
                          <a:solidFill>
                            <a:schemeClr val="bg1"/>
                          </a:solidFill>
                          <a:latin typeface="+mj-lt"/>
                          <a:cs typeface="Trebuchet MS"/>
                        </a:rPr>
                        <a:t>PD</a:t>
                      </a:r>
                      <a:endParaRPr lang="de-DE" sz="800">
                        <a:solidFill>
                          <a:schemeClr val="bg1"/>
                        </a:solidFill>
                        <a:latin typeface="+mj-lt"/>
                        <a:cs typeface="Trebuchet MS"/>
                      </a:endParaRPr>
                    </a:p>
                  </a:txBody>
                  <a:tcPr marL="0" marR="0" anchor="ctr">
                    <a:solidFill>
                      <a:schemeClr val="accent4"/>
                    </a:solidFill>
                  </a:tcPr>
                </a:tc>
                <a:extLst>
                  <a:ext uri="{0D108BD9-81ED-4DB2-BD59-A6C34878D82A}">
                    <a16:rowId xmlns:a16="http://schemas.microsoft.com/office/drawing/2014/main" val="3253553590"/>
                  </a:ext>
                </a:extLst>
              </a:tr>
              <a:tr h="209125">
                <a:tc>
                  <a:txBody>
                    <a:bodyPr/>
                    <a:lstStyle/>
                    <a:p>
                      <a:pPr marL="12700">
                        <a:lnSpc>
                          <a:spcPct val="100000"/>
                        </a:lnSpc>
                        <a:spcBef>
                          <a:spcPts val="100"/>
                        </a:spcBef>
                      </a:pPr>
                      <a:r>
                        <a:rPr lang="de-DE" sz="800" b="1">
                          <a:solidFill>
                            <a:srgbClr val="595454"/>
                          </a:solidFill>
                          <a:latin typeface="+mj-lt"/>
                          <a:cs typeface="Trebuchet MS"/>
                        </a:rPr>
                        <a:t>Median OS,</a:t>
                      </a:r>
                      <a:r>
                        <a:rPr lang="de-DE" sz="800" b="1" spc="-65">
                          <a:solidFill>
                            <a:srgbClr val="595454"/>
                          </a:solidFill>
                          <a:latin typeface="+mj-lt"/>
                          <a:cs typeface="Trebuchet MS"/>
                        </a:rPr>
                        <a:t> </a:t>
                      </a:r>
                      <a:r>
                        <a:rPr lang="de-DE" sz="800" b="1" spc="-5" err="1">
                          <a:solidFill>
                            <a:srgbClr val="595454"/>
                          </a:solidFill>
                          <a:latin typeface="+mj-lt"/>
                          <a:cs typeface="Trebuchet MS"/>
                        </a:rPr>
                        <a:t>months</a:t>
                      </a:r>
                      <a:endParaRPr lang="de-DE" sz="800">
                        <a:latin typeface="+mj-lt"/>
                        <a:cs typeface="Trebuchet MS"/>
                      </a:endParaRPr>
                    </a:p>
                    <a:p>
                      <a:pPr marL="12700">
                        <a:lnSpc>
                          <a:spcPct val="100000"/>
                        </a:lnSpc>
                      </a:pPr>
                      <a:r>
                        <a:rPr lang="de-DE" sz="800" spc="-5">
                          <a:solidFill>
                            <a:srgbClr val="595454"/>
                          </a:solidFill>
                          <a:latin typeface="+mj-lt"/>
                          <a:cs typeface="Trebuchet MS"/>
                        </a:rPr>
                        <a:t>(95%</a:t>
                      </a:r>
                      <a:r>
                        <a:rPr lang="de-DE" sz="800" spc="-50">
                          <a:solidFill>
                            <a:srgbClr val="595454"/>
                          </a:solidFill>
                          <a:latin typeface="+mj-lt"/>
                          <a:cs typeface="Trebuchet MS"/>
                        </a:rPr>
                        <a:t> </a:t>
                      </a:r>
                      <a:r>
                        <a:rPr lang="de-DE" sz="800" spc="-5">
                          <a:solidFill>
                            <a:srgbClr val="595454"/>
                          </a:solidFill>
                          <a:latin typeface="+mj-lt"/>
                          <a:cs typeface="Trebuchet MS"/>
                        </a:rPr>
                        <a:t>CI)</a:t>
                      </a:r>
                      <a:endParaRPr lang="de-DE" sz="800">
                        <a:latin typeface="+mj-lt"/>
                        <a:cs typeface="Trebuchet MS"/>
                      </a:endParaRPr>
                    </a:p>
                  </a:txBody>
                  <a:tcPr marL="36000" marR="36000" anchor="ctr"/>
                </a:tc>
                <a:tc>
                  <a:txBody>
                    <a:bodyPr/>
                    <a:lstStyle/>
                    <a:p>
                      <a:pPr algn="ctr">
                        <a:lnSpc>
                          <a:spcPct val="100000"/>
                        </a:lnSpc>
                        <a:spcBef>
                          <a:spcPts val="280"/>
                        </a:spcBef>
                      </a:pPr>
                      <a:r>
                        <a:rPr lang="de-DE" sz="800" b="1" spc="-5">
                          <a:solidFill>
                            <a:srgbClr val="595454"/>
                          </a:solidFill>
                          <a:latin typeface="+mj-lt"/>
                          <a:cs typeface="Trebuchet MS"/>
                        </a:rPr>
                        <a:t>NA</a:t>
                      </a:r>
                      <a:endParaRPr lang="de-DE" sz="800">
                        <a:latin typeface="+mj-lt"/>
                        <a:cs typeface="Trebuchet MS"/>
                      </a:endParaRPr>
                    </a:p>
                  </a:txBody>
                  <a:tcPr marL="0" marR="0" anchor="ctr"/>
                </a:tc>
                <a:tc>
                  <a:txBody>
                    <a:bodyPr/>
                    <a:lstStyle/>
                    <a:p>
                      <a:pPr algn="ctr">
                        <a:lnSpc>
                          <a:spcPct val="100000"/>
                        </a:lnSpc>
                        <a:spcBef>
                          <a:spcPts val="280"/>
                        </a:spcBef>
                      </a:pPr>
                      <a:r>
                        <a:rPr lang="de-DE" sz="800" b="1" spc="-5">
                          <a:solidFill>
                            <a:srgbClr val="595454"/>
                          </a:solidFill>
                          <a:latin typeface="+mj-lt"/>
                          <a:cs typeface="Trebuchet MS"/>
                        </a:rPr>
                        <a:t>NA</a:t>
                      </a:r>
                      <a:endParaRPr lang="de-DE" sz="800">
                        <a:latin typeface="+mj-lt"/>
                        <a:cs typeface="Trebuchet MS"/>
                      </a:endParaRPr>
                    </a:p>
                  </a:txBody>
                  <a:tcPr marL="0" marR="0" anchor="ctr"/>
                </a:tc>
                <a:tc>
                  <a:txBody>
                    <a:bodyPr/>
                    <a:lstStyle/>
                    <a:p>
                      <a:pPr algn="ctr">
                        <a:lnSpc>
                          <a:spcPct val="100000"/>
                        </a:lnSpc>
                        <a:spcBef>
                          <a:spcPts val="280"/>
                        </a:spcBef>
                      </a:pPr>
                      <a:r>
                        <a:rPr lang="de-DE" sz="800" b="1" spc="-5">
                          <a:solidFill>
                            <a:srgbClr val="595454"/>
                          </a:solidFill>
                          <a:latin typeface="+mj-lt"/>
                          <a:cs typeface="Trebuchet MS"/>
                        </a:rPr>
                        <a:t>NA</a:t>
                      </a:r>
                      <a:endParaRPr lang="de-DE" sz="800">
                        <a:latin typeface="+mj-lt"/>
                        <a:cs typeface="Trebuchet MS"/>
                      </a:endParaRPr>
                    </a:p>
                  </a:txBody>
                  <a:tcPr marL="0" marR="0" anchor="ctr"/>
                </a:tc>
                <a:tc>
                  <a:txBody>
                    <a:bodyPr/>
                    <a:lstStyle/>
                    <a:p>
                      <a:pPr algn="ctr">
                        <a:lnSpc>
                          <a:spcPct val="100000"/>
                        </a:lnSpc>
                        <a:spcBef>
                          <a:spcPts val="100"/>
                        </a:spcBef>
                      </a:pPr>
                      <a:r>
                        <a:rPr lang="de-DE" sz="800" b="1" spc="-5">
                          <a:solidFill>
                            <a:srgbClr val="595454"/>
                          </a:solidFill>
                          <a:latin typeface="+mj-lt"/>
                          <a:cs typeface="Trebuchet MS"/>
                        </a:rPr>
                        <a:t>28.8</a:t>
                      </a:r>
                      <a:endParaRPr lang="de-DE" sz="800">
                        <a:latin typeface="+mj-lt"/>
                        <a:cs typeface="Trebuchet MS"/>
                      </a:endParaRPr>
                    </a:p>
                    <a:p>
                      <a:pPr algn="ctr">
                        <a:lnSpc>
                          <a:spcPct val="100000"/>
                        </a:lnSpc>
                      </a:pPr>
                      <a:r>
                        <a:rPr lang="de-DE" sz="800" spc="-5">
                          <a:solidFill>
                            <a:srgbClr val="595454"/>
                          </a:solidFill>
                          <a:latin typeface="+mj-lt"/>
                          <a:cs typeface="Trebuchet MS"/>
                        </a:rPr>
                        <a:t>(10.0–NA)</a:t>
                      </a:r>
                      <a:endParaRPr lang="de-DE" sz="800">
                        <a:latin typeface="+mj-lt"/>
                        <a:cs typeface="Trebuchet MS"/>
                      </a:endParaRPr>
                    </a:p>
                  </a:txBody>
                  <a:tcPr marL="0" marR="0" anchor="ctr"/>
                </a:tc>
                <a:extLst>
                  <a:ext uri="{0D108BD9-81ED-4DB2-BD59-A6C34878D82A}">
                    <a16:rowId xmlns:a16="http://schemas.microsoft.com/office/drawing/2014/main" val="2019855017"/>
                  </a:ext>
                </a:extLst>
              </a:tr>
            </a:tbl>
          </a:graphicData>
        </a:graphic>
      </p:graphicFrame>
    </p:spTree>
    <p:extLst>
      <p:ext uri="{BB962C8B-B14F-4D97-AF65-F5344CB8AC3E}">
        <p14:creationId xmlns:p14="http://schemas.microsoft.com/office/powerpoint/2010/main" val="1539600696"/>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5A40E5F8-2B7B-B64A-972E-07F8EF498E27}"/>
              </a:ext>
            </a:extLst>
          </p:cNvPr>
          <p:cNvSpPr>
            <a:spLocks noGrp="1"/>
          </p:cNvSpPr>
          <p:nvPr>
            <p:ph idx="1"/>
          </p:nvPr>
        </p:nvSpPr>
        <p:spPr/>
        <p:txBody>
          <a:bodyPr vert="horz" lIns="0" tIns="0" rIns="0" bIns="0" rtlCol="0" anchor="t">
            <a:noAutofit/>
          </a:bodyPr>
          <a:lstStyle/>
          <a:p>
            <a:r>
              <a:rPr lang="de-DE"/>
              <a:t>This 5-year follow-</a:t>
            </a:r>
            <a:r>
              <a:rPr lang="de-DE" err="1"/>
              <a:t>up</a:t>
            </a:r>
            <a:r>
              <a:rPr lang="de-DE"/>
              <a:t> </a:t>
            </a:r>
            <a:r>
              <a:rPr lang="de-DE" err="1"/>
              <a:t>of</a:t>
            </a:r>
            <a:r>
              <a:rPr lang="de-DE"/>
              <a:t> </a:t>
            </a:r>
            <a:r>
              <a:rPr lang="de-DE" err="1"/>
              <a:t>CheckMate</a:t>
            </a:r>
            <a:r>
              <a:rPr lang="de-DE"/>
              <a:t> 205 </a:t>
            </a:r>
            <a:r>
              <a:rPr lang="de-DE" err="1"/>
              <a:t>Cohorts</a:t>
            </a:r>
            <a:r>
              <a:rPr lang="de-DE"/>
              <a:t> ABC </a:t>
            </a:r>
            <a:r>
              <a:rPr lang="de-DE" err="1"/>
              <a:t>confirms</a:t>
            </a:r>
            <a:r>
              <a:rPr lang="de-DE"/>
              <a:t> </a:t>
            </a:r>
            <a:r>
              <a:rPr lang="de-DE" err="1"/>
              <a:t>the</a:t>
            </a:r>
            <a:r>
              <a:rPr lang="de-DE"/>
              <a:t> </a:t>
            </a:r>
            <a:r>
              <a:rPr lang="de-DE" err="1"/>
              <a:t>efficacy</a:t>
            </a:r>
            <a:r>
              <a:rPr lang="de-DE"/>
              <a:t> </a:t>
            </a:r>
            <a:r>
              <a:rPr lang="de-DE" err="1"/>
              <a:t>and</a:t>
            </a:r>
            <a:r>
              <a:rPr lang="de-DE"/>
              <a:t> </a:t>
            </a:r>
            <a:r>
              <a:rPr lang="de-DE" err="1"/>
              <a:t>safety</a:t>
            </a:r>
            <a:r>
              <a:rPr lang="de-DE"/>
              <a:t> </a:t>
            </a:r>
            <a:r>
              <a:rPr lang="de-DE" err="1"/>
              <a:t>of</a:t>
            </a:r>
            <a:r>
              <a:rPr lang="de-DE"/>
              <a:t> </a:t>
            </a:r>
            <a:r>
              <a:rPr lang="de-DE" err="1"/>
              <a:t>nivolumab</a:t>
            </a:r>
            <a:r>
              <a:rPr lang="de-DE"/>
              <a:t> </a:t>
            </a:r>
            <a:r>
              <a:rPr lang="de-DE" err="1"/>
              <a:t>for</a:t>
            </a:r>
            <a:r>
              <a:rPr lang="de-DE"/>
              <a:t> </a:t>
            </a:r>
            <a:r>
              <a:rPr lang="de-DE" err="1"/>
              <a:t>patients</a:t>
            </a:r>
            <a:r>
              <a:rPr lang="de-DE"/>
              <a:t> </a:t>
            </a:r>
            <a:r>
              <a:rPr lang="de-DE" err="1"/>
              <a:t>with</a:t>
            </a:r>
            <a:r>
              <a:rPr lang="de-DE"/>
              <a:t> </a:t>
            </a:r>
            <a:r>
              <a:rPr lang="de-DE" err="1"/>
              <a:t>cHL</a:t>
            </a:r>
            <a:r>
              <a:rPr lang="de-DE"/>
              <a:t> </a:t>
            </a:r>
            <a:r>
              <a:rPr lang="de-DE" err="1"/>
              <a:t>who</a:t>
            </a:r>
            <a:r>
              <a:rPr lang="de-DE"/>
              <a:t> </a:t>
            </a:r>
            <a:r>
              <a:rPr lang="de-DE" err="1"/>
              <a:t>progressed</a:t>
            </a:r>
            <a:r>
              <a:rPr lang="de-DE"/>
              <a:t> </a:t>
            </a:r>
            <a:r>
              <a:rPr lang="de-DE" err="1"/>
              <a:t>or</a:t>
            </a:r>
            <a:r>
              <a:rPr lang="de-DE"/>
              <a:t> </a:t>
            </a:r>
            <a:r>
              <a:rPr lang="de-DE" err="1"/>
              <a:t>relapsed</a:t>
            </a:r>
            <a:r>
              <a:rPr lang="de-DE"/>
              <a:t> after auto-HCT</a:t>
            </a:r>
            <a:endParaRPr lang="de-DE">
              <a:cs typeface="Arial"/>
            </a:endParaRPr>
          </a:p>
          <a:p>
            <a:pPr lvl="1"/>
            <a:r>
              <a:rPr lang="de-DE" sz="2000"/>
              <a:t>Responses </a:t>
            </a:r>
            <a:r>
              <a:rPr lang="de-DE" sz="2000" err="1"/>
              <a:t>remained</a:t>
            </a:r>
            <a:r>
              <a:rPr lang="de-DE" sz="2000"/>
              <a:t> durable in </a:t>
            </a:r>
            <a:r>
              <a:rPr lang="de-DE" sz="2000" err="1"/>
              <a:t>this</a:t>
            </a:r>
            <a:r>
              <a:rPr lang="de-DE" sz="2000"/>
              <a:t> </a:t>
            </a:r>
            <a:r>
              <a:rPr lang="de-DE" sz="2000" err="1"/>
              <a:t>extended</a:t>
            </a:r>
            <a:r>
              <a:rPr lang="de-DE" sz="2000"/>
              <a:t> follow-</a:t>
            </a:r>
            <a:r>
              <a:rPr lang="de-DE" sz="2000" err="1"/>
              <a:t>up</a:t>
            </a:r>
            <a:r>
              <a:rPr lang="de-DE" sz="2000"/>
              <a:t>, </a:t>
            </a:r>
            <a:r>
              <a:rPr lang="de-DE" sz="2000" err="1"/>
              <a:t>particularly</a:t>
            </a:r>
            <a:r>
              <a:rPr lang="de-DE" sz="2000"/>
              <a:t> </a:t>
            </a:r>
            <a:r>
              <a:rPr lang="de-DE" sz="2000" err="1"/>
              <a:t>for</a:t>
            </a:r>
            <a:r>
              <a:rPr lang="de-DE" sz="2000"/>
              <a:t> </a:t>
            </a:r>
            <a:r>
              <a:rPr lang="de-DE" sz="2000" err="1"/>
              <a:t>patients</a:t>
            </a:r>
            <a:r>
              <a:rPr lang="de-DE" sz="2000"/>
              <a:t> </a:t>
            </a:r>
            <a:r>
              <a:rPr lang="de-DE" sz="2000" err="1"/>
              <a:t>who</a:t>
            </a:r>
            <a:r>
              <a:rPr lang="de-DE" sz="2000"/>
              <a:t>  </a:t>
            </a:r>
            <a:br>
              <a:rPr lang="de-DE" sz="2000"/>
            </a:br>
            <a:r>
              <a:rPr lang="de-DE" sz="2000" err="1"/>
              <a:t>achieved</a:t>
            </a:r>
            <a:r>
              <a:rPr lang="de-DE" sz="2000"/>
              <a:t> CR</a:t>
            </a:r>
            <a:endParaRPr lang="de-DE" sz="2000">
              <a:cs typeface="Arial" panose="020B0604020202020204"/>
            </a:endParaRPr>
          </a:p>
          <a:p>
            <a:pPr lvl="1"/>
            <a:r>
              <a:rPr lang="de-DE" sz="2000"/>
              <a:t>Favorable OS was </a:t>
            </a:r>
            <a:r>
              <a:rPr lang="de-DE" sz="2000" err="1"/>
              <a:t>observed</a:t>
            </a:r>
            <a:r>
              <a:rPr lang="de-DE" sz="2000"/>
              <a:t> </a:t>
            </a:r>
            <a:r>
              <a:rPr lang="de-DE" sz="2000" err="1"/>
              <a:t>with</a:t>
            </a:r>
            <a:r>
              <a:rPr lang="de-DE" sz="2000"/>
              <a:t> </a:t>
            </a:r>
            <a:r>
              <a:rPr lang="de-DE" sz="2000" err="1"/>
              <a:t>long</a:t>
            </a:r>
            <a:r>
              <a:rPr lang="de-DE" sz="2000"/>
              <a:t>-term follow-</a:t>
            </a:r>
            <a:r>
              <a:rPr lang="de-DE" sz="2000" err="1"/>
              <a:t>up</a:t>
            </a:r>
            <a:endParaRPr lang="de-DE" sz="2000">
              <a:cs typeface="Arial" panose="020B0604020202020204"/>
            </a:endParaRPr>
          </a:p>
          <a:p>
            <a:r>
              <a:rPr lang="de-DE"/>
              <a:t>The </a:t>
            </a:r>
            <a:r>
              <a:rPr lang="de-DE" err="1"/>
              <a:t>adverse</a:t>
            </a:r>
            <a:r>
              <a:rPr lang="de-DE"/>
              <a:t> </a:t>
            </a:r>
            <a:r>
              <a:rPr lang="de-DE" err="1"/>
              <a:t>event</a:t>
            </a:r>
            <a:r>
              <a:rPr lang="de-DE"/>
              <a:t> </a:t>
            </a:r>
            <a:r>
              <a:rPr lang="de-DE" err="1"/>
              <a:t>profile</a:t>
            </a:r>
            <a:r>
              <a:rPr lang="de-DE"/>
              <a:t> </a:t>
            </a:r>
            <a:r>
              <a:rPr lang="de-DE" err="1"/>
              <a:t>is</a:t>
            </a:r>
            <a:r>
              <a:rPr lang="de-DE"/>
              <a:t> </a:t>
            </a:r>
            <a:r>
              <a:rPr lang="de-DE" err="1"/>
              <a:t>similar</a:t>
            </a:r>
            <a:r>
              <a:rPr lang="de-DE"/>
              <a:t> </a:t>
            </a:r>
            <a:r>
              <a:rPr lang="de-DE" err="1"/>
              <a:t>to</a:t>
            </a:r>
            <a:r>
              <a:rPr lang="de-DE"/>
              <a:t> </a:t>
            </a:r>
            <a:r>
              <a:rPr lang="de-DE" err="1"/>
              <a:t>previous</a:t>
            </a:r>
            <a:r>
              <a:rPr lang="de-DE"/>
              <a:t> </a:t>
            </a:r>
            <a:r>
              <a:rPr lang="de-DE" err="1"/>
              <a:t>reports</a:t>
            </a:r>
            <a:r>
              <a:rPr lang="de-DE"/>
              <a:t>, </a:t>
            </a:r>
            <a:r>
              <a:rPr lang="de-DE" err="1"/>
              <a:t>with</a:t>
            </a:r>
            <a:r>
              <a:rPr lang="de-DE"/>
              <a:t> </a:t>
            </a:r>
            <a:r>
              <a:rPr lang="de-DE" err="1"/>
              <a:t>no</a:t>
            </a:r>
            <a:r>
              <a:rPr lang="de-DE"/>
              <a:t> </a:t>
            </a:r>
            <a:r>
              <a:rPr lang="de-DE" err="1"/>
              <a:t>new</a:t>
            </a:r>
            <a:r>
              <a:rPr lang="de-DE"/>
              <a:t> </a:t>
            </a:r>
            <a:r>
              <a:rPr lang="de-DE" err="1"/>
              <a:t>or</a:t>
            </a:r>
            <a:r>
              <a:rPr lang="de-DE"/>
              <a:t>  </a:t>
            </a:r>
            <a:r>
              <a:rPr lang="de-DE" err="1"/>
              <a:t>unexpected</a:t>
            </a:r>
            <a:r>
              <a:rPr lang="de-DE"/>
              <a:t> </a:t>
            </a:r>
            <a:r>
              <a:rPr lang="de-DE" err="1"/>
              <a:t>safety</a:t>
            </a:r>
            <a:r>
              <a:rPr lang="de-DE"/>
              <a:t> </a:t>
            </a:r>
            <a:r>
              <a:rPr lang="de-DE" err="1"/>
              <a:t>findings</a:t>
            </a:r>
            <a:endParaRPr lang="de-DE"/>
          </a:p>
          <a:p>
            <a:r>
              <a:rPr lang="de-DE" err="1"/>
              <a:t>It</a:t>
            </a:r>
            <a:r>
              <a:rPr lang="de-DE"/>
              <a:t> </a:t>
            </a:r>
            <a:r>
              <a:rPr lang="de-DE" err="1"/>
              <a:t>appears</a:t>
            </a:r>
            <a:r>
              <a:rPr lang="de-DE"/>
              <a:t> </a:t>
            </a:r>
            <a:r>
              <a:rPr lang="de-DE" err="1"/>
              <a:t>feasible</a:t>
            </a:r>
            <a:r>
              <a:rPr lang="de-DE"/>
              <a:t> </a:t>
            </a:r>
            <a:r>
              <a:rPr lang="de-DE" err="1"/>
              <a:t>to</a:t>
            </a:r>
            <a:r>
              <a:rPr lang="de-DE"/>
              <a:t> </a:t>
            </a:r>
            <a:r>
              <a:rPr lang="de-DE" err="1"/>
              <a:t>stop</a:t>
            </a:r>
            <a:r>
              <a:rPr lang="de-DE"/>
              <a:t> </a:t>
            </a:r>
            <a:r>
              <a:rPr lang="de-DE" err="1"/>
              <a:t>nivolumab</a:t>
            </a:r>
            <a:r>
              <a:rPr lang="de-DE"/>
              <a:t> after 1 </a:t>
            </a:r>
            <a:r>
              <a:rPr lang="de-DE" err="1"/>
              <a:t>year</a:t>
            </a:r>
            <a:r>
              <a:rPr lang="de-DE"/>
              <a:t> </a:t>
            </a:r>
            <a:r>
              <a:rPr lang="de-DE" err="1"/>
              <a:t>of</a:t>
            </a:r>
            <a:r>
              <a:rPr lang="de-DE"/>
              <a:t> CR </a:t>
            </a:r>
            <a:r>
              <a:rPr lang="de-DE" err="1"/>
              <a:t>and</a:t>
            </a:r>
            <a:r>
              <a:rPr lang="de-DE"/>
              <a:t> </a:t>
            </a:r>
            <a:r>
              <a:rPr lang="de-DE" err="1"/>
              <a:t>re-initiate</a:t>
            </a:r>
            <a:r>
              <a:rPr lang="de-DE"/>
              <a:t> </a:t>
            </a:r>
            <a:r>
              <a:rPr lang="de-DE" err="1"/>
              <a:t>treatment</a:t>
            </a:r>
            <a:r>
              <a:rPr lang="de-DE"/>
              <a:t> upon </a:t>
            </a:r>
            <a:r>
              <a:rPr lang="de-DE" err="1"/>
              <a:t>disease</a:t>
            </a:r>
            <a:r>
              <a:rPr lang="de-DE"/>
              <a:t> </a:t>
            </a:r>
            <a:r>
              <a:rPr lang="de-DE" err="1"/>
              <a:t>progression</a:t>
            </a:r>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GB" spc="-5">
                <a:solidFill>
                  <a:srgbClr val="595454"/>
                </a:solidFill>
                <a:latin typeface="Trebuchet MS"/>
                <a:cs typeface="Trebuchet MS"/>
              </a:rPr>
              <a:t>Auto-HCT,</a:t>
            </a:r>
            <a:r>
              <a:rPr lang="en-GB" spc="25">
                <a:solidFill>
                  <a:srgbClr val="595454"/>
                </a:solidFill>
                <a:latin typeface="Trebuchet MS"/>
                <a:cs typeface="Trebuchet MS"/>
              </a:rPr>
              <a:t> </a:t>
            </a:r>
            <a:r>
              <a:rPr lang="en-GB" spc="-5">
                <a:solidFill>
                  <a:srgbClr val="595454"/>
                </a:solidFill>
                <a:latin typeface="Trebuchet MS"/>
                <a:cs typeface="Trebuchet MS"/>
              </a:rPr>
              <a:t>autologous</a:t>
            </a:r>
            <a:r>
              <a:rPr lang="en-GB" spc="15">
                <a:solidFill>
                  <a:srgbClr val="595454"/>
                </a:solidFill>
                <a:latin typeface="Trebuchet MS"/>
                <a:cs typeface="Trebuchet MS"/>
              </a:rPr>
              <a:t> </a:t>
            </a:r>
            <a:r>
              <a:rPr lang="en-GB" spc="-5">
                <a:solidFill>
                  <a:srgbClr val="595454"/>
                </a:solidFill>
                <a:latin typeface="Trebuchet MS"/>
                <a:cs typeface="Trebuchet MS"/>
              </a:rPr>
              <a:t>hematopoietic</a:t>
            </a:r>
            <a:r>
              <a:rPr lang="en-GB" spc="20">
                <a:solidFill>
                  <a:srgbClr val="595454"/>
                </a:solidFill>
                <a:latin typeface="Trebuchet MS"/>
                <a:cs typeface="Trebuchet MS"/>
              </a:rPr>
              <a:t> </a:t>
            </a:r>
            <a:r>
              <a:rPr lang="en-GB" spc="-5">
                <a:solidFill>
                  <a:srgbClr val="595454"/>
                </a:solidFill>
                <a:latin typeface="Trebuchet MS"/>
                <a:cs typeface="Trebuchet MS"/>
              </a:rPr>
              <a:t>cell</a:t>
            </a:r>
            <a:r>
              <a:rPr lang="en-GB" spc="20">
                <a:solidFill>
                  <a:srgbClr val="595454"/>
                </a:solidFill>
                <a:latin typeface="Trebuchet MS"/>
                <a:cs typeface="Trebuchet MS"/>
              </a:rPr>
              <a:t> </a:t>
            </a:r>
            <a:r>
              <a:rPr lang="en-GB" spc="-5">
                <a:solidFill>
                  <a:srgbClr val="595454"/>
                </a:solidFill>
                <a:latin typeface="Trebuchet MS"/>
                <a:cs typeface="Trebuchet MS"/>
              </a:rPr>
              <a:t>transplant; </a:t>
            </a:r>
            <a:r>
              <a:rPr lang="en-US">
                <a:latin typeface="Arial" panose="020B0604020202020204" pitchFamily="34" charset="0"/>
                <a:cs typeface="Arial" panose="020B0604020202020204" pitchFamily="34" charset="0"/>
              </a:rPr>
              <a:t>CR, complete response; OS, overall survival. </a:t>
            </a:r>
          </a:p>
          <a:p>
            <a:r>
              <a:rPr lang="en-US" b="1">
                <a:latin typeface="Arial" panose="020B0604020202020204" pitchFamily="34" charset="0"/>
                <a:cs typeface="Arial" panose="020B0604020202020204" pitchFamily="34" charset="0"/>
              </a:rPr>
              <a:t>Ansell SM et al. Abstract 074 presented at ICML 2021</a:t>
            </a:r>
          </a:p>
        </p:txBody>
      </p:sp>
    </p:spTree>
    <p:extLst>
      <p:ext uri="{BB962C8B-B14F-4D97-AF65-F5344CB8AC3E}">
        <p14:creationId xmlns:p14="http://schemas.microsoft.com/office/powerpoint/2010/main" val="222773312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AEF4B682-34EB-9341-8870-FF4D6F4646E4}"/>
              </a:ext>
            </a:extLst>
          </p:cNvPr>
          <p:cNvSpPr>
            <a:spLocks noGrp="1"/>
          </p:cNvSpPr>
          <p:nvPr>
            <p:ph type="title"/>
          </p:nvPr>
        </p:nvSpPr>
        <p:spPr/>
        <p:txBody>
          <a:bodyPr/>
          <a:lstStyle/>
          <a:p>
            <a:r>
              <a:rPr lang="de-DE"/>
              <a:t>Mixed B-</a:t>
            </a:r>
            <a:r>
              <a:rPr lang="de-DE" err="1"/>
              <a:t>cell</a:t>
            </a:r>
            <a:r>
              <a:rPr lang="de-DE"/>
              <a:t> </a:t>
            </a:r>
            <a:r>
              <a:rPr lang="de-DE" err="1"/>
              <a:t>Malignancies</a:t>
            </a:r>
            <a:endParaRPr lang="de-DE"/>
          </a:p>
        </p:txBody>
      </p:sp>
    </p:spTree>
    <p:extLst>
      <p:ext uri="{BB962C8B-B14F-4D97-AF65-F5344CB8AC3E}">
        <p14:creationId xmlns:p14="http://schemas.microsoft.com/office/powerpoint/2010/main" val="1925400604"/>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15E941A1-5446-D547-B18A-1638B0A603B6}"/>
              </a:ext>
            </a:extLst>
          </p:cNvPr>
          <p:cNvSpPr>
            <a:spLocks noGrp="1"/>
          </p:cNvSpPr>
          <p:nvPr>
            <p:ph type="title"/>
          </p:nvPr>
        </p:nvSpPr>
        <p:spPr/>
        <p:txBody>
          <a:bodyPr>
            <a:normAutofit fontScale="90000"/>
          </a:bodyPr>
          <a:lstStyle/>
          <a:p>
            <a:r>
              <a:rPr lang="de-DE" err="1"/>
              <a:t>Zanubrutinib</a:t>
            </a:r>
            <a:r>
              <a:rPr lang="de-DE"/>
              <a:t> </a:t>
            </a:r>
            <a:br>
              <a:rPr lang="de-DE"/>
            </a:br>
            <a:r>
              <a:rPr lang="de-DE"/>
              <a:t>in </a:t>
            </a:r>
            <a:r>
              <a:rPr lang="de-DE" err="1"/>
              <a:t>patients</a:t>
            </a:r>
            <a:r>
              <a:rPr lang="de-DE"/>
              <a:t> </a:t>
            </a:r>
            <a:r>
              <a:rPr lang="de-DE" err="1"/>
              <a:t>with</a:t>
            </a:r>
            <a:r>
              <a:rPr lang="de-DE"/>
              <a:t> </a:t>
            </a:r>
            <a:r>
              <a:rPr lang="de-DE" err="1"/>
              <a:t>previously</a:t>
            </a:r>
            <a:r>
              <a:rPr lang="de-DE"/>
              <a:t> </a:t>
            </a:r>
            <a:r>
              <a:rPr lang="de-DE" err="1"/>
              <a:t>treated</a:t>
            </a:r>
            <a:r>
              <a:rPr lang="de-DE"/>
              <a:t> </a:t>
            </a:r>
            <a:br>
              <a:rPr lang="de-DE"/>
            </a:br>
            <a:r>
              <a:rPr lang="de-DE"/>
              <a:t>B-</a:t>
            </a:r>
            <a:r>
              <a:rPr lang="de-DE" err="1"/>
              <a:t>cell</a:t>
            </a:r>
            <a:r>
              <a:rPr lang="de-DE"/>
              <a:t> </a:t>
            </a:r>
            <a:r>
              <a:rPr lang="de-DE" err="1"/>
              <a:t>malignancies</a:t>
            </a:r>
            <a:r>
              <a:rPr lang="de-DE"/>
              <a:t> intolerant </a:t>
            </a:r>
            <a:r>
              <a:rPr lang="de-DE" err="1"/>
              <a:t>to</a:t>
            </a:r>
            <a:r>
              <a:rPr lang="de-DE"/>
              <a:t> </a:t>
            </a:r>
            <a:r>
              <a:rPr lang="de-DE" err="1"/>
              <a:t>ibrutinib</a:t>
            </a:r>
            <a:r>
              <a:rPr lang="de-DE"/>
              <a:t> </a:t>
            </a:r>
            <a:r>
              <a:rPr lang="de-DE" err="1"/>
              <a:t>and</a:t>
            </a:r>
            <a:r>
              <a:rPr lang="de-DE"/>
              <a:t>/</a:t>
            </a:r>
            <a:r>
              <a:rPr lang="de-DE" err="1"/>
              <a:t>or</a:t>
            </a:r>
            <a:r>
              <a:rPr lang="de-DE"/>
              <a:t> </a:t>
            </a:r>
            <a:r>
              <a:rPr lang="de-DE" err="1"/>
              <a:t>acalabrutinib</a:t>
            </a:r>
            <a:endParaRPr lang="de-DE"/>
          </a:p>
        </p:txBody>
      </p:sp>
      <p:sp>
        <p:nvSpPr>
          <p:cNvPr id="9" name="Textplatzhalter 8">
            <a:extLst>
              <a:ext uri="{FF2B5EF4-FFF2-40B4-BE49-F238E27FC236}">
                <a16:creationId xmlns:a16="http://schemas.microsoft.com/office/drawing/2014/main" id="{09735A1E-DC1F-6043-AACA-7E05A6EBF620}"/>
              </a:ext>
            </a:extLst>
          </p:cNvPr>
          <p:cNvSpPr>
            <a:spLocks noGrp="1"/>
          </p:cNvSpPr>
          <p:nvPr>
            <p:ph type="body" idx="1"/>
          </p:nvPr>
        </p:nvSpPr>
        <p:spPr>
          <a:xfrm>
            <a:off x="407989" y="4999770"/>
            <a:ext cx="5543549" cy="1089880"/>
          </a:xfrm>
        </p:spPr>
        <p:txBody>
          <a:bodyPr vert="horz" lIns="0" tIns="0" rIns="0" bIns="0" rtlCol="0" anchor="t">
            <a:noAutofit/>
          </a:bodyPr>
          <a:lstStyle/>
          <a:p>
            <a:r>
              <a:rPr lang="de-DE" err="1"/>
              <a:t>Preliminary</a:t>
            </a:r>
            <a:r>
              <a:rPr lang="de-DE"/>
              <a:t> </a:t>
            </a:r>
            <a:r>
              <a:rPr lang="de-DE" err="1"/>
              <a:t>results</a:t>
            </a:r>
            <a:r>
              <a:rPr lang="de-DE"/>
              <a:t> </a:t>
            </a:r>
            <a:r>
              <a:rPr lang="de-DE" err="1"/>
              <a:t>of</a:t>
            </a:r>
            <a:r>
              <a:rPr lang="de-DE"/>
              <a:t> a </a:t>
            </a:r>
            <a:r>
              <a:rPr lang="de-DE" err="1"/>
              <a:t>phase</a:t>
            </a:r>
            <a:r>
              <a:rPr lang="de-DE"/>
              <a:t> 2 </a:t>
            </a:r>
            <a:r>
              <a:rPr lang="de-DE" err="1"/>
              <a:t>study</a:t>
            </a:r>
            <a:endParaRPr lang="de-DE"/>
          </a:p>
        </p:txBody>
      </p:sp>
    </p:spTree>
    <p:extLst>
      <p:ext uri="{BB962C8B-B14F-4D97-AF65-F5344CB8AC3E}">
        <p14:creationId xmlns:p14="http://schemas.microsoft.com/office/powerpoint/2010/main" val="1259810046"/>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AE, adverse event; BID, twice daily; BTKi, Bruton’s tyrosine kinase inhibitor; CLL/SLL, chronic lymphocytic leukemia/small lymphocytic lymphoma; MCL, mantle cell lymphoma; MZL, marginal zone lymphoma; PD, progressive disease; QD, daily; WM, </a:t>
            </a:r>
            <a:r>
              <a:rPr lang="en-US" dirty="0" err="1">
                <a:latin typeface="Arial" panose="020B0604020202020204" pitchFamily="34" charset="0"/>
                <a:cs typeface="Arial" panose="020B0604020202020204" pitchFamily="34" charset="0"/>
              </a:rPr>
              <a:t>Waldenström</a:t>
            </a:r>
            <a:r>
              <a:rPr lang="en-US">
                <a:latin typeface="Arial" panose="020B0604020202020204" pitchFamily="34" charset="0"/>
                <a:cs typeface="Arial" panose="020B0604020202020204" pitchFamily="34" charset="0"/>
              </a:rPr>
              <a:t> Macroglobulinemia.</a:t>
            </a:r>
          </a:p>
          <a:p>
            <a:r>
              <a:rPr lang="en-US" b="1" dirty="0" err="1">
                <a:latin typeface="Arial" panose="020B0604020202020204" pitchFamily="34" charset="0"/>
                <a:cs typeface="Arial" panose="020B0604020202020204" pitchFamily="34" charset="0"/>
              </a:rPr>
              <a:t>Shadman</a:t>
            </a:r>
            <a:r>
              <a:rPr lang="en-US" b="1">
                <a:latin typeface="Arial" panose="020B0604020202020204" pitchFamily="34" charset="0"/>
                <a:cs typeface="Arial" panose="020B0604020202020204" pitchFamily="34" charset="0"/>
              </a:rPr>
              <a:t> M et al. Abstract EP642 presented at EHA 2021</a:t>
            </a:r>
            <a:r>
              <a:rPr lang="en-US" b="1" dirty="0">
                <a:latin typeface="Arial" panose="020B0604020202020204" pitchFamily="34" charset="0"/>
                <a:cs typeface="Arial" panose="020B0604020202020204" pitchFamily="34" charset="0"/>
              </a:rPr>
              <a:t> and Abstract 130 presented at ICML 2021</a:t>
            </a:r>
            <a:endParaRPr lang="fr-FR" b="1">
              <a:latin typeface="Arial" panose="020B0604020202020204" pitchFamily="34" charset="0"/>
              <a:cs typeface="Arial" panose="020B0604020202020204" pitchFamily="34" charset="0"/>
            </a:endParaRPr>
          </a:p>
        </p:txBody>
      </p:sp>
      <p:sp>
        <p:nvSpPr>
          <p:cNvPr id="13" name="Freihandform 10">
            <a:extLst>
              <a:ext uri="{FF2B5EF4-FFF2-40B4-BE49-F238E27FC236}">
                <a16:creationId xmlns:a16="http://schemas.microsoft.com/office/drawing/2014/main" id="{3142207B-FD8F-4751-8492-EF6FAD4B7F0E}"/>
              </a:ext>
            </a:extLst>
          </p:cNvPr>
          <p:cNvSpPr/>
          <p:nvPr/>
        </p:nvSpPr>
        <p:spPr>
          <a:xfrm>
            <a:off x="416533" y="1999182"/>
            <a:ext cx="3843395" cy="1972370"/>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ts val="600"/>
              </a:spcAft>
              <a:buNone/>
            </a:pPr>
            <a:r>
              <a:rPr lang="en-US" sz="1400" kern="1200">
                <a:latin typeface="+mj-lt"/>
                <a:cs typeface="Arial" panose="020B0604020202020204" pitchFamily="34" charset="0"/>
              </a:rPr>
              <a:t>Previously treated CLL/SLL, WM, MCL, or MZL intolerant to prior BTKi</a:t>
            </a:r>
          </a:p>
          <a:p>
            <a:pPr marL="0" lvl="0" indent="0" algn="ctr" defTabSz="577850">
              <a:lnSpc>
                <a:spcPct val="90000"/>
              </a:lnSpc>
              <a:spcBef>
                <a:spcPct val="0"/>
              </a:spcBef>
              <a:spcAft>
                <a:spcPts val="600"/>
              </a:spcAft>
              <a:buNone/>
            </a:pPr>
            <a:r>
              <a:rPr lang="en-US" sz="1400" kern="1200">
                <a:latin typeface="+mj-lt"/>
                <a:cs typeface="Arial" panose="020B0604020202020204" pitchFamily="34" charset="0"/>
              </a:rPr>
              <a:t>Cohort 1: </a:t>
            </a:r>
            <a:br>
              <a:rPr lang="en-US" sz="1400" kern="1200">
                <a:latin typeface="+mj-lt"/>
                <a:cs typeface="Arial" panose="020B0604020202020204" pitchFamily="34" charset="0"/>
              </a:rPr>
            </a:br>
            <a:r>
              <a:rPr lang="en-US" sz="1400" kern="1200">
                <a:latin typeface="+mj-lt"/>
                <a:cs typeface="Arial" panose="020B0604020202020204" pitchFamily="34" charset="0"/>
              </a:rPr>
              <a:t>intolerant to ibrutinib (n≈50)</a:t>
            </a:r>
          </a:p>
          <a:p>
            <a:pPr marL="0" lvl="0" indent="0" algn="ctr" defTabSz="577850">
              <a:lnSpc>
                <a:spcPct val="90000"/>
              </a:lnSpc>
              <a:spcBef>
                <a:spcPct val="0"/>
              </a:spcBef>
              <a:spcAft>
                <a:spcPts val="600"/>
              </a:spcAft>
              <a:buNone/>
            </a:pPr>
            <a:r>
              <a:rPr lang="en-US" sz="1400" kern="1200">
                <a:latin typeface="+mj-lt"/>
                <a:cs typeface="Arial" panose="020B0604020202020204" pitchFamily="34" charset="0"/>
              </a:rPr>
              <a:t>Cohort 2: </a:t>
            </a:r>
            <a:br>
              <a:rPr lang="en-US" sz="1400" kern="1200">
                <a:latin typeface="+mj-lt"/>
                <a:cs typeface="Arial" panose="020B0604020202020204" pitchFamily="34" charset="0"/>
              </a:rPr>
            </a:br>
            <a:r>
              <a:rPr lang="en-US" sz="1400" kern="1200">
                <a:latin typeface="+mj-lt"/>
                <a:cs typeface="Arial" panose="020B0604020202020204" pitchFamily="34" charset="0"/>
              </a:rPr>
              <a:t>intolerant to acalabrutinib alone or to acalabrutinib and ibrutinib (n≈40 [min 20])</a:t>
            </a:r>
          </a:p>
        </p:txBody>
      </p:sp>
      <p:sp>
        <p:nvSpPr>
          <p:cNvPr id="15" name="Freihandform 10">
            <a:extLst>
              <a:ext uri="{FF2B5EF4-FFF2-40B4-BE49-F238E27FC236}">
                <a16:creationId xmlns:a16="http://schemas.microsoft.com/office/drawing/2014/main" id="{2949DD01-CDD6-4FAE-B6A1-9CEDD339DAAA}"/>
              </a:ext>
            </a:extLst>
          </p:cNvPr>
          <p:cNvSpPr/>
          <p:nvPr/>
        </p:nvSpPr>
        <p:spPr>
          <a:xfrm>
            <a:off x="7034052" y="2484444"/>
            <a:ext cx="1800000" cy="1080000"/>
          </a:xfrm>
          <a:prstGeom prst="roundRect">
            <a:avLst>
              <a:gd name="adj" fmla="val 0"/>
            </a:avLst>
          </a:prstGeom>
          <a:solidFill>
            <a:schemeClr val="accent3">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b="1" kern="1200">
                <a:latin typeface="+mj-lt"/>
                <a:cs typeface="Arial" panose="020B0604020202020204" pitchFamily="34" charset="0"/>
              </a:rPr>
              <a:t>Zanubrutinib </a:t>
            </a:r>
          </a:p>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160 mg BID or </a:t>
            </a:r>
            <a:br>
              <a:rPr lang="en-US" sz="1400" kern="1200">
                <a:latin typeface="+mj-lt"/>
                <a:cs typeface="Arial" panose="020B0604020202020204" pitchFamily="34" charset="0"/>
              </a:rPr>
            </a:br>
            <a:r>
              <a:rPr lang="en-US" sz="1400" kern="1200">
                <a:latin typeface="+mj-lt"/>
                <a:cs typeface="Arial" panose="020B0604020202020204" pitchFamily="34" charset="0"/>
              </a:rPr>
              <a:t>320 mg QD</a:t>
            </a:r>
            <a:endParaRPr lang="en-US" sz="1400" kern="1200" baseline="30000">
              <a:latin typeface="+mj-lt"/>
              <a:cs typeface="Arial" panose="020B0604020202020204" pitchFamily="34" charset="0"/>
            </a:endParaRPr>
          </a:p>
        </p:txBody>
      </p:sp>
      <p:sp>
        <p:nvSpPr>
          <p:cNvPr id="16" name="Freihandform 10">
            <a:extLst>
              <a:ext uri="{FF2B5EF4-FFF2-40B4-BE49-F238E27FC236}">
                <a16:creationId xmlns:a16="http://schemas.microsoft.com/office/drawing/2014/main" id="{C2E35098-7F5C-4E96-81CA-7DFBFDEE4520}"/>
              </a:ext>
            </a:extLst>
          </p:cNvPr>
          <p:cNvSpPr/>
          <p:nvPr/>
        </p:nvSpPr>
        <p:spPr>
          <a:xfrm>
            <a:off x="9330883" y="1950336"/>
            <a:ext cx="2454054" cy="1972370"/>
          </a:xfrm>
          <a:prstGeom prst="roundRect">
            <a:avLst>
              <a:gd name="adj" fmla="val 0"/>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spcBef>
                <a:spcPct val="0"/>
              </a:spcBef>
              <a:buNone/>
            </a:pPr>
            <a:r>
              <a:rPr lang="en-US" sz="1400" kern="1200">
                <a:latin typeface="+mj-lt"/>
                <a:cs typeface="Arial" panose="020B0604020202020204" pitchFamily="34" charset="0"/>
              </a:rPr>
              <a:t>Treatment until PD, unacceptable toxicity, treatment consent withdrawal, or study termination</a:t>
            </a:r>
          </a:p>
        </p:txBody>
      </p:sp>
      <p:sp>
        <p:nvSpPr>
          <p:cNvPr id="29" name="TextBox 28">
            <a:extLst>
              <a:ext uri="{FF2B5EF4-FFF2-40B4-BE49-F238E27FC236}">
                <a16:creationId xmlns:a16="http://schemas.microsoft.com/office/drawing/2014/main" id="{2F64B2A3-373A-47EC-8717-53B3522BF57D}"/>
              </a:ext>
            </a:extLst>
          </p:cNvPr>
          <p:cNvSpPr txBox="1"/>
          <p:nvPr/>
        </p:nvSpPr>
        <p:spPr>
          <a:xfrm>
            <a:off x="416533" y="4044454"/>
            <a:ext cx="11358635" cy="2064769"/>
          </a:xfrm>
          <a:prstGeom prst="rect">
            <a:avLst/>
          </a:prstGeom>
          <a:solidFill>
            <a:schemeClr val="accent2">
              <a:lumMod val="20000"/>
              <a:lumOff val="80000"/>
            </a:schemeClr>
          </a:solidFill>
          <a:ln>
            <a:noFill/>
          </a:ln>
        </p:spPr>
        <p:txBody>
          <a:bodyPr wrap="square" tIns="108000" bIns="108000">
            <a:spAutoFit/>
          </a:bodyPr>
          <a:lstStyle/>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200" b="1" i="0" u="none" strike="noStrike" kern="1200" cap="none" spc="0" normalizeH="0" baseline="0" noProof="0" dirty="0">
                <a:ln>
                  <a:noFill/>
                </a:ln>
                <a:solidFill>
                  <a:srgbClr val="4E4F4E"/>
                </a:solidFill>
                <a:effectLst/>
                <a:uLnTx/>
                <a:uFillTx/>
                <a:latin typeface="Arial" panose="020B0604020202020204"/>
                <a:ea typeface="+mn-ea"/>
                <a:cs typeface="+mn-cs"/>
              </a:rPr>
              <a:t>Primary objective: </a:t>
            </a:r>
            <a:r>
              <a:rPr kumimoji="0" lang="en-US" sz="1200" b="0" i="0" u="none" strike="noStrike" kern="1200" cap="none" spc="0" normalizeH="0" baseline="0" noProof="0" dirty="0">
                <a:ln>
                  <a:noFill/>
                </a:ln>
                <a:solidFill>
                  <a:srgbClr val="4E4F4E"/>
                </a:solidFill>
                <a:effectLst/>
                <a:uLnTx/>
                <a:uFillTx/>
                <a:latin typeface="Arial" panose="020B0604020202020204"/>
                <a:ea typeface="+mn-ea"/>
                <a:cs typeface="+mn-cs"/>
              </a:rPr>
              <a:t>To evaluate the safety of zanubrutinib in patients intolerant to ibrutinib and/or acalabrutinib treatment compared with their ibrutinib and/or acalabrutinib intolerance as assessed by the recurrence and the change in severity of AEs</a:t>
            </a: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200" b="1" i="0" u="none" strike="noStrike" kern="1200" cap="none" spc="0" normalizeH="0" baseline="0" noProof="0" dirty="0">
                <a:ln>
                  <a:noFill/>
                </a:ln>
                <a:solidFill>
                  <a:srgbClr val="4E4F4E"/>
                </a:solidFill>
                <a:effectLst/>
                <a:uLnTx/>
                <a:uFillTx/>
                <a:latin typeface="Arial" panose="020B0604020202020204"/>
                <a:ea typeface="+mn-ea"/>
                <a:cs typeface="+mn-cs"/>
              </a:rPr>
              <a:t>Secondary objectives</a:t>
            </a:r>
            <a:r>
              <a:rPr kumimoji="0" lang="en-US" sz="1200" b="0" i="0" u="none" strike="noStrike" kern="1200" cap="none" spc="0" normalizeH="0" baseline="0" noProof="0" dirty="0">
                <a:ln>
                  <a:noFill/>
                </a:ln>
                <a:solidFill>
                  <a:srgbClr val="4E4F4E"/>
                </a:solidFill>
                <a:effectLst/>
                <a:uLnTx/>
                <a:uFillTx/>
                <a:latin typeface="Arial" panose="020B0604020202020204"/>
                <a:ea typeface="+mn-ea"/>
                <a:cs typeface="+mn-cs"/>
              </a:rPr>
              <a:t>: To evaluate the efficacy of zanubrutinib with respect to investigator‑assessed objective response rate, investigator‑assessed disease control rate, and investigator‑assessed progression‑free survival and with respect to patient‑reported outcomes</a:t>
            </a:r>
          </a:p>
          <a:p>
            <a:pPr marL="285750" indent="-285750">
              <a:buClr>
                <a:srgbClr val="F47A20"/>
              </a:buClr>
              <a:buFont typeface="Arial" panose="020B0604020202020204" pitchFamily="34" charset="0"/>
              <a:buChar char="•"/>
              <a:defRPr/>
            </a:pPr>
            <a:r>
              <a:rPr lang="en-US" sz="1200" b="1" dirty="0"/>
              <a:t>Key Inclusion Criteria include: </a:t>
            </a:r>
            <a:r>
              <a:rPr lang="en-US" sz="1200" dirty="0"/>
              <a:t>Ibrutinib and acalabrutinib intolerance - grade ≥2 nonhematologic toxicity for &gt;7 days, grade ≥3 nonhematologic toxicity for any duration, grade 3 neutropenia with infection or fever, grade 4 hematologic toxicity that persists until BTKi therapy is discontinued due to toxicity, resolution of BTKi toxicities to grade ≤1 or baseline before initiating zanubrutinib treatment Additional acalabrutinib intolerance criteria – grade ≥1 nonhematologic toxicity for &gt;7 days, grade ≥1 nonhematologic toxicity of any duration with ≥3 recurrent episodes, inability to use acid-reducing agents of anticoagulants due to current BTKi use</a:t>
            </a:r>
          </a:p>
          <a:p>
            <a:pPr>
              <a:buClr>
                <a:srgbClr val="F47A20"/>
              </a:buClr>
              <a:defRPr/>
            </a:pPr>
            <a:r>
              <a:rPr lang="en-US" sz="1200" dirty="0"/>
              <a:t>      Resolution of grade 1 BTKi toxicities to grade 0 or baseline before initiation of zanubrutinib treatment</a:t>
            </a:r>
          </a:p>
          <a:p>
            <a:pPr marL="285750" indent="-285750">
              <a:buClr>
                <a:srgbClr val="F47A20"/>
              </a:buClr>
              <a:buFont typeface="Arial" panose="020B0604020202020204" pitchFamily="34" charset="0"/>
              <a:buChar char="•"/>
              <a:defRPr/>
            </a:pPr>
            <a:r>
              <a:rPr lang="en-US" sz="1200" b="1" dirty="0"/>
              <a:t>Key Exclusion Criteria: </a:t>
            </a:r>
            <a:r>
              <a:rPr lang="en-US" sz="1200" dirty="0"/>
              <a:t>Disease progression during any BTKi treatment</a:t>
            </a:r>
          </a:p>
        </p:txBody>
      </p:sp>
      <p:sp>
        <p:nvSpPr>
          <p:cNvPr id="17" name="Freihandform 10">
            <a:extLst>
              <a:ext uri="{FF2B5EF4-FFF2-40B4-BE49-F238E27FC236}">
                <a16:creationId xmlns:a16="http://schemas.microsoft.com/office/drawing/2014/main" id="{6A3E2E1B-2A54-4A6F-A24B-8BAA94F3C36B}"/>
              </a:ext>
            </a:extLst>
          </p:cNvPr>
          <p:cNvSpPr/>
          <p:nvPr/>
        </p:nvSpPr>
        <p:spPr>
          <a:xfrm>
            <a:off x="4746990" y="2484444"/>
            <a:ext cx="1800000" cy="1080000"/>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kern="1200">
                <a:latin typeface="+mj-lt"/>
                <a:cs typeface="Arial"/>
              </a:rPr>
              <a:t>Screening </a:t>
            </a:r>
            <a:br>
              <a:rPr lang="en-US" sz="1400" kern="1200">
                <a:latin typeface="+mj-lt"/>
                <a:cs typeface="Arial" panose="020B0604020202020204" pitchFamily="34" charset="0"/>
              </a:rPr>
            </a:br>
            <a:r>
              <a:rPr lang="en-US" sz="1400" kern="1200">
                <a:latin typeface="+mj-lt"/>
                <a:cs typeface="Arial"/>
              </a:rPr>
              <a:t>at </a:t>
            </a:r>
            <a:r>
              <a:rPr lang="en-US" sz="1400">
                <a:latin typeface="+mj-lt"/>
                <a:cs typeface="Arial"/>
              </a:rPr>
              <a:t>≤</a:t>
            </a:r>
            <a:r>
              <a:rPr lang="en-US" sz="1400" kern="1200">
                <a:latin typeface="+mj-lt"/>
                <a:cs typeface="Arial"/>
              </a:rPr>
              <a:t>14 days</a:t>
            </a:r>
            <a:endParaRPr lang="en-US" sz="1400" kern="1200" baseline="30000">
              <a:latin typeface="+mj-lt"/>
              <a:cs typeface="Arial"/>
            </a:endParaRPr>
          </a:p>
        </p:txBody>
      </p:sp>
      <p:cxnSp>
        <p:nvCxnSpPr>
          <p:cNvPr id="21" name="Gerade Verbindung mit Pfeil 20">
            <a:extLst>
              <a:ext uri="{FF2B5EF4-FFF2-40B4-BE49-F238E27FC236}">
                <a16:creationId xmlns:a16="http://schemas.microsoft.com/office/drawing/2014/main" id="{000B27C3-E1C0-D247-90D3-1BBB2C9EF1E7}"/>
              </a:ext>
            </a:extLst>
          </p:cNvPr>
          <p:cNvCxnSpPr>
            <a:cxnSpLocks/>
            <a:stCxn id="13" idx="3"/>
            <a:endCxn id="17" idx="1"/>
          </p:cNvCxnSpPr>
          <p:nvPr/>
        </p:nvCxnSpPr>
        <p:spPr>
          <a:xfrm>
            <a:off x="4259928" y="3024443"/>
            <a:ext cx="487062"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Gerade Verbindung mit Pfeil 21">
            <a:extLst>
              <a:ext uri="{FF2B5EF4-FFF2-40B4-BE49-F238E27FC236}">
                <a16:creationId xmlns:a16="http://schemas.microsoft.com/office/drawing/2014/main" id="{4B5F00B6-4151-FF4A-807D-99C9B89025BF}"/>
              </a:ext>
            </a:extLst>
          </p:cNvPr>
          <p:cNvCxnSpPr>
            <a:cxnSpLocks/>
            <a:stCxn id="17" idx="3"/>
            <a:endCxn id="15" idx="1"/>
          </p:cNvCxnSpPr>
          <p:nvPr/>
        </p:nvCxnSpPr>
        <p:spPr>
          <a:xfrm>
            <a:off x="6546990" y="3024444"/>
            <a:ext cx="487062"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Gerade Verbindung mit Pfeil 22">
            <a:extLst>
              <a:ext uri="{FF2B5EF4-FFF2-40B4-BE49-F238E27FC236}">
                <a16:creationId xmlns:a16="http://schemas.microsoft.com/office/drawing/2014/main" id="{2DB18AF5-810A-5B4C-9787-4525D3A81BAE}"/>
              </a:ext>
            </a:extLst>
          </p:cNvPr>
          <p:cNvCxnSpPr>
            <a:cxnSpLocks/>
            <a:stCxn id="15" idx="3"/>
            <a:endCxn id="16" idx="1"/>
          </p:cNvCxnSpPr>
          <p:nvPr/>
        </p:nvCxnSpPr>
        <p:spPr>
          <a:xfrm flipV="1">
            <a:off x="8834052" y="3024444"/>
            <a:ext cx="496831" cy="9769"/>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Textplatzhalter 6">
            <a:extLst>
              <a:ext uri="{FF2B5EF4-FFF2-40B4-BE49-F238E27FC236}">
                <a16:creationId xmlns:a16="http://schemas.microsoft.com/office/drawing/2014/main" id="{5948807A-BB47-A14D-9238-7115CEB30071}"/>
              </a:ext>
            </a:extLst>
          </p:cNvPr>
          <p:cNvSpPr>
            <a:spLocks noGrp="1"/>
          </p:cNvSpPr>
          <p:nvPr>
            <p:ph type="body" sz="quarter" idx="12"/>
          </p:nvPr>
        </p:nvSpPr>
        <p:spPr/>
        <p:txBody>
          <a:bodyPr>
            <a:normAutofit lnSpcReduction="10000"/>
          </a:bodyPr>
          <a:lstStyle/>
          <a:p>
            <a:endParaRPr lang="de-DE"/>
          </a:p>
          <a:p>
            <a:r>
              <a:rPr lang="de-DE"/>
              <a:t>Phase 2, </a:t>
            </a:r>
            <a:r>
              <a:rPr lang="de-DE" err="1"/>
              <a:t>multicenter</a:t>
            </a:r>
            <a:r>
              <a:rPr lang="de-DE"/>
              <a:t>, US, </a:t>
            </a:r>
            <a:r>
              <a:rPr lang="de-DE" err="1"/>
              <a:t>single</a:t>
            </a:r>
            <a:r>
              <a:rPr lang="de-DE"/>
              <a:t>‑arm, open‑</a:t>
            </a:r>
            <a:r>
              <a:rPr lang="de-DE" err="1"/>
              <a:t>label</a:t>
            </a:r>
            <a:r>
              <a:rPr lang="de-DE"/>
              <a:t> </a:t>
            </a:r>
            <a:r>
              <a:rPr lang="de-DE" err="1"/>
              <a:t>study</a:t>
            </a:r>
            <a:r>
              <a:rPr lang="de-DE"/>
              <a:t> </a:t>
            </a:r>
            <a:r>
              <a:rPr lang="de-DE" err="1"/>
              <a:t>of</a:t>
            </a:r>
            <a:r>
              <a:rPr lang="de-DE"/>
              <a:t> </a:t>
            </a:r>
            <a:r>
              <a:rPr lang="de-DE" err="1"/>
              <a:t>the</a:t>
            </a:r>
            <a:r>
              <a:rPr lang="de-DE"/>
              <a:t> </a:t>
            </a:r>
            <a:r>
              <a:rPr lang="de-DE" err="1"/>
              <a:t>safety</a:t>
            </a:r>
            <a:r>
              <a:rPr lang="de-DE"/>
              <a:t> </a:t>
            </a:r>
            <a:r>
              <a:rPr lang="de-DE" err="1"/>
              <a:t>and</a:t>
            </a:r>
            <a:r>
              <a:rPr lang="de-DE"/>
              <a:t> </a:t>
            </a:r>
            <a:r>
              <a:rPr lang="de-DE" err="1"/>
              <a:t>efficacy</a:t>
            </a:r>
            <a:r>
              <a:rPr lang="de-DE"/>
              <a:t> </a:t>
            </a:r>
            <a:r>
              <a:rPr lang="de-DE" err="1"/>
              <a:t>of</a:t>
            </a:r>
            <a:r>
              <a:rPr lang="de-DE"/>
              <a:t> </a:t>
            </a:r>
            <a:r>
              <a:rPr lang="de-DE" err="1"/>
              <a:t>zanubrutinib</a:t>
            </a:r>
            <a:r>
              <a:rPr lang="de-DE"/>
              <a:t> in </a:t>
            </a:r>
            <a:r>
              <a:rPr lang="de-DE" err="1"/>
              <a:t>ibrutinib</a:t>
            </a:r>
            <a:r>
              <a:rPr lang="de-DE"/>
              <a:t>‑ </a:t>
            </a:r>
            <a:r>
              <a:rPr lang="de-DE" err="1"/>
              <a:t>and</a:t>
            </a:r>
            <a:r>
              <a:rPr lang="de-DE"/>
              <a:t>/</a:t>
            </a:r>
            <a:r>
              <a:rPr lang="de-DE" err="1"/>
              <a:t>or</a:t>
            </a:r>
            <a:r>
              <a:rPr lang="de-DE"/>
              <a:t> </a:t>
            </a:r>
            <a:r>
              <a:rPr lang="de-DE" err="1"/>
              <a:t>acalabrutinib</a:t>
            </a:r>
            <a:r>
              <a:rPr lang="de-DE"/>
              <a:t>‑intolerant </a:t>
            </a:r>
            <a:r>
              <a:rPr lang="de-DE" err="1"/>
              <a:t>patients</a:t>
            </a:r>
            <a:r>
              <a:rPr lang="de-DE"/>
              <a:t> </a:t>
            </a:r>
            <a:r>
              <a:rPr lang="de-DE" err="1"/>
              <a:t>with</a:t>
            </a:r>
            <a:r>
              <a:rPr lang="de-DE"/>
              <a:t> </a:t>
            </a:r>
            <a:r>
              <a:rPr lang="de-DE" err="1"/>
              <a:t>previously</a:t>
            </a:r>
            <a:r>
              <a:rPr lang="de-DE"/>
              <a:t> </a:t>
            </a:r>
            <a:r>
              <a:rPr lang="de-DE" err="1"/>
              <a:t>treated</a:t>
            </a:r>
            <a:r>
              <a:rPr lang="de-DE"/>
              <a:t> B‑</a:t>
            </a:r>
            <a:r>
              <a:rPr lang="de-DE" err="1"/>
              <a:t>cell</a:t>
            </a:r>
            <a:r>
              <a:rPr lang="de-DE"/>
              <a:t> </a:t>
            </a:r>
            <a:r>
              <a:rPr lang="de-DE" err="1"/>
              <a:t>malignancies</a:t>
            </a:r>
            <a:endParaRPr lang="de-DE"/>
          </a:p>
        </p:txBody>
      </p:sp>
    </p:spTree>
    <p:extLst>
      <p:ext uri="{BB962C8B-B14F-4D97-AF65-F5344CB8AC3E}">
        <p14:creationId xmlns:p14="http://schemas.microsoft.com/office/powerpoint/2010/main" val="225634448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Diagramm 6">
            <a:extLst>
              <a:ext uri="{FF2B5EF4-FFF2-40B4-BE49-F238E27FC236}">
                <a16:creationId xmlns:a16="http://schemas.microsoft.com/office/drawing/2014/main" id="{016D7E12-DEF3-4A52-ADD6-626771CFD3AC}"/>
              </a:ext>
            </a:extLst>
          </p:cNvPr>
          <p:cNvGraphicFramePr/>
          <p:nvPr>
            <p:extLst>
              <p:ext uri="{D42A27DB-BD31-4B8C-83A1-F6EECF244321}">
                <p14:modId xmlns:p14="http://schemas.microsoft.com/office/powerpoint/2010/main" val="2388421092"/>
              </p:ext>
            </p:extLst>
          </p:nvPr>
        </p:nvGraphicFramePr>
        <p:xfrm>
          <a:off x="51826" y="1666624"/>
          <a:ext cx="9501248" cy="4689726"/>
        </p:xfrm>
        <a:graphic>
          <a:graphicData uri="http://schemas.openxmlformats.org/drawingml/2006/chart">
            <c:chart xmlns:c="http://schemas.openxmlformats.org/drawingml/2006/chart" xmlns:r="http://schemas.openxmlformats.org/officeDocument/2006/relationships" r:id="rId2"/>
          </a:graphicData>
        </a:graphic>
      </p:graphicFrame>
      <p:sp>
        <p:nvSpPr>
          <p:cNvPr id="5" name="object 5"/>
          <p:cNvSpPr txBox="1">
            <a:spLocks noGrp="1"/>
          </p:cNvSpPr>
          <p:nvPr>
            <p:ph type="title"/>
          </p:nvPr>
        </p:nvSpPr>
        <p:spPr/>
        <p:txBody>
          <a:bodyPr>
            <a:normAutofit/>
          </a:bodyPr>
          <a:lstStyle/>
          <a:p>
            <a:r>
              <a:rPr lang="en-GB" sz="3200"/>
              <a:t>Results: Recurrence of ibrutinib intolerance events on </a:t>
            </a:r>
            <a:r>
              <a:rPr lang="en-GB" sz="3200" err="1"/>
              <a:t>zanubrutinib</a:t>
            </a:r>
            <a:r>
              <a:rPr lang="en-GB" sz="3200" baseline="30000" err="1"/>
              <a:t>a</a:t>
            </a:r>
            <a:endParaRPr lang="en-GB" sz="3200"/>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Data cutoff: 01 Mar 21.</a:t>
            </a:r>
          </a:p>
          <a:p>
            <a:r>
              <a:rPr lang="en-US" baseline="30000" dirty="0" err="1">
                <a:latin typeface="Arial" panose="020B0604020202020204" pitchFamily="34" charset="0"/>
                <a:cs typeface="Arial" panose="020B0604020202020204" pitchFamily="34" charset="0"/>
              </a:rPr>
              <a:t>a</a:t>
            </a:r>
            <a:r>
              <a:rPr lang="en-US" dirty="0" err="1">
                <a:latin typeface="Arial" panose="020B0604020202020204" pitchFamily="34" charset="0"/>
                <a:cs typeface="Arial" panose="020B0604020202020204" pitchFamily="34" charset="0"/>
              </a:rPr>
              <a:t>Intolerance</a:t>
            </a:r>
            <a:r>
              <a:rPr lang="en-US">
                <a:latin typeface="Arial" panose="020B0604020202020204" pitchFamily="34" charset="0"/>
                <a:cs typeface="Arial" panose="020B0604020202020204" pitchFamily="34" charset="0"/>
              </a:rPr>
              <a:t> events occurring in ≥2 patients or recurring in ≥1 patient shown here.</a:t>
            </a:r>
          </a:p>
          <a:p>
            <a:r>
              <a:rPr lang="en-US">
                <a:latin typeface="Arial" panose="020B0604020202020204" pitchFamily="34" charset="0"/>
                <a:cs typeface="Arial" panose="020B0604020202020204" pitchFamily="34" charset="0"/>
              </a:rPr>
              <a:t>ALT, alanine aminotransferase; AST, aspartate transaminase.</a:t>
            </a:r>
          </a:p>
          <a:p>
            <a:r>
              <a:rPr lang="en-US" b="1" dirty="0" err="1">
                <a:latin typeface="Arial" panose="020B0604020202020204" pitchFamily="34" charset="0"/>
                <a:cs typeface="Arial" panose="020B0604020202020204" pitchFamily="34" charset="0"/>
              </a:rPr>
              <a:t>Shadman</a:t>
            </a:r>
            <a:r>
              <a:rPr lang="en-US" b="1">
                <a:latin typeface="Arial" panose="020B0604020202020204" pitchFamily="34" charset="0"/>
                <a:cs typeface="Arial" panose="020B0604020202020204" pitchFamily="34" charset="0"/>
              </a:rPr>
              <a:t> M et al. Abstract EP642 presented at EHA 2021</a:t>
            </a:r>
            <a:r>
              <a:rPr lang="en-US" b="1" dirty="0">
                <a:latin typeface="Arial" panose="020B0604020202020204" pitchFamily="34" charset="0"/>
                <a:cs typeface="Arial" panose="020B0604020202020204" pitchFamily="34" charset="0"/>
              </a:rPr>
              <a:t> and Abstract 130 presented at ICML 2021</a:t>
            </a:r>
            <a:endParaRPr lang="en-US" b="1">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6901921B-B39E-4B99-AB90-E274392C801E}"/>
              </a:ext>
            </a:extLst>
          </p:cNvPr>
          <p:cNvSpPr txBox="1"/>
          <p:nvPr/>
        </p:nvSpPr>
        <p:spPr>
          <a:xfrm>
            <a:off x="9166127" y="1770455"/>
            <a:ext cx="2627313" cy="2292935"/>
          </a:xfrm>
          <a:prstGeom prst="rect">
            <a:avLst/>
          </a:prstGeom>
          <a:noFill/>
        </p:spPr>
        <p:txBody>
          <a:bodyPr wrap="square" lIns="0" tIns="0" rIns="0" bIns="0">
            <a:spAutoFit/>
          </a:bodyPr>
          <a:lstStyle/>
          <a:p>
            <a:pPr marL="285750" indent="-285750">
              <a:spcAft>
                <a:spcPts val="600"/>
              </a:spcAft>
              <a:buClr>
                <a:schemeClr val="bg2"/>
              </a:buClr>
              <a:buFont typeface="Arial" panose="020B0604020202020204" pitchFamily="34" charset="0"/>
              <a:buChar char="•"/>
            </a:pPr>
            <a:r>
              <a:rPr lang="en-US" sz="1600"/>
              <a:t>86/115 ibrutinib intolerance events </a:t>
            </a:r>
            <a:br>
              <a:rPr lang="en-US" sz="1600"/>
            </a:br>
            <a:r>
              <a:rPr lang="en-US" sz="1600"/>
              <a:t>(75%) did not recur </a:t>
            </a:r>
          </a:p>
          <a:p>
            <a:pPr marL="285750" indent="-285750">
              <a:spcAft>
                <a:spcPts val="600"/>
              </a:spcAft>
              <a:buClr>
                <a:schemeClr val="bg2"/>
              </a:buClr>
              <a:buFont typeface="Arial" panose="020B0604020202020204" pitchFamily="34" charset="0"/>
              <a:buChar char="•"/>
            </a:pPr>
            <a:r>
              <a:rPr lang="en-US" sz="1600"/>
              <a:t>Of the 29 recurrent ibrutinib intolerance events, 26 (90%) recurred at a lower severity, and 3 (10%) at the same severity</a:t>
            </a:r>
          </a:p>
        </p:txBody>
      </p:sp>
    </p:spTree>
    <p:extLst>
      <p:ext uri="{BB962C8B-B14F-4D97-AF65-F5344CB8AC3E}">
        <p14:creationId xmlns:p14="http://schemas.microsoft.com/office/powerpoint/2010/main" val="180887934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Data cutoff: 01 Mar 21.</a:t>
            </a:r>
          </a:p>
          <a:p>
            <a:r>
              <a:rPr lang="en-US" baseline="30000" dirty="0" err="1">
                <a:latin typeface="Arial" panose="020B0604020202020204" pitchFamily="34" charset="0"/>
                <a:cs typeface="Arial" panose="020B0604020202020204" pitchFamily="34" charset="0"/>
              </a:rPr>
              <a:t>a</a:t>
            </a:r>
            <a:r>
              <a:rPr lang="en-US" dirty="0" err="1">
                <a:latin typeface="Arial" panose="020B0604020202020204" pitchFamily="34" charset="0"/>
                <a:cs typeface="Arial" panose="020B0604020202020204" pitchFamily="34" charset="0"/>
              </a:rPr>
              <a:t>Intolerance</a:t>
            </a:r>
            <a:r>
              <a:rPr lang="en-US">
                <a:latin typeface="Arial" panose="020B0604020202020204" pitchFamily="34" charset="0"/>
                <a:cs typeface="Arial" panose="020B0604020202020204" pitchFamily="34" charset="0"/>
              </a:rPr>
              <a:t> events occurring in ≥2 patients shown here.</a:t>
            </a:r>
          </a:p>
          <a:p>
            <a:r>
              <a:rPr lang="en-US" b="1" dirty="0" err="1">
                <a:latin typeface="Arial" panose="020B0604020202020204" pitchFamily="34" charset="0"/>
                <a:cs typeface="Arial" panose="020B0604020202020204" pitchFamily="34" charset="0"/>
              </a:rPr>
              <a:t>Shadman</a:t>
            </a:r>
            <a:r>
              <a:rPr lang="en-US" b="1">
                <a:latin typeface="Arial" panose="020B0604020202020204" pitchFamily="34" charset="0"/>
                <a:cs typeface="Arial" panose="020B0604020202020204" pitchFamily="34" charset="0"/>
              </a:rPr>
              <a:t> M et al. Abstract EP642 presented at EHA 2021</a:t>
            </a:r>
            <a:r>
              <a:rPr lang="en-US" b="1" dirty="0">
                <a:latin typeface="Arial" panose="020B0604020202020204" pitchFamily="34" charset="0"/>
                <a:cs typeface="Arial" panose="020B0604020202020204" pitchFamily="34" charset="0"/>
              </a:rPr>
              <a:t> and Abstract 130 presented at ICML 2021</a:t>
            </a:r>
            <a:endParaRPr lang="en-US" b="1">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6901921B-B39E-4B99-AB90-E274392C801E}"/>
              </a:ext>
            </a:extLst>
          </p:cNvPr>
          <p:cNvSpPr txBox="1"/>
          <p:nvPr/>
        </p:nvSpPr>
        <p:spPr>
          <a:xfrm>
            <a:off x="419454" y="3908581"/>
            <a:ext cx="11364559" cy="2215991"/>
          </a:xfrm>
          <a:prstGeom prst="rect">
            <a:avLst/>
          </a:prstGeom>
          <a:noFill/>
        </p:spPr>
        <p:txBody>
          <a:bodyPr wrap="square" lIns="0" tIns="0" rIns="0" bIns="0" anchor="t">
            <a:spAutoFit/>
          </a:bodyPr>
          <a:lstStyle/>
          <a:p>
            <a:pPr marL="285750" indent="-285750">
              <a:buClr>
                <a:schemeClr val="bg2"/>
              </a:buClr>
              <a:buFont typeface="Arial" panose="020B0604020202020204" pitchFamily="34" charset="0"/>
              <a:buChar char="•"/>
            </a:pPr>
            <a:r>
              <a:rPr lang="en-US" sz="1600"/>
              <a:t>3/5 patients intolerant to both ibrutinib and acalabrutinib experienced recurrence of their acalabrutinib event </a:t>
            </a:r>
          </a:p>
          <a:p>
            <a:pPr marL="285750" indent="-285750">
              <a:buClr>
                <a:schemeClr val="bg2"/>
              </a:buClr>
              <a:buFont typeface="Arial" panose="020B0604020202020204" pitchFamily="34" charset="0"/>
              <a:buChar char="•"/>
            </a:pPr>
            <a:r>
              <a:rPr lang="en-US" sz="1600"/>
              <a:t>2 patients had the same intolerance event on ibrutinib and acalabrutinib; neither event recurred on </a:t>
            </a:r>
            <a:r>
              <a:rPr lang="en-US" sz="1600" err="1"/>
              <a:t>zanubrutinib</a:t>
            </a:r>
            <a:endParaRPr lang="en-US" sz="1600">
              <a:cs typeface="Arial"/>
            </a:endParaRPr>
          </a:p>
          <a:p>
            <a:pPr marL="742950" lvl="1" indent="-285750">
              <a:buClr>
                <a:schemeClr val="bg2"/>
              </a:buClr>
              <a:buFont typeface="Arial" panose="020B0604020202020204" pitchFamily="34" charset="0"/>
              <a:buChar char="•"/>
            </a:pPr>
            <a:r>
              <a:rPr lang="en-US" sz="1600"/>
              <a:t>Patient 1 had grade 2 pain in extremity on ibrutinib and acalabrutinib emergent after 7 days and 3 days, respectively </a:t>
            </a:r>
            <a:br>
              <a:rPr lang="en-US" sz="1600"/>
            </a:br>
            <a:r>
              <a:rPr lang="en-US" sz="1600"/>
              <a:t>(on study for ~7 months)</a:t>
            </a:r>
            <a:endParaRPr lang="en-US" sz="1600">
              <a:cs typeface="Arial" panose="020B0604020202020204"/>
            </a:endParaRPr>
          </a:p>
          <a:p>
            <a:pPr marL="742950" lvl="1" indent="-285750">
              <a:buClr>
                <a:schemeClr val="bg2"/>
              </a:buClr>
              <a:buFont typeface="Arial" panose="020B0604020202020204" pitchFamily="34" charset="0"/>
              <a:buChar char="•"/>
            </a:pPr>
            <a:r>
              <a:rPr lang="en-US" sz="1600"/>
              <a:t>Patient 2 had atrial fibrillation on ibrutinib (grade 3) and acalabrutinib (grade 2) emergent after 8 months and 20 months, respectively (on study for ~6 months)</a:t>
            </a:r>
            <a:endParaRPr lang="en-US" sz="1600">
              <a:cs typeface="Arial" panose="020B0604020202020204"/>
            </a:endParaRPr>
          </a:p>
          <a:p>
            <a:pPr marL="285750" indent="-285750">
              <a:buClr>
                <a:schemeClr val="bg2"/>
              </a:buClr>
              <a:buFont typeface="Arial" panose="020B0604020202020204" pitchFamily="34" charset="0"/>
              <a:buChar char="•"/>
            </a:pPr>
            <a:r>
              <a:rPr lang="en-US" sz="1600"/>
              <a:t>9/12 acalabrutinib intolerance events (75%) did not recur</a:t>
            </a:r>
            <a:endParaRPr lang="en-US" sz="1600">
              <a:cs typeface="Arial"/>
            </a:endParaRPr>
          </a:p>
          <a:p>
            <a:pPr marL="742950" lvl="1" indent="-285750">
              <a:buClr>
                <a:schemeClr val="bg2"/>
              </a:buClr>
              <a:buFont typeface="Arial" panose="020B0604020202020204" pitchFamily="34" charset="0"/>
              <a:buChar char="•"/>
            </a:pPr>
            <a:r>
              <a:rPr lang="en-US" sz="1600"/>
              <a:t>Of the 3 recurrent acalabrutinib intolerance events, 1 (33%) recurred at a lower severity, and 2 (67%) at the same severity</a:t>
            </a:r>
            <a:endParaRPr lang="en-US" sz="1600">
              <a:cs typeface="Arial" panose="020B0604020202020204"/>
            </a:endParaRPr>
          </a:p>
        </p:txBody>
      </p:sp>
      <p:graphicFrame>
        <p:nvGraphicFramePr>
          <p:cNvPr id="7" name="Diagramm 6">
            <a:extLst>
              <a:ext uri="{FF2B5EF4-FFF2-40B4-BE49-F238E27FC236}">
                <a16:creationId xmlns:a16="http://schemas.microsoft.com/office/drawing/2014/main" id="{94D0EA6A-A613-4186-BD12-CCD312D91C36}"/>
              </a:ext>
            </a:extLst>
          </p:cNvPr>
          <p:cNvGraphicFramePr/>
          <p:nvPr>
            <p:extLst>
              <p:ext uri="{D42A27DB-BD31-4B8C-83A1-F6EECF244321}">
                <p14:modId xmlns:p14="http://schemas.microsoft.com/office/powerpoint/2010/main" val="4203095158"/>
              </p:ext>
            </p:extLst>
          </p:nvPr>
        </p:nvGraphicFramePr>
        <p:xfrm>
          <a:off x="350731" y="1703890"/>
          <a:ext cx="11364559" cy="2148544"/>
        </p:xfrm>
        <a:graphic>
          <a:graphicData uri="http://schemas.openxmlformats.org/drawingml/2006/chart">
            <c:chart xmlns:c="http://schemas.openxmlformats.org/drawingml/2006/chart" xmlns:r="http://schemas.openxmlformats.org/officeDocument/2006/relationships" r:id="rId2"/>
          </a:graphicData>
        </a:graphic>
      </p:graphicFrame>
      <p:sp>
        <p:nvSpPr>
          <p:cNvPr id="3" name="Titel 2">
            <a:extLst>
              <a:ext uri="{FF2B5EF4-FFF2-40B4-BE49-F238E27FC236}">
                <a16:creationId xmlns:a16="http://schemas.microsoft.com/office/drawing/2014/main" id="{1EA55F18-50D1-5948-8473-D82DEEC1F6DC}"/>
              </a:ext>
            </a:extLst>
          </p:cNvPr>
          <p:cNvSpPr>
            <a:spLocks noGrp="1"/>
          </p:cNvSpPr>
          <p:nvPr>
            <p:ph type="title"/>
          </p:nvPr>
        </p:nvSpPr>
        <p:spPr/>
        <p:txBody>
          <a:bodyPr/>
          <a:lstStyle/>
          <a:p>
            <a:r>
              <a:rPr lang="de-DE" err="1"/>
              <a:t>Results</a:t>
            </a:r>
            <a:r>
              <a:rPr lang="de-DE"/>
              <a:t>: </a:t>
            </a:r>
            <a:r>
              <a:rPr lang="de-DE" err="1"/>
              <a:t>Recurrence</a:t>
            </a:r>
            <a:r>
              <a:rPr lang="de-DE"/>
              <a:t> </a:t>
            </a:r>
            <a:r>
              <a:rPr lang="de-DE" err="1"/>
              <a:t>of</a:t>
            </a:r>
            <a:r>
              <a:rPr lang="de-DE"/>
              <a:t> </a:t>
            </a:r>
            <a:r>
              <a:rPr lang="de-DE" err="1"/>
              <a:t>acalabrutinib</a:t>
            </a:r>
            <a:r>
              <a:rPr lang="de-DE"/>
              <a:t> </a:t>
            </a:r>
            <a:r>
              <a:rPr lang="de-DE" err="1"/>
              <a:t>intolerance</a:t>
            </a:r>
            <a:r>
              <a:rPr lang="de-DE"/>
              <a:t> </a:t>
            </a:r>
            <a:r>
              <a:rPr lang="de-DE" err="1"/>
              <a:t>events</a:t>
            </a:r>
            <a:r>
              <a:rPr lang="de-DE"/>
              <a:t> on </a:t>
            </a:r>
            <a:r>
              <a:rPr lang="de-DE" err="1"/>
              <a:t>zanubrutinib</a:t>
            </a:r>
            <a:r>
              <a:rPr lang="de-DE" baseline="30000" err="1"/>
              <a:t>a</a:t>
            </a:r>
            <a:endParaRPr lang="de-DE" baseline="30000"/>
          </a:p>
        </p:txBody>
      </p:sp>
    </p:spTree>
    <p:extLst>
      <p:ext uri="{BB962C8B-B14F-4D97-AF65-F5344CB8AC3E}">
        <p14:creationId xmlns:p14="http://schemas.microsoft.com/office/powerpoint/2010/main" val="3417975591"/>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Recurrence summary</a:t>
            </a:r>
          </a:p>
        </p:txBody>
      </p:sp>
      <p:sp>
        <p:nvSpPr>
          <p:cNvPr id="2" name="Inhaltsplatzhalter 1">
            <a:extLst>
              <a:ext uri="{FF2B5EF4-FFF2-40B4-BE49-F238E27FC236}">
                <a16:creationId xmlns:a16="http://schemas.microsoft.com/office/drawing/2014/main" id="{5133F842-116C-0543-8798-1275535D502D}"/>
              </a:ext>
            </a:extLst>
          </p:cNvPr>
          <p:cNvSpPr>
            <a:spLocks noGrp="1"/>
          </p:cNvSpPr>
          <p:nvPr>
            <p:ph idx="1"/>
          </p:nvPr>
        </p:nvSpPr>
        <p:spPr/>
        <p:txBody>
          <a:bodyPr/>
          <a:lstStyle/>
          <a:p>
            <a:r>
              <a:rPr lang="de-DE"/>
              <a:t>75% </a:t>
            </a:r>
            <a:r>
              <a:rPr lang="de-DE" err="1"/>
              <a:t>of</a:t>
            </a:r>
            <a:r>
              <a:rPr lang="de-DE"/>
              <a:t> </a:t>
            </a:r>
            <a:r>
              <a:rPr lang="de-DE" err="1"/>
              <a:t>ibrutinib</a:t>
            </a:r>
            <a:r>
              <a:rPr lang="de-DE"/>
              <a:t> </a:t>
            </a:r>
            <a:r>
              <a:rPr lang="de-DE" err="1"/>
              <a:t>and</a:t>
            </a:r>
            <a:r>
              <a:rPr lang="de-DE"/>
              <a:t> </a:t>
            </a:r>
            <a:r>
              <a:rPr lang="de-DE" err="1"/>
              <a:t>acalabrutinib</a:t>
            </a:r>
            <a:r>
              <a:rPr lang="de-DE"/>
              <a:t> </a:t>
            </a:r>
            <a:r>
              <a:rPr lang="de-DE" err="1"/>
              <a:t>intolerance</a:t>
            </a:r>
            <a:r>
              <a:rPr lang="de-DE"/>
              <a:t> </a:t>
            </a:r>
            <a:r>
              <a:rPr lang="de-DE" err="1"/>
              <a:t>events</a:t>
            </a:r>
            <a:r>
              <a:rPr lang="de-DE"/>
              <a:t> </a:t>
            </a:r>
            <a:r>
              <a:rPr lang="de-DE" err="1"/>
              <a:t>did</a:t>
            </a:r>
            <a:r>
              <a:rPr lang="de-DE"/>
              <a:t> not </a:t>
            </a:r>
            <a:r>
              <a:rPr lang="de-DE" err="1"/>
              <a:t>recur</a:t>
            </a:r>
            <a:r>
              <a:rPr lang="de-DE"/>
              <a:t> on </a:t>
            </a:r>
            <a:r>
              <a:rPr lang="de-DE" err="1"/>
              <a:t>zanubrutinib</a:t>
            </a:r>
            <a:endParaRPr lang="de-DE"/>
          </a:p>
          <a:p>
            <a:r>
              <a:rPr lang="de-DE" err="1"/>
              <a:t>No</a:t>
            </a:r>
            <a:r>
              <a:rPr lang="de-DE"/>
              <a:t> </a:t>
            </a:r>
            <a:r>
              <a:rPr lang="de-DE" err="1"/>
              <a:t>ibrutinib</a:t>
            </a:r>
            <a:r>
              <a:rPr lang="de-DE"/>
              <a:t> </a:t>
            </a:r>
            <a:r>
              <a:rPr lang="de-DE" err="1"/>
              <a:t>or</a:t>
            </a:r>
            <a:r>
              <a:rPr lang="de-DE"/>
              <a:t> </a:t>
            </a:r>
            <a:r>
              <a:rPr lang="de-DE" err="1"/>
              <a:t>acalabrutinib</a:t>
            </a:r>
            <a:r>
              <a:rPr lang="de-DE"/>
              <a:t> </a:t>
            </a:r>
            <a:r>
              <a:rPr lang="de-DE" err="1"/>
              <a:t>intolerance</a:t>
            </a:r>
            <a:r>
              <a:rPr lang="de-DE"/>
              <a:t> </a:t>
            </a:r>
            <a:r>
              <a:rPr lang="de-DE" err="1"/>
              <a:t>recurred</a:t>
            </a:r>
            <a:r>
              <a:rPr lang="de-DE"/>
              <a:t> at a </a:t>
            </a:r>
            <a:r>
              <a:rPr lang="de-DE" err="1"/>
              <a:t>higher</a:t>
            </a:r>
            <a:r>
              <a:rPr lang="de-DE"/>
              <a:t> grade on </a:t>
            </a:r>
            <a:r>
              <a:rPr lang="de-DE" err="1"/>
              <a:t>zanubrutinib</a:t>
            </a:r>
            <a:endParaRPr lang="de-DE"/>
          </a:p>
          <a:p>
            <a:r>
              <a:rPr lang="de-DE"/>
              <a:t>All grade 4 </a:t>
            </a:r>
            <a:r>
              <a:rPr lang="de-DE" err="1"/>
              <a:t>intolerance</a:t>
            </a:r>
            <a:r>
              <a:rPr lang="de-DE"/>
              <a:t> </a:t>
            </a:r>
            <a:r>
              <a:rPr lang="de-DE" err="1"/>
              <a:t>events</a:t>
            </a:r>
            <a:r>
              <a:rPr lang="de-DE"/>
              <a:t> </a:t>
            </a:r>
            <a:r>
              <a:rPr lang="de-DE" err="1"/>
              <a:t>did</a:t>
            </a:r>
            <a:r>
              <a:rPr lang="de-DE"/>
              <a:t> not </a:t>
            </a:r>
            <a:r>
              <a:rPr lang="de-DE" err="1"/>
              <a:t>recur</a:t>
            </a:r>
            <a:r>
              <a:rPr lang="de-DE"/>
              <a:t> on </a:t>
            </a:r>
            <a:r>
              <a:rPr lang="de-DE" err="1"/>
              <a:t>zanubrutinib</a:t>
            </a:r>
            <a:r>
              <a:rPr lang="de-DE"/>
              <a:t> (</a:t>
            </a:r>
            <a:r>
              <a:rPr lang="de-DE" err="1"/>
              <a:t>neutropenia</a:t>
            </a:r>
            <a:r>
              <a:rPr lang="de-DE"/>
              <a:t> [</a:t>
            </a:r>
            <a:r>
              <a:rPr lang="de-DE" err="1"/>
              <a:t>n</a:t>
            </a:r>
            <a:r>
              <a:rPr lang="de-DE"/>
              <a:t>=2], </a:t>
            </a:r>
            <a:r>
              <a:rPr lang="de-DE" err="1"/>
              <a:t>alanine</a:t>
            </a:r>
            <a:r>
              <a:rPr lang="de-DE"/>
              <a:t> </a:t>
            </a:r>
            <a:r>
              <a:rPr lang="de-DE" err="1"/>
              <a:t>aminotransferase</a:t>
            </a:r>
            <a:r>
              <a:rPr lang="de-DE"/>
              <a:t> </a:t>
            </a:r>
            <a:r>
              <a:rPr lang="de-DE" err="1"/>
              <a:t>increase</a:t>
            </a:r>
            <a:r>
              <a:rPr lang="de-DE"/>
              <a:t> [</a:t>
            </a:r>
            <a:r>
              <a:rPr lang="de-DE" err="1"/>
              <a:t>n</a:t>
            </a:r>
            <a:r>
              <a:rPr lang="de-DE"/>
              <a:t>=1], </a:t>
            </a:r>
            <a:r>
              <a:rPr lang="de-DE" err="1"/>
              <a:t>aspartate</a:t>
            </a:r>
            <a:r>
              <a:rPr lang="de-DE"/>
              <a:t> </a:t>
            </a:r>
            <a:r>
              <a:rPr lang="de-DE" err="1"/>
              <a:t>transaminase</a:t>
            </a:r>
            <a:r>
              <a:rPr lang="de-DE"/>
              <a:t> </a:t>
            </a:r>
            <a:r>
              <a:rPr lang="de-DE" err="1"/>
              <a:t>increase</a:t>
            </a:r>
            <a:r>
              <a:rPr lang="de-DE"/>
              <a:t> [</a:t>
            </a:r>
            <a:r>
              <a:rPr lang="de-DE" err="1"/>
              <a:t>n</a:t>
            </a:r>
            <a:r>
              <a:rPr lang="de-DE"/>
              <a:t>=1])</a:t>
            </a:r>
          </a:p>
          <a:p>
            <a:r>
              <a:rPr lang="de-DE"/>
              <a:t>Most (68.3% [28/41]) grade 3 </a:t>
            </a:r>
            <a:r>
              <a:rPr lang="de-DE" err="1"/>
              <a:t>intolerance</a:t>
            </a:r>
            <a:r>
              <a:rPr lang="de-DE"/>
              <a:t> </a:t>
            </a:r>
            <a:r>
              <a:rPr lang="de-DE" err="1"/>
              <a:t>events</a:t>
            </a:r>
            <a:r>
              <a:rPr lang="de-DE"/>
              <a:t> </a:t>
            </a:r>
            <a:r>
              <a:rPr lang="de-DE" err="1"/>
              <a:t>did</a:t>
            </a:r>
            <a:r>
              <a:rPr lang="de-DE"/>
              <a:t> not </a:t>
            </a:r>
            <a:r>
              <a:rPr lang="de-DE" err="1"/>
              <a:t>recur</a:t>
            </a:r>
            <a:r>
              <a:rPr lang="de-DE"/>
              <a:t> on </a:t>
            </a:r>
            <a:r>
              <a:rPr lang="de-DE" err="1"/>
              <a:t>zanubrutinib</a:t>
            </a:r>
            <a:endParaRPr lang="de-DE"/>
          </a:p>
          <a:p>
            <a:r>
              <a:rPr lang="de-DE" err="1"/>
              <a:t>Of</a:t>
            </a:r>
            <a:r>
              <a:rPr lang="de-DE"/>
              <a:t> </a:t>
            </a:r>
            <a:r>
              <a:rPr lang="de-DE" err="1"/>
              <a:t>the</a:t>
            </a:r>
            <a:r>
              <a:rPr lang="de-DE"/>
              <a:t> grade 3 </a:t>
            </a:r>
            <a:r>
              <a:rPr lang="de-DE" err="1"/>
              <a:t>intolerance</a:t>
            </a:r>
            <a:r>
              <a:rPr lang="de-DE"/>
              <a:t> </a:t>
            </a:r>
            <a:r>
              <a:rPr lang="de-DE" err="1"/>
              <a:t>events</a:t>
            </a:r>
            <a:r>
              <a:rPr lang="de-DE"/>
              <a:t> </a:t>
            </a:r>
            <a:r>
              <a:rPr lang="de-DE" err="1"/>
              <a:t>that</a:t>
            </a:r>
            <a:r>
              <a:rPr lang="de-DE"/>
              <a:t> </a:t>
            </a:r>
            <a:r>
              <a:rPr lang="de-DE" err="1"/>
              <a:t>recurred</a:t>
            </a:r>
            <a:r>
              <a:rPr lang="de-DE"/>
              <a:t>, all </a:t>
            </a:r>
            <a:r>
              <a:rPr lang="de-DE" err="1"/>
              <a:t>recurred</a:t>
            </a:r>
            <a:r>
              <a:rPr lang="de-DE"/>
              <a:t> at a </a:t>
            </a:r>
            <a:r>
              <a:rPr lang="de-DE" err="1"/>
              <a:t>lower</a:t>
            </a:r>
            <a:r>
              <a:rPr lang="de-DE"/>
              <a:t> </a:t>
            </a:r>
            <a:r>
              <a:rPr lang="de-DE" err="1"/>
              <a:t>severity</a:t>
            </a:r>
            <a:endParaRPr lang="de-DE"/>
          </a:p>
          <a:p>
            <a:r>
              <a:rPr lang="de-DE"/>
              <a:t>20 </a:t>
            </a:r>
            <a:r>
              <a:rPr lang="de-DE" err="1"/>
              <a:t>ibrutinib</a:t>
            </a:r>
            <a:r>
              <a:rPr lang="de-DE"/>
              <a:t> </a:t>
            </a:r>
            <a:r>
              <a:rPr lang="de-DE" err="1"/>
              <a:t>intolerance</a:t>
            </a:r>
            <a:r>
              <a:rPr lang="de-DE"/>
              <a:t> </a:t>
            </a:r>
            <a:r>
              <a:rPr lang="de-DE" err="1"/>
              <a:t>events</a:t>
            </a:r>
            <a:r>
              <a:rPr lang="de-DE"/>
              <a:t> </a:t>
            </a:r>
            <a:r>
              <a:rPr lang="de-DE" err="1"/>
              <a:t>and</a:t>
            </a:r>
            <a:r>
              <a:rPr lang="de-DE"/>
              <a:t> 7 </a:t>
            </a:r>
            <a:r>
              <a:rPr lang="de-DE" err="1"/>
              <a:t>acalabrutinib</a:t>
            </a:r>
            <a:r>
              <a:rPr lang="de-DE"/>
              <a:t> </a:t>
            </a:r>
            <a:r>
              <a:rPr lang="de-DE" err="1"/>
              <a:t>intolerance</a:t>
            </a:r>
            <a:r>
              <a:rPr lang="de-DE"/>
              <a:t> </a:t>
            </a:r>
            <a:r>
              <a:rPr lang="de-DE" err="1"/>
              <a:t>events</a:t>
            </a:r>
            <a:r>
              <a:rPr lang="de-DE"/>
              <a:t> </a:t>
            </a:r>
            <a:r>
              <a:rPr lang="de-DE" err="1"/>
              <a:t>occurred</a:t>
            </a:r>
            <a:r>
              <a:rPr lang="de-DE"/>
              <a:t> in 1 </a:t>
            </a:r>
            <a:r>
              <a:rPr lang="de-DE" err="1"/>
              <a:t>patient</a:t>
            </a:r>
            <a:r>
              <a:rPr lang="de-DE"/>
              <a:t> </a:t>
            </a:r>
            <a:r>
              <a:rPr lang="de-DE" err="1"/>
              <a:t>each</a:t>
            </a:r>
            <a:r>
              <a:rPr lang="de-DE"/>
              <a:t> </a:t>
            </a:r>
            <a:r>
              <a:rPr lang="de-DE" err="1"/>
              <a:t>and</a:t>
            </a:r>
            <a:r>
              <a:rPr lang="de-DE"/>
              <a:t> </a:t>
            </a:r>
            <a:r>
              <a:rPr lang="de-DE" err="1"/>
              <a:t>did</a:t>
            </a:r>
            <a:r>
              <a:rPr lang="de-DE"/>
              <a:t> not </a:t>
            </a:r>
            <a:r>
              <a:rPr lang="de-DE" err="1"/>
              <a:t>recur</a:t>
            </a:r>
            <a:r>
              <a:rPr lang="de-DE"/>
              <a:t> on </a:t>
            </a:r>
            <a:r>
              <a:rPr lang="de-DE" err="1"/>
              <a:t>zanubrutinib</a:t>
            </a:r>
            <a:endParaRPr lang="de-DE"/>
          </a:p>
          <a:p>
            <a:r>
              <a:rPr lang="de-DE"/>
              <a:t>2 </a:t>
            </a:r>
            <a:r>
              <a:rPr lang="de-DE" err="1"/>
              <a:t>ibrutinib</a:t>
            </a:r>
            <a:r>
              <a:rPr lang="de-DE"/>
              <a:t> </a:t>
            </a:r>
            <a:r>
              <a:rPr lang="de-DE" err="1"/>
              <a:t>intolerance</a:t>
            </a:r>
            <a:r>
              <a:rPr lang="de-DE"/>
              <a:t> </a:t>
            </a:r>
            <a:r>
              <a:rPr lang="de-DE" err="1"/>
              <a:t>events</a:t>
            </a:r>
            <a:r>
              <a:rPr lang="de-DE"/>
              <a:t>, </a:t>
            </a:r>
            <a:r>
              <a:rPr lang="de-DE" err="1"/>
              <a:t>dizziness</a:t>
            </a:r>
            <a:r>
              <a:rPr lang="de-DE"/>
              <a:t> </a:t>
            </a:r>
            <a:r>
              <a:rPr lang="de-DE" err="1"/>
              <a:t>and</a:t>
            </a:r>
            <a:r>
              <a:rPr lang="de-DE"/>
              <a:t> </a:t>
            </a:r>
            <a:r>
              <a:rPr lang="de-DE" err="1"/>
              <a:t>insomnia</a:t>
            </a:r>
            <a:r>
              <a:rPr lang="de-DE"/>
              <a:t>, </a:t>
            </a:r>
            <a:r>
              <a:rPr lang="de-DE" err="1"/>
              <a:t>occurring</a:t>
            </a:r>
            <a:r>
              <a:rPr lang="de-DE"/>
              <a:t> in 1 </a:t>
            </a:r>
            <a:r>
              <a:rPr lang="de-DE" err="1"/>
              <a:t>patient</a:t>
            </a:r>
            <a:r>
              <a:rPr lang="de-DE"/>
              <a:t> </a:t>
            </a:r>
            <a:r>
              <a:rPr lang="de-DE" err="1"/>
              <a:t>each</a:t>
            </a:r>
            <a:r>
              <a:rPr lang="de-DE"/>
              <a:t>, </a:t>
            </a:r>
            <a:r>
              <a:rPr lang="de-DE" err="1"/>
              <a:t>recurred</a:t>
            </a:r>
            <a:r>
              <a:rPr lang="de-DE"/>
              <a:t> </a:t>
            </a:r>
            <a:r>
              <a:rPr lang="de-DE" err="1"/>
              <a:t>while</a:t>
            </a:r>
            <a:r>
              <a:rPr lang="de-DE"/>
              <a:t> on </a:t>
            </a:r>
            <a:r>
              <a:rPr lang="de-DE" err="1"/>
              <a:t>zanubrutinib</a:t>
            </a:r>
            <a:r>
              <a:rPr lang="de-DE"/>
              <a:t> at </a:t>
            </a:r>
            <a:r>
              <a:rPr lang="de-DE" err="1"/>
              <a:t>the</a:t>
            </a:r>
            <a:r>
              <a:rPr lang="de-DE"/>
              <a:t> same </a:t>
            </a:r>
            <a:r>
              <a:rPr lang="de-DE" err="1"/>
              <a:t>severity</a:t>
            </a:r>
            <a:r>
              <a:rPr lang="de-DE"/>
              <a:t> </a:t>
            </a:r>
            <a:r>
              <a:rPr lang="de-DE" err="1"/>
              <a:t>and</a:t>
            </a:r>
            <a:r>
              <a:rPr lang="de-DE"/>
              <a:t> </a:t>
            </a:r>
            <a:r>
              <a:rPr lang="de-DE" err="1"/>
              <a:t>lower</a:t>
            </a:r>
            <a:r>
              <a:rPr lang="de-DE"/>
              <a:t> </a:t>
            </a:r>
            <a:r>
              <a:rPr lang="de-DE" err="1"/>
              <a:t>severity</a:t>
            </a:r>
            <a:r>
              <a:rPr lang="de-DE"/>
              <a:t>, </a:t>
            </a:r>
            <a:r>
              <a:rPr lang="de-DE" err="1"/>
              <a:t>respectively</a:t>
            </a:r>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b="1" dirty="0" err="1">
                <a:latin typeface="Arial" panose="020B0604020202020204" pitchFamily="34" charset="0"/>
                <a:cs typeface="Arial" panose="020B0604020202020204" pitchFamily="34" charset="0"/>
              </a:rPr>
              <a:t>Shadman</a:t>
            </a:r>
            <a:r>
              <a:rPr lang="en-US" b="1">
                <a:latin typeface="Arial" panose="020B0604020202020204" pitchFamily="34" charset="0"/>
                <a:cs typeface="Arial" panose="020B0604020202020204" pitchFamily="34" charset="0"/>
              </a:rPr>
              <a:t> M et al. Abstract EP642 presented at EHA 2021</a:t>
            </a:r>
            <a:r>
              <a:rPr lang="en-US" b="1" dirty="0">
                <a:latin typeface="Arial" panose="020B0604020202020204" pitchFamily="34" charset="0"/>
                <a:cs typeface="Arial" panose="020B0604020202020204" pitchFamily="34" charset="0"/>
              </a:rPr>
              <a:t> and Abstract 130 presented at ICML 2021</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1050750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A4D31D-E6AA-4B01-8954-E9C8C4C59877}"/>
              </a:ext>
            </a:extLst>
          </p:cNvPr>
          <p:cNvSpPr>
            <a:spLocks noGrp="1"/>
          </p:cNvSpPr>
          <p:nvPr>
            <p:ph type="title"/>
          </p:nvPr>
        </p:nvSpPr>
        <p:spPr/>
        <p:txBody>
          <a:bodyPr/>
          <a:lstStyle/>
          <a:p>
            <a:r>
              <a:rPr lang="en-US"/>
              <a:t>Efficacy </a:t>
            </a:r>
          </a:p>
        </p:txBody>
      </p:sp>
      <p:sp>
        <p:nvSpPr>
          <p:cNvPr id="4" name="Footer Placeholder 3">
            <a:extLst>
              <a:ext uri="{FF2B5EF4-FFF2-40B4-BE49-F238E27FC236}">
                <a16:creationId xmlns:a16="http://schemas.microsoft.com/office/drawing/2014/main" id="{19538001-F512-4A40-8B61-C487A6779A59}"/>
              </a:ext>
            </a:extLst>
          </p:cNvPr>
          <p:cNvSpPr>
            <a:spLocks noGrp="1"/>
          </p:cNvSpPr>
          <p:nvPr>
            <p:ph type="ftr" sz="quarter" idx="11"/>
          </p:nvPr>
        </p:nvSpPr>
        <p:spPr/>
        <p:txBody>
          <a:bodyPr/>
          <a:lstStyle/>
          <a:p>
            <a:r>
              <a:rPr lang="en-US" baseline="30000" dirty="0" err="1"/>
              <a:t>a</a:t>
            </a:r>
            <a:r>
              <a:rPr lang="en-US" dirty="0" err="1"/>
              <a:t>Disease</a:t>
            </a:r>
            <a:r>
              <a:rPr lang="en-US"/>
              <a:t> parameters performed at study entry were used as baseline for response assessment; </a:t>
            </a:r>
            <a:r>
              <a:rPr lang="en-US" baseline="30000" dirty="0" err="1"/>
              <a:t>b</a:t>
            </a:r>
            <a:r>
              <a:rPr lang="en-US" dirty="0" err="1"/>
              <a:t>IgM</a:t>
            </a:r>
            <a:r>
              <a:rPr lang="en-US"/>
              <a:t> values were not measured for </a:t>
            </a:r>
            <a:r>
              <a:rPr lang="en-US" dirty="0" err="1"/>
              <a:t>Waldenström</a:t>
            </a:r>
            <a:r>
              <a:rPr lang="en-US"/>
              <a:t> macroglobulinemia patient; </a:t>
            </a:r>
            <a:br>
              <a:rPr lang="en-US"/>
            </a:br>
            <a:r>
              <a:rPr lang="en-US" baseline="30000" dirty="0" err="1"/>
              <a:t>c</a:t>
            </a:r>
            <a:r>
              <a:rPr lang="en-US" dirty="0" err="1"/>
              <a:t>One</a:t>
            </a:r>
            <a:r>
              <a:rPr lang="en-US"/>
              <a:t> patient withdrew from study before first assessment timepoint because of syncope; 1 patient died from COVID‑19 pneumonia before first response assessment.</a:t>
            </a:r>
          </a:p>
          <a:p>
            <a:r>
              <a:rPr lang="en-GB"/>
              <a:t>BOR, best overall response; DCR, disease control rate; CR, complete response; IgM, immunoglobulin M; ORR, overall response rate; PR, partial response; PR‑L, PR with lymphocytosis; SD, stable disease; VGPR, very good partial response.</a:t>
            </a:r>
          </a:p>
          <a:p>
            <a:r>
              <a:rPr lang="en-GB" b="1" dirty="0" err="1"/>
              <a:t>Shadman</a:t>
            </a:r>
            <a:r>
              <a:rPr lang="en-GB" b="1"/>
              <a:t> M et al. Abstract EP642 presented at EHA 2021</a:t>
            </a:r>
            <a:r>
              <a:rPr lang="en-GB" b="1" dirty="0"/>
              <a:t> </a:t>
            </a:r>
            <a:r>
              <a:rPr lang="en-US" b="1" dirty="0">
                <a:latin typeface="Arial" panose="020B0604020202020204" pitchFamily="34" charset="0"/>
                <a:cs typeface="Arial" panose="020B0604020202020204" pitchFamily="34" charset="0"/>
              </a:rPr>
              <a:t>and Abstract 130 presented at ICML 2021</a:t>
            </a:r>
            <a:endParaRPr lang="en-GB" b="1"/>
          </a:p>
        </p:txBody>
      </p:sp>
      <p:graphicFrame>
        <p:nvGraphicFramePr>
          <p:cNvPr id="5" name="Table 6">
            <a:extLst>
              <a:ext uri="{FF2B5EF4-FFF2-40B4-BE49-F238E27FC236}">
                <a16:creationId xmlns:a16="http://schemas.microsoft.com/office/drawing/2014/main" id="{1A107A35-652F-49A5-85D0-9ACAD3BD0926}"/>
              </a:ext>
            </a:extLst>
          </p:cNvPr>
          <p:cNvGraphicFramePr>
            <a:graphicFrameLocks noGrp="1"/>
          </p:cNvGraphicFramePr>
          <p:nvPr>
            <p:extLst>
              <p:ext uri="{D42A27DB-BD31-4B8C-83A1-F6EECF244321}">
                <p14:modId xmlns:p14="http://schemas.microsoft.com/office/powerpoint/2010/main" val="2208965149"/>
              </p:ext>
            </p:extLst>
          </p:nvPr>
        </p:nvGraphicFramePr>
        <p:xfrm>
          <a:off x="407988" y="1808163"/>
          <a:ext cx="11376025" cy="3923040"/>
        </p:xfrm>
        <a:graphic>
          <a:graphicData uri="http://schemas.openxmlformats.org/drawingml/2006/table">
            <a:tbl>
              <a:tblPr firstRow="1" bandRow="1">
                <a:tableStyleId>{5C22544A-7EE6-4342-B048-85BDC9FD1C3A}</a:tableStyleId>
              </a:tblPr>
              <a:tblGrid>
                <a:gridCol w="4348831">
                  <a:extLst>
                    <a:ext uri="{9D8B030D-6E8A-4147-A177-3AD203B41FA5}">
                      <a16:colId xmlns:a16="http://schemas.microsoft.com/office/drawing/2014/main" val="877910168"/>
                    </a:ext>
                  </a:extLst>
                </a:gridCol>
                <a:gridCol w="2342398">
                  <a:extLst>
                    <a:ext uri="{9D8B030D-6E8A-4147-A177-3AD203B41FA5}">
                      <a16:colId xmlns:a16="http://schemas.microsoft.com/office/drawing/2014/main" val="3264203888"/>
                    </a:ext>
                  </a:extLst>
                </a:gridCol>
                <a:gridCol w="2342398">
                  <a:extLst>
                    <a:ext uri="{9D8B030D-6E8A-4147-A177-3AD203B41FA5}">
                      <a16:colId xmlns:a16="http://schemas.microsoft.com/office/drawing/2014/main" val="4002433263"/>
                    </a:ext>
                  </a:extLst>
                </a:gridCol>
                <a:gridCol w="2342398">
                  <a:extLst>
                    <a:ext uri="{9D8B030D-6E8A-4147-A177-3AD203B41FA5}">
                      <a16:colId xmlns:a16="http://schemas.microsoft.com/office/drawing/2014/main" val="374034934"/>
                    </a:ext>
                  </a:extLst>
                </a:gridCol>
              </a:tblGrid>
              <a:tr h="270132">
                <a:tc>
                  <a:txBody>
                    <a:bodyPr/>
                    <a:lstStyle/>
                    <a:p>
                      <a:r>
                        <a:rPr lang="en-US" sz="1400"/>
                        <a:t>Response</a:t>
                      </a:r>
                      <a:r>
                        <a:rPr lang="en-US" sz="1400" baseline="30000"/>
                        <a:t>a</a:t>
                      </a:r>
                      <a:endParaRPr lang="en-US" sz="1400"/>
                    </a:p>
                  </a:txBody>
                  <a:tcPr marT="36000" marB="36000" anchor="ctr"/>
                </a:tc>
                <a:tc>
                  <a:txBody>
                    <a:bodyPr/>
                    <a:lstStyle/>
                    <a:p>
                      <a:pPr algn="ctr"/>
                      <a:r>
                        <a:rPr lang="en-US" sz="1400"/>
                        <a:t>Cohort 1</a:t>
                      </a:r>
                    </a:p>
                    <a:p>
                      <a:pPr algn="ctr"/>
                      <a:r>
                        <a:rPr lang="en-US" sz="1400"/>
                        <a:t>(n=41)</a:t>
                      </a:r>
                    </a:p>
                  </a:txBody>
                  <a:tcPr marT="36000" marB="36000" anchor="ctr"/>
                </a:tc>
                <a:tc>
                  <a:txBody>
                    <a:bodyPr/>
                    <a:lstStyle/>
                    <a:p>
                      <a:pPr algn="ctr"/>
                      <a:r>
                        <a:rPr lang="en-US" sz="1400"/>
                        <a:t>Cohort 2</a:t>
                      </a:r>
                    </a:p>
                    <a:p>
                      <a:pPr algn="ctr"/>
                      <a:r>
                        <a:rPr lang="en-US" sz="1400"/>
                        <a:t>(n=7)</a:t>
                      </a:r>
                    </a:p>
                  </a:txBody>
                  <a:tcPr marT="36000" marB="36000" anchor="ctr"/>
                </a:tc>
                <a:tc>
                  <a:txBody>
                    <a:bodyPr/>
                    <a:lstStyle/>
                    <a:p>
                      <a:pPr algn="ctr"/>
                      <a:r>
                        <a:rPr lang="en-US" sz="1400"/>
                        <a:t>Total</a:t>
                      </a:r>
                    </a:p>
                    <a:p>
                      <a:pPr algn="ctr"/>
                      <a:r>
                        <a:rPr lang="en-US" sz="1400"/>
                        <a:t>(n=48)</a:t>
                      </a:r>
                    </a:p>
                  </a:txBody>
                  <a:tcPr marT="36000" marB="36000" anchor="ctr"/>
                </a:tc>
                <a:extLst>
                  <a:ext uri="{0D108BD9-81ED-4DB2-BD59-A6C34878D82A}">
                    <a16:rowId xmlns:a16="http://schemas.microsoft.com/office/drawing/2014/main" val="4048626310"/>
                  </a:ext>
                </a:extLst>
              </a:tr>
              <a:tr h="141573">
                <a:tc>
                  <a:txBody>
                    <a:bodyPr/>
                    <a:lstStyle/>
                    <a:p>
                      <a:r>
                        <a:rPr lang="en-US" sz="1400" b="1">
                          <a:solidFill>
                            <a:schemeClr val="tx1"/>
                          </a:solidFill>
                        </a:rPr>
                        <a:t>DCR [SD or better], n (%)</a:t>
                      </a:r>
                    </a:p>
                  </a:txBody>
                  <a:tcPr marT="36000" marB="36000" anchor="ctr"/>
                </a:tc>
                <a:tc>
                  <a:txBody>
                    <a:bodyPr/>
                    <a:lstStyle/>
                    <a:p>
                      <a:pPr algn="ctr"/>
                      <a:r>
                        <a:rPr lang="en-US" sz="1400">
                          <a:solidFill>
                            <a:schemeClr val="tx1"/>
                          </a:solidFill>
                        </a:rPr>
                        <a:t>37 (90.2)</a:t>
                      </a:r>
                    </a:p>
                  </a:txBody>
                  <a:tcPr marT="36000" marB="36000" anchor="ctr"/>
                </a:tc>
                <a:tc>
                  <a:txBody>
                    <a:bodyPr/>
                    <a:lstStyle/>
                    <a:p>
                      <a:pPr algn="ctr"/>
                      <a:r>
                        <a:rPr lang="en-US" sz="1400">
                          <a:solidFill>
                            <a:schemeClr val="tx1"/>
                          </a:solidFill>
                        </a:rPr>
                        <a:t>6 (85.7)</a:t>
                      </a:r>
                    </a:p>
                  </a:txBody>
                  <a:tcPr marT="36000" marB="36000" anchor="ctr"/>
                </a:tc>
                <a:tc>
                  <a:txBody>
                    <a:bodyPr/>
                    <a:lstStyle/>
                    <a:p>
                      <a:pPr algn="ctr"/>
                      <a:r>
                        <a:rPr lang="en-US" sz="1400">
                          <a:solidFill>
                            <a:schemeClr val="tx1"/>
                          </a:solidFill>
                        </a:rPr>
                        <a:t>43 (89.6)</a:t>
                      </a:r>
                    </a:p>
                  </a:txBody>
                  <a:tcPr marT="36000" marB="36000" anchor="ctr"/>
                </a:tc>
                <a:extLst>
                  <a:ext uri="{0D108BD9-81ED-4DB2-BD59-A6C34878D82A}">
                    <a16:rowId xmlns:a16="http://schemas.microsoft.com/office/drawing/2014/main" val="635052553"/>
                  </a:ext>
                </a:extLst>
              </a:tr>
              <a:tr h="141573">
                <a:tc>
                  <a:txBody>
                    <a:bodyPr/>
                    <a:lstStyle/>
                    <a:p>
                      <a:r>
                        <a:rPr lang="en-US" sz="1400" b="1">
                          <a:solidFill>
                            <a:schemeClr val="tx1"/>
                          </a:solidFill>
                        </a:rPr>
                        <a:t>ORR [better than SD], n (%)</a:t>
                      </a:r>
                    </a:p>
                  </a:txBody>
                  <a:tcPr marT="36000" marB="36000" anchor="ctr"/>
                </a:tc>
                <a:tc>
                  <a:txBody>
                    <a:bodyPr/>
                    <a:lstStyle/>
                    <a:p>
                      <a:pPr algn="ctr"/>
                      <a:r>
                        <a:rPr lang="en-US" sz="1400">
                          <a:solidFill>
                            <a:schemeClr val="tx1"/>
                          </a:solidFill>
                        </a:rPr>
                        <a:t>21 (51.2)</a:t>
                      </a:r>
                    </a:p>
                  </a:txBody>
                  <a:tcPr marT="36000" marB="36000" anchor="ctr"/>
                </a:tc>
                <a:tc>
                  <a:txBody>
                    <a:bodyPr/>
                    <a:lstStyle/>
                    <a:p>
                      <a:pPr algn="ctr"/>
                      <a:r>
                        <a:rPr lang="en-US" sz="1400">
                          <a:solidFill>
                            <a:schemeClr val="tx1"/>
                          </a:solidFill>
                        </a:rPr>
                        <a:t>3 (42.9)</a:t>
                      </a:r>
                    </a:p>
                  </a:txBody>
                  <a:tcPr marT="36000" marB="36000" anchor="ctr"/>
                </a:tc>
                <a:tc>
                  <a:txBody>
                    <a:bodyPr/>
                    <a:lstStyle/>
                    <a:p>
                      <a:pPr algn="ctr"/>
                      <a:r>
                        <a:rPr lang="en-US" sz="1400">
                          <a:solidFill>
                            <a:schemeClr val="tx1"/>
                          </a:solidFill>
                        </a:rPr>
                        <a:t>24 (50.0)</a:t>
                      </a:r>
                    </a:p>
                  </a:txBody>
                  <a:tcPr marT="36000" marB="36000" anchor="ctr"/>
                </a:tc>
                <a:extLst>
                  <a:ext uri="{0D108BD9-81ED-4DB2-BD59-A6C34878D82A}">
                    <a16:rowId xmlns:a16="http://schemas.microsoft.com/office/drawing/2014/main" val="3918371672"/>
                  </a:ext>
                </a:extLst>
              </a:tr>
              <a:tr h="141573">
                <a:tc>
                  <a:txBody>
                    <a:bodyPr/>
                    <a:lstStyle/>
                    <a:p>
                      <a:r>
                        <a:rPr lang="en-US" sz="1400" b="1">
                          <a:solidFill>
                            <a:schemeClr val="tx1"/>
                          </a:solidFill>
                        </a:rPr>
                        <a:t>BOR, n (%)</a:t>
                      </a:r>
                    </a:p>
                  </a:txBody>
                  <a:tcPr marT="36000" marB="36000" anchor="ctr"/>
                </a:tc>
                <a:tc>
                  <a:txBody>
                    <a:bodyPr/>
                    <a:lstStyle/>
                    <a:p>
                      <a:pPr algn="ctr"/>
                      <a:endParaRPr lang="en-US" sz="1400">
                        <a:solidFill>
                          <a:schemeClr val="tx1"/>
                        </a:solidFill>
                      </a:endParaRPr>
                    </a:p>
                  </a:txBody>
                  <a:tcPr marT="36000" marB="36000" anchor="ctr"/>
                </a:tc>
                <a:tc>
                  <a:txBody>
                    <a:bodyPr/>
                    <a:lstStyle/>
                    <a:p>
                      <a:pPr algn="ctr"/>
                      <a:endParaRPr lang="en-US" sz="1400">
                        <a:solidFill>
                          <a:schemeClr val="tx1"/>
                        </a:solidFill>
                      </a:endParaRPr>
                    </a:p>
                  </a:txBody>
                  <a:tcPr marT="36000" marB="36000" anchor="ctr"/>
                </a:tc>
                <a:tc>
                  <a:txBody>
                    <a:bodyPr/>
                    <a:lstStyle/>
                    <a:p>
                      <a:pPr algn="ctr"/>
                      <a:endParaRPr lang="en-US" sz="1400">
                        <a:solidFill>
                          <a:schemeClr val="tx1"/>
                        </a:solidFill>
                      </a:endParaRPr>
                    </a:p>
                  </a:txBody>
                  <a:tcPr marT="36000" marB="36000" anchor="ctr"/>
                </a:tc>
                <a:extLst>
                  <a:ext uri="{0D108BD9-81ED-4DB2-BD59-A6C34878D82A}">
                    <a16:rowId xmlns:a16="http://schemas.microsoft.com/office/drawing/2014/main" val="3624090199"/>
                  </a:ext>
                </a:extLst>
              </a:tr>
              <a:tr h="141573">
                <a:tc>
                  <a:txBody>
                    <a:bodyPr/>
                    <a:lstStyle/>
                    <a:p>
                      <a:pPr lvl="1"/>
                      <a:r>
                        <a:rPr lang="en-US" sz="1400">
                          <a:solidFill>
                            <a:schemeClr val="tx1"/>
                          </a:solidFill>
                        </a:rPr>
                        <a:t>CR</a:t>
                      </a:r>
                    </a:p>
                  </a:txBody>
                  <a:tcPr marT="36000" marB="36000" anchor="ctr"/>
                </a:tc>
                <a:tc>
                  <a:txBody>
                    <a:bodyPr/>
                    <a:lstStyle/>
                    <a:p>
                      <a:pPr algn="ctr"/>
                      <a:r>
                        <a:rPr lang="en-US" sz="1400">
                          <a:solidFill>
                            <a:schemeClr val="tx1"/>
                          </a:solidFill>
                        </a:rPr>
                        <a:t>1 (2.4)</a:t>
                      </a:r>
                    </a:p>
                  </a:txBody>
                  <a:tcPr marT="36000" marB="36000" anchor="ctr"/>
                </a:tc>
                <a:tc>
                  <a:txBody>
                    <a:bodyPr/>
                    <a:lstStyle/>
                    <a:p>
                      <a:pPr algn="ctr"/>
                      <a:r>
                        <a:rPr lang="en-US" sz="1400">
                          <a:solidFill>
                            <a:schemeClr val="tx1"/>
                          </a:solidFill>
                        </a:rPr>
                        <a:t>0 (0)</a:t>
                      </a:r>
                    </a:p>
                  </a:txBody>
                  <a:tcPr marT="36000" marB="36000" anchor="ctr"/>
                </a:tc>
                <a:tc>
                  <a:txBody>
                    <a:bodyPr/>
                    <a:lstStyle/>
                    <a:p>
                      <a:pPr algn="ctr"/>
                      <a:r>
                        <a:rPr lang="en-US" sz="1400">
                          <a:solidFill>
                            <a:schemeClr val="tx1"/>
                          </a:solidFill>
                        </a:rPr>
                        <a:t>1 (2.1)</a:t>
                      </a:r>
                    </a:p>
                  </a:txBody>
                  <a:tcPr marT="36000" marB="36000" anchor="ctr"/>
                </a:tc>
                <a:extLst>
                  <a:ext uri="{0D108BD9-81ED-4DB2-BD59-A6C34878D82A}">
                    <a16:rowId xmlns:a16="http://schemas.microsoft.com/office/drawing/2014/main" val="1713608151"/>
                  </a:ext>
                </a:extLst>
              </a:tr>
              <a:tr h="141573">
                <a:tc>
                  <a:txBody>
                    <a:bodyPr/>
                    <a:lstStyle/>
                    <a:p>
                      <a:pPr lvl="1"/>
                      <a:r>
                        <a:rPr lang="en-US" sz="1400">
                          <a:solidFill>
                            <a:schemeClr val="tx1"/>
                          </a:solidFill>
                        </a:rPr>
                        <a:t>VGPR</a:t>
                      </a:r>
                    </a:p>
                  </a:txBody>
                  <a:tcPr marT="36000" marB="36000" anchor="ctr"/>
                </a:tc>
                <a:tc>
                  <a:txBody>
                    <a:bodyPr/>
                    <a:lstStyle/>
                    <a:p>
                      <a:pPr algn="ctr"/>
                      <a:r>
                        <a:rPr lang="en-US" sz="1400">
                          <a:solidFill>
                            <a:schemeClr val="tx1"/>
                          </a:solidFill>
                        </a:rPr>
                        <a:t>2 (4.9)</a:t>
                      </a:r>
                    </a:p>
                  </a:txBody>
                  <a:tcPr marT="36000" marB="36000" anchor="ctr"/>
                </a:tc>
                <a:tc>
                  <a:txBody>
                    <a:bodyPr/>
                    <a:lstStyle/>
                    <a:p>
                      <a:pPr algn="ctr"/>
                      <a:r>
                        <a:rPr lang="en-US" sz="1400">
                          <a:solidFill>
                            <a:schemeClr val="tx1"/>
                          </a:solidFill>
                        </a:rPr>
                        <a:t>0 (0)</a:t>
                      </a:r>
                    </a:p>
                  </a:txBody>
                  <a:tcPr marT="36000" marB="36000" anchor="ctr"/>
                </a:tc>
                <a:tc>
                  <a:txBody>
                    <a:bodyPr/>
                    <a:lstStyle/>
                    <a:p>
                      <a:pPr algn="ctr"/>
                      <a:r>
                        <a:rPr lang="en-US" sz="1400">
                          <a:solidFill>
                            <a:schemeClr val="tx1"/>
                          </a:solidFill>
                        </a:rPr>
                        <a:t>2 (4.2)</a:t>
                      </a:r>
                    </a:p>
                  </a:txBody>
                  <a:tcPr marT="36000" marB="36000" anchor="ctr"/>
                </a:tc>
                <a:extLst>
                  <a:ext uri="{0D108BD9-81ED-4DB2-BD59-A6C34878D82A}">
                    <a16:rowId xmlns:a16="http://schemas.microsoft.com/office/drawing/2014/main" val="3754426578"/>
                  </a:ext>
                </a:extLst>
              </a:tr>
              <a:tr h="141573">
                <a:tc>
                  <a:txBody>
                    <a:bodyPr/>
                    <a:lstStyle/>
                    <a:p>
                      <a:pPr lvl="1"/>
                      <a:r>
                        <a:rPr lang="en-US" sz="1400">
                          <a:solidFill>
                            <a:schemeClr val="tx1"/>
                          </a:solidFill>
                        </a:rPr>
                        <a:t>PR</a:t>
                      </a:r>
                    </a:p>
                  </a:txBody>
                  <a:tcPr marT="36000" marB="36000" anchor="ctr"/>
                </a:tc>
                <a:tc>
                  <a:txBody>
                    <a:bodyPr/>
                    <a:lstStyle/>
                    <a:p>
                      <a:pPr algn="ctr"/>
                      <a:r>
                        <a:rPr lang="en-US" sz="1400">
                          <a:solidFill>
                            <a:schemeClr val="tx1"/>
                          </a:solidFill>
                        </a:rPr>
                        <a:t>14 (34.1)</a:t>
                      </a:r>
                    </a:p>
                  </a:txBody>
                  <a:tcPr marT="36000" marB="36000" anchor="ctr"/>
                </a:tc>
                <a:tc>
                  <a:txBody>
                    <a:bodyPr/>
                    <a:lstStyle/>
                    <a:p>
                      <a:pPr algn="ctr"/>
                      <a:r>
                        <a:rPr lang="en-US" sz="1400">
                          <a:solidFill>
                            <a:schemeClr val="tx1"/>
                          </a:solidFill>
                        </a:rPr>
                        <a:t>2 (28.6)</a:t>
                      </a:r>
                    </a:p>
                  </a:txBody>
                  <a:tcPr marT="36000" marB="36000" anchor="ctr"/>
                </a:tc>
                <a:tc>
                  <a:txBody>
                    <a:bodyPr/>
                    <a:lstStyle/>
                    <a:p>
                      <a:pPr algn="ctr"/>
                      <a:r>
                        <a:rPr lang="en-US" sz="1400">
                          <a:solidFill>
                            <a:schemeClr val="tx1"/>
                          </a:solidFill>
                        </a:rPr>
                        <a:t>16 (33.3)</a:t>
                      </a:r>
                    </a:p>
                  </a:txBody>
                  <a:tcPr marT="36000" marB="36000" anchor="ctr"/>
                </a:tc>
                <a:extLst>
                  <a:ext uri="{0D108BD9-81ED-4DB2-BD59-A6C34878D82A}">
                    <a16:rowId xmlns:a16="http://schemas.microsoft.com/office/drawing/2014/main" val="317094659"/>
                  </a:ext>
                </a:extLst>
              </a:tr>
              <a:tr h="141573">
                <a:tc>
                  <a:txBody>
                    <a:bodyPr/>
                    <a:lstStyle/>
                    <a:p>
                      <a:pPr lvl="1"/>
                      <a:r>
                        <a:rPr lang="en-US" sz="1400">
                          <a:solidFill>
                            <a:schemeClr val="tx1"/>
                          </a:solidFill>
                        </a:rPr>
                        <a:t>PR-L</a:t>
                      </a:r>
                    </a:p>
                  </a:txBody>
                  <a:tcPr marT="36000" marB="36000" anchor="ctr"/>
                </a:tc>
                <a:tc>
                  <a:txBody>
                    <a:bodyPr/>
                    <a:lstStyle/>
                    <a:p>
                      <a:pPr algn="ctr"/>
                      <a:r>
                        <a:rPr lang="en-US" sz="1400">
                          <a:solidFill>
                            <a:schemeClr val="tx1"/>
                          </a:solidFill>
                        </a:rPr>
                        <a:t>4 (9.8)</a:t>
                      </a:r>
                    </a:p>
                  </a:txBody>
                  <a:tcPr marT="36000" marB="36000" anchor="ctr"/>
                </a:tc>
                <a:tc>
                  <a:txBody>
                    <a:bodyPr/>
                    <a:lstStyle/>
                    <a:p>
                      <a:pPr algn="ctr"/>
                      <a:r>
                        <a:rPr lang="en-US" sz="1400">
                          <a:solidFill>
                            <a:schemeClr val="tx1"/>
                          </a:solidFill>
                        </a:rPr>
                        <a:t>1 (14.3)</a:t>
                      </a:r>
                    </a:p>
                  </a:txBody>
                  <a:tcPr marT="36000" marB="36000" anchor="ctr"/>
                </a:tc>
                <a:tc>
                  <a:txBody>
                    <a:bodyPr/>
                    <a:lstStyle/>
                    <a:p>
                      <a:pPr algn="ctr"/>
                      <a:r>
                        <a:rPr lang="en-US" sz="1400">
                          <a:solidFill>
                            <a:schemeClr val="tx1"/>
                          </a:solidFill>
                        </a:rPr>
                        <a:t>5 (10.4)</a:t>
                      </a:r>
                    </a:p>
                  </a:txBody>
                  <a:tcPr marT="36000" marB="36000" anchor="ctr"/>
                </a:tc>
                <a:extLst>
                  <a:ext uri="{0D108BD9-81ED-4DB2-BD59-A6C34878D82A}">
                    <a16:rowId xmlns:a16="http://schemas.microsoft.com/office/drawing/2014/main" val="3699238992"/>
                  </a:ext>
                </a:extLst>
              </a:tr>
              <a:tr h="141573">
                <a:tc>
                  <a:txBody>
                    <a:bodyPr/>
                    <a:lstStyle/>
                    <a:p>
                      <a:pPr lvl="1"/>
                      <a:r>
                        <a:rPr lang="en-US" sz="1400">
                          <a:solidFill>
                            <a:schemeClr val="tx1"/>
                          </a:solidFill>
                        </a:rPr>
                        <a:t>Stable disease</a:t>
                      </a:r>
                    </a:p>
                  </a:txBody>
                  <a:tcPr marT="36000" marB="36000" anchor="ctr"/>
                </a:tc>
                <a:tc>
                  <a:txBody>
                    <a:bodyPr/>
                    <a:lstStyle/>
                    <a:p>
                      <a:pPr algn="ctr"/>
                      <a:r>
                        <a:rPr lang="en-US" sz="1400">
                          <a:solidFill>
                            <a:schemeClr val="tx1"/>
                          </a:solidFill>
                        </a:rPr>
                        <a:t>16 (39.0)</a:t>
                      </a:r>
                    </a:p>
                  </a:txBody>
                  <a:tcPr marT="36000" marB="36000" anchor="ctr"/>
                </a:tc>
                <a:tc>
                  <a:txBody>
                    <a:bodyPr/>
                    <a:lstStyle/>
                    <a:p>
                      <a:pPr algn="ctr"/>
                      <a:r>
                        <a:rPr lang="en-US" sz="1400">
                          <a:solidFill>
                            <a:schemeClr val="tx1"/>
                          </a:solidFill>
                        </a:rPr>
                        <a:t>3 (42.9)</a:t>
                      </a:r>
                    </a:p>
                  </a:txBody>
                  <a:tcPr marT="36000" marB="36000" anchor="ctr"/>
                </a:tc>
                <a:tc>
                  <a:txBody>
                    <a:bodyPr/>
                    <a:lstStyle/>
                    <a:p>
                      <a:pPr algn="ctr"/>
                      <a:r>
                        <a:rPr lang="en-US" sz="1400">
                          <a:solidFill>
                            <a:schemeClr val="tx1"/>
                          </a:solidFill>
                        </a:rPr>
                        <a:t>19 (39.6)</a:t>
                      </a:r>
                    </a:p>
                  </a:txBody>
                  <a:tcPr marT="36000" marB="36000" anchor="ctr"/>
                </a:tc>
                <a:extLst>
                  <a:ext uri="{0D108BD9-81ED-4DB2-BD59-A6C34878D82A}">
                    <a16:rowId xmlns:a16="http://schemas.microsoft.com/office/drawing/2014/main" val="2346394031"/>
                  </a:ext>
                </a:extLst>
              </a:tr>
              <a:tr h="141573">
                <a:tc>
                  <a:txBody>
                    <a:bodyPr/>
                    <a:lstStyle/>
                    <a:p>
                      <a:pPr lvl="1"/>
                      <a:r>
                        <a:rPr lang="en-US" sz="1400">
                          <a:solidFill>
                            <a:schemeClr val="tx1"/>
                          </a:solidFill>
                        </a:rPr>
                        <a:t>Progressive disease</a:t>
                      </a:r>
                    </a:p>
                  </a:txBody>
                  <a:tcPr marT="36000" marB="36000" anchor="ctr"/>
                </a:tc>
                <a:tc>
                  <a:txBody>
                    <a:bodyPr/>
                    <a:lstStyle/>
                    <a:p>
                      <a:pPr algn="ctr"/>
                      <a:r>
                        <a:rPr lang="en-US" sz="1400">
                          <a:solidFill>
                            <a:schemeClr val="tx1"/>
                          </a:solidFill>
                        </a:rPr>
                        <a:t>1 (2.4)</a:t>
                      </a:r>
                    </a:p>
                  </a:txBody>
                  <a:tcPr marT="36000" marB="36000" anchor="ctr"/>
                </a:tc>
                <a:tc>
                  <a:txBody>
                    <a:bodyPr/>
                    <a:lstStyle/>
                    <a:p>
                      <a:pPr algn="ctr"/>
                      <a:r>
                        <a:rPr lang="en-US" sz="1400">
                          <a:solidFill>
                            <a:schemeClr val="tx1"/>
                          </a:solidFill>
                        </a:rPr>
                        <a:t>1 (14.3)</a:t>
                      </a:r>
                    </a:p>
                  </a:txBody>
                  <a:tcPr marT="36000" marB="36000" anchor="ctr"/>
                </a:tc>
                <a:tc>
                  <a:txBody>
                    <a:bodyPr/>
                    <a:lstStyle/>
                    <a:p>
                      <a:pPr algn="ctr"/>
                      <a:r>
                        <a:rPr lang="en-US" sz="1400">
                          <a:solidFill>
                            <a:schemeClr val="tx1"/>
                          </a:solidFill>
                        </a:rPr>
                        <a:t>2 (4.2)</a:t>
                      </a:r>
                    </a:p>
                  </a:txBody>
                  <a:tcPr marT="36000" marB="36000" anchor="ctr"/>
                </a:tc>
                <a:extLst>
                  <a:ext uri="{0D108BD9-81ED-4DB2-BD59-A6C34878D82A}">
                    <a16:rowId xmlns:a16="http://schemas.microsoft.com/office/drawing/2014/main" val="4211433986"/>
                  </a:ext>
                </a:extLst>
              </a:tr>
              <a:tr h="141573">
                <a:tc>
                  <a:txBody>
                    <a:bodyPr/>
                    <a:lstStyle/>
                    <a:p>
                      <a:pPr lvl="1"/>
                      <a:r>
                        <a:rPr lang="en-US" sz="1400">
                          <a:solidFill>
                            <a:schemeClr val="tx1"/>
                          </a:solidFill>
                        </a:rPr>
                        <a:t>Not evaluable</a:t>
                      </a:r>
                      <a:r>
                        <a:rPr lang="en-US" sz="1400" baseline="30000">
                          <a:solidFill>
                            <a:schemeClr val="tx1"/>
                          </a:solidFill>
                        </a:rPr>
                        <a:t>b</a:t>
                      </a:r>
                    </a:p>
                  </a:txBody>
                  <a:tcPr marT="36000" marB="36000" anchor="ctr"/>
                </a:tc>
                <a:tc>
                  <a:txBody>
                    <a:bodyPr/>
                    <a:lstStyle/>
                    <a:p>
                      <a:pPr algn="ctr"/>
                      <a:r>
                        <a:rPr lang="en-US" sz="1400">
                          <a:solidFill>
                            <a:schemeClr val="tx1"/>
                          </a:solidFill>
                        </a:rPr>
                        <a:t>1 (2.4)</a:t>
                      </a:r>
                    </a:p>
                  </a:txBody>
                  <a:tcPr marT="36000" marB="36000" anchor="ctr"/>
                </a:tc>
                <a:tc>
                  <a:txBody>
                    <a:bodyPr/>
                    <a:lstStyle/>
                    <a:p>
                      <a:pPr algn="ctr"/>
                      <a:r>
                        <a:rPr lang="en-US" sz="1400">
                          <a:solidFill>
                            <a:schemeClr val="tx1"/>
                          </a:solidFill>
                        </a:rPr>
                        <a:t>0 (0)</a:t>
                      </a:r>
                    </a:p>
                  </a:txBody>
                  <a:tcPr marT="36000" marB="36000" anchor="ctr"/>
                </a:tc>
                <a:tc>
                  <a:txBody>
                    <a:bodyPr/>
                    <a:lstStyle/>
                    <a:p>
                      <a:pPr algn="ctr"/>
                      <a:r>
                        <a:rPr lang="en-US" sz="1400">
                          <a:solidFill>
                            <a:schemeClr val="tx1"/>
                          </a:solidFill>
                        </a:rPr>
                        <a:t>1 (2.1)</a:t>
                      </a:r>
                    </a:p>
                  </a:txBody>
                  <a:tcPr marT="36000" marB="36000" anchor="ctr"/>
                </a:tc>
                <a:extLst>
                  <a:ext uri="{0D108BD9-81ED-4DB2-BD59-A6C34878D82A}">
                    <a16:rowId xmlns:a16="http://schemas.microsoft.com/office/drawing/2014/main" val="2551273156"/>
                  </a:ext>
                </a:extLst>
              </a:tr>
              <a:tr h="141573">
                <a:tc>
                  <a:txBody>
                    <a:bodyPr/>
                    <a:lstStyle/>
                    <a:p>
                      <a:pPr lvl="1"/>
                      <a:r>
                        <a:rPr lang="en-US" sz="1400">
                          <a:solidFill>
                            <a:schemeClr val="tx1"/>
                          </a:solidFill>
                        </a:rPr>
                        <a:t>Not done</a:t>
                      </a:r>
                      <a:r>
                        <a:rPr lang="en-US" sz="1400" baseline="30000">
                          <a:solidFill>
                            <a:schemeClr val="tx1"/>
                          </a:solidFill>
                        </a:rPr>
                        <a:t>c</a:t>
                      </a:r>
                    </a:p>
                  </a:txBody>
                  <a:tcPr marT="36000" marB="36000" anchor="ctr"/>
                </a:tc>
                <a:tc>
                  <a:txBody>
                    <a:bodyPr/>
                    <a:lstStyle/>
                    <a:p>
                      <a:pPr algn="ctr"/>
                      <a:r>
                        <a:rPr lang="en-US" sz="1400">
                          <a:solidFill>
                            <a:schemeClr val="tx1"/>
                          </a:solidFill>
                        </a:rPr>
                        <a:t>2 (4.9)</a:t>
                      </a:r>
                    </a:p>
                  </a:txBody>
                  <a:tcPr marT="36000" marB="36000" anchor="ctr"/>
                </a:tc>
                <a:tc>
                  <a:txBody>
                    <a:bodyPr/>
                    <a:lstStyle/>
                    <a:p>
                      <a:pPr algn="ctr"/>
                      <a:r>
                        <a:rPr lang="en-US" sz="1400">
                          <a:solidFill>
                            <a:schemeClr val="tx1"/>
                          </a:solidFill>
                        </a:rPr>
                        <a:t>0 (0)</a:t>
                      </a:r>
                    </a:p>
                  </a:txBody>
                  <a:tcPr marT="36000" marB="36000" anchor="ctr"/>
                </a:tc>
                <a:tc>
                  <a:txBody>
                    <a:bodyPr/>
                    <a:lstStyle/>
                    <a:p>
                      <a:pPr algn="ctr"/>
                      <a:r>
                        <a:rPr lang="en-US" sz="1400">
                          <a:solidFill>
                            <a:schemeClr val="tx1"/>
                          </a:solidFill>
                        </a:rPr>
                        <a:t>2 (4.2)</a:t>
                      </a:r>
                    </a:p>
                  </a:txBody>
                  <a:tcPr marT="36000" marB="36000" anchor="ctr"/>
                </a:tc>
                <a:extLst>
                  <a:ext uri="{0D108BD9-81ED-4DB2-BD59-A6C34878D82A}">
                    <a16:rowId xmlns:a16="http://schemas.microsoft.com/office/drawing/2014/main" val="2571117184"/>
                  </a:ext>
                </a:extLst>
              </a:tr>
              <a:tr h="141573">
                <a:tc>
                  <a:txBody>
                    <a:bodyPr/>
                    <a:lstStyle/>
                    <a:p>
                      <a:r>
                        <a:rPr lang="en-US" sz="1400">
                          <a:solidFill>
                            <a:schemeClr val="tx1"/>
                          </a:solidFill>
                        </a:rPr>
                        <a:t>Time to BOR, median (range), weeks</a:t>
                      </a:r>
                    </a:p>
                  </a:txBody>
                  <a:tcPr marT="36000" marB="36000" anchor="ctr"/>
                </a:tc>
                <a:tc>
                  <a:txBody>
                    <a:bodyPr/>
                    <a:lstStyle/>
                    <a:p>
                      <a:pPr algn="ctr"/>
                      <a:r>
                        <a:rPr lang="en-US" sz="1400">
                          <a:solidFill>
                            <a:schemeClr val="tx1"/>
                          </a:solidFill>
                        </a:rPr>
                        <a:t>23.6 (11-49)</a:t>
                      </a:r>
                    </a:p>
                  </a:txBody>
                  <a:tcPr marT="36000" marB="36000" anchor="ctr"/>
                </a:tc>
                <a:tc>
                  <a:txBody>
                    <a:bodyPr/>
                    <a:lstStyle/>
                    <a:p>
                      <a:pPr algn="ctr"/>
                      <a:r>
                        <a:rPr lang="en-US" sz="1400">
                          <a:solidFill>
                            <a:schemeClr val="tx1"/>
                          </a:solidFill>
                        </a:rPr>
                        <a:t>12.4 (12-26)</a:t>
                      </a:r>
                    </a:p>
                  </a:txBody>
                  <a:tcPr marT="36000" marB="36000" anchor="ctr"/>
                </a:tc>
                <a:tc>
                  <a:txBody>
                    <a:bodyPr/>
                    <a:lstStyle/>
                    <a:p>
                      <a:pPr algn="ctr"/>
                      <a:r>
                        <a:rPr lang="en-US" sz="1400">
                          <a:solidFill>
                            <a:schemeClr val="tx1"/>
                          </a:solidFill>
                        </a:rPr>
                        <a:t>12.4 (11-49)</a:t>
                      </a:r>
                    </a:p>
                  </a:txBody>
                  <a:tcPr marT="36000" marB="36000" anchor="ctr"/>
                </a:tc>
                <a:extLst>
                  <a:ext uri="{0D108BD9-81ED-4DB2-BD59-A6C34878D82A}">
                    <a16:rowId xmlns:a16="http://schemas.microsoft.com/office/drawing/2014/main" val="2237305105"/>
                  </a:ext>
                </a:extLst>
              </a:tr>
            </a:tbl>
          </a:graphicData>
        </a:graphic>
      </p:graphicFrame>
      <p:sp>
        <p:nvSpPr>
          <p:cNvPr id="11" name="Textplatzhalter 10">
            <a:extLst>
              <a:ext uri="{FF2B5EF4-FFF2-40B4-BE49-F238E27FC236}">
                <a16:creationId xmlns:a16="http://schemas.microsoft.com/office/drawing/2014/main" id="{904B70C4-1EC6-F147-B918-3BEEF0BE2D12}"/>
              </a:ext>
            </a:extLst>
          </p:cNvPr>
          <p:cNvSpPr>
            <a:spLocks noGrp="1"/>
          </p:cNvSpPr>
          <p:nvPr>
            <p:ph type="body" sz="quarter" idx="12"/>
          </p:nvPr>
        </p:nvSpPr>
        <p:spPr/>
        <p:txBody>
          <a:bodyPr/>
          <a:lstStyle/>
          <a:p>
            <a:r>
              <a:rPr lang="de-DE" err="1"/>
              <a:t>Efficacy</a:t>
            </a:r>
            <a:r>
              <a:rPr lang="de-DE"/>
              <a:t> </a:t>
            </a:r>
            <a:r>
              <a:rPr lang="de-DE" err="1"/>
              <a:t>by</a:t>
            </a:r>
            <a:r>
              <a:rPr lang="de-DE"/>
              <a:t> </a:t>
            </a:r>
            <a:r>
              <a:rPr lang="de-DE" err="1"/>
              <a:t>investigator</a:t>
            </a:r>
            <a:r>
              <a:rPr lang="de-DE"/>
              <a:t> </a:t>
            </a:r>
            <a:r>
              <a:rPr lang="de-DE" err="1"/>
              <a:t>assessment</a:t>
            </a:r>
            <a:r>
              <a:rPr lang="de-DE"/>
              <a:t> in </a:t>
            </a:r>
            <a:r>
              <a:rPr lang="de-DE" err="1"/>
              <a:t>patients</a:t>
            </a:r>
            <a:r>
              <a:rPr lang="de-DE"/>
              <a:t> </a:t>
            </a:r>
            <a:r>
              <a:rPr lang="de-DE" err="1"/>
              <a:t>with</a:t>
            </a:r>
            <a:r>
              <a:rPr lang="de-DE"/>
              <a:t> &gt;90‑day </a:t>
            </a:r>
            <a:r>
              <a:rPr lang="de-DE" err="1"/>
              <a:t>study</a:t>
            </a:r>
            <a:r>
              <a:rPr lang="de-DE"/>
              <a:t> </a:t>
            </a:r>
            <a:r>
              <a:rPr lang="de-DE" err="1"/>
              <a:t>duration</a:t>
            </a:r>
            <a:endParaRPr lang="de-DE"/>
          </a:p>
        </p:txBody>
      </p:sp>
    </p:spTree>
    <p:extLst>
      <p:ext uri="{BB962C8B-B14F-4D97-AF65-F5344CB8AC3E}">
        <p14:creationId xmlns:p14="http://schemas.microsoft.com/office/powerpoint/2010/main" val="294578691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806FD50F-073B-4FC2-A6C8-E96F6F593EE9}"/>
              </a:ext>
            </a:extLst>
          </p:cNvPr>
          <p:cNvGraphicFramePr>
            <a:graphicFrameLocks noGrp="1"/>
          </p:cNvGraphicFramePr>
          <p:nvPr>
            <p:ph idx="1"/>
            <p:extLst>
              <p:ext uri="{D42A27DB-BD31-4B8C-83A1-F6EECF244321}">
                <p14:modId xmlns:p14="http://schemas.microsoft.com/office/powerpoint/2010/main" val="4254259869"/>
              </p:ext>
            </p:extLst>
          </p:nvPr>
        </p:nvGraphicFramePr>
        <p:xfrm>
          <a:off x="-992057" y="1804988"/>
          <a:ext cx="10159391" cy="38888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a:extLst>
              <a:ext uri="{FF2B5EF4-FFF2-40B4-BE49-F238E27FC236}">
                <a16:creationId xmlns:a16="http://schemas.microsoft.com/office/drawing/2014/main" id="{3475EA5C-5112-4936-A7C9-1AADC1B6FA4E}"/>
              </a:ext>
            </a:extLst>
          </p:cNvPr>
          <p:cNvSpPr>
            <a:spLocks noGrp="1"/>
          </p:cNvSpPr>
          <p:nvPr>
            <p:ph type="ftr" sz="quarter" idx="11"/>
          </p:nvPr>
        </p:nvSpPr>
        <p:spPr/>
        <p:txBody>
          <a:bodyPr/>
          <a:lstStyle/>
          <a:p>
            <a:endParaRPr lang="en-GB"/>
          </a:p>
        </p:txBody>
      </p:sp>
      <p:sp>
        <p:nvSpPr>
          <p:cNvPr id="7" name="Titel 6">
            <a:extLst>
              <a:ext uri="{FF2B5EF4-FFF2-40B4-BE49-F238E27FC236}">
                <a16:creationId xmlns:a16="http://schemas.microsoft.com/office/drawing/2014/main" id="{B42B3306-CF54-0942-9F91-299D8D7D7C13}"/>
              </a:ext>
            </a:extLst>
          </p:cNvPr>
          <p:cNvSpPr>
            <a:spLocks noGrp="1"/>
          </p:cNvSpPr>
          <p:nvPr>
            <p:ph type="title"/>
          </p:nvPr>
        </p:nvSpPr>
        <p:spPr/>
        <p:txBody>
          <a:bodyPr/>
          <a:lstStyle/>
          <a:p>
            <a:r>
              <a:rPr lang="en-GB"/>
              <a:t>Congress dates</a:t>
            </a:r>
          </a:p>
        </p:txBody>
      </p:sp>
    </p:spTree>
    <p:extLst>
      <p:ext uri="{BB962C8B-B14F-4D97-AF65-F5344CB8AC3E}">
        <p14:creationId xmlns:p14="http://schemas.microsoft.com/office/powerpoint/2010/main" val="71988036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BID, twice daily; CLL, chronic lymphocytic leukemia; EOT, end of treatment; IRC, independent review committee; PO, orally; PD, progressive disease; R/R, relapsed/refractory; SLL, small lymphocytic lymphoma; y, year(s).</a:t>
            </a:r>
          </a:p>
          <a:p>
            <a:r>
              <a:rPr lang="en-US" b="1">
                <a:latin typeface="Arial" panose="020B0604020202020204" pitchFamily="34" charset="0"/>
                <a:cs typeface="Arial" panose="020B0604020202020204" pitchFamily="34" charset="0"/>
              </a:rPr>
              <a:t>Xu W et al, Abstract EP639 presented at EHA 2021.</a:t>
            </a:r>
          </a:p>
        </p:txBody>
      </p:sp>
      <p:sp>
        <p:nvSpPr>
          <p:cNvPr id="2" name="Textplatzhalter 1">
            <a:extLst>
              <a:ext uri="{FF2B5EF4-FFF2-40B4-BE49-F238E27FC236}">
                <a16:creationId xmlns:a16="http://schemas.microsoft.com/office/drawing/2014/main" id="{EF702989-0038-CE4D-8611-6A3EE2C434F2}"/>
              </a:ext>
            </a:extLst>
          </p:cNvPr>
          <p:cNvSpPr>
            <a:spLocks noGrp="1"/>
          </p:cNvSpPr>
          <p:nvPr>
            <p:ph type="body" sz="quarter" idx="12"/>
          </p:nvPr>
        </p:nvSpPr>
        <p:spPr/>
        <p:txBody>
          <a:bodyPr>
            <a:normAutofit/>
          </a:bodyPr>
          <a:lstStyle/>
          <a:p>
            <a:r>
              <a:rPr lang="de-DE" sz="1700" spc="-10"/>
              <a:t>Single-arm, </a:t>
            </a:r>
            <a:r>
              <a:rPr lang="de-DE" sz="1700" spc="-10" err="1"/>
              <a:t>multicenter</a:t>
            </a:r>
            <a:r>
              <a:rPr lang="de-DE" sz="1700" spc="-10"/>
              <a:t>, </a:t>
            </a:r>
            <a:r>
              <a:rPr lang="de-DE" sz="1700" spc="-10" err="1"/>
              <a:t>phase</a:t>
            </a:r>
            <a:r>
              <a:rPr lang="de-DE" sz="1700" spc="-10"/>
              <a:t> 2 </a:t>
            </a:r>
            <a:r>
              <a:rPr lang="de-DE" sz="1700" spc="-10" err="1"/>
              <a:t>study</a:t>
            </a:r>
            <a:r>
              <a:rPr lang="de-DE" sz="1700" spc="-10"/>
              <a:t> </a:t>
            </a:r>
            <a:r>
              <a:rPr lang="de-DE" sz="1700" spc="-10" err="1"/>
              <a:t>of</a:t>
            </a:r>
            <a:r>
              <a:rPr lang="de-DE" sz="1700" spc="-10"/>
              <a:t> </a:t>
            </a:r>
            <a:r>
              <a:rPr lang="de-DE" sz="1700" spc="-10" err="1"/>
              <a:t>zanubrutinib</a:t>
            </a:r>
            <a:r>
              <a:rPr lang="de-DE" sz="1700" spc="-10"/>
              <a:t> </a:t>
            </a:r>
            <a:r>
              <a:rPr lang="de-DE" sz="1700" spc="-10" err="1"/>
              <a:t>conducted</a:t>
            </a:r>
            <a:r>
              <a:rPr lang="de-DE" sz="1700" spc="-10"/>
              <a:t> in China in </a:t>
            </a:r>
            <a:r>
              <a:rPr lang="de-DE" sz="1700" spc="-10" err="1"/>
              <a:t>patients</a:t>
            </a:r>
            <a:r>
              <a:rPr lang="de-DE" sz="1700" spc="-10"/>
              <a:t> </a:t>
            </a:r>
            <a:r>
              <a:rPr lang="de-DE" sz="1700" spc="-10" err="1"/>
              <a:t>with</a:t>
            </a:r>
            <a:r>
              <a:rPr lang="de-DE" sz="1700" spc="-10"/>
              <a:t> R/R CLL: 34-month follow-</a:t>
            </a:r>
            <a:r>
              <a:rPr lang="de-DE" sz="1700" spc="-10" err="1"/>
              <a:t>up</a:t>
            </a:r>
            <a:endParaRPr lang="de-DE" sz="1700" spc="-10"/>
          </a:p>
        </p:txBody>
      </p:sp>
      <p:sp>
        <p:nvSpPr>
          <p:cNvPr id="13" name="Freihandform 10">
            <a:extLst>
              <a:ext uri="{FF2B5EF4-FFF2-40B4-BE49-F238E27FC236}">
                <a16:creationId xmlns:a16="http://schemas.microsoft.com/office/drawing/2014/main" id="{3142207B-FD8F-4751-8492-EF6FAD4B7F0E}"/>
              </a:ext>
            </a:extLst>
          </p:cNvPr>
          <p:cNvSpPr/>
          <p:nvPr/>
        </p:nvSpPr>
        <p:spPr>
          <a:xfrm>
            <a:off x="407988" y="1822057"/>
            <a:ext cx="3307689" cy="3259512"/>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Confirmed diagnosis of CLL/SLL with treatment indication</a:t>
            </a:r>
          </a:p>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Age ≥18 y, relapsed or refractory after ≥1 prior therapy</a:t>
            </a:r>
          </a:p>
        </p:txBody>
      </p:sp>
      <p:sp>
        <p:nvSpPr>
          <p:cNvPr id="15" name="Freihandform 10">
            <a:extLst>
              <a:ext uri="{FF2B5EF4-FFF2-40B4-BE49-F238E27FC236}">
                <a16:creationId xmlns:a16="http://schemas.microsoft.com/office/drawing/2014/main" id="{2949DD01-CDD6-4FAE-B6A1-9CEDD339DAAA}"/>
              </a:ext>
            </a:extLst>
          </p:cNvPr>
          <p:cNvSpPr/>
          <p:nvPr/>
        </p:nvSpPr>
        <p:spPr>
          <a:xfrm>
            <a:off x="4117045" y="2637068"/>
            <a:ext cx="1406931" cy="1629491"/>
          </a:xfrm>
          <a:prstGeom prst="rect">
            <a:avLst/>
          </a:prstGeom>
          <a:solidFill>
            <a:schemeClr val="accent5"/>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Zanubrutinib 160 mg PO </a:t>
            </a:r>
            <a:r>
              <a:rPr lang="en-US" sz="1400">
                <a:latin typeface="+mj-lt"/>
                <a:cs typeface="Arial" panose="020B0604020202020204" pitchFamily="34" charset="0"/>
              </a:rPr>
              <a:t>BID</a:t>
            </a:r>
            <a:r>
              <a:rPr lang="en-US" sz="1400" kern="1200">
                <a:latin typeface="+mj-lt"/>
                <a:cs typeface="Arial" panose="020B0604020202020204" pitchFamily="34" charset="0"/>
              </a:rPr>
              <a:t> until PD or intolerable toxicity</a:t>
            </a:r>
            <a:endParaRPr lang="en-US" sz="1400" kern="1200" baseline="30000">
              <a:latin typeface="+mj-lt"/>
              <a:cs typeface="Arial" panose="020B0604020202020204" pitchFamily="34" charset="0"/>
            </a:endParaRPr>
          </a:p>
        </p:txBody>
      </p:sp>
      <p:sp>
        <p:nvSpPr>
          <p:cNvPr id="16" name="Freihandform 10">
            <a:extLst>
              <a:ext uri="{FF2B5EF4-FFF2-40B4-BE49-F238E27FC236}">
                <a16:creationId xmlns:a16="http://schemas.microsoft.com/office/drawing/2014/main" id="{C2E35098-7F5C-4E96-81CA-7DFBFDEE4520}"/>
              </a:ext>
            </a:extLst>
          </p:cNvPr>
          <p:cNvSpPr/>
          <p:nvPr/>
        </p:nvSpPr>
        <p:spPr>
          <a:xfrm>
            <a:off x="5925344" y="3243651"/>
            <a:ext cx="1101673" cy="416324"/>
          </a:xfrm>
          <a:prstGeom prst="rect">
            <a:avLst/>
          </a:prstGeom>
          <a:solidFill>
            <a:schemeClr val="tx1"/>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EOT</a:t>
            </a:r>
          </a:p>
        </p:txBody>
      </p:sp>
      <p:sp>
        <p:nvSpPr>
          <p:cNvPr id="29" name="TextBox 28">
            <a:extLst>
              <a:ext uri="{FF2B5EF4-FFF2-40B4-BE49-F238E27FC236}">
                <a16:creationId xmlns:a16="http://schemas.microsoft.com/office/drawing/2014/main" id="{2F64B2A3-373A-47EC-8717-53B3522BF57D}"/>
              </a:ext>
            </a:extLst>
          </p:cNvPr>
          <p:cNvSpPr txBox="1"/>
          <p:nvPr/>
        </p:nvSpPr>
        <p:spPr>
          <a:xfrm>
            <a:off x="407987" y="5459848"/>
            <a:ext cx="11376025" cy="747382"/>
          </a:xfrm>
          <a:prstGeom prst="rect">
            <a:avLst/>
          </a:prstGeom>
          <a:solidFill>
            <a:schemeClr val="accent2">
              <a:lumMod val="20000"/>
              <a:lumOff val="80000"/>
            </a:schemeClr>
          </a:solidFill>
          <a:ln>
            <a:noFill/>
          </a:ln>
        </p:spPr>
        <p:txBody>
          <a:bodyPr wrap="square">
            <a:noAutofit/>
          </a:bodyPr>
          <a:lstStyle/>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b="1" i="0" u="none" strike="noStrike" kern="1200" cap="none" spc="0" normalizeH="0" baseline="0" noProof="0">
                <a:ln>
                  <a:noFill/>
                </a:ln>
                <a:effectLst/>
                <a:uLnTx/>
                <a:uFillTx/>
                <a:latin typeface="Arial" panose="020B0604020202020204"/>
                <a:ea typeface="+mn-ea"/>
                <a:cs typeface="+mn-cs"/>
              </a:rPr>
              <a:t>Primary endpoint</a:t>
            </a:r>
            <a:r>
              <a:rPr kumimoji="0" lang="en-US" sz="1400" b="0" i="0" u="none" strike="noStrike" kern="1200" cap="none" spc="0" normalizeH="0" baseline="0" noProof="0">
                <a:ln>
                  <a:noFill/>
                </a:ln>
                <a:effectLst/>
                <a:uLnTx/>
                <a:uFillTx/>
                <a:latin typeface="Arial" panose="020B0604020202020204"/>
                <a:ea typeface="+mn-ea"/>
                <a:cs typeface="+mn-cs"/>
              </a:rPr>
              <a:t>: Overall response rate (ORR) assessed by independent review committee (IRC) according to International Workshop on CLL guidelines or the Lugano classification for SLL</a:t>
            </a: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b="1" i="0" u="none" strike="noStrike" kern="1200" cap="none" spc="0" normalizeH="0" baseline="0" noProof="0">
                <a:ln>
                  <a:noFill/>
                </a:ln>
                <a:effectLst/>
                <a:uLnTx/>
                <a:uFillTx/>
                <a:latin typeface="Arial" panose="020B0604020202020204"/>
                <a:ea typeface="+mn-ea"/>
                <a:cs typeface="+mn-cs"/>
              </a:rPr>
              <a:t>Secondary endpoints</a:t>
            </a:r>
            <a:r>
              <a:rPr kumimoji="0" lang="en-US" sz="1400" b="0" i="0" u="none" strike="noStrike" kern="1200" cap="none" spc="0" normalizeH="0" baseline="0" noProof="0">
                <a:ln>
                  <a:noFill/>
                </a:ln>
                <a:effectLst/>
                <a:uLnTx/>
                <a:uFillTx/>
                <a:latin typeface="Arial" panose="020B0604020202020204"/>
                <a:ea typeface="+mn-ea"/>
                <a:cs typeface="+mn-cs"/>
              </a:rPr>
              <a:t>: Duration of response and progression-free survival assessed by IRC, and safety</a:t>
            </a:r>
          </a:p>
        </p:txBody>
      </p:sp>
      <p:sp>
        <p:nvSpPr>
          <p:cNvPr id="17" name="Freihandform 10">
            <a:extLst>
              <a:ext uri="{FF2B5EF4-FFF2-40B4-BE49-F238E27FC236}">
                <a16:creationId xmlns:a16="http://schemas.microsoft.com/office/drawing/2014/main" id="{06637366-66B2-472A-8427-87229B41E3A1}"/>
              </a:ext>
            </a:extLst>
          </p:cNvPr>
          <p:cNvSpPr/>
          <p:nvPr/>
        </p:nvSpPr>
        <p:spPr>
          <a:xfrm>
            <a:off x="7428385" y="1822057"/>
            <a:ext cx="4354969" cy="1548000"/>
          </a:xfrm>
          <a:prstGeom prst="rect">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DISCONTINUE DUE TO PD</a:t>
            </a:r>
          </a:p>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Safety follow-up visit</a:t>
            </a:r>
          </a:p>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(30 days after last dose)</a:t>
            </a:r>
          </a:p>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Survival follow-up every 3 months</a:t>
            </a:r>
          </a:p>
        </p:txBody>
      </p:sp>
      <p:sp>
        <p:nvSpPr>
          <p:cNvPr id="21" name="Freihandform 10">
            <a:extLst>
              <a:ext uri="{FF2B5EF4-FFF2-40B4-BE49-F238E27FC236}">
                <a16:creationId xmlns:a16="http://schemas.microsoft.com/office/drawing/2014/main" id="{EA3ECA90-AC76-4ACB-ADD2-D866491343C9}"/>
              </a:ext>
            </a:extLst>
          </p:cNvPr>
          <p:cNvSpPr/>
          <p:nvPr/>
        </p:nvSpPr>
        <p:spPr>
          <a:xfrm>
            <a:off x="7428385" y="3533569"/>
            <a:ext cx="4354969" cy="1548000"/>
          </a:xfrm>
          <a:prstGeom prst="rect">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DISCONTINUE DUE TO REASON OTHER THAN PD</a:t>
            </a:r>
          </a:p>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Safety follow-up visit</a:t>
            </a:r>
          </a:p>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(30 days after last dose)</a:t>
            </a:r>
          </a:p>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Continue efficacy evaluations until PD</a:t>
            </a:r>
          </a:p>
          <a:p>
            <a:pPr marL="0" lvl="0" indent="0" algn="ctr" defTabSz="577850">
              <a:lnSpc>
                <a:spcPct val="90000"/>
              </a:lnSpc>
              <a:spcBef>
                <a:spcPct val="0"/>
              </a:spcBef>
              <a:spcAft>
                <a:spcPct val="35000"/>
              </a:spcAft>
              <a:buNone/>
            </a:pPr>
            <a:r>
              <a:rPr lang="en-US" sz="1400" kern="1200">
                <a:latin typeface="+mj-lt"/>
                <a:cs typeface="Arial" panose="020B0604020202020204" pitchFamily="34" charset="0"/>
              </a:rPr>
              <a:t>Survival follow-up every 3 months</a:t>
            </a:r>
          </a:p>
        </p:txBody>
      </p:sp>
      <p:cxnSp>
        <p:nvCxnSpPr>
          <p:cNvPr id="14" name="Straight Arrow Connector 13">
            <a:extLst>
              <a:ext uri="{FF2B5EF4-FFF2-40B4-BE49-F238E27FC236}">
                <a16:creationId xmlns:a16="http://schemas.microsoft.com/office/drawing/2014/main" id="{41135ECE-B66A-410A-9BDD-ECDC00D18E1F}"/>
              </a:ext>
            </a:extLst>
          </p:cNvPr>
          <p:cNvCxnSpPr>
            <a:cxnSpLocks/>
            <a:stCxn id="13" idx="3"/>
            <a:endCxn id="15" idx="1"/>
          </p:cNvCxnSpPr>
          <p:nvPr/>
        </p:nvCxnSpPr>
        <p:spPr>
          <a:xfrm>
            <a:off x="3715677" y="3451813"/>
            <a:ext cx="401368"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D0B56920-59F5-4BAE-A1E9-6033711AB126}"/>
              </a:ext>
            </a:extLst>
          </p:cNvPr>
          <p:cNvCxnSpPr>
            <a:cxnSpLocks/>
            <a:stCxn id="15" idx="3"/>
            <a:endCxn id="16" idx="1"/>
          </p:cNvCxnSpPr>
          <p:nvPr/>
        </p:nvCxnSpPr>
        <p:spPr>
          <a:xfrm flipV="1">
            <a:off x="5523976" y="3451813"/>
            <a:ext cx="401368"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Connector: Elbow 24">
            <a:extLst>
              <a:ext uri="{FF2B5EF4-FFF2-40B4-BE49-F238E27FC236}">
                <a16:creationId xmlns:a16="http://schemas.microsoft.com/office/drawing/2014/main" id="{B154474C-529A-4880-B76C-4BA84D99B0FD}"/>
              </a:ext>
            </a:extLst>
          </p:cNvPr>
          <p:cNvCxnSpPr>
            <a:cxnSpLocks/>
            <a:stCxn id="16" idx="3"/>
            <a:endCxn id="17" idx="1"/>
          </p:cNvCxnSpPr>
          <p:nvPr/>
        </p:nvCxnSpPr>
        <p:spPr>
          <a:xfrm flipV="1">
            <a:off x="7027017" y="2596057"/>
            <a:ext cx="401368" cy="855756"/>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Connector: Elbow 27">
            <a:extLst>
              <a:ext uri="{FF2B5EF4-FFF2-40B4-BE49-F238E27FC236}">
                <a16:creationId xmlns:a16="http://schemas.microsoft.com/office/drawing/2014/main" id="{A8055F5A-334E-46A2-BDCC-E8C92E3E5A8C}"/>
              </a:ext>
            </a:extLst>
          </p:cNvPr>
          <p:cNvCxnSpPr>
            <a:cxnSpLocks/>
            <a:stCxn id="16" idx="3"/>
            <a:endCxn id="21" idx="1"/>
          </p:cNvCxnSpPr>
          <p:nvPr/>
        </p:nvCxnSpPr>
        <p:spPr>
          <a:xfrm>
            <a:off x="7027017" y="3451813"/>
            <a:ext cx="401368" cy="855756"/>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4340746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512274-442A-4FA8-88AA-1409B4E31AF1}"/>
              </a:ext>
            </a:extLst>
          </p:cNvPr>
          <p:cNvSpPr>
            <a:spLocks noGrp="1"/>
          </p:cNvSpPr>
          <p:nvPr>
            <p:ph type="title"/>
          </p:nvPr>
        </p:nvSpPr>
        <p:spPr/>
        <p:txBody>
          <a:bodyPr/>
          <a:lstStyle/>
          <a:p>
            <a:r>
              <a:rPr lang="en-US"/>
              <a:t>Safety: Summary and most common AEs</a:t>
            </a:r>
          </a:p>
        </p:txBody>
      </p:sp>
      <p:sp>
        <p:nvSpPr>
          <p:cNvPr id="4" name="Footer Placeholder 3">
            <a:extLst>
              <a:ext uri="{FF2B5EF4-FFF2-40B4-BE49-F238E27FC236}">
                <a16:creationId xmlns:a16="http://schemas.microsoft.com/office/drawing/2014/main" id="{BC568860-2DAA-43A6-99F3-8E5C8D5A0442}"/>
              </a:ext>
            </a:extLst>
          </p:cNvPr>
          <p:cNvSpPr>
            <a:spLocks noGrp="1"/>
          </p:cNvSpPr>
          <p:nvPr>
            <p:ph type="ftr" sz="quarter" idx="11"/>
          </p:nvPr>
        </p:nvSpPr>
        <p:spPr/>
        <p:txBody>
          <a:bodyPr/>
          <a:lstStyle/>
          <a:p>
            <a:r>
              <a:rPr lang="en-US"/>
              <a:t>Data cutoff: 01 Mar 21.</a:t>
            </a:r>
          </a:p>
          <a:p>
            <a:r>
              <a:rPr lang="en-US" baseline="30000" dirty="0" err="1"/>
              <a:t>a</a:t>
            </a:r>
            <a:r>
              <a:rPr lang="en-US" dirty="0" err="1"/>
              <a:t>Pain</a:t>
            </a:r>
            <a:r>
              <a:rPr lang="en-US"/>
              <a:t> in jaw (grade 2), COVID‑19 pneumonia (grade 5), anemia (grade 2); </a:t>
            </a:r>
            <a:r>
              <a:rPr lang="en-US" baseline="30000" dirty="0" err="1"/>
              <a:t>b</a:t>
            </a:r>
            <a:r>
              <a:rPr lang="en-US" dirty="0" err="1"/>
              <a:t>Febrile</a:t>
            </a:r>
            <a:r>
              <a:rPr lang="en-US"/>
              <a:t> neutropenia (grade 3) and gastroenteritis salmonella (grade 3), COVID‑19 (grade 3); </a:t>
            </a:r>
            <a:br>
              <a:rPr lang="en-US"/>
            </a:br>
            <a:r>
              <a:rPr lang="en-US" baseline="30000" dirty="0" err="1"/>
              <a:t>c</a:t>
            </a:r>
            <a:r>
              <a:rPr lang="en-US" dirty="0" err="1"/>
              <a:t>Penile</a:t>
            </a:r>
            <a:r>
              <a:rPr lang="en-US"/>
              <a:t> bleed (grade 2), COVID‑19 pneumonia (grade 5), increased alanine aminotransferase and aspartate transaminase (grade 3); </a:t>
            </a:r>
            <a:r>
              <a:rPr lang="en-US" baseline="30000" dirty="0" err="1"/>
              <a:t>d</a:t>
            </a:r>
            <a:r>
              <a:rPr lang="en-US" dirty="0" err="1"/>
              <a:t>COVID‑19</a:t>
            </a:r>
            <a:r>
              <a:rPr lang="en-US"/>
              <a:t> pneumonia.</a:t>
            </a:r>
          </a:p>
          <a:p>
            <a:r>
              <a:rPr lang="en-GB">
                <a:latin typeface="+mj-lt"/>
              </a:rPr>
              <a:t>AE, adverse event.</a:t>
            </a:r>
          </a:p>
          <a:p>
            <a:r>
              <a:rPr lang="en-US" b="1" dirty="0" err="1">
                <a:latin typeface="+mj-lt"/>
                <a:cs typeface="Arial" panose="020B0604020202020204" pitchFamily="34" charset="0"/>
              </a:rPr>
              <a:t>Shadman</a:t>
            </a:r>
            <a:r>
              <a:rPr lang="en-US" b="1">
                <a:latin typeface="+mj-lt"/>
                <a:cs typeface="Arial" panose="020B0604020202020204" pitchFamily="34" charset="0"/>
              </a:rPr>
              <a:t> M et al. Abstract EP642 presented at EHA 2021</a:t>
            </a:r>
            <a:r>
              <a:rPr lang="en-US" b="1" dirty="0">
                <a:latin typeface="+mj-lt"/>
                <a:cs typeface="Arial" panose="020B0604020202020204" pitchFamily="34" charset="0"/>
              </a:rPr>
              <a:t> </a:t>
            </a:r>
            <a:r>
              <a:rPr lang="en-US" b="1" dirty="0">
                <a:latin typeface="Arial" panose="020B0604020202020204" pitchFamily="34" charset="0"/>
                <a:cs typeface="Arial" panose="020B0604020202020204" pitchFamily="34" charset="0"/>
              </a:rPr>
              <a:t>and Abstract 130 presented at ICML 2021</a:t>
            </a:r>
            <a:endParaRPr lang="en-US" b="1">
              <a:latin typeface="+mj-lt"/>
              <a:cs typeface="Arial" panose="020B0604020202020204" pitchFamily="34" charset="0"/>
            </a:endParaRPr>
          </a:p>
        </p:txBody>
      </p:sp>
      <p:sp>
        <p:nvSpPr>
          <p:cNvPr id="3" name="Textplatzhalter 2">
            <a:extLst>
              <a:ext uri="{FF2B5EF4-FFF2-40B4-BE49-F238E27FC236}">
                <a16:creationId xmlns:a16="http://schemas.microsoft.com/office/drawing/2014/main" id="{21924ECC-3E22-F941-967F-355EB659DD2C}"/>
              </a:ext>
            </a:extLst>
          </p:cNvPr>
          <p:cNvSpPr>
            <a:spLocks noGrp="1"/>
          </p:cNvSpPr>
          <p:nvPr>
            <p:ph type="body" sz="quarter" idx="12"/>
          </p:nvPr>
        </p:nvSpPr>
        <p:spPr/>
        <p:txBody>
          <a:bodyPr/>
          <a:lstStyle/>
          <a:p>
            <a:r>
              <a:rPr lang="de-DE" err="1"/>
              <a:t>Safety</a:t>
            </a:r>
            <a:r>
              <a:rPr lang="de-DE"/>
              <a:t> </a:t>
            </a:r>
            <a:r>
              <a:rPr lang="de-DE" err="1"/>
              <a:t>summary</a:t>
            </a:r>
            <a:r>
              <a:rPr lang="de-DE"/>
              <a:t> </a:t>
            </a:r>
          </a:p>
        </p:txBody>
      </p:sp>
      <p:sp>
        <p:nvSpPr>
          <p:cNvPr id="10" name="Textplatzhalter 9">
            <a:extLst>
              <a:ext uri="{FF2B5EF4-FFF2-40B4-BE49-F238E27FC236}">
                <a16:creationId xmlns:a16="http://schemas.microsoft.com/office/drawing/2014/main" id="{B9ED1F88-2DAB-294B-AC6E-CB3D8D8BA042}"/>
              </a:ext>
            </a:extLst>
          </p:cNvPr>
          <p:cNvSpPr>
            <a:spLocks noGrp="1"/>
          </p:cNvSpPr>
          <p:nvPr>
            <p:ph type="body" sz="quarter" idx="13"/>
          </p:nvPr>
        </p:nvSpPr>
        <p:spPr/>
        <p:txBody>
          <a:bodyPr/>
          <a:lstStyle/>
          <a:p>
            <a:r>
              <a:rPr lang="de-DE" err="1"/>
              <a:t>Adverse</a:t>
            </a:r>
            <a:r>
              <a:rPr lang="de-DE"/>
              <a:t> </a:t>
            </a:r>
            <a:r>
              <a:rPr lang="de-DE" err="1"/>
              <a:t>events</a:t>
            </a:r>
            <a:endParaRPr lang="de-DE"/>
          </a:p>
        </p:txBody>
      </p:sp>
      <p:graphicFrame>
        <p:nvGraphicFramePr>
          <p:cNvPr id="5" name="Table 6">
            <a:extLst>
              <a:ext uri="{FF2B5EF4-FFF2-40B4-BE49-F238E27FC236}">
                <a16:creationId xmlns:a16="http://schemas.microsoft.com/office/drawing/2014/main" id="{D5A08B00-3249-49BD-A330-5A81FBF98DFE}"/>
              </a:ext>
            </a:extLst>
          </p:cNvPr>
          <p:cNvGraphicFramePr>
            <a:graphicFrameLocks noGrp="1"/>
          </p:cNvGraphicFramePr>
          <p:nvPr>
            <p:extLst>
              <p:ext uri="{D42A27DB-BD31-4B8C-83A1-F6EECF244321}">
                <p14:modId xmlns:p14="http://schemas.microsoft.com/office/powerpoint/2010/main" val="1204913214"/>
              </p:ext>
            </p:extLst>
          </p:nvPr>
        </p:nvGraphicFramePr>
        <p:xfrm>
          <a:off x="407988" y="1805707"/>
          <a:ext cx="5543551" cy="2560320"/>
        </p:xfrm>
        <a:graphic>
          <a:graphicData uri="http://schemas.openxmlformats.org/drawingml/2006/table">
            <a:tbl>
              <a:tblPr firstRow="1" bandRow="1">
                <a:tableStyleId>{5C22544A-7EE6-4342-B048-85BDC9FD1C3A}</a:tableStyleId>
              </a:tblPr>
              <a:tblGrid>
                <a:gridCol w="2638513">
                  <a:extLst>
                    <a:ext uri="{9D8B030D-6E8A-4147-A177-3AD203B41FA5}">
                      <a16:colId xmlns:a16="http://schemas.microsoft.com/office/drawing/2014/main" val="1601150448"/>
                    </a:ext>
                  </a:extLst>
                </a:gridCol>
                <a:gridCol w="968346">
                  <a:extLst>
                    <a:ext uri="{9D8B030D-6E8A-4147-A177-3AD203B41FA5}">
                      <a16:colId xmlns:a16="http://schemas.microsoft.com/office/drawing/2014/main" val="992117279"/>
                    </a:ext>
                  </a:extLst>
                </a:gridCol>
                <a:gridCol w="968346">
                  <a:extLst>
                    <a:ext uri="{9D8B030D-6E8A-4147-A177-3AD203B41FA5}">
                      <a16:colId xmlns:a16="http://schemas.microsoft.com/office/drawing/2014/main" val="2218123852"/>
                    </a:ext>
                  </a:extLst>
                </a:gridCol>
                <a:gridCol w="968346">
                  <a:extLst>
                    <a:ext uri="{9D8B030D-6E8A-4147-A177-3AD203B41FA5}">
                      <a16:colId xmlns:a16="http://schemas.microsoft.com/office/drawing/2014/main" val="3995436475"/>
                    </a:ext>
                  </a:extLst>
                </a:gridCol>
              </a:tblGrid>
              <a:tr h="0">
                <a:tc>
                  <a:txBody>
                    <a:bodyPr/>
                    <a:lstStyle/>
                    <a:p>
                      <a:r>
                        <a:rPr lang="en-US" sz="1200"/>
                        <a:t>Category, n (%)</a:t>
                      </a:r>
                    </a:p>
                  </a:txBody>
                  <a:tcPr anchor="ctr"/>
                </a:tc>
                <a:tc>
                  <a:txBody>
                    <a:bodyPr/>
                    <a:lstStyle/>
                    <a:p>
                      <a:pPr algn="ctr"/>
                      <a:r>
                        <a:rPr lang="en-US" sz="1200"/>
                        <a:t>Cohort 1 (n=57)</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Cohort 2 (n=7)</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Total</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(N=64)</a:t>
                      </a:r>
                    </a:p>
                  </a:txBody>
                  <a:tcPr anchor="ctr"/>
                </a:tc>
                <a:extLst>
                  <a:ext uri="{0D108BD9-81ED-4DB2-BD59-A6C34878D82A}">
                    <a16:rowId xmlns:a16="http://schemas.microsoft.com/office/drawing/2014/main" val="2389709867"/>
                  </a:ext>
                </a:extLst>
              </a:tr>
              <a:tr h="0">
                <a:tc>
                  <a:txBody>
                    <a:bodyPr/>
                    <a:lstStyle/>
                    <a:p>
                      <a:r>
                        <a:rPr lang="en-US" sz="1200" b="1"/>
                        <a:t>Patients with at least 1 AE</a:t>
                      </a:r>
                    </a:p>
                  </a:txBody>
                  <a:tcPr anchor="ctr"/>
                </a:tc>
                <a:tc>
                  <a:txBody>
                    <a:bodyPr/>
                    <a:lstStyle/>
                    <a:p>
                      <a:pPr algn="ctr"/>
                      <a:r>
                        <a:rPr lang="en-US" sz="1200"/>
                        <a:t>45 (78.9)</a:t>
                      </a:r>
                    </a:p>
                  </a:txBody>
                  <a:tcPr anchor="ctr"/>
                </a:tc>
                <a:tc>
                  <a:txBody>
                    <a:bodyPr/>
                    <a:lstStyle/>
                    <a:p>
                      <a:pPr algn="ctr"/>
                      <a:r>
                        <a:rPr lang="en-US" sz="1200"/>
                        <a:t>7 (100)</a:t>
                      </a:r>
                    </a:p>
                  </a:txBody>
                  <a:tcPr anchor="ctr"/>
                </a:tc>
                <a:tc>
                  <a:txBody>
                    <a:bodyPr/>
                    <a:lstStyle/>
                    <a:p>
                      <a:pPr algn="ctr"/>
                      <a:r>
                        <a:rPr lang="en-US" sz="1200"/>
                        <a:t>52 (81.3)</a:t>
                      </a:r>
                    </a:p>
                  </a:txBody>
                  <a:tcPr anchor="ctr"/>
                </a:tc>
                <a:extLst>
                  <a:ext uri="{0D108BD9-81ED-4DB2-BD59-A6C34878D82A}">
                    <a16:rowId xmlns:a16="http://schemas.microsoft.com/office/drawing/2014/main" val="698514554"/>
                  </a:ext>
                </a:extLst>
              </a:tr>
              <a:tr h="0">
                <a:tc>
                  <a:txBody>
                    <a:bodyPr/>
                    <a:lstStyle/>
                    <a:p>
                      <a:r>
                        <a:rPr lang="en-US" sz="1200"/>
                        <a:t>Grade ≥3</a:t>
                      </a:r>
                    </a:p>
                  </a:txBody>
                  <a:tcPr anchor="ctr"/>
                </a:tc>
                <a:tc>
                  <a:txBody>
                    <a:bodyPr/>
                    <a:lstStyle/>
                    <a:p>
                      <a:pPr algn="ctr"/>
                      <a:r>
                        <a:rPr lang="en-US" sz="1200"/>
                        <a:t>11 (19.3)</a:t>
                      </a:r>
                    </a:p>
                  </a:txBody>
                  <a:tcPr anchor="ctr"/>
                </a:tc>
                <a:tc>
                  <a:txBody>
                    <a:bodyPr/>
                    <a:lstStyle/>
                    <a:p>
                      <a:pPr algn="ctr"/>
                      <a:r>
                        <a:rPr lang="en-US" sz="1200"/>
                        <a:t>3 (42.9)</a:t>
                      </a:r>
                    </a:p>
                  </a:txBody>
                  <a:tcPr anchor="ctr"/>
                </a:tc>
                <a:tc>
                  <a:txBody>
                    <a:bodyPr/>
                    <a:lstStyle/>
                    <a:p>
                      <a:pPr algn="ctr"/>
                      <a:r>
                        <a:rPr lang="en-US" sz="1200"/>
                        <a:t>14 (21.9)</a:t>
                      </a:r>
                    </a:p>
                  </a:txBody>
                  <a:tcPr anchor="ctr"/>
                </a:tc>
                <a:extLst>
                  <a:ext uri="{0D108BD9-81ED-4DB2-BD59-A6C34878D82A}">
                    <a16:rowId xmlns:a16="http://schemas.microsoft.com/office/drawing/2014/main" val="215141966"/>
                  </a:ext>
                </a:extLst>
              </a:tr>
              <a:tr h="0">
                <a:tc>
                  <a:txBody>
                    <a:bodyPr/>
                    <a:lstStyle/>
                    <a:p>
                      <a:r>
                        <a:rPr lang="en-US" sz="1200"/>
                        <a:t>Serious AE</a:t>
                      </a:r>
                    </a:p>
                  </a:txBody>
                  <a:tcPr anchor="ctr"/>
                </a:tc>
                <a:tc>
                  <a:txBody>
                    <a:bodyPr/>
                    <a:lstStyle/>
                    <a:p>
                      <a:pPr algn="ctr"/>
                      <a:r>
                        <a:rPr lang="en-US" sz="1200"/>
                        <a:t>3 (5.3)</a:t>
                      </a:r>
                      <a:r>
                        <a:rPr lang="en-US" sz="1200" baseline="30000"/>
                        <a:t>a</a:t>
                      </a:r>
                    </a:p>
                  </a:txBody>
                  <a:tcPr anchor="ctr"/>
                </a:tc>
                <a:tc>
                  <a:txBody>
                    <a:bodyPr/>
                    <a:lstStyle/>
                    <a:p>
                      <a:pPr algn="ctr"/>
                      <a:r>
                        <a:rPr lang="en-US" sz="1200"/>
                        <a:t>2 (28.6)</a:t>
                      </a:r>
                      <a:r>
                        <a:rPr lang="en-US" sz="1200" baseline="30000"/>
                        <a:t>b</a:t>
                      </a:r>
                    </a:p>
                  </a:txBody>
                  <a:tcPr anchor="ctr"/>
                </a:tc>
                <a:tc>
                  <a:txBody>
                    <a:bodyPr/>
                    <a:lstStyle/>
                    <a:p>
                      <a:pPr algn="ctr"/>
                      <a:r>
                        <a:rPr lang="en-US" sz="1200"/>
                        <a:t>5 (7.8)</a:t>
                      </a:r>
                    </a:p>
                  </a:txBody>
                  <a:tcPr anchor="ctr"/>
                </a:tc>
                <a:extLst>
                  <a:ext uri="{0D108BD9-81ED-4DB2-BD59-A6C34878D82A}">
                    <a16:rowId xmlns:a16="http://schemas.microsoft.com/office/drawing/2014/main" val="2732776906"/>
                  </a:ext>
                </a:extLst>
              </a:tr>
              <a:tr h="0">
                <a:tc>
                  <a:txBody>
                    <a:bodyPr/>
                    <a:lstStyle/>
                    <a:p>
                      <a:r>
                        <a:rPr lang="en-US" sz="1200"/>
                        <a:t>AE leading to treatment discontinuation</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3 (5.3)</a:t>
                      </a:r>
                      <a:r>
                        <a:rPr lang="en-US" sz="1200" baseline="30000"/>
                        <a:t>c</a:t>
                      </a:r>
                    </a:p>
                  </a:txBody>
                  <a:tcPr anchor="ctr"/>
                </a:tc>
                <a:tc>
                  <a:txBody>
                    <a:bodyPr/>
                    <a:lstStyle/>
                    <a:p>
                      <a:pPr algn="ctr"/>
                      <a:r>
                        <a:rPr lang="en-US" sz="1200"/>
                        <a:t>0 (0)</a:t>
                      </a:r>
                    </a:p>
                  </a:txBody>
                  <a:tcPr anchor="ctr"/>
                </a:tc>
                <a:tc>
                  <a:txBody>
                    <a:bodyPr/>
                    <a:lstStyle/>
                    <a:p>
                      <a:pPr algn="ctr"/>
                      <a:r>
                        <a:rPr lang="en-US" sz="1200"/>
                        <a:t>3 (4.7)</a:t>
                      </a:r>
                    </a:p>
                  </a:txBody>
                  <a:tcPr anchor="ctr"/>
                </a:tc>
                <a:extLst>
                  <a:ext uri="{0D108BD9-81ED-4DB2-BD59-A6C34878D82A}">
                    <a16:rowId xmlns:a16="http://schemas.microsoft.com/office/drawing/2014/main" val="331772598"/>
                  </a:ext>
                </a:extLst>
              </a:tr>
              <a:tr h="0">
                <a:tc>
                  <a:txBody>
                    <a:bodyPr/>
                    <a:lstStyle/>
                    <a:p>
                      <a:r>
                        <a:rPr lang="en-US" sz="1200"/>
                        <a:t>AE leading to dose interruption</a:t>
                      </a:r>
                    </a:p>
                  </a:txBody>
                  <a:tcPr anchor="ctr"/>
                </a:tc>
                <a:tc>
                  <a:txBody>
                    <a:bodyPr/>
                    <a:lstStyle/>
                    <a:p>
                      <a:pPr algn="ctr"/>
                      <a:r>
                        <a:rPr lang="en-US" sz="1200"/>
                        <a:t>11 (19.3)</a:t>
                      </a:r>
                    </a:p>
                  </a:txBody>
                  <a:tcPr anchor="ctr"/>
                </a:tc>
                <a:tc>
                  <a:txBody>
                    <a:bodyPr/>
                    <a:lstStyle/>
                    <a:p>
                      <a:pPr algn="ctr"/>
                      <a:r>
                        <a:rPr lang="en-US" sz="1200"/>
                        <a:t>4 (57.1)</a:t>
                      </a:r>
                    </a:p>
                  </a:txBody>
                  <a:tcPr anchor="ctr"/>
                </a:tc>
                <a:tc>
                  <a:txBody>
                    <a:bodyPr/>
                    <a:lstStyle/>
                    <a:p>
                      <a:pPr algn="ctr"/>
                      <a:r>
                        <a:rPr lang="en-US" sz="1200"/>
                        <a:t>15 (23.4)</a:t>
                      </a:r>
                    </a:p>
                  </a:txBody>
                  <a:tcPr anchor="ctr"/>
                </a:tc>
                <a:extLst>
                  <a:ext uri="{0D108BD9-81ED-4DB2-BD59-A6C34878D82A}">
                    <a16:rowId xmlns:a16="http://schemas.microsoft.com/office/drawing/2014/main" val="1067517032"/>
                  </a:ext>
                </a:extLst>
              </a:tr>
              <a:tr h="0">
                <a:tc>
                  <a:txBody>
                    <a:bodyPr/>
                    <a:lstStyle/>
                    <a:p>
                      <a:r>
                        <a:rPr lang="en-US" sz="1200"/>
                        <a:t>AE leading to dose reduction</a:t>
                      </a:r>
                    </a:p>
                  </a:txBody>
                  <a:tcPr anchor="ctr"/>
                </a:tc>
                <a:tc>
                  <a:txBody>
                    <a:bodyPr/>
                    <a:lstStyle/>
                    <a:p>
                      <a:pPr algn="ctr"/>
                      <a:r>
                        <a:rPr lang="en-US" sz="1200"/>
                        <a:t>2 (3.5)</a:t>
                      </a:r>
                    </a:p>
                  </a:txBody>
                  <a:tcPr anchor="ctr"/>
                </a:tc>
                <a:tc>
                  <a:txBody>
                    <a:bodyPr/>
                    <a:lstStyle/>
                    <a:p>
                      <a:pPr algn="ctr"/>
                      <a:r>
                        <a:rPr lang="en-US" sz="1200"/>
                        <a:t>1 (14.3)</a:t>
                      </a:r>
                    </a:p>
                  </a:txBody>
                  <a:tcPr anchor="ctr"/>
                </a:tc>
                <a:tc>
                  <a:txBody>
                    <a:bodyPr/>
                    <a:lstStyle/>
                    <a:p>
                      <a:pPr algn="ctr"/>
                      <a:r>
                        <a:rPr lang="en-US" sz="1200"/>
                        <a:t>3 (4.7)</a:t>
                      </a:r>
                    </a:p>
                  </a:txBody>
                  <a:tcPr anchor="ctr"/>
                </a:tc>
                <a:extLst>
                  <a:ext uri="{0D108BD9-81ED-4DB2-BD59-A6C34878D82A}">
                    <a16:rowId xmlns:a16="http://schemas.microsoft.com/office/drawing/2014/main" val="2187096438"/>
                  </a:ext>
                </a:extLst>
              </a:tr>
              <a:tr h="0">
                <a:tc>
                  <a:txBody>
                    <a:bodyPr/>
                    <a:lstStyle/>
                    <a:p>
                      <a:r>
                        <a:rPr lang="en-US" sz="1200"/>
                        <a:t>AE leading to death</a:t>
                      </a:r>
                    </a:p>
                  </a:txBody>
                  <a:tcPr anchor="ctr"/>
                </a:tc>
                <a:tc>
                  <a:txBody>
                    <a:bodyPr/>
                    <a:lstStyle/>
                    <a:p>
                      <a:pPr algn="ctr"/>
                      <a:r>
                        <a:rPr lang="en-US" sz="1200"/>
                        <a:t>1 (1.8)</a:t>
                      </a:r>
                      <a:r>
                        <a:rPr lang="en-US" sz="1200" baseline="30000"/>
                        <a:t>d</a:t>
                      </a:r>
                    </a:p>
                  </a:txBody>
                  <a:tcPr anchor="ctr"/>
                </a:tc>
                <a:tc>
                  <a:txBody>
                    <a:bodyPr/>
                    <a:lstStyle/>
                    <a:p>
                      <a:pPr algn="ctr"/>
                      <a:r>
                        <a:rPr lang="en-US" sz="1200"/>
                        <a:t>0 (0)</a:t>
                      </a:r>
                    </a:p>
                  </a:txBody>
                  <a:tcPr anchor="ctr"/>
                </a:tc>
                <a:tc>
                  <a:txBody>
                    <a:bodyPr/>
                    <a:lstStyle/>
                    <a:p>
                      <a:pPr algn="ctr"/>
                      <a:r>
                        <a:rPr lang="en-US" sz="1200"/>
                        <a:t>1 (1.6)</a:t>
                      </a:r>
                    </a:p>
                  </a:txBody>
                  <a:tcPr anchor="ctr"/>
                </a:tc>
                <a:extLst>
                  <a:ext uri="{0D108BD9-81ED-4DB2-BD59-A6C34878D82A}">
                    <a16:rowId xmlns:a16="http://schemas.microsoft.com/office/drawing/2014/main" val="3022916114"/>
                  </a:ext>
                </a:extLst>
              </a:tr>
            </a:tbl>
          </a:graphicData>
        </a:graphic>
      </p:graphicFrame>
      <p:graphicFrame>
        <p:nvGraphicFramePr>
          <p:cNvPr id="7" name="Table 9">
            <a:extLst>
              <a:ext uri="{FF2B5EF4-FFF2-40B4-BE49-F238E27FC236}">
                <a16:creationId xmlns:a16="http://schemas.microsoft.com/office/drawing/2014/main" id="{FA076BED-7BD7-4ED4-849F-2F90423B7738}"/>
              </a:ext>
            </a:extLst>
          </p:cNvPr>
          <p:cNvGraphicFramePr>
            <a:graphicFrameLocks noGrp="1"/>
          </p:cNvGraphicFramePr>
          <p:nvPr>
            <p:extLst>
              <p:ext uri="{D42A27DB-BD31-4B8C-83A1-F6EECF244321}">
                <p14:modId xmlns:p14="http://schemas.microsoft.com/office/powerpoint/2010/main" val="3396710610"/>
              </p:ext>
            </p:extLst>
          </p:nvPr>
        </p:nvGraphicFramePr>
        <p:xfrm>
          <a:off x="6240463" y="1805707"/>
          <a:ext cx="5543549" cy="4297680"/>
        </p:xfrm>
        <a:graphic>
          <a:graphicData uri="http://schemas.openxmlformats.org/drawingml/2006/table">
            <a:tbl>
              <a:tblPr firstRow="1" bandRow="1">
                <a:tableStyleId>{5C22544A-7EE6-4342-B048-85BDC9FD1C3A}</a:tableStyleId>
              </a:tblPr>
              <a:tblGrid>
                <a:gridCol w="2270665">
                  <a:extLst>
                    <a:ext uri="{9D8B030D-6E8A-4147-A177-3AD203B41FA5}">
                      <a16:colId xmlns:a16="http://schemas.microsoft.com/office/drawing/2014/main" val="3710938023"/>
                    </a:ext>
                  </a:extLst>
                </a:gridCol>
                <a:gridCol w="1636442">
                  <a:extLst>
                    <a:ext uri="{9D8B030D-6E8A-4147-A177-3AD203B41FA5}">
                      <a16:colId xmlns:a16="http://schemas.microsoft.com/office/drawing/2014/main" val="3891472824"/>
                    </a:ext>
                  </a:extLst>
                </a:gridCol>
                <a:gridCol w="1636442">
                  <a:extLst>
                    <a:ext uri="{9D8B030D-6E8A-4147-A177-3AD203B41FA5}">
                      <a16:colId xmlns:a16="http://schemas.microsoft.com/office/drawing/2014/main" val="4005703862"/>
                    </a:ext>
                  </a:extLst>
                </a:gridCol>
              </a:tblGrid>
              <a:tr h="120835">
                <a:tc>
                  <a:txBody>
                    <a:bodyPr/>
                    <a:lstStyle/>
                    <a:p>
                      <a:r>
                        <a:rPr lang="en-US" sz="1200"/>
                        <a:t>Most common AEs in ≥5% of all Patients, n (%)</a:t>
                      </a:r>
                    </a:p>
                  </a:txBody>
                  <a:tcPr anchor="ctr"/>
                </a:tc>
                <a:tc>
                  <a:txBody>
                    <a:bodyPr/>
                    <a:lstStyle/>
                    <a:p>
                      <a:pPr algn="ctr"/>
                      <a:r>
                        <a:rPr lang="en-US" sz="1200"/>
                        <a:t>All Grade (N=64)</a:t>
                      </a:r>
                    </a:p>
                  </a:txBody>
                  <a:tcPr anchor="ctr"/>
                </a:tc>
                <a:tc>
                  <a:txBody>
                    <a:bodyPr/>
                    <a:lstStyle/>
                    <a:p>
                      <a:pPr algn="ctr"/>
                      <a:r>
                        <a:rPr lang="en-US" sz="1200"/>
                        <a:t>Grade ≥3 (N=64)</a:t>
                      </a:r>
                    </a:p>
                  </a:txBody>
                  <a:tcPr anchor="ctr"/>
                </a:tc>
                <a:extLst>
                  <a:ext uri="{0D108BD9-81ED-4DB2-BD59-A6C34878D82A}">
                    <a16:rowId xmlns:a16="http://schemas.microsoft.com/office/drawing/2014/main" val="1321519727"/>
                  </a:ext>
                </a:extLst>
              </a:tr>
              <a:tr h="0">
                <a:tc>
                  <a:txBody>
                    <a:bodyPr/>
                    <a:lstStyle/>
                    <a:p>
                      <a:r>
                        <a:rPr lang="en-US" sz="1200"/>
                        <a:t>Contusion</a:t>
                      </a:r>
                    </a:p>
                  </a:txBody>
                  <a:tcPr anchor="ctr"/>
                </a:tc>
                <a:tc>
                  <a:txBody>
                    <a:bodyPr/>
                    <a:lstStyle/>
                    <a:p>
                      <a:pPr algn="ctr"/>
                      <a:r>
                        <a:rPr lang="en-US" sz="1200"/>
                        <a:t>11 (17.2)</a:t>
                      </a:r>
                    </a:p>
                  </a:txBody>
                  <a:tcPr anchor="ctr"/>
                </a:tc>
                <a:tc>
                  <a:txBody>
                    <a:bodyPr/>
                    <a:lstStyle/>
                    <a:p>
                      <a:pPr algn="ctr"/>
                      <a:r>
                        <a:rPr lang="en-US" sz="1200"/>
                        <a:t>0 (0)</a:t>
                      </a:r>
                    </a:p>
                  </a:txBody>
                  <a:tcPr anchor="ctr"/>
                </a:tc>
                <a:extLst>
                  <a:ext uri="{0D108BD9-81ED-4DB2-BD59-A6C34878D82A}">
                    <a16:rowId xmlns:a16="http://schemas.microsoft.com/office/drawing/2014/main" val="1152700902"/>
                  </a:ext>
                </a:extLst>
              </a:tr>
              <a:tr h="0">
                <a:tc>
                  <a:txBody>
                    <a:bodyPr/>
                    <a:lstStyle/>
                    <a:p>
                      <a:r>
                        <a:rPr lang="en-US" sz="1200"/>
                        <a:t>Fatigue</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11 (17.2)</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 (0)</a:t>
                      </a:r>
                    </a:p>
                  </a:txBody>
                  <a:tcPr anchor="ctr"/>
                </a:tc>
                <a:extLst>
                  <a:ext uri="{0D108BD9-81ED-4DB2-BD59-A6C34878D82A}">
                    <a16:rowId xmlns:a16="http://schemas.microsoft.com/office/drawing/2014/main" val="638661623"/>
                  </a:ext>
                </a:extLst>
              </a:tr>
              <a:tr h="0">
                <a:tc>
                  <a:txBody>
                    <a:bodyPr/>
                    <a:lstStyle/>
                    <a:p>
                      <a:r>
                        <a:rPr lang="en-US" sz="1200"/>
                        <a:t>Myalgia</a:t>
                      </a:r>
                    </a:p>
                  </a:txBody>
                  <a:tcPr anchor="ctr"/>
                </a:tc>
                <a:tc>
                  <a:txBody>
                    <a:bodyPr/>
                    <a:lstStyle/>
                    <a:p>
                      <a:pPr algn="ctr"/>
                      <a:r>
                        <a:rPr lang="en-US" sz="1200"/>
                        <a:t>10 (15.6)</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 (0)</a:t>
                      </a:r>
                    </a:p>
                  </a:txBody>
                  <a:tcPr anchor="ctr"/>
                </a:tc>
                <a:extLst>
                  <a:ext uri="{0D108BD9-81ED-4DB2-BD59-A6C34878D82A}">
                    <a16:rowId xmlns:a16="http://schemas.microsoft.com/office/drawing/2014/main" val="2794999628"/>
                  </a:ext>
                </a:extLst>
              </a:tr>
              <a:tr h="0">
                <a:tc>
                  <a:txBody>
                    <a:bodyPr/>
                    <a:lstStyle/>
                    <a:p>
                      <a:r>
                        <a:rPr lang="en-US" sz="1200"/>
                        <a:t>Neutrophil count</a:t>
                      </a:r>
                    </a:p>
                  </a:txBody>
                  <a:tcPr anchor="ctr"/>
                </a:tc>
                <a:tc>
                  <a:txBody>
                    <a:bodyPr/>
                    <a:lstStyle/>
                    <a:p>
                      <a:pPr algn="ctr"/>
                      <a:r>
                        <a:rPr lang="en-US" sz="1200"/>
                        <a:t>9 (14.1)</a:t>
                      </a:r>
                    </a:p>
                  </a:txBody>
                  <a:tcPr anchor="ctr"/>
                </a:tc>
                <a:tc>
                  <a:txBody>
                    <a:bodyPr/>
                    <a:lstStyle/>
                    <a:p>
                      <a:pPr algn="ctr"/>
                      <a:r>
                        <a:rPr lang="en-US" sz="1200"/>
                        <a:t>7 (10.9)</a:t>
                      </a:r>
                    </a:p>
                  </a:txBody>
                  <a:tcPr anchor="ctr"/>
                </a:tc>
                <a:extLst>
                  <a:ext uri="{0D108BD9-81ED-4DB2-BD59-A6C34878D82A}">
                    <a16:rowId xmlns:a16="http://schemas.microsoft.com/office/drawing/2014/main" val="435546100"/>
                  </a:ext>
                </a:extLst>
              </a:tr>
              <a:tr h="0">
                <a:tc>
                  <a:txBody>
                    <a:bodyPr/>
                    <a:lstStyle/>
                    <a:p>
                      <a:r>
                        <a:rPr lang="en-US" sz="1200"/>
                        <a:t>Dizziness</a:t>
                      </a:r>
                    </a:p>
                  </a:txBody>
                  <a:tcPr anchor="ctr"/>
                </a:tc>
                <a:tc>
                  <a:txBody>
                    <a:bodyPr/>
                    <a:lstStyle/>
                    <a:p>
                      <a:pPr algn="ctr"/>
                      <a:r>
                        <a:rPr lang="en-US" sz="1200"/>
                        <a:t>7 (10.9)</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 (0)</a:t>
                      </a:r>
                    </a:p>
                  </a:txBody>
                  <a:tcPr anchor="ctr"/>
                </a:tc>
                <a:extLst>
                  <a:ext uri="{0D108BD9-81ED-4DB2-BD59-A6C34878D82A}">
                    <a16:rowId xmlns:a16="http://schemas.microsoft.com/office/drawing/2014/main" val="11165085"/>
                  </a:ext>
                </a:extLst>
              </a:tr>
              <a:tr h="0">
                <a:tc>
                  <a:txBody>
                    <a:bodyPr/>
                    <a:lstStyle/>
                    <a:p>
                      <a:r>
                        <a:rPr lang="en-US" sz="1200"/>
                        <a:t>Cough</a:t>
                      </a:r>
                    </a:p>
                  </a:txBody>
                  <a:tcPr anchor="ctr"/>
                </a:tc>
                <a:tc>
                  <a:txBody>
                    <a:bodyPr/>
                    <a:lstStyle/>
                    <a:p>
                      <a:pPr algn="ctr"/>
                      <a:r>
                        <a:rPr lang="en-US" sz="1200"/>
                        <a:t>6 (9.4)</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 (0)</a:t>
                      </a:r>
                    </a:p>
                  </a:txBody>
                  <a:tcPr anchor="ctr"/>
                </a:tc>
                <a:extLst>
                  <a:ext uri="{0D108BD9-81ED-4DB2-BD59-A6C34878D82A}">
                    <a16:rowId xmlns:a16="http://schemas.microsoft.com/office/drawing/2014/main" val="2590735168"/>
                  </a:ext>
                </a:extLst>
              </a:tr>
              <a:tr h="0">
                <a:tc>
                  <a:txBody>
                    <a:bodyPr/>
                    <a:lstStyle/>
                    <a:p>
                      <a:r>
                        <a:rPr lang="en-US" sz="1200"/>
                        <a:t>Diarrhea</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6 (9.4)</a:t>
                      </a:r>
                    </a:p>
                  </a:txBody>
                  <a:tcPr anchor="ctr"/>
                </a:tc>
                <a:tc>
                  <a:txBody>
                    <a:bodyPr/>
                    <a:lstStyle/>
                    <a:p>
                      <a:pPr algn="ctr"/>
                      <a:r>
                        <a:rPr lang="en-US" sz="1200"/>
                        <a:t>1 (1.6)</a:t>
                      </a:r>
                    </a:p>
                  </a:txBody>
                  <a:tcPr anchor="ctr"/>
                </a:tc>
                <a:extLst>
                  <a:ext uri="{0D108BD9-81ED-4DB2-BD59-A6C34878D82A}">
                    <a16:rowId xmlns:a16="http://schemas.microsoft.com/office/drawing/2014/main" val="3036128401"/>
                  </a:ext>
                </a:extLst>
              </a:tr>
              <a:tr h="0">
                <a:tc>
                  <a:txBody>
                    <a:bodyPr/>
                    <a:lstStyle/>
                    <a:p>
                      <a:r>
                        <a:rPr lang="en-US" sz="1200"/>
                        <a:t>Epistaxis</a:t>
                      </a:r>
                    </a:p>
                  </a:txBody>
                  <a:tcPr anchor="ctr"/>
                </a:tc>
                <a:tc>
                  <a:txBody>
                    <a:bodyPr/>
                    <a:lstStyle/>
                    <a:p>
                      <a:pPr algn="ctr"/>
                      <a:r>
                        <a:rPr lang="en-US" sz="1200"/>
                        <a:t>5 (7.8)</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 (0)</a:t>
                      </a:r>
                    </a:p>
                  </a:txBody>
                  <a:tcPr anchor="ctr"/>
                </a:tc>
                <a:extLst>
                  <a:ext uri="{0D108BD9-81ED-4DB2-BD59-A6C34878D82A}">
                    <a16:rowId xmlns:a16="http://schemas.microsoft.com/office/drawing/2014/main" val="3119749718"/>
                  </a:ext>
                </a:extLst>
              </a:tr>
              <a:tr h="0">
                <a:tc>
                  <a:txBody>
                    <a:bodyPr/>
                    <a:lstStyle/>
                    <a:p>
                      <a:r>
                        <a:rPr lang="en-US" sz="1200"/>
                        <a:t>Pain in extremity</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5 (7.8)</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 (0)</a:t>
                      </a:r>
                    </a:p>
                  </a:txBody>
                  <a:tcPr anchor="ctr"/>
                </a:tc>
                <a:extLst>
                  <a:ext uri="{0D108BD9-81ED-4DB2-BD59-A6C34878D82A}">
                    <a16:rowId xmlns:a16="http://schemas.microsoft.com/office/drawing/2014/main" val="1288141754"/>
                  </a:ext>
                </a:extLst>
              </a:tr>
              <a:tr h="0">
                <a:tc>
                  <a:txBody>
                    <a:bodyPr/>
                    <a:lstStyle/>
                    <a:p>
                      <a:r>
                        <a:rPr lang="en-US" sz="1200"/>
                        <a:t>Hypertension</a:t>
                      </a:r>
                    </a:p>
                  </a:txBody>
                  <a:tcPr anchor="ctr"/>
                </a:tc>
                <a:tc>
                  <a:txBody>
                    <a:bodyPr/>
                    <a:lstStyle/>
                    <a:p>
                      <a:pPr algn="ctr"/>
                      <a:r>
                        <a:rPr lang="en-US" sz="1200"/>
                        <a:t>4 (6.3)</a:t>
                      </a:r>
                    </a:p>
                  </a:txBody>
                  <a:tcPr anchor="ctr"/>
                </a:tc>
                <a:tc>
                  <a:txBody>
                    <a:bodyPr/>
                    <a:lstStyle/>
                    <a:p>
                      <a:pPr algn="ctr"/>
                      <a:r>
                        <a:rPr lang="en-US" sz="1200"/>
                        <a:t>1 (1.6)</a:t>
                      </a:r>
                    </a:p>
                  </a:txBody>
                  <a:tcPr anchor="ctr"/>
                </a:tc>
                <a:extLst>
                  <a:ext uri="{0D108BD9-81ED-4DB2-BD59-A6C34878D82A}">
                    <a16:rowId xmlns:a16="http://schemas.microsoft.com/office/drawing/2014/main" val="1723877772"/>
                  </a:ext>
                </a:extLst>
              </a:tr>
              <a:tr h="0">
                <a:tc>
                  <a:txBody>
                    <a:bodyPr/>
                    <a:lstStyle/>
                    <a:p>
                      <a:r>
                        <a:rPr lang="en-US" sz="1200"/>
                        <a:t>Muscle spasms</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4 (6.3)</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 (0)</a:t>
                      </a:r>
                    </a:p>
                  </a:txBody>
                  <a:tcPr anchor="ctr"/>
                </a:tc>
                <a:extLst>
                  <a:ext uri="{0D108BD9-81ED-4DB2-BD59-A6C34878D82A}">
                    <a16:rowId xmlns:a16="http://schemas.microsoft.com/office/drawing/2014/main" val="3703135650"/>
                  </a:ext>
                </a:extLst>
              </a:tr>
              <a:tr h="0">
                <a:tc>
                  <a:txBody>
                    <a:bodyPr/>
                    <a:lstStyle/>
                    <a:p>
                      <a:r>
                        <a:rPr lang="en-US" sz="1200"/>
                        <a:t>Nausea</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4 (6.3)</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 (0)</a:t>
                      </a:r>
                    </a:p>
                  </a:txBody>
                  <a:tcPr anchor="ctr"/>
                </a:tc>
                <a:extLst>
                  <a:ext uri="{0D108BD9-81ED-4DB2-BD59-A6C34878D82A}">
                    <a16:rowId xmlns:a16="http://schemas.microsoft.com/office/drawing/2014/main" val="1965535202"/>
                  </a:ext>
                </a:extLst>
              </a:tr>
              <a:tr h="0">
                <a:tc>
                  <a:txBody>
                    <a:bodyPr/>
                    <a:lstStyle/>
                    <a:p>
                      <a:r>
                        <a:rPr lang="en-US" sz="1200"/>
                        <a:t>Pruritis</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4 (6.3)</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 (0)</a:t>
                      </a:r>
                    </a:p>
                  </a:txBody>
                  <a:tcPr anchor="ctr"/>
                </a:tc>
                <a:extLst>
                  <a:ext uri="{0D108BD9-81ED-4DB2-BD59-A6C34878D82A}">
                    <a16:rowId xmlns:a16="http://schemas.microsoft.com/office/drawing/2014/main" val="2281774394"/>
                  </a:ext>
                </a:extLst>
              </a:tr>
              <a:tr h="0">
                <a:tc>
                  <a:txBody>
                    <a:bodyPr/>
                    <a:lstStyle/>
                    <a:p>
                      <a:r>
                        <a:rPr lang="en-US" sz="1200"/>
                        <a:t>Rash</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4 (6.3)</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0 (0)</a:t>
                      </a:r>
                    </a:p>
                  </a:txBody>
                  <a:tcPr anchor="ctr"/>
                </a:tc>
                <a:extLst>
                  <a:ext uri="{0D108BD9-81ED-4DB2-BD59-A6C34878D82A}">
                    <a16:rowId xmlns:a16="http://schemas.microsoft.com/office/drawing/2014/main" val="226111029"/>
                  </a:ext>
                </a:extLst>
              </a:tr>
            </a:tbl>
          </a:graphicData>
        </a:graphic>
      </p:graphicFrame>
    </p:spTree>
    <p:extLst>
      <p:ext uri="{BB962C8B-B14F-4D97-AF65-F5344CB8AC3E}">
        <p14:creationId xmlns:p14="http://schemas.microsoft.com/office/powerpoint/2010/main" val="3799942861"/>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512274-442A-4FA8-88AA-1409B4E31AF1}"/>
              </a:ext>
            </a:extLst>
          </p:cNvPr>
          <p:cNvSpPr>
            <a:spLocks noGrp="1"/>
          </p:cNvSpPr>
          <p:nvPr>
            <p:ph type="title"/>
          </p:nvPr>
        </p:nvSpPr>
        <p:spPr/>
        <p:txBody>
          <a:bodyPr/>
          <a:lstStyle/>
          <a:p>
            <a:r>
              <a:rPr lang="en-US"/>
              <a:t>Safety summary</a:t>
            </a:r>
          </a:p>
        </p:txBody>
      </p:sp>
      <p:sp>
        <p:nvSpPr>
          <p:cNvPr id="3" name="Inhaltsplatzhalter 2">
            <a:extLst>
              <a:ext uri="{FF2B5EF4-FFF2-40B4-BE49-F238E27FC236}">
                <a16:creationId xmlns:a16="http://schemas.microsoft.com/office/drawing/2014/main" id="{ACC713E2-1AEB-184A-A9DF-ACCF81F78BA3}"/>
              </a:ext>
            </a:extLst>
          </p:cNvPr>
          <p:cNvSpPr>
            <a:spLocks noGrp="1"/>
          </p:cNvSpPr>
          <p:nvPr>
            <p:ph idx="1"/>
          </p:nvPr>
        </p:nvSpPr>
        <p:spPr/>
        <p:txBody>
          <a:bodyPr vert="horz" lIns="0" tIns="0" rIns="0" bIns="0" rtlCol="0" anchor="t">
            <a:noAutofit/>
          </a:bodyPr>
          <a:lstStyle/>
          <a:p>
            <a:r>
              <a:rPr lang="de-DE"/>
              <a:t>81.3% </a:t>
            </a:r>
            <a:r>
              <a:rPr lang="de-DE" err="1"/>
              <a:t>of</a:t>
            </a:r>
            <a:r>
              <a:rPr lang="de-DE"/>
              <a:t> all </a:t>
            </a:r>
            <a:r>
              <a:rPr lang="de-DE" err="1"/>
              <a:t>patients</a:t>
            </a:r>
            <a:r>
              <a:rPr lang="de-DE"/>
              <a:t> </a:t>
            </a:r>
            <a:r>
              <a:rPr lang="de-DE" err="1"/>
              <a:t>experienced</a:t>
            </a:r>
            <a:r>
              <a:rPr lang="de-DE"/>
              <a:t> at least 1 AE </a:t>
            </a:r>
          </a:p>
          <a:p>
            <a:r>
              <a:rPr lang="de-DE"/>
              <a:t>The </a:t>
            </a:r>
            <a:r>
              <a:rPr lang="de-DE" err="1"/>
              <a:t>most</a:t>
            </a:r>
            <a:r>
              <a:rPr lang="de-DE"/>
              <a:t> </a:t>
            </a:r>
            <a:r>
              <a:rPr lang="de-DE" err="1"/>
              <a:t>common</a:t>
            </a:r>
            <a:r>
              <a:rPr lang="de-DE"/>
              <a:t> grade ≥3 AE was </a:t>
            </a:r>
            <a:r>
              <a:rPr lang="de-DE" err="1"/>
              <a:t>neutropenia</a:t>
            </a:r>
            <a:r>
              <a:rPr lang="de-DE"/>
              <a:t>/</a:t>
            </a:r>
            <a:r>
              <a:rPr lang="de-DE" err="1"/>
              <a:t>neutrophil</a:t>
            </a:r>
            <a:r>
              <a:rPr lang="de-DE"/>
              <a:t> </a:t>
            </a:r>
            <a:r>
              <a:rPr lang="de-DE" err="1"/>
              <a:t>count</a:t>
            </a:r>
            <a:r>
              <a:rPr lang="de-DE"/>
              <a:t> </a:t>
            </a:r>
            <a:r>
              <a:rPr lang="de-DE" err="1"/>
              <a:t>decrease</a:t>
            </a:r>
            <a:r>
              <a:rPr lang="de-DE"/>
              <a:t> (</a:t>
            </a:r>
            <a:r>
              <a:rPr lang="de-DE" err="1"/>
              <a:t>n</a:t>
            </a:r>
            <a:r>
              <a:rPr lang="de-DE"/>
              <a:t>=7 [10.9%])</a:t>
            </a:r>
            <a:endParaRPr lang="de-DE">
              <a:cs typeface="Arial"/>
            </a:endParaRPr>
          </a:p>
          <a:p>
            <a:r>
              <a:rPr lang="de-DE" err="1"/>
              <a:t>Bleeding</a:t>
            </a:r>
            <a:r>
              <a:rPr lang="de-DE"/>
              <a:t> </a:t>
            </a:r>
            <a:r>
              <a:rPr lang="de-DE" err="1"/>
              <a:t>events</a:t>
            </a:r>
            <a:r>
              <a:rPr lang="de-DE"/>
              <a:t> </a:t>
            </a:r>
            <a:r>
              <a:rPr lang="de-DE" err="1"/>
              <a:t>occurred</a:t>
            </a:r>
            <a:r>
              <a:rPr lang="de-DE"/>
              <a:t> in 18 </a:t>
            </a:r>
            <a:r>
              <a:rPr lang="de-DE" err="1"/>
              <a:t>patients</a:t>
            </a:r>
            <a:r>
              <a:rPr lang="de-DE"/>
              <a:t> (28.1%)</a:t>
            </a:r>
            <a:endParaRPr lang="de-DE">
              <a:cs typeface="Arial"/>
            </a:endParaRPr>
          </a:p>
          <a:p>
            <a:pPr lvl="1"/>
            <a:r>
              <a:rPr lang="de-DE"/>
              <a:t>Grade 1: 14 (21.9%)</a:t>
            </a:r>
            <a:endParaRPr lang="de-DE">
              <a:cs typeface="Arial" panose="020B0604020202020204"/>
            </a:endParaRPr>
          </a:p>
          <a:p>
            <a:pPr lvl="1"/>
            <a:r>
              <a:rPr lang="de-DE"/>
              <a:t>Grade 2: 4 (6.3%)</a:t>
            </a:r>
            <a:endParaRPr lang="de-DE">
              <a:cs typeface="Arial" panose="020B0604020202020204"/>
            </a:endParaRPr>
          </a:p>
          <a:p>
            <a:r>
              <a:rPr lang="de-DE" err="1"/>
              <a:t>Atrial</a:t>
            </a:r>
            <a:r>
              <a:rPr lang="de-DE"/>
              <a:t> </a:t>
            </a:r>
            <a:r>
              <a:rPr lang="de-DE" err="1"/>
              <a:t>fibrillation</a:t>
            </a:r>
            <a:r>
              <a:rPr lang="de-DE"/>
              <a:t>/</a:t>
            </a:r>
            <a:r>
              <a:rPr lang="de-DE" err="1"/>
              <a:t>flutter</a:t>
            </a:r>
            <a:r>
              <a:rPr lang="de-DE"/>
              <a:t> </a:t>
            </a:r>
            <a:r>
              <a:rPr lang="de-DE" err="1"/>
              <a:t>occurred</a:t>
            </a:r>
            <a:r>
              <a:rPr lang="de-DE"/>
              <a:t> in 1 </a:t>
            </a:r>
            <a:r>
              <a:rPr lang="de-DE" err="1"/>
              <a:t>patient</a:t>
            </a:r>
            <a:r>
              <a:rPr lang="de-DE"/>
              <a:t> (grade 2, 1.6%); </a:t>
            </a:r>
            <a:r>
              <a:rPr lang="de-DE" err="1"/>
              <a:t>this</a:t>
            </a:r>
            <a:r>
              <a:rPr lang="de-DE"/>
              <a:t> was a </a:t>
            </a:r>
            <a:r>
              <a:rPr lang="de-DE" err="1"/>
              <a:t>recurrence</a:t>
            </a:r>
            <a:r>
              <a:rPr lang="de-DE"/>
              <a:t> </a:t>
            </a:r>
            <a:r>
              <a:rPr lang="de-DE" err="1"/>
              <a:t>of</a:t>
            </a:r>
            <a:r>
              <a:rPr lang="de-DE"/>
              <a:t> an </a:t>
            </a:r>
            <a:r>
              <a:rPr lang="de-DE" err="1"/>
              <a:t>ibrutinib</a:t>
            </a:r>
            <a:r>
              <a:rPr lang="de-DE"/>
              <a:t> </a:t>
            </a:r>
            <a:r>
              <a:rPr lang="de-DE" err="1"/>
              <a:t>intolerance</a:t>
            </a:r>
            <a:r>
              <a:rPr lang="de-DE"/>
              <a:t> (grade 3). Patient was </a:t>
            </a:r>
            <a:r>
              <a:rPr lang="de-DE" err="1"/>
              <a:t>treated</a:t>
            </a:r>
            <a:r>
              <a:rPr lang="de-DE"/>
              <a:t> </a:t>
            </a:r>
            <a:r>
              <a:rPr lang="de-DE" err="1"/>
              <a:t>with</a:t>
            </a:r>
            <a:r>
              <a:rPr lang="de-DE"/>
              <a:t> </a:t>
            </a:r>
            <a:r>
              <a:rPr lang="de-DE" err="1"/>
              <a:t>digoxin</a:t>
            </a:r>
            <a:r>
              <a:rPr lang="de-DE"/>
              <a:t> </a:t>
            </a:r>
            <a:r>
              <a:rPr lang="de-DE" err="1"/>
              <a:t>and</a:t>
            </a:r>
            <a:r>
              <a:rPr lang="de-DE"/>
              <a:t> </a:t>
            </a:r>
            <a:r>
              <a:rPr lang="de-DE" err="1"/>
              <a:t>remains</a:t>
            </a:r>
            <a:r>
              <a:rPr lang="de-DE"/>
              <a:t> on </a:t>
            </a:r>
            <a:r>
              <a:rPr lang="de-DE" err="1"/>
              <a:t>zanubrutinib</a:t>
            </a:r>
            <a:r>
              <a:rPr lang="de-DE"/>
              <a:t> </a:t>
            </a:r>
            <a:r>
              <a:rPr lang="de-DE" err="1"/>
              <a:t>treatment</a:t>
            </a:r>
            <a:endParaRPr lang="de-DE"/>
          </a:p>
          <a:p>
            <a:r>
              <a:rPr lang="de-DE" err="1"/>
              <a:t>Infections</a:t>
            </a:r>
            <a:r>
              <a:rPr lang="de-DE"/>
              <a:t> </a:t>
            </a:r>
            <a:r>
              <a:rPr lang="de-DE" err="1"/>
              <a:t>occurred</a:t>
            </a:r>
            <a:r>
              <a:rPr lang="de-DE"/>
              <a:t> in 15 </a:t>
            </a:r>
            <a:r>
              <a:rPr lang="de-DE" err="1"/>
              <a:t>patients</a:t>
            </a:r>
            <a:r>
              <a:rPr lang="de-DE"/>
              <a:t> (23.4%)</a:t>
            </a:r>
            <a:endParaRPr lang="de-DE">
              <a:cs typeface="Arial"/>
            </a:endParaRPr>
          </a:p>
          <a:p>
            <a:pPr lvl="1"/>
            <a:r>
              <a:rPr lang="de-DE"/>
              <a:t>Grade 1: 1 (1.6%)</a:t>
            </a:r>
            <a:endParaRPr lang="de-DE">
              <a:cs typeface="Arial" panose="020B0604020202020204"/>
            </a:endParaRPr>
          </a:p>
          <a:p>
            <a:pPr lvl="1"/>
            <a:r>
              <a:rPr lang="de-DE"/>
              <a:t>Grade 2: 11 (17.2%)</a:t>
            </a:r>
            <a:endParaRPr lang="de-DE">
              <a:cs typeface="Arial" panose="020B0604020202020204"/>
            </a:endParaRPr>
          </a:p>
          <a:p>
            <a:pPr lvl="1"/>
            <a:r>
              <a:rPr lang="de-DE"/>
              <a:t>Grade 3: 2 (3.1%; COVID‑19 </a:t>
            </a:r>
            <a:r>
              <a:rPr lang="de-DE" err="1"/>
              <a:t>and</a:t>
            </a:r>
            <a:r>
              <a:rPr lang="de-DE"/>
              <a:t> </a:t>
            </a:r>
            <a:r>
              <a:rPr lang="de-DE" err="1"/>
              <a:t>gastroenteritis</a:t>
            </a:r>
            <a:r>
              <a:rPr lang="de-DE"/>
              <a:t> </a:t>
            </a:r>
            <a:r>
              <a:rPr lang="de-DE" err="1"/>
              <a:t>salmonella</a:t>
            </a:r>
            <a:r>
              <a:rPr lang="de-DE"/>
              <a:t>)</a:t>
            </a:r>
            <a:endParaRPr lang="de-DE">
              <a:cs typeface="Arial" panose="020B0604020202020204"/>
            </a:endParaRPr>
          </a:p>
          <a:p>
            <a:pPr lvl="1"/>
            <a:r>
              <a:rPr lang="de-DE"/>
              <a:t>Grade 5: 1 (1.6%; COVID‑19–</a:t>
            </a:r>
            <a:r>
              <a:rPr lang="de-DE" err="1"/>
              <a:t>related</a:t>
            </a:r>
            <a:r>
              <a:rPr lang="de-DE"/>
              <a:t> </a:t>
            </a:r>
            <a:r>
              <a:rPr lang="de-DE" err="1"/>
              <a:t>pneumonia</a:t>
            </a:r>
            <a:r>
              <a:rPr lang="de-DE"/>
              <a:t>)</a:t>
            </a:r>
            <a:endParaRPr lang="de-DE">
              <a:cs typeface="Arial" panose="020B0604020202020204"/>
            </a:endParaRPr>
          </a:p>
          <a:p>
            <a:endParaRPr lang="de-DE"/>
          </a:p>
        </p:txBody>
      </p:sp>
      <p:sp>
        <p:nvSpPr>
          <p:cNvPr id="4" name="Footer Placeholder 3">
            <a:extLst>
              <a:ext uri="{FF2B5EF4-FFF2-40B4-BE49-F238E27FC236}">
                <a16:creationId xmlns:a16="http://schemas.microsoft.com/office/drawing/2014/main" id="{BC568860-2DAA-43A6-99F3-8E5C8D5A0442}"/>
              </a:ext>
            </a:extLst>
          </p:cNvPr>
          <p:cNvSpPr>
            <a:spLocks noGrp="1"/>
          </p:cNvSpPr>
          <p:nvPr>
            <p:ph type="ftr" sz="quarter" idx="11"/>
          </p:nvPr>
        </p:nvSpPr>
        <p:spPr/>
        <p:txBody>
          <a:bodyPr/>
          <a:lstStyle/>
          <a:p>
            <a:r>
              <a:rPr lang="en-GB"/>
              <a:t>AE, adverse event.</a:t>
            </a:r>
          </a:p>
          <a:p>
            <a:r>
              <a:rPr lang="en-US" b="1" dirty="0" err="1">
                <a:latin typeface="Arial" panose="020B0604020202020204" pitchFamily="34" charset="0"/>
                <a:cs typeface="Arial" panose="020B0604020202020204" pitchFamily="34" charset="0"/>
              </a:rPr>
              <a:t>Shadman</a:t>
            </a:r>
            <a:r>
              <a:rPr lang="en-US" b="1">
                <a:latin typeface="Arial" panose="020B0604020202020204" pitchFamily="34" charset="0"/>
                <a:cs typeface="Arial" panose="020B0604020202020204" pitchFamily="34" charset="0"/>
              </a:rPr>
              <a:t> M et al. Abstract EP642 presented at EHA 2021</a:t>
            </a:r>
            <a:r>
              <a:rPr lang="en-US" b="1" dirty="0">
                <a:latin typeface="Arial" panose="020B0604020202020204" pitchFamily="34" charset="0"/>
                <a:cs typeface="Arial" panose="020B0604020202020204" pitchFamily="34" charset="0"/>
              </a:rPr>
              <a:t> and Abstract 130 presented at ICML 2021</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8650541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151D9796-B062-194D-83F8-CC61B2E91B53}"/>
              </a:ext>
            </a:extLst>
          </p:cNvPr>
          <p:cNvSpPr>
            <a:spLocks noGrp="1"/>
          </p:cNvSpPr>
          <p:nvPr>
            <p:ph idx="1"/>
          </p:nvPr>
        </p:nvSpPr>
        <p:spPr/>
        <p:txBody>
          <a:bodyPr vert="horz" lIns="0" tIns="0" rIns="0" bIns="0" rtlCol="0" anchor="t">
            <a:noAutofit/>
          </a:bodyPr>
          <a:lstStyle/>
          <a:p>
            <a:r>
              <a:rPr lang="de-DE"/>
              <a:t>Intolerable AEs </a:t>
            </a:r>
            <a:r>
              <a:rPr lang="de-DE" err="1"/>
              <a:t>experienced</a:t>
            </a:r>
            <a:r>
              <a:rPr lang="de-DE"/>
              <a:t> on </a:t>
            </a:r>
            <a:r>
              <a:rPr lang="de-DE" err="1"/>
              <a:t>ibrutinib</a:t>
            </a:r>
            <a:r>
              <a:rPr lang="de-DE"/>
              <a:t> </a:t>
            </a:r>
            <a:r>
              <a:rPr lang="de-DE" err="1"/>
              <a:t>or</a:t>
            </a:r>
            <a:r>
              <a:rPr lang="de-DE"/>
              <a:t> </a:t>
            </a:r>
            <a:r>
              <a:rPr lang="de-DE" err="1"/>
              <a:t>acalabrutinib</a:t>
            </a:r>
            <a:r>
              <a:rPr lang="de-DE"/>
              <a:t> </a:t>
            </a:r>
            <a:r>
              <a:rPr lang="de-DE" err="1"/>
              <a:t>were</a:t>
            </a:r>
            <a:r>
              <a:rPr lang="de-DE"/>
              <a:t> </a:t>
            </a:r>
            <a:r>
              <a:rPr lang="de-DE" err="1"/>
              <a:t>unlikely</a:t>
            </a:r>
            <a:r>
              <a:rPr lang="de-DE"/>
              <a:t> </a:t>
            </a:r>
            <a:r>
              <a:rPr lang="de-DE" err="1"/>
              <a:t>to</a:t>
            </a:r>
            <a:r>
              <a:rPr lang="de-DE"/>
              <a:t> </a:t>
            </a:r>
            <a:r>
              <a:rPr lang="de-DE" err="1"/>
              <a:t>recur</a:t>
            </a:r>
            <a:r>
              <a:rPr lang="de-DE"/>
              <a:t> </a:t>
            </a:r>
            <a:r>
              <a:rPr lang="de-DE" err="1"/>
              <a:t>with</a:t>
            </a:r>
            <a:r>
              <a:rPr lang="de-DE"/>
              <a:t> </a:t>
            </a:r>
            <a:r>
              <a:rPr lang="de-DE" err="1"/>
              <a:t>zanubrutinib</a:t>
            </a:r>
            <a:endParaRPr lang="de-DE"/>
          </a:p>
          <a:p>
            <a:pPr lvl="1"/>
            <a:r>
              <a:rPr lang="de-DE"/>
              <a:t>75% (86/115) </a:t>
            </a:r>
            <a:r>
              <a:rPr lang="de-DE" err="1"/>
              <a:t>of</a:t>
            </a:r>
            <a:r>
              <a:rPr lang="de-DE"/>
              <a:t> </a:t>
            </a:r>
            <a:r>
              <a:rPr lang="de-DE" err="1"/>
              <a:t>ibrutinib</a:t>
            </a:r>
            <a:r>
              <a:rPr lang="de-DE"/>
              <a:t> </a:t>
            </a:r>
            <a:r>
              <a:rPr lang="de-DE" err="1"/>
              <a:t>intolerance</a:t>
            </a:r>
            <a:r>
              <a:rPr lang="de-DE"/>
              <a:t> </a:t>
            </a:r>
            <a:r>
              <a:rPr lang="de-DE" err="1"/>
              <a:t>events</a:t>
            </a:r>
            <a:r>
              <a:rPr lang="de-DE"/>
              <a:t> and 75% (9/12) </a:t>
            </a:r>
            <a:r>
              <a:rPr lang="de-DE" err="1"/>
              <a:t>of</a:t>
            </a:r>
            <a:r>
              <a:rPr lang="de-DE"/>
              <a:t> </a:t>
            </a:r>
            <a:r>
              <a:rPr lang="de-DE" err="1"/>
              <a:t>acalabrutinib</a:t>
            </a:r>
            <a:r>
              <a:rPr lang="de-DE"/>
              <a:t> </a:t>
            </a:r>
            <a:r>
              <a:rPr lang="de-DE" err="1"/>
              <a:t>intolerance</a:t>
            </a:r>
            <a:r>
              <a:rPr lang="de-DE"/>
              <a:t> </a:t>
            </a:r>
            <a:r>
              <a:rPr lang="de-DE" err="1"/>
              <a:t>events</a:t>
            </a:r>
            <a:r>
              <a:rPr lang="de-DE"/>
              <a:t> </a:t>
            </a:r>
            <a:r>
              <a:rPr lang="de-DE" err="1"/>
              <a:t>did</a:t>
            </a:r>
            <a:r>
              <a:rPr lang="de-DE"/>
              <a:t> not </a:t>
            </a:r>
            <a:r>
              <a:rPr lang="de-DE" err="1"/>
              <a:t>recur</a:t>
            </a:r>
            <a:r>
              <a:rPr lang="de-DE"/>
              <a:t> </a:t>
            </a:r>
            <a:r>
              <a:rPr lang="de-DE" err="1"/>
              <a:t>with</a:t>
            </a:r>
            <a:r>
              <a:rPr lang="de-DE"/>
              <a:t> </a:t>
            </a:r>
            <a:r>
              <a:rPr lang="de-DE" err="1"/>
              <a:t>zanubrutinib</a:t>
            </a:r>
            <a:endParaRPr lang="de-DE">
              <a:cs typeface="Arial"/>
            </a:endParaRPr>
          </a:p>
          <a:p>
            <a:pPr lvl="1"/>
            <a:r>
              <a:rPr lang="de-DE" err="1"/>
              <a:t>Of</a:t>
            </a:r>
            <a:r>
              <a:rPr lang="de-DE"/>
              <a:t> </a:t>
            </a:r>
            <a:r>
              <a:rPr lang="de-DE" err="1"/>
              <a:t>the</a:t>
            </a:r>
            <a:r>
              <a:rPr lang="de-DE"/>
              <a:t> </a:t>
            </a:r>
            <a:r>
              <a:rPr lang="de-DE" err="1"/>
              <a:t>intolerance</a:t>
            </a:r>
            <a:r>
              <a:rPr lang="de-DE"/>
              <a:t> </a:t>
            </a:r>
            <a:r>
              <a:rPr lang="de-DE" err="1"/>
              <a:t>events</a:t>
            </a:r>
            <a:r>
              <a:rPr lang="de-DE"/>
              <a:t> </a:t>
            </a:r>
            <a:r>
              <a:rPr lang="de-DE" err="1"/>
              <a:t>that</a:t>
            </a:r>
            <a:r>
              <a:rPr lang="de-DE"/>
              <a:t> </a:t>
            </a:r>
            <a:r>
              <a:rPr lang="de-DE" err="1"/>
              <a:t>recurred</a:t>
            </a:r>
            <a:r>
              <a:rPr lang="de-DE"/>
              <a:t>, 90% (26/29) </a:t>
            </a:r>
            <a:r>
              <a:rPr lang="de-DE" err="1"/>
              <a:t>of</a:t>
            </a:r>
            <a:r>
              <a:rPr lang="de-DE"/>
              <a:t> </a:t>
            </a:r>
            <a:r>
              <a:rPr lang="de-DE" err="1"/>
              <a:t>ibrutinib</a:t>
            </a:r>
            <a:r>
              <a:rPr lang="de-DE"/>
              <a:t> </a:t>
            </a:r>
            <a:r>
              <a:rPr lang="de-DE" err="1"/>
              <a:t>intolerance</a:t>
            </a:r>
            <a:r>
              <a:rPr lang="de-DE"/>
              <a:t> </a:t>
            </a:r>
            <a:r>
              <a:rPr lang="de-DE" err="1"/>
              <a:t>events</a:t>
            </a:r>
            <a:r>
              <a:rPr lang="de-DE"/>
              <a:t> and 33% (1/3) </a:t>
            </a:r>
            <a:r>
              <a:rPr lang="de-DE" err="1"/>
              <a:t>of</a:t>
            </a:r>
            <a:r>
              <a:rPr lang="de-DE"/>
              <a:t> </a:t>
            </a:r>
            <a:r>
              <a:rPr lang="de-DE" err="1"/>
              <a:t>acalabrutinib</a:t>
            </a:r>
            <a:r>
              <a:rPr lang="de-DE"/>
              <a:t> </a:t>
            </a:r>
            <a:r>
              <a:rPr lang="de-DE" err="1"/>
              <a:t>intolerance</a:t>
            </a:r>
            <a:r>
              <a:rPr lang="de-DE"/>
              <a:t> </a:t>
            </a:r>
            <a:r>
              <a:rPr lang="de-DE" err="1"/>
              <a:t>events</a:t>
            </a:r>
            <a:r>
              <a:rPr lang="de-DE"/>
              <a:t> </a:t>
            </a:r>
            <a:r>
              <a:rPr lang="de-DE" err="1"/>
              <a:t>recurred</a:t>
            </a:r>
            <a:r>
              <a:rPr lang="de-DE"/>
              <a:t> at a </a:t>
            </a:r>
            <a:r>
              <a:rPr lang="de-DE" err="1"/>
              <a:t>lower</a:t>
            </a:r>
            <a:r>
              <a:rPr lang="de-DE"/>
              <a:t> </a:t>
            </a:r>
            <a:r>
              <a:rPr lang="de-DE" err="1"/>
              <a:t>severity</a:t>
            </a:r>
            <a:r>
              <a:rPr lang="de-DE"/>
              <a:t>; 10% (3/29) </a:t>
            </a:r>
            <a:r>
              <a:rPr lang="de-DE" err="1"/>
              <a:t>of</a:t>
            </a:r>
            <a:r>
              <a:rPr lang="de-DE"/>
              <a:t> </a:t>
            </a:r>
            <a:r>
              <a:rPr lang="de-DE" err="1"/>
              <a:t>ibrutinib</a:t>
            </a:r>
            <a:r>
              <a:rPr lang="de-DE"/>
              <a:t> and 67% (2/3) </a:t>
            </a:r>
            <a:r>
              <a:rPr lang="de-DE" err="1"/>
              <a:t>of</a:t>
            </a:r>
            <a:r>
              <a:rPr lang="de-DE"/>
              <a:t> </a:t>
            </a:r>
            <a:r>
              <a:rPr lang="de-DE" err="1"/>
              <a:t>acalabrutinib</a:t>
            </a:r>
            <a:r>
              <a:rPr lang="de-DE"/>
              <a:t> </a:t>
            </a:r>
            <a:r>
              <a:rPr lang="de-DE" err="1"/>
              <a:t>events</a:t>
            </a:r>
            <a:r>
              <a:rPr lang="de-DE"/>
              <a:t> </a:t>
            </a:r>
            <a:r>
              <a:rPr lang="de-DE" err="1"/>
              <a:t>occurred</a:t>
            </a:r>
            <a:r>
              <a:rPr lang="de-DE"/>
              <a:t> at </a:t>
            </a:r>
            <a:r>
              <a:rPr lang="de-DE" err="1"/>
              <a:t>the</a:t>
            </a:r>
            <a:r>
              <a:rPr lang="de-DE"/>
              <a:t> same </a:t>
            </a:r>
            <a:r>
              <a:rPr lang="de-DE" err="1"/>
              <a:t>severity</a:t>
            </a:r>
            <a:r>
              <a:rPr lang="de-DE"/>
              <a:t>, and </a:t>
            </a:r>
            <a:r>
              <a:rPr lang="de-DE" err="1"/>
              <a:t>no</a:t>
            </a:r>
            <a:r>
              <a:rPr lang="de-DE"/>
              <a:t> </a:t>
            </a:r>
            <a:r>
              <a:rPr lang="de-DE" err="1"/>
              <a:t>events</a:t>
            </a:r>
            <a:r>
              <a:rPr lang="de-DE"/>
              <a:t> </a:t>
            </a:r>
            <a:r>
              <a:rPr lang="de-DE" err="1"/>
              <a:t>recurred</a:t>
            </a:r>
            <a:r>
              <a:rPr lang="de-DE"/>
              <a:t> at a </a:t>
            </a:r>
            <a:r>
              <a:rPr lang="de-DE" err="1"/>
              <a:t>higher</a:t>
            </a:r>
            <a:r>
              <a:rPr lang="de-DE"/>
              <a:t> </a:t>
            </a:r>
            <a:r>
              <a:rPr lang="de-DE" err="1"/>
              <a:t>severity</a:t>
            </a:r>
            <a:endParaRPr lang="de-DE">
              <a:cs typeface="Arial"/>
            </a:endParaRPr>
          </a:p>
          <a:p>
            <a:pPr lvl="1"/>
            <a:r>
              <a:rPr lang="de-DE" err="1"/>
              <a:t>No</a:t>
            </a:r>
            <a:r>
              <a:rPr lang="de-DE"/>
              <a:t> </a:t>
            </a:r>
            <a:r>
              <a:rPr lang="de-DE" err="1"/>
              <a:t>recurrence</a:t>
            </a:r>
            <a:r>
              <a:rPr lang="de-DE"/>
              <a:t> </a:t>
            </a:r>
            <a:r>
              <a:rPr lang="de-DE" err="1"/>
              <a:t>of</a:t>
            </a:r>
            <a:r>
              <a:rPr lang="de-DE"/>
              <a:t> a </a:t>
            </a:r>
            <a:r>
              <a:rPr lang="de-DE" err="1"/>
              <a:t>prior</a:t>
            </a:r>
            <a:r>
              <a:rPr lang="de-DE"/>
              <a:t> </a:t>
            </a:r>
            <a:r>
              <a:rPr lang="de-DE" err="1"/>
              <a:t>intolerance</a:t>
            </a:r>
            <a:r>
              <a:rPr lang="de-DE"/>
              <a:t> </a:t>
            </a:r>
            <a:r>
              <a:rPr lang="de-DE" err="1"/>
              <a:t>event</a:t>
            </a:r>
            <a:r>
              <a:rPr lang="de-DE"/>
              <a:t> </a:t>
            </a:r>
            <a:r>
              <a:rPr lang="de-DE" err="1"/>
              <a:t>led</a:t>
            </a:r>
            <a:r>
              <a:rPr lang="de-DE"/>
              <a:t> </a:t>
            </a:r>
            <a:r>
              <a:rPr lang="de-DE" err="1"/>
              <a:t>to</a:t>
            </a:r>
            <a:r>
              <a:rPr lang="de-DE"/>
              <a:t> </a:t>
            </a:r>
            <a:r>
              <a:rPr lang="de-DE" err="1"/>
              <a:t>zanubrutinib</a:t>
            </a:r>
            <a:r>
              <a:rPr lang="de-DE"/>
              <a:t> </a:t>
            </a:r>
            <a:r>
              <a:rPr lang="de-DE" err="1"/>
              <a:t>discontinuation</a:t>
            </a:r>
            <a:endParaRPr lang="de-DE">
              <a:cs typeface="Arial"/>
            </a:endParaRPr>
          </a:p>
          <a:p>
            <a:r>
              <a:rPr lang="de-DE" err="1"/>
              <a:t>Zanubrutinib</a:t>
            </a:r>
            <a:r>
              <a:rPr lang="de-DE"/>
              <a:t> was tolerable, </a:t>
            </a:r>
            <a:r>
              <a:rPr lang="de-DE" err="1"/>
              <a:t>with</a:t>
            </a:r>
            <a:r>
              <a:rPr lang="de-DE"/>
              <a:t> 89% </a:t>
            </a:r>
            <a:r>
              <a:rPr lang="de-DE" err="1"/>
              <a:t>of</a:t>
            </a:r>
            <a:r>
              <a:rPr lang="de-DE"/>
              <a:t> </a:t>
            </a:r>
            <a:r>
              <a:rPr lang="de-DE" err="1"/>
              <a:t>patients</a:t>
            </a:r>
            <a:r>
              <a:rPr lang="de-DE"/>
              <a:t> (57/64) </a:t>
            </a:r>
            <a:r>
              <a:rPr lang="de-DE" err="1"/>
              <a:t>remaining</a:t>
            </a:r>
            <a:r>
              <a:rPr lang="de-DE"/>
              <a:t> on </a:t>
            </a:r>
            <a:r>
              <a:rPr lang="de-DE" err="1"/>
              <a:t>zanubrutinib</a:t>
            </a:r>
            <a:r>
              <a:rPr lang="de-DE"/>
              <a:t>, and 4.7% </a:t>
            </a:r>
            <a:r>
              <a:rPr lang="de-DE" err="1"/>
              <a:t>of</a:t>
            </a:r>
            <a:r>
              <a:rPr lang="de-DE"/>
              <a:t> </a:t>
            </a:r>
            <a:r>
              <a:rPr lang="de-DE" err="1"/>
              <a:t>patients</a:t>
            </a:r>
            <a:r>
              <a:rPr lang="de-DE"/>
              <a:t> (3/64) </a:t>
            </a:r>
            <a:r>
              <a:rPr lang="de-DE" err="1"/>
              <a:t>discontinued</a:t>
            </a:r>
            <a:r>
              <a:rPr lang="de-DE"/>
              <a:t> </a:t>
            </a:r>
            <a:r>
              <a:rPr lang="de-DE" err="1"/>
              <a:t>zanubrutinib</a:t>
            </a:r>
            <a:r>
              <a:rPr lang="de-DE"/>
              <a:t> due </a:t>
            </a:r>
            <a:r>
              <a:rPr lang="de-DE" err="1"/>
              <a:t>to</a:t>
            </a:r>
            <a:r>
              <a:rPr lang="de-DE"/>
              <a:t> AEs at </a:t>
            </a:r>
            <a:r>
              <a:rPr lang="de-DE" err="1"/>
              <a:t>the</a:t>
            </a:r>
            <a:r>
              <a:rPr lang="de-DE"/>
              <a:t> time </a:t>
            </a:r>
            <a:r>
              <a:rPr lang="de-DE" err="1"/>
              <a:t>of</a:t>
            </a:r>
            <a:r>
              <a:rPr lang="de-DE"/>
              <a:t> </a:t>
            </a:r>
            <a:r>
              <a:rPr lang="de-DE" err="1"/>
              <a:t>data</a:t>
            </a:r>
            <a:r>
              <a:rPr lang="de-DE"/>
              <a:t> </a:t>
            </a:r>
            <a:r>
              <a:rPr lang="de-DE" err="1"/>
              <a:t>cutoff</a:t>
            </a:r>
            <a:endParaRPr lang="de-DE"/>
          </a:p>
          <a:p>
            <a:r>
              <a:rPr lang="de-DE" err="1"/>
              <a:t>Zanubrutinib</a:t>
            </a:r>
            <a:r>
              <a:rPr lang="de-DE"/>
              <a:t> was </a:t>
            </a:r>
            <a:r>
              <a:rPr lang="de-DE" err="1"/>
              <a:t>effective</a:t>
            </a:r>
            <a:r>
              <a:rPr lang="de-DE"/>
              <a:t>; </a:t>
            </a:r>
            <a:r>
              <a:rPr lang="de-DE" err="1"/>
              <a:t>patient’s</a:t>
            </a:r>
            <a:r>
              <a:rPr lang="de-DE"/>
              <a:t> </a:t>
            </a:r>
            <a:r>
              <a:rPr lang="de-DE" err="1"/>
              <a:t>disease</a:t>
            </a:r>
            <a:r>
              <a:rPr lang="de-DE"/>
              <a:t> was </a:t>
            </a:r>
            <a:r>
              <a:rPr lang="de-DE" err="1"/>
              <a:t>controlled</a:t>
            </a:r>
            <a:r>
              <a:rPr lang="de-DE"/>
              <a:t> </a:t>
            </a:r>
            <a:r>
              <a:rPr lang="de-DE" err="1"/>
              <a:t>or</a:t>
            </a:r>
            <a:r>
              <a:rPr lang="de-DE"/>
              <a:t> </a:t>
            </a:r>
            <a:r>
              <a:rPr lang="de-DE" err="1"/>
              <a:t>responded</a:t>
            </a:r>
            <a:r>
              <a:rPr lang="de-DE"/>
              <a:t> </a:t>
            </a:r>
            <a:r>
              <a:rPr lang="de-DE" err="1"/>
              <a:t>to</a:t>
            </a:r>
            <a:r>
              <a:rPr lang="de-DE"/>
              <a:t> </a:t>
            </a:r>
            <a:r>
              <a:rPr lang="de-DE" err="1"/>
              <a:t>therapy</a:t>
            </a:r>
            <a:endParaRPr lang="de-DE"/>
          </a:p>
          <a:p>
            <a:r>
              <a:rPr lang="de-DE"/>
              <a:t>These </a:t>
            </a:r>
            <a:r>
              <a:rPr lang="de-DE" err="1"/>
              <a:t>data</a:t>
            </a:r>
            <a:r>
              <a:rPr lang="de-DE"/>
              <a:t> </a:t>
            </a:r>
            <a:r>
              <a:rPr lang="de-DE" err="1"/>
              <a:t>suggest</a:t>
            </a:r>
            <a:r>
              <a:rPr lang="de-DE"/>
              <a:t> </a:t>
            </a:r>
            <a:r>
              <a:rPr lang="de-DE" err="1"/>
              <a:t>that</a:t>
            </a:r>
            <a:r>
              <a:rPr lang="de-DE"/>
              <a:t> </a:t>
            </a:r>
            <a:r>
              <a:rPr lang="de-DE" err="1"/>
              <a:t>zanubrutinib</a:t>
            </a:r>
            <a:r>
              <a:rPr lang="de-DE"/>
              <a:t> </a:t>
            </a:r>
            <a:r>
              <a:rPr lang="de-DE" err="1"/>
              <a:t>may</a:t>
            </a:r>
            <a:r>
              <a:rPr lang="de-DE"/>
              <a:t> </a:t>
            </a:r>
            <a:r>
              <a:rPr lang="de-DE" err="1"/>
              <a:t>provide</a:t>
            </a:r>
            <a:r>
              <a:rPr lang="de-DE"/>
              <a:t> a </a:t>
            </a:r>
            <a:r>
              <a:rPr lang="de-DE" err="1"/>
              <a:t>therapeutic</a:t>
            </a:r>
            <a:r>
              <a:rPr lang="de-DE"/>
              <a:t> </a:t>
            </a:r>
            <a:r>
              <a:rPr lang="de-DE" err="1"/>
              <a:t>option</a:t>
            </a:r>
            <a:r>
              <a:rPr lang="de-DE"/>
              <a:t> in </a:t>
            </a:r>
            <a:r>
              <a:rPr lang="de-DE" err="1"/>
              <a:t>patients</a:t>
            </a:r>
            <a:r>
              <a:rPr lang="de-DE"/>
              <a:t> intolerant </a:t>
            </a:r>
            <a:r>
              <a:rPr lang="de-DE" err="1"/>
              <a:t>to</a:t>
            </a:r>
            <a:r>
              <a:rPr lang="de-DE"/>
              <a:t> </a:t>
            </a:r>
            <a:r>
              <a:rPr lang="de-DE" err="1"/>
              <a:t>other</a:t>
            </a:r>
            <a:r>
              <a:rPr lang="de-DE"/>
              <a:t> BTK </a:t>
            </a:r>
            <a:r>
              <a:rPr lang="de-DE" err="1"/>
              <a:t>inhibitors</a:t>
            </a:r>
            <a:r>
              <a:rPr lang="de-DE"/>
              <a:t> </a:t>
            </a:r>
            <a:r>
              <a:rPr lang="de-DE" err="1"/>
              <a:t>across</a:t>
            </a:r>
            <a:r>
              <a:rPr lang="de-DE"/>
              <a:t> </a:t>
            </a:r>
            <a:r>
              <a:rPr lang="de-DE" err="1"/>
              <a:t>hematologic</a:t>
            </a:r>
            <a:r>
              <a:rPr lang="de-DE"/>
              <a:t> </a:t>
            </a:r>
            <a:r>
              <a:rPr lang="de-DE" err="1"/>
              <a:t>malignancies</a:t>
            </a:r>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AE, adverse event; BTK, </a:t>
            </a:r>
            <a:r>
              <a:rPr lang="en-US" dirty="0" err="1">
                <a:latin typeface="Arial" panose="020B0604020202020204" pitchFamily="34" charset="0"/>
                <a:cs typeface="Arial" panose="020B0604020202020204" pitchFamily="34" charset="0"/>
              </a:rPr>
              <a:t>Brutons</a:t>
            </a:r>
            <a:r>
              <a:rPr lang="en-US">
                <a:latin typeface="Arial" panose="020B0604020202020204" pitchFamily="34" charset="0"/>
                <a:cs typeface="Arial" panose="020B0604020202020204" pitchFamily="34" charset="0"/>
              </a:rPr>
              <a:t>’ tyrosine kinase.</a:t>
            </a:r>
          </a:p>
          <a:p>
            <a:r>
              <a:rPr lang="en-US" b="1" dirty="0" err="1">
                <a:latin typeface="Arial" panose="020B0604020202020204" pitchFamily="34" charset="0"/>
                <a:cs typeface="Arial" panose="020B0604020202020204" pitchFamily="34" charset="0"/>
              </a:rPr>
              <a:t>Shadman</a:t>
            </a:r>
            <a:r>
              <a:rPr lang="en-US" b="1">
                <a:latin typeface="Arial" panose="020B0604020202020204" pitchFamily="34" charset="0"/>
                <a:cs typeface="Arial" panose="020B0604020202020204" pitchFamily="34" charset="0"/>
              </a:rPr>
              <a:t> M et al. Abstract EP642 presented at EHA 2021</a:t>
            </a:r>
            <a:r>
              <a:rPr lang="en-US" b="1" dirty="0">
                <a:latin typeface="Arial" panose="020B0604020202020204" pitchFamily="34" charset="0"/>
                <a:cs typeface="Arial" panose="020B0604020202020204" pitchFamily="34" charset="0"/>
              </a:rPr>
              <a:t> and Abstract 130 presented at ICML 2021</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1387654"/>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5B442D2-C9D2-534D-A8B9-90D97B6F1272}"/>
              </a:ext>
            </a:extLst>
          </p:cNvPr>
          <p:cNvSpPr>
            <a:spLocks noGrp="1"/>
          </p:cNvSpPr>
          <p:nvPr>
            <p:ph type="title"/>
          </p:nvPr>
        </p:nvSpPr>
        <p:spPr/>
        <p:txBody>
          <a:bodyPr>
            <a:normAutofit fontScale="90000"/>
          </a:bodyPr>
          <a:lstStyle/>
          <a:p>
            <a:r>
              <a:rPr lang="de-DE" err="1"/>
              <a:t>Zandelisib</a:t>
            </a:r>
            <a:r>
              <a:rPr lang="de-DE"/>
              <a:t> </a:t>
            </a:r>
            <a:br>
              <a:rPr lang="de-DE"/>
            </a:br>
            <a:r>
              <a:rPr lang="de-DE" dirty="0"/>
              <a:t>and</a:t>
            </a:r>
            <a:r>
              <a:rPr lang="de-DE"/>
              <a:t> </a:t>
            </a:r>
            <a:r>
              <a:rPr lang="de-DE" dirty="0"/>
              <a:t>zanubrutinib</a:t>
            </a:r>
            <a:r>
              <a:rPr lang="de-DE"/>
              <a:t> in </a:t>
            </a:r>
            <a:r>
              <a:rPr lang="de-DE" err="1"/>
              <a:t>patients</a:t>
            </a:r>
            <a:r>
              <a:rPr lang="de-DE"/>
              <a:t> </a:t>
            </a:r>
            <a:r>
              <a:rPr lang="de-DE" err="1"/>
              <a:t>with</a:t>
            </a:r>
            <a:r>
              <a:rPr lang="de-DE"/>
              <a:t> </a:t>
            </a:r>
            <a:r>
              <a:rPr lang="de-DE" err="1"/>
              <a:t>relapsed</a:t>
            </a:r>
            <a:r>
              <a:rPr lang="de-DE"/>
              <a:t> </a:t>
            </a:r>
            <a:r>
              <a:rPr lang="de-DE" err="1"/>
              <a:t>or</a:t>
            </a:r>
            <a:r>
              <a:rPr lang="de-DE"/>
              <a:t> </a:t>
            </a:r>
            <a:r>
              <a:rPr lang="de-DE" err="1"/>
              <a:t>refractory</a:t>
            </a:r>
            <a:r>
              <a:rPr lang="de-DE"/>
              <a:t> (R/R) </a:t>
            </a:r>
            <a:br>
              <a:rPr lang="de-DE"/>
            </a:br>
            <a:r>
              <a:rPr lang="de-DE"/>
              <a:t>B-</a:t>
            </a:r>
            <a:r>
              <a:rPr lang="de-DE" err="1"/>
              <a:t>cell</a:t>
            </a:r>
            <a:r>
              <a:rPr lang="de-DE"/>
              <a:t> </a:t>
            </a:r>
            <a:r>
              <a:rPr lang="de-DE" err="1"/>
              <a:t>malignancies</a:t>
            </a:r>
            <a:endParaRPr lang="de-DE"/>
          </a:p>
        </p:txBody>
      </p:sp>
      <p:sp>
        <p:nvSpPr>
          <p:cNvPr id="8" name="Textplatzhalter 7">
            <a:extLst>
              <a:ext uri="{FF2B5EF4-FFF2-40B4-BE49-F238E27FC236}">
                <a16:creationId xmlns:a16="http://schemas.microsoft.com/office/drawing/2014/main" id="{DC56D53C-830D-B745-B4FC-33422168F949}"/>
              </a:ext>
            </a:extLst>
          </p:cNvPr>
          <p:cNvSpPr>
            <a:spLocks noGrp="1"/>
          </p:cNvSpPr>
          <p:nvPr>
            <p:ph type="body" idx="1"/>
          </p:nvPr>
        </p:nvSpPr>
        <p:spPr>
          <a:xfrm>
            <a:off x="407989" y="4911848"/>
            <a:ext cx="5543549" cy="1500187"/>
          </a:xfrm>
        </p:spPr>
        <p:txBody>
          <a:bodyPr/>
          <a:lstStyle/>
          <a:p>
            <a:r>
              <a:rPr lang="de-DE"/>
              <a:t>Initial </a:t>
            </a:r>
            <a:r>
              <a:rPr lang="de-DE" err="1"/>
              <a:t>results</a:t>
            </a:r>
            <a:r>
              <a:rPr lang="de-DE"/>
              <a:t> </a:t>
            </a:r>
            <a:r>
              <a:rPr lang="de-DE" err="1"/>
              <a:t>of</a:t>
            </a:r>
            <a:r>
              <a:rPr lang="de-DE"/>
              <a:t> </a:t>
            </a:r>
            <a:r>
              <a:rPr lang="de-DE" err="1"/>
              <a:t>the</a:t>
            </a:r>
            <a:r>
              <a:rPr lang="de-DE"/>
              <a:t> </a:t>
            </a:r>
            <a:r>
              <a:rPr lang="de-DE" err="1"/>
              <a:t>combination</a:t>
            </a:r>
            <a:r>
              <a:rPr lang="de-DE"/>
              <a:t> </a:t>
            </a:r>
            <a:r>
              <a:rPr lang="de-DE" err="1"/>
              <a:t>of</a:t>
            </a:r>
            <a:r>
              <a:rPr lang="de-DE"/>
              <a:t> </a:t>
            </a:r>
            <a:br>
              <a:rPr lang="de-DE"/>
            </a:br>
            <a:r>
              <a:rPr lang="de-DE"/>
              <a:t>a PI3K</a:t>
            </a:r>
            <a:r>
              <a:rPr lang="el-GR"/>
              <a:t>δ </a:t>
            </a:r>
            <a:r>
              <a:rPr lang="de-DE" err="1"/>
              <a:t>inhibitor</a:t>
            </a:r>
            <a:r>
              <a:rPr lang="de-DE"/>
              <a:t> </a:t>
            </a:r>
            <a:r>
              <a:rPr lang="de-DE" dirty="0"/>
              <a:t>and</a:t>
            </a:r>
            <a:r>
              <a:rPr lang="de-DE"/>
              <a:t> a BTK </a:t>
            </a:r>
            <a:r>
              <a:rPr lang="de-DE" err="1"/>
              <a:t>inhibitor</a:t>
            </a:r>
            <a:endParaRPr lang="de-DE"/>
          </a:p>
        </p:txBody>
      </p:sp>
    </p:spTree>
    <p:extLst>
      <p:ext uri="{BB962C8B-B14F-4D97-AF65-F5344CB8AC3E}">
        <p14:creationId xmlns:p14="http://schemas.microsoft.com/office/powerpoint/2010/main" val="374480213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nchor="b" anchorCtr="0"/>
          <a:lstStyle/>
          <a:p>
            <a:pPr lvl="0"/>
            <a:r>
              <a:rPr lang="en-GB">
                <a:cs typeface="Calibri" panose="020F0502020204030204" pitchFamily="34" charset="0"/>
              </a:rPr>
              <a:t>AE, adverse event; </a:t>
            </a:r>
            <a:r>
              <a:rPr lang="en-US">
                <a:cs typeface="Calibri" panose="020F0502020204030204" pitchFamily="34" charset="0"/>
              </a:rPr>
              <a:t>ALT, </a:t>
            </a:r>
            <a:r>
              <a:rPr lang="en-GB">
                <a:cs typeface="Calibri" panose="020F0502020204030204" pitchFamily="34" charset="0"/>
              </a:rPr>
              <a:t>alanine transaminase; </a:t>
            </a:r>
            <a:r>
              <a:rPr lang="en-US">
                <a:cs typeface="Calibri" panose="020F0502020204030204" pitchFamily="34" charset="0"/>
              </a:rPr>
              <a:t>AST, </a:t>
            </a:r>
            <a:r>
              <a:rPr lang="en-GB">
                <a:cs typeface="Calibri" panose="020F0502020204030204" pitchFamily="34" charset="0"/>
              </a:rPr>
              <a:t>aspartate transaminase; BTK, Bruton’s tyrosine kinase; DLBCL, diffuse large B-cell lymphoma; DLT, dose-limiting toxicity; </a:t>
            </a:r>
            <a:r>
              <a:rPr lang="en-US">
                <a:cs typeface="Calibri" panose="020F0502020204030204" pitchFamily="34" charset="0"/>
              </a:rPr>
              <a:t>ECOG, Eastern Cooperative Oncology Group; </a:t>
            </a:r>
            <a:r>
              <a:rPr lang="en-GB">
                <a:cs typeface="Calibri" panose="020F0502020204030204" pitchFamily="34" charset="0"/>
              </a:rPr>
              <a:t>HGBCL, High-grade B-cell lymphoma; PI3K, Phosphoinositide 3-kinase. R/R, relapsed/refractory.</a:t>
            </a:r>
          </a:p>
          <a:p>
            <a:r>
              <a:rPr lang="en-US" b="1">
                <a:cs typeface="Calibri" panose="020F0502020204030204" pitchFamily="34" charset="0"/>
              </a:rPr>
              <a:t>Soumerai J et al, Abstract 7553 presented at ASCO 2021 and Abstract S214 presented at EHA 2021.</a:t>
            </a:r>
          </a:p>
        </p:txBody>
      </p:sp>
      <p:sp>
        <p:nvSpPr>
          <p:cNvPr id="2" name="Textplatzhalter 1">
            <a:extLst>
              <a:ext uri="{FF2B5EF4-FFF2-40B4-BE49-F238E27FC236}">
                <a16:creationId xmlns:a16="http://schemas.microsoft.com/office/drawing/2014/main" id="{91B5F1C6-76E4-7B4A-ADB5-76365F868B95}"/>
              </a:ext>
            </a:extLst>
          </p:cNvPr>
          <p:cNvSpPr>
            <a:spLocks noGrp="1"/>
          </p:cNvSpPr>
          <p:nvPr>
            <p:ph type="body" sz="quarter" idx="12"/>
          </p:nvPr>
        </p:nvSpPr>
        <p:spPr>
          <a:xfrm>
            <a:off x="416533" y="1267925"/>
            <a:ext cx="11358934" cy="647700"/>
          </a:xfrm>
        </p:spPr>
        <p:txBody>
          <a:bodyPr/>
          <a:lstStyle/>
          <a:p>
            <a:r>
              <a:rPr lang="de-DE"/>
              <a:t>Multi-</a:t>
            </a:r>
            <a:r>
              <a:rPr lang="de-DE" err="1"/>
              <a:t>cohort</a:t>
            </a:r>
            <a:r>
              <a:rPr lang="de-DE"/>
              <a:t> </a:t>
            </a:r>
            <a:r>
              <a:rPr lang="de-DE" err="1"/>
              <a:t>phase</a:t>
            </a:r>
            <a:r>
              <a:rPr lang="de-DE"/>
              <a:t> 1b </a:t>
            </a:r>
            <a:r>
              <a:rPr lang="de-DE" err="1"/>
              <a:t>study</a:t>
            </a:r>
            <a:r>
              <a:rPr lang="de-DE"/>
              <a:t> </a:t>
            </a:r>
            <a:r>
              <a:rPr lang="de-DE" err="1"/>
              <a:t>testing</a:t>
            </a:r>
            <a:r>
              <a:rPr lang="de-DE"/>
              <a:t> </a:t>
            </a:r>
            <a:r>
              <a:rPr lang="de-DE" err="1"/>
              <a:t>the</a:t>
            </a:r>
            <a:r>
              <a:rPr lang="de-DE"/>
              <a:t> </a:t>
            </a:r>
            <a:r>
              <a:rPr lang="de-DE" err="1"/>
              <a:t>combination</a:t>
            </a:r>
            <a:r>
              <a:rPr lang="de-DE"/>
              <a:t> </a:t>
            </a:r>
            <a:r>
              <a:rPr lang="de-DE" err="1"/>
              <a:t>of</a:t>
            </a:r>
            <a:r>
              <a:rPr lang="de-DE"/>
              <a:t> PI3K</a:t>
            </a:r>
            <a:r>
              <a:rPr lang="el-GR"/>
              <a:t>δ </a:t>
            </a:r>
            <a:r>
              <a:rPr lang="de-DE" err="1"/>
              <a:t>inhibitor</a:t>
            </a:r>
            <a:r>
              <a:rPr lang="de-DE"/>
              <a:t> </a:t>
            </a:r>
            <a:r>
              <a:rPr lang="de-DE" err="1"/>
              <a:t>zandelisib</a:t>
            </a:r>
            <a:r>
              <a:rPr lang="de-DE"/>
              <a:t> </a:t>
            </a:r>
            <a:r>
              <a:rPr lang="de-DE" err="1"/>
              <a:t>and</a:t>
            </a:r>
            <a:r>
              <a:rPr lang="de-DE"/>
              <a:t> </a:t>
            </a:r>
            <a:r>
              <a:rPr lang="de-DE" err="1"/>
              <a:t>the</a:t>
            </a:r>
            <a:r>
              <a:rPr lang="de-DE"/>
              <a:t> BTK </a:t>
            </a:r>
            <a:r>
              <a:rPr lang="de-DE" err="1"/>
              <a:t>inhibitor</a:t>
            </a:r>
            <a:r>
              <a:rPr lang="de-DE"/>
              <a:t> </a:t>
            </a:r>
            <a:r>
              <a:rPr lang="de-DE" err="1"/>
              <a:t>zanubrutinib</a:t>
            </a:r>
            <a:r>
              <a:rPr lang="de-DE"/>
              <a:t> in </a:t>
            </a:r>
            <a:r>
              <a:rPr lang="de-DE" err="1"/>
              <a:t>patients</a:t>
            </a:r>
            <a:r>
              <a:rPr lang="de-DE"/>
              <a:t> </a:t>
            </a:r>
            <a:r>
              <a:rPr lang="de-DE" err="1"/>
              <a:t>with</a:t>
            </a:r>
            <a:r>
              <a:rPr lang="de-DE"/>
              <a:t> </a:t>
            </a:r>
            <a:r>
              <a:rPr lang="de-DE" err="1"/>
              <a:t>relapsed</a:t>
            </a:r>
            <a:r>
              <a:rPr lang="de-DE"/>
              <a:t> </a:t>
            </a:r>
            <a:r>
              <a:rPr lang="de-DE" err="1"/>
              <a:t>or</a:t>
            </a:r>
            <a:r>
              <a:rPr lang="de-DE"/>
              <a:t> </a:t>
            </a:r>
            <a:r>
              <a:rPr lang="de-DE" err="1"/>
              <a:t>refractory</a:t>
            </a:r>
            <a:r>
              <a:rPr lang="de-DE"/>
              <a:t> (R/R) B-</a:t>
            </a:r>
            <a:r>
              <a:rPr lang="de-DE" err="1"/>
              <a:t>cell</a:t>
            </a:r>
            <a:r>
              <a:rPr lang="de-DE"/>
              <a:t> </a:t>
            </a:r>
            <a:r>
              <a:rPr lang="de-DE" err="1"/>
              <a:t>malignancies</a:t>
            </a:r>
            <a:endParaRPr lang="de-DE"/>
          </a:p>
        </p:txBody>
      </p:sp>
      <p:sp>
        <p:nvSpPr>
          <p:cNvPr id="14" name="Freihandform 10">
            <a:extLst>
              <a:ext uri="{FF2B5EF4-FFF2-40B4-BE49-F238E27FC236}">
                <a16:creationId xmlns:a16="http://schemas.microsoft.com/office/drawing/2014/main" id="{41F9288F-8EE9-AA4C-A04C-4A4EC19A1FE9}"/>
              </a:ext>
            </a:extLst>
          </p:cNvPr>
          <p:cNvSpPr/>
          <p:nvPr/>
        </p:nvSpPr>
        <p:spPr>
          <a:xfrm>
            <a:off x="6260001" y="1967133"/>
            <a:ext cx="5533200" cy="1080000"/>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228600" lvl="1" algn="ctr" defTabSz="685800">
              <a:lnSpc>
                <a:spcPct val="90000"/>
              </a:lnSpc>
              <a:spcBef>
                <a:spcPts val="600"/>
              </a:spcBef>
              <a:buClr>
                <a:schemeClr val="bg2"/>
              </a:buClr>
              <a:defRPr/>
            </a:pPr>
            <a:r>
              <a:rPr lang="en-US" sz="1200" b="1">
                <a:solidFill>
                  <a:schemeClr val="bg1"/>
                </a:solidFill>
                <a:cs typeface="Calibri" panose="020F0502020204030204" pitchFamily="34" charset="0"/>
              </a:rPr>
              <a:t>Group B (13 patients)</a:t>
            </a:r>
          </a:p>
          <a:p>
            <a:pPr marL="400050" lvl="1" indent="-17145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Zandelisib: 60 mg, oral, daily on days 1-7 of each 28-day cycle starting in cycle 1</a:t>
            </a:r>
          </a:p>
          <a:p>
            <a:pPr marL="400050" lvl="1" indent="-17145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Zanubrutinib: 80 mg, oral, twice daily</a:t>
            </a:r>
          </a:p>
          <a:p>
            <a:pPr marL="0" marR="0" lvl="0" indent="0" algn="ctr" defTabSz="577850" rtl="0" eaLnBrk="1" fontAlgn="auto" latinLnBrk="0" hangingPunct="1">
              <a:lnSpc>
                <a:spcPct val="90000"/>
              </a:lnSpc>
              <a:spcBef>
                <a:spcPct val="0"/>
              </a:spcBef>
              <a:spcAft>
                <a:spcPct val="35000"/>
              </a:spcAft>
              <a:buClrTx/>
              <a:buSzTx/>
              <a:buFontTx/>
              <a:buNone/>
              <a:tabLst/>
              <a:defRPr/>
            </a:pPr>
            <a:endParaRPr kumimoji="0" lang="en-US" sz="1200" b="0" i="0" u="none" strike="noStrike" kern="1200" cap="none" spc="0" normalizeH="0" baseline="30000" noProof="0">
              <a:ln>
                <a:noFill/>
              </a:ln>
              <a:solidFill>
                <a:prstClr val="white"/>
              </a:solidFill>
              <a:effectLst/>
              <a:uLnTx/>
              <a:uFillTx/>
              <a:latin typeface="Arial" panose="020B0604020202020204"/>
              <a:ea typeface="+mn-ea"/>
              <a:cs typeface="Arial" panose="020B0604020202020204" pitchFamily="34" charset="0"/>
            </a:endParaRPr>
          </a:p>
        </p:txBody>
      </p:sp>
      <p:sp>
        <p:nvSpPr>
          <p:cNvPr id="17" name="Freihandform 10">
            <a:extLst>
              <a:ext uri="{FF2B5EF4-FFF2-40B4-BE49-F238E27FC236}">
                <a16:creationId xmlns:a16="http://schemas.microsoft.com/office/drawing/2014/main" id="{8B8C2372-CD80-4F4E-9F5C-4E4B2B82D4D8}"/>
              </a:ext>
            </a:extLst>
          </p:cNvPr>
          <p:cNvSpPr/>
          <p:nvPr/>
        </p:nvSpPr>
        <p:spPr>
          <a:xfrm>
            <a:off x="416532" y="1967133"/>
            <a:ext cx="5533200" cy="1080000"/>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defTabSz="685800">
              <a:lnSpc>
                <a:spcPct val="90000"/>
              </a:lnSpc>
              <a:spcBef>
                <a:spcPts val="600"/>
              </a:spcBef>
              <a:buClr>
                <a:schemeClr val="bg2"/>
              </a:buClr>
              <a:defRPr/>
            </a:pPr>
            <a:r>
              <a:rPr lang="en-US" sz="1200" b="1">
                <a:solidFill>
                  <a:schemeClr val="bg1"/>
                </a:solidFill>
                <a:cs typeface="Calibri" panose="020F0502020204030204" pitchFamily="34" charset="0"/>
              </a:rPr>
              <a:t>Group A (7 patients)</a:t>
            </a:r>
          </a:p>
          <a:p>
            <a:pPr lvl="1" indent="-22860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Zandelisib: 60 mg, oral, daily for 8 weeks followed by days 1-7 of each subsequent 28-day cycle</a:t>
            </a:r>
          </a:p>
          <a:p>
            <a:pPr lvl="1" indent="-22860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Zanubrutinib: 160 mg, oral, twice daily</a:t>
            </a:r>
          </a:p>
          <a:p>
            <a:pPr marL="0" marR="0" lvl="0" indent="0" algn="ctr" defTabSz="577850" rtl="0" eaLnBrk="1" fontAlgn="auto" latinLnBrk="0" hangingPunct="1">
              <a:lnSpc>
                <a:spcPct val="90000"/>
              </a:lnSpc>
              <a:spcBef>
                <a:spcPct val="0"/>
              </a:spcBef>
              <a:spcAft>
                <a:spcPct val="35000"/>
              </a:spcAft>
              <a:buClrTx/>
              <a:buSzTx/>
              <a:buFontTx/>
              <a:buNone/>
              <a:tabLst/>
              <a:defRPr/>
            </a:pPr>
            <a:endParaRPr kumimoji="0" lang="en-US" sz="1200" b="0" i="0" u="none" strike="noStrike" kern="1200" cap="none" spc="0" normalizeH="0" baseline="30000" noProof="0">
              <a:ln>
                <a:noFill/>
              </a:ln>
              <a:solidFill>
                <a:prstClr val="white"/>
              </a:solidFill>
              <a:effectLst/>
              <a:uLnTx/>
              <a:uFillTx/>
              <a:latin typeface="Arial" panose="020B0604020202020204"/>
              <a:ea typeface="+mn-ea"/>
              <a:cs typeface="Arial" panose="020B0604020202020204" pitchFamily="34" charset="0"/>
            </a:endParaRPr>
          </a:p>
        </p:txBody>
      </p:sp>
      <p:sp>
        <p:nvSpPr>
          <p:cNvPr id="20" name="Freihandform 10">
            <a:extLst>
              <a:ext uri="{FF2B5EF4-FFF2-40B4-BE49-F238E27FC236}">
                <a16:creationId xmlns:a16="http://schemas.microsoft.com/office/drawing/2014/main" id="{3AB7279C-1D69-674E-8A96-DAA86549FDEB}"/>
              </a:ext>
            </a:extLst>
          </p:cNvPr>
          <p:cNvSpPr/>
          <p:nvPr/>
        </p:nvSpPr>
        <p:spPr>
          <a:xfrm>
            <a:off x="416531" y="3161536"/>
            <a:ext cx="5533200" cy="2304000"/>
          </a:xfrm>
          <a:prstGeom prst="roundRect">
            <a:avLst>
              <a:gd name="adj" fmla="val 0"/>
            </a:avLst>
          </a:prstGeom>
          <a:solidFill>
            <a:schemeClr val="bg2"/>
          </a:solidFill>
          <a:ln>
            <a:noFill/>
          </a:ln>
        </p:spPr>
        <p:style>
          <a:lnRef idx="1">
            <a:schemeClr val="accent2"/>
          </a:lnRef>
          <a:fillRef idx="2">
            <a:schemeClr val="accent2"/>
          </a:fillRef>
          <a:effectRef idx="1">
            <a:schemeClr val="accent2"/>
          </a:effectRef>
          <a:fontRef idx="minor">
            <a:schemeClr val="dk1"/>
          </a:fontRef>
        </p:style>
        <p:txBody>
          <a:bodyPr spcFirstLastPara="0" vert="horz" wrap="square" lIns="144000" tIns="108000" rIns="92456" bIns="52832" numCol="1" spcCol="1270" anchor="t" anchorCtr="0">
            <a:noAutofit/>
          </a:bodyPr>
          <a:lstStyle/>
          <a:p>
            <a:pPr marL="228600" indent="-22860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DLT period: 28 days</a:t>
            </a:r>
          </a:p>
          <a:p>
            <a:pPr marL="398463" lvl="1" indent="-17145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One DLBCL not evaluable for DLT due to grade 3 AE on day 1 due to prior therapy</a:t>
            </a:r>
          </a:p>
          <a:p>
            <a:pPr marL="400050" lvl="1" indent="-17145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No DLT observed</a:t>
            </a:r>
          </a:p>
          <a:p>
            <a:pPr marL="228600" indent="-22860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At cycle 2:</a:t>
            </a:r>
          </a:p>
          <a:p>
            <a:pPr marL="400050" lvl="1" indent="-17145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One patient had grade 3 AST/ALT elevation with grade 3 rash, discontinued treatment due to recurrent rash</a:t>
            </a:r>
          </a:p>
          <a:p>
            <a:pPr marL="400050" lvl="1" indent="-17145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One patient had grade 3 AST/ALT elevation, discontinued treatment to undergo transplant</a:t>
            </a:r>
          </a:p>
          <a:p>
            <a:pPr marL="0" lvl="1" defTabSz="685800">
              <a:lnSpc>
                <a:spcPct val="90000"/>
              </a:lnSpc>
              <a:spcBef>
                <a:spcPts val="600"/>
              </a:spcBef>
              <a:buClr>
                <a:schemeClr val="bg2"/>
              </a:buClr>
              <a:defRPr/>
            </a:pPr>
            <a:r>
              <a:rPr lang="en-US" sz="1200" b="1">
                <a:solidFill>
                  <a:schemeClr val="bg1"/>
                </a:solidFill>
                <a:cs typeface="Calibri" panose="020F0502020204030204" pitchFamily="34" charset="0"/>
              </a:rPr>
              <a:t>Decision: Increase DLT observation period to 56 days</a:t>
            </a:r>
          </a:p>
          <a:p>
            <a:pPr marL="0" marR="0" lvl="0" indent="0" algn="ctr" defTabSz="577850" rtl="0" eaLnBrk="1" fontAlgn="auto" latinLnBrk="0" hangingPunct="1">
              <a:lnSpc>
                <a:spcPct val="90000"/>
              </a:lnSpc>
              <a:spcBef>
                <a:spcPct val="0"/>
              </a:spcBef>
              <a:spcAft>
                <a:spcPct val="35000"/>
              </a:spcAft>
              <a:buClrTx/>
              <a:buSzTx/>
              <a:buFontTx/>
              <a:buNone/>
              <a:tabLst/>
              <a:defRPr/>
            </a:pPr>
            <a:endParaRPr kumimoji="0" lang="en-US" sz="1200" b="0" i="0" u="none" strike="noStrike" kern="1200" cap="none" spc="0" normalizeH="0" baseline="30000" noProof="0">
              <a:ln>
                <a:noFill/>
              </a:ln>
              <a:solidFill>
                <a:schemeClr val="bg1"/>
              </a:solidFill>
              <a:effectLst/>
              <a:uLnTx/>
              <a:uFillTx/>
              <a:latin typeface="Arial" panose="020B0604020202020204"/>
              <a:ea typeface="+mn-ea"/>
              <a:cs typeface="Arial" panose="020B0604020202020204" pitchFamily="34" charset="0"/>
            </a:endParaRPr>
          </a:p>
        </p:txBody>
      </p:sp>
      <p:sp>
        <p:nvSpPr>
          <p:cNvPr id="4" name="Rectangle 3">
            <a:extLst>
              <a:ext uri="{FF2B5EF4-FFF2-40B4-BE49-F238E27FC236}">
                <a16:creationId xmlns:a16="http://schemas.microsoft.com/office/drawing/2014/main" id="{1EFC53E2-458D-764C-8837-E19F09625425}"/>
              </a:ext>
            </a:extLst>
          </p:cNvPr>
          <p:cNvSpPr/>
          <p:nvPr/>
        </p:nvSpPr>
        <p:spPr>
          <a:xfrm>
            <a:off x="416531" y="5550631"/>
            <a:ext cx="11357132" cy="646331"/>
          </a:xfrm>
          <a:prstGeom prst="rect">
            <a:avLst/>
          </a:prstGeom>
          <a:solidFill>
            <a:schemeClr val="bg2">
              <a:lumMod val="20000"/>
              <a:lumOff val="80000"/>
            </a:schemeClr>
          </a:solidFill>
        </p:spPr>
        <p:txBody>
          <a:bodyPr wrap="square">
            <a:spAutoFit/>
          </a:bodyPr>
          <a:lstStyle/>
          <a:p>
            <a:pPr marL="285750" indent="-285750">
              <a:buClr>
                <a:srgbClr val="F47A20"/>
              </a:buClr>
              <a:buFont typeface="Arial" panose="020B0604020202020204" pitchFamily="34" charset="0"/>
              <a:buChar char="•"/>
            </a:pPr>
            <a:r>
              <a:rPr lang="en-US" sz="1200">
                <a:latin typeface="+mj-lt"/>
              </a:rPr>
              <a:t>Eligibility criteria: ECOG 0-2, failure of ≥1 prior therapy for B-cell malignancies, measurable disease, no prior PI3K or BTK inhibitor therapy</a:t>
            </a:r>
          </a:p>
          <a:p>
            <a:pPr marL="285750" indent="-285750">
              <a:buClr>
                <a:srgbClr val="F47A20"/>
              </a:buClr>
              <a:buFont typeface="Arial" panose="020B0604020202020204" pitchFamily="34" charset="0"/>
              <a:buChar char="•"/>
            </a:pPr>
            <a:r>
              <a:rPr lang="en-US" sz="1200" i="1">
                <a:latin typeface="+mj-lt"/>
                <a:cs typeface="Calibri" panose="020F0502020204030204" pitchFamily="34" charset="0"/>
              </a:rPr>
              <a:t>Pneumocystis jiroveci </a:t>
            </a:r>
            <a:r>
              <a:rPr lang="en-US" sz="1200">
                <a:latin typeface="+mj-lt"/>
                <a:cs typeface="Calibri" panose="020F0502020204030204" pitchFamily="34" charset="0"/>
              </a:rPr>
              <a:t>pneumonia (PJP) prophylaxis in all patients</a:t>
            </a:r>
          </a:p>
          <a:p>
            <a:pPr marL="285750" indent="-285750">
              <a:buClr>
                <a:srgbClr val="F47A20"/>
              </a:buClr>
              <a:buFont typeface="Arial" panose="020B0604020202020204" pitchFamily="34" charset="0"/>
              <a:buChar char="•"/>
            </a:pPr>
            <a:r>
              <a:rPr lang="en-US" sz="1200">
                <a:latin typeface="+mj-lt"/>
              </a:rPr>
              <a:t>Treatment continued until disease progression, intolerance, or withdrawal of consent</a:t>
            </a:r>
          </a:p>
        </p:txBody>
      </p:sp>
      <p:sp>
        <p:nvSpPr>
          <p:cNvPr id="21" name="Freihandform 10">
            <a:extLst>
              <a:ext uri="{FF2B5EF4-FFF2-40B4-BE49-F238E27FC236}">
                <a16:creationId xmlns:a16="http://schemas.microsoft.com/office/drawing/2014/main" id="{26708758-36E8-E340-B2D5-365DFE8EF2DD}"/>
              </a:ext>
            </a:extLst>
          </p:cNvPr>
          <p:cNvSpPr/>
          <p:nvPr/>
        </p:nvSpPr>
        <p:spPr>
          <a:xfrm>
            <a:off x="6250232" y="3161536"/>
            <a:ext cx="5533200" cy="2304000"/>
          </a:xfrm>
          <a:prstGeom prst="roundRect">
            <a:avLst>
              <a:gd name="adj" fmla="val 0"/>
            </a:avLst>
          </a:prstGeom>
          <a:solidFill>
            <a:schemeClr val="bg2"/>
          </a:solidFill>
          <a:ln>
            <a:noFill/>
          </a:ln>
        </p:spPr>
        <p:style>
          <a:lnRef idx="1">
            <a:schemeClr val="accent2"/>
          </a:lnRef>
          <a:fillRef idx="2">
            <a:schemeClr val="accent2"/>
          </a:fillRef>
          <a:effectRef idx="1">
            <a:schemeClr val="accent2"/>
          </a:effectRef>
          <a:fontRef idx="minor">
            <a:schemeClr val="dk1"/>
          </a:fontRef>
        </p:style>
        <p:txBody>
          <a:bodyPr spcFirstLastPara="0" vert="horz" wrap="square" lIns="144000" tIns="108000" rIns="92456" bIns="52832" numCol="1" spcCol="1270" anchor="t" anchorCtr="0">
            <a:noAutofit/>
          </a:bodyPr>
          <a:lstStyle/>
          <a:p>
            <a:pPr marL="228600" indent="-22860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DLT Period: 56 days</a:t>
            </a:r>
          </a:p>
          <a:p>
            <a:pPr marL="398463" lvl="1" indent="-17145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One HGBCL not evaluable for DLT due to disease progression on day 14</a:t>
            </a:r>
          </a:p>
          <a:p>
            <a:pPr marL="400050" lvl="1" indent="-171450" defTabSz="685800">
              <a:lnSpc>
                <a:spcPct val="90000"/>
              </a:lnSpc>
              <a:spcBef>
                <a:spcPts val="600"/>
              </a:spcBef>
              <a:buClr>
                <a:schemeClr val="bg1"/>
              </a:buClr>
              <a:buFont typeface="Arial" panose="020B0604020202020204" pitchFamily="34" charset="0"/>
              <a:buChar char="•"/>
              <a:defRPr/>
            </a:pPr>
            <a:r>
              <a:rPr lang="en-US" sz="1200">
                <a:solidFill>
                  <a:schemeClr val="bg1"/>
                </a:solidFill>
                <a:cs typeface="Calibri" panose="020F0502020204030204" pitchFamily="34" charset="0"/>
              </a:rPr>
              <a:t>Two patients developed grade 3 AST/ALT elevation at cycle 2. Treatment still ongoing in one patient and discontinued in one other due to recurrence of grade 3 ALT elevation </a:t>
            </a:r>
          </a:p>
          <a:p>
            <a:pPr defTabSz="685800">
              <a:lnSpc>
                <a:spcPct val="90000"/>
              </a:lnSpc>
              <a:spcBef>
                <a:spcPts val="600"/>
              </a:spcBef>
              <a:buClr>
                <a:schemeClr val="bg2"/>
              </a:buClr>
              <a:defRPr/>
            </a:pPr>
            <a:r>
              <a:rPr lang="en-US" sz="1200" b="1">
                <a:solidFill>
                  <a:schemeClr val="bg1"/>
                </a:solidFill>
                <a:cs typeface="Calibri" panose="020F0502020204030204" pitchFamily="34" charset="0"/>
              </a:rPr>
              <a:t>Decision: Open disease-specific expansion cohorts with current dose schedule</a:t>
            </a:r>
          </a:p>
          <a:p>
            <a:pPr marL="171450" marR="0" lvl="0" indent="-171450" algn="ctr" defTabSz="577850" rtl="0" eaLnBrk="1" fontAlgn="auto" latinLnBrk="0" hangingPunct="1">
              <a:lnSpc>
                <a:spcPct val="90000"/>
              </a:lnSpc>
              <a:spcBef>
                <a:spcPct val="0"/>
              </a:spcBef>
              <a:spcAft>
                <a:spcPct val="35000"/>
              </a:spcAft>
              <a:buClr>
                <a:schemeClr val="bg2"/>
              </a:buClr>
              <a:buSzTx/>
              <a:buFont typeface="Arial" panose="020B0604020202020204" pitchFamily="34" charset="0"/>
              <a:buChar char="•"/>
              <a:tabLst/>
              <a:defRPr/>
            </a:pPr>
            <a:endParaRPr kumimoji="0" lang="en-US" sz="1200" b="0" i="0" u="none" strike="noStrike" kern="1200" cap="none" spc="0" normalizeH="0" baseline="30000" noProof="0">
              <a:ln>
                <a:noFill/>
              </a:ln>
              <a:solidFill>
                <a:schemeClr val="bg1"/>
              </a:solidFill>
              <a:effectLst/>
              <a:uLnTx/>
              <a:uFillTx/>
              <a:latin typeface="Arial" panose="020B0604020202020204"/>
              <a:ea typeface="+mn-ea"/>
              <a:cs typeface="Arial" panose="020B0604020202020204" pitchFamily="34" charset="0"/>
            </a:endParaRPr>
          </a:p>
        </p:txBody>
      </p:sp>
    </p:spTree>
    <p:extLst>
      <p:ext uri="{BB962C8B-B14F-4D97-AF65-F5344CB8AC3E}">
        <p14:creationId xmlns:p14="http://schemas.microsoft.com/office/powerpoint/2010/main" val="122393044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27E13F2F-CA1A-744C-B6BB-F5404E36F349}"/>
              </a:ext>
            </a:extLst>
          </p:cNvPr>
          <p:cNvGrpSpPr/>
          <p:nvPr/>
        </p:nvGrpSpPr>
        <p:grpSpPr>
          <a:xfrm>
            <a:off x="9156058" y="3215539"/>
            <a:ext cx="1464901" cy="1478936"/>
            <a:chOff x="7891084" y="3292970"/>
            <a:chExt cx="1464901" cy="1478936"/>
          </a:xfrm>
        </p:grpSpPr>
        <p:grpSp>
          <p:nvGrpSpPr>
            <p:cNvPr id="7" name="Group 6">
              <a:extLst>
                <a:ext uri="{FF2B5EF4-FFF2-40B4-BE49-F238E27FC236}">
                  <a16:creationId xmlns:a16="http://schemas.microsoft.com/office/drawing/2014/main" id="{5085D1DE-2205-7A43-AD4E-79E100C8968F}"/>
                </a:ext>
              </a:extLst>
            </p:cNvPr>
            <p:cNvGrpSpPr/>
            <p:nvPr/>
          </p:nvGrpSpPr>
          <p:grpSpPr>
            <a:xfrm>
              <a:off x="7891084" y="3292970"/>
              <a:ext cx="1464901" cy="1478936"/>
              <a:chOff x="18483540" y="12544988"/>
              <a:chExt cx="1464901" cy="1523109"/>
            </a:xfrm>
          </p:grpSpPr>
          <p:sp>
            <p:nvSpPr>
              <p:cNvPr id="9" name="Rectangle 8">
                <a:extLst>
                  <a:ext uri="{FF2B5EF4-FFF2-40B4-BE49-F238E27FC236}">
                    <a16:creationId xmlns:a16="http://schemas.microsoft.com/office/drawing/2014/main" id="{23B87C77-EADA-8848-A80D-C5169922C54B}"/>
                  </a:ext>
                </a:extLst>
              </p:cNvPr>
              <p:cNvSpPr/>
              <p:nvPr/>
            </p:nvSpPr>
            <p:spPr>
              <a:xfrm>
                <a:off x="18492731" y="12606922"/>
                <a:ext cx="240808" cy="102688"/>
              </a:xfrm>
              <a:prstGeom prst="rect">
                <a:avLst/>
              </a:prstGeom>
              <a:solidFill>
                <a:schemeClr val="accent2"/>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656565"/>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5A81C764-7BD5-614E-AC77-11DD61B60EA6}"/>
                  </a:ext>
                </a:extLst>
              </p:cNvPr>
              <p:cNvSpPr/>
              <p:nvPr/>
            </p:nvSpPr>
            <p:spPr>
              <a:xfrm>
                <a:off x="18492731" y="12802289"/>
                <a:ext cx="240808" cy="102688"/>
              </a:xfrm>
              <a:prstGeom prst="rect">
                <a:avLst/>
              </a:prstGeom>
              <a:solidFill>
                <a:schemeClr val="accent3"/>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656565"/>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2A9A6BB4-94AB-3C40-9311-8716905466AF}"/>
                  </a:ext>
                </a:extLst>
              </p:cNvPr>
              <p:cNvSpPr/>
              <p:nvPr/>
            </p:nvSpPr>
            <p:spPr>
              <a:xfrm>
                <a:off x="18492731" y="12988133"/>
                <a:ext cx="240808" cy="102688"/>
              </a:xfrm>
              <a:prstGeom prst="rect">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656565"/>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CABE099-2371-7141-9958-76D0F9ECBA46}"/>
                  </a:ext>
                </a:extLst>
              </p:cNvPr>
              <p:cNvSpPr/>
              <p:nvPr/>
            </p:nvSpPr>
            <p:spPr>
              <a:xfrm>
                <a:off x="18492731" y="13183500"/>
                <a:ext cx="240808" cy="102688"/>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656565"/>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02416961-EC6E-AC4D-A782-C4EA1802E587}"/>
                  </a:ext>
                </a:extLst>
              </p:cNvPr>
              <p:cNvSpPr/>
              <p:nvPr/>
            </p:nvSpPr>
            <p:spPr>
              <a:xfrm>
                <a:off x="18492731" y="13388392"/>
                <a:ext cx="240808" cy="102688"/>
              </a:xfrm>
              <a:prstGeom prst="rect">
                <a:avLst/>
              </a:prstGeom>
              <a:solidFill>
                <a:schemeClr val="accent5"/>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656565"/>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16D869E8-0F4F-0A46-A9CE-A00AA7AA1A3B}"/>
                  </a:ext>
                </a:extLst>
              </p:cNvPr>
              <p:cNvSpPr txBox="1"/>
              <p:nvPr/>
            </p:nvSpPr>
            <p:spPr>
              <a:xfrm>
                <a:off x="18796523" y="12544988"/>
                <a:ext cx="455253" cy="221878"/>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656565"/>
                    </a:solidFill>
                    <a:effectLst/>
                    <a:uLnTx/>
                    <a:uFillTx/>
                  </a:rPr>
                  <a:t>DLBCL</a:t>
                </a:r>
              </a:p>
            </p:txBody>
          </p:sp>
          <p:sp>
            <p:nvSpPr>
              <p:cNvPr id="15" name="TextBox 14">
                <a:extLst>
                  <a:ext uri="{FF2B5EF4-FFF2-40B4-BE49-F238E27FC236}">
                    <a16:creationId xmlns:a16="http://schemas.microsoft.com/office/drawing/2014/main" id="{7A46479D-9809-FE4A-ACE0-370C33EB9931}"/>
                  </a:ext>
                </a:extLst>
              </p:cNvPr>
              <p:cNvSpPr txBox="1"/>
              <p:nvPr/>
            </p:nvSpPr>
            <p:spPr>
              <a:xfrm>
                <a:off x="18796523" y="12739029"/>
                <a:ext cx="312586" cy="221878"/>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656565"/>
                    </a:solidFill>
                    <a:effectLst/>
                    <a:uLnTx/>
                    <a:uFillTx/>
                  </a:rPr>
                  <a:t>MZL</a:t>
                </a:r>
              </a:p>
            </p:txBody>
          </p:sp>
          <p:sp>
            <p:nvSpPr>
              <p:cNvPr id="16" name="TextBox 15">
                <a:extLst>
                  <a:ext uri="{FF2B5EF4-FFF2-40B4-BE49-F238E27FC236}">
                    <a16:creationId xmlns:a16="http://schemas.microsoft.com/office/drawing/2014/main" id="{FB756952-F05D-8A42-A593-4F3DA05503C3}"/>
                  </a:ext>
                </a:extLst>
              </p:cNvPr>
              <p:cNvSpPr txBox="1"/>
              <p:nvPr/>
            </p:nvSpPr>
            <p:spPr>
              <a:xfrm>
                <a:off x="18796523" y="12933071"/>
                <a:ext cx="246862" cy="221878"/>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656565"/>
                    </a:solidFill>
                    <a:effectLst/>
                    <a:uLnTx/>
                    <a:uFillTx/>
                  </a:rPr>
                  <a:t>CLL</a:t>
                </a:r>
              </a:p>
            </p:txBody>
          </p:sp>
          <p:sp>
            <p:nvSpPr>
              <p:cNvPr id="17" name="TextBox 16">
                <a:extLst>
                  <a:ext uri="{FF2B5EF4-FFF2-40B4-BE49-F238E27FC236}">
                    <a16:creationId xmlns:a16="http://schemas.microsoft.com/office/drawing/2014/main" id="{DE47A471-E66F-6949-82F1-930303EFA3D6}"/>
                  </a:ext>
                </a:extLst>
              </p:cNvPr>
              <p:cNvSpPr txBox="1"/>
              <p:nvPr/>
            </p:nvSpPr>
            <p:spPr>
              <a:xfrm>
                <a:off x="18796523" y="13127112"/>
                <a:ext cx="157094" cy="221878"/>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656565"/>
                    </a:solidFill>
                    <a:effectLst/>
                    <a:uLnTx/>
                    <a:uFillTx/>
                  </a:rPr>
                  <a:t>FL</a:t>
                </a:r>
              </a:p>
            </p:txBody>
          </p:sp>
          <p:sp>
            <p:nvSpPr>
              <p:cNvPr id="18" name="TextBox 17">
                <a:extLst>
                  <a:ext uri="{FF2B5EF4-FFF2-40B4-BE49-F238E27FC236}">
                    <a16:creationId xmlns:a16="http://schemas.microsoft.com/office/drawing/2014/main" id="{FE88CADF-36BC-5842-9F56-7B180CB910ED}"/>
                  </a:ext>
                </a:extLst>
              </p:cNvPr>
              <p:cNvSpPr txBox="1"/>
              <p:nvPr/>
            </p:nvSpPr>
            <p:spPr>
              <a:xfrm>
                <a:off x="18796523" y="13321152"/>
                <a:ext cx="325410" cy="221878"/>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656565"/>
                    </a:solidFill>
                    <a:effectLst/>
                    <a:uLnTx/>
                    <a:uFillTx/>
                  </a:rPr>
                  <a:t>MCL</a:t>
                </a:r>
              </a:p>
            </p:txBody>
          </p:sp>
          <p:sp>
            <p:nvSpPr>
              <p:cNvPr id="19" name="TextBox 18">
                <a:extLst>
                  <a:ext uri="{FF2B5EF4-FFF2-40B4-BE49-F238E27FC236}">
                    <a16:creationId xmlns:a16="http://schemas.microsoft.com/office/drawing/2014/main" id="{37BE3D56-B6DB-454B-898F-22C34D608CB0}"/>
                  </a:ext>
                </a:extLst>
              </p:cNvPr>
              <p:cNvSpPr txBox="1"/>
              <p:nvPr/>
            </p:nvSpPr>
            <p:spPr>
              <a:xfrm>
                <a:off x="18796523" y="13550206"/>
                <a:ext cx="203582" cy="221878"/>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656565"/>
                    </a:solidFill>
                    <a:effectLst/>
                    <a:uLnTx/>
                    <a:uFillTx/>
                  </a:rPr>
                  <a:t>PD</a:t>
                </a:r>
              </a:p>
            </p:txBody>
          </p:sp>
          <p:sp>
            <p:nvSpPr>
              <p:cNvPr id="20" name="TextBox 19">
                <a:extLst>
                  <a:ext uri="{FF2B5EF4-FFF2-40B4-BE49-F238E27FC236}">
                    <a16:creationId xmlns:a16="http://schemas.microsoft.com/office/drawing/2014/main" id="{0778B594-8BC6-694F-BC9E-B274C97228F2}"/>
                  </a:ext>
                </a:extLst>
              </p:cNvPr>
              <p:cNvSpPr txBox="1"/>
              <p:nvPr/>
            </p:nvSpPr>
            <p:spPr>
              <a:xfrm>
                <a:off x="18796523" y="13751128"/>
                <a:ext cx="1151918" cy="316969"/>
              </a:xfrm>
              <a:prstGeom prst="rect">
                <a:avLst/>
              </a:prstGeom>
              <a:noFill/>
            </p:spPr>
            <p:txBody>
              <a:bodyPr wrap="none" l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656565"/>
                    </a:solidFill>
                    <a:effectLst/>
                    <a:uLnTx/>
                    <a:uFillTx/>
                  </a:rPr>
                  <a:t>First Response</a:t>
                </a:r>
              </a:p>
            </p:txBody>
          </p:sp>
          <p:sp>
            <p:nvSpPr>
              <p:cNvPr id="21" name="Multiplication Sign 19">
                <a:extLst>
                  <a:ext uri="{FF2B5EF4-FFF2-40B4-BE49-F238E27FC236}">
                    <a16:creationId xmlns:a16="http://schemas.microsoft.com/office/drawing/2014/main" id="{3D3CDB4B-AD46-C04B-A287-93EB891821C1}"/>
                  </a:ext>
                </a:extLst>
              </p:cNvPr>
              <p:cNvSpPr/>
              <p:nvPr/>
            </p:nvSpPr>
            <p:spPr>
              <a:xfrm>
                <a:off x="18483540" y="13555740"/>
                <a:ext cx="255744" cy="247154"/>
              </a:xfrm>
              <a:prstGeom prst="mathMultiply">
                <a:avLst>
                  <a:gd name="adj1" fmla="val 0"/>
                </a:avLst>
              </a:prstGeom>
              <a:solidFill>
                <a:schemeClr val="tx1"/>
              </a:solidFill>
              <a:ln w="12700" cap="flat" cmpd="sng" algn="ctr">
                <a:solidFill>
                  <a:schemeClr val="tx1"/>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656565"/>
                  </a:solidFill>
                  <a:effectLst/>
                  <a:uLnTx/>
                  <a:uFillTx/>
                  <a:latin typeface="Calibri" panose="020F0502020204030204"/>
                  <a:ea typeface="+mn-ea"/>
                  <a:cs typeface="+mn-cs"/>
                </a:endParaRPr>
              </a:p>
            </p:txBody>
          </p:sp>
        </p:grpSp>
        <p:sp>
          <p:nvSpPr>
            <p:cNvPr id="8" name="Oval 7">
              <a:extLst>
                <a:ext uri="{FF2B5EF4-FFF2-40B4-BE49-F238E27FC236}">
                  <a16:creationId xmlns:a16="http://schemas.microsoft.com/office/drawing/2014/main" id="{1FCFD652-B87F-CE49-912C-F89C6B2C005A}"/>
                </a:ext>
              </a:extLst>
            </p:cNvPr>
            <p:cNvSpPr/>
            <p:nvPr/>
          </p:nvSpPr>
          <p:spPr>
            <a:xfrm>
              <a:off x="7972141" y="4595454"/>
              <a:ext cx="109483" cy="69979"/>
            </a:xfrm>
            <a:prstGeom prst="ellipse">
              <a:avLst/>
            </a:prstGeom>
            <a:solidFill>
              <a:sysClr val="window" lastClr="FFFFFF"/>
            </a:solidFill>
            <a:ln w="12700"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656565"/>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FCEAD1A1-DB45-2844-BEF1-C6E14979B1E7}"/>
              </a:ext>
            </a:extLst>
          </p:cNvPr>
          <p:cNvGrpSpPr/>
          <p:nvPr/>
        </p:nvGrpSpPr>
        <p:grpSpPr>
          <a:xfrm>
            <a:off x="145884" y="1808168"/>
            <a:ext cx="8829839" cy="4440593"/>
            <a:chOff x="-181239" y="1595004"/>
            <a:chExt cx="9008308" cy="4455309"/>
          </a:xfrm>
        </p:grpSpPr>
        <p:sp>
          <p:nvSpPr>
            <p:cNvPr id="23" name="Text Box 3">
              <a:extLst>
                <a:ext uri="{FF2B5EF4-FFF2-40B4-BE49-F238E27FC236}">
                  <a16:creationId xmlns:a16="http://schemas.microsoft.com/office/drawing/2014/main" id="{BF975028-3E33-FD47-88DC-5A1F36EF9ED7}"/>
                </a:ext>
              </a:extLst>
            </p:cNvPr>
            <p:cNvSpPr txBox="1">
              <a:spLocks noChangeArrowheads="1"/>
            </p:cNvSpPr>
            <p:nvPr/>
          </p:nvSpPr>
          <p:spPr bwMode="auto">
            <a:xfrm>
              <a:off x="3082316" y="2253832"/>
              <a:ext cx="2953375" cy="185278"/>
            </a:xfrm>
            <a:prstGeom prst="rect">
              <a:avLst/>
            </a:prstGeom>
            <a:noFill/>
            <a:ln>
              <a:noFill/>
            </a:ln>
          </p:spPr>
          <p:txBody>
            <a:bodyPr vert="horz" wrap="square" lIns="0" tIns="0" rIns="0" bIns="0" numCol="1" anchor="t" anchorCtr="0" compatLnSpc="1">
              <a:prstTxWarp prst="textNoShape">
                <a:avLst/>
              </a:prstTxWarp>
              <a:spAutoFit/>
            </a:bodyPr>
            <a:lstStyle/>
            <a:p>
              <a:pPr marL="0" marR="0" lvl="0" indent="0"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Grade 1 thrombotic stroke</a:t>
              </a:r>
            </a:p>
          </p:txBody>
        </p:sp>
        <p:sp>
          <p:nvSpPr>
            <p:cNvPr id="24" name="TextBox 23">
              <a:extLst>
                <a:ext uri="{FF2B5EF4-FFF2-40B4-BE49-F238E27FC236}">
                  <a16:creationId xmlns:a16="http://schemas.microsoft.com/office/drawing/2014/main" id="{513385DA-F05E-7746-9D5D-D0506FA2375F}"/>
                </a:ext>
              </a:extLst>
            </p:cNvPr>
            <p:cNvSpPr txBox="1"/>
            <p:nvPr/>
          </p:nvSpPr>
          <p:spPr>
            <a:xfrm>
              <a:off x="2583108" y="2470653"/>
              <a:ext cx="2953375" cy="185278"/>
            </a:xfrm>
            <a:prstGeom prst="rect">
              <a:avLst/>
            </a:prstGeom>
            <a:noFill/>
          </p:spPr>
          <p:txBody>
            <a:bodyPr wrap="square" lIns="0" tIns="0" rIns="0" bIns="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ea typeface="Times New Roman" panose="02020603050405020304" pitchFamily="18" charset="0"/>
                </a:rPr>
                <a:t>Grade 3 recurrent rash</a:t>
              </a:r>
            </a:p>
          </p:txBody>
        </p:sp>
        <p:sp>
          <p:nvSpPr>
            <p:cNvPr id="25" name="TextBox 24">
              <a:extLst>
                <a:ext uri="{FF2B5EF4-FFF2-40B4-BE49-F238E27FC236}">
                  <a16:creationId xmlns:a16="http://schemas.microsoft.com/office/drawing/2014/main" id="{45D41677-4E87-424C-B238-C4EC88A884A2}"/>
                </a:ext>
              </a:extLst>
            </p:cNvPr>
            <p:cNvSpPr txBox="1"/>
            <p:nvPr/>
          </p:nvSpPr>
          <p:spPr>
            <a:xfrm>
              <a:off x="2491099" y="2642945"/>
              <a:ext cx="2953375" cy="185278"/>
            </a:xfrm>
            <a:prstGeom prst="rect">
              <a:avLst/>
            </a:prstGeom>
            <a:noFill/>
          </p:spPr>
          <p:txBody>
            <a:bodyPr wrap="square" lIns="0" tIns="0" rIns="0" bIns="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ea typeface="Times New Roman" panose="02020603050405020304" pitchFamily="18" charset="0"/>
                </a:rPr>
                <a:t>Grade 3 transaminases increased</a:t>
              </a:r>
            </a:p>
          </p:txBody>
        </p:sp>
        <p:sp>
          <p:nvSpPr>
            <p:cNvPr id="26" name="TextBox 25">
              <a:extLst>
                <a:ext uri="{FF2B5EF4-FFF2-40B4-BE49-F238E27FC236}">
                  <a16:creationId xmlns:a16="http://schemas.microsoft.com/office/drawing/2014/main" id="{FE250884-F99C-FF44-B828-E8417BECB041}"/>
                </a:ext>
              </a:extLst>
            </p:cNvPr>
            <p:cNvSpPr txBox="1"/>
            <p:nvPr/>
          </p:nvSpPr>
          <p:spPr>
            <a:xfrm>
              <a:off x="2933493" y="4557516"/>
              <a:ext cx="3893086" cy="185278"/>
            </a:xfrm>
            <a:prstGeom prst="rect">
              <a:avLst/>
            </a:prstGeom>
            <a:noFill/>
          </p:spPr>
          <p:txBody>
            <a:bodyPr wrap="square" lIns="0" tIns="0" rIns="0" bIns="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ea typeface="Times New Roman" panose="02020603050405020304" pitchFamily="18" charset="0"/>
                </a:rPr>
                <a:t>Grade 3 ALT increased / grade 2 AST increased</a:t>
              </a:r>
            </a:p>
          </p:txBody>
        </p:sp>
        <p:cxnSp>
          <p:nvCxnSpPr>
            <p:cNvPr id="27" name="Straight Connector 26">
              <a:extLst>
                <a:ext uri="{FF2B5EF4-FFF2-40B4-BE49-F238E27FC236}">
                  <a16:creationId xmlns:a16="http://schemas.microsoft.com/office/drawing/2014/main" id="{CEE5C18D-F03C-6443-82A3-43B07F2632F1}"/>
                </a:ext>
              </a:extLst>
            </p:cNvPr>
            <p:cNvCxnSpPr>
              <a:cxnSpLocks/>
            </p:cNvCxnSpPr>
            <p:nvPr/>
          </p:nvCxnSpPr>
          <p:spPr>
            <a:xfrm>
              <a:off x="1797554" y="5540560"/>
              <a:ext cx="7029515"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9" name="Straight Connector 28">
              <a:extLst>
                <a:ext uri="{FF2B5EF4-FFF2-40B4-BE49-F238E27FC236}">
                  <a16:creationId xmlns:a16="http://schemas.microsoft.com/office/drawing/2014/main" id="{07945FF8-BE5D-F147-A75C-B474F8D26B5D}"/>
                </a:ext>
              </a:extLst>
            </p:cNvPr>
            <p:cNvCxnSpPr/>
            <p:nvPr/>
          </p:nvCxnSpPr>
          <p:spPr>
            <a:xfrm>
              <a:off x="2128597"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0" name="Straight Connector 29">
              <a:extLst>
                <a:ext uri="{FF2B5EF4-FFF2-40B4-BE49-F238E27FC236}">
                  <a16:creationId xmlns:a16="http://schemas.microsoft.com/office/drawing/2014/main" id="{8930F218-4C00-0749-85FE-AB367B1D95CF}"/>
                </a:ext>
              </a:extLst>
            </p:cNvPr>
            <p:cNvCxnSpPr/>
            <p:nvPr/>
          </p:nvCxnSpPr>
          <p:spPr>
            <a:xfrm>
              <a:off x="2454268"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1" name="Straight Connector 30">
              <a:extLst>
                <a:ext uri="{FF2B5EF4-FFF2-40B4-BE49-F238E27FC236}">
                  <a16:creationId xmlns:a16="http://schemas.microsoft.com/office/drawing/2014/main" id="{90C11E2F-3ABA-FB4E-8B01-D19BD8D8A0F8}"/>
                </a:ext>
              </a:extLst>
            </p:cNvPr>
            <p:cNvCxnSpPr/>
            <p:nvPr/>
          </p:nvCxnSpPr>
          <p:spPr>
            <a:xfrm>
              <a:off x="2779941"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2" name="Straight Connector 31">
              <a:extLst>
                <a:ext uri="{FF2B5EF4-FFF2-40B4-BE49-F238E27FC236}">
                  <a16:creationId xmlns:a16="http://schemas.microsoft.com/office/drawing/2014/main" id="{8BB3F26F-3238-EF46-B597-145D5456405E}"/>
                </a:ext>
              </a:extLst>
            </p:cNvPr>
            <p:cNvCxnSpPr/>
            <p:nvPr/>
          </p:nvCxnSpPr>
          <p:spPr>
            <a:xfrm>
              <a:off x="3105613"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3" name="Straight Connector 32">
              <a:extLst>
                <a:ext uri="{FF2B5EF4-FFF2-40B4-BE49-F238E27FC236}">
                  <a16:creationId xmlns:a16="http://schemas.microsoft.com/office/drawing/2014/main" id="{61DE375D-9D58-6C45-A599-BC3985550248}"/>
                </a:ext>
              </a:extLst>
            </p:cNvPr>
            <p:cNvCxnSpPr/>
            <p:nvPr/>
          </p:nvCxnSpPr>
          <p:spPr>
            <a:xfrm>
              <a:off x="3431285"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4" name="Straight Connector 33">
              <a:extLst>
                <a:ext uri="{FF2B5EF4-FFF2-40B4-BE49-F238E27FC236}">
                  <a16:creationId xmlns:a16="http://schemas.microsoft.com/office/drawing/2014/main" id="{A1BBAEA4-9CFC-FA42-9996-E066E277FA84}"/>
                </a:ext>
              </a:extLst>
            </p:cNvPr>
            <p:cNvCxnSpPr/>
            <p:nvPr/>
          </p:nvCxnSpPr>
          <p:spPr>
            <a:xfrm>
              <a:off x="3756958"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5" name="Straight Connector 34">
              <a:extLst>
                <a:ext uri="{FF2B5EF4-FFF2-40B4-BE49-F238E27FC236}">
                  <a16:creationId xmlns:a16="http://schemas.microsoft.com/office/drawing/2014/main" id="{F30A2270-CAD2-2F49-9A52-64DC3C5AD19D}"/>
                </a:ext>
              </a:extLst>
            </p:cNvPr>
            <p:cNvCxnSpPr/>
            <p:nvPr/>
          </p:nvCxnSpPr>
          <p:spPr>
            <a:xfrm>
              <a:off x="4082630"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6" name="Straight Connector 35">
              <a:extLst>
                <a:ext uri="{FF2B5EF4-FFF2-40B4-BE49-F238E27FC236}">
                  <a16:creationId xmlns:a16="http://schemas.microsoft.com/office/drawing/2014/main" id="{FD20E4BF-B078-4644-93BD-AE0C4869B26F}"/>
                </a:ext>
              </a:extLst>
            </p:cNvPr>
            <p:cNvCxnSpPr/>
            <p:nvPr/>
          </p:nvCxnSpPr>
          <p:spPr>
            <a:xfrm>
              <a:off x="4408303"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7" name="Straight Connector 36">
              <a:extLst>
                <a:ext uri="{FF2B5EF4-FFF2-40B4-BE49-F238E27FC236}">
                  <a16:creationId xmlns:a16="http://schemas.microsoft.com/office/drawing/2014/main" id="{D7C978F7-8190-7643-A9E1-5582278F1E3E}"/>
                </a:ext>
              </a:extLst>
            </p:cNvPr>
            <p:cNvCxnSpPr/>
            <p:nvPr/>
          </p:nvCxnSpPr>
          <p:spPr>
            <a:xfrm>
              <a:off x="4733974"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8" name="Straight Connector 37">
              <a:extLst>
                <a:ext uri="{FF2B5EF4-FFF2-40B4-BE49-F238E27FC236}">
                  <a16:creationId xmlns:a16="http://schemas.microsoft.com/office/drawing/2014/main" id="{2C1CA8A5-31BE-5F41-8463-E5BD60E32158}"/>
                </a:ext>
              </a:extLst>
            </p:cNvPr>
            <p:cNvCxnSpPr/>
            <p:nvPr/>
          </p:nvCxnSpPr>
          <p:spPr>
            <a:xfrm>
              <a:off x="5059649"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9" name="Straight Connector 38">
              <a:extLst>
                <a:ext uri="{FF2B5EF4-FFF2-40B4-BE49-F238E27FC236}">
                  <a16:creationId xmlns:a16="http://schemas.microsoft.com/office/drawing/2014/main" id="{B189A22A-6FD0-094A-B637-7761A45B0889}"/>
                </a:ext>
              </a:extLst>
            </p:cNvPr>
            <p:cNvCxnSpPr/>
            <p:nvPr/>
          </p:nvCxnSpPr>
          <p:spPr>
            <a:xfrm>
              <a:off x="5385321"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0" name="Straight Connector 39">
              <a:extLst>
                <a:ext uri="{FF2B5EF4-FFF2-40B4-BE49-F238E27FC236}">
                  <a16:creationId xmlns:a16="http://schemas.microsoft.com/office/drawing/2014/main" id="{D57BBC8F-773F-6A44-8567-5C842A323278}"/>
                </a:ext>
              </a:extLst>
            </p:cNvPr>
            <p:cNvCxnSpPr/>
            <p:nvPr/>
          </p:nvCxnSpPr>
          <p:spPr>
            <a:xfrm>
              <a:off x="5710993"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1" name="Straight Connector 40">
              <a:extLst>
                <a:ext uri="{FF2B5EF4-FFF2-40B4-BE49-F238E27FC236}">
                  <a16:creationId xmlns:a16="http://schemas.microsoft.com/office/drawing/2014/main" id="{33696A18-93A8-A94E-A373-CA7FC0021437}"/>
                </a:ext>
              </a:extLst>
            </p:cNvPr>
            <p:cNvCxnSpPr/>
            <p:nvPr/>
          </p:nvCxnSpPr>
          <p:spPr>
            <a:xfrm>
              <a:off x="6036666"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2" name="Straight Connector 41">
              <a:extLst>
                <a:ext uri="{FF2B5EF4-FFF2-40B4-BE49-F238E27FC236}">
                  <a16:creationId xmlns:a16="http://schemas.microsoft.com/office/drawing/2014/main" id="{65FCDDC7-C555-D943-B68E-979DDE8CA76E}"/>
                </a:ext>
              </a:extLst>
            </p:cNvPr>
            <p:cNvCxnSpPr/>
            <p:nvPr/>
          </p:nvCxnSpPr>
          <p:spPr>
            <a:xfrm>
              <a:off x="6362337"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3" name="Straight Connector 42">
              <a:extLst>
                <a:ext uri="{FF2B5EF4-FFF2-40B4-BE49-F238E27FC236}">
                  <a16:creationId xmlns:a16="http://schemas.microsoft.com/office/drawing/2014/main" id="{66B23C6E-883B-0542-A683-5647FB86A649}"/>
                </a:ext>
              </a:extLst>
            </p:cNvPr>
            <p:cNvCxnSpPr/>
            <p:nvPr/>
          </p:nvCxnSpPr>
          <p:spPr>
            <a:xfrm>
              <a:off x="6688011"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4" name="Straight Connector 43">
              <a:extLst>
                <a:ext uri="{FF2B5EF4-FFF2-40B4-BE49-F238E27FC236}">
                  <a16:creationId xmlns:a16="http://schemas.microsoft.com/office/drawing/2014/main" id="{3C8434F8-7A74-6140-9224-5EC7DF1A3DC3}"/>
                </a:ext>
              </a:extLst>
            </p:cNvPr>
            <p:cNvCxnSpPr/>
            <p:nvPr/>
          </p:nvCxnSpPr>
          <p:spPr>
            <a:xfrm>
              <a:off x="7013682"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5" name="Straight Connector 44">
              <a:extLst>
                <a:ext uri="{FF2B5EF4-FFF2-40B4-BE49-F238E27FC236}">
                  <a16:creationId xmlns:a16="http://schemas.microsoft.com/office/drawing/2014/main" id="{372DE307-2313-0C49-A3D2-EE770D289270}"/>
                </a:ext>
              </a:extLst>
            </p:cNvPr>
            <p:cNvCxnSpPr/>
            <p:nvPr/>
          </p:nvCxnSpPr>
          <p:spPr>
            <a:xfrm>
              <a:off x="7339354"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6" name="Straight Connector 45">
              <a:extLst>
                <a:ext uri="{FF2B5EF4-FFF2-40B4-BE49-F238E27FC236}">
                  <a16:creationId xmlns:a16="http://schemas.microsoft.com/office/drawing/2014/main" id="{B46ACCB2-CF7F-7E41-A29B-F649AD148CA9}"/>
                </a:ext>
              </a:extLst>
            </p:cNvPr>
            <p:cNvCxnSpPr/>
            <p:nvPr/>
          </p:nvCxnSpPr>
          <p:spPr>
            <a:xfrm>
              <a:off x="7665027"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 name="Straight Connector 46">
              <a:extLst>
                <a:ext uri="{FF2B5EF4-FFF2-40B4-BE49-F238E27FC236}">
                  <a16:creationId xmlns:a16="http://schemas.microsoft.com/office/drawing/2014/main" id="{F418F60C-42D4-3249-9D26-2A1D76D82A19}"/>
                </a:ext>
              </a:extLst>
            </p:cNvPr>
            <p:cNvCxnSpPr/>
            <p:nvPr/>
          </p:nvCxnSpPr>
          <p:spPr>
            <a:xfrm>
              <a:off x="7990699"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8" name="Straight Connector 47">
              <a:extLst>
                <a:ext uri="{FF2B5EF4-FFF2-40B4-BE49-F238E27FC236}">
                  <a16:creationId xmlns:a16="http://schemas.microsoft.com/office/drawing/2014/main" id="{C96533E3-3450-1B46-9D75-EC3A3AA3DDBC}"/>
                </a:ext>
              </a:extLst>
            </p:cNvPr>
            <p:cNvCxnSpPr/>
            <p:nvPr/>
          </p:nvCxnSpPr>
          <p:spPr>
            <a:xfrm>
              <a:off x="8316372"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9" name="Straight Connector 48">
              <a:extLst>
                <a:ext uri="{FF2B5EF4-FFF2-40B4-BE49-F238E27FC236}">
                  <a16:creationId xmlns:a16="http://schemas.microsoft.com/office/drawing/2014/main" id="{8C203598-FD68-D544-91DB-3F72EAEAEE5A}"/>
                </a:ext>
              </a:extLst>
            </p:cNvPr>
            <p:cNvCxnSpPr/>
            <p:nvPr/>
          </p:nvCxnSpPr>
          <p:spPr>
            <a:xfrm>
              <a:off x="8642042" y="5544457"/>
              <a:ext cx="0" cy="8474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50" name="TextBox 49">
              <a:extLst>
                <a:ext uri="{FF2B5EF4-FFF2-40B4-BE49-F238E27FC236}">
                  <a16:creationId xmlns:a16="http://schemas.microsoft.com/office/drawing/2014/main" id="{2F7295A1-FF1A-4943-9D37-0AE953871515}"/>
                </a:ext>
              </a:extLst>
            </p:cNvPr>
            <p:cNvSpPr txBox="1"/>
            <p:nvPr/>
          </p:nvSpPr>
          <p:spPr>
            <a:xfrm>
              <a:off x="1761274" y="5646136"/>
              <a:ext cx="86677"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0</a:t>
              </a:r>
            </a:p>
          </p:txBody>
        </p:sp>
        <p:sp>
          <p:nvSpPr>
            <p:cNvPr id="51" name="TextBox 50">
              <a:extLst>
                <a:ext uri="{FF2B5EF4-FFF2-40B4-BE49-F238E27FC236}">
                  <a16:creationId xmlns:a16="http://schemas.microsoft.com/office/drawing/2014/main" id="{0A265DF1-7AA8-0D41-B4FF-3C93D0DB35D8}"/>
                </a:ext>
              </a:extLst>
            </p:cNvPr>
            <p:cNvSpPr txBox="1"/>
            <p:nvPr/>
          </p:nvSpPr>
          <p:spPr>
            <a:xfrm>
              <a:off x="2095001" y="5646136"/>
              <a:ext cx="86677"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1</a:t>
              </a:r>
            </a:p>
          </p:txBody>
        </p:sp>
        <p:sp>
          <p:nvSpPr>
            <p:cNvPr id="52" name="TextBox 51">
              <a:extLst>
                <a:ext uri="{FF2B5EF4-FFF2-40B4-BE49-F238E27FC236}">
                  <a16:creationId xmlns:a16="http://schemas.microsoft.com/office/drawing/2014/main" id="{7C6324FE-46B8-3A4F-8AEA-B1F421851FA6}"/>
                </a:ext>
              </a:extLst>
            </p:cNvPr>
            <p:cNvSpPr txBox="1"/>
            <p:nvPr/>
          </p:nvSpPr>
          <p:spPr>
            <a:xfrm>
              <a:off x="2415016" y="5646136"/>
              <a:ext cx="86677"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2</a:t>
              </a:r>
            </a:p>
          </p:txBody>
        </p:sp>
        <p:sp>
          <p:nvSpPr>
            <p:cNvPr id="53" name="TextBox 52">
              <a:extLst>
                <a:ext uri="{FF2B5EF4-FFF2-40B4-BE49-F238E27FC236}">
                  <a16:creationId xmlns:a16="http://schemas.microsoft.com/office/drawing/2014/main" id="{0A162DFB-8C6C-1D4C-B822-CE4D3168D38B}"/>
                </a:ext>
              </a:extLst>
            </p:cNvPr>
            <p:cNvSpPr txBox="1"/>
            <p:nvPr/>
          </p:nvSpPr>
          <p:spPr>
            <a:xfrm>
              <a:off x="2748741" y="5646136"/>
              <a:ext cx="86677"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3</a:t>
              </a:r>
            </a:p>
          </p:txBody>
        </p:sp>
        <p:sp>
          <p:nvSpPr>
            <p:cNvPr id="54" name="TextBox 53">
              <a:extLst>
                <a:ext uri="{FF2B5EF4-FFF2-40B4-BE49-F238E27FC236}">
                  <a16:creationId xmlns:a16="http://schemas.microsoft.com/office/drawing/2014/main" id="{2F4E0705-2E4E-D641-B339-BE32FAA6B31D}"/>
                </a:ext>
              </a:extLst>
            </p:cNvPr>
            <p:cNvSpPr txBox="1"/>
            <p:nvPr/>
          </p:nvSpPr>
          <p:spPr>
            <a:xfrm>
              <a:off x="3064182" y="5646136"/>
              <a:ext cx="86677"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4</a:t>
              </a:r>
            </a:p>
          </p:txBody>
        </p:sp>
        <p:sp>
          <p:nvSpPr>
            <p:cNvPr id="55" name="TextBox 54">
              <a:extLst>
                <a:ext uri="{FF2B5EF4-FFF2-40B4-BE49-F238E27FC236}">
                  <a16:creationId xmlns:a16="http://schemas.microsoft.com/office/drawing/2014/main" id="{20C9560F-9D84-1B42-B0E0-75EBD2774540}"/>
                </a:ext>
              </a:extLst>
            </p:cNvPr>
            <p:cNvSpPr txBox="1"/>
            <p:nvPr/>
          </p:nvSpPr>
          <p:spPr>
            <a:xfrm>
              <a:off x="3397906" y="5646136"/>
              <a:ext cx="86677"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5</a:t>
              </a:r>
            </a:p>
          </p:txBody>
        </p:sp>
        <p:sp>
          <p:nvSpPr>
            <p:cNvPr id="56" name="TextBox 55">
              <a:extLst>
                <a:ext uri="{FF2B5EF4-FFF2-40B4-BE49-F238E27FC236}">
                  <a16:creationId xmlns:a16="http://schemas.microsoft.com/office/drawing/2014/main" id="{8AECB833-F350-BD4C-9D70-054DE60EF7BC}"/>
                </a:ext>
              </a:extLst>
            </p:cNvPr>
            <p:cNvSpPr txBox="1"/>
            <p:nvPr/>
          </p:nvSpPr>
          <p:spPr>
            <a:xfrm>
              <a:off x="3717920" y="5646136"/>
              <a:ext cx="86677"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6</a:t>
              </a:r>
            </a:p>
          </p:txBody>
        </p:sp>
        <p:sp>
          <p:nvSpPr>
            <p:cNvPr id="57" name="TextBox 56">
              <a:extLst>
                <a:ext uri="{FF2B5EF4-FFF2-40B4-BE49-F238E27FC236}">
                  <a16:creationId xmlns:a16="http://schemas.microsoft.com/office/drawing/2014/main" id="{386ADBC4-DD5F-F74A-8895-A4FAF239D8DC}"/>
                </a:ext>
              </a:extLst>
            </p:cNvPr>
            <p:cNvSpPr txBox="1"/>
            <p:nvPr/>
          </p:nvSpPr>
          <p:spPr>
            <a:xfrm>
              <a:off x="4051648" y="5646136"/>
              <a:ext cx="86677"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7</a:t>
              </a:r>
            </a:p>
          </p:txBody>
        </p:sp>
        <p:sp>
          <p:nvSpPr>
            <p:cNvPr id="58" name="TextBox 57">
              <a:extLst>
                <a:ext uri="{FF2B5EF4-FFF2-40B4-BE49-F238E27FC236}">
                  <a16:creationId xmlns:a16="http://schemas.microsoft.com/office/drawing/2014/main" id="{63E1E507-C43B-634A-AD3D-9DE100D6B0A4}"/>
                </a:ext>
              </a:extLst>
            </p:cNvPr>
            <p:cNvSpPr txBox="1"/>
            <p:nvPr/>
          </p:nvSpPr>
          <p:spPr>
            <a:xfrm>
              <a:off x="4367086" y="5646136"/>
              <a:ext cx="86677"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8</a:t>
              </a:r>
            </a:p>
          </p:txBody>
        </p:sp>
        <p:sp>
          <p:nvSpPr>
            <p:cNvPr id="59" name="TextBox 58">
              <a:extLst>
                <a:ext uri="{FF2B5EF4-FFF2-40B4-BE49-F238E27FC236}">
                  <a16:creationId xmlns:a16="http://schemas.microsoft.com/office/drawing/2014/main" id="{D6027F60-79CC-9B40-ABB8-6E5CEBEA8ADB}"/>
                </a:ext>
              </a:extLst>
            </p:cNvPr>
            <p:cNvSpPr txBox="1"/>
            <p:nvPr/>
          </p:nvSpPr>
          <p:spPr>
            <a:xfrm>
              <a:off x="4687099" y="5646136"/>
              <a:ext cx="86677"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9</a:t>
              </a:r>
            </a:p>
          </p:txBody>
        </p:sp>
        <p:sp>
          <p:nvSpPr>
            <p:cNvPr id="60" name="TextBox 59">
              <a:extLst>
                <a:ext uri="{FF2B5EF4-FFF2-40B4-BE49-F238E27FC236}">
                  <a16:creationId xmlns:a16="http://schemas.microsoft.com/office/drawing/2014/main" id="{BBC87A94-1CA4-4245-BA8A-F65F92DC236A}"/>
                </a:ext>
              </a:extLst>
            </p:cNvPr>
            <p:cNvSpPr txBox="1"/>
            <p:nvPr/>
          </p:nvSpPr>
          <p:spPr>
            <a:xfrm>
              <a:off x="4977488"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10</a:t>
              </a:r>
            </a:p>
          </p:txBody>
        </p:sp>
        <p:sp>
          <p:nvSpPr>
            <p:cNvPr id="61" name="TextBox 60">
              <a:extLst>
                <a:ext uri="{FF2B5EF4-FFF2-40B4-BE49-F238E27FC236}">
                  <a16:creationId xmlns:a16="http://schemas.microsoft.com/office/drawing/2014/main" id="{14C3CE5C-7480-3149-8348-91E7D6B86607}"/>
                </a:ext>
              </a:extLst>
            </p:cNvPr>
            <p:cNvSpPr txBox="1"/>
            <p:nvPr/>
          </p:nvSpPr>
          <p:spPr>
            <a:xfrm>
              <a:off x="5292929"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11</a:t>
              </a:r>
            </a:p>
          </p:txBody>
        </p:sp>
        <p:sp>
          <p:nvSpPr>
            <p:cNvPr id="62" name="TextBox 61">
              <a:extLst>
                <a:ext uri="{FF2B5EF4-FFF2-40B4-BE49-F238E27FC236}">
                  <a16:creationId xmlns:a16="http://schemas.microsoft.com/office/drawing/2014/main" id="{52077213-7DE2-5343-99A3-B2879C8F5DFC}"/>
                </a:ext>
              </a:extLst>
            </p:cNvPr>
            <p:cNvSpPr txBox="1"/>
            <p:nvPr/>
          </p:nvSpPr>
          <p:spPr>
            <a:xfrm>
              <a:off x="5626657"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12</a:t>
              </a:r>
            </a:p>
          </p:txBody>
        </p:sp>
        <p:sp>
          <p:nvSpPr>
            <p:cNvPr id="63" name="TextBox 62">
              <a:extLst>
                <a:ext uri="{FF2B5EF4-FFF2-40B4-BE49-F238E27FC236}">
                  <a16:creationId xmlns:a16="http://schemas.microsoft.com/office/drawing/2014/main" id="{E5FC5390-9ED1-A843-80CA-BA5E5596746C}"/>
                </a:ext>
              </a:extLst>
            </p:cNvPr>
            <p:cNvSpPr txBox="1"/>
            <p:nvPr/>
          </p:nvSpPr>
          <p:spPr>
            <a:xfrm>
              <a:off x="5946668"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13</a:t>
              </a:r>
            </a:p>
          </p:txBody>
        </p:sp>
        <p:sp>
          <p:nvSpPr>
            <p:cNvPr id="64" name="TextBox 63">
              <a:extLst>
                <a:ext uri="{FF2B5EF4-FFF2-40B4-BE49-F238E27FC236}">
                  <a16:creationId xmlns:a16="http://schemas.microsoft.com/office/drawing/2014/main" id="{30C6A97C-A784-F847-9854-EC72FC3357EA}"/>
                </a:ext>
              </a:extLst>
            </p:cNvPr>
            <p:cNvSpPr txBox="1"/>
            <p:nvPr/>
          </p:nvSpPr>
          <p:spPr>
            <a:xfrm>
              <a:off x="6280396"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14</a:t>
              </a:r>
            </a:p>
          </p:txBody>
        </p:sp>
        <p:sp>
          <p:nvSpPr>
            <p:cNvPr id="65" name="TextBox 64">
              <a:extLst>
                <a:ext uri="{FF2B5EF4-FFF2-40B4-BE49-F238E27FC236}">
                  <a16:creationId xmlns:a16="http://schemas.microsoft.com/office/drawing/2014/main" id="{A698DBBF-98D0-C34A-9935-5EB2D374BAF3}"/>
                </a:ext>
              </a:extLst>
            </p:cNvPr>
            <p:cNvSpPr txBox="1"/>
            <p:nvPr/>
          </p:nvSpPr>
          <p:spPr>
            <a:xfrm>
              <a:off x="6601329"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15</a:t>
              </a:r>
            </a:p>
          </p:txBody>
        </p:sp>
        <p:sp>
          <p:nvSpPr>
            <p:cNvPr id="66" name="TextBox 65">
              <a:extLst>
                <a:ext uri="{FF2B5EF4-FFF2-40B4-BE49-F238E27FC236}">
                  <a16:creationId xmlns:a16="http://schemas.microsoft.com/office/drawing/2014/main" id="{72723E87-3C4B-D94E-9A61-75169A2B7566}"/>
                </a:ext>
              </a:extLst>
            </p:cNvPr>
            <p:cNvSpPr txBox="1"/>
            <p:nvPr/>
          </p:nvSpPr>
          <p:spPr>
            <a:xfrm>
              <a:off x="6916771"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16</a:t>
              </a:r>
            </a:p>
          </p:txBody>
        </p:sp>
        <p:sp>
          <p:nvSpPr>
            <p:cNvPr id="67" name="TextBox 66">
              <a:extLst>
                <a:ext uri="{FF2B5EF4-FFF2-40B4-BE49-F238E27FC236}">
                  <a16:creationId xmlns:a16="http://schemas.microsoft.com/office/drawing/2014/main" id="{4F3DC49D-336F-E94A-A514-7BBE2069EC44}"/>
                </a:ext>
              </a:extLst>
            </p:cNvPr>
            <p:cNvSpPr txBox="1"/>
            <p:nvPr/>
          </p:nvSpPr>
          <p:spPr>
            <a:xfrm>
              <a:off x="7250496"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17</a:t>
              </a:r>
            </a:p>
          </p:txBody>
        </p:sp>
        <p:sp>
          <p:nvSpPr>
            <p:cNvPr id="68" name="TextBox 67">
              <a:extLst>
                <a:ext uri="{FF2B5EF4-FFF2-40B4-BE49-F238E27FC236}">
                  <a16:creationId xmlns:a16="http://schemas.microsoft.com/office/drawing/2014/main" id="{51FE3126-2202-E34E-B029-EFB7067E4BD5}"/>
                </a:ext>
              </a:extLst>
            </p:cNvPr>
            <p:cNvSpPr txBox="1"/>
            <p:nvPr/>
          </p:nvSpPr>
          <p:spPr>
            <a:xfrm>
              <a:off x="7570511"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18</a:t>
              </a:r>
            </a:p>
          </p:txBody>
        </p:sp>
        <p:sp>
          <p:nvSpPr>
            <p:cNvPr id="69" name="TextBox 68">
              <a:extLst>
                <a:ext uri="{FF2B5EF4-FFF2-40B4-BE49-F238E27FC236}">
                  <a16:creationId xmlns:a16="http://schemas.microsoft.com/office/drawing/2014/main" id="{EBE5ED3B-1D69-2843-B697-C6D4B653BADF}"/>
                </a:ext>
              </a:extLst>
            </p:cNvPr>
            <p:cNvSpPr txBox="1"/>
            <p:nvPr/>
          </p:nvSpPr>
          <p:spPr>
            <a:xfrm>
              <a:off x="7904236"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19</a:t>
              </a:r>
            </a:p>
          </p:txBody>
        </p:sp>
        <p:sp>
          <p:nvSpPr>
            <p:cNvPr id="70" name="TextBox 69">
              <a:extLst>
                <a:ext uri="{FF2B5EF4-FFF2-40B4-BE49-F238E27FC236}">
                  <a16:creationId xmlns:a16="http://schemas.microsoft.com/office/drawing/2014/main" id="{DB38EA74-52BB-8246-B7CA-1EDC820EF243}"/>
                </a:ext>
              </a:extLst>
            </p:cNvPr>
            <p:cNvSpPr txBox="1"/>
            <p:nvPr/>
          </p:nvSpPr>
          <p:spPr>
            <a:xfrm>
              <a:off x="8215105"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20</a:t>
              </a:r>
            </a:p>
          </p:txBody>
        </p:sp>
        <p:sp>
          <p:nvSpPr>
            <p:cNvPr id="71" name="TextBox 70">
              <a:extLst>
                <a:ext uri="{FF2B5EF4-FFF2-40B4-BE49-F238E27FC236}">
                  <a16:creationId xmlns:a16="http://schemas.microsoft.com/office/drawing/2014/main" id="{F373E061-B150-6E4E-9FC6-9BC664220A35}"/>
                </a:ext>
              </a:extLst>
            </p:cNvPr>
            <p:cNvSpPr txBox="1"/>
            <p:nvPr/>
          </p:nvSpPr>
          <p:spPr>
            <a:xfrm>
              <a:off x="8548832" y="5646136"/>
              <a:ext cx="173352" cy="185278"/>
            </a:xfrm>
            <a:prstGeom prst="rect">
              <a:avLst/>
            </a:prstGeom>
            <a:noFill/>
          </p:spPr>
          <p:txBody>
            <a:bodyPr wrap="non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21</a:t>
              </a:r>
            </a:p>
          </p:txBody>
        </p:sp>
        <p:sp>
          <p:nvSpPr>
            <p:cNvPr id="72" name="Rectangle 71">
              <a:extLst>
                <a:ext uri="{FF2B5EF4-FFF2-40B4-BE49-F238E27FC236}">
                  <a16:creationId xmlns:a16="http://schemas.microsoft.com/office/drawing/2014/main" id="{72DF2E91-4ADE-2544-89DB-1AC275DA3742}"/>
                </a:ext>
              </a:extLst>
            </p:cNvPr>
            <p:cNvSpPr/>
            <p:nvPr/>
          </p:nvSpPr>
          <p:spPr>
            <a:xfrm>
              <a:off x="1802923" y="1728969"/>
              <a:ext cx="6719491" cy="86939"/>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73" name="Rectangle 72">
              <a:extLst>
                <a:ext uri="{FF2B5EF4-FFF2-40B4-BE49-F238E27FC236}">
                  <a16:creationId xmlns:a16="http://schemas.microsoft.com/office/drawing/2014/main" id="{53F94F0E-4851-C346-B650-A489764C0622}"/>
                </a:ext>
              </a:extLst>
            </p:cNvPr>
            <p:cNvSpPr/>
            <p:nvPr/>
          </p:nvSpPr>
          <p:spPr>
            <a:xfrm>
              <a:off x="1802923" y="1919878"/>
              <a:ext cx="6479485" cy="86939"/>
            </a:xfrm>
            <a:prstGeom prst="rect">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74" name="Rectangle 73">
              <a:extLst>
                <a:ext uri="{FF2B5EF4-FFF2-40B4-BE49-F238E27FC236}">
                  <a16:creationId xmlns:a16="http://schemas.microsoft.com/office/drawing/2014/main" id="{60700126-CAF9-2644-A2DC-D04601E7E203}"/>
                </a:ext>
              </a:extLst>
            </p:cNvPr>
            <p:cNvSpPr/>
            <p:nvPr/>
          </p:nvSpPr>
          <p:spPr>
            <a:xfrm>
              <a:off x="1802923" y="2112734"/>
              <a:ext cx="6452055" cy="86939"/>
            </a:xfrm>
            <a:prstGeom prst="rect">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0347FD0C-FD61-5B47-9BD3-9E71CF3539FA}"/>
                </a:ext>
              </a:extLst>
            </p:cNvPr>
            <p:cNvSpPr/>
            <p:nvPr/>
          </p:nvSpPr>
          <p:spPr>
            <a:xfrm>
              <a:off x="1802926" y="2301694"/>
              <a:ext cx="1179474" cy="86939"/>
            </a:xfrm>
            <a:prstGeom prst="rect">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76" name="Rectangle 75">
              <a:extLst>
                <a:ext uri="{FF2B5EF4-FFF2-40B4-BE49-F238E27FC236}">
                  <a16:creationId xmlns:a16="http://schemas.microsoft.com/office/drawing/2014/main" id="{39ED0706-97C0-C741-AB74-10ED9672DB3C}"/>
                </a:ext>
              </a:extLst>
            </p:cNvPr>
            <p:cNvSpPr/>
            <p:nvPr/>
          </p:nvSpPr>
          <p:spPr>
            <a:xfrm>
              <a:off x="1802926" y="2494550"/>
              <a:ext cx="697931" cy="86939"/>
            </a:xfrm>
            <a:prstGeom prst="rect">
              <a:avLst/>
            </a:prstGeom>
            <a:solidFill>
              <a:schemeClr val="accent3"/>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711E85A3-1199-C246-A7EC-EF7B515A0E4E}"/>
                </a:ext>
              </a:extLst>
            </p:cNvPr>
            <p:cNvSpPr/>
            <p:nvPr/>
          </p:nvSpPr>
          <p:spPr>
            <a:xfrm>
              <a:off x="1802926" y="2685460"/>
              <a:ext cx="600403" cy="86939"/>
            </a:xfrm>
            <a:prstGeom prst="rect">
              <a:avLst/>
            </a:prstGeom>
            <a:solidFill>
              <a:schemeClr val="accent5"/>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78" name="Rectangle 77">
              <a:extLst>
                <a:ext uri="{FF2B5EF4-FFF2-40B4-BE49-F238E27FC236}">
                  <a16:creationId xmlns:a16="http://schemas.microsoft.com/office/drawing/2014/main" id="{250A8ED5-8B71-D64C-9741-E5AD3D5F3FEB}"/>
                </a:ext>
              </a:extLst>
            </p:cNvPr>
            <p:cNvSpPr/>
            <p:nvPr/>
          </p:nvSpPr>
          <p:spPr>
            <a:xfrm>
              <a:off x="1802926" y="2880263"/>
              <a:ext cx="203435" cy="86939"/>
            </a:xfrm>
            <a:prstGeom prst="rect">
              <a:avLst/>
            </a:prstGeom>
            <a:solidFill>
              <a:schemeClr val="accent2"/>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79" name="Rectangle 78">
              <a:extLst>
                <a:ext uri="{FF2B5EF4-FFF2-40B4-BE49-F238E27FC236}">
                  <a16:creationId xmlns:a16="http://schemas.microsoft.com/office/drawing/2014/main" id="{6FBCE07D-0890-8544-8C99-5BC26EED9053}"/>
                </a:ext>
              </a:extLst>
            </p:cNvPr>
            <p:cNvSpPr/>
            <p:nvPr/>
          </p:nvSpPr>
          <p:spPr>
            <a:xfrm>
              <a:off x="1802926" y="3065813"/>
              <a:ext cx="4368166" cy="86939"/>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80" name="Rectangle 79">
              <a:extLst>
                <a:ext uri="{FF2B5EF4-FFF2-40B4-BE49-F238E27FC236}">
                  <a16:creationId xmlns:a16="http://schemas.microsoft.com/office/drawing/2014/main" id="{9557C89D-A0FE-1A4D-963F-D2690D7344C3}"/>
                </a:ext>
              </a:extLst>
            </p:cNvPr>
            <p:cNvSpPr/>
            <p:nvPr/>
          </p:nvSpPr>
          <p:spPr>
            <a:xfrm>
              <a:off x="1802926" y="3257210"/>
              <a:ext cx="4208160" cy="86939"/>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6A27A5AD-295A-F143-8FDF-9063EF604328}"/>
                </a:ext>
              </a:extLst>
            </p:cNvPr>
            <p:cNvSpPr/>
            <p:nvPr/>
          </p:nvSpPr>
          <p:spPr>
            <a:xfrm>
              <a:off x="1802926" y="3448606"/>
              <a:ext cx="4071012" cy="86939"/>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82" name="Rectangle 81">
              <a:extLst>
                <a:ext uri="{FF2B5EF4-FFF2-40B4-BE49-F238E27FC236}">
                  <a16:creationId xmlns:a16="http://schemas.microsoft.com/office/drawing/2014/main" id="{98A96C88-DC7F-0F46-9B9E-149E2029E7B8}"/>
                </a:ext>
              </a:extLst>
            </p:cNvPr>
            <p:cNvSpPr/>
            <p:nvPr/>
          </p:nvSpPr>
          <p:spPr>
            <a:xfrm>
              <a:off x="1802926" y="3642923"/>
              <a:ext cx="3981864" cy="86939"/>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83" name="Rectangle 82">
              <a:extLst>
                <a:ext uri="{FF2B5EF4-FFF2-40B4-BE49-F238E27FC236}">
                  <a16:creationId xmlns:a16="http://schemas.microsoft.com/office/drawing/2014/main" id="{52C29939-C7D6-A34D-863F-2111EB6A2700}"/>
                </a:ext>
              </a:extLst>
            </p:cNvPr>
            <p:cNvSpPr/>
            <p:nvPr/>
          </p:nvSpPr>
          <p:spPr>
            <a:xfrm>
              <a:off x="1802926" y="3835780"/>
              <a:ext cx="2722390" cy="86939"/>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84" name="Rectangle 83">
              <a:extLst>
                <a:ext uri="{FF2B5EF4-FFF2-40B4-BE49-F238E27FC236}">
                  <a16:creationId xmlns:a16="http://schemas.microsoft.com/office/drawing/2014/main" id="{A1D175A3-9360-684B-AC70-013315678E80}"/>
                </a:ext>
              </a:extLst>
            </p:cNvPr>
            <p:cNvSpPr/>
            <p:nvPr/>
          </p:nvSpPr>
          <p:spPr>
            <a:xfrm>
              <a:off x="1802926" y="4025716"/>
              <a:ext cx="1910929" cy="86939"/>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85" name="Rectangle 84">
              <a:extLst>
                <a:ext uri="{FF2B5EF4-FFF2-40B4-BE49-F238E27FC236}">
                  <a16:creationId xmlns:a16="http://schemas.microsoft.com/office/drawing/2014/main" id="{A6E1E914-999E-A248-A846-B36B2A3BEBE5}"/>
                </a:ext>
              </a:extLst>
            </p:cNvPr>
            <p:cNvSpPr/>
            <p:nvPr/>
          </p:nvSpPr>
          <p:spPr>
            <a:xfrm>
              <a:off x="1802926" y="4208344"/>
              <a:ext cx="1897214" cy="86939"/>
            </a:xfrm>
            <a:prstGeom prst="rect">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86" name="Rectangle 85">
              <a:extLst>
                <a:ext uri="{FF2B5EF4-FFF2-40B4-BE49-F238E27FC236}">
                  <a16:creationId xmlns:a16="http://schemas.microsoft.com/office/drawing/2014/main" id="{ED55A3FE-A01D-3A4D-A0D4-55E9D234D304}"/>
                </a:ext>
              </a:extLst>
            </p:cNvPr>
            <p:cNvSpPr/>
            <p:nvPr/>
          </p:nvSpPr>
          <p:spPr>
            <a:xfrm>
              <a:off x="1802926" y="4402663"/>
              <a:ext cx="1837783" cy="86939"/>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87" name="Rectangle 86">
              <a:extLst>
                <a:ext uri="{FF2B5EF4-FFF2-40B4-BE49-F238E27FC236}">
                  <a16:creationId xmlns:a16="http://schemas.microsoft.com/office/drawing/2014/main" id="{0561E0B5-F6CD-F047-A4FF-DEA83C22EF69}"/>
                </a:ext>
              </a:extLst>
            </p:cNvPr>
            <p:cNvSpPr/>
            <p:nvPr/>
          </p:nvSpPr>
          <p:spPr>
            <a:xfrm>
              <a:off x="1802926" y="4592597"/>
              <a:ext cx="1051468" cy="86939"/>
            </a:xfrm>
            <a:prstGeom prst="rect">
              <a:avLst/>
            </a:prstGeom>
            <a:solidFill>
              <a:schemeClr val="accent3"/>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88" name="Rectangle 87">
              <a:extLst>
                <a:ext uri="{FF2B5EF4-FFF2-40B4-BE49-F238E27FC236}">
                  <a16:creationId xmlns:a16="http://schemas.microsoft.com/office/drawing/2014/main" id="{268A985C-D0A0-AF42-A3E2-AACFA5F55C97}"/>
                </a:ext>
              </a:extLst>
            </p:cNvPr>
            <p:cNvSpPr/>
            <p:nvPr/>
          </p:nvSpPr>
          <p:spPr>
            <a:xfrm>
              <a:off x="1802926" y="4786913"/>
              <a:ext cx="1037752" cy="86939"/>
            </a:xfrm>
            <a:prstGeom prst="rect">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6BC2F2E4-8D6B-8747-96FD-F0A7EA87E4D4}"/>
                </a:ext>
              </a:extLst>
            </p:cNvPr>
            <p:cNvSpPr/>
            <p:nvPr/>
          </p:nvSpPr>
          <p:spPr>
            <a:xfrm>
              <a:off x="1802926" y="4978309"/>
              <a:ext cx="612594" cy="86939"/>
            </a:xfrm>
            <a:prstGeom prst="rect">
              <a:avLst/>
            </a:prstGeom>
            <a:solidFill>
              <a:schemeClr val="bg2"/>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90" name="Rectangle 89">
              <a:extLst>
                <a:ext uri="{FF2B5EF4-FFF2-40B4-BE49-F238E27FC236}">
                  <a16:creationId xmlns:a16="http://schemas.microsoft.com/office/drawing/2014/main" id="{3C798906-0D24-E944-8661-C6DEDE7AEC43}"/>
                </a:ext>
              </a:extLst>
            </p:cNvPr>
            <p:cNvSpPr/>
            <p:nvPr/>
          </p:nvSpPr>
          <p:spPr>
            <a:xfrm>
              <a:off x="1802926" y="5166782"/>
              <a:ext cx="612594" cy="86939"/>
            </a:xfrm>
            <a:prstGeom prst="rect">
              <a:avLst/>
            </a:prstGeom>
            <a:solidFill>
              <a:schemeClr val="accent2"/>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91" name="Rectangle 90">
              <a:extLst>
                <a:ext uri="{FF2B5EF4-FFF2-40B4-BE49-F238E27FC236}">
                  <a16:creationId xmlns:a16="http://schemas.microsoft.com/office/drawing/2014/main" id="{6DB48226-1F46-0C4F-9548-B03AC8865EB2}"/>
                </a:ext>
              </a:extLst>
            </p:cNvPr>
            <p:cNvSpPr/>
            <p:nvPr/>
          </p:nvSpPr>
          <p:spPr>
            <a:xfrm>
              <a:off x="1802926" y="5362561"/>
              <a:ext cx="162291" cy="86939"/>
            </a:xfrm>
            <a:prstGeom prst="rect">
              <a:avLst/>
            </a:prstGeom>
            <a:solidFill>
              <a:schemeClr val="accent2"/>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92" name="Isosceles Triangle 90">
              <a:extLst>
                <a:ext uri="{FF2B5EF4-FFF2-40B4-BE49-F238E27FC236}">
                  <a16:creationId xmlns:a16="http://schemas.microsoft.com/office/drawing/2014/main" id="{9210F951-F690-8A4A-ADFC-8455880AF8B4}"/>
                </a:ext>
              </a:extLst>
            </p:cNvPr>
            <p:cNvSpPr/>
            <p:nvPr/>
          </p:nvSpPr>
          <p:spPr>
            <a:xfrm rot="5400000">
              <a:off x="6208900" y="2993545"/>
              <a:ext cx="150482" cy="226101"/>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93" name="Isosceles Triangle 91">
              <a:extLst>
                <a:ext uri="{FF2B5EF4-FFF2-40B4-BE49-F238E27FC236}">
                  <a16:creationId xmlns:a16="http://schemas.microsoft.com/office/drawing/2014/main" id="{8C25ED7F-9579-3244-8A96-BEB3B9086605}"/>
                </a:ext>
              </a:extLst>
            </p:cNvPr>
            <p:cNvSpPr/>
            <p:nvPr/>
          </p:nvSpPr>
          <p:spPr>
            <a:xfrm rot="5400000">
              <a:off x="6048894" y="3184772"/>
              <a:ext cx="150482" cy="226101"/>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94" name="Isosceles Triangle 92">
              <a:extLst>
                <a:ext uri="{FF2B5EF4-FFF2-40B4-BE49-F238E27FC236}">
                  <a16:creationId xmlns:a16="http://schemas.microsoft.com/office/drawing/2014/main" id="{DA89C846-A9FC-BA4B-A793-E26859C53BBC}"/>
                </a:ext>
              </a:extLst>
            </p:cNvPr>
            <p:cNvSpPr/>
            <p:nvPr/>
          </p:nvSpPr>
          <p:spPr>
            <a:xfrm rot="5400000">
              <a:off x="5911745" y="3377126"/>
              <a:ext cx="150482" cy="226101"/>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95" name="Isosceles Triangle 93">
              <a:extLst>
                <a:ext uri="{FF2B5EF4-FFF2-40B4-BE49-F238E27FC236}">
                  <a16:creationId xmlns:a16="http://schemas.microsoft.com/office/drawing/2014/main" id="{FAFD5D0D-E8D0-1649-9995-9BCCAF613422}"/>
                </a:ext>
              </a:extLst>
            </p:cNvPr>
            <p:cNvSpPr/>
            <p:nvPr/>
          </p:nvSpPr>
          <p:spPr>
            <a:xfrm rot="5400000">
              <a:off x="5816338" y="3568519"/>
              <a:ext cx="150482" cy="226101"/>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96" name="Isosceles Triangle 94">
              <a:extLst>
                <a:ext uri="{FF2B5EF4-FFF2-40B4-BE49-F238E27FC236}">
                  <a16:creationId xmlns:a16="http://schemas.microsoft.com/office/drawing/2014/main" id="{A20B6B01-D16C-6349-A220-FF91068CA63D}"/>
                </a:ext>
              </a:extLst>
            </p:cNvPr>
            <p:cNvSpPr/>
            <p:nvPr/>
          </p:nvSpPr>
          <p:spPr>
            <a:xfrm rot="5400000">
              <a:off x="4563123" y="3763935"/>
              <a:ext cx="150482" cy="226101"/>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97" name="Isosceles Triangle 95">
              <a:extLst>
                <a:ext uri="{FF2B5EF4-FFF2-40B4-BE49-F238E27FC236}">
                  <a16:creationId xmlns:a16="http://schemas.microsoft.com/office/drawing/2014/main" id="{17F32DBD-6D77-DB4A-A8E6-CF0CFC0DEC38}"/>
                </a:ext>
              </a:extLst>
            </p:cNvPr>
            <p:cNvSpPr/>
            <p:nvPr/>
          </p:nvSpPr>
          <p:spPr>
            <a:xfrm rot="5400000">
              <a:off x="3751662" y="3949525"/>
              <a:ext cx="150482" cy="226101"/>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98" name="Isosceles Triangle 96">
              <a:extLst>
                <a:ext uri="{FF2B5EF4-FFF2-40B4-BE49-F238E27FC236}">
                  <a16:creationId xmlns:a16="http://schemas.microsoft.com/office/drawing/2014/main" id="{A6250367-9427-5745-A61B-6CAF74F4B614}"/>
                </a:ext>
              </a:extLst>
            </p:cNvPr>
            <p:cNvSpPr/>
            <p:nvPr/>
          </p:nvSpPr>
          <p:spPr>
            <a:xfrm rot="5400000">
              <a:off x="3737949" y="4145629"/>
              <a:ext cx="150482" cy="226101"/>
            </a:xfrm>
            <a:prstGeom prst="triangle">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99" name="Isosceles Triangle 97">
              <a:extLst>
                <a:ext uri="{FF2B5EF4-FFF2-40B4-BE49-F238E27FC236}">
                  <a16:creationId xmlns:a16="http://schemas.microsoft.com/office/drawing/2014/main" id="{40178936-9057-804E-8B34-13C9F348B504}"/>
                </a:ext>
              </a:extLst>
            </p:cNvPr>
            <p:cNvSpPr/>
            <p:nvPr/>
          </p:nvSpPr>
          <p:spPr>
            <a:xfrm rot="5400000">
              <a:off x="3674062" y="4338491"/>
              <a:ext cx="150482" cy="226101"/>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00" name="Isosceles Triangle 98">
              <a:extLst>
                <a:ext uri="{FF2B5EF4-FFF2-40B4-BE49-F238E27FC236}">
                  <a16:creationId xmlns:a16="http://schemas.microsoft.com/office/drawing/2014/main" id="{D9BCF5ED-DD8F-B04A-80F1-93DF6764B72A}"/>
                </a:ext>
              </a:extLst>
            </p:cNvPr>
            <p:cNvSpPr/>
            <p:nvPr/>
          </p:nvSpPr>
          <p:spPr>
            <a:xfrm rot="5400000">
              <a:off x="8544990" y="1656698"/>
              <a:ext cx="150482" cy="226101"/>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01" name="Isosceles Triangle 99">
              <a:extLst>
                <a:ext uri="{FF2B5EF4-FFF2-40B4-BE49-F238E27FC236}">
                  <a16:creationId xmlns:a16="http://schemas.microsoft.com/office/drawing/2014/main" id="{B0202DF7-94CD-694B-B740-08C628234485}"/>
                </a:ext>
              </a:extLst>
            </p:cNvPr>
            <p:cNvSpPr/>
            <p:nvPr/>
          </p:nvSpPr>
          <p:spPr>
            <a:xfrm rot="5400000">
              <a:off x="8311838" y="1848093"/>
              <a:ext cx="150482" cy="226101"/>
            </a:xfrm>
            <a:prstGeom prst="triangle">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02" name="Isosceles Triangle 100">
              <a:extLst>
                <a:ext uri="{FF2B5EF4-FFF2-40B4-BE49-F238E27FC236}">
                  <a16:creationId xmlns:a16="http://schemas.microsoft.com/office/drawing/2014/main" id="{0426053D-49A8-6C46-B747-769EB83B5934}"/>
                </a:ext>
              </a:extLst>
            </p:cNvPr>
            <p:cNvSpPr/>
            <p:nvPr/>
          </p:nvSpPr>
          <p:spPr>
            <a:xfrm rot="5400000">
              <a:off x="8288980" y="2038028"/>
              <a:ext cx="150482" cy="226101"/>
            </a:xfrm>
            <a:prstGeom prst="triangle">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03" name="Oval 102">
              <a:extLst>
                <a:ext uri="{FF2B5EF4-FFF2-40B4-BE49-F238E27FC236}">
                  <a16:creationId xmlns:a16="http://schemas.microsoft.com/office/drawing/2014/main" id="{56EB3754-3094-4C44-9809-937697E34E6F}"/>
                </a:ext>
              </a:extLst>
            </p:cNvPr>
            <p:cNvSpPr/>
            <p:nvPr/>
          </p:nvSpPr>
          <p:spPr>
            <a:xfrm>
              <a:off x="2360895" y="1735547"/>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04" name="Oval 103">
              <a:extLst>
                <a:ext uri="{FF2B5EF4-FFF2-40B4-BE49-F238E27FC236}">
                  <a16:creationId xmlns:a16="http://schemas.microsoft.com/office/drawing/2014/main" id="{1428BAB4-D74B-764F-A844-19B49EC79BAA}"/>
                </a:ext>
              </a:extLst>
            </p:cNvPr>
            <p:cNvSpPr/>
            <p:nvPr/>
          </p:nvSpPr>
          <p:spPr>
            <a:xfrm>
              <a:off x="2283177" y="1928404"/>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05" name="Oval 104">
              <a:extLst>
                <a:ext uri="{FF2B5EF4-FFF2-40B4-BE49-F238E27FC236}">
                  <a16:creationId xmlns:a16="http://schemas.microsoft.com/office/drawing/2014/main" id="{C96C49EA-101A-2343-BA49-C8546011AEFA}"/>
                </a:ext>
              </a:extLst>
            </p:cNvPr>
            <p:cNvSpPr/>
            <p:nvPr/>
          </p:nvSpPr>
          <p:spPr>
            <a:xfrm>
              <a:off x="2342608" y="2119800"/>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06" name="Oval 105">
              <a:extLst>
                <a:ext uri="{FF2B5EF4-FFF2-40B4-BE49-F238E27FC236}">
                  <a16:creationId xmlns:a16="http://schemas.microsoft.com/office/drawing/2014/main" id="{75CDD79B-1333-0D4C-9D0F-1CF2E9BA49CD}"/>
                </a:ext>
              </a:extLst>
            </p:cNvPr>
            <p:cNvSpPr/>
            <p:nvPr/>
          </p:nvSpPr>
          <p:spPr>
            <a:xfrm>
              <a:off x="2342608" y="2311194"/>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07" name="Oval 106">
              <a:extLst>
                <a:ext uri="{FF2B5EF4-FFF2-40B4-BE49-F238E27FC236}">
                  <a16:creationId xmlns:a16="http://schemas.microsoft.com/office/drawing/2014/main" id="{15396BC0-86A3-DE4C-B5CD-8E06A656442F}"/>
                </a:ext>
              </a:extLst>
            </p:cNvPr>
            <p:cNvSpPr/>
            <p:nvPr/>
          </p:nvSpPr>
          <p:spPr>
            <a:xfrm>
              <a:off x="2285463" y="2505514"/>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08" name="Oval 107">
              <a:extLst>
                <a:ext uri="{FF2B5EF4-FFF2-40B4-BE49-F238E27FC236}">
                  <a16:creationId xmlns:a16="http://schemas.microsoft.com/office/drawing/2014/main" id="{2C3574FF-3783-FC46-AE7A-C04EF5C2E4CC}"/>
                </a:ext>
              </a:extLst>
            </p:cNvPr>
            <p:cNvSpPr/>
            <p:nvPr/>
          </p:nvSpPr>
          <p:spPr>
            <a:xfrm>
              <a:off x="2294606" y="2692526"/>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09" name="Oval 108">
              <a:extLst>
                <a:ext uri="{FF2B5EF4-FFF2-40B4-BE49-F238E27FC236}">
                  <a16:creationId xmlns:a16="http://schemas.microsoft.com/office/drawing/2014/main" id="{CE872DC6-1D1A-4349-963C-46FC1A521274}"/>
                </a:ext>
              </a:extLst>
            </p:cNvPr>
            <p:cNvSpPr/>
            <p:nvPr/>
          </p:nvSpPr>
          <p:spPr>
            <a:xfrm>
              <a:off x="3581512" y="3069473"/>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10" name="Oval 109">
              <a:extLst>
                <a:ext uri="{FF2B5EF4-FFF2-40B4-BE49-F238E27FC236}">
                  <a16:creationId xmlns:a16="http://schemas.microsoft.com/office/drawing/2014/main" id="{3B4257E2-C38A-9A46-8CE9-04EB8EB21B17}"/>
                </a:ext>
              </a:extLst>
            </p:cNvPr>
            <p:cNvSpPr/>
            <p:nvPr/>
          </p:nvSpPr>
          <p:spPr>
            <a:xfrm>
              <a:off x="3538083" y="3260869"/>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11" name="Oval 110">
              <a:extLst>
                <a:ext uri="{FF2B5EF4-FFF2-40B4-BE49-F238E27FC236}">
                  <a16:creationId xmlns:a16="http://schemas.microsoft.com/office/drawing/2014/main" id="{1A60BFDC-927D-3448-B97D-7C2291D7628F}"/>
                </a:ext>
              </a:extLst>
            </p:cNvPr>
            <p:cNvSpPr/>
            <p:nvPr/>
          </p:nvSpPr>
          <p:spPr>
            <a:xfrm>
              <a:off x="2351751" y="3455186"/>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12" name="Oval 111">
              <a:extLst>
                <a:ext uri="{FF2B5EF4-FFF2-40B4-BE49-F238E27FC236}">
                  <a16:creationId xmlns:a16="http://schemas.microsoft.com/office/drawing/2014/main" id="{8BB4EC5D-E0EC-FA41-89A1-9FC67BCA2824}"/>
                </a:ext>
              </a:extLst>
            </p:cNvPr>
            <p:cNvSpPr/>
            <p:nvPr/>
          </p:nvSpPr>
          <p:spPr>
            <a:xfrm>
              <a:off x="2356323" y="3646580"/>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13" name="Oval 112">
              <a:extLst>
                <a:ext uri="{FF2B5EF4-FFF2-40B4-BE49-F238E27FC236}">
                  <a16:creationId xmlns:a16="http://schemas.microsoft.com/office/drawing/2014/main" id="{B8585ED0-C867-1242-9421-8FE85024ECE3}"/>
                </a:ext>
              </a:extLst>
            </p:cNvPr>
            <p:cNvSpPr/>
            <p:nvPr/>
          </p:nvSpPr>
          <p:spPr>
            <a:xfrm>
              <a:off x="2294606" y="3839438"/>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14" name="Oval 113">
              <a:extLst>
                <a:ext uri="{FF2B5EF4-FFF2-40B4-BE49-F238E27FC236}">
                  <a16:creationId xmlns:a16="http://schemas.microsoft.com/office/drawing/2014/main" id="{A1207059-C614-324A-AD7B-E9531BB1C2E0}"/>
                </a:ext>
              </a:extLst>
            </p:cNvPr>
            <p:cNvSpPr/>
            <p:nvPr/>
          </p:nvSpPr>
          <p:spPr>
            <a:xfrm>
              <a:off x="2317462" y="4029372"/>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15" name="Oval 114">
              <a:extLst>
                <a:ext uri="{FF2B5EF4-FFF2-40B4-BE49-F238E27FC236}">
                  <a16:creationId xmlns:a16="http://schemas.microsoft.com/office/drawing/2014/main" id="{854BE25F-1215-3B4B-961A-B36EEE4118BF}"/>
                </a:ext>
              </a:extLst>
            </p:cNvPr>
            <p:cNvSpPr/>
            <p:nvPr/>
          </p:nvSpPr>
          <p:spPr>
            <a:xfrm>
              <a:off x="2360895" y="4223690"/>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16" name="Oval 115">
              <a:extLst>
                <a:ext uri="{FF2B5EF4-FFF2-40B4-BE49-F238E27FC236}">
                  <a16:creationId xmlns:a16="http://schemas.microsoft.com/office/drawing/2014/main" id="{5D3D6FA4-A581-C741-A03F-C980F0FEF031}"/>
                </a:ext>
              </a:extLst>
            </p:cNvPr>
            <p:cNvSpPr/>
            <p:nvPr/>
          </p:nvSpPr>
          <p:spPr>
            <a:xfrm>
              <a:off x="2356323" y="4413625"/>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17" name="Oval 116">
              <a:extLst>
                <a:ext uri="{FF2B5EF4-FFF2-40B4-BE49-F238E27FC236}">
                  <a16:creationId xmlns:a16="http://schemas.microsoft.com/office/drawing/2014/main" id="{C8D1111D-881F-B249-A6A8-40F8406E8EEE}"/>
                </a:ext>
              </a:extLst>
            </p:cNvPr>
            <p:cNvSpPr/>
            <p:nvPr/>
          </p:nvSpPr>
          <p:spPr>
            <a:xfrm>
              <a:off x="2317465" y="4606481"/>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18" name="Oval 117">
              <a:extLst>
                <a:ext uri="{FF2B5EF4-FFF2-40B4-BE49-F238E27FC236}">
                  <a16:creationId xmlns:a16="http://schemas.microsoft.com/office/drawing/2014/main" id="{B4140506-A423-6A4C-997C-AD184EA8A4F3}"/>
                </a:ext>
              </a:extLst>
            </p:cNvPr>
            <p:cNvSpPr/>
            <p:nvPr/>
          </p:nvSpPr>
          <p:spPr>
            <a:xfrm>
              <a:off x="2299178" y="4797878"/>
              <a:ext cx="109483" cy="69979"/>
            </a:xfrm>
            <a:prstGeom prst="ellipse">
              <a:avLst/>
            </a:prstGeom>
            <a:solidFill>
              <a:sysClr val="window" lastClr="FFFFFF"/>
            </a:solidFill>
            <a:ln w="3175" cap="flat" cmpd="sng" algn="ctr">
              <a:solidFill>
                <a:schemeClr val="tx1"/>
              </a:solidFill>
              <a:prstDash val="solid"/>
              <a:miter lim="800000"/>
            </a:ln>
            <a:effectLst>
              <a:outerShdw blurRad="25400" sx="102000" sy="102000" algn="ctr" rotWithShape="0">
                <a:prstClr val="black">
                  <a:alpha val="40000"/>
                </a:prstClr>
              </a:outerShdw>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19" name="Multiplication Sign 117">
              <a:extLst>
                <a:ext uri="{FF2B5EF4-FFF2-40B4-BE49-F238E27FC236}">
                  <a16:creationId xmlns:a16="http://schemas.microsoft.com/office/drawing/2014/main" id="{E02B29B9-B389-2546-85AA-0D7407E5B82D}"/>
                </a:ext>
              </a:extLst>
            </p:cNvPr>
            <p:cNvSpPr/>
            <p:nvPr/>
          </p:nvSpPr>
          <p:spPr>
            <a:xfrm>
              <a:off x="1826808" y="5283806"/>
              <a:ext cx="375463" cy="239988"/>
            </a:xfrm>
            <a:prstGeom prst="mathMultiply">
              <a:avLst>
                <a:gd name="adj1" fmla="val 0"/>
              </a:avLst>
            </a:prstGeom>
            <a:solidFill>
              <a:srgbClr val="4472C4"/>
            </a:solidFill>
            <a:ln w="12700" cap="flat" cmpd="sng" algn="ctr">
              <a:solidFill>
                <a:schemeClr val="tx1"/>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20" name="Multiplication Sign 118">
              <a:extLst>
                <a:ext uri="{FF2B5EF4-FFF2-40B4-BE49-F238E27FC236}">
                  <a16:creationId xmlns:a16="http://schemas.microsoft.com/office/drawing/2014/main" id="{F34BE680-6862-8A4E-9F3A-1664070A61C0}"/>
                </a:ext>
              </a:extLst>
            </p:cNvPr>
            <p:cNvSpPr/>
            <p:nvPr/>
          </p:nvSpPr>
          <p:spPr>
            <a:xfrm>
              <a:off x="2239216" y="5090259"/>
              <a:ext cx="375463" cy="239988"/>
            </a:xfrm>
            <a:prstGeom prst="mathMultiply">
              <a:avLst>
                <a:gd name="adj1" fmla="val 0"/>
              </a:avLst>
            </a:prstGeom>
            <a:solidFill>
              <a:srgbClr val="4472C4"/>
            </a:solidFill>
            <a:ln w="12700" cap="flat" cmpd="sng" algn="ctr">
              <a:solidFill>
                <a:schemeClr val="tx1"/>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21" name="Multiplication Sign 119">
              <a:extLst>
                <a:ext uri="{FF2B5EF4-FFF2-40B4-BE49-F238E27FC236}">
                  <a16:creationId xmlns:a16="http://schemas.microsoft.com/office/drawing/2014/main" id="{AB18ED82-244B-C24C-9EFD-4BE3EAC91E08}"/>
                </a:ext>
              </a:extLst>
            </p:cNvPr>
            <p:cNvSpPr/>
            <p:nvPr/>
          </p:nvSpPr>
          <p:spPr>
            <a:xfrm>
              <a:off x="2239216" y="4916512"/>
              <a:ext cx="375463" cy="239988"/>
            </a:xfrm>
            <a:prstGeom prst="mathMultiply">
              <a:avLst>
                <a:gd name="adj1" fmla="val 0"/>
              </a:avLst>
            </a:prstGeom>
            <a:solidFill>
              <a:srgbClr val="4472C4"/>
            </a:solidFill>
            <a:ln w="12700" cap="flat" cmpd="sng" algn="ctr">
              <a:solidFill>
                <a:schemeClr val="tx1"/>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22" name="Multiplication Sign 120">
              <a:extLst>
                <a:ext uri="{FF2B5EF4-FFF2-40B4-BE49-F238E27FC236}">
                  <a16:creationId xmlns:a16="http://schemas.microsoft.com/office/drawing/2014/main" id="{9ECDB1CB-F547-364B-B383-E3BE9172F6D5}"/>
                </a:ext>
              </a:extLst>
            </p:cNvPr>
            <p:cNvSpPr/>
            <p:nvPr/>
          </p:nvSpPr>
          <p:spPr>
            <a:xfrm>
              <a:off x="2475402" y="4711690"/>
              <a:ext cx="375463" cy="239988"/>
            </a:xfrm>
            <a:prstGeom prst="mathMultiply">
              <a:avLst>
                <a:gd name="adj1" fmla="val 0"/>
              </a:avLst>
            </a:prstGeom>
            <a:solidFill>
              <a:srgbClr val="4472C4"/>
            </a:solidFill>
            <a:ln w="12700" cap="flat" cmpd="sng" algn="ctr">
              <a:solidFill>
                <a:schemeClr val="tx1"/>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23" name="Multiplication Sign 121">
              <a:extLst>
                <a:ext uri="{FF2B5EF4-FFF2-40B4-BE49-F238E27FC236}">
                  <a16:creationId xmlns:a16="http://schemas.microsoft.com/office/drawing/2014/main" id="{F21AE803-E880-2245-AC45-1AA652DED5FF}"/>
                </a:ext>
              </a:extLst>
            </p:cNvPr>
            <p:cNvSpPr/>
            <p:nvPr/>
          </p:nvSpPr>
          <p:spPr>
            <a:xfrm>
              <a:off x="1861163" y="2797530"/>
              <a:ext cx="375463" cy="239988"/>
            </a:xfrm>
            <a:prstGeom prst="mathMultiply">
              <a:avLst>
                <a:gd name="adj1" fmla="val 0"/>
              </a:avLst>
            </a:prstGeom>
            <a:solidFill>
              <a:srgbClr val="4472C4"/>
            </a:solidFill>
            <a:ln w="12700" cap="flat" cmpd="sng" algn="ctr">
              <a:solidFill>
                <a:schemeClr val="tx1"/>
              </a:solid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latin typeface="Calibri" panose="020F0502020204030204"/>
                <a:ea typeface="+mn-ea"/>
                <a:cs typeface="+mn-cs"/>
              </a:endParaRPr>
            </a:p>
          </p:txBody>
        </p:sp>
        <p:sp>
          <p:nvSpPr>
            <p:cNvPr id="124" name="TextBox 123">
              <a:extLst>
                <a:ext uri="{FF2B5EF4-FFF2-40B4-BE49-F238E27FC236}">
                  <a16:creationId xmlns:a16="http://schemas.microsoft.com/office/drawing/2014/main" id="{A96D63D4-ECD5-694E-8C17-5F385BEFB7B1}"/>
                </a:ext>
              </a:extLst>
            </p:cNvPr>
            <p:cNvSpPr txBox="1"/>
            <p:nvPr/>
          </p:nvSpPr>
          <p:spPr>
            <a:xfrm>
              <a:off x="4962676" y="5834155"/>
              <a:ext cx="647620" cy="216158"/>
            </a:xfrm>
            <a:prstGeom prst="rect">
              <a:avLst/>
            </a:prstGeom>
            <a:noFill/>
          </p:spPr>
          <p:txBody>
            <a:bodyPr wrap="none" lIns="0" tIns="0" rIns="0" bIns="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effectLst/>
                  <a:uLnTx/>
                  <a:uFillTx/>
                  <a:ea typeface="Times New Roman" panose="02020603050405020304" pitchFamily="18" charset="0"/>
                </a:rPr>
                <a:t>Months</a:t>
              </a:r>
            </a:p>
          </p:txBody>
        </p:sp>
        <p:sp>
          <p:nvSpPr>
            <p:cNvPr id="125" name="Text Box 3">
              <a:extLst>
                <a:ext uri="{FF2B5EF4-FFF2-40B4-BE49-F238E27FC236}">
                  <a16:creationId xmlns:a16="http://schemas.microsoft.com/office/drawing/2014/main" id="{C2C4C434-01D2-F544-BC5A-6C64A5599594}"/>
                </a:ext>
              </a:extLst>
            </p:cNvPr>
            <p:cNvSpPr txBox="1">
              <a:spLocks noChangeArrowheads="1"/>
            </p:cNvSpPr>
            <p:nvPr/>
          </p:nvSpPr>
          <p:spPr bwMode="auto">
            <a:xfrm>
              <a:off x="974265" y="1700719"/>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0102_005</a:t>
              </a:r>
            </a:p>
          </p:txBody>
        </p:sp>
        <p:sp>
          <p:nvSpPr>
            <p:cNvPr id="126" name="Text Box 3">
              <a:extLst>
                <a:ext uri="{FF2B5EF4-FFF2-40B4-BE49-F238E27FC236}">
                  <a16:creationId xmlns:a16="http://schemas.microsoft.com/office/drawing/2014/main" id="{64C209BC-4CA5-EC40-AD53-054CD9282FEA}"/>
                </a:ext>
              </a:extLst>
            </p:cNvPr>
            <p:cNvSpPr txBox="1">
              <a:spLocks noChangeArrowheads="1"/>
            </p:cNvSpPr>
            <p:nvPr/>
          </p:nvSpPr>
          <p:spPr bwMode="auto">
            <a:xfrm>
              <a:off x="974269" y="1890741"/>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0103_006</a:t>
              </a:r>
            </a:p>
          </p:txBody>
        </p:sp>
        <p:sp>
          <p:nvSpPr>
            <p:cNvPr id="127" name="Text Box 3">
              <a:extLst>
                <a:ext uri="{FF2B5EF4-FFF2-40B4-BE49-F238E27FC236}">
                  <a16:creationId xmlns:a16="http://schemas.microsoft.com/office/drawing/2014/main" id="{039000FD-4F3A-BB47-A150-FB071D72F064}"/>
                </a:ext>
              </a:extLst>
            </p:cNvPr>
            <p:cNvSpPr txBox="1">
              <a:spLocks noChangeArrowheads="1"/>
            </p:cNvSpPr>
            <p:nvPr/>
          </p:nvSpPr>
          <p:spPr bwMode="auto">
            <a:xfrm>
              <a:off x="974269" y="2080763"/>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0005_023</a:t>
              </a:r>
            </a:p>
          </p:txBody>
        </p:sp>
        <p:sp>
          <p:nvSpPr>
            <p:cNvPr id="128" name="Text Box 3">
              <a:extLst>
                <a:ext uri="{FF2B5EF4-FFF2-40B4-BE49-F238E27FC236}">
                  <a16:creationId xmlns:a16="http://schemas.microsoft.com/office/drawing/2014/main" id="{9E744DA5-B77E-F549-88B0-0D20D2F71240}"/>
                </a:ext>
              </a:extLst>
            </p:cNvPr>
            <p:cNvSpPr txBox="1">
              <a:spLocks noChangeArrowheads="1"/>
            </p:cNvSpPr>
            <p:nvPr/>
          </p:nvSpPr>
          <p:spPr bwMode="auto">
            <a:xfrm>
              <a:off x="974269" y="2270785"/>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0002_014</a:t>
              </a:r>
            </a:p>
          </p:txBody>
        </p:sp>
        <p:sp>
          <p:nvSpPr>
            <p:cNvPr id="129" name="Text Box 3">
              <a:extLst>
                <a:ext uri="{FF2B5EF4-FFF2-40B4-BE49-F238E27FC236}">
                  <a16:creationId xmlns:a16="http://schemas.microsoft.com/office/drawing/2014/main" id="{B9C98CC6-1069-DF4D-B6AD-FB609DB8D362}"/>
                </a:ext>
              </a:extLst>
            </p:cNvPr>
            <p:cNvSpPr txBox="1">
              <a:spLocks noChangeArrowheads="1"/>
            </p:cNvSpPr>
            <p:nvPr/>
          </p:nvSpPr>
          <p:spPr bwMode="auto">
            <a:xfrm>
              <a:off x="974269" y="2460807"/>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0103_004</a:t>
              </a:r>
            </a:p>
          </p:txBody>
        </p:sp>
        <p:sp>
          <p:nvSpPr>
            <p:cNvPr id="130" name="Text Box 3">
              <a:extLst>
                <a:ext uri="{FF2B5EF4-FFF2-40B4-BE49-F238E27FC236}">
                  <a16:creationId xmlns:a16="http://schemas.microsoft.com/office/drawing/2014/main" id="{9ED06A06-2131-7046-A7AE-D103FE98E0A4}"/>
                </a:ext>
              </a:extLst>
            </p:cNvPr>
            <p:cNvSpPr txBox="1">
              <a:spLocks noChangeArrowheads="1"/>
            </p:cNvSpPr>
            <p:nvPr/>
          </p:nvSpPr>
          <p:spPr bwMode="auto">
            <a:xfrm>
              <a:off x="974273" y="3030874"/>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0002_015</a:t>
              </a:r>
            </a:p>
          </p:txBody>
        </p:sp>
        <p:sp>
          <p:nvSpPr>
            <p:cNvPr id="131" name="Text Box 3">
              <a:extLst>
                <a:ext uri="{FF2B5EF4-FFF2-40B4-BE49-F238E27FC236}">
                  <a16:creationId xmlns:a16="http://schemas.microsoft.com/office/drawing/2014/main" id="{8041228C-1F0D-CE4C-9FFE-D92BAD3AE222}"/>
                </a:ext>
              </a:extLst>
            </p:cNvPr>
            <p:cNvSpPr txBox="1">
              <a:spLocks noChangeArrowheads="1"/>
            </p:cNvSpPr>
            <p:nvPr/>
          </p:nvSpPr>
          <p:spPr bwMode="auto">
            <a:xfrm>
              <a:off x="974273" y="3220895"/>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1005_003</a:t>
              </a:r>
            </a:p>
          </p:txBody>
        </p:sp>
        <p:sp>
          <p:nvSpPr>
            <p:cNvPr id="132" name="Text Box 3">
              <a:extLst>
                <a:ext uri="{FF2B5EF4-FFF2-40B4-BE49-F238E27FC236}">
                  <a16:creationId xmlns:a16="http://schemas.microsoft.com/office/drawing/2014/main" id="{49534A95-A424-304D-97DB-050888F800EE}"/>
                </a:ext>
              </a:extLst>
            </p:cNvPr>
            <p:cNvSpPr txBox="1">
              <a:spLocks noChangeArrowheads="1"/>
            </p:cNvSpPr>
            <p:nvPr/>
          </p:nvSpPr>
          <p:spPr bwMode="auto">
            <a:xfrm>
              <a:off x="974273" y="3410917"/>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0102_008</a:t>
              </a:r>
            </a:p>
          </p:txBody>
        </p:sp>
        <p:sp>
          <p:nvSpPr>
            <p:cNvPr id="133" name="Text Box 3">
              <a:extLst>
                <a:ext uri="{FF2B5EF4-FFF2-40B4-BE49-F238E27FC236}">
                  <a16:creationId xmlns:a16="http://schemas.microsoft.com/office/drawing/2014/main" id="{179EBF33-45FD-E34F-B4C2-0EBDFC928552}"/>
                </a:ext>
              </a:extLst>
            </p:cNvPr>
            <p:cNvSpPr txBox="1">
              <a:spLocks noChangeArrowheads="1"/>
            </p:cNvSpPr>
            <p:nvPr/>
          </p:nvSpPr>
          <p:spPr bwMode="auto">
            <a:xfrm>
              <a:off x="974273" y="3600939"/>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6005_002</a:t>
              </a:r>
            </a:p>
          </p:txBody>
        </p:sp>
        <p:sp>
          <p:nvSpPr>
            <p:cNvPr id="134" name="Text Box 3">
              <a:extLst>
                <a:ext uri="{FF2B5EF4-FFF2-40B4-BE49-F238E27FC236}">
                  <a16:creationId xmlns:a16="http://schemas.microsoft.com/office/drawing/2014/main" id="{504ADDAE-CF36-C647-95F4-4ADA31E67D01}"/>
                </a:ext>
              </a:extLst>
            </p:cNvPr>
            <p:cNvSpPr txBox="1">
              <a:spLocks noChangeArrowheads="1"/>
            </p:cNvSpPr>
            <p:nvPr/>
          </p:nvSpPr>
          <p:spPr bwMode="auto">
            <a:xfrm>
              <a:off x="974273" y="4171005"/>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0105_002</a:t>
              </a:r>
            </a:p>
          </p:txBody>
        </p:sp>
        <p:sp>
          <p:nvSpPr>
            <p:cNvPr id="135" name="Text Box 3">
              <a:extLst>
                <a:ext uri="{FF2B5EF4-FFF2-40B4-BE49-F238E27FC236}">
                  <a16:creationId xmlns:a16="http://schemas.microsoft.com/office/drawing/2014/main" id="{92E5A6A0-6C76-9F4E-8963-E703F573578B}"/>
                </a:ext>
              </a:extLst>
            </p:cNvPr>
            <p:cNvSpPr txBox="1">
              <a:spLocks noChangeArrowheads="1"/>
            </p:cNvSpPr>
            <p:nvPr/>
          </p:nvSpPr>
          <p:spPr bwMode="auto">
            <a:xfrm>
              <a:off x="974273" y="4361028"/>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0103_009</a:t>
              </a:r>
            </a:p>
          </p:txBody>
        </p:sp>
        <p:sp>
          <p:nvSpPr>
            <p:cNvPr id="136" name="Text Box 3">
              <a:extLst>
                <a:ext uri="{FF2B5EF4-FFF2-40B4-BE49-F238E27FC236}">
                  <a16:creationId xmlns:a16="http://schemas.microsoft.com/office/drawing/2014/main" id="{8A6E1C07-8C69-1A4B-BE80-222155F11542}"/>
                </a:ext>
              </a:extLst>
            </p:cNvPr>
            <p:cNvSpPr txBox="1">
              <a:spLocks noChangeArrowheads="1"/>
            </p:cNvSpPr>
            <p:nvPr/>
          </p:nvSpPr>
          <p:spPr bwMode="auto">
            <a:xfrm>
              <a:off x="974273" y="4551049"/>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0078_005</a:t>
              </a:r>
            </a:p>
          </p:txBody>
        </p:sp>
        <p:sp>
          <p:nvSpPr>
            <p:cNvPr id="137" name="Text Box 3">
              <a:extLst>
                <a:ext uri="{FF2B5EF4-FFF2-40B4-BE49-F238E27FC236}">
                  <a16:creationId xmlns:a16="http://schemas.microsoft.com/office/drawing/2014/main" id="{74834D0F-D10D-6F48-8B02-79587D77DACE}"/>
                </a:ext>
              </a:extLst>
            </p:cNvPr>
            <p:cNvSpPr txBox="1">
              <a:spLocks noChangeArrowheads="1"/>
            </p:cNvSpPr>
            <p:nvPr/>
          </p:nvSpPr>
          <p:spPr bwMode="auto">
            <a:xfrm>
              <a:off x="974273" y="4741071"/>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0005_025</a:t>
              </a:r>
            </a:p>
          </p:txBody>
        </p:sp>
        <p:sp>
          <p:nvSpPr>
            <p:cNvPr id="138" name="Text Box 3">
              <a:extLst>
                <a:ext uri="{FF2B5EF4-FFF2-40B4-BE49-F238E27FC236}">
                  <a16:creationId xmlns:a16="http://schemas.microsoft.com/office/drawing/2014/main" id="{58278E67-8D40-FB4B-A4A4-338AE7219EDC}"/>
                </a:ext>
              </a:extLst>
            </p:cNvPr>
            <p:cNvSpPr txBox="1">
              <a:spLocks noChangeArrowheads="1"/>
            </p:cNvSpPr>
            <p:nvPr/>
          </p:nvSpPr>
          <p:spPr bwMode="auto">
            <a:xfrm>
              <a:off x="974273" y="4931093"/>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0037_018</a:t>
              </a:r>
            </a:p>
          </p:txBody>
        </p:sp>
        <p:sp>
          <p:nvSpPr>
            <p:cNvPr id="139" name="Text Box 3">
              <a:extLst>
                <a:ext uri="{FF2B5EF4-FFF2-40B4-BE49-F238E27FC236}">
                  <a16:creationId xmlns:a16="http://schemas.microsoft.com/office/drawing/2014/main" id="{709BB28D-F70F-7A43-B297-EBF463E77CB2}"/>
                </a:ext>
              </a:extLst>
            </p:cNvPr>
            <p:cNvSpPr txBox="1">
              <a:spLocks noChangeArrowheads="1"/>
            </p:cNvSpPr>
            <p:nvPr/>
          </p:nvSpPr>
          <p:spPr bwMode="auto">
            <a:xfrm>
              <a:off x="974273" y="5121115"/>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0103_010</a:t>
              </a:r>
            </a:p>
          </p:txBody>
        </p:sp>
        <p:sp>
          <p:nvSpPr>
            <p:cNvPr id="140" name="Text Box 3">
              <a:extLst>
                <a:ext uri="{FF2B5EF4-FFF2-40B4-BE49-F238E27FC236}">
                  <a16:creationId xmlns:a16="http://schemas.microsoft.com/office/drawing/2014/main" id="{FA69C6E0-CD09-584A-A9ED-6DBF193F495E}"/>
                </a:ext>
              </a:extLst>
            </p:cNvPr>
            <p:cNvSpPr txBox="1">
              <a:spLocks noChangeArrowheads="1"/>
            </p:cNvSpPr>
            <p:nvPr/>
          </p:nvSpPr>
          <p:spPr bwMode="auto">
            <a:xfrm>
              <a:off x="974273" y="5311142"/>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0002_016</a:t>
              </a:r>
            </a:p>
          </p:txBody>
        </p:sp>
        <p:sp>
          <p:nvSpPr>
            <p:cNvPr id="141" name="Text Box 3">
              <a:extLst>
                <a:ext uri="{FF2B5EF4-FFF2-40B4-BE49-F238E27FC236}">
                  <a16:creationId xmlns:a16="http://schemas.microsoft.com/office/drawing/2014/main" id="{CBC8757E-1989-D84E-BA1C-BED5239C7B71}"/>
                </a:ext>
              </a:extLst>
            </p:cNvPr>
            <p:cNvSpPr txBox="1">
              <a:spLocks noChangeArrowheads="1"/>
            </p:cNvSpPr>
            <p:nvPr/>
          </p:nvSpPr>
          <p:spPr bwMode="auto">
            <a:xfrm>
              <a:off x="974273" y="3790961"/>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0105_001</a:t>
              </a:r>
            </a:p>
          </p:txBody>
        </p:sp>
        <p:sp>
          <p:nvSpPr>
            <p:cNvPr id="142" name="Text Box 3">
              <a:extLst>
                <a:ext uri="{FF2B5EF4-FFF2-40B4-BE49-F238E27FC236}">
                  <a16:creationId xmlns:a16="http://schemas.microsoft.com/office/drawing/2014/main" id="{6559B187-7431-784E-9E1E-492F18276285}"/>
                </a:ext>
              </a:extLst>
            </p:cNvPr>
            <p:cNvSpPr txBox="1">
              <a:spLocks noChangeArrowheads="1"/>
            </p:cNvSpPr>
            <p:nvPr/>
          </p:nvSpPr>
          <p:spPr bwMode="auto">
            <a:xfrm>
              <a:off x="974273" y="3980983"/>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0005_026</a:t>
              </a:r>
            </a:p>
          </p:txBody>
        </p:sp>
        <p:sp>
          <p:nvSpPr>
            <p:cNvPr id="143" name="Text Box 3">
              <a:extLst>
                <a:ext uri="{FF2B5EF4-FFF2-40B4-BE49-F238E27FC236}">
                  <a16:creationId xmlns:a16="http://schemas.microsoft.com/office/drawing/2014/main" id="{E68F8DE0-E585-ED4E-9F29-CA08CF61D49E}"/>
                </a:ext>
              </a:extLst>
            </p:cNvPr>
            <p:cNvSpPr txBox="1">
              <a:spLocks noChangeArrowheads="1"/>
            </p:cNvSpPr>
            <p:nvPr/>
          </p:nvSpPr>
          <p:spPr bwMode="auto">
            <a:xfrm>
              <a:off x="974270" y="2650829"/>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0103_007</a:t>
              </a:r>
            </a:p>
          </p:txBody>
        </p:sp>
        <p:sp>
          <p:nvSpPr>
            <p:cNvPr id="144" name="Text Box 3">
              <a:extLst>
                <a:ext uri="{FF2B5EF4-FFF2-40B4-BE49-F238E27FC236}">
                  <a16:creationId xmlns:a16="http://schemas.microsoft.com/office/drawing/2014/main" id="{EE731023-D49C-6C43-B8C2-426F4B5F89EF}"/>
                </a:ext>
              </a:extLst>
            </p:cNvPr>
            <p:cNvSpPr txBox="1">
              <a:spLocks noChangeArrowheads="1"/>
            </p:cNvSpPr>
            <p:nvPr/>
          </p:nvSpPr>
          <p:spPr bwMode="auto">
            <a:xfrm>
              <a:off x="974270" y="2840851"/>
              <a:ext cx="693411" cy="185278"/>
            </a:xfrm>
            <a:prstGeom prst="rect">
              <a:avLst/>
            </a:prstGeom>
            <a:noFill/>
            <a:ln>
              <a:noFill/>
            </a:ln>
          </p:spPr>
          <p:txBody>
            <a:bodyPr vert="horz" wrap="none" lIns="0" tIns="0" rIns="0" bIns="0" numCol="1" anchor="t" anchorCtr="0" compatLnSpc="1">
              <a:prstTxWarp prst="textNoShape">
                <a:avLst/>
              </a:prstTxWarp>
              <a:spAutoFit/>
            </a:bodyPr>
            <a:lstStyle/>
            <a:p>
              <a:pPr marL="0" marR="0" lvl="0" indent="0" algn="r" defTabSz="914400" eaLnBrk="0" fontAlgn="base" latinLnBrk="0" hangingPunct="0">
                <a:lnSpc>
                  <a:spcPct val="100000"/>
                </a:lnSpc>
                <a:spcBef>
                  <a:spcPct val="0"/>
                </a:spcBef>
                <a:spcAft>
                  <a:spcPts val="800"/>
                </a:spcAft>
                <a:buClrTx/>
                <a:buSzTx/>
                <a:buFontTx/>
                <a:buNone/>
                <a:tabLst/>
                <a:defRPr/>
              </a:pPr>
              <a:r>
                <a:rPr kumimoji="0" lang="en-US" altLang="en-US" sz="1200" b="0" i="0" u="none" strike="noStrike" kern="0" cap="none" spc="0" normalizeH="0" baseline="0" noProof="0">
                  <a:ln>
                    <a:noFill/>
                  </a:ln>
                  <a:effectLst/>
                  <a:uLnTx/>
                  <a:uFillTx/>
                </a:rPr>
                <a:t>0102_004</a:t>
              </a:r>
            </a:p>
          </p:txBody>
        </p:sp>
        <p:sp>
          <p:nvSpPr>
            <p:cNvPr id="145" name="TextBox 144">
              <a:extLst>
                <a:ext uri="{FF2B5EF4-FFF2-40B4-BE49-F238E27FC236}">
                  <a16:creationId xmlns:a16="http://schemas.microsoft.com/office/drawing/2014/main" id="{A191796F-8BDD-3E4A-A710-29E535B33B9C}"/>
                </a:ext>
              </a:extLst>
            </p:cNvPr>
            <p:cNvSpPr txBox="1"/>
            <p:nvPr/>
          </p:nvSpPr>
          <p:spPr>
            <a:xfrm>
              <a:off x="-181239" y="2207733"/>
              <a:ext cx="945392" cy="277918"/>
            </a:xfrm>
            <a:prstGeom prst="rect">
              <a:avLst/>
            </a:prstGeom>
            <a:noFill/>
          </p:spPr>
          <p:txBody>
            <a:bodyPr wrap="square"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rPr>
                <a:t>Group A</a:t>
              </a:r>
            </a:p>
          </p:txBody>
        </p:sp>
        <p:sp>
          <p:nvSpPr>
            <p:cNvPr id="146" name="Rectangle 145">
              <a:extLst>
                <a:ext uri="{FF2B5EF4-FFF2-40B4-BE49-F238E27FC236}">
                  <a16:creationId xmlns:a16="http://schemas.microsoft.com/office/drawing/2014/main" id="{1DB71001-390F-4442-80E4-AAE988C30CDB}"/>
                </a:ext>
              </a:extLst>
            </p:cNvPr>
            <p:cNvSpPr/>
            <p:nvPr/>
          </p:nvSpPr>
          <p:spPr>
            <a:xfrm>
              <a:off x="763326" y="1718334"/>
              <a:ext cx="130628" cy="12926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solidFill>
              </a:endParaRPr>
            </a:p>
          </p:txBody>
        </p:sp>
        <p:sp>
          <p:nvSpPr>
            <p:cNvPr id="147" name="Rectangle 146">
              <a:extLst>
                <a:ext uri="{FF2B5EF4-FFF2-40B4-BE49-F238E27FC236}">
                  <a16:creationId xmlns:a16="http://schemas.microsoft.com/office/drawing/2014/main" id="{A5598B43-C21F-094C-A4C6-E71D2F1A6B43}"/>
                </a:ext>
              </a:extLst>
            </p:cNvPr>
            <p:cNvSpPr/>
            <p:nvPr/>
          </p:nvSpPr>
          <p:spPr>
            <a:xfrm>
              <a:off x="832877" y="1689100"/>
              <a:ext cx="91440" cy="13631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1"/>
                </a:solidFill>
              </a:endParaRPr>
            </a:p>
          </p:txBody>
        </p:sp>
        <p:cxnSp>
          <p:nvCxnSpPr>
            <p:cNvPr id="28" name="Straight Connector 27">
              <a:extLst>
                <a:ext uri="{FF2B5EF4-FFF2-40B4-BE49-F238E27FC236}">
                  <a16:creationId xmlns:a16="http://schemas.microsoft.com/office/drawing/2014/main" id="{5F7E3AF0-1811-E04A-8EAE-8F0EE389EFED}"/>
                </a:ext>
              </a:extLst>
            </p:cNvPr>
            <p:cNvCxnSpPr>
              <a:cxnSpLocks/>
            </p:cNvCxnSpPr>
            <p:nvPr/>
          </p:nvCxnSpPr>
          <p:spPr>
            <a:xfrm>
              <a:off x="1802923" y="1595004"/>
              <a:ext cx="0" cy="4034193"/>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151" name="Fußzeilenplatzhalter 150">
            <a:extLst>
              <a:ext uri="{FF2B5EF4-FFF2-40B4-BE49-F238E27FC236}">
                <a16:creationId xmlns:a16="http://schemas.microsoft.com/office/drawing/2014/main" id="{A8F017BF-697D-EA4B-8F00-2C453A451454}"/>
              </a:ext>
            </a:extLst>
          </p:cNvPr>
          <p:cNvSpPr>
            <a:spLocks noGrp="1"/>
          </p:cNvSpPr>
          <p:nvPr>
            <p:ph type="ftr" sz="quarter" idx="11"/>
          </p:nvPr>
        </p:nvSpPr>
        <p:spPr/>
        <p:txBody>
          <a:bodyPr/>
          <a:lstStyle/>
          <a:p>
            <a:r>
              <a:rPr lang="en-GB"/>
              <a:t>ALT, alanine transaminase; AST, aspartate transaminase; CLL, chronic lymphocytic leukemia; DLBCL, diffuse large B-cell lymphoma; FL, follicular lymphoma; HGBCL, high-grade B-cell lymphoma; MCL, mantle cell lymphoma; MZL, marginal zone lymphoma; PD, progressive disease. </a:t>
            </a:r>
          </a:p>
          <a:p>
            <a:r>
              <a:rPr lang="en-GB" b="1"/>
              <a:t>Soumerai J et al, Abstract 7553 presented at ASCO 2021 and Abstract S214 presented at EHA 2021.</a:t>
            </a:r>
          </a:p>
        </p:txBody>
      </p:sp>
      <p:sp>
        <p:nvSpPr>
          <p:cNvPr id="5" name="Textplatzhalter 4">
            <a:extLst>
              <a:ext uri="{FF2B5EF4-FFF2-40B4-BE49-F238E27FC236}">
                <a16:creationId xmlns:a16="http://schemas.microsoft.com/office/drawing/2014/main" id="{2B8BC704-0515-1840-8203-CB7BA015F69A}"/>
              </a:ext>
            </a:extLst>
          </p:cNvPr>
          <p:cNvSpPr>
            <a:spLocks noGrp="1"/>
          </p:cNvSpPr>
          <p:nvPr>
            <p:ph type="body" sz="quarter" idx="12"/>
          </p:nvPr>
        </p:nvSpPr>
        <p:spPr/>
        <p:txBody>
          <a:bodyPr/>
          <a:lstStyle/>
          <a:p>
            <a:r>
              <a:rPr lang="de-DE" err="1"/>
              <a:t>Swimmer</a:t>
            </a:r>
            <a:r>
              <a:rPr lang="de-DE"/>
              <a:t> </a:t>
            </a:r>
            <a:r>
              <a:rPr lang="de-DE" err="1"/>
              <a:t>plot</a:t>
            </a:r>
            <a:r>
              <a:rPr lang="de-DE"/>
              <a:t> </a:t>
            </a:r>
            <a:r>
              <a:rPr lang="de-DE" err="1"/>
              <a:t>for</a:t>
            </a:r>
            <a:r>
              <a:rPr lang="de-DE"/>
              <a:t> </a:t>
            </a:r>
            <a:r>
              <a:rPr lang="de-DE" err="1"/>
              <a:t>zandelisib</a:t>
            </a:r>
            <a:r>
              <a:rPr lang="de-DE"/>
              <a:t> in </a:t>
            </a:r>
            <a:r>
              <a:rPr lang="de-DE" err="1"/>
              <a:t>combination</a:t>
            </a:r>
            <a:r>
              <a:rPr lang="de-DE"/>
              <a:t> </a:t>
            </a:r>
            <a:r>
              <a:rPr lang="de-DE" err="1"/>
              <a:t>with</a:t>
            </a:r>
            <a:r>
              <a:rPr lang="de-DE"/>
              <a:t> </a:t>
            </a:r>
            <a:r>
              <a:rPr lang="de-DE" err="1"/>
              <a:t>zanubrutinib</a:t>
            </a:r>
            <a:endParaRPr lang="de-DE"/>
          </a:p>
        </p:txBody>
      </p:sp>
      <p:sp>
        <p:nvSpPr>
          <p:cNvPr id="149" name="Titel 148">
            <a:extLst>
              <a:ext uri="{FF2B5EF4-FFF2-40B4-BE49-F238E27FC236}">
                <a16:creationId xmlns:a16="http://schemas.microsoft.com/office/drawing/2014/main" id="{0165E7B2-CAD3-294C-A79B-EB964F5B25F7}"/>
              </a:ext>
            </a:extLst>
          </p:cNvPr>
          <p:cNvSpPr>
            <a:spLocks noGrp="1"/>
          </p:cNvSpPr>
          <p:nvPr>
            <p:ph type="title"/>
          </p:nvPr>
        </p:nvSpPr>
        <p:spPr/>
        <p:txBody>
          <a:bodyPr/>
          <a:lstStyle/>
          <a:p>
            <a:r>
              <a:rPr lang="de-DE" err="1"/>
              <a:t>Results</a:t>
            </a:r>
            <a:r>
              <a:rPr lang="de-DE"/>
              <a:t>: Patient </a:t>
            </a:r>
            <a:r>
              <a:rPr lang="de-DE" err="1"/>
              <a:t>disposition</a:t>
            </a:r>
            <a:r>
              <a:rPr lang="de-DE"/>
              <a:t> </a:t>
            </a:r>
          </a:p>
        </p:txBody>
      </p:sp>
    </p:spTree>
    <p:extLst>
      <p:ext uri="{BB962C8B-B14F-4D97-AF65-F5344CB8AC3E}">
        <p14:creationId xmlns:p14="http://schemas.microsoft.com/office/powerpoint/2010/main" val="242029940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US"/>
              <a:t>Results: Disease response across all patients </a:t>
            </a:r>
            <a:endParaRPr lang="en-GB"/>
          </a:p>
        </p:txBody>
      </p:sp>
      <p:graphicFrame>
        <p:nvGraphicFramePr>
          <p:cNvPr id="92" name="Table 5">
            <a:extLst>
              <a:ext uri="{FF2B5EF4-FFF2-40B4-BE49-F238E27FC236}">
                <a16:creationId xmlns:a16="http://schemas.microsoft.com/office/drawing/2014/main" id="{784206AA-F07C-1943-AE48-C1629C2AB532}"/>
              </a:ext>
            </a:extLst>
          </p:cNvPr>
          <p:cNvGraphicFramePr>
            <a:graphicFrameLocks/>
          </p:cNvGraphicFramePr>
          <p:nvPr>
            <p:extLst>
              <p:ext uri="{D42A27DB-BD31-4B8C-83A1-F6EECF244321}">
                <p14:modId xmlns:p14="http://schemas.microsoft.com/office/powerpoint/2010/main" val="3634342414"/>
              </p:ext>
            </p:extLst>
          </p:nvPr>
        </p:nvGraphicFramePr>
        <p:xfrm>
          <a:off x="407987" y="1808163"/>
          <a:ext cx="11367479" cy="1930800"/>
        </p:xfrm>
        <a:graphic>
          <a:graphicData uri="http://schemas.openxmlformats.org/drawingml/2006/table">
            <a:tbl>
              <a:tblPr firstRow="1" bandRow="1">
                <a:tableStyleId>{5C22544A-7EE6-4342-B048-85BDC9FD1C3A}</a:tableStyleId>
              </a:tblPr>
              <a:tblGrid>
                <a:gridCol w="1860439">
                  <a:extLst>
                    <a:ext uri="{9D8B030D-6E8A-4147-A177-3AD203B41FA5}">
                      <a16:colId xmlns:a16="http://schemas.microsoft.com/office/drawing/2014/main" val="4059806324"/>
                    </a:ext>
                  </a:extLst>
                </a:gridCol>
                <a:gridCol w="1901408">
                  <a:extLst>
                    <a:ext uri="{9D8B030D-6E8A-4147-A177-3AD203B41FA5}">
                      <a16:colId xmlns:a16="http://schemas.microsoft.com/office/drawing/2014/main" val="1856420151"/>
                    </a:ext>
                  </a:extLst>
                </a:gridCol>
                <a:gridCol w="1901408">
                  <a:extLst>
                    <a:ext uri="{9D8B030D-6E8A-4147-A177-3AD203B41FA5}">
                      <a16:colId xmlns:a16="http://schemas.microsoft.com/office/drawing/2014/main" val="2458265326"/>
                    </a:ext>
                  </a:extLst>
                </a:gridCol>
                <a:gridCol w="1901408">
                  <a:extLst>
                    <a:ext uri="{9D8B030D-6E8A-4147-A177-3AD203B41FA5}">
                      <a16:colId xmlns:a16="http://schemas.microsoft.com/office/drawing/2014/main" val="531641887"/>
                    </a:ext>
                  </a:extLst>
                </a:gridCol>
                <a:gridCol w="1901408">
                  <a:extLst>
                    <a:ext uri="{9D8B030D-6E8A-4147-A177-3AD203B41FA5}">
                      <a16:colId xmlns:a16="http://schemas.microsoft.com/office/drawing/2014/main" val="1091279709"/>
                    </a:ext>
                  </a:extLst>
                </a:gridCol>
                <a:gridCol w="1901408">
                  <a:extLst>
                    <a:ext uri="{9D8B030D-6E8A-4147-A177-3AD203B41FA5}">
                      <a16:colId xmlns:a16="http://schemas.microsoft.com/office/drawing/2014/main" val="3670627501"/>
                    </a:ext>
                  </a:extLst>
                </a:gridCol>
              </a:tblGrid>
              <a:tr h="0">
                <a:tc>
                  <a:txBody>
                    <a:bodyPr/>
                    <a:lstStyle>
                      <a:lvl1pPr marL="0" algn="l" defTabSz="812902" rtl="0" eaLnBrk="1" latinLnBrk="0" hangingPunct="1">
                        <a:defRPr sz="1600" b="1" kern="1200">
                          <a:solidFill>
                            <a:schemeClr val="dk1"/>
                          </a:solidFill>
                          <a:latin typeface="Calibri" panose="020F0502020204030204"/>
                        </a:defRPr>
                      </a:lvl1pPr>
                      <a:lvl2pPr marL="406451" algn="l" defTabSz="812902" rtl="0" eaLnBrk="1" latinLnBrk="0" hangingPunct="1">
                        <a:defRPr sz="1600" b="1" kern="1200">
                          <a:solidFill>
                            <a:schemeClr val="dk1"/>
                          </a:solidFill>
                          <a:latin typeface="Calibri" panose="020F0502020204030204"/>
                        </a:defRPr>
                      </a:lvl2pPr>
                      <a:lvl3pPr marL="812902" algn="l" defTabSz="812902" rtl="0" eaLnBrk="1" latinLnBrk="0" hangingPunct="1">
                        <a:defRPr sz="1600" b="1" kern="1200">
                          <a:solidFill>
                            <a:schemeClr val="dk1"/>
                          </a:solidFill>
                          <a:latin typeface="Calibri" panose="020F0502020204030204"/>
                        </a:defRPr>
                      </a:lvl3pPr>
                      <a:lvl4pPr marL="1219352" algn="l" defTabSz="812902" rtl="0" eaLnBrk="1" latinLnBrk="0" hangingPunct="1">
                        <a:defRPr sz="1600" b="1" kern="1200">
                          <a:solidFill>
                            <a:schemeClr val="dk1"/>
                          </a:solidFill>
                          <a:latin typeface="Calibri" panose="020F0502020204030204"/>
                        </a:defRPr>
                      </a:lvl4pPr>
                      <a:lvl5pPr marL="1625803" algn="l" defTabSz="812902" rtl="0" eaLnBrk="1" latinLnBrk="0" hangingPunct="1">
                        <a:defRPr sz="1600" b="1" kern="1200">
                          <a:solidFill>
                            <a:schemeClr val="dk1"/>
                          </a:solidFill>
                          <a:latin typeface="Calibri" panose="020F0502020204030204"/>
                        </a:defRPr>
                      </a:lvl5pPr>
                      <a:lvl6pPr marL="2032254" algn="l" defTabSz="812902" rtl="0" eaLnBrk="1" latinLnBrk="0" hangingPunct="1">
                        <a:defRPr sz="1600" b="1" kern="1200">
                          <a:solidFill>
                            <a:schemeClr val="dk1"/>
                          </a:solidFill>
                          <a:latin typeface="Calibri" panose="020F0502020204030204"/>
                        </a:defRPr>
                      </a:lvl6pPr>
                      <a:lvl7pPr marL="2438705" algn="l" defTabSz="812902" rtl="0" eaLnBrk="1" latinLnBrk="0" hangingPunct="1">
                        <a:defRPr sz="1600" b="1" kern="1200">
                          <a:solidFill>
                            <a:schemeClr val="dk1"/>
                          </a:solidFill>
                          <a:latin typeface="Calibri" panose="020F0502020204030204"/>
                        </a:defRPr>
                      </a:lvl7pPr>
                      <a:lvl8pPr marL="2845156" algn="l" defTabSz="812902" rtl="0" eaLnBrk="1" latinLnBrk="0" hangingPunct="1">
                        <a:defRPr sz="1600" b="1" kern="1200">
                          <a:solidFill>
                            <a:schemeClr val="dk1"/>
                          </a:solidFill>
                          <a:latin typeface="Calibri" panose="020F0502020204030204"/>
                        </a:defRPr>
                      </a:lvl8pPr>
                      <a:lvl9pPr marL="3251606" algn="l" defTabSz="812902" rtl="0" eaLnBrk="1" latinLnBrk="0" hangingPunct="1">
                        <a:defRPr sz="1600" b="1"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strike="noStrike">
                          <a:solidFill>
                            <a:schemeClr val="bg1"/>
                          </a:solidFill>
                          <a:latin typeface="+mj-lt"/>
                        </a:rPr>
                        <a:t>E</a:t>
                      </a:r>
                      <a:r>
                        <a:rPr lang="en-US" sz="1400">
                          <a:solidFill>
                            <a:schemeClr val="bg1"/>
                          </a:solidFill>
                          <a:latin typeface="+mj-lt"/>
                        </a:rPr>
                        <a:t>valuable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400">
                          <a:solidFill>
                            <a:schemeClr val="bg1"/>
                          </a:solidFill>
                          <a:latin typeface="+mj-lt"/>
                        </a:rPr>
                        <a:t>n = 18</a:t>
                      </a:r>
                    </a:p>
                  </a:txBody>
                  <a:tcPr marL="144000" marT="108000" marB="108000" anchor="ctr"/>
                </a:tc>
                <a:tc>
                  <a:txBody>
                    <a:bodyPr/>
                    <a:lstStyle>
                      <a:lvl1pPr marL="0" algn="l" defTabSz="812902" rtl="0" eaLnBrk="1" latinLnBrk="0" hangingPunct="1">
                        <a:defRPr sz="1600" b="1" kern="1200">
                          <a:solidFill>
                            <a:schemeClr val="dk1"/>
                          </a:solidFill>
                          <a:latin typeface="Calibri" panose="020F0502020204030204"/>
                        </a:defRPr>
                      </a:lvl1pPr>
                      <a:lvl2pPr marL="406451" algn="l" defTabSz="812902" rtl="0" eaLnBrk="1" latinLnBrk="0" hangingPunct="1">
                        <a:defRPr sz="1600" b="1" kern="1200">
                          <a:solidFill>
                            <a:schemeClr val="dk1"/>
                          </a:solidFill>
                          <a:latin typeface="Calibri" panose="020F0502020204030204"/>
                        </a:defRPr>
                      </a:lvl2pPr>
                      <a:lvl3pPr marL="812902" algn="l" defTabSz="812902" rtl="0" eaLnBrk="1" latinLnBrk="0" hangingPunct="1">
                        <a:defRPr sz="1600" b="1" kern="1200">
                          <a:solidFill>
                            <a:schemeClr val="dk1"/>
                          </a:solidFill>
                          <a:latin typeface="Calibri" panose="020F0502020204030204"/>
                        </a:defRPr>
                      </a:lvl3pPr>
                      <a:lvl4pPr marL="1219352" algn="l" defTabSz="812902" rtl="0" eaLnBrk="1" latinLnBrk="0" hangingPunct="1">
                        <a:defRPr sz="1600" b="1" kern="1200">
                          <a:solidFill>
                            <a:schemeClr val="dk1"/>
                          </a:solidFill>
                          <a:latin typeface="Calibri" panose="020F0502020204030204"/>
                        </a:defRPr>
                      </a:lvl4pPr>
                      <a:lvl5pPr marL="1625803" algn="l" defTabSz="812902" rtl="0" eaLnBrk="1" latinLnBrk="0" hangingPunct="1">
                        <a:defRPr sz="1600" b="1" kern="1200">
                          <a:solidFill>
                            <a:schemeClr val="dk1"/>
                          </a:solidFill>
                          <a:latin typeface="Calibri" panose="020F0502020204030204"/>
                        </a:defRPr>
                      </a:lvl5pPr>
                      <a:lvl6pPr marL="2032254" algn="l" defTabSz="812902" rtl="0" eaLnBrk="1" latinLnBrk="0" hangingPunct="1">
                        <a:defRPr sz="1600" b="1" kern="1200">
                          <a:solidFill>
                            <a:schemeClr val="dk1"/>
                          </a:solidFill>
                          <a:latin typeface="Calibri" panose="020F0502020204030204"/>
                        </a:defRPr>
                      </a:lvl6pPr>
                      <a:lvl7pPr marL="2438705" algn="l" defTabSz="812902" rtl="0" eaLnBrk="1" latinLnBrk="0" hangingPunct="1">
                        <a:defRPr sz="1600" b="1" kern="1200">
                          <a:solidFill>
                            <a:schemeClr val="dk1"/>
                          </a:solidFill>
                          <a:latin typeface="Calibri" panose="020F0502020204030204"/>
                        </a:defRPr>
                      </a:lvl7pPr>
                      <a:lvl8pPr marL="2845156" algn="l" defTabSz="812902" rtl="0" eaLnBrk="1" latinLnBrk="0" hangingPunct="1">
                        <a:defRPr sz="1600" b="1" kern="1200">
                          <a:solidFill>
                            <a:schemeClr val="dk1"/>
                          </a:solidFill>
                          <a:latin typeface="Calibri" panose="020F0502020204030204"/>
                        </a:defRPr>
                      </a:lvl8pPr>
                      <a:lvl9pPr marL="3251606" algn="l" defTabSz="812902" rtl="0" eaLnBrk="1" latinLnBrk="0" hangingPunct="1">
                        <a:defRPr sz="1600" b="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bg1"/>
                          </a:solidFill>
                          <a:latin typeface="+mj-lt"/>
                        </a:rPr>
                        <a:t>FL </a:t>
                      </a:r>
                      <a:br>
                        <a:rPr lang="en-US" sz="1400">
                          <a:solidFill>
                            <a:schemeClr val="bg1"/>
                          </a:solidFill>
                          <a:latin typeface="+mj-lt"/>
                        </a:rPr>
                      </a:br>
                      <a:r>
                        <a:rPr lang="en-US" sz="1400">
                          <a:solidFill>
                            <a:schemeClr val="bg1"/>
                          </a:solidFill>
                          <a:latin typeface="+mj-lt"/>
                        </a:rPr>
                        <a:t>(n = 8)</a:t>
                      </a:r>
                    </a:p>
                  </a:txBody>
                  <a:tcPr marT="108000" marB="108000" anchor="ctr"/>
                </a:tc>
                <a:tc>
                  <a:txBody>
                    <a:bodyPr/>
                    <a:lstStyle>
                      <a:lvl1pPr marL="0" algn="l" defTabSz="812902" rtl="0" eaLnBrk="1" latinLnBrk="0" hangingPunct="1">
                        <a:defRPr sz="1600" b="1" kern="1200">
                          <a:solidFill>
                            <a:schemeClr val="dk1"/>
                          </a:solidFill>
                          <a:latin typeface="Calibri" panose="020F0502020204030204"/>
                        </a:defRPr>
                      </a:lvl1pPr>
                      <a:lvl2pPr marL="406451" algn="l" defTabSz="812902" rtl="0" eaLnBrk="1" latinLnBrk="0" hangingPunct="1">
                        <a:defRPr sz="1600" b="1" kern="1200">
                          <a:solidFill>
                            <a:schemeClr val="dk1"/>
                          </a:solidFill>
                          <a:latin typeface="Calibri" panose="020F0502020204030204"/>
                        </a:defRPr>
                      </a:lvl2pPr>
                      <a:lvl3pPr marL="812902" algn="l" defTabSz="812902" rtl="0" eaLnBrk="1" latinLnBrk="0" hangingPunct="1">
                        <a:defRPr sz="1600" b="1" kern="1200">
                          <a:solidFill>
                            <a:schemeClr val="dk1"/>
                          </a:solidFill>
                          <a:latin typeface="Calibri" panose="020F0502020204030204"/>
                        </a:defRPr>
                      </a:lvl3pPr>
                      <a:lvl4pPr marL="1219352" algn="l" defTabSz="812902" rtl="0" eaLnBrk="1" latinLnBrk="0" hangingPunct="1">
                        <a:defRPr sz="1600" b="1" kern="1200">
                          <a:solidFill>
                            <a:schemeClr val="dk1"/>
                          </a:solidFill>
                          <a:latin typeface="Calibri" panose="020F0502020204030204"/>
                        </a:defRPr>
                      </a:lvl4pPr>
                      <a:lvl5pPr marL="1625803" algn="l" defTabSz="812902" rtl="0" eaLnBrk="1" latinLnBrk="0" hangingPunct="1">
                        <a:defRPr sz="1600" b="1" kern="1200">
                          <a:solidFill>
                            <a:schemeClr val="dk1"/>
                          </a:solidFill>
                          <a:latin typeface="Calibri" panose="020F0502020204030204"/>
                        </a:defRPr>
                      </a:lvl5pPr>
                      <a:lvl6pPr marL="2032254" algn="l" defTabSz="812902" rtl="0" eaLnBrk="1" latinLnBrk="0" hangingPunct="1">
                        <a:defRPr sz="1600" b="1" kern="1200">
                          <a:solidFill>
                            <a:schemeClr val="dk1"/>
                          </a:solidFill>
                          <a:latin typeface="Calibri" panose="020F0502020204030204"/>
                        </a:defRPr>
                      </a:lvl6pPr>
                      <a:lvl7pPr marL="2438705" algn="l" defTabSz="812902" rtl="0" eaLnBrk="1" latinLnBrk="0" hangingPunct="1">
                        <a:defRPr sz="1600" b="1" kern="1200">
                          <a:solidFill>
                            <a:schemeClr val="dk1"/>
                          </a:solidFill>
                          <a:latin typeface="Calibri" panose="020F0502020204030204"/>
                        </a:defRPr>
                      </a:lvl7pPr>
                      <a:lvl8pPr marL="2845156" algn="l" defTabSz="812902" rtl="0" eaLnBrk="1" latinLnBrk="0" hangingPunct="1">
                        <a:defRPr sz="1600" b="1" kern="1200">
                          <a:solidFill>
                            <a:schemeClr val="dk1"/>
                          </a:solidFill>
                          <a:latin typeface="Calibri" panose="020F0502020204030204"/>
                        </a:defRPr>
                      </a:lvl8pPr>
                      <a:lvl9pPr marL="3251606" algn="l" defTabSz="812902" rtl="0" eaLnBrk="1" latinLnBrk="0" hangingPunct="1">
                        <a:defRPr sz="1600" b="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bg1"/>
                          </a:solidFill>
                          <a:latin typeface="+mj-lt"/>
                        </a:rPr>
                        <a:t>CLL/SLL </a:t>
                      </a:r>
                      <a:br>
                        <a:rPr lang="en-US" sz="1400">
                          <a:solidFill>
                            <a:schemeClr val="bg1"/>
                          </a:solidFill>
                          <a:latin typeface="+mj-lt"/>
                        </a:rPr>
                      </a:br>
                      <a:r>
                        <a:rPr lang="en-US" sz="1400">
                          <a:solidFill>
                            <a:schemeClr val="bg1"/>
                          </a:solidFill>
                          <a:latin typeface="+mj-lt"/>
                        </a:rPr>
                        <a:t>(n = 5)</a:t>
                      </a:r>
                    </a:p>
                  </a:txBody>
                  <a:tcPr marT="108000" marB="108000" anchor="ctr"/>
                </a:tc>
                <a:tc>
                  <a:txBody>
                    <a:bodyPr/>
                    <a:lstStyle>
                      <a:lvl1pPr marL="0" algn="l" defTabSz="812902" rtl="0" eaLnBrk="1" latinLnBrk="0" hangingPunct="1">
                        <a:defRPr sz="1600" b="1" kern="1200">
                          <a:solidFill>
                            <a:schemeClr val="dk1"/>
                          </a:solidFill>
                          <a:latin typeface="Calibri" panose="020F0502020204030204"/>
                        </a:defRPr>
                      </a:lvl1pPr>
                      <a:lvl2pPr marL="406451" algn="l" defTabSz="812902" rtl="0" eaLnBrk="1" latinLnBrk="0" hangingPunct="1">
                        <a:defRPr sz="1600" b="1" kern="1200">
                          <a:solidFill>
                            <a:schemeClr val="dk1"/>
                          </a:solidFill>
                          <a:latin typeface="Calibri" panose="020F0502020204030204"/>
                        </a:defRPr>
                      </a:lvl2pPr>
                      <a:lvl3pPr marL="812902" algn="l" defTabSz="812902" rtl="0" eaLnBrk="1" latinLnBrk="0" hangingPunct="1">
                        <a:defRPr sz="1600" b="1" kern="1200">
                          <a:solidFill>
                            <a:schemeClr val="dk1"/>
                          </a:solidFill>
                          <a:latin typeface="Calibri" panose="020F0502020204030204"/>
                        </a:defRPr>
                      </a:lvl3pPr>
                      <a:lvl4pPr marL="1219352" algn="l" defTabSz="812902" rtl="0" eaLnBrk="1" latinLnBrk="0" hangingPunct="1">
                        <a:defRPr sz="1600" b="1" kern="1200">
                          <a:solidFill>
                            <a:schemeClr val="dk1"/>
                          </a:solidFill>
                          <a:latin typeface="Calibri" panose="020F0502020204030204"/>
                        </a:defRPr>
                      </a:lvl4pPr>
                      <a:lvl5pPr marL="1625803" algn="l" defTabSz="812902" rtl="0" eaLnBrk="1" latinLnBrk="0" hangingPunct="1">
                        <a:defRPr sz="1600" b="1" kern="1200">
                          <a:solidFill>
                            <a:schemeClr val="dk1"/>
                          </a:solidFill>
                          <a:latin typeface="Calibri" panose="020F0502020204030204"/>
                        </a:defRPr>
                      </a:lvl5pPr>
                      <a:lvl6pPr marL="2032254" algn="l" defTabSz="812902" rtl="0" eaLnBrk="1" latinLnBrk="0" hangingPunct="1">
                        <a:defRPr sz="1600" b="1" kern="1200">
                          <a:solidFill>
                            <a:schemeClr val="dk1"/>
                          </a:solidFill>
                          <a:latin typeface="Calibri" panose="020F0502020204030204"/>
                        </a:defRPr>
                      </a:lvl6pPr>
                      <a:lvl7pPr marL="2438705" algn="l" defTabSz="812902" rtl="0" eaLnBrk="1" latinLnBrk="0" hangingPunct="1">
                        <a:defRPr sz="1600" b="1" kern="1200">
                          <a:solidFill>
                            <a:schemeClr val="dk1"/>
                          </a:solidFill>
                          <a:latin typeface="Calibri" panose="020F0502020204030204"/>
                        </a:defRPr>
                      </a:lvl7pPr>
                      <a:lvl8pPr marL="2845156" algn="l" defTabSz="812902" rtl="0" eaLnBrk="1" latinLnBrk="0" hangingPunct="1">
                        <a:defRPr sz="1600" b="1" kern="1200">
                          <a:solidFill>
                            <a:schemeClr val="dk1"/>
                          </a:solidFill>
                          <a:latin typeface="Calibri" panose="020F0502020204030204"/>
                        </a:defRPr>
                      </a:lvl8pPr>
                      <a:lvl9pPr marL="3251606" algn="l" defTabSz="812902" rtl="0" eaLnBrk="1" latinLnBrk="0" hangingPunct="1">
                        <a:defRPr sz="1600" b="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bg1"/>
                          </a:solidFill>
                          <a:latin typeface="+mj-lt"/>
                        </a:rPr>
                        <a:t>MZL </a:t>
                      </a:r>
                      <a:br>
                        <a:rPr lang="en-US" sz="1400">
                          <a:solidFill>
                            <a:schemeClr val="bg1"/>
                          </a:solidFill>
                          <a:latin typeface="+mj-lt"/>
                        </a:rPr>
                      </a:br>
                      <a:r>
                        <a:rPr lang="en-US" sz="1400">
                          <a:solidFill>
                            <a:schemeClr val="bg1"/>
                          </a:solidFill>
                          <a:latin typeface="+mj-lt"/>
                        </a:rPr>
                        <a:t>(n = 2)</a:t>
                      </a:r>
                    </a:p>
                  </a:txBody>
                  <a:tcPr marT="108000" marB="108000" anchor="ctr"/>
                </a:tc>
                <a:tc>
                  <a:txBody>
                    <a:bodyPr/>
                    <a:lstStyle>
                      <a:lvl1pPr marL="0" algn="l" defTabSz="812902" rtl="0" eaLnBrk="1" latinLnBrk="0" hangingPunct="1">
                        <a:defRPr sz="1600" b="1" kern="1200">
                          <a:solidFill>
                            <a:schemeClr val="dk1"/>
                          </a:solidFill>
                          <a:latin typeface="Calibri" panose="020F0502020204030204"/>
                        </a:defRPr>
                      </a:lvl1pPr>
                      <a:lvl2pPr marL="406451" algn="l" defTabSz="812902" rtl="0" eaLnBrk="1" latinLnBrk="0" hangingPunct="1">
                        <a:defRPr sz="1600" b="1" kern="1200">
                          <a:solidFill>
                            <a:schemeClr val="dk1"/>
                          </a:solidFill>
                          <a:latin typeface="Calibri" panose="020F0502020204030204"/>
                        </a:defRPr>
                      </a:lvl2pPr>
                      <a:lvl3pPr marL="812902" algn="l" defTabSz="812902" rtl="0" eaLnBrk="1" latinLnBrk="0" hangingPunct="1">
                        <a:defRPr sz="1600" b="1" kern="1200">
                          <a:solidFill>
                            <a:schemeClr val="dk1"/>
                          </a:solidFill>
                          <a:latin typeface="Calibri" panose="020F0502020204030204"/>
                        </a:defRPr>
                      </a:lvl3pPr>
                      <a:lvl4pPr marL="1219352" algn="l" defTabSz="812902" rtl="0" eaLnBrk="1" latinLnBrk="0" hangingPunct="1">
                        <a:defRPr sz="1600" b="1" kern="1200">
                          <a:solidFill>
                            <a:schemeClr val="dk1"/>
                          </a:solidFill>
                          <a:latin typeface="Calibri" panose="020F0502020204030204"/>
                        </a:defRPr>
                      </a:lvl4pPr>
                      <a:lvl5pPr marL="1625803" algn="l" defTabSz="812902" rtl="0" eaLnBrk="1" latinLnBrk="0" hangingPunct="1">
                        <a:defRPr sz="1600" b="1" kern="1200">
                          <a:solidFill>
                            <a:schemeClr val="dk1"/>
                          </a:solidFill>
                          <a:latin typeface="Calibri" panose="020F0502020204030204"/>
                        </a:defRPr>
                      </a:lvl5pPr>
                      <a:lvl6pPr marL="2032254" algn="l" defTabSz="812902" rtl="0" eaLnBrk="1" latinLnBrk="0" hangingPunct="1">
                        <a:defRPr sz="1600" b="1" kern="1200">
                          <a:solidFill>
                            <a:schemeClr val="dk1"/>
                          </a:solidFill>
                          <a:latin typeface="Calibri" panose="020F0502020204030204"/>
                        </a:defRPr>
                      </a:lvl6pPr>
                      <a:lvl7pPr marL="2438705" algn="l" defTabSz="812902" rtl="0" eaLnBrk="1" latinLnBrk="0" hangingPunct="1">
                        <a:defRPr sz="1600" b="1" kern="1200">
                          <a:solidFill>
                            <a:schemeClr val="dk1"/>
                          </a:solidFill>
                          <a:latin typeface="Calibri" panose="020F0502020204030204"/>
                        </a:defRPr>
                      </a:lvl7pPr>
                      <a:lvl8pPr marL="2845156" algn="l" defTabSz="812902" rtl="0" eaLnBrk="1" latinLnBrk="0" hangingPunct="1">
                        <a:defRPr sz="1600" b="1" kern="1200">
                          <a:solidFill>
                            <a:schemeClr val="dk1"/>
                          </a:solidFill>
                          <a:latin typeface="Calibri" panose="020F0502020204030204"/>
                        </a:defRPr>
                      </a:lvl8pPr>
                      <a:lvl9pPr marL="3251606" algn="l" defTabSz="812902" rtl="0" eaLnBrk="1" latinLnBrk="0" hangingPunct="1">
                        <a:defRPr sz="1600" b="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bg1"/>
                          </a:solidFill>
                          <a:latin typeface="+mj-lt"/>
                        </a:rPr>
                        <a:t>MCL </a:t>
                      </a:r>
                      <a:br>
                        <a:rPr lang="en-US" sz="1400">
                          <a:solidFill>
                            <a:schemeClr val="bg1"/>
                          </a:solidFill>
                          <a:latin typeface="+mj-lt"/>
                        </a:rPr>
                      </a:br>
                      <a:r>
                        <a:rPr lang="en-US" sz="1400">
                          <a:solidFill>
                            <a:schemeClr val="bg1"/>
                          </a:solidFill>
                          <a:latin typeface="+mj-lt"/>
                        </a:rPr>
                        <a:t>(n = 1)</a:t>
                      </a:r>
                    </a:p>
                  </a:txBody>
                  <a:tcPr marT="108000" marB="108000" anchor="ctr"/>
                </a:tc>
                <a:tc>
                  <a:txBody>
                    <a:bodyPr/>
                    <a:lstStyle>
                      <a:lvl1pPr marL="0" algn="l" defTabSz="812902" rtl="0" eaLnBrk="1" latinLnBrk="0" hangingPunct="1">
                        <a:defRPr sz="1600" b="1" kern="1200">
                          <a:solidFill>
                            <a:schemeClr val="dk1"/>
                          </a:solidFill>
                          <a:latin typeface="Calibri" panose="020F0502020204030204"/>
                        </a:defRPr>
                      </a:lvl1pPr>
                      <a:lvl2pPr marL="406451" algn="l" defTabSz="812902" rtl="0" eaLnBrk="1" latinLnBrk="0" hangingPunct="1">
                        <a:defRPr sz="1600" b="1" kern="1200">
                          <a:solidFill>
                            <a:schemeClr val="dk1"/>
                          </a:solidFill>
                          <a:latin typeface="Calibri" panose="020F0502020204030204"/>
                        </a:defRPr>
                      </a:lvl2pPr>
                      <a:lvl3pPr marL="812902" algn="l" defTabSz="812902" rtl="0" eaLnBrk="1" latinLnBrk="0" hangingPunct="1">
                        <a:defRPr sz="1600" b="1" kern="1200">
                          <a:solidFill>
                            <a:schemeClr val="dk1"/>
                          </a:solidFill>
                          <a:latin typeface="Calibri" panose="020F0502020204030204"/>
                        </a:defRPr>
                      </a:lvl3pPr>
                      <a:lvl4pPr marL="1219352" algn="l" defTabSz="812902" rtl="0" eaLnBrk="1" latinLnBrk="0" hangingPunct="1">
                        <a:defRPr sz="1600" b="1" kern="1200">
                          <a:solidFill>
                            <a:schemeClr val="dk1"/>
                          </a:solidFill>
                          <a:latin typeface="Calibri" panose="020F0502020204030204"/>
                        </a:defRPr>
                      </a:lvl4pPr>
                      <a:lvl5pPr marL="1625803" algn="l" defTabSz="812902" rtl="0" eaLnBrk="1" latinLnBrk="0" hangingPunct="1">
                        <a:defRPr sz="1600" b="1" kern="1200">
                          <a:solidFill>
                            <a:schemeClr val="dk1"/>
                          </a:solidFill>
                          <a:latin typeface="Calibri" panose="020F0502020204030204"/>
                        </a:defRPr>
                      </a:lvl5pPr>
                      <a:lvl6pPr marL="2032254" algn="l" defTabSz="812902" rtl="0" eaLnBrk="1" latinLnBrk="0" hangingPunct="1">
                        <a:defRPr sz="1600" b="1" kern="1200">
                          <a:solidFill>
                            <a:schemeClr val="dk1"/>
                          </a:solidFill>
                          <a:latin typeface="Calibri" panose="020F0502020204030204"/>
                        </a:defRPr>
                      </a:lvl6pPr>
                      <a:lvl7pPr marL="2438705" algn="l" defTabSz="812902" rtl="0" eaLnBrk="1" latinLnBrk="0" hangingPunct="1">
                        <a:defRPr sz="1600" b="1" kern="1200">
                          <a:solidFill>
                            <a:schemeClr val="dk1"/>
                          </a:solidFill>
                          <a:latin typeface="Calibri" panose="020F0502020204030204"/>
                        </a:defRPr>
                      </a:lvl7pPr>
                      <a:lvl8pPr marL="2845156" algn="l" defTabSz="812902" rtl="0" eaLnBrk="1" latinLnBrk="0" hangingPunct="1">
                        <a:defRPr sz="1600" b="1" kern="1200">
                          <a:solidFill>
                            <a:schemeClr val="dk1"/>
                          </a:solidFill>
                          <a:latin typeface="Calibri" panose="020F0502020204030204"/>
                        </a:defRPr>
                      </a:lvl8pPr>
                      <a:lvl9pPr marL="3251606" algn="l" defTabSz="812902" rtl="0" eaLnBrk="1" latinLnBrk="0" hangingPunct="1">
                        <a:defRPr sz="1600" b="1"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bg1"/>
                          </a:solidFill>
                          <a:latin typeface="+mj-lt"/>
                        </a:rPr>
                        <a:t>DLBCL/HGBCL </a:t>
                      </a:r>
                      <a:br>
                        <a:rPr lang="en-US" sz="1400">
                          <a:solidFill>
                            <a:schemeClr val="bg1"/>
                          </a:solidFill>
                          <a:latin typeface="+mj-lt"/>
                        </a:rPr>
                      </a:br>
                      <a:r>
                        <a:rPr lang="en-US" sz="1400">
                          <a:solidFill>
                            <a:schemeClr val="bg1"/>
                          </a:solidFill>
                          <a:latin typeface="+mj-lt"/>
                        </a:rPr>
                        <a:t>(n = 2)</a:t>
                      </a:r>
                    </a:p>
                  </a:txBody>
                  <a:tcPr marT="108000" marB="108000" anchor="ctr"/>
                </a:tc>
                <a:extLst>
                  <a:ext uri="{0D108BD9-81ED-4DB2-BD59-A6C34878D82A}">
                    <a16:rowId xmlns:a16="http://schemas.microsoft.com/office/drawing/2014/main" val="3181100268"/>
                  </a:ext>
                </a:extLst>
              </a:tr>
              <a:tr h="0">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algn="l"/>
                      <a:r>
                        <a:rPr lang="en-US" sz="1400">
                          <a:solidFill>
                            <a:schemeClr val="tx1"/>
                          </a:solidFill>
                          <a:latin typeface="+mj-lt"/>
                        </a:rPr>
                        <a:t>ORR*, n (%)</a:t>
                      </a:r>
                    </a:p>
                  </a:txBody>
                  <a:tcPr marL="144000"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effectLst/>
                          <a:latin typeface="+mj-lt"/>
                        </a:rPr>
                        <a:t>8 (100)</a:t>
                      </a:r>
                      <a:endParaRPr lang="en-US" sz="1400">
                        <a:solidFill>
                          <a:schemeClr val="tx1"/>
                        </a:solidFill>
                        <a:effectLst/>
                        <a:latin typeface="+mj-lt"/>
                        <a:ea typeface="Times New Roman" panose="02020603050405020304" pitchFamily="18" charset="0"/>
                        <a:cs typeface="Calibri" panose="020F0502020204030204" pitchFamily="34" charset="0"/>
                      </a:endParaRP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effectLst/>
                          <a:latin typeface="+mj-lt"/>
                        </a:rPr>
                        <a:t>5 (100)</a:t>
                      </a:r>
                      <a:endParaRPr lang="en-US" sz="1400">
                        <a:solidFill>
                          <a:schemeClr val="tx1"/>
                        </a:solidFill>
                        <a:effectLst/>
                        <a:latin typeface="+mj-lt"/>
                        <a:ea typeface="Times New Roman" panose="02020603050405020304" pitchFamily="18" charset="0"/>
                        <a:cs typeface="Calibri" panose="020F0502020204030204" pitchFamily="34" charset="0"/>
                      </a:endParaRP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effectLst/>
                          <a:latin typeface="+mj-lt"/>
                        </a:rPr>
                        <a:t>2 (100)</a:t>
                      </a:r>
                      <a:endParaRPr lang="en-US" sz="1400">
                        <a:solidFill>
                          <a:schemeClr val="tx1"/>
                        </a:solidFill>
                        <a:effectLst/>
                        <a:latin typeface="+mj-lt"/>
                        <a:ea typeface="Times New Roman" panose="02020603050405020304" pitchFamily="18" charset="0"/>
                        <a:cs typeface="Calibri" panose="020F0502020204030204" pitchFamily="34" charset="0"/>
                      </a:endParaRP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effectLst/>
                          <a:latin typeface="+mj-lt"/>
                        </a:rPr>
                        <a:t>1 (100)</a:t>
                      </a:r>
                      <a:endParaRPr lang="en-US" sz="1400">
                        <a:solidFill>
                          <a:schemeClr val="tx1"/>
                        </a:solidFill>
                        <a:effectLst/>
                        <a:latin typeface="+mj-lt"/>
                        <a:ea typeface="Times New Roman" panose="02020603050405020304" pitchFamily="18" charset="0"/>
                        <a:cs typeface="Calibri" panose="020F0502020204030204" pitchFamily="34" charset="0"/>
                      </a:endParaRP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algn="ctr"/>
                      <a:r>
                        <a:rPr lang="en-US" sz="1400">
                          <a:solidFill>
                            <a:schemeClr val="tx1"/>
                          </a:solidFill>
                          <a:latin typeface="+mj-lt"/>
                        </a:rPr>
                        <a:t>0</a:t>
                      </a:r>
                    </a:p>
                  </a:txBody>
                  <a:tcPr marT="108000" marB="108000" anchor="ctr"/>
                </a:tc>
                <a:extLst>
                  <a:ext uri="{0D108BD9-81ED-4DB2-BD59-A6C34878D82A}">
                    <a16:rowId xmlns:a16="http://schemas.microsoft.com/office/drawing/2014/main" val="4075501559"/>
                  </a:ext>
                </a:extLst>
              </a:tr>
              <a:tr h="0">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233363" marR="0" lvl="0" indent="0" algn="l"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latin typeface="+mj-lt"/>
                        </a:rPr>
                        <a:t>Group A</a:t>
                      </a:r>
                    </a:p>
                  </a:txBody>
                  <a:tcPr marL="144000"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effectLst/>
                          <a:latin typeface="+mj-lt"/>
                        </a:rPr>
                        <a:t>1 (100)</a:t>
                      </a:r>
                      <a:endParaRPr lang="en-US" sz="1400">
                        <a:solidFill>
                          <a:schemeClr val="tx1"/>
                        </a:solidFill>
                        <a:effectLst/>
                        <a:latin typeface="+mj-lt"/>
                        <a:ea typeface="Times New Roman" panose="02020603050405020304" pitchFamily="18" charset="0"/>
                        <a:cs typeface="Calibri" panose="020F0502020204030204" pitchFamily="34" charset="0"/>
                      </a:endParaRP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effectLst/>
                          <a:latin typeface="+mj-lt"/>
                        </a:rPr>
                        <a:t>3 (100)</a:t>
                      </a:r>
                      <a:endParaRPr lang="en-US" sz="1400">
                        <a:solidFill>
                          <a:schemeClr val="tx1"/>
                        </a:solidFill>
                        <a:effectLst/>
                        <a:latin typeface="+mj-lt"/>
                        <a:ea typeface="Times New Roman" panose="02020603050405020304" pitchFamily="18" charset="0"/>
                        <a:cs typeface="Calibri" panose="020F0502020204030204" pitchFamily="34" charset="0"/>
                      </a:endParaRP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effectLst/>
                          <a:latin typeface="+mj-lt"/>
                        </a:rPr>
                        <a:t>1 (100)</a:t>
                      </a:r>
                      <a:endParaRPr lang="en-US" sz="1400">
                        <a:solidFill>
                          <a:schemeClr val="tx1"/>
                        </a:solidFill>
                        <a:effectLst/>
                        <a:latin typeface="+mj-lt"/>
                        <a:ea typeface="Times New Roman" panose="02020603050405020304" pitchFamily="18" charset="0"/>
                        <a:cs typeface="Calibri" panose="020F0502020204030204" pitchFamily="34" charset="0"/>
                      </a:endParaRP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effectLst/>
                          <a:latin typeface="+mj-lt"/>
                        </a:rPr>
                        <a:t>1 (100)</a:t>
                      </a:r>
                      <a:endParaRPr lang="en-US" sz="1400">
                        <a:solidFill>
                          <a:schemeClr val="tx1"/>
                        </a:solidFill>
                        <a:effectLst/>
                        <a:latin typeface="+mj-lt"/>
                        <a:ea typeface="Times New Roman" panose="02020603050405020304" pitchFamily="18" charset="0"/>
                        <a:cs typeface="Calibri" panose="020F0502020204030204" pitchFamily="34" charset="0"/>
                      </a:endParaRP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algn="ctr"/>
                      <a:r>
                        <a:rPr lang="en-US" sz="1400">
                          <a:solidFill>
                            <a:schemeClr val="tx1"/>
                          </a:solidFill>
                          <a:latin typeface="+mj-lt"/>
                        </a:rPr>
                        <a:t>0</a:t>
                      </a:r>
                    </a:p>
                  </a:txBody>
                  <a:tcPr marT="108000" marB="108000" anchor="ctr"/>
                </a:tc>
                <a:extLst>
                  <a:ext uri="{0D108BD9-81ED-4DB2-BD59-A6C34878D82A}">
                    <a16:rowId xmlns:a16="http://schemas.microsoft.com/office/drawing/2014/main" val="20516098"/>
                  </a:ext>
                </a:extLst>
              </a:tr>
              <a:tr h="0">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233363" marR="0" lvl="0" indent="0" algn="l"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latin typeface="+mj-lt"/>
                        </a:rPr>
                        <a:t>Group B</a:t>
                      </a:r>
                    </a:p>
                  </a:txBody>
                  <a:tcPr marL="144000"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effectLst/>
                          <a:latin typeface="+mj-lt"/>
                        </a:rPr>
                        <a:t>7 (100)</a:t>
                      </a:r>
                      <a:endParaRPr lang="en-US" sz="1400">
                        <a:solidFill>
                          <a:schemeClr val="tx1"/>
                        </a:solidFill>
                        <a:effectLst/>
                        <a:latin typeface="+mj-lt"/>
                        <a:ea typeface="Times New Roman" panose="02020603050405020304" pitchFamily="18" charset="0"/>
                        <a:cs typeface="Calibri" panose="020F0502020204030204" pitchFamily="34" charset="0"/>
                      </a:endParaRP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effectLst/>
                          <a:latin typeface="+mj-lt"/>
                        </a:rPr>
                        <a:t>2 (100)</a:t>
                      </a:r>
                      <a:endParaRPr lang="en-US" sz="1400">
                        <a:solidFill>
                          <a:schemeClr val="tx1"/>
                        </a:solidFill>
                        <a:effectLst/>
                        <a:latin typeface="+mj-lt"/>
                        <a:ea typeface="Times New Roman" panose="02020603050405020304" pitchFamily="18" charset="0"/>
                        <a:cs typeface="Calibri" panose="020F0502020204030204" pitchFamily="34" charset="0"/>
                      </a:endParaRP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effectLst/>
                          <a:latin typeface="+mj-lt"/>
                        </a:rPr>
                        <a:t>1 (100)</a:t>
                      </a:r>
                      <a:endParaRPr lang="en-US" sz="1400">
                        <a:solidFill>
                          <a:schemeClr val="tx1"/>
                        </a:solidFill>
                        <a:effectLst/>
                        <a:latin typeface="+mj-lt"/>
                        <a:ea typeface="Times New Roman" panose="02020603050405020304" pitchFamily="18" charset="0"/>
                        <a:cs typeface="Calibri" panose="020F0502020204030204" pitchFamily="34" charset="0"/>
                      </a:endParaRP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algn="ctr"/>
                      <a:r>
                        <a:rPr lang="en-US" sz="1400">
                          <a:solidFill>
                            <a:schemeClr val="tx1"/>
                          </a:solidFill>
                          <a:latin typeface="+mj-lt"/>
                        </a:rPr>
                        <a:t>0</a:t>
                      </a:r>
                    </a:p>
                  </a:txBody>
                  <a:tcPr marT="108000" marB="108000" anchor="ctr"/>
                </a:tc>
                <a:tc>
                  <a:txBody>
                    <a:bodyPr/>
                    <a:lstStyle>
                      <a:lvl1pPr marL="0" algn="l" defTabSz="812902" rtl="0" eaLnBrk="1" latinLnBrk="0" hangingPunct="1">
                        <a:defRPr sz="1600" kern="1200">
                          <a:solidFill>
                            <a:schemeClr val="dk1"/>
                          </a:solidFill>
                          <a:latin typeface="Calibri" panose="020F0502020204030204"/>
                        </a:defRPr>
                      </a:lvl1pPr>
                      <a:lvl2pPr marL="406451" algn="l" defTabSz="812902" rtl="0" eaLnBrk="1" latinLnBrk="0" hangingPunct="1">
                        <a:defRPr sz="1600" kern="1200">
                          <a:solidFill>
                            <a:schemeClr val="dk1"/>
                          </a:solidFill>
                          <a:latin typeface="Calibri" panose="020F0502020204030204"/>
                        </a:defRPr>
                      </a:lvl2pPr>
                      <a:lvl3pPr marL="812902" algn="l" defTabSz="812902" rtl="0" eaLnBrk="1" latinLnBrk="0" hangingPunct="1">
                        <a:defRPr sz="1600" kern="1200">
                          <a:solidFill>
                            <a:schemeClr val="dk1"/>
                          </a:solidFill>
                          <a:latin typeface="Calibri" panose="020F0502020204030204"/>
                        </a:defRPr>
                      </a:lvl3pPr>
                      <a:lvl4pPr marL="1219352" algn="l" defTabSz="812902" rtl="0" eaLnBrk="1" latinLnBrk="0" hangingPunct="1">
                        <a:defRPr sz="1600" kern="1200">
                          <a:solidFill>
                            <a:schemeClr val="dk1"/>
                          </a:solidFill>
                          <a:latin typeface="Calibri" panose="020F0502020204030204"/>
                        </a:defRPr>
                      </a:lvl4pPr>
                      <a:lvl5pPr marL="1625803" algn="l" defTabSz="812902" rtl="0" eaLnBrk="1" latinLnBrk="0" hangingPunct="1">
                        <a:defRPr sz="1600" kern="1200">
                          <a:solidFill>
                            <a:schemeClr val="dk1"/>
                          </a:solidFill>
                          <a:latin typeface="Calibri" panose="020F0502020204030204"/>
                        </a:defRPr>
                      </a:lvl5pPr>
                      <a:lvl6pPr marL="2032254" algn="l" defTabSz="812902" rtl="0" eaLnBrk="1" latinLnBrk="0" hangingPunct="1">
                        <a:defRPr sz="1600" kern="1200">
                          <a:solidFill>
                            <a:schemeClr val="dk1"/>
                          </a:solidFill>
                          <a:latin typeface="Calibri" panose="020F0502020204030204"/>
                        </a:defRPr>
                      </a:lvl6pPr>
                      <a:lvl7pPr marL="2438705" algn="l" defTabSz="812902" rtl="0" eaLnBrk="1" latinLnBrk="0" hangingPunct="1">
                        <a:defRPr sz="1600" kern="1200">
                          <a:solidFill>
                            <a:schemeClr val="dk1"/>
                          </a:solidFill>
                          <a:latin typeface="Calibri" panose="020F0502020204030204"/>
                        </a:defRPr>
                      </a:lvl7pPr>
                      <a:lvl8pPr marL="2845156" algn="l" defTabSz="812902" rtl="0" eaLnBrk="1" latinLnBrk="0" hangingPunct="1">
                        <a:defRPr sz="1600" kern="1200">
                          <a:solidFill>
                            <a:schemeClr val="dk1"/>
                          </a:solidFill>
                          <a:latin typeface="Calibri" panose="020F0502020204030204"/>
                        </a:defRPr>
                      </a:lvl8pPr>
                      <a:lvl9pPr marL="3251606" algn="l" defTabSz="812902" rtl="0" eaLnBrk="1" latinLnBrk="0" hangingPunct="1">
                        <a:defRPr sz="1600" kern="1200">
                          <a:solidFill>
                            <a:schemeClr val="dk1"/>
                          </a:solidFill>
                          <a:latin typeface="Calibri" panose="020F0502020204030204"/>
                        </a:defRPr>
                      </a:lvl9pPr>
                    </a:lstStyle>
                    <a:p>
                      <a:pPr algn="ctr"/>
                      <a:r>
                        <a:rPr lang="en-US" sz="1400">
                          <a:solidFill>
                            <a:schemeClr val="tx1"/>
                          </a:solidFill>
                          <a:latin typeface="+mj-lt"/>
                        </a:rPr>
                        <a:t>0</a:t>
                      </a:r>
                    </a:p>
                  </a:txBody>
                  <a:tcPr marT="108000" marB="108000" anchor="ctr"/>
                </a:tc>
                <a:extLst>
                  <a:ext uri="{0D108BD9-81ED-4DB2-BD59-A6C34878D82A}">
                    <a16:rowId xmlns:a16="http://schemas.microsoft.com/office/drawing/2014/main" val="3443921207"/>
                  </a:ext>
                </a:extLst>
              </a:tr>
            </a:tbl>
          </a:graphicData>
        </a:graphic>
      </p:graphicFrame>
      <p:sp>
        <p:nvSpPr>
          <p:cNvPr id="3" name="Rectangle 2">
            <a:extLst>
              <a:ext uri="{FF2B5EF4-FFF2-40B4-BE49-F238E27FC236}">
                <a16:creationId xmlns:a16="http://schemas.microsoft.com/office/drawing/2014/main" id="{5AA8BA8C-F961-3841-B41B-1D85481E2F3F}"/>
              </a:ext>
            </a:extLst>
          </p:cNvPr>
          <p:cNvSpPr/>
          <p:nvPr/>
        </p:nvSpPr>
        <p:spPr>
          <a:xfrm>
            <a:off x="407988" y="3856438"/>
            <a:ext cx="11367476" cy="1631216"/>
          </a:xfrm>
          <a:prstGeom prst="rect">
            <a:avLst/>
          </a:prstGeom>
        </p:spPr>
        <p:txBody>
          <a:bodyPr wrap="square" lIns="0" tIns="0" rIns="0" bIns="0" anchor="t">
            <a:spAutoFit/>
          </a:bodyPr>
          <a:lstStyle/>
          <a:p>
            <a:pPr marL="171450" lvl="0" indent="-171450">
              <a:spcAft>
                <a:spcPts val="600"/>
              </a:spcAft>
              <a:buClr>
                <a:srgbClr val="F47A20"/>
              </a:buClr>
              <a:buFont typeface="Arial" panose="020B0604020202020204" pitchFamily="34" charset="0"/>
              <a:buChar char="•"/>
              <a:defRPr/>
            </a:pPr>
            <a:r>
              <a:rPr lang="en-US" sz="1600">
                <a:solidFill>
                  <a:srgbClr val="4E4F4E"/>
                </a:solidFill>
              </a:rPr>
              <a:t>Imaging scans at month 3, 7, 13, and then every 6 months until progression. Response reported based on Lugano criteria and </a:t>
            </a:r>
            <a:r>
              <a:rPr lang="en-US" sz="1600" err="1">
                <a:solidFill>
                  <a:srgbClr val="4E4F4E"/>
                </a:solidFill>
              </a:rPr>
              <a:t>iwCLL</a:t>
            </a:r>
            <a:endParaRPr lang="en-US" sz="1600">
              <a:solidFill>
                <a:srgbClr val="4E4F4E"/>
              </a:solidFill>
              <a:cs typeface="Arial"/>
            </a:endParaRPr>
          </a:p>
          <a:p>
            <a:pPr marL="171450" indent="-171450">
              <a:spcAft>
                <a:spcPts val="600"/>
              </a:spcAft>
              <a:buClr>
                <a:srgbClr val="F47A20"/>
              </a:buClr>
              <a:buFont typeface="Arial" panose="020B0604020202020204" pitchFamily="34" charset="0"/>
              <a:buChar char="•"/>
              <a:defRPr/>
            </a:pPr>
            <a:r>
              <a:rPr lang="en-US" sz="1600">
                <a:solidFill>
                  <a:srgbClr val="4E4F4E"/>
                </a:solidFill>
              </a:rPr>
              <a:t>2/20 patients (1 DLBCL, 1 HGBCL) did not have on-therapy scans: 1 had clinical PD and 1 had AE due to prior therapy and discontinued early</a:t>
            </a:r>
            <a:endParaRPr lang="en-US" sz="1600">
              <a:solidFill>
                <a:srgbClr val="4E4F4E"/>
              </a:solidFill>
              <a:cs typeface="Arial"/>
            </a:endParaRPr>
          </a:p>
          <a:p>
            <a:pPr marL="171450" lvl="0" indent="-171450">
              <a:spcAft>
                <a:spcPts val="600"/>
              </a:spcAft>
              <a:buClr>
                <a:srgbClr val="F47A20"/>
              </a:buClr>
              <a:buFont typeface="Arial" panose="020B0604020202020204" pitchFamily="34" charset="0"/>
              <a:buChar char="•"/>
              <a:defRPr/>
            </a:pPr>
            <a:r>
              <a:rPr lang="en-US" sz="1600">
                <a:solidFill>
                  <a:srgbClr val="4E4F4E"/>
                </a:solidFill>
              </a:rPr>
              <a:t>Median follow-up time was 6.6 months for all patients (range 0.6-21.3), 3.6 months for group A (range 0.6-21.3), and 6.6 months for group B (range 1.9-14.1)</a:t>
            </a:r>
            <a:endParaRPr lang="en-US" sz="1600">
              <a:solidFill>
                <a:srgbClr val="4E4F4E"/>
              </a:solidFill>
              <a:cs typeface="Arial"/>
            </a:endParaRPr>
          </a:p>
        </p:txBody>
      </p:sp>
      <p:sp>
        <p:nvSpPr>
          <p:cNvPr id="2" name="Fußzeilenplatzhalter 1">
            <a:extLst>
              <a:ext uri="{FF2B5EF4-FFF2-40B4-BE49-F238E27FC236}">
                <a16:creationId xmlns:a16="http://schemas.microsoft.com/office/drawing/2014/main" id="{CEB183C2-53C3-C149-8BFF-2C5F3FCA5CA0}"/>
              </a:ext>
            </a:extLst>
          </p:cNvPr>
          <p:cNvSpPr>
            <a:spLocks noGrp="1"/>
          </p:cNvSpPr>
          <p:nvPr>
            <p:ph type="ftr" sz="quarter" idx="11"/>
          </p:nvPr>
        </p:nvSpPr>
        <p:spPr/>
        <p:txBody>
          <a:bodyPr/>
          <a:lstStyle/>
          <a:p>
            <a:endParaRPr lang="en-GB">
              <a:latin typeface="+mj-lt"/>
            </a:endParaRPr>
          </a:p>
          <a:p>
            <a:r>
              <a:rPr lang="en-GB">
                <a:latin typeface="+mj-lt"/>
              </a:rPr>
              <a:t>*CR/CRi in 2/8 FL (25%) and 2/5 CLL (40%).</a:t>
            </a:r>
          </a:p>
          <a:p>
            <a:r>
              <a:rPr lang="en-GB">
                <a:latin typeface="+mj-lt"/>
              </a:rPr>
              <a:t>AE, adverse event; CLL, chronic lymphocytic leukemia; CR, complete response; CRi, </a:t>
            </a:r>
            <a:r>
              <a:rPr lang="en-US">
                <a:latin typeface="+mj-lt"/>
              </a:rPr>
              <a:t>complete response with incomplete bone marrow recovery; </a:t>
            </a:r>
            <a:br>
              <a:rPr lang="en-US">
                <a:latin typeface="+mj-lt"/>
              </a:rPr>
            </a:br>
            <a:r>
              <a:rPr lang="en-GB">
                <a:latin typeface="+mj-lt"/>
              </a:rPr>
              <a:t>DLBCL, diffuse large B-cell lymphoma; </a:t>
            </a:r>
            <a:r>
              <a:rPr lang="en-US">
                <a:latin typeface="+mj-lt"/>
                <a:cs typeface="Arial" panose="020B0604020202020204" pitchFamily="34" charset="0"/>
              </a:rPr>
              <a:t>FL, follicular lymphoma; </a:t>
            </a:r>
            <a:r>
              <a:rPr lang="en-GB">
                <a:latin typeface="+mj-lt"/>
              </a:rPr>
              <a:t>HGBCL, high-grade B-cell lymphoma; iwCLL, international workshop on CLL; </a:t>
            </a:r>
            <a:br>
              <a:rPr lang="en-GB">
                <a:latin typeface="+mj-lt"/>
              </a:rPr>
            </a:br>
            <a:r>
              <a:rPr lang="en-GB">
                <a:latin typeface="+mj-lt"/>
              </a:rPr>
              <a:t>MCL, mantle cell lymphoma; MZL, marginal zone lymphoma; </a:t>
            </a:r>
            <a:r>
              <a:rPr lang="en-US">
                <a:latin typeface="+mj-lt"/>
                <a:cs typeface="Arial" panose="020B0604020202020204" pitchFamily="34" charset="0"/>
              </a:rPr>
              <a:t>ORR; overall response rate; </a:t>
            </a:r>
            <a:r>
              <a:rPr lang="en-GB">
                <a:latin typeface="+mj-lt"/>
              </a:rPr>
              <a:t>PD, progressive disease. </a:t>
            </a:r>
          </a:p>
          <a:p>
            <a:r>
              <a:rPr lang="en-US" b="1">
                <a:latin typeface="+mj-lt"/>
              </a:rPr>
              <a:t>Soumerai J et al, Abstract 7553 presented at ASCO 2021 and Abstract S214 presented at EHA 2021.</a:t>
            </a:r>
          </a:p>
        </p:txBody>
      </p:sp>
    </p:spTree>
    <p:extLst>
      <p:ext uri="{BB962C8B-B14F-4D97-AF65-F5344CB8AC3E}">
        <p14:creationId xmlns:p14="http://schemas.microsoft.com/office/powerpoint/2010/main" val="3331786654"/>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US"/>
              <a:t>Results: ORR</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GB"/>
              <a:t>CLL, chronic lymphocytic leukemia</a:t>
            </a:r>
            <a:r>
              <a:rPr lang="en-US">
                <a:solidFill>
                  <a:srgbClr val="4E4F4E"/>
                </a:solidFill>
                <a:latin typeface="Arial" panose="020B0604020202020204" pitchFamily="34" charset="0"/>
                <a:cs typeface="Arial" panose="020B0604020202020204" pitchFamily="34" charset="0"/>
              </a:rPr>
              <a:t>; </a:t>
            </a:r>
            <a:r>
              <a:rPr lang="en-GB"/>
              <a:t>DLBCL, diffuse large B-cell lymphoma; </a:t>
            </a:r>
            <a:r>
              <a:rPr lang="en-US">
                <a:solidFill>
                  <a:srgbClr val="4E4F4E"/>
                </a:solidFill>
                <a:latin typeface="Arial" panose="020B0604020202020204" pitchFamily="34" charset="0"/>
                <a:cs typeface="Arial" panose="020B0604020202020204" pitchFamily="34" charset="0"/>
              </a:rPr>
              <a:t>FL, follicular lymphoma;</a:t>
            </a:r>
            <a:r>
              <a:rPr lang="en-GB"/>
              <a:t> HGBCL, high-grade B-cell lymphoma; MCL, mantle cell lymphoma; MZL, marginal zone lymphoma; </a:t>
            </a:r>
            <a:r>
              <a:rPr lang="en-US">
                <a:solidFill>
                  <a:srgbClr val="4E4F4E"/>
                </a:solidFill>
                <a:latin typeface="Arial" panose="020B0604020202020204" pitchFamily="34" charset="0"/>
                <a:cs typeface="Arial" panose="020B0604020202020204" pitchFamily="34" charset="0"/>
              </a:rPr>
              <a:t>ORR, overall response rate</a:t>
            </a:r>
            <a:r>
              <a:rPr lang="en-GB"/>
              <a:t>; SLL, small lymphocytic lymphoma; SPD, sum of longest perpendicular dimensions; SRC, scientific review committee.</a:t>
            </a:r>
          </a:p>
          <a:p>
            <a:r>
              <a:rPr lang="en-US" b="1">
                <a:cs typeface="Calibri" panose="020F0502020204030204" pitchFamily="34" charset="0"/>
              </a:rPr>
              <a:t>Soumerai J et al, Abstract 7553 presented at ASCO 2021 and Abstract S214 presented at EHA 2021.</a:t>
            </a:r>
          </a:p>
        </p:txBody>
      </p:sp>
      <p:sp>
        <p:nvSpPr>
          <p:cNvPr id="2" name="Textplatzhalter 1">
            <a:extLst>
              <a:ext uri="{FF2B5EF4-FFF2-40B4-BE49-F238E27FC236}">
                <a16:creationId xmlns:a16="http://schemas.microsoft.com/office/drawing/2014/main" id="{DC99E580-8D59-1242-B882-D2392F3E9A11}"/>
              </a:ext>
            </a:extLst>
          </p:cNvPr>
          <p:cNvSpPr>
            <a:spLocks noGrp="1"/>
          </p:cNvSpPr>
          <p:nvPr>
            <p:ph type="body" sz="quarter" idx="12"/>
          </p:nvPr>
        </p:nvSpPr>
        <p:spPr/>
        <p:txBody>
          <a:bodyPr>
            <a:normAutofit/>
          </a:bodyPr>
          <a:lstStyle/>
          <a:p>
            <a:r>
              <a:rPr lang="en-US"/>
              <a:t>Maximum percentage change from baseline in SPD for zandelisib in combination with zanubrutinib</a:t>
            </a:r>
          </a:p>
        </p:txBody>
      </p:sp>
      <p:grpSp>
        <p:nvGrpSpPr>
          <p:cNvPr id="3" name="Gruppieren 2">
            <a:extLst>
              <a:ext uri="{FF2B5EF4-FFF2-40B4-BE49-F238E27FC236}">
                <a16:creationId xmlns:a16="http://schemas.microsoft.com/office/drawing/2014/main" id="{DED05820-8455-464E-A8B0-C295B2D99FED}"/>
              </a:ext>
            </a:extLst>
          </p:cNvPr>
          <p:cNvGrpSpPr/>
          <p:nvPr/>
        </p:nvGrpSpPr>
        <p:grpSpPr>
          <a:xfrm>
            <a:off x="386225" y="1784096"/>
            <a:ext cx="11389239" cy="3773240"/>
            <a:chOff x="386225" y="2123468"/>
            <a:chExt cx="11389239" cy="3773240"/>
          </a:xfrm>
        </p:grpSpPr>
        <p:sp>
          <p:nvSpPr>
            <p:cNvPr id="10" name="TextBox 9">
              <a:extLst>
                <a:ext uri="{FF2B5EF4-FFF2-40B4-BE49-F238E27FC236}">
                  <a16:creationId xmlns:a16="http://schemas.microsoft.com/office/drawing/2014/main" id="{24E39422-6824-0340-99A7-814B13995130}"/>
                </a:ext>
              </a:extLst>
            </p:cNvPr>
            <p:cNvSpPr txBox="1"/>
            <p:nvPr/>
          </p:nvSpPr>
          <p:spPr>
            <a:xfrm>
              <a:off x="416533" y="5465821"/>
              <a:ext cx="11358931" cy="430887"/>
            </a:xfrm>
            <a:prstGeom prst="rect">
              <a:avLst/>
            </a:prstGeom>
            <a:noFill/>
          </p:spPr>
          <p:txBody>
            <a:bodyPr wrap="squar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effectLst/>
                  <a:uLnTx/>
                  <a:uFillTx/>
                </a:rPr>
                <a:t>Subjects enrolled in group A and group B with at least one post-baseline tumor assessment are included. </a:t>
              </a:r>
            </a:p>
            <a:p>
              <a:r>
                <a:rPr kumimoji="0" lang="en-US" sz="1400" b="0" i="0" u="none" strike="noStrike" kern="0" cap="none" spc="0" normalizeH="0" baseline="0" noProof="0">
                  <a:ln>
                    <a:noFill/>
                  </a:ln>
                  <a:effectLst/>
                  <a:uLnTx/>
                  <a:uFillTx/>
                </a:rPr>
                <a:t>Group B opened for enrollment 3 months after group A completed SRC review and the amendment had been implemented</a:t>
              </a:r>
              <a:r>
                <a:rPr kumimoji="0" lang="en-US" sz="1400" b="0" i="0" u="none" strike="noStrike" kern="0" cap="none" spc="0" normalizeH="0" baseline="0" noProof="0">
                  <a:ln>
                    <a:noFill/>
                  </a:ln>
                  <a:solidFill>
                    <a:schemeClr val="tx1">
                      <a:lumMod val="65000"/>
                      <a:lumOff val="35000"/>
                    </a:schemeClr>
                  </a:solidFill>
                  <a:effectLst/>
                  <a:uLnTx/>
                  <a:uFillTx/>
                </a:rPr>
                <a:t>. </a:t>
              </a:r>
            </a:p>
          </p:txBody>
        </p:sp>
        <p:sp>
          <p:nvSpPr>
            <p:cNvPr id="81" name="Rectangle 80">
              <a:extLst>
                <a:ext uri="{FF2B5EF4-FFF2-40B4-BE49-F238E27FC236}">
                  <a16:creationId xmlns:a16="http://schemas.microsoft.com/office/drawing/2014/main" id="{070C627E-27AC-3247-87C3-396D5942ED0A}"/>
                </a:ext>
              </a:extLst>
            </p:cNvPr>
            <p:cNvSpPr/>
            <p:nvPr/>
          </p:nvSpPr>
          <p:spPr>
            <a:xfrm>
              <a:off x="8498662" y="2350509"/>
              <a:ext cx="114172" cy="80776"/>
            </a:xfrm>
            <a:prstGeom prst="rect">
              <a:avLst/>
            </a:prstGeom>
            <a:solidFill>
              <a:schemeClr val="accent2"/>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82" name="Rectangle 81">
              <a:extLst>
                <a:ext uri="{FF2B5EF4-FFF2-40B4-BE49-F238E27FC236}">
                  <a16:creationId xmlns:a16="http://schemas.microsoft.com/office/drawing/2014/main" id="{BB046E9A-5CCD-C14F-9C5B-26BD2C3E0F9D}"/>
                </a:ext>
              </a:extLst>
            </p:cNvPr>
            <p:cNvSpPr/>
            <p:nvPr/>
          </p:nvSpPr>
          <p:spPr>
            <a:xfrm>
              <a:off x="8498662" y="2523506"/>
              <a:ext cx="114172" cy="80776"/>
            </a:xfrm>
            <a:prstGeom prst="rect">
              <a:avLst/>
            </a:prstGeom>
            <a:solidFill>
              <a:schemeClr val="accent3"/>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83" name="Rectangle 82">
              <a:extLst>
                <a:ext uri="{FF2B5EF4-FFF2-40B4-BE49-F238E27FC236}">
                  <a16:creationId xmlns:a16="http://schemas.microsoft.com/office/drawing/2014/main" id="{C965B774-6D08-CE43-A021-244F57E93CA3}"/>
                </a:ext>
              </a:extLst>
            </p:cNvPr>
            <p:cNvSpPr/>
            <p:nvPr/>
          </p:nvSpPr>
          <p:spPr>
            <a:xfrm>
              <a:off x="8498662" y="2696503"/>
              <a:ext cx="114172" cy="80776"/>
            </a:xfrm>
            <a:prstGeom prst="rect">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84" name="Rectangle 83">
              <a:extLst>
                <a:ext uri="{FF2B5EF4-FFF2-40B4-BE49-F238E27FC236}">
                  <a16:creationId xmlns:a16="http://schemas.microsoft.com/office/drawing/2014/main" id="{271DD3DA-880A-7145-A144-A145F5554F1F}"/>
                </a:ext>
              </a:extLst>
            </p:cNvPr>
            <p:cNvSpPr/>
            <p:nvPr/>
          </p:nvSpPr>
          <p:spPr>
            <a:xfrm>
              <a:off x="8498662" y="2869500"/>
              <a:ext cx="114172" cy="80776"/>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85" name="Rectangle 84">
              <a:extLst>
                <a:ext uri="{FF2B5EF4-FFF2-40B4-BE49-F238E27FC236}">
                  <a16:creationId xmlns:a16="http://schemas.microsoft.com/office/drawing/2014/main" id="{E1AD17ED-B7D6-FD4D-9DE5-AC6B9FA9927F}"/>
                </a:ext>
              </a:extLst>
            </p:cNvPr>
            <p:cNvSpPr/>
            <p:nvPr/>
          </p:nvSpPr>
          <p:spPr>
            <a:xfrm>
              <a:off x="8498662" y="3042497"/>
              <a:ext cx="114172" cy="80776"/>
            </a:xfrm>
            <a:prstGeom prst="rect">
              <a:avLst/>
            </a:prstGeom>
            <a:solidFill>
              <a:schemeClr val="accent5"/>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86" name="TextBox 85">
              <a:extLst>
                <a:ext uri="{FF2B5EF4-FFF2-40B4-BE49-F238E27FC236}">
                  <a16:creationId xmlns:a16="http://schemas.microsoft.com/office/drawing/2014/main" id="{3B20B2BB-20D2-AA44-9524-348AEFE9BA96}"/>
                </a:ext>
              </a:extLst>
            </p:cNvPr>
            <p:cNvSpPr txBox="1"/>
            <p:nvPr/>
          </p:nvSpPr>
          <p:spPr>
            <a:xfrm>
              <a:off x="8647911" y="2123468"/>
              <a:ext cx="671660" cy="184666"/>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Diagnosis</a:t>
              </a:r>
            </a:p>
          </p:txBody>
        </p:sp>
        <p:sp>
          <p:nvSpPr>
            <p:cNvPr id="87" name="TextBox 86">
              <a:extLst>
                <a:ext uri="{FF2B5EF4-FFF2-40B4-BE49-F238E27FC236}">
                  <a16:creationId xmlns:a16="http://schemas.microsoft.com/office/drawing/2014/main" id="{B87D8127-804B-074F-988E-530727853805}"/>
                </a:ext>
              </a:extLst>
            </p:cNvPr>
            <p:cNvSpPr txBox="1"/>
            <p:nvPr/>
          </p:nvSpPr>
          <p:spPr>
            <a:xfrm>
              <a:off x="8647911" y="2295037"/>
              <a:ext cx="1065995" cy="184666"/>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DLBCL/HGBCL</a:t>
              </a:r>
            </a:p>
          </p:txBody>
        </p:sp>
        <p:sp>
          <p:nvSpPr>
            <p:cNvPr id="88" name="TextBox 87">
              <a:extLst>
                <a:ext uri="{FF2B5EF4-FFF2-40B4-BE49-F238E27FC236}">
                  <a16:creationId xmlns:a16="http://schemas.microsoft.com/office/drawing/2014/main" id="{D4D35B64-2771-4E42-853F-E0963824DBEA}"/>
                </a:ext>
              </a:extLst>
            </p:cNvPr>
            <p:cNvSpPr txBox="1"/>
            <p:nvPr/>
          </p:nvSpPr>
          <p:spPr>
            <a:xfrm>
              <a:off x="8647911" y="2466606"/>
              <a:ext cx="307777" cy="184666"/>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MZL</a:t>
              </a:r>
            </a:p>
          </p:txBody>
        </p:sp>
        <p:sp>
          <p:nvSpPr>
            <p:cNvPr id="89" name="TextBox 88">
              <a:extLst>
                <a:ext uri="{FF2B5EF4-FFF2-40B4-BE49-F238E27FC236}">
                  <a16:creationId xmlns:a16="http://schemas.microsoft.com/office/drawing/2014/main" id="{D33D61B7-6321-4641-815C-D67FD2911F5C}"/>
                </a:ext>
              </a:extLst>
            </p:cNvPr>
            <p:cNvSpPr txBox="1"/>
            <p:nvPr/>
          </p:nvSpPr>
          <p:spPr>
            <a:xfrm>
              <a:off x="8647911" y="2638175"/>
              <a:ext cx="280526" cy="184666"/>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CLL</a:t>
              </a:r>
            </a:p>
          </p:txBody>
        </p:sp>
        <p:sp>
          <p:nvSpPr>
            <p:cNvPr id="90" name="TextBox 89">
              <a:extLst>
                <a:ext uri="{FF2B5EF4-FFF2-40B4-BE49-F238E27FC236}">
                  <a16:creationId xmlns:a16="http://schemas.microsoft.com/office/drawing/2014/main" id="{B71EE548-3117-9944-BE16-96419BC36BE1}"/>
                </a:ext>
              </a:extLst>
            </p:cNvPr>
            <p:cNvSpPr txBox="1"/>
            <p:nvPr/>
          </p:nvSpPr>
          <p:spPr>
            <a:xfrm>
              <a:off x="8647911" y="2809744"/>
              <a:ext cx="179536" cy="184666"/>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FL</a:t>
              </a:r>
            </a:p>
          </p:txBody>
        </p:sp>
        <p:sp>
          <p:nvSpPr>
            <p:cNvPr id="91" name="TextBox 90">
              <a:extLst>
                <a:ext uri="{FF2B5EF4-FFF2-40B4-BE49-F238E27FC236}">
                  <a16:creationId xmlns:a16="http://schemas.microsoft.com/office/drawing/2014/main" id="{39ACD085-FA11-7641-AFB0-9386DA97B10E}"/>
                </a:ext>
              </a:extLst>
            </p:cNvPr>
            <p:cNvSpPr txBox="1"/>
            <p:nvPr/>
          </p:nvSpPr>
          <p:spPr>
            <a:xfrm>
              <a:off x="8647911" y="2981313"/>
              <a:ext cx="323807" cy="184666"/>
            </a:xfrm>
            <a:prstGeom prst="rect">
              <a:avLst/>
            </a:prstGeom>
            <a:noFill/>
          </p:spPr>
          <p:txBody>
            <a:bodyPr wrap="none" lIns="0" tIns="0" rIns="0" bIns="0"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MCL</a:t>
              </a:r>
            </a:p>
          </p:txBody>
        </p:sp>
        <p:sp>
          <p:nvSpPr>
            <p:cNvPr id="13" name="Freeform: Shape 7">
              <a:extLst>
                <a:ext uri="{FF2B5EF4-FFF2-40B4-BE49-F238E27FC236}">
                  <a16:creationId xmlns:a16="http://schemas.microsoft.com/office/drawing/2014/main" id="{69CB8F25-0EAC-BC4F-B477-C66E2C283597}"/>
                </a:ext>
              </a:extLst>
            </p:cNvPr>
            <p:cNvSpPr/>
            <p:nvPr/>
          </p:nvSpPr>
          <p:spPr>
            <a:xfrm>
              <a:off x="1201714" y="2213211"/>
              <a:ext cx="0" cy="2928310"/>
            </a:xfrm>
            <a:custGeom>
              <a:avLst/>
              <a:gdLst>
                <a:gd name="connsiteX0" fmla="*/ 0 w 0"/>
                <a:gd name="connsiteY0" fmla="*/ 0 h 4368800"/>
                <a:gd name="connsiteX1" fmla="*/ 0 w 0"/>
                <a:gd name="connsiteY1" fmla="*/ 4368800 h 4368800"/>
              </a:gdLst>
              <a:ahLst/>
              <a:cxnLst>
                <a:cxn ang="0">
                  <a:pos x="connsiteX0" y="connsiteY0"/>
                </a:cxn>
                <a:cxn ang="0">
                  <a:pos x="connsiteX1" y="connsiteY1"/>
                </a:cxn>
              </a:cxnLst>
              <a:rect l="l" t="t" r="r" b="b"/>
              <a:pathLst>
                <a:path h="4368800">
                  <a:moveTo>
                    <a:pt x="0" y="0"/>
                  </a:moveTo>
                  <a:lnTo>
                    <a:pt x="0" y="4368800"/>
                  </a:lnTo>
                </a:path>
              </a:pathLst>
            </a:cu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ndParaRPr>
            </a:p>
          </p:txBody>
        </p:sp>
        <p:sp>
          <p:nvSpPr>
            <p:cNvPr id="15" name="TextBox 14">
              <a:extLst>
                <a:ext uri="{FF2B5EF4-FFF2-40B4-BE49-F238E27FC236}">
                  <a16:creationId xmlns:a16="http://schemas.microsoft.com/office/drawing/2014/main" id="{471B9835-17F8-E44C-9845-9B94454400B7}"/>
                </a:ext>
              </a:extLst>
            </p:cNvPr>
            <p:cNvSpPr txBox="1"/>
            <p:nvPr/>
          </p:nvSpPr>
          <p:spPr>
            <a:xfrm>
              <a:off x="903141" y="2133103"/>
              <a:ext cx="169918"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80</a:t>
              </a:r>
            </a:p>
          </p:txBody>
        </p:sp>
        <p:sp>
          <p:nvSpPr>
            <p:cNvPr id="16" name="TextBox 15">
              <a:extLst>
                <a:ext uri="{FF2B5EF4-FFF2-40B4-BE49-F238E27FC236}">
                  <a16:creationId xmlns:a16="http://schemas.microsoft.com/office/drawing/2014/main" id="{9CD029CC-2A3F-464D-9A26-DDABD4661E78}"/>
                </a:ext>
              </a:extLst>
            </p:cNvPr>
            <p:cNvSpPr txBox="1"/>
            <p:nvPr/>
          </p:nvSpPr>
          <p:spPr>
            <a:xfrm>
              <a:off x="903141" y="2289201"/>
              <a:ext cx="169918"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70</a:t>
              </a:r>
            </a:p>
          </p:txBody>
        </p:sp>
        <p:sp>
          <p:nvSpPr>
            <p:cNvPr id="17" name="TextBox 16">
              <a:extLst>
                <a:ext uri="{FF2B5EF4-FFF2-40B4-BE49-F238E27FC236}">
                  <a16:creationId xmlns:a16="http://schemas.microsoft.com/office/drawing/2014/main" id="{D3141649-746B-5845-B206-42BB9884CEC5}"/>
                </a:ext>
              </a:extLst>
            </p:cNvPr>
            <p:cNvSpPr txBox="1"/>
            <p:nvPr/>
          </p:nvSpPr>
          <p:spPr>
            <a:xfrm>
              <a:off x="903141" y="2445299"/>
              <a:ext cx="169918"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60</a:t>
              </a:r>
            </a:p>
          </p:txBody>
        </p:sp>
        <p:sp>
          <p:nvSpPr>
            <p:cNvPr id="18" name="TextBox 17">
              <a:extLst>
                <a:ext uri="{FF2B5EF4-FFF2-40B4-BE49-F238E27FC236}">
                  <a16:creationId xmlns:a16="http://schemas.microsoft.com/office/drawing/2014/main" id="{490D1520-0486-B547-8DA5-4F0CAFAFBE5B}"/>
                </a:ext>
              </a:extLst>
            </p:cNvPr>
            <p:cNvSpPr txBox="1"/>
            <p:nvPr/>
          </p:nvSpPr>
          <p:spPr>
            <a:xfrm>
              <a:off x="903141" y="2601398"/>
              <a:ext cx="169918"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50</a:t>
              </a:r>
            </a:p>
          </p:txBody>
        </p:sp>
        <p:sp>
          <p:nvSpPr>
            <p:cNvPr id="19" name="TextBox 18">
              <a:extLst>
                <a:ext uri="{FF2B5EF4-FFF2-40B4-BE49-F238E27FC236}">
                  <a16:creationId xmlns:a16="http://schemas.microsoft.com/office/drawing/2014/main" id="{1C513C70-10F8-2045-9AAA-1F4555754E48}"/>
                </a:ext>
              </a:extLst>
            </p:cNvPr>
            <p:cNvSpPr txBox="1"/>
            <p:nvPr/>
          </p:nvSpPr>
          <p:spPr>
            <a:xfrm>
              <a:off x="903141" y="2757494"/>
              <a:ext cx="169918"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40</a:t>
              </a:r>
            </a:p>
          </p:txBody>
        </p:sp>
        <p:sp>
          <p:nvSpPr>
            <p:cNvPr id="20" name="TextBox 19">
              <a:extLst>
                <a:ext uri="{FF2B5EF4-FFF2-40B4-BE49-F238E27FC236}">
                  <a16:creationId xmlns:a16="http://schemas.microsoft.com/office/drawing/2014/main" id="{1CEB8331-7720-1B42-8A2F-C78F4C9BA7F4}"/>
                </a:ext>
              </a:extLst>
            </p:cNvPr>
            <p:cNvSpPr txBox="1"/>
            <p:nvPr/>
          </p:nvSpPr>
          <p:spPr>
            <a:xfrm>
              <a:off x="903141" y="2913594"/>
              <a:ext cx="169918"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30</a:t>
              </a:r>
            </a:p>
          </p:txBody>
        </p:sp>
        <p:sp>
          <p:nvSpPr>
            <p:cNvPr id="21" name="TextBox 20">
              <a:extLst>
                <a:ext uri="{FF2B5EF4-FFF2-40B4-BE49-F238E27FC236}">
                  <a16:creationId xmlns:a16="http://schemas.microsoft.com/office/drawing/2014/main" id="{6F17BCD0-10DF-A642-9D9F-4F34F2B35A1C}"/>
                </a:ext>
              </a:extLst>
            </p:cNvPr>
            <p:cNvSpPr txBox="1"/>
            <p:nvPr/>
          </p:nvSpPr>
          <p:spPr>
            <a:xfrm>
              <a:off x="903141" y="3069693"/>
              <a:ext cx="169918"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20</a:t>
              </a:r>
            </a:p>
          </p:txBody>
        </p:sp>
        <p:sp>
          <p:nvSpPr>
            <p:cNvPr id="22" name="TextBox 21">
              <a:extLst>
                <a:ext uri="{FF2B5EF4-FFF2-40B4-BE49-F238E27FC236}">
                  <a16:creationId xmlns:a16="http://schemas.microsoft.com/office/drawing/2014/main" id="{015729DD-5C9A-854F-8D50-B1F15452343C}"/>
                </a:ext>
              </a:extLst>
            </p:cNvPr>
            <p:cNvSpPr txBox="1"/>
            <p:nvPr/>
          </p:nvSpPr>
          <p:spPr>
            <a:xfrm>
              <a:off x="903141" y="3225792"/>
              <a:ext cx="169918"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10</a:t>
              </a:r>
            </a:p>
          </p:txBody>
        </p:sp>
        <p:sp>
          <p:nvSpPr>
            <p:cNvPr id="23" name="TextBox 22">
              <a:extLst>
                <a:ext uri="{FF2B5EF4-FFF2-40B4-BE49-F238E27FC236}">
                  <a16:creationId xmlns:a16="http://schemas.microsoft.com/office/drawing/2014/main" id="{4D9BCF61-1FD4-964C-8987-440AEF1E4335}"/>
                </a:ext>
              </a:extLst>
            </p:cNvPr>
            <p:cNvSpPr txBox="1"/>
            <p:nvPr/>
          </p:nvSpPr>
          <p:spPr>
            <a:xfrm>
              <a:off x="988098" y="3381889"/>
              <a:ext cx="84960"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0</a:t>
              </a:r>
            </a:p>
          </p:txBody>
        </p:sp>
        <p:sp>
          <p:nvSpPr>
            <p:cNvPr id="24" name="TextBox 23">
              <a:extLst>
                <a:ext uri="{FF2B5EF4-FFF2-40B4-BE49-F238E27FC236}">
                  <a16:creationId xmlns:a16="http://schemas.microsoft.com/office/drawing/2014/main" id="{159DB042-10C6-8A47-ABC1-08169C0489EE}"/>
                </a:ext>
              </a:extLst>
            </p:cNvPr>
            <p:cNvSpPr txBox="1"/>
            <p:nvPr/>
          </p:nvSpPr>
          <p:spPr>
            <a:xfrm>
              <a:off x="851843" y="3537988"/>
              <a:ext cx="221214"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-10</a:t>
              </a:r>
            </a:p>
          </p:txBody>
        </p:sp>
        <p:sp>
          <p:nvSpPr>
            <p:cNvPr id="25" name="TextBox 24">
              <a:extLst>
                <a:ext uri="{FF2B5EF4-FFF2-40B4-BE49-F238E27FC236}">
                  <a16:creationId xmlns:a16="http://schemas.microsoft.com/office/drawing/2014/main" id="{9DB138AE-6F05-C943-AFC2-54D5AB9553F7}"/>
                </a:ext>
              </a:extLst>
            </p:cNvPr>
            <p:cNvSpPr txBox="1"/>
            <p:nvPr/>
          </p:nvSpPr>
          <p:spPr>
            <a:xfrm>
              <a:off x="851843" y="3694088"/>
              <a:ext cx="221214"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-20</a:t>
              </a:r>
            </a:p>
          </p:txBody>
        </p:sp>
        <p:sp>
          <p:nvSpPr>
            <p:cNvPr id="26" name="TextBox 25">
              <a:extLst>
                <a:ext uri="{FF2B5EF4-FFF2-40B4-BE49-F238E27FC236}">
                  <a16:creationId xmlns:a16="http://schemas.microsoft.com/office/drawing/2014/main" id="{92DD32CA-D3E9-4E4B-AE88-807CF2882DEE}"/>
                </a:ext>
              </a:extLst>
            </p:cNvPr>
            <p:cNvSpPr txBox="1"/>
            <p:nvPr/>
          </p:nvSpPr>
          <p:spPr>
            <a:xfrm>
              <a:off x="851843" y="3850186"/>
              <a:ext cx="221214"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-30</a:t>
              </a:r>
            </a:p>
          </p:txBody>
        </p:sp>
        <p:sp>
          <p:nvSpPr>
            <p:cNvPr id="27" name="TextBox 26">
              <a:extLst>
                <a:ext uri="{FF2B5EF4-FFF2-40B4-BE49-F238E27FC236}">
                  <a16:creationId xmlns:a16="http://schemas.microsoft.com/office/drawing/2014/main" id="{9873C054-F56C-9E47-AFE3-C9ABA1BC3A6F}"/>
                </a:ext>
              </a:extLst>
            </p:cNvPr>
            <p:cNvSpPr txBox="1"/>
            <p:nvPr/>
          </p:nvSpPr>
          <p:spPr>
            <a:xfrm>
              <a:off x="851843" y="4006283"/>
              <a:ext cx="221214"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-40</a:t>
              </a:r>
            </a:p>
          </p:txBody>
        </p:sp>
        <p:sp>
          <p:nvSpPr>
            <p:cNvPr id="28" name="TextBox 27">
              <a:extLst>
                <a:ext uri="{FF2B5EF4-FFF2-40B4-BE49-F238E27FC236}">
                  <a16:creationId xmlns:a16="http://schemas.microsoft.com/office/drawing/2014/main" id="{DA0C6749-5E10-4A46-9DB9-F26BE37BFCFE}"/>
                </a:ext>
              </a:extLst>
            </p:cNvPr>
            <p:cNvSpPr txBox="1"/>
            <p:nvPr/>
          </p:nvSpPr>
          <p:spPr>
            <a:xfrm>
              <a:off x="851843" y="4162381"/>
              <a:ext cx="221214"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-50</a:t>
              </a:r>
            </a:p>
          </p:txBody>
        </p:sp>
        <p:sp>
          <p:nvSpPr>
            <p:cNvPr id="29" name="TextBox 28">
              <a:extLst>
                <a:ext uri="{FF2B5EF4-FFF2-40B4-BE49-F238E27FC236}">
                  <a16:creationId xmlns:a16="http://schemas.microsoft.com/office/drawing/2014/main" id="{A22FCAB3-8D9D-8E46-887B-5A55153F542A}"/>
                </a:ext>
              </a:extLst>
            </p:cNvPr>
            <p:cNvSpPr txBox="1"/>
            <p:nvPr/>
          </p:nvSpPr>
          <p:spPr>
            <a:xfrm>
              <a:off x="851844" y="4318481"/>
              <a:ext cx="221214"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-60</a:t>
              </a:r>
            </a:p>
          </p:txBody>
        </p:sp>
        <p:sp>
          <p:nvSpPr>
            <p:cNvPr id="30" name="TextBox 29">
              <a:extLst>
                <a:ext uri="{FF2B5EF4-FFF2-40B4-BE49-F238E27FC236}">
                  <a16:creationId xmlns:a16="http://schemas.microsoft.com/office/drawing/2014/main" id="{70E73B9D-75AA-B747-B33E-015166C6A324}"/>
                </a:ext>
              </a:extLst>
            </p:cNvPr>
            <p:cNvSpPr txBox="1"/>
            <p:nvPr/>
          </p:nvSpPr>
          <p:spPr>
            <a:xfrm>
              <a:off x="851843" y="4474579"/>
              <a:ext cx="221214"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-70</a:t>
              </a:r>
            </a:p>
          </p:txBody>
        </p:sp>
        <p:sp>
          <p:nvSpPr>
            <p:cNvPr id="31" name="TextBox 30">
              <a:extLst>
                <a:ext uri="{FF2B5EF4-FFF2-40B4-BE49-F238E27FC236}">
                  <a16:creationId xmlns:a16="http://schemas.microsoft.com/office/drawing/2014/main" id="{CB14E0E4-F568-0B44-B354-0D293C4341D3}"/>
                </a:ext>
              </a:extLst>
            </p:cNvPr>
            <p:cNvSpPr txBox="1"/>
            <p:nvPr/>
          </p:nvSpPr>
          <p:spPr>
            <a:xfrm>
              <a:off x="851843" y="4630676"/>
              <a:ext cx="221214"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-80</a:t>
              </a:r>
            </a:p>
          </p:txBody>
        </p:sp>
        <p:sp>
          <p:nvSpPr>
            <p:cNvPr id="32" name="TextBox 31">
              <a:extLst>
                <a:ext uri="{FF2B5EF4-FFF2-40B4-BE49-F238E27FC236}">
                  <a16:creationId xmlns:a16="http://schemas.microsoft.com/office/drawing/2014/main" id="{3B65A560-ACB4-5F47-BBDA-329BAFE6A646}"/>
                </a:ext>
              </a:extLst>
            </p:cNvPr>
            <p:cNvSpPr txBox="1"/>
            <p:nvPr/>
          </p:nvSpPr>
          <p:spPr>
            <a:xfrm>
              <a:off x="851843" y="4786776"/>
              <a:ext cx="221214"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-90</a:t>
              </a:r>
            </a:p>
          </p:txBody>
        </p:sp>
        <p:sp>
          <p:nvSpPr>
            <p:cNvPr id="33" name="TextBox 32">
              <a:extLst>
                <a:ext uri="{FF2B5EF4-FFF2-40B4-BE49-F238E27FC236}">
                  <a16:creationId xmlns:a16="http://schemas.microsoft.com/office/drawing/2014/main" id="{28B675B4-E66D-AA4B-A4EC-AE3FF0D445D1}"/>
                </a:ext>
              </a:extLst>
            </p:cNvPr>
            <p:cNvSpPr txBox="1"/>
            <p:nvPr/>
          </p:nvSpPr>
          <p:spPr>
            <a:xfrm>
              <a:off x="766884" y="4942880"/>
              <a:ext cx="306174" cy="184666"/>
            </a:xfrm>
            <a:prstGeom prst="rect">
              <a:avLst/>
            </a:prstGeom>
            <a:noFill/>
          </p:spPr>
          <p:txBody>
            <a:bodyPr wrap="none" lIns="0" tIns="0" rIns="0" bIns="0" rtlCol="0">
              <a:spAutoFit/>
            </a:bodyPr>
            <a:lstStyle/>
            <a:p>
              <a:pPr marL="0" marR="0" lvl="0" indent="0" algn="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-100</a:t>
              </a:r>
            </a:p>
          </p:txBody>
        </p:sp>
        <p:sp>
          <p:nvSpPr>
            <p:cNvPr id="34" name="TextBox 33">
              <a:extLst>
                <a:ext uri="{FF2B5EF4-FFF2-40B4-BE49-F238E27FC236}">
                  <a16:creationId xmlns:a16="http://schemas.microsoft.com/office/drawing/2014/main" id="{9DD48298-D5B8-4747-8FA2-A866DDEC7E00}"/>
                </a:ext>
              </a:extLst>
            </p:cNvPr>
            <p:cNvSpPr txBox="1"/>
            <p:nvPr/>
          </p:nvSpPr>
          <p:spPr>
            <a:xfrm rot="16200000">
              <a:off x="-795889" y="3569644"/>
              <a:ext cx="2579671" cy="215444"/>
            </a:xfrm>
            <a:prstGeom prst="rect">
              <a:avLst/>
            </a:prstGeom>
            <a:noFill/>
          </p:spPr>
          <p:txBody>
            <a:bodyPr wrap="square" lIns="0" tIns="0" rIns="0" bIns="0" rtlCol="0">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effectLst/>
                  <a:uLnTx/>
                  <a:uFillTx/>
                </a:rPr>
                <a:t>SPD change from baseline (%)</a:t>
              </a:r>
            </a:p>
          </p:txBody>
        </p:sp>
        <p:sp>
          <p:nvSpPr>
            <p:cNvPr id="35" name="Rectangle 34">
              <a:extLst>
                <a:ext uri="{FF2B5EF4-FFF2-40B4-BE49-F238E27FC236}">
                  <a16:creationId xmlns:a16="http://schemas.microsoft.com/office/drawing/2014/main" id="{6B88114C-022D-954D-80B4-010EB80F6319}"/>
                </a:ext>
              </a:extLst>
            </p:cNvPr>
            <p:cNvSpPr/>
            <p:nvPr/>
          </p:nvSpPr>
          <p:spPr>
            <a:xfrm>
              <a:off x="1402582" y="2442198"/>
              <a:ext cx="230956" cy="1050021"/>
            </a:xfrm>
            <a:prstGeom prst="rect">
              <a:avLst/>
            </a:prstGeom>
            <a:solidFill>
              <a:schemeClr val="accent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36" name="Rectangle 35">
              <a:extLst>
                <a:ext uri="{FF2B5EF4-FFF2-40B4-BE49-F238E27FC236}">
                  <a16:creationId xmlns:a16="http://schemas.microsoft.com/office/drawing/2014/main" id="{CC88CC7A-5193-8A47-AC27-14A98D6FEFBA}"/>
                </a:ext>
              </a:extLst>
            </p:cNvPr>
            <p:cNvSpPr/>
            <p:nvPr/>
          </p:nvSpPr>
          <p:spPr>
            <a:xfrm>
              <a:off x="1826017" y="2963592"/>
              <a:ext cx="230956" cy="528630"/>
            </a:xfrm>
            <a:prstGeom prst="rect">
              <a:avLst/>
            </a:prstGeom>
            <a:solidFill>
              <a:schemeClr val="bg2"/>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37" name="Rectangle 36">
              <a:extLst>
                <a:ext uri="{FF2B5EF4-FFF2-40B4-BE49-F238E27FC236}">
                  <a16:creationId xmlns:a16="http://schemas.microsoft.com/office/drawing/2014/main" id="{353EC88C-B214-934A-BD98-672AB2C91EED}"/>
                </a:ext>
              </a:extLst>
            </p:cNvPr>
            <p:cNvSpPr/>
            <p:nvPr/>
          </p:nvSpPr>
          <p:spPr>
            <a:xfrm>
              <a:off x="2235453" y="3493497"/>
              <a:ext cx="230956" cy="772513"/>
            </a:xfrm>
            <a:prstGeom prst="rect">
              <a:avLst/>
            </a:prstGeom>
            <a:solidFill>
              <a:schemeClr val="accent3"/>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38" name="Rectangle 37">
              <a:extLst>
                <a:ext uri="{FF2B5EF4-FFF2-40B4-BE49-F238E27FC236}">
                  <a16:creationId xmlns:a16="http://schemas.microsoft.com/office/drawing/2014/main" id="{11B01B49-9E4A-3A4F-B2D0-F3C88E5A1103}"/>
                </a:ext>
              </a:extLst>
            </p:cNvPr>
            <p:cNvSpPr/>
            <p:nvPr/>
          </p:nvSpPr>
          <p:spPr>
            <a:xfrm>
              <a:off x="2665887" y="3493497"/>
              <a:ext cx="230956" cy="772513"/>
            </a:xfrm>
            <a:prstGeom prst="rect">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39" name="Rectangle 38">
              <a:extLst>
                <a:ext uri="{FF2B5EF4-FFF2-40B4-BE49-F238E27FC236}">
                  <a16:creationId xmlns:a16="http://schemas.microsoft.com/office/drawing/2014/main" id="{707CF867-F153-5D46-8C2B-FA98602FF525}"/>
                </a:ext>
              </a:extLst>
            </p:cNvPr>
            <p:cNvSpPr/>
            <p:nvPr/>
          </p:nvSpPr>
          <p:spPr>
            <a:xfrm>
              <a:off x="3082322" y="3493496"/>
              <a:ext cx="230956" cy="1092583"/>
            </a:xfrm>
            <a:prstGeom prst="rect">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40" name="Rectangle 39">
              <a:extLst>
                <a:ext uri="{FF2B5EF4-FFF2-40B4-BE49-F238E27FC236}">
                  <a16:creationId xmlns:a16="http://schemas.microsoft.com/office/drawing/2014/main" id="{B6BE0078-7914-6B48-9C62-CA11C330CAB3}"/>
                </a:ext>
              </a:extLst>
            </p:cNvPr>
            <p:cNvSpPr/>
            <p:nvPr/>
          </p:nvSpPr>
          <p:spPr>
            <a:xfrm>
              <a:off x="3502255" y="3493496"/>
              <a:ext cx="230956" cy="1172602"/>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41" name="Rectangle 40">
              <a:extLst>
                <a:ext uri="{FF2B5EF4-FFF2-40B4-BE49-F238E27FC236}">
                  <a16:creationId xmlns:a16="http://schemas.microsoft.com/office/drawing/2014/main" id="{F11B9E96-42C8-B44B-ACED-C22B416F26D1}"/>
                </a:ext>
              </a:extLst>
            </p:cNvPr>
            <p:cNvSpPr/>
            <p:nvPr/>
          </p:nvSpPr>
          <p:spPr>
            <a:xfrm>
              <a:off x="3925690" y="3493496"/>
              <a:ext cx="230956" cy="1230062"/>
            </a:xfrm>
            <a:prstGeom prst="rect">
              <a:avLst/>
            </a:prstGeom>
            <a:solidFill>
              <a:schemeClr val="accent3"/>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42" name="Rectangle 41">
              <a:extLst>
                <a:ext uri="{FF2B5EF4-FFF2-40B4-BE49-F238E27FC236}">
                  <a16:creationId xmlns:a16="http://schemas.microsoft.com/office/drawing/2014/main" id="{3F5AA0AB-16A3-6646-9599-F800C3609729}"/>
                </a:ext>
              </a:extLst>
            </p:cNvPr>
            <p:cNvSpPr/>
            <p:nvPr/>
          </p:nvSpPr>
          <p:spPr>
            <a:xfrm>
              <a:off x="4349124" y="3493496"/>
              <a:ext cx="230956" cy="1230062"/>
            </a:xfrm>
            <a:prstGeom prst="rect">
              <a:avLst/>
            </a:prstGeom>
            <a:solidFill>
              <a:schemeClr val="accent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43" name="Rectangle 42">
              <a:extLst>
                <a:ext uri="{FF2B5EF4-FFF2-40B4-BE49-F238E27FC236}">
                  <a16:creationId xmlns:a16="http://schemas.microsoft.com/office/drawing/2014/main" id="{DBA497BD-E0AD-0243-9232-5B52482D0957}"/>
                </a:ext>
              </a:extLst>
            </p:cNvPr>
            <p:cNvSpPr/>
            <p:nvPr/>
          </p:nvSpPr>
          <p:spPr>
            <a:xfrm>
              <a:off x="4762060" y="3493496"/>
              <a:ext cx="230956" cy="1270496"/>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44" name="Rectangle 43">
              <a:extLst>
                <a:ext uri="{FF2B5EF4-FFF2-40B4-BE49-F238E27FC236}">
                  <a16:creationId xmlns:a16="http://schemas.microsoft.com/office/drawing/2014/main" id="{44A67F55-4C52-1E44-926B-70E9F8ABCAB2}"/>
                </a:ext>
              </a:extLst>
            </p:cNvPr>
            <p:cNvSpPr/>
            <p:nvPr/>
          </p:nvSpPr>
          <p:spPr>
            <a:xfrm>
              <a:off x="5185493" y="3493496"/>
              <a:ext cx="230956" cy="1270496"/>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45" name="Rectangle 44">
              <a:extLst>
                <a:ext uri="{FF2B5EF4-FFF2-40B4-BE49-F238E27FC236}">
                  <a16:creationId xmlns:a16="http://schemas.microsoft.com/office/drawing/2014/main" id="{AD6524F4-B76A-F849-9993-2604B8B490C1}"/>
                </a:ext>
              </a:extLst>
            </p:cNvPr>
            <p:cNvSpPr/>
            <p:nvPr/>
          </p:nvSpPr>
          <p:spPr>
            <a:xfrm>
              <a:off x="5605428" y="3493496"/>
              <a:ext cx="230956" cy="1300292"/>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46" name="Rectangle 45">
              <a:extLst>
                <a:ext uri="{FF2B5EF4-FFF2-40B4-BE49-F238E27FC236}">
                  <a16:creationId xmlns:a16="http://schemas.microsoft.com/office/drawing/2014/main" id="{B4AA925F-FE41-5D4B-8546-AD49DA4161F5}"/>
                </a:ext>
              </a:extLst>
            </p:cNvPr>
            <p:cNvSpPr/>
            <p:nvPr/>
          </p:nvSpPr>
          <p:spPr>
            <a:xfrm>
              <a:off x="6028863" y="3493496"/>
              <a:ext cx="230956" cy="1325829"/>
            </a:xfrm>
            <a:prstGeom prst="rect">
              <a:avLst/>
            </a:prstGeom>
            <a:solidFill>
              <a:schemeClr val="accent5"/>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47" name="Rectangle 46">
              <a:extLst>
                <a:ext uri="{FF2B5EF4-FFF2-40B4-BE49-F238E27FC236}">
                  <a16:creationId xmlns:a16="http://schemas.microsoft.com/office/drawing/2014/main" id="{FCE2B1AF-D484-E04A-B0F6-FC4B67F45840}"/>
                </a:ext>
              </a:extLst>
            </p:cNvPr>
            <p:cNvSpPr/>
            <p:nvPr/>
          </p:nvSpPr>
          <p:spPr>
            <a:xfrm>
              <a:off x="6445298" y="3493496"/>
              <a:ext cx="230956" cy="1359881"/>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48" name="Rectangle 47">
              <a:extLst>
                <a:ext uri="{FF2B5EF4-FFF2-40B4-BE49-F238E27FC236}">
                  <a16:creationId xmlns:a16="http://schemas.microsoft.com/office/drawing/2014/main" id="{16F48998-2C52-014A-A386-8600DA81C635}"/>
                </a:ext>
              </a:extLst>
            </p:cNvPr>
            <p:cNvSpPr/>
            <p:nvPr/>
          </p:nvSpPr>
          <p:spPr>
            <a:xfrm>
              <a:off x="6865233" y="3493496"/>
              <a:ext cx="230956" cy="1387546"/>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49" name="Rectangle 48">
              <a:extLst>
                <a:ext uri="{FF2B5EF4-FFF2-40B4-BE49-F238E27FC236}">
                  <a16:creationId xmlns:a16="http://schemas.microsoft.com/office/drawing/2014/main" id="{235748E1-48EE-ED44-9196-80E608A471BD}"/>
                </a:ext>
              </a:extLst>
            </p:cNvPr>
            <p:cNvSpPr/>
            <p:nvPr/>
          </p:nvSpPr>
          <p:spPr>
            <a:xfrm>
              <a:off x="7281668" y="3493496"/>
              <a:ext cx="230956" cy="1419468"/>
            </a:xfrm>
            <a:prstGeom prst="rect">
              <a:avLst/>
            </a:prstGeom>
            <a:solidFill>
              <a:schemeClr val="accent1"/>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50" name="Rectangle 49">
              <a:extLst>
                <a:ext uri="{FF2B5EF4-FFF2-40B4-BE49-F238E27FC236}">
                  <a16:creationId xmlns:a16="http://schemas.microsoft.com/office/drawing/2014/main" id="{D182F8AE-1636-F04D-9FDD-22119F7DE8FE}"/>
                </a:ext>
              </a:extLst>
            </p:cNvPr>
            <p:cNvSpPr/>
            <p:nvPr/>
          </p:nvSpPr>
          <p:spPr>
            <a:xfrm>
              <a:off x="7705102" y="3493496"/>
              <a:ext cx="230956" cy="1438621"/>
            </a:xfrm>
            <a:prstGeom prst="rect">
              <a:avLst/>
            </a:prstGeom>
            <a:solidFill>
              <a:srgbClr val="1185BE"/>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51" name="Rectangle 50">
              <a:extLst>
                <a:ext uri="{FF2B5EF4-FFF2-40B4-BE49-F238E27FC236}">
                  <a16:creationId xmlns:a16="http://schemas.microsoft.com/office/drawing/2014/main" id="{EA956331-6FEB-4B46-9055-7F0B58D06206}"/>
                </a:ext>
              </a:extLst>
            </p:cNvPr>
            <p:cNvSpPr/>
            <p:nvPr/>
          </p:nvSpPr>
          <p:spPr>
            <a:xfrm>
              <a:off x="8128537" y="3493496"/>
              <a:ext cx="230956" cy="1493950"/>
            </a:xfrm>
            <a:prstGeom prst="rect">
              <a:avLst/>
            </a:prstGeom>
            <a:solidFill>
              <a:srgbClr val="1185BE"/>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52" name="Rectangle 51">
              <a:extLst>
                <a:ext uri="{FF2B5EF4-FFF2-40B4-BE49-F238E27FC236}">
                  <a16:creationId xmlns:a16="http://schemas.microsoft.com/office/drawing/2014/main" id="{83466A21-39C1-0641-B48A-E7670CB50553}"/>
                </a:ext>
              </a:extLst>
            </p:cNvPr>
            <p:cNvSpPr/>
            <p:nvPr/>
          </p:nvSpPr>
          <p:spPr>
            <a:xfrm>
              <a:off x="8548470" y="3493496"/>
              <a:ext cx="230956" cy="1493950"/>
            </a:xfrm>
            <a:prstGeom prst="rect">
              <a:avLst/>
            </a:prstGeom>
            <a:solidFill>
              <a:schemeClr val="accent1"/>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a typeface="+mn-ea"/>
                <a:cs typeface="+mn-cs"/>
              </a:endParaRPr>
            </a:p>
          </p:txBody>
        </p:sp>
        <p:sp>
          <p:nvSpPr>
            <p:cNvPr id="53" name="TextBox 52">
              <a:extLst>
                <a:ext uri="{FF2B5EF4-FFF2-40B4-BE49-F238E27FC236}">
                  <a16:creationId xmlns:a16="http://schemas.microsoft.com/office/drawing/2014/main" id="{BD73D028-452B-C542-AF79-8A0F68138963}"/>
                </a:ext>
              </a:extLst>
            </p:cNvPr>
            <p:cNvSpPr txBox="1"/>
            <p:nvPr/>
          </p:nvSpPr>
          <p:spPr>
            <a:xfrm>
              <a:off x="8498662" y="3152883"/>
              <a:ext cx="798296" cy="184666"/>
            </a:xfrm>
            <a:prstGeom prst="rect">
              <a:avLst/>
            </a:prstGeom>
            <a:noFill/>
          </p:spPr>
          <p:txBody>
            <a:bodyPr wrap="none" lIns="0" tIns="0" rIns="0" bIns="0" rtlCol="0" anchor="ctr">
              <a:spAutoFit/>
            </a:bodyP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a = group A</a:t>
              </a:r>
            </a:p>
          </p:txBody>
        </p:sp>
        <p:sp>
          <p:nvSpPr>
            <p:cNvPr id="54" name="Freeform: Shape 48">
              <a:extLst>
                <a:ext uri="{FF2B5EF4-FFF2-40B4-BE49-F238E27FC236}">
                  <a16:creationId xmlns:a16="http://schemas.microsoft.com/office/drawing/2014/main" id="{56D63A1F-6D58-1046-8A52-B24B20D1FBF3}"/>
                </a:ext>
              </a:extLst>
            </p:cNvPr>
            <p:cNvSpPr/>
            <p:nvPr/>
          </p:nvSpPr>
          <p:spPr>
            <a:xfrm rot="16200000">
              <a:off x="5019191" y="-452221"/>
              <a:ext cx="30645" cy="7858831"/>
            </a:xfrm>
            <a:custGeom>
              <a:avLst/>
              <a:gdLst>
                <a:gd name="connsiteX0" fmla="*/ 0 w 0"/>
                <a:gd name="connsiteY0" fmla="*/ 0 h 4368800"/>
                <a:gd name="connsiteX1" fmla="*/ 0 w 0"/>
                <a:gd name="connsiteY1" fmla="*/ 4368800 h 4368800"/>
              </a:gdLst>
              <a:ahLst/>
              <a:cxnLst>
                <a:cxn ang="0">
                  <a:pos x="connsiteX0" y="connsiteY0"/>
                </a:cxn>
                <a:cxn ang="0">
                  <a:pos x="connsiteX1" y="connsiteY1"/>
                </a:cxn>
              </a:cxnLst>
              <a:rect l="l" t="t" r="r" b="b"/>
              <a:pathLst>
                <a:path h="4368800">
                  <a:moveTo>
                    <a:pt x="0" y="0"/>
                  </a:moveTo>
                  <a:lnTo>
                    <a:pt x="0" y="4368800"/>
                  </a:lnTo>
                </a:path>
              </a:pathLst>
            </a:cu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ndParaRPr>
            </a:p>
          </p:txBody>
        </p:sp>
        <p:sp>
          <p:nvSpPr>
            <p:cNvPr id="55" name="TextBox 54">
              <a:extLst>
                <a:ext uri="{FF2B5EF4-FFF2-40B4-BE49-F238E27FC236}">
                  <a16:creationId xmlns:a16="http://schemas.microsoft.com/office/drawing/2014/main" id="{AE8915E4-F9D3-5E4B-85D9-08C50A5E262C}"/>
                </a:ext>
              </a:extLst>
            </p:cNvPr>
            <p:cNvSpPr txBox="1"/>
            <p:nvPr/>
          </p:nvSpPr>
          <p:spPr>
            <a:xfrm>
              <a:off x="3931772" y="4704464"/>
              <a:ext cx="269626" cy="276999"/>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a</a:t>
              </a:r>
            </a:p>
          </p:txBody>
        </p:sp>
        <p:sp>
          <p:nvSpPr>
            <p:cNvPr id="56" name="TextBox 55">
              <a:extLst>
                <a:ext uri="{FF2B5EF4-FFF2-40B4-BE49-F238E27FC236}">
                  <a16:creationId xmlns:a16="http://schemas.microsoft.com/office/drawing/2014/main" id="{607AA48D-0548-944D-9CF0-4681C6625827}"/>
                </a:ext>
              </a:extLst>
            </p:cNvPr>
            <p:cNvSpPr txBox="1"/>
            <p:nvPr/>
          </p:nvSpPr>
          <p:spPr>
            <a:xfrm>
              <a:off x="4331409" y="4704464"/>
              <a:ext cx="269626" cy="276999"/>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a</a:t>
              </a:r>
            </a:p>
          </p:txBody>
        </p:sp>
        <p:sp>
          <p:nvSpPr>
            <p:cNvPr id="57" name="TextBox 56">
              <a:extLst>
                <a:ext uri="{FF2B5EF4-FFF2-40B4-BE49-F238E27FC236}">
                  <a16:creationId xmlns:a16="http://schemas.microsoft.com/office/drawing/2014/main" id="{11C171C7-EEFA-CB42-898C-DBE628CE2EC1}"/>
                </a:ext>
              </a:extLst>
            </p:cNvPr>
            <p:cNvSpPr txBox="1"/>
            <p:nvPr/>
          </p:nvSpPr>
          <p:spPr>
            <a:xfrm>
              <a:off x="6029810" y="4806614"/>
              <a:ext cx="269626" cy="276999"/>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a</a:t>
              </a:r>
            </a:p>
          </p:txBody>
        </p:sp>
        <p:sp>
          <p:nvSpPr>
            <p:cNvPr id="58" name="TextBox 57">
              <a:extLst>
                <a:ext uri="{FF2B5EF4-FFF2-40B4-BE49-F238E27FC236}">
                  <a16:creationId xmlns:a16="http://schemas.microsoft.com/office/drawing/2014/main" id="{9C0A3331-1FFF-F845-B9CF-777B19F46297}"/>
                </a:ext>
              </a:extLst>
            </p:cNvPr>
            <p:cNvSpPr txBox="1"/>
            <p:nvPr/>
          </p:nvSpPr>
          <p:spPr>
            <a:xfrm>
              <a:off x="6861983" y="4869040"/>
              <a:ext cx="269626" cy="276999"/>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a</a:t>
              </a:r>
            </a:p>
          </p:txBody>
        </p:sp>
        <p:sp>
          <p:nvSpPr>
            <p:cNvPr id="59" name="TextBox 58">
              <a:extLst>
                <a:ext uri="{FF2B5EF4-FFF2-40B4-BE49-F238E27FC236}">
                  <a16:creationId xmlns:a16="http://schemas.microsoft.com/office/drawing/2014/main" id="{1A26D596-3CD1-154F-A1C6-C1F35A581C69}"/>
                </a:ext>
              </a:extLst>
            </p:cNvPr>
            <p:cNvSpPr txBox="1"/>
            <p:nvPr/>
          </p:nvSpPr>
          <p:spPr>
            <a:xfrm>
              <a:off x="7691702" y="4914440"/>
              <a:ext cx="269626" cy="276999"/>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a</a:t>
              </a:r>
            </a:p>
          </p:txBody>
        </p:sp>
        <p:sp>
          <p:nvSpPr>
            <p:cNvPr id="60" name="TextBox 59">
              <a:extLst>
                <a:ext uri="{FF2B5EF4-FFF2-40B4-BE49-F238E27FC236}">
                  <a16:creationId xmlns:a16="http://schemas.microsoft.com/office/drawing/2014/main" id="{2549E885-683D-BA4B-966B-DAE8FB4AAAA8}"/>
                </a:ext>
              </a:extLst>
            </p:cNvPr>
            <p:cNvSpPr txBox="1"/>
            <p:nvPr/>
          </p:nvSpPr>
          <p:spPr>
            <a:xfrm>
              <a:off x="8120969" y="4965516"/>
              <a:ext cx="269626" cy="276999"/>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latin typeface="+mj-lt"/>
                </a:rPr>
                <a:t>a</a:t>
              </a:r>
            </a:p>
          </p:txBody>
        </p:sp>
        <p:sp>
          <p:nvSpPr>
            <p:cNvPr id="61" name="Freeform: Shape 55">
              <a:extLst>
                <a:ext uri="{FF2B5EF4-FFF2-40B4-BE49-F238E27FC236}">
                  <a16:creationId xmlns:a16="http://schemas.microsoft.com/office/drawing/2014/main" id="{51727B40-5934-7248-86D3-03AAB8E59A5A}"/>
                </a:ext>
              </a:extLst>
            </p:cNvPr>
            <p:cNvSpPr/>
            <p:nvPr/>
          </p:nvSpPr>
          <p:spPr>
            <a:xfrm rot="16200000">
              <a:off x="5115806" y="324287"/>
              <a:ext cx="30645" cy="7858831"/>
            </a:xfrm>
            <a:custGeom>
              <a:avLst/>
              <a:gdLst>
                <a:gd name="connsiteX0" fmla="*/ 0 w 0"/>
                <a:gd name="connsiteY0" fmla="*/ 0 h 4368800"/>
                <a:gd name="connsiteX1" fmla="*/ 0 w 0"/>
                <a:gd name="connsiteY1" fmla="*/ 4368800 h 4368800"/>
              </a:gdLst>
              <a:ahLst/>
              <a:cxnLst>
                <a:cxn ang="0">
                  <a:pos x="connsiteX0" y="connsiteY0"/>
                </a:cxn>
                <a:cxn ang="0">
                  <a:pos x="connsiteX1" y="connsiteY1"/>
                </a:cxn>
              </a:cxnLst>
              <a:rect l="l" t="t" r="r" b="b"/>
              <a:pathLst>
                <a:path h="4368800">
                  <a:moveTo>
                    <a:pt x="0" y="0"/>
                  </a:moveTo>
                  <a:lnTo>
                    <a:pt x="0" y="4368800"/>
                  </a:lnTo>
                </a:path>
              </a:pathLst>
            </a:custGeom>
            <a:noFill/>
            <a:ln w="19050" cap="flat">
              <a:solidFill>
                <a:schemeClr val="tx1"/>
              </a:solidFill>
              <a:prstDash val="sys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656565"/>
                </a:solidFill>
                <a:effectLst/>
                <a:uLnTx/>
                <a:uFillTx/>
                <a:latin typeface="+mj-lt"/>
              </a:endParaRPr>
            </a:p>
          </p:txBody>
        </p:sp>
        <p:grpSp>
          <p:nvGrpSpPr>
            <p:cNvPr id="68" name="Gruppieren 67">
              <a:extLst>
                <a:ext uri="{FF2B5EF4-FFF2-40B4-BE49-F238E27FC236}">
                  <a16:creationId xmlns:a16="http://schemas.microsoft.com/office/drawing/2014/main" id="{534705DB-0C41-F643-A3DE-2407784C28CF}"/>
                </a:ext>
              </a:extLst>
            </p:cNvPr>
            <p:cNvGrpSpPr/>
            <p:nvPr/>
          </p:nvGrpSpPr>
          <p:grpSpPr>
            <a:xfrm>
              <a:off x="1124148" y="2253031"/>
              <a:ext cx="72827" cy="2791387"/>
              <a:chOff x="1124148" y="2318281"/>
              <a:chExt cx="72827" cy="2791387"/>
            </a:xfrm>
          </p:grpSpPr>
          <p:cxnSp>
            <p:nvCxnSpPr>
              <p:cNvPr id="9" name="Gerade Verbindung 8">
                <a:extLst>
                  <a:ext uri="{FF2B5EF4-FFF2-40B4-BE49-F238E27FC236}">
                    <a16:creationId xmlns:a16="http://schemas.microsoft.com/office/drawing/2014/main" id="{BF5EC620-0082-1E49-9107-59CF93F60D12}"/>
                  </a:ext>
                </a:extLst>
              </p:cNvPr>
              <p:cNvCxnSpPr>
                <a:cxnSpLocks/>
              </p:cNvCxnSpPr>
              <p:nvPr/>
            </p:nvCxnSpPr>
            <p:spPr>
              <a:xfrm>
                <a:off x="1124148" y="2318281"/>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Gerade Verbindung 91">
                <a:extLst>
                  <a:ext uri="{FF2B5EF4-FFF2-40B4-BE49-F238E27FC236}">
                    <a16:creationId xmlns:a16="http://schemas.microsoft.com/office/drawing/2014/main" id="{C0EF060A-DEDB-1442-803F-2178741FA465}"/>
                  </a:ext>
                </a:extLst>
              </p:cNvPr>
              <p:cNvCxnSpPr>
                <a:cxnSpLocks/>
              </p:cNvCxnSpPr>
              <p:nvPr/>
            </p:nvCxnSpPr>
            <p:spPr>
              <a:xfrm>
                <a:off x="1124148" y="2473358"/>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Gerade Verbindung 94">
                <a:extLst>
                  <a:ext uri="{FF2B5EF4-FFF2-40B4-BE49-F238E27FC236}">
                    <a16:creationId xmlns:a16="http://schemas.microsoft.com/office/drawing/2014/main" id="{0E74BD43-B6BA-A446-BC91-E4D84E39A2C9}"/>
                  </a:ext>
                </a:extLst>
              </p:cNvPr>
              <p:cNvCxnSpPr>
                <a:cxnSpLocks/>
              </p:cNvCxnSpPr>
              <p:nvPr/>
            </p:nvCxnSpPr>
            <p:spPr>
              <a:xfrm>
                <a:off x="1124148" y="2628435"/>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Gerade Verbindung 96">
                <a:extLst>
                  <a:ext uri="{FF2B5EF4-FFF2-40B4-BE49-F238E27FC236}">
                    <a16:creationId xmlns:a16="http://schemas.microsoft.com/office/drawing/2014/main" id="{2E04D66B-CBB1-B948-B789-204B927AA42B}"/>
                  </a:ext>
                </a:extLst>
              </p:cNvPr>
              <p:cNvCxnSpPr>
                <a:cxnSpLocks/>
              </p:cNvCxnSpPr>
              <p:nvPr/>
            </p:nvCxnSpPr>
            <p:spPr>
              <a:xfrm>
                <a:off x="1124148" y="2783512"/>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Gerade Verbindung 97">
                <a:extLst>
                  <a:ext uri="{FF2B5EF4-FFF2-40B4-BE49-F238E27FC236}">
                    <a16:creationId xmlns:a16="http://schemas.microsoft.com/office/drawing/2014/main" id="{8C1E7E8B-8AFE-C54B-B3DD-EA4110B72F26}"/>
                  </a:ext>
                </a:extLst>
              </p:cNvPr>
              <p:cNvCxnSpPr>
                <a:cxnSpLocks/>
              </p:cNvCxnSpPr>
              <p:nvPr/>
            </p:nvCxnSpPr>
            <p:spPr>
              <a:xfrm>
                <a:off x="1124148" y="2938589"/>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Gerade Verbindung 98">
                <a:extLst>
                  <a:ext uri="{FF2B5EF4-FFF2-40B4-BE49-F238E27FC236}">
                    <a16:creationId xmlns:a16="http://schemas.microsoft.com/office/drawing/2014/main" id="{2547D0F8-0D66-4D47-9CFB-B3D5BF261874}"/>
                  </a:ext>
                </a:extLst>
              </p:cNvPr>
              <p:cNvCxnSpPr>
                <a:cxnSpLocks/>
              </p:cNvCxnSpPr>
              <p:nvPr/>
            </p:nvCxnSpPr>
            <p:spPr>
              <a:xfrm>
                <a:off x="1124148" y="3093666"/>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Gerade Verbindung 99">
                <a:extLst>
                  <a:ext uri="{FF2B5EF4-FFF2-40B4-BE49-F238E27FC236}">
                    <a16:creationId xmlns:a16="http://schemas.microsoft.com/office/drawing/2014/main" id="{74E9F29B-D253-D34A-82CE-5CD8E9AFE86F}"/>
                  </a:ext>
                </a:extLst>
              </p:cNvPr>
              <p:cNvCxnSpPr>
                <a:cxnSpLocks/>
              </p:cNvCxnSpPr>
              <p:nvPr/>
            </p:nvCxnSpPr>
            <p:spPr>
              <a:xfrm>
                <a:off x="1124148" y="3248743"/>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Gerade Verbindung 100">
                <a:extLst>
                  <a:ext uri="{FF2B5EF4-FFF2-40B4-BE49-F238E27FC236}">
                    <a16:creationId xmlns:a16="http://schemas.microsoft.com/office/drawing/2014/main" id="{249A9AB0-5175-3740-B822-BF1778F6D615}"/>
                  </a:ext>
                </a:extLst>
              </p:cNvPr>
              <p:cNvCxnSpPr>
                <a:cxnSpLocks/>
              </p:cNvCxnSpPr>
              <p:nvPr/>
            </p:nvCxnSpPr>
            <p:spPr>
              <a:xfrm>
                <a:off x="1124148" y="3403820"/>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Gerade Verbindung 101">
                <a:extLst>
                  <a:ext uri="{FF2B5EF4-FFF2-40B4-BE49-F238E27FC236}">
                    <a16:creationId xmlns:a16="http://schemas.microsoft.com/office/drawing/2014/main" id="{C9A79209-098B-8345-8FAA-D55834543213}"/>
                  </a:ext>
                </a:extLst>
              </p:cNvPr>
              <p:cNvCxnSpPr>
                <a:cxnSpLocks/>
              </p:cNvCxnSpPr>
              <p:nvPr/>
            </p:nvCxnSpPr>
            <p:spPr>
              <a:xfrm>
                <a:off x="1124148" y="3558897"/>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Gerade Verbindung 102">
                <a:extLst>
                  <a:ext uri="{FF2B5EF4-FFF2-40B4-BE49-F238E27FC236}">
                    <a16:creationId xmlns:a16="http://schemas.microsoft.com/office/drawing/2014/main" id="{2ECC6719-77B7-C645-8A99-AA60B48D287C}"/>
                  </a:ext>
                </a:extLst>
              </p:cNvPr>
              <p:cNvCxnSpPr>
                <a:cxnSpLocks/>
              </p:cNvCxnSpPr>
              <p:nvPr/>
            </p:nvCxnSpPr>
            <p:spPr>
              <a:xfrm>
                <a:off x="1124148" y="3713974"/>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Gerade Verbindung 103">
                <a:extLst>
                  <a:ext uri="{FF2B5EF4-FFF2-40B4-BE49-F238E27FC236}">
                    <a16:creationId xmlns:a16="http://schemas.microsoft.com/office/drawing/2014/main" id="{C1CD6C8C-CE93-0544-9384-0798924ACBC6}"/>
                  </a:ext>
                </a:extLst>
              </p:cNvPr>
              <p:cNvCxnSpPr>
                <a:cxnSpLocks/>
              </p:cNvCxnSpPr>
              <p:nvPr/>
            </p:nvCxnSpPr>
            <p:spPr>
              <a:xfrm>
                <a:off x="1124148" y="3869051"/>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Gerade Verbindung 104">
                <a:extLst>
                  <a:ext uri="{FF2B5EF4-FFF2-40B4-BE49-F238E27FC236}">
                    <a16:creationId xmlns:a16="http://schemas.microsoft.com/office/drawing/2014/main" id="{FE48C330-948E-1343-B2CB-8029586AA698}"/>
                  </a:ext>
                </a:extLst>
              </p:cNvPr>
              <p:cNvCxnSpPr>
                <a:cxnSpLocks/>
              </p:cNvCxnSpPr>
              <p:nvPr/>
            </p:nvCxnSpPr>
            <p:spPr>
              <a:xfrm>
                <a:off x="1124148" y="4024128"/>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Gerade Verbindung 105">
                <a:extLst>
                  <a:ext uri="{FF2B5EF4-FFF2-40B4-BE49-F238E27FC236}">
                    <a16:creationId xmlns:a16="http://schemas.microsoft.com/office/drawing/2014/main" id="{45B9399C-3DCB-1D4F-AA2D-E3687FE450EF}"/>
                  </a:ext>
                </a:extLst>
              </p:cNvPr>
              <p:cNvCxnSpPr>
                <a:cxnSpLocks/>
              </p:cNvCxnSpPr>
              <p:nvPr/>
            </p:nvCxnSpPr>
            <p:spPr>
              <a:xfrm>
                <a:off x="1124148" y="4179205"/>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Gerade Verbindung 106">
                <a:extLst>
                  <a:ext uri="{FF2B5EF4-FFF2-40B4-BE49-F238E27FC236}">
                    <a16:creationId xmlns:a16="http://schemas.microsoft.com/office/drawing/2014/main" id="{AA34D926-825D-5E4F-B0FC-90022951B4CA}"/>
                  </a:ext>
                </a:extLst>
              </p:cNvPr>
              <p:cNvCxnSpPr>
                <a:cxnSpLocks/>
              </p:cNvCxnSpPr>
              <p:nvPr/>
            </p:nvCxnSpPr>
            <p:spPr>
              <a:xfrm>
                <a:off x="1124148" y="4334282"/>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Gerade Verbindung 107">
                <a:extLst>
                  <a:ext uri="{FF2B5EF4-FFF2-40B4-BE49-F238E27FC236}">
                    <a16:creationId xmlns:a16="http://schemas.microsoft.com/office/drawing/2014/main" id="{2BC268A5-C95F-FC44-BBD6-C9D3A98DE2EA}"/>
                  </a:ext>
                </a:extLst>
              </p:cNvPr>
              <p:cNvCxnSpPr>
                <a:cxnSpLocks/>
              </p:cNvCxnSpPr>
              <p:nvPr/>
            </p:nvCxnSpPr>
            <p:spPr>
              <a:xfrm>
                <a:off x="1124148" y="4489359"/>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Gerade Verbindung 108">
                <a:extLst>
                  <a:ext uri="{FF2B5EF4-FFF2-40B4-BE49-F238E27FC236}">
                    <a16:creationId xmlns:a16="http://schemas.microsoft.com/office/drawing/2014/main" id="{413E28D8-A9AD-434D-BFC3-57E635D2B1F9}"/>
                  </a:ext>
                </a:extLst>
              </p:cNvPr>
              <p:cNvCxnSpPr>
                <a:cxnSpLocks/>
              </p:cNvCxnSpPr>
              <p:nvPr/>
            </p:nvCxnSpPr>
            <p:spPr>
              <a:xfrm>
                <a:off x="1124148" y="4644436"/>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Gerade Verbindung 109">
                <a:extLst>
                  <a:ext uri="{FF2B5EF4-FFF2-40B4-BE49-F238E27FC236}">
                    <a16:creationId xmlns:a16="http://schemas.microsoft.com/office/drawing/2014/main" id="{1DE9E1F2-3DED-BE42-AC22-BF177DD3F543}"/>
                  </a:ext>
                </a:extLst>
              </p:cNvPr>
              <p:cNvCxnSpPr>
                <a:cxnSpLocks/>
              </p:cNvCxnSpPr>
              <p:nvPr/>
            </p:nvCxnSpPr>
            <p:spPr>
              <a:xfrm>
                <a:off x="1124148" y="4799513"/>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Gerade Verbindung 111">
                <a:extLst>
                  <a:ext uri="{FF2B5EF4-FFF2-40B4-BE49-F238E27FC236}">
                    <a16:creationId xmlns:a16="http://schemas.microsoft.com/office/drawing/2014/main" id="{11A96E6D-E766-AA4E-9301-806BE301834A}"/>
                  </a:ext>
                </a:extLst>
              </p:cNvPr>
              <p:cNvCxnSpPr>
                <a:cxnSpLocks/>
              </p:cNvCxnSpPr>
              <p:nvPr/>
            </p:nvCxnSpPr>
            <p:spPr>
              <a:xfrm>
                <a:off x="1124148" y="4954590"/>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Gerade Verbindung 112">
                <a:extLst>
                  <a:ext uri="{FF2B5EF4-FFF2-40B4-BE49-F238E27FC236}">
                    <a16:creationId xmlns:a16="http://schemas.microsoft.com/office/drawing/2014/main" id="{F4BF86D8-DE9F-1D49-BC2B-1A950367D060}"/>
                  </a:ext>
                </a:extLst>
              </p:cNvPr>
              <p:cNvCxnSpPr>
                <a:cxnSpLocks/>
              </p:cNvCxnSpPr>
              <p:nvPr/>
            </p:nvCxnSpPr>
            <p:spPr>
              <a:xfrm>
                <a:off x="1124148" y="5109668"/>
                <a:ext cx="728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61800542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a:extLst>
              <a:ext uri="{FF2B5EF4-FFF2-40B4-BE49-F238E27FC236}">
                <a16:creationId xmlns:a16="http://schemas.microsoft.com/office/drawing/2014/main" id="{A8ABCB84-1E61-924E-8C5B-19EB8F33ED9A}"/>
              </a:ext>
            </a:extLst>
          </p:cNvPr>
          <p:cNvGraphicFramePr>
            <a:graphicFrameLocks noGrp="1"/>
          </p:cNvGraphicFramePr>
          <p:nvPr>
            <p:extLst>
              <p:ext uri="{D42A27DB-BD31-4B8C-83A1-F6EECF244321}">
                <p14:modId xmlns:p14="http://schemas.microsoft.com/office/powerpoint/2010/main" val="1650178966"/>
              </p:ext>
            </p:extLst>
          </p:nvPr>
        </p:nvGraphicFramePr>
        <p:xfrm>
          <a:off x="407988" y="1808163"/>
          <a:ext cx="11376023" cy="4072128"/>
        </p:xfrm>
        <a:graphic>
          <a:graphicData uri="http://schemas.openxmlformats.org/drawingml/2006/table">
            <a:tbl>
              <a:tblPr firstRow="1" bandRow="1">
                <a:tableStyleId>{5C22544A-7EE6-4342-B048-85BDC9FD1C3A}</a:tableStyleId>
              </a:tblPr>
              <a:tblGrid>
                <a:gridCol w="3318055">
                  <a:extLst>
                    <a:ext uri="{9D8B030D-6E8A-4147-A177-3AD203B41FA5}">
                      <a16:colId xmlns:a16="http://schemas.microsoft.com/office/drawing/2014/main" val="4075566956"/>
                    </a:ext>
                  </a:extLst>
                </a:gridCol>
                <a:gridCol w="2014492">
                  <a:extLst>
                    <a:ext uri="{9D8B030D-6E8A-4147-A177-3AD203B41FA5}">
                      <a16:colId xmlns:a16="http://schemas.microsoft.com/office/drawing/2014/main" val="269211879"/>
                    </a:ext>
                  </a:extLst>
                </a:gridCol>
                <a:gridCol w="2014492">
                  <a:extLst>
                    <a:ext uri="{9D8B030D-6E8A-4147-A177-3AD203B41FA5}">
                      <a16:colId xmlns:a16="http://schemas.microsoft.com/office/drawing/2014/main" val="2823299186"/>
                    </a:ext>
                  </a:extLst>
                </a:gridCol>
                <a:gridCol w="2014492">
                  <a:extLst>
                    <a:ext uri="{9D8B030D-6E8A-4147-A177-3AD203B41FA5}">
                      <a16:colId xmlns:a16="http://schemas.microsoft.com/office/drawing/2014/main" val="1898158111"/>
                    </a:ext>
                  </a:extLst>
                </a:gridCol>
                <a:gridCol w="2014492">
                  <a:extLst>
                    <a:ext uri="{9D8B030D-6E8A-4147-A177-3AD203B41FA5}">
                      <a16:colId xmlns:a16="http://schemas.microsoft.com/office/drawing/2014/main" val="3098980486"/>
                    </a:ext>
                  </a:extLst>
                </a:gridCol>
              </a:tblGrid>
              <a:tr h="219622">
                <a:tc>
                  <a:txBody>
                    <a:bodyPr/>
                    <a:lstStyle/>
                    <a:p>
                      <a:pPr marL="0" algn="ctr" defTabSz="2468880" rtl="0" eaLnBrk="1" fontAlgn="b" latinLnBrk="0" hangingPunct="1"/>
                      <a:r>
                        <a:rPr lang="en-US" sz="1400" b="1" kern="1200">
                          <a:solidFill>
                            <a:srgbClr val="656565"/>
                          </a:solidFill>
                        </a:rPr>
                        <a:t> </a:t>
                      </a:r>
                      <a:endParaRPr lang="en-US" sz="1400" b="1" kern="1200">
                        <a:solidFill>
                          <a:srgbClr val="656565"/>
                        </a:solidFill>
                        <a:latin typeface="+mn-lt"/>
                        <a:ea typeface="+mn-ea"/>
                        <a:cs typeface="Calibri" panose="020F0502020204030204" pitchFamily="34" charset="0"/>
                      </a:endParaRPr>
                    </a:p>
                  </a:txBody>
                  <a:tcPr marT="9144" marB="9144"/>
                </a:tc>
                <a:tc gridSpan="2">
                  <a:txBody>
                    <a:bodyPr/>
                    <a:lstStyle/>
                    <a:p>
                      <a:pPr algn="ctr"/>
                      <a:r>
                        <a:rPr lang="en-US" sz="1400">
                          <a:solidFill>
                            <a:schemeClr val="bg1"/>
                          </a:solidFill>
                        </a:rPr>
                        <a:t>Group A</a:t>
                      </a:r>
                    </a:p>
                    <a:p>
                      <a:pPr algn="ctr"/>
                      <a:r>
                        <a:rPr lang="en-US" sz="1400">
                          <a:solidFill>
                            <a:schemeClr val="bg1"/>
                          </a:solidFill>
                        </a:rPr>
                        <a:t>(n = 7)</a:t>
                      </a:r>
                      <a:endParaRPr lang="en-US" sz="1400">
                        <a:solidFill>
                          <a:schemeClr val="bg1"/>
                        </a:solidFill>
                        <a:latin typeface="+mn-lt"/>
                      </a:endParaRPr>
                    </a:p>
                  </a:txBody>
                  <a:tcPr marT="9144" marB="9144"/>
                </a:tc>
                <a:tc hMerge="1">
                  <a:txBody>
                    <a:bodyPr/>
                    <a:lstStyle/>
                    <a:p>
                      <a:pPr algn="ctr"/>
                      <a:r>
                        <a:rPr lang="en-US"/>
                        <a:t>Group A</a:t>
                      </a:r>
                    </a:p>
                    <a:p>
                      <a:pPr algn="ctr"/>
                      <a:r>
                        <a:rPr lang="en-US"/>
                        <a:t>N=7 (%)</a:t>
                      </a:r>
                    </a:p>
                  </a:txBody>
                  <a:tcPr>
                    <a:lnL w="12700" cmpd="sng">
                      <a:noFill/>
                    </a:lnL>
                    <a:lnR w="12700" cmpd="sng">
                      <a:noFill/>
                    </a:lnR>
                    <a:lnT w="12700" cmpd="sng">
                      <a:noFill/>
                    </a:lnT>
                    <a:lnB w="19050" cap="flat" cmpd="sng" algn="ctr">
                      <a:solidFill>
                        <a:srgbClr val="619640"/>
                      </a:solidFill>
                      <a:prstDash val="solid"/>
                      <a:round/>
                      <a:headEnd type="none" w="med" len="med"/>
                      <a:tailEnd type="none" w="med" len="med"/>
                    </a:lnB>
                    <a:lnTlToBr w="12700" cmpd="sng">
                      <a:noFill/>
                      <a:prstDash val="solid"/>
                    </a:lnTlToBr>
                    <a:lnBlToTr w="12700" cmpd="sng">
                      <a:noFill/>
                      <a:prstDash val="solid"/>
                    </a:lnBlToTr>
                    <a:solidFill>
                      <a:srgbClr val="DEF0D1"/>
                    </a:solidFill>
                  </a:tcPr>
                </a:tc>
                <a:tc gridSpan="2">
                  <a:txBody>
                    <a:bodyPr/>
                    <a:lstStyle/>
                    <a:p>
                      <a:pPr algn="ctr"/>
                      <a:r>
                        <a:rPr lang="en-US" sz="1400">
                          <a:solidFill>
                            <a:schemeClr val="bg1"/>
                          </a:solidFill>
                        </a:rPr>
                        <a:t>Group B</a:t>
                      </a:r>
                    </a:p>
                    <a:p>
                      <a:pPr algn="ctr"/>
                      <a:r>
                        <a:rPr lang="en-US" sz="1400">
                          <a:solidFill>
                            <a:schemeClr val="bg1"/>
                          </a:solidFill>
                        </a:rPr>
                        <a:t>(n = 13)</a:t>
                      </a:r>
                      <a:endParaRPr lang="en-US" sz="1400">
                        <a:solidFill>
                          <a:schemeClr val="bg1"/>
                        </a:solidFill>
                        <a:latin typeface="+mn-lt"/>
                      </a:endParaRPr>
                    </a:p>
                  </a:txBody>
                  <a:tcPr marT="9144" marB="9144"/>
                </a:tc>
                <a:tc hMerge="1">
                  <a:txBody>
                    <a:bodyPr/>
                    <a:lstStyle/>
                    <a:p>
                      <a:pPr algn="ctr"/>
                      <a:r>
                        <a:rPr lang="en-US"/>
                        <a:t>Group B</a:t>
                      </a:r>
                    </a:p>
                    <a:p>
                      <a:pPr algn="ctr"/>
                      <a:r>
                        <a:rPr lang="en-US"/>
                        <a:t>N=13 (%)</a:t>
                      </a:r>
                    </a:p>
                  </a:txBody>
                  <a:tcPr>
                    <a:lnL w="12700" cmpd="sng">
                      <a:noFill/>
                    </a:lnL>
                    <a:lnR w="12700" cmpd="sng">
                      <a:noFill/>
                    </a:lnR>
                    <a:lnT w="12700" cmpd="sng">
                      <a:noFill/>
                    </a:lnT>
                    <a:lnB w="19050" cap="flat" cmpd="sng" algn="ctr">
                      <a:solidFill>
                        <a:srgbClr val="619640"/>
                      </a:solidFill>
                      <a:prstDash val="solid"/>
                      <a:round/>
                      <a:headEnd type="none" w="med" len="med"/>
                      <a:tailEnd type="none" w="med" len="med"/>
                    </a:lnB>
                    <a:lnTlToBr w="12700" cmpd="sng">
                      <a:noFill/>
                      <a:prstDash val="solid"/>
                    </a:lnTlToBr>
                    <a:lnBlToTr w="12700" cmpd="sng">
                      <a:noFill/>
                      <a:prstDash val="solid"/>
                    </a:lnBlToTr>
                    <a:solidFill>
                      <a:srgbClr val="DEF0D1"/>
                    </a:solidFill>
                  </a:tcPr>
                </a:tc>
                <a:extLst>
                  <a:ext uri="{0D108BD9-81ED-4DB2-BD59-A6C34878D82A}">
                    <a16:rowId xmlns:a16="http://schemas.microsoft.com/office/drawing/2014/main" val="232632037"/>
                  </a:ext>
                </a:extLst>
              </a:tr>
              <a:tr h="105298">
                <a:tc>
                  <a:txBody>
                    <a:bodyPr/>
                    <a:lstStyle/>
                    <a:p>
                      <a:pPr marL="0" marR="0" lvl="0" indent="0" algn="l" defTabSz="685800" rtl="0" eaLnBrk="1" fontAlgn="b" latinLnBrk="0" hangingPunct="1">
                        <a:lnSpc>
                          <a:spcPct val="100000"/>
                        </a:lnSpc>
                        <a:spcBef>
                          <a:spcPts val="0"/>
                        </a:spcBef>
                        <a:spcAft>
                          <a:spcPts val="0"/>
                        </a:spcAft>
                        <a:buClrTx/>
                        <a:buSzTx/>
                        <a:buFontTx/>
                        <a:buNone/>
                        <a:tabLst/>
                        <a:defRPr/>
                      </a:pPr>
                      <a:r>
                        <a:rPr lang="en-US" sz="1400" b="1" u="none" strike="noStrike" kern="1200">
                          <a:solidFill>
                            <a:schemeClr val="tx1"/>
                          </a:solidFill>
                          <a:effectLst/>
                        </a:rPr>
                        <a:t>Adverse Event, n (%)</a:t>
                      </a:r>
                      <a:endParaRPr lang="en-US" sz="1400" b="1" u="none" strike="noStrike" kern="1200">
                        <a:solidFill>
                          <a:schemeClr val="tx1"/>
                        </a:solidFill>
                        <a:effectLst/>
                        <a:latin typeface="+mn-lt"/>
                        <a:ea typeface="+mn-ea"/>
                        <a:cs typeface="Calibri" panose="020F0502020204030204" pitchFamily="34" charset="0"/>
                      </a:endParaRPr>
                    </a:p>
                  </a:txBody>
                  <a:tcPr marT="0" marB="0" anchor="ctr"/>
                </a:tc>
                <a:tc>
                  <a:txBody>
                    <a:bodyPr/>
                    <a:lstStyle/>
                    <a:p>
                      <a:pPr algn="ctr">
                        <a:lnSpc>
                          <a:spcPct val="100000"/>
                        </a:lnSpc>
                      </a:pPr>
                      <a:r>
                        <a:rPr lang="en-US" sz="1400" b="1">
                          <a:solidFill>
                            <a:schemeClr val="tx1"/>
                          </a:solidFill>
                        </a:rPr>
                        <a:t>All Grades</a:t>
                      </a:r>
                    </a:p>
                  </a:txBody>
                  <a:tcPr marT="0" marB="0"/>
                </a:tc>
                <a:tc>
                  <a:txBody>
                    <a:bodyPr/>
                    <a:lstStyle/>
                    <a:p>
                      <a:pPr algn="ctr">
                        <a:lnSpc>
                          <a:spcPct val="100000"/>
                        </a:lnSpc>
                      </a:pPr>
                      <a:r>
                        <a:rPr lang="en-US" sz="1400" b="1">
                          <a:solidFill>
                            <a:schemeClr val="tx1"/>
                          </a:solidFill>
                        </a:rPr>
                        <a:t>Grade ≥3</a:t>
                      </a:r>
                    </a:p>
                  </a:txBody>
                  <a:tcPr marT="0" marB="0"/>
                </a:tc>
                <a:tc>
                  <a:txBody>
                    <a:bodyPr/>
                    <a:lstStyle/>
                    <a:p>
                      <a:pPr algn="ctr">
                        <a:lnSpc>
                          <a:spcPct val="100000"/>
                        </a:lnSpc>
                      </a:pPr>
                      <a:r>
                        <a:rPr lang="en-US" sz="1400" b="1">
                          <a:solidFill>
                            <a:schemeClr val="tx1"/>
                          </a:solidFill>
                        </a:rPr>
                        <a:t>All Grades</a:t>
                      </a:r>
                    </a:p>
                  </a:txBody>
                  <a:tcPr marT="0" marB="0"/>
                </a:tc>
                <a:tc>
                  <a:txBody>
                    <a:bodyPr/>
                    <a:lstStyle/>
                    <a:p>
                      <a:pPr algn="ctr">
                        <a:lnSpc>
                          <a:spcPct val="100000"/>
                        </a:lnSpc>
                      </a:pPr>
                      <a:r>
                        <a:rPr lang="en-US" sz="1400" b="1">
                          <a:solidFill>
                            <a:schemeClr val="tx1"/>
                          </a:solidFill>
                        </a:rPr>
                        <a:t>Grade ≥3</a:t>
                      </a:r>
                    </a:p>
                  </a:txBody>
                  <a:tcPr marT="0" marB="0"/>
                </a:tc>
                <a:extLst>
                  <a:ext uri="{0D108BD9-81ED-4DB2-BD59-A6C34878D82A}">
                    <a16:rowId xmlns:a16="http://schemas.microsoft.com/office/drawing/2014/main" val="2087133828"/>
                  </a:ext>
                </a:extLst>
              </a:tr>
              <a:tr h="105298">
                <a:tc>
                  <a:txBody>
                    <a:bodyPr/>
                    <a:lstStyle/>
                    <a:p>
                      <a:pPr marL="0" marR="0" indent="0">
                        <a:lnSpc>
                          <a:spcPct val="100000"/>
                        </a:lnSpc>
                        <a:spcBef>
                          <a:spcPts val="0"/>
                        </a:spcBef>
                        <a:spcAft>
                          <a:spcPts val="0"/>
                        </a:spcAft>
                      </a:pPr>
                      <a:r>
                        <a:rPr lang="en-US" sz="1400">
                          <a:solidFill>
                            <a:schemeClr val="tx1"/>
                          </a:solidFill>
                          <a:effectLst/>
                        </a:rPr>
                        <a:t>Neutropenia</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4 (57)</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*3 (43)</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6 (46)</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3 (23)</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3851041289"/>
                  </a:ext>
                </a:extLst>
              </a:tr>
              <a:tr h="105298">
                <a:tc>
                  <a:txBody>
                    <a:bodyPr/>
                    <a:lstStyle/>
                    <a:p>
                      <a:pPr marL="0" marR="0" indent="0">
                        <a:lnSpc>
                          <a:spcPct val="100000"/>
                        </a:lnSpc>
                        <a:spcBef>
                          <a:spcPts val="0"/>
                        </a:spcBef>
                        <a:spcAft>
                          <a:spcPts val="0"/>
                        </a:spcAft>
                      </a:pPr>
                      <a:r>
                        <a:rPr lang="en-US" sz="1400">
                          <a:solidFill>
                            <a:schemeClr val="tx1"/>
                          </a:solidFill>
                          <a:effectLst/>
                        </a:rPr>
                        <a:t>ALT increased</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u="none" strike="noStrike" kern="1200" cap="none" spc="0" normalizeH="0" baseline="0" noProof="0">
                          <a:ln>
                            <a:noFill/>
                          </a:ln>
                          <a:solidFill>
                            <a:schemeClr val="tx1"/>
                          </a:solidFill>
                          <a:effectLst/>
                          <a:uLnTx/>
                          <a:uFillTx/>
                        </a:rPr>
                        <a:t>2 (29)</a:t>
                      </a:r>
                      <a:endParaRPr kumimoji="0" lang="en-US" sz="1400" b="0" i="0" u="none" strike="noStrike" kern="1200" cap="none" spc="0" normalizeH="0" baseline="0" noProof="0">
                        <a:ln>
                          <a:noFill/>
                        </a:ln>
                        <a:solidFill>
                          <a:schemeClr val="tx1"/>
                        </a:solidFill>
                        <a:effectLst/>
                        <a:uLnTx/>
                        <a:uFillTx/>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(29)</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(15)</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(15)</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205156310"/>
                  </a:ext>
                </a:extLst>
              </a:tr>
              <a:tr h="105298">
                <a:tc>
                  <a:txBody>
                    <a:bodyPr/>
                    <a:lstStyle/>
                    <a:p>
                      <a:pPr marL="0" marR="0" indent="0">
                        <a:lnSpc>
                          <a:spcPct val="100000"/>
                        </a:lnSpc>
                        <a:spcBef>
                          <a:spcPts val="0"/>
                        </a:spcBef>
                        <a:spcAft>
                          <a:spcPts val="0"/>
                        </a:spcAft>
                      </a:pPr>
                      <a:r>
                        <a:rPr lang="en-US" sz="1400">
                          <a:solidFill>
                            <a:schemeClr val="tx1"/>
                          </a:solidFill>
                          <a:effectLst/>
                        </a:rPr>
                        <a:t>AST increased</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u="none" strike="noStrike" kern="1200" cap="none" spc="0" normalizeH="0" baseline="0" noProof="0">
                          <a:ln>
                            <a:noFill/>
                          </a:ln>
                          <a:solidFill>
                            <a:schemeClr val="tx1"/>
                          </a:solidFill>
                          <a:effectLst/>
                          <a:uLnTx/>
                          <a:uFillTx/>
                        </a:rPr>
                        <a:t>2 (29)</a:t>
                      </a:r>
                      <a:endParaRPr kumimoji="0" lang="en-US" sz="1400" b="0" i="0" u="none" strike="noStrike" kern="1200" cap="none" spc="0" normalizeH="0" baseline="0" noProof="0">
                        <a:ln>
                          <a:noFill/>
                        </a:ln>
                        <a:solidFill>
                          <a:schemeClr val="tx1"/>
                        </a:solidFill>
                        <a:effectLst/>
                        <a:uLnTx/>
                        <a:uFillTx/>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(29)</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3 (23)</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(15)</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1294897559"/>
                  </a:ext>
                </a:extLst>
              </a:tr>
              <a:tr h="105298">
                <a:tc>
                  <a:txBody>
                    <a:bodyPr/>
                    <a:lstStyle/>
                    <a:p>
                      <a:pPr marL="0" marR="0" indent="0">
                        <a:lnSpc>
                          <a:spcPct val="100000"/>
                        </a:lnSpc>
                        <a:spcBef>
                          <a:spcPts val="0"/>
                        </a:spcBef>
                        <a:spcAft>
                          <a:spcPts val="0"/>
                        </a:spcAft>
                      </a:pPr>
                      <a:r>
                        <a:rPr lang="en-US" sz="1400">
                          <a:solidFill>
                            <a:schemeClr val="tx1"/>
                          </a:solidFill>
                          <a:effectLst/>
                        </a:rPr>
                        <a:t>Anemia</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(15)</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(8)</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1387637231"/>
                  </a:ext>
                </a:extLst>
              </a:tr>
              <a:tr h="105298">
                <a:tc>
                  <a:txBody>
                    <a:bodyPr/>
                    <a:lstStyle/>
                    <a:p>
                      <a:pPr marL="0" marR="0" indent="0">
                        <a:lnSpc>
                          <a:spcPct val="100000"/>
                        </a:lnSpc>
                        <a:spcBef>
                          <a:spcPts val="0"/>
                        </a:spcBef>
                        <a:spcAft>
                          <a:spcPts val="0"/>
                        </a:spcAft>
                      </a:pPr>
                      <a:r>
                        <a:rPr lang="en-US" sz="1400">
                          <a:solidFill>
                            <a:schemeClr val="tx1"/>
                          </a:solidFill>
                          <a:effectLst/>
                        </a:rPr>
                        <a:t>Hyperkalemia</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(29)</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(15)</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(8)</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1473069386"/>
                  </a:ext>
                </a:extLst>
              </a:tr>
              <a:tr h="105298">
                <a:tc>
                  <a:txBody>
                    <a:bodyPr/>
                    <a:lstStyle/>
                    <a:p>
                      <a:pPr marL="0" marR="0" indent="0">
                        <a:lnSpc>
                          <a:spcPct val="100000"/>
                        </a:lnSpc>
                        <a:spcBef>
                          <a:spcPts val="0"/>
                        </a:spcBef>
                        <a:spcAft>
                          <a:spcPts val="0"/>
                        </a:spcAft>
                      </a:pPr>
                      <a:r>
                        <a:rPr lang="en-US" sz="1400">
                          <a:solidFill>
                            <a:schemeClr val="tx1"/>
                          </a:solidFill>
                          <a:effectLst/>
                        </a:rPr>
                        <a:t>Thrombocytopenia</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4 (57)</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(29)</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3 (23)</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(8)</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440766715"/>
                  </a:ext>
                </a:extLst>
              </a:tr>
              <a:tr h="105298">
                <a:tc>
                  <a:txBody>
                    <a:bodyPr/>
                    <a:lstStyle/>
                    <a:p>
                      <a:pPr marL="0" marR="0" indent="0">
                        <a:lnSpc>
                          <a:spcPct val="100000"/>
                        </a:lnSpc>
                        <a:spcBef>
                          <a:spcPts val="0"/>
                        </a:spcBef>
                        <a:spcAft>
                          <a:spcPts val="0"/>
                        </a:spcAft>
                      </a:pPr>
                      <a:r>
                        <a:rPr lang="en-US" sz="1400">
                          <a:solidFill>
                            <a:schemeClr val="tx1"/>
                          </a:solidFill>
                          <a:effectLst/>
                        </a:rPr>
                        <a:t>Pleural Effusion</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(29)</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3303942107"/>
                  </a:ext>
                </a:extLst>
              </a:tr>
              <a:tr h="105298">
                <a:tc>
                  <a:txBody>
                    <a:bodyPr/>
                    <a:lstStyle/>
                    <a:p>
                      <a:pPr marL="0" marR="0" indent="0">
                        <a:lnSpc>
                          <a:spcPct val="100000"/>
                        </a:lnSpc>
                        <a:spcBef>
                          <a:spcPts val="0"/>
                        </a:spcBef>
                        <a:spcAft>
                          <a:spcPts val="0"/>
                        </a:spcAft>
                      </a:pPr>
                      <a:r>
                        <a:rPr lang="en-US" sz="1400">
                          <a:solidFill>
                            <a:schemeClr val="tx1"/>
                          </a:solidFill>
                          <a:effectLst/>
                        </a:rPr>
                        <a:t>Rash</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(15)</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3026936315"/>
                  </a:ext>
                </a:extLst>
              </a:tr>
              <a:tr h="105298">
                <a:tc>
                  <a:txBody>
                    <a:bodyPr/>
                    <a:lstStyle/>
                    <a:p>
                      <a:pPr marL="0" marR="0" indent="0">
                        <a:lnSpc>
                          <a:spcPct val="100000"/>
                        </a:lnSpc>
                        <a:spcBef>
                          <a:spcPts val="0"/>
                        </a:spcBef>
                        <a:spcAft>
                          <a:spcPts val="0"/>
                        </a:spcAft>
                      </a:pPr>
                      <a:r>
                        <a:rPr lang="en-US" sz="1400">
                          <a:solidFill>
                            <a:schemeClr val="tx1"/>
                          </a:solidFill>
                          <a:effectLst/>
                        </a:rPr>
                        <a:t>Appendicitis</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(8)</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(8)</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446763305"/>
                  </a:ext>
                </a:extLst>
              </a:tr>
              <a:tr h="105298">
                <a:tc>
                  <a:txBody>
                    <a:bodyPr/>
                    <a:lstStyle/>
                    <a:p>
                      <a:pPr marL="0" marR="0" indent="0">
                        <a:lnSpc>
                          <a:spcPct val="100000"/>
                        </a:lnSpc>
                        <a:spcBef>
                          <a:spcPts val="0"/>
                        </a:spcBef>
                        <a:spcAft>
                          <a:spcPts val="0"/>
                        </a:spcAft>
                      </a:pPr>
                      <a:r>
                        <a:rPr lang="en-US" sz="1400">
                          <a:solidFill>
                            <a:schemeClr val="tx1"/>
                          </a:solidFill>
                          <a:effectLst/>
                        </a:rPr>
                        <a:t>Ascites</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406770501"/>
                  </a:ext>
                </a:extLst>
              </a:tr>
              <a:tr h="105298">
                <a:tc>
                  <a:txBody>
                    <a:bodyPr/>
                    <a:lstStyle/>
                    <a:p>
                      <a:pPr marL="0" marR="0" indent="0">
                        <a:lnSpc>
                          <a:spcPct val="100000"/>
                        </a:lnSpc>
                        <a:spcBef>
                          <a:spcPts val="0"/>
                        </a:spcBef>
                        <a:spcAft>
                          <a:spcPts val="0"/>
                        </a:spcAft>
                      </a:pPr>
                      <a:r>
                        <a:rPr lang="en-US" sz="1400">
                          <a:solidFill>
                            <a:schemeClr val="tx1"/>
                          </a:solidFill>
                          <a:effectLst/>
                        </a:rPr>
                        <a:t>CMV colitis</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2830982280"/>
                  </a:ext>
                </a:extLst>
              </a:tr>
              <a:tr h="105298">
                <a:tc>
                  <a:txBody>
                    <a:bodyPr/>
                    <a:lstStyle/>
                    <a:p>
                      <a:pPr marL="0" marR="0" indent="0">
                        <a:lnSpc>
                          <a:spcPct val="100000"/>
                        </a:lnSpc>
                        <a:spcBef>
                          <a:spcPts val="0"/>
                        </a:spcBef>
                        <a:spcAft>
                          <a:spcPts val="0"/>
                        </a:spcAft>
                      </a:pPr>
                      <a:r>
                        <a:rPr lang="en-US" sz="1400">
                          <a:solidFill>
                            <a:schemeClr val="tx1"/>
                          </a:solidFill>
                          <a:effectLst/>
                        </a:rPr>
                        <a:t>Fatigue</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4 (57)</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(15)</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2174870846"/>
                  </a:ext>
                </a:extLst>
              </a:tr>
              <a:tr h="105298">
                <a:tc>
                  <a:txBody>
                    <a:bodyPr/>
                    <a:lstStyle/>
                    <a:p>
                      <a:pPr marL="0" marR="0" indent="0">
                        <a:lnSpc>
                          <a:spcPct val="100000"/>
                        </a:lnSpc>
                        <a:spcBef>
                          <a:spcPts val="0"/>
                        </a:spcBef>
                        <a:spcAft>
                          <a:spcPts val="0"/>
                        </a:spcAft>
                      </a:pPr>
                      <a:r>
                        <a:rPr lang="en-US" sz="1400">
                          <a:solidFill>
                            <a:schemeClr val="tx1"/>
                          </a:solidFill>
                          <a:effectLst/>
                        </a:rPr>
                        <a:t>Pneumonia</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2 (29)</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3386301914"/>
                  </a:ext>
                </a:extLst>
              </a:tr>
              <a:tr h="105298">
                <a:tc>
                  <a:txBody>
                    <a:bodyPr/>
                    <a:lstStyle/>
                    <a:p>
                      <a:pPr marL="0" marR="0" indent="0">
                        <a:lnSpc>
                          <a:spcPct val="100000"/>
                        </a:lnSpc>
                        <a:spcBef>
                          <a:spcPts val="0"/>
                        </a:spcBef>
                        <a:spcAft>
                          <a:spcPts val="0"/>
                        </a:spcAft>
                      </a:pPr>
                      <a:r>
                        <a:rPr lang="en-US" sz="1400">
                          <a:solidFill>
                            <a:schemeClr val="tx1"/>
                          </a:solidFill>
                          <a:effectLst/>
                        </a:rPr>
                        <a:t>Tumor lysis syndrome</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(8)</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(8)</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842851654"/>
                  </a:ext>
                </a:extLst>
              </a:tr>
              <a:tr h="105298">
                <a:tc>
                  <a:txBody>
                    <a:bodyPr/>
                    <a:lstStyle/>
                    <a:p>
                      <a:pPr marL="0" marR="0" indent="0">
                        <a:lnSpc>
                          <a:spcPct val="100000"/>
                        </a:lnSpc>
                        <a:spcBef>
                          <a:spcPts val="0"/>
                        </a:spcBef>
                        <a:spcAft>
                          <a:spcPts val="0"/>
                        </a:spcAft>
                      </a:pPr>
                      <a:r>
                        <a:rPr lang="en-US" sz="1400">
                          <a:solidFill>
                            <a:schemeClr val="tx1"/>
                          </a:solidFill>
                          <a:effectLst/>
                        </a:rPr>
                        <a:t>Diarrhea</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3 (43)</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3 (23)</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821653182"/>
                  </a:ext>
                </a:extLst>
              </a:tr>
              <a:tr h="105298">
                <a:tc>
                  <a:txBody>
                    <a:bodyPr/>
                    <a:lstStyle/>
                    <a:p>
                      <a:pPr marL="0" marR="0" indent="0">
                        <a:lnSpc>
                          <a:spcPct val="100000"/>
                        </a:lnSpc>
                        <a:spcBef>
                          <a:spcPts val="0"/>
                        </a:spcBef>
                        <a:spcAft>
                          <a:spcPts val="0"/>
                        </a:spcAft>
                      </a:pPr>
                      <a:r>
                        <a:rPr lang="en-US" sz="1400">
                          <a:solidFill>
                            <a:schemeClr val="tx1"/>
                          </a:solidFill>
                          <a:effectLst/>
                        </a:rPr>
                        <a:t>Atrial fibrillation</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1 (14)</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tc>
                  <a:txBody>
                    <a:bodyPr/>
                    <a:lstStyle/>
                    <a:p>
                      <a:pPr marL="0" marR="0" algn="ctr">
                        <a:lnSpc>
                          <a:spcPct val="100000"/>
                        </a:lnSpc>
                        <a:spcBef>
                          <a:spcPts val="0"/>
                        </a:spcBef>
                        <a:spcAft>
                          <a:spcPts val="0"/>
                        </a:spcAft>
                      </a:pPr>
                      <a:r>
                        <a:rPr lang="en-US" sz="1400">
                          <a:solidFill>
                            <a:schemeClr val="tx1"/>
                          </a:solidFill>
                          <a:effectLst/>
                        </a:rPr>
                        <a:t>0</a:t>
                      </a:r>
                      <a:endParaRPr lang="en-US" sz="1400">
                        <a:solidFill>
                          <a:schemeClr val="tx1"/>
                        </a:solidFill>
                        <a:effectLst/>
                        <a:latin typeface="+mn-lt"/>
                        <a:ea typeface="Times New Roman" panose="02020603050405020304" pitchFamily="18" charset="0"/>
                        <a:cs typeface="Calibri" panose="020F0502020204030204" pitchFamily="34" charset="0"/>
                      </a:endParaRPr>
                    </a:p>
                  </a:txBody>
                  <a:tcPr marT="0" marB="0"/>
                </a:tc>
                <a:extLst>
                  <a:ext uri="{0D108BD9-81ED-4DB2-BD59-A6C34878D82A}">
                    <a16:rowId xmlns:a16="http://schemas.microsoft.com/office/drawing/2014/main" val="3805062566"/>
                  </a:ext>
                </a:extLst>
              </a:tr>
            </a:tbl>
          </a:graphicData>
        </a:graphic>
      </p:graphicFrame>
      <p:sp>
        <p:nvSpPr>
          <p:cNvPr id="3" name="Titel 2">
            <a:extLst>
              <a:ext uri="{FF2B5EF4-FFF2-40B4-BE49-F238E27FC236}">
                <a16:creationId xmlns:a16="http://schemas.microsoft.com/office/drawing/2014/main" id="{100F535B-5747-1F45-B419-2462F510D957}"/>
              </a:ext>
            </a:extLst>
          </p:cNvPr>
          <p:cNvSpPr>
            <a:spLocks noGrp="1"/>
          </p:cNvSpPr>
          <p:nvPr>
            <p:ph type="title"/>
          </p:nvPr>
        </p:nvSpPr>
        <p:spPr/>
        <p:txBody>
          <a:bodyPr/>
          <a:lstStyle/>
          <a:p>
            <a:r>
              <a:rPr lang="de-DE" err="1"/>
              <a:t>Safety</a:t>
            </a:r>
            <a:r>
              <a:rPr lang="de-DE"/>
              <a:t>: TEAEs</a:t>
            </a:r>
          </a:p>
        </p:txBody>
      </p:sp>
      <p:sp>
        <p:nvSpPr>
          <p:cNvPr id="4" name="Fußzeilenplatzhalter 3">
            <a:extLst>
              <a:ext uri="{FF2B5EF4-FFF2-40B4-BE49-F238E27FC236}">
                <a16:creationId xmlns:a16="http://schemas.microsoft.com/office/drawing/2014/main" id="{3627B8D9-9A47-5B46-AAEF-4AD6352ABC74}"/>
              </a:ext>
            </a:extLst>
          </p:cNvPr>
          <p:cNvSpPr>
            <a:spLocks noGrp="1"/>
          </p:cNvSpPr>
          <p:nvPr>
            <p:ph type="ftr" sz="quarter" idx="11"/>
          </p:nvPr>
        </p:nvSpPr>
        <p:spPr/>
        <p:txBody>
          <a:bodyPr/>
          <a:lstStyle/>
          <a:p>
            <a:r>
              <a:rPr lang="en-US"/>
              <a:t>*</a:t>
            </a:r>
            <a:r>
              <a:rPr lang="en-US" b="1"/>
              <a:t>Group A</a:t>
            </a:r>
            <a:r>
              <a:rPr lang="en-US"/>
              <a:t>: 1 DLBCL patient experienced grade 3 AE on day 0 attributed to prior therapy and discontinued treatment on day 17, then progressed on day 23 and died with grade 4 thrombocytopenia and pleural effusion, grade 3 pneumonia, anemia, and ascites. **</a:t>
            </a:r>
            <a:r>
              <a:rPr lang="en-US" b="1"/>
              <a:t>Group B: </a:t>
            </a:r>
            <a:r>
              <a:rPr lang="en-US"/>
              <a:t>DLT.</a:t>
            </a:r>
          </a:p>
          <a:p>
            <a:r>
              <a:rPr lang="en-GB"/>
              <a:t>AE, adverse event; </a:t>
            </a:r>
            <a:r>
              <a:rPr lang="en-US"/>
              <a:t>ALT, </a:t>
            </a:r>
            <a:r>
              <a:rPr lang="en-GB"/>
              <a:t>alanine transaminase; </a:t>
            </a:r>
            <a:r>
              <a:rPr lang="en-US"/>
              <a:t>AST, </a:t>
            </a:r>
            <a:r>
              <a:rPr lang="en-GB"/>
              <a:t>aspartate transaminase; </a:t>
            </a:r>
            <a:r>
              <a:rPr lang="en-GB">
                <a:ea typeface="+mn-lt"/>
                <a:cs typeface="+mn-lt"/>
              </a:rPr>
              <a:t>CMV, cytomegalovirus;</a:t>
            </a:r>
            <a:r>
              <a:rPr lang="en-GB"/>
              <a:t> DLBCL, diffuse large B-cell lymphoma; DLT, dose limiting toxicity; TEAE, treatment-emergent adverse event.</a:t>
            </a:r>
            <a:endParaRPr lang="en-US" b="1">
              <a:cs typeface="Arial"/>
            </a:endParaRPr>
          </a:p>
          <a:p>
            <a:r>
              <a:rPr lang="en-US" b="1" err="1"/>
              <a:t>Soumerai</a:t>
            </a:r>
            <a:r>
              <a:rPr lang="en-US" b="1"/>
              <a:t> J et al, Abstract 7553 presented at ASCO 2021 and Abstract S214 presented at EHA 2021.</a:t>
            </a:r>
            <a:endParaRPr lang="en-US"/>
          </a:p>
        </p:txBody>
      </p:sp>
    </p:spTree>
    <p:extLst>
      <p:ext uri="{BB962C8B-B14F-4D97-AF65-F5344CB8AC3E}">
        <p14:creationId xmlns:p14="http://schemas.microsoft.com/office/powerpoint/2010/main" val="391640862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3F2571EA-43E1-E847-A9B5-1357F0802CE8}"/>
              </a:ext>
            </a:extLst>
          </p:cNvPr>
          <p:cNvSpPr>
            <a:spLocks noGrp="1"/>
          </p:cNvSpPr>
          <p:nvPr>
            <p:ph idx="1"/>
          </p:nvPr>
        </p:nvSpPr>
        <p:spPr/>
        <p:txBody>
          <a:bodyPr vert="horz" lIns="0" tIns="0" rIns="0" bIns="0" rtlCol="0" anchor="t">
            <a:noAutofit/>
          </a:bodyPr>
          <a:lstStyle/>
          <a:p>
            <a:r>
              <a:rPr lang="de-DE"/>
              <a:t>This </a:t>
            </a:r>
            <a:r>
              <a:rPr lang="de-DE" err="1"/>
              <a:t>completed</a:t>
            </a:r>
            <a:r>
              <a:rPr lang="de-DE"/>
              <a:t> </a:t>
            </a:r>
            <a:r>
              <a:rPr lang="de-DE" err="1"/>
              <a:t>portion</a:t>
            </a:r>
            <a:r>
              <a:rPr lang="de-DE"/>
              <a:t> </a:t>
            </a:r>
            <a:r>
              <a:rPr lang="de-DE" err="1"/>
              <a:t>of</a:t>
            </a:r>
            <a:r>
              <a:rPr lang="de-DE"/>
              <a:t> </a:t>
            </a:r>
            <a:r>
              <a:rPr lang="de-DE" err="1"/>
              <a:t>the</a:t>
            </a:r>
            <a:r>
              <a:rPr lang="de-DE"/>
              <a:t> </a:t>
            </a:r>
            <a:r>
              <a:rPr lang="de-DE" err="1"/>
              <a:t>study</a:t>
            </a:r>
            <a:r>
              <a:rPr lang="de-DE"/>
              <a:t> </a:t>
            </a:r>
            <a:r>
              <a:rPr lang="de-DE" err="1"/>
              <a:t>shows</a:t>
            </a:r>
            <a:r>
              <a:rPr lang="de-DE"/>
              <a:t> </a:t>
            </a:r>
            <a:r>
              <a:rPr lang="de-DE" err="1"/>
              <a:t>that</a:t>
            </a:r>
            <a:r>
              <a:rPr lang="de-DE"/>
              <a:t> a </a:t>
            </a:r>
            <a:r>
              <a:rPr lang="de-DE" err="1"/>
              <a:t>combination</a:t>
            </a:r>
            <a:r>
              <a:rPr lang="de-DE"/>
              <a:t> </a:t>
            </a:r>
            <a:r>
              <a:rPr lang="de-DE" err="1"/>
              <a:t>of</a:t>
            </a:r>
            <a:r>
              <a:rPr lang="de-DE"/>
              <a:t> </a:t>
            </a:r>
            <a:r>
              <a:rPr lang="de-DE" err="1"/>
              <a:t>zandelisib</a:t>
            </a:r>
            <a:r>
              <a:rPr lang="de-DE"/>
              <a:t> 60 mg on an </a:t>
            </a:r>
            <a:r>
              <a:rPr lang="de-DE" err="1"/>
              <a:t>intermittent</a:t>
            </a:r>
            <a:r>
              <a:rPr lang="de-DE"/>
              <a:t> </a:t>
            </a:r>
            <a:r>
              <a:rPr lang="de-DE" err="1"/>
              <a:t>schedule</a:t>
            </a:r>
            <a:r>
              <a:rPr lang="de-DE"/>
              <a:t> </a:t>
            </a:r>
            <a:r>
              <a:rPr lang="de-DE" err="1"/>
              <a:t>from</a:t>
            </a:r>
            <a:r>
              <a:rPr lang="de-DE"/>
              <a:t> </a:t>
            </a:r>
            <a:r>
              <a:rPr lang="de-DE" err="1"/>
              <a:t>cycle</a:t>
            </a:r>
            <a:r>
              <a:rPr lang="de-DE"/>
              <a:t> 1 </a:t>
            </a:r>
            <a:r>
              <a:rPr lang="de-DE" err="1"/>
              <a:t>and</a:t>
            </a:r>
            <a:r>
              <a:rPr lang="de-DE"/>
              <a:t> </a:t>
            </a:r>
            <a:r>
              <a:rPr lang="de-DE" err="1"/>
              <a:t>zanubrutinib</a:t>
            </a:r>
            <a:r>
              <a:rPr lang="de-DE"/>
              <a:t> 80 mg </a:t>
            </a:r>
            <a:r>
              <a:rPr lang="de-DE" err="1"/>
              <a:t>twice</a:t>
            </a:r>
            <a:r>
              <a:rPr lang="de-DE"/>
              <a:t> </a:t>
            </a:r>
            <a:r>
              <a:rPr lang="de-DE" err="1"/>
              <a:t>daily</a:t>
            </a:r>
            <a:r>
              <a:rPr lang="de-DE"/>
              <a:t>:</a:t>
            </a:r>
          </a:p>
          <a:p>
            <a:pPr lvl="1"/>
            <a:r>
              <a:rPr lang="de-DE" err="1"/>
              <a:t>Is</a:t>
            </a:r>
            <a:r>
              <a:rPr lang="de-DE"/>
              <a:t> </a:t>
            </a:r>
            <a:r>
              <a:rPr lang="de-DE" err="1"/>
              <a:t>generally</a:t>
            </a:r>
            <a:r>
              <a:rPr lang="de-DE"/>
              <a:t> </a:t>
            </a:r>
            <a:r>
              <a:rPr lang="de-DE" err="1"/>
              <a:t>well</a:t>
            </a:r>
            <a:r>
              <a:rPr lang="de-DE"/>
              <a:t> </a:t>
            </a:r>
            <a:r>
              <a:rPr lang="de-DE" err="1"/>
              <a:t>tolerated</a:t>
            </a:r>
            <a:r>
              <a:rPr lang="de-DE"/>
              <a:t> in </a:t>
            </a:r>
            <a:r>
              <a:rPr lang="de-DE" err="1"/>
              <a:t>various</a:t>
            </a:r>
            <a:r>
              <a:rPr lang="de-DE"/>
              <a:t> R/R B-</a:t>
            </a:r>
            <a:r>
              <a:rPr lang="de-DE" err="1"/>
              <a:t>cell</a:t>
            </a:r>
            <a:r>
              <a:rPr lang="de-DE"/>
              <a:t> </a:t>
            </a:r>
            <a:r>
              <a:rPr lang="de-DE" err="1"/>
              <a:t>malignancies</a:t>
            </a:r>
            <a:endParaRPr lang="de-DE">
              <a:cs typeface="Arial" panose="020B0604020202020204"/>
            </a:endParaRPr>
          </a:p>
          <a:p>
            <a:pPr lvl="1"/>
            <a:r>
              <a:rPr lang="de-DE" err="1"/>
              <a:t>Did</a:t>
            </a:r>
            <a:r>
              <a:rPr lang="de-DE"/>
              <a:t> not </a:t>
            </a:r>
            <a:r>
              <a:rPr lang="de-DE" err="1"/>
              <a:t>result</a:t>
            </a:r>
            <a:r>
              <a:rPr lang="de-DE"/>
              <a:t> in additive </a:t>
            </a:r>
            <a:r>
              <a:rPr lang="de-DE" err="1"/>
              <a:t>toxicity</a:t>
            </a:r>
            <a:r>
              <a:rPr lang="de-DE"/>
              <a:t> </a:t>
            </a:r>
            <a:r>
              <a:rPr lang="de-DE" err="1"/>
              <a:t>compared</a:t>
            </a:r>
            <a:r>
              <a:rPr lang="de-DE"/>
              <a:t> </a:t>
            </a:r>
            <a:r>
              <a:rPr lang="de-DE" err="1"/>
              <a:t>to</a:t>
            </a:r>
            <a:r>
              <a:rPr lang="de-DE"/>
              <a:t> </a:t>
            </a:r>
            <a:r>
              <a:rPr lang="de-DE" err="1"/>
              <a:t>each</a:t>
            </a:r>
            <a:r>
              <a:rPr lang="de-DE"/>
              <a:t> </a:t>
            </a:r>
            <a:r>
              <a:rPr lang="de-DE" err="1"/>
              <a:t>agent</a:t>
            </a:r>
            <a:r>
              <a:rPr lang="de-DE"/>
              <a:t> </a:t>
            </a:r>
            <a:r>
              <a:rPr lang="de-DE" err="1"/>
              <a:t>alone</a:t>
            </a:r>
            <a:endParaRPr lang="de-DE">
              <a:cs typeface="Arial" panose="020B0604020202020204"/>
            </a:endParaRPr>
          </a:p>
          <a:p>
            <a:pPr lvl="1"/>
            <a:r>
              <a:rPr lang="de-DE" err="1"/>
              <a:t>Resulted</a:t>
            </a:r>
            <a:r>
              <a:rPr lang="de-DE"/>
              <a:t> in 100% </a:t>
            </a:r>
            <a:r>
              <a:rPr lang="de-DE" err="1"/>
              <a:t>responses</a:t>
            </a:r>
            <a:r>
              <a:rPr lang="de-DE"/>
              <a:t> in </a:t>
            </a:r>
            <a:r>
              <a:rPr lang="de-DE" err="1"/>
              <a:t>patients</a:t>
            </a:r>
            <a:r>
              <a:rPr lang="de-DE"/>
              <a:t> </a:t>
            </a:r>
            <a:r>
              <a:rPr lang="de-DE" err="1"/>
              <a:t>with</a:t>
            </a:r>
            <a:r>
              <a:rPr lang="de-DE"/>
              <a:t> R/R indolent B-</a:t>
            </a:r>
            <a:r>
              <a:rPr lang="de-DE" err="1"/>
              <a:t>cell</a:t>
            </a:r>
            <a:r>
              <a:rPr lang="de-DE"/>
              <a:t> </a:t>
            </a:r>
            <a:r>
              <a:rPr lang="de-DE" err="1"/>
              <a:t>malignancies</a:t>
            </a:r>
            <a:r>
              <a:rPr lang="de-DE"/>
              <a:t> </a:t>
            </a:r>
            <a:r>
              <a:rPr lang="de-DE" err="1"/>
              <a:t>and</a:t>
            </a:r>
            <a:r>
              <a:rPr lang="de-DE"/>
              <a:t> CLL. </a:t>
            </a:r>
            <a:r>
              <a:rPr lang="de-DE" err="1"/>
              <a:t>No</a:t>
            </a:r>
            <a:r>
              <a:rPr lang="de-DE"/>
              <a:t> </a:t>
            </a:r>
            <a:r>
              <a:rPr lang="de-DE" err="1"/>
              <a:t>response</a:t>
            </a:r>
            <a:r>
              <a:rPr lang="de-DE"/>
              <a:t> in DLBCL/HGBCL</a:t>
            </a:r>
            <a:endParaRPr lang="de-DE">
              <a:cs typeface="Arial" panose="020B0604020202020204"/>
            </a:endParaRPr>
          </a:p>
          <a:p>
            <a:r>
              <a:rPr lang="de-DE" err="1"/>
              <a:t>Currently</a:t>
            </a:r>
            <a:r>
              <a:rPr lang="de-DE"/>
              <a:t> </a:t>
            </a:r>
            <a:r>
              <a:rPr lang="de-DE" err="1"/>
              <a:t>enrolling</a:t>
            </a:r>
            <a:r>
              <a:rPr lang="de-DE"/>
              <a:t> in </a:t>
            </a:r>
            <a:r>
              <a:rPr lang="de-DE" err="1"/>
              <a:t>expansion</a:t>
            </a:r>
            <a:r>
              <a:rPr lang="de-DE"/>
              <a:t> </a:t>
            </a:r>
            <a:r>
              <a:rPr lang="de-DE" err="1"/>
              <a:t>cohorts</a:t>
            </a:r>
            <a:r>
              <a:rPr lang="de-DE"/>
              <a:t> </a:t>
            </a:r>
            <a:r>
              <a:rPr lang="de-DE" err="1"/>
              <a:t>for</a:t>
            </a:r>
            <a:r>
              <a:rPr lang="de-DE"/>
              <a:t> FL </a:t>
            </a:r>
            <a:r>
              <a:rPr lang="de-DE" err="1"/>
              <a:t>and</a:t>
            </a:r>
            <a:r>
              <a:rPr lang="de-DE"/>
              <a:t> MCL </a:t>
            </a:r>
            <a:r>
              <a:rPr lang="de-DE" err="1"/>
              <a:t>with</a:t>
            </a:r>
            <a:r>
              <a:rPr lang="de-DE"/>
              <a:t> </a:t>
            </a:r>
            <a:r>
              <a:rPr lang="de-DE" err="1"/>
              <a:t>regimen</a:t>
            </a:r>
            <a:r>
              <a:rPr lang="de-DE"/>
              <a:t> B (NCT02914938)</a:t>
            </a:r>
            <a:endParaRPr lang="de-DE">
              <a:cs typeface="Arial"/>
            </a:endParaRPr>
          </a:p>
          <a:p>
            <a:endParaRPr lang="de-DE"/>
          </a:p>
          <a:p>
            <a:endParaRPr lang="de-DE"/>
          </a:p>
        </p:txBody>
      </p:sp>
      <p:sp>
        <p:nvSpPr>
          <p:cNvPr id="3" name="Fußzeilenplatzhalter 2">
            <a:extLst>
              <a:ext uri="{FF2B5EF4-FFF2-40B4-BE49-F238E27FC236}">
                <a16:creationId xmlns:a16="http://schemas.microsoft.com/office/drawing/2014/main" id="{744E76B8-FB83-FE42-AD2E-FADE977B9E3B}"/>
              </a:ext>
            </a:extLst>
          </p:cNvPr>
          <p:cNvSpPr>
            <a:spLocks noGrp="1"/>
          </p:cNvSpPr>
          <p:nvPr>
            <p:ph type="ftr" sz="quarter" idx="11"/>
          </p:nvPr>
        </p:nvSpPr>
        <p:spPr/>
        <p:txBody>
          <a:bodyPr/>
          <a:lstStyle/>
          <a:p>
            <a:r>
              <a:rPr lang="en-GB"/>
              <a:t>CLL, chronic lymphocytic leukemia; DLBCL, diffuse large B-cell lymphoma; HGBCL, high-grade B-cell lymphoma; R/R, relapsed/refractory; </a:t>
            </a:r>
            <a:r>
              <a:rPr lang="en-US"/>
              <a:t>FL, follicular lymphoma; </a:t>
            </a:r>
            <a:r>
              <a:rPr lang="en-GB"/>
              <a:t>MCL, mantle cell lymphoma.</a:t>
            </a:r>
            <a:endParaRPr lang="en-US"/>
          </a:p>
          <a:p>
            <a:r>
              <a:rPr lang="en-US" b="1"/>
              <a:t>Soumerai J et al, Abstract 7553 presented at ASCO 2021 and Abstract S214 presented at EHA 2021.</a:t>
            </a:r>
          </a:p>
        </p:txBody>
      </p:sp>
    </p:spTree>
    <p:extLst>
      <p:ext uri="{BB962C8B-B14F-4D97-AF65-F5344CB8AC3E}">
        <p14:creationId xmlns:p14="http://schemas.microsoft.com/office/powerpoint/2010/main" val="14614393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BOR and response over time</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BOR, best overall response; CR, complete response; IRC, independent review committee; ORR, overall response rate; PD, progressive disease; PR, partial response; </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PR-L, partial response with lymphocytosis; SD, stable disease; TTR, time to response.</a:t>
            </a:r>
          </a:p>
          <a:p>
            <a:r>
              <a:rPr lang="en-US" b="1">
                <a:latin typeface="Arial" panose="020B0604020202020204" pitchFamily="34" charset="0"/>
                <a:cs typeface="Arial" panose="020B0604020202020204" pitchFamily="34" charset="0"/>
              </a:rPr>
              <a:t>Xu W et al, Abstract EP639 presented at EHA 2021.</a:t>
            </a:r>
          </a:p>
        </p:txBody>
      </p:sp>
      <p:sp>
        <p:nvSpPr>
          <p:cNvPr id="4" name="Textplatzhalter 3">
            <a:extLst>
              <a:ext uri="{FF2B5EF4-FFF2-40B4-BE49-F238E27FC236}">
                <a16:creationId xmlns:a16="http://schemas.microsoft.com/office/drawing/2014/main" id="{26E8BDA8-188F-704B-A117-0BAB73FAB809}"/>
              </a:ext>
            </a:extLst>
          </p:cNvPr>
          <p:cNvSpPr>
            <a:spLocks noGrp="1"/>
          </p:cNvSpPr>
          <p:nvPr>
            <p:ph type="body" sz="quarter" idx="12"/>
          </p:nvPr>
        </p:nvSpPr>
        <p:spPr/>
        <p:txBody>
          <a:bodyPr/>
          <a:lstStyle/>
          <a:p>
            <a:r>
              <a:rPr lang="de-DE"/>
              <a:t>Best </a:t>
            </a:r>
            <a:r>
              <a:rPr lang="de-DE" err="1"/>
              <a:t>overall</a:t>
            </a:r>
            <a:r>
              <a:rPr lang="de-DE"/>
              <a:t> </a:t>
            </a:r>
            <a:r>
              <a:rPr lang="de-DE" err="1"/>
              <a:t>response</a:t>
            </a:r>
            <a:r>
              <a:rPr lang="de-DE"/>
              <a:t> </a:t>
            </a:r>
            <a:r>
              <a:rPr lang="de-DE" err="1"/>
              <a:t>by</a:t>
            </a:r>
            <a:r>
              <a:rPr lang="de-DE"/>
              <a:t> IRC</a:t>
            </a:r>
          </a:p>
        </p:txBody>
      </p:sp>
      <p:sp>
        <p:nvSpPr>
          <p:cNvPr id="15" name="Textplatzhalter 14">
            <a:extLst>
              <a:ext uri="{FF2B5EF4-FFF2-40B4-BE49-F238E27FC236}">
                <a16:creationId xmlns:a16="http://schemas.microsoft.com/office/drawing/2014/main" id="{B4A9C4CA-304E-B440-B847-50BE01FAEC37}"/>
              </a:ext>
            </a:extLst>
          </p:cNvPr>
          <p:cNvSpPr>
            <a:spLocks noGrp="1"/>
          </p:cNvSpPr>
          <p:nvPr>
            <p:ph type="body" sz="quarter" idx="13"/>
          </p:nvPr>
        </p:nvSpPr>
        <p:spPr/>
        <p:txBody>
          <a:bodyPr/>
          <a:lstStyle/>
          <a:p>
            <a:r>
              <a:rPr lang="de-DE"/>
              <a:t>Response </a:t>
            </a:r>
            <a:r>
              <a:rPr lang="de-DE" err="1"/>
              <a:t>to</a:t>
            </a:r>
            <a:r>
              <a:rPr lang="de-DE"/>
              <a:t> </a:t>
            </a:r>
            <a:r>
              <a:rPr lang="de-DE" err="1"/>
              <a:t>zanubrutinib</a:t>
            </a:r>
            <a:r>
              <a:rPr lang="de-DE"/>
              <a:t> </a:t>
            </a:r>
            <a:r>
              <a:rPr lang="de-DE" err="1"/>
              <a:t>over</a:t>
            </a:r>
            <a:r>
              <a:rPr lang="de-DE"/>
              <a:t> time</a:t>
            </a:r>
          </a:p>
        </p:txBody>
      </p:sp>
      <p:sp>
        <p:nvSpPr>
          <p:cNvPr id="8" name="TextBox 7">
            <a:extLst>
              <a:ext uri="{FF2B5EF4-FFF2-40B4-BE49-F238E27FC236}">
                <a16:creationId xmlns:a16="http://schemas.microsoft.com/office/drawing/2014/main" id="{E0986277-D7FE-4800-9E14-6951A84173AA}"/>
              </a:ext>
            </a:extLst>
          </p:cNvPr>
          <p:cNvSpPr txBox="1"/>
          <p:nvPr/>
        </p:nvSpPr>
        <p:spPr>
          <a:xfrm>
            <a:off x="422339" y="5387554"/>
            <a:ext cx="5540630" cy="307777"/>
          </a:xfrm>
          <a:prstGeom prst="rect">
            <a:avLst/>
          </a:prstGeom>
          <a:noFill/>
        </p:spPr>
        <p:txBody>
          <a:bodyPr wrap="square" lIns="0">
            <a:spAutoFit/>
          </a:bodyPr>
          <a:lstStyle/>
          <a:p>
            <a:pPr marL="285750" indent="-285750">
              <a:buClr>
                <a:schemeClr val="bg2"/>
              </a:buClr>
              <a:buFont typeface="Arial" panose="020B0604020202020204" pitchFamily="34" charset="0"/>
              <a:buChar char="•"/>
            </a:pPr>
            <a:r>
              <a:rPr lang="en-US" sz="1400"/>
              <a:t>Response to zanubrutinib increased and deepened over time</a:t>
            </a:r>
          </a:p>
        </p:txBody>
      </p:sp>
      <p:graphicFrame>
        <p:nvGraphicFramePr>
          <p:cNvPr id="13" name="Table 13">
            <a:extLst>
              <a:ext uri="{FF2B5EF4-FFF2-40B4-BE49-F238E27FC236}">
                <a16:creationId xmlns:a16="http://schemas.microsoft.com/office/drawing/2014/main" id="{5B283A90-2E39-4E68-B4A3-739A26D21371}"/>
              </a:ext>
            </a:extLst>
          </p:cNvPr>
          <p:cNvGraphicFramePr>
            <a:graphicFrameLocks noGrp="1"/>
          </p:cNvGraphicFramePr>
          <p:nvPr>
            <p:extLst>
              <p:ext uri="{D42A27DB-BD31-4B8C-83A1-F6EECF244321}">
                <p14:modId xmlns:p14="http://schemas.microsoft.com/office/powerpoint/2010/main" val="4218938199"/>
              </p:ext>
            </p:extLst>
          </p:nvPr>
        </p:nvGraphicFramePr>
        <p:xfrm>
          <a:off x="407182" y="1807757"/>
          <a:ext cx="5535004" cy="3566160"/>
        </p:xfrm>
        <a:graphic>
          <a:graphicData uri="http://schemas.openxmlformats.org/drawingml/2006/table">
            <a:tbl>
              <a:tblPr firstRow="1" bandRow="1">
                <a:tableStyleId>{5C22544A-7EE6-4342-B048-85BDC9FD1C3A}</a:tableStyleId>
              </a:tblPr>
              <a:tblGrid>
                <a:gridCol w="3548498">
                  <a:extLst>
                    <a:ext uri="{9D8B030D-6E8A-4147-A177-3AD203B41FA5}">
                      <a16:colId xmlns:a16="http://schemas.microsoft.com/office/drawing/2014/main" val="2082953732"/>
                    </a:ext>
                  </a:extLst>
                </a:gridCol>
                <a:gridCol w="1986506">
                  <a:extLst>
                    <a:ext uri="{9D8B030D-6E8A-4147-A177-3AD203B41FA5}">
                      <a16:colId xmlns:a16="http://schemas.microsoft.com/office/drawing/2014/main" val="2412624774"/>
                    </a:ext>
                  </a:extLst>
                </a:gridCol>
              </a:tblGrid>
              <a:tr h="216865">
                <a:tc>
                  <a:txBody>
                    <a:bodyPr/>
                    <a:lstStyle/>
                    <a:p>
                      <a:r>
                        <a:rPr lang="en-US" sz="1400"/>
                        <a:t>Response by IRC</a:t>
                      </a:r>
                    </a:p>
                  </a:txBody>
                  <a:tcPr anchor="ctr"/>
                </a:tc>
                <a:tc>
                  <a:txBody>
                    <a:bodyPr/>
                    <a:lstStyle/>
                    <a:p>
                      <a:pPr algn="ctr"/>
                      <a:r>
                        <a:rPr lang="en-US" sz="1400"/>
                        <a:t>N=91</a:t>
                      </a:r>
                    </a:p>
                  </a:txBody>
                  <a:tcPr anchor="ctr"/>
                </a:tc>
                <a:extLst>
                  <a:ext uri="{0D108BD9-81ED-4DB2-BD59-A6C34878D82A}">
                    <a16:rowId xmlns:a16="http://schemas.microsoft.com/office/drawing/2014/main" val="2106364368"/>
                  </a:ext>
                </a:extLst>
              </a:tr>
              <a:tr h="216865">
                <a:tc>
                  <a:txBody>
                    <a:bodyPr/>
                    <a:lstStyle/>
                    <a:p>
                      <a:r>
                        <a:rPr lang="en-US" sz="1400" b="1">
                          <a:solidFill>
                            <a:schemeClr val="tx1"/>
                          </a:solidFill>
                        </a:rPr>
                        <a:t>ORR, n (%)</a:t>
                      </a:r>
                    </a:p>
                  </a:txBody>
                  <a:tcPr anchor="ctr"/>
                </a:tc>
                <a:tc>
                  <a:txBody>
                    <a:bodyPr/>
                    <a:lstStyle/>
                    <a:p>
                      <a:pPr algn="ctr"/>
                      <a:r>
                        <a:rPr lang="en-US" sz="1400">
                          <a:solidFill>
                            <a:schemeClr val="tx1"/>
                          </a:solidFill>
                        </a:rPr>
                        <a:t>80 (87.9)</a:t>
                      </a:r>
                    </a:p>
                  </a:txBody>
                  <a:tcPr anchor="ctr"/>
                </a:tc>
                <a:extLst>
                  <a:ext uri="{0D108BD9-81ED-4DB2-BD59-A6C34878D82A}">
                    <a16:rowId xmlns:a16="http://schemas.microsoft.com/office/drawing/2014/main" val="3688447388"/>
                  </a:ext>
                </a:extLst>
              </a:tr>
              <a:tr h="216865">
                <a:tc>
                  <a:txBody>
                    <a:bodyPr/>
                    <a:lstStyle/>
                    <a:p>
                      <a:pPr marL="90000"/>
                      <a:r>
                        <a:rPr lang="en-US" sz="1400">
                          <a:solidFill>
                            <a:schemeClr val="tx1"/>
                          </a:solidFill>
                        </a:rPr>
                        <a:t>Median TTR, months (range)</a:t>
                      </a:r>
                    </a:p>
                  </a:txBody>
                  <a:tcPr anchor="ctr"/>
                </a:tc>
                <a:tc>
                  <a:txBody>
                    <a:bodyPr/>
                    <a:lstStyle/>
                    <a:p>
                      <a:pPr algn="ctr"/>
                      <a:r>
                        <a:rPr lang="en-US" sz="1400">
                          <a:solidFill>
                            <a:schemeClr val="tx1"/>
                          </a:solidFill>
                        </a:rPr>
                        <a:t>2.79 (2.6 - 16.8)</a:t>
                      </a:r>
                    </a:p>
                  </a:txBody>
                  <a:tcPr anchor="ctr"/>
                </a:tc>
                <a:extLst>
                  <a:ext uri="{0D108BD9-81ED-4DB2-BD59-A6C34878D82A}">
                    <a16:rowId xmlns:a16="http://schemas.microsoft.com/office/drawing/2014/main" val="496922524"/>
                  </a:ext>
                </a:extLst>
              </a:tr>
              <a:tr h="216865">
                <a:tc>
                  <a:txBody>
                    <a:bodyPr/>
                    <a:lstStyle/>
                    <a:p>
                      <a:r>
                        <a:rPr lang="en-US" sz="1400" b="1">
                          <a:solidFill>
                            <a:schemeClr val="tx1"/>
                          </a:solidFill>
                        </a:rPr>
                        <a:t>Best response, n (%)</a:t>
                      </a:r>
                    </a:p>
                  </a:txBody>
                  <a:tcPr anchor="ctr"/>
                </a:tc>
                <a:tc>
                  <a:txBody>
                    <a:bodyPr/>
                    <a:lstStyle/>
                    <a:p>
                      <a:pPr algn="ctr"/>
                      <a:endParaRPr lang="en-US" sz="1400">
                        <a:solidFill>
                          <a:schemeClr val="tx1"/>
                        </a:solidFill>
                      </a:endParaRPr>
                    </a:p>
                  </a:txBody>
                  <a:tcPr anchor="ctr"/>
                </a:tc>
                <a:extLst>
                  <a:ext uri="{0D108BD9-81ED-4DB2-BD59-A6C34878D82A}">
                    <a16:rowId xmlns:a16="http://schemas.microsoft.com/office/drawing/2014/main" val="3701808607"/>
                  </a:ext>
                </a:extLst>
              </a:tr>
              <a:tr h="216865">
                <a:tc>
                  <a:txBody>
                    <a:bodyPr/>
                    <a:lstStyle/>
                    <a:p>
                      <a:pPr marL="90000" lvl="0"/>
                      <a:r>
                        <a:rPr lang="en-US" sz="1400">
                          <a:solidFill>
                            <a:schemeClr val="tx1"/>
                          </a:solidFill>
                        </a:rPr>
                        <a:t>CR</a:t>
                      </a:r>
                    </a:p>
                  </a:txBody>
                  <a:tcPr anchor="ctr"/>
                </a:tc>
                <a:tc>
                  <a:txBody>
                    <a:bodyPr/>
                    <a:lstStyle/>
                    <a:p>
                      <a:pPr algn="ctr"/>
                      <a:r>
                        <a:rPr lang="en-US" sz="1400">
                          <a:solidFill>
                            <a:schemeClr val="tx1"/>
                          </a:solidFill>
                        </a:rPr>
                        <a:t>6 (6.6)</a:t>
                      </a:r>
                    </a:p>
                  </a:txBody>
                  <a:tcPr anchor="ctr"/>
                </a:tc>
                <a:extLst>
                  <a:ext uri="{0D108BD9-81ED-4DB2-BD59-A6C34878D82A}">
                    <a16:rowId xmlns:a16="http://schemas.microsoft.com/office/drawing/2014/main" val="1971969409"/>
                  </a:ext>
                </a:extLst>
              </a:tr>
              <a:tr h="216865">
                <a:tc>
                  <a:txBody>
                    <a:bodyPr/>
                    <a:lstStyle/>
                    <a:p>
                      <a:pPr marL="90000" lvl="0"/>
                      <a:r>
                        <a:rPr lang="en-US" sz="1400">
                          <a:solidFill>
                            <a:schemeClr val="tx1"/>
                          </a:solidFill>
                        </a:rPr>
                        <a:t>PR</a:t>
                      </a:r>
                    </a:p>
                  </a:txBody>
                  <a:tcPr anchor="ctr"/>
                </a:tc>
                <a:tc>
                  <a:txBody>
                    <a:bodyPr/>
                    <a:lstStyle/>
                    <a:p>
                      <a:pPr algn="ctr"/>
                      <a:r>
                        <a:rPr lang="en-US" sz="1400">
                          <a:solidFill>
                            <a:schemeClr val="tx1"/>
                          </a:solidFill>
                        </a:rPr>
                        <a:t>63 (69.2)</a:t>
                      </a:r>
                    </a:p>
                  </a:txBody>
                  <a:tcPr anchor="ctr"/>
                </a:tc>
                <a:extLst>
                  <a:ext uri="{0D108BD9-81ED-4DB2-BD59-A6C34878D82A}">
                    <a16:rowId xmlns:a16="http://schemas.microsoft.com/office/drawing/2014/main" val="3043154487"/>
                  </a:ext>
                </a:extLst>
              </a:tr>
              <a:tr h="216865">
                <a:tc>
                  <a:txBody>
                    <a:bodyPr/>
                    <a:lstStyle/>
                    <a:p>
                      <a:pPr marL="90000" lvl="0"/>
                      <a:r>
                        <a:rPr lang="en-US" sz="1400">
                          <a:solidFill>
                            <a:schemeClr val="tx1"/>
                          </a:solidFill>
                        </a:rPr>
                        <a:t>PR-L</a:t>
                      </a:r>
                    </a:p>
                  </a:txBody>
                  <a:tcPr anchor="ctr"/>
                </a:tc>
                <a:tc>
                  <a:txBody>
                    <a:bodyPr/>
                    <a:lstStyle/>
                    <a:p>
                      <a:pPr algn="ctr"/>
                      <a:r>
                        <a:rPr lang="en-US" sz="1400">
                          <a:solidFill>
                            <a:schemeClr val="tx1"/>
                          </a:solidFill>
                        </a:rPr>
                        <a:t>11 (12.1)</a:t>
                      </a:r>
                    </a:p>
                  </a:txBody>
                  <a:tcPr anchor="ctr"/>
                </a:tc>
                <a:extLst>
                  <a:ext uri="{0D108BD9-81ED-4DB2-BD59-A6C34878D82A}">
                    <a16:rowId xmlns:a16="http://schemas.microsoft.com/office/drawing/2014/main" val="2984310621"/>
                  </a:ext>
                </a:extLst>
              </a:tr>
              <a:tr h="216865">
                <a:tc>
                  <a:txBody>
                    <a:bodyPr/>
                    <a:lstStyle/>
                    <a:p>
                      <a:pPr marL="90000" lvl="0"/>
                      <a:r>
                        <a:rPr lang="en-US" sz="1400">
                          <a:solidFill>
                            <a:schemeClr val="tx1"/>
                          </a:solidFill>
                        </a:rPr>
                        <a:t>SD</a:t>
                      </a:r>
                    </a:p>
                  </a:txBody>
                  <a:tcPr anchor="ctr"/>
                </a:tc>
                <a:tc>
                  <a:txBody>
                    <a:bodyPr/>
                    <a:lstStyle/>
                    <a:p>
                      <a:pPr algn="ctr"/>
                      <a:r>
                        <a:rPr lang="en-US" sz="1400">
                          <a:solidFill>
                            <a:schemeClr val="tx1"/>
                          </a:solidFill>
                        </a:rPr>
                        <a:t>3 (3.3)</a:t>
                      </a:r>
                    </a:p>
                  </a:txBody>
                  <a:tcPr anchor="ctr"/>
                </a:tc>
                <a:extLst>
                  <a:ext uri="{0D108BD9-81ED-4DB2-BD59-A6C34878D82A}">
                    <a16:rowId xmlns:a16="http://schemas.microsoft.com/office/drawing/2014/main" val="3767408367"/>
                  </a:ext>
                </a:extLst>
              </a:tr>
              <a:tr h="216865">
                <a:tc>
                  <a:txBody>
                    <a:bodyPr/>
                    <a:lstStyle/>
                    <a:p>
                      <a:pPr marL="90000" lvl="0"/>
                      <a:r>
                        <a:rPr lang="en-US" sz="1400">
                          <a:solidFill>
                            <a:schemeClr val="tx1"/>
                          </a:solidFill>
                        </a:rPr>
                        <a:t>PD</a:t>
                      </a:r>
                    </a:p>
                  </a:txBody>
                  <a:tcPr anchor="ctr"/>
                </a:tc>
                <a:tc>
                  <a:txBody>
                    <a:bodyPr/>
                    <a:lstStyle/>
                    <a:p>
                      <a:pPr algn="ctr"/>
                      <a:r>
                        <a:rPr lang="en-US" sz="1400">
                          <a:solidFill>
                            <a:schemeClr val="tx1"/>
                          </a:solidFill>
                        </a:rPr>
                        <a:t>3 (3.3)</a:t>
                      </a:r>
                    </a:p>
                  </a:txBody>
                  <a:tcPr anchor="ctr"/>
                </a:tc>
                <a:extLst>
                  <a:ext uri="{0D108BD9-81ED-4DB2-BD59-A6C34878D82A}">
                    <a16:rowId xmlns:a16="http://schemas.microsoft.com/office/drawing/2014/main" val="1437630234"/>
                  </a:ext>
                </a:extLst>
              </a:tr>
              <a:tr h="216865">
                <a:tc>
                  <a:txBody>
                    <a:bodyPr/>
                    <a:lstStyle/>
                    <a:p>
                      <a:pPr marL="90000" lvl="0"/>
                      <a:r>
                        <a:rPr lang="en-US" sz="1400">
                          <a:solidFill>
                            <a:schemeClr val="tx1"/>
                          </a:solidFill>
                        </a:rPr>
                        <a:t>Not evaluable</a:t>
                      </a:r>
                    </a:p>
                  </a:txBody>
                  <a:tcPr anchor="ctr"/>
                </a:tc>
                <a:tc>
                  <a:txBody>
                    <a:bodyPr/>
                    <a:lstStyle/>
                    <a:p>
                      <a:pPr algn="ctr"/>
                      <a:r>
                        <a:rPr lang="en-US" sz="1400">
                          <a:solidFill>
                            <a:schemeClr val="tx1"/>
                          </a:solidFill>
                        </a:rPr>
                        <a:t>2 (2.2)</a:t>
                      </a:r>
                    </a:p>
                  </a:txBody>
                  <a:tcPr anchor="ctr"/>
                </a:tc>
                <a:extLst>
                  <a:ext uri="{0D108BD9-81ED-4DB2-BD59-A6C34878D82A}">
                    <a16:rowId xmlns:a16="http://schemas.microsoft.com/office/drawing/2014/main" val="115578961"/>
                  </a:ext>
                </a:extLst>
              </a:tr>
              <a:tr h="368671">
                <a:tc>
                  <a:txBody>
                    <a:bodyPr/>
                    <a:lstStyle/>
                    <a:p>
                      <a:pPr marL="90000" lvl="0"/>
                      <a:r>
                        <a:rPr lang="en-US" sz="1400">
                          <a:solidFill>
                            <a:schemeClr val="tx1"/>
                          </a:solidFill>
                        </a:rPr>
                        <a:t>Discontinued prior to first postbaseline assessment</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3 (3.3)</a:t>
                      </a:r>
                    </a:p>
                  </a:txBody>
                  <a:tcPr anchor="ctr"/>
                </a:tc>
                <a:extLst>
                  <a:ext uri="{0D108BD9-81ED-4DB2-BD59-A6C34878D82A}">
                    <a16:rowId xmlns:a16="http://schemas.microsoft.com/office/drawing/2014/main" val="1970515771"/>
                  </a:ext>
                </a:extLst>
              </a:tr>
            </a:tbl>
          </a:graphicData>
        </a:graphic>
      </p:graphicFrame>
      <p:graphicFrame>
        <p:nvGraphicFramePr>
          <p:cNvPr id="9" name="Diagramm 8">
            <a:extLst>
              <a:ext uri="{FF2B5EF4-FFF2-40B4-BE49-F238E27FC236}">
                <a16:creationId xmlns:a16="http://schemas.microsoft.com/office/drawing/2014/main" id="{5C1FFA20-0E15-42B8-AB9E-97C107146E24}"/>
              </a:ext>
            </a:extLst>
          </p:cNvPr>
          <p:cNvGraphicFramePr/>
          <p:nvPr>
            <p:extLst>
              <p:ext uri="{D42A27DB-BD31-4B8C-83A1-F6EECF244321}">
                <p14:modId xmlns:p14="http://schemas.microsoft.com/office/powerpoint/2010/main" val="788164604"/>
              </p:ext>
            </p:extLst>
          </p:nvPr>
        </p:nvGraphicFramePr>
        <p:xfrm>
          <a:off x="6061163" y="1746568"/>
          <a:ext cx="5808617" cy="459866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50508597"/>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E2B7DE7A-13E9-CA46-8E70-28844FE85370}"/>
              </a:ext>
            </a:extLst>
          </p:cNvPr>
          <p:cNvSpPr>
            <a:spLocks noGrp="1"/>
          </p:cNvSpPr>
          <p:nvPr>
            <p:ph type="title"/>
          </p:nvPr>
        </p:nvSpPr>
        <p:spPr/>
        <p:txBody>
          <a:bodyPr>
            <a:normAutofit fontScale="90000"/>
          </a:bodyPr>
          <a:lstStyle/>
          <a:p>
            <a:br>
              <a:rPr lang="de-DE"/>
            </a:br>
            <a:br>
              <a:rPr lang="de-DE"/>
            </a:br>
            <a:r>
              <a:rPr lang="de-DE"/>
              <a:t>The </a:t>
            </a:r>
            <a:r>
              <a:rPr lang="de-DE" err="1"/>
              <a:t>novel</a:t>
            </a:r>
            <a:r>
              <a:rPr lang="de-DE"/>
              <a:t> </a:t>
            </a:r>
            <a:br>
              <a:rPr lang="de-DE"/>
            </a:br>
            <a:r>
              <a:rPr lang="de-DE"/>
              <a:t>BCL2 </a:t>
            </a:r>
            <a:r>
              <a:rPr lang="de-DE" err="1"/>
              <a:t>inhibitor</a:t>
            </a:r>
            <a:r>
              <a:rPr lang="de-DE"/>
              <a:t>, BGB‑11417, in </a:t>
            </a:r>
            <a:r>
              <a:rPr lang="de-DE" err="1"/>
              <a:t>relapsed</a:t>
            </a:r>
            <a:r>
              <a:rPr lang="de-DE"/>
              <a:t>/</a:t>
            </a:r>
            <a:r>
              <a:rPr lang="de-DE" err="1"/>
              <a:t>refractory</a:t>
            </a:r>
            <a:r>
              <a:rPr lang="de-DE"/>
              <a:t> </a:t>
            </a:r>
            <a:br>
              <a:rPr lang="de-DE"/>
            </a:br>
            <a:r>
              <a:rPr lang="de-DE"/>
              <a:t>B-</a:t>
            </a:r>
            <a:r>
              <a:rPr lang="de-DE" err="1"/>
              <a:t>cell</a:t>
            </a:r>
            <a:r>
              <a:rPr lang="de-DE"/>
              <a:t> </a:t>
            </a:r>
            <a:r>
              <a:rPr lang="de-DE" err="1"/>
              <a:t>malignancies</a:t>
            </a:r>
            <a:endParaRPr lang="de-DE"/>
          </a:p>
        </p:txBody>
      </p:sp>
      <p:sp>
        <p:nvSpPr>
          <p:cNvPr id="9" name="Textplatzhalter 8">
            <a:extLst>
              <a:ext uri="{FF2B5EF4-FFF2-40B4-BE49-F238E27FC236}">
                <a16:creationId xmlns:a16="http://schemas.microsoft.com/office/drawing/2014/main" id="{833C03DB-B4F7-6744-A49D-CD84A3DEC911}"/>
              </a:ext>
            </a:extLst>
          </p:cNvPr>
          <p:cNvSpPr>
            <a:spLocks noGrp="1"/>
          </p:cNvSpPr>
          <p:nvPr>
            <p:ph type="body" idx="1"/>
          </p:nvPr>
        </p:nvSpPr>
        <p:spPr>
          <a:xfrm>
            <a:off x="407989" y="4814155"/>
            <a:ext cx="5543549" cy="1500187"/>
          </a:xfrm>
        </p:spPr>
        <p:txBody>
          <a:bodyPr/>
          <a:lstStyle/>
          <a:p>
            <a:r>
              <a:rPr lang="de-DE"/>
              <a:t>A </a:t>
            </a:r>
            <a:r>
              <a:rPr lang="de-DE" err="1"/>
              <a:t>phase</a:t>
            </a:r>
            <a:r>
              <a:rPr lang="de-DE"/>
              <a:t> 1b/2 </a:t>
            </a:r>
            <a:r>
              <a:rPr lang="de-DE" err="1"/>
              <a:t>study</a:t>
            </a:r>
            <a:r>
              <a:rPr lang="de-DE"/>
              <a:t>: </a:t>
            </a:r>
            <a:br>
              <a:rPr lang="de-DE"/>
            </a:br>
            <a:r>
              <a:rPr lang="de-DE" err="1"/>
              <a:t>Preliminary</a:t>
            </a:r>
            <a:r>
              <a:rPr lang="de-DE"/>
              <a:t> </a:t>
            </a:r>
            <a:r>
              <a:rPr lang="de-DE" err="1"/>
              <a:t>safety</a:t>
            </a:r>
            <a:r>
              <a:rPr lang="de-DE"/>
              <a:t> </a:t>
            </a:r>
            <a:r>
              <a:rPr lang="de-DE" err="1"/>
              <a:t>data</a:t>
            </a:r>
            <a:endParaRPr lang="de-DE"/>
          </a:p>
          <a:p>
            <a:endParaRPr lang="de-DE"/>
          </a:p>
        </p:txBody>
      </p:sp>
    </p:spTree>
    <p:extLst>
      <p:ext uri="{BB962C8B-B14F-4D97-AF65-F5344CB8AC3E}">
        <p14:creationId xmlns:p14="http://schemas.microsoft.com/office/powerpoint/2010/main" val="1270507179"/>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3" name="Straight Connector 32">
            <a:extLst>
              <a:ext uri="{FF2B5EF4-FFF2-40B4-BE49-F238E27FC236}">
                <a16:creationId xmlns:a16="http://schemas.microsoft.com/office/drawing/2014/main" id="{DF59E606-BDC6-5648-A16E-8BD3DD417A26}"/>
              </a:ext>
            </a:extLst>
          </p:cNvPr>
          <p:cNvCxnSpPr>
            <a:cxnSpLocks/>
            <a:stCxn id="9" idx="3"/>
            <a:endCxn id="17" idx="1"/>
          </p:cNvCxnSpPr>
          <p:nvPr/>
        </p:nvCxnSpPr>
        <p:spPr>
          <a:xfrm>
            <a:off x="4952533" y="2414609"/>
            <a:ext cx="67185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EBC91CB4-E057-9249-9723-31CAB2B8442A}"/>
              </a:ext>
            </a:extLst>
          </p:cNvPr>
          <p:cNvCxnSpPr>
            <a:cxnSpLocks/>
          </p:cNvCxnSpPr>
          <p:nvPr/>
        </p:nvCxnSpPr>
        <p:spPr>
          <a:xfrm>
            <a:off x="6577379" y="2414609"/>
            <a:ext cx="671858" cy="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object 5"/>
          <p:cNvSpPr txBox="1">
            <a:spLocks noGrp="1"/>
          </p:cNvSpPr>
          <p:nvPr>
            <p:ph type="title"/>
          </p:nvPr>
        </p:nvSpPr>
        <p:spPr/>
        <p:txBody>
          <a:bodyPr/>
          <a:lstStyle/>
          <a:p>
            <a:r>
              <a:rPr lang="en-GB"/>
              <a:t>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br>
              <a:rPr lang="en-GB"/>
            </a:br>
            <a:endParaRPr lang="en-GB"/>
          </a:p>
          <a:p>
            <a:r>
              <a:rPr lang="en-GB"/>
              <a:t>Note: study will include cohorts to explore dose escalation and expansion of BGB‑11417 in combination with zanubrutinib that are not shown in this diagram (cohort 3A). </a:t>
            </a:r>
          </a:p>
          <a:p>
            <a:r>
              <a:rPr lang="en-GB"/>
              <a:t>*High TLS risk defined as the presence of any lymph node ≥10 cm or the presence of any lymph node ≥5 cm with concurrent ALC ≥25×109 / L</a:t>
            </a:r>
          </a:p>
          <a:p>
            <a:r>
              <a:rPr lang="en-GB"/>
              <a:t>ACL, absolute lymphocyte count; CLL/SLL, chronic lymphocytic </a:t>
            </a:r>
            <a:r>
              <a:rPr lang="en-GB" dirty="0" err="1"/>
              <a:t>leukemia</a:t>
            </a:r>
            <a:r>
              <a:rPr lang="en-GB"/>
              <a:t>/small lymphocytic lymphoma; DLBCL, diffuse large B‑cell lymphoma; FL, follicular lymphoma; </a:t>
            </a:r>
            <a:br>
              <a:rPr lang="en-GB"/>
            </a:br>
            <a:r>
              <a:rPr lang="en-GB"/>
              <a:t>MCL, mantle cell lymphoma; MZL, marginal zone lymphoma; NHL, non‑Hodgkin lymphoma; RP2D, recommended phase 2 dose; R/R, relapsed/refractory; SMC, safety monitoring committee; TLS, </a:t>
            </a:r>
            <a:r>
              <a:rPr lang="en-GB" dirty="0" err="1"/>
              <a:t>tumor</a:t>
            </a:r>
            <a:r>
              <a:rPr lang="en-GB"/>
              <a:t> lysis syndrome; WM, </a:t>
            </a:r>
            <a:r>
              <a:rPr lang="en-GB" dirty="0" err="1"/>
              <a:t>Waldenström</a:t>
            </a:r>
            <a:r>
              <a:rPr lang="en-GB"/>
              <a:t> macroglobulinemia.</a:t>
            </a:r>
          </a:p>
          <a:p>
            <a:r>
              <a:rPr lang="en-IT" sz="800" b="1"/>
              <a:t>Cheah CY et</a:t>
            </a:r>
            <a:r>
              <a:rPr lang="en-US" sz="800" b="1"/>
              <a:t> a</a:t>
            </a:r>
            <a:r>
              <a:rPr lang="en-IT" sz="800" b="1"/>
              <a:t>l</a:t>
            </a:r>
            <a:r>
              <a:rPr lang="en-US" sz="800" b="1"/>
              <a:t>,</a:t>
            </a:r>
            <a:r>
              <a:rPr lang="en-IT" sz="800" b="1"/>
              <a:t> Abstract</a:t>
            </a:r>
            <a:r>
              <a:rPr lang="en-US" sz="800" b="1"/>
              <a:t> </a:t>
            </a:r>
            <a:r>
              <a:rPr lang="en-IT" sz="800" b="1"/>
              <a:t>No EP525</a:t>
            </a:r>
            <a:r>
              <a:rPr lang="en-US" sz="800" b="1"/>
              <a:t> presented at</a:t>
            </a:r>
            <a:r>
              <a:rPr lang="en-IT" sz="800" b="1"/>
              <a:t> EHA</a:t>
            </a:r>
            <a:r>
              <a:rPr lang="en-US" sz="800" b="1"/>
              <a:t> 2021</a:t>
            </a:r>
            <a:r>
              <a:rPr lang="en-US" sz="800" b="1" dirty="0"/>
              <a:t> and Abstract e19506 presented at ASCO 2021</a:t>
            </a:r>
            <a:endParaRPr lang="en-IT" sz="800" b="1"/>
          </a:p>
        </p:txBody>
      </p:sp>
      <p:sp>
        <p:nvSpPr>
          <p:cNvPr id="2" name="Textplatzhalter 1">
            <a:extLst>
              <a:ext uri="{FF2B5EF4-FFF2-40B4-BE49-F238E27FC236}">
                <a16:creationId xmlns:a16="http://schemas.microsoft.com/office/drawing/2014/main" id="{3ED52DFC-3E1D-594F-BAE9-C0CB86A6C4FD}"/>
              </a:ext>
            </a:extLst>
          </p:cNvPr>
          <p:cNvSpPr>
            <a:spLocks noGrp="1"/>
          </p:cNvSpPr>
          <p:nvPr>
            <p:ph type="body" sz="quarter" idx="12"/>
          </p:nvPr>
        </p:nvSpPr>
        <p:spPr>
          <a:xfrm>
            <a:off x="426302" y="1267925"/>
            <a:ext cx="11358934" cy="647700"/>
          </a:xfrm>
        </p:spPr>
        <p:txBody>
          <a:bodyPr/>
          <a:lstStyle/>
          <a:p>
            <a:r>
              <a:rPr lang="de-DE" err="1"/>
              <a:t>Preliminary</a:t>
            </a:r>
            <a:r>
              <a:rPr lang="de-DE"/>
              <a:t> </a:t>
            </a:r>
            <a:r>
              <a:rPr lang="de-DE" err="1"/>
              <a:t>safety</a:t>
            </a:r>
            <a:r>
              <a:rPr lang="de-DE"/>
              <a:t> </a:t>
            </a:r>
            <a:r>
              <a:rPr lang="de-DE" err="1"/>
              <a:t>data</a:t>
            </a:r>
            <a:r>
              <a:rPr lang="de-DE"/>
              <a:t> </a:t>
            </a:r>
            <a:r>
              <a:rPr lang="de-DE" err="1"/>
              <a:t>from</a:t>
            </a:r>
            <a:r>
              <a:rPr lang="de-DE"/>
              <a:t> </a:t>
            </a:r>
            <a:r>
              <a:rPr lang="de-DE" err="1"/>
              <a:t>patients</a:t>
            </a:r>
            <a:r>
              <a:rPr lang="de-DE"/>
              <a:t> </a:t>
            </a:r>
            <a:r>
              <a:rPr lang="de-DE" err="1"/>
              <a:t>with</a:t>
            </a:r>
            <a:r>
              <a:rPr lang="de-DE"/>
              <a:t> </a:t>
            </a:r>
            <a:r>
              <a:rPr lang="de-DE" err="1"/>
              <a:t>relapsed</a:t>
            </a:r>
            <a:r>
              <a:rPr lang="de-DE"/>
              <a:t>/</a:t>
            </a:r>
            <a:r>
              <a:rPr lang="de-DE" err="1"/>
              <a:t>refractory</a:t>
            </a:r>
            <a:r>
              <a:rPr lang="de-DE"/>
              <a:t> (R/R) B‑</a:t>
            </a:r>
            <a:r>
              <a:rPr lang="de-DE" err="1"/>
              <a:t>cell</a:t>
            </a:r>
            <a:r>
              <a:rPr lang="de-DE"/>
              <a:t> </a:t>
            </a:r>
            <a:r>
              <a:rPr lang="de-DE" err="1"/>
              <a:t>malignancies</a:t>
            </a:r>
            <a:r>
              <a:rPr lang="de-DE"/>
              <a:t> </a:t>
            </a:r>
            <a:r>
              <a:rPr lang="de-DE" err="1"/>
              <a:t>treated</a:t>
            </a:r>
            <a:r>
              <a:rPr lang="de-DE"/>
              <a:t> </a:t>
            </a:r>
            <a:r>
              <a:rPr lang="de-DE" err="1"/>
              <a:t>with</a:t>
            </a:r>
            <a:r>
              <a:rPr lang="de-DE"/>
              <a:t> </a:t>
            </a:r>
            <a:r>
              <a:rPr lang="de-DE" err="1"/>
              <a:t>the</a:t>
            </a:r>
            <a:r>
              <a:rPr lang="de-DE"/>
              <a:t> </a:t>
            </a:r>
            <a:r>
              <a:rPr lang="de-DE" err="1"/>
              <a:t>novel</a:t>
            </a:r>
            <a:r>
              <a:rPr lang="de-DE"/>
              <a:t> B‑</a:t>
            </a:r>
            <a:r>
              <a:rPr lang="de-DE" err="1"/>
              <a:t>cell</a:t>
            </a:r>
            <a:r>
              <a:rPr lang="de-DE"/>
              <a:t> </a:t>
            </a:r>
            <a:r>
              <a:rPr lang="de-DE" err="1"/>
              <a:t>lymphoma</a:t>
            </a:r>
            <a:r>
              <a:rPr lang="de-DE"/>
              <a:t> 2 (BCL2) </a:t>
            </a:r>
            <a:r>
              <a:rPr lang="de-DE" err="1"/>
              <a:t>inhibitor</a:t>
            </a:r>
            <a:r>
              <a:rPr lang="de-DE"/>
              <a:t> BGB‑11417</a:t>
            </a:r>
          </a:p>
        </p:txBody>
      </p:sp>
      <p:sp>
        <p:nvSpPr>
          <p:cNvPr id="9" name="Rounded Rectangle 8">
            <a:extLst>
              <a:ext uri="{FF2B5EF4-FFF2-40B4-BE49-F238E27FC236}">
                <a16:creationId xmlns:a16="http://schemas.microsoft.com/office/drawing/2014/main" id="{5C76D41F-5642-2348-AF51-147485EDC458}"/>
              </a:ext>
            </a:extLst>
          </p:cNvPr>
          <p:cNvSpPr/>
          <p:nvPr/>
        </p:nvSpPr>
        <p:spPr>
          <a:xfrm>
            <a:off x="416533" y="2100788"/>
            <a:ext cx="4536000" cy="627641"/>
          </a:xfrm>
          <a:prstGeom prst="roundRect">
            <a:avLst>
              <a:gd name="adj" fmla="val 0"/>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400"/>
              <a:t>Part 1: Dose escalation</a:t>
            </a:r>
          </a:p>
          <a:p>
            <a:pPr algn="ctr"/>
            <a:r>
              <a:rPr lang="en-IT" sz="1400"/>
              <a:t>(BGB-11417 Monotherapy</a:t>
            </a:r>
            <a:r>
              <a:rPr lang="de-DE" sz="1400"/>
              <a:t>)</a:t>
            </a:r>
            <a:endParaRPr lang="en-IT" sz="1400"/>
          </a:p>
        </p:txBody>
      </p:sp>
      <p:sp>
        <p:nvSpPr>
          <p:cNvPr id="17" name="Rounded Rectangle 16">
            <a:extLst>
              <a:ext uri="{FF2B5EF4-FFF2-40B4-BE49-F238E27FC236}">
                <a16:creationId xmlns:a16="http://schemas.microsoft.com/office/drawing/2014/main" id="{7802F89D-6E5B-594A-8FCA-7BEE4474444D}"/>
              </a:ext>
            </a:extLst>
          </p:cNvPr>
          <p:cNvSpPr/>
          <p:nvPr/>
        </p:nvSpPr>
        <p:spPr>
          <a:xfrm>
            <a:off x="5624391" y="2100788"/>
            <a:ext cx="962756" cy="627641"/>
          </a:xfrm>
          <a:prstGeom prst="roundRect">
            <a:avLst>
              <a:gd name="adj"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400"/>
              <a:t>RP2D</a:t>
            </a:r>
          </a:p>
        </p:txBody>
      </p:sp>
      <p:sp>
        <p:nvSpPr>
          <p:cNvPr id="20" name="Rounded Rectangle 19">
            <a:extLst>
              <a:ext uri="{FF2B5EF4-FFF2-40B4-BE49-F238E27FC236}">
                <a16:creationId xmlns:a16="http://schemas.microsoft.com/office/drawing/2014/main" id="{795AE7E2-9156-C94B-8993-1A2F23582400}"/>
              </a:ext>
            </a:extLst>
          </p:cNvPr>
          <p:cNvSpPr/>
          <p:nvPr/>
        </p:nvSpPr>
        <p:spPr>
          <a:xfrm>
            <a:off x="7249236" y="2100788"/>
            <a:ext cx="4536000" cy="627641"/>
          </a:xfrm>
          <a:prstGeom prst="roundRect">
            <a:avLst>
              <a:gd name="adj" fmla="val 0"/>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400"/>
              <a:t>Part 2: EXPANSION</a:t>
            </a:r>
          </a:p>
          <a:p>
            <a:pPr algn="ctr"/>
            <a:r>
              <a:rPr lang="en-IT" sz="1400"/>
              <a:t>(BGB-11417 Monotherapy</a:t>
            </a:r>
            <a:r>
              <a:rPr lang="de-DE" sz="1400"/>
              <a:t>)</a:t>
            </a:r>
            <a:endParaRPr lang="en-IT" sz="1400"/>
          </a:p>
        </p:txBody>
      </p:sp>
      <p:graphicFrame>
        <p:nvGraphicFramePr>
          <p:cNvPr id="10" name="Table 10">
            <a:extLst>
              <a:ext uri="{FF2B5EF4-FFF2-40B4-BE49-F238E27FC236}">
                <a16:creationId xmlns:a16="http://schemas.microsoft.com/office/drawing/2014/main" id="{F24D51C0-1C93-0541-AC0B-98B3D6E06A5A}"/>
              </a:ext>
            </a:extLst>
          </p:cNvPr>
          <p:cNvGraphicFramePr>
            <a:graphicFrameLocks noGrp="1"/>
          </p:cNvGraphicFramePr>
          <p:nvPr>
            <p:extLst>
              <p:ext uri="{D42A27DB-BD31-4B8C-83A1-F6EECF244321}">
                <p14:modId xmlns:p14="http://schemas.microsoft.com/office/powerpoint/2010/main" val="2136553430"/>
              </p:ext>
            </p:extLst>
          </p:nvPr>
        </p:nvGraphicFramePr>
        <p:xfrm>
          <a:off x="426301" y="2879598"/>
          <a:ext cx="4544547" cy="2560320"/>
        </p:xfrm>
        <a:graphic>
          <a:graphicData uri="http://schemas.openxmlformats.org/drawingml/2006/table">
            <a:tbl>
              <a:tblPr firstRow="1" bandRow="1">
                <a:tableStyleId>{5C22544A-7EE6-4342-B048-85BDC9FD1C3A}</a:tableStyleId>
              </a:tblPr>
              <a:tblGrid>
                <a:gridCol w="721357">
                  <a:extLst>
                    <a:ext uri="{9D8B030D-6E8A-4147-A177-3AD203B41FA5}">
                      <a16:colId xmlns:a16="http://schemas.microsoft.com/office/drawing/2014/main" val="3683300617"/>
                    </a:ext>
                  </a:extLst>
                </a:gridCol>
                <a:gridCol w="1442713">
                  <a:extLst>
                    <a:ext uri="{9D8B030D-6E8A-4147-A177-3AD203B41FA5}">
                      <a16:colId xmlns:a16="http://schemas.microsoft.com/office/drawing/2014/main" val="335960667"/>
                    </a:ext>
                  </a:extLst>
                </a:gridCol>
                <a:gridCol w="1298442">
                  <a:extLst>
                    <a:ext uri="{9D8B030D-6E8A-4147-A177-3AD203B41FA5}">
                      <a16:colId xmlns:a16="http://schemas.microsoft.com/office/drawing/2014/main" val="1489741071"/>
                    </a:ext>
                  </a:extLst>
                </a:gridCol>
                <a:gridCol w="1082035">
                  <a:extLst>
                    <a:ext uri="{9D8B030D-6E8A-4147-A177-3AD203B41FA5}">
                      <a16:colId xmlns:a16="http://schemas.microsoft.com/office/drawing/2014/main" val="3948684548"/>
                    </a:ext>
                  </a:extLst>
                </a:gridCol>
              </a:tblGrid>
              <a:tr h="0">
                <a:tc>
                  <a:txBody>
                    <a:bodyPr/>
                    <a:lstStyle/>
                    <a:p>
                      <a:r>
                        <a:rPr lang="en-IT" sz="1200">
                          <a:latin typeface="+mj-lt"/>
                        </a:rPr>
                        <a:t>Cohort </a:t>
                      </a:r>
                    </a:p>
                  </a:txBody>
                  <a:tcPr anchor="ctr"/>
                </a:tc>
                <a:tc>
                  <a:txBody>
                    <a:bodyPr/>
                    <a:lstStyle/>
                    <a:p>
                      <a:pPr algn="ctr"/>
                      <a:r>
                        <a:rPr lang="en-IT" sz="1200"/>
                        <a:t>Population </a:t>
                      </a:r>
                    </a:p>
                  </a:txBody>
                  <a:tcPr marL="0" marR="0" anchor="ctr"/>
                </a:tc>
                <a:tc>
                  <a:txBody>
                    <a:bodyPr/>
                    <a:lstStyle/>
                    <a:p>
                      <a:pPr algn="ctr"/>
                      <a:r>
                        <a:rPr lang="en-IT" sz="1200"/>
                        <a:t>Disease</a:t>
                      </a:r>
                    </a:p>
                  </a:txBody>
                  <a:tcPr anchor="ctr"/>
                </a:tc>
                <a:tc>
                  <a:txBody>
                    <a:bodyPr/>
                    <a:lstStyle/>
                    <a:p>
                      <a:pPr algn="ctr"/>
                      <a:r>
                        <a:rPr lang="en-IT" sz="1200"/>
                        <a:t>Planned N</a:t>
                      </a:r>
                    </a:p>
                  </a:txBody>
                  <a:tcPr anchor="ctr"/>
                </a:tc>
                <a:extLst>
                  <a:ext uri="{0D108BD9-81ED-4DB2-BD59-A6C34878D82A}">
                    <a16:rowId xmlns:a16="http://schemas.microsoft.com/office/drawing/2014/main" val="4199345201"/>
                  </a:ext>
                </a:extLst>
              </a:tr>
              <a:tr h="256150">
                <a:tc>
                  <a:txBody>
                    <a:bodyPr/>
                    <a:lstStyle/>
                    <a:p>
                      <a:r>
                        <a:rPr lang="en-IT" sz="1200" b="1">
                          <a:solidFill>
                            <a:schemeClr val="tx2"/>
                          </a:solidFill>
                          <a:latin typeface="+mj-lt"/>
                        </a:rPr>
                        <a:t>1A</a:t>
                      </a:r>
                    </a:p>
                  </a:txBody>
                  <a:tcPr anchor="ctr"/>
                </a:tc>
                <a:tc>
                  <a:txBody>
                    <a:bodyPr/>
                    <a:lstStyle/>
                    <a:p>
                      <a:pPr algn="ctr"/>
                      <a:r>
                        <a:rPr lang="en-IT" sz="1200" b="1">
                          <a:solidFill>
                            <a:schemeClr val="tx2"/>
                          </a:solidFill>
                        </a:rPr>
                        <a:t>R/R</a:t>
                      </a:r>
                    </a:p>
                  </a:txBody>
                  <a:tcPr marL="0" marR="0" anchor="ctr"/>
                </a:tc>
                <a:tc>
                  <a:txBody>
                    <a:bodyPr/>
                    <a:lstStyle/>
                    <a:p>
                      <a:pPr algn="ctr"/>
                      <a:r>
                        <a:rPr lang="en-IT" sz="1200" b="1">
                          <a:solidFill>
                            <a:schemeClr val="tx2"/>
                          </a:solidFill>
                        </a:rPr>
                        <a:t>NHL </a:t>
                      </a:r>
                      <a:br>
                        <a:rPr lang="de-DE" sz="1200" b="1">
                          <a:solidFill>
                            <a:schemeClr val="tx2"/>
                          </a:solidFill>
                        </a:rPr>
                      </a:br>
                      <a:r>
                        <a:rPr lang="en-IT" sz="1200" b="1">
                          <a:solidFill>
                            <a:schemeClr val="tx2"/>
                          </a:solidFill>
                        </a:rPr>
                        <a:t>(FL, DLBCL, MZL or transformed NHL)</a:t>
                      </a:r>
                    </a:p>
                  </a:txBody>
                  <a:tcPr anchor="ctr"/>
                </a:tc>
                <a:tc>
                  <a:txBody>
                    <a:bodyPr/>
                    <a:lstStyle/>
                    <a:p>
                      <a:pPr algn="ctr"/>
                      <a:r>
                        <a:rPr lang="en-IT" sz="1200" b="1">
                          <a:solidFill>
                            <a:schemeClr val="tx2"/>
                          </a:solidFill>
                        </a:rPr>
                        <a:t>15-30</a:t>
                      </a:r>
                    </a:p>
                  </a:txBody>
                  <a:tcPr anchor="ctr"/>
                </a:tc>
                <a:extLst>
                  <a:ext uri="{0D108BD9-81ED-4DB2-BD59-A6C34878D82A}">
                    <a16:rowId xmlns:a16="http://schemas.microsoft.com/office/drawing/2014/main" val="2242194248"/>
                  </a:ext>
                </a:extLst>
              </a:tr>
              <a:tr h="128045">
                <a:tc>
                  <a:txBody>
                    <a:bodyPr/>
                    <a:lstStyle/>
                    <a:p>
                      <a:r>
                        <a:rPr lang="en-IT" sz="1200" b="1">
                          <a:solidFill>
                            <a:schemeClr val="tx2"/>
                          </a:solidFill>
                          <a:latin typeface="+mj-lt"/>
                        </a:rPr>
                        <a:t>1B</a:t>
                      </a:r>
                    </a:p>
                  </a:txBody>
                  <a:tcPr anchor="ctr"/>
                </a:tc>
                <a:tc>
                  <a:txBody>
                    <a:bodyPr/>
                    <a:lstStyle/>
                    <a:p>
                      <a:pPr algn="ctr"/>
                      <a:r>
                        <a:rPr lang="en-IT" sz="1200" b="1">
                          <a:solidFill>
                            <a:schemeClr val="tx2"/>
                          </a:solidFill>
                        </a:rPr>
                        <a:t>R/R (low TLS risk)</a:t>
                      </a:r>
                    </a:p>
                  </a:txBody>
                  <a:tcPr marL="0" marR="0" anchor="ctr"/>
                </a:tc>
                <a:tc>
                  <a:txBody>
                    <a:bodyPr/>
                    <a:lstStyle/>
                    <a:p>
                      <a:pPr algn="ctr"/>
                      <a:r>
                        <a:rPr lang="en-IT" sz="1200" b="1">
                          <a:solidFill>
                            <a:schemeClr val="tx2"/>
                          </a:solidFill>
                        </a:rPr>
                        <a:t>CLL/SLL</a:t>
                      </a:r>
                    </a:p>
                  </a:txBody>
                  <a:tcPr anchor="ctr"/>
                </a:tc>
                <a:tc>
                  <a:txBody>
                    <a:bodyPr/>
                    <a:lstStyle/>
                    <a:p>
                      <a:pPr algn="ctr"/>
                      <a:r>
                        <a:rPr lang="en-IT" sz="1200" b="1">
                          <a:solidFill>
                            <a:schemeClr val="tx2"/>
                          </a:solidFill>
                        </a:rPr>
                        <a:t>15-30</a:t>
                      </a:r>
                    </a:p>
                  </a:txBody>
                  <a:tcPr anchor="ctr"/>
                </a:tc>
                <a:extLst>
                  <a:ext uri="{0D108BD9-81ED-4DB2-BD59-A6C34878D82A}">
                    <a16:rowId xmlns:a16="http://schemas.microsoft.com/office/drawing/2014/main" val="781996313"/>
                  </a:ext>
                </a:extLst>
              </a:tr>
              <a:tr h="128045">
                <a:tc>
                  <a:txBody>
                    <a:bodyPr/>
                    <a:lstStyle/>
                    <a:p>
                      <a:r>
                        <a:rPr lang="en-IT" sz="1200">
                          <a:latin typeface="+mj-lt"/>
                        </a:rPr>
                        <a:t>1C</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a:t>R/R (high TLS risk</a:t>
                      </a:r>
                      <a:r>
                        <a:rPr lang="de-DE" sz="1200"/>
                        <a:t>*</a:t>
                      </a:r>
                      <a:r>
                        <a:rPr lang="en-IT" sz="1200"/>
                        <a:t>)</a:t>
                      </a:r>
                    </a:p>
                  </a:txBody>
                  <a:tcPr marL="0" marR="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a:t>CLL/SLL</a:t>
                      </a:r>
                    </a:p>
                    <a:p>
                      <a:pPr algn="ctr"/>
                      <a:endParaRPr lang="en-IT" sz="1200"/>
                    </a:p>
                  </a:txBody>
                  <a:tcPr anchor="ctr"/>
                </a:tc>
                <a:tc>
                  <a:txBody>
                    <a:bodyPr/>
                    <a:lstStyle/>
                    <a:p>
                      <a:pPr algn="ctr"/>
                      <a:r>
                        <a:rPr lang="en-IT" sz="1200"/>
                        <a:t>3-6</a:t>
                      </a:r>
                    </a:p>
                  </a:txBody>
                  <a:tcPr anchor="ctr"/>
                </a:tc>
                <a:extLst>
                  <a:ext uri="{0D108BD9-81ED-4DB2-BD59-A6C34878D82A}">
                    <a16:rowId xmlns:a16="http://schemas.microsoft.com/office/drawing/2014/main" val="3766522497"/>
                  </a:ext>
                </a:extLst>
              </a:tr>
              <a:tr h="0">
                <a:tc>
                  <a:txBody>
                    <a:bodyPr/>
                    <a:lstStyle/>
                    <a:p>
                      <a:r>
                        <a:rPr lang="en-IT" sz="1200">
                          <a:latin typeface="+mj-lt"/>
                        </a:rPr>
                        <a:t>1D</a:t>
                      </a:r>
                    </a:p>
                  </a:txBody>
                  <a:tcPr anchor="ctr"/>
                </a:tc>
                <a:tc>
                  <a:txBody>
                    <a:bodyPr/>
                    <a:lstStyle/>
                    <a:p>
                      <a:pPr algn="ctr"/>
                      <a:r>
                        <a:rPr lang="en-IT" sz="1200"/>
                        <a:t>R/R</a:t>
                      </a:r>
                    </a:p>
                  </a:txBody>
                  <a:tcPr marL="0" marR="0" anchor="ctr"/>
                </a:tc>
                <a:tc>
                  <a:txBody>
                    <a:bodyPr/>
                    <a:lstStyle/>
                    <a:p>
                      <a:pPr algn="ctr"/>
                      <a:r>
                        <a:rPr lang="en-IT" sz="1200"/>
                        <a:t>MCL</a:t>
                      </a:r>
                    </a:p>
                  </a:txBody>
                  <a:tcPr anchor="ctr"/>
                </a:tc>
                <a:tc>
                  <a:txBody>
                    <a:bodyPr/>
                    <a:lstStyle/>
                    <a:p>
                      <a:pPr algn="ctr"/>
                      <a:r>
                        <a:rPr lang="en-IT" sz="1200"/>
                        <a:t>3-6</a:t>
                      </a:r>
                    </a:p>
                  </a:txBody>
                  <a:tcPr anchor="ctr"/>
                </a:tc>
                <a:extLst>
                  <a:ext uri="{0D108BD9-81ED-4DB2-BD59-A6C34878D82A}">
                    <a16:rowId xmlns:a16="http://schemas.microsoft.com/office/drawing/2014/main" val="3859711405"/>
                  </a:ext>
                </a:extLst>
              </a:tr>
              <a:tr h="118927">
                <a:tc>
                  <a:txBody>
                    <a:bodyPr/>
                    <a:lstStyle/>
                    <a:p>
                      <a:r>
                        <a:rPr lang="en-IT" sz="1200">
                          <a:latin typeface="+mj-lt"/>
                        </a:rPr>
                        <a:t>1E</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a:t>R/R</a:t>
                      </a:r>
                    </a:p>
                  </a:txBody>
                  <a:tcPr marL="0" marR="0" anchor="ctr"/>
                </a:tc>
                <a:tc>
                  <a:txBody>
                    <a:bodyPr/>
                    <a:lstStyle/>
                    <a:p>
                      <a:pPr algn="ctr"/>
                      <a:r>
                        <a:rPr lang="en-IT" sz="1200"/>
                        <a:t>WM</a:t>
                      </a:r>
                    </a:p>
                  </a:txBody>
                  <a:tcPr anchor="ctr"/>
                </a:tc>
                <a:tc>
                  <a:txBody>
                    <a:bodyPr/>
                    <a:lstStyle/>
                    <a:p>
                      <a:pPr algn="ctr"/>
                      <a:r>
                        <a:rPr lang="en-IT" sz="1200"/>
                        <a:t>3-6</a:t>
                      </a:r>
                    </a:p>
                  </a:txBody>
                  <a:tcPr anchor="ctr"/>
                </a:tc>
                <a:extLst>
                  <a:ext uri="{0D108BD9-81ED-4DB2-BD59-A6C34878D82A}">
                    <a16:rowId xmlns:a16="http://schemas.microsoft.com/office/drawing/2014/main" val="4150555458"/>
                  </a:ext>
                </a:extLst>
              </a:tr>
            </a:tbl>
          </a:graphicData>
        </a:graphic>
      </p:graphicFrame>
      <p:sp>
        <p:nvSpPr>
          <p:cNvPr id="22" name="Rounded Rectangle 21">
            <a:extLst>
              <a:ext uri="{FF2B5EF4-FFF2-40B4-BE49-F238E27FC236}">
                <a16:creationId xmlns:a16="http://schemas.microsoft.com/office/drawing/2014/main" id="{EBCAD747-07C1-994D-87F5-D08606BC2D8A}"/>
              </a:ext>
            </a:extLst>
          </p:cNvPr>
          <p:cNvSpPr/>
          <p:nvPr/>
        </p:nvSpPr>
        <p:spPr>
          <a:xfrm>
            <a:off x="5614622" y="2869828"/>
            <a:ext cx="962756" cy="2560320"/>
          </a:xfrm>
          <a:prstGeom prst="roundRect">
            <a:avLst>
              <a:gd name="adj" fmla="val 0"/>
            </a:avLst>
          </a:prstGeom>
          <a:solidFill>
            <a:schemeClr val="accent6">
              <a:lumMod val="75000"/>
            </a:schemeClr>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r>
              <a:rPr lang="en-IT" sz="1000">
                <a:solidFill>
                  <a:schemeClr val="bg1"/>
                </a:solidFill>
              </a:rPr>
              <a:t>RP2D per disease type will be decided based on SMC review of available safety and activity data </a:t>
            </a:r>
          </a:p>
        </p:txBody>
      </p:sp>
      <p:graphicFrame>
        <p:nvGraphicFramePr>
          <p:cNvPr id="25" name="Table 10">
            <a:extLst>
              <a:ext uri="{FF2B5EF4-FFF2-40B4-BE49-F238E27FC236}">
                <a16:creationId xmlns:a16="http://schemas.microsoft.com/office/drawing/2014/main" id="{BAA69881-C769-C241-BDF5-105D1E592720}"/>
              </a:ext>
            </a:extLst>
          </p:cNvPr>
          <p:cNvGraphicFramePr>
            <a:graphicFrameLocks noGrp="1"/>
          </p:cNvGraphicFramePr>
          <p:nvPr>
            <p:extLst>
              <p:ext uri="{D42A27DB-BD31-4B8C-83A1-F6EECF244321}">
                <p14:modId xmlns:p14="http://schemas.microsoft.com/office/powerpoint/2010/main" val="2486108585"/>
              </p:ext>
            </p:extLst>
          </p:nvPr>
        </p:nvGraphicFramePr>
        <p:xfrm>
          <a:off x="7249234" y="2869828"/>
          <a:ext cx="4544547" cy="2926080"/>
        </p:xfrm>
        <a:graphic>
          <a:graphicData uri="http://schemas.openxmlformats.org/drawingml/2006/table">
            <a:tbl>
              <a:tblPr firstRow="1" bandRow="1">
                <a:tableStyleId>{5C22544A-7EE6-4342-B048-85BDC9FD1C3A}</a:tableStyleId>
              </a:tblPr>
              <a:tblGrid>
                <a:gridCol w="721357">
                  <a:extLst>
                    <a:ext uri="{9D8B030D-6E8A-4147-A177-3AD203B41FA5}">
                      <a16:colId xmlns:a16="http://schemas.microsoft.com/office/drawing/2014/main" val="3683300617"/>
                    </a:ext>
                  </a:extLst>
                </a:gridCol>
                <a:gridCol w="1442713">
                  <a:extLst>
                    <a:ext uri="{9D8B030D-6E8A-4147-A177-3AD203B41FA5}">
                      <a16:colId xmlns:a16="http://schemas.microsoft.com/office/drawing/2014/main" val="335960667"/>
                    </a:ext>
                  </a:extLst>
                </a:gridCol>
                <a:gridCol w="1298442">
                  <a:extLst>
                    <a:ext uri="{9D8B030D-6E8A-4147-A177-3AD203B41FA5}">
                      <a16:colId xmlns:a16="http://schemas.microsoft.com/office/drawing/2014/main" val="1489741071"/>
                    </a:ext>
                  </a:extLst>
                </a:gridCol>
                <a:gridCol w="1082035">
                  <a:extLst>
                    <a:ext uri="{9D8B030D-6E8A-4147-A177-3AD203B41FA5}">
                      <a16:colId xmlns:a16="http://schemas.microsoft.com/office/drawing/2014/main" val="3948684548"/>
                    </a:ext>
                  </a:extLst>
                </a:gridCol>
              </a:tblGrid>
              <a:tr h="146795">
                <a:tc>
                  <a:txBody>
                    <a:bodyPr/>
                    <a:lstStyle/>
                    <a:p>
                      <a:r>
                        <a:rPr lang="en-IT" sz="1200"/>
                        <a:t>Cohort </a:t>
                      </a:r>
                    </a:p>
                  </a:txBody>
                  <a:tcPr anchor="ctr"/>
                </a:tc>
                <a:tc>
                  <a:txBody>
                    <a:bodyPr/>
                    <a:lstStyle/>
                    <a:p>
                      <a:pPr algn="ctr"/>
                      <a:r>
                        <a:rPr lang="en-IT" sz="1200"/>
                        <a:t>Population </a:t>
                      </a:r>
                    </a:p>
                  </a:txBody>
                  <a:tcPr marL="0" marR="0" anchor="ctr"/>
                </a:tc>
                <a:tc>
                  <a:txBody>
                    <a:bodyPr/>
                    <a:lstStyle/>
                    <a:p>
                      <a:pPr algn="ctr"/>
                      <a:r>
                        <a:rPr lang="en-IT" sz="1200"/>
                        <a:t>Disease</a:t>
                      </a:r>
                    </a:p>
                  </a:txBody>
                  <a:tcPr anchor="ctr"/>
                </a:tc>
                <a:tc>
                  <a:txBody>
                    <a:bodyPr/>
                    <a:lstStyle/>
                    <a:p>
                      <a:pPr algn="ctr"/>
                      <a:r>
                        <a:rPr lang="en-IT" sz="1200"/>
                        <a:t>Planned N</a:t>
                      </a:r>
                    </a:p>
                  </a:txBody>
                  <a:tcPr anchor="ctr"/>
                </a:tc>
                <a:extLst>
                  <a:ext uri="{0D108BD9-81ED-4DB2-BD59-A6C34878D82A}">
                    <a16:rowId xmlns:a16="http://schemas.microsoft.com/office/drawing/2014/main" val="4199345201"/>
                  </a:ext>
                </a:extLst>
              </a:tr>
              <a:tr h="238542">
                <a:tc>
                  <a:txBody>
                    <a:bodyPr/>
                    <a:lstStyle/>
                    <a:p>
                      <a:r>
                        <a:rPr lang="en-IT" sz="1200"/>
                        <a:t>2A</a:t>
                      </a:r>
                    </a:p>
                  </a:txBody>
                  <a:tcPr anchor="ctr"/>
                </a:tc>
                <a:tc>
                  <a:txBody>
                    <a:bodyPr/>
                    <a:lstStyle/>
                    <a:p>
                      <a:pPr algn="ctr"/>
                      <a:r>
                        <a:rPr lang="en-IT" sz="1200"/>
                        <a:t>R/R </a:t>
                      </a:r>
                      <a:br>
                        <a:rPr lang="de-DE" sz="1200"/>
                      </a:br>
                      <a:r>
                        <a:rPr lang="en-IT" sz="1200"/>
                        <a:t>(</a:t>
                      </a:r>
                      <a:r>
                        <a:rPr lang="de-DE" sz="1200"/>
                        <a:t>f</a:t>
                      </a:r>
                      <a:r>
                        <a:rPr lang="en-IT" sz="1200"/>
                        <a:t>ood effect)</a:t>
                      </a:r>
                    </a:p>
                  </a:txBody>
                  <a:tcPr marL="0" marR="0" anchor="ctr"/>
                </a:tc>
                <a:tc>
                  <a:txBody>
                    <a:bodyPr/>
                    <a:lstStyle/>
                    <a:p>
                      <a:pPr algn="ctr"/>
                      <a:r>
                        <a:rPr lang="en-IT" sz="1200"/>
                        <a:t>Indolent NHL (FL, MZL)</a:t>
                      </a:r>
                    </a:p>
                  </a:txBody>
                  <a:tcPr anchor="ctr"/>
                </a:tc>
                <a:tc>
                  <a:txBody>
                    <a:bodyPr/>
                    <a:lstStyle/>
                    <a:p>
                      <a:pPr algn="ctr"/>
                      <a:r>
                        <a:rPr lang="en-IT" sz="1200"/>
                        <a:t>10</a:t>
                      </a:r>
                    </a:p>
                  </a:txBody>
                  <a:tcPr anchor="ctr"/>
                </a:tc>
                <a:extLst>
                  <a:ext uri="{0D108BD9-81ED-4DB2-BD59-A6C34878D82A}">
                    <a16:rowId xmlns:a16="http://schemas.microsoft.com/office/drawing/2014/main" val="2242194248"/>
                  </a:ext>
                </a:extLst>
              </a:tr>
              <a:tr h="422036">
                <a:tc>
                  <a:txBody>
                    <a:bodyPr/>
                    <a:lstStyle/>
                    <a:p>
                      <a:r>
                        <a:rPr lang="en-IT" sz="1200"/>
                        <a:t>2B</a:t>
                      </a:r>
                    </a:p>
                  </a:txBody>
                  <a:tcPr anchor="ctr"/>
                </a:tc>
                <a:tc>
                  <a:txBody>
                    <a:bodyPr/>
                    <a:lstStyle/>
                    <a:p>
                      <a:pPr algn="ctr"/>
                      <a:r>
                        <a:rPr lang="en-IT" sz="1200"/>
                        <a:t>R/R </a:t>
                      </a:r>
                      <a:br>
                        <a:rPr lang="de-DE" sz="1200"/>
                      </a:br>
                      <a:r>
                        <a:rPr lang="en-IT" sz="1200"/>
                        <a:t>(food effect)</a:t>
                      </a:r>
                    </a:p>
                  </a:txBody>
                  <a:tcPr marL="0" marR="0" anchor="ctr"/>
                </a:tc>
                <a:tc>
                  <a:txBody>
                    <a:bodyPr/>
                    <a:lstStyle/>
                    <a:p>
                      <a:pPr algn="ctr"/>
                      <a:r>
                        <a:rPr lang="en-IT" sz="1200"/>
                        <a:t>Aggressive NHL (DLBCL, transformed NHL)</a:t>
                      </a:r>
                    </a:p>
                  </a:txBody>
                  <a:tcPr anchor="ctr"/>
                </a:tc>
                <a:tc>
                  <a:txBody>
                    <a:bodyPr/>
                    <a:lstStyle/>
                    <a:p>
                      <a:pPr algn="ctr"/>
                      <a:r>
                        <a:rPr lang="en-IT" sz="1200"/>
                        <a:t>10</a:t>
                      </a:r>
                    </a:p>
                  </a:txBody>
                  <a:tcPr anchor="ctr"/>
                </a:tc>
                <a:extLst>
                  <a:ext uri="{0D108BD9-81ED-4DB2-BD59-A6C34878D82A}">
                    <a16:rowId xmlns:a16="http://schemas.microsoft.com/office/drawing/2014/main" val="781996313"/>
                  </a:ext>
                </a:extLst>
              </a:tr>
              <a:tr h="238542">
                <a:tc>
                  <a:txBody>
                    <a:bodyPr/>
                    <a:lstStyle/>
                    <a:p>
                      <a:r>
                        <a:rPr lang="en-IT" sz="1200"/>
                        <a:t>2C</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a:t>R/R (low TLS risk)</a:t>
                      </a:r>
                    </a:p>
                  </a:txBody>
                  <a:tcPr marL="0" marR="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a:t>CLL/SLL</a:t>
                      </a:r>
                    </a:p>
                  </a:txBody>
                  <a:tcPr anchor="ctr"/>
                </a:tc>
                <a:tc>
                  <a:txBody>
                    <a:bodyPr/>
                    <a:lstStyle/>
                    <a:p>
                      <a:pPr algn="ctr"/>
                      <a:r>
                        <a:rPr lang="en-IT" sz="1200"/>
                        <a:t>20</a:t>
                      </a:r>
                    </a:p>
                  </a:txBody>
                  <a:tcPr anchor="ctr"/>
                </a:tc>
                <a:extLst>
                  <a:ext uri="{0D108BD9-81ED-4DB2-BD59-A6C34878D82A}">
                    <a16:rowId xmlns:a16="http://schemas.microsoft.com/office/drawing/2014/main" val="3766522497"/>
                  </a:ext>
                </a:extLst>
              </a:tr>
              <a:tr h="238542">
                <a:tc>
                  <a:txBody>
                    <a:bodyPr/>
                    <a:lstStyle/>
                    <a:p>
                      <a:r>
                        <a:rPr lang="en-IT" sz="1200"/>
                        <a:t>2D</a:t>
                      </a:r>
                    </a:p>
                  </a:txBody>
                  <a:tcPr anchor="ctr"/>
                </a:tc>
                <a:tc>
                  <a:txBody>
                    <a:bodyPr/>
                    <a:lstStyle/>
                    <a:p>
                      <a:pPr algn="ctr"/>
                      <a:r>
                        <a:rPr lang="en-IT" sz="1200"/>
                        <a:t>R/R (highTLS risk</a:t>
                      </a:r>
                      <a:r>
                        <a:rPr lang="de-DE" sz="1200"/>
                        <a:t>*</a:t>
                      </a:r>
                      <a:r>
                        <a:rPr lang="en-IT" sz="1200"/>
                        <a:t>)</a:t>
                      </a:r>
                    </a:p>
                  </a:txBody>
                  <a:tcPr marL="0" marR="0" anchor="ctr"/>
                </a:tc>
                <a:tc>
                  <a:txBody>
                    <a:bodyPr/>
                    <a:lstStyle/>
                    <a:p>
                      <a:pPr algn="ctr"/>
                      <a:r>
                        <a:rPr lang="en-IT" sz="1200"/>
                        <a:t>CLL/SLL</a:t>
                      </a:r>
                    </a:p>
                  </a:txBody>
                  <a:tcPr anchor="ctr"/>
                </a:tc>
                <a:tc>
                  <a:txBody>
                    <a:bodyPr/>
                    <a:lstStyle/>
                    <a:p>
                      <a:pPr algn="ctr"/>
                      <a:r>
                        <a:rPr lang="en-IT" sz="1200"/>
                        <a:t>10</a:t>
                      </a:r>
                    </a:p>
                  </a:txBody>
                  <a:tcPr anchor="ctr"/>
                </a:tc>
                <a:extLst>
                  <a:ext uri="{0D108BD9-81ED-4DB2-BD59-A6C34878D82A}">
                    <a16:rowId xmlns:a16="http://schemas.microsoft.com/office/drawing/2014/main" val="3859711405"/>
                  </a:ext>
                </a:extLst>
              </a:tr>
              <a:tr h="238542">
                <a:tc>
                  <a:txBody>
                    <a:bodyPr/>
                    <a:lstStyle/>
                    <a:p>
                      <a:r>
                        <a:rPr lang="en-IT" sz="1200"/>
                        <a:t>2E</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a:t>R/R</a:t>
                      </a:r>
                      <a:r>
                        <a:rPr lang="de-DE" sz="1200"/>
                        <a:t> (prior ven)</a:t>
                      </a:r>
                      <a:endParaRPr lang="en-IT" sz="1200"/>
                    </a:p>
                  </a:txBody>
                  <a:tcPr marL="0" marR="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200"/>
                        <a:t>CLL/SLL</a:t>
                      </a:r>
                    </a:p>
                  </a:txBody>
                  <a:tcPr anchor="ctr"/>
                </a:tc>
                <a:tc>
                  <a:txBody>
                    <a:bodyPr/>
                    <a:lstStyle/>
                    <a:p>
                      <a:pPr algn="ctr"/>
                      <a:r>
                        <a:rPr lang="en-IT" sz="1200"/>
                        <a:t>10</a:t>
                      </a:r>
                    </a:p>
                  </a:txBody>
                  <a:tcPr anchor="ctr"/>
                </a:tc>
                <a:extLst>
                  <a:ext uri="{0D108BD9-81ED-4DB2-BD59-A6C34878D82A}">
                    <a16:rowId xmlns:a16="http://schemas.microsoft.com/office/drawing/2014/main" val="4150555458"/>
                  </a:ext>
                </a:extLst>
              </a:tr>
              <a:tr h="146795">
                <a:tc>
                  <a:txBody>
                    <a:bodyPr/>
                    <a:lstStyle/>
                    <a:p>
                      <a:r>
                        <a:rPr lang="en-IT" sz="1200"/>
                        <a:t>2F</a:t>
                      </a:r>
                    </a:p>
                  </a:txBody>
                  <a:tcPr anchor="ctr"/>
                </a:tc>
                <a:tc>
                  <a:txBody>
                    <a:bodyPr/>
                    <a:lstStyle/>
                    <a:p>
                      <a:pPr algn="ctr"/>
                      <a:r>
                        <a:rPr lang="de-DE" sz="1200"/>
                        <a:t>R/R</a:t>
                      </a:r>
                      <a:endParaRPr lang="en-IT" sz="1200"/>
                    </a:p>
                  </a:txBody>
                  <a:tcPr marL="0" marR="0" anchor="ctr"/>
                </a:tc>
                <a:tc>
                  <a:txBody>
                    <a:bodyPr/>
                    <a:lstStyle/>
                    <a:p>
                      <a:pPr algn="ctr"/>
                      <a:r>
                        <a:rPr lang="en-IT" sz="1200"/>
                        <a:t>MCL</a:t>
                      </a:r>
                    </a:p>
                  </a:txBody>
                  <a:tcPr anchor="ctr"/>
                </a:tc>
                <a:tc>
                  <a:txBody>
                    <a:bodyPr/>
                    <a:lstStyle/>
                    <a:p>
                      <a:pPr algn="ctr"/>
                      <a:r>
                        <a:rPr lang="en-IT" sz="1200"/>
                        <a:t>20</a:t>
                      </a:r>
                    </a:p>
                  </a:txBody>
                  <a:tcPr anchor="ctr"/>
                </a:tc>
                <a:extLst>
                  <a:ext uri="{0D108BD9-81ED-4DB2-BD59-A6C34878D82A}">
                    <a16:rowId xmlns:a16="http://schemas.microsoft.com/office/drawing/2014/main" val="249150692"/>
                  </a:ext>
                </a:extLst>
              </a:tr>
              <a:tr h="146795">
                <a:tc>
                  <a:txBody>
                    <a:bodyPr/>
                    <a:lstStyle/>
                    <a:p>
                      <a:r>
                        <a:rPr lang="en-IT" sz="1200"/>
                        <a:t>2G</a:t>
                      </a:r>
                    </a:p>
                  </a:txBody>
                  <a:tcPr anchor="ctr"/>
                </a:tc>
                <a:tc>
                  <a:txBody>
                    <a:bodyPr/>
                    <a:lstStyle/>
                    <a:p>
                      <a:pPr algn="ctr"/>
                      <a:r>
                        <a:rPr lang="de-DE" sz="1200"/>
                        <a:t>R/R</a:t>
                      </a:r>
                      <a:endParaRPr lang="en-IT" sz="1200"/>
                    </a:p>
                  </a:txBody>
                  <a:tcPr marL="0" marR="0" anchor="ctr"/>
                </a:tc>
                <a:tc>
                  <a:txBody>
                    <a:bodyPr/>
                    <a:lstStyle/>
                    <a:p>
                      <a:pPr algn="ctr"/>
                      <a:r>
                        <a:rPr lang="en-IT" sz="1200"/>
                        <a:t>WM</a:t>
                      </a:r>
                    </a:p>
                  </a:txBody>
                  <a:tcPr anchor="ctr"/>
                </a:tc>
                <a:tc>
                  <a:txBody>
                    <a:bodyPr/>
                    <a:lstStyle/>
                    <a:p>
                      <a:pPr algn="ctr"/>
                      <a:r>
                        <a:rPr lang="en-IT" sz="1200"/>
                        <a:t>20</a:t>
                      </a:r>
                    </a:p>
                  </a:txBody>
                  <a:tcPr anchor="ctr"/>
                </a:tc>
                <a:extLst>
                  <a:ext uri="{0D108BD9-81ED-4DB2-BD59-A6C34878D82A}">
                    <a16:rowId xmlns:a16="http://schemas.microsoft.com/office/drawing/2014/main" val="2757971526"/>
                  </a:ext>
                </a:extLst>
              </a:tr>
            </a:tbl>
          </a:graphicData>
        </a:graphic>
      </p:graphicFrame>
    </p:spTree>
    <p:extLst>
      <p:ext uri="{BB962C8B-B14F-4D97-AF65-F5344CB8AC3E}">
        <p14:creationId xmlns:p14="http://schemas.microsoft.com/office/powerpoint/2010/main" val="3568118637"/>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C269F0F-4567-1A48-B229-30DF189AB6CD}"/>
              </a:ext>
            </a:extLst>
          </p:cNvPr>
          <p:cNvSpPr/>
          <p:nvPr/>
        </p:nvSpPr>
        <p:spPr>
          <a:xfrm>
            <a:off x="6249008" y="1815478"/>
            <a:ext cx="5535005" cy="2923877"/>
          </a:xfrm>
          <a:prstGeom prst="rect">
            <a:avLst/>
          </a:prstGeom>
        </p:spPr>
        <p:txBody>
          <a:bodyPr wrap="square" lIns="0" tIns="0" rIns="0" bIns="0">
            <a:spAutoFit/>
          </a:bodyPr>
          <a:lstStyle/>
          <a:p>
            <a:pPr marL="285750" indent="-285750">
              <a:buClr>
                <a:schemeClr val="bg2"/>
              </a:buClr>
              <a:buFont typeface="Arial" panose="020B0604020202020204" pitchFamily="34" charset="0"/>
              <a:buChar char="•"/>
            </a:pPr>
            <a:r>
              <a:rPr lang="en-GB" sz="1400">
                <a:solidFill>
                  <a:schemeClr val="bg2"/>
                </a:solidFill>
              </a:rPr>
              <a:t>Cohort 1A NHL</a:t>
            </a:r>
            <a:r>
              <a:rPr lang="en-GB" sz="1400"/>
              <a:t>: 40 mg (n=3; 1 MZL, 2 DLBCL) and 80 mg (n=4; 1 FL, 3 DLBCL) dose cohorts completed with no DLTs. </a:t>
            </a:r>
          </a:p>
          <a:p>
            <a:pPr marL="742950" lvl="1" indent="-285750">
              <a:buClr>
                <a:schemeClr val="bg2"/>
              </a:buClr>
              <a:buFont typeface="Arial" panose="020B0604020202020204" pitchFamily="34" charset="0"/>
              <a:buChar char="•"/>
            </a:pPr>
            <a:r>
              <a:rPr lang="en-GB" sz="1400"/>
              <a:t>The 160 mg dose cohort is ongoing</a:t>
            </a:r>
          </a:p>
          <a:p>
            <a:pPr marL="285750" indent="-285750">
              <a:buClr>
                <a:schemeClr val="bg2"/>
              </a:buClr>
              <a:buFont typeface="Arial" panose="020B0604020202020204" pitchFamily="34" charset="0"/>
              <a:buChar char="•"/>
            </a:pPr>
            <a:endParaRPr lang="en-GB" sz="1400"/>
          </a:p>
          <a:p>
            <a:pPr marL="285750" indent="-285750">
              <a:buClr>
                <a:schemeClr val="bg2"/>
              </a:buClr>
              <a:buFont typeface="Arial" panose="020B0604020202020204" pitchFamily="34" charset="0"/>
              <a:buChar char="•"/>
            </a:pPr>
            <a:r>
              <a:rPr lang="en-GB" sz="1400">
                <a:solidFill>
                  <a:schemeClr val="bg2"/>
                </a:solidFill>
              </a:rPr>
              <a:t>Cohort 1B CLL</a:t>
            </a:r>
            <a:r>
              <a:rPr lang="en-GB" sz="1400"/>
              <a:t>: started dose escalation at the 80 mg target dose level (n=2, ongoing) after declared tolerable in Cohort 1A. </a:t>
            </a:r>
          </a:p>
          <a:p>
            <a:pPr marL="742950" lvl="1" indent="-285750">
              <a:buClr>
                <a:schemeClr val="bg2"/>
              </a:buClr>
              <a:buFont typeface="Arial" panose="020B0604020202020204" pitchFamily="34" charset="0"/>
              <a:buChar char="•"/>
            </a:pPr>
            <a:r>
              <a:rPr lang="en-GB" sz="1400"/>
              <a:t>Although Cohort 1B only allowed patients with low TLS risk, a patient with high TLS risk was incorrectly enrolled</a:t>
            </a:r>
          </a:p>
          <a:p>
            <a:pPr marL="742950" lvl="1" indent="-285750">
              <a:buClr>
                <a:schemeClr val="bg2"/>
              </a:buClr>
              <a:buFont typeface="Arial" panose="020B0604020202020204" pitchFamily="34" charset="0"/>
              <a:buChar char="•"/>
            </a:pPr>
            <a:r>
              <a:rPr lang="en-GB" sz="1400"/>
              <a:t>Retrospective review of baseline CT by site radiologist upgraded the largest node to 6.5×2.4 cm, with absolute lymphocyte count (ALC) 37.4×10</a:t>
            </a:r>
            <a:r>
              <a:rPr lang="en-GB" sz="1400" baseline="30000"/>
              <a:t>9</a:t>
            </a:r>
            <a:r>
              <a:rPr lang="en-GB" sz="1400"/>
              <a:t> / L</a:t>
            </a:r>
          </a:p>
          <a:p>
            <a:br>
              <a:rPr lang="en-GB"/>
            </a:br>
            <a:endParaRPr lang="en-GB">
              <a:effectLst/>
            </a:endParaRPr>
          </a:p>
        </p:txBody>
      </p:sp>
      <p:sp>
        <p:nvSpPr>
          <p:cNvPr id="6" name="Title 1">
            <a:extLst>
              <a:ext uri="{FF2B5EF4-FFF2-40B4-BE49-F238E27FC236}">
                <a16:creationId xmlns:a16="http://schemas.microsoft.com/office/drawing/2014/main" id="{A8E75961-9208-1040-A6B7-DEF6AC130E5F}"/>
              </a:ext>
            </a:extLst>
          </p:cNvPr>
          <p:cNvSpPr>
            <a:spLocks noGrp="1"/>
          </p:cNvSpPr>
          <p:nvPr>
            <p:ph type="title"/>
          </p:nvPr>
        </p:nvSpPr>
        <p:spPr/>
        <p:txBody>
          <a:bodyPr/>
          <a:lstStyle/>
          <a:p>
            <a:r>
              <a:rPr lang="en-IT"/>
              <a:t>Results: dose escalation</a:t>
            </a:r>
          </a:p>
        </p:txBody>
      </p:sp>
      <p:sp>
        <p:nvSpPr>
          <p:cNvPr id="2" name="Textplatzhalter 1">
            <a:extLst>
              <a:ext uri="{FF2B5EF4-FFF2-40B4-BE49-F238E27FC236}">
                <a16:creationId xmlns:a16="http://schemas.microsoft.com/office/drawing/2014/main" id="{6F72CB18-304E-194C-A19A-31A9D2D91A6A}"/>
              </a:ext>
            </a:extLst>
          </p:cNvPr>
          <p:cNvSpPr>
            <a:spLocks noGrp="1"/>
          </p:cNvSpPr>
          <p:nvPr>
            <p:ph type="body" sz="quarter" idx="12"/>
          </p:nvPr>
        </p:nvSpPr>
        <p:spPr/>
        <p:txBody>
          <a:bodyPr/>
          <a:lstStyle/>
          <a:p>
            <a:r>
              <a:rPr lang="de-DE" err="1"/>
              <a:t>Ramp-Up</a:t>
            </a:r>
            <a:r>
              <a:rPr lang="de-DE"/>
              <a:t> Schemas (</a:t>
            </a:r>
            <a:r>
              <a:rPr lang="de-DE" err="1"/>
              <a:t>Example</a:t>
            </a:r>
            <a:r>
              <a:rPr lang="de-DE"/>
              <a:t> Target Dose 80 mg)</a:t>
            </a:r>
          </a:p>
        </p:txBody>
      </p:sp>
      <p:sp>
        <p:nvSpPr>
          <p:cNvPr id="3" name="Textplatzhalter 2">
            <a:extLst>
              <a:ext uri="{FF2B5EF4-FFF2-40B4-BE49-F238E27FC236}">
                <a16:creationId xmlns:a16="http://schemas.microsoft.com/office/drawing/2014/main" id="{136AE007-1503-744C-82CF-CB23C31807AB}"/>
              </a:ext>
            </a:extLst>
          </p:cNvPr>
          <p:cNvSpPr>
            <a:spLocks noGrp="1"/>
          </p:cNvSpPr>
          <p:nvPr>
            <p:ph type="body" sz="quarter" idx="13"/>
          </p:nvPr>
        </p:nvSpPr>
        <p:spPr/>
        <p:txBody>
          <a:bodyPr/>
          <a:lstStyle/>
          <a:p>
            <a:r>
              <a:rPr lang="de-DE"/>
              <a:t>Dose </a:t>
            </a:r>
            <a:r>
              <a:rPr lang="de-DE" err="1"/>
              <a:t>Escalation</a:t>
            </a:r>
            <a:r>
              <a:rPr lang="de-DE"/>
              <a:t> Status</a:t>
            </a:r>
          </a:p>
        </p:txBody>
      </p:sp>
      <p:sp>
        <p:nvSpPr>
          <p:cNvPr id="12" name="Rectangle 11">
            <a:extLst>
              <a:ext uri="{FF2B5EF4-FFF2-40B4-BE49-F238E27FC236}">
                <a16:creationId xmlns:a16="http://schemas.microsoft.com/office/drawing/2014/main" id="{7B6DA0AD-946E-684D-AAA8-A9B3B87176C7}"/>
              </a:ext>
            </a:extLst>
          </p:cNvPr>
          <p:cNvSpPr/>
          <p:nvPr/>
        </p:nvSpPr>
        <p:spPr>
          <a:xfrm>
            <a:off x="407988" y="4803724"/>
            <a:ext cx="5543550" cy="1292662"/>
          </a:xfrm>
          <a:prstGeom prst="rect">
            <a:avLst/>
          </a:prstGeom>
        </p:spPr>
        <p:txBody>
          <a:bodyPr wrap="square" lIns="0" tIns="0" rIns="0" bIns="0">
            <a:spAutoFit/>
          </a:bodyPr>
          <a:lstStyle/>
          <a:p>
            <a:pPr marL="171450" indent="-171450">
              <a:buClr>
                <a:schemeClr val="bg2"/>
              </a:buClr>
              <a:buFont typeface="Arial" panose="020B0604020202020204" pitchFamily="34" charset="0"/>
              <a:buChar char="•"/>
            </a:pPr>
            <a:r>
              <a:rPr lang="en-GB" sz="1400"/>
              <a:t>To protect against potential tumor lysis syndrome (TLS) in this first‑in‑human BCL2 inhibitor trial, all patients received a dose ramp‑up to the target dose level.</a:t>
            </a:r>
          </a:p>
          <a:p>
            <a:pPr marL="171450" indent="-171450">
              <a:buClr>
                <a:schemeClr val="bg2"/>
              </a:buClr>
              <a:buFont typeface="Arial" panose="020B0604020202020204" pitchFamily="34" charset="0"/>
              <a:buChar char="•"/>
            </a:pPr>
            <a:r>
              <a:rPr lang="en-GB" sz="1400"/>
              <a:t>For dose escalation, patients were enrolled in 1 of 5 planned daily oral BGB‑11417 dose levels in cohorts of at least 3 patients: 40 mg, 80 mg, 160 mg, 320 mg, 640 mg</a:t>
            </a:r>
          </a:p>
        </p:txBody>
      </p:sp>
      <p:sp>
        <p:nvSpPr>
          <p:cNvPr id="13" name="Fußzeilenplatzhalter 12">
            <a:extLst>
              <a:ext uri="{FF2B5EF4-FFF2-40B4-BE49-F238E27FC236}">
                <a16:creationId xmlns:a16="http://schemas.microsoft.com/office/drawing/2014/main" id="{25CA73C5-7FBF-ED4B-BE87-901F02D36B46}"/>
              </a:ext>
            </a:extLst>
          </p:cNvPr>
          <p:cNvSpPr>
            <a:spLocks noGrp="1"/>
          </p:cNvSpPr>
          <p:nvPr>
            <p:ph type="ftr" sz="quarter" idx="11"/>
          </p:nvPr>
        </p:nvSpPr>
        <p:spPr/>
        <p:txBody>
          <a:bodyPr/>
          <a:lstStyle/>
          <a:p>
            <a:r>
              <a:rPr lang="en-GB"/>
              <a:t>ALC, absolute lymphocyte count; BCL2, B-cell lymphoma 2; CLL, chronic lymphocytic </a:t>
            </a:r>
            <a:r>
              <a:rPr lang="en-GB" err="1"/>
              <a:t>leukemia</a:t>
            </a:r>
            <a:r>
              <a:rPr lang="en-GB"/>
              <a:t>; CT, computed tomography; D, day; DLBCL, diffuse large B‑cell lymphoma; FL, follicular lymphoma; MZL, marginal zone lymphoma; NHL, Non-Hodgkin lymphoma; TLS, </a:t>
            </a:r>
            <a:r>
              <a:rPr lang="en-GB" err="1"/>
              <a:t>tumor</a:t>
            </a:r>
            <a:r>
              <a:rPr lang="en-GB"/>
              <a:t> lysis syndrome; QD, once daily; W, week.</a:t>
            </a:r>
          </a:p>
          <a:p>
            <a:r>
              <a:rPr lang="en-IT" sz="800" b="1" dirty="0"/>
              <a:t>Cheah CY et</a:t>
            </a:r>
            <a:r>
              <a:rPr lang="en-US" sz="800" b="1" dirty="0"/>
              <a:t> a</a:t>
            </a:r>
            <a:r>
              <a:rPr lang="en-IT" sz="800" b="1" dirty="0"/>
              <a:t>l</a:t>
            </a:r>
            <a:r>
              <a:rPr lang="en-US" sz="800" b="1" dirty="0"/>
              <a:t>,</a:t>
            </a:r>
            <a:r>
              <a:rPr lang="en-IT" sz="800" b="1" dirty="0"/>
              <a:t> Abstract</a:t>
            </a:r>
            <a:r>
              <a:rPr lang="en-US" sz="800" b="1" dirty="0"/>
              <a:t> </a:t>
            </a:r>
            <a:r>
              <a:rPr lang="en-IT" sz="800" b="1" dirty="0"/>
              <a:t>No EP525</a:t>
            </a:r>
            <a:r>
              <a:rPr lang="en-US" sz="800" b="1" dirty="0"/>
              <a:t> presented at</a:t>
            </a:r>
            <a:r>
              <a:rPr lang="en-IT" sz="800" b="1" dirty="0"/>
              <a:t> EHA</a:t>
            </a:r>
            <a:r>
              <a:rPr lang="en-US" sz="800" b="1" dirty="0"/>
              <a:t> 2021 and Abstract e19506 presented at ASCO 2021</a:t>
            </a:r>
            <a:endParaRPr lang="en-IT" sz="800" b="1" dirty="0"/>
          </a:p>
        </p:txBody>
      </p:sp>
      <p:sp>
        <p:nvSpPr>
          <p:cNvPr id="14" name="Rechteck 13">
            <a:extLst>
              <a:ext uri="{FF2B5EF4-FFF2-40B4-BE49-F238E27FC236}">
                <a16:creationId xmlns:a16="http://schemas.microsoft.com/office/drawing/2014/main" id="{8459FCB1-008F-3E4F-A209-07AD7719D8A9}"/>
              </a:ext>
            </a:extLst>
          </p:cNvPr>
          <p:cNvSpPr/>
          <p:nvPr/>
        </p:nvSpPr>
        <p:spPr>
          <a:xfrm>
            <a:off x="5056623" y="3502586"/>
            <a:ext cx="741203" cy="11425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200"/>
              <a:t>80mg QD</a:t>
            </a:r>
            <a:br>
              <a:rPr lang="de-DE" sz="1200"/>
            </a:br>
            <a:r>
              <a:rPr lang="de-DE" sz="1200"/>
              <a:t>W7+</a:t>
            </a:r>
          </a:p>
        </p:txBody>
      </p:sp>
      <p:sp>
        <p:nvSpPr>
          <p:cNvPr id="15" name="Rechteck 14">
            <a:extLst>
              <a:ext uri="{FF2B5EF4-FFF2-40B4-BE49-F238E27FC236}">
                <a16:creationId xmlns:a16="http://schemas.microsoft.com/office/drawing/2014/main" id="{61A3ADA8-7D6A-2F40-B331-8080D5058E70}"/>
              </a:ext>
            </a:extLst>
          </p:cNvPr>
          <p:cNvSpPr/>
          <p:nvPr/>
        </p:nvSpPr>
        <p:spPr>
          <a:xfrm>
            <a:off x="4283090" y="3650553"/>
            <a:ext cx="741203" cy="994598"/>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200"/>
              <a:t>40mg QD</a:t>
            </a:r>
            <a:br>
              <a:rPr lang="de-DE" sz="1200"/>
            </a:br>
            <a:r>
              <a:rPr lang="de-DE" sz="1200"/>
              <a:t>W6</a:t>
            </a:r>
          </a:p>
        </p:txBody>
      </p:sp>
      <p:sp>
        <p:nvSpPr>
          <p:cNvPr id="16" name="Rechteck 15">
            <a:extLst>
              <a:ext uri="{FF2B5EF4-FFF2-40B4-BE49-F238E27FC236}">
                <a16:creationId xmlns:a16="http://schemas.microsoft.com/office/drawing/2014/main" id="{843A75F5-196D-484F-BCEE-53C8BB86654E}"/>
              </a:ext>
            </a:extLst>
          </p:cNvPr>
          <p:cNvSpPr/>
          <p:nvPr/>
        </p:nvSpPr>
        <p:spPr>
          <a:xfrm>
            <a:off x="3509555" y="3785069"/>
            <a:ext cx="741203" cy="86008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200"/>
              <a:t>20mg QD</a:t>
            </a:r>
            <a:br>
              <a:rPr lang="de-DE" sz="1200"/>
            </a:br>
            <a:r>
              <a:rPr lang="de-DE" sz="1200"/>
              <a:t>W5</a:t>
            </a:r>
          </a:p>
        </p:txBody>
      </p:sp>
      <p:sp>
        <p:nvSpPr>
          <p:cNvPr id="17" name="Rechteck 16">
            <a:extLst>
              <a:ext uri="{FF2B5EF4-FFF2-40B4-BE49-F238E27FC236}">
                <a16:creationId xmlns:a16="http://schemas.microsoft.com/office/drawing/2014/main" id="{6D28CC93-8C17-2540-A024-95CB4A3101D1}"/>
              </a:ext>
            </a:extLst>
          </p:cNvPr>
          <p:cNvSpPr/>
          <p:nvPr/>
        </p:nvSpPr>
        <p:spPr>
          <a:xfrm>
            <a:off x="2736020" y="3939761"/>
            <a:ext cx="741203" cy="705390"/>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200"/>
              <a:t>10mg QD</a:t>
            </a:r>
            <a:br>
              <a:rPr lang="de-DE" sz="1200"/>
            </a:br>
            <a:r>
              <a:rPr lang="de-DE" sz="1200"/>
              <a:t>W4</a:t>
            </a:r>
          </a:p>
        </p:txBody>
      </p:sp>
      <p:sp>
        <p:nvSpPr>
          <p:cNvPr id="18" name="Rechteck 17">
            <a:extLst>
              <a:ext uri="{FF2B5EF4-FFF2-40B4-BE49-F238E27FC236}">
                <a16:creationId xmlns:a16="http://schemas.microsoft.com/office/drawing/2014/main" id="{AD224965-A5BD-0D40-97DD-894A660FFD33}"/>
              </a:ext>
            </a:extLst>
          </p:cNvPr>
          <p:cNvSpPr/>
          <p:nvPr/>
        </p:nvSpPr>
        <p:spPr>
          <a:xfrm>
            <a:off x="1962485" y="4047373"/>
            <a:ext cx="741203" cy="597778"/>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200"/>
              <a:t>5mg QD</a:t>
            </a:r>
            <a:br>
              <a:rPr lang="de-DE" sz="1200"/>
            </a:br>
            <a:r>
              <a:rPr lang="de-DE" sz="1200"/>
              <a:t>W3</a:t>
            </a:r>
          </a:p>
        </p:txBody>
      </p:sp>
      <p:sp>
        <p:nvSpPr>
          <p:cNvPr id="19" name="Rechteck 18">
            <a:extLst>
              <a:ext uri="{FF2B5EF4-FFF2-40B4-BE49-F238E27FC236}">
                <a16:creationId xmlns:a16="http://schemas.microsoft.com/office/drawing/2014/main" id="{8AD7C89C-1329-274B-80FC-E6866AD723B4}"/>
              </a:ext>
            </a:extLst>
          </p:cNvPr>
          <p:cNvSpPr/>
          <p:nvPr/>
        </p:nvSpPr>
        <p:spPr>
          <a:xfrm>
            <a:off x="1188950" y="4188614"/>
            <a:ext cx="741203" cy="456537"/>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200"/>
              <a:t>2mg QD</a:t>
            </a:r>
            <a:br>
              <a:rPr lang="de-DE" sz="1200"/>
            </a:br>
            <a:r>
              <a:rPr lang="de-DE" sz="1200"/>
              <a:t>W2</a:t>
            </a:r>
          </a:p>
        </p:txBody>
      </p:sp>
      <p:sp>
        <p:nvSpPr>
          <p:cNvPr id="20" name="Rechteck 19">
            <a:extLst>
              <a:ext uri="{FF2B5EF4-FFF2-40B4-BE49-F238E27FC236}">
                <a16:creationId xmlns:a16="http://schemas.microsoft.com/office/drawing/2014/main" id="{B0A898C4-AD49-F148-9D76-01C84006529C}"/>
              </a:ext>
            </a:extLst>
          </p:cNvPr>
          <p:cNvSpPr/>
          <p:nvPr/>
        </p:nvSpPr>
        <p:spPr>
          <a:xfrm>
            <a:off x="415415" y="4336581"/>
            <a:ext cx="741203" cy="308570"/>
          </a:xfrm>
          <a:prstGeom prst="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72000" rIns="36000" bIns="36000" rtlCol="0" anchor="ctr"/>
          <a:lstStyle/>
          <a:p>
            <a:pPr algn="ctr">
              <a:lnSpc>
                <a:spcPts val="1200"/>
              </a:lnSpc>
            </a:pPr>
            <a:r>
              <a:rPr lang="de-DE" sz="1200"/>
              <a:t>1mg QD</a:t>
            </a:r>
            <a:br>
              <a:rPr lang="de-DE" sz="1200"/>
            </a:br>
            <a:r>
              <a:rPr lang="de-DE" sz="1200"/>
              <a:t>W1</a:t>
            </a:r>
          </a:p>
        </p:txBody>
      </p:sp>
      <p:sp>
        <p:nvSpPr>
          <p:cNvPr id="21" name="Rechteck 20">
            <a:extLst>
              <a:ext uri="{FF2B5EF4-FFF2-40B4-BE49-F238E27FC236}">
                <a16:creationId xmlns:a16="http://schemas.microsoft.com/office/drawing/2014/main" id="{3E682E61-E17D-3A47-9BA3-93CA2CB5D5C4}"/>
              </a:ext>
            </a:extLst>
          </p:cNvPr>
          <p:cNvSpPr/>
          <p:nvPr/>
        </p:nvSpPr>
        <p:spPr>
          <a:xfrm>
            <a:off x="1962483" y="2096312"/>
            <a:ext cx="3835343" cy="11425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36000" tIns="45720" rIns="36000" bIns="45720" rtlCol="0" anchor="ctr"/>
          <a:lstStyle/>
          <a:p>
            <a:pPr algn="ctr"/>
            <a:r>
              <a:rPr lang="de-DE" sz="1200"/>
              <a:t>80mg QD</a:t>
            </a:r>
            <a:br>
              <a:rPr lang="de-DE" sz="1200"/>
            </a:br>
            <a:r>
              <a:rPr lang="de-DE" sz="1200"/>
              <a:t>D3+</a:t>
            </a:r>
          </a:p>
        </p:txBody>
      </p:sp>
      <p:sp>
        <p:nvSpPr>
          <p:cNvPr id="22" name="Rechteck 21">
            <a:extLst>
              <a:ext uri="{FF2B5EF4-FFF2-40B4-BE49-F238E27FC236}">
                <a16:creationId xmlns:a16="http://schemas.microsoft.com/office/drawing/2014/main" id="{72A804AD-68F4-BB48-BE8B-0BBE8C1BD334}"/>
              </a:ext>
            </a:extLst>
          </p:cNvPr>
          <p:cNvSpPr/>
          <p:nvPr/>
        </p:nvSpPr>
        <p:spPr>
          <a:xfrm>
            <a:off x="1188950" y="2244279"/>
            <a:ext cx="741203" cy="994598"/>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200"/>
              <a:t>40mg QD</a:t>
            </a:r>
            <a:br>
              <a:rPr lang="de-DE" sz="1200"/>
            </a:br>
            <a:r>
              <a:rPr lang="de-DE" sz="1200"/>
              <a:t>D2</a:t>
            </a:r>
          </a:p>
        </p:txBody>
      </p:sp>
      <p:sp>
        <p:nvSpPr>
          <p:cNvPr id="23" name="Rechteck 22">
            <a:extLst>
              <a:ext uri="{FF2B5EF4-FFF2-40B4-BE49-F238E27FC236}">
                <a16:creationId xmlns:a16="http://schemas.microsoft.com/office/drawing/2014/main" id="{0064935D-D2C9-0B43-BF36-1E44D3D4F14D}"/>
              </a:ext>
            </a:extLst>
          </p:cNvPr>
          <p:cNvSpPr/>
          <p:nvPr/>
        </p:nvSpPr>
        <p:spPr>
          <a:xfrm>
            <a:off x="415415" y="2378795"/>
            <a:ext cx="741203" cy="86008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200"/>
              <a:t>20mg QD</a:t>
            </a:r>
            <a:br>
              <a:rPr lang="de-DE" sz="1200"/>
            </a:br>
            <a:r>
              <a:rPr lang="de-DE" sz="1200"/>
              <a:t>D1</a:t>
            </a:r>
          </a:p>
        </p:txBody>
      </p:sp>
      <p:cxnSp>
        <p:nvCxnSpPr>
          <p:cNvPr id="26" name="Gerade Verbindung mit Pfeil 25">
            <a:extLst>
              <a:ext uri="{FF2B5EF4-FFF2-40B4-BE49-F238E27FC236}">
                <a16:creationId xmlns:a16="http://schemas.microsoft.com/office/drawing/2014/main" id="{6E5DCD5B-A20F-2A44-8FC0-93F48BB41947}"/>
              </a:ext>
            </a:extLst>
          </p:cNvPr>
          <p:cNvCxnSpPr/>
          <p:nvPr/>
        </p:nvCxnSpPr>
        <p:spPr>
          <a:xfrm>
            <a:off x="5797826" y="2641099"/>
            <a:ext cx="153712"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Gerade Verbindung mit Pfeil 26">
            <a:extLst>
              <a:ext uri="{FF2B5EF4-FFF2-40B4-BE49-F238E27FC236}">
                <a16:creationId xmlns:a16="http://schemas.microsoft.com/office/drawing/2014/main" id="{5E9E7FD7-493C-6D4D-AB33-222DCBFE95C7}"/>
              </a:ext>
            </a:extLst>
          </p:cNvPr>
          <p:cNvCxnSpPr>
            <a:cxnSpLocks/>
          </p:cNvCxnSpPr>
          <p:nvPr/>
        </p:nvCxnSpPr>
        <p:spPr>
          <a:xfrm>
            <a:off x="5797826" y="4073868"/>
            <a:ext cx="153712"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Textfeld 27">
            <a:extLst>
              <a:ext uri="{FF2B5EF4-FFF2-40B4-BE49-F238E27FC236}">
                <a16:creationId xmlns:a16="http://schemas.microsoft.com/office/drawing/2014/main" id="{35F779C1-495E-C347-B326-FD28759229B6}"/>
              </a:ext>
            </a:extLst>
          </p:cNvPr>
          <p:cNvSpPr txBox="1"/>
          <p:nvPr/>
        </p:nvSpPr>
        <p:spPr>
          <a:xfrm>
            <a:off x="407987" y="1775801"/>
            <a:ext cx="2771528" cy="215444"/>
          </a:xfrm>
          <a:prstGeom prst="rect">
            <a:avLst/>
          </a:prstGeom>
          <a:noFill/>
        </p:spPr>
        <p:txBody>
          <a:bodyPr wrap="none" lIns="0" tIns="0" rIns="0" bIns="0" rtlCol="0">
            <a:spAutoFit/>
          </a:bodyPr>
          <a:lstStyle/>
          <a:p>
            <a:r>
              <a:rPr lang="de-DE" sz="1400" b="1" err="1"/>
              <a:t>Cohort</a:t>
            </a:r>
            <a:r>
              <a:rPr lang="de-DE" sz="1400" b="1"/>
              <a:t> 1A; NHL – 3-day </a:t>
            </a:r>
            <a:r>
              <a:rPr lang="de-DE" sz="1400" b="1" err="1"/>
              <a:t>ramp-up</a:t>
            </a:r>
            <a:endParaRPr lang="de-DE" sz="1400" b="1"/>
          </a:p>
        </p:txBody>
      </p:sp>
      <p:sp>
        <p:nvSpPr>
          <p:cNvPr id="29" name="Textfeld 28">
            <a:extLst>
              <a:ext uri="{FF2B5EF4-FFF2-40B4-BE49-F238E27FC236}">
                <a16:creationId xmlns:a16="http://schemas.microsoft.com/office/drawing/2014/main" id="{2FFC4E12-1761-6744-A41F-42692DD555DD}"/>
              </a:ext>
            </a:extLst>
          </p:cNvPr>
          <p:cNvSpPr txBox="1"/>
          <p:nvPr/>
        </p:nvSpPr>
        <p:spPr>
          <a:xfrm>
            <a:off x="407987" y="3502586"/>
            <a:ext cx="2898101" cy="215444"/>
          </a:xfrm>
          <a:prstGeom prst="rect">
            <a:avLst/>
          </a:prstGeom>
          <a:noFill/>
        </p:spPr>
        <p:txBody>
          <a:bodyPr wrap="none" lIns="0" tIns="0" rIns="0" bIns="0" rtlCol="0">
            <a:spAutoFit/>
          </a:bodyPr>
          <a:lstStyle/>
          <a:p>
            <a:r>
              <a:rPr lang="de-DE" sz="1400" b="1" err="1"/>
              <a:t>Cohort</a:t>
            </a:r>
            <a:r>
              <a:rPr lang="de-DE" sz="1400" b="1"/>
              <a:t> 1B; CLL – </a:t>
            </a:r>
            <a:r>
              <a:rPr lang="de-DE" sz="1400" b="1" err="1"/>
              <a:t>Weekly</a:t>
            </a:r>
            <a:r>
              <a:rPr lang="de-DE" sz="1400" b="1"/>
              <a:t> </a:t>
            </a:r>
            <a:r>
              <a:rPr lang="de-DE" sz="1400" b="1" err="1"/>
              <a:t>ramp-up</a:t>
            </a:r>
            <a:endParaRPr lang="de-DE" sz="1400" b="1"/>
          </a:p>
        </p:txBody>
      </p:sp>
    </p:spTree>
    <p:extLst>
      <p:ext uri="{BB962C8B-B14F-4D97-AF65-F5344CB8AC3E}">
        <p14:creationId xmlns:p14="http://schemas.microsoft.com/office/powerpoint/2010/main" val="411777349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B3F84A-7150-D549-9DCB-E533504FF688}"/>
              </a:ext>
            </a:extLst>
          </p:cNvPr>
          <p:cNvSpPr>
            <a:spLocks noGrp="1"/>
          </p:cNvSpPr>
          <p:nvPr>
            <p:ph type="title"/>
          </p:nvPr>
        </p:nvSpPr>
        <p:spPr/>
        <p:txBody>
          <a:bodyPr/>
          <a:lstStyle/>
          <a:p>
            <a:r>
              <a:rPr lang="en-US"/>
              <a:t>Safety: TEAEs</a:t>
            </a:r>
            <a:endParaRPr lang="en-IT"/>
          </a:p>
        </p:txBody>
      </p:sp>
      <p:sp>
        <p:nvSpPr>
          <p:cNvPr id="5" name="Textplatzhalter 4">
            <a:extLst>
              <a:ext uri="{FF2B5EF4-FFF2-40B4-BE49-F238E27FC236}">
                <a16:creationId xmlns:a16="http://schemas.microsoft.com/office/drawing/2014/main" id="{ACE0253F-0A80-AF45-8795-AF3CB670DA1D}"/>
              </a:ext>
            </a:extLst>
          </p:cNvPr>
          <p:cNvSpPr>
            <a:spLocks noGrp="1"/>
          </p:cNvSpPr>
          <p:nvPr>
            <p:ph type="body" sz="quarter" idx="12"/>
          </p:nvPr>
        </p:nvSpPr>
        <p:spPr/>
        <p:txBody>
          <a:bodyPr/>
          <a:lstStyle/>
          <a:p>
            <a:r>
              <a:rPr lang="de-DE"/>
              <a:t>Overall TEAEs</a:t>
            </a:r>
          </a:p>
        </p:txBody>
      </p:sp>
      <p:sp>
        <p:nvSpPr>
          <p:cNvPr id="8" name="Textplatzhalter 7">
            <a:extLst>
              <a:ext uri="{FF2B5EF4-FFF2-40B4-BE49-F238E27FC236}">
                <a16:creationId xmlns:a16="http://schemas.microsoft.com/office/drawing/2014/main" id="{22086336-0FAA-804B-B2B4-EDD756ACA876}"/>
              </a:ext>
            </a:extLst>
          </p:cNvPr>
          <p:cNvSpPr>
            <a:spLocks noGrp="1"/>
          </p:cNvSpPr>
          <p:nvPr>
            <p:ph type="body" sz="quarter" idx="13"/>
          </p:nvPr>
        </p:nvSpPr>
        <p:spPr/>
        <p:txBody>
          <a:bodyPr/>
          <a:lstStyle/>
          <a:p>
            <a:r>
              <a:rPr lang="de-DE"/>
              <a:t>TEAEs </a:t>
            </a:r>
            <a:r>
              <a:rPr lang="de-DE" err="1"/>
              <a:t>regardless</a:t>
            </a:r>
            <a:r>
              <a:rPr lang="de-DE"/>
              <a:t> </a:t>
            </a:r>
            <a:r>
              <a:rPr lang="de-DE" err="1"/>
              <a:t>of</a:t>
            </a:r>
            <a:r>
              <a:rPr lang="de-DE"/>
              <a:t> </a:t>
            </a:r>
            <a:r>
              <a:rPr lang="de-DE" err="1"/>
              <a:t>causality</a:t>
            </a:r>
            <a:r>
              <a:rPr lang="de-DE"/>
              <a:t> </a:t>
            </a:r>
            <a:r>
              <a:rPr lang="de-DE" err="1"/>
              <a:t>occuring</a:t>
            </a:r>
            <a:r>
              <a:rPr lang="de-DE"/>
              <a:t> in at least </a:t>
            </a:r>
            <a:br>
              <a:rPr lang="de-DE"/>
            </a:br>
            <a:r>
              <a:rPr lang="de-DE"/>
              <a:t>2 </a:t>
            </a:r>
            <a:r>
              <a:rPr lang="de-DE" err="1"/>
              <a:t>patients</a:t>
            </a:r>
            <a:r>
              <a:rPr lang="de-DE"/>
              <a:t> (</a:t>
            </a:r>
            <a:r>
              <a:rPr lang="de-DE" err="1"/>
              <a:t>n</a:t>
            </a:r>
            <a:r>
              <a:rPr lang="de-DE"/>
              <a:t>=9)</a:t>
            </a:r>
          </a:p>
        </p:txBody>
      </p:sp>
      <p:sp>
        <p:nvSpPr>
          <p:cNvPr id="7" name="Rectangle 1">
            <a:extLst>
              <a:ext uri="{FF2B5EF4-FFF2-40B4-BE49-F238E27FC236}">
                <a16:creationId xmlns:a16="http://schemas.microsoft.com/office/drawing/2014/main" id="{5089B309-EFD4-4E48-9F95-9E4BAF4C2424}"/>
              </a:ext>
            </a:extLst>
          </p:cNvPr>
          <p:cNvSpPr>
            <a:spLocks noChangeArrowheads="1"/>
          </p:cNvSpPr>
          <p:nvPr/>
        </p:nvSpPr>
        <p:spPr bwMode="auto">
          <a:xfrm>
            <a:off x="140153" y="3989953"/>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IT" altLang="en-IT" sz="900" b="0" i="0" u="none" strike="noStrike" cap="none" normalizeH="0" baseline="0">
                <a:ln>
                  <a:noFill/>
                </a:ln>
                <a:solidFill>
                  <a:schemeClr val="tx1"/>
                </a:solidFill>
                <a:effectLst/>
                <a:latin typeface="Helvetica" pitchFamily="2" charset="0"/>
              </a:rPr>
            </a:br>
            <a:endParaRPr kumimoji="0" lang="en-IT" altLang="en-IT" sz="1800" b="0" i="0" u="none" strike="noStrike" cap="none" normalizeH="0" baseline="0">
              <a:ln>
                <a:noFill/>
              </a:ln>
              <a:solidFill>
                <a:schemeClr val="tx1"/>
              </a:solidFill>
              <a:effectLst/>
              <a:latin typeface="Arial" panose="020B0604020202020204" pitchFamily="34" charset="0"/>
            </a:endParaRPr>
          </a:p>
        </p:txBody>
      </p:sp>
      <p:sp>
        <p:nvSpPr>
          <p:cNvPr id="3" name="Rectangle 2">
            <a:extLst>
              <a:ext uri="{FF2B5EF4-FFF2-40B4-BE49-F238E27FC236}">
                <a16:creationId xmlns:a16="http://schemas.microsoft.com/office/drawing/2014/main" id="{E92AC95B-D476-AE40-AC96-1721A4A7696E}"/>
              </a:ext>
            </a:extLst>
          </p:cNvPr>
          <p:cNvSpPr/>
          <p:nvPr/>
        </p:nvSpPr>
        <p:spPr>
          <a:xfrm>
            <a:off x="417132" y="4819279"/>
            <a:ext cx="11366881" cy="1077218"/>
          </a:xfrm>
          <a:prstGeom prst="rect">
            <a:avLst/>
          </a:prstGeom>
        </p:spPr>
        <p:txBody>
          <a:bodyPr wrap="square" lIns="0" tIns="0" rIns="0" bIns="0">
            <a:spAutoFit/>
          </a:bodyPr>
          <a:lstStyle/>
          <a:p>
            <a:pPr marL="285750" indent="-285750">
              <a:buClr>
                <a:schemeClr val="bg2"/>
              </a:buClr>
              <a:buFont typeface="Arial" panose="020B0604020202020204" pitchFamily="34" charset="0"/>
              <a:buChar char="•"/>
            </a:pPr>
            <a:r>
              <a:rPr lang="en-GB" sz="1400">
                <a:latin typeface="Helvetica" pitchFamily="2" charset="0"/>
              </a:rPr>
              <a:t>The most common treatment‑emergent AEs were nausea (55.6%), constipation (33.3%), and AST increased (33.3%)</a:t>
            </a:r>
          </a:p>
          <a:p>
            <a:pPr marL="285750" indent="-285750">
              <a:buClr>
                <a:schemeClr val="bg2"/>
              </a:buClr>
              <a:buFont typeface="Arial" panose="020B0604020202020204" pitchFamily="34" charset="0"/>
              <a:buChar char="•"/>
            </a:pPr>
            <a:r>
              <a:rPr lang="en-GB" sz="1400">
                <a:latin typeface="Helvetica" pitchFamily="2" charset="0"/>
              </a:rPr>
              <a:t>Grade ≥3 AEs reported in 1 patient each: abdominal pain, enteritis, small intestinal obstruction, blood alkaline phosphatase increased, GGT increased, </a:t>
            </a:r>
            <a:r>
              <a:rPr lang="en-GB" sz="1400"/>
              <a:t>platelet</a:t>
            </a:r>
            <a:r>
              <a:rPr lang="en-GB" sz="1400">
                <a:latin typeface="Helvetica" pitchFamily="2" charset="0"/>
              </a:rPr>
              <a:t> count increased, cachexia, pyrexia, back pain, and laboratory TLS</a:t>
            </a:r>
          </a:p>
          <a:p>
            <a:pPr marL="285750" indent="-285750">
              <a:buClr>
                <a:schemeClr val="bg2"/>
              </a:buClr>
              <a:buFont typeface="Arial" panose="020B0604020202020204" pitchFamily="34" charset="0"/>
              <a:buChar char="•"/>
            </a:pPr>
            <a:r>
              <a:rPr lang="en-GB" sz="1400">
                <a:latin typeface="Helvetica" pitchFamily="2" charset="0"/>
              </a:rPr>
              <a:t>Neutropenia observed in 2 patients; both grade 3 and both recovered</a:t>
            </a:r>
          </a:p>
          <a:p>
            <a:pPr marL="285750" indent="-285750">
              <a:buClr>
                <a:schemeClr val="bg2"/>
              </a:buClr>
              <a:buFont typeface="Arial" panose="020B0604020202020204" pitchFamily="34" charset="0"/>
              <a:buChar char="•"/>
            </a:pPr>
            <a:r>
              <a:rPr lang="en-GB" sz="1400">
                <a:latin typeface="Helvetica" pitchFamily="2" charset="0"/>
              </a:rPr>
              <a:t>Two deaths secondary to disease progression were noted</a:t>
            </a:r>
            <a:endParaRPr lang="en-GB" sz="1400">
              <a:effectLst/>
              <a:latin typeface="Helvetica" pitchFamily="2" charset="0"/>
            </a:endParaRPr>
          </a:p>
        </p:txBody>
      </p:sp>
      <p:graphicFrame>
        <p:nvGraphicFramePr>
          <p:cNvPr id="11" name="Table 5">
            <a:extLst>
              <a:ext uri="{FF2B5EF4-FFF2-40B4-BE49-F238E27FC236}">
                <a16:creationId xmlns:a16="http://schemas.microsoft.com/office/drawing/2014/main" id="{B3E1994B-31F7-6C4D-9C05-6D13C29CBA19}"/>
              </a:ext>
            </a:extLst>
          </p:cNvPr>
          <p:cNvGraphicFramePr>
            <a:graphicFrameLocks noGrp="1"/>
          </p:cNvGraphicFramePr>
          <p:nvPr>
            <p:extLst>
              <p:ext uri="{D42A27DB-BD31-4B8C-83A1-F6EECF244321}">
                <p14:modId xmlns:p14="http://schemas.microsoft.com/office/powerpoint/2010/main" val="3671458774"/>
              </p:ext>
            </p:extLst>
          </p:nvPr>
        </p:nvGraphicFramePr>
        <p:xfrm>
          <a:off x="416532" y="1797964"/>
          <a:ext cx="5535005" cy="2561461"/>
        </p:xfrm>
        <a:graphic>
          <a:graphicData uri="http://schemas.openxmlformats.org/drawingml/2006/table">
            <a:tbl>
              <a:tblPr firstRow="1" bandRow="1">
                <a:tableStyleId>{5C22544A-7EE6-4342-B048-85BDC9FD1C3A}</a:tableStyleId>
              </a:tblPr>
              <a:tblGrid>
                <a:gridCol w="4295563">
                  <a:extLst>
                    <a:ext uri="{9D8B030D-6E8A-4147-A177-3AD203B41FA5}">
                      <a16:colId xmlns:a16="http://schemas.microsoft.com/office/drawing/2014/main" val="2824876908"/>
                    </a:ext>
                  </a:extLst>
                </a:gridCol>
                <a:gridCol w="1239442">
                  <a:extLst>
                    <a:ext uri="{9D8B030D-6E8A-4147-A177-3AD203B41FA5}">
                      <a16:colId xmlns:a16="http://schemas.microsoft.com/office/drawing/2014/main" val="3642515439"/>
                    </a:ext>
                  </a:extLst>
                </a:gridCol>
              </a:tblGrid>
              <a:tr h="365923">
                <a:tc>
                  <a:txBody>
                    <a:bodyPr/>
                    <a:lstStyle/>
                    <a:p>
                      <a:r>
                        <a:rPr lang="en-IT" sz="1400">
                          <a:latin typeface="+mj-lt"/>
                        </a:rPr>
                        <a:t>AEs, n (%)</a:t>
                      </a:r>
                    </a:p>
                  </a:txBody>
                  <a:tcPr marT="72000" marB="72000" anchor="ctr"/>
                </a:tc>
                <a:tc>
                  <a:txBody>
                    <a:bodyPr/>
                    <a:lstStyle/>
                    <a:p>
                      <a:pPr algn="ctr"/>
                      <a:r>
                        <a:rPr lang="en-GB" sz="1400">
                          <a:latin typeface="+mj-lt"/>
                        </a:rPr>
                        <a:t>N</a:t>
                      </a:r>
                      <a:r>
                        <a:rPr lang="en-IT" sz="1400">
                          <a:latin typeface="+mj-lt"/>
                        </a:rPr>
                        <a:t> = 9</a:t>
                      </a:r>
                    </a:p>
                  </a:txBody>
                  <a:tcPr marT="72000" marB="72000" anchor="ctr"/>
                </a:tc>
                <a:extLst>
                  <a:ext uri="{0D108BD9-81ED-4DB2-BD59-A6C34878D82A}">
                    <a16:rowId xmlns:a16="http://schemas.microsoft.com/office/drawing/2014/main" val="1025388238"/>
                  </a:ext>
                </a:extLst>
              </a:tr>
              <a:tr h="365923">
                <a:tc>
                  <a:txBody>
                    <a:bodyPr/>
                    <a:lstStyle/>
                    <a:p>
                      <a:r>
                        <a:rPr lang="en-IT" sz="1400" b="1">
                          <a:latin typeface="+mj-lt"/>
                        </a:rPr>
                        <a:t>Total</a:t>
                      </a:r>
                    </a:p>
                  </a:txBody>
                  <a:tcPr marT="72000" marB="72000" anchor="ctr"/>
                </a:tc>
                <a:tc>
                  <a:txBody>
                    <a:bodyPr/>
                    <a:lstStyle/>
                    <a:p>
                      <a:pPr algn="ctr"/>
                      <a:r>
                        <a:rPr lang="en-IT" sz="1400" b="1">
                          <a:latin typeface="+mj-lt"/>
                        </a:rPr>
                        <a:t>8 (88.9)</a:t>
                      </a:r>
                    </a:p>
                  </a:txBody>
                  <a:tcPr marT="72000" marB="72000" anchor="ctr"/>
                </a:tc>
                <a:extLst>
                  <a:ext uri="{0D108BD9-81ED-4DB2-BD59-A6C34878D82A}">
                    <a16:rowId xmlns:a16="http://schemas.microsoft.com/office/drawing/2014/main" val="972082175"/>
                  </a:ext>
                </a:extLst>
              </a:tr>
              <a:tr h="365923">
                <a:tc>
                  <a:txBody>
                    <a:bodyPr/>
                    <a:lstStyle/>
                    <a:p>
                      <a:r>
                        <a:rPr lang="en-IT" sz="1400">
                          <a:latin typeface="+mj-lt"/>
                        </a:rPr>
                        <a:t>Grade ≥3 AEs </a:t>
                      </a:r>
                    </a:p>
                  </a:txBody>
                  <a:tcPr marT="72000" marB="72000" anchor="ctr"/>
                </a:tc>
                <a:tc>
                  <a:txBody>
                    <a:bodyPr/>
                    <a:lstStyle/>
                    <a:p>
                      <a:pPr algn="ctr"/>
                      <a:r>
                        <a:rPr lang="en-IT" sz="1400">
                          <a:latin typeface="+mj-lt"/>
                        </a:rPr>
                        <a:t>5 (55.6)</a:t>
                      </a:r>
                    </a:p>
                  </a:txBody>
                  <a:tcPr marT="72000" marB="72000" anchor="ctr"/>
                </a:tc>
                <a:extLst>
                  <a:ext uri="{0D108BD9-81ED-4DB2-BD59-A6C34878D82A}">
                    <a16:rowId xmlns:a16="http://schemas.microsoft.com/office/drawing/2014/main" val="2446521771"/>
                  </a:ext>
                </a:extLst>
              </a:tr>
              <a:tr h="365923">
                <a:tc>
                  <a:txBody>
                    <a:bodyPr/>
                    <a:lstStyle/>
                    <a:p>
                      <a:r>
                        <a:rPr lang="en-IT" sz="1400">
                          <a:latin typeface="+mj-lt"/>
                        </a:rPr>
                        <a:t>Serious AEs </a:t>
                      </a:r>
                    </a:p>
                  </a:txBody>
                  <a:tcPr marT="72000" marB="72000" anchor="ctr"/>
                </a:tc>
                <a:tc>
                  <a:txBody>
                    <a:bodyPr/>
                    <a:lstStyle/>
                    <a:p>
                      <a:pPr algn="ctr"/>
                      <a:r>
                        <a:rPr lang="en-IT" sz="1400">
                          <a:latin typeface="+mj-lt"/>
                        </a:rPr>
                        <a:t>4 (44.4)</a:t>
                      </a:r>
                    </a:p>
                  </a:txBody>
                  <a:tcPr marT="72000" marB="72000" anchor="ctr"/>
                </a:tc>
                <a:extLst>
                  <a:ext uri="{0D108BD9-81ED-4DB2-BD59-A6C34878D82A}">
                    <a16:rowId xmlns:a16="http://schemas.microsoft.com/office/drawing/2014/main" val="4264888107"/>
                  </a:ext>
                </a:extLst>
              </a:tr>
              <a:tr h="365923">
                <a:tc>
                  <a:txBody>
                    <a:bodyPr/>
                    <a:lstStyle/>
                    <a:p>
                      <a:r>
                        <a:rPr lang="en-IT" sz="1400">
                          <a:latin typeface="+mj-lt"/>
                        </a:rPr>
                        <a:t>AEs leading to hold of BGB-11417</a:t>
                      </a:r>
                    </a:p>
                  </a:txBody>
                  <a:tcPr marT="72000" marB="72000" anchor="ctr"/>
                </a:tc>
                <a:tc>
                  <a:txBody>
                    <a:bodyPr/>
                    <a:lstStyle/>
                    <a:p>
                      <a:pPr algn="ctr"/>
                      <a:r>
                        <a:rPr lang="en-IT" sz="1400">
                          <a:latin typeface="+mj-lt"/>
                        </a:rPr>
                        <a:t>4 (44.4)</a:t>
                      </a:r>
                    </a:p>
                  </a:txBody>
                  <a:tcPr marT="72000" marB="72000" anchor="ctr"/>
                </a:tc>
                <a:extLst>
                  <a:ext uri="{0D108BD9-81ED-4DB2-BD59-A6C34878D82A}">
                    <a16:rowId xmlns:a16="http://schemas.microsoft.com/office/drawing/2014/main" val="3210686435"/>
                  </a:ext>
                </a:extLst>
              </a:tr>
              <a:tr h="365923">
                <a:tc>
                  <a:txBody>
                    <a:bodyPr/>
                    <a:lstStyle/>
                    <a:p>
                      <a:r>
                        <a:rPr lang="en-IT" sz="1400">
                          <a:latin typeface="+mj-lt"/>
                        </a:rPr>
                        <a:t>AEs leading to dose reduction of BGB-11417</a:t>
                      </a:r>
                    </a:p>
                  </a:txBody>
                  <a:tcPr marT="72000" marB="72000" anchor="ctr"/>
                </a:tc>
                <a:tc>
                  <a:txBody>
                    <a:bodyPr/>
                    <a:lstStyle/>
                    <a:p>
                      <a:pPr algn="ctr"/>
                      <a:r>
                        <a:rPr lang="en-IT" sz="1400">
                          <a:latin typeface="+mj-lt"/>
                        </a:rPr>
                        <a:t>0</a:t>
                      </a:r>
                    </a:p>
                  </a:txBody>
                  <a:tcPr marT="72000" marB="72000" anchor="ctr"/>
                </a:tc>
                <a:extLst>
                  <a:ext uri="{0D108BD9-81ED-4DB2-BD59-A6C34878D82A}">
                    <a16:rowId xmlns:a16="http://schemas.microsoft.com/office/drawing/2014/main" val="731279160"/>
                  </a:ext>
                </a:extLst>
              </a:tr>
              <a:tr h="3659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T" sz="1400">
                          <a:latin typeface="+mj-lt"/>
                        </a:rPr>
                        <a:t>AEs leading to dose discontinuation of BGB-11417</a:t>
                      </a:r>
                    </a:p>
                  </a:txBody>
                  <a:tcPr marT="72000" marB="72000" anchor="ctr"/>
                </a:tc>
                <a:tc>
                  <a:txBody>
                    <a:bodyPr/>
                    <a:lstStyle/>
                    <a:p>
                      <a:pPr algn="ctr"/>
                      <a:r>
                        <a:rPr lang="en-IT" sz="1400">
                          <a:latin typeface="+mj-lt"/>
                        </a:rPr>
                        <a:t>0</a:t>
                      </a:r>
                    </a:p>
                  </a:txBody>
                  <a:tcPr marT="72000" marB="72000" anchor="ctr"/>
                </a:tc>
                <a:extLst>
                  <a:ext uri="{0D108BD9-81ED-4DB2-BD59-A6C34878D82A}">
                    <a16:rowId xmlns:a16="http://schemas.microsoft.com/office/drawing/2014/main" val="2085427801"/>
                  </a:ext>
                </a:extLst>
              </a:tr>
            </a:tbl>
          </a:graphicData>
        </a:graphic>
      </p:graphicFrame>
      <p:grpSp>
        <p:nvGrpSpPr>
          <p:cNvPr id="70" name="Gruppieren 69">
            <a:extLst>
              <a:ext uri="{FF2B5EF4-FFF2-40B4-BE49-F238E27FC236}">
                <a16:creationId xmlns:a16="http://schemas.microsoft.com/office/drawing/2014/main" id="{CCFD8357-C9E0-4B73-8241-245C07D6A6EB}"/>
              </a:ext>
            </a:extLst>
          </p:cNvPr>
          <p:cNvGrpSpPr/>
          <p:nvPr/>
        </p:nvGrpSpPr>
        <p:grpSpPr>
          <a:xfrm>
            <a:off x="6072548" y="1805742"/>
            <a:ext cx="5943364" cy="2924168"/>
            <a:chOff x="5820220" y="2190750"/>
            <a:chExt cx="5943364" cy="2924168"/>
          </a:xfrm>
        </p:grpSpPr>
        <p:cxnSp>
          <p:nvCxnSpPr>
            <p:cNvPr id="6" name="Gerader Verbinder 5">
              <a:extLst>
                <a:ext uri="{FF2B5EF4-FFF2-40B4-BE49-F238E27FC236}">
                  <a16:creationId xmlns:a16="http://schemas.microsoft.com/office/drawing/2014/main" id="{7EF57C9B-49DE-4278-BE03-1FCEA3D55208}"/>
                </a:ext>
              </a:extLst>
            </p:cNvPr>
            <p:cNvCxnSpPr>
              <a:cxnSpLocks/>
            </p:cNvCxnSpPr>
            <p:nvPr/>
          </p:nvCxnSpPr>
          <p:spPr>
            <a:xfrm>
              <a:off x="7834313" y="2190750"/>
              <a:ext cx="0" cy="2419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CF36D82D-5EC4-421F-9592-5F4DED35B3C2}"/>
                </a:ext>
              </a:extLst>
            </p:cNvPr>
            <p:cNvCxnSpPr>
              <a:cxnSpLocks/>
            </p:cNvCxnSpPr>
            <p:nvPr/>
          </p:nvCxnSpPr>
          <p:spPr>
            <a:xfrm>
              <a:off x="7843839" y="4524375"/>
              <a:ext cx="37147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C0031640-63F4-44D7-A814-48DE9315E326}"/>
                </a:ext>
              </a:extLst>
            </p:cNvPr>
            <p:cNvCxnSpPr>
              <a:cxnSpLocks/>
            </p:cNvCxnSpPr>
            <p:nvPr/>
          </p:nvCxnSpPr>
          <p:spPr>
            <a:xfrm>
              <a:off x="8198644" y="4524375"/>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B003FCB5-6C13-4113-AFAC-CC8C40F0DA8E}"/>
                </a:ext>
              </a:extLst>
            </p:cNvPr>
            <p:cNvCxnSpPr>
              <a:cxnSpLocks/>
            </p:cNvCxnSpPr>
            <p:nvPr/>
          </p:nvCxnSpPr>
          <p:spPr>
            <a:xfrm>
              <a:off x="8575644" y="4524375"/>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04B85FDE-C165-4911-B0AC-1621FE8585AA}"/>
                </a:ext>
              </a:extLst>
            </p:cNvPr>
            <p:cNvCxnSpPr>
              <a:cxnSpLocks/>
            </p:cNvCxnSpPr>
            <p:nvPr/>
          </p:nvCxnSpPr>
          <p:spPr>
            <a:xfrm>
              <a:off x="8951881" y="4524375"/>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2CB7A8F7-8D77-4B92-9E9F-52C7CD9E2F4D}"/>
                </a:ext>
              </a:extLst>
            </p:cNvPr>
            <p:cNvCxnSpPr>
              <a:cxnSpLocks/>
            </p:cNvCxnSpPr>
            <p:nvPr/>
          </p:nvCxnSpPr>
          <p:spPr>
            <a:xfrm>
              <a:off x="9318593" y="4524375"/>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22D50098-2FBB-408E-A616-24C3785C675F}"/>
                </a:ext>
              </a:extLst>
            </p:cNvPr>
            <p:cNvCxnSpPr>
              <a:cxnSpLocks/>
            </p:cNvCxnSpPr>
            <p:nvPr/>
          </p:nvCxnSpPr>
          <p:spPr>
            <a:xfrm>
              <a:off x="9692449" y="4524375"/>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BFED84FF-4EF7-4B16-A657-00F521AA4F69}"/>
                </a:ext>
              </a:extLst>
            </p:cNvPr>
            <p:cNvCxnSpPr>
              <a:cxnSpLocks/>
            </p:cNvCxnSpPr>
            <p:nvPr/>
          </p:nvCxnSpPr>
          <p:spPr>
            <a:xfrm>
              <a:off x="10059161" y="4524375"/>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858346BB-F45C-4B3A-8F31-A733B66F0A11}"/>
                </a:ext>
              </a:extLst>
            </p:cNvPr>
            <p:cNvCxnSpPr>
              <a:cxnSpLocks/>
            </p:cNvCxnSpPr>
            <p:nvPr/>
          </p:nvCxnSpPr>
          <p:spPr>
            <a:xfrm>
              <a:off x="10435399" y="4524375"/>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915BA5A6-804E-48DA-8A8F-DCC489953069}"/>
                </a:ext>
              </a:extLst>
            </p:cNvPr>
            <p:cNvCxnSpPr>
              <a:cxnSpLocks/>
            </p:cNvCxnSpPr>
            <p:nvPr/>
          </p:nvCxnSpPr>
          <p:spPr>
            <a:xfrm>
              <a:off x="10809255" y="4524375"/>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34C44BB2-0B0E-4C18-8828-CDA5954C2E77}"/>
                </a:ext>
              </a:extLst>
            </p:cNvPr>
            <p:cNvCxnSpPr>
              <a:cxnSpLocks/>
            </p:cNvCxnSpPr>
            <p:nvPr/>
          </p:nvCxnSpPr>
          <p:spPr>
            <a:xfrm>
              <a:off x="11173586" y="4524375"/>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999D9549-F7F6-4B78-886B-23422E013674}"/>
                </a:ext>
              </a:extLst>
            </p:cNvPr>
            <p:cNvCxnSpPr>
              <a:cxnSpLocks/>
            </p:cNvCxnSpPr>
            <p:nvPr/>
          </p:nvCxnSpPr>
          <p:spPr>
            <a:xfrm>
              <a:off x="11549065" y="4524375"/>
              <a:ext cx="0" cy="8572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feld 33">
              <a:extLst>
                <a:ext uri="{FF2B5EF4-FFF2-40B4-BE49-F238E27FC236}">
                  <a16:creationId xmlns:a16="http://schemas.microsoft.com/office/drawing/2014/main" id="{6F3C6AC8-05BF-4597-9F06-BC3F1062E759}"/>
                </a:ext>
              </a:extLst>
            </p:cNvPr>
            <p:cNvSpPr txBox="1"/>
            <p:nvPr/>
          </p:nvSpPr>
          <p:spPr>
            <a:xfrm>
              <a:off x="7157185" y="2206107"/>
              <a:ext cx="712054" cy="276999"/>
            </a:xfrm>
            <a:prstGeom prst="rect">
              <a:avLst/>
            </a:prstGeom>
            <a:noFill/>
          </p:spPr>
          <p:txBody>
            <a:bodyPr wrap="none" rtlCol="0">
              <a:spAutoFit/>
            </a:bodyPr>
            <a:lstStyle/>
            <a:p>
              <a:r>
                <a:rPr lang="de-DE" sz="1200"/>
                <a:t>Nausea</a:t>
              </a:r>
            </a:p>
          </p:txBody>
        </p:sp>
        <p:sp>
          <p:nvSpPr>
            <p:cNvPr id="35" name="Textfeld 34">
              <a:extLst>
                <a:ext uri="{FF2B5EF4-FFF2-40B4-BE49-F238E27FC236}">
                  <a16:creationId xmlns:a16="http://schemas.microsoft.com/office/drawing/2014/main" id="{9A77A190-DB2D-4EBE-AEE4-46DD27E0777F}"/>
                </a:ext>
              </a:extLst>
            </p:cNvPr>
            <p:cNvSpPr txBox="1"/>
            <p:nvPr/>
          </p:nvSpPr>
          <p:spPr>
            <a:xfrm>
              <a:off x="6833378" y="2454067"/>
              <a:ext cx="1035861" cy="276999"/>
            </a:xfrm>
            <a:prstGeom prst="rect">
              <a:avLst/>
            </a:prstGeom>
            <a:noFill/>
          </p:spPr>
          <p:txBody>
            <a:bodyPr wrap="none" rtlCol="0">
              <a:spAutoFit/>
            </a:bodyPr>
            <a:lstStyle/>
            <a:p>
              <a:r>
                <a:rPr lang="de-DE" sz="1200" err="1"/>
                <a:t>Constipation</a:t>
              </a:r>
              <a:endParaRPr lang="de-DE" sz="1200"/>
            </a:p>
          </p:txBody>
        </p:sp>
        <p:sp>
          <p:nvSpPr>
            <p:cNvPr id="36" name="Textfeld 35">
              <a:extLst>
                <a:ext uri="{FF2B5EF4-FFF2-40B4-BE49-F238E27FC236}">
                  <a16:creationId xmlns:a16="http://schemas.microsoft.com/office/drawing/2014/main" id="{D04560EB-BF7E-413D-A6C3-F199FC8E33D5}"/>
                </a:ext>
              </a:extLst>
            </p:cNvPr>
            <p:cNvSpPr txBox="1"/>
            <p:nvPr/>
          </p:nvSpPr>
          <p:spPr>
            <a:xfrm>
              <a:off x="6671026" y="2728045"/>
              <a:ext cx="1198213" cy="276999"/>
            </a:xfrm>
            <a:prstGeom prst="rect">
              <a:avLst/>
            </a:prstGeom>
            <a:noFill/>
          </p:spPr>
          <p:txBody>
            <a:bodyPr wrap="none" rtlCol="0">
              <a:spAutoFit/>
            </a:bodyPr>
            <a:lstStyle/>
            <a:p>
              <a:r>
                <a:rPr lang="de-DE" sz="1200"/>
                <a:t>AST </a:t>
              </a:r>
              <a:r>
                <a:rPr lang="de-DE" sz="1200" err="1"/>
                <a:t>Increased</a:t>
              </a:r>
              <a:endParaRPr lang="de-DE" sz="1200"/>
            </a:p>
          </p:txBody>
        </p:sp>
        <p:sp>
          <p:nvSpPr>
            <p:cNvPr id="37" name="Textfeld 36">
              <a:extLst>
                <a:ext uri="{FF2B5EF4-FFF2-40B4-BE49-F238E27FC236}">
                  <a16:creationId xmlns:a16="http://schemas.microsoft.com/office/drawing/2014/main" id="{EB42AEDB-2347-44FB-9688-196EC3D6AFCD}"/>
                </a:ext>
              </a:extLst>
            </p:cNvPr>
            <p:cNvSpPr txBox="1"/>
            <p:nvPr/>
          </p:nvSpPr>
          <p:spPr>
            <a:xfrm>
              <a:off x="6700073" y="2979883"/>
              <a:ext cx="1169166" cy="276999"/>
            </a:xfrm>
            <a:prstGeom prst="rect">
              <a:avLst/>
            </a:prstGeom>
            <a:noFill/>
          </p:spPr>
          <p:txBody>
            <a:bodyPr wrap="none" rtlCol="0">
              <a:spAutoFit/>
            </a:bodyPr>
            <a:lstStyle/>
            <a:p>
              <a:r>
                <a:rPr lang="de-DE" sz="1200"/>
                <a:t>ALT </a:t>
              </a:r>
              <a:r>
                <a:rPr lang="de-DE" sz="1200" err="1"/>
                <a:t>Increased</a:t>
              </a:r>
              <a:endParaRPr lang="de-DE" sz="1200"/>
            </a:p>
          </p:txBody>
        </p:sp>
        <p:sp>
          <p:nvSpPr>
            <p:cNvPr id="38" name="Textfeld 37">
              <a:extLst>
                <a:ext uri="{FF2B5EF4-FFF2-40B4-BE49-F238E27FC236}">
                  <a16:creationId xmlns:a16="http://schemas.microsoft.com/office/drawing/2014/main" id="{625B1C5D-F51E-4CBF-9966-E1C5A9843517}"/>
                </a:ext>
              </a:extLst>
            </p:cNvPr>
            <p:cNvSpPr txBox="1"/>
            <p:nvPr/>
          </p:nvSpPr>
          <p:spPr>
            <a:xfrm>
              <a:off x="5820220" y="3240208"/>
              <a:ext cx="2058577" cy="276999"/>
            </a:xfrm>
            <a:prstGeom prst="rect">
              <a:avLst/>
            </a:prstGeom>
            <a:noFill/>
          </p:spPr>
          <p:txBody>
            <a:bodyPr wrap="none" rtlCol="0">
              <a:spAutoFit/>
            </a:bodyPr>
            <a:lstStyle/>
            <a:p>
              <a:r>
                <a:rPr lang="de-DE" sz="1200"/>
                <a:t>Neutrophil </a:t>
              </a:r>
              <a:r>
                <a:rPr lang="de-DE" sz="1200" err="1"/>
                <a:t>count</a:t>
              </a:r>
              <a:r>
                <a:rPr lang="de-DE" sz="1200"/>
                <a:t> </a:t>
              </a:r>
              <a:r>
                <a:rPr lang="de-DE" sz="1200" err="1"/>
                <a:t>decreased</a:t>
              </a:r>
              <a:endParaRPr lang="de-DE" sz="1200"/>
            </a:p>
          </p:txBody>
        </p:sp>
        <p:sp>
          <p:nvSpPr>
            <p:cNvPr id="39" name="Textfeld 38">
              <a:extLst>
                <a:ext uri="{FF2B5EF4-FFF2-40B4-BE49-F238E27FC236}">
                  <a16:creationId xmlns:a16="http://schemas.microsoft.com/office/drawing/2014/main" id="{24BF6D42-4F14-4335-AE77-A9D20030881A}"/>
                </a:ext>
              </a:extLst>
            </p:cNvPr>
            <p:cNvSpPr txBox="1"/>
            <p:nvPr/>
          </p:nvSpPr>
          <p:spPr>
            <a:xfrm>
              <a:off x="7038502" y="3495032"/>
              <a:ext cx="840295" cy="276999"/>
            </a:xfrm>
            <a:prstGeom prst="rect">
              <a:avLst/>
            </a:prstGeom>
            <a:noFill/>
          </p:spPr>
          <p:txBody>
            <a:bodyPr wrap="none" rtlCol="0">
              <a:spAutoFit/>
            </a:bodyPr>
            <a:lstStyle/>
            <a:p>
              <a:r>
                <a:rPr lang="de-DE" sz="1200" err="1"/>
                <a:t>Dizziness</a:t>
              </a:r>
              <a:endParaRPr lang="de-DE" sz="1200"/>
            </a:p>
          </p:txBody>
        </p:sp>
        <p:sp>
          <p:nvSpPr>
            <p:cNvPr id="40" name="Textfeld 39">
              <a:extLst>
                <a:ext uri="{FF2B5EF4-FFF2-40B4-BE49-F238E27FC236}">
                  <a16:creationId xmlns:a16="http://schemas.microsoft.com/office/drawing/2014/main" id="{EE4A82DC-E3B0-43B0-B166-7DF12282E5E4}"/>
                </a:ext>
              </a:extLst>
            </p:cNvPr>
            <p:cNvSpPr txBox="1"/>
            <p:nvPr/>
          </p:nvSpPr>
          <p:spPr>
            <a:xfrm>
              <a:off x="7165200" y="3742341"/>
              <a:ext cx="704039" cy="276999"/>
            </a:xfrm>
            <a:prstGeom prst="rect">
              <a:avLst/>
            </a:prstGeom>
            <a:noFill/>
          </p:spPr>
          <p:txBody>
            <a:bodyPr wrap="none" rtlCol="0">
              <a:spAutoFit/>
            </a:bodyPr>
            <a:lstStyle/>
            <a:p>
              <a:r>
                <a:rPr lang="de-DE" sz="1200" err="1"/>
                <a:t>Anemia</a:t>
              </a:r>
              <a:endParaRPr lang="de-DE" sz="1200"/>
            </a:p>
          </p:txBody>
        </p:sp>
        <p:sp>
          <p:nvSpPr>
            <p:cNvPr id="41" name="Textfeld 40">
              <a:extLst>
                <a:ext uri="{FF2B5EF4-FFF2-40B4-BE49-F238E27FC236}">
                  <a16:creationId xmlns:a16="http://schemas.microsoft.com/office/drawing/2014/main" id="{A84EEB29-BFB8-4DFA-BB47-8024A36129DB}"/>
                </a:ext>
              </a:extLst>
            </p:cNvPr>
            <p:cNvSpPr txBox="1"/>
            <p:nvPr/>
          </p:nvSpPr>
          <p:spPr>
            <a:xfrm>
              <a:off x="7089798" y="3997165"/>
              <a:ext cx="788999" cy="276999"/>
            </a:xfrm>
            <a:prstGeom prst="rect">
              <a:avLst/>
            </a:prstGeom>
            <a:noFill/>
          </p:spPr>
          <p:txBody>
            <a:bodyPr wrap="none" rtlCol="0">
              <a:spAutoFit/>
            </a:bodyPr>
            <a:lstStyle/>
            <a:p>
              <a:r>
                <a:rPr lang="de-DE" sz="1200" err="1"/>
                <a:t>Dyspnea</a:t>
              </a:r>
              <a:endParaRPr lang="de-DE" sz="1200"/>
            </a:p>
          </p:txBody>
        </p:sp>
        <p:sp>
          <p:nvSpPr>
            <p:cNvPr id="42" name="Textfeld 41">
              <a:extLst>
                <a:ext uri="{FF2B5EF4-FFF2-40B4-BE49-F238E27FC236}">
                  <a16:creationId xmlns:a16="http://schemas.microsoft.com/office/drawing/2014/main" id="{4BC0FA66-9709-4D0F-8175-9990CB45B553}"/>
                </a:ext>
              </a:extLst>
            </p:cNvPr>
            <p:cNvSpPr txBox="1"/>
            <p:nvPr/>
          </p:nvSpPr>
          <p:spPr>
            <a:xfrm>
              <a:off x="5861898" y="4251628"/>
              <a:ext cx="2016899" cy="276999"/>
            </a:xfrm>
            <a:prstGeom prst="rect">
              <a:avLst/>
            </a:prstGeom>
            <a:noFill/>
          </p:spPr>
          <p:txBody>
            <a:bodyPr wrap="none" rtlCol="0">
              <a:spAutoFit/>
            </a:bodyPr>
            <a:lstStyle/>
            <a:p>
              <a:r>
                <a:rPr lang="de-DE" sz="1200" err="1"/>
                <a:t>Musculoskeletal</a:t>
              </a:r>
              <a:r>
                <a:rPr lang="de-DE" sz="1200"/>
                <a:t> </a:t>
              </a:r>
              <a:r>
                <a:rPr lang="de-DE" sz="1200" err="1"/>
                <a:t>chest</a:t>
              </a:r>
              <a:r>
                <a:rPr lang="de-DE" sz="1200"/>
                <a:t> </a:t>
              </a:r>
              <a:r>
                <a:rPr lang="de-DE" sz="1200" err="1"/>
                <a:t>pain</a:t>
              </a:r>
              <a:endParaRPr lang="de-DE" sz="1200"/>
            </a:p>
          </p:txBody>
        </p:sp>
        <p:sp>
          <p:nvSpPr>
            <p:cNvPr id="43" name="Textfeld 42">
              <a:extLst>
                <a:ext uri="{FF2B5EF4-FFF2-40B4-BE49-F238E27FC236}">
                  <a16:creationId xmlns:a16="http://schemas.microsoft.com/office/drawing/2014/main" id="{DB9D418C-5AC6-4657-9D55-AD3C1B4FD9EC}"/>
                </a:ext>
              </a:extLst>
            </p:cNvPr>
            <p:cNvSpPr txBox="1"/>
            <p:nvPr/>
          </p:nvSpPr>
          <p:spPr>
            <a:xfrm>
              <a:off x="7697120" y="4568252"/>
              <a:ext cx="269626" cy="276999"/>
            </a:xfrm>
            <a:prstGeom prst="rect">
              <a:avLst/>
            </a:prstGeom>
            <a:noFill/>
          </p:spPr>
          <p:txBody>
            <a:bodyPr wrap="none" rtlCol="0">
              <a:spAutoFit/>
            </a:bodyPr>
            <a:lstStyle/>
            <a:p>
              <a:r>
                <a:rPr lang="de-DE" sz="1200"/>
                <a:t>0</a:t>
              </a:r>
            </a:p>
          </p:txBody>
        </p:sp>
        <p:sp>
          <p:nvSpPr>
            <p:cNvPr id="44" name="Textfeld 43">
              <a:extLst>
                <a:ext uri="{FF2B5EF4-FFF2-40B4-BE49-F238E27FC236}">
                  <a16:creationId xmlns:a16="http://schemas.microsoft.com/office/drawing/2014/main" id="{DA50DA15-5518-4AFC-9E83-D2B704C0DBF8}"/>
                </a:ext>
              </a:extLst>
            </p:cNvPr>
            <p:cNvSpPr txBox="1"/>
            <p:nvPr/>
          </p:nvSpPr>
          <p:spPr>
            <a:xfrm>
              <a:off x="8021352" y="4564836"/>
              <a:ext cx="354584" cy="276999"/>
            </a:xfrm>
            <a:prstGeom prst="rect">
              <a:avLst/>
            </a:prstGeom>
            <a:noFill/>
          </p:spPr>
          <p:txBody>
            <a:bodyPr wrap="none" rtlCol="0">
              <a:spAutoFit/>
            </a:bodyPr>
            <a:lstStyle/>
            <a:p>
              <a:r>
                <a:rPr lang="de-DE" sz="1200"/>
                <a:t>10</a:t>
              </a:r>
            </a:p>
          </p:txBody>
        </p:sp>
        <p:sp>
          <p:nvSpPr>
            <p:cNvPr id="45" name="Textfeld 44">
              <a:extLst>
                <a:ext uri="{FF2B5EF4-FFF2-40B4-BE49-F238E27FC236}">
                  <a16:creationId xmlns:a16="http://schemas.microsoft.com/office/drawing/2014/main" id="{E65777CE-DA19-4960-9895-67DE97454106}"/>
                </a:ext>
              </a:extLst>
            </p:cNvPr>
            <p:cNvSpPr txBox="1"/>
            <p:nvPr/>
          </p:nvSpPr>
          <p:spPr>
            <a:xfrm>
              <a:off x="8395207" y="4563781"/>
              <a:ext cx="354584" cy="276999"/>
            </a:xfrm>
            <a:prstGeom prst="rect">
              <a:avLst/>
            </a:prstGeom>
            <a:noFill/>
          </p:spPr>
          <p:txBody>
            <a:bodyPr wrap="none" rtlCol="0">
              <a:spAutoFit/>
            </a:bodyPr>
            <a:lstStyle/>
            <a:p>
              <a:r>
                <a:rPr lang="de-DE" sz="1200"/>
                <a:t>20</a:t>
              </a:r>
            </a:p>
          </p:txBody>
        </p:sp>
        <p:sp>
          <p:nvSpPr>
            <p:cNvPr id="46" name="Textfeld 45">
              <a:extLst>
                <a:ext uri="{FF2B5EF4-FFF2-40B4-BE49-F238E27FC236}">
                  <a16:creationId xmlns:a16="http://schemas.microsoft.com/office/drawing/2014/main" id="{B25D6936-B18D-4BAC-AEFA-F59FB5C8C54A}"/>
                </a:ext>
              </a:extLst>
            </p:cNvPr>
            <p:cNvSpPr txBox="1"/>
            <p:nvPr/>
          </p:nvSpPr>
          <p:spPr>
            <a:xfrm>
              <a:off x="8775449" y="4563781"/>
              <a:ext cx="354584" cy="276999"/>
            </a:xfrm>
            <a:prstGeom prst="rect">
              <a:avLst/>
            </a:prstGeom>
            <a:noFill/>
          </p:spPr>
          <p:txBody>
            <a:bodyPr wrap="none" rtlCol="0">
              <a:spAutoFit/>
            </a:bodyPr>
            <a:lstStyle/>
            <a:p>
              <a:r>
                <a:rPr lang="de-DE" sz="1200"/>
                <a:t>30</a:t>
              </a:r>
            </a:p>
          </p:txBody>
        </p:sp>
        <p:sp>
          <p:nvSpPr>
            <p:cNvPr id="47" name="Textfeld 46">
              <a:extLst>
                <a:ext uri="{FF2B5EF4-FFF2-40B4-BE49-F238E27FC236}">
                  <a16:creationId xmlns:a16="http://schemas.microsoft.com/office/drawing/2014/main" id="{3117EB7C-A200-40A8-9C49-B3458B47DA1B}"/>
                </a:ext>
              </a:extLst>
            </p:cNvPr>
            <p:cNvSpPr txBox="1"/>
            <p:nvPr/>
          </p:nvSpPr>
          <p:spPr>
            <a:xfrm>
              <a:off x="9138486" y="4563780"/>
              <a:ext cx="354584" cy="276999"/>
            </a:xfrm>
            <a:prstGeom prst="rect">
              <a:avLst/>
            </a:prstGeom>
            <a:noFill/>
          </p:spPr>
          <p:txBody>
            <a:bodyPr wrap="none" rtlCol="0">
              <a:spAutoFit/>
            </a:bodyPr>
            <a:lstStyle/>
            <a:p>
              <a:r>
                <a:rPr lang="de-DE" sz="1200"/>
                <a:t>40</a:t>
              </a:r>
            </a:p>
          </p:txBody>
        </p:sp>
        <p:sp>
          <p:nvSpPr>
            <p:cNvPr id="48" name="Textfeld 47">
              <a:extLst>
                <a:ext uri="{FF2B5EF4-FFF2-40B4-BE49-F238E27FC236}">
                  <a16:creationId xmlns:a16="http://schemas.microsoft.com/office/drawing/2014/main" id="{50F40688-930B-4709-AF7C-F883B91BADCD}"/>
                </a:ext>
              </a:extLst>
            </p:cNvPr>
            <p:cNvSpPr txBox="1"/>
            <p:nvPr/>
          </p:nvSpPr>
          <p:spPr>
            <a:xfrm>
              <a:off x="9515157" y="4571676"/>
              <a:ext cx="354584" cy="276999"/>
            </a:xfrm>
            <a:prstGeom prst="rect">
              <a:avLst/>
            </a:prstGeom>
            <a:noFill/>
          </p:spPr>
          <p:txBody>
            <a:bodyPr wrap="none" rtlCol="0">
              <a:spAutoFit/>
            </a:bodyPr>
            <a:lstStyle/>
            <a:p>
              <a:r>
                <a:rPr lang="de-DE" sz="1200"/>
                <a:t>50</a:t>
              </a:r>
            </a:p>
          </p:txBody>
        </p:sp>
        <p:sp>
          <p:nvSpPr>
            <p:cNvPr id="49" name="Textfeld 48">
              <a:extLst>
                <a:ext uri="{FF2B5EF4-FFF2-40B4-BE49-F238E27FC236}">
                  <a16:creationId xmlns:a16="http://schemas.microsoft.com/office/drawing/2014/main" id="{A40A6242-8924-453C-BCF0-40A3BE7DD90F}"/>
                </a:ext>
              </a:extLst>
            </p:cNvPr>
            <p:cNvSpPr txBox="1"/>
            <p:nvPr/>
          </p:nvSpPr>
          <p:spPr>
            <a:xfrm>
              <a:off x="9886845" y="4571676"/>
              <a:ext cx="354584" cy="276999"/>
            </a:xfrm>
            <a:prstGeom prst="rect">
              <a:avLst/>
            </a:prstGeom>
            <a:noFill/>
          </p:spPr>
          <p:txBody>
            <a:bodyPr wrap="none" rtlCol="0">
              <a:spAutoFit/>
            </a:bodyPr>
            <a:lstStyle/>
            <a:p>
              <a:r>
                <a:rPr lang="de-DE" sz="1200"/>
                <a:t>60</a:t>
              </a:r>
            </a:p>
          </p:txBody>
        </p:sp>
        <p:sp>
          <p:nvSpPr>
            <p:cNvPr id="50" name="Textfeld 49">
              <a:extLst>
                <a:ext uri="{FF2B5EF4-FFF2-40B4-BE49-F238E27FC236}">
                  <a16:creationId xmlns:a16="http://schemas.microsoft.com/office/drawing/2014/main" id="{35C9E1F8-6AD8-4DB8-A62E-9D4F1860312C}"/>
                </a:ext>
              </a:extLst>
            </p:cNvPr>
            <p:cNvSpPr txBox="1"/>
            <p:nvPr/>
          </p:nvSpPr>
          <p:spPr>
            <a:xfrm>
              <a:off x="10258436" y="4576510"/>
              <a:ext cx="354584" cy="276999"/>
            </a:xfrm>
            <a:prstGeom prst="rect">
              <a:avLst/>
            </a:prstGeom>
            <a:noFill/>
          </p:spPr>
          <p:txBody>
            <a:bodyPr wrap="none" rtlCol="0">
              <a:spAutoFit/>
            </a:bodyPr>
            <a:lstStyle/>
            <a:p>
              <a:r>
                <a:rPr lang="de-DE" sz="1200"/>
                <a:t>70</a:t>
              </a:r>
            </a:p>
          </p:txBody>
        </p:sp>
        <p:sp>
          <p:nvSpPr>
            <p:cNvPr id="51" name="Textfeld 50">
              <a:extLst>
                <a:ext uri="{FF2B5EF4-FFF2-40B4-BE49-F238E27FC236}">
                  <a16:creationId xmlns:a16="http://schemas.microsoft.com/office/drawing/2014/main" id="{03AA1592-C6F7-4685-ABB0-4D9AB0A03770}"/>
                </a:ext>
              </a:extLst>
            </p:cNvPr>
            <p:cNvSpPr txBox="1"/>
            <p:nvPr/>
          </p:nvSpPr>
          <p:spPr>
            <a:xfrm>
              <a:off x="10636837" y="4571676"/>
              <a:ext cx="354584" cy="276999"/>
            </a:xfrm>
            <a:prstGeom prst="rect">
              <a:avLst/>
            </a:prstGeom>
            <a:noFill/>
          </p:spPr>
          <p:txBody>
            <a:bodyPr wrap="none" rtlCol="0">
              <a:spAutoFit/>
            </a:bodyPr>
            <a:lstStyle/>
            <a:p>
              <a:r>
                <a:rPr lang="de-DE" sz="1200"/>
                <a:t>80</a:t>
              </a:r>
            </a:p>
          </p:txBody>
        </p:sp>
        <p:sp>
          <p:nvSpPr>
            <p:cNvPr id="52" name="Textfeld 51">
              <a:extLst>
                <a:ext uri="{FF2B5EF4-FFF2-40B4-BE49-F238E27FC236}">
                  <a16:creationId xmlns:a16="http://schemas.microsoft.com/office/drawing/2014/main" id="{40D66CF3-ADF5-43C8-95D9-54D887A956E8}"/>
                </a:ext>
              </a:extLst>
            </p:cNvPr>
            <p:cNvSpPr txBox="1"/>
            <p:nvPr/>
          </p:nvSpPr>
          <p:spPr>
            <a:xfrm>
              <a:off x="10997985" y="4566611"/>
              <a:ext cx="354584" cy="276999"/>
            </a:xfrm>
            <a:prstGeom prst="rect">
              <a:avLst/>
            </a:prstGeom>
            <a:noFill/>
          </p:spPr>
          <p:txBody>
            <a:bodyPr wrap="none" rtlCol="0">
              <a:spAutoFit/>
            </a:bodyPr>
            <a:lstStyle/>
            <a:p>
              <a:r>
                <a:rPr lang="de-DE" sz="1200"/>
                <a:t>90</a:t>
              </a:r>
            </a:p>
          </p:txBody>
        </p:sp>
        <p:sp>
          <p:nvSpPr>
            <p:cNvPr id="53" name="Textfeld 52">
              <a:extLst>
                <a:ext uri="{FF2B5EF4-FFF2-40B4-BE49-F238E27FC236}">
                  <a16:creationId xmlns:a16="http://schemas.microsoft.com/office/drawing/2014/main" id="{D296C811-7A29-4E4D-BD8B-821CA82407A0}"/>
                </a:ext>
              </a:extLst>
            </p:cNvPr>
            <p:cNvSpPr txBox="1"/>
            <p:nvPr/>
          </p:nvSpPr>
          <p:spPr>
            <a:xfrm>
              <a:off x="11324040" y="4571675"/>
              <a:ext cx="439544" cy="276999"/>
            </a:xfrm>
            <a:prstGeom prst="rect">
              <a:avLst/>
            </a:prstGeom>
            <a:noFill/>
          </p:spPr>
          <p:txBody>
            <a:bodyPr wrap="none" rtlCol="0">
              <a:spAutoFit/>
            </a:bodyPr>
            <a:lstStyle/>
            <a:p>
              <a:r>
                <a:rPr lang="de-DE" sz="1200"/>
                <a:t>100</a:t>
              </a:r>
            </a:p>
          </p:txBody>
        </p:sp>
        <p:sp>
          <p:nvSpPr>
            <p:cNvPr id="54" name="Textfeld 53">
              <a:extLst>
                <a:ext uri="{FF2B5EF4-FFF2-40B4-BE49-F238E27FC236}">
                  <a16:creationId xmlns:a16="http://schemas.microsoft.com/office/drawing/2014/main" id="{42D68AB3-5C10-4D75-BBFD-F762699FBA3D}"/>
                </a:ext>
              </a:extLst>
            </p:cNvPr>
            <p:cNvSpPr txBox="1"/>
            <p:nvPr/>
          </p:nvSpPr>
          <p:spPr>
            <a:xfrm>
              <a:off x="9229216" y="4807141"/>
              <a:ext cx="1140056" cy="307777"/>
            </a:xfrm>
            <a:prstGeom prst="rect">
              <a:avLst/>
            </a:prstGeom>
            <a:noFill/>
          </p:spPr>
          <p:txBody>
            <a:bodyPr wrap="none" rtlCol="0">
              <a:spAutoFit/>
            </a:bodyPr>
            <a:lstStyle/>
            <a:p>
              <a:r>
                <a:rPr lang="de-DE" sz="1400" b="1" err="1"/>
                <a:t>Patients</a:t>
              </a:r>
              <a:r>
                <a:rPr lang="de-DE" sz="1400" b="1"/>
                <a:t>, %</a:t>
              </a:r>
            </a:p>
          </p:txBody>
        </p:sp>
        <p:sp>
          <p:nvSpPr>
            <p:cNvPr id="55" name="Textfeld 54">
              <a:extLst>
                <a:ext uri="{FF2B5EF4-FFF2-40B4-BE49-F238E27FC236}">
                  <a16:creationId xmlns:a16="http://schemas.microsoft.com/office/drawing/2014/main" id="{6C14DCCC-4701-49AD-8B1D-4242B80353A4}"/>
                </a:ext>
              </a:extLst>
            </p:cNvPr>
            <p:cNvSpPr txBox="1"/>
            <p:nvPr/>
          </p:nvSpPr>
          <p:spPr>
            <a:xfrm>
              <a:off x="10448479" y="3075681"/>
              <a:ext cx="875561" cy="276999"/>
            </a:xfrm>
            <a:prstGeom prst="rect">
              <a:avLst/>
            </a:prstGeom>
            <a:noFill/>
          </p:spPr>
          <p:txBody>
            <a:bodyPr wrap="none" rtlCol="0">
              <a:spAutoFit/>
            </a:bodyPr>
            <a:lstStyle/>
            <a:p>
              <a:r>
                <a:rPr lang="de-DE" sz="1200"/>
                <a:t>Grade 1-2</a:t>
              </a:r>
            </a:p>
          </p:txBody>
        </p:sp>
        <p:sp>
          <p:nvSpPr>
            <p:cNvPr id="56" name="Textfeld 55">
              <a:extLst>
                <a:ext uri="{FF2B5EF4-FFF2-40B4-BE49-F238E27FC236}">
                  <a16:creationId xmlns:a16="http://schemas.microsoft.com/office/drawing/2014/main" id="{AD0E1F50-E88E-4206-9403-EF6DE16D7940}"/>
                </a:ext>
              </a:extLst>
            </p:cNvPr>
            <p:cNvSpPr txBox="1"/>
            <p:nvPr/>
          </p:nvSpPr>
          <p:spPr>
            <a:xfrm>
              <a:off x="10474126" y="3319750"/>
              <a:ext cx="824265" cy="276999"/>
            </a:xfrm>
            <a:prstGeom prst="rect">
              <a:avLst/>
            </a:prstGeom>
            <a:noFill/>
          </p:spPr>
          <p:txBody>
            <a:bodyPr wrap="none" rtlCol="0">
              <a:spAutoFit/>
            </a:bodyPr>
            <a:lstStyle/>
            <a:p>
              <a:r>
                <a:rPr lang="de-DE" sz="1200"/>
                <a:t>Grade ≥3</a:t>
              </a:r>
            </a:p>
          </p:txBody>
        </p:sp>
        <p:sp>
          <p:nvSpPr>
            <p:cNvPr id="57" name="Rechteck 56">
              <a:extLst>
                <a:ext uri="{FF2B5EF4-FFF2-40B4-BE49-F238E27FC236}">
                  <a16:creationId xmlns:a16="http://schemas.microsoft.com/office/drawing/2014/main" id="{6F89675D-0B5E-414C-8143-07E8F3F5381F}"/>
                </a:ext>
              </a:extLst>
            </p:cNvPr>
            <p:cNvSpPr/>
            <p:nvPr/>
          </p:nvSpPr>
          <p:spPr>
            <a:xfrm>
              <a:off x="10380180" y="3154594"/>
              <a:ext cx="135419" cy="1212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 name="Rechteck 57">
              <a:extLst>
                <a:ext uri="{FF2B5EF4-FFF2-40B4-BE49-F238E27FC236}">
                  <a16:creationId xmlns:a16="http://schemas.microsoft.com/office/drawing/2014/main" id="{0687F29E-6873-4371-9CE7-3E2235DCCAC5}"/>
                </a:ext>
              </a:extLst>
            </p:cNvPr>
            <p:cNvSpPr/>
            <p:nvPr/>
          </p:nvSpPr>
          <p:spPr>
            <a:xfrm>
              <a:off x="10380179" y="3396724"/>
              <a:ext cx="135419" cy="1212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 name="Rechteck 58">
              <a:extLst>
                <a:ext uri="{FF2B5EF4-FFF2-40B4-BE49-F238E27FC236}">
                  <a16:creationId xmlns:a16="http://schemas.microsoft.com/office/drawing/2014/main" id="{59581584-6C54-4B8E-AA89-8C5349A737AC}"/>
                </a:ext>
              </a:extLst>
            </p:cNvPr>
            <p:cNvSpPr/>
            <p:nvPr/>
          </p:nvSpPr>
          <p:spPr>
            <a:xfrm>
              <a:off x="7843839" y="2257097"/>
              <a:ext cx="2049717" cy="1594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 name="Rechteck 59">
              <a:extLst>
                <a:ext uri="{FF2B5EF4-FFF2-40B4-BE49-F238E27FC236}">
                  <a16:creationId xmlns:a16="http://schemas.microsoft.com/office/drawing/2014/main" id="{E0FF8F5B-BD53-4BBA-AFF2-92F4991BBA79}"/>
                </a:ext>
              </a:extLst>
            </p:cNvPr>
            <p:cNvSpPr/>
            <p:nvPr/>
          </p:nvSpPr>
          <p:spPr>
            <a:xfrm>
              <a:off x="7843839" y="2523888"/>
              <a:ext cx="1222029" cy="1594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 name="Rechteck 60">
              <a:extLst>
                <a:ext uri="{FF2B5EF4-FFF2-40B4-BE49-F238E27FC236}">
                  <a16:creationId xmlns:a16="http://schemas.microsoft.com/office/drawing/2014/main" id="{E686069B-8DD8-4B49-8891-6BEA168E927D}"/>
                </a:ext>
              </a:extLst>
            </p:cNvPr>
            <p:cNvSpPr/>
            <p:nvPr/>
          </p:nvSpPr>
          <p:spPr>
            <a:xfrm>
              <a:off x="7843029" y="2781060"/>
              <a:ext cx="822022" cy="1594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2" name="Rechteck 61">
              <a:extLst>
                <a:ext uri="{FF2B5EF4-FFF2-40B4-BE49-F238E27FC236}">
                  <a16:creationId xmlns:a16="http://schemas.microsoft.com/office/drawing/2014/main" id="{EB635AC2-89E4-47C6-9719-BB2CDF9655DD}"/>
                </a:ext>
              </a:extLst>
            </p:cNvPr>
            <p:cNvSpPr/>
            <p:nvPr/>
          </p:nvSpPr>
          <p:spPr>
            <a:xfrm>
              <a:off x="7843029" y="3032669"/>
              <a:ext cx="410384" cy="1594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3" name="Rechteck 62">
              <a:extLst>
                <a:ext uri="{FF2B5EF4-FFF2-40B4-BE49-F238E27FC236}">
                  <a16:creationId xmlns:a16="http://schemas.microsoft.com/office/drawing/2014/main" id="{7577B792-0AAE-4EF2-9E27-DA8A386684E6}"/>
                </a:ext>
              </a:extLst>
            </p:cNvPr>
            <p:cNvSpPr/>
            <p:nvPr/>
          </p:nvSpPr>
          <p:spPr>
            <a:xfrm>
              <a:off x="7843029" y="3542914"/>
              <a:ext cx="817016" cy="1594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Rechteck 63">
              <a:extLst>
                <a:ext uri="{FF2B5EF4-FFF2-40B4-BE49-F238E27FC236}">
                  <a16:creationId xmlns:a16="http://schemas.microsoft.com/office/drawing/2014/main" id="{0650490B-5CCF-4131-B799-D418EA53C8C9}"/>
                </a:ext>
              </a:extLst>
            </p:cNvPr>
            <p:cNvSpPr/>
            <p:nvPr/>
          </p:nvSpPr>
          <p:spPr>
            <a:xfrm>
              <a:off x="7843029" y="3800564"/>
              <a:ext cx="817016" cy="1594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Rechteck 64">
              <a:extLst>
                <a:ext uri="{FF2B5EF4-FFF2-40B4-BE49-F238E27FC236}">
                  <a16:creationId xmlns:a16="http://schemas.microsoft.com/office/drawing/2014/main" id="{08940E86-D6C7-43C6-938A-91A2F5B09D0C}"/>
                </a:ext>
              </a:extLst>
            </p:cNvPr>
            <p:cNvSpPr/>
            <p:nvPr/>
          </p:nvSpPr>
          <p:spPr>
            <a:xfrm>
              <a:off x="7843029" y="4054073"/>
              <a:ext cx="817016" cy="1594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6" name="Rechteck 65">
              <a:extLst>
                <a:ext uri="{FF2B5EF4-FFF2-40B4-BE49-F238E27FC236}">
                  <a16:creationId xmlns:a16="http://schemas.microsoft.com/office/drawing/2014/main" id="{3711A227-4AB4-408A-8B7D-B60FABF2AD9F}"/>
                </a:ext>
              </a:extLst>
            </p:cNvPr>
            <p:cNvSpPr/>
            <p:nvPr/>
          </p:nvSpPr>
          <p:spPr>
            <a:xfrm>
              <a:off x="7837438" y="4311207"/>
              <a:ext cx="817016" cy="1594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7" name="Rechteck 66">
              <a:extLst>
                <a:ext uri="{FF2B5EF4-FFF2-40B4-BE49-F238E27FC236}">
                  <a16:creationId xmlns:a16="http://schemas.microsoft.com/office/drawing/2014/main" id="{EF17B3EB-F9EF-479C-A116-FDD63A092C01}"/>
                </a:ext>
              </a:extLst>
            </p:cNvPr>
            <p:cNvSpPr/>
            <p:nvPr/>
          </p:nvSpPr>
          <p:spPr>
            <a:xfrm>
              <a:off x="7843029" y="3288366"/>
              <a:ext cx="817016" cy="1594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8" name="Rechteck 67">
              <a:extLst>
                <a:ext uri="{FF2B5EF4-FFF2-40B4-BE49-F238E27FC236}">
                  <a16:creationId xmlns:a16="http://schemas.microsoft.com/office/drawing/2014/main" id="{93E7A994-B33D-4C9A-B6B9-8A0990DCC187}"/>
                </a:ext>
              </a:extLst>
            </p:cNvPr>
            <p:cNvSpPr/>
            <p:nvPr/>
          </p:nvSpPr>
          <p:spPr>
            <a:xfrm>
              <a:off x="8249661" y="3034074"/>
              <a:ext cx="410384" cy="1594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9" name="Rechteck 68">
              <a:extLst>
                <a:ext uri="{FF2B5EF4-FFF2-40B4-BE49-F238E27FC236}">
                  <a16:creationId xmlns:a16="http://schemas.microsoft.com/office/drawing/2014/main" id="{B0B67831-97D5-4436-A515-7C1A64929DCE}"/>
                </a:ext>
              </a:extLst>
            </p:cNvPr>
            <p:cNvSpPr/>
            <p:nvPr/>
          </p:nvSpPr>
          <p:spPr>
            <a:xfrm>
              <a:off x="8660046" y="2781060"/>
              <a:ext cx="412966" cy="1594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12" name="Fußzeilenplatzhalter 11">
            <a:extLst>
              <a:ext uri="{FF2B5EF4-FFF2-40B4-BE49-F238E27FC236}">
                <a16:creationId xmlns:a16="http://schemas.microsoft.com/office/drawing/2014/main" id="{06698A16-ECEA-A740-9815-D1EBD78C5ADF}"/>
              </a:ext>
            </a:extLst>
          </p:cNvPr>
          <p:cNvSpPr>
            <a:spLocks noGrp="1"/>
          </p:cNvSpPr>
          <p:nvPr>
            <p:ph type="ftr" sz="quarter" idx="11"/>
          </p:nvPr>
        </p:nvSpPr>
        <p:spPr/>
        <p:txBody>
          <a:bodyPr/>
          <a:lstStyle/>
          <a:p>
            <a:r>
              <a:rPr lang="en-GB"/>
              <a:t>AE, adverse event; ALT, alanine aminotransferase; AST,  aspartate transaminase; GGT, gamma‑glutamyl transferase; </a:t>
            </a:r>
            <a:br>
              <a:rPr lang="en-GB"/>
            </a:br>
            <a:r>
              <a:rPr lang="en-GB"/>
              <a:t>TEAE, treatment-emergent adverse event; TLS, </a:t>
            </a:r>
            <a:r>
              <a:rPr lang="en-GB" dirty="0" err="1"/>
              <a:t>tumor</a:t>
            </a:r>
            <a:r>
              <a:rPr lang="en-GB"/>
              <a:t> lysis syndrome. </a:t>
            </a:r>
            <a:br>
              <a:rPr lang="en-GB"/>
            </a:br>
            <a:r>
              <a:rPr lang="en-IT" sz="800" b="1" dirty="0"/>
              <a:t>Cheah CY et</a:t>
            </a:r>
            <a:r>
              <a:rPr lang="en-US" sz="800" b="1" dirty="0"/>
              <a:t> a</a:t>
            </a:r>
            <a:r>
              <a:rPr lang="en-IT" sz="800" b="1" dirty="0"/>
              <a:t>l</a:t>
            </a:r>
            <a:r>
              <a:rPr lang="en-US" sz="800" b="1" dirty="0"/>
              <a:t>,</a:t>
            </a:r>
            <a:r>
              <a:rPr lang="en-IT" sz="800" b="1" dirty="0"/>
              <a:t> Abstract</a:t>
            </a:r>
            <a:r>
              <a:rPr lang="en-US" sz="800" b="1" dirty="0"/>
              <a:t> </a:t>
            </a:r>
            <a:r>
              <a:rPr lang="en-IT" sz="800" b="1" dirty="0"/>
              <a:t>No EP525</a:t>
            </a:r>
            <a:r>
              <a:rPr lang="en-US" sz="800" b="1" dirty="0"/>
              <a:t> presented at</a:t>
            </a:r>
            <a:r>
              <a:rPr lang="en-IT" sz="800" b="1" dirty="0"/>
              <a:t> EHA</a:t>
            </a:r>
            <a:r>
              <a:rPr lang="en-US" sz="800" b="1" dirty="0"/>
              <a:t> 2021 and Abstract e19506 presented at ASCO 2021</a:t>
            </a:r>
            <a:endParaRPr lang="en-IT" sz="800" b="1" dirty="0"/>
          </a:p>
        </p:txBody>
      </p:sp>
    </p:spTree>
    <p:extLst>
      <p:ext uri="{BB962C8B-B14F-4D97-AF65-F5344CB8AC3E}">
        <p14:creationId xmlns:p14="http://schemas.microsoft.com/office/powerpoint/2010/main" val="2353102250"/>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9A07B245-D3A0-EB40-8E53-4EC6068AF396}"/>
              </a:ext>
            </a:extLst>
          </p:cNvPr>
          <p:cNvSpPr>
            <a:spLocks noGrp="1"/>
          </p:cNvSpPr>
          <p:nvPr>
            <p:ph type="title"/>
          </p:nvPr>
        </p:nvSpPr>
        <p:spPr/>
        <p:txBody>
          <a:bodyPr/>
          <a:lstStyle/>
          <a:p>
            <a:r>
              <a:rPr lang="en-US"/>
              <a:t>Results: Duration of treatment and best response </a:t>
            </a:r>
            <a:endParaRPr lang="en-IT"/>
          </a:p>
        </p:txBody>
      </p:sp>
      <p:sp>
        <p:nvSpPr>
          <p:cNvPr id="10" name="Rectangle 9">
            <a:extLst>
              <a:ext uri="{FF2B5EF4-FFF2-40B4-BE49-F238E27FC236}">
                <a16:creationId xmlns:a16="http://schemas.microsoft.com/office/drawing/2014/main" id="{D2F744BD-A22C-9A47-84B9-F6B5B981A9AE}"/>
              </a:ext>
            </a:extLst>
          </p:cNvPr>
          <p:cNvSpPr/>
          <p:nvPr/>
        </p:nvSpPr>
        <p:spPr>
          <a:xfrm>
            <a:off x="9162176" y="1782807"/>
            <a:ext cx="2611448" cy="3447098"/>
          </a:xfrm>
          <a:prstGeom prst="rect">
            <a:avLst/>
          </a:prstGeom>
        </p:spPr>
        <p:txBody>
          <a:bodyPr wrap="square" lIns="0" tIns="0" rIns="0" bIns="0" anchor="t">
            <a:spAutoFit/>
          </a:bodyPr>
          <a:lstStyle/>
          <a:p>
            <a:r>
              <a:rPr lang="en-GB" sz="1400" b="1"/>
              <a:t>NHL</a:t>
            </a:r>
            <a:r>
              <a:rPr lang="en-GB" sz="1400"/>
              <a:t> </a:t>
            </a:r>
            <a:endParaRPr lang="en-GB" sz="1400">
              <a:cs typeface="Arial"/>
            </a:endParaRPr>
          </a:p>
          <a:p>
            <a:pPr marL="285750" indent="-285750">
              <a:buClr>
                <a:schemeClr val="bg2"/>
              </a:buClr>
              <a:buFont typeface="Arial" panose="020B0604020202020204" pitchFamily="34" charset="0"/>
              <a:buChar char="•"/>
            </a:pPr>
            <a:r>
              <a:rPr lang="en-GB" sz="1400"/>
              <a:t>No patients have achieved a response </a:t>
            </a:r>
            <a:endParaRPr lang="en-GB" sz="1400">
              <a:cs typeface="Arial"/>
            </a:endParaRPr>
          </a:p>
          <a:p>
            <a:pPr marL="285750" indent="-285750">
              <a:buClr>
                <a:schemeClr val="bg2"/>
              </a:buClr>
              <a:buFont typeface="Arial" panose="020B0604020202020204" pitchFamily="34" charset="0"/>
              <a:buChar char="•"/>
            </a:pPr>
            <a:r>
              <a:rPr lang="en-GB" sz="1400"/>
              <a:t>2 patients (both 80 mg with DLBCL) have had node reduction and remain on therapy </a:t>
            </a:r>
            <a:endParaRPr lang="en-GB" sz="1400">
              <a:cs typeface="Arial"/>
            </a:endParaRPr>
          </a:p>
          <a:p>
            <a:pPr marL="285750" indent="-285750">
              <a:buClr>
                <a:schemeClr val="bg2"/>
              </a:buClr>
              <a:buFont typeface="Arial" panose="020B0604020202020204" pitchFamily="34" charset="0"/>
              <a:buChar char="•"/>
            </a:pPr>
            <a:r>
              <a:rPr lang="en-GB" sz="1400"/>
              <a:t>5 patients have progressed</a:t>
            </a:r>
            <a:endParaRPr lang="en-GB" sz="1400">
              <a:cs typeface="Arial"/>
            </a:endParaRPr>
          </a:p>
          <a:p>
            <a:endParaRPr lang="en-GB" sz="1400">
              <a:cs typeface="Arial"/>
            </a:endParaRPr>
          </a:p>
          <a:p>
            <a:r>
              <a:rPr lang="en-GB" sz="1400" b="1"/>
              <a:t>CLL / SLL</a:t>
            </a:r>
            <a:endParaRPr lang="en-GB" sz="1400" b="1">
              <a:cs typeface="Arial"/>
            </a:endParaRPr>
          </a:p>
          <a:p>
            <a:pPr marL="285750" indent="-285750">
              <a:buClr>
                <a:schemeClr val="bg2"/>
              </a:buClr>
              <a:buFont typeface="Arial" panose="020B0604020202020204" pitchFamily="34" charset="0"/>
              <a:buChar char="•"/>
            </a:pPr>
            <a:r>
              <a:rPr lang="en-GB" sz="1400"/>
              <a:t>One patient with CLL reached first response assessment and achieved partial response</a:t>
            </a:r>
            <a:endParaRPr lang="en-GB" sz="1400">
              <a:cs typeface="Arial"/>
            </a:endParaRPr>
          </a:p>
          <a:p>
            <a:pPr marL="742950" lvl="1" indent="-285750">
              <a:buClr>
                <a:schemeClr val="bg2"/>
              </a:buClr>
              <a:buFont typeface="Arial" panose="020B0604020202020204" pitchFamily="34" charset="0"/>
              <a:buChar char="•"/>
            </a:pPr>
            <a:r>
              <a:rPr lang="en-GB" sz="1400"/>
              <a:t>1 Patient has del(17p) CLL </a:t>
            </a:r>
            <a:endParaRPr lang="en-GB" sz="1400">
              <a:cs typeface="Arial"/>
            </a:endParaRPr>
          </a:p>
        </p:txBody>
      </p:sp>
      <p:cxnSp>
        <p:nvCxnSpPr>
          <p:cNvPr id="3" name="Gerader Verbinder 2">
            <a:extLst>
              <a:ext uri="{FF2B5EF4-FFF2-40B4-BE49-F238E27FC236}">
                <a16:creationId xmlns:a16="http://schemas.microsoft.com/office/drawing/2014/main" id="{13E380AD-B3BC-445A-AAFE-E3FBF6685C3D}"/>
              </a:ext>
            </a:extLst>
          </p:cNvPr>
          <p:cNvCxnSpPr>
            <a:cxnSpLocks/>
          </p:cNvCxnSpPr>
          <p:nvPr/>
        </p:nvCxnSpPr>
        <p:spPr>
          <a:xfrm>
            <a:off x="1555637" y="1793289"/>
            <a:ext cx="0" cy="2794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AB42A08A-1930-4208-90E8-12C781C2DCEA}"/>
              </a:ext>
            </a:extLst>
          </p:cNvPr>
          <p:cNvCxnSpPr>
            <a:cxnSpLocks/>
          </p:cNvCxnSpPr>
          <p:nvPr/>
        </p:nvCxnSpPr>
        <p:spPr>
          <a:xfrm>
            <a:off x="1555637" y="4515420"/>
            <a:ext cx="742706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5D4E9A15-77E0-4E45-9529-91B63E3E7606}"/>
              </a:ext>
            </a:extLst>
          </p:cNvPr>
          <p:cNvCxnSpPr>
            <a:cxnSpLocks/>
          </p:cNvCxnSpPr>
          <p:nvPr/>
        </p:nvCxnSpPr>
        <p:spPr>
          <a:xfrm>
            <a:off x="2878980" y="4515420"/>
            <a:ext cx="0" cy="728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91B26774-C373-4CBD-AD59-3BA834232F0A}"/>
              </a:ext>
            </a:extLst>
          </p:cNvPr>
          <p:cNvCxnSpPr>
            <a:cxnSpLocks/>
          </p:cNvCxnSpPr>
          <p:nvPr/>
        </p:nvCxnSpPr>
        <p:spPr>
          <a:xfrm>
            <a:off x="4200588" y="4515420"/>
            <a:ext cx="0" cy="728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B0D4FCC7-3589-499B-AD96-A30F144605E2}"/>
              </a:ext>
            </a:extLst>
          </p:cNvPr>
          <p:cNvCxnSpPr>
            <a:cxnSpLocks/>
          </p:cNvCxnSpPr>
          <p:nvPr/>
        </p:nvCxnSpPr>
        <p:spPr>
          <a:xfrm>
            <a:off x="5522196" y="4515420"/>
            <a:ext cx="0" cy="728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F6837C8A-4990-4F7E-8CC9-945B9B080371}"/>
              </a:ext>
            </a:extLst>
          </p:cNvPr>
          <p:cNvCxnSpPr>
            <a:cxnSpLocks/>
          </p:cNvCxnSpPr>
          <p:nvPr/>
        </p:nvCxnSpPr>
        <p:spPr>
          <a:xfrm>
            <a:off x="6843804" y="4515420"/>
            <a:ext cx="0" cy="728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5B64C536-5A20-4C01-893E-D2AD0BC85E4A}"/>
              </a:ext>
            </a:extLst>
          </p:cNvPr>
          <p:cNvCxnSpPr>
            <a:cxnSpLocks/>
          </p:cNvCxnSpPr>
          <p:nvPr/>
        </p:nvCxnSpPr>
        <p:spPr>
          <a:xfrm>
            <a:off x="8161944" y="4515420"/>
            <a:ext cx="0" cy="728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feld 29">
            <a:extLst>
              <a:ext uri="{FF2B5EF4-FFF2-40B4-BE49-F238E27FC236}">
                <a16:creationId xmlns:a16="http://schemas.microsoft.com/office/drawing/2014/main" id="{3064962A-FDC5-4500-985A-ADDF700EC2EA}"/>
              </a:ext>
            </a:extLst>
          </p:cNvPr>
          <p:cNvSpPr txBox="1"/>
          <p:nvPr/>
        </p:nvSpPr>
        <p:spPr>
          <a:xfrm>
            <a:off x="1420824" y="4568089"/>
            <a:ext cx="269626" cy="276999"/>
          </a:xfrm>
          <a:prstGeom prst="rect">
            <a:avLst/>
          </a:prstGeom>
          <a:noFill/>
        </p:spPr>
        <p:txBody>
          <a:bodyPr wrap="none" rtlCol="0">
            <a:spAutoFit/>
          </a:bodyPr>
          <a:lstStyle/>
          <a:p>
            <a:pPr algn="ctr"/>
            <a:r>
              <a:rPr lang="de-DE" sz="1200"/>
              <a:t>0</a:t>
            </a:r>
          </a:p>
        </p:txBody>
      </p:sp>
      <p:sp>
        <p:nvSpPr>
          <p:cNvPr id="31" name="Textfeld 30">
            <a:extLst>
              <a:ext uri="{FF2B5EF4-FFF2-40B4-BE49-F238E27FC236}">
                <a16:creationId xmlns:a16="http://schemas.microsoft.com/office/drawing/2014/main" id="{BBAFEA49-0ADA-4966-8DDA-94BC48D77035}"/>
              </a:ext>
            </a:extLst>
          </p:cNvPr>
          <p:cNvSpPr txBox="1"/>
          <p:nvPr/>
        </p:nvSpPr>
        <p:spPr>
          <a:xfrm>
            <a:off x="2700821" y="4564936"/>
            <a:ext cx="354584" cy="276999"/>
          </a:xfrm>
          <a:prstGeom prst="rect">
            <a:avLst/>
          </a:prstGeom>
          <a:noFill/>
        </p:spPr>
        <p:txBody>
          <a:bodyPr wrap="none" rtlCol="0">
            <a:spAutoFit/>
          </a:bodyPr>
          <a:lstStyle/>
          <a:p>
            <a:pPr algn="ctr"/>
            <a:r>
              <a:rPr lang="de-DE" sz="1200"/>
              <a:t>50</a:t>
            </a:r>
          </a:p>
        </p:txBody>
      </p:sp>
      <p:sp>
        <p:nvSpPr>
          <p:cNvPr id="32" name="Textfeld 31">
            <a:extLst>
              <a:ext uri="{FF2B5EF4-FFF2-40B4-BE49-F238E27FC236}">
                <a16:creationId xmlns:a16="http://schemas.microsoft.com/office/drawing/2014/main" id="{DF993264-BDCF-4644-954A-E1836C782D7B}"/>
              </a:ext>
            </a:extLst>
          </p:cNvPr>
          <p:cNvSpPr txBox="1"/>
          <p:nvPr/>
        </p:nvSpPr>
        <p:spPr>
          <a:xfrm>
            <a:off x="3977348" y="4564936"/>
            <a:ext cx="439544" cy="276999"/>
          </a:xfrm>
          <a:prstGeom prst="rect">
            <a:avLst/>
          </a:prstGeom>
          <a:noFill/>
        </p:spPr>
        <p:txBody>
          <a:bodyPr wrap="none" rtlCol="0">
            <a:spAutoFit/>
          </a:bodyPr>
          <a:lstStyle/>
          <a:p>
            <a:pPr algn="ctr"/>
            <a:r>
              <a:rPr lang="de-DE" sz="1200"/>
              <a:t>100</a:t>
            </a:r>
          </a:p>
        </p:txBody>
      </p:sp>
      <p:sp>
        <p:nvSpPr>
          <p:cNvPr id="33" name="Textfeld 32">
            <a:extLst>
              <a:ext uri="{FF2B5EF4-FFF2-40B4-BE49-F238E27FC236}">
                <a16:creationId xmlns:a16="http://schemas.microsoft.com/office/drawing/2014/main" id="{1827F175-BE45-4794-821A-8CCD803B5598}"/>
              </a:ext>
            </a:extLst>
          </p:cNvPr>
          <p:cNvSpPr txBox="1"/>
          <p:nvPr/>
        </p:nvSpPr>
        <p:spPr>
          <a:xfrm>
            <a:off x="5308839" y="4564936"/>
            <a:ext cx="439544" cy="276999"/>
          </a:xfrm>
          <a:prstGeom prst="rect">
            <a:avLst/>
          </a:prstGeom>
          <a:noFill/>
        </p:spPr>
        <p:txBody>
          <a:bodyPr wrap="none" rtlCol="0">
            <a:spAutoFit/>
          </a:bodyPr>
          <a:lstStyle/>
          <a:p>
            <a:pPr algn="ctr"/>
            <a:r>
              <a:rPr lang="de-DE" sz="1200"/>
              <a:t>150</a:t>
            </a:r>
          </a:p>
        </p:txBody>
      </p:sp>
      <p:sp>
        <p:nvSpPr>
          <p:cNvPr id="34" name="Textfeld 33">
            <a:extLst>
              <a:ext uri="{FF2B5EF4-FFF2-40B4-BE49-F238E27FC236}">
                <a16:creationId xmlns:a16="http://schemas.microsoft.com/office/drawing/2014/main" id="{DF307D29-5241-4ACC-A624-2A90A29F6C60}"/>
              </a:ext>
            </a:extLst>
          </p:cNvPr>
          <p:cNvSpPr txBox="1"/>
          <p:nvPr/>
        </p:nvSpPr>
        <p:spPr>
          <a:xfrm>
            <a:off x="6626977" y="4571874"/>
            <a:ext cx="439544" cy="276999"/>
          </a:xfrm>
          <a:prstGeom prst="rect">
            <a:avLst/>
          </a:prstGeom>
          <a:noFill/>
        </p:spPr>
        <p:txBody>
          <a:bodyPr wrap="none" rtlCol="0">
            <a:spAutoFit/>
          </a:bodyPr>
          <a:lstStyle/>
          <a:p>
            <a:pPr algn="ctr"/>
            <a:r>
              <a:rPr lang="de-DE" sz="1200"/>
              <a:t>200</a:t>
            </a:r>
          </a:p>
        </p:txBody>
      </p:sp>
      <p:sp>
        <p:nvSpPr>
          <p:cNvPr id="35" name="Textfeld 34">
            <a:extLst>
              <a:ext uri="{FF2B5EF4-FFF2-40B4-BE49-F238E27FC236}">
                <a16:creationId xmlns:a16="http://schemas.microsoft.com/office/drawing/2014/main" id="{38FACAE6-BB3D-4940-A157-154666CD7763}"/>
              </a:ext>
            </a:extLst>
          </p:cNvPr>
          <p:cNvSpPr txBox="1"/>
          <p:nvPr/>
        </p:nvSpPr>
        <p:spPr>
          <a:xfrm>
            <a:off x="7939227" y="4564936"/>
            <a:ext cx="439544" cy="276999"/>
          </a:xfrm>
          <a:prstGeom prst="rect">
            <a:avLst/>
          </a:prstGeom>
          <a:noFill/>
        </p:spPr>
        <p:txBody>
          <a:bodyPr wrap="none" rtlCol="0">
            <a:spAutoFit/>
          </a:bodyPr>
          <a:lstStyle/>
          <a:p>
            <a:pPr algn="ctr"/>
            <a:r>
              <a:rPr lang="de-DE" sz="1200"/>
              <a:t>250</a:t>
            </a:r>
          </a:p>
        </p:txBody>
      </p:sp>
      <p:sp>
        <p:nvSpPr>
          <p:cNvPr id="36" name="Textfeld 35">
            <a:extLst>
              <a:ext uri="{FF2B5EF4-FFF2-40B4-BE49-F238E27FC236}">
                <a16:creationId xmlns:a16="http://schemas.microsoft.com/office/drawing/2014/main" id="{0A6C3E9C-05DD-4E3A-9665-9B8BB337D6EA}"/>
              </a:ext>
            </a:extLst>
          </p:cNvPr>
          <p:cNvSpPr txBox="1"/>
          <p:nvPr/>
        </p:nvSpPr>
        <p:spPr>
          <a:xfrm>
            <a:off x="935316" y="4156336"/>
            <a:ext cx="620322" cy="302630"/>
          </a:xfrm>
          <a:prstGeom prst="rect">
            <a:avLst/>
          </a:prstGeom>
          <a:noFill/>
        </p:spPr>
        <p:txBody>
          <a:bodyPr wrap="none" rtlCol="0">
            <a:spAutoFit/>
          </a:bodyPr>
          <a:lstStyle/>
          <a:p>
            <a:r>
              <a:rPr lang="de-DE" sz="1200"/>
              <a:t>80mg</a:t>
            </a:r>
          </a:p>
        </p:txBody>
      </p:sp>
      <p:sp>
        <p:nvSpPr>
          <p:cNvPr id="37" name="Textfeld 36">
            <a:extLst>
              <a:ext uri="{FF2B5EF4-FFF2-40B4-BE49-F238E27FC236}">
                <a16:creationId xmlns:a16="http://schemas.microsoft.com/office/drawing/2014/main" id="{E3712B88-DD63-4832-A246-0C26BE61B47C}"/>
              </a:ext>
            </a:extLst>
          </p:cNvPr>
          <p:cNvSpPr txBox="1"/>
          <p:nvPr/>
        </p:nvSpPr>
        <p:spPr>
          <a:xfrm>
            <a:off x="935316" y="3885655"/>
            <a:ext cx="620322" cy="302630"/>
          </a:xfrm>
          <a:prstGeom prst="rect">
            <a:avLst/>
          </a:prstGeom>
          <a:noFill/>
        </p:spPr>
        <p:txBody>
          <a:bodyPr wrap="none" rtlCol="0">
            <a:spAutoFit/>
          </a:bodyPr>
          <a:lstStyle/>
          <a:p>
            <a:r>
              <a:rPr lang="de-DE" sz="1200"/>
              <a:t>80mg</a:t>
            </a:r>
          </a:p>
        </p:txBody>
      </p:sp>
      <p:sp>
        <p:nvSpPr>
          <p:cNvPr id="38" name="Textfeld 37">
            <a:extLst>
              <a:ext uri="{FF2B5EF4-FFF2-40B4-BE49-F238E27FC236}">
                <a16:creationId xmlns:a16="http://schemas.microsoft.com/office/drawing/2014/main" id="{CDA190E3-07D2-4F21-8B56-6BCC30C20DF0}"/>
              </a:ext>
            </a:extLst>
          </p:cNvPr>
          <p:cNvSpPr txBox="1"/>
          <p:nvPr/>
        </p:nvSpPr>
        <p:spPr>
          <a:xfrm>
            <a:off x="968269" y="3256195"/>
            <a:ext cx="620322" cy="302630"/>
          </a:xfrm>
          <a:prstGeom prst="rect">
            <a:avLst/>
          </a:prstGeom>
          <a:noFill/>
        </p:spPr>
        <p:txBody>
          <a:bodyPr wrap="none" rtlCol="0">
            <a:spAutoFit/>
          </a:bodyPr>
          <a:lstStyle/>
          <a:p>
            <a:r>
              <a:rPr lang="de-DE" sz="1200"/>
              <a:t>80mg</a:t>
            </a:r>
          </a:p>
        </p:txBody>
      </p:sp>
      <p:sp>
        <p:nvSpPr>
          <p:cNvPr id="39" name="Textfeld 38">
            <a:extLst>
              <a:ext uri="{FF2B5EF4-FFF2-40B4-BE49-F238E27FC236}">
                <a16:creationId xmlns:a16="http://schemas.microsoft.com/office/drawing/2014/main" id="{B38C5E8F-1B45-48DA-9871-C792029CED29}"/>
              </a:ext>
            </a:extLst>
          </p:cNvPr>
          <p:cNvSpPr txBox="1"/>
          <p:nvPr/>
        </p:nvSpPr>
        <p:spPr>
          <a:xfrm>
            <a:off x="950923" y="2402510"/>
            <a:ext cx="620322" cy="302630"/>
          </a:xfrm>
          <a:prstGeom prst="rect">
            <a:avLst/>
          </a:prstGeom>
          <a:noFill/>
        </p:spPr>
        <p:txBody>
          <a:bodyPr wrap="none" rtlCol="0">
            <a:spAutoFit/>
          </a:bodyPr>
          <a:lstStyle/>
          <a:p>
            <a:r>
              <a:rPr lang="de-DE" sz="1200"/>
              <a:t>80mg</a:t>
            </a:r>
          </a:p>
        </p:txBody>
      </p:sp>
      <p:sp>
        <p:nvSpPr>
          <p:cNvPr id="40" name="Textfeld 39">
            <a:extLst>
              <a:ext uri="{FF2B5EF4-FFF2-40B4-BE49-F238E27FC236}">
                <a16:creationId xmlns:a16="http://schemas.microsoft.com/office/drawing/2014/main" id="{D23DCF1D-B739-4757-961C-66AD59586005}"/>
              </a:ext>
            </a:extLst>
          </p:cNvPr>
          <p:cNvSpPr txBox="1"/>
          <p:nvPr/>
        </p:nvSpPr>
        <p:spPr>
          <a:xfrm>
            <a:off x="935316" y="2115855"/>
            <a:ext cx="620322" cy="302630"/>
          </a:xfrm>
          <a:prstGeom prst="rect">
            <a:avLst/>
          </a:prstGeom>
          <a:noFill/>
        </p:spPr>
        <p:txBody>
          <a:bodyPr wrap="none" rtlCol="0">
            <a:spAutoFit/>
          </a:bodyPr>
          <a:lstStyle/>
          <a:p>
            <a:r>
              <a:rPr lang="de-DE" sz="1200"/>
              <a:t>80mg</a:t>
            </a:r>
          </a:p>
        </p:txBody>
      </p:sp>
      <p:sp>
        <p:nvSpPr>
          <p:cNvPr id="41" name="Textfeld 40">
            <a:extLst>
              <a:ext uri="{FF2B5EF4-FFF2-40B4-BE49-F238E27FC236}">
                <a16:creationId xmlns:a16="http://schemas.microsoft.com/office/drawing/2014/main" id="{3F551598-7846-4B05-A958-4C7AF8C5AA82}"/>
              </a:ext>
            </a:extLst>
          </p:cNvPr>
          <p:cNvSpPr txBox="1"/>
          <p:nvPr/>
        </p:nvSpPr>
        <p:spPr>
          <a:xfrm>
            <a:off x="935316" y="1843226"/>
            <a:ext cx="620322" cy="302630"/>
          </a:xfrm>
          <a:prstGeom prst="rect">
            <a:avLst/>
          </a:prstGeom>
          <a:noFill/>
        </p:spPr>
        <p:txBody>
          <a:bodyPr wrap="none" rtlCol="0">
            <a:spAutoFit/>
          </a:bodyPr>
          <a:lstStyle/>
          <a:p>
            <a:r>
              <a:rPr lang="de-DE" sz="1200"/>
              <a:t>80mg</a:t>
            </a:r>
          </a:p>
        </p:txBody>
      </p:sp>
      <p:sp>
        <p:nvSpPr>
          <p:cNvPr id="42" name="Textfeld 41">
            <a:extLst>
              <a:ext uri="{FF2B5EF4-FFF2-40B4-BE49-F238E27FC236}">
                <a16:creationId xmlns:a16="http://schemas.microsoft.com/office/drawing/2014/main" id="{17D0ACA6-F865-449F-816C-C45D1B443457}"/>
              </a:ext>
            </a:extLst>
          </p:cNvPr>
          <p:cNvSpPr txBox="1"/>
          <p:nvPr/>
        </p:nvSpPr>
        <p:spPr>
          <a:xfrm>
            <a:off x="950923" y="2681585"/>
            <a:ext cx="620322" cy="302630"/>
          </a:xfrm>
          <a:prstGeom prst="rect">
            <a:avLst/>
          </a:prstGeom>
          <a:noFill/>
        </p:spPr>
        <p:txBody>
          <a:bodyPr wrap="none" rtlCol="0">
            <a:spAutoFit/>
          </a:bodyPr>
          <a:lstStyle/>
          <a:p>
            <a:r>
              <a:rPr lang="de-DE" sz="1200"/>
              <a:t>40mg</a:t>
            </a:r>
          </a:p>
        </p:txBody>
      </p:sp>
      <p:sp>
        <p:nvSpPr>
          <p:cNvPr id="43" name="Textfeld 42">
            <a:extLst>
              <a:ext uri="{FF2B5EF4-FFF2-40B4-BE49-F238E27FC236}">
                <a16:creationId xmlns:a16="http://schemas.microsoft.com/office/drawing/2014/main" id="{4774E144-1904-4114-92D1-3EF6E302FA69}"/>
              </a:ext>
            </a:extLst>
          </p:cNvPr>
          <p:cNvSpPr txBox="1"/>
          <p:nvPr/>
        </p:nvSpPr>
        <p:spPr>
          <a:xfrm>
            <a:off x="950923" y="2975821"/>
            <a:ext cx="620322" cy="302630"/>
          </a:xfrm>
          <a:prstGeom prst="rect">
            <a:avLst/>
          </a:prstGeom>
          <a:noFill/>
        </p:spPr>
        <p:txBody>
          <a:bodyPr wrap="none" rtlCol="0">
            <a:spAutoFit/>
          </a:bodyPr>
          <a:lstStyle/>
          <a:p>
            <a:r>
              <a:rPr lang="de-DE" sz="1200"/>
              <a:t>40mg</a:t>
            </a:r>
          </a:p>
        </p:txBody>
      </p:sp>
      <p:sp>
        <p:nvSpPr>
          <p:cNvPr id="44" name="Textfeld 43">
            <a:extLst>
              <a:ext uri="{FF2B5EF4-FFF2-40B4-BE49-F238E27FC236}">
                <a16:creationId xmlns:a16="http://schemas.microsoft.com/office/drawing/2014/main" id="{CF1F612B-A560-419F-B567-7FA5300FF398}"/>
              </a:ext>
            </a:extLst>
          </p:cNvPr>
          <p:cNvSpPr txBox="1"/>
          <p:nvPr/>
        </p:nvSpPr>
        <p:spPr>
          <a:xfrm>
            <a:off x="950923" y="3526572"/>
            <a:ext cx="620322" cy="302630"/>
          </a:xfrm>
          <a:prstGeom prst="rect">
            <a:avLst/>
          </a:prstGeom>
          <a:noFill/>
        </p:spPr>
        <p:txBody>
          <a:bodyPr wrap="none" rtlCol="0">
            <a:spAutoFit/>
          </a:bodyPr>
          <a:lstStyle/>
          <a:p>
            <a:r>
              <a:rPr lang="de-DE" sz="1200"/>
              <a:t>40mg</a:t>
            </a:r>
          </a:p>
        </p:txBody>
      </p:sp>
      <p:sp>
        <p:nvSpPr>
          <p:cNvPr id="45" name="Textfeld 44">
            <a:extLst>
              <a:ext uri="{FF2B5EF4-FFF2-40B4-BE49-F238E27FC236}">
                <a16:creationId xmlns:a16="http://schemas.microsoft.com/office/drawing/2014/main" id="{350A208C-D523-49E4-A233-6B1825B6FCE6}"/>
              </a:ext>
            </a:extLst>
          </p:cNvPr>
          <p:cNvSpPr txBox="1"/>
          <p:nvPr/>
        </p:nvSpPr>
        <p:spPr>
          <a:xfrm rot="16200000">
            <a:off x="35267" y="2583439"/>
            <a:ext cx="1109599" cy="523220"/>
          </a:xfrm>
          <a:prstGeom prst="rect">
            <a:avLst/>
          </a:prstGeom>
          <a:noFill/>
        </p:spPr>
        <p:txBody>
          <a:bodyPr wrap="none" rtlCol="0">
            <a:spAutoFit/>
          </a:bodyPr>
          <a:lstStyle/>
          <a:p>
            <a:pPr algn="ctr"/>
            <a:r>
              <a:rPr lang="de-DE" sz="1400" b="1" err="1"/>
              <a:t>Cohort</a:t>
            </a:r>
            <a:r>
              <a:rPr lang="de-DE" sz="1400" b="1"/>
              <a:t> 1A:</a:t>
            </a:r>
          </a:p>
          <a:p>
            <a:pPr algn="ctr"/>
            <a:r>
              <a:rPr lang="de-DE" sz="1400" b="1"/>
              <a:t>NHL</a:t>
            </a:r>
          </a:p>
        </p:txBody>
      </p:sp>
      <p:sp>
        <p:nvSpPr>
          <p:cNvPr id="46" name="Textfeld 45">
            <a:extLst>
              <a:ext uri="{FF2B5EF4-FFF2-40B4-BE49-F238E27FC236}">
                <a16:creationId xmlns:a16="http://schemas.microsoft.com/office/drawing/2014/main" id="{F757DFBD-1A34-40A3-BF61-C2072F23085D}"/>
              </a:ext>
            </a:extLst>
          </p:cNvPr>
          <p:cNvSpPr txBox="1"/>
          <p:nvPr/>
        </p:nvSpPr>
        <p:spPr>
          <a:xfrm rot="16200000">
            <a:off x="35267" y="3906374"/>
            <a:ext cx="1109599" cy="523220"/>
          </a:xfrm>
          <a:prstGeom prst="rect">
            <a:avLst/>
          </a:prstGeom>
          <a:noFill/>
        </p:spPr>
        <p:txBody>
          <a:bodyPr wrap="none" rtlCol="0">
            <a:spAutoFit/>
          </a:bodyPr>
          <a:lstStyle/>
          <a:p>
            <a:pPr algn="ctr"/>
            <a:r>
              <a:rPr lang="de-DE" sz="1400" b="1" err="1"/>
              <a:t>Cohort</a:t>
            </a:r>
            <a:r>
              <a:rPr lang="de-DE" sz="1400" b="1"/>
              <a:t> 1B:</a:t>
            </a:r>
          </a:p>
          <a:p>
            <a:pPr algn="ctr"/>
            <a:r>
              <a:rPr lang="de-DE" sz="1400" b="1"/>
              <a:t>CLL</a:t>
            </a:r>
          </a:p>
        </p:txBody>
      </p:sp>
      <p:cxnSp>
        <p:nvCxnSpPr>
          <p:cNvPr id="48" name="Gerader Verbinder 47">
            <a:extLst>
              <a:ext uri="{FF2B5EF4-FFF2-40B4-BE49-F238E27FC236}">
                <a16:creationId xmlns:a16="http://schemas.microsoft.com/office/drawing/2014/main" id="{699559C9-0E0A-44CE-8A1A-C97025E4457D}"/>
              </a:ext>
            </a:extLst>
          </p:cNvPr>
          <p:cNvCxnSpPr>
            <a:cxnSpLocks/>
          </p:cNvCxnSpPr>
          <p:nvPr/>
        </p:nvCxnSpPr>
        <p:spPr>
          <a:xfrm>
            <a:off x="897160" y="4453764"/>
            <a:ext cx="511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26377812-5618-44CF-9473-58D1E8687738}"/>
              </a:ext>
            </a:extLst>
          </p:cNvPr>
          <p:cNvCxnSpPr>
            <a:cxnSpLocks/>
          </p:cNvCxnSpPr>
          <p:nvPr/>
        </p:nvCxnSpPr>
        <p:spPr>
          <a:xfrm flipV="1">
            <a:off x="896539" y="3885655"/>
            <a:ext cx="0" cy="57851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Gerader Verbinder 57">
            <a:extLst>
              <a:ext uri="{FF2B5EF4-FFF2-40B4-BE49-F238E27FC236}">
                <a16:creationId xmlns:a16="http://schemas.microsoft.com/office/drawing/2014/main" id="{5A28A3E6-BDFB-483D-ABB6-5EC6802CCF5B}"/>
              </a:ext>
            </a:extLst>
          </p:cNvPr>
          <p:cNvCxnSpPr>
            <a:cxnSpLocks/>
          </p:cNvCxnSpPr>
          <p:nvPr/>
        </p:nvCxnSpPr>
        <p:spPr>
          <a:xfrm>
            <a:off x="892389" y="3894415"/>
            <a:ext cx="511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Gerader Verbinder 58">
            <a:extLst>
              <a:ext uri="{FF2B5EF4-FFF2-40B4-BE49-F238E27FC236}">
                <a16:creationId xmlns:a16="http://schemas.microsoft.com/office/drawing/2014/main" id="{07012B39-227A-4C1F-B99B-D29FDBB33E04}"/>
              </a:ext>
            </a:extLst>
          </p:cNvPr>
          <p:cNvCxnSpPr>
            <a:cxnSpLocks/>
          </p:cNvCxnSpPr>
          <p:nvPr/>
        </p:nvCxnSpPr>
        <p:spPr>
          <a:xfrm flipV="1">
            <a:off x="896539" y="1897920"/>
            <a:ext cx="0" cy="1894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Gerader Verbinder 60">
            <a:extLst>
              <a:ext uri="{FF2B5EF4-FFF2-40B4-BE49-F238E27FC236}">
                <a16:creationId xmlns:a16="http://schemas.microsoft.com/office/drawing/2014/main" id="{EDE13209-5431-4BBF-8943-0DC833F928B3}"/>
              </a:ext>
            </a:extLst>
          </p:cNvPr>
          <p:cNvCxnSpPr>
            <a:cxnSpLocks/>
          </p:cNvCxnSpPr>
          <p:nvPr/>
        </p:nvCxnSpPr>
        <p:spPr>
          <a:xfrm>
            <a:off x="892389" y="3786975"/>
            <a:ext cx="511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Gerader Verbinder 61">
            <a:extLst>
              <a:ext uri="{FF2B5EF4-FFF2-40B4-BE49-F238E27FC236}">
                <a16:creationId xmlns:a16="http://schemas.microsoft.com/office/drawing/2014/main" id="{770B3C65-E123-41E4-AFB1-E3D4287A4A22}"/>
              </a:ext>
            </a:extLst>
          </p:cNvPr>
          <p:cNvCxnSpPr>
            <a:cxnSpLocks/>
          </p:cNvCxnSpPr>
          <p:nvPr/>
        </p:nvCxnSpPr>
        <p:spPr>
          <a:xfrm>
            <a:off x="892389" y="1905991"/>
            <a:ext cx="5116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Rechteck 62">
            <a:extLst>
              <a:ext uri="{FF2B5EF4-FFF2-40B4-BE49-F238E27FC236}">
                <a16:creationId xmlns:a16="http://schemas.microsoft.com/office/drawing/2014/main" id="{A91D5679-41C2-4490-A9B1-44DB4D2367A9}"/>
              </a:ext>
            </a:extLst>
          </p:cNvPr>
          <p:cNvSpPr/>
          <p:nvPr/>
        </p:nvSpPr>
        <p:spPr>
          <a:xfrm>
            <a:off x="6588818" y="3016906"/>
            <a:ext cx="176941" cy="1153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Rechteck 63">
            <a:extLst>
              <a:ext uri="{FF2B5EF4-FFF2-40B4-BE49-F238E27FC236}">
                <a16:creationId xmlns:a16="http://schemas.microsoft.com/office/drawing/2014/main" id="{C388A1C2-031A-4909-AD91-C3001F8AD1A1}"/>
              </a:ext>
            </a:extLst>
          </p:cNvPr>
          <p:cNvSpPr/>
          <p:nvPr/>
        </p:nvSpPr>
        <p:spPr>
          <a:xfrm>
            <a:off x="6588818" y="3284316"/>
            <a:ext cx="176941" cy="1153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Rechteck 64">
            <a:extLst>
              <a:ext uri="{FF2B5EF4-FFF2-40B4-BE49-F238E27FC236}">
                <a16:creationId xmlns:a16="http://schemas.microsoft.com/office/drawing/2014/main" id="{2CEDB67F-D506-40F7-BFF2-8631B86661EB}"/>
              </a:ext>
            </a:extLst>
          </p:cNvPr>
          <p:cNvSpPr/>
          <p:nvPr/>
        </p:nvSpPr>
        <p:spPr>
          <a:xfrm>
            <a:off x="6588818" y="3552903"/>
            <a:ext cx="176941" cy="115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6" name="Rechteck 65">
            <a:extLst>
              <a:ext uri="{FF2B5EF4-FFF2-40B4-BE49-F238E27FC236}">
                <a16:creationId xmlns:a16="http://schemas.microsoft.com/office/drawing/2014/main" id="{403BFA96-5258-4243-92EB-1ED8D4912524}"/>
              </a:ext>
            </a:extLst>
          </p:cNvPr>
          <p:cNvSpPr/>
          <p:nvPr/>
        </p:nvSpPr>
        <p:spPr>
          <a:xfrm>
            <a:off x="6588818" y="3822185"/>
            <a:ext cx="176941" cy="1153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7" name="Textfeld 66">
            <a:extLst>
              <a:ext uri="{FF2B5EF4-FFF2-40B4-BE49-F238E27FC236}">
                <a16:creationId xmlns:a16="http://schemas.microsoft.com/office/drawing/2014/main" id="{37A25053-D788-4CB4-8547-5B61941000BB}"/>
              </a:ext>
            </a:extLst>
          </p:cNvPr>
          <p:cNvSpPr txBox="1"/>
          <p:nvPr/>
        </p:nvSpPr>
        <p:spPr>
          <a:xfrm>
            <a:off x="6735901" y="2922576"/>
            <a:ext cx="741164" cy="302630"/>
          </a:xfrm>
          <a:prstGeom prst="rect">
            <a:avLst/>
          </a:prstGeom>
          <a:noFill/>
        </p:spPr>
        <p:txBody>
          <a:bodyPr wrap="none" rtlCol="0">
            <a:spAutoFit/>
          </a:bodyPr>
          <a:lstStyle/>
          <a:p>
            <a:r>
              <a:rPr lang="de-DE" sz="1200"/>
              <a:t>DLBCL</a:t>
            </a:r>
          </a:p>
        </p:txBody>
      </p:sp>
      <p:sp>
        <p:nvSpPr>
          <p:cNvPr id="68" name="Textfeld 67">
            <a:extLst>
              <a:ext uri="{FF2B5EF4-FFF2-40B4-BE49-F238E27FC236}">
                <a16:creationId xmlns:a16="http://schemas.microsoft.com/office/drawing/2014/main" id="{35D3EAA9-3ECB-4ABC-BF56-0CF5A4E39182}"/>
              </a:ext>
            </a:extLst>
          </p:cNvPr>
          <p:cNvSpPr txBox="1"/>
          <p:nvPr/>
        </p:nvSpPr>
        <p:spPr>
          <a:xfrm>
            <a:off x="6735901" y="3192574"/>
            <a:ext cx="508237" cy="302630"/>
          </a:xfrm>
          <a:prstGeom prst="rect">
            <a:avLst/>
          </a:prstGeom>
          <a:noFill/>
        </p:spPr>
        <p:txBody>
          <a:bodyPr wrap="none" rtlCol="0">
            <a:spAutoFit/>
          </a:bodyPr>
          <a:lstStyle/>
          <a:p>
            <a:r>
              <a:rPr lang="de-DE" sz="1200"/>
              <a:t>CLL</a:t>
            </a:r>
          </a:p>
        </p:txBody>
      </p:sp>
      <p:sp>
        <p:nvSpPr>
          <p:cNvPr id="69" name="Textfeld 68">
            <a:extLst>
              <a:ext uri="{FF2B5EF4-FFF2-40B4-BE49-F238E27FC236}">
                <a16:creationId xmlns:a16="http://schemas.microsoft.com/office/drawing/2014/main" id="{538989CF-8D70-49A6-9E76-3E7E6464C816}"/>
              </a:ext>
            </a:extLst>
          </p:cNvPr>
          <p:cNvSpPr txBox="1"/>
          <p:nvPr/>
        </p:nvSpPr>
        <p:spPr>
          <a:xfrm>
            <a:off x="6735901" y="3454395"/>
            <a:ext cx="397902" cy="302630"/>
          </a:xfrm>
          <a:prstGeom prst="rect">
            <a:avLst/>
          </a:prstGeom>
          <a:noFill/>
        </p:spPr>
        <p:txBody>
          <a:bodyPr wrap="none" rtlCol="0">
            <a:spAutoFit/>
          </a:bodyPr>
          <a:lstStyle/>
          <a:p>
            <a:r>
              <a:rPr lang="de-DE" sz="1200"/>
              <a:t>FL</a:t>
            </a:r>
          </a:p>
        </p:txBody>
      </p:sp>
      <p:sp>
        <p:nvSpPr>
          <p:cNvPr id="70" name="Textfeld 69">
            <a:extLst>
              <a:ext uri="{FF2B5EF4-FFF2-40B4-BE49-F238E27FC236}">
                <a16:creationId xmlns:a16="http://schemas.microsoft.com/office/drawing/2014/main" id="{13059772-6EE2-4024-AF4B-3F66A6B290F8}"/>
              </a:ext>
            </a:extLst>
          </p:cNvPr>
          <p:cNvSpPr txBox="1"/>
          <p:nvPr/>
        </p:nvSpPr>
        <p:spPr>
          <a:xfrm>
            <a:off x="6720254" y="3726782"/>
            <a:ext cx="538009" cy="302630"/>
          </a:xfrm>
          <a:prstGeom prst="rect">
            <a:avLst/>
          </a:prstGeom>
          <a:noFill/>
        </p:spPr>
        <p:txBody>
          <a:bodyPr wrap="none" rtlCol="0">
            <a:spAutoFit/>
          </a:bodyPr>
          <a:lstStyle/>
          <a:p>
            <a:r>
              <a:rPr lang="de-DE" sz="1200"/>
              <a:t>MZL</a:t>
            </a:r>
          </a:p>
        </p:txBody>
      </p:sp>
      <p:sp>
        <p:nvSpPr>
          <p:cNvPr id="71" name="Textfeld 70">
            <a:extLst>
              <a:ext uri="{FF2B5EF4-FFF2-40B4-BE49-F238E27FC236}">
                <a16:creationId xmlns:a16="http://schemas.microsoft.com/office/drawing/2014/main" id="{02102D5A-86B7-4F25-A599-9E650A380E7B}"/>
              </a:ext>
            </a:extLst>
          </p:cNvPr>
          <p:cNvSpPr txBox="1"/>
          <p:nvPr/>
        </p:nvSpPr>
        <p:spPr>
          <a:xfrm>
            <a:off x="6720253" y="4013149"/>
            <a:ext cx="833985" cy="302630"/>
          </a:xfrm>
          <a:prstGeom prst="rect">
            <a:avLst/>
          </a:prstGeom>
          <a:noFill/>
        </p:spPr>
        <p:txBody>
          <a:bodyPr wrap="none" rtlCol="0">
            <a:spAutoFit/>
          </a:bodyPr>
          <a:lstStyle/>
          <a:p>
            <a:r>
              <a:rPr lang="de-DE" sz="1200" err="1"/>
              <a:t>Ongoing</a:t>
            </a:r>
            <a:endParaRPr lang="de-DE" sz="1200"/>
          </a:p>
        </p:txBody>
      </p:sp>
      <p:sp>
        <p:nvSpPr>
          <p:cNvPr id="72" name="Textfeld 71">
            <a:extLst>
              <a:ext uri="{FF2B5EF4-FFF2-40B4-BE49-F238E27FC236}">
                <a16:creationId xmlns:a16="http://schemas.microsoft.com/office/drawing/2014/main" id="{A6B83696-0C3C-489A-AC6D-888AC83D3C99}"/>
              </a:ext>
            </a:extLst>
          </p:cNvPr>
          <p:cNvSpPr txBox="1"/>
          <p:nvPr/>
        </p:nvSpPr>
        <p:spPr>
          <a:xfrm>
            <a:off x="8038181" y="2922575"/>
            <a:ext cx="648343" cy="302630"/>
          </a:xfrm>
          <a:prstGeom prst="rect">
            <a:avLst/>
          </a:prstGeom>
          <a:noFill/>
        </p:spPr>
        <p:txBody>
          <a:bodyPr wrap="none" rtlCol="0">
            <a:spAutoFit/>
          </a:bodyPr>
          <a:lstStyle/>
          <a:p>
            <a:r>
              <a:rPr lang="de-DE" sz="1200"/>
              <a:t>Death</a:t>
            </a:r>
          </a:p>
        </p:txBody>
      </p:sp>
      <p:sp>
        <p:nvSpPr>
          <p:cNvPr id="73" name="Textfeld 72">
            <a:extLst>
              <a:ext uri="{FF2B5EF4-FFF2-40B4-BE49-F238E27FC236}">
                <a16:creationId xmlns:a16="http://schemas.microsoft.com/office/drawing/2014/main" id="{08685B68-2376-4648-B52C-EFD73E81FF6D}"/>
              </a:ext>
            </a:extLst>
          </p:cNvPr>
          <p:cNvSpPr txBox="1"/>
          <p:nvPr/>
        </p:nvSpPr>
        <p:spPr>
          <a:xfrm>
            <a:off x="8022574" y="3186484"/>
            <a:ext cx="434681" cy="302630"/>
          </a:xfrm>
          <a:prstGeom prst="rect">
            <a:avLst/>
          </a:prstGeom>
          <a:noFill/>
        </p:spPr>
        <p:txBody>
          <a:bodyPr wrap="none" rtlCol="0">
            <a:spAutoFit/>
          </a:bodyPr>
          <a:lstStyle/>
          <a:p>
            <a:r>
              <a:rPr lang="de-DE" sz="1200"/>
              <a:t>PR</a:t>
            </a:r>
          </a:p>
        </p:txBody>
      </p:sp>
      <p:sp>
        <p:nvSpPr>
          <p:cNvPr id="74" name="Textfeld 73">
            <a:extLst>
              <a:ext uri="{FF2B5EF4-FFF2-40B4-BE49-F238E27FC236}">
                <a16:creationId xmlns:a16="http://schemas.microsoft.com/office/drawing/2014/main" id="{0480EC70-2D8E-445E-BC58-229CC3062BEC}"/>
              </a:ext>
            </a:extLst>
          </p:cNvPr>
          <p:cNvSpPr txBox="1"/>
          <p:nvPr/>
        </p:nvSpPr>
        <p:spPr>
          <a:xfrm>
            <a:off x="8022574" y="3471559"/>
            <a:ext cx="434681" cy="302630"/>
          </a:xfrm>
          <a:prstGeom prst="rect">
            <a:avLst/>
          </a:prstGeom>
          <a:noFill/>
        </p:spPr>
        <p:txBody>
          <a:bodyPr wrap="none" rtlCol="0">
            <a:spAutoFit/>
          </a:bodyPr>
          <a:lstStyle/>
          <a:p>
            <a:r>
              <a:rPr lang="de-DE" sz="1200"/>
              <a:t>SD</a:t>
            </a:r>
          </a:p>
        </p:txBody>
      </p:sp>
      <p:sp>
        <p:nvSpPr>
          <p:cNvPr id="75" name="Textfeld 74">
            <a:extLst>
              <a:ext uri="{FF2B5EF4-FFF2-40B4-BE49-F238E27FC236}">
                <a16:creationId xmlns:a16="http://schemas.microsoft.com/office/drawing/2014/main" id="{50341C26-B688-4BF4-910A-EAB2AF89EB99}"/>
              </a:ext>
            </a:extLst>
          </p:cNvPr>
          <p:cNvSpPr txBox="1"/>
          <p:nvPr/>
        </p:nvSpPr>
        <p:spPr>
          <a:xfrm>
            <a:off x="8022574" y="3743099"/>
            <a:ext cx="434681" cy="302630"/>
          </a:xfrm>
          <a:prstGeom prst="rect">
            <a:avLst/>
          </a:prstGeom>
          <a:noFill/>
        </p:spPr>
        <p:txBody>
          <a:bodyPr wrap="none" rtlCol="0">
            <a:spAutoFit/>
          </a:bodyPr>
          <a:lstStyle/>
          <a:p>
            <a:r>
              <a:rPr lang="de-DE" sz="1200"/>
              <a:t>PD</a:t>
            </a:r>
          </a:p>
        </p:txBody>
      </p:sp>
      <p:sp>
        <p:nvSpPr>
          <p:cNvPr id="76" name="Textfeld 75">
            <a:extLst>
              <a:ext uri="{FF2B5EF4-FFF2-40B4-BE49-F238E27FC236}">
                <a16:creationId xmlns:a16="http://schemas.microsoft.com/office/drawing/2014/main" id="{D11E1F09-964B-4A2F-A236-C9B84FB218C6}"/>
              </a:ext>
            </a:extLst>
          </p:cNvPr>
          <p:cNvSpPr txBox="1"/>
          <p:nvPr/>
        </p:nvSpPr>
        <p:spPr>
          <a:xfrm>
            <a:off x="8013067" y="4020543"/>
            <a:ext cx="1163235" cy="302630"/>
          </a:xfrm>
          <a:prstGeom prst="rect">
            <a:avLst/>
          </a:prstGeom>
          <a:noFill/>
        </p:spPr>
        <p:txBody>
          <a:bodyPr wrap="none" rtlCol="0">
            <a:spAutoFit/>
          </a:bodyPr>
          <a:lstStyle/>
          <a:p>
            <a:r>
              <a:rPr lang="de-DE" sz="1200"/>
              <a:t>End </a:t>
            </a:r>
            <a:r>
              <a:rPr lang="de-DE" sz="1200" err="1"/>
              <a:t>of</a:t>
            </a:r>
            <a:r>
              <a:rPr lang="de-DE" sz="1200"/>
              <a:t> Study</a:t>
            </a:r>
          </a:p>
        </p:txBody>
      </p:sp>
      <p:sp>
        <p:nvSpPr>
          <p:cNvPr id="77" name="Pfeil: nach rechts 76">
            <a:extLst>
              <a:ext uri="{FF2B5EF4-FFF2-40B4-BE49-F238E27FC236}">
                <a16:creationId xmlns:a16="http://schemas.microsoft.com/office/drawing/2014/main" id="{E29EF93B-5C6F-4D63-80E3-16B51EA73497}"/>
              </a:ext>
            </a:extLst>
          </p:cNvPr>
          <p:cNvSpPr/>
          <p:nvPr/>
        </p:nvSpPr>
        <p:spPr>
          <a:xfrm>
            <a:off x="6588817" y="4105044"/>
            <a:ext cx="176937" cy="124008"/>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8" name="Gleichschenkliges Dreieck 77">
            <a:extLst>
              <a:ext uri="{FF2B5EF4-FFF2-40B4-BE49-F238E27FC236}">
                <a16:creationId xmlns:a16="http://schemas.microsoft.com/office/drawing/2014/main" id="{4619A882-0808-4007-8440-13C41A4A4D9A}"/>
              </a:ext>
            </a:extLst>
          </p:cNvPr>
          <p:cNvSpPr/>
          <p:nvPr/>
        </p:nvSpPr>
        <p:spPr>
          <a:xfrm>
            <a:off x="7931314" y="3006813"/>
            <a:ext cx="126223" cy="108814"/>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9" name="Gleichschenkliges Dreieck 78">
            <a:extLst>
              <a:ext uri="{FF2B5EF4-FFF2-40B4-BE49-F238E27FC236}">
                <a16:creationId xmlns:a16="http://schemas.microsoft.com/office/drawing/2014/main" id="{314AE996-BA78-465B-8D01-007615D293F2}"/>
              </a:ext>
            </a:extLst>
          </p:cNvPr>
          <p:cNvSpPr/>
          <p:nvPr/>
        </p:nvSpPr>
        <p:spPr>
          <a:xfrm rot="16200000">
            <a:off x="7901862" y="3272020"/>
            <a:ext cx="146417" cy="126222"/>
          </a:xfrm>
          <a:prstGeom prst="triangl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0" name="Rechteck 79">
            <a:extLst>
              <a:ext uri="{FF2B5EF4-FFF2-40B4-BE49-F238E27FC236}">
                <a16:creationId xmlns:a16="http://schemas.microsoft.com/office/drawing/2014/main" id="{1D49FE65-A606-4A42-A97B-C9BBDBBC9745}"/>
              </a:ext>
            </a:extLst>
          </p:cNvPr>
          <p:cNvSpPr/>
          <p:nvPr/>
        </p:nvSpPr>
        <p:spPr>
          <a:xfrm rot="2816247">
            <a:off x="7931565" y="3575422"/>
            <a:ext cx="89002" cy="8900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1" name="Ellipse 80">
            <a:extLst>
              <a:ext uri="{FF2B5EF4-FFF2-40B4-BE49-F238E27FC236}">
                <a16:creationId xmlns:a16="http://schemas.microsoft.com/office/drawing/2014/main" id="{13B87D51-7D8B-4872-A973-485218725FDF}"/>
              </a:ext>
            </a:extLst>
          </p:cNvPr>
          <p:cNvSpPr/>
          <p:nvPr/>
        </p:nvSpPr>
        <p:spPr>
          <a:xfrm>
            <a:off x="7927992" y="3846702"/>
            <a:ext cx="110189" cy="11018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4" name="Additionszeichen 83">
            <a:extLst>
              <a:ext uri="{FF2B5EF4-FFF2-40B4-BE49-F238E27FC236}">
                <a16:creationId xmlns:a16="http://schemas.microsoft.com/office/drawing/2014/main" id="{BFCE8B7E-0E7C-4E86-BACB-BFA234BACEAC}"/>
              </a:ext>
            </a:extLst>
          </p:cNvPr>
          <p:cNvSpPr/>
          <p:nvPr/>
        </p:nvSpPr>
        <p:spPr>
          <a:xfrm flipH="1">
            <a:off x="7906647" y="4091804"/>
            <a:ext cx="150891" cy="150891"/>
          </a:xfrm>
          <a:prstGeom prst="mathPlus">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5" name="Pfeil: nach rechts 84">
            <a:extLst>
              <a:ext uri="{FF2B5EF4-FFF2-40B4-BE49-F238E27FC236}">
                <a16:creationId xmlns:a16="http://schemas.microsoft.com/office/drawing/2014/main" id="{8562208C-57ED-4303-99A5-3FF43D05D097}"/>
              </a:ext>
            </a:extLst>
          </p:cNvPr>
          <p:cNvSpPr/>
          <p:nvPr/>
        </p:nvSpPr>
        <p:spPr>
          <a:xfrm>
            <a:off x="4228736" y="4252791"/>
            <a:ext cx="176937" cy="124008"/>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6" name="Pfeil: nach rechts 85">
            <a:extLst>
              <a:ext uri="{FF2B5EF4-FFF2-40B4-BE49-F238E27FC236}">
                <a16:creationId xmlns:a16="http://schemas.microsoft.com/office/drawing/2014/main" id="{0416EE9D-FE5B-4922-A024-3165AC39D2FD}"/>
              </a:ext>
            </a:extLst>
          </p:cNvPr>
          <p:cNvSpPr/>
          <p:nvPr/>
        </p:nvSpPr>
        <p:spPr>
          <a:xfrm>
            <a:off x="5321656" y="3975119"/>
            <a:ext cx="176937" cy="124008"/>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7" name="Pfeil: nach rechts 86">
            <a:extLst>
              <a:ext uri="{FF2B5EF4-FFF2-40B4-BE49-F238E27FC236}">
                <a16:creationId xmlns:a16="http://schemas.microsoft.com/office/drawing/2014/main" id="{481D457E-D03E-433B-95F7-C239DC211D5E}"/>
              </a:ext>
            </a:extLst>
          </p:cNvPr>
          <p:cNvSpPr/>
          <p:nvPr/>
        </p:nvSpPr>
        <p:spPr>
          <a:xfrm>
            <a:off x="4621196" y="2780852"/>
            <a:ext cx="176937" cy="124008"/>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8" name="Pfeil: nach rechts 87">
            <a:extLst>
              <a:ext uri="{FF2B5EF4-FFF2-40B4-BE49-F238E27FC236}">
                <a16:creationId xmlns:a16="http://schemas.microsoft.com/office/drawing/2014/main" id="{9BDB25BE-D05C-468B-B137-A696E9EEA2E8}"/>
              </a:ext>
            </a:extLst>
          </p:cNvPr>
          <p:cNvSpPr/>
          <p:nvPr/>
        </p:nvSpPr>
        <p:spPr>
          <a:xfrm>
            <a:off x="5437874" y="2500351"/>
            <a:ext cx="176937" cy="124008"/>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9" name="Pfeil: nach rechts 88">
            <a:extLst>
              <a:ext uri="{FF2B5EF4-FFF2-40B4-BE49-F238E27FC236}">
                <a16:creationId xmlns:a16="http://schemas.microsoft.com/office/drawing/2014/main" id="{9C9D2F43-F0E2-4E0C-A39D-A464C89217CB}"/>
              </a:ext>
            </a:extLst>
          </p:cNvPr>
          <p:cNvSpPr/>
          <p:nvPr/>
        </p:nvSpPr>
        <p:spPr>
          <a:xfrm>
            <a:off x="5727914" y="2220039"/>
            <a:ext cx="176937" cy="124008"/>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0" name="Pfeil: nach rechts 89">
            <a:extLst>
              <a:ext uri="{FF2B5EF4-FFF2-40B4-BE49-F238E27FC236}">
                <a16:creationId xmlns:a16="http://schemas.microsoft.com/office/drawing/2014/main" id="{9CA5DDF1-1622-484F-BCFB-42FBBAAB1174}"/>
              </a:ext>
            </a:extLst>
          </p:cNvPr>
          <p:cNvSpPr/>
          <p:nvPr/>
        </p:nvSpPr>
        <p:spPr>
          <a:xfrm>
            <a:off x="8119380" y="1931284"/>
            <a:ext cx="176937" cy="124008"/>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1" name="Gleichschenkliges Dreieck 90">
            <a:extLst>
              <a:ext uri="{FF2B5EF4-FFF2-40B4-BE49-F238E27FC236}">
                <a16:creationId xmlns:a16="http://schemas.microsoft.com/office/drawing/2014/main" id="{409664F5-F0A3-40C7-BB78-99E34D38C8EA}"/>
              </a:ext>
            </a:extLst>
          </p:cNvPr>
          <p:cNvSpPr/>
          <p:nvPr/>
        </p:nvSpPr>
        <p:spPr>
          <a:xfrm>
            <a:off x="3005976" y="3350784"/>
            <a:ext cx="126223" cy="108814"/>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2" name="Gleichschenkliges Dreieck 91">
            <a:extLst>
              <a:ext uri="{FF2B5EF4-FFF2-40B4-BE49-F238E27FC236}">
                <a16:creationId xmlns:a16="http://schemas.microsoft.com/office/drawing/2014/main" id="{A8EF4368-F8BF-466D-BD03-5DB9A298393C}"/>
              </a:ext>
            </a:extLst>
          </p:cNvPr>
          <p:cNvSpPr/>
          <p:nvPr/>
        </p:nvSpPr>
        <p:spPr>
          <a:xfrm>
            <a:off x="2874549" y="3631948"/>
            <a:ext cx="126223" cy="108814"/>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6" name="Rechteck 95">
            <a:extLst>
              <a:ext uri="{FF2B5EF4-FFF2-40B4-BE49-F238E27FC236}">
                <a16:creationId xmlns:a16="http://schemas.microsoft.com/office/drawing/2014/main" id="{FF513AD6-D26B-4428-A533-4214FD1EEB99}"/>
              </a:ext>
            </a:extLst>
          </p:cNvPr>
          <p:cNvSpPr/>
          <p:nvPr/>
        </p:nvSpPr>
        <p:spPr>
          <a:xfrm>
            <a:off x="1563517" y="3059284"/>
            <a:ext cx="2092471" cy="14196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7" name="Rechteck 96">
            <a:extLst>
              <a:ext uri="{FF2B5EF4-FFF2-40B4-BE49-F238E27FC236}">
                <a16:creationId xmlns:a16="http://schemas.microsoft.com/office/drawing/2014/main" id="{F08ED503-48E3-4767-83CA-947544053822}"/>
              </a:ext>
            </a:extLst>
          </p:cNvPr>
          <p:cNvSpPr/>
          <p:nvPr/>
        </p:nvSpPr>
        <p:spPr>
          <a:xfrm>
            <a:off x="1559106" y="2781259"/>
            <a:ext cx="3046482" cy="14131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8" name="Rechteck 97">
            <a:extLst>
              <a:ext uri="{FF2B5EF4-FFF2-40B4-BE49-F238E27FC236}">
                <a16:creationId xmlns:a16="http://schemas.microsoft.com/office/drawing/2014/main" id="{44DDA079-BEBD-4237-80B1-BB68835D0CE6}"/>
              </a:ext>
            </a:extLst>
          </p:cNvPr>
          <p:cNvSpPr/>
          <p:nvPr/>
        </p:nvSpPr>
        <p:spPr>
          <a:xfrm>
            <a:off x="1565145" y="3944622"/>
            <a:ext cx="3723357" cy="17324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9" name="Rechteck 98">
            <a:extLst>
              <a:ext uri="{FF2B5EF4-FFF2-40B4-BE49-F238E27FC236}">
                <a16:creationId xmlns:a16="http://schemas.microsoft.com/office/drawing/2014/main" id="{76D81BB7-AD72-4839-939B-D47E75237464}"/>
              </a:ext>
            </a:extLst>
          </p:cNvPr>
          <p:cNvSpPr/>
          <p:nvPr/>
        </p:nvSpPr>
        <p:spPr>
          <a:xfrm>
            <a:off x="1565146" y="4241367"/>
            <a:ext cx="2635444" cy="14686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0" name="Rechteck 99">
            <a:extLst>
              <a:ext uri="{FF2B5EF4-FFF2-40B4-BE49-F238E27FC236}">
                <a16:creationId xmlns:a16="http://schemas.microsoft.com/office/drawing/2014/main" id="{24284812-0F6F-4EDF-A107-A99DC54C3E20}"/>
              </a:ext>
            </a:extLst>
          </p:cNvPr>
          <p:cNvSpPr/>
          <p:nvPr/>
        </p:nvSpPr>
        <p:spPr>
          <a:xfrm>
            <a:off x="1565145" y="2485968"/>
            <a:ext cx="3833908" cy="1468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1" name="Rechteck 100">
            <a:extLst>
              <a:ext uri="{FF2B5EF4-FFF2-40B4-BE49-F238E27FC236}">
                <a16:creationId xmlns:a16="http://schemas.microsoft.com/office/drawing/2014/main" id="{514F7615-5616-43AF-9746-B036EFD2AC20}"/>
              </a:ext>
            </a:extLst>
          </p:cNvPr>
          <p:cNvSpPr/>
          <p:nvPr/>
        </p:nvSpPr>
        <p:spPr>
          <a:xfrm>
            <a:off x="1565146" y="2205686"/>
            <a:ext cx="4124582" cy="1468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2" name="Rechteck 101">
            <a:extLst>
              <a:ext uri="{FF2B5EF4-FFF2-40B4-BE49-F238E27FC236}">
                <a16:creationId xmlns:a16="http://schemas.microsoft.com/office/drawing/2014/main" id="{6FE5984F-DFC3-4F3E-8DF5-3F7E01355ACB}"/>
              </a:ext>
            </a:extLst>
          </p:cNvPr>
          <p:cNvSpPr/>
          <p:nvPr/>
        </p:nvSpPr>
        <p:spPr>
          <a:xfrm>
            <a:off x="1565145" y="1932958"/>
            <a:ext cx="6523552" cy="13833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3" name="Ellipse 102">
            <a:extLst>
              <a:ext uri="{FF2B5EF4-FFF2-40B4-BE49-F238E27FC236}">
                <a16:creationId xmlns:a16="http://schemas.microsoft.com/office/drawing/2014/main" id="{25A1605B-E553-467E-A90B-B0219C8513A8}"/>
              </a:ext>
            </a:extLst>
          </p:cNvPr>
          <p:cNvSpPr/>
          <p:nvPr/>
        </p:nvSpPr>
        <p:spPr>
          <a:xfrm>
            <a:off x="2501364" y="3355338"/>
            <a:ext cx="110189" cy="11018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5" name="Rechteck 104">
            <a:extLst>
              <a:ext uri="{FF2B5EF4-FFF2-40B4-BE49-F238E27FC236}">
                <a16:creationId xmlns:a16="http://schemas.microsoft.com/office/drawing/2014/main" id="{35812AE0-7EDB-434D-A931-F8398F292CBF}"/>
              </a:ext>
            </a:extLst>
          </p:cNvPr>
          <p:cNvSpPr/>
          <p:nvPr/>
        </p:nvSpPr>
        <p:spPr>
          <a:xfrm>
            <a:off x="1563517" y="3344099"/>
            <a:ext cx="845478" cy="13303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6" name="Rechteck 105">
            <a:extLst>
              <a:ext uri="{FF2B5EF4-FFF2-40B4-BE49-F238E27FC236}">
                <a16:creationId xmlns:a16="http://schemas.microsoft.com/office/drawing/2014/main" id="{7CA02FC4-FB61-4DB3-BBB7-919E0C5AA021}"/>
              </a:ext>
            </a:extLst>
          </p:cNvPr>
          <p:cNvSpPr/>
          <p:nvPr/>
        </p:nvSpPr>
        <p:spPr>
          <a:xfrm>
            <a:off x="1562245" y="3623995"/>
            <a:ext cx="757702" cy="13303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4" name="Ellipse 103">
            <a:extLst>
              <a:ext uri="{FF2B5EF4-FFF2-40B4-BE49-F238E27FC236}">
                <a16:creationId xmlns:a16="http://schemas.microsoft.com/office/drawing/2014/main" id="{464DFD8C-7E68-44E5-AF44-247287C757CA}"/>
              </a:ext>
            </a:extLst>
          </p:cNvPr>
          <p:cNvSpPr/>
          <p:nvPr/>
        </p:nvSpPr>
        <p:spPr>
          <a:xfrm>
            <a:off x="2274088" y="3631260"/>
            <a:ext cx="110189" cy="11018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7" name="Additionszeichen 106">
            <a:extLst>
              <a:ext uri="{FF2B5EF4-FFF2-40B4-BE49-F238E27FC236}">
                <a16:creationId xmlns:a16="http://schemas.microsoft.com/office/drawing/2014/main" id="{D7CE95AE-FB5F-4778-AE64-78FA883D536F}"/>
              </a:ext>
            </a:extLst>
          </p:cNvPr>
          <p:cNvSpPr/>
          <p:nvPr/>
        </p:nvSpPr>
        <p:spPr>
          <a:xfrm flipH="1">
            <a:off x="2421849" y="3337798"/>
            <a:ext cx="150891" cy="150891"/>
          </a:xfrm>
          <a:prstGeom prst="mathPlus">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8" name="Additionszeichen 107">
            <a:extLst>
              <a:ext uri="{FF2B5EF4-FFF2-40B4-BE49-F238E27FC236}">
                <a16:creationId xmlns:a16="http://schemas.microsoft.com/office/drawing/2014/main" id="{6B746F3B-D693-4761-960D-1FDCCA542881}"/>
              </a:ext>
            </a:extLst>
          </p:cNvPr>
          <p:cNvSpPr/>
          <p:nvPr/>
        </p:nvSpPr>
        <p:spPr>
          <a:xfrm flipH="1">
            <a:off x="2347233" y="3612579"/>
            <a:ext cx="150891" cy="150891"/>
          </a:xfrm>
          <a:prstGeom prst="mathPlus">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9" name="Additionszeichen 108">
            <a:extLst>
              <a:ext uri="{FF2B5EF4-FFF2-40B4-BE49-F238E27FC236}">
                <a16:creationId xmlns:a16="http://schemas.microsoft.com/office/drawing/2014/main" id="{2F55A0B4-C79F-4B27-803C-9C53140DEE9F}"/>
              </a:ext>
            </a:extLst>
          </p:cNvPr>
          <p:cNvSpPr/>
          <p:nvPr/>
        </p:nvSpPr>
        <p:spPr>
          <a:xfrm flipH="1">
            <a:off x="3658591" y="3050710"/>
            <a:ext cx="150891" cy="150891"/>
          </a:xfrm>
          <a:prstGeom prst="mathPlus">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0" name="Rechteck 109">
            <a:extLst>
              <a:ext uri="{FF2B5EF4-FFF2-40B4-BE49-F238E27FC236}">
                <a16:creationId xmlns:a16="http://schemas.microsoft.com/office/drawing/2014/main" id="{FD0ABFE0-85D7-40F0-AA66-C9386285A55C}"/>
              </a:ext>
            </a:extLst>
          </p:cNvPr>
          <p:cNvSpPr/>
          <p:nvPr/>
        </p:nvSpPr>
        <p:spPr>
          <a:xfrm rot="2816247">
            <a:off x="2687201" y="1963199"/>
            <a:ext cx="89002" cy="8900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1" name="Rechteck 110">
            <a:extLst>
              <a:ext uri="{FF2B5EF4-FFF2-40B4-BE49-F238E27FC236}">
                <a16:creationId xmlns:a16="http://schemas.microsoft.com/office/drawing/2014/main" id="{DCEB8D3F-3D5D-4502-B87F-16838073BEA9}"/>
              </a:ext>
            </a:extLst>
          </p:cNvPr>
          <p:cNvSpPr/>
          <p:nvPr/>
        </p:nvSpPr>
        <p:spPr>
          <a:xfrm rot="2816247">
            <a:off x="4315641" y="1962551"/>
            <a:ext cx="89002" cy="8900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2" name="Rechteck 111">
            <a:extLst>
              <a:ext uri="{FF2B5EF4-FFF2-40B4-BE49-F238E27FC236}">
                <a16:creationId xmlns:a16="http://schemas.microsoft.com/office/drawing/2014/main" id="{1B36621D-AF76-45B2-88CE-FC27592F48B9}"/>
              </a:ext>
            </a:extLst>
          </p:cNvPr>
          <p:cNvSpPr/>
          <p:nvPr/>
        </p:nvSpPr>
        <p:spPr>
          <a:xfrm rot="2816247">
            <a:off x="6245807" y="1956324"/>
            <a:ext cx="89002" cy="8900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3" name="Ellipse 112">
            <a:extLst>
              <a:ext uri="{FF2B5EF4-FFF2-40B4-BE49-F238E27FC236}">
                <a16:creationId xmlns:a16="http://schemas.microsoft.com/office/drawing/2014/main" id="{51035D09-B95E-444E-9D79-67539C36CE8F}"/>
              </a:ext>
            </a:extLst>
          </p:cNvPr>
          <p:cNvSpPr/>
          <p:nvPr/>
        </p:nvSpPr>
        <p:spPr>
          <a:xfrm>
            <a:off x="3726239" y="1945730"/>
            <a:ext cx="110189" cy="11018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4" name="Ellipse 113">
            <a:extLst>
              <a:ext uri="{FF2B5EF4-FFF2-40B4-BE49-F238E27FC236}">
                <a16:creationId xmlns:a16="http://schemas.microsoft.com/office/drawing/2014/main" id="{6876162C-FBEB-46FC-8581-EFAFC9D11448}"/>
              </a:ext>
            </a:extLst>
          </p:cNvPr>
          <p:cNvSpPr/>
          <p:nvPr/>
        </p:nvSpPr>
        <p:spPr>
          <a:xfrm>
            <a:off x="3563574" y="2226890"/>
            <a:ext cx="110189" cy="11018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5" name="Rechteck 114">
            <a:extLst>
              <a:ext uri="{FF2B5EF4-FFF2-40B4-BE49-F238E27FC236}">
                <a16:creationId xmlns:a16="http://schemas.microsoft.com/office/drawing/2014/main" id="{B90F8803-6A88-4CCB-9759-FC37D06A8498}"/>
              </a:ext>
            </a:extLst>
          </p:cNvPr>
          <p:cNvSpPr/>
          <p:nvPr/>
        </p:nvSpPr>
        <p:spPr>
          <a:xfrm rot="2816247">
            <a:off x="2365629" y="2514334"/>
            <a:ext cx="89002" cy="8900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6" name="Ellipse 115">
            <a:extLst>
              <a:ext uri="{FF2B5EF4-FFF2-40B4-BE49-F238E27FC236}">
                <a16:creationId xmlns:a16="http://schemas.microsoft.com/office/drawing/2014/main" id="{9F1336B5-6DFB-4C51-8A15-34B8608767C1}"/>
              </a:ext>
            </a:extLst>
          </p:cNvPr>
          <p:cNvSpPr/>
          <p:nvPr/>
        </p:nvSpPr>
        <p:spPr>
          <a:xfrm>
            <a:off x="3538321" y="2507010"/>
            <a:ext cx="110189" cy="11018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7" name="Ellipse 116">
            <a:extLst>
              <a:ext uri="{FF2B5EF4-FFF2-40B4-BE49-F238E27FC236}">
                <a16:creationId xmlns:a16="http://schemas.microsoft.com/office/drawing/2014/main" id="{B164434B-9C47-428C-88BA-A7E41EE6F22C}"/>
              </a:ext>
            </a:extLst>
          </p:cNvPr>
          <p:cNvSpPr/>
          <p:nvPr/>
        </p:nvSpPr>
        <p:spPr>
          <a:xfrm>
            <a:off x="3434188" y="2797561"/>
            <a:ext cx="110189" cy="110189"/>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8" name="Rechteck 117">
            <a:extLst>
              <a:ext uri="{FF2B5EF4-FFF2-40B4-BE49-F238E27FC236}">
                <a16:creationId xmlns:a16="http://schemas.microsoft.com/office/drawing/2014/main" id="{565143D1-AA57-4C7C-A30B-D7C417026BA9}"/>
              </a:ext>
            </a:extLst>
          </p:cNvPr>
          <p:cNvSpPr/>
          <p:nvPr/>
        </p:nvSpPr>
        <p:spPr>
          <a:xfrm rot="2816247">
            <a:off x="3467374" y="3087764"/>
            <a:ext cx="89002" cy="8900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9" name="Gleichschenkliges Dreieck 118">
            <a:extLst>
              <a:ext uri="{FF2B5EF4-FFF2-40B4-BE49-F238E27FC236}">
                <a16:creationId xmlns:a16="http://schemas.microsoft.com/office/drawing/2014/main" id="{9F635EE7-99B2-4D0D-8899-49BAE11DB599}"/>
              </a:ext>
            </a:extLst>
          </p:cNvPr>
          <p:cNvSpPr/>
          <p:nvPr/>
        </p:nvSpPr>
        <p:spPr>
          <a:xfrm rot="16200000">
            <a:off x="4645585" y="3971132"/>
            <a:ext cx="146417" cy="126222"/>
          </a:xfrm>
          <a:prstGeom prst="triangl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Fußzeilenplatzhalter 1">
            <a:extLst>
              <a:ext uri="{FF2B5EF4-FFF2-40B4-BE49-F238E27FC236}">
                <a16:creationId xmlns:a16="http://schemas.microsoft.com/office/drawing/2014/main" id="{3E089B9B-C6DD-1846-883C-15F271AFF154}"/>
              </a:ext>
            </a:extLst>
          </p:cNvPr>
          <p:cNvSpPr>
            <a:spLocks noGrp="1"/>
          </p:cNvSpPr>
          <p:nvPr>
            <p:ph type="ftr" sz="quarter" idx="11"/>
          </p:nvPr>
        </p:nvSpPr>
        <p:spPr/>
        <p:txBody>
          <a:bodyPr/>
          <a:lstStyle/>
          <a:p>
            <a:br>
              <a:rPr lang="en-GB"/>
            </a:br>
            <a:endParaRPr lang="en-GB"/>
          </a:p>
          <a:p>
            <a:r>
              <a:rPr lang="en-GB"/>
              <a:t>CLL, chronic lymphocytic </a:t>
            </a:r>
            <a:r>
              <a:rPr lang="en-GB" dirty="0" err="1"/>
              <a:t>leukemia</a:t>
            </a:r>
            <a:r>
              <a:rPr lang="en-GB"/>
              <a:t>; DLBCL, diffuse large B‑cell lymphoma; FL, follicular lymphoma; MZL, marginal zone lymphoma; NHL, non‑Hodgkin lymphoma; </a:t>
            </a:r>
            <a:br>
              <a:rPr lang="en-GB"/>
            </a:br>
            <a:r>
              <a:rPr lang="en-GB"/>
              <a:t>PD, progressive disease; PR, partial response; SD, stable disease.</a:t>
            </a:r>
          </a:p>
          <a:p>
            <a:r>
              <a:rPr lang="en-IT" sz="800" b="1" dirty="0"/>
              <a:t>Cheah CY et</a:t>
            </a:r>
            <a:r>
              <a:rPr lang="en-US" sz="800" b="1" dirty="0"/>
              <a:t> a</a:t>
            </a:r>
            <a:r>
              <a:rPr lang="en-IT" sz="800" b="1" dirty="0"/>
              <a:t>l</a:t>
            </a:r>
            <a:r>
              <a:rPr lang="en-US" sz="800" b="1" dirty="0"/>
              <a:t>,</a:t>
            </a:r>
            <a:r>
              <a:rPr lang="en-IT" sz="800" b="1" dirty="0"/>
              <a:t> Abstract</a:t>
            </a:r>
            <a:r>
              <a:rPr lang="en-US" sz="800" b="1" dirty="0"/>
              <a:t> </a:t>
            </a:r>
            <a:r>
              <a:rPr lang="en-IT" sz="800" b="1" dirty="0"/>
              <a:t>No EP525</a:t>
            </a:r>
            <a:r>
              <a:rPr lang="en-US" sz="800" b="1" dirty="0"/>
              <a:t> presented at</a:t>
            </a:r>
            <a:r>
              <a:rPr lang="en-IT" sz="800" b="1" dirty="0"/>
              <a:t> EHA</a:t>
            </a:r>
            <a:r>
              <a:rPr lang="en-US" sz="800" b="1" dirty="0"/>
              <a:t> 2021 and Abstract e19506 presented at ASCO 2021</a:t>
            </a:r>
            <a:endParaRPr lang="en-IT" sz="800" b="1" dirty="0"/>
          </a:p>
        </p:txBody>
      </p:sp>
    </p:spTree>
    <p:extLst>
      <p:ext uri="{BB962C8B-B14F-4D97-AF65-F5344CB8AC3E}">
        <p14:creationId xmlns:p14="http://schemas.microsoft.com/office/powerpoint/2010/main" val="220842234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685B931B-7999-C742-AC50-F497BA1414D8}"/>
              </a:ext>
            </a:extLst>
          </p:cNvPr>
          <p:cNvSpPr>
            <a:spLocks noGrp="1"/>
          </p:cNvSpPr>
          <p:nvPr>
            <p:ph type="title"/>
          </p:nvPr>
        </p:nvSpPr>
        <p:spPr/>
        <p:txBody>
          <a:bodyPr>
            <a:normAutofit/>
          </a:bodyPr>
          <a:lstStyle/>
          <a:p>
            <a:r>
              <a:rPr lang="en-US"/>
              <a:t>Results: ALC over time in patients with CLL</a:t>
            </a:r>
            <a:endParaRPr lang="en-IT"/>
          </a:p>
        </p:txBody>
      </p:sp>
      <p:sp>
        <p:nvSpPr>
          <p:cNvPr id="6" name="Fußzeilenplatzhalter 5">
            <a:extLst>
              <a:ext uri="{FF2B5EF4-FFF2-40B4-BE49-F238E27FC236}">
                <a16:creationId xmlns:a16="http://schemas.microsoft.com/office/drawing/2014/main" id="{8F66FFEC-5E48-4F42-9213-902BD935D897}"/>
              </a:ext>
            </a:extLst>
          </p:cNvPr>
          <p:cNvSpPr>
            <a:spLocks noGrp="1"/>
          </p:cNvSpPr>
          <p:nvPr>
            <p:ph type="ftr" sz="quarter" idx="11"/>
          </p:nvPr>
        </p:nvSpPr>
        <p:spPr/>
        <p:txBody>
          <a:bodyPr/>
          <a:lstStyle/>
          <a:p>
            <a:r>
              <a:rPr lang="en-GB"/>
              <a:t>Note: multiple dots indicate multiple ALC assessments during D1 of each week.</a:t>
            </a:r>
          </a:p>
          <a:p>
            <a:r>
              <a:rPr lang="en-GB"/>
              <a:t>ALC, absolute lymphocyte count; CLL, chronic lymphocytic </a:t>
            </a:r>
            <a:r>
              <a:rPr lang="en-GB" dirty="0" err="1"/>
              <a:t>leukemia</a:t>
            </a:r>
            <a:r>
              <a:rPr lang="en-GB"/>
              <a:t>; D, day; W, week.</a:t>
            </a:r>
          </a:p>
          <a:p>
            <a:r>
              <a:rPr lang="en-IT" sz="800" b="1" dirty="0"/>
              <a:t>Cheah CY et</a:t>
            </a:r>
            <a:r>
              <a:rPr lang="en-US" sz="800" b="1" dirty="0"/>
              <a:t> a</a:t>
            </a:r>
            <a:r>
              <a:rPr lang="en-IT" sz="800" b="1" dirty="0"/>
              <a:t>l</a:t>
            </a:r>
            <a:r>
              <a:rPr lang="en-US" sz="800" b="1" dirty="0"/>
              <a:t>,</a:t>
            </a:r>
            <a:r>
              <a:rPr lang="en-IT" sz="800" b="1" dirty="0"/>
              <a:t> Abstract</a:t>
            </a:r>
            <a:r>
              <a:rPr lang="en-US" sz="800" b="1" dirty="0"/>
              <a:t> </a:t>
            </a:r>
            <a:r>
              <a:rPr lang="en-IT" sz="800" b="1" dirty="0"/>
              <a:t>No EP525</a:t>
            </a:r>
            <a:r>
              <a:rPr lang="en-US" sz="800" b="1" dirty="0"/>
              <a:t> presented at</a:t>
            </a:r>
            <a:r>
              <a:rPr lang="en-IT" sz="800" b="1" dirty="0"/>
              <a:t> EHA</a:t>
            </a:r>
            <a:r>
              <a:rPr lang="en-US" sz="800" b="1" dirty="0"/>
              <a:t> 2021 and Abstract e19506 presented at ASCO 2021</a:t>
            </a:r>
            <a:endParaRPr lang="en-IT" sz="800" b="1" dirty="0"/>
          </a:p>
        </p:txBody>
      </p:sp>
      <p:sp>
        <p:nvSpPr>
          <p:cNvPr id="4" name="Textplatzhalter 3">
            <a:extLst>
              <a:ext uri="{FF2B5EF4-FFF2-40B4-BE49-F238E27FC236}">
                <a16:creationId xmlns:a16="http://schemas.microsoft.com/office/drawing/2014/main" id="{3A817E2C-E09D-1D48-81AC-5EB7B1DC476B}"/>
              </a:ext>
            </a:extLst>
          </p:cNvPr>
          <p:cNvSpPr>
            <a:spLocks noGrp="1"/>
          </p:cNvSpPr>
          <p:nvPr>
            <p:ph type="body" sz="quarter" idx="13"/>
          </p:nvPr>
        </p:nvSpPr>
        <p:spPr/>
        <p:txBody>
          <a:bodyPr/>
          <a:lstStyle/>
          <a:p>
            <a:r>
              <a:rPr lang="de-DE"/>
              <a:t>Patient 2</a:t>
            </a:r>
          </a:p>
        </p:txBody>
      </p:sp>
      <p:sp>
        <p:nvSpPr>
          <p:cNvPr id="11" name="Rectangle 10">
            <a:extLst>
              <a:ext uri="{FF2B5EF4-FFF2-40B4-BE49-F238E27FC236}">
                <a16:creationId xmlns:a16="http://schemas.microsoft.com/office/drawing/2014/main" id="{2E8C20FB-EFC6-7844-BFDA-4E89C7ED3C08}"/>
              </a:ext>
            </a:extLst>
          </p:cNvPr>
          <p:cNvSpPr/>
          <p:nvPr/>
        </p:nvSpPr>
        <p:spPr>
          <a:xfrm>
            <a:off x="416533" y="4677001"/>
            <a:ext cx="11035326" cy="758202"/>
          </a:xfrm>
          <a:prstGeom prst="rect">
            <a:avLst/>
          </a:prstGeom>
        </p:spPr>
        <p:txBody>
          <a:bodyPr wrap="square" lIns="0" tIns="0" rIns="0" bIns="0">
            <a:spAutoFit/>
          </a:bodyPr>
          <a:lstStyle/>
          <a:p>
            <a:pPr marL="285750" indent="-285750">
              <a:buClr>
                <a:schemeClr val="bg2"/>
              </a:buClr>
              <a:buFont typeface="Arial" panose="020B0604020202020204" pitchFamily="34" charset="0"/>
              <a:buChar char="•"/>
            </a:pPr>
            <a:r>
              <a:rPr lang="en-GB" sz="1600">
                <a:latin typeface="+mj-lt"/>
              </a:rPr>
              <a:t>Both patients showed significant ALC reductions during dose ramp‑up</a:t>
            </a:r>
          </a:p>
          <a:p>
            <a:pPr marL="285750" indent="-285750">
              <a:buClr>
                <a:schemeClr val="bg2"/>
              </a:buClr>
              <a:buFont typeface="Arial" panose="020B0604020202020204" pitchFamily="34" charset="0"/>
              <a:buChar char="•"/>
            </a:pPr>
            <a:r>
              <a:rPr lang="en-GB" sz="1600">
                <a:latin typeface="+mj-lt"/>
              </a:rPr>
              <a:t>One patient responded after overcoming initial tumor flare, whereas the other showed reductions even at the 1 mg dose level </a:t>
            </a:r>
          </a:p>
        </p:txBody>
      </p:sp>
      <p:cxnSp>
        <p:nvCxnSpPr>
          <p:cNvPr id="3" name="Gerader Verbinder 2">
            <a:extLst>
              <a:ext uri="{FF2B5EF4-FFF2-40B4-BE49-F238E27FC236}">
                <a16:creationId xmlns:a16="http://schemas.microsoft.com/office/drawing/2014/main" id="{CE74F595-E635-4B83-8D5D-C69130224461}"/>
              </a:ext>
            </a:extLst>
          </p:cNvPr>
          <p:cNvCxnSpPr/>
          <p:nvPr/>
        </p:nvCxnSpPr>
        <p:spPr>
          <a:xfrm>
            <a:off x="1013951" y="1815117"/>
            <a:ext cx="0" cy="190023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Gerader Verbinder 4">
            <a:extLst>
              <a:ext uri="{FF2B5EF4-FFF2-40B4-BE49-F238E27FC236}">
                <a16:creationId xmlns:a16="http://schemas.microsoft.com/office/drawing/2014/main" id="{469014F7-5FE5-463C-AD14-6B52BF256FF8}"/>
              </a:ext>
            </a:extLst>
          </p:cNvPr>
          <p:cNvCxnSpPr/>
          <p:nvPr/>
        </p:nvCxnSpPr>
        <p:spPr>
          <a:xfrm flipH="1">
            <a:off x="1015538" y="3705829"/>
            <a:ext cx="47307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Gerader Verbinder 7">
            <a:extLst>
              <a:ext uri="{FF2B5EF4-FFF2-40B4-BE49-F238E27FC236}">
                <a16:creationId xmlns:a16="http://schemas.microsoft.com/office/drawing/2014/main" id="{42DDBCAC-F765-4A47-A38C-64334DAD271A}"/>
              </a:ext>
            </a:extLst>
          </p:cNvPr>
          <p:cNvCxnSpPr/>
          <p:nvPr/>
        </p:nvCxnSpPr>
        <p:spPr>
          <a:xfrm>
            <a:off x="1211594" y="370582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71DD9059-08E8-456C-BB52-CA4E68F9C04D}"/>
              </a:ext>
            </a:extLst>
          </p:cNvPr>
          <p:cNvCxnSpPr/>
          <p:nvPr/>
        </p:nvCxnSpPr>
        <p:spPr>
          <a:xfrm>
            <a:off x="1499725" y="370582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823473EE-0067-4CF4-A2BA-7FFE74481097}"/>
              </a:ext>
            </a:extLst>
          </p:cNvPr>
          <p:cNvCxnSpPr/>
          <p:nvPr/>
        </p:nvCxnSpPr>
        <p:spPr>
          <a:xfrm>
            <a:off x="1864056" y="370582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41516D3E-3AD5-473F-B027-8605C11E96FE}"/>
              </a:ext>
            </a:extLst>
          </p:cNvPr>
          <p:cNvCxnSpPr/>
          <p:nvPr/>
        </p:nvCxnSpPr>
        <p:spPr>
          <a:xfrm>
            <a:off x="2228387" y="370582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ED231A8F-721C-4969-9205-418B5DF5F7D5}"/>
              </a:ext>
            </a:extLst>
          </p:cNvPr>
          <p:cNvCxnSpPr/>
          <p:nvPr/>
        </p:nvCxnSpPr>
        <p:spPr>
          <a:xfrm>
            <a:off x="2587955" y="370582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11B13519-5159-4E2B-9A13-690A7E3F7A93}"/>
              </a:ext>
            </a:extLst>
          </p:cNvPr>
          <p:cNvCxnSpPr/>
          <p:nvPr/>
        </p:nvCxnSpPr>
        <p:spPr>
          <a:xfrm>
            <a:off x="2947524" y="370582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6358E735-928F-4BEB-A426-0336DD7D5211}"/>
              </a:ext>
            </a:extLst>
          </p:cNvPr>
          <p:cNvCxnSpPr/>
          <p:nvPr/>
        </p:nvCxnSpPr>
        <p:spPr>
          <a:xfrm>
            <a:off x="3311855" y="370582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BE05A4D2-26B7-445B-9608-DB5C6405A1ED}"/>
              </a:ext>
            </a:extLst>
          </p:cNvPr>
          <p:cNvCxnSpPr/>
          <p:nvPr/>
        </p:nvCxnSpPr>
        <p:spPr>
          <a:xfrm>
            <a:off x="4030993" y="370582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0F5FF0AB-A02E-44D0-8D1B-3AA014EFF570}"/>
              </a:ext>
            </a:extLst>
          </p:cNvPr>
          <p:cNvCxnSpPr/>
          <p:nvPr/>
        </p:nvCxnSpPr>
        <p:spPr>
          <a:xfrm>
            <a:off x="4754893" y="370582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D8821654-6797-4E1D-B9C5-74F60B7878F5}"/>
              </a:ext>
            </a:extLst>
          </p:cNvPr>
          <p:cNvCxnSpPr/>
          <p:nvPr/>
        </p:nvCxnSpPr>
        <p:spPr>
          <a:xfrm>
            <a:off x="5552612" y="370582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A7DAA673-8267-4F50-914E-93576F7326B6}"/>
              </a:ext>
            </a:extLst>
          </p:cNvPr>
          <p:cNvCxnSpPr>
            <a:cxnSpLocks/>
          </p:cNvCxnSpPr>
          <p:nvPr/>
        </p:nvCxnSpPr>
        <p:spPr>
          <a:xfrm rot="5400000">
            <a:off x="987360" y="3598673"/>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8EF93CDE-72B4-45D1-953C-A790F8B0D53C}"/>
              </a:ext>
            </a:extLst>
          </p:cNvPr>
          <p:cNvCxnSpPr>
            <a:cxnSpLocks/>
          </p:cNvCxnSpPr>
          <p:nvPr/>
        </p:nvCxnSpPr>
        <p:spPr>
          <a:xfrm rot="5400000">
            <a:off x="987360" y="3353404"/>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49365CDF-3FCA-4FD9-B436-9DA1FFFFF86E}"/>
              </a:ext>
            </a:extLst>
          </p:cNvPr>
          <p:cNvCxnSpPr>
            <a:cxnSpLocks/>
          </p:cNvCxnSpPr>
          <p:nvPr/>
        </p:nvCxnSpPr>
        <p:spPr>
          <a:xfrm rot="5400000">
            <a:off x="987360" y="3105754"/>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AE89981E-EBC7-4D23-8E53-05E815F8E418}"/>
              </a:ext>
            </a:extLst>
          </p:cNvPr>
          <p:cNvCxnSpPr>
            <a:cxnSpLocks/>
          </p:cNvCxnSpPr>
          <p:nvPr/>
        </p:nvCxnSpPr>
        <p:spPr>
          <a:xfrm rot="5400000">
            <a:off x="987360" y="2855723"/>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8FF4B8A5-6AFB-4EE2-A64D-B94CD8290E72}"/>
              </a:ext>
            </a:extLst>
          </p:cNvPr>
          <p:cNvCxnSpPr>
            <a:cxnSpLocks/>
          </p:cNvCxnSpPr>
          <p:nvPr/>
        </p:nvCxnSpPr>
        <p:spPr>
          <a:xfrm rot="5400000">
            <a:off x="987360" y="2615217"/>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D9E71264-B899-4472-9405-EB8B1399F434}"/>
              </a:ext>
            </a:extLst>
          </p:cNvPr>
          <p:cNvCxnSpPr>
            <a:cxnSpLocks/>
          </p:cNvCxnSpPr>
          <p:nvPr/>
        </p:nvCxnSpPr>
        <p:spPr>
          <a:xfrm rot="5400000">
            <a:off x="987360" y="236994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48CF5E5C-B7FF-4FC6-AE78-F0C5710C1271}"/>
              </a:ext>
            </a:extLst>
          </p:cNvPr>
          <p:cNvCxnSpPr>
            <a:cxnSpLocks/>
          </p:cNvCxnSpPr>
          <p:nvPr/>
        </p:nvCxnSpPr>
        <p:spPr>
          <a:xfrm rot="5400000">
            <a:off x="987360" y="211607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BB5C8002-DEEA-45D5-AB5D-06B74C85CA25}"/>
              </a:ext>
            </a:extLst>
          </p:cNvPr>
          <p:cNvCxnSpPr>
            <a:cxnSpLocks/>
          </p:cNvCxnSpPr>
          <p:nvPr/>
        </p:nvCxnSpPr>
        <p:spPr>
          <a:xfrm rot="5400000">
            <a:off x="987360" y="186842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feld 8">
            <a:extLst>
              <a:ext uri="{FF2B5EF4-FFF2-40B4-BE49-F238E27FC236}">
                <a16:creationId xmlns:a16="http://schemas.microsoft.com/office/drawing/2014/main" id="{0ECF0530-CD26-432B-A1AF-6CBD7D731B9D}"/>
              </a:ext>
            </a:extLst>
          </p:cNvPr>
          <p:cNvSpPr txBox="1"/>
          <p:nvPr/>
        </p:nvSpPr>
        <p:spPr>
          <a:xfrm>
            <a:off x="1035874" y="3739167"/>
            <a:ext cx="357790" cy="369332"/>
          </a:xfrm>
          <a:prstGeom prst="rect">
            <a:avLst/>
          </a:prstGeom>
          <a:noFill/>
        </p:spPr>
        <p:txBody>
          <a:bodyPr wrap="none" rtlCol="0">
            <a:spAutoFit/>
          </a:bodyPr>
          <a:lstStyle/>
          <a:p>
            <a:pPr algn="ctr"/>
            <a:r>
              <a:rPr lang="de-DE" sz="900"/>
              <a:t>W1</a:t>
            </a:r>
          </a:p>
          <a:p>
            <a:pPr algn="ctr"/>
            <a:r>
              <a:rPr lang="de-DE" sz="900"/>
              <a:t>D1</a:t>
            </a:r>
          </a:p>
        </p:txBody>
      </p:sp>
      <p:sp>
        <p:nvSpPr>
          <p:cNvPr id="37" name="Textfeld 36">
            <a:extLst>
              <a:ext uri="{FF2B5EF4-FFF2-40B4-BE49-F238E27FC236}">
                <a16:creationId xmlns:a16="http://schemas.microsoft.com/office/drawing/2014/main" id="{B30166CA-84EA-4827-B386-DA73E720C03E}"/>
              </a:ext>
            </a:extLst>
          </p:cNvPr>
          <p:cNvSpPr txBox="1"/>
          <p:nvPr/>
        </p:nvSpPr>
        <p:spPr>
          <a:xfrm>
            <a:off x="1320829" y="3739167"/>
            <a:ext cx="357791" cy="369332"/>
          </a:xfrm>
          <a:prstGeom prst="rect">
            <a:avLst/>
          </a:prstGeom>
          <a:noFill/>
        </p:spPr>
        <p:txBody>
          <a:bodyPr wrap="none" rtlCol="0">
            <a:spAutoFit/>
          </a:bodyPr>
          <a:lstStyle/>
          <a:p>
            <a:pPr algn="ctr"/>
            <a:r>
              <a:rPr lang="de-DE" sz="900"/>
              <a:t>W2</a:t>
            </a:r>
          </a:p>
          <a:p>
            <a:pPr algn="ctr"/>
            <a:r>
              <a:rPr lang="de-DE" sz="900"/>
              <a:t>D1</a:t>
            </a:r>
          </a:p>
        </p:txBody>
      </p:sp>
      <p:sp>
        <p:nvSpPr>
          <p:cNvPr id="38" name="Textfeld 37">
            <a:extLst>
              <a:ext uri="{FF2B5EF4-FFF2-40B4-BE49-F238E27FC236}">
                <a16:creationId xmlns:a16="http://schemas.microsoft.com/office/drawing/2014/main" id="{6EFBCDEA-16BA-41AA-B6BD-58C256E49347}"/>
              </a:ext>
            </a:extLst>
          </p:cNvPr>
          <p:cNvSpPr txBox="1"/>
          <p:nvPr/>
        </p:nvSpPr>
        <p:spPr>
          <a:xfrm>
            <a:off x="1685160" y="3739167"/>
            <a:ext cx="357791" cy="369332"/>
          </a:xfrm>
          <a:prstGeom prst="rect">
            <a:avLst/>
          </a:prstGeom>
          <a:noFill/>
        </p:spPr>
        <p:txBody>
          <a:bodyPr wrap="none" rtlCol="0">
            <a:spAutoFit/>
          </a:bodyPr>
          <a:lstStyle/>
          <a:p>
            <a:pPr algn="ctr"/>
            <a:r>
              <a:rPr lang="de-DE" sz="900"/>
              <a:t>W3</a:t>
            </a:r>
          </a:p>
          <a:p>
            <a:pPr algn="ctr"/>
            <a:r>
              <a:rPr lang="de-DE" sz="900"/>
              <a:t>D1</a:t>
            </a:r>
          </a:p>
        </p:txBody>
      </p:sp>
      <p:sp>
        <p:nvSpPr>
          <p:cNvPr id="39" name="Textfeld 38">
            <a:extLst>
              <a:ext uri="{FF2B5EF4-FFF2-40B4-BE49-F238E27FC236}">
                <a16:creationId xmlns:a16="http://schemas.microsoft.com/office/drawing/2014/main" id="{0A7CD687-1C0C-49B3-BBDF-5F55B365BF86}"/>
              </a:ext>
            </a:extLst>
          </p:cNvPr>
          <p:cNvSpPr txBox="1"/>
          <p:nvPr/>
        </p:nvSpPr>
        <p:spPr>
          <a:xfrm>
            <a:off x="2050093" y="3732822"/>
            <a:ext cx="357791" cy="369332"/>
          </a:xfrm>
          <a:prstGeom prst="rect">
            <a:avLst/>
          </a:prstGeom>
          <a:noFill/>
        </p:spPr>
        <p:txBody>
          <a:bodyPr wrap="none" rtlCol="0">
            <a:spAutoFit/>
          </a:bodyPr>
          <a:lstStyle/>
          <a:p>
            <a:pPr algn="ctr"/>
            <a:r>
              <a:rPr lang="de-DE" sz="900"/>
              <a:t>W4</a:t>
            </a:r>
          </a:p>
          <a:p>
            <a:pPr algn="ctr"/>
            <a:r>
              <a:rPr lang="de-DE" sz="900"/>
              <a:t>D1</a:t>
            </a:r>
          </a:p>
        </p:txBody>
      </p:sp>
      <p:sp>
        <p:nvSpPr>
          <p:cNvPr id="40" name="Textfeld 39">
            <a:extLst>
              <a:ext uri="{FF2B5EF4-FFF2-40B4-BE49-F238E27FC236}">
                <a16:creationId xmlns:a16="http://schemas.microsoft.com/office/drawing/2014/main" id="{E69EFEDA-C7D4-4CFE-ACC8-B3CB347957FC}"/>
              </a:ext>
            </a:extLst>
          </p:cNvPr>
          <p:cNvSpPr txBox="1"/>
          <p:nvPr/>
        </p:nvSpPr>
        <p:spPr>
          <a:xfrm>
            <a:off x="2411002" y="3732822"/>
            <a:ext cx="357791" cy="369332"/>
          </a:xfrm>
          <a:prstGeom prst="rect">
            <a:avLst/>
          </a:prstGeom>
          <a:noFill/>
        </p:spPr>
        <p:txBody>
          <a:bodyPr wrap="none" rtlCol="0">
            <a:spAutoFit/>
          </a:bodyPr>
          <a:lstStyle/>
          <a:p>
            <a:pPr algn="ctr"/>
            <a:r>
              <a:rPr lang="de-DE" sz="900"/>
              <a:t>W5</a:t>
            </a:r>
          </a:p>
          <a:p>
            <a:pPr algn="ctr"/>
            <a:r>
              <a:rPr lang="de-DE" sz="900"/>
              <a:t>D1</a:t>
            </a:r>
          </a:p>
        </p:txBody>
      </p:sp>
      <p:sp>
        <p:nvSpPr>
          <p:cNvPr id="41" name="Textfeld 40">
            <a:extLst>
              <a:ext uri="{FF2B5EF4-FFF2-40B4-BE49-F238E27FC236}">
                <a16:creationId xmlns:a16="http://schemas.microsoft.com/office/drawing/2014/main" id="{9B6B5BA9-8ACA-498B-9FBC-3CAB3B8EA457}"/>
              </a:ext>
            </a:extLst>
          </p:cNvPr>
          <p:cNvSpPr txBox="1"/>
          <p:nvPr/>
        </p:nvSpPr>
        <p:spPr>
          <a:xfrm>
            <a:off x="2770025" y="3728298"/>
            <a:ext cx="357791" cy="369332"/>
          </a:xfrm>
          <a:prstGeom prst="rect">
            <a:avLst/>
          </a:prstGeom>
          <a:noFill/>
        </p:spPr>
        <p:txBody>
          <a:bodyPr wrap="none" rtlCol="0">
            <a:spAutoFit/>
          </a:bodyPr>
          <a:lstStyle/>
          <a:p>
            <a:pPr algn="ctr"/>
            <a:r>
              <a:rPr lang="de-DE" sz="900"/>
              <a:t>W6</a:t>
            </a:r>
          </a:p>
          <a:p>
            <a:pPr algn="ctr"/>
            <a:r>
              <a:rPr lang="de-DE" sz="900"/>
              <a:t>D1</a:t>
            </a:r>
          </a:p>
        </p:txBody>
      </p:sp>
      <p:sp>
        <p:nvSpPr>
          <p:cNvPr id="42" name="Textfeld 41">
            <a:extLst>
              <a:ext uri="{FF2B5EF4-FFF2-40B4-BE49-F238E27FC236}">
                <a16:creationId xmlns:a16="http://schemas.microsoft.com/office/drawing/2014/main" id="{5AFD9CD0-82EA-4E2A-A511-9CFE805CBADE}"/>
              </a:ext>
            </a:extLst>
          </p:cNvPr>
          <p:cNvSpPr txBox="1"/>
          <p:nvPr/>
        </p:nvSpPr>
        <p:spPr>
          <a:xfrm>
            <a:off x="3132727" y="3731682"/>
            <a:ext cx="357791" cy="369332"/>
          </a:xfrm>
          <a:prstGeom prst="rect">
            <a:avLst/>
          </a:prstGeom>
          <a:noFill/>
        </p:spPr>
        <p:txBody>
          <a:bodyPr wrap="none" rtlCol="0">
            <a:spAutoFit/>
          </a:bodyPr>
          <a:lstStyle/>
          <a:p>
            <a:pPr algn="ctr"/>
            <a:r>
              <a:rPr lang="de-DE" sz="900"/>
              <a:t>W1</a:t>
            </a:r>
          </a:p>
          <a:p>
            <a:pPr algn="ctr"/>
            <a:r>
              <a:rPr lang="de-DE" sz="900"/>
              <a:t>D1</a:t>
            </a:r>
          </a:p>
        </p:txBody>
      </p:sp>
      <p:sp>
        <p:nvSpPr>
          <p:cNvPr id="43" name="Textfeld 42">
            <a:extLst>
              <a:ext uri="{FF2B5EF4-FFF2-40B4-BE49-F238E27FC236}">
                <a16:creationId xmlns:a16="http://schemas.microsoft.com/office/drawing/2014/main" id="{A0DE0512-370E-41EF-A71C-341FB905F0B2}"/>
              </a:ext>
            </a:extLst>
          </p:cNvPr>
          <p:cNvSpPr txBox="1"/>
          <p:nvPr/>
        </p:nvSpPr>
        <p:spPr>
          <a:xfrm>
            <a:off x="3853082" y="3734961"/>
            <a:ext cx="357791" cy="369332"/>
          </a:xfrm>
          <a:prstGeom prst="rect">
            <a:avLst/>
          </a:prstGeom>
          <a:noFill/>
        </p:spPr>
        <p:txBody>
          <a:bodyPr wrap="none" rtlCol="0">
            <a:spAutoFit/>
          </a:bodyPr>
          <a:lstStyle/>
          <a:p>
            <a:pPr algn="ctr"/>
            <a:r>
              <a:rPr lang="de-DE" sz="900"/>
              <a:t>W3</a:t>
            </a:r>
          </a:p>
          <a:p>
            <a:pPr algn="ctr"/>
            <a:r>
              <a:rPr lang="de-DE" sz="900"/>
              <a:t>D1</a:t>
            </a:r>
          </a:p>
        </p:txBody>
      </p:sp>
      <p:sp>
        <p:nvSpPr>
          <p:cNvPr id="44" name="Textfeld 43">
            <a:extLst>
              <a:ext uri="{FF2B5EF4-FFF2-40B4-BE49-F238E27FC236}">
                <a16:creationId xmlns:a16="http://schemas.microsoft.com/office/drawing/2014/main" id="{058F846A-E9E1-444B-9875-348288CA0F88}"/>
              </a:ext>
            </a:extLst>
          </p:cNvPr>
          <p:cNvSpPr txBox="1"/>
          <p:nvPr/>
        </p:nvSpPr>
        <p:spPr>
          <a:xfrm>
            <a:off x="4577585" y="3727267"/>
            <a:ext cx="357791" cy="369332"/>
          </a:xfrm>
          <a:prstGeom prst="rect">
            <a:avLst/>
          </a:prstGeom>
          <a:noFill/>
        </p:spPr>
        <p:txBody>
          <a:bodyPr wrap="none" rtlCol="0">
            <a:spAutoFit/>
          </a:bodyPr>
          <a:lstStyle/>
          <a:p>
            <a:pPr algn="ctr"/>
            <a:r>
              <a:rPr lang="de-DE" sz="900"/>
              <a:t>W6</a:t>
            </a:r>
          </a:p>
          <a:p>
            <a:pPr algn="ctr"/>
            <a:r>
              <a:rPr lang="de-DE" sz="900"/>
              <a:t>D1</a:t>
            </a:r>
          </a:p>
        </p:txBody>
      </p:sp>
      <p:sp>
        <p:nvSpPr>
          <p:cNvPr id="45" name="Textfeld 44">
            <a:extLst>
              <a:ext uri="{FF2B5EF4-FFF2-40B4-BE49-F238E27FC236}">
                <a16:creationId xmlns:a16="http://schemas.microsoft.com/office/drawing/2014/main" id="{03D22758-5518-4DFE-B746-7BE855C2C188}"/>
              </a:ext>
            </a:extLst>
          </p:cNvPr>
          <p:cNvSpPr txBox="1"/>
          <p:nvPr/>
        </p:nvSpPr>
        <p:spPr>
          <a:xfrm>
            <a:off x="5344831" y="3727267"/>
            <a:ext cx="421911" cy="369332"/>
          </a:xfrm>
          <a:prstGeom prst="rect">
            <a:avLst/>
          </a:prstGeom>
          <a:noFill/>
        </p:spPr>
        <p:txBody>
          <a:bodyPr wrap="none" rtlCol="0">
            <a:spAutoFit/>
          </a:bodyPr>
          <a:lstStyle/>
          <a:p>
            <a:pPr algn="ctr"/>
            <a:r>
              <a:rPr lang="de-DE" sz="900"/>
              <a:t>W12</a:t>
            </a:r>
          </a:p>
          <a:p>
            <a:pPr algn="ctr"/>
            <a:r>
              <a:rPr lang="de-DE" sz="900"/>
              <a:t>D1</a:t>
            </a:r>
          </a:p>
        </p:txBody>
      </p:sp>
      <p:cxnSp>
        <p:nvCxnSpPr>
          <p:cNvPr id="46" name="Gerader Verbinder 45">
            <a:extLst>
              <a:ext uri="{FF2B5EF4-FFF2-40B4-BE49-F238E27FC236}">
                <a16:creationId xmlns:a16="http://schemas.microsoft.com/office/drawing/2014/main" id="{D9F1E0E8-9565-4BC2-A8F2-9C329F353CFC}"/>
              </a:ext>
            </a:extLst>
          </p:cNvPr>
          <p:cNvCxnSpPr>
            <a:cxnSpLocks/>
          </p:cNvCxnSpPr>
          <p:nvPr/>
        </p:nvCxnSpPr>
        <p:spPr>
          <a:xfrm>
            <a:off x="1095526" y="4132073"/>
            <a:ext cx="0" cy="10282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r Verbinder 48">
            <a:extLst>
              <a:ext uri="{FF2B5EF4-FFF2-40B4-BE49-F238E27FC236}">
                <a16:creationId xmlns:a16="http://schemas.microsoft.com/office/drawing/2014/main" id="{1524613C-D8CE-4787-8B6A-C9CAE49648C7}"/>
              </a:ext>
            </a:extLst>
          </p:cNvPr>
          <p:cNvCxnSpPr>
            <a:cxnSpLocks/>
          </p:cNvCxnSpPr>
          <p:nvPr/>
        </p:nvCxnSpPr>
        <p:spPr>
          <a:xfrm flipH="1">
            <a:off x="1097294" y="4232405"/>
            <a:ext cx="21240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r Verbinder 49">
            <a:extLst>
              <a:ext uri="{FF2B5EF4-FFF2-40B4-BE49-F238E27FC236}">
                <a16:creationId xmlns:a16="http://schemas.microsoft.com/office/drawing/2014/main" id="{B6672A38-4987-441C-AD9D-1973871BB7DC}"/>
              </a:ext>
            </a:extLst>
          </p:cNvPr>
          <p:cNvCxnSpPr>
            <a:cxnSpLocks/>
          </p:cNvCxnSpPr>
          <p:nvPr/>
        </p:nvCxnSpPr>
        <p:spPr>
          <a:xfrm>
            <a:off x="3221369" y="4132073"/>
            <a:ext cx="0" cy="10282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feld 50">
            <a:extLst>
              <a:ext uri="{FF2B5EF4-FFF2-40B4-BE49-F238E27FC236}">
                <a16:creationId xmlns:a16="http://schemas.microsoft.com/office/drawing/2014/main" id="{DDDD97D8-88CD-40CD-B409-BC00BA906FCF}"/>
              </a:ext>
            </a:extLst>
          </p:cNvPr>
          <p:cNvSpPr txBox="1"/>
          <p:nvPr/>
        </p:nvSpPr>
        <p:spPr>
          <a:xfrm>
            <a:off x="1819252" y="4214465"/>
            <a:ext cx="678391" cy="230832"/>
          </a:xfrm>
          <a:prstGeom prst="rect">
            <a:avLst/>
          </a:prstGeom>
          <a:noFill/>
        </p:spPr>
        <p:txBody>
          <a:bodyPr wrap="none" rtlCol="0">
            <a:spAutoFit/>
          </a:bodyPr>
          <a:lstStyle/>
          <a:p>
            <a:pPr algn="ctr"/>
            <a:r>
              <a:rPr lang="de-DE" sz="900" err="1"/>
              <a:t>Ramp-Up</a:t>
            </a:r>
            <a:endParaRPr lang="de-DE" sz="900"/>
          </a:p>
        </p:txBody>
      </p:sp>
      <p:sp>
        <p:nvSpPr>
          <p:cNvPr id="52" name="Textfeld 51">
            <a:extLst>
              <a:ext uri="{FF2B5EF4-FFF2-40B4-BE49-F238E27FC236}">
                <a16:creationId xmlns:a16="http://schemas.microsoft.com/office/drawing/2014/main" id="{C40558CF-B1FA-401D-A7F3-BBF58D976866}"/>
              </a:ext>
            </a:extLst>
          </p:cNvPr>
          <p:cNvSpPr txBox="1"/>
          <p:nvPr/>
        </p:nvSpPr>
        <p:spPr>
          <a:xfrm>
            <a:off x="3121108" y="4328193"/>
            <a:ext cx="540982" cy="276999"/>
          </a:xfrm>
          <a:prstGeom prst="rect">
            <a:avLst/>
          </a:prstGeom>
          <a:noFill/>
        </p:spPr>
        <p:txBody>
          <a:bodyPr wrap="none" rtlCol="0">
            <a:spAutoFit/>
          </a:bodyPr>
          <a:lstStyle/>
          <a:p>
            <a:pPr algn="ctr"/>
            <a:r>
              <a:rPr lang="de-DE" sz="1200" b="1"/>
              <a:t>Time</a:t>
            </a:r>
          </a:p>
        </p:txBody>
      </p:sp>
      <p:sp>
        <p:nvSpPr>
          <p:cNvPr id="53" name="Textfeld 52">
            <a:extLst>
              <a:ext uri="{FF2B5EF4-FFF2-40B4-BE49-F238E27FC236}">
                <a16:creationId xmlns:a16="http://schemas.microsoft.com/office/drawing/2014/main" id="{575486B0-1974-40F3-924D-0A21E3009D56}"/>
              </a:ext>
            </a:extLst>
          </p:cNvPr>
          <p:cNvSpPr txBox="1"/>
          <p:nvPr/>
        </p:nvSpPr>
        <p:spPr>
          <a:xfrm rot="16200000">
            <a:off x="-106046" y="2530460"/>
            <a:ext cx="1327608" cy="461665"/>
          </a:xfrm>
          <a:prstGeom prst="rect">
            <a:avLst/>
          </a:prstGeom>
          <a:noFill/>
        </p:spPr>
        <p:txBody>
          <a:bodyPr wrap="none" rtlCol="0">
            <a:spAutoFit/>
          </a:bodyPr>
          <a:lstStyle/>
          <a:p>
            <a:pPr algn="ctr"/>
            <a:r>
              <a:rPr lang="de-DE" sz="1200" b="1"/>
              <a:t>Change </a:t>
            </a:r>
            <a:r>
              <a:rPr lang="de-DE" sz="1200" b="1" err="1"/>
              <a:t>From</a:t>
            </a:r>
            <a:endParaRPr lang="de-DE" sz="1200" b="1"/>
          </a:p>
          <a:p>
            <a:pPr algn="ctr"/>
            <a:r>
              <a:rPr lang="de-DE" sz="1200" b="1"/>
              <a:t>Baseline (10</a:t>
            </a:r>
            <a:r>
              <a:rPr lang="de-DE" sz="1200" b="1" baseline="30000"/>
              <a:t>9</a:t>
            </a:r>
            <a:r>
              <a:rPr lang="de-DE" sz="1200" b="1"/>
              <a:t>/L)</a:t>
            </a:r>
          </a:p>
        </p:txBody>
      </p:sp>
      <p:sp>
        <p:nvSpPr>
          <p:cNvPr id="54" name="Textfeld 53">
            <a:extLst>
              <a:ext uri="{FF2B5EF4-FFF2-40B4-BE49-F238E27FC236}">
                <a16:creationId xmlns:a16="http://schemas.microsoft.com/office/drawing/2014/main" id="{9E9D108F-73C7-4482-A3E9-0667D6C44DB4}"/>
              </a:ext>
            </a:extLst>
          </p:cNvPr>
          <p:cNvSpPr txBox="1"/>
          <p:nvPr/>
        </p:nvSpPr>
        <p:spPr>
          <a:xfrm>
            <a:off x="673015" y="3508335"/>
            <a:ext cx="351379" cy="230832"/>
          </a:xfrm>
          <a:prstGeom prst="rect">
            <a:avLst/>
          </a:prstGeom>
          <a:noFill/>
        </p:spPr>
        <p:txBody>
          <a:bodyPr wrap="none" rtlCol="0">
            <a:spAutoFit/>
          </a:bodyPr>
          <a:lstStyle/>
          <a:p>
            <a:pPr algn="ctr"/>
            <a:r>
              <a:rPr lang="de-DE" sz="900"/>
              <a:t>-25</a:t>
            </a:r>
          </a:p>
        </p:txBody>
      </p:sp>
      <p:sp>
        <p:nvSpPr>
          <p:cNvPr id="55" name="Textfeld 54">
            <a:extLst>
              <a:ext uri="{FF2B5EF4-FFF2-40B4-BE49-F238E27FC236}">
                <a16:creationId xmlns:a16="http://schemas.microsoft.com/office/drawing/2014/main" id="{8422586A-F9B8-461C-BD44-ED367C009B06}"/>
              </a:ext>
            </a:extLst>
          </p:cNvPr>
          <p:cNvSpPr txBox="1"/>
          <p:nvPr/>
        </p:nvSpPr>
        <p:spPr>
          <a:xfrm>
            <a:off x="672590" y="3263217"/>
            <a:ext cx="351379" cy="230832"/>
          </a:xfrm>
          <a:prstGeom prst="rect">
            <a:avLst/>
          </a:prstGeom>
          <a:noFill/>
        </p:spPr>
        <p:txBody>
          <a:bodyPr wrap="none" rtlCol="0">
            <a:spAutoFit/>
          </a:bodyPr>
          <a:lstStyle/>
          <a:p>
            <a:pPr algn="ctr"/>
            <a:r>
              <a:rPr lang="de-DE" sz="900"/>
              <a:t>-20</a:t>
            </a:r>
          </a:p>
        </p:txBody>
      </p:sp>
      <p:sp>
        <p:nvSpPr>
          <p:cNvPr id="56" name="Textfeld 55">
            <a:extLst>
              <a:ext uri="{FF2B5EF4-FFF2-40B4-BE49-F238E27FC236}">
                <a16:creationId xmlns:a16="http://schemas.microsoft.com/office/drawing/2014/main" id="{DEBE45D0-925A-4BBF-8B4E-3F67BC715B66}"/>
              </a:ext>
            </a:extLst>
          </p:cNvPr>
          <p:cNvSpPr txBox="1"/>
          <p:nvPr/>
        </p:nvSpPr>
        <p:spPr>
          <a:xfrm>
            <a:off x="672589" y="3016405"/>
            <a:ext cx="351379" cy="230832"/>
          </a:xfrm>
          <a:prstGeom prst="rect">
            <a:avLst/>
          </a:prstGeom>
          <a:noFill/>
        </p:spPr>
        <p:txBody>
          <a:bodyPr wrap="none" rtlCol="0">
            <a:spAutoFit/>
          </a:bodyPr>
          <a:lstStyle/>
          <a:p>
            <a:pPr algn="ctr"/>
            <a:r>
              <a:rPr lang="de-DE" sz="900"/>
              <a:t>-15</a:t>
            </a:r>
          </a:p>
        </p:txBody>
      </p:sp>
      <p:sp>
        <p:nvSpPr>
          <p:cNvPr id="57" name="Textfeld 56">
            <a:extLst>
              <a:ext uri="{FF2B5EF4-FFF2-40B4-BE49-F238E27FC236}">
                <a16:creationId xmlns:a16="http://schemas.microsoft.com/office/drawing/2014/main" id="{DAF92378-6D61-464A-9025-4D37EF1095B0}"/>
              </a:ext>
            </a:extLst>
          </p:cNvPr>
          <p:cNvSpPr txBox="1"/>
          <p:nvPr/>
        </p:nvSpPr>
        <p:spPr>
          <a:xfrm>
            <a:off x="672590" y="2765862"/>
            <a:ext cx="351379" cy="230832"/>
          </a:xfrm>
          <a:prstGeom prst="rect">
            <a:avLst/>
          </a:prstGeom>
          <a:noFill/>
        </p:spPr>
        <p:txBody>
          <a:bodyPr wrap="none" rtlCol="0">
            <a:spAutoFit/>
          </a:bodyPr>
          <a:lstStyle/>
          <a:p>
            <a:pPr algn="ctr"/>
            <a:r>
              <a:rPr lang="de-DE" sz="900"/>
              <a:t>-10</a:t>
            </a:r>
          </a:p>
        </p:txBody>
      </p:sp>
      <p:sp>
        <p:nvSpPr>
          <p:cNvPr id="58" name="Textfeld 57">
            <a:extLst>
              <a:ext uri="{FF2B5EF4-FFF2-40B4-BE49-F238E27FC236}">
                <a16:creationId xmlns:a16="http://schemas.microsoft.com/office/drawing/2014/main" id="{A9DE5DF3-E610-4436-8302-8B3BF3110DF0}"/>
              </a:ext>
            </a:extLst>
          </p:cNvPr>
          <p:cNvSpPr txBox="1"/>
          <p:nvPr/>
        </p:nvSpPr>
        <p:spPr>
          <a:xfrm>
            <a:off x="736710" y="2525474"/>
            <a:ext cx="287258" cy="230832"/>
          </a:xfrm>
          <a:prstGeom prst="rect">
            <a:avLst/>
          </a:prstGeom>
          <a:noFill/>
        </p:spPr>
        <p:txBody>
          <a:bodyPr wrap="none" rtlCol="0">
            <a:spAutoFit/>
          </a:bodyPr>
          <a:lstStyle/>
          <a:p>
            <a:pPr algn="ctr"/>
            <a:r>
              <a:rPr lang="de-DE" sz="900"/>
              <a:t>-5</a:t>
            </a:r>
          </a:p>
        </p:txBody>
      </p:sp>
      <p:sp>
        <p:nvSpPr>
          <p:cNvPr id="59" name="Textfeld 58">
            <a:extLst>
              <a:ext uri="{FF2B5EF4-FFF2-40B4-BE49-F238E27FC236}">
                <a16:creationId xmlns:a16="http://schemas.microsoft.com/office/drawing/2014/main" id="{3EC131F1-7961-4AEA-87D9-C9B3202383F6}"/>
              </a:ext>
            </a:extLst>
          </p:cNvPr>
          <p:cNvSpPr txBox="1"/>
          <p:nvPr/>
        </p:nvSpPr>
        <p:spPr>
          <a:xfrm>
            <a:off x="775183" y="2279187"/>
            <a:ext cx="248786" cy="230832"/>
          </a:xfrm>
          <a:prstGeom prst="rect">
            <a:avLst/>
          </a:prstGeom>
          <a:noFill/>
        </p:spPr>
        <p:txBody>
          <a:bodyPr wrap="none" rtlCol="0">
            <a:spAutoFit/>
          </a:bodyPr>
          <a:lstStyle/>
          <a:p>
            <a:pPr algn="ctr"/>
            <a:r>
              <a:rPr lang="de-DE" sz="900"/>
              <a:t>0</a:t>
            </a:r>
          </a:p>
        </p:txBody>
      </p:sp>
      <p:sp>
        <p:nvSpPr>
          <p:cNvPr id="60" name="Textfeld 59">
            <a:extLst>
              <a:ext uri="{FF2B5EF4-FFF2-40B4-BE49-F238E27FC236}">
                <a16:creationId xmlns:a16="http://schemas.microsoft.com/office/drawing/2014/main" id="{BB9DD58D-8E56-4D27-A4B8-A3D166A0E62C}"/>
              </a:ext>
            </a:extLst>
          </p:cNvPr>
          <p:cNvSpPr txBox="1"/>
          <p:nvPr/>
        </p:nvSpPr>
        <p:spPr>
          <a:xfrm>
            <a:off x="775182" y="2026647"/>
            <a:ext cx="248787" cy="230832"/>
          </a:xfrm>
          <a:prstGeom prst="rect">
            <a:avLst/>
          </a:prstGeom>
          <a:noFill/>
        </p:spPr>
        <p:txBody>
          <a:bodyPr wrap="none" rtlCol="0">
            <a:spAutoFit/>
          </a:bodyPr>
          <a:lstStyle/>
          <a:p>
            <a:pPr algn="ctr"/>
            <a:r>
              <a:rPr lang="de-DE" sz="900"/>
              <a:t>5</a:t>
            </a:r>
          </a:p>
        </p:txBody>
      </p:sp>
      <p:sp>
        <p:nvSpPr>
          <p:cNvPr id="61" name="Textfeld 60">
            <a:extLst>
              <a:ext uri="{FF2B5EF4-FFF2-40B4-BE49-F238E27FC236}">
                <a16:creationId xmlns:a16="http://schemas.microsoft.com/office/drawing/2014/main" id="{757448A1-0147-4089-AE29-780BC4E13228}"/>
              </a:ext>
            </a:extLst>
          </p:cNvPr>
          <p:cNvSpPr txBox="1"/>
          <p:nvPr/>
        </p:nvSpPr>
        <p:spPr>
          <a:xfrm>
            <a:off x="709599" y="1776709"/>
            <a:ext cx="312907" cy="230832"/>
          </a:xfrm>
          <a:prstGeom prst="rect">
            <a:avLst/>
          </a:prstGeom>
          <a:noFill/>
        </p:spPr>
        <p:txBody>
          <a:bodyPr wrap="none" rtlCol="0">
            <a:spAutoFit/>
          </a:bodyPr>
          <a:lstStyle/>
          <a:p>
            <a:pPr algn="ctr"/>
            <a:r>
              <a:rPr lang="de-DE" sz="900"/>
              <a:t>10</a:t>
            </a:r>
          </a:p>
        </p:txBody>
      </p:sp>
      <p:sp>
        <p:nvSpPr>
          <p:cNvPr id="204" name="Freihandform: Form 203">
            <a:extLst>
              <a:ext uri="{FF2B5EF4-FFF2-40B4-BE49-F238E27FC236}">
                <a16:creationId xmlns:a16="http://schemas.microsoft.com/office/drawing/2014/main" id="{CFE67A31-46B7-48E3-B646-8AB3AF799D60}"/>
              </a:ext>
            </a:extLst>
          </p:cNvPr>
          <p:cNvSpPr/>
          <p:nvPr/>
        </p:nvSpPr>
        <p:spPr>
          <a:xfrm>
            <a:off x="1206038" y="2100073"/>
            <a:ext cx="4346575" cy="1323975"/>
          </a:xfrm>
          <a:custGeom>
            <a:avLst/>
            <a:gdLst>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19125 h 1323975"/>
              <a:gd name="connsiteX4" fmla="*/ 654050 w 4346575"/>
              <a:gd name="connsiteY4" fmla="*/ 882650 h 1323975"/>
              <a:gd name="connsiteX5" fmla="*/ 657225 w 4346575"/>
              <a:gd name="connsiteY5" fmla="*/ 990600 h 1323975"/>
              <a:gd name="connsiteX6" fmla="*/ 1012825 w 4346575"/>
              <a:gd name="connsiteY6" fmla="*/ 990600 h 1323975"/>
              <a:gd name="connsiteX7" fmla="*/ 1019175 w 4346575"/>
              <a:gd name="connsiteY7" fmla="*/ 1050925 h 1323975"/>
              <a:gd name="connsiteX8" fmla="*/ 1377950 w 4346575"/>
              <a:gd name="connsiteY8" fmla="*/ 1222375 h 1323975"/>
              <a:gd name="connsiteX9" fmla="*/ 1743075 w 4346575"/>
              <a:gd name="connsiteY9" fmla="*/ 1250950 h 1323975"/>
              <a:gd name="connsiteX10" fmla="*/ 2105025 w 4346575"/>
              <a:gd name="connsiteY10" fmla="*/ 1304925 h 1323975"/>
              <a:gd name="connsiteX11" fmla="*/ 2825750 w 4346575"/>
              <a:gd name="connsiteY11" fmla="*/ 1301750 h 1323975"/>
              <a:gd name="connsiteX12" fmla="*/ 3552825 w 4346575"/>
              <a:gd name="connsiteY12" fmla="*/ 1301750 h 1323975"/>
              <a:gd name="connsiteX13" fmla="*/ 4346575 w 4346575"/>
              <a:gd name="connsiteY13" fmla="*/ 1323975 h 1323975"/>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03250 h 1323975"/>
              <a:gd name="connsiteX4" fmla="*/ 654050 w 4346575"/>
              <a:gd name="connsiteY4" fmla="*/ 882650 h 1323975"/>
              <a:gd name="connsiteX5" fmla="*/ 657225 w 4346575"/>
              <a:gd name="connsiteY5" fmla="*/ 990600 h 1323975"/>
              <a:gd name="connsiteX6" fmla="*/ 1012825 w 4346575"/>
              <a:gd name="connsiteY6" fmla="*/ 990600 h 1323975"/>
              <a:gd name="connsiteX7" fmla="*/ 1019175 w 4346575"/>
              <a:gd name="connsiteY7" fmla="*/ 1050925 h 1323975"/>
              <a:gd name="connsiteX8" fmla="*/ 1377950 w 4346575"/>
              <a:gd name="connsiteY8" fmla="*/ 1222375 h 1323975"/>
              <a:gd name="connsiteX9" fmla="*/ 1743075 w 4346575"/>
              <a:gd name="connsiteY9" fmla="*/ 1250950 h 1323975"/>
              <a:gd name="connsiteX10" fmla="*/ 2105025 w 4346575"/>
              <a:gd name="connsiteY10" fmla="*/ 1304925 h 1323975"/>
              <a:gd name="connsiteX11" fmla="*/ 2825750 w 4346575"/>
              <a:gd name="connsiteY11" fmla="*/ 1301750 h 1323975"/>
              <a:gd name="connsiteX12" fmla="*/ 3552825 w 4346575"/>
              <a:gd name="connsiteY12" fmla="*/ 1301750 h 1323975"/>
              <a:gd name="connsiteX13" fmla="*/ 4346575 w 4346575"/>
              <a:gd name="connsiteY13" fmla="*/ 1323975 h 1323975"/>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03250 h 1323975"/>
              <a:gd name="connsiteX4" fmla="*/ 654050 w 4346575"/>
              <a:gd name="connsiteY4" fmla="*/ 882650 h 1323975"/>
              <a:gd name="connsiteX5" fmla="*/ 657225 w 4346575"/>
              <a:gd name="connsiteY5" fmla="*/ 990600 h 1323975"/>
              <a:gd name="connsiteX6" fmla="*/ 1012825 w 4346575"/>
              <a:gd name="connsiteY6" fmla="*/ 990600 h 1323975"/>
              <a:gd name="connsiteX7" fmla="*/ 1019175 w 4346575"/>
              <a:gd name="connsiteY7" fmla="*/ 1050925 h 1323975"/>
              <a:gd name="connsiteX8" fmla="*/ 1377950 w 4346575"/>
              <a:gd name="connsiteY8" fmla="*/ 1222375 h 1323975"/>
              <a:gd name="connsiteX9" fmla="*/ 1743075 w 4346575"/>
              <a:gd name="connsiteY9" fmla="*/ 1250950 h 1323975"/>
              <a:gd name="connsiteX10" fmla="*/ 2105025 w 4346575"/>
              <a:gd name="connsiteY10" fmla="*/ 1304925 h 1323975"/>
              <a:gd name="connsiteX11" fmla="*/ 2819400 w 4346575"/>
              <a:gd name="connsiteY11" fmla="*/ 1311275 h 1323975"/>
              <a:gd name="connsiteX12" fmla="*/ 3552825 w 4346575"/>
              <a:gd name="connsiteY12" fmla="*/ 1301750 h 1323975"/>
              <a:gd name="connsiteX13" fmla="*/ 4346575 w 4346575"/>
              <a:gd name="connsiteY13" fmla="*/ 1323975 h 1323975"/>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03250 h 1323975"/>
              <a:gd name="connsiteX4" fmla="*/ 654050 w 4346575"/>
              <a:gd name="connsiteY4" fmla="*/ 882650 h 1323975"/>
              <a:gd name="connsiteX5" fmla="*/ 657225 w 4346575"/>
              <a:gd name="connsiteY5" fmla="*/ 990600 h 1323975"/>
              <a:gd name="connsiteX6" fmla="*/ 1012825 w 4346575"/>
              <a:gd name="connsiteY6" fmla="*/ 990600 h 1323975"/>
              <a:gd name="connsiteX7" fmla="*/ 1019175 w 4346575"/>
              <a:gd name="connsiteY7" fmla="*/ 1050925 h 1323975"/>
              <a:gd name="connsiteX8" fmla="*/ 1377950 w 4346575"/>
              <a:gd name="connsiteY8" fmla="*/ 1222375 h 1323975"/>
              <a:gd name="connsiteX9" fmla="*/ 1743075 w 4346575"/>
              <a:gd name="connsiteY9" fmla="*/ 1250950 h 1323975"/>
              <a:gd name="connsiteX10" fmla="*/ 2105025 w 4346575"/>
              <a:gd name="connsiteY10" fmla="*/ 1304925 h 1323975"/>
              <a:gd name="connsiteX11" fmla="*/ 2828925 w 4346575"/>
              <a:gd name="connsiteY11" fmla="*/ 1304925 h 1323975"/>
              <a:gd name="connsiteX12" fmla="*/ 3552825 w 4346575"/>
              <a:gd name="connsiteY12" fmla="*/ 1301750 h 1323975"/>
              <a:gd name="connsiteX13" fmla="*/ 4346575 w 4346575"/>
              <a:gd name="connsiteY13" fmla="*/ 1323975 h 1323975"/>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03250 h 1323975"/>
              <a:gd name="connsiteX4" fmla="*/ 654050 w 4346575"/>
              <a:gd name="connsiteY4" fmla="*/ 882650 h 1323975"/>
              <a:gd name="connsiteX5" fmla="*/ 657225 w 4346575"/>
              <a:gd name="connsiteY5" fmla="*/ 990600 h 1323975"/>
              <a:gd name="connsiteX6" fmla="*/ 1016000 w 4346575"/>
              <a:gd name="connsiteY6" fmla="*/ 990600 h 1323975"/>
              <a:gd name="connsiteX7" fmla="*/ 1019175 w 4346575"/>
              <a:gd name="connsiteY7" fmla="*/ 1050925 h 1323975"/>
              <a:gd name="connsiteX8" fmla="*/ 1377950 w 4346575"/>
              <a:gd name="connsiteY8" fmla="*/ 1222375 h 1323975"/>
              <a:gd name="connsiteX9" fmla="*/ 1743075 w 4346575"/>
              <a:gd name="connsiteY9" fmla="*/ 1250950 h 1323975"/>
              <a:gd name="connsiteX10" fmla="*/ 2105025 w 4346575"/>
              <a:gd name="connsiteY10" fmla="*/ 1304925 h 1323975"/>
              <a:gd name="connsiteX11" fmla="*/ 2828925 w 4346575"/>
              <a:gd name="connsiteY11" fmla="*/ 1304925 h 1323975"/>
              <a:gd name="connsiteX12" fmla="*/ 3552825 w 4346575"/>
              <a:gd name="connsiteY12" fmla="*/ 1301750 h 1323975"/>
              <a:gd name="connsiteX13" fmla="*/ 4346575 w 4346575"/>
              <a:gd name="connsiteY13" fmla="*/ 1323975 h 1323975"/>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03250 h 1323975"/>
              <a:gd name="connsiteX4" fmla="*/ 654050 w 4346575"/>
              <a:gd name="connsiteY4" fmla="*/ 882650 h 1323975"/>
              <a:gd name="connsiteX5" fmla="*/ 657225 w 4346575"/>
              <a:gd name="connsiteY5" fmla="*/ 990600 h 1323975"/>
              <a:gd name="connsiteX6" fmla="*/ 1016000 w 4346575"/>
              <a:gd name="connsiteY6" fmla="*/ 990600 h 1323975"/>
              <a:gd name="connsiteX7" fmla="*/ 1019175 w 4346575"/>
              <a:gd name="connsiteY7" fmla="*/ 1047750 h 1323975"/>
              <a:gd name="connsiteX8" fmla="*/ 1377950 w 4346575"/>
              <a:gd name="connsiteY8" fmla="*/ 1222375 h 1323975"/>
              <a:gd name="connsiteX9" fmla="*/ 1743075 w 4346575"/>
              <a:gd name="connsiteY9" fmla="*/ 1250950 h 1323975"/>
              <a:gd name="connsiteX10" fmla="*/ 2105025 w 4346575"/>
              <a:gd name="connsiteY10" fmla="*/ 1304925 h 1323975"/>
              <a:gd name="connsiteX11" fmla="*/ 2828925 w 4346575"/>
              <a:gd name="connsiteY11" fmla="*/ 1304925 h 1323975"/>
              <a:gd name="connsiteX12" fmla="*/ 3552825 w 4346575"/>
              <a:gd name="connsiteY12" fmla="*/ 1301750 h 1323975"/>
              <a:gd name="connsiteX13" fmla="*/ 4346575 w 4346575"/>
              <a:gd name="connsiteY13" fmla="*/ 1323975 h 1323975"/>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03250 h 1323975"/>
              <a:gd name="connsiteX4" fmla="*/ 654050 w 4346575"/>
              <a:gd name="connsiteY4" fmla="*/ 882650 h 1323975"/>
              <a:gd name="connsiteX5" fmla="*/ 657225 w 4346575"/>
              <a:gd name="connsiteY5" fmla="*/ 990600 h 1323975"/>
              <a:gd name="connsiteX6" fmla="*/ 1022350 w 4346575"/>
              <a:gd name="connsiteY6" fmla="*/ 990600 h 1323975"/>
              <a:gd name="connsiteX7" fmla="*/ 1019175 w 4346575"/>
              <a:gd name="connsiteY7" fmla="*/ 1047750 h 1323975"/>
              <a:gd name="connsiteX8" fmla="*/ 1377950 w 4346575"/>
              <a:gd name="connsiteY8" fmla="*/ 1222375 h 1323975"/>
              <a:gd name="connsiteX9" fmla="*/ 1743075 w 4346575"/>
              <a:gd name="connsiteY9" fmla="*/ 1250950 h 1323975"/>
              <a:gd name="connsiteX10" fmla="*/ 2105025 w 4346575"/>
              <a:gd name="connsiteY10" fmla="*/ 1304925 h 1323975"/>
              <a:gd name="connsiteX11" fmla="*/ 2828925 w 4346575"/>
              <a:gd name="connsiteY11" fmla="*/ 1304925 h 1323975"/>
              <a:gd name="connsiteX12" fmla="*/ 3552825 w 4346575"/>
              <a:gd name="connsiteY12" fmla="*/ 1301750 h 1323975"/>
              <a:gd name="connsiteX13" fmla="*/ 4346575 w 4346575"/>
              <a:gd name="connsiteY13" fmla="*/ 1323975 h 1323975"/>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03250 h 1323975"/>
              <a:gd name="connsiteX4" fmla="*/ 654050 w 4346575"/>
              <a:gd name="connsiteY4" fmla="*/ 882650 h 1323975"/>
              <a:gd name="connsiteX5" fmla="*/ 657225 w 4346575"/>
              <a:gd name="connsiteY5" fmla="*/ 990600 h 1323975"/>
              <a:gd name="connsiteX6" fmla="*/ 1022350 w 4346575"/>
              <a:gd name="connsiteY6" fmla="*/ 990600 h 1323975"/>
              <a:gd name="connsiteX7" fmla="*/ 1019175 w 4346575"/>
              <a:gd name="connsiteY7" fmla="*/ 1047750 h 1323975"/>
              <a:gd name="connsiteX8" fmla="*/ 1377950 w 4346575"/>
              <a:gd name="connsiteY8" fmla="*/ 1222375 h 1323975"/>
              <a:gd name="connsiteX9" fmla="*/ 1743075 w 4346575"/>
              <a:gd name="connsiteY9" fmla="*/ 1250950 h 1323975"/>
              <a:gd name="connsiteX10" fmla="*/ 2105025 w 4346575"/>
              <a:gd name="connsiteY10" fmla="*/ 1304925 h 1323975"/>
              <a:gd name="connsiteX11" fmla="*/ 2828925 w 4346575"/>
              <a:gd name="connsiteY11" fmla="*/ 1304925 h 1323975"/>
              <a:gd name="connsiteX12" fmla="*/ 3552825 w 4346575"/>
              <a:gd name="connsiteY12" fmla="*/ 1301750 h 1323975"/>
              <a:gd name="connsiteX13" fmla="*/ 4346575 w 4346575"/>
              <a:gd name="connsiteY13" fmla="*/ 1323975 h 1323975"/>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03250 h 1323975"/>
              <a:gd name="connsiteX4" fmla="*/ 654050 w 4346575"/>
              <a:gd name="connsiteY4" fmla="*/ 882650 h 1323975"/>
              <a:gd name="connsiteX5" fmla="*/ 657225 w 4346575"/>
              <a:gd name="connsiteY5" fmla="*/ 990600 h 1323975"/>
              <a:gd name="connsiteX6" fmla="*/ 1019175 w 4346575"/>
              <a:gd name="connsiteY6" fmla="*/ 990600 h 1323975"/>
              <a:gd name="connsiteX7" fmla="*/ 1019175 w 4346575"/>
              <a:gd name="connsiteY7" fmla="*/ 1047750 h 1323975"/>
              <a:gd name="connsiteX8" fmla="*/ 1377950 w 4346575"/>
              <a:gd name="connsiteY8" fmla="*/ 1222375 h 1323975"/>
              <a:gd name="connsiteX9" fmla="*/ 1743075 w 4346575"/>
              <a:gd name="connsiteY9" fmla="*/ 1250950 h 1323975"/>
              <a:gd name="connsiteX10" fmla="*/ 2105025 w 4346575"/>
              <a:gd name="connsiteY10" fmla="*/ 1304925 h 1323975"/>
              <a:gd name="connsiteX11" fmla="*/ 2828925 w 4346575"/>
              <a:gd name="connsiteY11" fmla="*/ 1304925 h 1323975"/>
              <a:gd name="connsiteX12" fmla="*/ 3552825 w 4346575"/>
              <a:gd name="connsiteY12" fmla="*/ 1301750 h 1323975"/>
              <a:gd name="connsiteX13" fmla="*/ 4346575 w 4346575"/>
              <a:gd name="connsiteY13" fmla="*/ 1323975 h 1323975"/>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03250 h 1323975"/>
              <a:gd name="connsiteX4" fmla="*/ 654050 w 4346575"/>
              <a:gd name="connsiteY4" fmla="*/ 882650 h 1323975"/>
              <a:gd name="connsiteX5" fmla="*/ 657225 w 4346575"/>
              <a:gd name="connsiteY5" fmla="*/ 990600 h 1323975"/>
              <a:gd name="connsiteX6" fmla="*/ 1019175 w 4346575"/>
              <a:gd name="connsiteY6" fmla="*/ 990600 h 1323975"/>
              <a:gd name="connsiteX7" fmla="*/ 1022350 w 4346575"/>
              <a:gd name="connsiteY7" fmla="*/ 981075 h 1323975"/>
              <a:gd name="connsiteX8" fmla="*/ 1019175 w 4346575"/>
              <a:gd name="connsiteY8" fmla="*/ 1047750 h 1323975"/>
              <a:gd name="connsiteX9" fmla="*/ 1377950 w 4346575"/>
              <a:gd name="connsiteY9" fmla="*/ 1222375 h 1323975"/>
              <a:gd name="connsiteX10" fmla="*/ 1743075 w 4346575"/>
              <a:gd name="connsiteY10" fmla="*/ 1250950 h 1323975"/>
              <a:gd name="connsiteX11" fmla="*/ 2105025 w 4346575"/>
              <a:gd name="connsiteY11" fmla="*/ 1304925 h 1323975"/>
              <a:gd name="connsiteX12" fmla="*/ 2828925 w 4346575"/>
              <a:gd name="connsiteY12" fmla="*/ 1304925 h 1323975"/>
              <a:gd name="connsiteX13" fmla="*/ 3552825 w 4346575"/>
              <a:gd name="connsiteY13" fmla="*/ 1301750 h 1323975"/>
              <a:gd name="connsiteX14" fmla="*/ 4346575 w 4346575"/>
              <a:gd name="connsiteY14" fmla="*/ 1323975 h 1323975"/>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03250 h 1323975"/>
              <a:gd name="connsiteX4" fmla="*/ 654050 w 4346575"/>
              <a:gd name="connsiteY4" fmla="*/ 882650 h 1323975"/>
              <a:gd name="connsiteX5" fmla="*/ 657225 w 4346575"/>
              <a:gd name="connsiteY5" fmla="*/ 990600 h 1323975"/>
              <a:gd name="connsiteX6" fmla="*/ 1019175 w 4346575"/>
              <a:gd name="connsiteY6" fmla="*/ 990600 h 1323975"/>
              <a:gd name="connsiteX7" fmla="*/ 1012825 w 4346575"/>
              <a:gd name="connsiteY7" fmla="*/ 892175 h 1323975"/>
              <a:gd name="connsiteX8" fmla="*/ 1019175 w 4346575"/>
              <a:gd name="connsiteY8" fmla="*/ 1047750 h 1323975"/>
              <a:gd name="connsiteX9" fmla="*/ 1377950 w 4346575"/>
              <a:gd name="connsiteY9" fmla="*/ 1222375 h 1323975"/>
              <a:gd name="connsiteX10" fmla="*/ 1743075 w 4346575"/>
              <a:gd name="connsiteY10" fmla="*/ 1250950 h 1323975"/>
              <a:gd name="connsiteX11" fmla="*/ 2105025 w 4346575"/>
              <a:gd name="connsiteY11" fmla="*/ 1304925 h 1323975"/>
              <a:gd name="connsiteX12" fmla="*/ 2828925 w 4346575"/>
              <a:gd name="connsiteY12" fmla="*/ 1304925 h 1323975"/>
              <a:gd name="connsiteX13" fmla="*/ 3552825 w 4346575"/>
              <a:gd name="connsiteY13" fmla="*/ 1301750 h 1323975"/>
              <a:gd name="connsiteX14" fmla="*/ 4346575 w 4346575"/>
              <a:gd name="connsiteY14" fmla="*/ 1323975 h 1323975"/>
              <a:gd name="connsiteX0" fmla="*/ 3175 w 4346575"/>
              <a:gd name="connsiteY0" fmla="*/ 0 h 1323975"/>
              <a:gd name="connsiteX1" fmla="*/ 0 w 4346575"/>
              <a:gd name="connsiteY1" fmla="*/ 454025 h 1323975"/>
              <a:gd name="connsiteX2" fmla="*/ 295275 w 4346575"/>
              <a:gd name="connsiteY2" fmla="*/ 377825 h 1323975"/>
              <a:gd name="connsiteX3" fmla="*/ 292100 w 4346575"/>
              <a:gd name="connsiteY3" fmla="*/ 603250 h 1323975"/>
              <a:gd name="connsiteX4" fmla="*/ 654050 w 4346575"/>
              <a:gd name="connsiteY4" fmla="*/ 882650 h 1323975"/>
              <a:gd name="connsiteX5" fmla="*/ 657225 w 4346575"/>
              <a:gd name="connsiteY5" fmla="*/ 990600 h 1323975"/>
              <a:gd name="connsiteX6" fmla="*/ 1019175 w 4346575"/>
              <a:gd name="connsiteY6" fmla="*/ 990600 h 1323975"/>
              <a:gd name="connsiteX7" fmla="*/ 1019175 w 4346575"/>
              <a:gd name="connsiteY7" fmla="*/ 1047750 h 1323975"/>
              <a:gd name="connsiteX8" fmla="*/ 1377950 w 4346575"/>
              <a:gd name="connsiteY8" fmla="*/ 1222375 h 1323975"/>
              <a:gd name="connsiteX9" fmla="*/ 1743075 w 4346575"/>
              <a:gd name="connsiteY9" fmla="*/ 1250950 h 1323975"/>
              <a:gd name="connsiteX10" fmla="*/ 2105025 w 4346575"/>
              <a:gd name="connsiteY10" fmla="*/ 1304925 h 1323975"/>
              <a:gd name="connsiteX11" fmla="*/ 2828925 w 4346575"/>
              <a:gd name="connsiteY11" fmla="*/ 1304925 h 1323975"/>
              <a:gd name="connsiteX12" fmla="*/ 3552825 w 4346575"/>
              <a:gd name="connsiteY12" fmla="*/ 1301750 h 1323975"/>
              <a:gd name="connsiteX13" fmla="*/ 4346575 w 4346575"/>
              <a:gd name="connsiteY13" fmla="*/ 1323975 h 132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575" h="1323975">
                <a:moveTo>
                  <a:pt x="3175" y="0"/>
                </a:moveTo>
                <a:cubicBezTo>
                  <a:pt x="2117" y="151342"/>
                  <a:pt x="1058" y="302683"/>
                  <a:pt x="0" y="454025"/>
                </a:cubicBezTo>
                <a:lnTo>
                  <a:pt x="295275" y="377825"/>
                </a:lnTo>
                <a:cubicBezTo>
                  <a:pt x="294217" y="458258"/>
                  <a:pt x="293158" y="522817"/>
                  <a:pt x="292100" y="603250"/>
                </a:cubicBezTo>
                <a:cubicBezTo>
                  <a:pt x="412750" y="691092"/>
                  <a:pt x="533400" y="794808"/>
                  <a:pt x="654050" y="882650"/>
                </a:cubicBezTo>
                <a:cubicBezTo>
                  <a:pt x="655108" y="918633"/>
                  <a:pt x="656167" y="954617"/>
                  <a:pt x="657225" y="990600"/>
                </a:cubicBezTo>
                <a:lnTo>
                  <a:pt x="1019175" y="990600"/>
                </a:lnTo>
                <a:lnTo>
                  <a:pt x="1019175" y="1047750"/>
                </a:lnTo>
                <a:lnTo>
                  <a:pt x="1377950" y="1222375"/>
                </a:lnTo>
                <a:lnTo>
                  <a:pt x="1743075" y="1250950"/>
                </a:lnTo>
                <a:lnTo>
                  <a:pt x="2105025" y="1304925"/>
                </a:lnTo>
                <a:lnTo>
                  <a:pt x="2828925" y="1304925"/>
                </a:lnTo>
                <a:lnTo>
                  <a:pt x="3552825" y="1301750"/>
                </a:lnTo>
                <a:lnTo>
                  <a:pt x="4346575" y="1323975"/>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06" name="Gerader Verbinder 205">
            <a:extLst>
              <a:ext uri="{FF2B5EF4-FFF2-40B4-BE49-F238E27FC236}">
                <a16:creationId xmlns:a16="http://schemas.microsoft.com/office/drawing/2014/main" id="{3EEA73B9-E22B-454F-9649-C4895FBC2CEC}"/>
              </a:ext>
            </a:extLst>
          </p:cNvPr>
          <p:cNvCxnSpPr/>
          <p:nvPr/>
        </p:nvCxnSpPr>
        <p:spPr>
          <a:xfrm>
            <a:off x="2223625" y="2992770"/>
            <a:ext cx="0" cy="90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7" name="Ellipse 206">
            <a:extLst>
              <a:ext uri="{FF2B5EF4-FFF2-40B4-BE49-F238E27FC236}">
                <a16:creationId xmlns:a16="http://schemas.microsoft.com/office/drawing/2014/main" id="{55161271-E37C-4441-A3DB-689CB62842E7}"/>
              </a:ext>
            </a:extLst>
          </p:cNvPr>
          <p:cNvSpPr/>
          <p:nvPr/>
        </p:nvSpPr>
        <p:spPr>
          <a:xfrm flipH="1">
            <a:off x="5514477" y="3376784"/>
            <a:ext cx="76270" cy="762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8" name="Ellipse 207">
            <a:extLst>
              <a:ext uri="{FF2B5EF4-FFF2-40B4-BE49-F238E27FC236}">
                <a16:creationId xmlns:a16="http://schemas.microsoft.com/office/drawing/2014/main" id="{1E382894-1D8E-4F4B-B5B3-C2A2B379A34C}"/>
              </a:ext>
            </a:extLst>
          </p:cNvPr>
          <p:cNvSpPr/>
          <p:nvPr/>
        </p:nvSpPr>
        <p:spPr>
          <a:xfrm flipH="1">
            <a:off x="4716758" y="3358497"/>
            <a:ext cx="76270" cy="762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9" name="Ellipse 208">
            <a:extLst>
              <a:ext uri="{FF2B5EF4-FFF2-40B4-BE49-F238E27FC236}">
                <a16:creationId xmlns:a16="http://schemas.microsoft.com/office/drawing/2014/main" id="{292192AF-3CD9-41C2-8EF8-239DF8C3909C}"/>
              </a:ext>
            </a:extLst>
          </p:cNvPr>
          <p:cNvSpPr/>
          <p:nvPr/>
        </p:nvSpPr>
        <p:spPr>
          <a:xfrm flipH="1">
            <a:off x="3995309" y="3358497"/>
            <a:ext cx="76270" cy="762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0" name="Ellipse 209">
            <a:extLst>
              <a:ext uri="{FF2B5EF4-FFF2-40B4-BE49-F238E27FC236}">
                <a16:creationId xmlns:a16="http://schemas.microsoft.com/office/drawing/2014/main" id="{E23E2FB8-CCF6-46E0-B7B2-83406C85CF62}"/>
              </a:ext>
            </a:extLst>
          </p:cNvPr>
          <p:cNvSpPr/>
          <p:nvPr/>
        </p:nvSpPr>
        <p:spPr>
          <a:xfrm flipH="1">
            <a:off x="3273487" y="3375259"/>
            <a:ext cx="76270" cy="762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1" name="Ellipse 210">
            <a:extLst>
              <a:ext uri="{FF2B5EF4-FFF2-40B4-BE49-F238E27FC236}">
                <a16:creationId xmlns:a16="http://schemas.microsoft.com/office/drawing/2014/main" id="{5C3F13E1-8A1C-4E6B-A356-876DB4104AEE}"/>
              </a:ext>
            </a:extLst>
          </p:cNvPr>
          <p:cNvSpPr/>
          <p:nvPr/>
        </p:nvSpPr>
        <p:spPr>
          <a:xfrm flipH="1">
            <a:off x="3273487" y="3325691"/>
            <a:ext cx="76270" cy="762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2" name="Ellipse 211">
            <a:extLst>
              <a:ext uri="{FF2B5EF4-FFF2-40B4-BE49-F238E27FC236}">
                <a16:creationId xmlns:a16="http://schemas.microsoft.com/office/drawing/2014/main" id="{B3C099D8-A96C-4050-A43F-01F459BB2315}"/>
              </a:ext>
            </a:extLst>
          </p:cNvPr>
          <p:cNvSpPr/>
          <p:nvPr/>
        </p:nvSpPr>
        <p:spPr>
          <a:xfrm flipH="1">
            <a:off x="2909389" y="3336574"/>
            <a:ext cx="76270" cy="76270"/>
          </a:xfrm>
          <a:prstGeom prst="ellipse">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3" name="Ellipse 212">
            <a:extLst>
              <a:ext uri="{FF2B5EF4-FFF2-40B4-BE49-F238E27FC236}">
                <a16:creationId xmlns:a16="http://schemas.microsoft.com/office/drawing/2014/main" id="{893997C2-EA5B-4134-98FE-2C772ABF0D25}"/>
              </a:ext>
            </a:extLst>
          </p:cNvPr>
          <p:cNvSpPr/>
          <p:nvPr/>
        </p:nvSpPr>
        <p:spPr>
          <a:xfrm flipH="1">
            <a:off x="2909389" y="3286416"/>
            <a:ext cx="76270" cy="76270"/>
          </a:xfrm>
          <a:prstGeom prst="ellipse">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4" name="Ellipse 213">
            <a:extLst>
              <a:ext uri="{FF2B5EF4-FFF2-40B4-BE49-F238E27FC236}">
                <a16:creationId xmlns:a16="http://schemas.microsoft.com/office/drawing/2014/main" id="{7FC76A0A-C791-41E6-B438-DCBBF0F84B6C}"/>
              </a:ext>
            </a:extLst>
          </p:cNvPr>
          <p:cNvSpPr/>
          <p:nvPr/>
        </p:nvSpPr>
        <p:spPr>
          <a:xfrm flipH="1">
            <a:off x="2546970" y="3284463"/>
            <a:ext cx="76270" cy="76270"/>
          </a:xfrm>
          <a:prstGeom prst="ellipse">
            <a:avLst/>
          </a:prstGeom>
          <a:solidFill>
            <a:schemeClr val="accent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5" name="Ellipse 214">
            <a:extLst>
              <a:ext uri="{FF2B5EF4-FFF2-40B4-BE49-F238E27FC236}">
                <a16:creationId xmlns:a16="http://schemas.microsoft.com/office/drawing/2014/main" id="{02000DA8-58F1-4924-84FA-2EBC2DBE03EC}"/>
              </a:ext>
            </a:extLst>
          </p:cNvPr>
          <p:cNvSpPr/>
          <p:nvPr/>
        </p:nvSpPr>
        <p:spPr>
          <a:xfrm flipH="1">
            <a:off x="2183109" y="3127897"/>
            <a:ext cx="76270" cy="76270"/>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8" name="Ellipse 217">
            <a:extLst>
              <a:ext uri="{FF2B5EF4-FFF2-40B4-BE49-F238E27FC236}">
                <a16:creationId xmlns:a16="http://schemas.microsoft.com/office/drawing/2014/main" id="{5B65F36B-4F0C-4A19-B073-2C95F8DFB2E3}"/>
              </a:ext>
            </a:extLst>
          </p:cNvPr>
          <p:cNvSpPr/>
          <p:nvPr/>
        </p:nvSpPr>
        <p:spPr>
          <a:xfrm flipH="1">
            <a:off x="2183904" y="3087682"/>
            <a:ext cx="76270" cy="76270"/>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9" name="Ellipse 218">
            <a:extLst>
              <a:ext uri="{FF2B5EF4-FFF2-40B4-BE49-F238E27FC236}">
                <a16:creationId xmlns:a16="http://schemas.microsoft.com/office/drawing/2014/main" id="{BD09E369-C432-40A4-B235-182478B653B1}"/>
              </a:ext>
            </a:extLst>
          </p:cNvPr>
          <p:cNvSpPr/>
          <p:nvPr/>
        </p:nvSpPr>
        <p:spPr>
          <a:xfrm flipH="1">
            <a:off x="2182318" y="3044628"/>
            <a:ext cx="76270" cy="76270"/>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0" name="Ellipse 219">
            <a:extLst>
              <a:ext uri="{FF2B5EF4-FFF2-40B4-BE49-F238E27FC236}">
                <a16:creationId xmlns:a16="http://schemas.microsoft.com/office/drawing/2014/main" id="{53B64FF9-07E5-41DB-BFCE-C458A394EB9E}"/>
              </a:ext>
            </a:extLst>
          </p:cNvPr>
          <p:cNvSpPr/>
          <p:nvPr/>
        </p:nvSpPr>
        <p:spPr>
          <a:xfrm flipH="1">
            <a:off x="2182318" y="2949622"/>
            <a:ext cx="76270" cy="76270"/>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1" name="Ellipse 220">
            <a:extLst>
              <a:ext uri="{FF2B5EF4-FFF2-40B4-BE49-F238E27FC236}">
                <a16:creationId xmlns:a16="http://schemas.microsoft.com/office/drawing/2014/main" id="{CA03475D-D50B-49D4-962B-EFE56AE37727}"/>
              </a:ext>
            </a:extLst>
          </p:cNvPr>
          <p:cNvSpPr/>
          <p:nvPr/>
        </p:nvSpPr>
        <p:spPr>
          <a:xfrm flipH="1">
            <a:off x="1817517" y="3062840"/>
            <a:ext cx="76270" cy="76270"/>
          </a:xfrm>
          <a:prstGeom prst="ellipse">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2" name="Ellipse 221">
            <a:extLst>
              <a:ext uri="{FF2B5EF4-FFF2-40B4-BE49-F238E27FC236}">
                <a16:creationId xmlns:a16="http://schemas.microsoft.com/office/drawing/2014/main" id="{9C79F924-4091-4E2C-BA01-BE09761DA74E}"/>
              </a:ext>
            </a:extLst>
          </p:cNvPr>
          <p:cNvSpPr/>
          <p:nvPr/>
        </p:nvSpPr>
        <p:spPr>
          <a:xfrm flipH="1">
            <a:off x="1817517" y="3025892"/>
            <a:ext cx="76270" cy="76270"/>
          </a:xfrm>
          <a:prstGeom prst="ellipse">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3" name="Ellipse 222">
            <a:extLst>
              <a:ext uri="{FF2B5EF4-FFF2-40B4-BE49-F238E27FC236}">
                <a16:creationId xmlns:a16="http://schemas.microsoft.com/office/drawing/2014/main" id="{771265E9-1204-4412-9E1B-037858D3C374}"/>
              </a:ext>
            </a:extLst>
          </p:cNvPr>
          <p:cNvSpPr/>
          <p:nvPr/>
        </p:nvSpPr>
        <p:spPr>
          <a:xfrm flipH="1">
            <a:off x="1816863" y="2957439"/>
            <a:ext cx="76270" cy="76270"/>
          </a:xfrm>
          <a:prstGeom prst="ellipse">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4" name="Ellipse 223">
            <a:extLst>
              <a:ext uri="{FF2B5EF4-FFF2-40B4-BE49-F238E27FC236}">
                <a16:creationId xmlns:a16="http://schemas.microsoft.com/office/drawing/2014/main" id="{F2C0F749-AFF9-42BB-BD94-92DD8BC0917B}"/>
              </a:ext>
            </a:extLst>
          </p:cNvPr>
          <p:cNvSpPr/>
          <p:nvPr/>
        </p:nvSpPr>
        <p:spPr>
          <a:xfrm flipH="1">
            <a:off x="1816863" y="2905384"/>
            <a:ext cx="76270" cy="76270"/>
          </a:xfrm>
          <a:prstGeom prst="ellipse">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5" name="Ellipse 224">
            <a:extLst>
              <a:ext uri="{FF2B5EF4-FFF2-40B4-BE49-F238E27FC236}">
                <a16:creationId xmlns:a16="http://schemas.microsoft.com/office/drawing/2014/main" id="{6B433999-734B-4DF2-88CA-D6061646F6DF}"/>
              </a:ext>
            </a:extLst>
          </p:cNvPr>
          <p:cNvSpPr/>
          <p:nvPr/>
        </p:nvSpPr>
        <p:spPr>
          <a:xfrm flipH="1">
            <a:off x="1458003" y="2678346"/>
            <a:ext cx="76270" cy="76270"/>
          </a:xfrm>
          <a:prstGeom prst="ellipse">
            <a:avLst/>
          </a:prstGeom>
          <a:solidFill>
            <a:schemeClr val="accent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6" name="Ellipse 225">
            <a:extLst>
              <a:ext uri="{FF2B5EF4-FFF2-40B4-BE49-F238E27FC236}">
                <a16:creationId xmlns:a16="http://schemas.microsoft.com/office/drawing/2014/main" id="{EA575DC8-90AC-467F-B0B8-79F6FEB3CF68}"/>
              </a:ext>
            </a:extLst>
          </p:cNvPr>
          <p:cNvSpPr/>
          <p:nvPr/>
        </p:nvSpPr>
        <p:spPr>
          <a:xfrm flipH="1">
            <a:off x="1458003" y="2617743"/>
            <a:ext cx="76270" cy="76270"/>
          </a:xfrm>
          <a:prstGeom prst="ellipse">
            <a:avLst/>
          </a:prstGeom>
          <a:solidFill>
            <a:schemeClr val="accent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7" name="Ellipse 226">
            <a:extLst>
              <a:ext uri="{FF2B5EF4-FFF2-40B4-BE49-F238E27FC236}">
                <a16:creationId xmlns:a16="http://schemas.microsoft.com/office/drawing/2014/main" id="{3CE918F3-3581-4C7C-8D44-65001BDADDB2}"/>
              </a:ext>
            </a:extLst>
          </p:cNvPr>
          <p:cNvSpPr/>
          <p:nvPr/>
        </p:nvSpPr>
        <p:spPr>
          <a:xfrm flipH="1">
            <a:off x="1458003" y="2497885"/>
            <a:ext cx="76270" cy="76270"/>
          </a:xfrm>
          <a:prstGeom prst="ellipse">
            <a:avLst/>
          </a:prstGeom>
          <a:solidFill>
            <a:schemeClr val="accent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8" name="Ellipse 227">
            <a:extLst>
              <a:ext uri="{FF2B5EF4-FFF2-40B4-BE49-F238E27FC236}">
                <a16:creationId xmlns:a16="http://schemas.microsoft.com/office/drawing/2014/main" id="{22ECB409-4935-4E0E-A9E1-B110F84AFAED}"/>
              </a:ext>
            </a:extLst>
          </p:cNvPr>
          <p:cNvSpPr/>
          <p:nvPr/>
        </p:nvSpPr>
        <p:spPr>
          <a:xfrm flipH="1">
            <a:off x="1458003" y="2428410"/>
            <a:ext cx="76270" cy="76270"/>
          </a:xfrm>
          <a:prstGeom prst="ellipse">
            <a:avLst/>
          </a:prstGeom>
          <a:solidFill>
            <a:schemeClr val="accent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9" name="Ellipse 228">
            <a:extLst>
              <a:ext uri="{FF2B5EF4-FFF2-40B4-BE49-F238E27FC236}">
                <a16:creationId xmlns:a16="http://schemas.microsoft.com/office/drawing/2014/main" id="{767CB18D-244D-47F5-8DDB-70E475230CD4}"/>
              </a:ext>
            </a:extLst>
          </p:cNvPr>
          <p:cNvSpPr/>
          <p:nvPr/>
        </p:nvSpPr>
        <p:spPr>
          <a:xfrm flipH="1">
            <a:off x="1174601" y="2506103"/>
            <a:ext cx="76270" cy="76270"/>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0" name="Ellipse 229">
            <a:extLst>
              <a:ext uri="{FF2B5EF4-FFF2-40B4-BE49-F238E27FC236}">
                <a16:creationId xmlns:a16="http://schemas.microsoft.com/office/drawing/2014/main" id="{2CEBEDB0-BB76-42F1-A234-9659CE31C5B7}"/>
              </a:ext>
            </a:extLst>
          </p:cNvPr>
          <p:cNvSpPr/>
          <p:nvPr/>
        </p:nvSpPr>
        <p:spPr>
          <a:xfrm flipH="1">
            <a:off x="1168814" y="2276719"/>
            <a:ext cx="76270" cy="76270"/>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1" name="Ellipse 230">
            <a:extLst>
              <a:ext uri="{FF2B5EF4-FFF2-40B4-BE49-F238E27FC236}">
                <a16:creationId xmlns:a16="http://schemas.microsoft.com/office/drawing/2014/main" id="{82F9374F-1518-411C-8B1A-07AAC238332D}"/>
              </a:ext>
            </a:extLst>
          </p:cNvPr>
          <p:cNvSpPr/>
          <p:nvPr/>
        </p:nvSpPr>
        <p:spPr>
          <a:xfrm flipH="1">
            <a:off x="1171195" y="2226818"/>
            <a:ext cx="76270" cy="76270"/>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2" name="Ellipse 231">
            <a:extLst>
              <a:ext uri="{FF2B5EF4-FFF2-40B4-BE49-F238E27FC236}">
                <a16:creationId xmlns:a16="http://schemas.microsoft.com/office/drawing/2014/main" id="{D0B97EFB-CDDB-4109-8580-FA8D60AA448E}"/>
              </a:ext>
            </a:extLst>
          </p:cNvPr>
          <p:cNvSpPr/>
          <p:nvPr/>
        </p:nvSpPr>
        <p:spPr>
          <a:xfrm flipH="1">
            <a:off x="1168814" y="2063463"/>
            <a:ext cx="76270" cy="76270"/>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3" name="Textfeld 232">
            <a:extLst>
              <a:ext uri="{FF2B5EF4-FFF2-40B4-BE49-F238E27FC236}">
                <a16:creationId xmlns:a16="http://schemas.microsoft.com/office/drawing/2014/main" id="{460DC9CF-A044-415E-8981-E17CC1E0113D}"/>
              </a:ext>
            </a:extLst>
          </p:cNvPr>
          <p:cNvSpPr txBox="1"/>
          <p:nvPr/>
        </p:nvSpPr>
        <p:spPr>
          <a:xfrm>
            <a:off x="1004669" y="1843537"/>
            <a:ext cx="409087" cy="230832"/>
          </a:xfrm>
          <a:prstGeom prst="rect">
            <a:avLst/>
          </a:prstGeom>
          <a:noFill/>
        </p:spPr>
        <p:txBody>
          <a:bodyPr wrap="none" rtlCol="0">
            <a:spAutoFit/>
          </a:bodyPr>
          <a:lstStyle/>
          <a:p>
            <a:pPr algn="ctr"/>
            <a:r>
              <a:rPr lang="de-DE" sz="900"/>
              <a:t>1mg</a:t>
            </a:r>
          </a:p>
        </p:txBody>
      </p:sp>
      <p:sp>
        <p:nvSpPr>
          <p:cNvPr id="234" name="Textfeld 233">
            <a:extLst>
              <a:ext uri="{FF2B5EF4-FFF2-40B4-BE49-F238E27FC236}">
                <a16:creationId xmlns:a16="http://schemas.microsoft.com/office/drawing/2014/main" id="{CB4FF7D6-0CE7-4383-B448-A71295E7FEB5}"/>
              </a:ext>
            </a:extLst>
          </p:cNvPr>
          <p:cNvSpPr txBox="1"/>
          <p:nvPr/>
        </p:nvSpPr>
        <p:spPr>
          <a:xfrm>
            <a:off x="1292637" y="2205180"/>
            <a:ext cx="409087" cy="230832"/>
          </a:xfrm>
          <a:prstGeom prst="rect">
            <a:avLst/>
          </a:prstGeom>
          <a:noFill/>
        </p:spPr>
        <p:txBody>
          <a:bodyPr wrap="none" rtlCol="0">
            <a:spAutoFit/>
          </a:bodyPr>
          <a:lstStyle/>
          <a:p>
            <a:pPr algn="ctr"/>
            <a:r>
              <a:rPr lang="de-DE" sz="900"/>
              <a:t>2mg</a:t>
            </a:r>
          </a:p>
        </p:txBody>
      </p:sp>
      <p:sp>
        <p:nvSpPr>
          <p:cNvPr id="235" name="Textfeld 234">
            <a:extLst>
              <a:ext uri="{FF2B5EF4-FFF2-40B4-BE49-F238E27FC236}">
                <a16:creationId xmlns:a16="http://schemas.microsoft.com/office/drawing/2014/main" id="{5F4CC20F-F11B-47B5-BAA7-2180C8C914BE}"/>
              </a:ext>
            </a:extLst>
          </p:cNvPr>
          <p:cNvSpPr txBox="1"/>
          <p:nvPr/>
        </p:nvSpPr>
        <p:spPr>
          <a:xfrm>
            <a:off x="1650454" y="2678851"/>
            <a:ext cx="409087" cy="230832"/>
          </a:xfrm>
          <a:prstGeom prst="rect">
            <a:avLst/>
          </a:prstGeom>
          <a:noFill/>
        </p:spPr>
        <p:txBody>
          <a:bodyPr wrap="none" rtlCol="0">
            <a:spAutoFit/>
          </a:bodyPr>
          <a:lstStyle/>
          <a:p>
            <a:pPr algn="ctr"/>
            <a:r>
              <a:rPr lang="de-DE" sz="900"/>
              <a:t>5mg</a:t>
            </a:r>
          </a:p>
        </p:txBody>
      </p:sp>
      <p:sp>
        <p:nvSpPr>
          <p:cNvPr id="236" name="Textfeld 235">
            <a:extLst>
              <a:ext uri="{FF2B5EF4-FFF2-40B4-BE49-F238E27FC236}">
                <a16:creationId xmlns:a16="http://schemas.microsoft.com/office/drawing/2014/main" id="{B4B1800B-6561-489B-BF7F-BA2EE03F3F7C}"/>
              </a:ext>
            </a:extLst>
          </p:cNvPr>
          <p:cNvSpPr txBox="1"/>
          <p:nvPr/>
        </p:nvSpPr>
        <p:spPr>
          <a:xfrm>
            <a:off x="1984096" y="2721723"/>
            <a:ext cx="473207" cy="230832"/>
          </a:xfrm>
          <a:prstGeom prst="rect">
            <a:avLst/>
          </a:prstGeom>
          <a:noFill/>
        </p:spPr>
        <p:txBody>
          <a:bodyPr wrap="none" rtlCol="0">
            <a:spAutoFit/>
          </a:bodyPr>
          <a:lstStyle/>
          <a:p>
            <a:pPr algn="ctr"/>
            <a:r>
              <a:rPr lang="de-DE" sz="900"/>
              <a:t>10mg</a:t>
            </a:r>
          </a:p>
        </p:txBody>
      </p:sp>
      <p:sp>
        <p:nvSpPr>
          <p:cNvPr id="237" name="Textfeld 236">
            <a:extLst>
              <a:ext uri="{FF2B5EF4-FFF2-40B4-BE49-F238E27FC236}">
                <a16:creationId xmlns:a16="http://schemas.microsoft.com/office/drawing/2014/main" id="{DA3DBED1-F223-44C6-8F74-26EE957AA3D8}"/>
              </a:ext>
            </a:extLst>
          </p:cNvPr>
          <p:cNvSpPr txBox="1"/>
          <p:nvPr/>
        </p:nvSpPr>
        <p:spPr>
          <a:xfrm>
            <a:off x="2353641" y="2963461"/>
            <a:ext cx="473207" cy="230832"/>
          </a:xfrm>
          <a:prstGeom prst="rect">
            <a:avLst/>
          </a:prstGeom>
          <a:noFill/>
        </p:spPr>
        <p:txBody>
          <a:bodyPr wrap="none" rtlCol="0">
            <a:spAutoFit/>
          </a:bodyPr>
          <a:lstStyle/>
          <a:p>
            <a:pPr algn="ctr"/>
            <a:r>
              <a:rPr lang="de-DE" sz="900"/>
              <a:t>20mg</a:t>
            </a:r>
          </a:p>
        </p:txBody>
      </p:sp>
      <p:sp>
        <p:nvSpPr>
          <p:cNvPr id="238" name="Textfeld 237">
            <a:extLst>
              <a:ext uri="{FF2B5EF4-FFF2-40B4-BE49-F238E27FC236}">
                <a16:creationId xmlns:a16="http://schemas.microsoft.com/office/drawing/2014/main" id="{7628CCB0-978E-47BD-9FBD-7D579E55A77A}"/>
              </a:ext>
            </a:extLst>
          </p:cNvPr>
          <p:cNvSpPr txBox="1"/>
          <p:nvPr/>
        </p:nvSpPr>
        <p:spPr>
          <a:xfrm>
            <a:off x="2710108" y="3049482"/>
            <a:ext cx="473207" cy="230832"/>
          </a:xfrm>
          <a:prstGeom prst="rect">
            <a:avLst/>
          </a:prstGeom>
          <a:noFill/>
        </p:spPr>
        <p:txBody>
          <a:bodyPr wrap="none" rtlCol="0">
            <a:spAutoFit/>
          </a:bodyPr>
          <a:lstStyle/>
          <a:p>
            <a:pPr algn="ctr"/>
            <a:r>
              <a:rPr lang="de-DE" sz="900"/>
              <a:t>40mg</a:t>
            </a:r>
          </a:p>
        </p:txBody>
      </p:sp>
      <p:sp>
        <p:nvSpPr>
          <p:cNvPr id="239" name="Textfeld 238">
            <a:extLst>
              <a:ext uri="{FF2B5EF4-FFF2-40B4-BE49-F238E27FC236}">
                <a16:creationId xmlns:a16="http://schemas.microsoft.com/office/drawing/2014/main" id="{63B603D0-E1A9-4CBA-8336-BC7672AFD1E3}"/>
              </a:ext>
            </a:extLst>
          </p:cNvPr>
          <p:cNvSpPr txBox="1"/>
          <p:nvPr/>
        </p:nvSpPr>
        <p:spPr>
          <a:xfrm>
            <a:off x="3075251" y="3090719"/>
            <a:ext cx="473207" cy="230832"/>
          </a:xfrm>
          <a:prstGeom prst="rect">
            <a:avLst/>
          </a:prstGeom>
          <a:noFill/>
        </p:spPr>
        <p:txBody>
          <a:bodyPr wrap="none" rtlCol="0">
            <a:spAutoFit/>
          </a:bodyPr>
          <a:lstStyle/>
          <a:p>
            <a:pPr algn="ctr"/>
            <a:r>
              <a:rPr lang="de-DE" sz="900"/>
              <a:t>80mg</a:t>
            </a:r>
          </a:p>
        </p:txBody>
      </p:sp>
      <p:cxnSp>
        <p:nvCxnSpPr>
          <p:cNvPr id="158" name="Gerader Verbinder 157">
            <a:extLst>
              <a:ext uri="{FF2B5EF4-FFF2-40B4-BE49-F238E27FC236}">
                <a16:creationId xmlns:a16="http://schemas.microsoft.com/office/drawing/2014/main" id="{881EDE07-74B0-4AB2-ACAF-2FD55BCE1B08}"/>
              </a:ext>
            </a:extLst>
          </p:cNvPr>
          <p:cNvCxnSpPr>
            <a:cxnSpLocks/>
          </p:cNvCxnSpPr>
          <p:nvPr/>
        </p:nvCxnSpPr>
        <p:spPr>
          <a:xfrm>
            <a:off x="6831204" y="2075467"/>
            <a:ext cx="0" cy="16359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02C00B18-5993-4D91-9044-2C4654109868}"/>
              </a:ext>
            </a:extLst>
          </p:cNvPr>
          <p:cNvCxnSpPr/>
          <p:nvPr/>
        </p:nvCxnSpPr>
        <p:spPr>
          <a:xfrm flipH="1">
            <a:off x="6832791" y="3701905"/>
            <a:ext cx="47307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Gerader Verbinder 159">
            <a:extLst>
              <a:ext uri="{FF2B5EF4-FFF2-40B4-BE49-F238E27FC236}">
                <a16:creationId xmlns:a16="http://schemas.microsoft.com/office/drawing/2014/main" id="{9E1B18E1-6828-4E20-ABDC-35A594BA8364}"/>
              </a:ext>
            </a:extLst>
          </p:cNvPr>
          <p:cNvCxnSpPr/>
          <p:nvPr/>
        </p:nvCxnSpPr>
        <p:spPr>
          <a:xfrm>
            <a:off x="7028847" y="370190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704E312B-6898-4D9B-BA07-F1B31CE4A8EA}"/>
              </a:ext>
            </a:extLst>
          </p:cNvPr>
          <p:cNvCxnSpPr/>
          <p:nvPr/>
        </p:nvCxnSpPr>
        <p:spPr>
          <a:xfrm>
            <a:off x="7316978" y="370190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65023EED-8AA6-471A-8512-6F9A21ABFBE0}"/>
              </a:ext>
            </a:extLst>
          </p:cNvPr>
          <p:cNvCxnSpPr/>
          <p:nvPr/>
        </p:nvCxnSpPr>
        <p:spPr>
          <a:xfrm>
            <a:off x="7681309" y="370190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F31CF91B-DE46-4702-90E4-2140C22F1098}"/>
              </a:ext>
            </a:extLst>
          </p:cNvPr>
          <p:cNvCxnSpPr/>
          <p:nvPr/>
        </p:nvCxnSpPr>
        <p:spPr>
          <a:xfrm>
            <a:off x="8045640" y="370190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595D8CA0-10C5-4321-91EC-717278755252}"/>
              </a:ext>
            </a:extLst>
          </p:cNvPr>
          <p:cNvCxnSpPr/>
          <p:nvPr/>
        </p:nvCxnSpPr>
        <p:spPr>
          <a:xfrm>
            <a:off x="8405208" y="370190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B6B96D1B-85D0-4660-969E-691E569E5B04}"/>
              </a:ext>
            </a:extLst>
          </p:cNvPr>
          <p:cNvCxnSpPr/>
          <p:nvPr/>
        </p:nvCxnSpPr>
        <p:spPr>
          <a:xfrm>
            <a:off x="8764777" y="370190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7B42E0BB-E4F3-4C70-8BE1-E3B7C14370FF}"/>
              </a:ext>
            </a:extLst>
          </p:cNvPr>
          <p:cNvCxnSpPr/>
          <p:nvPr/>
        </p:nvCxnSpPr>
        <p:spPr>
          <a:xfrm>
            <a:off x="9129108" y="370190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833A2A0D-08FE-4195-888C-489E4A95F2EC}"/>
              </a:ext>
            </a:extLst>
          </p:cNvPr>
          <p:cNvCxnSpPr/>
          <p:nvPr/>
        </p:nvCxnSpPr>
        <p:spPr>
          <a:xfrm>
            <a:off x="9848246" y="370190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0A50B6DA-F008-43D1-907E-7F586FB8372E}"/>
              </a:ext>
            </a:extLst>
          </p:cNvPr>
          <p:cNvCxnSpPr/>
          <p:nvPr/>
        </p:nvCxnSpPr>
        <p:spPr>
          <a:xfrm>
            <a:off x="10572146" y="370190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Gerader Verbinder 168">
            <a:extLst>
              <a:ext uri="{FF2B5EF4-FFF2-40B4-BE49-F238E27FC236}">
                <a16:creationId xmlns:a16="http://schemas.microsoft.com/office/drawing/2014/main" id="{3BDEA2AA-3B5C-47C3-84A1-A42159526CF8}"/>
              </a:ext>
            </a:extLst>
          </p:cNvPr>
          <p:cNvCxnSpPr/>
          <p:nvPr/>
        </p:nvCxnSpPr>
        <p:spPr>
          <a:xfrm>
            <a:off x="11369865" y="370190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BF0BF84B-D434-4064-91DF-5AE77D96325D}"/>
              </a:ext>
            </a:extLst>
          </p:cNvPr>
          <p:cNvCxnSpPr>
            <a:cxnSpLocks/>
          </p:cNvCxnSpPr>
          <p:nvPr/>
        </p:nvCxnSpPr>
        <p:spPr>
          <a:xfrm rot="5400000">
            <a:off x="6804613" y="359474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Gerader Verbinder 170">
            <a:extLst>
              <a:ext uri="{FF2B5EF4-FFF2-40B4-BE49-F238E27FC236}">
                <a16:creationId xmlns:a16="http://schemas.microsoft.com/office/drawing/2014/main" id="{39D5D871-F8D9-428A-9C0D-08BE523B95CF}"/>
              </a:ext>
            </a:extLst>
          </p:cNvPr>
          <p:cNvCxnSpPr>
            <a:cxnSpLocks/>
          </p:cNvCxnSpPr>
          <p:nvPr/>
        </p:nvCxnSpPr>
        <p:spPr>
          <a:xfrm rot="5400000">
            <a:off x="6804613" y="3349480"/>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Gerader Verbinder 171">
            <a:extLst>
              <a:ext uri="{FF2B5EF4-FFF2-40B4-BE49-F238E27FC236}">
                <a16:creationId xmlns:a16="http://schemas.microsoft.com/office/drawing/2014/main" id="{0B930CA9-0159-49A6-B5B7-898A037C483E}"/>
              </a:ext>
            </a:extLst>
          </p:cNvPr>
          <p:cNvCxnSpPr>
            <a:cxnSpLocks/>
          </p:cNvCxnSpPr>
          <p:nvPr/>
        </p:nvCxnSpPr>
        <p:spPr>
          <a:xfrm rot="5400000">
            <a:off x="6804613" y="3101830"/>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Gerader Verbinder 172">
            <a:extLst>
              <a:ext uri="{FF2B5EF4-FFF2-40B4-BE49-F238E27FC236}">
                <a16:creationId xmlns:a16="http://schemas.microsoft.com/office/drawing/2014/main" id="{5F1BED60-C0BD-45DB-9079-28D1045BE8B9}"/>
              </a:ext>
            </a:extLst>
          </p:cNvPr>
          <p:cNvCxnSpPr>
            <a:cxnSpLocks/>
          </p:cNvCxnSpPr>
          <p:nvPr/>
        </p:nvCxnSpPr>
        <p:spPr>
          <a:xfrm rot="5400000">
            <a:off x="6804613" y="2851799"/>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Gerader Verbinder 173">
            <a:extLst>
              <a:ext uri="{FF2B5EF4-FFF2-40B4-BE49-F238E27FC236}">
                <a16:creationId xmlns:a16="http://schemas.microsoft.com/office/drawing/2014/main" id="{BA8B4408-A8FE-4242-8F6E-6A524A281AFC}"/>
              </a:ext>
            </a:extLst>
          </p:cNvPr>
          <p:cNvCxnSpPr>
            <a:cxnSpLocks/>
          </p:cNvCxnSpPr>
          <p:nvPr/>
        </p:nvCxnSpPr>
        <p:spPr>
          <a:xfrm rot="5400000">
            <a:off x="6804613" y="2611293"/>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Gerader Verbinder 174">
            <a:extLst>
              <a:ext uri="{FF2B5EF4-FFF2-40B4-BE49-F238E27FC236}">
                <a16:creationId xmlns:a16="http://schemas.microsoft.com/office/drawing/2014/main" id="{398B98E5-1A2A-4316-A9A4-4241631D529A}"/>
              </a:ext>
            </a:extLst>
          </p:cNvPr>
          <p:cNvCxnSpPr>
            <a:cxnSpLocks/>
          </p:cNvCxnSpPr>
          <p:nvPr/>
        </p:nvCxnSpPr>
        <p:spPr>
          <a:xfrm rot="5400000">
            <a:off x="6804613" y="2366025"/>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Gerader Verbinder 175">
            <a:extLst>
              <a:ext uri="{FF2B5EF4-FFF2-40B4-BE49-F238E27FC236}">
                <a16:creationId xmlns:a16="http://schemas.microsoft.com/office/drawing/2014/main" id="{D4797B8A-E002-48CC-8840-F96327C3687A}"/>
              </a:ext>
            </a:extLst>
          </p:cNvPr>
          <p:cNvCxnSpPr>
            <a:cxnSpLocks/>
          </p:cNvCxnSpPr>
          <p:nvPr/>
        </p:nvCxnSpPr>
        <p:spPr>
          <a:xfrm rot="5400000">
            <a:off x="6804613" y="2112151"/>
            <a:ext cx="0" cy="531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8" name="Textfeld 177">
            <a:extLst>
              <a:ext uri="{FF2B5EF4-FFF2-40B4-BE49-F238E27FC236}">
                <a16:creationId xmlns:a16="http://schemas.microsoft.com/office/drawing/2014/main" id="{160B8539-19BD-402F-AC77-790C5060C8D3}"/>
              </a:ext>
            </a:extLst>
          </p:cNvPr>
          <p:cNvSpPr txBox="1"/>
          <p:nvPr/>
        </p:nvSpPr>
        <p:spPr>
          <a:xfrm>
            <a:off x="6853127" y="3735243"/>
            <a:ext cx="357790" cy="369332"/>
          </a:xfrm>
          <a:prstGeom prst="rect">
            <a:avLst/>
          </a:prstGeom>
          <a:noFill/>
        </p:spPr>
        <p:txBody>
          <a:bodyPr wrap="none" rtlCol="0">
            <a:spAutoFit/>
          </a:bodyPr>
          <a:lstStyle/>
          <a:p>
            <a:pPr algn="ctr"/>
            <a:r>
              <a:rPr lang="de-DE" sz="900"/>
              <a:t>W1</a:t>
            </a:r>
          </a:p>
          <a:p>
            <a:pPr algn="ctr"/>
            <a:r>
              <a:rPr lang="de-DE" sz="900"/>
              <a:t>D1</a:t>
            </a:r>
          </a:p>
        </p:txBody>
      </p:sp>
      <p:sp>
        <p:nvSpPr>
          <p:cNvPr id="179" name="Textfeld 178">
            <a:extLst>
              <a:ext uri="{FF2B5EF4-FFF2-40B4-BE49-F238E27FC236}">
                <a16:creationId xmlns:a16="http://schemas.microsoft.com/office/drawing/2014/main" id="{04F6CDC2-3AB5-46E8-87DB-42D707F3A3D4}"/>
              </a:ext>
            </a:extLst>
          </p:cNvPr>
          <p:cNvSpPr txBox="1"/>
          <p:nvPr/>
        </p:nvSpPr>
        <p:spPr>
          <a:xfrm>
            <a:off x="7138082" y="3735243"/>
            <a:ext cx="357791" cy="369332"/>
          </a:xfrm>
          <a:prstGeom prst="rect">
            <a:avLst/>
          </a:prstGeom>
          <a:noFill/>
        </p:spPr>
        <p:txBody>
          <a:bodyPr wrap="none" rtlCol="0">
            <a:spAutoFit/>
          </a:bodyPr>
          <a:lstStyle/>
          <a:p>
            <a:pPr algn="ctr"/>
            <a:r>
              <a:rPr lang="de-DE" sz="900"/>
              <a:t>W2</a:t>
            </a:r>
          </a:p>
          <a:p>
            <a:pPr algn="ctr"/>
            <a:r>
              <a:rPr lang="de-DE" sz="900"/>
              <a:t>D1</a:t>
            </a:r>
          </a:p>
        </p:txBody>
      </p:sp>
      <p:sp>
        <p:nvSpPr>
          <p:cNvPr id="180" name="Textfeld 179">
            <a:extLst>
              <a:ext uri="{FF2B5EF4-FFF2-40B4-BE49-F238E27FC236}">
                <a16:creationId xmlns:a16="http://schemas.microsoft.com/office/drawing/2014/main" id="{AFF7F73B-F074-4ED6-9939-09D142081F9F}"/>
              </a:ext>
            </a:extLst>
          </p:cNvPr>
          <p:cNvSpPr txBox="1"/>
          <p:nvPr/>
        </p:nvSpPr>
        <p:spPr>
          <a:xfrm>
            <a:off x="7502413" y="3735243"/>
            <a:ext cx="357791" cy="369332"/>
          </a:xfrm>
          <a:prstGeom prst="rect">
            <a:avLst/>
          </a:prstGeom>
          <a:noFill/>
        </p:spPr>
        <p:txBody>
          <a:bodyPr wrap="none" rtlCol="0">
            <a:spAutoFit/>
          </a:bodyPr>
          <a:lstStyle/>
          <a:p>
            <a:pPr algn="ctr"/>
            <a:r>
              <a:rPr lang="de-DE" sz="900"/>
              <a:t>W3</a:t>
            </a:r>
          </a:p>
          <a:p>
            <a:pPr algn="ctr"/>
            <a:r>
              <a:rPr lang="de-DE" sz="900"/>
              <a:t>D1</a:t>
            </a:r>
          </a:p>
        </p:txBody>
      </p:sp>
      <p:sp>
        <p:nvSpPr>
          <p:cNvPr id="181" name="Textfeld 180">
            <a:extLst>
              <a:ext uri="{FF2B5EF4-FFF2-40B4-BE49-F238E27FC236}">
                <a16:creationId xmlns:a16="http://schemas.microsoft.com/office/drawing/2014/main" id="{5523FC45-20D5-4346-B31D-097654FAE864}"/>
              </a:ext>
            </a:extLst>
          </p:cNvPr>
          <p:cNvSpPr txBox="1"/>
          <p:nvPr/>
        </p:nvSpPr>
        <p:spPr>
          <a:xfrm>
            <a:off x="7867346" y="3728898"/>
            <a:ext cx="357791" cy="369332"/>
          </a:xfrm>
          <a:prstGeom prst="rect">
            <a:avLst/>
          </a:prstGeom>
          <a:noFill/>
        </p:spPr>
        <p:txBody>
          <a:bodyPr wrap="none" rtlCol="0">
            <a:spAutoFit/>
          </a:bodyPr>
          <a:lstStyle/>
          <a:p>
            <a:pPr algn="ctr"/>
            <a:r>
              <a:rPr lang="de-DE" sz="900"/>
              <a:t>W4</a:t>
            </a:r>
          </a:p>
          <a:p>
            <a:pPr algn="ctr"/>
            <a:r>
              <a:rPr lang="de-DE" sz="900"/>
              <a:t>D1</a:t>
            </a:r>
          </a:p>
        </p:txBody>
      </p:sp>
      <p:sp>
        <p:nvSpPr>
          <p:cNvPr id="182" name="Textfeld 181">
            <a:extLst>
              <a:ext uri="{FF2B5EF4-FFF2-40B4-BE49-F238E27FC236}">
                <a16:creationId xmlns:a16="http://schemas.microsoft.com/office/drawing/2014/main" id="{138274D4-3531-492B-8FDC-5FBB8182EF91}"/>
              </a:ext>
            </a:extLst>
          </p:cNvPr>
          <p:cNvSpPr txBox="1"/>
          <p:nvPr/>
        </p:nvSpPr>
        <p:spPr>
          <a:xfrm>
            <a:off x="8228255" y="3728898"/>
            <a:ext cx="357791" cy="369332"/>
          </a:xfrm>
          <a:prstGeom prst="rect">
            <a:avLst/>
          </a:prstGeom>
          <a:noFill/>
        </p:spPr>
        <p:txBody>
          <a:bodyPr wrap="none" rtlCol="0">
            <a:spAutoFit/>
          </a:bodyPr>
          <a:lstStyle/>
          <a:p>
            <a:pPr algn="ctr"/>
            <a:r>
              <a:rPr lang="de-DE" sz="900"/>
              <a:t>W5</a:t>
            </a:r>
          </a:p>
          <a:p>
            <a:pPr algn="ctr"/>
            <a:r>
              <a:rPr lang="de-DE" sz="900"/>
              <a:t>D1</a:t>
            </a:r>
          </a:p>
        </p:txBody>
      </p:sp>
      <p:sp>
        <p:nvSpPr>
          <p:cNvPr id="183" name="Textfeld 182">
            <a:extLst>
              <a:ext uri="{FF2B5EF4-FFF2-40B4-BE49-F238E27FC236}">
                <a16:creationId xmlns:a16="http://schemas.microsoft.com/office/drawing/2014/main" id="{20CDB146-0D70-4562-BEDE-F6558016E9B4}"/>
              </a:ext>
            </a:extLst>
          </p:cNvPr>
          <p:cNvSpPr txBox="1"/>
          <p:nvPr/>
        </p:nvSpPr>
        <p:spPr>
          <a:xfrm>
            <a:off x="8587278" y="3724374"/>
            <a:ext cx="357791" cy="369332"/>
          </a:xfrm>
          <a:prstGeom prst="rect">
            <a:avLst/>
          </a:prstGeom>
          <a:noFill/>
        </p:spPr>
        <p:txBody>
          <a:bodyPr wrap="none" rtlCol="0">
            <a:spAutoFit/>
          </a:bodyPr>
          <a:lstStyle/>
          <a:p>
            <a:pPr algn="ctr"/>
            <a:r>
              <a:rPr lang="de-DE" sz="900"/>
              <a:t>W6</a:t>
            </a:r>
          </a:p>
          <a:p>
            <a:pPr algn="ctr"/>
            <a:r>
              <a:rPr lang="de-DE" sz="900"/>
              <a:t>D1</a:t>
            </a:r>
          </a:p>
        </p:txBody>
      </p:sp>
      <p:sp>
        <p:nvSpPr>
          <p:cNvPr id="184" name="Textfeld 183">
            <a:extLst>
              <a:ext uri="{FF2B5EF4-FFF2-40B4-BE49-F238E27FC236}">
                <a16:creationId xmlns:a16="http://schemas.microsoft.com/office/drawing/2014/main" id="{A13F9AAA-24D9-4730-AF93-96DB26E5340A}"/>
              </a:ext>
            </a:extLst>
          </p:cNvPr>
          <p:cNvSpPr txBox="1"/>
          <p:nvPr/>
        </p:nvSpPr>
        <p:spPr>
          <a:xfrm>
            <a:off x="8949980" y="3727758"/>
            <a:ext cx="357791" cy="369332"/>
          </a:xfrm>
          <a:prstGeom prst="rect">
            <a:avLst/>
          </a:prstGeom>
          <a:noFill/>
        </p:spPr>
        <p:txBody>
          <a:bodyPr wrap="none" rtlCol="0">
            <a:spAutoFit/>
          </a:bodyPr>
          <a:lstStyle/>
          <a:p>
            <a:pPr algn="ctr"/>
            <a:r>
              <a:rPr lang="de-DE" sz="900"/>
              <a:t>W1</a:t>
            </a:r>
          </a:p>
          <a:p>
            <a:pPr algn="ctr"/>
            <a:r>
              <a:rPr lang="de-DE" sz="900"/>
              <a:t>D1</a:t>
            </a:r>
          </a:p>
        </p:txBody>
      </p:sp>
      <p:sp>
        <p:nvSpPr>
          <p:cNvPr id="185" name="Textfeld 184">
            <a:extLst>
              <a:ext uri="{FF2B5EF4-FFF2-40B4-BE49-F238E27FC236}">
                <a16:creationId xmlns:a16="http://schemas.microsoft.com/office/drawing/2014/main" id="{A522E09B-92BE-41F2-BDEB-9288BEB52F2F}"/>
              </a:ext>
            </a:extLst>
          </p:cNvPr>
          <p:cNvSpPr txBox="1"/>
          <p:nvPr/>
        </p:nvSpPr>
        <p:spPr>
          <a:xfrm>
            <a:off x="9670335" y="3731037"/>
            <a:ext cx="357791" cy="369332"/>
          </a:xfrm>
          <a:prstGeom prst="rect">
            <a:avLst/>
          </a:prstGeom>
          <a:noFill/>
        </p:spPr>
        <p:txBody>
          <a:bodyPr wrap="none" rtlCol="0">
            <a:spAutoFit/>
          </a:bodyPr>
          <a:lstStyle/>
          <a:p>
            <a:pPr algn="ctr"/>
            <a:r>
              <a:rPr lang="de-DE" sz="900"/>
              <a:t>W3</a:t>
            </a:r>
          </a:p>
          <a:p>
            <a:pPr algn="ctr"/>
            <a:r>
              <a:rPr lang="de-DE" sz="900"/>
              <a:t>D1</a:t>
            </a:r>
          </a:p>
        </p:txBody>
      </p:sp>
      <p:sp>
        <p:nvSpPr>
          <p:cNvPr id="186" name="Textfeld 185">
            <a:extLst>
              <a:ext uri="{FF2B5EF4-FFF2-40B4-BE49-F238E27FC236}">
                <a16:creationId xmlns:a16="http://schemas.microsoft.com/office/drawing/2014/main" id="{55CFCF5C-8D80-4981-B10B-1EEDF197D770}"/>
              </a:ext>
            </a:extLst>
          </p:cNvPr>
          <p:cNvSpPr txBox="1"/>
          <p:nvPr/>
        </p:nvSpPr>
        <p:spPr>
          <a:xfrm>
            <a:off x="10394838" y="3723343"/>
            <a:ext cx="357791" cy="369332"/>
          </a:xfrm>
          <a:prstGeom prst="rect">
            <a:avLst/>
          </a:prstGeom>
          <a:noFill/>
        </p:spPr>
        <p:txBody>
          <a:bodyPr wrap="none" rtlCol="0">
            <a:spAutoFit/>
          </a:bodyPr>
          <a:lstStyle/>
          <a:p>
            <a:pPr algn="ctr"/>
            <a:r>
              <a:rPr lang="de-DE" sz="900"/>
              <a:t>W6</a:t>
            </a:r>
          </a:p>
          <a:p>
            <a:pPr algn="ctr"/>
            <a:r>
              <a:rPr lang="de-DE" sz="900"/>
              <a:t>D1</a:t>
            </a:r>
          </a:p>
        </p:txBody>
      </p:sp>
      <p:sp>
        <p:nvSpPr>
          <p:cNvPr id="187" name="Textfeld 186">
            <a:extLst>
              <a:ext uri="{FF2B5EF4-FFF2-40B4-BE49-F238E27FC236}">
                <a16:creationId xmlns:a16="http://schemas.microsoft.com/office/drawing/2014/main" id="{5617D0EC-AE5A-4FDB-88C9-3728074C56E0}"/>
              </a:ext>
            </a:extLst>
          </p:cNvPr>
          <p:cNvSpPr txBox="1"/>
          <p:nvPr/>
        </p:nvSpPr>
        <p:spPr>
          <a:xfrm>
            <a:off x="11162084" y="3723343"/>
            <a:ext cx="421911" cy="369332"/>
          </a:xfrm>
          <a:prstGeom prst="rect">
            <a:avLst/>
          </a:prstGeom>
          <a:noFill/>
        </p:spPr>
        <p:txBody>
          <a:bodyPr wrap="none" rtlCol="0">
            <a:spAutoFit/>
          </a:bodyPr>
          <a:lstStyle/>
          <a:p>
            <a:pPr algn="ctr"/>
            <a:r>
              <a:rPr lang="de-DE" sz="900"/>
              <a:t>W12</a:t>
            </a:r>
          </a:p>
          <a:p>
            <a:pPr algn="ctr"/>
            <a:r>
              <a:rPr lang="de-DE" sz="900"/>
              <a:t>D1</a:t>
            </a:r>
          </a:p>
        </p:txBody>
      </p:sp>
      <p:cxnSp>
        <p:nvCxnSpPr>
          <p:cNvPr id="188" name="Gerader Verbinder 187">
            <a:extLst>
              <a:ext uri="{FF2B5EF4-FFF2-40B4-BE49-F238E27FC236}">
                <a16:creationId xmlns:a16="http://schemas.microsoft.com/office/drawing/2014/main" id="{E372C4E8-8E6C-40E3-B0FF-C0F25A680382}"/>
              </a:ext>
            </a:extLst>
          </p:cNvPr>
          <p:cNvCxnSpPr>
            <a:cxnSpLocks/>
          </p:cNvCxnSpPr>
          <p:nvPr/>
        </p:nvCxnSpPr>
        <p:spPr>
          <a:xfrm>
            <a:off x="6912779" y="4128149"/>
            <a:ext cx="0" cy="10282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F4DF0455-F170-4BE4-97D2-2F33559725EE}"/>
              </a:ext>
            </a:extLst>
          </p:cNvPr>
          <p:cNvCxnSpPr>
            <a:cxnSpLocks/>
          </p:cNvCxnSpPr>
          <p:nvPr/>
        </p:nvCxnSpPr>
        <p:spPr>
          <a:xfrm flipH="1">
            <a:off x="6914547" y="4232405"/>
            <a:ext cx="21240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Gerader Verbinder 189">
            <a:extLst>
              <a:ext uri="{FF2B5EF4-FFF2-40B4-BE49-F238E27FC236}">
                <a16:creationId xmlns:a16="http://schemas.microsoft.com/office/drawing/2014/main" id="{D9FCAAF8-46CB-4D8F-AECE-EB57A9BA3846}"/>
              </a:ext>
            </a:extLst>
          </p:cNvPr>
          <p:cNvCxnSpPr>
            <a:cxnSpLocks/>
          </p:cNvCxnSpPr>
          <p:nvPr/>
        </p:nvCxnSpPr>
        <p:spPr>
          <a:xfrm>
            <a:off x="9038622" y="4128149"/>
            <a:ext cx="0" cy="10282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1" name="Textfeld 190">
            <a:extLst>
              <a:ext uri="{FF2B5EF4-FFF2-40B4-BE49-F238E27FC236}">
                <a16:creationId xmlns:a16="http://schemas.microsoft.com/office/drawing/2014/main" id="{501F6199-E64C-408F-AE55-64EE18EC788F}"/>
              </a:ext>
            </a:extLst>
          </p:cNvPr>
          <p:cNvSpPr txBox="1"/>
          <p:nvPr/>
        </p:nvSpPr>
        <p:spPr>
          <a:xfrm>
            <a:off x="7636505" y="4214465"/>
            <a:ext cx="678391" cy="230832"/>
          </a:xfrm>
          <a:prstGeom prst="rect">
            <a:avLst/>
          </a:prstGeom>
          <a:noFill/>
        </p:spPr>
        <p:txBody>
          <a:bodyPr wrap="none" rtlCol="0">
            <a:spAutoFit/>
          </a:bodyPr>
          <a:lstStyle/>
          <a:p>
            <a:pPr algn="ctr"/>
            <a:r>
              <a:rPr lang="de-DE" sz="900"/>
              <a:t>Ramp-Up</a:t>
            </a:r>
          </a:p>
        </p:txBody>
      </p:sp>
      <p:sp>
        <p:nvSpPr>
          <p:cNvPr id="192" name="Textfeld 191">
            <a:extLst>
              <a:ext uri="{FF2B5EF4-FFF2-40B4-BE49-F238E27FC236}">
                <a16:creationId xmlns:a16="http://schemas.microsoft.com/office/drawing/2014/main" id="{57BE5368-EDB5-45A7-80C6-F719535F5B59}"/>
              </a:ext>
            </a:extLst>
          </p:cNvPr>
          <p:cNvSpPr txBox="1"/>
          <p:nvPr/>
        </p:nvSpPr>
        <p:spPr>
          <a:xfrm>
            <a:off x="8938361" y="4328193"/>
            <a:ext cx="540982" cy="276999"/>
          </a:xfrm>
          <a:prstGeom prst="rect">
            <a:avLst/>
          </a:prstGeom>
          <a:noFill/>
        </p:spPr>
        <p:txBody>
          <a:bodyPr wrap="none" rtlCol="0">
            <a:spAutoFit/>
          </a:bodyPr>
          <a:lstStyle/>
          <a:p>
            <a:pPr algn="ctr"/>
            <a:r>
              <a:rPr lang="de-DE" sz="1200" b="1"/>
              <a:t>Time</a:t>
            </a:r>
          </a:p>
        </p:txBody>
      </p:sp>
      <p:sp>
        <p:nvSpPr>
          <p:cNvPr id="193" name="Textfeld 192">
            <a:extLst>
              <a:ext uri="{FF2B5EF4-FFF2-40B4-BE49-F238E27FC236}">
                <a16:creationId xmlns:a16="http://schemas.microsoft.com/office/drawing/2014/main" id="{CC3DA72A-56FC-4E1D-B225-C458F6A3B0CE}"/>
              </a:ext>
            </a:extLst>
          </p:cNvPr>
          <p:cNvSpPr txBox="1"/>
          <p:nvPr/>
        </p:nvSpPr>
        <p:spPr>
          <a:xfrm rot="16200000">
            <a:off x="5711207" y="2662616"/>
            <a:ext cx="1327608" cy="461665"/>
          </a:xfrm>
          <a:prstGeom prst="rect">
            <a:avLst/>
          </a:prstGeom>
          <a:noFill/>
        </p:spPr>
        <p:txBody>
          <a:bodyPr wrap="none" rtlCol="0">
            <a:spAutoFit/>
          </a:bodyPr>
          <a:lstStyle/>
          <a:p>
            <a:pPr algn="ctr"/>
            <a:r>
              <a:rPr lang="de-DE" sz="1200" b="1"/>
              <a:t>Change </a:t>
            </a:r>
            <a:r>
              <a:rPr lang="de-DE" sz="1200" b="1" err="1"/>
              <a:t>From</a:t>
            </a:r>
            <a:endParaRPr lang="de-DE" sz="1200" b="1"/>
          </a:p>
          <a:p>
            <a:pPr algn="ctr"/>
            <a:r>
              <a:rPr lang="de-DE" sz="1200" b="1"/>
              <a:t>Baseline (10</a:t>
            </a:r>
            <a:r>
              <a:rPr lang="de-DE" sz="1200" b="1" baseline="30000"/>
              <a:t>9</a:t>
            </a:r>
            <a:r>
              <a:rPr lang="de-DE" sz="1200" b="1"/>
              <a:t>/L)</a:t>
            </a:r>
          </a:p>
        </p:txBody>
      </p:sp>
      <p:sp>
        <p:nvSpPr>
          <p:cNvPr id="194" name="Textfeld 193">
            <a:extLst>
              <a:ext uri="{FF2B5EF4-FFF2-40B4-BE49-F238E27FC236}">
                <a16:creationId xmlns:a16="http://schemas.microsoft.com/office/drawing/2014/main" id="{8920C6F1-BC51-415C-9CE2-4030E3892FB6}"/>
              </a:ext>
            </a:extLst>
          </p:cNvPr>
          <p:cNvSpPr txBox="1"/>
          <p:nvPr/>
        </p:nvSpPr>
        <p:spPr>
          <a:xfrm>
            <a:off x="6490267" y="3504411"/>
            <a:ext cx="351379" cy="230832"/>
          </a:xfrm>
          <a:prstGeom prst="rect">
            <a:avLst/>
          </a:prstGeom>
          <a:noFill/>
        </p:spPr>
        <p:txBody>
          <a:bodyPr wrap="none" rtlCol="0">
            <a:spAutoFit/>
          </a:bodyPr>
          <a:lstStyle/>
          <a:p>
            <a:pPr algn="ctr"/>
            <a:r>
              <a:rPr lang="de-DE" sz="900"/>
              <a:t>-50</a:t>
            </a:r>
          </a:p>
        </p:txBody>
      </p:sp>
      <p:sp>
        <p:nvSpPr>
          <p:cNvPr id="195" name="Textfeld 194">
            <a:extLst>
              <a:ext uri="{FF2B5EF4-FFF2-40B4-BE49-F238E27FC236}">
                <a16:creationId xmlns:a16="http://schemas.microsoft.com/office/drawing/2014/main" id="{05EE7733-408F-4122-8B2B-F5AECB105E49}"/>
              </a:ext>
            </a:extLst>
          </p:cNvPr>
          <p:cNvSpPr txBox="1"/>
          <p:nvPr/>
        </p:nvSpPr>
        <p:spPr>
          <a:xfrm>
            <a:off x="6489843" y="3259293"/>
            <a:ext cx="351379" cy="230832"/>
          </a:xfrm>
          <a:prstGeom prst="rect">
            <a:avLst/>
          </a:prstGeom>
          <a:noFill/>
        </p:spPr>
        <p:txBody>
          <a:bodyPr wrap="none" rtlCol="0">
            <a:spAutoFit/>
          </a:bodyPr>
          <a:lstStyle/>
          <a:p>
            <a:pPr algn="ctr"/>
            <a:r>
              <a:rPr lang="de-DE" sz="900"/>
              <a:t>-25</a:t>
            </a:r>
          </a:p>
        </p:txBody>
      </p:sp>
      <p:sp>
        <p:nvSpPr>
          <p:cNvPr id="196" name="Textfeld 195">
            <a:extLst>
              <a:ext uri="{FF2B5EF4-FFF2-40B4-BE49-F238E27FC236}">
                <a16:creationId xmlns:a16="http://schemas.microsoft.com/office/drawing/2014/main" id="{19FF61EB-45D4-458A-AF81-190FF7B9D0F7}"/>
              </a:ext>
            </a:extLst>
          </p:cNvPr>
          <p:cNvSpPr txBox="1"/>
          <p:nvPr/>
        </p:nvSpPr>
        <p:spPr>
          <a:xfrm>
            <a:off x="6591145" y="3012481"/>
            <a:ext cx="248786" cy="230832"/>
          </a:xfrm>
          <a:prstGeom prst="rect">
            <a:avLst/>
          </a:prstGeom>
          <a:noFill/>
        </p:spPr>
        <p:txBody>
          <a:bodyPr wrap="none" rtlCol="0">
            <a:spAutoFit/>
          </a:bodyPr>
          <a:lstStyle/>
          <a:p>
            <a:pPr algn="ctr"/>
            <a:r>
              <a:rPr lang="de-DE" sz="900"/>
              <a:t>0</a:t>
            </a:r>
          </a:p>
        </p:txBody>
      </p:sp>
      <p:sp>
        <p:nvSpPr>
          <p:cNvPr id="197" name="Textfeld 196">
            <a:extLst>
              <a:ext uri="{FF2B5EF4-FFF2-40B4-BE49-F238E27FC236}">
                <a16:creationId xmlns:a16="http://schemas.microsoft.com/office/drawing/2014/main" id="{9865C2C4-4620-4FA4-B1EC-11102E57DF09}"/>
              </a:ext>
            </a:extLst>
          </p:cNvPr>
          <p:cNvSpPr txBox="1"/>
          <p:nvPr/>
        </p:nvSpPr>
        <p:spPr>
          <a:xfrm>
            <a:off x="6528127" y="2761938"/>
            <a:ext cx="312907" cy="230832"/>
          </a:xfrm>
          <a:prstGeom prst="rect">
            <a:avLst/>
          </a:prstGeom>
          <a:noFill/>
        </p:spPr>
        <p:txBody>
          <a:bodyPr wrap="none" rtlCol="0">
            <a:spAutoFit/>
          </a:bodyPr>
          <a:lstStyle/>
          <a:p>
            <a:pPr algn="ctr"/>
            <a:r>
              <a:rPr lang="de-DE" sz="900"/>
              <a:t>25</a:t>
            </a:r>
          </a:p>
        </p:txBody>
      </p:sp>
      <p:sp>
        <p:nvSpPr>
          <p:cNvPr id="198" name="Textfeld 197">
            <a:extLst>
              <a:ext uri="{FF2B5EF4-FFF2-40B4-BE49-F238E27FC236}">
                <a16:creationId xmlns:a16="http://schemas.microsoft.com/office/drawing/2014/main" id="{6FE46FC1-C39A-4E2F-B761-B1D65BF24F27}"/>
              </a:ext>
            </a:extLst>
          </p:cNvPr>
          <p:cNvSpPr txBox="1"/>
          <p:nvPr/>
        </p:nvSpPr>
        <p:spPr>
          <a:xfrm>
            <a:off x="6526853" y="2521550"/>
            <a:ext cx="312907" cy="230832"/>
          </a:xfrm>
          <a:prstGeom prst="rect">
            <a:avLst/>
          </a:prstGeom>
          <a:noFill/>
        </p:spPr>
        <p:txBody>
          <a:bodyPr wrap="none" rtlCol="0">
            <a:spAutoFit/>
          </a:bodyPr>
          <a:lstStyle/>
          <a:p>
            <a:pPr algn="ctr"/>
            <a:r>
              <a:rPr lang="de-DE" sz="900"/>
              <a:t>50</a:t>
            </a:r>
          </a:p>
        </p:txBody>
      </p:sp>
      <p:sp>
        <p:nvSpPr>
          <p:cNvPr id="199" name="Textfeld 198">
            <a:extLst>
              <a:ext uri="{FF2B5EF4-FFF2-40B4-BE49-F238E27FC236}">
                <a16:creationId xmlns:a16="http://schemas.microsoft.com/office/drawing/2014/main" id="{32B98FD8-261A-46F0-9EEE-D695456DE1D9}"/>
              </a:ext>
            </a:extLst>
          </p:cNvPr>
          <p:cNvSpPr txBox="1"/>
          <p:nvPr/>
        </p:nvSpPr>
        <p:spPr>
          <a:xfrm>
            <a:off x="6527038" y="2275263"/>
            <a:ext cx="312907" cy="230832"/>
          </a:xfrm>
          <a:prstGeom prst="rect">
            <a:avLst/>
          </a:prstGeom>
          <a:noFill/>
        </p:spPr>
        <p:txBody>
          <a:bodyPr wrap="none" rtlCol="0">
            <a:spAutoFit/>
          </a:bodyPr>
          <a:lstStyle/>
          <a:p>
            <a:pPr algn="ctr"/>
            <a:r>
              <a:rPr lang="de-DE" sz="900"/>
              <a:t>75</a:t>
            </a:r>
          </a:p>
        </p:txBody>
      </p:sp>
      <p:sp>
        <p:nvSpPr>
          <p:cNvPr id="241" name="Freihandform: Form 240">
            <a:extLst>
              <a:ext uri="{FF2B5EF4-FFF2-40B4-BE49-F238E27FC236}">
                <a16:creationId xmlns:a16="http://schemas.microsoft.com/office/drawing/2014/main" id="{6C5BE46D-DDDB-4255-A5FD-7F9364FE7D96}"/>
              </a:ext>
            </a:extLst>
          </p:cNvPr>
          <p:cNvSpPr/>
          <p:nvPr/>
        </p:nvSpPr>
        <p:spPr>
          <a:xfrm>
            <a:off x="7025813" y="2157223"/>
            <a:ext cx="3771900" cy="1330325"/>
          </a:xfrm>
          <a:custGeom>
            <a:avLst/>
            <a:gdLst>
              <a:gd name="connsiteX0" fmla="*/ 0 w 3771900"/>
              <a:gd name="connsiteY0" fmla="*/ 923925 h 1330325"/>
              <a:gd name="connsiteX1" fmla="*/ 285750 w 3771900"/>
              <a:gd name="connsiteY1" fmla="*/ 349250 h 1330325"/>
              <a:gd name="connsiteX2" fmla="*/ 285750 w 3771900"/>
              <a:gd name="connsiteY2" fmla="*/ 447675 h 1330325"/>
              <a:gd name="connsiteX3" fmla="*/ 650875 w 3771900"/>
              <a:gd name="connsiteY3" fmla="*/ 0 h 1330325"/>
              <a:gd name="connsiteX4" fmla="*/ 644525 w 3771900"/>
              <a:gd name="connsiteY4" fmla="*/ 314325 h 1330325"/>
              <a:gd name="connsiteX5" fmla="*/ 1016000 w 3771900"/>
              <a:gd name="connsiteY5" fmla="*/ 73025 h 1330325"/>
              <a:gd name="connsiteX6" fmla="*/ 1009650 w 3771900"/>
              <a:gd name="connsiteY6" fmla="*/ 606425 h 1330325"/>
              <a:gd name="connsiteX7" fmla="*/ 1374775 w 3771900"/>
              <a:gd name="connsiteY7" fmla="*/ 682625 h 1330325"/>
              <a:gd name="connsiteX8" fmla="*/ 1374775 w 3771900"/>
              <a:gd name="connsiteY8" fmla="*/ 749300 h 1330325"/>
              <a:gd name="connsiteX9" fmla="*/ 1739900 w 3771900"/>
              <a:gd name="connsiteY9" fmla="*/ 781050 h 1330325"/>
              <a:gd name="connsiteX10" fmla="*/ 1739900 w 3771900"/>
              <a:gd name="connsiteY10" fmla="*/ 1076325 h 1330325"/>
              <a:gd name="connsiteX11" fmla="*/ 2101850 w 3771900"/>
              <a:gd name="connsiteY11" fmla="*/ 1187450 h 1330325"/>
              <a:gd name="connsiteX12" fmla="*/ 2105025 w 3771900"/>
              <a:gd name="connsiteY12" fmla="*/ 1301750 h 1330325"/>
              <a:gd name="connsiteX13" fmla="*/ 2828925 w 3771900"/>
              <a:gd name="connsiteY13" fmla="*/ 1330325 h 1330325"/>
              <a:gd name="connsiteX14" fmla="*/ 2822575 w 3771900"/>
              <a:gd name="connsiteY14" fmla="*/ 1298575 h 1330325"/>
              <a:gd name="connsiteX15" fmla="*/ 3556000 w 3771900"/>
              <a:gd name="connsiteY15" fmla="*/ 1308100 h 1330325"/>
              <a:gd name="connsiteX16" fmla="*/ 3771900 w 3771900"/>
              <a:gd name="connsiteY16" fmla="*/ 1308100 h 133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71900" h="1330325">
                <a:moveTo>
                  <a:pt x="0" y="923925"/>
                </a:moveTo>
                <a:lnTo>
                  <a:pt x="285750" y="349250"/>
                </a:lnTo>
                <a:lnTo>
                  <a:pt x="285750" y="447675"/>
                </a:lnTo>
                <a:lnTo>
                  <a:pt x="650875" y="0"/>
                </a:lnTo>
                <a:lnTo>
                  <a:pt x="644525" y="314325"/>
                </a:lnTo>
                <a:lnTo>
                  <a:pt x="1016000" y="73025"/>
                </a:lnTo>
                <a:cubicBezTo>
                  <a:pt x="1013883" y="250825"/>
                  <a:pt x="1011767" y="428625"/>
                  <a:pt x="1009650" y="606425"/>
                </a:cubicBezTo>
                <a:lnTo>
                  <a:pt x="1374775" y="682625"/>
                </a:lnTo>
                <a:lnTo>
                  <a:pt x="1374775" y="749300"/>
                </a:lnTo>
                <a:lnTo>
                  <a:pt x="1739900" y="781050"/>
                </a:lnTo>
                <a:lnTo>
                  <a:pt x="1739900" y="1076325"/>
                </a:lnTo>
                <a:lnTo>
                  <a:pt x="2101850" y="1187450"/>
                </a:lnTo>
                <a:cubicBezTo>
                  <a:pt x="2102908" y="1225550"/>
                  <a:pt x="2103967" y="1263650"/>
                  <a:pt x="2105025" y="1301750"/>
                </a:cubicBezTo>
                <a:lnTo>
                  <a:pt x="2828925" y="1330325"/>
                </a:lnTo>
                <a:lnTo>
                  <a:pt x="2822575" y="1298575"/>
                </a:lnTo>
                <a:lnTo>
                  <a:pt x="3556000" y="1308100"/>
                </a:lnTo>
                <a:lnTo>
                  <a:pt x="3771900" y="130810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2" name="Ellipse 241">
            <a:extLst>
              <a:ext uri="{FF2B5EF4-FFF2-40B4-BE49-F238E27FC236}">
                <a16:creationId xmlns:a16="http://schemas.microsoft.com/office/drawing/2014/main" id="{FC3427DD-E21C-468B-950E-02DDAFCEA62B}"/>
              </a:ext>
            </a:extLst>
          </p:cNvPr>
          <p:cNvSpPr/>
          <p:nvPr/>
        </p:nvSpPr>
        <p:spPr>
          <a:xfrm flipH="1">
            <a:off x="10541137" y="3424459"/>
            <a:ext cx="76270" cy="762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3" name="Ellipse 242">
            <a:extLst>
              <a:ext uri="{FF2B5EF4-FFF2-40B4-BE49-F238E27FC236}">
                <a16:creationId xmlns:a16="http://schemas.microsoft.com/office/drawing/2014/main" id="{FF06AF6D-EEDB-4AA6-84FF-BDF8FDF83804}"/>
              </a:ext>
            </a:extLst>
          </p:cNvPr>
          <p:cNvSpPr/>
          <p:nvPr/>
        </p:nvSpPr>
        <p:spPr>
          <a:xfrm flipH="1">
            <a:off x="9817835" y="3412844"/>
            <a:ext cx="76270" cy="1260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4" name="Ellipse 243">
            <a:extLst>
              <a:ext uri="{FF2B5EF4-FFF2-40B4-BE49-F238E27FC236}">
                <a16:creationId xmlns:a16="http://schemas.microsoft.com/office/drawing/2014/main" id="{FAA968F5-25EA-4173-B8D4-36FF760D58B9}"/>
              </a:ext>
            </a:extLst>
          </p:cNvPr>
          <p:cNvSpPr/>
          <p:nvPr/>
        </p:nvSpPr>
        <p:spPr>
          <a:xfrm flipH="1">
            <a:off x="9090740" y="3434474"/>
            <a:ext cx="76270" cy="762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5" name="Ellipse 244">
            <a:extLst>
              <a:ext uri="{FF2B5EF4-FFF2-40B4-BE49-F238E27FC236}">
                <a16:creationId xmlns:a16="http://schemas.microsoft.com/office/drawing/2014/main" id="{55C6B06C-3143-44B3-A989-09275C6CA36E}"/>
              </a:ext>
            </a:extLst>
          </p:cNvPr>
          <p:cNvSpPr/>
          <p:nvPr/>
        </p:nvSpPr>
        <p:spPr>
          <a:xfrm flipH="1">
            <a:off x="9090740" y="3402725"/>
            <a:ext cx="76270" cy="762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6" name="Ellipse 245">
            <a:extLst>
              <a:ext uri="{FF2B5EF4-FFF2-40B4-BE49-F238E27FC236}">
                <a16:creationId xmlns:a16="http://schemas.microsoft.com/office/drawing/2014/main" id="{93B5367D-9C12-4018-A593-64D0F6C51CAC}"/>
              </a:ext>
            </a:extLst>
          </p:cNvPr>
          <p:cNvSpPr/>
          <p:nvPr/>
        </p:nvSpPr>
        <p:spPr>
          <a:xfrm flipH="1">
            <a:off x="9090740" y="3355066"/>
            <a:ext cx="76270" cy="762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7" name="Ellipse 246">
            <a:extLst>
              <a:ext uri="{FF2B5EF4-FFF2-40B4-BE49-F238E27FC236}">
                <a16:creationId xmlns:a16="http://schemas.microsoft.com/office/drawing/2014/main" id="{277A59A1-C1AB-4A58-979C-9CA7EB714EE0}"/>
              </a:ext>
            </a:extLst>
          </p:cNvPr>
          <p:cNvSpPr/>
          <p:nvPr/>
        </p:nvSpPr>
        <p:spPr>
          <a:xfrm flipH="1">
            <a:off x="9090740" y="3300646"/>
            <a:ext cx="76270" cy="762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8" name="Ellipse 247">
            <a:extLst>
              <a:ext uri="{FF2B5EF4-FFF2-40B4-BE49-F238E27FC236}">
                <a16:creationId xmlns:a16="http://schemas.microsoft.com/office/drawing/2014/main" id="{75E88296-A10D-424B-AC23-5CF80B34B322}"/>
              </a:ext>
            </a:extLst>
          </p:cNvPr>
          <p:cNvSpPr/>
          <p:nvPr/>
        </p:nvSpPr>
        <p:spPr>
          <a:xfrm flipH="1">
            <a:off x="8728470" y="3198772"/>
            <a:ext cx="76270" cy="76270"/>
          </a:xfrm>
          <a:prstGeom prst="ellipse">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9" name="Ellipse 248">
            <a:extLst>
              <a:ext uri="{FF2B5EF4-FFF2-40B4-BE49-F238E27FC236}">
                <a16:creationId xmlns:a16="http://schemas.microsoft.com/office/drawing/2014/main" id="{33F406A7-FCF6-4B03-9E00-43A471D5E6DA}"/>
              </a:ext>
            </a:extLst>
          </p:cNvPr>
          <p:cNvSpPr/>
          <p:nvPr/>
        </p:nvSpPr>
        <p:spPr>
          <a:xfrm flipH="1">
            <a:off x="8726653" y="3040742"/>
            <a:ext cx="76270" cy="76270"/>
          </a:xfrm>
          <a:prstGeom prst="ellipse">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0" name="Ellipse 249">
            <a:extLst>
              <a:ext uri="{FF2B5EF4-FFF2-40B4-BE49-F238E27FC236}">
                <a16:creationId xmlns:a16="http://schemas.microsoft.com/office/drawing/2014/main" id="{718939DD-B169-46E7-B76B-7ACE3FDF9544}"/>
              </a:ext>
            </a:extLst>
          </p:cNvPr>
          <p:cNvSpPr/>
          <p:nvPr/>
        </p:nvSpPr>
        <p:spPr>
          <a:xfrm flipH="1">
            <a:off x="8726653" y="2976755"/>
            <a:ext cx="76270" cy="76270"/>
          </a:xfrm>
          <a:prstGeom prst="ellipse">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1" name="Ellipse 250">
            <a:extLst>
              <a:ext uri="{FF2B5EF4-FFF2-40B4-BE49-F238E27FC236}">
                <a16:creationId xmlns:a16="http://schemas.microsoft.com/office/drawing/2014/main" id="{E63932E9-59E4-4722-A1E0-EA33A167EDB8}"/>
              </a:ext>
            </a:extLst>
          </p:cNvPr>
          <p:cNvSpPr/>
          <p:nvPr/>
        </p:nvSpPr>
        <p:spPr>
          <a:xfrm flipH="1">
            <a:off x="8726653" y="2936172"/>
            <a:ext cx="76270" cy="76270"/>
          </a:xfrm>
          <a:prstGeom prst="ellipse">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2" name="Ellipse 251">
            <a:extLst>
              <a:ext uri="{FF2B5EF4-FFF2-40B4-BE49-F238E27FC236}">
                <a16:creationId xmlns:a16="http://schemas.microsoft.com/office/drawing/2014/main" id="{BFC46B58-E135-443B-9F41-FD41FA658E5B}"/>
              </a:ext>
            </a:extLst>
          </p:cNvPr>
          <p:cNvSpPr/>
          <p:nvPr/>
        </p:nvSpPr>
        <p:spPr>
          <a:xfrm flipH="1">
            <a:off x="8726653" y="2892394"/>
            <a:ext cx="76270" cy="76270"/>
          </a:xfrm>
          <a:prstGeom prst="ellipse">
            <a:avLst/>
          </a:prstGeom>
          <a:solidFill>
            <a:schemeClr val="accent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3" name="Ellipse 252">
            <a:extLst>
              <a:ext uri="{FF2B5EF4-FFF2-40B4-BE49-F238E27FC236}">
                <a16:creationId xmlns:a16="http://schemas.microsoft.com/office/drawing/2014/main" id="{0E0C6231-591B-4560-B5E9-E2A6A8E62614}"/>
              </a:ext>
            </a:extLst>
          </p:cNvPr>
          <p:cNvSpPr/>
          <p:nvPr/>
        </p:nvSpPr>
        <p:spPr>
          <a:xfrm flipH="1">
            <a:off x="8363028" y="2967272"/>
            <a:ext cx="76270" cy="76270"/>
          </a:xfrm>
          <a:prstGeom prst="ellipse">
            <a:avLst/>
          </a:prstGeom>
          <a:solidFill>
            <a:schemeClr val="accent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4" name="Ellipse 253">
            <a:extLst>
              <a:ext uri="{FF2B5EF4-FFF2-40B4-BE49-F238E27FC236}">
                <a16:creationId xmlns:a16="http://schemas.microsoft.com/office/drawing/2014/main" id="{41531BFB-75A9-47B9-8286-62E124066F54}"/>
              </a:ext>
            </a:extLst>
          </p:cNvPr>
          <p:cNvSpPr/>
          <p:nvPr/>
        </p:nvSpPr>
        <p:spPr>
          <a:xfrm flipH="1">
            <a:off x="8363028" y="2932224"/>
            <a:ext cx="76270" cy="76270"/>
          </a:xfrm>
          <a:prstGeom prst="ellipse">
            <a:avLst/>
          </a:prstGeom>
          <a:solidFill>
            <a:schemeClr val="accent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5" name="Ellipse 254">
            <a:extLst>
              <a:ext uri="{FF2B5EF4-FFF2-40B4-BE49-F238E27FC236}">
                <a16:creationId xmlns:a16="http://schemas.microsoft.com/office/drawing/2014/main" id="{02C64791-A3D1-4D6B-9BD6-16F58FD4E5F5}"/>
              </a:ext>
            </a:extLst>
          </p:cNvPr>
          <p:cNvSpPr/>
          <p:nvPr/>
        </p:nvSpPr>
        <p:spPr>
          <a:xfrm flipH="1">
            <a:off x="8363028" y="2881169"/>
            <a:ext cx="76270" cy="76270"/>
          </a:xfrm>
          <a:prstGeom prst="ellipse">
            <a:avLst/>
          </a:prstGeom>
          <a:solidFill>
            <a:schemeClr val="accent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6" name="Ellipse 255">
            <a:extLst>
              <a:ext uri="{FF2B5EF4-FFF2-40B4-BE49-F238E27FC236}">
                <a16:creationId xmlns:a16="http://schemas.microsoft.com/office/drawing/2014/main" id="{D37CBFDC-17DF-41D5-9A18-3AFDAA0183BE}"/>
              </a:ext>
            </a:extLst>
          </p:cNvPr>
          <p:cNvSpPr/>
          <p:nvPr/>
        </p:nvSpPr>
        <p:spPr>
          <a:xfrm flipH="1">
            <a:off x="8363028" y="2846121"/>
            <a:ext cx="76270" cy="76270"/>
          </a:xfrm>
          <a:prstGeom prst="ellipse">
            <a:avLst/>
          </a:prstGeom>
          <a:solidFill>
            <a:schemeClr val="accent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7" name="Ellipse 256">
            <a:extLst>
              <a:ext uri="{FF2B5EF4-FFF2-40B4-BE49-F238E27FC236}">
                <a16:creationId xmlns:a16="http://schemas.microsoft.com/office/drawing/2014/main" id="{DAA2DF2F-8600-4518-8660-F3EE5B89A96D}"/>
              </a:ext>
            </a:extLst>
          </p:cNvPr>
          <p:cNvSpPr/>
          <p:nvPr/>
        </p:nvSpPr>
        <p:spPr>
          <a:xfrm flipH="1">
            <a:off x="8363028" y="2802120"/>
            <a:ext cx="76270" cy="76270"/>
          </a:xfrm>
          <a:prstGeom prst="ellipse">
            <a:avLst/>
          </a:prstGeom>
          <a:solidFill>
            <a:schemeClr val="accent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8" name="Ellipse 257">
            <a:extLst>
              <a:ext uri="{FF2B5EF4-FFF2-40B4-BE49-F238E27FC236}">
                <a16:creationId xmlns:a16="http://schemas.microsoft.com/office/drawing/2014/main" id="{3C0B2EC9-F0C1-4D7C-B8CD-6081E7F8813A}"/>
              </a:ext>
            </a:extLst>
          </p:cNvPr>
          <p:cNvSpPr/>
          <p:nvPr/>
        </p:nvSpPr>
        <p:spPr>
          <a:xfrm flipH="1">
            <a:off x="7999477" y="2726332"/>
            <a:ext cx="76270" cy="76270"/>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9" name="Ellipse 258">
            <a:extLst>
              <a:ext uri="{FF2B5EF4-FFF2-40B4-BE49-F238E27FC236}">
                <a16:creationId xmlns:a16="http://schemas.microsoft.com/office/drawing/2014/main" id="{46D3666D-47CF-42E8-B6BA-072273EDA37F}"/>
              </a:ext>
            </a:extLst>
          </p:cNvPr>
          <p:cNvSpPr/>
          <p:nvPr/>
        </p:nvSpPr>
        <p:spPr>
          <a:xfrm flipH="1">
            <a:off x="7999922" y="2486534"/>
            <a:ext cx="76270" cy="76270"/>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0" name="Ellipse 259">
            <a:extLst>
              <a:ext uri="{FF2B5EF4-FFF2-40B4-BE49-F238E27FC236}">
                <a16:creationId xmlns:a16="http://schemas.microsoft.com/office/drawing/2014/main" id="{DDFDC208-BEE2-4AAB-82A8-1C19C56F8CA5}"/>
              </a:ext>
            </a:extLst>
          </p:cNvPr>
          <p:cNvSpPr/>
          <p:nvPr/>
        </p:nvSpPr>
        <p:spPr>
          <a:xfrm flipH="1">
            <a:off x="7999477" y="2446495"/>
            <a:ext cx="76270" cy="76270"/>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1" name="Ellipse 260">
            <a:extLst>
              <a:ext uri="{FF2B5EF4-FFF2-40B4-BE49-F238E27FC236}">
                <a16:creationId xmlns:a16="http://schemas.microsoft.com/office/drawing/2014/main" id="{63C3BBFA-FE47-4DD2-81A5-7BA0EE19F8AA}"/>
              </a:ext>
            </a:extLst>
          </p:cNvPr>
          <p:cNvSpPr/>
          <p:nvPr/>
        </p:nvSpPr>
        <p:spPr>
          <a:xfrm flipH="1">
            <a:off x="7999477" y="2389144"/>
            <a:ext cx="76270" cy="76270"/>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2" name="Ellipse 261">
            <a:extLst>
              <a:ext uri="{FF2B5EF4-FFF2-40B4-BE49-F238E27FC236}">
                <a16:creationId xmlns:a16="http://schemas.microsoft.com/office/drawing/2014/main" id="{0FEDE6A6-B621-4D15-BC7D-1BF646D2440F}"/>
              </a:ext>
            </a:extLst>
          </p:cNvPr>
          <p:cNvSpPr/>
          <p:nvPr/>
        </p:nvSpPr>
        <p:spPr>
          <a:xfrm flipH="1">
            <a:off x="7999477" y="2318703"/>
            <a:ext cx="76270" cy="76270"/>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3" name="Ellipse 262">
            <a:extLst>
              <a:ext uri="{FF2B5EF4-FFF2-40B4-BE49-F238E27FC236}">
                <a16:creationId xmlns:a16="http://schemas.microsoft.com/office/drawing/2014/main" id="{C02CB670-DB40-46D1-9F30-0CF00E9683E8}"/>
              </a:ext>
            </a:extLst>
          </p:cNvPr>
          <p:cNvSpPr/>
          <p:nvPr/>
        </p:nvSpPr>
        <p:spPr>
          <a:xfrm flipH="1">
            <a:off x="7999477" y="2243510"/>
            <a:ext cx="76270" cy="76270"/>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4" name="Ellipse 263">
            <a:extLst>
              <a:ext uri="{FF2B5EF4-FFF2-40B4-BE49-F238E27FC236}">
                <a16:creationId xmlns:a16="http://schemas.microsoft.com/office/drawing/2014/main" id="{1843F076-E7A4-4D98-89D4-240CE4670A84}"/>
              </a:ext>
            </a:extLst>
          </p:cNvPr>
          <p:cNvSpPr/>
          <p:nvPr/>
        </p:nvSpPr>
        <p:spPr>
          <a:xfrm flipH="1">
            <a:off x="8000775" y="2194003"/>
            <a:ext cx="76270" cy="76270"/>
          </a:xfrm>
          <a:prstGeom prst="ellipse">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5" name="Ellipse 264">
            <a:extLst>
              <a:ext uri="{FF2B5EF4-FFF2-40B4-BE49-F238E27FC236}">
                <a16:creationId xmlns:a16="http://schemas.microsoft.com/office/drawing/2014/main" id="{83F7A5E8-B16C-409C-B803-BD7FB8FB177C}"/>
              </a:ext>
            </a:extLst>
          </p:cNvPr>
          <p:cNvSpPr/>
          <p:nvPr/>
        </p:nvSpPr>
        <p:spPr>
          <a:xfrm flipH="1">
            <a:off x="7636505" y="2430085"/>
            <a:ext cx="76270" cy="76270"/>
          </a:xfrm>
          <a:prstGeom prst="ellipse">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6" name="Ellipse 265">
            <a:extLst>
              <a:ext uri="{FF2B5EF4-FFF2-40B4-BE49-F238E27FC236}">
                <a16:creationId xmlns:a16="http://schemas.microsoft.com/office/drawing/2014/main" id="{46007EA4-7CE8-49FE-97DD-7A0E2D27747A}"/>
              </a:ext>
            </a:extLst>
          </p:cNvPr>
          <p:cNvSpPr/>
          <p:nvPr/>
        </p:nvSpPr>
        <p:spPr>
          <a:xfrm flipH="1">
            <a:off x="7636257" y="2372074"/>
            <a:ext cx="76270" cy="76270"/>
          </a:xfrm>
          <a:prstGeom prst="ellipse">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7" name="Ellipse 266">
            <a:extLst>
              <a:ext uri="{FF2B5EF4-FFF2-40B4-BE49-F238E27FC236}">
                <a16:creationId xmlns:a16="http://schemas.microsoft.com/office/drawing/2014/main" id="{E42EADC6-9A6C-48AD-832D-E9D3A881ABD3}"/>
              </a:ext>
            </a:extLst>
          </p:cNvPr>
          <p:cNvSpPr/>
          <p:nvPr/>
        </p:nvSpPr>
        <p:spPr>
          <a:xfrm flipH="1">
            <a:off x="7636257" y="2271761"/>
            <a:ext cx="76270" cy="76270"/>
          </a:xfrm>
          <a:prstGeom prst="ellipse">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8" name="Ellipse 267">
            <a:extLst>
              <a:ext uri="{FF2B5EF4-FFF2-40B4-BE49-F238E27FC236}">
                <a16:creationId xmlns:a16="http://schemas.microsoft.com/office/drawing/2014/main" id="{1530C578-B7C0-48CD-B6B0-3E666260DD78}"/>
              </a:ext>
            </a:extLst>
          </p:cNvPr>
          <p:cNvSpPr/>
          <p:nvPr/>
        </p:nvSpPr>
        <p:spPr>
          <a:xfrm flipH="1">
            <a:off x="7636257" y="2205567"/>
            <a:ext cx="76270" cy="76270"/>
          </a:xfrm>
          <a:prstGeom prst="ellipse">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9" name="Ellipse 268">
            <a:extLst>
              <a:ext uri="{FF2B5EF4-FFF2-40B4-BE49-F238E27FC236}">
                <a16:creationId xmlns:a16="http://schemas.microsoft.com/office/drawing/2014/main" id="{29FD7300-12BD-4AE2-B4E0-2BDBBEE696A0}"/>
              </a:ext>
            </a:extLst>
          </p:cNvPr>
          <p:cNvSpPr/>
          <p:nvPr/>
        </p:nvSpPr>
        <p:spPr>
          <a:xfrm flipH="1">
            <a:off x="7636257" y="2124871"/>
            <a:ext cx="76270" cy="76270"/>
          </a:xfrm>
          <a:prstGeom prst="ellipse">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0" name="Ellipse 269">
            <a:extLst>
              <a:ext uri="{FF2B5EF4-FFF2-40B4-BE49-F238E27FC236}">
                <a16:creationId xmlns:a16="http://schemas.microsoft.com/office/drawing/2014/main" id="{9C9425E1-442A-45F2-B394-CD3A024F6A1C}"/>
              </a:ext>
            </a:extLst>
          </p:cNvPr>
          <p:cNvSpPr/>
          <p:nvPr/>
        </p:nvSpPr>
        <p:spPr>
          <a:xfrm flipH="1">
            <a:off x="7268999" y="2574155"/>
            <a:ext cx="76270" cy="76270"/>
          </a:xfrm>
          <a:prstGeom prst="ellipse">
            <a:avLst/>
          </a:prstGeom>
          <a:solidFill>
            <a:schemeClr val="accent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1" name="Ellipse 270">
            <a:extLst>
              <a:ext uri="{FF2B5EF4-FFF2-40B4-BE49-F238E27FC236}">
                <a16:creationId xmlns:a16="http://schemas.microsoft.com/office/drawing/2014/main" id="{42451984-A572-44AE-80B5-F7454C3CD5BF}"/>
              </a:ext>
            </a:extLst>
          </p:cNvPr>
          <p:cNvSpPr/>
          <p:nvPr/>
        </p:nvSpPr>
        <p:spPr>
          <a:xfrm flipH="1">
            <a:off x="7266392" y="2461833"/>
            <a:ext cx="76270" cy="76270"/>
          </a:xfrm>
          <a:prstGeom prst="ellipse">
            <a:avLst/>
          </a:prstGeom>
          <a:solidFill>
            <a:schemeClr val="accent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2" name="Ellipse 271">
            <a:extLst>
              <a:ext uri="{FF2B5EF4-FFF2-40B4-BE49-F238E27FC236}">
                <a16:creationId xmlns:a16="http://schemas.microsoft.com/office/drawing/2014/main" id="{18CD0801-7529-4C49-A958-2414B5B4FB76}"/>
              </a:ext>
            </a:extLst>
          </p:cNvPr>
          <p:cNvSpPr/>
          <p:nvPr/>
        </p:nvSpPr>
        <p:spPr>
          <a:xfrm flipH="1">
            <a:off x="6981760" y="3047328"/>
            <a:ext cx="76270" cy="76270"/>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3" name="Ellipse 272">
            <a:extLst>
              <a:ext uri="{FF2B5EF4-FFF2-40B4-BE49-F238E27FC236}">
                <a16:creationId xmlns:a16="http://schemas.microsoft.com/office/drawing/2014/main" id="{E328DE1E-6EF2-472A-9011-57293A26B9A8}"/>
              </a:ext>
            </a:extLst>
          </p:cNvPr>
          <p:cNvSpPr/>
          <p:nvPr/>
        </p:nvSpPr>
        <p:spPr>
          <a:xfrm flipH="1">
            <a:off x="6981760" y="3105764"/>
            <a:ext cx="76270" cy="76270"/>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4" name="Ellipse 273">
            <a:extLst>
              <a:ext uri="{FF2B5EF4-FFF2-40B4-BE49-F238E27FC236}">
                <a16:creationId xmlns:a16="http://schemas.microsoft.com/office/drawing/2014/main" id="{008B4072-8484-4031-B766-ACD333339C49}"/>
              </a:ext>
            </a:extLst>
          </p:cNvPr>
          <p:cNvSpPr/>
          <p:nvPr/>
        </p:nvSpPr>
        <p:spPr>
          <a:xfrm flipH="1">
            <a:off x="6982598" y="3162774"/>
            <a:ext cx="76270" cy="76270"/>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5" name="Ellipse 274">
            <a:extLst>
              <a:ext uri="{FF2B5EF4-FFF2-40B4-BE49-F238E27FC236}">
                <a16:creationId xmlns:a16="http://schemas.microsoft.com/office/drawing/2014/main" id="{808B6D0E-BC4B-4028-8166-08E557CEECA8}"/>
              </a:ext>
            </a:extLst>
          </p:cNvPr>
          <p:cNvSpPr/>
          <p:nvPr/>
        </p:nvSpPr>
        <p:spPr>
          <a:xfrm flipH="1">
            <a:off x="6982598" y="3223392"/>
            <a:ext cx="76270" cy="76270"/>
          </a:xfrm>
          <a:prstGeom prst="ellipse">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6" name="Textfeld 275">
            <a:extLst>
              <a:ext uri="{FF2B5EF4-FFF2-40B4-BE49-F238E27FC236}">
                <a16:creationId xmlns:a16="http://schemas.microsoft.com/office/drawing/2014/main" id="{0C7249CD-A6FC-4946-8FB9-17CB95980A6E}"/>
              </a:ext>
            </a:extLst>
          </p:cNvPr>
          <p:cNvSpPr txBox="1"/>
          <p:nvPr/>
        </p:nvSpPr>
        <p:spPr>
          <a:xfrm>
            <a:off x="6763825" y="2803174"/>
            <a:ext cx="409087" cy="230832"/>
          </a:xfrm>
          <a:prstGeom prst="rect">
            <a:avLst/>
          </a:prstGeom>
          <a:noFill/>
        </p:spPr>
        <p:txBody>
          <a:bodyPr wrap="none" rtlCol="0">
            <a:spAutoFit/>
          </a:bodyPr>
          <a:lstStyle/>
          <a:p>
            <a:pPr algn="ctr"/>
            <a:r>
              <a:rPr lang="de-DE" sz="900"/>
              <a:t>1mg</a:t>
            </a:r>
          </a:p>
        </p:txBody>
      </p:sp>
      <p:sp>
        <p:nvSpPr>
          <p:cNvPr id="277" name="Textfeld 276">
            <a:extLst>
              <a:ext uri="{FF2B5EF4-FFF2-40B4-BE49-F238E27FC236}">
                <a16:creationId xmlns:a16="http://schemas.microsoft.com/office/drawing/2014/main" id="{429C6CCF-4A0D-4B5C-8684-191D7F70D10B}"/>
              </a:ext>
            </a:extLst>
          </p:cNvPr>
          <p:cNvSpPr txBox="1"/>
          <p:nvPr/>
        </p:nvSpPr>
        <p:spPr>
          <a:xfrm>
            <a:off x="7099794" y="2279187"/>
            <a:ext cx="409087" cy="230832"/>
          </a:xfrm>
          <a:prstGeom prst="rect">
            <a:avLst/>
          </a:prstGeom>
          <a:noFill/>
        </p:spPr>
        <p:txBody>
          <a:bodyPr wrap="none" rtlCol="0">
            <a:spAutoFit/>
          </a:bodyPr>
          <a:lstStyle/>
          <a:p>
            <a:pPr algn="ctr"/>
            <a:r>
              <a:rPr lang="de-DE" sz="900"/>
              <a:t>2mg</a:t>
            </a:r>
          </a:p>
        </p:txBody>
      </p:sp>
      <p:sp>
        <p:nvSpPr>
          <p:cNvPr id="278" name="Textfeld 277">
            <a:extLst>
              <a:ext uri="{FF2B5EF4-FFF2-40B4-BE49-F238E27FC236}">
                <a16:creationId xmlns:a16="http://schemas.microsoft.com/office/drawing/2014/main" id="{8BFBB238-85EB-4D61-904B-5F66E7865719}"/>
              </a:ext>
            </a:extLst>
          </p:cNvPr>
          <p:cNvSpPr txBox="1"/>
          <p:nvPr/>
        </p:nvSpPr>
        <p:spPr>
          <a:xfrm>
            <a:off x="7476764" y="1929179"/>
            <a:ext cx="409087" cy="230832"/>
          </a:xfrm>
          <a:prstGeom prst="rect">
            <a:avLst/>
          </a:prstGeom>
          <a:noFill/>
        </p:spPr>
        <p:txBody>
          <a:bodyPr wrap="none" rtlCol="0">
            <a:spAutoFit/>
          </a:bodyPr>
          <a:lstStyle/>
          <a:p>
            <a:pPr algn="ctr"/>
            <a:r>
              <a:rPr lang="de-DE" sz="900"/>
              <a:t>5mg</a:t>
            </a:r>
          </a:p>
        </p:txBody>
      </p:sp>
      <p:sp>
        <p:nvSpPr>
          <p:cNvPr id="279" name="Textfeld 278">
            <a:extLst>
              <a:ext uri="{FF2B5EF4-FFF2-40B4-BE49-F238E27FC236}">
                <a16:creationId xmlns:a16="http://schemas.microsoft.com/office/drawing/2014/main" id="{19EC0268-94B5-4010-A96F-4B7D275F36F9}"/>
              </a:ext>
            </a:extLst>
          </p:cNvPr>
          <p:cNvSpPr txBox="1"/>
          <p:nvPr/>
        </p:nvSpPr>
        <p:spPr>
          <a:xfrm>
            <a:off x="7802087" y="1999182"/>
            <a:ext cx="473207" cy="230832"/>
          </a:xfrm>
          <a:prstGeom prst="rect">
            <a:avLst/>
          </a:prstGeom>
          <a:noFill/>
        </p:spPr>
        <p:txBody>
          <a:bodyPr wrap="none" rtlCol="0">
            <a:spAutoFit/>
          </a:bodyPr>
          <a:lstStyle/>
          <a:p>
            <a:pPr algn="ctr"/>
            <a:r>
              <a:rPr lang="de-DE" sz="900"/>
              <a:t>10mg</a:t>
            </a:r>
          </a:p>
        </p:txBody>
      </p:sp>
      <p:sp>
        <p:nvSpPr>
          <p:cNvPr id="280" name="Textfeld 279">
            <a:extLst>
              <a:ext uri="{FF2B5EF4-FFF2-40B4-BE49-F238E27FC236}">
                <a16:creationId xmlns:a16="http://schemas.microsoft.com/office/drawing/2014/main" id="{7B153050-5005-4D91-918C-22E40A20C7EE}"/>
              </a:ext>
            </a:extLst>
          </p:cNvPr>
          <p:cNvSpPr txBox="1"/>
          <p:nvPr/>
        </p:nvSpPr>
        <p:spPr>
          <a:xfrm>
            <a:off x="8166351" y="2605147"/>
            <a:ext cx="473207" cy="230832"/>
          </a:xfrm>
          <a:prstGeom prst="rect">
            <a:avLst/>
          </a:prstGeom>
          <a:noFill/>
        </p:spPr>
        <p:txBody>
          <a:bodyPr wrap="none" rtlCol="0">
            <a:spAutoFit/>
          </a:bodyPr>
          <a:lstStyle/>
          <a:p>
            <a:pPr algn="ctr"/>
            <a:r>
              <a:rPr lang="de-DE" sz="900"/>
              <a:t>20mg</a:t>
            </a:r>
          </a:p>
        </p:txBody>
      </p:sp>
      <p:sp>
        <p:nvSpPr>
          <p:cNvPr id="281" name="Textfeld 280">
            <a:extLst>
              <a:ext uri="{FF2B5EF4-FFF2-40B4-BE49-F238E27FC236}">
                <a16:creationId xmlns:a16="http://schemas.microsoft.com/office/drawing/2014/main" id="{57BC73D7-466B-4D3F-B399-F14C5DBF5753}"/>
              </a:ext>
            </a:extLst>
          </p:cNvPr>
          <p:cNvSpPr txBox="1"/>
          <p:nvPr/>
        </p:nvSpPr>
        <p:spPr>
          <a:xfrm>
            <a:off x="8527521" y="2693106"/>
            <a:ext cx="473207" cy="230832"/>
          </a:xfrm>
          <a:prstGeom prst="rect">
            <a:avLst/>
          </a:prstGeom>
          <a:noFill/>
        </p:spPr>
        <p:txBody>
          <a:bodyPr wrap="none" rtlCol="0">
            <a:spAutoFit/>
          </a:bodyPr>
          <a:lstStyle/>
          <a:p>
            <a:pPr algn="ctr"/>
            <a:r>
              <a:rPr lang="de-DE" sz="900"/>
              <a:t>40mg</a:t>
            </a:r>
          </a:p>
        </p:txBody>
      </p:sp>
      <p:sp>
        <p:nvSpPr>
          <p:cNvPr id="282" name="Textfeld 281">
            <a:extLst>
              <a:ext uri="{FF2B5EF4-FFF2-40B4-BE49-F238E27FC236}">
                <a16:creationId xmlns:a16="http://schemas.microsoft.com/office/drawing/2014/main" id="{BA00125D-1771-48DD-B6F4-81387FAFB6BC}"/>
              </a:ext>
            </a:extLst>
          </p:cNvPr>
          <p:cNvSpPr txBox="1"/>
          <p:nvPr/>
        </p:nvSpPr>
        <p:spPr>
          <a:xfrm>
            <a:off x="8893429" y="3080935"/>
            <a:ext cx="473207" cy="230832"/>
          </a:xfrm>
          <a:prstGeom prst="rect">
            <a:avLst/>
          </a:prstGeom>
          <a:noFill/>
        </p:spPr>
        <p:txBody>
          <a:bodyPr wrap="none" rtlCol="0">
            <a:spAutoFit/>
          </a:bodyPr>
          <a:lstStyle/>
          <a:p>
            <a:pPr algn="ctr"/>
            <a:r>
              <a:rPr lang="de-DE" sz="900"/>
              <a:t>80mg</a:t>
            </a:r>
          </a:p>
        </p:txBody>
      </p:sp>
      <p:sp>
        <p:nvSpPr>
          <p:cNvPr id="201" name="Textfeld 200">
            <a:extLst>
              <a:ext uri="{FF2B5EF4-FFF2-40B4-BE49-F238E27FC236}">
                <a16:creationId xmlns:a16="http://schemas.microsoft.com/office/drawing/2014/main" id="{2C55CE50-549E-C442-B84B-C82AF937BFF4}"/>
              </a:ext>
            </a:extLst>
          </p:cNvPr>
          <p:cNvSpPr txBox="1"/>
          <p:nvPr/>
        </p:nvSpPr>
        <p:spPr>
          <a:xfrm>
            <a:off x="6464018" y="2022723"/>
            <a:ext cx="377027" cy="230832"/>
          </a:xfrm>
          <a:prstGeom prst="rect">
            <a:avLst/>
          </a:prstGeom>
          <a:noFill/>
        </p:spPr>
        <p:txBody>
          <a:bodyPr wrap="none" rtlCol="0">
            <a:spAutoFit/>
          </a:bodyPr>
          <a:lstStyle/>
          <a:p>
            <a:pPr algn="ctr"/>
            <a:r>
              <a:rPr lang="de-DE" sz="900"/>
              <a:t>100</a:t>
            </a:r>
          </a:p>
        </p:txBody>
      </p:sp>
      <p:sp>
        <p:nvSpPr>
          <p:cNvPr id="12" name="Textplatzhalter 11">
            <a:extLst>
              <a:ext uri="{FF2B5EF4-FFF2-40B4-BE49-F238E27FC236}">
                <a16:creationId xmlns:a16="http://schemas.microsoft.com/office/drawing/2014/main" id="{3E954040-8816-5344-B188-EB5B7B6A9533}"/>
              </a:ext>
            </a:extLst>
          </p:cNvPr>
          <p:cNvSpPr>
            <a:spLocks noGrp="1"/>
          </p:cNvSpPr>
          <p:nvPr>
            <p:ph type="body" sz="quarter" idx="12"/>
          </p:nvPr>
        </p:nvSpPr>
        <p:spPr/>
        <p:txBody>
          <a:bodyPr/>
          <a:lstStyle/>
          <a:p>
            <a:r>
              <a:rPr lang="de-DE"/>
              <a:t>Patient 1</a:t>
            </a:r>
          </a:p>
        </p:txBody>
      </p:sp>
    </p:spTree>
    <p:extLst>
      <p:ext uri="{BB962C8B-B14F-4D97-AF65-F5344CB8AC3E}">
        <p14:creationId xmlns:p14="http://schemas.microsoft.com/office/powerpoint/2010/main" val="182739575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24444647-BB60-0541-8394-AA9E5CC90F5F}"/>
              </a:ext>
            </a:extLst>
          </p:cNvPr>
          <p:cNvSpPr>
            <a:spLocks noGrp="1"/>
          </p:cNvSpPr>
          <p:nvPr>
            <p:ph idx="1"/>
          </p:nvPr>
        </p:nvSpPr>
        <p:spPr/>
        <p:txBody>
          <a:bodyPr vert="horz" lIns="0" tIns="0" rIns="0" bIns="0" rtlCol="0" anchor="t">
            <a:noAutofit/>
          </a:bodyPr>
          <a:lstStyle/>
          <a:p>
            <a:r>
              <a:rPr lang="de-DE" sz="1800"/>
              <a:t>These </a:t>
            </a:r>
            <a:r>
              <a:rPr lang="de-DE" sz="1800" err="1"/>
              <a:t>early</a:t>
            </a:r>
            <a:r>
              <a:rPr lang="de-DE" sz="1800"/>
              <a:t> </a:t>
            </a:r>
            <a:r>
              <a:rPr lang="de-DE" sz="1800" err="1"/>
              <a:t>phase</a:t>
            </a:r>
            <a:r>
              <a:rPr lang="de-DE" sz="1800"/>
              <a:t> 1 </a:t>
            </a:r>
            <a:r>
              <a:rPr lang="de-DE" sz="1800" err="1"/>
              <a:t>results</a:t>
            </a:r>
            <a:r>
              <a:rPr lang="de-DE" sz="1800"/>
              <a:t> </a:t>
            </a:r>
            <a:r>
              <a:rPr lang="de-DE" sz="1800" err="1"/>
              <a:t>suggest</a:t>
            </a:r>
            <a:r>
              <a:rPr lang="de-DE" sz="1800"/>
              <a:t> </a:t>
            </a:r>
            <a:r>
              <a:rPr lang="de-DE" sz="1800" err="1"/>
              <a:t>that</a:t>
            </a:r>
            <a:r>
              <a:rPr lang="de-DE" sz="1800"/>
              <a:t> BGB‑11417 </a:t>
            </a:r>
            <a:r>
              <a:rPr lang="de-DE" sz="1800" err="1"/>
              <a:t>is</a:t>
            </a:r>
            <a:r>
              <a:rPr lang="de-DE" sz="1800"/>
              <a:t> tolerable in </a:t>
            </a:r>
            <a:r>
              <a:rPr lang="de-DE" sz="1800" err="1"/>
              <a:t>patients</a:t>
            </a:r>
            <a:r>
              <a:rPr lang="de-DE" sz="1800"/>
              <a:t> at </a:t>
            </a:r>
            <a:r>
              <a:rPr lang="de-DE" sz="1800" err="1"/>
              <a:t>the</a:t>
            </a:r>
            <a:r>
              <a:rPr lang="de-DE" sz="1800"/>
              <a:t> dose </a:t>
            </a:r>
            <a:r>
              <a:rPr lang="de-DE" sz="1800" err="1"/>
              <a:t>levels</a:t>
            </a:r>
            <a:r>
              <a:rPr lang="de-DE" sz="1800"/>
              <a:t> </a:t>
            </a:r>
            <a:r>
              <a:rPr lang="de-DE" sz="1800" err="1"/>
              <a:t>tested</a:t>
            </a:r>
            <a:endParaRPr lang="de-DE" sz="1800">
              <a:cs typeface="Arial"/>
            </a:endParaRPr>
          </a:p>
          <a:p>
            <a:pPr lvl="1"/>
            <a:r>
              <a:rPr lang="de-DE" err="1"/>
              <a:t>No</a:t>
            </a:r>
            <a:r>
              <a:rPr lang="de-DE"/>
              <a:t> DLTs </a:t>
            </a:r>
            <a:r>
              <a:rPr lang="de-DE" err="1"/>
              <a:t>seen</a:t>
            </a:r>
            <a:r>
              <a:rPr lang="de-DE"/>
              <a:t> </a:t>
            </a:r>
            <a:r>
              <a:rPr lang="de-DE" err="1"/>
              <a:t>across</a:t>
            </a:r>
            <a:r>
              <a:rPr lang="de-DE"/>
              <a:t> 2 dose </a:t>
            </a:r>
            <a:r>
              <a:rPr lang="de-DE" err="1"/>
              <a:t>levels</a:t>
            </a:r>
            <a:r>
              <a:rPr lang="de-DE"/>
              <a:t> </a:t>
            </a:r>
            <a:endParaRPr lang="de-DE">
              <a:cs typeface="Arial" panose="020B0604020202020204"/>
            </a:endParaRPr>
          </a:p>
          <a:p>
            <a:pPr lvl="1"/>
            <a:r>
              <a:rPr lang="de-DE"/>
              <a:t>Grade ≥3 AEs </a:t>
            </a:r>
            <a:r>
              <a:rPr lang="de-DE" err="1"/>
              <a:t>have</a:t>
            </a:r>
            <a:r>
              <a:rPr lang="de-DE"/>
              <a:t> </a:t>
            </a:r>
            <a:r>
              <a:rPr lang="de-DE" err="1"/>
              <a:t>been</a:t>
            </a:r>
            <a:r>
              <a:rPr lang="de-DE"/>
              <a:t> </a:t>
            </a:r>
            <a:r>
              <a:rPr lang="de-DE" err="1"/>
              <a:t>infrequent</a:t>
            </a:r>
            <a:r>
              <a:rPr lang="de-DE"/>
              <a:t> and </a:t>
            </a:r>
            <a:r>
              <a:rPr lang="de-DE" err="1"/>
              <a:t>manageable</a:t>
            </a:r>
            <a:endParaRPr lang="de-DE" err="1">
              <a:cs typeface="Arial" panose="020B0604020202020204"/>
            </a:endParaRPr>
          </a:p>
          <a:p>
            <a:pPr lvl="2"/>
            <a:r>
              <a:rPr lang="de-DE" err="1"/>
              <a:t>Only</a:t>
            </a:r>
            <a:r>
              <a:rPr lang="de-DE"/>
              <a:t> 2 </a:t>
            </a:r>
            <a:r>
              <a:rPr lang="de-DE" err="1"/>
              <a:t>patients</a:t>
            </a:r>
            <a:r>
              <a:rPr lang="de-DE"/>
              <a:t> </a:t>
            </a:r>
            <a:r>
              <a:rPr lang="de-DE" err="1"/>
              <a:t>experienced</a:t>
            </a:r>
            <a:r>
              <a:rPr lang="de-DE"/>
              <a:t> </a:t>
            </a:r>
            <a:r>
              <a:rPr lang="de-DE" err="1"/>
              <a:t>neutropenia</a:t>
            </a:r>
            <a:r>
              <a:rPr lang="de-DE"/>
              <a:t> </a:t>
            </a:r>
            <a:endParaRPr lang="de-DE">
              <a:cs typeface="Arial" panose="020B0604020202020204"/>
            </a:endParaRPr>
          </a:p>
          <a:p>
            <a:pPr lvl="1"/>
            <a:r>
              <a:rPr lang="de-DE"/>
              <a:t>Risk </a:t>
            </a:r>
            <a:r>
              <a:rPr lang="de-DE" err="1"/>
              <a:t>of</a:t>
            </a:r>
            <a:r>
              <a:rPr lang="de-DE"/>
              <a:t> TLS </a:t>
            </a:r>
            <a:r>
              <a:rPr lang="de-DE" err="1"/>
              <a:t>appears</a:t>
            </a:r>
            <a:r>
              <a:rPr lang="de-DE"/>
              <a:t> limited and </a:t>
            </a:r>
            <a:r>
              <a:rPr lang="de-DE" err="1"/>
              <a:t>manageable</a:t>
            </a:r>
            <a:r>
              <a:rPr lang="de-DE"/>
              <a:t>: </a:t>
            </a:r>
            <a:r>
              <a:rPr lang="de-DE" err="1"/>
              <a:t>only</a:t>
            </a:r>
            <a:r>
              <a:rPr lang="de-DE"/>
              <a:t> 1 </a:t>
            </a:r>
            <a:r>
              <a:rPr lang="de-DE" err="1"/>
              <a:t>instance</a:t>
            </a:r>
            <a:r>
              <a:rPr lang="de-DE"/>
              <a:t> </a:t>
            </a:r>
            <a:r>
              <a:rPr lang="de-DE" err="1"/>
              <a:t>of</a:t>
            </a:r>
            <a:r>
              <a:rPr lang="de-DE"/>
              <a:t> </a:t>
            </a:r>
            <a:r>
              <a:rPr lang="de-DE" err="1"/>
              <a:t>laboratory</a:t>
            </a:r>
            <a:r>
              <a:rPr lang="de-DE"/>
              <a:t> TLS was </a:t>
            </a:r>
            <a:r>
              <a:rPr lang="de-DE" err="1"/>
              <a:t>seen</a:t>
            </a:r>
            <a:r>
              <a:rPr lang="de-DE"/>
              <a:t> in a </a:t>
            </a:r>
            <a:r>
              <a:rPr lang="de-DE" err="1"/>
              <a:t>patient</a:t>
            </a:r>
            <a:r>
              <a:rPr lang="de-DE"/>
              <a:t> </a:t>
            </a:r>
            <a:r>
              <a:rPr lang="de-DE" err="1"/>
              <a:t>with</a:t>
            </a:r>
            <a:r>
              <a:rPr lang="de-DE"/>
              <a:t> high TLS‑</a:t>
            </a:r>
            <a:r>
              <a:rPr lang="de-DE" err="1"/>
              <a:t>risk</a:t>
            </a:r>
            <a:r>
              <a:rPr lang="de-DE"/>
              <a:t> </a:t>
            </a:r>
            <a:endParaRPr lang="de-DE">
              <a:cs typeface="Arial" panose="020B0604020202020204"/>
            </a:endParaRPr>
          </a:p>
          <a:p>
            <a:pPr lvl="1"/>
            <a:r>
              <a:rPr lang="de-DE" err="1"/>
              <a:t>Preliminary</a:t>
            </a:r>
            <a:r>
              <a:rPr lang="de-DE"/>
              <a:t> </a:t>
            </a:r>
            <a:r>
              <a:rPr lang="de-DE" err="1"/>
              <a:t>activity</a:t>
            </a:r>
            <a:r>
              <a:rPr lang="de-DE"/>
              <a:t> in </a:t>
            </a:r>
            <a:r>
              <a:rPr lang="de-DE" err="1"/>
              <a:t>this</a:t>
            </a:r>
            <a:r>
              <a:rPr lang="de-DE"/>
              <a:t> </a:t>
            </a:r>
            <a:r>
              <a:rPr lang="de-DE" err="1"/>
              <a:t>patient</a:t>
            </a:r>
            <a:r>
              <a:rPr lang="de-DE"/>
              <a:t> </a:t>
            </a:r>
            <a:r>
              <a:rPr lang="de-DE" err="1"/>
              <a:t>population</a:t>
            </a:r>
            <a:r>
              <a:rPr lang="de-DE"/>
              <a:t> will </a:t>
            </a:r>
            <a:r>
              <a:rPr lang="de-DE" err="1"/>
              <a:t>be</a:t>
            </a:r>
            <a:r>
              <a:rPr lang="de-DE"/>
              <a:t> </a:t>
            </a:r>
            <a:r>
              <a:rPr lang="de-DE" err="1"/>
              <a:t>assessed</a:t>
            </a:r>
            <a:r>
              <a:rPr lang="de-DE"/>
              <a:t> </a:t>
            </a:r>
            <a:r>
              <a:rPr lang="de-DE" err="1"/>
              <a:t>with</a:t>
            </a:r>
            <a:r>
              <a:rPr lang="de-DE"/>
              <a:t> </a:t>
            </a:r>
            <a:r>
              <a:rPr lang="de-DE" err="1"/>
              <a:t>increased</a:t>
            </a:r>
            <a:r>
              <a:rPr lang="de-DE"/>
              <a:t> </a:t>
            </a:r>
            <a:r>
              <a:rPr lang="de-DE" err="1"/>
              <a:t>enrolment</a:t>
            </a:r>
            <a:r>
              <a:rPr lang="de-DE"/>
              <a:t> and follow‑</a:t>
            </a:r>
            <a:r>
              <a:rPr lang="de-DE" err="1"/>
              <a:t>up</a:t>
            </a:r>
            <a:endParaRPr lang="de-DE" err="1">
              <a:cs typeface="Arial" panose="020B0604020202020204"/>
            </a:endParaRPr>
          </a:p>
          <a:p>
            <a:pPr lvl="2"/>
            <a:r>
              <a:rPr lang="de-DE" err="1"/>
              <a:t>Enrollment</a:t>
            </a:r>
            <a:r>
              <a:rPr lang="de-DE"/>
              <a:t> </a:t>
            </a:r>
            <a:r>
              <a:rPr lang="de-DE" err="1"/>
              <a:t>of</a:t>
            </a:r>
            <a:r>
              <a:rPr lang="de-DE"/>
              <a:t> </a:t>
            </a:r>
            <a:r>
              <a:rPr lang="de-DE" err="1"/>
              <a:t>patients</a:t>
            </a:r>
            <a:r>
              <a:rPr lang="de-DE"/>
              <a:t> </a:t>
            </a:r>
            <a:r>
              <a:rPr lang="de-DE" err="1"/>
              <a:t>with</a:t>
            </a:r>
            <a:r>
              <a:rPr lang="de-DE"/>
              <a:t> R/R CLL </a:t>
            </a:r>
            <a:r>
              <a:rPr lang="de-DE" err="1"/>
              <a:t>has</a:t>
            </a:r>
            <a:r>
              <a:rPr lang="de-DE"/>
              <a:t> </a:t>
            </a:r>
            <a:r>
              <a:rPr lang="de-DE" err="1"/>
              <a:t>only</a:t>
            </a:r>
            <a:r>
              <a:rPr lang="de-DE"/>
              <a:t> </a:t>
            </a:r>
            <a:r>
              <a:rPr lang="de-DE" err="1"/>
              <a:t>recently</a:t>
            </a:r>
            <a:r>
              <a:rPr lang="de-DE"/>
              <a:t> </a:t>
            </a:r>
            <a:r>
              <a:rPr lang="de-DE" err="1"/>
              <a:t>started</a:t>
            </a:r>
            <a:r>
              <a:rPr lang="de-DE"/>
              <a:t>, but </a:t>
            </a:r>
            <a:r>
              <a:rPr lang="de-DE" err="1"/>
              <a:t>decreases</a:t>
            </a:r>
            <a:r>
              <a:rPr lang="de-DE"/>
              <a:t> in ALC </a:t>
            </a:r>
            <a:r>
              <a:rPr lang="de-DE" err="1"/>
              <a:t>have</a:t>
            </a:r>
            <a:r>
              <a:rPr lang="de-DE"/>
              <a:t> </a:t>
            </a:r>
            <a:r>
              <a:rPr lang="de-DE" err="1"/>
              <a:t>been</a:t>
            </a:r>
            <a:r>
              <a:rPr lang="de-DE"/>
              <a:t> </a:t>
            </a:r>
            <a:r>
              <a:rPr lang="de-DE" err="1"/>
              <a:t>seen</a:t>
            </a:r>
            <a:r>
              <a:rPr lang="de-DE"/>
              <a:t> at </a:t>
            </a:r>
            <a:r>
              <a:rPr lang="de-DE" err="1"/>
              <a:t>the</a:t>
            </a:r>
            <a:r>
              <a:rPr lang="de-DE"/>
              <a:t> initial </a:t>
            </a:r>
            <a:r>
              <a:rPr lang="de-DE" err="1"/>
              <a:t>ramp‑up</a:t>
            </a:r>
            <a:r>
              <a:rPr lang="de-DE"/>
              <a:t> dose </a:t>
            </a:r>
            <a:r>
              <a:rPr lang="de-DE" err="1"/>
              <a:t>of</a:t>
            </a:r>
            <a:r>
              <a:rPr lang="de-DE"/>
              <a:t> 1 mg</a:t>
            </a:r>
            <a:endParaRPr lang="de-DE">
              <a:cs typeface="Arial" panose="020B0604020202020204"/>
            </a:endParaRPr>
          </a:p>
          <a:p>
            <a:r>
              <a:rPr lang="de-DE" sz="1800"/>
              <a:t>Evaluation </a:t>
            </a:r>
            <a:r>
              <a:rPr lang="de-DE" sz="1800" err="1"/>
              <a:t>of</a:t>
            </a:r>
            <a:r>
              <a:rPr lang="de-DE" sz="1800"/>
              <a:t> </a:t>
            </a:r>
            <a:r>
              <a:rPr lang="de-DE" sz="1800" err="1"/>
              <a:t>patients</a:t>
            </a:r>
            <a:r>
              <a:rPr lang="de-DE" sz="1800"/>
              <a:t> </a:t>
            </a:r>
            <a:r>
              <a:rPr lang="de-DE" sz="1800" err="1"/>
              <a:t>with</a:t>
            </a:r>
            <a:r>
              <a:rPr lang="de-DE" sz="1800"/>
              <a:t> MCL and Waldenström </a:t>
            </a:r>
            <a:r>
              <a:rPr lang="de-DE" sz="1800" err="1"/>
              <a:t>macroglobulinemia</a:t>
            </a:r>
            <a:r>
              <a:rPr lang="de-DE" sz="1800"/>
              <a:t>, and </a:t>
            </a:r>
            <a:r>
              <a:rPr lang="de-DE" sz="1800" err="1"/>
              <a:t>the</a:t>
            </a:r>
            <a:r>
              <a:rPr lang="de-DE" sz="1800"/>
              <a:t> </a:t>
            </a:r>
            <a:r>
              <a:rPr lang="de-DE" sz="1800" err="1"/>
              <a:t>combination</a:t>
            </a:r>
            <a:r>
              <a:rPr lang="de-DE" sz="1800"/>
              <a:t> </a:t>
            </a:r>
            <a:r>
              <a:rPr lang="de-DE" sz="1800" err="1"/>
              <a:t>of</a:t>
            </a:r>
            <a:r>
              <a:rPr lang="de-DE" sz="1800"/>
              <a:t> BGB‑11417 and BTK </a:t>
            </a:r>
            <a:r>
              <a:rPr lang="de-DE" sz="1800" err="1"/>
              <a:t>inhibitor</a:t>
            </a:r>
            <a:r>
              <a:rPr lang="de-DE" sz="1800"/>
              <a:t> </a:t>
            </a:r>
            <a:r>
              <a:rPr lang="de-DE" sz="1800" err="1"/>
              <a:t>zanubrutinib</a:t>
            </a:r>
            <a:r>
              <a:rPr lang="de-DE" sz="1800"/>
              <a:t>, </a:t>
            </a:r>
            <a:r>
              <a:rPr lang="de-DE" sz="1800" err="1"/>
              <a:t>is</a:t>
            </a:r>
            <a:r>
              <a:rPr lang="de-DE" sz="1800"/>
              <a:t> </a:t>
            </a:r>
            <a:r>
              <a:rPr lang="de-DE" sz="1800" err="1"/>
              <a:t>planned</a:t>
            </a:r>
            <a:r>
              <a:rPr lang="de-DE" sz="1800"/>
              <a:t> </a:t>
            </a:r>
            <a:r>
              <a:rPr lang="de-DE" sz="1800" err="1"/>
              <a:t>for</a:t>
            </a:r>
            <a:r>
              <a:rPr lang="de-DE" sz="1800"/>
              <a:t> </a:t>
            </a:r>
            <a:r>
              <a:rPr lang="de-DE" sz="1800" err="1"/>
              <a:t>future</a:t>
            </a:r>
            <a:r>
              <a:rPr lang="de-DE" sz="1800"/>
              <a:t> </a:t>
            </a:r>
            <a:r>
              <a:rPr lang="de-DE" sz="1800" err="1"/>
              <a:t>cohorts</a:t>
            </a:r>
            <a:endParaRPr lang="de-DE" sz="1800"/>
          </a:p>
          <a:p>
            <a:endParaRPr lang="de-DE"/>
          </a:p>
          <a:p>
            <a:endParaRPr lang="de-DE"/>
          </a:p>
        </p:txBody>
      </p:sp>
      <p:sp>
        <p:nvSpPr>
          <p:cNvPr id="3" name="Fußzeilenplatzhalter 2">
            <a:extLst>
              <a:ext uri="{FF2B5EF4-FFF2-40B4-BE49-F238E27FC236}">
                <a16:creationId xmlns:a16="http://schemas.microsoft.com/office/drawing/2014/main" id="{CEF0A6D9-2820-D748-8D6B-536EB14C8D5D}"/>
              </a:ext>
            </a:extLst>
          </p:cNvPr>
          <p:cNvSpPr>
            <a:spLocks noGrp="1"/>
          </p:cNvSpPr>
          <p:nvPr>
            <p:ph type="ftr" sz="quarter" idx="11"/>
          </p:nvPr>
        </p:nvSpPr>
        <p:spPr/>
        <p:txBody>
          <a:bodyPr/>
          <a:lstStyle/>
          <a:p>
            <a:br>
              <a:rPr lang="en-GB"/>
            </a:br>
            <a:endParaRPr lang="en-GB"/>
          </a:p>
          <a:p>
            <a:r>
              <a:rPr lang="en-US">
                <a:latin typeface="Arial" panose="020B0604020202020204" pitchFamily="34" charset="0"/>
                <a:cs typeface="Arial" panose="020B0604020202020204" pitchFamily="34" charset="0"/>
              </a:rPr>
              <a:t>AE, adverse event; ALC, absolute lymphocyte count; BTK, Bruton’s tyrosine kinase; CLL, chronic lymphocyte leukemia; DLT, dose limiting toxicity; MCL, mantle cell lymphoma; R/R, relapsed/refractory; TLS, tumor lysis syndrome. </a:t>
            </a:r>
          </a:p>
          <a:p>
            <a:r>
              <a:rPr lang="en-IT" sz="800" b="1" dirty="0"/>
              <a:t>Cheah CY et</a:t>
            </a:r>
            <a:r>
              <a:rPr lang="en-US" sz="800" b="1" dirty="0"/>
              <a:t> a</a:t>
            </a:r>
            <a:r>
              <a:rPr lang="en-IT" sz="800" b="1" dirty="0"/>
              <a:t>l</a:t>
            </a:r>
            <a:r>
              <a:rPr lang="en-US" sz="800" b="1" dirty="0"/>
              <a:t>,</a:t>
            </a:r>
            <a:r>
              <a:rPr lang="en-IT" sz="800" b="1" dirty="0"/>
              <a:t> Abstract</a:t>
            </a:r>
            <a:r>
              <a:rPr lang="en-US" sz="800" b="1" dirty="0"/>
              <a:t> </a:t>
            </a:r>
            <a:r>
              <a:rPr lang="en-IT" sz="800" b="1" dirty="0"/>
              <a:t>No EP525</a:t>
            </a:r>
            <a:r>
              <a:rPr lang="en-US" sz="800" b="1" dirty="0"/>
              <a:t> presented at</a:t>
            </a:r>
            <a:r>
              <a:rPr lang="en-IT" sz="800" b="1" dirty="0"/>
              <a:t> EHA</a:t>
            </a:r>
            <a:r>
              <a:rPr lang="en-US" sz="800" b="1" dirty="0"/>
              <a:t> 2021 and Abstract e19506 presented at ASCO 2021</a:t>
            </a:r>
            <a:endParaRPr lang="en-IT" sz="800" b="1" dirty="0"/>
          </a:p>
        </p:txBody>
      </p:sp>
    </p:spTree>
    <p:extLst>
      <p:ext uri="{BB962C8B-B14F-4D97-AF65-F5344CB8AC3E}">
        <p14:creationId xmlns:p14="http://schemas.microsoft.com/office/powerpoint/2010/main" val="222682030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ABE32A30-6A2A-8144-8F0D-38050D717D77}"/>
              </a:ext>
            </a:extLst>
          </p:cNvPr>
          <p:cNvSpPr>
            <a:spLocks noGrp="1"/>
          </p:cNvSpPr>
          <p:nvPr>
            <p:ph type="title"/>
          </p:nvPr>
        </p:nvSpPr>
        <p:spPr/>
        <p:txBody>
          <a:bodyPr/>
          <a:lstStyle/>
          <a:p>
            <a:r>
              <a:rPr lang="de-DE"/>
              <a:t>CHRONOS-3</a:t>
            </a:r>
          </a:p>
        </p:txBody>
      </p:sp>
      <p:sp>
        <p:nvSpPr>
          <p:cNvPr id="8" name="Textplatzhalter 7">
            <a:extLst>
              <a:ext uri="{FF2B5EF4-FFF2-40B4-BE49-F238E27FC236}">
                <a16:creationId xmlns:a16="http://schemas.microsoft.com/office/drawing/2014/main" id="{408883A0-D12B-0A49-8137-74F10AD5A524}"/>
              </a:ext>
            </a:extLst>
          </p:cNvPr>
          <p:cNvSpPr>
            <a:spLocks noGrp="1"/>
          </p:cNvSpPr>
          <p:nvPr>
            <p:ph type="body" idx="1"/>
          </p:nvPr>
        </p:nvSpPr>
        <p:spPr/>
        <p:txBody>
          <a:bodyPr/>
          <a:lstStyle/>
          <a:p>
            <a:r>
              <a:rPr lang="de-DE" err="1"/>
              <a:t>Copanlisib</a:t>
            </a:r>
            <a:r>
              <a:rPr lang="de-DE"/>
              <a:t> plus </a:t>
            </a:r>
            <a:r>
              <a:rPr lang="de-DE" err="1"/>
              <a:t>rituximab</a:t>
            </a:r>
            <a:r>
              <a:rPr lang="de-DE"/>
              <a:t> </a:t>
            </a:r>
            <a:r>
              <a:rPr lang="de-DE" err="1"/>
              <a:t>vs</a:t>
            </a:r>
            <a:r>
              <a:rPr lang="de-DE"/>
              <a:t> </a:t>
            </a:r>
            <a:br>
              <a:rPr lang="de-DE"/>
            </a:br>
            <a:r>
              <a:rPr lang="de-DE" err="1"/>
              <a:t>rituximab</a:t>
            </a:r>
            <a:r>
              <a:rPr lang="de-DE"/>
              <a:t> / </a:t>
            </a:r>
            <a:r>
              <a:rPr lang="de-DE" err="1"/>
              <a:t>placebo</a:t>
            </a:r>
            <a:r>
              <a:rPr lang="de-DE"/>
              <a:t> in </a:t>
            </a:r>
            <a:r>
              <a:rPr lang="de-DE" err="1"/>
              <a:t>relapsed</a:t>
            </a:r>
            <a:r>
              <a:rPr lang="de-DE"/>
              <a:t> </a:t>
            </a:r>
            <a:br>
              <a:rPr lang="de-DE"/>
            </a:br>
            <a:r>
              <a:rPr lang="de-DE"/>
              <a:t>indolent non-Hodgkin </a:t>
            </a:r>
            <a:r>
              <a:rPr lang="de-DE" err="1"/>
              <a:t>lymphoma</a:t>
            </a:r>
            <a:endParaRPr lang="de-DE"/>
          </a:p>
          <a:p>
            <a:endParaRPr lang="de-DE"/>
          </a:p>
        </p:txBody>
      </p:sp>
    </p:spTree>
    <p:extLst>
      <p:ext uri="{BB962C8B-B14F-4D97-AF65-F5344CB8AC3E}">
        <p14:creationId xmlns:p14="http://schemas.microsoft.com/office/powerpoint/2010/main" val="225793980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uppieren 55">
            <a:extLst>
              <a:ext uri="{FF2B5EF4-FFF2-40B4-BE49-F238E27FC236}">
                <a16:creationId xmlns:a16="http://schemas.microsoft.com/office/drawing/2014/main" id="{5E688ACE-001E-BB4F-980C-8A4D9F6986F0}"/>
              </a:ext>
            </a:extLst>
          </p:cNvPr>
          <p:cNvGrpSpPr/>
          <p:nvPr/>
        </p:nvGrpSpPr>
        <p:grpSpPr>
          <a:xfrm>
            <a:off x="10383019" y="2540223"/>
            <a:ext cx="359468" cy="1656001"/>
            <a:chOff x="5557058" y="2692623"/>
            <a:chExt cx="321122" cy="1656001"/>
          </a:xfrm>
        </p:grpSpPr>
        <p:cxnSp>
          <p:nvCxnSpPr>
            <p:cNvPr id="54" name="Connector: Elbow 10">
              <a:extLst>
                <a:ext uri="{FF2B5EF4-FFF2-40B4-BE49-F238E27FC236}">
                  <a16:creationId xmlns:a16="http://schemas.microsoft.com/office/drawing/2014/main" id="{85F251B9-B04E-BB47-8322-C185F5F52930}"/>
                </a:ext>
              </a:extLst>
            </p:cNvPr>
            <p:cNvCxnSpPr>
              <a:cxnSpLocks/>
            </p:cNvCxnSpPr>
            <p:nvPr/>
          </p:nvCxnSpPr>
          <p:spPr>
            <a:xfrm>
              <a:off x="5557058" y="3581400"/>
              <a:ext cx="321122" cy="767224"/>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5" name="Connector: Elbow 19">
              <a:extLst>
                <a:ext uri="{FF2B5EF4-FFF2-40B4-BE49-F238E27FC236}">
                  <a16:creationId xmlns:a16="http://schemas.microsoft.com/office/drawing/2014/main" id="{B42002E9-726F-554B-943D-796174E4E6C5}"/>
                </a:ext>
              </a:extLst>
            </p:cNvPr>
            <p:cNvCxnSpPr>
              <a:cxnSpLocks/>
            </p:cNvCxnSpPr>
            <p:nvPr/>
          </p:nvCxnSpPr>
          <p:spPr>
            <a:xfrm flipV="1">
              <a:off x="5557058" y="2692623"/>
              <a:ext cx="321122" cy="888777"/>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5" name="object 5"/>
          <p:cNvSpPr txBox="1">
            <a:spLocks noGrp="1"/>
          </p:cNvSpPr>
          <p:nvPr>
            <p:ph type="title"/>
          </p:nvPr>
        </p:nvSpPr>
        <p:spPr/>
        <p:txBody>
          <a:bodyPr/>
          <a:lstStyle/>
          <a:p>
            <a:r>
              <a:rPr lang="en-GB"/>
              <a:t>CHRONOS-3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Patient-reported outcomes (PROs) reported as the time to deterioration or improvement in disease-related symptoms - physical (DRS-P) of at least 3 points as measured by the FLymSI-18 questionnaire (</a:t>
            </a:r>
            <a:r>
              <a:rPr lang="en-US" err="1">
                <a:latin typeface="Arial" panose="020B0604020202020204" pitchFamily="34" charset="0"/>
                <a:cs typeface="Arial" panose="020B0604020202020204" pitchFamily="34" charset="0"/>
              </a:rPr>
              <a:t>FLymSI</a:t>
            </a:r>
            <a:r>
              <a:rPr lang="en-US">
                <a:latin typeface="Arial" panose="020B0604020202020204" pitchFamily="34" charset="0"/>
                <a:cs typeface="Arial" panose="020B0604020202020204" pitchFamily="34" charset="0"/>
              </a:rPr>
              <a:t> = NCCN-FACT Lymphoma Symptom Index)</a:t>
            </a:r>
          </a:p>
          <a:p>
            <a:r>
              <a:rPr lang="en-US">
                <a:latin typeface="Arial" panose="020B0604020202020204" pitchFamily="34" charset="0"/>
                <a:cs typeface="Arial" panose="020B0604020202020204" pitchFamily="34" charset="0"/>
              </a:rPr>
              <a:t>‘Patients who discontinued treatment for any reason other than progressive disease entered active follow-up</a:t>
            </a:r>
          </a:p>
          <a:p>
            <a:r>
              <a:rPr lang="en-US">
                <a:latin typeface="Arial" panose="020B0604020202020204" pitchFamily="34" charset="0"/>
                <a:cs typeface="Arial" panose="020B0604020202020204" pitchFamily="34" charset="0"/>
              </a:rPr>
              <a:t>CRR, complete response rate; DCR, disease control rate; DoR, duration of response; iv, intravenous; LPL/WM, lympboplasmacytic lymphoma/Waldenstrom macroglobulinemia; MZL, marginal zone lymphoma; NHL, non-Hodgkin lymphoma; ORR, objective response rate; OS, overall survival; PFS, progression-free survival; PRO, patient-reported outcome; SLL, small lymphoplasmacytic lymphoma; TTP, time to progression.</a:t>
            </a:r>
          </a:p>
          <a:p>
            <a:r>
              <a:rPr lang="en-US">
                <a:latin typeface="Arial" panose="020B0604020202020204" pitchFamily="34" charset="0"/>
                <a:cs typeface="Arial" panose="020B0604020202020204" pitchFamily="34" charset="0"/>
              </a:rPr>
              <a:t>1. Cheson BO et al, J din Oncol 2007;25:579-586; 2. Owen RG et al. Br J Haematol 2013;160:171-176</a:t>
            </a:r>
          </a:p>
          <a:p>
            <a:r>
              <a:rPr lang="en-US" b="1">
                <a:latin typeface="Arial" panose="020B0604020202020204" pitchFamily="34" charset="0"/>
                <a:cs typeface="Arial" panose="020B0604020202020204" pitchFamily="34" charset="0"/>
              </a:rPr>
              <a:t>Zinzani P et al, Abstract S211 presented at EHA 2021.</a:t>
            </a:r>
          </a:p>
        </p:txBody>
      </p:sp>
      <p:sp>
        <p:nvSpPr>
          <p:cNvPr id="4" name="Textplatzhalter 3">
            <a:extLst>
              <a:ext uri="{FF2B5EF4-FFF2-40B4-BE49-F238E27FC236}">
                <a16:creationId xmlns:a16="http://schemas.microsoft.com/office/drawing/2014/main" id="{3B301CDE-97D2-E842-9E6F-767B3D16F20E}"/>
              </a:ext>
            </a:extLst>
          </p:cNvPr>
          <p:cNvSpPr>
            <a:spLocks noGrp="1"/>
          </p:cNvSpPr>
          <p:nvPr>
            <p:ph type="body" sz="quarter" idx="12"/>
          </p:nvPr>
        </p:nvSpPr>
        <p:spPr>
          <a:xfrm>
            <a:off x="416533" y="1160463"/>
            <a:ext cx="11358934" cy="647700"/>
          </a:xfrm>
        </p:spPr>
        <p:txBody>
          <a:bodyPr/>
          <a:lstStyle/>
          <a:p>
            <a:r>
              <a:rPr lang="de-DE" err="1"/>
              <a:t>Randomized</a:t>
            </a:r>
            <a:r>
              <a:rPr lang="de-DE"/>
              <a:t> </a:t>
            </a:r>
            <a:r>
              <a:rPr lang="de-DE" err="1"/>
              <a:t>phase</a:t>
            </a:r>
            <a:r>
              <a:rPr lang="de-DE"/>
              <a:t> 3 </a:t>
            </a:r>
            <a:r>
              <a:rPr lang="de-DE" err="1"/>
              <a:t>study</a:t>
            </a:r>
            <a:r>
              <a:rPr lang="de-DE"/>
              <a:t> </a:t>
            </a:r>
            <a:r>
              <a:rPr lang="de-DE" err="1"/>
              <a:t>of</a:t>
            </a:r>
            <a:r>
              <a:rPr lang="de-DE"/>
              <a:t> </a:t>
            </a:r>
            <a:r>
              <a:rPr lang="de-DE" err="1"/>
              <a:t>copanlisib</a:t>
            </a:r>
            <a:r>
              <a:rPr lang="de-DE"/>
              <a:t> plus </a:t>
            </a:r>
            <a:r>
              <a:rPr lang="de-DE" err="1"/>
              <a:t>rituximab</a:t>
            </a:r>
            <a:r>
              <a:rPr lang="de-DE"/>
              <a:t> </a:t>
            </a:r>
            <a:r>
              <a:rPr lang="de-DE" err="1"/>
              <a:t>vs</a:t>
            </a:r>
            <a:r>
              <a:rPr lang="de-DE"/>
              <a:t> </a:t>
            </a:r>
            <a:r>
              <a:rPr lang="de-DE" err="1"/>
              <a:t>rituximab</a:t>
            </a:r>
            <a:r>
              <a:rPr lang="de-DE"/>
              <a:t> / </a:t>
            </a:r>
            <a:r>
              <a:rPr lang="de-DE" err="1"/>
              <a:t>placebo</a:t>
            </a:r>
            <a:r>
              <a:rPr lang="de-DE"/>
              <a:t> in </a:t>
            </a:r>
            <a:r>
              <a:rPr lang="de-DE" err="1"/>
              <a:t>relapsed</a:t>
            </a:r>
            <a:r>
              <a:rPr lang="de-DE"/>
              <a:t> indolent NHL</a:t>
            </a:r>
          </a:p>
        </p:txBody>
      </p:sp>
      <p:sp>
        <p:nvSpPr>
          <p:cNvPr id="13" name="Freihandform 10">
            <a:extLst>
              <a:ext uri="{FF2B5EF4-FFF2-40B4-BE49-F238E27FC236}">
                <a16:creationId xmlns:a16="http://schemas.microsoft.com/office/drawing/2014/main" id="{3142207B-FD8F-4751-8492-EF6FAD4B7F0E}"/>
              </a:ext>
            </a:extLst>
          </p:cNvPr>
          <p:cNvSpPr/>
          <p:nvPr/>
        </p:nvSpPr>
        <p:spPr>
          <a:xfrm rot="16200000">
            <a:off x="-951468" y="3188223"/>
            <a:ext cx="3096000" cy="360000"/>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a:latin typeface="+mj-lt"/>
                <a:cs typeface="Arial" panose="020B0604020202020204" pitchFamily="34" charset="0"/>
              </a:rPr>
              <a:t>Enrolled</a:t>
            </a:r>
            <a:r>
              <a:rPr lang="en-US" sz="1600">
                <a:latin typeface="+mj-lt"/>
                <a:cs typeface="Arial" panose="020B0604020202020204" pitchFamily="34" charset="0"/>
              </a:rPr>
              <a:t> for screening</a:t>
            </a:r>
            <a:endParaRPr lang="en-US" sz="1200" kern="1200">
              <a:latin typeface="+mj-lt"/>
              <a:cs typeface="Arial" panose="020B0604020202020204" pitchFamily="34" charset="0"/>
            </a:endParaRPr>
          </a:p>
        </p:txBody>
      </p:sp>
      <p:sp>
        <p:nvSpPr>
          <p:cNvPr id="15" name="Freihandform 10">
            <a:extLst>
              <a:ext uri="{FF2B5EF4-FFF2-40B4-BE49-F238E27FC236}">
                <a16:creationId xmlns:a16="http://schemas.microsoft.com/office/drawing/2014/main" id="{2949DD01-CDD6-4FAE-B6A1-9CEDD339DAAA}"/>
              </a:ext>
            </a:extLst>
          </p:cNvPr>
          <p:cNvSpPr/>
          <p:nvPr/>
        </p:nvSpPr>
        <p:spPr>
          <a:xfrm>
            <a:off x="1097654" y="1820223"/>
            <a:ext cx="2880000" cy="3096000"/>
          </a:xfrm>
          <a:prstGeom prst="roundRect">
            <a:avLst>
              <a:gd name="adj" fmla="val 0"/>
            </a:avLst>
          </a:prstGeom>
          <a:solidFill>
            <a:schemeClr val="tx2">
              <a:alpha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2000" tIns="72000" rIns="72000" bIns="52832" numCol="1" spcCol="1270" anchor="ctr" anchorCtr="0">
            <a:noAutofit/>
          </a:bodyPr>
          <a:lstStyle/>
          <a:p>
            <a:pPr marL="0" lvl="0" indent="0" algn="ctr" defTabSz="577850">
              <a:lnSpc>
                <a:spcPct val="90000"/>
              </a:lnSpc>
              <a:spcBef>
                <a:spcPct val="0"/>
              </a:spcBef>
              <a:spcAft>
                <a:spcPct val="35000"/>
              </a:spcAft>
              <a:buNone/>
            </a:pPr>
            <a:r>
              <a:rPr lang="en-US" sz="1400" kern="1200">
                <a:latin typeface="+mj-lt"/>
                <a:cs typeface="Arial"/>
              </a:rPr>
              <a:t>CD20-positive indolent B-cell lymphoma</a:t>
            </a:r>
          </a:p>
          <a:p>
            <a:pPr marL="0" lvl="0" indent="0" algn="ctr" defTabSz="577850">
              <a:lnSpc>
                <a:spcPct val="90000"/>
              </a:lnSpc>
              <a:spcBef>
                <a:spcPct val="0"/>
              </a:spcBef>
              <a:spcAft>
                <a:spcPct val="35000"/>
              </a:spcAft>
              <a:buNone/>
            </a:pPr>
            <a:r>
              <a:rPr lang="en-US" sz="1400" kern="1200">
                <a:latin typeface="+mj-lt"/>
                <a:cs typeface="Arial"/>
              </a:rPr>
              <a:t>(FL [grades </a:t>
            </a:r>
            <a:r>
              <a:rPr lang="en-US" sz="1400">
                <a:latin typeface="+mj-lt"/>
                <a:cs typeface="Arial"/>
              </a:rPr>
              <a:t>1-3a</a:t>
            </a:r>
            <a:r>
              <a:rPr lang="en-US" sz="1400" kern="1200">
                <a:latin typeface="+mj-lt"/>
                <a:cs typeface="Arial"/>
              </a:rPr>
              <a:t>], MZL, SLL</a:t>
            </a:r>
            <a:r>
              <a:rPr lang="en-US" sz="1400">
                <a:latin typeface="+mj-lt"/>
                <a:cs typeface="Arial"/>
              </a:rPr>
              <a:t>, </a:t>
            </a:r>
            <a:r>
              <a:rPr lang="en-US" sz="1400" kern="1200">
                <a:latin typeface="+mj-lt"/>
                <a:cs typeface="Arial"/>
              </a:rPr>
              <a:t>LPL/WM)</a:t>
            </a:r>
          </a:p>
          <a:p>
            <a:pPr algn="ctr" defTabSz="577850">
              <a:lnSpc>
                <a:spcPct val="90000"/>
              </a:lnSpc>
              <a:spcBef>
                <a:spcPct val="0"/>
              </a:spcBef>
              <a:spcAft>
                <a:spcPct val="35000"/>
              </a:spcAft>
            </a:pPr>
            <a:r>
              <a:rPr lang="en-US" sz="1400" kern="1200">
                <a:latin typeface="+mj-lt"/>
                <a:cs typeface="Arial"/>
              </a:rPr>
              <a:t>Relapsed following regimen containing rituximab, rituximab</a:t>
            </a:r>
            <a:r>
              <a:rPr lang="en-US" sz="1400">
                <a:latin typeface="+mj-lt"/>
                <a:cs typeface="Arial"/>
              </a:rPr>
              <a:t> </a:t>
            </a:r>
            <a:r>
              <a:rPr lang="en-US" sz="1400" kern="1200">
                <a:latin typeface="+mj-lt"/>
                <a:cs typeface="Arial"/>
              </a:rPr>
              <a:t> biosimilar, or anti-CD20</a:t>
            </a:r>
            <a:r>
              <a:rPr lang="en-US" sz="1400">
                <a:latin typeface="+mj-lt"/>
                <a:cs typeface="Arial"/>
              </a:rPr>
              <a:t> </a:t>
            </a:r>
            <a:r>
              <a:rPr lang="en-US" sz="1400" kern="1200">
                <a:latin typeface="+mj-lt"/>
                <a:cs typeface="Arial"/>
              </a:rPr>
              <a:t> monoclonal antibody</a:t>
            </a:r>
          </a:p>
          <a:p>
            <a:pPr algn="ctr" defTabSz="577850">
              <a:lnSpc>
                <a:spcPct val="90000"/>
              </a:lnSpc>
              <a:spcBef>
                <a:spcPct val="0"/>
              </a:spcBef>
              <a:spcAft>
                <a:spcPct val="35000"/>
              </a:spcAft>
            </a:pPr>
            <a:r>
              <a:rPr lang="en-US" sz="1400" kern="1200">
                <a:latin typeface="+mj-lt"/>
                <a:cs typeface="Arial"/>
              </a:rPr>
              <a:t>Progression- and treatment-free for ≥12 months since last</a:t>
            </a:r>
            <a:r>
              <a:rPr lang="en-US" sz="1400">
                <a:latin typeface="+mj-lt"/>
                <a:cs typeface="Arial"/>
              </a:rPr>
              <a:t> </a:t>
            </a:r>
            <a:r>
              <a:rPr lang="en-US" sz="1400" kern="1200">
                <a:latin typeface="+mj-lt"/>
                <a:cs typeface="Arial"/>
              </a:rPr>
              <a:t> rituximab-containing regimen</a:t>
            </a:r>
            <a:br>
              <a:rPr lang="en-US" sz="1400">
                <a:latin typeface="+mj-lt"/>
                <a:cs typeface="Arial" panose="020B0604020202020204" pitchFamily="34" charset="0"/>
              </a:rPr>
            </a:br>
            <a:r>
              <a:rPr lang="en-US" sz="1400" kern="1200">
                <a:latin typeface="+mj-lt"/>
                <a:cs typeface="Arial"/>
              </a:rPr>
              <a:t>or for </a:t>
            </a:r>
            <a:r>
              <a:rPr lang="en-US" sz="1400">
                <a:latin typeface="+mj-lt"/>
                <a:cs typeface="Arial"/>
              </a:rPr>
              <a:t>≥6</a:t>
            </a:r>
            <a:r>
              <a:rPr lang="en-US" sz="1400" kern="1200">
                <a:latin typeface="+mj-lt"/>
                <a:cs typeface="Arial"/>
              </a:rPr>
              <a:t> months and unwilling/unfit to receive chemotherapy</a:t>
            </a:r>
          </a:p>
        </p:txBody>
      </p:sp>
      <p:sp>
        <p:nvSpPr>
          <p:cNvPr id="16" name="Freihandform 10">
            <a:extLst>
              <a:ext uri="{FF2B5EF4-FFF2-40B4-BE49-F238E27FC236}">
                <a16:creationId xmlns:a16="http://schemas.microsoft.com/office/drawing/2014/main" id="{C2E35098-7F5C-4E96-81CA-7DFBFDEE4520}"/>
              </a:ext>
            </a:extLst>
          </p:cNvPr>
          <p:cNvSpPr/>
          <p:nvPr/>
        </p:nvSpPr>
        <p:spPr>
          <a:xfrm>
            <a:off x="5725780" y="1820223"/>
            <a:ext cx="3600000" cy="1440000"/>
          </a:xfrm>
          <a:prstGeom prst="roundRect">
            <a:avLst>
              <a:gd name="adj" fmla="val 0"/>
            </a:avLst>
          </a:prstGeom>
          <a:solidFill>
            <a:schemeClr val="bg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a:lnSpc>
                <a:spcPct val="100000"/>
              </a:lnSpc>
            </a:pPr>
            <a:r>
              <a:rPr lang="en-US" sz="1200" b="1" spc="-5" err="1">
                <a:solidFill>
                  <a:schemeClr val="bg1"/>
                </a:solidFill>
                <a:latin typeface="Arial"/>
                <a:cs typeface="Arial"/>
              </a:rPr>
              <a:t>Copanlisib</a:t>
            </a:r>
            <a:endParaRPr lang="en-US" sz="1200" b="1">
              <a:solidFill>
                <a:schemeClr val="bg1"/>
              </a:solidFill>
              <a:latin typeface="Arial"/>
              <a:cs typeface="Arial"/>
            </a:endParaRPr>
          </a:p>
          <a:p>
            <a:pPr marL="38100" marR="30480" algn="ctr">
              <a:lnSpc>
                <a:spcPct val="116300"/>
              </a:lnSpc>
            </a:pPr>
            <a:r>
              <a:rPr lang="en-US" sz="1200" spc="-5">
                <a:solidFill>
                  <a:schemeClr val="bg1"/>
                </a:solidFill>
                <a:latin typeface="Arial"/>
                <a:cs typeface="Arial"/>
              </a:rPr>
              <a:t>(60 </a:t>
            </a:r>
            <a:r>
              <a:rPr lang="en-US" sz="1200">
                <a:solidFill>
                  <a:schemeClr val="bg1"/>
                </a:solidFill>
                <a:latin typeface="Arial"/>
                <a:cs typeface="Arial"/>
              </a:rPr>
              <a:t>mg </a:t>
            </a:r>
            <a:r>
              <a:rPr lang="en-US" sz="1200" spc="-5" err="1">
                <a:solidFill>
                  <a:schemeClr val="bg1"/>
                </a:solidFill>
                <a:latin typeface="Arial"/>
                <a:cs typeface="Arial"/>
              </a:rPr>
              <a:t>i.v.</a:t>
            </a:r>
            <a:r>
              <a:rPr lang="en-US" sz="1200" spc="-5">
                <a:solidFill>
                  <a:schemeClr val="bg1"/>
                </a:solidFill>
                <a:latin typeface="Arial"/>
                <a:cs typeface="Arial"/>
              </a:rPr>
              <a:t> </a:t>
            </a:r>
            <a:r>
              <a:rPr lang="en-US" sz="1200">
                <a:solidFill>
                  <a:schemeClr val="bg1"/>
                </a:solidFill>
                <a:latin typeface="Arial"/>
                <a:cs typeface="Arial"/>
              </a:rPr>
              <a:t>on </a:t>
            </a:r>
            <a:r>
              <a:rPr lang="en-US" sz="1200" spc="-5">
                <a:solidFill>
                  <a:schemeClr val="bg1"/>
                </a:solidFill>
                <a:latin typeface="Arial"/>
                <a:cs typeface="Arial"/>
              </a:rPr>
              <a:t>days 1, 8, and 15 </a:t>
            </a:r>
            <a:r>
              <a:rPr lang="en-US" sz="1200" spc="-320">
                <a:solidFill>
                  <a:schemeClr val="bg1"/>
                </a:solidFill>
                <a:latin typeface="Arial"/>
                <a:cs typeface="Arial"/>
              </a:rPr>
              <a:t> </a:t>
            </a:r>
            <a:r>
              <a:rPr lang="en-US" sz="1200" spc="-5">
                <a:solidFill>
                  <a:schemeClr val="bg1"/>
                </a:solidFill>
                <a:latin typeface="Arial"/>
                <a:cs typeface="Arial"/>
              </a:rPr>
              <a:t>of </a:t>
            </a:r>
            <a:r>
              <a:rPr lang="en-US" sz="1200">
                <a:solidFill>
                  <a:schemeClr val="bg1"/>
                </a:solidFill>
                <a:latin typeface="Arial"/>
                <a:cs typeface="Arial"/>
              </a:rPr>
              <a:t>a</a:t>
            </a:r>
            <a:r>
              <a:rPr lang="en-US" sz="1200" spc="-5">
                <a:solidFill>
                  <a:schemeClr val="bg1"/>
                </a:solidFill>
                <a:latin typeface="Arial"/>
                <a:cs typeface="Arial"/>
              </a:rPr>
              <a:t> 28-day cycle)</a:t>
            </a:r>
            <a:endParaRPr lang="en-US" sz="1200">
              <a:solidFill>
                <a:schemeClr val="bg1"/>
              </a:solidFill>
              <a:latin typeface="Arial"/>
              <a:cs typeface="Arial"/>
            </a:endParaRPr>
          </a:p>
          <a:p>
            <a:pPr algn="ctr">
              <a:lnSpc>
                <a:spcPct val="100000"/>
              </a:lnSpc>
            </a:pPr>
            <a:r>
              <a:rPr lang="en-US" sz="1200">
                <a:solidFill>
                  <a:schemeClr val="bg1"/>
                </a:solidFill>
                <a:latin typeface="Arial"/>
                <a:cs typeface="Arial"/>
              </a:rPr>
              <a:t>+</a:t>
            </a:r>
          </a:p>
          <a:p>
            <a:pPr marR="88265" algn="ctr">
              <a:lnSpc>
                <a:spcPct val="100000"/>
              </a:lnSpc>
            </a:pPr>
            <a:r>
              <a:rPr lang="en-US" sz="1200" b="1" spc="-5">
                <a:solidFill>
                  <a:schemeClr val="bg1"/>
                </a:solidFill>
                <a:latin typeface="Arial"/>
                <a:cs typeface="Arial"/>
              </a:rPr>
              <a:t>rituximab</a:t>
            </a:r>
            <a:endParaRPr lang="en-US" sz="1200" b="1">
              <a:solidFill>
                <a:schemeClr val="bg1"/>
              </a:solidFill>
              <a:latin typeface="Arial"/>
              <a:cs typeface="Arial"/>
            </a:endParaRPr>
          </a:p>
          <a:p>
            <a:pPr marR="146685" algn="ctr">
              <a:lnSpc>
                <a:spcPct val="100000"/>
              </a:lnSpc>
            </a:pPr>
            <a:r>
              <a:rPr lang="en-US" sz="1200" spc="-5">
                <a:solidFill>
                  <a:schemeClr val="bg1"/>
                </a:solidFill>
                <a:latin typeface="Arial"/>
                <a:cs typeface="Arial"/>
              </a:rPr>
              <a:t>(375</a:t>
            </a:r>
            <a:r>
              <a:rPr lang="en-US" sz="1200" spc="-10">
                <a:solidFill>
                  <a:schemeClr val="bg1"/>
                </a:solidFill>
                <a:latin typeface="Arial"/>
                <a:cs typeface="Arial"/>
              </a:rPr>
              <a:t> </a:t>
            </a:r>
            <a:r>
              <a:rPr lang="en-US" sz="1200" spc="-5">
                <a:solidFill>
                  <a:schemeClr val="bg1"/>
                </a:solidFill>
                <a:latin typeface="Arial"/>
                <a:cs typeface="Arial"/>
              </a:rPr>
              <a:t>mg/m</a:t>
            </a:r>
            <a:r>
              <a:rPr lang="en-US" sz="1200" spc="-7" baseline="24305">
                <a:solidFill>
                  <a:schemeClr val="bg1"/>
                </a:solidFill>
                <a:latin typeface="Arial"/>
                <a:cs typeface="Arial"/>
              </a:rPr>
              <a:t>2</a:t>
            </a:r>
            <a:r>
              <a:rPr lang="en-US" sz="1200" spc="157" baseline="24305">
                <a:solidFill>
                  <a:schemeClr val="bg1"/>
                </a:solidFill>
                <a:latin typeface="Arial"/>
                <a:cs typeface="Arial"/>
              </a:rPr>
              <a:t> </a:t>
            </a:r>
            <a:r>
              <a:rPr lang="en-US" sz="1200" spc="-5">
                <a:solidFill>
                  <a:schemeClr val="bg1"/>
                </a:solidFill>
                <a:latin typeface="Arial"/>
                <a:cs typeface="Arial"/>
              </a:rPr>
              <a:t>on days 1, 8,15,</a:t>
            </a:r>
            <a:endParaRPr lang="en-US" sz="1200">
              <a:solidFill>
                <a:schemeClr val="bg1"/>
              </a:solidFill>
              <a:latin typeface="Arial"/>
              <a:cs typeface="Arial"/>
            </a:endParaRPr>
          </a:p>
          <a:p>
            <a:pPr marL="68580" marR="136525" indent="-40005" algn="ctr">
              <a:lnSpc>
                <a:spcPct val="114599"/>
              </a:lnSpc>
            </a:pPr>
            <a:r>
              <a:rPr lang="en-US" sz="1200" spc="-5">
                <a:solidFill>
                  <a:schemeClr val="bg1"/>
                </a:solidFill>
                <a:latin typeface="Arial"/>
                <a:cs typeface="Arial"/>
              </a:rPr>
              <a:t>and 22 during cycle </a:t>
            </a:r>
            <a:r>
              <a:rPr lang="en-US" sz="1200">
                <a:solidFill>
                  <a:schemeClr val="bg1"/>
                </a:solidFill>
                <a:latin typeface="Arial"/>
                <a:cs typeface="Arial"/>
              </a:rPr>
              <a:t>1 </a:t>
            </a:r>
            <a:r>
              <a:rPr lang="en-US" sz="1200" spc="-5">
                <a:solidFill>
                  <a:schemeClr val="bg1"/>
                </a:solidFill>
                <a:latin typeface="Arial"/>
                <a:cs typeface="Arial"/>
              </a:rPr>
              <a:t>and </a:t>
            </a:r>
            <a:r>
              <a:rPr lang="en-US" sz="1200">
                <a:solidFill>
                  <a:schemeClr val="bg1"/>
                </a:solidFill>
                <a:latin typeface="Arial"/>
                <a:cs typeface="Arial"/>
              </a:rPr>
              <a:t>on </a:t>
            </a:r>
            <a:br>
              <a:rPr lang="en-US" sz="1200">
                <a:solidFill>
                  <a:schemeClr val="bg1"/>
                </a:solidFill>
                <a:latin typeface="Arial"/>
                <a:cs typeface="Arial"/>
              </a:rPr>
            </a:br>
            <a:r>
              <a:rPr lang="en-US" sz="1200" spc="-5">
                <a:solidFill>
                  <a:schemeClr val="bg1"/>
                </a:solidFill>
                <a:latin typeface="Arial"/>
                <a:cs typeface="Arial"/>
              </a:rPr>
              <a:t>day </a:t>
            </a:r>
            <a:r>
              <a:rPr lang="en-US" sz="1200">
                <a:solidFill>
                  <a:schemeClr val="bg1"/>
                </a:solidFill>
                <a:latin typeface="Arial"/>
                <a:cs typeface="Arial"/>
              </a:rPr>
              <a:t>1</a:t>
            </a:r>
            <a:r>
              <a:rPr lang="en-US" sz="1200" spc="-10">
                <a:solidFill>
                  <a:schemeClr val="bg1"/>
                </a:solidFill>
                <a:latin typeface="Arial"/>
                <a:cs typeface="Arial"/>
              </a:rPr>
              <a:t> </a:t>
            </a:r>
            <a:r>
              <a:rPr lang="en-US" sz="1200" spc="-5">
                <a:solidFill>
                  <a:schemeClr val="bg1"/>
                </a:solidFill>
                <a:latin typeface="Arial"/>
                <a:cs typeface="Arial"/>
              </a:rPr>
              <a:t>of cycles</a:t>
            </a:r>
            <a:r>
              <a:rPr lang="en-US" sz="1200">
                <a:solidFill>
                  <a:schemeClr val="bg1"/>
                </a:solidFill>
                <a:latin typeface="Arial"/>
                <a:cs typeface="Arial"/>
              </a:rPr>
              <a:t> </a:t>
            </a:r>
            <a:r>
              <a:rPr lang="en-US" sz="1200" spc="-5">
                <a:solidFill>
                  <a:schemeClr val="bg1"/>
                </a:solidFill>
                <a:latin typeface="Arial"/>
                <a:cs typeface="Arial"/>
              </a:rPr>
              <a:t>3, 5, 7, and 9)</a:t>
            </a:r>
            <a:endParaRPr lang="en-US" sz="1200">
              <a:solidFill>
                <a:schemeClr val="bg1"/>
              </a:solidFill>
              <a:latin typeface="Arial"/>
              <a:cs typeface="Arial"/>
            </a:endParaRPr>
          </a:p>
        </p:txBody>
      </p:sp>
      <p:sp>
        <p:nvSpPr>
          <p:cNvPr id="29" name="TextBox 28">
            <a:extLst>
              <a:ext uri="{FF2B5EF4-FFF2-40B4-BE49-F238E27FC236}">
                <a16:creationId xmlns:a16="http://schemas.microsoft.com/office/drawing/2014/main" id="{2F64B2A3-373A-47EC-8717-53B3522BF57D}"/>
              </a:ext>
            </a:extLst>
          </p:cNvPr>
          <p:cNvSpPr txBox="1"/>
          <p:nvPr/>
        </p:nvSpPr>
        <p:spPr>
          <a:xfrm>
            <a:off x="416532" y="5153673"/>
            <a:ext cx="11358933" cy="646331"/>
          </a:xfrm>
          <a:prstGeom prst="rect">
            <a:avLst/>
          </a:prstGeom>
          <a:solidFill>
            <a:schemeClr val="accent2">
              <a:lumMod val="20000"/>
              <a:lumOff val="80000"/>
            </a:schemeClr>
          </a:solidFill>
          <a:ln>
            <a:noFill/>
          </a:ln>
        </p:spPr>
        <p:txBody>
          <a:bodyPr wrap="square">
            <a:spAutoFit/>
          </a:bodyPr>
          <a:lstStyle/>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200" b="1" i="0" u="none" strike="noStrike" kern="1200" cap="none" spc="0" normalizeH="0" baseline="0" noProof="0">
                <a:ln>
                  <a:noFill/>
                </a:ln>
                <a:solidFill>
                  <a:srgbClr val="4E4F4E"/>
                </a:solidFill>
                <a:effectLst/>
                <a:uLnTx/>
                <a:uFillTx/>
                <a:latin typeface="Arial" panose="020B0604020202020204"/>
                <a:ea typeface="+mn-ea"/>
                <a:cs typeface="+mn-cs"/>
              </a:rPr>
              <a:t>Primary endpoint</a:t>
            </a:r>
            <a:r>
              <a:rPr kumimoji="0" lang="en-US" sz="1200" b="0" i="0" u="none" strike="noStrike" kern="1200" cap="none" spc="0" normalizeH="0" baseline="0" noProof="0">
                <a:ln>
                  <a:noFill/>
                </a:ln>
                <a:solidFill>
                  <a:srgbClr val="4E4F4E"/>
                </a:solidFill>
                <a:effectLst/>
                <a:uLnTx/>
                <a:uFillTx/>
                <a:latin typeface="Arial" panose="020B0604020202020204"/>
                <a:ea typeface="+mn-ea"/>
                <a:cs typeface="+mn-cs"/>
              </a:rPr>
              <a:t>: PFS by central review</a:t>
            </a:r>
            <a:r>
              <a:rPr kumimoji="0" lang="en-US" sz="1200" b="0" i="0" u="none" strike="noStrike" kern="1200" cap="none" spc="0" normalizeH="0" baseline="30000" noProof="0">
                <a:ln>
                  <a:noFill/>
                </a:ln>
                <a:solidFill>
                  <a:srgbClr val="4E4F4E"/>
                </a:solidFill>
                <a:effectLst/>
                <a:uLnTx/>
                <a:uFillTx/>
                <a:latin typeface="Arial" panose="020B0604020202020204"/>
                <a:ea typeface="+mn-ea"/>
                <a:cs typeface="+mn-cs"/>
              </a:rPr>
              <a:t>1,2</a:t>
            </a:r>
            <a:endParaRPr kumimoji="0" lang="en-US" sz="1200" b="0" i="0" u="none" strike="noStrike" kern="1200" cap="none" spc="0" normalizeH="0" baseline="0" noProof="0">
              <a:ln>
                <a:noFill/>
              </a:ln>
              <a:solidFill>
                <a:srgbClr val="4E4F4E"/>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lang="en-US" sz="1200" b="1">
                <a:solidFill>
                  <a:srgbClr val="4E4F4E"/>
                </a:solidFill>
                <a:latin typeface="Arial" panose="020B0604020202020204"/>
              </a:rPr>
              <a:t>S</a:t>
            </a:r>
            <a:r>
              <a:rPr kumimoji="0" lang="en-US" sz="1200" b="1" i="0" u="none" strike="noStrike" kern="1200" cap="none" spc="0" normalizeH="0" baseline="0" noProof="0">
                <a:ln>
                  <a:noFill/>
                </a:ln>
                <a:solidFill>
                  <a:srgbClr val="4E4F4E"/>
                </a:solidFill>
                <a:effectLst/>
                <a:uLnTx/>
                <a:uFillTx/>
                <a:latin typeface="Arial" panose="020B0604020202020204"/>
                <a:ea typeface="+mn-ea"/>
                <a:cs typeface="+mn-cs"/>
              </a:rPr>
              <a:t>econdary endpoints</a:t>
            </a:r>
            <a:r>
              <a:rPr kumimoji="0" lang="en-US" sz="1200" b="0" i="0" u="none" strike="noStrike" kern="1200" cap="none" spc="0" normalizeH="0" baseline="0" noProof="0">
                <a:ln>
                  <a:noFill/>
                </a:ln>
                <a:solidFill>
                  <a:srgbClr val="4E4F4E"/>
                </a:solidFill>
                <a:effectLst/>
                <a:uLnTx/>
                <a:uFillTx/>
                <a:latin typeface="Arial" panose="020B0604020202020204"/>
                <a:ea typeface="+mn-ea"/>
                <a:cs typeface="+mn-cs"/>
              </a:rPr>
              <a:t>:</a:t>
            </a:r>
            <a:r>
              <a:rPr kumimoji="0" lang="pt-BR" sz="1200" b="0" i="0" u="none" strike="noStrike" kern="1200" cap="none" spc="0" normalizeH="0" baseline="0" noProof="0">
                <a:ln>
                  <a:noFill/>
                </a:ln>
                <a:solidFill>
                  <a:srgbClr val="4E4F4E"/>
                </a:solidFill>
                <a:effectLst/>
                <a:uLnTx/>
                <a:uFillTx/>
                <a:latin typeface="Arial" panose="020B0604020202020204"/>
                <a:ea typeface="+mn-ea"/>
                <a:cs typeface="+mn-cs"/>
              </a:rPr>
              <a:t>ORR/DCR</a:t>
            </a:r>
            <a:r>
              <a:rPr kumimoji="0" lang="pt-BR" sz="1200" b="0" i="0" u="none" strike="noStrike" kern="1200" cap="none" spc="0" normalizeH="0" baseline="30000" noProof="0">
                <a:ln>
                  <a:noFill/>
                </a:ln>
                <a:solidFill>
                  <a:srgbClr val="4E4F4E"/>
                </a:solidFill>
                <a:effectLst/>
                <a:uLnTx/>
                <a:uFillTx/>
                <a:latin typeface="Arial" panose="020B0604020202020204"/>
                <a:ea typeface="+mn-ea"/>
                <a:cs typeface="+mn-cs"/>
              </a:rPr>
              <a:t>1,2</a:t>
            </a:r>
            <a:r>
              <a:rPr kumimoji="0" lang="pt-BR" sz="1200" b="0" i="0" u="none" strike="noStrike" kern="1200" cap="none" spc="0" normalizeH="0" baseline="0" noProof="0">
                <a:ln>
                  <a:noFill/>
                </a:ln>
                <a:solidFill>
                  <a:srgbClr val="4E4F4E"/>
                </a:solidFill>
                <a:effectLst/>
                <a:uLnTx/>
                <a:uFillTx/>
                <a:latin typeface="Arial" panose="020B0604020202020204"/>
                <a:ea typeface="+mn-ea"/>
                <a:cs typeface="+mn-cs"/>
              </a:rPr>
              <a:t>; DoR; CRR</a:t>
            </a:r>
            <a:r>
              <a:rPr kumimoji="0" lang="pt-BR" sz="1200" b="0" i="0" u="none" strike="noStrike" kern="1200" cap="none" spc="0" normalizeH="0" baseline="30000" noProof="0">
                <a:ln>
                  <a:noFill/>
                </a:ln>
                <a:solidFill>
                  <a:srgbClr val="4E4F4E"/>
                </a:solidFill>
                <a:effectLst/>
                <a:uLnTx/>
                <a:uFillTx/>
                <a:latin typeface="Arial" panose="020B0604020202020204"/>
                <a:ea typeface="+mn-ea"/>
                <a:cs typeface="+mn-cs"/>
              </a:rPr>
              <a:t>1,2</a:t>
            </a:r>
            <a:r>
              <a:rPr kumimoji="0" lang="pt-BR" sz="1200" b="0" i="0" u="none" strike="noStrike" kern="1200" cap="none" spc="0" normalizeH="0" baseline="0" noProof="0">
                <a:ln>
                  <a:noFill/>
                </a:ln>
                <a:solidFill>
                  <a:srgbClr val="4E4F4E"/>
                </a:solidFill>
                <a:effectLst/>
                <a:uLnTx/>
                <a:uFillTx/>
                <a:latin typeface="Arial" panose="020B0604020202020204"/>
                <a:ea typeface="+mn-ea"/>
                <a:cs typeface="+mn-cs"/>
              </a:rPr>
              <a:t>; TTP; OS; Safety; PROs</a:t>
            </a: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lang="pt-BR" sz="1200" b="1">
                <a:solidFill>
                  <a:srgbClr val="4E4F4E"/>
                </a:solidFill>
                <a:latin typeface="Arial" panose="020B0604020202020204"/>
              </a:rPr>
              <a:t>Tertiary endpoints</a:t>
            </a:r>
            <a:r>
              <a:rPr lang="pt-BR" sz="1200">
                <a:solidFill>
                  <a:srgbClr val="4E4F4E"/>
                </a:solidFill>
                <a:latin typeface="Arial" panose="020B0604020202020204"/>
              </a:rPr>
              <a:t>: Pharmacokinetics; biomarkers; additional PROs</a:t>
            </a:r>
          </a:p>
        </p:txBody>
      </p:sp>
      <p:sp>
        <p:nvSpPr>
          <p:cNvPr id="14" name="Freihandform 10">
            <a:extLst>
              <a:ext uri="{FF2B5EF4-FFF2-40B4-BE49-F238E27FC236}">
                <a16:creationId xmlns:a16="http://schemas.microsoft.com/office/drawing/2014/main" id="{2BA13F93-B93F-4AC1-B61D-6CD989FE20D7}"/>
              </a:ext>
            </a:extLst>
          </p:cNvPr>
          <p:cNvSpPr/>
          <p:nvPr/>
        </p:nvSpPr>
        <p:spPr>
          <a:xfrm>
            <a:off x="5725780" y="3476224"/>
            <a:ext cx="3600000" cy="1440000"/>
          </a:xfrm>
          <a:prstGeom prst="roundRect">
            <a:avLst>
              <a:gd name="adj" fmla="val 0"/>
            </a:avLst>
          </a:prstGeom>
          <a:solidFill>
            <a:schemeClr val="accent3">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45085" algn="ctr">
              <a:lnSpc>
                <a:spcPct val="100000"/>
              </a:lnSpc>
            </a:pPr>
            <a:r>
              <a:rPr lang="en-US" sz="1200" b="1" spc="-5">
                <a:solidFill>
                  <a:schemeClr val="bg1"/>
                </a:solidFill>
                <a:latin typeface="Arial"/>
                <a:cs typeface="Arial"/>
              </a:rPr>
              <a:t>Placebo</a:t>
            </a:r>
            <a:endParaRPr lang="en-US" sz="1200" b="1">
              <a:solidFill>
                <a:schemeClr val="bg1"/>
              </a:solidFill>
              <a:latin typeface="Arial"/>
              <a:cs typeface="Arial"/>
            </a:endParaRPr>
          </a:p>
          <a:p>
            <a:pPr marL="38100" marR="30480" algn="ctr">
              <a:lnSpc>
                <a:spcPct val="114599"/>
              </a:lnSpc>
            </a:pPr>
            <a:r>
              <a:rPr lang="en-US" sz="1200" spc="-5">
                <a:solidFill>
                  <a:schemeClr val="bg1"/>
                </a:solidFill>
                <a:latin typeface="Arial"/>
                <a:cs typeface="Arial"/>
              </a:rPr>
              <a:t>(60 </a:t>
            </a:r>
            <a:r>
              <a:rPr lang="en-US" sz="1200">
                <a:solidFill>
                  <a:schemeClr val="bg1"/>
                </a:solidFill>
                <a:latin typeface="Arial"/>
                <a:cs typeface="Arial"/>
              </a:rPr>
              <a:t>mg </a:t>
            </a:r>
            <a:r>
              <a:rPr lang="en-US" sz="1200" spc="-5" err="1">
                <a:solidFill>
                  <a:schemeClr val="bg1"/>
                </a:solidFill>
                <a:latin typeface="Arial"/>
                <a:cs typeface="Arial"/>
              </a:rPr>
              <a:t>i.v.</a:t>
            </a:r>
            <a:r>
              <a:rPr lang="en-US" sz="1200" spc="-5">
                <a:solidFill>
                  <a:schemeClr val="bg1"/>
                </a:solidFill>
                <a:latin typeface="Arial"/>
                <a:cs typeface="Arial"/>
              </a:rPr>
              <a:t> </a:t>
            </a:r>
            <a:r>
              <a:rPr lang="en-US" sz="1200">
                <a:solidFill>
                  <a:schemeClr val="bg1"/>
                </a:solidFill>
                <a:latin typeface="Arial"/>
                <a:cs typeface="Arial"/>
              </a:rPr>
              <a:t>on </a:t>
            </a:r>
            <a:r>
              <a:rPr lang="en-US" sz="1200" spc="-5">
                <a:solidFill>
                  <a:schemeClr val="bg1"/>
                </a:solidFill>
                <a:latin typeface="Arial"/>
                <a:cs typeface="Arial"/>
              </a:rPr>
              <a:t>days 1, 8, and 15 </a:t>
            </a:r>
            <a:r>
              <a:rPr lang="en-US" sz="1200" spc="-320">
                <a:solidFill>
                  <a:schemeClr val="bg1"/>
                </a:solidFill>
                <a:latin typeface="Arial"/>
                <a:cs typeface="Arial"/>
              </a:rPr>
              <a:t> </a:t>
            </a:r>
            <a:r>
              <a:rPr lang="en-US" sz="1200" spc="-5">
                <a:solidFill>
                  <a:schemeClr val="bg1"/>
                </a:solidFill>
                <a:latin typeface="Arial"/>
                <a:cs typeface="Arial"/>
              </a:rPr>
              <a:t>of </a:t>
            </a:r>
            <a:r>
              <a:rPr lang="en-US" sz="1200">
                <a:solidFill>
                  <a:schemeClr val="bg1"/>
                </a:solidFill>
                <a:latin typeface="Arial"/>
                <a:cs typeface="Arial"/>
              </a:rPr>
              <a:t>a</a:t>
            </a:r>
            <a:r>
              <a:rPr lang="en-US" sz="1200" spc="-5">
                <a:solidFill>
                  <a:schemeClr val="bg1"/>
                </a:solidFill>
                <a:latin typeface="Arial"/>
                <a:cs typeface="Arial"/>
              </a:rPr>
              <a:t> 28-day cycle)</a:t>
            </a:r>
            <a:endParaRPr lang="en-US" sz="1200">
              <a:solidFill>
                <a:schemeClr val="bg1"/>
              </a:solidFill>
              <a:latin typeface="Arial"/>
              <a:cs typeface="Arial"/>
            </a:endParaRPr>
          </a:p>
          <a:p>
            <a:pPr marL="56515" algn="ctr">
              <a:lnSpc>
                <a:spcPct val="100000"/>
              </a:lnSpc>
            </a:pPr>
            <a:r>
              <a:rPr lang="en-US" sz="1200">
                <a:solidFill>
                  <a:schemeClr val="bg1"/>
                </a:solidFill>
                <a:latin typeface="Arial"/>
                <a:cs typeface="Arial"/>
              </a:rPr>
              <a:t>+</a:t>
            </a:r>
          </a:p>
          <a:p>
            <a:pPr marR="41275" algn="ctr">
              <a:lnSpc>
                <a:spcPct val="100000"/>
              </a:lnSpc>
            </a:pPr>
            <a:r>
              <a:rPr lang="en-US" sz="1200" b="1" spc="-5">
                <a:solidFill>
                  <a:schemeClr val="bg1"/>
                </a:solidFill>
                <a:latin typeface="Arial"/>
                <a:cs typeface="Arial"/>
              </a:rPr>
              <a:t>rituximab</a:t>
            </a:r>
            <a:endParaRPr lang="en-US" sz="1200" b="1">
              <a:solidFill>
                <a:schemeClr val="bg1"/>
              </a:solidFill>
              <a:latin typeface="Arial"/>
              <a:cs typeface="Arial"/>
            </a:endParaRPr>
          </a:p>
          <a:p>
            <a:pPr marL="95250" marR="113030">
              <a:lnSpc>
                <a:spcPct val="116300"/>
              </a:lnSpc>
            </a:pPr>
            <a:r>
              <a:rPr lang="en-US" sz="1200" spc="-5">
                <a:solidFill>
                  <a:schemeClr val="bg1"/>
                </a:solidFill>
                <a:latin typeface="Arial"/>
                <a:cs typeface="Arial"/>
              </a:rPr>
              <a:t>(375 mg/m</a:t>
            </a:r>
            <a:r>
              <a:rPr lang="en-US" sz="1200" spc="-7" baseline="24305">
                <a:solidFill>
                  <a:schemeClr val="bg1"/>
                </a:solidFill>
                <a:latin typeface="Arial"/>
                <a:cs typeface="Arial"/>
              </a:rPr>
              <a:t>2</a:t>
            </a:r>
            <a:r>
              <a:rPr lang="en-US" sz="1200" baseline="24305">
                <a:solidFill>
                  <a:schemeClr val="bg1"/>
                </a:solidFill>
                <a:latin typeface="Arial"/>
                <a:cs typeface="Arial"/>
              </a:rPr>
              <a:t> </a:t>
            </a:r>
            <a:r>
              <a:rPr lang="en-US" sz="1200" spc="-5">
                <a:solidFill>
                  <a:schemeClr val="bg1"/>
                </a:solidFill>
                <a:latin typeface="Arial"/>
                <a:cs typeface="Arial"/>
              </a:rPr>
              <a:t>on days 1, 8, 15,</a:t>
            </a:r>
            <a:r>
              <a:rPr lang="en-US" sz="1200">
                <a:solidFill>
                  <a:schemeClr val="bg1"/>
                </a:solidFill>
                <a:latin typeface="Arial"/>
                <a:cs typeface="Arial"/>
              </a:rPr>
              <a:t> </a:t>
            </a:r>
            <a:r>
              <a:rPr lang="en-US" sz="1200" spc="-5">
                <a:solidFill>
                  <a:schemeClr val="bg1"/>
                </a:solidFill>
                <a:latin typeface="Arial"/>
                <a:cs typeface="Arial"/>
              </a:rPr>
              <a:t>and 22 during cycle </a:t>
            </a:r>
            <a:r>
              <a:rPr lang="en-US" sz="1200">
                <a:solidFill>
                  <a:schemeClr val="bg1"/>
                </a:solidFill>
                <a:latin typeface="Arial"/>
                <a:cs typeface="Arial"/>
              </a:rPr>
              <a:t>1 </a:t>
            </a:r>
            <a:r>
              <a:rPr lang="en-US" sz="1200" spc="-5">
                <a:solidFill>
                  <a:schemeClr val="bg1"/>
                </a:solidFill>
                <a:latin typeface="Arial"/>
                <a:cs typeface="Arial"/>
              </a:rPr>
              <a:t>and </a:t>
            </a:r>
            <a:r>
              <a:rPr lang="en-US" sz="1200">
                <a:solidFill>
                  <a:schemeClr val="bg1"/>
                </a:solidFill>
                <a:latin typeface="Arial"/>
                <a:cs typeface="Arial"/>
              </a:rPr>
              <a:t>on </a:t>
            </a:r>
            <a:r>
              <a:rPr lang="en-US" sz="1200" spc="5">
                <a:solidFill>
                  <a:schemeClr val="bg1"/>
                </a:solidFill>
                <a:latin typeface="Arial"/>
                <a:cs typeface="Arial"/>
              </a:rPr>
              <a:t>d</a:t>
            </a:r>
            <a:r>
              <a:rPr lang="en-US" sz="1200" spc="-5">
                <a:solidFill>
                  <a:schemeClr val="bg1"/>
                </a:solidFill>
                <a:latin typeface="Arial"/>
                <a:cs typeface="Arial"/>
              </a:rPr>
              <a:t>ay </a:t>
            </a:r>
            <a:r>
              <a:rPr lang="en-US" sz="1200">
                <a:solidFill>
                  <a:schemeClr val="bg1"/>
                </a:solidFill>
                <a:latin typeface="Arial"/>
                <a:cs typeface="Arial"/>
              </a:rPr>
              <a:t>1</a:t>
            </a:r>
            <a:r>
              <a:rPr lang="en-US" sz="1200" spc="-10">
                <a:solidFill>
                  <a:schemeClr val="bg1"/>
                </a:solidFill>
                <a:latin typeface="Arial"/>
                <a:cs typeface="Arial"/>
              </a:rPr>
              <a:t> </a:t>
            </a:r>
            <a:r>
              <a:rPr lang="en-US" sz="1200" spc="-5">
                <a:solidFill>
                  <a:schemeClr val="bg1"/>
                </a:solidFill>
                <a:latin typeface="Arial"/>
                <a:cs typeface="Arial"/>
              </a:rPr>
              <a:t>of cycles</a:t>
            </a:r>
            <a:r>
              <a:rPr lang="en-US" sz="1200">
                <a:solidFill>
                  <a:schemeClr val="bg1"/>
                </a:solidFill>
                <a:latin typeface="Arial"/>
                <a:cs typeface="Arial"/>
              </a:rPr>
              <a:t> </a:t>
            </a:r>
            <a:r>
              <a:rPr lang="en-US" sz="1200" spc="-5">
                <a:solidFill>
                  <a:schemeClr val="bg1"/>
                </a:solidFill>
                <a:latin typeface="Arial"/>
                <a:cs typeface="Arial"/>
              </a:rPr>
              <a:t>3, 5, 7, and 9)</a:t>
            </a:r>
            <a:endParaRPr lang="en-US" sz="1200">
              <a:solidFill>
                <a:schemeClr val="bg1"/>
              </a:solidFill>
              <a:latin typeface="Arial"/>
              <a:cs typeface="Arial"/>
            </a:endParaRPr>
          </a:p>
        </p:txBody>
      </p:sp>
      <p:sp>
        <p:nvSpPr>
          <p:cNvPr id="19" name="Freihandform 10">
            <a:extLst>
              <a:ext uri="{FF2B5EF4-FFF2-40B4-BE49-F238E27FC236}">
                <a16:creationId xmlns:a16="http://schemas.microsoft.com/office/drawing/2014/main" id="{B047A336-DDEC-4D30-85E0-598FF0936F2A}"/>
              </a:ext>
            </a:extLst>
          </p:cNvPr>
          <p:cNvSpPr/>
          <p:nvPr/>
        </p:nvSpPr>
        <p:spPr>
          <a:xfrm rot="16200000">
            <a:off x="10052051" y="3192350"/>
            <a:ext cx="3096000" cy="351747"/>
          </a:xfrm>
          <a:prstGeom prst="roundRect">
            <a:avLst>
              <a:gd name="adj" fmla="val 0"/>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a:latin typeface="+mj-lt"/>
                <a:cs typeface="Arial" panose="020B0604020202020204" pitchFamily="34" charset="0"/>
              </a:rPr>
              <a:t>Survival follow-up</a:t>
            </a:r>
            <a:endParaRPr lang="en-US" sz="1400" kern="1200">
              <a:latin typeface="+mj-lt"/>
              <a:cs typeface="Arial" panose="020B0604020202020204" pitchFamily="34" charset="0"/>
            </a:endParaRPr>
          </a:p>
        </p:txBody>
      </p:sp>
      <p:sp>
        <p:nvSpPr>
          <p:cNvPr id="20" name="Freihandform 10">
            <a:extLst>
              <a:ext uri="{FF2B5EF4-FFF2-40B4-BE49-F238E27FC236}">
                <a16:creationId xmlns:a16="http://schemas.microsoft.com/office/drawing/2014/main" id="{756D31BF-F4FD-4D63-9FE8-24564CD91F31}"/>
              </a:ext>
            </a:extLst>
          </p:cNvPr>
          <p:cNvSpPr/>
          <p:nvPr/>
        </p:nvSpPr>
        <p:spPr>
          <a:xfrm rot="16200000">
            <a:off x="10171182" y="3984350"/>
            <a:ext cx="1512000" cy="351747"/>
          </a:xfrm>
          <a:prstGeom prst="roundRect">
            <a:avLst>
              <a:gd name="adj" fmla="val 0"/>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a:latin typeface="+mj-lt"/>
                <a:cs typeface="Arial" panose="020B0604020202020204" pitchFamily="34" charset="0"/>
              </a:rPr>
              <a:t>Safety follow-up</a:t>
            </a:r>
            <a:endParaRPr lang="en-US" sz="1400" kern="1200">
              <a:latin typeface="+mj-lt"/>
              <a:cs typeface="Arial" panose="020B0604020202020204" pitchFamily="34" charset="0"/>
            </a:endParaRPr>
          </a:p>
        </p:txBody>
      </p:sp>
      <p:sp>
        <p:nvSpPr>
          <p:cNvPr id="21" name="Freihandform 10">
            <a:extLst>
              <a:ext uri="{FF2B5EF4-FFF2-40B4-BE49-F238E27FC236}">
                <a16:creationId xmlns:a16="http://schemas.microsoft.com/office/drawing/2014/main" id="{DF681C18-E7C7-44E3-B047-CC41FC6598F1}"/>
              </a:ext>
            </a:extLst>
          </p:cNvPr>
          <p:cNvSpPr/>
          <p:nvPr/>
        </p:nvSpPr>
        <p:spPr>
          <a:xfrm rot="16200000">
            <a:off x="8490544" y="2976582"/>
            <a:ext cx="3096000" cy="783283"/>
          </a:xfrm>
          <a:prstGeom prst="roundRect">
            <a:avLst>
              <a:gd name="adj" fmla="val 0"/>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a:latin typeface="+mj-lt"/>
                <a:cs typeface="Arial" panose="020B0604020202020204" pitchFamily="34" charset="0"/>
              </a:rPr>
              <a:t>End of treatment </a:t>
            </a:r>
            <a:r>
              <a:rPr lang="en-US" sz="1400" kern="1200">
                <a:latin typeface="+mj-lt"/>
                <a:cs typeface="Arial" panose="020B0604020202020204" pitchFamily="34" charset="0"/>
              </a:rPr>
              <a:t>Disease progression or unacceptable toxicity</a:t>
            </a:r>
          </a:p>
        </p:txBody>
      </p:sp>
      <p:sp>
        <p:nvSpPr>
          <p:cNvPr id="22" name="Freihandform 10">
            <a:extLst>
              <a:ext uri="{FF2B5EF4-FFF2-40B4-BE49-F238E27FC236}">
                <a16:creationId xmlns:a16="http://schemas.microsoft.com/office/drawing/2014/main" id="{D9099491-3A45-46C6-8D07-8F1847F3BA7F}"/>
              </a:ext>
            </a:extLst>
          </p:cNvPr>
          <p:cNvSpPr/>
          <p:nvPr/>
        </p:nvSpPr>
        <p:spPr>
          <a:xfrm rot="16200000">
            <a:off x="10171181" y="2400350"/>
            <a:ext cx="1512000" cy="351747"/>
          </a:xfrm>
          <a:prstGeom prst="roundRect">
            <a:avLst>
              <a:gd name="adj" fmla="val 0"/>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400">
                <a:latin typeface="+mj-lt"/>
                <a:cs typeface="Arial" panose="020B0604020202020204" pitchFamily="34" charset="0"/>
              </a:rPr>
              <a:t>Active follow-up</a:t>
            </a:r>
            <a:r>
              <a:rPr lang="en-US" sz="1400" baseline="30000">
                <a:latin typeface="+mj-lt"/>
                <a:cs typeface="Arial" panose="020B0604020202020204" pitchFamily="34" charset="0"/>
              </a:rPr>
              <a:t>a</a:t>
            </a:r>
            <a:endParaRPr lang="en-US" sz="1400" kern="1200" baseline="30000">
              <a:latin typeface="+mj-lt"/>
              <a:cs typeface="Arial" panose="020B0604020202020204" pitchFamily="34" charset="0"/>
            </a:endParaRPr>
          </a:p>
        </p:txBody>
      </p:sp>
      <p:cxnSp>
        <p:nvCxnSpPr>
          <p:cNvPr id="28" name="Connector: Elbow 10">
            <a:extLst>
              <a:ext uri="{FF2B5EF4-FFF2-40B4-BE49-F238E27FC236}">
                <a16:creationId xmlns:a16="http://schemas.microsoft.com/office/drawing/2014/main" id="{B03EDFAC-03B9-9447-8DDF-22497A34F97B}"/>
              </a:ext>
            </a:extLst>
          </p:cNvPr>
          <p:cNvCxnSpPr>
            <a:cxnSpLocks/>
            <a:stCxn id="32" idx="6"/>
            <a:endCxn id="14" idx="1"/>
          </p:cNvCxnSpPr>
          <p:nvPr/>
        </p:nvCxnSpPr>
        <p:spPr>
          <a:xfrm>
            <a:off x="5404658" y="3368223"/>
            <a:ext cx="321122" cy="828001"/>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nector: Elbow 19">
            <a:extLst>
              <a:ext uri="{FF2B5EF4-FFF2-40B4-BE49-F238E27FC236}">
                <a16:creationId xmlns:a16="http://schemas.microsoft.com/office/drawing/2014/main" id="{05636F31-3BBD-BC49-8A2E-12B18F557997}"/>
              </a:ext>
            </a:extLst>
          </p:cNvPr>
          <p:cNvCxnSpPr>
            <a:cxnSpLocks/>
            <a:stCxn id="32" idx="6"/>
            <a:endCxn id="16" idx="1"/>
          </p:cNvCxnSpPr>
          <p:nvPr/>
        </p:nvCxnSpPr>
        <p:spPr>
          <a:xfrm flipV="1">
            <a:off x="5404658" y="2540223"/>
            <a:ext cx="321122" cy="828000"/>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Gerade Verbindung mit Pfeil 30">
            <a:extLst>
              <a:ext uri="{FF2B5EF4-FFF2-40B4-BE49-F238E27FC236}">
                <a16:creationId xmlns:a16="http://schemas.microsoft.com/office/drawing/2014/main" id="{3D7375D1-4DEF-D74C-B60B-0BFB2652C6BE}"/>
              </a:ext>
            </a:extLst>
          </p:cNvPr>
          <p:cNvCxnSpPr>
            <a:cxnSpLocks/>
          </p:cNvCxnSpPr>
          <p:nvPr/>
        </p:nvCxnSpPr>
        <p:spPr>
          <a:xfrm>
            <a:off x="9325780" y="2540223"/>
            <a:ext cx="34029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91C24F80-F247-4042-9B9F-C1F0890307CC}"/>
              </a:ext>
            </a:extLst>
          </p:cNvPr>
          <p:cNvSpPr>
            <a:spLocks noChangeAspect="1"/>
          </p:cNvSpPr>
          <p:nvPr/>
        </p:nvSpPr>
        <p:spPr>
          <a:xfrm>
            <a:off x="4298776" y="2816248"/>
            <a:ext cx="1105882" cy="1103950"/>
          </a:xfrm>
          <a:prstGeom prst="ellipse">
            <a:avLst/>
          </a:prstGeom>
          <a:solidFill>
            <a:schemeClr val="tx1"/>
          </a:solidFill>
          <a:ln w="12700" cap="flat" cmpd="sng" algn="ctr">
            <a:noFill/>
            <a:prstDash val="solid"/>
            <a:miter lim="800000"/>
          </a:ln>
          <a:effectLst/>
        </p:spPr>
        <p:txBody>
          <a:bodyPr rtlCol="0" anchor="ctr"/>
          <a:lstStyle/>
          <a:p>
            <a:pPr algn="ctr" defTabSz="342892">
              <a:defRPr/>
            </a:pPr>
            <a:r>
              <a:rPr lang="en-US" kern="0">
                <a:solidFill>
                  <a:schemeClr val="bg1"/>
                </a:solidFill>
                <a:latin typeface="+mj-lt"/>
                <a:cs typeface="Arial" panose="020B0604020202020204" pitchFamily="34" charset="0"/>
              </a:rPr>
              <a:t>R</a:t>
            </a:r>
          </a:p>
          <a:p>
            <a:pPr algn="ctr" defTabSz="342892">
              <a:defRPr/>
            </a:pPr>
            <a:r>
              <a:rPr lang="en-US" kern="0">
                <a:solidFill>
                  <a:schemeClr val="bg1"/>
                </a:solidFill>
                <a:latin typeface="+mj-lt"/>
                <a:cs typeface="Arial" panose="020B0604020202020204" pitchFamily="34" charset="0"/>
              </a:rPr>
              <a:t>2:1</a:t>
            </a:r>
          </a:p>
        </p:txBody>
      </p:sp>
      <p:cxnSp>
        <p:nvCxnSpPr>
          <p:cNvPr id="33" name="Gerade Verbindung mit Pfeil 32">
            <a:extLst>
              <a:ext uri="{FF2B5EF4-FFF2-40B4-BE49-F238E27FC236}">
                <a16:creationId xmlns:a16="http://schemas.microsoft.com/office/drawing/2014/main" id="{2D54ADC7-801B-FF4F-8AD3-B75C5E9D119B}"/>
              </a:ext>
            </a:extLst>
          </p:cNvPr>
          <p:cNvCxnSpPr>
            <a:cxnSpLocks/>
            <a:stCxn id="13" idx="2"/>
            <a:endCxn id="15" idx="1"/>
          </p:cNvCxnSpPr>
          <p:nvPr/>
        </p:nvCxnSpPr>
        <p:spPr>
          <a:xfrm>
            <a:off x="776532" y="3368223"/>
            <a:ext cx="321122"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 name="Gerade Verbindung mit Pfeil 35">
            <a:extLst>
              <a:ext uri="{FF2B5EF4-FFF2-40B4-BE49-F238E27FC236}">
                <a16:creationId xmlns:a16="http://schemas.microsoft.com/office/drawing/2014/main" id="{4EFCCD51-D331-3842-B97A-3E3A9904690F}"/>
              </a:ext>
            </a:extLst>
          </p:cNvPr>
          <p:cNvCxnSpPr>
            <a:cxnSpLocks/>
            <a:stCxn id="15" idx="3"/>
            <a:endCxn id="32" idx="2"/>
          </p:cNvCxnSpPr>
          <p:nvPr/>
        </p:nvCxnSpPr>
        <p:spPr>
          <a:xfrm>
            <a:off x="3977654" y="3368223"/>
            <a:ext cx="321122" cy="0"/>
          </a:xfrm>
          <a:prstGeom prst="straightConnector1">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3" name="Gerade Verbindung mit Pfeil 42">
            <a:extLst>
              <a:ext uri="{FF2B5EF4-FFF2-40B4-BE49-F238E27FC236}">
                <a16:creationId xmlns:a16="http://schemas.microsoft.com/office/drawing/2014/main" id="{179DDBC7-87E1-4E48-AC12-AF5752AB01F3}"/>
              </a:ext>
            </a:extLst>
          </p:cNvPr>
          <p:cNvCxnSpPr>
            <a:cxnSpLocks/>
          </p:cNvCxnSpPr>
          <p:nvPr/>
        </p:nvCxnSpPr>
        <p:spPr>
          <a:xfrm>
            <a:off x="9306607" y="4196224"/>
            <a:ext cx="34029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 name="Gerade Verbindung mit Pfeil 43">
            <a:extLst>
              <a:ext uri="{FF2B5EF4-FFF2-40B4-BE49-F238E27FC236}">
                <a16:creationId xmlns:a16="http://schemas.microsoft.com/office/drawing/2014/main" id="{ECB45DDC-20B0-3544-8015-4E21653EAC9B}"/>
              </a:ext>
            </a:extLst>
          </p:cNvPr>
          <p:cNvCxnSpPr>
            <a:cxnSpLocks/>
          </p:cNvCxnSpPr>
          <p:nvPr/>
        </p:nvCxnSpPr>
        <p:spPr>
          <a:xfrm>
            <a:off x="11103055" y="2540223"/>
            <a:ext cx="34029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5" name="Gerade Verbindung mit Pfeil 44">
            <a:extLst>
              <a:ext uri="{FF2B5EF4-FFF2-40B4-BE49-F238E27FC236}">
                <a16:creationId xmlns:a16="http://schemas.microsoft.com/office/drawing/2014/main" id="{40A2E13E-C9A5-B748-96FB-E88C11C8ED65}"/>
              </a:ext>
            </a:extLst>
          </p:cNvPr>
          <p:cNvCxnSpPr>
            <a:cxnSpLocks/>
          </p:cNvCxnSpPr>
          <p:nvPr/>
        </p:nvCxnSpPr>
        <p:spPr>
          <a:xfrm>
            <a:off x="11083882" y="4196224"/>
            <a:ext cx="34029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4384385"/>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US"/>
              <a:t>Primary endpoint: PFS in all patients with </a:t>
            </a:r>
            <a:r>
              <a:rPr lang="en-US" err="1"/>
              <a:t>iNHL</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CI, confidence interval; HR, hazard ratio; iNHL, indolent non-Hodgkin lymphoma; PFS, progression-free survival.</a:t>
            </a:r>
          </a:p>
          <a:p>
            <a:r>
              <a:rPr lang="en-US" b="1">
                <a:latin typeface="Arial" panose="020B0604020202020204" pitchFamily="34" charset="0"/>
                <a:cs typeface="Arial" panose="020B0604020202020204" pitchFamily="34" charset="0"/>
              </a:rPr>
              <a:t>Zinzani P et al, Abstract S211 presented at EHA 2021.</a:t>
            </a:r>
          </a:p>
        </p:txBody>
      </p:sp>
      <p:sp>
        <p:nvSpPr>
          <p:cNvPr id="7" name="TextBox 6">
            <a:extLst>
              <a:ext uri="{FF2B5EF4-FFF2-40B4-BE49-F238E27FC236}">
                <a16:creationId xmlns:a16="http://schemas.microsoft.com/office/drawing/2014/main" id="{560A82FD-898F-4749-BC58-C8C0D0271F4D}"/>
              </a:ext>
            </a:extLst>
          </p:cNvPr>
          <p:cNvSpPr txBox="1"/>
          <p:nvPr/>
        </p:nvSpPr>
        <p:spPr>
          <a:xfrm>
            <a:off x="9156700" y="1770570"/>
            <a:ext cx="2627313" cy="4539704"/>
          </a:xfrm>
          <a:prstGeom prst="rect">
            <a:avLst/>
          </a:prstGeom>
          <a:noFill/>
        </p:spPr>
        <p:txBody>
          <a:bodyPr wrap="square" lIns="0" tIns="0" rIns="0" bIns="0" anchor="t">
            <a:spAutoFit/>
          </a:bodyPr>
          <a:lstStyle/>
          <a:p>
            <a:pPr marL="285750" indent="-285750">
              <a:spcAft>
                <a:spcPts val="600"/>
              </a:spcAft>
              <a:buClr>
                <a:schemeClr val="bg2"/>
              </a:buClr>
              <a:buFont typeface="Arial" panose="020B0604020202020204" pitchFamily="34" charset="0"/>
              <a:buChar char="•"/>
            </a:pPr>
            <a:r>
              <a:rPr lang="en-US" sz="1400"/>
              <a:t>With median follow-up of </a:t>
            </a:r>
            <a:br>
              <a:rPr lang="en-US" sz="1400"/>
            </a:br>
            <a:r>
              <a:rPr lang="en-US" sz="1400"/>
              <a:t>19.2 months, CHRONOS-3 met its primary endpoint by demonstrating a clinically significant improvement in PFS with </a:t>
            </a:r>
            <a:r>
              <a:rPr lang="en-US" sz="1400" err="1"/>
              <a:t>copanlisib+rituximab</a:t>
            </a:r>
            <a:r>
              <a:rPr lang="en-US" sz="1400"/>
              <a:t> vs </a:t>
            </a:r>
            <a:r>
              <a:rPr lang="en-US" sz="1400" err="1"/>
              <a:t>placebo+rituximab</a:t>
            </a:r>
            <a:r>
              <a:rPr lang="en-US" sz="1400"/>
              <a:t>, equating to a 48% reduction in the risk of progression or death</a:t>
            </a:r>
            <a:endParaRPr lang="en-US" sz="1400">
              <a:cs typeface="Arial"/>
            </a:endParaRPr>
          </a:p>
          <a:p>
            <a:pPr marL="285750" indent="-285750">
              <a:spcAft>
                <a:spcPts val="600"/>
              </a:spcAft>
              <a:buClr>
                <a:schemeClr val="bg2"/>
              </a:buClr>
              <a:buFont typeface="Arial" panose="020B0604020202020204" pitchFamily="34" charset="0"/>
              <a:buChar char="•"/>
            </a:pPr>
            <a:r>
              <a:rPr lang="en-US" sz="1400"/>
              <a:t>Median PFS was 21.5 months with </a:t>
            </a:r>
            <a:r>
              <a:rPr lang="en-US" sz="1400" err="1"/>
              <a:t>copanlisib+rituximab</a:t>
            </a:r>
            <a:r>
              <a:rPr lang="en-US" sz="1400"/>
              <a:t> vs 13.8 months with </a:t>
            </a:r>
            <a:r>
              <a:rPr lang="en-US" sz="1400" err="1">
                <a:ea typeface="+mn-lt"/>
                <a:cs typeface="+mn-lt"/>
              </a:rPr>
              <a:t>placebo+rituximab</a:t>
            </a:r>
            <a:r>
              <a:rPr lang="en-US" sz="1400">
                <a:ea typeface="+mn-lt"/>
                <a:cs typeface="+mn-lt"/>
              </a:rPr>
              <a:t>,</a:t>
            </a:r>
          </a:p>
          <a:p>
            <a:pPr marL="285750" indent="-285750">
              <a:spcAft>
                <a:spcPts val="600"/>
              </a:spcAft>
              <a:buClr>
                <a:schemeClr val="bg2"/>
              </a:buClr>
              <a:buFont typeface="Arial" panose="020B0604020202020204" pitchFamily="34" charset="0"/>
              <a:buChar char="•"/>
            </a:pPr>
            <a:r>
              <a:rPr lang="en-US" sz="1400"/>
              <a:t>Improvements in PFS </a:t>
            </a:r>
            <a:r>
              <a:rPr lang="en-US" sz="1400">
                <a:ea typeface="+mn-lt"/>
                <a:cs typeface="+mn-lt"/>
              </a:rPr>
              <a:t>with </a:t>
            </a:r>
            <a:r>
              <a:rPr lang="en-US" sz="1400" err="1">
                <a:ea typeface="+mn-lt"/>
                <a:cs typeface="+mn-lt"/>
              </a:rPr>
              <a:t>copanlisib+rituximab</a:t>
            </a:r>
            <a:r>
              <a:rPr lang="en-US" sz="1400">
                <a:ea typeface="+mn-lt"/>
                <a:cs typeface="+mn-lt"/>
              </a:rPr>
              <a:t> </a:t>
            </a:r>
            <a:r>
              <a:rPr lang="en-US" sz="1400"/>
              <a:t>were seen across all subgroups of </a:t>
            </a:r>
            <a:r>
              <a:rPr lang="en-US" sz="1400" err="1"/>
              <a:t>iNHL</a:t>
            </a:r>
            <a:endParaRPr lang="en-US" sz="1400" err="1">
              <a:cs typeface="Arial"/>
            </a:endParaRPr>
          </a:p>
          <a:p>
            <a:pPr marL="285750" indent="-285750">
              <a:spcAft>
                <a:spcPts val="600"/>
              </a:spcAft>
              <a:buClr>
                <a:schemeClr val="bg2"/>
              </a:buClr>
              <a:buFont typeface="Arial" panose="020B0604020202020204" pitchFamily="34" charset="0"/>
              <a:buChar char="•"/>
            </a:pPr>
            <a:endParaRPr lang="en-US" sz="1400" b="1"/>
          </a:p>
        </p:txBody>
      </p:sp>
      <p:sp>
        <p:nvSpPr>
          <p:cNvPr id="67" name="Textfeld 66">
            <a:extLst>
              <a:ext uri="{FF2B5EF4-FFF2-40B4-BE49-F238E27FC236}">
                <a16:creationId xmlns:a16="http://schemas.microsoft.com/office/drawing/2014/main" id="{2508F720-1E31-42B7-9BA8-4CCE60F4E4E5}"/>
              </a:ext>
            </a:extLst>
          </p:cNvPr>
          <p:cNvSpPr txBox="1"/>
          <p:nvPr/>
        </p:nvSpPr>
        <p:spPr>
          <a:xfrm>
            <a:off x="3967402" y="5278410"/>
            <a:ext cx="732894" cy="276999"/>
          </a:xfrm>
          <a:prstGeom prst="rect">
            <a:avLst/>
          </a:prstGeom>
          <a:noFill/>
        </p:spPr>
        <p:txBody>
          <a:bodyPr wrap="none" rtlCol="0">
            <a:spAutoFit/>
          </a:bodyPr>
          <a:lstStyle/>
          <a:p>
            <a:pPr algn="ctr"/>
            <a:r>
              <a:rPr lang="de-DE" sz="1200" b="1" err="1"/>
              <a:t>Months</a:t>
            </a:r>
            <a:endParaRPr lang="de-DE" sz="1200" b="1"/>
          </a:p>
        </p:txBody>
      </p:sp>
      <p:graphicFrame>
        <p:nvGraphicFramePr>
          <p:cNvPr id="70" name="Tabelle 70">
            <a:extLst>
              <a:ext uri="{FF2B5EF4-FFF2-40B4-BE49-F238E27FC236}">
                <a16:creationId xmlns:a16="http://schemas.microsoft.com/office/drawing/2014/main" id="{93FB3579-A090-4D4C-A34B-86ED5EA9527C}"/>
              </a:ext>
            </a:extLst>
          </p:cNvPr>
          <p:cNvGraphicFramePr>
            <a:graphicFrameLocks noGrp="1"/>
          </p:cNvGraphicFramePr>
          <p:nvPr>
            <p:extLst>
              <p:ext uri="{D42A27DB-BD31-4B8C-83A1-F6EECF244321}">
                <p14:modId xmlns:p14="http://schemas.microsoft.com/office/powerpoint/2010/main" val="500426486"/>
              </p:ext>
            </p:extLst>
          </p:nvPr>
        </p:nvGraphicFramePr>
        <p:xfrm>
          <a:off x="3153807" y="1811651"/>
          <a:ext cx="5828896" cy="1108320"/>
        </p:xfrm>
        <a:graphic>
          <a:graphicData uri="http://schemas.openxmlformats.org/drawingml/2006/table">
            <a:tbl>
              <a:tblPr firstRow="1" bandRow="1">
                <a:tableStyleId>{5C22544A-7EE6-4342-B048-85BDC9FD1C3A}</a:tableStyleId>
              </a:tblPr>
              <a:tblGrid>
                <a:gridCol w="2126116">
                  <a:extLst>
                    <a:ext uri="{9D8B030D-6E8A-4147-A177-3AD203B41FA5}">
                      <a16:colId xmlns:a16="http://schemas.microsoft.com/office/drawing/2014/main" val="4136352638"/>
                    </a:ext>
                  </a:extLst>
                </a:gridCol>
                <a:gridCol w="1234260">
                  <a:extLst>
                    <a:ext uri="{9D8B030D-6E8A-4147-A177-3AD203B41FA5}">
                      <a16:colId xmlns:a16="http://schemas.microsoft.com/office/drawing/2014/main" val="774036331"/>
                    </a:ext>
                  </a:extLst>
                </a:gridCol>
                <a:gridCol w="1234260">
                  <a:extLst>
                    <a:ext uri="{9D8B030D-6E8A-4147-A177-3AD203B41FA5}">
                      <a16:colId xmlns:a16="http://schemas.microsoft.com/office/drawing/2014/main" val="2300491642"/>
                    </a:ext>
                  </a:extLst>
                </a:gridCol>
                <a:gridCol w="1234260">
                  <a:extLst>
                    <a:ext uri="{9D8B030D-6E8A-4147-A177-3AD203B41FA5}">
                      <a16:colId xmlns:a16="http://schemas.microsoft.com/office/drawing/2014/main" val="3699169199"/>
                    </a:ext>
                  </a:extLst>
                </a:gridCol>
              </a:tblGrid>
              <a:tr h="226659">
                <a:tc>
                  <a:txBody>
                    <a:bodyPr/>
                    <a:lstStyle/>
                    <a:p>
                      <a:pPr>
                        <a:lnSpc>
                          <a:spcPts val="1200"/>
                        </a:lnSpc>
                      </a:pPr>
                      <a:endParaRPr lang="de-DE" sz="1200"/>
                    </a:p>
                  </a:txBody>
                  <a:tcPr marT="36000" marB="36000" anchor="ctr"/>
                </a:tc>
                <a:tc>
                  <a:txBody>
                    <a:bodyPr/>
                    <a:lstStyle/>
                    <a:p>
                      <a:pPr algn="ctr">
                        <a:lnSpc>
                          <a:spcPts val="1200"/>
                        </a:lnSpc>
                      </a:pPr>
                      <a:r>
                        <a:rPr lang="de-DE" sz="1200"/>
                        <a:t>Median PFS</a:t>
                      </a:r>
                    </a:p>
                    <a:p>
                      <a:pPr algn="ctr">
                        <a:lnSpc>
                          <a:spcPts val="1200"/>
                        </a:lnSpc>
                      </a:pPr>
                      <a:r>
                        <a:rPr lang="de-DE" sz="1200"/>
                        <a:t>(95% CI)</a:t>
                      </a:r>
                    </a:p>
                  </a:txBody>
                  <a:tcPr marT="36000" marB="36000" anchor="ctr"/>
                </a:tc>
                <a:tc>
                  <a:txBody>
                    <a:bodyPr/>
                    <a:lstStyle/>
                    <a:p>
                      <a:pPr algn="ctr">
                        <a:lnSpc>
                          <a:spcPts val="1200"/>
                        </a:lnSpc>
                      </a:pPr>
                      <a:r>
                        <a:rPr lang="de-DE" sz="1200"/>
                        <a:t>HR</a:t>
                      </a:r>
                    </a:p>
                    <a:p>
                      <a:pPr algn="ctr">
                        <a:lnSpc>
                          <a:spcPts val="1200"/>
                        </a:lnSpc>
                      </a:pPr>
                      <a:r>
                        <a:rPr lang="de-DE" sz="1200"/>
                        <a:t>(95% CI)</a:t>
                      </a:r>
                    </a:p>
                  </a:txBody>
                  <a:tcPr marT="36000" marB="36000" anchor="ctr"/>
                </a:tc>
                <a:tc>
                  <a:txBody>
                    <a:bodyPr/>
                    <a:lstStyle/>
                    <a:p>
                      <a:pPr algn="ctr">
                        <a:lnSpc>
                          <a:spcPts val="1200"/>
                        </a:lnSpc>
                      </a:pPr>
                      <a:r>
                        <a:rPr lang="de-DE" sz="1200"/>
                        <a:t>1-sided</a:t>
                      </a:r>
                    </a:p>
                    <a:p>
                      <a:pPr algn="ctr">
                        <a:lnSpc>
                          <a:spcPts val="1200"/>
                        </a:lnSpc>
                      </a:pPr>
                      <a:r>
                        <a:rPr lang="de-DE" sz="1200" i="1"/>
                        <a:t>p</a:t>
                      </a:r>
                      <a:r>
                        <a:rPr lang="de-DE" sz="1200"/>
                        <a:t>-value</a:t>
                      </a:r>
                    </a:p>
                  </a:txBody>
                  <a:tcPr marT="36000" marB="36000" anchor="ctr"/>
                </a:tc>
                <a:extLst>
                  <a:ext uri="{0D108BD9-81ED-4DB2-BD59-A6C34878D82A}">
                    <a16:rowId xmlns:a16="http://schemas.microsoft.com/office/drawing/2014/main" val="2124117803"/>
                  </a:ext>
                </a:extLst>
              </a:tr>
              <a:tr h="226659">
                <a:tc>
                  <a:txBody>
                    <a:bodyPr/>
                    <a:lstStyle/>
                    <a:p>
                      <a:pPr algn="l"/>
                      <a:r>
                        <a:rPr lang="de-DE" sz="1200"/>
                        <a:t>Copanlisib + rituximab</a:t>
                      </a:r>
                    </a:p>
                  </a:txBody>
                  <a:tcPr marL="540000" marR="72000" marT="0" marB="0" anchor="ctr"/>
                </a:tc>
                <a:tc>
                  <a:txBody>
                    <a:bodyPr/>
                    <a:lstStyle/>
                    <a:p>
                      <a:pPr algn="ctr"/>
                      <a:r>
                        <a:rPr lang="de-DE" sz="1200"/>
                        <a:t>21.5 months</a:t>
                      </a:r>
                      <a:br>
                        <a:rPr lang="de-DE" sz="1200"/>
                      </a:br>
                      <a:r>
                        <a:rPr lang="de-DE" sz="1200"/>
                        <a:t>(17.8, 33.0)</a:t>
                      </a:r>
                    </a:p>
                  </a:txBody>
                  <a:tcPr marT="0" marB="0" anchor="ctr"/>
                </a:tc>
                <a:tc rowSpan="2">
                  <a:txBody>
                    <a:bodyPr/>
                    <a:lstStyle/>
                    <a:p>
                      <a:pPr algn="ctr"/>
                      <a:r>
                        <a:rPr lang="de-DE" sz="1200"/>
                        <a:t>0.520</a:t>
                      </a:r>
                    </a:p>
                    <a:p>
                      <a:pPr algn="ctr"/>
                      <a:r>
                        <a:rPr lang="de-DE" sz="1200"/>
                        <a:t>(0.393, 0.688)</a:t>
                      </a:r>
                    </a:p>
                  </a:txBody>
                  <a:tcPr marT="0" marB="0" anchor="ctr"/>
                </a:tc>
                <a:tc rowSpan="2">
                  <a:txBody>
                    <a:bodyPr/>
                    <a:lstStyle/>
                    <a:p>
                      <a:pPr algn="ctr"/>
                      <a:r>
                        <a:rPr lang="de-DE" sz="1200"/>
                        <a:t>&lt;0.0001</a:t>
                      </a:r>
                    </a:p>
                  </a:txBody>
                  <a:tcPr marT="0" marB="0" anchor="ctr"/>
                </a:tc>
                <a:extLst>
                  <a:ext uri="{0D108BD9-81ED-4DB2-BD59-A6C34878D82A}">
                    <a16:rowId xmlns:a16="http://schemas.microsoft.com/office/drawing/2014/main" val="400120742"/>
                  </a:ext>
                </a:extLst>
              </a:tr>
              <a:tr h="226659">
                <a:tc>
                  <a:txBody>
                    <a:bodyPr/>
                    <a:lstStyle/>
                    <a:p>
                      <a:pPr algn="l"/>
                      <a:r>
                        <a:rPr lang="de-DE" sz="1200"/>
                        <a:t>Placebo + rituximab</a:t>
                      </a:r>
                    </a:p>
                  </a:txBody>
                  <a:tcPr marL="540000" marR="72000" marT="0" marB="0" anchor="ctr"/>
                </a:tc>
                <a:tc>
                  <a:txBody>
                    <a:bodyPr/>
                    <a:lstStyle/>
                    <a:p>
                      <a:pPr algn="ctr"/>
                      <a:r>
                        <a:rPr lang="de-DE" sz="1200"/>
                        <a:t>13.8 months</a:t>
                      </a:r>
                    </a:p>
                    <a:p>
                      <a:pPr algn="ctr"/>
                      <a:r>
                        <a:rPr lang="de-DE" sz="1200"/>
                        <a:t>(10.2, 17.5)</a:t>
                      </a:r>
                    </a:p>
                  </a:txBody>
                  <a:tcPr marT="0" marB="0" anchor="ctr"/>
                </a:tc>
                <a:tc vMerge="1">
                  <a:txBody>
                    <a:bodyPr/>
                    <a:lstStyle/>
                    <a:p>
                      <a:pPr algn="ctr"/>
                      <a:endParaRPr lang="de-DE"/>
                    </a:p>
                  </a:txBody>
                  <a:tcPr anchor="ctr"/>
                </a:tc>
                <a:tc vMerge="1">
                  <a:txBody>
                    <a:bodyPr/>
                    <a:lstStyle/>
                    <a:p>
                      <a:pPr algn="ctr"/>
                      <a:endParaRPr lang="de-DE"/>
                    </a:p>
                  </a:txBody>
                  <a:tcPr anchor="ctr"/>
                </a:tc>
                <a:extLst>
                  <a:ext uri="{0D108BD9-81ED-4DB2-BD59-A6C34878D82A}">
                    <a16:rowId xmlns:a16="http://schemas.microsoft.com/office/drawing/2014/main" val="91211593"/>
                  </a:ext>
                </a:extLst>
              </a:tr>
            </a:tbl>
          </a:graphicData>
        </a:graphic>
      </p:graphicFrame>
      <p:cxnSp>
        <p:nvCxnSpPr>
          <p:cNvPr id="4" name="Gerader Verbinder 3">
            <a:extLst>
              <a:ext uri="{FF2B5EF4-FFF2-40B4-BE49-F238E27FC236}">
                <a16:creationId xmlns:a16="http://schemas.microsoft.com/office/drawing/2014/main" id="{D4869A5D-73F3-404E-987B-A8E5C36EE9A4}"/>
              </a:ext>
            </a:extLst>
          </p:cNvPr>
          <p:cNvCxnSpPr>
            <a:cxnSpLocks/>
          </p:cNvCxnSpPr>
          <p:nvPr/>
        </p:nvCxnSpPr>
        <p:spPr>
          <a:xfrm flipV="1">
            <a:off x="1774531" y="1821805"/>
            <a:ext cx="0" cy="32575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FE12AE82-5E99-4879-9340-44059A1D1EFE}"/>
              </a:ext>
            </a:extLst>
          </p:cNvPr>
          <p:cNvCxnSpPr>
            <a:cxnSpLocks/>
          </p:cNvCxnSpPr>
          <p:nvPr/>
        </p:nvCxnSpPr>
        <p:spPr>
          <a:xfrm flipH="1">
            <a:off x="1711825" y="5062538"/>
            <a:ext cx="52411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03772A9D-A564-4761-98C7-B7D6ECBCF37A}"/>
              </a:ext>
            </a:extLst>
          </p:cNvPr>
          <p:cNvCxnSpPr/>
          <p:nvPr/>
        </p:nvCxnSpPr>
        <p:spPr>
          <a:xfrm flipH="1">
            <a:off x="1711825" y="4699944"/>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9B2231C4-5B08-431C-ADAF-D14D7A4EBEA1}"/>
              </a:ext>
            </a:extLst>
          </p:cNvPr>
          <p:cNvCxnSpPr/>
          <p:nvPr/>
        </p:nvCxnSpPr>
        <p:spPr>
          <a:xfrm flipH="1">
            <a:off x="1711825" y="4380857"/>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0F2CDC89-00B9-42C0-B985-E3AD7FF13EF0}"/>
              </a:ext>
            </a:extLst>
          </p:cNvPr>
          <p:cNvCxnSpPr/>
          <p:nvPr/>
        </p:nvCxnSpPr>
        <p:spPr>
          <a:xfrm flipH="1">
            <a:off x="1711825" y="4061770"/>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5C75AFE4-B3FE-48BF-91AC-526D9C6A306E}"/>
              </a:ext>
            </a:extLst>
          </p:cNvPr>
          <p:cNvCxnSpPr/>
          <p:nvPr/>
        </p:nvCxnSpPr>
        <p:spPr>
          <a:xfrm flipH="1">
            <a:off x="1711825" y="3740301"/>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5335D6EA-1E70-45B2-9356-7389C656EFA3}"/>
              </a:ext>
            </a:extLst>
          </p:cNvPr>
          <p:cNvCxnSpPr/>
          <p:nvPr/>
        </p:nvCxnSpPr>
        <p:spPr>
          <a:xfrm flipH="1">
            <a:off x="1711825" y="3428357"/>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6FCEB5E5-0644-43F0-9A66-FD24CA4A828B}"/>
              </a:ext>
            </a:extLst>
          </p:cNvPr>
          <p:cNvCxnSpPr/>
          <p:nvPr/>
        </p:nvCxnSpPr>
        <p:spPr>
          <a:xfrm flipH="1">
            <a:off x="1711825" y="3104507"/>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A00834AD-7570-4D45-A1BD-EDB005CD4E26}"/>
              </a:ext>
            </a:extLst>
          </p:cNvPr>
          <p:cNvCxnSpPr/>
          <p:nvPr/>
        </p:nvCxnSpPr>
        <p:spPr>
          <a:xfrm flipH="1">
            <a:off x="1711825" y="2787801"/>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B89C6F92-CA56-4902-B794-0E5C0CF4C8EB}"/>
              </a:ext>
            </a:extLst>
          </p:cNvPr>
          <p:cNvCxnSpPr/>
          <p:nvPr/>
        </p:nvCxnSpPr>
        <p:spPr>
          <a:xfrm flipH="1">
            <a:off x="1711825" y="2466332"/>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ACCFB39B-39BA-4672-AB36-BBF2AC37B455}"/>
              </a:ext>
            </a:extLst>
          </p:cNvPr>
          <p:cNvCxnSpPr/>
          <p:nvPr/>
        </p:nvCxnSpPr>
        <p:spPr>
          <a:xfrm flipH="1">
            <a:off x="1711825" y="2144863"/>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503556B6-A91A-46E5-82F8-440B45719A79}"/>
              </a:ext>
            </a:extLst>
          </p:cNvPr>
          <p:cNvCxnSpPr/>
          <p:nvPr/>
        </p:nvCxnSpPr>
        <p:spPr>
          <a:xfrm flipH="1">
            <a:off x="1711825" y="1830539"/>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49247B0D-09C9-4E60-AFAE-2BCAB3EA376E}"/>
              </a:ext>
            </a:extLst>
          </p:cNvPr>
          <p:cNvCxnSpPr>
            <a:cxnSpLocks/>
          </p:cNvCxnSpPr>
          <p:nvPr/>
        </p:nvCxnSpPr>
        <p:spPr>
          <a:xfrm rot="5400000" flipH="1">
            <a:off x="2261893" y="5097860"/>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1F0D2DDF-80D5-4C92-861C-C80E25084A28}"/>
              </a:ext>
            </a:extLst>
          </p:cNvPr>
          <p:cNvCxnSpPr>
            <a:cxnSpLocks/>
          </p:cNvCxnSpPr>
          <p:nvPr/>
        </p:nvCxnSpPr>
        <p:spPr>
          <a:xfrm rot="5400000" flipH="1">
            <a:off x="2778624" y="5097860"/>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D347222E-E2C2-43DD-ADEA-CEB99A92E0B4}"/>
              </a:ext>
            </a:extLst>
          </p:cNvPr>
          <p:cNvCxnSpPr>
            <a:cxnSpLocks/>
          </p:cNvCxnSpPr>
          <p:nvPr/>
        </p:nvCxnSpPr>
        <p:spPr>
          <a:xfrm rot="5400000" flipH="1">
            <a:off x="3295355" y="5097860"/>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E5E13C8F-5526-4421-BF5C-8CF681587898}"/>
              </a:ext>
            </a:extLst>
          </p:cNvPr>
          <p:cNvCxnSpPr>
            <a:cxnSpLocks/>
          </p:cNvCxnSpPr>
          <p:nvPr/>
        </p:nvCxnSpPr>
        <p:spPr>
          <a:xfrm rot="5400000" flipH="1">
            <a:off x="3816848" y="5097860"/>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E70B8B08-3766-4A93-B192-D0BC891021D3}"/>
              </a:ext>
            </a:extLst>
          </p:cNvPr>
          <p:cNvCxnSpPr>
            <a:cxnSpLocks/>
          </p:cNvCxnSpPr>
          <p:nvPr/>
        </p:nvCxnSpPr>
        <p:spPr>
          <a:xfrm rot="5400000" flipH="1">
            <a:off x="4331198" y="5097860"/>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17328F2D-E8E7-4FB0-9FE3-6E6659EC01EF}"/>
              </a:ext>
            </a:extLst>
          </p:cNvPr>
          <p:cNvCxnSpPr>
            <a:cxnSpLocks/>
          </p:cNvCxnSpPr>
          <p:nvPr/>
        </p:nvCxnSpPr>
        <p:spPr>
          <a:xfrm rot="5400000" flipH="1">
            <a:off x="4845548" y="5097860"/>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F6F68FBD-8D31-4162-B5DF-158D586C4899}"/>
              </a:ext>
            </a:extLst>
          </p:cNvPr>
          <p:cNvCxnSpPr>
            <a:cxnSpLocks/>
          </p:cNvCxnSpPr>
          <p:nvPr/>
        </p:nvCxnSpPr>
        <p:spPr>
          <a:xfrm rot="5400000" flipH="1">
            <a:off x="5364661" y="5097860"/>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8DEB7C7B-85D7-4885-B0AC-9D0B62AA0B28}"/>
              </a:ext>
            </a:extLst>
          </p:cNvPr>
          <p:cNvCxnSpPr>
            <a:cxnSpLocks/>
          </p:cNvCxnSpPr>
          <p:nvPr/>
        </p:nvCxnSpPr>
        <p:spPr>
          <a:xfrm rot="5400000" flipH="1">
            <a:off x="5883773" y="5097860"/>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AE6175F9-A291-4D91-AD63-498AE21E00A9}"/>
              </a:ext>
            </a:extLst>
          </p:cNvPr>
          <p:cNvCxnSpPr>
            <a:cxnSpLocks/>
          </p:cNvCxnSpPr>
          <p:nvPr/>
        </p:nvCxnSpPr>
        <p:spPr>
          <a:xfrm rot="5400000" flipH="1">
            <a:off x="6400505" y="5097860"/>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5C533901-57B6-43B3-BA35-AAE29BE3A580}"/>
              </a:ext>
            </a:extLst>
          </p:cNvPr>
          <p:cNvCxnSpPr>
            <a:cxnSpLocks/>
          </p:cNvCxnSpPr>
          <p:nvPr/>
        </p:nvCxnSpPr>
        <p:spPr>
          <a:xfrm rot="5400000" flipH="1">
            <a:off x="6919223" y="5097860"/>
            <a:ext cx="627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Textfeld 42">
            <a:extLst>
              <a:ext uri="{FF2B5EF4-FFF2-40B4-BE49-F238E27FC236}">
                <a16:creationId xmlns:a16="http://schemas.microsoft.com/office/drawing/2014/main" id="{CE9B44BF-98A7-4DCC-990A-D471F9161950}"/>
              </a:ext>
            </a:extLst>
          </p:cNvPr>
          <p:cNvSpPr txBox="1"/>
          <p:nvPr/>
        </p:nvSpPr>
        <p:spPr>
          <a:xfrm>
            <a:off x="1639718" y="5128085"/>
            <a:ext cx="269626" cy="276999"/>
          </a:xfrm>
          <a:prstGeom prst="rect">
            <a:avLst/>
          </a:prstGeom>
          <a:noFill/>
        </p:spPr>
        <p:txBody>
          <a:bodyPr wrap="none" rtlCol="0">
            <a:spAutoFit/>
          </a:bodyPr>
          <a:lstStyle/>
          <a:p>
            <a:pPr algn="ctr"/>
            <a:r>
              <a:rPr lang="de-DE" sz="1200"/>
              <a:t>0</a:t>
            </a:r>
          </a:p>
        </p:txBody>
      </p:sp>
      <p:sp>
        <p:nvSpPr>
          <p:cNvPr id="44" name="Textfeld 43">
            <a:extLst>
              <a:ext uri="{FF2B5EF4-FFF2-40B4-BE49-F238E27FC236}">
                <a16:creationId xmlns:a16="http://schemas.microsoft.com/office/drawing/2014/main" id="{11F7F01D-4E3F-4900-A2D9-6AC137B29BF4}"/>
              </a:ext>
            </a:extLst>
          </p:cNvPr>
          <p:cNvSpPr txBox="1"/>
          <p:nvPr/>
        </p:nvSpPr>
        <p:spPr>
          <a:xfrm>
            <a:off x="2158829" y="5128085"/>
            <a:ext cx="269626" cy="276999"/>
          </a:xfrm>
          <a:prstGeom prst="rect">
            <a:avLst/>
          </a:prstGeom>
          <a:noFill/>
        </p:spPr>
        <p:txBody>
          <a:bodyPr wrap="none" rtlCol="0">
            <a:spAutoFit/>
          </a:bodyPr>
          <a:lstStyle/>
          <a:p>
            <a:pPr algn="ctr"/>
            <a:r>
              <a:rPr lang="de-DE" sz="1200"/>
              <a:t>6</a:t>
            </a:r>
          </a:p>
        </p:txBody>
      </p:sp>
      <p:sp>
        <p:nvSpPr>
          <p:cNvPr id="45" name="Textfeld 44">
            <a:extLst>
              <a:ext uri="{FF2B5EF4-FFF2-40B4-BE49-F238E27FC236}">
                <a16:creationId xmlns:a16="http://schemas.microsoft.com/office/drawing/2014/main" id="{33397235-A957-438A-A374-17900F7DC818}"/>
              </a:ext>
            </a:extLst>
          </p:cNvPr>
          <p:cNvSpPr txBox="1"/>
          <p:nvPr/>
        </p:nvSpPr>
        <p:spPr>
          <a:xfrm>
            <a:off x="2634669" y="5132501"/>
            <a:ext cx="354584" cy="276999"/>
          </a:xfrm>
          <a:prstGeom prst="rect">
            <a:avLst/>
          </a:prstGeom>
          <a:noFill/>
        </p:spPr>
        <p:txBody>
          <a:bodyPr wrap="none" rtlCol="0">
            <a:spAutoFit/>
          </a:bodyPr>
          <a:lstStyle/>
          <a:p>
            <a:pPr algn="ctr"/>
            <a:r>
              <a:rPr lang="de-DE" sz="1200"/>
              <a:t>12</a:t>
            </a:r>
          </a:p>
        </p:txBody>
      </p:sp>
      <p:sp>
        <p:nvSpPr>
          <p:cNvPr id="46" name="Textfeld 45">
            <a:extLst>
              <a:ext uri="{FF2B5EF4-FFF2-40B4-BE49-F238E27FC236}">
                <a16:creationId xmlns:a16="http://schemas.microsoft.com/office/drawing/2014/main" id="{4C6A3ED9-27E5-48FF-BEB1-A69BE54E4DBE}"/>
              </a:ext>
            </a:extLst>
          </p:cNvPr>
          <p:cNvSpPr txBox="1"/>
          <p:nvPr/>
        </p:nvSpPr>
        <p:spPr>
          <a:xfrm>
            <a:off x="3149416" y="5130740"/>
            <a:ext cx="354584" cy="276999"/>
          </a:xfrm>
          <a:prstGeom prst="rect">
            <a:avLst/>
          </a:prstGeom>
          <a:noFill/>
        </p:spPr>
        <p:txBody>
          <a:bodyPr wrap="none" rtlCol="0">
            <a:spAutoFit/>
          </a:bodyPr>
          <a:lstStyle/>
          <a:p>
            <a:pPr algn="ctr"/>
            <a:r>
              <a:rPr lang="de-DE" sz="1200"/>
              <a:t>18</a:t>
            </a:r>
          </a:p>
        </p:txBody>
      </p:sp>
      <p:sp>
        <p:nvSpPr>
          <p:cNvPr id="47" name="Textfeld 46">
            <a:extLst>
              <a:ext uri="{FF2B5EF4-FFF2-40B4-BE49-F238E27FC236}">
                <a16:creationId xmlns:a16="http://schemas.microsoft.com/office/drawing/2014/main" id="{B34E960A-3F9E-43A7-9123-5A74B789DF2F}"/>
              </a:ext>
            </a:extLst>
          </p:cNvPr>
          <p:cNvSpPr txBox="1"/>
          <p:nvPr/>
        </p:nvSpPr>
        <p:spPr>
          <a:xfrm>
            <a:off x="3670994" y="5131432"/>
            <a:ext cx="354584" cy="276999"/>
          </a:xfrm>
          <a:prstGeom prst="rect">
            <a:avLst/>
          </a:prstGeom>
          <a:noFill/>
        </p:spPr>
        <p:txBody>
          <a:bodyPr wrap="none" rtlCol="0">
            <a:spAutoFit/>
          </a:bodyPr>
          <a:lstStyle/>
          <a:p>
            <a:pPr algn="ctr"/>
            <a:r>
              <a:rPr lang="de-DE" sz="1200"/>
              <a:t>24</a:t>
            </a:r>
          </a:p>
        </p:txBody>
      </p:sp>
      <p:sp>
        <p:nvSpPr>
          <p:cNvPr id="48" name="Textfeld 47">
            <a:extLst>
              <a:ext uri="{FF2B5EF4-FFF2-40B4-BE49-F238E27FC236}">
                <a16:creationId xmlns:a16="http://schemas.microsoft.com/office/drawing/2014/main" id="{813270F3-EE77-4712-99CF-0E9C836EB84E}"/>
              </a:ext>
            </a:extLst>
          </p:cNvPr>
          <p:cNvSpPr txBox="1"/>
          <p:nvPr/>
        </p:nvSpPr>
        <p:spPr>
          <a:xfrm>
            <a:off x="4186008" y="5130939"/>
            <a:ext cx="354584" cy="276999"/>
          </a:xfrm>
          <a:prstGeom prst="rect">
            <a:avLst/>
          </a:prstGeom>
          <a:noFill/>
        </p:spPr>
        <p:txBody>
          <a:bodyPr wrap="none" rtlCol="0">
            <a:spAutoFit/>
          </a:bodyPr>
          <a:lstStyle/>
          <a:p>
            <a:pPr algn="ctr"/>
            <a:r>
              <a:rPr lang="de-DE" sz="1200"/>
              <a:t>30</a:t>
            </a:r>
          </a:p>
        </p:txBody>
      </p:sp>
      <p:sp>
        <p:nvSpPr>
          <p:cNvPr id="49" name="Textfeld 48">
            <a:extLst>
              <a:ext uri="{FF2B5EF4-FFF2-40B4-BE49-F238E27FC236}">
                <a16:creationId xmlns:a16="http://schemas.microsoft.com/office/drawing/2014/main" id="{19241BA7-D482-429A-A45D-04EEBA0F68DE}"/>
              </a:ext>
            </a:extLst>
          </p:cNvPr>
          <p:cNvSpPr txBox="1"/>
          <p:nvPr/>
        </p:nvSpPr>
        <p:spPr>
          <a:xfrm>
            <a:off x="4700708" y="5130722"/>
            <a:ext cx="354584" cy="276999"/>
          </a:xfrm>
          <a:prstGeom prst="rect">
            <a:avLst/>
          </a:prstGeom>
          <a:noFill/>
        </p:spPr>
        <p:txBody>
          <a:bodyPr wrap="none" rtlCol="0">
            <a:spAutoFit/>
          </a:bodyPr>
          <a:lstStyle/>
          <a:p>
            <a:pPr algn="ctr"/>
            <a:r>
              <a:rPr lang="de-DE" sz="1200"/>
              <a:t>36</a:t>
            </a:r>
          </a:p>
        </p:txBody>
      </p:sp>
      <p:sp>
        <p:nvSpPr>
          <p:cNvPr id="50" name="Textfeld 49">
            <a:extLst>
              <a:ext uri="{FF2B5EF4-FFF2-40B4-BE49-F238E27FC236}">
                <a16:creationId xmlns:a16="http://schemas.microsoft.com/office/drawing/2014/main" id="{78F5CC64-1404-425C-B3E4-3AA69115988C}"/>
              </a:ext>
            </a:extLst>
          </p:cNvPr>
          <p:cNvSpPr txBox="1"/>
          <p:nvPr/>
        </p:nvSpPr>
        <p:spPr>
          <a:xfrm>
            <a:off x="5218174" y="5132387"/>
            <a:ext cx="354584" cy="276999"/>
          </a:xfrm>
          <a:prstGeom prst="rect">
            <a:avLst/>
          </a:prstGeom>
          <a:noFill/>
        </p:spPr>
        <p:txBody>
          <a:bodyPr wrap="none" rtlCol="0">
            <a:spAutoFit/>
          </a:bodyPr>
          <a:lstStyle/>
          <a:p>
            <a:pPr algn="ctr"/>
            <a:r>
              <a:rPr lang="de-DE" sz="1200"/>
              <a:t>42</a:t>
            </a:r>
          </a:p>
        </p:txBody>
      </p:sp>
      <p:sp>
        <p:nvSpPr>
          <p:cNvPr id="51" name="Textfeld 50">
            <a:extLst>
              <a:ext uri="{FF2B5EF4-FFF2-40B4-BE49-F238E27FC236}">
                <a16:creationId xmlns:a16="http://schemas.microsoft.com/office/drawing/2014/main" id="{470EAA29-8D00-4BFE-8801-AEC484F950CC}"/>
              </a:ext>
            </a:extLst>
          </p:cNvPr>
          <p:cNvSpPr txBox="1"/>
          <p:nvPr/>
        </p:nvSpPr>
        <p:spPr>
          <a:xfrm>
            <a:off x="5738721" y="5130466"/>
            <a:ext cx="354584" cy="276999"/>
          </a:xfrm>
          <a:prstGeom prst="rect">
            <a:avLst/>
          </a:prstGeom>
          <a:noFill/>
        </p:spPr>
        <p:txBody>
          <a:bodyPr wrap="none" rtlCol="0">
            <a:spAutoFit/>
          </a:bodyPr>
          <a:lstStyle/>
          <a:p>
            <a:pPr algn="ctr"/>
            <a:r>
              <a:rPr lang="de-DE" sz="1200"/>
              <a:t>48</a:t>
            </a:r>
          </a:p>
        </p:txBody>
      </p:sp>
      <p:sp>
        <p:nvSpPr>
          <p:cNvPr id="52" name="Textfeld 51">
            <a:extLst>
              <a:ext uri="{FF2B5EF4-FFF2-40B4-BE49-F238E27FC236}">
                <a16:creationId xmlns:a16="http://schemas.microsoft.com/office/drawing/2014/main" id="{40E0F7FA-7BC1-43D1-ABB4-5442BE6A2DC1}"/>
              </a:ext>
            </a:extLst>
          </p:cNvPr>
          <p:cNvSpPr txBox="1"/>
          <p:nvPr/>
        </p:nvSpPr>
        <p:spPr>
          <a:xfrm>
            <a:off x="6256376" y="5132387"/>
            <a:ext cx="354584" cy="276999"/>
          </a:xfrm>
          <a:prstGeom prst="rect">
            <a:avLst/>
          </a:prstGeom>
          <a:noFill/>
        </p:spPr>
        <p:txBody>
          <a:bodyPr wrap="none" rtlCol="0">
            <a:spAutoFit/>
          </a:bodyPr>
          <a:lstStyle/>
          <a:p>
            <a:pPr algn="ctr"/>
            <a:r>
              <a:rPr lang="de-DE" sz="1200"/>
              <a:t>54</a:t>
            </a:r>
          </a:p>
        </p:txBody>
      </p:sp>
      <p:sp>
        <p:nvSpPr>
          <p:cNvPr id="53" name="Textfeld 52">
            <a:extLst>
              <a:ext uri="{FF2B5EF4-FFF2-40B4-BE49-F238E27FC236}">
                <a16:creationId xmlns:a16="http://schemas.microsoft.com/office/drawing/2014/main" id="{C4D28C23-0282-4675-AE63-3192A325A5E8}"/>
              </a:ext>
            </a:extLst>
          </p:cNvPr>
          <p:cNvSpPr txBox="1"/>
          <p:nvPr/>
        </p:nvSpPr>
        <p:spPr>
          <a:xfrm>
            <a:off x="6775408" y="5130460"/>
            <a:ext cx="354584" cy="276999"/>
          </a:xfrm>
          <a:prstGeom prst="rect">
            <a:avLst/>
          </a:prstGeom>
          <a:noFill/>
        </p:spPr>
        <p:txBody>
          <a:bodyPr wrap="none" rtlCol="0">
            <a:spAutoFit/>
          </a:bodyPr>
          <a:lstStyle/>
          <a:p>
            <a:pPr algn="ctr"/>
            <a:r>
              <a:rPr lang="de-DE" sz="1200"/>
              <a:t>60</a:t>
            </a:r>
          </a:p>
        </p:txBody>
      </p:sp>
      <p:sp>
        <p:nvSpPr>
          <p:cNvPr id="55" name="Textfeld 54">
            <a:extLst>
              <a:ext uri="{FF2B5EF4-FFF2-40B4-BE49-F238E27FC236}">
                <a16:creationId xmlns:a16="http://schemas.microsoft.com/office/drawing/2014/main" id="{0B7532FD-4D4C-4DFB-9E84-4095B86CEC95}"/>
              </a:ext>
            </a:extLst>
          </p:cNvPr>
          <p:cNvSpPr txBox="1"/>
          <p:nvPr/>
        </p:nvSpPr>
        <p:spPr>
          <a:xfrm>
            <a:off x="1365406" y="4916629"/>
            <a:ext cx="397866" cy="276999"/>
          </a:xfrm>
          <a:prstGeom prst="rect">
            <a:avLst/>
          </a:prstGeom>
          <a:noFill/>
        </p:spPr>
        <p:txBody>
          <a:bodyPr wrap="none" rtlCol="0">
            <a:spAutoFit/>
          </a:bodyPr>
          <a:lstStyle/>
          <a:p>
            <a:pPr algn="r"/>
            <a:r>
              <a:rPr lang="de-DE" sz="1200"/>
              <a:t>0.0</a:t>
            </a:r>
          </a:p>
        </p:txBody>
      </p:sp>
      <p:sp>
        <p:nvSpPr>
          <p:cNvPr id="56" name="Textfeld 55">
            <a:extLst>
              <a:ext uri="{FF2B5EF4-FFF2-40B4-BE49-F238E27FC236}">
                <a16:creationId xmlns:a16="http://schemas.microsoft.com/office/drawing/2014/main" id="{AEE19736-2377-459F-BFE2-BF5EF2645282}"/>
              </a:ext>
            </a:extLst>
          </p:cNvPr>
          <p:cNvSpPr txBox="1"/>
          <p:nvPr/>
        </p:nvSpPr>
        <p:spPr>
          <a:xfrm>
            <a:off x="1365261" y="4593175"/>
            <a:ext cx="397866" cy="276999"/>
          </a:xfrm>
          <a:prstGeom prst="rect">
            <a:avLst/>
          </a:prstGeom>
          <a:noFill/>
        </p:spPr>
        <p:txBody>
          <a:bodyPr wrap="none" rtlCol="0">
            <a:spAutoFit/>
          </a:bodyPr>
          <a:lstStyle/>
          <a:p>
            <a:pPr algn="r"/>
            <a:r>
              <a:rPr lang="de-DE" sz="1200"/>
              <a:t>0.1</a:t>
            </a:r>
          </a:p>
        </p:txBody>
      </p:sp>
      <p:sp>
        <p:nvSpPr>
          <p:cNvPr id="57" name="Textfeld 56">
            <a:extLst>
              <a:ext uri="{FF2B5EF4-FFF2-40B4-BE49-F238E27FC236}">
                <a16:creationId xmlns:a16="http://schemas.microsoft.com/office/drawing/2014/main" id="{DA4AA877-2F7A-49AF-BCE7-10D3D1BB831C}"/>
              </a:ext>
            </a:extLst>
          </p:cNvPr>
          <p:cNvSpPr txBox="1"/>
          <p:nvPr/>
        </p:nvSpPr>
        <p:spPr>
          <a:xfrm>
            <a:off x="1364973" y="4269721"/>
            <a:ext cx="397866" cy="276999"/>
          </a:xfrm>
          <a:prstGeom prst="rect">
            <a:avLst/>
          </a:prstGeom>
          <a:noFill/>
        </p:spPr>
        <p:txBody>
          <a:bodyPr wrap="none" rtlCol="0">
            <a:spAutoFit/>
          </a:bodyPr>
          <a:lstStyle/>
          <a:p>
            <a:pPr algn="r"/>
            <a:r>
              <a:rPr lang="de-DE" sz="1200"/>
              <a:t>0.2</a:t>
            </a:r>
          </a:p>
        </p:txBody>
      </p:sp>
      <p:sp>
        <p:nvSpPr>
          <p:cNvPr id="58" name="Textfeld 57">
            <a:extLst>
              <a:ext uri="{FF2B5EF4-FFF2-40B4-BE49-F238E27FC236}">
                <a16:creationId xmlns:a16="http://schemas.microsoft.com/office/drawing/2014/main" id="{44C7EA5C-12D8-4229-B62D-49464FADC63E}"/>
              </a:ext>
            </a:extLst>
          </p:cNvPr>
          <p:cNvSpPr txBox="1"/>
          <p:nvPr/>
        </p:nvSpPr>
        <p:spPr>
          <a:xfrm>
            <a:off x="1364829" y="3946267"/>
            <a:ext cx="397866" cy="276999"/>
          </a:xfrm>
          <a:prstGeom prst="rect">
            <a:avLst/>
          </a:prstGeom>
          <a:noFill/>
        </p:spPr>
        <p:txBody>
          <a:bodyPr wrap="none" rtlCol="0">
            <a:spAutoFit/>
          </a:bodyPr>
          <a:lstStyle/>
          <a:p>
            <a:pPr algn="r"/>
            <a:r>
              <a:rPr lang="de-DE" sz="1200"/>
              <a:t>0.3</a:t>
            </a:r>
          </a:p>
        </p:txBody>
      </p:sp>
      <p:sp>
        <p:nvSpPr>
          <p:cNvPr id="59" name="Textfeld 58">
            <a:extLst>
              <a:ext uri="{FF2B5EF4-FFF2-40B4-BE49-F238E27FC236}">
                <a16:creationId xmlns:a16="http://schemas.microsoft.com/office/drawing/2014/main" id="{62ABAD95-82B5-404B-8B7F-3FDE97B6E566}"/>
              </a:ext>
            </a:extLst>
          </p:cNvPr>
          <p:cNvSpPr txBox="1"/>
          <p:nvPr/>
        </p:nvSpPr>
        <p:spPr>
          <a:xfrm>
            <a:off x="1364685" y="3622813"/>
            <a:ext cx="397866" cy="276999"/>
          </a:xfrm>
          <a:prstGeom prst="rect">
            <a:avLst/>
          </a:prstGeom>
          <a:noFill/>
        </p:spPr>
        <p:txBody>
          <a:bodyPr wrap="none" rtlCol="0">
            <a:spAutoFit/>
          </a:bodyPr>
          <a:lstStyle/>
          <a:p>
            <a:pPr algn="r"/>
            <a:r>
              <a:rPr lang="de-DE" sz="1200"/>
              <a:t>0.4</a:t>
            </a:r>
          </a:p>
        </p:txBody>
      </p:sp>
      <p:sp>
        <p:nvSpPr>
          <p:cNvPr id="60" name="Textfeld 59">
            <a:extLst>
              <a:ext uri="{FF2B5EF4-FFF2-40B4-BE49-F238E27FC236}">
                <a16:creationId xmlns:a16="http://schemas.microsoft.com/office/drawing/2014/main" id="{DC7F8981-17D2-4C33-B297-89AB9B5A3B40}"/>
              </a:ext>
            </a:extLst>
          </p:cNvPr>
          <p:cNvSpPr txBox="1"/>
          <p:nvPr/>
        </p:nvSpPr>
        <p:spPr>
          <a:xfrm>
            <a:off x="1365117" y="3299359"/>
            <a:ext cx="397866" cy="276999"/>
          </a:xfrm>
          <a:prstGeom prst="rect">
            <a:avLst/>
          </a:prstGeom>
          <a:noFill/>
        </p:spPr>
        <p:txBody>
          <a:bodyPr wrap="none" rtlCol="0">
            <a:spAutoFit/>
          </a:bodyPr>
          <a:lstStyle/>
          <a:p>
            <a:pPr algn="r"/>
            <a:r>
              <a:rPr lang="de-DE" sz="1200"/>
              <a:t>0.5</a:t>
            </a:r>
          </a:p>
        </p:txBody>
      </p:sp>
      <p:sp>
        <p:nvSpPr>
          <p:cNvPr id="61" name="Textfeld 60">
            <a:extLst>
              <a:ext uri="{FF2B5EF4-FFF2-40B4-BE49-F238E27FC236}">
                <a16:creationId xmlns:a16="http://schemas.microsoft.com/office/drawing/2014/main" id="{0E0C8774-C3F9-4907-AED3-A4CA110A5001}"/>
              </a:ext>
            </a:extLst>
          </p:cNvPr>
          <p:cNvSpPr txBox="1"/>
          <p:nvPr/>
        </p:nvSpPr>
        <p:spPr>
          <a:xfrm>
            <a:off x="1364541" y="2975905"/>
            <a:ext cx="397866" cy="276999"/>
          </a:xfrm>
          <a:prstGeom prst="rect">
            <a:avLst/>
          </a:prstGeom>
          <a:noFill/>
        </p:spPr>
        <p:txBody>
          <a:bodyPr wrap="none" rtlCol="0">
            <a:spAutoFit/>
          </a:bodyPr>
          <a:lstStyle/>
          <a:p>
            <a:pPr algn="r"/>
            <a:r>
              <a:rPr lang="de-DE" sz="1200"/>
              <a:t>0.6</a:t>
            </a:r>
          </a:p>
        </p:txBody>
      </p:sp>
      <p:sp>
        <p:nvSpPr>
          <p:cNvPr id="62" name="Textfeld 61">
            <a:extLst>
              <a:ext uri="{FF2B5EF4-FFF2-40B4-BE49-F238E27FC236}">
                <a16:creationId xmlns:a16="http://schemas.microsoft.com/office/drawing/2014/main" id="{0A1521D8-4FA5-4070-A5D8-AB2766DBAF47}"/>
              </a:ext>
            </a:extLst>
          </p:cNvPr>
          <p:cNvSpPr txBox="1"/>
          <p:nvPr/>
        </p:nvSpPr>
        <p:spPr>
          <a:xfrm>
            <a:off x="1364397" y="2652451"/>
            <a:ext cx="397866" cy="276999"/>
          </a:xfrm>
          <a:prstGeom prst="rect">
            <a:avLst/>
          </a:prstGeom>
          <a:noFill/>
        </p:spPr>
        <p:txBody>
          <a:bodyPr wrap="none" rtlCol="0">
            <a:spAutoFit/>
          </a:bodyPr>
          <a:lstStyle/>
          <a:p>
            <a:pPr algn="r"/>
            <a:r>
              <a:rPr lang="de-DE" sz="1200"/>
              <a:t>0.7</a:t>
            </a:r>
          </a:p>
        </p:txBody>
      </p:sp>
      <p:sp>
        <p:nvSpPr>
          <p:cNvPr id="63" name="Textfeld 62">
            <a:extLst>
              <a:ext uri="{FF2B5EF4-FFF2-40B4-BE49-F238E27FC236}">
                <a16:creationId xmlns:a16="http://schemas.microsoft.com/office/drawing/2014/main" id="{FB6F792C-45C7-41BE-BA73-76ACDE62DEBB}"/>
              </a:ext>
            </a:extLst>
          </p:cNvPr>
          <p:cNvSpPr txBox="1"/>
          <p:nvPr/>
        </p:nvSpPr>
        <p:spPr>
          <a:xfrm>
            <a:off x="1364253" y="2328997"/>
            <a:ext cx="397866" cy="276999"/>
          </a:xfrm>
          <a:prstGeom prst="rect">
            <a:avLst/>
          </a:prstGeom>
          <a:noFill/>
        </p:spPr>
        <p:txBody>
          <a:bodyPr wrap="none" rtlCol="0">
            <a:spAutoFit/>
          </a:bodyPr>
          <a:lstStyle/>
          <a:p>
            <a:pPr algn="r"/>
            <a:r>
              <a:rPr lang="de-DE" sz="1200"/>
              <a:t>0.8</a:t>
            </a:r>
          </a:p>
        </p:txBody>
      </p:sp>
      <p:sp>
        <p:nvSpPr>
          <p:cNvPr id="64" name="Textfeld 63">
            <a:extLst>
              <a:ext uri="{FF2B5EF4-FFF2-40B4-BE49-F238E27FC236}">
                <a16:creationId xmlns:a16="http://schemas.microsoft.com/office/drawing/2014/main" id="{E21A12C9-55B9-428A-8C74-8D1C6874155A}"/>
              </a:ext>
            </a:extLst>
          </p:cNvPr>
          <p:cNvSpPr txBox="1"/>
          <p:nvPr/>
        </p:nvSpPr>
        <p:spPr>
          <a:xfrm>
            <a:off x="1364109" y="2005543"/>
            <a:ext cx="397866" cy="276999"/>
          </a:xfrm>
          <a:prstGeom prst="rect">
            <a:avLst/>
          </a:prstGeom>
          <a:noFill/>
        </p:spPr>
        <p:txBody>
          <a:bodyPr wrap="none" rtlCol="0">
            <a:spAutoFit/>
          </a:bodyPr>
          <a:lstStyle/>
          <a:p>
            <a:pPr algn="r"/>
            <a:r>
              <a:rPr lang="de-DE" sz="1200"/>
              <a:t>0.9</a:t>
            </a:r>
          </a:p>
        </p:txBody>
      </p:sp>
      <p:sp>
        <p:nvSpPr>
          <p:cNvPr id="65" name="Textfeld 64">
            <a:extLst>
              <a:ext uri="{FF2B5EF4-FFF2-40B4-BE49-F238E27FC236}">
                <a16:creationId xmlns:a16="http://schemas.microsoft.com/office/drawing/2014/main" id="{FD3762F8-C2FA-403F-83B8-B19B3F1398CC}"/>
              </a:ext>
            </a:extLst>
          </p:cNvPr>
          <p:cNvSpPr txBox="1"/>
          <p:nvPr/>
        </p:nvSpPr>
        <p:spPr>
          <a:xfrm>
            <a:off x="1363965" y="1682089"/>
            <a:ext cx="397866" cy="276999"/>
          </a:xfrm>
          <a:prstGeom prst="rect">
            <a:avLst/>
          </a:prstGeom>
          <a:noFill/>
        </p:spPr>
        <p:txBody>
          <a:bodyPr wrap="none" rtlCol="0">
            <a:spAutoFit/>
          </a:bodyPr>
          <a:lstStyle/>
          <a:p>
            <a:pPr algn="r"/>
            <a:r>
              <a:rPr lang="de-DE" sz="1200"/>
              <a:t>1.0</a:t>
            </a:r>
          </a:p>
        </p:txBody>
      </p:sp>
      <p:sp>
        <p:nvSpPr>
          <p:cNvPr id="68" name="Freihandform: Form 67">
            <a:extLst>
              <a:ext uri="{FF2B5EF4-FFF2-40B4-BE49-F238E27FC236}">
                <a16:creationId xmlns:a16="http://schemas.microsoft.com/office/drawing/2014/main" id="{2E2D063F-E9D1-4BBC-8B89-DC5DC5D396C9}"/>
              </a:ext>
            </a:extLst>
          </p:cNvPr>
          <p:cNvSpPr/>
          <p:nvPr/>
        </p:nvSpPr>
        <p:spPr>
          <a:xfrm>
            <a:off x="1926031" y="1971675"/>
            <a:ext cx="3517213" cy="2814638"/>
          </a:xfrm>
          <a:custGeom>
            <a:avLst/>
            <a:gdLst>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8913 h 2814638"/>
              <a:gd name="connsiteX4" fmla="*/ 2809875 w 3519488"/>
              <a:gd name="connsiteY4" fmla="*/ 2633663 h 2814638"/>
              <a:gd name="connsiteX5" fmla="*/ 2767013 w 3519488"/>
              <a:gd name="connsiteY5" fmla="*/ 2638425 h 2814638"/>
              <a:gd name="connsiteX6" fmla="*/ 2767013 w 3519488"/>
              <a:gd name="connsiteY6" fmla="*/ 2547938 h 2814638"/>
              <a:gd name="connsiteX7" fmla="*/ 2500313 w 3519488"/>
              <a:gd name="connsiteY7" fmla="*/ 2552700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86013 h 2814638"/>
              <a:gd name="connsiteX12" fmla="*/ 2209800 w 3519488"/>
              <a:gd name="connsiteY12" fmla="*/ 2271713 h 2814638"/>
              <a:gd name="connsiteX13" fmla="*/ 1985963 w 3519488"/>
              <a:gd name="connsiteY13" fmla="*/ 2276475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7838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4950 w 3519488"/>
              <a:gd name="connsiteY27" fmla="*/ 2000250 h 2814638"/>
              <a:gd name="connsiteX28" fmla="*/ 1509713 w 3519488"/>
              <a:gd name="connsiteY28" fmla="*/ 1914525 h 2814638"/>
              <a:gd name="connsiteX29" fmla="*/ 1500188 w 3519488"/>
              <a:gd name="connsiteY29" fmla="*/ 1914525 h 2814638"/>
              <a:gd name="connsiteX30" fmla="*/ 1504950 w 3519488"/>
              <a:gd name="connsiteY30" fmla="*/ 1871663 h 2814638"/>
              <a:gd name="connsiteX31" fmla="*/ 1490663 w 3519488"/>
              <a:gd name="connsiteY31" fmla="*/ 1871663 h 2814638"/>
              <a:gd name="connsiteX32" fmla="*/ 1490663 w 3519488"/>
              <a:gd name="connsiteY32" fmla="*/ 1828800 h 2814638"/>
              <a:gd name="connsiteX33" fmla="*/ 1457325 w 3519488"/>
              <a:gd name="connsiteY33" fmla="*/ 1833563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3663 h 2814638"/>
              <a:gd name="connsiteX5" fmla="*/ 2767013 w 3519488"/>
              <a:gd name="connsiteY5" fmla="*/ 2638425 h 2814638"/>
              <a:gd name="connsiteX6" fmla="*/ 2767013 w 3519488"/>
              <a:gd name="connsiteY6" fmla="*/ 2547938 h 2814638"/>
              <a:gd name="connsiteX7" fmla="*/ 2500313 w 3519488"/>
              <a:gd name="connsiteY7" fmla="*/ 2552700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86013 h 2814638"/>
              <a:gd name="connsiteX12" fmla="*/ 2209800 w 3519488"/>
              <a:gd name="connsiteY12" fmla="*/ 2271713 h 2814638"/>
              <a:gd name="connsiteX13" fmla="*/ 1985963 w 3519488"/>
              <a:gd name="connsiteY13" fmla="*/ 2276475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7838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4950 w 3519488"/>
              <a:gd name="connsiteY27" fmla="*/ 2000250 h 2814638"/>
              <a:gd name="connsiteX28" fmla="*/ 1509713 w 3519488"/>
              <a:gd name="connsiteY28" fmla="*/ 1914525 h 2814638"/>
              <a:gd name="connsiteX29" fmla="*/ 1500188 w 3519488"/>
              <a:gd name="connsiteY29" fmla="*/ 1914525 h 2814638"/>
              <a:gd name="connsiteX30" fmla="*/ 1504950 w 3519488"/>
              <a:gd name="connsiteY30" fmla="*/ 1871663 h 2814638"/>
              <a:gd name="connsiteX31" fmla="*/ 1490663 w 3519488"/>
              <a:gd name="connsiteY31" fmla="*/ 1871663 h 2814638"/>
              <a:gd name="connsiteX32" fmla="*/ 1490663 w 3519488"/>
              <a:gd name="connsiteY32" fmla="*/ 1828800 h 2814638"/>
              <a:gd name="connsiteX33" fmla="*/ 1457325 w 3519488"/>
              <a:gd name="connsiteY33" fmla="*/ 1833563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52700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86013 h 2814638"/>
              <a:gd name="connsiteX12" fmla="*/ 2209800 w 3519488"/>
              <a:gd name="connsiteY12" fmla="*/ 2271713 h 2814638"/>
              <a:gd name="connsiteX13" fmla="*/ 1985963 w 3519488"/>
              <a:gd name="connsiteY13" fmla="*/ 2276475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7838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4950 w 3519488"/>
              <a:gd name="connsiteY27" fmla="*/ 2000250 h 2814638"/>
              <a:gd name="connsiteX28" fmla="*/ 1509713 w 3519488"/>
              <a:gd name="connsiteY28" fmla="*/ 1914525 h 2814638"/>
              <a:gd name="connsiteX29" fmla="*/ 1500188 w 3519488"/>
              <a:gd name="connsiteY29" fmla="*/ 1914525 h 2814638"/>
              <a:gd name="connsiteX30" fmla="*/ 1504950 w 3519488"/>
              <a:gd name="connsiteY30" fmla="*/ 1871663 h 2814638"/>
              <a:gd name="connsiteX31" fmla="*/ 1490663 w 3519488"/>
              <a:gd name="connsiteY31" fmla="*/ 1871663 h 2814638"/>
              <a:gd name="connsiteX32" fmla="*/ 1490663 w 3519488"/>
              <a:gd name="connsiteY32" fmla="*/ 1828800 h 2814638"/>
              <a:gd name="connsiteX33" fmla="*/ 1457325 w 3519488"/>
              <a:gd name="connsiteY33" fmla="*/ 1833563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86013 h 2814638"/>
              <a:gd name="connsiteX12" fmla="*/ 2209800 w 3519488"/>
              <a:gd name="connsiteY12" fmla="*/ 2271713 h 2814638"/>
              <a:gd name="connsiteX13" fmla="*/ 1985963 w 3519488"/>
              <a:gd name="connsiteY13" fmla="*/ 2276475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7838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4950 w 3519488"/>
              <a:gd name="connsiteY27" fmla="*/ 2000250 h 2814638"/>
              <a:gd name="connsiteX28" fmla="*/ 1509713 w 3519488"/>
              <a:gd name="connsiteY28" fmla="*/ 1914525 h 2814638"/>
              <a:gd name="connsiteX29" fmla="*/ 1500188 w 3519488"/>
              <a:gd name="connsiteY29" fmla="*/ 1914525 h 2814638"/>
              <a:gd name="connsiteX30" fmla="*/ 1504950 w 3519488"/>
              <a:gd name="connsiteY30" fmla="*/ 1871663 h 2814638"/>
              <a:gd name="connsiteX31" fmla="*/ 1490663 w 3519488"/>
              <a:gd name="connsiteY31" fmla="*/ 1871663 h 2814638"/>
              <a:gd name="connsiteX32" fmla="*/ 1490663 w 3519488"/>
              <a:gd name="connsiteY32" fmla="*/ 1828800 h 2814638"/>
              <a:gd name="connsiteX33" fmla="*/ 1457325 w 3519488"/>
              <a:gd name="connsiteY33" fmla="*/ 1833563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6475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7838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4950 w 3519488"/>
              <a:gd name="connsiteY27" fmla="*/ 2000250 h 2814638"/>
              <a:gd name="connsiteX28" fmla="*/ 1509713 w 3519488"/>
              <a:gd name="connsiteY28" fmla="*/ 1914525 h 2814638"/>
              <a:gd name="connsiteX29" fmla="*/ 1500188 w 3519488"/>
              <a:gd name="connsiteY29" fmla="*/ 1914525 h 2814638"/>
              <a:gd name="connsiteX30" fmla="*/ 1504950 w 3519488"/>
              <a:gd name="connsiteY30" fmla="*/ 1871663 h 2814638"/>
              <a:gd name="connsiteX31" fmla="*/ 1490663 w 3519488"/>
              <a:gd name="connsiteY31" fmla="*/ 1871663 h 2814638"/>
              <a:gd name="connsiteX32" fmla="*/ 1490663 w 3519488"/>
              <a:gd name="connsiteY32" fmla="*/ 1828800 h 2814638"/>
              <a:gd name="connsiteX33" fmla="*/ 1457325 w 3519488"/>
              <a:gd name="connsiteY33" fmla="*/ 1833563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7838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4950 w 3519488"/>
              <a:gd name="connsiteY27" fmla="*/ 2000250 h 2814638"/>
              <a:gd name="connsiteX28" fmla="*/ 1509713 w 3519488"/>
              <a:gd name="connsiteY28" fmla="*/ 1914525 h 2814638"/>
              <a:gd name="connsiteX29" fmla="*/ 1500188 w 3519488"/>
              <a:gd name="connsiteY29" fmla="*/ 1914525 h 2814638"/>
              <a:gd name="connsiteX30" fmla="*/ 1504950 w 3519488"/>
              <a:gd name="connsiteY30" fmla="*/ 1871663 h 2814638"/>
              <a:gd name="connsiteX31" fmla="*/ 1490663 w 3519488"/>
              <a:gd name="connsiteY31" fmla="*/ 1871663 h 2814638"/>
              <a:gd name="connsiteX32" fmla="*/ 1490663 w 3519488"/>
              <a:gd name="connsiteY32" fmla="*/ 1828800 h 2814638"/>
              <a:gd name="connsiteX33" fmla="*/ 1457325 w 3519488"/>
              <a:gd name="connsiteY33" fmla="*/ 1833563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4950 w 3519488"/>
              <a:gd name="connsiteY27" fmla="*/ 2000250 h 2814638"/>
              <a:gd name="connsiteX28" fmla="*/ 1509713 w 3519488"/>
              <a:gd name="connsiteY28" fmla="*/ 1914525 h 2814638"/>
              <a:gd name="connsiteX29" fmla="*/ 1500188 w 3519488"/>
              <a:gd name="connsiteY29" fmla="*/ 1914525 h 2814638"/>
              <a:gd name="connsiteX30" fmla="*/ 1504950 w 3519488"/>
              <a:gd name="connsiteY30" fmla="*/ 1871663 h 2814638"/>
              <a:gd name="connsiteX31" fmla="*/ 1490663 w 3519488"/>
              <a:gd name="connsiteY31" fmla="*/ 1871663 h 2814638"/>
              <a:gd name="connsiteX32" fmla="*/ 1490663 w 3519488"/>
              <a:gd name="connsiteY32" fmla="*/ 1828800 h 2814638"/>
              <a:gd name="connsiteX33" fmla="*/ 1457325 w 3519488"/>
              <a:gd name="connsiteY33" fmla="*/ 1833563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4950 w 3519488"/>
              <a:gd name="connsiteY30" fmla="*/ 1871663 h 2814638"/>
              <a:gd name="connsiteX31" fmla="*/ 1490663 w 3519488"/>
              <a:gd name="connsiteY31" fmla="*/ 1871663 h 2814638"/>
              <a:gd name="connsiteX32" fmla="*/ 1490663 w 3519488"/>
              <a:gd name="connsiteY32" fmla="*/ 1828800 h 2814638"/>
              <a:gd name="connsiteX33" fmla="*/ 1457325 w 3519488"/>
              <a:gd name="connsiteY33" fmla="*/ 1833563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2568 w 3519488"/>
              <a:gd name="connsiteY30" fmla="*/ 1869281 h 2814638"/>
              <a:gd name="connsiteX31" fmla="*/ 1490663 w 3519488"/>
              <a:gd name="connsiteY31" fmla="*/ 1871663 h 2814638"/>
              <a:gd name="connsiteX32" fmla="*/ 1490663 w 3519488"/>
              <a:gd name="connsiteY32" fmla="*/ 1828800 h 2814638"/>
              <a:gd name="connsiteX33" fmla="*/ 1457325 w 3519488"/>
              <a:gd name="connsiteY33" fmla="*/ 1833563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7325 w 3519488"/>
              <a:gd name="connsiteY33" fmla="*/ 1833563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7325 w 3519488"/>
              <a:gd name="connsiteY33" fmla="*/ 1826419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7325 w 3519488"/>
              <a:gd name="connsiteY33" fmla="*/ 1831181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7325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2588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1575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2988 w 3519488"/>
              <a:gd name="connsiteY48" fmla="*/ 1471613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50131 w 3519488"/>
              <a:gd name="connsiteY48" fmla="*/ 1476376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6788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7738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2975 w 3519488"/>
              <a:gd name="connsiteY54" fmla="*/ 1385888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2975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0100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200150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3006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7768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47700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2463 w 3519488"/>
              <a:gd name="connsiteY69" fmla="*/ 1138238 h 2814638"/>
              <a:gd name="connsiteX70" fmla="*/ 650081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33413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3938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14350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1963 w 3519488"/>
              <a:gd name="connsiteY82" fmla="*/ 895350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4344 w 3519488"/>
              <a:gd name="connsiteY82" fmla="*/ 892969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42900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40518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5755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800 w 3519488"/>
              <a:gd name="connsiteY92" fmla="*/ 58102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2418 w 3519488"/>
              <a:gd name="connsiteY92" fmla="*/ 576263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2418 w 3519488"/>
              <a:gd name="connsiteY92" fmla="*/ 57864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76263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81025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78644 h 2814638"/>
              <a:gd name="connsiteX94" fmla="*/ 285750 w 3519488"/>
              <a:gd name="connsiteY94" fmla="*/ 561975 h 2814638"/>
              <a:gd name="connsiteX95" fmla="*/ 238125 w 3519488"/>
              <a:gd name="connsiteY95" fmla="*/ 561975 h 2814638"/>
              <a:gd name="connsiteX96" fmla="*/ 233363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78644 h 2814638"/>
              <a:gd name="connsiteX94" fmla="*/ 285750 w 3519488"/>
              <a:gd name="connsiteY94" fmla="*/ 561975 h 2814638"/>
              <a:gd name="connsiteX95" fmla="*/ 238125 w 3519488"/>
              <a:gd name="connsiteY95" fmla="*/ 561975 h 2814638"/>
              <a:gd name="connsiteX96" fmla="*/ 238125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6713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78644 h 2814638"/>
              <a:gd name="connsiteX94" fmla="*/ 285750 w 3519488"/>
              <a:gd name="connsiteY94" fmla="*/ 561975 h 2814638"/>
              <a:gd name="connsiteX95" fmla="*/ 238125 w 3519488"/>
              <a:gd name="connsiteY95" fmla="*/ 561975 h 2814638"/>
              <a:gd name="connsiteX96" fmla="*/ 238125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1950 h 2814638"/>
              <a:gd name="connsiteX101" fmla="*/ 171450 w 3519488"/>
              <a:gd name="connsiteY101" fmla="*/ 361950 h 2814638"/>
              <a:gd name="connsiteX102" fmla="*/ 171450 w 3519488"/>
              <a:gd name="connsiteY102" fmla="*/ 319088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78644 h 2814638"/>
              <a:gd name="connsiteX94" fmla="*/ 285750 w 3519488"/>
              <a:gd name="connsiteY94" fmla="*/ 561975 h 2814638"/>
              <a:gd name="connsiteX95" fmla="*/ 238125 w 3519488"/>
              <a:gd name="connsiteY95" fmla="*/ 561975 h 2814638"/>
              <a:gd name="connsiteX96" fmla="*/ 238125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1950 h 2814638"/>
              <a:gd name="connsiteX101" fmla="*/ 171450 w 3519488"/>
              <a:gd name="connsiteY101" fmla="*/ 361950 h 2814638"/>
              <a:gd name="connsiteX102" fmla="*/ 171450 w 3519488"/>
              <a:gd name="connsiteY102" fmla="*/ 307182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78644 h 2814638"/>
              <a:gd name="connsiteX94" fmla="*/ 285750 w 3519488"/>
              <a:gd name="connsiteY94" fmla="*/ 561975 h 2814638"/>
              <a:gd name="connsiteX95" fmla="*/ 238125 w 3519488"/>
              <a:gd name="connsiteY95" fmla="*/ 561975 h 2814638"/>
              <a:gd name="connsiteX96" fmla="*/ 238125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1950 h 2814638"/>
              <a:gd name="connsiteX101" fmla="*/ 171450 w 3519488"/>
              <a:gd name="connsiteY101" fmla="*/ 361950 h 2814638"/>
              <a:gd name="connsiteX102" fmla="*/ 171450 w 3519488"/>
              <a:gd name="connsiteY102" fmla="*/ 314326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78644 h 2814638"/>
              <a:gd name="connsiteX94" fmla="*/ 285750 w 3519488"/>
              <a:gd name="connsiteY94" fmla="*/ 561975 h 2814638"/>
              <a:gd name="connsiteX95" fmla="*/ 238125 w 3519488"/>
              <a:gd name="connsiteY95" fmla="*/ 561975 h 2814638"/>
              <a:gd name="connsiteX96" fmla="*/ 238125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1950 h 2814638"/>
              <a:gd name="connsiteX101" fmla="*/ 171450 w 3519488"/>
              <a:gd name="connsiteY101" fmla="*/ 361950 h 2814638"/>
              <a:gd name="connsiteX102" fmla="*/ 171450 w 3519488"/>
              <a:gd name="connsiteY102" fmla="*/ 314326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78644 h 2814638"/>
              <a:gd name="connsiteX94" fmla="*/ 285750 w 3519488"/>
              <a:gd name="connsiteY94" fmla="*/ 561975 h 2814638"/>
              <a:gd name="connsiteX95" fmla="*/ 238125 w 3519488"/>
              <a:gd name="connsiteY95" fmla="*/ 561975 h 2814638"/>
              <a:gd name="connsiteX96" fmla="*/ 238125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1950 h 2814638"/>
              <a:gd name="connsiteX101" fmla="*/ 171450 w 3519488"/>
              <a:gd name="connsiteY101" fmla="*/ 361950 h 2814638"/>
              <a:gd name="connsiteX102" fmla="*/ 171450 w 3519488"/>
              <a:gd name="connsiteY102" fmla="*/ 311945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78644 h 2814638"/>
              <a:gd name="connsiteX94" fmla="*/ 285750 w 3519488"/>
              <a:gd name="connsiteY94" fmla="*/ 561975 h 2814638"/>
              <a:gd name="connsiteX95" fmla="*/ 238125 w 3519488"/>
              <a:gd name="connsiteY95" fmla="*/ 561975 h 2814638"/>
              <a:gd name="connsiteX96" fmla="*/ 238125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1950 h 2814638"/>
              <a:gd name="connsiteX101" fmla="*/ 171450 w 3519488"/>
              <a:gd name="connsiteY101" fmla="*/ 361950 h 2814638"/>
              <a:gd name="connsiteX102" fmla="*/ 171450 w 3519488"/>
              <a:gd name="connsiteY102" fmla="*/ 309564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9525 w 3519488"/>
              <a:gd name="connsiteY115" fmla="*/ 104775 h 2814638"/>
              <a:gd name="connsiteX116" fmla="*/ 0 w 3519488"/>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78644 h 2814638"/>
              <a:gd name="connsiteX94" fmla="*/ 285750 w 3519488"/>
              <a:gd name="connsiteY94" fmla="*/ 561975 h 2814638"/>
              <a:gd name="connsiteX95" fmla="*/ 238125 w 3519488"/>
              <a:gd name="connsiteY95" fmla="*/ 561975 h 2814638"/>
              <a:gd name="connsiteX96" fmla="*/ 238125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1950 h 2814638"/>
              <a:gd name="connsiteX101" fmla="*/ 171450 w 3519488"/>
              <a:gd name="connsiteY101" fmla="*/ 361950 h 2814638"/>
              <a:gd name="connsiteX102" fmla="*/ 171450 w 3519488"/>
              <a:gd name="connsiteY102" fmla="*/ 309564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2381 w 3519488"/>
              <a:gd name="connsiteY115" fmla="*/ 104775 h 2814638"/>
              <a:gd name="connsiteX116" fmla="*/ 0 w 3519488"/>
              <a:gd name="connsiteY116" fmla="*/ 0 h 2814638"/>
              <a:gd name="connsiteX0" fmla="*/ 3519717 w 3519717"/>
              <a:gd name="connsiteY0" fmla="*/ 2814638 h 2814638"/>
              <a:gd name="connsiteX1" fmla="*/ 2924404 w 3519717"/>
              <a:gd name="connsiteY1" fmla="*/ 2814638 h 2814638"/>
              <a:gd name="connsiteX2" fmla="*/ 2924404 w 3519717"/>
              <a:gd name="connsiteY2" fmla="*/ 2724150 h 2814638"/>
              <a:gd name="connsiteX3" fmla="*/ 2810104 w 3519717"/>
              <a:gd name="connsiteY3" fmla="*/ 2726532 h 2814638"/>
              <a:gd name="connsiteX4" fmla="*/ 2810104 w 3519717"/>
              <a:gd name="connsiteY4" fmla="*/ 2638426 h 2814638"/>
              <a:gd name="connsiteX5" fmla="*/ 2767242 w 3519717"/>
              <a:gd name="connsiteY5" fmla="*/ 2638425 h 2814638"/>
              <a:gd name="connsiteX6" fmla="*/ 2767242 w 3519717"/>
              <a:gd name="connsiteY6" fmla="*/ 2547938 h 2814638"/>
              <a:gd name="connsiteX7" fmla="*/ 2500542 w 3519717"/>
              <a:gd name="connsiteY7" fmla="*/ 2547938 h 2814638"/>
              <a:gd name="connsiteX8" fmla="*/ 2500542 w 3519717"/>
              <a:gd name="connsiteY8" fmla="*/ 2471738 h 2814638"/>
              <a:gd name="connsiteX9" fmla="*/ 2257654 w 3519717"/>
              <a:gd name="connsiteY9" fmla="*/ 2471738 h 2814638"/>
              <a:gd name="connsiteX10" fmla="*/ 2257654 w 3519717"/>
              <a:gd name="connsiteY10" fmla="*/ 2390775 h 2814638"/>
              <a:gd name="connsiteX11" fmla="*/ 2210029 w 3519717"/>
              <a:gd name="connsiteY11" fmla="*/ 2390775 h 2814638"/>
              <a:gd name="connsiteX12" fmla="*/ 2210029 w 3519717"/>
              <a:gd name="connsiteY12" fmla="*/ 2271713 h 2814638"/>
              <a:gd name="connsiteX13" fmla="*/ 1986192 w 3519717"/>
              <a:gd name="connsiteY13" fmla="*/ 2271712 h 2814638"/>
              <a:gd name="connsiteX14" fmla="*/ 1986192 w 3519717"/>
              <a:gd name="connsiteY14" fmla="*/ 2219325 h 2814638"/>
              <a:gd name="connsiteX15" fmla="*/ 1786167 w 3519717"/>
              <a:gd name="connsiteY15" fmla="*/ 2219325 h 2814638"/>
              <a:gd name="connsiteX16" fmla="*/ 1786167 w 3519717"/>
              <a:gd name="connsiteY16" fmla="*/ 2195513 h 2814638"/>
              <a:gd name="connsiteX17" fmla="*/ 1771879 w 3519717"/>
              <a:gd name="connsiteY17" fmla="*/ 2195513 h 2814638"/>
              <a:gd name="connsiteX18" fmla="*/ 1771879 w 3519717"/>
              <a:gd name="connsiteY18" fmla="*/ 2166938 h 2814638"/>
              <a:gd name="connsiteX19" fmla="*/ 1757592 w 3519717"/>
              <a:gd name="connsiteY19" fmla="*/ 2166938 h 2814638"/>
              <a:gd name="connsiteX20" fmla="*/ 1757592 w 3519717"/>
              <a:gd name="connsiteY20" fmla="*/ 2128838 h 2814638"/>
              <a:gd name="connsiteX21" fmla="*/ 1745685 w 3519717"/>
              <a:gd name="connsiteY21" fmla="*/ 2128838 h 2814638"/>
              <a:gd name="connsiteX22" fmla="*/ 1743304 w 3519717"/>
              <a:gd name="connsiteY22" fmla="*/ 2076450 h 2814638"/>
              <a:gd name="connsiteX23" fmla="*/ 1676629 w 3519717"/>
              <a:gd name="connsiteY23" fmla="*/ 2076450 h 2814638"/>
              <a:gd name="connsiteX24" fmla="*/ 1676629 w 3519717"/>
              <a:gd name="connsiteY24" fmla="*/ 2038350 h 2814638"/>
              <a:gd name="connsiteX25" fmla="*/ 1567092 w 3519717"/>
              <a:gd name="connsiteY25" fmla="*/ 2038350 h 2814638"/>
              <a:gd name="connsiteX26" fmla="*/ 1567092 w 3519717"/>
              <a:gd name="connsiteY26" fmla="*/ 2000250 h 2814638"/>
              <a:gd name="connsiteX27" fmla="*/ 1509942 w 3519717"/>
              <a:gd name="connsiteY27" fmla="*/ 2000250 h 2814638"/>
              <a:gd name="connsiteX28" fmla="*/ 1509942 w 3519717"/>
              <a:gd name="connsiteY28" fmla="*/ 1914525 h 2814638"/>
              <a:gd name="connsiteX29" fmla="*/ 1500417 w 3519717"/>
              <a:gd name="connsiteY29" fmla="*/ 1914525 h 2814638"/>
              <a:gd name="connsiteX30" fmla="*/ 1500416 w 3519717"/>
              <a:gd name="connsiteY30" fmla="*/ 1871662 h 2814638"/>
              <a:gd name="connsiteX31" fmla="*/ 1490892 w 3519717"/>
              <a:gd name="connsiteY31" fmla="*/ 1871663 h 2814638"/>
              <a:gd name="connsiteX32" fmla="*/ 1490892 w 3519717"/>
              <a:gd name="connsiteY32" fmla="*/ 1828800 h 2814638"/>
              <a:gd name="connsiteX33" fmla="*/ 1455172 w 3519717"/>
              <a:gd name="connsiteY33" fmla="*/ 1828800 h 2814638"/>
              <a:gd name="connsiteX34" fmla="*/ 1452792 w 3519717"/>
              <a:gd name="connsiteY34" fmla="*/ 1795463 h 2814638"/>
              <a:gd name="connsiteX35" fmla="*/ 1362304 w 3519717"/>
              <a:gd name="connsiteY35" fmla="*/ 1795463 h 2814638"/>
              <a:gd name="connsiteX36" fmla="*/ 1362304 w 3519717"/>
              <a:gd name="connsiteY36" fmla="*/ 1752600 h 2814638"/>
              <a:gd name="connsiteX37" fmla="*/ 1305154 w 3519717"/>
              <a:gd name="connsiteY37" fmla="*/ 1752600 h 2814638"/>
              <a:gd name="connsiteX38" fmla="*/ 1305154 w 3519717"/>
              <a:gd name="connsiteY38" fmla="*/ 1738313 h 2814638"/>
              <a:gd name="connsiteX39" fmla="*/ 1257529 w 3519717"/>
              <a:gd name="connsiteY39" fmla="*/ 1738313 h 2814638"/>
              <a:gd name="connsiteX40" fmla="*/ 1257529 w 3519717"/>
              <a:gd name="connsiteY40" fmla="*/ 1690688 h 2814638"/>
              <a:gd name="connsiteX41" fmla="*/ 1243242 w 3519717"/>
              <a:gd name="connsiteY41" fmla="*/ 1690688 h 2814638"/>
              <a:gd name="connsiteX42" fmla="*/ 1243242 w 3519717"/>
              <a:gd name="connsiteY42" fmla="*/ 1650207 h 2814638"/>
              <a:gd name="connsiteX43" fmla="*/ 1181329 w 3519717"/>
              <a:gd name="connsiteY43" fmla="*/ 1647825 h 2814638"/>
              <a:gd name="connsiteX44" fmla="*/ 1178948 w 3519717"/>
              <a:gd name="connsiteY44" fmla="*/ 1581150 h 2814638"/>
              <a:gd name="connsiteX45" fmla="*/ 1067029 w 3519717"/>
              <a:gd name="connsiteY45" fmla="*/ 1581150 h 2814638"/>
              <a:gd name="connsiteX46" fmla="*/ 1067029 w 3519717"/>
              <a:gd name="connsiteY46" fmla="*/ 1533525 h 2814638"/>
              <a:gd name="connsiteX47" fmla="*/ 1047979 w 3519717"/>
              <a:gd name="connsiteY47" fmla="*/ 1533525 h 2814638"/>
              <a:gd name="connsiteX48" fmla="*/ 1047978 w 3519717"/>
              <a:gd name="connsiteY48" fmla="*/ 1476376 h 2814638"/>
              <a:gd name="connsiteX49" fmla="*/ 1000354 w 3519717"/>
              <a:gd name="connsiteY49" fmla="*/ 1476375 h 2814638"/>
              <a:gd name="connsiteX50" fmla="*/ 1000354 w 3519717"/>
              <a:gd name="connsiteY50" fmla="*/ 1447800 h 2814638"/>
              <a:gd name="connsiteX51" fmla="*/ 962255 w 3519717"/>
              <a:gd name="connsiteY51" fmla="*/ 1447800 h 2814638"/>
              <a:gd name="connsiteX52" fmla="*/ 962254 w 3519717"/>
              <a:gd name="connsiteY52" fmla="*/ 1404938 h 2814638"/>
              <a:gd name="connsiteX53" fmla="*/ 945586 w 3519717"/>
              <a:gd name="connsiteY53" fmla="*/ 1404938 h 2814638"/>
              <a:gd name="connsiteX54" fmla="*/ 945585 w 3519717"/>
              <a:gd name="connsiteY54" fmla="*/ 1381125 h 2814638"/>
              <a:gd name="connsiteX55" fmla="*/ 852717 w 3519717"/>
              <a:gd name="connsiteY55" fmla="*/ 1381125 h 2814638"/>
              <a:gd name="connsiteX56" fmla="*/ 852717 w 3519717"/>
              <a:gd name="connsiteY56" fmla="*/ 1323975 h 2814638"/>
              <a:gd name="connsiteX57" fmla="*/ 824142 w 3519717"/>
              <a:gd name="connsiteY57" fmla="*/ 1323975 h 2814638"/>
              <a:gd name="connsiteX58" fmla="*/ 824142 w 3519717"/>
              <a:gd name="connsiteY58" fmla="*/ 1295400 h 2814638"/>
              <a:gd name="connsiteX59" fmla="*/ 805092 w 3519717"/>
              <a:gd name="connsiteY59" fmla="*/ 1295400 h 2814638"/>
              <a:gd name="connsiteX60" fmla="*/ 802710 w 3519717"/>
              <a:gd name="connsiteY60" fmla="*/ 1233488 h 2814638"/>
              <a:gd name="connsiteX61" fmla="*/ 766992 w 3519717"/>
              <a:gd name="connsiteY61" fmla="*/ 1233488 h 2814638"/>
              <a:gd name="connsiteX62" fmla="*/ 766992 w 3519717"/>
              <a:gd name="connsiteY62" fmla="*/ 1195388 h 2814638"/>
              <a:gd name="connsiteX63" fmla="*/ 738417 w 3519717"/>
              <a:gd name="connsiteY63" fmla="*/ 1195387 h 2814638"/>
              <a:gd name="connsiteX64" fmla="*/ 738417 w 3519717"/>
              <a:gd name="connsiteY64" fmla="*/ 1185863 h 2814638"/>
              <a:gd name="connsiteX65" fmla="*/ 733654 w 3519717"/>
              <a:gd name="connsiteY65" fmla="*/ 1185863 h 2814638"/>
              <a:gd name="connsiteX66" fmla="*/ 733654 w 3519717"/>
              <a:gd name="connsiteY66" fmla="*/ 1171575 h 2814638"/>
              <a:gd name="connsiteX67" fmla="*/ 709842 w 3519717"/>
              <a:gd name="connsiteY67" fmla="*/ 1171575 h 2814638"/>
              <a:gd name="connsiteX68" fmla="*/ 709842 w 3519717"/>
              <a:gd name="connsiteY68" fmla="*/ 1138238 h 2814638"/>
              <a:gd name="connsiteX69" fmla="*/ 650311 w 3519717"/>
              <a:gd name="connsiteY69" fmla="*/ 1138238 h 2814638"/>
              <a:gd name="connsiteX70" fmla="*/ 650310 w 3519717"/>
              <a:gd name="connsiteY70" fmla="*/ 1100138 h 2814638"/>
              <a:gd name="connsiteX71" fmla="*/ 628879 w 3519717"/>
              <a:gd name="connsiteY71" fmla="*/ 1100138 h 2814638"/>
              <a:gd name="connsiteX72" fmla="*/ 628879 w 3519717"/>
              <a:gd name="connsiteY72" fmla="*/ 1052513 h 2814638"/>
              <a:gd name="connsiteX73" fmla="*/ 609829 w 3519717"/>
              <a:gd name="connsiteY73" fmla="*/ 1052513 h 2814638"/>
              <a:gd name="connsiteX74" fmla="*/ 609829 w 3519717"/>
              <a:gd name="connsiteY74" fmla="*/ 1021557 h 2814638"/>
              <a:gd name="connsiteX75" fmla="*/ 509816 w 3519717"/>
              <a:gd name="connsiteY75" fmla="*/ 1019175 h 2814638"/>
              <a:gd name="connsiteX76" fmla="*/ 509817 w 3519717"/>
              <a:gd name="connsiteY76" fmla="*/ 971550 h 2814638"/>
              <a:gd name="connsiteX77" fmla="*/ 495529 w 3519717"/>
              <a:gd name="connsiteY77" fmla="*/ 971550 h 2814638"/>
              <a:gd name="connsiteX78" fmla="*/ 495529 w 3519717"/>
              <a:gd name="connsiteY78" fmla="*/ 933450 h 2814638"/>
              <a:gd name="connsiteX79" fmla="*/ 486004 w 3519717"/>
              <a:gd name="connsiteY79" fmla="*/ 933450 h 2814638"/>
              <a:gd name="connsiteX80" fmla="*/ 486004 w 3519717"/>
              <a:gd name="connsiteY80" fmla="*/ 919163 h 2814638"/>
              <a:gd name="connsiteX81" fmla="*/ 466954 w 3519717"/>
              <a:gd name="connsiteY81" fmla="*/ 919163 h 2814638"/>
              <a:gd name="connsiteX82" fmla="*/ 466955 w 3519717"/>
              <a:gd name="connsiteY82" fmla="*/ 892969 h 2814638"/>
              <a:gd name="connsiteX83" fmla="*/ 338365 w 3519717"/>
              <a:gd name="connsiteY83" fmla="*/ 890588 h 2814638"/>
              <a:gd name="connsiteX84" fmla="*/ 338367 w 3519717"/>
              <a:gd name="connsiteY84" fmla="*/ 866775 h 2814638"/>
              <a:gd name="connsiteX85" fmla="*/ 328842 w 3519717"/>
              <a:gd name="connsiteY85" fmla="*/ 866775 h 2814638"/>
              <a:gd name="connsiteX86" fmla="*/ 328842 w 3519717"/>
              <a:gd name="connsiteY86" fmla="*/ 838200 h 2814638"/>
              <a:gd name="connsiteX87" fmla="*/ 324079 w 3519717"/>
              <a:gd name="connsiteY87" fmla="*/ 838200 h 2814638"/>
              <a:gd name="connsiteX88" fmla="*/ 324079 w 3519717"/>
              <a:gd name="connsiteY88" fmla="*/ 714375 h 2814638"/>
              <a:gd name="connsiteX89" fmla="*/ 309792 w 3519717"/>
              <a:gd name="connsiteY89" fmla="*/ 714375 h 2814638"/>
              <a:gd name="connsiteX90" fmla="*/ 309792 w 3519717"/>
              <a:gd name="connsiteY90" fmla="*/ 623888 h 2814638"/>
              <a:gd name="connsiteX91" fmla="*/ 305029 w 3519717"/>
              <a:gd name="connsiteY91" fmla="*/ 623888 h 2814638"/>
              <a:gd name="connsiteX92" fmla="*/ 305028 w 3519717"/>
              <a:gd name="connsiteY92" fmla="*/ 578645 h 2814638"/>
              <a:gd name="connsiteX93" fmla="*/ 285979 w 3519717"/>
              <a:gd name="connsiteY93" fmla="*/ 578644 h 2814638"/>
              <a:gd name="connsiteX94" fmla="*/ 285979 w 3519717"/>
              <a:gd name="connsiteY94" fmla="*/ 561975 h 2814638"/>
              <a:gd name="connsiteX95" fmla="*/ 238354 w 3519717"/>
              <a:gd name="connsiteY95" fmla="*/ 561975 h 2814638"/>
              <a:gd name="connsiteX96" fmla="*/ 238354 w 3519717"/>
              <a:gd name="connsiteY96" fmla="*/ 514350 h 2814638"/>
              <a:gd name="connsiteX97" fmla="*/ 195492 w 3519717"/>
              <a:gd name="connsiteY97" fmla="*/ 514350 h 2814638"/>
              <a:gd name="connsiteX98" fmla="*/ 195492 w 3519717"/>
              <a:gd name="connsiteY98" fmla="*/ 452438 h 2814638"/>
              <a:gd name="connsiteX99" fmla="*/ 185967 w 3519717"/>
              <a:gd name="connsiteY99" fmla="*/ 452438 h 2814638"/>
              <a:gd name="connsiteX100" fmla="*/ 185967 w 3519717"/>
              <a:gd name="connsiteY100" fmla="*/ 361950 h 2814638"/>
              <a:gd name="connsiteX101" fmla="*/ 171679 w 3519717"/>
              <a:gd name="connsiteY101" fmla="*/ 361950 h 2814638"/>
              <a:gd name="connsiteX102" fmla="*/ 171679 w 3519717"/>
              <a:gd name="connsiteY102" fmla="*/ 309564 h 2814638"/>
              <a:gd name="connsiteX103" fmla="*/ 157392 w 3519717"/>
              <a:gd name="connsiteY103" fmla="*/ 309563 h 2814638"/>
              <a:gd name="connsiteX104" fmla="*/ 157392 w 3519717"/>
              <a:gd name="connsiteY104" fmla="*/ 233363 h 2814638"/>
              <a:gd name="connsiteX105" fmla="*/ 138342 w 3519717"/>
              <a:gd name="connsiteY105" fmla="*/ 233363 h 2814638"/>
              <a:gd name="connsiteX106" fmla="*/ 138342 w 3519717"/>
              <a:gd name="connsiteY106" fmla="*/ 209550 h 2814638"/>
              <a:gd name="connsiteX107" fmla="*/ 109767 w 3519717"/>
              <a:gd name="connsiteY107" fmla="*/ 209550 h 2814638"/>
              <a:gd name="connsiteX108" fmla="*/ 109767 w 3519717"/>
              <a:gd name="connsiteY108" fmla="*/ 185738 h 2814638"/>
              <a:gd name="connsiteX109" fmla="*/ 62142 w 3519717"/>
              <a:gd name="connsiteY109" fmla="*/ 185738 h 2814638"/>
              <a:gd name="connsiteX110" fmla="*/ 62142 w 3519717"/>
              <a:gd name="connsiteY110" fmla="*/ 157163 h 2814638"/>
              <a:gd name="connsiteX111" fmla="*/ 28804 w 3519717"/>
              <a:gd name="connsiteY111" fmla="*/ 157163 h 2814638"/>
              <a:gd name="connsiteX112" fmla="*/ 28804 w 3519717"/>
              <a:gd name="connsiteY112" fmla="*/ 138113 h 2814638"/>
              <a:gd name="connsiteX113" fmla="*/ 14517 w 3519717"/>
              <a:gd name="connsiteY113" fmla="*/ 138113 h 2814638"/>
              <a:gd name="connsiteX114" fmla="*/ 14517 w 3519717"/>
              <a:gd name="connsiteY114" fmla="*/ 104775 h 2814638"/>
              <a:gd name="connsiteX115" fmla="*/ 229 w 3519717"/>
              <a:gd name="connsiteY115" fmla="*/ 104775 h 2814638"/>
              <a:gd name="connsiteX116" fmla="*/ 229 w 3519717"/>
              <a:gd name="connsiteY116" fmla="*/ 0 h 2814638"/>
              <a:gd name="connsiteX0" fmla="*/ 3519488 w 3519488"/>
              <a:gd name="connsiteY0" fmla="*/ 2814638 h 2814638"/>
              <a:gd name="connsiteX1" fmla="*/ 2924175 w 3519488"/>
              <a:gd name="connsiteY1" fmla="*/ 2814638 h 2814638"/>
              <a:gd name="connsiteX2" fmla="*/ 2924175 w 3519488"/>
              <a:gd name="connsiteY2" fmla="*/ 2724150 h 2814638"/>
              <a:gd name="connsiteX3" fmla="*/ 2809875 w 3519488"/>
              <a:gd name="connsiteY3" fmla="*/ 2726532 h 2814638"/>
              <a:gd name="connsiteX4" fmla="*/ 2809875 w 3519488"/>
              <a:gd name="connsiteY4" fmla="*/ 2638426 h 2814638"/>
              <a:gd name="connsiteX5" fmla="*/ 2767013 w 3519488"/>
              <a:gd name="connsiteY5" fmla="*/ 2638425 h 2814638"/>
              <a:gd name="connsiteX6" fmla="*/ 2767013 w 3519488"/>
              <a:gd name="connsiteY6" fmla="*/ 2547938 h 2814638"/>
              <a:gd name="connsiteX7" fmla="*/ 2500313 w 3519488"/>
              <a:gd name="connsiteY7" fmla="*/ 2547938 h 2814638"/>
              <a:gd name="connsiteX8" fmla="*/ 2500313 w 3519488"/>
              <a:gd name="connsiteY8" fmla="*/ 2471738 h 2814638"/>
              <a:gd name="connsiteX9" fmla="*/ 2257425 w 3519488"/>
              <a:gd name="connsiteY9" fmla="*/ 2471738 h 2814638"/>
              <a:gd name="connsiteX10" fmla="*/ 2257425 w 3519488"/>
              <a:gd name="connsiteY10" fmla="*/ 2390775 h 2814638"/>
              <a:gd name="connsiteX11" fmla="*/ 2209800 w 3519488"/>
              <a:gd name="connsiteY11" fmla="*/ 2390775 h 2814638"/>
              <a:gd name="connsiteX12" fmla="*/ 2209800 w 3519488"/>
              <a:gd name="connsiteY12" fmla="*/ 2271713 h 2814638"/>
              <a:gd name="connsiteX13" fmla="*/ 1985963 w 3519488"/>
              <a:gd name="connsiteY13" fmla="*/ 2271712 h 2814638"/>
              <a:gd name="connsiteX14" fmla="*/ 1985963 w 3519488"/>
              <a:gd name="connsiteY14" fmla="*/ 2219325 h 2814638"/>
              <a:gd name="connsiteX15" fmla="*/ 1785938 w 3519488"/>
              <a:gd name="connsiteY15" fmla="*/ 2219325 h 2814638"/>
              <a:gd name="connsiteX16" fmla="*/ 1785938 w 3519488"/>
              <a:gd name="connsiteY16" fmla="*/ 2195513 h 2814638"/>
              <a:gd name="connsiteX17" fmla="*/ 1771650 w 3519488"/>
              <a:gd name="connsiteY17" fmla="*/ 2195513 h 2814638"/>
              <a:gd name="connsiteX18" fmla="*/ 1771650 w 3519488"/>
              <a:gd name="connsiteY18" fmla="*/ 2166938 h 2814638"/>
              <a:gd name="connsiteX19" fmla="*/ 1757363 w 3519488"/>
              <a:gd name="connsiteY19" fmla="*/ 2166938 h 2814638"/>
              <a:gd name="connsiteX20" fmla="*/ 1757363 w 3519488"/>
              <a:gd name="connsiteY20" fmla="*/ 2128838 h 2814638"/>
              <a:gd name="connsiteX21" fmla="*/ 1745456 w 3519488"/>
              <a:gd name="connsiteY21" fmla="*/ 2128838 h 2814638"/>
              <a:gd name="connsiteX22" fmla="*/ 1743075 w 3519488"/>
              <a:gd name="connsiteY22" fmla="*/ 2076450 h 2814638"/>
              <a:gd name="connsiteX23" fmla="*/ 1676400 w 3519488"/>
              <a:gd name="connsiteY23" fmla="*/ 2076450 h 2814638"/>
              <a:gd name="connsiteX24" fmla="*/ 1676400 w 3519488"/>
              <a:gd name="connsiteY24" fmla="*/ 2038350 h 2814638"/>
              <a:gd name="connsiteX25" fmla="*/ 1566863 w 3519488"/>
              <a:gd name="connsiteY25" fmla="*/ 2038350 h 2814638"/>
              <a:gd name="connsiteX26" fmla="*/ 1566863 w 3519488"/>
              <a:gd name="connsiteY26" fmla="*/ 2000250 h 2814638"/>
              <a:gd name="connsiteX27" fmla="*/ 1509713 w 3519488"/>
              <a:gd name="connsiteY27" fmla="*/ 2000250 h 2814638"/>
              <a:gd name="connsiteX28" fmla="*/ 1509713 w 3519488"/>
              <a:gd name="connsiteY28" fmla="*/ 1914525 h 2814638"/>
              <a:gd name="connsiteX29" fmla="*/ 1500188 w 3519488"/>
              <a:gd name="connsiteY29" fmla="*/ 1914525 h 2814638"/>
              <a:gd name="connsiteX30" fmla="*/ 1500187 w 3519488"/>
              <a:gd name="connsiteY30" fmla="*/ 1871662 h 2814638"/>
              <a:gd name="connsiteX31" fmla="*/ 1490663 w 3519488"/>
              <a:gd name="connsiteY31" fmla="*/ 1871663 h 2814638"/>
              <a:gd name="connsiteX32" fmla="*/ 1490663 w 3519488"/>
              <a:gd name="connsiteY32" fmla="*/ 1828800 h 2814638"/>
              <a:gd name="connsiteX33" fmla="*/ 1454943 w 3519488"/>
              <a:gd name="connsiteY33" fmla="*/ 1828800 h 2814638"/>
              <a:gd name="connsiteX34" fmla="*/ 1452563 w 3519488"/>
              <a:gd name="connsiteY34" fmla="*/ 1795463 h 2814638"/>
              <a:gd name="connsiteX35" fmla="*/ 1362075 w 3519488"/>
              <a:gd name="connsiteY35" fmla="*/ 1795463 h 2814638"/>
              <a:gd name="connsiteX36" fmla="*/ 1362075 w 3519488"/>
              <a:gd name="connsiteY36" fmla="*/ 1752600 h 2814638"/>
              <a:gd name="connsiteX37" fmla="*/ 1304925 w 3519488"/>
              <a:gd name="connsiteY37" fmla="*/ 1752600 h 2814638"/>
              <a:gd name="connsiteX38" fmla="*/ 1304925 w 3519488"/>
              <a:gd name="connsiteY38" fmla="*/ 1738313 h 2814638"/>
              <a:gd name="connsiteX39" fmla="*/ 1257300 w 3519488"/>
              <a:gd name="connsiteY39" fmla="*/ 1738313 h 2814638"/>
              <a:gd name="connsiteX40" fmla="*/ 1257300 w 3519488"/>
              <a:gd name="connsiteY40" fmla="*/ 1690688 h 2814638"/>
              <a:gd name="connsiteX41" fmla="*/ 1243013 w 3519488"/>
              <a:gd name="connsiteY41" fmla="*/ 1690688 h 2814638"/>
              <a:gd name="connsiteX42" fmla="*/ 1243013 w 3519488"/>
              <a:gd name="connsiteY42" fmla="*/ 1650207 h 2814638"/>
              <a:gd name="connsiteX43" fmla="*/ 1181100 w 3519488"/>
              <a:gd name="connsiteY43" fmla="*/ 1647825 h 2814638"/>
              <a:gd name="connsiteX44" fmla="*/ 1178719 w 3519488"/>
              <a:gd name="connsiteY44" fmla="*/ 1581150 h 2814638"/>
              <a:gd name="connsiteX45" fmla="*/ 1066800 w 3519488"/>
              <a:gd name="connsiteY45" fmla="*/ 1581150 h 2814638"/>
              <a:gd name="connsiteX46" fmla="*/ 1066800 w 3519488"/>
              <a:gd name="connsiteY46" fmla="*/ 1533525 h 2814638"/>
              <a:gd name="connsiteX47" fmla="*/ 1047750 w 3519488"/>
              <a:gd name="connsiteY47" fmla="*/ 1533525 h 2814638"/>
              <a:gd name="connsiteX48" fmla="*/ 1047749 w 3519488"/>
              <a:gd name="connsiteY48" fmla="*/ 1476376 h 2814638"/>
              <a:gd name="connsiteX49" fmla="*/ 1000125 w 3519488"/>
              <a:gd name="connsiteY49" fmla="*/ 1476375 h 2814638"/>
              <a:gd name="connsiteX50" fmla="*/ 1000125 w 3519488"/>
              <a:gd name="connsiteY50" fmla="*/ 1447800 h 2814638"/>
              <a:gd name="connsiteX51" fmla="*/ 962026 w 3519488"/>
              <a:gd name="connsiteY51" fmla="*/ 1447800 h 2814638"/>
              <a:gd name="connsiteX52" fmla="*/ 962025 w 3519488"/>
              <a:gd name="connsiteY52" fmla="*/ 1404938 h 2814638"/>
              <a:gd name="connsiteX53" fmla="*/ 945357 w 3519488"/>
              <a:gd name="connsiteY53" fmla="*/ 1404938 h 2814638"/>
              <a:gd name="connsiteX54" fmla="*/ 945356 w 3519488"/>
              <a:gd name="connsiteY54" fmla="*/ 1381125 h 2814638"/>
              <a:gd name="connsiteX55" fmla="*/ 852488 w 3519488"/>
              <a:gd name="connsiteY55" fmla="*/ 1381125 h 2814638"/>
              <a:gd name="connsiteX56" fmla="*/ 852488 w 3519488"/>
              <a:gd name="connsiteY56" fmla="*/ 1323975 h 2814638"/>
              <a:gd name="connsiteX57" fmla="*/ 823913 w 3519488"/>
              <a:gd name="connsiteY57" fmla="*/ 1323975 h 2814638"/>
              <a:gd name="connsiteX58" fmla="*/ 823913 w 3519488"/>
              <a:gd name="connsiteY58" fmla="*/ 1295400 h 2814638"/>
              <a:gd name="connsiteX59" fmla="*/ 804863 w 3519488"/>
              <a:gd name="connsiteY59" fmla="*/ 1295400 h 2814638"/>
              <a:gd name="connsiteX60" fmla="*/ 802481 w 3519488"/>
              <a:gd name="connsiteY60" fmla="*/ 1233488 h 2814638"/>
              <a:gd name="connsiteX61" fmla="*/ 766763 w 3519488"/>
              <a:gd name="connsiteY61" fmla="*/ 1233488 h 2814638"/>
              <a:gd name="connsiteX62" fmla="*/ 766763 w 3519488"/>
              <a:gd name="connsiteY62" fmla="*/ 1195388 h 2814638"/>
              <a:gd name="connsiteX63" fmla="*/ 738188 w 3519488"/>
              <a:gd name="connsiteY63" fmla="*/ 1195387 h 2814638"/>
              <a:gd name="connsiteX64" fmla="*/ 738188 w 3519488"/>
              <a:gd name="connsiteY64" fmla="*/ 1185863 h 2814638"/>
              <a:gd name="connsiteX65" fmla="*/ 733425 w 3519488"/>
              <a:gd name="connsiteY65" fmla="*/ 1185863 h 2814638"/>
              <a:gd name="connsiteX66" fmla="*/ 733425 w 3519488"/>
              <a:gd name="connsiteY66" fmla="*/ 1171575 h 2814638"/>
              <a:gd name="connsiteX67" fmla="*/ 709613 w 3519488"/>
              <a:gd name="connsiteY67" fmla="*/ 1171575 h 2814638"/>
              <a:gd name="connsiteX68" fmla="*/ 709613 w 3519488"/>
              <a:gd name="connsiteY68" fmla="*/ 1138238 h 2814638"/>
              <a:gd name="connsiteX69" fmla="*/ 650082 w 3519488"/>
              <a:gd name="connsiteY69" fmla="*/ 1138238 h 2814638"/>
              <a:gd name="connsiteX70" fmla="*/ 650081 w 3519488"/>
              <a:gd name="connsiteY70" fmla="*/ 1100138 h 2814638"/>
              <a:gd name="connsiteX71" fmla="*/ 628650 w 3519488"/>
              <a:gd name="connsiteY71" fmla="*/ 1100138 h 2814638"/>
              <a:gd name="connsiteX72" fmla="*/ 628650 w 3519488"/>
              <a:gd name="connsiteY72" fmla="*/ 1052513 h 2814638"/>
              <a:gd name="connsiteX73" fmla="*/ 609600 w 3519488"/>
              <a:gd name="connsiteY73" fmla="*/ 1052513 h 2814638"/>
              <a:gd name="connsiteX74" fmla="*/ 609600 w 3519488"/>
              <a:gd name="connsiteY74" fmla="*/ 1021557 h 2814638"/>
              <a:gd name="connsiteX75" fmla="*/ 509587 w 3519488"/>
              <a:gd name="connsiteY75" fmla="*/ 1019175 h 2814638"/>
              <a:gd name="connsiteX76" fmla="*/ 509588 w 3519488"/>
              <a:gd name="connsiteY76" fmla="*/ 971550 h 2814638"/>
              <a:gd name="connsiteX77" fmla="*/ 495300 w 3519488"/>
              <a:gd name="connsiteY77" fmla="*/ 971550 h 2814638"/>
              <a:gd name="connsiteX78" fmla="*/ 495300 w 3519488"/>
              <a:gd name="connsiteY78" fmla="*/ 933450 h 2814638"/>
              <a:gd name="connsiteX79" fmla="*/ 485775 w 3519488"/>
              <a:gd name="connsiteY79" fmla="*/ 933450 h 2814638"/>
              <a:gd name="connsiteX80" fmla="*/ 485775 w 3519488"/>
              <a:gd name="connsiteY80" fmla="*/ 919163 h 2814638"/>
              <a:gd name="connsiteX81" fmla="*/ 466725 w 3519488"/>
              <a:gd name="connsiteY81" fmla="*/ 919163 h 2814638"/>
              <a:gd name="connsiteX82" fmla="*/ 466726 w 3519488"/>
              <a:gd name="connsiteY82" fmla="*/ 892969 h 2814638"/>
              <a:gd name="connsiteX83" fmla="*/ 338136 w 3519488"/>
              <a:gd name="connsiteY83" fmla="*/ 890588 h 2814638"/>
              <a:gd name="connsiteX84" fmla="*/ 338138 w 3519488"/>
              <a:gd name="connsiteY84" fmla="*/ 866775 h 2814638"/>
              <a:gd name="connsiteX85" fmla="*/ 328613 w 3519488"/>
              <a:gd name="connsiteY85" fmla="*/ 866775 h 2814638"/>
              <a:gd name="connsiteX86" fmla="*/ 328613 w 3519488"/>
              <a:gd name="connsiteY86" fmla="*/ 838200 h 2814638"/>
              <a:gd name="connsiteX87" fmla="*/ 323850 w 3519488"/>
              <a:gd name="connsiteY87" fmla="*/ 838200 h 2814638"/>
              <a:gd name="connsiteX88" fmla="*/ 323850 w 3519488"/>
              <a:gd name="connsiteY88" fmla="*/ 714375 h 2814638"/>
              <a:gd name="connsiteX89" fmla="*/ 309563 w 3519488"/>
              <a:gd name="connsiteY89" fmla="*/ 714375 h 2814638"/>
              <a:gd name="connsiteX90" fmla="*/ 309563 w 3519488"/>
              <a:gd name="connsiteY90" fmla="*/ 623888 h 2814638"/>
              <a:gd name="connsiteX91" fmla="*/ 304800 w 3519488"/>
              <a:gd name="connsiteY91" fmla="*/ 623888 h 2814638"/>
              <a:gd name="connsiteX92" fmla="*/ 304799 w 3519488"/>
              <a:gd name="connsiteY92" fmla="*/ 578645 h 2814638"/>
              <a:gd name="connsiteX93" fmla="*/ 285750 w 3519488"/>
              <a:gd name="connsiteY93" fmla="*/ 578644 h 2814638"/>
              <a:gd name="connsiteX94" fmla="*/ 285750 w 3519488"/>
              <a:gd name="connsiteY94" fmla="*/ 561975 h 2814638"/>
              <a:gd name="connsiteX95" fmla="*/ 238125 w 3519488"/>
              <a:gd name="connsiteY95" fmla="*/ 561975 h 2814638"/>
              <a:gd name="connsiteX96" fmla="*/ 238125 w 3519488"/>
              <a:gd name="connsiteY96" fmla="*/ 514350 h 2814638"/>
              <a:gd name="connsiteX97" fmla="*/ 195263 w 3519488"/>
              <a:gd name="connsiteY97" fmla="*/ 514350 h 2814638"/>
              <a:gd name="connsiteX98" fmla="*/ 195263 w 3519488"/>
              <a:gd name="connsiteY98" fmla="*/ 452438 h 2814638"/>
              <a:gd name="connsiteX99" fmla="*/ 185738 w 3519488"/>
              <a:gd name="connsiteY99" fmla="*/ 452438 h 2814638"/>
              <a:gd name="connsiteX100" fmla="*/ 185738 w 3519488"/>
              <a:gd name="connsiteY100" fmla="*/ 361950 h 2814638"/>
              <a:gd name="connsiteX101" fmla="*/ 171450 w 3519488"/>
              <a:gd name="connsiteY101" fmla="*/ 361950 h 2814638"/>
              <a:gd name="connsiteX102" fmla="*/ 171450 w 3519488"/>
              <a:gd name="connsiteY102" fmla="*/ 309564 h 2814638"/>
              <a:gd name="connsiteX103" fmla="*/ 157163 w 3519488"/>
              <a:gd name="connsiteY103" fmla="*/ 309563 h 2814638"/>
              <a:gd name="connsiteX104" fmla="*/ 157163 w 3519488"/>
              <a:gd name="connsiteY104" fmla="*/ 233363 h 2814638"/>
              <a:gd name="connsiteX105" fmla="*/ 138113 w 3519488"/>
              <a:gd name="connsiteY105" fmla="*/ 233363 h 2814638"/>
              <a:gd name="connsiteX106" fmla="*/ 138113 w 3519488"/>
              <a:gd name="connsiteY106" fmla="*/ 209550 h 2814638"/>
              <a:gd name="connsiteX107" fmla="*/ 109538 w 3519488"/>
              <a:gd name="connsiteY107" fmla="*/ 209550 h 2814638"/>
              <a:gd name="connsiteX108" fmla="*/ 109538 w 3519488"/>
              <a:gd name="connsiteY108" fmla="*/ 185738 h 2814638"/>
              <a:gd name="connsiteX109" fmla="*/ 61913 w 3519488"/>
              <a:gd name="connsiteY109" fmla="*/ 185738 h 2814638"/>
              <a:gd name="connsiteX110" fmla="*/ 61913 w 3519488"/>
              <a:gd name="connsiteY110" fmla="*/ 157163 h 2814638"/>
              <a:gd name="connsiteX111" fmla="*/ 28575 w 3519488"/>
              <a:gd name="connsiteY111" fmla="*/ 157163 h 2814638"/>
              <a:gd name="connsiteX112" fmla="*/ 28575 w 3519488"/>
              <a:gd name="connsiteY112" fmla="*/ 138113 h 2814638"/>
              <a:gd name="connsiteX113" fmla="*/ 14288 w 3519488"/>
              <a:gd name="connsiteY113" fmla="*/ 138113 h 2814638"/>
              <a:gd name="connsiteX114" fmla="*/ 14288 w 3519488"/>
              <a:gd name="connsiteY114" fmla="*/ 104775 h 2814638"/>
              <a:gd name="connsiteX115" fmla="*/ 2381 w 3519488"/>
              <a:gd name="connsiteY115" fmla="*/ 104775 h 2814638"/>
              <a:gd name="connsiteX116" fmla="*/ 0 w 3519488"/>
              <a:gd name="connsiteY116" fmla="*/ 0 h 2814638"/>
              <a:gd name="connsiteX0" fmla="*/ 3517213 w 3517213"/>
              <a:gd name="connsiteY0" fmla="*/ 2814638 h 2814638"/>
              <a:gd name="connsiteX1" fmla="*/ 2921900 w 3517213"/>
              <a:gd name="connsiteY1" fmla="*/ 2814638 h 2814638"/>
              <a:gd name="connsiteX2" fmla="*/ 2921900 w 3517213"/>
              <a:gd name="connsiteY2" fmla="*/ 2724150 h 2814638"/>
              <a:gd name="connsiteX3" fmla="*/ 2807600 w 3517213"/>
              <a:gd name="connsiteY3" fmla="*/ 2726532 h 2814638"/>
              <a:gd name="connsiteX4" fmla="*/ 2807600 w 3517213"/>
              <a:gd name="connsiteY4" fmla="*/ 2638426 h 2814638"/>
              <a:gd name="connsiteX5" fmla="*/ 2764738 w 3517213"/>
              <a:gd name="connsiteY5" fmla="*/ 2638425 h 2814638"/>
              <a:gd name="connsiteX6" fmla="*/ 2764738 w 3517213"/>
              <a:gd name="connsiteY6" fmla="*/ 2547938 h 2814638"/>
              <a:gd name="connsiteX7" fmla="*/ 2498038 w 3517213"/>
              <a:gd name="connsiteY7" fmla="*/ 2547938 h 2814638"/>
              <a:gd name="connsiteX8" fmla="*/ 2498038 w 3517213"/>
              <a:gd name="connsiteY8" fmla="*/ 2471738 h 2814638"/>
              <a:gd name="connsiteX9" fmla="*/ 2255150 w 3517213"/>
              <a:gd name="connsiteY9" fmla="*/ 2471738 h 2814638"/>
              <a:gd name="connsiteX10" fmla="*/ 2255150 w 3517213"/>
              <a:gd name="connsiteY10" fmla="*/ 2390775 h 2814638"/>
              <a:gd name="connsiteX11" fmla="*/ 2207525 w 3517213"/>
              <a:gd name="connsiteY11" fmla="*/ 2390775 h 2814638"/>
              <a:gd name="connsiteX12" fmla="*/ 2207525 w 3517213"/>
              <a:gd name="connsiteY12" fmla="*/ 2271713 h 2814638"/>
              <a:gd name="connsiteX13" fmla="*/ 1983688 w 3517213"/>
              <a:gd name="connsiteY13" fmla="*/ 2271712 h 2814638"/>
              <a:gd name="connsiteX14" fmla="*/ 1983688 w 3517213"/>
              <a:gd name="connsiteY14" fmla="*/ 2219325 h 2814638"/>
              <a:gd name="connsiteX15" fmla="*/ 1783663 w 3517213"/>
              <a:gd name="connsiteY15" fmla="*/ 2219325 h 2814638"/>
              <a:gd name="connsiteX16" fmla="*/ 1783663 w 3517213"/>
              <a:gd name="connsiteY16" fmla="*/ 2195513 h 2814638"/>
              <a:gd name="connsiteX17" fmla="*/ 1769375 w 3517213"/>
              <a:gd name="connsiteY17" fmla="*/ 2195513 h 2814638"/>
              <a:gd name="connsiteX18" fmla="*/ 1769375 w 3517213"/>
              <a:gd name="connsiteY18" fmla="*/ 2166938 h 2814638"/>
              <a:gd name="connsiteX19" fmla="*/ 1755088 w 3517213"/>
              <a:gd name="connsiteY19" fmla="*/ 2166938 h 2814638"/>
              <a:gd name="connsiteX20" fmla="*/ 1755088 w 3517213"/>
              <a:gd name="connsiteY20" fmla="*/ 2128838 h 2814638"/>
              <a:gd name="connsiteX21" fmla="*/ 1743181 w 3517213"/>
              <a:gd name="connsiteY21" fmla="*/ 2128838 h 2814638"/>
              <a:gd name="connsiteX22" fmla="*/ 1740800 w 3517213"/>
              <a:gd name="connsiteY22" fmla="*/ 2076450 h 2814638"/>
              <a:gd name="connsiteX23" fmla="*/ 1674125 w 3517213"/>
              <a:gd name="connsiteY23" fmla="*/ 2076450 h 2814638"/>
              <a:gd name="connsiteX24" fmla="*/ 1674125 w 3517213"/>
              <a:gd name="connsiteY24" fmla="*/ 2038350 h 2814638"/>
              <a:gd name="connsiteX25" fmla="*/ 1564588 w 3517213"/>
              <a:gd name="connsiteY25" fmla="*/ 2038350 h 2814638"/>
              <a:gd name="connsiteX26" fmla="*/ 1564588 w 3517213"/>
              <a:gd name="connsiteY26" fmla="*/ 2000250 h 2814638"/>
              <a:gd name="connsiteX27" fmla="*/ 1507438 w 3517213"/>
              <a:gd name="connsiteY27" fmla="*/ 2000250 h 2814638"/>
              <a:gd name="connsiteX28" fmla="*/ 1507438 w 3517213"/>
              <a:gd name="connsiteY28" fmla="*/ 1914525 h 2814638"/>
              <a:gd name="connsiteX29" fmla="*/ 1497913 w 3517213"/>
              <a:gd name="connsiteY29" fmla="*/ 1914525 h 2814638"/>
              <a:gd name="connsiteX30" fmla="*/ 1497912 w 3517213"/>
              <a:gd name="connsiteY30" fmla="*/ 1871662 h 2814638"/>
              <a:gd name="connsiteX31" fmla="*/ 1488388 w 3517213"/>
              <a:gd name="connsiteY31" fmla="*/ 1871663 h 2814638"/>
              <a:gd name="connsiteX32" fmla="*/ 1488388 w 3517213"/>
              <a:gd name="connsiteY32" fmla="*/ 1828800 h 2814638"/>
              <a:gd name="connsiteX33" fmla="*/ 1452668 w 3517213"/>
              <a:gd name="connsiteY33" fmla="*/ 1828800 h 2814638"/>
              <a:gd name="connsiteX34" fmla="*/ 1450288 w 3517213"/>
              <a:gd name="connsiteY34" fmla="*/ 1795463 h 2814638"/>
              <a:gd name="connsiteX35" fmla="*/ 1359800 w 3517213"/>
              <a:gd name="connsiteY35" fmla="*/ 1795463 h 2814638"/>
              <a:gd name="connsiteX36" fmla="*/ 1359800 w 3517213"/>
              <a:gd name="connsiteY36" fmla="*/ 1752600 h 2814638"/>
              <a:gd name="connsiteX37" fmla="*/ 1302650 w 3517213"/>
              <a:gd name="connsiteY37" fmla="*/ 1752600 h 2814638"/>
              <a:gd name="connsiteX38" fmla="*/ 1302650 w 3517213"/>
              <a:gd name="connsiteY38" fmla="*/ 1738313 h 2814638"/>
              <a:gd name="connsiteX39" fmla="*/ 1255025 w 3517213"/>
              <a:gd name="connsiteY39" fmla="*/ 1738313 h 2814638"/>
              <a:gd name="connsiteX40" fmla="*/ 1255025 w 3517213"/>
              <a:gd name="connsiteY40" fmla="*/ 1690688 h 2814638"/>
              <a:gd name="connsiteX41" fmla="*/ 1240738 w 3517213"/>
              <a:gd name="connsiteY41" fmla="*/ 1690688 h 2814638"/>
              <a:gd name="connsiteX42" fmla="*/ 1240738 w 3517213"/>
              <a:gd name="connsiteY42" fmla="*/ 1650207 h 2814638"/>
              <a:gd name="connsiteX43" fmla="*/ 1178825 w 3517213"/>
              <a:gd name="connsiteY43" fmla="*/ 1647825 h 2814638"/>
              <a:gd name="connsiteX44" fmla="*/ 1176444 w 3517213"/>
              <a:gd name="connsiteY44" fmla="*/ 1581150 h 2814638"/>
              <a:gd name="connsiteX45" fmla="*/ 1064525 w 3517213"/>
              <a:gd name="connsiteY45" fmla="*/ 1581150 h 2814638"/>
              <a:gd name="connsiteX46" fmla="*/ 1064525 w 3517213"/>
              <a:gd name="connsiteY46" fmla="*/ 1533525 h 2814638"/>
              <a:gd name="connsiteX47" fmla="*/ 1045475 w 3517213"/>
              <a:gd name="connsiteY47" fmla="*/ 1533525 h 2814638"/>
              <a:gd name="connsiteX48" fmla="*/ 1045474 w 3517213"/>
              <a:gd name="connsiteY48" fmla="*/ 1476376 h 2814638"/>
              <a:gd name="connsiteX49" fmla="*/ 997850 w 3517213"/>
              <a:gd name="connsiteY49" fmla="*/ 1476375 h 2814638"/>
              <a:gd name="connsiteX50" fmla="*/ 997850 w 3517213"/>
              <a:gd name="connsiteY50" fmla="*/ 1447800 h 2814638"/>
              <a:gd name="connsiteX51" fmla="*/ 959751 w 3517213"/>
              <a:gd name="connsiteY51" fmla="*/ 1447800 h 2814638"/>
              <a:gd name="connsiteX52" fmla="*/ 959750 w 3517213"/>
              <a:gd name="connsiteY52" fmla="*/ 1404938 h 2814638"/>
              <a:gd name="connsiteX53" fmla="*/ 943082 w 3517213"/>
              <a:gd name="connsiteY53" fmla="*/ 1404938 h 2814638"/>
              <a:gd name="connsiteX54" fmla="*/ 943081 w 3517213"/>
              <a:gd name="connsiteY54" fmla="*/ 1381125 h 2814638"/>
              <a:gd name="connsiteX55" fmla="*/ 850213 w 3517213"/>
              <a:gd name="connsiteY55" fmla="*/ 1381125 h 2814638"/>
              <a:gd name="connsiteX56" fmla="*/ 850213 w 3517213"/>
              <a:gd name="connsiteY56" fmla="*/ 1323975 h 2814638"/>
              <a:gd name="connsiteX57" fmla="*/ 821638 w 3517213"/>
              <a:gd name="connsiteY57" fmla="*/ 1323975 h 2814638"/>
              <a:gd name="connsiteX58" fmla="*/ 821638 w 3517213"/>
              <a:gd name="connsiteY58" fmla="*/ 1295400 h 2814638"/>
              <a:gd name="connsiteX59" fmla="*/ 802588 w 3517213"/>
              <a:gd name="connsiteY59" fmla="*/ 1295400 h 2814638"/>
              <a:gd name="connsiteX60" fmla="*/ 800206 w 3517213"/>
              <a:gd name="connsiteY60" fmla="*/ 1233488 h 2814638"/>
              <a:gd name="connsiteX61" fmla="*/ 764488 w 3517213"/>
              <a:gd name="connsiteY61" fmla="*/ 1233488 h 2814638"/>
              <a:gd name="connsiteX62" fmla="*/ 764488 w 3517213"/>
              <a:gd name="connsiteY62" fmla="*/ 1195388 h 2814638"/>
              <a:gd name="connsiteX63" fmla="*/ 735913 w 3517213"/>
              <a:gd name="connsiteY63" fmla="*/ 1195387 h 2814638"/>
              <a:gd name="connsiteX64" fmla="*/ 735913 w 3517213"/>
              <a:gd name="connsiteY64" fmla="*/ 1185863 h 2814638"/>
              <a:gd name="connsiteX65" fmla="*/ 731150 w 3517213"/>
              <a:gd name="connsiteY65" fmla="*/ 1185863 h 2814638"/>
              <a:gd name="connsiteX66" fmla="*/ 731150 w 3517213"/>
              <a:gd name="connsiteY66" fmla="*/ 1171575 h 2814638"/>
              <a:gd name="connsiteX67" fmla="*/ 707338 w 3517213"/>
              <a:gd name="connsiteY67" fmla="*/ 1171575 h 2814638"/>
              <a:gd name="connsiteX68" fmla="*/ 707338 w 3517213"/>
              <a:gd name="connsiteY68" fmla="*/ 1138238 h 2814638"/>
              <a:gd name="connsiteX69" fmla="*/ 647807 w 3517213"/>
              <a:gd name="connsiteY69" fmla="*/ 1138238 h 2814638"/>
              <a:gd name="connsiteX70" fmla="*/ 647806 w 3517213"/>
              <a:gd name="connsiteY70" fmla="*/ 1100138 h 2814638"/>
              <a:gd name="connsiteX71" fmla="*/ 626375 w 3517213"/>
              <a:gd name="connsiteY71" fmla="*/ 1100138 h 2814638"/>
              <a:gd name="connsiteX72" fmla="*/ 626375 w 3517213"/>
              <a:gd name="connsiteY72" fmla="*/ 1052513 h 2814638"/>
              <a:gd name="connsiteX73" fmla="*/ 607325 w 3517213"/>
              <a:gd name="connsiteY73" fmla="*/ 1052513 h 2814638"/>
              <a:gd name="connsiteX74" fmla="*/ 607325 w 3517213"/>
              <a:gd name="connsiteY74" fmla="*/ 1021557 h 2814638"/>
              <a:gd name="connsiteX75" fmla="*/ 507312 w 3517213"/>
              <a:gd name="connsiteY75" fmla="*/ 1019175 h 2814638"/>
              <a:gd name="connsiteX76" fmla="*/ 507313 w 3517213"/>
              <a:gd name="connsiteY76" fmla="*/ 971550 h 2814638"/>
              <a:gd name="connsiteX77" fmla="*/ 493025 w 3517213"/>
              <a:gd name="connsiteY77" fmla="*/ 971550 h 2814638"/>
              <a:gd name="connsiteX78" fmla="*/ 493025 w 3517213"/>
              <a:gd name="connsiteY78" fmla="*/ 933450 h 2814638"/>
              <a:gd name="connsiteX79" fmla="*/ 483500 w 3517213"/>
              <a:gd name="connsiteY79" fmla="*/ 933450 h 2814638"/>
              <a:gd name="connsiteX80" fmla="*/ 483500 w 3517213"/>
              <a:gd name="connsiteY80" fmla="*/ 919163 h 2814638"/>
              <a:gd name="connsiteX81" fmla="*/ 464450 w 3517213"/>
              <a:gd name="connsiteY81" fmla="*/ 919163 h 2814638"/>
              <a:gd name="connsiteX82" fmla="*/ 464451 w 3517213"/>
              <a:gd name="connsiteY82" fmla="*/ 892969 h 2814638"/>
              <a:gd name="connsiteX83" fmla="*/ 335861 w 3517213"/>
              <a:gd name="connsiteY83" fmla="*/ 890588 h 2814638"/>
              <a:gd name="connsiteX84" fmla="*/ 335863 w 3517213"/>
              <a:gd name="connsiteY84" fmla="*/ 866775 h 2814638"/>
              <a:gd name="connsiteX85" fmla="*/ 326338 w 3517213"/>
              <a:gd name="connsiteY85" fmla="*/ 866775 h 2814638"/>
              <a:gd name="connsiteX86" fmla="*/ 326338 w 3517213"/>
              <a:gd name="connsiteY86" fmla="*/ 838200 h 2814638"/>
              <a:gd name="connsiteX87" fmla="*/ 321575 w 3517213"/>
              <a:gd name="connsiteY87" fmla="*/ 838200 h 2814638"/>
              <a:gd name="connsiteX88" fmla="*/ 321575 w 3517213"/>
              <a:gd name="connsiteY88" fmla="*/ 714375 h 2814638"/>
              <a:gd name="connsiteX89" fmla="*/ 307288 w 3517213"/>
              <a:gd name="connsiteY89" fmla="*/ 714375 h 2814638"/>
              <a:gd name="connsiteX90" fmla="*/ 307288 w 3517213"/>
              <a:gd name="connsiteY90" fmla="*/ 623888 h 2814638"/>
              <a:gd name="connsiteX91" fmla="*/ 302525 w 3517213"/>
              <a:gd name="connsiteY91" fmla="*/ 623888 h 2814638"/>
              <a:gd name="connsiteX92" fmla="*/ 302524 w 3517213"/>
              <a:gd name="connsiteY92" fmla="*/ 578645 h 2814638"/>
              <a:gd name="connsiteX93" fmla="*/ 283475 w 3517213"/>
              <a:gd name="connsiteY93" fmla="*/ 578644 h 2814638"/>
              <a:gd name="connsiteX94" fmla="*/ 283475 w 3517213"/>
              <a:gd name="connsiteY94" fmla="*/ 561975 h 2814638"/>
              <a:gd name="connsiteX95" fmla="*/ 235850 w 3517213"/>
              <a:gd name="connsiteY95" fmla="*/ 561975 h 2814638"/>
              <a:gd name="connsiteX96" fmla="*/ 235850 w 3517213"/>
              <a:gd name="connsiteY96" fmla="*/ 514350 h 2814638"/>
              <a:gd name="connsiteX97" fmla="*/ 192988 w 3517213"/>
              <a:gd name="connsiteY97" fmla="*/ 514350 h 2814638"/>
              <a:gd name="connsiteX98" fmla="*/ 192988 w 3517213"/>
              <a:gd name="connsiteY98" fmla="*/ 452438 h 2814638"/>
              <a:gd name="connsiteX99" fmla="*/ 183463 w 3517213"/>
              <a:gd name="connsiteY99" fmla="*/ 452438 h 2814638"/>
              <a:gd name="connsiteX100" fmla="*/ 183463 w 3517213"/>
              <a:gd name="connsiteY100" fmla="*/ 361950 h 2814638"/>
              <a:gd name="connsiteX101" fmla="*/ 169175 w 3517213"/>
              <a:gd name="connsiteY101" fmla="*/ 361950 h 2814638"/>
              <a:gd name="connsiteX102" fmla="*/ 169175 w 3517213"/>
              <a:gd name="connsiteY102" fmla="*/ 309564 h 2814638"/>
              <a:gd name="connsiteX103" fmla="*/ 154888 w 3517213"/>
              <a:gd name="connsiteY103" fmla="*/ 309563 h 2814638"/>
              <a:gd name="connsiteX104" fmla="*/ 154888 w 3517213"/>
              <a:gd name="connsiteY104" fmla="*/ 233363 h 2814638"/>
              <a:gd name="connsiteX105" fmla="*/ 135838 w 3517213"/>
              <a:gd name="connsiteY105" fmla="*/ 233363 h 2814638"/>
              <a:gd name="connsiteX106" fmla="*/ 135838 w 3517213"/>
              <a:gd name="connsiteY106" fmla="*/ 209550 h 2814638"/>
              <a:gd name="connsiteX107" fmla="*/ 107263 w 3517213"/>
              <a:gd name="connsiteY107" fmla="*/ 209550 h 2814638"/>
              <a:gd name="connsiteX108" fmla="*/ 107263 w 3517213"/>
              <a:gd name="connsiteY108" fmla="*/ 185738 h 2814638"/>
              <a:gd name="connsiteX109" fmla="*/ 59638 w 3517213"/>
              <a:gd name="connsiteY109" fmla="*/ 185738 h 2814638"/>
              <a:gd name="connsiteX110" fmla="*/ 59638 w 3517213"/>
              <a:gd name="connsiteY110" fmla="*/ 157163 h 2814638"/>
              <a:gd name="connsiteX111" fmla="*/ 26300 w 3517213"/>
              <a:gd name="connsiteY111" fmla="*/ 157163 h 2814638"/>
              <a:gd name="connsiteX112" fmla="*/ 26300 w 3517213"/>
              <a:gd name="connsiteY112" fmla="*/ 138113 h 2814638"/>
              <a:gd name="connsiteX113" fmla="*/ 12013 w 3517213"/>
              <a:gd name="connsiteY113" fmla="*/ 138113 h 2814638"/>
              <a:gd name="connsiteX114" fmla="*/ 12013 w 3517213"/>
              <a:gd name="connsiteY114" fmla="*/ 104775 h 2814638"/>
              <a:gd name="connsiteX115" fmla="*/ 106 w 3517213"/>
              <a:gd name="connsiteY115" fmla="*/ 104775 h 2814638"/>
              <a:gd name="connsiteX116" fmla="*/ 2487 w 3517213"/>
              <a:gd name="connsiteY116" fmla="*/ 0 h 281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3517213" h="2814638">
                <a:moveTo>
                  <a:pt x="3517213" y="2814638"/>
                </a:moveTo>
                <a:lnTo>
                  <a:pt x="2921900" y="2814638"/>
                </a:lnTo>
                <a:lnTo>
                  <a:pt x="2921900" y="2724150"/>
                </a:lnTo>
                <a:lnTo>
                  <a:pt x="2807600" y="2726532"/>
                </a:lnTo>
                <a:lnTo>
                  <a:pt x="2807600" y="2638426"/>
                </a:lnTo>
                <a:lnTo>
                  <a:pt x="2764738" y="2638425"/>
                </a:lnTo>
                <a:lnTo>
                  <a:pt x="2764738" y="2547938"/>
                </a:lnTo>
                <a:lnTo>
                  <a:pt x="2498038" y="2547938"/>
                </a:lnTo>
                <a:lnTo>
                  <a:pt x="2498038" y="2471738"/>
                </a:lnTo>
                <a:lnTo>
                  <a:pt x="2255150" y="2471738"/>
                </a:lnTo>
                <a:lnTo>
                  <a:pt x="2255150" y="2390775"/>
                </a:lnTo>
                <a:lnTo>
                  <a:pt x="2207525" y="2390775"/>
                </a:lnTo>
                <a:lnTo>
                  <a:pt x="2207525" y="2271713"/>
                </a:lnTo>
                <a:lnTo>
                  <a:pt x="1983688" y="2271712"/>
                </a:lnTo>
                <a:lnTo>
                  <a:pt x="1983688" y="2219325"/>
                </a:lnTo>
                <a:lnTo>
                  <a:pt x="1783663" y="2219325"/>
                </a:lnTo>
                <a:lnTo>
                  <a:pt x="1783663" y="2195513"/>
                </a:lnTo>
                <a:lnTo>
                  <a:pt x="1769375" y="2195513"/>
                </a:lnTo>
                <a:lnTo>
                  <a:pt x="1769375" y="2166938"/>
                </a:lnTo>
                <a:lnTo>
                  <a:pt x="1755088" y="2166938"/>
                </a:lnTo>
                <a:lnTo>
                  <a:pt x="1755088" y="2128838"/>
                </a:lnTo>
                <a:lnTo>
                  <a:pt x="1743181" y="2128838"/>
                </a:lnTo>
                <a:lnTo>
                  <a:pt x="1740800" y="2076450"/>
                </a:lnTo>
                <a:lnTo>
                  <a:pt x="1674125" y="2076450"/>
                </a:lnTo>
                <a:lnTo>
                  <a:pt x="1674125" y="2038350"/>
                </a:lnTo>
                <a:lnTo>
                  <a:pt x="1564588" y="2038350"/>
                </a:lnTo>
                <a:lnTo>
                  <a:pt x="1564588" y="2000250"/>
                </a:lnTo>
                <a:lnTo>
                  <a:pt x="1507438" y="2000250"/>
                </a:lnTo>
                <a:lnTo>
                  <a:pt x="1507438" y="1914525"/>
                </a:lnTo>
                <a:lnTo>
                  <a:pt x="1497913" y="1914525"/>
                </a:lnTo>
                <a:cubicBezTo>
                  <a:pt x="1497913" y="1900237"/>
                  <a:pt x="1497912" y="1885950"/>
                  <a:pt x="1497912" y="1871662"/>
                </a:cubicBezTo>
                <a:lnTo>
                  <a:pt x="1488388" y="1871663"/>
                </a:lnTo>
                <a:lnTo>
                  <a:pt x="1488388" y="1828800"/>
                </a:lnTo>
                <a:lnTo>
                  <a:pt x="1452668" y="1828800"/>
                </a:lnTo>
                <a:lnTo>
                  <a:pt x="1450288" y="1795463"/>
                </a:lnTo>
                <a:lnTo>
                  <a:pt x="1359800" y="1795463"/>
                </a:lnTo>
                <a:lnTo>
                  <a:pt x="1359800" y="1752600"/>
                </a:lnTo>
                <a:lnTo>
                  <a:pt x="1302650" y="1752600"/>
                </a:lnTo>
                <a:lnTo>
                  <a:pt x="1302650" y="1738313"/>
                </a:lnTo>
                <a:lnTo>
                  <a:pt x="1255025" y="1738313"/>
                </a:lnTo>
                <a:lnTo>
                  <a:pt x="1255025" y="1690688"/>
                </a:lnTo>
                <a:lnTo>
                  <a:pt x="1240738" y="1690688"/>
                </a:lnTo>
                <a:lnTo>
                  <a:pt x="1240738" y="1650207"/>
                </a:lnTo>
                <a:lnTo>
                  <a:pt x="1178825" y="1647825"/>
                </a:lnTo>
                <a:cubicBezTo>
                  <a:pt x="1178031" y="1625600"/>
                  <a:pt x="1177238" y="1603375"/>
                  <a:pt x="1176444" y="1581150"/>
                </a:cubicBezTo>
                <a:lnTo>
                  <a:pt x="1064525" y="1581150"/>
                </a:lnTo>
                <a:lnTo>
                  <a:pt x="1064525" y="1533525"/>
                </a:lnTo>
                <a:lnTo>
                  <a:pt x="1045475" y="1533525"/>
                </a:lnTo>
                <a:cubicBezTo>
                  <a:pt x="1045475" y="1514475"/>
                  <a:pt x="1045474" y="1495426"/>
                  <a:pt x="1045474" y="1476376"/>
                </a:cubicBezTo>
                <a:lnTo>
                  <a:pt x="997850" y="1476375"/>
                </a:lnTo>
                <a:lnTo>
                  <a:pt x="997850" y="1447800"/>
                </a:lnTo>
                <a:lnTo>
                  <a:pt x="959751" y="1447800"/>
                </a:lnTo>
                <a:cubicBezTo>
                  <a:pt x="959751" y="1433513"/>
                  <a:pt x="959750" y="1419225"/>
                  <a:pt x="959750" y="1404938"/>
                </a:cubicBezTo>
                <a:lnTo>
                  <a:pt x="943082" y="1404938"/>
                </a:lnTo>
                <a:cubicBezTo>
                  <a:pt x="943082" y="1397000"/>
                  <a:pt x="943081" y="1389063"/>
                  <a:pt x="943081" y="1381125"/>
                </a:cubicBezTo>
                <a:lnTo>
                  <a:pt x="850213" y="1381125"/>
                </a:lnTo>
                <a:lnTo>
                  <a:pt x="850213" y="1323975"/>
                </a:lnTo>
                <a:lnTo>
                  <a:pt x="821638" y="1323975"/>
                </a:lnTo>
                <a:lnTo>
                  <a:pt x="821638" y="1295400"/>
                </a:lnTo>
                <a:lnTo>
                  <a:pt x="802588" y="1295400"/>
                </a:lnTo>
                <a:lnTo>
                  <a:pt x="800206" y="1233488"/>
                </a:lnTo>
                <a:lnTo>
                  <a:pt x="764488" y="1233488"/>
                </a:lnTo>
                <a:lnTo>
                  <a:pt x="764488" y="1195388"/>
                </a:lnTo>
                <a:lnTo>
                  <a:pt x="735913" y="1195387"/>
                </a:lnTo>
                <a:lnTo>
                  <a:pt x="735913" y="1185863"/>
                </a:lnTo>
                <a:lnTo>
                  <a:pt x="731150" y="1185863"/>
                </a:lnTo>
                <a:lnTo>
                  <a:pt x="731150" y="1171575"/>
                </a:lnTo>
                <a:lnTo>
                  <a:pt x="707338" y="1171575"/>
                </a:lnTo>
                <a:lnTo>
                  <a:pt x="707338" y="1138238"/>
                </a:lnTo>
                <a:lnTo>
                  <a:pt x="647807" y="1138238"/>
                </a:lnTo>
                <a:cubicBezTo>
                  <a:pt x="647807" y="1125538"/>
                  <a:pt x="647806" y="1112838"/>
                  <a:pt x="647806" y="1100138"/>
                </a:cubicBezTo>
                <a:lnTo>
                  <a:pt x="626375" y="1100138"/>
                </a:lnTo>
                <a:lnTo>
                  <a:pt x="626375" y="1052513"/>
                </a:lnTo>
                <a:lnTo>
                  <a:pt x="607325" y="1052513"/>
                </a:lnTo>
                <a:lnTo>
                  <a:pt x="607325" y="1021557"/>
                </a:lnTo>
                <a:lnTo>
                  <a:pt x="507312" y="1019175"/>
                </a:lnTo>
                <a:cubicBezTo>
                  <a:pt x="507312" y="1003300"/>
                  <a:pt x="507313" y="987425"/>
                  <a:pt x="507313" y="971550"/>
                </a:cubicBezTo>
                <a:lnTo>
                  <a:pt x="493025" y="971550"/>
                </a:lnTo>
                <a:lnTo>
                  <a:pt x="493025" y="933450"/>
                </a:lnTo>
                <a:lnTo>
                  <a:pt x="483500" y="933450"/>
                </a:lnTo>
                <a:lnTo>
                  <a:pt x="483500" y="919163"/>
                </a:lnTo>
                <a:lnTo>
                  <a:pt x="464450" y="919163"/>
                </a:lnTo>
                <a:cubicBezTo>
                  <a:pt x="464450" y="910432"/>
                  <a:pt x="464451" y="901700"/>
                  <a:pt x="464451" y="892969"/>
                </a:cubicBezTo>
                <a:lnTo>
                  <a:pt x="335861" y="890588"/>
                </a:lnTo>
                <a:cubicBezTo>
                  <a:pt x="335862" y="882650"/>
                  <a:pt x="335862" y="874713"/>
                  <a:pt x="335863" y="866775"/>
                </a:cubicBezTo>
                <a:lnTo>
                  <a:pt x="326338" y="866775"/>
                </a:lnTo>
                <a:lnTo>
                  <a:pt x="326338" y="838200"/>
                </a:lnTo>
                <a:lnTo>
                  <a:pt x="321575" y="838200"/>
                </a:lnTo>
                <a:lnTo>
                  <a:pt x="321575" y="714375"/>
                </a:lnTo>
                <a:lnTo>
                  <a:pt x="307288" y="714375"/>
                </a:lnTo>
                <a:lnTo>
                  <a:pt x="307288" y="623888"/>
                </a:lnTo>
                <a:lnTo>
                  <a:pt x="302525" y="623888"/>
                </a:lnTo>
                <a:cubicBezTo>
                  <a:pt x="302525" y="608807"/>
                  <a:pt x="302524" y="593726"/>
                  <a:pt x="302524" y="578645"/>
                </a:cubicBezTo>
                <a:lnTo>
                  <a:pt x="283475" y="578644"/>
                </a:lnTo>
                <a:lnTo>
                  <a:pt x="283475" y="561975"/>
                </a:lnTo>
                <a:lnTo>
                  <a:pt x="235850" y="561975"/>
                </a:lnTo>
                <a:lnTo>
                  <a:pt x="235850" y="514350"/>
                </a:lnTo>
                <a:lnTo>
                  <a:pt x="192988" y="514350"/>
                </a:lnTo>
                <a:lnTo>
                  <a:pt x="192988" y="452438"/>
                </a:lnTo>
                <a:lnTo>
                  <a:pt x="183463" y="452438"/>
                </a:lnTo>
                <a:lnTo>
                  <a:pt x="183463" y="361950"/>
                </a:lnTo>
                <a:lnTo>
                  <a:pt x="169175" y="361950"/>
                </a:lnTo>
                <a:lnTo>
                  <a:pt x="169175" y="309564"/>
                </a:lnTo>
                <a:lnTo>
                  <a:pt x="154888" y="309563"/>
                </a:lnTo>
                <a:lnTo>
                  <a:pt x="154888" y="233363"/>
                </a:lnTo>
                <a:lnTo>
                  <a:pt x="135838" y="233363"/>
                </a:lnTo>
                <a:lnTo>
                  <a:pt x="135838" y="209550"/>
                </a:lnTo>
                <a:lnTo>
                  <a:pt x="107263" y="209550"/>
                </a:lnTo>
                <a:lnTo>
                  <a:pt x="107263" y="185738"/>
                </a:lnTo>
                <a:lnTo>
                  <a:pt x="59638" y="185738"/>
                </a:lnTo>
                <a:lnTo>
                  <a:pt x="59638" y="157163"/>
                </a:lnTo>
                <a:lnTo>
                  <a:pt x="26300" y="157163"/>
                </a:lnTo>
                <a:lnTo>
                  <a:pt x="26300" y="138113"/>
                </a:lnTo>
                <a:lnTo>
                  <a:pt x="12013" y="138113"/>
                </a:lnTo>
                <a:lnTo>
                  <a:pt x="12013" y="104775"/>
                </a:lnTo>
                <a:lnTo>
                  <a:pt x="106" y="104775"/>
                </a:lnTo>
                <a:cubicBezTo>
                  <a:pt x="-688" y="69850"/>
                  <a:pt x="3281" y="34925"/>
                  <a:pt x="2487" y="0"/>
                </a:cubicBezTo>
              </a:path>
            </a:pathLst>
          </a:custGeom>
          <a:no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9" name="Freihandform: Form 68">
            <a:extLst>
              <a:ext uri="{FF2B5EF4-FFF2-40B4-BE49-F238E27FC236}">
                <a16:creationId xmlns:a16="http://schemas.microsoft.com/office/drawing/2014/main" id="{728E4CA2-6259-4792-82AF-ED11909D55D0}"/>
              </a:ext>
            </a:extLst>
          </p:cNvPr>
          <p:cNvSpPr/>
          <p:nvPr/>
        </p:nvSpPr>
        <p:spPr>
          <a:xfrm>
            <a:off x="1784850" y="1872457"/>
            <a:ext cx="4491831" cy="2172494"/>
          </a:xfrm>
          <a:custGeom>
            <a:avLst/>
            <a:gdLst>
              <a:gd name="connsiteX0" fmla="*/ 4498975 w 4498975"/>
              <a:gd name="connsiteY0" fmla="*/ 2168525 h 2174875"/>
              <a:gd name="connsiteX1" fmla="*/ 3105150 w 4498975"/>
              <a:gd name="connsiteY1" fmla="*/ 2174875 h 2174875"/>
              <a:gd name="connsiteX2" fmla="*/ 3105150 w 4498975"/>
              <a:gd name="connsiteY2" fmla="*/ 2098675 h 2174875"/>
              <a:gd name="connsiteX3" fmla="*/ 2876550 w 4498975"/>
              <a:gd name="connsiteY3" fmla="*/ 2098675 h 2174875"/>
              <a:gd name="connsiteX4" fmla="*/ 2879725 w 4498975"/>
              <a:gd name="connsiteY4" fmla="*/ 2070100 h 2174875"/>
              <a:gd name="connsiteX5" fmla="*/ 2863850 w 4498975"/>
              <a:gd name="connsiteY5" fmla="*/ 2070100 h 2174875"/>
              <a:gd name="connsiteX6" fmla="*/ 2857500 w 4498975"/>
              <a:gd name="connsiteY6" fmla="*/ 1892300 h 2174875"/>
              <a:gd name="connsiteX7" fmla="*/ 2835275 w 4498975"/>
              <a:gd name="connsiteY7" fmla="*/ 1892300 h 2174875"/>
              <a:gd name="connsiteX8" fmla="*/ 2835275 w 4498975"/>
              <a:gd name="connsiteY8" fmla="*/ 1841500 h 2174875"/>
              <a:gd name="connsiteX9" fmla="*/ 2574925 w 4498975"/>
              <a:gd name="connsiteY9" fmla="*/ 1838325 h 2174875"/>
              <a:gd name="connsiteX10" fmla="*/ 2571750 w 4498975"/>
              <a:gd name="connsiteY10" fmla="*/ 1793875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59025 w 4498975"/>
              <a:gd name="connsiteY14" fmla="*/ 1717675 h 2174875"/>
              <a:gd name="connsiteX15" fmla="*/ 1917700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19250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6550 w 4498975"/>
              <a:gd name="connsiteY3" fmla="*/ 2098675 h 2174875"/>
              <a:gd name="connsiteX4" fmla="*/ 2879725 w 4498975"/>
              <a:gd name="connsiteY4" fmla="*/ 2070100 h 2174875"/>
              <a:gd name="connsiteX5" fmla="*/ 2863850 w 4498975"/>
              <a:gd name="connsiteY5" fmla="*/ 2070100 h 2174875"/>
              <a:gd name="connsiteX6" fmla="*/ 2857500 w 4498975"/>
              <a:gd name="connsiteY6" fmla="*/ 1892300 h 2174875"/>
              <a:gd name="connsiteX7" fmla="*/ 2835275 w 4498975"/>
              <a:gd name="connsiteY7" fmla="*/ 1892300 h 2174875"/>
              <a:gd name="connsiteX8" fmla="*/ 2835275 w 4498975"/>
              <a:gd name="connsiteY8" fmla="*/ 1841500 h 2174875"/>
              <a:gd name="connsiteX9" fmla="*/ 2574925 w 4498975"/>
              <a:gd name="connsiteY9" fmla="*/ 1838325 h 2174875"/>
              <a:gd name="connsiteX10" fmla="*/ 2571750 w 4498975"/>
              <a:gd name="connsiteY10" fmla="*/ 1793875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59025 w 4498975"/>
              <a:gd name="connsiteY14" fmla="*/ 1717675 h 2174875"/>
              <a:gd name="connsiteX15" fmla="*/ 1917700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19250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81313 w 4498975"/>
              <a:gd name="connsiteY3" fmla="*/ 2098675 h 2174875"/>
              <a:gd name="connsiteX4" fmla="*/ 2879725 w 4498975"/>
              <a:gd name="connsiteY4" fmla="*/ 2070100 h 2174875"/>
              <a:gd name="connsiteX5" fmla="*/ 2863850 w 4498975"/>
              <a:gd name="connsiteY5" fmla="*/ 2070100 h 2174875"/>
              <a:gd name="connsiteX6" fmla="*/ 2857500 w 4498975"/>
              <a:gd name="connsiteY6" fmla="*/ 1892300 h 2174875"/>
              <a:gd name="connsiteX7" fmla="*/ 2835275 w 4498975"/>
              <a:gd name="connsiteY7" fmla="*/ 1892300 h 2174875"/>
              <a:gd name="connsiteX8" fmla="*/ 2835275 w 4498975"/>
              <a:gd name="connsiteY8" fmla="*/ 1841500 h 2174875"/>
              <a:gd name="connsiteX9" fmla="*/ 2574925 w 4498975"/>
              <a:gd name="connsiteY9" fmla="*/ 1838325 h 2174875"/>
              <a:gd name="connsiteX10" fmla="*/ 2571750 w 4498975"/>
              <a:gd name="connsiteY10" fmla="*/ 1793875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59025 w 4498975"/>
              <a:gd name="connsiteY14" fmla="*/ 1717675 h 2174875"/>
              <a:gd name="connsiteX15" fmla="*/ 1917700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19250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3850 w 4498975"/>
              <a:gd name="connsiteY5" fmla="*/ 2070100 h 2174875"/>
              <a:gd name="connsiteX6" fmla="*/ 2857500 w 4498975"/>
              <a:gd name="connsiteY6" fmla="*/ 1892300 h 2174875"/>
              <a:gd name="connsiteX7" fmla="*/ 2835275 w 4498975"/>
              <a:gd name="connsiteY7" fmla="*/ 1892300 h 2174875"/>
              <a:gd name="connsiteX8" fmla="*/ 2835275 w 4498975"/>
              <a:gd name="connsiteY8" fmla="*/ 1841500 h 2174875"/>
              <a:gd name="connsiteX9" fmla="*/ 2574925 w 4498975"/>
              <a:gd name="connsiteY9" fmla="*/ 1838325 h 2174875"/>
              <a:gd name="connsiteX10" fmla="*/ 2571750 w 4498975"/>
              <a:gd name="connsiteY10" fmla="*/ 1793875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59025 w 4498975"/>
              <a:gd name="connsiteY14" fmla="*/ 1717675 h 2174875"/>
              <a:gd name="connsiteX15" fmla="*/ 1917700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19250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3850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41500 h 2174875"/>
              <a:gd name="connsiteX9" fmla="*/ 2574925 w 4498975"/>
              <a:gd name="connsiteY9" fmla="*/ 1838325 h 2174875"/>
              <a:gd name="connsiteX10" fmla="*/ 2571750 w 4498975"/>
              <a:gd name="connsiteY10" fmla="*/ 1793875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59025 w 4498975"/>
              <a:gd name="connsiteY14" fmla="*/ 1717675 h 2174875"/>
              <a:gd name="connsiteX15" fmla="*/ 1917700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19250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41500 h 2174875"/>
              <a:gd name="connsiteX9" fmla="*/ 2574925 w 4498975"/>
              <a:gd name="connsiteY9" fmla="*/ 1838325 h 2174875"/>
              <a:gd name="connsiteX10" fmla="*/ 2571750 w 4498975"/>
              <a:gd name="connsiteY10" fmla="*/ 1793875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59025 w 4498975"/>
              <a:gd name="connsiteY14" fmla="*/ 1717675 h 2174875"/>
              <a:gd name="connsiteX15" fmla="*/ 1917700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19250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1750 w 4498975"/>
              <a:gd name="connsiteY10" fmla="*/ 1793875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59025 w 4498975"/>
              <a:gd name="connsiteY14" fmla="*/ 1717675 h 2174875"/>
              <a:gd name="connsiteX15" fmla="*/ 1917700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19250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59025 w 4498975"/>
              <a:gd name="connsiteY14" fmla="*/ 1717675 h 2174875"/>
              <a:gd name="connsiteX15" fmla="*/ 1917700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19250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17675 h 2174875"/>
              <a:gd name="connsiteX15" fmla="*/ 1917700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19250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7700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19250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2937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19250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2937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4800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6375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44625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9863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7482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5075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6025 h 2174875"/>
              <a:gd name="connsiteX45" fmla="*/ 1339850 w 4498975"/>
              <a:gd name="connsiteY45" fmla="*/ 1222375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6025 h 2174875"/>
              <a:gd name="connsiteX45" fmla="*/ 1344613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6025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6332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6332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6332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5525 w 4498975"/>
              <a:gd name="connsiteY61" fmla="*/ 860425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2025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2975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6275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1512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77875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1512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85019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8150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1512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85019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3388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4025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1512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85019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3388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1644 w 4498975"/>
              <a:gd name="connsiteY87" fmla="*/ 342900 h 2174875"/>
              <a:gd name="connsiteX88" fmla="*/ 450850 w 4498975"/>
              <a:gd name="connsiteY88" fmla="*/ 298450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1512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85019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3388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1644 w 4498975"/>
              <a:gd name="connsiteY87" fmla="*/ 342900 h 2174875"/>
              <a:gd name="connsiteX88" fmla="*/ 450850 w 4498975"/>
              <a:gd name="connsiteY88" fmla="*/ 296068 h 2174875"/>
              <a:gd name="connsiteX89" fmla="*/ 415925 w 4498975"/>
              <a:gd name="connsiteY89" fmla="*/ 295275 h 2174875"/>
              <a:gd name="connsiteX90" fmla="*/ 415925 w 4498975"/>
              <a:gd name="connsiteY90" fmla="*/ 266700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1512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85019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3388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1644 w 4498975"/>
              <a:gd name="connsiteY87" fmla="*/ 342900 h 2174875"/>
              <a:gd name="connsiteX88" fmla="*/ 450850 w 4498975"/>
              <a:gd name="connsiteY88" fmla="*/ 296068 h 2174875"/>
              <a:gd name="connsiteX89" fmla="*/ 415925 w 4498975"/>
              <a:gd name="connsiteY89" fmla="*/ 295275 h 2174875"/>
              <a:gd name="connsiteX90" fmla="*/ 413543 w 4498975"/>
              <a:gd name="connsiteY90" fmla="*/ 264319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1512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85019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3388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1644 w 4498975"/>
              <a:gd name="connsiteY87" fmla="*/ 342900 h 2174875"/>
              <a:gd name="connsiteX88" fmla="*/ 450850 w 4498975"/>
              <a:gd name="connsiteY88" fmla="*/ 296068 h 2174875"/>
              <a:gd name="connsiteX89" fmla="*/ 413544 w 4498975"/>
              <a:gd name="connsiteY89" fmla="*/ 295275 h 2174875"/>
              <a:gd name="connsiteX90" fmla="*/ 413543 w 4498975"/>
              <a:gd name="connsiteY90" fmla="*/ 264319 h 2174875"/>
              <a:gd name="connsiteX91" fmla="*/ 330200 w 4498975"/>
              <a:gd name="connsiteY91" fmla="*/ 263525 h 2174875"/>
              <a:gd name="connsiteX92" fmla="*/ 320675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1512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85019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3388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1644 w 4498975"/>
              <a:gd name="connsiteY87" fmla="*/ 342900 h 2174875"/>
              <a:gd name="connsiteX88" fmla="*/ 450850 w 4498975"/>
              <a:gd name="connsiteY88" fmla="*/ 296068 h 2174875"/>
              <a:gd name="connsiteX89" fmla="*/ 413544 w 4498975"/>
              <a:gd name="connsiteY89" fmla="*/ 295275 h 2174875"/>
              <a:gd name="connsiteX90" fmla="*/ 413543 w 4498975"/>
              <a:gd name="connsiteY90" fmla="*/ 264319 h 2174875"/>
              <a:gd name="connsiteX91" fmla="*/ 330200 w 4498975"/>
              <a:gd name="connsiteY91" fmla="*/ 263525 h 2174875"/>
              <a:gd name="connsiteX92" fmla="*/ 330200 w 4498975"/>
              <a:gd name="connsiteY92" fmla="*/ 200025 h 2174875"/>
              <a:gd name="connsiteX93" fmla="*/ 307975 w 4498975"/>
              <a:gd name="connsiteY93" fmla="*/ 200025 h 2174875"/>
              <a:gd name="connsiteX94" fmla="*/ 307975 w 4498975"/>
              <a:gd name="connsiteY94" fmla="*/ 158750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1512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85019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3388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1644 w 4498975"/>
              <a:gd name="connsiteY87" fmla="*/ 342900 h 2174875"/>
              <a:gd name="connsiteX88" fmla="*/ 450850 w 4498975"/>
              <a:gd name="connsiteY88" fmla="*/ 296068 h 2174875"/>
              <a:gd name="connsiteX89" fmla="*/ 413544 w 4498975"/>
              <a:gd name="connsiteY89" fmla="*/ 295275 h 2174875"/>
              <a:gd name="connsiteX90" fmla="*/ 413543 w 4498975"/>
              <a:gd name="connsiteY90" fmla="*/ 264319 h 2174875"/>
              <a:gd name="connsiteX91" fmla="*/ 330200 w 4498975"/>
              <a:gd name="connsiteY91" fmla="*/ 263525 h 2174875"/>
              <a:gd name="connsiteX92" fmla="*/ 330200 w 4498975"/>
              <a:gd name="connsiteY92" fmla="*/ 200025 h 2174875"/>
              <a:gd name="connsiteX93" fmla="*/ 307975 w 4498975"/>
              <a:gd name="connsiteY93" fmla="*/ 200025 h 2174875"/>
              <a:gd name="connsiteX94" fmla="*/ 307975 w 4498975"/>
              <a:gd name="connsiteY94" fmla="*/ 156369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7475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1512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85019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3388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1644 w 4498975"/>
              <a:gd name="connsiteY87" fmla="*/ 342900 h 2174875"/>
              <a:gd name="connsiteX88" fmla="*/ 450850 w 4498975"/>
              <a:gd name="connsiteY88" fmla="*/ 296068 h 2174875"/>
              <a:gd name="connsiteX89" fmla="*/ 413544 w 4498975"/>
              <a:gd name="connsiteY89" fmla="*/ 295275 h 2174875"/>
              <a:gd name="connsiteX90" fmla="*/ 413543 w 4498975"/>
              <a:gd name="connsiteY90" fmla="*/ 264319 h 2174875"/>
              <a:gd name="connsiteX91" fmla="*/ 330200 w 4498975"/>
              <a:gd name="connsiteY91" fmla="*/ 263525 h 2174875"/>
              <a:gd name="connsiteX92" fmla="*/ 330200 w 4498975"/>
              <a:gd name="connsiteY92" fmla="*/ 200025 h 2174875"/>
              <a:gd name="connsiteX93" fmla="*/ 307975 w 4498975"/>
              <a:gd name="connsiteY93" fmla="*/ 200025 h 2174875"/>
              <a:gd name="connsiteX94" fmla="*/ 307975 w 4498975"/>
              <a:gd name="connsiteY94" fmla="*/ 156369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0332 h 2174875"/>
              <a:gd name="connsiteX99" fmla="*/ 149225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70906 h 2174875"/>
              <a:gd name="connsiteX1" fmla="*/ 3105150 w 4498975"/>
              <a:gd name="connsiteY1" fmla="*/ 2174875 h 2174875"/>
              <a:gd name="connsiteX2" fmla="*/ 3105150 w 4498975"/>
              <a:gd name="connsiteY2" fmla="*/ 2098675 h 2174875"/>
              <a:gd name="connsiteX3" fmla="*/ 2878932 w 4498975"/>
              <a:gd name="connsiteY3" fmla="*/ 2098675 h 2174875"/>
              <a:gd name="connsiteX4" fmla="*/ 2879725 w 4498975"/>
              <a:gd name="connsiteY4" fmla="*/ 2070100 h 2174875"/>
              <a:gd name="connsiteX5" fmla="*/ 2861469 w 4498975"/>
              <a:gd name="connsiteY5" fmla="*/ 2070100 h 2174875"/>
              <a:gd name="connsiteX6" fmla="*/ 2862262 w 4498975"/>
              <a:gd name="connsiteY6" fmla="*/ 1892300 h 2174875"/>
              <a:gd name="connsiteX7" fmla="*/ 2835275 w 4498975"/>
              <a:gd name="connsiteY7" fmla="*/ 1892300 h 2174875"/>
              <a:gd name="connsiteX8" fmla="*/ 2835275 w 4498975"/>
              <a:gd name="connsiteY8" fmla="*/ 1839118 h 2174875"/>
              <a:gd name="connsiteX9" fmla="*/ 2574925 w 4498975"/>
              <a:gd name="connsiteY9" fmla="*/ 1838325 h 2174875"/>
              <a:gd name="connsiteX10" fmla="*/ 2574131 w 4498975"/>
              <a:gd name="connsiteY10" fmla="*/ 1796256 h 2174875"/>
              <a:gd name="connsiteX11" fmla="*/ 2390775 w 4498975"/>
              <a:gd name="connsiteY11" fmla="*/ 1797050 h 2174875"/>
              <a:gd name="connsiteX12" fmla="*/ 2390775 w 4498975"/>
              <a:gd name="connsiteY12" fmla="*/ 1771650 h 2174875"/>
              <a:gd name="connsiteX13" fmla="*/ 2362200 w 4498975"/>
              <a:gd name="connsiteY13" fmla="*/ 1771650 h 2174875"/>
              <a:gd name="connsiteX14" fmla="*/ 2361407 w 4498975"/>
              <a:gd name="connsiteY14" fmla="*/ 1720056 h 2174875"/>
              <a:gd name="connsiteX15" fmla="*/ 1915318 w 4498975"/>
              <a:gd name="connsiteY15" fmla="*/ 1720850 h 2174875"/>
              <a:gd name="connsiteX16" fmla="*/ 1914525 w 4498975"/>
              <a:gd name="connsiteY16" fmla="*/ 1682750 h 2174875"/>
              <a:gd name="connsiteX17" fmla="*/ 1892300 w 4498975"/>
              <a:gd name="connsiteY17" fmla="*/ 1682750 h 2174875"/>
              <a:gd name="connsiteX18" fmla="*/ 1892300 w 4498975"/>
              <a:gd name="connsiteY18" fmla="*/ 1621631 h 2174875"/>
              <a:gd name="connsiteX19" fmla="*/ 1870075 w 4498975"/>
              <a:gd name="connsiteY19" fmla="*/ 1622425 h 2174875"/>
              <a:gd name="connsiteX20" fmla="*/ 1870075 w 4498975"/>
              <a:gd name="connsiteY20" fmla="*/ 1572419 h 2174875"/>
              <a:gd name="connsiteX21" fmla="*/ 1844675 w 4498975"/>
              <a:gd name="connsiteY21" fmla="*/ 1571625 h 2174875"/>
              <a:gd name="connsiteX22" fmla="*/ 1844675 w 4498975"/>
              <a:gd name="connsiteY22" fmla="*/ 1552575 h 2174875"/>
              <a:gd name="connsiteX23" fmla="*/ 1765300 w 4498975"/>
              <a:gd name="connsiteY23" fmla="*/ 1552575 h 2174875"/>
              <a:gd name="connsiteX24" fmla="*/ 1765300 w 4498975"/>
              <a:gd name="connsiteY24" fmla="*/ 1530350 h 2174875"/>
              <a:gd name="connsiteX25" fmla="*/ 1679575 w 4498975"/>
              <a:gd name="connsiteY25" fmla="*/ 1530350 h 2174875"/>
              <a:gd name="connsiteX26" fmla="*/ 1679575 w 4498975"/>
              <a:gd name="connsiteY26" fmla="*/ 1466850 h 2174875"/>
              <a:gd name="connsiteX27" fmla="*/ 1666875 w 4498975"/>
              <a:gd name="connsiteY27" fmla="*/ 1466850 h 2174875"/>
              <a:gd name="connsiteX28" fmla="*/ 1666875 w 4498975"/>
              <a:gd name="connsiteY28" fmla="*/ 1441450 h 2174875"/>
              <a:gd name="connsiteX29" fmla="*/ 1654175 w 4498975"/>
              <a:gd name="connsiteY29" fmla="*/ 1441450 h 2174875"/>
              <a:gd name="connsiteX30" fmla="*/ 1654175 w 4498975"/>
              <a:gd name="connsiteY30" fmla="*/ 1419225 h 2174875"/>
              <a:gd name="connsiteX31" fmla="*/ 1635125 w 4498975"/>
              <a:gd name="connsiteY31" fmla="*/ 1419225 h 2174875"/>
              <a:gd name="connsiteX32" fmla="*/ 1635125 w 4498975"/>
              <a:gd name="connsiteY32" fmla="*/ 1400175 h 2174875"/>
              <a:gd name="connsiteX33" fmla="*/ 1622425 w 4498975"/>
              <a:gd name="connsiteY33" fmla="*/ 1400175 h 2174875"/>
              <a:gd name="connsiteX34" fmla="*/ 1622425 w 4498975"/>
              <a:gd name="connsiteY34" fmla="*/ 1377950 h 2174875"/>
              <a:gd name="connsiteX35" fmla="*/ 1536700 w 4498975"/>
              <a:gd name="connsiteY35" fmla="*/ 1377950 h 2174875"/>
              <a:gd name="connsiteX36" fmla="*/ 1536700 w 4498975"/>
              <a:gd name="connsiteY36" fmla="*/ 1362075 h 2174875"/>
              <a:gd name="connsiteX37" fmla="*/ 1498600 w 4498975"/>
              <a:gd name="connsiteY37" fmla="*/ 1362075 h 2174875"/>
              <a:gd name="connsiteX38" fmla="*/ 1498600 w 4498975"/>
              <a:gd name="connsiteY38" fmla="*/ 1336675 h 2174875"/>
              <a:gd name="connsiteX39" fmla="*/ 1473200 w 4498975"/>
              <a:gd name="connsiteY39" fmla="*/ 1336675 h 2174875"/>
              <a:gd name="connsiteX40" fmla="*/ 1473994 w 4498975"/>
              <a:gd name="connsiteY40" fmla="*/ 1317625 h 2174875"/>
              <a:gd name="connsiteX41" fmla="*/ 1435101 w 4498975"/>
              <a:gd name="connsiteY41" fmla="*/ 1314450 h 2174875"/>
              <a:gd name="connsiteX42" fmla="*/ 1435100 w 4498975"/>
              <a:gd name="connsiteY42" fmla="*/ 1238250 h 2174875"/>
              <a:gd name="connsiteX43" fmla="*/ 1390650 w 4498975"/>
              <a:gd name="connsiteY43" fmla="*/ 1237456 h 2174875"/>
              <a:gd name="connsiteX44" fmla="*/ 1390650 w 4498975"/>
              <a:gd name="connsiteY44" fmla="*/ 1218406 h 2174875"/>
              <a:gd name="connsiteX45" fmla="*/ 1342232 w 4498975"/>
              <a:gd name="connsiteY45" fmla="*/ 1217613 h 2174875"/>
              <a:gd name="connsiteX46" fmla="*/ 1343025 w 4498975"/>
              <a:gd name="connsiteY46" fmla="*/ 1187450 h 2174875"/>
              <a:gd name="connsiteX47" fmla="*/ 1250950 w 4498975"/>
              <a:gd name="connsiteY47" fmla="*/ 1187450 h 2174875"/>
              <a:gd name="connsiteX48" fmla="*/ 1250950 w 4498975"/>
              <a:gd name="connsiteY48" fmla="*/ 1149350 h 2174875"/>
              <a:gd name="connsiteX49" fmla="*/ 1216025 w 4498975"/>
              <a:gd name="connsiteY49" fmla="*/ 1149350 h 2174875"/>
              <a:gd name="connsiteX50" fmla="*/ 1216025 w 4498975"/>
              <a:gd name="connsiteY50" fmla="*/ 1123950 h 2174875"/>
              <a:gd name="connsiteX51" fmla="*/ 1193800 w 4498975"/>
              <a:gd name="connsiteY51" fmla="*/ 1123950 h 2174875"/>
              <a:gd name="connsiteX52" fmla="*/ 1193800 w 4498975"/>
              <a:gd name="connsiteY52" fmla="*/ 1079500 h 2174875"/>
              <a:gd name="connsiteX53" fmla="*/ 1181100 w 4498975"/>
              <a:gd name="connsiteY53" fmla="*/ 1079500 h 2174875"/>
              <a:gd name="connsiteX54" fmla="*/ 1181100 w 4498975"/>
              <a:gd name="connsiteY54" fmla="*/ 1016000 h 2174875"/>
              <a:gd name="connsiteX55" fmla="*/ 1171575 w 4498975"/>
              <a:gd name="connsiteY55" fmla="*/ 1016000 h 2174875"/>
              <a:gd name="connsiteX56" fmla="*/ 1171575 w 4498975"/>
              <a:gd name="connsiteY56" fmla="*/ 962025 h 2174875"/>
              <a:gd name="connsiteX57" fmla="*/ 1127125 w 4498975"/>
              <a:gd name="connsiteY57" fmla="*/ 962025 h 2174875"/>
              <a:gd name="connsiteX58" fmla="*/ 1127125 w 4498975"/>
              <a:gd name="connsiteY58" fmla="*/ 911225 h 2174875"/>
              <a:gd name="connsiteX59" fmla="*/ 1082675 w 4498975"/>
              <a:gd name="connsiteY59" fmla="*/ 911225 h 2174875"/>
              <a:gd name="connsiteX60" fmla="*/ 1082675 w 4498975"/>
              <a:gd name="connsiteY60" fmla="*/ 863600 h 2174875"/>
              <a:gd name="connsiteX61" fmla="*/ 1023144 w 4498975"/>
              <a:gd name="connsiteY61" fmla="*/ 862806 h 2174875"/>
              <a:gd name="connsiteX62" fmla="*/ 1022350 w 4498975"/>
              <a:gd name="connsiteY62" fmla="*/ 831850 h 2174875"/>
              <a:gd name="connsiteX63" fmla="*/ 965200 w 4498975"/>
              <a:gd name="connsiteY63" fmla="*/ 831850 h 2174875"/>
              <a:gd name="connsiteX64" fmla="*/ 964406 w 4498975"/>
              <a:gd name="connsiteY64" fmla="*/ 758825 h 2174875"/>
              <a:gd name="connsiteX65" fmla="*/ 940594 w 4498975"/>
              <a:gd name="connsiteY65" fmla="*/ 758825 h 2174875"/>
              <a:gd name="connsiteX66" fmla="*/ 939800 w 4498975"/>
              <a:gd name="connsiteY66" fmla="*/ 671512 h 2174875"/>
              <a:gd name="connsiteX67" fmla="*/ 838200 w 4498975"/>
              <a:gd name="connsiteY67" fmla="*/ 673100 h 2174875"/>
              <a:gd name="connsiteX68" fmla="*/ 838200 w 4498975"/>
              <a:gd name="connsiteY68" fmla="*/ 650875 h 2174875"/>
              <a:gd name="connsiteX69" fmla="*/ 784225 w 4498975"/>
              <a:gd name="connsiteY69" fmla="*/ 650875 h 2174875"/>
              <a:gd name="connsiteX70" fmla="*/ 785019 w 4498975"/>
              <a:gd name="connsiteY70" fmla="*/ 577850 h 2174875"/>
              <a:gd name="connsiteX71" fmla="*/ 717550 w 4498975"/>
              <a:gd name="connsiteY71" fmla="*/ 577850 h 2174875"/>
              <a:gd name="connsiteX72" fmla="*/ 717550 w 4498975"/>
              <a:gd name="connsiteY72" fmla="*/ 546100 h 2174875"/>
              <a:gd name="connsiteX73" fmla="*/ 647700 w 4498975"/>
              <a:gd name="connsiteY73" fmla="*/ 546100 h 2174875"/>
              <a:gd name="connsiteX74" fmla="*/ 647700 w 4498975"/>
              <a:gd name="connsiteY74" fmla="*/ 517525 h 2174875"/>
              <a:gd name="connsiteX75" fmla="*/ 619125 w 4498975"/>
              <a:gd name="connsiteY75" fmla="*/ 517525 h 2174875"/>
              <a:gd name="connsiteX76" fmla="*/ 619125 w 4498975"/>
              <a:gd name="connsiteY76" fmla="*/ 492125 h 2174875"/>
              <a:gd name="connsiteX77" fmla="*/ 600075 w 4498975"/>
              <a:gd name="connsiteY77" fmla="*/ 492125 h 2174875"/>
              <a:gd name="connsiteX78" fmla="*/ 600075 w 4498975"/>
              <a:gd name="connsiteY78" fmla="*/ 466725 h 2174875"/>
              <a:gd name="connsiteX79" fmla="*/ 584200 w 4498975"/>
              <a:gd name="connsiteY79" fmla="*/ 466725 h 2174875"/>
              <a:gd name="connsiteX80" fmla="*/ 584200 w 4498975"/>
              <a:gd name="connsiteY80" fmla="*/ 450850 h 2174875"/>
              <a:gd name="connsiteX81" fmla="*/ 568325 w 4498975"/>
              <a:gd name="connsiteY81" fmla="*/ 450850 h 2174875"/>
              <a:gd name="connsiteX82" fmla="*/ 568325 w 4498975"/>
              <a:gd name="connsiteY82" fmla="*/ 434975 h 2174875"/>
              <a:gd name="connsiteX83" fmla="*/ 476250 w 4498975"/>
              <a:gd name="connsiteY83" fmla="*/ 433388 h 2174875"/>
              <a:gd name="connsiteX84" fmla="*/ 476250 w 4498975"/>
              <a:gd name="connsiteY84" fmla="*/ 371475 h 2174875"/>
              <a:gd name="connsiteX85" fmla="*/ 460375 w 4498975"/>
              <a:gd name="connsiteY85" fmla="*/ 371475 h 2174875"/>
              <a:gd name="connsiteX86" fmla="*/ 460375 w 4498975"/>
              <a:gd name="connsiteY86" fmla="*/ 342900 h 2174875"/>
              <a:gd name="connsiteX87" fmla="*/ 451644 w 4498975"/>
              <a:gd name="connsiteY87" fmla="*/ 342900 h 2174875"/>
              <a:gd name="connsiteX88" fmla="*/ 450850 w 4498975"/>
              <a:gd name="connsiteY88" fmla="*/ 296068 h 2174875"/>
              <a:gd name="connsiteX89" fmla="*/ 413544 w 4498975"/>
              <a:gd name="connsiteY89" fmla="*/ 295275 h 2174875"/>
              <a:gd name="connsiteX90" fmla="*/ 413543 w 4498975"/>
              <a:gd name="connsiteY90" fmla="*/ 264319 h 2174875"/>
              <a:gd name="connsiteX91" fmla="*/ 330200 w 4498975"/>
              <a:gd name="connsiteY91" fmla="*/ 263525 h 2174875"/>
              <a:gd name="connsiteX92" fmla="*/ 330200 w 4498975"/>
              <a:gd name="connsiteY92" fmla="*/ 200025 h 2174875"/>
              <a:gd name="connsiteX93" fmla="*/ 307975 w 4498975"/>
              <a:gd name="connsiteY93" fmla="*/ 200025 h 2174875"/>
              <a:gd name="connsiteX94" fmla="*/ 307975 w 4498975"/>
              <a:gd name="connsiteY94" fmla="*/ 156369 h 2174875"/>
              <a:gd name="connsiteX95" fmla="*/ 273050 w 4498975"/>
              <a:gd name="connsiteY95" fmla="*/ 155575 h 2174875"/>
              <a:gd name="connsiteX96" fmla="*/ 273050 w 4498975"/>
              <a:gd name="connsiteY96" fmla="*/ 136525 h 2174875"/>
              <a:gd name="connsiteX97" fmla="*/ 228600 w 4498975"/>
              <a:gd name="connsiteY97" fmla="*/ 136525 h 2174875"/>
              <a:gd name="connsiteX98" fmla="*/ 228600 w 4498975"/>
              <a:gd name="connsiteY98" fmla="*/ 110332 h 2174875"/>
              <a:gd name="connsiteX99" fmla="*/ 137319 w 4498975"/>
              <a:gd name="connsiteY99" fmla="*/ 111125 h 2174875"/>
              <a:gd name="connsiteX100" fmla="*/ 136525 w 4498975"/>
              <a:gd name="connsiteY100" fmla="*/ 3175 h 2174875"/>
              <a:gd name="connsiteX101" fmla="*/ 0 w 4498975"/>
              <a:gd name="connsiteY101" fmla="*/ 0 h 2174875"/>
              <a:gd name="connsiteX0" fmla="*/ 4498975 w 4498975"/>
              <a:gd name="connsiteY0" fmla="*/ 2168525 h 2172494"/>
              <a:gd name="connsiteX1" fmla="*/ 3105150 w 4498975"/>
              <a:gd name="connsiteY1" fmla="*/ 2172494 h 2172494"/>
              <a:gd name="connsiteX2" fmla="*/ 3105150 w 4498975"/>
              <a:gd name="connsiteY2" fmla="*/ 2096294 h 2172494"/>
              <a:gd name="connsiteX3" fmla="*/ 2878932 w 4498975"/>
              <a:gd name="connsiteY3" fmla="*/ 2096294 h 2172494"/>
              <a:gd name="connsiteX4" fmla="*/ 2879725 w 4498975"/>
              <a:gd name="connsiteY4" fmla="*/ 2067719 h 2172494"/>
              <a:gd name="connsiteX5" fmla="*/ 2861469 w 4498975"/>
              <a:gd name="connsiteY5" fmla="*/ 2067719 h 2172494"/>
              <a:gd name="connsiteX6" fmla="*/ 2862262 w 4498975"/>
              <a:gd name="connsiteY6" fmla="*/ 1889919 h 2172494"/>
              <a:gd name="connsiteX7" fmla="*/ 2835275 w 4498975"/>
              <a:gd name="connsiteY7" fmla="*/ 1889919 h 2172494"/>
              <a:gd name="connsiteX8" fmla="*/ 2835275 w 4498975"/>
              <a:gd name="connsiteY8" fmla="*/ 1836737 h 2172494"/>
              <a:gd name="connsiteX9" fmla="*/ 2574925 w 4498975"/>
              <a:gd name="connsiteY9" fmla="*/ 1835944 h 2172494"/>
              <a:gd name="connsiteX10" fmla="*/ 2574131 w 4498975"/>
              <a:gd name="connsiteY10" fmla="*/ 1793875 h 2172494"/>
              <a:gd name="connsiteX11" fmla="*/ 2390775 w 4498975"/>
              <a:gd name="connsiteY11" fmla="*/ 1794669 h 2172494"/>
              <a:gd name="connsiteX12" fmla="*/ 2390775 w 4498975"/>
              <a:gd name="connsiteY12" fmla="*/ 1769269 h 2172494"/>
              <a:gd name="connsiteX13" fmla="*/ 2362200 w 4498975"/>
              <a:gd name="connsiteY13" fmla="*/ 1769269 h 2172494"/>
              <a:gd name="connsiteX14" fmla="*/ 2361407 w 4498975"/>
              <a:gd name="connsiteY14" fmla="*/ 1717675 h 2172494"/>
              <a:gd name="connsiteX15" fmla="*/ 1915318 w 4498975"/>
              <a:gd name="connsiteY15" fmla="*/ 1718469 h 2172494"/>
              <a:gd name="connsiteX16" fmla="*/ 1914525 w 4498975"/>
              <a:gd name="connsiteY16" fmla="*/ 1680369 h 2172494"/>
              <a:gd name="connsiteX17" fmla="*/ 1892300 w 4498975"/>
              <a:gd name="connsiteY17" fmla="*/ 1680369 h 2172494"/>
              <a:gd name="connsiteX18" fmla="*/ 1892300 w 4498975"/>
              <a:gd name="connsiteY18" fmla="*/ 1619250 h 2172494"/>
              <a:gd name="connsiteX19" fmla="*/ 1870075 w 4498975"/>
              <a:gd name="connsiteY19" fmla="*/ 1620044 h 2172494"/>
              <a:gd name="connsiteX20" fmla="*/ 1870075 w 4498975"/>
              <a:gd name="connsiteY20" fmla="*/ 1570038 h 2172494"/>
              <a:gd name="connsiteX21" fmla="*/ 1844675 w 4498975"/>
              <a:gd name="connsiteY21" fmla="*/ 1569244 h 2172494"/>
              <a:gd name="connsiteX22" fmla="*/ 1844675 w 4498975"/>
              <a:gd name="connsiteY22" fmla="*/ 1550194 h 2172494"/>
              <a:gd name="connsiteX23" fmla="*/ 1765300 w 4498975"/>
              <a:gd name="connsiteY23" fmla="*/ 1550194 h 2172494"/>
              <a:gd name="connsiteX24" fmla="*/ 1765300 w 4498975"/>
              <a:gd name="connsiteY24" fmla="*/ 1527969 h 2172494"/>
              <a:gd name="connsiteX25" fmla="*/ 1679575 w 4498975"/>
              <a:gd name="connsiteY25" fmla="*/ 1527969 h 2172494"/>
              <a:gd name="connsiteX26" fmla="*/ 1679575 w 4498975"/>
              <a:gd name="connsiteY26" fmla="*/ 1464469 h 2172494"/>
              <a:gd name="connsiteX27" fmla="*/ 1666875 w 4498975"/>
              <a:gd name="connsiteY27" fmla="*/ 1464469 h 2172494"/>
              <a:gd name="connsiteX28" fmla="*/ 1666875 w 4498975"/>
              <a:gd name="connsiteY28" fmla="*/ 1439069 h 2172494"/>
              <a:gd name="connsiteX29" fmla="*/ 1654175 w 4498975"/>
              <a:gd name="connsiteY29" fmla="*/ 1439069 h 2172494"/>
              <a:gd name="connsiteX30" fmla="*/ 1654175 w 4498975"/>
              <a:gd name="connsiteY30" fmla="*/ 1416844 h 2172494"/>
              <a:gd name="connsiteX31" fmla="*/ 1635125 w 4498975"/>
              <a:gd name="connsiteY31" fmla="*/ 1416844 h 2172494"/>
              <a:gd name="connsiteX32" fmla="*/ 1635125 w 4498975"/>
              <a:gd name="connsiteY32" fmla="*/ 1397794 h 2172494"/>
              <a:gd name="connsiteX33" fmla="*/ 1622425 w 4498975"/>
              <a:gd name="connsiteY33" fmla="*/ 1397794 h 2172494"/>
              <a:gd name="connsiteX34" fmla="*/ 1622425 w 4498975"/>
              <a:gd name="connsiteY34" fmla="*/ 1375569 h 2172494"/>
              <a:gd name="connsiteX35" fmla="*/ 1536700 w 4498975"/>
              <a:gd name="connsiteY35" fmla="*/ 1375569 h 2172494"/>
              <a:gd name="connsiteX36" fmla="*/ 1536700 w 4498975"/>
              <a:gd name="connsiteY36" fmla="*/ 1359694 h 2172494"/>
              <a:gd name="connsiteX37" fmla="*/ 1498600 w 4498975"/>
              <a:gd name="connsiteY37" fmla="*/ 1359694 h 2172494"/>
              <a:gd name="connsiteX38" fmla="*/ 1498600 w 4498975"/>
              <a:gd name="connsiteY38" fmla="*/ 1334294 h 2172494"/>
              <a:gd name="connsiteX39" fmla="*/ 1473200 w 4498975"/>
              <a:gd name="connsiteY39" fmla="*/ 1334294 h 2172494"/>
              <a:gd name="connsiteX40" fmla="*/ 1473994 w 4498975"/>
              <a:gd name="connsiteY40" fmla="*/ 1315244 h 2172494"/>
              <a:gd name="connsiteX41" fmla="*/ 1435101 w 4498975"/>
              <a:gd name="connsiteY41" fmla="*/ 1312069 h 2172494"/>
              <a:gd name="connsiteX42" fmla="*/ 1435100 w 4498975"/>
              <a:gd name="connsiteY42" fmla="*/ 1235869 h 2172494"/>
              <a:gd name="connsiteX43" fmla="*/ 1390650 w 4498975"/>
              <a:gd name="connsiteY43" fmla="*/ 1235075 h 2172494"/>
              <a:gd name="connsiteX44" fmla="*/ 1390650 w 4498975"/>
              <a:gd name="connsiteY44" fmla="*/ 1216025 h 2172494"/>
              <a:gd name="connsiteX45" fmla="*/ 1342232 w 4498975"/>
              <a:gd name="connsiteY45" fmla="*/ 1215232 h 2172494"/>
              <a:gd name="connsiteX46" fmla="*/ 1343025 w 4498975"/>
              <a:gd name="connsiteY46" fmla="*/ 1185069 h 2172494"/>
              <a:gd name="connsiteX47" fmla="*/ 1250950 w 4498975"/>
              <a:gd name="connsiteY47" fmla="*/ 1185069 h 2172494"/>
              <a:gd name="connsiteX48" fmla="*/ 1250950 w 4498975"/>
              <a:gd name="connsiteY48" fmla="*/ 1146969 h 2172494"/>
              <a:gd name="connsiteX49" fmla="*/ 1216025 w 4498975"/>
              <a:gd name="connsiteY49" fmla="*/ 1146969 h 2172494"/>
              <a:gd name="connsiteX50" fmla="*/ 1216025 w 4498975"/>
              <a:gd name="connsiteY50" fmla="*/ 1121569 h 2172494"/>
              <a:gd name="connsiteX51" fmla="*/ 1193800 w 4498975"/>
              <a:gd name="connsiteY51" fmla="*/ 1121569 h 2172494"/>
              <a:gd name="connsiteX52" fmla="*/ 1193800 w 4498975"/>
              <a:gd name="connsiteY52" fmla="*/ 1077119 h 2172494"/>
              <a:gd name="connsiteX53" fmla="*/ 1181100 w 4498975"/>
              <a:gd name="connsiteY53" fmla="*/ 1077119 h 2172494"/>
              <a:gd name="connsiteX54" fmla="*/ 1181100 w 4498975"/>
              <a:gd name="connsiteY54" fmla="*/ 1013619 h 2172494"/>
              <a:gd name="connsiteX55" fmla="*/ 1171575 w 4498975"/>
              <a:gd name="connsiteY55" fmla="*/ 1013619 h 2172494"/>
              <a:gd name="connsiteX56" fmla="*/ 1171575 w 4498975"/>
              <a:gd name="connsiteY56" fmla="*/ 959644 h 2172494"/>
              <a:gd name="connsiteX57" fmla="*/ 1127125 w 4498975"/>
              <a:gd name="connsiteY57" fmla="*/ 959644 h 2172494"/>
              <a:gd name="connsiteX58" fmla="*/ 1127125 w 4498975"/>
              <a:gd name="connsiteY58" fmla="*/ 908844 h 2172494"/>
              <a:gd name="connsiteX59" fmla="*/ 1082675 w 4498975"/>
              <a:gd name="connsiteY59" fmla="*/ 908844 h 2172494"/>
              <a:gd name="connsiteX60" fmla="*/ 1082675 w 4498975"/>
              <a:gd name="connsiteY60" fmla="*/ 861219 h 2172494"/>
              <a:gd name="connsiteX61" fmla="*/ 1023144 w 4498975"/>
              <a:gd name="connsiteY61" fmla="*/ 860425 h 2172494"/>
              <a:gd name="connsiteX62" fmla="*/ 1022350 w 4498975"/>
              <a:gd name="connsiteY62" fmla="*/ 829469 h 2172494"/>
              <a:gd name="connsiteX63" fmla="*/ 965200 w 4498975"/>
              <a:gd name="connsiteY63" fmla="*/ 829469 h 2172494"/>
              <a:gd name="connsiteX64" fmla="*/ 964406 w 4498975"/>
              <a:gd name="connsiteY64" fmla="*/ 756444 h 2172494"/>
              <a:gd name="connsiteX65" fmla="*/ 940594 w 4498975"/>
              <a:gd name="connsiteY65" fmla="*/ 756444 h 2172494"/>
              <a:gd name="connsiteX66" fmla="*/ 939800 w 4498975"/>
              <a:gd name="connsiteY66" fmla="*/ 669131 h 2172494"/>
              <a:gd name="connsiteX67" fmla="*/ 838200 w 4498975"/>
              <a:gd name="connsiteY67" fmla="*/ 670719 h 2172494"/>
              <a:gd name="connsiteX68" fmla="*/ 838200 w 4498975"/>
              <a:gd name="connsiteY68" fmla="*/ 648494 h 2172494"/>
              <a:gd name="connsiteX69" fmla="*/ 784225 w 4498975"/>
              <a:gd name="connsiteY69" fmla="*/ 648494 h 2172494"/>
              <a:gd name="connsiteX70" fmla="*/ 785019 w 4498975"/>
              <a:gd name="connsiteY70" fmla="*/ 575469 h 2172494"/>
              <a:gd name="connsiteX71" fmla="*/ 717550 w 4498975"/>
              <a:gd name="connsiteY71" fmla="*/ 575469 h 2172494"/>
              <a:gd name="connsiteX72" fmla="*/ 717550 w 4498975"/>
              <a:gd name="connsiteY72" fmla="*/ 543719 h 2172494"/>
              <a:gd name="connsiteX73" fmla="*/ 647700 w 4498975"/>
              <a:gd name="connsiteY73" fmla="*/ 543719 h 2172494"/>
              <a:gd name="connsiteX74" fmla="*/ 647700 w 4498975"/>
              <a:gd name="connsiteY74" fmla="*/ 515144 h 2172494"/>
              <a:gd name="connsiteX75" fmla="*/ 619125 w 4498975"/>
              <a:gd name="connsiteY75" fmla="*/ 515144 h 2172494"/>
              <a:gd name="connsiteX76" fmla="*/ 619125 w 4498975"/>
              <a:gd name="connsiteY76" fmla="*/ 489744 h 2172494"/>
              <a:gd name="connsiteX77" fmla="*/ 600075 w 4498975"/>
              <a:gd name="connsiteY77" fmla="*/ 489744 h 2172494"/>
              <a:gd name="connsiteX78" fmla="*/ 600075 w 4498975"/>
              <a:gd name="connsiteY78" fmla="*/ 464344 h 2172494"/>
              <a:gd name="connsiteX79" fmla="*/ 584200 w 4498975"/>
              <a:gd name="connsiteY79" fmla="*/ 464344 h 2172494"/>
              <a:gd name="connsiteX80" fmla="*/ 584200 w 4498975"/>
              <a:gd name="connsiteY80" fmla="*/ 448469 h 2172494"/>
              <a:gd name="connsiteX81" fmla="*/ 568325 w 4498975"/>
              <a:gd name="connsiteY81" fmla="*/ 448469 h 2172494"/>
              <a:gd name="connsiteX82" fmla="*/ 568325 w 4498975"/>
              <a:gd name="connsiteY82" fmla="*/ 432594 h 2172494"/>
              <a:gd name="connsiteX83" fmla="*/ 476250 w 4498975"/>
              <a:gd name="connsiteY83" fmla="*/ 431007 h 2172494"/>
              <a:gd name="connsiteX84" fmla="*/ 476250 w 4498975"/>
              <a:gd name="connsiteY84" fmla="*/ 369094 h 2172494"/>
              <a:gd name="connsiteX85" fmla="*/ 460375 w 4498975"/>
              <a:gd name="connsiteY85" fmla="*/ 369094 h 2172494"/>
              <a:gd name="connsiteX86" fmla="*/ 460375 w 4498975"/>
              <a:gd name="connsiteY86" fmla="*/ 340519 h 2172494"/>
              <a:gd name="connsiteX87" fmla="*/ 451644 w 4498975"/>
              <a:gd name="connsiteY87" fmla="*/ 340519 h 2172494"/>
              <a:gd name="connsiteX88" fmla="*/ 450850 w 4498975"/>
              <a:gd name="connsiteY88" fmla="*/ 293687 h 2172494"/>
              <a:gd name="connsiteX89" fmla="*/ 413544 w 4498975"/>
              <a:gd name="connsiteY89" fmla="*/ 292894 h 2172494"/>
              <a:gd name="connsiteX90" fmla="*/ 413543 w 4498975"/>
              <a:gd name="connsiteY90" fmla="*/ 261938 h 2172494"/>
              <a:gd name="connsiteX91" fmla="*/ 330200 w 4498975"/>
              <a:gd name="connsiteY91" fmla="*/ 261144 h 2172494"/>
              <a:gd name="connsiteX92" fmla="*/ 330200 w 4498975"/>
              <a:gd name="connsiteY92" fmla="*/ 197644 h 2172494"/>
              <a:gd name="connsiteX93" fmla="*/ 307975 w 4498975"/>
              <a:gd name="connsiteY93" fmla="*/ 197644 h 2172494"/>
              <a:gd name="connsiteX94" fmla="*/ 307975 w 4498975"/>
              <a:gd name="connsiteY94" fmla="*/ 153988 h 2172494"/>
              <a:gd name="connsiteX95" fmla="*/ 273050 w 4498975"/>
              <a:gd name="connsiteY95" fmla="*/ 153194 h 2172494"/>
              <a:gd name="connsiteX96" fmla="*/ 273050 w 4498975"/>
              <a:gd name="connsiteY96" fmla="*/ 134144 h 2172494"/>
              <a:gd name="connsiteX97" fmla="*/ 228600 w 4498975"/>
              <a:gd name="connsiteY97" fmla="*/ 134144 h 2172494"/>
              <a:gd name="connsiteX98" fmla="*/ 228600 w 4498975"/>
              <a:gd name="connsiteY98" fmla="*/ 107951 h 2172494"/>
              <a:gd name="connsiteX99" fmla="*/ 137319 w 4498975"/>
              <a:gd name="connsiteY99" fmla="*/ 108744 h 2172494"/>
              <a:gd name="connsiteX100" fmla="*/ 136525 w 4498975"/>
              <a:gd name="connsiteY100" fmla="*/ 794 h 2172494"/>
              <a:gd name="connsiteX101" fmla="*/ 0 w 4498975"/>
              <a:gd name="connsiteY101" fmla="*/ 0 h 2172494"/>
              <a:gd name="connsiteX0" fmla="*/ 4491831 w 4491831"/>
              <a:gd name="connsiteY0" fmla="*/ 2168525 h 2172494"/>
              <a:gd name="connsiteX1" fmla="*/ 3098006 w 4491831"/>
              <a:gd name="connsiteY1" fmla="*/ 2172494 h 2172494"/>
              <a:gd name="connsiteX2" fmla="*/ 3098006 w 4491831"/>
              <a:gd name="connsiteY2" fmla="*/ 2096294 h 2172494"/>
              <a:gd name="connsiteX3" fmla="*/ 2871788 w 4491831"/>
              <a:gd name="connsiteY3" fmla="*/ 2096294 h 2172494"/>
              <a:gd name="connsiteX4" fmla="*/ 2872581 w 4491831"/>
              <a:gd name="connsiteY4" fmla="*/ 2067719 h 2172494"/>
              <a:gd name="connsiteX5" fmla="*/ 2854325 w 4491831"/>
              <a:gd name="connsiteY5" fmla="*/ 2067719 h 2172494"/>
              <a:gd name="connsiteX6" fmla="*/ 2855118 w 4491831"/>
              <a:gd name="connsiteY6" fmla="*/ 1889919 h 2172494"/>
              <a:gd name="connsiteX7" fmla="*/ 2828131 w 4491831"/>
              <a:gd name="connsiteY7" fmla="*/ 1889919 h 2172494"/>
              <a:gd name="connsiteX8" fmla="*/ 2828131 w 4491831"/>
              <a:gd name="connsiteY8" fmla="*/ 1836737 h 2172494"/>
              <a:gd name="connsiteX9" fmla="*/ 2567781 w 4491831"/>
              <a:gd name="connsiteY9" fmla="*/ 1835944 h 2172494"/>
              <a:gd name="connsiteX10" fmla="*/ 2566987 w 4491831"/>
              <a:gd name="connsiteY10" fmla="*/ 1793875 h 2172494"/>
              <a:gd name="connsiteX11" fmla="*/ 2383631 w 4491831"/>
              <a:gd name="connsiteY11" fmla="*/ 1794669 h 2172494"/>
              <a:gd name="connsiteX12" fmla="*/ 2383631 w 4491831"/>
              <a:gd name="connsiteY12" fmla="*/ 1769269 h 2172494"/>
              <a:gd name="connsiteX13" fmla="*/ 2355056 w 4491831"/>
              <a:gd name="connsiteY13" fmla="*/ 1769269 h 2172494"/>
              <a:gd name="connsiteX14" fmla="*/ 2354263 w 4491831"/>
              <a:gd name="connsiteY14" fmla="*/ 1717675 h 2172494"/>
              <a:gd name="connsiteX15" fmla="*/ 1908174 w 4491831"/>
              <a:gd name="connsiteY15" fmla="*/ 1718469 h 2172494"/>
              <a:gd name="connsiteX16" fmla="*/ 1907381 w 4491831"/>
              <a:gd name="connsiteY16" fmla="*/ 1680369 h 2172494"/>
              <a:gd name="connsiteX17" fmla="*/ 1885156 w 4491831"/>
              <a:gd name="connsiteY17" fmla="*/ 1680369 h 2172494"/>
              <a:gd name="connsiteX18" fmla="*/ 1885156 w 4491831"/>
              <a:gd name="connsiteY18" fmla="*/ 1619250 h 2172494"/>
              <a:gd name="connsiteX19" fmla="*/ 1862931 w 4491831"/>
              <a:gd name="connsiteY19" fmla="*/ 1620044 h 2172494"/>
              <a:gd name="connsiteX20" fmla="*/ 1862931 w 4491831"/>
              <a:gd name="connsiteY20" fmla="*/ 1570038 h 2172494"/>
              <a:gd name="connsiteX21" fmla="*/ 1837531 w 4491831"/>
              <a:gd name="connsiteY21" fmla="*/ 1569244 h 2172494"/>
              <a:gd name="connsiteX22" fmla="*/ 1837531 w 4491831"/>
              <a:gd name="connsiteY22" fmla="*/ 1550194 h 2172494"/>
              <a:gd name="connsiteX23" fmla="*/ 1758156 w 4491831"/>
              <a:gd name="connsiteY23" fmla="*/ 1550194 h 2172494"/>
              <a:gd name="connsiteX24" fmla="*/ 1758156 w 4491831"/>
              <a:gd name="connsiteY24" fmla="*/ 1527969 h 2172494"/>
              <a:gd name="connsiteX25" fmla="*/ 1672431 w 4491831"/>
              <a:gd name="connsiteY25" fmla="*/ 1527969 h 2172494"/>
              <a:gd name="connsiteX26" fmla="*/ 1672431 w 4491831"/>
              <a:gd name="connsiteY26" fmla="*/ 1464469 h 2172494"/>
              <a:gd name="connsiteX27" fmla="*/ 1659731 w 4491831"/>
              <a:gd name="connsiteY27" fmla="*/ 1464469 h 2172494"/>
              <a:gd name="connsiteX28" fmla="*/ 1659731 w 4491831"/>
              <a:gd name="connsiteY28" fmla="*/ 1439069 h 2172494"/>
              <a:gd name="connsiteX29" fmla="*/ 1647031 w 4491831"/>
              <a:gd name="connsiteY29" fmla="*/ 1439069 h 2172494"/>
              <a:gd name="connsiteX30" fmla="*/ 1647031 w 4491831"/>
              <a:gd name="connsiteY30" fmla="*/ 1416844 h 2172494"/>
              <a:gd name="connsiteX31" fmla="*/ 1627981 w 4491831"/>
              <a:gd name="connsiteY31" fmla="*/ 1416844 h 2172494"/>
              <a:gd name="connsiteX32" fmla="*/ 1627981 w 4491831"/>
              <a:gd name="connsiteY32" fmla="*/ 1397794 h 2172494"/>
              <a:gd name="connsiteX33" fmla="*/ 1615281 w 4491831"/>
              <a:gd name="connsiteY33" fmla="*/ 1397794 h 2172494"/>
              <a:gd name="connsiteX34" fmla="*/ 1615281 w 4491831"/>
              <a:gd name="connsiteY34" fmla="*/ 1375569 h 2172494"/>
              <a:gd name="connsiteX35" fmla="*/ 1529556 w 4491831"/>
              <a:gd name="connsiteY35" fmla="*/ 1375569 h 2172494"/>
              <a:gd name="connsiteX36" fmla="*/ 1529556 w 4491831"/>
              <a:gd name="connsiteY36" fmla="*/ 1359694 h 2172494"/>
              <a:gd name="connsiteX37" fmla="*/ 1491456 w 4491831"/>
              <a:gd name="connsiteY37" fmla="*/ 1359694 h 2172494"/>
              <a:gd name="connsiteX38" fmla="*/ 1491456 w 4491831"/>
              <a:gd name="connsiteY38" fmla="*/ 1334294 h 2172494"/>
              <a:gd name="connsiteX39" fmla="*/ 1466056 w 4491831"/>
              <a:gd name="connsiteY39" fmla="*/ 1334294 h 2172494"/>
              <a:gd name="connsiteX40" fmla="*/ 1466850 w 4491831"/>
              <a:gd name="connsiteY40" fmla="*/ 1315244 h 2172494"/>
              <a:gd name="connsiteX41" fmla="*/ 1427957 w 4491831"/>
              <a:gd name="connsiteY41" fmla="*/ 1312069 h 2172494"/>
              <a:gd name="connsiteX42" fmla="*/ 1427956 w 4491831"/>
              <a:gd name="connsiteY42" fmla="*/ 1235869 h 2172494"/>
              <a:gd name="connsiteX43" fmla="*/ 1383506 w 4491831"/>
              <a:gd name="connsiteY43" fmla="*/ 1235075 h 2172494"/>
              <a:gd name="connsiteX44" fmla="*/ 1383506 w 4491831"/>
              <a:gd name="connsiteY44" fmla="*/ 1216025 h 2172494"/>
              <a:gd name="connsiteX45" fmla="*/ 1335088 w 4491831"/>
              <a:gd name="connsiteY45" fmla="*/ 1215232 h 2172494"/>
              <a:gd name="connsiteX46" fmla="*/ 1335881 w 4491831"/>
              <a:gd name="connsiteY46" fmla="*/ 1185069 h 2172494"/>
              <a:gd name="connsiteX47" fmla="*/ 1243806 w 4491831"/>
              <a:gd name="connsiteY47" fmla="*/ 1185069 h 2172494"/>
              <a:gd name="connsiteX48" fmla="*/ 1243806 w 4491831"/>
              <a:gd name="connsiteY48" fmla="*/ 1146969 h 2172494"/>
              <a:gd name="connsiteX49" fmla="*/ 1208881 w 4491831"/>
              <a:gd name="connsiteY49" fmla="*/ 1146969 h 2172494"/>
              <a:gd name="connsiteX50" fmla="*/ 1208881 w 4491831"/>
              <a:gd name="connsiteY50" fmla="*/ 1121569 h 2172494"/>
              <a:gd name="connsiteX51" fmla="*/ 1186656 w 4491831"/>
              <a:gd name="connsiteY51" fmla="*/ 1121569 h 2172494"/>
              <a:gd name="connsiteX52" fmla="*/ 1186656 w 4491831"/>
              <a:gd name="connsiteY52" fmla="*/ 1077119 h 2172494"/>
              <a:gd name="connsiteX53" fmla="*/ 1173956 w 4491831"/>
              <a:gd name="connsiteY53" fmla="*/ 1077119 h 2172494"/>
              <a:gd name="connsiteX54" fmla="*/ 1173956 w 4491831"/>
              <a:gd name="connsiteY54" fmla="*/ 1013619 h 2172494"/>
              <a:gd name="connsiteX55" fmla="*/ 1164431 w 4491831"/>
              <a:gd name="connsiteY55" fmla="*/ 1013619 h 2172494"/>
              <a:gd name="connsiteX56" fmla="*/ 1164431 w 4491831"/>
              <a:gd name="connsiteY56" fmla="*/ 959644 h 2172494"/>
              <a:gd name="connsiteX57" fmla="*/ 1119981 w 4491831"/>
              <a:gd name="connsiteY57" fmla="*/ 959644 h 2172494"/>
              <a:gd name="connsiteX58" fmla="*/ 1119981 w 4491831"/>
              <a:gd name="connsiteY58" fmla="*/ 908844 h 2172494"/>
              <a:gd name="connsiteX59" fmla="*/ 1075531 w 4491831"/>
              <a:gd name="connsiteY59" fmla="*/ 908844 h 2172494"/>
              <a:gd name="connsiteX60" fmla="*/ 1075531 w 4491831"/>
              <a:gd name="connsiteY60" fmla="*/ 861219 h 2172494"/>
              <a:gd name="connsiteX61" fmla="*/ 1016000 w 4491831"/>
              <a:gd name="connsiteY61" fmla="*/ 860425 h 2172494"/>
              <a:gd name="connsiteX62" fmla="*/ 1015206 w 4491831"/>
              <a:gd name="connsiteY62" fmla="*/ 829469 h 2172494"/>
              <a:gd name="connsiteX63" fmla="*/ 958056 w 4491831"/>
              <a:gd name="connsiteY63" fmla="*/ 829469 h 2172494"/>
              <a:gd name="connsiteX64" fmla="*/ 957262 w 4491831"/>
              <a:gd name="connsiteY64" fmla="*/ 756444 h 2172494"/>
              <a:gd name="connsiteX65" fmla="*/ 933450 w 4491831"/>
              <a:gd name="connsiteY65" fmla="*/ 756444 h 2172494"/>
              <a:gd name="connsiteX66" fmla="*/ 932656 w 4491831"/>
              <a:gd name="connsiteY66" fmla="*/ 669131 h 2172494"/>
              <a:gd name="connsiteX67" fmla="*/ 831056 w 4491831"/>
              <a:gd name="connsiteY67" fmla="*/ 670719 h 2172494"/>
              <a:gd name="connsiteX68" fmla="*/ 831056 w 4491831"/>
              <a:gd name="connsiteY68" fmla="*/ 648494 h 2172494"/>
              <a:gd name="connsiteX69" fmla="*/ 777081 w 4491831"/>
              <a:gd name="connsiteY69" fmla="*/ 648494 h 2172494"/>
              <a:gd name="connsiteX70" fmla="*/ 777875 w 4491831"/>
              <a:gd name="connsiteY70" fmla="*/ 575469 h 2172494"/>
              <a:gd name="connsiteX71" fmla="*/ 710406 w 4491831"/>
              <a:gd name="connsiteY71" fmla="*/ 575469 h 2172494"/>
              <a:gd name="connsiteX72" fmla="*/ 710406 w 4491831"/>
              <a:gd name="connsiteY72" fmla="*/ 543719 h 2172494"/>
              <a:gd name="connsiteX73" fmla="*/ 640556 w 4491831"/>
              <a:gd name="connsiteY73" fmla="*/ 543719 h 2172494"/>
              <a:gd name="connsiteX74" fmla="*/ 640556 w 4491831"/>
              <a:gd name="connsiteY74" fmla="*/ 515144 h 2172494"/>
              <a:gd name="connsiteX75" fmla="*/ 611981 w 4491831"/>
              <a:gd name="connsiteY75" fmla="*/ 515144 h 2172494"/>
              <a:gd name="connsiteX76" fmla="*/ 611981 w 4491831"/>
              <a:gd name="connsiteY76" fmla="*/ 489744 h 2172494"/>
              <a:gd name="connsiteX77" fmla="*/ 592931 w 4491831"/>
              <a:gd name="connsiteY77" fmla="*/ 489744 h 2172494"/>
              <a:gd name="connsiteX78" fmla="*/ 592931 w 4491831"/>
              <a:gd name="connsiteY78" fmla="*/ 464344 h 2172494"/>
              <a:gd name="connsiteX79" fmla="*/ 577056 w 4491831"/>
              <a:gd name="connsiteY79" fmla="*/ 464344 h 2172494"/>
              <a:gd name="connsiteX80" fmla="*/ 577056 w 4491831"/>
              <a:gd name="connsiteY80" fmla="*/ 448469 h 2172494"/>
              <a:gd name="connsiteX81" fmla="*/ 561181 w 4491831"/>
              <a:gd name="connsiteY81" fmla="*/ 448469 h 2172494"/>
              <a:gd name="connsiteX82" fmla="*/ 561181 w 4491831"/>
              <a:gd name="connsiteY82" fmla="*/ 432594 h 2172494"/>
              <a:gd name="connsiteX83" fmla="*/ 469106 w 4491831"/>
              <a:gd name="connsiteY83" fmla="*/ 431007 h 2172494"/>
              <a:gd name="connsiteX84" fmla="*/ 469106 w 4491831"/>
              <a:gd name="connsiteY84" fmla="*/ 369094 h 2172494"/>
              <a:gd name="connsiteX85" fmla="*/ 453231 w 4491831"/>
              <a:gd name="connsiteY85" fmla="*/ 369094 h 2172494"/>
              <a:gd name="connsiteX86" fmla="*/ 453231 w 4491831"/>
              <a:gd name="connsiteY86" fmla="*/ 340519 h 2172494"/>
              <a:gd name="connsiteX87" fmla="*/ 444500 w 4491831"/>
              <a:gd name="connsiteY87" fmla="*/ 340519 h 2172494"/>
              <a:gd name="connsiteX88" fmla="*/ 443706 w 4491831"/>
              <a:gd name="connsiteY88" fmla="*/ 293687 h 2172494"/>
              <a:gd name="connsiteX89" fmla="*/ 406400 w 4491831"/>
              <a:gd name="connsiteY89" fmla="*/ 292894 h 2172494"/>
              <a:gd name="connsiteX90" fmla="*/ 406399 w 4491831"/>
              <a:gd name="connsiteY90" fmla="*/ 261938 h 2172494"/>
              <a:gd name="connsiteX91" fmla="*/ 323056 w 4491831"/>
              <a:gd name="connsiteY91" fmla="*/ 261144 h 2172494"/>
              <a:gd name="connsiteX92" fmla="*/ 323056 w 4491831"/>
              <a:gd name="connsiteY92" fmla="*/ 197644 h 2172494"/>
              <a:gd name="connsiteX93" fmla="*/ 300831 w 4491831"/>
              <a:gd name="connsiteY93" fmla="*/ 197644 h 2172494"/>
              <a:gd name="connsiteX94" fmla="*/ 300831 w 4491831"/>
              <a:gd name="connsiteY94" fmla="*/ 153988 h 2172494"/>
              <a:gd name="connsiteX95" fmla="*/ 265906 w 4491831"/>
              <a:gd name="connsiteY95" fmla="*/ 153194 h 2172494"/>
              <a:gd name="connsiteX96" fmla="*/ 265906 w 4491831"/>
              <a:gd name="connsiteY96" fmla="*/ 134144 h 2172494"/>
              <a:gd name="connsiteX97" fmla="*/ 221456 w 4491831"/>
              <a:gd name="connsiteY97" fmla="*/ 134144 h 2172494"/>
              <a:gd name="connsiteX98" fmla="*/ 221456 w 4491831"/>
              <a:gd name="connsiteY98" fmla="*/ 107951 h 2172494"/>
              <a:gd name="connsiteX99" fmla="*/ 130175 w 4491831"/>
              <a:gd name="connsiteY99" fmla="*/ 108744 h 2172494"/>
              <a:gd name="connsiteX100" fmla="*/ 129381 w 4491831"/>
              <a:gd name="connsiteY100" fmla="*/ 794 h 2172494"/>
              <a:gd name="connsiteX101" fmla="*/ 0 w 4491831"/>
              <a:gd name="connsiteY101" fmla="*/ 0 h 217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4491831" h="2172494">
                <a:moveTo>
                  <a:pt x="4491831" y="2168525"/>
                </a:moveTo>
                <a:lnTo>
                  <a:pt x="3098006" y="2172494"/>
                </a:lnTo>
                <a:lnTo>
                  <a:pt x="3098006" y="2096294"/>
                </a:lnTo>
                <a:lnTo>
                  <a:pt x="2871788" y="2096294"/>
                </a:lnTo>
                <a:cubicBezTo>
                  <a:pt x="2871259" y="2086769"/>
                  <a:pt x="2873110" y="2077244"/>
                  <a:pt x="2872581" y="2067719"/>
                </a:cubicBezTo>
                <a:lnTo>
                  <a:pt x="2854325" y="2067719"/>
                </a:lnTo>
                <a:cubicBezTo>
                  <a:pt x="2853796" y="2008452"/>
                  <a:pt x="2855647" y="1949186"/>
                  <a:pt x="2855118" y="1889919"/>
                </a:cubicBezTo>
                <a:lnTo>
                  <a:pt x="2828131" y="1889919"/>
                </a:lnTo>
                <a:lnTo>
                  <a:pt x="2828131" y="1836737"/>
                </a:lnTo>
                <a:lnTo>
                  <a:pt x="2567781" y="1835944"/>
                </a:lnTo>
                <a:cubicBezTo>
                  <a:pt x="2567516" y="1821921"/>
                  <a:pt x="2567252" y="1807898"/>
                  <a:pt x="2566987" y="1793875"/>
                </a:cubicBezTo>
                <a:lnTo>
                  <a:pt x="2383631" y="1794669"/>
                </a:lnTo>
                <a:lnTo>
                  <a:pt x="2383631" y="1769269"/>
                </a:lnTo>
                <a:lnTo>
                  <a:pt x="2355056" y="1769269"/>
                </a:lnTo>
                <a:cubicBezTo>
                  <a:pt x="2354792" y="1751277"/>
                  <a:pt x="2354527" y="1735667"/>
                  <a:pt x="2354263" y="1717675"/>
                </a:cubicBezTo>
                <a:lnTo>
                  <a:pt x="1908174" y="1718469"/>
                </a:lnTo>
                <a:cubicBezTo>
                  <a:pt x="1908703" y="1705769"/>
                  <a:pt x="1906852" y="1693069"/>
                  <a:pt x="1907381" y="1680369"/>
                </a:cubicBezTo>
                <a:lnTo>
                  <a:pt x="1885156" y="1680369"/>
                </a:lnTo>
                <a:lnTo>
                  <a:pt x="1885156" y="1619250"/>
                </a:lnTo>
                <a:lnTo>
                  <a:pt x="1862931" y="1620044"/>
                </a:lnTo>
                <a:lnTo>
                  <a:pt x="1862931" y="1570038"/>
                </a:lnTo>
                <a:lnTo>
                  <a:pt x="1837531" y="1569244"/>
                </a:lnTo>
                <a:lnTo>
                  <a:pt x="1837531" y="1550194"/>
                </a:lnTo>
                <a:lnTo>
                  <a:pt x="1758156" y="1550194"/>
                </a:lnTo>
                <a:lnTo>
                  <a:pt x="1758156" y="1527969"/>
                </a:lnTo>
                <a:lnTo>
                  <a:pt x="1672431" y="1527969"/>
                </a:lnTo>
                <a:lnTo>
                  <a:pt x="1672431" y="1464469"/>
                </a:lnTo>
                <a:lnTo>
                  <a:pt x="1659731" y="1464469"/>
                </a:lnTo>
                <a:lnTo>
                  <a:pt x="1659731" y="1439069"/>
                </a:lnTo>
                <a:lnTo>
                  <a:pt x="1647031" y="1439069"/>
                </a:lnTo>
                <a:lnTo>
                  <a:pt x="1647031" y="1416844"/>
                </a:lnTo>
                <a:lnTo>
                  <a:pt x="1627981" y="1416844"/>
                </a:lnTo>
                <a:lnTo>
                  <a:pt x="1627981" y="1397794"/>
                </a:lnTo>
                <a:lnTo>
                  <a:pt x="1615281" y="1397794"/>
                </a:lnTo>
                <a:lnTo>
                  <a:pt x="1615281" y="1375569"/>
                </a:lnTo>
                <a:lnTo>
                  <a:pt x="1529556" y="1375569"/>
                </a:lnTo>
                <a:lnTo>
                  <a:pt x="1529556" y="1359694"/>
                </a:lnTo>
                <a:lnTo>
                  <a:pt x="1491456" y="1359694"/>
                </a:lnTo>
                <a:lnTo>
                  <a:pt x="1491456" y="1334294"/>
                </a:lnTo>
                <a:lnTo>
                  <a:pt x="1466056" y="1334294"/>
                </a:lnTo>
                <a:cubicBezTo>
                  <a:pt x="1466321" y="1327944"/>
                  <a:pt x="1466585" y="1321594"/>
                  <a:pt x="1466850" y="1315244"/>
                </a:cubicBezTo>
                <a:lnTo>
                  <a:pt x="1427957" y="1312069"/>
                </a:lnTo>
                <a:cubicBezTo>
                  <a:pt x="1427957" y="1286669"/>
                  <a:pt x="1427956" y="1261269"/>
                  <a:pt x="1427956" y="1235869"/>
                </a:cubicBezTo>
                <a:lnTo>
                  <a:pt x="1383506" y="1235075"/>
                </a:lnTo>
                <a:lnTo>
                  <a:pt x="1383506" y="1216025"/>
                </a:lnTo>
                <a:lnTo>
                  <a:pt x="1335088" y="1215232"/>
                </a:lnTo>
                <a:cubicBezTo>
                  <a:pt x="1334559" y="1205178"/>
                  <a:pt x="1336410" y="1195123"/>
                  <a:pt x="1335881" y="1185069"/>
                </a:cubicBezTo>
                <a:lnTo>
                  <a:pt x="1243806" y="1185069"/>
                </a:lnTo>
                <a:lnTo>
                  <a:pt x="1243806" y="1146969"/>
                </a:lnTo>
                <a:lnTo>
                  <a:pt x="1208881" y="1146969"/>
                </a:lnTo>
                <a:lnTo>
                  <a:pt x="1208881" y="1121569"/>
                </a:lnTo>
                <a:lnTo>
                  <a:pt x="1186656" y="1121569"/>
                </a:lnTo>
                <a:lnTo>
                  <a:pt x="1186656" y="1077119"/>
                </a:lnTo>
                <a:lnTo>
                  <a:pt x="1173956" y="1077119"/>
                </a:lnTo>
                <a:lnTo>
                  <a:pt x="1173956" y="1013619"/>
                </a:lnTo>
                <a:lnTo>
                  <a:pt x="1164431" y="1013619"/>
                </a:lnTo>
                <a:lnTo>
                  <a:pt x="1164431" y="959644"/>
                </a:lnTo>
                <a:lnTo>
                  <a:pt x="1119981" y="959644"/>
                </a:lnTo>
                <a:lnTo>
                  <a:pt x="1119981" y="908844"/>
                </a:lnTo>
                <a:lnTo>
                  <a:pt x="1075531" y="908844"/>
                </a:lnTo>
                <a:lnTo>
                  <a:pt x="1075531" y="861219"/>
                </a:lnTo>
                <a:lnTo>
                  <a:pt x="1016000" y="860425"/>
                </a:lnTo>
                <a:cubicBezTo>
                  <a:pt x="1015735" y="850106"/>
                  <a:pt x="1015471" y="839788"/>
                  <a:pt x="1015206" y="829469"/>
                </a:cubicBezTo>
                <a:lnTo>
                  <a:pt x="958056" y="829469"/>
                </a:lnTo>
                <a:cubicBezTo>
                  <a:pt x="957791" y="805127"/>
                  <a:pt x="957527" y="780786"/>
                  <a:pt x="957262" y="756444"/>
                </a:cubicBezTo>
                <a:lnTo>
                  <a:pt x="933450" y="756444"/>
                </a:lnTo>
                <a:cubicBezTo>
                  <a:pt x="933185" y="728927"/>
                  <a:pt x="932921" y="696648"/>
                  <a:pt x="932656" y="669131"/>
                </a:cubicBezTo>
                <a:lnTo>
                  <a:pt x="831056" y="670719"/>
                </a:lnTo>
                <a:lnTo>
                  <a:pt x="831056" y="648494"/>
                </a:lnTo>
                <a:lnTo>
                  <a:pt x="777081" y="648494"/>
                </a:lnTo>
                <a:cubicBezTo>
                  <a:pt x="777346" y="624152"/>
                  <a:pt x="777610" y="599811"/>
                  <a:pt x="777875" y="575469"/>
                </a:cubicBezTo>
                <a:lnTo>
                  <a:pt x="710406" y="575469"/>
                </a:lnTo>
                <a:lnTo>
                  <a:pt x="710406" y="543719"/>
                </a:lnTo>
                <a:lnTo>
                  <a:pt x="640556" y="543719"/>
                </a:lnTo>
                <a:lnTo>
                  <a:pt x="640556" y="515144"/>
                </a:lnTo>
                <a:lnTo>
                  <a:pt x="611981" y="515144"/>
                </a:lnTo>
                <a:lnTo>
                  <a:pt x="611981" y="489744"/>
                </a:lnTo>
                <a:lnTo>
                  <a:pt x="592931" y="489744"/>
                </a:lnTo>
                <a:lnTo>
                  <a:pt x="592931" y="464344"/>
                </a:lnTo>
                <a:lnTo>
                  <a:pt x="577056" y="464344"/>
                </a:lnTo>
                <a:lnTo>
                  <a:pt x="577056" y="448469"/>
                </a:lnTo>
                <a:lnTo>
                  <a:pt x="561181" y="448469"/>
                </a:lnTo>
                <a:lnTo>
                  <a:pt x="561181" y="432594"/>
                </a:lnTo>
                <a:lnTo>
                  <a:pt x="469106" y="431007"/>
                </a:lnTo>
                <a:lnTo>
                  <a:pt x="469106" y="369094"/>
                </a:lnTo>
                <a:lnTo>
                  <a:pt x="453231" y="369094"/>
                </a:lnTo>
                <a:lnTo>
                  <a:pt x="453231" y="340519"/>
                </a:lnTo>
                <a:lnTo>
                  <a:pt x="444500" y="340519"/>
                </a:lnTo>
                <a:cubicBezTo>
                  <a:pt x="444235" y="325702"/>
                  <a:pt x="443971" y="308504"/>
                  <a:pt x="443706" y="293687"/>
                </a:cubicBezTo>
                <a:lnTo>
                  <a:pt x="406400" y="292894"/>
                </a:lnTo>
                <a:cubicBezTo>
                  <a:pt x="406400" y="282575"/>
                  <a:pt x="406399" y="272257"/>
                  <a:pt x="406399" y="261938"/>
                </a:cubicBezTo>
                <a:lnTo>
                  <a:pt x="323056" y="261144"/>
                </a:lnTo>
                <a:lnTo>
                  <a:pt x="323056" y="197644"/>
                </a:lnTo>
                <a:lnTo>
                  <a:pt x="300831" y="197644"/>
                </a:lnTo>
                <a:lnTo>
                  <a:pt x="300831" y="153988"/>
                </a:lnTo>
                <a:lnTo>
                  <a:pt x="265906" y="153194"/>
                </a:lnTo>
                <a:lnTo>
                  <a:pt x="265906" y="134144"/>
                </a:lnTo>
                <a:lnTo>
                  <a:pt x="221456" y="134144"/>
                </a:lnTo>
                <a:lnTo>
                  <a:pt x="221456" y="107951"/>
                </a:lnTo>
                <a:lnTo>
                  <a:pt x="130175" y="108744"/>
                </a:lnTo>
                <a:cubicBezTo>
                  <a:pt x="129910" y="72761"/>
                  <a:pt x="129646" y="36777"/>
                  <a:pt x="129381" y="794"/>
                </a:cubicBezTo>
                <a:lnTo>
                  <a:pt x="0" y="0"/>
                </a:ln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72" name="Gerader Verbinder 71">
            <a:extLst>
              <a:ext uri="{FF2B5EF4-FFF2-40B4-BE49-F238E27FC236}">
                <a16:creationId xmlns:a16="http://schemas.microsoft.com/office/drawing/2014/main" id="{84556497-52BE-40A7-A402-374275DDB3DF}"/>
              </a:ext>
            </a:extLst>
          </p:cNvPr>
          <p:cNvCxnSpPr>
            <a:cxnSpLocks/>
          </p:cNvCxnSpPr>
          <p:nvPr/>
        </p:nvCxnSpPr>
        <p:spPr>
          <a:xfrm>
            <a:off x="3242970" y="2717127"/>
            <a:ext cx="381000" cy="0"/>
          </a:xfrm>
          <a:prstGeom prst="line">
            <a:avLst/>
          </a:prstGeom>
          <a:ln w="1905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Gerader Verbinder 73">
            <a:extLst>
              <a:ext uri="{FF2B5EF4-FFF2-40B4-BE49-F238E27FC236}">
                <a16:creationId xmlns:a16="http://schemas.microsoft.com/office/drawing/2014/main" id="{C98986A9-5869-4101-ADF4-9C1A3C206BEF}"/>
              </a:ext>
            </a:extLst>
          </p:cNvPr>
          <p:cNvCxnSpPr>
            <a:cxnSpLocks/>
          </p:cNvCxnSpPr>
          <p:nvPr/>
        </p:nvCxnSpPr>
        <p:spPr>
          <a:xfrm>
            <a:off x="3242970" y="2369465"/>
            <a:ext cx="381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75" name="Textfeld 74">
            <a:extLst>
              <a:ext uri="{FF2B5EF4-FFF2-40B4-BE49-F238E27FC236}">
                <a16:creationId xmlns:a16="http://schemas.microsoft.com/office/drawing/2014/main" id="{E7658F9D-D857-4DF3-AE0E-CCE666750907}"/>
              </a:ext>
            </a:extLst>
          </p:cNvPr>
          <p:cNvSpPr txBox="1"/>
          <p:nvPr/>
        </p:nvSpPr>
        <p:spPr>
          <a:xfrm>
            <a:off x="1865816" y="4808654"/>
            <a:ext cx="684803" cy="230832"/>
          </a:xfrm>
          <a:prstGeom prst="rect">
            <a:avLst/>
          </a:prstGeom>
          <a:noFill/>
        </p:spPr>
        <p:txBody>
          <a:bodyPr wrap="none" rtlCol="0">
            <a:spAutoFit/>
          </a:bodyPr>
          <a:lstStyle/>
          <a:p>
            <a:r>
              <a:rPr lang="de-DE" sz="900" err="1"/>
              <a:t>Censored</a:t>
            </a:r>
            <a:endParaRPr lang="de-DE" sz="800"/>
          </a:p>
        </p:txBody>
      </p:sp>
      <p:sp>
        <p:nvSpPr>
          <p:cNvPr id="76" name="Ellipse 75">
            <a:extLst>
              <a:ext uri="{FF2B5EF4-FFF2-40B4-BE49-F238E27FC236}">
                <a16:creationId xmlns:a16="http://schemas.microsoft.com/office/drawing/2014/main" id="{185C6D0F-D849-4462-9162-96E2A3BD77B5}"/>
              </a:ext>
            </a:extLst>
          </p:cNvPr>
          <p:cNvSpPr/>
          <p:nvPr/>
        </p:nvSpPr>
        <p:spPr>
          <a:xfrm>
            <a:off x="1854556" y="489167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7" name="Ellipse 76">
            <a:extLst>
              <a:ext uri="{FF2B5EF4-FFF2-40B4-BE49-F238E27FC236}">
                <a16:creationId xmlns:a16="http://schemas.microsoft.com/office/drawing/2014/main" id="{DD0E5C30-1043-468D-807A-E8647DA9589D}"/>
              </a:ext>
            </a:extLst>
          </p:cNvPr>
          <p:cNvSpPr/>
          <p:nvPr/>
        </p:nvSpPr>
        <p:spPr>
          <a:xfrm>
            <a:off x="1739749" y="1835128"/>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8" name="Ellipse 77">
            <a:extLst>
              <a:ext uri="{FF2B5EF4-FFF2-40B4-BE49-F238E27FC236}">
                <a16:creationId xmlns:a16="http://schemas.microsoft.com/office/drawing/2014/main" id="{61896DCB-0C3D-4C5A-883F-B8169A7925EB}"/>
              </a:ext>
            </a:extLst>
          </p:cNvPr>
          <p:cNvSpPr/>
          <p:nvPr/>
        </p:nvSpPr>
        <p:spPr>
          <a:xfrm>
            <a:off x="1801016" y="183506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9" name="Ellipse 78">
            <a:extLst>
              <a:ext uri="{FF2B5EF4-FFF2-40B4-BE49-F238E27FC236}">
                <a16:creationId xmlns:a16="http://schemas.microsoft.com/office/drawing/2014/main" id="{AF5C958F-F046-4A8E-B62B-DC0AFF4FE56F}"/>
              </a:ext>
            </a:extLst>
          </p:cNvPr>
          <p:cNvSpPr/>
          <p:nvPr/>
        </p:nvSpPr>
        <p:spPr>
          <a:xfrm>
            <a:off x="1867010" y="183296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0" name="Ellipse 79">
            <a:extLst>
              <a:ext uri="{FF2B5EF4-FFF2-40B4-BE49-F238E27FC236}">
                <a16:creationId xmlns:a16="http://schemas.microsoft.com/office/drawing/2014/main" id="{2AE0B95D-FEB7-4C63-AF76-42890B798D55}"/>
              </a:ext>
            </a:extLst>
          </p:cNvPr>
          <p:cNvSpPr/>
          <p:nvPr/>
        </p:nvSpPr>
        <p:spPr>
          <a:xfrm>
            <a:off x="1822156" y="185719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1" name="Ellipse 80">
            <a:extLst>
              <a:ext uri="{FF2B5EF4-FFF2-40B4-BE49-F238E27FC236}">
                <a16:creationId xmlns:a16="http://schemas.microsoft.com/office/drawing/2014/main" id="{4B9C7FD4-6AFE-424A-8C57-9B9BC46E941A}"/>
              </a:ext>
            </a:extLst>
          </p:cNvPr>
          <p:cNvSpPr/>
          <p:nvPr/>
        </p:nvSpPr>
        <p:spPr>
          <a:xfrm>
            <a:off x="1867010" y="185292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2" name="Ellipse 81">
            <a:extLst>
              <a:ext uri="{FF2B5EF4-FFF2-40B4-BE49-F238E27FC236}">
                <a16:creationId xmlns:a16="http://schemas.microsoft.com/office/drawing/2014/main" id="{D3CA85A8-19B1-4006-94EE-8BF6350D4301}"/>
              </a:ext>
            </a:extLst>
          </p:cNvPr>
          <p:cNvSpPr/>
          <p:nvPr/>
        </p:nvSpPr>
        <p:spPr>
          <a:xfrm>
            <a:off x="1883423" y="189386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3" name="Ellipse 82">
            <a:extLst>
              <a:ext uri="{FF2B5EF4-FFF2-40B4-BE49-F238E27FC236}">
                <a16:creationId xmlns:a16="http://schemas.microsoft.com/office/drawing/2014/main" id="{F04EB43C-FD75-491F-9C10-09F7E3205144}"/>
              </a:ext>
            </a:extLst>
          </p:cNvPr>
          <p:cNvSpPr/>
          <p:nvPr/>
        </p:nvSpPr>
        <p:spPr>
          <a:xfrm>
            <a:off x="1893631" y="192875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4" name="Ellipse 83">
            <a:extLst>
              <a:ext uri="{FF2B5EF4-FFF2-40B4-BE49-F238E27FC236}">
                <a16:creationId xmlns:a16="http://schemas.microsoft.com/office/drawing/2014/main" id="{B35C0418-482F-4B27-A538-BBE6D3539FC6}"/>
              </a:ext>
            </a:extLst>
          </p:cNvPr>
          <p:cNvSpPr/>
          <p:nvPr/>
        </p:nvSpPr>
        <p:spPr>
          <a:xfrm>
            <a:off x="1893631" y="1948619"/>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5" name="Ellipse 84">
            <a:extLst>
              <a:ext uri="{FF2B5EF4-FFF2-40B4-BE49-F238E27FC236}">
                <a16:creationId xmlns:a16="http://schemas.microsoft.com/office/drawing/2014/main" id="{41A172B5-08DA-45D6-9209-F0A7E0D6BB49}"/>
              </a:ext>
            </a:extLst>
          </p:cNvPr>
          <p:cNvSpPr/>
          <p:nvPr/>
        </p:nvSpPr>
        <p:spPr>
          <a:xfrm>
            <a:off x="1936239" y="1948619"/>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6" name="Ellipse 85">
            <a:extLst>
              <a:ext uri="{FF2B5EF4-FFF2-40B4-BE49-F238E27FC236}">
                <a16:creationId xmlns:a16="http://schemas.microsoft.com/office/drawing/2014/main" id="{D0C053E4-C697-4A37-B68B-E5B71A9538F2}"/>
              </a:ext>
            </a:extLst>
          </p:cNvPr>
          <p:cNvSpPr/>
          <p:nvPr/>
        </p:nvSpPr>
        <p:spPr>
          <a:xfrm>
            <a:off x="1978847" y="196815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7" name="Ellipse 86">
            <a:extLst>
              <a:ext uri="{FF2B5EF4-FFF2-40B4-BE49-F238E27FC236}">
                <a16:creationId xmlns:a16="http://schemas.microsoft.com/office/drawing/2014/main" id="{0968C9AF-A547-4E8E-B107-71E580375738}"/>
              </a:ext>
            </a:extLst>
          </p:cNvPr>
          <p:cNvSpPr/>
          <p:nvPr/>
        </p:nvSpPr>
        <p:spPr>
          <a:xfrm>
            <a:off x="2015955" y="197502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8" name="Ellipse 87">
            <a:extLst>
              <a:ext uri="{FF2B5EF4-FFF2-40B4-BE49-F238E27FC236}">
                <a16:creationId xmlns:a16="http://schemas.microsoft.com/office/drawing/2014/main" id="{25087544-DBFF-4BCA-97E7-EDD92D2253DF}"/>
              </a:ext>
            </a:extLst>
          </p:cNvPr>
          <p:cNvSpPr/>
          <p:nvPr/>
        </p:nvSpPr>
        <p:spPr>
          <a:xfrm>
            <a:off x="2040667" y="199355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9" name="Ellipse 88">
            <a:extLst>
              <a:ext uri="{FF2B5EF4-FFF2-40B4-BE49-F238E27FC236}">
                <a16:creationId xmlns:a16="http://schemas.microsoft.com/office/drawing/2014/main" id="{20C8140F-20DD-4D57-BDD9-EF5B82041A0B}"/>
              </a:ext>
            </a:extLst>
          </p:cNvPr>
          <p:cNvSpPr/>
          <p:nvPr/>
        </p:nvSpPr>
        <p:spPr>
          <a:xfrm>
            <a:off x="2054565" y="201484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0" name="Ellipse 89">
            <a:extLst>
              <a:ext uri="{FF2B5EF4-FFF2-40B4-BE49-F238E27FC236}">
                <a16:creationId xmlns:a16="http://schemas.microsoft.com/office/drawing/2014/main" id="{6662BF4E-E62B-4219-8059-3C3310E39223}"/>
              </a:ext>
            </a:extLst>
          </p:cNvPr>
          <p:cNvSpPr/>
          <p:nvPr/>
        </p:nvSpPr>
        <p:spPr>
          <a:xfrm>
            <a:off x="2064883" y="205611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1" name="Ellipse 90">
            <a:extLst>
              <a:ext uri="{FF2B5EF4-FFF2-40B4-BE49-F238E27FC236}">
                <a16:creationId xmlns:a16="http://schemas.microsoft.com/office/drawing/2014/main" id="{96D95FFD-9770-4A92-A66F-EC32C7F8DA08}"/>
              </a:ext>
            </a:extLst>
          </p:cNvPr>
          <p:cNvSpPr/>
          <p:nvPr/>
        </p:nvSpPr>
        <p:spPr>
          <a:xfrm>
            <a:off x="2087352" y="208389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2" name="Ellipse 91">
            <a:extLst>
              <a:ext uri="{FF2B5EF4-FFF2-40B4-BE49-F238E27FC236}">
                <a16:creationId xmlns:a16="http://schemas.microsoft.com/office/drawing/2014/main" id="{8EA9EB0E-366F-46FE-A0FC-F9A56B6CF4CE}"/>
              </a:ext>
            </a:extLst>
          </p:cNvPr>
          <p:cNvSpPr/>
          <p:nvPr/>
        </p:nvSpPr>
        <p:spPr>
          <a:xfrm>
            <a:off x="2108187" y="210303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3" name="Ellipse 92">
            <a:extLst>
              <a:ext uri="{FF2B5EF4-FFF2-40B4-BE49-F238E27FC236}">
                <a16:creationId xmlns:a16="http://schemas.microsoft.com/office/drawing/2014/main" id="{BCDD40DD-1C6B-4A72-BAF9-663825572AE9}"/>
              </a:ext>
            </a:extLst>
          </p:cNvPr>
          <p:cNvSpPr/>
          <p:nvPr/>
        </p:nvSpPr>
        <p:spPr>
          <a:xfrm>
            <a:off x="2149050" y="211830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4" name="Ellipse 93">
            <a:extLst>
              <a:ext uri="{FF2B5EF4-FFF2-40B4-BE49-F238E27FC236}">
                <a16:creationId xmlns:a16="http://schemas.microsoft.com/office/drawing/2014/main" id="{9B0E726E-B692-4F84-AB6B-CF2BBAFFD136}"/>
              </a:ext>
            </a:extLst>
          </p:cNvPr>
          <p:cNvSpPr/>
          <p:nvPr/>
        </p:nvSpPr>
        <p:spPr>
          <a:xfrm>
            <a:off x="2181450" y="213783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5" name="Ellipse 94">
            <a:extLst>
              <a:ext uri="{FF2B5EF4-FFF2-40B4-BE49-F238E27FC236}">
                <a16:creationId xmlns:a16="http://schemas.microsoft.com/office/drawing/2014/main" id="{8BC1F734-B375-47A7-986A-88899AE704F5}"/>
              </a:ext>
            </a:extLst>
          </p:cNvPr>
          <p:cNvSpPr/>
          <p:nvPr/>
        </p:nvSpPr>
        <p:spPr>
          <a:xfrm>
            <a:off x="2208217" y="217848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6" name="Ellipse 95">
            <a:extLst>
              <a:ext uri="{FF2B5EF4-FFF2-40B4-BE49-F238E27FC236}">
                <a16:creationId xmlns:a16="http://schemas.microsoft.com/office/drawing/2014/main" id="{97E2DEB1-1935-4C05-9699-552F748C9881}"/>
              </a:ext>
            </a:extLst>
          </p:cNvPr>
          <p:cNvSpPr/>
          <p:nvPr/>
        </p:nvSpPr>
        <p:spPr>
          <a:xfrm>
            <a:off x="2214753" y="220443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7" name="Ellipse 96">
            <a:extLst>
              <a:ext uri="{FF2B5EF4-FFF2-40B4-BE49-F238E27FC236}">
                <a16:creationId xmlns:a16="http://schemas.microsoft.com/office/drawing/2014/main" id="{74208A2B-49A8-449B-9192-62D18493CA81}"/>
              </a:ext>
            </a:extLst>
          </p:cNvPr>
          <p:cNvSpPr/>
          <p:nvPr/>
        </p:nvSpPr>
        <p:spPr>
          <a:xfrm>
            <a:off x="2226661" y="226882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8" name="Ellipse 97">
            <a:extLst>
              <a:ext uri="{FF2B5EF4-FFF2-40B4-BE49-F238E27FC236}">
                <a16:creationId xmlns:a16="http://schemas.microsoft.com/office/drawing/2014/main" id="{B37C3A65-002A-46F8-9883-BDEF93686215}"/>
              </a:ext>
            </a:extLst>
          </p:cNvPr>
          <p:cNvSpPr/>
          <p:nvPr/>
        </p:nvSpPr>
        <p:spPr>
          <a:xfrm>
            <a:off x="2240617" y="226919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9" name="Ellipse 98">
            <a:extLst>
              <a:ext uri="{FF2B5EF4-FFF2-40B4-BE49-F238E27FC236}">
                <a16:creationId xmlns:a16="http://schemas.microsoft.com/office/drawing/2014/main" id="{CF9F981B-0206-49BB-945C-1E6307EFA596}"/>
              </a:ext>
            </a:extLst>
          </p:cNvPr>
          <p:cNvSpPr/>
          <p:nvPr/>
        </p:nvSpPr>
        <p:spPr>
          <a:xfrm>
            <a:off x="2253689" y="226882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0" name="Ellipse 99">
            <a:extLst>
              <a:ext uri="{FF2B5EF4-FFF2-40B4-BE49-F238E27FC236}">
                <a16:creationId xmlns:a16="http://schemas.microsoft.com/office/drawing/2014/main" id="{641FA570-CB0B-4D84-AB97-3CEE9050F27E}"/>
              </a:ext>
            </a:extLst>
          </p:cNvPr>
          <p:cNvSpPr/>
          <p:nvPr/>
        </p:nvSpPr>
        <p:spPr>
          <a:xfrm>
            <a:off x="2305605" y="227062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1" name="Ellipse 100">
            <a:extLst>
              <a:ext uri="{FF2B5EF4-FFF2-40B4-BE49-F238E27FC236}">
                <a16:creationId xmlns:a16="http://schemas.microsoft.com/office/drawing/2014/main" id="{BA704FBE-D510-4F4A-8994-5B4DEF457C74}"/>
              </a:ext>
            </a:extLst>
          </p:cNvPr>
          <p:cNvSpPr/>
          <p:nvPr/>
        </p:nvSpPr>
        <p:spPr>
          <a:xfrm>
            <a:off x="2344733" y="2298404"/>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2" name="Ellipse 101">
            <a:extLst>
              <a:ext uri="{FF2B5EF4-FFF2-40B4-BE49-F238E27FC236}">
                <a16:creationId xmlns:a16="http://schemas.microsoft.com/office/drawing/2014/main" id="{0FC35457-5E99-4EA0-9E3A-8BCB0759F8A8}"/>
              </a:ext>
            </a:extLst>
          </p:cNvPr>
          <p:cNvSpPr/>
          <p:nvPr/>
        </p:nvSpPr>
        <p:spPr>
          <a:xfrm>
            <a:off x="2355051" y="2314194"/>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3" name="Ellipse 102">
            <a:extLst>
              <a:ext uri="{FF2B5EF4-FFF2-40B4-BE49-F238E27FC236}">
                <a16:creationId xmlns:a16="http://schemas.microsoft.com/office/drawing/2014/main" id="{B2101A69-FA89-4FA3-9D96-F15ABBED38F4}"/>
              </a:ext>
            </a:extLst>
          </p:cNvPr>
          <p:cNvSpPr/>
          <p:nvPr/>
        </p:nvSpPr>
        <p:spPr>
          <a:xfrm>
            <a:off x="2362180" y="232891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4" name="Ellipse 103">
            <a:extLst>
              <a:ext uri="{FF2B5EF4-FFF2-40B4-BE49-F238E27FC236}">
                <a16:creationId xmlns:a16="http://schemas.microsoft.com/office/drawing/2014/main" id="{08A3992E-0391-400B-AF81-CFBEDC58F72C}"/>
              </a:ext>
            </a:extLst>
          </p:cNvPr>
          <p:cNvSpPr/>
          <p:nvPr/>
        </p:nvSpPr>
        <p:spPr>
          <a:xfrm>
            <a:off x="2374928" y="234008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5" name="Ellipse 104">
            <a:extLst>
              <a:ext uri="{FF2B5EF4-FFF2-40B4-BE49-F238E27FC236}">
                <a16:creationId xmlns:a16="http://schemas.microsoft.com/office/drawing/2014/main" id="{06FCBD00-A4BF-450F-8D2E-04385995A476}"/>
              </a:ext>
            </a:extLst>
          </p:cNvPr>
          <p:cNvSpPr/>
          <p:nvPr/>
        </p:nvSpPr>
        <p:spPr>
          <a:xfrm>
            <a:off x="2393825" y="237248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6" name="Ellipse 105">
            <a:extLst>
              <a:ext uri="{FF2B5EF4-FFF2-40B4-BE49-F238E27FC236}">
                <a16:creationId xmlns:a16="http://schemas.microsoft.com/office/drawing/2014/main" id="{D185B2A9-FEBB-4D57-9F50-866C6788BF7D}"/>
              </a:ext>
            </a:extLst>
          </p:cNvPr>
          <p:cNvSpPr/>
          <p:nvPr/>
        </p:nvSpPr>
        <p:spPr>
          <a:xfrm>
            <a:off x="2365369" y="234096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7" name="Ellipse 106">
            <a:extLst>
              <a:ext uri="{FF2B5EF4-FFF2-40B4-BE49-F238E27FC236}">
                <a16:creationId xmlns:a16="http://schemas.microsoft.com/office/drawing/2014/main" id="{F8D6F080-2837-49B6-AE2C-E41612675CB7}"/>
              </a:ext>
            </a:extLst>
          </p:cNvPr>
          <p:cNvSpPr/>
          <p:nvPr/>
        </p:nvSpPr>
        <p:spPr>
          <a:xfrm>
            <a:off x="2084618" y="209809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8" name="Ellipse 107">
            <a:extLst>
              <a:ext uri="{FF2B5EF4-FFF2-40B4-BE49-F238E27FC236}">
                <a16:creationId xmlns:a16="http://schemas.microsoft.com/office/drawing/2014/main" id="{BD70341F-6623-408B-8257-B5E8762AAD59}"/>
              </a:ext>
            </a:extLst>
          </p:cNvPr>
          <p:cNvSpPr/>
          <p:nvPr/>
        </p:nvSpPr>
        <p:spPr>
          <a:xfrm>
            <a:off x="2048355" y="199330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9" name="Ellipse 108">
            <a:extLst>
              <a:ext uri="{FF2B5EF4-FFF2-40B4-BE49-F238E27FC236}">
                <a16:creationId xmlns:a16="http://schemas.microsoft.com/office/drawing/2014/main" id="{24657C03-A068-46FA-980D-179644A69505}"/>
              </a:ext>
            </a:extLst>
          </p:cNvPr>
          <p:cNvSpPr/>
          <p:nvPr/>
        </p:nvSpPr>
        <p:spPr>
          <a:xfrm>
            <a:off x="2009986" y="198154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0" name="Ellipse 109">
            <a:extLst>
              <a:ext uri="{FF2B5EF4-FFF2-40B4-BE49-F238E27FC236}">
                <a16:creationId xmlns:a16="http://schemas.microsoft.com/office/drawing/2014/main" id="{0C13D3C1-831D-4232-B88D-8FB2F6899B36}"/>
              </a:ext>
            </a:extLst>
          </p:cNvPr>
          <p:cNvSpPr/>
          <p:nvPr/>
        </p:nvSpPr>
        <p:spPr>
          <a:xfrm>
            <a:off x="2518220" y="240455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1" name="Ellipse 110">
            <a:extLst>
              <a:ext uri="{FF2B5EF4-FFF2-40B4-BE49-F238E27FC236}">
                <a16:creationId xmlns:a16="http://schemas.microsoft.com/office/drawing/2014/main" id="{DECEE195-AEBF-40D9-A4D8-487871D2C569}"/>
              </a:ext>
            </a:extLst>
          </p:cNvPr>
          <p:cNvSpPr/>
          <p:nvPr/>
        </p:nvSpPr>
        <p:spPr>
          <a:xfrm>
            <a:off x="2525533" y="2449959"/>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2" name="Ellipse 111">
            <a:extLst>
              <a:ext uri="{FF2B5EF4-FFF2-40B4-BE49-F238E27FC236}">
                <a16:creationId xmlns:a16="http://schemas.microsoft.com/office/drawing/2014/main" id="{AC612DC8-4670-4A9D-A343-A9A89AAC5BB6}"/>
              </a:ext>
            </a:extLst>
          </p:cNvPr>
          <p:cNvSpPr/>
          <p:nvPr/>
        </p:nvSpPr>
        <p:spPr>
          <a:xfrm>
            <a:off x="2538328" y="247267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3" name="Ellipse 112">
            <a:extLst>
              <a:ext uri="{FF2B5EF4-FFF2-40B4-BE49-F238E27FC236}">
                <a16:creationId xmlns:a16="http://schemas.microsoft.com/office/drawing/2014/main" id="{C77D597B-E7FD-4DA7-8B48-73687CCDA60A}"/>
              </a:ext>
            </a:extLst>
          </p:cNvPr>
          <p:cNvSpPr/>
          <p:nvPr/>
        </p:nvSpPr>
        <p:spPr>
          <a:xfrm>
            <a:off x="2571786" y="250081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4" name="Ellipse 113">
            <a:extLst>
              <a:ext uri="{FF2B5EF4-FFF2-40B4-BE49-F238E27FC236}">
                <a16:creationId xmlns:a16="http://schemas.microsoft.com/office/drawing/2014/main" id="{FB1BCD7C-6B0E-4FF9-91FF-603081BB3993}"/>
              </a:ext>
            </a:extLst>
          </p:cNvPr>
          <p:cNvSpPr/>
          <p:nvPr/>
        </p:nvSpPr>
        <p:spPr>
          <a:xfrm>
            <a:off x="2642621" y="251044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5" name="Ellipse 114">
            <a:extLst>
              <a:ext uri="{FF2B5EF4-FFF2-40B4-BE49-F238E27FC236}">
                <a16:creationId xmlns:a16="http://schemas.microsoft.com/office/drawing/2014/main" id="{31F0F34D-F2DD-48B8-9BAF-B735F411051A}"/>
              </a:ext>
            </a:extLst>
          </p:cNvPr>
          <p:cNvSpPr/>
          <p:nvPr/>
        </p:nvSpPr>
        <p:spPr>
          <a:xfrm>
            <a:off x="2649468" y="251044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6" name="Ellipse 115">
            <a:extLst>
              <a:ext uri="{FF2B5EF4-FFF2-40B4-BE49-F238E27FC236}">
                <a16:creationId xmlns:a16="http://schemas.microsoft.com/office/drawing/2014/main" id="{077DDD3B-CC21-4CFC-ADF6-121B72190373}"/>
              </a:ext>
            </a:extLst>
          </p:cNvPr>
          <p:cNvSpPr/>
          <p:nvPr/>
        </p:nvSpPr>
        <p:spPr>
          <a:xfrm>
            <a:off x="2664356" y="251044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7" name="Ellipse 116">
            <a:extLst>
              <a:ext uri="{FF2B5EF4-FFF2-40B4-BE49-F238E27FC236}">
                <a16:creationId xmlns:a16="http://schemas.microsoft.com/office/drawing/2014/main" id="{8CC0170E-6E42-40BD-99E3-913F47911E0E}"/>
              </a:ext>
            </a:extLst>
          </p:cNvPr>
          <p:cNvSpPr/>
          <p:nvPr/>
        </p:nvSpPr>
        <p:spPr>
          <a:xfrm>
            <a:off x="2690397" y="257127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8" name="Ellipse 117">
            <a:extLst>
              <a:ext uri="{FF2B5EF4-FFF2-40B4-BE49-F238E27FC236}">
                <a16:creationId xmlns:a16="http://schemas.microsoft.com/office/drawing/2014/main" id="{BB818843-1DFC-4BB4-AAC5-5ECE33F305F2}"/>
              </a:ext>
            </a:extLst>
          </p:cNvPr>
          <p:cNvSpPr/>
          <p:nvPr/>
        </p:nvSpPr>
        <p:spPr>
          <a:xfrm>
            <a:off x="2709016" y="263641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9" name="Ellipse 118">
            <a:extLst>
              <a:ext uri="{FF2B5EF4-FFF2-40B4-BE49-F238E27FC236}">
                <a16:creationId xmlns:a16="http://schemas.microsoft.com/office/drawing/2014/main" id="{8940E274-3ADC-41B5-A4FB-DF555E5E033A}"/>
              </a:ext>
            </a:extLst>
          </p:cNvPr>
          <p:cNvSpPr/>
          <p:nvPr/>
        </p:nvSpPr>
        <p:spPr>
          <a:xfrm>
            <a:off x="2751734" y="266868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0" name="Ellipse 119">
            <a:extLst>
              <a:ext uri="{FF2B5EF4-FFF2-40B4-BE49-F238E27FC236}">
                <a16:creationId xmlns:a16="http://schemas.microsoft.com/office/drawing/2014/main" id="{DFFCED0F-BD7F-41AB-85A4-A13045D87C4B}"/>
              </a:ext>
            </a:extLst>
          </p:cNvPr>
          <p:cNvSpPr/>
          <p:nvPr/>
        </p:nvSpPr>
        <p:spPr>
          <a:xfrm>
            <a:off x="2819892" y="270827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1" name="Ellipse 120">
            <a:extLst>
              <a:ext uri="{FF2B5EF4-FFF2-40B4-BE49-F238E27FC236}">
                <a16:creationId xmlns:a16="http://schemas.microsoft.com/office/drawing/2014/main" id="{66C2A317-0554-412D-9E41-1793E46C316F}"/>
              </a:ext>
            </a:extLst>
          </p:cNvPr>
          <p:cNvSpPr/>
          <p:nvPr/>
        </p:nvSpPr>
        <p:spPr>
          <a:xfrm>
            <a:off x="2824997" y="272781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2" name="Ellipse 121">
            <a:extLst>
              <a:ext uri="{FF2B5EF4-FFF2-40B4-BE49-F238E27FC236}">
                <a16:creationId xmlns:a16="http://schemas.microsoft.com/office/drawing/2014/main" id="{B751BDCA-297A-48C2-BC41-288332BC964D}"/>
              </a:ext>
            </a:extLst>
          </p:cNvPr>
          <p:cNvSpPr/>
          <p:nvPr/>
        </p:nvSpPr>
        <p:spPr>
          <a:xfrm>
            <a:off x="2874428" y="2789454"/>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3" name="Ellipse 122">
            <a:extLst>
              <a:ext uri="{FF2B5EF4-FFF2-40B4-BE49-F238E27FC236}">
                <a16:creationId xmlns:a16="http://schemas.microsoft.com/office/drawing/2014/main" id="{4F5C027C-71A7-4AE6-A6EF-804D717FA060}"/>
              </a:ext>
            </a:extLst>
          </p:cNvPr>
          <p:cNvSpPr/>
          <p:nvPr/>
        </p:nvSpPr>
        <p:spPr>
          <a:xfrm>
            <a:off x="2906828" y="279261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4" name="Ellipse 123">
            <a:extLst>
              <a:ext uri="{FF2B5EF4-FFF2-40B4-BE49-F238E27FC236}">
                <a16:creationId xmlns:a16="http://schemas.microsoft.com/office/drawing/2014/main" id="{32E9EAA9-ADB6-49A3-B3F9-52BDF1EC7158}"/>
              </a:ext>
            </a:extLst>
          </p:cNvPr>
          <p:cNvSpPr/>
          <p:nvPr/>
        </p:nvSpPr>
        <p:spPr>
          <a:xfrm>
            <a:off x="2922890" y="288303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5" name="Ellipse 124">
            <a:extLst>
              <a:ext uri="{FF2B5EF4-FFF2-40B4-BE49-F238E27FC236}">
                <a16:creationId xmlns:a16="http://schemas.microsoft.com/office/drawing/2014/main" id="{1A64DF42-E376-40E2-9637-9304BCDE8555}"/>
              </a:ext>
            </a:extLst>
          </p:cNvPr>
          <p:cNvSpPr/>
          <p:nvPr/>
        </p:nvSpPr>
        <p:spPr>
          <a:xfrm>
            <a:off x="2933168" y="292423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6" name="Ellipse 125">
            <a:extLst>
              <a:ext uri="{FF2B5EF4-FFF2-40B4-BE49-F238E27FC236}">
                <a16:creationId xmlns:a16="http://schemas.microsoft.com/office/drawing/2014/main" id="{6684EC8B-FEED-4EA3-85FC-72A72B499BBA}"/>
              </a:ext>
            </a:extLst>
          </p:cNvPr>
          <p:cNvSpPr/>
          <p:nvPr/>
        </p:nvSpPr>
        <p:spPr>
          <a:xfrm>
            <a:off x="2943446" y="294756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7" name="Ellipse 126">
            <a:extLst>
              <a:ext uri="{FF2B5EF4-FFF2-40B4-BE49-F238E27FC236}">
                <a16:creationId xmlns:a16="http://schemas.microsoft.com/office/drawing/2014/main" id="{E57DE416-78CB-492E-BF63-BB853A746EB0}"/>
              </a:ext>
            </a:extLst>
          </p:cNvPr>
          <p:cNvSpPr/>
          <p:nvPr/>
        </p:nvSpPr>
        <p:spPr>
          <a:xfrm>
            <a:off x="3059743" y="301236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8" name="Ellipse 127">
            <a:extLst>
              <a:ext uri="{FF2B5EF4-FFF2-40B4-BE49-F238E27FC236}">
                <a16:creationId xmlns:a16="http://schemas.microsoft.com/office/drawing/2014/main" id="{35334058-C772-4508-9A57-9FEABAE54D48}"/>
              </a:ext>
            </a:extLst>
          </p:cNvPr>
          <p:cNvSpPr/>
          <p:nvPr/>
        </p:nvSpPr>
        <p:spPr>
          <a:xfrm>
            <a:off x="3089007" y="3040119"/>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9" name="Ellipse 128">
            <a:extLst>
              <a:ext uri="{FF2B5EF4-FFF2-40B4-BE49-F238E27FC236}">
                <a16:creationId xmlns:a16="http://schemas.microsoft.com/office/drawing/2014/main" id="{7FD3A74A-6963-443C-9901-C41192B4D6FC}"/>
              </a:ext>
            </a:extLst>
          </p:cNvPr>
          <p:cNvSpPr/>
          <p:nvPr/>
        </p:nvSpPr>
        <p:spPr>
          <a:xfrm>
            <a:off x="3131725" y="305591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0" name="Ellipse 129">
            <a:extLst>
              <a:ext uri="{FF2B5EF4-FFF2-40B4-BE49-F238E27FC236}">
                <a16:creationId xmlns:a16="http://schemas.microsoft.com/office/drawing/2014/main" id="{80C61C90-FE64-43D3-A1BA-883AAB35CECE}"/>
              </a:ext>
            </a:extLst>
          </p:cNvPr>
          <p:cNvSpPr/>
          <p:nvPr/>
        </p:nvSpPr>
        <p:spPr>
          <a:xfrm>
            <a:off x="3170603" y="307845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1" name="Ellipse 130">
            <a:extLst>
              <a:ext uri="{FF2B5EF4-FFF2-40B4-BE49-F238E27FC236}">
                <a16:creationId xmlns:a16="http://schemas.microsoft.com/office/drawing/2014/main" id="{C784C8E1-9306-43D8-83DE-DB05A31A8C6F}"/>
              </a:ext>
            </a:extLst>
          </p:cNvPr>
          <p:cNvSpPr/>
          <p:nvPr/>
        </p:nvSpPr>
        <p:spPr>
          <a:xfrm>
            <a:off x="3187399" y="3147649"/>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2" name="Ellipse 131">
            <a:extLst>
              <a:ext uri="{FF2B5EF4-FFF2-40B4-BE49-F238E27FC236}">
                <a16:creationId xmlns:a16="http://schemas.microsoft.com/office/drawing/2014/main" id="{CD45A37B-2E0C-40C6-A8A2-A0852ACF802A}"/>
              </a:ext>
            </a:extLst>
          </p:cNvPr>
          <p:cNvSpPr/>
          <p:nvPr/>
        </p:nvSpPr>
        <p:spPr>
          <a:xfrm>
            <a:off x="3216410" y="316718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3" name="Ellipse 132">
            <a:extLst>
              <a:ext uri="{FF2B5EF4-FFF2-40B4-BE49-F238E27FC236}">
                <a16:creationId xmlns:a16="http://schemas.microsoft.com/office/drawing/2014/main" id="{6F558ADB-625D-4945-AA9B-479912B88534}"/>
              </a:ext>
            </a:extLst>
          </p:cNvPr>
          <p:cNvSpPr/>
          <p:nvPr/>
        </p:nvSpPr>
        <p:spPr>
          <a:xfrm>
            <a:off x="3245421" y="319061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4" name="Ellipse 133">
            <a:extLst>
              <a:ext uri="{FF2B5EF4-FFF2-40B4-BE49-F238E27FC236}">
                <a16:creationId xmlns:a16="http://schemas.microsoft.com/office/drawing/2014/main" id="{8640BE5C-6EAD-4381-B41C-3DADF9160BBF}"/>
              </a:ext>
            </a:extLst>
          </p:cNvPr>
          <p:cNvSpPr/>
          <p:nvPr/>
        </p:nvSpPr>
        <p:spPr>
          <a:xfrm>
            <a:off x="3291528" y="3210149"/>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5" name="Ellipse 134">
            <a:extLst>
              <a:ext uri="{FF2B5EF4-FFF2-40B4-BE49-F238E27FC236}">
                <a16:creationId xmlns:a16="http://schemas.microsoft.com/office/drawing/2014/main" id="{B611ABE7-0F83-41E4-8448-B8D952592EF0}"/>
              </a:ext>
            </a:extLst>
          </p:cNvPr>
          <p:cNvSpPr/>
          <p:nvPr/>
        </p:nvSpPr>
        <p:spPr>
          <a:xfrm>
            <a:off x="3331490" y="3211949"/>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6" name="Ellipse 135">
            <a:extLst>
              <a:ext uri="{FF2B5EF4-FFF2-40B4-BE49-F238E27FC236}">
                <a16:creationId xmlns:a16="http://schemas.microsoft.com/office/drawing/2014/main" id="{6CA8B355-6EDD-49BE-A1C3-E6679E5146EA}"/>
              </a:ext>
            </a:extLst>
          </p:cNvPr>
          <p:cNvSpPr/>
          <p:nvPr/>
        </p:nvSpPr>
        <p:spPr>
          <a:xfrm>
            <a:off x="3371452" y="323973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7" name="Ellipse 136">
            <a:extLst>
              <a:ext uri="{FF2B5EF4-FFF2-40B4-BE49-F238E27FC236}">
                <a16:creationId xmlns:a16="http://schemas.microsoft.com/office/drawing/2014/main" id="{8431B270-3676-42A5-9123-FE112038580A}"/>
              </a:ext>
            </a:extLst>
          </p:cNvPr>
          <p:cNvSpPr/>
          <p:nvPr/>
        </p:nvSpPr>
        <p:spPr>
          <a:xfrm>
            <a:off x="3396920" y="325372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8" name="Ellipse 137">
            <a:extLst>
              <a:ext uri="{FF2B5EF4-FFF2-40B4-BE49-F238E27FC236}">
                <a16:creationId xmlns:a16="http://schemas.microsoft.com/office/drawing/2014/main" id="{D283BCFE-349F-4E1B-A8C0-2F290B944697}"/>
              </a:ext>
            </a:extLst>
          </p:cNvPr>
          <p:cNvSpPr/>
          <p:nvPr/>
        </p:nvSpPr>
        <p:spPr>
          <a:xfrm>
            <a:off x="3414170" y="328486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9" name="Ellipse 138">
            <a:extLst>
              <a:ext uri="{FF2B5EF4-FFF2-40B4-BE49-F238E27FC236}">
                <a16:creationId xmlns:a16="http://schemas.microsoft.com/office/drawing/2014/main" id="{1BD566F8-1F0E-4F66-AEE5-1083F22FCE4D}"/>
              </a:ext>
            </a:extLst>
          </p:cNvPr>
          <p:cNvSpPr/>
          <p:nvPr/>
        </p:nvSpPr>
        <p:spPr>
          <a:xfrm>
            <a:off x="3414170" y="3297294"/>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0" name="Ellipse 139">
            <a:extLst>
              <a:ext uri="{FF2B5EF4-FFF2-40B4-BE49-F238E27FC236}">
                <a16:creationId xmlns:a16="http://schemas.microsoft.com/office/drawing/2014/main" id="{4B5EBD45-BC4F-4689-8F2C-A7CF6719627F}"/>
              </a:ext>
            </a:extLst>
          </p:cNvPr>
          <p:cNvSpPr/>
          <p:nvPr/>
        </p:nvSpPr>
        <p:spPr>
          <a:xfrm>
            <a:off x="3431420" y="336181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1" name="Ellipse 140">
            <a:extLst>
              <a:ext uri="{FF2B5EF4-FFF2-40B4-BE49-F238E27FC236}">
                <a16:creationId xmlns:a16="http://schemas.microsoft.com/office/drawing/2014/main" id="{0A0A1CA8-4E51-4C73-A1E2-4BAEE0114C17}"/>
              </a:ext>
            </a:extLst>
          </p:cNvPr>
          <p:cNvSpPr/>
          <p:nvPr/>
        </p:nvSpPr>
        <p:spPr>
          <a:xfrm>
            <a:off x="3463820" y="336420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2" name="Ellipse 141">
            <a:extLst>
              <a:ext uri="{FF2B5EF4-FFF2-40B4-BE49-F238E27FC236}">
                <a16:creationId xmlns:a16="http://schemas.microsoft.com/office/drawing/2014/main" id="{28AA0416-4B12-471F-968E-108C7A33CB20}"/>
              </a:ext>
            </a:extLst>
          </p:cNvPr>
          <p:cNvSpPr/>
          <p:nvPr/>
        </p:nvSpPr>
        <p:spPr>
          <a:xfrm>
            <a:off x="3623970" y="343390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3" name="Ellipse 142">
            <a:extLst>
              <a:ext uri="{FF2B5EF4-FFF2-40B4-BE49-F238E27FC236}">
                <a16:creationId xmlns:a16="http://schemas.microsoft.com/office/drawing/2014/main" id="{49D541AC-4008-423E-8FF5-CF14D468691D}"/>
              </a:ext>
            </a:extLst>
          </p:cNvPr>
          <p:cNvSpPr/>
          <p:nvPr/>
        </p:nvSpPr>
        <p:spPr>
          <a:xfrm>
            <a:off x="3635026" y="345676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4" name="Ellipse 143">
            <a:extLst>
              <a:ext uri="{FF2B5EF4-FFF2-40B4-BE49-F238E27FC236}">
                <a16:creationId xmlns:a16="http://schemas.microsoft.com/office/drawing/2014/main" id="{C194700B-5325-4260-B1FA-3B773F5ED2EA}"/>
              </a:ext>
            </a:extLst>
          </p:cNvPr>
          <p:cNvSpPr/>
          <p:nvPr/>
        </p:nvSpPr>
        <p:spPr>
          <a:xfrm>
            <a:off x="3645344" y="349666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5" name="Ellipse 144">
            <a:extLst>
              <a:ext uri="{FF2B5EF4-FFF2-40B4-BE49-F238E27FC236}">
                <a16:creationId xmlns:a16="http://schemas.microsoft.com/office/drawing/2014/main" id="{B4018578-8DD0-4133-A8EB-BD361047F297}"/>
              </a:ext>
            </a:extLst>
          </p:cNvPr>
          <p:cNvSpPr/>
          <p:nvPr/>
        </p:nvSpPr>
        <p:spPr>
          <a:xfrm>
            <a:off x="3652237" y="3533124"/>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6" name="Ellipse 145">
            <a:extLst>
              <a:ext uri="{FF2B5EF4-FFF2-40B4-BE49-F238E27FC236}">
                <a16:creationId xmlns:a16="http://schemas.microsoft.com/office/drawing/2014/main" id="{9435D035-C6F1-4008-820E-F6B25C4EBB1D}"/>
              </a:ext>
            </a:extLst>
          </p:cNvPr>
          <p:cNvSpPr/>
          <p:nvPr/>
        </p:nvSpPr>
        <p:spPr>
          <a:xfrm>
            <a:off x="3653480" y="355946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7" name="Ellipse 146">
            <a:extLst>
              <a:ext uri="{FF2B5EF4-FFF2-40B4-BE49-F238E27FC236}">
                <a16:creationId xmlns:a16="http://schemas.microsoft.com/office/drawing/2014/main" id="{9E90BD7A-0A9E-4F68-8AED-9F46BDA41229}"/>
              </a:ext>
            </a:extLst>
          </p:cNvPr>
          <p:cNvSpPr/>
          <p:nvPr/>
        </p:nvSpPr>
        <p:spPr>
          <a:xfrm>
            <a:off x="3681534" y="3557748"/>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8" name="Ellipse 147">
            <a:extLst>
              <a:ext uri="{FF2B5EF4-FFF2-40B4-BE49-F238E27FC236}">
                <a16:creationId xmlns:a16="http://schemas.microsoft.com/office/drawing/2014/main" id="{A3B00480-945A-41F7-8CA3-57853A89F65A}"/>
              </a:ext>
            </a:extLst>
          </p:cNvPr>
          <p:cNvSpPr/>
          <p:nvPr/>
        </p:nvSpPr>
        <p:spPr>
          <a:xfrm>
            <a:off x="3659496" y="355983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9" name="Ellipse 148">
            <a:extLst>
              <a:ext uri="{FF2B5EF4-FFF2-40B4-BE49-F238E27FC236}">
                <a16:creationId xmlns:a16="http://schemas.microsoft.com/office/drawing/2014/main" id="{F929829D-D7EC-49A1-B3CB-8E2C199C0919}"/>
              </a:ext>
            </a:extLst>
          </p:cNvPr>
          <p:cNvSpPr/>
          <p:nvPr/>
        </p:nvSpPr>
        <p:spPr>
          <a:xfrm>
            <a:off x="3673398" y="355742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0" name="Ellipse 149">
            <a:extLst>
              <a:ext uri="{FF2B5EF4-FFF2-40B4-BE49-F238E27FC236}">
                <a16:creationId xmlns:a16="http://schemas.microsoft.com/office/drawing/2014/main" id="{E7419AAD-1852-402F-99C9-BCE366C3F36A}"/>
              </a:ext>
            </a:extLst>
          </p:cNvPr>
          <p:cNvSpPr/>
          <p:nvPr/>
        </p:nvSpPr>
        <p:spPr>
          <a:xfrm>
            <a:off x="3669814" y="355417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1" name="Ellipse 150">
            <a:extLst>
              <a:ext uri="{FF2B5EF4-FFF2-40B4-BE49-F238E27FC236}">
                <a16:creationId xmlns:a16="http://schemas.microsoft.com/office/drawing/2014/main" id="{362203E0-3FE8-4B3B-904D-256B7C7DE7D5}"/>
              </a:ext>
            </a:extLst>
          </p:cNvPr>
          <p:cNvSpPr/>
          <p:nvPr/>
        </p:nvSpPr>
        <p:spPr>
          <a:xfrm>
            <a:off x="3797117" y="355417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2" name="Ellipse 151">
            <a:extLst>
              <a:ext uri="{FF2B5EF4-FFF2-40B4-BE49-F238E27FC236}">
                <a16:creationId xmlns:a16="http://schemas.microsoft.com/office/drawing/2014/main" id="{43744E6B-B69D-4C15-B8C2-683B84DD01AD}"/>
              </a:ext>
            </a:extLst>
          </p:cNvPr>
          <p:cNvSpPr/>
          <p:nvPr/>
        </p:nvSpPr>
        <p:spPr>
          <a:xfrm>
            <a:off x="3826830" y="355417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3" name="Ellipse 152">
            <a:extLst>
              <a:ext uri="{FF2B5EF4-FFF2-40B4-BE49-F238E27FC236}">
                <a16:creationId xmlns:a16="http://schemas.microsoft.com/office/drawing/2014/main" id="{EB58167C-FC7A-4302-BC04-8C94B303C105}"/>
              </a:ext>
            </a:extLst>
          </p:cNvPr>
          <p:cNvSpPr/>
          <p:nvPr/>
        </p:nvSpPr>
        <p:spPr>
          <a:xfrm>
            <a:off x="3886113" y="355639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4" name="Ellipse 153">
            <a:extLst>
              <a:ext uri="{FF2B5EF4-FFF2-40B4-BE49-F238E27FC236}">
                <a16:creationId xmlns:a16="http://schemas.microsoft.com/office/drawing/2014/main" id="{D542FCC3-2F4A-4406-970C-CAC9661B4A3B}"/>
              </a:ext>
            </a:extLst>
          </p:cNvPr>
          <p:cNvSpPr/>
          <p:nvPr/>
        </p:nvSpPr>
        <p:spPr>
          <a:xfrm>
            <a:off x="3944348" y="355795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5" name="Ellipse 154">
            <a:extLst>
              <a:ext uri="{FF2B5EF4-FFF2-40B4-BE49-F238E27FC236}">
                <a16:creationId xmlns:a16="http://schemas.microsoft.com/office/drawing/2014/main" id="{1EC5E443-5692-4F3F-ACD4-5BE580C88044}"/>
              </a:ext>
            </a:extLst>
          </p:cNvPr>
          <p:cNvSpPr/>
          <p:nvPr/>
        </p:nvSpPr>
        <p:spPr>
          <a:xfrm>
            <a:off x="4106165" y="355321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6" name="Ellipse 155">
            <a:extLst>
              <a:ext uri="{FF2B5EF4-FFF2-40B4-BE49-F238E27FC236}">
                <a16:creationId xmlns:a16="http://schemas.microsoft.com/office/drawing/2014/main" id="{3E547BF1-12B0-457A-8F44-99F8D8FF25A5}"/>
              </a:ext>
            </a:extLst>
          </p:cNvPr>
          <p:cNvSpPr/>
          <p:nvPr/>
        </p:nvSpPr>
        <p:spPr>
          <a:xfrm>
            <a:off x="4109749" y="3598624"/>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7" name="Ellipse 156">
            <a:extLst>
              <a:ext uri="{FF2B5EF4-FFF2-40B4-BE49-F238E27FC236}">
                <a16:creationId xmlns:a16="http://schemas.microsoft.com/office/drawing/2014/main" id="{64630C1D-F34E-49ED-A19D-96A5D0DF5C39}"/>
              </a:ext>
            </a:extLst>
          </p:cNvPr>
          <p:cNvSpPr/>
          <p:nvPr/>
        </p:nvSpPr>
        <p:spPr>
          <a:xfrm>
            <a:off x="4134771" y="363730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8" name="Ellipse 157">
            <a:extLst>
              <a:ext uri="{FF2B5EF4-FFF2-40B4-BE49-F238E27FC236}">
                <a16:creationId xmlns:a16="http://schemas.microsoft.com/office/drawing/2014/main" id="{CD9D234C-FE1F-41EF-AE7E-9DD0F46FD74D}"/>
              </a:ext>
            </a:extLst>
          </p:cNvPr>
          <p:cNvSpPr/>
          <p:nvPr/>
        </p:nvSpPr>
        <p:spPr>
          <a:xfrm>
            <a:off x="4118932" y="3594574"/>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9" name="Ellipse 158">
            <a:extLst>
              <a:ext uri="{FF2B5EF4-FFF2-40B4-BE49-F238E27FC236}">
                <a16:creationId xmlns:a16="http://schemas.microsoft.com/office/drawing/2014/main" id="{699306CC-B15A-4A59-8050-EF1652F3FFB6}"/>
              </a:ext>
            </a:extLst>
          </p:cNvPr>
          <p:cNvSpPr/>
          <p:nvPr/>
        </p:nvSpPr>
        <p:spPr>
          <a:xfrm>
            <a:off x="4221308" y="3631888"/>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0" name="Ellipse 159">
            <a:extLst>
              <a:ext uri="{FF2B5EF4-FFF2-40B4-BE49-F238E27FC236}">
                <a16:creationId xmlns:a16="http://schemas.microsoft.com/office/drawing/2014/main" id="{E7D78FA4-B4C6-4272-9653-68253B6CB37F}"/>
              </a:ext>
            </a:extLst>
          </p:cNvPr>
          <p:cNvSpPr/>
          <p:nvPr/>
        </p:nvSpPr>
        <p:spPr>
          <a:xfrm>
            <a:off x="4502062" y="367416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1" name="Ellipse 160">
            <a:extLst>
              <a:ext uri="{FF2B5EF4-FFF2-40B4-BE49-F238E27FC236}">
                <a16:creationId xmlns:a16="http://schemas.microsoft.com/office/drawing/2014/main" id="{7646008A-314C-47BD-AF22-76959C05E770}"/>
              </a:ext>
            </a:extLst>
          </p:cNvPr>
          <p:cNvSpPr/>
          <p:nvPr/>
        </p:nvSpPr>
        <p:spPr>
          <a:xfrm>
            <a:off x="4594288" y="3719008"/>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2" name="Ellipse 161">
            <a:extLst>
              <a:ext uri="{FF2B5EF4-FFF2-40B4-BE49-F238E27FC236}">
                <a16:creationId xmlns:a16="http://schemas.microsoft.com/office/drawing/2014/main" id="{A25F4FA6-CB67-49BE-A2AB-B9E877A47990}"/>
              </a:ext>
            </a:extLst>
          </p:cNvPr>
          <p:cNvSpPr/>
          <p:nvPr/>
        </p:nvSpPr>
        <p:spPr>
          <a:xfrm>
            <a:off x="4594288" y="376712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3" name="Ellipse 162">
            <a:extLst>
              <a:ext uri="{FF2B5EF4-FFF2-40B4-BE49-F238E27FC236}">
                <a16:creationId xmlns:a16="http://schemas.microsoft.com/office/drawing/2014/main" id="{9FA9DD5D-FE68-4D21-A848-143846FA6305}"/>
              </a:ext>
            </a:extLst>
          </p:cNvPr>
          <p:cNvSpPr/>
          <p:nvPr/>
        </p:nvSpPr>
        <p:spPr>
          <a:xfrm>
            <a:off x="4626688" y="393728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4" name="Ellipse 163">
            <a:extLst>
              <a:ext uri="{FF2B5EF4-FFF2-40B4-BE49-F238E27FC236}">
                <a16:creationId xmlns:a16="http://schemas.microsoft.com/office/drawing/2014/main" id="{AF600844-E4FF-4D69-8305-85C7308A6EAB}"/>
              </a:ext>
            </a:extLst>
          </p:cNvPr>
          <p:cNvSpPr/>
          <p:nvPr/>
        </p:nvSpPr>
        <p:spPr>
          <a:xfrm>
            <a:off x="4659088" y="393927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5" name="Ellipse 164">
            <a:extLst>
              <a:ext uri="{FF2B5EF4-FFF2-40B4-BE49-F238E27FC236}">
                <a16:creationId xmlns:a16="http://schemas.microsoft.com/office/drawing/2014/main" id="{D14472A9-EBA8-45FC-9E57-DEFDCD1F1E02}"/>
              </a:ext>
            </a:extLst>
          </p:cNvPr>
          <p:cNvSpPr/>
          <p:nvPr/>
        </p:nvSpPr>
        <p:spPr>
          <a:xfrm>
            <a:off x="4764751" y="393366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6" name="Ellipse 165">
            <a:extLst>
              <a:ext uri="{FF2B5EF4-FFF2-40B4-BE49-F238E27FC236}">
                <a16:creationId xmlns:a16="http://schemas.microsoft.com/office/drawing/2014/main" id="{A1E9557C-194C-4F5F-A973-3FCE58838035}"/>
              </a:ext>
            </a:extLst>
          </p:cNvPr>
          <p:cNvSpPr/>
          <p:nvPr/>
        </p:nvSpPr>
        <p:spPr>
          <a:xfrm>
            <a:off x="4812101" y="393546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7" name="Ellipse 166">
            <a:extLst>
              <a:ext uri="{FF2B5EF4-FFF2-40B4-BE49-F238E27FC236}">
                <a16:creationId xmlns:a16="http://schemas.microsoft.com/office/drawing/2014/main" id="{03EB4745-C333-4FDF-B3FC-BF8FCF7F517B}"/>
              </a:ext>
            </a:extLst>
          </p:cNvPr>
          <p:cNvSpPr/>
          <p:nvPr/>
        </p:nvSpPr>
        <p:spPr>
          <a:xfrm>
            <a:off x="5058309" y="4012694"/>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8" name="Ellipse 167">
            <a:extLst>
              <a:ext uri="{FF2B5EF4-FFF2-40B4-BE49-F238E27FC236}">
                <a16:creationId xmlns:a16="http://schemas.microsoft.com/office/drawing/2014/main" id="{843783D1-40F6-41B7-BDEF-8AFF2BA72B25}"/>
              </a:ext>
            </a:extLst>
          </p:cNvPr>
          <p:cNvSpPr/>
          <p:nvPr/>
        </p:nvSpPr>
        <p:spPr>
          <a:xfrm>
            <a:off x="5090709" y="401102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9" name="Ellipse 168">
            <a:extLst>
              <a:ext uri="{FF2B5EF4-FFF2-40B4-BE49-F238E27FC236}">
                <a16:creationId xmlns:a16="http://schemas.microsoft.com/office/drawing/2014/main" id="{33B73D17-3DA8-4B41-A3F2-0955B02FE2CB}"/>
              </a:ext>
            </a:extLst>
          </p:cNvPr>
          <p:cNvSpPr/>
          <p:nvPr/>
        </p:nvSpPr>
        <p:spPr>
          <a:xfrm>
            <a:off x="5078628" y="401102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0" name="Ellipse 169">
            <a:extLst>
              <a:ext uri="{FF2B5EF4-FFF2-40B4-BE49-F238E27FC236}">
                <a16:creationId xmlns:a16="http://schemas.microsoft.com/office/drawing/2014/main" id="{3CBCF0E3-04C6-4175-BF62-6D29BF4E12A9}"/>
              </a:ext>
            </a:extLst>
          </p:cNvPr>
          <p:cNvSpPr/>
          <p:nvPr/>
        </p:nvSpPr>
        <p:spPr>
          <a:xfrm>
            <a:off x="5068627" y="401102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1" name="Ellipse 170">
            <a:extLst>
              <a:ext uri="{FF2B5EF4-FFF2-40B4-BE49-F238E27FC236}">
                <a16:creationId xmlns:a16="http://schemas.microsoft.com/office/drawing/2014/main" id="{714AA0F5-0CFE-4293-8A79-AFE64C0B4D2D}"/>
              </a:ext>
            </a:extLst>
          </p:cNvPr>
          <p:cNvSpPr/>
          <p:nvPr/>
        </p:nvSpPr>
        <p:spPr>
          <a:xfrm>
            <a:off x="5231890" y="400793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2" name="Ellipse 171">
            <a:extLst>
              <a:ext uri="{FF2B5EF4-FFF2-40B4-BE49-F238E27FC236}">
                <a16:creationId xmlns:a16="http://schemas.microsoft.com/office/drawing/2014/main" id="{899842AF-C32C-4752-B71D-7E479D398270}"/>
              </a:ext>
            </a:extLst>
          </p:cNvPr>
          <p:cNvSpPr/>
          <p:nvPr/>
        </p:nvSpPr>
        <p:spPr>
          <a:xfrm>
            <a:off x="5253258" y="400793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3" name="Ellipse 172">
            <a:extLst>
              <a:ext uri="{FF2B5EF4-FFF2-40B4-BE49-F238E27FC236}">
                <a16:creationId xmlns:a16="http://schemas.microsoft.com/office/drawing/2014/main" id="{621A7659-02B1-4A41-85D5-94F580AC2D23}"/>
              </a:ext>
            </a:extLst>
          </p:cNvPr>
          <p:cNvSpPr/>
          <p:nvPr/>
        </p:nvSpPr>
        <p:spPr>
          <a:xfrm>
            <a:off x="5459718" y="400954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4" name="Ellipse 173">
            <a:extLst>
              <a:ext uri="{FF2B5EF4-FFF2-40B4-BE49-F238E27FC236}">
                <a16:creationId xmlns:a16="http://schemas.microsoft.com/office/drawing/2014/main" id="{5747C758-E836-41F8-8A1A-E86E0E8CEA2F}"/>
              </a:ext>
            </a:extLst>
          </p:cNvPr>
          <p:cNvSpPr/>
          <p:nvPr/>
        </p:nvSpPr>
        <p:spPr>
          <a:xfrm>
            <a:off x="5535166" y="400793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5" name="Ellipse 174">
            <a:extLst>
              <a:ext uri="{FF2B5EF4-FFF2-40B4-BE49-F238E27FC236}">
                <a16:creationId xmlns:a16="http://schemas.microsoft.com/office/drawing/2014/main" id="{F5F53105-F03B-4F23-A3F1-60819FC6C242}"/>
              </a:ext>
            </a:extLst>
          </p:cNvPr>
          <p:cNvSpPr/>
          <p:nvPr/>
        </p:nvSpPr>
        <p:spPr>
          <a:xfrm>
            <a:off x="5497442" y="400557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6" name="Ellipse 175">
            <a:extLst>
              <a:ext uri="{FF2B5EF4-FFF2-40B4-BE49-F238E27FC236}">
                <a16:creationId xmlns:a16="http://schemas.microsoft.com/office/drawing/2014/main" id="{C705C95C-322F-4CFA-8B66-EE337E1B39AF}"/>
              </a:ext>
            </a:extLst>
          </p:cNvPr>
          <p:cNvSpPr/>
          <p:nvPr/>
        </p:nvSpPr>
        <p:spPr>
          <a:xfrm>
            <a:off x="5981581" y="400952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7" name="Ellipse 176">
            <a:extLst>
              <a:ext uri="{FF2B5EF4-FFF2-40B4-BE49-F238E27FC236}">
                <a16:creationId xmlns:a16="http://schemas.microsoft.com/office/drawing/2014/main" id="{0B1764B3-A062-4135-BC3D-E36D78A76257}"/>
              </a:ext>
            </a:extLst>
          </p:cNvPr>
          <p:cNvSpPr/>
          <p:nvPr/>
        </p:nvSpPr>
        <p:spPr>
          <a:xfrm>
            <a:off x="6249605" y="401255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8" name="Ellipse 177">
            <a:extLst>
              <a:ext uri="{FF2B5EF4-FFF2-40B4-BE49-F238E27FC236}">
                <a16:creationId xmlns:a16="http://schemas.microsoft.com/office/drawing/2014/main" id="{0336F4BB-F518-4652-A44C-73E04B33C8AF}"/>
              </a:ext>
            </a:extLst>
          </p:cNvPr>
          <p:cNvSpPr/>
          <p:nvPr/>
        </p:nvSpPr>
        <p:spPr>
          <a:xfrm>
            <a:off x="1895718" y="201589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9" name="Ellipse 178">
            <a:extLst>
              <a:ext uri="{FF2B5EF4-FFF2-40B4-BE49-F238E27FC236}">
                <a16:creationId xmlns:a16="http://schemas.microsoft.com/office/drawing/2014/main" id="{3A0886A8-4F79-4F62-9623-3C0F925AFEC8}"/>
              </a:ext>
            </a:extLst>
          </p:cNvPr>
          <p:cNvSpPr/>
          <p:nvPr/>
        </p:nvSpPr>
        <p:spPr>
          <a:xfrm>
            <a:off x="1911475" y="207569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0" name="Ellipse 179">
            <a:extLst>
              <a:ext uri="{FF2B5EF4-FFF2-40B4-BE49-F238E27FC236}">
                <a16:creationId xmlns:a16="http://schemas.microsoft.com/office/drawing/2014/main" id="{DDB48D17-A1CF-4BB6-8C5C-07A56ED75507}"/>
              </a:ext>
            </a:extLst>
          </p:cNvPr>
          <p:cNvSpPr/>
          <p:nvPr/>
        </p:nvSpPr>
        <p:spPr>
          <a:xfrm>
            <a:off x="2050810" y="2241148"/>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1" name="Ellipse 180">
            <a:extLst>
              <a:ext uri="{FF2B5EF4-FFF2-40B4-BE49-F238E27FC236}">
                <a16:creationId xmlns:a16="http://schemas.microsoft.com/office/drawing/2014/main" id="{0DE9EDA4-90CD-465A-B417-3CFB66B73E7A}"/>
              </a:ext>
            </a:extLst>
          </p:cNvPr>
          <p:cNvSpPr/>
          <p:nvPr/>
        </p:nvSpPr>
        <p:spPr>
          <a:xfrm>
            <a:off x="2060164" y="2319824"/>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2" name="Ellipse 181">
            <a:extLst>
              <a:ext uri="{FF2B5EF4-FFF2-40B4-BE49-F238E27FC236}">
                <a16:creationId xmlns:a16="http://schemas.microsoft.com/office/drawing/2014/main" id="{0B1FFAC3-19BD-46F2-8720-A16F446D4253}"/>
              </a:ext>
            </a:extLst>
          </p:cNvPr>
          <p:cNvSpPr/>
          <p:nvPr/>
        </p:nvSpPr>
        <p:spPr>
          <a:xfrm>
            <a:off x="2112911" y="2443919"/>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3" name="Ellipse 182">
            <a:extLst>
              <a:ext uri="{FF2B5EF4-FFF2-40B4-BE49-F238E27FC236}">
                <a16:creationId xmlns:a16="http://schemas.microsoft.com/office/drawing/2014/main" id="{281B68CE-2F24-4C08-BECF-639D2713A555}"/>
              </a:ext>
            </a:extLst>
          </p:cNvPr>
          <p:cNvSpPr/>
          <p:nvPr/>
        </p:nvSpPr>
        <p:spPr>
          <a:xfrm>
            <a:off x="2146286" y="249408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4" name="Ellipse 183">
            <a:extLst>
              <a:ext uri="{FF2B5EF4-FFF2-40B4-BE49-F238E27FC236}">
                <a16:creationId xmlns:a16="http://schemas.microsoft.com/office/drawing/2014/main" id="{A6EC2195-64FE-48AD-9BAC-42FDF6F4E3F8}"/>
              </a:ext>
            </a:extLst>
          </p:cNvPr>
          <p:cNvSpPr/>
          <p:nvPr/>
        </p:nvSpPr>
        <p:spPr>
          <a:xfrm>
            <a:off x="2203781" y="262031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5" name="Ellipse 184">
            <a:extLst>
              <a:ext uri="{FF2B5EF4-FFF2-40B4-BE49-F238E27FC236}">
                <a16:creationId xmlns:a16="http://schemas.microsoft.com/office/drawing/2014/main" id="{4AEBAC7B-CC11-435D-AB3F-F65430BD2C32}"/>
              </a:ext>
            </a:extLst>
          </p:cNvPr>
          <p:cNvSpPr/>
          <p:nvPr/>
        </p:nvSpPr>
        <p:spPr>
          <a:xfrm>
            <a:off x="2216741" y="268472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6" name="Ellipse 185">
            <a:extLst>
              <a:ext uri="{FF2B5EF4-FFF2-40B4-BE49-F238E27FC236}">
                <a16:creationId xmlns:a16="http://schemas.microsoft.com/office/drawing/2014/main" id="{19728733-5439-46BD-A697-6C802F3D556A}"/>
              </a:ext>
            </a:extLst>
          </p:cNvPr>
          <p:cNvSpPr/>
          <p:nvPr/>
        </p:nvSpPr>
        <p:spPr>
          <a:xfrm>
            <a:off x="2319348" y="282824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7" name="Ellipse 186">
            <a:extLst>
              <a:ext uri="{FF2B5EF4-FFF2-40B4-BE49-F238E27FC236}">
                <a16:creationId xmlns:a16="http://schemas.microsoft.com/office/drawing/2014/main" id="{8858725A-42FD-45D9-8090-B7454B01A28B}"/>
              </a:ext>
            </a:extLst>
          </p:cNvPr>
          <p:cNvSpPr/>
          <p:nvPr/>
        </p:nvSpPr>
        <p:spPr>
          <a:xfrm>
            <a:off x="2355756" y="282824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8" name="Ellipse 187">
            <a:extLst>
              <a:ext uri="{FF2B5EF4-FFF2-40B4-BE49-F238E27FC236}">
                <a16:creationId xmlns:a16="http://schemas.microsoft.com/office/drawing/2014/main" id="{3D114F8A-1BE9-4D4D-8ABC-CD72519976C4}"/>
              </a:ext>
            </a:extLst>
          </p:cNvPr>
          <p:cNvSpPr/>
          <p:nvPr/>
        </p:nvSpPr>
        <p:spPr>
          <a:xfrm>
            <a:off x="2409533" y="295642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9" name="Ellipse 188">
            <a:extLst>
              <a:ext uri="{FF2B5EF4-FFF2-40B4-BE49-F238E27FC236}">
                <a16:creationId xmlns:a16="http://schemas.microsoft.com/office/drawing/2014/main" id="{76920572-0B3C-41EB-BA8A-CA34F0F00FE4}"/>
              </a:ext>
            </a:extLst>
          </p:cNvPr>
          <p:cNvSpPr/>
          <p:nvPr/>
        </p:nvSpPr>
        <p:spPr>
          <a:xfrm>
            <a:off x="2469890" y="295642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0" name="Ellipse 189">
            <a:extLst>
              <a:ext uri="{FF2B5EF4-FFF2-40B4-BE49-F238E27FC236}">
                <a16:creationId xmlns:a16="http://schemas.microsoft.com/office/drawing/2014/main" id="{C3CFE317-8CED-41D3-8F9F-E3CE91E7B2A1}"/>
              </a:ext>
            </a:extLst>
          </p:cNvPr>
          <p:cNvSpPr/>
          <p:nvPr/>
        </p:nvSpPr>
        <p:spPr>
          <a:xfrm>
            <a:off x="2482690" y="295642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1" name="Ellipse 190">
            <a:extLst>
              <a:ext uri="{FF2B5EF4-FFF2-40B4-BE49-F238E27FC236}">
                <a16:creationId xmlns:a16="http://schemas.microsoft.com/office/drawing/2014/main" id="{FF50ADA3-816B-48D8-8890-A11F8AC9963C}"/>
              </a:ext>
            </a:extLst>
          </p:cNvPr>
          <p:cNvSpPr/>
          <p:nvPr/>
        </p:nvSpPr>
        <p:spPr>
          <a:xfrm>
            <a:off x="2528588" y="300836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2" name="Ellipse 191">
            <a:extLst>
              <a:ext uri="{FF2B5EF4-FFF2-40B4-BE49-F238E27FC236}">
                <a16:creationId xmlns:a16="http://schemas.microsoft.com/office/drawing/2014/main" id="{5DA8887E-8EAF-4F08-BD9A-108D2729DAE4}"/>
              </a:ext>
            </a:extLst>
          </p:cNvPr>
          <p:cNvSpPr/>
          <p:nvPr/>
        </p:nvSpPr>
        <p:spPr>
          <a:xfrm>
            <a:off x="2534744" y="305193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3" name="Ellipse 192">
            <a:extLst>
              <a:ext uri="{FF2B5EF4-FFF2-40B4-BE49-F238E27FC236}">
                <a16:creationId xmlns:a16="http://schemas.microsoft.com/office/drawing/2014/main" id="{A87276F3-8747-47B8-8D4C-C5CEF7985D20}"/>
              </a:ext>
            </a:extLst>
          </p:cNvPr>
          <p:cNvSpPr/>
          <p:nvPr/>
        </p:nvSpPr>
        <p:spPr>
          <a:xfrm>
            <a:off x="2657954" y="3122684"/>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4" name="Ellipse 193">
            <a:extLst>
              <a:ext uri="{FF2B5EF4-FFF2-40B4-BE49-F238E27FC236}">
                <a16:creationId xmlns:a16="http://schemas.microsoft.com/office/drawing/2014/main" id="{944DA464-191D-41CE-9D9B-E3D4FB7F0F97}"/>
              </a:ext>
            </a:extLst>
          </p:cNvPr>
          <p:cNvSpPr/>
          <p:nvPr/>
        </p:nvSpPr>
        <p:spPr>
          <a:xfrm>
            <a:off x="2679223" y="316718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5" name="Ellipse 194">
            <a:extLst>
              <a:ext uri="{FF2B5EF4-FFF2-40B4-BE49-F238E27FC236}">
                <a16:creationId xmlns:a16="http://schemas.microsoft.com/office/drawing/2014/main" id="{1BB3C846-390D-4AB2-B60D-E7A6FB37AE9D}"/>
              </a:ext>
            </a:extLst>
          </p:cNvPr>
          <p:cNvSpPr/>
          <p:nvPr/>
        </p:nvSpPr>
        <p:spPr>
          <a:xfrm>
            <a:off x="2693779" y="3222299"/>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6" name="Ellipse 195">
            <a:extLst>
              <a:ext uri="{FF2B5EF4-FFF2-40B4-BE49-F238E27FC236}">
                <a16:creationId xmlns:a16="http://schemas.microsoft.com/office/drawing/2014/main" id="{3DBE4A16-53AD-40AB-B1F1-4A770549FC17}"/>
              </a:ext>
            </a:extLst>
          </p:cNvPr>
          <p:cNvSpPr/>
          <p:nvPr/>
        </p:nvSpPr>
        <p:spPr>
          <a:xfrm>
            <a:off x="2707340" y="325932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7" name="Ellipse 196">
            <a:extLst>
              <a:ext uri="{FF2B5EF4-FFF2-40B4-BE49-F238E27FC236}">
                <a16:creationId xmlns:a16="http://schemas.microsoft.com/office/drawing/2014/main" id="{B488392D-AA1D-4AD0-B825-5AE4FD562A91}"/>
              </a:ext>
            </a:extLst>
          </p:cNvPr>
          <p:cNvSpPr/>
          <p:nvPr/>
        </p:nvSpPr>
        <p:spPr>
          <a:xfrm>
            <a:off x="2717975" y="3259322"/>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8" name="Ellipse 197">
            <a:extLst>
              <a:ext uri="{FF2B5EF4-FFF2-40B4-BE49-F238E27FC236}">
                <a16:creationId xmlns:a16="http://schemas.microsoft.com/office/drawing/2014/main" id="{D4E5B62A-8C03-428C-9923-26F4B1A6BDF3}"/>
              </a:ext>
            </a:extLst>
          </p:cNvPr>
          <p:cNvSpPr/>
          <p:nvPr/>
        </p:nvSpPr>
        <p:spPr>
          <a:xfrm>
            <a:off x="2939228" y="3452190"/>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9" name="Ellipse 198">
            <a:extLst>
              <a:ext uri="{FF2B5EF4-FFF2-40B4-BE49-F238E27FC236}">
                <a16:creationId xmlns:a16="http://schemas.microsoft.com/office/drawing/2014/main" id="{93E3C98A-8A73-4BFE-9BEC-EDE3FDA56AA6}"/>
              </a:ext>
            </a:extLst>
          </p:cNvPr>
          <p:cNvSpPr/>
          <p:nvPr/>
        </p:nvSpPr>
        <p:spPr>
          <a:xfrm>
            <a:off x="3070339" y="355043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0" name="Ellipse 199">
            <a:extLst>
              <a:ext uri="{FF2B5EF4-FFF2-40B4-BE49-F238E27FC236}">
                <a16:creationId xmlns:a16="http://schemas.microsoft.com/office/drawing/2014/main" id="{0FD6A7CD-64A9-4AA1-BF8A-A8A14BA7980A}"/>
              </a:ext>
            </a:extLst>
          </p:cNvPr>
          <p:cNvSpPr/>
          <p:nvPr/>
        </p:nvSpPr>
        <p:spPr>
          <a:xfrm>
            <a:off x="3149247" y="364995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1" name="Ellipse 200">
            <a:extLst>
              <a:ext uri="{FF2B5EF4-FFF2-40B4-BE49-F238E27FC236}">
                <a16:creationId xmlns:a16="http://schemas.microsoft.com/office/drawing/2014/main" id="{43AB62D0-174A-4809-923F-A3A410244874}"/>
              </a:ext>
            </a:extLst>
          </p:cNvPr>
          <p:cNvSpPr/>
          <p:nvPr/>
        </p:nvSpPr>
        <p:spPr>
          <a:xfrm>
            <a:off x="3152024" y="3659374"/>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2" name="Ellipse 201">
            <a:extLst>
              <a:ext uri="{FF2B5EF4-FFF2-40B4-BE49-F238E27FC236}">
                <a16:creationId xmlns:a16="http://schemas.microsoft.com/office/drawing/2014/main" id="{F5F9C99C-955A-47DC-8CF7-AFCC4FC45D48}"/>
              </a:ext>
            </a:extLst>
          </p:cNvPr>
          <p:cNvSpPr/>
          <p:nvPr/>
        </p:nvSpPr>
        <p:spPr>
          <a:xfrm>
            <a:off x="3185482" y="3684801"/>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3" name="Ellipse 202">
            <a:extLst>
              <a:ext uri="{FF2B5EF4-FFF2-40B4-BE49-F238E27FC236}">
                <a16:creationId xmlns:a16="http://schemas.microsoft.com/office/drawing/2014/main" id="{5C69759F-D2A0-466A-ACD5-E4063C57A6EB}"/>
              </a:ext>
            </a:extLst>
          </p:cNvPr>
          <p:cNvSpPr/>
          <p:nvPr/>
        </p:nvSpPr>
        <p:spPr>
          <a:xfrm>
            <a:off x="3359653" y="3767125"/>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4" name="Ellipse 203">
            <a:extLst>
              <a:ext uri="{FF2B5EF4-FFF2-40B4-BE49-F238E27FC236}">
                <a16:creationId xmlns:a16="http://schemas.microsoft.com/office/drawing/2014/main" id="{3BEB129B-BDE0-46B5-B880-17D89C85A3E5}"/>
              </a:ext>
            </a:extLst>
          </p:cNvPr>
          <p:cNvSpPr/>
          <p:nvPr/>
        </p:nvSpPr>
        <p:spPr>
          <a:xfrm>
            <a:off x="3411949" y="3940229"/>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5" name="Ellipse 204">
            <a:extLst>
              <a:ext uri="{FF2B5EF4-FFF2-40B4-BE49-F238E27FC236}">
                <a16:creationId xmlns:a16="http://schemas.microsoft.com/office/drawing/2014/main" id="{7EAB3B89-CA41-4F69-A8BB-E5402A17C761}"/>
              </a:ext>
            </a:extLst>
          </p:cNvPr>
          <p:cNvSpPr/>
          <p:nvPr/>
        </p:nvSpPr>
        <p:spPr>
          <a:xfrm>
            <a:off x="3580544" y="401258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6" name="Ellipse 205">
            <a:extLst>
              <a:ext uri="{FF2B5EF4-FFF2-40B4-BE49-F238E27FC236}">
                <a16:creationId xmlns:a16="http://schemas.microsoft.com/office/drawing/2014/main" id="{C6B0A76F-83D4-4A7E-8B7A-41E07CD4F20A}"/>
              </a:ext>
            </a:extLst>
          </p:cNvPr>
          <p:cNvSpPr/>
          <p:nvPr/>
        </p:nvSpPr>
        <p:spPr>
          <a:xfrm>
            <a:off x="3645344" y="409580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7" name="Ellipse 206">
            <a:extLst>
              <a:ext uri="{FF2B5EF4-FFF2-40B4-BE49-F238E27FC236}">
                <a16:creationId xmlns:a16="http://schemas.microsoft.com/office/drawing/2014/main" id="{B9FCA101-7F26-4E6D-A5CD-2AC6D1FC59C6}"/>
              </a:ext>
            </a:extLst>
          </p:cNvPr>
          <p:cNvSpPr/>
          <p:nvPr/>
        </p:nvSpPr>
        <p:spPr>
          <a:xfrm>
            <a:off x="3673323" y="415534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8" name="Ellipse 207">
            <a:extLst>
              <a:ext uri="{FF2B5EF4-FFF2-40B4-BE49-F238E27FC236}">
                <a16:creationId xmlns:a16="http://schemas.microsoft.com/office/drawing/2014/main" id="{2518FF6C-FB91-4B74-85A8-B0E0A841023E}"/>
              </a:ext>
            </a:extLst>
          </p:cNvPr>
          <p:cNvSpPr/>
          <p:nvPr/>
        </p:nvSpPr>
        <p:spPr>
          <a:xfrm>
            <a:off x="3910091" y="4212446"/>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9" name="Ellipse 208">
            <a:extLst>
              <a:ext uri="{FF2B5EF4-FFF2-40B4-BE49-F238E27FC236}">
                <a16:creationId xmlns:a16="http://schemas.microsoft.com/office/drawing/2014/main" id="{B347622B-2048-407F-9F17-70154D30C119}"/>
              </a:ext>
            </a:extLst>
          </p:cNvPr>
          <p:cNvSpPr/>
          <p:nvPr/>
        </p:nvSpPr>
        <p:spPr>
          <a:xfrm>
            <a:off x="4034288" y="421417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0" name="Ellipse 209">
            <a:extLst>
              <a:ext uri="{FF2B5EF4-FFF2-40B4-BE49-F238E27FC236}">
                <a16:creationId xmlns:a16="http://schemas.microsoft.com/office/drawing/2014/main" id="{695E7859-4750-4950-91A1-E05BB7F1B33C}"/>
              </a:ext>
            </a:extLst>
          </p:cNvPr>
          <p:cNvSpPr/>
          <p:nvPr/>
        </p:nvSpPr>
        <p:spPr>
          <a:xfrm>
            <a:off x="4118932" y="4327708"/>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1" name="Ellipse 210">
            <a:extLst>
              <a:ext uri="{FF2B5EF4-FFF2-40B4-BE49-F238E27FC236}">
                <a16:creationId xmlns:a16="http://schemas.microsoft.com/office/drawing/2014/main" id="{FAC5DDE2-716D-46F8-A896-C1990CDEBD39}"/>
              </a:ext>
            </a:extLst>
          </p:cNvPr>
          <p:cNvSpPr/>
          <p:nvPr/>
        </p:nvSpPr>
        <p:spPr>
          <a:xfrm>
            <a:off x="4584665" y="4487187"/>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2" name="Ellipse 211">
            <a:extLst>
              <a:ext uri="{FF2B5EF4-FFF2-40B4-BE49-F238E27FC236}">
                <a16:creationId xmlns:a16="http://schemas.microsoft.com/office/drawing/2014/main" id="{E71F4755-21C4-4F6C-8AD2-28445B8BAB89}"/>
              </a:ext>
            </a:extLst>
          </p:cNvPr>
          <p:cNvSpPr/>
          <p:nvPr/>
        </p:nvSpPr>
        <p:spPr>
          <a:xfrm>
            <a:off x="5068627" y="475571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3" name="Ellipse 212">
            <a:extLst>
              <a:ext uri="{FF2B5EF4-FFF2-40B4-BE49-F238E27FC236}">
                <a16:creationId xmlns:a16="http://schemas.microsoft.com/office/drawing/2014/main" id="{855F0FBD-4700-4A09-B6B1-FE0249397CE4}"/>
              </a:ext>
            </a:extLst>
          </p:cNvPr>
          <p:cNvSpPr/>
          <p:nvPr/>
        </p:nvSpPr>
        <p:spPr>
          <a:xfrm>
            <a:off x="5078628" y="475751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4" name="Ellipse 213">
            <a:extLst>
              <a:ext uri="{FF2B5EF4-FFF2-40B4-BE49-F238E27FC236}">
                <a16:creationId xmlns:a16="http://schemas.microsoft.com/office/drawing/2014/main" id="{0E99E73C-A3E5-405B-995E-05D0F3FA2852}"/>
              </a:ext>
            </a:extLst>
          </p:cNvPr>
          <p:cNvSpPr/>
          <p:nvPr/>
        </p:nvSpPr>
        <p:spPr>
          <a:xfrm>
            <a:off x="5405543" y="4755713"/>
            <a:ext cx="64800" cy="64800"/>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aphicFrame>
        <p:nvGraphicFramePr>
          <p:cNvPr id="215" name="Tabelle 215">
            <a:extLst>
              <a:ext uri="{FF2B5EF4-FFF2-40B4-BE49-F238E27FC236}">
                <a16:creationId xmlns:a16="http://schemas.microsoft.com/office/drawing/2014/main" id="{4168D5BD-DBFF-43BA-8A87-591845FE681E}"/>
              </a:ext>
            </a:extLst>
          </p:cNvPr>
          <p:cNvGraphicFramePr>
            <a:graphicFrameLocks noGrp="1"/>
          </p:cNvGraphicFramePr>
          <p:nvPr>
            <p:extLst>
              <p:ext uri="{D42A27DB-BD31-4B8C-83A1-F6EECF244321}">
                <p14:modId xmlns:p14="http://schemas.microsoft.com/office/powerpoint/2010/main" val="1662268173"/>
              </p:ext>
            </p:extLst>
          </p:nvPr>
        </p:nvGraphicFramePr>
        <p:xfrm>
          <a:off x="409181" y="5566590"/>
          <a:ext cx="6835298" cy="640080"/>
        </p:xfrm>
        <a:graphic>
          <a:graphicData uri="http://schemas.openxmlformats.org/drawingml/2006/table">
            <a:tbl>
              <a:tblPr firstRow="1" bandRow="1">
                <a:tableStyleId>{5C22544A-7EE6-4342-B048-85BDC9FD1C3A}</a:tableStyleId>
              </a:tblPr>
              <a:tblGrid>
                <a:gridCol w="1124549">
                  <a:extLst>
                    <a:ext uri="{9D8B030D-6E8A-4147-A177-3AD203B41FA5}">
                      <a16:colId xmlns:a16="http://schemas.microsoft.com/office/drawing/2014/main" val="2166077908"/>
                    </a:ext>
                  </a:extLst>
                </a:gridCol>
                <a:gridCol w="519159">
                  <a:extLst>
                    <a:ext uri="{9D8B030D-6E8A-4147-A177-3AD203B41FA5}">
                      <a16:colId xmlns:a16="http://schemas.microsoft.com/office/drawing/2014/main" val="1285587107"/>
                    </a:ext>
                  </a:extLst>
                </a:gridCol>
                <a:gridCol w="519159">
                  <a:extLst>
                    <a:ext uri="{9D8B030D-6E8A-4147-A177-3AD203B41FA5}">
                      <a16:colId xmlns:a16="http://schemas.microsoft.com/office/drawing/2014/main" val="1886055651"/>
                    </a:ext>
                  </a:extLst>
                </a:gridCol>
                <a:gridCol w="519159">
                  <a:extLst>
                    <a:ext uri="{9D8B030D-6E8A-4147-A177-3AD203B41FA5}">
                      <a16:colId xmlns:a16="http://schemas.microsoft.com/office/drawing/2014/main" val="4218713367"/>
                    </a:ext>
                  </a:extLst>
                </a:gridCol>
                <a:gridCol w="519159">
                  <a:extLst>
                    <a:ext uri="{9D8B030D-6E8A-4147-A177-3AD203B41FA5}">
                      <a16:colId xmlns:a16="http://schemas.microsoft.com/office/drawing/2014/main" val="3515259640"/>
                    </a:ext>
                  </a:extLst>
                </a:gridCol>
                <a:gridCol w="519159">
                  <a:extLst>
                    <a:ext uri="{9D8B030D-6E8A-4147-A177-3AD203B41FA5}">
                      <a16:colId xmlns:a16="http://schemas.microsoft.com/office/drawing/2014/main" val="1481103639"/>
                    </a:ext>
                  </a:extLst>
                </a:gridCol>
                <a:gridCol w="519159">
                  <a:extLst>
                    <a:ext uri="{9D8B030D-6E8A-4147-A177-3AD203B41FA5}">
                      <a16:colId xmlns:a16="http://schemas.microsoft.com/office/drawing/2014/main" val="3976472689"/>
                    </a:ext>
                  </a:extLst>
                </a:gridCol>
                <a:gridCol w="519159">
                  <a:extLst>
                    <a:ext uri="{9D8B030D-6E8A-4147-A177-3AD203B41FA5}">
                      <a16:colId xmlns:a16="http://schemas.microsoft.com/office/drawing/2014/main" val="3665850135"/>
                    </a:ext>
                  </a:extLst>
                </a:gridCol>
                <a:gridCol w="519159">
                  <a:extLst>
                    <a:ext uri="{9D8B030D-6E8A-4147-A177-3AD203B41FA5}">
                      <a16:colId xmlns:a16="http://schemas.microsoft.com/office/drawing/2014/main" val="2205159332"/>
                    </a:ext>
                  </a:extLst>
                </a:gridCol>
                <a:gridCol w="519159">
                  <a:extLst>
                    <a:ext uri="{9D8B030D-6E8A-4147-A177-3AD203B41FA5}">
                      <a16:colId xmlns:a16="http://schemas.microsoft.com/office/drawing/2014/main" val="1508408400"/>
                    </a:ext>
                  </a:extLst>
                </a:gridCol>
                <a:gridCol w="519159">
                  <a:extLst>
                    <a:ext uri="{9D8B030D-6E8A-4147-A177-3AD203B41FA5}">
                      <a16:colId xmlns:a16="http://schemas.microsoft.com/office/drawing/2014/main" val="1711012837"/>
                    </a:ext>
                  </a:extLst>
                </a:gridCol>
                <a:gridCol w="519159">
                  <a:extLst>
                    <a:ext uri="{9D8B030D-6E8A-4147-A177-3AD203B41FA5}">
                      <a16:colId xmlns:a16="http://schemas.microsoft.com/office/drawing/2014/main" val="3842800073"/>
                    </a:ext>
                  </a:extLst>
                </a:gridCol>
              </a:tblGrid>
              <a:tr h="210046">
                <a:tc gridSpan="12">
                  <a:txBody>
                    <a:bodyPr/>
                    <a:lstStyle/>
                    <a:p>
                      <a:r>
                        <a:rPr lang="de-DE" sz="800"/>
                        <a:t>Number of patients at risk (number censored)</a:t>
                      </a:r>
                    </a:p>
                  </a:txBody>
                  <a:tcPr marL="18000" marR="180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2286861521"/>
                  </a:ext>
                </a:extLst>
              </a:tr>
              <a:tr h="210046">
                <a:tc>
                  <a:txBody>
                    <a:bodyPr/>
                    <a:lstStyle/>
                    <a:p>
                      <a:r>
                        <a:rPr lang="de-DE" sz="800"/>
                        <a:t>Copanlisib + rituximab</a:t>
                      </a:r>
                    </a:p>
                  </a:txBody>
                  <a:tcPr marL="18000" marR="18000" anchor="ctr"/>
                </a:tc>
                <a:tc>
                  <a:txBody>
                    <a:bodyPr/>
                    <a:lstStyle/>
                    <a:p>
                      <a:pPr algn="ctr"/>
                      <a:r>
                        <a:rPr lang="de-DE" sz="800"/>
                        <a:t>307 (0)</a:t>
                      </a:r>
                    </a:p>
                  </a:txBody>
                  <a:tcPr marL="18000" marR="18000" anchor="ctr"/>
                </a:tc>
                <a:tc>
                  <a:txBody>
                    <a:bodyPr/>
                    <a:lstStyle/>
                    <a:p>
                      <a:pPr algn="ctr"/>
                      <a:r>
                        <a:rPr lang="de-DE" sz="800"/>
                        <a:t>204 (67)</a:t>
                      </a:r>
                    </a:p>
                  </a:txBody>
                  <a:tcPr marL="18000" marR="18000" anchor="ctr"/>
                </a:tc>
                <a:tc>
                  <a:txBody>
                    <a:bodyPr/>
                    <a:lstStyle/>
                    <a:p>
                      <a:pPr algn="ctr"/>
                      <a:r>
                        <a:rPr lang="de-DE" sz="800"/>
                        <a:t>146 (97)</a:t>
                      </a:r>
                    </a:p>
                  </a:txBody>
                  <a:tcPr marL="18000" marR="18000" anchor="ctr"/>
                </a:tc>
                <a:tc>
                  <a:txBody>
                    <a:bodyPr/>
                    <a:lstStyle/>
                    <a:p>
                      <a:pPr algn="ctr"/>
                      <a:r>
                        <a:rPr lang="de-DE" sz="800"/>
                        <a:t>88 (125)</a:t>
                      </a:r>
                    </a:p>
                  </a:txBody>
                  <a:tcPr marL="18000" marR="18000" anchor="ctr"/>
                </a:tc>
                <a:tc>
                  <a:txBody>
                    <a:bodyPr/>
                    <a:lstStyle/>
                    <a:p>
                      <a:pPr algn="ctr"/>
                      <a:r>
                        <a:rPr lang="de-DE" sz="800"/>
                        <a:t>49 (149)</a:t>
                      </a:r>
                    </a:p>
                  </a:txBody>
                  <a:tcPr marL="18000" marR="18000" anchor="ctr"/>
                </a:tc>
                <a:tc>
                  <a:txBody>
                    <a:bodyPr/>
                    <a:lstStyle/>
                    <a:p>
                      <a:pPr algn="ctr"/>
                      <a:r>
                        <a:rPr lang="de-DE" sz="800"/>
                        <a:t>31 (164)</a:t>
                      </a:r>
                    </a:p>
                  </a:txBody>
                  <a:tcPr marL="18000" marR="18000" anchor="ctr"/>
                </a:tc>
                <a:tc>
                  <a:txBody>
                    <a:bodyPr/>
                    <a:lstStyle/>
                    <a:p>
                      <a:pPr algn="ctr"/>
                      <a:r>
                        <a:rPr lang="de-DE" sz="800"/>
                        <a:t>15 (175)</a:t>
                      </a:r>
                    </a:p>
                  </a:txBody>
                  <a:tcPr marL="18000" marR="18000" anchor="ctr"/>
                </a:tc>
                <a:tc>
                  <a:txBody>
                    <a:bodyPr/>
                    <a:lstStyle/>
                    <a:p>
                      <a:pPr algn="ctr"/>
                      <a:r>
                        <a:rPr lang="de-DE" sz="800"/>
                        <a:t>8 (183)</a:t>
                      </a:r>
                    </a:p>
                  </a:txBody>
                  <a:tcPr marL="18000" marR="18000" anchor="ctr"/>
                </a:tc>
                <a:tc>
                  <a:txBody>
                    <a:bodyPr/>
                    <a:lstStyle/>
                    <a:p>
                      <a:pPr algn="ctr"/>
                      <a:r>
                        <a:rPr lang="de-DE" sz="800"/>
                        <a:t>2 (187)</a:t>
                      </a:r>
                    </a:p>
                  </a:txBody>
                  <a:tcPr marL="18000" marR="18000" anchor="ctr"/>
                </a:tc>
                <a:tc>
                  <a:txBody>
                    <a:bodyPr/>
                    <a:lstStyle/>
                    <a:p>
                      <a:pPr algn="ctr"/>
                      <a:r>
                        <a:rPr lang="de-DE" sz="800"/>
                        <a:t>0 (189)</a:t>
                      </a:r>
                    </a:p>
                  </a:txBody>
                  <a:tcPr marL="18000" marR="18000" anchor="ctr"/>
                </a:tc>
                <a:tc>
                  <a:txBody>
                    <a:bodyPr/>
                    <a:lstStyle/>
                    <a:p>
                      <a:pPr algn="ctr"/>
                      <a:r>
                        <a:rPr lang="de-DE" sz="800"/>
                        <a:t>0 (189)</a:t>
                      </a:r>
                    </a:p>
                  </a:txBody>
                  <a:tcPr marL="18000" marR="18000" anchor="ctr"/>
                </a:tc>
                <a:extLst>
                  <a:ext uri="{0D108BD9-81ED-4DB2-BD59-A6C34878D82A}">
                    <a16:rowId xmlns:a16="http://schemas.microsoft.com/office/drawing/2014/main" val="3852870714"/>
                  </a:ext>
                </a:extLst>
              </a:tr>
              <a:tr h="210046">
                <a:tc>
                  <a:txBody>
                    <a:bodyPr/>
                    <a:lstStyle/>
                    <a:p>
                      <a:r>
                        <a:rPr lang="de-DE" sz="800"/>
                        <a:t>Placebo + rituximab</a:t>
                      </a:r>
                    </a:p>
                  </a:txBody>
                  <a:tcPr marL="18000" marR="18000" anchor="ctr"/>
                </a:tc>
                <a:tc>
                  <a:txBody>
                    <a:bodyPr/>
                    <a:lstStyle/>
                    <a:p>
                      <a:pPr algn="ctr"/>
                      <a:r>
                        <a:rPr lang="de-DE" sz="800"/>
                        <a:t>151 (0)</a:t>
                      </a:r>
                    </a:p>
                  </a:txBody>
                  <a:tcPr marL="18000" marR="18000" anchor="ctr"/>
                </a:tc>
                <a:tc>
                  <a:txBody>
                    <a:bodyPr/>
                    <a:lstStyle/>
                    <a:p>
                      <a:pPr algn="ctr"/>
                      <a:r>
                        <a:rPr lang="de-DE" sz="800"/>
                        <a:t>85 (26)</a:t>
                      </a:r>
                    </a:p>
                  </a:txBody>
                  <a:tcPr marL="18000" marR="18000" anchor="ctr"/>
                </a:tc>
                <a:tc>
                  <a:txBody>
                    <a:bodyPr/>
                    <a:lstStyle/>
                    <a:p>
                      <a:pPr algn="ctr"/>
                      <a:r>
                        <a:rPr lang="de-DE" sz="800"/>
                        <a:t>53 (41)</a:t>
                      </a:r>
                    </a:p>
                  </a:txBody>
                  <a:tcPr marL="18000" marR="18000" anchor="ctr"/>
                </a:tc>
                <a:tc>
                  <a:txBody>
                    <a:bodyPr/>
                    <a:lstStyle/>
                    <a:p>
                      <a:pPr algn="ctr"/>
                      <a:r>
                        <a:rPr lang="de-DE" sz="800"/>
                        <a:t>33 (49)</a:t>
                      </a:r>
                    </a:p>
                  </a:txBody>
                  <a:tcPr marL="18000" marR="18000" anchor="ctr"/>
                </a:tc>
                <a:tc>
                  <a:txBody>
                    <a:bodyPr/>
                    <a:lstStyle/>
                    <a:p>
                      <a:pPr algn="ctr"/>
                      <a:r>
                        <a:rPr lang="de-DE" sz="800"/>
                        <a:t>16 (56)</a:t>
                      </a:r>
                    </a:p>
                  </a:txBody>
                  <a:tcPr marL="18000" marR="18000" anchor="ctr"/>
                </a:tc>
                <a:tc>
                  <a:txBody>
                    <a:bodyPr/>
                    <a:lstStyle/>
                    <a:p>
                      <a:pPr algn="ctr"/>
                      <a:r>
                        <a:rPr lang="de-DE" sz="800"/>
                        <a:t>8 (60)</a:t>
                      </a:r>
                    </a:p>
                  </a:txBody>
                  <a:tcPr marL="18000" marR="18000" anchor="ctr"/>
                </a:tc>
                <a:tc>
                  <a:txBody>
                    <a:bodyPr/>
                    <a:lstStyle/>
                    <a:p>
                      <a:pPr algn="ctr"/>
                      <a:r>
                        <a:rPr lang="de-DE" sz="800"/>
                        <a:t>3 (61)</a:t>
                      </a:r>
                    </a:p>
                  </a:txBody>
                  <a:tcPr marL="18000" marR="18000" anchor="ctr"/>
                </a:tc>
                <a:tc>
                  <a:txBody>
                    <a:bodyPr/>
                    <a:lstStyle/>
                    <a:p>
                      <a:pPr algn="ctr"/>
                      <a:r>
                        <a:rPr lang="de-DE" sz="800"/>
                        <a:t>1 (63)</a:t>
                      </a:r>
                    </a:p>
                  </a:txBody>
                  <a:tcPr marL="18000" marR="18000" anchor="ctr"/>
                </a:tc>
                <a:tc>
                  <a:txBody>
                    <a:bodyPr/>
                    <a:lstStyle/>
                    <a:p>
                      <a:pPr algn="ctr"/>
                      <a:r>
                        <a:rPr lang="de-DE" sz="800"/>
                        <a:t>0 (64)</a:t>
                      </a:r>
                    </a:p>
                  </a:txBody>
                  <a:tcPr marL="18000" marR="18000" anchor="ctr"/>
                </a:tc>
                <a:tc>
                  <a:txBody>
                    <a:bodyPr/>
                    <a:lstStyle/>
                    <a:p>
                      <a:pPr algn="ctr"/>
                      <a:r>
                        <a:rPr lang="de-DE" sz="800"/>
                        <a:t>0 (64)</a:t>
                      </a:r>
                    </a:p>
                  </a:txBody>
                  <a:tcPr marL="18000" marR="18000" anchor="ctr"/>
                </a:tc>
                <a:tc>
                  <a:txBody>
                    <a:bodyPr/>
                    <a:lstStyle/>
                    <a:p>
                      <a:pPr algn="ctr"/>
                      <a:r>
                        <a:rPr lang="de-DE" sz="800"/>
                        <a:t>0 (64)</a:t>
                      </a:r>
                    </a:p>
                  </a:txBody>
                  <a:tcPr marL="18000" marR="18000" anchor="ctr"/>
                </a:tc>
                <a:extLst>
                  <a:ext uri="{0D108BD9-81ED-4DB2-BD59-A6C34878D82A}">
                    <a16:rowId xmlns:a16="http://schemas.microsoft.com/office/drawing/2014/main" val="1688825587"/>
                  </a:ext>
                </a:extLst>
              </a:tr>
            </a:tbl>
          </a:graphicData>
        </a:graphic>
      </p:graphicFrame>
      <p:sp>
        <p:nvSpPr>
          <p:cNvPr id="363" name="Textfeld 362">
            <a:extLst>
              <a:ext uri="{FF2B5EF4-FFF2-40B4-BE49-F238E27FC236}">
                <a16:creationId xmlns:a16="http://schemas.microsoft.com/office/drawing/2014/main" id="{BB317601-FD05-BE42-BC11-56BD180AF7F1}"/>
              </a:ext>
            </a:extLst>
          </p:cNvPr>
          <p:cNvSpPr txBox="1"/>
          <p:nvPr/>
        </p:nvSpPr>
        <p:spPr>
          <a:xfrm rot="16200000">
            <a:off x="586532" y="3327807"/>
            <a:ext cx="1316386" cy="276999"/>
          </a:xfrm>
          <a:prstGeom prst="rect">
            <a:avLst/>
          </a:prstGeom>
          <a:noFill/>
        </p:spPr>
        <p:txBody>
          <a:bodyPr wrap="none" rtlCol="0">
            <a:spAutoFit/>
          </a:bodyPr>
          <a:lstStyle/>
          <a:p>
            <a:r>
              <a:rPr lang="de-DE" sz="1200" b="1"/>
              <a:t>PFS </a:t>
            </a:r>
            <a:r>
              <a:rPr lang="de-DE" sz="1200" b="1" err="1"/>
              <a:t>probability</a:t>
            </a:r>
            <a:endParaRPr lang="de-DE" sz="1200" b="1"/>
          </a:p>
        </p:txBody>
      </p:sp>
    </p:spTree>
    <p:extLst>
      <p:ext uri="{BB962C8B-B14F-4D97-AF65-F5344CB8AC3E}">
        <p14:creationId xmlns:p14="http://schemas.microsoft.com/office/powerpoint/2010/main" val="387745034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a:t>
            </a:r>
            <a:r>
              <a:rPr lang="en-US"/>
              <a:t>Subgroup efficacy analysis</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endParaRPr lang="en-US">
              <a:latin typeface="Arial" panose="020B0604020202020204" pitchFamily="34" charset="0"/>
              <a:cs typeface="Arial" panose="020B0604020202020204" pitchFamily="34" charset="0"/>
            </a:endParaRPr>
          </a:p>
          <a:p>
            <a:r>
              <a:rPr lang="en-US" sz="800" baseline="30000"/>
              <a:t>a</a:t>
            </a:r>
            <a:r>
              <a:rPr lang="en-US" sz="800"/>
              <a:t>Two-sided Clopper-Pearson 95% confidence intervals.</a:t>
            </a:r>
          </a:p>
          <a:p>
            <a:r>
              <a:rPr lang="en-US" sz="800" baseline="30000"/>
              <a:t>b</a:t>
            </a:r>
            <a:r>
              <a:rPr lang="en-US" sz="800"/>
              <a:t>'NA' of IGHV mutational status is for the following cases: IGHV gene rearrangement undetected (3 patients); multiclonal IGHV gene rearrangement detected (13 patients); </a:t>
            </a:r>
            <a:br>
              <a:rPr lang="en-US" sz="800"/>
            </a:br>
            <a:r>
              <a:rPr lang="en-US" sz="800"/>
              <a:t>test failed (1 patient).</a:t>
            </a:r>
            <a:endParaRPr lang="en-US">
              <a:latin typeface="Arial" panose="020B0604020202020204" pitchFamily="34" charset="0"/>
              <a:cs typeface="Arial" panose="020B0604020202020204" pitchFamily="34" charset="0"/>
            </a:endParaRPr>
          </a:p>
          <a:p>
            <a:r>
              <a:rPr lang="en-US">
                <a:latin typeface="Arial" panose="020B0604020202020204" pitchFamily="34" charset="0"/>
                <a:cs typeface="Arial" panose="020B0604020202020204" pitchFamily="34" charset="0"/>
              </a:rPr>
              <a:t>CI, confidence interval; CLL, chronic lymphocytic leukemia; </a:t>
            </a:r>
            <a:r>
              <a:rPr lang="en-US">
                <a:solidFill>
                  <a:schemeClr val="tx1">
                    <a:lumMod val="75000"/>
                  </a:schemeClr>
                </a:solidFill>
                <a:ea typeface="Calibri" panose="020F0502020204030204" pitchFamily="34" charset="0"/>
                <a:cs typeface="Times New Roman"/>
              </a:rPr>
              <a:t>IGHV, immunoglobulin heavy chain variable region genes</a:t>
            </a:r>
            <a:r>
              <a:rPr lang="en-US">
                <a:latin typeface="Arial" panose="020B0604020202020204" pitchFamily="34" charset="0"/>
                <a:cs typeface="Arial" panose="020B0604020202020204" pitchFamily="34" charset="0"/>
              </a:rPr>
              <a:t>; ORR, overall response rate; SLL, small lymphocytic lymphoma.</a:t>
            </a:r>
          </a:p>
          <a:p>
            <a:r>
              <a:rPr lang="en-US" b="1">
                <a:latin typeface="Arial" panose="020B0604020202020204" pitchFamily="34" charset="0"/>
                <a:cs typeface="Arial" panose="020B0604020202020204" pitchFamily="34" charset="0"/>
              </a:rPr>
              <a:t>Xu W et al, Abstract EP639 presented at EHA 2021.</a:t>
            </a:r>
          </a:p>
        </p:txBody>
      </p:sp>
      <p:sp>
        <p:nvSpPr>
          <p:cNvPr id="8" name="TextBox 7">
            <a:extLst>
              <a:ext uri="{FF2B5EF4-FFF2-40B4-BE49-F238E27FC236}">
                <a16:creationId xmlns:a16="http://schemas.microsoft.com/office/drawing/2014/main" id="{6FE173B7-0702-47E1-A7A2-54C79DE4386E}"/>
              </a:ext>
            </a:extLst>
          </p:cNvPr>
          <p:cNvSpPr txBox="1"/>
          <p:nvPr/>
        </p:nvSpPr>
        <p:spPr>
          <a:xfrm>
            <a:off x="9659938" y="1817014"/>
            <a:ext cx="2125277" cy="3431709"/>
          </a:xfrm>
          <a:prstGeom prst="rect">
            <a:avLst/>
          </a:prstGeom>
          <a:noFill/>
        </p:spPr>
        <p:txBody>
          <a:bodyPr wrap="square" lIns="91440" tIns="0" rIns="91440" bIns="45720" anchor="t">
            <a:spAutoFit/>
          </a:bodyPr>
          <a:lstStyle/>
          <a:p>
            <a:pPr marL="182245" indent="-182245">
              <a:spcAft>
                <a:spcPts val="1200"/>
              </a:spcAft>
              <a:buClr>
                <a:schemeClr val="bg2"/>
              </a:buClr>
              <a:buFont typeface="Arial" panose="020B0604020202020204" pitchFamily="34" charset="0"/>
              <a:buChar char="•"/>
            </a:pPr>
            <a:r>
              <a:rPr lang="en-US" sz="1400"/>
              <a:t>ORR was generally consistent across all subgroups analyzed, including patients with high-risk cytogenetics</a:t>
            </a:r>
            <a:endParaRPr lang="de-DE"/>
          </a:p>
          <a:p>
            <a:pPr marL="355600" lvl="1" indent="-172720">
              <a:spcAft>
                <a:spcPts val="1200"/>
              </a:spcAft>
              <a:buClr>
                <a:schemeClr val="bg2"/>
              </a:buClr>
              <a:buFont typeface="Arial" panose="020B0604020202020204" pitchFamily="34" charset="0"/>
              <a:buChar char="•"/>
            </a:pPr>
            <a:r>
              <a:rPr lang="en-US" sz="1400"/>
              <a:t>Patients with del(17p) and/or </a:t>
            </a:r>
            <a:r>
              <a:rPr lang="en-US" sz="1400" i="1"/>
              <a:t>TP53 </a:t>
            </a:r>
            <a:r>
              <a:rPr lang="en-US" sz="1400"/>
              <a:t>mutation and del(11q) achieved high response rates of 91% (95% CI, 70.8%-98.9%) and 100% (95%CI, 83.2%-100%), respectively</a:t>
            </a:r>
            <a:endParaRPr lang="en-US" sz="1400">
              <a:cs typeface="Arial"/>
            </a:endParaRPr>
          </a:p>
        </p:txBody>
      </p:sp>
      <p:graphicFrame>
        <p:nvGraphicFramePr>
          <p:cNvPr id="2" name="Tabelle 2">
            <a:extLst>
              <a:ext uri="{FF2B5EF4-FFF2-40B4-BE49-F238E27FC236}">
                <a16:creationId xmlns:a16="http://schemas.microsoft.com/office/drawing/2014/main" id="{BCA49DDF-FED6-4988-B4AF-2FDA9C77B446}"/>
              </a:ext>
            </a:extLst>
          </p:cNvPr>
          <p:cNvGraphicFramePr>
            <a:graphicFrameLocks noGrp="1"/>
          </p:cNvGraphicFramePr>
          <p:nvPr>
            <p:extLst>
              <p:ext uri="{D42A27DB-BD31-4B8C-83A1-F6EECF244321}">
                <p14:modId xmlns:p14="http://schemas.microsoft.com/office/powerpoint/2010/main" val="2317290826"/>
              </p:ext>
            </p:extLst>
          </p:nvPr>
        </p:nvGraphicFramePr>
        <p:xfrm>
          <a:off x="406785" y="1802148"/>
          <a:ext cx="9253154" cy="4114920"/>
        </p:xfrm>
        <a:graphic>
          <a:graphicData uri="http://schemas.openxmlformats.org/drawingml/2006/table">
            <a:tbl>
              <a:tblPr firstRow="1" bandRow="1">
                <a:tableStyleId>{5C22544A-7EE6-4342-B048-85BDC9FD1C3A}</a:tableStyleId>
              </a:tblPr>
              <a:tblGrid>
                <a:gridCol w="2117148">
                  <a:extLst>
                    <a:ext uri="{9D8B030D-6E8A-4147-A177-3AD203B41FA5}">
                      <a16:colId xmlns:a16="http://schemas.microsoft.com/office/drawing/2014/main" val="471310428"/>
                    </a:ext>
                  </a:extLst>
                </a:gridCol>
                <a:gridCol w="1057186">
                  <a:extLst>
                    <a:ext uri="{9D8B030D-6E8A-4147-A177-3AD203B41FA5}">
                      <a16:colId xmlns:a16="http://schemas.microsoft.com/office/drawing/2014/main" val="293002380"/>
                    </a:ext>
                  </a:extLst>
                </a:gridCol>
                <a:gridCol w="1839779">
                  <a:extLst>
                    <a:ext uri="{9D8B030D-6E8A-4147-A177-3AD203B41FA5}">
                      <a16:colId xmlns:a16="http://schemas.microsoft.com/office/drawing/2014/main" val="1999318240"/>
                    </a:ext>
                  </a:extLst>
                </a:gridCol>
                <a:gridCol w="2430156">
                  <a:extLst>
                    <a:ext uri="{9D8B030D-6E8A-4147-A177-3AD203B41FA5}">
                      <a16:colId xmlns:a16="http://schemas.microsoft.com/office/drawing/2014/main" val="4249093041"/>
                    </a:ext>
                  </a:extLst>
                </a:gridCol>
                <a:gridCol w="1808885">
                  <a:extLst>
                    <a:ext uri="{9D8B030D-6E8A-4147-A177-3AD203B41FA5}">
                      <a16:colId xmlns:a16="http://schemas.microsoft.com/office/drawing/2014/main" val="2376229659"/>
                    </a:ext>
                  </a:extLst>
                </a:gridCol>
              </a:tblGrid>
              <a:tr h="166514">
                <a:tc>
                  <a:txBody>
                    <a:bodyPr/>
                    <a:lstStyle/>
                    <a:p>
                      <a:r>
                        <a:rPr lang="de-DE" sz="1100"/>
                        <a:t>Subgroup</a:t>
                      </a:r>
                      <a:endParaRPr lang="de-DE" sz="1100">
                        <a:latin typeface="+mn-lt"/>
                      </a:endParaRPr>
                    </a:p>
                  </a:txBody>
                  <a:tcPr marT="10800" marB="10800" anchor="ctr"/>
                </a:tc>
                <a:tc>
                  <a:txBody>
                    <a:bodyPr/>
                    <a:lstStyle/>
                    <a:p>
                      <a:pPr algn="ctr"/>
                      <a:endParaRPr lang="de-DE" sz="1100">
                        <a:latin typeface="+mn-lt"/>
                      </a:endParaRPr>
                    </a:p>
                  </a:txBody>
                  <a:tcPr marT="10800" marB="10800" anchor="ctr"/>
                </a:tc>
                <a:tc>
                  <a:txBody>
                    <a:bodyPr/>
                    <a:lstStyle/>
                    <a:p>
                      <a:pPr algn="ctr"/>
                      <a:r>
                        <a:rPr lang="de-DE" sz="1100"/>
                        <a:t>Response/Patients</a:t>
                      </a:r>
                      <a:endParaRPr lang="de-DE" sz="1100">
                        <a:latin typeface="+mn-lt"/>
                      </a:endParaRPr>
                    </a:p>
                  </a:txBody>
                  <a:tcPr marT="10800" marB="10800" anchor="ctr"/>
                </a:tc>
                <a:tc gridSpan="2">
                  <a:txBody>
                    <a:bodyPr/>
                    <a:lstStyle/>
                    <a:p>
                      <a:pPr algn="ctr"/>
                      <a:r>
                        <a:rPr lang="de-DE" sz="1100"/>
                        <a:t>Overall Response Rate (95% Cl) (%)</a:t>
                      </a:r>
                      <a:r>
                        <a:rPr lang="de-DE" sz="1100" baseline="30000"/>
                        <a:t>a</a:t>
                      </a:r>
                      <a:endParaRPr lang="de-DE" sz="1100">
                        <a:latin typeface="+mn-lt"/>
                      </a:endParaRPr>
                    </a:p>
                  </a:txBody>
                  <a:tcPr marT="10800" marB="10800" anchor="ctr"/>
                </a:tc>
                <a:tc hMerge="1">
                  <a:txBody>
                    <a:bodyPr/>
                    <a:lstStyle/>
                    <a:p>
                      <a:pPr algn="ctr"/>
                      <a:endParaRPr lang="de-DE" sz="1200"/>
                    </a:p>
                  </a:txBody>
                  <a:tcPr anchor="ctr"/>
                </a:tc>
                <a:extLst>
                  <a:ext uri="{0D108BD9-81ED-4DB2-BD59-A6C34878D82A}">
                    <a16:rowId xmlns:a16="http://schemas.microsoft.com/office/drawing/2014/main" val="1599353112"/>
                  </a:ext>
                </a:extLst>
              </a:tr>
              <a:tr h="166514">
                <a:tc>
                  <a:txBody>
                    <a:bodyPr/>
                    <a:lstStyle/>
                    <a:p>
                      <a:r>
                        <a:rPr lang="de-DE" sz="1100">
                          <a:solidFill>
                            <a:schemeClr val="tx1"/>
                          </a:solidFill>
                        </a:rPr>
                        <a:t>All patients</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algn="ctr"/>
                      <a:r>
                        <a:rPr lang="de-DE" sz="1100">
                          <a:solidFill>
                            <a:schemeClr val="tx1"/>
                          </a:solidFill>
                        </a:rPr>
                        <a:t>80/91</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algn="ctr"/>
                      <a:r>
                        <a:rPr lang="de-DE" sz="1100">
                          <a:solidFill>
                            <a:schemeClr val="tx1"/>
                          </a:solidFill>
                        </a:rPr>
                        <a:t>87.9 (79.40, 93.81)</a:t>
                      </a:r>
                      <a:endParaRPr lang="de-DE" sz="1100">
                        <a:solidFill>
                          <a:schemeClr val="tx1"/>
                        </a:solidFill>
                        <a:latin typeface="+mn-lt"/>
                      </a:endParaRPr>
                    </a:p>
                  </a:txBody>
                  <a:tcPr marT="10800" marB="10800" anchor="ctr"/>
                </a:tc>
                <a:extLst>
                  <a:ext uri="{0D108BD9-81ED-4DB2-BD59-A6C34878D82A}">
                    <a16:rowId xmlns:a16="http://schemas.microsoft.com/office/drawing/2014/main" val="511951583"/>
                  </a:ext>
                </a:extLst>
              </a:tr>
              <a:tr h="314022">
                <a:tc>
                  <a:txBody>
                    <a:bodyPr/>
                    <a:lstStyle/>
                    <a:p>
                      <a:r>
                        <a:rPr lang="de-DE" sz="1100">
                          <a:solidFill>
                            <a:schemeClr val="tx1"/>
                          </a:solidFill>
                        </a:rPr>
                        <a:t>Age group</a:t>
                      </a:r>
                      <a:endParaRPr lang="de-DE" sz="1100">
                        <a:solidFill>
                          <a:schemeClr val="tx1"/>
                        </a:solidFill>
                        <a:latin typeface="+mn-lt"/>
                      </a:endParaRPr>
                    </a:p>
                  </a:txBody>
                  <a:tcPr marT="10800" marB="10800" anchor="ctr"/>
                </a:tc>
                <a:tc>
                  <a:txBody>
                    <a:bodyPr/>
                    <a:lstStyle/>
                    <a:p>
                      <a:pPr algn="ctr"/>
                      <a:r>
                        <a:rPr lang="de-DE" sz="1100">
                          <a:solidFill>
                            <a:schemeClr val="tx1"/>
                          </a:solidFill>
                        </a:rPr>
                        <a:t>&lt;65</a:t>
                      </a:r>
                    </a:p>
                    <a:p>
                      <a:pPr algn="ctr"/>
                      <a:r>
                        <a:rPr lang="de-DE" sz="1100">
                          <a:solidFill>
                            <a:schemeClr val="tx1"/>
                          </a:solidFill>
                        </a:rPr>
                        <a:t>≥65 years</a:t>
                      </a:r>
                      <a:endParaRPr lang="de-DE" sz="1100">
                        <a:solidFill>
                          <a:schemeClr val="tx1"/>
                        </a:solidFill>
                        <a:latin typeface="+mn-lt"/>
                      </a:endParaRPr>
                    </a:p>
                  </a:txBody>
                  <a:tcPr marT="10800" marB="10800" anchor="ctr"/>
                </a:tc>
                <a:tc>
                  <a:txBody>
                    <a:bodyPr/>
                    <a:lstStyle/>
                    <a:p>
                      <a:pPr algn="ctr"/>
                      <a:r>
                        <a:rPr lang="de-DE" sz="1100">
                          <a:solidFill>
                            <a:schemeClr val="tx1"/>
                          </a:solidFill>
                        </a:rPr>
                        <a:t>54/60</a:t>
                      </a:r>
                    </a:p>
                    <a:p>
                      <a:pPr algn="ctr"/>
                      <a:r>
                        <a:rPr lang="de-DE" sz="1100">
                          <a:solidFill>
                            <a:schemeClr val="tx1"/>
                          </a:solidFill>
                        </a:rPr>
                        <a:t>26/31</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algn="ctr"/>
                      <a:r>
                        <a:rPr lang="de-DE" sz="1100">
                          <a:solidFill>
                            <a:schemeClr val="tx1"/>
                          </a:solidFill>
                        </a:rPr>
                        <a:t>90.0 (79.49, 96.24)</a:t>
                      </a:r>
                    </a:p>
                    <a:p>
                      <a:pPr algn="ctr"/>
                      <a:r>
                        <a:rPr lang="de-DE" sz="1100">
                          <a:solidFill>
                            <a:schemeClr val="tx1"/>
                          </a:solidFill>
                        </a:rPr>
                        <a:t>83.9 (66.27, 94.55)</a:t>
                      </a:r>
                      <a:endParaRPr lang="de-DE" sz="1100">
                        <a:solidFill>
                          <a:schemeClr val="tx1"/>
                        </a:solidFill>
                        <a:latin typeface="+mn-lt"/>
                      </a:endParaRPr>
                    </a:p>
                  </a:txBody>
                  <a:tcPr marT="10800" marB="10800" anchor="ctr"/>
                </a:tc>
                <a:extLst>
                  <a:ext uri="{0D108BD9-81ED-4DB2-BD59-A6C34878D82A}">
                    <a16:rowId xmlns:a16="http://schemas.microsoft.com/office/drawing/2014/main" val="2426238586"/>
                  </a:ext>
                </a:extLst>
              </a:tr>
              <a:tr h="314022">
                <a:tc>
                  <a:txBody>
                    <a:bodyPr/>
                    <a:lstStyle/>
                    <a:p>
                      <a:r>
                        <a:rPr lang="de-DE" sz="1100">
                          <a:solidFill>
                            <a:schemeClr val="tx1"/>
                          </a:solidFill>
                        </a:rPr>
                        <a:t>Cancer type</a:t>
                      </a:r>
                      <a:endParaRPr lang="de-DE" sz="1100">
                        <a:solidFill>
                          <a:schemeClr val="tx1"/>
                        </a:solidFill>
                        <a:latin typeface="+mn-lt"/>
                      </a:endParaRPr>
                    </a:p>
                  </a:txBody>
                  <a:tcPr marT="10800" marB="10800" anchor="ctr"/>
                </a:tc>
                <a:tc>
                  <a:txBody>
                    <a:bodyPr/>
                    <a:lstStyle/>
                    <a:p>
                      <a:pPr algn="ctr"/>
                      <a:r>
                        <a:rPr lang="de-DE" sz="1100">
                          <a:solidFill>
                            <a:schemeClr val="tx1"/>
                          </a:solidFill>
                        </a:rPr>
                        <a:t>CLL</a:t>
                      </a:r>
                    </a:p>
                    <a:p>
                      <a:pPr algn="ctr"/>
                      <a:r>
                        <a:rPr lang="de-DE" sz="1100">
                          <a:solidFill>
                            <a:schemeClr val="tx1"/>
                          </a:solidFill>
                        </a:rPr>
                        <a:t>SLL</a:t>
                      </a:r>
                      <a:endParaRPr lang="de-DE" sz="1100">
                        <a:solidFill>
                          <a:schemeClr val="tx1"/>
                        </a:solidFill>
                        <a:latin typeface="+mn-lt"/>
                      </a:endParaRPr>
                    </a:p>
                  </a:txBody>
                  <a:tcPr marT="10800" marB="10800" anchor="ctr"/>
                </a:tc>
                <a:tc>
                  <a:txBody>
                    <a:bodyPr/>
                    <a:lstStyle/>
                    <a:p>
                      <a:pPr algn="ctr"/>
                      <a:r>
                        <a:rPr lang="de-DE" sz="1100">
                          <a:solidFill>
                            <a:schemeClr val="tx1"/>
                          </a:solidFill>
                        </a:rPr>
                        <a:t>72/82</a:t>
                      </a:r>
                    </a:p>
                    <a:p>
                      <a:pPr algn="ctr"/>
                      <a:r>
                        <a:rPr lang="de-DE" sz="1100">
                          <a:solidFill>
                            <a:schemeClr val="tx1"/>
                          </a:solidFill>
                        </a:rPr>
                        <a:t>8/9</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algn="ctr"/>
                      <a:r>
                        <a:rPr lang="de-DE" sz="1100">
                          <a:solidFill>
                            <a:schemeClr val="tx1"/>
                          </a:solidFill>
                        </a:rPr>
                        <a:t>87.8 (78.71, 93.99)</a:t>
                      </a:r>
                    </a:p>
                    <a:p>
                      <a:pPr algn="ctr"/>
                      <a:r>
                        <a:rPr lang="de-DE" sz="1100">
                          <a:solidFill>
                            <a:schemeClr val="tx1"/>
                          </a:solidFill>
                        </a:rPr>
                        <a:t>88.9 (51.75, 99.72)</a:t>
                      </a:r>
                      <a:endParaRPr lang="de-DE" sz="1100">
                        <a:solidFill>
                          <a:schemeClr val="tx1"/>
                        </a:solidFill>
                        <a:latin typeface="+mn-lt"/>
                      </a:endParaRPr>
                    </a:p>
                  </a:txBody>
                  <a:tcPr marT="10800" marB="10800" anchor="ctr"/>
                </a:tc>
                <a:extLst>
                  <a:ext uri="{0D108BD9-81ED-4DB2-BD59-A6C34878D82A}">
                    <a16:rowId xmlns:a16="http://schemas.microsoft.com/office/drawing/2014/main" val="1399867938"/>
                  </a:ext>
                </a:extLst>
              </a:tr>
              <a:tr h="314022">
                <a:tc>
                  <a:txBody>
                    <a:bodyPr/>
                    <a:lstStyle/>
                    <a:p>
                      <a:r>
                        <a:rPr lang="de-DE" sz="1100">
                          <a:solidFill>
                            <a:schemeClr val="tx1"/>
                          </a:solidFill>
                        </a:rPr>
                        <a:t>Refractory to last systemic therapy</a:t>
                      </a:r>
                      <a:endParaRPr lang="de-DE" sz="1100">
                        <a:solidFill>
                          <a:schemeClr val="tx1"/>
                        </a:solidFill>
                        <a:latin typeface="+mn-lt"/>
                      </a:endParaRPr>
                    </a:p>
                  </a:txBody>
                  <a:tcPr marT="10800" marB="10800" anchor="ctr"/>
                </a:tc>
                <a:tc>
                  <a:txBody>
                    <a:bodyPr/>
                    <a:lstStyle/>
                    <a:p>
                      <a:pPr algn="ctr"/>
                      <a:r>
                        <a:rPr lang="de-DE" sz="1100">
                          <a:solidFill>
                            <a:schemeClr val="tx1"/>
                          </a:solidFill>
                        </a:rPr>
                        <a:t>Yes </a:t>
                      </a:r>
                    </a:p>
                    <a:p>
                      <a:pPr algn="ctr"/>
                      <a:r>
                        <a:rPr lang="de-DE" sz="1100">
                          <a:solidFill>
                            <a:schemeClr val="tx1"/>
                          </a:solidFill>
                        </a:rPr>
                        <a:t>No</a:t>
                      </a:r>
                      <a:endParaRPr lang="de-DE" sz="1100">
                        <a:solidFill>
                          <a:schemeClr val="tx1"/>
                        </a:solidFill>
                        <a:latin typeface="+mn-lt"/>
                      </a:endParaRPr>
                    </a:p>
                  </a:txBody>
                  <a:tcPr marT="10800" marB="10800" anchor="ctr"/>
                </a:tc>
                <a:tc>
                  <a:txBody>
                    <a:bodyPr/>
                    <a:lstStyle/>
                    <a:p>
                      <a:pPr algn="ctr"/>
                      <a:r>
                        <a:rPr lang="de-DE" sz="1100">
                          <a:solidFill>
                            <a:schemeClr val="tx1"/>
                          </a:solidFill>
                        </a:rPr>
                        <a:t>63/72</a:t>
                      </a:r>
                    </a:p>
                    <a:p>
                      <a:pPr algn="ctr"/>
                      <a:r>
                        <a:rPr lang="de-DE" sz="1100">
                          <a:solidFill>
                            <a:schemeClr val="tx1"/>
                          </a:solidFill>
                        </a:rPr>
                        <a:t>17/19</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algn="ctr"/>
                      <a:r>
                        <a:rPr lang="de-DE" sz="1100">
                          <a:solidFill>
                            <a:schemeClr val="tx1"/>
                          </a:solidFill>
                        </a:rPr>
                        <a:t>87.5 (77.59, 94.12)</a:t>
                      </a:r>
                    </a:p>
                    <a:p>
                      <a:pPr algn="ctr"/>
                      <a:r>
                        <a:rPr lang="de-DE" sz="1100">
                          <a:solidFill>
                            <a:schemeClr val="tx1"/>
                          </a:solidFill>
                        </a:rPr>
                        <a:t>89.5 (66.86, 98.70)</a:t>
                      </a:r>
                      <a:endParaRPr lang="de-DE" sz="1100">
                        <a:solidFill>
                          <a:schemeClr val="tx1"/>
                        </a:solidFill>
                        <a:latin typeface="+mn-lt"/>
                      </a:endParaRPr>
                    </a:p>
                  </a:txBody>
                  <a:tcPr marT="10800" marB="10800" anchor="ctr"/>
                </a:tc>
                <a:extLst>
                  <a:ext uri="{0D108BD9-81ED-4DB2-BD59-A6C34878D82A}">
                    <a16:rowId xmlns:a16="http://schemas.microsoft.com/office/drawing/2014/main" val="2093186337"/>
                  </a:ext>
                </a:extLst>
              </a:tr>
              <a:tr h="461529">
                <a:tc>
                  <a:txBody>
                    <a:bodyPr/>
                    <a:lstStyle/>
                    <a:p>
                      <a:r>
                        <a:rPr lang="de-DE" sz="1100">
                          <a:solidFill>
                            <a:schemeClr val="tx1"/>
                          </a:solidFill>
                        </a:rPr>
                        <a:t>IGHV </a:t>
                      </a:r>
                    </a:p>
                    <a:p>
                      <a:r>
                        <a:rPr lang="de-DE" sz="1100">
                          <a:solidFill>
                            <a:schemeClr val="tx1"/>
                          </a:solidFill>
                        </a:rPr>
                        <a:t>mutational status</a:t>
                      </a:r>
                      <a:endParaRPr lang="de-DE" sz="1100">
                        <a:solidFill>
                          <a:schemeClr val="tx1"/>
                        </a:solidFill>
                        <a:latin typeface="+mn-lt"/>
                      </a:endParaRPr>
                    </a:p>
                  </a:txBody>
                  <a:tcPr marT="10800" marB="10800" anchor="ctr"/>
                </a:tc>
                <a:tc>
                  <a:txBody>
                    <a:bodyPr/>
                    <a:lstStyle/>
                    <a:p>
                      <a:pPr algn="ctr"/>
                      <a:r>
                        <a:rPr lang="de-DE" sz="1100">
                          <a:solidFill>
                            <a:schemeClr val="tx1"/>
                          </a:solidFill>
                        </a:rPr>
                        <a:t>Mutated</a:t>
                      </a:r>
                    </a:p>
                    <a:p>
                      <a:pPr algn="ctr"/>
                      <a:r>
                        <a:rPr lang="de-DE" sz="1100">
                          <a:solidFill>
                            <a:schemeClr val="tx1"/>
                          </a:solidFill>
                        </a:rPr>
                        <a:t>Unmutated</a:t>
                      </a:r>
                    </a:p>
                    <a:p>
                      <a:pPr algn="ctr"/>
                      <a:r>
                        <a:rPr lang="de-DE" sz="1100">
                          <a:solidFill>
                            <a:schemeClr val="tx1"/>
                          </a:solidFill>
                        </a:rPr>
                        <a:t>NA</a:t>
                      </a:r>
                      <a:r>
                        <a:rPr lang="de-DE" sz="1100" baseline="30000">
                          <a:solidFill>
                            <a:schemeClr val="tx1"/>
                          </a:solidFill>
                        </a:rPr>
                        <a:t>b</a:t>
                      </a:r>
                      <a:endParaRPr lang="de-DE" sz="1100">
                        <a:solidFill>
                          <a:schemeClr val="tx1"/>
                        </a:solidFill>
                        <a:latin typeface="+mn-lt"/>
                      </a:endParaRPr>
                    </a:p>
                  </a:txBody>
                  <a:tcPr marT="10800" marB="10800" anchor="ctr"/>
                </a:tc>
                <a:tc>
                  <a:txBody>
                    <a:bodyPr/>
                    <a:lstStyle/>
                    <a:p>
                      <a:pPr algn="ctr"/>
                      <a:r>
                        <a:rPr lang="de-DE" sz="1100">
                          <a:solidFill>
                            <a:schemeClr val="tx1"/>
                          </a:solidFill>
                        </a:rPr>
                        <a:t>20/23</a:t>
                      </a:r>
                    </a:p>
                    <a:p>
                      <a:pPr algn="ctr"/>
                      <a:r>
                        <a:rPr lang="de-DE" sz="1100">
                          <a:solidFill>
                            <a:schemeClr val="tx1"/>
                          </a:solidFill>
                        </a:rPr>
                        <a:t>45/51</a:t>
                      </a:r>
                    </a:p>
                    <a:p>
                      <a:pPr algn="ctr"/>
                      <a:r>
                        <a:rPr lang="de-DE" sz="1100">
                          <a:solidFill>
                            <a:schemeClr val="tx1"/>
                          </a:solidFill>
                        </a:rPr>
                        <a:t>15/17</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algn="ctr"/>
                      <a:r>
                        <a:rPr lang="de-DE" sz="1100">
                          <a:solidFill>
                            <a:schemeClr val="tx1"/>
                          </a:solidFill>
                        </a:rPr>
                        <a:t>87.0 (66.41, 97.22)</a:t>
                      </a:r>
                    </a:p>
                    <a:p>
                      <a:pPr algn="ctr"/>
                      <a:r>
                        <a:rPr lang="de-DE" sz="1100">
                          <a:solidFill>
                            <a:schemeClr val="tx1"/>
                          </a:solidFill>
                        </a:rPr>
                        <a:t>88.2 (76.13, 95.56)</a:t>
                      </a:r>
                    </a:p>
                    <a:p>
                      <a:pPr algn="ctr"/>
                      <a:r>
                        <a:rPr lang="de-DE" sz="1100">
                          <a:solidFill>
                            <a:schemeClr val="tx1"/>
                          </a:solidFill>
                        </a:rPr>
                        <a:t>88.2 (63.56, 98.54)</a:t>
                      </a:r>
                      <a:endParaRPr lang="de-DE" sz="1100">
                        <a:solidFill>
                          <a:schemeClr val="tx1"/>
                        </a:solidFill>
                        <a:latin typeface="+mn-lt"/>
                      </a:endParaRPr>
                    </a:p>
                  </a:txBody>
                  <a:tcPr marT="10800" marB="10800" anchor="ctr"/>
                </a:tc>
                <a:extLst>
                  <a:ext uri="{0D108BD9-81ED-4DB2-BD59-A6C34878D82A}">
                    <a16:rowId xmlns:a16="http://schemas.microsoft.com/office/drawing/2014/main" val="1155587993"/>
                  </a:ext>
                </a:extLst>
              </a:tr>
              <a:tr h="314022">
                <a:tc>
                  <a:txBody>
                    <a:bodyPr/>
                    <a:lstStyle/>
                    <a:p>
                      <a:r>
                        <a:rPr lang="de-DE" sz="1100">
                          <a:solidFill>
                            <a:schemeClr val="tx1"/>
                          </a:solidFill>
                        </a:rPr>
                        <a:t>Chromosome</a:t>
                      </a:r>
                    </a:p>
                    <a:p>
                      <a:r>
                        <a:rPr lang="de-DE" sz="1100">
                          <a:solidFill>
                            <a:schemeClr val="tx1"/>
                          </a:solidFill>
                        </a:rPr>
                        <a:t>17p deletion</a:t>
                      </a:r>
                      <a:endParaRPr lang="de-DE" sz="1100">
                        <a:solidFill>
                          <a:schemeClr val="tx1"/>
                        </a:solidFill>
                        <a:latin typeface="+mn-lt"/>
                      </a:endParaRPr>
                    </a:p>
                  </a:txBody>
                  <a:tcPr marT="10800" marB="10800" anchor="ctr"/>
                </a:tc>
                <a:tc>
                  <a:txBody>
                    <a:bodyPr/>
                    <a:lstStyle/>
                    <a:p>
                      <a:pPr algn="ctr"/>
                      <a:r>
                        <a:rPr lang="de-DE" sz="1100">
                          <a:solidFill>
                            <a:schemeClr val="tx1"/>
                          </a:solidFill>
                        </a:rPr>
                        <a:t>Yes</a:t>
                      </a:r>
                    </a:p>
                    <a:p>
                      <a:pPr algn="ctr"/>
                      <a:r>
                        <a:rPr lang="de-DE" sz="1100">
                          <a:solidFill>
                            <a:schemeClr val="tx1"/>
                          </a:solidFill>
                        </a:rPr>
                        <a:t>No</a:t>
                      </a:r>
                      <a:endParaRPr lang="de-DE" sz="1100">
                        <a:solidFill>
                          <a:schemeClr val="tx1"/>
                        </a:solidFill>
                        <a:latin typeface="+mn-lt"/>
                      </a:endParaRPr>
                    </a:p>
                  </a:txBody>
                  <a:tcPr marT="10800" marB="10800" anchor="ctr"/>
                </a:tc>
                <a:tc>
                  <a:txBody>
                    <a:bodyPr/>
                    <a:lstStyle/>
                    <a:p>
                      <a:pPr algn="ctr"/>
                      <a:r>
                        <a:rPr lang="de-DE" sz="1100">
                          <a:solidFill>
                            <a:schemeClr val="tx1"/>
                          </a:solidFill>
                        </a:rPr>
                        <a:t>15/17</a:t>
                      </a:r>
                    </a:p>
                    <a:p>
                      <a:pPr algn="ctr"/>
                      <a:r>
                        <a:rPr lang="de-DE" sz="1100">
                          <a:solidFill>
                            <a:schemeClr val="tx1"/>
                          </a:solidFill>
                        </a:rPr>
                        <a:t>65/74</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100">
                          <a:solidFill>
                            <a:schemeClr val="tx1"/>
                          </a:solidFill>
                        </a:rPr>
                        <a:t>88.2 (63.56, 98.54)</a:t>
                      </a:r>
                    </a:p>
                    <a:p>
                      <a:pPr algn="ctr"/>
                      <a:r>
                        <a:rPr lang="de-DE" sz="1100">
                          <a:solidFill>
                            <a:schemeClr val="tx1"/>
                          </a:solidFill>
                        </a:rPr>
                        <a:t>87.8 (78.16, 94.29)</a:t>
                      </a:r>
                      <a:endParaRPr lang="de-DE" sz="1100">
                        <a:solidFill>
                          <a:schemeClr val="tx1"/>
                        </a:solidFill>
                        <a:latin typeface="+mn-lt"/>
                      </a:endParaRPr>
                    </a:p>
                  </a:txBody>
                  <a:tcPr marT="10800" marB="10800" anchor="ctr"/>
                </a:tc>
                <a:extLst>
                  <a:ext uri="{0D108BD9-81ED-4DB2-BD59-A6C34878D82A}">
                    <a16:rowId xmlns:a16="http://schemas.microsoft.com/office/drawing/2014/main" val="3136915253"/>
                  </a:ext>
                </a:extLst>
              </a:tr>
              <a:tr h="31402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100">
                          <a:solidFill>
                            <a:schemeClr val="tx1"/>
                          </a:solidFill>
                        </a:rPr>
                        <a:t>Chromosome</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100">
                          <a:solidFill>
                            <a:schemeClr val="tx1"/>
                          </a:solidFill>
                        </a:rPr>
                        <a:t>13q deletion</a:t>
                      </a:r>
                      <a:endParaRPr lang="de-DE" sz="1100">
                        <a:solidFill>
                          <a:schemeClr val="tx1"/>
                        </a:solidFill>
                        <a:latin typeface="+mn-lt"/>
                      </a:endParaRPr>
                    </a:p>
                  </a:txBody>
                  <a:tcPr marT="10800" marB="10800" anchor="ctr"/>
                </a:tc>
                <a:tc>
                  <a:txBody>
                    <a:bodyPr/>
                    <a:lstStyle/>
                    <a:p>
                      <a:pPr algn="ctr"/>
                      <a:r>
                        <a:rPr lang="de-DE" sz="1100">
                          <a:solidFill>
                            <a:schemeClr val="tx1"/>
                          </a:solidFill>
                        </a:rPr>
                        <a:t>Yes</a:t>
                      </a:r>
                    </a:p>
                    <a:p>
                      <a:pPr algn="ctr"/>
                      <a:r>
                        <a:rPr lang="de-DE" sz="1100">
                          <a:solidFill>
                            <a:schemeClr val="tx1"/>
                          </a:solidFill>
                        </a:rPr>
                        <a:t>No</a:t>
                      </a:r>
                      <a:endParaRPr lang="de-DE" sz="1100">
                        <a:solidFill>
                          <a:schemeClr val="tx1"/>
                        </a:solidFill>
                        <a:latin typeface="+mn-lt"/>
                      </a:endParaRPr>
                    </a:p>
                  </a:txBody>
                  <a:tcPr marT="10800" marB="10800" anchor="ctr"/>
                </a:tc>
                <a:tc>
                  <a:txBody>
                    <a:bodyPr/>
                    <a:lstStyle/>
                    <a:p>
                      <a:pPr algn="ctr"/>
                      <a:r>
                        <a:rPr lang="de-DE" sz="1100">
                          <a:solidFill>
                            <a:schemeClr val="tx1"/>
                          </a:solidFill>
                        </a:rPr>
                        <a:t>37/41</a:t>
                      </a:r>
                    </a:p>
                    <a:p>
                      <a:pPr algn="ctr"/>
                      <a:r>
                        <a:rPr lang="de-DE" sz="1100">
                          <a:solidFill>
                            <a:schemeClr val="tx1"/>
                          </a:solidFill>
                        </a:rPr>
                        <a:t>43/50</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algn="ctr"/>
                      <a:r>
                        <a:rPr lang="de-DE" sz="1100">
                          <a:solidFill>
                            <a:schemeClr val="tx1"/>
                          </a:solidFill>
                        </a:rPr>
                        <a:t>90.2 (76.87, 97.28)</a:t>
                      </a:r>
                    </a:p>
                    <a:p>
                      <a:pPr algn="ctr"/>
                      <a:r>
                        <a:rPr lang="de-DE" sz="1100">
                          <a:solidFill>
                            <a:schemeClr val="tx1"/>
                          </a:solidFill>
                        </a:rPr>
                        <a:t>86.0 (73.26, 94.18)</a:t>
                      </a:r>
                      <a:endParaRPr lang="de-DE" sz="1100">
                        <a:solidFill>
                          <a:schemeClr val="tx1"/>
                        </a:solidFill>
                        <a:latin typeface="+mn-lt"/>
                      </a:endParaRPr>
                    </a:p>
                  </a:txBody>
                  <a:tcPr marT="10800" marB="10800" anchor="ctr"/>
                </a:tc>
                <a:extLst>
                  <a:ext uri="{0D108BD9-81ED-4DB2-BD59-A6C34878D82A}">
                    <a16:rowId xmlns:a16="http://schemas.microsoft.com/office/drawing/2014/main" val="3853273513"/>
                  </a:ext>
                </a:extLst>
              </a:tr>
              <a:tr h="31402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100">
                          <a:solidFill>
                            <a:schemeClr val="tx1"/>
                          </a:solidFill>
                        </a:rPr>
                        <a:t>Chromosome</a:t>
                      </a:r>
                    </a:p>
                    <a:p>
                      <a:pPr marL="0" marR="0" lvl="0" indent="0" algn="l" defTabSz="914400" rtl="0" eaLnBrk="1" fontAlgn="auto" latinLnBrk="0" hangingPunct="1">
                        <a:lnSpc>
                          <a:spcPct val="100000"/>
                        </a:lnSpc>
                        <a:spcBef>
                          <a:spcPts val="0"/>
                        </a:spcBef>
                        <a:spcAft>
                          <a:spcPts val="0"/>
                        </a:spcAft>
                        <a:buClrTx/>
                        <a:buSzTx/>
                        <a:buFontTx/>
                        <a:buNone/>
                        <a:tabLst/>
                        <a:defRPr/>
                      </a:pPr>
                      <a:r>
                        <a:rPr lang="de-DE" sz="1100">
                          <a:solidFill>
                            <a:schemeClr val="tx1"/>
                          </a:solidFill>
                        </a:rPr>
                        <a:t>11q deletion</a:t>
                      </a:r>
                      <a:endParaRPr lang="de-DE" sz="1100">
                        <a:solidFill>
                          <a:schemeClr val="tx1"/>
                        </a:solidFill>
                        <a:latin typeface="+mn-lt"/>
                      </a:endParaRPr>
                    </a:p>
                  </a:txBody>
                  <a:tcPr marT="10800" marB="10800" anchor="ctr"/>
                </a:tc>
                <a:tc>
                  <a:txBody>
                    <a:bodyPr/>
                    <a:lstStyle/>
                    <a:p>
                      <a:pPr algn="ctr"/>
                      <a:r>
                        <a:rPr lang="de-DE" sz="1100">
                          <a:solidFill>
                            <a:schemeClr val="tx1"/>
                          </a:solidFill>
                        </a:rPr>
                        <a:t>Yes</a:t>
                      </a:r>
                    </a:p>
                    <a:p>
                      <a:pPr algn="ctr"/>
                      <a:r>
                        <a:rPr lang="de-DE" sz="1100">
                          <a:solidFill>
                            <a:schemeClr val="tx1"/>
                          </a:solidFill>
                        </a:rPr>
                        <a:t>No</a:t>
                      </a:r>
                      <a:endParaRPr lang="de-DE" sz="1100">
                        <a:solidFill>
                          <a:schemeClr val="tx1"/>
                        </a:solidFill>
                        <a:latin typeface="+mn-lt"/>
                      </a:endParaRPr>
                    </a:p>
                  </a:txBody>
                  <a:tcPr marT="10800" marB="10800" anchor="ctr"/>
                </a:tc>
                <a:tc>
                  <a:txBody>
                    <a:bodyPr/>
                    <a:lstStyle/>
                    <a:p>
                      <a:pPr algn="ctr"/>
                      <a:r>
                        <a:rPr lang="de-DE" sz="1100">
                          <a:solidFill>
                            <a:schemeClr val="tx1"/>
                          </a:solidFill>
                        </a:rPr>
                        <a:t>20/20</a:t>
                      </a:r>
                    </a:p>
                    <a:p>
                      <a:pPr algn="ctr"/>
                      <a:r>
                        <a:rPr lang="de-DE" sz="1100">
                          <a:solidFill>
                            <a:schemeClr val="tx1"/>
                          </a:solidFill>
                        </a:rPr>
                        <a:t>60/71</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algn="ctr"/>
                      <a:r>
                        <a:rPr lang="de-DE" sz="1100">
                          <a:solidFill>
                            <a:schemeClr val="tx1"/>
                          </a:solidFill>
                        </a:rPr>
                        <a:t>100.0 (83.16, 100.00)</a:t>
                      </a:r>
                    </a:p>
                    <a:p>
                      <a:pPr algn="ctr"/>
                      <a:r>
                        <a:rPr lang="de-DE" sz="1100">
                          <a:solidFill>
                            <a:schemeClr val="tx1"/>
                          </a:solidFill>
                        </a:rPr>
                        <a:t>84.5 (73.97, 92.00)</a:t>
                      </a:r>
                      <a:endParaRPr lang="de-DE" sz="1100">
                        <a:solidFill>
                          <a:schemeClr val="tx1"/>
                        </a:solidFill>
                        <a:latin typeface="+mn-lt"/>
                      </a:endParaRPr>
                    </a:p>
                  </a:txBody>
                  <a:tcPr marT="10800" marB="10800" anchor="ctr"/>
                </a:tc>
                <a:extLst>
                  <a:ext uri="{0D108BD9-81ED-4DB2-BD59-A6C34878D82A}">
                    <a16:rowId xmlns:a16="http://schemas.microsoft.com/office/drawing/2014/main" val="1336846151"/>
                  </a:ext>
                </a:extLst>
              </a:tr>
              <a:tr h="314022">
                <a:tc>
                  <a:txBody>
                    <a:bodyPr/>
                    <a:lstStyle/>
                    <a:p>
                      <a:r>
                        <a:rPr lang="de-DE" sz="1100">
                          <a:solidFill>
                            <a:schemeClr val="tx1"/>
                          </a:solidFill>
                        </a:rPr>
                        <a:t>Trisomy 12</a:t>
                      </a:r>
                      <a:endParaRPr lang="de-DE" sz="1100">
                        <a:solidFill>
                          <a:schemeClr val="tx1"/>
                        </a:solidFill>
                        <a:latin typeface="+mn-lt"/>
                      </a:endParaRPr>
                    </a:p>
                  </a:txBody>
                  <a:tcPr marT="10800" marB="10800" anchor="ctr"/>
                </a:tc>
                <a:tc>
                  <a:txBody>
                    <a:bodyPr/>
                    <a:lstStyle/>
                    <a:p>
                      <a:pPr algn="ctr"/>
                      <a:r>
                        <a:rPr lang="de-DE" sz="1100">
                          <a:solidFill>
                            <a:schemeClr val="tx1"/>
                          </a:solidFill>
                        </a:rPr>
                        <a:t>Yes</a:t>
                      </a:r>
                    </a:p>
                    <a:p>
                      <a:pPr algn="ctr"/>
                      <a:r>
                        <a:rPr lang="de-DE" sz="1100">
                          <a:solidFill>
                            <a:schemeClr val="tx1"/>
                          </a:solidFill>
                        </a:rPr>
                        <a:t>No</a:t>
                      </a:r>
                      <a:endParaRPr lang="de-DE" sz="1100">
                        <a:solidFill>
                          <a:schemeClr val="tx1"/>
                        </a:solidFill>
                        <a:latin typeface="+mn-lt"/>
                      </a:endParaRPr>
                    </a:p>
                  </a:txBody>
                  <a:tcPr marT="10800" marB="10800" anchor="ctr"/>
                </a:tc>
                <a:tc>
                  <a:txBody>
                    <a:bodyPr/>
                    <a:lstStyle/>
                    <a:p>
                      <a:pPr algn="ctr"/>
                      <a:r>
                        <a:rPr lang="de-DE" sz="1100">
                          <a:solidFill>
                            <a:schemeClr val="tx1"/>
                          </a:solidFill>
                        </a:rPr>
                        <a:t>19/21</a:t>
                      </a:r>
                    </a:p>
                    <a:p>
                      <a:pPr algn="ctr"/>
                      <a:r>
                        <a:rPr lang="de-DE" sz="1100">
                          <a:solidFill>
                            <a:schemeClr val="tx1"/>
                          </a:solidFill>
                        </a:rPr>
                        <a:t>61/70</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algn="ctr"/>
                      <a:r>
                        <a:rPr lang="de-DE" sz="1100">
                          <a:solidFill>
                            <a:schemeClr val="tx1"/>
                          </a:solidFill>
                        </a:rPr>
                        <a:t>90.5 (69.62, 98.83)</a:t>
                      </a:r>
                    </a:p>
                    <a:p>
                      <a:pPr algn="ctr"/>
                      <a:r>
                        <a:rPr lang="de-DE" sz="1100">
                          <a:solidFill>
                            <a:schemeClr val="tx1"/>
                          </a:solidFill>
                        </a:rPr>
                        <a:t>87.1 (76.99, 93.95)</a:t>
                      </a:r>
                      <a:endParaRPr lang="de-DE" sz="1100">
                        <a:solidFill>
                          <a:schemeClr val="tx1"/>
                        </a:solidFill>
                        <a:latin typeface="+mn-lt"/>
                      </a:endParaRPr>
                    </a:p>
                  </a:txBody>
                  <a:tcPr marT="10800" marB="10800" anchor="ctr"/>
                </a:tc>
                <a:extLst>
                  <a:ext uri="{0D108BD9-81ED-4DB2-BD59-A6C34878D82A}">
                    <a16:rowId xmlns:a16="http://schemas.microsoft.com/office/drawing/2014/main" val="3649852412"/>
                  </a:ext>
                </a:extLst>
              </a:tr>
              <a:tr h="314022">
                <a:tc>
                  <a:txBody>
                    <a:bodyPr/>
                    <a:lstStyle/>
                    <a:p>
                      <a:r>
                        <a:rPr lang="de-DE" sz="1100">
                          <a:solidFill>
                            <a:schemeClr val="tx1"/>
                          </a:solidFill>
                        </a:rPr>
                        <a:t>TP53 mutation</a:t>
                      </a:r>
                      <a:endParaRPr lang="de-DE" sz="1100">
                        <a:solidFill>
                          <a:schemeClr val="tx1"/>
                        </a:solidFill>
                        <a:latin typeface="+mn-lt"/>
                      </a:endParaRPr>
                    </a:p>
                  </a:txBody>
                  <a:tcPr marT="10800" marB="10800" anchor="ctr"/>
                </a:tc>
                <a:tc>
                  <a:txBody>
                    <a:bodyPr/>
                    <a:lstStyle/>
                    <a:p>
                      <a:pPr algn="ctr"/>
                      <a:r>
                        <a:rPr lang="de-DE" sz="1100">
                          <a:solidFill>
                            <a:schemeClr val="tx1"/>
                          </a:solidFill>
                        </a:rPr>
                        <a:t>Positive</a:t>
                      </a:r>
                    </a:p>
                    <a:p>
                      <a:pPr algn="ctr"/>
                      <a:r>
                        <a:rPr lang="de-DE" sz="1100">
                          <a:solidFill>
                            <a:schemeClr val="tx1"/>
                          </a:solidFill>
                        </a:rPr>
                        <a:t>Negative</a:t>
                      </a:r>
                      <a:endParaRPr lang="de-DE" sz="1100">
                        <a:solidFill>
                          <a:schemeClr val="tx1"/>
                        </a:solidFill>
                        <a:latin typeface="+mn-lt"/>
                      </a:endParaRPr>
                    </a:p>
                  </a:txBody>
                  <a:tcPr marT="10800" marB="10800" anchor="ctr"/>
                </a:tc>
                <a:tc>
                  <a:txBody>
                    <a:bodyPr/>
                    <a:lstStyle/>
                    <a:p>
                      <a:pPr algn="ctr"/>
                      <a:r>
                        <a:rPr lang="de-DE" sz="1100">
                          <a:solidFill>
                            <a:schemeClr val="tx1"/>
                          </a:solidFill>
                        </a:rPr>
                        <a:t>18/20</a:t>
                      </a:r>
                    </a:p>
                    <a:p>
                      <a:pPr algn="ctr"/>
                      <a:r>
                        <a:rPr lang="de-DE" sz="1100">
                          <a:solidFill>
                            <a:schemeClr val="tx1"/>
                          </a:solidFill>
                        </a:rPr>
                        <a:t>62/71</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algn="ctr"/>
                      <a:r>
                        <a:rPr lang="de-DE" sz="1100">
                          <a:solidFill>
                            <a:schemeClr val="tx1"/>
                          </a:solidFill>
                        </a:rPr>
                        <a:t>90.0 (68.30, 98.77)</a:t>
                      </a:r>
                    </a:p>
                    <a:p>
                      <a:pPr algn="ctr"/>
                      <a:r>
                        <a:rPr lang="de-DE" sz="1100">
                          <a:solidFill>
                            <a:schemeClr val="tx1"/>
                          </a:solidFill>
                        </a:rPr>
                        <a:t>87.3 (77.30, 94.04)</a:t>
                      </a:r>
                      <a:endParaRPr lang="de-DE" sz="1100">
                        <a:solidFill>
                          <a:schemeClr val="tx1"/>
                        </a:solidFill>
                        <a:latin typeface="+mn-lt"/>
                      </a:endParaRPr>
                    </a:p>
                  </a:txBody>
                  <a:tcPr marT="10800" marB="10800" anchor="ctr"/>
                </a:tc>
                <a:extLst>
                  <a:ext uri="{0D108BD9-81ED-4DB2-BD59-A6C34878D82A}">
                    <a16:rowId xmlns:a16="http://schemas.microsoft.com/office/drawing/2014/main" val="1450918500"/>
                  </a:ext>
                </a:extLst>
              </a:tr>
              <a:tr h="314022">
                <a:tc>
                  <a:txBody>
                    <a:bodyPr/>
                    <a:lstStyle/>
                    <a:p>
                      <a:r>
                        <a:rPr lang="de-DE" sz="1100">
                          <a:solidFill>
                            <a:schemeClr val="tx1"/>
                          </a:solidFill>
                        </a:rPr>
                        <a:t>Chromosome 17p </a:t>
                      </a:r>
                    </a:p>
                    <a:p>
                      <a:r>
                        <a:rPr lang="de-DE" sz="1100">
                          <a:solidFill>
                            <a:schemeClr val="tx1"/>
                          </a:solidFill>
                        </a:rPr>
                        <a:t>deletion or TP53 mutation</a:t>
                      </a:r>
                      <a:endParaRPr lang="de-DE" sz="1100">
                        <a:solidFill>
                          <a:schemeClr val="tx1"/>
                        </a:solidFill>
                        <a:latin typeface="+mn-lt"/>
                      </a:endParaRPr>
                    </a:p>
                  </a:txBody>
                  <a:tcPr marT="10800" marB="10800" anchor="ctr"/>
                </a:tc>
                <a:tc>
                  <a:txBody>
                    <a:bodyPr/>
                    <a:lstStyle/>
                    <a:p>
                      <a:pPr algn="ctr"/>
                      <a:r>
                        <a:rPr lang="de-DE" sz="1100">
                          <a:solidFill>
                            <a:schemeClr val="tx1"/>
                          </a:solidFill>
                        </a:rPr>
                        <a:t>Yes</a:t>
                      </a:r>
                    </a:p>
                    <a:p>
                      <a:pPr algn="ctr"/>
                      <a:r>
                        <a:rPr lang="de-DE" sz="1100">
                          <a:solidFill>
                            <a:schemeClr val="tx1"/>
                          </a:solidFill>
                        </a:rPr>
                        <a:t>No</a:t>
                      </a:r>
                      <a:endParaRPr lang="de-DE" sz="1100">
                        <a:solidFill>
                          <a:schemeClr val="tx1"/>
                        </a:solidFill>
                        <a:latin typeface="+mn-lt"/>
                      </a:endParaRPr>
                    </a:p>
                  </a:txBody>
                  <a:tcPr marT="10800" marB="10800" anchor="ctr"/>
                </a:tc>
                <a:tc>
                  <a:txBody>
                    <a:bodyPr/>
                    <a:lstStyle/>
                    <a:p>
                      <a:pPr algn="ctr"/>
                      <a:r>
                        <a:rPr lang="de-DE" sz="1100">
                          <a:solidFill>
                            <a:schemeClr val="tx1"/>
                          </a:solidFill>
                        </a:rPr>
                        <a:t>20/22</a:t>
                      </a:r>
                    </a:p>
                    <a:p>
                      <a:pPr algn="ctr"/>
                      <a:r>
                        <a:rPr lang="de-DE" sz="1100">
                          <a:solidFill>
                            <a:schemeClr val="tx1"/>
                          </a:solidFill>
                        </a:rPr>
                        <a:t>60/69</a:t>
                      </a:r>
                      <a:endParaRPr lang="de-DE" sz="1100">
                        <a:solidFill>
                          <a:schemeClr val="tx1"/>
                        </a:solidFill>
                        <a:latin typeface="+mn-lt"/>
                      </a:endParaRPr>
                    </a:p>
                  </a:txBody>
                  <a:tcPr marT="10800" marB="10800" anchor="ctr"/>
                </a:tc>
                <a:tc>
                  <a:txBody>
                    <a:bodyPr/>
                    <a:lstStyle/>
                    <a:p>
                      <a:pPr algn="ctr"/>
                      <a:endParaRPr lang="de-DE" sz="1100">
                        <a:solidFill>
                          <a:schemeClr val="tx1"/>
                        </a:solidFill>
                        <a:latin typeface="+mn-lt"/>
                      </a:endParaRPr>
                    </a:p>
                  </a:txBody>
                  <a:tcPr marT="10800" marB="10800" anchor="ctr"/>
                </a:tc>
                <a:tc>
                  <a:txBody>
                    <a:bodyPr/>
                    <a:lstStyle/>
                    <a:p>
                      <a:pPr algn="ctr"/>
                      <a:r>
                        <a:rPr lang="de-DE" sz="1100">
                          <a:solidFill>
                            <a:schemeClr val="tx1"/>
                          </a:solidFill>
                        </a:rPr>
                        <a:t>90.09 (70.84, 98.88)</a:t>
                      </a:r>
                    </a:p>
                    <a:p>
                      <a:pPr algn="ctr"/>
                      <a:r>
                        <a:rPr lang="de-DE" sz="1100">
                          <a:solidFill>
                            <a:schemeClr val="tx1"/>
                          </a:solidFill>
                        </a:rPr>
                        <a:t>87.0 (76.68, 93.86)</a:t>
                      </a:r>
                      <a:endParaRPr lang="de-DE" sz="1100">
                        <a:solidFill>
                          <a:schemeClr val="tx1"/>
                        </a:solidFill>
                        <a:latin typeface="+mn-lt"/>
                      </a:endParaRPr>
                    </a:p>
                  </a:txBody>
                  <a:tcPr marT="10800" marB="10800" anchor="ctr"/>
                </a:tc>
                <a:extLst>
                  <a:ext uri="{0D108BD9-81ED-4DB2-BD59-A6C34878D82A}">
                    <a16:rowId xmlns:a16="http://schemas.microsoft.com/office/drawing/2014/main" val="1673625953"/>
                  </a:ext>
                </a:extLst>
              </a:tr>
            </a:tbl>
          </a:graphicData>
        </a:graphic>
      </p:graphicFrame>
      <p:grpSp>
        <p:nvGrpSpPr>
          <p:cNvPr id="177" name="Gruppieren 176">
            <a:extLst>
              <a:ext uri="{FF2B5EF4-FFF2-40B4-BE49-F238E27FC236}">
                <a16:creationId xmlns:a16="http://schemas.microsoft.com/office/drawing/2014/main" id="{A0E65C22-E794-4032-B20E-0D5CBED83CD2}"/>
              </a:ext>
            </a:extLst>
          </p:cNvPr>
          <p:cNvGrpSpPr/>
          <p:nvPr/>
        </p:nvGrpSpPr>
        <p:grpSpPr>
          <a:xfrm>
            <a:off x="5277800" y="1968500"/>
            <a:ext cx="2776189" cy="4234459"/>
            <a:chOff x="5277800" y="1968500"/>
            <a:chExt cx="2776189" cy="4234459"/>
          </a:xfrm>
        </p:grpSpPr>
        <p:grpSp>
          <p:nvGrpSpPr>
            <p:cNvPr id="160" name="Gruppieren 159">
              <a:extLst>
                <a:ext uri="{FF2B5EF4-FFF2-40B4-BE49-F238E27FC236}">
                  <a16:creationId xmlns:a16="http://schemas.microsoft.com/office/drawing/2014/main" id="{819FFE9D-A58D-4C5F-9651-279611969B28}"/>
                </a:ext>
              </a:extLst>
            </p:cNvPr>
            <p:cNvGrpSpPr/>
            <p:nvPr/>
          </p:nvGrpSpPr>
          <p:grpSpPr>
            <a:xfrm>
              <a:off x="7350125" y="2216150"/>
              <a:ext cx="396875" cy="78354"/>
              <a:chOff x="7350125" y="2711450"/>
              <a:chExt cx="396875" cy="78354"/>
            </a:xfrm>
          </p:grpSpPr>
          <p:grpSp>
            <p:nvGrpSpPr>
              <p:cNvPr id="28" name="Gruppieren 27">
                <a:extLst>
                  <a:ext uri="{FF2B5EF4-FFF2-40B4-BE49-F238E27FC236}">
                    <a16:creationId xmlns:a16="http://schemas.microsoft.com/office/drawing/2014/main" id="{3CB05702-0A2C-480D-A950-7318EE084C24}"/>
                  </a:ext>
                </a:extLst>
              </p:cNvPr>
              <p:cNvGrpSpPr/>
              <p:nvPr/>
            </p:nvGrpSpPr>
            <p:grpSpPr>
              <a:xfrm>
                <a:off x="7350125" y="2711450"/>
                <a:ext cx="396875" cy="69850"/>
                <a:chOff x="7350125" y="2711450"/>
                <a:chExt cx="396875" cy="69850"/>
              </a:xfrm>
            </p:grpSpPr>
            <p:cxnSp>
              <p:nvCxnSpPr>
                <p:cNvPr id="21" name="Gerader Verbinder 20">
                  <a:extLst>
                    <a:ext uri="{FF2B5EF4-FFF2-40B4-BE49-F238E27FC236}">
                      <a16:creationId xmlns:a16="http://schemas.microsoft.com/office/drawing/2014/main" id="{303C0A67-74A2-4657-B4A1-A7835CD3EC69}"/>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74545F44-9BCE-486F-87AB-205FC70082F2}"/>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DDEC38A6-8620-48C4-840C-863AE4D3C471}"/>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18" name="Ellipse 117">
                <a:extLst>
                  <a:ext uri="{FF2B5EF4-FFF2-40B4-BE49-F238E27FC236}">
                    <a16:creationId xmlns:a16="http://schemas.microsoft.com/office/drawing/2014/main" id="{F51863AE-F29B-460F-AC84-E80856B4A8F9}"/>
                  </a:ext>
                </a:extLst>
              </p:cNvPr>
              <p:cNvSpPr/>
              <p:nvPr/>
            </p:nvSpPr>
            <p:spPr>
              <a:xfrm>
                <a:off x="7550941" y="2713229"/>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61" name="Gruppieren 160">
              <a:extLst>
                <a:ext uri="{FF2B5EF4-FFF2-40B4-BE49-F238E27FC236}">
                  <a16:creationId xmlns:a16="http://schemas.microsoft.com/office/drawing/2014/main" id="{18D0A436-0893-44A1-8C43-446FBFD0E3CE}"/>
                </a:ext>
              </a:extLst>
            </p:cNvPr>
            <p:cNvGrpSpPr/>
            <p:nvPr/>
          </p:nvGrpSpPr>
          <p:grpSpPr>
            <a:xfrm>
              <a:off x="7350126" y="2032987"/>
              <a:ext cx="329406" cy="76801"/>
              <a:chOff x="7350126" y="2528287"/>
              <a:chExt cx="329406" cy="76801"/>
            </a:xfrm>
          </p:grpSpPr>
          <p:grpSp>
            <p:nvGrpSpPr>
              <p:cNvPr id="29" name="Gruppieren 28">
                <a:extLst>
                  <a:ext uri="{FF2B5EF4-FFF2-40B4-BE49-F238E27FC236}">
                    <a16:creationId xmlns:a16="http://schemas.microsoft.com/office/drawing/2014/main" id="{4CA017F4-D1FE-43E6-B1C1-BA8B71A42ACD}"/>
                  </a:ext>
                </a:extLst>
              </p:cNvPr>
              <p:cNvGrpSpPr/>
              <p:nvPr/>
            </p:nvGrpSpPr>
            <p:grpSpPr>
              <a:xfrm>
                <a:off x="7350126" y="2535238"/>
                <a:ext cx="329406" cy="69850"/>
                <a:chOff x="7350125" y="2711450"/>
                <a:chExt cx="396875" cy="69850"/>
              </a:xfrm>
            </p:grpSpPr>
            <p:cxnSp>
              <p:nvCxnSpPr>
                <p:cNvPr id="30" name="Gerader Verbinder 29">
                  <a:extLst>
                    <a:ext uri="{FF2B5EF4-FFF2-40B4-BE49-F238E27FC236}">
                      <a16:creationId xmlns:a16="http://schemas.microsoft.com/office/drawing/2014/main" id="{C91FAE95-E01E-4C8F-8992-5FCEA6CC62BC}"/>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F3C4D42F-BF9F-4AF8-B278-27223AFC3599}"/>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FE17623E-A418-48F4-BF64-409A6EF6B472}"/>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19" name="Ellipse 118">
                <a:extLst>
                  <a:ext uri="{FF2B5EF4-FFF2-40B4-BE49-F238E27FC236}">
                    <a16:creationId xmlns:a16="http://schemas.microsoft.com/office/drawing/2014/main" id="{DE184596-B406-42F7-99D6-A7DE183781C3}"/>
                  </a:ext>
                </a:extLst>
              </p:cNvPr>
              <p:cNvSpPr/>
              <p:nvPr/>
            </p:nvSpPr>
            <p:spPr>
              <a:xfrm>
                <a:off x="7506891" y="2528287"/>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59" name="Gruppieren 158">
              <a:extLst>
                <a:ext uri="{FF2B5EF4-FFF2-40B4-BE49-F238E27FC236}">
                  <a16:creationId xmlns:a16="http://schemas.microsoft.com/office/drawing/2014/main" id="{7040D964-8272-49BF-A16B-8D2DE9B0F5C8}"/>
                </a:ext>
              </a:extLst>
            </p:cNvPr>
            <p:cNvGrpSpPr/>
            <p:nvPr/>
          </p:nvGrpSpPr>
          <p:grpSpPr>
            <a:xfrm>
              <a:off x="7033826" y="2393832"/>
              <a:ext cx="664745" cy="76575"/>
              <a:chOff x="7033826" y="2805312"/>
              <a:chExt cx="664745" cy="76575"/>
            </a:xfrm>
          </p:grpSpPr>
          <p:grpSp>
            <p:nvGrpSpPr>
              <p:cNvPr id="33" name="Gruppieren 32">
                <a:extLst>
                  <a:ext uri="{FF2B5EF4-FFF2-40B4-BE49-F238E27FC236}">
                    <a16:creationId xmlns:a16="http://schemas.microsoft.com/office/drawing/2014/main" id="{12AA1A13-7E36-4133-848D-F788A1EF887D}"/>
                  </a:ext>
                </a:extLst>
              </p:cNvPr>
              <p:cNvGrpSpPr/>
              <p:nvPr/>
            </p:nvGrpSpPr>
            <p:grpSpPr>
              <a:xfrm>
                <a:off x="7033826" y="2811462"/>
                <a:ext cx="664745" cy="69850"/>
                <a:chOff x="7350125" y="2711450"/>
                <a:chExt cx="396875" cy="69850"/>
              </a:xfrm>
            </p:grpSpPr>
            <p:cxnSp>
              <p:nvCxnSpPr>
                <p:cNvPr id="34" name="Gerader Verbinder 33">
                  <a:extLst>
                    <a:ext uri="{FF2B5EF4-FFF2-40B4-BE49-F238E27FC236}">
                      <a16:creationId xmlns:a16="http://schemas.microsoft.com/office/drawing/2014/main" id="{8C67D28E-FF66-4063-B33F-3880A2C002C2}"/>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D90615D9-0101-4F4E-AE09-58ADA03F1C41}"/>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89CA3E40-D4AD-4759-8915-4168E84B0DC2}"/>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20" name="Ellipse 119">
                <a:extLst>
                  <a:ext uri="{FF2B5EF4-FFF2-40B4-BE49-F238E27FC236}">
                    <a16:creationId xmlns:a16="http://schemas.microsoft.com/office/drawing/2014/main" id="{A3F78BEC-28B0-4F9F-90D2-3912F744F6FF}"/>
                  </a:ext>
                </a:extLst>
              </p:cNvPr>
              <p:cNvSpPr/>
              <p:nvPr/>
            </p:nvSpPr>
            <p:spPr>
              <a:xfrm>
                <a:off x="7408481" y="2805312"/>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58" name="Gruppieren 157">
              <a:extLst>
                <a:ext uri="{FF2B5EF4-FFF2-40B4-BE49-F238E27FC236}">
                  <a16:creationId xmlns:a16="http://schemas.microsoft.com/office/drawing/2014/main" id="{6D78D2AE-E682-4905-8EED-358C28CAC959}"/>
                </a:ext>
              </a:extLst>
            </p:cNvPr>
            <p:cNvGrpSpPr/>
            <p:nvPr/>
          </p:nvGrpSpPr>
          <p:grpSpPr>
            <a:xfrm>
              <a:off x="7324340" y="2595391"/>
              <a:ext cx="374232" cy="84551"/>
              <a:chOff x="7324340" y="2945911"/>
              <a:chExt cx="374232" cy="84551"/>
            </a:xfrm>
          </p:grpSpPr>
          <p:grpSp>
            <p:nvGrpSpPr>
              <p:cNvPr id="37" name="Gruppieren 36">
                <a:extLst>
                  <a:ext uri="{FF2B5EF4-FFF2-40B4-BE49-F238E27FC236}">
                    <a16:creationId xmlns:a16="http://schemas.microsoft.com/office/drawing/2014/main" id="{EA76EFF4-7AF9-42AD-A4E4-779153AD347D}"/>
                  </a:ext>
                </a:extLst>
              </p:cNvPr>
              <p:cNvGrpSpPr/>
              <p:nvPr/>
            </p:nvGrpSpPr>
            <p:grpSpPr>
              <a:xfrm>
                <a:off x="7324340" y="2960612"/>
                <a:ext cx="374232" cy="69850"/>
                <a:chOff x="7350125" y="2711450"/>
                <a:chExt cx="396875" cy="69850"/>
              </a:xfrm>
            </p:grpSpPr>
            <p:cxnSp>
              <p:nvCxnSpPr>
                <p:cNvPr id="38" name="Gerader Verbinder 37">
                  <a:extLst>
                    <a:ext uri="{FF2B5EF4-FFF2-40B4-BE49-F238E27FC236}">
                      <a16:creationId xmlns:a16="http://schemas.microsoft.com/office/drawing/2014/main" id="{5157836E-5FFE-4362-942A-FEC0AF822579}"/>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8D4298CD-8E3A-4A33-B229-616081F0FC48}"/>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330A5BE5-DA12-4B11-9CB7-994757B246E1}"/>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21" name="Ellipse 120">
                <a:extLst>
                  <a:ext uri="{FF2B5EF4-FFF2-40B4-BE49-F238E27FC236}">
                    <a16:creationId xmlns:a16="http://schemas.microsoft.com/office/drawing/2014/main" id="{2869B194-FD2F-46E8-AE14-36F2B847D641}"/>
                  </a:ext>
                </a:extLst>
              </p:cNvPr>
              <p:cNvSpPr/>
              <p:nvPr/>
            </p:nvSpPr>
            <p:spPr>
              <a:xfrm>
                <a:off x="7506891" y="2945911"/>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57" name="Gruppieren 156">
              <a:extLst>
                <a:ext uri="{FF2B5EF4-FFF2-40B4-BE49-F238E27FC236}">
                  <a16:creationId xmlns:a16="http://schemas.microsoft.com/office/drawing/2014/main" id="{173B1217-E657-42A1-BAA3-1F0BE8517572}"/>
                </a:ext>
              </a:extLst>
            </p:cNvPr>
            <p:cNvGrpSpPr/>
            <p:nvPr/>
          </p:nvGrpSpPr>
          <p:grpSpPr>
            <a:xfrm>
              <a:off x="6668325" y="2781238"/>
              <a:ext cx="1156459" cy="76575"/>
              <a:chOff x="6668325" y="3093658"/>
              <a:chExt cx="1156459" cy="76575"/>
            </a:xfrm>
          </p:grpSpPr>
          <p:grpSp>
            <p:nvGrpSpPr>
              <p:cNvPr id="41" name="Gruppieren 40">
                <a:extLst>
                  <a:ext uri="{FF2B5EF4-FFF2-40B4-BE49-F238E27FC236}">
                    <a16:creationId xmlns:a16="http://schemas.microsoft.com/office/drawing/2014/main" id="{A1C189C2-1705-450F-BBC9-E114A027A270}"/>
                  </a:ext>
                </a:extLst>
              </p:cNvPr>
              <p:cNvGrpSpPr/>
              <p:nvPr/>
            </p:nvGrpSpPr>
            <p:grpSpPr>
              <a:xfrm>
                <a:off x="6668325" y="3097213"/>
                <a:ext cx="1156459" cy="69850"/>
                <a:chOff x="7350125" y="2711450"/>
                <a:chExt cx="396875" cy="69850"/>
              </a:xfrm>
            </p:grpSpPr>
            <p:cxnSp>
              <p:nvCxnSpPr>
                <p:cNvPr id="42" name="Gerader Verbinder 41">
                  <a:extLst>
                    <a:ext uri="{FF2B5EF4-FFF2-40B4-BE49-F238E27FC236}">
                      <a16:creationId xmlns:a16="http://schemas.microsoft.com/office/drawing/2014/main" id="{BC93096D-47DF-4C7C-AB71-F891200B7ED4}"/>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CDE28CD5-7A6E-4D82-B080-3D42C2F20719}"/>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72DAE033-DDF5-420C-BF92-3BC38BBB94D5}"/>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22" name="Ellipse 121">
                <a:extLst>
                  <a:ext uri="{FF2B5EF4-FFF2-40B4-BE49-F238E27FC236}">
                    <a16:creationId xmlns:a16="http://schemas.microsoft.com/office/drawing/2014/main" id="{BCEB551E-0DC5-43E0-8384-7F7F1E7BFC5D}"/>
                  </a:ext>
                </a:extLst>
              </p:cNvPr>
              <p:cNvSpPr/>
              <p:nvPr/>
            </p:nvSpPr>
            <p:spPr>
              <a:xfrm>
                <a:off x="7525742" y="3093658"/>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56" name="Gruppieren 155">
              <a:extLst>
                <a:ext uri="{FF2B5EF4-FFF2-40B4-BE49-F238E27FC236}">
                  <a16:creationId xmlns:a16="http://schemas.microsoft.com/office/drawing/2014/main" id="{92564B72-DAA4-40AD-A873-E4BA0381E668}"/>
                </a:ext>
              </a:extLst>
            </p:cNvPr>
            <p:cNvGrpSpPr/>
            <p:nvPr/>
          </p:nvGrpSpPr>
          <p:grpSpPr>
            <a:xfrm>
              <a:off x="7294594" y="2948423"/>
              <a:ext cx="403978" cy="79416"/>
              <a:chOff x="7294594" y="3245603"/>
              <a:chExt cx="403978" cy="79416"/>
            </a:xfrm>
          </p:grpSpPr>
          <p:grpSp>
            <p:nvGrpSpPr>
              <p:cNvPr id="45" name="Gruppieren 44">
                <a:extLst>
                  <a:ext uri="{FF2B5EF4-FFF2-40B4-BE49-F238E27FC236}">
                    <a16:creationId xmlns:a16="http://schemas.microsoft.com/office/drawing/2014/main" id="{31520987-A39B-42EC-8B68-F573E8B47E91}"/>
                  </a:ext>
                </a:extLst>
              </p:cNvPr>
              <p:cNvGrpSpPr/>
              <p:nvPr/>
            </p:nvGrpSpPr>
            <p:grpSpPr>
              <a:xfrm>
                <a:off x="7294594" y="3255169"/>
                <a:ext cx="403978" cy="69850"/>
                <a:chOff x="7350125" y="2711450"/>
                <a:chExt cx="396875" cy="69850"/>
              </a:xfrm>
            </p:grpSpPr>
            <p:cxnSp>
              <p:nvCxnSpPr>
                <p:cNvPr id="46" name="Gerader Verbinder 45">
                  <a:extLst>
                    <a:ext uri="{FF2B5EF4-FFF2-40B4-BE49-F238E27FC236}">
                      <a16:creationId xmlns:a16="http://schemas.microsoft.com/office/drawing/2014/main" id="{980A9246-284C-4ABF-941C-60CBB2A738E9}"/>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7" name="Gerader Verbinder 46">
                  <a:extLst>
                    <a:ext uri="{FF2B5EF4-FFF2-40B4-BE49-F238E27FC236}">
                      <a16:creationId xmlns:a16="http://schemas.microsoft.com/office/drawing/2014/main" id="{8E19D228-6157-4503-8691-CBEAE5B063CF}"/>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4215D462-0003-459D-A22E-C37318238E9F}"/>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23" name="Ellipse 122">
                <a:extLst>
                  <a:ext uri="{FF2B5EF4-FFF2-40B4-BE49-F238E27FC236}">
                    <a16:creationId xmlns:a16="http://schemas.microsoft.com/office/drawing/2014/main" id="{639CD751-D4D2-4A25-A34A-5F7FEAEC0B7A}"/>
                  </a:ext>
                </a:extLst>
              </p:cNvPr>
              <p:cNvSpPr/>
              <p:nvPr/>
            </p:nvSpPr>
            <p:spPr>
              <a:xfrm>
                <a:off x="7498360" y="3245603"/>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55" name="Gruppieren 154">
              <a:extLst>
                <a:ext uri="{FF2B5EF4-FFF2-40B4-BE49-F238E27FC236}">
                  <a16:creationId xmlns:a16="http://schemas.microsoft.com/office/drawing/2014/main" id="{AD81A03A-5F64-4D34-ABF7-E50531775DED}"/>
                </a:ext>
              </a:extLst>
            </p:cNvPr>
            <p:cNvGrpSpPr/>
            <p:nvPr/>
          </p:nvGrpSpPr>
          <p:grpSpPr>
            <a:xfrm>
              <a:off x="7044564" y="3145002"/>
              <a:ext cx="756409" cy="79828"/>
              <a:chOff x="7044564" y="3381222"/>
              <a:chExt cx="756409" cy="79828"/>
            </a:xfrm>
          </p:grpSpPr>
          <p:grpSp>
            <p:nvGrpSpPr>
              <p:cNvPr id="49" name="Gruppieren 48">
                <a:extLst>
                  <a:ext uri="{FF2B5EF4-FFF2-40B4-BE49-F238E27FC236}">
                    <a16:creationId xmlns:a16="http://schemas.microsoft.com/office/drawing/2014/main" id="{69919B74-0506-4A7C-B487-86FDEA37CBAC}"/>
                  </a:ext>
                </a:extLst>
              </p:cNvPr>
              <p:cNvGrpSpPr/>
              <p:nvPr/>
            </p:nvGrpSpPr>
            <p:grpSpPr>
              <a:xfrm>
                <a:off x="7044564" y="3381222"/>
                <a:ext cx="756409" cy="69850"/>
                <a:chOff x="7350125" y="2711450"/>
                <a:chExt cx="396875" cy="69850"/>
              </a:xfrm>
            </p:grpSpPr>
            <p:cxnSp>
              <p:nvCxnSpPr>
                <p:cNvPr id="50" name="Gerader Verbinder 49">
                  <a:extLst>
                    <a:ext uri="{FF2B5EF4-FFF2-40B4-BE49-F238E27FC236}">
                      <a16:creationId xmlns:a16="http://schemas.microsoft.com/office/drawing/2014/main" id="{13072E4B-CFC8-46D6-A828-C8C34C2E76AC}"/>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6B7B0193-33BA-4236-AF37-A3FB488EADF3}"/>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2" name="Gerader Verbinder 51">
                  <a:extLst>
                    <a:ext uri="{FF2B5EF4-FFF2-40B4-BE49-F238E27FC236}">
                      <a16:creationId xmlns:a16="http://schemas.microsoft.com/office/drawing/2014/main" id="{FF9CEFC9-B22F-41CB-A30F-016DE8650788}"/>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24" name="Ellipse 123">
                <a:extLst>
                  <a:ext uri="{FF2B5EF4-FFF2-40B4-BE49-F238E27FC236}">
                    <a16:creationId xmlns:a16="http://schemas.microsoft.com/office/drawing/2014/main" id="{B069525F-EA2E-4DA3-A27D-5586BCD5C6FB}"/>
                  </a:ext>
                </a:extLst>
              </p:cNvPr>
              <p:cNvSpPr/>
              <p:nvPr/>
            </p:nvSpPr>
            <p:spPr>
              <a:xfrm>
                <a:off x="7540030" y="3384475"/>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54" name="Gruppieren 153">
              <a:extLst>
                <a:ext uri="{FF2B5EF4-FFF2-40B4-BE49-F238E27FC236}">
                  <a16:creationId xmlns:a16="http://schemas.microsoft.com/office/drawing/2014/main" id="{ED0BD415-028F-41D3-B0C5-5286D3ABA995}"/>
                </a:ext>
              </a:extLst>
            </p:cNvPr>
            <p:cNvGrpSpPr/>
            <p:nvPr/>
          </p:nvGrpSpPr>
          <p:grpSpPr>
            <a:xfrm>
              <a:off x="7030277" y="3340264"/>
              <a:ext cx="756408" cy="82170"/>
              <a:chOff x="7030277" y="3538384"/>
              <a:chExt cx="756408" cy="82170"/>
            </a:xfrm>
          </p:grpSpPr>
          <p:grpSp>
            <p:nvGrpSpPr>
              <p:cNvPr id="57" name="Gruppieren 56">
                <a:extLst>
                  <a:ext uri="{FF2B5EF4-FFF2-40B4-BE49-F238E27FC236}">
                    <a16:creationId xmlns:a16="http://schemas.microsoft.com/office/drawing/2014/main" id="{54699840-9C72-4F44-A5AF-97FDEFFA2207}"/>
                  </a:ext>
                </a:extLst>
              </p:cNvPr>
              <p:cNvGrpSpPr/>
              <p:nvPr/>
            </p:nvGrpSpPr>
            <p:grpSpPr>
              <a:xfrm>
                <a:off x="7030277" y="3538384"/>
                <a:ext cx="756408" cy="69850"/>
                <a:chOff x="7350125" y="2711450"/>
                <a:chExt cx="396875" cy="69850"/>
              </a:xfrm>
            </p:grpSpPr>
            <p:cxnSp>
              <p:nvCxnSpPr>
                <p:cNvPr id="58" name="Gerader Verbinder 57">
                  <a:extLst>
                    <a:ext uri="{FF2B5EF4-FFF2-40B4-BE49-F238E27FC236}">
                      <a16:creationId xmlns:a16="http://schemas.microsoft.com/office/drawing/2014/main" id="{F8F7173A-7D69-49DD-B608-2EC99146E336}"/>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9" name="Gerader Verbinder 58">
                  <a:extLst>
                    <a:ext uri="{FF2B5EF4-FFF2-40B4-BE49-F238E27FC236}">
                      <a16:creationId xmlns:a16="http://schemas.microsoft.com/office/drawing/2014/main" id="{667B83BE-1473-4C13-9EE3-7CF1AE615673}"/>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 name="Gerader Verbinder 59">
                  <a:extLst>
                    <a:ext uri="{FF2B5EF4-FFF2-40B4-BE49-F238E27FC236}">
                      <a16:creationId xmlns:a16="http://schemas.microsoft.com/office/drawing/2014/main" id="{5FAE7D06-1706-4F5C-8FB1-6497E17E7E5B}"/>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25" name="Ellipse 124">
                <a:extLst>
                  <a:ext uri="{FF2B5EF4-FFF2-40B4-BE49-F238E27FC236}">
                    <a16:creationId xmlns:a16="http://schemas.microsoft.com/office/drawing/2014/main" id="{C587022A-EB52-4CE8-A475-A4B7E03A1AB9}"/>
                  </a:ext>
                </a:extLst>
              </p:cNvPr>
              <p:cNvSpPr/>
              <p:nvPr/>
            </p:nvSpPr>
            <p:spPr>
              <a:xfrm>
                <a:off x="7485867" y="3543979"/>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53" name="Gruppieren 152">
              <a:extLst>
                <a:ext uri="{FF2B5EF4-FFF2-40B4-BE49-F238E27FC236}">
                  <a16:creationId xmlns:a16="http://schemas.microsoft.com/office/drawing/2014/main" id="{706CBE6B-2C36-48C1-9C0D-094BFF352F49}"/>
                </a:ext>
              </a:extLst>
            </p:cNvPr>
            <p:cNvGrpSpPr/>
            <p:nvPr/>
          </p:nvGrpSpPr>
          <p:grpSpPr>
            <a:xfrm>
              <a:off x="7273164" y="3461950"/>
              <a:ext cx="453991" cy="76575"/>
              <a:chOff x="7273164" y="3667690"/>
              <a:chExt cx="453991" cy="76575"/>
            </a:xfrm>
          </p:grpSpPr>
          <p:grpSp>
            <p:nvGrpSpPr>
              <p:cNvPr id="61" name="Gruppieren 60">
                <a:extLst>
                  <a:ext uri="{FF2B5EF4-FFF2-40B4-BE49-F238E27FC236}">
                    <a16:creationId xmlns:a16="http://schemas.microsoft.com/office/drawing/2014/main" id="{0C526670-2A69-47AD-8CC0-44FE049EF123}"/>
                  </a:ext>
                </a:extLst>
              </p:cNvPr>
              <p:cNvGrpSpPr/>
              <p:nvPr/>
            </p:nvGrpSpPr>
            <p:grpSpPr>
              <a:xfrm>
                <a:off x="7273164" y="3673629"/>
                <a:ext cx="453991" cy="69850"/>
                <a:chOff x="7350125" y="2711450"/>
                <a:chExt cx="396875" cy="69850"/>
              </a:xfrm>
            </p:grpSpPr>
            <p:cxnSp>
              <p:nvCxnSpPr>
                <p:cNvPr id="62" name="Gerader Verbinder 61">
                  <a:extLst>
                    <a:ext uri="{FF2B5EF4-FFF2-40B4-BE49-F238E27FC236}">
                      <a16:creationId xmlns:a16="http://schemas.microsoft.com/office/drawing/2014/main" id="{60814AE9-11F7-422C-8E1F-4A9E28034CAB}"/>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3" name="Gerader Verbinder 62">
                  <a:extLst>
                    <a:ext uri="{FF2B5EF4-FFF2-40B4-BE49-F238E27FC236}">
                      <a16:creationId xmlns:a16="http://schemas.microsoft.com/office/drawing/2014/main" id="{5CECC739-11B1-42AC-94EF-2BC76CDF35A5}"/>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4" name="Gerader Verbinder 63">
                  <a:extLst>
                    <a:ext uri="{FF2B5EF4-FFF2-40B4-BE49-F238E27FC236}">
                      <a16:creationId xmlns:a16="http://schemas.microsoft.com/office/drawing/2014/main" id="{AB321D99-8E32-4242-A779-69B838464CE8}"/>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26" name="Ellipse 125">
                <a:extLst>
                  <a:ext uri="{FF2B5EF4-FFF2-40B4-BE49-F238E27FC236}">
                    <a16:creationId xmlns:a16="http://schemas.microsoft.com/office/drawing/2014/main" id="{E7F1D3DF-A6C2-4E73-916E-179EADB3D495}"/>
                  </a:ext>
                </a:extLst>
              </p:cNvPr>
              <p:cNvSpPr/>
              <p:nvPr/>
            </p:nvSpPr>
            <p:spPr>
              <a:xfrm>
                <a:off x="7511456" y="3667690"/>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52" name="Gruppieren 151">
              <a:extLst>
                <a:ext uri="{FF2B5EF4-FFF2-40B4-BE49-F238E27FC236}">
                  <a16:creationId xmlns:a16="http://schemas.microsoft.com/office/drawing/2014/main" id="{503E3A2E-4546-4A13-9316-D0B2BD608AB4}"/>
                </a:ext>
              </a:extLst>
            </p:cNvPr>
            <p:cNvGrpSpPr/>
            <p:nvPr/>
          </p:nvGrpSpPr>
          <p:grpSpPr>
            <a:xfrm>
              <a:off x="6968777" y="3622259"/>
              <a:ext cx="832195" cy="76575"/>
              <a:chOff x="6968777" y="3812759"/>
              <a:chExt cx="832195" cy="76575"/>
            </a:xfrm>
          </p:grpSpPr>
          <p:grpSp>
            <p:nvGrpSpPr>
              <p:cNvPr id="65" name="Gruppieren 64">
                <a:extLst>
                  <a:ext uri="{FF2B5EF4-FFF2-40B4-BE49-F238E27FC236}">
                    <a16:creationId xmlns:a16="http://schemas.microsoft.com/office/drawing/2014/main" id="{EB5C6FDF-8D28-4482-9589-F843CC3645B4}"/>
                  </a:ext>
                </a:extLst>
              </p:cNvPr>
              <p:cNvGrpSpPr/>
              <p:nvPr/>
            </p:nvGrpSpPr>
            <p:grpSpPr>
              <a:xfrm>
                <a:off x="6968777" y="3814839"/>
                <a:ext cx="832195" cy="69850"/>
                <a:chOff x="7350125" y="2711450"/>
                <a:chExt cx="396875" cy="69850"/>
              </a:xfrm>
            </p:grpSpPr>
            <p:cxnSp>
              <p:nvCxnSpPr>
                <p:cNvPr id="66" name="Gerader Verbinder 65">
                  <a:extLst>
                    <a:ext uri="{FF2B5EF4-FFF2-40B4-BE49-F238E27FC236}">
                      <a16:creationId xmlns:a16="http://schemas.microsoft.com/office/drawing/2014/main" id="{96240DFC-0044-4124-9D90-C30C8D626F0D}"/>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7" name="Gerader Verbinder 66">
                  <a:extLst>
                    <a:ext uri="{FF2B5EF4-FFF2-40B4-BE49-F238E27FC236}">
                      <a16:creationId xmlns:a16="http://schemas.microsoft.com/office/drawing/2014/main" id="{AB913991-3D4E-492F-9E72-0F1A8599FDA3}"/>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8" name="Gerader Verbinder 67">
                  <a:extLst>
                    <a:ext uri="{FF2B5EF4-FFF2-40B4-BE49-F238E27FC236}">
                      <a16:creationId xmlns:a16="http://schemas.microsoft.com/office/drawing/2014/main" id="{B537E3DD-DF56-44B6-8C8B-82787DD8E0F9}"/>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27" name="Ellipse 126">
                <a:extLst>
                  <a:ext uri="{FF2B5EF4-FFF2-40B4-BE49-F238E27FC236}">
                    <a16:creationId xmlns:a16="http://schemas.microsoft.com/office/drawing/2014/main" id="{9D4D7E5F-3B11-467C-B8F1-C166A568FBEB}"/>
                  </a:ext>
                </a:extLst>
              </p:cNvPr>
              <p:cNvSpPr/>
              <p:nvPr/>
            </p:nvSpPr>
            <p:spPr>
              <a:xfrm>
                <a:off x="7516679" y="3812759"/>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51" name="Gruppieren 150">
              <a:extLst>
                <a:ext uri="{FF2B5EF4-FFF2-40B4-BE49-F238E27FC236}">
                  <a16:creationId xmlns:a16="http://schemas.microsoft.com/office/drawing/2014/main" id="{2B100E3B-B003-417B-BA9C-ABBBA5E36842}"/>
                </a:ext>
              </a:extLst>
            </p:cNvPr>
            <p:cNvGrpSpPr/>
            <p:nvPr/>
          </p:nvGrpSpPr>
          <p:grpSpPr>
            <a:xfrm>
              <a:off x="6968776" y="3814874"/>
              <a:ext cx="832195" cy="84103"/>
              <a:chOff x="6968776" y="3967274"/>
              <a:chExt cx="832195" cy="84103"/>
            </a:xfrm>
          </p:grpSpPr>
          <p:grpSp>
            <p:nvGrpSpPr>
              <p:cNvPr id="69" name="Gruppieren 68">
                <a:extLst>
                  <a:ext uri="{FF2B5EF4-FFF2-40B4-BE49-F238E27FC236}">
                    <a16:creationId xmlns:a16="http://schemas.microsoft.com/office/drawing/2014/main" id="{29DA9270-17D5-4331-BAA7-488174AFE1E5}"/>
                  </a:ext>
                </a:extLst>
              </p:cNvPr>
              <p:cNvGrpSpPr/>
              <p:nvPr/>
            </p:nvGrpSpPr>
            <p:grpSpPr>
              <a:xfrm>
                <a:off x="6968776" y="3981527"/>
                <a:ext cx="832195" cy="69850"/>
                <a:chOff x="7350125" y="2711450"/>
                <a:chExt cx="396875" cy="69850"/>
              </a:xfrm>
            </p:grpSpPr>
            <p:cxnSp>
              <p:nvCxnSpPr>
                <p:cNvPr id="70" name="Gerader Verbinder 69">
                  <a:extLst>
                    <a:ext uri="{FF2B5EF4-FFF2-40B4-BE49-F238E27FC236}">
                      <a16:creationId xmlns:a16="http://schemas.microsoft.com/office/drawing/2014/main" id="{D899686A-DA16-4340-9329-338002CFA974}"/>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1" name="Gerader Verbinder 70">
                  <a:extLst>
                    <a:ext uri="{FF2B5EF4-FFF2-40B4-BE49-F238E27FC236}">
                      <a16:creationId xmlns:a16="http://schemas.microsoft.com/office/drawing/2014/main" id="{E1B1B089-B5B4-402B-ADEE-212290B76275}"/>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2" name="Gerader Verbinder 71">
                  <a:extLst>
                    <a:ext uri="{FF2B5EF4-FFF2-40B4-BE49-F238E27FC236}">
                      <a16:creationId xmlns:a16="http://schemas.microsoft.com/office/drawing/2014/main" id="{83CA7148-5C13-4947-9628-9025D25A240A}"/>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28" name="Ellipse 127">
                <a:extLst>
                  <a:ext uri="{FF2B5EF4-FFF2-40B4-BE49-F238E27FC236}">
                    <a16:creationId xmlns:a16="http://schemas.microsoft.com/office/drawing/2014/main" id="{928DDC94-6C60-4265-ADFA-FDB9175F7182}"/>
                  </a:ext>
                </a:extLst>
              </p:cNvPr>
              <p:cNvSpPr/>
              <p:nvPr/>
            </p:nvSpPr>
            <p:spPr>
              <a:xfrm>
                <a:off x="7516678" y="3967274"/>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50" name="Gruppieren 149">
              <a:extLst>
                <a:ext uri="{FF2B5EF4-FFF2-40B4-BE49-F238E27FC236}">
                  <a16:creationId xmlns:a16="http://schemas.microsoft.com/office/drawing/2014/main" id="{806E26A5-3541-43CA-9355-6F87B1D9EDD1}"/>
                </a:ext>
              </a:extLst>
            </p:cNvPr>
            <p:cNvGrpSpPr/>
            <p:nvPr/>
          </p:nvGrpSpPr>
          <p:grpSpPr>
            <a:xfrm>
              <a:off x="7311058" y="3994140"/>
              <a:ext cx="387514" cy="76575"/>
              <a:chOff x="7311058" y="4093200"/>
              <a:chExt cx="387514" cy="76575"/>
            </a:xfrm>
          </p:grpSpPr>
          <p:grpSp>
            <p:nvGrpSpPr>
              <p:cNvPr id="73" name="Gruppieren 72">
                <a:extLst>
                  <a:ext uri="{FF2B5EF4-FFF2-40B4-BE49-F238E27FC236}">
                    <a16:creationId xmlns:a16="http://schemas.microsoft.com/office/drawing/2014/main" id="{5AED3185-FBB3-4D4D-8CA7-CFF0AC73802A}"/>
                  </a:ext>
                </a:extLst>
              </p:cNvPr>
              <p:cNvGrpSpPr/>
              <p:nvPr/>
            </p:nvGrpSpPr>
            <p:grpSpPr>
              <a:xfrm>
                <a:off x="7311058" y="4097645"/>
                <a:ext cx="387514" cy="69850"/>
                <a:chOff x="7350125" y="2711450"/>
                <a:chExt cx="396875" cy="69850"/>
              </a:xfrm>
            </p:grpSpPr>
            <p:cxnSp>
              <p:nvCxnSpPr>
                <p:cNvPr id="74" name="Gerader Verbinder 73">
                  <a:extLst>
                    <a:ext uri="{FF2B5EF4-FFF2-40B4-BE49-F238E27FC236}">
                      <a16:creationId xmlns:a16="http://schemas.microsoft.com/office/drawing/2014/main" id="{F0C2A7A5-A397-4623-B849-6263891DB95E}"/>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5" name="Gerader Verbinder 74">
                  <a:extLst>
                    <a:ext uri="{FF2B5EF4-FFF2-40B4-BE49-F238E27FC236}">
                      <a16:creationId xmlns:a16="http://schemas.microsoft.com/office/drawing/2014/main" id="{47FB2861-650C-4066-833A-39C882E598A3}"/>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6" name="Gerader Verbinder 75">
                  <a:extLst>
                    <a:ext uri="{FF2B5EF4-FFF2-40B4-BE49-F238E27FC236}">
                      <a16:creationId xmlns:a16="http://schemas.microsoft.com/office/drawing/2014/main" id="{C44841D8-127C-406A-84AA-EF66C26CF868}"/>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29" name="Ellipse 128">
                <a:extLst>
                  <a:ext uri="{FF2B5EF4-FFF2-40B4-BE49-F238E27FC236}">
                    <a16:creationId xmlns:a16="http://schemas.microsoft.com/office/drawing/2014/main" id="{45E862E4-A1E5-4C1F-89BD-6042D08BD16B}"/>
                  </a:ext>
                </a:extLst>
              </p:cNvPr>
              <p:cNvSpPr/>
              <p:nvPr/>
            </p:nvSpPr>
            <p:spPr>
              <a:xfrm>
                <a:off x="7511957" y="4093200"/>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49" name="Gruppieren 148">
              <a:extLst>
                <a:ext uri="{FF2B5EF4-FFF2-40B4-BE49-F238E27FC236}">
                  <a16:creationId xmlns:a16="http://schemas.microsoft.com/office/drawing/2014/main" id="{D01D470A-2BE9-4FC1-BD71-89EFE122ECF0}"/>
                </a:ext>
              </a:extLst>
            </p:cNvPr>
            <p:cNvGrpSpPr/>
            <p:nvPr/>
          </p:nvGrpSpPr>
          <p:grpSpPr>
            <a:xfrm>
              <a:off x="7275545" y="4174418"/>
              <a:ext cx="489707" cy="81594"/>
              <a:chOff x="7275545" y="4250618"/>
              <a:chExt cx="489707" cy="81594"/>
            </a:xfrm>
          </p:grpSpPr>
          <p:grpSp>
            <p:nvGrpSpPr>
              <p:cNvPr id="77" name="Gruppieren 76">
                <a:extLst>
                  <a:ext uri="{FF2B5EF4-FFF2-40B4-BE49-F238E27FC236}">
                    <a16:creationId xmlns:a16="http://schemas.microsoft.com/office/drawing/2014/main" id="{7ED087CD-0028-44AF-A52F-59C5DC033133}"/>
                  </a:ext>
                </a:extLst>
              </p:cNvPr>
              <p:cNvGrpSpPr/>
              <p:nvPr/>
            </p:nvGrpSpPr>
            <p:grpSpPr>
              <a:xfrm>
                <a:off x="7275545" y="4262362"/>
                <a:ext cx="489707" cy="69850"/>
                <a:chOff x="7350125" y="2711450"/>
                <a:chExt cx="396875" cy="69850"/>
              </a:xfrm>
            </p:grpSpPr>
            <p:cxnSp>
              <p:nvCxnSpPr>
                <p:cNvPr id="78" name="Gerader Verbinder 77">
                  <a:extLst>
                    <a:ext uri="{FF2B5EF4-FFF2-40B4-BE49-F238E27FC236}">
                      <a16:creationId xmlns:a16="http://schemas.microsoft.com/office/drawing/2014/main" id="{14EA327D-5863-487B-93D0-7386616E26AC}"/>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0366237E-BE5E-40E6-915F-4BE5F7E3747B}"/>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8BA42B25-9257-4F2B-BD64-F19CFF0810E1}"/>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30" name="Ellipse 129">
                <a:extLst>
                  <a:ext uri="{FF2B5EF4-FFF2-40B4-BE49-F238E27FC236}">
                    <a16:creationId xmlns:a16="http://schemas.microsoft.com/office/drawing/2014/main" id="{CCA07EC3-8AA9-411D-8C95-FBD09A321258}"/>
                  </a:ext>
                </a:extLst>
              </p:cNvPr>
              <p:cNvSpPr/>
              <p:nvPr/>
            </p:nvSpPr>
            <p:spPr>
              <a:xfrm>
                <a:off x="7562042" y="4250618"/>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48" name="Gruppieren 147">
              <a:extLst>
                <a:ext uri="{FF2B5EF4-FFF2-40B4-BE49-F238E27FC236}">
                  <a16:creationId xmlns:a16="http://schemas.microsoft.com/office/drawing/2014/main" id="{212EC8AC-8706-4D34-BEC2-DBCF542A0ECA}"/>
                </a:ext>
              </a:extLst>
            </p:cNvPr>
            <p:cNvGrpSpPr/>
            <p:nvPr/>
          </p:nvGrpSpPr>
          <p:grpSpPr>
            <a:xfrm>
              <a:off x="7204099" y="4348602"/>
              <a:ext cx="499245" cy="80447"/>
              <a:chOff x="7204099" y="4386702"/>
              <a:chExt cx="499245" cy="80447"/>
            </a:xfrm>
          </p:grpSpPr>
          <p:grpSp>
            <p:nvGrpSpPr>
              <p:cNvPr id="81" name="Gruppieren 80">
                <a:extLst>
                  <a:ext uri="{FF2B5EF4-FFF2-40B4-BE49-F238E27FC236}">
                    <a16:creationId xmlns:a16="http://schemas.microsoft.com/office/drawing/2014/main" id="{C31F72E6-5550-4875-ABA0-80A5252F8BDE}"/>
                  </a:ext>
                </a:extLst>
              </p:cNvPr>
              <p:cNvGrpSpPr/>
              <p:nvPr/>
            </p:nvGrpSpPr>
            <p:grpSpPr>
              <a:xfrm>
                <a:off x="7204099" y="4397299"/>
                <a:ext cx="499245" cy="69850"/>
                <a:chOff x="7350125" y="2711450"/>
                <a:chExt cx="396875" cy="69850"/>
              </a:xfrm>
            </p:grpSpPr>
            <p:cxnSp>
              <p:nvCxnSpPr>
                <p:cNvPr id="82" name="Gerader Verbinder 81">
                  <a:extLst>
                    <a:ext uri="{FF2B5EF4-FFF2-40B4-BE49-F238E27FC236}">
                      <a16:creationId xmlns:a16="http://schemas.microsoft.com/office/drawing/2014/main" id="{E27167F0-7755-4804-B3A4-44FFD62F55E1}"/>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5FDE9740-EA49-4B9D-8CE3-E747D59AD3B5}"/>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1D8C37B9-2678-4993-8510-A6F89BC2CABB}"/>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31" name="Ellipse 130">
                <a:extLst>
                  <a:ext uri="{FF2B5EF4-FFF2-40B4-BE49-F238E27FC236}">
                    <a16:creationId xmlns:a16="http://schemas.microsoft.com/office/drawing/2014/main" id="{B1FD2BCA-DC02-4B70-81DD-14867293054B}"/>
                  </a:ext>
                </a:extLst>
              </p:cNvPr>
              <p:cNvSpPr/>
              <p:nvPr/>
            </p:nvSpPr>
            <p:spPr>
              <a:xfrm>
                <a:off x="7454309" y="4386702"/>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47" name="Gruppieren 146">
              <a:extLst>
                <a:ext uri="{FF2B5EF4-FFF2-40B4-BE49-F238E27FC236}">
                  <a16:creationId xmlns:a16="http://schemas.microsoft.com/office/drawing/2014/main" id="{6CFFEEE8-1F0F-4894-9AA1-E685933B5ED1}"/>
                </a:ext>
              </a:extLst>
            </p:cNvPr>
            <p:cNvGrpSpPr/>
            <p:nvPr/>
          </p:nvGrpSpPr>
          <p:grpSpPr>
            <a:xfrm>
              <a:off x="7422769" y="4533602"/>
              <a:ext cx="459152" cy="78894"/>
              <a:chOff x="7422769" y="4541222"/>
              <a:chExt cx="459152" cy="78894"/>
            </a:xfrm>
          </p:grpSpPr>
          <p:grpSp>
            <p:nvGrpSpPr>
              <p:cNvPr id="85" name="Gruppieren 84">
                <a:extLst>
                  <a:ext uri="{FF2B5EF4-FFF2-40B4-BE49-F238E27FC236}">
                    <a16:creationId xmlns:a16="http://schemas.microsoft.com/office/drawing/2014/main" id="{2085F654-4D99-473F-B2F4-D2DE03D4CC24}"/>
                  </a:ext>
                </a:extLst>
              </p:cNvPr>
              <p:cNvGrpSpPr/>
              <p:nvPr/>
            </p:nvGrpSpPr>
            <p:grpSpPr>
              <a:xfrm>
                <a:off x="7422769" y="4550266"/>
                <a:ext cx="425832" cy="69850"/>
                <a:chOff x="7350125" y="2711450"/>
                <a:chExt cx="396875" cy="69850"/>
              </a:xfrm>
            </p:grpSpPr>
            <p:cxnSp>
              <p:nvCxnSpPr>
                <p:cNvPr id="86" name="Gerader Verbinder 85">
                  <a:extLst>
                    <a:ext uri="{FF2B5EF4-FFF2-40B4-BE49-F238E27FC236}">
                      <a16:creationId xmlns:a16="http://schemas.microsoft.com/office/drawing/2014/main" id="{81718024-CCC4-4790-BC54-1794DBAA5280}"/>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A6DF793D-392C-4102-A21B-7C018A4CCA0C}"/>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2E6174DD-7037-46C9-9EC7-0AC9181873D5}"/>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32" name="Ellipse 131">
                <a:extLst>
                  <a:ext uri="{FF2B5EF4-FFF2-40B4-BE49-F238E27FC236}">
                    <a16:creationId xmlns:a16="http://schemas.microsoft.com/office/drawing/2014/main" id="{E4949026-A793-4D65-99D7-FBE961BE787E}"/>
                  </a:ext>
                </a:extLst>
              </p:cNvPr>
              <p:cNvSpPr/>
              <p:nvPr/>
            </p:nvSpPr>
            <p:spPr>
              <a:xfrm>
                <a:off x="7798580" y="4541222"/>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46" name="Gruppieren 145">
              <a:extLst>
                <a:ext uri="{FF2B5EF4-FFF2-40B4-BE49-F238E27FC236}">
                  <a16:creationId xmlns:a16="http://schemas.microsoft.com/office/drawing/2014/main" id="{7DB50C25-E853-440F-B9C3-B9B96460C726}"/>
                </a:ext>
              </a:extLst>
            </p:cNvPr>
            <p:cNvGrpSpPr/>
            <p:nvPr/>
          </p:nvGrpSpPr>
          <p:grpSpPr>
            <a:xfrm>
              <a:off x="7220744" y="4670358"/>
              <a:ext cx="425832" cy="79865"/>
              <a:chOff x="7220744" y="4655118"/>
              <a:chExt cx="425832" cy="79865"/>
            </a:xfrm>
          </p:grpSpPr>
          <p:grpSp>
            <p:nvGrpSpPr>
              <p:cNvPr id="89" name="Gruppieren 88">
                <a:extLst>
                  <a:ext uri="{FF2B5EF4-FFF2-40B4-BE49-F238E27FC236}">
                    <a16:creationId xmlns:a16="http://schemas.microsoft.com/office/drawing/2014/main" id="{BE5F0585-BB04-4ACC-8B8A-2DCEA80C79AB}"/>
                  </a:ext>
                </a:extLst>
              </p:cNvPr>
              <p:cNvGrpSpPr/>
              <p:nvPr/>
            </p:nvGrpSpPr>
            <p:grpSpPr>
              <a:xfrm>
                <a:off x="7220744" y="4665133"/>
                <a:ext cx="425832" cy="69850"/>
                <a:chOff x="7350125" y="2711450"/>
                <a:chExt cx="396875" cy="69850"/>
              </a:xfrm>
            </p:grpSpPr>
            <p:cxnSp>
              <p:nvCxnSpPr>
                <p:cNvPr id="90" name="Gerader Verbinder 89">
                  <a:extLst>
                    <a:ext uri="{FF2B5EF4-FFF2-40B4-BE49-F238E27FC236}">
                      <a16:creationId xmlns:a16="http://schemas.microsoft.com/office/drawing/2014/main" id="{3AD5B81F-394B-4F20-9F87-50401FF252D6}"/>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4BE34150-3C8A-4B1B-A86B-89BDC3D9B6FE}"/>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9E001E10-F92E-47A7-9580-34E1BA5A9EC5}"/>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33" name="Ellipse 132">
                <a:extLst>
                  <a:ext uri="{FF2B5EF4-FFF2-40B4-BE49-F238E27FC236}">
                    <a16:creationId xmlns:a16="http://schemas.microsoft.com/office/drawing/2014/main" id="{2D5E020B-527B-4C61-8E19-E92B38FCF028}"/>
                  </a:ext>
                </a:extLst>
              </p:cNvPr>
              <p:cNvSpPr/>
              <p:nvPr/>
            </p:nvSpPr>
            <p:spPr>
              <a:xfrm>
                <a:off x="7421474" y="4655118"/>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45" name="Gruppieren 144">
              <a:extLst>
                <a:ext uri="{FF2B5EF4-FFF2-40B4-BE49-F238E27FC236}">
                  <a16:creationId xmlns:a16="http://schemas.microsoft.com/office/drawing/2014/main" id="{C0F3BAD0-44AE-4A66-BD44-8D0AACBA8284}"/>
                </a:ext>
              </a:extLst>
            </p:cNvPr>
            <p:cNvGrpSpPr/>
            <p:nvPr/>
          </p:nvGrpSpPr>
          <p:grpSpPr>
            <a:xfrm>
              <a:off x="7116379" y="4912898"/>
              <a:ext cx="684591" cy="83156"/>
              <a:chOff x="7116379" y="4814473"/>
              <a:chExt cx="684591" cy="83156"/>
            </a:xfrm>
          </p:grpSpPr>
          <p:grpSp>
            <p:nvGrpSpPr>
              <p:cNvPr id="93" name="Gruppieren 92">
                <a:extLst>
                  <a:ext uri="{FF2B5EF4-FFF2-40B4-BE49-F238E27FC236}">
                    <a16:creationId xmlns:a16="http://schemas.microsoft.com/office/drawing/2014/main" id="{C134397D-357E-4505-8BDD-8A71956DF8D5}"/>
                  </a:ext>
                </a:extLst>
              </p:cNvPr>
              <p:cNvGrpSpPr/>
              <p:nvPr/>
            </p:nvGrpSpPr>
            <p:grpSpPr>
              <a:xfrm>
                <a:off x="7116379" y="4814473"/>
                <a:ext cx="684591" cy="69850"/>
                <a:chOff x="7350125" y="2711450"/>
                <a:chExt cx="396875" cy="69850"/>
              </a:xfrm>
            </p:grpSpPr>
            <p:cxnSp>
              <p:nvCxnSpPr>
                <p:cNvPr id="94" name="Gerader Verbinder 93">
                  <a:extLst>
                    <a:ext uri="{FF2B5EF4-FFF2-40B4-BE49-F238E27FC236}">
                      <a16:creationId xmlns:a16="http://schemas.microsoft.com/office/drawing/2014/main" id="{8D2B4FE1-01BD-49E8-87FC-90C0616D98A0}"/>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80AB58F2-959E-4A94-B776-C88FBD684D56}"/>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D7A21ACD-0EED-4126-B7B5-2CA530C92DAC}"/>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34" name="Ellipse 133">
                <a:extLst>
                  <a:ext uri="{FF2B5EF4-FFF2-40B4-BE49-F238E27FC236}">
                    <a16:creationId xmlns:a16="http://schemas.microsoft.com/office/drawing/2014/main" id="{C4B8266C-0F97-4A6D-96C9-3BF73F782C96}"/>
                  </a:ext>
                </a:extLst>
              </p:cNvPr>
              <p:cNvSpPr/>
              <p:nvPr/>
            </p:nvSpPr>
            <p:spPr>
              <a:xfrm>
                <a:off x="7581700" y="4821054"/>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44" name="Gruppieren 143">
              <a:extLst>
                <a:ext uri="{FF2B5EF4-FFF2-40B4-BE49-F238E27FC236}">
                  <a16:creationId xmlns:a16="http://schemas.microsoft.com/office/drawing/2014/main" id="{2835899E-65C5-49A3-BD46-81EF1CA9F432}"/>
                </a:ext>
              </a:extLst>
            </p:cNvPr>
            <p:cNvGrpSpPr/>
            <p:nvPr/>
          </p:nvGrpSpPr>
          <p:grpSpPr>
            <a:xfrm>
              <a:off x="7293390" y="5064615"/>
              <a:ext cx="405182" cy="80315"/>
              <a:chOff x="7293390" y="4940790"/>
              <a:chExt cx="405182" cy="80315"/>
            </a:xfrm>
          </p:grpSpPr>
          <p:grpSp>
            <p:nvGrpSpPr>
              <p:cNvPr id="97" name="Gruppieren 96">
                <a:extLst>
                  <a:ext uri="{FF2B5EF4-FFF2-40B4-BE49-F238E27FC236}">
                    <a16:creationId xmlns:a16="http://schemas.microsoft.com/office/drawing/2014/main" id="{E62C457E-4E22-4802-9E33-922744E2160A}"/>
                  </a:ext>
                </a:extLst>
              </p:cNvPr>
              <p:cNvGrpSpPr/>
              <p:nvPr/>
            </p:nvGrpSpPr>
            <p:grpSpPr>
              <a:xfrm>
                <a:off x="7293390" y="4940790"/>
                <a:ext cx="405182" cy="69850"/>
                <a:chOff x="7350125" y="2711450"/>
                <a:chExt cx="396875" cy="69850"/>
              </a:xfrm>
            </p:grpSpPr>
            <p:cxnSp>
              <p:nvCxnSpPr>
                <p:cNvPr id="98" name="Gerader Verbinder 97">
                  <a:extLst>
                    <a:ext uri="{FF2B5EF4-FFF2-40B4-BE49-F238E27FC236}">
                      <a16:creationId xmlns:a16="http://schemas.microsoft.com/office/drawing/2014/main" id="{B323B0B8-132E-441A-BFBB-FCD99BB9B2AF}"/>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2F8FC70B-B6FD-4FE6-9E56-092447BAA349}"/>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E5A23008-9E6A-46D6-A347-4AA834E172BE}"/>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35" name="Ellipse 134">
                <a:extLst>
                  <a:ext uri="{FF2B5EF4-FFF2-40B4-BE49-F238E27FC236}">
                    <a16:creationId xmlns:a16="http://schemas.microsoft.com/office/drawing/2014/main" id="{6B448E17-51B0-4EAA-B8F5-E39C41CEA845}"/>
                  </a:ext>
                </a:extLst>
              </p:cNvPr>
              <p:cNvSpPr/>
              <p:nvPr/>
            </p:nvSpPr>
            <p:spPr>
              <a:xfrm>
                <a:off x="7484071" y="4944530"/>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43" name="Gruppieren 142">
              <a:extLst>
                <a:ext uri="{FF2B5EF4-FFF2-40B4-BE49-F238E27FC236}">
                  <a16:creationId xmlns:a16="http://schemas.microsoft.com/office/drawing/2014/main" id="{5A61A098-5A41-4EB1-8BE7-B4F91CB21E0F}"/>
                </a:ext>
              </a:extLst>
            </p:cNvPr>
            <p:cNvGrpSpPr/>
            <p:nvPr/>
          </p:nvGrpSpPr>
          <p:grpSpPr>
            <a:xfrm>
              <a:off x="7070572" y="5240472"/>
              <a:ext cx="730395" cy="79011"/>
              <a:chOff x="7070572" y="5107122"/>
              <a:chExt cx="730395" cy="79011"/>
            </a:xfrm>
          </p:grpSpPr>
          <p:grpSp>
            <p:nvGrpSpPr>
              <p:cNvPr id="101" name="Gruppieren 100">
                <a:extLst>
                  <a:ext uri="{FF2B5EF4-FFF2-40B4-BE49-F238E27FC236}">
                    <a16:creationId xmlns:a16="http://schemas.microsoft.com/office/drawing/2014/main" id="{232DE570-0F11-4C8E-A7C0-80DD729E1929}"/>
                  </a:ext>
                </a:extLst>
              </p:cNvPr>
              <p:cNvGrpSpPr/>
              <p:nvPr/>
            </p:nvGrpSpPr>
            <p:grpSpPr>
              <a:xfrm>
                <a:off x="7070572" y="5116283"/>
                <a:ext cx="730395" cy="69850"/>
                <a:chOff x="7350125" y="2711450"/>
                <a:chExt cx="396875" cy="69850"/>
              </a:xfrm>
            </p:grpSpPr>
            <p:cxnSp>
              <p:nvCxnSpPr>
                <p:cNvPr id="102" name="Gerader Verbinder 101">
                  <a:extLst>
                    <a:ext uri="{FF2B5EF4-FFF2-40B4-BE49-F238E27FC236}">
                      <a16:creationId xmlns:a16="http://schemas.microsoft.com/office/drawing/2014/main" id="{C265DB86-03D0-41CA-80F4-CF1E49497C84}"/>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9E7970BF-124C-4D7D-847A-8DE98CB12B50}"/>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6A53D8BB-66DC-41FF-8945-824440D30AD3}"/>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36" name="Ellipse 135">
                <a:extLst>
                  <a:ext uri="{FF2B5EF4-FFF2-40B4-BE49-F238E27FC236}">
                    <a16:creationId xmlns:a16="http://schemas.microsoft.com/office/drawing/2014/main" id="{E290EDA8-2B16-41AA-A3E5-130F5091F383}"/>
                  </a:ext>
                </a:extLst>
              </p:cNvPr>
              <p:cNvSpPr/>
              <p:nvPr/>
            </p:nvSpPr>
            <p:spPr>
              <a:xfrm>
                <a:off x="7558348" y="5107122"/>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42" name="Gruppieren 141">
              <a:extLst>
                <a:ext uri="{FF2B5EF4-FFF2-40B4-BE49-F238E27FC236}">
                  <a16:creationId xmlns:a16="http://schemas.microsoft.com/office/drawing/2014/main" id="{216E3526-E439-4C7C-892D-80F6089ADDE2}"/>
                </a:ext>
              </a:extLst>
            </p:cNvPr>
            <p:cNvGrpSpPr/>
            <p:nvPr/>
          </p:nvGrpSpPr>
          <p:grpSpPr>
            <a:xfrm>
              <a:off x="7293390" y="5447164"/>
              <a:ext cx="405181" cy="76575"/>
              <a:chOff x="7293390" y="5221739"/>
              <a:chExt cx="405181" cy="76575"/>
            </a:xfrm>
          </p:grpSpPr>
          <p:grpSp>
            <p:nvGrpSpPr>
              <p:cNvPr id="105" name="Gruppieren 104">
                <a:extLst>
                  <a:ext uri="{FF2B5EF4-FFF2-40B4-BE49-F238E27FC236}">
                    <a16:creationId xmlns:a16="http://schemas.microsoft.com/office/drawing/2014/main" id="{84D8B6CA-E558-4346-BE30-7640789FE1E4}"/>
                  </a:ext>
                </a:extLst>
              </p:cNvPr>
              <p:cNvGrpSpPr/>
              <p:nvPr/>
            </p:nvGrpSpPr>
            <p:grpSpPr>
              <a:xfrm>
                <a:off x="7293390" y="5226541"/>
                <a:ext cx="405181" cy="69850"/>
                <a:chOff x="7350125" y="2711450"/>
                <a:chExt cx="396875" cy="69850"/>
              </a:xfrm>
            </p:grpSpPr>
            <p:cxnSp>
              <p:nvCxnSpPr>
                <p:cNvPr id="106" name="Gerader Verbinder 105">
                  <a:extLst>
                    <a:ext uri="{FF2B5EF4-FFF2-40B4-BE49-F238E27FC236}">
                      <a16:creationId xmlns:a16="http://schemas.microsoft.com/office/drawing/2014/main" id="{0BB1A351-520C-4D16-9232-DB3CC9077A39}"/>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270F68F4-1917-4901-9DBD-E593B9DFF368}"/>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F96E0BF1-191E-4B43-82EA-7EAAFF855E48}"/>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37" name="Ellipse 136">
                <a:extLst>
                  <a:ext uri="{FF2B5EF4-FFF2-40B4-BE49-F238E27FC236}">
                    <a16:creationId xmlns:a16="http://schemas.microsoft.com/office/drawing/2014/main" id="{D37DF497-8F4B-4964-BCF5-CF1603C044A9}"/>
                  </a:ext>
                </a:extLst>
              </p:cNvPr>
              <p:cNvSpPr/>
              <p:nvPr/>
            </p:nvSpPr>
            <p:spPr>
              <a:xfrm>
                <a:off x="7487246" y="5221739"/>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41" name="Gruppieren 140">
              <a:extLst>
                <a:ext uri="{FF2B5EF4-FFF2-40B4-BE49-F238E27FC236}">
                  <a16:creationId xmlns:a16="http://schemas.microsoft.com/office/drawing/2014/main" id="{D96C9D8D-CC3E-43EC-9236-9C03269C2838}"/>
                </a:ext>
              </a:extLst>
            </p:cNvPr>
            <p:cNvGrpSpPr/>
            <p:nvPr/>
          </p:nvGrpSpPr>
          <p:grpSpPr>
            <a:xfrm>
              <a:off x="7145762" y="5614284"/>
              <a:ext cx="657583" cy="83041"/>
              <a:chOff x="7145762" y="5386954"/>
              <a:chExt cx="657583" cy="83041"/>
            </a:xfrm>
          </p:grpSpPr>
          <p:grpSp>
            <p:nvGrpSpPr>
              <p:cNvPr id="109" name="Gruppieren 108">
                <a:extLst>
                  <a:ext uri="{FF2B5EF4-FFF2-40B4-BE49-F238E27FC236}">
                    <a16:creationId xmlns:a16="http://schemas.microsoft.com/office/drawing/2014/main" id="{B914447A-93FA-48D3-870E-2BE447D0A57D}"/>
                  </a:ext>
                </a:extLst>
              </p:cNvPr>
              <p:cNvGrpSpPr/>
              <p:nvPr/>
            </p:nvGrpSpPr>
            <p:grpSpPr>
              <a:xfrm>
                <a:off x="7145762" y="5400145"/>
                <a:ext cx="657583" cy="69850"/>
                <a:chOff x="7350125" y="2711450"/>
                <a:chExt cx="396875" cy="69850"/>
              </a:xfrm>
            </p:grpSpPr>
            <p:cxnSp>
              <p:nvCxnSpPr>
                <p:cNvPr id="110" name="Gerader Verbinder 109">
                  <a:extLst>
                    <a:ext uri="{FF2B5EF4-FFF2-40B4-BE49-F238E27FC236}">
                      <a16:creationId xmlns:a16="http://schemas.microsoft.com/office/drawing/2014/main" id="{DE5ADF7C-4636-40F2-9D7F-F15F7488BBE6}"/>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0436F929-C2A2-49D9-AAE7-415095D1E892}"/>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05B590D9-32D5-4388-A110-891728631E3E}"/>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38" name="Ellipse 137">
                <a:extLst>
                  <a:ext uri="{FF2B5EF4-FFF2-40B4-BE49-F238E27FC236}">
                    <a16:creationId xmlns:a16="http://schemas.microsoft.com/office/drawing/2014/main" id="{E75B4D71-95E6-4655-A85D-436FB62AB9E9}"/>
                  </a:ext>
                </a:extLst>
              </p:cNvPr>
              <p:cNvSpPr/>
              <p:nvPr/>
            </p:nvSpPr>
            <p:spPr>
              <a:xfrm>
                <a:off x="7590232" y="5386954"/>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40" name="Gruppieren 139">
              <a:extLst>
                <a:ext uri="{FF2B5EF4-FFF2-40B4-BE49-F238E27FC236}">
                  <a16:creationId xmlns:a16="http://schemas.microsoft.com/office/drawing/2014/main" id="{01D3037E-4E0C-4B77-BCB6-1084978F9CF4}"/>
                </a:ext>
              </a:extLst>
            </p:cNvPr>
            <p:cNvGrpSpPr/>
            <p:nvPr/>
          </p:nvGrpSpPr>
          <p:grpSpPr>
            <a:xfrm>
              <a:off x="7273164" y="5795555"/>
              <a:ext cx="425407" cy="76575"/>
              <a:chOff x="7273164" y="5511075"/>
              <a:chExt cx="425407" cy="76575"/>
            </a:xfrm>
          </p:grpSpPr>
          <p:grpSp>
            <p:nvGrpSpPr>
              <p:cNvPr id="113" name="Gruppieren 112">
                <a:extLst>
                  <a:ext uri="{FF2B5EF4-FFF2-40B4-BE49-F238E27FC236}">
                    <a16:creationId xmlns:a16="http://schemas.microsoft.com/office/drawing/2014/main" id="{14F15C0B-91CD-4937-A0F8-6E79C05C6F1F}"/>
                  </a:ext>
                </a:extLst>
              </p:cNvPr>
              <p:cNvGrpSpPr/>
              <p:nvPr/>
            </p:nvGrpSpPr>
            <p:grpSpPr>
              <a:xfrm>
                <a:off x="7273164" y="5514898"/>
                <a:ext cx="425407" cy="69850"/>
                <a:chOff x="7350125" y="2711450"/>
                <a:chExt cx="396875" cy="69850"/>
              </a:xfrm>
            </p:grpSpPr>
            <p:cxnSp>
              <p:nvCxnSpPr>
                <p:cNvPr id="114" name="Gerader Verbinder 113">
                  <a:extLst>
                    <a:ext uri="{FF2B5EF4-FFF2-40B4-BE49-F238E27FC236}">
                      <a16:creationId xmlns:a16="http://schemas.microsoft.com/office/drawing/2014/main" id="{084A1FF7-B6FA-4C72-BD97-3A4AD055B7C8}"/>
                    </a:ext>
                  </a:extLst>
                </p:cNvPr>
                <p:cNvCxnSpPr>
                  <a:cxnSpLocks/>
                </p:cNvCxnSpPr>
                <p:nvPr/>
              </p:nvCxnSpPr>
              <p:spPr>
                <a:xfrm>
                  <a:off x="7350125" y="2749550"/>
                  <a:ext cx="39687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F0794CE1-F4E1-4213-B38F-426CD224679A}"/>
                    </a:ext>
                  </a:extLst>
                </p:cNvPr>
                <p:cNvCxnSpPr>
                  <a:cxnSpLocks/>
                </p:cNvCxnSpPr>
                <p:nvPr/>
              </p:nvCxnSpPr>
              <p:spPr>
                <a:xfrm>
                  <a:off x="7350125" y="271145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E1D4BED0-4B80-41ED-AA65-DD8C4A68CCCE}"/>
                    </a:ext>
                  </a:extLst>
                </p:cNvPr>
                <p:cNvCxnSpPr>
                  <a:cxnSpLocks/>
                </p:cNvCxnSpPr>
                <p:nvPr/>
              </p:nvCxnSpPr>
              <p:spPr>
                <a:xfrm>
                  <a:off x="7747000" y="2717800"/>
                  <a:ext cx="0" cy="6350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39" name="Ellipse 138">
                <a:extLst>
                  <a:ext uri="{FF2B5EF4-FFF2-40B4-BE49-F238E27FC236}">
                    <a16:creationId xmlns:a16="http://schemas.microsoft.com/office/drawing/2014/main" id="{3E1EC397-D192-4341-985B-8F3D92C335AF}"/>
                  </a:ext>
                </a:extLst>
              </p:cNvPr>
              <p:cNvSpPr/>
              <p:nvPr/>
            </p:nvSpPr>
            <p:spPr>
              <a:xfrm>
                <a:off x="7484068" y="5511075"/>
                <a:ext cx="83341" cy="765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76" name="Gruppieren 175">
              <a:extLst>
                <a:ext uri="{FF2B5EF4-FFF2-40B4-BE49-F238E27FC236}">
                  <a16:creationId xmlns:a16="http://schemas.microsoft.com/office/drawing/2014/main" id="{31443114-5BFD-44E9-A338-CEEB34FF17D0}"/>
                </a:ext>
              </a:extLst>
            </p:cNvPr>
            <p:cNvGrpSpPr/>
            <p:nvPr/>
          </p:nvGrpSpPr>
          <p:grpSpPr>
            <a:xfrm>
              <a:off x="5277800" y="1968500"/>
              <a:ext cx="2776189" cy="4234459"/>
              <a:chOff x="5277800" y="1968500"/>
              <a:chExt cx="2776189" cy="4234459"/>
            </a:xfrm>
          </p:grpSpPr>
          <p:grpSp>
            <p:nvGrpSpPr>
              <p:cNvPr id="175" name="Gruppieren 174">
                <a:extLst>
                  <a:ext uri="{FF2B5EF4-FFF2-40B4-BE49-F238E27FC236}">
                    <a16:creationId xmlns:a16="http://schemas.microsoft.com/office/drawing/2014/main" id="{9E55B02B-7FF7-42FB-9BFF-24D1E745D3FD}"/>
                  </a:ext>
                </a:extLst>
              </p:cNvPr>
              <p:cNvGrpSpPr/>
              <p:nvPr/>
            </p:nvGrpSpPr>
            <p:grpSpPr>
              <a:xfrm>
                <a:off x="5410200" y="1968500"/>
                <a:ext cx="2438400" cy="4002474"/>
                <a:chOff x="5410200" y="1968500"/>
                <a:chExt cx="2438400" cy="4002474"/>
              </a:xfrm>
            </p:grpSpPr>
            <p:cxnSp>
              <p:nvCxnSpPr>
                <p:cNvPr id="7" name="Gerader Verbinder 6">
                  <a:extLst>
                    <a:ext uri="{FF2B5EF4-FFF2-40B4-BE49-F238E27FC236}">
                      <a16:creationId xmlns:a16="http://schemas.microsoft.com/office/drawing/2014/main" id="{3AE7B040-750D-441B-8921-0FF97B0E757C}"/>
                    </a:ext>
                  </a:extLst>
                </p:cNvPr>
                <p:cNvCxnSpPr>
                  <a:cxnSpLocks/>
                </p:cNvCxnSpPr>
                <p:nvPr/>
              </p:nvCxnSpPr>
              <p:spPr>
                <a:xfrm>
                  <a:off x="5410200" y="1968500"/>
                  <a:ext cx="0" cy="40024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Gerader Verbinder 11">
                  <a:extLst>
                    <a:ext uri="{FF2B5EF4-FFF2-40B4-BE49-F238E27FC236}">
                      <a16:creationId xmlns:a16="http://schemas.microsoft.com/office/drawing/2014/main" id="{85805A79-F247-4619-ACCF-DC0FAAE48B29}"/>
                    </a:ext>
                  </a:extLst>
                </p:cNvPr>
                <p:cNvCxnSpPr>
                  <a:cxnSpLocks/>
                </p:cNvCxnSpPr>
                <p:nvPr/>
              </p:nvCxnSpPr>
              <p:spPr>
                <a:xfrm>
                  <a:off x="5416550" y="5911215"/>
                  <a:ext cx="24320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r Verbinder 14">
                  <a:extLst>
                    <a:ext uri="{FF2B5EF4-FFF2-40B4-BE49-F238E27FC236}">
                      <a16:creationId xmlns:a16="http://schemas.microsoft.com/office/drawing/2014/main" id="{19259D27-B490-4F6C-9FB1-B4A34D6941FD}"/>
                    </a:ext>
                  </a:extLst>
                </p:cNvPr>
                <p:cNvCxnSpPr>
                  <a:cxnSpLocks/>
                </p:cNvCxnSpPr>
                <p:nvPr/>
              </p:nvCxnSpPr>
              <p:spPr>
                <a:xfrm>
                  <a:off x="6032500" y="5911215"/>
                  <a:ext cx="0" cy="597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A63B1BC8-B394-4416-BC38-13286078BA64}"/>
                    </a:ext>
                  </a:extLst>
                </p:cNvPr>
                <p:cNvCxnSpPr>
                  <a:cxnSpLocks/>
                </p:cNvCxnSpPr>
                <p:nvPr/>
              </p:nvCxnSpPr>
              <p:spPr>
                <a:xfrm>
                  <a:off x="6623050" y="5911215"/>
                  <a:ext cx="0" cy="597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C2CB1879-DD24-4DD7-B369-626F9AFA3FD9}"/>
                    </a:ext>
                  </a:extLst>
                </p:cNvPr>
                <p:cNvCxnSpPr>
                  <a:cxnSpLocks/>
                </p:cNvCxnSpPr>
                <p:nvPr/>
              </p:nvCxnSpPr>
              <p:spPr>
                <a:xfrm>
                  <a:off x="7232650" y="5911215"/>
                  <a:ext cx="0" cy="597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BFD688A4-7D18-4B67-9D1B-FBD9016E2EA3}"/>
                    </a:ext>
                  </a:extLst>
                </p:cNvPr>
                <p:cNvCxnSpPr>
                  <a:cxnSpLocks/>
                </p:cNvCxnSpPr>
                <p:nvPr/>
              </p:nvCxnSpPr>
              <p:spPr>
                <a:xfrm>
                  <a:off x="7842250" y="5911215"/>
                  <a:ext cx="0" cy="597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0" name="Textfeld 169">
                <a:extLst>
                  <a:ext uri="{FF2B5EF4-FFF2-40B4-BE49-F238E27FC236}">
                    <a16:creationId xmlns:a16="http://schemas.microsoft.com/office/drawing/2014/main" id="{1F55FF38-4C35-4FB5-9DE8-B7810CA2D8B4}"/>
                  </a:ext>
                </a:extLst>
              </p:cNvPr>
              <p:cNvSpPr txBox="1"/>
              <p:nvPr/>
            </p:nvSpPr>
            <p:spPr>
              <a:xfrm>
                <a:off x="5277800" y="5939795"/>
                <a:ext cx="263214" cy="261610"/>
              </a:xfrm>
              <a:prstGeom prst="rect">
                <a:avLst/>
              </a:prstGeom>
              <a:noFill/>
            </p:spPr>
            <p:txBody>
              <a:bodyPr wrap="none" rtlCol="0">
                <a:spAutoFit/>
              </a:bodyPr>
              <a:lstStyle/>
              <a:p>
                <a:r>
                  <a:rPr lang="de-DE" sz="1100"/>
                  <a:t>0</a:t>
                </a:r>
              </a:p>
            </p:txBody>
          </p:sp>
          <p:sp>
            <p:nvSpPr>
              <p:cNvPr id="171" name="Textfeld 170">
                <a:extLst>
                  <a:ext uri="{FF2B5EF4-FFF2-40B4-BE49-F238E27FC236}">
                    <a16:creationId xmlns:a16="http://schemas.microsoft.com/office/drawing/2014/main" id="{CD856D02-A19C-4B8E-B992-B9742100AB6F}"/>
                  </a:ext>
                </a:extLst>
              </p:cNvPr>
              <p:cNvSpPr txBox="1"/>
              <p:nvPr/>
            </p:nvSpPr>
            <p:spPr>
              <a:xfrm>
                <a:off x="5857047" y="5939132"/>
                <a:ext cx="341760" cy="261610"/>
              </a:xfrm>
              <a:prstGeom prst="rect">
                <a:avLst/>
              </a:prstGeom>
              <a:noFill/>
            </p:spPr>
            <p:txBody>
              <a:bodyPr wrap="none" rtlCol="0">
                <a:spAutoFit/>
              </a:bodyPr>
              <a:lstStyle/>
              <a:p>
                <a:r>
                  <a:rPr lang="de-DE" sz="1100"/>
                  <a:t>25</a:t>
                </a:r>
              </a:p>
            </p:txBody>
          </p:sp>
          <p:sp>
            <p:nvSpPr>
              <p:cNvPr id="172" name="Textfeld 171">
                <a:extLst>
                  <a:ext uri="{FF2B5EF4-FFF2-40B4-BE49-F238E27FC236}">
                    <a16:creationId xmlns:a16="http://schemas.microsoft.com/office/drawing/2014/main" id="{7F6AD235-6327-4825-8E1D-E79CED8142A8}"/>
                  </a:ext>
                </a:extLst>
              </p:cNvPr>
              <p:cNvSpPr txBox="1"/>
              <p:nvPr/>
            </p:nvSpPr>
            <p:spPr>
              <a:xfrm>
                <a:off x="6455345" y="5938659"/>
                <a:ext cx="341760" cy="261610"/>
              </a:xfrm>
              <a:prstGeom prst="rect">
                <a:avLst/>
              </a:prstGeom>
              <a:noFill/>
            </p:spPr>
            <p:txBody>
              <a:bodyPr wrap="none" rtlCol="0">
                <a:spAutoFit/>
              </a:bodyPr>
              <a:lstStyle/>
              <a:p>
                <a:r>
                  <a:rPr lang="de-DE" sz="1100"/>
                  <a:t>50</a:t>
                </a:r>
              </a:p>
            </p:txBody>
          </p:sp>
          <p:sp>
            <p:nvSpPr>
              <p:cNvPr id="173" name="Textfeld 172">
                <a:extLst>
                  <a:ext uri="{FF2B5EF4-FFF2-40B4-BE49-F238E27FC236}">
                    <a16:creationId xmlns:a16="http://schemas.microsoft.com/office/drawing/2014/main" id="{98720266-30CF-49C2-B16B-BA1AF062E5DE}"/>
                  </a:ext>
                </a:extLst>
              </p:cNvPr>
              <p:cNvSpPr txBox="1"/>
              <p:nvPr/>
            </p:nvSpPr>
            <p:spPr>
              <a:xfrm>
                <a:off x="7061391" y="5941349"/>
                <a:ext cx="341760" cy="261610"/>
              </a:xfrm>
              <a:prstGeom prst="rect">
                <a:avLst/>
              </a:prstGeom>
              <a:noFill/>
            </p:spPr>
            <p:txBody>
              <a:bodyPr wrap="none" rtlCol="0">
                <a:spAutoFit/>
              </a:bodyPr>
              <a:lstStyle/>
              <a:p>
                <a:r>
                  <a:rPr lang="de-DE" sz="1100"/>
                  <a:t>75</a:t>
                </a:r>
              </a:p>
            </p:txBody>
          </p:sp>
          <p:sp>
            <p:nvSpPr>
              <p:cNvPr id="174" name="Textfeld 173">
                <a:extLst>
                  <a:ext uri="{FF2B5EF4-FFF2-40B4-BE49-F238E27FC236}">
                    <a16:creationId xmlns:a16="http://schemas.microsoft.com/office/drawing/2014/main" id="{DBB0D30B-8D12-4041-A636-2F4D64639F7F}"/>
                  </a:ext>
                </a:extLst>
              </p:cNvPr>
              <p:cNvSpPr txBox="1"/>
              <p:nvPr/>
            </p:nvSpPr>
            <p:spPr>
              <a:xfrm>
                <a:off x="7633681" y="5938531"/>
                <a:ext cx="420308" cy="261610"/>
              </a:xfrm>
              <a:prstGeom prst="rect">
                <a:avLst/>
              </a:prstGeom>
              <a:noFill/>
            </p:spPr>
            <p:txBody>
              <a:bodyPr wrap="none" rtlCol="0">
                <a:spAutoFit/>
              </a:bodyPr>
              <a:lstStyle/>
              <a:p>
                <a:r>
                  <a:rPr lang="de-DE" sz="1100"/>
                  <a:t>100</a:t>
                </a:r>
              </a:p>
            </p:txBody>
          </p:sp>
        </p:grpSp>
      </p:grpSp>
    </p:spTree>
    <p:extLst>
      <p:ext uri="{BB962C8B-B14F-4D97-AF65-F5344CB8AC3E}">
        <p14:creationId xmlns:p14="http://schemas.microsoft.com/office/powerpoint/2010/main" val="3564249952"/>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hteck 41">
            <a:extLst>
              <a:ext uri="{FF2B5EF4-FFF2-40B4-BE49-F238E27FC236}">
                <a16:creationId xmlns:a16="http://schemas.microsoft.com/office/drawing/2014/main" id="{CFAF5E12-D60B-AB48-8C0E-4D581398335B}"/>
              </a:ext>
            </a:extLst>
          </p:cNvPr>
          <p:cNvSpPr/>
          <p:nvPr/>
        </p:nvSpPr>
        <p:spPr>
          <a:xfrm>
            <a:off x="1623659" y="2060987"/>
            <a:ext cx="793102" cy="3050711"/>
          </a:xfrm>
          <a:custGeom>
            <a:avLst/>
            <a:gdLst>
              <a:gd name="connsiteX0" fmla="*/ 0 w 793102"/>
              <a:gd name="connsiteY0" fmla="*/ 0 h 1026367"/>
              <a:gd name="connsiteX1" fmla="*/ 793102 w 793102"/>
              <a:gd name="connsiteY1" fmla="*/ 0 h 1026367"/>
              <a:gd name="connsiteX2" fmla="*/ 793102 w 793102"/>
              <a:gd name="connsiteY2" fmla="*/ 1026367 h 1026367"/>
              <a:gd name="connsiteX3" fmla="*/ 0 w 793102"/>
              <a:gd name="connsiteY3" fmla="*/ 1026367 h 1026367"/>
              <a:gd name="connsiteX4" fmla="*/ 0 w 793102"/>
              <a:gd name="connsiteY4" fmla="*/ 0 h 1026367"/>
              <a:gd name="connsiteX0" fmla="*/ 0 w 793102"/>
              <a:gd name="connsiteY0" fmla="*/ 1026367 h 1117807"/>
              <a:gd name="connsiteX1" fmla="*/ 0 w 793102"/>
              <a:gd name="connsiteY1" fmla="*/ 0 h 1117807"/>
              <a:gd name="connsiteX2" fmla="*/ 793102 w 793102"/>
              <a:gd name="connsiteY2" fmla="*/ 0 h 1117807"/>
              <a:gd name="connsiteX3" fmla="*/ 793102 w 793102"/>
              <a:gd name="connsiteY3" fmla="*/ 1026367 h 1117807"/>
              <a:gd name="connsiteX4" fmla="*/ 91440 w 793102"/>
              <a:gd name="connsiteY4" fmla="*/ 1117807 h 1117807"/>
              <a:gd name="connsiteX0" fmla="*/ 0 w 793102"/>
              <a:gd name="connsiteY0" fmla="*/ 1026367 h 1026367"/>
              <a:gd name="connsiteX1" fmla="*/ 0 w 793102"/>
              <a:gd name="connsiteY1" fmla="*/ 0 h 1026367"/>
              <a:gd name="connsiteX2" fmla="*/ 793102 w 793102"/>
              <a:gd name="connsiteY2" fmla="*/ 0 h 1026367"/>
              <a:gd name="connsiteX3" fmla="*/ 793102 w 793102"/>
              <a:gd name="connsiteY3" fmla="*/ 1026367 h 1026367"/>
            </a:gdLst>
            <a:ahLst/>
            <a:cxnLst>
              <a:cxn ang="0">
                <a:pos x="connsiteX0" y="connsiteY0"/>
              </a:cxn>
              <a:cxn ang="0">
                <a:pos x="connsiteX1" y="connsiteY1"/>
              </a:cxn>
              <a:cxn ang="0">
                <a:pos x="connsiteX2" y="connsiteY2"/>
              </a:cxn>
              <a:cxn ang="0">
                <a:pos x="connsiteX3" y="connsiteY3"/>
              </a:cxn>
            </a:cxnLst>
            <a:rect l="l" t="t" r="r" b="b"/>
            <a:pathLst>
              <a:path w="793102" h="1026367">
                <a:moveTo>
                  <a:pt x="0" y="1026367"/>
                </a:moveTo>
                <a:lnTo>
                  <a:pt x="0" y="0"/>
                </a:lnTo>
                <a:lnTo>
                  <a:pt x="793102" y="0"/>
                </a:lnTo>
                <a:lnTo>
                  <a:pt x="793102" y="1026367"/>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3" name="Rechteck 41">
            <a:extLst>
              <a:ext uri="{FF2B5EF4-FFF2-40B4-BE49-F238E27FC236}">
                <a16:creationId xmlns:a16="http://schemas.microsoft.com/office/drawing/2014/main" id="{A7DD555B-FA5B-034E-8727-5E9260A65679}"/>
              </a:ext>
            </a:extLst>
          </p:cNvPr>
          <p:cNvSpPr/>
          <p:nvPr/>
        </p:nvSpPr>
        <p:spPr>
          <a:xfrm>
            <a:off x="3173728" y="2060987"/>
            <a:ext cx="793102" cy="3050711"/>
          </a:xfrm>
          <a:custGeom>
            <a:avLst/>
            <a:gdLst>
              <a:gd name="connsiteX0" fmla="*/ 0 w 793102"/>
              <a:gd name="connsiteY0" fmla="*/ 0 h 1026367"/>
              <a:gd name="connsiteX1" fmla="*/ 793102 w 793102"/>
              <a:gd name="connsiteY1" fmla="*/ 0 h 1026367"/>
              <a:gd name="connsiteX2" fmla="*/ 793102 w 793102"/>
              <a:gd name="connsiteY2" fmla="*/ 1026367 h 1026367"/>
              <a:gd name="connsiteX3" fmla="*/ 0 w 793102"/>
              <a:gd name="connsiteY3" fmla="*/ 1026367 h 1026367"/>
              <a:gd name="connsiteX4" fmla="*/ 0 w 793102"/>
              <a:gd name="connsiteY4" fmla="*/ 0 h 1026367"/>
              <a:gd name="connsiteX0" fmla="*/ 0 w 793102"/>
              <a:gd name="connsiteY0" fmla="*/ 1026367 h 1117807"/>
              <a:gd name="connsiteX1" fmla="*/ 0 w 793102"/>
              <a:gd name="connsiteY1" fmla="*/ 0 h 1117807"/>
              <a:gd name="connsiteX2" fmla="*/ 793102 w 793102"/>
              <a:gd name="connsiteY2" fmla="*/ 0 h 1117807"/>
              <a:gd name="connsiteX3" fmla="*/ 793102 w 793102"/>
              <a:gd name="connsiteY3" fmla="*/ 1026367 h 1117807"/>
              <a:gd name="connsiteX4" fmla="*/ 91440 w 793102"/>
              <a:gd name="connsiteY4" fmla="*/ 1117807 h 1117807"/>
              <a:gd name="connsiteX0" fmla="*/ 0 w 793102"/>
              <a:gd name="connsiteY0" fmla="*/ 1026367 h 1026367"/>
              <a:gd name="connsiteX1" fmla="*/ 0 w 793102"/>
              <a:gd name="connsiteY1" fmla="*/ 0 h 1026367"/>
              <a:gd name="connsiteX2" fmla="*/ 793102 w 793102"/>
              <a:gd name="connsiteY2" fmla="*/ 0 h 1026367"/>
              <a:gd name="connsiteX3" fmla="*/ 793102 w 793102"/>
              <a:gd name="connsiteY3" fmla="*/ 1026367 h 1026367"/>
            </a:gdLst>
            <a:ahLst/>
            <a:cxnLst>
              <a:cxn ang="0">
                <a:pos x="connsiteX0" y="connsiteY0"/>
              </a:cxn>
              <a:cxn ang="0">
                <a:pos x="connsiteX1" y="connsiteY1"/>
              </a:cxn>
              <a:cxn ang="0">
                <a:pos x="connsiteX2" y="connsiteY2"/>
              </a:cxn>
              <a:cxn ang="0">
                <a:pos x="connsiteX3" y="connsiteY3"/>
              </a:cxn>
            </a:cxnLst>
            <a:rect l="l" t="t" r="r" b="b"/>
            <a:pathLst>
              <a:path w="793102" h="1026367">
                <a:moveTo>
                  <a:pt x="0" y="1026367"/>
                </a:moveTo>
                <a:lnTo>
                  <a:pt x="0" y="0"/>
                </a:lnTo>
                <a:lnTo>
                  <a:pt x="793102" y="0"/>
                </a:lnTo>
                <a:lnTo>
                  <a:pt x="793102" y="1026367"/>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 name="Rechteck 41">
            <a:extLst>
              <a:ext uri="{FF2B5EF4-FFF2-40B4-BE49-F238E27FC236}">
                <a16:creationId xmlns:a16="http://schemas.microsoft.com/office/drawing/2014/main" id="{D8E105ED-C3EE-4B41-841D-3D4E5E4F27C1}"/>
              </a:ext>
            </a:extLst>
          </p:cNvPr>
          <p:cNvSpPr/>
          <p:nvPr/>
        </p:nvSpPr>
        <p:spPr>
          <a:xfrm>
            <a:off x="4723797" y="2060987"/>
            <a:ext cx="793102" cy="3050711"/>
          </a:xfrm>
          <a:custGeom>
            <a:avLst/>
            <a:gdLst>
              <a:gd name="connsiteX0" fmla="*/ 0 w 793102"/>
              <a:gd name="connsiteY0" fmla="*/ 0 h 1026367"/>
              <a:gd name="connsiteX1" fmla="*/ 793102 w 793102"/>
              <a:gd name="connsiteY1" fmla="*/ 0 h 1026367"/>
              <a:gd name="connsiteX2" fmla="*/ 793102 w 793102"/>
              <a:gd name="connsiteY2" fmla="*/ 1026367 h 1026367"/>
              <a:gd name="connsiteX3" fmla="*/ 0 w 793102"/>
              <a:gd name="connsiteY3" fmla="*/ 1026367 h 1026367"/>
              <a:gd name="connsiteX4" fmla="*/ 0 w 793102"/>
              <a:gd name="connsiteY4" fmla="*/ 0 h 1026367"/>
              <a:gd name="connsiteX0" fmla="*/ 0 w 793102"/>
              <a:gd name="connsiteY0" fmla="*/ 1026367 h 1117807"/>
              <a:gd name="connsiteX1" fmla="*/ 0 w 793102"/>
              <a:gd name="connsiteY1" fmla="*/ 0 h 1117807"/>
              <a:gd name="connsiteX2" fmla="*/ 793102 w 793102"/>
              <a:gd name="connsiteY2" fmla="*/ 0 h 1117807"/>
              <a:gd name="connsiteX3" fmla="*/ 793102 w 793102"/>
              <a:gd name="connsiteY3" fmla="*/ 1026367 h 1117807"/>
              <a:gd name="connsiteX4" fmla="*/ 91440 w 793102"/>
              <a:gd name="connsiteY4" fmla="*/ 1117807 h 1117807"/>
              <a:gd name="connsiteX0" fmla="*/ 0 w 793102"/>
              <a:gd name="connsiteY0" fmla="*/ 1026367 h 1026367"/>
              <a:gd name="connsiteX1" fmla="*/ 0 w 793102"/>
              <a:gd name="connsiteY1" fmla="*/ 0 h 1026367"/>
              <a:gd name="connsiteX2" fmla="*/ 793102 w 793102"/>
              <a:gd name="connsiteY2" fmla="*/ 0 h 1026367"/>
              <a:gd name="connsiteX3" fmla="*/ 793102 w 793102"/>
              <a:gd name="connsiteY3" fmla="*/ 1026367 h 1026367"/>
            </a:gdLst>
            <a:ahLst/>
            <a:cxnLst>
              <a:cxn ang="0">
                <a:pos x="connsiteX0" y="connsiteY0"/>
              </a:cxn>
              <a:cxn ang="0">
                <a:pos x="connsiteX1" y="connsiteY1"/>
              </a:cxn>
              <a:cxn ang="0">
                <a:pos x="connsiteX2" y="connsiteY2"/>
              </a:cxn>
              <a:cxn ang="0">
                <a:pos x="connsiteX3" y="connsiteY3"/>
              </a:cxn>
            </a:cxnLst>
            <a:rect l="l" t="t" r="r" b="b"/>
            <a:pathLst>
              <a:path w="793102" h="1026367">
                <a:moveTo>
                  <a:pt x="0" y="1026367"/>
                </a:moveTo>
                <a:lnTo>
                  <a:pt x="0" y="0"/>
                </a:lnTo>
                <a:lnTo>
                  <a:pt x="793102" y="0"/>
                </a:lnTo>
                <a:lnTo>
                  <a:pt x="793102" y="1026367"/>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 name="Rechteck 41">
            <a:extLst>
              <a:ext uri="{FF2B5EF4-FFF2-40B4-BE49-F238E27FC236}">
                <a16:creationId xmlns:a16="http://schemas.microsoft.com/office/drawing/2014/main" id="{1D58F6B8-5A36-0348-B7CA-A926AE0A2925}"/>
              </a:ext>
            </a:extLst>
          </p:cNvPr>
          <p:cNvSpPr/>
          <p:nvPr/>
        </p:nvSpPr>
        <p:spPr>
          <a:xfrm>
            <a:off x="6273866" y="2060987"/>
            <a:ext cx="793102" cy="3050711"/>
          </a:xfrm>
          <a:custGeom>
            <a:avLst/>
            <a:gdLst>
              <a:gd name="connsiteX0" fmla="*/ 0 w 793102"/>
              <a:gd name="connsiteY0" fmla="*/ 0 h 1026367"/>
              <a:gd name="connsiteX1" fmla="*/ 793102 w 793102"/>
              <a:gd name="connsiteY1" fmla="*/ 0 h 1026367"/>
              <a:gd name="connsiteX2" fmla="*/ 793102 w 793102"/>
              <a:gd name="connsiteY2" fmla="*/ 1026367 h 1026367"/>
              <a:gd name="connsiteX3" fmla="*/ 0 w 793102"/>
              <a:gd name="connsiteY3" fmla="*/ 1026367 h 1026367"/>
              <a:gd name="connsiteX4" fmla="*/ 0 w 793102"/>
              <a:gd name="connsiteY4" fmla="*/ 0 h 1026367"/>
              <a:gd name="connsiteX0" fmla="*/ 0 w 793102"/>
              <a:gd name="connsiteY0" fmla="*/ 1026367 h 1117807"/>
              <a:gd name="connsiteX1" fmla="*/ 0 w 793102"/>
              <a:gd name="connsiteY1" fmla="*/ 0 h 1117807"/>
              <a:gd name="connsiteX2" fmla="*/ 793102 w 793102"/>
              <a:gd name="connsiteY2" fmla="*/ 0 h 1117807"/>
              <a:gd name="connsiteX3" fmla="*/ 793102 w 793102"/>
              <a:gd name="connsiteY3" fmla="*/ 1026367 h 1117807"/>
              <a:gd name="connsiteX4" fmla="*/ 91440 w 793102"/>
              <a:gd name="connsiteY4" fmla="*/ 1117807 h 1117807"/>
              <a:gd name="connsiteX0" fmla="*/ 0 w 793102"/>
              <a:gd name="connsiteY0" fmla="*/ 1026367 h 1026367"/>
              <a:gd name="connsiteX1" fmla="*/ 0 w 793102"/>
              <a:gd name="connsiteY1" fmla="*/ 0 h 1026367"/>
              <a:gd name="connsiteX2" fmla="*/ 793102 w 793102"/>
              <a:gd name="connsiteY2" fmla="*/ 0 h 1026367"/>
              <a:gd name="connsiteX3" fmla="*/ 793102 w 793102"/>
              <a:gd name="connsiteY3" fmla="*/ 1026367 h 1026367"/>
            </a:gdLst>
            <a:ahLst/>
            <a:cxnLst>
              <a:cxn ang="0">
                <a:pos x="connsiteX0" y="connsiteY0"/>
              </a:cxn>
              <a:cxn ang="0">
                <a:pos x="connsiteX1" y="connsiteY1"/>
              </a:cxn>
              <a:cxn ang="0">
                <a:pos x="connsiteX2" y="connsiteY2"/>
              </a:cxn>
              <a:cxn ang="0">
                <a:pos x="connsiteX3" y="connsiteY3"/>
              </a:cxn>
            </a:cxnLst>
            <a:rect l="l" t="t" r="r" b="b"/>
            <a:pathLst>
              <a:path w="793102" h="1026367">
                <a:moveTo>
                  <a:pt x="0" y="1026367"/>
                </a:moveTo>
                <a:lnTo>
                  <a:pt x="0" y="0"/>
                </a:lnTo>
                <a:lnTo>
                  <a:pt x="793102" y="0"/>
                </a:lnTo>
                <a:lnTo>
                  <a:pt x="793102" y="1026367"/>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 name="Rechteck 41">
            <a:extLst>
              <a:ext uri="{FF2B5EF4-FFF2-40B4-BE49-F238E27FC236}">
                <a16:creationId xmlns:a16="http://schemas.microsoft.com/office/drawing/2014/main" id="{EF373F73-D78B-4540-87D7-F0C38A12DC54}"/>
              </a:ext>
            </a:extLst>
          </p:cNvPr>
          <p:cNvSpPr/>
          <p:nvPr/>
        </p:nvSpPr>
        <p:spPr>
          <a:xfrm>
            <a:off x="7823936" y="2060987"/>
            <a:ext cx="793102" cy="3050711"/>
          </a:xfrm>
          <a:custGeom>
            <a:avLst/>
            <a:gdLst>
              <a:gd name="connsiteX0" fmla="*/ 0 w 793102"/>
              <a:gd name="connsiteY0" fmla="*/ 0 h 1026367"/>
              <a:gd name="connsiteX1" fmla="*/ 793102 w 793102"/>
              <a:gd name="connsiteY1" fmla="*/ 0 h 1026367"/>
              <a:gd name="connsiteX2" fmla="*/ 793102 w 793102"/>
              <a:gd name="connsiteY2" fmla="*/ 1026367 h 1026367"/>
              <a:gd name="connsiteX3" fmla="*/ 0 w 793102"/>
              <a:gd name="connsiteY3" fmla="*/ 1026367 h 1026367"/>
              <a:gd name="connsiteX4" fmla="*/ 0 w 793102"/>
              <a:gd name="connsiteY4" fmla="*/ 0 h 1026367"/>
              <a:gd name="connsiteX0" fmla="*/ 0 w 793102"/>
              <a:gd name="connsiteY0" fmla="*/ 1026367 h 1117807"/>
              <a:gd name="connsiteX1" fmla="*/ 0 w 793102"/>
              <a:gd name="connsiteY1" fmla="*/ 0 h 1117807"/>
              <a:gd name="connsiteX2" fmla="*/ 793102 w 793102"/>
              <a:gd name="connsiteY2" fmla="*/ 0 h 1117807"/>
              <a:gd name="connsiteX3" fmla="*/ 793102 w 793102"/>
              <a:gd name="connsiteY3" fmla="*/ 1026367 h 1117807"/>
              <a:gd name="connsiteX4" fmla="*/ 91440 w 793102"/>
              <a:gd name="connsiteY4" fmla="*/ 1117807 h 1117807"/>
              <a:gd name="connsiteX0" fmla="*/ 0 w 793102"/>
              <a:gd name="connsiteY0" fmla="*/ 1026367 h 1026367"/>
              <a:gd name="connsiteX1" fmla="*/ 0 w 793102"/>
              <a:gd name="connsiteY1" fmla="*/ 0 h 1026367"/>
              <a:gd name="connsiteX2" fmla="*/ 793102 w 793102"/>
              <a:gd name="connsiteY2" fmla="*/ 0 h 1026367"/>
              <a:gd name="connsiteX3" fmla="*/ 793102 w 793102"/>
              <a:gd name="connsiteY3" fmla="*/ 1026367 h 1026367"/>
            </a:gdLst>
            <a:ahLst/>
            <a:cxnLst>
              <a:cxn ang="0">
                <a:pos x="connsiteX0" y="connsiteY0"/>
              </a:cxn>
              <a:cxn ang="0">
                <a:pos x="connsiteX1" y="connsiteY1"/>
              </a:cxn>
              <a:cxn ang="0">
                <a:pos x="connsiteX2" y="connsiteY2"/>
              </a:cxn>
              <a:cxn ang="0">
                <a:pos x="connsiteX3" y="connsiteY3"/>
              </a:cxn>
            </a:cxnLst>
            <a:rect l="l" t="t" r="r" b="b"/>
            <a:pathLst>
              <a:path w="793102" h="1026367">
                <a:moveTo>
                  <a:pt x="0" y="1026367"/>
                </a:moveTo>
                <a:lnTo>
                  <a:pt x="0" y="0"/>
                </a:lnTo>
                <a:lnTo>
                  <a:pt x="793102" y="0"/>
                </a:lnTo>
                <a:lnTo>
                  <a:pt x="793102" y="1026367"/>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 name="TextBox 11">
            <a:extLst>
              <a:ext uri="{FF2B5EF4-FFF2-40B4-BE49-F238E27FC236}">
                <a16:creationId xmlns:a16="http://schemas.microsoft.com/office/drawing/2014/main" id="{C12869BF-D7B9-431B-8599-E582210EDD6A}"/>
              </a:ext>
            </a:extLst>
          </p:cNvPr>
          <p:cNvSpPr txBox="1"/>
          <p:nvPr/>
        </p:nvSpPr>
        <p:spPr>
          <a:xfrm>
            <a:off x="9156700" y="1818489"/>
            <a:ext cx="2628436" cy="3293209"/>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t>81% ORR with copanlisib+rituximab vs 48% ORR with placebo+rituximab</a:t>
            </a:r>
          </a:p>
          <a:p>
            <a:pPr marL="285750" indent="-285750">
              <a:buClr>
                <a:schemeClr val="bg2"/>
              </a:buClr>
              <a:buFont typeface="Arial" panose="020B0604020202020204" pitchFamily="34" charset="0"/>
              <a:buChar char="•"/>
            </a:pPr>
            <a:endParaRPr lang="en-US" sz="1600"/>
          </a:p>
          <a:p>
            <a:pPr marL="285750" indent="-285750">
              <a:buClr>
                <a:schemeClr val="bg2"/>
              </a:buClr>
              <a:buFont typeface="Arial" panose="020B0604020202020204" pitchFamily="34" charset="0"/>
              <a:buChar char="•"/>
            </a:pPr>
            <a:r>
              <a:rPr lang="en-US" sz="1600"/>
              <a:t>CRRs also higher with copanlisib+rituximab 34% vs 15% for placebo+rituximab overall</a:t>
            </a:r>
          </a:p>
          <a:p>
            <a:pPr marL="285750" indent="-285750">
              <a:buClr>
                <a:schemeClr val="bg2"/>
              </a:buClr>
              <a:buFont typeface="Arial" panose="020B0604020202020204" pitchFamily="34" charset="0"/>
              <a:buChar char="•"/>
            </a:pPr>
            <a:endParaRPr lang="en-US" sz="1600"/>
          </a:p>
          <a:p>
            <a:pPr marL="285750" indent="-285750">
              <a:buClr>
                <a:schemeClr val="bg2"/>
              </a:buClr>
              <a:buFont typeface="Arial" panose="020B0604020202020204" pitchFamily="34" charset="0"/>
              <a:buChar char="•"/>
            </a:pPr>
            <a:r>
              <a:rPr lang="en-US" sz="1600"/>
              <a:t>Improvements in ORR and CRR seen across all histologic subtypes</a:t>
            </a:r>
            <a:endParaRPr lang="en-US"/>
          </a:p>
        </p:txBody>
      </p:sp>
      <p:graphicFrame>
        <p:nvGraphicFramePr>
          <p:cNvPr id="15" name="Diagramm 14">
            <a:extLst>
              <a:ext uri="{FF2B5EF4-FFF2-40B4-BE49-F238E27FC236}">
                <a16:creationId xmlns:a16="http://schemas.microsoft.com/office/drawing/2014/main" id="{F1BC9657-0BA9-4CB3-B119-EF422CC90E98}"/>
              </a:ext>
            </a:extLst>
          </p:cNvPr>
          <p:cNvGraphicFramePr/>
          <p:nvPr>
            <p:extLst>
              <p:ext uri="{D42A27DB-BD31-4B8C-83A1-F6EECF244321}">
                <p14:modId xmlns:p14="http://schemas.microsoft.com/office/powerpoint/2010/main" val="2860540308"/>
              </p:ext>
            </p:extLst>
          </p:nvPr>
        </p:nvGraphicFramePr>
        <p:xfrm>
          <a:off x="347104" y="1738386"/>
          <a:ext cx="8809596" cy="4606852"/>
        </p:xfrm>
        <a:graphic>
          <a:graphicData uri="http://schemas.openxmlformats.org/drawingml/2006/chart">
            <c:chart xmlns:c="http://schemas.openxmlformats.org/drawingml/2006/chart" xmlns:r="http://schemas.openxmlformats.org/officeDocument/2006/relationships" r:id="rId3"/>
          </a:graphicData>
        </a:graphic>
      </p:graphicFrame>
      <p:sp>
        <p:nvSpPr>
          <p:cNvPr id="19" name="Titel 18">
            <a:extLst>
              <a:ext uri="{FF2B5EF4-FFF2-40B4-BE49-F238E27FC236}">
                <a16:creationId xmlns:a16="http://schemas.microsoft.com/office/drawing/2014/main" id="{8700C2DD-8490-2841-B485-C2F33B36AF1D}"/>
              </a:ext>
            </a:extLst>
          </p:cNvPr>
          <p:cNvSpPr>
            <a:spLocks noGrp="1"/>
          </p:cNvSpPr>
          <p:nvPr>
            <p:ph type="title"/>
          </p:nvPr>
        </p:nvSpPr>
        <p:spPr/>
        <p:txBody>
          <a:bodyPr/>
          <a:lstStyle/>
          <a:p>
            <a:r>
              <a:rPr lang="de-DE" err="1"/>
              <a:t>Objective</a:t>
            </a:r>
            <a:r>
              <a:rPr lang="de-DE"/>
              <a:t> </a:t>
            </a:r>
            <a:r>
              <a:rPr lang="de-DE" err="1"/>
              <a:t>response</a:t>
            </a:r>
            <a:r>
              <a:rPr lang="de-DE"/>
              <a:t> rate (</a:t>
            </a:r>
            <a:r>
              <a:rPr lang="de-DE" err="1"/>
              <a:t>independent</a:t>
            </a:r>
            <a:r>
              <a:rPr lang="de-DE"/>
              <a:t> </a:t>
            </a:r>
            <a:r>
              <a:rPr lang="de-DE" err="1"/>
              <a:t>review</a:t>
            </a:r>
            <a:r>
              <a:rPr lang="de-DE"/>
              <a:t>)</a:t>
            </a:r>
          </a:p>
        </p:txBody>
      </p:sp>
      <p:sp>
        <p:nvSpPr>
          <p:cNvPr id="20" name="Fußzeilenplatzhalter 19">
            <a:extLst>
              <a:ext uri="{FF2B5EF4-FFF2-40B4-BE49-F238E27FC236}">
                <a16:creationId xmlns:a16="http://schemas.microsoft.com/office/drawing/2014/main" id="{EC844B33-2641-9C49-B88F-2E4F2AD01301}"/>
              </a:ext>
            </a:extLst>
          </p:cNvPr>
          <p:cNvSpPr>
            <a:spLocks noGrp="1"/>
          </p:cNvSpPr>
          <p:nvPr>
            <p:ph type="ftr" sz="quarter" idx="11"/>
          </p:nvPr>
        </p:nvSpPr>
        <p:spPr/>
        <p:txBody>
          <a:bodyPr/>
          <a:lstStyle/>
          <a:p>
            <a:r>
              <a:rPr lang="en-GB"/>
              <a:t>One-sided p-values were presented</a:t>
            </a:r>
          </a:p>
          <a:p>
            <a:r>
              <a:rPr lang="en-GB"/>
              <a:t>C, </a:t>
            </a:r>
            <a:r>
              <a:rPr lang="en-GB" err="1"/>
              <a:t>copanlisib</a:t>
            </a:r>
            <a:r>
              <a:rPr lang="en-GB"/>
              <a:t>; CRR, complete response rate; ORR, overall response rate; P, placebo; R, rituximab.</a:t>
            </a:r>
          </a:p>
          <a:p>
            <a:r>
              <a:rPr lang="en-GB" b="1" err="1"/>
              <a:t>Zinzani</a:t>
            </a:r>
            <a:r>
              <a:rPr lang="en-GB" b="1"/>
              <a:t> P et al, Abstract S211 presented at EHA 2021.</a:t>
            </a:r>
          </a:p>
        </p:txBody>
      </p:sp>
      <p:sp>
        <p:nvSpPr>
          <p:cNvPr id="21" name="Rechteck 20">
            <a:extLst>
              <a:ext uri="{FF2B5EF4-FFF2-40B4-BE49-F238E27FC236}">
                <a16:creationId xmlns:a16="http://schemas.microsoft.com/office/drawing/2014/main" id="{9759AD2F-C9AC-6444-933B-9BFB428BE0BD}"/>
              </a:ext>
            </a:extLst>
          </p:cNvPr>
          <p:cNvSpPr/>
          <p:nvPr/>
        </p:nvSpPr>
        <p:spPr>
          <a:xfrm>
            <a:off x="1667389" y="5706544"/>
            <a:ext cx="705642" cy="276999"/>
          </a:xfrm>
          <a:prstGeom prst="rect">
            <a:avLst/>
          </a:prstGeom>
        </p:spPr>
        <p:txBody>
          <a:bodyPr wrap="none">
            <a:spAutoFit/>
          </a:bodyPr>
          <a:lstStyle/>
          <a:p>
            <a:pPr algn="ctr"/>
            <a:r>
              <a:rPr lang="de-DE" sz="1200" b="1"/>
              <a:t>Overall</a:t>
            </a:r>
          </a:p>
        </p:txBody>
      </p:sp>
      <p:sp>
        <p:nvSpPr>
          <p:cNvPr id="22" name="Rechteck 21">
            <a:extLst>
              <a:ext uri="{FF2B5EF4-FFF2-40B4-BE49-F238E27FC236}">
                <a16:creationId xmlns:a16="http://schemas.microsoft.com/office/drawing/2014/main" id="{B3F5183A-E75F-AA46-B094-FAC1FCC66139}"/>
              </a:ext>
            </a:extLst>
          </p:cNvPr>
          <p:cNvSpPr/>
          <p:nvPr/>
        </p:nvSpPr>
        <p:spPr>
          <a:xfrm>
            <a:off x="3398140" y="5706544"/>
            <a:ext cx="373821" cy="276999"/>
          </a:xfrm>
          <a:prstGeom prst="rect">
            <a:avLst/>
          </a:prstGeom>
        </p:spPr>
        <p:txBody>
          <a:bodyPr wrap="none">
            <a:spAutoFit/>
          </a:bodyPr>
          <a:lstStyle/>
          <a:p>
            <a:pPr algn="ctr"/>
            <a:r>
              <a:rPr lang="de-DE" sz="1200" b="1"/>
              <a:t>FL</a:t>
            </a:r>
          </a:p>
        </p:txBody>
      </p:sp>
      <p:sp>
        <p:nvSpPr>
          <p:cNvPr id="23" name="Rechteck 22">
            <a:extLst>
              <a:ext uri="{FF2B5EF4-FFF2-40B4-BE49-F238E27FC236}">
                <a16:creationId xmlns:a16="http://schemas.microsoft.com/office/drawing/2014/main" id="{590BA2E3-0BD9-E645-BBE4-EE0E160C1F2C}"/>
              </a:ext>
            </a:extLst>
          </p:cNvPr>
          <p:cNvSpPr/>
          <p:nvPr/>
        </p:nvSpPr>
        <p:spPr>
          <a:xfrm>
            <a:off x="4855850" y="5706544"/>
            <a:ext cx="502061" cy="276999"/>
          </a:xfrm>
          <a:prstGeom prst="rect">
            <a:avLst/>
          </a:prstGeom>
        </p:spPr>
        <p:txBody>
          <a:bodyPr wrap="none">
            <a:spAutoFit/>
          </a:bodyPr>
          <a:lstStyle/>
          <a:p>
            <a:pPr algn="ctr"/>
            <a:r>
              <a:rPr lang="de-DE" sz="1200" b="1"/>
              <a:t>MZL</a:t>
            </a:r>
          </a:p>
        </p:txBody>
      </p:sp>
      <p:sp>
        <p:nvSpPr>
          <p:cNvPr id="24" name="Rechteck 23">
            <a:extLst>
              <a:ext uri="{FF2B5EF4-FFF2-40B4-BE49-F238E27FC236}">
                <a16:creationId xmlns:a16="http://schemas.microsoft.com/office/drawing/2014/main" id="{A6B51D15-B068-D246-B9A6-0B76ECD65E3F}"/>
              </a:ext>
            </a:extLst>
          </p:cNvPr>
          <p:cNvSpPr/>
          <p:nvPr/>
        </p:nvSpPr>
        <p:spPr>
          <a:xfrm>
            <a:off x="6448335" y="5706544"/>
            <a:ext cx="476412" cy="276999"/>
          </a:xfrm>
          <a:prstGeom prst="rect">
            <a:avLst/>
          </a:prstGeom>
        </p:spPr>
        <p:txBody>
          <a:bodyPr wrap="none">
            <a:spAutoFit/>
          </a:bodyPr>
          <a:lstStyle/>
          <a:p>
            <a:pPr algn="ctr"/>
            <a:r>
              <a:rPr lang="de-DE" sz="1200" b="1"/>
              <a:t>SLL</a:t>
            </a:r>
          </a:p>
        </p:txBody>
      </p:sp>
      <p:sp>
        <p:nvSpPr>
          <p:cNvPr id="25" name="Rechteck 24">
            <a:extLst>
              <a:ext uri="{FF2B5EF4-FFF2-40B4-BE49-F238E27FC236}">
                <a16:creationId xmlns:a16="http://schemas.microsoft.com/office/drawing/2014/main" id="{289C1DFB-385E-1F4E-9AD1-3265D46DFCA3}"/>
              </a:ext>
            </a:extLst>
          </p:cNvPr>
          <p:cNvSpPr/>
          <p:nvPr/>
        </p:nvSpPr>
        <p:spPr>
          <a:xfrm>
            <a:off x="7825759" y="5706544"/>
            <a:ext cx="793807" cy="276999"/>
          </a:xfrm>
          <a:prstGeom prst="rect">
            <a:avLst/>
          </a:prstGeom>
        </p:spPr>
        <p:txBody>
          <a:bodyPr wrap="none">
            <a:spAutoFit/>
          </a:bodyPr>
          <a:lstStyle/>
          <a:p>
            <a:pPr algn="ctr"/>
            <a:r>
              <a:rPr lang="de-DE" sz="1200" b="1"/>
              <a:t>LPL/WM</a:t>
            </a:r>
          </a:p>
        </p:txBody>
      </p:sp>
      <p:sp>
        <p:nvSpPr>
          <p:cNvPr id="26" name="Rechteck 25">
            <a:extLst>
              <a:ext uri="{FF2B5EF4-FFF2-40B4-BE49-F238E27FC236}">
                <a16:creationId xmlns:a16="http://schemas.microsoft.com/office/drawing/2014/main" id="{EFFFED64-FF80-CB43-9624-AF4C0DCB63BD}"/>
              </a:ext>
            </a:extLst>
          </p:cNvPr>
          <p:cNvSpPr/>
          <p:nvPr/>
        </p:nvSpPr>
        <p:spPr>
          <a:xfrm>
            <a:off x="7852550" y="6081651"/>
            <a:ext cx="767016" cy="1839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 name="Rechteck 26">
            <a:extLst>
              <a:ext uri="{FF2B5EF4-FFF2-40B4-BE49-F238E27FC236}">
                <a16:creationId xmlns:a16="http://schemas.microsoft.com/office/drawing/2014/main" id="{93CE1B3A-E9C3-254B-BECA-2A3CF20422F0}"/>
              </a:ext>
            </a:extLst>
          </p:cNvPr>
          <p:cNvSpPr/>
          <p:nvPr/>
        </p:nvSpPr>
        <p:spPr>
          <a:xfrm>
            <a:off x="3585050" y="6081651"/>
            <a:ext cx="114361" cy="114361"/>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28" name="Rechteck 27">
            <a:extLst>
              <a:ext uri="{FF2B5EF4-FFF2-40B4-BE49-F238E27FC236}">
                <a16:creationId xmlns:a16="http://schemas.microsoft.com/office/drawing/2014/main" id="{823D5707-9EE4-914A-91DC-713A5809E1FF}"/>
              </a:ext>
            </a:extLst>
          </p:cNvPr>
          <p:cNvSpPr/>
          <p:nvPr/>
        </p:nvSpPr>
        <p:spPr>
          <a:xfrm>
            <a:off x="3424115" y="6081651"/>
            <a:ext cx="114361" cy="114361"/>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29" name="Rechteck 28">
            <a:extLst>
              <a:ext uri="{FF2B5EF4-FFF2-40B4-BE49-F238E27FC236}">
                <a16:creationId xmlns:a16="http://schemas.microsoft.com/office/drawing/2014/main" id="{754228FD-A993-0248-AF4E-8BA787B60CCC}"/>
              </a:ext>
            </a:extLst>
          </p:cNvPr>
          <p:cNvSpPr/>
          <p:nvPr/>
        </p:nvSpPr>
        <p:spPr>
          <a:xfrm>
            <a:off x="5727083" y="6081651"/>
            <a:ext cx="114361" cy="11436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30" name="Rechteck 29">
            <a:extLst>
              <a:ext uri="{FF2B5EF4-FFF2-40B4-BE49-F238E27FC236}">
                <a16:creationId xmlns:a16="http://schemas.microsoft.com/office/drawing/2014/main" id="{172F2DF8-548C-BA46-8982-C7F7819F2A54}"/>
              </a:ext>
            </a:extLst>
          </p:cNvPr>
          <p:cNvSpPr/>
          <p:nvPr/>
        </p:nvSpPr>
        <p:spPr>
          <a:xfrm>
            <a:off x="5566148" y="6081651"/>
            <a:ext cx="114361" cy="11436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31" name="Rechteck 30">
            <a:extLst>
              <a:ext uri="{FF2B5EF4-FFF2-40B4-BE49-F238E27FC236}">
                <a16:creationId xmlns:a16="http://schemas.microsoft.com/office/drawing/2014/main" id="{6B52B9EF-B8DB-434A-9285-6C6C5F79A860}"/>
              </a:ext>
            </a:extLst>
          </p:cNvPr>
          <p:cNvSpPr/>
          <p:nvPr/>
        </p:nvSpPr>
        <p:spPr>
          <a:xfrm>
            <a:off x="1393976" y="2179593"/>
            <a:ext cx="490840" cy="276999"/>
          </a:xfrm>
          <a:prstGeom prst="rect">
            <a:avLst/>
          </a:prstGeom>
          <a:solidFill>
            <a:schemeClr val="bg1"/>
          </a:solidFill>
        </p:spPr>
        <p:txBody>
          <a:bodyPr wrap="none">
            <a:spAutoFit/>
          </a:bodyPr>
          <a:lstStyle/>
          <a:p>
            <a:pPr algn="ctr"/>
            <a:r>
              <a:rPr lang="de-DE" sz="1200"/>
              <a:t>81%</a:t>
            </a:r>
          </a:p>
        </p:txBody>
      </p:sp>
      <p:sp>
        <p:nvSpPr>
          <p:cNvPr id="32" name="Rechteck 31">
            <a:extLst>
              <a:ext uri="{FF2B5EF4-FFF2-40B4-BE49-F238E27FC236}">
                <a16:creationId xmlns:a16="http://schemas.microsoft.com/office/drawing/2014/main" id="{CD496A9A-D34B-7640-A5F1-77D48D43996A}"/>
              </a:ext>
            </a:extLst>
          </p:cNvPr>
          <p:cNvSpPr/>
          <p:nvPr/>
        </p:nvSpPr>
        <p:spPr>
          <a:xfrm>
            <a:off x="2174920" y="3289269"/>
            <a:ext cx="490840" cy="276999"/>
          </a:xfrm>
          <a:prstGeom prst="rect">
            <a:avLst/>
          </a:prstGeom>
          <a:solidFill>
            <a:schemeClr val="bg1"/>
          </a:solidFill>
        </p:spPr>
        <p:txBody>
          <a:bodyPr wrap="none">
            <a:spAutoFit/>
          </a:bodyPr>
          <a:lstStyle/>
          <a:p>
            <a:pPr algn="ctr"/>
            <a:r>
              <a:rPr lang="de-DE" sz="1200"/>
              <a:t>48%</a:t>
            </a:r>
          </a:p>
        </p:txBody>
      </p:sp>
      <p:sp>
        <p:nvSpPr>
          <p:cNvPr id="33" name="Rechteck 32">
            <a:extLst>
              <a:ext uri="{FF2B5EF4-FFF2-40B4-BE49-F238E27FC236}">
                <a16:creationId xmlns:a16="http://schemas.microsoft.com/office/drawing/2014/main" id="{63E279F3-5B81-E34A-A132-AF6450BB528E}"/>
              </a:ext>
            </a:extLst>
          </p:cNvPr>
          <p:cNvSpPr/>
          <p:nvPr/>
        </p:nvSpPr>
        <p:spPr>
          <a:xfrm>
            <a:off x="2955414" y="2098311"/>
            <a:ext cx="490840" cy="276999"/>
          </a:xfrm>
          <a:prstGeom prst="rect">
            <a:avLst/>
          </a:prstGeom>
          <a:solidFill>
            <a:schemeClr val="bg1"/>
          </a:solidFill>
        </p:spPr>
        <p:txBody>
          <a:bodyPr wrap="none">
            <a:spAutoFit/>
          </a:bodyPr>
          <a:lstStyle/>
          <a:p>
            <a:pPr algn="ctr"/>
            <a:r>
              <a:rPr lang="de-DE" sz="1200"/>
              <a:t>85%</a:t>
            </a:r>
          </a:p>
        </p:txBody>
      </p:sp>
      <p:sp>
        <p:nvSpPr>
          <p:cNvPr id="34" name="Rechteck 33">
            <a:extLst>
              <a:ext uri="{FF2B5EF4-FFF2-40B4-BE49-F238E27FC236}">
                <a16:creationId xmlns:a16="http://schemas.microsoft.com/office/drawing/2014/main" id="{579CF17B-3E34-EE42-A676-EBFBC631C1CF}"/>
              </a:ext>
            </a:extLst>
          </p:cNvPr>
          <p:cNvSpPr/>
          <p:nvPr/>
        </p:nvSpPr>
        <p:spPr>
          <a:xfrm>
            <a:off x="3736358" y="3068022"/>
            <a:ext cx="490840" cy="276999"/>
          </a:xfrm>
          <a:prstGeom prst="rect">
            <a:avLst/>
          </a:prstGeom>
          <a:solidFill>
            <a:schemeClr val="bg1"/>
          </a:solidFill>
        </p:spPr>
        <p:txBody>
          <a:bodyPr wrap="none">
            <a:spAutoFit/>
          </a:bodyPr>
          <a:lstStyle/>
          <a:p>
            <a:pPr algn="ctr"/>
            <a:r>
              <a:rPr lang="de-DE" sz="1200"/>
              <a:t>54%</a:t>
            </a:r>
          </a:p>
        </p:txBody>
      </p:sp>
      <p:sp>
        <p:nvSpPr>
          <p:cNvPr id="35" name="Rechteck 34">
            <a:extLst>
              <a:ext uri="{FF2B5EF4-FFF2-40B4-BE49-F238E27FC236}">
                <a16:creationId xmlns:a16="http://schemas.microsoft.com/office/drawing/2014/main" id="{0B869074-C5F7-E248-A722-1586F8EF4D66}"/>
              </a:ext>
            </a:extLst>
          </p:cNvPr>
          <p:cNvSpPr/>
          <p:nvPr/>
        </p:nvSpPr>
        <p:spPr>
          <a:xfrm>
            <a:off x="4493126" y="2346085"/>
            <a:ext cx="490840" cy="276999"/>
          </a:xfrm>
          <a:prstGeom prst="rect">
            <a:avLst/>
          </a:prstGeom>
          <a:solidFill>
            <a:schemeClr val="bg1"/>
          </a:solidFill>
        </p:spPr>
        <p:txBody>
          <a:bodyPr wrap="none">
            <a:spAutoFit/>
          </a:bodyPr>
          <a:lstStyle/>
          <a:p>
            <a:pPr algn="ctr"/>
            <a:r>
              <a:rPr lang="de-DE" sz="1200"/>
              <a:t>76%</a:t>
            </a:r>
          </a:p>
        </p:txBody>
      </p:sp>
      <p:sp>
        <p:nvSpPr>
          <p:cNvPr id="36" name="Rechteck 35">
            <a:extLst>
              <a:ext uri="{FF2B5EF4-FFF2-40B4-BE49-F238E27FC236}">
                <a16:creationId xmlns:a16="http://schemas.microsoft.com/office/drawing/2014/main" id="{1923F0D2-679D-604E-A8AE-C7F801ED60A9}"/>
              </a:ext>
            </a:extLst>
          </p:cNvPr>
          <p:cNvSpPr/>
          <p:nvPr/>
        </p:nvSpPr>
        <p:spPr>
          <a:xfrm>
            <a:off x="5274070" y="3530409"/>
            <a:ext cx="490840" cy="276999"/>
          </a:xfrm>
          <a:prstGeom prst="rect">
            <a:avLst/>
          </a:prstGeom>
          <a:solidFill>
            <a:schemeClr val="bg1"/>
          </a:solidFill>
        </p:spPr>
        <p:txBody>
          <a:bodyPr wrap="none">
            <a:spAutoFit/>
          </a:bodyPr>
          <a:lstStyle/>
          <a:p>
            <a:pPr algn="ctr"/>
            <a:r>
              <a:rPr lang="de-DE" sz="1200"/>
              <a:t>41%</a:t>
            </a:r>
          </a:p>
        </p:txBody>
      </p:sp>
      <p:sp>
        <p:nvSpPr>
          <p:cNvPr id="37" name="Rechteck 36">
            <a:extLst>
              <a:ext uri="{FF2B5EF4-FFF2-40B4-BE49-F238E27FC236}">
                <a16:creationId xmlns:a16="http://schemas.microsoft.com/office/drawing/2014/main" id="{7108E3DB-7353-BB47-AF24-0F9695F18E9C}"/>
              </a:ext>
            </a:extLst>
          </p:cNvPr>
          <p:cNvSpPr/>
          <p:nvPr/>
        </p:nvSpPr>
        <p:spPr>
          <a:xfrm>
            <a:off x="6036319" y="2299430"/>
            <a:ext cx="490840" cy="276999"/>
          </a:xfrm>
          <a:prstGeom prst="rect">
            <a:avLst/>
          </a:prstGeom>
          <a:solidFill>
            <a:schemeClr val="bg1"/>
          </a:solidFill>
        </p:spPr>
        <p:txBody>
          <a:bodyPr wrap="none">
            <a:spAutoFit/>
          </a:bodyPr>
          <a:lstStyle/>
          <a:p>
            <a:pPr algn="ctr"/>
            <a:r>
              <a:rPr lang="de-DE" sz="1200"/>
              <a:t>77%</a:t>
            </a:r>
          </a:p>
        </p:txBody>
      </p:sp>
      <p:sp>
        <p:nvSpPr>
          <p:cNvPr id="38" name="Rechteck 37">
            <a:extLst>
              <a:ext uri="{FF2B5EF4-FFF2-40B4-BE49-F238E27FC236}">
                <a16:creationId xmlns:a16="http://schemas.microsoft.com/office/drawing/2014/main" id="{F7C4C6B3-6CCB-BA48-9083-AD55B4422658}"/>
              </a:ext>
            </a:extLst>
          </p:cNvPr>
          <p:cNvSpPr/>
          <p:nvPr/>
        </p:nvSpPr>
        <p:spPr>
          <a:xfrm>
            <a:off x="6817263" y="4556775"/>
            <a:ext cx="490840" cy="276999"/>
          </a:xfrm>
          <a:prstGeom prst="rect">
            <a:avLst/>
          </a:prstGeom>
          <a:solidFill>
            <a:schemeClr val="bg1"/>
          </a:solidFill>
        </p:spPr>
        <p:txBody>
          <a:bodyPr wrap="none">
            <a:spAutoFit/>
          </a:bodyPr>
          <a:lstStyle/>
          <a:p>
            <a:pPr algn="ctr"/>
            <a:r>
              <a:rPr lang="de-DE" sz="1200"/>
              <a:t>13%</a:t>
            </a:r>
          </a:p>
        </p:txBody>
      </p:sp>
      <p:sp>
        <p:nvSpPr>
          <p:cNvPr id="39" name="Rechteck 38">
            <a:extLst>
              <a:ext uri="{FF2B5EF4-FFF2-40B4-BE49-F238E27FC236}">
                <a16:creationId xmlns:a16="http://schemas.microsoft.com/office/drawing/2014/main" id="{BFBBAFDF-DCE1-3541-8F16-16F1FE011382}"/>
              </a:ext>
            </a:extLst>
          </p:cNvPr>
          <p:cNvSpPr/>
          <p:nvPr/>
        </p:nvSpPr>
        <p:spPr>
          <a:xfrm>
            <a:off x="7588843" y="2607341"/>
            <a:ext cx="490840" cy="276999"/>
          </a:xfrm>
          <a:prstGeom prst="rect">
            <a:avLst/>
          </a:prstGeom>
          <a:solidFill>
            <a:schemeClr val="bg1"/>
          </a:solidFill>
        </p:spPr>
        <p:txBody>
          <a:bodyPr wrap="none">
            <a:spAutoFit/>
          </a:bodyPr>
          <a:lstStyle/>
          <a:p>
            <a:pPr algn="ctr"/>
            <a:r>
              <a:rPr lang="de-DE" sz="1200"/>
              <a:t>68%</a:t>
            </a:r>
          </a:p>
        </p:txBody>
      </p:sp>
      <p:sp>
        <p:nvSpPr>
          <p:cNvPr id="40" name="Rechteck 39">
            <a:extLst>
              <a:ext uri="{FF2B5EF4-FFF2-40B4-BE49-F238E27FC236}">
                <a16:creationId xmlns:a16="http://schemas.microsoft.com/office/drawing/2014/main" id="{2E115959-1E96-324F-A90B-C5E08BF06EEC}"/>
              </a:ext>
            </a:extLst>
          </p:cNvPr>
          <p:cNvSpPr/>
          <p:nvPr/>
        </p:nvSpPr>
        <p:spPr>
          <a:xfrm>
            <a:off x="8369787" y="3017224"/>
            <a:ext cx="490840" cy="276999"/>
          </a:xfrm>
          <a:prstGeom prst="rect">
            <a:avLst/>
          </a:prstGeom>
          <a:solidFill>
            <a:schemeClr val="bg1"/>
          </a:solidFill>
        </p:spPr>
        <p:txBody>
          <a:bodyPr wrap="none">
            <a:spAutoFit/>
          </a:bodyPr>
          <a:lstStyle/>
          <a:p>
            <a:pPr algn="ctr"/>
            <a:r>
              <a:rPr lang="de-DE" sz="1200"/>
              <a:t>56%</a:t>
            </a:r>
          </a:p>
        </p:txBody>
      </p:sp>
      <p:sp>
        <p:nvSpPr>
          <p:cNvPr id="47" name="Rechteck 46">
            <a:extLst>
              <a:ext uri="{FF2B5EF4-FFF2-40B4-BE49-F238E27FC236}">
                <a16:creationId xmlns:a16="http://schemas.microsoft.com/office/drawing/2014/main" id="{8705553B-F8A5-4542-A988-01ED3C6C7BB5}"/>
              </a:ext>
            </a:extLst>
          </p:cNvPr>
          <p:cNvSpPr/>
          <p:nvPr/>
        </p:nvSpPr>
        <p:spPr>
          <a:xfrm>
            <a:off x="1621893" y="1743589"/>
            <a:ext cx="827471" cy="276999"/>
          </a:xfrm>
          <a:prstGeom prst="rect">
            <a:avLst/>
          </a:prstGeom>
          <a:noFill/>
        </p:spPr>
        <p:txBody>
          <a:bodyPr wrap="none">
            <a:spAutoFit/>
          </a:bodyPr>
          <a:lstStyle/>
          <a:p>
            <a:pPr algn="ctr"/>
            <a:r>
              <a:rPr lang="de-DE" sz="1200" i="1"/>
              <a:t>p</a:t>
            </a:r>
            <a:r>
              <a:rPr lang="de-DE" sz="1200"/>
              <a:t>&lt;0.0001</a:t>
            </a:r>
          </a:p>
        </p:txBody>
      </p:sp>
      <p:sp>
        <p:nvSpPr>
          <p:cNvPr id="48" name="Rechteck 47">
            <a:extLst>
              <a:ext uri="{FF2B5EF4-FFF2-40B4-BE49-F238E27FC236}">
                <a16:creationId xmlns:a16="http://schemas.microsoft.com/office/drawing/2014/main" id="{FF15E4F6-6E09-FD48-8FFE-BEDEC5B8691E}"/>
              </a:ext>
            </a:extLst>
          </p:cNvPr>
          <p:cNvSpPr/>
          <p:nvPr/>
        </p:nvSpPr>
        <p:spPr>
          <a:xfrm>
            <a:off x="3167401" y="1743589"/>
            <a:ext cx="827471" cy="276999"/>
          </a:xfrm>
          <a:prstGeom prst="rect">
            <a:avLst/>
          </a:prstGeom>
          <a:noFill/>
        </p:spPr>
        <p:txBody>
          <a:bodyPr wrap="none">
            <a:spAutoFit/>
          </a:bodyPr>
          <a:lstStyle/>
          <a:p>
            <a:pPr algn="ctr"/>
            <a:r>
              <a:rPr lang="de-DE" sz="1200" i="1"/>
              <a:t>p</a:t>
            </a:r>
            <a:r>
              <a:rPr lang="de-DE" sz="1200"/>
              <a:t>&lt;0.0001</a:t>
            </a:r>
          </a:p>
        </p:txBody>
      </p:sp>
      <p:sp>
        <p:nvSpPr>
          <p:cNvPr id="49" name="Rechteck 48">
            <a:extLst>
              <a:ext uri="{FF2B5EF4-FFF2-40B4-BE49-F238E27FC236}">
                <a16:creationId xmlns:a16="http://schemas.microsoft.com/office/drawing/2014/main" id="{5C78A027-0C8E-DB4B-964F-FB139EBED8EB}"/>
              </a:ext>
            </a:extLst>
          </p:cNvPr>
          <p:cNvSpPr/>
          <p:nvPr/>
        </p:nvSpPr>
        <p:spPr>
          <a:xfrm>
            <a:off x="4670432" y="1743589"/>
            <a:ext cx="912429" cy="276999"/>
          </a:xfrm>
          <a:prstGeom prst="rect">
            <a:avLst/>
          </a:prstGeom>
          <a:noFill/>
        </p:spPr>
        <p:txBody>
          <a:bodyPr wrap="none">
            <a:spAutoFit/>
          </a:bodyPr>
          <a:lstStyle/>
          <a:p>
            <a:pPr algn="ctr"/>
            <a:r>
              <a:rPr lang="de-DE" sz="1200" i="1"/>
              <a:t>p</a:t>
            </a:r>
            <a:r>
              <a:rPr lang="de-DE" sz="1200"/>
              <a:t>=0.00060</a:t>
            </a:r>
          </a:p>
        </p:txBody>
      </p:sp>
      <p:sp>
        <p:nvSpPr>
          <p:cNvPr id="50" name="Rechteck 49">
            <a:extLst>
              <a:ext uri="{FF2B5EF4-FFF2-40B4-BE49-F238E27FC236}">
                <a16:creationId xmlns:a16="http://schemas.microsoft.com/office/drawing/2014/main" id="{2E75934C-970D-054C-9C88-DC8BB5CC5F0E}"/>
              </a:ext>
            </a:extLst>
          </p:cNvPr>
          <p:cNvSpPr/>
          <p:nvPr/>
        </p:nvSpPr>
        <p:spPr>
          <a:xfrm>
            <a:off x="6258417" y="1743589"/>
            <a:ext cx="827471" cy="276999"/>
          </a:xfrm>
          <a:prstGeom prst="rect">
            <a:avLst/>
          </a:prstGeom>
          <a:noFill/>
        </p:spPr>
        <p:txBody>
          <a:bodyPr wrap="square">
            <a:spAutoFit/>
          </a:bodyPr>
          <a:lstStyle/>
          <a:p>
            <a:pPr algn="ctr"/>
            <a:r>
              <a:rPr lang="de-DE" sz="1200" i="1"/>
              <a:t>p</a:t>
            </a:r>
            <a:r>
              <a:rPr lang="de-DE" sz="1200"/>
              <a:t>&lt;0.0001</a:t>
            </a:r>
          </a:p>
        </p:txBody>
      </p:sp>
      <p:sp>
        <p:nvSpPr>
          <p:cNvPr id="51" name="Rechteck 50">
            <a:extLst>
              <a:ext uri="{FF2B5EF4-FFF2-40B4-BE49-F238E27FC236}">
                <a16:creationId xmlns:a16="http://schemas.microsoft.com/office/drawing/2014/main" id="{FBEF25CD-6CE6-0C40-A8EE-49EF61D6D366}"/>
              </a:ext>
            </a:extLst>
          </p:cNvPr>
          <p:cNvSpPr/>
          <p:nvPr/>
        </p:nvSpPr>
        <p:spPr>
          <a:xfrm>
            <a:off x="7888887" y="1743589"/>
            <a:ext cx="657552" cy="276999"/>
          </a:xfrm>
          <a:prstGeom prst="rect">
            <a:avLst/>
          </a:prstGeom>
          <a:noFill/>
        </p:spPr>
        <p:txBody>
          <a:bodyPr wrap="none">
            <a:spAutoFit/>
          </a:bodyPr>
          <a:lstStyle/>
          <a:p>
            <a:pPr algn="ctr"/>
            <a:r>
              <a:rPr lang="de-DE" sz="1200" i="1"/>
              <a:t>p</a:t>
            </a:r>
            <a:r>
              <a:rPr lang="de-DE" sz="1200"/>
              <a:t>=0.23</a:t>
            </a: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0D5969F5-6EEA-3D41-BE8F-F007EA9E227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66534" y="2150627"/>
            <a:ext cx="7792924" cy="3010861"/>
          </a:xfrm>
          <a:prstGeom prst="rect">
            <a:avLst/>
          </a:prstGeom>
        </p:spPr>
      </p:pic>
      <p:graphicFrame>
        <p:nvGraphicFramePr>
          <p:cNvPr id="9" name="Diagramm 8">
            <a:extLst>
              <a:ext uri="{FF2B5EF4-FFF2-40B4-BE49-F238E27FC236}">
                <a16:creationId xmlns:a16="http://schemas.microsoft.com/office/drawing/2014/main" id="{6B5F60BB-E73A-F941-BD76-53469BE652C8}"/>
              </a:ext>
            </a:extLst>
          </p:cNvPr>
          <p:cNvGraphicFramePr/>
          <p:nvPr>
            <p:extLst>
              <p:ext uri="{D42A27DB-BD31-4B8C-83A1-F6EECF244321}">
                <p14:modId xmlns:p14="http://schemas.microsoft.com/office/powerpoint/2010/main" val="3806149967"/>
              </p:ext>
            </p:extLst>
          </p:nvPr>
        </p:nvGraphicFramePr>
        <p:xfrm>
          <a:off x="147790" y="1737225"/>
          <a:ext cx="8948596" cy="3578896"/>
        </p:xfrm>
        <a:graphic>
          <a:graphicData uri="http://schemas.openxmlformats.org/drawingml/2006/chart">
            <c:chart xmlns:c="http://schemas.openxmlformats.org/drawingml/2006/chart" xmlns:r="http://schemas.openxmlformats.org/officeDocument/2006/relationships" r:id="rId3"/>
          </a:graphicData>
        </a:graphic>
      </p:graphicFrame>
      <p:sp>
        <p:nvSpPr>
          <p:cNvPr id="5" name="object 5"/>
          <p:cNvSpPr txBox="1">
            <a:spLocks noGrp="1"/>
          </p:cNvSpPr>
          <p:nvPr>
            <p:ph type="title"/>
          </p:nvPr>
        </p:nvSpPr>
        <p:spPr/>
        <p:txBody>
          <a:bodyPr/>
          <a:lstStyle/>
          <a:p>
            <a:r>
              <a:rPr lang="en-US" spc="-5"/>
              <a:t>Tumor</a:t>
            </a:r>
            <a:r>
              <a:rPr lang="en-US"/>
              <a:t> </a:t>
            </a:r>
            <a:r>
              <a:rPr lang="en-US" spc="-5"/>
              <a:t>shrinkage</a:t>
            </a:r>
            <a:r>
              <a:rPr lang="en-US"/>
              <a:t> in </a:t>
            </a:r>
            <a:r>
              <a:rPr lang="en-US" spc="-5"/>
              <a:t>target</a:t>
            </a:r>
            <a:r>
              <a:rPr lang="en-US"/>
              <a:t> </a:t>
            </a:r>
            <a:r>
              <a:rPr lang="en-US" spc="-5"/>
              <a:t>lesions:</a:t>
            </a:r>
            <a:r>
              <a:rPr lang="en-US" spc="5"/>
              <a:t> </a:t>
            </a:r>
            <a:r>
              <a:rPr lang="en-US" spc="-5"/>
              <a:t>all</a:t>
            </a:r>
            <a:r>
              <a:rPr lang="en-US"/>
              <a:t> </a:t>
            </a:r>
            <a:r>
              <a:rPr lang="en-US" spc="-5" err="1"/>
              <a:t>iNHL</a:t>
            </a:r>
            <a:r>
              <a:rPr lang="en-US"/>
              <a:t> </a:t>
            </a:r>
            <a:br>
              <a:rPr lang="en-US"/>
            </a:br>
            <a:r>
              <a:rPr lang="en-US" spc="-5"/>
              <a:t>(investigator </a:t>
            </a:r>
            <a:r>
              <a:rPr lang="en-US" spc="-759"/>
              <a:t> </a:t>
            </a:r>
            <a:r>
              <a:rPr lang="en-US" spc="-5"/>
              <a:t>assessment)</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iNHL, indolent non-Hodgkin lymphoma.</a:t>
            </a:r>
          </a:p>
          <a:p>
            <a:r>
              <a:rPr lang="en-US" b="1">
                <a:latin typeface="Arial" panose="020B0604020202020204" pitchFamily="34" charset="0"/>
                <a:cs typeface="Arial" panose="020B0604020202020204" pitchFamily="34" charset="0"/>
              </a:rPr>
              <a:t>Zinzani P et al, Abstract S211 presented at EHA 2021.</a:t>
            </a:r>
          </a:p>
        </p:txBody>
      </p:sp>
      <p:sp>
        <p:nvSpPr>
          <p:cNvPr id="7" name="TextBox 6">
            <a:extLst>
              <a:ext uri="{FF2B5EF4-FFF2-40B4-BE49-F238E27FC236}">
                <a16:creationId xmlns:a16="http://schemas.microsoft.com/office/drawing/2014/main" id="{560A82FD-898F-4749-BC58-C8C0D0271F4D}"/>
              </a:ext>
            </a:extLst>
          </p:cNvPr>
          <p:cNvSpPr txBox="1"/>
          <p:nvPr/>
        </p:nvSpPr>
        <p:spPr>
          <a:xfrm>
            <a:off x="9166127" y="1770455"/>
            <a:ext cx="2627313" cy="2785378"/>
          </a:xfrm>
          <a:prstGeom prst="rect">
            <a:avLst/>
          </a:prstGeom>
          <a:noFill/>
        </p:spPr>
        <p:txBody>
          <a:bodyPr wrap="square" lIns="0" tIns="0" rIns="0" bIns="0">
            <a:spAutoFit/>
          </a:bodyPr>
          <a:lstStyle/>
          <a:p>
            <a:pPr marL="285750" indent="-285750">
              <a:spcAft>
                <a:spcPts val="600"/>
              </a:spcAft>
              <a:buClr>
                <a:schemeClr val="bg2"/>
              </a:buClr>
              <a:buFont typeface="Arial" panose="020B0604020202020204" pitchFamily="34" charset="0"/>
              <a:buChar char="•"/>
            </a:pPr>
            <a:r>
              <a:rPr lang="en-US" sz="1600"/>
              <a:t>98% of patients receiving copanlisib+rituximab experienced tumor shrinkage per investigator assessment vs 86% of patients in the </a:t>
            </a:r>
            <a:r>
              <a:rPr lang="en-US" sz="1600" err="1"/>
              <a:t>placebo+rituximab</a:t>
            </a:r>
            <a:r>
              <a:rPr lang="en-US" sz="1600"/>
              <a:t> arm</a:t>
            </a:r>
          </a:p>
          <a:p>
            <a:pPr marL="285750" indent="-285750">
              <a:spcAft>
                <a:spcPts val="600"/>
              </a:spcAft>
              <a:buClr>
                <a:schemeClr val="bg2"/>
              </a:buClr>
              <a:buFont typeface="Arial" panose="020B0604020202020204" pitchFamily="34" charset="0"/>
              <a:buChar char="•"/>
            </a:pPr>
            <a:r>
              <a:rPr lang="en-US" sz="1600"/>
              <a:t>Trend towards greater tumor shrinkage seen across all histological subtypes </a:t>
            </a:r>
          </a:p>
        </p:txBody>
      </p:sp>
      <p:sp>
        <p:nvSpPr>
          <p:cNvPr id="8" name="TextBox 7">
            <a:extLst>
              <a:ext uri="{FF2B5EF4-FFF2-40B4-BE49-F238E27FC236}">
                <a16:creationId xmlns:a16="http://schemas.microsoft.com/office/drawing/2014/main" id="{E83DA141-B52D-41C7-8AE7-7D15730A64FC}"/>
              </a:ext>
            </a:extLst>
          </p:cNvPr>
          <p:cNvSpPr txBox="1"/>
          <p:nvPr/>
        </p:nvSpPr>
        <p:spPr>
          <a:xfrm>
            <a:off x="425961" y="5827371"/>
            <a:ext cx="11367479" cy="430887"/>
          </a:xfrm>
          <a:prstGeom prst="rect">
            <a:avLst/>
          </a:prstGeom>
          <a:noFill/>
        </p:spPr>
        <p:txBody>
          <a:bodyPr wrap="square" lIns="0" tIns="0" rIns="0" bIns="0">
            <a:spAutoFit/>
          </a:bodyPr>
          <a:lstStyle/>
          <a:p>
            <a:r>
              <a:rPr lang="en-US" sz="1400"/>
              <a:t>Each bar represents 1 patient. Reductions in target lesion size were seen in 98% of evaluable patients (271/276) in the copanlisib plus rituximab arm and 86% (120/139)  in the placebo plus rituximab arm</a:t>
            </a:r>
          </a:p>
        </p:txBody>
      </p:sp>
      <p:sp>
        <p:nvSpPr>
          <p:cNvPr id="12" name="Rechteck 11">
            <a:extLst>
              <a:ext uri="{FF2B5EF4-FFF2-40B4-BE49-F238E27FC236}">
                <a16:creationId xmlns:a16="http://schemas.microsoft.com/office/drawing/2014/main" id="{935AD31D-32A0-9E4F-A5DA-E34C285FD41F}"/>
              </a:ext>
            </a:extLst>
          </p:cNvPr>
          <p:cNvSpPr/>
          <p:nvPr/>
        </p:nvSpPr>
        <p:spPr>
          <a:xfrm>
            <a:off x="4247630" y="5479097"/>
            <a:ext cx="152965" cy="15296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13" name="Textfeld 12">
            <a:extLst>
              <a:ext uri="{FF2B5EF4-FFF2-40B4-BE49-F238E27FC236}">
                <a16:creationId xmlns:a16="http://schemas.microsoft.com/office/drawing/2014/main" id="{97AB4252-780B-0946-92D9-E8C3786966EB}"/>
              </a:ext>
            </a:extLst>
          </p:cNvPr>
          <p:cNvSpPr txBox="1"/>
          <p:nvPr/>
        </p:nvSpPr>
        <p:spPr>
          <a:xfrm>
            <a:off x="4398058" y="5478635"/>
            <a:ext cx="1337473" cy="153888"/>
          </a:xfrm>
          <a:prstGeom prst="rect">
            <a:avLst/>
          </a:prstGeom>
          <a:noFill/>
        </p:spPr>
        <p:txBody>
          <a:bodyPr wrap="none" lIns="72000" tIns="0" rIns="0" bIns="0" rtlCol="0">
            <a:spAutoFit/>
          </a:bodyPr>
          <a:lstStyle/>
          <a:p>
            <a:r>
              <a:rPr lang="de-DE" sz="1000" err="1"/>
              <a:t>Copanlisib</a:t>
            </a:r>
            <a:r>
              <a:rPr lang="de-DE" sz="1000"/>
              <a:t> + </a:t>
            </a:r>
            <a:r>
              <a:rPr lang="de-DE" sz="1000" err="1"/>
              <a:t>rituximab</a:t>
            </a:r>
            <a:endParaRPr lang="de-DE" sz="1000"/>
          </a:p>
        </p:txBody>
      </p:sp>
      <p:sp>
        <p:nvSpPr>
          <p:cNvPr id="15" name="Rechteck 14">
            <a:extLst>
              <a:ext uri="{FF2B5EF4-FFF2-40B4-BE49-F238E27FC236}">
                <a16:creationId xmlns:a16="http://schemas.microsoft.com/office/drawing/2014/main" id="{AFD4DBAF-1B85-3E49-A17D-237CE1925225}"/>
              </a:ext>
            </a:extLst>
          </p:cNvPr>
          <p:cNvSpPr/>
          <p:nvPr/>
        </p:nvSpPr>
        <p:spPr>
          <a:xfrm>
            <a:off x="5993443" y="5479097"/>
            <a:ext cx="152965" cy="15296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16" name="Textfeld 15">
            <a:extLst>
              <a:ext uri="{FF2B5EF4-FFF2-40B4-BE49-F238E27FC236}">
                <a16:creationId xmlns:a16="http://schemas.microsoft.com/office/drawing/2014/main" id="{38C56738-90EC-5146-8045-548BE9E378B9}"/>
              </a:ext>
            </a:extLst>
          </p:cNvPr>
          <p:cNvSpPr txBox="1"/>
          <p:nvPr/>
        </p:nvSpPr>
        <p:spPr>
          <a:xfrm>
            <a:off x="6143871" y="5478635"/>
            <a:ext cx="1198011" cy="153888"/>
          </a:xfrm>
          <a:prstGeom prst="rect">
            <a:avLst/>
          </a:prstGeom>
          <a:noFill/>
        </p:spPr>
        <p:txBody>
          <a:bodyPr wrap="none" lIns="72000" tIns="0" rIns="0" bIns="0" rtlCol="0">
            <a:spAutoFit/>
          </a:bodyPr>
          <a:lstStyle/>
          <a:p>
            <a:r>
              <a:rPr lang="de-DE" sz="1000"/>
              <a:t>Placebo + </a:t>
            </a:r>
            <a:r>
              <a:rPr lang="de-DE" sz="1000" err="1"/>
              <a:t>rituximab</a:t>
            </a:r>
            <a:endParaRPr lang="de-DE" sz="1000"/>
          </a:p>
        </p:txBody>
      </p:sp>
    </p:spTree>
    <p:extLst>
      <p:ext uri="{BB962C8B-B14F-4D97-AF65-F5344CB8AC3E}">
        <p14:creationId xmlns:p14="http://schemas.microsoft.com/office/powerpoint/2010/main" val="59498459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profile</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a:cs typeface="Arial"/>
              </a:rPr>
              <a:t>AE, adverse event; TEAE, treatment-emergent adverse event</a:t>
            </a:r>
          </a:p>
          <a:p>
            <a:r>
              <a:rPr lang="en-US" b="1" err="1">
                <a:latin typeface="Arial"/>
                <a:cs typeface="Arial"/>
              </a:rPr>
              <a:t>Zinzani</a:t>
            </a:r>
            <a:r>
              <a:rPr lang="en-US" b="1">
                <a:latin typeface="Arial"/>
                <a:cs typeface="Arial"/>
              </a:rPr>
              <a:t> P et al, Abstract S211 presented at EHA 2021.</a:t>
            </a:r>
          </a:p>
        </p:txBody>
      </p:sp>
      <p:graphicFrame>
        <p:nvGraphicFramePr>
          <p:cNvPr id="11" name="object 7">
            <a:extLst>
              <a:ext uri="{FF2B5EF4-FFF2-40B4-BE49-F238E27FC236}">
                <a16:creationId xmlns:a16="http://schemas.microsoft.com/office/drawing/2014/main" id="{3E4F855F-92C2-F842-8FE5-8030BB05E7A7}"/>
              </a:ext>
            </a:extLst>
          </p:cNvPr>
          <p:cNvGraphicFramePr>
            <a:graphicFrameLocks noGrp="1"/>
          </p:cNvGraphicFramePr>
          <p:nvPr>
            <p:extLst>
              <p:ext uri="{D42A27DB-BD31-4B8C-83A1-F6EECF244321}">
                <p14:modId xmlns:p14="http://schemas.microsoft.com/office/powerpoint/2010/main" val="1145356069"/>
              </p:ext>
            </p:extLst>
          </p:nvPr>
        </p:nvGraphicFramePr>
        <p:xfrm>
          <a:off x="402729" y="1807018"/>
          <a:ext cx="11373102" cy="4159715"/>
        </p:xfrm>
        <a:graphic>
          <a:graphicData uri="http://schemas.openxmlformats.org/drawingml/2006/table">
            <a:tbl>
              <a:tblPr firstRow="1" bandRow="1">
                <a:tableStyleId>{5C22544A-7EE6-4342-B048-85BDC9FD1C3A}</a:tableStyleId>
              </a:tblPr>
              <a:tblGrid>
                <a:gridCol w="3206730">
                  <a:extLst>
                    <a:ext uri="{9D8B030D-6E8A-4147-A177-3AD203B41FA5}">
                      <a16:colId xmlns:a16="http://schemas.microsoft.com/office/drawing/2014/main" val="20000"/>
                    </a:ext>
                  </a:extLst>
                </a:gridCol>
                <a:gridCol w="1361062">
                  <a:extLst>
                    <a:ext uri="{9D8B030D-6E8A-4147-A177-3AD203B41FA5}">
                      <a16:colId xmlns:a16="http://schemas.microsoft.com/office/drawing/2014/main" val="20001"/>
                    </a:ext>
                  </a:extLst>
                </a:gridCol>
                <a:gridCol w="1361062">
                  <a:extLst>
                    <a:ext uri="{9D8B030D-6E8A-4147-A177-3AD203B41FA5}">
                      <a16:colId xmlns:a16="http://schemas.microsoft.com/office/drawing/2014/main" val="20002"/>
                    </a:ext>
                  </a:extLst>
                </a:gridCol>
                <a:gridCol w="1361062">
                  <a:extLst>
                    <a:ext uri="{9D8B030D-6E8A-4147-A177-3AD203B41FA5}">
                      <a16:colId xmlns:a16="http://schemas.microsoft.com/office/drawing/2014/main" val="20003"/>
                    </a:ext>
                  </a:extLst>
                </a:gridCol>
                <a:gridCol w="1361062">
                  <a:extLst>
                    <a:ext uri="{9D8B030D-6E8A-4147-A177-3AD203B41FA5}">
                      <a16:colId xmlns:a16="http://schemas.microsoft.com/office/drawing/2014/main" val="20004"/>
                    </a:ext>
                  </a:extLst>
                </a:gridCol>
                <a:gridCol w="1361062">
                  <a:extLst>
                    <a:ext uri="{9D8B030D-6E8A-4147-A177-3AD203B41FA5}">
                      <a16:colId xmlns:a16="http://schemas.microsoft.com/office/drawing/2014/main" val="2923526391"/>
                    </a:ext>
                  </a:extLst>
                </a:gridCol>
                <a:gridCol w="1361062">
                  <a:extLst>
                    <a:ext uri="{9D8B030D-6E8A-4147-A177-3AD203B41FA5}">
                      <a16:colId xmlns:a16="http://schemas.microsoft.com/office/drawing/2014/main" val="2341785505"/>
                    </a:ext>
                  </a:extLst>
                </a:gridCol>
              </a:tblGrid>
              <a:tr h="247695">
                <a:tc rowSpan="2">
                  <a:txBody>
                    <a:bodyPr/>
                    <a:lstStyle/>
                    <a:p>
                      <a:pPr marL="56515" algn="ctr">
                        <a:lnSpc>
                          <a:spcPct val="100000"/>
                        </a:lnSpc>
                        <a:spcBef>
                          <a:spcPts val="0"/>
                        </a:spcBef>
                      </a:pPr>
                      <a:r>
                        <a:rPr lang="de-DE" sz="1100" b="1" spc="-5">
                          <a:solidFill>
                            <a:schemeClr val="bg1"/>
                          </a:solidFill>
                          <a:latin typeface="+mj-lt"/>
                        </a:rPr>
                        <a:t>TEAEs.</a:t>
                      </a:r>
                      <a:r>
                        <a:rPr lang="de-DE" sz="1100" b="1" spc="-30">
                          <a:solidFill>
                            <a:schemeClr val="bg1"/>
                          </a:solidFill>
                          <a:latin typeface="+mj-lt"/>
                        </a:rPr>
                        <a:t> </a:t>
                      </a:r>
                      <a:r>
                        <a:rPr lang="de-DE" sz="1100" b="1">
                          <a:solidFill>
                            <a:schemeClr val="bg1"/>
                          </a:solidFill>
                          <a:latin typeface="+mj-lt"/>
                        </a:rPr>
                        <a:t>n</a:t>
                      </a:r>
                      <a:r>
                        <a:rPr lang="de-DE" sz="1100" b="1" spc="-25">
                          <a:solidFill>
                            <a:schemeClr val="bg1"/>
                          </a:solidFill>
                          <a:latin typeface="+mj-lt"/>
                        </a:rPr>
                        <a:t> </a:t>
                      </a:r>
                      <a:r>
                        <a:rPr lang="de-DE" sz="1100" b="1" spc="-5">
                          <a:solidFill>
                            <a:schemeClr val="bg1"/>
                          </a:solidFill>
                          <a:latin typeface="+mj-lt"/>
                        </a:rPr>
                        <a:t>(%)</a:t>
                      </a:r>
                      <a:endParaRPr lang="de-DE" sz="1100">
                        <a:solidFill>
                          <a:schemeClr val="bg1"/>
                        </a:solidFill>
                        <a:latin typeface="+mj-lt"/>
                        <a:cs typeface="Arial"/>
                      </a:endParaRPr>
                    </a:p>
                  </a:txBody>
                  <a:tcPr marL="0" marR="0" marT="10800" marB="10800"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3">
                  <a:txBody>
                    <a:bodyPr/>
                    <a:lstStyle/>
                    <a:p>
                      <a:pPr marR="187325" algn="ctr">
                        <a:lnSpc>
                          <a:spcPct val="100000"/>
                        </a:lnSpc>
                        <a:spcBef>
                          <a:spcPts val="0"/>
                        </a:spcBef>
                      </a:pPr>
                      <a:r>
                        <a:rPr lang="de-DE" sz="1100">
                          <a:solidFill>
                            <a:schemeClr val="bg1"/>
                          </a:solidFill>
                          <a:latin typeface="+mj-lt"/>
                          <a:cs typeface="Arial"/>
                        </a:rPr>
                        <a:t>Copanlisib + rituximab  n=307</a:t>
                      </a:r>
                    </a:p>
                  </a:txBody>
                  <a:tcPr marL="0" marR="0"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ctr">
                        <a:lnSpc>
                          <a:spcPct val="100000"/>
                        </a:lnSpc>
                      </a:pPr>
                      <a:endParaRPr sz="900">
                        <a:solidFill>
                          <a:schemeClr val="bg1"/>
                        </a:solidFill>
                        <a:latin typeface="Arial"/>
                        <a:cs typeface="Arial"/>
                      </a:endParaRPr>
                    </a:p>
                  </a:txBody>
                  <a:tcPr marL="0" marR="0" marT="0" marB="0" anchor="ctr">
                    <a:solidFill>
                      <a:schemeClr val="tx2"/>
                    </a:solidFill>
                  </a:tcPr>
                </a:tc>
                <a:tc hMerge="1">
                  <a:txBody>
                    <a:bodyPr/>
                    <a:lstStyle/>
                    <a:p>
                      <a:pPr marR="157480" algn="ctr">
                        <a:lnSpc>
                          <a:spcPct val="100000"/>
                        </a:lnSpc>
                        <a:spcBef>
                          <a:spcPts val="795"/>
                        </a:spcBef>
                      </a:pPr>
                      <a:endParaRPr sz="900">
                        <a:solidFill>
                          <a:schemeClr val="bg1"/>
                        </a:solidFill>
                        <a:latin typeface="Arial"/>
                        <a:cs typeface="Arial"/>
                      </a:endParaRPr>
                    </a:p>
                  </a:txBody>
                  <a:tcPr marL="0" marR="0" marT="0" marB="0" anchor="ctr">
                    <a:solidFill>
                      <a:schemeClr val="tx2"/>
                    </a:solidFill>
                  </a:tcPr>
                </a:tc>
                <a:tc gridSpan="3">
                  <a:txBody>
                    <a:bodyPr/>
                    <a:lstStyle/>
                    <a:p>
                      <a:pPr marR="7620" algn="ctr">
                        <a:lnSpc>
                          <a:spcPts val="940"/>
                        </a:lnSpc>
                        <a:spcBef>
                          <a:spcPts val="0"/>
                        </a:spcBef>
                      </a:pPr>
                      <a:r>
                        <a:rPr lang="de-DE" sz="1100" b="1" spc="-5">
                          <a:solidFill>
                            <a:schemeClr val="bg1"/>
                          </a:solidFill>
                          <a:latin typeface="+mj-lt"/>
                        </a:rPr>
                        <a:t>Placebo</a:t>
                      </a:r>
                      <a:r>
                        <a:rPr lang="de-DE" sz="1100" b="1" spc="-25">
                          <a:solidFill>
                            <a:schemeClr val="bg1"/>
                          </a:solidFill>
                          <a:latin typeface="+mj-lt"/>
                        </a:rPr>
                        <a:t> +</a:t>
                      </a:r>
                      <a:r>
                        <a:rPr lang="de-DE" sz="1100" b="1">
                          <a:solidFill>
                            <a:schemeClr val="bg1"/>
                          </a:solidFill>
                          <a:latin typeface="+mj-lt"/>
                        </a:rPr>
                        <a:t> </a:t>
                      </a:r>
                      <a:r>
                        <a:rPr lang="de-DE" sz="1100" b="1" spc="-5">
                          <a:solidFill>
                            <a:schemeClr val="bg1"/>
                          </a:solidFill>
                          <a:latin typeface="+mj-lt"/>
                        </a:rPr>
                        <a:t>rituximab  n=146</a:t>
                      </a:r>
                      <a:endParaRPr lang="de-DE" sz="1100">
                        <a:solidFill>
                          <a:schemeClr val="bg1"/>
                        </a:solidFill>
                        <a:latin typeface="+mj-lt"/>
                      </a:endParaRPr>
                    </a:p>
                  </a:txBody>
                  <a:tcPr marL="0" marR="0" marT="72000" marB="0"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3750901390"/>
                  </a:ext>
                </a:extLst>
              </a:tr>
              <a:tr h="195601">
                <a:tc vMerge="1">
                  <a:txBody>
                    <a:bodyPr/>
                    <a:lstStyle/>
                    <a:p>
                      <a:pPr algn="ctr">
                        <a:lnSpc>
                          <a:spcPct val="100000"/>
                        </a:lnSpc>
                        <a:spcBef>
                          <a:spcPts val="10"/>
                        </a:spcBef>
                      </a:pPr>
                      <a:endParaRPr sz="1200">
                        <a:solidFill>
                          <a:schemeClr val="bg1"/>
                        </a:solidFill>
                        <a:latin typeface="+mj-lt"/>
                      </a:endParaRPr>
                    </a:p>
                    <a:p>
                      <a:pPr marL="56515" algn="ctr">
                        <a:lnSpc>
                          <a:spcPct val="100000"/>
                        </a:lnSpc>
                        <a:spcBef>
                          <a:spcPts val="5"/>
                        </a:spcBef>
                      </a:pPr>
                      <a:r>
                        <a:rPr sz="1200" b="1" spc="-5">
                          <a:solidFill>
                            <a:schemeClr val="bg1"/>
                          </a:solidFill>
                          <a:latin typeface="+mj-lt"/>
                        </a:rPr>
                        <a:t>TEAEs.</a:t>
                      </a:r>
                      <a:r>
                        <a:rPr sz="1200" b="1" spc="-30">
                          <a:solidFill>
                            <a:schemeClr val="bg1"/>
                          </a:solidFill>
                          <a:latin typeface="+mj-lt"/>
                        </a:rPr>
                        <a:t> </a:t>
                      </a:r>
                      <a:r>
                        <a:rPr sz="1200" b="1">
                          <a:solidFill>
                            <a:schemeClr val="bg1"/>
                          </a:solidFill>
                          <a:latin typeface="+mj-lt"/>
                        </a:rPr>
                        <a:t>n</a:t>
                      </a:r>
                      <a:r>
                        <a:rPr sz="1200" b="1" spc="-25">
                          <a:solidFill>
                            <a:schemeClr val="bg1"/>
                          </a:solidFill>
                          <a:latin typeface="+mj-lt"/>
                        </a:rPr>
                        <a:t> </a:t>
                      </a:r>
                      <a:r>
                        <a:rPr sz="1200" b="1" spc="-5">
                          <a:solidFill>
                            <a:schemeClr val="bg1"/>
                          </a:solidFill>
                          <a:latin typeface="+mj-lt"/>
                        </a:rPr>
                        <a:t>(%)</a:t>
                      </a:r>
                      <a:endParaRPr sz="1200">
                        <a:solidFill>
                          <a:schemeClr val="bg1"/>
                        </a:solidFill>
                        <a:latin typeface="+mj-lt"/>
                        <a:cs typeface="Arial"/>
                      </a:endParaRPr>
                    </a:p>
                  </a:txBody>
                  <a:tcPr marL="0" marR="0" marT="1270" marB="0" anchor="ctr">
                    <a:solidFill>
                      <a:schemeClr val="tx2"/>
                    </a:solidFill>
                  </a:tcPr>
                </a:tc>
                <a:tc>
                  <a:txBody>
                    <a:bodyPr/>
                    <a:lstStyle/>
                    <a:p>
                      <a:pPr marR="187325" algn="ctr">
                        <a:lnSpc>
                          <a:spcPct val="100000"/>
                        </a:lnSpc>
                        <a:spcBef>
                          <a:spcPts val="0"/>
                        </a:spcBef>
                      </a:pPr>
                      <a:r>
                        <a:rPr lang="de-DE" sz="1100" spc="-5">
                          <a:solidFill>
                            <a:schemeClr val="bg1"/>
                          </a:solidFill>
                          <a:latin typeface="+mj-lt"/>
                        </a:rPr>
                        <a:t>All</a:t>
                      </a:r>
                      <a:r>
                        <a:rPr lang="de-DE" sz="1100" spc="-40">
                          <a:solidFill>
                            <a:schemeClr val="bg1"/>
                          </a:solidFill>
                          <a:latin typeface="+mj-lt"/>
                        </a:rPr>
                        <a:t> </a:t>
                      </a:r>
                      <a:r>
                        <a:rPr lang="de-DE" sz="1100" spc="-5">
                          <a:solidFill>
                            <a:schemeClr val="bg1"/>
                          </a:solidFill>
                          <a:latin typeface="+mj-lt"/>
                        </a:rPr>
                        <a:t>grades</a:t>
                      </a:r>
                      <a:endParaRPr lang="de-DE" sz="1100">
                        <a:solidFill>
                          <a:schemeClr val="bg1"/>
                        </a:solidFill>
                        <a:latin typeface="+mj-lt"/>
                        <a:cs typeface="Arial"/>
                      </a:endParaRPr>
                    </a:p>
                  </a:txBody>
                  <a:tcPr marL="0" marR="0" marT="10800" marB="108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100000"/>
                        </a:lnSpc>
                        <a:spcBef>
                          <a:spcPts val="0"/>
                        </a:spcBef>
                      </a:pPr>
                      <a:r>
                        <a:rPr lang="de-DE" sz="1100" spc="-5">
                          <a:solidFill>
                            <a:schemeClr val="bg1"/>
                          </a:solidFill>
                          <a:latin typeface="+mj-lt"/>
                        </a:rPr>
                        <a:t>Grade</a:t>
                      </a:r>
                      <a:r>
                        <a:rPr lang="de-DE" sz="1100" spc="-45">
                          <a:solidFill>
                            <a:schemeClr val="bg1"/>
                          </a:solidFill>
                          <a:latin typeface="+mj-lt"/>
                        </a:rPr>
                        <a:t> </a:t>
                      </a:r>
                      <a:r>
                        <a:rPr lang="de-DE" sz="1100">
                          <a:solidFill>
                            <a:schemeClr val="bg1"/>
                          </a:solidFill>
                          <a:latin typeface="+mj-lt"/>
                        </a:rPr>
                        <a:t>3</a:t>
                      </a:r>
                      <a:endParaRPr lang="de-DE" sz="1100">
                        <a:solidFill>
                          <a:schemeClr val="bg1"/>
                        </a:solidFill>
                        <a:latin typeface="+mj-lt"/>
                        <a:cs typeface="Arial"/>
                      </a:endParaRPr>
                    </a:p>
                  </a:txBody>
                  <a:tcPr marL="0" marR="0" marT="10800" marB="108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R="157480" algn="ctr">
                        <a:lnSpc>
                          <a:spcPct val="100000"/>
                        </a:lnSpc>
                        <a:spcBef>
                          <a:spcPts val="0"/>
                        </a:spcBef>
                      </a:pPr>
                      <a:r>
                        <a:rPr lang="de-DE" sz="1100" spc="-5">
                          <a:solidFill>
                            <a:schemeClr val="bg1"/>
                          </a:solidFill>
                          <a:latin typeface="+mj-lt"/>
                        </a:rPr>
                        <a:t>Grade</a:t>
                      </a:r>
                      <a:r>
                        <a:rPr lang="de-DE" sz="1100" spc="-45">
                          <a:solidFill>
                            <a:schemeClr val="bg1"/>
                          </a:solidFill>
                          <a:latin typeface="+mj-lt"/>
                        </a:rPr>
                        <a:t> </a:t>
                      </a:r>
                      <a:r>
                        <a:rPr lang="de-DE" sz="1100">
                          <a:solidFill>
                            <a:schemeClr val="bg1"/>
                          </a:solidFill>
                          <a:latin typeface="+mj-lt"/>
                        </a:rPr>
                        <a:t>4</a:t>
                      </a:r>
                      <a:endParaRPr lang="de-DE" sz="1100">
                        <a:solidFill>
                          <a:schemeClr val="bg1"/>
                        </a:solidFill>
                        <a:latin typeface="+mj-lt"/>
                        <a:cs typeface="Arial"/>
                      </a:endParaRPr>
                    </a:p>
                  </a:txBody>
                  <a:tcPr marL="0" marR="0" marT="10800" marB="108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15570" algn="ctr">
                        <a:lnSpc>
                          <a:spcPct val="100000"/>
                        </a:lnSpc>
                        <a:spcBef>
                          <a:spcPts val="0"/>
                        </a:spcBef>
                      </a:pPr>
                      <a:r>
                        <a:rPr lang="de-DE" sz="1100" spc="-5">
                          <a:solidFill>
                            <a:schemeClr val="bg1"/>
                          </a:solidFill>
                          <a:latin typeface="+mj-lt"/>
                        </a:rPr>
                        <a:t>All</a:t>
                      </a:r>
                      <a:r>
                        <a:rPr lang="de-DE" sz="1100" spc="-40">
                          <a:solidFill>
                            <a:schemeClr val="bg1"/>
                          </a:solidFill>
                          <a:latin typeface="+mj-lt"/>
                        </a:rPr>
                        <a:t> </a:t>
                      </a:r>
                      <a:r>
                        <a:rPr lang="de-DE" sz="1100" spc="-5">
                          <a:solidFill>
                            <a:schemeClr val="bg1"/>
                          </a:solidFill>
                          <a:latin typeface="+mj-lt"/>
                        </a:rPr>
                        <a:t>grades</a:t>
                      </a:r>
                      <a:endParaRPr lang="de-DE" sz="1100">
                        <a:solidFill>
                          <a:schemeClr val="bg1"/>
                        </a:solidFill>
                        <a:latin typeface="+mj-lt"/>
                        <a:cs typeface="Arial"/>
                      </a:endParaRPr>
                    </a:p>
                  </a:txBody>
                  <a:tcPr marL="0" marR="0" marT="10800" marB="108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15570" algn="ctr">
                        <a:lnSpc>
                          <a:spcPct val="100000"/>
                        </a:lnSpc>
                        <a:spcBef>
                          <a:spcPts val="0"/>
                        </a:spcBef>
                      </a:pPr>
                      <a:r>
                        <a:rPr lang="de-DE" sz="1100">
                          <a:solidFill>
                            <a:schemeClr val="bg1"/>
                          </a:solidFill>
                          <a:latin typeface="+mj-lt"/>
                          <a:cs typeface="Arial"/>
                        </a:rPr>
                        <a:t>Grade 3</a:t>
                      </a:r>
                    </a:p>
                  </a:txBody>
                  <a:tcPr marL="0" marR="0" marT="10800" marB="108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15570" algn="ctr">
                        <a:lnSpc>
                          <a:spcPct val="100000"/>
                        </a:lnSpc>
                        <a:spcBef>
                          <a:spcPts val="0"/>
                        </a:spcBef>
                      </a:pPr>
                      <a:r>
                        <a:rPr lang="de-DE" sz="1100">
                          <a:solidFill>
                            <a:schemeClr val="bg1"/>
                          </a:solidFill>
                          <a:latin typeface="+mj-lt"/>
                          <a:cs typeface="Arial"/>
                        </a:rPr>
                        <a:t>Grade 4</a:t>
                      </a:r>
                    </a:p>
                  </a:txBody>
                  <a:tcPr marL="0" marR="0" marT="10800" marB="108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95601">
                <a:tc>
                  <a:txBody>
                    <a:bodyPr/>
                    <a:lstStyle/>
                    <a:p>
                      <a:pPr marL="57150">
                        <a:lnSpc>
                          <a:spcPct val="100000"/>
                        </a:lnSpc>
                        <a:spcBef>
                          <a:spcPts val="0"/>
                        </a:spcBef>
                      </a:pPr>
                      <a:r>
                        <a:rPr lang="de-DE" sz="1100" b="1">
                          <a:solidFill>
                            <a:schemeClr val="tx1"/>
                          </a:solidFill>
                          <a:latin typeface="+mj-lt"/>
                        </a:rPr>
                        <a:t>Any</a:t>
                      </a:r>
                      <a:r>
                        <a:rPr lang="de-DE" sz="1100" b="1" spc="-45">
                          <a:solidFill>
                            <a:schemeClr val="tx1"/>
                          </a:solidFill>
                          <a:latin typeface="+mj-lt"/>
                        </a:rPr>
                        <a:t> </a:t>
                      </a:r>
                      <a:r>
                        <a:rPr lang="de-DE" sz="1100" b="1" spc="-5">
                          <a:solidFill>
                            <a:schemeClr val="tx1"/>
                          </a:solidFill>
                          <a:latin typeface="+mj-lt"/>
                        </a:rPr>
                        <a:t>TEAE</a:t>
                      </a:r>
                      <a:endParaRPr lang="de-DE" sz="1100">
                        <a:solidFill>
                          <a:schemeClr val="tx1"/>
                        </a:solidFill>
                        <a:latin typeface="+mj-lt"/>
                        <a:cs typeface="Arial"/>
                      </a:endParaRPr>
                    </a:p>
                  </a:txBody>
                  <a:tcPr marL="0" marR="0" marT="10800" marB="10800" anchor="ctr">
                    <a:lnT w="38100" cap="flat" cmpd="sng" algn="ctr">
                      <a:solidFill>
                        <a:schemeClr val="bg1"/>
                      </a:solidFill>
                      <a:prstDash val="solid"/>
                      <a:round/>
                      <a:headEnd type="none" w="med" len="med"/>
                      <a:tailEnd type="none" w="med" len="med"/>
                    </a:lnT>
                  </a:tcPr>
                </a:tc>
                <a:tc>
                  <a:txBody>
                    <a:bodyPr/>
                    <a:lstStyle/>
                    <a:p>
                      <a:pPr marR="196215" algn="ctr">
                        <a:lnSpc>
                          <a:spcPct val="100000"/>
                        </a:lnSpc>
                        <a:spcBef>
                          <a:spcPts val="0"/>
                        </a:spcBef>
                      </a:pPr>
                      <a:r>
                        <a:rPr lang="de-DE" sz="1100" spc="-5">
                          <a:solidFill>
                            <a:schemeClr val="tx1"/>
                          </a:solidFill>
                          <a:latin typeface="+mj-lt"/>
                        </a:rPr>
                        <a:t>307</a:t>
                      </a:r>
                      <a:r>
                        <a:rPr lang="de-DE" sz="1100" spc="-45">
                          <a:solidFill>
                            <a:schemeClr val="tx1"/>
                          </a:solidFill>
                          <a:latin typeface="+mj-lt"/>
                        </a:rPr>
                        <a:t> </a:t>
                      </a:r>
                      <a:r>
                        <a:rPr lang="de-DE" sz="1100" spc="-5">
                          <a:solidFill>
                            <a:schemeClr val="tx1"/>
                          </a:solidFill>
                          <a:latin typeface="+mj-lt"/>
                        </a:rPr>
                        <a:t>(100)</a:t>
                      </a:r>
                      <a:endParaRPr lang="de-DE" sz="1100">
                        <a:solidFill>
                          <a:schemeClr val="tx1"/>
                        </a:solidFill>
                        <a:latin typeface="+mj-lt"/>
                        <a:cs typeface="Arial"/>
                      </a:endParaRPr>
                    </a:p>
                  </a:txBody>
                  <a:tcPr marL="0" marR="0" marT="10800" marB="10800" anchor="ctr">
                    <a:lnT w="38100" cap="flat" cmpd="sng" algn="ctr">
                      <a:solidFill>
                        <a:schemeClr val="bg1"/>
                      </a:solidFill>
                      <a:prstDash val="solid"/>
                      <a:round/>
                      <a:headEnd type="none" w="med" len="med"/>
                      <a:tailEnd type="none" w="med" len="med"/>
                    </a:lnT>
                  </a:tcPr>
                </a:tc>
                <a:tc>
                  <a:txBody>
                    <a:bodyPr/>
                    <a:lstStyle/>
                    <a:p>
                      <a:pPr marL="2540" algn="ctr">
                        <a:lnSpc>
                          <a:spcPct val="100000"/>
                        </a:lnSpc>
                        <a:spcBef>
                          <a:spcPts val="0"/>
                        </a:spcBef>
                      </a:pPr>
                      <a:r>
                        <a:rPr lang="de-DE" sz="1100" spc="-5">
                          <a:solidFill>
                            <a:schemeClr val="tx1"/>
                          </a:solidFill>
                          <a:latin typeface="+mj-lt"/>
                        </a:rPr>
                        <a:t>164</a:t>
                      </a:r>
                      <a:r>
                        <a:rPr lang="de-DE" sz="1100" spc="-40">
                          <a:solidFill>
                            <a:schemeClr val="tx1"/>
                          </a:solidFill>
                          <a:latin typeface="+mj-lt"/>
                        </a:rPr>
                        <a:t> </a:t>
                      </a:r>
                      <a:r>
                        <a:rPr lang="de-DE" sz="1100" spc="-5">
                          <a:solidFill>
                            <a:schemeClr val="tx1"/>
                          </a:solidFill>
                          <a:latin typeface="+mj-lt"/>
                        </a:rPr>
                        <a:t>(53.4)</a:t>
                      </a:r>
                      <a:endParaRPr lang="de-DE" sz="1100">
                        <a:solidFill>
                          <a:schemeClr val="tx1"/>
                        </a:solidFill>
                        <a:latin typeface="+mj-lt"/>
                        <a:cs typeface="Arial"/>
                      </a:endParaRPr>
                    </a:p>
                  </a:txBody>
                  <a:tcPr marL="0" marR="0" marT="10800" marB="10800" anchor="ctr">
                    <a:lnT w="38100" cap="flat" cmpd="sng" algn="ctr">
                      <a:solidFill>
                        <a:schemeClr val="bg1"/>
                      </a:solidFill>
                      <a:prstDash val="solid"/>
                      <a:round/>
                      <a:headEnd type="none" w="med" len="med"/>
                      <a:tailEnd type="none" w="med" len="med"/>
                    </a:lnT>
                  </a:tcPr>
                </a:tc>
                <a:tc>
                  <a:txBody>
                    <a:bodyPr/>
                    <a:lstStyle/>
                    <a:p>
                      <a:pPr marR="150495" algn="ctr">
                        <a:lnSpc>
                          <a:spcPct val="100000"/>
                        </a:lnSpc>
                        <a:spcBef>
                          <a:spcPts val="0"/>
                        </a:spcBef>
                      </a:pPr>
                      <a:r>
                        <a:rPr lang="de-DE" sz="1100" spc="-5">
                          <a:solidFill>
                            <a:schemeClr val="tx1"/>
                          </a:solidFill>
                          <a:latin typeface="+mj-lt"/>
                        </a:rPr>
                        <a:t>110</a:t>
                      </a:r>
                      <a:r>
                        <a:rPr lang="de-DE" sz="1100" spc="-40">
                          <a:solidFill>
                            <a:schemeClr val="tx1"/>
                          </a:solidFill>
                          <a:latin typeface="+mj-lt"/>
                        </a:rPr>
                        <a:t> </a:t>
                      </a:r>
                      <a:r>
                        <a:rPr lang="de-DE" sz="1100" spc="-5">
                          <a:solidFill>
                            <a:schemeClr val="tx1"/>
                          </a:solidFill>
                          <a:latin typeface="+mj-lt"/>
                        </a:rPr>
                        <a:t>(35.8)</a:t>
                      </a:r>
                      <a:endParaRPr lang="de-DE" sz="1100">
                        <a:solidFill>
                          <a:schemeClr val="tx1"/>
                        </a:solidFill>
                        <a:latin typeface="+mj-lt"/>
                        <a:cs typeface="Arial"/>
                      </a:endParaRPr>
                    </a:p>
                  </a:txBody>
                  <a:tcPr marL="0" marR="0" marT="10800" marB="10800" anchor="ctr">
                    <a:lnT w="38100" cap="flat" cmpd="sng" algn="ctr">
                      <a:solidFill>
                        <a:schemeClr val="bg1"/>
                      </a:solidFill>
                      <a:prstDash val="solid"/>
                      <a:round/>
                      <a:headEnd type="none" w="med" len="med"/>
                      <a:tailEnd type="none" w="med" len="med"/>
                    </a:lnT>
                  </a:tcPr>
                </a:tc>
                <a:tc>
                  <a:txBody>
                    <a:bodyPr/>
                    <a:lstStyle/>
                    <a:p>
                      <a:pPr marL="118745" algn="ctr">
                        <a:lnSpc>
                          <a:spcPct val="100000"/>
                        </a:lnSpc>
                        <a:spcBef>
                          <a:spcPts val="0"/>
                        </a:spcBef>
                      </a:pPr>
                      <a:r>
                        <a:rPr lang="de-DE" sz="1100" spc="-5">
                          <a:solidFill>
                            <a:schemeClr val="tx1"/>
                          </a:solidFill>
                          <a:latin typeface="+mj-lt"/>
                        </a:rPr>
                        <a:t>134</a:t>
                      </a:r>
                      <a:r>
                        <a:rPr lang="de-DE" sz="1100" spc="-40">
                          <a:solidFill>
                            <a:schemeClr val="tx1"/>
                          </a:solidFill>
                          <a:latin typeface="+mj-lt"/>
                        </a:rPr>
                        <a:t> </a:t>
                      </a:r>
                      <a:r>
                        <a:rPr lang="de-DE" sz="1100" spc="-5">
                          <a:solidFill>
                            <a:schemeClr val="tx1"/>
                          </a:solidFill>
                          <a:latin typeface="+mj-lt"/>
                        </a:rPr>
                        <a:t>(91.8)</a:t>
                      </a:r>
                      <a:endParaRPr lang="de-DE" sz="1100">
                        <a:solidFill>
                          <a:schemeClr val="tx1"/>
                        </a:solidFill>
                        <a:latin typeface="+mj-lt"/>
                        <a:cs typeface="Arial"/>
                      </a:endParaRPr>
                    </a:p>
                  </a:txBody>
                  <a:tcPr marL="0" marR="0" marT="10800" marB="10800" anchor="ctr">
                    <a:lnT w="38100" cap="flat" cmpd="sng" algn="ctr">
                      <a:solidFill>
                        <a:schemeClr val="bg1"/>
                      </a:solidFill>
                      <a:prstDash val="solid"/>
                      <a:round/>
                      <a:headEnd type="none" w="med" len="med"/>
                      <a:tailEnd type="none" w="med" len="med"/>
                    </a:lnT>
                  </a:tcPr>
                </a:tc>
                <a:tc>
                  <a:txBody>
                    <a:bodyPr/>
                    <a:lstStyle/>
                    <a:p>
                      <a:pPr marL="118745" algn="ctr">
                        <a:lnSpc>
                          <a:spcPct val="100000"/>
                        </a:lnSpc>
                        <a:spcBef>
                          <a:spcPts val="0"/>
                        </a:spcBef>
                      </a:pPr>
                      <a:r>
                        <a:rPr lang="de-DE" sz="1100">
                          <a:solidFill>
                            <a:schemeClr val="tx1"/>
                          </a:solidFill>
                          <a:latin typeface="+mj-lt"/>
                          <a:cs typeface="Arial"/>
                        </a:rPr>
                        <a:t>63 (43.2)</a:t>
                      </a:r>
                    </a:p>
                  </a:txBody>
                  <a:tcPr marL="0" marR="0" marT="10800" marB="10800" anchor="ctr">
                    <a:lnT w="38100" cap="flat" cmpd="sng" algn="ctr">
                      <a:solidFill>
                        <a:schemeClr val="bg1"/>
                      </a:solidFill>
                      <a:prstDash val="solid"/>
                      <a:round/>
                      <a:headEnd type="none" w="med" len="med"/>
                      <a:tailEnd type="none" w="med" len="med"/>
                    </a:lnT>
                  </a:tcPr>
                </a:tc>
                <a:tc>
                  <a:txBody>
                    <a:bodyPr/>
                    <a:lstStyle/>
                    <a:p>
                      <a:pPr marL="118745" marR="0" lvl="0" indent="0" algn="ctr" defTabSz="914400" rtl="0" eaLnBrk="1" fontAlgn="auto" latinLnBrk="0" hangingPunct="1">
                        <a:lnSpc>
                          <a:spcPct val="100000"/>
                        </a:lnSpc>
                        <a:spcBef>
                          <a:spcPts val="0"/>
                        </a:spcBef>
                        <a:spcAft>
                          <a:spcPts val="0"/>
                        </a:spcAft>
                        <a:buClrTx/>
                        <a:buSzTx/>
                        <a:buFontTx/>
                        <a:buNone/>
                        <a:tabLst/>
                        <a:defRPr/>
                      </a:pPr>
                      <a:r>
                        <a:rPr lang="de-DE" sz="1100" kern="1200" spc="-5">
                          <a:solidFill>
                            <a:schemeClr val="tx1"/>
                          </a:solidFill>
                          <a:latin typeface="+mj-lt"/>
                          <a:ea typeface="+mn-ea"/>
                          <a:cs typeface="+mn-cs"/>
                        </a:rPr>
                        <a:t>19</a:t>
                      </a:r>
                      <a:r>
                        <a:rPr lang="de-DE" sz="1100" kern="1200" spc="-45">
                          <a:solidFill>
                            <a:schemeClr val="tx1"/>
                          </a:solidFill>
                          <a:latin typeface="+mj-lt"/>
                          <a:ea typeface="+mn-ea"/>
                          <a:cs typeface="+mn-cs"/>
                        </a:rPr>
                        <a:t> </a:t>
                      </a:r>
                      <a:r>
                        <a:rPr lang="de-DE" sz="1100" kern="1200" spc="-5">
                          <a:solidFill>
                            <a:schemeClr val="tx1"/>
                          </a:solidFill>
                          <a:latin typeface="+mj-lt"/>
                          <a:ea typeface="+mn-ea"/>
                          <a:cs typeface="+mn-cs"/>
                        </a:rPr>
                        <a:t>(13.0)</a:t>
                      </a:r>
                      <a:endParaRPr lang="de-DE" sz="1100" kern="1200">
                        <a:solidFill>
                          <a:schemeClr val="tx1"/>
                        </a:solidFill>
                        <a:latin typeface="+mj-lt"/>
                        <a:ea typeface="+mn-ea"/>
                        <a:cs typeface="Arial"/>
                      </a:endParaRPr>
                    </a:p>
                  </a:txBody>
                  <a:tcPr marL="0" marR="0" marT="10800" marB="1080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1"/>
                  </a:ext>
                </a:extLst>
              </a:tr>
              <a:tr h="195601">
                <a:tc>
                  <a:txBody>
                    <a:bodyPr/>
                    <a:lstStyle/>
                    <a:p>
                      <a:pPr marL="60325">
                        <a:lnSpc>
                          <a:spcPct val="100000"/>
                        </a:lnSpc>
                        <a:spcBef>
                          <a:spcPts val="0"/>
                        </a:spcBef>
                      </a:pPr>
                      <a:r>
                        <a:rPr lang="de-DE" sz="1100" b="1" spc="-5">
                          <a:solidFill>
                            <a:schemeClr val="tx1"/>
                          </a:solidFill>
                          <a:latin typeface="+mj-lt"/>
                        </a:rPr>
                        <a:t>Serious</a:t>
                      </a:r>
                      <a:r>
                        <a:rPr lang="de-DE" sz="1100" b="1" spc="-30">
                          <a:solidFill>
                            <a:schemeClr val="tx1"/>
                          </a:solidFill>
                          <a:latin typeface="+mj-lt"/>
                        </a:rPr>
                        <a:t> </a:t>
                      </a:r>
                      <a:r>
                        <a:rPr lang="de-DE" sz="1100" b="1" spc="-5">
                          <a:solidFill>
                            <a:schemeClr val="tx1"/>
                          </a:solidFill>
                          <a:latin typeface="+mj-lt"/>
                        </a:rPr>
                        <a:t>TEAEs</a:t>
                      </a:r>
                      <a:endParaRPr lang="de-DE" sz="1100">
                        <a:solidFill>
                          <a:schemeClr val="tx1"/>
                        </a:solidFill>
                        <a:latin typeface="+mj-lt"/>
                        <a:cs typeface="Arial"/>
                      </a:endParaRPr>
                    </a:p>
                  </a:txBody>
                  <a:tcPr marL="0" marR="0" marT="10800" marB="10800" anchor="ctr"/>
                </a:tc>
                <a:tc>
                  <a:txBody>
                    <a:bodyPr/>
                    <a:lstStyle/>
                    <a:p>
                      <a:pPr marR="175260" algn="ctr">
                        <a:lnSpc>
                          <a:spcPct val="100000"/>
                        </a:lnSpc>
                        <a:spcBef>
                          <a:spcPts val="0"/>
                        </a:spcBef>
                      </a:pPr>
                      <a:r>
                        <a:rPr lang="de-DE" sz="1100" spc="-5">
                          <a:solidFill>
                            <a:schemeClr val="tx1"/>
                          </a:solidFill>
                          <a:latin typeface="+mj-lt"/>
                        </a:rPr>
                        <a:t>145</a:t>
                      </a:r>
                      <a:r>
                        <a:rPr lang="de-DE" sz="1100" spc="-40">
                          <a:solidFill>
                            <a:schemeClr val="tx1"/>
                          </a:solidFill>
                          <a:latin typeface="+mj-lt"/>
                        </a:rPr>
                        <a:t> </a:t>
                      </a:r>
                      <a:r>
                        <a:rPr lang="de-DE" sz="1100" spc="-5">
                          <a:solidFill>
                            <a:schemeClr val="tx1"/>
                          </a:solidFill>
                          <a:latin typeface="+mj-lt"/>
                        </a:rPr>
                        <a:t>(47.2)</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r>
                        <a:rPr lang="de-DE" sz="1100" spc="-5">
                          <a:solidFill>
                            <a:schemeClr val="tx1"/>
                          </a:solidFill>
                          <a:latin typeface="+mj-lt"/>
                        </a:rPr>
                        <a:t>82</a:t>
                      </a:r>
                      <a:r>
                        <a:rPr lang="de-DE" sz="1100" spc="-45">
                          <a:solidFill>
                            <a:schemeClr val="tx1"/>
                          </a:solidFill>
                          <a:latin typeface="+mj-lt"/>
                        </a:rPr>
                        <a:t> </a:t>
                      </a:r>
                      <a:r>
                        <a:rPr lang="de-DE" sz="1100" spc="-5">
                          <a:solidFill>
                            <a:schemeClr val="tx1"/>
                          </a:solidFill>
                          <a:latin typeface="+mj-lt"/>
                        </a:rPr>
                        <a:t>(26.7)</a:t>
                      </a:r>
                      <a:endParaRPr lang="de-DE" sz="1100">
                        <a:solidFill>
                          <a:schemeClr val="tx1"/>
                        </a:solidFill>
                        <a:latin typeface="+mj-lt"/>
                        <a:cs typeface="Arial"/>
                      </a:endParaRPr>
                    </a:p>
                  </a:txBody>
                  <a:tcPr marL="0" marR="0" marT="10800" marB="10800" anchor="ctr"/>
                </a:tc>
                <a:tc>
                  <a:txBody>
                    <a:bodyPr/>
                    <a:lstStyle/>
                    <a:p>
                      <a:pPr marR="151130" algn="ctr">
                        <a:lnSpc>
                          <a:spcPct val="100000"/>
                        </a:lnSpc>
                        <a:spcBef>
                          <a:spcPts val="0"/>
                        </a:spcBef>
                      </a:pPr>
                      <a:r>
                        <a:rPr lang="de-DE" sz="1100" spc="-5">
                          <a:solidFill>
                            <a:schemeClr val="tx1"/>
                          </a:solidFill>
                          <a:latin typeface="+mj-lt"/>
                        </a:rPr>
                        <a:t>40</a:t>
                      </a:r>
                      <a:r>
                        <a:rPr lang="de-DE" sz="1100" spc="-45">
                          <a:solidFill>
                            <a:schemeClr val="tx1"/>
                          </a:solidFill>
                          <a:latin typeface="+mj-lt"/>
                        </a:rPr>
                        <a:t> </a:t>
                      </a:r>
                      <a:r>
                        <a:rPr lang="de-DE" sz="1100" spc="-5">
                          <a:solidFill>
                            <a:schemeClr val="tx1"/>
                          </a:solidFill>
                          <a:latin typeface="+mj-lt"/>
                        </a:rPr>
                        <a:t>(13.0)</a:t>
                      </a:r>
                      <a:endParaRPr lang="de-DE" sz="1100">
                        <a:solidFill>
                          <a:schemeClr val="tx1"/>
                        </a:solidFill>
                        <a:latin typeface="+mj-lt"/>
                        <a:cs typeface="Arial"/>
                      </a:endParaRPr>
                    </a:p>
                  </a:txBody>
                  <a:tcPr marL="0" marR="0" marT="10800" marB="10800" anchor="ctr"/>
                </a:tc>
                <a:tc>
                  <a:txBody>
                    <a:bodyPr/>
                    <a:lstStyle/>
                    <a:p>
                      <a:pPr marL="118110" algn="ctr">
                        <a:lnSpc>
                          <a:spcPct val="100000"/>
                        </a:lnSpc>
                        <a:spcBef>
                          <a:spcPts val="0"/>
                        </a:spcBef>
                      </a:pPr>
                      <a:r>
                        <a:rPr lang="de-DE" sz="1100" spc="-5">
                          <a:solidFill>
                            <a:schemeClr val="tx1"/>
                          </a:solidFill>
                          <a:latin typeface="+mj-lt"/>
                        </a:rPr>
                        <a:t>27 (18.5)</a:t>
                      </a:r>
                      <a:endParaRPr lang="de-DE" sz="1100">
                        <a:solidFill>
                          <a:schemeClr val="tx1"/>
                        </a:solidFill>
                        <a:latin typeface="+mj-lt"/>
                        <a:cs typeface="Arial"/>
                      </a:endParaRPr>
                    </a:p>
                  </a:txBody>
                  <a:tcPr marL="0" marR="0" marT="10800" marB="10800" anchor="ctr"/>
                </a:tc>
                <a:tc>
                  <a:txBody>
                    <a:bodyPr/>
                    <a:lstStyle/>
                    <a:p>
                      <a:pPr marL="118110" marR="0" lvl="0" indent="0" algn="ctr" defTabSz="914400" rtl="0" eaLnBrk="1" fontAlgn="auto" latinLnBrk="0" hangingPunct="1">
                        <a:lnSpc>
                          <a:spcPct val="100000"/>
                        </a:lnSpc>
                        <a:spcBef>
                          <a:spcPts val="0"/>
                        </a:spcBef>
                        <a:spcAft>
                          <a:spcPts val="0"/>
                        </a:spcAft>
                        <a:buClrTx/>
                        <a:buSzTx/>
                        <a:buFontTx/>
                        <a:buNone/>
                        <a:tabLst/>
                        <a:defRPr/>
                      </a:pPr>
                      <a:r>
                        <a:rPr lang="de-DE" sz="1100" kern="1200" spc="-5">
                          <a:solidFill>
                            <a:schemeClr val="tx1"/>
                          </a:solidFill>
                          <a:latin typeface="+mj-lt"/>
                          <a:ea typeface="+mn-ea"/>
                          <a:cs typeface="+mn-cs"/>
                        </a:rPr>
                        <a:t>19 (13.0)</a:t>
                      </a:r>
                      <a:endParaRPr lang="de-DE" sz="1100" kern="1200">
                        <a:solidFill>
                          <a:schemeClr val="tx1"/>
                        </a:solidFill>
                        <a:latin typeface="+mj-lt"/>
                        <a:ea typeface="+mn-ea"/>
                        <a:cs typeface="Arial"/>
                      </a:endParaRPr>
                    </a:p>
                  </a:txBody>
                  <a:tcPr marL="0" marR="0" marT="10800" marB="10800" anchor="ctr"/>
                </a:tc>
                <a:tc>
                  <a:txBody>
                    <a:bodyPr/>
                    <a:lstStyle/>
                    <a:p>
                      <a:pPr marL="118110" marR="0" lvl="0" indent="0" algn="ctr" defTabSz="914400" rtl="0" eaLnBrk="1" fontAlgn="auto" latinLnBrk="0" hangingPunct="1">
                        <a:lnSpc>
                          <a:spcPct val="100000"/>
                        </a:lnSpc>
                        <a:spcBef>
                          <a:spcPts val="0"/>
                        </a:spcBef>
                        <a:spcAft>
                          <a:spcPts val="0"/>
                        </a:spcAft>
                        <a:buClrTx/>
                        <a:buSzTx/>
                        <a:buFontTx/>
                        <a:buNone/>
                        <a:tabLst/>
                        <a:defRPr/>
                      </a:pPr>
                      <a:r>
                        <a:rPr lang="de-DE" sz="1100" kern="1200" spc="-5">
                          <a:solidFill>
                            <a:schemeClr val="tx1"/>
                          </a:solidFill>
                          <a:latin typeface="+mj-lt"/>
                          <a:ea typeface="+mn-ea"/>
                          <a:cs typeface="+mn-cs"/>
                        </a:rPr>
                        <a:t>1 (0.7)</a:t>
                      </a:r>
                      <a:endParaRPr lang="de-DE" sz="1100" kern="1200">
                        <a:solidFill>
                          <a:schemeClr val="tx1"/>
                        </a:solidFill>
                        <a:latin typeface="+mj-lt"/>
                        <a:ea typeface="+mn-ea"/>
                        <a:cs typeface="Arial"/>
                      </a:endParaRPr>
                    </a:p>
                  </a:txBody>
                  <a:tcPr marL="0" marR="0" marT="10800" marB="10800" anchor="ctr"/>
                </a:tc>
                <a:extLst>
                  <a:ext uri="{0D108BD9-81ED-4DB2-BD59-A6C34878D82A}">
                    <a16:rowId xmlns:a16="http://schemas.microsoft.com/office/drawing/2014/main" val="10002"/>
                  </a:ext>
                </a:extLst>
              </a:tr>
              <a:tr h="195601">
                <a:tc>
                  <a:txBody>
                    <a:bodyPr/>
                    <a:lstStyle/>
                    <a:p>
                      <a:pPr marL="60325">
                        <a:lnSpc>
                          <a:spcPct val="100000"/>
                        </a:lnSpc>
                        <a:spcBef>
                          <a:spcPts val="0"/>
                        </a:spcBef>
                      </a:pPr>
                      <a:r>
                        <a:rPr lang="de-DE" sz="1100" b="1" spc="-5">
                          <a:solidFill>
                            <a:schemeClr val="tx1"/>
                          </a:solidFill>
                          <a:latin typeface="+mj-lt"/>
                        </a:rPr>
                        <a:t>Most</a:t>
                      </a:r>
                      <a:r>
                        <a:rPr lang="de-DE" sz="1100" b="1" spc="-20">
                          <a:solidFill>
                            <a:schemeClr val="tx1"/>
                          </a:solidFill>
                          <a:latin typeface="+mj-lt"/>
                        </a:rPr>
                        <a:t> </a:t>
                      </a:r>
                      <a:r>
                        <a:rPr lang="de-DE" sz="1100" b="1" spc="-5">
                          <a:solidFill>
                            <a:schemeClr val="tx1"/>
                          </a:solidFill>
                          <a:latin typeface="+mj-lt"/>
                        </a:rPr>
                        <a:t>common</a:t>
                      </a:r>
                      <a:r>
                        <a:rPr lang="de-DE" sz="1100" b="1" spc="-20">
                          <a:solidFill>
                            <a:schemeClr val="tx1"/>
                          </a:solidFill>
                          <a:latin typeface="+mj-lt"/>
                        </a:rPr>
                        <a:t> </a:t>
                      </a:r>
                      <a:r>
                        <a:rPr lang="de-DE" sz="1100" b="1" spc="-5">
                          <a:solidFill>
                            <a:schemeClr val="tx1"/>
                          </a:solidFill>
                          <a:latin typeface="+mj-lt"/>
                        </a:rPr>
                        <a:t>TEAEs</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extLst>
                  <a:ext uri="{0D108BD9-81ED-4DB2-BD59-A6C34878D82A}">
                    <a16:rowId xmlns:a16="http://schemas.microsoft.com/office/drawing/2014/main" val="10003"/>
                  </a:ext>
                </a:extLst>
              </a:tr>
              <a:tr h="195601">
                <a:tc>
                  <a:txBody>
                    <a:bodyPr/>
                    <a:lstStyle/>
                    <a:p>
                      <a:pPr marL="247650">
                        <a:lnSpc>
                          <a:spcPct val="100000"/>
                        </a:lnSpc>
                        <a:spcBef>
                          <a:spcPts val="0"/>
                        </a:spcBef>
                      </a:pPr>
                      <a:r>
                        <a:rPr lang="de-DE" sz="1100" spc="-5">
                          <a:solidFill>
                            <a:schemeClr val="tx1"/>
                          </a:solidFill>
                          <a:latin typeface="+mj-lt"/>
                        </a:rPr>
                        <a:t>Hyperglycemia</a:t>
                      </a:r>
                      <a:endParaRPr lang="de-DE" sz="1100">
                        <a:solidFill>
                          <a:schemeClr val="tx1"/>
                        </a:solidFill>
                        <a:latin typeface="+mj-lt"/>
                        <a:cs typeface="Arial"/>
                      </a:endParaRPr>
                    </a:p>
                  </a:txBody>
                  <a:tcPr marL="0" marR="0" marT="10800" marB="10800" anchor="ctr"/>
                </a:tc>
                <a:tc>
                  <a:txBody>
                    <a:bodyPr/>
                    <a:lstStyle/>
                    <a:p>
                      <a:pPr marR="179070" algn="ctr">
                        <a:lnSpc>
                          <a:spcPct val="100000"/>
                        </a:lnSpc>
                        <a:spcBef>
                          <a:spcPts val="0"/>
                        </a:spcBef>
                      </a:pPr>
                      <a:r>
                        <a:rPr lang="de-DE" sz="1100" spc="-5">
                          <a:solidFill>
                            <a:schemeClr val="tx1"/>
                          </a:solidFill>
                          <a:latin typeface="+mj-lt"/>
                        </a:rPr>
                        <a:t>213</a:t>
                      </a:r>
                      <a:r>
                        <a:rPr lang="de-DE" sz="1100" spc="-40">
                          <a:solidFill>
                            <a:schemeClr val="tx1"/>
                          </a:solidFill>
                          <a:latin typeface="+mj-lt"/>
                        </a:rPr>
                        <a:t> </a:t>
                      </a:r>
                      <a:r>
                        <a:rPr lang="de-DE" sz="1100" spc="-5">
                          <a:solidFill>
                            <a:schemeClr val="tx1"/>
                          </a:solidFill>
                          <a:latin typeface="+mj-lt"/>
                        </a:rPr>
                        <a:t>(69.4)</a:t>
                      </a:r>
                      <a:endParaRPr lang="de-DE" sz="1100">
                        <a:solidFill>
                          <a:schemeClr val="tx1"/>
                        </a:solidFill>
                        <a:latin typeface="+mj-lt"/>
                        <a:cs typeface="Arial"/>
                      </a:endParaRPr>
                    </a:p>
                  </a:txBody>
                  <a:tcPr marL="0" marR="0" marT="10800" marB="10800" anchor="ctr"/>
                </a:tc>
                <a:tc>
                  <a:txBody>
                    <a:bodyPr/>
                    <a:lstStyle/>
                    <a:p>
                      <a:pPr marL="5080" algn="ctr">
                        <a:lnSpc>
                          <a:spcPct val="100000"/>
                        </a:lnSpc>
                        <a:spcBef>
                          <a:spcPts val="0"/>
                        </a:spcBef>
                      </a:pPr>
                      <a:r>
                        <a:rPr lang="de-DE" sz="1100" spc="-5">
                          <a:solidFill>
                            <a:schemeClr val="tx1"/>
                          </a:solidFill>
                          <a:latin typeface="+mj-lt"/>
                        </a:rPr>
                        <a:t>148 (48.2)</a:t>
                      </a:r>
                      <a:endParaRPr lang="de-DE" sz="1100">
                        <a:solidFill>
                          <a:schemeClr val="tx1"/>
                        </a:solidFill>
                        <a:latin typeface="+mj-lt"/>
                        <a:cs typeface="Arial"/>
                      </a:endParaRPr>
                    </a:p>
                  </a:txBody>
                  <a:tcPr marL="0" marR="0" marT="10800" marB="10800" anchor="ctr"/>
                </a:tc>
                <a:tc>
                  <a:txBody>
                    <a:bodyPr/>
                    <a:lstStyle/>
                    <a:p>
                      <a:pPr marR="154940" algn="ctr">
                        <a:lnSpc>
                          <a:spcPct val="100000"/>
                        </a:lnSpc>
                        <a:spcBef>
                          <a:spcPts val="0"/>
                        </a:spcBef>
                      </a:pPr>
                      <a:r>
                        <a:rPr lang="de-DE" sz="1100" spc="-5">
                          <a:solidFill>
                            <a:schemeClr val="tx1"/>
                          </a:solidFill>
                          <a:latin typeface="+mj-lt"/>
                        </a:rPr>
                        <a:t>25 (8.1)</a:t>
                      </a:r>
                      <a:endParaRPr lang="de-DE" sz="1100">
                        <a:solidFill>
                          <a:schemeClr val="tx1"/>
                        </a:solidFill>
                        <a:latin typeface="+mj-lt"/>
                        <a:cs typeface="Arial"/>
                      </a:endParaRPr>
                    </a:p>
                  </a:txBody>
                  <a:tcPr marL="0" marR="0" marT="10800" marB="10800" anchor="ctr"/>
                </a:tc>
                <a:tc>
                  <a:txBody>
                    <a:bodyPr/>
                    <a:lstStyle/>
                    <a:p>
                      <a:pPr marL="124460" algn="ctr">
                        <a:lnSpc>
                          <a:spcPct val="100000"/>
                        </a:lnSpc>
                        <a:spcBef>
                          <a:spcPts val="0"/>
                        </a:spcBef>
                      </a:pPr>
                      <a:r>
                        <a:rPr lang="de-DE" sz="1100" spc="-5">
                          <a:solidFill>
                            <a:schemeClr val="tx1"/>
                          </a:solidFill>
                          <a:latin typeface="+mj-lt"/>
                        </a:rPr>
                        <a:t>34</a:t>
                      </a:r>
                      <a:r>
                        <a:rPr lang="de-DE" sz="1100" spc="-45">
                          <a:solidFill>
                            <a:schemeClr val="tx1"/>
                          </a:solidFill>
                          <a:latin typeface="+mj-lt"/>
                        </a:rPr>
                        <a:t> </a:t>
                      </a:r>
                      <a:r>
                        <a:rPr lang="de-DE" sz="1100" spc="-5">
                          <a:solidFill>
                            <a:schemeClr val="tx1"/>
                          </a:solidFill>
                          <a:latin typeface="+mj-lt"/>
                        </a:rPr>
                        <a:t>(23.3)</a:t>
                      </a:r>
                      <a:endParaRPr lang="de-DE" sz="1100">
                        <a:solidFill>
                          <a:schemeClr val="tx1"/>
                        </a:solidFill>
                        <a:latin typeface="+mj-lt"/>
                        <a:cs typeface="Arial"/>
                      </a:endParaRPr>
                    </a:p>
                  </a:txBody>
                  <a:tcPr marL="0" marR="0" marT="10800" marB="10800" anchor="ctr"/>
                </a:tc>
                <a:tc>
                  <a:txBody>
                    <a:bodyPr/>
                    <a:lstStyle/>
                    <a:p>
                      <a:pPr marR="1270" algn="ctr">
                        <a:lnSpc>
                          <a:spcPct val="100000"/>
                        </a:lnSpc>
                        <a:spcBef>
                          <a:spcPts val="0"/>
                        </a:spcBef>
                      </a:pPr>
                      <a:r>
                        <a:rPr lang="de-DE" sz="1100" spc="-5">
                          <a:solidFill>
                            <a:schemeClr val="tx1"/>
                          </a:solidFill>
                          <a:latin typeface="+mj-lt"/>
                        </a:rPr>
                        <a:t>12 (8</a:t>
                      </a:r>
                      <a:r>
                        <a:rPr lang="de-DE" sz="1100" spc="-45">
                          <a:solidFill>
                            <a:schemeClr val="tx1"/>
                          </a:solidFill>
                          <a:latin typeface="+mj-lt"/>
                        </a:rPr>
                        <a:t>.</a:t>
                      </a:r>
                      <a:r>
                        <a:rPr lang="de-DE" sz="1100" spc="-5">
                          <a:solidFill>
                            <a:schemeClr val="tx1"/>
                          </a:solidFill>
                          <a:latin typeface="+mj-lt"/>
                        </a:rPr>
                        <a:t>2)</a:t>
                      </a:r>
                      <a:endParaRPr lang="de-DE" sz="1100">
                        <a:solidFill>
                          <a:schemeClr val="tx1"/>
                        </a:solidFill>
                        <a:latin typeface="+mj-lt"/>
                        <a:cs typeface="Arial"/>
                      </a:endParaRPr>
                    </a:p>
                  </a:txBody>
                  <a:tcPr marL="0" marR="0" marT="10800" marB="10800" anchor="ctr"/>
                </a:tc>
                <a:tc>
                  <a:txBody>
                    <a:bodyPr/>
                    <a:lstStyle/>
                    <a:p>
                      <a:pPr marL="124460" algn="ctr">
                        <a:lnSpc>
                          <a:spcPct val="100000"/>
                        </a:lnSpc>
                        <a:spcBef>
                          <a:spcPts val="0"/>
                        </a:spcBef>
                      </a:pPr>
                      <a:r>
                        <a:rPr lang="de-DE" sz="1100">
                          <a:solidFill>
                            <a:schemeClr val="tx1"/>
                          </a:solidFill>
                          <a:latin typeface="+mj-lt"/>
                          <a:cs typeface="Arial"/>
                        </a:rPr>
                        <a:t>0</a:t>
                      </a:r>
                    </a:p>
                  </a:txBody>
                  <a:tcPr marL="0" marR="0" marT="10800" marB="10800" anchor="ctr"/>
                </a:tc>
                <a:extLst>
                  <a:ext uri="{0D108BD9-81ED-4DB2-BD59-A6C34878D82A}">
                    <a16:rowId xmlns:a16="http://schemas.microsoft.com/office/drawing/2014/main" val="10004"/>
                  </a:ext>
                </a:extLst>
              </a:tr>
              <a:tr h="195601">
                <a:tc>
                  <a:txBody>
                    <a:bodyPr/>
                    <a:lstStyle/>
                    <a:p>
                      <a:pPr marL="244475">
                        <a:lnSpc>
                          <a:spcPct val="100000"/>
                        </a:lnSpc>
                        <a:spcBef>
                          <a:spcPts val="0"/>
                        </a:spcBef>
                      </a:pPr>
                      <a:r>
                        <a:rPr lang="de-DE" sz="1100" spc="-5">
                          <a:solidFill>
                            <a:schemeClr val="tx1"/>
                          </a:solidFill>
                          <a:latin typeface="+mj-lt"/>
                        </a:rPr>
                        <a:t>Hypertension</a:t>
                      </a:r>
                      <a:endParaRPr lang="de-DE" sz="1100">
                        <a:solidFill>
                          <a:schemeClr val="tx1"/>
                        </a:solidFill>
                        <a:latin typeface="+mj-lt"/>
                        <a:cs typeface="Arial"/>
                      </a:endParaRPr>
                    </a:p>
                  </a:txBody>
                  <a:tcPr marL="0" marR="0" marT="10800" marB="10800" anchor="ctr"/>
                </a:tc>
                <a:tc>
                  <a:txBody>
                    <a:bodyPr/>
                    <a:lstStyle/>
                    <a:p>
                      <a:pPr marR="175260" algn="ctr">
                        <a:lnSpc>
                          <a:spcPct val="100000"/>
                        </a:lnSpc>
                        <a:spcBef>
                          <a:spcPts val="0"/>
                        </a:spcBef>
                      </a:pPr>
                      <a:r>
                        <a:rPr lang="de-DE" sz="1100" spc="-5">
                          <a:solidFill>
                            <a:schemeClr val="tx1"/>
                          </a:solidFill>
                          <a:latin typeface="+mj-lt"/>
                        </a:rPr>
                        <a:t>151</a:t>
                      </a:r>
                      <a:r>
                        <a:rPr lang="de-DE" sz="1100" spc="-40">
                          <a:solidFill>
                            <a:schemeClr val="tx1"/>
                          </a:solidFill>
                          <a:latin typeface="+mj-lt"/>
                        </a:rPr>
                        <a:t> </a:t>
                      </a:r>
                      <a:r>
                        <a:rPr lang="de-DE" sz="1100" spc="-5">
                          <a:solidFill>
                            <a:schemeClr val="tx1"/>
                          </a:solidFill>
                          <a:latin typeface="+mj-lt"/>
                        </a:rPr>
                        <a:t>(49.2)</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r>
                        <a:rPr lang="de-DE" sz="1100" spc="-5">
                          <a:solidFill>
                            <a:schemeClr val="tx1"/>
                          </a:solidFill>
                          <a:latin typeface="+mj-lt"/>
                        </a:rPr>
                        <a:t>122 (39.7)</a:t>
                      </a:r>
                      <a:endParaRPr lang="de-DE" sz="1100">
                        <a:solidFill>
                          <a:schemeClr val="tx1"/>
                        </a:solidFill>
                        <a:latin typeface="+mj-lt"/>
                        <a:cs typeface="Arial"/>
                      </a:endParaRPr>
                    </a:p>
                  </a:txBody>
                  <a:tcPr marL="0" marR="0" marT="10800" marB="10800" anchor="ctr"/>
                </a:tc>
                <a:tc>
                  <a:txBody>
                    <a:bodyPr/>
                    <a:lstStyle/>
                    <a:p>
                      <a:pPr marR="154940" algn="ctr">
                        <a:lnSpc>
                          <a:spcPct val="100000"/>
                        </a:lnSpc>
                        <a:spcBef>
                          <a:spcPts val="0"/>
                        </a:spcBef>
                      </a:pPr>
                      <a:r>
                        <a:rPr lang="de-DE" sz="1100">
                          <a:solidFill>
                            <a:schemeClr val="tx1"/>
                          </a:solidFill>
                          <a:latin typeface="+mj-lt"/>
                        </a:rPr>
                        <a:t>0</a:t>
                      </a:r>
                      <a:endParaRPr lang="de-DE" sz="1100">
                        <a:solidFill>
                          <a:schemeClr val="tx1"/>
                        </a:solidFill>
                        <a:latin typeface="+mj-lt"/>
                        <a:cs typeface="Arial"/>
                      </a:endParaRPr>
                    </a:p>
                  </a:txBody>
                  <a:tcPr marL="0" marR="0" marT="10800" marB="10800" anchor="ctr"/>
                </a:tc>
                <a:tc>
                  <a:txBody>
                    <a:bodyPr/>
                    <a:lstStyle/>
                    <a:p>
                      <a:pPr marL="121920" algn="ctr">
                        <a:lnSpc>
                          <a:spcPct val="100000"/>
                        </a:lnSpc>
                        <a:spcBef>
                          <a:spcPts val="0"/>
                        </a:spcBef>
                      </a:pPr>
                      <a:r>
                        <a:rPr lang="de-DE" sz="1100" spc="-5">
                          <a:solidFill>
                            <a:schemeClr val="tx1"/>
                          </a:solidFill>
                          <a:latin typeface="+mj-lt"/>
                        </a:rPr>
                        <a:t>28 (19.2)</a:t>
                      </a:r>
                      <a:endParaRPr lang="de-DE" sz="1100">
                        <a:solidFill>
                          <a:schemeClr val="tx1"/>
                        </a:solidFill>
                        <a:latin typeface="+mj-lt"/>
                        <a:cs typeface="Arial"/>
                      </a:endParaRPr>
                    </a:p>
                  </a:txBody>
                  <a:tcPr marL="0" marR="0" marT="10800" marB="10800" anchor="ctr"/>
                </a:tc>
                <a:tc>
                  <a:txBody>
                    <a:bodyPr/>
                    <a:lstStyle/>
                    <a:p>
                      <a:pPr marR="1270" algn="ctr">
                        <a:lnSpc>
                          <a:spcPct val="100000"/>
                        </a:lnSpc>
                        <a:spcBef>
                          <a:spcPts val="0"/>
                        </a:spcBef>
                      </a:pPr>
                      <a:r>
                        <a:rPr lang="de-DE" sz="1100" spc="-5">
                          <a:solidFill>
                            <a:schemeClr val="tx1"/>
                          </a:solidFill>
                          <a:latin typeface="+mj-lt"/>
                        </a:rPr>
                        <a:t>13</a:t>
                      </a:r>
                      <a:r>
                        <a:rPr lang="de-DE" sz="1100" spc="-45">
                          <a:solidFill>
                            <a:schemeClr val="tx1"/>
                          </a:solidFill>
                          <a:latin typeface="+mj-lt"/>
                        </a:rPr>
                        <a:t> </a:t>
                      </a:r>
                      <a:r>
                        <a:rPr lang="de-DE" sz="1100" spc="-5">
                          <a:solidFill>
                            <a:schemeClr val="tx1"/>
                          </a:solidFill>
                          <a:latin typeface="+mj-lt"/>
                        </a:rPr>
                        <a:t>(8.9)</a:t>
                      </a:r>
                      <a:endParaRPr lang="de-DE" sz="1100">
                        <a:solidFill>
                          <a:schemeClr val="tx1"/>
                        </a:solidFill>
                        <a:latin typeface="+mj-lt"/>
                        <a:cs typeface="Arial"/>
                      </a:endParaRPr>
                    </a:p>
                  </a:txBody>
                  <a:tcPr marL="0" marR="0" marT="10800" marB="10800" anchor="ctr"/>
                </a:tc>
                <a:tc>
                  <a:txBody>
                    <a:bodyPr/>
                    <a:lstStyle/>
                    <a:p>
                      <a:pPr marL="121920" algn="ctr">
                        <a:lnSpc>
                          <a:spcPct val="100000"/>
                        </a:lnSpc>
                        <a:spcBef>
                          <a:spcPts val="0"/>
                        </a:spcBef>
                      </a:pPr>
                      <a:r>
                        <a:rPr lang="de-DE" sz="1100">
                          <a:solidFill>
                            <a:schemeClr val="tx1"/>
                          </a:solidFill>
                          <a:latin typeface="+mj-lt"/>
                          <a:cs typeface="Arial"/>
                        </a:rPr>
                        <a:t>0</a:t>
                      </a:r>
                    </a:p>
                  </a:txBody>
                  <a:tcPr marL="0" marR="0" marT="10800" marB="10800" anchor="ctr"/>
                </a:tc>
                <a:extLst>
                  <a:ext uri="{0D108BD9-81ED-4DB2-BD59-A6C34878D82A}">
                    <a16:rowId xmlns:a16="http://schemas.microsoft.com/office/drawing/2014/main" val="10005"/>
                  </a:ext>
                </a:extLst>
              </a:tr>
              <a:tr h="195601">
                <a:tc>
                  <a:txBody>
                    <a:bodyPr/>
                    <a:lstStyle/>
                    <a:p>
                      <a:pPr marL="247650">
                        <a:lnSpc>
                          <a:spcPct val="100000"/>
                        </a:lnSpc>
                        <a:spcBef>
                          <a:spcPts val="0"/>
                        </a:spcBef>
                      </a:pPr>
                      <a:r>
                        <a:rPr lang="de-DE" sz="1100" spc="-5">
                          <a:solidFill>
                            <a:schemeClr val="tx1"/>
                          </a:solidFill>
                          <a:latin typeface="+mj-lt"/>
                        </a:rPr>
                        <a:t>Diarrhea</a:t>
                      </a:r>
                      <a:endParaRPr lang="de-DE" sz="1100">
                        <a:solidFill>
                          <a:schemeClr val="tx1"/>
                        </a:solidFill>
                        <a:latin typeface="+mj-lt"/>
                        <a:cs typeface="Arial"/>
                      </a:endParaRPr>
                    </a:p>
                  </a:txBody>
                  <a:tcPr marL="0" marR="0" marT="10800" marB="10800" anchor="ctr"/>
                </a:tc>
                <a:tc>
                  <a:txBody>
                    <a:bodyPr/>
                    <a:lstStyle/>
                    <a:p>
                      <a:pPr marR="180340" algn="ctr">
                        <a:lnSpc>
                          <a:spcPct val="100000"/>
                        </a:lnSpc>
                        <a:spcBef>
                          <a:spcPts val="0"/>
                        </a:spcBef>
                      </a:pPr>
                      <a:r>
                        <a:rPr lang="de-DE" sz="1100" spc="-5">
                          <a:solidFill>
                            <a:schemeClr val="tx1"/>
                          </a:solidFill>
                          <a:latin typeface="+mj-lt"/>
                        </a:rPr>
                        <a:t>103</a:t>
                      </a:r>
                      <a:r>
                        <a:rPr lang="de-DE" sz="1100" spc="-40">
                          <a:solidFill>
                            <a:schemeClr val="tx1"/>
                          </a:solidFill>
                          <a:latin typeface="+mj-lt"/>
                        </a:rPr>
                        <a:t> </a:t>
                      </a:r>
                      <a:r>
                        <a:rPr lang="de-DE" sz="1100" spc="-5">
                          <a:solidFill>
                            <a:schemeClr val="tx1"/>
                          </a:solidFill>
                          <a:latin typeface="+mj-lt"/>
                        </a:rPr>
                        <a:t>(33.6)</a:t>
                      </a:r>
                      <a:endParaRPr lang="de-DE" sz="1100">
                        <a:solidFill>
                          <a:schemeClr val="tx1"/>
                        </a:solidFill>
                        <a:latin typeface="+mj-lt"/>
                        <a:cs typeface="Arial"/>
                      </a:endParaRPr>
                    </a:p>
                  </a:txBody>
                  <a:tcPr marL="0" marR="0" marT="10800" marB="10800" anchor="ctr"/>
                </a:tc>
                <a:tc>
                  <a:txBody>
                    <a:bodyPr/>
                    <a:lstStyle/>
                    <a:p>
                      <a:pPr marL="4445" algn="ctr">
                        <a:lnSpc>
                          <a:spcPct val="100000"/>
                        </a:lnSpc>
                        <a:spcBef>
                          <a:spcPts val="0"/>
                        </a:spcBef>
                      </a:pPr>
                      <a:r>
                        <a:rPr lang="de-DE" sz="1100" spc="-5">
                          <a:solidFill>
                            <a:schemeClr val="tx1"/>
                          </a:solidFill>
                          <a:latin typeface="+mj-lt"/>
                        </a:rPr>
                        <a:t>15 (4.9)</a:t>
                      </a:r>
                      <a:endParaRPr lang="de-DE" sz="1100">
                        <a:solidFill>
                          <a:schemeClr val="tx1"/>
                        </a:solidFill>
                        <a:latin typeface="+mj-lt"/>
                        <a:cs typeface="Arial"/>
                      </a:endParaRPr>
                    </a:p>
                  </a:txBody>
                  <a:tcPr marL="0" marR="0" marT="10800" marB="10800" anchor="ctr"/>
                </a:tc>
                <a:tc>
                  <a:txBody>
                    <a:bodyPr/>
                    <a:lstStyle/>
                    <a:p>
                      <a:pPr marR="154940" algn="ctr">
                        <a:lnSpc>
                          <a:spcPct val="100000"/>
                        </a:lnSpc>
                        <a:spcBef>
                          <a:spcPts val="0"/>
                        </a:spcBef>
                      </a:pPr>
                      <a:r>
                        <a:rPr lang="de-DE" sz="1100">
                          <a:solidFill>
                            <a:schemeClr val="tx1"/>
                          </a:solidFill>
                          <a:latin typeface="+mj-lt"/>
                        </a:rPr>
                        <a:t>0</a:t>
                      </a:r>
                      <a:endParaRPr lang="de-DE" sz="1100">
                        <a:solidFill>
                          <a:schemeClr val="tx1"/>
                        </a:solidFill>
                        <a:latin typeface="+mj-lt"/>
                        <a:cs typeface="Arial"/>
                      </a:endParaRPr>
                    </a:p>
                  </a:txBody>
                  <a:tcPr marL="0" marR="0" marT="10800" marB="10800" anchor="ctr"/>
                </a:tc>
                <a:tc>
                  <a:txBody>
                    <a:bodyPr/>
                    <a:lstStyle/>
                    <a:p>
                      <a:pPr marL="121920" algn="ctr">
                        <a:lnSpc>
                          <a:spcPct val="100000"/>
                        </a:lnSpc>
                        <a:spcBef>
                          <a:spcPts val="0"/>
                        </a:spcBef>
                      </a:pPr>
                      <a:r>
                        <a:rPr lang="de-DE" sz="1100" spc="-5">
                          <a:solidFill>
                            <a:schemeClr val="tx1"/>
                          </a:solidFill>
                          <a:latin typeface="+mj-lt"/>
                        </a:rPr>
                        <a:t>14</a:t>
                      </a:r>
                      <a:r>
                        <a:rPr lang="de-DE" sz="1100" spc="-45">
                          <a:solidFill>
                            <a:schemeClr val="tx1"/>
                          </a:solidFill>
                          <a:latin typeface="+mj-lt"/>
                        </a:rPr>
                        <a:t> </a:t>
                      </a:r>
                      <a:r>
                        <a:rPr lang="de-DE" sz="1100" spc="-5">
                          <a:solidFill>
                            <a:schemeClr val="tx1"/>
                          </a:solidFill>
                          <a:latin typeface="+mj-lt"/>
                        </a:rPr>
                        <a:t>(9.6)</a:t>
                      </a:r>
                      <a:endParaRPr lang="de-DE" sz="1100">
                        <a:solidFill>
                          <a:schemeClr val="tx1"/>
                        </a:solidFill>
                        <a:latin typeface="+mj-lt"/>
                        <a:cs typeface="Arial"/>
                      </a:endParaRPr>
                    </a:p>
                  </a:txBody>
                  <a:tcPr marL="0" marR="0" marT="10800" marB="10800" anchor="ctr"/>
                </a:tc>
                <a:tc>
                  <a:txBody>
                    <a:bodyPr/>
                    <a:lstStyle/>
                    <a:p>
                      <a:pPr marR="13970" algn="ctr">
                        <a:lnSpc>
                          <a:spcPct val="100000"/>
                        </a:lnSpc>
                        <a:spcBef>
                          <a:spcPts val="0"/>
                        </a:spcBef>
                      </a:pPr>
                      <a:r>
                        <a:rPr lang="de-DE" sz="1100">
                          <a:solidFill>
                            <a:schemeClr val="tx1"/>
                          </a:solidFill>
                          <a:latin typeface="+mj-lt"/>
                        </a:rPr>
                        <a:t>0</a:t>
                      </a:r>
                      <a:endParaRPr lang="de-DE" sz="1100">
                        <a:solidFill>
                          <a:schemeClr val="tx1"/>
                        </a:solidFill>
                        <a:latin typeface="+mj-lt"/>
                        <a:cs typeface="Arial"/>
                      </a:endParaRPr>
                    </a:p>
                  </a:txBody>
                  <a:tcPr marL="0" marR="0" marT="10800" marB="10800" anchor="ctr"/>
                </a:tc>
                <a:tc>
                  <a:txBody>
                    <a:bodyPr/>
                    <a:lstStyle/>
                    <a:p>
                      <a:pPr marL="121920" algn="ctr">
                        <a:lnSpc>
                          <a:spcPct val="100000"/>
                        </a:lnSpc>
                        <a:spcBef>
                          <a:spcPts val="0"/>
                        </a:spcBef>
                      </a:pPr>
                      <a:r>
                        <a:rPr lang="de-DE" sz="1100">
                          <a:solidFill>
                            <a:schemeClr val="tx1"/>
                          </a:solidFill>
                          <a:latin typeface="+mj-lt"/>
                          <a:cs typeface="Arial"/>
                        </a:rPr>
                        <a:t>0</a:t>
                      </a:r>
                    </a:p>
                  </a:txBody>
                  <a:tcPr marL="0" marR="0" marT="10800" marB="10800" anchor="ctr"/>
                </a:tc>
                <a:extLst>
                  <a:ext uri="{0D108BD9-81ED-4DB2-BD59-A6C34878D82A}">
                    <a16:rowId xmlns:a16="http://schemas.microsoft.com/office/drawing/2014/main" val="10006"/>
                  </a:ext>
                </a:extLst>
              </a:tr>
              <a:tr h="195601">
                <a:tc>
                  <a:txBody>
                    <a:bodyPr/>
                    <a:lstStyle/>
                    <a:p>
                      <a:pPr marL="247650">
                        <a:lnSpc>
                          <a:spcPct val="100000"/>
                        </a:lnSpc>
                        <a:spcBef>
                          <a:spcPts val="0"/>
                        </a:spcBef>
                      </a:pPr>
                      <a:r>
                        <a:rPr lang="de-DE" sz="1100" spc="-5">
                          <a:solidFill>
                            <a:schemeClr val="tx1"/>
                          </a:solidFill>
                          <a:latin typeface="+mj-lt"/>
                        </a:rPr>
                        <a:t>Nausea</a:t>
                      </a:r>
                      <a:endParaRPr lang="de-DE" sz="1100">
                        <a:solidFill>
                          <a:schemeClr val="tx1"/>
                        </a:solidFill>
                        <a:latin typeface="+mj-lt"/>
                        <a:cs typeface="Arial"/>
                      </a:endParaRPr>
                    </a:p>
                  </a:txBody>
                  <a:tcPr marL="0" marR="0" marT="10800" marB="10800" anchor="ctr"/>
                </a:tc>
                <a:tc>
                  <a:txBody>
                    <a:bodyPr/>
                    <a:lstStyle/>
                    <a:p>
                      <a:pPr marR="213995" algn="ctr">
                        <a:lnSpc>
                          <a:spcPct val="100000"/>
                        </a:lnSpc>
                        <a:spcBef>
                          <a:spcPts val="0"/>
                        </a:spcBef>
                      </a:pPr>
                      <a:r>
                        <a:rPr lang="de-DE" sz="1100" spc="-5">
                          <a:solidFill>
                            <a:schemeClr val="tx1"/>
                          </a:solidFill>
                          <a:latin typeface="+mj-lt"/>
                        </a:rPr>
                        <a:t>69</a:t>
                      </a:r>
                      <a:r>
                        <a:rPr lang="de-DE" sz="1100" spc="-45">
                          <a:solidFill>
                            <a:schemeClr val="tx1"/>
                          </a:solidFill>
                          <a:latin typeface="+mj-lt"/>
                        </a:rPr>
                        <a:t> </a:t>
                      </a:r>
                      <a:r>
                        <a:rPr lang="de-DE" sz="1100" spc="-5">
                          <a:solidFill>
                            <a:schemeClr val="tx1"/>
                          </a:solidFill>
                          <a:latin typeface="+mj-lt"/>
                        </a:rPr>
                        <a:t>(22.5)</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r>
                        <a:rPr lang="de-DE" sz="1100">
                          <a:solidFill>
                            <a:schemeClr val="tx1"/>
                          </a:solidFill>
                          <a:latin typeface="+mj-lt"/>
                        </a:rPr>
                        <a:t>2</a:t>
                      </a:r>
                      <a:r>
                        <a:rPr lang="de-DE" sz="1100" spc="-45">
                          <a:solidFill>
                            <a:schemeClr val="tx1"/>
                          </a:solidFill>
                          <a:latin typeface="+mj-lt"/>
                        </a:rPr>
                        <a:t> </a:t>
                      </a:r>
                      <a:r>
                        <a:rPr lang="de-DE" sz="1100" spc="-5">
                          <a:solidFill>
                            <a:schemeClr val="tx1"/>
                          </a:solidFill>
                          <a:latin typeface="+mj-lt"/>
                        </a:rPr>
                        <a:t>(0.7)</a:t>
                      </a:r>
                      <a:endParaRPr lang="de-DE" sz="1100">
                        <a:solidFill>
                          <a:schemeClr val="tx1"/>
                        </a:solidFill>
                        <a:latin typeface="+mj-lt"/>
                        <a:cs typeface="Arial"/>
                      </a:endParaRPr>
                    </a:p>
                  </a:txBody>
                  <a:tcPr marL="0" marR="0" marT="10800" marB="10800" anchor="ctr"/>
                </a:tc>
                <a:tc>
                  <a:txBody>
                    <a:bodyPr/>
                    <a:lstStyle/>
                    <a:p>
                      <a:pPr marR="154940" algn="ctr">
                        <a:lnSpc>
                          <a:spcPct val="100000"/>
                        </a:lnSpc>
                        <a:spcBef>
                          <a:spcPts val="0"/>
                        </a:spcBef>
                      </a:pPr>
                      <a:r>
                        <a:rPr lang="de-DE" sz="1100">
                          <a:solidFill>
                            <a:schemeClr val="tx1"/>
                          </a:solidFill>
                          <a:latin typeface="+mj-lt"/>
                        </a:rPr>
                        <a:t>0</a:t>
                      </a:r>
                      <a:endParaRPr lang="de-DE" sz="1100">
                        <a:solidFill>
                          <a:schemeClr val="tx1"/>
                        </a:solidFill>
                        <a:latin typeface="+mj-lt"/>
                        <a:cs typeface="Arial"/>
                      </a:endParaRPr>
                    </a:p>
                  </a:txBody>
                  <a:tcPr marL="0" marR="0" marT="10800" marB="10800" anchor="ctr"/>
                </a:tc>
                <a:tc>
                  <a:txBody>
                    <a:bodyPr/>
                    <a:lstStyle/>
                    <a:p>
                      <a:pPr marL="124460" algn="ctr">
                        <a:lnSpc>
                          <a:spcPct val="100000"/>
                        </a:lnSpc>
                        <a:spcBef>
                          <a:spcPts val="0"/>
                        </a:spcBef>
                      </a:pPr>
                      <a:r>
                        <a:rPr lang="de-DE" sz="1100" spc="-5">
                          <a:solidFill>
                            <a:schemeClr val="tx1"/>
                          </a:solidFill>
                          <a:latin typeface="+mj-lt"/>
                        </a:rPr>
                        <a:t>17</a:t>
                      </a:r>
                      <a:r>
                        <a:rPr lang="de-DE" sz="1100" spc="-45">
                          <a:solidFill>
                            <a:schemeClr val="tx1"/>
                          </a:solidFill>
                          <a:latin typeface="+mj-lt"/>
                        </a:rPr>
                        <a:t> </a:t>
                      </a:r>
                      <a:r>
                        <a:rPr lang="de-DE" sz="1100" spc="-5">
                          <a:solidFill>
                            <a:schemeClr val="tx1"/>
                          </a:solidFill>
                          <a:latin typeface="+mj-lt"/>
                        </a:rPr>
                        <a:t>(11.6)</a:t>
                      </a:r>
                      <a:endParaRPr lang="de-DE" sz="1100">
                        <a:solidFill>
                          <a:schemeClr val="tx1"/>
                        </a:solidFill>
                        <a:latin typeface="+mj-lt"/>
                        <a:cs typeface="Arial"/>
                      </a:endParaRPr>
                    </a:p>
                  </a:txBody>
                  <a:tcPr marL="0" marR="0" marT="10800" marB="10800" anchor="ctr"/>
                </a:tc>
                <a:tc>
                  <a:txBody>
                    <a:bodyPr/>
                    <a:lstStyle/>
                    <a:p>
                      <a:pPr marR="1270" algn="ctr">
                        <a:lnSpc>
                          <a:spcPct val="100000"/>
                        </a:lnSpc>
                        <a:spcBef>
                          <a:spcPts val="0"/>
                        </a:spcBef>
                      </a:pPr>
                      <a:r>
                        <a:rPr lang="de-DE" sz="1100">
                          <a:solidFill>
                            <a:schemeClr val="tx1"/>
                          </a:solidFill>
                          <a:latin typeface="+mj-lt"/>
                        </a:rPr>
                        <a:t>1</a:t>
                      </a:r>
                      <a:r>
                        <a:rPr lang="de-DE" sz="1100" spc="-45">
                          <a:solidFill>
                            <a:schemeClr val="tx1"/>
                          </a:solidFill>
                          <a:latin typeface="+mj-lt"/>
                        </a:rPr>
                        <a:t> </a:t>
                      </a:r>
                      <a:r>
                        <a:rPr lang="de-DE" sz="1100" spc="-5">
                          <a:solidFill>
                            <a:schemeClr val="tx1"/>
                          </a:solidFill>
                          <a:latin typeface="+mj-lt"/>
                        </a:rPr>
                        <a:t>(0.7)</a:t>
                      </a:r>
                      <a:endParaRPr lang="de-DE" sz="1100">
                        <a:solidFill>
                          <a:schemeClr val="tx1"/>
                        </a:solidFill>
                        <a:latin typeface="+mj-lt"/>
                        <a:cs typeface="Arial"/>
                      </a:endParaRPr>
                    </a:p>
                  </a:txBody>
                  <a:tcPr marL="0" marR="0" marT="10800" marB="10800" anchor="ctr"/>
                </a:tc>
                <a:tc>
                  <a:txBody>
                    <a:bodyPr/>
                    <a:lstStyle/>
                    <a:p>
                      <a:pPr marL="124460" algn="ctr">
                        <a:lnSpc>
                          <a:spcPct val="100000"/>
                        </a:lnSpc>
                        <a:spcBef>
                          <a:spcPts val="0"/>
                        </a:spcBef>
                      </a:pPr>
                      <a:r>
                        <a:rPr lang="de-DE" sz="1100">
                          <a:solidFill>
                            <a:schemeClr val="tx1"/>
                          </a:solidFill>
                          <a:latin typeface="+mj-lt"/>
                          <a:cs typeface="Arial"/>
                        </a:rPr>
                        <a:t>0</a:t>
                      </a:r>
                    </a:p>
                  </a:txBody>
                  <a:tcPr marL="0" marR="0" marT="10800" marB="10800" anchor="ctr"/>
                </a:tc>
                <a:extLst>
                  <a:ext uri="{0D108BD9-81ED-4DB2-BD59-A6C34878D82A}">
                    <a16:rowId xmlns:a16="http://schemas.microsoft.com/office/drawing/2014/main" val="10007"/>
                  </a:ext>
                </a:extLst>
              </a:tr>
              <a:tr h="195601">
                <a:tc>
                  <a:txBody>
                    <a:bodyPr/>
                    <a:lstStyle/>
                    <a:p>
                      <a:pPr marL="247650">
                        <a:lnSpc>
                          <a:spcPct val="100000"/>
                        </a:lnSpc>
                        <a:spcBef>
                          <a:spcPts val="0"/>
                        </a:spcBef>
                      </a:pPr>
                      <a:r>
                        <a:rPr lang="de-DE" sz="1100" spc="-5">
                          <a:solidFill>
                            <a:schemeClr val="tx1"/>
                          </a:solidFill>
                          <a:latin typeface="+mj-lt"/>
                        </a:rPr>
                        <a:t>Neutropenia</a:t>
                      </a:r>
                      <a:endParaRPr lang="de-DE" sz="1100">
                        <a:solidFill>
                          <a:schemeClr val="tx1"/>
                        </a:solidFill>
                        <a:latin typeface="+mj-lt"/>
                        <a:cs typeface="Arial"/>
                      </a:endParaRPr>
                    </a:p>
                  </a:txBody>
                  <a:tcPr marL="0" marR="0" marT="10800" marB="10800" anchor="ctr"/>
                </a:tc>
                <a:tc>
                  <a:txBody>
                    <a:bodyPr/>
                    <a:lstStyle/>
                    <a:p>
                      <a:pPr marR="213995" algn="ctr">
                        <a:lnSpc>
                          <a:spcPct val="100000"/>
                        </a:lnSpc>
                        <a:spcBef>
                          <a:spcPts val="0"/>
                        </a:spcBef>
                      </a:pPr>
                      <a:r>
                        <a:rPr lang="de-DE" sz="1100" spc="-5">
                          <a:solidFill>
                            <a:schemeClr val="tx1"/>
                          </a:solidFill>
                          <a:latin typeface="+mj-lt"/>
                        </a:rPr>
                        <a:t>64</a:t>
                      </a:r>
                      <a:r>
                        <a:rPr lang="de-DE" sz="1100" spc="-45">
                          <a:solidFill>
                            <a:schemeClr val="tx1"/>
                          </a:solidFill>
                          <a:latin typeface="+mj-lt"/>
                        </a:rPr>
                        <a:t> </a:t>
                      </a:r>
                      <a:r>
                        <a:rPr lang="de-DE" sz="1100" spc="-5">
                          <a:solidFill>
                            <a:schemeClr val="tx1"/>
                          </a:solidFill>
                          <a:latin typeface="+mj-lt"/>
                        </a:rPr>
                        <a:t>(20.8)</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r>
                        <a:rPr lang="de-DE" sz="1100" spc="-5">
                          <a:solidFill>
                            <a:schemeClr val="tx1"/>
                          </a:solidFill>
                          <a:latin typeface="+mj-lt"/>
                        </a:rPr>
                        <a:t>21</a:t>
                      </a:r>
                      <a:r>
                        <a:rPr lang="de-DE" sz="1100" spc="-45">
                          <a:solidFill>
                            <a:schemeClr val="tx1"/>
                          </a:solidFill>
                          <a:latin typeface="+mj-lt"/>
                        </a:rPr>
                        <a:t> </a:t>
                      </a:r>
                      <a:r>
                        <a:rPr lang="de-DE" sz="1100" spc="-5">
                          <a:solidFill>
                            <a:schemeClr val="tx1"/>
                          </a:solidFill>
                          <a:latin typeface="+mj-lt"/>
                        </a:rPr>
                        <a:t>(6.8)</a:t>
                      </a:r>
                      <a:endParaRPr lang="de-DE" sz="1100">
                        <a:solidFill>
                          <a:schemeClr val="tx1"/>
                        </a:solidFill>
                        <a:latin typeface="+mj-lt"/>
                        <a:cs typeface="Arial"/>
                      </a:endParaRPr>
                    </a:p>
                  </a:txBody>
                  <a:tcPr marL="0" marR="0" marT="10800" marB="10800" anchor="ctr"/>
                </a:tc>
                <a:tc>
                  <a:txBody>
                    <a:bodyPr/>
                    <a:lstStyle/>
                    <a:p>
                      <a:pPr marR="151130" algn="ctr">
                        <a:lnSpc>
                          <a:spcPct val="100000"/>
                        </a:lnSpc>
                        <a:spcBef>
                          <a:spcPts val="0"/>
                        </a:spcBef>
                      </a:pPr>
                      <a:r>
                        <a:rPr lang="de-DE" sz="1100" spc="-5">
                          <a:solidFill>
                            <a:schemeClr val="tx1"/>
                          </a:solidFill>
                          <a:latin typeface="+mj-lt"/>
                        </a:rPr>
                        <a:t>27</a:t>
                      </a:r>
                      <a:r>
                        <a:rPr lang="de-DE" sz="1100" spc="-45">
                          <a:solidFill>
                            <a:schemeClr val="tx1"/>
                          </a:solidFill>
                          <a:latin typeface="+mj-lt"/>
                        </a:rPr>
                        <a:t> </a:t>
                      </a:r>
                      <a:r>
                        <a:rPr lang="de-DE" sz="1100" spc="-5">
                          <a:solidFill>
                            <a:schemeClr val="tx1"/>
                          </a:solidFill>
                          <a:latin typeface="+mj-lt"/>
                        </a:rPr>
                        <a:t>(8.8)</a:t>
                      </a:r>
                      <a:endParaRPr lang="de-DE" sz="1100">
                        <a:solidFill>
                          <a:schemeClr val="tx1"/>
                        </a:solidFill>
                        <a:latin typeface="+mj-lt"/>
                        <a:cs typeface="Arial"/>
                      </a:endParaRPr>
                    </a:p>
                  </a:txBody>
                  <a:tcPr marL="0" marR="0" marT="10800" marB="10800" anchor="ctr"/>
                </a:tc>
                <a:tc>
                  <a:txBody>
                    <a:bodyPr/>
                    <a:lstStyle/>
                    <a:p>
                      <a:pPr marL="121920" algn="ctr">
                        <a:lnSpc>
                          <a:spcPct val="100000"/>
                        </a:lnSpc>
                        <a:spcBef>
                          <a:spcPts val="0"/>
                        </a:spcBef>
                      </a:pPr>
                      <a:r>
                        <a:rPr lang="de-DE" sz="1100" spc="-5">
                          <a:solidFill>
                            <a:schemeClr val="tx1"/>
                          </a:solidFill>
                          <a:latin typeface="+mj-lt"/>
                        </a:rPr>
                        <a:t>24 (16.4)</a:t>
                      </a:r>
                      <a:endParaRPr lang="de-DE" sz="1100">
                        <a:solidFill>
                          <a:schemeClr val="tx1"/>
                        </a:solidFill>
                        <a:latin typeface="+mj-lt"/>
                        <a:cs typeface="Arial"/>
                      </a:endParaRPr>
                    </a:p>
                  </a:txBody>
                  <a:tcPr marL="0" marR="0" marT="10800" marB="10800" anchor="ctr"/>
                </a:tc>
                <a:tc>
                  <a:txBody>
                    <a:bodyPr/>
                    <a:lstStyle/>
                    <a:p>
                      <a:pPr marR="10160" algn="ctr">
                        <a:lnSpc>
                          <a:spcPct val="100000"/>
                        </a:lnSpc>
                        <a:spcBef>
                          <a:spcPts val="0"/>
                        </a:spcBef>
                      </a:pPr>
                      <a:r>
                        <a:rPr lang="de-DE" sz="1100" spc="-5">
                          <a:solidFill>
                            <a:schemeClr val="tx1"/>
                          </a:solidFill>
                          <a:latin typeface="+mj-lt"/>
                        </a:rPr>
                        <a:t>9 (6.2)</a:t>
                      </a:r>
                      <a:endParaRPr lang="de-DE" sz="1100">
                        <a:solidFill>
                          <a:schemeClr val="tx1"/>
                        </a:solidFill>
                        <a:latin typeface="+mj-lt"/>
                        <a:cs typeface="Arial"/>
                      </a:endParaRPr>
                    </a:p>
                  </a:txBody>
                  <a:tcPr marL="0" marR="0" marT="10800" marB="10800" anchor="ctr"/>
                </a:tc>
                <a:tc>
                  <a:txBody>
                    <a:bodyPr/>
                    <a:lstStyle/>
                    <a:p>
                      <a:pPr marL="121920" marR="0" lvl="0" indent="0" algn="ctr" defTabSz="914400" rtl="0" eaLnBrk="1" fontAlgn="auto" latinLnBrk="0" hangingPunct="1">
                        <a:lnSpc>
                          <a:spcPct val="100000"/>
                        </a:lnSpc>
                        <a:spcBef>
                          <a:spcPts val="0"/>
                        </a:spcBef>
                        <a:spcAft>
                          <a:spcPts val="0"/>
                        </a:spcAft>
                        <a:buClrTx/>
                        <a:buSzTx/>
                        <a:buFontTx/>
                        <a:buNone/>
                        <a:tabLst/>
                        <a:defRPr/>
                      </a:pPr>
                      <a:r>
                        <a:rPr lang="de-DE" sz="1100" kern="1200" spc="-5">
                          <a:solidFill>
                            <a:schemeClr val="tx1"/>
                          </a:solidFill>
                          <a:latin typeface="+mj-lt"/>
                          <a:ea typeface="+mn-ea"/>
                          <a:cs typeface="+mn-cs"/>
                        </a:rPr>
                        <a:t>9 (6.2)</a:t>
                      </a:r>
                      <a:endParaRPr lang="de-DE" sz="1100" kern="1200">
                        <a:solidFill>
                          <a:schemeClr val="tx1"/>
                        </a:solidFill>
                        <a:latin typeface="+mj-lt"/>
                        <a:ea typeface="+mn-ea"/>
                        <a:cs typeface="Arial"/>
                      </a:endParaRPr>
                    </a:p>
                  </a:txBody>
                  <a:tcPr marL="0" marR="0" marT="10800" marB="10800" anchor="ctr"/>
                </a:tc>
                <a:extLst>
                  <a:ext uri="{0D108BD9-81ED-4DB2-BD59-A6C34878D82A}">
                    <a16:rowId xmlns:a16="http://schemas.microsoft.com/office/drawing/2014/main" val="10008"/>
                  </a:ext>
                </a:extLst>
              </a:tr>
              <a:tr h="195601">
                <a:tc>
                  <a:txBody>
                    <a:bodyPr/>
                    <a:lstStyle/>
                    <a:p>
                      <a:pPr marL="247650">
                        <a:lnSpc>
                          <a:spcPct val="100000"/>
                        </a:lnSpc>
                        <a:spcBef>
                          <a:spcPts val="0"/>
                        </a:spcBef>
                      </a:pPr>
                      <a:r>
                        <a:rPr lang="de-DE" sz="1100" spc="-5">
                          <a:solidFill>
                            <a:schemeClr val="tx1"/>
                          </a:solidFill>
                          <a:latin typeface="+mj-lt"/>
                        </a:rPr>
                        <a:t>Pyrexia</a:t>
                      </a:r>
                      <a:endParaRPr lang="de-DE" sz="1100">
                        <a:solidFill>
                          <a:schemeClr val="tx1"/>
                        </a:solidFill>
                        <a:latin typeface="+mj-lt"/>
                        <a:cs typeface="Arial"/>
                      </a:endParaRPr>
                    </a:p>
                  </a:txBody>
                  <a:tcPr marL="0" marR="0" marT="10800" marB="10800" anchor="ctr"/>
                </a:tc>
                <a:tc>
                  <a:txBody>
                    <a:bodyPr/>
                    <a:lstStyle/>
                    <a:p>
                      <a:pPr marR="213995" algn="ctr">
                        <a:lnSpc>
                          <a:spcPct val="100000"/>
                        </a:lnSpc>
                        <a:spcBef>
                          <a:spcPts val="0"/>
                        </a:spcBef>
                      </a:pPr>
                      <a:r>
                        <a:rPr lang="de-DE" sz="1100" spc="-5">
                          <a:solidFill>
                            <a:schemeClr val="tx1"/>
                          </a:solidFill>
                          <a:latin typeface="+mj-lt"/>
                        </a:rPr>
                        <a:t>63</a:t>
                      </a:r>
                      <a:r>
                        <a:rPr lang="de-DE" sz="1100" spc="-45">
                          <a:solidFill>
                            <a:schemeClr val="tx1"/>
                          </a:solidFill>
                          <a:latin typeface="+mj-lt"/>
                        </a:rPr>
                        <a:t> </a:t>
                      </a:r>
                      <a:r>
                        <a:rPr lang="de-DE" sz="1100" spc="-5">
                          <a:solidFill>
                            <a:schemeClr val="tx1"/>
                          </a:solidFill>
                          <a:latin typeface="+mj-lt"/>
                        </a:rPr>
                        <a:t>(20.5)</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r>
                        <a:rPr lang="de-DE" sz="1100" spc="-5">
                          <a:solidFill>
                            <a:schemeClr val="tx1"/>
                          </a:solidFill>
                          <a:latin typeface="+mj-lt"/>
                        </a:rPr>
                        <a:t>5 (1.6)</a:t>
                      </a:r>
                      <a:endParaRPr lang="de-DE" sz="1100">
                        <a:solidFill>
                          <a:schemeClr val="tx1"/>
                        </a:solidFill>
                        <a:latin typeface="+mj-lt"/>
                        <a:cs typeface="Arial"/>
                      </a:endParaRPr>
                    </a:p>
                  </a:txBody>
                  <a:tcPr marL="0" marR="0" marT="10800" marB="10800" anchor="ctr"/>
                </a:tc>
                <a:tc>
                  <a:txBody>
                    <a:bodyPr/>
                    <a:lstStyle/>
                    <a:p>
                      <a:pPr marR="154940" algn="ctr">
                        <a:lnSpc>
                          <a:spcPct val="100000"/>
                        </a:lnSpc>
                        <a:spcBef>
                          <a:spcPts val="0"/>
                        </a:spcBef>
                      </a:pPr>
                      <a:r>
                        <a:rPr lang="de-DE" sz="1100">
                          <a:solidFill>
                            <a:schemeClr val="tx1"/>
                          </a:solidFill>
                          <a:latin typeface="+mj-lt"/>
                        </a:rPr>
                        <a:t>0</a:t>
                      </a:r>
                      <a:endParaRPr lang="de-DE" sz="1100">
                        <a:solidFill>
                          <a:schemeClr val="tx1"/>
                        </a:solidFill>
                        <a:latin typeface="+mj-lt"/>
                        <a:cs typeface="Arial"/>
                      </a:endParaRPr>
                    </a:p>
                  </a:txBody>
                  <a:tcPr marL="0" marR="0" marT="10800" marB="10800" anchor="ctr"/>
                </a:tc>
                <a:tc>
                  <a:txBody>
                    <a:bodyPr/>
                    <a:lstStyle/>
                    <a:p>
                      <a:pPr marL="121920" algn="ctr">
                        <a:lnSpc>
                          <a:spcPct val="100000"/>
                        </a:lnSpc>
                        <a:spcBef>
                          <a:spcPts val="0"/>
                        </a:spcBef>
                      </a:pPr>
                      <a:r>
                        <a:rPr lang="de-DE" sz="1100" spc="-5">
                          <a:solidFill>
                            <a:schemeClr val="tx1"/>
                          </a:solidFill>
                          <a:latin typeface="+mj-lt"/>
                        </a:rPr>
                        <a:t>11 (7.5)</a:t>
                      </a:r>
                      <a:endParaRPr lang="de-DE" sz="1100">
                        <a:solidFill>
                          <a:schemeClr val="tx1"/>
                        </a:solidFill>
                        <a:latin typeface="+mj-lt"/>
                        <a:cs typeface="Arial"/>
                      </a:endParaRPr>
                    </a:p>
                  </a:txBody>
                  <a:tcPr marL="0" marR="0" marT="10800" marB="10800" anchor="ctr"/>
                </a:tc>
                <a:tc>
                  <a:txBody>
                    <a:bodyPr/>
                    <a:lstStyle/>
                    <a:p>
                      <a:pPr marR="13970" algn="ctr">
                        <a:lnSpc>
                          <a:spcPct val="100000"/>
                        </a:lnSpc>
                        <a:spcBef>
                          <a:spcPts val="0"/>
                        </a:spcBef>
                      </a:pPr>
                      <a:r>
                        <a:rPr lang="de-DE" sz="1100">
                          <a:solidFill>
                            <a:schemeClr val="tx1"/>
                          </a:solidFill>
                          <a:latin typeface="+mj-lt"/>
                        </a:rPr>
                        <a:t>0</a:t>
                      </a:r>
                      <a:endParaRPr lang="de-DE" sz="1100">
                        <a:solidFill>
                          <a:schemeClr val="tx1"/>
                        </a:solidFill>
                        <a:latin typeface="+mj-lt"/>
                        <a:cs typeface="Arial"/>
                      </a:endParaRPr>
                    </a:p>
                  </a:txBody>
                  <a:tcPr marL="0" marR="0" marT="10800" marB="10800" anchor="ctr"/>
                </a:tc>
                <a:tc>
                  <a:txBody>
                    <a:bodyPr/>
                    <a:lstStyle/>
                    <a:p>
                      <a:pPr marL="121920" algn="ctr">
                        <a:lnSpc>
                          <a:spcPct val="100000"/>
                        </a:lnSpc>
                        <a:spcBef>
                          <a:spcPts val="0"/>
                        </a:spcBef>
                      </a:pPr>
                      <a:r>
                        <a:rPr lang="de-DE" sz="1100">
                          <a:solidFill>
                            <a:schemeClr val="tx1"/>
                          </a:solidFill>
                          <a:latin typeface="+mj-lt"/>
                          <a:cs typeface="Arial"/>
                        </a:rPr>
                        <a:t>0</a:t>
                      </a:r>
                    </a:p>
                  </a:txBody>
                  <a:tcPr marL="0" marR="0" marT="10800" marB="10800" anchor="ctr"/>
                </a:tc>
                <a:extLst>
                  <a:ext uri="{0D108BD9-81ED-4DB2-BD59-A6C34878D82A}">
                    <a16:rowId xmlns:a16="http://schemas.microsoft.com/office/drawing/2014/main" val="10009"/>
                  </a:ext>
                </a:extLst>
              </a:tr>
              <a:tr h="195601">
                <a:tc>
                  <a:txBody>
                    <a:bodyPr/>
                    <a:lstStyle/>
                    <a:p>
                      <a:pPr marL="247650">
                        <a:lnSpc>
                          <a:spcPct val="100000"/>
                        </a:lnSpc>
                        <a:spcBef>
                          <a:spcPts val="0"/>
                        </a:spcBef>
                      </a:pPr>
                      <a:r>
                        <a:rPr lang="de-DE" sz="1100" spc="-5">
                          <a:solidFill>
                            <a:schemeClr val="tx1"/>
                          </a:solidFill>
                          <a:latin typeface="+mj-lt"/>
                        </a:rPr>
                        <a:t>Upper</a:t>
                      </a:r>
                      <a:r>
                        <a:rPr lang="de-DE" sz="1100">
                          <a:solidFill>
                            <a:schemeClr val="tx1"/>
                          </a:solidFill>
                          <a:latin typeface="+mj-lt"/>
                        </a:rPr>
                        <a:t> </a:t>
                      </a:r>
                      <a:r>
                        <a:rPr lang="de-DE" sz="1100" spc="-5">
                          <a:solidFill>
                            <a:schemeClr val="tx1"/>
                          </a:solidFill>
                          <a:latin typeface="+mj-lt"/>
                        </a:rPr>
                        <a:t>respiratory</a:t>
                      </a:r>
                      <a:r>
                        <a:rPr lang="de-DE" sz="1100">
                          <a:solidFill>
                            <a:schemeClr val="tx1"/>
                          </a:solidFill>
                          <a:latin typeface="+mj-lt"/>
                        </a:rPr>
                        <a:t> </a:t>
                      </a:r>
                      <a:r>
                        <a:rPr lang="de-DE" sz="1100" spc="-5">
                          <a:solidFill>
                            <a:schemeClr val="tx1"/>
                          </a:solidFill>
                          <a:latin typeface="+mj-lt"/>
                        </a:rPr>
                        <a:t>tract infection</a:t>
                      </a:r>
                      <a:endParaRPr lang="de-DE" sz="1100">
                        <a:solidFill>
                          <a:schemeClr val="tx1"/>
                        </a:solidFill>
                        <a:latin typeface="+mj-lt"/>
                        <a:cs typeface="Arial"/>
                      </a:endParaRPr>
                    </a:p>
                  </a:txBody>
                  <a:tcPr marL="0" marR="0" marT="10800" marB="10800" anchor="ctr"/>
                </a:tc>
                <a:tc>
                  <a:txBody>
                    <a:bodyPr/>
                    <a:lstStyle/>
                    <a:p>
                      <a:pPr marR="213995" algn="ctr">
                        <a:lnSpc>
                          <a:spcPct val="100000"/>
                        </a:lnSpc>
                        <a:spcBef>
                          <a:spcPts val="0"/>
                        </a:spcBef>
                      </a:pPr>
                      <a:r>
                        <a:rPr lang="de-DE" sz="1100" spc="-5">
                          <a:solidFill>
                            <a:schemeClr val="tx1"/>
                          </a:solidFill>
                          <a:latin typeface="+mj-lt"/>
                        </a:rPr>
                        <a:t>56</a:t>
                      </a:r>
                      <a:r>
                        <a:rPr lang="de-DE" sz="1100" spc="-45">
                          <a:solidFill>
                            <a:schemeClr val="tx1"/>
                          </a:solidFill>
                          <a:latin typeface="+mj-lt"/>
                        </a:rPr>
                        <a:t> </a:t>
                      </a:r>
                      <a:r>
                        <a:rPr lang="de-DE" sz="1100" spc="-5">
                          <a:solidFill>
                            <a:schemeClr val="tx1"/>
                          </a:solidFill>
                          <a:latin typeface="+mj-lt"/>
                        </a:rPr>
                        <a:t>(18,2)</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r>
                        <a:rPr lang="de-DE" sz="1100">
                          <a:solidFill>
                            <a:schemeClr val="tx1"/>
                          </a:solidFill>
                          <a:latin typeface="+mj-lt"/>
                        </a:rPr>
                        <a:t>3</a:t>
                      </a:r>
                      <a:r>
                        <a:rPr lang="de-DE" sz="1100" spc="-45">
                          <a:solidFill>
                            <a:schemeClr val="tx1"/>
                          </a:solidFill>
                          <a:latin typeface="+mj-lt"/>
                        </a:rPr>
                        <a:t> </a:t>
                      </a:r>
                      <a:r>
                        <a:rPr lang="de-DE" sz="1100" spc="-5">
                          <a:solidFill>
                            <a:schemeClr val="tx1"/>
                          </a:solidFill>
                          <a:latin typeface="+mj-lt"/>
                        </a:rPr>
                        <a:t>(1.0)</a:t>
                      </a:r>
                      <a:endParaRPr lang="de-DE" sz="1100">
                        <a:solidFill>
                          <a:schemeClr val="tx1"/>
                        </a:solidFill>
                        <a:latin typeface="+mj-lt"/>
                        <a:cs typeface="Arial"/>
                      </a:endParaRPr>
                    </a:p>
                  </a:txBody>
                  <a:tcPr marL="0" marR="0" marT="10800" marB="10800" anchor="ctr"/>
                </a:tc>
                <a:tc>
                  <a:txBody>
                    <a:bodyPr/>
                    <a:lstStyle/>
                    <a:p>
                      <a:pPr marR="154940" algn="ctr">
                        <a:lnSpc>
                          <a:spcPct val="100000"/>
                        </a:lnSpc>
                        <a:spcBef>
                          <a:spcPts val="0"/>
                        </a:spcBef>
                      </a:pPr>
                      <a:r>
                        <a:rPr lang="de-DE" sz="1100">
                          <a:solidFill>
                            <a:schemeClr val="tx1"/>
                          </a:solidFill>
                          <a:latin typeface="+mj-lt"/>
                        </a:rPr>
                        <a:t>0</a:t>
                      </a:r>
                      <a:endParaRPr lang="de-DE" sz="1100">
                        <a:solidFill>
                          <a:schemeClr val="tx1"/>
                        </a:solidFill>
                        <a:latin typeface="+mj-lt"/>
                        <a:cs typeface="Arial"/>
                      </a:endParaRPr>
                    </a:p>
                  </a:txBody>
                  <a:tcPr marL="0" marR="0" marT="10800" marB="10800" anchor="ctr"/>
                </a:tc>
                <a:tc>
                  <a:txBody>
                    <a:bodyPr/>
                    <a:lstStyle/>
                    <a:p>
                      <a:pPr marL="118110" algn="ctr">
                        <a:lnSpc>
                          <a:spcPct val="100000"/>
                        </a:lnSpc>
                        <a:spcBef>
                          <a:spcPts val="0"/>
                        </a:spcBef>
                      </a:pPr>
                      <a:r>
                        <a:rPr lang="de-DE" sz="1100" spc="-5">
                          <a:solidFill>
                            <a:schemeClr val="tx1"/>
                          </a:solidFill>
                          <a:latin typeface="+mj-lt"/>
                        </a:rPr>
                        <a:t>24</a:t>
                      </a:r>
                      <a:r>
                        <a:rPr lang="de-DE" sz="1100" spc="-45">
                          <a:solidFill>
                            <a:schemeClr val="tx1"/>
                          </a:solidFill>
                          <a:latin typeface="+mj-lt"/>
                        </a:rPr>
                        <a:t> </a:t>
                      </a:r>
                      <a:r>
                        <a:rPr lang="de-DE" sz="1100" spc="-5">
                          <a:solidFill>
                            <a:schemeClr val="tx1"/>
                          </a:solidFill>
                          <a:latin typeface="+mj-lt"/>
                        </a:rPr>
                        <a:t>(16.4)</a:t>
                      </a:r>
                      <a:endParaRPr lang="de-DE" sz="1100">
                        <a:solidFill>
                          <a:schemeClr val="tx1"/>
                        </a:solidFill>
                        <a:latin typeface="+mj-lt"/>
                        <a:cs typeface="Arial"/>
                      </a:endParaRPr>
                    </a:p>
                  </a:txBody>
                  <a:tcPr marL="0" marR="0" marT="10800" marB="10800" anchor="ctr"/>
                </a:tc>
                <a:tc>
                  <a:txBody>
                    <a:bodyPr/>
                    <a:lstStyle/>
                    <a:p>
                      <a:pPr marR="13970" algn="ctr">
                        <a:lnSpc>
                          <a:spcPct val="100000"/>
                        </a:lnSpc>
                        <a:spcBef>
                          <a:spcPts val="0"/>
                        </a:spcBef>
                      </a:pPr>
                      <a:r>
                        <a:rPr lang="de-DE" sz="1100">
                          <a:solidFill>
                            <a:schemeClr val="tx1"/>
                          </a:solidFill>
                          <a:latin typeface="+mj-lt"/>
                        </a:rPr>
                        <a:t>0</a:t>
                      </a:r>
                      <a:endParaRPr lang="de-DE" sz="1100">
                        <a:solidFill>
                          <a:schemeClr val="tx1"/>
                        </a:solidFill>
                        <a:latin typeface="+mj-lt"/>
                        <a:cs typeface="Arial"/>
                      </a:endParaRPr>
                    </a:p>
                  </a:txBody>
                  <a:tcPr marL="0" marR="0" marT="10800" marB="10800" anchor="ctr"/>
                </a:tc>
                <a:tc>
                  <a:txBody>
                    <a:bodyPr/>
                    <a:lstStyle/>
                    <a:p>
                      <a:pPr marL="118110" algn="ctr">
                        <a:lnSpc>
                          <a:spcPct val="100000"/>
                        </a:lnSpc>
                        <a:spcBef>
                          <a:spcPts val="0"/>
                        </a:spcBef>
                      </a:pPr>
                      <a:r>
                        <a:rPr lang="de-DE" sz="1100">
                          <a:solidFill>
                            <a:schemeClr val="tx1"/>
                          </a:solidFill>
                          <a:latin typeface="+mj-lt"/>
                          <a:cs typeface="Arial"/>
                        </a:rPr>
                        <a:t>0</a:t>
                      </a:r>
                    </a:p>
                  </a:txBody>
                  <a:tcPr marL="0" marR="0" marT="10800" marB="10800" anchor="ctr"/>
                </a:tc>
                <a:extLst>
                  <a:ext uri="{0D108BD9-81ED-4DB2-BD59-A6C34878D82A}">
                    <a16:rowId xmlns:a16="http://schemas.microsoft.com/office/drawing/2014/main" val="10010"/>
                  </a:ext>
                </a:extLst>
              </a:tr>
              <a:tr h="195601">
                <a:tc>
                  <a:txBody>
                    <a:bodyPr/>
                    <a:lstStyle/>
                    <a:p>
                      <a:pPr marL="57150">
                        <a:lnSpc>
                          <a:spcPts val="930"/>
                        </a:lnSpc>
                        <a:spcBef>
                          <a:spcPts val="0"/>
                        </a:spcBef>
                      </a:pPr>
                      <a:r>
                        <a:rPr lang="de-DE" sz="1100" b="1" spc="-5">
                          <a:solidFill>
                            <a:schemeClr val="tx1"/>
                          </a:solidFill>
                          <a:latin typeface="+mj-lt"/>
                        </a:rPr>
                        <a:t>AEs</a:t>
                      </a:r>
                      <a:r>
                        <a:rPr lang="de-DE" sz="1100" b="1" spc="-25">
                          <a:solidFill>
                            <a:schemeClr val="tx1"/>
                          </a:solidFill>
                          <a:latin typeface="+mj-lt"/>
                        </a:rPr>
                        <a:t> </a:t>
                      </a:r>
                      <a:r>
                        <a:rPr lang="de-DE" sz="1100" b="1">
                          <a:solidFill>
                            <a:schemeClr val="tx1"/>
                          </a:solidFill>
                          <a:latin typeface="+mj-lt"/>
                        </a:rPr>
                        <a:t>of</a:t>
                      </a:r>
                      <a:r>
                        <a:rPr lang="de-DE" sz="1100" b="1" spc="-20">
                          <a:solidFill>
                            <a:schemeClr val="tx1"/>
                          </a:solidFill>
                          <a:latin typeface="+mj-lt"/>
                        </a:rPr>
                        <a:t> </a:t>
                      </a:r>
                      <a:r>
                        <a:rPr lang="de-DE" sz="1100" b="1" spc="-5">
                          <a:solidFill>
                            <a:schemeClr val="tx1"/>
                          </a:solidFill>
                          <a:latin typeface="+mj-lt"/>
                        </a:rPr>
                        <a:t>interest</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extLst>
                  <a:ext uri="{0D108BD9-81ED-4DB2-BD59-A6C34878D82A}">
                    <a16:rowId xmlns:a16="http://schemas.microsoft.com/office/drawing/2014/main" val="10011"/>
                  </a:ext>
                </a:extLst>
              </a:tr>
              <a:tr h="195601">
                <a:tc>
                  <a:txBody>
                    <a:bodyPr/>
                    <a:lstStyle/>
                    <a:p>
                      <a:pPr marL="247650">
                        <a:lnSpc>
                          <a:spcPct val="100000"/>
                        </a:lnSpc>
                        <a:spcBef>
                          <a:spcPts val="0"/>
                        </a:spcBef>
                      </a:pPr>
                      <a:r>
                        <a:rPr lang="de-DE" sz="1100" spc="-5">
                          <a:solidFill>
                            <a:schemeClr val="tx1"/>
                          </a:solidFill>
                          <a:latin typeface="+mj-lt"/>
                        </a:rPr>
                        <a:t>Pneumonitis</a:t>
                      </a:r>
                      <a:endParaRPr lang="de-DE" sz="1100">
                        <a:solidFill>
                          <a:schemeClr val="tx1"/>
                        </a:solidFill>
                        <a:latin typeface="+mj-lt"/>
                        <a:cs typeface="Arial"/>
                      </a:endParaRPr>
                    </a:p>
                  </a:txBody>
                  <a:tcPr marL="0" marR="0" marT="10800" marB="10800" anchor="ctr"/>
                </a:tc>
                <a:tc>
                  <a:txBody>
                    <a:bodyPr/>
                    <a:lstStyle/>
                    <a:p>
                      <a:pPr marR="244475" algn="ctr">
                        <a:lnSpc>
                          <a:spcPct val="100000"/>
                        </a:lnSpc>
                        <a:spcBef>
                          <a:spcPts val="0"/>
                        </a:spcBef>
                      </a:pPr>
                      <a:r>
                        <a:rPr lang="de-DE" sz="1100" spc="-5">
                          <a:solidFill>
                            <a:schemeClr val="tx1"/>
                          </a:solidFill>
                          <a:latin typeface="+mj-lt"/>
                        </a:rPr>
                        <a:t>21</a:t>
                      </a:r>
                      <a:r>
                        <a:rPr lang="de-DE" sz="1100" spc="-45">
                          <a:solidFill>
                            <a:schemeClr val="tx1"/>
                          </a:solidFill>
                          <a:latin typeface="+mj-lt"/>
                        </a:rPr>
                        <a:t> </a:t>
                      </a:r>
                      <a:r>
                        <a:rPr lang="de-DE" sz="1100" spc="-5">
                          <a:solidFill>
                            <a:schemeClr val="tx1"/>
                          </a:solidFill>
                          <a:latin typeface="+mj-lt"/>
                        </a:rPr>
                        <a:t>(6.8)</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r>
                        <a:rPr lang="de-DE" sz="1100" spc="-5">
                          <a:solidFill>
                            <a:schemeClr val="tx1"/>
                          </a:solidFill>
                          <a:latin typeface="+mj-lt"/>
                        </a:rPr>
                        <a:t>6 (2.0)</a:t>
                      </a:r>
                      <a:endParaRPr lang="de-DE" sz="1100">
                        <a:solidFill>
                          <a:schemeClr val="tx1"/>
                        </a:solidFill>
                        <a:latin typeface="+mj-lt"/>
                        <a:cs typeface="Arial"/>
                      </a:endParaRPr>
                    </a:p>
                  </a:txBody>
                  <a:tcPr marL="0" marR="0" marT="10800" marB="10800" anchor="ctr"/>
                </a:tc>
                <a:tc>
                  <a:txBody>
                    <a:bodyPr/>
                    <a:lstStyle/>
                    <a:p>
                      <a:pPr marR="151130" algn="ctr">
                        <a:lnSpc>
                          <a:spcPct val="100000"/>
                        </a:lnSpc>
                        <a:spcBef>
                          <a:spcPts val="0"/>
                        </a:spcBef>
                      </a:pPr>
                      <a:r>
                        <a:rPr lang="de-DE" sz="1100">
                          <a:solidFill>
                            <a:schemeClr val="tx1"/>
                          </a:solidFill>
                          <a:latin typeface="+mj-lt"/>
                        </a:rPr>
                        <a:t>2</a:t>
                      </a:r>
                      <a:r>
                        <a:rPr lang="de-DE" sz="1100" spc="-45">
                          <a:solidFill>
                            <a:schemeClr val="tx1"/>
                          </a:solidFill>
                          <a:latin typeface="+mj-lt"/>
                        </a:rPr>
                        <a:t> </a:t>
                      </a:r>
                      <a:r>
                        <a:rPr lang="de-DE" sz="1100" spc="-5">
                          <a:solidFill>
                            <a:schemeClr val="tx1"/>
                          </a:solidFill>
                          <a:latin typeface="+mj-lt"/>
                        </a:rPr>
                        <a:t>(0.7)</a:t>
                      </a:r>
                      <a:endParaRPr lang="de-DE" sz="1100">
                        <a:solidFill>
                          <a:schemeClr val="tx1"/>
                        </a:solidFill>
                        <a:latin typeface="+mj-lt"/>
                        <a:cs typeface="Arial"/>
                      </a:endParaRPr>
                    </a:p>
                  </a:txBody>
                  <a:tcPr marL="0" marR="0" marT="10800" marB="10800" anchor="ctr"/>
                </a:tc>
                <a:tc>
                  <a:txBody>
                    <a:bodyPr/>
                    <a:lstStyle/>
                    <a:p>
                      <a:pPr marL="124460" algn="ctr">
                        <a:lnSpc>
                          <a:spcPct val="100000"/>
                        </a:lnSpc>
                        <a:spcBef>
                          <a:spcPts val="0"/>
                        </a:spcBef>
                      </a:pPr>
                      <a:r>
                        <a:rPr lang="de-DE" sz="1100" spc="-5">
                          <a:solidFill>
                            <a:schemeClr val="tx1"/>
                          </a:solidFill>
                          <a:latin typeface="+mj-lt"/>
                        </a:rPr>
                        <a:t>2 (1.4)</a:t>
                      </a:r>
                      <a:endParaRPr lang="de-DE" sz="1100">
                        <a:solidFill>
                          <a:schemeClr val="tx1"/>
                        </a:solidFill>
                        <a:latin typeface="+mj-lt"/>
                        <a:cs typeface="Arial"/>
                      </a:endParaRPr>
                    </a:p>
                  </a:txBody>
                  <a:tcPr marL="0" marR="0" marT="10800" marB="10800" anchor="ctr"/>
                </a:tc>
                <a:tc>
                  <a:txBody>
                    <a:bodyPr/>
                    <a:lstStyle/>
                    <a:p>
                      <a:pPr marR="1270" algn="ctr">
                        <a:lnSpc>
                          <a:spcPct val="100000"/>
                        </a:lnSpc>
                        <a:spcBef>
                          <a:spcPts val="0"/>
                        </a:spcBef>
                      </a:pPr>
                      <a:r>
                        <a:rPr lang="de-DE" sz="1100" spc="-5">
                          <a:solidFill>
                            <a:schemeClr val="tx1"/>
                          </a:solidFill>
                          <a:latin typeface="+mj-lt"/>
                        </a:rPr>
                        <a:t>1 (0.7)</a:t>
                      </a:r>
                      <a:endParaRPr lang="de-DE" sz="1100">
                        <a:solidFill>
                          <a:schemeClr val="tx1"/>
                        </a:solidFill>
                        <a:latin typeface="+mj-lt"/>
                        <a:cs typeface="Arial"/>
                      </a:endParaRPr>
                    </a:p>
                  </a:txBody>
                  <a:tcPr marL="0" marR="0" marT="10800" marB="10800" anchor="ctr"/>
                </a:tc>
                <a:tc>
                  <a:txBody>
                    <a:bodyPr/>
                    <a:lstStyle/>
                    <a:p>
                      <a:pPr marL="124460" algn="ctr">
                        <a:lnSpc>
                          <a:spcPct val="100000"/>
                        </a:lnSpc>
                        <a:spcBef>
                          <a:spcPts val="0"/>
                        </a:spcBef>
                      </a:pPr>
                      <a:r>
                        <a:rPr lang="de-DE" sz="1100">
                          <a:solidFill>
                            <a:schemeClr val="tx1"/>
                          </a:solidFill>
                          <a:latin typeface="+mj-lt"/>
                          <a:cs typeface="Arial"/>
                        </a:rPr>
                        <a:t>0</a:t>
                      </a:r>
                    </a:p>
                  </a:txBody>
                  <a:tcPr marL="0" marR="0" marT="10800" marB="10800" anchor="ctr"/>
                </a:tc>
                <a:extLst>
                  <a:ext uri="{0D108BD9-81ED-4DB2-BD59-A6C34878D82A}">
                    <a16:rowId xmlns:a16="http://schemas.microsoft.com/office/drawing/2014/main" val="10012"/>
                  </a:ext>
                </a:extLst>
              </a:tr>
              <a:tr h="195601">
                <a:tc>
                  <a:txBody>
                    <a:bodyPr/>
                    <a:lstStyle/>
                    <a:p>
                      <a:pPr marL="59690">
                        <a:lnSpc>
                          <a:spcPct val="100000"/>
                        </a:lnSpc>
                        <a:spcBef>
                          <a:spcPts val="0"/>
                        </a:spcBef>
                      </a:pPr>
                      <a:r>
                        <a:rPr lang="de-DE" sz="1100" b="1" spc="-5">
                          <a:solidFill>
                            <a:schemeClr val="tx1"/>
                          </a:solidFill>
                          <a:latin typeface="+mj-lt"/>
                        </a:rPr>
                        <a:t>Laboratory</a:t>
                      </a:r>
                      <a:r>
                        <a:rPr lang="de-DE" sz="1100" b="1" spc="-25">
                          <a:solidFill>
                            <a:schemeClr val="tx1"/>
                          </a:solidFill>
                          <a:latin typeface="+mj-lt"/>
                        </a:rPr>
                        <a:t> </a:t>
                      </a:r>
                      <a:r>
                        <a:rPr lang="de-DE" sz="1100" b="1" spc="-5">
                          <a:solidFill>
                            <a:schemeClr val="tx1"/>
                          </a:solidFill>
                          <a:latin typeface="+mj-lt"/>
                        </a:rPr>
                        <a:t>values</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tc>
                  <a:txBody>
                    <a:bodyPr/>
                    <a:lstStyle/>
                    <a:p>
                      <a:pPr algn="ctr">
                        <a:lnSpc>
                          <a:spcPct val="100000"/>
                        </a:lnSpc>
                        <a:spcBef>
                          <a:spcPts val="0"/>
                        </a:spcBef>
                      </a:pPr>
                      <a:endParaRPr lang="de-DE" sz="1100">
                        <a:solidFill>
                          <a:schemeClr val="tx1"/>
                        </a:solidFill>
                        <a:latin typeface="+mj-lt"/>
                        <a:cs typeface="Times New Roman"/>
                      </a:endParaRPr>
                    </a:p>
                  </a:txBody>
                  <a:tcPr marL="0" marR="0" marT="10800" marB="10800" anchor="ctr"/>
                </a:tc>
                <a:extLst>
                  <a:ext uri="{0D108BD9-81ED-4DB2-BD59-A6C34878D82A}">
                    <a16:rowId xmlns:a16="http://schemas.microsoft.com/office/drawing/2014/main" val="10013"/>
                  </a:ext>
                </a:extLst>
              </a:tr>
              <a:tr h="195601">
                <a:tc>
                  <a:txBody>
                    <a:bodyPr/>
                    <a:lstStyle/>
                    <a:p>
                      <a:pPr marL="244475">
                        <a:lnSpc>
                          <a:spcPct val="100000"/>
                        </a:lnSpc>
                        <a:spcBef>
                          <a:spcPts val="0"/>
                        </a:spcBef>
                      </a:pPr>
                      <a:r>
                        <a:rPr lang="de-DE" sz="1100" spc="-5">
                          <a:solidFill>
                            <a:schemeClr val="tx1"/>
                          </a:solidFill>
                          <a:latin typeface="+mj-lt"/>
                        </a:rPr>
                        <a:t>Decreased</a:t>
                      </a:r>
                      <a:r>
                        <a:rPr lang="de-DE" sz="1100" spc="-20">
                          <a:solidFill>
                            <a:schemeClr val="tx1"/>
                          </a:solidFill>
                          <a:latin typeface="+mj-lt"/>
                        </a:rPr>
                        <a:t> </a:t>
                      </a:r>
                      <a:r>
                        <a:rPr lang="de-DE" sz="1100" spc="-5">
                          <a:solidFill>
                            <a:schemeClr val="tx1"/>
                          </a:solidFill>
                          <a:latin typeface="+mj-lt"/>
                        </a:rPr>
                        <a:t>neutrophil</a:t>
                      </a:r>
                      <a:r>
                        <a:rPr lang="de-DE" sz="1100" spc="-10">
                          <a:solidFill>
                            <a:schemeClr val="tx1"/>
                          </a:solidFill>
                          <a:latin typeface="+mj-lt"/>
                        </a:rPr>
                        <a:t> </a:t>
                      </a:r>
                      <a:r>
                        <a:rPr lang="de-DE" sz="1100" spc="-5">
                          <a:solidFill>
                            <a:schemeClr val="tx1"/>
                          </a:solidFill>
                          <a:latin typeface="+mj-lt"/>
                        </a:rPr>
                        <a:t>count</a:t>
                      </a:r>
                      <a:endParaRPr lang="de-DE" sz="1100">
                        <a:solidFill>
                          <a:schemeClr val="tx1"/>
                        </a:solidFill>
                        <a:latin typeface="+mj-lt"/>
                        <a:cs typeface="Arial"/>
                      </a:endParaRPr>
                    </a:p>
                  </a:txBody>
                  <a:tcPr marL="0" marR="0" marT="10800" marB="10800" anchor="ctr"/>
                </a:tc>
                <a:tc>
                  <a:txBody>
                    <a:bodyPr/>
                    <a:lstStyle/>
                    <a:p>
                      <a:pPr marR="201930" algn="ctr">
                        <a:lnSpc>
                          <a:spcPct val="100000"/>
                        </a:lnSpc>
                        <a:spcBef>
                          <a:spcPts val="0"/>
                        </a:spcBef>
                      </a:pPr>
                      <a:r>
                        <a:rPr lang="de-DE" sz="1100" spc="-5">
                          <a:solidFill>
                            <a:schemeClr val="tx1"/>
                          </a:solidFill>
                          <a:latin typeface="+mj-lt"/>
                        </a:rPr>
                        <a:t>102 (33.2)</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r>
                        <a:rPr lang="de-DE" sz="1100" spc="-5">
                          <a:solidFill>
                            <a:schemeClr val="tx1"/>
                          </a:solidFill>
                          <a:latin typeface="+mj-lt"/>
                        </a:rPr>
                        <a:t>34</a:t>
                      </a:r>
                      <a:r>
                        <a:rPr lang="de-DE" sz="1100" spc="-45">
                          <a:solidFill>
                            <a:schemeClr val="tx1"/>
                          </a:solidFill>
                          <a:latin typeface="+mj-lt"/>
                        </a:rPr>
                        <a:t> </a:t>
                      </a:r>
                      <a:r>
                        <a:rPr lang="de-DE" sz="1100" spc="-5">
                          <a:solidFill>
                            <a:schemeClr val="tx1"/>
                          </a:solidFill>
                          <a:latin typeface="+mj-lt"/>
                        </a:rPr>
                        <a:t>(11.1)</a:t>
                      </a:r>
                      <a:endParaRPr lang="de-DE" sz="1100">
                        <a:solidFill>
                          <a:schemeClr val="tx1"/>
                        </a:solidFill>
                        <a:latin typeface="+mj-lt"/>
                        <a:cs typeface="Arial"/>
                      </a:endParaRPr>
                    </a:p>
                  </a:txBody>
                  <a:tcPr marL="0" marR="0" marT="10800" marB="10800" anchor="ctr"/>
                </a:tc>
                <a:tc>
                  <a:txBody>
                    <a:bodyPr/>
                    <a:lstStyle/>
                    <a:p>
                      <a:pPr marR="154940" algn="ctr">
                        <a:lnSpc>
                          <a:spcPct val="100000"/>
                        </a:lnSpc>
                        <a:spcBef>
                          <a:spcPts val="0"/>
                        </a:spcBef>
                      </a:pPr>
                      <a:r>
                        <a:rPr lang="de-DE" sz="1100" spc="-5">
                          <a:solidFill>
                            <a:schemeClr val="tx1"/>
                          </a:solidFill>
                          <a:latin typeface="+mj-lt"/>
                        </a:rPr>
                        <a:t>36 (11.7)</a:t>
                      </a:r>
                      <a:endParaRPr lang="de-DE" sz="1100">
                        <a:solidFill>
                          <a:schemeClr val="tx1"/>
                        </a:solidFill>
                        <a:latin typeface="+mj-lt"/>
                        <a:cs typeface="Arial"/>
                      </a:endParaRPr>
                    </a:p>
                  </a:txBody>
                  <a:tcPr marL="0" marR="0" marT="10800" marB="10800" anchor="ctr"/>
                </a:tc>
                <a:tc>
                  <a:txBody>
                    <a:bodyPr/>
                    <a:lstStyle/>
                    <a:p>
                      <a:pPr marL="121920" algn="ctr">
                        <a:lnSpc>
                          <a:spcPct val="100000"/>
                        </a:lnSpc>
                        <a:spcBef>
                          <a:spcPts val="0"/>
                        </a:spcBef>
                      </a:pPr>
                      <a:r>
                        <a:rPr lang="de-DE" sz="1100" spc="-5">
                          <a:solidFill>
                            <a:schemeClr val="tx1"/>
                          </a:solidFill>
                          <a:latin typeface="+mj-lt"/>
                        </a:rPr>
                        <a:t>34</a:t>
                      </a:r>
                      <a:r>
                        <a:rPr lang="de-DE" sz="1100" spc="-45">
                          <a:solidFill>
                            <a:schemeClr val="tx1"/>
                          </a:solidFill>
                          <a:latin typeface="+mj-lt"/>
                        </a:rPr>
                        <a:t> </a:t>
                      </a:r>
                      <a:r>
                        <a:rPr lang="de-DE" sz="1100" spc="-5">
                          <a:solidFill>
                            <a:schemeClr val="tx1"/>
                          </a:solidFill>
                          <a:latin typeface="+mj-lt"/>
                        </a:rPr>
                        <a:t>(23.3)</a:t>
                      </a:r>
                      <a:endParaRPr lang="de-DE" sz="1100">
                        <a:solidFill>
                          <a:schemeClr val="tx1"/>
                        </a:solidFill>
                        <a:latin typeface="+mj-lt"/>
                        <a:cs typeface="Arial"/>
                      </a:endParaRPr>
                    </a:p>
                  </a:txBody>
                  <a:tcPr marL="0" marR="0" marT="10800" marB="10800" anchor="ctr"/>
                </a:tc>
                <a:tc>
                  <a:txBody>
                    <a:bodyPr/>
                    <a:lstStyle/>
                    <a:p>
                      <a:pPr marR="3810" algn="ctr">
                        <a:lnSpc>
                          <a:spcPct val="100000"/>
                        </a:lnSpc>
                        <a:spcBef>
                          <a:spcPts val="0"/>
                        </a:spcBef>
                      </a:pPr>
                      <a:r>
                        <a:rPr lang="de-DE" sz="1100" spc="-5">
                          <a:solidFill>
                            <a:schemeClr val="tx1"/>
                          </a:solidFill>
                          <a:latin typeface="+mj-lt"/>
                        </a:rPr>
                        <a:t>10</a:t>
                      </a:r>
                      <a:r>
                        <a:rPr lang="de-DE" sz="1100" spc="-45">
                          <a:solidFill>
                            <a:schemeClr val="tx1"/>
                          </a:solidFill>
                          <a:latin typeface="+mj-lt"/>
                        </a:rPr>
                        <a:t> </a:t>
                      </a:r>
                      <a:r>
                        <a:rPr lang="de-DE" sz="1100" spc="-5">
                          <a:solidFill>
                            <a:schemeClr val="tx1"/>
                          </a:solidFill>
                          <a:latin typeface="+mj-lt"/>
                        </a:rPr>
                        <a:t>(6.8)</a:t>
                      </a:r>
                      <a:endParaRPr lang="de-DE" sz="1100">
                        <a:solidFill>
                          <a:schemeClr val="tx1"/>
                        </a:solidFill>
                        <a:latin typeface="+mj-lt"/>
                        <a:cs typeface="Arial"/>
                      </a:endParaRPr>
                    </a:p>
                  </a:txBody>
                  <a:tcPr marL="0" marR="0" marT="10800" marB="10800" anchor="ctr"/>
                </a:tc>
                <a:tc>
                  <a:txBody>
                    <a:bodyPr/>
                    <a:lstStyle/>
                    <a:p>
                      <a:pPr marL="121920" marR="0" lvl="0" indent="0" algn="ctr" defTabSz="914400" rtl="0" eaLnBrk="1" fontAlgn="auto" latinLnBrk="0" hangingPunct="1">
                        <a:lnSpc>
                          <a:spcPct val="100000"/>
                        </a:lnSpc>
                        <a:spcBef>
                          <a:spcPts val="0"/>
                        </a:spcBef>
                        <a:spcAft>
                          <a:spcPts val="0"/>
                        </a:spcAft>
                        <a:buClrTx/>
                        <a:buSzTx/>
                        <a:buFontTx/>
                        <a:buNone/>
                        <a:tabLst/>
                        <a:defRPr/>
                      </a:pPr>
                      <a:r>
                        <a:rPr lang="de-DE" sz="1100" kern="1200" spc="-5">
                          <a:solidFill>
                            <a:schemeClr val="tx1"/>
                          </a:solidFill>
                          <a:latin typeface="+mj-lt"/>
                          <a:ea typeface="+mn-ea"/>
                          <a:cs typeface="+mn-cs"/>
                        </a:rPr>
                        <a:t>10</a:t>
                      </a:r>
                      <a:r>
                        <a:rPr lang="de-DE" sz="1100" kern="1200" spc="-45">
                          <a:solidFill>
                            <a:schemeClr val="tx1"/>
                          </a:solidFill>
                          <a:latin typeface="+mj-lt"/>
                          <a:ea typeface="+mn-ea"/>
                          <a:cs typeface="+mn-cs"/>
                        </a:rPr>
                        <a:t> </a:t>
                      </a:r>
                      <a:r>
                        <a:rPr lang="de-DE" sz="1100" kern="1200" spc="-5">
                          <a:solidFill>
                            <a:schemeClr val="tx1"/>
                          </a:solidFill>
                          <a:latin typeface="+mj-lt"/>
                          <a:ea typeface="+mn-ea"/>
                          <a:cs typeface="+mn-cs"/>
                        </a:rPr>
                        <a:t>(6.8)</a:t>
                      </a:r>
                      <a:endParaRPr lang="de-DE" sz="1100" kern="1200">
                        <a:solidFill>
                          <a:schemeClr val="tx1"/>
                        </a:solidFill>
                        <a:latin typeface="+mj-lt"/>
                        <a:ea typeface="+mn-ea"/>
                        <a:cs typeface="Arial"/>
                      </a:endParaRPr>
                    </a:p>
                  </a:txBody>
                  <a:tcPr marL="0" marR="0" marT="10800" marB="10800" anchor="ctr"/>
                </a:tc>
                <a:extLst>
                  <a:ext uri="{0D108BD9-81ED-4DB2-BD59-A6C34878D82A}">
                    <a16:rowId xmlns:a16="http://schemas.microsoft.com/office/drawing/2014/main" val="10014"/>
                  </a:ext>
                </a:extLst>
              </a:tr>
              <a:tr h="195601">
                <a:tc>
                  <a:txBody>
                    <a:bodyPr/>
                    <a:lstStyle/>
                    <a:p>
                      <a:pPr marL="247650">
                        <a:lnSpc>
                          <a:spcPct val="100000"/>
                        </a:lnSpc>
                        <a:spcBef>
                          <a:spcPts val="0"/>
                        </a:spcBef>
                      </a:pPr>
                      <a:r>
                        <a:rPr lang="de-DE" sz="1100" spc="-5">
                          <a:solidFill>
                            <a:schemeClr val="tx1"/>
                          </a:solidFill>
                          <a:latin typeface="+mj-lt"/>
                        </a:rPr>
                        <a:t>Decreased</a:t>
                      </a:r>
                      <a:r>
                        <a:rPr lang="de-DE" sz="1100" spc="-15">
                          <a:solidFill>
                            <a:schemeClr val="tx1"/>
                          </a:solidFill>
                          <a:latin typeface="+mj-lt"/>
                        </a:rPr>
                        <a:t> </a:t>
                      </a:r>
                      <a:r>
                        <a:rPr lang="de-DE" sz="1100">
                          <a:solidFill>
                            <a:schemeClr val="tx1"/>
                          </a:solidFill>
                          <a:latin typeface="+mj-lt"/>
                        </a:rPr>
                        <a:t>white</a:t>
                      </a:r>
                      <a:r>
                        <a:rPr lang="de-DE" sz="1100" spc="-10">
                          <a:solidFill>
                            <a:schemeClr val="tx1"/>
                          </a:solidFill>
                          <a:latin typeface="+mj-lt"/>
                        </a:rPr>
                        <a:t> </a:t>
                      </a:r>
                      <a:r>
                        <a:rPr lang="de-DE" sz="1100" spc="-5">
                          <a:solidFill>
                            <a:schemeClr val="tx1"/>
                          </a:solidFill>
                          <a:latin typeface="+mj-lt"/>
                        </a:rPr>
                        <a:t>blood</a:t>
                      </a:r>
                      <a:r>
                        <a:rPr lang="de-DE" sz="1100" spc="-10">
                          <a:solidFill>
                            <a:schemeClr val="tx1"/>
                          </a:solidFill>
                          <a:latin typeface="+mj-lt"/>
                        </a:rPr>
                        <a:t> </a:t>
                      </a:r>
                      <a:r>
                        <a:rPr lang="de-DE" sz="1100" spc="-5">
                          <a:solidFill>
                            <a:schemeClr val="tx1"/>
                          </a:solidFill>
                          <a:latin typeface="+mj-lt"/>
                        </a:rPr>
                        <a:t>cell</a:t>
                      </a:r>
                      <a:r>
                        <a:rPr lang="de-DE" sz="1100" spc="-10">
                          <a:solidFill>
                            <a:schemeClr val="tx1"/>
                          </a:solidFill>
                          <a:latin typeface="+mj-lt"/>
                        </a:rPr>
                        <a:t> </a:t>
                      </a:r>
                      <a:r>
                        <a:rPr lang="de-DE" sz="1100" spc="-5">
                          <a:solidFill>
                            <a:schemeClr val="tx1"/>
                          </a:solidFill>
                          <a:latin typeface="+mj-lt"/>
                        </a:rPr>
                        <a:t>count</a:t>
                      </a:r>
                      <a:endParaRPr lang="de-DE" sz="1100">
                        <a:solidFill>
                          <a:schemeClr val="tx1"/>
                        </a:solidFill>
                        <a:latin typeface="+mj-lt"/>
                        <a:cs typeface="Arial"/>
                      </a:endParaRPr>
                    </a:p>
                  </a:txBody>
                  <a:tcPr marL="0" marR="0" marT="10800" marB="10800" anchor="ctr"/>
                </a:tc>
                <a:tc>
                  <a:txBody>
                    <a:bodyPr/>
                    <a:lstStyle/>
                    <a:p>
                      <a:pPr marR="212725" algn="ctr">
                        <a:lnSpc>
                          <a:spcPct val="100000"/>
                        </a:lnSpc>
                        <a:spcBef>
                          <a:spcPts val="0"/>
                        </a:spcBef>
                      </a:pPr>
                      <a:r>
                        <a:rPr lang="de-DE" sz="1100" spc="-5">
                          <a:solidFill>
                            <a:schemeClr val="tx1"/>
                          </a:solidFill>
                          <a:latin typeface="+mj-lt"/>
                        </a:rPr>
                        <a:t>61</a:t>
                      </a:r>
                      <a:r>
                        <a:rPr lang="de-DE" sz="1100" spc="-45">
                          <a:solidFill>
                            <a:schemeClr val="tx1"/>
                          </a:solidFill>
                          <a:latin typeface="+mj-lt"/>
                        </a:rPr>
                        <a:t> </a:t>
                      </a:r>
                      <a:r>
                        <a:rPr lang="de-DE" sz="1100" spc="-5">
                          <a:solidFill>
                            <a:schemeClr val="tx1"/>
                          </a:solidFill>
                          <a:latin typeface="+mj-lt"/>
                        </a:rPr>
                        <a:t>(19.9)</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r>
                        <a:rPr lang="de-DE" sz="1100" spc="-5">
                          <a:solidFill>
                            <a:schemeClr val="tx1"/>
                          </a:solidFill>
                          <a:latin typeface="+mj-lt"/>
                        </a:rPr>
                        <a:t>20 (6.5)</a:t>
                      </a:r>
                      <a:endParaRPr lang="de-DE" sz="1100">
                        <a:solidFill>
                          <a:schemeClr val="tx1"/>
                        </a:solidFill>
                        <a:latin typeface="+mj-lt"/>
                        <a:cs typeface="Arial"/>
                      </a:endParaRPr>
                    </a:p>
                  </a:txBody>
                  <a:tcPr marL="0" marR="0" marT="10800" marB="10800" anchor="ctr"/>
                </a:tc>
                <a:tc>
                  <a:txBody>
                    <a:bodyPr/>
                    <a:lstStyle/>
                    <a:p>
                      <a:pPr marR="151130" algn="ctr">
                        <a:lnSpc>
                          <a:spcPct val="100000"/>
                        </a:lnSpc>
                        <a:spcBef>
                          <a:spcPts val="0"/>
                        </a:spcBef>
                      </a:pPr>
                      <a:r>
                        <a:rPr lang="de-DE" sz="1100" spc="-5">
                          <a:solidFill>
                            <a:schemeClr val="tx1"/>
                          </a:solidFill>
                          <a:latin typeface="+mj-lt"/>
                        </a:rPr>
                        <a:t>4 (1.3)</a:t>
                      </a:r>
                      <a:endParaRPr lang="de-DE" sz="1100">
                        <a:solidFill>
                          <a:schemeClr val="tx1"/>
                        </a:solidFill>
                        <a:latin typeface="+mj-lt"/>
                        <a:cs typeface="Arial"/>
                      </a:endParaRPr>
                    </a:p>
                  </a:txBody>
                  <a:tcPr marL="0" marR="0" marT="10800" marB="10800" anchor="ctr"/>
                </a:tc>
                <a:tc>
                  <a:txBody>
                    <a:bodyPr/>
                    <a:lstStyle/>
                    <a:p>
                      <a:pPr marL="118745" algn="ctr">
                        <a:lnSpc>
                          <a:spcPct val="100000"/>
                        </a:lnSpc>
                        <a:spcBef>
                          <a:spcPts val="0"/>
                        </a:spcBef>
                      </a:pPr>
                      <a:r>
                        <a:rPr lang="de-DE" sz="1100" b="1" spc="-5">
                          <a:solidFill>
                            <a:schemeClr val="tx1"/>
                          </a:solidFill>
                          <a:latin typeface="+mj-lt"/>
                        </a:rPr>
                        <a:t>16 (11.0)</a:t>
                      </a:r>
                      <a:endParaRPr lang="de-DE" sz="1100">
                        <a:solidFill>
                          <a:schemeClr val="tx1"/>
                        </a:solidFill>
                        <a:latin typeface="+mj-lt"/>
                        <a:cs typeface="Times New Roman"/>
                      </a:endParaRPr>
                    </a:p>
                  </a:txBody>
                  <a:tcPr marL="0" marR="0" marT="10800" marB="10800" anchor="ctr"/>
                </a:tc>
                <a:tc>
                  <a:txBody>
                    <a:bodyPr/>
                    <a:lstStyle/>
                    <a:p>
                      <a:pPr marR="10160" algn="ctr">
                        <a:lnSpc>
                          <a:spcPct val="100000"/>
                        </a:lnSpc>
                        <a:spcBef>
                          <a:spcPts val="0"/>
                        </a:spcBef>
                      </a:pPr>
                      <a:r>
                        <a:rPr lang="de-DE" sz="1100" spc="-5">
                          <a:solidFill>
                            <a:schemeClr val="tx1"/>
                          </a:solidFill>
                          <a:latin typeface="+mj-lt"/>
                        </a:rPr>
                        <a:t>5 (3.4)</a:t>
                      </a:r>
                      <a:endParaRPr lang="de-DE" sz="1100">
                        <a:solidFill>
                          <a:schemeClr val="tx1"/>
                        </a:solidFill>
                        <a:latin typeface="+mj-lt"/>
                        <a:cs typeface="Arial"/>
                      </a:endParaRPr>
                    </a:p>
                  </a:txBody>
                  <a:tcPr marL="0" marR="0" marT="10800" marB="10800" anchor="ctr"/>
                </a:tc>
                <a:tc>
                  <a:txBody>
                    <a:bodyPr/>
                    <a:lstStyle/>
                    <a:p>
                      <a:pPr marL="118745" algn="ctr">
                        <a:lnSpc>
                          <a:spcPct val="100000"/>
                        </a:lnSpc>
                        <a:spcBef>
                          <a:spcPts val="0"/>
                        </a:spcBef>
                      </a:pPr>
                      <a:r>
                        <a:rPr lang="de-DE" sz="1100">
                          <a:solidFill>
                            <a:schemeClr val="tx1"/>
                          </a:solidFill>
                          <a:latin typeface="+mj-lt"/>
                          <a:cs typeface="Times New Roman"/>
                        </a:rPr>
                        <a:t>0</a:t>
                      </a:r>
                    </a:p>
                  </a:txBody>
                  <a:tcPr marL="0" marR="0" marT="10800" marB="10800" anchor="ctr"/>
                </a:tc>
                <a:extLst>
                  <a:ext uri="{0D108BD9-81ED-4DB2-BD59-A6C34878D82A}">
                    <a16:rowId xmlns:a16="http://schemas.microsoft.com/office/drawing/2014/main" val="10015"/>
                  </a:ext>
                </a:extLst>
              </a:tr>
              <a:tr h="195601">
                <a:tc>
                  <a:txBody>
                    <a:bodyPr/>
                    <a:lstStyle/>
                    <a:p>
                      <a:pPr marL="247650">
                        <a:lnSpc>
                          <a:spcPct val="100000"/>
                        </a:lnSpc>
                        <a:spcBef>
                          <a:spcPts val="0"/>
                        </a:spcBef>
                      </a:pPr>
                      <a:r>
                        <a:rPr lang="de-DE" sz="1100" spc="-5">
                          <a:solidFill>
                            <a:schemeClr val="tx1"/>
                          </a:solidFill>
                          <a:latin typeface="+mj-lt"/>
                        </a:rPr>
                        <a:t>Decreased</a:t>
                      </a:r>
                      <a:r>
                        <a:rPr lang="de-DE" sz="1100" spc="-20">
                          <a:solidFill>
                            <a:schemeClr val="tx1"/>
                          </a:solidFill>
                          <a:latin typeface="+mj-lt"/>
                        </a:rPr>
                        <a:t> </a:t>
                      </a:r>
                      <a:r>
                        <a:rPr lang="de-DE" sz="1100" spc="-5">
                          <a:solidFill>
                            <a:schemeClr val="tx1"/>
                          </a:solidFill>
                          <a:latin typeface="+mj-lt"/>
                        </a:rPr>
                        <a:t>platelet</a:t>
                      </a:r>
                      <a:r>
                        <a:rPr lang="de-DE" sz="1100" spc="-15">
                          <a:solidFill>
                            <a:schemeClr val="tx1"/>
                          </a:solidFill>
                          <a:latin typeface="+mj-lt"/>
                        </a:rPr>
                        <a:t> </a:t>
                      </a:r>
                      <a:r>
                        <a:rPr lang="de-DE" sz="1100" spc="-5">
                          <a:solidFill>
                            <a:schemeClr val="tx1"/>
                          </a:solidFill>
                          <a:latin typeface="+mj-lt"/>
                        </a:rPr>
                        <a:t>count</a:t>
                      </a:r>
                      <a:endParaRPr lang="de-DE" sz="1100">
                        <a:solidFill>
                          <a:schemeClr val="tx1"/>
                        </a:solidFill>
                        <a:latin typeface="+mj-lt"/>
                        <a:cs typeface="Arial"/>
                      </a:endParaRPr>
                    </a:p>
                  </a:txBody>
                  <a:tcPr marL="0" marR="0" marT="10800" marB="10800" anchor="ctr"/>
                </a:tc>
                <a:tc>
                  <a:txBody>
                    <a:bodyPr/>
                    <a:lstStyle/>
                    <a:p>
                      <a:pPr marR="247650" algn="ctr">
                        <a:lnSpc>
                          <a:spcPct val="100000"/>
                        </a:lnSpc>
                        <a:spcBef>
                          <a:spcPts val="0"/>
                        </a:spcBef>
                      </a:pPr>
                      <a:r>
                        <a:rPr lang="de-DE" sz="1100" spc="-5">
                          <a:solidFill>
                            <a:schemeClr val="tx1"/>
                          </a:solidFill>
                          <a:latin typeface="+mj-lt"/>
                        </a:rPr>
                        <a:t>40 (13.0)</a:t>
                      </a:r>
                      <a:endParaRPr lang="de-DE" sz="1100">
                        <a:solidFill>
                          <a:schemeClr val="tx1"/>
                        </a:solidFill>
                        <a:latin typeface="+mj-lt"/>
                        <a:cs typeface="Arial"/>
                      </a:endParaRPr>
                    </a:p>
                  </a:txBody>
                  <a:tcPr marL="0" marR="0" marT="10800" marB="10800" anchor="ctr"/>
                </a:tc>
                <a:tc>
                  <a:txBody>
                    <a:bodyPr/>
                    <a:lstStyle/>
                    <a:p>
                      <a:pPr marR="6350" algn="ctr">
                        <a:lnSpc>
                          <a:spcPct val="100000"/>
                        </a:lnSpc>
                        <a:spcBef>
                          <a:spcPts val="0"/>
                        </a:spcBef>
                      </a:pPr>
                      <a:r>
                        <a:rPr lang="de-DE" sz="1100" spc="-5">
                          <a:solidFill>
                            <a:schemeClr val="tx1"/>
                          </a:solidFill>
                          <a:latin typeface="+mj-lt"/>
                        </a:rPr>
                        <a:t>4 (1.3)</a:t>
                      </a:r>
                      <a:endParaRPr lang="de-DE" sz="1100">
                        <a:solidFill>
                          <a:schemeClr val="tx1"/>
                        </a:solidFill>
                        <a:latin typeface="+mj-lt"/>
                        <a:cs typeface="Arial"/>
                      </a:endParaRPr>
                    </a:p>
                  </a:txBody>
                  <a:tcPr marL="0" marR="0" marT="10800" marB="10800" anchor="ctr"/>
                </a:tc>
                <a:tc>
                  <a:txBody>
                    <a:bodyPr/>
                    <a:lstStyle/>
                    <a:p>
                      <a:pPr marR="151130" algn="ctr">
                        <a:lnSpc>
                          <a:spcPct val="100000"/>
                        </a:lnSpc>
                        <a:spcBef>
                          <a:spcPts val="0"/>
                        </a:spcBef>
                      </a:pPr>
                      <a:r>
                        <a:rPr lang="de-DE" sz="1100">
                          <a:solidFill>
                            <a:schemeClr val="tx1"/>
                          </a:solidFill>
                          <a:latin typeface="+mj-lt"/>
                        </a:rPr>
                        <a:t>3</a:t>
                      </a:r>
                      <a:r>
                        <a:rPr lang="de-DE" sz="1100" spc="-45">
                          <a:solidFill>
                            <a:schemeClr val="tx1"/>
                          </a:solidFill>
                          <a:latin typeface="+mj-lt"/>
                        </a:rPr>
                        <a:t> </a:t>
                      </a:r>
                      <a:r>
                        <a:rPr lang="de-DE" sz="1100" spc="-5">
                          <a:solidFill>
                            <a:schemeClr val="tx1"/>
                          </a:solidFill>
                          <a:latin typeface="+mj-lt"/>
                        </a:rPr>
                        <a:t>(1.0)</a:t>
                      </a:r>
                      <a:endParaRPr lang="de-DE" sz="1100">
                        <a:solidFill>
                          <a:schemeClr val="tx1"/>
                        </a:solidFill>
                        <a:latin typeface="+mj-lt"/>
                        <a:cs typeface="Arial"/>
                      </a:endParaRPr>
                    </a:p>
                  </a:txBody>
                  <a:tcPr marL="0" marR="0" marT="10800" marB="10800" anchor="ctr"/>
                </a:tc>
                <a:tc>
                  <a:txBody>
                    <a:bodyPr/>
                    <a:lstStyle/>
                    <a:p>
                      <a:pPr marL="121920" algn="ctr">
                        <a:lnSpc>
                          <a:spcPct val="100000"/>
                        </a:lnSpc>
                        <a:spcBef>
                          <a:spcPts val="0"/>
                        </a:spcBef>
                      </a:pPr>
                      <a:r>
                        <a:rPr lang="de-DE" sz="1100" spc="-5">
                          <a:solidFill>
                            <a:schemeClr val="tx1"/>
                          </a:solidFill>
                          <a:latin typeface="+mj-lt"/>
                        </a:rPr>
                        <a:t>12</a:t>
                      </a:r>
                      <a:r>
                        <a:rPr lang="de-DE" sz="1100" spc="-45">
                          <a:solidFill>
                            <a:schemeClr val="tx1"/>
                          </a:solidFill>
                          <a:latin typeface="+mj-lt"/>
                        </a:rPr>
                        <a:t> </a:t>
                      </a:r>
                      <a:r>
                        <a:rPr lang="de-DE" sz="1100" spc="-5">
                          <a:solidFill>
                            <a:schemeClr val="tx1"/>
                          </a:solidFill>
                          <a:latin typeface="+mj-lt"/>
                        </a:rPr>
                        <a:t>(8.2)</a:t>
                      </a:r>
                      <a:endParaRPr lang="de-DE" sz="1100">
                        <a:solidFill>
                          <a:schemeClr val="tx1"/>
                        </a:solidFill>
                        <a:latin typeface="+mj-lt"/>
                        <a:cs typeface="Arial"/>
                      </a:endParaRPr>
                    </a:p>
                  </a:txBody>
                  <a:tcPr marL="0" marR="0" marT="10800" marB="10800" anchor="ctr"/>
                </a:tc>
                <a:tc>
                  <a:txBody>
                    <a:bodyPr/>
                    <a:lstStyle/>
                    <a:p>
                      <a:pPr marR="1270" algn="ctr">
                        <a:lnSpc>
                          <a:spcPct val="100000"/>
                        </a:lnSpc>
                        <a:spcBef>
                          <a:spcPts val="0"/>
                        </a:spcBef>
                      </a:pPr>
                      <a:r>
                        <a:rPr lang="de-DE" sz="1100">
                          <a:solidFill>
                            <a:schemeClr val="tx1"/>
                          </a:solidFill>
                          <a:latin typeface="+mj-lt"/>
                        </a:rPr>
                        <a:t>1</a:t>
                      </a:r>
                      <a:r>
                        <a:rPr lang="de-DE" sz="1100" spc="-45">
                          <a:solidFill>
                            <a:schemeClr val="tx1"/>
                          </a:solidFill>
                          <a:latin typeface="+mj-lt"/>
                        </a:rPr>
                        <a:t> </a:t>
                      </a:r>
                      <a:r>
                        <a:rPr lang="de-DE" sz="1100" spc="-5">
                          <a:solidFill>
                            <a:schemeClr val="tx1"/>
                          </a:solidFill>
                          <a:latin typeface="+mj-lt"/>
                        </a:rPr>
                        <a:t>(0.7)</a:t>
                      </a:r>
                      <a:endParaRPr lang="de-DE" sz="1100">
                        <a:solidFill>
                          <a:schemeClr val="tx1"/>
                        </a:solidFill>
                        <a:latin typeface="+mj-lt"/>
                        <a:cs typeface="Arial"/>
                      </a:endParaRPr>
                    </a:p>
                  </a:txBody>
                  <a:tcPr marL="0" marR="0" marT="10800" marB="10800" anchor="ctr"/>
                </a:tc>
                <a:tc>
                  <a:txBody>
                    <a:bodyPr/>
                    <a:lstStyle/>
                    <a:p>
                      <a:pPr marL="121920" marR="0" lvl="0" indent="0" algn="ctr" defTabSz="914400" rtl="0" eaLnBrk="1" fontAlgn="auto" latinLnBrk="0" hangingPunct="1">
                        <a:lnSpc>
                          <a:spcPct val="100000"/>
                        </a:lnSpc>
                        <a:spcBef>
                          <a:spcPts val="0"/>
                        </a:spcBef>
                        <a:spcAft>
                          <a:spcPts val="0"/>
                        </a:spcAft>
                        <a:buClrTx/>
                        <a:buSzTx/>
                        <a:buFontTx/>
                        <a:buNone/>
                        <a:tabLst/>
                        <a:defRPr/>
                      </a:pPr>
                      <a:r>
                        <a:rPr lang="de-DE" sz="1100" kern="1200">
                          <a:solidFill>
                            <a:schemeClr val="tx1"/>
                          </a:solidFill>
                          <a:latin typeface="+mj-lt"/>
                          <a:ea typeface="+mn-ea"/>
                          <a:cs typeface="+mn-cs"/>
                        </a:rPr>
                        <a:t>1</a:t>
                      </a:r>
                      <a:r>
                        <a:rPr lang="de-DE" sz="1100" kern="1200" spc="-45">
                          <a:solidFill>
                            <a:schemeClr val="tx1"/>
                          </a:solidFill>
                          <a:latin typeface="+mj-lt"/>
                          <a:ea typeface="+mn-ea"/>
                          <a:cs typeface="+mn-cs"/>
                        </a:rPr>
                        <a:t> </a:t>
                      </a:r>
                      <a:r>
                        <a:rPr lang="de-DE" sz="1100" kern="1200" spc="-5">
                          <a:solidFill>
                            <a:schemeClr val="tx1"/>
                          </a:solidFill>
                          <a:latin typeface="+mj-lt"/>
                          <a:ea typeface="+mn-ea"/>
                          <a:cs typeface="+mn-cs"/>
                        </a:rPr>
                        <a:t>(0.7)</a:t>
                      </a:r>
                      <a:endParaRPr lang="de-DE" sz="1100" kern="1200">
                        <a:solidFill>
                          <a:schemeClr val="tx1"/>
                        </a:solidFill>
                        <a:latin typeface="+mj-lt"/>
                        <a:ea typeface="+mn-ea"/>
                        <a:cs typeface="Arial"/>
                      </a:endParaRPr>
                    </a:p>
                  </a:txBody>
                  <a:tcPr marL="0" marR="0" marT="10800" marB="10800" anchor="ctr"/>
                </a:tc>
                <a:extLst>
                  <a:ext uri="{0D108BD9-81ED-4DB2-BD59-A6C34878D82A}">
                    <a16:rowId xmlns:a16="http://schemas.microsoft.com/office/drawing/2014/main" val="10016"/>
                  </a:ext>
                </a:extLst>
              </a:tr>
              <a:tr h="195601">
                <a:tc>
                  <a:txBody>
                    <a:bodyPr/>
                    <a:lstStyle/>
                    <a:p>
                      <a:pPr marL="247650">
                        <a:lnSpc>
                          <a:spcPct val="100000"/>
                        </a:lnSpc>
                        <a:spcBef>
                          <a:spcPts val="0"/>
                        </a:spcBef>
                      </a:pPr>
                      <a:r>
                        <a:rPr lang="de-DE" sz="1100" spc="-5">
                          <a:solidFill>
                            <a:schemeClr val="tx1"/>
                          </a:solidFill>
                          <a:latin typeface="+mj-lt"/>
                        </a:rPr>
                        <a:t>Decreased</a:t>
                      </a:r>
                      <a:r>
                        <a:rPr lang="de-DE" sz="1100" spc="-15">
                          <a:solidFill>
                            <a:schemeClr val="tx1"/>
                          </a:solidFill>
                          <a:latin typeface="+mj-lt"/>
                        </a:rPr>
                        <a:t> </a:t>
                      </a:r>
                      <a:r>
                        <a:rPr lang="de-DE" sz="1100" spc="-5">
                          <a:solidFill>
                            <a:schemeClr val="tx1"/>
                          </a:solidFill>
                          <a:latin typeface="+mj-lt"/>
                        </a:rPr>
                        <a:t>lymphocyte</a:t>
                      </a:r>
                      <a:r>
                        <a:rPr lang="de-DE" sz="1100" spc="-15">
                          <a:solidFill>
                            <a:schemeClr val="tx1"/>
                          </a:solidFill>
                          <a:latin typeface="+mj-lt"/>
                        </a:rPr>
                        <a:t> </a:t>
                      </a:r>
                      <a:r>
                        <a:rPr lang="de-DE" sz="1100" spc="-5">
                          <a:solidFill>
                            <a:schemeClr val="tx1"/>
                          </a:solidFill>
                          <a:latin typeface="+mj-lt"/>
                        </a:rPr>
                        <a:t>count</a:t>
                      </a:r>
                      <a:endParaRPr lang="de-DE" sz="1100">
                        <a:solidFill>
                          <a:schemeClr val="tx1"/>
                        </a:solidFill>
                        <a:latin typeface="+mj-lt"/>
                        <a:cs typeface="Arial"/>
                      </a:endParaRPr>
                    </a:p>
                  </a:txBody>
                  <a:tcPr marL="0" marR="0" marT="10800" marB="10800" anchor="ctr"/>
                </a:tc>
                <a:tc>
                  <a:txBody>
                    <a:bodyPr/>
                    <a:lstStyle/>
                    <a:p>
                      <a:pPr marR="244475" algn="ctr">
                        <a:lnSpc>
                          <a:spcPct val="100000"/>
                        </a:lnSpc>
                        <a:spcBef>
                          <a:spcPts val="0"/>
                        </a:spcBef>
                      </a:pPr>
                      <a:r>
                        <a:rPr lang="de-DE" sz="1100" spc="-5">
                          <a:solidFill>
                            <a:schemeClr val="tx1"/>
                          </a:solidFill>
                          <a:latin typeface="+mj-lt"/>
                        </a:rPr>
                        <a:t>38 (12.4)</a:t>
                      </a:r>
                      <a:endParaRPr lang="de-DE" sz="1100">
                        <a:solidFill>
                          <a:schemeClr val="tx1"/>
                        </a:solidFill>
                        <a:latin typeface="+mj-lt"/>
                        <a:cs typeface="Arial"/>
                      </a:endParaRPr>
                    </a:p>
                  </a:txBody>
                  <a:tcPr marL="0" marR="0" marT="10800" marB="10800" anchor="ctr"/>
                </a:tc>
                <a:tc>
                  <a:txBody>
                    <a:bodyPr/>
                    <a:lstStyle/>
                    <a:p>
                      <a:pPr marL="4445" algn="ctr">
                        <a:lnSpc>
                          <a:spcPct val="100000"/>
                        </a:lnSpc>
                        <a:spcBef>
                          <a:spcPts val="0"/>
                        </a:spcBef>
                      </a:pPr>
                      <a:r>
                        <a:rPr lang="de-DE" sz="1100" spc="-5">
                          <a:solidFill>
                            <a:schemeClr val="tx1"/>
                          </a:solidFill>
                          <a:latin typeface="+mj-lt"/>
                        </a:rPr>
                        <a:t>14</a:t>
                      </a:r>
                      <a:r>
                        <a:rPr lang="de-DE" sz="1100" spc="-45">
                          <a:solidFill>
                            <a:schemeClr val="tx1"/>
                          </a:solidFill>
                          <a:latin typeface="+mj-lt"/>
                        </a:rPr>
                        <a:t> </a:t>
                      </a:r>
                      <a:r>
                        <a:rPr lang="de-DE" sz="1100" spc="-5">
                          <a:solidFill>
                            <a:schemeClr val="tx1"/>
                          </a:solidFill>
                          <a:latin typeface="+mj-lt"/>
                        </a:rPr>
                        <a:t>(4.6)</a:t>
                      </a:r>
                      <a:endParaRPr lang="de-DE" sz="1100">
                        <a:solidFill>
                          <a:schemeClr val="tx1"/>
                        </a:solidFill>
                        <a:latin typeface="+mj-lt"/>
                        <a:cs typeface="Arial"/>
                      </a:endParaRPr>
                    </a:p>
                  </a:txBody>
                  <a:tcPr marL="0" marR="0" marT="10800" marB="10800" anchor="ctr"/>
                </a:tc>
                <a:tc>
                  <a:txBody>
                    <a:bodyPr/>
                    <a:lstStyle/>
                    <a:p>
                      <a:pPr marR="151130" algn="ctr">
                        <a:lnSpc>
                          <a:spcPct val="100000"/>
                        </a:lnSpc>
                        <a:spcBef>
                          <a:spcPts val="0"/>
                        </a:spcBef>
                      </a:pPr>
                      <a:r>
                        <a:rPr lang="de-DE" sz="1100">
                          <a:solidFill>
                            <a:schemeClr val="tx1"/>
                          </a:solidFill>
                          <a:latin typeface="+mj-lt"/>
                        </a:rPr>
                        <a:t>3</a:t>
                      </a:r>
                      <a:r>
                        <a:rPr lang="de-DE" sz="1100" spc="-45">
                          <a:solidFill>
                            <a:schemeClr val="tx1"/>
                          </a:solidFill>
                          <a:latin typeface="+mj-lt"/>
                        </a:rPr>
                        <a:t> </a:t>
                      </a:r>
                      <a:r>
                        <a:rPr lang="de-DE" sz="1100" spc="-5">
                          <a:solidFill>
                            <a:schemeClr val="tx1"/>
                          </a:solidFill>
                          <a:latin typeface="+mj-lt"/>
                        </a:rPr>
                        <a:t>(1.0)</a:t>
                      </a:r>
                      <a:endParaRPr lang="de-DE" sz="1100">
                        <a:solidFill>
                          <a:schemeClr val="tx1"/>
                        </a:solidFill>
                        <a:latin typeface="+mj-lt"/>
                        <a:cs typeface="Arial"/>
                      </a:endParaRPr>
                    </a:p>
                  </a:txBody>
                  <a:tcPr marL="0" marR="0" marT="10800" marB="10800" anchor="ctr"/>
                </a:tc>
                <a:tc>
                  <a:txBody>
                    <a:bodyPr/>
                    <a:lstStyle/>
                    <a:p>
                      <a:pPr marL="116205" algn="ctr">
                        <a:lnSpc>
                          <a:spcPct val="100000"/>
                        </a:lnSpc>
                        <a:spcBef>
                          <a:spcPts val="0"/>
                        </a:spcBef>
                      </a:pPr>
                      <a:r>
                        <a:rPr lang="de-DE" sz="1100" b="1" spc="-5">
                          <a:solidFill>
                            <a:schemeClr val="tx1"/>
                          </a:solidFill>
                          <a:latin typeface="+mj-lt"/>
                        </a:rPr>
                        <a:t>9 (6.2)</a:t>
                      </a:r>
                      <a:endParaRPr lang="de-DE" sz="1100">
                        <a:solidFill>
                          <a:schemeClr val="tx1"/>
                        </a:solidFill>
                        <a:latin typeface="+mj-lt"/>
                        <a:cs typeface="Times New Roman"/>
                      </a:endParaRPr>
                    </a:p>
                  </a:txBody>
                  <a:tcPr marL="0" marR="0" marT="10800" marB="10800" anchor="ctr"/>
                </a:tc>
                <a:tc>
                  <a:txBody>
                    <a:bodyPr/>
                    <a:lstStyle/>
                    <a:p>
                      <a:pPr marR="10160" algn="ctr">
                        <a:lnSpc>
                          <a:spcPct val="100000"/>
                        </a:lnSpc>
                        <a:spcBef>
                          <a:spcPts val="0"/>
                        </a:spcBef>
                      </a:pPr>
                      <a:r>
                        <a:rPr lang="de-DE" sz="1100" spc="-5">
                          <a:solidFill>
                            <a:schemeClr val="tx1"/>
                          </a:solidFill>
                          <a:latin typeface="+mj-lt"/>
                        </a:rPr>
                        <a:t>4 (2.7)</a:t>
                      </a:r>
                      <a:endParaRPr lang="de-DE" sz="1100">
                        <a:solidFill>
                          <a:schemeClr val="tx1"/>
                        </a:solidFill>
                        <a:latin typeface="+mj-lt"/>
                        <a:cs typeface="Arial"/>
                      </a:endParaRPr>
                    </a:p>
                  </a:txBody>
                  <a:tcPr marL="0" marR="0" marT="10800" marB="10800" anchor="ctr"/>
                </a:tc>
                <a:tc>
                  <a:txBody>
                    <a:bodyPr/>
                    <a:lstStyle/>
                    <a:p>
                      <a:pPr marL="116205" algn="ctr">
                        <a:lnSpc>
                          <a:spcPct val="100000"/>
                        </a:lnSpc>
                        <a:spcBef>
                          <a:spcPts val="0"/>
                        </a:spcBef>
                      </a:pPr>
                      <a:r>
                        <a:rPr lang="de-DE" sz="1100">
                          <a:solidFill>
                            <a:schemeClr val="tx1"/>
                          </a:solidFill>
                          <a:latin typeface="+mj-lt"/>
                          <a:cs typeface="Times New Roman"/>
                        </a:rPr>
                        <a:t>0</a:t>
                      </a:r>
                    </a:p>
                  </a:txBody>
                  <a:tcPr marL="0" marR="0" marT="10800" marB="10800" anchor="ctr"/>
                </a:tc>
                <a:extLst>
                  <a:ext uri="{0D108BD9-81ED-4DB2-BD59-A6C34878D82A}">
                    <a16:rowId xmlns:a16="http://schemas.microsoft.com/office/drawing/2014/main" val="10017"/>
                  </a:ext>
                </a:extLst>
              </a:tr>
              <a:tr h="195601">
                <a:tc>
                  <a:txBody>
                    <a:bodyPr/>
                    <a:lstStyle/>
                    <a:p>
                      <a:pPr marL="247650">
                        <a:lnSpc>
                          <a:spcPct val="100000"/>
                        </a:lnSpc>
                        <a:spcBef>
                          <a:spcPts val="0"/>
                        </a:spcBef>
                      </a:pPr>
                      <a:r>
                        <a:rPr lang="de-DE" sz="1100" spc="-5">
                          <a:solidFill>
                            <a:schemeClr val="tx1"/>
                          </a:solidFill>
                          <a:latin typeface="+mj-lt"/>
                        </a:rPr>
                        <a:t>Increased</a:t>
                      </a:r>
                      <a:r>
                        <a:rPr lang="de-DE" sz="1100" spc="-10">
                          <a:solidFill>
                            <a:schemeClr val="tx1"/>
                          </a:solidFill>
                          <a:latin typeface="+mj-lt"/>
                        </a:rPr>
                        <a:t> </a:t>
                      </a:r>
                      <a:r>
                        <a:rPr lang="de-DE" sz="1100" spc="-5">
                          <a:solidFill>
                            <a:schemeClr val="tx1"/>
                          </a:solidFill>
                          <a:latin typeface="+mj-lt"/>
                        </a:rPr>
                        <a:t>alanine aminotransferase</a:t>
                      </a:r>
                      <a:endParaRPr lang="de-DE" sz="1100">
                        <a:solidFill>
                          <a:schemeClr val="tx1"/>
                        </a:solidFill>
                        <a:latin typeface="+mj-lt"/>
                        <a:cs typeface="Arial"/>
                      </a:endParaRPr>
                    </a:p>
                  </a:txBody>
                  <a:tcPr marL="0" marR="0" marT="10800" marB="10800" anchor="ctr"/>
                </a:tc>
                <a:tc>
                  <a:txBody>
                    <a:bodyPr/>
                    <a:lstStyle/>
                    <a:p>
                      <a:pPr marR="238125" algn="ctr">
                        <a:lnSpc>
                          <a:spcPct val="100000"/>
                        </a:lnSpc>
                        <a:spcBef>
                          <a:spcPts val="0"/>
                        </a:spcBef>
                      </a:pPr>
                      <a:r>
                        <a:rPr lang="de-DE" sz="1100" spc="-5">
                          <a:solidFill>
                            <a:schemeClr val="tx1"/>
                          </a:solidFill>
                          <a:latin typeface="+mj-lt"/>
                        </a:rPr>
                        <a:t>25</a:t>
                      </a:r>
                      <a:r>
                        <a:rPr lang="de-DE" sz="1100" spc="-45">
                          <a:solidFill>
                            <a:schemeClr val="tx1"/>
                          </a:solidFill>
                          <a:latin typeface="+mj-lt"/>
                        </a:rPr>
                        <a:t> </a:t>
                      </a:r>
                      <a:r>
                        <a:rPr lang="de-DE" sz="1100" spc="-5">
                          <a:solidFill>
                            <a:schemeClr val="tx1"/>
                          </a:solidFill>
                          <a:latin typeface="+mj-lt"/>
                        </a:rPr>
                        <a:t>(8.1)</a:t>
                      </a:r>
                      <a:endParaRPr lang="de-DE" sz="1100">
                        <a:solidFill>
                          <a:schemeClr val="tx1"/>
                        </a:solidFill>
                        <a:latin typeface="+mj-lt"/>
                        <a:cs typeface="Arial"/>
                      </a:endParaRPr>
                    </a:p>
                  </a:txBody>
                  <a:tcPr marL="0" marR="0" marT="10800" marB="10800" anchor="ctr"/>
                </a:tc>
                <a:tc>
                  <a:txBody>
                    <a:bodyPr/>
                    <a:lstStyle/>
                    <a:p>
                      <a:pPr algn="ctr">
                        <a:lnSpc>
                          <a:spcPct val="100000"/>
                        </a:lnSpc>
                        <a:spcBef>
                          <a:spcPts val="0"/>
                        </a:spcBef>
                      </a:pPr>
                      <a:r>
                        <a:rPr lang="de-DE" sz="1100" spc="-5">
                          <a:solidFill>
                            <a:schemeClr val="tx1"/>
                          </a:solidFill>
                          <a:latin typeface="+mj-lt"/>
                        </a:rPr>
                        <a:t>3 (1.0)</a:t>
                      </a:r>
                      <a:endParaRPr lang="de-DE" sz="1100">
                        <a:solidFill>
                          <a:schemeClr val="tx1"/>
                        </a:solidFill>
                        <a:latin typeface="+mj-lt"/>
                        <a:cs typeface="Arial"/>
                      </a:endParaRPr>
                    </a:p>
                  </a:txBody>
                  <a:tcPr marL="0" marR="0" marT="10800" marB="10800" anchor="ctr"/>
                </a:tc>
                <a:tc>
                  <a:txBody>
                    <a:bodyPr/>
                    <a:lstStyle/>
                    <a:p>
                      <a:pPr marR="142240" algn="ctr">
                        <a:lnSpc>
                          <a:spcPct val="100000"/>
                        </a:lnSpc>
                        <a:spcBef>
                          <a:spcPts val="0"/>
                        </a:spcBef>
                      </a:pPr>
                      <a:r>
                        <a:rPr lang="de-DE" sz="1100">
                          <a:solidFill>
                            <a:schemeClr val="tx1"/>
                          </a:solidFill>
                          <a:latin typeface="+mj-lt"/>
                        </a:rPr>
                        <a:t>1</a:t>
                      </a:r>
                      <a:r>
                        <a:rPr lang="de-DE" sz="1100" spc="-45">
                          <a:solidFill>
                            <a:schemeClr val="tx1"/>
                          </a:solidFill>
                          <a:latin typeface="+mj-lt"/>
                        </a:rPr>
                        <a:t> </a:t>
                      </a:r>
                      <a:r>
                        <a:rPr lang="de-DE" sz="1100" spc="-5">
                          <a:solidFill>
                            <a:schemeClr val="tx1"/>
                          </a:solidFill>
                          <a:latin typeface="+mj-lt"/>
                        </a:rPr>
                        <a:t>(0.3)</a:t>
                      </a:r>
                      <a:endParaRPr lang="de-DE" sz="1100">
                        <a:solidFill>
                          <a:schemeClr val="tx1"/>
                        </a:solidFill>
                        <a:latin typeface="+mj-lt"/>
                        <a:cs typeface="Arial"/>
                      </a:endParaRPr>
                    </a:p>
                  </a:txBody>
                  <a:tcPr marL="0" marR="0" marT="10800" marB="10800" anchor="ctr"/>
                </a:tc>
                <a:tc>
                  <a:txBody>
                    <a:bodyPr/>
                    <a:lstStyle/>
                    <a:p>
                      <a:pPr marL="115570" algn="ctr">
                        <a:lnSpc>
                          <a:spcPct val="100000"/>
                        </a:lnSpc>
                        <a:spcBef>
                          <a:spcPts val="0"/>
                        </a:spcBef>
                      </a:pPr>
                      <a:r>
                        <a:rPr lang="de-DE" sz="1100">
                          <a:solidFill>
                            <a:schemeClr val="tx1"/>
                          </a:solidFill>
                          <a:latin typeface="+mj-lt"/>
                        </a:rPr>
                        <a:t>9</a:t>
                      </a:r>
                      <a:r>
                        <a:rPr lang="de-DE" sz="1100" spc="-45">
                          <a:solidFill>
                            <a:schemeClr val="tx1"/>
                          </a:solidFill>
                          <a:latin typeface="+mj-lt"/>
                        </a:rPr>
                        <a:t> </a:t>
                      </a:r>
                      <a:r>
                        <a:rPr lang="de-DE" sz="1100" spc="-5">
                          <a:solidFill>
                            <a:schemeClr val="tx1"/>
                          </a:solidFill>
                          <a:latin typeface="+mj-lt"/>
                        </a:rPr>
                        <a:t>(6.2)</a:t>
                      </a:r>
                      <a:endParaRPr lang="de-DE" sz="1100">
                        <a:solidFill>
                          <a:schemeClr val="tx1"/>
                        </a:solidFill>
                        <a:latin typeface="+mj-lt"/>
                        <a:cs typeface="Arial"/>
                      </a:endParaRPr>
                    </a:p>
                  </a:txBody>
                  <a:tcPr marL="0" marR="0" marT="10800" marB="10800" anchor="ctr"/>
                </a:tc>
                <a:tc>
                  <a:txBody>
                    <a:bodyPr/>
                    <a:lstStyle/>
                    <a:p>
                      <a:pPr marR="1270" algn="ctr">
                        <a:lnSpc>
                          <a:spcPct val="100000"/>
                        </a:lnSpc>
                        <a:spcBef>
                          <a:spcPts val="0"/>
                        </a:spcBef>
                      </a:pPr>
                      <a:r>
                        <a:rPr lang="de-DE" sz="1100" spc="-5">
                          <a:solidFill>
                            <a:schemeClr val="tx1"/>
                          </a:solidFill>
                          <a:latin typeface="+mj-lt"/>
                        </a:rPr>
                        <a:t>1 (0.7)</a:t>
                      </a:r>
                      <a:endParaRPr lang="de-DE" sz="1100">
                        <a:solidFill>
                          <a:schemeClr val="tx1"/>
                        </a:solidFill>
                        <a:latin typeface="+mj-lt"/>
                        <a:cs typeface="Arial"/>
                      </a:endParaRPr>
                    </a:p>
                  </a:txBody>
                  <a:tcPr marL="0" marR="0" marT="10800" marB="10800" anchor="ctr"/>
                </a:tc>
                <a:tc>
                  <a:txBody>
                    <a:bodyPr/>
                    <a:lstStyle/>
                    <a:p>
                      <a:pPr marL="115570" algn="ctr">
                        <a:lnSpc>
                          <a:spcPct val="100000"/>
                        </a:lnSpc>
                        <a:spcBef>
                          <a:spcPts val="0"/>
                        </a:spcBef>
                      </a:pPr>
                      <a:r>
                        <a:rPr lang="de-DE" sz="1100">
                          <a:solidFill>
                            <a:schemeClr val="tx1"/>
                          </a:solidFill>
                          <a:latin typeface="+mj-lt"/>
                          <a:cs typeface="Arial"/>
                        </a:rPr>
                        <a:t>0</a:t>
                      </a:r>
                    </a:p>
                  </a:txBody>
                  <a:tcPr marL="0" marR="0" marT="10800" marB="10800" anchor="ctr"/>
                </a:tc>
                <a:extLst>
                  <a:ext uri="{0D108BD9-81ED-4DB2-BD59-A6C34878D82A}">
                    <a16:rowId xmlns:a16="http://schemas.microsoft.com/office/drawing/2014/main" val="10018"/>
                  </a:ext>
                </a:extLst>
              </a:tr>
              <a:tr h="195601">
                <a:tc>
                  <a:txBody>
                    <a:bodyPr/>
                    <a:lstStyle/>
                    <a:p>
                      <a:pPr marL="247650">
                        <a:lnSpc>
                          <a:spcPct val="100000"/>
                        </a:lnSpc>
                        <a:spcBef>
                          <a:spcPts val="0"/>
                        </a:spcBef>
                      </a:pPr>
                      <a:r>
                        <a:rPr lang="de-DE" sz="1100" spc="-5">
                          <a:solidFill>
                            <a:schemeClr val="tx1"/>
                          </a:solidFill>
                          <a:latin typeface="+mj-lt"/>
                        </a:rPr>
                        <a:t>Increased aspartate aminotransferase</a:t>
                      </a:r>
                      <a:endParaRPr lang="de-DE" sz="1100">
                        <a:solidFill>
                          <a:schemeClr val="tx1"/>
                        </a:solidFill>
                        <a:latin typeface="+mj-lt"/>
                        <a:cs typeface="Arial"/>
                      </a:endParaRPr>
                    </a:p>
                  </a:txBody>
                  <a:tcPr marL="0" marR="0" marT="10800" marB="10800" anchor="ctr"/>
                </a:tc>
                <a:tc>
                  <a:txBody>
                    <a:bodyPr/>
                    <a:lstStyle/>
                    <a:p>
                      <a:pPr marR="238125" algn="ctr">
                        <a:lnSpc>
                          <a:spcPct val="100000"/>
                        </a:lnSpc>
                        <a:spcBef>
                          <a:spcPts val="0"/>
                        </a:spcBef>
                      </a:pPr>
                      <a:r>
                        <a:rPr lang="de-DE" sz="1100" spc="-5">
                          <a:solidFill>
                            <a:schemeClr val="tx1"/>
                          </a:solidFill>
                          <a:latin typeface="+mj-lt"/>
                        </a:rPr>
                        <a:t>25</a:t>
                      </a:r>
                      <a:r>
                        <a:rPr lang="de-DE" sz="1100" spc="-45">
                          <a:solidFill>
                            <a:schemeClr val="tx1"/>
                          </a:solidFill>
                          <a:latin typeface="+mj-lt"/>
                        </a:rPr>
                        <a:t> </a:t>
                      </a:r>
                      <a:r>
                        <a:rPr lang="de-DE" sz="1100" spc="-5">
                          <a:solidFill>
                            <a:schemeClr val="tx1"/>
                          </a:solidFill>
                          <a:latin typeface="+mj-lt"/>
                        </a:rPr>
                        <a:t>(8.1)</a:t>
                      </a:r>
                      <a:endParaRPr lang="de-DE" sz="1100">
                        <a:solidFill>
                          <a:schemeClr val="tx1"/>
                        </a:solidFill>
                        <a:latin typeface="+mj-lt"/>
                        <a:cs typeface="Arial"/>
                      </a:endParaRPr>
                    </a:p>
                  </a:txBody>
                  <a:tcPr marL="0" marR="0" marT="10800" marB="10800" anchor="ctr"/>
                </a:tc>
                <a:tc>
                  <a:txBody>
                    <a:bodyPr/>
                    <a:lstStyle/>
                    <a:p>
                      <a:pPr marL="4445" algn="ctr">
                        <a:lnSpc>
                          <a:spcPct val="100000"/>
                        </a:lnSpc>
                        <a:spcBef>
                          <a:spcPts val="0"/>
                        </a:spcBef>
                      </a:pPr>
                      <a:r>
                        <a:rPr lang="de-DE" sz="1100" spc="-5">
                          <a:solidFill>
                            <a:schemeClr val="tx1"/>
                          </a:solidFill>
                          <a:latin typeface="+mj-lt"/>
                        </a:rPr>
                        <a:t>3(1.0)</a:t>
                      </a:r>
                      <a:endParaRPr lang="de-DE" sz="1100">
                        <a:solidFill>
                          <a:schemeClr val="tx1"/>
                        </a:solidFill>
                        <a:latin typeface="+mj-lt"/>
                        <a:cs typeface="Arial"/>
                      </a:endParaRPr>
                    </a:p>
                  </a:txBody>
                  <a:tcPr marL="0" marR="0" marT="10800" marB="10800" anchor="ctr"/>
                </a:tc>
                <a:tc>
                  <a:txBody>
                    <a:bodyPr/>
                    <a:lstStyle/>
                    <a:p>
                      <a:pPr marR="142240" algn="ctr">
                        <a:lnSpc>
                          <a:spcPct val="100000"/>
                        </a:lnSpc>
                        <a:spcBef>
                          <a:spcPts val="0"/>
                        </a:spcBef>
                      </a:pPr>
                      <a:r>
                        <a:rPr lang="de-DE" sz="1100">
                          <a:solidFill>
                            <a:schemeClr val="tx1"/>
                          </a:solidFill>
                          <a:latin typeface="+mj-lt"/>
                        </a:rPr>
                        <a:t>1</a:t>
                      </a:r>
                      <a:r>
                        <a:rPr lang="de-DE" sz="1100" spc="-45">
                          <a:solidFill>
                            <a:schemeClr val="tx1"/>
                          </a:solidFill>
                          <a:latin typeface="+mj-lt"/>
                        </a:rPr>
                        <a:t> </a:t>
                      </a:r>
                      <a:r>
                        <a:rPr lang="de-DE" sz="1100" spc="-5">
                          <a:solidFill>
                            <a:schemeClr val="tx1"/>
                          </a:solidFill>
                          <a:latin typeface="+mj-lt"/>
                        </a:rPr>
                        <a:t>(0.3)</a:t>
                      </a:r>
                      <a:endParaRPr lang="de-DE" sz="1100">
                        <a:solidFill>
                          <a:schemeClr val="tx1"/>
                        </a:solidFill>
                        <a:latin typeface="+mj-lt"/>
                        <a:cs typeface="Arial"/>
                      </a:endParaRPr>
                    </a:p>
                  </a:txBody>
                  <a:tcPr marL="0" marR="0" marT="10800" marB="10800" anchor="ctr"/>
                </a:tc>
                <a:tc>
                  <a:txBody>
                    <a:bodyPr/>
                    <a:lstStyle/>
                    <a:p>
                      <a:pPr marL="121920" algn="ctr">
                        <a:lnSpc>
                          <a:spcPct val="100000"/>
                        </a:lnSpc>
                        <a:spcBef>
                          <a:spcPts val="0"/>
                        </a:spcBef>
                      </a:pPr>
                      <a:r>
                        <a:rPr lang="de-DE" sz="1100" spc="-5">
                          <a:solidFill>
                            <a:schemeClr val="tx1"/>
                          </a:solidFill>
                          <a:latin typeface="+mj-lt"/>
                        </a:rPr>
                        <a:t>10</a:t>
                      </a:r>
                      <a:r>
                        <a:rPr lang="de-DE" sz="1100" spc="-45">
                          <a:solidFill>
                            <a:schemeClr val="tx1"/>
                          </a:solidFill>
                          <a:latin typeface="+mj-lt"/>
                        </a:rPr>
                        <a:t> </a:t>
                      </a:r>
                      <a:r>
                        <a:rPr lang="de-DE" sz="1100" spc="-5">
                          <a:solidFill>
                            <a:schemeClr val="tx1"/>
                          </a:solidFill>
                          <a:latin typeface="+mj-lt"/>
                        </a:rPr>
                        <a:t>(6.8)</a:t>
                      </a:r>
                      <a:endParaRPr lang="de-DE" sz="1100">
                        <a:solidFill>
                          <a:schemeClr val="tx1"/>
                        </a:solidFill>
                        <a:latin typeface="+mj-lt"/>
                        <a:cs typeface="Arial"/>
                      </a:endParaRPr>
                    </a:p>
                  </a:txBody>
                  <a:tcPr marL="0" marR="0" marT="10800" marB="10800" anchor="ctr"/>
                </a:tc>
                <a:tc>
                  <a:txBody>
                    <a:bodyPr/>
                    <a:lstStyle/>
                    <a:p>
                      <a:pPr marR="1270" algn="ctr">
                        <a:lnSpc>
                          <a:spcPct val="100000"/>
                        </a:lnSpc>
                        <a:spcBef>
                          <a:spcPts val="0"/>
                        </a:spcBef>
                      </a:pPr>
                      <a:r>
                        <a:rPr lang="de-DE" sz="1100" spc="-5">
                          <a:solidFill>
                            <a:schemeClr val="tx1"/>
                          </a:solidFill>
                          <a:latin typeface="+mj-lt"/>
                        </a:rPr>
                        <a:t>1 (0.7)</a:t>
                      </a:r>
                      <a:endParaRPr lang="de-DE" sz="1100">
                        <a:solidFill>
                          <a:schemeClr val="tx1"/>
                        </a:solidFill>
                        <a:latin typeface="+mj-lt"/>
                        <a:cs typeface="Arial"/>
                      </a:endParaRPr>
                    </a:p>
                  </a:txBody>
                  <a:tcPr marL="0" marR="0" marT="10800" marB="10800" anchor="ctr"/>
                </a:tc>
                <a:tc>
                  <a:txBody>
                    <a:bodyPr/>
                    <a:lstStyle/>
                    <a:p>
                      <a:pPr marL="121920" algn="ctr">
                        <a:lnSpc>
                          <a:spcPct val="100000"/>
                        </a:lnSpc>
                        <a:spcBef>
                          <a:spcPts val="0"/>
                        </a:spcBef>
                      </a:pPr>
                      <a:r>
                        <a:rPr lang="de-DE" sz="1100">
                          <a:solidFill>
                            <a:schemeClr val="tx1"/>
                          </a:solidFill>
                          <a:latin typeface="+mj-lt"/>
                          <a:cs typeface="Arial"/>
                        </a:rPr>
                        <a:t>0</a:t>
                      </a:r>
                    </a:p>
                  </a:txBody>
                  <a:tcPr marL="0" marR="0" marT="10800" marB="10800" anchor="ctr"/>
                </a:tc>
                <a:extLst>
                  <a:ext uri="{0D108BD9-81ED-4DB2-BD59-A6C34878D82A}">
                    <a16:rowId xmlns:a16="http://schemas.microsoft.com/office/drawing/2014/main" val="10019"/>
                  </a:ext>
                </a:extLst>
              </a:tr>
            </a:tbl>
          </a:graphicData>
        </a:graphic>
      </p:graphicFrame>
      <p:sp>
        <p:nvSpPr>
          <p:cNvPr id="3" name="Textfeld 2">
            <a:extLst>
              <a:ext uri="{FF2B5EF4-FFF2-40B4-BE49-F238E27FC236}">
                <a16:creationId xmlns:a16="http://schemas.microsoft.com/office/drawing/2014/main" id="{73643839-8D26-4A0A-96C6-397A4E5DEF63}"/>
              </a:ext>
            </a:extLst>
          </p:cNvPr>
          <p:cNvSpPr txBox="1"/>
          <p:nvPr/>
        </p:nvSpPr>
        <p:spPr>
          <a:xfrm>
            <a:off x="402729" y="6084595"/>
            <a:ext cx="11452177" cy="153888"/>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de-DE" sz="1000"/>
              <a:t>Grade 5 TEAEs </a:t>
            </a:r>
            <a:r>
              <a:rPr lang="de-DE" sz="1000" err="1"/>
              <a:t>occured</a:t>
            </a:r>
            <a:r>
              <a:rPr lang="de-DE" sz="1000"/>
              <a:t> in 6 </a:t>
            </a:r>
            <a:r>
              <a:rPr lang="de-DE" sz="1000" err="1"/>
              <a:t>patients</a:t>
            </a:r>
            <a:r>
              <a:rPr lang="de-DE" sz="1000"/>
              <a:t> (2.0%) </a:t>
            </a:r>
            <a:r>
              <a:rPr lang="de-DE" sz="1000" err="1"/>
              <a:t>treated</a:t>
            </a:r>
            <a:r>
              <a:rPr lang="de-DE" sz="1000"/>
              <a:t> </a:t>
            </a:r>
            <a:r>
              <a:rPr lang="de-DE" sz="1000" err="1"/>
              <a:t>with</a:t>
            </a:r>
            <a:r>
              <a:rPr lang="de-DE" sz="1000"/>
              <a:t> </a:t>
            </a:r>
            <a:r>
              <a:rPr lang="de-DE" sz="1000" err="1"/>
              <a:t>copanlisib</a:t>
            </a:r>
            <a:r>
              <a:rPr lang="de-DE" sz="1000"/>
              <a:t> + </a:t>
            </a:r>
            <a:r>
              <a:rPr lang="de-DE" sz="1000" err="1"/>
              <a:t>rituximab</a:t>
            </a:r>
            <a:r>
              <a:rPr lang="de-DE" sz="1000"/>
              <a:t> (1 </a:t>
            </a:r>
            <a:r>
              <a:rPr lang="de-DE" sz="1000" err="1"/>
              <a:t>of</a:t>
            </a:r>
            <a:r>
              <a:rPr lang="de-DE" sz="1000"/>
              <a:t> </a:t>
            </a:r>
            <a:r>
              <a:rPr lang="de-DE" sz="1000" err="1"/>
              <a:t>which</a:t>
            </a:r>
            <a:r>
              <a:rPr lang="de-DE" sz="1000"/>
              <a:t> was </a:t>
            </a:r>
            <a:r>
              <a:rPr lang="de-DE" sz="1000" err="1"/>
              <a:t>considered</a:t>
            </a:r>
            <a:r>
              <a:rPr lang="de-DE" sz="1000"/>
              <a:t> </a:t>
            </a:r>
            <a:r>
              <a:rPr lang="de-DE" sz="1000" err="1"/>
              <a:t>treatment-related</a:t>
            </a:r>
            <a:r>
              <a:rPr lang="de-DE" sz="1000"/>
              <a:t> [</a:t>
            </a:r>
            <a:r>
              <a:rPr lang="de-DE" sz="1000" err="1"/>
              <a:t>pneumonitis</a:t>
            </a:r>
            <a:r>
              <a:rPr lang="de-DE" sz="1000"/>
              <a:t>]) </a:t>
            </a:r>
            <a:r>
              <a:rPr lang="de-DE" sz="1000" err="1"/>
              <a:t>and</a:t>
            </a:r>
            <a:r>
              <a:rPr lang="de-DE" sz="1000"/>
              <a:t> 1 </a:t>
            </a:r>
            <a:r>
              <a:rPr lang="de-DE" sz="1000" err="1"/>
              <a:t>patient</a:t>
            </a:r>
            <a:r>
              <a:rPr lang="de-DE" sz="1000"/>
              <a:t> (0.7%) </a:t>
            </a:r>
            <a:r>
              <a:rPr lang="de-DE" sz="1000" err="1"/>
              <a:t>treated</a:t>
            </a:r>
            <a:r>
              <a:rPr lang="de-DE" sz="1000"/>
              <a:t> </a:t>
            </a:r>
            <a:r>
              <a:rPr lang="de-DE" sz="1000" err="1"/>
              <a:t>with</a:t>
            </a:r>
            <a:r>
              <a:rPr lang="de-DE" sz="1000"/>
              <a:t> </a:t>
            </a:r>
            <a:r>
              <a:rPr lang="de-DE" sz="1000" err="1"/>
              <a:t>placebo</a:t>
            </a:r>
            <a:r>
              <a:rPr lang="de-DE" sz="1000"/>
              <a:t> + </a:t>
            </a:r>
            <a:r>
              <a:rPr lang="de-DE" sz="1000" err="1"/>
              <a:t>rituximab</a:t>
            </a:r>
            <a:endParaRPr lang="de-DE" sz="1000"/>
          </a:p>
        </p:txBody>
      </p:sp>
    </p:spTree>
    <p:extLst>
      <p:ext uri="{BB962C8B-B14F-4D97-AF65-F5344CB8AC3E}">
        <p14:creationId xmlns:p14="http://schemas.microsoft.com/office/powerpoint/2010/main" val="308617071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Summary and conclusions</a:t>
            </a:r>
          </a:p>
        </p:txBody>
      </p:sp>
      <p:sp>
        <p:nvSpPr>
          <p:cNvPr id="2" name="Inhaltsplatzhalter 1">
            <a:extLst>
              <a:ext uri="{FF2B5EF4-FFF2-40B4-BE49-F238E27FC236}">
                <a16:creationId xmlns:a16="http://schemas.microsoft.com/office/drawing/2014/main" id="{560669DA-670E-EC49-86E9-CA7B26E7D73F}"/>
              </a:ext>
            </a:extLst>
          </p:cNvPr>
          <p:cNvSpPr>
            <a:spLocks noGrp="1"/>
          </p:cNvSpPr>
          <p:nvPr>
            <p:ph idx="1"/>
          </p:nvPr>
        </p:nvSpPr>
        <p:spPr/>
        <p:txBody>
          <a:bodyPr vert="horz" lIns="0" tIns="0" rIns="0" bIns="0" rtlCol="0" anchor="t">
            <a:noAutofit/>
          </a:bodyPr>
          <a:lstStyle/>
          <a:p>
            <a:pPr marL="0" indent="0">
              <a:spcBef>
                <a:spcPts val="0"/>
              </a:spcBef>
              <a:spcAft>
                <a:spcPts val="400"/>
              </a:spcAft>
              <a:buNone/>
            </a:pPr>
            <a:r>
              <a:rPr lang="de-DE" sz="1800" b="1"/>
              <a:t>Summary</a:t>
            </a:r>
          </a:p>
          <a:p>
            <a:pPr>
              <a:spcBef>
                <a:spcPts val="0"/>
              </a:spcBef>
              <a:spcAft>
                <a:spcPts val="400"/>
              </a:spcAft>
            </a:pPr>
            <a:r>
              <a:rPr lang="de-DE" sz="1600" err="1"/>
              <a:t>Copanlisib</a:t>
            </a:r>
            <a:r>
              <a:rPr lang="de-DE" sz="1600"/>
              <a:t> plus </a:t>
            </a:r>
            <a:r>
              <a:rPr lang="de-DE" sz="1600" err="1"/>
              <a:t>rituximab</a:t>
            </a:r>
            <a:r>
              <a:rPr lang="de-DE" sz="1600"/>
              <a:t> </a:t>
            </a:r>
            <a:r>
              <a:rPr lang="de-DE" sz="1600" err="1"/>
              <a:t>resulted</a:t>
            </a:r>
            <a:r>
              <a:rPr lang="de-DE" sz="1600"/>
              <a:t> in a 48% </a:t>
            </a:r>
            <a:r>
              <a:rPr lang="de-DE" sz="1600" err="1"/>
              <a:t>reduction</a:t>
            </a:r>
            <a:r>
              <a:rPr lang="de-DE" sz="1600"/>
              <a:t> in </a:t>
            </a:r>
            <a:r>
              <a:rPr lang="de-DE" sz="1600" err="1"/>
              <a:t>the</a:t>
            </a:r>
            <a:r>
              <a:rPr lang="de-DE" sz="1600"/>
              <a:t> </a:t>
            </a:r>
            <a:r>
              <a:rPr lang="de-DE" sz="1600" err="1"/>
              <a:t>risk</a:t>
            </a:r>
            <a:r>
              <a:rPr lang="de-DE" sz="1600"/>
              <a:t> </a:t>
            </a:r>
            <a:r>
              <a:rPr lang="de-DE" sz="1600" err="1"/>
              <a:t>of</a:t>
            </a:r>
            <a:r>
              <a:rPr lang="de-DE" sz="1600"/>
              <a:t> </a:t>
            </a:r>
            <a:r>
              <a:rPr lang="de-DE" sz="1600" err="1"/>
              <a:t>disease</a:t>
            </a:r>
            <a:r>
              <a:rPr lang="de-DE" sz="1600"/>
              <a:t> </a:t>
            </a:r>
            <a:r>
              <a:rPr lang="de-DE" sz="1600" err="1"/>
              <a:t>progression</a:t>
            </a:r>
            <a:r>
              <a:rPr lang="de-DE" sz="1600"/>
              <a:t> </a:t>
            </a:r>
            <a:r>
              <a:rPr lang="de-DE" sz="1600" err="1"/>
              <a:t>or</a:t>
            </a:r>
            <a:r>
              <a:rPr lang="de-DE" sz="1600"/>
              <a:t> </a:t>
            </a:r>
            <a:r>
              <a:rPr lang="de-DE" sz="1600" err="1"/>
              <a:t>death</a:t>
            </a:r>
            <a:r>
              <a:rPr lang="de-DE" sz="1600"/>
              <a:t> </a:t>
            </a:r>
            <a:r>
              <a:rPr lang="de-DE" sz="1600" err="1"/>
              <a:t>vs</a:t>
            </a:r>
            <a:r>
              <a:rPr lang="de-DE" sz="1600"/>
              <a:t> </a:t>
            </a:r>
            <a:r>
              <a:rPr lang="de-DE" sz="1600" err="1"/>
              <a:t>placebo</a:t>
            </a:r>
            <a:r>
              <a:rPr lang="de-DE" sz="1600"/>
              <a:t> plus </a:t>
            </a:r>
            <a:r>
              <a:rPr lang="de-DE" sz="1600" err="1"/>
              <a:t>rituximab</a:t>
            </a:r>
            <a:r>
              <a:rPr lang="de-DE" sz="1600"/>
              <a:t> in </a:t>
            </a:r>
            <a:r>
              <a:rPr lang="de-DE" sz="1600" err="1"/>
              <a:t>patients</a:t>
            </a:r>
            <a:r>
              <a:rPr lang="de-DE" sz="1600"/>
              <a:t> </a:t>
            </a:r>
            <a:r>
              <a:rPr lang="de-DE" sz="1600" err="1"/>
              <a:t>with</a:t>
            </a:r>
            <a:r>
              <a:rPr lang="de-DE" sz="1600"/>
              <a:t> </a:t>
            </a:r>
            <a:r>
              <a:rPr lang="de-DE" sz="1600" err="1"/>
              <a:t>relapsed</a:t>
            </a:r>
            <a:r>
              <a:rPr lang="de-DE" sz="1600"/>
              <a:t> </a:t>
            </a:r>
            <a:r>
              <a:rPr lang="de-DE" sz="1600" err="1"/>
              <a:t>iNHL</a:t>
            </a:r>
            <a:endParaRPr lang="de-DE" sz="1600">
              <a:cs typeface="Arial"/>
            </a:endParaRPr>
          </a:p>
          <a:p>
            <a:pPr>
              <a:spcBef>
                <a:spcPts val="0"/>
              </a:spcBef>
              <a:spcAft>
                <a:spcPts val="400"/>
              </a:spcAft>
            </a:pPr>
            <a:r>
              <a:rPr lang="de-DE" sz="1600"/>
              <a:t>ORR was </a:t>
            </a:r>
            <a:r>
              <a:rPr lang="de-DE" sz="1600" err="1"/>
              <a:t>significantly</a:t>
            </a:r>
            <a:r>
              <a:rPr lang="de-DE" sz="1600"/>
              <a:t> </a:t>
            </a:r>
            <a:r>
              <a:rPr lang="de-DE" sz="1600" err="1"/>
              <a:t>increased</a:t>
            </a:r>
            <a:r>
              <a:rPr lang="de-DE" sz="1600"/>
              <a:t> </a:t>
            </a:r>
            <a:r>
              <a:rPr lang="de-DE" sz="1600" err="1"/>
              <a:t>with</a:t>
            </a:r>
            <a:r>
              <a:rPr lang="de-DE" sz="1600"/>
              <a:t> </a:t>
            </a:r>
            <a:r>
              <a:rPr lang="de-DE" sz="1600" err="1"/>
              <a:t>copanlisib</a:t>
            </a:r>
            <a:r>
              <a:rPr lang="de-DE" sz="1600"/>
              <a:t> plus </a:t>
            </a:r>
            <a:r>
              <a:rPr lang="de-DE" sz="1600" err="1"/>
              <a:t>rituximab</a:t>
            </a:r>
            <a:r>
              <a:rPr lang="de-DE" sz="1600"/>
              <a:t> </a:t>
            </a:r>
            <a:r>
              <a:rPr lang="de-DE" sz="1600" err="1"/>
              <a:t>compared</a:t>
            </a:r>
            <a:r>
              <a:rPr lang="de-DE" sz="1600"/>
              <a:t> </a:t>
            </a:r>
            <a:r>
              <a:rPr lang="de-DE" sz="1600" err="1"/>
              <a:t>with</a:t>
            </a:r>
            <a:r>
              <a:rPr lang="de-DE" sz="1600"/>
              <a:t> </a:t>
            </a:r>
            <a:r>
              <a:rPr lang="de-DE" sz="1600" err="1"/>
              <a:t>placebo</a:t>
            </a:r>
            <a:r>
              <a:rPr lang="de-DE" sz="1600"/>
              <a:t> plus </a:t>
            </a:r>
            <a:r>
              <a:rPr lang="de-DE" sz="1600" err="1"/>
              <a:t>rituximab</a:t>
            </a:r>
            <a:r>
              <a:rPr lang="de-DE" sz="1600"/>
              <a:t>, </a:t>
            </a:r>
            <a:r>
              <a:rPr lang="de-DE" sz="1600" err="1"/>
              <a:t>with</a:t>
            </a:r>
            <a:r>
              <a:rPr lang="de-DE" sz="1600"/>
              <a:t> </a:t>
            </a:r>
            <a:r>
              <a:rPr lang="de-DE" sz="1600" err="1"/>
              <a:t>improvements</a:t>
            </a:r>
            <a:r>
              <a:rPr lang="de-DE" sz="1600"/>
              <a:t> in PFS, ORR, and CRR </a:t>
            </a:r>
            <a:r>
              <a:rPr lang="de-DE" sz="1600" err="1"/>
              <a:t>seen</a:t>
            </a:r>
            <a:r>
              <a:rPr lang="de-DE" sz="1600"/>
              <a:t> </a:t>
            </a:r>
            <a:r>
              <a:rPr lang="de-DE" sz="1600" err="1"/>
              <a:t>across</a:t>
            </a:r>
            <a:r>
              <a:rPr lang="de-DE" sz="1600"/>
              <a:t> all </a:t>
            </a:r>
            <a:r>
              <a:rPr lang="de-DE" sz="1600" err="1"/>
              <a:t>iNHL</a:t>
            </a:r>
            <a:r>
              <a:rPr lang="de-DE" sz="1600"/>
              <a:t> </a:t>
            </a:r>
            <a:r>
              <a:rPr lang="de-DE" sz="1600" err="1"/>
              <a:t>subtypes</a:t>
            </a:r>
            <a:endParaRPr lang="de-DE" sz="1600">
              <a:cs typeface="Arial"/>
            </a:endParaRPr>
          </a:p>
          <a:p>
            <a:pPr>
              <a:spcBef>
                <a:spcPts val="0"/>
              </a:spcBef>
              <a:spcAft>
                <a:spcPts val="400"/>
              </a:spcAft>
            </a:pPr>
            <a:r>
              <a:rPr lang="de-DE" sz="1600" err="1"/>
              <a:t>Copanlisib</a:t>
            </a:r>
            <a:r>
              <a:rPr lang="de-DE" sz="1600"/>
              <a:t> plus </a:t>
            </a:r>
            <a:r>
              <a:rPr lang="de-DE" sz="1600" err="1"/>
              <a:t>rituximab</a:t>
            </a:r>
            <a:r>
              <a:rPr lang="de-DE" sz="1600"/>
              <a:t> </a:t>
            </a:r>
            <a:r>
              <a:rPr lang="de-DE" sz="1600" err="1"/>
              <a:t>demonstrated</a:t>
            </a:r>
            <a:r>
              <a:rPr lang="de-DE" sz="1600"/>
              <a:t> a </a:t>
            </a:r>
            <a:r>
              <a:rPr lang="de-DE" sz="1600" err="1"/>
              <a:t>manageable</a:t>
            </a:r>
            <a:r>
              <a:rPr lang="de-DE" sz="1600"/>
              <a:t> </a:t>
            </a:r>
            <a:r>
              <a:rPr lang="de-DE" sz="1600" err="1"/>
              <a:t>safety</a:t>
            </a:r>
            <a:r>
              <a:rPr lang="de-DE" sz="1600"/>
              <a:t> </a:t>
            </a:r>
            <a:r>
              <a:rPr lang="de-DE" sz="1600" err="1"/>
              <a:t>profile</a:t>
            </a:r>
            <a:r>
              <a:rPr lang="de-DE" sz="1600"/>
              <a:t>, </a:t>
            </a:r>
            <a:r>
              <a:rPr lang="de-DE" sz="1600" err="1"/>
              <a:t>consistent</a:t>
            </a:r>
            <a:r>
              <a:rPr lang="de-DE" sz="1600"/>
              <a:t> </a:t>
            </a:r>
            <a:r>
              <a:rPr lang="de-DE" sz="1600" err="1"/>
              <a:t>with</a:t>
            </a:r>
            <a:r>
              <a:rPr lang="de-DE" sz="1600"/>
              <a:t> </a:t>
            </a:r>
            <a:r>
              <a:rPr lang="de-DE" sz="1600" err="1"/>
              <a:t>previous</a:t>
            </a:r>
            <a:r>
              <a:rPr lang="de-DE" sz="1600"/>
              <a:t> </a:t>
            </a:r>
            <a:r>
              <a:rPr lang="de-DE" sz="1600" err="1"/>
              <a:t>reports</a:t>
            </a:r>
            <a:r>
              <a:rPr lang="de-DE" sz="1600"/>
              <a:t> </a:t>
            </a:r>
            <a:r>
              <a:rPr lang="de-DE" sz="1600" err="1"/>
              <a:t>of</a:t>
            </a:r>
            <a:r>
              <a:rPr lang="de-DE" sz="1600"/>
              <a:t> </a:t>
            </a:r>
            <a:r>
              <a:rPr lang="de-DE" sz="1600" err="1"/>
              <a:t>copanlisib</a:t>
            </a:r>
            <a:r>
              <a:rPr lang="de-DE" sz="1600"/>
              <a:t> and </a:t>
            </a:r>
            <a:r>
              <a:rPr lang="de-DE" sz="1600" err="1"/>
              <a:t>rituximab</a:t>
            </a:r>
            <a:r>
              <a:rPr lang="de-DE" sz="1600"/>
              <a:t> </a:t>
            </a:r>
            <a:r>
              <a:rPr lang="de-DE" sz="1600" err="1"/>
              <a:t>as</a:t>
            </a:r>
            <a:r>
              <a:rPr lang="de-DE" sz="1600"/>
              <a:t> </a:t>
            </a:r>
            <a:r>
              <a:rPr lang="de-DE" sz="1600" err="1"/>
              <a:t>monotherapies</a:t>
            </a:r>
            <a:endParaRPr lang="de-DE" sz="1600">
              <a:cs typeface="Arial"/>
            </a:endParaRPr>
          </a:p>
          <a:p>
            <a:pPr marL="0" indent="0">
              <a:spcBef>
                <a:spcPts val="0"/>
              </a:spcBef>
              <a:spcAft>
                <a:spcPts val="400"/>
              </a:spcAft>
              <a:buNone/>
            </a:pPr>
            <a:r>
              <a:rPr lang="de-DE" sz="1800" b="1" err="1"/>
              <a:t>Conclusions</a:t>
            </a:r>
            <a:endParaRPr lang="de-DE" sz="1800" b="1"/>
          </a:p>
          <a:p>
            <a:pPr>
              <a:spcBef>
                <a:spcPts val="0"/>
              </a:spcBef>
              <a:spcAft>
                <a:spcPts val="400"/>
              </a:spcAft>
            </a:pPr>
            <a:r>
              <a:rPr lang="de-DE" sz="1600"/>
              <a:t>The </a:t>
            </a:r>
            <a:r>
              <a:rPr lang="de-DE" sz="1600" err="1"/>
              <a:t>addition</a:t>
            </a:r>
            <a:r>
              <a:rPr lang="de-DE" sz="1600"/>
              <a:t> </a:t>
            </a:r>
            <a:r>
              <a:rPr lang="de-DE" sz="1600" err="1"/>
              <a:t>of</a:t>
            </a:r>
            <a:r>
              <a:rPr lang="de-DE" sz="1600"/>
              <a:t> </a:t>
            </a:r>
            <a:r>
              <a:rPr lang="de-DE" sz="1600" err="1"/>
              <a:t>copanlisib</a:t>
            </a:r>
            <a:r>
              <a:rPr lang="de-DE" sz="1600"/>
              <a:t> </a:t>
            </a:r>
            <a:r>
              <a:rPr lang="de-DE" sz="1600" err="1"/>
              <a:t>to</a:t>
            </a:r>
            <a:r>
              <a:rPr lang="de-DE" sz="1600"/>
              <a:t> </a:t>
            </a:r>
            <a:r>
              <a:rPr lang="de-DE" sz="1600" err="1"/>
              <a:t>standard</a:t>
            </a:r>
            <a:r>
              <a:rPr lang="de-DE" sz="1600"/>
              <a:t> </a:t>
            </a:r>
            <a:r>
              <a:rPr lang="de-DE" sz="1600" err="1"/>
              <a:t>rituximab</a:t>
            </a:r>
            <a:r>
              <a:rPr lang="de-DE" sz="1600"/>
              <a:t> </a:t>
            </a:r>
            <a:r>
              <a:rPr lang="de-DE" sz="1600" err="1"/>
              <a:t>treatment</a:t>
            </a:r>
            <a:r>
              <a:rPr lang="de-DE" sz="1600"/>
              <a:t> </a:t>
            </a:r>
            <a:r>
              <a:rPr lang="de-DE" sz="1600" err="1"/>
              <a:t>demonstrated</a:t>
            </a:r>
            <a:r>
              <a:rPr lang="de-DE" sz="1600"/>
              <a:t> </a:t>
            </a:r>
            <a:r>
              <a:rPr lang="de-DE" sz="1600" err="1"/>
              <a:t>broad</a:t>
            </a:r>
            <a:r>
              <a:rPr lang="de-DE" sz="1600"/>
              <a:t> and superior </a:t>
            </a:r>
            <a:r>
              <a:rPr lang="de-DE" sz="1600" err="1"/>
              <a:t>efficacy</a:t>
            </a:r>
            <a:r>
              <a:rPr lang="de-DE" sz="1600"/>
              <a:t> </a:t>
            </a:r>
            <a:r>
              <a:rPr lang="de-DE" sz="1600" err="1"/>
              <a:t>to</a:t>
            </a:r>
            <a:r>
              <a:rPr lang="de-DE" sz="1600"/>
              <a:t> </a:t>
            </a:r>
            <a:r>
              <a:rPr lang="de-DE" sz="1600" err="1"/>
              <a:t>rituximab</a:t>
            </a:r>
            <a:r>
              <a:rPr lang="de-DE" sz="1600"/>
              <a:t> </a:t>
            </a:r>
            <a:r>
              <a:rPr lang="de-DE" sz="1600" err="1"/>
              <a:t>monotherapy</a:t>
            </a:r>
            <a:r>
              <a:rPr lang="de-DE" sz="1600"/>
              <a:t> in </a:t>
            </a:r>
            <a:r>
              <a:rPr lang="de-DE" sz="1600" err="1"/>
              <a:t>patients</a:t>
            </a:r>
            <a:r>
              <a:rPr lang="de-DE" sz="1600"/>
              <a:t> </a:t>
            </a:r>
            <a:r>
              <a:rPr lang="de-DE" sz="1600" err="1"/>
              <a:t>with</a:t>
            </a:r>
            <a:r>
              <a:rPr lang="de-DE" sz="1600"/>
              <a:t> </a:t>
            </a:r>
            <a:r>
              <a:rPr lang="de-DE" sz="1600" err="1"/>
              <a:t>relapsed</a:t>
            </a:r>
            <a:r>
              <a:rPr lang="de-DE" sz="1600"/>
              <a:t> </a:t>
            </a:r>
            <a:r>
              <a:rPr lang="de-DE" sz="1600" err="1"/>
              <a:t>iNHL</a:t>
            </a:r>
            <a:endParaRPr lang="de-DE" sz="1600">
              <a:cs typeface="Arial"/>
            </a:endParaRPr>
          </a:p>
          <a:p>
            <a:pPr>
              <a:spcBef>
                <a:spcPts val="0"/>
              </a:spcBef>
              <a:spcAft>
                <a:spcPts val="400"/>
              </a:spcAft>
            </a:pPr>
            <a:r>
              <a:rPr lang="de-DE" sz="1600" err="1"/>
              <a:t>Copanlisib</a:t>
            </a:r>
            <a:r>
              <a:rPr lang="de-DE" sz="1600"/>
              <a:t> </a:t>
            </a:r>
            <a:r>
              <a:rPr lang="de-DE" sz="1600" err="1"/>
              <a:t>is</a:t>
            </a:r>
            <a:r>
              <a:rPr lang="de-DE" sz="1600"/>
              <a:t> </a:t>
            </a:r>
            <a:r>
              <a:rPr lang="de-DE" sz="1600" err="1"/>
              <a:t>the</a:t>
            </a:r>
            <a:r>
              <a:rPr lang="de-DE" sz="1600"/>
              <a:t> </a:t>
            </a:r>
            <a:r>
              <a:rPr lang="de-DE" sz="1600" err="1"/>
              <a:t>first</a:t>
            </a:r>
            <a:r>
              <a:rPr lang="de-DE" sz="1600"/>
              <a:t> PI3K </a:t>
            </a:r>
            <a:r>
              <a:rPr lang="de-DE" sz="1600" err="1"/>
              <a:t>inhibitor</a:t>
            </a:r>
            <a:r>
              <a:rPr lang="de-DE" sz="1600"/>
              <a:t> </a:t>
            </a:r>
            <a:r>
              <a:rPr lang="de-DE" sz="1600" err="1"/>
              <a:t>to</a:t>
            </a:r>
            <a:r>
              <a:rPr lang="de-DE" sz="1600"/>
              <a:t> </a:t>
            </a:r>
            <a:r>
              <a:rPr lang="de-DE" sz="1600" err="1"/>
              <a:t>be</a:t>
            </a:r>
            <a:r>
              <a:rPr lang="de-DE" sz="1600"/>
              <a:t> </a:t>
            </a:r>
            <a:r>
              <a:rPr lang="de-DE" sz="1600" err="1"/>
              <a:t>safely</a:t>
            </a:r>
            <a:r>
              <a:rPr lang="de-DE" sz="1600"/>
              <a:t> </a:t>
            </a:r>
            <a:r>
              <a:rPr lang="de-DE" sz="1600" err="1"/>
              <a:t>combined</a:t>
            </a:r>
            <a:r>
              <a:rPr lang="de-DE" sz="1600"/>
              <a:t> </a:t>
            </a:r>
            <a:r>
              <a:rPr lang="de-DE" sz="1600" err="1"/>
              <a:t>with</a:t>
            </a:r>
            <a:r>
              <a:rPr lang="de-DE" sz="1600"/>
              <a:t> </a:t>
            </a:r>
            <a:r>
              <a:rPr lang="de-DE" sz="1600" err="1"/>
              <a:t>rituximab</a:t>
            </a:r>
            <a:r>
              <a:rPr lang="de-DE" sz="1600"/>
              <a:t> and </a:t>
            </a:r>
            <a:r>
              <a:rPr lang="de-DE" sz="1600" err="1"/>
              <a:t>the</a:t>
            </a:r>
            <a:r>
              <a:rPr lang="de-DE" sz="1600"/>
              <a:t> </a:t>
            </a:r>
            <a:r>
              <a:rPr lang="de-DE" sz="1600" err="1"/>
              <a:t>first</a:t>
            </a:r>
            <a:r>
              <a:rPr lang="de-DE" sz="1600"/>
              <a:t> </a:t>
            </a:r>
            <a:r>
              <a:rPr lang="de-DE" sz="1600" err="1"/>
              <a:t>to</a:t>
            </a:r>
            <a:r>
              <a:rPr lang="de-DE" sz="1600"/>
              <a:t> </a:t>
            </a:r>
            <a:r>
              <a:rPr lang="de-DE" sz="1600" err="1"/>
              <a:t>demonstrate</a:t>
            </a:r>
            <a:r>
              <a:rPr lang="de-DE" sz="1600"/>
              <a:t> </a:t>
            </a:r>
            <a:r>
              <a:rPr lang="de-DE" sz="1600" err="1"/>
              <a:t>broad</a:t>
            </a:r>
            <a:r>
              <a:rPr lang="de-DE" sz="1600"/>
              <a:t> superior </a:t>
            </a:r>
            <a:r>
              <a:rPr lang="de-DE" sz="1600" err="1"/>
              <a:t>efficacy</a:t>
            </a:r>
            <a:r>
              <a:rPr lang="de-DE" sz="1600"/>
              <a:t> in </a:t>
            </a:r>
            <a:r>
              <a:rPr lang="de-DE" sz="1600" err="1"/>
              <a:t>combination</a:t>
            </a:r>
            <a:r>
              <a:rPr lang="de-DE" sz="1600"/>
              <a:t> </a:t>
            </a:r>
            <a:r>
              <a:rPr lang="de-DE" sz="1600" err="1"/>
              <a:t>with</a:t>
            </a:r>
            <a:r>
              <a:rPr lang="de-DE" sz="1600"/>
              <a:t> </a:t>
            </a:r>
            <a:r>
              <a:rPr lang="de-DE" sz="1600" err="1"/>
              <a:t>rituximab</a:t>
            </a:r>
            <a:r>
              <a:rPr lang="de-DE" sz="1600"/>
              <a:t> in all </a:t>
            </a:r>
            <a:r>
              <a:rPr lang="de-DE" sz="1600" err="1"/>
              <a:t>iNHL</a:t>
            </a:r>
            <a:r>
              <a:rPr lang="de-DE" sz="1600"/>
              <a:t> </a:t>
            </a:r>
            <a:r>
              <a:rPr lang="de-DE" sz="1600" err="1"/>
              <a:t>histologies</a:t>
            </a:r>
            <a:endParaRPr lang="de-DE" sz="1600">
              <a:cs typeface="Arial"/>
            </a:endParaRPr>
          </a:p>
          <a:p>
            <a:pPr>
              <a:spcBef>
                <a:spcPts val="0"/>
              </a:spcBef>
              <a:spcAft>
                <a:spcPts val="400"/>
              </a:spcAft>
            </a:pPr>
            <a:r>
              <a:rPr lang="de-DE" sz="1600" err="1"/>
              <a:t>There</a:t>
            </a:r>
            <a:r>
              <a:rPr lang="de-DE" sz="1600"/>
              <a:t> was </a:t>
            </a:r>
            <a:r>
              <a:rPr lang="de-DE" sz="1600" err="1"/>
              <a:t>no</a:t>
            </a:r>
            <a:r>
              <a:rPr lang="de-DE" sz="1600"/>
              <a:t> </a:t>
            </a:r>
            <a:r>
              <a:rPr lang="de-DE" sz="1600" err="1"/>
              <a:t>difference</a:t>
            </a:r>
            <a:r>
              <a:rPr lang="de-DE" sz="1600"/>
              <a:t> in </a:t>
            </a:r>
            <a:r>
              <a:rPr lang="de-DE" sz="1600" err="1"/>
              <a:t>patient-reported</a:t>
            </a:r>
            <a:r>
              <a:rPr lang="de-DE" sz="1600"/>
              <a:t> </a:t>
            </a:r>
            <a:r>
              <a:rPr lang="de-DE" sz="1600" err="1"/>
              <a:t>outcomes</a:t>
            </a:r>
            <a:r>
              <a:rPr lang="de-DE" sz="1600"/>
              <a:t> </a:t>
            </a:r>
            <a:r>
              <a:rPr lang="de-DE" sz="1600" err="1"/>
              <a:t>as</a:t>
            </a:r>
            <a:r>
              <a:rPr lang="de-DE" sz="1600"/>
              <a:t> </a:t>
            </a:r>
            <a:r>
              <a:rPr lang="de-DE" sz="1600" err="1"/>
              <a:t>measured</a:t>
            </a:r>
            <a:r>
              <a:rPr lang="de-DE" sz="1600"/>
              <a:t> </a:t>
            </a:r>
            <a:r>
              <a:rPr lang="de-DE" sz="1600" err="1"/>
              <a:t>by</a:t>
            </a:r>
            <a:r>
              <a:rPr lang="de-DE" sz="1600"/>
              <a:t> </a:t>
            </a:r>
            <a:r>
              <a:rPr lang="de-DE" sz="1600" err="1"/>
              <a:t>the</a:t>
            </a:r>
            <a:r>
              <a:rPr lang="de-DE" sz="1600"/>
              <a:t> FLymSI-18 </a:t>
            </a:r>
            <a:r>
              <a:rPr lang="de-DE" sz="1600" err="1"/>
              <a:t>questionnaire</a:t>
            </a:r>
            <a:r>
              <a:rPr lang="de-DE" sz="1600"/>
              <a:t> </a:t>
            </a:r>
            <a:r>
              <a:rPr lang="de-DE" sz="1600" err="1"/>
              <a:t>across</a:t>
            </a:r>
            <a:r>
              <a:rPr lang="de-DE" sz="1600"/>
              <a:t> </a:t>
            </a:r>
            <a:r>
              <a:rPr lang="de-DE" sz="1600" err="1"/>
              <a:t>the</a:t>
            </a:r>
            <a:r>
              <a:rPr lang="de-DE" sz="1600"/>
              <a:t> </a:t>
            </a:r>
            <a:r>
              <a:rPr lang="de-DE" sz="1600" err="1"/>
              <a:t>two</a:t>
            </a:r>
            <a:r>
              <a:rPr lang="de-DE" sz="1600"/>
              <a:t> </a:t>
            </a:r>
            <a:r>
              <a:rPr lang="de-DE" sz="1600" err="1"/>
              <a:t>treatment</a:t>
            </a:r>
            <a:r>
              <a:rPr lang="de-DE" sz="1600"/>
              <a:t> </a:t>
            </a:r>
            <a:r>
              <a:rPr lang="de-DE" sz="1600" err="1"/>
              <a:t>arms</a:t>
            </a:r>
            <a:endParaRPr lang="de-DE" sz="1600">
              <a:cs typeface="Arial"/>
            </a:endParaRPr>
          </a:p>
          <a:p>
            <a:pPr>
              <a:spcBef>
                <a:spcPts val="0"/>
              </a:spcBef>
              <a:spcAft>
                <a:spcPts val="400"/>
              </a:spcAft>
            </a:pPr>
            <a:r>
              <a:rPr lang="de-DE" sz="1600"/>
              <a:t>Overall, </a:t>
            </a:r>
            <a:r>
              <a:rPr lang="de-DE" sz="1600" err="1"/>
              <a:t>copanlisib</a:t>
            </a:r>
            <a:r>
              <a:rPr lang="de-DE" sz="1600"/>
              <a:t> plus </a:t>
            </a:r>
            <a:r>
              <a:rPr lang="de-DE" sz="1600" err="1"/>
              <a:t>rituximab</a:t>
            </a:r>
            <a:r>
              <a:rPr lang="de-DE" sz="1600"/>
              <a:t> </a:t>
            </a:r>
            <a:r>
              <a:rPr lang="de-DE" sz="1600" err="1"/>
              <a:t>represents</a:t>
            </a:r>
            <a:r>
              <a:rPr lang="de-DE" sz="1600"/>
              <a:t> a potential </a:t>
            </a:r>
            <a:r>
              <a:rPr lang="de-DE" sz="1600" err="1"/>
              <a:t>new</a:t>
            </a:r>
            <a:r>
              <a:rPr lang="de-DE" sz="1600"/>
              <a:t> </a:t>
            </a:r>
            <a:r>
              <a:rPr lang="de-DE" sz="1600" err="1"/>
              <a:t>treatment</a:t>
            </a:r>
            <a:r>
              <a:rPr lang="de-DE" sz="1600"/>
              <a:t> </a:t>
            </a:r>
            <a:r>
              <a:rPr lang="de-DE" sz="1600" err="1"/>
              <a:t>option</a:t>
            </a:r>
            <a:r>
              <a:rPr lang="de-DE" sz="1600"/>
              <a:t> </a:t>
            </a:r>
            <a:r>
              <a:rPr lang="de-DE" sz="1600" err="1"/>
              <a:t>for</a:t>
            </a:r>
            <a:r>
              <a:rPr lang="de-DE" sz="1600"/>
              <a:t> </a:t>
            </a:r>
            <a:r>
              <a:rPr lang="de-DE" sz="1600" err="1"/>
              <a:t>patients</a:t>
            </a:r>
            <a:r>
              <a:rPr lang="de-DE" sz="1600"/>
              <a:t> </a:t>
            </a:r>
            <a:r>
              <a:rPr lang="de-DE" sz="1600" err="1"/>
              <a:t>with</a:t>
            </a:r>
            <a:r>
              <a:rPr lang="de-DE" sz="1600"/>
              <a:t> </a:t>
            </a:r>
            <a:r>
              <a:rPr lang="de-DE" sz="1600" err="1"/>
              <a:t>relapsed</a:t>
            </a:r>
            <a:r>
              <a:rPr lang="de-DE" sz="1600"/>
              <a:t> </a:t>
            </a:r>
            <a:r>
              <a:rPr lang="de-DE" sz="1600" err="1"/>
              <a:t>disease</a:t>
            </a:r>
            <a:r>
              <a:rPr lang="de-DE" sz="1600"/>
              <a:t> </a:t>
            </a:r>
            <a:r>
              <a:rPr lang="de-DE" sz="1600" err="1"/>
              <a:t>across</a:t>
            </a:r>
            <a:r>
              <a:rPr lang="de-DE" sz="1600"/>
              <a:t> all </a:t>
            </a:r>
            <a:r>
              <a:rPr lang="de-DE" sz="1600" err="1"/>
              <a:t>subtypes</a:t>
            </a:r>
            <a:r>
              <a:rPr lang="de-DE" sz="1600"/>
              <a:t> </a:t>
            </a:r>
            <a:r>
              <a:rPr lang="de-DE" sz="1600" err="1"/>
              <a:t>of</a:t>
            </a:r>
            <a:r>
              <a:rPr lang="de-DE" sz="1600"/>
              <a:t> </a:t>
            </a:r>
            <a:r>
              <a:rPr lang="de-DE" sz="1600" err="1"/>
              <a:t>iNHL</a:t>
            </a:r>
            <a:endParaRPr lang="de-DE" sz="1600">
              <a:cs typeface="Arial"/>
            </a:endParaRPr>
          </a:p>
          <a:p>
            <a:pPr>
              <a:spcBef>
                <a:spcPts val="0"/>
              </a:spcBef>
              <a:spcAft>
                <a:spcPts val="400"/>
              </a:spcAft>
            </a:pPr>
            <a:endParaRPr lang="de-DE" sz="1800"/>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CRR, complete response rate; FLymSI, </a:t>
            </a:r>
            <a:r>
              <a:rPr lang="en-US" sz="800"/>
              <a:t>NCCN-FACT Lymphoma Symptom Index;</a:t>
            </a:r>
            <a:r>
              <a:rPr lang="en-US">
                <a:latin typeface="Arial" panose="020B0604020202020204" pitchFamily="34" charset="0"/>
                <a:cs typeface="Arial" panose="020B0604020202020204" pitchFamily="34" charset="0"/>
              </a:rPr>
              <a:t> iNHL, indolent non-Hodgkin lymphoma; ORR, overall response rate; PFS, progression-free survival; </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PI3K, phosphatidylinositol 3-kinase.</a:t>
            </a:r>
          </a:p>
          <a:p>
            <a:r>
              <a:rPr lang="en-US" b="1">
                <a:latin typeface="Arial" panose="020B0604020202020204" pitchFamily="34" charset="0"/>
                <a:cs typeface="Arial" panose="020B0604020202020204" pitchFamily="34" charset="0"/>
              </a:rPr>
              <a:t>Zinzani P et al, Abstract S211 presented at EHA 2021.</a:t>
            </a:r>
          </a:p>
        </p:txBody>
      </p:sp>
    </p:spTree>
    <p:extLst>
      <p:ext uri="{BB962C8B-B14F-4D97-AF65-F5344CB8AC3E}">
        <p14:creationId xmlns:p14="http://schemas.microsoft.com/office/powerpoint/2010/main" val="919877979"/>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E8A53647-568F-D74D-A0E4-3A31D796DED0}"/>
              </a:ext>
            </a:extLst>
          </p:cNvPr>
          <p:cNvSpPr>
            <a:spLocks noGrp="1"/>
          </p:cNvSpPr>
          <p:nvPr>
            <p:ph type="title"/>
          </p:nvPr>
        </p:nvSpPr>
        <p:spPr/>
        <p:txBody>
          <a:bodyPr/>
          <a:lstStyle/>
          <a:p>
            <a:r>
              <a:rPr lang="de-DE"/>
              <a:t>LYSA</a:t>
            </a:r>
          </a:p>
        </p:txBody>
      </p:sp>
      <p:sp>
        <p:nvSpPr>
          <p:cNvPr id="8" name="Textplatzhalter 7">
            <a:extLst>
              <a:ext uri="{FF2B5EF4-FFF2-40B4-BE49-F238E27FC236}">
                <a16:creationId xmlns:a16="http://schemas.microsoft.com/office/drawing/2014/main" id="{54047958-DB95-FF43-BE23-56291D416676}"/>
              </a:ext>
            </a:extLst>
          </p:cNvPr>
          <p:cNvSpPr>
            <a:spLocks noGrp="1"/>
          </p:cNvSpPr>
          <p:nvPr>
            <p:ph type="body" idx="1"/>
          </p:nvPr>
        </p:nvSpPr>
        <p:spPr/>
        <p:txBody>
          <a:bodyPr/>
          <a:lstStyle/>
          <a:p>
            <a:r>
              <a:rPr lang="de-DE" err="1"/>
              <a:t>Atezolizumab</a:t>
            </a:r>
            <a:r>
              <a:rPr lang="de-DE"/>
              <a:t> + </a:t>
            </a:r>
            <a:r>
              <a:rPr lang="de-DE" err="1"/>
              <a:t>obinutuzumab</a:t>
            </a:r>
            <a:r>
              <a:rPr lang="de-DE"/>
              <a:t> + </a:t>
            </a:r>
            <a:r>
              <a:rPr lang="de-DE" err="1"/>
              <a:t>venetoclax</a:t>
            </a:r>
            <a:r>
              <a:rPr lang="de-DE"/>
              <a:t> in </a:t>
            </a:r>
            <a:r>
              <a:rPr lang="de-DE" err="1"/>
              <a:t>patients</a:t>
            </a:r>
            <a:r>
              <a:rPr lang="de-DE"/>
              <a:t> </a:t>
            </a:r>
            <a:r>
              <a:rPr lang="de-DE" err="1"/>
              <a:t>with</a:t>
            </a:r>
            <a:r>
              <a:rPr lang="de-DE"/>
              <a:t> </a:t>
            </a:r>
            <a:r>
              <a:rPr lang="de-DE" err="1"/>
              <a:t>relapsed</a:t>
            </a:r>
            <a:r>
              <a:rPr lang="de-DE"/>
              <a:t> </a:t>
            </a:r>
            <a:br>
              <a:rPr lang="de-DE"/>
            </a:br>
            <a:r>
              <a:rPr lang="de-DE" err="1"/>
              <a:t>or</a:t>
            </a:r>
            <a:r>
              <a:rPr lang="de-DE"/>
              <a:t> </a:t>
            </a:r>
            <a:r>
              <a:rPr lang="de-DE" err="1"/>
              <a:t>refractory</a:t>
            </a:r>
            <a:r>
              <a:rPr lang="de-DE"/>
              <a:t> indolent non-</a:t>
            </a:r>
            <a:r>
              <a:rPr lang="de-DE" err="1"/>
              <a:t>Hodgkin's</a:t>
            </a:r>
            <a:r>
              <a:rPr lang="de-DE"/>
              <a:t> </a:t>
            </a:r>
            <a:r>
              <a:rPr lang="de-DE" err="1"/>
              <a:t>lymphoma</a:t>
            </a:r>
            <a:r>
              <a:rPr lang="de-DE"/>
              <a:t>: Primary </a:t>
            </a:r>
            <a:r>
              <a:rPr lang="de-DE" err="1"/>
              <a:t>analysis</a:t>
            </a:r>
            <a:endParaRPr lang="de-DE"/>
          </a:p>
        </p:txBody>
      </p:sp>
    </p:spTree>
    <p:extLst>
      <p:ext uri="{BB962C8B-B14F-4D97-AF65-F5344CB8AC3E}">
        <p14:creationId xmlns:p14="http://schemas.microsoft.com/office/powerpoint/2010/main" val="61870669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LYSA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ATE, atezolizumab; EOT, end of treatment; OBI, Obinutuzumab; VEN, venetoclax.</a:t>
            </a:r>
          </a:p>
          <a:p>
            <a:r>
              <a:rPr lang="en-US" b="1">
                <a:latin typeface="Arial" panose="020B0604020202020204" pitchFamily="34" charset="0"/>
                <a:cs typeface="Arial" panose="020B0604020202020204" pitchFamily="34" charset="0"/>
              </a:rPr>
              <a:t>Herbaux C et al, Abstract S212 presented at EHA 2021.</a:t>
            </a:r>
          </a:p>
        </p:txBody>
      </p:sp>
      <p:sp>
        <p:nvSpPr>
          <p:cNvPr id="2" name="Textplatzhalter 1">
            <a:extLst>
              <a:ext uri="{FF2B5EF4-FFF2-40B4-BE49-F238E27FC236}">
                <a16:creationId xmlns:a16="http://schemas.microsoft.com/office/drawing/2014/main" id="{6E8A1490-CCF5-914C-B50D-8A9C3F9E128E}"/>
              </a:ext>
            </a:extLst>
          </p:cNvPr>
          <p:cNvSpPr>
            <a:spLocks noGrp="1"/>
          </p:cNvSpPr>
          <p:nvPr>
            <p:ph type="body" sz="quarter" idx="12"/>
          </p:nvPr>
        </p:nvSpPr>
        <p:spPr/>
        <p:txBody>
          <a:bodyPr/>
          <a:lstStyle/>
          <a:p>
            <a:r>
              <a:rPr lang="de-DE"/>
              <a:t>Phase 2 </a:t>
            </a:r>
            <a:r>
              <a:rPr lang="de-DE" err="1"/>
              <a:t>study</a:t>
            </a:r>
            <a:r>
              <a:rPr lang="de-DE"/>
              <a:t> </a:t>
            </a:r>
            <a:r>
              <a:rPr lang="de-DE" err="1"/>
              <a:t>of</a:t>
            </a:r>
            <a:r>
              <a:rPr lang="de-DE"/>
              <a:t> </a:t>
            </a:r>
            <a:r>
              <a:rPr lang="de-DE" err="1"/>
              <a:t>obinutuzumab</a:t>
            </a:r>
            <a:r>
              <a:rPr lang="de-DE"/>
              <a:t> </a:t>
            </a:r>
            <a:r>
              <a:rPr lang="de-DE" err="1"/>
              <a:t>combined</a:t>
            </a:r>
            <a:r>
              <a:rPr lang="de-DE"/>
              <a:t> </a:t>
            </a:r>
            <a:r>
              <a:rPr lang="de-DE" err="1"/>
              <a:t>with</a:t>
            </a:r>
            <a:r>
              <a:rPr lang="de-DE"/>
              <a:t> </a:t>
            </a:r>
            <a:r>
              <a:rPr lang="de-DE" err="1"/>
              <a:t>lenalidomide</a:t>
            </a:r>
            <a:r>
              <a:rPr lang="de-DE"/>
              <a:t> </a:t>
            </a:r>
            <a:r>
              <a:rPr lang="de-DE" err="1"/>
              <a:t>for</a:t>
            </a:r>
            <a:r>
              <a:rPr lang="de-DE"/>
              <a:t> </a:t>
            </a:r>
            <a:r>
              <a:rPr lang="de-DE" err="1"/>
              <a:t>advanced</a:t>
            </a:r>
            <a:r>
              <a:rPr lang="de-DE"/>
              <a:t> </a:t>
            </a:r>
            <a:r>
              <a:rPr lang="de-DE" err="1"/>
              <a:t>untretated</a:t>
            </a:r>
            <a:r>
              <a:rPr lang="de-DE"/>
              <a:t> </a:t>
            </a:r>
            <a:r>
              <a:rPr lang="de-DE" err="1"/>
              <a:t>follicular</a:t>
            </a:r>
            <a:r>
              <a:rPr lang="de-DE"/>
              <a:t> B-</a:t>
            </a:r>
            <a:r>
              <a:rPr lang="de-DE" err="1"/>
              <a:t>Cell</a:t>
            </a:r>
            <a:r>
              <a:rPr lang="de-DE"/>
              <a:t> </a:t>
            </a:r>
            <a:r>
              <a:rPr lang="de-DE" err="1"/>
              <a:t>lymphoma</a:t>
            </a:r>
            <a:r>
              <a:rPr lang="de-DE"/>
              <a:t> in </a:t>
            </a:r>
            <a:r>
              <a:rPr lang="de-DE" err="1"/>
              <a:t>need</a:t>
            </a:r>
            <a:r>
              <a:rPr lang="de-DE"/>
              <a:t> </a:t>
            </a:r>
            <a:r>
              <a:rPr lang="de-DE" err="1"/>
              <a:t>of</a:t>
            </a:r>
            <a:r>
              <a:rPr lang="de-DE"/>
              <a:t> </a:t>
            </a:r>
            <a:r>
              <a:rPr lang="de-DE" err="1"/>
              <a:t>systemic</a:t>
            </a:r>
            <a:r>
              <a:rPr lang="de-DE"/>
              <a:t> </a:t>
            </a:r>
            <a:r>
              <a:rPr lang="de-DE" err="1"/>
              <a:t>therapy</a:t>
            </a:r>
            <a:endParaRPr lang="de-DE"/>
          </a:p>
        </p:txBody>
      </p:sp>
      <p:sp>
        <p:nvSpPr>
          <p:cNvPr id="18" name="TextBox 17">
            <a:extLst>
              <a:ext uri="{FF2B5EF4-FFF2-40B4-BE49-F238E27FC236}">
                <a16:creationId xmlns:a16="http://schemas.microsoft.com/office/drawing/2014/main" id="{7B1C2FC9-226C-4F4E-82F6-776291793A42}"/>
              </a:ext>
            </a:extLst>
          </p:cNvPr>
          <p:cNvSpPr txBox="1"/>
          <p:nvPr/>
        </p:nvSpPr>
        <p:spPr>
          <a:xfrm>
            <a:off x="416533" y="5314304"/>
            <a:ext cx="10094295" cy="215444"/>
          </a:xfrm>
          <a:prstGeom prst="rect">
            <a:avLst/>
          </a:prstGeom>
          <a:noFill/>
        </p:spPr>
        <p:txBody>
          <a:bodyPr wrap="square" lIns="0" tIns="0" rIns="0" bIns="0" rtlCol="0" anchor="t">
            <a:spAutoFit/>
          </a:bodyPr>
          <a:lstStyle/>
          <a:p>
            <a:pPr marL="285750" indent="-285750">
              <a:buClr>
                <a:schemeClr val="bg2"/>
              </a:buClr>
              <a:buFont typeface="Arial" panose="020B0604020202020204" pitchFamily="34" charset="0"/>
              <a:buChar char="•"/>
            </a:pPr>
            <a:r>
              <a:rPr lang="en-US" sz="1400" b="1"/>
              <a:t>Patients ≥18 years with biopsy-confirmed R/R FL and MZL who failed at least one line of therapy were eligible</a:t>
            </a:r>
          </a:p>
        </p:txBody>
      </p:sp>
      <p:sp>
        <p:nvSpPr>
          <p:cNvPr id="27" name="Arrow: Right 26">
            <a:extLst>
              <a:ext uri="{FF2B5EF4-FFF2-40B4-BE49-F238E27FC236}">
                <a16:creationId xmlns:a16="http://schemas.microsoft.com/office/drawing/2014/main" id="{3591DABD-4DD4-4C0E-AC65-DF99857C5538}"/>
              </a:ext>
            </a:extLst>
          </p:cNvPr>
          <p:cNvSpPr/>
          <p:nvPr/>
        </p:nvSpPr>
        <p:spPr>
          <a:xfrm rot="16200000">
            <a:off x="-2695356" y="10007674"/>
            <a:ext cx="767962" cy="39158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2F64B2A3-373A-47EC-8717-53B3522BF57D}"/>
              </a:ext>
            </a:extLst>
          </p:cNvPr>
          <p:cNvSpPr txBox="1"/>
          <p:nvPr/>
        </p:nvSpPr>
        <p:spPr>
          <a:xfrm>
            <a:off x="416533" y="5680926"/>
            <a:ext cx="11358934" cy="523220"/>
          </a:xfrm>
          <a:prstGeom prst="rect">
            <a:avLst/>
          </a:prstGeom>
          <a:solidFill>
            <a:schemeClr val="accent2">
              <a:lumMod val="20000"/>
              <a:lumOff val="80000"/>
            </a:schemeClr>
          </a:solidFill>
          <a:ln>
            <a:noFill/>
          </a:ln>
        </p:spPr>
        <p:txBody>
          <a:bodyPr wrap="square">
            <a:spAutoFit/>
          </a:bodyPr>
          <a:lstStyle/>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b="1" i="0" u="none" strike="noStrike" kern="1200" cap="none" spc="0" normalizeH="0" baseline="0" noProof="0">
                <a:ln>
                  <a:noFill/>
                </a:ln>
                <a:solidFill>
                  <a:srgbClr val="4E4F4E"/>
                </a:solidFill>
                <a:effectLst/>
                <a:uLnTx/>
                <a:uFillTx/>
                <a:latin typeface="Arial" panose="020B0604020202020204"/>
                <a:ea typeface="+mn-ea"/>
                <a:cs typeface="+mn-cs"/>
              </a:rPr>
              <a:t>Primary endpoint</a:t>
            </a:r>
            <a:r>
              <a:rPr kumimoji="0" lang="en-US" sz="1400" b="0" i="0" u="none" strike="noStrike" kern="1200" cap="none" spc="0" normalizeH="0" baseline="0" noProof="0">
                <a:ln>
                  <a:noFill/>
                </a:ln>
                <a:solidFill>
                  <a:srgbClr val="4E4F4E"/>
                </a:solidFill>
                <a:effectLst/>
                <a:uLnTx/>
                <a:uFillTx/>
                <a:latin typeface="Arial" panose="020B0604020202020204"/>
                <a:ea typeface="+mn-ea"/>
                <a:cs typeface="+mn-cs"/>
              </a:rPr>
              <a:t>: Overall response rate evaluated by Lugano criteria at the end of induction  (EOI) after 8 cycles of ATE, OBI and VEN (M6) or at premature treatment discontinuation</a:t>
            </a:r>
          </a:p>
        </p:txBody>
      </p:sp>
      <p:sp>
        <p:nvSpPr>
          <p:cNvPr id="17" name="object 7">
            <a:extLst>
              <a:ext uri="{FF2B5EF4-FFF2-40B4-BE49-F238E27FC236}">
                <a16:creationId xmlns:a16="http://schemas.microsoft.com/office/drawing/2014/main" id="{0F5091D4-3ED0-4B77-8349-AA0DD8CDF425}"/>
              </a:ext>
            </a:extLst>
          </p:cNvPr>
          <p:cNvSpPr txBox="1"/>
          <p:nvPr/>
        </p:nvSpPr>
        <p:spPr>
          <a:xfrm>
            <a:off x="1075299" y="1757834"/>
            <a:ext cx="1346835" cy="404598"/>
          </a:xfrm>
          <a:prstGeom prst="rect">
            <a:avLst/>
          </a:prstGeom>
        </p:spPr>
        <p:txBody>
          <a:bodyPr vert="horz" wrap="square" lIns="0" tIns="34925" rIns="0" bIns="0" rtlCol="0">
            <a:spAutoFit/>
          </a:bodyPr>
          <a:lstStyle/>
          <a:p>
            <a:pPr marL="34290" marR="5080" indent="-22225"/>
            <a:r>
              <a:rPr sz="1200">
                <a:latin typeface="Arial"/>
                <a:cs typeface="Arial"/>
              </a:rPr>
              <a:t>Ob</a:t>
            </a:r>
            <a:r>
              <a:rPr sz="1200" spc="-5">
                <a:latin typeface="Arial"/>
                <a:cs typeface="Arial"/>
              </a:rPr>
              <a:t>i</a:t>
            </a:r>
            <a:r>
              <a:rPr sz="1200">
                <a:latin typeface="Arial"/>
                <a:cs typeface="Arial"/>
              </a:rPr>
              <a:t>nutuzu</a:t>
            </a:r>
            <a:r>
              <a:rPr sz="1200" spc="-5">
                <a:latin typeface="Arial"/>
                <a:cs typeface="Arial"/>
              </a:rPr>
              <a:t>m</a:t>
            </a:r>
            <a:r>
              <a:rPr sz="1200">
                <a:latin typeface="Arial"/>
                <a:cs typeface="Arial"/>
              </a:rPr>
              <a:t>ab  </a:t>
            </a:r>
            <a:r>
              <a:rPr lang="de-DE" sz="1200">
                <a:latin typeface="Arial"/>
                <a:cs typeface="Arial"/>
              </a:rPr>
              <a:t>1000 mg</a:t>
            </a:r>
            <a:endParaRPr lang="en-GB" sz="1200">
              <a:latin typeface="Arial"/>
              <a:cs typeface="Arial"/>
            </a:endParaRPr>
          </a:p>
        </p:txBody>
      </p:sp>
      <p:sp>
        <p:nvSpPr>
          <p:cNvPr id="19" name="object 8">
            <a:extLst>
              <a:ext uri="{FF2B5EF4-FFF2-40B4-BE49-F238E27FC236}">
                <a16:creationId xmlns:a16="http://schemas.microsoft.com/office/drawing/2014/main" id="{92856D4B-CBF7-49D3-BF60-F6D2F1D7B636}"/>
              </a:ext>
            </a:extLst>
          </p:cNvPr>
          <p:cNvSpPr txBox="1"/>
          <p:nvPr/>
        </p:nvSpPr>
        <p:spPr>
          <a:xfrm>
            <a:off x="3920059" y="1757834"/>
            <a:ext cx="1245235" cy="404598"/>
          </a:xfrm>
          <a:prstGeom prst="rect">
            <a:avLst/>
          </a:prstGeom>
        </p:spPr>
        <p:txBody>
          <a:bodyPr vert="horz" wrap="square" lIns="0" tIns="34925" rIns="0" bIns="0" rtlCol="0">
            <a:spAutoFit/>
          </a:bodyPr>
          <a:lstStyle>
            <a:defPPr>
              <a:defRPr lang="en-US"/>
            </a:defPPr>
            <a:lvl1pPr marL="34290" marR="5080" indent="-22225">
              <a:defRPr sz="1200">
                <a:latin typeface="Arial"/>
                <a:cs typeface="Arial"/>
              </a:defRPr>
            </a:lvl1pPr>
          </a:lstStyle>
          <a:p>
            <a:r>
              <a:rPr lang="en-GB"/>
              <a:t>Atezolizumab  1200 mg</a:t>
            </a:r>
          </a:p>
        </p:txBody>
      </p:sp>
      <p:sp>
        <p:nvSpPr>
          <p:cNvPr id="20" name="object 9">
            <a:extLst>
              <a:ext uri="{FF2B5EF4-FFF2-40B4-BE49-F238E27FC236}">
                <a16:creationId xmlns:a16="http://schemas.microsoft.com/office/drawing/2014/main" id="{E3B3232F-C1F6-426B-981A-9B99A21DEBA4}"/>
              </a:ext>
            </a:extLst>
          </p:cNvPr>
          <p:cNvSpPr txBox="1"/>
          <p:nvPr/>
        </p:nvSpPr>
        <p:spPr>
          <a:xfrm>
            <a:off x="6721269" y="1758796"/>
            <a:ext cx="1030605" cy="402674"/>
          </a:xfrm>
          <a:prstGeom prst="rect">
            <a:avLst/>
          </a:prstGeom>
        </p:spPr>
        <p:txBody>
          <a:bodyPr vert="horz" wrap="square" lIns="0" tIns="34925" rIns="0" bIns="0" rtlCol="0">
            <a:spAutoFit/>
          </a:bodyPr>
          <a:lstStyle>
            <a:defPPr>
              <a:defRPr lang="en-US"/>
            </a:defPPr>
            <a:lvl1pPr marL="34290" marR="5080" indent="-22225">
              <a:defRPr sz="1200">
                <a:latin typeface="Arial"/>
                <a:cs typeface="Arial"/>
              </a:defRPr>
            </a:lvl1pPr>
          </a:lstStyle>
          <a:p>
            <a:r>
              <a:rPr lang="de-DE" err="1"/>
              <a:t>Venetoclax</a:t>
            </a:r>
            <a:r>
              <a:rPr lang="en-GB"/>
              <a:t>  </a:t>
            </a:r>
            <a:r>
              <a:rPr lang="de-DE"/>
              <a:t>800 mg</a:t>
            </a:r>
            <a:r>
              <a:rPr lang="en-GB"/>
              <a:t>/d</a:t>
            </a:r>
          </a:p>
        </p:txBody>
      </p:sp>
      <p:sp>
        <p:nvSpPr>
          <p:cNvPr id="21" name="Arrow: Right 20">
            <a:extLst>
              <a:ext uri="{FF2B5EF4-FFF2-40B4-BE49-F238E27FC236}">
                <a16:creationId xmlns:a16="http://schemas.microsoft.com/office/drawing/2014/main" id="{6055D8E5-90AF-4ED6-9814-6E1DB0A49406}"/>
              </a:ext>
            </a:extLst>
          </p:cNvPr>
          <p:cNvSpPr/>
          <p:nvPr/>
        </p:nvSpPr>
        <p:spPr>
          <a:xfrm rot="16200000">
            <a:off x="-1297725" y="10017698"/>
            <a:ext cx="767962" cy="39158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Arrow: Right 21">
            <a:extLst>
              <a:ext uri="{FF2B5EF4-FFF2-40B4-BE49-F238E27FC236}">
                <a16:creationId xmlns:a16="http://schemas.microsoft.com/office/drawing/2014/main" id="{9A5699E0-9A3B-4042-812C-EC52BF65624E}"/>
              </a:ext>
            </a:extLst>
          </p:cNvPr>
          <p:cNvSpPr/>
          <p:nvPr/>
        </p:nvSpPr>
        <p:spPr>
          <a:xfrm rot="16200000">
            <a:off x="-189676" y="10037581"/>
            <a:ext cx="767962" cy="39158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Arrow: Right 22">
            <a:extLst>
              <a:ext uri="{FF2B5EF4-FFF2-40B4-BE49-F238E27FC236}">
                <a16:creationId xmlns:a16="http://schemas.microsoft.com/office/drawing/2014/main" id="{3376FEFB-D3A6-485E-B3BF-0E2CB0D8FA31}"/>
              </a:ext>
            </a:extLst>
          </p:cNvPr>
          <p:cNvSpPr/>
          <p:nvPr/>
        </p:nvSpPr>
        <p:spPr>
          <a:xfrm rot="16200000">
            <a:off x="877017" y="10037581"/>
            <a:ext cx="767962" cy="39158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Arrow: Right 24">
            <a:extLst>
              <a:ext uri="{FF2B5EF4-FFF2-40B4-BE49-F238E27FC236}">
                <a16:creationId xmlns:a16="http://schemas.microsoft.com/office/drawing/2014/main" id="{0336897A-1FF0-48CC-8D49-5F6EF773AF73}"/>
              </a:ext>
            </a:extLst>
          </p:cNvPr>
          <p:cNvSpPr/>
          <p:nvPr/>
        </p:nvSpPr>
        <p:spPr>
          <a:xfrm rot="16200000">
            <a:off x="2180858" y="10054406"/>
            <a:ext cx="767962" cy="39158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Arrow: Right 25">
            <a:extLst>
              <a:ext uri="{FF2B5EF4-FFF2-40B4-BE49-F238E27FC236}">
                <a16:creationId xmlns:a16="http://schemas.microsoft.com/office/drawing/2014/main" id="{DF415716-FAA8-48F5-821F-CE414A2E5221}"/>
              </a:ext>
            </a:extLst>
          </p:cNvPr>
          <p:cNvSpPr/>
          <p:nvPr/>
        </p:nvSpPr>
        <p:spPr>
          <a:xfrm rot="16200000">
            <a:off x="754646" y="4579827"/>
            <a:ext cx="458110" cy="295349"/>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bject 5">
            <a:extLst>
              <a:ext uri="{FF2B5EF4-FFF2-40B4-BE49-F238E27FC236}">
                <a16:creationId xmlns:a16="http://schemas.microsoft.com/office/drawing/2014/main" id="{8CC7B580-34CD-4625-A695-44386FC82694}"/>
              </a:ext>
            </a:extLst>
          </p:cNvPr>
          <p:cNvSpPr txBox="1"/>
          <p:nvPr/>
        </p:nvSpPr>
        <p:spPr>
          <a:xfrm>
            <a:off x="8817399" y="1850167"/>
            <a:ext cx="974090" cy="219932"/>
          </a:xfrm>
          <a:prstGeom prst="rect">
            <a:avLst/>
          </a:prstGeom>
        </p:spPr>
        <p:txBody>
          <a:bodyPr vert="horz" wrap="square" lIns="0" tIns="34925" rIns="0" bIns="0" rtlCol="0">
            <a:spAutoFit/>
          </a:bodyPr>
          <a:lstStyle>
            <a:defPPr>
              <a:defRPr lang="en-US"/>
            </a:defPPr>
            <a:lvl1pPr marL="34290" marR="5080" indent="-22225">
              <a:defRPr sz="1200">
                <a:latin typeface="Arial"/>
                <a:cs typeface="Arial"/>
              </a:defRPr>
            </a:lvl1pPr>
          </a:lstStyle>
          <a:p>
            <a:r>
              <a:rPr lang="en-GB"/>
              <a:t>Evaluation</a:t>
            </a:r>
          </a:p>
        </p:txBody>
      </p:sp>
      <p:sp>
        <p:nvSpPr>
          <p:cNvPr id="4" name="Richtungspfeil 3">
            <a:extLst>
              <a:ext uri="{FF2B5EF4-FFF2-40B4-BE49-F238E27FC236}">
                <a16:creationId xmlns:a16="http://schemas.microsoft.com/office/drawing/2014/main" id="{E0770526-D0D6-DC4E-B85D-5608C45BD087}"/>
              </a:ext>
            </a:extLst>
          </p:cNvPr>
          <p:cNvSpPr/>
          <p:nvPr/>
        </p:nvSpPr>
        <p:spPr>
          <a:xfrm>
            <a:off x="2151017" y="3390252"/>
            <a:ext cx="8865326" cy="411480"/>
          </a:xfrm>
          <a:prstGeom prst="homePlate">
            <a:avLst>
              <a:gd name="adj" fmla="val 7751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 name="Arrow: Right 25">
            <a:extLst>
              <a:ext uri="{FF2B5EF4-FFF2-40B4-BE49-F238E27FC236}">
                <a16:creationId xmlns:a16="http://schemas.microsoft.com/office/drawing/2014/main" id="{580BA7D3-D90C-3E42-A038-7D30EFE2A1B9}"/>
              </a:ext>
            </a:extLst>
          </p:cNvPr>
          <p:cNvSpPr/>
          <p:nvPr/>
        </p:nvSpPr>
        <p:spPr>
          <a:xfrm rot="16200000">
            <a:off x="2703218" y="4579827"/>
            <a:ext cx="458110" cy="295349"/>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Arrow: Right 25">
            <a:extLst>
              <a:ext uri="{FF2B5EF4-FFF2-40B4-BE49-F238E27FC236}">
                <a16:creationId xmlns:a16="http://schemas.microsoft.com/office/drawing/2014/main" id="{89F5557E-0519-BF4B-ADA6-4D512EF73163}"/>
              </a:ext>
            </a:extLst>
          </p:cNvPr>
          <p:cNvSpPr/>
          <p:nvPr/>
        </p:nvSpPr>
        <p:spPr>
          <a:xfrm rot="16200000">
            <a:off x="4856768" y="4579827"/>
            <a:ext cx="458110" cy="295349"/>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Arrow: Right 25">
            <a:extLst>
              <a:ext uri="{FF2B5EF4-FFF2-40B4-BE49-F238E27FC236}">
                <a16:creationId xmlns:a16="http://schemas.microsoft.com/office/drawing/2014/main" id="{D81CDD19-E3EC-7742-87A7-FBA007FF8AD5}"/>
              </a:ext>
            </a:extLst>
          </p:cNvPr>
          <p:cNvSpPr/>
          <p:nvPr/>
        </p:nvSpPr>
        <p:spPr>
          <a:xfrm rot="16200000">
            <a:off x="7906859" y="4579827"/>
            <a:ext cx="458110" cy="295349"/>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Arrow: Right 25">
            <a:extLst>
              <a:ext uri="{FF2B5EF4-FFF2-40B4-BE49-F238E27FC236}">
                <a16:creationId xmlns:a16="http://schemas.microsoft.com/office/drawing/2014/main" id="{4DB0C982-267B-A34F-BF1F-492239682591}"/>
              </a:ext>
            </a:extLst>
          </p:cNvPr>
          <p:cNvSpPr/>
          <p:nvPr/>
        </p:nvSpPr>
        <p:spPr>
          <a:xfrm rot="16200000">
            <a:off x="10787288" y="4579827"/>
            <a:ext cx="458110" cy="295349"/>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Arrow: Right 25">
            <a:extLst>
              <a:ext uri="{FF2B5EF4-FFF2-40B4-BE49-F238E27FC236}">
                <a16:creationId xmlns:a16="http://schemas.microsoft.com/office/drawing/2014/main" id="{EA84F7BE-FD8D-F74A-BCDD-401E15538E98}"/>
              </a:ext>
            </a:extLst>
          </p:cNvPr>
          <p:cNvSpPr/>
          <p:nvPr/>
        </p:nvSpPr>
        <p:spPr>
          <a:xfrm rot="5400000">
            <a:off x="1452283" y="3032692"/>
            <a:ext cx="320371" cy="20654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Arrow: Right 25">
            <a:extLst>
              <a:ext uri="{FF2B5EF4-FFF2-40B4-BE49-F238E27FC236}">
                <a16:creationId xmlns:a16="http://schemas.microsoft.com/office/drawing/2014/main" id="{56C82ABC-4E95-824C-80F1-0DFF6BA43467}"/>
              </a:ext>
            </a:extLst>
          </p:cNvPr>
          <p:cNvSpPr/>
          <p:nvPr/>
        </p:nvSpPr>
        <p:spPr>
          <a:xfrm rot="5400000">
            <a:off x="1990831" y="3032692"/>
            <a:ext cx="320371" cy="20654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rrow: Right 25">
            <a:extLst>
              <a:ext uri="{FF2B5EF4-FFF2-40B4-BE49-F238E27FC236}">
                <a16:creationId xmlns:a16="http://schemas.microsoft.com/office/drawing/2014/main" id="{4B69C1E3-9E20-8045-9B9F-17B2FB0441DA}"/>
              </a:ext>
            </a:extLst>
          </p:cNvPr>
          <p:cNvSpPr/>
          <p:nvPr/>
        </p:nvSpPr>
        <p:spPr>
          <a:xfrm rot="5400000">
            <a:off x="2361640" y="3032692"/>
            <a:ext cx="320371" cy="20654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Arrow: Right 25">
            <a:extLst>
              <a:ext uri="{FF2B5EF4-FFF2-40B4-BE49-F238E27FC236}">
                <a16:creationId xmlns:a16="http://schemas.microsoft.com/office/drawing/2014/main" id="{0EA9ED37-AE6E-2D4D-99DD-4F332355AB58}"/>
              </a:ext>
            </a:extLst>
          </p:cNvPr>
          <p:cNvSpPr/>
          <p:nvPr/>
        </p:nvSpPr>
        <p:spPr>
          <a:xfrm rot="5400000">
            <a:off x="2732449" y="3032692"/>
            <a:ext cx="320371" cy="20654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Arrow: Right 25">
            <a:extLst>
              <a:ext uri="{FF2B5EF4-FFF2-40B4-BE49-F238E27FC236}">
                <a16:creationId xmlns:a16="http://schemas.microsoft.com/office/drawing/2014/main" id="{2665F169-CC50-904C-9B64-305E90AD46AF}"/>
              </a:ext>
            </a:extLst>
          </p:cNvPr>
          <p:cNvSpPr/>
          <p:nvPr/>
        </p:nvSpPr>
        <p:spPr>
          <a:xfrm rot="5400000">
            <a:off x="3519527" y="3032692"/>
            <a:ext cx="320371" cy="20654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Arrow: Right 25">
            <a:extLst>
              <a:ext uri="{FF2B5EF4-FFF2-40B4-BE49-F238E27FC236}">
                <a16:creationId xmlns:a16="http://schemas.microsoft.com/office/drawing/2014/main" id="{35CF1924-7636-DA4A-86E8-C78D433B276A}"/>
              </a:ext>
            </a:extLst>
          </p:cNvPr>
          <p:cNvSpPr/>
          <p:nvPr/>
        </p:nvSpPr>
        <p:spPr>
          <a:xfrm rot="5400000">
            <a:off x="4251882" y="3032692"/>
            <a:ext cx="320371" cy="20654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Arrow: Right 25">
            <a:extLst>
              <a:ext uri="{FF2B5EF4-FFF2-40B4-BE49-F238E27FC236}">
                <a16:creationId xmlns:a16="http://schemas.microsoft.com/office/drawing/2014/main" id="{33059801-F4AD-9247-AC27-C79F9320088E}"/>
              </a:ext>
            </a:extLst>
          </p:cNvPr>
          <p:cNvSpPr/>
          <p:nvPr/>
        </p:nvSpPr>
        <p:spPr>
          <a:xfrm rot="5400000">
            <a:off x="4984237" y="3032692"/>
            <a:ext cx="320371" cy="20654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rrow: Right 25">
            <a:extLst>
              <a:ext uri="{FF2B5EF4-FFF2-40B4-BE49-F238E27FC236}">
                <a16:creationId xmlns:a16="http://schemas.microsoft.com/office/drawing/2014/main" id="{BC842357-4F53-9A42-B5DA-6955D8BCB342}"/>
              </a:ext>
            </a:extLst>
          </p:cNvPr>
          <p:cNvSpPr/>
          <p:nvPr/>
        </p:nvSpPr>
        <p:spPr>
          <a:xfrm rot="5400000">
            <a:off x="5716592" y="3032692"/>
            <a:ext cx="320371" cy="20654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Arrow: Right 25">
            <a:extLst>
              <a:ext uri="{FF2B5EF4-FFF2-40B4-BE49-F238E27FC236}">
                <a16:creationId xmlns:a16="http://schemas.microsoft.com/office/drawing/2014/main" id="{2B44426B-0275-9941-82AF-9A12126EC5DA}"/>
              </a:ext>
            </a:extLst>
          </p:cNvPr>
          <p:cNvSpPr/>
          <p:nvPr/>
        </p:nvSpPr>
        <p:spPr>
          <a:xfrm rot="5400000">
            <a:off x="6448947" y="3032692"/>
            <a:ext cx="320371" cy="20654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Arrow: Right 25">
            <a:extLst>
              <a:ext uri="{FF2B5EF4-FFF2-40B4-BE49-F238E27FC236}">
                <a16:creationId xmlns:a16="http://schemas.microsoft.com/office/drawing/2014/main" id="{0ED754EA-2167-B641-AB84-2B2EEB952B2C}"/>
              </a:ext>
            </a:extLst>
          </p:cNvPr>
          <p:cNvSpPr/>
          <p:nvPr/>
        </p:nvSpPr>
        <p:spPr>
          <a:xfrm rot="5400000">
            <a:off x="7181305" y="3032692"/>
            <a:ext cx="320371" cy="20654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Arrow: Right 25">
            <a:extLst>
              <a:ext uri="{FF2B5EF4-FFF2-40B4-BE49-F238E27FC236}">
                <a16:creationId xmlns:a16="http://schemas.microsoft.com/office/drawing/2014/main" id="{0B120F5A-41CD-C947-A0CA-4DA743AE95DA}"/>
              </a:ext>
            </a:extLst>
          </p:cNvPr>
          <p:cNvSpPr/>
          <p:nvPr/>
        </p:nvSpPr>
        <p:spPr>
          <a:xfrm rot="5400000">
            <a:off x="733431" y="1856860"/>
            <a:ext cx="320371" cy="206547"/>
          </a:xfrm>
          <a:prstGeom prst="right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Arrow: Right 25">
            <a:extLst>
              <a:ext uri="{FF2B5EF4-FFF2-40B4-BE49-F238E27FC236}">
                <a16:creationId xmlns:a16="http://schemas.microsoft.com/office/drawing/2014/main" id="{1AD4A3CB-F745-3C4F-BBDB-C85C882C26F1}"/>
              </a:ext>
            </a:extLst>
          </p:cNvPr>
          <p:cNvSpPr/>
          <p:nvPr/>
        </p:nvSpPr>
        <p:spPr>
          <a:xfrm rot="16200000">
            <a:off x="1584629" y="3908344"/>
            <a:ext cx="320370" cy="29534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Arrow: Right 25">
            <a:extLst>
              <a:ext uri="{FF2B5EF4-FFF2-40B4-BE49-F238E27FC236}">
                <a16:creationId xmlns:a16="http://schemas.microsoft.com/office/drawing/2014/main" id="{0E5439DF-EE70-594E-BB30-C24B1BCCF1A9}"/>
              </a:ext>
            </a:extLst>
          </p:cNvPr>
          <p:cNvSpPr/>
          <p:nvPr/>
        </p:nvSpPr>
        <p:spPr>
          <a:xfrm rot="16200000">
            <a:off x="2835723" y="3908344"/>
            <a:ext cx="320370" cy="29534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Arrow: Right 25">
            <a:extLst>
              <a:ext uri="{FF2B5EF4-FFF2-40B4-BE49-F238E27FC236}">
                <a16:creationId xmlns:a16="http://schemas.microsoft.com/office/drawing/2014/main" id="{4C09109F-D9D0-454F-8FB4-F122513FBC74}"/>
              </a:ext>
            </a:extLst>
          </p:cNvPr>
          <p:cNvSpPr/>
          <p:nvPr/>
        </p:nvSpPr>
        <p:spPr>
          <a:xfrm rot="16200000">
            <a:off x="3591106" y="3908344"/>
            <a:ext cx="320370" cy="29534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Arrow: Right 25">
            <a:extLst>
              <a:ext uri="{FF2B5EF4-FFF2-40B4-BE49-F238E27FC236}">
                <a16:creationId xmlns:a16="http://schemas.microsoft.com/office/drawing/2014/main" id="{8CAC5312-7C6E-0046-89DA-BFFF0DAE0178}"/>
              </a:ext>
            </a:extLst>
          </p:cNvPr>
          <p:cNvSpPr/>
          <p:nvPr/>
        </p:nvSpPr>
        <p:spPr>
          <a:xfrm rot="16200000">
            <a:off x="4346489" y="3908344"/>
            <a:ext cx="320370" cy="29534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Arrow: Right 25">
            <a:extLst>
              <a:ext uri="{FF2B5EF4-FFF2-40B4-BE49-F238E27FC236}">
                <a16:creationId xmlns:a16="http://schemas.microsoft.com/office/drawing/2014/main" id="{AB0573C0-D23A-DC40-91CE-E66F208574CC}"/>
              </a:ext>
            </a:extLst>
          </p:cNvPr>
          <p:cNvSpPr/>
          <p:nvPr/>
        </p:nvSpPr>
        <p:spPr>
          <a:xfrm rot="16200000">
            <a:off x="5101872" y="3908344"/>
            <a:ext cx="320370" cy="29534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Arrow: Right 25">
            <a:extLst>
              <a:ext uri="{FF2B5EF4-FFF2-40B4-BE49-F238E27FC236}">
                <a16:creationId xmlns:a16="http://schemas.microsoft.com/office/drawing/2014/main" id="{DA81CA5F-5CAF-FB49-9440-D012648164AD}"/>
              </a:ext>
            </a:extLst>
          </p:cNvPr>
          <p:cNvSpPr/>
          <p:nvPr/>
        </p:nvSpPr>
        <p:spPr>
          <a:xfrm rot="16200000">
            <a:off x="5857255" y="3908344"/>
            <a:ext cx="320370" cy="29534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Arrow: Right 25">
            <a:extLst>
              <a:ext uri="{FF2B5EF4-FFF2-40B4-BE49-F238E27FC236}">
                <a16:creationId xmlns:a16="http://schemas.microsoft.com/office/drawing/2014/main" id="{F708C78D-14DB-D543-BE5E-852F2731E637}"/>
              </a:ext>
            </a:extLst>
          </p:cNvPr>
          <p:cNvSpPr/>
          <p:nvPr/>
        </p:nvSpPr>
        <p:spPr>
          <a:xfrm rot="16200000">
            <a:off x="6612638" y="3908344"/>
            <a:ext cx="320370" cy="29534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Arrow: Right 25">
            <a:extLst>
              <a:ext uri="{FF2B5EF4-FFF2-40B4-BE49-F238E27FC236}">
                <a16:creationId xmlns:a16="http://schemas.microsoft.com/office/drawing/2014/main" id="{60F9CEAF-80FF-6B4B-AF7E-88CA6A58E385}"/>
              </a:ext>
            </a:extLst>
          </p:cNvPr>
          <p:cNvSpPr/>
          <p:nvPr/>
        </p:nvSpPr>
        <p:spPr>
          <a:xfrm rot="16200000">
            <a:off x="7368021" y="3908344"/>
            <a:ext cx="320370" cy="29534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Arrow: Right 25">
            <a:extLst>
              <a:ext uri="{FF2B5EF4-FFF2-40B4-BE49-F238E27FC236}">
                <a16:creationId xmlns:a16="http://schemas.microsoft.com/office/drawing/2014/main" id="{D31C1C0D-EFA3-D649-990B-AA2AA457496F}"/>
              </a:ext>
            </a:extLst>
          </p:cNvPr>
          <p:cNvSpPr/>
          <p:nvPr/>
        </p:nvSpPr>
        <p:spPr>
          <a:xfrm rot="16200000">
            <a:off x="8123404" y="3908344"/>
            <a:ext cx="320370" cy="29534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Arrow: Right 25">
            <a:extLst>
              <a:ext uri="{FF2B5EF4-FFF2-40B4-BE49-F238E27FC236}">
                <a16:creationId xmlns:a16="http://schemas.microsoft.com/office/drawing/2014/main" id="{83A868DF-88B3-8B46-B947-C482DD6ACD75}"/>
              </a:ext>
            </a:extLst>
          </p:cNvPr>
          <p:cNvSpPr/>
          <p:nvPr/>
        </p:nvSpPr>
        <p:spPr>
          <a:xfrm rot="16200000">
            <a:off x="8878787" y="3908344"/>
            <a:ext cx="320370" cy="29534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Arrow: Right 25">
            <a:extLst>
              <a:ext uri="{FF2B5EF4-FFF2-40B4-BE49-F238E27FC236}">
                <a16:creationId xmlns:a16="http://schemas.microsoft.com/office/drawing/2014/main" id="{3002098E-EDC6-5544-913A-C6F2C8BD351C}"/>
              </a:ext>
            </a:extLst>
          </p:cNvPr>
          <p:cNvSpPr/>
          <p:nvPr/>
        </p:nvSpPr>
        <p:spPr>
          <a:xfrm rot="16200000">
            <a:off x="9634175" y="3908344"/>
            <a:ext cx="320370" cy="29534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Right 25">
            <a:extLst>
              <a:ext uri="{FF2B5EF4-FFF2-40B4-BE49-F238E27FC236}">
                <a16:creationId xmlns:a16="http://schemas.microsoft.com/office/drawing/2014/main" id="{247DF1E6-DAC3-8445-991C-172AF51C20D2}"/>
              </a:ext>
            </a:extLst>
          </p:cNvPr>
          <p:cNvSpPr/>
          <p:nvPr/>
        </p:nvSpPr>
        <p:spPr>
          <a:xfrm rot="16200000">
            <a:off x="3591106" y="1856860"/>
            <a:ext cx="320371" cy="206547"/>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Arrow: Right 25">
            <a:extLst>
              <a:ext uri="{FF2B5EF4-FFF2-40B4-BE49-F238E27FC236}">
                <a16:creationId xmlns:a16="http://schemas.microsoft.com/office/drawing/2014/main" id="{61C04005-44D1-DF4D-85E8-4EBD06EA1C91}"/>
              </a:ext>
            </a:extLst>
          </p:cNvPr>
          <p:cNvSpPr/>
          <p:nvPr/>
        </p:nvSpPr>
        <p:spPr>
          <a:xfrm rot="16200000">
            <a:off x="8442681" y="1856860"/>
            <a:ext cx="320371" cy="206547"/>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hteck 7">
            <a:extLst>
              <a:ext uri="{FF2B5EF4-FFF2-40B4-BE49-F238E27FC236}">
                <a16:creationId xmlns:a16="http://schemas.microsoft.com/office/drawing/2014/main" id="{0E8117E3-DB90-6B49-BBEB-AE84602840CF}"/>
              </a:ext>
            </a:extLst>
          </p:cNvPr>
          <p:cNvSpPr/>
          <p:nvPr/>
        </p:nvSpPr>
        <p:spPr>
          <a:xfrm>
            <a:off x="6240463" y="1892177"/>
            <a:ext cx="368673" cy="13591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 name="Rechteck 60">
            <a:extLst>
              <a:ext uri="{FF2B5EF4-FFF2-40B4-BE49-F238E27FC236}">
                <a16:creationId xmlns:a16="http://schemas.microsoft.com/office/drawing/2014/main" id="{C2C37AB2-2FB6-7741-9B52-83396C30AF19}"/>
              </a:ext>
            </a:extLst>
          </p:cNvPr>
          <p:cNvSpPr/>
          <p:nvPr/>
        </p:nvSpPr>
        <p:spPr>
          <a:xfrm>
            <a:off x="1228466" y="2297564"/>
            <a:ext cx="6620134" cy="180000"/>
          </a:xfrm>
          <a:prstGeom prst="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err="1"/>
              <a:t>Induction</a:t>
            </a:r>
            <a:endParaRPr lang="de-DE" sz="1200"/>
          </a:p>
        </p:txBody>
      </p:sp>
      <p:sp>
        <p:nvSpPr>
          <p:cNvPr id="62" name="Rechteck 61">
            <a:extLst>
              <a:ext uri="{FF2B5EF4-FFF2-40B4-BE49-F238E27FC236}">
                <a16:creationId xmlns:a16="http://schemas.microsoft.com/office/drawing/2014/main" id="{D7648870-0AD3-6349-A34C-8757551ED474}"/>
              </a:ext>
            </a:extLst>
          </p:cNvPr>
          <p:cNvSpPr/>
          <p:nvPr/>
        </p:nvSpPr>
        <p:spPr>
          <a:xfrm>
            <a:off x="8110785" y="2297564"/>
            <a:ext cx="2905558" cy="180000"/>
          </a:xfrm>
          <a:prstGeom prst="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a:t>Maintenance</a:t>
            </a:r>
          </a:p>
        </p:txBody>
      </p:sp>
      <p:sp>
        <p:nvSpPr>
          <p:cNvPr id="63" name="object 7">
            <a:extLst>
              <a:ext uri="{FF2B5EF4-FFF2-40B4-BE49-F238E27FC236}">
                <a16:creationId xmlns:a16="http://schemas.microsoft.com/office/drawing/2014/main" id="{8E7B8CC9-8EBE-6E43-BCF3-8EC28BEC5A69}"/>
              </a:ext>
            </a:extLst>
          </p:cNvPr>
          <p:cNvSpPr txBox="1"/>
          <p:nvPr/>
        </p:nvSpPr>
        <p:spPr>
          <a:xfrm>
            <a:off x="2767742" y="2450884"/>
            <a:ext cx="246542" cy="250710"/>
          </a:xfrm>
          <a:prstGeom prst="rect">
            <a:avLst/>
          </a:prstGeom>
        </p:spPr>
        <p:txBody>
          <a:bodyPr vert="horz" wrap="none" lIns="0" tIns="34925" rIns="0" bIns="0" rtlCol="0">
            <a:spAutoFit/>
          </a:bodyPr>
          <a:lstStyle/>
          <a:p>
            <a:pPr marL="34290" marR="5080" indent="-22225" algn="ctr"/>
            <a:r>
              <a:rPr lang="de-DE" sz="1400" b="1">
                <a:latin typeface="Arial"/>
                <a:cs typeface="Arial"/>
              </a:rPr>
              <a:t>C2</a:t>
            </a:r>
            <a:endParaRPr sz="1400" b="1">
              <a:latin typeface="Arial"/>
              <a:cs typeface="Arial"/>
            </a:endParaRPr>
          </a:p>
        </p:txBody>
      </p:sp>
      <p:sp>
        <p:nvSpPr>
          <p:cNvPr id="64" name="object 7">
            <a:extLst>
              <a:ext uri="{FF2B5EF4-FFF2-40B4-BE49-F238E27FC236}">
                <a16:creationId xmlns:a16="http://schemas.microsoft.com/office/drawing/2014/main" id="{768D5964-7C57-524F-BACB-77F842F17B07}"/>
              </a:ext>
            </a:extLst>
          </p:cNvPr>
          <p:cNvSpPr txBox="1"/>
          <p:nvPr/>
        </p:nvSpPr>
        <p:spPr>
          <a:xfrm>
            <a:off x="3509040" y="2450884"/>
            <a:ext cx="246542" cy="250710"/>
          </a:xfrm>
          <a:prstGeom prst="rect">
            <a:avLst/>
          </a:prstGeom>
        </p:spPr>
        <p:txBody>
          <a:bodyPr vert="horz" wrap="none" lIns="0" tIns="34925" rIns="0" bIns="0" rtlCol="0">
            <a:spAutoFit/>
          </a:bodyPr>
          <a:lstStyle/>
          <a:p>
            <a:pPr marL="34290" marR="5080" indent="-22225" algn="ctr"/>
            <a:r>
              <a:rPr lang="de-DE" sz="1400" b="1">
                <a:latin typeface="Arial"/>
                <a:cs typeface="Arial"/>
              </a:rPr>
              <a:t>C3</a:t>
            </a:r>
            <a:endParaRPr sz="1400" b="1">
              <a:latin typeface="Arial"/>
              <a:cs typeface="Arial"/>
            </a:endParaRPr>
          </a:p>
        </p:txBody>
      </p:sp>
      <p:sp>
        <p:nvSpPr>
          <p:cNvPr id="65" name="object 7">
            <a:extLst>
              <a:ext uri="{FF2B5EF4-FFF2-40B4-BE49-F238E27FC236}">
                <a16:creationId xmlns:a16="http://schemas.microsoft.com/office/drawing/2014/main" id="{06228BD9-D279-C043-911A-5653CB0FA162}"/>
              </a:ext>
            </a:extLst>
          </p:cNvPr>
          <p:cNvSpPr txBox="1"/>
          <p:nvPr/>
        </p:nvSpPr>
        <p:spPr>
          <a:xfrm>
            <a:off x="1489197" y="2450884"/>
            <a:ext cx="246542" cy="250710"/>
          </a:xfrm>
          <a:prstGeom prst="rect">
            <a:avLst/>
          </a:prstGeom>
        </p:spPr>
        <p:txBody>
          <a:bodyPr vert="horz" wrap="none" lIns="0" tIns="34925" rIns="0" bIns="0" rtlCol="0">
            <a:spAutoFit/>
          </a:bodyPr>
          <a:lstStyle/>
          <a:p>
            <a:pPr marL="34290" marR="5080" indent="-22225" algn="ctr"/>
            <a:r>
              <a:rPr lang="de-DE" sz="1400" b="1">
                <a:latin typeface="Arial"/>
                <a:cs typeface="Arial"/>
              </a:rPr>
              <a:t>C1</a:t>
            </a:r>
            <a:endParaRPr sz="1400" b="1">
              <a:latin typeface="Arial"/>
              <a:cs typeface="Arial"/>
            </a:endParaRPr>
          </a:p>
        </p:txBody>
      </p:sp>
      <p:sp>
        <p:nvSpPr>
          <p:cNvPr id="66" name="object 7">
            <a:extLst>
              <a:ext uri="{FF2B5EF4-FFF2-40B4-BE49-F238E27FC236}">
                <a16:creationId xmlns:a16="http://schemas.microsoft.com/office/drawing/2014/main" id="{E5360B1D-3B1E-DF49-BE44-760BB4A44B25}"/>
              </a:ext>
            </a:extLst>
          </p:cNvPr>
          <p:cNvSpPr txBox="1"/>
          <p:nvPr/>
        </p:nvSpPr>
        <p:spPr>
          <a:xfrm>
            <a:off x="4250338" y="2450884"/>
            <a:ext cx="246542" cy="250710"/>
          </a:xfrm>
          <a:prstGeom prst="rect">
            <a:avLst/>
          </a:prstGeom>
        </p:spPr>
        <p:txBody>
          <a:bodyPr vert="horz" wrap="none" lIns="0" tIns="34925" rIns="0" bIns="0" rtlCol="0">
            <a:spAutoFit/>
          </a:bodyPr>
          <a:lstStyle/>
          <a:p>
            <a:pPr marL="34290" marR="5080" indent="-22225" algn="ctr"/>
            <a:r>
              <a:rPr lang="de-DE" sz="1400" b="1">
                <a:latin typeface="Arial"/>
                <a:cs typeface="Arial"/>
              </a:rPr>
              <a:t>C4</a:t>
            </a:r>
            <a:endParaRPr sz="1400" b="1">
              <a:latin typeface="Arial"/>
              <a:cs typeface="Arial"/>
            </a:endParaRPr>
          </a:p>
        </p:txBody>
      </p:sp>
      <p:sp>
        <p:nvSpPr>
          <p:cNvPr id="67" name="object 7">
            <a:extLst>
              <a:ext uri="{FF2B5EF4-FFF2-40B4-BE49-F238E27FC236}">
                <a16:creationId xmlns:a16="http://schemas.microsoft.com/office/drawing/2014/main" id="{B723393E-6651-3649-92DF-AA80BAB5541C}"/>
              </a:ext>
            </a:extLst>
          </p:cNvPr>
          <p:cNvSpPr txBox="1"/>
          <p:nvPr/>
        </p:nvSpPr>
        <p:spPr>
          <a:xfrm>
            <a:off x="4991636" y="2450884"/>
            <a:ext cx="246542" cy="250710"/>
          </a:xfrm>
          <a:prstGeom prst="rect">
            <a:avLst/>
          </a:prstGeom>
        </p:spPr>
        <p:txBody>
          <a:bodyPr vert="horz" wrap="none" lIns="0" tIns="34925" rIns="0" bIns="0" rtlCol="0">
            <a:spAutoFit/>
          </a:bodyPr>
          <a:lstStyle/>
          <a:p>
            <a:pPr marL="34290" marR="5080" indent="-22225" algn="ctr"/>
            <a:r>
              <a:rPr lang="de-DE" sz="1400" b="1">
                <a:latin typeface="Arial"/>
                <a:cs typeface="Arial"/>
              </a:rPr>
              <a:t>C5</a:t>
            </a:r>
            <a:endParaRPr sz="1400" b="1">
              <a:latin typeface="Arial"/>
              <a:cs typeface="Arial"/>
            </a:endParaRPr>
          </a:p>
        </p:txBody>
      </p:sp>
      <p:sp>
        <p:nvSpPr>
          <p:cNvPr id="68" name="object 7">
            <a:extLst>
              <a:ext uri="{FF2B5EF4-FFF2-40B4-BE49-F238E27FC236}">
                <a16:creationId xmlns:a16="http://schemas.microsoft.com/office/drawing/2014/main" id="{955B3E03-160E-C844-81C2-823D113F82A7}"/>
              </a:ext>
            </a:extLst>
          </p:cNvPr>
          <p:cNvSpPr txBox="1"/>
          <p:nvPr/>
        </p:nvSpPr>
        <p:spPr>
          <a:xfrm>
            <a:off x="5732934" y="2450884"/>
            <a:ext cx="246542" cy="250710"/>
          </a:xfrm>
          <a:prstGeom prst="rect">
            <a:avLst/>
          </a:prstGeom>
        </p:spPr>
        <p:txBody>
          <a:bodyPr vert="horz" wrap="none" lIns="0" tIns="34925" rIns="0" bIns="0" rtlCol="0">
            <a:spAutoFit/>
          </a:bodyPr>
          <a:lstStyle/>
          <a:p>
            <a:pPr marL="34290" marR="5080" indent="-22225" algn="ctr"/>
            <a:r>
              <a:rPr lang="de-DE" sz="1400" b="1">
                <a:latin typeface="Arial"/>
                <a:cs typeface="Arial"/>
              </a:rPr>
              <a:t>C6</a:t>
            </a:r>
            <a:endParaRPr sz="1400" b="1">
              <a:latin typeface="Arial"/>
              <a:cs typeface="Arial"/>
            </a:endParaRPr>
          </a:p>
        </p:txBody>
      </p:sp>
      <p:sp>
        <p:nvSpPr>
          <p:cNvPr id="69" name="object 7">
            <a:extLst>
              <a:ext uri="{FF2B5EF4-FFF2-40B4-BE49-F238E27FC236}">
                <a16:creationId xmlns:a16="http://schemas.microsoft.com/office/drawing/2014/main" id="{36408FC1-5857-3A46-BDCE-8AB39767E778}"/>
              </a:ext>
            </a:extLst>
          </p:cNvPr>
          <p:cNvSpPr txBox="1"/>
          <p:nvPr/>
        </p:nvSpPr>
        <p:spPr>
          <a:xfrm>
            <a:off x="6474232" y="2450884"/>
            <a:ext cx="246542" cy="250710"/>
          </a:xfrm>
          <a:prstGeom prst="rect">
            <a:avLst/>
          </a:prstGeom>
        </p:spPr>
        <p:txBody>
          <a:bodyPr vert="horz" wrap="none" lIns="0" tIns="34925" rIns="0" bIns="0" rtlCol="0">
            <a:spAutoFit/>
          </a:bodyPr>
          <a:lstStyle/>
          <a:p>
            <a:pPr marL="34290" marR="5080" indent="-22225" algn="ctr"/>
            <a:r>
              <a:rPr lang="de-DE" sz="1400" b="1">
                <a:latin typeface="Arial"/>
                <a:cs typeface="Arial"/>
              </a:rPr>
              <a:t>C7</a:t>
            </a:r>
            <a:endParaRPr sz="1400" b="1">
              <a:latin typeface="Arial"/>
              <a:cs typeface="Arial"/>
            </a:endParaRPr>
          </a:p>
        </p:txBody>
      </p:sp>
      <p:sp>
        <p:nvSpPr>
          <p:cNvPr id="70" name="object 7">
            <a:extLst>
              <a:ext uri="{FF2B5EF4-FFF2-40B4-BE49-F238E27FC236}">
                <a16:creationId xmlns:a16="http://schemas.microsoft.com/office/drawing/2014/main" id="{04472FBB-0039-854D-B287-EDF79244BA35}"/>
              </a:ext>
            </a:extLst>
          </p:cNvPr>
          <p:cNvSpPr txBox="1"/>
          <p:nvPr/>
        </p:nvSpPr>
        <p:spPr>
          <a:xfrm>
            <a:off x="7215528" y="2450884"/>
            <a:ext cx="246542" cy="250710"/>
          </a:xfrm>
          <a:prstGeom prst="rect">
            <a:avLst/>
          </a:prstGeom>
        </p:spPr>
        <p:txBody>
          <a:bodyPr vert="horz" wrap="none" lIns="0" tIns="34925" rIns="0" bIns="0" rtlCol="0">
            <a:spAutoFit/>
          </a:bodyPr>
          <a:lstStyle/>
          <a:p>
            <a:pPr marL="34290" marR="5080" indent="-22225" algn="ctr"/>
            <a:r>
              <a:rPr lang="de-DE" sz="1400" b="1">
                <a:latin typeface="Arial"/>
                <a:cs typeface="Arial"/>
              </a:rPr>
              <a:t>C8</a:t>
            </a:r>
            <a:endParaRPr sz="1400" b="1">
              <a:latin typeface="Arial"/>
              <a:cs typeface="Arial"/>
            </a:endParaRPr>
          </a:p>
        </p:txBody>
      </p:sp>
      <p:sp>
        <p:nvSpPr>
          <p:cNvPr id="71" name="object 7">
            <a:extLst>
              <a:ext uri="{FF2B5EF4-FFF2-40B4-BE49-F238E27FC236}">
                <a16:creationId xmlns:a16="http://schemas.microsoft.com/office/drawing/2014/main" id="{4374121F-1FCF-5E41-B782-C7859BFCBCE1}"/>
              </a:ext>
            </a:extLst>
          </p:cNvPr>
          <p:cNvSpPr txBox="1"/>
          <p:nvPr/>
        </p:nvSpPr>
        <p:spPr>
          <a:xfrm>
            <a:off x="1506029" y="2736550"/>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D1</a:t>
            </a:r>
            <a:endParaRPr sz="1200" b="1">
              <a:latin typeface="Arial"/>
              <a:cs typeface="Arial"/>
            </a:endParaRPr>
          </a:p>
        </p:txBody>
      </p:sp>
      <p:sp>
        <p:nvSpPr>
          <p:cNvPr id="72" name="object 7">
            <a:extLst>
              <a:ext uri="{FF2B5EF4-FFF2-40B4-BE49-F238E27FC236}">
                <a16:creationId xmlns:a16="http://schemas.microsoft.com/office/drawing/2014/main" id="{A1F36C45-F736-3C4A-9A4A-64040D4D63C2}"/>
              </a:ext>
            </a:extLst>
          </p:cNvPr>
          <p:cNvSpPr txBox="1"/>
          <p:nvPr/>
        </p:nvSpPr>
        <p:spPr>
          <a:xfrm>
            <a:off x="3564641" y="2736550"/>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D1</a:t>
            </a:r>
            <a:endParaRPr sz="1200" b="1">
              <a:latin typeface="Arial"/>
              <a:cs typeface="Arial"/>
            </a:endParaRPr>
          </a:p>
        </p:txBody>
      </p:sp>
      <p:sp>
        <p:nvSpPr>
          <p:cNvPr id="73" name="object 7">
            <a:extLst>
              <a:ext uri="{FF2B5EF4-FFF2-40B4-BE49-F238E27FC236}">
                <a16:creationId xmlns:a16="http://schemas.microsoft.com/office/drawing/2014/main" id="{94642820-7BDB-AB49-B3E4-C68C223E6AEE}"/>
              </a:ext>
            </a:extLst>
          </p:cNvPr>
          <p:cNvSpPr txBox="1"/>
          <p:nvPr/>
        </p:nvSpPr>
        <p:spPr>
          <a:xfrm>
            <a:off x="4298185" y="2736550"/>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D1</a:t>
            </a:r>
            <a:endParaRPr sz="1200" b="1">
              <a:latin typeface="Arial"/>
              <a:cs typeface="Arial"/>
            </a:endParaRPr>
          </a:p>
        </p:txBody>
      </p:sp>
      <p:sp>
        <p:nvSpPr>
          <p:cNvPr id="74" name="object 7">
            <a:extLst>
              <a:ext uri="{FF2B5EF4-FFF2-40B4-BE49-F238E27FC236}">
                <a16:creationId xmlns:a16="http://schemas.microsoft.com/office/drawing/2014/main" id="{F103F849-1D7F-1B4C-BA04-8CF1515A58B3}"/>
              </a:ext>
            </a:extLst>
          </p:cNvPr>
          <p:cNvSpPr txBox="1"/>
          <p:nvPr/>
        </p:nvSpPr>
        <p:spPr>
          <a:xfrm>
            <a:off x="5031729" y="2736550"/>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D1</a:t>
            </a:r>
            <a:endParaRPr sz="1200" b="1">
              <a:latin typeface="Arial"/>
              <a:cs typeface="Arial"/>
            </a:endParaRPr>
          </a:p>
        </p:txBody>
      </p:sp>
      <p:sp>
        <p:nvSpPr>
          <p:cNvPr id="75" name="object 7">
            <a:extLst>
              <a:ext uri="{FF2B5EF4-FFF2-40B4-BE49-F238E27FC236}">
                <a16:creationId xmlns:a16="http://schemas.microsoft.com/office/drawing/2014/main" id="{48178853-9318-7D4B-8464-FA43646D3F38}"/>
              </a:ext>
            </a:extLst>
          </p:cNvPr>
          <p:cNvSpPr txBox="1"/>
          <p:nvPr/>
        </p:nvSpPr>
        <p:spPr>
          <a:xfrm>
            <a:off x="5765273" y="2736550"/>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D1</a:t>
            </a:r>
            <a:endParaRPr sz="1200" b="1">
              <a:latin typeface="Arial"/>
              <a:cs typeface="Arial"/>
            </a:endParaRPr>
          </a:p>
        </p:txBody>
      </p:sp>
      <p:sp>
        <p:nvSpPr>
          <p:cNvPr id="76" name="object 7">
            <a:extLst>
              <a:ext uri="{FF2B5EF4-FFF2-40B4-BE49-F238E27FC236}">
                <a16:creationId xmlns:a16="http://schemas.microsoft.com/office/drawing/2014/main" id="{33BF28C7-314E-C544-8201-134D1EA5A905}"/>
              </a:ext>
            </a:extLst>
          </p:cNvPr>
          <p:cNvSpPr txBox="1"/>
          <p:nvPr/>
        </p:nvSpPr>
        <p:spPr>
          <a:xfrm>
            <a:off x="6498817" y="2736550"/>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D1</a:t>
            </a:r>
            <a:endParaRPr sz="1200" b="1">
              <a:latin typeface="Arial"/>
              <a:cs typeface="Arial"/>
            </a:endParaRPr>
          </a:p>
        </p:txBody>
      </p:sp>
      <p:sp>
        <p:nvSpPr>
          <p:cNvPr id="77" name="object 7">
            <a:extLst>
              <a:ext uri="{FF2B5EF4-FFF2-40B4-BE49-F238E27FC236}">
                <a16:creationId xmlns:a16="http://schemas.microsoft.com/office/drawing/2014/main" id="{E4F9C5AC-3AAC-4D46-9027-536AF55CA155}"/>
              </a:ext>
            </a:extLst>
          </p:cNvPr>
          <p:cNvSpPr txBox="1"/>
          <p:nvPr/>
        </p:nvSpPr>
        <p:spPr>
          <a:xfrm>
            <a:off x="7232360" y="2736550"/>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D1</a:t>
            </a:r>
            <a:endParaRPr sz="1200" b="1">
              <a:latin typeface="Arial"/>
              <a:cs typeface="Arial"/>
            </a:endParaRPr>
          </a:p>
        </p:txBody>
      </p:sp>
      <p:sp>
        <p:nvSpPr>
          <p:cNvPr id="78" name="object 7">
            <a:extLst>
              <a:ext uri="{FF2B5EF4-FFF2-40B4-BE49-F238E27FC236}">
                <a16:creationId xmlns:a16="http://schemas.microsoft.com/office/drawing/2014/main" id="{DFA2E2D3-1579-E042-A325-4FCD346FD88B}"/>
              </a:ext>
            </a:extLst>
          </p:cNvPr>
          <p:cNvSpPr txBox="1"/>
          <p:nvPr/>
        </p:nvSpPr>
        <p:spPr>
          <a:xfrm>
            <a:off x="2026798" y="2736550"/>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D8</a:t>
            </a:r>
            <a:endParaRPr sz="1200" b="1">
              <a:latin typeface="Arial"/>
              <a:cs typeface="Arial"/>
            </a:endParaRPr>
          </a:p>
        </p:txBody>
      </p:sp>
      <p:sp>
        <p:nvSpPr>
          <p:cNvPr id="79" name="object 7">
            <a:extLst>
              <a:ext uri="{FF2B5EF4-FFF2-40B4-BE49-F238E27FC236}">
                <a16:creationId xmlns:a16="http://schemas.microsoft.com/office/drawing/2014/main" id="{5C0F47A5-99D4-E04A-9301-4CA4D604241D}"/>
              </a:ext>
            </a:extLst>
          </p:cNvPr>
          <p:cNvSpPr txBox="1"/>
          <p:nvPr/>
        </p:nvSpPr>
        <p:spPr>
          <a:xfrm>
            <a:off x="2369154" y="2736550"/>
            <a:ext cx="297838" cy="219932"/>
          </a:xfrm>
          <a:prstGeom prst="rect">
            <a:avLst/>
          </a:prstGeom>
        </p:spPr>
        <p:txBody>
          <a:bodyPr vert="horz" wrap="none" lIns="0" tIns="34925" rIns="0" bIns="0" rtlCol="0">
            <a:spAutoFit/>
          </a:bodyPr>
          <a:lstStyle/>
          <a:p>
            <a:pPr marL="34290" marR="5080" indent="-22225" algn="ctr"/>
            <a:r>
              <a:rPr lang="de-DE" sz="1200" b="1">
                <a:latin typeface="Arial"/>
                <a:cs typeface="Arial"/>
              </a:rPr>
              <a:t>D15</a:t>
            </a:r>
            <a:endParaRPr sz="1200" b="1">
              <a:latin typeface="Arial"/>
              <a:cs typeface="Arial"/>
            </a:endParaRPr>
          </a:p>
        </p:txBody>
      </p:sp>
      <p:sp>
        <p:nvSpPr>
          <p:cNvPr id="80" name="object 7">
            <a:extLst>
              <a:ext uri="{FF2B5EF4-FFF2-40B4-BE49-F238E27FC236}">
                <a16:creationId xmlns:a16="http://schemas.microsoft.com/office/drawing/2014/main" id="{76C06213-C002-8942-9416-BC554FFA2714}"/>
              </a:ext>
            </a:extLst>
          </p:cNvPr>
          <p:cNvSpPr txBox="1"/>
          <p:nvPr/>
        </p:nvSpPr>
        <p:spPr>
          <a:xfrm>
            <a:off x="2742094" y="2736550"/>
            <a:ext cx="297838" cy="219932"/>
          </a:xfrm>
          <a:prstGeom prst="rect">
            <a:avLst/>
          </a:prstGeom>
        </p:spPr>
        <p:txBody>
          <a:bodyPr vert="horz" wrap="none" lIns="0" tIns="34925" rIns="0" bIns="0" rtlCol="0">
            <a:spAutoFit/>
          </a:bodyPr>
          <a:lstStyle/>
          <a:p>
            <a:pPr marL="34290" marR="5080" indent="-22225" algn="ctr"/>
            <a:r>
              <a:rPr lang="de-DE" sz="1200" b="1">
                <a:latin typeface="Arial"/>
                <a:cs typeface="Arial"/>
              </a:rPr>
              <a:t>D21</a:t>
            </a:r>
            <a:endParaRPr sz="1200" b="1">
              <a:latin typeface="Arial"/>
              <a:cs typeface="Arial"/>
            </a:endParaRPr>
          </a:p>
        </p:txBody>
      </p:sp>
      <p:sp>
        <p:nvSpPr>
          <p:cNvPr id="81" name="object 7">
            <a:extLst>
              <a:ext uri="{FF2B5EF4-FFF2-40B4-BE49-F238E27FC236}">
                <a16:creationId xmlns:a16="http://schemas.microsoft.com/office/drawing/2014/main" id="{563C3685-F0E9-B047-9754-EC9C09FD13EF}"/>
              </a:ext>
            </a:extLst>
          </p:cNvPr>
          <p:cNvSpPr txBox="1"/>
          <p:nvPr/>
        </p:nvSpPr>
        <p:spPr>
          <a:xfrm>
            <a:off x="3202286" y="3025999"/>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82" name="object 7">
            <a:extLst>
              <a:ext uri="{FF2B5EF4-FFF2-40B4-BE49-F238E27FC236}">
                <a16:creationId xmlns:a16="http://schemas.microsoft.com/office/drawing/2014/main" id="{D72017A7-FCFF-7643-A0BC-D551351B3DC5}"/>
              </a:ext>
            </a:extLst>
          </p:cNvPr>
          <p:cNvSpPr txBox="1"/>
          <p:nvPr/>
        </p:nvSpPr>
        <p:spPr>
          <a:xfrm>
            <a:off x="3934641" y="3025999"/>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83" name="object 7">
            <a:extLst>
              <a:ext uri="{FF2B5EF4-FFF2-40B4-BE49-F238E27FC236}">
                <a16:creationId xmlns:a16="http://schemas.microsoft.com/office/drawing/2014/main" id="{AC557DE4-E69C-CD49-A46F-A9863E2A4655}"/>
              </a:ext>
            </a:extLst>
          </p:cNvPr>
          <p:cNvSpPr txBox="1"/>
          <p:nvPr/>
        </p:nvSpPr>
        <p:spPr>
          <a:xfrm>
            <a:off x="4666996" y="3025999"/>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84" name="object 7">
            <a:extLst>
              <a:ext uri="{FF2B5EF4-FFF2-40B4-BE49-F238E27FC236}">
                <a16:creationId xmlns:a16="http://schemas.microsoft.com/office/drawing/2014/main" id="{0412AEDC-693A-9A4B-A004-0A1AFE91A70F}"/>
              </a:ext>
            </a:extLst>
          </p:cNvPr>
          <p:cNvSpPr txBox="1"/>
          <p:nvPr/>
        </p:nvSpPr>
        <p:spPr>
          <a:xfrm>
            <a:off x="5399351" y="3025999"/>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85" name="object 7">
            <a:extLst>
              <a:ext uri="{FF2B5EF4-FFF2-40B4-BE49-F238E27FC236}">
                <a16:creationId xmlns:a16="http://schemas.microsoft.com/office/drawing/2014/main" id="{CABECD07-8CA6-A047-BD3A-999E3A7969EE}"/>
              </a:ext>
            </a:extLst>
          </p:cNvPr>
          <p:cNvSpPr txBox="1"/>
          <p:nvPr/>
        </p:nvSpPr>
        <p:spPr>
          <a:xfrm>
            <a:off x="6131706" y="3025999"/>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86" name="object 7">
            <a:extLst>
              <a:ext uri="{FF2B5EF4-FFF2-40B4-BE49-F238E27FC236}">
                <a16:creationId xmlns:a16="http://schemas.microsoft.com/office/drawing/2014/main" id="{AEC03B14-6656-EF44-AE2D-ACCD3E0A0772}"/>
              </a:ext>
            </a:extLst>
          </p:cNvPr>
          <p:cNvSpPr txBox="1"/>
          <p:nvPr/>
        </p:nvSpPr>
        <p:spPr>
          <a:xfrm>
            <a:off x="6864061" y="3025999"/>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87" name="object 7">
            <a:extLst>
              <a:ext uri="{FF2B5EF4-FFF2-40B4-BE49-F238E27FC236}">
                <a16:creationId xmlns:a16="http://schemas.microsoft.com/office/drawing/2014/main" id="{C636EF57-5788-EA4F-8C62-01EFF6EBCC87}"/>
              </a:ext>
            </a:extLst>
          </p:cNvPr>
          <p:cNvSpPr txBox="1"/>
          <p:nvPr/>
        </p:nvSpPr>
        <p:spPr>
          <a:xfrm>
            <a:off x="2209324" y="3946052"/>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88" name="object 7">
            <a:extLst>
              <a:ext uri="{FF2B5EF4-FFF2-40B4-BE49-F238E27FC236}">
                <a16:creationId xmlns:a16="http://schemas.microsoft.com/office/drawing/2014/main" id="{684B5928-33E0-A04A-BD00-1077C0D12190}"/>
              </a:ext>
            </a:extLst>
          </p:cNvPr>
          <p:cNvSpPr txBox="1"/>
          <p:nvPr/>
        </p:nvSpPr>
        <p:spPr>
          <a:xfrm>
            <a:off x="3262350" y="3946052"/>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89" name="object 7">
            <a:extLst>
              <a:ext uri="{FF2B5EF4-FFF2-40B4-BE49-F238E27FC236}">
                <a16:creationId xmlns:a16="http://schemas.microsoft.com/office/drawing/2014/main" id="{63BBA55D-5BE5-5E44-8897-94B7769CA821}"/>
              </a:ext>
            </a:extLst>
          </p:cNvPr>
          <p:cNvSpPr txBox="1"/>
          <p:nvPr/>
        </p:nvSpPr>
        <p:spPr>
          <a:xfrm>
            <a:off x="4017733" y="3946052"/>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90" name="object 7">
            <a:extLst>
              <a:ext uri="{FF2B5EF4-FFF2-40B4-BE49-F238E27FC236}">
                <a16:creationId xmlns:a16="http://schemas.microsoft.com/office/drawing/2014/main" id="{C9F690E5-86FA-A24C-A18E-F8B5CB506430}"/>
              </a:ext>
            </a:extLst>
          </p:cNvPr>
          <p:cNvSpPr txBox="1"/>
          <p:nvPr/>
        </p:nvSpPr>
        <p:spPr>
          <a:xfrm>
            <a:off x="4773116" y="3946052"/>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91" name="object 7">
            <a:extLst>
              <a:ext uri="{FF2B5EF4-FFF2-40B4-BE49-F238E27FC236}">
                <a16:creationId xmlns:a16="http://schemas.microsoft.com/office/drawing/2014/main" id="{A842C75C-CE93-C146-9FD0-617B5B4670AD}"/>
              </a:ext>
            </a:extLst>
          </p:cNvPr>
          <p:cNvSpPr txBox="1"/>
          <p:nvPr/>
        </p:nvSpPr>
        <p:spPr>
          <a:xfrm>
            <a:off x="5528499" y="3946052"/>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92" name="object 7">
            <a:extLst>
              <a:ext uri="{FF2B5EF4-FFF2-40B4-BE49-F238E27FC236}">
                <a16:creationId xmlns:a16="http://schemas.microsoft.com/office/drawing/2014/main" id="{DE7BC671-48D6-1646-9DB3-D25160552A93}"/>
              </a:ext>
            </a:extLst>
          </p:cNvPr>
          <p:cNvSpPr txBox="1"/>
          <p:nvPr/>
        </p:nvSpPr>
        <p:spPr>
          <a:xfrm>
            <a:off x="6283882" y="3946052"/>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93" name="object 7">
            <a:extLst>
              <a:ext uri="{FF2B5EF4-FFF2-40B4-BE49-F238E27FC236}">
                <a16:creationId xmlns:a16="http://schemas.microsoft.com/office/drawing/2014/main" id="{8C4F0D4E-C2CE-584E-854A-154499CE7401}"/>
              </a:ext>
            </a:extLst>
          </p:cNvPr>
          <p:cNvSpPr txBox="1"/>
          <p:nvPr/>
        </p:nvSpPr>
        <p:spPr>
          <a:xfrm>
            <a:off x="7039265" y="3946052"/>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94" name="object 7">
            <a:extLst>
              <a:ext uri="{FF2B5EF4-FFF2-40B4-BE49-F238E27FC236}">
                <a16:creationId xmlns:a16="http://schemas.microsoft.com/office/drawing/2014/main" id="{B195953F-82F3-E24F-AE8A-6EEA8AA4CF02}"/>
              </a:ext>
            </a:extLst>
          </p:cNvPr>
          <p:cNvSpPr txBox="1"/>
          <p:nvPr/>
        </p:nvSpPr>
        <p:spPr>
          <a:xfrm>
            <a:off x="7794648" y="3946052"/>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95" name="object 7">
            <a:extLst>
              <a:ext uri="{FF2B5EF4-FFF2-40B4-BE49-F238E27FC236}">
                <a16:creationId xmlns:a16="http://schemas.microsoft.com/office/drawing/2014/main" id="{9AAA90FD-2D42-F140-920B-CA2C64E85D7C}"/>
              </a:ext>
            </a:extLst>
          </p:cNvPr>
          <p:cNvSpPr txBox="1"/>
          <p:nvPr/>
        </p:nvSpPr>
        <p:spPr>
          <a:xfrm>
            <a:off x="8550031" y="3946052"/>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96" name="object 7">
            <a:extLst>
              <a:ext uri="{FF2B5EF4-FFF2-40B4-BE49-F238E27FC236}">
                <a16:creationId xmlns:a16="http://schemas.microsoft.com/office/drawing/2014/main" id="{52E650D1-6A9F-6743-AE1A-7F092DB32423}"/>
              </a:ext>
            </a:extLst>
          </p:cNvPr>
          <p:cNvSpPr txBox="1"/>
          <p:nvPr/>
        </p:nvSpPr>
        <p:spPr>
          <a:xfrm>
            <a:off x="9305414" y="3946052"/>
            <a:ext cx="222498" cy="219932"/>
          </a:xfrm>
          <a:prstGeom prst="rect">
            <a:avLst/>
          </a:prstGeom>
        </p:spPr>
        <p:txBody>
          <a:bodyPr vert="horz" wrap="none" lIns="0" tIns="34925" rIns="0" bIns="0" rtlCol="0">
            <a:spAutoFit/>
          </a:bodyPr>
          <a:lstStyle/>
          <a:p>
            <a:pPr marL="34290" marR="5080" indent="-22225" algn="ctr"/>
            <a:r>
              <a:rPr lang="de-DE" sz="1200" b="1">
                <a:latin typeface="Arial"/>
                <a:cs typeface="Arial"/>
              </a:rPr>
              <a:t>3w</a:t>
            </a:r>
            <a:endParaRPr sz="1200" b="1">
              <a:latin typeface="Arial"/>
              <a:cs typeface="Arial"/>
            </a:endParaRPr>
          </a:p>
        </p:txBody>
      </p:sp>
      <p:sp>
        <p:nvSpPr>
          <p:cNvPr id="97" name="object 7">
            <a:extLst>
              <a:ext uri="{FF2B5EF4-FFF2-40B4-BE49-F238E27FC236}">
                <a16:creationId xmlns:a16="http://schemas.microsoft.com/office/drawing/2014/main" id="{924D5EAF-2A89-5D49-8413-81FDFA7106FD}"/>
              </a:ext>
            </a:extLst>
          </p:cNvPr>
          <p:cNvSpPr txBox="1"/>
          <p:nvPr/>
        </p:nvSpPr>
        <p:spPr>
          <a:xfrm>
            <a:off x="1638375" y="4192075"/>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D2</a:t>
            </a:r>
            <a:endParaRPr sz="1200" b="1">
              <a:latin typeface="Arial"/>
              <a:cs typeface="Arial"/>
            </a:endParaRPr>
          </a:p>
        </p:txBody>
      </p:sp>
      <p:sp>
        <p:nvSpPr>
          <p:cNvPr id="98" name="object 7">
            <a:extLst>
              <a:ext uri="{FF2B5EF4-FFF2-40B4-BE49-F238E27FC236}">
                <a16:creationId xmlns:a16="http://schemas.microsoft.com/office/drawing/2014/main" id="{2A19A413-0C9C-504B-B796-BC84776061AB}"/>
              </a:ext>
            </a:extLst>
          </p:cNvPr>
          <p:cNvSpPr txBox="1"/>
          <p:nvPr/>
        </p:nvSpPr>
        <p:spPr>
          <a:xfrm>
            <a:off x="2889469" y="4188635"/>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D2</a:t>
            </a:r>
            <a:endParaRPr sz="1200" b="1">
              <a:latin typeface="Arial"/>
              <a:cs typeface="Arial"/>
            </a:endParaRPr>
          </a:p>
        </p:txBody>
      </p:sp>
      <p:sp>
        <p:nvSpPr>
          <p:cNvPr id="99" name="object 7">
            <a:extLst>
              <a:ext uri="{FF2B5EF4-FFF2-40B4-BE49-F238E27FC236}">
                <a16:creationId xmlns:a16="http://schemas.microsoft.com/office/drawing/2014/main" id="{42CE4E70-2D4C-754F-8896-9F1E6F090274}"/>
              </a:ext>
            </a:extLst>
          </p:cNvPr>
          <p:cNvSpPr txBox="1"/>
          <p:nvPr/>
        </p:nvSpPr>
        <p:spPr>
          <a:xfrm>
            <a:off x="3644852" y="4188635"/>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D2</a:t>
            </a:r>
            <a:endParaRPr sz="1200" b="1">
              <a:latin typeface="Arial"/>
              <a:cs typeface="Arial"/>
            </a:endParaRPr>
          </a:p>
        </p:txBody>
      </p:sp>
      <p:sp>
        <p:nvSpPr>
          <p:cNvPr id="100" name="object 7">
            <a:extLst>
              <a:ext uri="{FF2B5EF4-FFF2-40B4-BE49-F238E27FC236}">
                <a16:creationId xmlns:a16="http://schemas.microsoft.com/office/drawing/2014/main" id="{0692F563-C675-AB46-AF41-DAF83CEA6402}"/>
              </a:ext>
            </a:extLst>
          </p:cNvPr>
          <p:cNvSpPr txBox="1"/>
          <p:nvPr/>
        </p:nvSpPr>
        <p:spPr>
          <a:xfrm>
            <a:off x="4400235" y="4188635"/>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D2</a:t>
            </a:r>
            <a:endParaRPr sz="1200" b="1">
              <a:latin typeface="Arial"/>
              <a:cs typeface="Arial"/>
            </a:endParaRPr>
          </a:p>
        </p:txBody>
      </p:sp>
      <p:sp>
        <p:nvSpPr>
          <p:cNvPr id="101" name="object 7">
            <a:extLst>
              <a:ext uri="{FF2B5EF4-FFF2-40B4-BE49-F238E27FC236}">
                <a16:creationId xmlns:a16="http://schemas.microsoft.com/office/drawing/2014/main" id="{246A0F26-B3A9-8F42-9A6D-44280D9DAE14}"/>
              </a:ext>
            </a:extLst>
          </p:cNvPr>
          <p:cNvSpPr txBox="1"/>
          <p:nvPr/>
        </p:nvSpPr>
        <p:spPr>
          <a:xfrm>
            <a:off x="5155618" y="4188635"/>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D2</a:t>
            </a:r>
            <a:endParaRPr sz="1200" b="1">
              <a:latin typeface="Arial"/>
              <a:cs typeface="Arial"/>
            </a:endParaRPr>
          </a:p>
        </p:txBody>
      </p:sp>
      <p:sp>
        <p:nvSpPr>
          <p:cNvPr id="102" name="object 7">
            <a:extLst>
              <a:ext uri="{FF2B5EF4-FFF2-40B4-BE49-F238E27FC236}">
                <a16:creationId xmlns:a16="http://schemas.microsoft.com/office/drawing/2014/main" id="{6FBB5E0D-F904-E743-A3D1-39BB590B3242}"/>
              </a:ext>
            </a:extLst>
          </p:cNvPr>
          <p:cNvSpPr txBox="1"/>
          <p:nvPr/>
        </p:nvSpPr>
        <p:spPr>
          <a:xfrm>
            <a:off x="5911001" y="4188635"/>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D2</a:t>
            </a:r>
            <a:endParaRPr sz="1200" b="1">
              <a:latin typeface="Arial"/>
              <a:cs typeface="Arial"/>
            </a:endParaRPr>
          </a:p>
        </p:txBody>
      </p:sp>
      <p:sp>
        <p:nvSpPr>
          <p:cNvPr id="103" name="object 7">
            <a:extLst>
              <a:ext uri="{FF2B5EF4-FFF2-40B4-BE49-F238E27FC236}">
                <a16:creationId xmlns:a16="http://schemas.microsoft.com/office/drawing/2014/main" id="{E824ACBD-A9C9-ED4A-B817-1AFEDCA6BF6B}"/>
              </a:ext>
            </a:extLst>
          </p:cNvPr>
          <p:cNvSpPr txBox="1"/>
          <p:nvPr/>
        </p:nvSpPr>
        <p:spPr>
          <a:xfrm>
            <a:off x="6666384" y="4188635"/>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D2</a:t>
            </a:r>
            <a:endParaRPr sz="1200" b="1">
              <a:latin typeface="Arial"/>
              <a:cs typeface="Arial"/>
            </a:endParaRPr>
          </a:p>
        </p:txBody>
      </p:sp>
      <p:sp>
        <p:nvSpPr>
          <p:cNvPr id="104" name="object 7">
            <a:extLst>
              <a:ext uri="{FF2B5EF4-FFF2-40B4-BE49-F238E27FC236}">
                <a16:creationId xmlns:a16="http://schemas.microsoft.com/office/drawing/2014/main" id="{FE7739D9-8E70-EF4E-ADE1-9A039EB74DF0}"/>
              </a:ext>
            </a:extLst>
          </p:cNvPr>
          <p:cNvSpPr txBox="1"/>
          <p:nvPr/>
        </p:nvSpPr>
        <p:spPr>
          <a:xfrm>
            <a:off x="7421767" y="4188635"/>
            <a:ext cx="212879" cy="219932"/>
          </a:xfrm>
          <a:prstGeom prst="rect">
            <a:avLst/>
          </a:prstGeom>
        </p:spPr>
        <p:txBody>
          <a:bodyPr vert="horz" wrap="none" lIns="0" tIns="34925" rIns="0" bIns="0" rtlCol="0">
            <a:spAutoFit/>
          </a:bodyPr>
          <a:lstStyle/>
          <a:p>
            <a:pPr marL="34290" marR="5080" indent="-22225" algn="ctr"/>
            <a:r>
              <a:rPr lang="de-DE" sz="1200" b="1">
                <a:latin typeface="Arial"/>
                <a:cs typeface="Arial"/>
              </a:rPr>
              <a:t>D2</a:t>
            </a:r>
            <a:endParaRPr sz="1200" b="1">
              <a:latin typeface="Arial"/>
              <a:cs typeface="Arial"/>
            </a:endParaRPr>
          </a:p>
        </p:txBody>
      </p:sp>
      <p:sp>
        <p:nvSpPr>
          <p:cNvPr id="105" name="object 7">
            <a:extLst>
              <a:ext uri="{FF2B5EF4-FFF2-40B4-BE49-F238E27FC236}">
                <a16:creationId xmlns:a16="http://schemas.microsoft.com/office/drawing/2014/main" id="{F089873A-E1F1-1A4C-94F0-870C1FE7B138}"/>
              </a:ext>
            </a:extLst>
          </p:cNvPr>
          <p:cNvSpPr txBox="1"/>
          <p:nvPr/>
        </p:nvSpPr>
        <p:spPr>
          <a:xfrm>
            <a:off x="612365" y="4954397"/>
            <a:ext cx="753091" cy="250710"/>
          </a:xfrm>
          <a:prstGeom prst="rect">
            <a:avLst/>
          </a:prstGeom>
        </p:spPr>
        <p:txBody>
          <a:bodyPr vert="horz" wrap="none" lIns="0" tIns="34925" rIns="0" bIns="0" rtlCol="0">
            <a:spAutoFit/>
          </a:bodyPr>
          <a:lstStyle/>
          <a:p>
            <a:pPr marL="34290" marR="5080" indent="-22225" algn="ctr"/>
            <a:r>
              <a:rPr lang="de-DE" sz="1400" b="1">
                <a:latin typeface="Arial"/>
                <a:cs typeface="Arial"/>
              </a:rPr>
              <a:t>Baseline</a:t>
            </a:r>
            <a:endParaRPr sz="1400" b="1">
              <a:latin typeface="Arial"/>
              <a:cs typeface="Arial"/>
            </a:endParaRPr>
          </a:p>
        </p:txBody>
      </p:sp>
      <p:sp>
        <p:nvSpPr>
          <p:cNvPr id="106" name="object 7">
            <a:extLst>
              <a:ext uri="{FF2B5EF4-FFF2-40B4-BE49-F238E27FC236}">
                <a16:creationId xmlns:a16="http://schemas.microsoft.com/office/drawing/2014/main" id="{8EF4A233-7774-5747-B532-B7C06D4EA2EC}"/>
              </a:ext>
            </a:extLst>
          </p:cNvPr>
          <p:cNvSpPr txBox="1"/>
          <p:nvPr/>
        </p:nvSpPr>
        <p:spPr>
          <a:xfrm>
            <a:off x="2799384" y="4954397"/>
            <a:ext cx="265778" cy="250710"/>
          </a:xfrm>
          <a:prstGeom prst="rect">
            <a:avLst/>
          </a:prstGeom>
        </p:spPr>
        <p:txBody>
          <a:bodyPr vert="horz" wrap="none" lIns="0" tIns="34925" rIns="0" bIns="0" rtlCol="0">
            <a:spAutoFit/>
          </a:bodyPr>
          <a:lstStyle/>
          <a:p>
            <a:pPr marL="34290" marR="5080" indent="-22225" algn="ctr"/>
            <a:r>
              <a:rPr lang="de-DE" sz="1400" b="1">
                <a:latin typeface="Arial"/>
                <a:cs typeface="Arial"/>
              </a:rPr>
              <a:t>M1</a:t>
            </a:r>
            <a:endParaRPr sz="1400" b="1">
              <a:latin typeface="Arial"/>
              <a:cs typeface="Arial"/>
            </a:endParaRPr>
          </a:p>
        </p:txBody>
      </p:sp>
      <p:sp>
        <p:nvSpPr>
          <p:cNvPr id="107" name="object 7">
            <a:extLst>
              <a:ext uri="{FF2B5EF4-FFF2-40B4-BE49-F238E27FC236}">
                <a16:creationId xmlns:a16="http://schemas.microsoft.com/office/drawing/2014/main" id="{917CE503-6AC7-814F-AECE-28404C13BF84}"/>
              </a:ext>
            </a:extLst>
          </p:cNvPr>
          <p:cNvSpPr txBox="1"/>
          <p:nvPr/>
        </p:nvSpPr>
        <p:spPr>
          <a:xfrm>
            <a:off x="4952934" y="4954397"/>
            <a:ext cx="265778" cy="250710"/>
          </a:xfrm>
          <a:prstGeom prst="rect">
            <a:avLst/>
          </a:prstGeom>
        </p:spPr>
        <p:txBody>
          <a:bodyPr vert="horz" wrap="none" lIns="0" tIns="34925" rIns="0" bIns="0" rtlCol="0">
            <a:spAutoFit/>
          </a:bodyPr>
          <a:lstStyle/>
          <a:p>
            <a:pPr marL="34290" marR="5080" indent="-22225" algn="ctr"/>
            <a:r>
              <a:rPr lang="de-DE" sz="1400" b="1">
                <a:latin typeface="Arial"/>
                <a:cs typeface="Arial"/>
              </a:rPr>
              <a:t>M3</a:t>
            </a:r>
            <a:endParaRPr sz="1400" b="1">
              <a:latin typeface="Arial"/>
              <a:cs typeface="Arial"/>
            </a:endParaRPr>
          </a:p>
        </p:txBody>
      </p:sp>
      <p:sp>
        <p:nvSpPr>
          <p:cNvPr id="108" name="object 7">
            <a:extLst>
              <a:ext uri="{FF2B5EF4-FFF2-40B4-BE49-F238E27FC236}">
                <a16:creationId xmlns:a16="http://schemas.microsoft.com/office/drawing/2014/main" id="{91AE943E-3BAE-6A42-9E3C-EB4A9DA5F541}"/>
              </a:ext>
            </a:extLst>
          </p:cNvPr>
          <p:cNvSpPr txBox="1"/>
          <p:nvPr/>
        </p:nvSpPr>
        <p:spPr>
          <a:xfrm flipH="1">
            <a:off x="7927416" y="4954397"/>
            <a:ext cx="416996" cy="250710"/>
          </a:xfrm>
          <a:prstGeom prst="rect">
            <a:avLst/>
          </a:prstGeom>
        </p:spPr>
        <p:txBody>
          <a:bodyPr vert="horz" wrap="square" lIns="0" tIns="34925" rIns="0" bIns="0" rtlCol="0">
            <a:spAutoFit/>
          </a:bodyPr>
          <a:lstStyle/>
          <a:p>
            <a:pPr marL="34290" marR="5080" indent="-22225" algn="ctr"/>
            <a:r>
              <a:rPr lang="de-DE" sz="1400" b="1">
                <a:latin typeface="Arial"/>
                <a:cs typeface="Arial"/>
              </a:rPr>
              <a:t>M6</a:t>
            </a:r>
            <a:endParaRPr sz="1400" b="1">
              <a:latin typeface="Arial"/>
              <a:cs typeface="Arial"/>
            </a:endParaRPr>
          </a:p>
        </p:txBody>
      </p:sp>
      <p:sp>
        <p:nvSpPr>
          <p:cNvPr id="109" name="object 7">
            <a:extLst>
              <a:ext uri="{FF2B5EF4-FFF2-40B4-BE49-F238E27FC236}">
                <a16:creationId xmlns:a16="http://schemas.microsoft.com/office/drawing/2014/main" id="{DAB141A3-D85C-7545-9720-565E25A388EB}"/>
              </a:ext>
            </a:extLst>
          </p:cNvPr>
          <p:cNvSpPr txBox="1"/>
          <p:nvPr/>
        </p:nvSpPr>
        <p:spPr>
          <a:xfrm flipH="1">
            <a:off x="10574111" y="4954397"/>
            <a:ext cx="902170" cy="250710"/>
          </a:xfrm>
          <a:prstGeom prst="rect">
            <a:avLst/>
          </a:prstGeom>
        </p:spPr>
        <p:txBody>
          <a:bodyPr vert="horz" wrap="none" lIns="0" tIns="34925" rIns="0" bIns="0" rtlCol="0">
            <a:spAutoFit/>
          </a:bodyPr>
          <a:lstStyle/>
          <a:p>
            <a:pPr marL="34290" marR="5080" indent="-22225" algn="ctr"/>
            <a:r>
              <a:rPr lang="de-DE" sz="1400" b="1">
                <a:latin typeface="Arial"/>
                <a:cs typeface="Arial"/>
              </a:rPr>
              <a:t>M18 (EOT)</a:t>
            </a:r>
            <a:endParaRPr sz="1400" b="1">
              <a:latin typeface="Arial"/>
              <a:cs typeface="Arial"/>
            </a:endParaRPr>
          </a:p>
        </p:txBody>
      </p:sp>
      <p:sp>
        <p:nvSpPr>
          <p:cNvPr id="110" name="object 7">
            <a:extLst>
              <a:ext uri="{FF2B5EF4-FFF2-40B4-BE49-F238E27FC236}">
                <a16:creationId xmlns:a16="http://schemas.microsoft.com/office/drawing/2014/main" id="{22ED0B1D-597E-CB4C-9E61-5F5945D7CD56}"/>
              </a:ext>
            </a:extLst>
          </p:cNvPr>
          <p:cNvSpPr txBox="1"/>
          <p:nvPr/>
        </p:nvSpPr>
        <p:spPr>
          <a:xfrm flipH="1">
            <a:off x="8761943" y="4804541"/>
            <a:ext cx="1261243" cy="250710"/>
          </a:xfrm>
          <a:prstGeom prst="rect">
            <a:avLst/>
          </a:prstGeom>
        </p:spPr>
        <p:txBody>
          <a:bodyPr vert="horz" wrap="none" lIns="0" tIns="34925" rIns="0" bIns="0" rtlCol="0">
            <a:spAutoFit/>
          </a:bodyPr>
          <a:lstStyle/>
          <a:p>
            <a:pPr marL="34290" marR="5080" indent="-22225" algn="ctr"/>
            <a:r>
              <a:rPr lang="de-DE" sz="1400">
                <a:latin typeface="Arial"/>
                <a:cs typeface="Arial"/>
              </a:rPr>
              <a:t>Every 3 </a:t>
            </a:r>
            <a:r>
              <a:rPr lang="de-DE" sz="1400" err="1">
                <a:latin typeface="Arial"/>
                <a:cs typeface="Arial"/>
              </a:rPr>
              <a:t>months</a:t>
            </a:r>
            <a:endParaRPr sz="1400">
              <a:latin typeface="Arial"/>
              <a:cs typeface="Arial"/>
            </a:endParaRPr>
          </a:p>
        </p:txBody>
      </p:sp>
    </p:spTree>
    <p:extLst>
      <p:ext uri="{BB962C8B-B14F-4D97-AF65-F5344CB8AC3E}">
        <p14:creationId xmlns:p14="http://schemas.microsoft.com/office/powerpoint/2010/main" val="416685445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FL cohort</a:t>
            </a:r>
          </a:p>
        </p:txBody>
      </p:sp>
      <p:sp>
        <p:nvSpPr>
          <p:cNvPr id="2" name="Inhaltsplatzhalter 1">
            <a:extLst>
              <a:ext uri="{FF2B5EF4-FFF2-40B4-BE49-F238E27FC236}">
                <a16:creationId xmlns:a16="http://schemas.microsoft.com/office/drawing/2014/main" id="{4966F4D1-EE4A-384A-928B-FBAE0131CC08}"/>
              </a:ext>
            </a:extLst>
          </p:cNvPr>
          <p:cNvSpPr>
            <a:spLocks noGrp="1"/>
          </p:cNvSpPr>
          <p:nvPr>
            <p:ph idx="1"/>
          </p:nvPr>
        </p:nvSpPr>
        <p:spPr/>
        <p:txBody>
          <a:bodyPr/>
          <a:lstStyle/>
          <a:p>
            <a:r>
              <a:rPr lang="de-DE" err="1"/>
              <a:t>n</a:t>
            </a:r>
            <a:r>
              <a:rPr lang="de-DE"/>
              <a:t> = 58</a:t>
            </a:r>
          </a:p>
          <a:p>
            <a:r>
              <a:rPr lang="de-DE"/>
              <a:t>The median follow-</a:t>
            </a:r>
            <a:r>
              <a:rPr lang="de-DE" err="1"/>
              <a:t>up</a:t>
            </a:r>
            <a:r>
              <a:rPr lang="de-DE"/>
              <a:t> was 14.5 </a:t>
            </a:r>
            <a:r>
              <a:rPr lang="de-DE" err="1"/>
              <a:t>months</a:t>
            </a:r>
            <a:endParaRPr lang="de-DE"/>
          </a:p>
          <a:p>
            <a:r>
              <a:rPr lang="de-DE"/>
              <a:t>Main </a:t>
            </a:r>
            <a:r>
              <a:rPr lang="de-DE" err="1"/>
              <a:t>baseline</a:t>
            </a:r>
            <a:r>
              <a:rPr lang="de-DE"/>
              <a:t> </a:t>
            </a:r>
            <a:r>
              <a:rPr lang="de-DE" err="1"/>
              <a:t>characteristics</a:t>
            </a:r>
            <a:r>
              <a:rPr lang="de-DE"/>
              <a:t> </a:t>
            </a:r>
            <a:r>
              <a:rPr lang="de-DE" err="1"/>
              <a:t>were</a:t>
            </a:r>
            <a:r>
              <a:rPr lang="de-DE"/>
              <a:t>: Ann Arbor Stage III/IV, 85.7%; FLIPI HR, 47.3%; &gt;2 </a:t>
            </a:r>
            <a:r>
              <a:rPr lang="de-DE" err="1"/>
              <a:t>prior</a:t>
            </a:r>
            <a:r>
              <a:rPr lang="de-DE"/>
              <a:t> </a:t>
            </a:r>
            <a:r>
              <a:rPr lang="de-DE" err="1"/>
              <a:t>lines</a:t>
            </a:r>
            <a:r>
              <a:rPr lang="de-DE"/>
              <a:t> </a:t>
            </a:r>
            <a:r>
              <a:rPr lang="de-DE" err="1"/>
              <a:t>of</a:t>
            </a:r>
            <a:r>
              <a:rPr lang="de-DE"/>
              <a:t> </a:t>
            </a:r>
            <a:r>
              <a:rPr lang="de-DE" err="1"/>
              <a:t>therapy</a:t>
            </a:r>
            <a:r>
              <a:rPr lang="de-DE"/>
              <a:t>, 32.1%; </a:t>
            </a:r>
            <a:r>
              <a:rPr lang="de-DE" err="1"/>
              <a:t>and</a:t>
            </a:r>
            <a:r>
              <a:rPr lang="de-DE"/>
              <a:t> </a:t>
            </a:r>
            <a:r>
              <a:rPr lang="de-DE" err="1"/>
              <a:t>exposed</a:t>
            </a:r>
            <a:r>
              <a:rPr lang="de-DE"/>
              <a:t> </a:t>
            </a:r>
            <a:r>
              <a:rPr lang="de-DE" err="1"/>
              <a:t>to</a:t>
            </a:r>
            <a:r>
              <a:rPr lang="de-DE"/>
              <a:t> ASCT, 30.4%</a:t>
            </a:r>
          </a:p>
          <a:p>
            <a:r>
              <a:rPr lang="de-DE"/>
              <a:t>The ORR on PET </a:t>
            </a:r>
            <a:r>
              <a:rPr lang="de-DE" err="1"/>
              <a:t>scan</a:t>
            </a:r>
            <a:r>
              <a:rPr lang="de-DE"/>
              <a:t> at EOI was </a:t>
            </a:r>
            <a:r>
              <a:rPr lang="de-DE" err="1"/>
              <a:t>measured</a:t>
            </a:r>
            <a:r>
              <a:rPr lang="de-DE"/>
              <a:t> at 53.6% [41.8%-65.1%], </a:t>
            </a:r>
            <a:r>
              <a:rPr lang="de-DE" err="1"/>
              <a:t>including</a:t>
            </a:r>
            <a:r>
              <a:rPr lang="de-DE"/>
              <a:t> 30.4% </a:t>
            </a:r>
            <a:r>
              <a:rPr lang="de-DE" err="1"/>
              <a:t>of</a:t>
            </a:r>
            <a:r>
              <a:rPr lang="de-DE"/>
              <a:t> CMR</a:t>
            </a:r>
          </a:p>
          <a:p>
            <a:r>
              <a:rPr lang="de-DE"/>
              <a:t>37 </a:t>
            </a:r>
            <a:r>
              <a:rPr lang="de-DE" err="1"/>
              <a:t>patients</a:t>
            </a:r>
            <a:r>
              <a:rPr lang="de-DE"/>
              <a:t> (63%) </a:t>
            </a:r>
            <a:r>
              <a:rPr lang="de-DE" err="1"/>
              <a:t>received</a:t>
            </a:r>
            <a:r>
              <a:rPr lang="de-DE"/>
              <a:t> </a:t>
            </a:r>
            <a:r>
              <a:rPr lang="de-DE" err="1"/>
              <a:t>the</a:t>
            </a:r>
            <a:r>
              <a:rPr lang="de-DE"/>
              <a:t> </a:t>
            </a:r>
            <a:r>
              <a:rPr lang="de-DE" err="1"/>
              <a:t>full</a:t>
            </a:r>
            <a:r>
              <a:rPr lang="de-DE"/>
              <a:t> </a:t>
            </a:r>
            <a:r>
              <a:rPr lang="de-DE" err="1"/>
              <a:t>induction</a:t>
            </a:r>
            <a:r>
              <a:rPr lang="de-DE"/>
              <a:t> </a:t>
            </a:r>
            <a:r>
              <a:rPr lang="de-DE" err="1"/>
              <a:t>treatment</a:t>
            </a:r>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ASCT, autologous stem cell transplant; CMR, cardiovascular magnetic resonance imaging; EOI, end of induction; FL, follicular lymphoma; FLIPI HR, follicular lymphoma International Prognostic Index hazard ratio; ORR, overall response rate; PET, positron emission tomography.</a:t>
            </a:r>
          </a:p>
          <a:p>
            <a:r>
              <a:rPr lang="en-US" b="1">
                <a:latin typeface="Arial" panose="020B0604020202020204" pitchFamily="34" charset="0"/>
                <a:cs typeface="Arial" panose="020B0604020202020204" pitchFamily="34" charset="0"/>
              </a:rPr>
              <a:t>Herbaux C et al, Abstract S212 presented at EHA 2021.</a:t>
            </a:r>
          </a:p>
        </p:txBody>
      </p:sp>
    </p:spTree>
    <p:extLst>
      <p:ext uri="{BB962C8B-B14F-4D97-AF65-F5344CB8AC3E}">
        <p14:creationId xmlns:p14="http://schemas.microsoft.com/office/powerpoint/2010/main" val="3044532405"/>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MZL cohort</a:t>
            </a:r>
          </a:p>
        </p:txBody>
      </p:sp>
      <p:sp>
        <p:nvSpPr>
          <p:cNvPr id="2" name="Inhaltsplatzhalter 1">
            <a:extLst>
              <a:ext uri="{FF2B5EF4-FFF2-40B4-BE49-F238E27FC236}">
                <a16:creationId xmlns:a16="http://schemas.microsoft.com/office/drawing/2014/main" id="{9789FB1A-52FD-044B-949E-159CF0BB05D6}"/>
              </a:ext>
            </a:extLst>
          </p:cNvPr>
          <p:cNvSpPr>
            <a:spLocks noGrp="1"/>
          </p:cNvSpPr>
          <p:nvPr>
            <p:ph idx="1"/>
          </p:nvPr>
        </p:nvSpPr>
        <p:spPr/>
        <p:txBody>
          <a:bodyPr/>
          <a:lstStyle/>
          <a:p>
            <a:r>
              <a:rPr lang="de-DE" err="1"/>
              <a:t>n</a:t>
            </a:r>
            <a:r>
              <a:rPr lang="de-DE"/>
              <a:t> = 20 </a:t>
            </a:r>
            <a:r>
              <a:rPr lang="de-DE" err="1"/>
              <a:t>with</a:t>
            </a:r>
            <a:r>
              <a:rPr lang="de-DE"/>
              <a:t> 13 </a:t>
            </a:r>
            <a:r>
              <a:rPr lang="de-DE" err="1"/>
              <a:t>nMZL</a:t>
            </a:r>
            <a:r>
              <a:rPr lang="de-DE"/>
              <a:t>, 5 </a:t>
            </a:r>
            <a:r>
              <a:rPr lang="de-DE" err="1"/>
              <a:t>eMZL</a:t>
            </a:r>
            <a:r>
              <a:rPr lang="de-DE"/>
              <a:t>, 2 </a:t>
            </a:r>
            <a:r>
              <a:rPr lang="de-DE" err="1"/>
              <a:t>sMZL</a:t>
            </a:r>
            <a:endParaRPr lang="de-DE"/>
          </a:p>
          <a:p>
            <a:r>
              <a:rPr lang="de-DE"/>
              <a:t>The median follow-</a:t>
            </a:r>
            <a:r>
              <a:rPr lang="de-DE" err="1"/>
              <a:t>up</a:t>
            </a:r>
            <a:r>
              <a:rPr lang="de-DE"/>
              <a:t> was 11.9 </a:t>
            </a:r>
            <a:r>
              <a:rPr lang="de-DE" err="1"/>
              <a:t>months</a:t>
            </a:r>
            <a:endParaRPr lang="de-DE"/>
          </a:p>
          <a:p>
            <a:r>
              <a:rPr lang="de-DE"/>
              <a:t>Main </a:t>
            </a:r>
            <a:r>
              <a:rPr lang="de-DE" err="1"/>
              <a:t>baseline</a:t>
            </a:r>
            <a:r>
              <a:rPr lang="de-DE"/>
              <a:t> </a:t>
            </a:r>
            <a:r>
              <a:rPr lang="de-DE" err="1"/>
              <a:t>characteristics</a:t>
            </a:r>
            <a:r>
              <a:rPr lang="de-DE"/>
              <a:t> </a:t>
            </a:r>
            <a:r>
              <a:rPr lang="de-DE" err="1"/>
              <a:t>were</a:t>
            </a:r>
            <a:r>
              <a:rPr lang="de-DE"/>
              <a:t>: Ann Arbor Stage IV, 100%; </a:t>
            </a:r>
            <a:r>
              <a:rPr lang="de-DE" err="1"/>
              <a:t>bone</a:t>
            </a:r>
            <a:r>
              <a:rPr lang="de-DE"/>
              <a:t> </a:t>
            </a:r>
            <a:r>
              <a:rPr lang="de-DE" err="1"/>
              <a:t>marrow</a:t>
            </a:r>
            <a:r>
              <a:rPr lang="de-DE"/>
              <a:t> </a:t>
            </a:r>
            <a:r>
              <a:rPr lang="de-DE" err="1"/>
              <a:t>infiltration</a:t>
            </a:r>
            <a:r>
              <a:rPr lang="de-DE"/>
              <a:t>, 38.9%; </a:t>
            </a:r>
            <a:br>
              <a:rPr lang="de-DE"/>
            </a:br>
            <a:r>
              <a:rPr lang="de-DE"/>
              <a:t>≥2 extra-</a:t>
            </a:r>
            <a:r>
              <a:rPr lang="de-DE" err="1"/>
              <a:t>nodal</a:t>
            </a:r>
            <a:r>
              <a:rPr lang="de-DE"/>
              <a:t> </a:t>
            </a:r>
            <a:r>
              <a:rPr lang="de-DE" err="1"/>
              <a:t>sites</a:t>
            </a:r>
            <a:r>
              <a:rPr lang="de-DE"/>
              <a:t>, 50%; </a:t>
            </a:r>
            <a:r>
              <a:rPr lang="de-DE" err="1"/>
              <a:t>and</a:t>
            </a:r>
            <a:r>
              <a:rPr lang="de-DE"/>
              <a:t> &gt;2 </a:t>
            </a:r>
            <a:r>
              <a:rPr lang="de-DE" err="1"/>
              <a:t>prior</a:t>
            </a:r>
            <a:r>
              <a:rPr lang="de-DE"/>
              <a:t> </a:t>
            </a:r>
            <a:r>
              <a:rPr lang="de-DE" err="1"/>
              <a:t>lines</a:t>
            </a:r>
            <a:r>
              <a:rPr lang="de-DE"/>
              <a:t> </a:t>
            </a:r>
            <a:r>
              <a:rPr lang="de-DE" err="1"/>
              <a:t>of</a:t>
            </a:r>
            <a:r>
              <a:rPr lang="de-DE"/>
              <a:t> </a:t>
            </a:r>
            <a:r>
              <a:rPr lang="de-DE" err="1"/>
              <a:t>therapy</a:t>
            </a:r>
            <a:r>
              <a:rPr lang="de-DE"/>
              <a:t>, 22.2%</a:t>
            </a:r>
          </a:p>
          <a:p>
            <a:r>
              <a:rPr lang="de-DE"/>
              <a:t>The ORR on CT </a:t>
            </a:r>
            <a:r>
              <a:rPr lang="de-DE" err="1"/>
              <a:t>scan</a:t>
            </a:r>
            <a:r>
              <a:rPr lang="de-DE"/>
              <a:t> at EOI was </a:t>
            </a:r>
            <a:r>
              <a:rPr lang="de-DE" err="1"/>
              <a:t>measured</a:t>
            </a:r>
            <a:r>
              <a:rPr lang="de-DE"/>
              <a:t> at 66.76% [44.6%-84.4%], </a:t>
            </a:r>
            <a:r>
              <a:rPr lang="de-DE" err="1"/>
              <a:t>including</a:t>
            </a:r>
            <a:r>
              <a:rPr lang="de-DE"/>
              <a:t> 16.7% </a:t>
            </a:r>
            <a:r>
              <a:rPr lang="de-DE" err="1"/>
              <a:t>of</a:t>
            </a:r>
            <a:r>
              <a:rPr lang="de-DE"/>
              <a:t> CR </a:t>
            </a:r>
            <a:br>
              <a:rPr lang="de-DE"/>
            </a:br>
            <a:r>
              <a:rPr lang="de-DE" err="1"/>
              <a:t>and</a:t>
            </a:r>
            <a:r>
              <a:rPr lang="de-DE"/>
              <a:t> 50.0% PR</a:t>
            </a:r>
          </a:p>
          <a:p>
            <a:r>
              <a:rPr lang="de-DE"/>
              <a:t>11 </a:t>
            </a:r>
            <a:r>
              <a:rPr lang="de-DE" err="1"/>
              <a:t>patients</a:t>
            </a:r>
            <a:r>
              <a:rPr lang="de-DE"/>
              <a:t> (55%) </a:t>
            </a:r>
            <a:r>
              <a:rPr lang="de-DE" err="1"/>
              <a:t>received</a:t>
            </a:r>
            <a:r>
              <a:rPr lang="de-DE"/>
              <a:t> </a:t>
            </a:r>
            <a:r>
              <a:rPr lang="de-DE" err="1"/>
              <a:t>the</a:t>
            </a:r>
            <a:r>
              <a:rPr lang="de-DE"/>
              <a:t> </a:t>
            </a:r>
            <a:r>
              <a:rPr lang="de-DE" err="1"/>
              <a:t>full</a:t>
            </a:r>
            <a:r>
              <a:rPr lang="de-DE"/>
              <a:t> </a:t>
            </a:r>
            <a:r>
              <a:rPr lang="de-DE" err="1"/>
              <a:t>induction</a:t>
            </a:r>
            <a:r>
              <a:rPr lang="de-DE"/>
              <a:t> </a:t>
            </a:r>
            <a:r>
              <a:rPr lang="de-DE" err="1"/>
              <a:t>treatment</a:t>
            </a:r>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CR, complete response; CT, computed tomography; EOI, end of induction; MZL, marginal zone lymphoma; ORR, overall response rate; PR, partial response.</a:t>
            </a:r>
          </a:p>
          <a:p>
            <a:r>
              <a:rPr lang="en-US" b="1">
                <a:latin typeface="Arial" panose="020B0604020202020204" pitchFamily="34" charset="0"/>
                <a:cs typeface="Arial" panose="020B0604020202020204" pitchFamily="34" charset="0"/>
              </a:rPr>
              <a:t>Herbaux C et al, Abstract S212 presented at EHA 2021.</a:t>
            </a:r>
          </a:p>
        </p:txBody>
      </p:sp>
    </p:spTree>
    <p:extLst>
      <p:ext uri="{BB962C8B-B14F-4D97-AF65-F5344CB8AC3E}">
        <p14:creationId xmlns:p14="http://schemas.microsoft.com/office/powerpoint/2010/main" val="1906978498"/>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Safety</a:t>
            </a:r>
          </a:p>
        </p:txBody>
      </p:sp>
      <p:sp>
        <p:nvSpPr>
          <p:cNvPr id="2" name="Inhaltsplatzhalter 1">
            <a:extLst>
              <a:ext uri="{FF2B5EF4-FFF2-40B4-BE49-F238E27FC236}">
                <a16:creationId xmlns:a16="http://schemas.microsoft.com/office/drawing/2014/main" id="{27A9A74A-2AD8-3C4E-A62D-02BD9EBEB868}"/>
              </a:ext>
            </a:extLst>
          </p:cNvPr>
          <p:cNvSpPr>
            <a:spLocks noGrp="1"/>
          </p:cNvSpPr>
          <p:nvPr>
            <p:ph idx="1"/>
          </p:nvPr>
        </p:nvSpPr>
        <p:spPr/>
        <p:txBody>
          <a:bodyPr/>
          <a:lstStyle/>
          <a:p>
            <a:r>
              <a:rPr lang="de-DE"/>
              <a:t>At time </a:t>
            </a:r>
            <a:r>
              <a:rPr lang="de-DE" err="1"/>
              <a:t>of</a:t>
            </a:r>
            <a:r>
              <a:rPr lang="de-DE"/>
              <a:t> </a:t>
            </a:r>
            <a:r>
              <a:rPr lang="de-DE" err="1"/>
              <a:t>the</a:t>
            </a:r>
            <a:r>
              <a:rPr lang="de-DE"/>
              <a:t> </a:t>
            </a:r>
            <a:r>
              <a:rPr lang="de-DE" err="1"/>
              <a:t>present</a:t>
            </a:r>
            <a:r>
              <a:rPr lang="de-DE"/>
              <a:t> </a:t>
            </a:r>
            <a:r>
              <a:rPr lang="de-DE" err="1"/>
              <a:t>analysis</a:t>
            </a:r>
            <a:r>
              <a:rPr lang="de-DE"/>
              <a:t>, </a:t>
            </a:r>
            <a:r>
              <a:rPr lang="de-DE" err="1"/>
              <a:t>responses</a:t>
            </a:r>
            <a:r>
              <a:rPr lang="de-DE"/>
              <a:t> in </a:t>
            </a:r>
            <a:r>
              <a:rPr lang="de-DE" err="1"/>
              <a:t>the</a:t>
            </a:r>
            <a:r>
              <a:rPr lang="de-DE"/>
              <a:t> 2 </a:t>
            </a:r>
            <a:r>
              <a:rPr lang="de-DE" err="1"/>
              <a:t>cohorts</a:t>
            </a:r>
            <a:r>
              <a:rPr lang="de-DE"/>
              <a:t> </a:t>
            </a:r>
            <a:r>
              <a:rPr lang="de-DE" err="1"/>
              <a:t>seem</a:t>
            </a:r>
            <a:r>
              <a:rPr lang="de-DE"/>
              <a:t> durable </a:t>
            </a:r>
            <a:r>
              <a:rPr lang="de-DE" err="1"/>
              <a:t>with</a:t>
            </a:r>
            <a:r>
              <a:rPr lang="de-DE"/>
              <a:t> </a:t>
            </a:r>
            <a:r>
              <a:rPr lang="de-DE" err="1"/>
              <a:t>only</a:t>
            </a:r>
            <a:r>
              <a:rPr lang="de-DE"/>
              <a:t> 21.4% </a:t>
            </a:r>
            <a:r>
              <a:rPr lang="de-DE" err="1"/>
              <a:t>of</a:t>
            </a:r>
            <a:r>
              <a:rPr lang="de-DE"/>
              <a:t> </a:t>
            </a:r>
            <a:r>
              <a:rPr lang="de-DE" err="1"/>
              <a:t>responders</a:t>
            </a:r>
            <a:r>
              <a:rPr lang="de-DE"/>
              <a:t> </a:t>
            </a:r>
            <a:r>
              <a:rPr lang="de-DE" err="1"/>
              <a:t>who</a:t>
            </a:r>
            <a:r>
              <a:rPr lang="de-DE"/>
              <a:t> </a:t>
            </a:r>
            <a:r>
              <a:rPr lang="de-DE" err="1"/>
              <a:t>have</a:t>
            </a:r>
            <a:r>
              <a:rPr lang="de-DE"/>
              <a:t> </a:t>
            </a:r>
            <a:r>
              <a:rPr lang="de-DE" err="1"/>
              <a:t>reported</a:t>
            </a:r>
            <a:r>
              <a:rPr lang="de-DE"/>
              <a:t> </a:t>
            </a:r>
            <a:r>
              <a:rPr lang="de-DE" err="1"/>
              <a:t>relapse</a:t>
            </a:r>
            <a:r>
              <a:rPr lang="de-DE"/>
              <a:t>/</a:t>
            </a:r>
            <a:r>
              <a:rPr lang="de-DE" err="1"/>
              <a:t>progression</a:t>
            </a:r>
            <a:endParaRPr lang="de-DE"/>
          </a:p>
          <a:p>
            <a:r>
              <a:rPr lang="de-DE"/>
              <a:t>Out </a:t>
            </a:r>
            <a:r>
              <a:rPr lang="de-DE" err="1"/>
              <a:t>of</a:t>
            </a:r>
            <a:r>
              <a:rPr lang="de-DE"/>
              <a:t> </a:t>
            </a:r>
            <a:r>
              <a:rPr lang="de-DE" err="1"/>
              <a:t>the</a:t>
            </a:r>
            <a:r>
              <a:rPr lang="de-DE"/>
              <a:t> 78 </a:t>
            </a:r>
            <a:r>
              <a:rPr lang="de-DE" err="1"/>
              <a:t>patients</a:t>
            </a:r>
            <a:r>
              <a:rPr lang="de-DE"/>
              <a:t>, a total </a:t>
            </a:r>
            <a:r>
              <a:rPr lang="de-DE" err="1"/>
              <a:t>of</a:t>
            </a:r>
            <a:r>
              <a:rPr lang="de-DE"/>
              <a:t> 55 (70.5%) </a:t>
            </a:r>
            <a:r>
              <a:rPr lang="de-DE" err="1"/>
              <a:t>patients</a:t>
            </a:r>
            <a:r>
              <a:rPr lang="de-DE"/>
              <a:t> </a:t>
            </a:r>
            <a:r>
              <a:rPr lang="de-DE" err="1"/>
              <a:t>experienced</a:t>
            </a:r>
            <a:r>
              <a:rPr lang="de-DE"/>
              <a:t> grade 3-4 </a:t>
            </a:r>
            <a:r>
              <a:rPr lang="de-DE" err="1"/>
              <a:t>adverse</a:t>
            </a:r>
            <a:r>
              <a:rPr lang="de-DE"/>
              <a:t> </a:t>
            </a:r>
            <a:r>
              <a:rPr lang="de-DE" err="1"/>
              <a:t>event</a:t>
            </a:r>
            <a:r>
              <a:rPr lang="de-DE"/>
              <a:t> (AE) </a:t>
            </a:r>
            <a:r>
              <a:rPr lang="de-DE" err="1"/>
              <a:t>and</a:t>
            </a:r>
            <a:r>
              <a:rPr lang="de-DE"/>
              <a:t> 1 </a:t>
            </a:r>
            <a:r>
              <a:rPr lang="de-DE" err="1"/>
              <a:t>patient</a:t>
            </a:r>
            <a:r>
              <a:rPr lang="de-DE"/>
              <a:t> </a:t>
            </a:r>
            <a:r>
              <a:rPr lang="de-DE" err="1"/>
              <a:t>experienced</a:t>
            </a:r>
            <a:r>
              <a:rPr lang="de-DE"/>
              <a:t> an AE </a:t>
            </a:r>
            <a:r>
              <a:rPr lang="de-DE" err="1"/>
              <a:t>that</a:t>
            </a:r>
            <a:r>
              <a:rPr lang="de-DE"/>
              <a:t> </a:t>
            </a:r>
            <a:r>
              <a:rPr lang="de-DE" err="1"/>
              <a:t>led</a:t>
            </a:r>
            <a:r>
              <a:rPr lang="de-DE"/>
              <a:t> </a:t>
            </a:r>
            <a:r>
              <a:rPr lang="de-DE" err="1"/>
              <a:t>to</a:t>
            </a:r>
            <a:r>
              <a:rPr lang="de-DE"/>
              <a:t> </a:t>
            </a:r>
            <a:r>
              <a:rPr lang="de-DE" err="1"/>
              <a:t>discontinuation</a:t>
            </a:r>
            <a:r>
              <a:rPr lang="de-DE"/>
              <a:t> </a:t>
            </a:r>
            <a:r>
              <a:rPr lang="de-DE" err="1"/>
              <a:t>of</a:t>
            </a:r>
            <a:r>
              <a:rPr lang="de-DE"/>
              <a:t> </a:t>
            </a:r>
            <a:r>
              <a:rPr lang="de-DE" err="1"/>
              <a:t>any</a:t>
            </a:r>
            <a:r>
              <a:rPr lang="de-DE"/>
              <a:t> </a:t>
            </a:r>
            <a:r>
              <a:rPr lang="de-DE" err="1"/>
              <a:t>drug</a:t>
            </a:r>
            <a:endParaRPr lang="de-DE"/>
          </a:p>
          <a:p>
            <a:r>
              <a:rPr lang="de-DE"/>
              <a:t>Main AE </a:t>
            </a:r>
            <a:r>
              <a:rPr lang="de-DE" err="1"/>
              <a:t>of</a:t>
            </a:r>
            <a:r>
              <a:rPr lang="de-DE"/>
              <a:t> grade 3 </a:t>
            </a:r>
            <a:r>
              <a:rPr lang="de-DE" err="1"/>
              <a:t>or</a:t>
            </a:r>
            <a:r>
              <a:rPr lang="de-DE"/>
              <a:t> </a:t>
            </a:r>
            <a:r>
              <a:rPr lang="de-DE" err="1"/>
              <a:t>more</a:t>
            </a:r>
            <a:r>
              <a:rPr lang="de-DE"/>
              <a:t> </a:t>
            </a:r>
            <a:r>
              <a:rPr lang="de-DE" err="1"/>
              <a:t>were</a:t>
            </a:r>
            <a:r>
              <a:rPr lang="de-DE"/>
              <a:t> </a:t>
            </a:r>
            <a:r>
              <a:rPr lang="de-DE" err="1"/>
              <a:t>hematologic</a:t>
            </a:r>
            <a:r>
              <a:rPr lang="de-DE"/>
              <a:t> </a:t>
            </a:r>
            <a:r>
              <a:rPr lang="de-DE" err="1"/>
              <a:t>cytopenias</a:t>
            </a:r>
            <a:r>
              <a:rPr lang="de-DE"/>
              <a:t>, </a:t>
            </a:r>
            <a:r>
              <a:rPr lang="de-DE" err="1"/>
              <a:t>with</a:t>
            </a:r>
            <a:r>
              <a:rPr lang="de-DE"/>
              <a:t> </a:t>
            </a:r>
            <a:r>
              <a:rPr lang="de-DE" err="1"/>
              <a:t>only</a:t>
            </a:r>
            <a:r>
              <a:rPr lang="de-DE"/>
              <a:t> </a:t>
            </a:r>
            <a:r>
              <a:rPr lang="de-DE" err="1"/>
              <a:t>one</a:t>
            </a:r>
            <a:r>
              <a:rPr lang="de-DE"/>
              <a:t> febrile </a:t>
            </a:r>
            <a:r>
              <a:rPr lang="de-DE" err="1"/>
              <a:t>neutropenia</a:t>
            </a:r>
            <a:r>
              <a:rPr lang="de-DE"/>
              <a:t> (1.3%)</a:t>
            </a:r>
          </a:p>
          <a:p>
            <a:r>
              <a:rPr lang="de-DE" err="1"/>
              <a:t>Three</a:t>
            </a:r>
            <a:r>
              <a:rPr lang="de-DE"/>
              <a:t> </a:t>
            </a:r>
            <a:r>
              <a:rPr lang="de-DE" err="1"/>
              <a:t>patients</a:t>
            </a:r>
            <a:r>
              <a:rPr lang="de-DE"/>
              <a:t> </a:t>
            </a:r>
            <a:r>
              <a:rPr lang="de-DE" err="1"/>
              <a:t>experienced</a:t>
            </a:r>
            <a:r>
              <a:rPr lang="de-DE"/>
              <a:t> immune-</a:t>
            </a:r>
            <a:r>
              <a:rPr lang="de-DE" err="1"/>
              <a:t>related</a:t>
            </a:r>
            <a:r>
              <a:rPr lang="de-DE"/>
              <a:t> AE (1 grade 2 </a:t>
            </a:r>
            <a:r>
              <a:rPr lang="de-DE" err="1"/>
              <a:t>myositis</a:t>
            </a:r>
            <a:r>
              <a:rPr lang="de-DE"/>
              <a:t> </a:t>
            </a:r>
            <a:r>
              <a:rPr lang="de-DE" err="1"/>
              <a:t>and</a:t>
            </a:r>
            <a:r>
              <a:rPr lang="de-DE"/>
              <a:t> 2 grade 3 </a:t>
            </a:r>
            <a:r>
              <a:rPr lang="de-DE" err="1"/>
              <a:t>colitis</a:t>
            </a:r>
            <a:r>
              <a:rPr lang="de-DE"/>
              <a:t>), </a:t>
            </a:r>
            <a:r>
              <a:rPr lang="de-DE" err="1"/>
              <a:t>no</a:t>
            </a:r>
            <a:r>
              <a:rPr lang="de-DE"/>
              <a:t> </a:t>
            </a:r>
            <a:r>
              <a:rPr lang="de-DE" err="1"/>
              <a:t>tumor</a:t>
            </a:r>
            <a:r>
              <a:rPr lang="de-DE"/>
              <a:t> </a:t>
            </a:r>
            <a:r>
              <a:rPr lang="de-DE" err="1"/>
              <a:t>lysis</a:t>
            </a:r>
            <a:r>
              <a:rPr lang="de-DE"/>
              <a:t> </a:t>
            </a:r>
            <a:r>
              <a:rPr lang="de-DE" err="1"/>
              <a:t>syndrome</a:t>
            </a:r>
            <a:r>
              <a:rPr lang="de-DE"/>
              <a:t> was </a:t>
            </a:r>
            <a:r>
              <a:rPr lang="de-DE" err="1"/>
              <a:t>observed</a:t>
            </a:r>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AE, adverse event</a:t>
            </a:r>
            <a:r>
              <a:rPr lang="en-US" b="1">
                <a:latin typeface="Arial" panose="020B0604020202020204" pitchFamily="34" charset="0"/>
                <a:cs typeface="Arial" panose="020B0604020202020204" pitchFamily="34" charset="0"/>
              </a:rPr>
              <a:t>.</a:t>
            </a:r>
          </a:p>
          <a:p>
            <a:r>
              <a:rPr lang="en-US" b="1">
                <a:latin typeface="Arial" panose="020B0604020202020204" pitchFamily="34" charset="0"/>
                <a:cs typeface="Arial" panose="020B0604020202020204" pitchFamily="34" charset="0"/>
              </a:rPr>
              <a:t>Herbaux C et al, Abstract S212 presented at EHA 2021.</a:t>
            </a:r>
          </a:p>
        </p:txBody>
      </p:sp>
    </p:spTree>
    <p:extLst>
      <p:ext uri="{BB962C8B-B14F-4D97-AF65-F5344CB8AC3E}">
        <p14:creationId xmlns:p14="http://schemas.microsoft.com/office/powerpoint/2010/main" val="391148879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2E07B714-7B24-C441-918B-D22C92642509}"/>
              </a:ext>
            </a:extLst>
          </p:cNvPr>
          <p:cNvSpPr>
            <a:spLocks noGrp="1"/>
          </p:cNvSpPr>
          <p:nvPr>
            <p:ph idx="1"/>
          </p:nvPr>
        </p:nvSpPr>
        <p:spPr/>
        <p:txBody>
          <a:bodyPr/>
          <a:lstStyle/>
          <a:p>
            <a:r>
              <a:rPr lang="de-DE"/>
              <a:t>ATE, OBI </a:t>
            </a:r>
            <a:r>
              <a:rPr lang="de-DE" err="1"/>
              <a:t>and</a:t>
            </a:r>
            <a:r>
              <a:rPr lang="de-DE"/>
              <a:t> VEN </a:t>
            </a:r>
            <a:r>
              <a:rPr lang="de-DE" err="1"/>
              <a:t>triplet</a:t>
            </a:r>
            <a:r>
              <a:rPr lang="de-DE"/>
              <a:t> </a:t>
            </a:r>
            <a:r>
              <a:rPr lang="de-DE" err="1"/>
              <a:t>appears</a:t>
            </a:r>
            <a:r>
              <a:rPr lang="de-DE"/>
              <a:t> </a:t>
            </a:r>
            <a:r>
              <a:rPr lang="de-DE" err="1"/>
              <a:t>to</a:t>
            </a:r>
            <a:r>
              <a:rPr lang="de-DE"/>
              <a:t> </a:t>
            </a:r>
            <a:r>
              <a:rPr lang="de-DE" err="1"/>
              <a:t>be</a:t>
            </a:r>
            <a:r>
              <a:rPr lang="de-DE"/>
              <a:t> </a:t>
            </a:r>
            <a:r>
              <a:rPr lang="de-DE" err="1"/>
              <a:t>well</a:t>
            </a:r>
            <a:r>
              <a:rPr lang="de-DE"/>
              <a:t> </a:t>
            </a:r>
            <a:r>
              <a:rPr lang="de-DE" err="1"/>
              <a:t>tolerated</a:t>
            </a:r>
            <a:r>
              <a:rPr lang="de-DE"/>
              <a:t>, </a:t>
            </a:r>
            <a:r>
              <a:rPr lang="de-DE" err="1"/>
              <a:t>with</a:t>
            </a:r>
            <a:r>
              <a:rPr lang="de-DE"/>
              <a:t> </a:t>
            </a:r>
            <a:r>
              <a:rPr lang="de-DE" err="1"/>
              <a:t>no</a:t>
            </a:r>
            <a:r>
              <a:rPr lang="de-DE"/>
              <a:t> </a:t>
            </a:r>
            <a:r>
              <a:rPr lang="de-DE" err="1"/>
              <a:t>unexpected</a:t>
            </a:r>
            <a:r>
              <a:rPr lang="de-DE"/>
              <a:t> </a:t>
            </a:r>
            <a:r>
              <a:rPr lang="de-DE" err="1"/>
              <a:t>toxicity</a:t>
            </a:r>
            <a:r>
              <a:rPr lang="de-DE"/>
              <a:t> </a:t>
            </a:r>
            <a:r>
              <a:rPr lang="de-DE" err="1"/>
              <a:t>brought</a:t>
            </a:r>
            <a:r>
              <a:rPr lang="de-DE"/>
              <a:t> </a:t>
            </a:r>
            <a:r>
              <a:rPr lang="de-DE" err="1"/>
              <a:t>by</a:t>
            </a:r>
            <a:r>
              <a:rPr lang="de-DE"/>
              <a:t> </a:t>
            </a:r>
            <a:r>
              <a:rPr lang="de-DE" err="1"/>
              <a:t>the</a:t>
            </a:r>
            <a:r>
              <a:rPr lang="de-DE"/>
              <a:t> </a:t>
            </a:r>
            <a:r>
              <a:rPr lang="de-DE" err="1"/>
              <a:t>combination</a:t>
            </a:r>
            <a:endParaRPr lang="de-DE"/>
          </a:p>
          <a:p>
            <a:r>
              <a:rPr lang="de-DE"/>
              <a:t>The ORR at EOI </a:t>
            </a:r>
            <a:r>
              <a:rPr lang="de-DE" err="1"/>
              <a:t>seems</a:t>
            </a:r>
            <a:r>
              <a:rPr lang="de-DE"/>
              <a:t> </a:t>
            </a:r>
            <a:r>
              <a:rPr lang="de-DE" err="1"/>
              <a:t>to</a:t>
            </a:r>
            <a:r>
              <a:rPr lang="de-DE"/>
              <a:t> </a:t>
            </a:r>
            <a:r>
              <a:rPr lang="de-DE" err="1"/>
              <a:t>be</a:t>
            </a:r>
            <a:r>
              <a:rPr lang="de-DE"/>
              <a:t> </a:t>
            </a:r>
            <a:r>
              <a:rPr lang="de-DE" err="1"/>
              <a:t>comparable</a:t>
            </a:r>
            <a:r>
              <a:rPr lang="de-DE"/>
              <a:t> </a:t>
            </a:r>
            <a:r>
              <a:rPr lang="de-DE" err="1"/>
              <a:t>to</a:t>
            </a:r>
            <a:r>
              <a:rPr lang="de-DE"/>
              <a:t> </a:t>
            </a:r>
            <a:r>
              <a:rPr lang="de-DE" err="1"/>
              <a:t>other</a:t>
            </a:r>
            <a:r>
              <a:rPr lang="de-DE"/>
              <a:t> innovative </a:t>
            </a:r>
            <a:r>
              <a:rPr lang="de-DE" err="1"/>
              <a:t>regiments</a:t>
            </a:r>
            <a:r>
              <a:rPr lang="de-DE"/>
              <a:t> in </a:t>
            </a:r>
            <a:r>
              <a:rPr lang="de-DE" err="1"/>
              <a:t>this</a:t>
            </a:r>
            <a:r>
              <a:rPr lang="de-DE"/>
              <a:t> </a:t>
            </a:r>
            <a:r>
              <a:rPr lang="de-DE" err="1"/>
              <a:t>setting</a:t>
            </a:r>
            <a:r>
              <a:rPr lang="de-DE"/>
              <a:t>, </a:t>
            </a:r>
            <a:r>
              <a:rPr lang="de-DE" err="1"/>
              <a:t>with</a:t>
            </a:r>
            <a:r>
              <a:rPr lang="de-DE"/>
              <a:t> durable </a:t>
            </a:r>
            <a:r>
              <a:rPr lang="de-DE" err="1"/>
              <a:t>responses</a:t>
            </a:r>
            <a:r>
              <a:rPr lang="de-DE"/>
              <a:t> </a:t>
            </a:r>
            <a:r>
              <a:rPr lang="de-DE" err="1"/>
              <a:t>to</a:t>
            </a:r>
            <a:r>
              <a:rPr lang="de-DE"/>
              <a:t> </a:t>
            </a:r>
            <a:r>
              <a:rPr lang="de-DE" err="1"/>
              <a:t>date</a:t>
            </a:r>
            <a:endParaRPr lang="de-DE"/>
          </a:p>
          <a:p>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ATE, atezolizumab; EOI, end of induction; OBI, obinutuzumab; ORR, overall response rate; VEN, venetoclax.</a:t>
            </a:r>
          </a:p>
          <a:p>
            <a:r>
              <a:rPr lang="en-US" b="1">
                <a:latin typeface="Arial" panose="020B0604020202020204" pitchFamily="34" charset="0"/>
                <a:cs typeface="Arial" panose="020B0604020202020204" pitchFamily="34" charset="0"/>
              </a:rPr>
              <a:t>Herbaux C et al, Abstract S212 presented at EHA 2021.</a:t>
            </a:r>
          </a:p>
        </p:txBody>
      </p:sp>
    </p:spTree>
    <p:extLst>
      <p:ext uri="{BB962C8B-B14F-4D97-AF65-F5344CB8AC3E}">
        <p14:creationId xmlns:p14="http://schemas.microsoft.com/office/powerpoint/2010/main" val="322429488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PFS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IRC, independent review committee; CI, confidence interval; CR, complete response, PFS, progression-free survival; PR, partial response; PR-L, partial response with lymphocytosis.</a:t>
            </a:r>
          </a:p>
          <a:p>
            <a:r>
              <a:rPr lang="en-US" b="1">
                <a:latin typeface="Arial" panose="020B0604020202020204" pitchFamily="34" charset="0"/>
                <a:cs typeface="Arial" panose="020B0604020202020204" pitchFamily="34" charset="0"/>
              </a:rPr>
              <a:t>Xu W et al, Abstract EP639 presented at EHA 2021.</a:t>
            </a:r>
          </a:p>
        </p:txBody>
      </p:sp>
      <p:sp>
        <p:nvSpPr>
          <p:cNvPr id="7" name="TextBox 6">
            <a:extLst>
              <a:ext uri="{FF2B5EF4-FFF2-40B4-BE49-F238E27FC236}">
                <a16:creationId xmlns:a16="http://schemas.microsoft.com/office/drawing/2014/main" id="{560A82FD-898F-4749-BC58-C8C0D0271F4D}"/>
              </a:ext>
            </a:extLst>
          </p:cNvPr>
          <p:cNvSpPr txBox="1"/>
          <p:nvPr/>
        </p:nvSpPr>
        <p:spPr>
          <a:xfrm>
            <a:off x="2867545" y="1727112"/>
            <a:ext cx="2090792" cy="307777"/>
          </a:xfrm>
          <a:prstGeom prst="rect">
            <a:avLst/>
          </a:prstGeom>
          <a:noFill/>
        </p:spPr>
        <p:txBody>
          <a:bodyPr wrap="square" lIns="0">
            <a:spAutoFit/>
          </a:bodyPr>
          <a:lstStyle/>
          <a:p>
            <a:pPr algn="ctr">
              <a:buClr>
                <a:schemeClr val="bg2"/>
              </a:buClr>
            </a:pPr>
            <a:r>
              <a:rPr lang="en-US" sz="1400"/>
              <a:t>PFS by IRC</a:t>
            </a:r>
          </a:p>
        </p:txBody>
      </p:sp>
      <p:sp>
        <p:nvSpPr>
          <p:cNvPr id="8" name="TextBox 7">
            <a:extLst>
              <a:ext uri="{FF2B5EF4-FFF2-40B4-BE49-F238E27FC236}">
                <a16:creationId xmlns:a16="http://schemas.microsoft.com/office/drawing/2014/main" id="{5BE60624-9033-47D4-AAAD-95B7680E73D5}"/>
              </a:ext>
            </a:extLst>
          </p:cNvPr>
          <p:cNvSpPr txBox="1"/>
          <p:nvPr/>
        </p:nvSpPr>
        <p:spPr>
          <a:xfrm>
            <a:off x="2339904" y="4060934"/>
            <a:ext cx="3112207" cy="307777"/>
          </a:xfrm>
          <a:prstGeom prst="rect">
            <a:avLst/>
          </a:prstGeom>
          <a:noFill/>
        </p:spPr>
        <p:txBody>
          <a:bodyPr wrap="square" lIns="0">
            <a:spAutoFit/>
          </a:bodyPr>
          <a:lstStyle/>
          <a:p>
            <a:pPr algn="ctr">
              <a:buClr>
                <a:schemeClr val="bg2"/>
              </a:buClr>
            </a:pPr>
            <a:r>
              <a:rPr lang="en-US" sz="1400"/>
              <a:t>PFS by tumor response</a:t>
            </a:r>
          </a:p>
        </p:txBody>
      </p:sp>
      <p:sp>
        <p:nvSpPr>
          <p:cNvPr id="11" name="TextBox 10">
            <a:extLst>
              <a:ext uri="{FF2B5EF4-FFF2-40B4-BE49-F238E27FC236}">
                <a16:creationId xmlns:a16="http://schemas.microsoft.com/office/drawing/2014/main" id="{5A0D07DA-BF7D-4D1B-ABCF-A1CD17DCD8D7}"/>
              </a:ext>
            </a:extLst>
          </p:cNvPr>
          <p:cNvSpPr txBox="1"/>
          <p:nvPr/>
        </p:nvSpPr>
        <p:spPr>
          <a:xfrm>
            <a:off x="9156699" y="1812525"/>
            <a:ext cx="2624611" cy="984885"/>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t>Prolonged lymphocytosis during treatment does not indicate a suboptimal PFS</a:t>
            </a:r>
          </a:p>
        </p:txBody>
      </p:sp>
      <p:sp>
        <p:nvSpPr>
          <p:cNvPr id="111" name="Textfeld 110">
            <a:extLst>
              <a:ext uri="{FF2B5EF4-FFF2-40B4-BE49-F238E27FC236}">
                <a16:creationId xmlns:a16="http://schemas.microsoft.com/office/drawing/2014/main" id="{1D5B17B0-55D9-4E6C-AE09-4E4F0893A947}"/>
              </a:ext>
            </a:extLst>
          </p:cNvPr>
          <p:cNvSpPr txBox="1"/>
          <p:nvPr/>
        </p:nvSpPr>
        <p:spPr>
          <a:xfrm>
            <a:off x="699659" y="2928227"/>
            <a:ext cx="341760" cy="261610"/>
          </a:xfrm>
          <a:prstGeom prst="rect">
            <a:avLst/>
          </a:prstGeom>
          <a:noFill/>
        </p:spPr>
        <p:txBody>
          <a:bodyPr wrap="none" rtlCol="0">
            <a:spAutoFit/>
          </a:bodyPr>
          <a:lstStyle/>
          <a:p>
            <a:r>
              <a:rPr lang="de-DE" sz="1100"/>
              <a:t>20</a:t>
            </a:r>
          </a:p>
        </p:txBody>
      </p:sp>
      <p:grpSp>
        <p:nvGrpSpPr>
          <p:cNvPr id="139" name="Gruppieren 138">
            <a:extLst>
              <a:ext uri="{FF2B5EF4-FFF2-40B4-BE49-F238E27FC236}">
                <a16:creationId xmlns:a16="http://schemas.microsoft.com/office/drawing/2014/main" id="{A9E2999F-E1DB-4EF3-B95F-430E4790C7B1}"/>
              </a:ext>
            </a:extLst>
          </p:cNvPr>
          <p:cNvGrpSpPr/>
          <p:nvPr/>
        </p:nvGrpSpPr>
        <p:grpSpPr>
          <a:xfrm>
            <a:off x="614699" y="1939791"/>
            <a:ext cx="6221609" cy="1672273"/>
            <a:chOff x="757250" y="1761191"/>
            <a:chExt cx="6221609" cy="1672273"/>
          </a:xfrm>
        </p:grpSpPr>
        <p:grpSp>
          <p:nvGrpSpPr>
            <p:cNvPr id="116" name="Gruppieren 115">
              <a:extLst>
                <a:ext uri="{FF2B5EF4-FFF2-40B4-BE49-F238E27FC236}">
                  <a16:creationId xmlns:a16="http://schemas.microsoft.com/office/drawing/2014/main" id="{7CB78224-E552-4C23-B43D-1E7DAEFA6651}"/>
                </a:ext>
              </a:extLst>
            </p:cNvPr>
            <p:cNvGrpSpPr/>
            <p:nvPr/>
          </p:nvGrpSpPr>
          <p:grpSpPr>
            <a:xfrm>
              <a:off x="757250" y="1761191"/>
              <a:ext cx="6169807" cy="1482851"/>
              <a:chOff x="757250" y="1761191"/>
              <a:chExt cx="6169807" cy="1482851"/>
            </a:xfrm>
          </p:grpSpPr>
          <p:grpSp>
            <p:nvGrpSpPr>
              <p:cNvPr id="102" name="Gruppieren 101">
                <a:extLst>
                  <a:ext uri="{FF2B5EF4-FFF2-40B4-BE49-F238E27FC236}">
                    <a16:creationId xmlns:a16="http://schemas.microsoft.com/office/drawing/2014/main" id="{3D606D2C-A1AB-4D80-B6B5-D12F92BB2332}"/>
                  </a:ext>
                </a:extLst>
              </p:cNvPr>
              <p:cNvGrpSpPr/>
              <p:nvPr/>
            </p:nvGrpSpPr>
            <p:grpSpPr>
              <a:xfrm>
                <a:off x="1180306" y="3183732"/>
                <a:ext cx="5746751" cy="60310"/>
                <a:chOff x="1180306" y="3183732"/>
                <a:chExt cx="5746751" cy="60310"/>
              </a:xfrm>
            </p:grpSpPr>
            <p:cxnSp>
              <p:nvCxnSpPr>
                <p:cNvPr id="60" name="Gerader Verbinder 59">
                  <a:extLst>
                    <a:ext uri="{FF2B5EF4-FFF2-40B4-BE49-F238E27FC236}">
                      <a16:creationId xmlns:a16="http://schemas.microsoft.com/office/drawing/2014/main" id="{876D9AC6-855F-4AD8-A212-3E065E96E897}"/>
                    </a:ext>
                  </a:extLst>
                </p:cNvPr>
                <p:cNvCxnSpPr>
                  <a:cxnSpLocks/>
                </p:cNvCxnSpPr>
                <p:nvPr/>
              </p:nvCxnSpPr>
              <p:spPr>
                <a:xfrm>
                  <a:off x="1180306" y="3183732"/>
                  <a:ext cx="574675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BC464920-9516-434F-BE9A-802F573D72C7}"/>
                    </a:ext>
                  </a:extLst>
                </p:cNvPr>
                <p:cNvCxnSpPr>
                  <a:cxnSpLocks/>
                </p:cNvCxnSpPr>
                <p:nvPr/>
              </p:nvCxnSpPr>
              <p:spPr>
                <a:xfrm>
                  <a:off x="1297781"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BE11D7EE-BCBF-48AD-81C4-E68809573A48}"/>
                    </a:ext>
                  </a:extLst>
                </p:cNvPr>
                <p:cNvCxnSpPr>
                  <a:cxnSpLocks/>
                </p:cNvCxnSpPr>
                <p:nvPr/>
              </p:nvCxnSpPr>
              <p:spPr>
                <a:xfrm>
                  <a:off x="1557338"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2D05C4EB-CB5C-405A-982A-A5B0D5042292}"/>
                    </a:ext>
                  </a:extLst>
                </p:cNvPr>
                <p:cNvCxnSpPr>
                  <a:cxnSpLocks/>
                </p:cNvCxnSpPr>
                <p:nvPr/>
              </p:nvCxnSpPr>
              <p:spPr>
                <a:xfrm>
                  <a:off x="1838325"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CFA34DF6-C056-4699-A101-479A2DA2DA1D}"/>
                    </a:ext>
                  </a:extLst>
                </p:cNvPr>
                <p:cNvCxnSpPr>
                  <a:cxnSpLocks/>
                </p:cNvCxnSpPr>
                <p:nvPr/>
              </p:nvCxnSpPr>
              <p:spPr>
                <a:xfrm>
                  <a:off x="2093119"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05EA53D6-7053-47A6-9BD8-FC47DF14FA3E}"/>
                    </a:ext>
                  </a:extLst>
                </p:cNvPr>
                <p:cNvCxnSpPr>
                  <a:cxnSpLocks/>
                </p:cNvCxnSpPr>
                <p:nvPr/>
              </p:nvCxnSpPr>
              <p:spPr>
                <a:xfrm>
                  <a:off x="2355057"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D31D8868-E59C-4224-880A-4626D475A96E}"/>
                    </a:ext>
                  </a:extLst>
                </p:cNvPr>
                <p:cNvCxnSpPr>
                  <a:cxnSpLocks/>
                </p:cNvCxnSpPr>
                <p:nvPr/>
              </p:nvCxnSpPr>
              <p:spPr>
                <a:xfrm>
                  <a:off x="2614613"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DD3C182E-2FA3-4E05-B86E-FDC56CC9462B}"/>
                    </a:ext>
                  </a:extLst>
                </p:cNvPr>
                <p:cNvCxnSpPr>
                  <a:cxnSpLocks/>
                </p:cNvCxnSpPr>
                <p:nvPr/>
              </p:nvCxnSpPr>
              <p:spPr>
                <a:xfrm>
                  <a:off x="2881313"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6690EA9A-EE60-4165-94E1-B1F23C28D421}"/>
                    </a:ext>
                  </a:extLst>
                </p:cNvPr>
                <p:cNvCxnSpPr>
                  <a:cxnSpLocks/>
                </p:cNvCxnSpPr>
                <p:nvPr/>
              </p:nvCxnSpPr>
              <p:spPr>
                <a:xfrm>
                  <a:off x="3148013"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7140A84B-8327-4516-90B9-ECE339DF6AD2}"/>
                    </a:ext>
                  </a:extLst>
                </p:cNvPr>
                <p:cNvCxnSpPr>
                  <a:cxnSpLocks/>
                </p:cNvCxnSpPr>
                <p:nvPr/>
              </p:nvCxnSpPr>
              <p:spPr>
                <a:xfrm>
                  <a:off x="3940969"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E27A906F-E6F3-4885-8BE4-BA23D291F775}"/>
                    </a:ext>
                  </a:extLst>
                </p:cNvPr>
                <p:cNvCxnSpPr>
                  <a:cxnSpLocks/>
                </p:cNvCxnSpPr>
                <p:nvPr/>
              </p:nvCxnSpPr>
              <p:spPr>
                <a:xfrm>
                  <a:off x="3402807"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07E88FC6-8862-4400-8AE2-9E398D000F8E}"/>
                    </a:ext>
                  </a:extLst>
                </p:cNvPr>
                <p:cNvCxnSpPr>
                  <a:cxnSpLocks/>
                </p:cNvCxnSpPr>
                <p:nvPr/>
              </p:nvCxnSpPr>
              <p:spPr>
                <a:xfrm>
                  <a:off x="3671889"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6AF3CEA4-DFC3-4BBD-90D1-1EA44E29C9A1}"/>
                    </a:ext>
                  </a:extLst>
                </p:cNvPr>
                <p:cNvCxnSpPr>
                  <a:cxnSpLocks/>
                </p:cNvCxnSpPr>
                <p:nvPr/>
              </p:nvCxnSpPr>
              <p:spPr>
                <a:xfrm>
                  <a:off x="4200526"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449C4D2E-E2B2-4711-B8D0-511C359DC10D}"/>
                    </a:ext>
                  </a:extLst>
                </p:cNvPr>
                <p:cNvCxnSpPr>
                  <a:cxnSpLocks/>
                </p:cNvCxnSpPr>
                <p:nvPr/>
              </p:nvCxnSpPr>
              <p:spPr>
                <a:xfrm>
                  <a:off x="4452936"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C4542AE5-6F44-4B2D-A76F-74F86A2D52E4}"/>
                    </a:ext>
                  </a:extLst>
                </p:cNvPr>
                <p:cNvCxnSpPr>
                  <a:cxnSpLocks/>
                </p:cNvCxnSpPr>
                <p:nvPr/>
              </p:nvCxnSpPr>
              <p:spPr>
                <a:xfrm>
                  <a:off x="4714874"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C81DF702-E7F0-4296-9A03-AA112FF61922}"/>
                    </a:ext>
                  </a:extLst>
                </p:cNvPr>
                <p:cNvCxnSpPr>
                  <a:cxnSpLocks/>
                </p:cNvCxnSpPr>
                <p:nvPr/>
              </p:nvCxnSpPr>
              <p:spPr>
                <a:xfrm>
                  <a:off x="4986337"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2EBF91F1-84B9-4238-BA30-9FD204760962}"/>
                    </a:ext>
                  </a:extLst>
                </p:cNvPr>
                <p:cNvCxnSpPr>
                  <a:cxnSpLocks/>
                </p:cNvCxnSpPr>
                <p:nvPr/>
              </p:nvCxnSpPr>
              <p:spPr>
                <a:xfrm>
                  <a:off x="5248275"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D0A3485D-1EB9-4C2A-B017-3B1396D28BC1}"/>
                    </a:ext>
                  </a:extLst>
                </p:cNvPr>
                <p:cNvCxnSpPr>
                  <a:cxnSpLocks/>
                </p:cNvCxnSpPr>
                <p:nvPr/>
              </p:nvCxnSpPr>
              <p:spPr>
                <a:xfrm>
                  <a:off x="5503069"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84F0C172-E0F7-4B74-B112-15299D37EFFA}"/>
                    </a:ext>
                  </a:extLst>
                </p:cNvPr>
                <p:cNvCxnSpPr>
                  <a:cxnSpLocks/>
                </p:cNvCxnSpPr>
                <p:nvPr/>
              </p:nvCxnSpPr>
              <p:spPr>
                <a:xfrm>
                  <a:off x="5772148"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FAEE82D6-54B0-4A16-ADCC-F8100E58966D}"/>
                    </a:ext>
                  </a:extLst>
                </p:cNvPr>
                <p:cNvCxnSpPr>
                  <a:cxnSpLocks/>
                </p:cNvCxnSpPr>
                <p:nvPr/>
              </p:nvCxnSpPr>
              <p:spPr>
                <a:xfrm>
                  <a:off x="6038847"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6A1EAE69-67F9-40FC-87EA-CB66EB08BEDC}"/>
                    </a:ext>
                  </a:extLst>
                </p:cNvPr>
                <p:cNvCxnSpPr>
                  <a:cxnSpLocks/>
                </p:cNvCxnSpPr>
                <p:nvPr/>
              </p:nvCxnSpPr>
              <p:spPr>
                <a:xfrm>
                  <a:off x="6299995"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F3EBAA3B-E258-4717-A307-85DBEF427FD7}"/>
                    </a:ext>
                  </a:extLst>
                </p:cNvPr>
                <p:cNvCxnSpPr>
                  <a:cxnSpLocks/>
                </p:cNvCxnSpPr>
                <p:nvPr/>
              </p:nvCxnSpPr>
              <p:spPr>
                <a:xfrm>
                  <a:off x="6554787"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DC280424-1DC8-4781-BD8C-3E61198D1D84}"/>
                    </a:ext>
                  </a:extLst>
                </p:cNvPr>
                <p:cNvCxnSpPr>
                  <a:cxnSpLocks/>
                </p:cNvCxnSpPr>
                <p:nvPr/>
              </p:nvCxnSpPr>
              <p:spPr>
                <a:xfrm>
                  <a:off x="6823869" y="3183732"/>
                  <a:ext cx="0" cy="603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5" name="Gruppieren 114">
                <a:extLst>
                  <a:ext uri="{FF2B5EF4-FFF2-40B4-BE49-F238E27FC236}">
                    <a16:creationId xmlns:a16="http://schemas.microsoft.com/office/drawing/2014/main" id="{56070CF0-14C2-4845-BB00-18A42E894B7A}"/>
                  </a:ext>
                </a:extLst>
              </p:cNvPr>
              <p:cNvGrpSpPr/>
              <p:nvPr/>
            </p:nvGrpSpPr>
            <p:grpSpPr>
              <a:xfrm>
                <a:off x="757250" y="1761191"/>
                <a:ext cx="435764" cy="1475726"/>
                <a:chOff x="757250" y="1761191"/>
                <a:chExt cx="435764" cy="1475726"/>
              </a:xfrm>
            </p:grpSpPr>
            <p:grpSp>
              <p:nvGrpSpPr>
                <p:cNvPr id="76" name="Gruppieren 75">
                  <a:extLst>
                    <a:ext uri="{FF2B5EF4-FFF2-40B4-BE49-F238E27FC236}">
                      <a16:creationId xmlns:a16="http://schemas.microsoft.com/office/drawing/2014/main" id="{BFFFAAFD-5AD0-427C-908B-9733B8FFFA15}"/>
                    </a:ext>
                  </a:extLst>
                </p:cNvPr>
                <p:cNvGrpSpPr/>
                <p:nvPr/>
              </p:nvGrpSpPr>
              <p:grpSpPr>
                <a:xfrm>
                  <a:off x="1123958" y="1850231"/>
                  <a:ext cx="69056" cy="1345407"/>
                  <a:chOff x="1123958" y="1850231"/>
                  <a:chExt cx="69056" cy="1345407"/>
                </a:xfrm>
              </p:grpSpPr>
              <p:cxnSp>
                <p:nvCxnSpPr>
                  <p:cNvPr id="57" name="Gerader Verbinder 56">
                    <a:extLst>
                      <a:ext uri="{FF2B5EF4-FFF2-40B4-BE49-F238E27FC236}">
                        <a16:creationId xmlns:a16="http://schemas.microsoft.com/office/drawing/2014/main" id="{716396F0-F258-4977-ACAC-A50630336174}"/>
                      </a:ext>
                    </a:extLst>
                  </p:cNvPr>
                  <p:cNvCxnSpPr>
                    <a:cxnSpLocks/>
                  </p:cNvCxnSpPr>
                  <p:nvPr/>
                </p:nvCxnSpPr>
                <p:spPr>
                  <a:xfrm>
                    <a:off x="1188253" y="1850231"/>
                    <a:ext cx="4761" cy="13454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Gerader Verbinder 63">
                    <a:extLst>
                      <a:ext uri="{FF2B5EF4-FFF2-40B4-BE49-F238E27FC236}">
                        <a16:creationId xmlns:a16="http://schemas.microsoft.com/office/drawing/2014/main" id="{B127F1DD-C531-4598-A601-D4A1A421B705}"/>
                      </a:ext>
                    </a:extLst>
                  </p:cNvPr>
                  <p:cNvCxnSpPr>
                    <a:cxnSpLocks/>
                  </p:cNvCxnSpPr>
                  <p:nvPr/>
                </p:nvCxnSpPr>
                <p:spPr>
                  <a:xfrm flipH="1">
                    <a:off x="1123958" y="1902619"/>
                    <a:ext cx="6905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Gerader Verbinder 65">
                    <a:extLst>
                      <a:ext uri="{FF2B5EF4-FFF2-40B4-BE49-F238E27FC236}">
                        <a16:creationId xmlns:a16="http://schemas.microsoft.com/office/drawing/2014/main" id="{2F2D5476-8919-4846-8994-3FD728F8C4B8}"/>
                      </a:ext>
                    </a:extLst>
                  </p:cNvPr>
                  <p:cNvCxnSpPr>
                    <a:cxnSpLocks/>
                  </p:cNvCxnSpPr>
                  <p:nvPr/>
                </p:nvCxnSpPr>
                <p:spPr>
                  <a:xfrm flipH="1">
                    <a:off x="1123958" y="2028809"/>
                    <a:ext cx="6905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Gerader Verbinder 66">
                    <a:extLst>
                      <a:ext uri="{FF2B5EF4-FFF2-40B4-BE49-F238E27FC236}">
                        <a16:creationId xmlns:a16="http://schemas.microsoft.com/office/drawing/2014/main" id="{4B99E0E9-1345-4BA8-830E-CF31BD57CEF6}"/>
                      </a:ext>
                    </a:extLst>
                  </p:cNvPr>
                  <p:cNvCxnSpPr>
                    <a:cxnSpLocks/>
                  </p:cNvCxnSpPr>
                  <p:nvPr/>
                </p:nvCxnSpPr>
                <p:spPr>
                  <a:xfrm flipH="1">
                    <a:off x="1123958" y="2159793"/>
                    <a:ext cx="6905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Gerader Verbinder 67">
                    <a:extLst>
                      <a:ext uri="{FF2B5EF4-FFF2-40B4-BE49-F238E27FC236}">
                        <a16:creationId xmlns:a16="http://schemas.microsoft.com/office/drawing/2014/main" id="{2E2D062B-655F-43E7-A14B-4FD6FA2A2D93}"/>
                      </a:ext>
                    </a:extLst>
                  </p:cNvPr>
                  <p:cNvCxnSpPr>
                    <a:cxnSpLocks/>
                  </p:cNvCxnSpPr>
                  <p:nvPr/>
                </p:nvCxnSpPr>
                <p:spPr>
                  <a:xfrm flipH="1">
                    <a:off x="1123958" y="2286001"/>
                    <a:ext cx="6905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Gerader Verbinder 68">
                    <a:extLst>
                      <a:ext uri="{FF2B5EF4-FFF2-40B4-BE49-F238E27FC236}">
                        <a16:creationId xmlns:a16="http://schemas.microsoft.com/office/drawing/2014/main" id="{6E892509-5C6A-4CFF-A102-0ADF0BB4C1E6}"/>
                      </a:ext>
                    </a:extLst>
                  </p:cNvPr>
                  <p:cNvCxnSpPr>
                    <a:cxnSpLocks/>
                  </p:cNvCxnSpPr>
                  <p:nvPr/>
                </p:nvCxnSpPr>
                <p:spPr>
                  <a:xfrm flipH="1">
                    <a:off x="1123958" y="2396823"/>
                    <a:ext cx="6905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Gerader Verbinder 69">
                    <a:extLst>
                      <a:ext uri="{FF2B5EF4-FFF2-40B4-BE49-F238E27FC236}">
                        <a16:creationId xmlns:a16="http://schemas.microsoft.com/office/drawing/2014/main" id="{7088CD54-3A31-4233-8D7D-CD9A4B630738}"/>
                      </a:ext>
                    </a:extLst>
                  </p:cNvPr>
                  <p:cNvCxnSpPr>
                    <a:cxnSpLocks/>
                  </p:cNvCxnSpPr>
                  <p:nvPr/>
                </p:nvCxnSpPr>
                <p:spPr>
                  <a:xfrm flipH="1">
                    <a:off x="1123958" y="2526601"/>
                    <a:ext cx="6905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Gerader Verbinder 70">
                    <a:extLst>
                      <a:ext uri="{FF2B5EF4-FFF2-40B4-BE49-F238E27FC236}">
                        <a16:creationId xmlns:a16="http://schemas.microsoft.com/office/drawing/2014/main" id="{9A5B1F58-9994-47C8-AA52-53594C49B985}"/>
                      </a:ext>
                    </a:extLst>
                  </p:cNvPr>
                  <p:cNvCxnSpPr>
                    <a:cxnSpLocks/>
                  </p:cNvCxnSpPr>
                  <p:nvPr/>
                </p:nvCxnSpPr>
                <p:spPr>
                  <a:xfrm flipH="1">
                    <a:off x="1123958" y="2650426"/>
                    <a:ext cx="6905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Gerader Verbinder 71">
                    <a:extLst>
                      <a:ext uri="{FF2B5EF4-FFF2-40B4-BE49-F238E27FC236}">
                        <a16:creationId xmlns:a16="http://schemas.microsoft.com/office/drawing/2014/main" id="{A44890A5-4771-4AE2-BD9A-92C6B2FA52A2}"/>
                      </a:ext>
                    </a:extLst>
                  </p:cNvPr>
                  <p:cNvCxnSpPr>
                    <a:cxnSpLocks/>
                  </p:cNvCxnSpPr>
                  <p:nvPr/>
                </p:nvCxnSpPr>
                <p:spPr>
                  <a:xfrm flipH="1">
                    <a:off x="1123958" y="2774251"/>
                    <a:ext cx="6905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Gerader Verbinder 72">
                    <a:extLst>
                      <a:ext uri="{FF2B5EF4-FFF2-40B4-BE49-F238E27FC236}">
                        <a16:creationId xmlns:a16="http://schemas.microsoft.com/office/drawing/2014/main" id="{E580BFD6-BED0-492E-A22D-61CACAF0A656}"/>
                      </a:ext>
                    </a:extLst>
                  </p:cNvPr>
                  <p:cNvCxnSpPr>
                    <a:cxnSpLocks/>
                  </p:cNvCxnSpPr>
                  <p:nvPr/>
                </p:nvCxnSpPr>
                <p:spPr>
                  <a:xfrm flipH="1">
                    <a:off x="1123958" y="2888551"/>
                    <a:ext cx="6905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Gerader Verbinder 73">
                    <a:extLst>
                      <a:ext uri="{FF2B5EF4-FFF2-40B4-BE49-F238E27FC236}">
                        <a16:creationId xmlns:a16="http://schemas.microsoft.com/office/drawing/2014/main" id="{335799E1-FB34-4D71-B0AF-BA1B3E35E597}"/>
                      </a:ext>
                    </a:extLst>
                  </p:cNvPr>
                  <p:cNvCxnSpPr>
                    <a:cxnSpLocks/>
                  </p:cNvCxnSpPr>
                  <p:nvPr/>
                </p:nvCxnSpPr>
                <p:spPr>
                  <a:xfrm flipH="1">
                    <a:off x="1123958" y="3017139"/>
                    <a:ext cx="6905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Gerader Verbinder 74">
                    <a:extLst>
                      <a:ext uri="{FF2B5EF4-FFF2-40B4-BE49-F238E27FC236}">
                        <a16:creationId xmlns:a16="http://schemas.microsoft.com/office/drawing/2014/main" id="{BC4716B6-3392-4CC9-80C1-CDC615CB993D}"/>
                      </a:ext>
                    </a:extLst>
                  </p:cNvPr>
                  <p:cNvCxnSpPr>
                    <a:cxnSpLocks/>
                  </p:cNvCxnSpPr>
                  <p:nvPr/>
                </p:nvCxnSpPr>
                <p:spPr>
                  <a:xfrm flipH="1">
                    <a:off x="1123958" y="3128343"/>
                    <a:ext cx="6905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uppieren 113">
                  <a:extLst>
                    <a:ext uri="{FF2B5EF4-FFF2-40B4-BE49-F238E27FC236}">
                      <a16:creationId xmlns:a16="http://schemas.microsoft.com/office/drawing/2014/main" id="{139A3C94-5473-49D9-BFF5-86D6FB98EA4F}"/>
                    </a:ext>
                  </a:extLst>
                </p:cNvPr>
                <p:cNvGrpSpPr/>
                <p:nvPr/>
              </p:nvGrpSpPr>
              <p:grpSpPr>
                <a:xfrm>
                  <a:off x="757250" y="1761191"/>
                  <a:ext cx="427185" cy="1475726"/>
                  <a:chOff x="757250" y="1761191"/>
                  <a:chExt cx="427185" cy="1475726"/>
                </a:xfrm>
              </p:grpSpPr>
              <p:sp>
                <p:nvSpPr>
                  <p:cNvPr id="103" name="Textfeld 102">
                    <a:extLst>
                      <a:ext uri="{FF2B5EF4-FFF2-40B4-BE49-F238E27FC236}">
                        <a16:creationId xmlns:a16="http://schemas.microsoft.com/office/drawing/2014/main" id="{906DB24C-75AB-4D24-8600-427A0C94BBDE}"/>
                      </a:ext>
                    </a:extLst>
                  </p:cNvPr>
                  <p:cNvSpPr txBox="1"/>
                  <p:nvPr/>
                </p:nvSpPr>
                <p:spPr>
                  <a:xfrm>
                    <a:off x="757250" y="1761191"/>
                    <a:ext cx="396262" cy="246221"/>
                  </a:xfrm>
                  <a:prstGeom prst="rect">
                    <a:avLst/>
                  </a:prstGeom>
                  <a:noFill/>
                </p:spPr>
                <p:txBody>
                  <a:bodyPr wrap="none" rtlCol="0">
                    <a:spAutoFit/>
                  </a:bodyPr>
                  <a:lstStyle/>
                  <a:p>
                    <a:r>
                      <a:rPr lang="de-DE" sz="1000"/>
                      <a:t>100</a:t>
                    </a:r>
                  </a:p>
                </p:txBody>
              </p:sp>
              <p:sp>
                <p:nvSpPr>
                  <p:cNvPr id="104" name="Textfeld 103">
                    <a:extLst>
                      <a:ext uri="{FF2B5EF4-FFF2-40B4-BE49-F238E27FC236}">
                        <a16:creationId xmlns:a16="http://schemas.microsoft.com/office/drawing/2014/main" id="{75853A05-48B2-41DC-848B-6073D472BB6F}"/>
                      </a:ext>
                    </a:extLst>
                  </p:cNvPr>
                  <p:cNvSpPr txBox="1"/>
                  <p:nvPr/>
                </p:nvSpPr>
                <p:spPr>
                  <a:xfrm>
                    <a:off x="842211" y="1885947"/>
                    <a:ext cx="325730" cy="246221"/>
                  </a:xfrm>
                  <a:prstGeom prst="rect">
                    <a:avLst/>
                  </a:prstGeom>
                  <a:noFill/>
                </p:spPr>
                <p:txBody>
                  <a:bodyPr wrap="none" rtlCol="0">
                    <a:spAutoFit/>
                  </a:bodyPr>
                  <a:lstStyle/>
                  <a:p>
                    <a:r>
                      <a:rPr lang="de-DE" sz="1000"/>
                      <a:t>90</a:t>
                    </a:r>
                  </a:p>
                </p:txBody>
              </p:sp>
              <p:sp>
                <p:nvSpPr>
                  <p:cNvPr id="105" name="Textfeld 104">
                    <a:extLst>
                      <a:ext uri="{FF2B5EF4-FFF2-40B4-BE49-F238E27FC236}">
                        <a16:creationId xmlns:a16="http://schemas.microsoft.com/office/drawing/2014/main" id="{94552255-06E2-4293-83C3-7AB4B286C341}"/>
                      </a:ext>
                    </a:extLst>
                  </p:cNvPr>
                  <p:cNvSpPr txBox="1"/>
                  <p:nvPr/>
                </p:nvSpPr>
                <p:spPr>
                  <a:xfrm>
                    <a:off x="842635" y="2016546"/>
                    <a:ext cx="325730" cy="246221"/>
                  </a:xfrm>
                  <a:prstGeom prst="rect">
                    <a:avLst/>
                  </a:prstGeom>
                  <a:noFill/>
                </p:spPr>
                <p:txBody>
                  <a:bodyPr wrap="none" rtlCol="0">
                    <a:spAutoFit/>
                  </a:bodyPr>
                  <a:lstStyle/>
                  <a:p>
                    <a:r>
                      <a:rPr lang="de-DE" sz="1000"/>
                      <a:t>80</a:t>
                    </a:r>
                  </a:p>
                </p:txBody>
              </p:sp>
              <p:sp>
                <p:nvSpPr>
                  <p:cNvPr id="106" name="Textfeld 105">
                    <a:extLst>
                      <a:ext uri="{FF2B5EF4-FFF2-40B4-BE49-F238E27FC236}">
                        <a16:creationId xmlns:a16="http://schemas.microsoft.com/office/drawing/2014/main" id="{28872B0D-FD52-47BB-998E-245BE4EDC5B5}"/>
                      </a:ext>
                    </a:extLst>
                  </p:cNvPr>
                  <p:cNvSpPr txBox="1"/>
                  <p:nvPr/>
                </p:nvSpPr>
                <p:spPr>
                  <a:xfrm>
                    <a:off x="842823" y="2142446"/>
                    <a:ext cx="325730" cy="246221"/>
                  </a:xfrm>
                  <a:prstGeom prst="rect">
                    <a:avLst/>
                  </a:prstGeom>
                  <a:noFill/>
                </p:spPr>
                <p:txBody>
                  <a:bodyPr wrap="none" rtlCol="0">
                    <a:spAutoFit/>
                  </a:bodyPr>
                  <a:lstStyle/>
                  <a:p>
                    <a:r>
                      <a:rPr lang="de-DE" sz="1000"/>
                      <a:t>70</a:t>
                    </a:r>
                  </a:p>
                </p:txBody>
              </p:sp>
              <p:sp>
                <p:nvSpPr>
                  <p:cNvPr id="107" name="Textfeld 106">
                    <a:extLst>
                      <a:ext uri="{FF2B5EF4-FFF2-40B4-BE49-F238E27FC236}">
                        <a16:creationId xmlns:a16="http://schemas.microsoft.com/office/drawing/2014/main" id="{873E29C9-0DC5-473A-B70E-41D6C542A863}"/>
                      </a:ext>
                    </a:extLst>
                  </p:cNvPr>
                  <p:cNvSpPr txBox="1"/>
                  <p:nvPr/>
                </p:nvSpPr>
                <p:spPr>
                  <a:xfrm>
                    <a:off x="847151" y="2258949"/>
                    <a:ext cx="325730" cy="246221"/>
                  </a:xfrm>
                  <a:prstGeom prst="rect">
                    <a:avLst/>
                  </a:prstGeom>
                  <a:noFill/>
                </p:spPr>
                <p:txBody>
                  <a:bodyPr wrap="none" rtlCol="0">
                    <a:spAutoFit/>
                  </a:bodyPr>
                  <a:lstStyle/>
                  <a:p>
                    <a:r>
                      <a:rPr lang="de-DE" sz="1000"/>
                      <a:t>60</a:t>
                    </a:r>
                  </a:p>
                </p:txBody>
              </p:sp>
              <p:sp>
                <p:nvSpPr>
                  <p:cNvPr id="108" name="Textfeld 107">
                    <a:extLst>
                      <a:ext uri="{FF2B5EF4-FFF2-40B4-BE49-F238E27FC236}">
                        <a16:creationId xmlns:a16="http://schemas.microsoft.com/office/drawing/2014/main" id="{D5CD3794-1EAB-449A-80E3-B3988D4A8A3B}"/>
                      </a:ext>
                    </a:extLst>
                  </p:cNvPr>
                  <p:cNvSpPr txBox="1"/>
                  <p:nvPr/>
                </p:nvSpPr>
                <p:spPr>
                  <a:xfrm>
                    <a:off x="847739" y="2384385"/>
                    <a:ext cx="325730" cy="246221"/>
                  </a:xfrm>
                  <a:prstGeom prst="rect">
                    <a:avLst/>
                  </a:prstGeom>
                  <a:noFill/>
                </p:spPr>
                <p:txBody>
                  <a:bodyPr wrap="none" rtlCol="0">
                    <a:spAutoFit/>
                  </a:bodyPr>
                  <a:lstStyle/>
                  <a:p>
                    <a:r>
                      <a:rPr lang="de-DE" sz="1000"/>
                      <a:t>50</a:t>
                    </a:r>
                  </a:p>
                </p:txBody>
              </p:sp>
              <p:sp>
                <p:nvSpPr>
                  <p:cNvPr id="109" name="Textfeld 108">
                    <a:extLst>
                      <a:ext uri="{FF2B5EF4-FFF2-40B4-BE49-F238E27FC236}">
                        <a16:creationId xmlns:a16="http://schemas.microsoft.com/office/drawing/2014/main" id="{1B50E9D7-A29F-4B4F-A6E6-1F20826FF6F0}"/>
                      </a:ext>
                    </a:extLst>
                  </p:cNvPr>
                  <p:cNvSpPr txBox="1"/>
                  <p:nvPr/>
                </p:nvSpPr>
                <p:spPr>
                  <a:xfrm>
                    <a:off x="845358" y="2509026"/>
                    <a:ext cx="325730" cy="246221"/>
                  </a:xfrm>
                  <a:prstGeom prst="rect">
                    <a:avLst/>
                  </a:prstGeom>
                  <a:noFill/>
                </p:spPr>
                <p:txBody>
                  <a:bodyPr wrap="none" rtlCol="0">
                    <a:spAutoFit/>
                  </a:bodyPr>
                  <a:lstStyle/>
                  <a:p>
                    <a:r>
                      <a:rPr lang="de-DE" sz="1000"/>
                      <a:t>40</a:t>
                    </a:r>
                  </a:p>
                </p:txBody>
              </p:sp>
              <p:sp>
                <p:nvSpPr>
                  <p:cNvPr id="110" name="Textfeld 109">
                    <a:extLst>
                      <a:ext uri="{FF2B5EF4-FFF2-40B4-BE49-F238E27FC236}">
                        <a16:creationId xmlns:a16="http://schemas.microsoft.com/office/drawing/2014/main" id="{B9C5E7F1-9B11-4BC4-AEA3-8A27323771B6}"/>
                      </a:ext>
                    </a:extLst>
                  </p:cNvPr>
                  <p:cNvSpPr txBox="1"/>
                  <p:nvPr/>
                </p:nvSpPr>
                <p:spPr>
                  <a:xfrm>
                    <a:off x="842389" y="2630434"/>
                    <a:ext cx="325730" cy="246221"/>
                  </a:xfrm>
                  <a:prstGeom prst="rect">
                    <a:avLst/>
                  </a:prstGeom>
                  <a:noFill/>
                </p:spPr>
                <p:txBody>
                  <a:bodyPr wrap="none" rtlCol="0">
                    <a:spAutoFit/>
                  </a:bodyPr>
                  <a:lstStyle/>
                  <a:p>
                    <a:r>
                      <a:rPr lang="de-DE" sz="1000"/>
                      <a:t>30</a:t>
                    </a:r>
                  </a:p>
                </p:txBody>
              </p:sp>
              <p:sp>
                <p:nvSpPr>
                  <p:cNvPr id="112" name="Textfeld 111">
                    <a:extLst>
                      <a:ext uri="{FF2B5EF4-FFF2-40B4-BE49-F238E27FC236}">
                        <a16:creationId xmlns:a16="http://schemas.microsoft.com/office/drawing/2014/main" id="{25B4EABC-DF49-4306-BD2F-686C7C4F8D67}"/>
                      </a:ext>
                    </a:extLst>
                  </p:cNvPr>
                  <p:cNvSpPr txBox="1"/>
                  <p:nvPr/>
                </p:nvSpPr>
                <p:spPr>
                  <a:xfrm>
                    <a:off x="844591" y="2877707"/>
                    <a:ext cx="325730" cy="246221"/>
                  </a:xfrm>
                  <a:prstGeom prst="rect">
                    <a:avLst/>
                  </a:prstGeom>
                  <a:noFill/>
                </p:spPr>
                <p:txBody>
                  <a:bodyPr wrap="none" rtlCol="0">
                    <a:spAutoFit/>
                  </a:bodyPr>
                  <a:lstStyle/>
                  <a:p>
                    <a:r>
                      <a:rPr lang="de-DE" sz="1000"/>
                      <a:t>10</a:t>
                    </a:r>
                  </a:p>
                </p:txBody>
              </p:sp>
              <p:sp>
                <p:nvSpPr>
                  <p:cNvPr id="113" name="Textfeld 112">
                    <a:extLst>
                      <a:ext uri="{FF2B5EF4-FFF2-40B4-BE49-F238E27FC236}">
                        <a16:creationId xmlns:a16="http://schemas.microsoft.com/office/drawing/2014/main" id="{4B4BD68A-D594-421A-B0E1-953AA32E1292}"/>
                      </a:ext>
                    </a:extLst>
                  </p:cNvPr>
                  <p:cNvSpPr txBox="1"/>
                  <p:nvPr/>
                </p:nvSpPr>
                <p:spPr>
                  <a:xfrm>
                    <a:off x="929237" y="2990696"/>
                    <a:ext cx="255198" cy="246221"/>
                  </a:xfrm>
                  <a:prstGeom prst="rect">
                    <a:avLst/>
                  </a:prstGeom>
                  <a:noFill/>
                </p:spPr>
                <p:txBody>
                  <a:bodyPr wrap="none" rtlCol="0">
                    <a:spAutoFit/>
                  </a:bodyPr>
                  <a:lstStyle/>
                  <a:p>
                    <a:r>
                      <a:rPr lang="de-DE" sz="1000"/>
                      <a:t>0</a:t>
                    </a:r>
                  </a:p>
                </p:txBody>
              </p:sp>
            </p:grpSp>
          </p:grpSp>
        </p:grpSp>
        <p:sp>
          <p:nvSpPr>
            <p:cNvPr id="117" name="Textfeld 116">
              <a:extLst>
                <a:ext uri="{FF2B5EF4-FFF2-40B4-BE49-F238E27FC236}">
                  <a16:creationId xmlns:a16="http://schemas.microsoft.com/office/drawing/2014/main" id="{5CFF782C-AD09-4ADD-996A-8F2CA50E4B6D}"/>
                </a:ext>
              </a:extLst>
            </p:cNvPr>
            <p:cNvSpPr txBox="1"/>
            <p:nvPr/>
          </p:nvSpPr>
          <p:spPr>
            <a:xfrm>
              <a:off x="1167303" y="3186534"/>
              <a:ext cx="255198" cy="246221"/>
            </a:xfrm>
            <a:prstGeom prst="rect">
              <a:avLst/>
            </a:prstGeom>
            <a:noFill/>
          </p:spPr>
          <p:txBody>
            <a:bodyPr wrap="none" rtlCol="0">
              <a:spAutoFit/>
            </a:bodyPr>
            <a:lstStyle/>
            <a:p>
              <a:r>
                <a:rPr lang="de-DE" sz="1000"/>
                <a:t>0</a:t>
              </a:r>
            </a:p>
          </p:txBody>
        </p:sp>
        <p:sp>
          <p:nvSpPr>
            <p:cNvPr id="118" name="Textfeld 117">
              <a:extLst>
                <a:ext uri="{FF2B5EF4-FFF2-40B4-BE49-F238E27FC236}">
                  <a16:creationId xmlns:a16="http://schemas.microsoft.com/office/drawing/2014/main" id="{9A47BE7D-9711-4D47-9D3A-C5473A8EFF3C}"/>
                </a:ext>
              </a:extLst>
            </p:cNvPr>
            <p:cNvSpPr txBox="1"/>
            <p:nvPr/>
          </p:nvSpPr>
          <p:spPr>
            <a:xfrm>
              <a:off x="1426559" y="3185693"/>
              <a:ext cx="255198" cy="246221"/>
            </a:xfrm>
            <a:prstGeom prst="rect">
              <a:avLst/>
            </a:prstGeom>
            <a:noFill/>
          </p:spPr>
          <p:txBody>
            <a:bodyPr wrap="none" rtlCol="0">
              <a:spAutoFit/>
            </a:bodyPr>
            <a:lstStyle/>
            <a:p>
              <a:r>
                <a:rPr lang="de-DE" sz="1000"/>
                <a:t>2</a:t>
              </a:r>
            </a:p>
          </p:txBody>
        </p:sp>
        <p:sp>
          <p:nvSpPr>
            <p:cNvPr id="119" name="Textfeld 118">
              <a:extLst>
                <a:ext uri="{FF2B5EF4-FFF2-40B4-BE49-F238E27FC236}">
                  <a16:creationId xmlns:a16="http://schemas.microsoft.com/office/drawing/2014/main" id="{8C44F9A5-ED39-4666-89A2-DFD928D0030F}"/>
                </a:ext>
              </a:extLst>
            </p:cNvPr>
            <p:cNvSpPr txBox="1"/>
            <p:nvPr/>
          </p:nvSpPr>
          <p:spPr>
            <a:xfrm>
              <a:off x="1701977" y="3186439"/>
              <a:ext cx="255198" cy="246221"/>
            </a:xfrm>
            <a:prstGeom prst="rect">
              <a:avLst/>
            </a:prstGeom>
            <a:noFill/>
          </p:spPr>
          <p:txBody>
            <a:bodyPr wrap="none" rtlCol="0">
              <a:spAutoFit/>
            </a:bodyPr>
            <a:lstStyle/>
            <a:p>
              <a:r>
                <a:rPr lang="de-DE" sz="1000"/>
                <a:t>4</a:t>
              </a:r>
            </a:p>
          </p:txBody>
        </p:sp>
        <p:sp>
          <p:nvSpPr>
            <p:cNvPr id="120" name="Textfeld 119">
              <a:extLst>
                <a:ext uri="{FF2B5EF4-FFF2-40B4-BE49-F238E27FC236}">
                  <a16:creationId xmlns:a16="http://schemas.microsoft.com/office/drawing/2014/main" id="{2DB892C9-E986-4BAB-BAA4-83F25A24DAE4}"/>
                </a:ext>
              </a:extLst>
            </p:cNvPr>
            <p:cNvSpPr txBox="1"/>
            <p:nvPr/>
          </p:nvSpPr>
          <p:spPr>
            <a:xfrm>
              <a:off x="1963258" y="3185693"/>
              <a:ext cx="255198" cy="246221"/>
            </a:xfrm>
            <a:prstGeom prst="rect">
              <a:avLst/>
            </a:prstGeom>
            <a:noFill/>
          </p:spPr>
          <p:txBody>
            <a:bodyPr wrap="none" rtlCol="0">
              <a:spAutoFit/>
            </a:bodyPr>
            <a:lstStyle/>
            <a:p>
              <a:r>
                <a:rPr lang="de-DE" sz="1000"/>
                <a:t>6</a:t>
              </a:r>
            </a:p>
          </p:txBody>
        </p:sp>
        <p:sp>
          <p:nvSpPr>
            <p:cNvPr id="121" name="Textfeld 120">
              <a:extLst>
                <a:ext uri="{FF2B5EF4-FFF2-40B4-BE49-F238E27FC236}">
                  <a16:creationId xmlns:a16="http://schemas.microsoft.com/office/drawing/2014/main" id="{79118BAC-B6A6-4ED3-BC6C-CECFBFD702B4}"/>
                </a:ext>
              </a:extLst>
            </p:cNvPr>
            <p:cNvSpPr txBox="1"/>
            <p:nvPr/>
          </p:nvSpPr>
          <p:spPr>
            <a:xfrm>
              <a:off x="2222813" y="3187243"/>
              <a:ext cx="255198" cy="246221"/>
            </a:xfrm>
            <a:prstGeom prst="rect">
              <a:avLst/>
            </a:prstGeom>
            <a:noFill/>
          </p:spPr>
          <p:txBody>
            <a:bodyPr wrap="none" rtlCol="0">
              <a:spAutoFit/>
            </a:bodyPr>
            <a:lstStyle/>
            <a:p>
              <a:r>
                <a:rPr lang="de-DE" sz="1000"/>
                <a:t>8</a:t>
              </a:r>
            </a:p>
          </p:txBody>
        </p:sp>
        <p:sp>
          <p:nvSpPr>
            <p:cNvPr id="122" name="Textfeld 121">
              <a:extLst>
                <a:ext uri="{FF2B5EF4-FFF2-40B4-BE49-F238E27FC236}">
                  <a16:creationId xmlns:a16="http://schemas.microsoft.com/office/drawing/2014/main" id="{4468753C-42A3-4BC7-8DB5-DC69B508878D}"/>
                </a:ext>
              </a:extLst>
            </p:cNvPr>
            <p:cNvSpPr txBox="1"/>
            <p:nvPr/>
          </p:nvSpPr>
          <p:spPr>
            <a:xfrm>
              <a:off x="2443148" y="3184946"/>
              <a:ext cx="325730" cy="246221"/>
            </a:xfrm>
            <a:prstGeom prst="rect">
              <a:avLst/>
            </a:prstGeom>
            <a:noFill/>
          </p:spPr>
          <p:txBody>
            <a:bodyPr wrap="none" rtlCol="0">
              <a:spAutoFit/>
            </a:bodyPr>
            <a:lstStyle/>
            <a:p>
              <a:r>
                <a:rPr lang="de-DE" sz="1000"/>
                <a:t>10</a:t>
              </a:r>
            </a:p>
          </p:txBody>
        </p:sp>
        <p:sp>
          <p:nvSpPr>
            <p:cNvPr id="123" name="Textfeld 122">
              <a:extLst>
                <a:ext uri="{FF2B5EF4-FFF2-40B4-BE49-F238E27FC236}">
                  <a16:creationId xmlns:a16="http://schemas.microsoft.com/office/drawing/2014/main" id="{2574BFAE-EA10-48F5-8486-79BF3FD0B325}"/>
                </a:ext>
              </a:extLst>
            </p:cNvPr>
            <p:cNvSpPr txBox="1"/>
            <p:nvPr/>
          </p:nvSpPr>
          <p:spPr>
            <a:xfrm>
              <a:off x="2712227" y="3182649"/>
              <a:ext cx="325730" cy="246221"/>
            </a:xfrm>
            <a:prstGeom prst="rect">
              <a:avLst/>
            </a:prstGeom>
            <a:noFill/>
          </p:spPr>
          <p:txBody>
            <a:bodyPr wrap="none" rtlCol="0">
              <a:spAutoFit/>
            </a:bodyPr>
            <a:lstStyle/>
            <a:p>
              <a:r>
                <a:rPr lang="de-DE" sz="1000"/>
                <a:t>12</a:t>
              </a:r>
            </a:p>
          </p:txBody>
        </p:sp>
        <p:sp>
          <p:nvSpPr>
            <p:cNvPr id="124" name="Textfeld 123">
              <a:extLst>
                <a:ext uri="{FF2B5EF4-FFF2-40B4-BE49-F238E27FC236}">
                  <a16:creationId xmlns:a16="http://schemas.microsoft.com/office/drawing/2014/main" id="{BB88381C-97EE-4CB5-8130-D7ABDFCFDCE0}"/>
                </a:ext>
              </a:extLst>
            </p:cNvPr>
            <p:cNvSpPr txBox="1"/>
            <p:nvPr/>
          </p:nvSpPr>
          <p:spPr>
            <a:xfrm>
              <a:off x="2979513" y="3185720"/>
              <a:ext cx="325730" cy="246221"/>
            </a:xfrm>
            <a:prstGeom prst="rect">
              <a:avLst/>
            </a:prstGeom>
            <a:noFill/>
          </p:spPr>
          <p:txBody>
            <a:bodyPr wrap="none" rtlCol="0">
              <a:spAutoFit/>
            </a:bodyPr>
            <a:lstStyle/>
            <a:p>
              <a:r>
                <a:rPr lang="de-DE" sz="1000"/>
                <a:t>14</a:t>
              </a:r>
            </a:p>
          </p:txBody>
        </p:sp>
        <p:sp>
          <p:nvSpPr>
            <p:cNvPr id="125" name="Textfeld 124">
              <a:extLst>
                <a:ext uri="{FF2B5EF4-FFF2-40B4-BE49-F238E27FC236}">
                  <a16:creationId xmlns:a16="http://schemas.microsoft.com/office/drawing/2014/main" id="{A9672119-D29E-4EDF-88DE-E7876F4E3F0A}"/>
                </a:ext>
              </a:extLst>
            </p:cNvPr>
            <p:cNvSpPr txBox="1"/>
            <p:nvPr/>
          </p:nvSpPr>
          <p:spPr>
            <a:xfrm>
              <a:off x="3231556" y="3182649"/>
              <a:ext cx="325730" cy="246221"/>
            </a:xfrm>
            <a:prstGeom prst="rect">
              <a:avLst/>
            </a:prstGeom>
            <a:noFill/>
          </p:spPr>
          <p:txBody>
            <a:bodyPr wrap="none" rtlCol="0">
              <a:spAutoFit/>
            </a:bodyPr>
            <a:lstStyle/>
            <a:p>
              <a:r>
                <a:rPr lang="de-DE" sz="1000"/>
                <a:t>16</a:t>
              </a:r>
            </a:p>
          </p:txBody>
        </p:sp>
        <p:sp>
          <p:nvSpPr>
            <p:cNvPr id="126" name="Textfeld 125">
              <a:extLst>
                <a:ext uri="{FF2B5EF4-FFF2-40B4-BE49-F238E27FC236}">
                  <a16:creationId xmlns:a16="http://schemas.microsoft.com/office/drawing/2014/main" id="{F404A971-BDDE-4F13-AF7C-9439719760A8}"/>
                </a:ext>
              </a:extLst>
            </p:cNvPr>
            <p:cNvSpPr txBox="1"/>
            <p:nvPr/>
          </p:nvSpPr>
          <p:spPr>
            <a:xfrm>
              <a:off x="3501009" y="3186823"/>
              <a:ext cx="325730" cy="246221"/>
            </a:xfrm>
            <a:prstGeom prst="rect">
              <a:avLst/>
            </a:prstGeom>
            <a:noFill/>
          </p:spPr>
          <p:txBody>
            <a:bodyPr wrap="none" rtlCol="0">
              <a:spAutoFit/>
            </a:bodyPr>
            <a:lstStyle/>
            <a:p>
              <a:r>
                <a:rPr lang="de-DE" sz="1000"/>
                <a:t>18</a:t>
              </a:r>
            </a:p>
          </p:txBody>
        </p:sp>
        <p:sp>
          <p:nvSpPr>
            <p:cNvPr id="127" name="Textfeld 126">
              <a:extLst>
                <a:ext uri="{FF2B5EF4-FFF2-40B4-BE49-F238E27FC236}">
                  <a16:creationId xmlns:a16="http://schemas.microsoft.com/office/drawing/2014/main" id="{3FEAA8C1-FD60-45D1-A143-AEBC2CBB48B1}"/>
                </a:ext>
              </a:extLst>
            </p:cNvPr>
            <p:cNvSpPr txBox="1"/>
            <p:nvPr/>
          </p:nvSpPr>
          <p:spPr>
            <a:xfrm>
              <a:off x="3769567" y="3186158"/>
              <a:ext cx="325730" cy="246221"/>
            </a:xfrm>
            <a:prstGeom prst="rect">
              <a:avLst/>
            </a:prstGeom>
            <a:noFill/>
          </p:spPr>
          <p:txBody>
            <a:bodyPr wrap="none" rtlCol="0">
              <a:spAutoFit/>
            </a:bodyPr>
            <a:lstStyle/>
            <a:p>
              <a:r>
                <a:rPr lang="de-DE" sz="1000"/>
                <a:t>20</a:t>
              </a:r>
            </a:p>
          </p:txBody>
        </p:sp>
        <p:sp>
          <p:nvSpPr>
            <p:cNvPr id="128" name="Textfeld 127">
              <a:extLst>
                <a:ext uri="{FF2B5EF4-FFF2-40B4-BE49-F238E27FC236}">
                  <a16:creationId xmlns:a16="http://schemas.microsoft.com/office/drawing/2014/main" id="{84FB2D76-DA2C-4B1D-9CE5-65CC1FF76E48}"/>
                </a:ext>
              </a:extLst>
            </p:cNvPr>
            <p:cNvSpPr txBox="1"/>
            <p:nvPr/>
          </p:nvSpPr>
          <p:spPr>
            <a:xfrm>
              <a:off x="4029505" y="3185571"/>
              <a:ext cx="325730" cy="246221"/>
            </a:xfrm>
            <a:prstGeom prst="rect">
              <a:avLst/>
            </a:prstGeom>
            <a:noFill/>
          </p:spPr>
          <p:txBody>
            <a:bodyPr wrap="none" rtlCol="0">
              <a:spAutoFit/>
            </a:bodyPr>
            <a:lstStyle/>
            <a:p>
              <a:r>
                <a:rPr lang="de-DE" sz="1000"/>
                <a:t>22</a:t>
              </a:r>
            </a:p>
          </p:txBody>
        </p:sp>
        <p:sp>
          <p:nvSpPr>
            <p:cNvPr id="129" name="Textfeld 128">
              <a:extLst>
                <a:ext uri="{FF2B5EF4-FFF2-40B4-BE49-F238E27FC236}">
                  <a16:creationId xmlns:a16="http://schemas.microsoft.com/office/drawing/2014/main" id="{898CF9F8-C0BD-474E-BCEC-7028380A44E8}"/>
                </a:ext>
              </a:extLst>
            </p:cNvPr>
            <p:cNvSpPr txBox="1"/>
            <p:nvPr/>
          </p:nvSpPr>
          <p:spPr>
            <a:xfrm>
              <a:off x="4284453" y="3184862"/>
              <a:ext cx="325730" cy="246221"/>
            </a:xfrm>
            <a:prstGeom prst="rect">
              <a:avLst/>
            </a:prstGeom>
            <a:noFill/>
          </p:spPr>
          <p:txBody>
            <a:bodyPr wrap="none" rtlCol="0">
              <a:spAutoFit/>
            </a:bodyPr>
            <a:lstStyle/>
            <a:p>
              <a:r>
                <a:rPr lang="de-DE" sz="1000"/>
                <a:t>24</a:t>
              </a:r>
            </a:p>
          </p:txBody>
        </p:sp>
        <p:sp>
          <p:nvSpPr>
            <p:cNvPr id="130" name="Textfeld 129">
              <a:extLst>
                <a:ext uri="{FF2B5EF4-FFF2-40B4-BE49-F238E27FC236}">
                  <a16:creationId xmlns:a16="http://schemas.microsoft.com/office/drawing/2014/main" id="{9FD47287-0A79-432E-B1AF-B7B88D4A519E}"/>
                </a:ext>
              </a:extLst>
            </p:cNvPr>
            <p:cNvSpPr txBox="1"/>
            <p:nvPr/>
          </p:nvSpPr>
          <p:spPr>
            <a:xfrm>
              <a:off x="4546376" y="3182481"/>
              <a:ext cx="325730" cy="246221"/>
            </a:xfrm>
            <a:prstGeom prst="rect">
              <a:avLst/>
            </a:prstGeom>
            <a:noFill/>
          </p:spPr>
          <p:txBody>
            <a:bodyPr wrap="none" rtlCol="0">
              <a:spAutoFit/>
            </a:bodyPr>
            <a:lstStyle/>
            <a:p>
              <a:r>
                <a:rPr lang="de-DE" sz="1000"/>
                <a:t>26</a:t>
              </a:r>
            </a:p>
          </p:txBody>
        </p:sp>
        <p:sp>
          <p:nvSpPr>
            <p:cNvPr id="131" name="Textfeld 130">
              <a:extLst>
                <a:ext uri="{FF2B5EF4-FFF2-40B4-BE49-F238E27FC236}">
                  <a16:creationId xmlns:a16="http://schemas.microsoft.com/office/drawing/2014/main" id="{3C0CF2C7-5BF4-411A-9E65-9EE49B9D631B}"/>
                </a:ext>
              </a:extLst>
            </p:cNvPr>
            <p:cNvSpPr txBox="1"/>
            <p:nvPr/>
          </p:nvSpPr>
          <p:spPr>
            <a:xfrm>
              <a:off x="4817047" y="3186408"/>
              <a:ext cx="325730" cy="246221"/>
            </a:xfrm>
            <a:prstGeom prst="rect">
              <a:avLst/>
            </a:prstGeom>
            <a:noFill/>
          </p:spPr>
          <p:txBody>
            <a:bodyPr wrap="none" rtlCol="0">
              <a:spAutoFit/>
            </a:bodyPr>
            <a:lstStyle/>
            <a:p>
              <a:r>
                <a:rPr lang="de-DE" sz="1000"/>
                <a:t>28</a:t>
              </a:r>
            </a:p>
          </p:txBody>
        </p:sp>
        <p:sp>
          <p:nvSpPr>
            <p:cNvPr id="132" name="Textfeld 131">
              <a:extLst>
                <a:ext uri="{FF2B5EF4-FFF2-40B4-BE49-F238E27FC236}">
                  <a16:creationId xmlns:a16="http://schemas.microsoft.com/office/drawing/2014/main" id="{B0D41053-F454-4C64-A6F5-0141972E17DF}"/>
                </a:ext>
              </a:extLst>
            </p:cNvPr>
            <p:cNvSpPr txBox="1"/>
            <p:nvPr/>
          </p:nvSpPr>
          <p:spPr>
            <a:xfrm>
              <a:off x="5078194" y="3186672"/>
              <a:ext cx="325730" cy="246221"/>
            </a:xfrm>
            <a:prstGeom prst="rect">
              <a:avLst/>
            </a:prstGeom>
            <a:noFill/>
          </p:spPr>
          <p:txBody>
            <a:bodyPr wrap="none" rtlCol="0">
              <a:spAutoFit/>
            </a:bodyPr>
            <a:lstStyle/>
            <a:p>
              <a:r>
                <a:rPr lang="de-DE" sz="1000"/>
                <a:t>30</a:t>
              </a:r>
            </a:p>
          </p:txBody>
        </p:sp>
        <p:sp>
          <p:nvSpPr>
            <p:cNvPr id="133" name="Textfeld 132">
              <a:extLst>
                <a:ext uri="{FF2B5EF4-FFF2-40B4-BE49-F238E27FC236}">
                  <a16:creationId xmlns:a16="http://schemas.microsoft.com/office/drawing/2014/main" id="{EE691748-1741-48E2-8725-F9E5E6071AA3}"/>
                </a:ext>
              </a:extLst>
            </p:cNvPr>
            <p:cNvSpPr txBox="1"/>
            <p:nvPr/>
          </p:nvSpPr>
          <p:spPr>
            <a:xfrm>
              <a:off x="5330151" y="3184862"/>
              <a:ext cx="325730" cy="246221"/>
            </a:xfrm>
            <a:prstGeom prst="rect">
              <a:avLst/>
            </a:prstGeom>
            <a:noFill/>
          </p:spPr>
          <p:txBody>
            <a:bodyPr wrap="none" rtlCol="0">
              <a:spAutoFit/>
            </a:bodyPr>
            <a:lstStyle/>
            <a:p>
              <a:r>
                <a:rPr lang="de-DE" sz="1000"/>
                <a:t>32</a:t>
              </a:r>
            </a:p>
          </p:txBody>
        </p:sp>
        <p:sp>
          <p:nvSpPr>
            <p:cNvPr id="134" name="Textfeld 133">
              <a:extLst>
                <a:ext uri="{FF2B5EF4-FFF2-40B4-BE49-F238E27FC236}">
                  <a16:creationId xmlns:a16="http://schemas.microsoft.com/office/drawing/2014/main" id="{8AA0CCEB-6D2F-4B47-B185-B53B167C326C}"/>
                </a:ext>
              </a:extLst>
            </p:cNvPr>
            <p:cNvSpPr txBox="1"/>
            <p:nvPr/>
          </p:nvSpPr>
          <p:spPr>
            <a:xfrm>
              <a:off x="5603384" y="3185759"/>
              <a:ext cx="325730" cy="246221"/>
            </a:xfrm>
            <a:prstGeom prst="rect">
              <a:avLst/>
            </a:prstGeom>
            <a:noFill/>
          </p:spPr>
          <p:txBody>
            <a:bodyPr wrap="none" rtlCol="0">
              <a:spAutoFit/>
            </a:bodyPr>
            <a:lstStyle/>
            <a:p>
              <a:r>
                <a:rPr lang="de-DE" sz="1000"/>
                <a:t>34</a:t>
              </a:r>
            </a:p>
          </p:txBody>
        </p:sp>
        <p:sp>
          <p:nvSpPr>
            <p:cNvPr id="135" name="Textfeld 134">
              <a:extLst>
                <a:ext uri="{FF2B5EF4-FFF2-40B4-BE49-F238E27FC236}">
                  <a16:creationId xmlns:a16="http://schemas.microsoft.com/office/drawing/2014/main" id="{2AE8F90C-09EA-49D5-8FB1-97FDB4C60D5E}"/>
                </a:ext>
              </a:extLst>
            </p:cNvPr>
            <p:cNvSpPr txBox="1"/>
            <p:nvPr/>
          </p:nvSpPr>
          <p:spPr>
            <a:xfrm>
              <a:off x="5867828" y="3186408"/>
              <a:ext cx="325730" cy="246221"/>
            </a:xfrm>
            <a:prstGeom prst="rect">
              <a:avLst/>
            </a:prstGeom>
            <a:noFill/>
          </p:spPr>
          <p:txBody>
            <a:bodyPr wrap="none" rtlCol="0">
              <a:spAutoFit/>
            </a:bodyPr>
            <a:lstStyle/>
            <a:p>
              <a:r>
                <a:rPr lang="de-DE" sz="1000"/>
                <a:t>36</a:t>
              </a:r>
            </a:p>
          </p:txBody>
        </p:sp>
        <p:sp>
          <p:nvSpPr>
            <p:cNvPr id="136" name="Textfeld 135">
              <a:extLst>
                <a:ext uri="{FF2B5EF4-FFF2-40B4-BE49-F238E27FC236}">
                  <a16:creationId xmlns:a16="http://schemas.microsoft.com/office/drawing/2014/main" id="{397D72D8-5FFB-448B-A231-F97BADE49C0F}"/>
                </a:ext>
              </a:extLst>
            </p:cNvPr>
            <p:cNvSpPr txBox="1"/>
            <p:nvPr/>
          </p:nvSpPr>
          <p:spPr>
            <a:xfrm>
              <a:off x="6132272" y="3182898"/>
              <a:ext cx="325730" cy="246221"/>
            </a:xfrm>
            <a:prstGeom prst="rect">
              <a:avLst/>
            </a:prstGeom>
            <a:noFill/>
          </p:spPr>
          <p:txBody>
            <a:bodyPr wrap="none" rtlCol="0">
              <a:spAutoFit/>
            </a:bodyPr>
            <a:lstStyle/>
            <a:p>
              <a:r>
                <a:rPr lang="de-DE" sz="1000"/>
                <a:t>38</a:t>
              </a:r>
            </a:p>
          </p:txBody>
        </p:sp>
        <p:sp>
          <p:nvSpPr>
            <p:cNvPr id="137" name="Textfeld 136">
              <a:extLst>
                <a:ext uri="{FF2B5EF4-FFF2-40B4-BE49-F238E27FC236}">
                  <a16:creationId xmlns:a16="http://schemas.microsoft.com/office/drawing/2014/main" id="{7D26C60A-429B-4BE4-8AFB-4CD5A072C388}"/>
                </a:ext>
              </a:extLst>
            </p:cNvPr>
            <p:cNvSpPr txBox="1"/>
            <p:nvPr/>
          </p:nvSpPr>
          <p:spPr>
            <a:xfrm>
              <a:off x="6384035" y="3185991"/>
              <a:ext cx="325730" cy="246221"/>
            </a:xfrm>
            <a:prstGeom prst="rect">
              <a:avLst/>
            </a:prstGeom>
            <a:noFill/>
          </p:spPr>
          <p:txBody>
            <a:bodyPr wrap="none" rtlCol="0">
              <a:spAutoFit/>
            </a:bodyPr>
            <a:lstStyle/>
            <a:p>
              <a:r>
                <a:rPr lang="de-DE" sz="1000"/>
                <a:t>40</a:t>
              </a:r>
            </a:p>
          </p:txBody>
        </p:sp>
        <p:sp>
          <p:nvSpPr>
            <p:cNvPr id="138" name="Textfeld 137">
              <a:extLst>
                <a:ext uri="{FF2B5EF4-FFF2-40B4-BE49-F238E27FC236}">
                  <a16:creationId xmlns:a16="http://schemas.microsoft.com/office/drawing/2014/main" id="{8FE19A89-BEDA-4CD2-A250-19565111AC7E}"/>
                </a:ext>
              </a:extLst>
            </p:cNvPr>
            <p:cNvSpPr txBox="1"/>
            <p:nvPr/>
          </p:nvSpPr>
          <p:spPr>
            <a:xfrm>
              <a:off x="6653129" y="3185406"/>
              <a:ext cx="325730" cy="246221"/>
            </a:xfrm>
            <a:prstGeom prst="rect">
              <a:avLst/>
            </a:prstGeom>
            <a:noFill/>
          </p:spPr>
          <p:txBody>
            <a:bodyPr wrap="none" rtlCol="0">
              <a:spAutoFit/>
            </a:bodyPr>
            <a:lstStyle/>
            <a:p>
              <a:r>
                <a:rPr lang="de-DE" sz="1000"/>
                <a:t>42</a:t>
              </a:r>
            </a:p>
          </p:txBody>
        </p:sp>
      </p:grpSp>
      <p:sp>
        <p:nvSpPr>
          <p:cNvPr id="140" name="Textfeld 139">
            <a:extLst>
              <a:ext uri="{FF2B5EF4-FFF2-40B4-BE49-F238E27FC236}">
                <a16:creationId xmlns:a16="http://schemas.microsoft.com/office/drawing/2014/main" id="{26C118A5-E320-4719-8AF5-24079210306B}"/>
              </a:ext>
            </a:extLst>
          </p:cNvPr>
          <p:cNvSpPr txBox="1"/>
          <p:nvPr/>
        </p:nvSpPr>
        <p:spPr>
          <a:xfrm rot="16200000">
            <a:off x="116058" y="2549126"/>
            <a:ext cx="707245" cy="276999"/>
          </a:xfrm>
          <a:prstGeom prst="rect">
            <a:avLst/>
          </a:prstGeom>
          <a:noFill/>
        </p:spPr>
        <p:txBody>
          <a:bodyPr wrap="none" rtlCol="0">
            <a:spAutoFit/>
          </a:bodyPr>
          <a:lstStyle/>
          <a:p>
            <a:r>
              <a:rPr lang="de-DE" sz="1200" b="1"/>
              <a:t>PFS, %</a:t>
            </a:r>
          </a:p>
        </p:txBody>
      </p:sp>
      <p:sp>
        <p:nvSpPr>
          <p:cNvPr id="141" name="Textfeld 140">
            <a:extLst>
              <a:ext uri="{FF2B5EF4-FFF2-40B4-BE49-F238E27FC236}">
                <a16:creationId xmlns:a16="http://schemas.microsoft.com/office/drawing/2014/main" id="{4AC7F777-0FBE-4490-BF8B-A9E3DB7E75C9}"/>
              </a:ext>
            </a:extLst>
          </p:cNvPr>
          <p:cNvSpPr txBox="1"/>
          <p:nvPr/>
        </p:nvSpPr>
        <p:spPr>
          <a:xfrm>
            <a:off x="2887275" y="3534122"/>
            <a:ext cx="2214324" cy="276999"/>
          </a:xfrm>
          <a:prstGeom prst="rect">
            <a:avLst/>
          </a:prstGeom>
          <a:noFill/>
        </p:spPr>
        <p:txBody>
          <a:bodyPr wrap="none" rtlCol="0">
            <a:spAutoFit/>
          </a:bodyPr>
          <a:lstStyle/>
          <a:p>
            <a:r>
              <a:rPr lang="de-DE" sz="1200"/>
              <a:t>Time After First Dose, </a:t>
            </a:r>
            <a:r>
              <a:rPr lang="de-DE" sz="1200" err="1"/>
              <a:t>months</a:t>
            </a:r>
            <a:endParaRPr lang="de-DE" sz="1200"/>
          </a:p>
        </p:txBody>
      </p:sp>
      <p:grpSp>
        <p:nvGrpSpPr>
          <p:cNvPr id="147" name="Gruppieren 146">
            <a:extLst>
              <a:ext uri="{FF2B5EF4-FFF2-40B4-BE49-F238E27FC236}">
                <a16:creationId xmlns:a16="http://schemas.microsoft.com/office/drawing/2014/main" id="{5BFB8923-54DA-43AA-A5F6-037B58E4961D}"/>
              </a:ext>
            </a:extLst>
          </p:cNvPr>
          <p:cNvGrpSpPr/>
          <p:nvPr/>
        </p:nvGrpSpPr>
        <p:grpSpPr>
          <a:xfrm>
            <a:off x="6034810" y="3169296"/>
            <a:ext cx="97631" cy="97785"/>
            <a:chOff x="6177361" y="2990696"/>
            <a:chExt cx="97631" cy="97785"/>
          </a:xfrm>
        </p:grpSpPr>
        <p:cxnSp>
          <p:nvCxnSpPr>
            <p:cNvPr id="143" name="Gerader Verbinder 142">
              <a:extLst>
                <a:ext uri="{FF2B5EF4-FFF2-40B4-BE49-F238E27FC236}">
                  <a16:creationId xmlns:a16="http://schemas.microsoft.com/office/drawing/2014/main" id="{141F025B-B4A6-4CCA-B9B9-6465EDC736A6}"/>
                </a:ext>
              </a:extLst>
            </p:cNvPr>
            <p:cNvCxnSpPr>
              <a:cxnSpLocks/>
            </p:cNvCxnSpPr>
            <p:nvPr/>
          </p:nvCxnSpPr>
          <p:spPr>
            <a:xfrm>
              <a:off x="6226177" y="2990696"/>
              <a:ext cx="0" cy="97785"/>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606EAC81-94E9-46E6-8213-C3EAEAF9DAC4}"/>
                </a:ext>
              </a:extLst>
            </p:cNvPr>
            <p:cNvCxnSpPr>
              <a:cxnSpLocks/>
            </p:cNvCxnSpPr>
            <p:nvPr/>
          </p:nvCxnSpPr>
          <p:spPr>
            <a:xfrm flipH="1">
              <a:off x="6177361" y="3040702"/>
              <a:ext cx="97631"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48" name="Textfeld 147">
            <a:extLst>
              <a:ext uri="{FF2B5EF4-FFF2-40B4-BE49-F238E27FC236}">
                <a16:creationId xmlns:a16="http://schemas.microsoft.com/office/drawing/2014/main" id="{1CE89AB3-B7C7-4866-9EA4-93BA2AE0E731}"/>
              </a:ext>
            </a:extLst>
          </p:cNvPr>
          <p:cNvSpPr txBox="1"/>
          <p:nvPr/>
        </p:nvSpPr>
        <p:spPr>
          <a:xfrm>
            <a:off x="6090312" y="3078515"/>
            <a:ext cx="797013" cy="261610"/>
          </a:xfrm>
          <a:prstGeom prst="rect">
            <a:avLst/>
          </a:prstGeom>
          <a:noFill/>
        </p:spPr>
        <p:txBody>
          <a:bodyPr wrap="none" rtlCol="0">
            <a:spAutoFit/>
          </a:bodyPr>
          <a:lstStyle/>
          <a:p>
            <a:r>
              <a:rPr lang="de-DE" sz="1100" err="1"/>
              <a:t>Censored</a:t>
            </a:r>
            <a:endParaRPr lang="de-DE" sz="1100"/>
          </a:p>
        </p:txBody>
      </p:sp>
      <p:sp>
        <p:nvSpPr>
          <p:cNvPr id="149" name="Textfeld 148">
            <a:extLst>
              <a:ext uri="{FF2B5EF4-FFF2-40B4-BE49-F238E27FC236}">
                <a16:creationId xmlns:a16="http://schemas.microsoft.com/office/drawing/2014/main" id="{D02FECE9-E035-40B6-A55C-A2E655B8F46D}"/>
              </a:ext>
            </a:extLst>
          </p:cNvPr>
          <p:cNvSpPr txBox="1"/>
          <p:nvPr/>
        </p:nvSpPr>
        <p:spPr>
          <a:xfrm>
            <a:off x="6089749" y="2926335"/>
            <a:ext cx="639919" cy="261610"/>
          </a:xfrm>
          <a:prstGeom prst="rect">
            <a:avLst/>
          </a:prstGeom>
          <a:noFill/>
        </p:spPr>
        <p:txBody>
          <a:bodyPr wrap="none" rtlCol="0">
            <a:spAutoFit/>
          </a:bodyPr>
          <a:lstStyle/>
          <a:p>
            <a:r>
              <a:rPr lang="de-DE" sz="1100"/>
              <a:t>95% Cl</a:t>
            </a:r>
          </a:p>
        </p:txBody>
      </p:sp>
      <p:sp>
        <p:nvSpPr>
          <p:cNvPr id="175" name="Textfeld 174">
            <a:extLst>
              <a:ext uri="{FF2B5EF4-FFF2-40B4-BE49-F238E27FC236}">
                <a16:creationId xmlns:a16="http://schemas.microsoft.com/office/drawing/2014/main" id="{F5EE9587-B99D-4E67-AFB8-3CE00EC9CC67}"/>
              </a:ext>
            </a:extLst>
          </p:cNvPr>
          <p:cNvSpPr txBox="1"/>
          <p:nvPr/>
        </p:nvSpPr>
        <p:spPr>
          <a:xfrm>
            <a:off x="723019" y="4593563"/>
            <a:ext cx="325730" cy="246221"/>
          </a:xfrm>
          <a:prstGeom prst="rect">
            <a:avLst/>
          </a:prstGeom>
          <a:noFill/>
        </p:spPr>
        <p:txBody>
          <a:bodyPr wrap="none" rtlCol="0">
            <a:spAutoFit/>
          </a:bodyPr>
          <a:lstStyle/>
          <a:p>
            <a:r>
              <a:rPr lang="de-DE" sz="1000"/>
              <a:t>70</a:t>
            </a:r>
          </a:p>
        </p:txBody>
      </p:sp>
      <p:sp>
        <p:nvSpPr>
          <p:cNvPr id="177" name="Textfeld 176">
            <a:extLst>
              <a:ext uri="{FF2B5EF4-FFF2-40B4-BE49-F238E27FC236}">
                <a16:creationId xmlns:a16="http://schemas.microsoft.com/office/drawing/2014/main" id="{DC287C84-A2DE-4B37-A5AD-0557AF2D6ED6}"/>
              </a:ext>
            </a:extLst>
          </p:cNvPr>
          <p:cNvSpPr txBox="1"/>
          <p:nvPr/>
        </p:nvSpPr>
        <p:spPr>
          <a:xfrm>
            <a:off x="723473" y="4815786"/>
            <a:ext cx="325730" cy="246221"/>
          </a:xfrm>
          <a:prstGeom prst="rect">
            <a:avLst/>
          </a:prstGeom>
          <a:noFill/>
        </p:spPr>
        <p:txBody>
          <a:bodyPr wrap="none" rtlCol="0">
            <a:spAutoFit/>
          </a:bodyPr>
          <a:lstStyle/>
          <a:p>
            <a:r>
              <a:rPr lang="de-DE" sz="1000"/>
              <a:t>50</a:t>
            </a:r>
          </a:p>
        </p:txBody>
      </p:sp>
      <p:sp>
        <p:nvSpPr>
          <p:cNvPr id="179" name="Textfeld 178">
            <a:extLst>
              <a:ext uri="{FF2B5EF4-FFF2-40B4-BE49-F238E27FC236}">
                <a16:creationId xmlns:a16="http://schemas.microsoft.com/office/drawing/2014/main" id="{A0E6B465-A810-4A6D-B766-C29650BB2EBD}"/>
              </a:ext>
            </a:extLst>
          </p:cNvPr>
          <p:cNvSpPr txBox="1"/>
          <p:nvPr/>
        </p:nvSpPr>
        <p:spPr>
          <a:xfrm>
            <a:off x="718711" y="5026258"/>
            <a:ext cx="325730" cy="246221"/>
          </a:xfrm>
          <a:prstGeom prst="rect">
            <a:avLst/>
          </a:prstGeom>
          <a:noFill/>
        </p:spPr>
        <p:txBody>
          <a:bodyPr wrap="none" rtlCol="0">
            <a:spAutoFit/>
          </a:bodyPr>
          <a:lstStyle/>
          <a:p>
            <a:r>
              <a:rPr lang="de-DE" sz="1000"/>
              <a:t>30</a:t>
            </a:r>
          </a:p>
        </p:txBody>
      </p:sp>
      <p:sp>
        <p:nvSpPr>
          <p:cNvPr id="180" name="Textfeld 179">
            <a:extLst>
              <a:ext uri="{FF2B5EF4-FFF2-40B4-BE49-F238E27FC236}">
                <a16:creationId xmlns:a16="http://schemas.microsoft.com/office/drawing/2014/main" id="{BE5CD741-6678-41B0-8400-CD3F88CA6474}"/>
              </a:ext>
            </a:extLst>
          </p:cNvPr>
          <p:cNvSpPr txBox="1"/>
          <p:nvPr/>
        </p:nvSpPr>
        <p:spPr>
          <a:xfrm>
            <a:off x="721578" y="5244616"/>
            <a:ext cx="325730" cy="246221"/>
          </a:xfrm>
          <a:prstGeom prst="rect">
            <a:avLst/>
          </a:prstGeom>
          <a:noFill/>
        </p:spPr>
        <p:txBody>
          <a:bodyPr wrap="none" rtlCol="0">
            <a:spAutoFit/>
          </a:bodyPr>
          <a:lstStyle/>
          <a:p>
            <a:r>
              <a:rPr lang="de-DE" sz="1000"/>
              <a:t>10</a:t>
            </a:r>
          </a:p>
        </p:txBody>
      </p:sp>
      <p:grpSp>
        <p:nvGrpSpPr>
          <p:cNvPr id="253" name="Gruppieren 252">
            <a:extLst>
              <a:ext uri="{FF2B5EF4-FFF2-40B4-BE49-F238E27FC236}">
                <a16:creationId xmlns:a16="http://schemas.microsoft.com/office/drawing/2014/main" id="{7979CCAE-0A85-48ED-961E-29433C62F233}"/>
              </a:ext>
            </a:extLst>
          </p:cNvPr>
          <p:cNvGrpSpPr/>
          <p:nvPr/>
        </p:nvGrpSpPr>
        <p:grpSpPr>
          <a:xfrm>
            <a:off x="652085" y="4260692"/>
            <a:ext cx="6394084" cy="1469340"/>
            <a:chOff x="933999" y="4332661"/>
            <a:chExt cx="6394084" cy="1469340"/>
          </a:xfrm>
        </p:grpSpPr>
        <p:grpSp>
          <p:nvGrpSpPr>
            <p:cNvPr id="220" name="Gruppieren 219">
              <a:extLst>
                <a:ext uri="{FF2B5EF4-FFF2-40B4-BE49-F238E27FC236}">
                  <a16:creationId xmlns:a16="http://schemas.microsoft.com/office/drawing/2014/main" id="{4E03D749-3117-4281-8070-7413A0B9A960}"/>
                </a:ext>
              </a:extLst>
            </p:cNvPr>
            <p:cNvGrpSpPr/>
            <p:nvPr/>
          </p:nvGrpSpPr>
          <p:grpSpPr>
            <a:xfrm>
              <a:off x="933999" y="4332661"/>
              <a:ext cx="6331195" cy="1344404"/>
              <a:chOff x="933999" y="4332661"/>
              <a:chExt cx="6331195" cy="1344404"/>
            </a:xfrm>
          </p:grpSpPr>
          <p:grpSp>
            <p:nvGrpSpPr>
              <p:cNvPr id="185" name="Gruppieren 184">
                <a:extLst>
                  <a:ext uri="{FF2B5EF4-FFF2-40B4-BE49-F238E27FC236}">
                    <a16:creationId xmlns:a16="http://schemas.microsoft.com/office/drawing/2014/main" id="{8CEB51BA-CA1B-4A7D-A674-6F84C4B44B78}"/>
                  </a:ext>
                </a:extLst>
              </p:cNvPr>
              <p:cNvGrpSpPr/>
              <p:nvPr/>
            </p:nvGrpSpPr>
            <p:grpSpPr>
              <a:xfrm>
                <a:off x="933999" y="4332661"/>
                <a:ext cx="402675" cy="1344404"/>
                <a:chOff x="933999" y="4332661"/>
                <a:chExt cx="402675" cy="1344404"/>
              </a:xfrm>
            </p:grpSpPr>
            <p:sp>
              <p:nvSpPr>
                <p:cNvPr id="172" name="Textfeld 171">
                  <a:extLst>
                    <a:ext uri="{FF2B5EF4-FFF2-40B4-BE49-F238E27FC236}">
                      <a16:creationId xmlns:a16="http://schemas.microsoft.com/office/drawing/2014/main" id="{7CB12E4A-BCDD-4BE4-9425-14BCD047CF44}"/>
                    </a:ext>
                  </a:extLst>
                </p:cNvPr>
                <p:cNvSpPr txBox="1"/>
                <p:nvPr/>
              </p:nvSpPr>
              <p:spPr>
                <a:xfrm>
                  <a:off x="933999" y="4332661"/>
                  <a:ext cx="396262" cy="246221"/>
                </a:xfrm>
                <a:prstGeom prst="rect">
                  <a:avLst/>
                </a:prstGeom>
                <a:noFill/>
              </p:spPr>
              <p:txBody>
                <a:bodyPr wrap="none" rtlCol="0">
                  <a:spAutoFit/>
                </a:bodyPr>
                <a:lstStyle/>
                <a:p>
                  <a:r>
                    <a:rPr lang="de-DE" sz="1000"/>
                    <a:t>100</a:t>
                  </a:r>
                </a:p>
              </p:txBody>
            </p:sp>
            <p:grpSp>
              <p:nvGrpSpPr>
                <p:cNvPr id="184" name="Gruppieren 183">
                  <a:extLst>
                    <a:ext uri="{FF2B5EF4-FFF2-40B4-BE49-F238E27FC236}">
                      <a16:creationId xmlns:a16="http://schemas.microsoft.com/office/drawing/2014/main" id="{7389F003-2D26-489F-9260-F8A57750BF75}"/>
                    </a:ext>
                  </a:extLst>
                </p:cNvPr>
                <p:cNvGrpSpPr/>
                <p:nvPr/>
              </p:nvGrpSpPr>
              <p:grpSpPr>
                <a:xfrm>
                  <a:off x="1002453" y="4412456"/>
                  <a:ext cx="334221" cy="1264609"/>
                  <a:chOff x="1002453" y="4412456"/>
                  <a:chExt cx="334221" cy="1264609"/>
                </a:xfrm>
              </p:grpSpPr>
              <p:grpSp>
                <p:nvGrpSpPr>
                  <p:cNvPr id="171" name="Gruppieren 170">
                    <a:extLst>
                      <a:ext uri="{FF2B5EF4-FFF2-40B4-BE49-F238E27FC236}">
                        <a16:creationId xmlns:a16="http://schemas.microsoft.com/office/drawing/2014/main" id="{5CB58C2E-A630-480E-805F-116B2BD75CDF}"/>
                      </a:ext>
                    </a:extLst>
                  </p:cNvPr>
                  <p:cNvGrpSpPr/>
                  <p:nvPr/>
                </p:nvGrpSpPr>
                <p:grpSpPr>
                  <a:xfrm>
                    <a:off x="1259681" y="4412456"/>
                    <a:ext cx="76993" cy="1166813"/>
                    <a:chOff x="1259681" y="4412456"/>
                    <a:chExt cx="76993" cy="1166813"/>
                  </a:xfrm>
                </p:grpSpPr>
                <p:cxnSp>
                  <p:nvCxnSpPr>
                    <p:cNvPr id="151" name="Gerader Verbinder 150">
                      <a:extLst>
                        <a:ext uri="{FF2B5EF4-FFF2-40B4-BE49-F238E27FC236}">
                          <a16:creationId xmlns:a16="http://schemas.microsoft.com/office/drawing/2014/main" id="{70FC0A62-9E66-4942-8B8F-B998E66923F5}"/>
                        </a:ext>
                      </a:extLst>
                    </p:cNvPr>
                    <p:cNvCxnSpPr>
                      <a:cxnSpLocks/>
                    </p:cNvCxnSpPr>
                    <p:nvPr/>
                  </p:nvCxnSpPr>
                  <p:spPr>
                    <a:xfrm>
                      <a:off x="1333499" y="4412456"/>
                      <a:ext cx="0" cy="116681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Gerader Verbinder 157">
                      <a:extLst>
                        <a:ext uri="{FF2B5EF4-FFF2-40B4-BE49-F238E27FC236}">
                          <a16:creationId xmlns:a16="http://schemas.microsoft.com/office/drawing/2014/main" id="{1C6B349E-321A-4295-A389-A6E2E98D4792}"/>
                        </a:ext>
                      </a:extLst>
                    </p:cNvPr>
                    <p:cNvCxnSpPr>
                      <a:cxnSpLocks/>
                    </p:cNvCxnSpPr>
                    <p:nvPr/>
                  </p:nvCxnSpPr>
                  <p:spPr>
                    <a:xfrm flipH="1">
                      <a:off x="1259681" y="4462463"/>
                      <a:ext cx="738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0A5AFFDC-5A6B-48B9-B5BA-2C5FBAA92236}"/>
                        </a:ext>
                      </a:extLst>
                    </p:cNvPr>
                    <p:cNvCxnSpPr>
                      <a:cxnSpLocks/>
                    </p:cNvCxnSpPr>
                    <p:nvPr/>
                  </p:nvCxnSpPr>
                  <p:spPr>
                    <a:xfrm flipH="1">
                      <a:off x="1259681" y="4569620"/>
                      <a:ext cx="738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BDE428C4-3CE1-4A73-A435-0FFAE374461C}"/>
                        </a:ext>
                      </a:extLst>
                    </p:cNvPr>
                    <p:cNvCxnSpPr>
                      <a:cxnSpLocks/>
                    </p:cNvCxnSpPr>
                    <p:nvPr/>
                  </p:nvCxnSpPr>
                  <p:spPr>
                    <a:xfrm flipH="1">
                      <a:off x="1259681" y="4679157"/>
                      <a:ext cx="738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88D358B1-4E47-4533-901D-2FD4BB06ED36}"/>
                        </a:ext>
                      </a:extLst>
                    </p:cNvPr>
                    <p:cNvCxnSpPr>
                      <a:cxnSpLocks/>
                    </p:cNvCxnSpPr>
                    <p:nvPr/>
                  </p:nvCxnSpPr>
                  <p:spPr>
                    <a:xfrm flipH="1">
                      <a:off x="1259681" y="4791075"/>
                      <a:ext cx="738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246D476A-B243-4338-A7BC-D54C20125E67}"/>
                        </a:ext>
                      </a:extLst>
                    </p:cNvPr>
                    <p:cNvCxnSpPr>
                      <a:cxnSpLocks/>
                    </p:cNvCxnSpPr>
                    <p:nvPr/>
                  </p:nvCxnSpPr>
                  <p:spPr>
                    <a:xfrm flipH="1">
                      <a:off x="1259681" y="4902994"/>
                      <a:ext cx="738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6D7D5738-E34C-4369-BA7F-F4C35498BBA8}"/>
                        </a:ext>
                      </a:extLst>
                    </p:cNvPr>
                    <p:cNvCxnSpPr>
                      <a:cxnSpLocks/>
                    </p:cNvCxnSpPr>
                    <p:nvPr/>
                  </p:nvCxnSpPr>
                  <p:spPr>
                    <a:xfrm flipH="1">
                      <a:off x="1259681" y="5017294"/>
                      <a:ext cx="738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4D370C8B-AAB4-44B2-BD37-90C87F318390}"/>
                        </a:ext>
                      </a:extLst>
                    </p:cNvPr>
                    <p:cNvCxnSpPr>
                      <a:cxnSpLocks/>
                    </p:cNvCxnSpPr>
                    <p:nvPr/>
                  </p:nvCxnSpPr>
                  <p:spPr>
                    <a:xfrm flipH="1">
                      <a:off x="1259681" y="5124450"/>
                      <a:ext cx="738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8EF16AFA-9E82-46A5-9E35-28185A369ADC}"/>
                        </a:ext>
                      </a:extLst>
                    </p:cNvPr>
                    <p:cNvCxnSpPr>
                      <a:cxnSpLocks/>
                    </p:cNvCxnSpPr>
                    <p:nvPr/>
                  </p:nvCxnSpPr>
                  <p:spPr>
                    <a:xfrm flipH="1">
                      <a:off x="1259681" y="5224462"/>
                      <a:ext cx="738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A717295B-54E5-4E8F-835F-D1EDC0003722}"/>
                        </a:ext>
                      </a:extLst>
                    </p:cNvPr>
                    <p:cNvCxnSpPr>
                      <a:cxnSpLocks/>
                    </p:cNvCxnSpPr>
                    <p:nvPr/>
                  </p:nvCxnSpPr>
                  <p:spPr>
                    <a:xfrm flipH="1">
                      <a:off x="1259681" y="5335176"/>
                      <a:ext cx="738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Gerader Verbinder 168">
                      <a:extLst>
                        <a:ext uri="{FF2B5EF4-FFF2-40B4-BE49-F238E27FC236}">
                          <a16:creationId xmlns:a16="http://schemas.microsoft.com/office/drawing/2014/main" id="{41A9552A-E185-4452-9740-AC5ADCD327CA}"/>
                        </a:ext>
                      </a:extLst>
                    </p:cNvPr>
                    <p:cNvCxnSpPr>
                      <a:cxnSpLocks/>
                    </p:cNvCxnSpPr>
                    <p:nvPr/>
                  </p:nvCxnSpPr>
                  <p:spPr>
                    <a:xfrm flipH="1">
                      <a:off x="1259681" y="5451857"/>
                      <a:ext cx="738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818A9278-C526-4713-BA8A-A06B394D0059}"/>
                        </a:ext>
                      </a:extLst>
                    </p:cNvPr>
                    <p:cNvCxnSpPr>
                      <a:cxnSpLocks/>
                    </p:cNvCxnSpPr>
                    <p:nvPr/>
                  </p:nvCxnSpPr>
                  <p:spPr>
                    <a:xfrm flipH="1">
                      <a:off x="1262856" y="5554252"/>
                      <a:ext cx="738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uppieren 182">
                    <a:extLst>
                      <a:ext uri="{FF2B5EF4-FFF2-40B4-BE49-F238E27FC236}">
                        <a16:creationId xmlns:a16="http://schemas.microsoft.com/office/drawing/2014/main" id="{AAA232C7-0E6D-4986-8988-641CB7C3AFCD}"/>
                      </a:ext>
                    </a:extLst>
                  </p:cNvPr>
                  <p:cNvGrpSpPr/>
                  <p:nvPr/>
                </p:nvGrpSpPr>
                <p:grpSpPr>
                  <a:xfrm>
                    <a:off x="1002453" y="4439397"/>
                    <a:ext cx="330045" cy="1237668"/>
                    <a:chOff x="1002453" y="4439397"/>
                    <a:chExt cx="330045" cy="1237668"/>
                  </a:xfrm>
                </p:grpSpPr>
                <p:sp>
                  <p:nvSpPr>
                    <p:cNvPr id="173" name="Textfeld 172">
                      <a:extLst>
                        <a:ext uri="{FF2B5EF4-FFF2-40B4-BE49-F238E27FC236}">
                          <a16:creationId xmlns:a16="http://schemas.microsoft.com/office/drawing/2014/main" id="{6CC7E3EB-B6E3-430E-B356-C1166083DF2A}"/>
                        </a:ext>
                      </a:extLst>
                    </p:cNvPr>
                    <p:cNvSpPr txBox="1"/>
                    <p:nvPr/>
                  </p:nvSpPr>
                  <p:spPr>
                    <a:xfrm>
                      <a:off x="1002453" y="4439397"/>
                      <a:ext cx="325730" cy="246221"/>
                    </a:xfrm>
                    <a:prstGeom prst="rect">
                      <a:avLst/>
                    </a:prstGeom>
                    <a:noFill/>
                  </p:spPr>
                  <p:txBody>
                    <a:bodyPr wrap="none" rtlCol="0">
                      <a:spAutoFit/>
                    </a:bodyPr>
                    <a:lstStyle/>
                    <a:p>
                      <a:r>
                        <a:rPr lang="de-DE" sz="1000"/>
                        <a:t>90</a:t>
                      </a:r>
                    </a:p>
                  </p:txBody>
                </p:sp>
                <p:sp>
                  <p:nvSpPr>
                    <p:cNvPr id="174" name="Textfeld 173">
                      <a:extLst>
                        <a:ext uri="{FF2B5EF4-FFF2-40B4-BE49-F238E27FC236}">
                          <a16:creationId xmlns:a16="http://schemas.microsoft.com/office/drawing/2014/main" id="{61A2418D-8FF7-423D-80DC-D6ABF34010A6}"/>
                        </a:ext>
                      </a:extLst>
                    </p:cNvPr>
                    <p:cNvSpPr txBox="1"/>
                    <p:nvPr/>
                  </p:nvSpPr>
                  <p:spPr>
                    <a:xfrm>
                      <a:off x="1003106" y="4553278"/>
                      <a:ext cx="325730" cy="246221"/>
                    </a:xfrm>
                    <a:prstGeom prst="rect">
                      <a:avLst/>
                    </a:prstGeom>
                    <a:noFill/>
                  </p:spPr>
                  <p:txBody>
                    <a:bodyPr wrap="none" rtlCol="0">
                      <a:spAutoFit/>
                    </a:bodyPr>
                    <a:lstStyle/>
                    <a:p>
                      <a:r>
                        <a:rPr lang="de-DE" sz="1000"/>
                        <a:t>80</a:t>
                      </a:r>
                    </a:p>
                  </p:txBody>
                </p:sp>
                <p:sp>
                  <p:nvSpPr>
                    <p:cNvPr id="176" name="Textfeld 175">
                      <a:extLst>
                        <a:ext uri="{FF2B5EF4-FFF2-40B4-BE49-F238E27FC236}">
                          <a16:creationId xmlns:a16="http://schemas.microsoft.com/office/drawing/2014/main" id="{3830609F-3ABB-415B-BF7B-E3047DC9FF14}"/>
                        </a:ext>
                      </a:extLst>
                    </p:cNvPr>
                    <p:cNvSpPr txBox="1"/>
                    <p:nvPr/>
                  </p:nvSpPr>
                  <p:spPr>
                    <a:xfrm>
                      <a:off x="1005905" y="4774766"/>
                      <a:ext cx="325730" cy="246221"/>
                    </a:xfrm>
                    <a:prstGeom prst="rect">
                      <a:avLst/>
                    </a:prstGeom>
                    <a:noFill/>
                  </p:spPr>
                  <p:txBody>
                    <a:bodyPr wrap="none" rtlCol="0">
                      <a:spAutoFit/>
                    </a:bodyPr>
                    <a:lstStyle/>
                    <a:p>
                      <a:r>
                        <a:rPr lang="de-DE" sz="1000"/>
                        <a:t>60</a:t>
                      </a:r>
                    </a:p>
                  </p:txBody>
                </p:sp>
                <p:sp>
                  <p:nvSpPr>
                    <p:cNvPr id="178" name="Textfeld 177">
                      <a:extLst>
                        <a:ext uri="{FF2B5EF4-FFF2-40B4-BE49-F238E27FC236}">
                          <a16:creationId xmlns:a16="http://schemas.microsoft.com/office/drawing/2014/main" id="{DED82EC4-6F69-4D0F-BF14-12C0FB4BDD3E}"/>
                        </a:ext>
                      </a:extLst>
                    </p:cNvPr>
                    <p:cNvSpPr txBox="1"/>
                    <p:nvPr/>
                  </p:nvSpPr>
                  <p:spPr>
                    <a:xfrm>
                      <a:off x="1003977" y="4998037"/>
                      <a:ext cx="325730" cy="246221"/>
                    </a:xfrm>
                    <a:prstGeom prst="rect">
                      <a:avLst/>
                    </a:prstGeom>
                    <a:noFill/>
                  </p:spPr>
                  <p:txBody>
                    <a:bodyPr wrap="none" rtlCol="0">
                      <a:spAutoFit/>
                    </a:bodyPr>
                    <a:lstStyle/>
                    <a:p>
                      <a:r>
                        <a:rPr lang="de-DE" sz="1000"/>
                        <a:t>40</a:t>
                      </a:r>
                    </a:p>
                  </p:txBody>
                </p:sp>
                <p:sp>
                  <p:nvSpPr>
                    <p:cNvPr id="181" name="Textfeld 180">
                      <a:extLst>
                        <a:ext uri="{FF2B5EF4-FFF2-40B4-BE49-F238E27FC236}">
                          <a16:creationId xmlns:a16="http://schemas.microsoft.com/office/drawing/2014/main" id="{E68B2DBC-8843-4A42-B3DE-FD4208AD4922}"/>
                        </a:ext>
                      </a:extLst>
                    </p:cNvPr>
                    <p:cNvSpPr txBox="1"/>
                    <p:nvPr/>
                  </p:nvSpPr>
                  <p:spPr>
                    <a:xfrm>
                      <a:off x="1074681" y="5430844"/>
                      <a:ext cx="255198" cy="246221"/>
                    </a:xfrm>
                    <a:prstGeom prst="rect">
                      <a:avLst/>
                    </a:prstGeom>
                    <a:noFill/>
                  </p:spPr>
                  <p:txBody>
                    <a:bodyPr wrap="none" rtlCol="0">
                      <a:spAutoFit/>
                    </a:bodyPr>
                    <a:lstStyle/>
                    <a:p>
                      <a:r>
                        <a:rPr lang="de-DE" sz="1000"/>
                        <a:t>0</a:t>
                      </a:r>
                    </a:p>
                  </p:txBody>
                </p:sp>
                <p:sp>
                  <p:nvSpPr>
                    <p:cNvPr id="182" name="Textfeld 181">
                      <a:extLst>
                        <a:ext uri="{FF2B5EF4-FFF2-40B4-BE49-F238E27FC236}">
                          <a16:creationId xmlns:a16="http://schemas.microsoft.com/office/drawing/2014/main" id="{5BC843C7-4E9A-4301-9D11-A65ACCE90FA9}"/>
                        </a:ext>
                      </a:extLst>
                    </p:cNvPr>
                    <p:cNvSpPr txBox="1"/>
                    <p:nvPr/>
                  </p:nvSpPr>
                  <p:spPr>
                    <a:xfrm>
                      <a:off x="1006768" y="5208153"/>
                      <a:ext cx="325730" cy="246221"/>
                    </a:xfrm>
                    <a:prstGeom prst="rect">
                      <a:avLst/>
                    </a:prstGeom>
                    <a:noFill/>
                  </p:spPr>
                  <p:txBody>
                    <a:bodyPr wrap="none" rtlCol="0">
                      <a:spAutoFit/>
                    </a:bodyPr>
                    <a:lstStyle/>
                    <a:p>
                      <a:r>
                        <a:rPr lang="de-DE" sz="1000"/>
                        <a:t>20</a:t>
                      </a:r>
                    </a:p>
                  </p:txBody>
                </p:sp>
              </p:grpSp>
            </p:grpSp>
          </p:grpSp>
          <p:grpSp>
            <p:nvGrpSpPr>
              <p:cNvPr id="219" name="Gruppieren 218">
                <a:extLst>
                  <a:ext uri="{FF2B5EF4-FFF2-40B4-BE49-F238E27FC236}">
                    <a16:creationId xmlns:a16="http://schemas.microsoft.com/office/drawing/2014/main" id="{31020504-FBCC-46DF-A34B-77140BE316F8}"/>
                  </a:ext>
                </a:extLst>
              </p:cNvPr>
              <p:cNvGrpSpPr/>
              <p:nvPr/>
            </p:nvGrpSpPr>
            <p:grpSpPr>
              <a:xfrm>
                <a:off x="1316831" y="5550783"/>
                <a:ext cx="5948363" cy="66495"/>
                <a:chOff x="1316831" y="5550783"/>
                <a:chExt cx="5948363" cy="66495"/>
              </a:xfrm>
            </p:grpSpPr>
            <p:cxnSp>
              <p:nvCxnSpPr>
                <p:cNvPr id="154" name="Gerader Verbinder 153">
                  <a:extLst>
                    <a:ext uri="{FF2B5EF4-FFF2-40B4-BE49-F238E27FC236}">
                      <a16:creationId xmlns:a16="http://schemas.microsoft.com/office/drawing/2014/main" id="{C74CE5E6-175D-43FD-96C3-21D48BF33739}"/>
                    </a:ext>
                  </a:extLst>
                </p:cNvPr>
                <p:cNvCxnSpPr>
                  <a:cxnSpLocks/>
                </p:cNvCxnSpPr>
                <p:nvPr/>
              </p:nvCxnSpPr>
              <p:spPr>
                <a:xfrm>
                  <a:off x="1316831" y="5550783"/>
                  <a:ext cx="59483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Gerader Verbinder 186">
                  <a:extLst>
                    <a:ext uri="{FF2B5EF4-FFF2-40B4-BE49-F238E27FC236}">
                      <a16:creationId xmlns:a16="http://schemas.microsoft.com/office/drawing/2014/main" id="{5CA0FE3B-2929-47C1-A36C-171F69D6AFCA}"/>
                    </a:ext>
                  </a:extLst>
                </p:cNvPr>
                <p:cNvCxnSpPr>
                  <a:cxnSpLocks/>
                </p:cNvCxnSpPr>
                <p:nvPr/>
              </p:nvCxnSpPr>
              <p:spPr>
                <a:xfrm>
                  <a:off x="1445609"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59100698-C7A7-4482-A25C-32729E00FCA3}"/>
                    </a:ext>
                  </a:extLst>
                </p:cNvPr>
                <p:cNvCxnSpPr>
                  <a:cxnSpLocks/>
                </p:cNvCxnSpPr>
                <p:nvPr/>
              </p:nvCxnSpPr>
              <p:spPr>
                <a:xfrm>
                  <a:off x="1624013"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Gerader Verbinder 189">
                  <a:extLst>
                    <a:ext uri="{FF2B5EF4-FFF2-40B4-BE49-F238E27FC236}">
                      <a16:creationId xmlns:a16="http://schemas.microsoft.com/office/drawing/2014/main" id="{8D4D4AED-C3A9-4F37-99DB-D151274C1A61}"/>
                    </a:ext>
                  </a:extLst>
                </p:cNvPr>
                <p:cNvCxnSpPr>
                  <a:cxnSpLocks/>
                </p:cNvCxnSpPr>
                <p:nvPr/>
              </p:nvCxnSpPr>
              <p:spPr>
                <a:xfrm>
                  <a:off x="1833584"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2674E6D4-9F0D-46AC-B28C-FB20824ECE9F}"/>
                    </a:ext>
                  </a:extLst>
                </p:cNvPr>
                <p:cNvCxnSpPr>
                  <a:cxnSpLocks/>
                </p:cNvCxnSpPr>
                <p:nvPr/>
              </p:nvCxnSpPr>
              <p:spPr>
                <a:xfrm>
                  <a:off x="2016941"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CBDD5F80-F9DD-40B5-84DA-2037386F2102}"/>
                    </a:ext>
                  </a:extLst>
                </p:cNvPr>
                <p:cNvCxnSpPr>
                  <a:cxnSpLocks/>
                </p:cNvCxnSpPr>
                <p:nvPr/>
              </p:nvCxnSpPr>
              <p:spPr>
                <a:xfrm>
                  <a:off x="2200297"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83CFE89A-A576-4A27-B704-BECE3875598C}"/>
                    </a:ext>
                  </a:extLst>
                </p:cNvPr>
                <p:cNvCxnSpPr>
                  <a:cxnSpLocks/>
                </p:cNvCxnSpPr>
                <p:nvPr/>
              </p:nvCxnSpPr>
              <p:spPr>
                <a:xfrm>
                  <a:off x="2390797"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Gerader Verbinder 193">
                  <a:extLst>
                    <a:ext uri="{FF2B5EF4-FFF2-40B4-BE49-F238E27FC236}">
                      <a16:creationId xmlns:a16="http://schemas.microsoft.com/office/drawing/2014/main" id="{374240D4-09E7-4104-BCCE-B7A9477E4D77}"/>
                    </a:ext>
                  </a:extLst>
                </p:cNvPr>
                <p:cNvCxnSpPr>
                  <a:cxnSpLocks/>
                </p:cNvCxnSpPr>
                <p:nvPr/>
              </p:nvCxnSpPr>
              <p:spPr>
                <a:xfrm>
                  <a:off x="2583678"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DE639747-06BC-430F-BCDD-707490810CFA}"/>
                    </a:ext>
                  </a:extLst>
                </p:cNvPr>
                <p:cNvCxnSpPr>
                  <a:cxnSpLocks/>
                </p:cNvCxnSpPr>
                <p:nvPr/>
              </p:nvCxnSpPr>
              <p:spPr>
                <a:xfrm>
                  <a:off x="2782548"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Gerader Verbinder 195">
                  <a:extLst>
                    <a:ext uri="{FF2B5EF4-FFF2-40B4-BE49-F238E27FC236}">
                      <a16:creationId xmlns:a16="http://schemas.microsoft.com/office/drawing/2014/main" id="{F5831FC1-8BED-4CAD-A7F3-D2D8DF529D08}"/>
                    </a:ext>
                  </a:extLst>
                </p:cNvPr>
                <p:cNvCxnSpPr>
                  <a:cxnSpLocks/>
                </p:cNvCxnSpPr>
                <p:nvPr/>
              </p:nvCxnSpPr>
              <p:spPr>
                <a:xfrm>
                  <a:off x="2968855"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B861E141-8B92-4677-BCB4-CD9BD7C76753}"/>
                    </a:ext>
                  </a:extLst>
                </p:cNvPr>
                <p:cNvCxnSpPr>
                  <a:cxnSpLocks/>
                </p:cNvCxnSpPr>
                <p:nvPr/>
              </p:nvCxnSpPr>
              <p:spPr>
                <a:xfrm>
                  <a:off x="3154593"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Gerader Verbinder 197">
                  <a:extLst>
                    <a:ext uri="{FF2B5EF4-FFF2-40B4-BE49-F238E27FC236}">
                      <a16:creationId xmlns:a16="http://schemas.microsoft.com/office/drawing/2014/main" id="{E9C011D9-9419-44B9-8156-F0D082644BF3}"/>
                    </a:ext>
                  </a:extLst>
                </p:cNvPr>
                <p:cNvCxnSpPr>
                  <a:cxnSpLocks/>
                </p:cNvCxnSpPr>
                <p:nvPr/>
              </p:nvCxnSpPr>
              <p:spPr>
                <a:xfrm>
                  <a:off x="3345094"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Gerader Verbinder 198">
                  <a:extLst>
                    <a:ext uri="{FF2B5EF4-FFF2-40B4-BE49-F238E27FC236}">
                      <a16:creationId xmlns:a16="http://schemas.microsoft.com/office/drawing/2014/main" id="{EBBD89B2-213C-49EE-8FE4-630DB967E3B3}"/>
                    </a:ext>
                  </a:extLst>
                </p:cNvPr>
                <p:cNvCxnSpPr>
                  <a:cxnSpLocks/>
                </p:cNvCxnSpPr>
                <p:nvPr/>
              </p:nvCxnSpPr>
              <p:spPr>
                <a:xfrm>
                  <a:off x="3537976"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Gerader Verbinder 199">
                  <a:extLst>
                    <a:ext uri="{FF2B5EF4-FFF2-40B4-BE49-F238E27FC236}">
                      <a16:creationId xmlns:a16="http://schemas.microsoft.com/office/drawing/2014/main" id="{7023C8B5-171F-4B74-AD8F-57E0B01DC626}"/>
                    </a:ext>
                  </a:extLst>
                </p:cNvPr>
                <p:cNvCxnSpPr>
                  <a:cxnSpLocks/>
                </p:cNvCxnSpPr>
                <p:nvPr/>
              </p:nvCxnSpPr>
              <p:spPr>
                <a:xfrm>
                  <a:off x="3728476"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6250E19D-7205-48B4-817A-0D2EAEBEB0D4}"/>
                    </a:ext>
                  </a:extLst>
                </p:cNvPr>
                <p:cNvCxnSpPr>
                  <a:cxnSpLocks/>
                </p:cNvCxnSpPr>
                <p:nvPr/>
              </p:nvCxnSpPr>
              <p:spPr>
                <a:xfrm>
                  <a:off x="3916595"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Gerader Verbinder 201">
                  <a:extLst>
                    <a:ext uri="{FF2B5EF4-FFF2-40B4-BE49-F238E27FC236}">
                      <a16:creationId xmlns:a16="http://schemas.microsoft.com/office/drawing/2014/main" id="{213AFFE2-47BC-4498-ABC8-1617C70EE7CB}"/>
                    </a:ext>
                  </a:extLst>
                </p:cNvPr>
                <p:cNvCxnSpPr>
                  <a:cxnSpLocks/>
                </p:cNvCxnSpPr>
                <p:nvPr/>
              </p:nvCxnSpPr>
              <p:spPr>
                <a:xfrm>
                  <a:off x="4111327"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D05EC02A-B06B-4136-A689-4B1DB69AAB32}"/>
                    </a:ext>
                  </a:extLst>
                </p:cNvPr>
                <p:cNvCxnSpPr>
                  <a:cxnSpLocks/>
                </p:cNvCxnSpPr>
                <p:nvPr/>
              </p:nvCxnSpPr>
              <p:spPr>
                <a:xfrm>
                  <a:off x="4297064"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Gerader Verbinder 203">
                  <a:extLst>
                    <a:ext uri="{FF2B5EF4-FFF2-40B4-BE49-F238E27FC236}">
                      <a16:creationId xmlns:a16="http://schemas.microsoft.com/office/drawing/2014/main" id="{979BFA12-CE85-45A6-902E-70B5F72146D9}"/>
                    </a:ext>
                  </a:extLst>
                </p:cNvPr>
                <p:cNvCxnSpPr>
                  <a:cxnSpLocks/>
                </p:cNvCxnSpPr>
                <p:nvPr/>
              </p:nvCxnSpPr>
              <p:spPr>
                <a:xfrm>
                  <a:off x="4492327"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Gerader Verbinder 204">
                  <a:extLst>
                    <a:ext uri="{FF2B5EF4-FFF2-40B4-BE49-F238E27FC236}">
                      <a16:creationId xmlns:a16="http://schemas.microsoft.com/office/drawing/2014/main" id="{E3473E85-1824-41FE-8A4B-72228B135752}"/>
                    </a:ext>
                  </a:extLst>
                </p:cNvPr>
                <p:cNvCxnSpPr>
                  <a:cxnSpLocks/>
                </p:cNvCxnSpPr>
                <p:nvPr/>
              </p:nvCxnSpPr>
              <p:spPr>
                <a:xfrm>
                  <a:off x="4693316"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Gerader Verbinder 205">
                  <a:extLst>
                    <a:ext uri="{FF2B5EF4-FFF2-40B4-BE49-F238E27FC236}">
                      <a16:creationId xmlns:a16="http://schemas.microsoft.com/office/drawing/2014/main" id="{77983228-8103-49CF-8D15-18BC0C82C57F}"/>
                    </a:ext>
                  </a:extLst>
                </p:cNvPr>
                <p:cNvCxnSpPr>
                  <a:cxnSpLocks/>
                </p:cNvCxnSpPr>
                <p:nvPr/>
              </p:nvCxnSpPr>
              <p:spPr>
                <a:xfrm>
                  <a:off x="4883246"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Gerader Verbinder 206">
                  <a:extLst>
                    <a:ext uri="{FF2B5EF4-FFF2-40B4-BE49-F238E27FC236}">
                      <a16:creationId xmlns:a16="http://schemas.microsoft.com/office/drawing/2014/main" id="{12290290-8A26-4594-8141-C4C48E30B4C1}"/>
                    </a:ext>
                  </a:extLst>
                </p:cNvPr>
                <p:cNvCxnSpPr>
                  <a:cxnSpLocks/>
                </p:cNvCxnSpPr>
                <p:nvPr/>
              </p:nvCxnSpPr>
              <p:spPr>
                <a:xfrm>
                  <a:off x="5078194"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Gerader Verbinder 207">
                  <a:extLst>
                    <a:ext uri="{FF2B5EF4-FFF2-40B4-BE49-F238E27FC236}">
                      <a16:creationId xmlns:a16="http://schemas.microsoft.com/office/drawing/2014/main" id="{46EA2175-9CFB-4574-872C-96E0A36B6991}"/>
                    </a:ext>
                  </a:extLst>
                </p:cNvPr>
                <p:cNvCxnSpPr>
                  <a:cxnSpLocks/>
                </p:cNvCxnSpPr>
                <p:nvPr/>
              </p:nvCxnSpPr>
              <p:spPr>
                <a:xfrm>
                  <a:off x="5263932"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Gerader Verbinder 208">
                  <a:extLst>
                    <a:ext uri="{FF2B5EF4-FFF2-40B4-BE49-F238E27FC236}">
                      <a16:creationId xmlns:a16="http://schemas.microsoft.com/office/drawing/2014/main" id="{5990112E-5112-418D-8D3F-1898D5CEBDBD}"/>
                    </a:ext>
                  </a:extLst>
                </p:cNvPr>
                <p:cNvCxnSpPr>
                  <a:cxnSpLocks/>
                </p:cNvCxnSpPr>
                <p:nvPr/>
              </p:nvCxnSpPr>
              <p:spPr>
                <a:xfrm>
                  <a:off x="5449669"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91D04918-27C9-4ED9-A259-9BD6FBA1C834}"/>
                    </a:ext>
                  </a:extLst>
                </p:cNvPr>
                <p:cNvCxnSpPr>
                  <a:cxnSpLocks/>
                </p:cNvCxnSpPr>
                <p:nvPr/>
              </p:nvCxnSpPr>
              <p:spPr>
                <a:xfrm>
                  <a:off x="5640163"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Gerader Verbinder 210">
                  <a:extLst>
                    <a:ext uri="{FF2B5EF4-FFF2-40B4-BE49-F238E27FC236}">
                      <a16:creationId xmlns:a16="http://schemas.microsoft.com/office/drawing/2014/main" id="{EC0962B5-44CA-4AE7-A0FE-B86364658CB2}"/>
                    </a:ext>
                  </a:extLst>
                </p:cNvPr>
                <p:cNvCxnSpPr>
                  <a:cxnSpLocks/>
                </p:cNvCxnSpPr>
                <p:nvPr/>
              </p:nvCxnSpPr>
              <p:spPr>
                <a:xfrm>
                  <a:off x="5822496"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0F428181-1814-4163-82F7-A33B8099A861}"/>
                    </a:ext>
                  </a:extLst>
                </p:cNvPr>
                <p:cNvCxnSpPr>
                  <a:cxnSpLocks/>
                </p:cNvCxnSpPr>
                <p:nvPr/>
              </p:nvCxnSpPr>
              <p:spPr>
                <a:xfrm>
                  <a:off x="6024562"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Gerader Verbinder 212">
                  <a:extLst>
                    <a:ext uri="{FF2B5EF4-FFF2-40B4-BE49-F238E27FC236}">
                      <a16:creationId xmlns:a16="http://schemas.microsoft.com/office/drawing/2014/main" id="{6DAAFF51-13C3-4BE7-A4FC-04E21D25F551}"/>
                    </a:ext>
                  </a:extLst>
                </p:cNvPr>
                <p:cNvCxnSpPr>
                  <a:cxnSpLocks/>
                </p:cNvCxnSpPr>
                <p:nvPr/>
              </p:nvCxnSpPr>
              <p:spPr>
                <a:xfrm>
                  <a:off x="6209588"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Gerader Verbinder 213">
                  <a:extLst>
                    <a:ext uri="{FF2B5EF4-FFF2-40B4-BE49-F238E27FC236}">
                      <a16:creationId xmlns:a16="http://schemas.microsoft.com/office/drawing/2014/main" id="{04A6E514-6278-450A-A4A7-9E761F3A42B7}"/>
                    </a:ext>
                  </a:extLst>
                </p:cNvPr>
                <p:cNvCxnSpPr>
                  <a:cxnSpLocks/>
                </p:cNvCxnSpPr>
                <p:nvPr/>
              </p:nvCxnSpPr>
              <p:spPr>
                <a:xfrm>
                  <a:off x="6399298"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Gerader Verbinder 214">
                  <a:extLst>
                    <a:ext uri="{FF2B5EF4-FFF2-40B4-BE49-F238E27FC236}">
                      <a16:creationId xmlns:a16="http://schemas.microsoft.com/office/drawing/2014/main" id="{D816B26C-4C42-42F1-B0C6-FFEED401A1E6}"/>
                    </a:ext>
                  </a:extLst>
                </p:cNvPr>
                <p:cNvCxnSpPr>
                  <a:cxnSpLocks/>
                </p:cNvCxnSpPr>
                <p:nvPr/>
              </p:nvCxnSpPr>
              <p:spPr>
                <a:xfrm>
                  <a:off x="6593770"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Gerader Verbinder 215">
                  <a:extLst>
                    <a:ext uri="{FF2B5EF4-FFF2-40B4-BE49-F238E27FC236}">
                      <a16:creationId xmlns:a16="http://schemas.microsoft.com/office/drawing/2014/main" id="{04BFFA18-2949-47E9-A51B-EC96402F8EFB}"/>
                    </a:ext>
                  </a:extLst>
                </p:cNvPr>
                <p:cNvCxnSpPr>
                  <a:cxnSpLocks/>
                </p:cNvCxnSpPr>
                <p:nvPr/>
              </p:nvCxnSpPr>
              <p:spPr>
                <a:xfrm>
                  <a:off x="6786652"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Gerader Verbinder 216">
                  <a:extLst>
                    <a:ext uri="{FF2B5EF4-FFF2-40B4-BE49-F238E27FC236}">
                      <a16:creationId xmlns:a16="http://schemas.microsoft.com/office/drawing/2014/main" id="{5D93C7BB-F038-4161-B244-18EF9DF3CEFD}"/>
                    </a:ext>
                  </a:extLst>
                </p:cNvPr>
                <p:cNvCxnSpPr>
                  <a:cxnSpLocks/>
                </p:cNvCxnSpPr>
                <p:nvPr/>
              </p:nvCxnSpPr>
              <p:spPr>
                <a:xfrm>
                  <a:off x="6970007"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Gerader Verbinder 217">
                  <a:extLst>
                    <a:ext uri="{FF2B5EF4-FFF2-40B4-BE49-F238E27FC236}">
                      <a16:creationId xmlns:a16="http://schemas.microsoft.com/office/drawing/2014/main" id="{33BB521F-483B-4A62-9124-904B36F8FE81}"/>
                    </a:ext>
                  </a:extLst>
                </p:cNvPr>
                <p:cNvCxnSpPr>
                  <a:cxnSpLocks/>
                </p:cNvCxnSpPr>
                <p:nvPr/>
              </p:nvCxnSpPr>
              <p:spPr>
                <a:xfrm>
                  <a:off x="7165271" y="5550783"/>
                  <a:ext cx="0" cy="664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52" name="Gruppieren 251">
              <a:extLst>
                <a:ext uri="{FF2B5EF4-FFF2-40B4-BE49-F238E27FC236}">
                  <a16:creationId xmlns:a16="http://schemas.microsoft.com/office/drawing/2014/main" id="{D3E3583F-442B-424F-AB95-53535FE85226}"/>
                </a:ext>
              </a:extLst>
            </p:cNvPr>
            <p:cNvGrpSpPr/>
            <p:nvPr/>
          </p:nvGrpSpPr>
          <p:grpSpPr>
            <a:xfrm>
              <a:off x="1321189" y="5550524"/>
              <a:ext cx="6006894" cy="251477"/>
              <a:chOff x="1321189" y="5550524"/>
              <a:chExt cx="6006894" cy="251477"/>
            </a:xfrm>
          </p:grpSpPr>
          <p:sp>
            <p:nvSpPr>
              <p:cNvPr id="221" name="Textfeld 220">
                <a:extLst>
                  <a:ext uri="{FF2B5EF4-FFF2-40B4-BE49-F238E27FC236}">
                    <a16:creationId xmlns:a16="http://schemas.microsoft.com/office/drawing/2014/main" id="{F434FA6F-DA0F-4D32-9580-8B7800133DE1}"/>
                  </a:ext>
                </a:extLst>
              </p:cNvPr>
              <p:cNvSpPr txBox="1"/>
              <p:nvPr/>
            </p:nvSpPr>
            <p:spPr>
              <a:xfrm>
                <a:off x="1321189" y="5550783"/>
                <a:ext cx="255198" cy="246221"/>
              </a:xfrm>
              <a:prstGeom prst="rect">
                <a:avLst/>
              </a:prstGeom>
              <a:noFill/>
            </p:spPr>
            <p:txBody>
              <a:bodyPr wrap="none" rtlCol="0">
                <a:spAutoFit/>
              </a:bodyPr>
              <a:lstStyle/>
              <a:p>
                <a:r>
                  <a:rPr lang="de-DE" sz="1000"/>
                  <a:t>0</a:t>
                </a:r>
              </a:p>
            </p:txBody>
          </p:sp>
          <p:sp>
            <p:nvSpPr>
              <p:cNvPr id="222" name="Textfeld 221">
                <a:extLst>
                  <a:ext uri="{FF2B5EF4-FFF2-40B4-BE49-F238E27FC236}">
                    <a16:creationId xmlns:a16="http://schemas.microsoft.com/office/drawing/2014/main" id="{79292022-7787-4F90-B22B-66BBDE9D2D22}"/>
                  </a:ext>
                </a:extLst>
              </p:cNvPr>
              <p:cNvSpPr txBox="1"/>
              <p:nvPr/>
            </p:nvSpPr>
            <p:spPr>
              <a:xfrm>
                <a:off x="1497971" y="5550782"/>
                <a:ext cx="255198" cy="246221"/>
              </a:xfrm>
              <a:prstGeom prst="rect">
                <a:avLst/>
              </a:prstGeom>
              <a:noFill/>
            </p:spPr>
            <p:txBody>
              <a:bodyPr wrap="none" rtlCol="0">
                <a:spAutoFit/>
              </a:bodyPr>
              <a:lstStyle/>
              <a:p>
                <a:r>
                  <a:rPr lang="de-DE" sz="1000"/>
                  <a:t>1</a:t>
                </a:r>
              </a:p>
            </p:txBody>
          </p:sp>
          <p:sp>
            <p:nvSpPr>
              <p:cNvPr id="223" name="Textfeld 222">
                <a:extLst>
                  <a:ext uri="{FF2B5EF4-FFF2-40B4-BE49-F238E27FC236}">
                    <a16:creationId xmlns:a16="http://schemas.microsoft.com/office/drawing/2014/main" id="{9ABF4E35-49C0-46A5-BA2E-88F0B884FFA4}"/>
                  </a:ext>
                </a:extLst>
              </p:cNvPr>
              <p:cNvSpPr txBox="1"/>
              <p:nvPr/>
            </p:nvSpPr>
            <p:spPr>
              <a:xfrm>
                <a:off x="1702791" y="5554461"/>
                <a:ext cx="255198" cy="246221"/>
              </a:xfrm>
              <a:prstGeom prst="rect">
                <a:avLst/>
              </a:prstGeom>
              <a:noFill/>
            </p:spPr>
            <p:txBody>
              <a:bodyPr wrap="none" rtlCol="0">
                <a:spAutoFit/>
              </a:bodyPr>
              <a:lstStyle/>
              <a:p>
                <a:r>
                  <a:rPr lang="de-DE" sz="1000"/>
                  <a:t>2</a:t>
                </a:r>
              </a:p>
            </p:txBody>
          </p:sp>
          <p:sp>
            <p:nvSpPr>
              <p:cNvPr id="224" name="Textfeld 223">
                <a:extLst>
                  <a:ext uri="{FF2B5EF4-FFF2-40B4-BE49-F238E27FC236}">
                    <a16:creationId xmlns:a16="http://schemas.microsoft.com/office/drawing/2014/main" id="{6C6CD42F-0A57-4B5D-9164-765DFC6915C7}"/>
                  </a:ext>
                </a:extLst>
              </p:cNvPr>
              <p:cNvSpPr txBox="1"/>
              <p:nvPr/>
            </p:nvSpPr>
            <p:spPr>
              <a:xfrm>
                <a:off x="1890211" y="5553282"/>
                <a:ext cx="255198" cy="246221"/>
              </a:xfrm>
              <a:prstGeom prst="rect">
                <a:avLst/>
              </a:prstGeom>
              <a:noFill/>
            </p:spPr>
            <p:txBody>
              <a:bodyPr wrap="none" rtlCol="0">
                <a:spAutoFit/>
              </a:bodyPr>
              <a:lstStyle/>
              <a:p>
                <a:r>
                  <a:rPr lang="de-DE" sz="1000"/>
                  <a:t>3</a:t>
                </a:r>
              </a:p>
            </p:txBody>
          </p:sp>
          <p:sp>
            <p:nvSpPr>
              <p:cNvPr id="225" name="Textfeld 224">
                <a:extLst>
                  <a:ext uri="{FF2B5EF4-FFF2-40B4-BE49-F238E27FC236}">
                    <a16:creationId xmlns:a16="http://schemas.microsoft.com/office/drawing/2014/main" id="{E4C4C949-61AB-41B3-A0DF-7E613CD2755B}"/>
                  </a:ext>
                </a:extLst>
              </p:cNvPr>
              <p:cNvSpPr txBox="1"/>
              <p:nvPr/>
            </p:nvSpPr>
            <p:spPr>
              <a:xfrm>
                <a:off x="2072777" y="5555422"/>
                <a:ext cx="255198" cy="246221"/>
              </a:xfrm>
              <a:prstGeom prst="rect">
                <a:avLst/>
              </a:prstGeom>
              <a:noFill/>
            </p:spPr>
            <p:txBody>
              <a:bodyPr wrap="none" rtlCol="0">
                <a:spAutoFit/>
              </a:bodyPr>
              <a:lstStyle/>
              <a:p>
                <a:r>
                  <a:rPr lang="de-DE" sz="1000"/>
                  <a:t>4</a:t>
                </a:r>
              </a:p>
            </p:txBody>
          </p:sp>
          <p:sp>
            <p:nvSpPr>
              <p:cNvPr id="226" name="Textfeld 225">
                <a:extLst>
                  <a:ext uri="{FF2B5EF4-FFF2-40B4-BE49-F238E27FC236}">
                    <a16:creationId xmlns:a16="http://schemas.microsoft.com/office/drawing/2014/main" id="{7A0B0AA6-79E0-4FFC-B94B-14907DC93DB0}"/>
                  </a:ext>
                </a:extLst>
              </p:cNvPr>
              <p:cNvSpPr txBox="1"/>
              <p:nvPr/>
            </p:nvSpPr>
            <p:spPr>
              <a:xfrm>
                <a:off x="2264820" y="5555455"/>
                <a:ext cx="255198" cy="246221"/>
              </a:xfrm>
              <a:prstGeom prst="rect">
                <a:avLst/>
              </a:prstGeom>
              <a:noFill/>
            </p:spPr>
            <p:txBody>
              <a:bodyPr wrap="none" rtlCol="0">
                <a:spAutoFit/>
              </a:bodyPr>
              <a:lstStyle/>
              <a:p>
                <a:r>
                  <a:rPr lang="de-DE" sz="1000"/>
                  <a:t>5</a:t>
                </a:r>
              </a:p>
            </p:txBody>
          </p:sp>
          <p:sp>
            <p:nvSpPr>
              <p:cNvPr id="227" name="Textfeld 226">
                <a:extLst>
                  <a:ext uri="{FF2B5EF4-FFF2-40B4-BE49-F238E27FC236}">
                    <a16:creationId xmlns:a16="http://schemas.microsoft.com/office/drawing/2014/main" id="{7289E63B-CDBA-42B4-8F90-54A9A084F796}"/>
                  </a:ext>
                </a:extLst>
              </p:cNvPr>
              <p:cNvSpPr txBox="1"/>
              <p:nvPr/>
            </p:nvSpPr>
            <p:spPr>
              <a:xfrm>
                <a:off x="2457976" y="5555468"/>
                <a:ext cx="255198" cy="246221"/>
              </a:xfrm>
              <a:prstGeom prst="rect">
                <a:avLst/>
              </a:prstGeom>
              <a:noFill/>
            </p:spPr>
            <p:txBody>
              <a:bodyPr wrap="none" rtlCol="0">
                <a:spAutoFit/>
              </a:bodyPr>
              <a:lstStyle/>
              <a:p>
                <a:r>
                  <a:rPr lang="de-DE" sz="1000"/>
                  <a:t>6</a:t>
                </a:r>
              </a:p>
            </p:txBody>
          </p:sp>
          <p:sp>
            <p:nvSpPr>
              <p:cNvPr id="228" name="Textfeld 227">
                <a:extLst>
                  <a:ext uri="{FF2B5EF4-FFF2-40B4-BE49-F238E27FC236}">
                    <a16:creationId xmlns:a16="http://schemas.microsoft.com/office/drawing/2014/main" id="{4198287E-5C3A-4744-BB01-D1A72D557658}"/>
                  </a:ext>
                </a:extLst>
              </p:cNvPr>
              <p:cNvSpPr txBox="1"/>
              <p:nvPr/>
            </p:nvSpPr>
            <p:spPr>
              <a:xfrm>
                <a:off x="2660386" y="5553083"/>
                <a:ext cx="255198" cy="246221"/>
              </a:xfrm>
              <a:prstGeom prst="rect">
                <a:avLst/>
              </a:prstGeom>
              <a:noFill/>
            </p:spPr>
            <p:txBody>
              <a:bodyPr wrap="none" rtlCol="0">
                <a:spAutoFit/>
              </a:bodyPr>
              <a:lstStyle/>
              <a:p>
                <a:r>
                  <a:rPr lang="de-DE" sz="1000"/>
                  <a:t>7</a:t>
                </a:r>
              </a:p>
            </p:txBody>
          </p:sp>
          <p:sp>
            <p:nvSpPr>
              <p:cNvPr id="229" name="Textfeld 228">
                <a:extLst>
                  <a:ext uri="{FF2B5EF4-FFF2-40B4-BE49-F238E27FC236}">
                    <a16:creationId xmlns:a16="http://schemas.microsoft.com/office/drawing/2014/main" id="{068BDA6A-2C2D-4AD7-8DCB-5937B1EAC48A}"/>
                  </a:ext>
                </a:extLst>
              </p:cNvPr>
              <p:cNvSpPr txBox="1"/>
              <p:nvPr/>
            </p:nvSpPr>
            <p:spPr>
              <a:xfrm>
                <a:off x="2844051" y="5555289"/>
                <a:ext cx="255198" cy="246221"/>
              </a:xfrm>
              <a:prstGeom prst="rect">
                <a:avLst/>
              </a:prstGeom>
              <a:noFill/>
            </p:spPr>
            <p:txBody>
              <a:bodyPr wrap="none" rtlCol="0">
                <a:spAutoFit/>
              </a:bodyPr>
              <a:lstStyle/>
              <a:p>
                <a:r>
                  <a:rPr lang="de-DE" sz="1000"/>
                  <a:t>8</a:t>
                </a:r>
              </a:p>
            </p:txBody>
          </p:sp>
          <p:sp>
            <p:nvSpPr>
              <p:cNvPr id="230" name="Textfeld 229">
                <a:extLst>
                  <a:ext uri="{FF2B5EF4-FFF2-40B4-BE49-F238E27FC236}">
                    <a16:creationId xmlns:a16="http://schemas.microsoft.com/office/drawing/2014/main" id="{272D1FBB-6A8C-4A85-9939-81447EFA853D}"/>
                  </a:ext>
                </a:extLst>
              </p:cNvPr>
              <p:cNvSpPr txBox="1"/>
              <p:nvPr/>
            </p:nvSpPr>
            <p:spPr>
              <a:xfrm>
                <a:off x="3032173" y="5550524"/>
                <a:ext cx="255198" cy="246221"/>
              </a:xfrm>
              <a:prstGeom prst="rect">
                <a:avLst/>
              </a:prstGeom>
              <a:noFill/>
            </p:spPr>
            <p:txBody>
              <a:bodyPr wrap="none" rtlCol="0">
                <a:spAutoFit/>
              </a:bodyPr>
              <a:lstStyle/>
              <a:p>
                <a:r>
                  <a:rPr lang="de-DE" sz="1000"/>
                  <a:t>9</a:t>
                </a:r>
              </a:p>
            </p:txBody>
          </p:sp>
          <p:sp>
            <p:nvSpPr>
              <p:cNvPr id="231" name="Textfeld 230">
                <a:extLst>
                  <a:ext uri="{FF2B5EF4-FFF2-40B4-BE49-F238E27FC236}">
                    <a16:creationId xmlns:a16="http://schemas.microsoft.com/office/drawing/2014/main" id="{A3BD45EB-1DD2-4582-8FCB-9CDBA2152E7B}"/>
                  </a:ext>
                </a:extLst>
              </p:cNvPr>
              <p:cNvSpPr txBox="1"/>
              <p:nvPr/>
            </p:nvSpPr>
            <p:spPr>
              <a:xfrm>
                <a:off x="3180995" y="5552078"/>
                <a:ext cx="325730" cy="246221"/>
              </a:xfrm>
              <a:prstGeom prst="rect">
                <a:avLst/>
              </a:prstGeom>
              <a:noFill/>
            </p:spPr>
            <p:txBody>
              <a:bodyPr wrap="none" rtlCol="0">
                <a:spAutoFit/>
              </a:bodyPr>
              <a:lstStyle/>
              <a:p>
                <a:r>
                  <a:rPr lang="de-DE" sz="1000"/>
                  <a:t>10</a:t>
                </a:r>
              </a:p>
            </p:txBody>
          </p:sp>
          <p:sp>
            <p:nvSpPr>
              <p:cNvPr id="232" name="Textfeld 231">
                <a:extLst>
                  <a:ext uri="{FF2B5EF4-FFF2-40B4-BE49-F238E27FC236}">
                    <a16:creationId xmlns:a16="http://schemas.microsoft.com/office/drawing/2014/main" id="{880A7EC4-F84F-487D-9E27-A42C28A180C5}"/>
                  </a:ext>
                </a:extLst>
              </p:cNvPr>
              <p:cNvSpPr txBox="1"/>
              <p:nvPr/>
            </p:nvSpPr>
            <p:spPr>
              <a:xfrm>
                <a:off x="3376357" y="5550901"/>
                <a:ext cx="325730" cy="246221"/>
              </a:xfrm>
              <a:prstGeom prst="rect">
                <a:avLst/>
              </a:prstGeom>
              <a:noFill/>
            </p:spPr>
            <p:txBody>
              <a:bodyPr wrap="none" rtlCol="0">
                <a:spAutoFit/>
              </a:bodyPr>
              <a:lstStyle/>
              <a:p>
                <a:r>
                  <a:rPr lang="de-DE" sz="1000"/>
                  <a:t>11</a:t>
                </a:r>
              </a:p>
            </p:txBody>
          </p:sp>
          <p:sp>
            <p:nvSpPr>
              <p:cNvPr id="233" name="Textfeld 232">
                <a:extLst>
                  <a:ext uri="{FF2B5EF4-FFF2-40B4-BE49-F238E27FC236}">
                    <a16:creationId xmlns:a16="http://schemas.microsoft.com/office/drawing/2014/main" id="{CF7EC24C-0B27-41B4-92DC-8B28AAFD3FE7}"/>
                  </a:ext>
                </a:extLst>
              </p:cNvPr>
              <p:cNvSpPr txBox="1"/>
              <p:nvPr/>
            </p:nvSpPr>
            <p:spPr>
              <a:xfrm>
                <a:off x="3565351" y="5553281"/>
                <a:ext cx="325730" cy="246221"/>
              </a:xfrm>
              <a:prstGeom prst="rect">
                <a:avLst/>
              </a:prstGeom>
              <a:noFill/>
            </p:spPr>
            <p:txBody>
              <a:bodyPr wrap="none" rtlCol="0">
                <a:spAutoFit/>
              </a:bodyPr>
              <a:lstStyle/>
              <a:p>
                <a:r>
                  <a:rPr lang="de-DE" sz="1000"/>
                  <a:t>12</a:t>
                </a:r>
              </a:p>
            </p:txBody>
          </p:sp>
          <p:sp>
            <p:nvSpPr>
              <p:cNvPr id="234" name="Textfeld 233">
                <a:extLst>
                  <a:ext uri="{FF2B5EF4-FFF2-40B4-BE49-F238E27FC236}">
                    <a16:creationId xmlns:a16="http://schemas.microsoft.com/office/drawing/2014/main" id="{1BC5C2F7-906C-470C-A206-E8E9D44FAB90}"/>
                  </a:ext>
                </a:extLst>
              </p:cNvPr>
              <p:cNvSpPr txBox="1"/>
              <p:nvPr/>
            </p:nvSpPr>
            <p:spPr>
              <a:xfrm>
                <a:off x="3754501" y="5554043"/>
                <a:ext cx="325730" cy="246221"/>
              </a:xfrm>
              <a:prstGeom prst="rect">
                <a:avLst/>
              </a:prstGeom>
              <a:noFill/>
            </p:spPr>
            <p:txBody>
              <a:bodyPr wrap="none" rtlCol="0">
                <a:spAutoFit/>
              </a:bodyPr>
              <a:lstStyle/>
              <a:p>
                <a:r>
                  <a:rPr lang="de-DE" sz="1000"/>
                  <a:t>13</a:t>
                </a:r>
              </a:p>
            </p:txBody>
          </p:sp>
          <p:sp>
            <p:nvSpPr>
              <p:cNvPr id="235" name="Textfeld 234">
                <a:extLst>
                  <a:ext uri="{FF2B5EF4-FFF2-40B4-BE49-F238E27FC236}">
                    <a16:creationId xmlns:a16="http://schemas.microsoft.com/office/drawing/2014/main" id="{0AD31B5A-4243-4268-8FC0-425881A42C4B}"/>
                  </a:ext>
                </a:extLst>
              </p:cNvPr>
              <p:cNvSpPr txBox="1"/>
              <p:nvPr/>
            </p:nvSpPr>
            <p:spPr>
              <a:xfrm>
                <a:off x="3948307" y="5553083"/>
                <a:ext cx="325730" cy="246221"/>
              </a:xfrm>
              <a:prstGeom prst="rect">
                <a:avLst/>
              </a:prstGeom>
              <a:noFill/>
            </p:spPr>
            <p:txBody>
              <a:bodyPr wrap="none" rtlCol="0">
                <a:spAutoFit/>
              </a:bodyPr>
              <a:lstStyle/>
              <a:p>
                <a:r>
                  <a:rPr lang="de-DE" sz="1000"/>
                  <a:t>14</a:t>
                </a:r>
              </a:p>
            </p:txBody>
          </p:sp>
          <p:sp>
            <p:nvSpPr>
              <p:cNvPr id="236" name="Textfeld 235">
                <a:extLst>
                  <a:ext uri="{FF2B5EF4-FFF2-40B4-BE49-F238E27FC236}">
                    <a16:creationId xmlns:a16="http://schemas.microsoft.com/office/drawing/2014/main" id="{13CEADBC-4E57-4C14-A3A5-2F98896DDD4B}"/>
                  </a:ext>
                </a:extLst>
              </p:cNvPr>
              <p:cNvSpPr txBox="1"/>
              <p:nvPr/>
            </p:nvSpPr>
            <p:spPr>
              <a:xfrm>
                <a:off x="4135004" y="5553083"/>
                <a:ext cx="325730" cy="246221"/>
              </a:xfrm>
              <a:prstGeom prst="rect">
                <a:avLst/>
              </a:prstGeom>
              <a:noFill/>
            </p:spPr>
            <p:txBody>
              <a:bodyPr wrap="none" rtlCol="0">
                <a:spAutoFit/>
              </a:bodyPr>
              <a:lstStyle/>
              <a:p>
                <a:r>
                  <a:rPr lang="de-DE" sz="1000"/>
                  <a:t>15</a:t>
                </a:r>
              </a:p>
            </p:txBody>
          </p:sp>
          <p:sp>
            <p:nvSpPr>
              <p:cNvPr id="237" name="Textfeld 236">
                <a:extLst>
                  <a:ext uri="{FF2B5EF4-FFF2-40B4-BE49-F238E27FC236}">
                    <a16:creationId xmlns:a16="http://schemas.microsoft.com/office/drawing/2014/main" id="{6ADB0006-1B74-4020-AB66-D2F9B2046C5D}"/>
                  </a:ext>
                </a:extLst>
              </p:cNvPr>
              <p:cNvSpPr txBox="1"/>
              <p:nvPr/>
            </p:nvSpPr>
            <p:spPr>
              <a:xfrm>
                <a:off x="4330264" y="5555663"/>
                <a:ext cx="325730" cy="246221"/>
              </a:xfrm>
              <a:prstGeom prst="rect">
                <a:avLst/>
              </a:prstGeom>
              <a:noFill/>
            </p:spPr>
            <p:txBody>
              <a:bodyPr wrap="none" rtlCol="0">
                <a:spAutoFit/>
              </a:bodyPr>
              <a:lstStyle/>
              <a:p>
                <a:r>
                  <a:rPr lang="de-DE" sz="1000"/>
                  <a:t>16</a:t>
                </a:r>
              </a:p>
            </p:txBody>
          </p:sp>
          <p:sp>
            <p:nvSpPr>
              <p:cNvPr id="238" name="Textfeld 237">
                <a:extLst>
                  <a:ext uri="{FF2B5EF4-FFF2-40B4-BE49-F238E27FC236}">
                    <a16:creationId xmlns:a16="http://schemas.microsoft.com/office/drawing/2014/main" id="{7B5DF921-3C9D-412B-A371-72EB755203FF}"/>
                  </a:ext>
                </a:extLst>
              </p:cNvPr>
              <p:cNvSpPr txBox="1"/>
              <p:nvPr/>
            </p:nvSpPr>
            <p:spPr>
              <a:xfrm>
                <a:off x="4527116" y="5553083"/>
                <a:ext cx="325730" cy="246221"/>
              </a:xfrm>
              <a:prstGeom prst="rect">
                <a:avLst/>
              </a:prstGeom>
              <a:noFill/>
            </p:spPr>
            <p:txBody>
              <a:bodyPr wrap="none" rtlCol="0">
                <a:spAutoFit/>
              </a:bodyPr>
              <a:lstStyle/>
              <a:p>
                <a:r>
                  <a:rPr lang="de-DE" sz="1000"/>
                  <a:t>17</a:t>
                </a:r>
              </a:p>
            </p:txBody>
          </p:sp>
          <p:sp>
            <p:nvSpPr>
              <p:cNvPr id="239" name="Textfeld 238">
                <a:extLst>
                  <a:ext uri="{FF2B5EF4-FFF2-40B4-BE49-F238E27FC236}">
                    <a16:creationId xmlns:a16="http://schemas.microsoft.com/office/drawing/2014/main" id="{BA9DCAFA-F8BF-431D-8E05-D0A80FD5BDBE}"/>
                  </a:ext>
                </a:extLst>
              </p:cNvPr>
              <p:cNvSpPr txBox="1"/>
              <p:nvPr/>
            </p:nvSpPr>
            <p:spPr>
              <a:xfrm>
                <a:off x="4721060" y="5553282"/>
                <a:ext cx="325730" cy="246221"/>
              </a:xfrm>
              <a:prstGeom prst="rect">
                <a:avLst/>
              </a:prstGeom>
              <a:noFill/>
            </p:spPr>
            <p:txBody>
              <a:bodyPr wrap="none" rtlCol="0">
                <a:spAutoFit/>
              </a:bodyPr>
              <a:lstStyle/>
              <a:p>
                <a:r>
                  <a:rPr lang="de-DE" sz="1000"/>
                  <a:t>18</a:t>
                </a:r>
              </a:p>
            </p:txBody>
          </p:sp>
          <p:sp>
            <p:nvSpPr>
              <p:cNvPr id="240" name="Textfeld 239">
                <a:extLst>
                  <a:ext uri="{FF2B5EF4-FFF2-40B4-BE49-F238E27FC236}">
                    <a16:creationId xmlns:a16="http://schemas.microsoft.com/office/drawing/2014/main" id="{41FFA296-C566-46DA-BAF8-BA5FA2897BBC}"/>
                  </a:ext>
                </a:extLst>
              </p:cNvPr>
              <p:cNvSpPr txBox="1"/>
              <p:nvPr/>
            </p:nvSpPr>
            <p:spPr>
              <a:xfrm>
                <a:off x="4915651" y="5555663"/>
                <a:ext cx="325730" cy="246221"/>
              </a:xfrm>
              <a:prstGeom prst="rect">
                <a:avLst/>
              </a:prstGeom>
              <a:noFill/>
            </p:spPr>
            <p:txBody>
              <a:bodyPr wrap="none" rtlCol="0">
                <a:spAutoFit/>
              </a:bodyPr>
              <a:lstStyle/>
              <a:p>
                <a:r>
                  <a:rPr lang="de-DE" sz="1000"/>
                  <a:t>19</a:t>
                </a:r>
              </a:p>
            </p:txBody>
          </p:sp>
          <p:sp>
            <p:nvSpPr>
              <p:cNvPr id="241" name="Textfeld 240">
                <a:extLst>
                  <a:ext uri="{FF2B5EF4-FFF2-40B4-BE49-F238E27FC236}">
                    <a16:creationId xmlns:a16="http://schemas.microsoft.com/office/drawing/2014/main" id="{693B43C1-CF2F-4122-964C-83232276EB90}"/>
                  </a:ext>
                </a:extLst>
              </p:cNvPr>
              <p:cNvSpPr txBox="1"/>
              <p:nvPr/>
            </p:nvSpPr>
            <p:spPr>
              <a:xfrm>
                <a:off x="5101538" y="5553282"/>
                <a:ext cx="325730" cy="246221"/>
              </a:xfrm>
              <a:prstGeom prst="rect">
                <a:avLst/>
              </a:prstGeom>
              <a:noFill/>
            </p:spPr>
            <p:txBody>
              <a:bodyPr wrap="none" rtlCol="0">
                <a:spAutoFit/>
              </a:bodyPr>
              <a:lstStyle/>
              <a:p>
                <a:r>
                  <a:rPr lang="de-DE" sz="1000"/>
                  <a:t>20</a:t>
                </a:r>
              </a:p>
            </p:txBody>
          </p:sp>
          <p:sp>
            <p:nvSpPr>
              <p:cNvPr id="242" name="Textfeld 241">
                <a:extLst>
                  <a:ext uri="{FF2B5EF4-FFF2-40B4-BE49-F238E27FC236}">
                    <a16:creationId xmlns:a16="http://schemas.microsoft.com/office/drawing/2014/main" id="{C52409E5-E2CC-4F35-AB35-ED17D30C6876}"/>
                  </a:ext>
                </a:extLst>
              </p:cNvPr>
              <p:cNvSpPr txBox="1"/>
              <p:nvPr/>
            </p:nvSpPr>
            <p:spPr>
              <a:xfrm>
                <a:off x="5286602" y="5555663"/>
                <a:ext cx="325730" cy="246221"/>
              </a:xfrm>
              <a:prstGeom prst="rect">
                <a:avLst/>
              </a:prstGeom>
              <a:noFill/>
            </p:spPr>
            <p:txBody>
              <a:bodyPr wrap="none" rtlCol="0">
                <a:spAutoFit/>
              </a:bodyPr>
              <a:lstStyle/>
              <a:p>
                <a:r>
                  <a:rPr lang="de-DE" sz="1000"/>
                  <a:t>21</a:t>
                </a:r>
              </a:p>
            </p:txBody>
          </p:sp>
          <p:sp>
            <p:nvSpPr>
              <p:cNvPr id="243" name="Textfeld 242">
                <a:extLst>
                  <a:ext uri="{FF2B5EF4-FFF2-40B4-BE49-F238E27FC236}">
                    <a16:creationId xmlns:a16="http://schemas.microsoft.com/office/drawing/2014/main" id="{E8B46F14-8B82-409F-A70E-3860C93F924D}"/>
                  </a:ext>
                </a:extLst>
              </p:cNvPr>
              <p:cNvSpPr txBox="1"/>
              <p:nvPr/>
            </p:nvSpPr>
            <p:spPr>
              <a:xfrm>
                <a:off x="5476311" y="5553540"/>
                <a:ext cx="325730" cy="246221"/>
              </a:xfrm>
              <a:prstGeom prst="rect">
                <a:avLst/>
              </a:prstGeom>
              <a:noFill/>
            </p:spPr>
            <p:txBody>
              <a:bodyPr wrap="none" rtlCol="0">
                <a:spAutoFit/>
              </a:bodyPr>
              <a:lstStyle/>
              <a:p>
                <a:r>
                  <a:rPr lang="de-DE" sz="1000"/>
                  <a:t>22</a:t>
                </a:r>
              </a:p>
            </p:txBody>
          </p:sp>
          <p:sp>
            <p:nvSpPr>
              <p:cNvPr id="244" name="Textfeld 243">
                <a:extLst>
                  <a:ext uri="{FF2B5EF4-FFF2-40B4-BE49-F238E27FC236}">
                    <a16:creationId xmlns:a16="http://schemas.microsoft.com/office/drawing/2014/main" id="{1AD47B50-624C-403A-8B4C-4308E31ED105}"/>
                  </a:ext>
                </a:extLst>
              </p:cNvPr>
              <p:cNvSpPr txBox="1"/>
              <p:nvPr/>
            </p:nvSpPr>
            <p:spPr>
              <a:xfrm>
                <a:off x="5664053" y="5553282"/>
                <a:ext cx="325730" cy="246221"/>
              </a:xfrm>
              <a:prstGeom prst="rect">
                <a:avLst/>
              </a:prstGeom>
              <a:noFill/>
            </p:spPr>
            <p:txBody>
              <a:bodyPr wrap="none" rtlCol="0">
                <a:spAutoFit/>
              </a:bodyPr>
              <a:lstStyle/>
              <a:p>
                <a:r>
                  <a:rPr lang="de-DE" sz="1000"/>
                  <a:t>23</a:t>
                </a:r>
              </a:p>
            </p:txBody>
          </p:sp>
          <p:sp>
            <p:nvSpPr>
              <p:cNvPr id="245" name="Textfeld 244">
                <a:extLst>
                  <a:ext uri="{FF2B5EF4-FFF2-40B4-BE49-F238E27FC236}">
                    <a16:creationId xmlns:a16="http://schemas.microsoft.com/office/drawing/2014/main" id="{AD489A3E-6AD2-47E6-9BF0-31867017D1CF}"/>
                  </a:ext>
                </a:extLst>
              </p:cNvPr>
              <p:cNvSpPr txBox="1"/>
              <p:nvPr/>
            </p:nvSpPr>
            <p:spPr>
              <a:xfrm>
                <a:off x="5861658" y="5555663"/>
                <a:ext cx="325730" cy="246221"/>
              </a:xfrm>
              <a:prstGeom prst="rect">
                <a:avLst/>
              </a:prstGeom>
              <a:noFill/>
            </p:spPr>
            <p:txBody>
              <a:bodyPr wrap="none" rtlCol="0">
                <a:spAutoFit/>
              </a:bodyPr>
              <a:lstStyle/>
              <a:p>
                <a:r>
                  <a:rPr lang="de-DE" sz="1000"/>
                  <a:t>24</a:t>
                </a:r>
              </a:p>
            </p:txBody>
          </p:sp>
          <p:sp>
            <p:nvSpPr>
              <p:cNvPr id="246" name="Textfeld 245">
                <a:extLst>
                  <a:ext uri="{FF2B5EF4-FFF2-40B4-BE49-F238E27FC236}">
                    <a16:creationId xmlns:a16="http://schemas.microsoft.com/office/drawing/2014/main" id="{406CAFF4-F8E8-4121-8447-FF8D1A2FEEF4}"/>
                  </a:ext>
                </a:extLst>
              </p:cNvPr>
              <p:cNvSpPr txBox="1"/>
              <p:nvPr/>
            </p:nvSpPr>
            <p:spPr>
              <a:xfrm>
                <a:off x="6049104" y="5555780"/>
                <a:ext cx="325730" cy="246221"/>
              </a:xfrm>
              <a:prstGeom prst="rect">
                <a:avLst/>
              </a:prstGeom>
              <a:noFill/>
            </p:spPr>
            <p:txBody>
              <a:bodyPr wrap="none" rtlCol="0">
                <a:spAutoFit/>
              </a:bodyPr>
              <a:lstStyle/>
              <a:p>
                <a:r>
                  <a:rPr lang="de-DE" sz="1000"/>
                  <a:t>25</a:t>
                </a:r>
              </a:p>
            </p:txBody>
          </p:sp>
          <p:sp>
            <p:nvSpPr>
              <p:cNvPr id="247" name="Textfeld 246">
                <a:extLst>
                  <a:ext uri="{FF2B5EF4-FFF2-40B4-BE49-F238E27FC236}">
                    <a16:creationId xmlns:a16="http://schemas.microsoft.com/office/drawing/2014/main" id="{F5304969-2341-4B93-BDDD-033CE1CCB3DC}"/>
                  </a:ext>
                </a:extLst>
              </p:cNvPr>
              <p:cNvSpPr txBox="1"/>
              <p:nvPr/>
            </p:nvSpPr>
            <p:spPr>
              <a:xfrm>
                <a:off x="6237223" y="5553083"/>
                <a:ext cx="325730" cy="246221"/>
              </a:xfrm>
              <a:prstGeom prst="rect">
                <a:avLst/>
              </a:prstGeom>
              <a:noFill/>
            </p:spPr>
            <p:txBody>
              <a:bodyPr wrap="none" rtlCol="0">
                <a:spAutoFit/>
              </a:bodyPr>
              <a:lstStyle/>
              <a:p>
                <a:r>
                  <a:rPr lang="de-DE" sz="1000"/>
                  <a:t>26</a:t>
                </a:r>
              </a:p>
            </p:txBody>
          </p:sp>
          <p:sp>
            <p:nvSpPr>
              <p:cNvPr id="248" name="Textfeld 247">
                <a:extLst>
                  <a:ext uri="{FF2B5EF4-FFF2-40B4-BE49-F238E27FC236}">
                    <a16:creationId xmlns:a16="http://schemas.microsoft.com/office/drawing/2014/main" id="{03ACB4C6-3097-4216-BE4A-787179BA85D8}"/>
                  </a:ext>
                </a:extLst>
              </p:cNvPr>
              <p:cNvSpPr txBox="1"/>
              <p:nvPr/>
            </p:nvSpPr>
            <p:spPr>
              <a:xfrm>
                <a:off x="6426203" y="5554201"/>
                <a:ext cx="325730" cy="246221"/>
              </a:xfrm>
              <a:prstGeom prst="rect">
                <a:avLst/>
              </a:prstGeom>
              <a:noFill/>
            </p:spPr>
            <p:txBody>
              <a:bodyPr wrap="none" rtlCol="0">
                <a:spAutoFit/>
              </a:bodyPr>
              <a:lstStyle/>
              <a:p>
                <a:r>
                  <a:rPr lang="de-DE" sz="1000"/>
                  <a:t>27</a:t>
                </a:r>
              </a:p>
            </p:txBody>
          </p:sp>
          <p:sp>
            <p:nvSpPr>
              <p:cNvPr id="249" name="Textfeld 248">
                <a:extLst>
                  <a:ext uri="{FF2B5EF4-FFF2-40B4-BE49-F238E27FC236}">
                    <a16:creationId xmlns:a16="http://schemas.microsoft.com/office/drawing/2014/main" id="{ECE635B6-9FB6-492A-BE61-8C80031A8CE7}"/>
                  </a:ext>
                </a:extLst>
              </p:cNvPr>
              <p:cNvSpPr txBox="1"/>
              <p:nvPr/>
            </p:nvSpPr>
            <p:spPr>
              <a:xfrm>
                <a:off x="6623435" y="5555468"/>
                <a:ext cx="325730" cy="246221"/>
              </a:xfrm>
              <a:prstGeom prst="rect">
                <a:avLst/>
              </a:prstGeom>
              <a:noFill/>
            </p:spPr>
            <p:txBody>
              <a:bodyPr wrap="none" rtlCol="0">
                <a:spAutoFit/>
              </a:bodyPr>
              <a:lstStyle/>
              <a:p>
                <a:r>
                  <a:rPr lang="de-DE" sz="1000"/>
                  <a:t>28</a:t>
                </a:r>
              </a:p>
            </p:txBody>
          </p:sp>
          <p:sp>
            <p:nvSpPr>
              <p:cNvPr id="250" name="Textfeld 249">
                <a:extLst>
                  <a:ext uri="{FF2B5EF4-FFF2-40B4-BE49-F238E27FC236}">
                    <a16:creationId xmlns:a16="http://schemas.microsoft.com/office/drawing/2014/main" id="{81170586-C345-4FE7-8B45-94ED0C926D43}"/>
                  </a:ext>
                </a:extLst>
              </p:cNvPr>
              <p:cNvSpPr txBox="1"/>
              <p:nvPr/>
            </p:nvSpPr>
            <p:spPr>
              <a:xfrm>
                <a:off x="6808064" y="5555663"/>
                <a:ext cx="325730" cy="246221"/>
              </a:xfrm>
              <a:prstGeom prst="rect">
                <a:avLst/>
              </a:prstGeom>
              <a:noFill/>
            </p:spPr>
            <p:txBody>
              <a:bodyPr wrap="none" rtlCol="0">
                <a:spAutoFit/>
              </a:bodyPr>
              <a:lstStyle/>
              <a:p>
                <a:r>
                  <a:rPr lang="de-DE" sz="1000"/>
                  <a:t>29</a:t>
                </a:r>
              </a:p>
            </p:txBody>
          </p:sp>
          <p:sp>
            <p:nvSpPr>
              <p:cNvPr id="251" name="Textfeld 250">
                <a:extLst>
                  <a:ext uri="{FF2B5EF4-FFF2-40B4-BE49-F238E27FC236}">
                    <a16:creationId xmlns:a16="http://schemas.microsoft.com/office/drawing/2014/main" id="{14AF738B-841A-4894-82B7-F7F9FA4E5844}"/>
                  </a:ext>
                </a:extLst>
              </p:cNvPr>
              <p:cNvSpPr txBox="1"/>
              <p:nvPr/>
            </p:nvSpPr>
            <p:spPr>
              <a:xfrm>
                <a:off x="7002353" y="5555286"/>
                <a:ext cx="325730" cy="246221"/>
              </a:xfrm>
              <a:prstGeom prst="rect">
                <a:avLst/>
              </a:prstGeom>
              <a:noFill/>
            </p:spPr>
            <p:txBody>
              <a:bodyPr wrap="none" rtlCol="0">
                <a:spAutoFit/>
              </a:bodyPr>
              <a:lstStyle/>
              <a:p>
                <a:r>
                  <a:rPr lang="de-DE" sz="1000"/>
                  <a:t>30</a:t>
                </a:r>
              </a:p>
            </p:txBody>
          </p:sp>
        </p:grpSp>
      </p:grpSp>
      <p:sp>
        <p:nvSpPr>
          <p:cNvPr id="254" name="Textfeld 253">
            <a:extLst>
              <a:ext uri="{FF2B5EF4-FFF2-40B4-BE49-F238E27FC236}">
                <a16:creationId xmlns:a16="http://schemas.microsoft.com/office/drawing/2014/main" id="{D411B2B8-CDB2-444A-9064-4570B9EA6097}"/>
              </a:ext>
            </a:extLst>
          </p:cNvPr>
          <p:cNvSpPr txBox="1"/>
          <p:nvPr/>
        </p:nvSpPr>
        <p:spPr>
          <a:xfrm rot="16200000">
            <a:off x="116058" y="4730483"/>
            <a:ext cx="707245" cy="276999"/>
          </a:xfrm>
          <a:prstGeom prst="rect">
            <a:avLst/>
          </a:prstGeom>
          <a:noFill/>
        </p:spPr>
        <p:txBody>
          <a:bodyPr wrap="none" rtlCol="0">
            <a:spAutoFit/>
          </a:bodyPr>
          <a:lstStyle/>
          <a:p>
            <a:r>
              <a:rPr lang="de-DE" sz="1200" b="1"/>
              <a:t>PFS, %</a:t>
            </a:r>
          </a:p>
        </p:txBody>
      </p:sp>
      <p:sp>
        <p:nvSpPr>
          <p:cNvPr id="255" name="Textfeld 254">
            <a:extLst>
              <a:ext uri="{FF2B5EF4-FFF2-40B4-BE49-F238E27FC236}">
                <a16:creationId xmlns:a16="http://schemas.microsoft.com/office/drawing/2014/main" id="{4D367DB6-E969-4E5A-88CF-794B921D1217}"/>
              </a:ext>
            </a:extLst>
          </p:cNvPr>
          <p:cNvSpPr txBox="1"/>
          <p:nvPr/>
        </p:nvSpPr>
        <p:spPr>
          <a:xfrm>
            <a:off x="2797618" y="5696492"/>
            <a:ext cx="2597442" cy="276999"/>
          </a:xfrm>
          <a:prstGeom prst="rect">
            <a:avLst/>
          </a:prstGeom>
          <a:noFill/>
        </p:spPr>
        <p:txBody>
          <a:bodyPr wrap="none" rtlCol="0">
            <a:spAutoFit/>
          </a:bodyPr>
          <a:lstStyle/>
          <a:p>
            <a:r>
              <a:rPr lang="de-DE" sz="1200"/>
              <a:t>Time After Cycle 13, Day 1, </a:t>
            </a:r>
            <a:r>
              <a:rPr lang="de-DE" sz="1200" err="1"/>
              <a:t>months</a:t>
            </a:r>
            <a:endParaRPr lang="de-DE" sz="1200"/>
          </a:p>
        </p:txBody>
      </p:sp>
      <p:grpSp>
        <p:nvGrpSpPr>
          <p:cNvPr id="258" name="Gruppieren 257">
            <a:extLst>
              <a:ext uri="{FF2B5EF4-FFF2-40B4-BE49-F238E27FC236}">
                <a16:creationId xmlns:a16="http://schemas.microsoft.com/office/drawing/2014/main" id="{9400E4CC-3A27-41EF-8BFA-AC68599E06F5}"/>
              </a:ext>
            </a:extLst>
          </p:cNvPr>
          <p:cNvGrpSpPr/>
          <p:nvPr/>
        </p:nvGrpSpPr>
        <p:grpSpPr>
          <a:xfrm>
            <a:off x="1168267" y="4380969"/>
            <a:ext cx="5662613" cy="83343"/>
            <a:chOff x="1450181" y="4452938"/>
            <a:chExt cx="5662613" cy="83343"/>
          </a:xfrm>
        </p:grpSpPr>
        <p:sp>
          <p:nvSpPr>
            <p:cNvPr id="256" name="Freihandform: Form 255">
              <a:extLst>
                <a:ext uri="{FF2B5EF4-FFF2-40B4-BE49-F238E27FC236}">
                  <a16:creationId xmlns:a16="http://schemas.microsoft.com/office/drawing/2014/main" id="{54A8115A-A067-4F59-82DE-94837589FDC2}"/>
                </a:ext>
              </a:extLst>
            </p:cNvPr>
            <p:cNvSpPr/>
            <p:nvPr/>
          </p:nvSpPr>
          <p:spPr>
            <a:xfrm>
              <a:off x="1450181" y="4452938"/>
              <a:ext cx="3679032" cy="83343"/>
            </a:xfrm>
            <a:custGeom>
              <a:avLst/>
              <a:gdLst>
                <a:gd name="connsiteX0" fmla="*/ 0 w 3679032"/>
                <a:gd name="connsiteY0" fmla="*/ 0 h 83343"/>
                <a:gd name="connsiteX1" fmla="*/ 2647950 w 3679032"/>
                <a:gd name="connsiteY1" fmla="*/ 0 h 83343"/>
                <a:gd name="connsiteX2" fmla="*/ 2647950 w 3679032"/>
                <a:gd name="connsiteY2" fmla="*/ 83343 h 83343"/>
                <a:gd name="connsiteX3" fmla="*/ 3679032 w 3679032"/>
                <a:gd name="connsiteY3" fmla="*/ 83343 h 83343"/>
              </a:gdLst>
              <a:ahLst/>
              <a:cxnLst>
                <a:cxn ang="0">
                  <a:pos x="connsiteX0" y="connsiteY0"/>
                </a:cxn>
                <a:cxn ang="0">
                  <a:pos x="connsiteX1" y="connsiteY1"/>
                </a:cxn>
                <a:cxn ang="0">
                  <a:pos x="connsiteX2" y="connsiteY2"/>
                </a:cxn>
                <a:cxn ang="0">
                  <a:pos x="connsiteX3" y="connsiteY3"/>
                </a:cxn>
              </a:cxnLst>
              <a:rect l="l" t="t" r="r" b="b"/>
              <a:pathLst>
                <a:path w="3679032" h="83343">
                  <a:moveTo>
                    <a:pt x="0" y="0"/>
                  </a:moveTo>
                  <a:lnTo>
                    <a:pt x="2647950" y="0"/>
                  </a:lnTo>
                  <a:lnTo>
                    <a:pt x="2647950" y="83343"/>
                  </a:lnTo>
                  <a:lnTo>
                    <a:pt x="3679032" y="83343"/>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7" name="Freihandform: Form 256">
              <a:extLst>
                <a:ext uri="{FF2B5EF4-FFF2-40B4-BE49-F238E27FC236}">
                  <a16:creationId xmlns:a16="http://schemas.microsoft.com/office/drawing/2014/main" id="{672233B7-A9C1-4E68-B8F4-03A49371EC3F}"/>
                </a:ext>
              </a:extLst>
            </p:cNvPr>
            <p:cNvSpPr/>
            <p:nvPr/>
          </p:nvSpPr>
          <p:spPr>
            <a:xfrm>
              <a:off x="5095875" y="4536281"/>
              <a:ext cx="2016919" cy="0"/>
            </a:xfrm>
            <a:custGeom>
              <a:avLst/>
              <a:gdLst>
                <a:gd name="connsiteX0" fmla="*/ 0 w 2016919"/>
                <a:gd name="connsiteY0" fmla="*/ 0 h 0"/>
                <a:gd name="connsiteX1" fmla="*/ 2016919 w 2016919"/>
                <a:gd name="connsiteY1" fmla="*/ 0 h 0"/>
              </a:gdLst>
              <a:ahLst/>
              <a:cxnLst>
                <a:cxn ang="0">
                  <a:pos x="connsiteX0" y="connsiteY0"/>
                </a:cxn>
                <a:cxn ang="0">
                  <a:pos x="connsiteX1" y="connsiteY1"/>
                </a:cxn>
              </a:cxnLst>
              <a:rect l="l" t="t" r="r" b="b"/>
              <a:pathLst>
                <a:path w="2016919">
                  <a:moveTo>
                    <a:pt x="0" y="0"/>
                  </a:moveTo>
                  <a:lnTo>
                    <a:pt x="2016919" y="0"/>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262" name="Freihandform: Form 261">
            <a:extLst>
              <a:ext uri="{FF2B5EF4-FFF2-40B4-BE49-F238E27FC236}">
                <a16:creationId xmlns:a16="http://schemas.microsoft.com/office/drawing/2014/main" id="{790EB968-6CD6-43F0-8A22-2C8456A081BE}"/>
              </a:ext>
            </a:extLst>
          </p:cNvPr>
          <p:cNvSpPr/>
          <p:nvPr/>
        </p:nvSpPr>
        <p:spPr>
          <a:xfrm>
            <a:off x="1130507" y="4399338"/>
            <a:ext cx="5617029" cy="353786"/>
          </a:xfrm>
          <a:custGeom>
            <a:avLst/>
            <a:gdLst>
              <a:gd name="connsiteX0" fmla="*/ 0 w 5617029"/>
              <a:gd name="connsiteY0" fmla="*/ 0 h 353786"/>
              <a:gd name="connsiteX1" fmla="*/ 51708 w 5617029"/>
              <a:gd name="connsiteY1" fmla="*/ 0 h 353786"/>
              <a:gd name="connsiteX2" fmla="*/ 51708 w 5617029"/>
              <a:gd name="connsiteY2" fmla="*/ 29936 h 353786"/>
              <a:gd name="connsiteX3" fmla="*/ 976993 w 5617029"/>
              <a:gd name="connsiteY3" fmla="*/ 29936 h 353786"/>
              <a:gd name="connsiteX4" fmla="*/ 976993 w 5617029"/>
              <a:gd name="connsiteY4" fmla="*/ 65314 h 353786"/>
              <a:gd name="connsiteX5" fmla="*/ 1113065 w 5617029"/>
              <a:gd name="connsiteY5" fmla="*/ 65314 h 353786"/>
              <a:gd name="connsiteX6" fmla="*/ 1113065 w 5617029"/>
              <a:gd name="connsiteY6" fmla="*/ 78922 h 353786"/>
              <a:gd name="connsiteX7" fmla="*/ 1219200 w 5617029"/>
              <a:gd name="connsiteY7" fmla="*/ 78922 h 353786"/>
              <a:gd name="connsiteX8" fmla="*/ 1219200 w 5617029"/>
              <a:gd name="connsiteY8" fmla="*/ 108857 h 353786"/>
              <a:gd name="connsiteX9" fmla="*/ 1483179 w 5617029"/>
              <a:gd name="connsiteY9" fmla="*/ 108857 h 353786"/>
              <a:gd name="connsiteX10" fmla="*/ 1483179 w 5617029"/>
              <a:gd name="connsiteY10" fmla="*/ 133350 h 353786"/>
              <a:gd name="connsiteX11" fmla="*/ 1763486 w 5617029"/>
              <a:gd name="connsiteY11" fmla="*/ 133350 h 353786"/>
              <a:gd name="connsiteX12" fmla="*/ 1763486 w 5617029"/>
              <a:gd name="connsiteY12" fmla="*/ 146957 h 353786"/>
              <a:gd name="connsiteX13" fmla="*/ 2071008 w 5617029"/>
              <a:gd name="connsiteY13" fmla="*/ 146957 h 353786"/>
              <a:gd name="connsiteX14" fmla="*/ 2071008 w 5617029"/>
              <a:gd name="connsiteY14" fmla="*/ 174172 h 353786"/>
              <a:gd name="connsiteX15" fmla="*/ 2130879 w 5617029"/>
              <a:gd name="connsiteY15" fmla="*/ 174172 h 353786"/>
              <a:gd name="connsiteX16" fmla="*/ 2130879 w 5617029"/>
              <a:gd name="connsiteY16" fmla="*/ 193222 h 353786"/>
              <a:gd name="connsiteX17" fmla="*/ 3211286 w 5617029"/>
              <a:gd name="connsiteY17" fmla="*/ 193222 h 353786"/>
              <a:gd name="connsiteX18" fmla="*/ 3211286 w 5617029"/>
              <a:gd name="connsiteY18" fmla="*/ 209550 h 353786"/>
              <a:gd name="connsiteX19" fmla="*/ 3575958 w 5617029"/>
              <a:gd name="connsiteY19" fmla="*/ 209550 h 353786"/>
              <a:gd name="connsiteX20" fmla="*/ 3575958 w 5617029"/>
              <a:gd name="connsiteY20" fmla="*/ 236764 h 353786"/>
              <a:gd name="connsiteX21" fmla="*/ 4188279 w 5617029"/>
              <a:gd name="connsiteY21" fmla="*/ 236764 h 353786"/>
              <a:gd name="connsiteX22" fmla="*/ 4188279 w 5617029"/>
              <a:gd name="connsiteY22" fmla="*/ 266700 h 353786"/>
              <a:gd name="connsiteX23" fmla="*/ 4210050 w 5617029"/>
              <a:gd name="connsiteY23" fmla="*/ 266700 h 353786"/>
              <a:gd name="connsiteX24" fmla="*/ 4210050 w 5617029"/>
              <a:gd name="connsiteY24" fmla="*/ 315686 h 353786"/>
              <a:gd name="connsiteX25" fmla="*/ 4291693 w 5617029"/>
              <a:gd name="connsiteY25" fmla="*/ 315686 h 353786"/>
              <a:gd name="connsiteX26" fmla="*/ 4291693 w 5617029"/>
              <a:gd name="connsiteY26" fmla="*/ 353786 h 353786"/>
              <a:gd name="connsiteX27" fmla="*/ 5617029 w 5617029"/>
              <a:gd name="connsiteY27" fmla="*/ 353786 h 35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17029" h="353786">
                <a:moveTo>
                  <a:pt x="0" y="0"/>
                </a:moveTo>
                <a:lnTo>
                  <a:pt x="51708" y="0"/>
                </a:lnTo>
                <a:lnTo>
                  <a:pt x="51708" y="29936"/>
                </a:lnTo>
                <a:lnTo>
                  <a:pt x="976993" y="29936"/>
                </a:lnTo>
                <a:lnTo>
                  <a:pt x="976993" y="65314"/>
                </a:lnTo>
                <a:lnTo>
                  <a:pt x="1113065" y="65314"/>
                </a:lnTo>
                <a:lnTo>
                  <a:pt x="1113065" y="78922"/>
                </a:lnTo>
                <a:lnTo>
                  <a:pt x="1219200" y="78922"/>
                </a:lnTo>
                <a:lnTo>
                  <a:pt x="1219200" y="108857"/>
                </a:lnTo>
                <a:lnTo>
                  <a:pt x="1483179" y="108857"/>
                </a:lnTo>
                <a:lnTo>
                  <a:pt x="1483179" y="133350"/>
                </a:lnTo>
                <a:lnTo>
                  <a:pt x="1763486" y="133350"/>
                </a:lnTo>
                <a:lnTo>
                  <a:pt x="1763486" y="146957"/>
                </a:lnTo>
                <a:lnTo>
                  <a:pt x="2071008" y="146957"/>
                </a:lnTo>
                <a:lnTo>
                  <a:pt x="2071008" y="174172"/>
                </a:lnTo>
                <a:lnTo>
                  <a:pt x="2130879" y="174172"/>
                </a:lnTo>
                <a:lnTo>
                  <a:pt x="2130879" y="193222"/>
                </a:lnTo>
                <a:lnTo>
                  <a:pt x="3211286" y="193222"/>
                </a:lnTo>
                <a:lnTo>
                  <a:pt x="3211286" y="209550"/>
                </a:lnTo>
                <a:lnTo>
                  <a:pt x="3575958" y="209550"/>
                </a:lnTo>
                <a:lnTo>
                  <a:pt x="3575958" y="236764"/>
                </a:lnTo>
                <a:lnTo>
                  <a:pt x="4188279" y="236764"/>
                </a:lnTo>
                <a:lnTo>
                  <a:pt x="4188279" y="266700"/>
                </a:lnTo>
                <a:lnTo>
                  <a:pt x="4210050" y="266700"/>
                </a:lnTo>
                <a:lnTo>
                  <a:pt x="4210050" y="315686"/>
                </a:lnTo>
                <a:lnTo>
                  <a:pt x="4291693" y="315686"/>
                </a:lnTo>
                <a:lnTo>
                  <a:pt x="4291693" y="353786"/>
                </a:lnTo>
                <a:lnTo>
                  <a:pt x="5617029" y="353786"/>
                </a:lnTo>
              </a:path>
            </a:pathLst>
          </a:cu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64" name="Gerader Verbinder 263">
            <a:extLst>
              <a:ext uri="{FF2B5EF4-FFF2-40B4-BE49-F238E27FC236}">
                <a16:creationId xmlns:a16="http://schemas.microsoft.com/office/drawing/2014/main" id="{DB229C4E-C1CD-4092-838D-B8DD9FF5A0DB}"/>
              </a:ext>
            </a:extLst>
          </p:cNvPr>
          <p:cNvCxnSpPr>
            <a:cxnSpLocks/>
          </p:cNvCxnSpPr>
          <p:nvPr/>
        </p:nvCxnSpPr>
        <p:spPr>
          <a:xfrm>
            <a:off x="1159122" y="4367428"/>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9" name="Gerader Verbinder 268">
            <a:extLst>
              <a:ext uri="{FF2B5EF4-FFF2-40B4-BE49-F238E27FC236}">
                <a16:creationId xmlns:a16="http://schemas.microsoft.com/office/drawing/2014/main" id="{3DD65CC2-2C47-414F-90A3-761E7C680BC6}"/>
              </a:ext>
            </a:extLst>
          </p:cNvPr>
          <p:cNvCxnSpPr>
            <a:cxnSpLocks/>
          </p:cNvCxnSpPr>
          <p:nvPr/>
        </p:nvCxnSpPr>
        <p:spPr>
          <a:xfrm>
            <a:off x="2923629" y="4506913"/>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0" name="Gerader Verbinder 269">
            <a:extLst>
              <a:ext uri="{FF2B5EF4-FFF2-40B4-BE49-F238E27FC236}">
                <a16:creationId xmlns:a16="http://schemas.microsoft.com/office/drawing/2014/main" id="{0C01B435-46CA-429C-98E3-CC83B0BAFE59}"/>
              </a:ext>
            </a:extLst>
          </p:cNvPr>
          <p:cNvCxnSpPr>
            <a:cxnSpLocks/>
          </p:cNvCxnSpPr>
          <p:nvPr/>
        </p:nvCxnSpPr>
        <p:spPr>
          <a:xfrm>
            <a:off x="4973885" y="4607188"/>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1" name="Gerader Verbinder 270">
            <a:extLst>
              <a:ext uri="{FF2B5EF4-FFF2-40B4-BE49-F238E27FC236}">
                <a16:creationId xmlns:a16="http://schemas.microsoft.com/office/drawing/2014/main" id="{1063E981-4C3D-4566-B36A-ED758613C58C}"/>
              </a:ext>
            </a:extLst>
          </p:cNvPr>
          <p:cNvCxnSpPr>
            <a:cxnSpLocks/>
          </p:cNvCxnSpPr>
          <p:nvPr/>
        </p:nvCxnSpPr>
        <p:spPr>
          <a:xfrm>
            <a:off x="5180111" y="4593563"/>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2" name="Gerader Verbinder 271">
            <a:extLst>
              <a:ext uri="{FF2B5EF4-FFF2-40B4-BE49-F238E27FC236}">
                <a16:creationId xmlns:a16="http://schemas.microsoft.com/office/drawing/2014/main" id="{63430C1F-ED69-4281-A899-C6035D49D071}"/>
              </a:ext>
            </a:extLst>
          </p:cNvPr>
          <p:cNvCxnSpPr>
            <a:cxnSpLocks/>
          </p:cNvCxnSpPr>
          <p:nvPr/>
        </p:nvCxnSpPr>
        <p:spPr>
          <a:xfrm>
            <a:off x="5204487" y="4593563"/>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3" name="Gerader Verbinder 272">
            <a:extLst>
              <a:ext uri="{FF2B5EF4-FFF2-40B4-BE49-F238E27FC236}">
                <a16:creationId xmlns:a16="http://schemas.microsoft.com/office/drawing/2014/main" id="{EB6AEC37-4209-4E52-8B0E-D98F920154D9}"/>
              </a:ext>
            </a:extLst>
          </p:cNvPr>
          <p:cNvCxnSpPr>
            <a:cxnSpLocks/>
          </p:cNvCxnSpPr>
          <p:nvPr/>
        </p:nvCxnSpPr>
        <p:spPr>
          <a:xfrm>
            <a:off x="5266396" y="4595283"/>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4" name="Gerader Verbinder 273">
            <a:extLst>
              <a:ext uri="{FF2B5EF4-FFF2-40B4-BE49-F238E27FC236}">
                <a16:creationId xmlns:a16="http://schemas.microsoft.com/office/drawing/2014/main" id="{FFF11370-03A4-49F6-BC05-08C7D0CA5E66}"/>
              </a:ext>
            </a:extLst>
          </p:cNvPr>
          <p:cNvCxnSpPr>
            <a:cxnSpLocks/>
          </p:cNvCxnSpPr>
          <p:nvPr/>
        </p:nvCxnSpPr>
        <p:spPr>
          <a:xfrm>
            <a:off x="5373326" y="4675290"/>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5" name="Gerader Verbinder 274">
            <a:extLst>
              <a:ext uri="{FF2B5EF4-FFF2-40B4-BE49-F238E27FC236}">
                <a16:creationId xmlns:a16="http://schemas.microsoft.com/office/drawing/2014/main" id="{FA5E19B0-0D8D-40D1-8C3B-04EAB00CC97B}"/>
              </a:ext>
            </a:extLst>
          </p:cNvPr>
          <p:cNvCxnSpPr>
            <a:cxnSpLocks/>
          </p:cNvCxnSpPr>
          <p:nvPr/>
        </p:nvCxnSpPr>
        <p:spPr>
          <a:xfrm>
            <a:off x="5389990" y="4676159"/>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6" name="Gerader Verbinder 275">
            <a:extLst>
              <a:ext uri="{FF2B5EF4-FFF2-40B4-BE49-F238E27FC236}">
                <a16:creationId xmlns:a16="http://schemas.microsoft.com/office/drawing/2014/main" id="{A7B8006C-7A52-4BFC-98A4-B7DEF436E338}"/>
              </a:ext>
            </a:extLst>
          </p:cNvPr>
          <p:cNvCxnSpPr>
            <a:cxnSpLocks/>
          </p:cNvCxnSpPr>
          <p:nvPr/>
        </p:nvCxnSpPr>
        <p:spPr>
          <a:xfrm>
            <a:off x="5406890" y="4672676"/>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7" name="Gerader Verbinder 276">
            <a:extLst>
              <a:ext uri="{FF2B5EF4-FFF2-40B4-BE49-F238E27FC236}">
                <a16:creationId xmlns:a16="http://schemas.microsoft.com/office/drawing/2014/main" id="{2E12EBD0-EC2E-44D7-B178-7BAB6F72009F}"/>
              </a:ext>
            </a:extLst>
          </p:cNvPr>
          <p:cNvCxnSpPr>
            <a:cxnSpLocks/>
          </p:cNvCxnSpPr>
          <p:nvPr/>
        </p:nvCxnSpPr>
        <p:spPr>
          <a:xfrm>
            <a:off x="5466421" y="471040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78" name="Gerader Verbinder 277">
            <a:extLst>
              <a:ext uri="{FF2B5EF4-FFF2-40B4-BE49-F238E27FC236}">
                <a16:creationId xmlns:a16="http://schemas.microsoft.com/office/drawing/2014/main" id="{97533404-B19B-4684-92A7-6BB1348AE3EE}"/>
              </a:ext>
            </a:extLst>
          </p:cNvPr>
          <p:cNvCxnSpPr>
            <a:cxnSpLocks/>
          </p:cNvCxnSpPr>
          <p:nvPr/>
        </p:nvCxnSpPr>
        <p:spPr>
          <a:xfrm>
            <a:off x="5512984" y="4720387"/>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0" name="Gerader Verbinder 279">
            <a:extLst>
              <a:ext uri="{FF2B5EF4-FFF2-40B4-BE49-F238E27FC236}">
                <a16:creationId xmlns:a16="http://schemas.microsoft.com/office/drawing/2014/main" id="{C2CBDF08-BA5C-48A8-9D67-C916F9C7C61C}"/>
              </a:ext>
            </a:extLst>
          </p:cNvPr>
          <p:cNvCxnSpPr>
            <a:cxnSpLocks/>
          </p:cNvCxnSpPr>
          <p:nvPr/>
        </p:nvCxnSpPr>
        <p:spPr>
          <a:xfrm>
            <a:off x="5632043" y="4711963"/>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1" name="Gerader Verbinder 280">
            <a:extLst>
              <a:ext uri="{FF2B5EF4-FFF2-40B4-BE49-F238E27FC236}">
                <a16:creationId xmlns:a16="http://schemas.microsoft.com/office/drawing/2014/main" id="{FA9ED3B7-5861-4DC0-BE48-FA4BDC84D64D}"/>
              </a:ext>
            </a:extLst>
          </p:cNvPr>
          <p:cNvCxnSpPr>
            <a:cxnSpLocks/>
          </p:cNvCxnSpPr>
          <p:nvPr/>
        </p:nvCxnSpPr>
        <p:spPr>
          <a:xfrm>
            <a:off x="5689190" y="4719106"/>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2" name="Gerader Verbinder 281">
            <a:extLst>
              <a:ext uri="{FF2B5EF4-FFF2-40B4-BE49-F238E27FC236}">
                <a16:creationId xmlns:a16="http://schemas.microsoft.com/office/drawing/2014/main" id="{3EA35B58-7752-4464-ACB2-4E7467212174}"/>
              </a:ext>
            </a:extLst>
          </p:cNvPr>
          <p:cNvCxnSpPr>
            <a:cxnSpLocks/>
          </p:cNvCxnSpPr>
          <p:nvPr/>
        </p:nvCxnSpPr>
        <p:spPr>
          <a:xfrm>
            <a:off x="5729672" y="4707559"/>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3" name="Gerader Verbinder 282">
            <a:extLst>
              <a:ext uri="{FF2B5EF4-FFF2-40B4-BE49-F238E27FC236}">
                <a16:creationId xmlns:a16="http://schemas.microsoft.com/office/drawing/2014/main" id="{5A5D9341-A22A-483B-A152-951B48C7C938}"/>
              </a:ext>
            </a:extLst>
          </p:cNvPr>
          <p:cNvCxnSpPr>
            <a:cxnSpLocks/>
          </p:cNvCxnSpPr>
          <p:nvPr/>
        </p:nvCxnSpPr>
        <p:spPr>
          <a:xfrm>
            <a:off x="5824921" y="471040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4" name="Gerader Verbinder 283">
            <a:extLst>
              <a:ext uri="{FF2B5EF4-FFF2-40B4-BE49-F238E27FC236}">
                <a16:creationId xmlns:a16="http://schemas.microsoft.com/office/drawing/2014/main" id="{70F200E8-5744-4B8E-9272-3EEF523B7A91}"/>
              </a:ext>
            </a:extLst>
          </p:cNvPr>
          <p:cNvCxnSpPr>
            <a:cxnSpLocks/>
          </p:cNvCxnSpPr>
          <p:nvPr/>
        </p:nvCxnSpPr>
        <p:spPr>
          <a:xfrm>
            <a:off x="5849805" y="471040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5" name="Gerader Verbinder 284">
            <a:extLst>
              <a:ext uri="{FF2B5EF4-FFF2-40B4-BE49-F238E27FC236}">
                <a16:creationId xmlns:a16="http://schemas.microsoft.com/office/drawing/2014/main" id="{AC5353E0-A4C8-4C18-B9A9-9F766CC328CD}"/>
              </a:ext>
            </a:extLst>
          </p:cNvPr>
          <p:cNvCxnSpPr>
            <a:cxnSpLocks/>
          </p:cNvCxnSpPr>
          <p:nvPr/>
        </p:nvCxnSpPr>
        <p:spPr>
          <a:xfrm>
            <a:off x="5906954" y="471040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6" name="Gerader Verbinder 285">
            <a:extLst>
              <a:ext uri="{FF2B5EF4-FFF2-40B4-BE49-F238E27FC236}">
                <a16:creationId xmlns:a16="http://schemas.microsoft.com/office/drawing/2014/main" id="{993C85E1-30E9-43A4-9072-D0E6CA8F61BD}"/>
              </a:ext>
            </a:extLst>
          </p:cNvPr>
          <p:cNvCxnSpPr>
            <a:cxnSpLocks/>
          </p:cNvCxnSpPr>
          <p:nvPr/>
        </p:nvCxnSpPr>
        <p:spPr>
          <a:xfrm>
            <a:off x="5956169" y="471040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7" name="Gerader Verbinder 286">
            <a:extLst>
              <a:ext uri="{FF2B5EF4-FFF2-40B4-BE49-F238E27FC236}">
                <a16:creationId xmlns:a16="http://schemas.microsoft.com/office/drawing/2014/main" id="{AE3F9372-E017-4396-BB39-21DDED7E8DC2}"/>
              </a:ext>
            </a:extLst>
          </p:cNvPr>
          <p:cNvCxnSpPr>
            <a:cxnSpLocks/>
          </p:cNvCxnSpPr>
          <p:nvPr/>
        </p:nvCxnSpPr>
        <p:spPr>
          <a:xfrm>
            <a:off x="6051422" y="471086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8" name="Gerader Verbinder 287">
            <a:extLst>
              <a:ext uri="{FF2B5EF4-FFF2-40B4-BE49-F238E27FC236}">
                <a16:creationId xmlns:a16="http://schemas.microsoft.com/office/drawing/2014/main" id="{5E1FA526-7C1B-486C-A23C-470D9744289D}"/>
              </a:ext>
            </a:extLst>
          </p:cNvPr>
          <p:cNvCxnSpPr>
            <a:cxnSpLocks/>
          </p:cNvCxnSpPr>
          <p:nvPr/>
        </p:nvCxnSpPr>
        <p:spPr>
          <a:xfrm>
            <a:off x="6156197" y="4707559"/>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9" name="Gerader Verbinder 288">
            <a:extLst>
              <a:ext uri="{FF2B5EF4-FFF2-40B4-BE49-F238E27FC236}">
                <a16:creationId xmlns:a16="http://schemas.microsoft.com/office/drawing/2014/main" id="{A889711D-6C58-4C4F-BE81-4B479B54A96E}"/>
              </a:ext>
            </a:extLst>
          </p:cNvPr>
          <p:cNvCxnSpPr>
            <a:cxnSpLocks/>
          </p:cNvCxnSpPr>
          <p:nvPr/>
        </p:nvCxnSpPr>
        <p:spPr>
          <a:xfrm>
            <a:off x="6204024" y="471040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0" name="Gerader Verbinder 289">
            <a:extLst>
              <a:ext uri="{FF2B5EF4-FFF2-40B4-BE49-F238E27FC236}">
                <a16:creationId xmlns:a16="http://schemas.microsoft.com/office/drawing/2014/main" id="{5D02E980-235A-43D9-A358-8F7CDE690625}"/>
              </a:ext>
            </a:extLst>
          </p:cNvPr>
          <p:cNvCxnSpPr>
            <a:cxnSpLocks/>
          </p:cNvCxnSpPr>
          <p:nvPr/>
        </p:nvCxnSpPr>
        <p:spPr>
          <a:xfrm>
            <a:off x="6255619" y="470958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1" name="Gerader Verbinder 290">
            <a:extLst>
              <a:ext uri="{FF2B5EF4-FFF2-40B4-BE49-F238E27FC236}">
                <a16:creationId xmlns:a16="http://schemas.microsoft.com/office/drawing/2014/main" id="{3327C81B-B6D2-4808-8364-A01790610A36}"/>
              </a:ext>
            </a:extLst>
          </p:cNvPr>
          <p:cNvCxnSpPr>
            <a:cxnSpLocks/>
          </p:cNvCxnSpPr>
          <p:nvPr/>
        </p:nvCxnSpPr>
        <p:spPr>
          <a:xfrm>
            <a:off x="6290548" y="471040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2" name="Gerader Verbinder 291">
            <a:extLst>
              <a:ext uri="{FF2B5EF4-FFF2-40B4-BE49-F238E27FC236}">
                <a16:creationId xmlns:a16="http://schemas.microsoft.com/office/drawing/2014/main" id="{7FD35A69-4762-4FFF-8965-8B1CC750C084}"/>
              </a:ext>
            </a:extLst>
          </p:cNvPr>
          <p:cNvCxnSpPr>
            <a:cxnSpLocks/>
          </p:cNvCxnSpPr>
          <p:nvPr/>
        </p:nvCxnSpPr>
        <p:spPr>
          <a:xfrm>
            <a:off x="6348876" y="471470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3" name="Gerader Verbinder 292">
            <a:extLst>
              <a:ext uri="{FF2B5EF4-FFF2-40B4-BE49-F238E27FC236}">
                <a16:creationId xmlns:a16="http://schemas.microsoft.com/office/drawing/2014/main" id="{66D8C982-8051-4B24-9921-99190D2A8FDA}"/>
              </a:ext>
            </a:extLst>
          </p:cNvPr>
          <p:cNvCxnSpPr>
            <a:cxnSpLocks/>
          </p:cNvCxnSpPr>
          <p:nvPr/>
        </p:nvCxnSpPr>
        <p:spPr>
          <a:xfrm>
            <a:off x="6460996" y="471470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4" name="Gerader Verbinder 293">
            <a:extLst>
              <a:ext uri="{FF2B5EF4-FFF2-40B4-BE49-F238E27FC236}">
                <a16:creationId xmlns:a16="http://schemas.microsoft.com/office/drawing/2014/main" id="{FAF90600-8DBC-4B5F-8181-92EC4C9D65EA}"/>
              </a:ext>
            </a:extLst>
          </p:cNvPr>
          <p:cNvCxnSpPr>
            <a:cxnSpLocks/>
          </p:cNvCxnSpPr>
          <p:nvPr/>
        </p:nvCxnSpPr>
        <p:spPr>
          <a:xfrm>
            <a:off x="6622853" y="471040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5" name="Gerader Verbinder 294">
            <a:extLst>
              <a:ext uri="{FF2B5EF4-FFF2-40B4-BE49-F238E27FC236}">
                <a16:creationId xmlns:a16="http://schemas.microsoft.com/office/drawing/2014/main" id="{6F459DB9-0F69-4497-9264-176CB593D3BC}"/>
              </a:ext>
            </a:extLst>
          </p:cNvPr>
          <p:cNvCxnSpPr>
            <a:cxnSpLocks/>
          </p:cNvCxnSpPr>
          <p:nvPr/>
        </p:nvCxnSpPr>
        <p:spPr>
          <a:xfrm>
            <a:off x="6720439" y="4710402"/>
            <a:ext cx="0" cy="75453"/>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7" name="Gerader Verbinder 296">
            <a:extLst>
              <a:ext uri="{FF2B5EF4-FFF2-40B4-BE49-F238E27FC236}">
                <a16:creationId xmlns:a16="http://schemas.microsoft.com/office/drawing/2014/main" id="{1E0E56F1-DF1B-451E-8499-094CF2318CF6}"/>
              </a:ext>
            </a:extLst>
          </p:cNvPr>
          <p:cNvCxnSpPr>
            <a:cxnSpLocks/>
          </p:cNvCxnSpPr>
          <p:nvPr/>
        </p:nvCxnSpPr>
        <p:spPr>
          <a:xfrm>
            <a:off x="3611548" y="4347370"/>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8" name="Gerader Verbinder 297">
            <a:extLst>
              <a:ext uri="{FF2B5EF4-FFF2-40B4-BE49-F238E27FC236}">
                <a16:creationId xmlns:a16="http://schemas.microsoft.com/office/drawing/2014/main" id="{C228C617-AF3A-428E-A023-C1606300C87F}"/>
              </a:ext>
            </a:extLst>
          </p:cNvPr>
          <p:cNvCxnSpPr>
            <a:cxnSpLocks/>
          </p:cNvCxnSpPr>
          <p:nvPr/>
        </p:nvCxnSpPr>
        <p:spPr>
          <a:xfrm>
            <a:off x="5233062" y="4424317"/>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9" name="Gerader Verbinder 298">
            <a:extLst>
              <a:ext uri="{FF2B5EF4-FFF2-40B4-BE49-F238E27FC236}">
                <a16:creationId xmlns:a16="http://schemas.microsoft.com/office/drawing/2014/main" id="{D474ECC2-E7C9-474D-9320-7F1C5DE99023}"/>
              </a:ext>
            </a:extLst>
          </p:cNvPr>
          <p:cNvCxnSpPr>
            <a:cxnSpLocks/>
          </p:cNvCxnSpPr>
          <p:nvPr/>
        </p:nvCxnSpPr>
        <p:spPr>
          <a:xfrm>
            <a:off x="5326233" y="4422198"/>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0" name="Gerader Verbinder 299">
            <a:extLst>
              <a:ext uri="{FF2B5EF4-FFF2-40B4-BE49-F238E27FC236}">
                <a16:creationId xmlns:a16="http://schemas.microsoft.com/office/drawing/2014/main" id="{9B360BEA-AB1F-4DA8-A06E-EB581D0A4821}"/>
              </a:ext>
            </a:extLst>
          </p:cNvPr>
          <p:cNvCxnSpPr>
            <a:cxnSpLocks/>
          </p:cNvCxnSpPr>
          <p:nvPr/>
        </p:nvCxnSpPr>
        <p:spPr>
          <a:xfrm>
            <a:off x="5341884" y="4421823"/>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1" name="Gerader Verbinder 300">
            <a:extLst>
              <a:ext uri="{FF2B5EF4-FFF2-40B4-BE49-F238E27FC236}">
                <a16:creationId xmlns:a16="http://schemas.microsoft.com/office/drawing/2014/main" id="{B65307E3-9885-48EC-BF85-5DE445D14BE7}"/>
              </a:ext>
            </a:extLst>
          </p:cNvPr>
          <p:cNvCxnSpPr>
            <a:cxnSpLocks/>
          </p:cNvCxnSpPr>
          <p:nvPr/>
        </p:nvCxnSpPr>
        <p:spPr>
          <a:xfrm>
            <a:off x="5392599" y="4421823"/>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2" name="Gerader Verbinder 301">
            <a:extLst>
              <a:ext uri="{FF2B5EF4-FFF2-40B4-BE49-F238E27FC236}">
                <a16:creationId xmlns:a16="http://schemas.microsoft.com/office/drawing/2014/main" id="{E2AE686F-F482-40EC-AAA5-11D7EE022186}"/>
              </a:ext>
            </a:extLst>
          </p:cNvPr>
          <p:cNvCxnSpPr>
            <a:cxnSpLocks/>
          </p:cNvCxnSpPr>
          <p:nvPr/>
        </p:nvCxnSpPr>
        <p:spPr>
          <a:xfrm>
            <a:off x="5425941" y="4421823"/>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3" name="Gerader Verbinder 302">
            <a:extLst>
              <a:ext uri="{FF2B5EF4-FFF2-40B4-BE49-F238E27FC236}">
                <a16:creationId xmlns:a16="http://schemas.microsoft.com/office/drawing/2014/main" id="{E7D6B3BF-4D8E-400F-9AB8-149BAADBC58C}"/>
              </a:ext>
            </a:extLst>
          </p:cNvPr>
          <p:cNvCxnSpPr>
            <a:cxnSpLocks/>
          </p:cNvCxnSpPr>
          <p:nvPr/>
        </p:nvCxnSpPr>
        <p:spPr>
          <a:xfrm>
            <a:off x="5540581" y="4421823"/>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4" name="Gerader Verbinder 303">
            <a:extLst>
              <a:ext uri="{FF2B5EF4-FFF2-40B4-BE49-F238E27FC236}">
                <a16:creationId xmlns:a16="http://schemas.microsoft.com/office/drawing/2014/main" id="{B76ADEAF-4783-49D0-8BD2-6A466FB8DB32}"/>
              </a:ext>
            </a:extLst>
          </p:cNvPr>
          <p:cNvCxnSpPr>
            <a:cxnSpLocks/>
          </p:cNvCxnSpPr>
          <p:nvPr/>
        </p:nvCxnSpPr>
        <p:spPr>
          <a:xfrm>
            <a:off x="5717733" y="4421823"/>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5" name="Gerader Verbinder 304">
            <a:extLst>
              <a:ext uri="{FF2B5EF4-FFF2-40B4-BE49-F238E27FC236}">
                <a16:creationId xmlns:a16="http://schemas.microsoft.com/office/drawing/2014/main" id="{3E92AAE0-C004-49B3-A3A8-72D6CF806771}"/>
              </a:ext>
            </a:extLst>
          </p:cNvPr>
          <p:cNvCxnSpPr>
            <a:cxnSpLocks/>
          </p:cNvCxnSpPr>
          <p:nvPr/>
        </p:nvCxnSpPr>
        <p:spPr>
          <a:xfrm>
            <a:off x="5762428" y="4421823"/>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6" name="Gerader Verbinder 305">
            <a:extLst>
              <a:ext uri="{FF2B5EF4-FFF2-40B4-BE49-F238E27FC236}">
                <a16:creationId xmlns:a16="http://schemas.microsoft.com/office/drawing/2014/main" id="{C6C8015F-9063-4AF4-912C-3DBEE72D0668}"/>
              </a:ext>
            </a:extLst>
          </p:cNvPr>
          <p:cNvCxnSpPr>
            <a:cxnSpLocks/>
          </p:cNvCxnSpPr>
          <p:nvPr/>
        </p:nvCxnSpPr>
        <p:spPr>
          <a:xfrm>
            <a:off x="5849805" y="4426585"/>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7" name="Gerader Verbinder 306">
            <a:extLst>
              <a:ext uri="{FF2B5EF4-FFF2-40B4-BE49-F238E27FC236}">
                <a16:creationId xmlns:a16="http://schemas.microsoft.com/office/drawing/2014/main" id="{37E1C77D-1803-4AF1-8F50-849A650D9B74}"/>
              </a:ext>
            </a:extLst>
          </p:cNvPr>
          <p:cNvCxnSpPr>
            <a:cxnSpLocks/>
          </p:cNvCxnSpPr>
          <p:nvPr/>
        </p:nvCxnSpPr>
        <p:spPr>
          <a:xfrm>
            <a:off x="5859330" y="4426585"/>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8" name="Gerader Verbinder 307">
            <a:extLst>
              <a:ext uri="{FF2B5EF4-FFF2-40B4-BE49-F238E27FC236}">
                <a16:creationId xmlns:a16="http://schemas.microsoft.com/office/drawing/2014/main" id="{5D521CB8-8F44-4697-BB6A-5C021B8CF643}"/>
              </a:ext>
            </a:extLst>
          </p:cNvPr>
          <p:cNvCxnSpPr>
            <a:cxnSpLocks/>
          </p:cNvCxnSpPr>
          <p:nvPr/>
        </p:nvCxnSpPr>
        <p:spPr>
          <a:xfrm>
            <a:off x="5993078" y="4425621"/>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9" name="Gerader Verbinder 308">
            <a:extLst>
              <a:ext uri="{FF2B5EF4-FFF2-40B4-BE49-F238E27FC236}">
                <a16:creationId xmlns:a16="http://schemas.microsoft.com/office/drawing/2014/main" id="{7EF1206F-B19A-48BE-8F6A-D4B732068885}"/>
              </a:ext>
            </a:extLst>
          </p:cNvPr>
          <p:cNvCxnSpPr>
            <a:cxnSpLocks/>
          </p:cNvCxnSpPr>
          <p:nvPr/>
        </p:nvCxnSpPr>
        <p:spPr>
          <a:xfrm>
            <a:off x="6332806" y="4421823"/>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0" name="Gerader Verbinder 309">
            <a:extLst>
              <a:ext uri="{FF2B5EF4-FFF2-40B4-BE49-F238E27FC236}">
                <a16:creationId xmlns:a16="http://schemas.microsoft.com/office/drawing/2014/main" id="{974EABC1-BB15-464F-9451-859B04E825BF}"/>
              </a:ext>
            </a:extLst>
          </p:cNvPr>
          <p:cNvCxnSpPr>
            <a:cxnSpLocks/>
          </p:cNvCxnSpPr>
          <p:nvPr/>
        </p:nvCxnSpPr>
        <p:spPr>
          <a:xfrm>
            <a:off x="6813819" y="4426585"/>
            <a:ext cx="0" cy="75453"/>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30" name="Gruppieren 329">
            <a:extLst>
              <a:ext uri="{FF2B5EF4-FFF2-40B4-BE49-F238E27FC236}">
                <a16:creationId xmlns:a16="http://schemas.microsoft.com/office/drawing/2014/main" id="{0C7FFF2F-3EF3-4F47-A7C9-0DFD26650F4D}"/>
              </a:ext>
            </a:extLst>
          </p:cNvPr>
          <p:cNvGrpSpPr/>
          <p:nvPr/>
        </p:nvGrpSpPr>
        <p:grpSpPr>
          <a:xfrm>
            <a:off x="6179025" y="4976324"/>
            <a:ext cx="829159" cy="475700"/>
            <a:chOff x="6460939" y="5048293"/>
            <a:chExt cx="829159" cy="475700"/>
          </a:xfrm>
        </p:grpSpPr>
        <p:grpSp>
          <p:nvGrpSpPr>
            <p:cNvPr id="328" name="Gruppieren 327">
              <a:extLst>
                <a:ext uri="{FF2B5EF4-FFF2-40B4-BE49-F238E27FC236}">
                  <a16:creationId xmlns:a16="http://schemas.microsoft.com/office/drawing/2014/main" id="{15B47682-7815-4D52-9874-B113FBA9E98A}"/>
                </a:ext>
              </a:extLst>
            </p:cNvPr>
            <p:cNvGrpSpPr/>
            <p:nvPr/>
          </p:nvGrpSpPr>
          <p:grpSpPr>
            <a:xfrm>
              <a:off x="6460939" y="5048293"/>
              <a:ext cx="829159" cy="475700"/>
              <a:chOff x="6460939" y="5048293"/>
              <a:chExt cx="829159" cy="475700"/>
            </a:xfrm>
          </p:grpSpPr>
          <p:grpSp>
            <p:nvGrpSpPr>
              <p:cNvPr id="327" name="Gruppieren 326">
                <a:extLst>
                  <a:ext uri="{FF2B5EF4-FFF2-40B4-BE49-F238E27FC236}">
                    <a16:creationId xmlns:a16="http://schemas.microsoft.com/office/drawing/2014/main" id="{AA35D737-C40B-4328-A30B-25ECC059A597}"/>
                  </a:ext>
                </a:extLst>
              </p:cNvPr>
              <p:cNvGrpSpPr/>
              <p:nvPr/>
            </p:nvGrpSpPr>
            <p:grpSpPr>
              <a:xfrm>
                <a:off x="6460939" y="5048293"/>
                <a:ext cx="576574" cy="246221"/>
                <a:chOff x="6460939" y="5048293"/>
                <a:chExt cx="576574" cy="246221"/>
              </a:xfrm>
            </p:grpSpPr>
            <p:cxnSp>
              <p:nvCxnSpPr>
                <p:cNvPr id="311" name="Gerader Verbinder 310">
                  <a:extLst>
                    <a:ext uri="{FF2B5EF4-FFF2-40B4-BE49-F238E27FC236}">
                      <a16:creationId xmlns:a16="http://schemas.microsoft.com/office/drawing/2014/main" id="{5ADB09ED-2AE5-4A56-859A-A68EC74D8CF0}"/>
                    </a:ext>
                  </a:extLst>
                </p:cNvPr>
                <p:cNvCxnSpPr>
                  <a:cxnSpLocks/>
                </p:cNvCxnSpPr>
                <p:nvPr/>
              </p:nvCxnSpPr>
              <p:spPr>
                <a:xfrm flipH="1">
                  <a:off x="6460939" y="5171703"/>
                  <a:ext cx="15455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22" name="Textfeld 321">
                  <a:extLst>
                    <a:ext uri="{FF2B5EF4-FFF2-40B4-BE49-F238E27FC236}">
                      <a16:creationId xmlns:a16="http://schemas.microsoft.com/office/drawing/2014/main" id="{CB36D7C4-B91E-4A95-8BF2-710A407F1DD3}"/>
                    </a:ext>
                  </a:extLst>
                </p:cNvPr>
                <p:cNvSpPr txBox="1"/>
                <p:nvPr/>
              </p:nvSpPr>
              <p:spPr>
                <a:xfrm>
                  <a:off x="6561101" y="5048293"/>
                  <a:ext cx="476412" cy="246221"/>
                </a:xfrm>
                <a:prstGeom prst="rect">
                  <a:avLst/>
                </a:prstGeom>
                <a:noFill/>
              </p:spPr>
              <p:txBody>
                <a:bodyPr wrap="none" rtlCol="0">
                  <a:spAutoFit/>
                </a:bodyPr>
                <a:lstStyle/>
                <a:p>
                  <a:r>
                    <a:rPr lang="de-DE" sz="1000"/>
                    <a:t>PR-L</a:t>
                  </a:r>
                </a:p>
              </p:txBody>
            </p:sp>
          </p:grpSp>
          <p:grpSp>
            <p:nvGrpSpPr>
              <p:cNvPr id="325" name="Gruppieren 324">
                <a:extLst>
                  <a:ext uri="{FF2B5EF4-FFF2-40B4-BE49-F238E27FC236}">
                    <a16:creationId xmlns:a16="http://schemas.microsoft.com/office/drawing/2014/main" id="{5D09F96E-03AF-40BD-AC4F-126C7E6D0D38}"/>
                  </a:ext>
                </a:extLst>
              </p:cNvPr>
              <p:cNvGrpSpPr/>
              <p:nvPr/>
            </p:nvGrpSpPr>
            <p:grpSpPr>
              <a:xfrm>
                <a:off x="6490928" y="5277772"/>
                <a:ext cx="799170" cy="246221"/>
                <a:chOff x="6490928" y="5277772"/>
                <a:chExt cx="799170" cy="246221"/>
              </a:xfrm>
            </p:grpSpPr>
            <p:grpSp>
              <p:nvGrpSpPr>
                <p:cNvPr id="321" name="Gruppieren 320">
                  <a:extLst>
                    <a:ext uri="{FF2B5EF4-FFF2-40B4-BE49-F238E27FC236}">
                      <a16:creationId xmlns:a16="http://schemas.microsoft.com/office/drawing/2014/main" id="{4F28F441-A570-4121-8A1B-2DE761DB66AA}"/>
                    </a:ext>
                  </a:extLst>
                </p:cNvPr>
                <p:cNvGrpSpPr/>
                <p:nvPr/>
              </p:nvGrpSpPr>
              <p:grpSpPr>
                <a:xfrm>
                  <a:off x="6490928" y="5365436"/>
                  <a:ext cx="93251" cy="86421"/>
                  <a:chOff x="6490928" y="5365436"/>
                  <a:chExt cx="93251" cy="86421"/>
                </a:xfrm>
              </p:grpSpPr>
              <p:cxnSp>
                <p:nvCxnSpPr>
                  <p:cNvPr id="316" name="Gerader Verbinder 315">
                    <a:extLst>
                      <a:ext uri="{FF2B5EF4-FFF2-40B4-BE49-F238E27FC236}">
                        <a16:creationId xmlns:a16="http://schemas.microsoft.com/office/drawing/2014/main" id="{DCE82725-063E-42A2-9E48-7B87D2EFF842}"/>
                      </a:ext>
                    </a:extLst>
                  </p:cNvPr>
                  <p:cNvCxnSpPr/>
                  <p:nvPr/>
                </p:nvCxnSpPr>
                <p:spPr>
                  <a:xfrm>
                    <a:off x="6537533" y="5365436"/>
                    <a:ext cx="0" cy="864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 name="Gerader Verbinder 316">
                    <a:extLst>
                      <a:ext uri="{FF2B5EF4-FFF2-40B4-BE49-F238E27FC236}">
                        <a16:creationId xmlns:a16="http://schemas.microsoft.com/office/drawing/2014/main" id="{E8FC0D44-67D8-421E-A967-7D02C8F8BF0A}"/>
                      </a:ext>
                    </a:extLst>
                  </p:cNvPr>
                  <p:cNvCxnSpPr>
                    <a:cxnSpLocks/>
                  </p:cNvCxnSpPr>
                  <p:nvPr/>
                </p:nvCxnSpPr>
                <p:spPr>
                  <a:xfrm flipH="1" flipV="1">
                    <a:off x="6490928" y="5405264"/>
                    <a:ext cx="93251" cy="264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4" name="Textfeld 323">
                  <a:extLst>
                    <a:ext uri="{FF2B5EF4-FFF2-40B4-BE49-F238E27FC236}">
                      <a16:creationId xmlns:a16="http://schemas.microsoft.com/office/drawing/2014/main" id="{3458AD07-717C-437F-82EB-6C4B31009295}"/>
                    </a:ext>
                  </a:extLst>
                </p:cNvPr>
                <p:cNvSpPr txBox="1"/>
                <p:nvPr/>
              </p:nvSpPr>
              <p:spPr>
                <a:xfrm>
                  <a:off x="6552396" y="5277772"/>
                  <a:ext cx="737702" cy="246221"/>
                </a:xfrm>
                <a:prstGeom prst="rect">
                  <a:avLst/>
                </a:prstGeom>
                <a:noFill/>
              </p:spPr>
              <p:txBody>
                <a:bodyPr wrap="none" rtlCol="0">
                  <a:spAutoFit/>
                </a:bodyPr>
                <a:lstStyle/>
                <a:p>
                  <a:r>
                    <a:rPr lang="de-DE" sz="1000" err="1"/>
                    <a:t>Censored</a:t>
                  </a:r>
                  <a:endParaRPr lang="de-DE" sz="1000"/>
                </a:p>
              </p:txBody>
            </p:sp>
          </p:grpSp>
        </p:grpSp>
        <p:grpSp>
          <p:nvGrpSpPr>
            <p:cNvPr id="326" name="Gruppieren 325">
              <a:extLst>
                <a:ext uri="{FF2B5EF4-FFF2-40B4-BE49-F238E27FC236}">
                  <a16:creationId xmlns:a16="http://schemas.microsoft.com/office/drawing/2014/main" id="{7DCA0411-63C4-4FEF-8B2A-63C0A87A250A}"/>
                </a:ext>
              </a:extLst>
            </p:cNvPr>
            <p:cNvGrpSpPr/>
            <p:nvPr/>
          </p:nvGrpSpPr>
          <p:grpSpPr>
            <a:xfrm>
              <a:off x="6465317" y="5168649"/>
              <a:ext cx="671757" cy="246221"/>
              <a:chOff x="6465317" y="5168649"/>
              <a:chExt cx="671757" cy="246221"/>
            </a:xfrm>
          </p:grpSpPr>
          <p:cxnSp>
            <p:nvCxnSpPr>
              <p:cNvPr id="313" name="Gerader Verbinder 312">
                <a:extLst>
                  <a:ext uri="{FF2B5EF4-FFF2-40B4-BE49-F238E27FC236}">
                    <a16:creationId xmlns:a16="http://schemas.microsoft.com/office/drawing/2014/main" id="{024DF55C-ABDF-45D2-90EE-7C9C1D110846}"/>
                  </a:ext>
                </a:extLst>
              </p:cNvPr>
              <p:cNvCxnSpPr>
                <a:cxnSpLocks/>
              </p:cNvCxnSpPr>
              <p:nvPr/>
            </p:nvCxnSpPr>
            <p:spPr>
              <a:xfrm flipH="1">
                <a:off x="6465317" y="5294574"/>
                <a:ext cx="149403"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23" name="Textfeld 322">
                <a:extLst>
                  <a:ext uri="{FF2B5EF4-FFF2-40B4-BE49-F238E27FC236}">
                    <a16:creationId xmlns:a16="http://schemas.microsoft.com/office/drawing/2014/main" id="{62C6646F-CAC7-4D69-AD13-320B2A93CB88}"/>
                  </a:ext>
                </a:extLst>
              </p:cNvPr>
              <p:cNvSpPr txBox="1"/>
              <p:nvPr/>
            </p:nvSpPr>
            <p:spPr>
              <a:xfrm>
                <a:off x="6553260" y="5168649"/>
                <a:ext cx="583814" cy="246221"/>
              </a:xfrm>
              <a:prstGeom prst="rect">
                <a:avLst/>
              </a:prstGeom>
              <a:noFill/>
            </p:spPr>
            <p:txBody>
              <a:bodyPr wrap="none" rtlCol="0">
                <a:spAutoFit/>
              </a:bodyPr>
              <a:lstStyle/>
              <a:p>
                <a:r>
                  <a:rPr lang="de-DE" sz="1000"/>
                  <a:t>CR/PR</a:t>
                </a:r>
              </a:p>
            </p:txBody>
          </p:sp>
        </p:grpSp>
      </p:grpSp>
      <p:graphicFrame>
        <p:nvGraphicFramePr>
          <p:cNvPr id="331" name="Tabelle 331">
            <a:extLst>
              <a:ext uri="{FF2B5EF4-FFF2-40B4-BE49-F238E27FC236}">
                <a16:creationId xmlns:a16="http://schemas.microsoft.com/office/drawing/2014/main" id="{DFE8F684-E594-4328-B6B9-C7DE25E8210D}"/>
              </a:ext>
            </a:extLst>
          </p:cNvPr>
          <p:cNvGraphicFramePr>
            <a:graphicFrameLocks noGrp="1"/>
          </p:cNvGraphicFramePr>
          <p:nvPr>
            <p:extLst>
              <p:ext uri="{D42A27DB-BD31-4B8C-83A1-F6EECF244321}">
                <p14:modId xmlns:p14="http://schemas.microsoft.com/office/powerpoint/2010/main" val="3354906204"/>
              </p:ext>
            </p:extLst>
          </p:nvPr>
        </p:nvGraphicFramePr>
        <p:xfrm>
          <a:off x="428626" y="5763245"/>
          <a:ext cx="6554661" cy="457812"/>
        </p:xfrm>
        <a:graphic>
          <a:graphicData uri="http://schemas.openxmlformats.org/drawingml/2006/table">
            <a:tbl>
              <a:tblPr firstRow="1" bandRow="1">
                <a:tableStyleId>{5C22544A-7EE6-4342-B048-85BDC9FD1C3A}</a:tableStyleId>
              </a:tblPr>
              <a:tblGrid>
                <a:gridCol w="609357">
                  <a:extLst>
                    <a:ext uri="{9D8B030D-6E8A-4147-A177-3AD203B41FA5}">
                      <a16:colId xmlns:a16="http://schemas.microsoft.com/office/drawing/2014/main" val="1808883400"/>
                    </a:ext>
                  </a:extLst>
                </a:gridCol>
                <a:gridCol w="191784">
                  <a:extLst>
                    <a:ext uri="{9D8B030D-6E8A-4147-A177-3AD203B41FA5}">
                      <a16:colId xmlns:a16="http://schemas.microsoft.com/office/drawing/2014/main" val="488104839"/>
                    </a:ext>
                  </a:extLst>
                </a:gridCol>
                <a:gridCol w="191784">
                  <a:extLst>
                    <a:ext uri="{9D8B030D-6E8A-4147-A177-3AD203B41FA5}">
                      <a16:colId xmlns:a16="http://schemas.microsoft.com/office/drawing/2014/main" val="2631210271"/>
                    </a:ext>
                  </a:extLst>
                </a:gridCol>
                <a:gridCol w="191784">
                  <a:extLst>
                    <a:ext uri="{9D8B030D-6E8A-4147-A177-3AD203B41FA5}">
                      <a16:colId xmlns:a16="http://schemas.microsoft.com/office/drawing/2014/main" val="3675751469"/>
                    </a:ext>
                  </a:extLst>
                </a:gridCol>
                <a:gridCol w="191784">
                  <a:extLst>
                    <a:ext uri="{9D8B030D-6E8A-4147-A177-3AD203B41FA5}">
                      <a16:colId xmlns:a16="http://schemas.microsoft.com/office/drawing/2014/main" val="2981489382"/>
                    </a:ext>
                  </a:extLst>
                </a:gridCol>
                <a:gridCol w="191784">
                  <a:extLst>
                    <a:ext uri="{9D8B030D-6E8A-4147-A177-3AD203B41FA5}">
                      <a16:colId xmlns:a16="http://schemas.microsoft.com/office/drawing/2014/main" val="3761561413"/>
                    </a:ext>
                  </a:extLst>
                </a:gridCol>
                <a:gridCol w="191784">
                  <a:extLst>
                    <a:ext uri="{9D8B030D-6E8A-4147-A177-3AD203B41FA5}">
                      <a16:colId xmlns:a16="http://schemas.microsoft.com/office/drawing/2014/main" val="3632047229"/>
                    </a:ext>
                  </a:extLst>
                </a:gridCol>
                <a:gridCol w="191784">
                  <a:extLst>
                    <a:ext uri="{9D8B030D-6E8A-4147-A177-3AD203B41FA5}">
                      <a16:colId xmlns:a16="http://schemas.microsoft.com/office/drawing/2014/main" val="2891543051"/>
                    </a:ext>
                  </a:extLst>
                </a:gridCol>
                <a:gridCol w="191784">
                  <a:extLst>
                    <a:ext uri="{9D8B030D-6E8A-4147-A177-3AD203B41FA5}">
                      <a16:colId xmlns:a16="http://schemas.microsoft.com/office/drawing/2014/main" val="2646820125"/>
                    </a:ext>
                  </a:extLst>
                </a:gridCol>
                <a:gridCol w="191784">
                  <a:extLst>
                    <a:ext uri="{9D8B030D-6E8A-4147-A177-3AD203B41FA5}">
                      <a16:colId xmlns:a16="http://schemas.microsoft.com/office/drawing/2014/main" val="3702489220"/>
                    </a:ext>
                  </a:extLst>
                </a:gridCol>
                <a:gridCol w="191784">
                  <a:extLst>
                    <a:ext uri="{9D8B030D-6E8A-4147-A177-3AD203B41FA5}">
                      <a16:colId xmlns:a16="http://schemas.microsoft.com/office/drawing/2014/main" val="2465519144"/>
                    </a:ext>
                  </a:extLst>
                </a:gridCol>
                <a:gridCol w="191784">
                  <a:extLst>
                    <a:ext uri="{9D8B030D-6E8A-4147-A177-3AD203B41FA5}">
                      <a16:colId xmlns:a16="http://schemas.microsoft.com/office/drawing/2014/main" val="2910200138"/>
                    </a:ext>
                  </a:extLst>
                </a:gridCol>
                <a:gridCol w="191784">
                  <a:extLst>
                    <a:ext uri="{9D8B030D-6E8A-4147-A177-3AD203B41FA5}">
                      <a16:colId xmlns:a16="http://schemas.microsoft.com/office/drawing/2014/main" val="4125533928"/>
                    </a:ext>
                  </a:extLst>
                </a:gridCol>
                <a:gridCol w="191784">
                  <a:extLst>
                    <a:ext uri="{9D8B030D-6E8A-4147-A177-3AD203B41FA5}">
                      <a16:colId xmlns:a16="http://schemas.microsoft.com/office/drawing/2014/main" val="2572536473"/>
                    </a:ext>
                  </a:extLst>
                </a:gridCol>
                <a:gridCol w="191784">
                  <a:extLst>
                    <a:ext uri="{9D8B030D-6E8A-4147-A177-3AD203B41FA5}">
                      <a16:colId xmlns:a16="http://schemas.microsoft.com/office/drawing/2014/main" val="1398326140"/>
                    </a:ext>
                  </a:extLst>
                </a:gridCol>
                <a:gridCol w="191784">
                  <a:extLst>
                    <a:ext uri="{9D8B030D-6E8A-4147-A177-3AD203B41FA5}">
                      <a16:colId xmlns:a16="http://schemas.microsoft.com/office/drawing/2014/main" val="250533102"/>
                    </a:ext>
                  </a:extLst>
                </a:gridCol>
                <a:gridCol w="191784">
                  <a:extLst>
                    <a:ext uri="{9D8B030D-6E8A-4147-A177-3AD203B41FA5}">
                      <a16:colId xmlns:a16="http://schemas.microsoft.com/office/drawing/2014/main" val="2697065975"/>
                    </a:ext>
                  </a:extLst>
                </a:gridCol>
                <a:gridCol w="191784">
                  <a:extLst>
                    <a:ext uri="{9D8B030D-6E8A-4147-A177-3AD203B41FA5}">
                      <a16:colId xmlns:a16="http://schemas.microsoft.com/office/drawing/2014/main" val="3611576177"/>
                    </a:ext>
                  </a:extLst>
                </a:gridCol>
                <a:gridCol w="191784">
                  <a:extLst>
                    <a:ext uri="{9D8B030D-6E8A-4147-A177-3AD203B41FA5}">
                      <a16:colId xmlns:a16="http://schemas.microsoft.com/office/drawing/2014/main" val="243514451"/>
                    </a:ext>
                  </a:extLst>
                </a:gridCol>
                <a:gridCol w="191784">
                  <a:extLst>
                    <a:ext uri="{9D8B030D-6E8A-4147-A177-3AD203B41FA5}">
                      <a16:colId xmlns:a16="http://schemas.microsoft.com/office/drawing/2014/main" val="2483437063"/>
                    </a:ext>
                  </a:extLst>
                </a:gridCol>
                <a:gridCol w="191784">
                  <a:extLst>
                    <a:ext uri="{9D8B030D-6E8A-4147-A177-3AD203B41FA5}">
                      <a16:colId xmlns:a16="http://schemas.microsoft.com/office/drawing/2014/main" val="1607844170"/>
                    </a:ext>
                  </a:extLst>
                </a:gridCol>
                <a:gridCol w="191784">
                  <a:extLst>
                    <a:ext uri="{9D8B030D-6E8A-4147-A177-3AD203B41FA5}">
                      <a16:colId xmlns:a16="http://schemas.microsoft.com/office/drawing/2014/main" val="1981475180"/>
                    </a:ext>
                  </a:extLst>
                </a:gridCol>
                <a:gridCol w="191784">
                  <a:extLst>
                    <a:ext uri="{9D8B030D-6E8A-4147-A177-3AD203B41FA5}">
                      <a16:colId xmlns:a16="http://schemas.microsoft.com/office/drawing/2014/main" val="3450237955"/>
                    </a:ext>
                  </a:extLst>
                </a:gridCol>
                <a:gridCol w="191784">
                  <a:extLst>
                    <a:ext uri="{9D8B030D-6E8A-4147-A177-3AD203B41FA5}">
                      <a16:colId xmlns:a16="http://schemas.microsoft.com/office/drawing/2014/main" val="125336558"/>
                    </a:ext>
                  </a:extLst>
                </a:gridCol>
                <a:gridCol w="191784">
                  <a:extLst>
                    <a:ext uri="{9D8B030D-6E8A-4147-A177-3AD203B41FA5}">
                      <a16:colId xmlns:a16="http://schemas.microsoft.com/office/drawing/2014/main" val="1147077919"/>
                    </a:ext>
                  </a:extLst>
                </a:gridCol>
                <a:gridCol w="191784">
                  <a:extLst>
                    <a:ext uri="{9D8B030D-6E8A-4147-A177-3AD203B41FA5}">
                      <a16:colId xmlns:a16="http://schemas.microsoft.com/office/drawing/2014/main" val="1428165499"/>
                    </a:ext>
                  </a:extLst>
                </a:gridCol>
                <a:gridCol w="191784">
                  <a:extLst>
                    <a:ext uri="{9D8B030D-6E8A-4147-A177-3AD203B41FA5}">
                      <a16:colId xmlns:a16="http://schemas.microsoft.com/office/drawing/2014/main" val="209986455"/>
                    </a:ext>
                  </a:extLst>
                </a:gridCol>
                <a:gridCol w="191784">
                  <a:extLst>
                    <a:ext uri="{9D8B030D-6E8A-4147-A177-3AD203B41FA5}">
                      <a16:colId xmlns:a16="http://schemas.microsoft.com/office/drawing/2014/main" val="3577600239"/>
                    </a:ext>
                  </a:extLst>
                </a:gridCol>
                <a:gridCol w="191784">
                  <a:extLst>
                    <a:ext uri="{9D8B030D-6E8A-4147-A177-3AD203B41FA5}">
                      <a16:colId xmlns:a16="http://schemas.microsoft.com/office/drawing/2014/main" val="1105739411"/>
                    </a:ext>
                  </a:extLst>
                </a:gridCol>
                <a:gridCol w="191784">
                  <a:extLst>
                    <a:ext uri="{9D8B030D-6E8A-4147-A177-3AD203B41FA5}">
                      <a16:colId xmlns:a16="http://schemas.microsoft.com/office/drawing/2014/main" val="2857249897"/>
                    </a:ext>
                  </a:extLst>
                </a:gridCol>
                <a:gridCol w="191784">
                  <a:extLst>
                    <a:ext uri="{9D8B030D-6E8A-4147-A177-3AD203B41FA5}">
                      <a16:colId xmlns:a16="http://schemas.microsoft.com/office/drawing/2014/main" val="619841475"/>
                    </a:ext>
                  </a:extLst>
                </a:gridCol>
                <a:gridCol w="191784">
                  <a:extLst>
                    <a:ext uri="{9D8B030D-6E8A-4147-A177-3AD203B41FA5}">
                      <a16:colId xmlns:a16="http://schemas.microsoft.com/office/drawing/2014/main" val="1458380934"/>
                    </a:ext>
                  </a:extLst>
                </a:gridCol>
              </a:tblGrid>
              <a:tr h="152604">
                <a:tc gridSpan="32">
                  <a:txBody>
                    <a:bodyPr/>
                    <a:lstStyle/>
                    <a:p>
                      <a:pPr algn="l"/>
                      <a:r>
                        <a:rPr lang="de-DE" sz="900"/>
                        <a:t>No. Of Patients at Risk</a:t>
                      </a:r>
                    </a:p>
                  </a:txBody>
                  <a:tcPr marL="108000" marR="0" marT="7200" marB="7200"/>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sz="800"/>
                    </a:p>
                  </a:txBody>
                  <a:tcPr/>
                </a:tc>
                <a:extLst>
                  <a:ext uri="{0D108BD9-81ED-4DB2-BD59-A6C34878D82A}">
                    <a16:rowId xmlns:a16="http://schemas.microsoft.com/office/drawing/2014/main" val="3465546401"/>
                  </a:ext>
                </a:extLst>
              </a:tr>
              <a:tr h="152604">
                <a:tc>
                  <a:txBody>
                    <a:bodyPr/>
                    <a:lstStyle/>
                    <a:p>
                      <a:pPr algn="l"/>
                      <a:r>
                        <a:rPr lang="de-DE" sz="900"/>
                        <a:t>CR/PR</a:t>
                      </a:r>
                    </a:p>
                  </a:txBody>
                  <a:tcPr marL="108000" marR="0" marT="7200" marB="7200" anchor="ctr"/>
                </a:tc>
                <a:tc>
                  <a:txBody>
                    <a:bodyPr/>
                    <a:lstStyle/>
                    <a:p>
                      <a:pPr algn="ctr"/>
                      <a:r>
                        <a:rPr lang="de-DE" sz="900"/>
                        <a:t>50</a:t>
                      </a:r>
                    </a:p>
                  </a:txBody>
                  <a:tcPr marL="0" marR="0" marT="7200" marB="7200" anchor="ctr"/>
                </a:tc>
                <a:tc>
                  <a:txBody>
                    <a:bodyPr/>
                    <a:lstStyle/>
                    <a:p>
                      <a:pPr algn="ctr"/>
                      <a:r>
                        <a:rPr lang="de-DE" sz="900"/>
                        <a:t>47</a:t>
                      </a:r>
                    </a:p>
                  </a:txBody>
                  <a:tcPr marL="0" marR="0" marT="7200" marB="7200" anchor="ctr"/>
                </a:tc>
                <a:tc>
                  <a:txBody>
                    <a:bodyPr/>
                    <a:lstStyle/>
                    <a:p>
                      <a:pPr algn="ctr"/>
                      <a:r>
                        <a:rPr lang="de-DE" sz="900"/>
                        <a:t>47</a:t>
                      </a:r>
                    </a:p>
                  </a:txBody>
                  <a:tcPr marL="0" marR="0" marT="7200" marB="7200" anchor="ctr"/>
                </a:tc>
                <a:tc>
                  <a:txBody>
                    <a:bodyPr/>
                    <a:lstStyle/>
                    <a:p>
                      <a:pPr algn="ctr"/>
                      <a:r>
                        <a:rPr lang="de-DE" sz="900"/>
                        <a:t>47</a:t>
                      </a:r>
                    </a:p>
                  </a:txBody>
                  <a:tcPr marL="0" marR="0" marT="7200" marB="7200" anchor="ctr"/>
                </a:tc>
                <a:tc>
                  <a:txBody>
                    <a:bodyPr/>
                    <a:lstStyle/>
                    <a:p>
                      <a:pPr algn="ctr"/>
                      <a:r>
                        <a:rPr lang="de-DE" sz="900"/>
                        <a:t>47</a:t>
                      </a:r>
                    </a:p>
                  </a:txBody>
                  <a:tcPr marL="0" marR="0" marT="7200" marB="7200" anchor="ctr"/>
                </a:tc>
                <a:tc>
                  <a:txBody>
                    <a:bodyPr/>
                    <a:lstStyle/>
                    <a:p>
                      <a:pPr algn="ctr"/>
                      <a:r>
                        <a:rPr lang="de-DE" sz="900"/>
                        <a:t>46</a:t>
                      </a:r>
                    </a:p>
                  </a:txBody>
                  <a:tcPr marL="0" marR="0" marT="7200" marB="7200" anchor="ctr"/>
                </a:tc>
                <a:tc>
                  <a:txBody>
                    <a:bodyPr/>
                    <a:lstStyle/>
                    <a:p>
                      <a:pPr algn="ctr"/>
                      <a:r>
                        <a:rPr lang="de-DE" sz="900"/>
                        <a:t>45</a:t>
                      </a:r>
                    </a:p>
                  </a:txBody>
                  <a:tcPr marL="0" marR="0" marT="7200" marB="7200" anchor="ctr"/>
                </a:tc>
                <a:tc>
                  <a:txBody>
                    <a:bodyPr/>
                    <a:lstStyle/>
                    <a:p>
                      <a:pPr algn="ctr"/>
                      <a:r>
                        <a:rPr lang="de-DE" sz="900"/>
                        <a:t>44</a:t>
                      </a:r>
                    </a:p>
                  </a:txBody>
                  <a:tcPr marL="0" marR="0" marT="7200" marB="7200" anchor="ctr"/>
                </a:tc>
                <a:tc>
                  <a:txBody>
                    <a:bodyPr/>
                    <a:lstStyle/>
                    <a:p>
                      <a:pPr algn="ctr"/>
                      <a:r>
                        <a:rPr lang="de-DE" sz="900"/>
                        <a:t>43</a:t>
                      </a:r>
                    </a:p>
                  </a:txBody>
                  <a:tcPr marL="0" marR="0" marT="7200" marB="7200" anchor="ctr"/>
                </a:tc>
                <a:tc>
                  <a:txBody>
                    <a:bodyPr/>
                    <a:lstStyle/>
                    <a:p>
                      <a:pPr algn="ctr"/>
                      <a:r>
                        <a:rPr lang="de-DE" sz="900"/>
                        <a:t>43</a:t>
                      </a:r>
                    </a:p>
                  </a:txBody>
                  <a:tcPr marL="0" marR="0" marT="7200" marB="7200" anchor="ctr"/>
                </a:tc>
                <a:tc>
                  <a:txBody>
                    <a:bodyPr/>
                    <a:lstStyle/>
                    <a:p>
                      <a:pPr algn="ctr"/>
                      <a:r>
                        <a:rPr lang="de-DE" sz="900"/>
                        <a:t>41</a:t>
                      </a:r>
                    </a:p>
                  </a:txBody>
                  <a:tcPr marL="0" marR="0" marT="7200" marB="7200" anchor="ctr"/>
                </a:tc>
                <a:tc>
                  <a:txBody>
                    <a:bodyPr/>
                    <a:lstStyle/>
                    <a:p>
                      <a:pPr algn="ctr"/>
                      <a:r>
                        <a:rPr lang="de-DE" sz="900"/>
                        <a:t>40</a:t>
                      </a:r>
                    </a:p>
                  </a:txBody>
                  <a:tcPr marL="0" marR="0" marT="7200" marB="7200" anchor="ctr"/>
                </a:tc>
                <a:tc>
                  <a:txBody>
                    <a:bodyPr/>
                    <a:lstStyle/>
                    <a:p>
                      <a:pPr algn="ctr"/>
                      <a:r>
                        <a:rPr lang="de-DE" sz="900"/>
                        <a:t>39</a:t>
                      </a:r>
                    </a:p>
                  </a:txBody>
                  <a:tcPr marL="0" marR="0" marT="7200" marB="7200" anchor="ctr"/>
                </a:tc>
                <a:tc>
                  <a:txBody>
                    <a:bodyPr/>
                    <a:lstStyle/>
                    <a:p>
                      <a:pPr algn="ctr"/>
                      <a:r>
                        <a:rPr lang="de-DE" sz="900"/>
                        <a:t>39</a:t>
                      </a:r>
                    </a:p>
                  </a:txBody>
                  <a:tcPr marL="0" marR="0" marT="7200" marB="7200" anchor="ctr"/>
                </a:tc>
                <a:tc>
                  <a:txBody>
                    <a:bodyPr/>
                    <a:lstStyle/>
                    <a:p>
                      <a:pPr algn="ctr"/>
                      <a:r>
                        <a:rPr lang="de-DE" sz="900"/>
                        <a:t>39</a:t>
                      </a:r>
                    </a:p>
                  </a:txBody>
                  <a:tcPr marL="0" marR="0" marT="7200" marB="7200" anchor="ctr"/>
                </a:tc>
                <a:tc>
                  <a:txBody>
                    <a:bodyPr/>
                    <a:lstStyle/>
                    <a:p>
                      <a:pPr algn="ctr"/>
                      <a:r>
                        <a:rPr lang="de-DE" sz="900"/>
                        <a:t>39</a:t>
                      </a:r>
                    </a:p>
                  </a:txBody>
                  <a:tcPr marL="0" marR="0" marT="7200" marB="7200" anchor="ctr"/>
                </a:tc>
                <a:tc>
                  <a:txBody>
                    <a:bodyPr/>
                    <a:lstStyle/>
                    <a:p>
                      <a:pPr algn="ctr"/>
                      <a:r>
                        <a:rPr lang="de-DE" sz="900"/>
                        <a:t>39</a:t>
                      </a:r>
                    </a:p>
                  </a:txBody>
                  <a:tcPr marL="0" marR="0" marT="7200" marB="7200" anchor="ctr"/>
                </a:tc>
                <a:tc>
                  <a:txBody>
                    <a:bodyPr/>
                    <a:lstStyle/>
                    <a:p>
                      <a:pPr algn="ctr"/>
                      <a:r>
                        <a:rPr lang="de-DE" sz="900"/>
                        <a:t>38</a:t>
                      </a:r>
                    </a:p>
                  </a:txBody>
                  <a:tcPr marL="0" marR="0" marT="7200" marB="7200" anchor="ctr"/>
                </a:tc>
                <a:tc>
                  <a:txBody>
                    <a:bodyPr/>
                    <a:lstStyle/>
                    <a:p>
                      <a:pPr algn="ctr"/>
                      <a:r>
                        <a:rPr lang="de-DE" sz="900"/>
                        <a:t>38</a:t>
                      </a:r>
                    </a:p>
                  </a:txBody>
                  <a:tcPr marL="0" marR="0" marT="7200" marB="7200" anchor="ctr"/>
                </a:tc>
                <a:tc>
                  <a:txBody>
                    <a:bodyPr/>
                    <a:lstStyle/>
                    <a:p>
                      <a:pPr algn="ctr"/>
                      <a:r>
                        <a:rPr lang="de-DE" sz="900"/>
                        <a:t>37</a:t>
                      </a:r>
                    </a:p>
                  </a:txBody>
                  <a:tcPr marL="0" marR="0" marT="7200" marB="7200" anchor="ctr"/>
                </a:tc>
                <a:tc>
                  <a:txBody>
                    <a:bodyPr/>
                    <a:lstStyle/>
                    <a:p>
                      <a:pPr algn="ctr"/>
                      <a:r>
                        <a:rPr lang="de-DE" sz="900"/>
                        <a:t>37</a:t>
                      </a:r>
                    </a:p>
                  </a:txBody>
                  <a:tcPr marL="0" marR="0" marT="7200" marB="7200" anchor="ctr"/>
                </a:tc>
                <a:tc>
                  <a:txBody>
                    <a:bodyPr/>
                    <a:lstStyle/>
                    <a:p>
                      <a:pPr algn="ctr"/>
                      <a:r>
                        <a:rPr lang="de-DE" sz="900"/>
                        <a:t>36</a:t>
                      </a:r>
                    </a:p>
                  </a:txBody>
                  <a:tcPr marL="0" marR="0" marT="7200" marB="7200" anchor="ctr"/>
                </a:tc>
                <a:tc>
                  <a:txBody>
                    <a:bodyPr/>
                    <a:lstStyle/>
                    <a:p>
                      <a:pPr algn="ctr"/>
                      <a:r>
                        <a:rPr lang="de-DE" sz="900"/>
                        <a:t>30</a:t>
                      </a:r>
                    </a:p>
                  </a:txBody>
                  <a:tcPr marL="0" marR="0" marT="7200" marB="7200" anchor="ctr"/>
                </a:tc>
                <a:tc>
                  <a:txBody>
                    <a:bodyPr/>
                    <a:lstStyle/>
                    <a:p>
                      <a:pPr algn="ctr"/>
                      <a:r>
                        <a:rPr lang="de-DE" sz="900"/>
                        <a:t>20</a:t>
                      </a:r>
                    </a:p>
                  </a:txBody>
                  <a:tcPr marL="0" marR="0" marT="7200" marB="7200" anchor="ctr"/>
                </a:tc>
                <a:tc>
                  <a:txBody>
                    <a:bodyPr/>
                    <a:lstStyle/>
                    <a:p>
                      <a:pPr algn="ctr"/>
                      <a:r>
                        <a:rPr lang="de-DE" sz="900"/>
                        <a:t>16</a:t>
                      </a:r>
                    </a:p>
                  </a:txBody>
                  <a:tcPr marL="0" marR="0" marT="7200" marB="7200" anchor="ctr"/>
                </a:tc>
                <a:tc>
                  <a:txBody>
                    <a:bodyPr/>
                    <a:lstStyle/>
                    <a:p>
                      <a:pPr algn="ctr"/>
                      <a:r>
                        <a:rPr lang="de-DE" sz="900"/>
                        <a:t>13</a:t>
                      </a:r>
                    </a:p>
                  </a:txBody>
                  <a:tcPr marL="0" marR="0" marT="7200" marB="7200" anchor="ctr"/>
                </a:tc>
                <a:tc>
                  <a:txBody>
                    <a:bodyPr/>
                    <a:lstStyle/>
                    <a:p>
                      <a:pPr algn="ctr"/>
                      <a:r>
                        <a:rPr lang="de-DE" sz="900"/>
                        <a:t>11</a:t>
                      </a:r>
                    </a:p>
                  </a:txBody>
                  <a:tcPr marL="0" marR="0" marT="7200" marB="7200" anchor="ctr"/>
                </a:tc>
                <a:tc>
                  <a:txBody>
                    <a:bodyPr/>
                    <a:lstStyle/>
                    <a:p>
                      <a:pPr algn="ctr"/>
                      <a:r>
                        <a:rPr lang="de-DE" sz="900"/>
                        <a:t>5</a:t>
                      </a:r>
                    </a:p>
                  </a:txBody>
                  <a:tcPr marL="0" marR="0" marT="7200" marB="7200" anchor="ctr"/>
                </a:tc>
                <a:tc>
                  <a:txBody>
                    <a:bodyPr/>
                    <a:lstStyle/>
                    <a:p>
                      <a:pPr algn="ctr"/>
                      <a:r>
                        <a:rPr lang="de-DE" sz="900"/>
                        <a:t>3</a:t>
                      </a:r>
                    </a:p>
                  </a:txBody>
                  <a:tcPr marL="0" marR="0" marT="7200" marB="7200" anchor="ctr"/>
                </a:tc>
                <a:tc>
                  <a:txBody>
                    <a:bodyPr/>
                    <a:lstStyle/>
                    <a:p>
                      <a:pPr algn="ctr"/>
                      <a:r>
                        <a:rPr lang="de-DE" sz="900"/>
                        <a:t>3</a:t>
                      </a:r>
                    </a:p>
                  </a:txBody>
                  <a:tcPr marL="0" marR="0" marT="7200" marB="7200" anchor="ctr"/>
                </a:tc>
                <a:tc>
                  <a:txBody>
                    <a:bodyPr/>
                    <a:lstStyle/>
                    <a:p>
                      <a:pPr algn="ctr"/>
                      <a:r>
                        <a:rPr lang="de-DE" sz="900"/>
                        <a:t>0</a:t>
                      </a:r>
                    </a:p>
                  </a:txBody>
                  <a:tcPr marL="0" marR="0" marT="7200" marB="7200" anchor="ctr"/>
                </a:tc>
                <a:extLst>
                  <a:ext uri="{0D108BD9-81ED-4DB2-BD59-A6C34878D82A}">
                    <a16:rowId xmlns:a16="http://schemas.microsoft.com/office/drawing/2014/main" val="3354082038"/>
                  </a:ext>
                </a:extLst>
              </a:tr>
              <a:tr h="152604">
                <a:tc>
                  <a:txBody>
                    <a:bodyPr/>
                    <a:lstStyle/>
                    <a:p>
                      <a:pPr algn="l"/>
                      <a:r>
                        <a:rPr lang="de-DE" sz="900"/>
                        <a:t>PR-L</a:t>
                      </a:r>
                    </a:p>
                  </a:txBody>
                  <a:tcPr marL="10800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17</a:t>
                      </a:r>
                    </a:p>
                  </a:txBody>
                  <a:tcPr marL="0" marR="0" marT="7200" marB="7200" anchor="ctr"/>
                </a:tc>
                <a:tc>
                  <a:txBody>
                    <a:bodyPr/>
                    <a:lstStyle/>
                    <a:p>
                      <a:pPr algn="ctr"/>
                      <a:r>
                        <a:rPr lang="de-DE" sz="900"/>
                        <a:t>16</a:t>
                      </a:r>
                    </a:p>
                  </a:txBody>
                  <a:tcPr marL="0" marR="0" marT="7200" marB="7200" anchor="ctr"/>
                </a:tc>
                <a:tc>
                  <a:txBody>
                    <a:bodyPr/>
                    <a:lstStyle/>
                    <a:p>
                      <a:pPr algn="ctr"/>
                      <a:r>
                        <a:rPr lang="de-DE" sz="900"/>
                        <a:t>15</a:t>
                      </a:r>
                    </a:p>
                  </a:txBody>
                  <a:tcPr marL="0" marR="0" marT="7200" marB="7200" anchor="ctr"/>
                </a:tc>
                <a:tc>
                  <a:txBody>
                    <a:bodyPr/>
                    <a:lstStyle/>
                    <a:p>
                      <a:pPr algn="ctr"/>
                      <a:r>
                        <a:rPr lang="de-DE" sz="900"/>
                        <a:t>15</a:t>
                      </a:r>
                    </a:p>
                  </a:txBody>
                  <a:tcPr marL="0" marR="0" marT="7200" marB="7200" anchor="ctr"/>
                </a:tc>
                <a:tc>
                  <a:txBody>
                    <a:bodyPr/>
                    <a:lstStyle/>
                    <a:p>
                      <a:pPr algn="ctr"/>
                      <a:r>
                        <a:rPr lang="de-DE" sz="900"/>
                        <a:t>15</a:t>
                      </a:r>
                    </a:p>
                  </a:txBody>
                  <a:tcPr marL="0" marR="0" marT="7200" marB="7200" anchor="ctr"/>
                </a:tc>
                <a:tc>
                  <a:txBody>
                    <a:bodyPr/>
                    <a:lstStyle/>
                    <a:p>
                      <a:pPr algn="ctr"/>
                      <a:r>
                        <a:rPr lang="de-DE" sz="900"/>
                        <a:t>15</a:t>
                      </a:r>
                    </a:p>
                  </a:txBody>
                  <a:tcPr marL="0" marR="0" marT="7200" marB="7200" anchor="ctr"/>
                </a:tc>
                <a:tc>
                  <a:txBody>
                    <a:bodyPr/>
                    <a:lstStyle/>
                    <a:p>
                      <a:pPr algn="ctr"/>
                      <a:r>
                        <a:rPr lang="de-DE" sz="900"/>
                        <a:t>15</a:t>
                      </a:r>
                    </a:p>
                  </a:txBody>
                  <a:tcPr marL="0" marR="0" marT="7200" marB="7200" anchor="ctr"/>
                </a:tc>
                <a:tc>
                  <a:txBody>
                    <a:bodyPr/>
                    <a:lstStyle/>
                    <a:p>
                      <a:pPr algn="ctr"/>
                      <a:r>
                        <a:rPr lang="de-DE" sz="900"/>
                        <a:t>15</a:t>
                      </a:r>
                    </a:p>
                  </a:txBody>
                  <a:tcPr marL="0" marR="0" marT="7200" marB="7200" anchor="ctr"/>
                </a:tc>
                <a:tc>
                  <a:txBody>
                    <a:bodyPr/>
                    <a:lstStyle/>
                    <a:p>
                      <a:pPr algn="ctr"/>
                      <a:r>
                        <a:rPr lang="de-DE" sz="900"/>
                        <a:t>15</a:t>
                      </a:r>
                    </a:p>
                  </a:txBody>
                  <a:tcPr marL="0" marR="0" marT="7200" marB="7200" anchor="ctr"/>
                </a:tc>
                <a:tc>
                  <a:txBody>
                    <a:bodyPr/>
                    <a:lstStyle/>
                    <a:p>
                      <a:pPr algn="ctr"/>
                      <a:r>
                        <a:rPr lang="de-DE" sz="900"/>
                        <a:t>15</a:t>
                      </a:r>
                    </a:p>
                  </a:txBody>
                  <a:tcPr marL="0" marR="0" marT="7200" marB="7200" anchor="ctr"/>
                </a:tc>
                <a:tc>
                  <a:txBody>
                    <a:bodyPr/>
                    <a:lstStyle/>
                    <a:p>
                      <a:pPr algn="ctr"/>
                      <a:r>
                        <a:rPr lang="de-DE" sz="900"/>
                        <a:t>11</a:t>
                      </a:r>
                    </a:p>
                  </a:txBody>
                  <a:tcPr marL="0" marR="0" marT="7200" marB="7200" anchor="ctr"/>
                </a:tc>
                <a:tc>
                  <a:txBody>
                    <a:bodyPr/>
                    <a:lstStyle/>
                    <a:p>
                      <a:pPr algn="ctr"/>
                      <a:r>
                        <a:rPr lang="de-DE" sz="900"/>
                        <a:t>8</a:t>
                      </a:r>
                    </a:p>
                  </a:txBody>
                  <a:tcPr marL="0" marR="0" marT="7200" marB="7200" anchor="ctr"/>
                </a:tc>
                <a:tc>
                  <a:txBody>
                    <a:bodyPr/>
                    <a:lstStyle/>
                    <a:p>
                      <a:pPr algn="ctr"/>
                      <a:r>
                        <a:rPr lang="de-DE" sz="900"/>
                        <a:t>7</a:t>
                      </a:r>
                    </a:p>
                  </a:txBody>
                  <a:tcPr marL="0" marR="0" marT="7200" marB="7200" anchor="ctr"/>
                </a:tc>
                <a:tc>
                  <a:txBody>
                    <a:bodyPr/>
                    <a:lstStyle/>
                    <a:p>
                      <a:pPr algn="ctr"/>
                      <a:r>
                        <a:rPr lang="de-DE" sz="900"/>
                        <a:t>3</a:t>
                      </a:r>
                    </a:p>
                  </a:txBody>
                  <a:tcPr marL="0" marR="0" marT="7200" marB="7200" anchor="ctr"/>
                </a:tc>
                <a:tc>
                  <a:txBody>
                    <a:bodyPr/>
                    <a:lstStyle/>
                    <a:p>
                      <a:pPr algn="ctr"/>
                      <a:r>
                        <a:rPr lang="de-DE" sz="900"/>
                        <a:t>2</a:t>
                      </a:r>
                    </a:p>
                  </a:txBody>
                  <a:tcPr marL="0" marR="0" marT="7200" marB="7200" anchor="ctr"/>
                </a:tc>
                <a:tc>
                  <a:txBody>
                    <a:bodyPr/>
                    <a:lstStyle/>
                    <a:p>
                      <a:pPr algn="ctr"/>
                      <a:r>
                        <a:rPr lang="de-DE" sz="900"/>
                        <a:t>2</a:t>
                      </a:r>
                    </a:p>
                  </a:txBody>
                  <a:tcPr marL="0" marR="0" marT="7200" marB="7200" anchor="ctr"/>
                </a:tc>
                <a:tc>
                  <a:txBody>
                    <a:bodyPr/>
                    <a:lstStyle/>
                    <a:p>
                      <a:pPr algn="ctr"/>
                      <a:r>
                        <a:rPr lang="de-DE" sz="900"/>
                        <a:t>1</a:t>
                      </a:r>
                    </a:p>
                  </a:txBody>
                  <a:tcPr marL="0" marR="0" marT="7200" marB="7200" anchor="ctr"/>
                </a:tc>
                <a:tc>
                  <a:txBody>
                    <a:bodyPr/>
                    <a:lstStyle/>
                    <a:p>
                      <a:pPr algn="ctr"/>
                      <a:r>
                        <a:rPr lang="de-DE" sz="900"/>
                        <a:t>1</a:t>
                      </a:r>
                    </a:p>
                  </a:txBody>
                  <a:tcPr marL="0" marR="0" marT="7200" marB="7200" anchor="ctr"/>
                </a:tc>
                <a:tc>
                  <a:txBody>
                    <a:bodyPr/>
                    <a:lstStyle/>
                    <a:p>
                      <a:pPr algn="ctr"/>
                      <a:r>
                        <a:rPr lang="de-DE" sz="900"/>
                        <a:t>0</a:t>
                      </a:r>
                    </a:p>
                  </a:txBody>
                  <a:tcPr marL="0" marR="0" marT="7200" marB="7200" anchor="ctr"/>
                </a:tc>
                <a:extLst>
                  <a:ext uri="{0D108BD9-81ED-4DB2-BD59-A6C34878D82A}">
                    <a16:rowId xmlns:a16="http://schemas.microsoft.com/office/drawing/2014/main" val="3912280996"/>
                  </a:ext>
                </a:extLst>
              </a:tr>
            </a:tbl>
          </a:graphicData>
        </a:graphic>
      </p:graphicFrame>
      <p:graphicFrame>
        <p:nvGraphicFramePr>
          <p:cNvPr id="261" name="Tabelle 331">
            <a:extLst>
              <a:ext uri="{FF2B5EF4-FFF2-40B4-BE49-F238E27FC236}">
                <a16:creationId xmlns:a16="http://schemas.microsoft.com/office/drawing/2014/main" id="{20E6DF08-5CC6-4953-9C17-B4A6975BCC60}"/>
              </a:ext>
            </a:extLst>
          </p:cNvPr>
          <p:cNvGraphicFramePr>
            <a:graphicFrameLocks noGrp="1"/>
          </p:cNvGraphicFramePr>
          <p:nvPr>
            <p:extLst>
              <p:ext uri="{D42A27DB-BD31-4B8C-83A1-F6EECF244321}">
                <p14:modId xmlns:p14="http://schemas.microsoft.com/office/powerpoint/2010/main" val="1646453526"/>
              </p:ext>
            </p:extLst>
          </p:nvPr>
        </p:nvGraphicFramePr>
        <p:xfrm>
          <a:off x="1061375" y="3627193"/>
          <a:ext cx="5709991" cy="305208"/>
        </p:xfrm>
        <a:graphic>
          <a:graphicData uri="http://schemas.openxmlformats.org/drawingml/2006/table">
            <a:tbl>
              <a:tblPr firstRow="1" bandRow="1">
                <a:tableStyleId>{5C22544A-7EE6-4342-B048-85BDC9FD1C3A}</a:tableStyleId>
              </a:tblPr>
              <a:tblGrid>
                <a:gridCol w="136591">
                  <a:extLst>
                    <a:ext uri="{9D8B030D-6E8A-4147-A177-3AD203B41FA5}">
                      <a16:colId xmlns:a16="http://schemas.microsoft.com/office/drawing/2014/main" val="1808883400"/>
                    </a:ext>
                  </a:extLst>
                </a:gridCol>
                <a:gridCol w="132700">
                  <a:extLst>
                    <a:ext uri="{9D8B030D-6E8A-4147-A177-3AD203B41FA5}">
                      <a16:colId xmlns:a16="http://schemas.microsoft.com/office/drawing/2014/main" val="2631210271"/>
                    </a:ext>
                  </a:extLst>
                </a:gridCol>
                <a:gridCol w="132700">
                  <a:extLst>
                    <a:ext uri="{9D8B030D-6E8A-4147-A177-3AD203B41FA5}">
                      <a16:colId xmlns:a16="http://schemas.microsoft.com/office/drawing/2014/main" val="3675751469"/>
                    </a:ext>
                  </a:extLst>
                </a:gridCol>
                <a:gridCol w="132700">
                  <a:extLst>
                    <a:ext uri="{9D8B030D-6E8A-4147-A177-3AD203B41FA5}">
                      <a16:colId xmlns:a16="http://schemas.microsoft.com/office/drawing/2014/main" val="2981489382"/>
                    </a:ext>
                  </a:extLst>
                </a:gridCol>
                <a:gridCol w="132700">
                  <a:extLst>
                    <a:ext uri="{9D8B030D-6E8A-4147-A177-3AD203B41FA5}">
                      <a16:colId xmlns:a16="http://schemas.microsoft.com/office/drawing/2014/main" val="3761561413"/>
                    </a:ext>
                  </a:extLst>
                </a:gridCol>
                <a:gridCol w="132700">
                  <a:extLst>
                    <a:ext uri="{9D8B030D-6E8A-4147-A177-3AD203B41FA5}">
                      <a16:colId xmlns:a16="http://schemas.microsoft.com/office/drawing/2014/main" val="3632047229"/>
                    </a:ext>
                  </a:extLst>
                </a:gridCol>
                <a:gridCol w="132700">
                  <a:extLst>
                    <a:ext uri="{9D8B030D-6E8A-4147-A177-3AD203B41FA5}">
                      <a16:colId xmlns:a16="http://schemas.microsoft.com/office/drawing/2014/main" val="2891543051"/>
                    </a:ext>
                  </a:extLst>
                </a:gridCol>
                <a:gridCol w="132700">
                  <a:extLst>
                    <a:ext uri="{9D8B030D-6E8A-4147-A177-3AD203B41FA5}">
                      <a16:colId xmlns:a16="http://schemas.microsoft.com/office/drawing/2014/main" val="2646820125"/>
                    </a:ext>
                  </a:extLst>
                </a:gridCol>
                <a:gridCol w="132700">
                  <a:extLst>
                    <a:ext uri="{9D8B030D-6E8A-4147-A177-3AD203B41FA5}">
                      <a16:colId xmlns:a16="http://schemas.microsoft.com/office/drawing/2014/main" val="3702489220"/>
                    </a:ext>
                  </a:extLst>
                </a:gridCol>
                <a:gridCol w="132700">
                  <a:extLst>
                    <a:ext uri="{9D8B030D-6E8A-4147-A177-3AD203B41FA5}">
                      <a16:colId xmlns:a16="http://schemas.microsoft.com/office/drawing/2014/main" val="2465519144"/>
                    </a:ext>
                  </a:extLst>
                </a:gridCol>
                <a:gridCol w="132700">
                  <a:extLst>
                    <a:ext uri="{9D8B030D-6E8A-4147-A177-3AD203B41FA5}">
                      <a16:colId xmlns:a16="http://schemas.microsoft.com/office/drawing/2014/main" val="2910200138"/>
                    </a:ext>
                  </a:extLst>
                </a:gridCol>
                <a:gridCol w="132700">
                  <a:extLst>
                    <a:ext uri="{9D8B030D-6E8A-4147-A177-3AD203B41FA5}">
                      <a16:colId xmlns:a16="http://schemas.microsoft.com/office/drawing/2014/main" val="4125533928"/>
                    </a:ext>
                  </a:extLst>
                </a:gridCol>
                <a:gridCol w="132700">
                  <a:extLst>
                    <a:ext uri="{9D8B030D-6E8A-4147-A177-3AD203B41FA5}">
                      <a16:colId xmlns:a16="http://schemas.microsoft.com/office/drawing/2014/main" val="2572536473"/>
                    </a:ext>
                  </a:extLst>
                </a:gridCol>
                <a:gridCol w="132700">
                  <a:extLst>
                    <a:ext uri="{9D8B030D-6E8A-4147-A177-3AD203B41FA5}">
                      <a16:colId xmlns:a16="http://schemas.microsoft.com/office/drawing/2014/main" val="1398326140"/>
                    </a:ext>
                  </a:extLst>
                </a:gridCol>
                <a:gridCol w="132700">
                  <a:extLst>
                    <a:ext uri="{9D8B030D-6E8A-4147-A177-3AD203B41FA5}">
                      <a16:colId xmlns:a16="http://schemas.microsoft.com/office/drawing/2014/main" val="250533102"/>
                    </a:ext>
                  </a:extLst>
                </a:gridCol>
                <a:gridCol w="132700">
                  <a:extLst>
                    <a:ext uri="{9D8B030D-6E8A-4147-A177-3AD203B41FA5}">
                      <a16:colId xmlns:a16="http://schemas.microsoft.com/office/drawing/2014/main" val="2697065975"/>
                    </a:ext>
                  </a:extLst>
                </a:gridCol>
                <a:gridCol w="132700">
                  <a:extLst>
                    <a:ext uri="{9D8B030D-6E8A-4147-A177-3AD203B41FA5}">
                      <a16:colId xmlns:a16="http://schemas.microsoft.com/office/drawing/2014/main" val="3611576177"/>
                    </a:ext>
                  </a:extLst>
                </a:gridCol>
                <a:gridCol w="132700">
                  <a:extLst>
                    <a:ext uri="{9D8B030D-6E8A-4147-A177-3AD203B41FA5}">
                      <a16:colId xmlns:a16="http://schemas.microsoft.com/office/drawing/2014/main" val="243514451"/>
                    </a:ext>
                  </a:extLst>
                </a:gridCol>
                <a:gridCol w="132700">
                  <a:extLst>
                    <a:ext uri="{9D8B030D-6E8A-4147-A177-3AD203B41FA5}">
                      <a16:colId xmlns:a16="http://schemas.microsoft.com/office/drawing/2014/main" val="2483437063"/>
                    </a:ext>
                  </a:extLst>
                </a:gridCol>
                <a:gridCol w="132700">
                  <a:extLst>
                    <a:ext uri="{9D8B030D-6E8A-4147-A177-3AD203B41FA5}">
                      <a16:colId xmlns:a16="http://schemas.microsoft.com/office/drawing/2014/main" val="1607844170"/>
                    </a:ext>
                  </a:extLst>
                </a:gridCol>
                <a:gridCol w="132700">
                  <a:extLst>
                    <a:ext uri="{9D8B030D-6E8A-4147-A177-3AD203B41FA5}">
                      <a16:colId xmlns:a16="http://schemas.microsoft.com/office/drawing/2014/main" val="1981475180"/>
                    </a:ext>
                  </a:extLst>
                </a:gridCol>
                <a:gridCol w="132700">
                  <a:extLst>
                    <a:ext uri="{9D8B030D-6E8A-4147-A177-3AD203B41FA5}">
                      <a16:colId xmlns:a16="http://schemas.microsoft.com/office/drawing/2014/main" val="3450237955"/>
                    </a:ext>
                  </a:extLst>
                </a:gridCol>
                <a:gridCol w="132700">
                  <a:extLst>
                    <a:ext uri="{9D8B030D-6E8A-4147-A177-3AD203B41FA5}">
                      <a16:colId xmlns:a16="http://schemas.microsoft.com/office/drawing/2014/main" val="125336558"/>
                    </a:ext>
                  </a:extLst>
                </a:gridCol>
                <a:gridCol w="132700">
                  <a:extLst>
                    <a:ext uri="{9D8B030D-6E8A-4147-A177-3AD203B41FA5}">
                      <a16:colId xmlns:a16="http://schemas.microsoft.com/office/drawing/2014/main" val="1147077919"/>
                    </a:ext>
                  </a:extLst>
                </a:gridCol>
                <a:gridCol w="132700">
                  <a:extLst>
                    <a:ext uri="{9D8B030D-6E8A-4147-A177-3AD203B41FA5}">
                      <a16:colId xmlns:a16="http://schemas.microsoft.com/office/drawing/2014/main" val="1428165499"/>
                    </a:ext>
                  </a:extLst>
                </a:gridCol>
                <a:gridCol w="132700">
                  <a:extLst>
                    <a:ext uri="{9D8B030D-6E8A-4147-A177-3AD203B41FA5}">
                      <a16:colId xmlns:a16="http://schemas.microsoft.com/office/drawing/2014/main" val="209986455"/>
                    </a:ext>
                  </a:extLst>
                </a:gridCol>
                <a:gridCol w="132700">
                  <a:extLst>
                    <a:ext uri="{9D8B030D-6E8A-4147-A177-3AD203B41FA5}">
                      <a16:colId xmlns:a16="http://schemas.microsoft.com/office/drawing/2014/main" val="3577600239"/>
                    </a:ext>
                  </a:extLst>
                </a:gridCol>
                <a:gridCol w="132700">
                  <a:extLst>
                    <a:ext uri="{9D8B030D-6E8A-4147-A177-3AD203B41FA5}">
                      <a16:colId xmlns:a16="http://schemas.microsoft.com/office/drawing/2014/main" val="1105739411"/>
                    </a:ext>
                  </a:extLst>
                </a:gridCol>
                <a:gridCol w="132700">
                  <a:extLst>
                    <a:ext uri="{9D8B030D-6E8A-4147-A177-3AD203B41FA5}">
                      <a16:colId xmlns:a16="http://schemas.microsoft.com/office/drawing/2014/main" val="2857249897"/>
                    </a:ext>
                  </a:extLst>
                </a:gridCol>
                <a:gridCol w="132700">
                  <a:extLst>
                    <a:ext uri="{9D8B030D-6E8A-4147-A177-3AD203B41FA5}">
                      <a16:colId xmlns:a16="http://schemas.microsoft.com/office/drawing/2014/main" val="619841475"/>
                    </a:ext>
                  </a:extLst>
                </a:gridCol>
                <a:gridCol w="132700">
                  <a:extLst>
                    <a:ext uri="{9D8B030D-6E8A-4147-A177-3AD203B41FA5}">
                      <a16:colId xmlns:a16="http://schemas.microsoft.com/office/drawing/2014/main" val="1458380934"/>
                    </a:ext>
                  </a:extLst>
                </a:gridCol>
                <a:gridCol w="132700">
                  <a:extLst>
                    <a:ext uri="{9D8B030D-6E8A-4147-A177-3AD203B41FA5}">
                      <a16:colId xmlns:a16="http://schemas.microsoft.com/office/drawing/2014/main" val="373494061"/>
                    </a:ext>
                  </a:extLst>
                </a:gridCol>
                <a:gridCol w="132700">
                  <a:extLst>
                    <a:ext uri="{9D8B030D-6E8A-4147-A177-3AD203B41FA5}">
                      <a16:colId xmlns:a16="http://schemas.microsoft.com/office/drawing/2014/main" val="2693115217"/>
                    </a:ext>
                  </a:extLst>
                </a:gridCol>
                <a:gridCol w="132700">
                  <a:extLst>
                    <a:ext uri="{9D8B030D-6E8A-4147-A177-3AD203B41FA5}">
                      <a16:colId xmlns:a16="http://schemas.microsoft.com/office/drawing/2014/main" val="3743159732"/>
                    </a:ext>
                  </a:extLst>
                </a:gridCol>
                <a:gridCol w="132700">
                  <a:extLst>
                    <a:ext uri="{9D8B030D-6E8A-4147-A177-3AD203B41FA5}">
                      <a16:colId xmlns:a16="http://schemas.microsoft.com/office/drawing/2014/main" val="476552711"/>
                    </a:ext>
                  </a:extLst>
                </a:gridCol>
                <a:gridCol w="132700">
                  <a:extLst>
                    <a:ext uri="{9D8B030D-6E8A-4147-A177-3AD203B41FA5}">
                      <a16:colId xmlns:a16="http://schemas.microsoft.com/office/drawing/2014/main" val="2014509530"/>
                    </a:ext>
                  </a:extLst>
                </a:gridCol>
                <a:gridCol w="132700">
                  <a:extLst>
                    <a:ext uri="{9D8B030D-6E8A-4147-A177-3AD203B41FA5}">
                      <a16:colId xmlns:a16="http://schemas.microsoft.com/office/drawing/2014/main" val="2250689031"/>
                    </a:ext>
                  </a:extLst>
                </a:gridCol>
                <a:gridCol w="132700">
                  <a:extLst>
                    <a:ext uri="{9D8B030D-6E8A-4147-A177-3AD203B41FA5}">
                      <a16:colId xmlns:a16="http://schemas.microsoft.com/office/drawing/2014/main" val="3297500145"/>
                    </a:ext>
                  </a:extLst>
                </a:gridCol>
                <a:gridCol w="132700">
                  <a:extLst>
                    <a:ext uri="{9D8B030D-6E8A-4147-A177-3AD203B41FA5}">
                      <a16:colId xmlns:a16="http://schemas.microsoft.com/office/drawing/2014/main" val="364209989"/>
                    </a:ext>
                  </a:extLst>
                </a:gridCol>
                <a:gridCol w="132700">
                  <a:extLst>
                    <a:ext uri="{9D8B030D-6E8A-4147-A177-3AD203B41FA5}">
                      <a16:colId xmlns:a16="http://schemas.microsoft.com/office/drawing/2014/main" val="3138058050"/>
                    </a:ext>
                  </a:extLst>
                </a:gridCol>
                <a:gridCol w="132700">
                  <a:extLst>
                    <a:ext uri="{9D8B030D-6E8A-4147-A177-3AD203B41FA5}">
                      <a16:colId xmlns:a16="http://schemas.microsoft.com/office/drawing/2014/main" val="2022711347"/>
                    </a:ext>
                  </a:extLst>
                </a:gridCol>
                <a:gridCol w="132700">
                  <a:extLst>
                    <a:ext uri="{9D8B030D-6E8A-4147-A177-3AD203B41FA5}">
                      <a16:colId xmlns:a16="http://schemas.microsoft.com/office/drawing/2014/main" val="4045988768"/>
                    </a:ext>
                  </a:extLst>
                </a:gridCol>
                <a:gridCol w="132700">
                  <a:extLst>
                    <a:ext uri="{9D8B030D-6E8A-4147-A177-3AD203B41FA5}">
                      <a16:colId xmlns:a16="http://schemas.microsoft.com/office/drawing/2014/main" val="1088730751"/>
                    </a:ext>
                  </a:extLst>
                </a:gridCol>
              </a:tblGrid>
              <a:tr h="152604">
                <a:tc gridSpan="43">
                  <a:txBody>
                    <a:bodyPr/>
                    <a:lstStyle/>
                    <a:p>
                      <a:r>
                        <a:rPr lang="de-DE" sz="900" err="1"/>
                        <a:t>No</a:t>
                      </a:r>
                      <a:r>
                        <a:rPr lang="de-DE" sz="900"/>
                        <a:t>. </a:t>
                      </a:r>
                      <a:r>
                        <a:rPr lang="de-DE" sz="900" err="1"/>
                        <a:t>Of</a:t>
                      </a:r>
                      <a:r>
                        <a:rPr lang="de-DE" sz="900"/>
                        <a:t> </a:t>
                      </a:r>
                      <a:r>
                        <a:rPr lang="de-DE" sz="900" err="1"/>
                        <a:t>Patients</a:t>
                      </a:r>
                      <a:r>
                        <a:rPr lang="de-DE" sz="900"/>
                        <a:t> at </a:t>
                      </a:r>
                      <a:r>
                        <a:rPr lang="de-DE" sz="900" err="1"/>
                        <a:t>Risk</a:t>
                      </a:r>
                      <a:endParaRPr lang="de-DE" sz="900"/>
                    </a:p>
                  </a:txBody>
                  <a:tcPr marL="108000" marR="0" marT="7200" marB="7200"/>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sz="800"/>
                    </a:p>
                  </a:txBody>
                  <a:tcPr/>
                </a:tc>
                <a:tc hMerge="1">
                  <a:txBody>
                    <a:bodyPr/>
                    <a:lstStyle/>
                    <a:p>
                      <a:endParaRPr lang="de-DE" sz="900"/>
                    </a:p>
                  </a:txBody>
                  <a:tcPr marL="0" marR="0" marT="7200" marB="7200"/>
                </a:tc>
                <a:tc hMerge="1">
                  <a:txBody>
                    <a:bodyPr/>
                    <a:lstStyle/>
                    <a:p>
                      <a:endParaRPr lang="de-DE" sz="900"/>
                    </a:p>
                  </a:txBody>
                  <a:tcPr marL="0" marR="0" marT="7200" marB="7200"/>
                </a:tc>
                <a:tc hMerge="1">
                  <a:txBody>
                    <a:bodyPr/>
                    <a:lstStyle/>
                    <a:p>
                      <a:endParaRPr lang="de-DE" sz="900"/>
                    </a:p>
                  </a:txBody>
                  <a:tcPr marL="0" marR="0" marT="7200" marB="7200"/>
                </a:tc>
                <a:tc hMerge="1">
                  <a:txBody>
                    <a:bodyPr/>
                    <a:lstStyle/>
                    <a:p>
                      <a:endParaRPr lang="de-DE" sz="900"/>
                    </a:p>
                  </a:txBody>
                  <a:tcPr marL="0" marR="0" marT="7200" marB="7200"/>
                </a:tc>
                <a:tc hMerge="1">
                  <a:txBody>
                    <a:bodyPr/>
                    <a:lstStyle/>
                    <a:p>
                      <a:endParaRPr lang="de-DE" sz="900"/>
                    </a:p>
                  </a:txBody>
                  <a:tcPr marL="0" marR="0" marT="7200" marB="7200"/>
                </a:tc>
                <a:tc hMerge="1">
                  <a:txBody>
                    <a:bodyPr/>
                    <a:lstStyle/>
                    <a:p>
                      <a:endParaRPr lang="de-DE" sz="900"/>
                    </a:p>
                  </a:txBody>
                  <a:tcPr marL="0" marR="0" marT="7200" marB="7200"/>
                </a:tc>
                <a:tc hMerge="1">
                  <a:txBody>
                    <a:bodyPr/>
                    <a:lstStyle/>
                    <a:p>
                      <a:endParaRPr lang="de-DE" sz="900"/>
                    </a:p>
                  </a:txBody>
                  <a:tcPr marL="0" marR="0" marT="7200" marB="7200"/>
                </a:tc>
                <a:tc hMerge="1">
                  <a:txBody>
                    <a:bodyPr/>
                    <a:lstStyle/>
                    <a:p>
                      <a:endParaRPr lang="de-DE" sz="900"/>
                    </a:p>
                  </a:txBody>
                  <a:tcPr marL="0" marR="0" marT="7200" marB="7200"/>
                </a:tc>
                <a:tc hMerge="1">
                  <a:txBody>
                    <a:bodyPr/>
                    <a:lstStyle/>
                    <a:p>
                      <a:endParaRPr lang="de-DE" sz="900"/>
                    </a:p>
                  </a:txBody>
                  <a:tcPr marL="0" marR="0" marT="7200" marB="7200"/>
                </a:tc>
                <a:tc hMerge="1">
                  <a:txBody>
                    <a:bodyPr/>
                    <a:lstStyle/>
                    <a:p>
                      <a:endParaRPr lang="de-DE" sz="900"/>
                    </a:p>
                  </a:txBody>
                  <a:tcPr marL="0" marR="0" marT="7200" marB="7200"/>
                </a:tc>
                <a:tc hMerge="1">
                  <a:txBody>
                    <a:bodyPr/>
                    <a:lstStyle/>
                    <a:p>
                      <a:endParaRPr lang="de-DE" sz="900"/>
                    </a:p>
                  </a:txBody>
                  <a:tcPr marL="0" marR="0" marT="7200" marB="7200"/>
                </a:tc>
                <a:tc hMerge="1">
                  <a:txBody>
                    <a:bodyPr/>
                    <a:lstStyle/>
                    <a:p>
                      <a:endParaRPr lang="de-DE" sz="900"/>
                    </a:p>
                  </a:txBody>
                  <a:tcPr marL="0" marR="0" marT="7200" marB="7200"/>
                </a:tc>
                <a:extLst>
                  <a:ext uri="{0D108BD9-81ED-4DB2-BD59-A6C34878D82A}">
                    <a16:rowId xmlns:a16="http://schemas.microsoft.com/office/drawing/2014/main" val="3465546401"/>
                  </a:ext>
                </a:extLst>
              </a:tr>
              <a:tr h="152604">
                <a:tc>
                  <a:txBody>
                    <a:bodyPr/>
                    <a:lstStyle/>
                    <a:p>
                      <a:pPr algn="ctr"/>
                      <a:r>
                        <a:rPr lang="de-DE" sz="900"/>
                        <a:t>91</a:t>
                      </a:r>
                    </a:p>
                  </a:txBody>
                  <a:tcPr marL="0" marR="0" marT="7200" marB="7200" anchor="ctr"/>
                </a:tc>
                <a:tc>
                  <a:txBody>
                    <a:bodyPr/>
                    <a:lstStyle/>
                    <a:p>
                      <a:pPr algn="ctr"/>
                      <a:r>
                        <a:rPr lang="de-DE" sz="900"/>
                        <a:t>90</a:t>
                      </a:r>
                    </a:p>
                  </a:txBody>
                  <a:tcPr marL="0" marR="0" marT="7200" marB="7200" anchor="ctr"/>
                </a:tc>
                <a:tc>
                  <a:txBody>
                    <a:bodyPr/>
                    <a:lstStyle/>
                    <a:p>
                      <a:pPr algn="ctr"/>
                      <a:r>
                        <a:rPr lang="de-DE" sz="900"/>
                        <a:t>88</a:t>
                      </a:r>
                    </a:p>
                  </a:txBody>
                  <a:tcPr marL="0" marR="0" marT="7200" marB="7200" anchor="ctr"/>
                </a:tc>
                <a:tc>
                  <a:txBody>
                    <a:bodyPr/>
                    <a:lstStyle/>
                    <a:p>
                      <a:pPr algn="ctr"/>
                      <a:r>
                        <a:rPr lang="de-DE" sz="900"/>
                        <a:t>84</a:t>
                      </a:r>
                    </a:p>
                  </a:txBody>
                  <a:tcPr marL="0" marR="0" marT="7200" marB="7200" anchor="ctr"/>
                </a:tc>
                <a:tc>
                  <a:txBody>
                    <a:bodyPr/>
                    <a:lstStyle/>
                    <a:p>
                      <a:pPr algn="ctr"/>
                      <a:r>
                        <a:rPr lang="de-DE" sz="900"/>
                        <a:t>83</a:t>
                      </a:r>
                    </a:p>
                  </a:txBody>
                  <a:tcPr marL="0" marR="0" marT="7200" marB="7200" anchor="ctr"/>
                </a:tc>
                <a:tc>
                  <a:txBody>
                    <a:bodyPr/>
                    <a:lstStyle/>
                    <a:p>
                      <a:pPr algn="ctr"/>
                      <a:r>
                        <a:rPr lang="de-DE" sz="900"/>
                        <a:t>83</a:t>
                      </a:r>
                    </a:p>
                  </a:txBody>
                  <a:tcPr marL="0" marR="0" marT="7200" marB="7200" anchor="ctr"/>
                </a:tc>
                <a:tc>
                  <a:txBody>
                    <a:bodyPr/>
                    <a:lstStyle/>
                    <a:p>
                      <a:pPr algn="ctr"/>
                      <a:r>
                        <a:rPr lang="de-DE" sz="900"/>
                        <a:t>82</a:t>
                      </a:r>
                    </a:p>
                  </a:txBody>
                  <a:tcPr marL="0" marR="0" marT="7200" marB="7200" anchor="ctr"/>
                </a:tc>
                <a:tc>
                  <a:txBody>
                    <a:bodyPr/>
                    <a:lstStyle/>
                    <a:p>
                      <a:pPr algn="ctr"/>
                      <a:r>
                        <a:rPr lang="de-DE" sz="900"/>
                        <a:t>82</a:t>
                      </a:r>
                    </a:p>
                  </a:txBody>
                  <a:tcPr marL="0" marR="0" marT="7200" marB="7200" anchor="ctr"/>
                </a:tc>
                <a:tc>
                  <a:txBody>
                    <a:bodyPr/>
                    <a:lstStyle/>
                    <a:p>
                      <a:pPr algn="ctr"/>
                      <a:r>
                        <a:rPr lang="de-DE" sz="900"/>
                        <a:t>82</a:t>
                      </a:r>
                    </a:p>
                  </a:txBody>
                  <a:tcPr marL="0" marR="0" marT="7200" marB="7200" anchor="ctr"/>
                </a:tc>
                <a:tc>
                  <a:txBody>
                    <a:bodyPr/>
                    <a:lstStyle/>
                    <a:p>
                      <a:pPr algn="ctr"/>
                      <a:r>
                        <a:rPr lang="de-DE" sz="900"/>
                        <a:t>81</a:t>
                      </a:r>
                    </a:p>
                  </a:txBody>
                  <a:tcPr marL="0" marR="0" marT="7200" marB="7200" anchor="ctr"/>
                </a:tc>
                <a:tc>
                  <a:txBody>
                    <a:bodyPr/>
                    <a:lstStyle/>
                    <a:p>
                      <a:pPr algn="ctr"/>
                      <a:r>
                        <a:rPr lang="de-DE" sz="900"/>
                        <a:t>81</a:t>
                      </a:r>
                    </a:p>
                  </a:txBody>
                  <a:tcPr marL="0" marR="0" marT="7200" marB="7200" anchor="ctr"/>
                </a:tc>
                <a:tc>
                  <a:txBody>
                    <a:bodyPr/>
                    <a:lstStyle/>
                    <a:p>
                      <a:pPr algn="ctr"/>
                      <a:r>
                        <a:rPr lang="de-DE" sz="900"/>
                        <a:t>78</a:t>
                      </a:r>
                    </a:p>
                  </a:txBody>
                  <a:tcPr marL="0" marR="0" marT="7200" marB="7200" anchor="ctr"/>
                </a:tc>
                <a:tc>
                  <a:txBody>
                    <a:bodyPr/>
                    <a:lstStyle/>
                    <a:p>
                      <a:pPr algn="ctr"/>
                      <a:r>
                        <a:rPr lang="de-DE" sz="900"/>
                        <a:t>76</a:t>
                      </a:r>
                    </a:p>
                  </a:txBody>
                  <a:tcPr marL="0" marR="0" marT="7200" marB="7200" anchor="ctr"/>
                </a:tc>
                <a:tc>
                  <a:txBody>
                    <a:bodyPr/>
                    <a:lstStyle/>
                    <a:p>
                      <a:pPr algn="ctr"/>
                      <a:r>
                        <a:rPr lang="de-DE" sz="900"/>
                        <a:t>76</a:t>
                      </a:r>
                    </a:p>
                  </a:txBody>
                  <a:tcPr marL="0" marR="0" marT="7200" marB="7200" anchor="ctr"/>
                </a:tc>
                <a:tc>
                  <a:txBody>
                    <a:bodyPr/>
                    <a:lstStyle/>
                    <a:p>
                      <a:pPr algn="ctr"/>
                      <a:r>
                        <a:rPr lang="de-DE" sz="900"/>
                        <a:t>76</a:t>
                      </a:r>
                    </a:p>
                  </a:txBody>
                  <a:tcPr marL="0" marR="0" marT="7200" marB="7200" anchor="ctr"/>
                </a:tc>
                <a:tc>
                  <a:txBody>
                    <a:bodyPr/>
                    <a:lstStyle/>
                    <a:p>
                      <a:pPr algn="ctr"/>
                      <a:r>
                        <a:rPr lang="de-DE" sz="900"/>
                        <a:t>76</a:t>
                      </a:r>
                    </a:p>
                  </a:txBody>
                  <a:tcPr marL="0" marR="0" marT="7200" marB="7200" anchor="ctr"/>
                </a:tc>
                <a:tc>
                  <a:txBody>
                    <a:bodyPr/>
                    <a:lstStyle/>
                    <a:p>
                      <a:pPr algn="ctr"/>
                      <a:r>
                        <a:rPr lang="de-DE" sz="900"/>
                        <a:t>76</a:t>
                      </a:r>
                    </a:p>
                  </a:txBody>
                  <a:tcPr marL="0" marR="0" marT="7200" marB="7200" anchor="ctr"/>
                </a:tc>
                <a:tc>
                  <a:txBody>
                    <a:bodyPr/>
                    <a:lstStyle/>
                    <a:p>
                      <a:pPr algn="ctr"/>
                      <a:r>
                        <a:rPr lang="de-DE" sz="900"/>
                        <a:t>74</a:t>
                      </a:r>
                    </a:p>
                  </a:txBody>
                  <a:tcPr marL="0" marR="0" marT="7200" marB="7200" anchor="ctr"/>
                </a:tc>
                <a:tc>
                  <a:txBody>
                    <a:bodyPr/>
                    <a:lstStyle/>
                    <a:p>
                      <a:pPr algn="ctr"/>
                      <a:r>
                        <a:rPr lang="de-DE" sz="900"/>
                        <a:t>73</a:t>
                      </a:r>
                    </a:p>
                  </a:txBody>
                  <a:tcPr marL="0" marR="0" marT="7200" marB="7200" anchor="ctr"/>
                </a:tc>
                <a:tc>
                  <a:txBody>
                    <a:bodyPr/>
                    <a:lstStyle/>
                    <a:p>
                      <a:pPr algn="ctr"/>
                      <a:r>
                        <a:rPr lang="de-DE" sz="900"/>
                        <a:t>72</a:t>
                      </a:r>
                    </a:p>
                  </a:txBody>
                  <a:tcPr marL="0" marR="0" marT="7200" marB="7200" anchor="ctr"/>
                </a:tc>
                <a:tc>
                  <a:txBody>
                    <a:bodyPr/>
                    <a:lstStyle/>
                    <a:p>
                      <a:pPr algn="ctr"/>
                      <a:r>
                        <a:rPr lang="de-DE" sz="900"/>
                        <a:t>72</a:t>
                      </a:r>
                    </a:p>
                  </a:txBody>
                  <a:tcPr marL="0" marR="0" marT="7200" marB="7200" anchor="ctr"/>
                </a:tc>
                <a:tc>
                  <a:txBody>
                    <a:bodyPr/>
                    <a:lstStyle/>
                    <a:p>
                      <a:pPr algn="ctr"/>
                      <a:r>
                        <a:rPr lang="de-DE" sz="900"/>
                        <a:t>70</a:t>
                      </a:r>
                    </a:p>
                  </a:txBody>
                  <a:tcPr marL="0" marR="0" marT="7200" marB="7200" anchor="ctr"/>
                </a:tc>
                <a:tc>
                  <a:txBody>
                    <a:bodyPr/>
                    <a:lstStyle/>
                    <a:p>
                      <a:pPr algn="ctr"/>
                      <a:r>
                        <a:rPr lang="de-DE" sz="900"/>
                        <a:t>69</a:t>
                      </a:r>
                    </a:p>
                  </a:txBody>
                  <a:tcPr marL="0" marR="0" marT="7200" marB="7200" anchor="ctr"/>
                </a:tc>
                <a:tc>
                  <a:txBody>
                    <a:bodyPr/>
                    <a:lstStyle/>
                    <a:p>
                      <a:pPr algn="ctr"/>
                      <a:r>
                        <a:rPr lang="de-DE" sz="900"/>
                        <a:t>68</a:t>
                      </a:r>
                    </a:p>
                  </a:txBody>
                  <a:tcPr marL="0" marR="0" marT="7200" marB="7200" anchor="ctr"/>
                </a:tc>
                <a:tc>
                  <a:txBody>
                    <a:bodyPr/>
                    <a:lstStyle/>
                    <a:p>
                      <a:pPr algn="ctr"/>
                      <a:r>
                        <a:rPr lang="de-DE" sz="900"/>
                        <a:t>67</a:t>
                      </a:r>
                    </a:p>
                  </a:txBody>
                  <a:tcPr marL="0" marR="0" marT="7200" marB="7200" anchor="ctr"/>
                </a:tc>
                <a:tc>
                  <a:txBody>
                    <a:bodyPr/>
                    <a:lstStyle/>
                    <a:p>
                      <a:pPr algn="ctr"/>
                      <a:r>
                        <a:rPr lang="de-DE" sz="900"/>
                        <a:t>66</a:t>
                      </a:r>
                    </a:p>
                  </a:txBody>
                  <a:tcPr marL="0" marR="0" marT="7200" marB="7200" anchor="ctr"/>
                </a:tc>
                <a:tc>
                  <a:txBody>
                    <a:bodyPr/>
                    <a:lstStyle/>
                    <a:p>
                      <a:pPr algn="ctr"/>
                      <a:r>
                        <a:rPr lang="de-DE" sz="900"/>
                        <a:t>66</a:t>
                      </a:r>
                    </a:p>
                  </a:txBody>
                  <a:tcPr marL="0" marR="0" marT="7200" marB="7200" anchor="ctr"/>
                </a:tc>
                <a:tc>
                  <a:txBody>
                    <a:bodyPr/>
                    <a:lstStyle/>
                    <a:p>
                      <a:pPr algn="ctr"/>
                      <a:r>
                        <a:rPr lang="de-DE" sz="900"/>
                        <a:t>66</a:t>
                      </a:r>
                    </a:p>
                  </a:txBody>
                  <a:tcPr marL="0" marR="0" marT="7200" marB="7200" anchor="ctr"/>
                </a:tc>
                <a:tc>
                  <a:txBody>
                    <a:bodyPr/>
                    <a:lstStyle/>
                    <a:p>
                      <a:pPr algn="ctr"/>
                      <a:r>
                        <a:rPr lang="de-DE" sz="900"/>
                        <a:t>64</a:t>
                      </a:r>
                    </a:p>
                  </a:txBody>
                  <a:tcPr marL="0" marR="0" marT="7200" marB="7200" anchor="ctr"/>
                </a:tc>
                <a:tc>
                  <a:txBody>
                    <a:bodyPr/>
                    <a:lstStyle/>
                    <a:p>
                      <a:pPr algn="ctr"/>
                      <a:r>
                        <a:rPr lang="de-DE" sz="900"/>
                        <a:t>64</a:t>
                      </a:r>
                    </a:p>
                  </a:txBody>
                  <a:tcPr marL="0" marR="0" marT="7200" marB="7200" anchor="ctr"/>
                </a:tc>
                <a:tc>
                  <a:txBody>
                    <a:bodyPr/>
                    <a:lstStyle/>
                    <a:p>
                      <a:pPr algn="ctr"/>
                      <a:r>
                        <a:rPr lang="de-DE" sz="900"/>
                        <a:t>63</a:t>
                      </a:r>
                    </a:p>
                  </a:txBody>
                  <a:tcPr marL="0" marR="0" marT="7200" marB="7200" anchor="ctr"/>
                </a:tc>
                <a:tc>
                  <a:txBody>
                    <a:bodyPr/>
                    <a:lstStyle/>
                    <a:p>
                      <a:pPr algn="ctr"/>
                      <a:r>
                        <a:rPr lang="de-DE" sz="900"/>
                        <a:t>63</a:t>
                      </a:r>
                    </a:p>
                  </a:txBody>
                  <a:tcPr marL="0" marR="0" marT="7200" marB="7200" anchor="ctr"/>
                </a:tc>
                <a:tc>
                  <a:txBody>
                    <a:bodyPr/>
                    <a:lstStyle/>
                    <a:p>
                      <a:pPr algn="ctr"/>
                      <a:r>
                        <a:rPr lang="de-DE" sz="900"/>
                        <a:t>62</a:t>
                      </a:r>
                    </a:p>
                  </a:txBody>
                  <a:tcPr marL="0" marR="0" marT="7200" marB="7200" anchor="ctr"/>
                </a:tc>
                <a:tc>
                  <a:txBody>
                    <a:bodyPr/>
                    <a:lstStyle/>
                    <a:p>
                      <a:pPr algn="ctr"/>
                      <a:r>
                        <a:rPr lang="de-DE" sz="900"/>
                        <a:t>52</a:t>
                      </a:r>
                    </a:p>
                  </a:txBody>
                  <a:tcPr marL="0" marR="0" marT="7200" marB="7200" anchor="ctr"/>
                </a:tc>
                <a:tc>
                  <a:txBody>
                    <a:bodyPr/>
                    <a:lstStyle/>
                    <a:p>
                      <a:pPr algn="ctr"/>
                      <a:r>
                        <a:rPr lang="de-DE" sz="900"/>
                        <a:t>32</a:t>
                      </a:r>
                    </a:p>
                  </a:txBody>
                  <a:tcPr marL="0" marR="0" marT="7200" marB="7200" anchor="ctr"/>
                </a:tc>
                <a:tc>
                  <a:txBody>
                    <a:bodyPr/>
                    <a:lstStyle/>
                    <a:p>
                      <a:pPr algn="ctr"/>
                      <a:r>
                        <a:rPr lang="de-DE" sz="900"/>
                        <a:t>30</a:t>
                      </a:r>
                    </a:p>
                  </a:txBody>
                  <a:tcPr marL="0" marR="0" marT="7200" marB="7200" anchor="ctr"/>
                </a:tc>
                <a:tc>
                  <a:txBody>
                    <a:bodyPr/>
                    <a:lstStyle/>
                    <a:p>
                      <a:pPr algn="ctr"/>
                      <a:r>
                        <a:rPr lang="de-DE" sz="900"/>
                        <a:t>19</a:t>
                      </a:r>
                    </a:p>
                  </a:txBody>
                  <a:tcPr marL="0" marR="0" marT="7200" marB="7200" anchor="ctr"/>
                </a:tc>
                <a:tc>
                  <a:txBody>
                    <a:bodyPr/>
                    <a:lstStyle/>
                    <a:p>
                      <a:pPr algn="ctr"/>
                      <a:r>
                        <a:rPr lang="de-DE" sz="900"/>
                        <a:t>15</a:t>
                      </a:r>
                    </a:p>
                  </a:txBody>
                  <a:tcPr marL="0" marR="0" marT="7200" marB="7200" anchor="ctr"/>
                </a:tc>
                <a:tc>
                  <a:txBody>
                    <a:bodyPr/>
                    <a:lstStyle/>
                    <a:p>
                      <a:pPr algn="ctr"/>
                      <a:r>
                        <a:rPr lang="de-DE" sz="900"/>
                        <a:t>9</a:t>
                      </a:r>
                    </a:p>
                  </a:txBody>
                  <a:tcPr marL="0" marR="0" marT="7200" marB="7200" anchor="ctr"/>
                </a:tc>
                <a:tc>
                  <a:txBody>
                    <a:bodyPr/>
                    <a:lstStyle/>
                    <a:p>
                      <a:pPr algn="ctr"/>
                      <a:r>
                        <a:rPr lang="de-DE" sz="900"/>
                        <a:t>5</a:t>
                      </a:r>
                    </a:p>
                  </a:txBody>
                  <a:tcPr marL="0" marR="0" marT="7200" marB="7200" anchor="ctr"/>
                </a:tc>
                <a:tc>
                  <a:txBody>
                    <a:bodyPr/>
                    <a:lstStyle/>
                    <a:p>
                      <a:pPr algn="ctr"/>
                      <a:r>
                        <a:rPr lang="de-DE" sz="900"/>
                        <a:t>4</a:t>
                      </a:r>
                    </a:p>
                  </a:txBody>
                  <a:tcPr marL="0" marR="0" marT="7200" marB="7200" anchor="ctr"/>
                </a:tc>
                <a:tc>
                  <a:txBody>
                    <a:bodyPr/>
                    <a:lstStyle/>
                    <a:p>
                      <a:pPr algn="ctr"/>
                      <a:r>
                        <a:rPr lang="de-DE" sz="900"/>
                        <a:t>1</a:t>
                      </a:r>
                    </a:p>
                  </a:txBody>
                  <a:tcPr marL="0" marR="0" marT="7200" marB="7200" anchor="ctr"/>
                </a:tc>
                <a:tc>
                  <a:txBody>
                    <a:bodyPr/>
                    <a:lstStyle/>
                    <a:p>
                      <a:pPr algn="ctr"/>
                      <a:r>
                        <a:rPr lang="de-DE" sz="900"/>
                        <a:t>0</a:t>
                      </a:r>
                    </a:p>
                  </a:txBody>
                  <a:tcPr marL="0" marR="0" marT="7200" marB="7200" anchor="ctr"/>
                </a:tc>
                <a:extLst>
                  <a:ext uri="{0D108BD9-81ED-4DB2-BD59-A6C34878D82A}">
                    <a16:rowId xmlns:a16="http://schemas.microsoft.com/office/drawing/2014/main" val="3354082038"/>
                  </a:ext>
                </a:extLst>
              </a:tr>
            </a:tbl>
          </a:graphicData>
        </a:graphic>
      </p:graphicFrame>
      <p:sp>
        <p:nvSpPr>
          <p:cNvPr id="405" name="Rechteck 404">
            <a:extLst>
              <a:ext uri="{FF2B5EF4-FFF2-40B4-BE49-F238E27FC236}">
                <a16:creationId xmlns:a16="http://schemas.microsoft.com/office/drawing/2014/main" id="{82C084B9-7143-204B-B040-8BB742B89FD8}"/>
              </a:ext>
            </a:extLst>
          </p:cNvPr>
          <p:cNvSpPr/>
          <p:nvPr/>
        </p:nvSpPr>
        <p:spPr>
          <a:xfrm>
            <a:off x="6006869" y="2992677"/>
            <a:ext cx="128014" cy="128136"/>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408" name="Grafik 407">
            <a:extLst>
              <a:ext uri="{FF2B5EF4-FFF2-40B4-BE49-F238E27FC236}">
                <a16:creationId xmlns:a16="http://schemas.microsoft.com/office/drawing/2014/main" id="{368ABD56-5DE6-7241-8C2E-CE7D9BF7FC8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147441" y="2073763"/>
            <a:ext cx="5492345" cy="537511"/>
          </a:xfrm>
          <a:prstGeom prst="rect">
            <a:avLst/>
          </a:prstGeom>
        </p:spPr>
      </p:pic>
    </p:spTree>
    <p:extLst>
      <p:ext uri="{BB962C8B-B14F-4D97-AF65-F5344CB8AC3E}">
        <p14:creationId xmlns:p14="http://schemas.microsoft.com/office/powerpoint/2010/main" val="3595627989"/>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C31868CD-596D-324A-B2E1-15F4F9AB5D4C}"/>
              </a:ext>
            </a:extLst>
          </p:cNvPr>
          <p:cNvSpPr>
            <a:spLocks noGrp="1"/>
          </p:cNvSpPr>
          <p:nvPr>
            <p:ph type="title"/>
          </p:nvPr>
        </p:nvSpPr>
        <p:spPr/>
        <p:txBody>
          <a:bodyPr/>
          <a:lstStyle/>
          <a:p>
            <a:r>
              <a:rPr lang="de-DE"/>
              <a:t>BRUIN</a:t>
            </a:r>
          </a:p>
        </p:txBody>
      </p:sp>
      <p:sp>
        <p:nvSpPr>
          <p:cNvPr id="8" name="Textplatzhalter 7">
            <a:extLst>
              <a:ext uri="{FF2B5EF4-FFF2-40B4-BE49-F238E27FC236}">
                <a16:creationId xmlns:a16="http://schemas.microsoft.com/office/drawing/2014/main" id="{155A3ACF-CEA1-3B46-B06E-17296D32A233}"/>
              </a:ext>
            </a:extLst>
          </p:cNvPr>
          <p:cNvSpPr>
            <a:spLocks noGrp="1"/>
          </p:cNvSpPr>
          <p:nvPr>
            <p:ph type="body" idx="1"/>
          </p:nvPr>
        </p:nvSpPr>
        <p:spPr/>
        <p:txBody>
          <a:bodyPr/>
          <a:lstStyle/>
          <a:p>
            <a:r>
              <a:rPr lang="de-DE" dirty="0"/>
              <a:t>Pirtobrutinib</a:t>
            </a:r>
            <a:r>
              <a:rPr lang="de-DE"/>
              <a:t> (LOXO-305) in </a:t>
            </a:r>
            <a:br>
              <a:rPr lang="de-DE"/>
            </a:br>
            <a:r>
              <a:rPr lang="de-DE" err="1"/>
              <a:t>previously</a:t>
            </a:r>
            <a:r>
              <a:rPr lang="de-DE"/>
              <a:t> </a:t>
            </a:r>
            <a:r>
              <a:rPr lang="de-DE" err="1"/>
              <a:t>treated</a:t>
            </a:r>
            <a:r>
              <a:rPr lang="de-DE"/>
              <a:t> </a:t>
            </a:r>
            <a:r>
              <a:rPr lang="de-DE" err="1"/>
              <a:t>mantle</a:t>
            </a:r>
            <a:r>
              <a:rPr lang="de-DE"/>
              <a:t> </a:t>
            </a:r>
            <a:r>
              <a:rPr lang="de-DE" err="1"/>
              <a:t>cell</a:t>
            </a:r>
            <a:r>
              <a:rPr lang="de-DE"/>
              <a:t> </a:t>
            </a:r>
            <a:r>
              <a:rPr lang="de-DE" err="1"/>
              <a:t>lymphoma</a:t>
            </a:r>
            <a:r>
              <a:rPr lang="de-DE"/>
              <a:t> </a:t>
            </a:r>
            <a:r>
              <a:rPr lang="de-DE" dirty="0"/>
              <a:t>and</a:t>
            </a:r>
            <a:r>
              <a:rPr lang="de-DE"/>
              <a:t> </a:t>
            </a:r>
            <a:r>
              <a:rPr lang="de-DE" err="1"/>
              <a:t>other</a:t>
            </a:r>
            <a:r>
              <a:rPr lang="de-DE"/>
              <a:t> non-Hodgkin </a:t>
            </a:r>
            <a:r>
              <a:rPr lang="de-DE" err="1"/>
              <a:t>lymphomas</a:t>
            </a:r>
            <a:r>
              <a:rPr lang="de-DE"/>
              <a:t> </a:t>
            </a:r>
          </a:p>
          <a:p>
            <a:endParaRPr lang="de-DE"/>
          </a:p>
        </p:txBody>
      </p:sp>
    </p:spTree>
    <p:extLst>
      <p:ext uri="{BB962C8B-B14F-4D97-AF65-F5344CB8AC3E}">
        <p14:creationId xmlns:p14="http://schemas.microsoft.com/office/powerpoint/2010/main" val="96136273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BRUIN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baseline="30000" err="1">
                <a:latin typeface="Arial" panose="020B0604020202020204" pitchFamily="34" charset="0"/>
              </a:rPr>
              <a:t>a</a:t>
            </a:r>
            <a:r>
              <a:rPr lang="en-US" err="1">
                <a:latin typeface="Arial" panose="020B0604020202020204" pitchFamily="34" charset="0"/>
              </a:rPr>
              <a:t>Efficacy</a:t>
            </a:r>
            <a:r>
              <a:rPr lang="en-US">
                <a:latin typeface="Arial" panose="020B0604020202020204" pitchFamily="34" charset="0"/>
              </a:rPr>
              <a:t> evaluable patients were those who had at least one post-baseline response assessment or had discontinued treatment prior to first post-baseline response assessment;  </a:t>
            </a:r>
            <a:br>
              <a:rPr lang="en-US">
                <a:latin typeface="Arial" panose="020B0604020202020204" pitchFamily="34" charset="0"/>
              </a:rPr>
            </a:br>
            <a:r>
              <a:rPr lang="en-US" baseline="30000" err="1">
                <a:latin typeface="Arial" panose="020B0604020202020204" pitchFamily="34" charset="0"/>
              </a:rPr>
              <a:t>b</a:t>
            </a:r>
            <a:r>
              <a:rPr lang="en-US" err="1">
                <a:latin typeface="Arial" panose="020B0604020202020204" pitchFamily="34" charset="0"/>
              </a:rPr>
              <a:t>Other</a:t>
            </a:r>
            <a:r>
              <a:rPr lang="en-US">
                <a:latin typeface="Arial" panose="020B0604020202020204" pitchFamily="34" charset="0"/>
              </a:rPr>
              <a:t> includes DLBCL, FL, MZL, Richter’s transformation, B-PLL, Hairy Cell Leukemia, and other transformation. All response data presented based on investigator assessment</a:t>
            </a:r>
            <a:endParaRPr lang="en-US"/>
          </a:p>
          <a:p>
            <a:r>
              <a:rPr lang="en-US">
                <a:latin typeface="Arial" panose="020B0604020202020204" pitchFamily="34" charset="0"/>
                <a:cs typeface="Arial" panose="020B0604020202020204" pitchFamily="34" charset="0"/>
              </a:rPr>
              <a:t>CLL/SLL, chronic lymphocytic leukemia/small lymphocytic lymphoma; DOR, duration of response; ECOG PS, Eastern Cooperative Oncology Group performance status; iwCLL, International Workshop on Chronic Lymphocytic Leukemia; IWWM, International Workshop on Waldenström Macroglobulinemia; MCL, mantle cell lymphoma; MTD, maximum tolerated dose; QD, once daily; WM, Waldenström macroglobulinemia.</a:t>
            </a:r>
          </a:p>
          <a:p>
            <a:r>
              <a:rPr lang="en-US" b="1">
                <a:latin typeface="Arial" panose="020B0604020202020204" pitchFamily="34" charset="0"/>
                <a:cs typeface="Arial" panose="020B0604020202020204" pitchFamily="34" charset="0"/>
              </a:rPr>
              <a:t>Shah N et al, Abstract EP500 presented at EHA 2021.</a:t>
            </a:r>
          </a:p>
        </p:txBody>
      </p:sp>
      <p:sp>
        <p:nvSpPr>
          <p:cNvPr id="2" name="Textplatzhalter 1">
            <a:extLst>
              <a:ext uri="{FF2B5EF4-FFF2-40B4-BE49-F238E27FC236}">
                <a16:creationId xmlns:a16="http://schemas.microsoft.com/office/drawing/2014/main" id="{6CDBE855-E6CC-9141-8B76-4AAED370FD2F}"/>
              </a:ext>
            </a:extLst>
          </p:cNvPr>
          <p:cNvSpPr>
            <a:spLocks noGrp="1"/>
          </p:cNvSpPr>
          <p:nvPr>
            <p:ph type="body" sz="quarter" idx="12"/>
          </p:nvPr>
        </p:nvSpPr>
        <p:spPr>
          <a:xfrm>
            <a:off x="416533" y="1160463"/>
            <a:ext cx="11358934" cy="647700"/>
          </a:xfrm>
        </p:spPr>
        <p:txBody>
          <a:bodyPr/>
          <a:lstStyle/>
          <a:p>
            <a:r>
              <a:rPr lang="de-DE" spc="-10"/>
              <a:t>Phase 1/2 </a:t>
            </a:r>
            <a:r>
              <a:rPr lang="de-DE" spc="-10" err="1"/>
              <a:t>study</a:t>
            </a:r>
            <a:r>
              <a:rPr lang="de-DE" spc="-10"/>
              <a:t> </a:t>
            </a:r>
            <a:r>
              <a:rPr lang="de-DE" spc="-10" err="1"/>
              <a:t>of</a:t>
            </a:r>
            <a:r>
              <a:rPr lang="de-DE" spc="-10"/>
              <a:t> </a:t>
            </a:r>
            <a:r>
              <a:rPr lang="de-DE" spc="-10" err="1"/>
              <a:t>the</a:t>
            </a:r>
            <a:r>
              <a:rPr lang="de-DE" spc="-10"/>
              <a:t> </a:t>
            </a:r>
            <a:r>
              <a:rPr lang="de-DE" spc="-10" err="1"/>
              <a:t>clinical</a:t>
            </a:r>
            <a:r>
              <a:rPr lang="de-DE" spc="-10"/>
              <a:t> </a:t>
            </a:r>
            <a:r>
              <a:rPr lang="de-DE" spc="-10" err="1"/>
              <a:t>efficacy</a:t>
            </a:r>
            <a:r>
              <a:rPr lang="de-DE" spc="-10"/>
              <a:t> </a:t>
            </a:r>
            <a:r>
              <a:rPr lang="de-DE" spc="-10" err="1"/>
              <a:t>and</a:t>
            </a:r>
            <a:r>
              <a:rPr lang="de-DE" spc="-10"/>
              <a:t> </a:t>
            </a:r>
            <a:r>
              <a:rPr lang="de-DE" spc="-10" err="1"/>
              <a:t>safety</a:t>
            </a:r>
            <a:r>
              <a:rPr lang="de-DE" spc="-10"/>
              <a:t> </a:t>
            </a:r>
            <a:r>
              <a:rPr lang="de-DE" spc="-10" err="1"/>
              <a:t>of</a:t>
            </a:r>
            <a:r>
              <a:rPr lang="de-DE" spc="-10"/>
              <a:t> </a:t>
            </a:r>
            <a:r>
              <a:rPr lang="de-DE" spc="-10" err="1"/>
              <a:t>pirtobrutinib</a:t>
            </a:r>
            <a:r>
              <a:rPr lang="de-DE" spc="-10"/>
              <a:t> in </a:t>
            </a:r>
            <a:r>
              <a:rPr lang="de-DE" spc="-10" err="1"/>
              <a:t>previously</a:t>
            </a:r>
            <a:r>
              <a:rPr lang="de-DE" spc="-10"/>
              <a:t> </a:t>
            </a:r>
            <a:r>
              <a:rPr lang="de-DE" spc="-10" err="1"/>
              <a:t>treated</a:t>
            </a:r>
            <a:r>
              <a:rPr lang="de-DE" spc="-10"/>
              <a:t> </a:t>
            </a:r>
            <a:r>
              <a:rPr lang="de-DE" spc="-10" err="1"/>
              <a:t>mantle</a:t>
            </a:r>
            <a:r>
              <a:rPr lang="de-DE" spc="-10"/>
              <a:t> </a:t>
            </a:r>
            <a:r>
              <a:rPr lang="de-DE" spc="-10" err="1"/>
              <a:t>cell</a:t>
            </a:r>
            <a:r>
              <a:rPr lang="de-DE" spc="-10"/>
              <a:t> </a:t>
            </a:r>
            <a:r>
              <a:rPr lang="de-DE" spc="-10" err="1"/>
              <a:t>lymphoma</a:t>
            </a:r>
            <a:r>
              <a:rPr lang="de-DE" spc="-10"/>
              <a:t> (MCL) </a:t>
            </a:r>
            <a:r>
              <a:rPr lang="de-DE" spc="-10" err="1"/>
              <a:t>or</a:t>
            </a:r>
            <a:r>
              <a:rPr lang="de-DE" spc="-10"/>
              <a:t> </a:t>
            </a:r>
            <a:r>
              <a:rPr lang="de-DE" spc="-10" err="1"/>
              <a:t>other</a:t>
            </a:r>
            <a:r>
              <a:rPr lang="de-DE" spc="-10"/>
              <a:t> </a:t>
            </a:r>
            <a:br>
              <a:rPr lang="de-DE" spc="-10"/>
            </a:br>
            <a:r>
              <a:rPr lang="de-DE" spc="-10"/>
              <a:t>non-Hodgkin </a:t>
            </a:r>
            <a:r>
              <a:rPr lang="de-DE" spc="-10" err="1"/>
              <a:t>lymphomas</a:t>
            </a:r>
            <a:r>
              <a:rPr lang="de-DE" spc="-10"/>
              <a:t> (NHL)</a:t>
            </a:r>
          </a:p>
        </p:txBody>
      </p:sp>
      <p:sp>
        <p:nvSpPr>
          <p:cNvPr id="29" name="TextBox 28">
            <a:extLst>
              <a:ext uri="{FF2B5EF4-FFF2-40B4-BE49-F238E27FC236}">
                <a16:creationId xmlns:a16="http://schemas.microsoft.com/office/drawing/2014/main" id="{2F64B2A3-373A-47EC-8717-53B3522BF57D}"/>
              </a:ext>
            </a:extLst>
          </p:cNvPr>
          <p:cNvSpPr txBox="1"/>
          <p:nvPr/>
        </p:nvSpPr>
        <p:spPr>
          <a:xfrm>
            <a:off x="416533" y="4985174"/>
            <a:ext cx="11358934" cy="954107"/>
          </a:xfrm>
          <a:prstGeom prst="rect">
            <a:avLst/>
          </a:prstGeom>
          <a:solidFill>
            <a:schemeClr val="accent2">
              <a:lumMod val="20000"/>
              <a:lumOff val="80000"/>
            </a:schemeClr>
          </a:solidFill>
          <a:ln>
            <a:noFill/>
          </a:ln>
        </p:spPr>
        <p:txBody>
          <a:bodyPr wrap="square">
            <a:spAutoFit/>
          </a:bodyPr>
          <a:lstStyle/>
          <a:p>
            <a:pPr marL="285750" indent="-285750">
              <a:buClr>
                <a:srgbClr val="F47A20"/>
              </a:buClr>
              <a:buFont typeface="Arial" panose="020B0604020202020204" pitchFamily="34" charset="0"/>
              <a:buChar char="•"/>
              <a:defRPr/>
            </a:pPr>
            <a:r>
              <a:rPr lang="en-US" sz="1400" b="1"/>
              <a:t>Phase 1 3+3 design: </a:t>
            </a:r>
            <a:r>
              <a:rPr lang="en-US" sz="1400" b="0" i="0">
                <a:effectLst/>
                <a:latin typeface="Arial" panose="020B0604020202020204" pitchFamily="34" charset="0"/>
              </a:rPr>
              <a:t>28-day cycles, intra-patient dose escalation allowed, cohort expansion permitted at doses deemed safe</a:t>
            </a:r>
            <a:r>
              <a:rPr lang="en-US" sz="1400" b="1"/>
              <a:t> </a:t>
            </a:r>
            <a:endParaRPr lang="en-US" sz="1400"/>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b="1" i="0" u="none" strike="noStrike" kern="1200" cap="none" spc="0" normalizeH="0" baseline="0" noProof="0">
                <a:ln>
                  <a:noFill/>
                </a:ln>
                <a:solidFill>
                  <a:srgbClr val="4E4F4E"/>
                </a:solidFill>
                <a:effectLst/>
                <a:uLnTx/>
                <a:uFillTx/>
                <a:latin typeface="Arial" panose="020B0604020202020204"/>
                <a:ea typeface="+mn-ea"/>
                <a:cs typeface="+mn-cs"/>
              </a:rPr>
              <a:t>Eligibility</a:t>
            </a:r>
            <a:r>
              <a:rPr kumimoji="0" lang="en-US" sz="1400" i="0" u="none" strike="noStrike" kern="1200" cap="none" spc="0" normalizeH="0" baseline="0" noProof="0">
                <a:ln>
                  <a:noFill/>
                </a:ln>
                <a:solidFill>
                  <a:srgbClr val="4E4F4E"/>
                </a:solidFill>
                <a:effectLst/>
                <a:uLnTx/>
                <a:uFillTx/>
                <a:latin typeface="Arial" panose="020B0604020202020204"/>
                <a:ea typeface="+mn-ea"/>
                <a:cs typeface="+mn-cs"/>
              </a:rPr>
              <a:t>: ECOG PS 0-2, age ≥18, CLL or other B-cell NHL, active disease and in need of treatment, previously treated</a:t>
            </a:r>
            <a:endParaRPr kumimoji="0" lang="en-US" sz="1400" b="1" i="0" u="none" strike="noStrike" kern="1200" cap="none" spc="0" normalizeH="0" baseline="0" noProof="0">
              <a:ln>
                <a:noFill/>
              </a:ln>
              <a:solidFill>
                <a:srgbClr val="4E4F4E"/>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b="1" i="0" u="none" strike="noStrike" kern="1200" cap="none" spc="0" normalizeH="0" baseline="0" noProof="0">
                <a:ln>
                  <a:noFill/>
                </a:ln>
                <a:solidFill>
                  <a:srgbClr val="4E4F4E"/>
                </a:solidFill>
                <a:effectLst/>
                <a:uLnTx/>
                <a:uFillTx/>
                <a:latin typeface="Arial" panose="020B0604020202020204"/>
                <a:ea typeface="+mn-ea"/>
                <a:cs typeface="+mn-cs"/>
              </a:rPr>
              <a:t>Key endpoints</a:t>
            </a:r>
            <a:r>
              <a:rPr kumimoji="0" lang="en-US" sz="1400" b="0" i="0" u="none" strike="noStrike" kern="1200" cap="none" spc="0" normalizeH="0" baseline="0" noProof="0">
                <a:ln>
                  <a:noFill/>
                </a:ln>
                <a:solidFill>
                  <a:srgbClr val="4E4F4E"/>
                </a:solidFill>
                <a:effectLst/>
                <a:uLnTx/>
                <a:uFillTx/>
                <a:latin typeface="Arial" panose="020B0604020202020204"/>
                <a:ea typeface="+mn-ea"/>
                <a:cs typeface="+mn-cs"/>
              </a:rPr>
              <a:t>: Safety/tolerability, determine MTD and recommended phase 2 dose, pharmacokinetics, efficacy according to OR, DOR based on disease criteria (iwCLL, IWWM, Lugano)</a:t>
            </a:r>
          </a:p>
        </p:txBody>
      </p:sp>
      <p:sp>
        <p:nvSpPr>
          <p:cNvPr id="17" name="Freihandform 10">
            <a:extLst>
              <a:ext uri="{FF2B5EF4-FFF2-40B4-BE49-F238E27FC236}">
                <a16:creationId xmlns:a16="http://schemas.microsoft.com/office/drawing/2014/main" id="{9EC45D64-E6A4-2C47-9D1B-FB3A8AE7864D}"/>
              </a:ext>
            </a:extLst>
          </p:cNvPr>
          <p:cNvSpPr/>
          <p:nvPr/>
        </p:nvSpPr>
        <p:spPr>
          <a:xfrm>
            <a:off x="2638470" y="2697494"/>
            <a:ext cx="1098669" cy="469052"/>
          </a:xfrm>
          <a:prstGeom prst="roundRect">
            <a:avLst>
              <a:gd name="adj" fmla="val 0"/>
            </a:avLst>
          </a:prstGeom>
          <a:solidFill>
            <a:schemeClr val="bg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CLL/SLL</a:t>
            </a:r>
            <a:br>
              <a:rPr lang="pt-BR" sz="1200" b="0" i="0">
                <a:effectLst/>
                <a:latin typeface="Arial" panose="020B0604020202020204" pitchFamily="34" charset="0"/>
              </a:rPr>
            </a:br>
            <a:r>
              <a:rPr lang="pt-BR" sz="1200" b="0" i="0" err="1">
                <a:effectLst/>
                <a:latin typeface="Arial" panose="020B0604020202020204" pitchFamily="34" charset="0"/>
              </a:rPr>
              <a:t>n</a:t>
            </a:r>
            <a:r>
              <a:rPr lang="pt-BR" sz="1200">
                <a:latin typeface="Arial" panose="020B0604020202020204" pitchFamily="34" charset="0"/>
              </a:rPr>
              <a:t>=170</a:t>
            </a:r>
            <a:endParaRPr lang="en-US" sz="1200" kern="1200">
              <a:latin typeface="+mj-lt"/>
              <a:cs typeface="Arial" panose="020B0604020202020204" pitchFamily="34" charset="0"/>
            </a:endParaRPr>
          </a:p>
        </p:txBody>
      </p:sp>
      <p:sp>
        <p:nvSpPr>
          <p:cNvPr id="18" name="Freihandform 10">
            <a:extLst>
              <a:ext uri="{FF2B5EF4-FFF2-40B4-BE49-F238E27FC236}">
                <a16:creationId xmlns:a16="http://schemas.microsoft.com/office/drawing/2014/main" id="{77F1E3D1-7679-9A42-A323-65FE688BDCAA}"/>
              </a:ext>
            </a:extLst>
          </p:cNvPr>
          <p:cNvSpPr/>
          <p:nvPr/>
        </p:nvSpPr>
        <p:spPr>
          <a:xfrm>
            <a:off x="4577267" y="2697494"/>
            <a:ext cx="1098669" cy="469052"/>
          </a:xfrm>
          <a:prstGeom prst="roundRect">
            <a:avLst>
              <a:gd name="adj" fmla="val 0"/>
            </a:avLst>
          </a:prstGeom>
          <a:solidFill>
            <a:schemeClr val="accent3"/>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MCL</a:t>
            </a:r>
            <a:br>
              <a:rPr lang="pt-BR" sz="1200" b="0" i="0">
                <a:effectLst/>
                <a:latin typeface="Arial" panose="020B0604020202020204" pitchFamily="34" charset="0"/>
              </a:rPr>
            </a:br>
            <a:r>
              <a:rPr lang="pt-BR" sz="1200" b="0" i="0" err="1">
                <a:effectLst/>
                <a:latin typeface="Arial" panose="020B0604020202020204" pitchFamily="34" charset="0"/>
              </a:rPr>
              <a:t>n</a:t>
            </a:r>
            <a:r>
              <a:rPr lang="pt-BR" sz="1200">
                <a:latin typeface="Arial" panose="020B0604020202020204" pitchFamily="34" charset="0"/>
              </a:rPr>
              <a:t>=61</a:t>
            </a:r>
            <a:endParaRPr lang="en-US" sz="1200" kern="1200">
              <a:latin typeface="+mj-lt"/>
              <a:cs typeface="Arial" panose="020B0604020202020204" pitchFamily="34" charset="0"/>
            </a:endParaRPr>
          </a:p>
        </p:txBody>
      </p:sp>
      <p:sp>
        <p:nvSpPr>
          <p:cNvPr id="20" name="Freihandform 10">
            <a:extLst>
              <a:ext uri="{FF2B5EF4-FFF2-40B4-BE49-F238E27FC236}">
                <a16:creationId xmlns:a16="http://schemas.microsoft.com/office/drawing/2014/main" id="{0B1306D7-DA1E-F642-A6CD-2EEDFA86D69C}"/>
              </a:ext>
            </a:extLst>
          </p:cNvPr>
          <p:cNvSpPr/>
          <p:nvPr/>
        </p:nvSpPr>
        <p:spPr>
          <a:xfrm>
            <a:off x="6516064" y="2697494"/>
            <a:ext cx="1098669" cy="469052"/>
          </a:xfrm>
          <a:prstGeom prst="roundRect">
            <a:avLst>
              <a:gd name="adj" fmla="val 0"/>
            </a:avLst>
          </a:prstGeom>
          <a:solidFill>
            <a:schemeClr val="accent3"/>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WM</a:t>
            </a:r>
            <a:br>
              <a:rPr lang="pt-BR" sz="1200" b="0" i="0">
                <a:effectLst/>
                <a:latin typeface="Arial" panose="020B0604020202020204" pitchFamily="34" charset="0"/>
              </a:rPr>
            </a:br>
            <a:r>
              <a:rPr lang="pt-BR" sz="1200" b="0" i="0" err="1">
                <a:effectLst/>
                <a:latin typeface="Arial" panose="020B0604020202020204" pitchFamily="34" charset="0"/>
              </a:rPr>
              <a:t>n</a:t>
            </a:r>
            <a:r>
              <a:rPr lang="pt-BR" sz="1200">
                <a:latin typeface="Arial" panose="020B0604020202020204" pitchFamily="34" charset="0"/>
              </a:rPr>
              <a:t>=26</a:t>
            </a:r>
            <a:endParaRPr lang="en-US" sz="1200" kern="1200">
              <a:latin typeface="+mj-lt"/>
              <a:cs typeface="Arial" panose="020B0604020202020204" pitchFamily="34" charset="0"/>
            </a:endParaRPr>
          </a:p>
        </p:txBody>
      </p:sp>
      <p:sp>
        <p:nvSpPr>
          <p:cNvPr id="21" name="Freihandform 10">
            <a:extLst>
              <a:ext uri="{FF2B5EF4-FFF2-40B4-BE49-F238E27FC236}">
                <a16:creationId xmlns:a16="http://schemas.microsoft.com/office/drawing/2014/main" id="{0D6CCFD6-A4EE-8941-A5F9-B0E8516CDA9B}"/>
              </a:ext>
            </a:extLst>
          </p:cNvPr>
          <p:cNvSpPr/>
          <p:nvPr/>
        </p:nvSpPr>
        <p:spPr>
          <a:xfrm>
            <a:off x="8454862" y="2697494"/>
            <a:ext cx="1098669" cy="469052"/>
          </a:xfrm>
          <a:prstGeom prst="roundRect">
            <a:avLst>
              <a:gd name="adj" fmla="val 0"/>
            </a:avLst>
          </a:prstGeom>
          <a:solidFill>
            <a:schemeClr val="accent3"/>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err="1">
                <a:effectLst/>
                <a:latin typeface="Arial" panose="020B0604020202020204" pitchFamily="34" charset="0"/>
              </a:rPr>
              <a:t>Other</a:t>
            </a:r>
            <a:r>
              <a:rPr lang="pt-BR" sz="1200" b="0" i="0" baseline="30000" err="1">
                <a:effectLst/>
                <a:latin typeface="Arial" panose="020B0604020202020204" pitchFamily="34" charset="0"/>
              </a:rPr>
              <a:t>b</a:t>
            </a:r>
            <a:br>
              <a:rPr lang="pt-BR" sz="1200" b="0" i="0">
                <a:effectLst/>
                <a:latin typeface="Arial" panose="020B0604020202020204" pitchFamily="34" charset="0"/>
              </a:rPr>
            </a:br>
            <a:r>
              <a:rPr lang="pt-BR" sz="1200" b="0" i="0" err="1">
                <a:effectLst/>
                <a:latin typeface="Arial" panose="020B0604020202020204" pitchFamily="34" charset="0"/>
              </a:rPr>
              <a:t>n</a:t>
            </a:r>
            <a:r>
              <a:rPr lang="pt-BR" sz="1200">
                <a:latin typeface="Arial" panose="020B0604020202020204" pitchFamily="34" charset="0"/>
              </a:rPr>
              <a:t>=66</a:t>
            </a:r>
            <a:endParaRPr lang="en-US" sz="1200" kern="1200">
              <a:latin typeface="+mj-lt"/>
              <a:cs typeface="Arial" panose="020B0604020202020204" pitchFamily="34" charset="0"/>
            </a:endParaRPr>
          </a:p>
        </p:txBody>
      </p:sp>
      <p:sp>
        <p:nvSpPr>
          <p:cNvPr id="22" name="Freihandform 10">
            <a:extLst>
              <a:ext uri="{FF2B5EF4-FFF2-40B4-BE49-F238E27FC236}">
                <a16:creationId xmlns:a16="http://schemas.microsoft.com/office/drawing/2014/main" id="{127B7575-DE4F-5143-85E9-7B354B46114D}"/>
              </a:ext>
            </a:extLst>
          </p:cNvPr>
          <p:cNvSpPr/>
          <p:nvPr/>
        </p:nvSpPr>
        <p:spPr>
          <a:xfrm>
            <a:off x="1495110" y="2697494"/>
            <a:ext cx="1098669" cy="469052"/>
          </a:xfrm>
          <a:prstGeom prst="roundRect">
            <a:avLst>
              <a:gd name="adj" fmla="val 0"/>
            </a:avLst>
          </a:prstGeom>
          <a:no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r" defTabSz="577850">
              <a:lnSpc>
                <a:spcPct val="90000"/>
              </a:lnSpc>
              <a:spcBef>
                <a:spcPct val="0"/>
              </a:spcBef>
              <a:spcAft>
                <a:spcPct val="35000"/>
              </a:spcAft>
              <a:buNone/>
            </a:pPr>
            <a:r>
              <a:rPr lang="pt-BR" sz="1200" b="0" i="0" err="1">
                <a:solidFill>
                  <a:schemeClr val="tx1"/>
                </a:solidFill>
                <a:effectLst/>
                <a:latin typeface="Arial" panose="020B0604020202020204" pitchFamily="34" charset="0"/>
              </a:rPr>
              <a:t>Safety</a:t>
            </a:r>
            <a:br>
              <a:rPr lang="pt-BR" sz="1200" b="0" i="0">
                <a:solidFill>
                  <a:schemeClr val="tx1"/>
                </a:solidFill>
                <a:effectLst/>
                <a:latin typeface="Arial" panose="020B0604020202020204" pitchFamily="34" charset="0"/>
              </a:rPr>
            </a:br>
            <a:r>
              <a:rPr lang="pt-BR" sz="1200" b="0" i="0" err="1">
                <a:solidFill>
                  <a:schemeClr val="tx1"/>
                </a:solidFill>
                <a:effectLst/>
                <a:latin typeface="Arial" panose="020B0604020202020204" pitchFamily="34" charset="0"/>
              </a:rPr>
              <a:t>population</a:t>
            </a:r>
            <a:endParaRPr lang="en-US" sz="1200" kern="1200">
              <a:solidFill>
                <a:schemeClr val="tx1"/>
              </a:solidFill>
              <a:latin typeface="+mj-lt"/>
              <a:cs typeface="Arial" panose="020B0604020202020204" pitchFamily="34" charset="0"/>
            </a:endParaRPr>
          </a:p>
        </p:txBody>
      </p:sp>
      <p:sp>
        <p:nvSpPr>
          <p:cNvPr id="23" name="Freihandform 10">
            <a:extLst>
              <a:ext uri="{FF2B5EF4-FFF2-40B4-BE49-F238E27FC236}">
                <a16:creationId xmlns:a16="http://schemas.microsoft.com/office/drawing/2014/main" id="{2222E0D0-9319-1B47-8D4A-00865C796F04}"/>
              </a:ext>
            </a:extLst>
          </p:cNvPr>
          <p:cNvSpPr/>
          <p:nvPr/>
        </p:nvSpPr>
        <p:spPr>
          <a:xfrm>
            <a:off x="2638470" y="4341623"/>
            <a:ext cx="1098669" cy="469052"/>
          </a:xfrm>
          <a:prstGeom prst="roundRect">
            <a:avLst>
              <a:gd name="adj" fmla="val 0"/>
            </a:avLst>
          </a:prstGeom>
          <a:solidFill>
            <a:schemeClr val="bg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CLL/SLL</a:t>
            </a:r>
            <a:br>
              <a:rPr lang="pt-BR" sz="1200" b="0" i="0">
                <a:effectLst/>
                <a:latin typeface="Arial" panose="020B0604020202020204" pitchFamily="34" charset="0"/>
              </a:rPr>
            </a:br>
            <a:r>
              <a:rPr lang="pt-BR" sz="1200" b="0" i="0" err="1">
                <a:effectLst/>
                <a:latin typeface="Arial" panose="020B0604020202020204" pitchFamily="34" charset="0"/>
              </a:rPr>
              <a:t>n</a:t>
            </a:r>
            <a:r>
              <a:rPr lang="pt-BR" sz="1200">
                <a:latin typeface="Arial" panose="020B0604020202020204" pitchFamily="34" charset="0"/>
              </a:rPr>
              <a:t>=139</a:t>
            </a:r>
            <a:endParaRPr lang="en-US" sz="1200" kern="1200">
              <a:latin typeface="+mj-lt"/>
              <a:cs typeface="Arial" panose="020B0604020202020204" pitchFamily="34" charset="0"/>
            </a:endParaRPr>
          </a:p>
        </p:txBody>
      </p:sp>
      <p:sp>
        <p:nvSpPr>
          <p:cNvPr id="24" name="Freihandform 10">
            <a:extLst>
              <a:ext uri="{FF2B5EF4-FFF2-40B4-BE49-F238E27FC236}">
                <a16:creationId xmlns:a16="http://schemas.microsoft.com/office/drawing/2014/main" id="{85CC290F-2726-C34D-8272-65726561750E}"/>
              </a:ext>
            </a:extLst>
          </p:cNvPr>
          <p:cNvSpPr/>
          <p:nvPr/>
        </p:nvSpPr>
        <p:spPr>
          <a:xfrm>
            <a:off x="4577267" y="4341623"/>
            <a:ext cx="1098669" cy="469052"/>
          </a:xfrm>
          <a:prstGeom prst="roundRect">
            <a:avLst>
              <a:gd name="adj" fmla="val 0"/>
            </a:avLst>
          </a:prstGeom>
          <a:solidFill>
            <a:schemeClr val="accent3"/>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MCL</a:t>
            </a:r>
            <a:br>
              <a:rPr lang="pt-BR" sz="1200" b="0" i="0">
                <a:effectLst/>
                <a:latin typeface="Arial" panose="020B0604020202020204" pitchFamily="34" charset="0"/>
              </a:rPr>
            </a:br>
            <a:r>
              <a:rPr lang="pt-BR" sz="1200" b="0" i="0" err="1">
                <a:effectLst/>
                <a:latin typeface="Arial" panose="020B0604020202020204" pitchFamily="34" charset="0"/>
              </a:rPr>
              <a:t>n</a:t>
            </a:r>
            <a:r>
              <a:rPr lang="pt-BR" sz="1200">
                <a:latin typeface="Arial" panose="020B0604020202020204" pitchFamily="34" charset="0"/>
              </a:rPr>
              <a:t>=56</a:t>
            </a:r>
            <a:endParaRPr lang="en-US" sz="1200" kern="1200">
              <a:latin typeface="+mj-lt"/>
              <a:cs typeface="Arial" panose="020B0604020202020204" pitchFamily="34" charset="0"/>
            </a:endParaRPr>
          </a:p>
        </p:txBody>
      </p:sp>
      <p:sp>
        <p:nvSpPr>
          <p:cNvPr id="25" name="Freihandform 10">
            <a:extLst>
              <a:ext uri="{FF2B5EF4-FFF2-40B4-BE49-F238E27FC236}">
                <a16:creationId xmlns:a16="http://schemas.microsoft.com/office/drawing/2014/main" id="{9BBA1284-AA8A-9045-8644-35EB660F6AAE}"/>
              </a:ext>
            </a:extLst>
          </p:cNvPr>
          <p:cNvSpPr/>
          <p:nvPr/>
        </p:nvSpPr>
        <p:spPr>
          <a:xfrm>
            <a:off x="6516064" y="4341623"/>
            <a:ext cx="1098669" cy="469052"/>
          </a:xfrm>
          <a:prstGeom prst="roundRect">
            <a:avLst>
              <a:gd name="adj" fmla="val 0"/>
            </a:avLst>
          </a:prstGeom>
          <a:solidFill>
            <a:schemeClr val="accent3"/>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WM</a:t>
            </a:r>
            <a:br>
              <a:rPr lang="pt-BR" sz="1200" b="0" i="0">
                <a:effectLst/>
                <a:latin typeface="Arial" panose="020B0604020202020204" pitchFamily="34" charset="0"/>
              </a:rPr>
            </a:br>
            <a:r>
              <a:rPr lang="pt-BR" sz="1200" b="0" i="0" err="1">
                <a:effectLst/>
                <a:latin typeface="Arial" panose="020B0604020202020204" pitchFamily="34" charset="0"/>
              </a:rPr>
              <a:t>n</a:t>
            </a:r>
            <a:r>
              <a:rPr lang="pt-BR" sz="1200">
                <a:latin typeface="Arial" panose="020B0604020202020204" pitchFamily="34" charset="0"/>
              </a:rPr>
              <a:t>=19</a:t>
            </a:r>
            <a:endParaRPr lang="en-US" sz="1200" kern="1200">
              <a:latin typeface="+mj-lt"/>
              <a:cs typeface="Arial" panose="020B0604020202020204" pitchFamily="34" charset="0"/>
            </a:endParaRPr>
          </a:p>
        </p:txBody>
      </p:sp>
      <p:sp>
        <p:nvSpPr>
          <p:cNvPr id="26" name="Freihandform 10">
            <a:extLst>
              <a:ext uri="{FF2B5EF4-FFF2-40B4-BE49-F238E27FC236}">
                <a16:creationId xmlns:a16="http://schemas.microsoft.com/office/drawing/2014/main" id="{34BF5166-D8E0-304A-B03E-B7D702C2B3FD}"/>
              </a:ext>
            </a:extLst>
          </p:cNvPr>
          <p:cNvSpPr/>
          <p:nvPr/>
        </p:nvSpPr>
        <p:spPr>
          <a:xfrm>
            <a:off x="8454862" y="4341623"/>
            <a:ext cx="1098669" cy="469052"/>
          </a:xfrm>
          <a:prstGeom prst="roundRect">
            <a:avLst>
              <a:gd name="adj" fmla="val 0"/>
            </a:avLst>
          </a:prstGeom>
          <a:solidFill>
            <a:schemeClr val="accent3"/>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err="1">
                <a:effectLst/>
                <a:latin typeface="Arial" panose="020B0604020202020204" pitchFamily="34" charset="0"/>
              </a:rPr>
              <a:t>Other</a:t>
            </a:r>
            <a:br>
              <a:rPr lang="pt-BR" sz="1200" b="0" i="0">
                <a:effectLst/>
                <a:latin typeface="Arial" panose="020B0604020202020204" pitchFamily="34" charset="0"/>
              </a:rPr>
            </a:br>
            <a:r>
              <a:rPr lang="pt-BR" sz="1200" b="0" i="0" err="1">
                <a:effectLst/>
                <a:latin typeface="Arial" panose="020B0604020202020204" pitchFamily="34" charset="0"/>
              </a:rPr>
              <a:t>n</a:t>
            </a:r>
            <a:r>
              <a:rPr lang="pt-BR" sz="1200">
                <a:latin typeface="Arial" panose="020B0604020202020204" pitchFamily="34" charset="0"/>
              </a:rPr>
              <a:t>=55</a:t>
            </a:r>
            <a:endParaRPr lang="en-US" sz="1200" kern="1200">
              <a:latin typeface="+mj-lt"/>
              <a:cs typeface="Arial" panose="020B0604020202020204" pitchFamily="34" charset="0"/>
            </a:endParaRPr>
          </a:p>
        </p:txBody>
      </p:sp>
      <p:sp>
        <p:nvSpPr>
          <p:cNvPr id="27" name="Freihandform 10">
            <a:extLst>
              <a:ext uri="{FF2B5EF4-FFF2-40B4-BE49-F238E27FC236}">
                <a16:creationId xmlns:a16="http://schemas.microsoft.com/office/drawing/2014/main" id="{10B4DFFB-BB8D-0442-9BE7-93F68EDBA615}"/>
              </a:ext>
            </a:extLst>
          </p:cNvPr>
          <p:cNvSpPr/>
          <p:nvPr/>
        </p:nvSpPr>
        <p:spPr>
          <a:xfrm>
            <a:off x="1495110" y="4341623"/>
            <a:ext cx="1098669" cy="469052"/>
          </a:xfrm>
          <a:prstGeom prst="roundRect">
            <a:avLst>
              <a:gd name="adj" fmla="val 0"/>
            </a:avLst>
          </a:prstGeom>
          <a:no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r" defTabSz="577850">
              <a:lnSpc>
                <a:spcPct val="90000"/>
              </a:lnSpc>
              <a:spcBef>
                <a:spcPct val="0"/>
              </a:spcBef>
              <a:spcAft>
                <a:spcPct val="35000"/>
              </a:spcAft>
              <a:buNone/>
            </a:pPr>
            <a:r>
              <a:rPr lang="pt-BR" sz="1200" b="0" i="0" err="1">
                <a:solidFill>
                  <a:schemeClr val="tx1"/>
                </a:solidFill>
                <a:effectLst/>
                <a:latin typeface="Arial" panose="020B0604020202020204" pitchFamily="34" charset="0"/>
              </a:rPr>
              <a:t>Efficacy</a:t>
            </a:r>
            <a:br>
              <a:rPr lang="pt-BR" sz="1200" b="0" i="0">
                <a:solidFill>
                  <a:schemeClr val="tx1"/>
                </a:solidFill>
                <a:effectLst/>
                <a:latin typeface="Arial" panose="020B0604020202020204" pitchFamily="34" charset="0"/>
              </a:rPr>
            </a:br>
            <a:r>
              <a:rPr lang="pt-BR" sz="1200" b="0" i="0" err="1">
                <a:solidFill>
                  <a:schemeClr val="tx1"/>
                </a:solidFill>
                <a:effectLst/>
                <a:latin typeface="Arial" panose="020B0604020202020204" pitchFamily="34" charset="0"/>
              </a:rPr>
              <a:t>population</a:t>
            </a:r>
            <a:r>
              <a:rPr lang="pt-BR" sz="1200" b="0" i="0" baseline="30000" err="1">
                <a:solidFill>
                  <a:schemeClr val="tx1"/>
                </a:solidFill>
                <a:effectLst/>
                <a:latin typeface="Arial" panose="020B0604020202020204" pitchFamily="34" charset="0"/>
              </a:rPr>
              <a:t>a</a:t>
            </a:r>
            <a:endParaRPr lang="en-US" sz="1200" kern="1200" baseline="30000">
              <a:solidFill>
                <a:schemeClr val="tx1"/>
              </a:solidFill>
              <a:latin typeface="+mj-lt"/>
              <a:cs typeface="Arial" panose="020B0604020202020204" pitchFamily="34" charset="0"/>
            </a:endParaRPr>
          </a:p>
        </p:txBody>
      </p:sp>
      <p:sp>
        <p:nvSpPr>
          <p:cNvPr id="28" name="Freihandform 10">
            <a:extLst>
              <a:ext uri="{FF2B5EF4-FFF2-40B4-BE49-F238E27FC236}">
                <a16:creationId xmlns:a16="http://schemas.microsoft.com/office/drawing/2014/main" id="{6596994F-508F-0A4F-AF71-48CE574115D2}"/>
              </a:ext>
            </a:extLst>
          </p:cNvPr>
          <p:cNvSpPr/>
          <p:nvPr/>
        </p:nvSpPr>
        <p:spPr>
          <a:xfrm>
            <a:off x="3545203" y="3466085"/>
            <a:ext cx="1224000" cy="576000"/>
          </a:xfrm>
          <a:prstGeom prst="roundRect">
            <a:avLst>
              <a:gd name="adj" fmla="val 0"/>
            </a:avLst>
          </a:prstGeom>
          <a:solidFill>
            <a:schemeClr val="bg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err="1">
                <a:effectLst/>
                <a:latin typeface="Arial" panose="020B0604020202020204" pitchFamily="34" charset="0"/>
              </a:rPr>
              <a:t>Ongoing</a:t>
            </a:r>
            <a:r>
              <a:rPr lang="pt-BR" sz="1200" b="0" i="0">
                <a:effectLst/>
                <a:latin typeface="Arial" panose="020B0604020202020204" pitchFamily="34" charset="0"/>
              </a:rPr>
              <a:t> prior </a:t>
            </a:r>
            <a:r>
              <a:rPr lang="pt-BR" sz="1200" b="0" i="0" err="1">
                <a:effectLst/>
                <a:latin typeface="Arial" panose="020B0604020202020204" pitchFamily="34" charset="0"/>
              </a:rPr>
              <a:t>to</a:t>
            </a:r>
            <a:r>
              <a:rPr lang="pt-BR" sz="1200" b="0" i="0">
                <a:effectLst/>
                <a:latin typeface="Arial" panose="020B0604020202020204" pitchFamily="34" charset="0"/>
              </a:rPr>
              <a:t> 1</a:t>
            </a:r>
            <a:r>
              <a:rPr lang="pt-BR" sz="1200" b="0" i="0" baseline="30000">
                <a:effectLst/>
                <a:latin typeface="Arial" panose="020B0604020202020204" pitchFamily="34" charset="0"/>
              </a:rPr>
              <a:t>st</a:t>
            </a:r>
            <a:r>
              <a:rPr lang="pt-BR" sz="1200" b="0" i="0">
                <a:effectLst/>
                <a:latin typeface="Arial" panose="020B0604020202020204" pitchFamily="34" charset="0"/>
              </a:rPr>
              <a:t> </a:t>
            </a:r>
            <a:r>
              <a:rPr lang="pt-BR" sz="1200" b="0" i="0" err="1">
                <a:effectLst/>
                <a:latin typeface="Arial" panose="020B0604020202020204" pitchFamily="34" charset="0"/>
              </a:rPr>
              <a:t>restaging</a:t>
            </a:r>
            <a:r>
              <a:rPr lang="pt-BR" sz="1200" b="0" i="0">
                <a:effectLst/>
                <a:latin typeface="Arial" panose="020B0604020202020204" pitchFamily="34" charset="0"/>
              </a:rPr>
              <a:t> </a:t>
            </a:r>
            <a:r>
              <a:rPr lang="pt-BR" sz="1200" b="0" i="0" err="1">
                <a:effectLst/>
                <a:latin typeface="Arial" panose="020B0604020202020204" pitchFamily="34" charset="0"/>
              </a:rPr>
              <a:t>n</a:t>
            </a:r>
            <a:r>
              <a:rPr lang="pt-BR" sz="1200" b="0" i="0">
                <a:effectLst/>
                <a:latin typeface="Arial" panose="020B0604020202020204" pitchFamily="34" charset="0"/>
              </a:rPr>
              <a:t>=5</a:t>
            </a:r>
            <a:endParaRPr lang="en-US" sz="1200" kern="1200">
              <a:latin typeface="+mj-lt"/>
              <a:cs typeface="Arial" panose="020B0604020202020204" pitchFamily="34" charset="0"/>
            </a:endParaRPr>
          </a:p>
        </p:txBody>
      </p:sp>
      <p:sp>
        <p:nvSpPr>
          <p:cNvPr id="32" name="Freihandform 10">
            <a:extLst>
              <a:ext uri="{FF2B5EF4-FFF2-40B4-BE49-F238E27FC236}">
                <a16:creationId xmlns:a16="http://schemas.microsoft.com/office/drawing/2014/main" id="{9AF25E5A-8B6F-0B43-BF26-C5E0EAEBCB15}"/>
              </a:ext>
            </a:extLst>
          </p:cNvPr>
          <p:cNvSpPr/>
          <p:nvPr/>
        </p:nvSpPr>
        <p:spPr>
          <a:xfrm>
            <a:off x="5484000" y="3466085"/>
            <a:ext cx="1224000" cy="576000"/>
          </a:xfrm>
          <a:prstGeom prst="roundRect">
            <a:avLst>
              <a:gd name="adj" fmla="val 0"/>
            </a:avLst>
          </a:prstGeom>
          <a:solidFill>
            <a:schemeClr val="bg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err="1">
                <a:effectLst/>
                <a:latin typeface="Arial" panose="020B0604020202020204" pitchFamily="34" charset="0"/>
              </a:rPr>
              <a:t>Ongoing</a:t>
            </a:r>
            <a:r>
              <a:rPr lang="pt-BR" sz="1200" b="0" i="0">
                <a:effectLst/>
                <a:latin typeface="Arial" panose="020B0604020202020204" pitchFamily="34" charset="0"/>
              </a:rPr>
              <a:t> prior </a:t>
            </a:r>
            <a:r>
              <a:rPr lang="pt-BR" sz="1200" b="0" i="0" err="1">
                <a:effectLst/>
                <a:latin typeface="Arial" panose="020B0604020202020204" pitchFamily="34" charset="0"/>
              </a:rPr>
              <a:t>to</a:t>
            </a:r>
            <a:r>
              <a:rPr lang="pt-BR" sz="1200" b="0" i="0">
                <a:effectLst/>
                <a:latin typeface="Arial" panose="020B0604020202020204" pitchFamily="34" charset="0"/>
              </a:rPr>
              <a:t> 1</a:t>
            </a:r>
            <a:r>
              <a:rPr lang="pt-BR" sz="1200" b="0" i="0" baseline="30000">
                <a:effectLst/>
                <a:latin typeface="Arial" panose="020B0604020202020204" pitchFamily="34" charset="0"/>
              </a:rPr>
              <a:t>st</a:t>
            </a:r>
            <a:r>
              <a:rPr lang="pt-BR" sz="1200" b="0" i="0">
                <a:effectLst/>
                <a:latin typeface="Arial" panose="020B0604020202020204" pitchFamily="34" charset="0"/>
              </a:rPr>
              <a:t> </a:t>
            </a:r>
            <a:r>
              <a:rPr lang="pt-BR" sz="1200" b="0" i="0" err="1">
                <a:effectLst/>
                <a:latin typeface="Arial" panose="020B0604020202020204" pitchFamily="34" charset="0"/>
              </a:rPr>
              <a:t>restaging</a:t>
            </a:r>
            <a:r>
              <a:rPr lang="pt-BR" sz="1200" b="0" i="0">
                <a:effectLst/>
                <a:latin typeface="Arial" panose="020B0604020202020204" pitchFamily="34" charset="0"/>
              </a:rPr>
              <a:t> </a:t>
            </a:r>
            <a:r>
              <a:rPr lang="pt-BR" sz="1200" b="0" i="0" err="1">
                <a:effectLst/>
                <a:latin typeface="Arial" panose="020B0604020202020204" pitchFamily="34" charset="0"/>
              </a:rPr>
              <a:t>n</a:t>
            </a:r>
            <a:r>
              <a:rPr lang="pt-BR" sz="1200" b="0" i="0">
                <a:effectLst/>
                <a:latin typeface="Arial" panose="020B0604020202020204" pitchFamily="34" charset="0"/>
              </a:rPr>
              <a:t>=7</a:t>
            </a:r>
            <a:endParaRPr lang="en-US" sz="1200" kern="1200">
              <a:latin typeface="+mj-lt"/>
              <a:cs typeface="Arial" panose="020B0604020202020204" pitchFamily="34" charset="0"/>
            </a:endParaRPr>
          </a:p>
        </p:txBody>
      </p:sp>
      <p:sp>
        <p:nvSpPr>
          <p:cNvPr id="33" name="Freihandform 10">
            <a:extLst>
              <a:ext uri="{FF2B5EF4-FFF2-40B4-BE49-F238E27FC236}">
                <a16:creationId xmlns:a16="http://schemas.microsoft.com/office/drawing/2014/main" id="{3CCE73C1-4459-CD4D-875E-CF9682CD0978}"/>
              </a:ext>
            </a:extLst>
          </p:cNvPr>
          <p:cNvSpPr/>
          <p:nvPr/>
        </p:nvSpPr>
        <p:spPr>
          <a:xfrm>
            <a:off x="7422797" y="3466085"/>
            <a:ext cx="1224000" cy="576000"/>
          </a:xfrm>
          <a:prstGeom prst="roundRect">
            <a:avLst>
              <a:gd name="adj" fmla="val 0"/>
            </a:avLst>
          </a:prstGeom>
          <a:solidFill>
            <a:schemeClr val="bg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err="1">
                <a:effectLst/>
                <a:latin typeface="Arial" panose="020B0604020202020204" pitchFamily="34" charset="0"/>
              </a:rPr>
              <a:t>Ongoing</a:t>
            </a:r>
            <a:r>
              <a:rPr lang="pt-BR" sz="1200" b="0" i="0">
                <a:effectLst/>
                <a:latin typeface="Arial" panose="020B0604020202020204" pitchFamily="34" charset="0"/>
              </a:rPr>
              <a:t> prior </a:t>
            </a:r>
            <a:r>
              <a:rPr lang="pt-BR" sz="1200" b="0" i="0" err="1">
                <a:effectLst/>
                <a:latin typeface="Arial" panose="020B0604020202020204" pitchFamily="34" charset="0"/>
              </a:rPr>
              <a:t>to</a:t>
            </a:r>
            <a:r>
              <a:rPr lang="pt-BR" sz="1200" b="0" i="0">
                <a:effectLst/>
                <a:latin typeface="Arial" panose="020B0604020202020204" pitchFamily="34" charset="0"/>
              </a:rPr>
              <a:t> 1</a:t>
            </a:r>
            <a:r>
              <a:rPr lang="pt-BR" sz="1200" b="0" i="0" baseline="30000">
                <a:effectLst/>
                <a:latin typeface="Arial" panose="020B0604020202020204" pitchFamily="34" charset="0"/>
              </a:rPr>
              <a:t>st</a:t>
            </a:r>
            <a:r>
              <a:rPr lang="pt-BR" sz="1200" b="0" i="0">
                <a:effectLst/>
                <a:latin typeface="Arial" panose="020B0604020202020204" pitchFamily="34" charset="0"/>
              </a:rPr>
              <a:t> </a:t>
            </a:r>
            <a:r>
              <a:rPr lang="pt-BR" sz="1200" b="0" i="0" err="1">
                <a:effectLst/>
                <a:latin typeface="Arial" panose="020B0604020202020204" pitchFamily="34" charset="0"/>
              </a:rPr>
              <a:t>restaging</a:t>
            </a:r>
            <a:r>
              <a:rPr lang="pt-BR" sz="1200" b="0" i="0">
                <a:effectLst/>
                <a:latin typeface="Arial" panose="020B0604020202020204" pitchFamily="34" charset="0"/>
              </a:rPr>
              <a:t> </a:t>
            </a:r>
            <a:r>
              <a:rPr lang="pt-BR" sz="1200" b="0" i="0" err="1">
                <a:effectLst/>
                <a:latin typeface="Arial" panose="020B0604020202020204" pitchFamily="34" charset="0"/>
              </a:rPr>
              <a:t>n</a:t>
            </a:r>
            <a:r>
              <a:rPr lang="pt-BR" sz="1200" b="0" i="0">
                <a:effectLst/>
                <a:latin typeface="Arial" panose="020B0604020202020204" pitchFamily="34" charset="0"/>
              </a:rPr>
              <a:t>=11</a:t>
            </a:r>
            <a:endParaRPr lang="en-US" sz="1200" kern="1200">
              <a:latin typeface="+mj-lt"/>
              <a:cs typeface="Arial" panose="020B0604020202020204" pitchFamily="34" charset="0"/>
            </a:endParaRPr>
          </a:p>
        </p:txBody>
      </p:sp>
      <p:sp>
        <p:nvSpPr>
          <p:cNvPr id="13" name="Freihandform 10">
            <a:extLst>
              <a:ext uri="{FF2B5EF4-FFF2-40B4-BE49-F238E27FC236}">
                <a16:creationId xmlns:a16="http://schemas.microsoft.com/office/drawing/2014/main" id="{3142207B-FD8F-4751-8492-EF6FAD4B7F0E}"/>
              </a:ext>
            </a:extLst>
          </p:cNvPr>
          <p:cNvSpPr/>
          <p:nvPr/>
        </p:nvSpPr>
        <p:spPr>
          <a:xfrm>
            <a:off x="2638470" y="1821955"/>
            <a:ext cx="3037466" cy="576000"/>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0" i="0">
                <a:effectLst/>
                <a:latin typeface="Arial" panose="020B0604020202020204" pitchFamily="34" charset="0"/>
              </a:rPr>
              <a:t>Phase 1 </a:t>
            </a:r>
            <a:br>
              <a:rPr lang="en-US" sz="1200" b="0" i="0">
                <a:effectLst/>
                <a:latin typeface="Arial" panose="020B0604020202020204" pitchFamily="34" charset="0"/>
              </a:rPr>
            </a:br>
            <a:r>
              <a:rPr lang="en-US" sz="1200" b="0" i="0">
                <a:effectLst/>
                <a:latin typeface="Arial" panose="020B0604020202020204" pitchFamily="34" charset="0"/>
              </a:rPr>
              <a:t>Escalation + Expansion </a:t>
            </a:r>
            <a:br>
              <a:rPr lang="en-US" sz="1200" b="0" i="0">
                <a:effectLst/>
                <a:latin typeface="Arial" panose="020B0604020202020204" pitchFamily="34" charset="0"/>
              </a:rPr>
            </a:br>
            <a:r>
              <a:rPr lang="en-US" sz="1200" b="0" i="0">
                <a:effectLst/>
                <a:latin typeface="Arial" panose="020B0604020202020204" pitchFamily="34" charset="0"/>
              </a:rPr>
              <a:t>(25 to 300 mg QD) n=203</a:t>
            </a:r>
            <a:endParaRPr lang="en-US" sz="1200" kern="1200">
              <a:latin typeface="+mj-lt"/>
              <a:cs typeface="Arial" panose="020B0604020202020204" pitchFamily="34" charset="0"/>
            </a:endParaRPr>
          </a:p>
        </p:txBody>
      </p:sp>
      <p:sp>
        <p:nvSpPr>
          <p:cNvPr id="16" name="Freihandform 10">
            <a:extLst>
              <a:ext uri="{FF2B5EF4-FFF2-40B4-BE49-F238E27FC236}">
                <a16:creationId xmlns:a16="http://schemas.microsoft.com/office/drawing/2014/main" id="{C2E35098-7F5C-4E96-81CA-7DFBFDEE4520}"/>
              </a:ext>
            </a:extLst>
          </p:cNvPr>
          <p:cNvSpPr/>
          <p:nvPr/>
        </p:nvSpPr>
        <p:spPr>
          <a:xfrm>
            <a:off x="6516064" y="1821955"/>
            <a:ext cx="3037467" cy="576000"/>
          </a:xfrm>
          <a:prstGeom prst="roundRect">
            <a:avLst>
              <a:gd name="adj" fmla="val 0"/>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err="1">
                <a:effectLst/>
                <a:latin typeface="Arial" panose="020B0604020202020204" pitchFamily="34" charset="0"/>
              </a:rPr>
              <a:t>Phase</a:t>
            </a:r>
            <a:r>
              <a:rPr lang="pt-BR" sz="1200" b="0" i="0">
                <a:effectLst/>
                <a:latin typeface="Arial" panose="020B0604020202020204" pitchFamily="34" charset="0"/>
              </a:rPr>
              <a:t> 2 </a:t>
            </a:r>
            <a:br>
              <a:rPr lang="pt-BR" sz="1200" b="0" i="0">
                <a:effectLst/>
                <a:latin typeface="Arial" panose="020B0604020202020204" pitchFamily="34" charset="0"/>
              </a:rPr>
            </a:br>
            <a:r>
              <a:rPr lang="pt-BR" sz="1200" b="0" i="0">
                <a:effectLst/>
                <a:latin typeface="Arial" panose="020B0604020202020204" pitchFamily="34" charset="0"/>
              </a:rPr>
              <a:t>(200 mg QD) </a:t>
            </a:r>
            <a:br>
              <a:rPr lang="pt-BR" sz="1200" b="0" i="0">
                <a:effectLst/>
                <a:latin typeface="Arial" panose="020B0604020202020204" pitchFamily="34" charset="0"/>
              </a:rPr>
            </a:br>
            <a:r>
              <a:rPr lang="pt-BR" sz="1200" b="0" i="0" err="1">
                <a:effectLst/>
                <a:latin typeface="Arial" panose="020B0604020202020204" pitchFamily="34" charset="0"/>
              </a:rPr>
              <a:t>n</a:t>
            </a:r>
            <a:r>
              <a:rPr lang="pt-BR" sz="1200" b="0" i="0">
                <a:effectLst/>
                <a:latin typeface="Arial" panose="020B0604020202020204" pitchFamily="34" charset="0"/>
              </a:rPr>
              <a:t>=120</a:t>
            </a:r>
            <a:endParaRPr lang="en-US" sz="1200" kern="1200">
              <a:latin typeface="+mj-lt"/>
              <a:cs typeface="Arial" panose="020B0604020202020204" pitchFamily="34" charset="0"/>
            </a:endParaRPr>
          </a:p>
        </p:txBody>
      </p:sp>
      <p:sp>
        <p:nvSpPr>
          <p:cNvPr id="34" name="Freihandform 10">
            <a:extLst>
              <a:ext uri="{FF2B5EF4-FFF2-40B4-BE49-F238E27FC236}">
                <a16:creationId xmlns:a16="http://schemas.microsoft.com/office/drawing/2014/main" id="{3C7BD557-8E8A-F642-8F0A-2AB8B19DC7FF}"/>
              </a:ext>
            </a:extLst>
          </p:cNvPr>
          <p:cNvSpPr/>
          <p:nvPr/>
        </p:nvSpPr>
        <p:spPr>
          <a:xfrm>
            <a:off x="5546666" y="2192670"/>
            <a:ext cx="1098669" cy="469052"/>
          </a:xfrm>
          <a:prstGeom prst="roundRect">
            <a:avLst>
              <a:gd name="adj" fmla="val 0"/>
            </a:avLst>
          </a:prstGeom>
          <a:no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err="1">
                <a:solidFill>
                  <a:schemeClr val="tx1"/>
                </a:solidFill>
                <a:effectLst/>
                <a:latin typeface="Arial" panose="020B0604020202020204" pitchFamily="34" charset="0"/>
              </a:rPr>
              <a:t>n</a:t>
            </a:r>
            <a:r>
              <a:rPr lang="pt-BR" sz="1200" b="0" i="0">
                <a:solidFill>
                  <a:schemeClr val="tx1"/>
                </a:solidFill>
                <a:effectLst/>
                <a:latin typeface="Arial" panose="020B0604020202020204" pitchFamily="34" charset="0"/>
              </a:rPr>
              <a:t>=323</a:t>
            </a:r>
            <a:endParaRPr lang="en-US" sz="1200" kern="1200">
              <a:solidFill>
                <a:schemeClr val="tx1"/>
              </a:solidFill>
              <a:latin typeface="+mj-lt"/>
              <a:cs typeface="Arial" panose="020B0604020202020204" pitchFamily="34" charset="0"/>
            </a:endParaRPr>
          </a:p>
        </p:txBody>
      </p:sp>
      <p:cxnSp>
        <p:nvCxnSpPr>
          <p:cNvPr id="10" name="Gewinkelte Verbindung 9">
            <a:extLst>
              <a:ext uri="{FF2B5EF4-FFF2-40B4-BE49-F238E27FC236}">
                <a16:creationId xmlns:a16="http://schemas.microsoft.com/office/drawing/2014/main" id="{502A9B31-EFA4-3C4F-B431-8CA59E44D132}"/>
              </a:ext>
            </a:extLst>
          </p:cNvPr>
          <p:cNvCxnSpPr>
            <a:cxnSpLocks/>
            <a:stCxn id="21" idx="0"/>
            <a:endCxn id="16" idx="2"/>
          </p:cNvCxnSpPr>
          <p:nvPr/>
        </p:nvCxnSpPr>
        <p:spPr>
          <a:xfrm rot="16200000" flipV="1">
            <a:off x="8369729" y="2063025"/>
            <a:ext cx="299539" cy="969399"/>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 Verbindung 34">
            <a:extLst>
              <a:ext uri="{FF2B5EF4-FFF2-40B4-BE49-F238E27FC236}">
                <a16:creationId xmlns:a16="http://schemas.microsoft.com/office/drawing/2014/main" id="{93FDFC9B-D729-E640-968B-961EEDDFAAE1}"/>
              </a:ext>
            </a:extLst>
          </p:cNvPr>
          <p:cNvCxnSpPr>
            <a:cxnSpLocks/>
            <a:stCxn id="18" idx="2"/>
            <a:endCxn id="24" idx="0"/>
          </p:cNvCxnSpPr>
          <p:nvPr/>
        </p:nvCxnSpPr>
        <p:spPr>
          <a:xfrm>
            <a:off x="5126602" y="3166546"/>
            <a:ext cx="0" cy="117507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 Verbindung 37">
            <a:extLst>
              <a:ext uri="{FF2B5EF4-FFF2-40B4-BE49-F238E27FC236}">
                <a16:creationId xmlns:a16="http://schemas.microsoft.com/office/drawing/2014/main" id="{15E26223-3594-C34C-A5AA-09B0C93375D8}"/>
              </a:ext>
            </a:extLst>
          </p:cNvPr>
          <p:cNvCxnSpPr>
            <a:cxnSpLocks/>
            <a:stCxn id="20" idx="2"/>
            <a:endCxn id="25" idx="0"/>
          </p:cNvCxnSpPr>
          <p:nvPr/>
        </p:nvCxnSpPr>
        <p:spPr>
          <a:xfrm>
            <a:off x="7065399" y="3166546"/>
            <a:ext cx="0" cy="117507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 Verbindung 40">
            <a:extLst>
              <a:ext uri="{FF2B5EF4-FFF2-40B4-BE49-F238E27FC236}">
                <a16:creationId xmlns:a16="http://schemas.microsoft.com/office/drawing/2014/main" id="{72DB33CB-F769-2A40-8072-E25F7D527498}"/>
              </a:ext>
            </a:extLst>
          </p:cNvPr>
          <p:cNvCxnSpPr>
            <a:cxnSpLocks/>
            <a:stCxn id="21" idx="2"/>
            <a:endCxn id="26" idx="0"/>
          </p:cNvCxnSpPr>
          <p:nvPr/>
        </p:nvCxnSpPr>
        <p:spPr>
          <a:xfrm>
            <a:off x="9004197" y="3166546"/>
            <a:ext cx="0" cy="117507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 Verbindung 43">
            <a:extLst>
              <a:ext uri="{FF2B5EF4-FFF2-40B4-BE49-F238E27FC236}">
                <a16:creationId xmlns:a16="http://schemas.microsoft.com/office/drawing/2014/main" id="{DFC7FE49-1145-F14D-B810-62FFDC341030}"/>
              </a:ext>
            </a:extLst>
          </p:cNvPr>
          <p:cNvCxnSpPr>
            <a:cxnSpLocks/>
          </p:cNvCxnSpPr>
          <p:nvPr/>
        </p:nvCxnSpPr>
        <p:spPr>
          <a:xfrm>
            <a:off x="8646796" y="3754086"/>
            <a:ext cx="3574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 Verbindung 45">
            <a:extLst>
              <a:ext uri="{FF2B5EF4-FFF2-40B4-BE49-F238E27FC236}">
                <a16:creationId xmlns:a16="http://schemas.microsoft.com/office/drawing/2014/main" id="{4A487DF4-29DC-AE45-A126-A9E932EE602A}"/>
              </a:ext>
            </a:extLst>
          </p:cNvPr>
          <p:cNvCxnSpPr>
            <a:cxnSpLocks/>
          </p:cNvCxnSpPr>
          <p:nvPr/>
        </p:nvCxnSpPr>
        <p:spPr>
          <a:xfrm>
            <a:off x="6708000" y="3754085"/>
            <a:ext cx="3574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Gerade Verbindung 46">
            <a:extLst>
              <a:ext uri="{FF2B5EF4-FFF2-40B4-BE49-F238E27FC236}">
                <a16:creationId xmlns:a16="http://schemas.microsoft.com/office/drawing/2014/main" id="{0F95AA6F-E0EB-B744-96CA-A1925CAA3775}"/>
              </a:ext>
            </a:extLst>
          </p:cNvPr>
          <p:cNvCxnSpPr>
            <a:cxnSpLocks/>
          </p:cNvCxnSpPr>
          <p:nvPr/>
        </p:nvCxnSpPr>
        <p:spPr>
          <a:xfrm>
            <a:off x="4769204" y="3754085"/>
            <a:ext cx="3574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 Verbindung 47">
            <a:extLst>
              <a:ext uri="{FF2B5EF4-FFF2-40B4-BE49-F238E27FC236}">
                <a16:creationId xmlns:a16="http://schemas.microsoft.com/office/drawing/2014/main" id="{ABD71E67-F6AF-0F41-A179-A3D36BECD7E1}"/>
              </a:ext>
            </a:extLst>
          </p:cNvPr>
          <p:cNvCxnSpPr>
            <a:cxnSpLocks/>
            <a:stCxn id="17" idx="2"/>
            <a:endCxn id="23" idx="0"/>
          </p:cNvCxnSpPr>
          <p:nvPr/>
        </p:nvCxnSpPr>
        <p:spPr>
          <a:xfrm>
            <a:off x="3187805" y="3166546"/>
            <a:ext cx="0" cy="117507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winkelte Verbindung 50">
            <a:extLst>
              <a:ext uri="{FF2B5EF4-FFF2-40B4-BE49-F238E27FC236}">
                <a16:creationId xmlns:a16="http://schemas.microsoft.com/office/drawing/2014/main" id="{12444009-E822-5746-9D87-7A9D20C960D4}"/>
              </a:ext>
            </a:extLst>
          </p:cNvPr>
          <p:cNvCxnSpPr>
            <a:cxnSpLocks/>
            <a:stCxn id="17" idx="0"/>
            <a:endCxn id="13" idx="2"/>
          </p:cNvCxnSpPr>
          <p:nvPr/>
        </p:nvCxnSpPr>
        <p:spPr>
          <a:xfrm rot="5400000" flipH="1" flipV="1">
            <a:off x="3522735" y="2063026"/>
            <a:ext cx="299539" cy="969398"/>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winkelte Verbindung 53">
            <a:extLst>
              <a:ext uri="{FF2B5EF4-FFF2-40B4-BE49-F238E27FC236}">
                <a16:creationId xmlns:a16="http://schemas.microsoft.com/office/drawing/2014/main" id="{3F1ADDB3-C558-324F-BE6A-BF2929253809}"/>
              </a:ext>
            </a:extLst>
          </p:cNvPr>
          <p:cNvCxnSpPr>
            <a:cxnSpLocks/>
            <a:stCxn id="20" idx="0"/>
            <a:endCxn id="16" idx="2"/>
          </p:cNvCxnSpPr>
          <p:nvPr/>
        </p:nvCxnSpPr>
        <p:spPr>
          <a:xfrm rot="5400000" flipH="1" flipV="1">
            <a:off x="7400329" y="2063026"/>
            <a:ext cx="299539" cy="969399"/>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Gewinkelte Verbindung 65">
            <a:extLst>
              <a:ext uri="{FF2B5EF4-FFF2-40B4-BE49-F238E27FC236}">
                <a16:creationId xmlns:a16="http://schemas.microsoft.com/office/drawing/2014/main" id="{A2005511-CA03-1D44-8DA1-6FFA2F3AD6DA}"/>
              </a:ext>
            </a:extLst>
          </p:cNvPr>
          <p:cNvCxnSpPr>
            <a:cxnSpLocks/>
            <a:stCxn id="18" idx="0"/>
            <a:endCxn id="13" idx="2"/>
          </p:cNvCxnSpPr>
          <p:nvPr/>
        </p:nvCxnSpPr>
        <p:spPr>
          <a:xfrm rot="16200000" flipV="1">
            <a:off x="4492134" y="2063025"/>
            <a:ext cx="299539" cy="969399"/>
          </a:xfrm>
          <a:prstGeom prst="bentConnector3">
            <a:avLst>
              <a:gd name="adj1"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Gerade Verbindung 68">
            <a:extLst>
              <a:ext uri="{FF2B5EF4-FFF2-40B4-BE49-F238E27FC236}">
                <a16:creationId xmlns:a16="http://schemas.microsoft.com/office/drawing/2014/main" id="{4493162D-AD24-064D-8F24-219580148B24}"/>
              </a:ext>
            </a:extLst>
          </p:cNvPr>
          <p:cNvCxnSpPr>
            <a:cxnSpLocks/>
          </p:cNvCxnSpPr>
          <p:nvPr/>
        </p:nvCxnSpPr>
        <p:spPr>
          <a:xfrm>
            <a:off x="5126602" y="2547724"/>
            <a:ext cx="193879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7112987"/>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fik 2">
            <a:extLst>
              <a:ext uri="{FF2B5EF4-FFF2-40B4-BE49-F238E27FC236}">
                <a16:creationId xmlns:a16="http://schemas.microsoft.com/office/drawing/2014/main" id="{989C3237-50E8-4743-89A7-5BDFFE0905C8}"/>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16533" y="1660871"/>
            <a:ext cx="4455893" cy="4086280"/>
          </a:xfrm>
          <a:prstGeom prst="rect">
            <a:avLst/>
          </a:prstGeom>
        </p:spPr>
      </p:pic>
      <p:sp>
        <p:nvSpPr>
          <p:cNvPr id="5" name="object 5"/>
          <p:cNvSpPr txBox="1">
            <a:spLocks noGrp="1"/>
          </p:cNvSpPr>
          <p:nvPr>
            <p:ph type="title"/>
          </p:nvPr>
        </p:nvSpPr>
        <p:spPr/>
        <p:txBody>
          <a:bodyPr/>
          <a:lstStyle/>
          <a:p>
            <a:r>
              <a:rPr lang="en-GB"/>
              <a:t>Efficacy results: </a:t>
            </a:r>
            <a:r>
              <a:rPr lang="en-US"/>
              <a:t>Efficacy of pirtobrutinib in MCL</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Total % may be different than the sum of the individual components due to rounding. Data for 11 MCL patients were not shown in the waterfall plot due to 7 having no target </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lesions identified by CT at baseline (including 4 patients who achieved a best response of CR by PET), 1 with no/incomplete post-baseline lesion measurements, and </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3 discontinued prior to first post-baseline disease assessment.</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*Patients with &gt;50% increase in SPD; </a:t>
            </a:r>
            <a:r>
              <a:rPr lang="en-US" baseline="30000">
                <a:latin typeface="Arial" panose="020B0604020202020204" pitchFamily="34" charset="0"/>
                <a:cs typeface="Arial" panose="020B0604020202020204" pitchFamily="34" charset="0"/>
              </a:rPr>
              <a:t>a</a:t>
            </a:r>
            <a:r>
              <a:rPr lang="en-US">
                <a:latin typeface="Arial" panose="020B0604020202020204" pitchFamily="34" charset="0"/>
                <a:cs typeface="Arial" panose="020B0604020202020204" pitchFamily="34" charset="0"/>
              </a:rPr>
              <a:t>Efficacy evaluable patients were those who had at least one post-baseline response assessment or had discontinued treatment prior to </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first post-baseline response assessment; </a:t>
            </a:r>
            <a:r>
              <a:rPr lang="en-US" baseline="30000">
                <a:latin typeface="Arial" panose="020B0604020202020204" pitchFamily="34" charset="0"/>
                <a:cs typeface="Arial" panose="020B0604020202020204" pitchFamily="34" charset="0"/>
              </a:rPr>
              <a:t>b</a:t>
            </a:r>
            <a:r>
              <a:rPr lang="en-US">
                <a:latin typeface="Arial" panose="020B0604020202020204" pitchFamily="34" charset="0"/>
                <a:cs typeface="Arial" panose="020B0604020202020204" pitchFamily="34" charset="0"/>
              </a:rPr>
              <a:t>ORR includes patients with a best response of CR and PR. Response status per Lugano criteria.</a:t>
            </a:r>
          </a:p>
          <a:p>
            <a:r>
              <a:rPr lang="en-US">
                <a:latin typeface="Arial" panose="020B0604020202020204" pitchFamily="34" charset="0"/>
                <a:cs typeface="Arial" panose="020B0604020202020204" pitchFamily="34" charset="0"/>
              </a:rPr>
              <a:t>BCL2, B-cell lymphoma 2; BTK, Bruton’s tyrosine kinase; CAR, chimeric antigen receptor; CI, confidence interval; CR, complete response; CT, computed tomography; </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MCL, mantle cell lymphoma; ORR, overall response rate; PET, positron emission tomography; PR, partial response; SD, stable disease; SPD, sum of the products of diameters.</a:t>
            </a:r>
          </a:p>
          <a:p>
            <a:r>
              <a:rPr lang="en-US" b="1">
                <a:latin typeface="Arial" panose="020B0604020202020204" pitchFamily="34" charset="0"/>
                <a:cs typeface="Arial" panose="020B0604020202020204" pitchFamily="34" charset="0"/>
              </a:rPr>
              <a:t>Shah N et al, Abstract EP500 presented at EHA 2021.</a:t>
            </a:r>
          </a:p>
        </p:txBody>
      </p:sp>
      <p:sp>
        <p:nvSpPr>
          <p:cNvPr id="15" name="TextBox 14">
            <a:extLst>
              <a:ext uri="{FF2B5EF4-FFF2-40B4-BE49-F238E27FC236}">
                <a16:creationId xmlns:a16="http://schemas.microsoft.com/office/drawing/2014/main" id="{8EDFE4A7-0E07-451B-B05D-579D7FFFC98F}"/>
              </a:ext>
            </a:extLst>
          </p:cNvPr>
          <p:cNvSpPr txBox="1"/>
          <p:nvPr/>
        </p:nvSpPr>
        <p:spPr>
          <a:xfrm>
            <a:off x="6249718" y="5157788"/>
            <a:ext cx="5543550" cy="646331"/>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400" b="0" i="0">
                <a:effectLst/>
                <a:latin typeface="Arial" panose="020B0604020202020204" pitchFamily="34" charset="0"/>
              </a:rPr>
              <a:t>Efficacy also seen in patients with prior</a:t>
            </a:r>
          </a:p>
          <a:p>
            <a:pPr marL="742950" lvl="1" indent="-285750">
              <a:buClr>
                <a:schemeClr val="bg2"/>
              </a:buClr>
              <a:buFont typeface="Arial" panose="020B0604020202020204" pitchFamily="34" charset="0"/>
              <a:buChar char="•"/>
            </a:pPr>
            <a:r>
              <a:rPr lang="en-US" sz="1400">
                <a:latin typeface="Arial" panose="020B0604020202020204" pitchFamily="34" charset="0"/>
              </a:rPr>
              <a:t>s</a:t>
            </a:r>
            <a:r>
              <a:rPr lang="en-US" sz="1400" b="0" i="0">
                <a:effectLst/>
                <a:latin typeface="Arial" panose="020B0604020202020204" pitchFamily="34" charset="0"/>
              </a:rPr>
              <a:t>tem cell transplant</a:t>
            </a:r>
            <a:r>
              <a:rPr lang="en-US" sz="1400">
                <a:latin typeface="Arial" panose="020B0604020202020204" pitchFamily="34" charset="0"/>
              </a:rPr>
              <a:t> (</a:t>
            </a:r>
            <a:r>
              <a:rPr lang="en-US" sz="1400" b="0" i="0">
                <a:effectLst/>
                <a:latin typeface="Arial" panose="020B0604020202020204" pitchFamily="34" charset="0"/>
              </a:rPr>
              <a:t>ORR 64% (9/14))</a:t>
            </a:r>
          </a:p>
          <a:p>
            <a:pPr marL="742950" lvl="1" indent="-285750">
              <a:buClr>
                <a:schemeClr val="bg2"/>
              </a:buClr>
              <a:buFont typeface="Arial" panose="020B0604020202020204" pitchFamily="34" charset="0"/>
              <a:buChar char="•"/>
            </a:pPr>
            <a:r>
              <a:rPr lang="en-US" sz="1400" b="0" i="0">
                <a:effectLst/>
                <a:latin typeface="Arial" panose="020B0604020202020204" pitchFamily="34" charset="0"/>
              </a:rPr>
              <a:t>CAR-T therapy</a:t>
            </a:r>
            <a:r>
              <a:rPr lang="en-US" sz="1400">
                <a:latin typeface="Arial" panose="020B0604020202020204" pitchFamily="34" charset="0"/>
              </a:rPr>
              <a:t> (</a:t>
            </a:r>
            <a:r>
              <a:rPr lang="en-US" sz="1400" b="0" i="0">
                <a:effectLst/>
                <a:latin typeface="Arial" panose="020B0604020202020204" pitchFamily="34" charset="0"/>
              </a:rPr>
              <a:t>ORR 100% (2/2))</a:t>
            </a:r>
            <a:endParaRPr lang="en-US" sz="1400"/>
          </a:p>
        </p:txBody>
      </p:sp>
      <p:graphicFrame>
        <p:nvGraphicFramePr>
          <p:cNvPr id="16" name="Table 16">
            <a:extLst>
              <a:ext uri="{FF2B5EF4-FFF2-40B4-BE49-F238E27FC236}">
                <a16:creationId xmlns:a16="http://schemas.microsoft.com/office/drawing/2014/main" id="{9B26EE57-E38A-4832-BF57-3148D18802AA}"/>
              </a:ext>
            </a:extLst>
          </p:cNvPr>
          <p:cNvGraphicFramePr>
            <a:graphicFrameLocks noGrp="1"/>
          </p:cNvGraphicFramePr>
          <p:nvPr>
            <p:extLst>
              <p:ext uri="{D42A27DB-BD31-4B8C-83A1-F6EECF244321}">
                <p14:modId xmlns:p14="http://schemas.microsoft.com/office/powerpoint/2010/main" val="3056187641"/>
              </p:ext>
            </p:extLst>
          </p:nvPr>
        </p:nvGraphicFramePr>
        <p:xfrm>
          <a:off x="6249718" y="1808163"/>
          <a:ext cx="5543549" cy="3291840"/>
        </p:xfrm>
        <a:graphic>
          <a:graphicData uri="http://schemas.openxmlformats.org/drawingml/2006/table">
            <a:tbl>
              <a:tblPr firstRow="1" bandRow="1">
                <a:tableStyleId>{5C22544A-7EE6-4342-B048-85BDC9FD1C3A}</a:tableStyleId>
              </a:tblPr>
              <a:tblGrid>
                <a:gridCol w="3845829">
                  <a:extLst>
                    <a:ext uri="{9D8B030D-6E8A-4147-A177-3AD203B41FA5}">
                      <a16:colId xmlns:a16="http://schemas.microsoft.com/office/drawing/2014/main" val="2946295690"/>
                    </a:ext>
                  </a:extLst>
                </a:gridCol>
                <a:gridCol w="1697720">
                  <a:extLst>
                    <a:ext uri="{9D8B030D-6E8A-4147-A177-3AD203B41FA5}">
                      <a16:colId xmlns:a16="http://schemas.microsoft.com/office/drawing/2014/main" val="1975755773"/>
                    </a:ext>
                  </a:extLst>
                </a:gridCol>
              </a:tblGrid>
              <a:tr h="231153">
                <a:tc>
                  <a:txBody>
                    <a:bodyPr/>
                    <a:lstStyle/>
                    <a:p>
                      <a:r>
                        <a:rPr lang="en-US" sz="1200"/>
                        <a:t>All MCL patients</a:t>
                      </a:r>
                      <a:r>
                        <a:rPr lang="en-US" sz="1200" baseline="30000"/>
                        <a:t>a</a:t>
                      </a:r>
                    </a:p>
                  </a:txBody>
                  <a:tcPr anchor="ctr"/>
                </a:tc>
                <a:tc>
                  <a:txBody>
                    <a:bodyPr/>
                    <a:lstStyle/>
                    <a:p>
                      <a:pPr algn="ctr"/>
                      <a:r>
                        <a:rPr lang="en-US" sz="1200"/>
                        <a:t>n=56</a:t>
                      </a:r>
                    </a:p>
                  </a:txBody>
                  <a:tcPr anchor="ctr"/>
                </a:tc>
                <a:extLst>
                  <a:ext uri="{0D108BD9-81ED-4DB2-BD59-A6C34878D82A}">
                    <a16:rowId xmlns:a16="http://schemas.microsoft.com/office/drawing/2014/main" val="2129506242"/>
                  </a:ext>
                </a:extLst>
              </a:tr>
              <a:tr h="223447">
                <a:tc>
                  <a:txBody>
                    <a:bodyPr/>
                    <a:lstStyle/>
                    <a:p>
                      <a:r>
                        <a:rPr lang="en-US" sz="1200" b="1">
                          <a:solidFill>
                            <a:schemeClr val="tx1"/>
                          </a:solidFill>
                        </a:rPr>
                        <a:t>Overall response rate</a:t>
                      </a:r>
                      <a:r>
                        <a:rPr lang="en-US" sz="1200" b="1" baseline="30000">
                          <a:solidFill>
                            <a:schemeClr val="tx1"/>
                          </a:solidFill>
                        </a:rPr>
                        <a:t>b</a:t>
                      </a:r>
                      <a:r>
                        <a:rPr lang="en-US" sz="1200" b="1" baseline="0">
                          <a:solidFill>
                            <a:schemeClr val="tx1"/>
                          </a:solidFill>
                        </a:rPr>
                        <a:t>, % (95% CI)</a:t>
                      </a:r>
                      <a:endParaRPr lang="en-US" sz="1200" b="1" baseline="30000">
                        <a:solidFill>
                          <a:schemeClr val="tx1"/>
                        </a:solidFill>
                      </a:endParaRPr>
                    </a:p>
                  </a:txBody>
                  <a:tcPr anchor="ctr"/>
                </a:tc>
                <a:tc>
                  <a:txBody>
                    <a:bodyPr/>
                    <a:lstStyle/>
                    <a:p>
                      <a:pPr algn="ctr"/>
                      <a:r>
                        <a:rPr lang="en-US" sz="1200" b="1">
                          <a:solidFill>
                            <a:schemeClr val="tx1"/>
                          </a:solidFill>
                        </a:rPr>
                        <a:t>52% (38-65)</a:t>
                      </a:r>
                    </a:p>
                  </a:txBody>
                  <a:tcPr anchor="ctr"/>
                </a:tc>
                <a:extLst>
                  <a:ext uri="{0D108BD9-81ED-4DB2-BD59-A6C34878D82A}">
                    <a16:rowId xmlns:a16="http://schemas.microsoft.com/office/drawing/2014/main" val="1951769319"/>
                  </a:ext>
                </a:extLst>
              </a:tr>
              <a:tr h="223447">
                <a:tc>
                  <a:txBody>
                    <a:bodyPr/>
                    <a:lstStyle/>
                    <a:p>
                      <a:r>
                        <a:rPr lang="en-US" sz="1200" b="1">
                          <a:solidFill>
                            <a:schemeClr val="tx1"/>
                          </a:solidFill>
                        </a:rPr>
                        <a:t>Best response</a:t>
                      </a:r>
                    </a:p>
                  </a:txBody>
                  <a:tcPr anchor="ctr"/>
                </a:tc>
                <a:tc>
                  <a:txBody>
                    <a:bodyPr/>
                    <a:lstStyle/>
                    <a:p>
                      <a:pPr algn="ctr"/>
                      <a:endParaRPr lang="en-US" sz="1200">
                        <a:solidFill>
                          <a:schemeClr val="tx1"/>
                        </a:solidFill>
                      </a:endParaRPr>
                    </a:p>
                  </a:txBody>
                  <a:tcPr anchor="ctr"/>
                </a:tc>
                <a:extLst>
                  <a:ext uri="{0D108BD9-81ED-4DB2-BD59-A6C34878D82A}">
                    <a16:rowId xmlns:a16="http://schemas.microsoft.com/office/drawing/2014/main" val="4116911035"/>
                  </a:ext>
                </a:extLst>
              </a:tr>
              <a:tr h="215742">
                <a:tc>
                  <a:txBody>
                    <a:bodyPr/>
                    <a:lstStyle/>
                    <a:p>
                      <a:r>
                        <a:rPr lang="en-US" sz="1200">
                          <a:solidFill>
                            <a:schemeClr val="tx1"/>
                          </a:solidFill>
                        </a:rPr>
                        <a:t>   CR, n (%)</a:t>
                      </a:r>
                    </a:p>
                  </a:txBody>
                  <a:tcPr anchor="ctr"/>
                </a:tc>
                <a:tc>
                  <a:txBody>
                    <a:bodyPr/>
                    <a:lstStyle/>
                    <a:p>
                      <a:pPr algn="ctr"/>
                      <a:r>
                        <a:rPr lang="en-US" sz="1200">
                          <a:solidFill>
                            <a:schemeClr val="tx1"/>
                          </a:solidFill>
                        </a:rPr>
                        <a:t>14 (25)</a:t>
                      </a:r>
                    </a:p>
                  </a:txBody>
                  <a:tcPr anchor="ctr"/>
                </a:tc>
                <a:extLst>
                  <a:ext uri="{0D108BD9-81ED-4DB2-BD59-A6C34878D82A}">
                    <a16:rowId xmlns:a16="http://schemas.microsoft.com/office/drawing/2014/main" val="15320621"/>
                  </a:ext>
                </a:extLst>
              </a:tr>
              <a:tr h="215742">
                <a:tc>
                  <a:txBody>
                    <a:bodyPr/>
                    <a:lstStyle/>
                    <a:p>
                      <a:r>
                        <a:rPr lang="en-US" sz="1200">
                          <a:solidFill>
                            <a:schemeClr val="tx1"/>
                          </a:solidFill>
                        </a:rPr>
                        <a:t>   PR, n (%)</a:t>
                      </a:r>
                    </a:p>
                  </a:txBody>
                  <a:tcPr anchor="ctr"/>
                </a:tc>
                <a:tc>
                  <a:txBody>
                    <a:bodyPr/>
                    <a:lstStyle/>
                    <a:p>
                      <a:pPr algn="ctr"/>
                      <a:r>
                        <a:rPr lang="en-US" sz="1200">
                          <a:solidFill>
                            <a:schemeClr val="tx1"/>
                          </a:solidFill>
                        </a:rPr>
                        <a:t>15 (27)</a:t>
                      </a:r>
                    </a:p>
                  </a:txBody>
                  <a:tcPr anchor="ctr"/>
                </a:tc>
                <a:extLst>
                  <a:ext uri="{0D108BD9-81ED-4DB2-BD59-A6C34878D82A}">
                    <a16:rowId xmlns:a16="http://schemas.microsoft.com/office/drawing/2014/main" val="4167239804"/>
                  </a:ext>
                </a:extLst>
              </a:tr>
              <a:tr h="223447">
                <a:tc>
                  <a:txBody>
                    <a:bodyPr/>
                    <a:lstStyle/>
                    <a:p>
                      <a:r>
                        <a:rPr lang="en-US" sz="1200">
                          <a:solidFill>
                            <a:schemeClr val="tx1"/>
                          </a:solidFill>
                        </a:rPr>
                        <a:t>   SD, n (%)</a:t>
                      </a:r>
                    </a:p>
                  </a:txBody>
                  <a:tcPr anchor="ctr"/>
                </a:tc>
                <a:tc>
                  <a:txBody>
                    <a:bodyPr/>
                    <a:lstStyle/>
                    <a:p>
                      <a:pPr algn="ctr"/>
                      <a:r>
                        <a:rPr lang="en-US" sz="1200">
                          <a:solidFill>
                            <a:schemeClr val="tx1"/>
                          </a:solidFill>
                        </a:rPr>
                        <a:t>10 (18)</a:t>
                      </a:r>
                    </a:p>
                  </a:txBody>
                  <a:tcPr anchor="ctr"/>
                </a:tc>
                <a:extLst>
                  <a:ext uri="{0D108BD9-81ED-4DB2-BD59-A6C34878D82A}">
                    <a16:rowId xmlns:a16="http://schemas.microsoft.com/office/drawing/2014/main" val="598150466"/>
                  </a:ext>
                </a:extLst>
              </a:tr>
              <a:tr h="223447">
                <a:tc>
                  <a:txBody>
                    <a:bodyPr/>
                    <a:lstStyle/>
                    <a:p>
                      <a:r>
                        <a:rPr lang="en-US" sz="1200" b="1">
                          <a:solidFill>
                            <a:schemeClr val="bg1"/>
                          </a:solidFill>
                        </a:rPr>
                        <a:t>BTK pre-treated MCL patients</a:t>
                      </a:r>
                      <a:r>
                        <a:rPr lang="en-US" sz="1200" b="1" baseline="30000">
                          <a:solidFill>
                            <a:schemeClr val="bg1"/>
                          </a:solidFill>
                        </a:rPr>
                        <a:t>a</a:t>
                      </a:r>
                      <a:endParaRPr lang="en-US" sz="1200" b="1" baseline="30000" err="1">
                        <a:solidFill>
                          <a:schemeClr val="bg1"/>
                        </a:solidFill>
                      </a:endParaRPr>
                    </a:p>
                  </a:txBody>
                  <a:tcPr anchor="ctr">
                    <a:solidFill>
                      <a:schemeClr val="tx2"/>
                    </a:solidFill>
                  </a:tcPr>
                </a:tc>
                <a:tc>
                  <a:txBody>
                    <a:bodyPr/>
                    <a:lstStyle/>
                    <a:p>
                      <a:pPr algn="ctr"/>
                      <a:r>
                        <a:rPr lang="en-US" sz="1200" b="1">
                          <a:solidFill>
                            <a:schemeClr val="bg1"/>
                          </a:solidFill>
                        </a:rPr>
                        <a:t>n=52</a:t>
                      </a:r>
                    </a:p>
                  </a:txBody>
                  <a:tcPr anchor="ctr">
                    <a:solidFill>
                      <a:schemeClr val="tx2"/>
                    </a:solidFill>
                  </a:tcPr>
                </a:tc>
                <a:extLst>
                  <a:ext uri="{0D108BD9-81ED-4DB2-BD59-A6C34878D82A}">
                    <a16:rowId xmlns:a16="http://schemas.microsoft.com/office/drawing/2014/main" val="2875744455"/>
                  </a:ext>
                </a:extLst>
              </a:tr>
              <a:tr h="231153">
                <a:tc>
                  <a:txBody>
                    <a:bodyPr/>
                    <a:lstStyle/>
                    <a:p>
                      <a:r>
                        <a:rPr lang="en-US" sz="1200" b="1">
                          <a:solidFill>
                            <a:schemeClr val="tx1"/>
                          </a:solidFill>
                        </a:rPr>
                        <a:t>Overall response rate</a:t>
                      </a:r>
                      <a:r>
                        <a:rPr lang="en-US" sz="1200" b="1" baseline="30000">
                          <a:solidFill>
                            <a:schemeClr val="tx1"/>
                          </a:solidFill>
                        </a:rPr>
                        <a:t>b</a:t>
                      </a:r>
                      <a:r>
                        <a:rPr lang="en-US" sz="1200" b="1" baseline="0">
                          <a:solidFill>
                            <a:schemeClr val="tx1"/>
                          </a:solidFill>
                        </a:rPr>
                        <a:t>, % (95% CI)</a:t>
                      </a:r>
                      <a:endParaRPr lang="en-US" sz="1200" b="1" baseline="30000">
                        <a:solidFill>
                          <a:schemeClr val="tx1"/>
                        </a:solidFill>
                      </a:endParaRPr>
                    </a:p>
                  </a:txBody>
                  <a:tcPr anchor="ctr"/>
                </a:tc>
                <a:tc>
                  <a:txBody>
                    <a:bodyPr/>
                    <a:lstStyle/>
                    <a:p>
                      <a:pPr algn="ctr"/>
                      <a:r>
                        <a:rPr lang="en-US" sz="1200">
                          <a:solidFill>
                            <a:schemeClr val="tx1"/>
                          </a:solidFill>
                        </a:rPr>
                        <a:t>52% (38-66)</a:t>
                      </a:r>
                    </a:p>
                  </a:txBody>
                  <a:tcPr anchor="ctr"/>
                </a:tc>
                <a:extLst>
                  <a:ext uri="{0D108BD9-81ED-4DB2-BD59-A6C34878D82A}">
                    <a16:rowId xmlns:a16="http://schemas.microsoft.com/office/drawing/2014/main" val="3196547432"/>
                  </a:ext>
                </a:extLst>
              </a:tr>
              <a:tr h="215742">
                <a:tc>
                  <a:txBody>
                    <a:bodyPr/>
                    <a:lstStyle/>
                    <a:p>
                      <a:r>
                        <a:rPr lang="en-US" sz="1200" b="1">
                          <a:solidFill>
                            <a:schemeClr val="tx1"/>
                          </a:solidFill>
                        </a:rPr>
                        <a:t>Best response</a:t>
                      </a:r>
                    </a:p>
                  </a:txBody>
                  <a:tcPr anchor="ctr"/>
                </a:tc>
                <a:tc>
                  <a:txBody>
                    <a:bodyPr/>
                    <a:lstStyle/>
                    <a:p>
                      <a:pPr algn="ctr"/>
                      <a:endParaRPr lang="en-US" sz="1200">
                        <a:solidFill>
                          <a:schemeClr val="tx1"/>
                        </a:solidFill>
                      </a:endParaRPr>
                    </a:p>
                  </a:txBody>
                  <a:tcPr anchor="ctr"/>
                </a:tc>
                <a:extLst>
                  <a:ext uri="{0D108BD9-81ED-4DB2-BD59-A6C34878D82A}">
                    <a16:rowId xmlns:a16="http://schemas.microsoft.com/office/drawing/2014/main" val="2218179276"/>
                  </a:ext>
                </a:extLst>
              </a:tr>
              <a:tr h="223447">
                <a:tc>
                  <a:txBody>
                    <a:bodyPr/>
                    <a:lstStyle/>
                    <a:p>
                      <a:r>
                        <a:rPr lang="en-US" sz="1200">
                          <a:solidFill>
                            <a:schemeClr val="tx1"/>
                          </a:solidFill>
                        </a:rPr>
                        <a:t>   CR, n (%)</a:t>
                      </a:r>
                    </a:p>
                  </a:txBody>
                  <a:tcPr anchor="ctr"/>
                </a:tc>
                <a:tc>
                  <a:txBody>
                    <a:bodyPr/>
                    <a:lstStyle/>
                    <a:p>
                      <a:pPr algn="ctr"/>
                      <a:r>
                        <a:rPr lang="en-US" sz="1200">
                          <a:solidFill>
                            <a:schemeClr val="tx1"/>
                          </a:solidFill>
                        </a:rPr>
                        <a:t>13 (25)</a:t>
                      </a:r>
                    </a:p>
                  </a:txBody>
                  <a:tcPr anchor="ctr"/>
                </a:tc>
                <a:extLst>
                  <a:ext uri="{0D108BD9-81ED-4DB2-BD59-A6C34878D82A}">
                    <a16:rowId xmlns:a16="http://schemas.microsoft.com/office/drawing/2014/main" val="1607280080"/>
                  </a:ext>
                </a:extLst>
              </a:tr>
              <a:tr h="215742">
                <a:tc>
                  <a:txBody>
                    <a:bodyPr/>
                    <a:lstStyle/>
                    <a:p>
                      <a:r>
                        <a:rPr lang="en-US" sz="1200">
                          <a:solidFill>
                            <a:schemeClr val="tx1"/>
                          </a:solidFill>
                        </a:rPr>
                        <a:t>   PR, n (%)</a:t>
                      </a:r>
                    </a:p>
                  </a:txBody>
                  <a:tcPr anchor="ctr"/>
                </a:tc>
                <a:tc>
                  <a:txBody>
                    <a:bodyPr/>
                    <a:lstStyle/>
                    <a:p>
                      <a:pPr algn="ctr"/>
                      <a:r>
                        <a:rPr lang="en-US" sz="1200">
                          <a:solidFill>
                            <a:schemeClr val="tx1"/>
                          </a:solidFill>
                        </a:rPr>
                        <a:t>14 (27)</a:t>
                      </a:r>
                    </a:p>
                  </a:txBody>
                  <a:tcPr anchor="ctr"/>
                </a:tc>
                <a:extLst>
                  <a:ext uri="{0D108BD9-81ED-4DB2-BD59-A6C34878D82A}">
                    <a16:rowId xmlns:a16="http://schemas.microsoft.com/office/drawing/2014/main" val="3096667630"/>
                  </a:ext>
                </a:extLst>
              </a:tr>
              <a:tr h="223447">
                <a:tc>
                  <a:txBody>
                    <a:bodyPr/>
                    <a:lstStyle/>
                    <a:p>
                      <a:r>
                        <a:rPr lang="en-US" sz="1200">
                          <a:solidFill>
                            <a:schemeClr val="tx1"/>
                          </a:solidFill>
                        </a:rPr>
                        <a:t>   SD, n (%)</a:t>
                      </a:r>
                    </a:p>
                  </a:txBody>
                  <a:tcPr anchor="ctr"/>
                </a:tc>
                <a:tc>
                  <a:txBody>
                    <a:bodyPr/>
                    <a:lstStyle/>
                    <a:p>
                      <a:pPr algn="ctr"/>
                      <a:r>
                        <a:rPr lang="en-US" sz="1200">
                          <a:solidFill>
                            <a:schemeClr val="tx1"/>
                          </a:solidFill>
                        </a:rPr>
                        <a:t>9 (17)</a:t>
                      </a:r>
                    </a:p>
                  </a:txBody>
                  <a:tcPr anchor="ctr"/>
                </a:tc>
                <a:extLst>
                  <a:ext uri="{0D108BD9-81ED-4DB2-BD59-A6C34878D82A}">
                    <a16:rowId xmlns:a16="http://schemas.microsoft.com/office/drawing/2014/main" val="622135694"/>
                  </a:ext>
                </a:extLst>
              </a:tr>
            </a:tbl>
          </a:graphicData>
        </a:graphic>
      </p:graphicFrame>
    </p:spTree>
    <p:extLst>
      <p:ext uri="{BB962C8B-B14F-4D97-AF65-F5344CB8AC3E}">
        <p14:creationId xmlns:p14="http://schemas.microsoft.com/office/powerpoint/2010/main" val="805602226"/>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Efficacy results: </a:t>
            </a:r>
            <a:r>
              <a:rPr lang="en-US"/>
              <a:t>Efficacy of pirtobrutinib in WM</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baseline="30000" err="1">
                <a:latin typeface="Arial" panose="020B0604020202020204" pitchFamily="34" charset="0"/>
              </a:rPr>
              <a:t>a</a:t>
            </a:r>
            <a:r>
              <a:rPr lang="en-US" err="1">
                <a:latin typeface="Arial" panose="020B0604020202020204" pitchFamily="34" charset="0"/>
              </a:rPr>
              <a:t>Efficacy</a:t>
            </a:r>
            <a:r>
              <a:rPr lang="en-US">
                <a:latin typeface="Arial" panose="020B0604020202020204" pitchFamily="34" charset="0"/>
              </a:rPr>
              <a:t> evaluable patients were those who had at least one post-baseline response assessment or had discontinued treatment prior to first post-baseline response assessment; </a:t>
            </a:r>
            <a:br>
              <a:rPr lang="en-US">
                <a:latin typeface="Arial" panose="020B0604020202020204" pitchFamily="34" charset="0"/>
              </a:rPr>
            </a:br>
            <a:r>
              <a:rPr lang="en-US" baseline="30000" err="1">
                <a:latin typeface="Arial" panose="020B0604020202020204" pitchFamily="34" charset="0"/>
              </a:rPr>
              <a:t>b</a:t>
            </a:r>
            <a:r>
              <a:rPr lang="en-US" err="1">
                <a:latin typeface="Arial" panose="020B0604020202020204" pitchFamily="34" charset="0"/>
              </a:rPr>
              <a:t>ORR</a:t>
            </a:r>
            <a:r>
              <a:rPr lang="en-US">
                <a:latin typeface="Arial" panose="020B0604020202020204" pitchFamily="34" charset="0"/>
              </a:rPr>
              <a:t> includes patients with a best response of CR, VGPR, PR, and MR. Response status per IWMM6 criteria</a:t>
            </a:r>
            <a:endParaRPr lang="en-US"/>
          </a:p>
          <a:p>
            <a:r>
              <a:rPr lang="en-US">
                <a:latin typeface="Arial" panose="020B0604020202020204" pitchFamily="34" charset="0"/>
                <a:cs typeface="Arial" panose="020B0604020202020204" pitchFamily="34" charset="0"/>
              </a:rPr>
              <a:t>BCL2, B-cell lymphoma 2; BTK, Bruton’s tyrosine kinase; CI, confidence interval; CR, complete response; IgM, immunoglobulin M; IWWM, International Workshop on Waldenström Macroglobulinemia; MCL, mantle cell lymphoma; MR, minimal response; ORR, overall response rate; PR, partial response; SD, stable disease; VGPR, very good partial response; WM, Waldenström macroglobulinemia.</a:t>
            </a:r>
          </a:p>
          <a:p>
            <a:r>
              <a:rPr lang="en-US" b="1">
                <a:latin typeface="Arial" panose="020B0604020202020204" pitchFamily="34" charset="0"/>
                <a:cs typeface="Arial" panose="020B0604020202020204" pitchFamily="34" charset="0"/>
              </a:rPr>
              <a:t>Shah N et al, Abstract EP500 presented at EHA 2021.</a:t>
            </a:r>
          </a:p>
        </p:txBody>
      </p:sp>
      <p:graphicFrame>
        <p:nvGraphicFramePr>
          <p:cNvPr id="13" name="Table 16">
            <a:extLst>
              <a:ext uri="{FF2B5EF4-FFF2-40B4-BE49-F238E27FC236}">
                <a16:creationId xmlns:a16="http://schemas.microsoft.com/office/drawing/2014/main" id="{197748A7-1E6D-8343-8599-40F4CA07C326}"/>
              </a:ext>
            </a:extLst>
          </p:cNvPr>
          <p:cNvGraphicFramePr>
            <a:graphicFrameLocks noGrp="1"/>
          </p:cNvGraphicFramePr>
          <p:nvPr>
            <p:extLst>
              <p:ext uri="{D42A27DB-BD31-4B8C-83A1-F6EECF244321}">
                <p14:modId xmlns:p14="http://schemas.microsoft.com/office/powerpoint/2010/main" val="566780911"/>
              </p:ext>
            </p:extLst>
          </p:nvPr>
        </p:nvGraphicFramePr>
        <p:xfrm>
          <a:off x="6240462" y="1808163"/>
          <a:ext cx="5543549" cy="3840480"/>
        </p:xfrm>
        <a:graphic>
          <a:graphicData uri="http://schemas.openxmlformats.org/drawingml/2006/table">
            <a:tbl>
              <a:tblPr firstRow="1" bandRow="1">
                <a:tableStyleId>{5C22544A-7EE6-4342-B048-85BDC9FD1C3A}</a:tableStyleId>
              </a:tblPr>
              <a:tblGrid>
                <a:gridCol w="3845829">
                  <a:extLst>
                    <a:ext uri="{9D8B030D-6E8A-4147-A177-3AD203B41FA5}">
                      <a16:colId xmlns:a16="http://schemas.microsoft.com/office/drawing/2014/main" val="2946295690"/>
                    </a:ext>
                  </a:extLst>
                </a:gridCol>
                <a:gridCol w="1697720">
                  <a:extLst>
                    <a:ext uri="{9D8B030D-6E8A-4147-A177-3AD203B41FA5}">
                      <a16:colId xmlns:a16="http://schemas.microsoft.com/office/drawing/2014/main" val="1975755773"/>
                    </a:ext>
                  </a:extLst>
                </a:gridCol>
              </a:tblGrid>
              <a:tr h="0">
                <a:tc>
                  <a:txBody>
                    <a:bodyPr/>
                    <a:lstStyle/>
                    <a:p>
                      <a:r>
                        <a:rPr lang="en-US" sz="1200"/>
                        <a:t>All MCL patients</a:t>
                      </a:r>
                      <a:r>
                        <a:rPr lang="en-US" sz="1200" baseline="30000"/>
                        <a:t>a</a:t>
                      </a:r>
                    </a:p>
                  </a:txBody>
                  <a:tcPr anchor="ctr"/>
                </a:tc>
                <a:tc>
                  <a:txBody>
                    <a:bodyPr/>
                    <a:lstStyle/>
                    <a:p>
                      <a:pPr algn="ctr"/>
                      <a:r>
                        <a:rPr lang="en-US" sz="1200"/>
                        <a:t>n=19</a:t>
                      </a:r>
                    </a:p>
                  </a:txBody>
                  <a:tcPr anchor="ctr"/>
                </a:tc>
                <a:extLst>
                  <a:ext uri="{0D108BD9-81ED-4DB2-BD59-A6C34878D82A}">
                    <a16:rowId xmlns:a16="http://schemas.microsoft.com/office/drawing/2014/main" val="2129506242"/>
                  </a:ext>
                </a:extLst>
              </a:tr>
              <a:tr h="0">
                <a:tc>
                  <a:txBody>
                    <a:bodyPr/>
                    <a:lstStyle/>
                    <a:p>
                      <a:r>
                        <a:rPr lang="en-US" sz="1200" b="1"/>
                        <a:t>Overall response rate</a:t>
                      </a:r>
                      <a:r>
                        <a:rPr lang="en-US" sz="1200" b="1" baseline="30000"/>
                        <a:t>b</a:t>
                      </a:r>
                      <a:r>
                        <a:rPr lang="en-US" sz="1200" b="1" baseline="0"/>
                        <a:t>, % (95% CI)</a:t>
                      </a:r>
                      <a:endParaRPr lang="en-US" sz="1200" b="1" baseline="30000"/>
                    </a:p>
                  </a:txBody>
                  <a:tcPr/>
                </a:tc>
                <a:tc>
                  <a:txBody>
                    <a:bodyPr/>
                    <a:lstStyle/>
                    <a:p>
                      <a:pPr algn="ctr"/>
                      <a:r>
                        <a:rPr lang="en-US" sz="1200" b="1"/>
                        <a:t>68% (44-87)</a:t>
                      </a:r>
                    </a:p>
                  </a:txBody>
                  <a:tcPr/>
                </a:tc>
                <a:extLst>
                  <a:ext uri="{0D108BD9-81ED-4DB2-BD59-A6C34878D82A}">
                    <a16:rowId xmlns:a16="http://schemas.microsoft.com/office/drawing/2014/main" val="1951769319"/>
                  </a:ext>
                </a:extLst>
              </a:tr>
              <a:tr h="0">
                <a:tc>
                  <a:txBody>
                    <a:bodyPr/>
                    <a:lstStyle/>
                    <a:p>
                      <a:r>
                        <a:rPr lang="en-US" sz="1200" b="1"/>
                        <a:t>Best response</a:t>
                      </a:r>
                    </a:p>
                  </a:txBody>
                  <a:tcPr/>
                </a:tc>
                <a:tc>
                  <a:txBody>
                    <a:bodyPr/>
                    <a:lstStyle/>
                    <a:p>
                      <a:pPr algn="ctr"/>
                      <a:endParaRPr lang="en-US" sz="1200"/>
                    </a:p>
                  </a:txBody>
                  <a:tcPr/>
                </a:tc>
                <a:extLst>
                  <a:ext uri="{0D108BD9-81ED-4DB2-BD59-A6C34878D82A}">
                    <a16:rowId xmlns:a16="http://schemas.microsoft.com/office/drawing/2014/main" val="4116911035"/>
                  </a:ext>
                </a:extLst>
              </a:tr>
              <a:tr h="0">
                <a:tc>
                  <a:txBody>
                    <a:bodyPr/>
                    <a:lstStyle/>
                    <a:p>
                      <a:r>
                        <a:rPr lang="en-US" sz="1200"/>
                        <a:t>   CR, n (%)</a:t>
                      </a:r>
                    </a:p>
                  </a:txBody>
                  <a:tcPr/>
                </a:tc>
                <a:tc>
                  <a:txBody>
                    <a:bodyPr/>
                    <a:lstStyle/>
                    <a:p>
                      <a:pPr algn="ctr"/>
                      <a:r>
                        <a:rPr lang="en-US" sz="1200"/>
                        <a:t>0</a:t>
                      </a:r>
                    </a:p>
                  </a:txBody>
                  <a:tcPr/>
                </a:tc>
                <a:extLst>
                  <a:ext uri="{0D108BD9-81ED-4DB2-BD59-A6C34878D82A}">
                    <a16:rowId xmlns:a16="http://schemas.microsoft.com/office/drawing/2014/main" val="15320621"/>
                  </a:ext>
                </a:extLst>
              </a:tr>
              <a:tr h="0">
                <a:tc>
                  <a:txBody>
                    <a:bodyPr/>
                    <a:lstStyle/>
                    <a:p>
                      <a:r>
                        <a:rPr lang="en-US" sz="1200"/>
                        <a:t>   VGPR, n (%)</a:t>
                      </a:r>
                    </a:p>
                  </a:txBody>
                  <a:tcPr/>
                </a:tc>
                <a:tc>
                  <a:txBody>
                    <a:bodyPr/>
                    <a:lstStyle/>
                    <a:p>
                      <a:pPr algn="ctr"/>
                      <a:r>
                        <a:rPr lang="en-US" sz="1200"/>
                        <a:t>0</a:t>
                      </a:r>
                    </a:p>
                  </a:txBody>
                  <a:tcPr/>
                </a:tc>
                <a:extLst>
                  <a:ext uri="{0D108BD9-81ED-4DB2-BD59-A6C34878D82A}">
                    <a16:rowId xmlns:a16="http://schemas.microsoft.com/office/drawing/2014/main" val="4167239804"/>
                  </a:ext>
                </a:extLst>
              </a:tr>
              <a:tr h="0">
                <a:tc>
                  <a:txBody>
                    <a:bodyPr/>
                    <a:lstStyle/>
                    <a:p>
                      <a:r>
                        <a:rPr lang="en-US" sz="1200"/>
                        <a:t>   PR, n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9 (47)</a:t>
                      </a:r>
                    </a:p>
                  </a:txBody>
                  <a:tcPr/>
                </a:tc>
                <a:extLst>
                  <a:ext uri="{0D108BD9-81ED-4DB2-BD59-A6C34878D82A}">
                    <a16:rowId xmlns:a16="http://schemas.microsoft.com/office/drawing/2014/main" val="598150466"/>
                  </a:ext>
                </a:extLst>
              </a:tr>
              <a:tr h="0">
                <a:tc>
                  <a:txBody>
                    <a:bodyPr/>
                    <a:lstStyle/>
                    <a:p>
                      <a:r>
                        <a:rPr lang="en-US" sz="1200" b="1">
                          <a:solidFill>
                            <a:schemeClr val="bg1"/>
                          </a:solidFill>
                        </a:rPr>
                        <a:t>BTK pre-treated WM patients</a:t>
                      </a:r>
                      <a:r>
                        <a:rPr lang="en-US" sz="1200" b="1" baseline="30000">
                          <a:solidFill>
                            <a:schemeClr val="bg1"/>
                          </a:solidFill>
                        </a:rPr>
                        <a:t>a</a:t>
                      </a:r>
                    </a:p>
                  </a:txBody>
                  <a:tcPr>
                    <a:solidFill>
                      <a:schemeClr val="tx2"/>
                    </a:solidFill>
                  </a:tcPr>
                </a:tc>
                <a:tc>
                  <a:txBody>
                    <a:bodyPr/>
                    <a:lstStyle/>
                    <a:p>
                      <a:pPr algn="ctr"/>
                      <a:r>
                        <a:rPr lang="en-US" sz="1200" b="1">
                          <a:solidFill>
                            <a:schemeClr val="bg1"/>
                          </a:solidFill>
                        </a:rPr>
                        <a:t>n=13</a:t>
                      </a:r>
                    </a:p>
                  </a:txBody>
                  <a:tcPr>
                    <a:solidFill>
                      <a:schemeClr val="tx2"/>
                    </a:solidFill>
                  </a:tcPr>
                </a:tc>
                <a:extLst>
                  <a:ext uri="{0D108BD9-81ED-4DB2-BD59-A6C34878D82A}">
                    <a16:rowId xmlns:a16="http://schemas.microsoft.com/office/drawing/2014/main" val="2875744455"/>
                  </a:ext>
                </a:extLst>
              </a:tr>
              <a:tr h="0">
                <a:tc>
                  <a:txBody>
                    <a:bodyPr/>
                    <a:lstStyle/>
                    <a:p>
                      <a:r>
                        <a:rPr lang="en-US" sz="1200" b="1"/>
                        <a:t>Overall response rate</a:t>
                      </a:r>
                      <a:r>
                        <a:rPr lang="en-US" sz="1200" b="1" baseline="30000"/>
                        <a:t>b</a:t>
                      </a:r>
                      <a:r>
                        <a:rPr lang="en-US" sz="1200" b="1" baseline="0"/>
                        <a:t>, % (95% CI)</a:t>
                      </a:r>
                      <a:endParaRPr lang="en-US" sz="1200" b="1" baseline="30000"/>
                    </a:p>
                  </a:txBody>
                  <a:tcPr/>
                </a:tc>
                <a:tc>
                  <a:txBody>
                    <a:bodyPr/>
                    <a:lstStyle/>
                    <a:p>
                      <a:pPr algn="ctr"/>
                      <a:r>
                        <a:rPr lang="en-US" sz="1200" b="1"/>
                        <a:t>69% (39-91)</a:t>
                      </a:r>
                    </a:p>
                  </a:txBody>
                  <a:tcPr/>
                </a:tc>
                <a:extLst>
                  <a:ext uri="{0D108BD9-81ED-4DB2-BD59-A6C34878D82A}">
                    <a16:rowId xmlns:a16="http://schemas.microsoft.com/office/drawing/2014/main" val="3196547432"/>
                  </a:ext>
                </a:extLst>
              </a:tr>
              <a:tr h="0">
                <a:tc>
                  <a:txBody>
                    <a:bodyPr/>
                    <a:lstStyle/>
                    <a:p>
                      <a:r>
                        <a:rPr lang="en-US" sz="1200" b="1"/>
                        <a:t>Best response</a:t>
                      </a:r>
                    </a:p>
                  </a:txBody>
                  <a:tcPr/>
                </a:tc>
                <a:tc>
                  <a:txBody>
                    <a:bodyPr/>
                    <a:lstStyle/>
                    <a:p>
                      <a:pPr algn="ctr"/>
                      <a:endParaRPr lang="en-US" sz="1200"/>
                    </a:p>
                  </a:txBody>
                  <a:tcPr/>
                </a:tc>
                <a:extLst>
                  <a:ext uri="{0D108BD9-81ED-4DB2-BD59-A6C34878D82A}">
                    <a16:rowId xmlns:a16="http://schemas.microsoft.com/office/drawing/2014/main" val="2218179276"/>
                  </a:ext>
                </a:extLst>
              </a:tr>
              <a:tr h="0">
                <a:tc>
                  <a:txBody>
                    <a:bodyPr/>
                    <a:lstStyle/>
                    <a:p>
                      <a:r>
                        <a:rPr lang="en-US" sz="1200"/>
                        <a:t>   CR, n (%)</a:t>
                      </a:r>
                    </a:p>
                  </a:txBody>
                  <a:tcPr/>
                </a:tc>
                <a:tc>
                  <a:txBody>
                    <a:bodyPr/>
                    <a:lstStyle/>
                    <a:p>
                      <a:pPr algn="ctr"/>
                      <a:r>
                        <a:rPr lang="en-US" sz="1200"/>
                        <a:t>0</a:t>
                      </a:r>
                    </a:p>
                  </a:txBody>
                  <a:tcPr/>
                </a:tc>
                <a:extLst>
                  <a:ext uri="{0D108BD9-81ED-4DB2-BD59-A6C34878D82A}">
                    <a16:rowId xmlns:a16="http://schemas.microsoft.com/office/drawing/2014/main" val="1607280080"/>
                  </a:ext>
                </a:extLst>
              </a:tr>
              <a:tr h="0">
                <a:tc>
                  <a:txBody>
                    <a:bodyPr/>
                    <a:lstStyle/>
                    <a:p>
                      <a:r>
                        <a:rPr lang="en-US" sz="1200"/>
                        <a:t>   VGPR, n (%)</a:t>
                      </a:r>
                    </a:p>
                  </a:txBody>
                  <a:tcPr/>
                </a:tc>
                <a:tc>
                  <a:txBody>
                    <a:bodyPr/>
                    <a:lstStyle/>
                    <a:p>
                      <a:pPr algn="ctr"/>
                      <a:r>
                        <a:rPr lang="en-US" sz="1200"/>
                        <a:t>0</a:t>
                      </a:r>
                    </a:p>
                  </a:txBody>
                  <a:tcPr/>
                </a:tc>
                <a:extLst>
                  <a:ext uri="{0D108BD9-81ED-4DB2-BD59-A6C34878D82A}">
                    <a16:rowId xmlns:a16="http://schemas.microsoft.com/office/drawing/2014/main" val="3096667630"/>
                  </a:ext>
                </a:extLst>
              </a:tr>
              <a:tr h="0">
                <a:tc>
                  <a:txBody>
                    <a:bodyPr/>
                    <a:lstStyle/>
                    <a:p>
                      <a:r>
                        <a:rPr lang="en-US" sz="1200"/>
                        <a:t>   PR, n (%)</a:t>
                      </a:r>
                    </a:p>
                  </a:txBody>
                  <a:tcPr/>
                </a:tc>
                <a:tc>
                  <a:txBody>
                    <a:bodyPr/>
                    <a:lstStyle/>
                    <a:p>
                      <a:pPr algn="ctr"/>
                      <a:r>
                        <a:rPr lang="en-US" sz="1200"/>
                        <a:t>5 (39)</a:t>
                      </a:r>
                    </a:p>
                  </a:txBody>
                  <a:tcPr/>
                </a:tc>
                <a:extLst>
                  <a:ext uri="{0D108BD9-81ED-4DB2-BD59-A6C34878D82A}">
                    <a16:rowId xmlns:a16="http://schemas.microsoft.com/office/drawing/2014/main" val="622135694"/>
                  </a:ext>
                </a:extLst>
              </a:tr>
              <a:tr h="0">
                <a:tc>
                  <a:txBody>
                    <a:bodyPr/>
                    <a:lstStyle/>
                    <a:p>
                      <a:r>
                        <a:rPr lang="en-US" sz="1200"/>
                        <a:t>   MR, n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4 (31)</a:t>
                      </a:r>
                    </a:p>
                  </a:txBody>
                  <a:tcPr/>
                </a:tc>
                <a:extLst>
                  <a:ext uri="{0D108BD9-81ED-4DB2-BD59-A6C34878D82A}">
                    <a16:rowId xmlns:a16="http://schemas.microsoft.com/office/drawing/2014/main" val="2506675414"/>
                  </a:ext>
                </a:extLst>
              </a:tr>
              <a:tr h="0">
                <a:tc>
                  <a:txBody>
                    <a:bodyPr/>
                    <a:lstStyle/>
                    <a:p>
                      <a:r>
                        <a:rPr lang="en-US" sz="1200"/>
                        <a:t>   SD, n (%)</a:t>
                      </a:r>
                    </a:p>
                  </a:txBody>
                  <a:tcPr/>
                </a:tc>
                <a:tc>
                  <a:txBody>
                    <a:bodyPr/>
                    <a:lstStyle/>
                    <a:p>
                      <a:pPr algn="ctr"/>
                      <a:r>
                        <a:rPr lang="en-US" sz="1200"/>
                        <a:t>1 (8)</a:t>
                      </a:r>
                    </a:p>
                  </a:txBody>
                  <a:tcPr/>
                </a:tc>
                <a:extLst>
                  <a:ext uri="{0D108BD9-81ED-4DB2-BD59-A6C34878D82A}">
                    <a16:rowId xmlns:a16="http://schemas.microsoft.com/office/drawing/2014/main" val="3079923241"/>
                  </a:ext>
                </a:extLst>
              </a:tr>
            </a:tbl>
          </a:graphicData>
        </a:graphic>
      </p:graphicFrame>
      <p:pic>
        <p:nvPicPr>
          <p:cNvPr id="14" name="Grafik 13">
            <a:extLst>
              <a:ext uri="{FF2B5EF4-FFF2-40B4-BE49-F238E27FC236}">
                <a16:creationId xmlns:a16="http://schemas.microsoft.com/office/drawing/2014/main" id="{FBED6E37-E40A-5446-98B0-2698ABEDF86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389101" y="1771587"/>
            <a:ext cx="3698267" cy="4274978"/>
          </a:xfrm>
          <a:prstGeom prst="rect">
            <a:avLst/>
          </a:prstGeom>
        </p:spPr>
      </p:pic>
    </p:spTree>
    <p:extLst>
      <p:ext uri="{BB962C8B-B14F-4D97-AF65-F5344CB8AC3E}">
        <p14:creationId xmlns:p14="http://schemas.microsoft.com/office/powerpoint/2010/main" val="266525714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Efficacy results: </a:t>
            </a:r>
            <a:r>
              <a:rPr lang="en-US"/>
              <a:t>Efficacy of pirtobrutinib in other NHLs</a:t>
            </a:r>
            <a:endParaRPr lang="en-GB"/>
          </a:p>
        </p:txBody>
      </p:sp>
      <p:graphicFrame>
        <p:nvGraphicFramePr>
          <p:cNvPr id="16" name="Table 16">
            <a:extLst>
              <a:ext uri="{FF2B5EF4-FFF2-40B4-BE49-F238E27FC236}">
                <a16:creationId xmlns:a16="http://schemas.microsoft.com/office/drawing/2014/main" id="{9B26EE57-E38A-4832-BF57-3148D18802AA}"/>
              </a:ext>
            </a:extLst>
          </p:cNvPr>
          <p:cNvGraphicFramePr>
            <a:graphicFrameLocks noGrp="1"/>
          </p:cNvGraphicFramePr>
          <p:nvPr>
            <p:extLst>
              <p:ext uri="{D42A27DB-BD31-4B8C-83A1-F6EECF244321}">
                <p14:modId xmlns:p14="http://schemas.microsoft.com/office/powerpoint/2010/main" val="1516537604"/>
              </p:ext>
            </p:extLst>
          </p:nvPr>
        </p:nvGraphicFramePr>
        <p:xfrm>
          <a:off x="6240462" y="1808163"/>
          <a:ext cx="5535004" cy="2743200"/>
        </p:xfrm>
        <a:graphic>
          <a:graphicData uri="http://schemas.openxmlformats.org/drawingml/2006/table">
            <a:tbl>
              <a:tblPr firstRow="1" bandRow="1">
                <a:tableStyleId>{5C22544A-7EE6-4342-B048-85BDC9FD1C3A}</a:tableStyleId>
              </a:tblPr>
              <a:tblGrid>
                <a:gridCol w="1592814">
                  <a:extLst>
                    <a:ext uri="{9D8B030D-6E8A-4147-A177-3AD203B41FA5}">
                      <a16:colId xmlns:a16="http://schemas.microsoft.com/office/drawing/2014/main" val="2946295690"/>
                    </a:ext>
                  </a:extLst>
                </a:gridCol>
                <a:gridCol w="1034294">
                  <a:extLst>
                    <a:ext uri="{9D8B030D-6E8A-4147-A177-3AD203B41FA5}">
                      <a16:colId xmlns:a16="http://schemas.microsoft.com/office/drawing/2014/main" val="1975755773"/>
                    </a:ext>
                  </a:extLst>
                </a:gridCol>
                <a:gridCol w="930865">
                  <a:extLst>
                    <a:ext uri="{9D8B030D-6E8A-4147-A177-3AD203B41FA5}">
                      <a16:colId xmlns:a16="http://schemas.microsoft.com/office/drawing/2014/main" val="3421142135"/>
                    </a:ext>
                  </a:extLst>
                </a:gridCol>
                <a:gridCol w="972237">
                  <a:extLst>
                    <a:ext uri="{9D8B030D-6E8A-4147-A177-3AD203B41FA5}">
                      <a16:colId xmlns:a16="http://schemas.microsoft.com/office/drawing/2014/main" val="2373741715"/>
                    </a:ext>
                  </a:extLst>
                </a:gridCol>
                <a:gridCol w="1004794">
                  <a:extLst>
                    <a:ext uri="{9D8B030D-6E8A-4147-A177-3AD203B41FA5}">
                      <a16:colId xmlns:a16="http://schemas.microsoft.com/office/drawing/2014/main" val="4201158011"/>
                    </a:ext>
                  </a:extLst>
                </a:gridCol>
              </a:tblGrid>
              <a:tr h="123082">
                <a:tc>
                  <a:txBody>
                    <a:bodyPr/>
                    <a:lstStyle/>
                    <a:p>
                      <a:endParaRPr lang="en-US" sz="1200" baseline="30000"/>
                    </a:p>
                  </a:txBody>
                  <a:tcPr anchor="ctr"/>
                </a:tc>
                <a:tc>
                  <a:txBody>
                    <a:bodyPr/>
                    <a:lstStyle/>
                    <a:p>
                      <a:pPr algn="ctr"/>
                      <a:r>
                        <a:rPr lang="en-US" sz="1200"/>
                        <a:t>RT</a:t>
                      </a:r>
                      <a:r>
                        <a:rPr lang="en-US" sz="1200" baseline="30000"/>
                        <a:t>a</a:t>
                      </a:r>
                    </a:p>
                    <a:p>
                      <a:pPr algn="ctr"/>
                      <a:r>
                        <a:rPr lang="en-US" sz="1200"/>
                        <a:t>(n=8)</a:t>
                      </a:r>
                    </a:p>
                  </a:txBody>
                  <a:tcPr anchor="ctr"/>
                </a:tc>
                <a:tc>
                  <a:txBody>
                    <a:bodyPr/>
                    <a:lstStyle/>
                    <a:p>
                      <a:pPr algn="ctr"/>
                      <a:r>
                        <a:rPr lang="en-US" sz="1200"/>
                        <a:t>FL</a:t>
                      </a:r>
                      <a:r>
                        <a:rPr lang="en-US" sz="1200" baseline="30000"/>
                        <a:t>a</a:t>
                      </a:r>
                    </a:p>
                    <a:p>
                      <a:pPr algn="ctr"/>
                      <a:r>
                        <a:rPr lang="en-US" sz="1200" baseline="0"/>
                        <a:t>(n=8)</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MZL</a:t>
                      </a:r>
                      <a:r>
                        <a:rPr lang="en-US" sz="1200" baseline="30000"/>
                        <a:t>a</a:t>
                      </a:r>
                    </a:p>
                    <a:p>
                      <a:pPr algn="ctr"/>
                      <a:r>
                        <a:rPr lang="en-US" sz="1200"/>
                        <a:t>(n=9)</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DLBCL</a:t>
                      </a:r>
                      <a:r>
                        <a:rPr lang="en-US" sz="1200" baseline="30000"/>
                        <a:t>a</a:t>
                      </a:r>
                    </a:p>
                    <a:p>
                      <a:pPr algn="ctr"/>
                      <a:r>
                        <a:rPr lang="en-US" sz="1200"/>
                        <a:t>(n=25)</a:t>
                      </a:r>
                    </a:p>
                  </a:txBody>
                  <a:tcPr anchor="ctr"/>
                </a:tc>
                <a:extLst>
                  <a:ext uri="{0D108BD9-81ED-4DB2-BD59-A6C34878D82A}">
                    <a16:rowId xmlns:a16="http://schemas.microsoft.com/office/drawing/2014/main" val="2129506242"/>
                  </a:ext>
                </a:extLst>
              </a:tr>
              <a:tr h="457200">
                <a:tc>
                  <a:txBody>
                    <a:bodyPr/>
                    <a:lstStyle/>
                    <a:p>
                      <a:r>
                        <a:rPr lang="en-US" sz="1200" b="1"/>
                        <a:t>Overall response rate</a:t>
                      </a:r>
                      <a:r>
                        <a:rPr lang="en-US" sz="1200" b="1" baseline="30000"/>
                        <a:t>b</a:t>
                      </a:r>
                      <a:r>
                        <a:rPr lang="en-US" sz="1200" b="1" baseline="0"/>
                        <a:t>, % (95% CI)</a:t>
                      </a:r>
                      <a:endParaRPr lang="en-US" sz="1200" b="1" baseline="30000"/>
                    </a:p>
                  </a:txBody>
                  <a:tcPr anchor="ctr"/>
                </a:tc>
                <a:tc>
                  <a:txBody>
                    <a:bodyPr/>
                    <a:lstStyle/>
                    <a:p>
                      <a:pPr algn="ctr"/>
                      <a:r>
                        <a:rPr lang="en-US" sz="1200" b="1"/>
                        <a:t>75%</a:t>
                      </a:r>
                    </a:p>
                    <a:p>
                      <a:pPr algn="ctr"/>
                      <a:r>
                        <a:rPr lang="en-US" sz="1200" b="1"/>
                        <a:t>(35-97)</a:t>
                      </a:r>
                    </a:p>
                  </a:txBody>
                  <a:tcPr anchor="ctr"/>
                </a:tc>
                <a:tc>
                  <a:txBody>
                    <a:bodyPr/>
                    <a:lstStyle/>
                    <a:p>
                      <a:pPr algn="ctr"/>
                      <a:r>
                        <a:rPr lang="en-US" sz="1200" b="1"/>
                        <a:t>50%</a:t>
                      </a:r>
                    </a:p>
                    <a:p>
                      <a:pPr algn="ctr"/>
                      <a:r>
                        <a:rPr lang="en-US" sz="1200" b="1"/>
                        <a:t>(16-84)</a:t>
                      </a:r>
                    </a:p>
                  </a:txBody>
                  <a:tcPr anchor="ctr"/>
                </a:tc>
                <a:tc>
                  <a:txBody>
                    <a:bodyPr/>
                    <a:lstStyle/>
                    <a:p>
                      <a:pPr algn="ctr"/>
                      <a:r>
                        <a:rPr lang="en-US" sz="1200" b="1"/>
                        <a:t>22%</a:t>
                      </a:r>
                    </a:p>
                    <a:p>
                      <a:pPr algn="ctr"/>
                      <a:r>
                        <a:rPr lang="en-US" sz="1200" b="1"/>
                        <a:t>(3-60)</a:t>
                      </a:r>
                    </a:p>
                  </a:txBody>
                  <a:tcPr anchor="ctr"/>
                </a:tc>
                <a:tc>
                  <a:txBody>
                    <a:bodyPr/>
                    <a:lstStyle/>
                    <a:p>
                      <a:pPr algn="ctr"/>
                      <a:r>
                        <a:rPr lang="en-US" sz="1200" b="1"/>
                        <a:t>24%</a:t>
                      </a:r>
                    </a:p>
                    <a:p>
                      <a:pPr algn="ctr"/>
                      <a:r>
                        <a:rPr lang="en-US" sz="1200" b="1"/>
                        <a:t>(9-45)</a:t>
                      </a:r>
                    </a:p>
                  </a:txBody>
                  <a:tcPr anchor="ctr"/>
                </a:tc>
                <a:extLst>
                  <a:ext uri="{0D108BD9-81ED-4DB2-BD59-A6C34878D82A}">
                    <a16:rowId xmlns:a16="http://schemas.microsoft.com/office/drawing/2014/main" val="1951769319"/>
                  </a:ext>
                </a:extLst>
              </a:tr>
              <a:tr h="457200">
                <a:tc>
                  <a:txBody>
                    <a:bodyPr/>
                    <a:lstStyle/>
                    <a:p>
                      <a:r>
                        <a:rPr lang="en-US" sz="1200" b="1"/>
                        <a:t>Best response</a:t>
                      </a:r>
                    </a:p>
                  </a:txBody>
                  <a:tcPr anchor="ctr"/>
                </a:tc>
                <a:tc>
                  <a:txBody>
                    <a:bodyPr/>
                    <a:lstStyle/>
                    <a:p>
                      <a:pPr algn="ctr"/>
                      <a:endParaRPr lang="en-US" sz="1200"/>
                    </a:p>
                  </a:txBody>
                  <a:tcPr anchor="ctr"/>
                </a:tc>
                <a:tc>
                  <a:txBody>
                    <a:bodyPr/>
                    <a:lstStyle/>
                    <a:p>
                      <a:pPr algn="ctr"/>
                      <a:endParaRPr lang="en-US" sz="1200"/>
                    </a:p>
                  </a:txBody>
                  <a:tcPr anchor="ctr"/>
                </a:tc>
                <a:tc>
                  <a:txBody>
                    <a:bodyPr/>
                    <a:lstStyle/>
                    <a:p>
                      <a:pPr algn="ctr"/>
                      <a:endParaRPr lang="en-US" sz="1200"/>
                    </a:p>
                  </a:txBody>
                  <a:tcPr anchor="ctr"/>
                </a:tc>
                <a:tc>
                  <a:txBody>
                    <a:bodyPr/>
                    <a:lstStyle/>
                    <a:p>
                      <a:pPr algn="ctr"/>
                      <a:endParaRPr lang="en-US" sz="1200"/>
                    </a:p>
                  </a:txBody>
                  <a:tcPr anchor="ctr"/>
                </a:tc>
                <a:extLst>
                  <a:ext uri="{0D108BD9-81ED-4DB2-BD59-A6C34878D82A}">
                    <a16:rowId xmlns:a16="http://schemas.microsoft.com/office/drawing/2014/main" val="4116911035"/>
                  </a:ext>
                </a:extLst>
              </a:tr>
              <a:tr h="457200">
                <a:tc>
                  <a:txBody>
                    <a:bodyPr/>
                    <a:lstStyle/>
                    <a:p>
                      <a:r>
                        <a:rPr lang="en-US" sz="1200"/>
                        <a:t>   CR, n (%)</a:t>
                      </a:r>
                    </a:p>
                  </a:txBody>
                  <a:tcPr anchor="ctr"/>
                </a:tc>
                <a:tc>
                  <a:txBody>
                    <a:bodyPr/>
                    <a:lstStyle/>
                    <a:p>
                      <a:pPr algn="ctr"/>
                      <a:r>
                        <a:rPr lang="en-US" sz="1200"/>
                        <a:t>0</a:t>
                      </a:r>
                    </a:p>
                  </a:txBody>
                  <a:tcPr anchor="ctr"/>
                </a:tc>
                <a:tc>
                  <a:txBody>
                    <a:bodyPr/>
                    <a:lstStyle/>
                    <a:p>
                      <a:pPr algn="ctr"/>
                      <a:r>
                        <a:rPr lang="en-US" sz="1200"/>
                        <a:t>2 (25)</a:t>
                      </a:r>
                    </a:p>
                  </a:txBody>
                  <a:tcPr anchor="ctr"/>
                </a:tc>
                <a:tc>
                  <a:txBody>
                    <a:bodyPr/>
                    <a:lstStyle/>
                    <a:p>
                      <a:pPr algn="ctr"/>
                      <a:r>
                        <a:rPr lang="en-US" sz="1200"/>
                        <a:t>0</a:t>
                      </a:r>
                    </a:p>
                  </a:txBody>
                  <a:tcPr anchor="ctr"/>
                </a:tc>
                <a:tc>
                  <a:txBody>
                    <a:bodyPr/>
                    <a:lstStyle/>
                    <a:p>
                      <a:pPr algn="ctr"/>
                      <a:r>
                        <a:rPr lang="en-US" sz="1200"/>
                        <a:t>4 (16</a:t>
                      </a:r>
                    </a:p>
                  </a:txBody>
                  <a:tcPr anchor="ctr"/>
                </a:tc>
                <a:extLst>
                  <a:ext uri="{0D108BD9-81ED-4DB2-BD59-A6C34878D82A}">
                    <a16:rowId xmlns:a16="http://schemas.microsoft.com/office/drawing/2014/main" val="15320621"/>
                  </a:ext>
                </a:extLst>
              </a:tr>
              <a:tr h="457200">
                <a:tc>
                  <a:txBody>
                    <a:bodyPr/>
                    <a:lstStyle/>
                    <a:p>
                      <a:r>
                        <a:rPr lang="en-US" sz="1200"/>
                        <a:t>   PR, n (%)</a:t>
                      </a:r>
                    </a:p>
                  </a:txBody>
                  <a:tcPr anchor="ctr"/>
                </a:tc>
                <a:tc>
                  <a:txBody>
                    <a:bodyPr/>
                    <a:lstStyle/>
                    <a:p>
                      <a:pPr algn="ctr"/>
                      <a:r>
                        <a:rPr lang="en-US" sz="1200"/>
                        <a:t>6 (75)</a:t>
                      </a:r>
                    </a:p>
                  </a:txBody>
                  <a:tcPr anchor="ctr"/>
                </a:tc>
                <a:tc>
                  <a:txBody>
                    <a:bodyPr/>
                    <a:lstStyle/>
                    <a:p>
                      <a:pPr algn="ctr"/>
                      <a:r>
                        <a:rPr lang="en-US" sz="1200"/>
                        <a:t>2 (25)</a:t>
                      </a:r>
                    </a:p>
                  </a:txBody>
                  <a:tcPr anchor="ctr"/>
                </a:tc>
                <a:tc>
                  <a:txBody>
                    <a:bodyPr/>
                    <a:lstStyle/>
                    <a:p>
                      <a:pPr algn="ctr"/>
                      <a:r>
                        <a:rPr lang="en-US" sz="1200"/>
                        <a:t>2 (22)</a:t>
                      </a:r>
                    </a:p>
                  </a:txBody>
                  <a:tcPr anchor="ctr"/>
                </a:tc>
                <a:tc>
                  <a:txBody>
                    <a:bodyPr/>
                    <a:lstStyle/>
                    <a:p>
                      <a:pPr algn="ctr"/>
                      <a:r>
                        <a:rPr lang="en-US" sz="1200"/>
                        <a:t>2 (8)</a:t>
                      </a:r>
                    </a:p>
                  </a:txBody>
                  <a:tcPr anchor="ctr"/>
                </a:tc>
                <a:extLst>
                  <a:ext uri="{0D108BD9-81ED-4DB2-BD59-A6C34878D82A}">
                    <a16:rowId xmlns:a16="http://schemas.microsoft.com/office/drawing/2014/main" val="4167239804"/>
                  </a:ext>
                </a:extLst>
              </a:tr>
              <a:tr h="457200">
                <a:tc>
                  <a:txBody>
                    <a:bodyPr/>
                    <a:lstStyle/>
                    <a:p>
                      <a:r>
                        <a:rPr lang="en-US" sz="1200"/>
                        <a:t>   SD, n (%)</a:t>
                      </a:r>
                    </a:p>
                  </a:txBody>
                  <a:tcPr anchor="ctr"/>
                </a:tc>
                <a:tc>
                  <a:txBody>
                    <a:bodyPr/>
                    <a:lstStyle/>
                    <a:p>
                      <a:pPr algn="ctr"/>
                      <a:r>
                        <a:rPr lang="en-US" sz="1200"/>
                        <a:t>1 (13)</a:t>
                      </a:r>
                    </a:p>
                  </a:txBody>
                  <a:tcPr anchor="ctr"/>
                </a:tc>
                <a:tc>
                  <a:txBody>
                    <a:bodyPr/>
                    <a:lstStyle/>
                    <a:p>
                      <a:pPr algn="ctr"/>
                      <a:r>
                        <a:rPr lang="en-US" sz="1200"/>
                        <a:t>1 (13)</a:t>
                      </a:r>
                    </a:p>
                  </a:txBody>
                  <a:tcPr anchor="ctr"/>
                </a:tc>
                <a:tc>
                  <a:txBody>
                    <a:bodyPr/>
                    <a:lstStyle/>
                    <a:p>
                      <a:pPr algn="ctr"/>
                      <a:r>
                        <a:rPr lang="en-US" sz="1200"/>
                        <a:t>7 (78)</a:t>
                      </a:r>
                    </a:p>
                  </a:txBody>
                  <a:tcPr anchor="ctr"/>
                </a:tc>
                <a:tc>
                  <a:txBody>
                    <a:bodyPr/>
                    <a:lstStyle/>
                    <a:p>
                      <a:pPr algn="ctr"/>
                      <a:r>
                        <a:rPr lang="en-US" sz="1200"/>
                        <a:t>2 (8)</a:t>
                      </a:r>
                    </a:p>
                  </a:txBody>
                  <a:tcPr anchor="ctr"/>
                </a:tc>
                <a:extLst>
                  <a:ext uri="{0D108BD9-81ED-4DB2-BD59-A6C34878D82A}">
                    <a16:rowId xmlns:a16="http://schemas.microsoft.com/office/drawing/2014/main" val="598150466"/>
                  </a:ext>
                </a:extLst>
              </a:tr>
            </a:tbl>
          </a:graphicData>
        </a:graphic>
      </p:graphicFrame>
      <p:sp>
        <p:nvSpPr>
          <p:cNvPr id="2" name="Fußzeilenplatzhalter 1">
            <a:extLst>
              <a:ext uri="{FF2B5EF4-FFF2-40B4-BE49-F238E27FC236}">
                <a16:creationId xmlns:a16="http://schemas.microsoft.com/office/drawing/2014/main" id="{78B3B544-8A7B-074C-BAF3-A9D3662FC957}"/>
              </a:ext>
            </a:extLst>
          </p:cNvPr>
          <p:cNvSpPr>
            <a:spLocks noGrp="1"/>
          </p:cNvSpPr>
          <p:nvPr>
            <p:ph type="ftr" sz="quarter" idx="11"/>
          </p:nvPr>
        </p:nvSpPr>
        <p:spPr/>
        <p:txBody>
          <a:bodyPr/>
          <a:lstStyle/>
          <a:p>
            <a:r>
              <a:rPr lang="en-US">
                <a:latin typeface="Arial" panose="020B0604020202020204" pitchFamily="34" charset="0"/>
              </a:rPr>
              <a:t>Data for 17 NHL patients were not shown in the waterfall plot due to 6 having no target lesions identified at baseline, 4 with no/incomplete post-baseline lesion measurements, and 7 discontinued prior to first post-baseline disease assessment. </a:t>
            </a:r>
          </a:p>
          <a:p>
            <a:r>
              <a:rPr lang="en-US">
                <a:latin typeface="Arial" panose="020B0604020202020204" pitchFamily="34" charset="0"/>
              </a:rPr>
              <a:t>*Patients with &gt;100% increase in SPD. </a:t>
            </a:r>
          </a:p>
          <a:p>
            <a:r>
              <a:rPr lang="en-US" baseline="30000" err="1">
                <a:latin typeface="Arial" panose="020B0604020202020204" pitchFamily="34" charset="0"/>
              </a:rPr>
              <a:t>a</a:t>
            </a:r>
            <a:r>
              <a:rPr lang="en-US" err="1">
                <a:latin typeface="Arial" panose="020B0604020202020204" pitchFamily="34" charset="0"/>
              </a:rPr>
              <a:t>Efficacy</a:t>
            </a:r>
            <a:r>
              <a:rPr lang="en-US">
                <a:latin typeface="Arial" panose="020B0604020202020204" pitchFamily="34" charset="0"/>
              </a:rPr>
              <a:t> evaluable patients were those who had at least one post-baseline response assessment or had discontinued treatment prior to first post-baseline response assessment;</a:t>
            </a:r>
            <a:endParaRPr lang="en-US" baseline="30000">
              <a:latin typeface="Arial" panose="020B0604020202020204" pitchFamily="34" charset="0"/>
            </a:endParaRPr>
          </a:p>
          <a:p>
            <a:r>
              <a:rPr lang="en-US" baseline="30000" err="1">
                <a:latin typeface="Arial" panose="020B0604020202020204" pitchFamily="34" charset="0"/>
              </a:rPr>
              <a:t>b</a:t>
            </a:r>
            <a:r>
              <a:rPr lang="en-US" err="1">
                <a:latin typeface="Arial" panose="020B0604020202020204" pitchFamily="34" charset="0"/>
              </a:rPr>
              <a:t>ORR</a:t>
            </a:r>
            <a:r>
              <a:rPr lang="en-US">
                <a:latin typeface="Arial" panose="020B0604020202020204" pitchFamily="34" charset="0"/>
              </a:rPr>
              <a:t> includes patients with a best response of CR and PR. Responses were defined according to disease specific guidelines. As of data cutoff, no responses were observed in the efficacy evaluable patients with other tumor types not shown in the table above</a:t>
            </a:r>
            <a:endParaRPr lang="en-US"/>
          </a:p>
          <a:p>
            <a:r>
              <a:rPr lang="en-GB"/>
              <a:t>BCL2, B-cell lymphoma 2; BTK, Bruton’s tyrosine kinase; CI, confidence interval; CR, complete response; DLBCL, diffuse large B-cell lymphoma; FL, follicular lymphoma; MCL, mantle cell lymphoma; MZL, marginal zone lymphoma, ORR, overall response rate; PR, partial response; RT, Richter’s transformation; SD, stable disease; SPD, sum of the products of diameters. </a:t>
            </a:r>
          </a:p>
          <a:p>
            <a:r>
              <a:rPr lang="en-GB" b="1"/>
              <a:t>Shah N et al, Abstract EP500 presented at EHA 2021.</a:t>
            </a:r>
          </a:p>
        </p:txBody>
      </p:sp>
      <p:pic>
        <p:nvPicPr>
          <p:cNvPr id="6" name="Grafik 5">
            <a:extLst>
              <a:ext uri="{FF2B5EF4-FFF2-40B4-BE49-F238E27FC236}">
                <a16:creationId xmlns:a16="http://schemas.microsoft.com/office/drawing/2014/main" id="{5E747372-4322-F743-A430-A5D400F76CA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6654" y="1716862"/>
            <a:ext cx="5535005" cy="3980451"/>
          </a:xfrm>
          <a:prstGeom prst="rect">
            <a:avLst/>
          </a:prstGeom>
        </p:spPr>
      </p:pic>
    </p:spTree>
    <p:extLst>
      <p:ext uri="{BB962C8B-B14F-4D97-AF65-F5344CB8AC3E}">
        <p14:creationId xmlns:p14="http://schemas.microsoft.com/office/powerpoint/2010/main" val="2698991957"/>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Efficacy results: Pirtobrutinib treatment duration in MCL</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CR, complete response; NE, not estimable; PD, progressive disease; PR, partial response; SCT, stem cell transplant; SD, stable disease.</a:t>
            </a:r>
          </a:p>
          <a:p>
            <a:r>
              <a:rPr lang="en-US" b="1">
                <a:latin typeface="Arial" panose="020B0604020202020204" pitchFamily="34" charset="0"/>
                <a:cs typeface="Arial" panose="020B0604020202020204" pitchFamily="34" charset="0"/>
              </a:rPr>
              <a:t>Shah N et al, Abstract EP500 presented at EHA 2021.</a:t>
            </a:r>
          </a:p>
        </p:txBody>
      </p:sp>
      <p:sp>
        <p:nvSpPr>
          <p:cNvPr id="9" name="TextBox 8">
            <a:extLst>
              <a:ext uri="{FF2B5EF4-FFF2-40B4-BE49-F238E27FC236}">
                <a16:creationId xmlns:a16="http://schemas.microsoft.com/office/drawing/2014/main" id="{A1B8A972-ADCF-4689-8A15-719D47AA6335}"/>
              </a:ext>
            </a:extLst>
          </p:cNvPr>
          <p:cNvSpPr txBox="1"/>
          <p:nvPr/>
        </p:nvSpPr>
        <p:spPr>
          <a:xfrm>
            <a:off x="9158833" y="1775630"/>
            <a:ext cx="2623248" cy="3354765"/>
          </a:xfrm>
          <a:prstGeom prst="rect">
            <a:avLst/>
          </a:prstGeom>
          <a:noFill/>
        </p:spPr>
        <p:txBody>
          <a:bodyPr wrap="square" lIns="0" tIns="0" rIns="0" bIns="0">
            <a:spAutoFit/>
          </a:bodyPr>
          <a:lstStyle/>
          <a:p>
            <a:pPr marL="285750" indent="-285750">
              <a:spcAft>
                <a:spcPts val="600"/>
              </a:spcAft>
              <a:buClr>
                <a:schemeClr val="bg2"/>
              </a:buClr>
              <a:buFont typeface="Arial" panose="020B0604020202020204" pitchFamily="34" charset="0"/>
              <a:buChar char="•"/>
            </a:pPr>
            <a:r>
              <a:rPr lang="en-US" sz="1600"/>
              <a:t>Median follow-up of </a:t>
            </a:r>
            <a:br>
              <a:rPr lang="en-US" sz="1600"/>
            </a:br>
            <a:r>
              <a:rPr lang="en-US" sz="1600"/>
              <a:t>6 months (range, </a:t>
            </a:r>
            <a:br>
              <a:rPr lang="en-US" sz="1600"/>
            </a:br>
            <a:r>
              <a:rPr lang="en-US" sz="1600"/>
              <a:t>0.7-18.3+ months) for the efficacy-evaluable patients</a:t>
            </a:r>
          </a:p>
          <a:p>
            <a:pPr marL="285750" indent="-285750">
              <a:spcAft>
                <a:spcPts val="600"/>
              </a:spcAft>
              <a:buClr>
                <a:schemeClr val="bg2"/>
              </a:buClr>
              <a:buFont typeface="Arial" panose="020B0604020202020204" pitchFamily="34" charset="0"/>
              <a:buChar char="•"/>
            </a:pPr>
            <a:r>
              <a:rPr lang="en-US" sz="1600"/>
              <a:t>83% (24/29) of responding patients were ongoing and in response</a:t>
            </a:r>
          </a:p>
          <a:p>
            <a:pPr marL="285750" indent="-285750">
              <a:spcAft>
                <a:spcPts val="600"/>
              </a:spcAft>
              <a:buClr>
                <a:schemeClr val="bg2"/>
              </a:buClr>
              <a:buFont typeface="Arial" panose="020B0604020202020204" pitchFamily="34" charset="0"/>
              <a:buChar char="•"/>
            </a:pPr>
            <a:r>
              <a:rPr lang="en-US" sz="1600"/>
              <a:t>Only 5 responding patients discontinued </a:t>
            </a:r>
            <a:br>
              <a:rPr lang="en-US" sz="1600"/>
            </a:br>
            <a:r>
              <a:rPr lang="en-US" sz="1600"/>
              <a:t>(4 for PD, 1 in CR electively discontinued to undergo allogeneic SCT)</a:t>
            </a:r>
          </a:p>
        </p:txBody>
      </p:sp>
      <p:cxnSp>
        <p:nvCxnSpPr>
          <p:cNvPr id="12" name="Gerader Verbinder 11">
            <a:extLst>
              <a:ext uri="{FF2B5EF4-FFF2-40B4-BE49-F238E27FC236}">
                <a16:creationId xmlns:a16="http://schemas.microsoft.com/office/drawing/2014/main" id="{A45906F6-4541-4DA5-B91A-D80357D57687}"/>
              </a:ext>
            </a:extLst>
          </p:cNvPr>
          <p:cNvCxnSpPr>
            <a:cxnSpLocks/>
          </p:cNvCxnSpPr>
          <p:nvPr/>
        </p:nvCxnSpPr>
        <p:spPr>
          <a:xfrm>
            <a:off x="736419" y="5901487"/>
            <a:ext cx="79089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293C5472-0DF2-4E66-BD5A-8C97985E838B}"/>
              </a:ext>
            </a:extLst>
          </p:cNvPr>
          <p:cNvCxnSpPr>
            <a:cxnSpLocks/>
          </p:cNvCxnSpPr>
          <p:nvPr/>
        </p:nvCxnSpPr>
        <p:spPr>
          <a:xfrm>
            <a:off x="736419" y="1884411"/>
            <a:ext cx="76342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58BAE16A-38DE-4581-B955-62BEE1E8A178}"/>
              </a:ext>
            </a:extLst>
          </p:cNvPr>
          <p:cNvCxnSpPr>
            <a:cxnSpLocks/>
          </p:cNvCxnSpPr>
          <p:nvPr/>
        </p:nvCxnSpPr>
        <p:spPr>
          <a:xfrm>
            <a:off x="736419" y="1951086"/>
            <a:ext cx="7338220"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5AC73DD3-CB82-426C-B66A-AFE61CA6899C}"/>
              </a:ext>
            </a:extLst>
          </p:cNvPr>
          <p:cNvCxnSpPr>
            <a:cxnSpLocks/>
          </p:cNvCxnSpPr>
          <p:nvPr/>
        </p:nvCxnSpPr>
        <p:spPr>
          <a:xfrm>
            <a:off x="736419" y="2030461"/>
            <a:ext cx="629682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06ED5407-62CA-44ED-80A9-14E7A8BBB10D}"/>
              </a:ext>
            </a:extLst>
          </p:cNvPr>
          <p:cNvCxnSpPr>
            <a:cxnSpLocks/>
          </p:cNvCxnSpPr>
          <p:nvPr/>
        </p:nvCxnSpPr>
        <p:spPr>
          <a:xfrm>
            <a:off x="736419" y="2100311"/>
            <a:ext cx="5163345"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D4F7B5CB-D5A4-42BE-9638-C0BB58321C10}"/>
              </a:ext>
            </a:extLst>
          </p:cNvPr>
          <p:cNvCxnSpPr>
            <a:cxnSpLocks/>
          </p:cNvCxnSpPr>
          <p:nvPr/>
        </p:nvCxnSpPr>
        <p:spPr>
          <a:xfrm flipV="1">
            <a:off x="736419" y="2173335"/>
            <a:ext cx="4631532" cy="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21E79056-B93F-4090-A693-B0F01DEFE9B9}"/>
              </a:ext>
            </a:extLst>
          </p:cNvPr>
          <p:cNvCxnSpPr>
            <a:cxnSpLocks/>
          </p:cNvCxnSpPr>
          <p:nvPr/>
        </p:nvCxnSpPr>
        <p:spPr>
          <a:xfrm flipV="1">
            <a:off x="736419" y="2246359"/>
            <a:ext cx="4485482" cy="3177"/>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41DFD033-B304-4B1B-9C09-BAFBC6CF6426}"/>
              </a:ext>
            </a:extLst>
          </p:cNvPr>
          <p:cNvCxnSpPr>
            <a:cxnSpLocks/>
          </p:cNvCxnSpPr>
          <p:nvPr/>
        </p:nvCxnSpPr>
        <p:spPr>
          <a:xfrm flipV="1">
            <a:off x="736419" y="2319232"/>
            <a:ext cx="4466432" cy="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1E78AA8E-8E46-42A2-B9C0-7B0E6A3EE987}"/>
              </a:ext>
            </a:extLst>
          </p:cNvPr>
          <p:cNvCxnSpPr>
            <a:cxnSpLocks/>
          </p:cNvCxnSpPr>
          <p:nvPr/>
        </p:nvCxnSpPr>
        <p:spPr>
          <a:xfrm>
            <a:off x="736419" y="2392259"/>
            <a:ext cx="4148932" cy="3173"/>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F7570821-865C-46D9-BDC3-CA286CACC77D}"/>
              </a:ext>
            </a:extLst>
          </p:cNvPr>
          <p:cNvCxnSpPr>
            <a:cxnSpLocks/>
          </p:cNvCxnSpPr>
          <p:nvPr/>
        </p:nvCxnSpPr>
        <p:spPr>
          <a:xfrm>
            <a:off x="736419" y="2462108"/>
            <a:ext cx="4018699"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0C43F986-C516-4C1D-8462-C4F34D015062}"/>
              </a:ext>
            </a:extLst>
          </p:cNvPr>
          <p:cNvCxnSpPr>
            <a:cxnSpLocks/>
          </p:cNvCxnSpPr>
          <p:nvPr/>
        </p:nvCxnSpPr>
        <p:spPr>
          <a:xfrm>
            <a:off x="736419" y="2535133"/>
            <a:ext cx="3540920"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B5DAF020-10CC-44AA-839C-5284C1E9AB4D}"/>
              </a:ext>
            </a:extLst>
          </p:cNvPr>
          <p:cNvCxnSpPr>
            <a:cxnSpLocks/>
          </p:cNvCxnSpPr>
          <p:nvPr/>
        </p:nvCxnSpPr>
        <p:spPr>
          <a:xfrm>
            <a:off x="736419" y="2608158"/>
            <a:ext cx="3312320"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7C563D43-E361-4E23-AD6B-D7A1295442D0}"/>
              </a:ext>
            </a:extLst>
          </p:cNvPr>
          <p:cNvCxnSpPr>
            <a:cxnSpLocks/>
          </p:cNvCxnSpPr>
          <p:nvPr/>
        </p:nvCxnSpPr>
        <p:spPr>
          <a:xfrm>
            <a:off x="736419" y="2674833"/>
            <a:ext cx="3198020"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BB77D607-BF74-4A44-A43C-67AA449FE76C}"/>
              </a:ext>
            </a:extLst>
          </p:cNvPr>
          <p:cNvCxnSpPr>
            <a:cxnSpLocks/>
          </p:cNvCxnSpPr>
          <p:nvPr/>
        </p:nvCxnSpPr>
        <p:spPr>
          <a:xfrm>
            <a:off x="736419" y="2757383"/>
            <a:ext cx="3148410"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A1B7D42C-B686-4CA2-9ECF-8A7D2E00C081}"/>
              </a:ext>
            </a:extLst>
          </p:cNvPr>
          <p:cNvCxnSpPr>
            <a:cxnSpLocks/>
          </p:cNvCxnSpPr>
          <p:nvPr/>
        </p:nvCxnSpPr>
        <p:spPr>
          <a:xfrm>
            <a:off x="736419" y="2824058"/>
            <a:ext cx="3064670"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7" name="Gerader Verbinder 46">
            <a:extLst>
              <a:ext uri="{FF2B5EF4-FFF2-40B4-BE49-F238E27FC236}">
                <a16:creationId xmlns:a16="http://schemas.microsoft.com/office/drawing/2014/main" id="{0BF52BFD-15E2-4149-B711-ECCC2D212B9B}"/>
              </a:ext>
            </a:extLst>
          </p:cNvPr>
          <p:cNvCxnSpPr>
            <a:cxnSpLocks/>
          </p:cNvCxnSpPr>
          <p:nvPr/>
        </p:nvCxnSpPr>
        <p:spPr>
          <a:xfrm>
            <a:off x="736419" y="2897083"/>
            <a:ext cx="306467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Gerader Verbinder 48">
            <a:extLst>
              <a:ext uri="{FF2B5EF4-FFF2-40B4-BE49-F238E27FC236}">
                <a16:creationId xmlns:a16="http://schemas.microsoft.com/office/drawing/2014/main" id="{5654F51F-263B-4E41-8CD5-4F9298DF9777}"/>
              </a:ext>
            </a:extLst>
          </p:cNvPr>
          <p:cNvCxnSpPr>
            <a:cxnSpLocks/>
          </p:cNvCxnSpPr>
          <p:nvPr/>
        </p:nvCxnSpPr>
        <p:spPr>
          <a:xfrm>
            <a:off x="736419" y="2970108"/>
            <a:ext cx="2858295"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C49C3B6E-8E11-4AC7-8B69-3DDA48681555}"/>
              </a:ext>
            </a:extLst>
          </p:cNvPr>
          <p:cNvCxnSpPr>
            <a:cxnSpLocks/>
          </p:cNvCxnSpPr>
          <p:nvPr/>
        </p:nvCxnSpPr>
        <p:spPr>
          <a:xfrm>
            <a:off x="736419" y="3043133"/>
            <a:ext cx="2763045"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2F44C571-ED0A-4A57-B29C-24B9F3D96BA7}"/>
              </a:ext>
            </a:extLst>
          </p:cNvPr>
          <p:cNvCxnSpPr>
            <a:cxnSpLocks/>
          </p:cNvCxnSpPr>
          <p:nvPr/>
        </p:nvCxnSpPr>
        <p:spPr>
          <a:xfrm>
            <a:off x="736419" y="3119333"/>
            <a:ext cx="263922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6" name="Gerader Verbinder 55">
            <a:extLst>
              <a:ext uri="{FF2B5EF4-FFF2-40B4-BE49-F238E27FC236}">
                <a16:creationId xmlns:a16="http://schemas.microsoft.com/office/drawing/2014/main" id="{4E59518C-B9E9-46E8-91F2-DF560C472825}"/>
              </a:ext>
            </a:extLst>
          </p:cNvPr>
          <p:cNvCxnSpPr>
            <a:cxnSpLocks/>
          </p:cNvCxnSpPr>
          <p:nvPr/>
        </p:nvCxnSpPr>
        <p:spPr>
          <a:xfrm>
            <a:off x="736419" y="3186008"/>
            <a:ext cx="2584847"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8" name="Gerader Verbinder 57">
            <a:extLst>
              <a:ext uri="{FF2B5EF4-FFF2-40B4-BE49-F238E27FC236}">
                <a16:creationId xmlns:a16="http://schemas.microsoft.com/office/drawing/2014/main" id="{5F11F390-E438-487F-9711-C6F36A040F7C}"/>
              </a:ext>
            </a:extLst>
          </p:cNvPr>
          <p:cNvCxnSpPr>
            <a:cxnSpLocks/>
          </p:cNvCxnSpPr>
          <p:nvPr/>
        </p:nvCxnSpPr>
        <p:spPr>
          <a:xfrm flipV="1">
            <a:off x="736419" y="3260542"/>
            <a:ext cx="2483646" cy="80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2" name="Gerader Verbinder 61">
            <a:extLst>
              <a:ext uri="{FF2B5EF4-FFF2-40B4-BE49-F238E27FC236}">
                <a16:creationId xmlns:a16="http://schemas.microsoft.com/office/drawing/2014/main" id="{6C81BCC3-C12B-4EDB-B633-B89ACE72BE16}"/>
              </a:ext>
            </a:extLst>
          </p:cNvPr>
          <p:cNvCxnSpPr>
            <a:cxnSpLocks/>
          </p:cNvCxnSpPr>
          <p:nvPr/>
        </p:nvCxnSpPr>
        <p:spPr>
          <a:xfrm flipV="1">
            <a:off x="736419" y="3327217"/>
            <a:ext cx="2347121" cy="635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4" name="Gerader Verbinder 63">
            <a:extLst>
              <a:ext uri="{FF2B5EF4-FFF2-40B4-BE49-F238E27FC236}">
                <a16:creationId xmlns:a16="http://schemas.microsoft.com/office/drawing/2014/main" id="{3181F875-BC3D-4D73-B630-4AF7302219B3}"/>
              </a:ext>
            </a:extLst>
          </p:cNvPr>
          <p:cNvCxnSpPr>
            <a:cxnSpLocks/>
          </p:cNvCxnSpPr>
          <p:nvPr/>
        </p:nvCxnSpPr>
        <p:spPr>
          <a:xfrm flipV="1">
            <a:off x="736419" y="3404023"/>
            <a:ext cx="2282034" cy="635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6" name="Gerader Verbinder 65">
            <a:extLst>
              <a:ext uri="{FF2B5EF4-FFF2-40B4-BE49-F238E27FC236}">
                <a16:creationId xmlns:a16="http://schemas.microsoft.com/office/drawing/2014/main" id="{53C8E241-4CA3-4674-8722-613FD5132315}"/>
              </a:ext>
            </a:extLst>
          </p:cNvPr>
          <p:cNvCxnSpPr>
            <a:cxnSpLocks/>
          </p:cNvCxnSpPr>
          <p:nvPr/>
        </p:nvCxnSpPr>
        <p:spPr>
          <a:xfrm>
            <a:off x="736419" y="3482792"/>
            <a:ext cx="2170907"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8" name="Gerader Verbinder 67">
            <a:extLst>
              <a:ext uri="{FF2B5EF4-FFF2-40B4-BE49-F238E27FC236}">
                <a16:creationId xmlns:a16="http://schemas.microsoft.com/office/drawing/2014/main" id="{4B5E1D42-1CD6-42D8-88E4-0D50BDBBE8D9}"/>
              </a:ext>
            </a:extLst>
          </p:cNvPr>
          <p:cNvCxnSpPr>
            <a:cxnSpLocks/>
          </p:cNvCxnSpPr>
          <p:nvPr/>
        </p:nvCxnSpPr>
        <p:spPr>
          <a:xfrm>
            <a:off x="736419" y="3552642"/>
            <a:ext cx="197723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0" name="Gerader Verbinder 69">
            <a:extLst>
              <a:ext uri="{FF2B5EF4-FFF2-40B4-BE49-F238E27FC236}">
                <a16:creationId xmlns:a16="http://schemas.microsoft.com/office/drawing/2014/main" id="{53B6D13A-CA5C-4A1C-8693-012F3F0EBE16}"/>
              </a:ext>
            </a:extLst>
          </p:cNvPr>
          <p:cNvCxnSpPr>
            <a:cxnSpLocks/>
          </p:cNvCxnSpPr>
          <p:nvPr/>
        </p:nvCxnSpPr>
        <p:spPr>
          <a:xfrm>
            <a:off x="736419" y="3625062"/>
            <a:ext cx="1686720"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2" name="Gerader Verbinder 71">
            <a:extLst>
              <a:ext uri="{FF2B5EF4-FFF2-40B4-BE49-F238E27FC236}">
                <a16:creationId xmlns:a16="http://schemas.microsoft.com/office/drawing/2014/main" id="{D0C14A5C-B131-4E57-AF12-CA8867527432}"/>
              </a:ext>
            </a:extLst>
          </p:cNvPr>
          <p:cNvCxnSpPr>
            <a:cxnSpLocks/>
          </p:cNvCxnSpPr>
          <p:nvPr/>
        </p:nvCxnSpPr>
        <p:spPr>
          <a:xfrm>
            <a:off x="736419" y="3698087"/>
            <a:ext cx="161687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4" name="Gerader Verbinder 73">
            <a:extLst>
              <a:ext uri="{FF2B5EF4-FFF2-40B4-BE49-F238E27FC236}">
                <a16:creationId xmlns:a16="http://schemas.microsoft.com/office/drawing/2014/main" id="{210DDFC1-806B-4B0C-A530-33EE0FE96DD1}"/>
              </a:ext>
            </a:extLst>
          </p:cNvPr>
          <p:cNvCxnSpPr>
            <a:cxnSpLocks/>
          </p:cNvCxnSpPr>
          <p:nvPr/>
        </p:nvCxnSpPr>
        <p:spPr>
          <a:xfrm>
            <a:off x="736419" y="3771112"/>
            <a:ext cx="1579365"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6" name="Gerader Verbinder 75">
            <a:extLst>
              <a:ext uri="{FF2B5EF4-FFF2-40B4-BE49-F238E27FC236}">
                <a16:creationId xmlns:a16="http://schemas.microsoft.com/office/drawing/2014/main" id="{F243BEEF-4661-4C3B-91A6-C1CED77441E3}"/>
              </a:ext>
            </a:extLst>
          </p:cNvPr>
          <p:cNvCxnSpPr>
            <a:cxnSpLocks/>
          </p:cNvCxnSpPr>
          <p:nvPr/>
        </p:nvCxnSpPr>
        <p:spPr>
          <a:xfrm>
            <a:off x="736419" y="3840962"/>
            <a:ext cx="1529755"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3697D5E3-1AC7-4720-AE21-D8EEA4CD82B1}"/>
              </a:ext>
            </a:extLst>
          </p:cNvPr>
          <p:cNvCxnSpPr>
            <a:cxnSpLocks/>
          </p:cNvCxnSpPr>
          <p:nvPr/>
        </p:nvCxnSpPr>
        <p:spPr>
          <a:xfrm>
            <a:off x="736419" y="3913987"/>
            <a:ext cx="1529755"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82618A9A-008C-4E2D-AAED-62D63B4899EA}"/>
              </a:ext>
            </a:extLst>
          </p:cNvPr>
          <p:cNvCxnSpPr>
            <a:cxnSpLocks/>
          </p:cNvCxnSpPr>
          <p:nvPr/>
        </p:nvCxnSpPr>
        <p:spPr>
          <a:xfrm>
            <a:off x="736419" y="3987012"/>
            <a:ext cx="1377552"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835060C0-F330-4F1F-83FF-7AA9ED8D38E2}"/>
              </a:ext>
            </a:extLst>
          </p:cNvPr>
          <p:cNvCxnSpPr>
            <a:cxnSpLocks/>
          </p:cNvCxnSpPr>
          <p:nvPr/>
        </p:nvCxnSpPr>
        <p:spPr>
          <a:xfrm>
            <a:off x="736419" y="4060037"/>
            <a:ext cx="1284485"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CD61933D-C007-4EB4-AB7B-A3AFEF3DA1EB}"/>
              </a:ext>
            </a:extLst>
          </p:cNvPr>
          <p:cNvCxnSpPr>
            <a:cxnSpLocks/>
          </p:cNvCxnSpPr>
          <p:nvPr/>
        </p:nvCxnSpPr>
        <p:spPr>
          <a:xfrm>
            <a:off x="736419" y="4129887"/>
            <a:ext cx="1210270"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459D2554-B958-4282-8214-6A954CF44BBD}"/>
              </a:ext>
            </a:extLst>
          </p:cNvPr>
          <p:cNvCxnSpPr>
            <a:cxnSpLocks/>
          </p:cNvCxnSpPr>
          <p:nvPr/>
        </p:nvCxnSpPr>
        <p:spPr>
          <a:xfrm>
            <a:off x="736419" y="4202912"/>
            <a:ext cx="1155105"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B9435A4E-7FAB-4FEF-B31B-AA38F7BAF6C1}"/>
              </a:ext>
            </a:extLst>
          </p:cNvPr>
          <p:cNvCxnSpPr>
            <a:cxnSpLocks/>
          </p:cNvCxnSpPr>
          <p:nvPr/>
        </p:nvCxnSpPr>
        <p:spPr>
          <a:xfrm>
            <a:off x="736419" y="4272762"/>
            <a:ext cx="1152130"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3F6E803C-5E1D-45EE-930F-0990F1440C1F}"/>
              </a:ext>
            </a:extLst>
          </p:cNvPr>
          <p:cNvCxnSpPr>
            <a:cxnSpLocks/>
          </p:cNvCxnSpPr>
          <p:nvPr/>
        </p:nvCxnSpPr>
        <p:spPr>
          <a:xfrm>
            <a:off x="736419" y="4345787"/>
            <a:ext cx="1126830"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CF909408-5AC1-4E36-84CD-E08B83750929}"/>
              </a:ext>
            </a:extLst>
          </p:cNvPr>
          <p:cNvCxnSpPr>
            <a:cxnSpLocks/>
          </p:cNvCxnSpPr>
          <p:nvPr/>
        </p:nvCxnSpPr>
        <p:spPr>
          <a:xfrm>
            <a:off x="736419" y="4421987"/>
            <a:ext cx="1126830"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556A7382-A5AB-45EB-89E2-77B7AE448601}"/>
              </a:ext>
            </a:extLst>
          </p:cNvPr>
          <p:cNvCxnSpPr>
            <a:cxnSpLocks/>
          </p:cNvCxnSpPr>
          <p:nvPr/>
        </p:nvCxnSpPr>
        <p:spPr>
          <a:xfrm>
            <a:off x="736419" y="4501362"/>
            <a:ext cx="1099741"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D7CAA576-7DF9-4EB2-9726-F83611D4695D}"/>
              </a:ext>
            </a:extLst>
          </p:cNvPr>
          <p:cNvCxnSpPr>
            <a:cxnSpLocks/>
          </p:cNvCxnSpPr>
          <p:nvPr/>
        </p:nvCxnSpPr>
        <p:spPr>
          <a:xfrm>
            <a:off x="736419" y="4561687"/>
            <a:ext cx="1099741"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505A81A8-89B3-4BEB-BA9F-A5B6F2A55523}"/>
              </a:ext>
            </a:extLst>
          </p:cNvPr>
          <p:cNvCxnSpPr>
            <a:cxnSpLocks/>
          </p:cNvCxnSpPr>
          <p:nvPr/>
        </p:nvCxnSpPr>
        <p:spPr>
          <a:xfrm>
            <a:off x="736419" y="4637887"/>
            <a:ext cx="1059656"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00E442F6-2694-4CAF-9114-1F29B3A10D2C}"/>
              </a:ext>
            </a:extLst>
          </p:cNvPr>
          <p:cNvCxnSpPr>
            <a:cxnSpLocks/>
          </p:cNvCxnSpPr>
          <p:nvPr/>
        </p:nvCxnSpPr>
        <p:spPr>
          <a:xfrm>
            <a:off x="736419" y="4717262"/>
            <a:ext cx="969170"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2E102AB1-B46A-4D93-AC71-98F0ABAF5C65}"/>
              </a:ext>
            </a:extLst>
          </p:cNvPr>
          <p:cNvCxnSpPr>
            <a:cxnSpLocks/>
          </p:cNvCxnSpPr>
          <p:nvPr/>
        </p:nvCxnSpPr>
        <p:spPr>
          <a:xfrm>
            <a:off x="736419" y="4783937"/>
            <a:ext cx="896145"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EB8FAD5C-7547-4349-9127-BEB186ACD687}"/>
              </a:ext>
            </a:extLst>
          </p:cNvPr>
          <p:cNvCxnSpPr>
            <a:cxnSpLocks/>
          </p:cNvCxnSpPr>
          <p:nvPr/>
        </p:nvCxnSpPr>
        <p:spPr>
          <a:xfrm>
            <a:off x="736419" y="4856962"/>
            <a:ext cx="819945"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B452C827-2735-4D7B-9D39-962F803CA9C2}"/>
              </a:ext>
            </a:extLst>
          </p:cNvPr>
          <p:cNvCxnSpPr>
            <a:cxnSpLocks/>
          </p:cNvCxnSpPr>
          <p:nvPr/>
        </p:nvCxnSpPr>
        <p:spPr>
          <a:xfrm>
            <a:off x="736419" y="4926812"/>
            <a:ext cx="771029"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73E14CE7-F7DD-4657-8323-AA4DA7E5C7F0}"/>
              </a:ext>
            </a:extLst>
          </p:cNvPr>
          <p:cNvCxnSpPr>
            <a:cxnSpLocks/>
          </p:cNvCxnSpPr>
          <p:nvPr/>
        </p:nvCxnSpPr>
        <p:spPr>
          <a:xfrm>
            <a:off x="736419" y="5003012"/>
            <a:ext cx="769144"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538472F7-F6DB-4DF5-AFC8-B3C771D6411F}"/>
              </a:ext>
            </a:extLst>
          </p:cNvPr>
          <p:cNvCxnSpPr>
            <a:cxnSpLocks/>
          </p:cNvCxnSpPr>
          <p:nvPr/>
        </p:nvCxnSpPr>
        <p:spPr>
          <a:xfrm>
            <a:off x="736419" y="5072862"/>
            <a:ext cx="758329"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BF134B27-6CFD-4A4B-BA22-0BB77ABE3CFC}"/>
              </a:ext>
            </a:extLst>
          </p:cNvPr>
          <p:cNvCxnSpPr>
            <a:cxnSpLocks/>
          </p:cNvCxnSpPr>
          <p:nvPr/>
        </p:nvCxnSpPr>
        <p:spPr>
          <a:xfrm>
            <a:off x="736419" y="5145887"/>
            <a:ext cx="610097"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580E7D60-19FB-4291-9026-0D4C6A79DCD1}"/>
              </a:ext>
            </a:extLst>
          </p:cNvPr>
          <p:cNvCxnSpPr>
            <a:cxnSpLocks/>
          </p:cNvCxnSpPr>
          <p:nvPr/>
        </p:nvCxnSpPr>
        <p:spPr>
          <a:xfrm>
            <a:off x="736419" y="5218912"/>
            <a:ext cx="456009"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48EACDBB-5622-45EC-9D0C-CB2D6046594F}"/>
              </a:ext>
            </a:extLst>
          </p:cNvPr>
          <p:cNvCxnSpPr>
            <a:cxnSpLocks/>
          </p:cNvCxnSpPr>
          <p:nvPr/>
        </p:nvCxnSpPr>
        <p:spPr>
          <a:xfrm>
            <a:off x="736419" y="5288762"/>
            <a:ext cx="412749"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8" name="Gerader Verbinder 117">
            <a:extLst>
              <a:ext uri="{FF2B5EF4-FFF2-40B4-BE49-F238E27FC236}">
                <a16:creationId xmlns:a16="http://schemas.microsoft.com/office/drawing/2014/main" id="{4D86FFF9-67B5-4F6A-9062-E2EABECCB68B}"/>
              </a:ext>
            </a:extLst>
          </p:cNvPr>
          <p:cNvCxnSpPr>
            <a:cxnSpLocks/>
          </p:cNvCxnSpPr>
          <p:nvPr/>
        </p:nvCxnSpPr>
        <p:spPr>
          <a:xfrm>
            <a:off x="736419" y="5361787"/>
            <a:ext cx="375989"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733E5C22-270B-4FDB-942E-439F75B81132}"/>
              </a:ext>
            </a:extLst>
          </p:cNvPr>
          <p:cNvCxnSpPr>
            <a:cxnSpLocks/>
          </p:cNvCxnSpPr>
          <p:nvPr/>
        </p:nvCxnSpPr>
        <p:spPr>
          <a:xfrm>
            <a:off x="736419" y="5434812"/>
            <a:ext cx="345282"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E0068027-35A5-4E00-AA1C-F6A9626BB4E4}"/>
              </a:ext>
            </a:extLst>
          </p:cNvPr>
          <p:cNvCxnSpPr>
            <a:cxnSpLocks/>
          </p:cNvCxnSpPr>
          <p:nvPr/>
        </p:nvCxnSpPr>
        <p:spPr>
          <a:xfrm>
            <a:off x="736419" y="5507837"/>
            <a:ext cx="345282"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07639356-E2CE-4FCD-8151-38D7D87D2E29}"/>
              </a:ext>
            </a:extLst>
          </p:cNvPr>
          <p:cNvCxnSpPr>
            <a:cxnSpLocks/>
          </p:cNvCxnSpPr>
          <p:nvPr/>
        </p:nvCxnSpPr>
        <p:spPr>
          <a:xfrm>
            <a:off x="736419" y="5580862"/>
            <a:ext cx="301873"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61" name="Rechteck 60">
            <a:extLst>
              <a:ext uri="{FF2B5EF4-FFF2-40B4-BE49-F238E27FC236}">
                <a16:creationId xmlns:a16="http://schemas.microsoft.com/office/drawing/2014/main" id="{30861433-9662-4FA8-A634-FF42E2ACE2E4}"/>
              </a:ext>
            </a:extLst>
          </p:cNvPr>
          <p:cNvSpPr/>
          <p:nvPr/>
        </p:nvSpPr>
        <p:spPr>
          <a:xfrm>
            <a:off x="7502174" y="2173335"/>
            <a:ext cx="176483" cy="126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25" name="Gerader Verbinder 124">
            <a:extLst>
              <a:ext uri="{FF2B5EF4-FFF2-40B4-BE49-F238E27FC236}">
                <a16:creationId xmlns:a16="http://schemas.microsoft.com/office/drawing/2014/main" id="{C2072491-221A-44EB-BF09-CC909C038A25}"/>
              </a:ext>
            </a:extLst>
          </p:cNvPr>
          <p:cNvCxnSpPr>
            <a:cxnSpLocks/>
          </p:cNvCxnSpPr>
          <p:nvPr/>
        </p:nvCxnSpPr>
        <p:spPr>
          <a:xfrm>
            <a:off x="736419" y="5650712"/>
            <a:ext cx="301873"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EF8B29EA-1809-4ED9-9BD9-D6ECB854A6AA}"/>
              </a:ext>
            </a:extLst>
          </p:cNvPr>
          <p:cNvCxnSpPr>
            <a:cxnSpLocks/>
          </p:cNvCxnSpPr>
          <p:nvPr/>
        </p:nvCxnSpPr>
        <p:spPr>
          <a:xfrm>
            <a:off x="736419" y="5720562"/>
            <a:ext cx="298501"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6F7C154A-D878-458B-8CFB-1C02BD66647F}"/>
              </a:ext>
            </a:extLst>
          </p:cNvPr>
          <p:cNvCxnSpPr>
            <a:cxnSpLocks/>
          </p:cNvCxnSpPr>
          <p:nvPr/>
        </p:nvCxnSpPr>
        <p:spPr>
          <a:xfrm>
            <a:off x="736419" y="5803112"/>
            <a:ext cx="247650"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30" name="Gerader Verbinder 129">
            <a:extLst>
              <a:ext uri="{FF2B5EF4-FFF2-40B4-BE49-F238E27FC236}">
                <a16:creationId xmlns:a16="http://schemas.microsoft.com/office/drawing/2014/main" id="{14FE2468-6C89-4082-82C7-B4888E179B57}"/>
              </a:ext>
            </a:extLst>
          </p:cNvPr>
          <p:cNvCxnSpPr>
            <a:cxnSpLocks/>
          </p:cNvCxnSpPr>
          <p:nvPr/>
        </p:nvCxnSpPr>
        <p:spPr>
          <a:xfrm>
            <a:off x="736419" y="5866612"/>
            <a:ext cx="117177"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306" name="Textfeld 305">
            <a:extLst>
              <a:ext uri="{FF2B5EF4-FFF2-40B4-BE49-F238E27FC236}">
                <a16:creationId xmlns:a16="http://schemas.microsoft.com/office/drawing/2014/main" id="{A110169C-B084-45D7-9AFB-80CDAEB07562}"/>
              </a:ext>
            </a:extLst>
          </p:cNvPr>
          <p:cNvSpPr txBox="1"/>
          <p:nvPr/>
        </p:nvSpPr>
        <p:spPr>
          <a:xfrm rot="16200000">
            <a:off x="44678" y="3720041"/>
            <a:ext cx="880369" cy="307777"/>
          </a:xfrm>
          <a:prstGeom prst="rect">
            <a:avLst/>
          </a:prstGeom>
          <a:noFill/>
        </p:spPr>
        <p:txBody>
          <a:bodyPr wrap="none" rtlCol="0">
            <a:spAutoFit/>
          </a:bodyPr>
          <a:lstStyle/>
          <a:p>
            <a:r>
              <a:rPr lang="de-DE" sz="1400" b="1" err="1"/>
              <a:t>Patients</a:t>
            </a:r>
            <a:endParaRPr lang="de-DE" sz="1400" b="1"/>
          </a:p>
        </p:txBody>
      </p:sp>
      <p:cxnSp>
        <p:nvCxnSpPr>
          <p:cNvPr id="308" name="Gerader Verbinder 307">
            <a:extLst>
              <a:ext uri="{FF2B5EF4-FFF2-40B4-BE49-F238E27FC236}">
                <a16:creationId xmlns:a16="http://schemas.microsoft.com/office/drawing/2014/main" id="{538E1512-CD1B-4EA5-BFB7-FCA77A138B95}"/>
              </a:ext>
            </a:extLst>
          </p:cNvPr>
          <p:cNvCxnSpPr>
            <a:cxnSpLocks/>
          </p:cNvCxnSpPr>
          <p:nvPr/>
        </p:nvCxnSpPr>
        <p:spPr>
          <a:xfrm>
            <a:off x="736420" y="5903519"/>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 name="Gerader Verbinder 308">
            <a:extLst>
              <a:ext uri="{FF2B5EF4-FFF2-40B4-BE49-F238E27FC236}">
                <a16:creationId xmlns:a16="http://schemas.microsoft.com/office/drawing/2014/main" id="{E137A340-7422-41E8-BCC2-F7D0B5C6042E}"/>
              </a:ext>
            </a:extLst>
          </p:cNvPr>
          <p:cNvCxnSpPr>
            <a:cxnSpLocks/>
          </p:cNvCxnSpPr>
          <p:nvPr/>
        </p:nvCxnSpPr>
        <p:spPr>
          <a:xfrm>
            <a:off x="1136867"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Gerader Verbinder 309">
            <a:extLst>
              <a:ext uri="{FF2B5EF4-FFF2-40B4-BE49-F238E27FC236}">
                <a16:creationId xmlns:a16="http://schemas.microsoft.com/office/drawing/2014/main" id="{B3889BAD-F607-405D-84FF-68AC956D16DC}"/>
              </a:ext>
            </a:extLst>
          </p:cNvPr>
          <p:cNvCxnSpPr>
            <a:cxnSpLocks/>
          </p:cNvCxnSpPr>
          <p:nvPr/>
        </p:nvCxnSpPr>
        <p:spPr>
          <a:xfrm>
            <a:off x="1551997" y="5903519"/>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Gerader Verbinder 310">
            <a:extLst>
              <a:ext uri="{FF2B5EF4-FFF2-40B4-BE49-F238E27FC236}">
                <a16:creationId xmlns:a16="http://schemas.microsoft.com/office/drawing/2014/main" id="{90C68E7C-EFE0-46C4-8716-971DCBF1ED8A}"/>
              </a:ext>
            </a:extLst>
          </p:cNvPr>
          <p:cNvCxnSpPr>
            <a:cxnSpLocks/>
          </p:cNvCxnSpPr>
          <p:nvPr/>
        </p:nvCxnSpPr>
        <p:spPr>
          <a:xfrm>
            <a:off x="1966337" y="5903519"/>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Gerader Verbinder 311">
            <a:extLst>
              <a:ext uri="{FF2B5EF4-FFF2-40B4-BE49-F238E27FC236}">
                <a16:creationId xmlns:a16="http://schemas.microsoft.com/office/drawing/2014/main" id="{2D4C04B2-F0BD-475B-AB36-CAAE0DDFE63E}"/>
              </a:ext>
            </a:extLst>
          </p:cNvPr>
          <p:cNvCxnSpPr>
            <a:cxnSpLocks/>
          </p:cNvCxnSpPr>
          <p:nvPr/>
        </p:nvCxnSpPr>
        <p:spPr>
          <a:xfrm>
            <a:off x="2392579" y="5903519"/>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 name="Gerader Verbinder 312">
            <a:extLst>
              <a:ext uri="{FF2B5EF4-FFF2-40B4-BE49-F238E27FC236}">
                <a16:creationId xmlns:a16="http://schemas.microsoft.com/office/drawing/2014/main" id="{93D36447-CE03-4953-9344-630440F5BCA5}"/>
              </a:ext>
            </a:extLst>
          </p:cNvPr>
          <p:cNvCxnSpPr>
            <a:cxnSpLocks/>
          </p:cNvCxnSpPr>
          <p:nvPr/>
        </p:nvCxnSpPr>
        <p:spPr>
          <a:xfrm>
            <a:off x="2797789"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Gerader Verbinder 313">
            <a:extLst>
              <a:ext uri="{FF2B5EF4-FFF2-40B4-BE49-F238E27FC236}">
                <a16:creationId xmlns:a16="http://schemas.microsoft.com/office/drawing/2014/main" id="{2E0637F5-278A-4076-8D95-56B74DF523F1}"/>
              </a:ext>
            </a:extLst>
          </p:cNvPr>
          <p:cNvCxnSpPr>
            <a:cxnSpLocks/>
          </p:cNvCxnSpPr>
          <p:nvPr/>
        </p:nvCxnSpPr>
        <p:spPr>
          <a:xfrm>
            <a:off x="3219269"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Gerader Verbinder 314">
            <a:extLst>
              <a:ext uri="{FF2B5EF4-FFF2-40B4-BE49-F238E27FC236}">
                <a16:creationId xmlns:a16="http://schemas.microsoft.com/office/drawing/2014/main" id="{5372F3B8-699B-430C-BB5E-5C74591588A1}"/>
              </a:ext>
            </a:extLst>
          </p:cNvPr>
          <p:cNvCxnSpPr>
            <a:cxnSpLocks/>
          </p:cNvCxnSpPr>
          <p:nvPr/>
        </p:nvCxnSpPr>
        <p:spPr>
          <a:xfrm>
            <a:off x="3638369"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Gerader Verbinder 315">
            <a:extLst>
              <a:ext uri="{FF2B5EF4-FFF2-40B4-BE49-F238E27FC236}">
                <a16:creationId xmlns:a16="http://schemas.microsoft.com/office/drawing/2014/main" id="{AFA1E6B2-AC5B-4C19-AD1A-F6B8A4DD72C2}"/>
              </a:ext>
            </a:extLst>
          </p:cNvPr>
          <p:cNvCxnSpPr>
            <a:cxnSpLocks/>
          </p:cNvCxnSpPr>
          <p:nvPr/>
        </p:nvCxnSpPr>
        <p:spPr>
          <a:xfrm>
            <a:off x="4052707"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 name="Gerader Verbinder 316">
            <a:extLst>
              <a:ext uri="{FF2B5EF4-FFF2-40B4-BE49-F238E27FC236}">
                <a16:creationId xmlns:a16="http://schemas.microsoft.com/office/drawing/2014/main" id="{FD5A4EE8-183C-4267-8CD8-740B7EA9F760}"/>
              </a:ext>
            </a:extLst>
          </p:cNvPr>
          <p:cNvCxnSpPr>
            <a:cxnSpLocks/>
          </p:cNvCxnSpPr>
          <p:nvPr/>
        </p:nvCxnSpPr>
        <p:spPr>
          <a:xfrm>
            <a:off x="4469425"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 name="Gerader Verbinder 317">
            <a:extLst>
              <a:ext uri="{FF2B5EF4-FFF2-40B4-BE49-F238E27FC236}">
                <a16:creationId xmlns:a16="http://schemas.microsoft.com/office/drawing/2014/main" id="{7FEE297F-D54D-4B60-88DF-1525582BF616}"/>
              </a:ext>
            </a:extLst>
          </p:cNvPr>
          <p:cNvCxnSpPr>
            <a:cxnSpLocks/>
          </p:cNvCxnSpPr>
          <p:nvPr/>
        </p:nvCxnSpPr>
        <p:spPr>
          <a:xfrm>
            <a:off x="4880589" y="5903518"/>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9" name="Gerader Verbinder 318">
            <a:extLst>
              <a:ext uri="{FF2B5EF4-FFF2-40B4-BE49-F238E27FC236}">
                <a16:creationId xmlns:a16="http://schemas.microsoft.com/office/drawing/2014/main" id="{7A729B25-50C4-4D94-A13B-42DD2926D361}"/>
              </a:ext>
            </a:extLst>
          </p:cNvPr>
          <p:cNvCxnSpPr>
            <a:cxnSpLocks/>
          </p:cNvCxnSpPr>
          <p:nvPr/>
        </p:nvCxnSpPr>
        <p:spPr>
          <a:xfrm>
            <a:off x="5287782" y="590351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Gerader Verbinder 319">
            <a:extLst>
              <a:ext uri="{FF2B5EF4-FFF2-40B4-BE49-F238E27FC236}">
                <a16:creationId xmlns:a16="http://schemas.microsoft.com/office/drawing/2014/main" id="{EE43CA4D-A17E-47B4-8306-76DD56219E5A}"/>
              </a:ext>
            </a:extLst>
          </p:cNvPr>
          <p:cNvCxnSpPr>
            <a:cxnSpLocks/>
          </p:cNvCxnSpPr>
          <p:nvPr/>
        </p:nvCxnSpPr>
        <p:spPr>
          <a:xfrm>
            <a:off x="5706884"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Gerader Verbinder 320">
            <a:extLst>
              <a:ext uri="{FF2B5EF4-FFF2-40B4-BE49-F238E27FC236}">
                <a16:creationId xmlns:a16="http://schemas.microsoft.com/office/drawing/2014/main" id="{FFA7612E-4705-490E-8264-A44855643722}"/>
              </a:ext>
            </a:extLst>
          </p:cNvPr>
          <p:cNvCxnSpPr>
            <a:cxnSpLocks/>
          </p:cNvCxnSpPr>
          <p:nvPr/>
        </p:nvCxnSpPr>
        <p:spPr>
          <a:xfrm>
            <a:off x="6121222"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Gerader Verbinder 321">
            <a:extLst>
              <a:ext uri="{FF2B5EF4-FFF2-40B4-BE49-F238E27FC236}">
                <a16:creationId xmlns:a16="http://schemas.microsoft.com/office/drawing/2014/main" id="{17A395FC-291E-48B6-B01C-C5596F88349D}"/>
              </a:ext>
            </a:extLst>
          </p:cNvPr>
          <p:cNvCxnSpPr>
            <a:cxnSpLocks/>
          </p:cNvCxnSpPr>
          <p:nvPr/>
        </p:nvCxnSpPr>
        <p:spPr>
          <a:xfrm>
            <a:off x="6540323"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Gerader Verbinder 322">
            <a:extLst>
              <a:ext uri="{FF2B5EF4-FFF2-40B4-BE49-F238E27FC236}">
                <a16:creationId xmlns:a16="http://schemas.microsoft.com/office/drawing/2014/main" id="{50C63293-96AA-4F84-880C-CBB3B513761C}"/>
              </a:ext>
            </a:extLst>
          </p:cNvPr>
          <p:cNvCxnSpPr>
            <a:cxnSpLocks/>
          </p:cNvCxnSpPr>
          <p:nvPr/>
        </p:nvCxnSpPr>
        <p:spPr>
          <a:xfrm>
            <a:off x="6959423"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Gerader Verbinder 323">
            <a:extLst>
              <a:ext uri="{FF2B5EF4-FFF2-40B4-BE49-F238E27FC236}">
                <a16:creationId xmlns:a16="http://schemas.microsoft.com/office/drawing/2014/main" id="{64B87471-9F7D-4F32-A89F-FA8A188106FA}"/>
              </a:ext>
            </a:extLst>
          </p:cNvPr>
          <p:cNvCxnSpPr>
            <a:cxnSpLocks/>
          </p:cNvCxnSpPr>
          <p:nvPr/>
        </p:nvCxnSpPr>
        <p:spPr>
          <a:xfrm>
            <a:off x="7377147"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Gerader Verbinder 324">
            <a:extLst>
              <a:ext uri="{FF2B5EF4-FFF2-40B4-BE49-F238E27FC236}">
                <a16:creationId xmlns:a16="http://schemas.microsoft.com/office/drawing/2014/main" id="{42C65AC8-C0AE-477C-9298-18A4B990ACB6}"/>
              </a:ext>
            </a:extLst>
          </p:cNvPr>
          <p:cNvCxnSpPr>
            <a:cxnSpLocks/>
          </p:cNvCxnSpPr>
          <p:nvPr/>
        </p:nvCxnSpPr>
        <p:spPr>
          <a:xfrm>
            <a:off x="7783547"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Gerader Verbinder 325">
            <a:extLst>
              <a:ext uri="{FF2B5EF4-FFF2-40B4-BE49-F238E27FC236}">
                <a16:creationId xmlns:a16="http://schemas.microsoft.com/office/drawing/2014/main" id="{46423218-619E-43AA-A224-3F583D9082ED}"/>
              </a:ext>
            </a:extLst>
          </p:cNvPr>
          <p:cNvCxnSpPr>
            <a:cxnSpLocks/>
          </p:cNvCxnSpPr>
          <p:nvPr/>
        </p:nvCxnSpPr>
        <p:spPr>
          <a:xfrm>
            <a:off x="8208997"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Gerader Verbinder 326">
            <a:extLst>
              <a:ext uri="{FF2B5EF4-FFF2-40B4-BE49-F238E27FC236}">
                <a16:creationId xmlns:a16="http://schemas.microsoft.com/office/drawing/2014/main" id="{447D5E3B-BFA4-41D0-955E-93DF97F71656}"/>
              </a:ext>
            </a:extLst>
          </p:cNvPr>
          <p:cNvCxnSpPr>
            <a:cxnSpLocks/>
          </p:cNvCxnSpPr>
          <p:nvPr/>
        </p:nvCxnSpPr>
        <p:spPr>
          <a:xfrm>
            <a:off x="8621747" y="5901487"/>
            <a:ext cx="0" cy="730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Textfeld 327">
            <a:extLst>
              <a:ext uri="{FF2B5EF4-FFF2-40B4-BE49-F238E27FC236}">
                <a16:creationId xmlns:a16="http://schemas.microsoft.com/office/drawing/2014/main" id="{C019963B-3E0A-45E6-A9B1-94D98322D4C7}"/>
              </a:ext>
            </a:extLst>
          </p:cNvPr>
          <p:cNvSpPr txBox="1"/>
          <p:nvPr/>
        </p:nvSpPr>
        <p:spPr>
          <a:xfrm>
            <a:off x="608427" y="5914902"/>
            <a:ext cx="255198" cy="246221"/>
          </a:xfrm>
          <a:prstGeom prst="rect">
            <a:avLst/>
          </a:prstGeom>
          <a:noFill/>
        </p:spPr>
        <p:txBody>
          <a:bodyPr wrap="square" rtlCol="0">
            <a:spAutoFit/>
          </a:bodyPr>
          <a:lstStyle/>
          <a:p>
            <a:r>
              <a:rPr lang="de-DE" sz="1000"/>
              <a:t>0</a:t>
            </a:r>
          </a:p>
        </p:txBody>
      </p:sp>
      <p:sp>
        <p:nvSpPr>
          <p:cNvPr id="329" name="Textfeld 328">
            <a:extLst>
              <a:ext uri="{FF2B5EF4-FFF2-40B4-BE49-F238E27FC236}">
                <a16:creationId xmlns:a16="http://schemas.microsoft.com/office/drawing/2014/main" id="{32360F40-FDA0-45EA-ACC6-5D859E3F81CA}"/>
              </a:ext>
            </a:extLst>
          </p:cNvPr>
          <p:cNvSpPr txBox="1"/>
          <p:nvPr/>
        </p:nvSpPr>
        <p:spPr>
          <a:xfrm>
            <a:off x="1010945" y="5911742"/>
            <a:ext cx="255198" cy="246221"/>
          </a:xfrm>
          <a:prstGeom prst="rect">
            <a:avLst/>
          </a:prstGeom>
          <a:noFill/>
        </p:spPr>
        <p:txBody>
          <a:bodyPr wrap="square" rtlCol="0">
            <a:spAutoFit/>
          </a:bodyPr>
          <a:lstStyle/>
          <a:p>
            <a:r>
              <a:rPr lang="de-DE" sz="1000"/>
              <a:t>1</a:t>
            </a:r>
          </a:p>
        </p:txBody>
      </p:sp>
      <p:sp>
        <p:nvSpPr>
          <p:cNvPr id="330" name="Textfeld 329">
            <a:extLst>
              <a:ext uri="{FF2B5EF4-FFF2-40B4-BE49-F238E27FC236}">
                <a16:creationId xmlns:a16="http://schemas.microsoft.com/office/drawing/2014/main" id="{98757187-22EE-402E-B0AE-1B3D258D3074}"/>
              </a:ext>
            </a:extLst>
          </p:cNvPr>
          <p:cNvSpPr txBox="1"/>
          <p:nvPr/>
        </p:nvSpPr>
        <p:spPr>
          <a:xfrm>
            <a:off x="1425195" y="5911707"/>
            <a:ext cx="255198" cy="246221"/>
          </a:xfrm>
          <a:prstGeom prst="rect">
            <a:avLst/>
          </a:prstGeom>
          <a:noFill/>
        </p:spPr>
        <p:txBody>
          <a:bodyPr wrap="square" rtlCol="0">
            <a:spAutoFit/>
          </a:bodyPr>
          <a:lstStyle/>
          <a:p>
            <a:r>
              <a:rPr lang="de-DE" sz="1000"/>
              <a:t>2</a:t>
            </a:r>
          </a:p>
        </p:txBody>
      </p:sp>
      <p:sp>
        <p:nvSpPr>
          <p:cNvPr id="331" name="Textfeld 330">
            <a:extLst>
              <a:ext uri="{FF2B5EF4-FFF2-40B4-BE49-F238E27FC236}">
                <a16:creationId xmlns:a16="http://schemas.microsoft.com/office/drawing/2014/main" id="{BFF43B76-5208-4516-9F5B-59622D0868C1}"/>
              </a:ext>
            </a:extLst>
          </p:cNvPr>
          <p:cNvSpPr txBox="1"/>
          <p:nvPr/>
        </p:nvSpPr>
        <p:spPr>
          <a:xfrm>
            <a:off x="1839529" y="5909664"/>
            <a:ext cx="255198" cy="246221"/>
          </a:xfrm>
          <a:prstGeom prst="rect">
            <a:avLst/>
          </a:prstGeom>
          <a:noFill/>
        </p:spPr>
        <p:txBody>
          <a:bodyPr wrap="square" rtlCol="0">
            <a:spAutoFit/>
          </a:bodyPr>
          <a:lstStyle/>
          <a:p>
            <a:r>
              <a:rPr lang="de-DE" sz="1000"/>
              <a:t>3</a:t>
            </a:r>
          </a:p>
        </p:txBody>
      </p:sp>
      <p:sp>
        <p:nvSpPr>
          <p:cNvPr id="332" name="Textfeld 331">
            <a:extLst>
              <a:ext uri="{FF2B5EF4-FFF2-40B4-BE49-F238E27FC236}">
                <a16:creationId xmlns:a16="http://schemas.microsoft.com/office/drawing/2014/main" id="{3245467A-AC03-4E28-9BBF-6E8BF5566180}"/>
              </a:ext>
            </a:extLst>
          </p:cNvPr>
          <p:cNvSpPr txBox="1"/>
          <p:nvPr/>
        </p:nvSpPr>
        <p:spPr>
          <a:xfrm>
            <a:off x="2264088" y="5915710"/>
            <a:ext cx="255198" cy="246221"/>
          </a:xfrm>
          <a:prstGeom prst="rect">
            <a:avLst/>
          </a:prstGeom>
          <a:noFill/>
        </p:spPr>
        <p:txBody>
          <a:bodyPr wrap="square" rtlCol="0">
            <a:spAutoFit/>
          </a:bodyPr>
          <a:lstStyle/>
          <a:p>
            <a:r>
              <a:rPr lang="de-DE" sz="1000"/>
              <a:t>4</a:t>
            </a:r>
          </a:p>
        </p:txBody>
      </p:sp>
      <p:sp>
        <p:nvSpPr>
          <p:cNvPr id="333" name="Textfeld 332">
            <a:extLst>
              <a:ext uri="{FF2B5EF4-FFF2-40B4-BE49-F238E27FC236}">
                <a16:creationId xmlns:a16="http://schemas.microsoft.com/office/drawing/2014/main" id="{7CBDE609-625E-41A3-9EF0-DD9C852D84D2}"/>
              </a:ext>
            </a:extLst>
          </p:cNvPr>
          <p:cNvSpPr txBox="1"/>
          <p:nvPr/>
        </p:nvSpPr>
        <p:spPr>
          <a:xfrm>
            <a:off x="2670984" y="5914089"/>
            <a:ext cx="255198" cy="246221"/>
          </a:xfrm>
          <a:prstGeom prst="rect">
            <a:avLst/>
          </a:prstGeom>
          <a:noFill/>
        </p:spPr>
        <p:txBody>
          <a:bodyPr wrap="square" rtlCol="0">
            <a:spAutoFit/>
          </a:bodyPr>
          <a:lstStyle/>
          <a:p>
            <a:r>
              <a:rPr lang="de-DE" sz="1000"/>
              <a:t>5</a:t>
            </a:r>
          </a:p>
        </p:txBody>
      </p:sp>
      <p:sp>
        <p:nvSpPr>
          <p:cNvPr id="334" name="Textfeld 333">
            <a:extLst>
              <a:ext uri="{FF2B5EF4-FFF2-40B4-BE49-F238E27FC236}">
                <a16:creationId xmlns:a16="http://schemas.microsoft.com/office/drawing/2014/main" id="{62DE83CE-AC22-44F8-862E-7DB0E638C2A1}"/>
              </a:ext>
            </a:extLst>
          </p:cNvPr>
          <p:cNvSpPr txBox="1"/>
          <p:nvPr/>
        </p:nvSpPr>
        <p:spPr>
          <a:xfrm>
            <a:off x="3094346" y="5916501"/>
            <a:ext cx="255198" cy="246221"/>
          </a:xfrm>
          <a:prstGeom prst="rect">
            <a:avLst/>
          </a:prstGeom>
          <a:noFill/>
        </p:spPr>
        <p:txBody>
          <a:bodyPr wrap="none" rtlCol="0">
            <a:spAutoFit/>
          </a:bodyPr>
          <a:lstStyle/>
          <a:p>
            <a:r>
              <a:rPr lang="de-DE" sz="1000"/>
              <a:t>6</a:t>
            </a:r>
          </a:p>
        </p:txBody>
      </p:sp>
      <p:sp>
        <p:nvSpPr>
          <p:cNvPr id="335" name="Textfeld 334">
            <a:extLst>
              <a:ext uri="{FF2B5EF4-FFF2-40B4-BE49-F238E27FC236}">
                <a16:creationId xmlns:a16="http://schemas.microsoft.com/office/drawing/2014/main" id="{821DBC84-0FEE-4997-98AE-6FCCFA93C969}"/>
              </a:ext>
            </a:extLst>
          </p:cNvPr>
          <p:cNvSpPr txBox="1"/>
          <p:nvPr/>
        </p:nvSpPr>
        <p:spPr>
          <a:xfrm>
            <a:off x="3509476" y="5912048"/>
            <a:ext cx="255198" cy="246221"/>
          </a:xfrm>
          <a:prstGeom prst="rect">
            <a:avLst/>
          </a:prstGeom>
          <a:noFill/>
        </p:spPr>
        <p:txBody>
          <a:bodyPr wrap="none" rtlCol="0">
            <a:spAutoFit/>
          </a:bodyPr>
          <a:lstStyle/>
          <a:p>
            <a:r>
              <a:rPr lang="de-DE" sz="1000"/>
              <a:t>7</a:t>
            </a:r>
          </a:p>
        </p:txBody>
      </p:sp>
      <p:sp>
        <p:nvSpPr>
          <p:cNvPr id="336" name="Textfeld 335">
            <a:extLst>
              <a:ext uri="{FF2B5EF4-FFF2-40B4-BE49-F238E27FC236}">
                <a16:creationId xmlns:a16="http://schemas.microsoft.com/office/drawing/2014/main" id="{FDF46B3B-7FBE-411C-961F-83B6086812E4}"/>
              </a:ext>
            </a:extLst>
          </p:cNvPr>
          <p:cNvSpPr txBox="1"/>
          <p:nvPr/>
        </p:nvSpPr>
        <p:spPr>
          <a:xfrm>
            <a:off x="3931614" y="5910934"/>
            <a:ext cx="255198" cy="246221"/>
          </a:xfrm>
          <a:prstGeom prst="rect">
            <a:avLst/>
          </a:prstGeom>
          <a:noFill/>
        </p:spPr>
        <p:txBody>
          <a:bodyPr wrap="none" rtlCol="0">
            <a:spAutoFit/>
          </a:bodyPr>
          <a:lstStyle/>
          <a:p>
            <a:r>
              <a:rPr lang="de-DE" sz="1000"/>
              <a:t>8</a:t>
            </a:r>
          </a:p>
        </p:txBody>
      </p:sp>
      <p:sp>
        <p:nvSpPr>
          <p:cNvPr id="337" name="Textfeld 336">
            <a:extLst>
              <a:ext uri="{FF2B5EF4-FFF2-40B4-BE49-F238E27FC236}">
                <a16:creationId xmlns:a16="http://schemas.microsoft.com/office/drawing/2014/main" id="{F026E25F-B295-4375-9DBA-F0A1D1FAC4AC}"/>
              </a:ext>
            </a:extLst>
          </p:cNvPr>
          <p:cNvSpPr txBox="1"/>
          <p:nvPr/>
        </p:nvSpPr>
        <p:spPr>
          <a:xfrm>
            <a:off x="4343933" y="5905382"/>
            <a:ext cx="255198" cy="246221"/>
          </a:xfrm>
          <a:prstGeom prst="rect">
            <a:avLst/>
          </a:prstGeom>
          <a:noFill/>
        </p:spPr>
        <p:txBody>
          <a:bodyPr wrap="square" rtlCol="0">
            <a:spAutoFit/>
          </a:bodyPr>
          <a:lstStyle/>
          <a:p>
            <a:r>
              <a:rPr lang="de-DE" sz="1000"/>
              <a:t>9</a:t>
            </a:r>
          </a:p>
        </p:txBody>
      </p:sp>
      <p:sp>
        <p:nvSpPr>
          <p:cNvPr id="338" name="Textfeld 337">
            <a:extLst>
              <a:ext uri="{FF2B5EF4-FFF2-40B4-BE49-F238E27FC236}">
                <a16:creationId xmlns:a16="http://schemas.microsoft.com/office/drawing/2014/main" id="{2357147B-E16D-413E-A4AD-4F1D09C0AC03}"/>
              </a:ext>
            </a:extLst>
          </p:cNvPr>
          <p:cNvSpPr txBox="1"/>
          <p:nvPr/>
        </p:nvSpPr>
        <p:spPr>
          <a:xfrm>
            <a:off x="4715520" y="5909333"/>
            <a:ext cx="325730" cy="246221"/>
          </a:xfrm>
          <a:prstGeom prst="rect">
            <a:avLst/>
          </a:prstGeom>
          <a:noFill/>
        </p:spPr>
        <p:txBody>
          <a:bodyPr wrap="none" rtlCol="0">
            <a:spAutoFit/>
          </a:bodyPr>
          <a:lstStyle/>
          <a:p>
            <a:r>
              <a:rPr lang="de-DE" sz="1000"/>
              <a:t>10</a:t>
            </a:r>
          </a:p>
        </p:txBody>
      </p:sp>
      <p:sp>
        <p:nvSpPr>
          <p:cNvPr id="339" name="Textfeld 338">
            <a:extLst>
              <a:ext uri="{FF2B5EF4-FFF2-40B4-BE49-F238E27FC236}">
                <a16:creationId xmlns:a16="http://schemas.microsoft.com/office/drawing/2014/main" id="{7FA3414A-4765-4339-8E34-E4E8F1B0D944}"/>
              </a:ext>
            </a:extLst>
          </p:cNvPr>
          <p:cNvSpPr txBox="1"/>
          <p:nvPr/>
        </p:nvSpPr>
        <p:spPr>
          <a:xfrm>
            <a:off x="5125713" y="5908533"/>
            <a:ext cx="325730" cy="246221"/>
          </a:xfrm>
          <a:prstGeom prst="rect">
            <a:avLst/>
          </a:prstGeom>
          <a:noFill/>
        </p:spPr>
        <p:txBody>
          <a:bodyPr wrap="none" rtlCol="0">
            <a:spAutoFit/>
          </a:bodyPr>
          <a:lstStyle/>
          <a:p>
            <a:r>
              <a:rPr lang="de-DE" sz="1000"/>
              <a:t>11</a:t>
            </a:r>
          </a:p>
        </p:txBody>
      </p:sp>
      <p:sp>
        <p:nvSpPr>
          <p:cNvPr id="340" name="Textfeld 339">
            <a:extLst>
              <a:ext uri="{FF2B5EF4-FFF2-40B4-BE49-F238E27FC236}">
                <a16:creationId xmlns:a16="http://schemas.microsoft.com/office/drawing/2014/main" id="{1BA45DE5-2717-417A-B69E-86E9F6F2293E}"/>
              </a:ext>
            </a:extLst>
          </p:cNvPr>
          <p:cNvSpPr txBox="1"/>
          <p:nvPr/>
        </p:nvSpPr>
        <p:spPr>
          <a:xfrm>
            <a:off x="5542431" y="5911741"/>
            <a:ext cx="325730" cy="246221"/>
          </a:xfrm>
          <a:prstGeom prst="rect">
            <a:avLst/>
          </a:prstGeom>
          <a:noFill/>
        </p:spPr>
        <p:txBody>
          <a:bodyPr wrap="none" rtlCol="0">
            <a:spAutoFit/>
          </a:bodyPr>
          <a:lstStyle/>
          <a:p>
            <a:r>
              <a:rPr lang="de-DE" sz="1000"/>
              <a:t>12</a:t>
            </a:r>
          </a:p>
        </p:txBody>
      </p:sp>
      <p:sp>
        <p:nvSpPr>
          <p:cNvPr id="341" name="Textfeld 340">
            <a:extLst>
              <a:ext uri="{FF2B5EF4-FFF2-40B4-BE49-F238E27FC236}">
                <a16:creationId xmlns:a16="http://schemas.microsoft.com/office/drawing/2014/main" id="{9207AB4D-86CC-4F51-8080-0A4E074139A7}"/>
              </a:ext>
            </a:extLst>
          </p:cNvPr>
          <p:cNvSpPr txBox="1"/>
          <p:nvPr/>
        </p:nvSpPr>
        <p:spPr>
          <a:xfrm>
            <a:off x="5959109" y="5909424"/>
            <a:ext cx="325730" cy="246221"/>
          </a:xfrm>
          <a:prstGeom prst="rect">
            <a:avLst/>
          </a:prstGeom>
          <a:noFill/>
        </p:spPr>
        <p:txBody>
          <a:bodyPr wrap="none" rtlCol="0">
            <a:spAutoFit/>
          </a:bodyPr>
          <a:lstStyle/>
          <a:p>
            <a:r>
              <a:rPr lang="de-DE" sz="1000"/>
              <a:t>13</a:t>
            </a:r>
          </a:p>
        </p:txBody>
      </p:sp>
      <p:sp>
        <p:nvSpPr>
          <p:cNvPr id="342" name="Textfeld 341">
            <a:extLst>
              <a:ext uri="{FF2B5EF4-FFF2-40B4-BE49-F238E27FC236}">
                <a16:creationId xmlns:a16="http://schemas.microsoft.com/office/drawing/2014/main" id="{1643D3DA-2238-40C7-ADB7-D20A3FC1789C}"/>
              </a:ext>
            </a:extLst>
          </p:cNvPr>
          <p:cNvSpPr txBox="1"/>
          <p:nvPr/>
        </p:nvSpPr>
        <p:spPr>
          <a:xfrm>
            <a:off x="6379001" y="5911024"/>
            <a:ext cx="325730" cy="246221"/>
          </a:xfrm>
          <a:prstGeom prst="rect">
            <a:avLst/>
          </a:prstGeom>
          <a:noFill/>
        </p:spPr>
        <p:txBody>
          <a:bodyPr wrap="none" rtlCol="0">
            <a:spAutoFit/>
          </a:bodyPr>
          <a:lstStyle/>
          <a:p>
            <a:r>
              <a:rPr lang="de-DE" sz="1000"/>
              <a:t>14</a:t>
            </a:r>
          </a:p>
        </p:txBody>
      </p:sp>
      <p:sp>
        <p:nvSpPr>
          <p:cNvPr id="343" name="Textfeld 342">
            <a:extLst>
              <a:ext uri="{FF2B5EF4-FFF2-40B4-BE49-F238E27FC236}">
                <a16:creationId xmlns:a16="http://schemas.microsoft.com/office/drawing/2014/main" id="{809A55BC-A618-4B7F-BE05-2D6AA6BC6163}"/>
              </a:ext>
            </a:extLst>
          </p:cNvPr>
          <p:cNvSpPr txBox="1"/>
          <p:nvPr/>
        </p:nvSpPr>
        <p:spPr>
          <a:xfrm>
            <a:off x="6796511" y="5909217"/>
            <a:ext cx="325730" cy="246221"/>
          </a:xfrm>
          <a:prstGeom prst="rect">
            <a:avLst/>
          </a:prstGeom>
          <a:noFill/>
        </p:spPr>
        <p:txBody>
          <a:bodyPr wrap="none" rtlCol="0">
            <a:spAutoFit/>
          </a:bodyPr>
          <a:lstStyle/>
          <a:p>
            <a:r>
              <a:rPr lang="de-DE" sz="1000"/>
              <a:t>15</a:t>
            </a:r>
          </a:p>
        </p:txBody>
      </p:sp>
      <p:sp>
        <p:nvSpPr>
          <p:cNvPr id="344" name="Textfeld 343">
            <a:extLst>
              <a:ext uri="{FF2B5EF4-FFF2-40B4-BE49-F238E27FC236}">
                <a16:creationId xmlns:a16="http://schemas.microsoft.com/office/drawing/2014/main" id="{05CAA646-943A-4687-8B4F-A784480D9A3D}"/>
              </a:ext>
            </a:extLst>
          </p:cNvPr>
          <p:cNvSpPr txBox="1"/>
          <p:nvPr/>
        </p:nvSpPr>
        <p:spPr>
          <a:xfrm>
            <a:off x="7212788" y="5913477"/>
            <a:ext cx="325730" cy="246221"/>
          </a:xfrm>
          <a:prstGeom prst="rect">
            <a:avLst/>
          </a:prstGeom>
          <a:noFill/>
        </p:spPr>
        <p:txBody>
          <a:bodyPr wrap="none" rtlCol="0">
            <a:spAutoFit/>
          </a:bodyPr>
          <a:lstStyle/>
          <a:p>
            <a:r>
              <a:rPr lang="de-DE" sz="1000"/>
              <a:t>16</a:t>
            </a:r>
          </a:p>
        </p:txBody>
      </p:sp>
      <p:sp>
        <p:nvSpPr>
          <p:cNvPr id="345" name="Textfeld 344">
            <a:extLst>
              <a:ext uri="{FF2B5EF4-FFF2-40B4-BE49-F238E27FC236}">
                <a16:creationId xmlns:a16="http://schemas.microsoft.com/office/drawing/2014/main" id="{9B2DE971-C22D-4780-BC4F-D759130AE570}"/>
              </a:ext>
            </a:extLst>
          </p:cNvPr>
          <p:cNvSpPr txBox="1"/>
          <p:nvPr/>
        </p:nvSpPr>
        <p:spPr>
          <a:xfrm>
            <a:off x="7619189" y="5918382"/>
            <a:ext cx="325730" cy="246221"/>
          </a:xfrm>
          <a:prstGeom prst="rect">
            <a:avLst/>
          </a:prstGeom>
          <a:noFill/>
        </p:spPr>
        <p:txBody>
          <a:bodyPr wrap="none" rtlCol="0">
            <a:spAutoFit/>
          </a:bodyPr>
          <a:lstStyle/>
          <a:p>
            <a:r>
              <a:rPr lang="de-DE" sz="1000"/>
              <a:t>17</a:t>
            </a:r>
          </a:p>
        </p:txBody>
      </p:sp>
      <p:sp>
        <p:nvSpPr>
          <p:cNvPr id="346" name="Textfeld 345">
            <a:extLst>
              <a:ext uri="{FF2B5EF4-FFF2-40B4-BE49-F238E27FC236}">
                <a16:creationId xmlns:a16="http://schemas.microsoft.com/office/drawing/2014/main" id="{66933718-161C-4B03-8AC3-8E9AE5E08193}"/>
              </a:ext>
            </a:extLst>
          </p:cNvPr>
          <p:cNvSpPr txBox="1"/>
          <p:nvPr/>
        </p:nvSpPr>
        <p:spPr>
          <a:xfrm>
            <a:off x="8047372" y="5913407"/>
            <a:ext cx="325730" cy="246221"/>
          </a:xfrm>
          <a:prstGeom prst="rect">
            <a:avLst/>
          </a:prstGeom>
          <a:noFill/>
        </p:spPr>
        <p:txBody>
          <a:bodyPr wrap="none" rtlCol="0">
            <a:spAutoFit/>
          </a:bodyPr>
          <a:lstStyle/>
          <a:p>
            <a:r>
              <a:rPr lang="de-DE" sz="1000"/>
              <a:t>18</a:t>
            </a:r>
          </a:p>
        </p:txBody>
      </p:sp>
      <p:sp>
        <p:nvSpPr>
          <p:cNvPr id="347" name="Textfeld 346">
            <a:extLst>
              <a:ext uri="{FF2B5EF4-FFF2-40B4-BE49-F238E27FC236}">
                <a16:creationId xmlns:a16="http://schemas.microsoft.com/office/drawing/2014/main" id="{86033F84-6BC9-400A-B4AB-2741CC9E4926}"/>
              </a:ext>
            </a:extLst>
          </p:cNvPr>
          <p:cNvSpPr txBox="1"/>
          <p:nvPr/>
        </p:nvSpPr>
        <p:spPr>
          <a:xfrm>
            <a:off x="8458572" y="5911012"/>
            <a:ext cx="325730" cy="246221"/>
          </a:xfrm>
          <a:prstGeom prst="rect">
            <a:avLst/>
          </a:prstGeom>
          <a:noFill/>
        </p:spPr>
        <p:txBody>
          <a:bodyPr wrap="none" rtlCol="0">
            <a:spAutoFit/>
          </a:bodyPr>
          <a:lstStyle/>
          <a:p>
            <a:r>
              <a:rPr lang="de-DE" sz="1000"/>
              <a:t>19</a:t>
            </a:r>
          </a:p>
        </p:txBody>
      </p:sp>
      <p:sp>
        <p:nvSpPr>
          <p:cNvPr id="113" name="Textfeld 112">
            <a:extLst>
              <a:ext uri="{FF2B5EF4-FFF2-40B4-BE49-F238E27FC236}">
                <a16:creationId xmlns:a16="http://schemas.microsoft.com/office/drawing/2014/main" id="{96115A49-7C42-42F1-9B30-767A6343BAB8}"/>
              </a:ext>
            </a:extLst>
          </p:cNvPr>
          <p:cNvSpPr txBox="1"/>
          <p:nvPr/>
        </p:nvSpPr>
        <p:spPr>
          <a:xfrm>
            <a:off x="3609094" y="6048573"/>
            <a:ext cx="2629246" cy="307777"/>
          </a:xfrm>
          <a:prstGeom prst="rect">
            <a:avLst/>
          </a:prstGeom>
          <a:noFill/>
        </p:spPr>
        <p:txBody>
          <a:bodyPr wrap="none" rtlCol="0">
            <a:spAutoFit/>
          </a:bodyPr>
          <a:lstStyle/>
          <a:p>
            <a:r>
              <a:rPr lang="de-DE" sz="1400" b="1"/>
              <a:t>Treatment Duration (</a:t>
            </a:r>
            <a:r>
              <a:rPr lang="de-DE" sz="1400" b="1" err="1"/>
              <a:t>Months</a:t>
            </a:r>
            <a:r>
              <a:rPr lang="de-DE" sz="1400" b="1"/>
              <a:t>)</a:t>
            </a:r>
          </a:p>
        </p:txBody>
      </p:sp>
      <p:sp>
        <p:nvSpPr>
          <p:cNvPr id="348" name="Textfeld 347">
            <a:extLst>
              <a:ext uri="{FF2B5EF4-FFF2-40B4-BE49-F238E27FC236}">
                <a16:creationId xmlns:a16="http://schemas.microsoft.com/office/drawing/2014/main" id="{AB8B1777-4EE5-4154-9464-8B066B9168BE}"/>
              </a:ext>
            </a:extLst>
          </p:cNvPr>
          <p:cNvSpPr txBox="1"/>
          <p:nvPr/>
        </p:nvSpPr>
        <p:spPr>
          <a:xfrm>
            <a:off x="8301646" y="1745475"/>
            <a:ext cx="364202" cy="276999"/>
          </a:xfrm>
          <a:prstGeom prst="rect">
            <a:avLst/>
          </a:prstGeom>
          <a:noFill/>
        </p:spPr>
        <p:txBody>
          <a:bodyPr wrap="none" rtlCol="0">
            <a:spAutoFit/>
          </a:bodyPr>
          <a:lstStyle/>
          <a:p>
            <a:r>
              <a:rPr lang="de-DE" sz="1200"/>
              <a:t>&gt;&gt;</a:t>
            </a:r>
          </a:p>
        </p:txBody>
      </p:sp>
      <p:sp>
        <p:nvSpPr>
          <p:cNvPr id="349" name="Textfeld 348">
            <a:extLst>
              <a:ext uri="{FF2B5EF4-FFF2-40B4-BE49-F238E27FC236}">
                <a16:creationId xmlns:a16="http://schemas.microsoft.com/office/drawing/2014/main" id="{FC8BE444-1D70-4300-AE72-33E0FE8ABF96}"/>
              </a:ext>
            </a:extLst>
          </p:cNvPr>
          <p:cNvSpPr txBox="1"/>
          <p:nvPr/>
        </p:nvSpPr>
        <p:spPr>
          <a:xfrm>
            <a:off x="8003801" y="1822467"/>
            <a:ext cx="364202" cy="276999"/>
          </a:xfrm>
          <a:prstGeom prst="rect">
            <a:avLst/>
          </a:prstGeom>
          <a:noFill/>
        </p:spPr>
        <p:txBody>
          <a:bodyPr wrap="none" rtlCol="0">
            <a:spAutoFit/>
          </a:bodyPr>
          <a:lstStyle/>
          <a:p>
            <a:r>
              <a:rPr lang="de-DE" sz="1200"/>
              <a:t>&gt;&gt;</a:t>
            </a:r>
          </a:p>
        </p:txBody>
      </p:sp>
      <p:sp>
        <p:nvSpPr>
          <p:cNvPr id="350" name="Textfeld 349">
            <a:extLst>
              <a:ext uri="{FF2B5EF4-FFF2-40B4-BE49-F238E27FC236}">
                <a16:creationId xmlns:a16="http://schemas.microsoft.com/office/drawing/2014/main" id="{D2C317E1-7FEF-41FE-B972-CD8F0C6CF626}"/>
              </a:ext>
            </a:extLst>
          </p:cNvPr>
          <p:cNvSpPr txBox="1"/>
          <p:nvPr/>
        </p:nvSpPr>
        <p:spPr>
          <a:xfrm>
            <a:off x="6972217" y="1887442"/>
            <a:ext cx="364202" cy="276999"/>
          </a:xfrm>
          <a:prstGeom prst="rect">
            <a:avLst/>
          </a:prstGeom>
          <a:noFill/>
        </p:spPr>
        <p:txBody>
          <a:bodyPr wrap="none" rtlCol="0">
            <a:spAutoFit/>
          </a:bodyPr>
          <a:lstStyle/>
          <a:p>
            <a:r>
              <a:rPr lang="de-DE" sz="1200"/>
              <a:t>&gt;&gt;</a:t>
            </a:r>
          </a:p>
        </p:txBody>
      </p:sp>
      <p:sp>
        <p:nvSpPr>
          <p:cNvPr id="115" name="Rechteck 114">
            <a:extLst>
              <a:ext uri="{FF2B5EF4-FFF2-40B4-BE49-F238E27FC236}">
                <a16:creationId xmlns:a16="http://schemas.microsoft.com/office/drawing/2014/main" id="{31B156B0-2ED2-48D9-B0D7-DDCEA1C1ECE3}"/>
              </a:ext>
            </a:extLst>
          </p:cNvPr>
          <p:cNvSpPr/>
          <p:nvPr/>
        </p:nvSpPr>
        <p:spPr>
          <a:xfrm>
            <a:off x="7502174" y="2321964"/>
            <a:ext cx="176483" cy="1269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1" name="Textfeld 350">
            <a:extLst>
              <a:ext uri="{FF2B5EF4-FFF2-40B4-BE49-F238E27FC236}">
                <a16:creationId xmlns:a16="http://schemas.microsoft.com/office/drawing/2014/main" id="{4D7499C5-56C9-43DF-B036-44F1ADB834CC}"/>
              </a:ext>
            </a:extLst>
          </p:cNvPr>
          <p:cNvSpPr txBox="1"/>
          <p:nvPr/>
        </p:nvSpPr>
        <p:spPr>
          <a:xfrm>
            <a:off x="5853232" y="1969360"/>
            <a:ext cx="364202" cy="276999"/>
          </a:xfrm>
          <a:prstGeom prst="rect">
            <a:avLst/>
          </a:prstGeom>
          <a:noFill/>
        </p:spPr>
        <p:txBody>
          <a:bodyPr wrap="none" rtlCol="0">
            <a:spAutoFit/>
          </a:bodyPr>
          <a:lstStyle/>
          <a:p>
            <a:r>
              <a:rPr lang="de-DE" sz="1200"/>
              <a:t>&gt;&gt;</a:t>
            </a:r>
          </a:p>
        </p:txBody>
      </p:sp>
      <p:sp>
        <p:nvSpPr>
          <p:cNvPr id="352" name="Textfeld 351">
            <a:extLst>
              <a:ext uri="{FF2B5EF4-FFF2-40B4-BE49-F238E27FC236}">
                <a16:creationId xmlns:a16="http://schemas.microsoft.com/office/drawing/2014/main" id="{DE02C8EE-182B-4A03-AA90-961C1E0FC2B9}"/>
              </a:ext>
            </a:extLst>
          </p:cNvPr>
          <p:cNvSpPr txBox="1"/>
          <p:nvPr/>
        </p:nvSpPr>
        <p:spPr>
          <a:xfrm>
            <a:off x="5319414" y="2034835"/>
            <a:ext cx="364202" cy="276999"/>
          </a:xfrm>
          <a:prstGeom prst="rect">
            <a:avLst/>
          </a:prstGeom>
          <a:noFill/>
        </p:spPr>
        <p:txBody>
          <a:bodyPr wrap="none" rtlCol="0">
            <a:spAutoFit/>
          </a:bodyPr>
          <a:lstStyle/>
          <a:p>
            <a:r>
              <a:rPr lang="de-DE" sz="1200"/>
              <a:t>&gt;&gt;</a:t>
            </a:r>
          </a:p>
        </p:txBody>
      </p:sp>
      <p:sp>
        <p:nvSpPr>
          <p:cNvPr id="353" name="Textfeld 352">
            <a:extLst>
              <a:ext uri="{FF2B5EF4-FFF2-40B4-BE49-F238E27FC236}">
                <a16:creationId xmlns:a16="http://schemas.microsoft.com/office/drawing/2014/main" id="{BA488093-FA96-4952-89BF-03025F1BA4AE}"/>
              </a:ext>
            </a:extLst>
          </p:cNvPr>
          <p:cNvSpPr txBox="1"/>
          <p:nvPr/>
        </p:nvSpPr>
        <p:spPr>
          <a:xfrm>
            <a:off x="5178715" y="2110571"/>
            <a:ext cx="364202" cy="276999"/>
          </a:xfrm>
          <a:prstGeom prst="rect">
            <a:avLst/>
          </a:prstGeom>
          <a:noFill/>
        </p:spPr>
        <p:txBody>
          <a:bodyPr wrap="none" rtlCol="0">
            <a:spAutoFit/>
          </a:bodyPr>
          <a:lstStyle/>
          <a:p>
            <a:r>
              <a:rPr lang="de-DE" sz="1200"/>
              <a:t>&gt;&gt;</a:t>
            </a:r>
          </a:p>
        </p:txBody>
      </p:sp>
      <p:sp>
        <p:nvSpPr>
          <p:cNvPr id="354" name="Textfeld 353">
            <a:extLst>
              <a:ext uri="{FF2B5EF4-FFF2-40B4-BE49-F238E27FC236}">
                <a16:creationId xmlns:a16="http://schemas.microsoft.com/office/drawing/2014/main" id="{281BC13F-5655-433E-A6EC-51417BDA7AFC}"/>
              </a:ext>
            </a:extLst>
          </p:cNvPr>
          <p:cNvSpPr txBox="1"/>
          <p:nvPr/>
        </p:nvSpPr>
        <p:spPr>
          <a:xfrm>
            <a:off x="5143021" y="2189946"/>
            <a:ext cx="364202" cy="276999"/>
          </a:xfrm>
          <a:prstGeom prst="rect">
            <a:avLst/>
          </a:prstGeom>
          <a:noFill/>
        </p:spPr>
        <p:txBody>
          <a:bodyPr wrap="none" rtlCol="0">
            <a:spAutoFit/>
          </a:bodyPr>
          <a:lstStyle/>
          <a:p>
            <a:r>
              <a:rPr lang="de-DE" sz="1200"/>
              <a:t>&gt;&gt;</a:t>
            </a:r>
          </a:p>
        </p:txBody>
      </p:sp>
      <p:sp>
        <p:nvSpPr>
          <p:cNvPr id="356" name="Textfeld 355">
            <a:extLst>
              <a:ext uri="{FF2B5EF4-FFF2-40B4-BE49-F238E27FC236}">
                <a16:creationId xmlns:a16="http://schemas.microsoft.com/office/drawing/2014/main" id="{BB114B39-78F9-46EC-8213-0EA8FA93D44A}"/>
              </a:ext>
            </a:extLst>
          </p:cNvPr>
          <p:cNvSpPr txBox="1"/>
          <p:nvPr/>
        </p:nvSpPr>
        <p:spPr>
          <a:xfrm>
            <a:off x="4830687" y="2259728"/>
            <a:ext cx="364202" cy="276999"/>
          </a:xfrm>
          <a:prstGeom prst="rect">
            <a:avLst/>
          </a:prstGeom>
          <a:noFill/>
        </p:spPr>
        <p:txBody>
          <a:bodyPr wrap="none" rtlCol="0">
            <a:spAutoFit/>
          </a:bodyPr>
          <a:lstStyle/>
          <a:p>
            <a:r>
              <a:rPr lang="de-DE" sz="1200"/>
              <a:t>&gt;&gt;</a:t>
            </a:r>
          </a:p>
        </p:txBody>
      </p:sp>
      <p:sp>
        <p:nvSpPr>
          <p:cNvPr id="357" name="Textfeld 356">
            <a:extLst>
              <a:ext uri="{FF2B5EF4-FFF2-40B4-BE49-F238E27FC236}">
                <a16:creationId xmlns:a16="http://schemas.microsoft.com/office/drawing/2014/main" id="{BFEE302D-B287-49D2-A766-83DF3D33E0AC}"/>
              </a:ext>
            </a:extLst>
          </p:cNvPr>
          <p:cNvSpPr txBox="1"/>
          <p:nvPr/>
        </p:nvSpPr>
        <p:spPr>
          <a:xfrm>
            <a:off x="4223428" y="2397834"/>
            <a:ext cx="364202" cy="276999"/>
          </a:xfrm>
          <a:prstGeom prst="rect">
            <a:avLst/>
          </a:prstGeom>
          <a:noFill/>
        </p:spPr>
        <p:txBody>
          <a:bodyPr wrap="none" rtlCol="0">
            <a:spAutoFit/>
          </a:bodyPr>
          <a:lstStyle/>
          <a:p>
            <a:r>
              <a:rPr lang="de-DE" sz="1200"/>
              <a:t>&gt;&gt;</a:t>
            </a:r>
          </a:p>
        </p:txBody>
      </p:sp>
      <p:sp>
        <p:nvSpPr>
          <p:cNvPr id="358" name="Textfeld 357">
            <a:extLst>
              <a:ext uri="{FF2B5EF4-FFF2-40B4-BE49-F238E27FC236}">
                <a16:creationId xmlns:a16="http://schemas.microsoft.com/office/drawing/2014/main" id="{59C0A37D-FBE1-4E55-A07D-949D34B3F102}"/>
              </a:ext>
            </a:extLst>
          </p:cNvPr>
          <p:cNvSpPr txBox="1"/>
          <p:nvPr/>
        </p:nvSpPr>
        <p:spPr>
          <a:xfrm>
            <a:off x="3991717" y="2473956"/>
            <a:ext cx="364202" cy="276999"/>
          </a:xfrm>
          <a:prstGeom prst="rect">
            <a:avLst/>
          </a:prstGeom>
          <a:noFill/>
        </p:spPr>
        <p:txBody>
          <a:bodyPr wrap="none" rtlCol="0">
            <a:spAutoFit/>
          </a:bodyPr>
          <a:lstStyle/>
          <a:p>
            <a:r>
              <a:rPr lang="de-DE" sz="1200"/>
              <a:t>&gt;&gt;</a:t>
            </a:r>
          </a:p>
        </p:txBody>
      </p:sp>
      <p:sp>
        <p:nvSpPr>
          <p:cNvPr id="359" name="Textfeld 358">
            <a:extLst>
              <a:ext uri="{FF2B5EF4-FFF2-40B4-BE49-F238E27FC236}">
                <a16:creationId xmlns:a16="http://schemas.microsoft.com/office/drawing/2014/main" id="{3E713940-1996-4086-B6AA-9C359682C045}"/>
              </a:ext>
            </a:extLst>
          </p:cNvPr>
          <p:cNvSpPr txBox="1"/>
          <p:nvPr/>
        </p:nvSpPr>
        <p:spPr>
          <a:xfrm>
            <a:off x="3882774" y="2542431"/>
            <a:ext cx="364202" cy="276999"/>
          </a:xfrm>
          <a:prstGeom prst="rect">
            <a:avLst/>
          </a:prstGeom>
          <a:noFill/>
        </p:spPr>
        <p:txBody>
          <a:bodyPr wrap="none" rtlCol="0">
            <a:spAutoFit/>
          </a:bodyPr>
          <a:lstStyle/>
          <a:p>
            <a:r>
              <a:rPr lang="de-DE" sz="1200"/>
              <a:t>&gt;&gt;</a:t>
            </a:r>
          </a:p>
        </p:txBody>
      </p:sp>
      <p:sp>
        <p:nvSpPr>
          <p:cNvPr id="360" name="Textfeld 359">
            <a:extLst>
              <a:ext uri="{FF2B5EF4-FFF2-40B4-BE49-F238E27FC236}">
                <a16:creationId xmlns:a16="http://schemas.microsoft.com/office/drawing/2014/main" id="{EA0AF74E-412F-4FD9-8B4B-10C3BBBDF458}"/>
              </a:ext>
            </a:extLst>
          </p:cNvPr>
          <p:cNvSpPr txBox="1"/>
          <p:nvPr/>
        </p:nvSpPr>
        <p:spPr>
          <a:xfrm>
            <a:off x="3836082" y="2617217"/>
            <a:ext cx="364202" cy="276999"/>
          </a:xfrm>
          <a:prstGeom prst="rect">
            <a:avLst/>
          </a:prstGeom>
          <a:noFill/>
        </p:spPr>
        <p:txBody>
          <a:bodyPr wrap="none" rtlCol="0">
            <a:spAutoFit/>
          </a:bodyPr>
          <a:lstStyle/>
          <a:p>
            <a:r>
              <a:rPr lang="de-DE" sz="1200"/>
              <a:t>&gt;&gt;</a:t>
            </a:r>
          </a:p>
        </p:txBody>
      </p:sp>
      <p:sp>
        <p:nvSpPr>
          <p:cNvPr id="361" name="Textfeld 360">
            <a:extLst>
              <a:ext uri="{FF2B5EF4-FFF2-40B4-BE49-F238E27FC236}">
                <a16:creationId xmlns:a16="http://schemas.microsoft.com/office/drawing/2014/main" id="{09E7C96D-0431-4385-A377-ED09945B0514}"/>
              </a:ext>
            </a:extLst>
          </p:cNvPr>
          <p:cNvSpPr txBox="1"/>
          <p:nvPr/>
        </p:nvSpPr>
        <p:spPr>
          <a:xfrm>
            <a:off x="3749420" y="2691705"/>
            <a:ext cx="364202" cy="276999"/>
          </a:xfrm>
          <a:prstGeom prst="rect">
            <a:avLst/>
          </a:prstGeom>
          <a:noFill/>
        </p:spPr>
        <p:txBody>
          <a:bodyPr wrap="none" rtlCol="0">
            <a:spAutoFit/>
          </a:bodyPr>
          <a:lstStyle/>
          <a:p>
            <a:r>
              <a:rPr lang="de-DE" sz="1200"/>
              <a:t>&gt;&gt;</a:t>
            </a:r>
          </a:p>
        </p:txBody>
      </p:sp>
      <p:sp>
        <p:nvSpPr>
          <p:cNvPr id="362" name="Textfeld 361">
            <a:extLst>
              <a:ext uri="{FF2B5EF4-FFF2-40B4-BE49-F238E27FC236}">
                <a16:creationId xmlns:a16="http://schemas.microsoft.com/office/drawing/2014/main" id="{567FC0F2-5F50-4840-A47C-89495EF32059}"/>
              </a:ext>
            </a:extLst>
          </p:cNvPr>
          <p:cNvSpPr txBox="1"/>
          <p:nvPr/>
        </p:nvSpPr>
        <p:spPr>
          <a:xfrm>
            <a:off x="3730251" y="2769951"/>
            <a:ext cx="364202" cy="276999"/>
          </a:xfrm>
          <a:prstGeom prst="rect">
            <a:avLst/>
          </a:prstGeom>
          <a:noFill/>
        </p:spPr>
        <p:txBody>
          <a:bodyPr wrap="none" rtlCol="0">
            <a:spAutoFit/>
          </a:bodyPr>
          <a:lstStyle/>
          <a:p>
            <a:r>
              <a:rPr lang="de-DE" sz="1200"/>
              <a:t>&gt;&gt;</a:t>
            </a:r>
          </a:p>
        </p:txBody>
      </p:sp>
      <p:sp>
        <p:nvSpPr>
          <p:cNvPr id="363" name="Textfeld 362">
            <a:extLst>
              <a:ext uri="{FF2B5EF4-FFF2-40B4-BE49-F238E27FC236}">
                <a16:creationId xmlns:a16="http://schemas.microsoft.com/office/drawing/2014/main" id="{D99923F4-DA06-4A58-BF02-D2522BB6CF03}"/>
              </a:ext>
            </a:extLst>
          </p:cNvPr>
          <p:cNvSpPr txBox="1"/>
          <p:nvPr/>
        </p:nvSpPr>
        <p:spPr>
          <a:xfrm>
            <a:off x="3535851" y="2833727"/>
            <a:ext cx="364202" cy="276999"/>
          </a:xfrm>
          <a:prstGeom prst="rect">
            <a:avLst/>
          </a:prstGeom>
          <a:noFill/>
        </p:spPr>
        <p:txBody>
          <a:bodyPr wrap="none" rtlCol="0">
            <a:spAutoFit/>
          </a:bodyPr>
          <a:lstStyle/>
          <a:p>
            <a:r>
              <a:rPr lang="de-DE" sz="1200"/>
              <a:t>&gt;&gt;</a:t>
            </a:r>
          </a:p>
        </p:txBody>
      </p:sp>
      <p:sp>
        <p:nvSpPr>
          <p:cNvPr id="364" name="Textfeld 363">
            <a:extLst>
              <a:ext uri="{FF2B5EF4-FFF2-40B4-BE49-F238E27FC236}">
                <a16:creationId xmlns:a16="http://schemas.microsoft.com/office/drawing/2014/main" id="{583C6256-802E-4584-9AD9-2470B28D54A5}"/>
              </a:ext>
            </a:extLst>
          </p:cNvPr>
          <p:cNvSpPr txBox="1"/>
          <p:nvPr/>
        </p:nvSpPr>
        <p:spPr>
          <a:xfrm>
            <a:off x="3445566" y="2915158"/>
            <a:ext cx="364202" cy="276999"/>
          </a:xfrm>
          <a:prstGeom prst="rect">
            <a:avLst/>
          </a:prstGeom>
          <a:noFill/>
        </p:spPr>
        <p:txBody>
          <a:bodyPr wrap="none" rtlCol="0">
            <a:spAutoFit/>
          </a:bodyPr>
          <a:lstStyle/>
          <a:p>
            <a:r>
              <a:rPr lang="de-DE" sz="1200"/>
              <a:t>&gt;&gt;</a:t>
            </a:r>
          </a:p>
        </p:txBody>
      </p:sp>
      <p:sp>
        <p:nvSpPr>
          <p:cNvPr id="365" name="Textfeld 364">
            <a:extLst>
              <a:ext uri="{FF2B5EF4-FFF2-40B4-BE49-F238E27FC236}">
                <a16:creationId xmlns:a16="http://schemas.microsoft.com/office/drawing/2014/main" id="{A5F02FC4-C357-4910-92C5-FC9403D506D2}"/>
              </a:ext>
            </a:extLst>
          </p:cNvPr>
          <p:cNvSpPr txBox="1"/>
          <p:nvPr/>
        </p:nvSpPr>
        <p:spPr>
          <a:xfrm>
            <a:off x="3308015" y="2983543"/>
            <a:ext cx="364202" cy="276999"/>
          </a:xfrm>
          <a:prstGeom prst="rect">
            <a:avLst/>
          </a:prstGeom>
          <a:noFill/>
        </p:spPr>
        <p:txBody>
          <a:bodyPr wrap="none" rtlCol="0">
            <a:spAutoFit/>
          </a:bodyPr>
          <a:lstStyle/>
          <a:p>
            <a:r>
              <a:rPr lang="de-DE" sz="1200"/>
              <a:t>&gt;&gt;</a:t>
            </a:r>
          </a:p>
        </p:txBody>
      </p:sp>
      <p:sp>
        <p:nvSpPr>
          <p:cNvPr id="366" name="Textfeld 365">
            <a:extLst>
              <a:ext uri="{FF2B5EF4-FFF2-40B4-BE49-F238E27FC236}">
                <a16:creationId xmlns:a16="http://schemas.microsoft.com/office/drawing/2014/main" id="{A7DA3926-34DB-427A-9981-82DA3F78602A}"/>
              </a:ext>
            </a:extLst>
          </p:cNvPr>
          <p:cNvSpPr txBox="1"/>
          <p:nvPr/>
        </p:nvSpPr>
        <p:spPr>
          <a:xfrm>
            <a:off x="3142050" y="3119333"/>
            <a:ext cx="364202" cy="276999"/>
          </a:xfrm>
          <a:prstGeom prst="rect">
            <a:avLst/>
          </a:prstGeom>
          <a:noFill/>
        </p:spPr>
        <p:txBody>
          <a:bodyPr wrap="none" rtlCol="0">
            <a:spAutoFit/>
          </a:bodyPr>
          <a:lstStyle/>
          <a:p>
            <a:r>
              <a:rPr lang="de-DE" sz="1200"/>
              <a:t>&gt;&gt;</a:t>
            </a:r>
          </a:p>
        </p:txBody>
      </p:sp>
      <p:sp>
        <p:nvSpPr>
          <p:cNvPr id="367" name="Textfeld 366">
            <a:extLst>
              <a:ext uri="{FF2B5EF4-FFF2-40B4-BE49-F238E27FC236}">
                <a16:creationId xmlns:a16="http://schemas.microsoft.com/office/drawing/2014/main" id="{5DB58BF1-C124-4781-9EC8-C0A6BC803F7F}"/>
              </a:ext>
            </a:extLst>
          </p:cNvPr>
          <p:cNvSpPr txBox="1"/>
          <p:nvPr/>
        </p:nvSpPr>
        <p:spPr>
          <a:xfrm>
            <a:off x="3028725" y="3192920"/>
            <a:ext cx="364202" cy="276999"/>
          </a:xfrm>
          <a:prstGeom prst="rect">
            <a:avLst/>
          </a:prstGeom>
          <a:noFill/>
        </p:spPr>
        <p:txBody>
          <a:bodyPr wrap="none" rtlCol="0">
            <a:spAutoFit/>
          </a:bodyPr>
          <a:lstStyle/>
          <a:p>
            <a:r>
              <a:rPr lang="de-DE" sz="1200"/>
              <a:t>&gt;&gt;</a:t>
            </a:r>
          </a:p>
        </p:txBody>
      </p:sp>
      <p:sp>
        <p:nvSpPr>
          <p:cNvPr id="368" name="Textfeld 367">
            <a:extLst>
              <a:ext uri="{FF2B5EF4-FFF2-40B4-BE49-F238E27FC236}">
                <a16:creationId xmlns:a16="http://schemas.microsoft.com/office/drawing/2014/main" id="{21883858-FBE4-48F1-8288-CA319EAFA21F}"/>
              </a:ext>
            </a:extLst>
          </p:cNvPr>
          <p:cNvSpPr txBox="1"/>
          <p:nvPr/>
        </p:nvSpPr>
        <p:spPr>
          <a:xfrm>
            <a:off x="2644732" y="3414142"/>
            <a:ext cx="364202" cy="276999"/>
          </a:xfrm>
          <a:prstGeom prst="rect">
            <a:avLst/>
          </a:prstGeom>
          <a:noFill/>
        </p:spPr>
        <p:txBody>
          <a:bodyPr wrap="none" rtlCol="0">
            <a:spAutoFit/>
          </a:bodyPr>
          <a:lstStyle/>
          <a:p>
            <a:r>
              <a:rPr lang="de-DE" sz="1200"/>
              <a:t>&gt;&gt;</a:t>
            </a:r>
          </a:p>
        </p:txBody>
      </p:sp>
      <p:sp>
        <p:nvSpPr>
          <p:cNvPr id="369" name="Textfeld 368">
            <a:extLst>
              <a:ext uri="{FF2B5EF4-FFF2-40B4-BE49-F238E27FC236}">
                <a16:creationId xmlns:a16="http://schemas.microsoft.com/office/drawing/2014/main" id="{54A53AAB-BAD7-4980-9CD1-85EF41F27785}"/>
              </a:ext>
            </a:extLst>
          </p:cNvPr>
          <p:cNvSpPr txBox="1"/>
          <p:nvPr/>
        </p:nvSpPr>
        <p:spPr>
          <a:xfrm>
            <a:off x="2368633" y="3483992"/>
            <a:ext cx="364202" cy="276999"/>
          </a:xfrm>
          <a:prstGeom prst="rect">
            <a:avLst/>
          </a:prstGeom>
          <a:noFill/>
        </p:spPr>
        <p:txBody>
          <a:bodyPr wrap="none" rtlCol="0">
            <a:spAutoFit/>
          </a:bodyPr>
          <a:lstStyle/>
          <a:p>
            <a:r>
              <a:rPr lang="de-DE" sz="1200"/>
              <a:t>&gt;&gt;</a:t>
            </a:r>
          </a:p>
        </p:txBody>
      </p:sp>
      <p:sp>
        <p:nvSpPr>
          <p:cNvPr id="117" name="Rechteck 116">
            <a:extLst>
              <a:ext uri="{FF2B5EF4-FFF2-40B4-BE49-F238E27FC236}">
                <a16:creationId xmlns:a16="http://schemas.microsoft.com/office/drawing/2014/main" id="{4111E105-A1D1-461E-923E-69FD951C6E06}"/>
              </a:ext>
            </a:extLst>
          </p:cNvPr>
          <p:cNvSpPr/>
          <p:nvPr/>
        </p:nvSpPr>
        <p:spPr>
          <a:xfrm>
            <a:off x="7502174" y="2470593"/>
            <a:ext cx="176483" cy="12699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7" name="Rechteck 126">
            <a:extLst>
              <a:ext uri="{FF2B5EF4-FFF2-40B4-BE49-F238E27FC236}">
                <a16:creationId xmlns:a16="http://schemas.microsoft.com/office/drawing/2014/main" id="{DE36EAA7-8C19-48AC-BC5A-709084E98FB2}"/>
              </a:ext>
            </a:extLst>
          </p:cNvPr>
          <p:cNvSpPr/>
          <p:nvPr/>
        </p:nvSpPr>
        <p:spPr>
          <a:xfrm>
            <a:off x="7502174" y="2619222"/>
            <a:ext cx="176483" cy="1269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2" name="Rechteck 131">
            <a:extLst>
              <a:ext uri="{FF2B5EF4-FFF2-40B4-BE49-F238E27FC236}">
                <a16:creationId xmlns:a16="http://schemas.microsoft.com/office/drawing/2014/main" id="{5E121C60-67D5-4C4B-A186-414EF4E2DC34}"/>
              </a:ext>
            </a:extLst>
          </p:cNvPr>
          <p:cNvSpPr/>
          <p:nvPr/>
        </p:nvSpPr>
        <p:spPr>
          <a:xfrm>
            <a:off x="7502174" y="2767852"/>
            <a:ext cx="176483" cy="12699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7" name="Textfeld 136">
            <a:extLst>
              <a:ext uri="{FF2B5EF4-FFF2-40B4-BE49-F238E27FC236}">
                <a16:creationId xmlns:a16="http://schemas.microsoft.com/office/drawing/2014/main" id="{61A751F3-EE55-4C66-AF1C-4732BDD31D9D}"/>
              </a:ext>
            </a:extLst>
          </p:cNvPr>
          <p:cNvSpPr txBox="1"/>
          <p:nvPr/>
        </p:nvSpPr>
        <p:spPr>
          <a:xfrm>
            <a:off x="7417852" y="2842334"/>
            <a:ext cx="364202" cy="276999"/>
          </a:xfrm>
          <a:prstGeom prst="rect">
            <a:avLst/>
          </a:prstGeom>
          <a:noFill/>
        </p:spPr>
        <p:txBody>
          <a:bodyPr wrap="none" rtlCol="0">
            <a:spAutoFit/>
          </a:bodyPr>
          <a:lstStyle/>
          <a:p>
            <a:r>
              <a:rPr lang="de-DE" sz="1200"/>
              <a:t>&gt;&gt;</a:t>
            </a:r>
          </a:p>
        </p:txBody>
      </p:sp>
      <p:sp>
        <p:nvSpPr>
          <p:cNvPr id="138" name="Textfeld 137">
            <a:extLst>
              <a:ext uri="{FF2B5EF4-FFF2-40B4-BE49-F238E27FC236}">
                <a16:creationId xmlns:a16="http://schemas.microsoft.com/office/drawing/2014/main" id="{A1C85A09-C828-4C5E-955B-7EC5DD9E84AA}"/>
              </a:ext>
            </a:extLst>
          </p:cNvPr>
          <p:cNvSpPr txBox="1"/>
          <p:nvPr/>
        </p:nvSpPr>
        <p:spPr>
          <a:xfrm>
            <a:off x="7658294" y="2099434"/>
            <a:ext cx="389850" cy="261610"/>
          </a:xfrm>
          <a:prstGeom prst="rect">
            <a:avLst/>
          </a:prstGeom>
          <a:noFill/>
        </p:spPr>
        <p:txBody>
          <a:bodyPr wrap="none" rtlCol="0">
            <a:spAutoFit/>
          </a:bodyPr>
          <a:lstStyle/>
          <a:p>
            <a:r>
              <a:rPr lang="de-DE" sz="1050"/>
              <a:t>CR</a:t>
            </a:r>
          </a:p>
        </p:txBody>
      </p:sp>
      <p:sp>
        <p:nvSpPr>
          <p:cNvPr id="370" name="Textfeld 369">
            <a:extLst>
              <a:ext uri="{FF2B5EF4-FFF2-40B4-BE49-F238E27FC236}">
                <a16:creationId xmlns:a16="http://schemas.microsoft.com/office/drawing/2014/main" id="{34CB4357-2881-4B6A-AC13-C91472D07EC2}"/>
              </a:ext>
            </a:extLst>
          </p:cNvPr>
          <p:cNvSpPr txBox="1"/>
          <p:nvPr/>
        </p:nvSpPr>
        <p:spPr>
          <a:xfrm>
            <a:off x="2078552" y="3856596"/>
            <a:ext cx="364202" cy="276999"/>
          </a:xfrm>
          <a:prstGeom prst="rect">
            <a:avLst/>
          </a:prstGeom>
          <a:noFill/>
        </p:spPr>
        <p:txBody>
          <a:bodyPr wrap="none" rtlCol="0">
            <a:spAutoFit/>
          </a:bodyPr>
          <a:lstStyle/>
          <a:p>
            <a:r>
              <a:rPr lang="de-DE" sz="1200"/>
              <a:t>&gt;&gt;</a:t>
            </a:r>
          </a:p>
        </p:txBody>
      </p:sp>
      <p:sp>
        <p:nvSpPr>
          <p:cNvPr id="371" name="Textfeld 370">
            <a:extLst>
              <a:ext uri="{FF2B5EF4-FFF2-40B4-BE49-F238E27FC236}">
                <a16:creationId xmlns:a16="http://schemas.microsoft.com/office/drawing/2014/main" id="{8E095594-B38B-46B8-AA9E-BFCDA7D485EC}"/>
              </a:ext>
            </a:extLst>
          </p:cNvPr>
          <p:cNvSpPr txBox="1"/>
          <p:nvPr/>
        </p:nvSpPr>
        <p:spPr>
          <a:xfrm>
            <a:off x="1974122" y="3925913"/>
            <a:ext cx="364202" cy="276999"/>
          </a:xfrm>
          <a:prstGeom prst="rect">
            <a:avLst/>
          </a:prstGeom>
          <a:noFill/>
        </p:spPr>
        <p:txBody>
          <a:bodyPr wrap="none" rtlCol="0">
            <a:spAutoFit/>
          </a:bodyPr>
          <a:lstStyle/>
          <a:p>
            <a:r>
              <a:rPr lang="de-DE" sz="1200"/>
              <a:t>&gt;&gt;</a:t>
            </a:r>
          </a:p>
        </p:txBody>
      </p:sp>
      <p:sp>
        <p:nvSpPr>
          <p:cNvPr id="372" name="Textfeld 371">
            <a:extLst>
              <a:ext uri="{FF2B5EF4-FFF2-40B4-BE49-F238E27FC236}">
                <a16:creationId xmlns:a16="http://schemas.microsoft.com/office/drawing/2014/main" id="{15097375-BDFC-4ADC-9644-67A98E7F5667}"/>
              </a:ext>
            </a:extLst>
          </p:cNvPr>
          <p:cNvSpPr txBox="1"/>
          <p:nvPr/>
        </p:nvSpPr>
        <p:spPr>
          <a:xfrm>
            <a:off x="1895045" y="3998639"/>
            <a:ext cx="364202" cy="276999"/>
          </a:xfrm>
          <a:prstGeom prst="rect">
            <a:avLst/>
          </a:prstGeom>
          <a:noFill/>
        </p:spPr>
        <p:txBody>
          <a:bodyPr wrap="none" rtlCol="0">
            <a:spAutoFit/>
          </a:bodyPr>
          <a:lstStyle/>
          <a:p>
            <a:r>
              <a:rPr lang="de-DE" sz="1200"/>
              <a:t>&gt;&gt;</a:t>
            </a:r>
          </a:p>
        </p:txBody>
      </p:sp>
      <p:sp>
        <p:nvSpPr>
          <p:cNvPr id="373" name="Textfeld 372">
            <a:extLst>
              <a:ext uri="{FF2B5EF4-FFF2-40B4-BE49-F238E27FC236}">
                <a16:creationId xmlns:a16="http://schemas.microsoft.com/office/drawing/2014/main" id="{BCA5C476-1DC2-46B4-B5AD-DFC975717A1C}"/>
              </a:ext>
            </a:extLst>
          </p:cNvPr>
          <p:cNvSpPr txBox="1"/>
          <p:nvPr/>
        </p:nvSpPr>
        <p:spPr>
          <a:xfrm>
            <a:off x="1817711" y="4071711"/>
            <a:ext cx="364202" cy="276999"/>
          </a:xfrm>
          <a:prstGeom prst="rect">
            <a:avLst/>
          </a:prstGeom>
          <a:noFill/>
        </p:spPr>
        <p:txBody>
          <a:bodyPr wrap="none" rtlCol="0">
            <a:spAutoFit/>
          </a:bodyPr>
          <a:lstStyle/>
          <a:p>
            <a:r>
              <a:rPr lang="de-DE" sz="1200"/>
              <a:t>&gt;&gt;</a:t>
            </a:r>
          </a:p>
        </p:txBody>
      </p:sp>
      <p:sp>
        <p:nvSpPr>
          <p:cNvPr id="374" name="Textfeld 373">
            <a:extLst>
              <a:ext uri="{FF2B5EF4-FFF2-40B4-BE49-F238E27FC236}">
                <a16:creationId xmlns:a16="http://schemas.microsoft.com/office/drawing/2014/main" id="{8CDE88BA-465A-4E74-A5FD-6923FAC4892D}"/>
              </a:ext>
            </a:extLst>
          </p:cNvPr>
          <p:cNvSpPr txBox="1"/>
          <p:nvPr/>
        </p:nvSpPr>
        <p:spPr>
          <a:xfrm>
            <a:off x="1771933" y="4356803"/>
            <a:ext cx="364202" cy="276999"/>
          </a:xfrm>
          <a:prstGeom prst="rect">
            <a:avLst/>
          </a:prstGeom>
          <a:noFill/>
        </p:spPr>
        <p:txBody>
          <a:bodyPr wrap="none" rtlCol="0">
            <a:spAutoFit/>
          </a:bodyPr>
          <a:lstStyle/>
          <a:p>
            <a:r>
              <a:rPr lang="de-DE" sz="1200"/>
              <a:t>&gt;&gt;</a:t>
            </a:r>
          </a:p>
        </p:txBody>
      </p:sp>
      <p:sp>
        <p:nvSpPr>
          <p:cNvPr id="375" name="Textfeld 374">
            <a:extLst>
              <a:ext uri="{FF2B5EF4-FFF2-40B4-BE49-F238E27FC236}">
                <a16:creationId xmlns:a16="http://schemas.microsoft.com/office/drawing/2014/main" id="{AFE8AA54-7B82-4790-B3C3-08E70D113C55}"/>
              </a:ext>
            </a:extLst>
          </p:cNvPr>
          <p:cNvSpPr txBox="1"/>
          <p:nvPr/>
        </p:nvSpPr>
        <p:spPr>
          <a:xfrm>
            <a:off x="1818253" y="4212892"/>
            <a:ext cx="364202" cy="276999"/>
          </a:xfrm>
          <a:prstGeom prst="rect">
            <a:avLst/>
          </a:prstGeom>
          <a:noFill/>
        </p:spPr>
        <p:txBody>
          <a:bodyPr wrap="none" rtlCol="0">
            <a:spAutoFit/>
          </a:bodyPr>
          <a:lstStyle/>
          <a:p>
            <a:r>
              <a:rPr lang="de-DE" sz="1200"/>
              <a:t>&gt;&gt;</a:t>
            </a:r>
          </a:p>
        </p:txBody>
      </p:sp>
      <p:sp>
        <p:nvSpPr>
          <p:cNvPr id="376" name="Textfeld 375">
            <a:extLst>
              <a:ext uri="{FF2B5EF4-FFF2-40B4-BE49-F238E27FC236}">
                <a16:creationId xmlns:a16="http://schemas.microsoft.com/office/drawing/2014/main" id="{19E97FE7-97CE-4DEB-AF4C-41E043C9AC91}"/>
              </a:ext>
            </a:extLst>
          </p:cNvPr>
          <p:cNvSpPr txBox="1"/>
          <p:nvPr/>
        </p:nvSpPr>
        <p:spPr>
          <a:xfrm>
            <a:off x="1568818" y="4652736"/>
            <a:ext cx="364202" cy="276999"/>
          </a:xfrm>
          <a:prstGeom prst="rect">
            <a:avLst/>
          </a:prstGeom>
          <a:noFill/>
        </p:spPr>
        <p:txBody>
          <a:bodyPr wrap="none" rtlCol="0">
            <a:spAutoFit/>
          </a:bodyPr>
          <a:lstStyle/>
          <a:p>
            <a:r>
              <a:rPr lang="de-DE" sz="1200"/>
              <a:t>&gt;&gt;</a:t>
            </a:r>
          </a:p>
        </p:txBody>
      </p:sp>
      <p:sp>
        <p:nvSpPr>
          <p:cNvPr id="139" name="Textfeld 138">
            <a:extLst>
              <a:ext uri="{FF2B5EF4-FFF2-40B4-BE49-F238E27FC236}">
                <a16:creationId xmlns:a16="http://schemas.microsoft.com/office/drawing/2014/main" id="{BA7862EB-9198-4280-A6F4-B7748A410600}"/>
              </a:ext>
            </a:extLst>
          </p:cNvPr>
          <p:cNvSpPr txBox="1"/>
          <p:nvPr/>
        </p:nvSpPr>
        <p:spPr>
          <a:xfrm>
            <a:off x="7658294" y="2255351"/>
            <a:ext cx="372218" cy="253916"/>
          </a:xfrm>
          <a:prstGeom prst="rect">
            <a:avLst/>
          </a:prstGeom>
          <a:noFill/>
        </p:spPr>
        <p:txBody>
          <a:bodyPr wrap="none" rtlCol="0">
            <a:spAutoFit/>
          </a:bodyPr>
          <a:lstStyle/>
          <a:p>
            <a:r>
              <a:rPr lang="de-DE" sz="1050"/>
              <a:t>PR</a:t>
            </a:r>
          </a:p>
        </p:txBody>
      </p:sp>
      <p:sp>
        <p:nvSpPr>
          <p:cNvPr id="147" name="Textfeld 146">
            <a:extLst>
              <a:ext uri="{FF2B5EF4-FFF2-40B4-BE49-F238E27FC236}">
                <a16:creationId xmlns:a16="http://schemas.microsoft.com/office/drawing/2014/main" id="{55646BE7-A6A5-4E35-B59C-DFC8A6D17EEF}"/>
              </a:ext>
            </a:extLst>
          </p:cNvPr>
          <p:cNvSpPr txBox="1"/>
          <p:nvPr/>
        </p:nvSpPr>
        <p:spPr>
          <a:xfrm>
            <a:off x="7658294" y="2403574"/>
            <a:ext cx="372218" cy="253916"/>
          </a:xfrm>
          <a:prstGeom prst="rect">
            <a:avLst/>
          </a:prstGeom>
          <a:noFill/>
        </p:spPr>
        <p:txBody>
          <a:bodyPr wrap="none" rtlCol="0">
            <a:spAutoFit/>
          </a:bodyPr>
          <a:lstStyle/>
          <a:p>
            <a:r>
              <a:rPr lang="de-DE" sz="1050"/>
              <a:t>SD</a:t>
            </a:r>
          </a:p>
        </p:txBody>
      </p:sp>
      <p:sp>
        <p:nvSpPr>
          <p:cNvPr id="148" name="Textfeld 147">
            <a:extLst>
              <a:ext uri="{FF2B5EF4-FFF2-40B4-BE49-F238E27FC236}">
                <a16:creationId xmlns:a16="http://schemas.microsoft.com/office/drawing/2014/main" id="{0FCE7108-214A-4D64-A50A-AD34441C8B68}"/>
              </a:ext>
            </a:extLst>
          </p:cNvPr>
          <p:cNvSpPr txBox="1"/>
          <p:nvPr/>
        </p:nvSpPr>
        <p:spPr>
          <a:xfrm>
            <a:off x="7658294" y="2551797"/>
            <a:ext cx="372218" cy="253916"/>
          </a:xfrm>
          <a:prstGeom prst="rect">
            <a:avLst/>
          </a:prstGeom>
          <a:noFill/>
        </p:spPr>
        <p:txBody>
          <a:bodyPr wrap="none" rtlCol="0">
            <a:spAutoFit/>
          </a:bodyPr>
          <a:lstStyle/>
          <a:p>
            <a:r>
              <a:rPr lang="de-DE" sz="1050"/>
              <a:t>PD</a:t>
            </a:r>
          </a:p>
        </p:txBody>
      </p:sp>
      <p:sp>
        <p:nvSpPr>
          <p:cNvPr id="149" name="Textfeld 148">
            <a:extLst>
              <a:ext uri="{FF2B5EF4-FFF2-40B4-BE49-F238E27FC236}">
                <a16:creationId xmlns:a16="http://schemas.microsoft.com/office/drawing/2014/main" id="{32979E58-6761-4092-963B-155ED89BE39D}"/>
              </a:ext>
            </a:extLst>
          </p:cNvPr>
          <p:cNvSpPr txBox="1"/>
          <p:nvPr/>
        </p:nvSpPr>
        <p:spPr>
          <a:xfrm>
            <a:off x="7658294" y="2700020"/>
            <a:ext cx="372218" cy="253916"/>
          </a:xfrm>
          <a:prstGeom prst="rect">
            <a:avLst/>
          </a:prstGeom>
          <a:noFill/>
        </p:spPr>
        <p:txBody>
          <a:bodyPr wrap="none" rtlCol="0">
            <a:spAutoFit/>
          </a:bodyPr>
          <a:lstStyle/>
          <a:p>
            <a:r>
              <a:rPr lang="de-DE" sz="1050"/>
              <a:t>NE</a:t>
            </a:r>
          </a:p>
        </p:txBody>
      </p:sp>
      <p:sp>
        <p:nvSpPr>
          <p:cNvPr id="150" name="Textfeld 149">
            <a:extLst>
              <a:ext uri="{FF2B5EF4-FFF2-40B4-BE49-F238E27FC236}">
                <a16:creationId xmlns:a16="http://schemas.microsoft.com/office/drawing/2014/main" id="{068B3B70-5E23-40D1-A9F0-B97C539609A0}"/>
              </a:ext>
            </a:extLst>
          </p:cNvPr>
          <p:cNvSpPr txBox="1"/>
          <p:nvPr/>
        </p:nvSpPr>
        <p:spPr>
          <a:xfrm>
            <a:off x="7658294" y="2848245"/>
            <a:ext cx="696024" cy="253916"/>
          </a:xfrm>
          <a:prstGeom prst="rect">
            <a:avLst/>
          </a:prstGeom>
          <a:noFill/>
        </p:spPr>
        <p:txBody>
          <a:bodyPr wrap="none" rtlCol="0">
            <a:spAutoFit/>
          </a:bodyPr>
          <a:lstStyle/>
          <a:p>
            <a:r>
              <a:rPr lang="de-DE" sz="1050" err="1"/>
              <a:t>Ongoing</a:t>
            </a:r>
            <a:endParaRPr lang="de-DE" sz="1050"/>
          </a:p>
        </p:txBody>
      </p:sp>
      <p:sp>
        <p:nvSpPr>
          <p:cNvPr id="377" name="Textfeld 376">
            <a:extLst>
              <a:ext uri="{FF2B5EF4-FFF2-40B4-BE49-F238E27FC236}">
                <a16:creationId xmlns:a16="http://schemas.microsoft.com/office/drawing/2014/main" id="{991C4A1B-6E00-46F0-9FAF-AC3869D9ECD3}"/>
              </a:ext>
            </a:extLst>
          </p:cNvPr>
          <p:cNvSpPr txBox="1"/>
          <p:nvPr/>
        </p:nvSpPr>
        <p:spPr>
          <a:xfrm>
            <a:off x="2271011" y="3561771"/>
            <a:ext cx="364202" cy="276999"/>
          </a:xfrm>
          <a:prstGeom prst="rect">
            <a:avLst/>
          </a:prstGeom>
          <a:noFill/>
        </p:spPr>
        <p:txBody>
          <a:bodyPr wrap="none" rtlCol="0">
            <a:spAutoFit/>
          </a:bodyPr>
          <a:lstStyle/>
          <a:p>
            <a:r>
              <a:rPr lang="de-DE" sz="1200"/>
              <a:t>&gt;&gt;</a:t>
            </a:r>
          </a:p>
        </p:txBody>
      </p:sp>
      <p:sp>
        <p:nvSpPr>
          <p:cNvPr id="378" name="Textfeld 377">
            <a:extLst>
              <a:ext uri="{FF2B5EF4-FFF2-40B4-BE49-F238E27FC236}">
                <a16:creationId xmlns:a16="http://schemas.microsoft.com/office/drawing/2014/main" id="{3CFFB7AA-5A8D-44B9-973B-A884DAE4956C}"/>
              </a:ext>
            </a:extLst>
          </p:cNvPr>
          <p:cNvSpPr txBox="1"/>
          <p:nvPr/>
        </p:nvSpPr>
        <p:spPr>
          <a:xfrm>
            <a:off x="2271011" y="3635575"/>
            <a:ext cx="364202" cy="276999"/>
          </a:xfrm>
          <a:prstGeom prst="rect">
            <a:avLst/>
          </a:prstGeom>
          <a:noFill/>
        </p:spPr>
        <p:txBody>
          <a:bodyPr wrap="none" rtlCol="0">
            <a:spAutoFit/>
          </a:bodyPr>
          <a:lstStyle/>
          <a:p>
            <a:r>
              <a:rPr lang="de-DE" sz="1200"/>
              <a:t>&gt;&gt;</a:t>
            </a:r>
          </a:p>
        </p:txBody>
      </p:sp>
      <p:cxnSp>
        <p:nvCxnSpPr>
          <p:cNvPr id="4" name="Gerader Verbinder 3">
            <a:extLst>
              <a:ext uri="{FF2B5EF4-FFF2-40B4-BE49-F238E27FC236}">
                <a16:creationId xmlns:a16="http://schemas.microsoft.com/office/drawing/2014/main" id="{913A14FD-C441-4EE2-BD83-7102161577B6}"/>
              </a:ext>
            </a:extLst>
          </p:cNvPr>
          <p:cNvCxnSpPr>
            <a:cxnSpLocks/>
          </p:cNvCxnSpPr>
          <p:nvPr/>
        </p:nvCxnSpPr>
        <p:spPr>
          <a:xfrm>
            <a:off x="736419" y="1822467"/>
            <a:ext cx="0" cy="41029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5867982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normAutofit/>
          </a:bodyPr>
          <a:lstStyle/>
          <a:p>
            <a:r>
              <a:rPr lang="en-GB" sz="3200"/>
              <a:t>Efficacy results: </a:t>
            </a:r>
            <a:r>
              <a:rPr lang="en-US" sz="3200"/>
              <a:t>Pirtobrutinib treatment duration in other NHLs</a:t>
            </a:r>
            <a:endParaRPr lang="en-GB" sz="3200"/>
          </a:p>
        </p:txBody>
      </p:sp>
      <p:sp>
        <p:nvSpPr>
          <p:cNvPr id="9" name="Footer Placeholder 5">
            <a:extLst>
              <a:ext uri="{FF2B5EF4-FFF2-40B4-BE49-F238E27FC236}">
                <a16:creationId xmlns:a16="http://schemas.microsoft.com/office/drawing/2014/main" id="{B1DBE760-5F01-C345-97C3-E72E724F69BE}"/>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CR, complete response; DLBCL, diffuse large B-cell lymphoma; FL, follicular lymphoma; MZL, marginal zone lymphoma; NE, not estimable; NHL, non-Hodgkin lymphoma; PD, progressive disease; PR, partial response; RT, Richter’s transformation; SD, stable disease; WM, Waldenström macroglobulinemia.</a:t>
            </a:r>
          </a:p>
          <a:p>
            <a:r>
              <a:rPr lang="en-US" b="1">
                <a:latin typeface="Arial" panose="020B0604020202020204" pitchFamily="34" charset="0"/>
                <a:cs typeface="Arial" panose="020B0604020202020204" pitchFamily="34" charset="0"/>
              </a:rPr>
              <a:t>Shah N et al, Abstract EP500 presented at EHA 2021.</a:t>
            </a:r>
          </a:p>
        </p:txBody>
      </p:sp>
      <p:sp>
        <p:nvSpPr>
          <p:cNvPr id="29" name="Geschweifte Klammer links 28">
            <a:extLst>
              <a:ext uri="{FF2B5EF4-FFF2-40B4-BE49-F238E27FC236}">
                <a16:creationId xmlns:a16="http://schemas.microsoft.com/office/drawing/2014/main" id="{EAA20437-611E-41E6-9269-736C30820EBD}"/>
              </a:ext>
            </a:extLst>
          </p:cNvPr>
          <p:cNvSpPr/>
          <p:nvPr/>
        </p:nvSpPr>
        <p:spPr>
          <a:xfrm>
            <a:off x="1329575" y="1846936"/>
            <a:ext cx="80955" cy="90487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0" name="Geschweifte Klammer links 29">
            <a:extLst>
              <a:ext uri="{FF2B5EF4-FFF2-40B4-BE49-F238E27FC236}">
                <a16:creationId xmlns:a16="http://schemas.microsoft.com/office/drawing/2014/main" id="{6514EE6B-DADB-463E-84B5-85B14D5B783A}"/>
              </a:ext>
            </a:extLst>
          </p:cNvPr>
          <p:cNvSpPr/>
          <p:nvPr/>
        </p:nvSpPr>
        <p:spPr>
          <a:xfrm>
            <a:off x="1331961" y="2819797"/>
            <a:ext cx="80955" cy="365402"/>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1" name="Geschweifte Klammer links 30">
            <a:extLst>
              <a:ext uri="{FF2B5EF4-FFF2-40B4-BE49-F238E27FC236}">
                <a16:creationId xmlns:a16="http://schemas.microsoft.com/office/drawing/2014/main" id="{464351E7-3478-44C9-BBCB-01E92F86DC5D}"/>
              </a:ext>
            </a:extLst>
          </p:cNvPr>
          <p:cNvSpPr/>
          <p:nvPr/>
        </p:nvSpPr>
        <p:spPr>
          <a:xfrm>
            <a:off x="1322442" y="3249492"/>
            <a:ext cx="90472" cy="365402"/>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2" name="Geschweifte Klammer links 31">
            <a:extLst>
              <a:ext uri="{FF2B5EF4-FFF2-40B4-BE49-F238E27FC236}">
                <a16:creationId xmlns:a16="http://schemas.microsoft.com/office/drawing/2014/main" id="{2633B60C-214E-4613-8A04-6801F41FDD37}"/>
              </a:ext>
            </a:extLst>
          </p:cNvPr>
          <p:cNvSpPr/>
          <p:nvPr/>
        </p:nvSpPr>
        <p:spPr>
          <a:xfrm>
            <a:off x="1331987" y="3682448"/>
            <a:ext cx="90472" cy="40524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3" name="Geschweifte Klammer links 32">
            <a:extLst>
              <a:ext uri="{FF2B5EF4-FFF2-40B4-BE49-F238E27FC236}">
                <a16:creationId xmlns:a16="http://schemas.microsoft.com/office/drawing/2014/main" id="{4C24C747-7677-453E-BB53-73136D46D1C0}"/>
              </a:ext>
            </a:extLst>
          </p:cNvPr>
          <p:cNvSpPr/>
          <p:nvPr/>
        </p:nvSpPr>
        <p:spPr>
          <a:xfrm>
            <a:off x="1331987" y="4149944"/>
            <a:ext cx="90472" cy="1183142"/>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4" name="Geschweifte Klammer links 33">
            <a:extLst>
              <a:ext uri="{FF2B5EF4-FFF2-40B4-BE49-F238E27FC236}">
                <a16:creationId xmlns:a16="http://schemas.microsoft.com/office/drawing/2014/main" id="{AA9526DF-0235-42F8-9232-C61563E61076}"/>
              </a:ext>
            </a:extLst>
          </p:cNvPr>
          <p:cNvSpPr/>
          <p:nvPr/>
        </p:nvSpPr>
        <p:spPr>
          <a:xfrm>
            <a:off x="1327219" y="5395338"/>
            <a:ext cx="90463" cy="235403"/>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5" name="Textfeld 34">
            <a:extLst>
              <a:ext uri="{FF2B5EF4-FFF2-40B4-BE49-F238E27FC236}">
                <a16:creationId xmlns:a16="http://schemas.microsoft.com/office/drawing/2014/main" id="{78A16FBD-B5E3-48D3-B1C6-AD539D2DD07D}"/>
              </a:ext>
            </a:extLst>
          </p:cNvPr>
          <p:cNvSpPr txBox="1"/>
          <p:nvPr/>
        </p:nvSpPr>
        <p:spPr>
          <a:xfrm>
            <a:off x="832179" y="2160873"/>
            <a:ext cx="458780" cy="276999"/>
          </a:xfrm>
          <a:prstGeom prst="rect">
            <a:avLst/>
          </a:prstGeom>
          <a:noFill/>
        </p:spPr>
        <p:txBody>
          <a:bodyPr wrap="none" rtlCol="0">
            <a:spAutoFit/>
          </a:bodyPr>
          <a:lstStyle/>
          <a:p>
            <a:r>
              <a:rPr lang="de-DE" sz="1200"/>
              <a:t>WM</a:t>
            </a:r>
          </a:p>
        </p:txBody>
      </p:sp>
      <p:sp>
        <p:nvSpPr>
          <p:cNvPr id="36" name="Textfeld 35">
            <a:extLst>
              <a:ext uri="{FF2B5EF4-FFF2-40B4-BE49-F238E27FC236}">
                <a16:creationId xmlns:a16="http://schemas.microsoft.com/office/drawing/2014/main" id="{C108A99B-9216-4D4D-92CF-570F335C58FE}"/>
              </a:ext>
            </a:extLst>
          </p:cNvPr>
          <p:cNvSpPr txBox="1"/>
          <p:nvPr/>
        </p:nvSpPr>
        <p:spPr>
          <a:xfrm>
            <a:off x="914722" y="2860963"/>
            <a:ext cx="389850" cy="276999"/>
          </a:xfrm>
          <a:prstGeom prst="rect">
            <a:avLst/>
          </a:prstGeom>
          <a:noFill/>
        </p:spPr>
        <p:txBody>
          <a:bodyPr wrap="none" rtlCol="0">
            <a:spAutoFit/>
          </a:bodyPr>
          <a:lstStyle/>
          <a:p>
            <a:r>
              <a:rPr lang="de-DE" sz="1200"/>
              <a:t>RT</a:t>
            </a:r>
          </a:p>
        </p:txBody>
      </p:sp>
      <p:sp>
        <p:nvSpPr>
          <p:cNvPr id="37" name="Textfeld 36">
            <a:extLst>
              <a:ext uri="{FF2B5EF4-FFF2-40B4-BE49-F238E27FC236}">
                <a16:creationId xmlns:a16="http://schemas.microsoft.com/office/drawing/2014/main" id="{DFAC66E8-E3A9-40B3-8C94-66BF61CE9847}"/>
              </a:ext>
            </a:extLst>
          </p:cNvPr>
          <p:cNvSpPr txBox="1"/>
          <p:nvPr/>
        </p:nvSpPr>
        <p:spPr>
          <a:xfrm>
            <a:off x="896191" y="3292327"/>
            <a:ext cx="389850" cy="276999"/>
          </a:xfrm>
          <a:prstGeom prst="rect">
            <a:avLst/>
          </a:prstGeom>
          <a:noFill/>
        </p:spPr>
        <p:txBody>
          <a:bodyPr wrap="none" rtlCol="0">
            <a:spAutoFit/>
          </a:bodyPr>
          <a:lstStyle/>
          <a:p>
            <a:r>
              <a:rPr lang="de-DE" sz="1200"/>
              <a:t>RT</a:t>
            </a:r>
          </a:p>
        </p:txBody>
      </p:sp>
      <p:sp>
        <p:nvSpPr>
          <p:cNvPr id="38" name="Textfeld 37">
            <a:extLst>
              <a:ext uri="{FF2B5EF4-FFF2-40B4-BE49-F238E27FC236}">
                <a16:creationId xmlns:a16="http://schemas.microsoft.com/office/drawing/2014/main" id="{8BEA2B83-5C9A-4F45-8195-7550A4C670E9}"/>
              </a:ext>
            </a:extLst>
          </p:cNvPr>
          <p:cNvSpPr txBox="1"/>
          <p:nvPr/>
        </p:nvSpPr>
        <p:spPr>
          <a:xfrm>
            <a:off x="812155" y="3743607"/>
            <a:ext cx="492443" cy="276999"/>
          </a:xfrm>
          <a:prstGeom prst="rect">
            <a:avLst/>
          </a:prstGeom>
          <a:noFill/>
        </p:spPr>
        <p:txBody>
          <a:bodyPr wrap="none" rtlCol="0">
            <a:spAutoFit/>
          </a:bodyPr>
          <a:lstStyle/>
          <a:p>
            <a:r>
              <a:rPr lang="de-DE" sz="1200"/>
              <a:t>MZL</a:t>
            </a:r>
          </a:p>
        </p:txBody>
      </p:sp>
      <p:sp>
        <p:nvSpPr>
          <p:cNvPr id="39" name="Textfeld 38">
            <a:extLst>
              <a:ext uri="{FF2B5EF4-FFF2-40B4-BE49-F238E27FC236}">
                <a16:creationId xmlns:a16="http://schemas.microsoft.com/office/drawing/2014/main" id="{87934A4D-F9A0-4ACB-BBFF-8633B15D877D}"/>
              </a:ext>
            </a:extLst>
          </p:cNvPr>
          <p:cNvSpPr txBox="1"/>
          <p:nvPr/>
        </p:nvSpPr>
        <p:spPr>
          <a:xfrm>
            <a:off x="617332" y="4599371"/>
            <a:ext cx="678391" cy="276999"/>
          </a:xfrm>
          <a:prstGeom prst="rect">
            <a:avLst/>
          </a:prstGeom>
          <a:noFill/>
        </p:spPr>
        <p:txBody>
          <a:bodyPr wrap="none" rtlCol="0">
            <a:spAutoFit/>
          </a:bodyPr>
          <a:lstStyle/>
          <a:p>
            <a:r>
              <a:rPr lang="de-DE" sz="1200"/>
              <a:t>DLBCL</a:t>
            </a:r>
          </a:p>
        </p:txBody>
      </p:sp>
      <p:sp>
        <p:nvSpPr>
          <p:cNvPr id="40" name="Textfeld 39">
            <a:extLst>
              <a:ext uri="{FF2B5EF4-FFF2-40B4-BE49-F238E27FC236}">
                <a16:creationId xmlns:a16="http://schemas.microsoft.com/office/drawing/2014/main" id="{E2D4B3E9-5ED5-4B96-820C-18E8DC4FA4DB}"/>
              </a:ext>
            </a:extLst>
          </p:cNvPr>
          <p:cNvSpPr txBox="1"/>
          <p:nvPr/>
        </p:nvSpPr>
        <p:spPr>
          <a:xfrm>
            <a:off x="327838" y="5372158"/>
            <a:ext cx="995785" cy="276999"/>
          </a:xfrm>
          <a:prstGeom prst="rect">
            <a:avLst/>
          </a:prstGeom>
          <a:noFill/>
        </p:spPr>
        <p:txBody>
          <a:bodyPr wrap="none" rtlCol="0">
            <a:spAutoFit/>
          </a:bodyPr>
          <a:lstStyle/>
          <a:p>
            <a:r>
              <a:rPr lang="de-DE" sz="1200"/>
              <a:t>Other NHLs</a:t>
            </a:r>
          </a:p>
        </p:txBody>
      </p:sp>
      <p:grpSp>
        <p:nvGrpSpPr>
          <p:cNvPr id="53" name="Gruppieren 52">
            <a:extLst>
              <a:ext uri="{FF2B5EF4-FFF2-40B4-BE49-F238E27FC236}">
                <a16:creationId xmlns:a16="http://schemas.microsoft.com/office/drawing/2014/main" id="{56B2679B-7F5B-4208-8AE9-386E7CBF0340}"/>
              </a:ext>
            </a:extLst>
          </p:cNvPr>
          <p:cNvGrpSpPr/>
          <p:nvPr/>
        </p:nvGrpSpPr>
        <p:grpSpPr>
          <a:xfrm>
            <a:off x="1332872" y="5627727"/>
            <a:ext cx="6964715" cy="282782"/>
            <a:chOff x="1101052" y="5807235"/>
            <a:chExt cx="6964715" cy="282782"/>
          </a:xfrm>
        </p:grpSpPr>
        <p:grpSp>
          <p:nvGrpSpPr>
            <p:cNvPr id="28" name="Gruppieren 27">
              <a:extLst>
                <a:ext uri="{FF2B5EF4-FFF2-40B4-BE49-F238E27FC236}">
                  <a16:creationId xmlns:a16="http://schemas.microsoft.com/office/drawing/2014/main" id="{0187BA50-A082-48C8-8A37-3A987BDB8D61}"/>
                </a:ext>
              </a:extLst>
            </p:cNvPr>
            <p:cNvGrpSpPr/>
            <p:nvPr/>
          </p:nvGrpSpPr>
          <p:grpSpPr>
            <a:xfrm>
              <a:off x="1228725" y="5810250"/>
              <a:ext cx="6829425" cy="47625"/>
              <a:chOff x="1228725" y="5810250"/>
              <a:chExt cx="6829425" cy="47625"/>
            </a:xfrm>
          </p:grpSpPr>
          <p:cxnSp>
            <p:nvCxnSpPr>
              <p:cNvPr id="3" name="Gerader Verbinder 2">
                <a:extLst>
                  <a:ext uri="{FF2B5EF4-FFF2-40B4-BE49-F238E27FC236}">
                    <a16:creationId xmlns:a16="http://schemas.microsoft.com/office/drawing/2014/main" id="{8417E8C2-CA3C-4DBC-9A92-AD9A0B72A953}"/>
                  </a:ext>
                </a:extLst>
              </p:cNvPr>
              <p:cNvCxnSpPr>
                <a:cxnSpLocks/>
              </p:cNvCxnSpPr>
              <p:nvPr/>
            </p:nvCxnSpPr>
            <p:spPr>
              <a:xfrm>
                <a:off x="1228725" y="5810250"/>
                <a:ext cx="68294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r Verbinder 14">
                <a:extLst>
                  <a:ext uri="{FF2B5EF4-FFF2-40B4-BE49-F238E27FC236}">
                    <a16:creationId xmlns:a16="http://schemas.microsoft.com/office/drawing/2014/main" id="{2A8B3BAF-19CC-482C-9F21-B59AE8556717}"/>
                  </a:ext>
                </a:extLst>
              </p:cNvPr>
              <p:cNvCxnSpPr>
                <a:cxnSpLocks/>
              </p:cNvCxnSpPr>
              <p:nvPr/>
            </p:nvCxnSpPr>
            <p:spPr>
              <a:xfrm>
                <a:off x="1235868"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53946684-9783-4180-B6DA-6C3B09482ABE}"/>
                  </a:ext>
                </a:extLst>
              </p:cNvPr>
              <p:cNvCxnSpPr>
                <a:cxnSpLocks/>
              </p:cNvCxnSpPr>
              <p:nvPr/>
            </p:nvCxnSpPr>
            <p:spPr>
              <a:xfrm>
                <a:off x="1814512"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EA358287-82A1-4C71-954A-0A68211C14F8}"/>
                  </a:ext>
                </a:extLst>
              </p:cNvPr>
              <p:cNvCxnSpPr>
                <a:cxnSpLocks/>
              </p:cNvCxnSpPr>
              <p:nvPr/>
            </p:nvCxnSpPr>
            <p:spPr>
              <a:xfrm>
                <a:off x="2424112"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E22C1FD0-2470-46A9-BF71-ACFAA829F3CE}"/>
                  </a:ext>
                </a:extLst>
              </p:cNvPr>
              <p:cNvCxnSpPr>
                <a:cxnSpLocks/>
              </p:cNvCxnSpPr>
              <p:nvPr/>
            </p:nvCxnSpPr>
            <p:spPr>
              <a:xfrm>
                <a:off x="3036093"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A2CD81A6-4808-4E62-AE5E-FB598E71723C}"/>
                  </a:ext>
                </a:extLst>
              </p:cNvPr>
              <p:cNvCxnSpPr>
                <a:cxnSpLocks/>
              </p:cNvCxnSpPr>
              <p:nvPr/>
            </p:nvCxnSpPr>
            <p:spPr>
              <a:xfrm>
                <a:off x="3648074"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FE0BB33A-F9C1-4F55-A291-6C9DF830C5A2}"/>
                  </a:ext>
                </a:extLst>
              </p:cNvPr>
              <p:cNvCxnSpPr>
                <a:cxnSpLocks/>
              </p:cNvCxnSpPr>
              <p:nvPr/>
            </p:nvCxnSpPr>
            <p:spPr>
              <a:xfrm>
                <a:off x="4257674"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5D158915-702C-492A-9FB6-527FC375AE26}"/>
                  </a:ext>
                </a:extLst>
              </p:cNvPr>
              <p:cNvCxnSpPr>
                <a:cxnSpLocks/>
              </p:cNvCxnSpPr>
              <p:nvPr/>
            </p:nvCxnSpPr>
            <p:spPr>
              <a:xfrm>
                <a:off x="4864893"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2467B0A3-3DAE-4035-9121-C99B03FA6ACE}"/>
                  </a:ext>
                </a:extLst>
              </p:cNvPr>
              <p:cNvCxnSpPr>
                <a:cxnSpLocks/>
              </p:cNvCxnSpPr>
              <p:nvPr/>
            </p:nvCxnSpPr>
            <p:spPr>
              <a:xfrm>
                <a:off x="5479256"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D065C59E-E247-4D3F-A966-1352A5EFBEC9}"/>
                  </a:ext>
                </a:extLst>
              </p:cNvPr>
              <p:cNvCxnSpPr>
                <a:cxnSpLocks/>
              </p:cNvCxnSpPr>
              <p:nvPr/>
            </p:nvCxnSpPr>
            <p:spPr>
              <a:xfrm>
                <a:off x="6086476"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C27CD30B-B307-49BF-A6BE-324BA7DAAEA9}"/>
                  </a:ext>
                </a:extLst>
              </p:cNvPr>
              <p:cNvCxnSpPr>
                <a:cxnSpLocks/>
              </p:cNvCxnSpPr>
              <p:nvPr/>
            </p:nvCxnSpPr>
            <p:spPr>
              <a:xfrm>
                <a:off x="6693694"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6D12E2F7-2879-426D-B5A1-23869597D099}"/>
                  </a:ext>
                </a:extLst>
              </p:cNvPr>
              <p:cNvCxnSpPr>
                <a:cxnSpLocks/>
              </p:cNvCxnSpPr>
              <p:nvPr/>
            </p:nvCxnSpPr>
            <p:spPr>
              <a:xfrm>
                <a:off x="7281863"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A3256E0F-1CFE-4A14-AEB9-DF2BD6593ED5}"/>
                  </a:ext>
                </a:extLst>
              </p:cNvPr>
              <p:cNvCxnSpPr>
                <a:cxnSpLocks/>
              </p:cNvCxnSpPr>
              <p:nvPr/>
            </p:nvCxnSpPr>
            <p:spPr>
              <a:xfrm>
                <a:off x="7886700" y="5810250"/>
                <a:ext cx="0" cy="476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1" name="Textfeld 40">
              <a:extLst>
                <a:ext uri="{FF2B5EF4-FFF2-40B4-BE49-F238E27FC236}">
                  <a16:creationId xmlns:a16="http://schemas.microsoft.com/office/drawing/2014/main" id="{D996C7FF-2AC8-4CEA-B081-9BC06C23D717}"/>
                </a:ext>
              </a:extLst>
            </p:cNvPr>
            <p:cNvSpPr txBox="1"/>
            <p:nvPr/>
          </p:nvSpPr>
          <p:spPr>
            <a:xfrm>
              <a:off x="1101052" y="5808347"/>
              <a:ext cx="269626" cy="276999"/>
            </a:xfrm>
            <a:prstGeom prst="rect">
              <a:avLst/>
            </a:prstGeom>
            <a:noFill/>
          </p:spPr>
          <p:txBody>
            <a:bodyPr wrap="none" rtlCol="0">
              <a:spAutoFit/>
            </a:bodyPr>
            <a:lstStyle/>
            <a:p>
              <a:r>
                <a:rPr lang="de-DE" sz="1200"/>
                <a:t>0</a:t>
              </a:r>
            </a:p>
          </p:txBody>
        </p:sp>
        <p:sp>
          <p:nvSpPr>
            <p:cNvPr id="42" name="Textfeld 41">
              <a:extLst>
                <a:ext uri="{FF2B5EF4-FFF2-40B4-BE49-F238E27FC236}">
                  <a16:creationId xmlns:a16="http://schemas.microsoft.com/office/drawing/2014/main" id="{C3EAFBC7-79FE-4114-AA75-4B9C7AB2208E}"/>
                </a:ext>
              </a:extLst>
            </p:cNvPr>
            <p:cNvSpPr txBox="1"/>
            <p:nvPr/>
          </p:nvSpPr>
          <p:spPr>
            <a:xfrm>
              <a:off x="1679699" y="5809717"/>
              <a:ext cx="269626" cy="276999"/>
            </a:xfrm>
            <a:prstGeom prst="rect">
              <a:avLst/>
            </a:prstGeom>
            <a:noFill/>
          </p:spPr>
          <p:txBody>
            <a:bodyPr wrap="none" rtlCol="0">
              <a:spAutoFit/>
            </a:bodyPr>
            <a:lstStyle/>
            <a:p>
              <a:r>
                <a:rPr lang="de-DE" sz="1200"/>
                <a:t>1</a:t>
              </a:r>
            </a:p>
          </p:txBody>
        </p:sp>
        <p:sp>
          <p:nvSpPr>
            <p:cNvPr id="43" name="Textfeld 42">
              <a:extLst>
                <a:ext uri="{FF2B5EF4-FFF2-40B4-BE49-F238E27FC236}">
                  <a16:creationId xmlns:a16="http://schemas.microsoft.com/office/drawing/2014/main" id="{0BCC52A2-B056-4B85-88BF-6C1AE1EA2180}"/>
                </a:ext>
              </a:extLst>
            </p:cNvPr>
            <p:cNvSpPr txBox="1"/>
            <p:nvPr/>
          </p:nvSpPr>
          <p:spPr>
            <a:xfrm>
              <a:off x="2289299" y="5812096"/>
              <a:ext cx="269626" cy="276999"/>
            </a:xfrm>
            <a:prstGeom prst="rect">
              <a:avLst/>
            </a:prstGeom>
            <a:noFill/>
          </p:spPr>
          <p:txBody>
            <a:bodyPr wrap="none" rtlCol="0">
              <a:spAutoFit/>
            </a:bodyPr>
            <a:lstStyle/>
            <a:p>
              <a:r>
                <a:rPr lang="de-DE" sz="1200"/>
                <a:t>2</a:t>
              </a:r>
            </a:p>
          </p:txBody>
        </p:sp>
        <p:sp>
          <p:nvSpPr>
            <p:cNvPr id="44" name="Textfeld 43">
              <a:extLst>
                <a:ext uri="{FF2B5EF4-FFF2-40B4-BE49-F238E27FC236}">
                  <a16:creationId xmlns:a16="http://schemas.microsoft.com/office/drawing/2014/main" id="{03B4F40D-10FA-44DA-8E2F-D4F6448C59A1}"/>
                </a:ext>
              </a:extLst>
            </p:cNvPr>
            <p:cNvSpPr txBox="1"/>
            <p:nvPr/>
          </p:nvSpPr>
          <p:spPr>
            <a:xfrm>
              <a:off x="2899352" y="5813018"/>
              <a:ext cx="269626" cy="276999"/>
            </a:xfrm>
            <a:prstGeom prst="rect">
              <a:avLst/>
            </a:prstGeom>
            <a:noFill/>
          </p:spPr>
          <p:txBody>
            <a:bodyPr wrap="none" rtlCol="0">
              <a:spAutoFit/>
            </a:bodyPr>
            <a:lstStyle/>
            <a:p>
              <a:r>
                <a:rPr lang="de-DE" sz="1200"/>
                <a:t>3</a:t>
              </a:r>
            </a:p>
          </p:txBody>
        </p:sp>
        <p:sp>
          <p:nvSpPr>
            <p:cNvPr id="45" name="Textfeld 44">
              <a:extLst>
                <a:ext uri="{FF2B5EF4-FFF2-40B4-BE49-F238E27FC236}">
                  <a16:creationId xmlns:a16="http://schemas.microsoft.com/office/drawing/2014/main" id="{3AF44DA9-A4A1-4752-9D87-D7261BAE55B9}"/>
                </a:ext>
              </a:extLst>
            </p:cNvPr>
            <p:cNvSpPr txBox="1"/>
            <p:nvPr/>
          </p:nvSpPr>
          <p:spPr>
            <a:xfrm>
              <a:off x="3510597" y="5810638"/>
              <a:ext cx="269626" cy="276999"/>
            </a:xfrm>
            <a:prstGeom prst="rect">
              <a:avLst/>
            </a:prstGeom>
            <a:noFill/>
          </p:spPr>
          <p:txBody>
            <a:bodyPr wrap="none" rtlCol="0">
              <a:spAutoFit/>
            </a:bodyPr>
            <a:lstStyle/>
            <a:p>
              <a:r>
                <a:rPr lang="de-DE" sz="1200"/>
                <a:t>4</a:t>
              </a:r>
            </a:p>
          </p:txBody>
        </p:sp>
        <p:sp>
          <p:nvSpPr>
            <p:cNvPr id="46" name="Textfeld 45">
              <a:extLst>
                <a:ext uri="{FF2B5EF4-FFF2-40B4-BE49-F238E27FC236}">
                  <a16:creationId xmlns:a16="http://schemas.microsoft.com/office/drawing/2014/main" id="{64CF19AA-6B70-44BE-8595-3065DBD58CEB}"/>
                </a:ext>
              </a:extLst>
            </p:cNvPr>
            <p:cNvSpPr txBox="1"/>
            <p:nvPr/>
          </p:nvSpPr>
          <p:spPr>
            <a:xfrm>
              <a:off x="4119005" y="5813016"/>
              <a:ext cx="269626" cy="276999"/>
            </a:xfrm>
            <a:prstGeom prst="rect">
              <a:avLst/>
            </a:prstGeom>
            <a:noFill/>
          </p:spPr>
          <p:txBody>
            <a:bodyPr wrap="none" rtlCol="0">
              <a:spAutoFit/>
            </a:bodyPr>
            <a:lstStyle/>
            <a:p>
              <a:r>
                <a:rPr lang="de-DE" sz="1200"/>
                <a:t>5</a:t>
              </a:r>
            </a:p>
          </p:txBody>
        </p:sp>
        <p:sp>
          <p:nvSpPr>
            <p:cNvPr id="47" name="Textfeld 46">
              <a:extLst>
                <a:ext uri="{FF2B5EF4-FFF2-40B4-BE49-F238E27FC236}">
                  <a16:creationId xmlns:a16="http://schemas.microsoft.com/office/drawing/2014/main" id="{7310D06D-A3EC-4511-88C8-6891DA5AD91B}"/>
                </a:ext>
              </a:extLst>
            </p:cNvPr>
            <p:cNvSpPr txBox="1"/>
            <p:nvPr/>
          </p:nvSpPr>
          <p:spPr>
            <a:xfrm>
              <a:off x="4727702" y="5812098"/>
              <a:ext cx="269626" cy="276999"/>
            </a:xfrm>
            <a:prstGeom prst="rect">
              <a:avLst/>
            </a:prstGeom>
            <a:noFill/>
          </p:spPr>
          <p:txBody>
            <a:bodyPr wrap="none" rtlCol="0">
              <a:spAutoFit/>
            </a:bodyPr>
            <a:lstStyle/>
            <a:p>
              <a:r>
                <a:rPr lang="de-DE" sz="1200"/>
                <a:t>6</a:t>
              </a:r>
            </a:p>
          </p:txBody>
        </p:sp>
        <p:sp>
          <p:nvSpPr>
            <p:cNvPr id="48" name="Textfeld 47">
              <a:extLst>
                <a:ext uri="{FF2B5EF4-FFF2-40B4-BE49-F238E27FC236}">
                  <a16:creationId xmlns:a16="http://schemas.microsoft.com/office/drawing/2014/main" id="{838E3369-77DF-45CE-828A-FAB99ADD9E4D}"/>
                </a:ext>
              </a:extLst>
            </p:cNvPr>
            <p:cNvSpPr txBox="1"/>
            <p:nvPr/>
          </p:nvSpPr>
          <p:spPr>
            <a:xfrm>
              <a:off x="5342062" y="5810418"/>
              <a:ext cx="269626" cy="276999"/>
            </a:xfrm>
            <a:prstGeom prst="rect">
              <a:avLst/>
            </a:prstGeom>
            <a:noFill/>
          </p:spPr>
          <p:txBody>
            <a:bodyPr wrap="none" rtlCol="0">
              <a:spAutoFit/>
            </a:bodyPr>
            <a:lstStyle/>
            <a:p>
              <a:r>
                <a:rPr lang="de-DE" sz="1200"/>
                <a:t>7</a:t>
              </a:r>
            </a:p>
          </p:txBody>
        </p:sp>
        <p:sp>
          <p:nvSpPr>
            <p:cNvPr id="49" name="Textfeld 48">
              <a:extLst>
                <a:ext uri="{FF2B5EF4-FFF2-40B4-BE49-F238E27FC236}">
                  <a16:creationId xmlns:a16="http://schemas.microsoft.com/office/drawing/2014/main" id="{1C88C19C-B56C-4FFC-9E25-923838EBF6D6}"/>
                </a:ext>
              </a:extLst>
            </p:cNvPr>
            <p:cNvSpPr txBox="1"/>
            <p:nvPr/>
          </p:nvSpPr>
          <p:spPr>
            <a:xfrm>
              <a:off x="5946900" y="5810727"/>
              <a:ext cx="269626" cy="276999"/>
            </a:xfrm>
            <a:prstGeom prst="rect">
              <a:avLst/>
            </a:prstGeom>
            <a:noFill/>
          </p:spPr>
          <p:txBody>
            <a:bodyPr wrap="none" rtlCol="0">
              <a:spAutoFit/>
            </a:bodyPr>
            <a:lstStyle/>
            <a:p>
              <a:r>
                <a:rPr lang="de-DE" sz="1200"/>
                <a:t>8</a:t>
              </a:r>
            </a:p>
          </p:txBody>
        </p:sp>
        <p:sp>
          <p:nvSpPr>
            <p:cNvPr id="50" name="Textfeld 49">
              <a:extLst>
                <a:ext uri="{FF2B5EF4-FFF2-40B4-BE49-F238E27FC236}">
                  <a16:creationId xmlns:a16="http://schemas.microsoft.com/office/drawing/2014/main" id="{46C85EEA-D868-4F9D-9A8D-2033B63DF925}"/>
                </a:ext>
              </a:extLst>
            </p:cNvPr>
            <p:cNvSpPr txBox="1"/>
            <p:nvPr/>
          </p:nvSpPr>
          <p:spPr>
            <a:xfrm>
              <a:off x="6556500" y="5807235"/>
              <a:ext cx="269626" cy="276999"/>
            </a:xfrm>
            <a:prstGeom prst="rect">
              <a:avLst/>
            </a:prstGeom>
            <a:noFill/>
          </p:spPr>
          <p:txBody>
            <a:bodyPr wrap="none" rtlCol="0">
              <a:spAutoFit/>
            </a:bodyPr>
            <a:lstStyle/>
            <a:p>
              <a:r>
                <a:rPr lang="de-DE" sz="1200"/>
                <a:t>9</a:t>
              </a:r>
            </a:p>
          </p:txBody>
        </p:sp>
        <p:sp>
          <p:nvSpPr>
            <p:cNvPr id="51" name="Textfeld 50">
              <a:extLst>
                <a:ext uri="{FF2B5EF4-FFF2-40B4-BE49-F238E27FC236}">
                  <a16:creationId xmlns:a16="http://schemas.microsoft.com/office/drawing/2014/main" id="{F1F3849C-E32F-4C2F-8F42-A3FC0587E5E5}"/>
                </a:ext>
              </a:extLst>
            </p:cNvPr>
            <p:cNvSpPr txBox="1"/>
            <p:nvPr/>
          </p:nvSpPr>
          <p:spPr>
            <a:xfrm>
              <a:off x="7106602" y="5809715"/>
              <a:ext cx="354584" cy="276999"/>
            </a:xfrm>
            <a:prstGeom prst="rect">
              <a:avLst/>
            </a:prstGeom>
            <a:noFill/>
          </p:spPr>
          <p:txBody>
            <a:bodyPr wrap="none" rtlCol="0">
              <a:spAutoFit/>
            </a:bodyPr>
            <a:lstStyle/>
            <a:p>
              <a:r>
                <a:rPr lang="de-DE" sz="1200"/>
                <a:t>10</a:t>
              </a:r>
            </a:p>
          </p:txBody>
        </p:sp>
        <p:sp>
          <p:nvSpPr>
            <p:cNvPr id="52" name="Textfeld 51">
              <a:extLst>
                <a:ext uri="{FF2B5EF4-FFF2-40B4-BE49-F238E27FC236}">
                  <a16:creationId xmlns:a16="http://schemas.microsoft.com/office/drawing/2014/main" id="{A2C67CD4-7F23-4C20-B930-5DB47CB8CD30}"/>
                </a:ext>
              </a:extLst>
            </p:cNvPr>
            <p:cNvSpPr txBox="1"/>
            <p:nvPr/>
          </p:nvSpPr>
          <p:spPr>
            <a:xfrm>
              <a:off x="7711183" y="5811998"/>
              <a:ext cx="354584" cy="276999"/>
            </a:xfrm>
            <a:prstGeom prst="rect">
              <a:avLst/>
            </a:prstGeom>
            <a:noFill/>
          </p:spPr>
          <p:txBody>
            <a:bodyPr wrap="none" rtlCol="0">
              <a:spAutoFit/>
            </a:bodyPr>
            <a:lstStyle/>
            <a:p>
              <a:r>
                <a:rPr lang="de-DE" sz="1200"/>
                <a:t>11</a:t>
              </a:r>
            </a:p>
          </p:txBody>
        </p:sp>
      </p:grpSp>
      <p:sp>
        <p:nvSpPr>
          <p:cNvPr id="54" name="Textfeld 53">
            <a:extLst>
              <a:ext uri="{FF2B5EF4-FFF2-40B4-BE49-F238E27FC236}">
                <a16:creationId xmlns:a16="http://schemas.microsoft.com/office/drawing/2014/main" id="{36044DDE-9F21-4822-A204-A77AE6737BA6}"/>
              </a:ext>
            </a:extLst>
          </p:cNvPr>
          <p:cNvSpPr txBox="1"/>
          <p:nvPr/>
        </p:nvSpPr>
        <p:spPr>
          <a:xfrm>
            <a:off x="3500735" y="5832181"/>
            <a:ext cx="2628989" cy="307777"/>
          </a:xfrm>
          <a:prstGeom prst="rect">
            <a:avLst/>
          </a:prstGeom>
          <a:noFill/>
        </p:spPr>
        <p:txBody>
          <a:bodyPr wrap="none" rtlCol="0">
            <a:spAutoFit/>
          </a:bodyPr>
          <a:lstStyle/>
          <a:p>
            <a:pPr algn="ctr"/>
            <a:r>
              <a:rPr lang="de-DE" sz="1400" b="1"/>
              <a:t>Treatment Duration (</a:t>
            </a:r>
            <a:r>
              <a:rPr lang="de-DE" sz="1400" b="1" err="1"/>
              <a:t>Months</a:t>
            </a:r>
            <a:r>
              <a:rPr lang="de-DE" sz="1400" b="1"/>
              <a:t>)</a:t>
            </a:r>
          </a:p>
        </p:txBody>
      </p:sp>
      <p:sp>
        <p:nvSpPr>
          <p:cNvPr id="56" name="Rechteck 55">
            <a:extLst>
              <a:ext uri="{FF2B5EF4-FFF2-40B4-BE49-F238E27FC236}">
                <a16:creationId xmlns:a16="http://schemas.microsoft.com/office/drawing/2014/main" id="{7EB5FFD1-E757-4429-9E6F-B50E0B3C8CF6}"/>
              </a:ext>
            </a:extLst>
          </p:cNvPr>
          <p:cNvSpPr/>
          <p:nvPr/>
        </p:nvSpPr>
        <p:spPr>
          <a:xfrm>
            <a:off x="7625406" y="4405271"/>
            <a:ext cx="176483" cy="126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7" name="Rechteck 56">
            <a:extLst>
              <a:ext uri="{FF2B5EF4-FFF2-40B4-BE49-F238E27FC236}">
                <a16:creationId xmlns:a16="http://schemas.microsoft.com/office/drawing/2014/main" id="{BD06D1BC-1655-4E37-B10A-F2A8D25222BD}"/>
              </a:ext>
            </a:extLst>
          </p:cNvPr>
          <p:cNvSpPr/>
          <p:nvPr/>
        </p:nvSpPr>
        <p:spPr>
          <a:xfrm>
            <a:off x="7625406" y="4556890"/>
            <a:ext cx="176483" cy="1269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 name="Rechteck 57">
            <a:extLst>
              <a:ext uri="{FF2B5EF4-FFF2-40B4-BE49-F238E27FC236}">
                <a16:creationId xmlns:a16="http://schemas.microsoft.com/office/drawing/2014/main" id="{980871B9-1458-4C2F-A7F6-5BE8261FFBCF}"/>
              </a:ext>
            </a:extLst>
          </p:cNvPr>
          <p:cNvSpPr/>
          <p:nvPr/>
        </p:nvSpPr>
        <p:spPr>
          <a:xfrm>
            <a:off x="7625406" y="4860128"/>
            <a:ext cx="176483" cy="12699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9" name="Rechteck 58">
            <a:extLst>
              <a:ext uri="{FF2B5EF4-FFF2-40B4-BE49-F238E27FC236}">
                <a16:creationId xmlns:a16="http://schemas.microsoft.com/office/drawing/2014/main" id="{ACB8EC4D-3D8D-49D6-809E-90275257BA49}"/>
              </a:ext>
            </a:extLst>
          </p:cNvPr>
          <p:cNvSpPr/>
          <p:nvPr/>
        </p:nvSpPr>
        <p:spPr>
          <a:xfrm>
            <a:off x="7625406" y="5011747"/>
            <a:ext cx="176483" cy="1269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 name="Rechteck 59">
            <a:extLst>
              <a:ext uri="{FF2B5EF4-FFF2-40B4-BE49-F238E27FC236}">
                <a16:creationId xmlns:a16="http://schemas.microsoft.com/office/drawing/2014/main" id="{714F1914-BE07-4E97-9932-2A8059D90E8C}"/>
              </a:ext>
            </a:extLst>
          </p:cNvPr>
          <p:cNvSpPr/>
          <p:nvPr/>
        </p:nvSpPr>
        <p:spPr>
          <a:xfrm>
            <a:off x="7625406" y="5163367"/>
            <a:ext cx="176483" cy="12699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1" name="Textfeld 60">
            <a:extLst>
              <a:ext uri="{FF2B5EF4-FFF2-40B4-BE49-F238E27FC236}">
                <a16:creationId xmlns:a16="http://schemas.microsoft.com/office/drawing/2014/main" id="{EAE049C9-6D3B-496F-BB87-21CC1C7C38E4}"/>
              </a:ext>
            </a:extLst>
          </p:cNvPr>
          <p:cNvSpPr txBox="1"/>
          <p:nvPr/>
        </p:nvSpPr>
        <p:spPr>
          <a:xfrm>
            <a:off x="7519575" y="5223303"/>
            <a:ext cx="364202" cy="276999"/>
          </a:xfrm>
          <a:prstGeom prst="rect">
            <a:avLst/>
          </a:prstGeom>
          <a:noFill/>
        </p:spPr>
        <p:txBody>
          <a:bodyPr wrap="none" rtlCol="0">
            <a:spAutoFit/>
          </a:bodyPr>
          <a:lstStyle/>
          <a:p>
            <a:r>
              <a:rPr lang="de-DE" sz="1200"/>
              <a:t>&gt;&gt;</a:t>
            </a:r>
          </a:p>
        </p:txBody>
      </p:sp>
      <p:sp>
        <p:nvSpPr>
          <p:cNvPr id="62" name="Textfeld 61">
            <a:extLst>
              <a:ext uri="{FF2B5EF4-FFF2-40B4-BE49-F238E27FC236}">
                <a16:creationId xmlns:a16="http://schemas.microsoft.com/office/drawing/2014/main" id="{A202DB99-8ABA-45C6-8BC8-43FC6A27D679}"/>
              </a:ext>
            </a:extLst>
          </p:cNvPr>
          <p:cNvSpPr txBox="1"/>
          <p:nvPr/>
        </p:nvSpPr>
        <p:spPr>
          <a:xfrm>
            <a:off x="7761530" y="4339022"/>
            <a:ext cx="389850" cy="261610"/>
          </a:xfrm>
          <a:prstGeom prst="rect">
            <a:avLst/>
          </a:prstGeom>
          <a:noFill/>
        </p:spPr>
        <p:txBody>
          <a:bodyPr wrap="none" rtlCol="0">
            <a:spAutoFit/>
          </a:bodyPr>
          <a:lstStyle/>
          <a:p>
            <a:r>
              <a:rPr lang="de-DE" sz="1050"/>
              <a:t>CR</a:t>
            </a:r>
          </a:p>
        </p:txBody>
      </p:sp>
      <p:sp>
        <p:nvSpPr>
          <p:cNvPr id="63" name="Textfeld 62">
            <a:extLst>
              <a:ext uri="{FF2B5EF4-FFF2-40B4-BE49-F238E27FC236}">
                <a16:creationId xmlns:a16="http://schemas.microsoft.com/office/drawing/2014/main" id="{E5F77B31-0239-465B-91DB-8E681C049EE0}"/>
              </a:ext>
            </a:extLst>
          </p:cNvPr>
          <p:cNvSpPr txBox="1"/>
          <p:nvPr/>
        </p:nvSpPr>
        <p:spPr>
          <a:xfrm>
            <a:off x="7761530" y="4494737"/>
            <a:ext cx="372218" cy="253916"/>
          </a:xfrm>
          <a:prstGeom prst="rect">
            <a:avLst/>
          </a:prstGeom>
          <a:noFill/>
        </p:spPr>
        <p:txBody>
          <a:bodyPr wrap="none" rtlCol="0">
            <a:spAutoFit/>
          </a:bodyPr>
          <a:lstStyle/>
          <a:p>
            <a:r>
              <a:rPr lang="de-DE" sz="1050"/>
              <a:t>PR</a:t>
            </a:r>
          </a:p>
        </p:txBody>
      </p:sp>
      <p:sp>
        <p:nvSpPr>
          <p:cNvPr id="64" name="Textfeld 63">
            <a:extLst>
              <a:ext uri="{FF2B5EF4-FFF2-40B4-BE49-F238E27FC236}">
                <a16:creationId xmlns:a16="http://schemas.microsoft.com/office/drawing/2014/main" id="{AEF88BE6-4FBD-43DA-8171-170CBE0B8341}"/>
              </a:ext>
            </a:extLst>
          </p:cNvPr>
          <p:cNvSpPr txBox="1"/>
          <p:nvPr/>
        </p:nvSpPr>
        <p:spPr>
          <a:xfrm>
            <a:off x="7761530" y="4790779"/>
            <a:ext cx="372218" cy="253916"/>
          </a:xfrm>
          <a:prstGeom prst="rect">
            <a:avLst/>
          </a:prstGeom>
          <a:noFill/>
        </p:spPr>
        <p:txBody>
          <a:bodyPr wrap="none" rtlCol="0">
            <a:spAutoFit/>
          </a:bodyPr>
          <a:lstStyle/>
          <a:p>
            <a:r>
              <a:rPr lang="de-DE" sz="1050"/>
              <a:t>SD</a:t>
            </a:r>
          </a:p>
        </p:txBody>
      </p:sp>
      <p:sp>
        <p:nvSpPr>
          <p:cNvPr id="65" name="Textfeld 64">
            <a:extLst>
              <a:ext uri="{FF2B5EF4-FFF2-40B4-BE49-F238E27FC236}">
                <a16:creationId xmlns:a16="http://schemas.microsoft.com/office/drawing/2014/main" id="{276182A8-D0A7-4558-87DF-F358224DE01A}"/>
              </a:ext>
            </a:extLst>
          </p:cNvPr>
          <p:cNvSpPr txBox="1"/>
          <p:nvPr/>
        </p:nvSpPr>
        <p:spPr>
          <a:xfrm>
            <a:off x="7761530" y="4938800"/>
            <a:ext cx="372218" cy="253916"/>
          </a:xfrm>
          <a:prstGeom prst="rect">
            <a:avLst/>
          </a:prstGeom>
          <a:noFill/>
        </p:spPr>
        <p:txBody>
          <a:bodyPr wrap="none" rtlCol="0">
            <a:spAutoFit/>
          </a:bodyPr>
          <a:lstStyle/>
          <a:p>
            <a:r>
              <a:rPr lang="de-DE" sz="1050"/>
              <a:t>PD</a:t>
            </a:r>
          </a:p>
        </p:txBody>
      </p:sp>
      <p:sp>
        <p:nvSpPr>
          <p:cNvPr id="66" name="Textfeld 65">
            <a:extLst>
              <a:ext uri="{FF2B5EF4-FFF2-40B4-BE49-F238E27FC236}">
                <a16:creationId xmlns:a16="http://schemas.microsoft.com/office/drawing/2014/main" id="{16328D4A-B270-45BD-9A48-B08EB37E31A4}"/>
              </a:ext>
            </a:extLst>
          </p:cNvPr>
          <p:cNvSpPr txBox="1"/>
          <p:nvPr/>
        </p:nvSpPr>
        <p:spPr>
          <a:xfrm>
            <a:off x="7761530" y="5086821"/>
            <a:ext cx="372218" cy="253916"/>
          </a:xfrm>
          <a:prstGeom prst="rect">
            <a:avLst/>
          </a:prstGeom>
          <a:noFill/>
        </p:spPr>
        <p:txBody>
          <a:bodyPr wrap="none" rtlCol="0">
            <a:spAutoFit/>
          </a:bodyPr>
          <a:lstStyle/>
          <a:p>
            <a:r>
              <a:rPr lang="de-DE" sz="1050"/>
              <a:t>NE</a:t>
            </a:r>
          </a:p>
        </p:txBody>
      </p:sp>
      <p:sp>
        <p:nvSpPr>
          <p:cNvPr id="67" name="Textfeld 66">
            <a:extLst>
              <a:ext uri="{FF2B5EF4-FFF2-40B4-BE49-F238E27FC236}">
                <a16:creationId xmlns:a16="http://schemas.microsoft.com/office/drawing/2014/main" id="{FFBC71E2-A792-42FB-9449-E9F98A74A504}"/>
              </a:ext>
            </a:extLst>
          </p:cNvPr>
          <p:cNvSpPr txBox="1"/>
          <p:nvPr/>
        </p:nvSpPr>
        <p:spPr>
          <a:xfrm>
            <a:off x="7761530" y="5234844"/>
            <a:ext cx="696024" cy="253916"/>
          </a:xfrm>
          <a:prstGeom prst="rect">
            <a:avLst/>
          </a:prstGeom>
          <a:noFill/>
        </p:spPr>
        <p:txBody>
          <a:bodyPr wrap="none" rtlCol="0">
            <a:spAutoFit/>
          </a:bodyPr>
          <a:lstStyle/>
          <a:p>
            <a:r>
              <a:rPr lang="de-DE" sz="1050" err="1"/>
              <a:t>Ongoing</a:t>
            </a:r>
            <a:endParaRPr lang="de-DE" sz="1050"/>
          </a:p>
        </p:txBody>
      </p:sp>
      <p:sp>
        <p:nvSpPr>
          <p:cNvPr id="69" name="Rechteck 68">
            <a:extLst>
              <a:ext uri="{FF2B5EF4-FFF2-40B4-BE49-F238E27FC236}">
                <a16:creationId xmlns:a16="http://schemas.microsoft.com/office/drawing/2014/main" id="{0D548040-484E-4B20-AA6E-19B8D972A136}"/>
              </a:ext>
            </a:extLst>
          </p:cNvPr>
          <p:cNvSpPr/>
          <p:nvPr/>
        </p:nvSpPr>
        <p:spPr>
          <a:xfrm>
            <a:off x="7625406" y="4708509"/>
            <a:ext cx="176483" cy="126998"/>
          </a:xfrm>
          <a:prstGeom prst="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0" name="Textfeld 69">
            <a:extLst>
              <a:ext uri="{FF2B5EF4-FFF2-40B4-BE49-F238E27FC236}">
                <a16:creationId xmlns:a16="http://schemas.microsoft.com/office/drawing/2014/main" id="{6150B910-F261-42DB-9BFC-76B848F500D6}"/>
              </a:ext>
            </a:extLst>
          </p:cNvPr>
          <p:cNvSpPr txBox="1"/>
          <p:nvPr/>
        </p:nvSpPr>
        <p:spPr>
          <a:xfrm>
            <a:off x="7761530" y="4642758"/>
            <a:ext cx="394660" cy="253916"/>
          </a:xfrm>
          <a:prstGeom prst="rect">
            <a:avLst/>
          </a:prstGeom>
          <a:noFill/>
        </p:spPr>
        <p:txBody>
          <a:bodyPr wrap="none" rtlCol="0">
            <a:spAutoFit/>
          </a:bodyPr>
          <a:lstStyle/>
          <a:p>
            <a:r>
              <a:rPr lang="de-DE" sz="1050"/>
              <a:t>MR</a:t>
            </a:r>
          </a:p>
        </p:txBody>
      </p:sp>
      <p:cxnSp>
        <p:nvCxnSpPr>
          <p:cNvPr id="73" name="Gerader Verbinder 72">
            <a:extLst>
              <a:ext uri="{FF2B5EF4-FFF2-40B4-BE49-F238E27FC236}">
                <a16:creationId xmlns:a16="http://schemas.microsoft.com/office/drawing/2014/main" id="{862C0A0F-BFF3-4600-B389-E2CF84CAF06A}"/>
              </a:ext>
            </a:extLst>
          </p:cNvPr>
          <p:cNvCxnSpPr>
            <a:cxnSpLocks/>
          </p:cNvCxnSpPr>
          <p:nvPr/>
        </p:nvCxnSpPr>
        <p:spPr>
          <a:xfrm>
            <a:off x="1465308" y="1865988"/>
            <a:ext cx="6681090"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6" name="Gerader Verbinder 75">
            <a:extLst>
              <a:ext uri="{FF2B5EF4-FFF2-40B4-BE49-F238E27FC236}">
                <a16:creationId xmlns:a16="http://schemas.microsoft.com/office/drawing/2014/main" id="{998689EC-B5E4-4E88-9ED0-2363585A4110}"/>
              </a:ext>
            </a:extLst>
          </p:cNvPr>
          <p:cNvCxnSpPr>
            <a:cxnSpLocks/>
          </p:cNvCxnSpPr>
          <p:nvPr/>
        </p:nvCxnSpPr>
        <p:spPr>
          <a:xfrm>
            <a:off x="1465308" y="1913613"/>
            <a:ext cx="6525419" cy="0"/>
          </a:xfrm>
          <a:prstGeom prst="line">
            <a:avLst/>
          </a:prstGeom>
          <a:ln w="38100">
            <a:solidFill>
              <a:schemeClr val="tx2">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495DED5A-40C2-428F-997E-2E2E4C08E7A8}"/>
              </a:ext>
            </a:extLst>
          </p:cNvPr>
          <p:cNvCxnSpPr>
            <a:cxnSpLocks/>
          </p:cNvCxnSpPr>
          <p:nvPr/>
        </p:nvCxnSpPr>
        <p:spPr>
          <a:xfrm>
            <a:off x="1465308" y="2012038"/>
            <a:ext cx="5999433"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8E639E14-15FC-479F-8653-A930320A66BD}"/>
              </a:ext>
            </a:extLst>
          </p:cNvPr>
          <p:cNvCxnSpPr>
            <a:cxnSpLocks/>
          </p:cNvCxnSpPr>
          <p:nvPr/>
        </p:nvCxnSpPr>
        <p:spPr>
          <a:xfrm>
            <a:off x="1465308" y="1964413"/>
            <a:ext cx="6467377"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E4E84A76-5F17-41D6-9D16-9D20B57A6174}"/>
              </a:ext>
            </a:extLst>
          </p:cNvPr>
          <p:cNvCxnSpPr>
            <a:cxnSpLocks/>
          </p:cNvCxnSpPr>
          <p:nvPr/>
        </p:nvCxnSpPr>
        <p:spPr>
          <a:xfrm>
            <a:off x="1465308" y="2059663"/>
            <a:ext cx="5269183"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857B400B-6184-46BF-B82F-500744F3CF25}"/>
              </a:ext>
            </a:extLst>
          </p:cNvPr>
          <p:cNvCxnSpPr>
            <a:cxnSpLocks/>
          </p:cNvCxnSpPr>
          <p:nvPr/>
        </p:nvCxnSpPr>
        <p:spPr>
          <a:xfrm>
            <a:off x="1465308" y="2104113"/>
            <a:ext cx="4688672"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AD7D8F2C-6AF3-42F4-9D51-5F7581CAA2FD}"/>
              </a:ext>
            </a:extLst>
          </p:cNvPr>
          <p:cNvCxnSpPr>
            <a:cxnSpLocks/>
          </p:cNvCxnSpPr>
          <p:nvPr/>
        </p:nvCxnSpPr>
        <p:spPr>
          <a:xfrm>
            <a:off x="1465308" y="2160873"/>
            <a:ext cx="4607719" cy="0"/>
          </a:xfrm>
          <a:prstGeom prst="line">
            <a:avLst/>
          </a:prstGeom>
          <a:ln w="38100">
            <a:solidFill>
              <a:schemeClr val="tx2">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A594DB16-A582-4022-A92C-7745424F4B3A}"/>
              </a:ext>
            </a:extLst>
          </p:cNvPr>
          <p:cNvCxnSpPr>
            <a:cxnSpLocks/>
          </p:cNvCxnSpPr>
          <p:nvPr/>
        </p:nvCxnSpPr>
        <p:spPr>
          <a:xfrm>
            <a:off x="1465308" y="2208498"/>
            <a:ext cx="4352132"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0609FE92-C034-4F9E-B5B2-B65E7AEC2549}"/>
              </a:ext>
            </a:extLst>
          </p:cNvPr>
          <p:cNvCxnSpPr>
            <a:cxnSpLocks/>
          </p:cNvCxnSpPr>
          <p:nvPr/>
        </p:nvCxnSpPr>
        <p:spPr>
          <a:xfrm>
            <a:off x="1465308" y="2256123"/>
            <a:ext cx="4017169"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F83B6F33-BA16-47C1-8A3E-0DB2D6D37450}"/>
              </a:ext>
            </a:extLst>
          </p:cNvPr>
          <p:cNvCxnSpPr>
            <a:cxnSpLocks/>
          </p:cNvCxnSpPr>
          <p:nvPr/>
        </p:nvCxnSpPr>
        <p:spPr>
          <a:xfrm>
            <a:off x="1465308" y="2303748"/>
            <a:ext cx="3864769"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A0AFC149-8792-4C19-9A77-B94F2826C1DE}"/>
              </a:ext>
            </a:extLst>
          </p:cNvPr>
          <p:cNvCxnSpPr>
            <a:cxnSpLocks/>
          </p:cNvCxnSpPr>
          <p:nvPr/>
        </p:nvCxnSpPr>
        <p:spPr>
          <a:xfrm>
            <a:off x="1465308" y="2348198"/>
            <a:ext cx="3753522"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90CA2EC6-625D-4792-947D-A213D80D540E}"/>
              </a:ext>
            </a:extLst>
          </p:cNvPr>
          <p:cNvCxnSpPr>
            <a:cxnSpLocks/>
          </p:cNvCxnSpPr>
          <p:nvPr/>
        </p:nvCxnSpPr>
        <p:spPr>
          <a:xfrm>
            <a:off x="1465308" y="2395823"/>
            <a:ext cx="3318669"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B76708BA-3BDA-4A49-8B91-455D0C820A58}"/>
              </a:ext>
            </a:extLst>
          </p:cNvPr>
          <p:cNvCxnSpPr>
            <a:cxnSpLocks/>
          </p:cNvCxnSpPr>
          <p:nvPr/>
        </p:nvCxnSpPr>
        <p:spPr>
          <a:xfrm>
            <a:off x="1465308" y="2444222"/>
            <a:ext cx="2221707"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84F0B9D0-88C9-4CF1-B50E-CAA94668DBC5}"/>
              </a:ext>
            </a:extLst>
          </p:cNvPr>
          <p:cNvCxnSpPr>
            <a:cxnSpLocks/>
          </p:cNvCxnSpPr>
          <p:nvPr/>
        </p:nvCxnSpPr>
        <p:spPr>
          <a:xfrm>
            <a:off x="1465308" y="2488672"/>
            <a:ext cx="1636712" cy="0"/>
          </a:xfrm>
          <a:prstGeom prst="line">
            <a:avLst/>
          </a:prstGeom>
          <a:ln w="38100">
            <a:solidFill>
              <a:schemeClr val="tx2">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E69A6DE1-41CC-4B86-A37A-EDA0500AB513}"/>
              </a:ext>
            </a:extLst>
          </p:cNvPr>
          <p:cNvCxnSpPr>
            <a:cxnSpLocks/>
          </p:cNvCxnSpPr>
          <p:nvPr/>
        </p:nvCxnSpPr>
        <p:spPr>
          <a:xfrm>
            <a:off x="1465308" y="2539472"/>
            <a:ext cx="1583204" cy="0"/>
          </a:xfrm>
          <a:prstGeom prst="line">
            <a:avLst/>
          </a:prstGeom>
          <a:ln w="38100">
            <a:solidFill>
              <a:schemeClr val="tx2">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733A733B-64BA-45D1-A68F-876DFF478499}"/>
              </a:ext>
            </a:extLst>
          </p:cNvPr>
          <p:cNvCxnSpPr>
            <a:cxnSpLocks/>
          </p:cNvCxnSpPr>
          <p:nvPr/>
        </p:nvCxnSpPr>
        <p:spPr>
          <a:xfrm>
            <a:off x="1465308" y="2587097"/>
            <a:ext cx="1350169"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58C9BCBC-8718-496D-B304-442FB83D9D75}"/>
              </a:ext>
            </a:extLst>
          </p:cNvPr>
          <p:cNvCxnSpPr>
            <a:cxnSpLocks/>
          </p:cNvCxnSpPr>
          <p:nvPr/>
        </p:nvCxnSpPr>
        <p:spPr>
          <a:xfrm>
            <a:off x="1465308" y="2634722"/>
            <a:ext cx="1185069"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5400B74C-746E-455E-9A19-5A78BD9D64D4}"/>
              </a:ext>
            </a:extLst>
          </p:cNvPr>
          <p:cNvCxnSpPr>
            <a:cxnSpLocks/>
          </p:cNvCxnSpPr>
          <p:nvPr/>
        </p:nvCxnSpPr>
        <p:spPr>
          <a:xfrm>
            <a:off x="1465308" y="2685522"/>
            <a:ext cx="833437"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874E4DFE-667C-4267-A5C7-039FC1770F0A}"/>
              </a:ext>
            </a:extLst>
          </p:cNvPr>
          <p:cNvCxnSpPr>
            <a:cxnSpLocks/>
          </p:cNvCxnSpPr>
          <p:nvPr/>
        </p:nvCxnSpPr>
        <p:spPr>
          <a:xfrm>
            <a:off x="1465308" y="2726797"/>
            <a:ext cx="581024"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038B44F2-994C-4C5D-8777-0F428AE9D47C}"/>
              </a:ext>
            </a:extLst>
          </p:cNvPr>
          <p:cNvCxnSpPr>
            <a:cxnSpLocks/>
          </p:cNvCxnSpPr>
          <p:nvPr/>
        </p:nvCxnSpPr>
        <p:spPr>
          <a:xfrm>
            <a:off x="1465308" y="2837922"/>
            <a:ext cx="4345782"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8" name="Gerader Verbinder 117">
            <a:extLst>
              <a:ext uri="{FF2B5EF4-FFF2-40B4-BE49-F238E27FC236}">
                <a16:creationId xmlns:a16="http://schemas.microsoft.com/office/drawing/2014/main" id="{CF3D6DF9-9F53-4CB6-A65D-231041DE3BCD}"/>
              </a:ext>
            </a:extLst>
          </p:cNvPr>
          <p:cNvCxnSpPr>
            <a:cxnSpLocks/>
          </p:cNvCxnSpPr>
          <p:nvPr/>
        </p:nvCxnSpPr>
        <p:spPr>
          <a:xfrm>
            <a:off x="1465308" y="2885547"/>
            <a:ext cx="3923665"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73B82AAA-910C-4BE8-8AA6-3EB90E355952}"/>
              </a:ext>
            </a:extLst>
          </p:cNvPr>
          <p:cNvCxnSpPr>
            <a:cxnSpLocks/>
          </p:cNvCxnSpPr>
          <p:nvPr/>
        </p:nvCxnSpPr>
        <p:spPr>
          <a:xfrm>
            <a:off x="1465308" y="2929997"/>
            <a:ext cx="2268537"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33AEF53B-968B-40A8-9FC1-D9E55F82DFFB}"/>
              </a:ext>
            </a:extLst>
          </p:cNvPr>
          <p:cNvCxnSpPr>
            <a:cxnSpLocks/>
          </p:cNvCxnSpPr>
          <p:nvPr/>
        </p:nvCxnSpPr>
        <p:spPr>
          <a:xfrm>
            <a:off x="1465308" y="2977622"/>
            <a:ext cx="1906587"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FB5B196C-2AAB-4CF8-9A76-D478430E4B72}"/>
              </a:ext>
            </a:extLst>
          </p:cNvPr>
          <p:cNvCxnSpPr>
            <a:cxnSpLocks/>
          </p:cNvCxnSpPr>
          <p:nvPr/>
        </p:nvCxnSpPr>
        <p:spPr>
          <a:xfrm>
            <a:off x="1465308" y="3028422"/>
            <a:ext cx="1796255"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396C203E-0E27-4A5B-AFB8-179F2661D763}"/>
              </a:ext>
            </a:extLst>
          </p:cNvPr>
          <p:cNvCxnSpPr>
            <a:cxnSpLocks/>
          </p:cNvCxnSpPr>
          <p:nvPr/>
        </p:nvCxnSpPr>
        <p:spPr>
          <a:xfrm>
            <a:off x="1465308" y="3072872"/>
            <a:ext cx="1747260"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58074EC5-00B0-4DEA-957D-87A20F87F486}"/>
              </a:ext>
            </a:extLst>
          </p:cNvPr>
          <p:cNvCxnSpPr>
            <a:cxnSpLocks/>
          </p:cNvCxnSpPr>
          <p:nvPr/>
        </p:nvCxnSpPr>
        <p:spPr>
          <a:xfrm>
            <a:off x="1465308" y="3116124"/>
            <a:ext cx="1420235"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0" name="Gerader Verbinder 129">
            <a:extLst>
              <a:ext uri="{FF2B5EF4-FFF2-40B4-BE49-F238E27FC236}">
                <a16:creationId xmlns:a16="http://schemas.microsoft.com/office/drawing/2014/main" id="{2F29C557-6A9F-4E29-B194-2D132273DD50}"/>
              </a:ext>
            </a:extLst>
          </p:cNvPr>
          <p:cNvCxnSpPr>
            <a:cxnSpLocks/>
          </p:cNvCxnSpPr>
          <p:nvPr/>
        </p:nvCxnSpPr>
        <p:spPr>
          <a:xfrm>
            <a:off x="1465308" y="3169306"/>
            <a:ext cx="988435"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2" name="Gerader Verbinder 131">
            <a:extLst>
              <a:ext uri="{FF2B5EF4-FFF2-40B4-BE49-F238E27FC236}">
                <a16:creationId xmlns:a16="http://schemas.microsoft.com/office/drawing/2014/main" id="{CC6833D4-A5A7-4FC1-95E2-EFF07260BC6D}"/>
              </a:ext>
            </a:extLst>
          </p:cNvPr>
          <p:cNvCxnSpPr>
            <a:cxnSpLocks/>
          </p:cNvCxnSpPr>
          <p:nvPr/>
        </p:nvCxnSpPr>
        <p:spPr>
          <a:xfrm>
            <a:off x="1465308" y="3268542"/>
            <a:ext cx="6717794"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5" name="Gerader Verbinder 134">
            <a:extLst>
              <a:ext uri="{FF2B5EF4-FFF2-40B4-BE49-F238E27FC236}">
                <a16:creationId xmlns:a16="http://schemas.microsoft.com/office/drawing/2014/main" id="{3D9A470B-220B-4460-9B91-71DE1587879E}"/>
              </a:ext>
            </a:extLst>
          </p:cNvPr>
          <p:cNvCxnSpPr>
            <a:cxnSpLocks/>
          </p:cNvCxnSpPr>
          <p:nvPr/>
        </p:nvCxnSpPr>
        <p:spPr>
          <a:xfrm>
            <a:off x="1465308" y="3315356"/>
            <a:ext cx="5990990"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833745E9-DFDA-4121-844E-FCE147D6550B}"/>
              </a:ext>
            </a:extLst>
          </p:cNvPr>
          <p:cNvCxnSpPr>
            <a:cxnSpLocks/>
          </p:cNvCxnSpPr>
          <p:nvPr/>
        </p:nvCxnSpPr>
        <p:spPr>
          <a:xfrm>
            <a:off x="1465308" y="3359806"/>
            <a:ext cx="417461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0" name="Gerader Verbinder 139">
            <a:extLst>
              <a:ext uri="{FF2B5EF4-FFF2-40B4-BE49-F238E27FC236}">
                <a16:creationId xmlns:a16="http://schemas.microsoft.com/office/drawing/2014/main" id="{95EF56BC-EE72-484D-900D-33F5434FCCA4}"/>
              </a:ext>
            </a:extLst>
          </p:cNvPr>
          <p:cNvCxnSpPr>
            <a:cxnSpLocks/>
          </p:cNvCxnSpPr>
          <p:nvPr/>
        </p:nvCxnSpPr>
        <p:spPr>
          <a:xfrm>
            <a:off x="1465308" y="3401081"/>
            <a:ext cx="2622973"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2" name="Gerader Verbinder 141">
            <a:extLst>
              <a:ext uri="{FF2B5EF4-FFF2-40B4-BE49-F238E27FC236}">
                <a16:creationId xmlns:a16="http://schemas.microsoft.com/office/drawing/2014/main" id="{AF573030-7AFA-48A7-A75A-6B173D77AADF}"/>
              </a:ext>
            </a:extLst>
          </p:cNvPr>
          <p:cNvCxnSpPr>
            <a:cxnSpLocks/>
          </p:cNvCxnSpPr>
          <p:nvPr/>
        </p:nvCxnSpPr>
        <p:spPr>
          <a:xfrm>
            <a:off x="1465308" y="3458231"/>
            <a:ext cx="2489095"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DF865E21-580F-4DB4-AD9D-7A7AB78197F7}"/>
              </a:ext>
            </a:extLst>
          </p:cNvPr>
          <p:cNvCxnSpPr>
            <a:cxnSpLocks/>
          </p:cNvCxnSpPr>
          <p:nvPr/>
        </p:nvCxnSpPr>
        <p:spPr>
          <a:xfrm>
            <a:off x="1465308" y="3505015"/>
            <a:ext cx="1688594"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6EC21C97-9E32-402B-9B37-21A84F8C1FAF}"/>
              </a:ext>
            </a:extLst>
          </p:cNvPr>
          <p:cNvCxnSpPr>
            <a:cxnSpLocks/>
          </p:cNvCxnSpPr>
          <p:nvPr/>
        </p:nvCxnSpPr>
        <p:spPr>
          <a:xfrm>
            <a:off x="1465308" y="3550276"/>
            <a:ext cx="1122650"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F12C9C65-FE23-4AE2-A3B5-EF9447C24417}"/>
              </a:ext>
            </a:extLst>
          </p:cNvPr>
          <p:cNvCxnSpPr>
            <a:cxnSpLocks/>
          </p:cNvCxnSpPr>
          <p:nvPr/>
        </p:nvCxnSpPr>
        <p:spPr>
          <a:xfrm>
            <a:off x="1465308" y="3595844"/>
            <a:ext cx="1099235"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A9EFA4FF-D22E-49A3-B560-BF1AF51E71C5}"/>
              </a:ext>
            </a:extLst>
          </p:cNvPr>
          <p:cNvCxnSpPr>
            <a:cxnSpLocks/>
          </p:cNvCxnSpPr>
          <p:nvPr/>
        </p:nvCxnSpPr>
        <p:spPr>
          <a:xfrm>
            <a:off x="1460545" y="3689076"/>
            <a:ext cx="6276975" cy="12945"/>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56" name="Gerader Verbinder 155">
            <a:extLst>
              <a:ext uri="{FF2B5EF4-FFF2-40B4-BE49-F238E27FC236}">
                <a16:creationId xmlns:a16="http://schemas.microsoft.com/office/drawing/2014/main" id="{AE0BE65B-4096-422C-889C-4BD4953305CB}"/>
              </a:ext>
            </a:extLst>
          </p:cNvPr>
          <p:cNvCxnSpPr>
            <a:cxnSpLocks/>
          </p:cNvCxnSpPr>
          <p:nvPr/>
        </p:nvCxnSpPr>
        <p:spPr>
          <a:xfrm flipV="1">
            <a:off x="1460545" y="3740094"/>
            <a:ext cx="5868581" cy="6196"/>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58" name="Gerader Verbinder 157">
            <a:extLst>
              <a:ext uri="{FF2B5EF4-FFF2-40B4-BE49-F238E27FC236}">
                <a16:creationId xmlns:a16="http://schemas.microsoft.com/office/drawing/2014/main" id="{0D20DD38-095B-4BB4-99E3-055498C2E2B4}"/>
              </a:ext>
            </a:extLst>
          </p:cNvPr>
          <p:cNvCxnSpPr>
            <a:cxnSpLocks/>
          </p:cNvCxnSpPr>
          <p:nvPr/>
        </p:nvCxnSpPr>
        <p:spPr>
          <a:xfrm>
            <a:off x="1460545" y="3796366"/>
            <a:ext cx="5462588"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E66175F4-831D-41E6-8086-E2AD7EBA1BA3}"/>
              </a:ext>
            </a:extLst>
          </p:cNvPr>
          <p:cNvCxnSpPr>
            <a:cxnSpLocks/>
          </p:cNvCxnSpPr>
          <p:nvPr/>
        </p:nvCxnSpPr>
        <p:spPr>
          <a:xfrm>
            <a:off x="1460545" y="3840816"/>
            <a:ext cx="4021932"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0C68233E-5DF1-4318-B3F6-6B7A169A5D46}"/>
              </a:ext>
            </a:extLst>
          </p:cNvPr>
          <p:cNvCxnSpPr>
            <a:cxnSpLocks/>
          </p:cNvCxnSpPr>
          <p:nvPr/>
        </p:nvCxnSpPr>
        <p:spPr>
          <a:xfrm flipV="1">
            <a:off x="1460545" y="3882106"/>
            <a:ext cx="3454272" cy="3175"/>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FA092970-05F4-4A64-8960-CAB789CAFE4B}"/>
              </a:ext>
            </a:extLst>
          </p:cNvPr>
          <p:cNvCxnSpPr>
            <a:cxnSpLocks/>
          </p:cNvCxnSpPr>
          <p:nvPr/>
        </p:nvCxnSpPr>
        <p:spPr>
          <a:xfrm>
            <a:off x="1460545" y="3936187"/>
            <a:ext cx="2092072" cy="375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44B59BFC-6859-4DD0-8B74-574868FB1C5C}"/>
              </a:ext>
            </a:extLst>
          </p:cNvPr>
          <p:cNvCxnSpPr>
            <a:cxnSpLocks/>
          </p:cNvCxnSpPr>
          <p:nvPr/>
        </p:nvCxnSpPr>
        <p:spPr>
          <a:xfrm>
            <a:off x="1460545" y="3978739"/>
            <a:ext cx="1400103"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69" name="Gerader Verbinder 168">
            <a:extLst>
              <a:ext uri="{FF2B5EF4-FFF2-40B4-BE49-F238E27FC236}">
                <a16:creationId xmlns:a16="http://schemas.microsoft.com/office/drawing/2014/main" id="{2E0354D7-1218-42D4-BA06-96368F964C17}"/>
              </a:ext>
            </a:extLst>
          </p:cNvPr>
          <p:cNvCxnSpPr>
            <a:cxnSpLocks/>
          </p:cNvCxnSpPr>
          <p:nvPr/>
        </p:nvCxnSpPr>
        <p:spPr>
          <a:xfrm>
            <a:off x="1460545" y="4023625"/>
            <a:ext cx="1195387" cy="12879"/>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1" name="Gerader Verbinder 170">
            <a:extLst>
              <a:ext uri="{FF2B5EF4-FFF2-40B4-BE49-F238E27FC236}">
                <a16:creationId xmlns:a16="http://schemas.microsoft.com/office/drawing/2014/main" id="{C9D2A0F6-0A16-4FDB-8FA1-39A13CA600D7}"/>
              </a:ext>
            </a:extLst>
          </p:cNvPr>
          <p:cNvCxnSpPr>
            <a:cxnSpLocks/>
          </p:cNvCxnSpPr>
          <p:nvPr/>
        </p:nvCxnSpPr>
        <p:spPr>
          <a:xfrm>
            <a:off x="1460545" y="4070195"/>
            <a:ext cx="1195387" cy="15756"/>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81" name="Gerader Verbinder 180">
            <a:extLst>
              <a:ext uri="{FF2B5EF4-FFF2-40B4-BE49-F238E27FC236}">
                <a16:creationId xmlns:a16="http://schemas.microsoft.com/office/drawing/2014/main" id="{68D173E0-753C-4F30-9C27-8054E4CD9C5A}"/>
              </a:ext>
            </a:extLst>
          </p:cNvPr>
          <p:cNvCxnSpPr>
            <a:cxnSpLocks/>
          </p:cNvCxnSpPr>
          <p:nvPr/>
        </p:nvCxnSpPr>
        <p:spPr>
          <a:xfrm>
            <a:off x="1460545" y="4168796"/>
            <a:ext cx="582096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3" name="Gerader Verbinder 182">
            <a:extLst>
              <a:ext uri="{FF2B5EF4-FFF2-40B4-BE49-F238E27FC236}">
                <a16:creationId xmlns:a16="http://schemas.microsoft.com/office/drawing/2014/main" id="{31387AF9-D524-479C-9A5D-8BA4A58645F3}"/>
              </a:ext>
            </a:extLst>
          </p:cNvPr>
          <p:cNvCxnSpPr>
            <a:cxnSpLocks/>
          </p:cNvCxnSpPr>
          <p:nvPr/>
        </p:nvCxnSpPr>
        <p:spPr>
          <a:xfrm>
            <a:off x="1460545" y="4219596"/>
            <a:ext cx="430451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5" name="Gerader Verbinder 184">
            <a:extLst>
              <a:ext uri="{FF2B5EF4-FFF2-40B4-BE49-F238E27FC236}">
                <a16:creationId xmlns:a16="http://schemas.microsoft.com/office/drawing/2014/main" id="{AC6D9AB9-882C-4CD9-A5BD-29088F4E6773}"/>
              </a:ext>
            </a:extLst>
          </p:cNvPr>
          <p:cNvCxnSpPr>
            <a:cxnSpLocks/>
          </p:cNvCxnSpPr>
          <p:nvPr/>
        </p:nvCxnSpPr>
        <p:spPr>
          <a:xfrm>
            <a:off x="1460545" y="4267221"/>
            <a:ext cx="2218533"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8" name="Gerader Verbinder 187">
            <a:extLst>
              <a:ext uri="{FF2B5EF4-FFF2-40B4-BE49-F238E27FC236}">
                <a16:creationId xmlns:a16="http://schemas.microsoft.com/office/drawing/2014/main" id="{A65772F5-A846-47D5-B0BD-D86B7B92B9FE}"/>
              </a:ext>
            </a:extLst>
          </p:cNvPr>
          <p:cNvCxnSpPr>
            <a:cxnSpLocks/>
          </p:cNvCxnSpPr>
          <p:nvPr/>
        </p:nvCxnSpPr>
        <p:spPr>
          <a:xfrm>
            <a:off x="1460545" y="4311671"/>
            <a:ext cx="222647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3C3714EA-0FFE-4130-858E-DA8D75AE570B}"/>
              </a:ext>
            </a:extLst>
          </p:cNvPr>
          <p:cNvCxnSpPr>
            <a:cxnSpLocks/>
          </p:cNvCxnSpPr>
          <p:nvPr/>
        </p:nvCxnSpPr>
        <p:spPr>
          <a:xfrm>
            <a:off x="1460545" y="4353023"/>
            <a:ext cx="181839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AD15BE71-EB83-440D-8C5B-982718CBE6E6}"/>
              </a:ext>
            </a:extLst>
          </p:cNvPr>
          <p:cNvCxnSpPr>
            <a:cxnSpLocks/>
          </p:cNvCxnSpPr>
          <p:nvPr/>
        </p:nvCxnSpPr>
        <p:spPr>
          <a:xfrm>
            <a:off x="1460545" y="4405271"/>
            <a:ext cx="1818394"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9B9CAD98-FDCD-4679-8AB9-F69A59984FE7}"/>
              </a:ext>
            </a:extLst>
          </p:cNvPr>
          <p:cNvCxnSpPr>
            <a:cxnSpLocks/>
          </p:cNvCxnSpPr>
          <p:nvPr/>
        </p:nvCxnSpPr>
        <p:spPr>
          <a:xfrm>
            <a:off x="1460545" y="4456070"/>
            <a:ext cx="1440569"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0B85A46E-6EF3-47BE-99CB-2F3C6CC1C190}"/>
              </a:ext>
            </a:extLst>
          </p:cNvPr>
          <p:cNvCxnSpPr>
            <a:cxnSpLocks/>
          </p:cNvCxnSpPr>
          <p:nvPr/>
        </p:nvCxnSpPr>
        <p:spPr>
          <a:xfrm>
            <a:off x="1460545" y="4503695"/>
            <a:ext cx="1238904"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9" name="Gerader Verbinder 198">
            <a:extLst>
              <a:ext uri="{FF2B5EF4-FFF2-40B4-BE49-F238E27FC236}">
                <a16:creationId xmlns:a16="http://schemas.microsoft.com/office/drawing/2014/main" id="{64A35157-4D9A-4427-9ADB-C83B8F6114ED}"/>
              </a:ext>
            </a:extLst>
          </p:cNvPr>
          <p:cNvCxnSpPr>
            <a:cxnSpLocks/>
          </p:cNvCxnSpPr>
          <p:nvPr/>
        </p:nvCxnSpPr>
        <p:spPr>
          <a:xfrm flipV="1">
            <a:off x="1460545" y="4554494"/>
            <a:ext cx="1205907" cy="3213"/>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2" name="Gerader Verbinder 201">
            <a:extLst>
              <a:ext uri="{FF2B5EF4-FFF2-40B4-BE49-F238E27FC236}">
                <a16:creationId xmlns:a16="http://schemas.microsoft.com/office/drawing/2014/main" id="{1960DD46-48DB-49E4-B03E-C42B503ACC41}"/>
              </a:ext>
            </a:extLst>
          </p:cNvPr>
          <p:cNvCxnSpPr>
            <a:cxnSpLocks/>
          </p:cNvCxnSpPr>
          <p:nvPr/>
        </p:nvCxnSpPr>
        <p:spPr>
          <a:xfrm flipV="1">
            <a:off x="1460545" y="4602259"/>
            <a:ext cx="1204914" cy="326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06" name="Gerader Verbinder 205">
            <a:extLst>
              <a:ext uri="{FF2B5EF4-FFF2-40B4-BE49-F238E27FC236}">
                <a16:creationId xmlns:a16="http://schemas.microsoft.com/office/drawing/2014/main" id="{700517DD-45E7-4964-8DFC-4EF1EDB8B0EF}"/>
              </a:ext>
            </a:extLst>
          </p:cNvPr>
          <p:cNvCxnSpPr>
            <a:cxnSpLocks/>
          </p:cNvCxnSpPr>
          <p:nvPr/>
        </p:nvCxnSpPr>
        <p:spPr>
          <a:xfrm>
            <a:off x="1460545" y="4650320"/>
            <a:ext cx="1134073"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8" name="Gerader Verbinder 207">
            <a:extLst>
              <a:ext uri="{FF2B5EF4-FFF2-40B4-BE49-F238E27FC236}">
                <a16:creationId xmlns:a16="http://schemas.microsoft.com/office/drawing/2014/main" id="{3E54B730-B11D-4F9A-B86A-7D947B6F7E86}"/>
              </a:ext>
            </a:extLst>
          </p:cNvPr>
          <p:cNvCxnSpPr>
            <a:cxnSpLocks/>
          </p:cNvCxnSpPr>
          <p:nvPr/>
        </p:nvCxnSpPr>
        <p:spPr>
          <a:xfrm>
            <a:off x="1460545" y="4698370"/>
            <a:ext cx="1134073"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 name="Gerader Verbinder 208">
            <a:extLst>
              <a:ext uri="{FF2B5EF4-FFF2-40B4-BE49-F238E27FC236}">
                <a16:creationId xmlns:a16="http://schemas.microsoft.com/office/drawing/2014/main" id="{22B66641-F860-422F-9E0B-1C9126C0CDB9}"/>
              </a:ext>
            </a:extLst>
          </p:cNvPr>
          <p:cNvCxnSpPr>
            <a:cxnSpLocks/>
          </p:cNvCxnSpPr>
          <p:nvPr/>
        </p:nvCxnSpPr>
        <p:spPr>
          <a:xfrm>
            <a:off x="1460545" y="4741393"/>
            <a:ext cx="1134073"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9956B689-0D2A-46E8-92A5-5081720609CF}"/>
              </a:ext>
            </a:extLst>
          </p:cNvPr>
          <p:cNvCxnSpPr>
            <a:cxnSpLocks/>
          </p:cNvCxnSpPr>
          <p:nvPr/>
        </p:nvCxnSpPr>
        <p:spPr>
          <a:xfrm>
            <a:off x="1460545" y="4792616"/>
            <a:ext cx="1053343"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806DE4EB-DD78-402A-801C-C6A4EBD670B8}"/>
              </a:ext>
            </a:extLst>
          </p:cNvPr>
          <p:cNvCxnSpPr>
            <a:cxnSpLocks/>
          </p:cNvCxnSpPr>
          <p:nvPr/>
        </p:nvCxnSpPr>
        <p:spPr>
          <a:xfrm>
            <a:off x="1460545" y="4840626"/>
            <a:ext cx="927100" cy="635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4" name="Gerader Verbinder 213">
            <a:extLst>
              <a:ext uri="{FF2B5EF4-FFF2-40B4-BE49-F238E27FC236}">
                <a16:creationId xmlns:a16="http://schemas.microsoft.com/office/drawing/2014/main" id="{22509154-9C57-418B-AD9D-2241AF8567C4}"/>
              </a:ext>
            </a:extLst>
          </p:cNvPr>
          <p:cNvCxnSpPr>
            <a:cxnSpLocks/>
          </p:cNvCxnSpPr>
          <p:nvPr/>
        </p:nvCxnSpPr>
        <p:spPr>
          <a:xfrm>
            <a:off x="1460545" y="4884685"/>
            <a:ext cx="805100" cy="10847"/>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16" name="Gerader Verbinder 215">
            <a:extLst>
              <a:ext uri="{FF2B5EF4-FFF2-40B4-BE49-F238E27FC236}">
                <a16:creationId xmlns:a16="http://schemas.microsoft.com/office/drawing/2014/main" id="{01B75047-5A9F-476E-B310-96DFD9DE92A5}"/>
              </a:ext>
            </a:extLst>
          </p:cNvPr>
          <p:cNvCxnSpPr>
            <a:cxnSpLocks/>
          </p:cNvCxnSpPr>
          <p:nvPr/>
        </p:nvCxnSpPr>
        <p:spPr>
          <a:xfrm>
            <a:off x="1460545" y="4941917"/>
            <a:ext cx="799985"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8" name="Gerader Verbinder 217">
            <a:extLst>
              <a:ext uri="{FF2B5EF4-FFF2-40B4-BE49-F238E27FC236}">
                <a16:creationId xmlns:a16="http://schemas.microsoft.com/office/drawing/2014/main" id="{CD87864B-9FFF-406D-8092-B43DF926E594}"/>
              </a:ext>
            </a:extLst>
          </p:cNvPr>
          <p:cNvCxnSpPr>
            <a:cxnSpLocks/>
          </p:cNvCxnSpPr>
          <p:nvPr/>
        </p:nvCxnSpPr>
        <p:spPr>
          <a:xfrm>
            <a:off x="1460545" y="4988879"/>
            <a:ext cx="692911"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0" name="Gerader Verbinder 219">
            <a:extLst>
              <a:ext uri="{FF2B5EF4-FFF2-40B4-BE49-F238E27FC236}">
                <a16:creationId xmlns:a16="http://schemas.microsoft.com/office/drawing/2014/main" id="{E8854993-5A29-4D35-8A31-13D48B68912F}"/>
              </a:ext>
            </a:extLst>
          </p:cNvPr>
          <p:cNvCxnSpPr>
            <a:cxnSpLocks/>
          </p:cNvCxnSpPr>
          <p:nvPr/>
        </p:nvCxnSpPr>
        <p:spPr>
          <a:xfrm>
            <a:off x="1460545" y="5034677"/>
            <a:ext cx="552507"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2" name="Gerader Verbinder 221">
            <a:extLst>
              <a:ext uri="{FF2B5EF4-FFF2-40B4-BE49-F238E27FC236}">
                <a16:creationId xmlns:a16="http://schemas.microsoft.com/office/drawing/2014/main" id="{3240D8A9-38A1-4367-B556-6647A059C70A}"/>
              </a:ext>
            </a:extLst>
          </p:cNvPr>
          <p:cNvCxnSpPr>
            <a:cxnSpLocks/>
          </p:cNvCxnSpPr>
          <p:nvPr/>
        </p:nvCxnSpPr>
        <p:spPr>
          <a:xfrm flipV="1">
            <a:off x="1460545" y="5075292"/>
            <a:ext cx="552507" cy="8598"/>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4" name="Gerader Verbinder 223">
            <a:extLst>
              <a:ext uri="{FF2B5EF4-FFF2-40B4-BE49-F238E27FC236}">
                <a16:creationId xmlns:a16="http://schemas.microsoft.com/office/drawing/2014/main" id="{2340D650-6806-461E-A033-001D86A2D001}"/>
              </a:ext>
            </a:extLst>
          </p:cNvPr>
          <p:cNvCxnSpPr>
            <a:cxnSpLocks/>
          </p:cNvCxnSpPr>
          <p:nvPr/>
        </p:nvCxnSpPr>
        <p:spPr>
          <a:xfrm>
            <a:off x="1460545" y="5132957"/>
            <a:ext cx="487842" cy="752"/>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6" name="Gerader Verbinder 225">
            <a:extLst>
              <a:ext uri="{FF2B5EF4-FFF2-40B4-BE49-F238E27FC236}">
                <a16:creationId xmlns:a16="http://schemas.microsoft.com/office/drawing/2014/main" id="{7125A67D-5883-448C-A38B-07AC5AE31C5F}"/>
              </a:ext>
            </a:extLst>
          </p:cNvPr>
          <p:cNvCxnSpPr>
            <a:cxnSpLocks/>
          </p:cNvCxnSpPr>
          <p:nvPr/>
        </p:nvCxnSpPr>
        <p:spPr>
          <a:xfrm flipV="1">
            <a:off x="1460545" y="5173371"/>
            <a:ext cx="439861" cy="3896"/>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8" name="Gerader Verbinder 227">
            <a:extLst>
              <a:ext uri="{FF2B5EF4-FFF2-40B4-BE49-F238E27FC236}">
                <a16:creationId xmlns:a16="http://schemas.microsoft.com/office/drawing/2014/main" id="{9AE4C44E-6ECD-4A95-955C-9E6F8C99E08C}"/>
              </a:ext>
            </a:extLst>
          </p:cNvPr>
          <p:cNvCxnSpPr>
            <a:cxnSpLocks/>
          </p:cNvCxnSpPr>
          <p:nvPr/>
        </p:nvCxnSpPr>
        <p:spPr>
          <a:xfrm>
            <a:off x="1460545" y="5216952"/>
            <a:ext cx="29375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6" name="Gerader Verbinder 235">
            <a:extLst>
              <a:ext uri="{FF2B5EF4-FFF2-40B4-BE49-F238E27FC236}">
                <a16:creationId xmlns:a16="http://schemas.microsoft.com/office/drawing/2014/main" id="{65430914-5A2E-44FF-B160-C3154CF83116}"/>
              </a:ext>
            </a:extLst>
          </p:cNvPr>
          <p:cNvCxnSpPr>
            <a:cxnSpLocks/>
          </p:cNvCxnSpPr>
          <p:nvPr/>
        </p:nvCxnSpPr>
        <p:spPr>
          <a:xfrm>
            <a:off x="1460545" y="5271458"/>
            <a:ext cx="241627"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8" name="Gerader Verbinder 237">
            <a:extLst>
              <a:ext uri="{FF2B5EF4-FFF2-40B4-BE49-F238E27FC236}">
                <a16:creationId xmlns:a16="http://schemas.microsoft.com/office/drawing/2014/main" id="{31E8B2FB-C1E7-4868-8744-1986066B1D43}"/>
              </a:ext>
            </a:extLst>
          </p:cNvPr>
          <p:cNvCxnSpPr>
            <a:cxnSpLocks/>
          </p:cNvCxnSpPr>
          <p:nvPr/>
        </p:nvCxnSpPr>
        <p:spPr>
          <a:xfrm>
            <a:off x="1460545" y="5316702"/>
            <a:ext cx="218343" cy="5556"/>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41" name="Gerader Verbinder 240">
            <a:extLst>
              <a:ext uri="{FF2B5EF4-FFF2-40B4-BE49-F238E27FC236}">
                <a16:creationId xmlns:a16="http://schemas.microsoft.com/office/drawing/2014/main" id="{8B4F490B-20A3-48C9-99E7-283E6D46F20D}"/>
              </a:ext>
            </a:extLst>
          </p:cNvPr>
          <p:cNvCxnSpPr>
            <a:cxnSpLocks/>
          </p:cNvCxnSpPr>
          <p:nvPr/>
        </p:nvCxnSpPr>
        <p:spPr>
          <a:xfrm>
            <a:off x="1460545" y="5412326"/>
            <a:ext cx="4269643" cy="6606"/>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43" name="Gerader Verbinder 242">
            <a:extLst>
              <a:ext uri="{FF2B5EF4-FFF2-40B4-BE49-F238E27FC236}">
                <a16:creationId xmlns:a16="http://schemas.microsoft.com/office/drawing/2014/main" id="{243168D4-50A2-4AD2-8805-D7DC4E11B0C2}"/>
              </a:ext>
            </a:extLst>
          </p:cNvPr>
          <p:cNvCxnSpPr>
            <a:cxnSpLocks/>
          </p:cNvCxnSpPr>
          <p:nvPr/>
        </p:nvCxnSpPr>
        <p:spPr>
          <a:xfrm>
            <a:off x="1460545" y="5466431"/>
            <a:ext cx="2416685" cy="3658"/>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46" name="Gerader Verbinder 245">
            <a:extLst>
              <a:ext uri="{FF2B5EF4-FFF2-40B4-BE49-F238E27FC236}">
                <a16:creationId xmlns:a16="http://schemas.microsoft.com/office/drawing/2014/main" id="{358B737D-7549-4220-9BC2-CC820BE8614F}"/>
              </a:ext>
            </a:extLst>
          </p:cNvPr>
          <p:cNvCxnSpPr>
            <a:cxnSpLocks/>
          </p:cNvCxnSpPr>
          <p:nvPr/>
        </p:nvCxnSpPr>
        <p:spPr>
          <a:xfrm>
            <a:off x="1460545" y="5510218"/>
            <a:ext cx="1020257" cy="5155"/>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8" name="Gerader Verbinder 247">
            <a:extLst>
              <a:ext uri="{FF2B5EF4-FFF2-40B4-BE49-F238E27FC236}">
                <a16:creationId xmlns:a16="http://schemas.microsoft.com/office/drawing/2014/main" id="{EC565A75-2A93-4010-AFEB-8CBED9D7A1D2}"/>
              </a:ext>
            </a:extLst>
          </p:cNvPr>
          <p:cNvCxnSpPr>
            <a:cxnSpLocks/>
          </p:cNvCxnSpPr>
          <p:nvPr/>
        </p:nvCxnSpPr>
        <p:spPr>
          <a:xfrm>
            <a:off x="1460545" y="5556695"/>
            <a:ext cx="330200" cy="1022"/>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0" name="Gerader Verbinder 249">
            <a:extLst>
              <a:ext uri="{FF2B5EF4-FFF2-40B4-BE49-F238E27FC236}">
                <a16:creationId xmlns:a16="http://schemas.microsoft.com/office/drawing/2014/main" id="{00D84A29-84E6-4CE7-BD87-7E9CA1BA3C11}"/>
              </a:ext>
            </a:extLst>
          </p:cNvPr>
          <p:cNvCxnSpPr>
            <a:cxnSpLocks/>
          </p:cNvCxnSpPr>
          <p:nvPr/>
        </p:nvCxnSpPr>
        <p:spPr>
          <a:xfrm>
            <a:off x="1460545" y="5605982"/>
            <a:ext cx="1152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61" name="Textfeld 260">
            <a:extLst>
              <a:ext uri="{FF2B5EF4-FFF2-40B4-BE49-F238E27FC236}">
                <a16:creationId xmlns:a16="http://schemas.microsoft.com/office/drawing/2014/main" id="{C051040B-B566-462D-9AD4-CBAFF7FF300E}"/>
              </a:ext>
            </a:extLst>
          </p:cNvPr>
          <p:cNvSpPr txBox="1"/>
          <p:nvPr/>
        </p:nvSpPr>
        <p:spPr>
          <a:xfrm>
            <a:off x="8067062" y="1751299"/>
            <a:ext cx="319318" cy="230832"/>
          </a:xfrm>
          <a:prstGeom prst="rect">
            <a:avLst/>
          </a:prstGeom>
          <a:noFill/>
        </p:spPr>
        <p:txBody>
          <a:bodyPr wrap="none" rtlCol="0">
            <a:spAutoFit/>
          </a:bodyPr>
          <a:lstStyle/>
          <a:p>
            <a:r>
              <a:rPr lang="de-DE" sz="900"/>
              <a:t>&gt;&gt;</a:t>
            </a:r>
          </a:p>
        </p:txBody>
      </p:sp>
      <p:sp>
        <p:nvSpPr>
          <p:cNvPr id="262" name="Textfeld 261">
            <a:extLst>
              <a:ext uri="{FF2B5EF4-FFF2-40B4-BE49-F238E27FC236}">
                <a16:creationId xmlns:a16="http://schemas.microsoft.com/office/drawing/2014/main" id="{D2D8970E-4EAA-4DA6-8CC6-EB08A3B70A20}"/>
              </a:ext>
            </a:extLst>
          </p:cNvPr>
          <p:cNvSpPr txBox="1"/>
          <p:nvPr/>
        </p:nvSpPr>
        <p:spPr>
          <a:xfrm>
            <a:off x="7932685" y="1798197"/>
            <a:ext cx="319318" cy="230832"/>
          </a:xfrm>
          <a:prstGeom prst="rect">
            <a:avLst/>
          </a:prstGeom>
          <a:noFill/>
        </p:spPr>
        <p:txBody>
          <a:bodyPr wrap="none" rtlCol="0">
            <a:spAutoFit/>
          </a:bodyPr>
          <a:lstStyle/>
          <a:p>
            <a:r>
              <a:rPr lang="de-DE" sz="900"/>
              <a:t>&gt;&gt;</a:t>
            </a:r>
          </a:p>
        </p:txBody>
      </p:sp>
      <p:sp>
        <p:nvSpPr>
          <p:cNvPr id="263" name="Textfeld 262">
            <a:extLst>
              <a:ext uri="{FF2B5EF4-FFF2-40B4-BE49-F238E27FC236}">
                <a16:creationId xmlns:a16="http://schemas.microsoft.com/office/drawing/2014/main" id="{0777D8A8-3F2C-4825-9FD3-64F89772CBEE}"/>
              </a:ext>
            </a:extLst>
          </p:cNvPr>
          <p:cNvSpPr txBox="1"/>
          <p:nvPr/>
        </p:nvSpPr>
        <p:spPr>
          <a:xfrm>
            <a:off x="7419970" y="1896622"/>
            <a:ext cx="319318" cy="230832"/>
          </a:xfrm>
          <a:prstGeom prst="rect">
            <a:avLst/>
          </a:prstGeom>
          <a:noFill/>
        </p:spPr>
        <p:txBody>
          <a:bodyPr wrap="none" rtlCol="0">
            <a:spAutoFit/>
          </a:bodyPr>
          <a:lstStyle/>
          <a:p>
            <a:r>
              <a:rPr lang="de-DE" sz="900"/>
              <a:t>&gt;&gt;</a:t>
            </a:r>
          </a:p>
        </p:txBody>
      </p:sp>
      <p:sp>
        <p:nvSpPr>
          <p:cNvPr id="264" name="Textfeld 263">
            <a:extLst>
              <a:ext uri="{FF2B5EF4-FFF2-40B4-BE49-F238E27FC236}">
                <a16:creationId xmlns:a16="http://schemas.microsoft.com/office/drawing/2014/main" id="{8EA60693-34F5-4F0F-B300-433F01B72D5B}"/>
              </a:ext>
            </a:extLst>
          </p:cNvPr>
          <p:cNvSpPr txBox="1"/>
          <p:nvPr/>
        </p:nvSpPr>
        <p:spPr>
          <a:xfrm>
            <a:off x="6679800" y="1944247"/>
            <a:ext cx="319318" cy="230832"/>
          </a:xfrm>
          <a:prstGeom prst="rect">
            <a:avLst/>
          </a:prstGeom>
          <a:noFill/>
        </p:spPr>
        <p:txBody>
          <a:bodyPr wrap="none" rtlCol="0">
            <a:spAutoFit/>
          </a:bodyPr>
          <a:lstStyle/>
          <a:p>
            <a:r>
              <a:rPr lang="de-DE" sz="900"/>
              <a:t>&gt;&gt;</a:t>
            </a:r>
          </a:p>
        </p:txBody>
      </p:sp>
      <p:sp>
        <p:nvSpPr>
          <p:cNvPr id="265" name="Textfeld 264">
            <a:extLst>
              <a:ext uri="{FF2B5EF4-FFF2-40B4-BE49-F238E27FC236}">
                <a16:creationId xmlns:a16="http://schemas.microsoft.com/office/drawing/2014/main" id="{EF445B1E-BF03-46BC-BE37-897F36D8AA62}"/>
              </a:ext>
            </a:extLst>
          </p:cNvPr>
          <p:cNvSpPr txBox="1"/>
          <p:nvPr/>
        </p:nvSpPr>
        <p:spPr>
          <a:xfrm>
            <a:off x="6085935" y="1988490"/>
            <a:ext cx="319318" cy="230832"/>
          </a:xfrm>
          <a:prstGeom prst="rect">
            <a:avLst/>
          </a:prstGeom>
          <a:noFill/>
        </p:spPr>
        <p:txBody>
          <a:bodyPr wrap="none" rtlCol="0">
            <a:spAutoFit/>
          </a:bodyPr>
          <a:lstStyle/>
          <a:p>
            <a:r>
              <a:rPr lang="de-DE" sz="900"/>
              <a:t>&gt;&gt;</a:t>
            </a:r>
          </a:p>
        </p:txBody>
      </p:sp>
      <p:sp>
        <p:nvSpPr>
          <p:cNvPr id="266" name="Textfeld 265">
            <a:extLst>
              <a:ext uri="{FF2B5EF4-FFF2-40B4-BE49-F238E27FC236}">
                <a16:creationId xmlns:a16="http://schemas.microsoft.com/office/drawing/2014/main" id="{10F8D98B-8E02-4E5E-9680-CB6ED91E710C}"/>
              </a:ext>
            </a:extLst>
          </p:cNvPr>
          <p:cNvSpPr txBox="1"/>
          <p:nvPr/>
        </p:nvSpPr>
        <p:spPr>
          <a:xfrm>
            <a:off x="6031157" y="2049834"/>
            <a:ext cx="319318" cy="230832"/>
          </a:xfrm>
          <a:prstGeom prst="rect">
            <a:avLst/>
          </a:prstGeom>
          <a:noFill/>
        </p:spPr>
        <p:txBody>
          <a:bodyPr wrap="none" rtlCol="0">
            <a:spAutoFit/>
          </a:bodyPr>
          <a:lstStyle/>
          <a:p>
            <a:r>
              <a:rPr lang="de-DE" sz="900"/>
              <a:t>&gt;&gt;</a:t>
            </a:r>
          </a:p>
        </p:txBody>
      </p:sp>
      <p:sp>
        <p:nvSpPr>
          <p:cNvPr id="267" name="Textfeld 266">
            <a:extLst>
              <a:ext uri="{FF2B5EF4-FFF2-40B4-BE49-F238E27FC236}">
                <a16:creationId xmlns:a16="http://schemas.microsoft.com/office/drawing/2014/main" id="{6BC069D2-8698-4BD0-BBE0-B3A78DA2F4A9}"/>
              </a:ext>
            </a:extLst>
          </p:cNvPr>
          <p:cNvSpPr txBox="1"/>
          <p:nvPr/>
        </p:nvSpPr>
        <p:spPr>
          <a:xfrm>
            <a:off x="5747568" y="2087629"/>
            <a:ext cx="319318" cy="230832"/>
          </a:xfrm>
          <a:prstGeom prst="rect">
            <a:avLst/>
          </a:prstGeom>
          <a:noFill/>
        </p:spPr>
        <p:txBody>
          <a:bodyPr wrap="none" rtlCol="0">
            <a:spAutoFit/>
          </a:bodyPr>
          <a:lstStyle/>
          <a:p>
            <a:r>
              <a:rPr lang="de-DE" sz="900"/>
              <a:t>&gt;&gt;</a:t>
            </a:r>
          </a:p>
        </p:txBody>
      </p:sp>
      <p:sp>
        <p:nvSpPr>
          <p:cNvPr id="268" name="Textfeld 267">
            <a:extLst>
              <a:ext uri="{FF2B5EF4-FFF2-40B4-BE49-F238E27FC236}">
                <a16:creationId xmlns:a16="http://schemas.microsoft.com/office/drawing/2014/main" id="{23DDC84D-AC8C-42D8-9B51-D46FF6D96C8E}"/>
              </a:ext>
            </a:extLst>
          </p:cNvPr>
          <p:cNvSpPr txBox="1"/>
          <p:nvPr/>
        </p:nvSpPr>
        <p:spPr>
          <a:xfrm>
            <a:off x="5437292" y="2136607"/>
            <a:ext cx="319318" cy="230832"/>
          </a:xfrm>
          <a:prstGeom prst="rect">
            <a:avLst/>
          </a:prstGeom>
          <a:noFill/>
        </p:spPr>
        <p:txBody>
          <a:bodyPr wrap="none" rtlCol="0">
            <a:spAutoFit/>
          </a:bodyPr>
          <a:lstStyle/>
          <a:p>
            <a:r>
              <a:rPr lang="de-DE" sz="900"/>
              <a:t>&gt;&gt;</a:t>
            </a:r>
          </a:p>
        </p:txBody>
      </p:sp>
      <p:sp>
        <p:nvSpPr>
          <p:cNvPr id="269" name="Textfeld 268">
            <a:extLst>
              <a:ext uri="{FF2B5EF4-FFF2-40B4-BE49-F238E27FC236}">
                <a16:creationId xmlns:a16="http://schemas.microsoft.com/office/drawing/2014/main" id="{B9EC26D9-ACD4-4138-8E62-867DC926261A}"/>
              </a:ext>
            </a:extLst>
          </p:cNvPr>
          <p:cNvSpPr txBox="1"/>
          <p:nvPr/>
        </p:nvSpPr>
        <p:spPr>
          <a:xfrm>
            <a:off x="5268283" y="2189903"/>
            <a:ext cx="319318" cy="230832"/>
          </a:xfrm>
          <a:prstGeom prst="rect">
            <a:avLst/>
          </a:prstGeom>
          <a:noFill/>
        </p:spPr>
        <p:txBody>
          <a:bodyPr wrap="none" rtlCol="0">
            <a:spAutoFit/>
          </a:bodyPr>
          <a:lstStyle/>
          <a:p>
            <a:r>
              <a:rPr lang="de-DE" sz="900"/>
              <a:t>&gt;&gt;</a:t>
            </a:r>
          </a:p>
        </p:txBody>
      </p:sp>
      <p:sp>
        <p:nvSpPr>
          <p:cNvPr id="270" name="Textfeld 269">
            <a:extLst>
              <a:ext uri="{FF2B5EF4-FFF2-40B4-BE49-F238E27FC236}">
                <a16:creationId xmlns:a16="http://schemas.microsoft.com/office/drawing/2014/main" id="{B3DC141F-343D-4E9A-A1F1-B1DCCBE41174}"/>
              </a:ext>
            </a:extLst>
          </p:cNvPr>
          <p:cNvSpPr txBox="1"/>
          <p:nvPr/>
        </p:nvSpPr>
        <p:spPr>
          <a:xfrm>
            <a:off x="4727713" y="2282792"/>
            <a:ext cx="319318" cy="230832"/>
          </a:xfrm>
          <a:prstGeom prst="rect">
            <a:avLst/>
          </a:prstGeom>
          <a:noFill/>
        </p:spPr>
        <p:txBody>
          <a:bodyPr wrap="none" rtlCol="0">
            <a:spAutoFit/>
          </a:bodyPr>
          <a:lstStyle/>
          <a:p>
            <a:r>
              <a:rPr lang="de-DE" sz="900"/>
              <a:t>&gt;&gt;</a:t>
            </a:r>
          </a:p>
        </p:txBody>
      </p:sp>
      <p:sp>
        <p:nvSpPr>
          <p:cNvPr id="271" name="Textfeld 270">
            <a:extLst>
              <a:ext uri="{FF2B5EF4-FFF2-40B4-BE49-F238E27FC236}">
                <a16:creationId xmlns:a16="http://schemas.microsoft.com/office/drawing/2014/main" id="{DB4E95E4-D193-4B3C-A0DE-FF2A8DF7E591}"/>
              </a:ext>
            </a:extLst>
          </p:cNvPr>
          <p:cNvSpPr txBox="1"/>
          <p:nvPr/>
        </p:nvSpPr>
        <p:spPr>
          <a:xfrm>
            <a:off x="3003954" y="2425239"/>
            <a:ext cx="319318" cy="230832"/>
          </a:xfrm>
          <a:prstGeom prst="rect">
            <a:avLst/>
          </a:prstGeom>
          <a:noFill/>
        </p:spPr>
        <p:txBody>
          <a:bodyPr wrap="none" rtlCol="0">
            <a:spAutoFit/>
          </a:bodyPr>
          <a:lstStyle/>
          <a:p>
            <a:r>
              <a:rPr lang="de-DE" sz="900"/>
              <a:t>&gt;&gt;</a:t>
            </a:r>
          </a:p>
        </p:txBody>
      </p:sp>
      <p:sp>
        <p:nvSpPr>
          <p:cNvPr id="272" name="Textfeld 271">
            <a:extLst>
              <a:ext uri="{FF2B5EF4-FFF2-40B4-BE49-F238E27FC236}">
                <a16:creationId xmlns:a16="http://schemas.microsoft.com/office/drawing/2014/main" id="{A4706016-C722-477D-85CA-74C1E2783D2A}"/>
              </a:ext>
            </a:extLst>
          </p:cNvPr>
          <p:cNvSpPr txBox="1"/>
          <p:nvPr/>
        </p:nvSpPr>
        <p:spPr>
          <a:xfrm>
            <a:off x="5739234" y="2719950"/>
            <a:ext cx="319318" cy="230832"/>
          </a:xfrm>
          <a:prstGeom prst="rect">
            <a:avLst/>
          </a:prstGeom>
          <a:noFill/>
        </p:spPr>
        <p:txBody>
          <a:bodyPr wrap="none" rtlCol="0">
            <a:spAutoFit/>
          </a:bodyPr>
          <a:lstStyle/>
          <a:p>
            <a:r>
              <a:rPr lang="de-DE" sz="900"/>
              <a:t>&gt;&gt;</a:t>
            </a:r>
          </a:p>
        </p:txBody>
      </p:sp>
      <p:sp>
        <p:nvSpPr>
          <p:cNvPr id="273" name="Textfeld 272">
            <a:extLst>
              <a:ext uri="{FF2B5EF4-FFF2-40B4-BE49-F238E27FC236}">
                <a16:creationId xmlns:a16="http://schemas.microsoft.com/office/drawing/2014/main" id="{81E8A1F8-2674-4531-9963-4C9EA736A840}"/>
              </a:ext>
            </a:extLst>
          </p:cNvPr>
          <p:cNvSpPr txBox="1"/>
          <p:nvPr/>
        </p:nvSpPr>
        <p:spPr>
          <a:xfrm>
            <a:off x="5342435" y="2768027"/>
            <a:ext cx="319318" cy="230832"/>
          </a:xfrm>
          <a:prstGeom prst="rect">
            <a:avLst/>
          </a:prstGeom>
          <a:noFill/>
        </p:spPr>
        <p:txBody>
          <a:bodyPr wrap="none" rtlCol="0">
            <a:spAutoFit/>
          </a:bodyPr>
          <a:lstStyle/>
          <a:p>
            <a:r>
              <a:rPr lang="de-DE" sz="900"/>
              <a:t>&gt;&gt;</a:t>
            </a:r>
          </a:p>
        </p:txBody>
      </p:sp>
      <p:sp>
        <p:nvSpPr>
          <p:cNvPr id="274" name="Textfeld 273">
            <a:extLst>
              <a:ext uri="{FF2B5EF4-FFF2-40B4-BE49-F238E27FC236}">
                <a16:creationId xmlns:a16="http://schemas.microsoft.com/office/drawing/2014/main" id="{848590CB-1CEB-476E-B58A-FD1FA22BE84C}"/>
              </a:ext>
            </a:extLst>
          </p:cNvPr>
          <p:cNvSpPr txBox="1"/>
          <p:nvPr/>
        </p:nvSpPr>
        <p:spPr>
          <a:xfrm>
            <a:off x="3318881" y="2859265"/>
            <a:ext cx="319318" cy="230832"/>
          </a:xfrm>
          <a:prstGeom prst="rect">
            <a:avLst/>
          </a:prstGeom>
          <a:noFill/>
        </p:spPr>
        <p:txBody>
          <a:bodyPr wrap="none" rtlCol="0">
            <a:spAutoFit/>
          </a:bodyPr>
          <a:lstStyle/>
          <a:p>
            <a:r>
              <a:rPr lang="de-DE" sz="900"/>
              <a:t>&gt;&gt;</a:t>
            </a:r>
          </a:p>
        </p:txBody>
      </p:sp>
      <p:sp>
        <p:nvSpPr>
          <p:cNvPr id="275" name="Textfeld 274">
            <a:extLst>
              <a:ext uri="{FF2B5EF4-FFF2-40B4-BE49-F238E27FC236}">
                <a16:creationId xmlns:a16="http://schemas.microsoft.com/office/drawing/2014/main" id="{540E2F06-5882-48A6-8A8D-A515F357CC8B}"/>
              </a:ext>
            </a:extLst>
          </p:cNvPr>
          <p:cNvSpPr txBox="1"/>
          <p:nvPr/>
        </p:nvSpPr>
        <p:spPr>
          <a:xfrm>
            <a:off x="3187681" y="2910471"/>
            <a:ext cx="319318" cy="230832"/>
          </a:xfrm>
          <a:prstGeom prst="rect">
            <a:avLst/>
          </a:prstGeom>
          <a:noFill/>
        </p:spPr>
        <p:txBody>
          <a:bodyPr wrap="none" rtlCol="0">
            <a:spAutoFit/>
          </a:bodyPr>
          <a:lstStyle/>
          <a:p>
            <a:r>
              <a:rPr lang="de-DE" sz="900"/>
              <a:t>&gt;&gt;</a:t>
            </a:r>
          </a:p>
        </p:txBody>
      </p:sp>
      <p:sp>
        <p:nvSpPr>
          <p:cNvPr id="276" name="Textfeld 275">
            <a:extLst>
              <a:ext uri="{FF2B5EF4-FFF2-40B4-BE49-F238E27FC236}">
                <a16:creationId xmlns:a16="http://schemas.microsoft.com/office/drawing/2014/main" id="{2B741399-4C7B-4DA9-87B6-FCC8C57EA18E}"/>
              </a:ext>
            </a:extLst>
          </p:cNvPr>
          <p:cNvSpPr txBox="1"/>
          <p:nvPr/>
        </p:nvSpPr>
        <p:spPr>
          <a:xfrm>
            <a:off x="3161892" y="2958526"/>
            <a:ext cx="319318" cy="230832"/>
          </a:xfrm>
          <a:prstGeom prst="rect">
            <a:avLst/>
          </a:prstGeom>
          <a:noFill/>
        </p:spPr>
        <p:txBody>
          <a:bodyPr wrap="none" rtlCol="0">
            <a:spAutoFit/>
          </a:bodyPr>
          <a:lstStyle/>
          <a:p>
            <a:r>
              <a:rPr lang="de-DE" sz="900"/>
              <a:t>&gt;&gt;</a:t>
            </a:r>
          </a:p>
        </p:txBody>
      </p:sp>
      <p:sp>
        <p:nvSpPr>
          <p:cNvPr id="277" name="Textfeld 276">
            <a:extLst>
              <a:ext uri="{FF2B5EF4-FFF2-40B4-BE49-F238E27FC236}">
                <a16:creationId xmlns:a16="http://schemas.microsoft.com/office/drawing/2014/main" id="{E2D5FDEB-5853-4E2C-8EBD-AD715A1049DA}"/>
              </a:ext>
            </a:extLst>
          </p:cNvPr>
          <p:cNvSpPr txBox="1"/>
          <p:nvPr/>
        </p:nvSpPr>
        <p:spPr>
          <a:xfrm>
            <a:off x="8109542" y="3153126"/>
            <a:ext cx="319318" cy="230832"/>
          </a:xfrm>
          <a:prstGeom prst="rect">
            <a:avLst/>
          </a:prstGeom>
          <a:noFill/>
        </p:spPr>
        <p:txBody>
          <a:bodyPr wrap="none" rtlCol="0">
            <a:spAutoFit/>
          </a:bodyPr>
          <a:lstStyle/>
          <a:p>
            <a:r>
              <a:rPr lang="de-DE" sz="900"/>
              <a:t>&gt;&gt;</a:t>
            </a:r>
          </a:p>
        </p:txBody>
      </p:sp>
      <p:sp>
        <p:nvSpPr>
          <p:cNvPr id="278" name="Textfeld 277">
            <a:extLst>
              <a:ext uri="{FF2B5EF4-FFF2-40B4-BE49-F238E27FC236}">
                <a16:creationId xmlns:a16="http://schemas.microsoft.com/office/drawing/2014/main" id="{F8831766-8B9C-4E99-8975-7C58C096A6F8}"/>
              </a:ext>
            </a:extLst>
          </p:cNvPr>
          <p:cNvSpPr txBox="1"/>
          <p:nvPr/>
        </p:nvSpPr>
        <p:spPr>
          <a:xfrm>
            <a:off x="7413329" y="3194943"/>
            <a:ext cx="319318" cy="230832"/>
          </a:xfrm>
          <a:prstGeom prst="rect">
            <a:avLst/>
          </a:prstGeom>
          <a:noFill/>
        </p:spPr>
        <p:txBody>
          <a:bodyPr wrap="none" rtlCol="0">
            <a:spAutoFit/>
          </a:bodyPr>
          <a:lstStyle/>
          <a:p>
            <a:r>
              <a:rPr lang="de-DE" sz="900"/>
              <a:t>&gt;&gt;</a:t>
            </a:r>
          </a:p>
        </p:txBody>
      </p:sp>
      <p:sp>
        <p:nvSpPr>
          <p:cNvPr id="279" name="Textfeld 278">
            <a:extLst>
              <a:ext uri="{FF2B5EF4-FFF2-40B4-BE49-F238E27FC236}">
                <a16:creationId xmlns:a16="http://schemas.microsoft.com/office/drawing/2014/main" id="{F6E1C092-9C5E-47DF-8AAD-B96CAC400CCB}"/>
              </a:ext>
            </a:extLst>
          </p:cNvPr>
          <p:cNvSpPr txBox="1"/>
          <p:nvPr/>
        </p:nvSpPr>
        <p:spPr>
          <a:xfrm>
            <a:off x="5587601" y="3247978"/>
            <a:ext cx="319318" cy="230832"/>
          </a:xfrm>
          <a:prstGeom prst="rect">
            <a:avLst/>
          </a:prstGeom>
          <a:noFill/>
        </p:spPr>
        <p:txBody>
          <a:bodyPr wrap="none" rtlCol="0">
            <a:spAutoFit/>
          </a:bodyPr>
          <a:lstStyle/>
          <a:p>
            <a:r>
              <a:rPr lang="de-DE" sz="900"/>
              <a:t>&gt;&gt;</a:t>
            </a:r>
          </a:p>
        </p:txBody>
      </p:sp>
      <p:sp>
        <p:nvSpPr>
          <p:cNvPr id="280" name="Textfeld 279">
            <a:extLst>
              <a:ext uri="{FF2B5EF4-FFF2-40B4-BE49-F238E27FC236}">
                <a16:creationId xmlns:a16="http://schemas.microsoft.com/office/drawing/2014/main" id="{E1F1780D-5593-4BC6-9150-F12251996D22}"/>
              </a:ext>
            </a:extLst>
          </p:cNvPr>
          <p:cNvSpPr txBox="1"/>
          <p:nvPr/>
        </p:nvSpPr>
        <p:spPr>
          <a:xfrm>
            <a:off x="4031596" y="3295458"/>
            <a:ext cx="319318" cy="230832"/>
          </a:xfrm>
          <a:prstGeom prst="rect">
            <a:avLst/>
          </a:prstGeom>
          <a:noFill/>
        </p:spPr>
        <p:txBody>
          <a:bodyPr wrap="none" rtlCol="0">
            <a:spAutoFit/>
          </a:bodyPr>
          <a:lstStyle/>
          <a:p>
            <a:r>
              <a:rPr lang="de-DE" sz="900"/>
              <a:t>&gt;&gt;</a:t>
            </a:r>
          </a:p>
        </p:txBody>
      </p:sp>
      <p:sp>
        <p:nvSpPr>
          <p:cNvPr id="281" name="Textfeld 280">
            <a:extLst>
              <a:ext uri="{FF2B5EF4-FFF2-40B4-BE49-F238E27FC236}">
                <a16:creationId xmlns:a16="http://schemas.microsoft.com/office/drawing/2014/main" id="{7FB3D53B-A718-489F-A02E-359CED844107}"/>
              </a:ext>
            </a:extLst>
          </p:cNvPr>
          <p:cNvSpPr txBox="1"/>
          <p:nvPr/>
        </p:nvSpPr>
        <p:spPr>
          <a:xfrm>
            <a:off x="3086191" y="3392650"/>
            <a:ext cx="319318" cy="230832"/>
          </a:xfrm>
          <a:prstGeom prst="rect">
            <a:avLst/>
          </a:prstGeom>
          <a:noFill/>
        </p:spPr>
        <p:txBody>
          <a:bodyPr wrap="none" rtlCol="0">
            <a:spAutoFit/>
          </a:bodyPr>
          <a:lstStyle/>
          <a:p>
            <a:r>
              <a:rPr lang="de-DE" sz="900"/>
              <a:t>&gt;&gt;</a:t>
            </a:r>
          </a:p>
        </p:txBody>
      </p:sp>
      <p:sp>
        <p:nvSpPr>
          <p:cNvPr id="282" name="Textfeld 281">
            <a:extLst>
              <a:ext uri="{FF2B5EF4-FFF2-40B4-BE49-F238E27FC236}">
                <a16:creationId xmlns:a16="http://schemas.microsoft.com/office/drawing/2014/main" id="{9BF2BB35-A2B0-4B0A-A139-92E14DF4BFA5}"/>
              </a:ext>
            </a:extLst>
          </p:cNvPr>
          <p:cNvSpPr txBox="1"/>
          <p:nvPr/>
        </p:nvSpPr>
        <p:spPr>
          <a:xfrm>
            <a:off x="7679026" y="3582469"/>
            <a:ext cx="319318" cy="230832"/>
          </a:xfrm>
          <a:prstGeom prst="rect">
            <a:avLst/>
          </a:prstGeom>
          <a:noFill/>
        </p:spPr>
        <p:txBody>
          <a:bodyPr wrap="none" rtlCol="0">
            <a:spAutoFit/>
          </a:bodyPr>
          <a:lstStyle/>
          <a:p>
            <a:r>
              <a:rPr lang="de-DE" sz="900"/>
              <a:t>&gt;&gt;</a:t>
            </a:r>
          </a:p>
        </p:txBody>
      </p:sp>
      <p:sp>
        <p:nvSpPr>
          <p:cNvPr id="283" name="Textfeld 282">
            <a:extLst>
              <a:ext uri="{FF2B5EF4-FFF2-40B4-BE49-F238E27FC236}">
                <a16:creationId xmlns:a16="http://schemas.microsoft.com/office/drawing/2014/main" id="{FE2ED596-4B8B-4799-AE51-50A319AB955A}"/>
              </a:ext>
            </a:extLst>
          </p:cNvPr>
          <p:cNvSpPr txBox="1"/>
          <p:nvPr/>
        </p:nvSpPr>
        <p:spPr>
          <a:xfrm>
            <a:off x="7263582" y="3637220"/>
            <a:ext cx="319318" cy="230832"/>
          </a:xfrm>
          <a:prstGeom prst="rect">
            <a:avLst/>
          </a:prstGeom>
          <a:noFill/>
        </p:spPr>
        <p:txBody>
          <a:bodyPr wrap="none" rtlCol="0">
            <a:spAutoFit/>
          </a:bodyPr>
          <a:lstStyle/>
          <a:p>
            <a:r>
              <a:rPr lang="de-DE" sz="900"/>
              <a:t>&gt;&gt;</a:t>
            </a:r>
          </a:p>
        </p:txBody>
      </p:sp>
      <p:sp>
        <p:nvSpPr>
          <p:cNvPr id="284" name="Textfeld 283">
            <a:extLst>
              <a:ext uri="{FF2B5EF4-FFF2-40B4-BE49-F238E27FC236}">
                <a16:creationId xmlns:a16="http://schemas.microsoft.com/office/drawing/2014/main" id="{C2A6DD3B-9246-446A-BFAD-A27E3619C49C}"/>
              </a:ext>
            </a:extLst>
          </p:cNvPr>
          <p:cNvSpPr txBox="1"/>
          <p:nvPr/>
        </p:nvSpPr>
        <p:spPr>
          <a:xfrm>
            <a:off x="5429419" y="3726154"/>
            <a:ext cx="319318" cy="230832"/>
          </a:xfrm>
          <a:prstGeom prst="rect">
            <a:avLst/>
          </a:prstGeom>
          <a:noFill/>
        </p:spPr>
        <p:txBody>
          <a:bodyPr wrap="none" rtlCol="0">
            <a:spAutoFit/>
          </a:bodyPr>
          <a:lstStyle/>
          <a:p>
            <a:r>
              <a:rPr lang="de-DE" sz="900"/>
              <a:t>&gt;&gt;</a:t>
            </a:r>
          </a:p>
        </p:txBody>
      </p:sp>
      <p:sp>
        <p:nvSpPr>
          <p:cNvPr id="285" name="Textfeld 284">
            <a:extLst>
              <a:ext uri="{FF2B5EF4-FFF2-40B4-BE49-F238E27FC236}">
                <a16:creationId xmlns:a16="http://schemas.microsoft.com/office/drawing/2014/main" id="{FE3AB1D9-3C1C-4A8B-A2E7-E9A637057AE8}"/>
              </a:ext>
            </a:extLst>
          </p:cNvPr>
          <p:cNvSpPr txBox="1"/>
          <p:nvPr/>
        </p:nvSpPr>
        <p:spPr>
          <a:xfrm>
            <a:off x="4879642" y="3773685"/>
            <a:ext cx="319318" cy="230832"/>
          </a:xfrm>
          <a:prstGeom prst="rect">
            <a:avLst/>
          </a:prstGeom>
          <a:noFill/>
        </p:spPr>
        <p:txBody>
          <a:bodyPr wrap="none" rtlCol="0">
            <a:spAutoFit/>
          </a:bodyPr>
          <a:lstStyle/>
          <a:p>
            <a:r>
              <a:rPr lang="de-DE" sz="900"/>
              <a:t>&gt;&gt;</a:t>
            </a:r>
          </a:p>
        </p:txBody>
      </p:sp>
      <p:sp>
        <p:nvSpPr>
          <p:cNvPr id="286" name="Textfeld 285">
            <a:extLst>
              <a:ext uri="{FF2B5EF4-FFF2-40B4-BE49-F238E27FC236}">
                <a16:creationId xmlns:a16="http://schemas.microsoft.com/office/drawing/2014/main" id="{AACF8835-1C74-4B32-A969-4C0E4621DAC0}"/>
              </a:ext>
            </a:extLst>
          </p:cNvPr>
          <p:cNvSpPr txBox="1"/>
          <p:nvPr/>
        </p:nvSpPr>
        <p:spPr>
          <a:xfrm>
            <a:off x="3491890" y="3822320"/>
            <a:ext cx="319318" cy="230832"/>
          </a:xfrm>
          <a:prstGeom prst="rect">
            <a:avLst/>
          </a:prstGeom>
          <a:noFill/>
        </p:spPr>
        <p:txBody>
          <a:bodyPr wrap="none" rtlCol="0">
            <a:spAutoFit/>
          </a:bodyPr>
          <a:lstStyle/>
          <a:p>
            <a:r>
              <a:rPr lang="de-DE" sz="900"/>
              <a:t>&gt;&gt;</a:t>
            </a:r>
          </a:p>
        </p:txBody>
      </p:sp>
      <p:sp>
        <p:nvSpPr>
          <p:cNvPr id="287" name="Textfeld 286">
            <a:extLst>
              <a:ext uri="{FF2B5EF4-FFF2-40B4-BE49-F238E27FC236}">
                <a16:creationId xmlns:a16="http://schemas.microsoft.com/office/drawing/2014/main" id="{E601594B-D5D6-4FFE-9206-7BFC2351C82F}"/>
              </a:ext>
            </a:extLst>
          </p:cNvPr>
          <p:cNvSpPr txBox="1"/>
          <p:nvPr/>
        </p:nvSpPr>
        <p:spPr>
          <a:xfrm>
            <a:off x="2820019" y="3872977"/>
            <a:ext cx="319318" cy="230832"/>
          </a:xfrm>
          <a:prstGeom prst="rect">
            <a:avLst/>
          </a:prstGeom>
          <a:noFill/>
        </p:spPr>
        <p:txBody>
          <a:bodyPr wrap="none" rtlCol="0">
            <a:spAutoFit/>
          </a:bodyPr>
          <a:lstStyle/>
          <a:p>
            <a:r>
              <a:rPr lang="de-DE" sz="900"/>
              <a:t>&gt;&gt;</a:t>
            </a:r>
          </a:p>
        </p:txBody>
      </p:sp>
      <p:sp>
        <p:nvSpPr>
          <p:cNvPr id="288" name="Textfeld 287">
            <a:extLst>
              <a:ext uri="{FF2B5EF4-FFF2-40B4-BE49-F238E27FC236}">
                <a16:creationId xmlns:a16="http://schemas.microsoft.com/office/drawing/2014/main" id="{E72AD6D6-1C07-4007-86BE-EBA70239B234}"/>
              </a:ext>
            </a:extLst>
          </p:cNvPr>
          <p:cNvSpPr txBox="1"/>
          <p:nvPr/>
        </p:nvSpPr>
        <p:spPr>
          <a:xfrm>
            <a:off x="2610622" y="3915293"/>
            <a:ext cx="319318" cy="230832"/>
          </a:xfrm>
          <a:prstGeom prst="rect">
            <a:avLst/>
          </a:prstGeom>
          <a:noFill/>
        </p:spPr>
        <p:txBody>
          <a:bodyPr wrap="none" rtlCol="0">
            <a:spAutoFit/>
          </a:bodyPr>
          <a:lstStyle/>
          <a:p>
            <a:r>
              <a:rPr lang="de-DE" sz="900"/>
              <a:t>&gt;&gt;</a:t>
            </a:r>
          </a:p>
        </p:txBody>
      </p:sp>
      <p:sp>
        <p:nvSpPr>
          <p:cNvPr id="289" name="Textfeld 288">
            <a:extLst>
              <a:ext uri="{FF2B5EF4-FFF2-40B4-BE49-F238E27FC236}">
                <a16:creationId xmlns:a16="http://schemas.microsoft.com/office/drawing/2014/main" id="{878FD7C3-700F-4904-96F7-7BD0187CFCAD}"/>
              </a:ext>
            </a:extLst>
          </p:cNvPr>
          <p:cNvSpPr txBox="1"/>
          <p:nvPr/>
        </p:nvSpPr>
        <p:spPr>
          <a:xfrm>
            <a:off x="2600972" y="3968616"/>
            <a:ext cx="319318" cy="230832"/>
          </a:xfrm>
          <a:prstGeom prst="rect">
            <a:avLst/>
          </a:prstGeom>
          <a:noFill/>
        </p:spPr>
        <p:txBody>
          <a:bodyPr wrap="none" rtlCol="0">
            <a:spAutoFit/>
          </a:bodyPr>
          <a:lstStyle/>
          <a:p>
            <a:r>
              <a:rPr lang="de-DE" sz="900"/>
              <a:t>&gt;&gt;</a:t>
            </a:r>
          </a:p>
        </p:txBody>
      </p:sp>
      <p:sp>
        <p:nvSpPr>
          <p:cNvPr id="290" name="Textfeld 289">
            <a:extLst>
              <a:ext uri="{FF2B5EF4-FFF2-40B4-BE49-F238E27FC236}">
                <a16:creationId xmlns:a16="http://schemas.microsoft.com/office/drawing/2014/main" id="{EF0D68C6-8764-46E6-B78A-EAC72D254A24}"/>
              </a:ext>
            </a:extLst>
          </p:cNvPr>
          <p:cNvSpPr txBox="1"/>
          <p:nvPr/>
        </p:nvSpPr>
        <p:spPr>
          <a:xfrm>
            <a:off x="7235340" y="4061065"/>
            <a:ext cx="319318" cy="230832"/>
          </a:xfrm>
          <a:prstGeom prst="rect">
            <a:avLst/>
          </a:prstGeom>
          <a:noFill/>
        </p:spPr>
        <p:txBody>
          <a:bodyPr wrap="none" rtlCol="0">
            <a:spAutoFit/>
          </a:bodyPr>
          <a:lstStyle/>
          <a:p>
            <a:r>
              <a:rPr lang="de-DE" sz="900"/>
              <a:t>&gt;&gt;</a:t>
            </a:r>
          </a:p>
        </p:txBody>
      </p:sp>
      <p:sp>
        <p:nvSpPr>
          <p:cNvPr id="291" name="Textfeld 290">
            <a:extLst>
              <a:ext uri="{FF2B5EF4-FFF2-40B4-BE49-F238E27FC236}">
                <a16:creationId xmlns:a16="http://schemas.microsoft.com/office/drawing/2014/main" id="{5581C5FD-CE41-452B-AE56-8CDF24AEA9ED}"/>
              </a:ext>
            </a:extLst>
          </p:cNvPr>
          <p:cNvSpPr txBox="1"/>
          <p:nvPr/>
        </p:nvSpPr>
        <p:spPr>
          <a:xfrm>
            <a:off x="5707776" y="4107834"/>
            <a:ext cx="319318" cy="230832"/>
          </a:xfrm>
          <a:prstGeom prst="rect">
            <a:avLst/>
          </a:prstGeom>
          <a:noFill/>
        </p:spPr>
        <p:txBody>
          <a:bodyPr wrap="none" rtlCol="0">
            <a:spAutoFit/>
          </a:bodyPr>
          <a:lstStyle/>
          <a:p>
            <a:r>
              <a:rPr lang="de-DE" sz="900"/>
              <a:t>&gt;&gt;</a:t>
            </a:r>
          </a:p>
        </p:txBody>
      </p:sp>
      <p:sp>
        <p:nvSpPr>
          <p:cNvPr id="292" name="Textfeld 291">
            <a:extLst>
              <a:ext uri="{FF2B5EF4-FFF2-40B4-BE49-F238E27FC236}">
                <a16:creationId xmlns:a16="http://schemas.microsoft.com/office/drawing/2014/main" id="{075C6523-8483-439C-ACFE-E273726E7985}"/>
              </a:ext>
            </a:extLst>
          </p:cNvPr>
          <p:cNvSpPr txBox="1"/>
          <p:nvPr/>
        </p:nvSpPr>
        <p:spPr>
          <a:xfrm>
            <a:off x="2848690" y="4342816"/>
            <a:ext cx="319318" cy="230832"/>
          </a:xfrm>
          <a:prstGeom prst="rect">
            <a:avLst/>
          </a:prstGeom>
          <a:noFill/>
        </p:spPr>
        <p:txBody>
          <a:bodyPr wrap="none" rtlCol="0">
            <a:spAutoFit/>
          </a:bodyPr>
          <a:lstStyle/>
          <a:p>
            <a:r>
              <a:rPr lang="de-DE" sz="900"/>
              <a:t>&gt;&gt;</a:t>
            </a:r>
          </a:p>
        </p:txBody>
      </p:sp>
      <p:sp>
        <p:nvSpPr>
          <p:cNvPr id="293" name="Textfeld 292">
            <a:extLst>
              <a:ext uri="{FF2B5EF4-FFF2-40B4-BE49-F238E27FC236}">
                <a16:creationId xmlns:a16="http://schemas.microsoft.com/office/drawing/2014/main" id="{975F58D1-0355-4638-93DA-1D0BFFE5884C}"/>
              </a:ext>
            </a:extLst>
          </p:cNvPr>
          <p:cNvSpPr txBox="1"/>
          <p:nvPr/>
        </p:nvSpPr>
        <p:spPr>
          <a:xfrm>
            <a:off x="2637006" y="4490368"/>
            <a:ext cx="319318" cy="230832"/>
          </a:xfrm>
          <a:prstGeom prst="rect">
            <a:avLst/>
          </a:prstGeom>
          <a:noFill/>
        </p:spPr>
        <p:txBody>
          <a:bodyPr wrap="none" rtlCol="0">
            <a:spAutoFit/>
          </a:bodyPr>
          <a:lstStyle/>
          <a:p>
            <a:r>
              <a:rPr lang="de-DE" sz="900"/>
              <a:t>&gt;&gt;</a:t>
            </a:r>
          </a:p>
        </p:txBody>
      </p:sp>
      <p:sp>
        <p:nvSpPr>
          <p:cNvPr id="294" name="Textfeld 293">
            <a:extLst>
              <a:ext uri="{FF2B5EF4-FFF2-40B4-BE49-F238E27FC236}">
                <a16:creationId xmlns:a16="http://schemas.microsoft.com/office/drawing/2014/main" id="{14ECB008-9113-4C61-9F59-EF1CB8E6826A}"/>
              </a:ext>
            </a:extLst>
          </p:cNvPr>
          <p:cNvSpPr txBox="1"/>
          <p:nvPr/>
        </p:nvSpPr>
        <p:spPr>
          <a:xfrm>
            <a:off x="5683849" y="5303515"/>
            <a:ext cx="319318" cy="230832"/>
          </a:xfrm>
          <a:prstGeom prst="rect">
            <a:avLst/>
          </a:prstGeom>
          <a:noFill/>
        </p:spPr>
        <p:txBody>
          <a:bodyPr wrap="none" rtlCol="0">
            <a:spAutoFit/>
          </a:bodyPr>
          <a:lstStyle/>
          <a:p>
            <a:r>
              <a:rPr lang="de-DE" sz="900"/>
              <a:t>&gt;&gt;</a:t>
            </a:r>
          </a:p>
        </p:txBody>
      </p:sp>
      <p:sp>
        <p:nvSpPr>
          <p:cNvPr id="175" name="TextBox 8">
            <a:extLst>
              <a:ext uri="{FF2B5EF4-FFF2-40B4-BE49-F238E27FC236}">
                <a16:creationId xmlns:a16="http://schemas.microsoft.com/office/drawing/2014/main" id="{73E97634-3FCB-2547-950C-C70F381B133E}"/>
              </a:ext>
            </a:extLst>
          </p:cNvPr>
          <p:cNvSpPr txBox="1"/>
          <p:nvPr/>
        </p:nvSpPr>
        <p:spPr>
          <a:xfrm>
            <a:off x="9158833" y="1766203"/>
            <a:ext cx="2623248" cy="1800493"/>
          </a:xfrm>
          <a:prstGeom prst="rect">
            <a:avLst/>
          </a:prstGeom>
          <a:noFill/>
        </p:spPr>
        <p:txBody>
          <a:bodyPr wrap="square" lIns="0" tIns="0" rIns="0" bIns="0">
            <a:spAutoFit/>
          </a:bodyPr>
          <a:lstStyle/>
          <a:p>
            <a:pPr marL="285750" indent="-285750">
              <a:spcAft>
                <a:spcPts val="600"/>
              </a:spcAft>
              <a:buClr>
                <a:schemeClr val="bg2"/>
              </a:buClr>
              <a:buFont typeface="Arial" panose="020B0604020202020204" pitchFamily="34" charset="0"/>
              <a:buChar char="•"/>
            </a:pPr>
            <a:r>
              <a:rPr lang="en-US" sz="1600"/>
              <a:t>77% (10/13) of responding WM patients were ongoing and in response</a:t>
            </a:r>
          </a:p>
          <a:p>
            <a:pPr marL="285750" indent="-285750">
              <a:spcAft>
                <a:spcPts val="600"/>
              </a:spcAft>
              <a:buClr>
                <a:schemeClr val="bg2"/>
              </a:buClr>
              <a:buFont typeface="Arial" panose="020B0604020202020204" pitchFamily="34" charset="0"/>
              <a:buChar char="•"/>
            </a:pPr>
            <a:r>
              <a:rPr lang="en-US" sz="1600"/>
              <a:t>83% (5/6) of responding RT patients were ongoing and in response</a:t>
            </a:r>
          </a:p>
        </p:txBody>
      </p:sp>
      <p:cxnSp>
        <p:nvCxnSpPr>
          <p:cNvPr id="7" name="Gerader Verbinder 6">
            <a:extLst>
              <a:ext uri="{FF2B5EF4-FFF2-40B4-BE49-F238E27FC236}">
                <a16:creationId xmlns:a16="http://schemas.microsoft.com/office/drawing/2014/main" id="{55AE9252-A5AC-4800-8912-AE1F8E4E1F09}"/>
              </a:ext>
            </a:extLst>
          </p:cNvPr>
          <p:cNvCxnSpPr>
            <a:cxnSpLocks/>
          </p:cNvCxnSpPr>
          <p:nvPr/>
        </p:nvCxnSpPr>
        <p:spPr>
          <a:xfrm flipH="1">
            <a:off x="1460545" y="1818331"/>
            <a:ext cx="1" cy="381241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97117201"/>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results: Pirtobrutinib safety profile</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sz="800" b="0" i="0">
                <a:effectLst/>
                <a:latin typeface="Arial" panose="020B0604020202020204" pitchFamily="34" charset="0"/>
              </a:rPr>
              <a:t>Total % may be different than the sum of the individual components due to rounding. The AEs listed were the most common that occurred at any grade in at least 10% of the patients, regardless of attribution. AEs of special interest were those that were previously associated with covalent BTK inhibitors</a:t>
            </a:r>
            <a:endParaRPr lang="en-US" sz="800"/>
          </a:p>
          <a:p>
            <a:r>
              <a:rPr lang="en-GB" baseline="30000">
                <a:latin typeface="+mj-lt"/>
                <a:cs typeface="Arial" panose="020B0604020202020204" pitchFamily="34" charset="0"/>
              </a:rPr>
              <a:t>a</a:t>
            </a:r>
            <a:r>
              <a:rPr lang="en-GB">
                <a:latin typeface="+mj-lt"/>
              </a:rPr>
              <a:t>AEs of special interest were those that were previously associated with covalent BTK inhibitors.</a:t>
            </a:r>
          </a:p>
          <a:p>
            <a:r>
              <a:rPr lang="en-US">
                <a:latin typeface="+mj-lt"/>
                <a:cs typeface="Arial" panose="020B0604020202020204" pitchFamily="34" charset="0"/>
              </a:rPr>
              <a:t>AE, adverse event; DLT, dose-limiting toxicity; MTD, maximum tolerated dose; QD, once daily.</a:t>
            </a:r>
          </a:p>
          <a:p>
            <a:r>
              <a:rPr lang="en-US" b="1">
                <a:latin typeface="+mj-lt"/>
                <a:cs typeface="Arial" panose="020B0604020202020204" pitchFamily="34" charset="0"/>
              </a:rPr>
              <a:t>Shah N et al, Abstract EP500 presented at EHA 2021.</a:t>
            </a:r>
          </a:p>
        </p:txBody>
      </p:sp>
      <p:sp>
        <p:nvSpPr>
          <p:cNvPr id="4" name="Textplatzhalter 3">
            <a:extLst>
              <a:ext uri="{FF2B5EF4-FFF2-40B4-BE49-F238E27FC236}">
                <a16:creationId xmlns:a16="http://schemas.microsoft.com/office/drawing/2014/main" id="{3503A8BA-3AA0-AC4F-B447-6CE22FB5F074}"/>
              </a:ext>
            </a:extLst>
          </p:cNvPr>
          <p:cNvSpPr>
            <a:spLocks noGrp="1"/>
          </p:cNvSpPr>
          <p:nvPr>
            <p:ph type="body" sz="quarter" idx="12"/>
          </p:nvPr>
        </p:nvSpPr>
        <p:spPr/>
        <p:txBody>
          <a:bodyPr/>
          <a:lstStyle/>
          <a:p>
            <a:r>
              <a:rPr lang="de-DE"/>
              <a:t>Summary </a:t>
            </a:r>
            <a:r>
              <a:rPr lang="de-DE" err="1"/>
              <a:t>of</a:t>
            </a:r>
            <a:r>
              <a:rPr lang="de-DE"/>
              <a:t> </a:t>
            </a:r>
            <a:r>
              <a:rPr lang="de-DE" err="1"/>
              <a:t>adverse</a:t>
            </a:r>
            <a:r>
              <a:rPr lang="de-DE"/>
              <a:t> </a:t>
            </a:r>
            <a:r>
              <a:rPr lang="de-DE" err="1"/>
              <a:t>events</a:t>
            </a:r>
            <a:r>
              <a:rPr lang="de-DE"/>
              <a:t> </a:t>
            </a:r>
          </a:p>
        </p:txBody>
      </p:sp>
      <p:sp>
        <p:nvSpPr>
          <p:cNvPr id="10" name="TextBox 9">
            <a:extLst>
              <a:ext uri="{FF2B5EF4-FFF2-40B4-BE49-F238E27FC236}">
                <a16:creationId xmlns:a16="http://schemas.microsoft.com/office/drawing/2014/main" id="{43649C47-36D2-4185-A2FF-098B7CD07D53}"/>
              </a:ext>
            </a:extLst>
          </p:cNvPr>
          <p:cNvSpPr txBox="1"/>
          <p:nvPr/>
        </p:nvSpPr>
        <p:spPr>
          <a:xfrm>
            <a:off x="9162854" y="1774272"/>
            <a:ext cx="2635519" cy="2215991"/>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t>No DLTs were reported and the MTD was not reached</a:t>
            </a:r>
          </a:p>
          <a:p>
            <a:pPr marL="285750" indent="-285750">
              <a:buClr>
                <a:schemeClr val="bg2"/>
              </a:buClr>
              <a:buFont typeface="Arial" panose="020B0604020202020204" pitchFamily="34" charset="0"/>
              <a:buChar char="•"/>
            </a:pPr>
            <a:r>
              <a:rPr lang="en-US" sz="1600"/>
              <a:t>5 of 323 patients (1.5%) discontinued due to treatment-related AEs</a:t>
            </a:r>
          </a:p>
          <a:p>
            <a:pPr marL="285750" indent="-285750">
              <a:buClr>
                <a:schemeClr val="bg2"/>
              </a:buClr>
              <a:buFont typeface="Arial" panose="020B0604020202020204" pitchFamily="34" charset="0"/>
              <a:buChar char="•"/>
            </a:pPr>
            <a:r>
              <a:rPr lang="en-US" sz="1600"/>
              <a:t>200 mg QD was selected as recommended phase </a:t>
            </a:r>
            <a:br>
              <a:rPr lang="en-US" sz="1600"/>
            </a:br>
            <a:r>
              <a:rPr lang="en-US" sz="1600"/>
              <a:t>2 dose</a:t>
            </a:r>
          </a:p>
        </p:txBody>
      </p:sp>
      <p:graphicFrame>
        <p:nvGraphicFramePr>
          <p:cNvPr id="12" name="Table 12">
            <a:extLst>
              <a:ext uri="{FF2B5EF4-FFF2-40B4-BE49-F238E27FC236}">
                <a16:creationId xmlns:a16="http://schemas.microsoft.com/office/drawing/2014/main" id="{C02F20A4-3FBC-4A01-8C63-E6A1735C80B1}"/>
              </a:ext>
            </a:extLst>
          </p:cNvPr>
          <p:cNvGraphicFramePr>
            <a:graphicFrameLocks noGrp="1"/>
          </p:cNvGraphicFramePr>
          <p:nvPr>
            <p:extLst>
              <p:ext uri="{D42A27DB-BD31-4B8C-83A1-F6EECF244321}">
                <p14:modId xmlns:p14="http://schemas.microsoft.com/office/powerpoint/2010/main" val="1477062627"/>
              </p:ext>
            </p:extLst>
          </p:nvPr>
        </p:nvGraphicFramePr>
        <p:xfrm>
          <a:off x="407987" y="1813763"/>
          <a:ext cx="8565825" cy="3931920"/>
        </p:xfrm>
        <a:graphic>
          <a:graphicData uri="http://schemas.openxmlformats.org/drawingml/2006/table">
            <a:tbl>
              <a:tblPr firstRow="1" bandRow="1">
                <a:tableStyleId>{5C22544A-7EE6-4342-B048-85BDC9FD1C3A}</a:tableStyleId>
              </a:tblPr>
              <a:tblGrid>
                <a:gridCol w="1509825">
                  <a:extLst>
                    <a:ext uri="{9D8B030D-6E8A-4147-A177-3AD203B41FA5}">
                      <a16:colId xmlns:a16="http://schemas.microsoft.com/office/drawing/2014/main" val="1151699092"/>
                    </a:ext>
                  </a:extLst>
                </a:gridCol>
                <a:gridCol w="900000">
                  <a:extLst>
                    <a:ext uri="{9D8B030D-6E8A-4147-A177-3AD203B41FA5}">
                      <a16:colId xmlns:a16="http://schemas.microsoft.com/office/drawing/2014/main" val="73825147"/>
                    </a:ext>
                  </a:extLst>
                </a:gridCol>
                <a:gridCol w="900000">
                  <a:extLst>
                    <a:ext uri="{9D8B030D-6E8A-4147-A177-3AD203B41FA5}">
                      <a16:colId xmlns:a16="http://schemas.microsoft.com/office/drawing/2014/main" val="3242496420"/>
                    </a:ext>
                  </a:extLst>
                </a:gridCol>
                <a:gridCol w="900000">
                  <a:extLst>
                    <a:ext uri="{9D8B030D-6E8A-4147-A177-3AD203B41FA5}">
                      <a16:colId xmlns:a16="http://schemas.microsoft.com/office/drawing/2014/main" val="4018624588"/>
                    </a:ext>
                  </a:extLst>
                </a:gridCol>
                <a:gridCol w="900000">
                  <a:extLst>
                    <a:ext uri="{9D8B030D-6E8A-4147-A177-3AD203B41FA5}">
                      <a16:colId xmlns:a16="http://schemas.microsoft.com/office/drawing/2014/main" val="3273362164"/>
                    </a:ext>
                  </a:extLst>
                </a:gridCol>
                <a:gridCol w="1080000">
                  <a:extLst>
                    <a:ext uri="{9D8B030D-6E8A-4147-A177-3AD203B41FA5}">
                      <a16:colId xmlns:a16="http://schemas.microsoft.com/office/drawing/2014/main" val="1516872180"/>
                    </a:ext>
                  </a:extLst>
                </a:gridCol>
                <a:gridCol w="1188000">
                  <a:extLst>
                    <a:ext uri="{9D8B030D-6E8A-4147-A177-3AD203B41FA5}">
                      <a16:colId xmlns:a16="http://schemas.microsoft.com/office/drawing/2014/main" val="127462753"/>
                    </a:ext>
                  </a:extLst>
                </a:gridCol>
                <a:gridCol w="1188000">
                  <a:extLst>
                    <a:ext uri="{9D8B030D-6E8A-4147-A177-3AD203B41FA5}">
                      <a16:colId xmlns:a16="http://schemas.microsoft.com/office/drawing/2014/main" val="4193034206"/>
                    </a:ext>
                  </a:extLst>
                </a:gridCol>
              </a:tblGrid>
              <a:tr h="257008">
                <a:tc gridSpan="8">
                  <a:txBody>
                    <a:bodyPr/>
                    <a:lstStyle/>
                    <a:p>
                      <a:pPr algn="ctr"/>
                      <a:r>
                        <a:rPr lang="en-US" sz="1200" spc="-30" baseline="0">
                          <a:solidFill>
                            <a:schemeClr val="bg1"/>
                          </a:solidFill>
                        </a:rPr>
                        <a:t>All doses and patients (n=323)</a:t>
                      </a:r>
                    </a:p>
                  </a:txBody>
                  <a:tcP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571476010"/>
                  </a:ext>
                </a:extLst>
              </a:tr>
              <a:tr h="257008">
                <a:tc>
                  <a:txBody>
                    <a:bodyPr/>
                    <a:lstStyle/>
                    <a:p>
                      <a:endParaRPr lang="en-US" sz="1200" b="1">
                        <a:solidFill>
                          <a:schemeClr val="bg1"/>
                        </a:solidFill>
                      </a:endParaRPr>
                    </a:p>
                  </a:txBody>
                  <a:tcP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a:solidFill>
                            <a:schemeClr val="bg1"/>
                          </a:solidFill>
                        </a:rPr>
                        <a:t>Treatment-emergent AEs, n (≥10%), n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a:r>
                        <a:rPr lang="en-US" sz="1200" b="0" spc="-30" baseline="0">
                          <a:solidFill>
                            <a:schemeClr val="bg1"/>
                          </a:solidFill>
                        </a:rPr>
                        <a:t>Treatment-related AEs, n (%)</a:t>
                      </a:r>
                    </a:p>
                  </a:txBody>
                  <a:tcPr marL="0" marR="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extLst>
                  <a:ext uri="{0D108BD9-81ED-4DB2-BD59-A6C34878D82A}">
                    <a16:rowId xmlns:a16="http://schemas.microsoft.com/office/drawing/2014/main" val="855427965"/>
                  </a:ext>
                </a:extLst>
              </a:tr>
              <a:tr h="257008">
                <a:tc>
                  <a:txBody>
                    <a:bodyPr/>
                    <a:lstStyle/>
                    <a:p>
                      <a:pPr algn="l"/>
                      <a:r>
                        <a:rPr lang="en-US" sz="1200" b="1">
                          <a:solidFill>
                            <a:schemeClr val="bg1"/>
                          </a:solidFill>
                        </a:rPr>
                        <a:t>Adverse event</a:t>
                      </a:r>
                    </a:p>
                  </a:txBody>
                  <a:tcPr anchor="ctr">
                    <a:lnL w="12700" cmpd="sng">
                      <a:noFill/>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a:solidFill>
                            <a:schemeClr val="bg1"/>
                          </a:solidFill>
                        </a:rPr>
                        <a:t>Grade 1</a:t>
                      </a:r>
                    </a:p>
                  </a:txBody>
                  <a:tcPr marL="72000" marR="72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a:solidFill>
                            <a:schemeClr val="bg1"/>
                          </a:solidFill>
                        </a:rPr>
                        <a:t>Grade 2</a:t>
                      </a:r>
                    </a:p>
                  </a:txBody>
                  <a:tcPr marL="72000" marR="72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a:solidFill>
                            <a:schemeClr val="bg1"/>
                          </a:solidFill>
                        </a:rPr>
                        <a:t>Grade 3</a:t>
                      </a:r>
                    </a:p>
                  </a:txBody>
                  <a:tcPr marL="72000" marR="72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a:solidFill>
                            <a:schemeClr val="bg1"/>
                          </a:solidFill>
                        </a:rPr>
                        <a:t>Grade 4</a:t>
                      </a:r>
                    </a:p>
                  </a:txBody>
                  <a:tcPr marL="72000" marR="72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a:solidFill>
                            <a:schemeClr val="bg1"/>
                          </a:solidFill>
                        </a:rPr>
                        <a:t>Any Grade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a:solidFill>
                            <a:schemeClr val="bg1"/>
                          </a:solidFill>
                        </a:rPr>
                        <a:t>Grades 3/4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a:solidFill>
                            <a:schemeClr val="bg1"/>
                          </a:solidFill>
                        </a:rPr>
                        <a:t>Any Grade</a:t>
                      </a: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945974294"/>
                  </a:ext>
                </a:extLst>
              </a:tr>
              <a:tr h="257008">
                <a:tc>
                  <a:txBody>
                    <a:bodyPr/>
                    <a:lstStyle/>
                    <a:p>
                      <a:pPr algn="l"/>
                      <a:r>
                        <a:rPr lang="en-US" sz="1200">
                          <a:solidFill>
                            <a:schemeClr val="tx1"/>
                          </a:solidFill>
                        </a:rPr>
                        <a:t>Fatigue</a:t>
                      </a:r>
                    </a:p>
                  </a:txBody>
                  <a:tcPr anchor="ctr">
                    <a:lnT w="38100" cap="flat" cmpd="sng" algn="ctr">
                      <a:solidFill>
                        <a:schemeClr val="bg1"/>
                      </a:solidFill>
                      <a:prstDash val="solid"/>
                      <a:round/>
                      <a:headEnd type="none" w="med" len="med"/>
                      <a:tailEnd type="none" w="med" len="med"/>
                    </a:lnT>
                  </a:tcPr>
                </a:tc>
                <a:tc>
                  <a:txBody>
                    <a:bodyPr/>
                    <a:lstStyle/>
                    <a:p>
                      <a:pPr algn="ctr"/>
                      <a:r>
                        <a:rPr lang="en-US" sz="1200"/>
                        <a:t>40 (12%)</a:t>
                      </a:r>
                    </a:p>
                  </a:txBody>
                  <a:tcPr marL="72000" marR="72000" anchor="ctr">
                    <a:lnT w="38100" cap="flat" cmpd="sng" algn="ctr">
                      <a:solidFill>
                        <a:schemeClr val="bg1"/>
                      </a:solidFill>
                      <a:prstDash val="solid"/>
                      <a:round/>
                      <a:headEnd type="none" w="med" len="med"/>
                      <a:tailEnd type="none" w="med" len="med"/>
                    </a:lnT>
                  </a:tcPr>
                </a:tc>
                <a:tc>
                  <a:txBody>
                    <a:bodyPr/>
                    <a:lstStyle/>
                    <a:p>
                      <a:pPr algn="ctr"/>
                      <a:r>
                        <a:rPr lang="en-US" sz="1200"/>
                        <a:t>22 (7%)</a:t>
                      </a:r>
                    </a:p>
                  </a:txBody>
                  <a:tcPr marL="72000" marR="72000" anchor="ctr">
                    <a:lnT w="38100" cap="flat" cmpd="sng" algn="ctr">
                      <a:solidFill>
                        <a:schemeClr val="bg1"/>
                      </a:solidFill>
                      <a:prstDash val="solid"/>
                      <a:round/>
                      <a:headEnd type="none" w="med" len="med"/>
                      <a:tailEnd type="none" w="med" len="med"/>
                    </a:lnT>
                  </a:tcPr>
                </a:tc>
                <a:tc>
                  <a:txBody>
                    <a:bodyPr/>
                    <a:lstStyle/>
                    <a:p>
                      <a:pPr algn="ctr"/>
                      <a:r>
                        <a:rPr lang="en-US" sz="1200"/>
                        <a:t>3 (1%)</a:t>
                      </a:r>
                    </a:p>
                  </a:txBody>
                  <a:tcPr marL="72000" marR="72000" anchor="ctr">
                    <a:lnT w="38100" cap="flat" cmpd="sng" algn="ctr">
                      <a:solidFill>
                        <a:schemeClr val="bg1"/>
                      </a:solidFill>
                      <a:prstDash val="solid"/>
                      <a:round/>
                      <a:headEnd type="none" w="med" len="med"/>
                      <a:tailEnd type="none" w="med" len="med"/>
                    </a:lnT>
                  </a:tcPr>
                </a:tc>
                <a:tc>
                  <a:txBody>
                    <a:bodyPr/>
                    <a:lstStyle/>
                    <a:p>
                      <a:pPr algn="ctr"/>
                      <a:r>
                        <a:rPr lang="en-US" sz="1200"/>
                        <a:t>-</a:t>
                      </a:r>
                    </a:p>
                  </a:txBody>
                  <a:tcPr marL="72000" marR="72000" anchor="ctr">
                    <a:lnT w="38100" cap="flat" cmpd="sng" algn="ctr">
                      <a:solidFill>
                        <a:schemeClr val="bg1"/>
                      </a:solidFill>
                      <a:prstDash val="solid"/>
                      <a:round/>
                      <a:headEnd type="none" w="med" len="med"/>
                      <a:tailEnd type="none" w="med" len="med"/>
                    </a:lnT>
                  </a:tcPr>
                </a:tc>
                <a:tc>
                  <a:txBody>
                    <a:bodyPr/>
                    <a:lstStyle/>
                    <a:p>
                      <a:pPr algn="ctr"/>
                      <a:r>
                        <a:rPr lang="en-US" sz="1200"/>
                        <a:t>65 (20%)</a:t>
                      </a:r>
                    </a:p>
                  </a:txBody>
                  <a:tcPr anchor="ctr">
                    <a:lnT w="38100" cap="flat" cmpd="sng" algn="ctr">
                      <a:solidFill>
                        <a:schemeClr val="bg1"/>
                      </a:solidFill>
                      <a:prstDash val="solid"/>
                      <a:round/>
                      <a:headEnd type="none" w="med" len="med"/>
                      <a:tailEnd type="none" w="med" len="med"/>
                    </a:lnT>
                  </a:tcPr>
                </a:tc>
                <a:tc>
                  <a:txBody>
                    <a:bodyPr/>
                    <a:lstStyle/>
                    <a:p>
                      <a:pPr algn="ctr"/>
                      <a:r>
                        <a:rPr lang="en-US" sz="1200"/>
                        <a:t>2 (&lt;1%)</a:t>
                      </a:r>
                    </a:p>
                  </a:txBody>
                  <a:tcPr anchor="ctr">
                    <a:lnT w="38100" cap="flat" cmpd="sng" algn="ctr">
                      <a:solidFill>
                        <a:schemeClr val="bg1"/>
                      </a:solidFill>
                      <a:prstDash val="solid"/>
                      <a:round/>
                      <a:headEnd type="none" w="med" len="med"/>
                      <a:tailEnd type="none" w="med" len="med"/>
                    </a:lnT>
                  </a:tcPr>
                </a:tc>
                <a:tc>
                  <a:txBody>
                    <a:bodyPr/>
                    <a:lstStyle/>
                    <a:p>
                      <a:pPr algn="ctr"/>
                      <a:r>
                        <a:rPr lang="en-US" sz="1200"/>
                        <a:t>27 (8%)</a:t>
                      </a:r>
                    </a:p>
                  </a:txBody>
                  <a:tcPr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2576765432"/>
                  </a:ext>
                </a:extLst>
              </a:tr>
              <a:tr h="257008">
                <a:tc>
                  <a:txBody>
                    <a:bodyPr/>
                    <a:lstStyle/>
                    <a:p>
                      <a:pPr algn="l"/>
                      <a:r>
                        <a:rPr lang="en-US" sz="1200"/>
                        <a:t>Diarrhea</a:t>
                      </a:r>
                    </a:p>
                  </a:txBody>
                  <a:tcPr anchor="ctr"/>
                </a:tc>
                <a:tc>
                  <a:txBody>
                    <a:bodyPr/>
                    <a:lstStyle/>
                    <a:p>
                      <a:pPr algn="ctr"/>
                      <a:r>
                        <a:rPr lang="en-US" sz="1200"/>
                        <a:t>45 (14%)</a:t>
                      </a:r>
                    </a:p>
                  </a:txBody>
                  <a:tcPr marL="72000" marR="72000" anchor="ctr"/>
                </a:tc>
                <a:tc>
                  <a:txBody>
                    <a:bodyPr/>
                    <a:lstStyle/>
                    <a:p>
                      <a:pPr algn="ctr"/>
                      <a:r>
                        <a:rPr lang="en-US" sz="1200"/>
                        <a:t>10 (3%)</a:t>
                      </a:r>
                    </a:p>
                  </a:txBody>
                  <a:tcPr marL="72000" marR="72000" anchor="ctr"/>
                </a:tc>
                <a:tc>
                  <a:txBody>
                    <a:bodyPr/>
                    <a:lstStyle/>
                    <a:p>
                      <a:pPr algn="ctr"/>
                      <a:r>
                        <a:rPr lang="en-US" sz="1200"/>
                        <a:t>-</a:t>
                      </a:r>
                    </a:p>
                  </a:txBody>
                  <a:tcPr marL="72000" marR="72000" anchor="ctr"/>
                </a:tc>
                <a:tc>
                  <a:txBody>
                    <a:bodyPr/>
                    <a:lstStyle/>
                    <a:p>
                      <a:pPr algn="ctr"/>
                      <a:r>
                        <a:rPr lang="en-US" sz="1200"/>
                        <a:t>-</a:t>
                      </a:r>
                    </a:p>
                  </a:txBody>
                  <a:tcPr marL="72000" marR="72000" anchor="ctr"/>
                </a:tc>
                <a:tc>
                  <a:txBody>
                    <a:bodyPr/>
                    <a:lstStyle/>
                    <a:p>
                      <a:pPr algn="ctr"/>
                      <a:r>
                        <a:rPr lang="en-US" sz="1200"/>
                        <a:t>55 (17%)</a:t>
                      </a:r>
                    </a:p>
                  </a:txBody>
                  <a:tcPr anchor="ctr"/>
                </a:tc>
                <a:tc>
                  <a:txBody>
                    <a:bodyPr/>
                    <a:lstStyle/>
                    <a:p>
                      <a:pPr algn="ctr"/>
                      <a:r>
                        <a:rPr lang="en-US" sz="1200"/>
                        <a:t>-</a:t>
                      </a:r>
                    </a:p>
                  </a:txBody>
                  <a:tcPr anchor="ctr"/>
                </a:tc>
                <a:tc>
                  <a:txBody>
                    <a:bodyPr/>
                    <a:lstStyle/>
                    <a:p>
                      <a:pPr algn="ctr"/>
                      <a:r>
                        <a:rPr lang="en-US" sz="1200"/>
                        <a:t>28 (9%)</a:t>
                      </a:r>
                    </a:p>
                  </a:txBody>
                  <a:tcPr anchor="ctr"/>
                </a:tc>
                <a:extLst>
                  <a:ext uri="{0D108BD9-81ED-4DB2-BD59-A6C34878D82A}">
                    <a16:rowId xmlns:a16="http://schemas.microsoft.com/office/drawing/2014/main" val="87781536"/>
                  </a:ext>
                </a:extLst>
              </a:tr>
              <a:tr h="257008">
                <a:tc>
                  <a:txBody>
                    <a:bodyPr/>
                    <a:lstStyle/>
                    <a:p>
                      <a:pPr algn="l"/>
                      <a:r>
                        <a:rPr lang="en-US" sz="1200"/>
                        <a:t>Contusion</a:t>
                      </a:r>
                    </a:p>
                  </a:txBody>
                  <a:tcPr anchor="ctr"/>
                </a:tc>
                <a:tc>
                  <a:txBody>
                    <a:bodyPr/>
                    <a:lstStyle/>
                    <a:p>
                      <a:pPr algn="ctr"/>
                      <a:r>
                        <a:rPr lang="en-US" sz="1200"/>
                        <a:t>37 (12%)</a:t>
                      </a:r>
                    </a:p>
                  </a:txBody>
                  <a:tcPr marL="72000" marR="72000" anchor="ctr"/>
                </a:tc>
                <a:tc>
                  <a:txBody>
                    <a:bodyPr/>
                    <a:lstStyle/>
                    <a:p>
                      <a:pPr algn="ctr"/>
                      <a:r>
                        <a:rPr lang="en-US" sz="1200"/>
                        <a:t>5 (2)</a:t>
                      </a:r>
                    </a:p>
                  </a:txBody>
                  <a:tcPr marL="72000" marR="72000" anchor="ctr"/>
                </a:tc>
                <a:tc>
                  <a:txBody>
                    <a:bodyPr/>
                    <a:lstStyle/>
                    <a:p>
                      <a:pPr algn="ctr"/>
                      <a:r>
                        <a:rPr lang="en-US" sz="1200"/>
                        <a:t>-</a:t>
                      </a:r>
                    </a:p>
                  </a:txBody>
                  <a:tcPr marL="72000" marR="72000" anchor="ctr"/>
                </a:tc>
                <a:tc>
                  <a:txBody>
                    <a:bodyPr/>
                    <a:lstStyle/>
                    <a:p>
                      <a:pPr algn="ctr"/>
                      <a:r>
                        <a:rPr lang="en-US" sz="1200"/>
                        <a:t>-</a:t>
                      </a:r>
                    </a:p>
                  </a:txBody>
                  <a:tcPr marL="72000" marR="72000" anchor="ctr"/>
                </a:tc>
                <a:tc>
                  <a:txBody>
                    <a:bodyPr/>
                    <a:lstStyle/>
                    <a:p>
                      <a:pPr algn="ctr"/>
                      <a:r>
                        <a:rPr lang="en-US" sz="1200"/>
                        <a:t>42 (13%)</a:t>
                      </a:r>
                    </a:p>
                  </a:txBody>
                  <a:tcPr anchor="ctr"/>
                </a:tc>
                <a:tc>
                  <a:txBody>
                    <a:bodyPr/>
                    <a:lstStyle/>
                    <a:p>
                      <a:pPr algn="ctr"/>
                      <a:r>
                        <a:rPr lang="en-US" sz="1200"/>
                        <a:t>-</a:t>
                      </a:r>
                    </a:p>
                  </a:txBody>
                  <a:tcPr anchor="ctr"/>
                </a:tc>
                <a:tc>
                  <a:txBody>
                    <a:bodyPr/>
                    <a:lstStyle/>
                    <a:p>
                      <a:pPr algn="ctr"/>
                      <a:r>
                        <a:rPr lang="en-US" sz="1200"/>
                        <a:t>29 (9%)</a:t>
                      </a:r>
                    </a:p>
                  </a:txBody>
                  <a:tcPr anchor="ctr"/>
                </a:tc>
                <a:extLst>
                  <a:ext uri="{0D108BD9-81ED-4DB2-BD59-A6C34878D82A}">
                    <a16:rowId xmlns:a16="http://schemas.microsoft.com/office/drawing/2014/main" val="3688682284"/>
                  </a:ext>
                </a:extLst>
              </a:tr>
              <a:tr h="436914">
                <a:tc>
                  <a:txBody>
                    <a:bodyPr/>
                    <a:lstStyle/>
                    <a:p>
                      <a:pPr algn="l"/>
                      <a:r>
                        <a:rPr lang="en-US" sz="1200" b="0">
                          <a:solidFill>
                            <a:schemeClr val="bg1"/>
                          </a:solidFill>
                        </a:rPr>
                        <a:t>AEs of special interest</a:t>
                      </a:r>
                      <a:r>
                        <a:rPr lang="en-US" sz="1200" b="0" baseline="30000">
                          <a:solidFill>
                            <a:schemeClr val="bg1"/>
                          </a:solidFill>
                        </a:rPr>
                        <a:t>a</a:t>
                      </a:r>
                    </a:p>
                  </a:txBody>
                  <a:tcPr anchor="ctr">
                    <a:solidFill>
                      <a:schemeClr val="tx2"/>
                    </a:solidFill>
                  </a:tcPr>
                </a:tc>
                <a:tc gridSpan="7">
                  <a:txBody>
                    <a:bodyPr/>
                    <a:lstStyle/>
                    <a:p>
                      <a:pPr algn="ctr"/>
                      <a:endParaRPr lang="en-US" sz="1200">
                        <a:solidFill>
                          <a:schemeClr val="tx1"/>
                        </a:solidFill>
                      </a:endParaRPr>
                    </a:p>
                  </a:txBody>
                  <a:tcPr marL="72000" marR="72000" anchor="ctr">
                    <a:solidFill>
                      <a:srgbClr val="E7E8EA"/>
                    </a:solidFill>
                  </a:tcPr>
                </a:tc>
                <a:tc hMerge="1">
                  <a:txBody>
                    <a:bodyPr/>
                    <a:lstStyle/>
                    <a:p>
                      <a:endParaRPr lang="en-US" sz="1200"/>
                    </a:p>
                  </a:txBody>
                  <a:tcPr/>
                </a:tc>
                <a:tc hMerge="1">
                  <a:txBody>
                    <a:bodyPr/>
                    <a:lstStyle/>
                    <a:p>
                      <a:endParaRPr lang="en-US" sz="1200"/>
                    </a:p>
                  </a:txBody>
                  <a:tcPr/>
                </a:tc>
                <a:tc hMerge="1">
                  <a:txBody>
                    <a:bodyPr/>
                    <a:lstStyle/>
                    <a:p>
                      <a:endParaRPr lang="en-US" sz="1200"/>
                    </a:p>
                  </a:txBody>
                  <a:tcPr/>
                </a:tc>
                <a:tc hMerge="1">
                  <a:txBody>
                    <a:bodyPr/>
                    <a:lstStyle/>
                    <a:p>
                      <a:endParaRPr lang="en-US" sz="1200"/>
                    </a:p>
                  </a:txBody>
                  <a:tcPr/>
                </a:tc>
                <a:tc hMerge="1">
                  <a:txBody>
                    <a:bodyPr/>
                    <a:lstStyle/>
                    <a:p>
                      <a:endParaRPr lang="en-US" sz="1200"/>
                    </a:p>
                  </a:txBody>
                  <a:tcPr/>
                </a:tc>
                <a:tc hMerge="1">
                  <a:txBody>
                    <a:bodyPr/>
                    <a:lstStyle/>
                    <a:p>
                      <a:endParaRPr lang="en-US" sz="1200"/>
                    </a:p>
                  </a:txBody>
                  <a:tcPr/>
                </a:tc>
                <a:extLst>
                  <a:ext uri="{0D108BD9-81ED-4DB2-BD59-A6C34878D82A}">
                    <a16:rowId xmlns:a16="http://schemas.microsoft.com/office/drawing/2014/main" val="586258767"/>
                  </a:ext>
                </a:extLst>
              </a:tr>
              <a:tr h="257008">
                <a:tc>
                  <a:txBody>
                    <a:bodyPr/>
                    <a:lstStyle/>
                    <a:p>
                      <a:pPr algn="l"/>
                      <a:r>
                        <a:rPr lang="en-US" sz="1200"/>
                        <a:t>Bruising</a:t>
                      </a:r>
                    </a:p>
                  </a:txBody>
                  <a:tcPr anchor="ctr"/>
                </a:tc>
                <a:tc>
                  <a:txBody>
                    <a:bodyPr/>
                    <a:lstStyle/>
                    <a:p>
                      <a:pPr algn="ctr"/>
                      <a:r>
                        <a:rPr lang="en-US" sz="1200"/>
                        <a:t>48 (15%)</a:t>
                      </a:r>
                    </a:p>
                  </a:txBody>
                  <a:tcPr marL="72000" marR="72000" anchor="ctr"/>
                </a:tc>
                <a:tc>
                  <a:txBody>
                    <a:bodyPr/>
                    <a:lstStyle/>
                    <a:p>
                      <a:pPr algn="ctr"/>
                      <a:r>
                        <a:rPr lang="en-US" sz="1200"/>
                        <a:t>5 (2%)</a:t>
                      </a:r>
                    </a:p>
                  </a:txBody>
                  <a:tcPr marL="72000" marR="72000" anchor="ctr"/>
                </a:tc>
                <a:tc>
                  <a:txBody>
                    <a:bodyPr/>
                    <a:lstStyle/>
                    <a:p>
                      <a:pPr algn="ctr"/>
                      <a:r>
                        <a:rPr lang="en-US" sz="1200"/>
                        <a:t>-</a:t>
                      </a:r>
                    </a:p>
                  </a:txBody>
                  <a:tcPr marL="72000" marR="72000" anchor="ctr"/>
                </a:tc>
                <a:tc>
                  <a:txBody>
                    <a:bodyPr/>
                    <a:lstStyle/>
                    <a:p>
                      <a:pPr algn="ctr"/>
                      <a:r>
                        <a:rPr lang="en-US" sz="1200"/>
                        <a:t>-</a:t>
                      </a:r>
                    </a:p>
                  </a:txBody>
                  <a:tcPr marL="72000" marR="72000" anchor="ctr"/>
                </a:tc>
                <a:tc>
                  <a:txBody>
                    <a:bodyPr/>
                    <a:lstStyle/>
                    <a:p>
                      <a:pPr algn="ctr"/>
                      <a:r>
                        <a:rPr lang="en-US" sz="1200"/>
                        <a:t>53 (16%)</a:t>
                      </a:r>
                    </a:p>
                  </a:txBody>
                  <a:tcPr anchor="ctr"/>
                </a:tc>
                <a:tc>
                  <a:txBody>
                    <a:bodyPr/>
                    <a:lstStyle/>
                    <a:p>
                      <a:pPr algn="ctr"/>
                      <a:r>
                        <a:rPr lang="en-US" sz="1200"/>
                        <a:t>-</a:t>
                      </a:r>
                    </a:p>
                  </a:txBody>
                  <a:tcPr anchor="ctr"/>
                </a:tc>
                <a:tc>
                  <a:txBody>
                    <a:bodyPr/>
                    <a:lstStyle/>
                    <a:p>
                      <a:pPr algn="ctr"/>
                      <a:r>
                        <a:rPr lang="en-US" sz="1200"/>
                        <a:t>37 (12%)</a:t>
                      </a:r>
                    </a:p>
                  </a:txBody>
                  <a:tcPr anchor="ctr"/>
                </a:tc>
                <a:extLst>
                  <a:ext uri="{0D108BD9-81ED-4DB2-BD59-A6C34878D82A}">
                    <a16:rowId xmlns:a16="http://schemas.microsoft.com/office/drawing/2014/main" val="1369824265"/>
                  </a:ext>
                </a:extLst>
              </a:tr>
              <a:tr h="257008">
                <a:tc>
                  <a:txBody>
                    <a:bodyPr/>
                    <a:lstStyle/>
                    <a:p>
                      <a:pPr algn="l"/>
                      <a:r>
                        <a:rPr lang="en-US" sz="1200"/>
                        <a:t>Rash</a:t>
                      </a:r>
                    </a:p>
                  </a:txBody>
                  <a:tcPr anchor="ctr"/>
                </a:tc>
                <a:tc>
                  <a:txBody>
                    <a:bodyPr/>
                    <a:lstStyle/>
                    <a:p>
                      <a:pPr algn="ctr"/>
                      <a:r>
                        <a:rPr lang="en-US" sz="1200"/>
                        <a:t>30 (9%)</a:t>
                      </a:r>
                    </a:p>
                  </a:txBody>
                  <a:tcPr marL="72000" marR="72000" anchor="ctr"/>
                </a:tc>
                <a:tc>
                  <a:txBody>
                    <a:bodyPr/>
                    <a:lstStyle/>
                    <a:p>
                      <a:pPr algn="ctr"/>
                      <a:r>
                        <a:rPr lang="en-US" sz="1200"/>
                        <a:t>5 (2%)</a:t>
                      </a:r>
                    </a:p>
                  </a:txBody>
                  <a:tcPr marL="72000" marR="72000" anchor="ctr"/>
                </a:tc>
                <a:tc>
                  <a:txBody>
                    <a:bodyPr/>
                    <a:lstStyle/>
                    <a:p>
                      <a:pPr algn="ctr"/>
                      <a:r>
                        <a:rPr lang="en-US" sz="1200"/>
                        <a:t>-</a:t>
                      </a:r>
                    </a:p>
                  </a:txBody>
                  <a:tcPr marL="72000" marR="72000" anchor="ctr"/>
                </a:tc>
                <a:tc>
                  <a:txBody>
                    <a:bodyPr/>
                    <a:lstStyle/>
                    <a:p>
                      <a:pPr algn="ctr"/>
                      <a:r>
                        <a:rPr lang="en-US" sz="1200"/>
                        <a:t>-</a:t>
                      </a:r>
                    </a:p>
                  </a:txBody>
                  <a:tcPr marL="72000" marR="72000" anchor="ctr"/>
                </a:tc>
                <a:tc>
                  <a:txBody>
                    <a:bodyPr/>
                    <a:lstStyle/>
                    <a:p>
                      <a:pPr algn="ctr"/>
                      <a:r>
                        <a:rPr lang="en-US" sz="1200"/>
                        <a:t>35 (11%)</a:t>
                      </a:r>
                    </a:p>
                  </a:txBody>
                  <a:tcPr anchor="ctr"/>
                </a:tc>
                <a:tc>
                  <a:txBody>
                    <a:bodyPr/>
                    <a:lstStyle/>
                    <a:p>
                      <a:pPr algn="ctr"/>
                      <a:r>
                        <a:rPr lang="en-US" sz="1200"/>
                        <a:t>-</a:t>
                      </a:r>
                    </a:p>
                  </a:txBody>
                  <a:tcPr anchor="ctr"/>
                </a:tc>
                <a:tc>
                  <a:txBody>
                    <a:bodyPr/>
                    <a:lstStyle/>
                    <a:p>
                      <a:pPr algn="ctr"/>
                      <a:r>
                        <a:rPr lang="en-US" sz="1200"/>
                        <a:t>18 (6%)</a:t>
                      </a:r>
                    </a:p>
                  </a:txBody>
                  <a:tcPr anchor="ctr"/>
                </a:tc>
                <a:extLst>
                  <a:ext uri="{0D108BD9-81ED-4DB2-BD59-A6C34878D82A}">
                    <a16:rowId xmlns:a16="http://schemas.microsoft.com/office/drawing/2014/main" val="3760338628"/>
                  </a:ext>
                </a:extLst>
              </a:tr>
              <a:tr h="257008">
                <a:tc>
                  <a:txBody>
                    <a:bodyPr/>
                    <a:lstStyle/>
                    <a:p>
                      <a:pPr algn="l"/>
                      <a:r>
                        <a:rPr lang="en-US" sz="1200"/>
                        <a:t>Arthralgia</a:t>
                      </a:r>
                    </a:p>
                  </a:txBody>
                  <a:tcPr anchor="ctr"/>
                </a:tc>
                <a:tc>
                  <a:txBody>
                    <a:bodyPr/>
                    <a:lstStyle/>
                    <a:p>
                      <a:pPr algn="ctr"/>
                      <a:r>
                        <a:rPr lang="en-US" sz="1200"/>
                        <a:t>13 (4%)</a:t>
                      </a:r>
                    </a:p>
                  </a:txBody>
                  <a:tcPr marL="72000" marR="72000" anchor="ctr"/>
                </a:tc>
                <a:tc>
                  <a:txBody>
                    <a:bodyPr/>
                    <a:lstStyle/>
                    <a:p>
                      <a:pPr algn="ctr"/>
                      <a:r>
                        <a:rPr lang="en-US" sz="1200"/>
                        <a:t>3 (1%)</a:t>
                      </a:r>
                    </a:p>
                  </a:txBody>
                  <a:tcPr marL="72000" marR="72000" anchor="ctr"/>
                </a:tc>
                <a:tc>
                  <a:txBody>
                    <a:bodyPr/>
                    <a:lstStyle/>
                    <a:p>
                      <a:pPr algn="ctr"/>
                      <a:r>
                        <a:rPr lang="en-US" sz="1200"/>
                        <a:t>-</a:t>
                      </a:r>
                    </a:p>
                  </a:txBody>
                  <a:tcPr marL="72000" marR="72000" anchor="ctr"/>
                </a:tc>
                <a:tc>
                  <a:txBody>
                    <a:bodyPr/>
                    <a:lstStyle/>
                    <a:p>
                      <a:pPr algn="ctr"/>
                      <a:r>
                        <a:rPr lang="en-US" sz="1200"/>
                        <a:t>-</a:t>
                      </a:r>
                    </a:p>
                  </a:txBody>
                  <a:tcPr marL="72000" marR="72000" anchor="ctr"/>
                </a:tc>
                <a:tc>
                  <a:txBody>
                    <a:bodyPr/>
                    <a:lstStyle/>
                    <a:p>
                      <a:pPr algn="ctr"/>
                      <a:r>
                        <a:rPr lang="en-US" sz="1200"/>
                        <a:t>16 (5%)</a:t>
                      </a:r>
                    </a:p>
                  </a:txBody>
                  <a:tcPr anchor="ctr"/>
                </a:tc>
                <a:tc>
                  <a:txBody>
                    <a:bodyPr/>
                    <a:lstStyle/>
                    <a:p>
                      <a:pPr algn="ctr"/>
                      <a:r>
                        <a:rPr lang="en-US" sz="1200"/>
                        <a:t>-</a:t>
                      </a:r>
                    </a:p>
                  </a:txBody>
                  <a:tcPr anchor="ctr"/>
                </a:tc>
                <a:tc>
                  <a:txBody>
                    <a:bodyPr/>
                    <a:lstStyle/>
                    <a:p>
                      <a:pPr algn="ctr"/>
                      <a:r>
                        <a:rPr lang="en-US" sz="1200"/>
                        <a:t>5 (2%)</a:t>
                      </a:r>
                    </a:p>
                  </a:txBody>
                  <a:tcPr anchor="ctr"/>
                </a:tc>
                <a:extLst>
                  <a:ext uri="{0D108BD9-81ED-4DB2-BD59-A6C34878D82A}">
                    <a16:rowId xmlns:a16="http://schemas.microsoft.com/office/drawing/2014/main" val="1680748295"/>
                  </a:ext>
                </a:extLst>
              </a:tr>
              <a:tr h="257008">
                <a:tc>
                  <a:txBody>
                    <a:bodyPr/>
                    <a:lstStyle/>
                    <a:p>
                      <a:pPr algn="l"/>
                      <a:r>
                        <a:rPr lang="en-US" sz="1200"/>
                        <a:t>Hemorrhage</a:t>
                      </a:r>
                    </a:p>
                  </a:txBody>
                  <a:tcPr anchor="ctr"/>
                </a:tc>
                <a:tc>
                  <a:txBody>
                    <a:bodyPr/>
                    <a:lstStyle/>
                    <a:p>
                      <a:pPr algn="ctr"/>
                      <a:r>
                        <a:rPr lang="en-US" sz="1200"/>
                        <a:t>10 (3%)</a:t>
                      </a:r>
                    </a:p>
                  </a:txBody>
                  <a:tcPr marL="72000" marR="72000" anchor="ctr"/>
                </a:tc>
                <a:tc>
                  <a:txBody>
                    <a:bodyPr/>
                    <a:lstStyle/>
                    <a:p>
                      <a:pPr algn="ctr"/>
                      <a:r>
                        <a:rPr lang="en-US" sz="1200"/>
                        <a:t>4 (1%)</a:t>
                      </a:r>
                    </a:p>
                  </a:txBody>
                  <a:tcPr marL="72000" marR="72000" anchor="ctr"/>
                </a:tc>
                <a:tc>
                  <a:txBody>
                    <a:bodyPr/>
                    <a:lstStyle/>
                    <a:p>
                      <a:pPr algn="ctr"/>
                      <a:r>
                        <a:rPr lang="en-US" sz="1200"/>
                        <a:t>1 (&lt;1%)</a:t>
                      </a:r>
                    </a:p>
                  </a:txBody>
                  <a:tcPr marL="72000" marR="72000" anchor="ctr"/>
                </a:tc>
                <a:tc>
                  <a:txBody>
                    <a:bodyPr/>
                    <a:lstStyle/>
                    <a:p>
                      <a:pPr algn="ctr"/>
                      <a:r>
                        <a:rPr lang="en-US" sz="1200"/>
                        <a:t>-</a:t>
                      </a:r>
                    </a:p>
                  </a:txBody>
                  <a:tcPr marL="72000" marR="72000" anchor="ctr"/>
                </a:tc>
                <a:tc>
                  <a:txBody>
                    <a:bodyPr/>
                    <a:lstStyle/>
                    <a:p>
                      <a:pPr algn="ctr"/>
                      <a:r>
                        <a:rPr lang="en-US" sz="1200"/>
                        <a:t>15 (5%)</a:t>
                      </a:r>
                    </a:p>
                  </a:txBody>
                  <a:tcPr anchor="ctr"/>
                </a:tc>
                <a:tc>
                  <a:txBody>
                    <a:bodyPr/>
                    <a:lstStyle/>
                    <a:p>
                      <a:pPr algn="ctr"/>
                      <a:r>
                        <a:rPr lang="en-US" sz="1200"/>
                        <a:t>-</a:t>
                      </a:r>
                    </a:p>
                  </a:txBody>
                  <a:tcPr anchor="ctr"/>
                </a:tc>
                <a:tc>
                  <a:txBody>
                    <a:bodyPr/>
                    <a:lstStyle/>
                    <a:p>
                      <a:pPr algn="ctr"/>
                      <a:r>
                        <a:rPr lang="en-US" sz="1200"/>
                        <a:t>5 (2%)</a:t>
                      </a:r>
                    </a:p>
                  </a:txBody>
                  <a:tcPr anchor="ctr"/>
                </a:tc>
                <a:extLst>
                  <a:ext uri="{0D108BD9-81ED-4DB2-BD59-A6C34878D82A}">
                    <a16:rowId xmlns:a16="http://schemas.microsoft.com/office/drawing/2014/main" val="951500571"/>
                  </a:ext>
                </a:extLst>
              </a:tr>
              <a:tr h="257008">
                <a:tc>
                  <a:txBody>
                    <a:bodyPr/>
                    <a:lstStyle/>
                    <a:p>
                      <a:pPr algn="l"/>
                      <a:r>
                        <a:rPr lang="en-US" sz="1200"/>
                        <a:t>Hypertension</a:t>
                      </a:r>
                    </a:p>
                  </a:txBody>
                  <a:tcPr anchor="ctr"/>
                </a:tc>
                <a:tc>
                  <a:txBody>
                    <a:bodyPr/>
                    <a:lstStyle/>
                    <a:p>
                      <a:pPr algn="ctr"/>
                      <a:r>
                        <a:rPr lang="en-US" sz="1200"/>
                        <a:t>2 (&lt;1%)</a:t>
                      </a:r>
                    </a:p>
                  </a:txBody>
                  <a:tcPr marL="72000" marR="72000" anchor="ctr"/>
                </a:tc>
                <a:tc>
                  <a:txBody>
                    <a:bodyPr/>
                    <a:lstStyle/>
                    <a:p>
                      <a:pPr algn="ctr"/>
                      <a:r>
                        <a:rPr lang="en-US" sz="1200"/>
                        <a:t>9 (3%)</a:t>
                      </a:r>
                    </a:p>
                  </a:txBody>
                  <a:tcPr marL="72000" marR="72000" anchor="ctr"/>
                </a:tc>
                <a:tc>
                  <a:txBody>
                    <a:bodyPr/>
                    <a:lstStyle/>
                    <a:p>
                      <a:pPr algn="ctr"/>
                      <a:r>
                        <a:rPr lang="en-US" sz="1200"/>
                        <a:t>4 (1%)</a:t>
                      </a:r>
                    </a:p>
                  </a:txBody>
                  <a:tcPr marL="72000" marR="72000" anchor="ctr"/>
                </a:tc>
                <a:tc>
                  <a:txBody>
                    <a:bodyPr/>
                    <a:lstStyle/>
                    <a:p>
                      <a:pPr algn="ctr"/>
                      <a:r>
                        <a:rPr lang="en-US" sz="1200"/>
                        <a:t>-</a:t>
                      </a:r>
                    </a:p>
                  </a:txBody>
                  <a:tcPr marL="72000" marR="72000" anchor="ctr"/>
                </a:tc>
                <a:tc>
                  <a:txBody>
                    <a:bodyPr/>
                    <a:lstStyle/>
                    <a:p>
                      <a:pPr algn="ctr"/>
                      <a:r>
                        <a:rPr lang="en-US" sz="1200"/>
                        <a:t>15 (5%)</a:t>
                      </a:r>
                    </a:p>
                  </a:txBody>
                  <a:tcPr anchor="ctr"/>
                </a:tc>
                <a:tc>
                  <a:txBody>
                    <a:bodyPr/>
                    <a:lstStyle/>
                    <a:p>
                      <a:pPr algn="ctr"/>
                      <a:r>
                        <a:rPr lang="en-US" sz="1200"/>
                        <a:t>-</a:t>
                      </a:r>
                    </a:p>
                  </a:txBody>
                  <a:tcPr anchor="ctr"/>
                </a:tc>
                <a:tc>
                  <a:txBody>
                    <a:bodyPr/>
                    <a:lstStyle/>
                    <a:p>
                      <a:pPr algn="ctr"/>
                      <a:r>
                        <a:rPr lang="en-US" sz="1200"/>
                        <a:t>4 (1%)</a:t>
                      </a:r>
                    </a:p>
                  </a:txBody>
                  <a:tcPr anchor="ctr"/>
                </a:tc>
                <a:extLst>
                  <a:ext uri="{0D108BD9-81ED-4DB2-BD59-A6C34878D82A}">
                    <a16:rowId xmlns:a16="http://schemas.microsoft.com/office/drawing/2014/main" val="1465845216"/>
                  </a:ext>
                </a:extLst>
              </a:tr>
              <a:tr h="436914">
                <a:tc>
                  <a:txBody>
                    <a:bodyPr/>
                    <a:lstStyle/>
                    <a:p>
                      <a:pPr algn="l"/>
                      <a:r>
                        <a:rPr lang="en-US" sz="1200"/>
                        <a:t>Atrial fibrillation/flutter</a:t>
                      </a:r>
                    </a:p>
                  </a:txBody>
                  <a:tcPr anchor="ctr"/>
                </a:tc>
                <a:tc>
                  <a:txBody>
                    <a:bodyPr/>
                    <a:lstStyle/>
                    <a:p>
                      <a:pPr algn="ctr"/>
                      <a:r>
                        <a:rPr lang="en-US" sz="1200"/>
                        <a:t>-</a:t>
                      </a:r>
                    </a:p>
                  </a:txBody>
                  <a:tcPr marL="72000" marR="72000" anchor="ctr"/>
                </a:tc>
                <a:tc>
                  <a:txBody>
                    <a:bodyPr/>
                    <a:lstStyle/>
                    <a:p>
                      <a:pPr algn="ctr"/>
                      <a:r>
                        <a:rPr lang="en-US" sz="1200"/>
                        <a:t>2 (&lt;1%)</a:t>
                      </a:r>
                    </a:p>
                  </a:txBody>
                  <a:tcPr marL="72000" marR="72000" anchor="ctr"/>
                </a:tc>
                <a:tc>
                  <a:txBody>
                    <a:bodyPr/>
                    <a:lstStyle/>
                    <a:p>
                      <a:pPr algn="ctr"/>
                      <a:r>
                        <a:rPr lang="en-US" sz="1200"/>
                        <a:t>-</a:t>
                      </a:r>
                    </a:p>
                  </a:txBody>
                  <a:tcPr marL="72000" marR="72000" anchor="ctr"/>
                </a:tc>
                <a:tc>
                  <a:txBody>
                    <a:bodyPr/>
                    <a:lstStyle/>
                    <a:p>
                      <a:pPr algn="ctr"/>
                      <a:r>
                        <a:rPr lang="en-US" sz="1200"/>
                        <a:t>-</a:t>
                      </a:r>
                    </a:p>
                  </a:txBody>
                  <a:tcPr marL="72000" marR="72000" anchor="ctr"/>
                </a:tc>
                <a:tc>
                  <a:txBody>
                    <a:bodyPr/>
                    <a:lstStyle/>
                    <a:p>
                      <a:pPr algn="ctr"/>
                      <a:r>
                        <a:rPr lang="en-US" sz="1200"/>
                        <a:t>2 (&lt;1%)</a:t>
                      </a:r>
                    </a:p>
                  </a:txBody>
                  <a:tcPr anchor="ctr"/>
                </a:tc>
                <a:tc>
                  <a:txBody>
                    <a:bodyPr/>
                    <a:lstStyle/>
                    <a:p>
                      <a:pPr algn="ctr"/>
                      <a:r>
                        <a:rPr lang="en-US" sz="1200"/>
                        <a:t>-</a:t>
                      </a:r>
                    </a:p>
                  </a:txBody>
                  <a:tcPr anchor="ctr"/>
                </a:tc>
                <a:tc>
                  <a:txBody>
                    <a:bodyPr/>
                    <a:lstStyle/>
                    <a:p>
                      <a:pPr algn="ctr"/>
                      <a:r>
                        <a:rPr lang="en-US" sz="1200"/>
                        <a:t>-</a:t>
                      </a:r>
                    </a:p>
                  </a:txBody>
                  <a:tcPr anchor="ctr"/>
                </a:tc>
                <a:extLst>
                  <a:ext uri="{0D108BD9-81ED-4DB2-BD59-A6C34878D82A}">
                    <a16:rowId xmlns:a16="http://schemas.microsoft.com/office/drawing/2014/main" val="1224155941"/>
                  </a:ext>
                </a:extLst>
              </a:tr>
            </a:tbl>
          </a:graphicData>
        </a:graphic>
      </p:graphicFrame>
    </p:spTree>
    <p:extLst>
      <p:ext uri="{BB962C8B-B14F-4D97-AF65-F5344CB8AC3E}">
        <p14:creationId xmlns:p14="http://schemas.microsoft.com/office/powerpoint/2010/main" val="3857084865"/>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576E871A-7884-3544-80A4-054BC68F559E}"/>
              </a:ext>
            </a:extLst>
          </p:cNvPr>
          <p:cNvSpPr>
            <a:spLocks noGrp="1"/>
          </p:cNvSpPr>
          <p:nvPr>
            <p:ph idx="1"/>
          </p:nvPr>
        </p:nvSpPr>
        <p:spPr/>
        <p:txBody>
          <a:bodyPr/>
          <a:lstStyle/>
          <a:p>
            <a:r>
              <a:rPr lang="de-DE"/>
              <a:t>Pirtobrutinib </a:t>
            </a:r>
            <a:r>
              <a:rPr lang="de-DE" err="1"/>
              <a:t>demonstrates</a:t>
            </a:r>
            <a:r>
              <a:rPr lang="de-DE"/>
              <a:t> promising </a:t>
            </a:r>
            <a:r>
              <a:rPr lang="de-DE" err="1"/>
              <a:t>efficacy</a:t>
            </a:r>
            <a:r>
              <a:rPr lang="de-DE"/>
              <a:t> in MCL and </a:t>
            </a:r>
            <a:r>
              <a:rPr lang="de-DE" err="1"/>
              <a:t>other</a:t>
            </a:r>
            <a:r>
              <a:rPr lang="de-DE"/>
              <a:t> NHL </a:t>
            </a:r>
            <a:r>
              <a:rPr lang="de-DE" err="1"/>
              <a:t>patients</a:t>
            </a:r>
            <a:r>
              <a:rPr lang="de-DE"/>
              <a:t> </a:t>
            </a:r>
            <a:r>
              <a:rPr lang="de-DE" err="1"/>
              <a:t>previously</a:t>
            </a:r>
            <a:r>
              <a:rPr lang="de-DE"/>
              <a:t> </a:t>
            </a:r>
            <a:r>
              <a:rPr lang="de-DE" err="1"/>
              <a:t>treated</a:t>
            </a:r>
            <a:r>
              <a:rPr lang="de-DE"/>
              <a:t> </a:t>
            </a:r>
            <a:r>
              <a:rPr lang="de-DE" err="1"/>
              <a:t>with</a:t>
            </a:r>
            <a:r>
              <a:rPr lang="de-DE"/>
              <a:t> all </a:t>
            </a:r>
            <a:r>
              <a:rPr lang="de-DE" err="1"/>
              <a:t>classes</a:t>
            </a:r>
            <a:r>
              <a:rPr lang="de-DE"/>
              <a:t> </a:t>
            </a:r>
            <a:r>
              <a:rPr lang="de-DE" err="1"/>
              <a:t>of</a:t>
            </a:r>
            <a:r>
              <a:rPr lang="de-DE"/>
              <a:t> </a:t>
            </a:r>
            <a:r>
              <a:rPr lang="de-DE" err="1"/>
              <a:t>available</a:t>
            </a:r>
            <a:r>
              <a:rPr lang="de-DE"/>
              <a:t> </a:t>
            </a:r>
            <a:r>
              <a:rPr lang="de-DE" err="1"/>
              <a:t>therapy</a:t>
            </a:r>
            <a:endParaRPr lang="de-DE"/>
          </a:p>
          <a:p>
            <a:pPr lvl="1"/>
            <a:r>
              <a:rPr lang="de-DE"/>
              <a:t>Responses </a:t>
            </a:r>
            <a:r>
              <a:rPr lang="de-DE" err="1"/>
              <a:t>were</a:t>
            </a:r>
            <a:r>
              <a:rPr lang="de-DE"/>
              <a:t> </a:t>
            </a:r>
            <a:r>
              <a:rPr lang="de-DE" err="1"/>
              <a:t>observed</a:t>
            </a:r>
            <a:r>
              <a:rPr lang="de-DE"/>
              <a:t> </a:t>
            </a:r>
            <a:r>
              <a:rPr lang="de-DE" err="1"/>
              <a:t>across</a:t>
            </a:r>
            <a:r>
              <a:rPr lang="de-DE"/>
              <a:t> all dose </a:t>
            </a:r>
            <a:r>
              <a:rPr lang="de-DE" err="1"/>
              <a:t>levels</a:t>
            </a:r>
            <a:endParaRPr lang="de-DE"/>
          </a:p>
          <a:p>
            <a:pPr lvl="1"/>
            <a:r>
              <a:rPr lang="de-DE" err="1"/>
              <a:t>Efficacy</a:t>
            </a:r>
            <a:r>
              <a:rPr lang="de-DE"/>
              <a:t> was </a:t>
            </a:r>
            <a:r>
              <a:rPr lang="de-DE" err="1"/>
              <a:t>independent</a:t>
            </a:r>
            <a:r>
              <a:rPr lang="de-DE"/>
              <a:t> </a:t>
            </a:r>
            <a:r>
              <a:rPr lang="de-DE" err="1"/>
              <a:t>of</a:t>
            </a:r>
            <a:r>
              <a:rPr lang="de-DE"/>
              <a:t> </a:t>
            </a:r>
            <a:r>
              <a:rPr lang="de-DE" err="1"/>
              <a:t>prior</a:t>
            </a:r>
            <a:r>
              <a:rPr lang="de-DE"/>
              <a:t> </a:t>
            </a:r>
            <a:r>
              <a:rPr lang="de-DE" err="1"/>
              <a:t>therapy</a:t>
            </a:r>
            <a:endParaRPr lang="de-DE"/>
          </a:p>
          <a:p>
            <a:pPr lvl="1"/>
            <a:r>
              <a:rPr lang="de-DE"/>
              <a:t>Durable </a:t>
            </a:r>
            <a:r>
              <a:rPr lang="de-DE" err="1"/>
              <a:t>responses</a:t>
            </a:r>
            <a:r>
              <a:rPr lang="de-DE"/>
              <a:t> in BTK </a:t>
            </a:r>
            <a:r>
              <a:rPr lang="de-DE" err="1"/>
              <a:t>pretreated</a:t>
            </a:r>
            <a:r>
              <a:rPr lang="de-DE"/>
              <a:t> MCL </a:t>
            </a:r>
            <a:r>
              <a:rPr lang="de-DE" err="1"/>
              <a:t>were</a:t>
            </a:r>
            <a:r>
              <a:rPr lang="de-DE"/>
              <a:t> </a:t>
            </a:r>
            <a:r>
              <a:rPr lang="de-DE" err="1"/>
              <a:t>particularly</a:t>
            </a:r>
            <a:r>
              <a:rPr lang="de-DE"/>
              <a:t> notable, </a:t>
            </a:r>
            <a:r>
              <a:rPr lang="de-DE" err="1"/>
              <a:t>given</a:t>
            </a:r>
            <a:r>
              <a:rPr lang="de-DE"/>
              <a:t> </a:t>
            </a:r>
            <a:r>
              <a:rPr lang="de-DE" err="1"/>
              <a:t>poor</a:t>
            </a:r>
            <a:r>
              <a:rPr lang="de-DE"/>
              <a:t> </a:t>
            </a:r>
            <a:r>
              <a:rPr lang="de-DE" err="1"/>
              <a:t>outcomes</a:t>
            </a:r>
            <a:r>
              <a:rPr lang="de-DE"/>
              <a:t> </a:t>
            </a:r>
            <a:r>
              <a:rPr lang="de-DE" err="1"/>
              <a:t>with</a:t>
            </a:r>
            <a:r>
              <a:rPr lang="de-DE"/>
              <a:t> </a:t>
            </a:r>
            <a:r>
              <a:rPr lang="de-DE" err="1"/>
              <a:t>existing</a:t>
            </a:r>
            <a:r>
              <a:rPr lang="de-DE"/>
              <a:t> </a:t>
            </a:r>
            <a:r>
              <a:rPr lang="de-DE" err="1"/>
              <a:t>therapeutic</a:t>
            </a:r>
            <a:r>
              <a:rPr lang="de-DE"/>
              <a:t> </a:t>
            </a:r>
            <a:r>
              <a:rPr lang="de-DE" err="1"/>
              <a:t>options</a:t>
            </a:r>
            <a:endParaRPr lang="de-DE"/>
          </a:p>
          <a:p>
            <a:r>
              <a:rPr lang="de-DE"/>
              <a:t>Favorable </a:t>
            </a:r>
            <a:r>
              <a:rPr lang="de-DE" err="1"/>
              <a:t>safety</a:t>
            </a:r>
            <a:r>
              <a:rPr lang="de-DE"/>
              <a:t> and </a:t>
            </a:r>
            <a:r>
              <a:rPr lang="de-DE" err="1"/>
              <a:t>tolerability</a:t>
            </a:r>
            <a:r>
              <a:rPr lang="de-DE"/>
              <a:t> </a:t>
            </a:r>
            <a:r>
              <a:rPr lang="de-DE" err="1"/>
              <a:t>were</a:t>
            </a:r>
            <a:r>
              <a:rPr lang="de-DE"/>
              <a:t> </a:t>
            </a:r>
            <a:r>
              <a:rPr lang="de-DE" err="1"/>
              <a:t>consistent</a:t>
            </a:r>
            <a:r>
              <a:rPr lang="de-DE"/>
              <a:t> </a:t>
            </a:r>
            <a:r>
              <a:rPr lang="de-DE" err="1"/>
              <a:t>with</a:t>
            </a:r>
            <a:r>
              <a:rPr lang="de-DE"/>
              <a:t> </a:t>
            </a:r>
            <a:r>
              <a:rPr lang="de-DE" err="1"/>
              <a:t>the</a:t>
            </a:r>
            <a:r>
              <a:rPr lang="de-DE"/>
              <a:t> design </a:t>
            </a:r>
            <a:r>
              <a:rPr lang="de-DE" err="1"/>
              <a:t>of</a:t>
            </a:r>
            <a:r>
              <a:rPr lang="de-DE"/>
              <a:t> </a:t>
            </a:r>
            <a:r>
              <a:rPr lang="de-DE" err="1"/>
              <a:t>pirtobrutinib</a:t>
            </a:r>
            <a:r>
              <a:rPr lang="de-DE"/>
              <a:t> </a:t>
            </a:r>
            <a:r>
              <a:rPr lang="de-DE" err="1"/>
              <a:t>as</a:t>
            </a:r>
            <a:r>
              <a:rPr lang="de-DE"/>
              <a:t> a </a:t>
            </a:r>
            <a:r>
              <a:rPr lang="de-DE" err="1"/>
              <a:t>highly</a:t>
            </a:r>
            <a:r>
              <a:rPr lang="de-DE"/>
              <a:t> </a:t>
            </a:r>
            <a:r>
              <a:rPr lang="de-DE" err="1"/>
              <a:t>selective</a:t>
            </a:r>
            <a:r>
              <a:rPr lang="de-DE"/>
              <a:t> and non-</a:t>
            </a:r>
            <a:r>
              <a:rPr lang="de-DE" err="1"/>
              <a:t>covalent</a:t>
            </a:r>
            <a:r>
              <a:rPr lang="de-DE"/>
              <a:t> BTK </a:t>
            </a:r>
            <a:r>
              <a:rPr lang="de-DE" err="1"/>
              <a:t>inhibitor</a:t>
            </a:r>
            <a:endParaRPr lang="de-DE"/>
          </a:p>
          <a:p>
            <a:pPr lvl="1"/>
            <a:r>
              <a:rPr lang="de-DE" err="1"/>
              <a:t>No</a:t>
            </a:r>
            <a:r>
              <a:rPr lang="de-DE"/>
              <a:t> DLTs </a:t>
            </a:r>
            <a:r>
              <a:rPr lang="de-DE" err="1"/>
              <a:t>were</a:t>
            </a:r>
            <a:r>
              <a:rPr lang="de-DE"/>
              <a:t> </a:t>
            </a:r>
            <a:r>
              <a:rPr lang="de-DE" err="1"/>
              <a:t>observed</a:t>
            </a:r>
            <a:r>
              <a:rPr lang="de-DE"/>
              <a:t> and </a:t>
            </a:r>
            <a:r>
              <a:rPr lang="de-DE" err="1"/>
              <a:t>no</a:t>
            </a:r>
            <a:r>
              <a:rPr lang="de-DE"/>
              <a:t> MTD was </a:t>
            </a:r>
            <a:r>
              <a:rPr lang="de-DE" err="1"/>
              <a:t>identified</a:t>
            </a:r>
            <a:endParaRPr lang="de-DE"/>
          </a:p>
          <a:p>
            <a:pPr lvl="1"/>
            <a:r>
              <a:rPr lang="de-DE"/>
              <a:t>Notable </a:t>
            </a:r>
            <a:r>
              <a:rPr lang="de-DE" err="1"/>
              <a:t>covalent</a:t>
            </a:r>
            <a:r>
              <a:rPr lang="de-DE"/>
              <a:t> </a:t>
            </a:r>
            <a:r>
              <a:rPr lang="de-DE" err="1"/>
              <a:t>BTKi-associated</a:t>
            </a:r>
            <a:r>
              <a:rPr lang="de-DE"/>
              <a:t> </a:t>
            </a:r>
            <a:r>
              <a:rPr lang="de-DE" err="1"/>
              <a:t>toxicities</a:t>
            </a:r>
            <a:r>
              <a:rPr lang="de-DE"/>
              <a:t> </a:t>
            </a:r>
            <a:r>
              <a:rPr lang="de-DE" err="1"/>
              <a:t>were</a:t>
            </a:r>
            <a:r>
              <a:rPr lang="de-DE"/>
              <a:t> </a:t>
            </a:r>
            <a:r>
              <a:rPr lang="de-DE" err="1"/>
              <a:t>rarely</a:t>
            </a:r>
            <a:r>
              <a:rPr lang="de-DE"/>
              <a:t> </a:t>
            </a:r>
            <a:r>
              <a:rPr lang="de-DE" err="1"/>
              <a:t>observed</a:t>
            </a:r>
            <a:endParaRPr lang="de-DE"/>
          </a:p>
          <a:p>
            <a:pPr lvl="1"/>
            <a:r>
              <a:rPr lang="de-DE" err="1"/>
              <a:t>Longer</a:t>
            </a:r>
            <a:r>
              <a:rPr lang="de-DE"/>
              <a:t> follow-</a:t>
            </a:r>
            <a:r>
              <a:rPr lang="de-DE" err="1"/>
              <a:t>up</a:t>
            </a:r>
            <a:r>
              <a:rPr lang="de-DE"/>
              <a:t> </a:t>
            </a:r>
            <a:r>
              <a:rPr lang="de-DE" err="1"/>
              <a:t>is</a:t>
            </a:r>
            <a:r>
              <a:rPr lang="de-DE"/>
              <a:t> </a:t>
            </a:r>
            <a:r>
              <a:rPr lang="de-DE" err="1"/>
              <a:t>needed</a:t>
            </a:r>
            <a:r>
              <a:rPr lang="de-DE"/>
              <a:t> </a:t>
            </a:r>
            <a:r>
              <a:rPr lang="de-DE" err="1"/>
              <a:t>to</a:t>
            </a:r>
            <a:r>
              <a:rPr lang="de-DE"/>
              <a:t> </a:t>
            </a:r>
            <a:r>
              <a:rPr lang="de-DE" err="1"/>
              <a:t>better</a:t>
            </a:r>
            <a:r>
              <a:rPr lang="de-DE"/>
              <a:t> </a:t>
            </a:r>
            <a:r>
              <a:rPr lang="de-DE" err="1"/>
              <a:t>understand</a:t>
            </a:r>
            <a:r>
              <a:rPr lang="de-DE"/>
              <a:t> </a:t>
            </a:r>
            <a:r>
              <a:rPr lang="de-DE" err="1"/>
              <a:t>the</a:t>
            </a:r>
            <a:r>
              <a:rPr lang="de-DE"/>
              <a:t> </a:t>
            </a:r>
            <a:r>
              <a:rPr lang="de-DE" err="1"/>
              <a:t>pirtobrutinib</a:t>
            </a:r>
            <a:r>
              <a:rPr lang="de-DE"/>
              <a:t> </a:t>
            </a:r>
            <a:r>
              <a:rPr lang="de-DE" err="1"/>
              <a:t>safety</a:t>
            </a:r>
            <a:r>
              <a:rPr lang="de-DE"/>
              <a:t> </a:t>
            </a:r>
            <a:r>
              <a:rPr lang="de-DE" err="1"/>
              <a:t>profile</a:t>
            </a:r>
            <a:r>
              <a:rPr lang="de-DE"/>
              <a:t> </a:t>
            </a:r>
            <a:r>
              <a:rPr lang="de-DE" err="1"/>
              <a:t>associated</a:t>
            </a:r>
            <a:r>
              <a:rPr lang="de-DE"/>
              <a:t> </a:t>
            </a:r>
            <a:r>
              <a:rPr lang="de-DE" err="1"/>
              <a:t>with</a:t>
            </a:r>
            <a:r>
              <a:rPr lang="de-DE"/>
              <a:t> </a:t>
            </a:r>
            <a:r>
              <a:rPr lang="de-DE" err="1"/>
              <a:t>chronic</a:t>
            </a:r>
            <a:r>
              <a:rPr lang="de-DE"/>
              <a:t> </a:t>
            </a:r>
            <a:r>
              <a:rPr lang="de-DE" err="1"/>
              <a:t>administration</a:t>
            </a:r>
            <a:endParaRPr lang="de-DE"/>
          </a:p>
          <a:p>
            <a:r>
              <a:rPr lang="de-DE"/>
              <a:t>Pirtobrutinib </a:t>
            </a:r>
            <a:r>
              <a:rPr lang="de-DE" err="1"/>
              <a:t>is</a:t>
            </a:r>
            <a:r>
              <a:rPr lang="de-DE"/>
              <a:t> </a:t>
            </a:r>
            <a:r>
              <a:rPr lang="de-DE" err="1"/>
              <a:t>well</a:t>
            </a:r>
            <a:r>
              <a:rPr lang="de-DE"/>
              <a:t> </a:t>
            </a:r>
            <a:r>
              <a:rPr lang="de-DE" err="1"/>
              <a:t>tolerated</a:t>
            </a:r>
            <a:r>
              <a:rPr lang="de-DE"/>
              <a:t> and </a:t>
            </a:r>
            <a:r>
              <a:rPr lang="de-DE" err="1"/>
              <a:t>exhibits</a:t>
            </a:r>
            <a:r>
              <a:rPr lang="de-DE"/>
              <a:t> promising </a:t>
            </a:r>
            <a:r>
              <a:rPr lang="de-DE" err="1"/>
              <a:t>efficacy</a:t>
            </a:r>
            <a:r>
              <a:rPr lang="de-DE"/>
              <a:t> in </a:t>
            </a:r>
            <a:r>
              <a:rPr lang="de-DE" err="1"/>
              <a:t>heavily</a:t>
            </a:r>
            <a:r>
              <a:rPr lang="de-DE"/>
              <a:t> </a:t>
            </a:r>
            <a:r>
              <a:rPr lang="de-DE" err="1"/>
              <a:t>pre-treated</a:t>
            </a:r>
            <a:r>
              <a:rPr lang="de-DE"/>
              <a:t> </a:t>
            </a:r>
            <a:r>
              <a:rPr lang="de-DE" err="1"/>
              <a:t>patients</a:t>
            </a:r>
            <a:r>
              <a:rPr lang="de-DE"/>
              <a:t> </a:t>
            </a:r>
            <a:r>
              <a:rPr lang="de-DE" err="1"/>
              <a:t>with</a:t>
            </a:r>
            <a:r>
              <a:rPr lang="de-DE"/>
              <a:t> MCL and </a:t>
            </a:r>
            <a:r>
              <a:rPr lang="de-DE" err="1"/>
              <a:t>other</a:t>
            </a:r>
            <a:r>
              <a:rPr lang="de-DE"/>
              <a:t> NHLs</a:t>
            </a:r>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b="0" i="0">
                <a:effectLst/>
                <a:latin typeface="Arial" panose="020B0604020202020204" pitchFamily="34" charset="0"/>
              </a:rPr>
              <a:t>BTK, Bruton’s tyrosine kinase; DLT, dose-limiting toxicities; MCL, mantle cell lymphoma; MTD, maximum tolerated dose; NHL, non-Hodgkin lymphoma.</a:t>
            </a:r>
          </a:p>
          <a:p>
            <a:r>
              <a:rPr lang="en-US" b="1">
                <a:latin typeface="Arial" panose="020B0604020202020204" pitchFamily="34" charset="0"/>
                <a:cs typeface="Arial" panose="020B0604020202020204" pitchFamily="34" charset="0"/>
              </a:rPr>
              <a:t>Shah N et al, Abstract EP500 presented at EHA 2021.</a:t>
            </a:r>
          </a:p>
        </p:txBody>
      </p:sp>
    </p:spTree>
    <p:extLst>
      <p:ext uri="{BB962C8B-B14F-4D97-AF65-F5344CB8AC3E}">
        <p14:creationId xmlns:p14="http://schemas.microsoft.com/office/powerpoint/2010/main" val="1253367901"/>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DBFBD62-E2DA-CB49-9481-D7AB1699DE47}"/>
              </a:ext>
            </a:extLst>
          </p:cNvPr>
          <p:cNvSpPr>
            <a:spLocks noGrp="1"/>
          </p:cNvSpPr>
          <p:nvPr>
            <p:ph type="title"/>
          </p:nvPr>
        </p:nvSpPr>
        <p:spPr/>
        <p:txBody>
          <a:bodyPr>
            <a:normAutofit fontScale="90000"/>
          </a:bodyPr>
          <a:lstStyle/>
          <a:p>
            <a:r>
              <a:rPr lang="de-DE"/>
              <a:t>TG-1701, </a:t>
            </a:r>
            <a:br>
              <a:rPr lang="de-DE"/>
            </a:br>
            <a:r>
              <a:rPr lang="de-DE"/>
              <a:t>in </a:t>
            </a:r>
            <a:r>
              <a:rPr lang="de-DE" err="1"/>
              <a:t>combination</a:t>
            </a:r>
            <a:r>
              <a:rPr lang="de-DE"/>
              <a:t> </a:t>
            </a:r>
            <a:br>
              <a:rPr lang="de-DE"/>
            </a:br>
            <a:r>
              <a:rPr lang="de-DE" err="1"/>
              <a:t>with</a:t>
            </a:r>
            <a:r>
              <a:rPr lang="de-DE"/>
              <a:t> </a:t>
            </a:r>
            <a:r>
              <a:rPr lang="de-DE" err="1"/>
              <a:t>ublituximab</a:t>
            </a:r>
            <a:r>
              <a:rPr lang="de-DE"/>
              <a:t> </a:t>
            </a:r>
            <a:br>
              <a:rPr lang="de-DE"/>
            </a:br>
            <a:r>
              <a:rPr lang="de-DE" dirty="0"/>
              <a:t>and</a:t>
            </a:r>
            <a:r>
              <a:rPr lang="de-DE"/>
              <a:t> </a:t>
            </a:r>
            <a:r>
              <a:rPr lang="de-DE" err="1"/>
              <a:t>umbralisib</a:t>
            </a:r>
            <a:r>
              <a:rPr lang="de-DE"/>
              <a:t> in </a:t>
            </a:r>
            <a:r>
              <a:rPr lang="de-DE" err="1"/>
              <a:t>patients</a:t>
            </a:r>
            <a:r>
              <a:rPr lang="de-DE"/>
              <a:t> </a:t>
            </a:r>
            <a:r>
              <a:rPr lang="de-DE" err="1"/>
              <a:t>with</a:t>
            </a:r>
            <a:r>
              <a:rPr lang="de-DE"/>
              <a:t> B-</a:t>
            </a:r>
            <a:r>
              <a:rPr lang="de-DE" err="1"/>
              <a:t>cell</a:t>
            </a:r>
            <a:r>
              <a:rPr lang="de-DE"/>
              <a:t> </a:t>
            </a:r>
            <a:r>
              <a:rPr lang="de-DE" err="1"/>
              <a:t>malignancies</a:t>
            </a:r>
            <a:endParaRPr lang="de-DE"/>
          </a:p>
        </p:txBody>
      </p:sp>
      <p:sp>
        <p:nvSpPr>
          <p:cNvPr id="8" name="Textplatzhalter 7">
            <a:extLst>
              <a:ext uri="{FF2B5EF4-FFF2-40B4-BE49-F238E27FC236}">
                <a16:creationId xmlns:a16="http://schemas.microsoft.com/office/drawing/2014/main" id="{63036827-E9CB-594E-9283-DB8F4270188B}"/>
              </a:ext>
            </a:extLst>
          </p:cNvPr>
          <p:cNvSpPr>
            <a:spLocks noGrp="1"/>
          </p:cNvSpPr>
          <p:nvPr>
            <p:ph type="body" idx="1"/>
          </p:nvPr>
        </p:nvSpPr>
        <p:spPr/>
        <p:txBody>
          <a:bodyPr/>
          <a:lstStyle/>
          <a:p>
            <a:r>
              <a:rPr lang="de-DE"/>
              <a:t>Dose </a:t>
            </a:r>
            <a:r>
              <a:rPr lang="de-DE" err="1"/>
              <a:t>escalation</a:t>
            </a:r>
            <a:r>
              <a:rPr lang="de-DE"/>
              <a:t> </a:t>
            </a:r>
            <a:r>
              <a:rPr lang="de-DE" err="1"/>
              <a:t>data</a:t>
            </a:r>
            <a:r>
              <a:rPr lang="de-DE"/>
              <a:t> </a:t>
            </a:r>
            <a:r>
              <a:rPr lang="de-DE" err="1"/>
              <a:t>of</a:t>
            </a:r>
            <a:r>
              <a:rPr lang="de-DE"/>
              <a:t> a </a:t>
            </a:r>
            <a:r>
              <a:rPr lang="de-DE" err="1"/>
              <a:t>selective</a:t>
            </a:r>
            <a:r>
              <a:rPr lang="de-DE"/>
              <a:t> </a:t>
            </a:r>
            <a:br>
              <a:rPr lang="de-DE"/>
            </a:br>
            <a:r>
              <a:rPr lang="de-DE"/>
              <a:t>BTK </a:t>
            </a:r>
            <a:r>
              <a:rPr lang="de-DE" err="1"/>
              <a:t>inhibitor</a:t>
            </a:r>
            <a:r>
              <a:rPr lang="de-DE"/>
              <a:t> in </a:t>
            </a:r>
            <a:r>
              <a:rPr lang="de-DE" err="1"/>
              <a:t>combination</a:t>
            </a:r>
            <a:r>
              <a:rPr lang="de-DE"/>
              <a:t> </a:t>
            </a:r>
            <a:r>
              <a:rPr lang="de-DE" err="1"/>
              <a:t>with</a:t>
            </a:r>
            <a:r>
              <a:rPr lang="de-DE"/>
              <a:t> CD20 </a:t>
            </a:r>
            <a:r>
              <a:rPr lang="de-DE" dirty="0"/>
              <a:t>and</a:t>
            </a:r>
            <a:r>
              <a:rPr lang="de-DE"/>
              <a:t> PI3K</a:t>
            </a:r>
            <a:r>
              <a:rPr lang="el-GR"/>
              <a:t>δ </a:t>
            </a:r>
            <a:r>
              <a:rPr lang="de-DE" err="1"/>
              <a:t>targeting</a:t>
            </a:r>
            <a:r>
              <a:rPr lang="de-DE"/>
              <a:t> </a:t>
            </a:r>
          </a:p>
        </p:txBody>
      </p:sp>
    </p:spTree>
    <p:extLst>
      <p:ext uri="{BB962C8B-B14F-4D97-AF65-F5344CB8AC3E}">
        <p14:creationId xmlns:p14="http://schemas.microsoft.com/office/powerpoint/2010/main" val="158258424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Summary and AEs of special interest</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baseline="30000"/>
              <a:t>a</a:t>
            </a:r>
            <a:r>
              <a:rPr lang="en-US"/>
              <a:t>Pneumonia (n=2); 1 each with cardiopulmonary failure, brain herniation, and multiple organ dysfunction syndrome; 1 with cardiac failure, pneumonia, and respiratory failure. </a:t>
            </a:r>
            <a:r>
              <a:rPr lang="en-US" baseline="30000"/>
              <a:t>b</a:t>
            </a:r>
            <a:r>
              <a:rPr lang="en-US"/>
              <a:t>AESIs were summarized based on predefined categories and corresponding search criteria. </a:t>
            </a:r>
            <a:r>
              <a:rPr lang="en-US" baseline="30000"/>
              <a:t>c</a:t>
            </a:r>
            <a:r>
              <a:rPr lang="en-US"/>
              <a:t>Second primary malignancies were reported in 5 patients (2 gastric adenocarcinoma; 1 each of colon cancer, breast cancer, and rectal cancer).</a:t>
            </a:r>
          </a:p>
          <a:p>
            <a:r>
              <a:rPr lang="en-US">
                <a:latin typeface="Arial" panose="020B0604020202020204" pitchFamily="34" charset="0"/>
                <a:cs typeface="Arial" panose="020B0604020202020204" pitchFamily="34" charset="0"/>
              </a:rPr>
              <a:t>AE, adverse event; AESI, adverse events of special interest.</a:t>
            </a:r>
          </a:p>
          <a:p>
            <a:r>
              <a:rPr lang="en-US" b="1">
                <a:latin typeface="Arial" panose="020B0604020202020204" pitchFamily="34" charset="0"/>
                <a:cs typeface="Arial" panose="020B0604020202020204" pitchFamily="34" charset="0"/>
              </a:rPr>
              <a:t>Xu W et al, Abstract EP639 presented at EHA 2021.</a:t>
            </a:r>
          </a:p>
        </p:txBody>
      </p:sp>
      <p:sp>
        <p:nvSpPr>
          <p:cNvPr id="4" name="Textplatzhalter 3">
            <a:extLst>
              <a:ext uri="{FF2B5EF4-FFF2-40B4-BE49-F238E27FC236}">
                <a16:creationId xmlns:a16="http://schemas.microsoft.com/office/drawing/2014/main" id="{D4DA60B5-3EFE-384B-A550-3BF59F072BF6}"/>
              </a:ext>
            </a:extLst>
          </p:cNvPr>
          <p:cNvSpPr>
            <a:spLocks noGrp="1"/>
          </p:cNvSpPr>
          <p:nvPr>
            <p:ph type="body" sz="quarter" idx="12"/>
          </p:nvPr>
        </p:nvSpPr>
        <p:spPr/>
        <p:txBody>
          <a:bodyPr/>
          <a:lstStyle/>
          <a:p>
            <a:r>
              <a:rPr lang="de-DE" err="1"/>
              <a:t>Safety</a:t>
            </a:r>
            <a:r>
              <a:rPr lang="de-DE"/>
              <a:t> </a:t>
            </a:r>
            <a:r>
              <a:rPr lang="de-DE" err="1"/>
              <a:t>summary</a:t>
            </a:r>
            <a:endParaRPr lang="de-DE"/>
          </a:p>
        </p:txBody>
      </p:sp>
      <p:sp>
        <p:nvSpPr>
          <p:cNvPr id="10" name="Textplatzhalter 9">
            <a:extLst>
              <a:ext uri="{FF2B5EF4-FFF2-40B4-BE49-F238E27FC236}">
                <a16:creationId xmlns:a16="http://schemas.microsoft.com/office/drawing/2014/main" id="{60999AAF-0CCA-5247-A885-18AB23A2069A}"/>
              </a:ext>
            </a:extLst>
          </p:cNvPr>
          <p:cNvSpPr>
            <a:spLocks noGrp="1"/>
          </p:cNvSpPr>
          <p:nvPr>
            <p:ph type="body" sz="quarter" idx="13"/>
          </p:nvPr>
        </p:nvSpPr>
        <p:spPr/>
        <p:txBody>
          <a:bodyPr/>
          <a:lstStyle/>
          <a:p>
            <a:r>
              <a:rPr lang="de-DE" err="1"/>
              <a:t>Adverse</a:t>
            </a:r>
            <a:r>
              <a:rPr lang="de-DE"/>
              <a:t> </a:t>
            </a:r>
            <a:r>
              <a:rPr lang="de-DE" err="1"/>
              <a:t>events</a:t>
            </a:r>
            <a:r>
              <a:rPr lang="de-DE"/>
              <a:t> </a:t>
            </a:r>
            <a:r>
              <a:rPr lang="de-DE" err="1"/>
              <a:t>of</a:t>
            </a:r>
            <a:r>
              <a:rPr lang="de-DE"/>
              <a:t> </a:t>
            </a:r>
            <a:r>
              <a:rPr lang="de-DE" err="1"/>
              <a:t>special</a:t>
            </a:r>
            <a:r>
              <a:rPr lang="de-DE"/>
              <a:t> </a:t>
            </a:r>
            <a:r>
              <a:rPr lang="de-DE" err="1"/>
              <a:t>interest</a:t>
            </a:r>
            <a:r>
              <a:rPr lang="de-DE" baseline="30000" err="1"/>
              <a:t>b</a:t>
            </a:r>
            <a:endParaRPr lang="de-DE" baseline="30000"/>
          </a:p>
        </p:txBody>
      </p:sp>
      <p:graphicFrame>
        <p:nvGraphicFramePr>
          <p:cNvPr id="16" name="Table 16">
            <a:extLst>
              <a:ext uri="{FF2B5EF4-FFF2-40B4-BE49-F238E27FC236}">
                <a16:creationId xmlns:a16="http://schemas.microsoft.com/office/drawing/2014/main" id="{EB03C911-DC73-42D0-9832-2001C8B85099}"/>
              </a:ext>
            </a:extLst>
          </p:cNvPr>
          <p:cNvGraphicFramePr>
            <a:graphicFrameLocks noGrp="1"/>
          </p:cNvGraphicFramePr>
          <p:nvPr>
            <p:extLst>
              <p:ext uri="{D42A27DB-BD31-4B8C-83A1-F6EECF244321}">
                <p14:modId xmlns:p14="http://schemas.microsoft.com/office/powerpoint/2010/main" val="4174940092"/>
              </p:ext>
            </p:extLst>
          </p:nvPr>
        </p:nvGraphicFramePr>
        <p:xfrm>
          <a:off x="6234283" y="1814044"/>
          <a:ext cx="5549730" cy="3328288"/>
        </p:xfrm>
        <a:graphic>
          <a:graphicData uri="http://schemas.openxmlformats.org/drawingml/2006/table">
            <a:tbl>
              <a:tblPr firstRow="1" bandRow="1">
                <a:tableStyleId>{5C22544A-7EE6-4342-B048-85BDC9FD1C3A}</a:tableStyleId>
              </a:tblPr>
              <a:tblGrid>
                <a:gridCol w="1849910">
                  <a:extLst>
                    <a:ext uri="{9D8B030D-6E8A-4147-A177-3AD203B41FA5}">
                      <a16:colId xmlns:a16="http://schemas.microsoft.com/office/drawing/2014/main" val="3025540334"/>
                    </a:ext>
                  </a:extLst>
                </a:gridCol>
                <a:gridCol w="1849910">
                  <a:extLst>
                    <a:ext uri="{9D8B030D-6E8A-4147-A177-3AD203B41FA5}">
                      <a16:colId xmlns:a16="http://schemas.microsoft.com/office/drawing/2014/main" val="3038437696"/>
                    </a:ext>
                  </a:extLst>
                </a:gridCol>
                <a:gridCol w="1849910">
                  <a:extLst>
                    <a:ext uri="{9D8B030D-6E8A-4147-A177-3AD203B41FA5}">
                      <a16:colId xmlns:a16="http://schemas.microsoft.com/office/drawing/2014/main" val="2281797084"/>
                    </a:ext>
                  </a:extLst>
                </a:gridCol>
              </a:tblGrid>
              <a:tr h="327424">
                <a:tc>
                  <a:txBody>
                    <a:bodyPr/>
                    <a:lstStyle/>
                    <a:p>
                      <a:r>
                        <a:rPr lang="en-US" sz="1400"/>
                        <a:t>Event, n (%)</a:t>
                      </a:r>
                    </a:p>
                  </a:txBody>
                  <a:tcPr anchor="ctr"/>
                </a:tc>
                <a:tc>
                  <a:txBody>
                    <a:bodyPr/>
                    <a:lstStyle/>
                    <a:p>
                      <a:pPr algn="ctr"/>
                      <a:r>
                        <a:rPr lang="en-US" sz="1400"/>
                        <a:t>All Grade </a:t>
                      </a:r>
                    </a:p>
                    <a:p>
                      <a:pPr algn="ctr"/>
                      <a:r>
                        <a:rPr lang="en-US" sz="1400"/>
                        <a:t>N=91</a:t>
                      </a:r>
                    </a:p>
                  </a:txBody>
                  <a:tcPr anchor="ctr"/>
                </a:tc>
                <a:tc>
                  <a:txBody>
                    <a:bodyPr/>
                    <a:lstStyle/>
                    <a:p>
                      <a:pPr algn="ctr"/>
                      <a:r>
                        <a:rPr lang="en-US" sz="1400"/>
                        <a:t>Grade ≥3</a:t>
                      </a:r>
                    </a:p>
                    <a:p>
                      <a:pPr algn="ctr"/>
                      <a:r>
                        <a:rPr lang="en-US" sz="1400"/>
                        <a:t>N=91</a:t>
                      </a:r>
                    </a:p>
                  </a:txBody>
                  <a:tcPr anchor="ctr"/>
                </a:tc>
                <a:extLst>
                  <a:ext uri="{0D108BD9-81ED-4DB2-BD59-A6C34878D82A}">
                    <a16:rowId xmlns:a16="http://schemas.microsoft.com/office/drawing/2014/main" val="75218185"/>
                  </a:ext>
                </a:extLst>
              </a:tr>
              <a:tr h="327424">
                <a:tc>
                  <a:txBody>
                    <a:bodyPr/>
                    <a:lstStyle/>
                    <a:p>
                      <a:r>
                        <a:rPr lang="en-US" sz="1400"/>
                        <a:t>Anemia</a:t>
                      </a:r>
                    </a:p>
                  </a:txBody>
                  <a:tcPr anchor="ctr"/>
                </a:tc>
                <a:tc>
                  <a:txBody>
                    <a:bodyPr/>
                    <a:lstStyle/>
                    <a:p>
                      <a:pPr algn="ctr"/>
                      <a:r>
                        <a:rPr lang="en-US" sz="1400"/>
                        <a:t>36 (39.6)</a:t>
                      </a:r>
                    </a:p>
                  </a:txBody>
                  <a:tcPr anchor="ctr"/>
                </a:tc>
                <a:tc>
                  <a:txBody>
                    <a:bodyPr/>
                    <a:lstStyle/>
                    <a:p>
                      <a:pPr algn="ctr"/>
                      <a:r>
                        <a:rPr lang="en-US" sz="1400"/>
                        <a:t>10 (11.0)</a:t>
                      </a:r>
                    </a:p>
                  </a:txBody>
                  <a:tcPr anchor="ctr"/>
                </a:tc>
                <a:extLst>
                  <a:ext uri="{0D108BD9-81ED-4DB2-BD59-A6C34878D82A}">
                    <a16:rowId xmlns:a16="http://schemas.microsoft.com/office/drawing/2014/main" val="1366787264"/>
                  </a:ext>
                </a:extLst>
              </a:tr>
              <a:tr h="327424">
                <a:tc>
                  <a:txBody>
                    <a:bodyPr/>
                    <a:lstStyle/>
                    <a:p>
                      <a:r>
                        <a:rPr lang="en-US" sz="1400"/>
                        <a:t>Hemorrhage</a:t>
                      </a:r>
                    </a:p>
                  </a:txBody>
                  <a:tcPr anchor="ctr"/>
                </a:tc>
                <a:tc>
                  <a:txBody>
                    <a:bodyPr/>
                    <a:lstStyle/>
                    <a:p>
                      <a:pPr algn="ctr"/>
                      <a:r>
                        <a:rPr lang="en-US" sz="1400"/>
                        <a:t>66 (72.5)</a:t>
                      </a:r>
                    </a:p>
                  </a:txBody>
                  <a:tcPr anchor="ctr"/>
                </a:tc>
                <a:tc>
                  <a:txBody>
                    <a:bodyPr/>
                    <a:lstStyle/>
                    <a:p>
                      <a:pPr algn="ctr"/>
                      <a:r>
                        <a:rPr lang="en-US" sz="1400"/>
                        <a:t>1 (1.1)</a:t>
                      </a:r>
                    </a:p>
                  </a:txBody>
                  <a:tcPr anchor="ctr"/>
                </a:tc>
                <a:extLst>
                  <a:ext uri="{0D108BD9-81ED-4DB2-BD59-A6C34878D82A}">
                    <a16:rowId xmlns:a16="http://schemas.microsoft.com/office/drawing/2014/main" val="1492272046"/>
                  </a:ext>
                </a:extLst>
              </a:tr>
              <a:tr h="327424">
                <a:tc>
                  <a:txBody>
                    <a:bodyPr/>
                    <a:lstStyle/>
                    <a:p>
                      <a:r>
                        <a:rPr lang="en-US" sz="1400"/>
                        <a:t>Major hemorrhage</a:t>
                      </a:r>
                    </a:p>
                  </a:txBody>
                  <a:tcPr anchor="ctr"/>
                </a:tc>
                <a:tc>
                  <a:txBody>
                    <a:bodyPr/>
                    <a:lstStyle/>
                    <a:p>
                      <a:pPr algn="ctr"/>
                      <a:r>
                        <a:rPr lang="en-US" sz="1400"/>
                        <a:t>2 (2.2)</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1 (1.1)</a:t>
                      </a:r>
                    </a:p>
                  </a:txBody>
                  <a:tcPr anchor="ctr"/>
                </a:tc>
                <a:extLst>
                  <a:ext uri="{0D108BD9-81ED-4DB2-BD59-A6C34878D82A}">
                    <a16:rowId xmlns:a16="http://schemas.microsoft.com/office/drawing/2014/main" val="3186440245"/>
                  </a:ext>
                </a:extLst>
              </a:tr>
              <a:tr h="327424">
                <a:tc>
                  <a:txBody>
                    <a:bodyPr/>
                    <a:lstStyle/>
                    <a:p>
                      <a:r>
                        <a:rPr lang="en-US" sz="1400"/>
                        <a:t>Hypertension</a:t>
                      </a:r>
                    </a:p>
                  </a:txBody>
                  <a:tcPr anchor="ctr"/>
                </a:tc>
                <a:tc>
                  <a:txBody>
                    <a:bodyPr/>
                    <a:lstStyle/>
                    <a:p>
                      <a:pPr algn="ctr"/>
                      <a:r>
                        <a:rPr lang="en-US" sz="1400"/>
                        <a:t>11 (12.1)</a:t>
                      </a:r>
                    </a:p>
                  </a:txBody>
                  <a:tcPr anchor="ctr"/>
                </a:tc>
                <a:tc>
                  <a:txBody>
                    <a:bodyPr/>
                    <a:lstStyle/>
                    <a:p>
                      <a:pPr algn="ctr"/>
                      <a:r>
                        <a:rPr lang="en-US" sz="1400"/>
                        <a:t>3 (3.3)</a:t>
                      </a:r>
                    </a:p>
                  </a:txBody>
                  <a:tcPr anchor="ctr"/>
                </a:tc>
                <a:extLst>
                  <a:ext uri="{0D108BD9-81ED-4DB2-BD59-A6C34878D82A}">
                    <a16:rowId xmlns:a16="http://schemas.microsoft.com/office/drawing/2014/main" val="385894359"/>
                  </a:ext>
                </a:extLst>
              </a:tr>
              <a:tr h="327424">
                <a:tc>
                  <a:txBody>
                    <a:bodyPr/>
                    <a:lstStyle/>
                    <a:p>
                      <a:r>
                        <a:rPr lang="en-US" sz="1400"/>
                        <a:t>Infections</a:t>
                      </a:r>
                    </a:p>
                  </a:txBody>
                  <a:tcPr anchor="ctr"/>
                </a:tc>
                <a:tc>
                  <a:txBody>
                    <a:bodyPr/>
                    <a:lstStyle/>
                    <a:p>
                      <a:pPr algn="ctr"/>
                      <a:r>
                        <a:rPr lang="en-US" sz="1400"/>
                        <a:t>81 (89.0)</a:t>
                      </a:r>
                    </a:p>
                  </a:txBody>
                  <a:tcPr anchor="ctr"/>
                </a:tc>
                <a:tc>
                  <a:txBody>
                    <a:bodyPr/>
                    <a:lstStyle/>
                    <a:p>
                      <a:pPr algn="ctr"/>
                      <a:r>
                        <a:rPr lang="en-US" sz="1400"/>
                        <a:t>42 (46.2)</a:t>
                      </a:r>
                    </a:p>
                  </a:txBody>
                  <a:tcPr anchor="ctr"/>
                </a:tc>
                <a:extLst>
                  <a:ext uri="{0D108BD9-81ED-4DB2-BD59-A6C34878D82A}">
                    <a16:rowId xmlns:a16="http://schemas.microsoft.com/office/drawing/2014/main" val="1923780768"/>
                  </a:ext>
                </a:extLst>
              </a:tr>
              <a:tr h="327424">
                <a:tc>
                  <a:txBody>
                    <a:bodyPr/>
                    <a:lstStyle/>
                    <a:p>
                      <a:r>
                        <a:rPr lang="en-US" sz="1400"/>
                        <a:t>Neutropenia</a:t>
                      </a:r>
                    </a:p>
                  </a:txBody>
                  <a:tcPr anchor="ctr"/>
                </a:tc>
                <a:tc>
                  <a:txBody>
                    <a:bodyPr/>
                    <a:lstStyle/>
                    <a:p>
                      <a:pPr algn="ctr"/>
                      <a:r>
                        <a:rPr lang="en-US" sz="1400"/>
                        <a:t>71 (78.0)</a:t>
                      </a:r>
                    </a:p>
                  </a:txBody>
                  <a:tcPr anchor="ctr"/>
                </a:tc>
                <a:tc>
                  <a:txBody>
                    <a:bodyPr/>
                    <a:lstStyle/>
                    <a:p>
                      <a:pPr algn="ctr"/>
                      <a:r>
                        <a:rPr lang="en-US" sz="1400"/>
                        <a:t>46 (50.5)</a:t>
                      </a:r>
                    </a:p>
                  </a:txBody>
                  <a:tcPr anchor="ctr"/>
                </a:tc>
                <a:extLst>
                  <a:ext uri="{0D108BD9-81ED-4DB2-BD59-A6C34878D82A}">
                    <a16:rowId xmlns:a16="http://schemas.microsoft.com/office/drawing/2014/main" val="378140475"/>
                  </a:ext>
                </a:extLst>
              </a:tr>
              <a:tr h="327424">
                <a:tc>
                  <a:txBody>
                    <a:bodyPr/>
                    <a:lstStyle/>
                    <a:p>
                      <a:r>
                        <a:rPr lang="en-US" sz="1400"/>
                        <a:t>Second primary malignancies</a:t>
                      </a:r>
                      <a:r>
                        <a:rPr lang="en-US" sz="1400" baseline="30000"/>
                        <a:t>c</a:t>
                      </a:r>
                    </a:p>
                  </a:txBody>
                  <a:tcPr anchor="ctr"/>
                </a:tc>
                <a:tc>
                  <a:txBody>
                    <a:bodyPr/>
                    <a:lstStyle/>
                    <a:p>
                      <a:pPr algn="ctr"/>
                      <a:r>
                        <a:rPr lang="en-US" sz="1400"/>
                        <a:t>5 (5.5)</a:t>
                      </a:r>
                    </a:p>
                  </a:txBody>
                  <a:tcPr anchor="ctr"/>
                </a:tc>
                <a:tc>
                  <a:txBody>
                    <a:bodyPr/>
                    <a:lstStyle/>
                    <a:p>
                      <a:pPr algn="ctr"/>
                      <a:r>
                        <a:rPr lang="en-US" sz="1400"/>
                        <a:t>5 (5.5)</a:t>
                      </a:r>
                    </a:p>
                  </a:txBody>
                  <a:tcPr anchor="ctr"/>
                </a:tc>
                <a:extLst>
                  <a:ext uri="{0D108BD9-81ED-4DB2-BD59-A6C34878D82A}">
                    <a16:rowId xmlns:a16="http://schemas.microsoft.com/office/drawing/2014/main" val="2559517137"/>
                  </a:ext>
                </a:extLst>
              </a:tr>
              <a:tr h="327424">
                <a:tc>
                  <a:txBody>
                    <a:bodyPr/>
                    <a:lstStyle/>
                    <a:p>
                      <a:r>
                        <a:rPr lang="en-US" sz="1400"/>
                        <a:t>Thrombocytopenia</a:t>
                      </a:r>
                    </a:p>
                  </a:txBody>
                  <a:tcPr anchor="ctr"/>
                </a:tc>
                <a:tc>
                  <a:txBody>
                    <a:bodyPr/>
                    <a:lstStyle/>
                    <a:p>
                      <a:pPr algn="ctr"/>
                      <a:r>
                        <a:rPr lang="en-US" sz="1400"/>
                        <a:t>48 (52.7)</a:t>
                      </a:r>
                    </a:p>
                  </a:txBody>
                  <a:tcPr anchor="ctr"/>
                </a:tc>
                <a:tc>
                  <a:txBody>
                    <a:bodyPr/>
                    <a:lstStyle/>
                    <a:p>
                      <a:pPr algn="ctr"/>
                      <a:r>
                        <a:rPr lang="en-US" sz="1400"/>
                        <a:t>15 (16.5)</a:t>
                      </a:r>
                    </a:p>
                  </a:txBody>
                  <a:tcPr anchor="ctr"/>
                </a:tc>
                <a:extLst>
                  <a:ext uri="{0D108BD9-81ED-4DB2-BD59-A6C34878D82A}">
                    <a16:rowId xmlns:a16="http://schemas.microsoft.com/office/drawing/2014/main" val="2003565306"/>
                  </a:ext>
                </a:extLst>
              </a:tr>
            </a:tbl>
          </a:graphicData>
        </a:graphic>
      </p:graphicFrame>
      <p:graphicFrame>
        <p:nvGraphicFramePr>
          <p:cNvPr id="17" name="Table 17">
            <a:extLst>
              <a:ext uri="{FF2B5EF4-FFF2-40B4-BE49-F238E27FC236}">
                <a16:creationId xmlns:a16="http://schemas.microsoft.com/office/drawing/2014/main" id="{9C97195F-E583-4059-94E7-2558699E848A}"/>
              </a:ext>
            </a:extLst>
          </p:cNvPr>
          <p:cNvGraphicFramePr>
            <a:graphicFrameLocks noGrp="1"/>
          </p:cNvGraphicFramePr>
          <p:nvPr>
            <p:extLst>
              <p:ext uri="{D42A27DB-BD31-4B8C-83A1-F6EECF244321}">
                <p14:modId xmlns:p14="http://schemas.microsoft.com/office/powerpoint/2010/main" val="3694414240"/>
              </p:ext>
            </p:extLst>
          </p:nvPr>
        </p:nvGraphicFramePr>
        <p:xfrm>
          <a:off x="412260" y="1814044"/>
          <a:ext cx="5539278" cy="3286953"/>
        </p:xfrm>
        <a:graphic>
          <a:graphicData uri="http://schemas.openxmlformats.org/drawingml/2006/table">
            <a:tbl>
              <a:tblPr firstRow="1" bandRow="1">
                <a:tableStyleId>{5C22544A-7EE6-4342-B048-85BDC9FD1C3A}</a:tableStyleId>
              </a:tblPr>
              <a:tblGrid>
                <a:gridCol w="4239750">
                  <a:extLst>
                    <a:ext uri="{9D8B030D-6E8A-4147-A177-3AD203B41FA5}">
                      <a16:colId xmlns:a16="http://schemas.microsoft.com/office/drawing/2014/main" val="1318854365"/>
                    </a:ext>
                  </a:extLst>
                </a:gridCol>
                <a:gridCol w="1299528">
                  <a:extLst>
                    <a:ext uri="{9D8B030D-6E8A-4147-A177-3AD203B41FA5}">
                      <a16:colId xmlns:a16="http://schemas.microsoft.com/office/drawing/2014/main" val="1706210377"/>
                    </a:ext>
                  </a:extLst>
                </a:gridCol>
              </a:tblGrid>
              <a:tr h="517676">
                <a:tc>
                  <a:txBody>
                    <a:bodyPr/>
                    <a:lstStyle/>
                    <a:p>
                      <a:r>
                        <a:rPr lang="en-US" sz="1400"/>
                        <a:t>Event, n (%)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N=91</a:t>
                      </a:r>
                    </a:p>
                  </a:txBody>
                  <a:tcPr anchor="ctr"/>
                </a:tc>
                <a:extLst>
                  <a:ext uri="{0D108BD9-81ED-4DB2-BD59-A6C34878D82A}">
                    <a16:rowId xmlns:a16="http://schemas.microsoft.com/office/drawing/2014/main" val="3101119342"/>
                  </a:ext>
                </a:extLst>
              </a:tr>
              <a:tr h="395611">
                <a:tc>
                  <a:txBody>
                    <a:bodyPr/>
                    <a:lstStyle/>
                    <a:p>
                      <a:r>
                        <a:rPr lang="en-US" sz="1400"/>
                        <a:t>Any AE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91 (100)</a:t>
                      </a:r>
                    </a:p>
                  </a:txBody>
                  <a:tcPr anchor="ctr"/>
                </a:tc>
                <a:extLst>
                  <a:ext uri="{0D108BD9-81ED-4DB2-BD59-A6C34878D82A}">
                    <a16:rowId xmlns:a16="http://schemas.microsoft.com/office/drawing/2014/main" val="1936503863"/>
                  </a:ext>
                </a:extLst>
              </a:tr>
              <a:tr h="395611">
                <a:tc>
                  <a:txBody>
                    <a:bodyPr/>
                    <a:lstStyle/>
                    <a:p>
                      <a:r>
                        <a:rPr lang="en-US" sz="1400"/>
                        <a:t>Grade ≥3 AE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76 (83.5)</a:t>
                      </a:r>
                    </a:p>
                  </a:txBody>
                  <a:tcPr anchor="ctr"/>
                </a:tc>
                <a:extLst>
                  <a:ext uri="{0D108BD9-81ED-4DB2-BD59-A6C34878D82A}">
                    <a16:rowId xmlns:a16="http://schemas.microsoft.com/office/drawing/2014/main" val="364174314"/>
                  </a:ext>
                </a:extLst>
              </a:tr>
              <a:tr h="395611">
                <a:tc>
                  <a:txBody>
                    <a:bodyPr/>
                    <a:lstStyle/>
                    <a:p>
                      <a:r>
                        <a:rPr lang="en-US" sz="1400"/>
                        <a:t>Serious AE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47 (51.6)</a:t>
                      </a:r>
                    </a:p>
                  </a:txBody>
                  <a:tcPr anchor="ctr"/>
                </a:tc>
                <a:extLst>
                  <a:ext uri="{0D108BD9-81ED-4DB2-BD59-A6C34878D82A}">
                    <a16:rowId xmlns:a16="http://schemas.microsoft.com/office/drawing/2014/main" val="2141123682"/>
                  </a:ext>
                </a:extLst>
              </a:tr>
              <a:tr h="395611">
                <a:tc>
                  <a:txBody>
                    <a:bodyPr/>
                    <a:lstStyle/>
                    <a:p>
                      <a:r>
                        <a:rPr lang="en-US" sz="1400"/>
                        <a:t>AEs leading to death</a:t>
                      </a:r>
                      <a:r>
                        <a:rPr lang="en-US" sz="1400" baseline="30000"/>
                        <a:t>a</a:t>
                      </a:r>
                      <a:r>
                        <a:rPr lang="en-US" sz="1400"/>
                        <a:t>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6 (6.6)</a:t>
                      </a:r>
                    </a:p>
                  </a:txBody>
                  <a:tcPr anchor="ctr"/>
                </a:tc>
                <a:extLst>
                  <a:ext uri="{0D108BD9-81ED-4DB2-BD59-A6C34878D82A}">
                    <a16:rowId xmlns:a16="http://schemas.microsoft.com/office/drawing/2014/main" val="3644500473"/>
                  </a:ext>
                </a:extLst>
              </a:tr>
              <a:tr h="395611">
                <a:tc>
                  <a:txBody>
                    <a:bodyPr/>
                    <a:lstStyle/>
                    <a:p>
                      <a:r>
                        <a:rPr lang="en-US" sz="1400"/>
                        <a:t>AEs leading to treatment discontinuation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14 (15.4)</a:t>
                      </a:r>
                    </a:p>
                  </a:txBody>
                  <a:tcPr anchor="ctr"/>
                </a:tc>
                <a:extLst>
                  <a:ext uri="{0D108BD9-81ED-4DB2-BD59-A6C34878D82A}">
                    <a16:rowId xmlns:a16="http://schemas.microsoft.com/office/drawing/2014/main" val="1960750926"/>
                  </a:ext>
                </a:extLst>
              </a:tr>
              <a:tr h="395611">
                <a:tc>
                  <a:txBody>
                    <a:bodyPr/>
                    <a:lstStyle/>
                    <a:p>
                      <a:r>
                        <a:rPr lang="en-US" sz="1400"/>
                        <a:t>AE leading to dose interruption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42 (46.2)</a:t>
                      </a:r>
                    </a:p>
                  </a:txBody>
                  <a:tcPr anchor="ctr"/>
                </a:tc>
                <a:extLst>
                  <a:ext uri="{0D108BD9-81ED-4DB2-BD59-A6C34878D82A}">
                    <a16:rowId xmlns:a16="http://schemas.microsoft.com/office/drawing/2014/main" val="654567437"/>
                  </a:ext>
                </a:extLst>
              </a:tr>
              <a:tr h="395611">
                <a:tc>
                  <a:txBody>
                    <a:bodyPr/>
                    <a:lstStyle/>
                    <a:p>
                      <a:r>
                        <a:rPr lang="en-US" sz="1400"/>
                        <a:t>AE leading to dose reduction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t>8 (8.8)</a:t>
                      </a:r>
                    </a:p>
                  </a:txBody>
                  <a:tcPr anchor="ctr"/>
                </a:tc>
                <a:extLst>
                  <a:ext uri="{0D108BD9-81ED-4DB2-BD59-A6C34878D82A}">
                    <a16:rowId xmlns:a16="http://schemas.microsoft.com/office/drawing/2014/main" val="1174080505"/>
                  </a:ext>
                </a:extLst>
              </a:tr>
            </a:tbl>
          </a:graphicData>
        </a:graphic>
      </p:graphicFrame>
    </p:spTree>
    <p:extLst>
      <p:ext uri="{BB962C8B-B14F-4D97-AF65-F5344CB8AC3E}">
        <p14:creationId xmlns:p14="http://schemas.microsoft.com/office/powerpoint/2010/main" val="3539958814"/>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7" name="Connector: Elbow 18">
            <a:extLst>
              <a:ext uri="{FF2B5EF4-FFF2-40B4-BE49-F238E27FC236}">
                <a16:creationId xmlns:a16="http://schemas.microsoft.com/office/drawing/2014/main" id="{6828D18E-24A8-0447-8678-AC6DC5489371}"/>
              </a:ext>
            </a:extLst>
          </p:cNvPr>
          <p:cNvCxnSpPr>
            <a:cxnSpLocks/>
            <a:stCxn id="26" idx="0"/>
            <a:endCxn id="28" idx="1"/>
          </p:cNvCxnSpPr>
          <p:nvPr/>
        </p:nvCxnSpPr>
        <p:spPr>
          <a:xfrm rot="5400000" flipH="1" flipV="1">
            <a:off x="3659879" y="1776932"/>
            <a:ext cx="261179" cy="731154"/>
          </a:xfrm>
          <a:prstGeom prst="bentConnector2">
            <a:avLst/>
          </a:prstGeom>
          <a:ln w="2857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5" name="object 5"/>
          <p:cNvSpPr txBox="1">
            <a:spLocks noGrp="1"/>
          </p:cNvSpPr>
          <p:nvPr>
            <p:ph type="title"/>
          </p:nvPr>
        </p:nvSpPr>
        <p:spPr/>
        <p:txBody>
          <a:bodyPr/>
          <a:lstStyle/>
          <a:p>
            <a:r>
              <a:rPr lang="en-GB"/>
              <a:t>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GB" spc="15">
                <a:cs typeface="Arial"/>
              </a:rPr>
              <a:t>BTK,</a:t>
            </a:r>
            <a:r>
              <a:rPr lang="en-GB" spc="25">
                <a:cs typeface="Arial"/>
              </a:rPr>
              <a:t> </a:t>
            </a:r>
            <a:r>
              <a:rPr lang="en-GB" spc="10">
                <a:cs typeface="Arial"/>
              </a:rPr>
              <a:t>Bruton's</a:t>
            </a:r>
            <a:r>
              <a:rPr lang="en-GB" spc="25">
                <a:cs typeface="Arial"/>
              </a:rPr>
              <a:t> </a:t>
            </a:r>
            <a:r>
              <a:rPr lang="en-GB" spc="10">
                <a:cs typeface="Arial"/>
              </a:rPr>
              <a:t>tyrosine</a:t>
            </a:r>
            <a:r>
              <a:rPr lang="en-GB" spc="20">
                <a:cs typeface="Arial"/>
              </a:rPr>
              <a:t> </a:t>
            </a:r>
            <a:r>
              <a:rPr lang="en-GB" spc="15">
                <a:cs typeface="Arial"/>
              </a:rPr>
              <a:t>kinase; </a:t>
            </a:r>
            <a:r>
              <a:rPr lang="en-GB"/>
              <a:t>CLL, chronic lymphocytic leukemia; MCL, mantle cell; pts, patients; QD, once daily; R/R, relapsed/refractory; RP2D, recommended phase 2 dose; U2, ublituximab and umbralisib; WM, Waldenström macroglobulinema. </a:t>
            </a:r>
            <a:endParaRPr lang="en-GB" spc="15">
              <a:cs typeface="Arial"/>
            </a:endParaRPr>
          </a:p>
          <a:p>
            <a:r>
              <a:rPr lang="en-GB" b="1"/>
              <a:t>Cheah CY et al. Abstract 7525. Presented at ASCO 2021.</a:t>
            </a:r>
          </a:p>
        </p:txBody>
      </p:sp>
      <p:sp>
        <p:nvSpPr>
          <p:cNvPr id="2" name="Textplatzhalter 1">
            <a:extLst>
              <a:ext uri="{FF2B5EF4-FFF2-40B4-BE49-F238E27FC236}">
                <a16:creationId xmlns:a16="http://schemas.microsoft.com/office/drawing/2014/main" id="{E40DF8EA-18D9-F643-A15F-7F64864E225E}"/>
              </a:ext>
            </a:extLst>
          </p:cNvPr>
          <p:cNvSpPr>
            <a:spLocks noGrp="1"/>
          </p:cNvSpPr>
          <p:nvPr>
            <p:ph type="body" sz="quarter" idx="12"/>
          </p:nvPr>
        </p:nvSpPr>
        <p:spPr/>
        <p:txBody>
          <a:bodyPr/>
          <a:lstStyle/>
          <a:p>
            <a:r>
              <a:rPr lang="de-DE"/>
              <a:t>Phase 1b </a:t>
            </a:r>
            <a:r>
              <a:rPr lang="de-DE" err="1"/>
              <a:t>study</a:t>
            </a:r>
            <a:r>
              <a:rPr lang="de-DE"/>
              <a:t> </a:t>
            </a:r>
            <a:r>
              <a:rPr lang="de-DE" err="1"/>
              <a:t>of</a:t>
            </a:r>
            <a:r>
              <a:rPr lang="de-DE"/>
              <a:t> </a:t>
            </a:r>
            <a:r>
              <a:rPr lang="de-DE" err="1"/>
              <a:t>the</a:t>
            </a:r>
            <a:r>
              <a:rPr lang="de-DE"/>
              <a:t> </a:t>
            </a:r>
            <a:r>
              <a:rPr lang="de-DE" err="1"/>
              <a:t>selective</a:t>
            </a:r>
            <a:r>
              <a:rPr lang="de-DE"/>
              <a:t> BTK </a:t>
            </a:r>
            <a:r>
              <a:rPr lang="de-DE" err="1"/>
              <a:t>inhibitor</a:t>
            </a:r>
            <a:r>
              <a:rPr lang="de-DE"/>
              <a:t> TG-1701, </a:t>
            </a:r>
            <a:r>
              <a:rPr lang="de-DE" err="1"/>
              <a:t>as</a:t>
            </a:r>
            <a:r>
              <a:rPr lang="de-DE"/>
              <a:t> </a:t>
            </a:r>
            <a:r>
              <a:rPr lang="de-DE" err="1"/>
              <a:t>monotherapy</a:t>
            </a:r>
            <a:r>
              <a:rPr lang="de-DE"/>
              <a:t> </a:t>
            </a:r>
            <a:r>
              <a:rPr lang="de-DE" err="1"/>
              <a:t>and</a:t>
            </a:r>
            <a:r>
              <a:rPr lang="de-DE"/>
              <a:t> in </a:t>
            </a:r>
            <a:r>
              <a:rPr lang="de-DE" err="1"/>
              <a:t>combination</a:t>
            </a:r>
            <a:r>
              <a:rPr lang="de-DE"/>
              <a:t> </a:t>
            </a:r>
            <a:r>
              <a:rPr lang="de-DE" err="1"/>
              <a:t>with</a:t>
            </a:r>
            <a:r>
              <a:rPr lang="de-DE"/>
              <a:t> </a:t>
            </a:r>
            <a:r>
              <a:rPr lang="de-DE" err="1"/>
              <a:t>ublituximab</a:t>
            </a:r>
            <a:r>
              <a:rPr lang="de-DE"/>
              <a:t> </a:t>
            </a:r>
            <a:r>
              <a:rPr lang="de-DE" err="1"/>
              <a:t>and</a:t>
            </a:r>
            <a:r>
              <a:rPr lang="de-DE"/>
              <a:t> </a:t>
            </a:r>
            <a:r>
              <a:rPr lang="de-DE" err="1"/>
              <a:t>umbralisib</a:t>
            </a:r>
            <a:r>
              <a:rPr lang="de-DE"/>
              <a:t> (U2) in </a:t>
            </a:r>
            <a:r>
              <a:rPr lang="de-DE" err="1"/>
              <a:t>patients</a:t>
            </a:r>
            <a:r>
              <a:rPr lang="de-DE"/>
              <a:t> </a:t>
            </a:r>
            <a:r>
              <a:rPr lang="de-DE" err="1"/>
              <a:t>with</a:t>
            </a:r>
            <a:r>
              <a:rPr lang="de-DE"/>
              <a:t> B-</a:t>
            </a:r>
            <a:r>
              <a:rPr lang="de-DE" err="1"/>
              <a:t>cell</a:t>
            </a:r>
            <a:r>
              <a:rPr lang="de-DE"/>
              <a:t> </a:t>
            </a:r>
            <a:r>
              <a:rPr lang="de-DE" err="1"/>
              <a:t>malignancies</a:t>
            </a:r>
            <a:endParaRPr lang="de-DE"/>
          </a:p>
        </p:txBody>
      </p:sp>
      <p:sp>
        <p:nvSpPr>
          <p:cNvPr id="29" name="TextBox 28">
            <a:extLst>
              <a:ext uri="{FF2B5EF4-FFF2-40B4-BE49-F238E27FC236}">
                <a16:creationId xmlns:a16="http://schemas.microsoft.com/office/drawing/2014/main" id="{2F64B2A3-373A-47EC-8717-53B3522BF57D}"/>
              </a:ext>
            </a:extLst>
          </p:cNvPr>
          <p:cNvSpPr txBox="1"/>
          <p:nvPr/>
        </p:nvSpPr>
        <p:spPr>
          <a:xfrm>
            <a:off x="8053408" y="1815693"/>
            <a:ext cx="3722059" cy="4201386"/>
          </a:xfrm>
          <a:prstGeom prst="rect">
            <a:avLst/>
          </a:prstGeom>
          <a:solidFill>
            <a:schemeClr val="accent2">
              <a:lumMod val="20000"/>
              <a:lumOff val="80000"/>
            </a:schemeClr>
          </a:solidFill>
          <a:ln>
            <a:noFill/>
          </a:ln>
        </p:spPr>
        <p:txBody>
          <a:bodyPr wrap="square">
            <a:noAutofit/>
          </a:bodyPr>
          <a:lstStyle/>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200" b="1" i="0" u="none" strike="noStrike" kern="1200" cap="none" spc="0" normalizeH="0" baseline="0" noProof="0">
                <a:ln>
                  <a:noFill/>
                </a:ln>
                <a:solidFill>
                  <a:srgbClr val="4E4F4E"/>
                </a:solidFill>
                <a:effectLst/>
                <a:uLnTx/>
                <a:uFillTx/>
                <a:latin typeface="Arial" panose="020B0604020202020204"/>
                <a:ea typeface="+mn-ea"/>
                <a:cs typeface="+mn-cs"/>
              </a:rPr>
              <a:t>Objectives</a:t>
            </a:r>
            <a:r>
              <a:rPr kumimoji="0" lang="en-US" sz="1200" b="0" i="0" u="none" strike="noStrike" kern="1200" cap="none" spc="0" normalizeH="0" baseline="0" noProof="0">
                <a:ln>
                  <a:noFill/>
                </a:ln>
                <a:solidFill>
                  <a:srgbClr val="4E4F4E"/>
                </a:solidFill>
                <a:effectLst/>
                <a:uLnTx/>
                <a:uFillTx/>
                <a:latin typeface="Arial" panose="020B0604020202020204"/>
                <a:ea typeface="+mn-ea"/>
                <a:cs typeface="+mn-cs"/>
              </a:rPr>
              <a:t>: </a:t>
            </a:r>
          </a:p>
          <a:p>
            <a:pPr marL="742950" lvl="1" indent="-285750">
              <a:buClr>
                <a:srgbClr val="F47A20"/>
              </a:buClr>
              <a:buFont typeface="Arial" panose="020B0604020202020204" pitchFamily="34" charset="0"/>
              <a:buChar char="•"/>
              <a:defRPr/>
            </a:pPr>
            <a:r>
              <a:rPr lang="en-US" sz="1200">
                <a:solidFill>
                  <a:srgbClr val="4E4F4E"/>
                </a:solidFill>
                <a:latin typeface="Arial" panose="020B0604020202020204"/>
              </a:rPr>
              <a:t>Characterize the safety profile of TG-1701</a:t>
            </a:r>
          </a:p>
          <a:p>
            <a:pPr marL="742950" lvl="1" indent="-285750">
              <a:buClr>
                <a:srgbClr val="F47A20"/>
              </a:buClr>
              <a:buFont typeface="Arial" panose="020B0604020202020204" pitchFamily="34" charset="0"/>
              <a:buChar char="•"/>
              <a:defRPr/>
            </a:pPr>
            <a:r>
              <a:rPr kumimoji="0" lang="en-US" sz="1200" b="0" i="0" u="none" strike="noStrike" kern="1200" cap="none" spc="0" normalizeH="0" baseline="0" noProof="0">
                <a:ln>
                  <a:noFill/>
                </a:ln>
                <a:solidFill>
                  <a:srgbClr val="4E4F4E"/>
                </a:solidFill>
                <a:effectLst/>
                <a:uLnTx/>
                <a:uFillTx/>
                <a:latin typeface="Arial" panose="020B0604020202020204"/>
                <a:ea typeface="+mn-ea"/>
                <a:cs typeface="+mn-cs"/>
              </a:rPr>
              <a:t>Determine the RP2D of TG-1701 as monotherapy and in combination with U2</a:t>
            </a:r>
          </a:p>
          <a:p>
            <a:pPr marL="742950" lvl="1" indent="-285750">
              <a:buClr>
                <a:srgbClr val="F47A20"/>
              </a:buClr>
              <a:buFont typeface="Arial" panose="020B0604020202020204" pitchFamily="34" charset="0"/>
              <a:buChar char="•"/>
              <a:defRPr/>
            </a:pPr>
            <a:r>
              <a:rPr kumimoji="0" lang="en-US" sz="1200" b="0" i="0" u="none" strike="noStrike" kern="1200" cap="none" spc="0" normalizeH="0" baseline="0" noProof="0">
                <a:ln>
                  <a:noFill/>
                </a:ln>
                <a:solidFill>
                  <a:srgbClr val="4E4F4E"/>
                </a:solidFill>
                <a:effectLst/>
                <a:uLnTx/>
                <a:uFillTx/>
                <a:latin typeface="Arial" panose="020B0604020202020204"/>
                <a:ea typeface="+mn-ea"/>
                <a:cs typeface="+mn-cs"/>
              </a:rPr>
              <a:t>PK, preliminary antitumor activity, BTK occupancy </a:t>
            </a:r>
          </a:p>
          <a:p>
            <a:pPr lvl="1">
              <a:buClr>
                <a:srgbClr val="F47A20"/>
              </a:buClr>
              <a:defRPr/>
            </a:pPr>
            <a:endParaRPr kumimoji="0" lang="en-US" sz="1200" b="0" i="0" u="none" strike="noStrike" kern="1200" cap="none" spc="0" normalizeH="0" baseline="0" noProof="0">
              <a:ln>
                <a:noFill/>
              </a:ln>
              <a:solidFill>
                <a:srgbClr val="4E4F4E"/>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200" b="1" i="0" u="none" strike="noStrike" kern="1200" cap="none" spc="0" normalizeH="0" baseline="0" noProof="0">
                <a:ln>
                  <a:noFill/>
                </a:ln>
                <a:solidFill>
                  <a:srgbClr val="4E4F4E"/>
                </a:solidFill>
                <a:effectLst/>
                <a:uLnTx/>
                <a:uFillTx/>
                <a:latin typeface="Arial" panose="020B0604020202020204"/>
                <a:ea typeface="+mn-ea"/>
                <a:cs typeface="+mn-cs"/>
              </a:rPr>
              <a:t>Key Inclusion Criteria</a:t>
            </a:r>
            <a:r>
              <a:rPr kumimoji="0" lang="en-US" sz="1200" b="0" i="0" u="none" strike="noStrike" kern="1200" cap="none" spc="0" normalizeH="0" baseline="0" noProof="0">
                <a:ln>
                  <a:noFill/>
                </a:ln>
                <a:solidFill>
                  <a:srgbClr val="4E4F4E"/>
                </a:solidFill>
                <a:effectLst/>
                <a:uLnTx/>
                <a:uFillTx/>
                <a:latin typeface="Arial" panose="020B0604020202020204"/>
                <a:ea typeface="+mn-ea"/>
                <a:cs typeface="+mn-cs"/>
              </a:rPr>
              <a:t>:</a:t>
            </a:r>
          </a:p>
          <a:p>
            <a:pPr marL="742950" lvl="1" indent="-285750">
              <a:buClr>
                <a:srgbClr val="F47A20"/>
              </a:buClr>
              <a:buFont typeface="Arial" panose="020B0604020202020204" pitchFamily="34" charset="0"/>
              <a:buChar char="•"/>
              <a:defRPr/>
            </a:pPr>
            <a:r>
              <a:rPr lang="en-US" sz="1200">
                <a:solidFill>
                  <a:srgbClr val="4E4F4E"/>
                </a:solidFill>
                <a:latin typeface="Arial" panose="020B0604020202020204"/>
              </a:rPr>
              <a:t>R/R disease prior to standard therapy, histologically confirmed B-cell lymphoma or CLL, that warrants systemic therapy</a:t>
            </a:r>
          </a:p>
          <a:p>
            <a:pPr marL="1200150" lvl="2" indent="-285750">
              <a:buClr>
                <a:srgbClr val="F47A20"/>
              </a:buClr>
              <a:buFont typeface="Arial" panose="020B0604020202020204" pitchFamily="34" charset="0"/>
              <a:buChar char="•"/>
              <a:defRPr/>
            </a:pPr>
            <a:r>
              <a:rPr lang="en-GB" sz="1200">
                <a:solidFill>
                  <a:srgbClr val="4E4F4E"/>
                </a:solidFill>
                <a:latin typeface="Arial" panose="020B0604020202020204"/>
              </a:rPr>
              <a:t>For the disease-specific cohorts, previously untreated pts could be  enrolled if unsuitable for standard front-line chemoimmunotherapy</a:t>
            </a:r>
            <a:endParaRPr lang="en-US" sz="1200">
              <a:solidFill>
                <a:srgbClr val="4E4F4E"/>
              </a:solidFill>
              <a:latin typeface="Arial" panose="020B0604020202020204"/>
            </a:endParaRPr>
          </a:p>
          <a:p>
            <a:pPr marL="742950" lvl="1" indent="-285750">
              <a:buClr>
                <a:srgbClr val="F47A20"/>
              </a:buClr>
              <a:buFont typeface="Arial" panose="020B0604020202020204" pitchFamily="34" charset="0"/>
              <a:buChar char="•"/>
              <a:defRPr/>
            </a:pPr>
            <a:r>
              <a:rPr lang="en-US" sz="1200">
                <a:solidFill>
                  <a:srgbClr val="4E4F4E"/>
                </a:solidFill>
                <a:latin typeface="Arial" panose="020B0604020202020204"/>
              </a:rPr>
              <a:t>Adequate organ system function  </a:t>
            </a:r>
          </a:p>
          <a:p>
            <a:pPr marL="285750" indent="-285750">
              <a:buClr>
                <a:srgbClr val="F47A20"/>
              </a:buClr>
              <a:buFont typeface="Arial" panose="020B0604020202020204" pitchFamily="34" charset="0"/>
              <a:buChar char="•"/>
              <a:defRPr/>
            </a:pPr>
            <a:r>
              <a:rPr lang="en-US" sz="1200" b="1">
                <a:solidFill>
                  <a:srgbClr val="4E4F4E"/>
                </a:solidFill>
                <a:latin typeface="Arial" panose="020B0604020202020204"/>
              </a:rPr>
              <a:t>Key Exclusion Criteria:</a:t>
            </a:r>
          </a:p>
          <a:p>
            <a:pPr marL="742950" lvl="1" indent="-285750">
              <a:buClr>
                <a:srgbClr val="F47A20"/>
              </a:buClr>
              <a:buFont typeface="Arial" panose="020B0604020202020204" pitchFamily="34" charset="0"/>
              <a:buChar char="•"/>
              <a:defRPr/>
            </a:pPr>
            <a:r>
              <a:rPr lang="en-GB" sz="1200">
                <a:solidFill>
                  <a:srgbClr val="4E4F4E"/>
                </a:solidFill>
                <a:latin typeface="Arial" panose="020B0604020202020204"/>
              </a:rPr>
              <a:t>Prior therapy with a BTK inhibitor; any severe or  uncontrolled illness or condition; concomitant  therapy (other anticoagulation is allowed)</a:t>
            </a:r>
          </a:p>
        </p:txBody>
      </p:sp>
      <p:graphicFrame>
        <p:nvGraphicFramePr>
          <p:cNvPr id="12" name="Table 13">
            <a:extLst>
              <a:ext uri="{FF2B5EF4-FFF2-40B4-BE49-F238E27FC236}">
                <a16:creationId xmlns:a16="http://schemas.microsoft.com/office/drawing/2014/main" id="{1966D2B2-F087-4248-B37D-78648CB1E88E}"/>
              </a:ext>
            </a:extLst>
          </p:cNvPr>
          <p:cNvGraphicFramePr>
            <a:graphicFrameLocks noGrp="1"/>
          </p:cNvGraphicFramePr>
          <p:nvPr>
            <p:extLst>
              <p:ext uri="{D42A27DB-BD31-4B8C-83A1-F6EECF244321}">
                <p14:modId xmlns:p14="http://schemas.microsoft.com/office/powerpoint/2010/main" val="2261913821"/>
              </p:ext>
            </p:extLst>
          </p:nvPr>
        </p:nvGraphicFramePr>
        <p:xfrm>
          <a:off x="1747968" y="2846877"/>
          <a:ext cx="945768" cy="1595120"/>
        </p:xfrm>
        <a:graphic>
          <a:graphicData uri="http://schemas.openxmlformats.org/drawingml/2006/table">
            <a:tbl>
              <a:tblPr firstRow="1" bandRow="1">
                <a:tableStyleId>{21E4AEA4-8DFA-4A89-87EB-49C32662AFE0}</a:tableStyleId>
              </a:tblPr>
              <a:tblGrid>
                <a:gridCol w="945768">
                  <a:extLst>
                    <a:ext uri="{9D8B030D-6E8A-4147-A177-3AD203B41FA5}">
                      <a16:colId xmlns:a16="http://schemas.microsoft.com/office/drawing/2014/main" val="2859180362"/>
                    </a:ext>
                  </a:extLst>
                </a:gridCol>
              </a:tblGrid>
              <a:tr h="370840">
                <a:tc>
                  <a:txBody>
                    <a:bodyPr/>
                    <a:lstStyle/>
                    <a:p>
                      <a:pPr algn="ctr"/>
                      <a:r>
                        <a:rPr lang="en-IT" sz="1100" b="0"/>
                        <a:t>200 mg QD (N=9) </a:t>
                      </a:r>
                    </a:p>
                  </a:txBody>
                  <a:tcPr anchor="ctr">
                    <a:lnL w="12700" cmpd="sng">
                      <a:noFill/>
                    </a:lnL>
                    <a:lnR w="12700" cmpd="sng">
                      <a:noFill/>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24330309"/>
                  </a:ext>
                </a:extLst>
              </a:tr>
              <a:tr h="370840">
                <a:tc>
                  <a:txBody>
                    <a:bodyPr/>
                    <a:lstStyle/>
                    <a:p>
                      <a:pPr algn="ctr"/>
                      <a:r>
                        <a:rPr lang="en-IT" sz="1100" b="0"/>
                        <a:t>CLL (N=20)</a:t>
                      </a:r>
                    </a:p>
                  </a:txBody>
                  <a:tcPr anchor="ctr">
                    <a:lnL w="12700" cmpd="sng">
                      <a:noFill/>
                    </a:lnL>
                    <a:lnR w="12700" cmpd="sng">
                      <a:noFill/>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60000"/>
                        <a:lumOff val="40000"/>
                      </a:schemeClr>
                    </a:solidFill>
                  </a:tcPr>
                </a:tc>
                <a:extLst>
                  <a:ext uri="{0D108BD9-81ED-4DB2-BD59-A6C34878D82A}">
                    <a16:rowId xmlns:a16="http://schemas.microsoft.com/office/drawing/2014/main" val="935296072"/>
                  </a:ext>
                </a:extLst>
              </a:tr>
              <a:tr h="370840">
                <a:tc>
                  <a:txBody>
                    <a:bodyPr/>
                    <a:lstStyle/>
                    <a:p>
                      <a:pPr algn="ctr"/>
                      <a:r>
                        <a:rPr lang="en-IT" sz="1100" b="0"/>
                        <a:t>WM (N=20)</a:t>
                      </a:r>
                    </a:p>
                  </a:txBody>
                  <a:tcPr anchor="ctr">
                    <a:lnL w="12700" cmpd="sng">
                      <a:noFill/>
                    </a:lnL>
                    <a:lnR w="12700" cmpd="sng">
                      <a:noFill/>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60000"/>
                        <a:lumOff val="40000"/>
                      </a:schemeClr>
                    </a:solidFill>
                  </a:tcPr>
                </a:tc>
                <a:extLst>
                  <a:ext uri="{0D108BD9-81ED-4DB2-BD59-A6C34878D82A}">
                    <a16:rowId xmlns:a16="http://schemas.microsoft.com/office/drawing/2014/main" val="1672005835"/>
                  </a:ext>
                </a:extLst>
              </a:tr>
              <a:tr h="370840">
                <a:tc>
                  <a:txBody>
                    <a:bodyPr/>
                    <a:lstStyle/>
                    <a:p>
                      <a:pPr algn="ctr"/>
                      <a:r>
                        <a:rPr lang="en-IT" sz="1100" b="0"/>
                        <a:t>MCL (N=21)</a:t>
                      </a:r>
                    </a:p>
                  </a:txBody>
                  <a:tcPr anchor="ctr">
                    <a:lnL w="12700" cmpd="sng">
                      <a:noFill/>
                    </a:lnL>
                    <a:lnR w="12700" cmpd="sng">
                      <a:noFill/>
                    </a:lnR>
                    <a:lnT w="381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lumMod val="60000"/>
                        <a:lumOff val="40000"/>
                      </a:schemeClr>
                    </a:solidFill>
                  </a:tcPr>
                </a:tc>
                <a:extLst>
                  <a:ext uri="{0D108BD9-81ED-4DB2-BD59-A6C34878D82A}">
                    <a16:rowId xmlns:a16="http://schemas.microsoft.com/office/drawing/2014/main" val="3696795790"/>
                  </a:ext>
                </a:extLst>
              </a:tr>
            </a:tbl>
          </a:graphicData>
        </a:graphic>
      </p:graphicFrame>
      <p:sp>
        <p:nvSpPr>
          <p:cNvPr id="14" name="Rectangle 13">
            <a:extLst>
              <a:ext uri="{FF2B5EF4-FFF2-40B4-BE49-F238E27FC236}">
                <a16:creationId xmlns:a16="http://schemas.microsoft.com/office/drawing/2014/main" id="{4AB9F7EB-C1F9-BC40-8D22-0686086D365C}"/>
              </a:ext>
            </a:extLst>
          </p:cNvPr>
          <p:cNvSpPr/>
          <p:nvPr/>
        </p:nvSpPr>
        <p:spPr>
          <a:xfrm>
            <a:off x="543929" y="3320065"/>
            <a:ext cx="945768" cy="4392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100"/>
              <a:t>100 mg QD (N=3)</a:t>
            </a:r>
          </a:p>
        </p:txBody>
      </p:sp>
      <p:graphicFrame>
        <p:nvGraphicFramePr>
          <p:cNvPr id="26" name="Table 13">
            <a:extLst>
              <a:ext uri="{FF2B5EF4-FFF2-40B4-BE49-F238E27FC236}">
                <a16:creationId xmlns:a16="http://schemas.microsoft.com/office/drawing/2014/main" id="{4E0B66C6-6FE3-D54C-9196-9858EBC6968C}"/>
              </a:ext>
            </a:extLst>
          </p:cNvPr>
          <p:cNvGraphicFramePr>
            <a:graphicFrameLocks noGrp="1"/>
          </p:cNvGraphicFramePr>
          <p:nvPr>
            <p:extLst>
              <p:ext uri="{D42A27DB-BD31-4B8C-83A1-F6EECF244321}">
                <p14:modId xmlns:p14="http://schemas.microsoft.com/office/powerpoint/2010/main" val="2221767420"/>
              </p:ext>
            </p:extLst>
          </p:nvPr>
        </p:nvGraphicFramePr>
        <p:xfrm>
          <a:off x="2952007" y="2273098"/>
          <a:ext cx="945768" cy="797560"/>
        </p:xfrm>
        <a:graphic>
          <a:graphicData uri="http://schemas.openxmlformats.org/drawingml/2006/table">
            <a:tbl>
              <a:tblPr firstRow="1" bandRow="1">
                <a:tableStyleId>{21E4AEA4-8DFA-4A89-87EB-49C32662AFE0}</a:tableStyleId>
              </a:tblPr>
              <a:tblGrid>
                <a:gridCol w="945768">
                  <a:extLst>
                    <a:ext uri="{9D8B030D-6E8A-4147-A177-3AD203B41FA5}">
                      <a16:colId xmlns:a16="http://schemas.microsoft.com/office/drawing/2014/main" val="2859180362"/>
                    </a:ext>
                  </a:extLst>
                </a:gridCol>
              </a:tblGrid>
              <a:tr h="370840">
                <a:tc>
                  <a:txBody>
                    <a:bodyPr/>
                    <a:lstStyle/>
                    <a:p>
                      <a:pPr algn="ctr"/>
                      <a:r>
                        <a:rPr lang="en-IT" sz="1100" b="0"/>
                        <a:t>300 mg QD (N=</a:t>
                      </a:r>
                      <a:r>
                        <a:rPr lang="de-DE" sz="1100" b="0"/>
                        <a:t>3</a:t>
                      </a:r>
                      <a:r>
                        <a:rPr lang="en-IT" sz="1100" b="0"/>
                        <a:t>) </a:t>
                      </a:r>
                    </a:p>
                  </a:txBody>
                  <a:tcPr anchor="ctr"/>
                </a:tc>
                <a:extLst>
                  <a:ext uri="{0D108BD9-81ED-4DB2-BD59-A6C34878D82A}">
                    <a16:rowId xmlns:a16="http://schemas.microsoft.com/office/drawing/2014/main" val="2124330309"/>
                  </a:ext>
                </a:extLst>
              </a:tr>
              <a:tr h="370840">
                <a:tc>
                  <a:txBody>
                    <a:bodyPr/>
                    <a:lstStyle/>
                    <a:p>
                      <a:pPr algn="ctr"/>
                      <a:r>
                        <a:rPr lang="en-IT" sz="1100" b="0"/>
                        <a:t>CLL (N=20)</a:t>
                      </a:r>
                    </a:p>
                  </a:txBody>
                  <a:tcPr anchor="ctr">
                    <a:solidFill>
                      <a:schemeClr val="bg2">
                        <a:lumMod val="60000"/>
                        <a:lumOff val="40000"/>
                      </a:schemeClr>
                    </a:solidFill>
                  </a:tcPr>
                </a:tc>
                <a:extLst>
                  <a:ext uri="{0D108BD9-81ED-4DB2-BD59-A6C34878D82A}">
                    <a16:rowId xmlns:a16="http://schemas.microsoft.com/office/drawing/2014/main" val="935296072"/>
                  </a:ext>
                </a:extLst>
              </a:tr>
            </a:tbl>
          </a:graphicData>
        </a:graphic>
      </p:graphicFrame>
      <p:sp>
        <p:nvSpPr>
          <p:cNvPr id="28" name="Rectangle 27">
            <a:extLst>
              <a:ext uri="{FF2B5EF4-FFF2-40B4-BE49-F238E27FC236}">
                <a16:creationId xmlns:a16="http://schemas.microsoft.com/office/drawing/2014/main" id="{BF86A071-7AD5-9C41-A172-EB4A85604724}"/>
              </a:ext>
            </a:extLst>
          </p:cNvPr>
          <p:cNvSpPr/>
          <p:nvPr/>
        </p:nvSpPr>
        <p:spPr>
          <a:xfrm>
            <a:off x="4156045" y="1791076"/>
            <a:ext cx="946800" cy="44168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200"/>
              <a:t>400 mg QD (N=10)</a:t>
            </a:r>
          </a:p>
        </p:txBody>
      </p:sp>
      <p:sp>
        <p:nvSpPr>
          <p:cNvPr id="30" name="Rectangle 29">
            <a:extLst>
              <a:ext uri="{FF2B5EF4-FFF2-40B4-BE49-F238E27FC236}">
                <a16:creationId xmlns:a16="http://schemas.microsoft.com/office/drawing/2014/main" id="{AE21A9E6-7184-5C49-8CCF-5EAA8D332115}"/>
              </a:ext>
            </a:extLst>
          </p:cNvPr>
          <p:cNvSpPr/>
          <p:nvPr/>
        </p:nvSpPr>
        <p:spPr>
          <a:xfrm>
            <a:off x="4156045" y="3320065"/>
            <a:ext cx="946800" cy="439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n-IT" sz="1200"/>
              <a:t>100 mg QD + U2</a:t>
            </a:r>
            <a:r>
              <a:rPr lang="de-DE" sz="1200"/>
              <a:t> </a:t>
            </a:r>
            <a:r>
              <a:rPr lang="en-IT" sz="1200"/>
              <a:t>(N=7)</a:t>
            </a:r>
          </a:p>
        </p:txBody>
      </p:sp>
      <p:sp>
        <p:nvSpPr>
          <p:cNvPr id="20" name="TextBox 19">
            <a:extLst>
              <a:ext uri="{FF2B5EF4-FFF2-40B4-BE49-F238E27FC236}">
                <a16:creationId xmlns:a16="http://schemas.microsoft.com/office/drawing/2014/main" id="{1DA9132C-0849-5448-8CF4-9AB720DC2B0D}"/>
              </a:ext>
            </a:extLst>
          </p:cNvPr>
          <p:cNvSpPr txBox="1"/>
          <p:nvPr/>
        </p:nvSpPr>
        <p:spPr>
          <a:xfrm>
            <a:off x="310797" y="1863794"/>
            <a:ext cx="3095915" cy="584775"/>
          </a:xfrm>
          <a:prstGeom prst="rect">
            <a:avLst/>
          </a:prstGeom>
          <a:noFill/>
        </p:spPr>
        <p:txBody>
          <a:bodyPr wrap="square" rtlCol="0">
            <a:spAutoFit/>
          </a:bodyPr>
          <a:lstStyle/>
          <a:p>
            <a:r>
              <a:rPr lang="en-IT" sz="1200" b="1">
                <a:solidFill>
                  <a:schemeClr val="bg2"/>
                </a:solidFill>
              </a:rPr>
              <a:t>Single agent dose-escalation (TG-1701)</a:t>
            </a:r>
          </a:p>
          <a:p>
            <a:r>
              <a:rPr lang="en-GB" sz="1000">
                <a:solidFill>
                  <a:schemeClr val="bg2"/>
                </a:solidFill>
              </a:rPr>
              <a:t>I</a:t>
            </a:r>
            <a:r>
              <a:rPr lang="en-IT" sz="1000">
                <a:solidFill>
                  <a:schemeClr val="bg2"/>
                </a:solidFill>
              </a:rPr>
              <a:t>ntra-patient dose escalation permitted</a:t>
            </a:r>
          </a:p>
          <a:p>
            <a:r>
              <a:rPr lang="en-IT" sz="1000" b="1">
                <a:solidFill>
                  <a:schemeClr val="bg2"/>
                </a:solidFill>
              </a:rPr>
              <a:t> </a:t>
            </a:r>
          </a:p>
        </p:txBody>
      </p:sp>
      <p:sp>
        <p:nvSpPr>
          <p:cNvPr id="33" name="Rectangle 32">
            <a:extLst>
              <a:ext uri="{FF2B5EF4-FFF2-40B4-BE49-F238E27FC236}">
                <a16:creationId xmlns:a16="http://schemas.microsoft.com/office/drawing/2014/main" id="{50C25152-98AB-0A47-8651-DD6C49CFC873}"/>
              </a:ext>
            </a:extLst>
          </p:cNvPr>
          <p:cNvSpPr/>
          <p:nvPr/>
        </p:nvSpPr>
        <p:spPr>
          <a:xfrm>
            <a:off x="6421360" y="2294555"/>
            <a:ext cx="1411187" cy="439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200"/>
              <a:t>300 mg QD + U2 600</a:t>
            </a:r>
            <a:r>
              <a:rPr lang="de-DE" sz="1200"/>
              <a:t> </a:t>
            </a:r>
            <a:r>
              <a:rPr lang="en-IT" sz="1200"/>
              <a:t>(N=6)</a:t>
            </a:r>
          </a:p>
        </p:txBody>
      </p:sp>
      <p:sp>
        <p:nvSpPr>
          <p:cNvPr id="34" name="Rectangle 33">
            <a:extLst>
              <a:ext uri="{FF2B5EF4-FFF2-40B4-BE49-F238E27FC236}">
                <a16:creationId xmlns:a16="http://schemas.microsoft.com/office/drawing/2014/main" id="{7B9B8280-6498-6742-9323-4B97F679F8B9}"/>
              </a:ext>
            </a:extLst>
          </p:cNvPr>
          <p:cNvSpPr/>
          <p:nvPr/>
        </p:nvSpPr>
        <p:spPr>
          <a:xfrm>
            <a:off x="5288703" y="2807310"/>
            <a:ext cx="946800" cy="439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en-IT" sz="1200"/>
              <a:t>200 mg QD + U2</a:t>
            </a:r>
            <a:r>
              <a:rPr lang="de-DE" sz="1200"/>
              <a:t> </a:t>
            </a:r>
            <a:r>
              <a:rPr lang="en-IT" sz="1200"/>
              <a:t>(N=6)</a:t>
            </a:r>
          </a:p>
        </p:txBody>
      </p:sp>
      <p:sp>
        <p:nvSpPr>
          <p:cNvPr id="21" name="TextBox 20">
            <a:extLst>
              <a:ext uri="{FF2B5EF4-FFF2-40B4-BE49-F238E27FC236}">
                <a16:creationId xmlns:a16="http://schemas.microsoft.com/office/drawing/2014/main" id="{11F21BC4-2476-5B48-9F14-52916950890B}"/>
              </a:ext>
            </a:extLst>
          </p:cNvPr>
          <p:cNvSpPr txBox="1"/>
          <p:nvPr/>
        </p:nvSpPr>
        <p:spPr>
          <a:xfrm>
            <a:off x="5330814" y="3401166"/>
            <a:ext cx="2501733" cy="276999"/>
          </a:xfrm>
          <a:prstGeom prst="rect">
            <a:avLst/>
          </a:prstGeom>
          <a:noFill/>
        </p:spPr>
        <p:txBody>
          <a:bodyPr wrap="square" rtlCol="0">
            <a:spAutoFit/>
          </a:bodyPr>
          <a:lstStyle/>
          <a:p>
            <a:r>
              <a:rPr lang="en-IT" sz="1200" b="1">
                <a:solidFill>
                  <a:schemeClr val="tx2"/>
                </a:solidFill>
              </a:rPr>
              <a:t>Combination dose escalation </a:t>
            </a:r>
          </a:p>
        </p:txBody>
      </p:sp>
      <p:sp>
        <p:nvSpPr>
          <p:cNvPr id="23" name="Rectangle 22">
            <a:extLst>
              <a:ext uri="{FF2B5EF4-FFF2-40B4-BE49-F238E27FC236}">
                <a16:creationId xmlns:a16="http://schemas.microsoft.com/office/drawing/2014/main" id="{C77FF788-6EB1-C542-9F25-E2EC88504592}"/>
              </a:ext>
            </a:extLst>
          </p:cNvPr>
          <p:cNvSpPr/>
          <p:nvPr/>
        </p:nvSpPr>
        <p:spPr>
          <a:xfrm>
            <a:off x="2974145" y="3832819"/>
            <a:ext cx="4858402" cy="55329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200" b="1"/>
              <a:t>When optimal dose has been determined –</a:t>
            </a:r>
          </a:p>
          <a:p>
            <a:pPr algn="ctr"/>
            <a:r>
              <a:rPr lang="en-IT" sz="1200" b="1"/>
              <a:t> disease-specific cohorts (CLL, WM, MCL)</a:t>
            </a:r>
          </a:p>
        </p:txBody>
      </p:sp>
      <p:sp>
        <p:nvSpPr>
          <p:cNvPr id="45" name="Rectangle 44">
            <a:extLst>
              <a:ext uri="{FF2B5EF4-FFF2-40B4-BE49-F238E27FC236}">
                <a16:creationId xmlns:a16="http://schemas.microsoft.com/office/drawing/2014/main" id="{29667F33-CD81-2A48-A00E-A56C438019B0}"/>
              </a:ext>
            </a:extLst>
          </p:cNvPr>
          <p:cNvSpPr/>
          <p:nvPr/>
        </p:nvSpPr>
        <p:spPr>
          <a:xfrm>
            <a:off x="2974145" y="4694528"/>
            <a:ext cx="1705582" cy="572675"/>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200"/>
              <a:t>TG-1701</a:t>
            </a:r>
            <a:br>
              <a:rPr lang="de-DE" sz="1200"/>
            </a:br>
            <a:r>
              <a:rPr lang="en-IT" sz="1200"/>
              <a:t>monotherapy</a:t>
            </a:r>
          </a:p>
        </p:txBody>
      </p:sp>
      <p:sp>
        <p:nvSpPr>
          <p:cNvPr id="46" name="Rectangle 45">
            <a:extLst>
              <a:ext uri="{FF2B5EF4-FFF2-40B4-BE49-F238E27FC236}">
                <a16:creationId xmlns:a16="http://schemas.microsoft.com/office/drawing/2014/main" id="{22934550-ABAB-4146-A154-5CE7DDD99EFB}"/>
              </a:ext>
            </a:extLst>
          </p:cNvPr>
          <p:cNvSpPr/>
          <p:nvPr/>
        </p:nvSpPr>
        <p:spPr>
          <a:xfrm>
            <a:off x="6126965" y="4694528"/>
            <a:ext cx="1705582" cy="5726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200"/>
              <a:t>TG-1701</a:t>
            </a:r>
            <a:r>
              <a:rPr lang="de-DE" sz="1200"/>
              <a:t> </a:t>
            </a:r>
            <a:r>
              <a:rPr lang="en-IT" sz="1200"/>
              <a:t>+</a:t>
            </a:r>
            <a:br>
              <a:rPr lang="de-DE" sz="1200"/>
            </a:br>
            <a:r>
              <a:rPr lang="en-IT" sz="1200"/>
              <a:t>ublituximab and</a:t>
            </a:r>
            <a:br>
              <a:rPr lang="de-DE" sz="1200"/>
            </a:br>
            <a:r>
              <a:rPr lang="en-IT" sz="1200"/>
              <a:t>u</a:t>
            </a:r>
            <a:r>
              <a:rPr lang="de-DE" sz="1200"/>
              <a:t>m</a:t>
            </a:r>
            <a:r>
              <a:rPr lang="en-IT" sz="1200"/>
              <a:t>bralisib</a:t>
            </a:r>
          </a:p>
        </p:txBody>
      </p:sp>
      <p:cxnSp>
        <p:nvCxnSpPr>
          <p:cNvPr id="38" name="Connector: Elbow 18">
            <a:extLst>
              <a:ext uri="{FF2B5EF4-FFF2-40B4-BE49-F238E27FC236}">
                <a16:creationId xmlns:a16="http://schemas.microsoft.com/office/drawing/2014/main" id="{52ABC186-635C-AC41-99E8-594E214CDF11}"/>
              </a:ext>
            </a:extLst>
          </p:cNvPr>
          <p:cNvCxnSpPr>
            <a:cxnSpLocks/>
            <a:stCxn id="12" idx="0"/>
          </p:cNvCxnSpPr>
          <p:nvPr/>
        </p:nvCxnSpPr>
        <p:spPr>
          <a:xfrm rot="5400000" flipH="1" flipV="1">
            <a:off x="2423405" y="2318276"/>
            <a:ext cx="326048" cy="731155"/>
          </a:xfrm>
          <a:prstGeom prst="bentConnector2">
            <a:avLst/>
          </a:prstGeom>
          <a:ln w="2857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40" name="Connector: Elbow 18">
            <a:extLst>
              <a:ext uri="{FF2B5EF4-FFF2-40B4-BE49-F238E27FC236}">
                <a16:creationId xmlns:a16="http://schemas.microsoft.com/office/drawing/2014/main" id="{00DE87ED-76F9-DD4A-BD42-F43EA03488AC}"/>
              </a:ext>
            </a:extLst>
          </p:cNvPr>
          <p:cNvCxnSpPr>
            <a:cxnSpLocks/>
            <a:stCxn id="14" idx="0"/>
          </p:cNvCxnSpPr>
          <p:nvPr/>
        </p:nvCxnSpPr>
        <p:spPr>
          <a:xfrm rot="5400000" flipH="1" flipV="1">
            <a:off x="1257034" y="2830442"/>
            <a:ext cx="249403" cy="729844"/>
          </a:xfrm>
          <a:prstGeom prst="bentConnector2">
            <a:avLst/>
          </a:prstGeom>
          <a:ln w="2857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41" name="Connector: Elbow 18">
            <a:extLst>
              <a:ext uri="{FF2B5EF4-FFF2-40B4-BE49-F238E27FC236}">
                <a16:creationId xmlns:a16="http://schemas.microsoft.com/office/drawing/2014/main" id="{08A7924F-3731-E749-A2D0-AF97E085D3DD}"/>
              </a:ext>
            </a:extLst>
          </p:cNvPr>
          <p:cNvCxnSpPr>
            <a:cxnSpLocks/>
            <a:stCxn id="30" idx="0"/>
            <a:endCxn id="34" idx="1"/>
          </p:cNvCxnSpPr>
          <p:nvPr/>
        </p:nvCxnSpPr>
        <p:spPr>
          <a:xfrm rot="5400000" flipH="1" flipV="1">
            <a:off x="4812497" y="2843859"/>
            <a:ext cx="293155" cy="659258"/>
          </a:xfrm>
          <a:prstGeom prst="bentConnector2">
            <a:avLst/>
          </a:prstGeom>
          <a:ln w="2857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42" name="Connector: Elbow 18">
            <a:extLst>
              <a:ext uri="{FF2B5EF4-FFF2-40B4-BE49-F238E27FC236}">
                <a16:creationId xmlns:a16="http://schemas.microsoft.com/office/drawing/2014/main" id="{933242BD-ED33-C341-8FFF-07A69C0634A9}"/>
              </a:ext>
            </a:extLst>
          </p:cNvPr>
          <p:cNvCxnSpPr>
            <a:cxnSpLocks/>
            <a:stCxn id="34" idx="0"/>
            <a:endCxn id="33" idx="1"/>
          </p:cNvCxnSpPr>
          <p:nvPr/>
        </p:nvCxnSpPr>
        <p:spPr>
          <a:xfrm rot="5400000" flipH="1" flipV="1">
            <a:off x="5945154" y="2331105"/>
            <a:ext cx="293155" cy="659257"/>
          </a:xfrm>
          <a:prstGeom prst="bentConnector2">
            <a:avLst/>
          </a:prstGeom>
          <a:ln w="2857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7" name="Gerade Verbindung mit Pfeil 26">
            <a:extLst>
              <a:ext uri="{FF2B5EF4-FFF2-40B4-BE49-F238E27FC236}">
                <a16:creationId xmlns:a16="http://schemas.microsoft.com/office/drawing/2014/main" id="{1A0D1053-0249-4B4A-ABF3-52C680FD1617}"/>
              </a:ext>
            </a:extLst>
          </p:cNvPr>
          <p:cNvCxnSpPr>
            <a:stCxn id="45" idx="0"/>
          </p:cNvCxnSpPr>
          <p:nvPr/>
        </p:nvCxnSpPr>
        <p:spPr>
          <a:xfrm flipV="1">
            <a:off x="3826936" y="4386117"/>
            <a:ext cx="2114" cy="308411"/>
          </a:xfrm>
          <a:prstGeom prst="straightConnector1">
            <a:avLst/>
          </a:prstGeom>
          <a:ln w="28575">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Gerade Verbindung mit Pfeil 46">
            <a:extLst>
              <a:ext uri="{FF2B5EF4-FFF2-40B4-BE49-F238E27FC236}">
                <a16:creationId xmlns:a16="http://schemas.microsoft.com/office/drawing/2014/main" id="{8F5E2083-6568-0C4F-9ACD-276DEB48675F}"/>
              </a:ext>
            </a:extLst>
          </p:cNvPr>
          <p:cNvCxnSpPr>
            <a:cxnSpLocks/>
          </p:cNvCxnSpPr>
          <p:nvPr/>
        </p:nvCxnSpPr>
        <p:spPr>
          <a:xfrm flipV="1">
            <a:off x="6978699" y="4395577"/>
            <a:ext cx="2114" cy="308411"/>
          </a:xfrm>
          <a:prstGeom prst="straightConnector1">
            <a:avLst/>
          </a:prstGeom>
          <a:ln w="28575">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1073896"/>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487469-36D7-3B48-B23C-C20AD2D1D7F1}"/>
              </a:ext>
            </a:extLst>
          </p:cNvPr>
          <p:cNvSpPr>
            <a:spLocks noGrp="1"/>
          </p:cNvSpPr>
          <p:nvPr>
            <p:ph type="title"/>
          </p:nvPr>
        </p:nvSpPr>
        <p:spPr/>
        <p:txBody>
          <a:bodyPr/>
          <a:lstStyle/>
          <a:p>
            <a:r>
              <a:rPr lang="en-US"/>
              <a:t>Safety: All Causality AEs </a:t>
            </a:r>
            <a:endParaRPr lang="en-IT"/>
          </a:p>
        </p:txBody>
      </p:sp>
      <p:sp>
        <p:nvSpPr>
          <p:cNvPr id="5" name="Textplatzhalter 4">
            <a:extLst>
              <a:ext uri="{FF2B5EF4-FFF2-40B4-BE49-F238E27FC236}">
                <a16:creationId xmlns:a16="http://schemas.microsoft.com/office/drawing/2014/main" id="{B17DB66F-C946-9842-8DC5-F4ED5F68C45C}"/>
              </a:ext>
            </a:extLst>
          </p:cNvPr>
          <p:cNvSpPr>
            <a:spLocks noGrp="1"/>
          </p:cNvSpPr>
          <p:nvPr>
            <p:ph type="body" sz="quarter" idx="12"/>
          </p:nvPr>
        </p:nvSpPr>
        <p:spPr>
          <a:xfrm>
            <a:off x="416533" y="1160463"/>
            <a:ext cx="5535005" cy="647700"/>
          </a:xfrm>
        </p:spPr>
        <p:txBody>
          <a:bodyPr/>
          <a:lstStyle/>
          <a:p>
            <a:r>
              <a:rPr lang="de-DE"/>
              <a:t>All </a:t>
            </a:r>
            <a:r>
              <a:rPr lang="de-DE" err="1"/>
              <a:t>Causality</a:t>
            </a:r>
            <a:r>
              <a:rPr lang="de-DE"/>
              <a:t> AEs (≥10%) </a:t>
            </a:r>
            <a:r>
              <a:rPr lang="de-DE" err="1"/>
              <a:t>with</a:t>
            </a:r>
            <a:r>
              <a:rPr lang="de-DE"/>
              <a:t> TG-1701 </a:t>
            </a:r>
            <a:r>
              <a:rPr lang="de-DE" err="1"/>
              <a:t>monotherapy</a:t>
            </a:r>
            <a:endParaRPr lang="de-DE"/>
          </a:p>
        </p:txBody>
      </p:sp>
      <p:sp>
        <p:nvSpPr>
          <p:cNvPr id="15" name="Textplatzhalter 14">
            <a:extLst>
              <a:ext uri="{FF2B5EF4-FFF2-40B4-BE49-F238E27FC236}">
                <a16:creationId xmlns:a16="http://schemas.microsoft.com/office/drawing/2014/main" id="{A6B19D50-FF4A-8D45-84CD-8D9388CCE4DB}"/>
              </a:ext>
            </a:extLst>
          </p:cNvPr>
          <p:cNvSpPr>
            <a:spLocks noGrp="1"/>
          </p:cNvSpPr>
          <p:nvPr>
            <p:ph type="body" sz="quarter" idx="13"/>
          </p:nvPr>
        </p:nvSpPr>
        <p:spPr>
          <a:xfrm>
            <a:off x="7300554" y="1160463"/>
            <a:ext cx="4483459" cy="647700"/>
          </a:xfrm>
        </p:spPr>
        <p:txBody>
          <a:bodyPr/>
          <a:lstStyle/>
          <a:p>
            <a:r>
              <a:rPr lang="de-DE"/>
              <a:t>All </a:t>
            </a:r>
            <a:r>
              <a:rPr lang="de-DE" err="1"/>
              <a:t>Causality</a:t>
            </a:r>
            <a:r>
              <a:rPr lang="de-DE"/>
              <a:t> AEs (≥15%) </a:t>
            </a:r>
            <a:r>
              <a:rPr lang="de-DE" err="1"/>
              <a:t>with</a:t>
            </a:r>
            <a:r>
              <a:rPr lang="de-DE"/>
              <a:t> TG-1701+U2 Combo</a:t>
            </a:r>
          </a:p>
        </p:txBody>
      </p:sp>
      <p:sp>
        <p:nvSpPr>
          <p:cNvPr id="9" name="object 213">
            <a:extLst>
              <a:ext uri="{FF2B5EF4-FFF2-40B4-BE49-F238E27FC236}">
                <a16:creationId xmlns:a16="http://schemas.microsoft.com/office/drawing/2014/main" id="{B460CD96-ADE4-6343-A77C-86D22BEF74F1}"/>
              </a:ext>
            </a:extLst>
          </p:cNvPr>
          <p:cNvSpPr txBox="1"/>
          <p:nvPr/>
        </p:nvSpPr>
        <p:spPr>
          <a:xfrm>
            <a:off x="7300554" y="5228734"/>
            <a:ext cx="4495733" cy="615553"/>
          </a:xfrm>
          <a:prstGeom prst="rect">
            <a:avLst/>
          </a:prstGeom>
        </p:spPr>
        <p:txBody>
          <a:bodyPr vert="horz" wrap="square" lIns="0" tIns="0" rIns="0" bIns="0" rtlCol="0">
            <a:spAutoFit/>
          </a:bodyPr>
          <a:lstStyle/>
          <a:p>
            <a:pPr marL="38100">
              <a:lnSpc>
                <a:spcPts val="800"/>
              </a:lnSpc>
              <a:spcBef>
                <a:spcPts val="260"/>
              </a:spcBef>
            </a:pPr>
            <a:r>
              <a:rPr lang="en-US" sz="800" spc="7" baseline="23809">
                <a:latin typeface="Arial"/>
                <a:cs typeface="Arial"/>
              </a:rPr>
              <a:t>a</a:t>
            </a:r>
            <a:r>
              <a:rPr lang="en-US" sz="800" spc="5">
                <a:latin typeface="Arial"/>
                <a:cs typeface="Arial"/>
              </a:rPr>
              <a:t>IRR:</a:t>
            </a:r>
            <a:r>
              <a:rPr lang="en-US" sz="800">
                <a:latin typeface="Arial"/>
                <a:cs typeface="Arial"/>
              </a:rPr>
              <a:t> </a:t>
            </a:r>
            <a:r>
              <a:rPr lang="en-US" sz="800" spc="5">
                <a:latin typeface="Arial"/>
                <a:cs typeface="Arial"/>
              </a:rPr>
              <a:t>includes the</a:t>
            </a:r>
            <a:r>
              <a:rPr lang="en-US" sz="800" spc="10">
                <a:latin typeface="Arial"/>
                <a:cs typeface="Arial"/>
              </a:rPr>
              <a:t> </a:t>
            </a:r>
            <a:r>
              <a:rPr lang="en-US" sz="800" spc="5">
                <a:latin typeface="Arial"/>
                <a:cs typeface="Arial"/>
              </a:rPr>
              <a:t>terms "chest</a:t>
            </a:r>
            <a:r>
              <a:rPr lang="en-US" sz="800">
                <a:latin typeface="Arial"/>
                <a:cs typeface="Arial"/>
              </a:rPr>
              <a:t> </a:t>
            </a:r>
            <a:r>
              <a:rPr lang="en-US" sz="800" spc="5">
                <a:latin typeface="Arial"/>
                <a:cs typeface="Arial"/>
              </a:rPr>
              <a:t>tightness",</a:t>
            </a:r>
            <a:r>
              <a:rPr lang="en-US" sz="800" spc="10">
                <a:latin typeface="Arial"/>
                <a:cs typeface="Arial"/>
              </a:rPr>
              <a:t> </a:t>
            </a:r>
            <a:r>
              <a:rPr lang="en-US" sz="800" spc="5">
                <a:latin typeface="Arial"/>
                <a:cs typeface="Arial"/>
              </a:rPr>
              <a:t>and</a:t>
            </a:r>
            <a:r>
              <a:rPr lang="en-US" sz="800" spc="10">
                <a:latin typeface="Arial"/>
                <a:cs typeface="Arial"/>
              </a:rPr>
              <a:t> </a:t>
            </a:r>
            <a:r>
              <a:rPr lang="en-US" sz="800" spc="5">
                <a:latin typeface="Arial"/>
                <a:cs typeface="Arial"/>
              </a:rPr>
              <a:t>"facial</a:t>
            </a:r>
            <a:r>
              <a:rPr lang="en-US" sz="800" spc="10">
                <a:latin typeface="Arial"/>
                <a:cs typeface="Arial"/>
              </a:rPr>
              <a:t> </a:t>
            </a:r>
            <a:r>
              <a:rPr lang="en-US" sz="800" spc="5">
                <a:latin typeface="Arial"/>
                <a:cs typeface="Arial"/>
              </a:rPr>
              <a:t>flushing”; </a:t>
            </a:r>
            <a:r>
              <a:rPr lang="en-US" sz="800" baseline="23809">
                <a:latin typeface="Arial"/>
                <a:cs typeface="Arial"/>
              </a:rPr>
              <a:t>b</a:t>
            </a:r>
            <a:r>
              <a:rPr lang="en-US" sz="800">
                <a:latin typeface="Arial"/>
                <a:cs typeface="Arial"/>
              </a:rPr>
              <a:t>All</a:t>
            </a:r>
            <a:r>
              <a:rPr lang="en-US" sz="800" spc="60">
                <a:latin typeface="Arial"/>
                <a:cs typeface="Arial"/>
              </a:rPr>
              <a:t> </a:t>
            </a:r>
            <a:r>
              <a:rPr lang="en-US" sz="800" spc="5">
                <a:latin typeface="Arial"/>
                <a:cs typeface="Arial"/>
              </a:rPr>
              <a:t>cases</a:t>
            </a:r>
            <a:r>
              <a:rPr lang="en-US" sz="800" spc="70">
                <a:latin typeface="Arial"/>
                <a:cs typeface="Arial"/>
              </a:rPr>
              <a:t> </a:t>
            </a:r>
            <a:r>
              <a:rPr lang="en-US" sz="800" spc="5">
                <a:latin typeface="Arial"/>
                <a:cs typeface="Arial"/>
              </a:rPr>
              <a:t>of</a:t>
            </a:r>
            <a:r>
              <a:rPr lang="en-US" sz="800" spc="65">
                <a:latin typeface="Arial"/>
                <a:cs typeface="Arial"/>
              </a:rPr>
              <a:t> </a:t>
            </a:r>
            <a:r>
              <a:rPr lang="en-US" sz="800" spc="10">
                <a:latin typeface="Arial"/>
                <a:cs typeface="Arial"/>
              </a:rPr>
              <a:t>grade 3</a:t>
            </a:r>
            <a:r>
              <a:rPr lang="en-US" sz="800" spc="65">
                <a:latin typeface="Arial"/>
                <a:cs typeface="Arial"/>
              </a:rPr>
              <a:t> </a:t>
            </a:r>
            <a:r>
              <a:rPr lang="en-US" sz="800" spc="10">
                <a:latin typeface="Arial"/>
                <a:cs typeface="Arial"/>
              </a:rPr>
              <a:t>ALT</a:t>
            </a:r>
            <a:r>
              <a:rPr lang="en-US" sz="800" spc="60">
                <a:latin typeface="Arial"/>
                <a:cs typeface="Arial"/>
              </a:rPr>
              <a:t> </a:t>
            </a:r>
            <a:r>
              <a:rPr lang="en-US" sz="800" spc="5">
                <a:latin typeface="Arial"/>
                <a:cs typeface="Arial"/>
              </a:rPr>
              <a:t>increased</a:t>
            </a:r>
            <a:r>
              <a:rPr lang="en-US" sz="800" spc="65">
                <a:latin typeface="Arial"/>
                <a:cs typeface="Arial"/>
              </a:rPr>
              <a:t> </a:t>
            </a:r>
            <a:r>
              <a:rPr lang="en-US" sz="800" spc="5">
                <a:latin typeface="Arial"/>
                <a:cs typeface="Arial"/>
              </a:rPr>
              <a:t>were</a:t>
            </a:r>
            <a:r>
              <a:rPr lang="en-US" sz="800" spc="65">
                <a:latin typeface="Arial"/>
                <a:cs typeface="Arial"/>
              </a:rPr>
              <a:t> </a:t>
            </a:r>
            <a:r>
              <a:rPr lang="en-US" sz="800" spc="5">
                <a:latin typeface="Arial"/>
                <a:cs typeface="Arial"/>
              </a:rPr>
              <a:t>in</a:t>
            </a:r>
            <a:r>
              <a:rPr lang="en-US" sz="800" spc="60">
                <a:latin typeface="Arial"/>
                <a:cs typeface="Arial"/>
              </a:rPr>
              <a:t> </a:t>
            </a:r>
            <a:r>
              <a:rPr lang="en-US" sz="800" spc="5">
                <a:latin typeface="Arial"/>
                <a:cs typeface="Arial"/>
              </a:rPr>
              <a:t>patients</a:t>
            </a:r>
            <a:r>
              <a:rPr lang="en-US" sz="800" spc="70">
                <a:latin typeface="Arial"/>
                <a:cs typeface="Arial"/>
              </a:rPr>
              <a:t> </a:t>
            </a:r>
            <a:r>
              <a:rPr lang="en-US" sz="800" spc="5">
                <a:latin typeface="Arial"/>
                <a:cs typeface="Arial"/>
              </a:rPr>
              <a:t>with</a:t>
            </a:r>
            <a:r>
              <a:rPr lang="en-US" sz="800" spc="60">
                <a:latin typeface="Arial"/>
                <a:cs typeface="Arial"/>
              </a:rPr>
              <a:t> </a:t>
            </a:r>
            <a:r>
              <a:rPr lang="en-US" sz="800" spc="5">
                <a:latin typeface="Arial"/>
                <a:cs typeface="Arial"/>
              </a:rPr>
              <a:t>normal</a:t>
            </a:r>
            <a:r>
              <a:rPr lang="en-US" sz="800" spc="65">
                <a:latin typeface="Arial"/>
                <a:cs typeface="Arial"/>
              </a:rPr>
              <a:t> </a:t>
            </a:r>
            <a:r>
              <a:rPr lang="en-US" sz="800" spc="5">
                <a:latin typeface="Arial"/>
                <a:cs typeface="Arial"/>
              </a:rPr>
              <a:t>liver</a:t>
            </a:r>
            <a:r>
              <a:rPr lang="en-US" sz="800" spc="65">
                <a:latin typeface="Arial"/>
                <a:cs typeface="Arial"/>
              </a:rPr>
              <a:t> </a:t>
            </a:r>
            <a:r>
              <a:rPr lang="en-US" sz="800" spc="5">
                <a:latin typeface="Arial"/>
                <a:cs typeface="Arial"/>
              </a:rPr>
              <a:t>function</a:t>
            </a:r>
            <a:r>
              <a:rPr lang="en-US" sz="800" spc="60">
                <a:latin typeface="Arial"/>
                <a:cs typeface="Arial"/>
              </a:rPr>
              <a:t> </a:t>
            </a:r>
            <a:r>
              <a:rPr lang="en-US" sz="800" spc="5">
                <a:latin typeface="Arial"/>
                <a:cs typeface="Arial"/>
              </a:rPr>
              <a:t>(total</a:t>
            </a:r>
            <a:r>
              <a:rPr lang="en-US" sz="800" spc="65">
                <a:latin typeface="Arial"/>
                <a:cs typeface="Arial"/>
              </a:rPr>
              <a:t> </a:t>
            </a:r>
            <a:r>
              <a:rPr lang="en-US" sz="800" spc="5">
                <a:latin typeface="Arial"/>
                <a:cs typeface="Arial"/>
              </a:rPr>
              <a:t>bilirubin</a:t>
            </a:r>
            <a:r>
              <a:rPr lang="en-US" sz="800" spc="60">
                <a:latin typeface="Arial"/>
                <a:cs typeface="Arial"/>
              </a:rPr>
              <a:t> </a:t>
            </a:r>
            <a:r>
              <a:rPr lang="en-US" sz="800" spc="5">
                <a:latin typeface="Arial"/>
                <a:cs typeface="Arial"/>
              </a:rPr>
              <a:t>within</a:t>
            </a:r>
            <a:r>
              <a:rPr lang="en-US" sz="800" spc="65">
                <a:latin typeface="Arial"/>
                <a:cs typeface="Arial"/>
              </a:rPr>
              <a:t> </a:t>
            </a:r>
            <a:r>
              <a:rPr lang="en-US" sz="800" spc="5">
                <a:latin typeface="Arial"/>
                <a:cs typeface="Arial"/>
              </a:rPr>
              <a:t>normal</a:t>
            </a:r>
            <a:r>
              <a:rPr lang="en-US" sz="800" spc="65">
                <a:latin typeface="Arial"/>
                <a:cs typeface="Arial"/>
              </a:rPr>
              <a:t> </a:t>
            </a:r>
            <a:r>
              <a:rPr lang="en-US" sz="800" spc="5">
                <a:latin typeface="Arial"/>
                <a:cs typeface="Arial"/>
              </a:rPr>
              <a:t>range).</a:t>
            </a:r>
            <a:r>
              <a:rPr lang="en-US" sz="800" spc="60">
                <a:latin typeface="Arial"/>
                <a:cs typeface="Arial"/>
              </a:rPr>
              <a:t> </a:t>
            </a:r>
            <a:r>
              <a:rPr lang="en-US" sz="800" spc="10">
                <a:latin typeface="Arial"/>
                <a:cs typeface="Arial"/>
              </a:rPr>
              <a:t>Two</a:t>
            </a:r>
            <a:r>
              <a:rPr lang="en-US" sz="800" spc="65">
                <a:latin typeface="Arial"/>
                <a:cs typeface="Arial"/>
              </a:rPr>
              <a:t> </a:t>
            </a:r>
            <a:r>
              <a:rPr lang="en-US" sz="800" spc="5">
                <a:latin typeface="Arial"/>
                <a:cs typeface="Arial"/>
              </a:rPr>
              <a:t>patients</a:t>
            </a:r>
            <a:r>
              <a:rPr lang="en-US" sz="800" spc="55">
                <a:latin typeface="Arial"/>
                <a:cs typeface="Arial"/>
              </a:rPr>
              <a:t> </a:t>
            </a:r>
            <a:r>
              <a:rPr lang="en-US" sz="800" spc="5">
                <a:latin typeface="Arial"/>
                <a:cs typeface="Arial"/>
              </a:rPr>
              <a:t>continue</a:t>
            </a:r>
            <a:r>
              <a:rPr lang="en-US" sz="800" spc="65">
                <a:latin typeface="Arial"/>
                <a:cs typeface="Arial"/>
              </a:rPr>
              <a:t> </a:t>
            </a:r>
            <a:r>
              <a:rPr lang="en-US" sz="800" spc="5">
                <a:latin typeface="Arial"/>
                <a:cs typeface="Arial"/>
              </a:rPr>
              <a:t>therapy</a:t>
            </a:r>
            <a:r>
              <a:rPr lang="en-US" sz="800" spc="60">
                <a:latin typeface="Arial"/>
                <a:cs typeface="Arial"/>
              </a:rPr>
              <a:t> </a:t>
            </a:r>
            <a:r>
              <a:rPr lang="en-US" sz="800" spc="5">
                <a:latin typeface="Arial"/>
                <a:cs typeface="Arial"/>
              </a:rPr>
              <a:t>at</a:t>
            </a:r>
            <a:r>
              <a:rPr lang="en-US" sz="800" spc="65">
                <a:latin typeface="Arial"/>
                <a:cs typeface="Arial"/>
              </a:rPr>
              <a:t> </a:t>
            </a:r>
            <a:r>
              <a:rPr lang="en-US" sz="800" spc="10">
                <a:latin typeface="Arial"/>
                <a:cs typeface="Arial"/>
              </a:rPr>
              <a:t>a </a:t>
            </a:r>
            <a:r>
              <a:rPr lang="en-US" sz="800" spc="-275">
                <a:latin typeface="Arial"/>
                <a:cs typeface="Arial"/>
              </a:rPr>
              <a:t> </a:t>
            </a:r>
            <a:r>
              <a:rPr lang="en-US" sz="800" spc="5">
                <a:latin typeface="Arial"/>
                <a:cs typeface="Arial"/>
              </a:rPr>
              <a:t>reduced dose</a:t>
            </a:r>
            <a:r>
              <a:rPr lang="en-US" sz="800" spc="10">
                <a:latin typeface="Arial"/>
                <a:cs typeface="Arial"/>
              </a:rPr>
              <a:t> </a:t>
            </a:r>
            <a:r>
              <a:rPr lang="en-US" sz="800" spc="5">
                <a:latin typeface="Arial"/>
                <a:cs typeface="Arial"/>
              </a:rPr>
              <a:t>of umbralisib</a:t>
            </a:r>
            <a:r>
              <a:rPr lang="en-US" sz="800" spc="10">
                <a:latin typeface="Arial"/>
                <a:cs typeface="Arial"/>
              </a:rPr>
              <a:t> </a:t>
            </a:r>
            <a:r>
              <a:rPr lang="en-US" sz="800" spc="5">
                <a:latin typeface="Arial"/>
                <a:cs typeface="Arial"/>
              </a:rPr>
              <a:t>(600</a:t>
            </a:r>
            <a:r>
              <a:rPr lang="en-US" sz="800">
                <a:latin typeface="Arial"/>
                <a:cs typeface="Arial"/>
              </a:rPr>
              <a:t> </a:t>
            </a:r>
            <a:r>
              <a:rPr lang="en-US" sz="800" spc="10">
                <a:latin typeface="Arial"/>
                <a:cs typeface="Arial"/>
              </a:rPr>
              <a:t>mg</a:t>
            </a:r>
            <a:r>
              <a:rPr lang="en-US" sz="800" spc="5">
                <a:latin typeface="Arial"/>
                <a:cs typeface="Arial"/>
              </a:rPr>
              <a:t> </a:t>
            </a:r>
            <a:r>
              <a:rPr lang="en-US" sz="800" spc="10">
                <a:latin typeface="Arial"/>
                <a:cs typeface="Arial"/>
              </a:rPr>
              <a:t>and</a:t>
            </a:r>
            <a:r>
              <a:rPr lang="en-US" sz="800">
                <a:latin typeface="Arial"/>
                <a:cs typeface="Arial"/>
              </a:rPr>
              <a:t> </a:t>
            </a:r>
            <a:r>
              <a:rPr lang="en-US" sz="800" spc="5">
                <a:latin typeface="Arial"/>
                <a:cs typeface="Arial"/>
              </a:rPr>
              <a:t>400</a:t>
            </a:r>
            <a:r>
              <a:rPr lang="en-US" sz="800" spc="10">
                <a:latin typeface="Arial"/>
                <a:cs typeface="Arial"/>
              </a:rPr>
              <a:t> </a:t>
            </a:r>
            <a:r>
              <a:rPr lang="en-US" sz="800" spc="5">
                <a:latin typeface="Arial"/>
                <a:cs typeface="Arial"/>
              </a:rPr>
              <a:t>mg).</a:t>
            </a:r>
            <a:r>
              <a:rPr lang="en-US" sz="800">
                <a:latin typeface="Arial"/>
                <a:cs typeface="Arial"/>
              </a:rPr>
              <a:t> </a:t>
            </a:r>
            <a:r>
              <a:rPr lang="en-US" sz="800" spc="10">
                <a:latin typeface="Arial"/>
                <a:cs typeface="Arial"/>
              </a:rPr>
              <a:t>The</a:t>
            </a:r>
            <a:r>
              <a:rPr lang="en-US" sz="800" spc="5">
                <a:latin typeface="Arial"/>
                <a:cs typeface="Arial"/>
              </a:rPr>
              <a:t> third patient discontinued ublituximab</a:t>
            </a:r>
            <a:r>
              <a:rPr lang="en-US" sz="800" spc="10">
                <a:latin typeface="Arial"/>
                <a:cs typeface="Arial"/>
              </a:rPr>
              <a:t> </a:t>
            </a:r>
            <a:r>
              <a:rPr lang="en-US" sz="800" spc="5">
                <a:latin typeface="Arial"/>
                <a:cs typeface="Arial"/>
              </a:rPr>
              <a:t>due to</a:t>
            </a:r>
            <a:r>
              <a:rPr lang="en-US" sz="800" spc="10">
                <a:latin typeface="Arial"/>
                <a:cs typeface="Arial"/>
              </a:rPr>
              <a:t> serum</a:t>
            </a:r>
            <a:r>
              <a:rPr lang="en-US" sz="800" spc="5">
                <a:latin typeface="Arial"/>
                <a:cs typeface="Arial"/>
              </a:rPr>
              <a:t> sickness; </a:t>
            </a:r>
            <a:r>
              <a:rPr lang="en-US" sz="800" spc="7" baseline="23809">
                <a:latin typeface="Arial"/>
                <a:cs typeface="Arial"/>
              </a:rPr>
              <a:t>c</a:t>
            </a:r>
            <a:r>
              <a:rPr lang="en-US" sz="800" spc="5">
                <a:latin typeface="Arial"/>
                <a:cs typeface="Arial"/>
              </a:rPr>
              <a:t>The</a:t>
            </a:r>
            <a:r>
              <a:rPr lang="en-US" sz="800" spc="75">
                <a:latin typeface="Arial"/>
                <a:cs typeface="Arial"/>
              </a:rPr>
              <a:t> </a:t>
            </a:r>
            <a:r>
              <a:rPr lang="en-US" sz="800" spc="10">
                <a:latin typeface="Arial"/>
                <a:cs typeface="Arial"/>
              </a:rPr>
              <a:t>grade 4</a:t>
            </a:r>
            <a:r>
              <a:rPr lang="en-US" sz="800" spc="80">
                <a:latin typeface="Arial"/>
                <a:cs typeface="Arial"/>
              </a:rPr>
              <a:t> </a:t>
            </a:r>
            <a:r>
              <a:rPr lang="en-US" sz="800" spc="10">
                <a:latin typeface="Arial"/>
                <a:cs typeface="Arial"/>
              </a:rPr>
              <a:t>ALT</a:t>
            </a:r>
            <a:r>
              <a:rPr lang="en-US" sz="800" spc="75">
                <a:latin typeface="Arial"/>
                <a:cs typeface="Arial"/>
              </a:rPr>
              <a:t> </a:t>
            </a:r>
            <a:r>
              <a:rPr lang="en-US" sz="800" spc="5">
                <a:latin typeface="Arial"/>
                <a:cs typeface="Arial"/>
              </a:rPr>
              <a:t>increased</a:t>
            </a:r>
            <a:r>
              <a:rPr lang="en-US" sz="800" spc="80">
                <a:latin typeface="Arial"/>
                <a:cs typeface="Arial"/>
              </a:rPr>
              <a:t> </a:t>
            </a:r>
            <a:r>
              <a:rPr lang="en-US" sz="800" spc="10">
                <a:latin typeface="Arial"/>
                <a:cs typeface="Arial"/>
              </a:rPr>
              <a:t>was</a:t>
            </a:r>
            <a:r>
              <a:rPr lang="en-US" sz="800" spc="80">
                <a:latin typeface="Arial"/>
                <a:cs typeface="Arial"/>
              </a:rPr>
              <a:t> </a:t>
            </a:r>
            <a:r>
              <a:rPr lang="en-US" sz="800" spc="5">
                <a:latin typeface="Arial"/>
                <a:cs typeface="Arial"/>
              </a:rPr>
              <a:t>symptomatic</a:t>
            </a:r>
            <a:r>
              <a:rPr lang="en-US" sz="800" spc="80">
                <a:latin typeface="Arial"/>
                <a:cs typeface="Arial"/>
              </a:rPr>
              <a:t> </a:t>
            </a:r>
            <a:r>
              <a:rPr lang="en-US" sz="800" spc="5">
                <a:latin typeface="Arial"/>
                <a:cs typeface="Arial"/>
              </a:rPr>
              <a:t>(vomiting)</a:t>
            </a:r>
            <a:r>
              <a:rPr lang="en-US" sz="800" spc="75">
                <a:latin typeface="Arial"/>
                <a:cs typeface="Arial"/>
              </a:rPr>
              <a:t> </a:t>
            </a:r>
            <a:r>
              <a:rPr lang="en-US" sz="800" spc="5">
                <a:latin typeface="Arial"/>
                <a:cs typeface="Arial"/>
              </a:rPr>
              <a:t>and</a:t>
            </a:r>
            <a:r>
              <a:rPr lang="en-US" sz="800" spc="80">
                <a:latin typeface="Arial"/>
                <a:cs typeface="Arial"/>
              </a:rPr>
              <a:t> </a:t>
            </a:r>
            <a:r>
              <a:rPr lang="en-US" sz="800" spc="5">
                <a:latin typeface="Arial"/>
                <a:cs typeface="Arial"/>
              </a:rPr>
              <a:t>with</a:t>
            </a:r>
            <a:r>
              <a:rPr lang="en-US" sz="800" spc="75">
                <a:latin typeface="Arial"/>
                <a:cs typeface="Arial"/>
              </a:rPr>
              <a:t> </a:t>
            </a:r>
            <a:r>
              <a:rPr lang="en-US" sz="800" spc="5">
                <a:latin typeface="Arial"/>
                <a:cs typeface="Arial"/>
              </a:rPr>
              <a:t>abnormal</a:t>
            </a:r>
            <a:r>
              <a:rPr lang="en-US" sz="800" spc="80">
                <a:latin typeface="Arial"/>
                <a:cs typeface="Arial"/>
              </a:rPr>
              <a:t> </a:t>
            </a:r>
            <a:r>
              <a:rPr lang="en-US" sz="800" spc="5">
                <a:latin typeface="Arial"/>
                <a:cs typeface="Arial"/>
              </a:rPr>
              <a:t>liver</a:t>
            </a:r>
            <a:r>
              <a:rPr lang="en-US" sz="800" spc="75">
                <a:latin typeface="Arial"/>
                <a:cs typeface="Arial"/>
              </a:rPr>
              <a:t> </a:t>
            </a:r>
            <a:r>
              <a:rPr lang="en-US" sz="800" spc="5">
                <a:latin typeface="Arial"/>
                <a:cs typeface="Arial"/>
              </a:rPr>
              <a:t>function,</a:t>
            </a:r>
            <a:r>
              <a:rPr lang="en-US" sz="800" spc="80">
                <a:latin typeface="Arial"/>
                <a:cs typeface="Arial"/>
              </a:rPr>
              <a:t> </a:t>
            </a:r>
            <a:r>
              <a:rPr lang="en-US" sz="800" spc="5">
                <a:latin typeface="Arial"/>
                <a:cs typeface="Arial"/>
              </a:rPr>
              <a:t>the</a:t>
            </a:r>
            <a:r>
              <a:rPr lang="en-US" sz="800" spc="80">
                <a:latin typeface="Arial"/>
                <a:cs typeface="Arial"/>
              </a:rPr>
              <a:t> </a:t>
            </a:r>
            <a:r>
              <a:rPr lang="en-US" sz="800" spc="5">
                <a:latin typeface="Arial"/>
                <a:cs typeface="Arial"/>
              </a:rPr>
              <a:t>patient</a:t>
            </a:r>
            <a:r>
              <a:rPr lang="en-US" sz="800" spc="75">
                <a:latin typeface="Arial"/>
                <a:cs typeface="Arial"/>
              </a:rPr>
              <a:t> </a:t>
            </a:r>
            <a:r>
              <a:rPr lang="en-US" sz="800" spc="5">
                <a:latin typeface="Arial"/>
                <a:cs typeface="Arial"/>
              </a:rPr>
              <a:t>has</a:t>
            </a:r>
            <a:r>
              <a:rPr lang="en-US" sz="800" spc="75">
                <a:latin typeface="Arial"/>
                <a:cs typeface="Arial"/>
              </a:rPr>
              <a:t> </a:t>
            </a:r>
            <a:r>
              <a:rPr lang="en-US" sz="800" spc="5">
                <a:latin typeface="Arial"/>
                <a:cs typeface="Arial"/>
              </a:rPr>
              <a:t>recovered</a:t>
            </a:r>
            <a:r>
              <a:rPr lang="en-US" sz="800" spc="70">
                <a:latin typeface="Arial"/>
                <a:cs typeface="Arial"/>
              </a:rPr>
              <a:t> </a:t>
            </a:r>
            <a:r>
              <a:rPr lang="en-US" sz="800" spc="5">
                <a:latin typeface="Arial"/>
                <a:cs typeface="Arial"/>
              </a:rPr>
              <a:t>with</a:t>
            </a:r>
            <a:r>
              <a:rPr lang="en-US" sz="800" spc="70">
                <a:latin typeface="Arial"/>
                <a:cs typeface="Arial"/>
              </a:rPr>
              <a:t> </a:t>
            </a:r>
            <a:r>
              <a:rPr lang="en-US" sz="800" spc="5">
                <a:latin typeface="Arial"/>
                <a:cs typeface="Arial"/>
              </a:rPr>
              <a:t>complete</a:t>
            </a:r>
            <a:r>
              <a:rPr lang="en-US" sz="800" spc="70">
                <a:latin typeface="Arial"/>
                <a:cs typeface="Arial"/>
              </a:rPr>
              <a:t> </a:t>
            </a:r>
            <a:r>
              <a:rPr lang="en-US" sz="800" spc="5">
                <a:latin typeface="Arial"/>
                <a:cs typeface="Arial"/>
              </a:rPr>
              <a:t>response</a:t>
            </a:r>
            <a:r>
              <a:rPr lang="en-US" sz="800" spc="65">
                <a:latin typeface="Arial"/>
                <a:cs typeface="Arial"/>
              </a:rPr>
              <a:t> </a:t>
            </a:r>
            <a:r>
              <a:rPr lang="en-US" sz="800" spc="10">
                <a:latin typeface="Arial"/>
                <a:cs typeface="Arial"/>
              </a:rPr>
              <a:t>and</a:t>
            </a:r>
            <a:r>
              <a:rPr lang="en-US" sz="800" spc="70">
                <a:latin typeface="Arial"/>
                <a:cs typeface="Arial"/>
              </a:rPr>
              <a:t> </a:t>
            </a:r>
            <a:r>
              <a:rPr lang="en-US" sz="800" spc="5">
                <a:latin typeface="Arial"/>
                <a:cs typeface="Arial"/>
              </a:rPr>
              <a:t>remains</a:t>
            </a:r>
            <a:r>
              <a:rPr lang="en-US" sz="800">
                <a:latin typeface="Arial"/>
                <a:cs typeface="Arial"/>
              </a:rPr>
              <a:t> </a:t>
            </a:r>
            <a:r>
              <a:rPr lang="en-US" sz="800" spc="10">
                <a:latin typeface="Arial"/>
                <a:cs typeface="Arial"/>
              </a:rPr>
              <a:t>on</a:t>
            </a:r>
            <a:r>
              <a:rPr lang="en-US" sz="800" spc="-20">
                <a:latin typeface="Arial"/>
                <a:cs typeface="Arial"/>
              </a:rPr>
              <a:t> </a:t>
            </a:r>
            <a:r>
              <a:rPr lang="en-US" sz="800" spc="5">
                <a:latin typeface="Arial"/>
                <a:cs typeface="Arial"/>
              </a:rPr>
              <a:t>study</a:t>
            </a:r>
            <a:r>
              <a:rPr lang="en-US" sz="800" spc="-20">
                <a:latin typeface="Arial"/>
                <a:cs typeface="Arial"/>
              </a:rPr>
              <a:t> </a:t>
            </a:r>
            <a:r>
              <a:rPr lang="en-US" sz="800" spc="5">
                <a:latin typeface="Arial"/>
                <a:cs typeface="Arial"/>
              </a:rPr>
              <a:t>therapy.</a:t>
            </a:r>
            <a:endParaRPr lang="en-US" sz="800">
              <a:latin typeface="Arial"/>
              <a:cs typeface="Arial"/>
            </a:endParaRPr>
          </a:p>
        </p:txBody>
      </p:sp>
      <p:graphicFrame>
        <p:nvGraphicFramePr>
          <p:cNvPr id="10" name="Table 10">
            <a:extLst>
              <a:ext uri="{FF2B5EF4-FFF2-40B4-BE49-F238E27FC236}">
                <a16:creationId xmlns:a16="http://schemas.microsoft.com/office/drawing/2014/main" id="{52695390-2895-A148-A8A5-2021F220C9FE}"/>
              </a:ext>
            </a:extLst>
          </p:cNvPr>
          <p:cNvGraphicFramePr>
            <a:graphicFrameLocks noGrp="1"/>
          </p:cNvGraphicFramePr>
          <p:nvPr>
            <p:extLst>
              <p:ext uri="{D42A27DB-BD31-4B8C-83A1-F6EECF244321}">
                <p14:modId xmlns:p14="http://schemas.microsoft.com/office/powerpoint/2010/main" val="2376042459"/>
              </p:ext>
            </p:extLst>
          </p:nvPr>
        </p:nvGraphicFramePr>
        <p:xfrm>
          <a:off x="416533" y="1809862"/>
          <a:ext cx="6583089" cy="4251960"/>
        </p:xfrm>
        <a:graphic>
          <a:graphicData uri="http://schemas.openxmlformats.org/drawingml/2006/table">
            <a:tbl>
              <a:tblPr firstRow="1" bandRow="1">
                <a:tableStyleId>{5C22544A-7EE6-4342-B048-85BDC9FD1C3A}</a:tableStyleId>
              </a:tblPr>
              <a:tblGrid>
                <a:gridCol w="2032890">
                  <a:extLst>
                    <a:ext uri="{9D8B030D-6E8A-4147-A177-3AD203B41FA5}">
                      <a16:colId xmlns:a16="http://schemas.microsoft.com/office/drawing/2014/main" val="1729857474"/>
                    </a:ext>
                  </a:extLst>
                </a:gridCol>
                <a:gridCol w="812800">
                  <a:extLst>
                    <a:ext uri="{9D8B030D-6E8A-4147-A177-3AD203B41FA5}">
                      <a16:colId xmlns:a16="http://schemas.microsoft.com/office/drawing/2014/main" val="391195713"/>
                    </a:ext>
                  </a:extLst>
                </a:gridCol>
                <a:gridCol w="736600">
                  <a:extLst>
                    <a:ext uri="{9D8B030D-6E8A-4147-A177-3AD203B41FA5}">
                      <a16:colId xmlns:a16="http://schemas.microsoft.com/office/drawing/2014/main" val="2264214597"/>
                    </a:ext>
                  </a:extLst>
                </a:gridCol>
                <a:gridCol w="863600">
                  <a:extLst>
                    <a:ext uri="{9D8B030D-6E8A-4147-A177-3AD203B41FA5}">
                      <a16:colId xmlns:a16="http://schemas.microsoft.com/office/drawing/2014/main" val="1379840410"/>
                    </a:ext>
                  </a:extLst>
                </a:gridCol>
                <a:gridCol w="673100">
                  <a:extLst>
                    <a:ext uri="{9D8B030D-6E8A-4147-A177-3AD203B41FA5}">
                      <a16:colId xmlns:a16="http://schemas.microsoft.com/office/drawing/2014/main" val="1035103192"/>
                    </a:ext>
                  </a:extLst>
                </a:gridCol>
                <a:gridCol w="800100">
                  <a:extLst>
                    <a:ext uri="{9D8B030D-6E8A-4147-A177-3AD203B41FA5}">
                      <a16:colId xmlns:a16="http://schemas.microsoft.com/office/drawing/2014/main" val="369151023"/>
                    </a:ext>
                  </a:extLst>
                </a:gridCol>
                <a:gridCol w="663999">
                  <a:extLst>
                    <a:ext uri="{9D8B030D-6E8A-4147-A177-3AD203B41FA5}">
                      <a16:colId xmlns:a16="http://schemas.microsoft.com/office/drawing/2014/main" val="524364596"/>
                    </a:ext>
                  </a:extLst>
                </a:gridCol>
              </a:tblGrid>
              <a:tr h="189155">
                <a:tc rowSpan="2">
                  <a:txBody>
                    <a:bodyPr/>
                    <a:lstStyle/>
                    <a:p>
                      <a:pPr algn="ctr"/>
                      <a:r>
                        <a:rPr lang="en-IT" sz="900">
                          <a:latin typeface="+mj-lt"/>
                        </a:rPr>
                        <a:t>Adverse event, N (%)</a:t>
                      </a:r>
                    </a:p>
                  </a:txBody>
                  <a:tcPr marR="0"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IT" sz="900">
                          <a:latin typeface="+mj-lt"/>
                        </a:rPr>
                        <a:t>Dose escalation </a:t>
                      </a:r>
                      <a:br>
                        <a:rPr lang="de-DE" sz="900">
                          <a:latin typeface="+mj-lt"/>
                        </a:rPr>
                      </a:br>
                      <a:r>
                        <a:rPr lang="en-IT" sz="900">
                          <a:latin typeface="+mj-lt"/>
                        </a:rPr>
                        <a:t>(100 to 400 mg) N=25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IT"/>
                    </a:p>
                  </a:txBody>
                  <a:tcPr/>
                </a:tc>
                <a:tc gridSpan="2">
                  <a:txBody>
                    <a:bodyPr/>
                    <a:lstStyle/>
                    <a:p>
                      <a:pPr algn="ctr"/>
                      <a:r>
                        <a:rPr lang="en-IT" sz="900">
                          <a:latin typeface="+mj-lt"/>
                        </a:rPr>
                        <a:t>Disease-specific cohorts (200mg) N=61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IT"/>
                    </a:p>
                  </a:txBody>
                  <a:tcPr/>
                </a:tc>
                <a:tc gridSpan="2">
                  <a:txBody>
                    <a:bodyPr/>
                    <a:lstStyle/>
                    <a:p>
                      <a:pPr algn="ctr"/>
                      <a:r>
                        <a:rPr lang="en-IT" sz="900">
                          <a:latin typeface="+mj-lt"/>
                        </a:rPr>
                        <a:t>CLL cohort (300 mg) N=20</a:t>
                      </a:r>
                    </a:p>
                  </a:txBody>
                  <a:tcPr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IT"/>
                    </a:p>
                  </a:txBody>
                  <a:tcPr/>
                </a:tc>
                <a:extLst>
                  <a:ext uri="{0D108BD9-81ED-4DB2-BD59-A6C34878D82A}">
                    <a16:rowId xmlns:a16="http://schemas.microsoft.com/office/drawing/2014/main" val="2920247393"/>
                  </a:ext>
                </a:extLst>
              </a:tr>
              <a:tr h="189155">
                <a:tc vMerge="1">
                  <a:txBody>
                    <a:bodyPr/>
                    <a:lstStyle/>
                    <a:p>
                      <a:endParaRPr lang="en-IT" sz="1000"/>
                    </a:p>
                  </a:txBody>
                  <a:tcPr/>
                </a:tc>
                <a:tc>
                  <a:txBody>
                    <a:bodyPr/>
                    <a:lstStyle/>
                    <a:p>
                      <a:pPr algn="ctr"/>
                      <a:r>
                        <a:rPr lang="en-IT" sz="900" b="0">
                          <a:solidFill>
                            <a:schemeClr val="bg1"/>
                          </a:solidFill>
                          <a:latin typeface="+mj-lt"/>
                        </a:rPr>
                        <a:t>Any grade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900" b="0">
                          <a:solidFill>
                            <a:schemeClr val="bg1"/>
                          </a:solidFill>
                          <a:latin typeface="+mj-lt"/>
                        </a:rPr>
                        <a:t>G</a:t>
                      </a:r>
                      <a:r>
                        <a:rPr lang="en-IT" sz="900" b="0">
                          <a:solidFill>
                            <a:schemeClr val="bg1"/>
                          </a:solidFill>
                          <a:latin typeface="+mj-lt"/>
                        </a:rPr>
                        <a:t>rade 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T" sz="900" b="0">
                          <a:solidFill>
                            <a:schemeClr val="bg1"/>
                          </a:solidFill>
                          <a:latin typeface="+mj-lt"/>
                        </a:rPr>
                        <a:t>Any grade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900" b="0">
                          <a:solidFill>
                            <a:schemeClr val="bg1"/>
                          </a:solidFill>
                          <a:latin typeface="+mj-lt"/>
                        </a:rPr>
                        <a:t>G</a:t>
                      </a:r>
                      <a:r>
                        <a:rPr lang="en-IT" sz="900" b="0">
                          <a:solidFill>
                            <a:schemeClr val="bg1"/>
                          </a:solidFill>
                          <a:latin typeface="+mj-lt"/>
                        </a:rPr>
                        <a:t>rade ≥3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T" sz="900" b="0">
                          <a:solidFill>
                            <a:schemeClr val="bg1"/>
                          </a:solidFill>
                          <a:latin typeface="+mj-lt"/>
                        </a:rPr>
                        <a:t>Any grade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900" b="0">
                          <a:solidFill>
                            <a:schemeClr val="bg1"/>
                          </a:solidFill>
                          <a:latin typeface="+mj-lt"/>
                        </a:rPr>
                        <a:t>G</a:t>
                      </a:r>
                      <a:r>
                        <a:rPr lang="en-IT" sz="900" b="0">
                          <a:solidFill>
                            <a:schemeClr val="bg1"/>
                          </a:solidFill>
                          <a:latin typeface="+mj-lt"/>
                        </a:rPr>
                        <a:t>rade ≥3</a:t>
                      </a: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054686598"/>
                  </a:ext>
                </a:extLst>
              </a:tr>
              <a:tr h="118222">
                <a:tc>
                  <a:txBody>
                    <a:bodyPr/>
                    <a:lstStyle/>
                    <a:p>
                      <a:r>
                        <a:rPr lang="en-IT" sz="900">
                          <a:solidFill>
                            <a:schemeClr val="tx1"/>
                          </a:solidFill>
                          <a:latin typeface="+mj-lt"/>
                        </a:rPr>
                        <a:t>Respiratory trat infection </a:t>
                      </a:r>
                    </a:p>
                  </a:txBody>
                  <a:tcPr marR="0"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9</a:t>
                      </a:r>
                      <a:r>
                        <a:rPr lang="de-DE" sz="900">
                          <a:solidFill>
                            <a:schemeClr val="tx1"/>
                          </a:solidFill>
                          <a:latin typeface="+mj-lt"/>
                        </a:rPr>
                        <a:t> </a:t>
                      </a:r>
                      <a:r>
                        <a:rPr lang="en-IT" sz="900">
                          <a:solidFill>
                            <a:schemeClr val="tx1"/>
                          </a:solidFill>
                          <a:latin typeface="+mj-lt"/>
                        </a:rPr>
                        <a:t>(36)</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2</a:t>
                      </a:r>
                      <a:r>
                        <a:rPr lang="de-DE" sz="900">
                          <a:solidFill>
                            <a:schemeClr val="tx1"/>
                          </a:solidFill>
                          <a:latin typeface="+mj-lt"/>
                        </a:rPr>
                        <a:t>´</a:t>
                      </a:r>
                      <a:r>
                        <a:rPr lang="en-IT" sz="900">
                          <a:solidFill>
                            <a:schemeClr val="tx1"/>
                          </a:solidFill>
                          <a:latin typeface="+mj-lt"/>
                        </a:rPr>
                        <a:t>(8)</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6</a:t>
                      </a:r>
                      <a:r>
                        <a:rPr lang="de-DE" sz="900">
                          <a:solidFill>
                            <a:schemeClr val="tx1"/>
                          </a:solidFill>
                          <a:latin typeface="+mj-lt"/>
                        </a:rPr>
                        <a:t> </a:t>
                      </a:r>
                      <a:r>
                        <a:rPr lang="en-IT" sz="900">
                          <a:solidFill>
                            <a:schemeClr val="tx1"/>
                          </a:solidFill>
                          <a:latin typeface="+mj-lt"/>
                        </a:rPr>
                        <a:t>(10)</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2</a:t>
                      </a:r>
                      <a:r>
                        <a:rPr lang="de-DE" sz="900">
                          <a:solidFill>
                            <a:schemeClr val="tx1"/>
                          </a:solidFill>
                          <a:latin typeface="+mj-lt"/>
                        </a:rPr>
                        <a:t> </a:t>
                      </a:r>
                      <a:r>
                        <a:rPr lang="en-IT" sz="900">
                          <a:solidFill>
                            <a:schemeClr val="tx1"/>
                          </a:solidFill>
                          <a:latin typeface="+mj-lt"/>
                        </a:rPr>
                        <a:t>(10)</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a:t>
                      </a:r>
                    </a:p>
                  </a:txBody>
                  <a:tcPr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903303068"/>
                  </a:ext>
                </a:extLst>
              </a:tr>
              <a:tr h="118222">
                <a:tc>
                  <a:txBody>
                    <a:bodyPr/>
                    <a:lstStyle/>
                    <a:p>
                      <a:r>
                        <a:rPr lang="en-IT" sz="900">
                          <a:solidFill>
                            <a:schemeClr val="tx1"/>
                          </a:solidFill>
                          <a:latin typeface="+mj-lt"/>
                        </a:rPr>
                        <a:t>Constipation </a:t>
                      </a:r>
                    </a:p>
                  </a:txBody>
                  <a:tcPr marR="0" anchor="ctr"/>
                </a:tc>
                <a:tc>
                  <a:txBody>
                    <a:bodyPr/>
                    <a:lstStyle/>
                    <a:p>
                      <a:pPr algn="ctr"/>
                      <a:r>
                        <a:rPr lang="en-IT" sz="900">
                          <a:solidFill>
                            <a:schemeClr val="tx1"/>
                          </a:solidFill>
                          <a:latin typeface="+mj-lt"/>
                        </a:rPr>
                        <a:t>8</a:t>
                      </a:r>
                      <a:r>
                        <a:rPr lang="de-DE" sz="900">
                          <a:solidFill>
                            <a:schemeClr val="tx1"/>
                          </a:solidFill>
                          <a:latin typeface="+mj-lt"/>
                        </a:rPr>
                        <a:t> </a:t>
                      </a:r>
                      <a:r>
                        <a:rPr lang="en-IT" sz="900">
                          <a:solidFill>
                            <a:schemeClr val="tx1"/>
                          </a:solidFill>
                          <a:latin typeface="+mj-lt"/>
                        </a:rPr>
                        <a:t>(32)</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3</a:t>
                      </a:r>
                      <a:r>
                        <a:rPr lang="de-DE" sz="900">
                          <a:solidFill>
                            <a:schemeClr val="tx1"/>
                          </a:solidFill>
                          <a:latin typeface="+mj-lt"/>
                        </a:rPr>
                        <a:t> </a:t>
                      </a:r>
                      <a:r>
                        <a:rPr lang="en-IT" sz="900">
                          <a:solidFill>
                            <a:schemeClr val="tx1"/>
                          </a:solidFill>
                          <a:latin typeface="+mj-lt"/>
                        </a:rPr>
                        <a:t>(5)</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a:t>
                      </a:r>
                    </a:p>
                  </a:txBody>
                  <a:tcPr anchor="ctr"/>
                </a:tc>
                <a:extLst>
                  <a:ext uri="{0D108BD9-81ED-4DB2-BD59-A6C34878D82A}">
                    <a16:rowId xmlns:a16="http://schemas.microsoft.com/office/drawing/2014/main" val="4221745810"/>
                  </a:ext>
                </a:extLst>
              </a:tr>
              <a:tr h="118222">
                <a:tc>
                  <a:txBody>
                    <a:bodyPr/>
                    <a:lstStyle/>
                    <a:p>
                      <a:r>
                        <a:rPr lang="en-IT" sz="900">
                          <a:solidFill>
                            <a:schemeClr val="tx1"/>
                          </a:solidFill>
                          <a:latin typeface="+mj-lt"/>
                        </a:rPr>
                        <a:t>Bruising </a:t>
                      </a:r>
                    </a:p>
                  </a:txBody>
                  <a:tcPr marR="0" anchor="ctr"/>
                </a:tc>
                <a:tc>
                  <a:txBody>
                    <a:bodyPr/>
                    <a:lstStyle/>
                    <a:p>
                      <a:pPr algn="ctr"/>
                      <a:r>
                        <a:rPr lang="en-IT" sz="900">
                          <a:solidFill>
                            <a:schemeClr val="tx1"/>
                          </a:solidFill>
                          <a:latin typeface="+mj-lt"/>
                        </a:rPr>
                        <a:t>7</a:t>
                      </a:r>
                      <a:r>
                        <a:rPr lang="de-DE" sz="900">
                          <a:solidFill>
                            <a:schemeClr val="tx1"/>
                          </a:solidFill>
                          <a:latin typeface="+mj-lt"/>
                        </a:rPr>
                        <a:t> </a:t>
                      </a:r>
                      <a:r>
                        <a:rPr lang="en-IT" sz="900">
                          <a:solidFill>
                            <a:schemeClr val="tx1"/>
                          </a:solidFill>
                          <a:latin typeface="+mj-lt"/>
                        </a:rPr>
                        <a:t>(28)</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5</a:t>
                      </a:r>
                      <a:r>
                        <a:rPr lang="de-DE" sz="900">
                          <a:solidFill>
                            <a:schemeClr val="tx1"/>
                          </a:solidFill>
                          <a:latin typeface="+mj-lt"/>
                        </a:rPr>
                        <a:t> </a:t>
                      </a:r>
                      <a:r>
                        <a:rPr lang="en-IT" sz="900">
                          <a:solidFill>
                            <a:schemeClr val="tx1"/>
                          </a:solidFill>
                          <a:latin typeface="+mj-lt"/>
                        </a:rPr>
                        <a:t>(8)</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a:t>
                      </a:r>
                    </a:p>
                  </a:txBody>
                  <a:tcPr anchor="ctr"/>
                </a:tc>
                <a:extLst>
                  <a:ext uri="{0D108BD9-81ED-4DB2-BD59-A6C34878D82A}">
                    <a16:rowId xmlns:a16="http://schemas.microsoft.com/office/drawing/2014/main" val="1877857302"/>
                  </a:ext>
                </a:extLst>
              </a:tr>
              <a:tr h="118222">
                <a:tc>
                  <a:txBody>
                    <a:bodyPr/>
                    <a:lstStyle/>
                    <a:p>
                      <a:r>
                        <a:rPr lang="en-IT" sz="900">
                          <a:solidFill>
                            <a:schemeClr val="tx1"/>
                          </a:solidFill>
                          <a:latin typeface="+mj-lt"/>
                        </a:rPr>
                        <a:t>Fatigue </a:t>
                      </a:r>
                    </a:p>
                  </a:txBody>
                  <a:tcPr marR="0" anchor="ctr"/>
                </a:tc>
                <a:tc>
                  <a:txBody>
                    <a:bodyPr/>
                    <a:lstStyle/>
                    <a:p>
                      <a:pPr algn="ctr"/>
                      <a:r>
                        <a:rPr lang="en-IT" sz="900">
                          <a:solidFill>
                            <a:schemeClr val="tx1"/>
                          </a:solidFill>
                          <a:latin typeface="+mj-lt"/>
                        </a:rPr>
                        <a:t>5</a:t>
                      </a:r>
                      <a:r>
                        <a:rPr lang="de-DE" sz="900">
                          <a:solidFill>
                            <a:schemeClr val="tx1"/>
                          </a:solidFill>
                          <a:latin typeface="+mj-lt"/>
                        </a:rPr>
                        <a:t> </a:t>
                      </a:r>
                      <a:r>
                        <a:rPr lang="en-IT" sz="900">
                          <a:solidFill>
                            <a:schemeClr val="tx1"/>
                          </a:solidFill>
                          <a:latin typeface="+mj-lt"/>
                        </a:rPr>
                        <a:t>(20)</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2</a:t>
                      </a:r>
                      <a:r>
                        <a:rPr lang="de-DE" sz="900">
                          <a:solidFill>
                            <a:schemeClr val="tx1"/>
                          </a:solidFill>
                          <a:latin typeface="+mj-lt"/>
                        </a:rPr>
                        <a:t> </a:t>
                      </a:r>
                      <a:r>
                        <a:rPr lang="en-IT" sz="900">
                          <a:solidFill>
                            <a:schemeClr val="tx1"/>
                          </a:solidFill>
                          <a:latin typeface="+mj-lt"/>
                        </a:rPr>
                        <a:t>(3)</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1</a:t>
                      </a:r>
                      <a:r>
                        <a:rPr lang="de-DE" sz="900">
                          <a:solidFill>
                            <a:schemeClr val="tx1"/>
                          </a:solidFill>
                          <a:latin typeface="+mj-lt"/>
                        </a:rPr>
                        <a:t> </a:t>
                      </a:r>
                      <a:r>
                        <a:rPr lang="en-IT" sz="900">
                          <a:solidFill>
                            <a:schemeClr val="tx1"/>
                          </a:solidFill>
                          <a:latin typeface="+mj-lt"/>
                        </a:rPr>
                        <a:t>(5)</a:t>
                      </a:r>
                    </a:p>
                  </a:txBody>
                  <a:tcPr anchor="ctr"/>
                </a:tc>
                <a:tc>
                  <a:txBody>
                    <a:bodyPr/>
                    <a:lstStyle/>
                    <a:p>
                      <a:pPr algn="ctr"/>
                      <a:r>
                        <a:rPr lang="en-IT" sz="900">
                          <a:solidFill>
                            <a:schemeClr val="tx1"/>
                          </a:solidFill>
                          <a:latin typeface="+mj-lt"/>
                        </a:rPr>
                        <a:t>-</a:t>
                      </a:r>
                    </a:p>
                  </a:txBody>
                  <a:tcPr anchor="ctr"/>
                </a:tc>
                <a:extLst>
                  <a:ext uri="{0D108BD9-81ED-4DB2-BD59-A6C34878D82A}">
                    <a16:rowId xmlns:a16="http://schemas.microsoft.com/office/drawing/2014/main" val="3596423185"/>
                  </a:ext>
                </a:extLst>
              </a:tr>
              <a:tr h="118222">
                <a:tc>
                  <a:txBody>
                    <a:bodyPr/>
                    <a:lstStyle/>
                    <a:p>
                      <a:r>
                        <a:rPr lang="en-IT" sz="900">
                          <a:solidFill>
                            <a:schemeClr val="tx1"/>
                          </a:solidFill>
                          <a:latin typeface="+mj-lt"/>
                        </a:rPr>
                        <a:t>Rash</a:t>
                      </a:r>
                    </a:p>
                  </a:txBody>
                  <a:tcPr marR="0" anchor="ctr"/>
                </a:tc>
                <a:tc>
                  <a:txBody>
                    <a:bodyPr/>
                    <a:lstStyle/>
                    <a:p>
                      <a:pPr algn="ctr"/>
                      <a:r>
                        <a:rPr lang="en-IT" sz="900">
                          <a:solidFill>
                            <a:schemeClr val="tx1"/>
                          </a:solidFill>
                          <a:latin typeface="+mj-lt"/>
                        </a:rPr>
                        <a:t>4</a:t>
                      </a:r>
                      <a:r>
                        <a:rPr lang="de-DE" sz="900">
                          <a:solidFill>
                            <a:schemeClr val="tx1"/>
                          </a:solidFill>
                          <a:latin typeface="+mj-lt"/>
                        </a:rPr>
                        <a:t> </a:t>
                      </a:r>
                      <a:r>
                        <a:rPr lang="en-IT" sz="900">
                          <a:solidFill>
                            <a:schemeClr val="tx1"/>
                          </a:solidFill>
                          <a:latin typeface="+mj-lt"/>
                        </a:rPr>
                        <a:t>(20)</a:t>
                      </a:r>
                    </a:p>
                  </a:txBody>
                  <a:tcPr anchor="ctr"/>
                </a:tc>
                <a:tc>
                  <a:txBody>
                    <a:bodyPr/>
                    <a:lstStyle/>
                    <a:p>
                      <a:pPr algn="ctr"/>
                      <a:r>
                        <a:rPr lang="en-IT" sz="900">
                          <a:solidFill>
                            <a:schemeClr val="tx1"/>
                          </a:solidFill>
                          <a:latin typeface="+mj-lt"/>
                        </a:rPr>
                        <a:t>1</a:t>
                      </a:r>
                      <a:r>
                        <a:rPr lang="de-DE" sz="900">
                          <a:solidFill>
                            <a:schemeClr val="tx1"/>
                          </a:solidFill>
                          <a:latin typeface="+mj-lt"/>
                        </a:rPr>
                        <a:t> </a:t>
                      </a:r>
                      <a:r>
                        <a:rPr lang="en-IT" sz="900">
                          <a:solidFill>
                            <a:schemeClr val="tx1"/>
                          </a:solidFill>
                          <a:latin typeface="+mj-lt"/>
                        </a:rPr>
                        <a:t>(4)</a:t>
                      </a:r>
                    </a:p>
                  </a:txBody>
                  <a:tcPr anchor="ctr"/>
                </a:tc>
                <a:tc>
                  <a:txBody>
                    <a:bodyPr/>
                    <a:lstStyle/>
                    <a:p>
                      <a:pPr algn="ctr"/>
                      <a:r>
                        <a:rPr lang="en-IT" sz="900">
                          <a:solidFill>
                            <a:schemeClr val="tx1"/>
                          </a:solidFill>
                          <a:latin typeface="+mj-lt"/>
                        </a:rPr>
                        <a:t>3</a:t>
                      </a:r>
                      <a:r>
                        <a:rPr lang="de-DE" sz="900">
                          <a:solidFill>
                            <a:schemeClr val="tx1"/>
                          </a:solidFill>
                          <a:latin typeface="+mj-lt"/>
                        </a:rPr>
                        <a:t> </a:t>
                      </a:r>
                      <a:r>
                        <a:rPr lang="en-IT" sz="900">
                          <a:solidFill>
                            <a:schemeClr val="tx1"/>
                          </a:solidFill>
                          <a:latin typeface="+mj-lt"/>
                        </a:rPr>
                        <a:t>(5)</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1</a:t>
                      </a:r>
                      <a:r>
                        <a:rPr lang="de-DE" sz="900">
                          <a:solidFill>
                            <a:schemeClr val="tx1"/>
                          </a:solidFill>
                          <a:latin typeface="+mj-lt"/>
                        </a:rPr>
                        <a:t> </a:t>
                      </a:r>
                      <a:r>
                        <a:rPr lang="en-IT" sz="900">
                          <a:solidFill>
                            <a:schemeClr val="tx1"/>
                          </a:solidFill>
                          <a:latin typeface="+mj-lt"/>
                        </a:rPr>
                        <a:t>(5)</a:t>
                      </a:r>
                    </a:p>
                  </a:txBody>
                  <a:tcPr anchor="ctr"/>
                </a:tc>
                <a:tc>
                  <a:txBody>
                    <a:bodyPr/>
                    <a:lstStyle/>
                    <a:p>
                      <a:pPr algn="ctr"/>
                      <a:r>
                        <a:rPr lang="en-IT" sz="900">
                          <a:solidFill>
                            <a:schemeClr val="tx1"/>
                          </a:solidFill>
                          <a:latin typeface="+mj-lt"/>
                        </a:rPr>
                        <a:t>-</a:t>
                      </a:r>
                    </a:p>
                  </a:txBody>
                  <a:tcPr anchor="ctr"/>
                </a:tc>
                <a:extLst>
                  <a:ext uri="{0D108BD9-81ED-4DB2-BD59-A6C34878D82A}">
                    <a16:rowId xmlns:a16="http://schemas.microsoft.com/office/drawing/2014/main" val="3074847771"/>
                  </a:ext>
                </a:extLst>
              </a:tr>
              <a:tr h="118222">
                <a:tc>
                  <a:txBody>
                    <a:bodyPr/>
                    <a:lstStyle/>
                    <a:p>
                      <a:r>
                        <a:rPr lang="en-IT" sz="900">
                          <a:solidFill>
                            <a:schemeClr val="tx1"/>
                          </a:solidFill>
                          <a:latin typeface="+mj-lt"/>
                        </a:rPr>
                        <a:t>Nausea</a:t>
                      </a:r>
                    </a:p>
                  </a:txBody>
                  <a:tcPr marR="0" anchor="ctr"/>
                </a:tc>
                <a:tc>
                  <a:txBody>
                    <a:bodyPr/>
                    <a:lstStyle/>
                    <a:p>
                      <a:pPr algn="ctr"/>
                      <a:r>
                        <a:rPr lang="en-IT" sz="900">
                          <a:solidFill>
                            <a:schemeClr val="tx1"/>
                          </a:solidFill>
                          <a:latin typeface="+mj-lt"/>
                        </a:rPr>
                        <a:t>4</a:t>
                      </a:r>
                      <a:r>
                        <a:rPr lang="de-DE" sz="900">
                          <a:solidFill>
                            <a:schemeClr val="tx1"/>
                          </a:solidFill>
                          <a:latin typeface="+mj-lt"/>
                        </a:rPr>
                        <a:t> </a:t>
                      </a:r>
                      <a:r>
                        <a:rPr lang="en-IT" sz="900">
                          <a:solidFill>
                            <a:schemeClr val="tx1"/>
                          </a:solidFill>
                          <a:latin typeface="+mj-lt"/>
                        </a:rPr>
                        <a:t>(16)</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1</a:t>
                      </a:r>
                      <a:r>
                        <a:rPr lang="de-DE" sz="900">
                          <a:solidFill>
                            <a:schemeClr val="tx1"/>
                          </a:solidFill>
                          <a:latin typeface="+mj-lt"/>
                        </a:rPr>
                        <a:t> </a:t>
                      </a:r>
                      <a:r>
                        <a:rPr lang="en-IT" sz="900">
                          <a:solidFill>
                            <a:schemeClr val="tx1"/>
                          </a:solidFill>
                          <a:latin typeface="+mj-lt"/>
                        </a:rPr>
                        <a:t>(2)</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2</a:t>
                      </a:r>
                      <a:r>
                        <a:rPr lang="de-DE" sz="900">
                          <a:solidFill>
                            <a:schemeClr val="tx1"/>
                          </a:solidFill>
                          <a:latin typeface="+mj-lt"/>
                        </a:rPr>
                        <a:t> </a:t>
                      </a:r>
                      <a:r>
                        <a:rPr lang="en-IT" sz="900">
                          <a:solidFill>
                            <a:schemeClr val="tx1"/>
                          </a:solidFill>
                          <a:latin typeface="+mj-lt"/>
                        </a:rPr>
                        <a:t>(10)</a:t>
                      </a:r>
                    </a:p>
                  </a:txBody>
                  <a:tcPr anchor="ctr"/>
                </a:tc>
                <a:tc>
                  <a:txBody>
                    <a:bodyPr/>
                    <a:lstStyle/>
                    <a:p>
                      <a:pPr algn="ctr"/>
                      <a:r>
                        <a:rPr lang="en-IT" sz="900">
                          <a:solidFill>
                            <a:schemeClr val="tx1"/>
                          </a:solidFill>
                          <a:latin typeface="+mj-lt"/>
                        </a:rPr>
                        <a:t>-</a:t>
                      </a:r>
                    </a:p>
                  </a:txBody>
                  <a:tcPr anchor="ctr"/>
                </a:tc>
                <a:extLst>
                  <a:ext uri="{0D108BD9-81ED-4DB2-BD59-A6C34878D82A}">
                    <a16:rowId xmlns:a16="http://schemas.microsoft.com/office/drawing/2014/main" val="966216580"/>
                  </a:ext>
                </a:extLst>
              </a:tr>
              <a:tr h="118222">
                <a:tc>
                  <a:txBody>
                    <a:bodyPr/>
                    <a:lstStyle/>
                    <a:p>
                      <a:r>
                        <a:rPr lang="en-IT" sz="900">
                          <a:solidFill>
                            <a:schemeClr val="tx1"/>
                          </a:solidFill>
                          <a:latin typeface="+mj-lt"/>
                        </a:rPr>
                        <a:t>Dizziness</a:t>
                      </a:r>
                    </a:p>
                  </a:txBody>
                  <a:tcPr marR="0" anchor="ctr"/>
                </a:tc>
                <a:tc>
                  <a:txBody>
                    <a:bodyPr/>
                    <a:lstStyle/>
                    <a:p>
                      <a:pPr algn="ctr"/>
                      <a:r>
                        <a:rPr lang="en-IT" sz="900">
                          <a:solidFill>
                            <a:schemeClr val="tx1"/>
                          </a:solidFill>
                          <a:latin typeface="+mj-lt"/>
                        </a:rPr>
                        <a:t>4</a:t>
                      </a:r>
                      <a:r>
                        <a:rPr lang="de-DE" sz="900">
                          <a:solidFill>
                            <a:schemeClr val="tx1"/>
                          </a:solidFill>
                          <a:latin typeface="+mj-lt"/>
                        </a:rPr>
                        <a:t> </a:t>
                      </a:r>
                      <a:r>
                        <a:rPr lang="en-IT" sz="900">
                          <a:solidFill>
                            <a:schemeClr val="tx1"/>
                          </a:solidFill>
                          <a:latin typeface="+mj-lt"/>
                        </a:rPr>
                        <a:t>(16)</a:t>
                      </a:r>
                    </a:p>
                  </a:txBody>
                  <a:tcPr anchor="ctr"/>
                </a:tc>
                <a:tc>
                  <a:txBody>
                    <a:bodyPr/>
                    <a:lstStyle/>
                    <a:p>
                      <a:pPr algn="ctr"/>
                      <a:r>
                        <a:rPr lang="en-IT" sz="900">
                          <a:solidFill>
                            <a:schemeClr val="tx1"/>
                          </a:solidFill>
                          <a:latin typeface="+mj-lt"/>
                        </a:rPr>
                        <a:t>-</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900">
                          <a:solidFill>
                            <a:schemeClr val="tx1"/>
                          </a:solidFill>
                          <a:latin typeface="+mj-lt"/>
                        </a:rPr>
                        <a:t>1</a:t>
                      </a:r>
                      <a:r>
                        <a:rPr lang="de-DE" sz="900">
                          <a:solidFill>
                            <a:schemeClr val="tx1"/>
                          </a:solidFill>
                          <a:latin typeface="+mj-lt"/>
                        </a:rPr>
                        <a:t> </a:t>
                      </a:r>
                      <a:r>
                        <a:rPr lang="en-IT" sz="900">
                          <a:solidFill>
                            <a:schemeClr val="tx1"/>
                          </a:solidFill>
                          <a:latin typeface="+mj-lt"/>
                        </a:rPr>
                        <a:t>(2)</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a:t>
                      </a:r>
                    </a:p>
                  </a:txBody>
                  <a:tcPr anchor="ctr"/>
                </a:tc>
                <a:extLst>
                  <a:ext uri="{0D108BD9-81ED-4DB2-BD59-A6C34878D82A}">
                    <a16:rowId xmlns:a16="http://schemas.microsoft.com/office/drawing/2014/main" val="1083451371"/>
                  </a:ext>
                </a:extLst>
              </a:tr>
              <a:tr h="118222">
                <a:tc>
                  <a:txBody>
                    <a:bodyPr/>
                    <a:lstStyle/>
                    <a:p>
                      <a:r>
                        <a:rPr lang="en-IT" sz="900">
                          <a:solidFill>
                            <a:schemeClr val="tx1"/>
                          </a:solidFill>
                          <a:latin typeface="+mj-lt"/>
                        </a:rPr>
                        <a:t>Headache </a:t>
                      </a:r>
                    </a:p>
                  </a:txBody>
                  <a:tcPr marR="0" anchor="ctr"/>
                </a:tc>
                <a:tc>
                  <a:txBody>
                    <a:bodyPr/>
                    <a:lstStyle/>
                    <a:p>
                      <a:pPr algn="ctr"/>
                      <a:r>
                        <a:rPr lang="en-IT" sz="900">
                          <a:solidFill>
                            <a:schemeClr val="tx1"/>
                          </a:solidFill>
                          <a:latin typeface="+mj-lt"/>
                        </a:rPr>
                        <a:t>3</a:t>
                      </a:r>
                      <a:r>
                        <a:rPr lang="de-DE" sz="900">
                          <a:solidFill>
                            <a:schemeClr val="tx1"/>
                          </a:solidFill>
                          <a:latin typeface="+mj-lt"/>
                        </a:rPr>
                        <a:t> </a:t>
                      </a:r>
                      <a:r>
                        <a:rPr lang="en-IT" sz="900">
                          <a:solidFill>
                            <a:schemeClr val="tx1"/>
                          </a:solidFill>
                          <a:latin typeface="+mj-lt"/>
                        </a:rPr>
                        <a:t>(12)</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6</a:t>
                      </a:r>
                      <a:r>
                        <a:rPr lang="de-DE" sz="900">
                          <a:solidFill>
                            <a:schemeClr val="tx1"/>
                          </a:solidFill>
                          <a:latin typeface="+mj-lt"/>
                        </a:rPr>
                        <a:t> </a:t>
                      </a:r>
                      <a:r>
                        <a:rPr lang="en-IT" sz="900">
                          <a:solidFill>
                            <a:schemeClr val="tx1"/>
                          </a:solidFill>
                          <a:latin typeface="+mj-lt"/>
                        </a:rPr>
                        <a:t>(10)</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1</a:t>
                      </a:r>
                      <a:r>
                        <a:rPr lang="de-DE" sz="900">
                          <a:solidFill>
                            <a:schemeClr val="tx1"/>
                          </a:solidFill>
                          <a:latin typeface="+mj-lt"/>
                        </a:rPr>
                        <a:t> </a:t>
                      </a:r>
                      <a:r>
                        <a:rPr lang="en-IT" sz="900">
                          <a:solidFill>
                            <a:schemeClr val="tx1"/>
                          </a:solidFill>
                          <a:latin typeface="+mj-lt"/>
                        </a:rPr>
                        <a:t>(5)</a:t>
                      </a:r>
                    </a:p>
                  </a:txBody>
                  <a:tcPr anchor="ctr"/>
                </a:tc>
                <a:tc>
                  <a:txBody>
                    <a:bodyPr/>
                    <a:lstStyle/>
                    <a:p>
                      <a:pPr algn="ctr"/>
                      <a:r>
                        <a:rPr lang="en-IT" sz="900">
                          <a:solidFill>
                            <a:schemeClr val="tx1"/>
                          </a:solidFill>
                          <a:latin typeface="+mj-lt"/>
                        </a:rPr>
                        <a:t>-</a:t>
                      </a:r>
                    </a:p>
                  </a:txBody>
                  <a:tcPr anchor="ctr"/>
                </a:tc>
                <a:extLst>
                  <a:ext uri="{0D108BD9-81ED-4DB2-BD59-A6C34878D82A}">
                    <a16:rowId xmlns:a16="http://schemas.microsoft.com/office/drawing/2014/main" val="2474872867"/>
                  </a:ext>
                </a:extLst>
              </a:tr>
              <a:tr h="118222">
                <a:tc>
                  <a:txBody>
                    <a:bodyPr/>
                    <a:lstStyle/>
                    <a:p>
                      <a:r>
                        <a:rPr lang="en-IT" sz="900">
                          <a:solidFill>
                            <a:schemeClr val="tx1"/>
                          </a:solidFill>
                          <a:latin typeface="+mj-lt"/>
                        </a:rPr>
                        <a:t>Diarrhea</a:t>
                      </a:r>
                    </a:p>
                  </a:txBody>
                  <a:tcPr marR="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900">
                          <a:solidFill>
                            <a:schemeClr val="tx1"/>
                          </a:solidFill>
                          <a:latin typeface="+mj-lt"/>
                        </a:rPr>
                        <a:t>3</a:t>
                      </a:r>
                      <a:r>
                        <a:rPr lang="de-DE" sz="900">
                          <a:solidFill>
                            <a:schemeClr val="tx1"/>
                          </a:solidFill>
                          <a:latin typeface="+mj-lt"/>
                        </a:rPr>
                        <a:t> </a:t>
                      </a:r>
                      <a:r>
                        <a:rPr lang="en-IT" sz="900">
                          <a:solidFill>
                            <a:schemeClr val="tx1"/>
                          </a:solidFill>
                          <a:latin typeface="+mj-lt"/>
                        </a:rPr>
                        <a:t>(12)</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7</a:t>
                      </a:r>
                      <a:r>
                        <a:rPr lang="de-DE" sz="900">
                          <a:solidFill>
                            <a:schemeClr val="tx1"/>
                          </a:solidFill>
                          <a:latin typeface="+mj-lt"/>
                        </a:rPr>
                        <a:t> </a:t>
                      </a:r>
                      <a:r>
                        <a:rPr lang="en-IT" sz="900">
                          <a:solidFill>
                            <a:schemeClr val="tx1"/>
                          </a:solidFill>
                          <a:latin typeface="+mj-lt"/>
                        </a:rPr>
                        <a:t>(11)</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2</a:t>
                      </a:r>
                      <a:r>
                        <a:rPr lang="de-DE" sz="900">
                          <a:solidFill>
                            <a:schemeClr val="tx1"/>
                          </a:solidFill>
                          <a:latin typeface="+mj-lt"/>
                        </a:rPr>
                        <a:t> </a:t>
                      </a:r>
                      <a:r>
                        <a:rPr lang="en-IT" sz="900">
                          <a:solidFill>
                            <a:schemeClr val="tx1"/>
                          </a:solidFill>
                          <a:latin typeface="+mj-lt"/>
                        </a:rPr>
                        <a:t>(10)</a:t>
                      </a:r>
                    </a:p>
                  </a:txBody>
                  <a:tcPr anchor="ctr"/>
                </a:tc>
                <a:tc>
                  <a:txBody>
                    <a:bodyPr/>
                    <a:lstStyle/>
                    <a:p>
                      <a:pPr algn="ctr"/>
                      <a:r>
                        <a:rPr lang="en-IT" sz="900">
                          <a:solidFill>
                            <a:schemeClr val="tx1"/>
                          </a:solidFill>
                          <a:latin typeface="+mj-lt"/>
                        </a:rPr>
                        <a:t>-</a:t>
                      </a:r>
                    </a:p>
                  </a:txBody>
                  <a:tcPr anchor="ctr"/>
                </a:tc>
                <a:extLst>
                  <a:ext uri="{0D108BD9-81ED-4DB2-BD59-A6C34878D82A}">
                    <a16:rowId xmlns:a16="http://schemas.microsoft.com/office/drawing/2014/main" val="3230899617"/>
                  </a:ext>
                </a:extLst>
              </a:tr>
              <a:tr h="118222">
                <a:tc>
                  <a:txBody>
                    <a:bodyPr/>
                    <a:lstStyle/>
                    <a:p>
                      <a:r>
                        <a:rPr lang="en-IT" sz="900">
                          <a:solidFill>
                            <a:schemeClr val="tx1"/>
                          </a:solidFill>
                          <a:latin typeface="+mj-lt"/>
                        </a:rPr>
                        <a:t>Epistaxis</a:t>
                      </a:r>
                    </a:p>
                  </a:txBody>
                  <a:tcPr marR="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900">
                          <a:solidFill>
                            <a:schemeClr val="tx1"/>
                          </a:solidFill>
                          <a:latin typeface="+mj-lt"/>
                        </a:rPr>
                        <a:t>3</a:t>
                      </a:r>
                      <a:r>
                        <a:rPr lang="de-DE" sz="900">
                          <a:solidFill>
                            <a:schemeClr val="tx1"/>
                          </a:solidFill>
                          <a:latin typeface="+mj-lt"/>
                        </a:rPr>
                        <a:t> </a:t>
                      </a:r>
                      <a:r>
                        <a:rPr lang="en-IT" sz="900">
                          <a:solidFill>
                            <a:schemeClr val="tx1"/>
                          </a:solidFill>
                          <a:latin typeface="+mj-lt"/>
                        </a:rPr>
                        <a:t>(12)</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2</a:t>
                      </a:r>
                      <a:r>
                        <a:rPr lang="de-DE" sz="900">
                          <a:solidFill>
                            <a:schemeClr val="tx1"/>
                          </a:solidFill>
                          <a:latin typeface="+mj-lt"/>
                        </a:rPr>
                        <a:t> </a:t>
                      </a:r>
                      <a:r>
                        <a:rPr lang="en-IT" sz="900">
                          <a:solidFill>
                            <a:schemeClr val="tx1"/>
                          </a:solidFill>
                          <a:latin typeface="+mj-lt"/>
                        </a:rPr>
                        <a:t>(3)</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a:t>
                      </a:r>
                    </a:p>
                  </a:txBody>
                  <a:tcPr anchor="ctr"/>
                </a:tc>
                <a:extLst>
                  <a:ext uri="{0D108BD9-81ED-4DB2-BD59-A6C34878D82A}">
                    <a16:rowId xmlns:a16="http://schemas.microsoft.com/office/drawing/2014/main" val="2671001783"/>
                  </a:ext>
                </a:extLst>
              </a:tr>
              <a:tr h="118222">
                <a:tc>
                  <a:txBody>
                    <a:bodyPr/>
                    <a:lstStyle/>
                    <a:p>
                      <a:r>
                        <a:rPr lang="en-IT" sz="900">
                          <a:solidFill>
                            <a:schemeClr val="tx1"/>
                          </a:solidFill>
                          <a:latin typeface="+mj-lt"/>
                        </a:rPr>
                        <a:t>COVID-19</a:t>
                      </a:r>
                    </a:p>
                  </a:txBody>
                  <a:tcPr marR="0"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4</a:t>
                      </a:r>
                      <a:r>
                        <a:rPr lang="de-DE" sz="900">
                          <a:solidFill>
                            <a:schemeClr val="tx1"/>
                          </a:solidFill>
                          <a:latin typeface="+mj-lt"/>
                        </a:rPr>
                        <a:t> </a:t>
                      </a:r>
                      <a:r>
                        <a:rPr lang="en-IT" sz="900">
                          <a:solidFill>
                            <a:schemeClr val="tx1"/>
                          </a:solidFill>
                          <a:latin typeface="+mj-lt"/>
                        </a:rPr>
                        <a:t>(7)</a:t>
                      </a:r>
                    </a:p>
                  </a:txBody>
                  <a:tcPr anchor="ctr"/>
                </a:tc>
                <a:tc>
                  <a:txBody>
                    <a:bodyPr/>
                    <a:lstStyle/>
                    <a:p>
                      <a:pPr algn="ctr"/>
                      <a:r>
                        <a:rPr lang="en-IT" sz="900">
                          <a:solidFill>
                            <a:schemeClr val="tx1"/>
                          </a:solidFill>
                          <a:latin typeface="+mj-lt"/>
                        </a:rPr>
                        <a:t>1</a:t>
                      </a:r>
                      <a:r>
                        <a:rPr lang="de-DE" sz="900">
                          <a:solidFill>
                            <a:schemeClr val="tx1"/>
                          </a:solidFill>
                          <a:latin typeface="+mj-lt"/>
                        </a:rPr>
                        <a:t> </a:t>
                      </a:r>
                      <a:r>
                        <a:rPr lang="en-IT" sz="900">
                          <a:solidFill>
                            <a:schemeClr val="tx1"/>
                          </a:solidFill>
                          <a:latin typeface="+mj-lt"/>
                        </a:rPr>
                        <a:t>(2)</a:t>
                      </a:r>
                    </a:p>
                  </a:txBody>
                  <a:tcPr anchor="ctr"/>
                </a:tc>
                <a:tc>
                  <a:txBody>
                    <a:bodyPr/>
                    <a:lstStyle/>
                    <a:p>
                      <a:pPr algn="ctr"/>
                      <a:r>
                        <a:rPr lang="en-IT" sz="900">
                          <a:solidFill>
                            <a:schemeClr val="tx1"/>
                          </a:solidFill>
                          <a:latin typeface="+mj-lt"/>
                        </a:rPr>
                        <a:t>3</a:t>
                      </a:r>
                      <a:r>
                        <a:rPr lang="de-DE" sz="900">
                          <a:solidFill>
                            <a:schemeClr val="tx1"/>
                          </a:solidFill>
                          <a:latin typeface="+mj-lt"/>
                        </a:rPr>
                        <a:t> </a:t>
                      </a:r>
                      <a:r>
                        <a:rPr lang="en-IT" sz="900">
                          <a:solidFill>
                            <a:schemeClr val="tx1"/>
                          </a:solidFill>
                          <a:latin typeface="+mj-lt"/>
                        </a:rPr>
                        <a:t>(15)</a:t>
                      </a:r>
                    </a:p>
                  </a:txBody>
                  <a:tcPr anchor="ctr"/>
                </a:tc>
                <a:tc>
                  <a:txBody>
                    <a:bodyPr/>
                    <a:lstStyle/>
                    <a:p>
                      <a:pPr algn="ctr"/>
                      <a:r>
                        <a:rPr lang="en-IT" sz="900">
                          <a:solidFill>
                            <a:schemeClr val="tx1"/>
                          </a:solidFill>
                          <a:latin typeface="+mj-lt"/>
                        </a:rPr>
                        <a:t>2</a:t>
                      </a:r>
                      <a:r>
                        <a:rPr lang="de-DE" sz="900">
                          <a:solidFill>
                            <a:schemeClr val="tx1"/>
                          </a:solidFill>
                          <a:latin typeface="+mj-lt"/>
                        </a:rPr>
                        <a:t> </a:t>
                      </a:r>
                      <a:r>
                        <a:rPr lang="en-IT" sz="900">
                          <a:solidFill>
                            <a:schemeClr val="tx1"/>
                          </a:solidFill>
                          <a:latin typeface="+mj-lt"/>
                        </a:rPr>
                        <a:t>(10)</a:t>
                      </a:r>
                    </a:p>
                  </a:txBody>
                  <a:tcPr anchor="ctr"/>
                </a:tc>
                <a:extLst>
                  <a:ext uri="{0D108BD9-81ED-4DB2-BD59-A6C34878D82A}">
                    <a16:rowId xmlns:a16="http://schemas.microsoft.com/office/drawing/2014/main" val="4155455452"/>
                  </a:ext>
                </a:extLst>
              </a:tr>
              <a:tr h="189155">
                <a:tc>
                  <a:txBody>
                    <a:bodyPr/>
                    <a:lstStyle/>
                    <a:p>
                      <a:r>
                        <a:rPr lang="en-IT" sz="900" b="1">
                          <a:solidFill>
                            <a:schemeClr val="bg1"/>
                          </a:solidFill>
                          <a:latin typeface="+mj-lt"/>
                        </a:rPr>
                        <a:t>Hematologic and lab abnormalities</a:t>
                      </a:r>
                    </a:p>
                  </a:txBody>
                  <a:tcPr marR="0" anchor="ctr">
                    <a:lnB w="38100" cap="flat" cmpd="sng" algn="ctr">
                      <a:solidFill>
                        <a:schemeClr val="bg1"/>
                      </a:solidFill>
                      <a:prstDash val="solid"/>
                      <a:round/>
                      <a:headEnd type="none" w="med" len="med"/>
                      <a:tailEnd type="none" w="med" len="med"/>
                    </a:lnB>
                    <a:solidFill>
                      <a:schemeClr val="tx2"/>
                    </a:solidFill>
                  </a:tcPr>
                </a:tc>
                <a:tc>
                  <a:txBody>
                    <a:bodyPr/>
                    <a:lstStyle/>
                    <a:p>
                      <a:pPr algn="ctr"/>
                      <a:r>
                        <a:rPr lang="en-IT" sz="900" b="0">
                          <a:solidFill>
                            <a:schemeClr val="bg1"/>
                          </a:solidFill>
                          <a:latin typeface="+mj-lt"/>
                        </a:rPr>
                        <a:t>Any grade </a:t>
                      </a:r>
                    </a:p>
                  </a:txBody>
                  <a:tcPr anchor="ctr">
                    <a:lnB w="38100" cap="flat" cmpd="sng" algn="ctr">
                      <a:solidFill>
                        <a:schemeClr val="bg1"/>
                      </a:solidFill>
                      <a:prstDash val="solid"/>
                      <a:round/>
                      <a:headEnd type="none" w="med" len="med"/>
                      <a:tailEnd type="none" w="med" len="med"/>
                    </a:lnB>
                    <a:solidFill>
                      <a:schemeClr val="tx2"/>
                    </a:solidFill>
                  </a:tcPr>
                </a:tc>
                <a:tc>
                  <a:txBody>
                    <a:bodyPr/>
                    <a:lstStyle/>
                    <a:p>
                      <a:pPr algn="ctr"/>
                      <a:r>
                        <a:rPr lang="en-IT" sz="900" b="0">
                          <a:solidFill>
                            <a:schemeClr val="bg1"/>
                          </a:solidFill>
                          <a:latin typeface="+mj-lt"/>
                        </a:rPr>
                        <a:t>Grade 3</a:t>
                      </a:r>
                    </a:p>
                  </a:txBody>
                  <a:tcPr anchor="ctr">
                    <a:lnB w="38100" cap="flat" cmpd="sng" algn="ctr">
                      <a:solidFill>
                        <a:schemeClr val="bg1"/>
                      </a:solidFill>
                      <a:prstDash val="solid"/>
                      <a:round/>
                      <a:headEnd type="none" w="med" len="med"/>
                      <a:tailEnd type="none" w="med" len="med"/>
                    </a:lnB>
                    <a:solidFill>
                      <a:schemeClr val="tx2"/>
                    </a:solidFill>
                  </a:tcPr>
                </a:tc>
                <a:tc>
                  <a:txBody>
                    <a:bodyPr/>
                    <a:lstStyle/>
                    <a:p>
                      <a:pPr algn="ctr"/>
                      <a:r>
                        <a:rPr lang="en-IT" sz="900" b="0">
                          <a:solidFill>
                            <a:schemeClr val="bg1"/>
                          </a:solidFill>
                          <a:latin typeface="+mj-lt"/>
                        </a:rPr>
                        <a:t>Any grade </a:t>
                      </a:r>
                    </a:p>
                  </a:txBody>
                  <a:tcPr anchor="ctr">
                    <a:lnB w="38100" cap="flat" cmpd="sng" algn="ctr">
                      <a:solidFill>
                        <a:schemeClr val="bg1"/>
                      </a:solidFill>
                      <a:prstDash val="solid"/>
                      <a:round/>
                      <a:headEnd type="none" w="med" len="med"/>
                      <a:tailEnd type="none" w="med" len="med"/>
                    </a:lnB>
                    <a:solidFill>
                      <a:schemeClr val="tx2"/>
                    </a:solidFill>
                  </a:tcPr>
                </a:tc>
                <a:tc>
                  <a:txBody>
                    <a:bodyPr/>
                    <a:lstStyle/>
                    <a:p>
                      <a:pPr algn="ctr"/>
                      <a:r>
                        <a:rPr lang="en-IT" sz="900" b="0">
                          <a:solidFill>
                            <a:schemeClr val="bg1"/>
                          </a:solidFill>
                          <a:latin typeface="+mj-lt"/>
                        </a:rPr>
                        <a:t>Grade ≥3</a:t>
                      </a:r>
                    </a:p>
                  </a:txBody>
                  <a:tcPr anchor="ctr">
                    <a:lnB w="38100" cap="flat" cmpd="sng" algn="ctr">
                      <a:solidFill>
                        <a:schemeClr val="bg1"/>
                      </a:solidFill>
                      <a:prstDash val="solid"/>
                      <a:round/>
                      <a:headEnd type="none" w="med" len="med"/>
                      <a:tailEnd type="none" w="med" len="med"/>
                    </a:lnB>
                    <a:solidFill>
                      <a:schemeClr val="tx2"/>
                    </a:solidFill>
                  </a:tcPr>
                </a:tc>
                <a:tc>
                  <a:txBody>
                    <a:bodyPr/>
                    <a:lstStyle/>
                    <a:p>
                      <a:pPr algn="ctr"/>
                      <a:r>
                        <a:rPr lang="en-IT" sz="900" b="0">
                          <a:solidFill>
                            <a:schemeClr val="bg1"/>
                          </a:solidFill>
                          <a:latin typeface="+mj-lt"/>
                        </a:rPr>
                        <a:t>Any grade </a:t>
                      </a:r>
                    </a:p>
                  </a:txBody>
                  <a:tcPr anchor="ctr">
                    <a:lnB w="38100" cap="flat" cmpd="sng" algn="ctr">
                      <a:solidFill>
                        <a:schemeClr val="bg1"/>
                      </a:solidFill>
                      <a:prstDash val="solid"/>
                      <a:round/>
                      <a:headEnd type="none" w="med" len="med"/>
                      <a:tailEnd type="none" w="med" len="med"/>
                    </a:lnB>
                    <a:solidFill>
                      <a:schemeClr val="tx2"/>
                    </a:solidFill>
                  </a:tcPr>
                </a:tc>
                <a:tc>
                  <a:txBody>
                    <a:bodyPr/>
                    <a:lstStyle/>
                    <a:p>
                      <a:pPr algn="ctr"/>
                      <a:r>
                        <a:rPr lang="en-IT" sz="900" b="0">
                          <a:solidFill>
                            <a:schemeClr val="bg1"/>
                          </a:solidFill>
                          <a:latin typeface="+mj-lt"/>
                        </a:rPr>
                        <a:t>Grade ≥3</a:t>
                      </a:r>
                    </a:p>
                  </a:txBody>
                  <a:tcPr anchor="ctr">
                    <a:lnB w="381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4287811872"/>
                  </a:ext>
                </a:extLst>
              </a:tr>
              <a:tr h="118222">
                <a:tc>
                  <a:txBody>
                    <a:bodyPr/>
                    <a:lstStyle/>
                    <a:p>
                      <a:r>
                        <a:rPr lang="en-IT" sz="900">
                          <a:solidFill>
                            <a:schemeClr val="tx1"/>
                          </a:solidFill>
                          <a:latin typeface="+mj-lt"/>
                        </a:rPr>
                        <a:t>Neutropenia</a:t>
                      </a:r>
                    </a:p>
                  </a:txBody>
                  <a:tcPr marR="0"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6</a:t>
                      </a:r>
                      <a:r>
                        <a:rPr lang="de-DE" sz="900">
                          <a:solidFill>
                            <a:schemeClr val="tx1"/>
                          </a:solidFill>
                          <a:latin typeface="+mj-lt"/>
                        </a:rPr>
                        <a:t> </a:t>
                      </a:r>
                      <a:r>
                        <a:rPr lang="en-IT" sz="900">
                          <a:solidFill>
                            <a:schemeClr val="tx1"/>
                          </a:solidFill>
                          <a:latin typeface="+mj-lt"/>
                        </a:rPr>
                        <a:t>(24)</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2</a:t>
                      </a:r>
                      <a:r>
                        <a:rPr lang="de-DE" sz="900">
                          <a:solidFill>
                            <a:schemeClr val="tx1"/>
                          </a:solidFill>
                          <a:latin typeface="+mj-lt"/>
                        </a:rPr>
                        <a:t> </a:t>
                      </a:r>
                      <a:r>
                        <a:rPr lang="en-IT" sz="900">
                          <a:solidFill>
                            <a:schemeClr val="tx1"/>
                          </a:solidFill>
                          <a:latin typeface="+mj-lt"/>
                        </a:rPr>
                        <a:t>(8)</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8</a:t>
                      </a:r>
                      <a:r>
                        <a:rPr lang="de-DE" sz="900">
                          <a:solidFill>
                            <a:schemeClr val="tx1"/>
                          </a:solidFill>
                          <a:latin typeface="+mj-lt"/>
                        </a:rPr>
                        <a:t> </a:t>
                      </a:r>
                      <a:r>
                        <a:rPr lang="en-IT" sz="900">
                          <a:solidFill>
                            <a:schemeClr val="tx1"/>
                          </a:solidFill>
                          <a:latin typeface="+mj-lt"/>
                        </a:rPr>
                        <a:t>(13)</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5</a:t>
                      </a:r>
                      <a:r>
                        <a:rPr lang="de-DE" sz="900">
                          <a:solidFill>
                            <a:schemeClr val="tx1"/>
                          </a:solidFill>
                          <a:latin typeface="+mj-lt"/>
                        </a:rPr>
                        <a:t> </a:t>
                      </a:r>
                      <a:r>
                        <a:rPr lang="en-IT" sz="900">
                          <a:solidFill>
                            <a:schemeClr val="tx1"/>
                          </a:solidFill>
                          <a:latin typeface="+mj-lt"/>
                        </a:rPr>
                        <a:t>(8)</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2</a:t>
                      </a:r>
                      <a:r>
                        <a:rPr lang="de-DE" sz="900">
                          <a:solidFill>
                            <a:schemeClr val="tx1"/>
                          </a:solidFill>
                          <a:latin typeface="+mj-lt"/>
                        </a:rPr>
                        <a:t> </a:t>
                      </a:r>
                      <a:r>
                        <a:rPr lang="en-IT" sz="900">
                          <a:solidFill>
                            <a:schemeClr val="tx1"/>
                          </a:solidFill>
                          <a:latin typeface="+mj-lt"/>
                        </a:rPr>
                        <a:t>(10)</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latin typeface="+mj-lt"/>
                        </a:rPr>
                        <a:t>2</a:t>
                      </a:r>
                      <a:r>
                        <a:rPr lang="de-DE" sz="900">
                          <a:solidFill>
                            <a:schemeClr val="tx1"/>
                          </a:solidFill>
                          <a:latin typeface="+mj-lt"/>
                        </a:rPr>
                        <a:t> </a:t>
                      </a:r>
                      <a:r>
                        <a:rPr lang="en-IT" sz="900">
                          <a:solidFill>
                            <a:schemeClr val="tx1"/>
                          </a:solidFill>
                          <a:latin typeface="+mj-lt"/>
                        </a:rPr>
                        <a:t>(10)</a:t>
                      </a:r>
                    </a:p>
                  </a:txBody>
                  <a:tcPr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679740112"/>
                  </a:ext>
                </a:extLst>
              </a:tr>
              <a:tr h="118222">
                <a:tc>
                  <a:txBody>
                    <a:bodyPr/>
                    <a:lstStyle/>
                    <a:p>
                      <a:r>
                        <a:rPr lang="en-IT" sz="900">
                          <a:solidFill>
                            <a:schemeClr val="tx1"/>
                          </a:solidFill>
                          <a:latin typeface="+mj-lt"/>
                        </a:rPr>
                        <a:t>ALT increased</a:t>
                      </a:r>
                    </a:p>
                  </a:txBody>
                  <a:tcPr marR="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900">
                          <a:solidFill>
                            <a:schemeClr val="tx1"/>
                          </a:solidFill>
                          <a:latin typeface="+mj-lt"/>
                        </a:rPr>
                        <a:t>6</a:t>
                      </a:r>
                      <a:r>
                        <a:rPr lang="de-DE" sz="900">
                          <a:solidFill>
                            <a:schemeClr val="tx1"/>
                          </a:solidFill>
                          <a:latin typeface="+mj-lt"/>
                        </a:rPr>
                        <a:t> </a:t>
                      </a:r>
                      <a:r>
                        <a:rPr lang="en-IT" sz="900">
                          <a:solidFill>
                            <a:schemeClr val="tx1"/>
                          </a:solidFill>
                          <a:latin typeface="+mj-lt"/>
                        </a:rPr>
                        <a:t>(24)</a:t>
                      </a:r>
                    </a:p>
                  </a:txBody>
                  <a:tcPr anchor="ctr"/>
                </a:tc>
                <a:tc>
                  <a:txBody>
                    <a:bodyPr/>
                    <a:lstStyle/>
                    <a:p>
                      <a:pPr algn="ctr"/>
                      <a:r>
                        <a:rPr lang="en-IT" sz="900">
                          <a:solidFill>
                            <a:schemeClr val="tx1"/>
                          </a:solidFill>
                          <a:latin typeface="+mj-lt"/>
                        </a:rPr>
                        <a:t>3</a:t>
                      </a:r>
                      <a:r>
                        <a:rPr lang="de-DE" sz="900">
                          <a:solidFill>
                            <a:schemeClr val="tx1"/>
                          </a:solidFill>
                          <a:latin typeface="+mj-lt"/>
                        </a:rPr>
                        <a:t> </a:t>
                      </a:r>
                      <a:r>
                        <a:rPr lang="en-IT" sz="900">
                          <a:solidFill>
                            <a:schemeClr val="tx1"/>
                          </a:solidFill>
                          <a:latin typeface="+mj-lt"/>
                        </a:rPr>
                        <a:t>(12)</a:t>
                      </a:r>
                      <a:r>
                        <a:rPr lang="en-IT" sz="900" baseline="30000">
                          <a:solidFill>
                            <a:schemeClr val="tx1"/>
                          </a:solidFill>
                          <a:latin typeface="+mj-lt"/>
                        </a:rPr>
                        <a:t>a</a:t>
                      </a:r>
                    </a:p>
                  </a:txBody>
                  <a:tcPr anchor="ctr"/>
                </a:tc>
                <a:tc>
                  <a:txBody>
                    <a:bodyPr/>
                    <a:lstStyle/>
                    <a:p>
                      <a:pPr algn="ctr"/>
                      <a:r>
                        <a:rPr lang="en-IT" sz="900">
                          <a:solidFill>
                            <a:schemeClr val="tx1"/>
                          </a:solidFill>
                          <a:latin typeface="+mj-lt"/>
                        </a:rPr>
                        <a:t>5</a:t>
                      </a:r>
                      <a:r>
                        <a:rPr lang="de-DE" sz="900">
                          <a:solidFill>
                            <a:schemeClr val="tx1"/>
                          </a:solidFill>
                          <a:latin typeface="+mj-lt"/>
                        </a:rPr>
                        <a:t> </a:t>
                      </a:r>
                      <a:r>
                        <a:rPr lang="en-IT" sz="900">
                          <a:solidFill>
                            <a:schemeClr val="tx1"/>
                          </a:solidFill>
                          <a:latin typeface="+mj-lt"/>
                        </a:rPr>
                        <a:t>(8)</a:t>
                      </a:r>
                    </a:p>
                  </a:txBody>
                  <a:tcPr anchor="ctr"/>
                </a:tc>
                <a:tc>
                  <a:txBody>
                    <a:bodyPr/>
                    <a:lstStyle/>
                    <a:p>
                      <a:pPr algn="ctr"/>
                      <a:r>
                        <a:rPr lang="en-IT" sz="900">
                          <a:solidFill>
                            <a:schemeClr val="tx1"/>
                          </a:solidFill>
                          <a:latin typeface="+mj-lt"/>
                        </a:rPr>
                        <a:t>1</a:t>
                      </a:r>
                      <a:r>
                        <a:rPr lang="de-DE" sz="900">
                          <a:solidFill>
                            <a:schemeClr val="tx1"/>
                          </a:solidFill>
                          <a:latin typeface="+mj-lt"/>
                        </a:rPr>
                        <a:t> </a:t>
                      </a:r>
                      <a:r>
                        <a:rPr lang="en-IT" sz="900">
                          <a:solidFill>
                            <a:schemeClr val="tx1"/>
                          </a:solidFill>
                          <a:latin typeface="+mj-lt"/>
                        </a:rPr>
                        <a:t>(2)</a:t>
                      </a:r>
                    </a:p>
                  </a:txBody>
                  <a:tcPr anchor="ctr"/>
                </a:tc>
                <a:tc>
                  <a:txBody>
                    <a:bodyPr/>
                    <a:lstStyle/>
                    <a:p>
                      <a:pPr algn="ctr"/>
                      <a:r>
                        <a:rPr lang="en-IT" sz="900">
                          <a:solidFill>
                            <a:schemeClr val="tx1"/>
                          </a:solidFill>
                          <a:latin typeface="+mj-lt"/>
                        </a:rPr>
                        <a:t>3</a:t>
                      </a:r>
                      <a:r>
                        <a:rPr lang="de-DE" sz="900">
                          <a:solidFill>
                            <a:schemeClr val="tx1"/>
                          </a:solidFill>
                          <a:latin typeface="+mj-lt"/>
                        </a:rPr>
                        <a:t> </a:t>
                      </a:r>
                      <a:r>
                        <a:rPr lang="en-IT" sz="900">
                          <a:solidFill>
                            <a:schemeClr val="tx1"/>
                          </a:solidFill>
                          <a:latin typeface="+mj-lt"/>
                        </a:rPr>
                        <a:t>(15)</a:t>
                      </a:r>
                    </a:p>
                  </a:txBody>
                  <a:tcPr anchor="ctr"/>
                </a:tc>
                <a:tc>
                  <a:txBody>
                    <a:bodyPr/>
                    <a:lstStyle/>
                    <a:p>
                      <a:pPr algn="ctr"/>
                      <a:r>
                        <a:rPr lang="en-IT" sz="900">
                          <a:solidFill>
                            <a:schemeClr val="tx1"/>
                          </a:solidFill>
                          <a:latin typeface="+mj-lt"/>
                        </a:rPr>
                        <a:t>1</a:t>
                      </a:r>
                      <a:r>
                        <a:rPr lang="de-DE" sz="900">
                          <a:solidFill>
                            <a:schemeClr val="tx1"/>
                          </a:solidFill>
                          <a:latin typeface="+mj-lt"/>
                        </a:rPr>
                        <a:t> </a:t>
                      </a:r>
                      <a:r>
                        <a:rPr lang="en-IT" sz="900">
                          <a:solidFill>
                            <a:schemeClr val="tx1"/>
                          </a:solidFill>
                          <a:latin typeface="+mj-lt"/>
                        </a:rPr>
                        <a:t>(5)</a:t>
                      </a:r>
                    </a:p>
                  </a:txBody>
                  <a:tcPr anchor="ctr"/>
                </a:tc>
                <a:extLst>
                  <a:ext uri="{0D108BD9-81ED-4DB2-BD59-A6C34878D82A}">
                    <a16:rowId xmlns:a16="http://schemas.microsoft.com/office/drawing/2014/main" val="2296388229"/>
                  </a:ext>
                </a:extLst>
              </a:tr>
              <a:tr h="118222">
                <a:tc>
                  <a:txBody>
                    <a:bodyPr/>
                    <a:lstStyle/>
                    <a:p>
                      <a:r>
                        <a:rPr lang="en-IT" sz="900">
                          <a:solidFill>
                            <a:schemeClr val="tx1"/>
                          </a:solidFill>
                          <a:latin typeface="+mj-lt"/>
                        </a:rPr>
                        <a:t>AST increased </a:t>
                      </a:r>
                    </a:p>
                  </a:txBody>
                  <a:tcPr marR="0" anchor="ctr"/>
                </a:tc>
                <a:tc>
                  <a:txBody>
                    <a:bodyPr/>
                    <a:lstStyle/>
                    <a:p>
                      <a:pPr algn="ctr"/>
                      <a:r>
                        <a:rPr lang="en-IT" sz="900">
                          <a:solidFill>
                            <a:schemeClr val="tx1"/>
                          </a:solidFill>
                          <a:latin typeface="+mj-lt"/>
                        </a:rPr>
                        <a:t>5</a:t>
                      </a:r>
                      <a:r>
                        <a:rPr lang="de-DE" sz="900">
                          <a:solidFill>
                            <a:schemeClr val="tx1"/>
                          </a:solidFill>
                          <a:latin typeface="+mj-lt"/>
                        </a:rPr>
                        <a:t> </a:t>
                      </a:r>
                      <a:r>
                        <a:rPr lang="en-IT" sz="900">
                          <a:solidFill>
                            <a:schemeClr val="tx1"/>
                          </a:solidFill>
                          <a:latin typeface="+mj-lt"/>
                        </a:rPr>
                        <a:t>(20)</a:t>
                      </a:r>
                    </a:p>
                  </a:txBody>
                  <a:tcPr anchor="ctr"/>
                </a:tc>
                <a:tc>
                  <a:txBody>
                    <a:bodyPr/>
                    <a:lstStyle/>
                    <a:p>
                      <a:pPr algn="ctr"/>
                      <a:r>
                        <a:rPr lang="en-IT" sz="900">
                          <a:solidFill>
                            <a:schemeClr val="tx1"/>
                          </a:solidFill>
                          <a:latin typeface="+mj-lt"/>
                        </a:rPr>
                        <a:t>1</a:t>
                      </a:r>
                      <a:r>
                        <a:rPr lang="de-DE" sz="900">
                          <a:solidFill>
                            <a:schemeClr val="tx1"/>
                          </a:solidFill>
                          <a:latin typeface="+mj-lt"/>
                        </a:rPr>
                        <a:t> </a:t>
                      </a:r>
                      <a:r>
                        <a:rPr lang="en-IT" sz="900">
                          <a:solidFill>
                            <a:schemeClr val="tx1"/>
                          </a:solidFill>
                          <a:latin typeface="+mj-lt"/>
                        </a:rPr>
                        <a:t>(4)</a:t>
                      </a:r>
                    </a:p>
                  </a:txBody>
                  <a:tcPr anchor="ctr"/>
                </a:tc>
                <a:tc>
                  <a:txBody>
                    <a:bodyPr/>
                    <a:lstStyle/>
                    <a:p>
                      <a:pPr algn="ctr"/>
                      <a:r>
                        <a:rPr lang="en-IT" sz="900">
                          <a:solidFill>
                            <a:schemeClr val="tx1"/>
                          </a:solidFill>
                          <a:latin typeface="+mj-lt"/>
                        </a:rPr>
                        <a:t>3</a:t>
                      </a:r>
                      <a:r>
                        <a:rPr lang="de-DE" sz="900">
                          <a:solidFill>
                            <a:schemeClr val="tx1"/>
                          </a:solidFill>
                          <a:latin typeface="+mj-lt"/>
                        </a:rPr>
                        <a:t> </a:t>
                      </a:r>
                      <a:r>
                        <a:rPr lang="en-IT" sz="900">
                          <a:solidFill>
                            <a:schemeClr val="tx1"/>
                          </a:solidFill>
                          <a:latin typeface="+mj-lt"/>
                        </a:rPr>
                        <a:t>(5)</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3</a:t>
                      </a:r>
                      <a:r>
                        <a:rPr lang="de-DE" sz="900">
                          <a:solidFill>
                            <a:schemeClr val="tx1"/>
                          </a:solidFill>
                          <a:latin typeface="+mj-lt"/>
                        </a:rPr>
                        <a:t> </a:t>
                      </a:r>
                      <a:r>
                        <a:rPr lang="en-IT" sz="900">
                          <a:solidFill>
                            <a:schemeClr val="tx1"/>
                          </a:solidFill>
                          <a:latin typeface="+mj-lt"/>
                        </a:rPr>
                        <a:t>(15)</a:t>
                      </a:r>
                    </a:p>
                  </a:txBody>
                  <a:tcPr anchor="ctr"/>
                </a:tc>
                <a:tc>
                  <a:txBody>
                    <a:bodyPr/>
                    <a:lstStyle/>
                    <a:p>
                      <a:pPr algn="ctr"/>
                      <a:r>
                        <a:rPr lang="en-IT" sz="900">
                          <a:solidFill>
                            <a:schemeClr val="tx1"/>
                          </a:solidFill>
                          <a:latin typeface="+mj-lt"/>
                        </a:rPr>
                        <a:t>1</a:t>
                      </a:r>
                      <a:r>
                        <a:rPr lang="de-DE" sz="900">
                          <a:solidFill>
                            <a:schemeClr val="tx1"/>
                          </a:solidFill>
                          <a:latin typeface="+mj-lt"/>
                        </a:rPr>
                        <a:t> </a:t>
                      </a:r>
                      <a:r>
                        <a:rPr lang="en-IT" sz="900">
                          <a:solidFill>
                            <a:schemeClr val="tx1"/>
                          </a:solidFill>
                          <a:latin typeface="+mj-lt"/>
                        </a:rPr>
                        <a:t>(5)</a:t>
                      </a:r>
                    </a:p>
                  </a:txBody>
                  <a:tcPr anchor="ctr"/>
                </a:tc>
                <a:extLst>
                  <a:ext uri="{0D108BD9-81ED-4DB2-BD59-A6C34878D82A}">
                    <a16:rowId xmlns:a16="http://schemas.microsoft.com/office/drawing/2014/main" val="2330188028"/>
                  </a:ext>
                </a:extLst>
              </a:tr>
              <a:tr h="118222">
                <a:tc>
                  <a:txBody>
                    <a:bodyPr/>
                    <a:lstStyle/>
                    <a:p>
                      <a:r>
                        <a:rPr lang="en-IT" sz="900">
                          <a:solidFill>
                            <a:schemeClr val="tx1"/>
                          </a:solidFill>
                          <a:latin typeface="+mj-lt"/>
                        </a:rPr>
                        <a:t>Anemia </a:t>
                      </a:r>
                    </a:p>
                  </a:txBody>
                  <a:tcPr marR="0" anchor="ctr"/>
                </a:tc>
                <a:tc>
                  <a:txBody>
                    <a:bodyPr/>
                    <a:lstStyle/>
                    <a:p>
                      <a:pPr algn="ctr"/>
                      <a:r>
                        <a:rPr lang="en-IT" sz="900">
                          <a:solidFill>
                            <a:schemeClr val="tx1"/>
                          </a:solidFill>
                          <a:latin typeface="+mj-lt"/>
                        </a:rPr>
                        <a:t>4</a:t>
                      </a:r>
                      <a:r>
                        <a:rPr lang="de-DE" sz="900">
                          <a:solidFill>
                            <a:schemeClr val="tx1"/>
                          </a:solidFill>
                          <a:latin typeface="+mj-lt"/>
                        </a:rPr>
                        <a:t> </a:t>
                      </a:r>
                      <a:r>
                        <a:rPr lang="en-IT" sz="900">
                          <a:solidFill>
                            <a:schemeClr val="tx1"/>
                          </a:solidFill>
                          <a:latin typeface="+mj-lt"/>
                        </a:rPr>
                        <a:t>(16)</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7</a:t>
                      </a:r>
                      <a:r>
                        <a:rPr lang="de-DE" sz="900">
                          <a:solidFill>
                            <a:schemeClr val="tx1"/>
                          </a:solidFill>
                          <a:latin typeface="+mj-lt"/>
                        </a:rPr>
                        <a:t> </a:t>
                      </a:r>
                      <a:r>
                        <a:rPr lang="en-IT" sz="900">
                          <a:solidFill>
                            <a:schemeClr val="tx1"/>
                          </a:solidFill>
                          <a:latin typeface="+mj-lt"/>
                        </a:rPr>
                        <a:t>(11)</a:t>
                      </a:r>
                    </a:p>
                  </a:txBody>
                  <a:tcPr anchor="ctr"/>
                </a:tc>
                <a:tc>
                  <a:txBody>
                    <a:bodyPr/>
                    <a:lstStyle/>
                    <a:p>
                      <a:pPr algn="ctr"/>
                      <a:r>
                        <a:rPr lang="en-IT" sz="900">
                          <a:solidFill>
                            <a:schemeClr val="tx1"/>
                          </a:solidFill>
                          <a:latin typeface="+mj-lt"/>
                        </a:rPr>
                        <a:t>3</a:t>
                      </a:r>
                      <a:r>
                        <a:rPr lang="de-DE" sz="900">
                          <a:solidFill>
                            <a:schemeClr val="tx1"/>
                          </a:solidFill>
                          <a:latin typeface="+mj-lt"/>
                        </a:rPr>
                        <a:t> </a:t>
                      </a:r>
                      <a:r>
                        <a:rPr lang="en-IT" sz="900">
                          <a:solidFill>
                            <a:schemeClr val="tx1"/>
                          </a:solidFill>
                          <a:latin typeface="+mj-lt"/>
                        </a:rPr>
                        <a:t>(5)</a:t>
                      </a:r>
                    </a:p>
                  </a:txBody>
                  <a:tcPr anchor="ctr"/>
                </a:tc>
                <a:tc>
                  <a:txBody>
                    <a:bodyPr/>
                    <a:lstStyle/>
                    <a:p>
                      <a:pPr algn="ctr"/>
                      <a:r>
                        <a:rPr lang="en-IT" sz="900">
                          <a:solidFill>
                            <a:schemeClr val="tx1"/>
                          </a:solidFill>
                          <a:latin typeface="+mj-lt"/>
                        </a:rPr>
                        <a:t>-</a:t>
                      </a:r>
                    </a:p>
                  </a:txBody>
                  <a:tcPr anchor="ctr"/>
                </a:tc>
                <a:tc>
                  <a:txBody>
                    <a:bodyPr/>
                    <a:lstStyle/>
                    <a:p>
                      <a:pPr algn="ctr"/>
                      <a:r>
                        <a:rPr lang="en-IT" sz="900">
                          <a:solidFill>
                            <a:schemeClr val="tx1"/>
                          </a:solidFill>
                          <a:latin typeface="+mj-lt"/>
                        </a:rPr>
                        <a:t>-</a:t>
                      </a:r>
                    </a:p>
                  </a:txBody>
                  <a:tcPr anchor="ctr"/>
                </a:tc>
                <a:extLst>
                  <a:ext uri="{0D108BD9-81ED-4DB2-BD59-A6C34878D82A}">
                    <a16:rowId xmlns:a16="http://schemas.microsoft.com/office/drawing/2014/main" val="3419310912"/>
                  </a:ext>
                </a:extLst>
              </a:tr>
            </a:tbl>
          </a:graphicData>
        </a:graphic>
      </p:graphicFrame>
      <p:graphicFrame>
        <p:nvGraphicFramePr>
          <p:cNvPr id="11" name="Table 11">
            <a:extLst>
              <a:ext uri="{FF2B5EF4-FFF2-40B4-BE49-F238E27FC236}">
                <a16:creationId xmlns:a16="http://schemas.microsoft.com/office/drawing/2014/main" id="{1B06A938-99BB-384E-B1E7-22C20CBCBD70}"/>
              </a:ext>
            </a:extLst>
          </p:cNvPr>
          <p:cNvGraphicFramePr>
            <a:graphicFrameLocks noGrp="1"/>
          </p:cNvGraphicFramePr>
          <p:nvPr>
            <p:extLst>
              <p:ext uri="{D42A27DB-BD31-4B8C-83A1-F6EECF244321}">
                <p14:modId xmlns:p14="http://schemas.microsoft.com/office/powerpoint/2010/main" val="3846407763"/>
              </p:ext>
            </p:extLst>
          </p:nvPr>
        </p:nvGraphicFramePr>
        <p:xfrm>
          <a:off x="7302926" y="1809862"/>
          <a:ext cx="4483460" cy="3337560"/>
        </p:xfrm>
        <a:graphic>
          <a:graphicData uri="http://schemas.openxmlformats.org/drawingml/2006/table">
            <a:tbl>
              <a:tblPr firstRow="1" bandRow="1">
                <a:tableStyleId>{5C22544A-7EE6-4342-B048-85BDC9FD1C3A}</a:tableStyleId>
              </a:tblPr>
              <a:tblGrid>
                <a:gridCol w="1804290">
                  <a:extLst>
                    <a:ext uri="{9D8B030D-6E8A-4147-A177-3AD203B41FA5}">
                      <a16:colId xmlns:a16="http://schemas.microsoft.com/office/drawing/2014/main" val="158120190"/>
                    </a:ext>
                  </a:extLst>
                </a:gridCol>
                <a:gridCol w="1006388">
                  <a:extLst>
                    <a:ext uri="{9D8B030D-6E8A-4147-A177-3AD203B41FA5}">
                      <a16:colId xmlns:a16="http://schemas.microsoft.com/office/drawing/2014/main" val="1457361184"/>
                    </a:ext>
                  </a:extLst>
                </a:gridCol>
                <a:gridCol w="829590">
                  <a:extLst>
                    <a:ext uri="{9D8B030D-6E8A-4147-A177-3AD203B41FA5}">
                      <a16:colId xmlns:a16="http://schemas.microsoft.com/office/drawing/2014/main" val="1640804444"/>
                    </a:ext>
                  </a:extLst>
                </a:gridCol>
                <a:gridCol w="843192">
                  <a:extLst>
                    <a:ext uri="{9D8B030D-6E8A-4147-A177-3AD203B41FA5}">
                      <a16:colId xmlns:a16="http://schemas.microsoft.com/office/drawing/2014/main" val="3181424593"/>
                    </a:ext>
                  </a:extLst>
                </a:gridCol>
              </a:tblGrid>
              <a:tr h="156822">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T" sz="900"/>
                        <a:t>Adverse event, N (%)</a:t>
                      </a:r>
                    </a:p>
                  </a:txBody>
                  <a:tcPr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algn="ctr"/>
                      <a:r>
                        <a:rPr lang="en-IT" sz="900"/>
                        <a:t>Patients (N=19)</a:t>
                      </a:r>
                    </a:p>
                  </a:txBody>
                  <a:tcPr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IT"/>
                    </a:p>
                  </a:txBody>
                  <a:tcPr/>
                </a:tc>
                <a:tc hMerge="1">
                  <a:txBody>
                    <a:bodyPr/>
                    <a:lstStyle/>
                    <a:p>
                      <a:endParaRPr lang="en-IT"/>
                    </a:p>
                  </a:txBody>
                  <a:tcPr/>
                </a:tc>
                <a:extLst>
                  <a:ext uri="{0D108BD9-81ED-4DB2-BD59-A6C34878D82A}">
                    <a16:rowId xmlns:a16="http://schemas.microsoft.com/office/drawing/2014/main" val="2442243805"/>
                  </a:ext>
                </a:extLst>
              </a:tr>
              <a:tr h="156822">
                <a:tc vMerge="1">
                  <a:txBody>
                    <a:bodyPr/>
                    <a:lstStyle/>
                    <a:p>
                      <a:endParaRPr lang="en-IT"/>
                    </a:p>
                  </a:txBody>
                  <a:tcPr>
                    <a:solidFill>
                      <a:schemeClr val="tx2"/>
                    </a:solidFill>
                  </a:tcPr>
                </a:tc>
                <a:tc>
                  <a:txBody>
                    <a:bodyPr/>
                    <a:lstStyle/>
                    <a:p>
                      <a:pPr algn="ctr"/>
                      <a:r>
                        <a:rPr lang="en-IT" sz="900">
                          <a:solidFill>
                            <a:schemeClr val="bg1"/>
                          </a:solidFill>
                        </a:rPr>
                        <a:t>Any Grade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T" sz="900">
                          <a:solidFill>
                            <a:schemeClr val="bg1"/>
                          </a:solidFill>
                        </a:rPr>
                        <a:t>Grade 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IT" sz="900">
                          <a:solidFill>
                            <a:schemeClr val="bg1"/>
                          </a:solidFill>
                        </a:rPr>
                        <a:t>Grade 4 </a:t>
                      </a: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69108176"/>
                  </a:ext>
                </a:extLst>
              </a:tr>
              <a:tr h="156822">
                <a:tc>
                  <a:txBody>
                    <a:bodyPr/>
                    <a:lstStyle/>
                    <a:p>
                      <a:r>
                        <a:rPr lang="en-IT" sz="900">
                          <a:solidFill>
                            <a:schemeClr val="tx1"/>
                          </a:solidFill>
                        </a:rPr>
                        <a:t>Diarrhea</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rPr>
                        <a:t>9</a:t>
                      </a:r>
                      <a:r>
                        <a:rPr lang="de-DE" sz="900">
                          <a:solidFill>
                            <a:schemeClr val="tx1"/>
                          </a:solidFill>
                        </a:rPr>
                        <a:t> </a:t>
                      </a:r>
                      <a:r>
                        <a:rPr lang="en-IT" sz="900">
                          <a:solidFill>
                            <a:schemeClr val="tx1"/>
                          </a:solidFill>
                        </a:rPr>
                        <a:t>(47)</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rPr>
                        <a:t>2</a:t>
                      </a:r>
                      <a:r>
                        <a:rPr lang="de-DE" sz="900">
                          <a:solidFill>
                            <a:schemeClr val="tx1"/>
                          </a:solidFill>
                        </a:rPr>
                        <a:t> </a:t>
                      </a:r>
                      <a:r>
                        <a:rPr lang="en-IT" sz="900">
                          <a:solidFill>
                            <a:schemeClr val="tx1"/>
                          </a:solidFill>
                        </a:rPr>
                        <a:t>(11)</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rPr>
                        <a:t>-</a:t>
                      </a:r>
                    </a:p>
                  </a:txBody>
                  <a:tcPr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184269705"/>
                  </a:ext>
                </a:extLst>
              </a:tr>
              <a:tr h="156822">
                <a:tc>
                  <a:txBody>
                    <a:bodyPr/>
                    <a:lstStyle/>
                    <a:p>
                      <a:r>
                        <a:rPr lang="en-IT" sz="900">
                          <a:solidFill>
                            <a:schemeClr val="tx1"/>
                          </a:solidFill>
                        </a:rPr>
                        <a:t>IRR</a:t>
                      </a:r>
                      <a:r>
                        <a:rPr lang="en-IT" sz="900" baseline="30000">
                          <a:solidFill>
                            <a:schemeClr val="tx1"/>
                          </a:solidFill>
                        </a:rPr>
                        <a:t>a</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900">
                          <a:solidFill>
                            <a:schemeClr val="tx1"/>
                          </a:solidFill>
                        </a:rPr>
                        <a:t>9</a:t>
                      </a:r>
                      <a:r>
                        <a:rPr lang="de-DE" sz="900">
                          <a:solidFill>
                            <a:schemeClr val="tx1"/>
                          </a:solidFill>
                        </a:rPr>
                        <a:t> </a:t>
                      </a:r>
                      <a:r>
                        <a:rPr lang="en-IT" sz="900">
                          <a:solidFill>
                            <a:schemeClr val="tx1"/>
                          </a:solidFill>
                        </a:rPr>
                        <a:t>(47)</a:t>
                      </a:r>
                    </a:p>
                  </a:txBody>
                  <a:tcPr anchor="ctr"/>
                </a:tc>
                <a:tc>
                  <a:txBody>
                    <a:bodyPr/>
                    <a:lstStyle/>
                    <a:p>
                      <a:pPr algn="ctr"/>
                      <a:r>
                        <a:rPr lang="en-IT" sz="900">
                          <a:solidFill>
                            <a:schemeClr val="tx1"/>
                          </a:solidFill>
                        </a:rPr>
                        <a:t>1</a:t>
                      </a:r>
                      <a:r>
                        <a:rPr lang="de-DE" sz="900">
                          <a:solidFill>
                            <a:schemeClr val="tx1"/>
                          </a:solidFill>
                        </a:rPr>
                        <a:t> </a:t>
                      </a:r>
                      <a:r>
                        <a:rPr lang="en-IT" sz="900">
                          <a:solidFill>
                            <a:schemeClr val="tx1"/>
                          </a:solidFill>
                        </a:rPr>
                        <a:t>(5)</a:t>
                      </a:r>
                    </a:p>
                  </a:txBody>
                  <a:tcPr anchor="ctr"/>
                </a:tc>
                <a:tc>
                  <a:txBody>
                    <a:bodyPr/>
                    <a:lstStyle/>
                    <a:p>
                      <a:pPr algn="ctr"/>
                      <a:r>
                        <a:rPr lang="en-IT" sz="900">
                          <a:solidFill>
                            <a:schemeClr val="tx1"/>
                          </a:solidFill>
                        </a:rPr>
                        <a:t>-</a:t>
                      </a:r>
                    </a:p>
                  </a:txBody>
                  <a:tcPr anchor="ctr"/>
                </a:tc>
                <a:extLst>
                  <a:ext uri="{0D108BD9-81ED-4DB2-BD59-A6C34878D82A}">
                    <a16:rowId xmlns:a16="http://schemas.microsoft.com/office/drawing/2014/main" val="3256729101"/>
                  </a:ext>
                </a:extLst>
              </a:tr>
              <a:tr h="156822">
                <a:tc>
                  <a:txBody>
                    <a:bodyPr/>
                    <a:lstStyle/>
                    <a:p>
                      <a:r>
                        <a:rPr lang="en-IT" sz="900">
                          <a:solidFill>
                            <a:schemeClr val="tx1"/>
                          </a:solidFill>
                        </a:rPr>
                        <a:t>Bruising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900">
                          <a:solidFill>
                            <a:schemeClr val="tx1"/>
                          </a:solidFill>
                        </a:rPr>
                        <a:t>9</a:t>
                      </a:r>
                      <a:r>
                        <a:rPr lang="de-DE" sz="900">
                          <a:solidFill>
                            <a:schemeClr val="tx1"/>
                          </a:solidFill>
                        </a:rPr>
                        <a:t> </a:t>
                      </a:r>
                      <a:r>
                        <a:rPr lang="en-IT" sz="900">
                          <a:solidFill>
                            <a:schemeClr val="tx1"/>
                          </a:solidFill>
                        </a:rPr>
                        <a:t>(47)</a:t>
                      </a:r>
                    </a:p>
                  </a:txBody>
                  <a:tcPr anchor="ctr"/>
                </a:tc>
                <a:tc>
                  <a:txBody>
                    <a:bodyPr/>
                    <a:lstStyle/>
                    <a:p>
                      <a:pPr algn="ctr"/>
                      <a:r>
                        <a:rPr lang="en-IT" sz="900">
                          <a:solidFill>
                            <a:schemeClr val="tx1"/>
                          </a:solidFill>
                        </a:rPr>
                        <a:t>-</a:t>
                      </a:r>
                    </a:p>
                  </a:txBody>
                  <a:tcPr anchor="ctr"/>
                </a:tc>
                <a:tc>
                  <a:txBody>
                    <a:bodyPr/>
                    <a:lstStyle/>
                    <a:p>
                      <a:pPr algn="ctr"/>
                      <a:r>
                        <a:rPr lang="en-IT" sz="900">
                          <a:solidFill>
                            <a:schemeClr val="tx1"/>
                          </a:solidFill>
                        </a:rPr>
                        <a:t>-</a:t>
                      </a:r>
                    </a:p>
                  </a:txBody>
                  <a:tcPr anchor="ctr"/>
                </a:tc>
                <a:extLst>
                  <a:ext uri="{0D108BD9-81ED-4DB2-BD59-A6C34878D82A}">
                    <a16:rowId xmlns:a16="http://schemas.microsoft.com/office/drawing/2014/main" val="2715084887"/>
                  </a:ext>
                </a:extLst>
              </a:tr>
              <a:tr h="156822">
                <a:tc>
                  <a:txBody>
                    <a:bodyPr/>
                    <a:lstStyle/>
                    <a:p>
                      <a:r>
                        <a:rPr lang="en-IT" sz="900">
                          <a:solidFill>
                            <a:schemeClr val="tx1"/>
                          </a:solidFill>
                        </a:rPr>
                        <a:t>Nausea</a:t>
                      </a:r>
                    </a:p>
                  </a:txBody>
                  <a:tcPr anchor="ctr"/>
                </a:tc>
                <a:tc>
                  <a:txBody>
                    <a:bodyPr/>
                    <a:lstStyle/>
                    <a:p>
                      <a:pPr algn="ctr"/>
                      <a:r>
                        <a:rPr lang="en-IT" sz="900">
                          <a:solidFill>
                            <a:schemeClr val="tx1"/>
                          </a:solidFill>
                        </a:rPr>
                        <a:t>6</a:t>
                      </a:r>
                      <a:r>
                        <a:rPr lang="de-DE" sz="900">
                          <a:solidFill>
                            <a:schemeClr val="tx1"/>
                          </a:solidFill>
                        </a:rPr>
                        <a:t> </a:t>
                      </a:r>
                      <a:r>
                        <a:rPr lang="en-IT" sz="900">
                          <a:solidFill>
                            <a:schemeClr val="tx1"/>
                          </a:solidFill>
                        </a:rPr>
                        <a:t>(32)</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900">
                          <a:solidFill>
                            <a:schemeClr val="tx1"/>
                          </a:solidFill>
                        </a:rPr>
                        <a:t>1</a:t>
                      </a:r>
                      <a:r>
                        <a:rPr lang="de-DE" sz="900">
                          <a:solidFill>
                            <a:schemeClr val="tx1"/>
                          </a:solidFill>
                        </a:rPr>
                        <a:t> </a:t>
                      </a:r>
                      <a:r>
                        <a:rPr lang="en-IT" sz="900">
                          <a:solidFill>
                            <a:schemeClr val="tx1"/>
                          </a:solidFill>
                        </a:rPr>
                        <a:t>(5)</a:t>
                      </a:r>
                    </a:p>
                  </a:txBody>
                  <a:tcPr anchor="ctr"/>
                </a:tc>
                <a:tc>
                  <a:txBody>
                    <a:bodyPr/>
                    <a:lstStyle/>
                    <a:p>
                      <a:pPr algn="ctr"/>
                      <a:r>
                        <a:rPr lang="en-IT" sz="900">
                          <a:solidFill>
                            <a:schemeClr val="tx1"/>
                          </a:solidFill>
                        </a:rPr>
                        <a:t>-</a:t>
                      </a:r>
                    </a:p>
                  </a:txBody>
                  <a:tcPr anchor="ctr"/>
                </a:tc>
                <a:extLst>
                  <a:ext uri="{0D108BD9-81ED-4DB2-BD59-A6C34878D82A}">
                    <a16:rowId xmlns:a16="http://schemas.microsoft.com/office/drawing/2014/main" val="4054496445"/>
                  </a:ext>
                </a:extLst>
              </a:tr>
              <a:tr h="156822">
                <a:tc>
                  <a:txBody>
                    <a:bodyPr/>
                    <a:lstStyle/>
                    <a:p>
                      <a:r>
                        <a:rPr lang="en-IT" sz="900">
                          <a:solidFill>
                            <a:schemeClr val="tx1"/>
                          </a:solidFill>
                        </a:rPr>
                        <a:t>Hypertension</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900">
                          <a:solidFill>
                            <a:schemeClr val="tx1"/>
                          </a:solidFill>
                        </a:rPr>
                        <a:t>6</a:t>
                      </a:r>
                      <a:r>
                        <a:rPr lang="de-DE" sz="900">
                          <a:solidFill>
                            <a:schemeClr val="tx1"/>
                          </a:solidFill>
                        </a:rPr>
                        <a:t> </a:t>
                      </a:r>
                      <a:r>
                        <a:rPr lang="en-IT" sz="900">
                          <a:solidFill>
                            <a:schemeClr val="tx1"/>
                          </a:solidFill>
                        </a:rPr>
                        <a:t>(32)</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900">
                          <a:solidFill>
                            <a:schemeClr val="tx1"/>
                          </a:solidFill>
                        </a:rPr>
                        <a:t>1</a:t>
                      </a:r>
                      <a:r>
                        <a:rPr lang="de-DE" sz="900">
                          <a:solidFill>
                            <a:schemeClr val="tx1"/>
                          </a:solidFill>
                        </a:rPr>
                        <a:t> </a:t>
                      </a:r>
                      <a:r>
                        <a:rPr lang="en-IT" sz="900">
                          <a:solidFill>
                            <a:schemeClr val="tx1"/>
                          </a:solidFill>
                        </a:rPr>
                        <a:t>(5)</a:t>
                      </a:r>
                    </a:p>
                  </a:txBody>
                  <a:tcPr anchor="ctr"/>
                </a:tc>
                <a:tc>
                  <a:txBody>
                    <a:bodyPr/>
                    <a:lstStyle/>
                    <a:p>
                      <a:pPr algn="ctr"/>
                      <a:r>
                        <a:rPr lang="en-IT" sz="900">
                          <a:solidFill>
                            <a:schemeClr val="tx1"/>
                          </a:solidFill>
                        </a:rPr>
                        <a:t>-</a:t>
                      </a:r>
                    </a:p>
                  </a:txBody>
                  <a:tcPr anchor="ctr"/>
                </a:tc>
                <a:extLst>
                  <a:ext uri="{0D108BD9-81ED-4DB2-BD59-A6C34878D82A}">
                    <a16:rowId xmlns:a16="http://schemas.microsoft.com/office/drawing/2014/main" val="2745135683"/>
                  </a:ext>
                </a:extLst>
              </a:tr>
              <a:tr h="156822">
                <a:tc>
                  <a:txBody>
                    <a:bodyPr/>
                    <a:lstStyle/>
                    <a:p>
                      <a:r>
                        <a:rPr lang="en-IT" sz="900">
                          <a:solidFill>
                            <a:schemeClr val="tx1"/>
                          </a:solidFill>
                        </a:rPr>
                        <a:t>Fatigue</a:t>
                      </a:r>
                    </a:p>
                  </a:txBody>
                  <a:tcPr anchor="ctr"/>
                </a:tc>
                <a:tc>
                  <a:txBody>
                    <a:bodyPr/>
                    <a:lstStyle/>
                    <a:p>
                      <a:pPr algn="ctr"/>
                      <a:r>
                        <a:rPr lang="en-IT" sz="900">
                          <a:solidFill>
                            <a:schemeClr val="tx1"/>
                          </a:solidFill>
                        </a:rPr>
                        <a:t>4</a:t>
                      </a:r>
                      <a:r>
                        <a:rPr lang="de-DE" sz="900">
                          <a:solidFill>
                            <a:schemeClr val="tx1"/>
                          </a:solidFill>
                        </a:rPr>
                        <a:t> </a:t>
                      </a:r>
                      <a:r>
                        <a:rPr lang="en-IT" sz="900">
                          <a:solidFill>
                            <a:schemeClr val="tx1"/>
                          </a:solidFill>
                        </a:rPr>
                        <a:t>(21)</a:t>
                      </a:r>
                    </a:p>
                  </a:txBody>
                  <a:tcPr anchor="ctr"/>
                </a:tc>
                <a:tc>
                  <a:txBody>
                    <a:bodyPr/>
                    <a:lstStyle/>
                    <a:p>
                      <a:pPr algn="ctr"/>
                      <a:r>
                        <a:rPr lang="en-IT" sz="900">
                          <a:solidFill>
                            <a:schemeClr val="tx1"/>
                          </a:solidFill>
                        </a:rPr>
                        <a:t>-</a:t>
                      </a:r>
                    </a:p>
                  </a:txBody>
                  <a:tcPr anchor="ctr"/>
                </a:tc>
                <a:tc>
                  <a:txBody>
                    <a:bodyPr/>
                    <a:lstStyle/>
                    <a:p>
                      <a:pPr algn="ctr"/>
                      <a:r>
                        <a:rPr lang="en-IT" sz="900">
                          <a:solidFill>
                            <a:schemeClr val="tx1"/>
                          </a:solidFill>
                        </a:rPr>
                        <a:t>-</a:t>
                      </a:r>
                    </a:p>
                  </a:txBody>
                  <a:tcPr anchor="ctr"/>
                </a:tc>
                <a:extLst>
                  <a:ext uri="{0D108BD9-81ED-4DB2-BD59-A6C34878D82A}">
                    <a16:rowId xmlns:a16="http://schemas.microsoft.com/office/drawing/2014/main" val="2696951129"/>
                  </a:ext>
                </a:extLst>
              </a:tr>
              <a:tr h="156822">
                <a:tc>
                  <a:txBody>
                    <a:bodyPr/>
                    <a:lstStyle/>
                    <a:p>
                      <a:r>
                        <a:rPr lang="en-IT" sz="900">
                          <a:solidFill>
                            <a:schemeClr val="tx1"/>
                          </a:solidFill>
                        </a:rPr>
                        <a:t>Rash</a:t>
                      </a:r>
                    </a:p>
                  </a:txBody>
                  <a:tcPr anchor="ctr"/>
                </a:tc>
                <a:tc>
                  <a:txBody>
                    <a:bodyPr/>
                    <a:lstStyle/>
                    <a:p>
                      <a:pPr algn="ctr"/>
                      <a:r>
                        <a:rPr lang="en-IT" sz="900">
                          <a:solidFill>
                            <a:schemeClr val="tx1"/>
                          </a:solidFill>
                        </a:rPr>
                        <a:t>3</a:t>
                      </a:r>
                      <a:r>
                        <a:rPr lang="de-DE" sz="900">
                          <a:solidFill>
                            <a:schemeClr val="tx1"/>
                          </a:solidFill>
                        </a:rPr>
                        <a:t> </a:t>
                      </a:r>
                      <a:r>
                        <a:rPr lang="en-IT" sz="900">
                          <a:solidFill>
                            <a:schemeClr val="tx1"/>
                          </a:solidFill>
                        </a:rPr>
                        <a:t>(16)</a:t>
                      </a:r>
                    </a:p>
                  </a:txBody>
                  <a:tcPr anchor="ctr"/>
                </a:tc>
                <a:tc>
                  <a:txBody>
                    <a:bodyPr/>
                    <a:lstStyle/>
                    <a:p>
                      <a:pPr algn="ctr"/>
                      <a:r>
                        <a:rPr lang="en-IT" sz="900">
                          <a:solidFill>
                            <a:schemeClr val="tx1"/>
                          </a:solidFill>
                        </a:rPr>
                        <a:t>-</a:t>
                      </a:r>
                    </a:p>
                  </a:txBody>
                  <a:tcPr anchor="ctr"/>
                </a:tc>
                <a:tc>
                  <a:txBody>
                    <a:bodyPr/>
                    <a:lstStyle/>
                    <a:p>
                      <a:pPr algn="ctr"/>
                      <a:r>
                        <a:rPr lang="en-IT" sz="900">
                          <a:solidFill>
                            <a:schemeClr val="tx1"/>
                          </a:solidFill>
                        </a:rPr>
                        <a:t>-</a:t>
                      </a:r>
                    </a:p>
                  </a:txBody>
                  <a:tcPr anchor="ctr"/>
                </a:tc>
                <a:extLst>
                  <a:ext uri="{0D108BD9-81ED-4DB2-BD59-A6C34878D82A}">
                    <a16:rowId xmlns:a16="http://schemas.microsoft.com/office/drawing/2014/main" val="979670357"/>
                  </a:ext>
                </a:extLst>
              </a:tr>
              <a:tr h="156822">
                <a:tc>
                  <a:txBody>
                    <a:bodyPr/>
                    <a:lstStyle/>
                    <a:p>
                      <a:r>
                        <a:rPr lang="en-IT" sz="900">
                          <a:solidFill>
                            <a:schemeClr val="tx1"/>
                          </a:solidFill>
                        </a:rPr>
                        <a:t>Vomiting</a:t>
                      </a:r>
                    </a:p>
                  </a:txBody>
                  <a:tcPr anchor="ctr"/>
                </a:tc>
                <a:tc>
                  <a:txBody>
                    <a:bodyPr/>
                    <a:lstStyle/>
                    <a:p>
                      <a:pPr algn="ctr"/>
                      <a:r>
                        <a:rPr lang="en-IT" sz="900">
                          <a:solidFill>
                            <a:schemeClr val="tx1"/>
                          </a:solidFill>
                        </a:rPr>
                        <a:t>3</a:t>
                      </a:r>
                      <a:r>
                        <a:rPr lang="de-DE" sz="900">
                          <a:solidFill>
                            <a:schemeClr val="tx1"/>
                          </a:solidFill>
                        </a:rPr>
                        <a:t> </a:t>
                      </a:r>
                      <a:r>
                        <a:rPr lang="en-IT" sz="900">
                          <a:solidFill>
                            <a:schemeClr val="tx1"/>
                          </a:solidFill>
                        </a:rPr>
                        <a:t>(16)</a:t>
                      </a:r>
                    </a:p>
                  </a:txBody>
                  <a:tcPr anchor="ctr"/>
                </a:tc>
                <a:tc>
                  <a:txBody>
                    <a:bodyPr/>
                    <a:lstStyle/>
                    <a:p>
                      <a:pPr algn="ctr"/>
                      <a:r>
                        <a:rPr lang="en-IT" sz="900">
                          <a:solidFill>
                            <a:schemeClr val="tx1"/>
                          </a:solidFill>
                        </a:rPr>
                        <a:t>-</a:t>
                      </a:r>
                    </a:p>
                  </a:txBody>
                  <a:tcPr anchor="ctr"/>
                </a:tc>
                <a:tc>
                  <a:txBody>
                    <a:bodyPr/>
                    <a:lstStyle/>
                    <a:p>
                      <a:pPr algn="ctr"/>
                      <a:r>
                        <a:rPr lang="en-IT" sz="900">
                          <a:solidFill>
                            <a:schemeClr val="tx1"/>
                          </a:solidFill>
                        </a:rPr>
                        <a:t>-</a:t>
                      </a:r>
                    </a:p>
                  </a:txBody>
                  <a:tcPr anchor="ctr"/>
                </a:tc>
                <a:extLst>
                  <a:ext uri="{0D108BD9-81ED-4DB2-BD59-A6C34878D82A}">
                    <a16:rowId xmlns:a16="http://schemas.microsoft.com/office/drawing/2014/main" val="591793960"/>
                  </a:ext>
                </a:extLst>
              </a:tr>
              <a:tr h="250915">
                <a:tc>
                  <a:txBody>
                    <a:bodyPr/>
                    <a:lstStyle/>
                    <a:p>
                      <a:r>
                        <a:rPr lang="en-IT" sz="900" b="1">
                          <a:solidFill>
                            <a:schemeClr val="bg1"/>
                          </a:solidFill>
                        </a:rPr>
                        <a:t>Hematologic and lab abnormalities</a:t>
                      </a:r>
                    </a:p>
                  </a:txBody>
                  <a:tcPr anchor="ctr">
                    <a:lnB w="38100" cap="flat" cmpd="sng" algn="ctr">
                      <a:solidFill>
                        <a:schemeClr val="bg1"/>
                      </a:solidFill>
                      <a:prstDash val="solid"/>
                      <a:round/>
                      <a:headEnd type="none" w="med" len="med"/>
                      <a:tailEnd type="none" w="med" len="med"/>
                    </a:lnB>
                    <a:solidFill>
                      <a:schemeClr val="tx2"/>
                    </a:solidFill>
                  </a:tcPr>
                </a:tc>
                <a:tc>
                  <a:txBody>
                    <a:bodyPr/>
                    <a:lstStyle/>
                    <a:p>
                      <a:pPr algn="ctr"/>
                      <a:r>
                        <a:rPr lang="en-IT" sz="900">
                          <a:solidFill>
                            <a:schemeClr val="bg1"/>
                          </a:solidFill>
                        </a:rPr>
                        <a:t>Any Grade </a:t>
                      </a:r>
                    </a:p>
                  </a:txBody>
                  <a:tcPr anchor="ctr">
                    <a:lnB w="38100" cap="flat" cmpd="sng" algn="ctr">
                      <a:solidFill>
                        <a:schemeClr val="bg1"/>
                      </a:solidFill>
                      <a:prstDash val="solid"/>
                      <a:round/>
                      <a:headEnd type="none" w="med" len="med"/>
                      <a:tailEnd type="none" w="med" len="med"/>
                    </a:lnB>
                    <a:solidFill>
                      <a:schemeClr val="tx2"/>
                    </a:solidFill>
                  </a:tcPr>
                </a:tc>
                <a:tc>
                  <a:txBody>
                    <a:bodyPr/>
                    <a:lstStyle/>
                    <a:p>
                      <a:pPr algn="ctr"/>
                      <a:r>
                        <a:rPr lang="en-IT" sz="900">
                          <a:solidFill>
                            <a:schemeClr val="bg1"/>
                          </a:solidFill>
                        </a:rPr>
                        <a:t>Grade 3</a:t>
                      </a:r>
                    </a:p>
                  </a:txBody>
                  <a:tcPr anchor="ctr">
                    <a:lnB w="38100" cap="flat" cmpd="sng" algn="ctr">
                      <a:solidFill>
                        <a:schemeClr val="bg1"/>
                      </a:solidFill>
                      <a:prstDash val="solid"/>
                      <a:round/>
                      <a:headEnd type="none" w="med" len="med"/>
                      <a:tailEnd type="none" w="med" len="med"/>
                    </a:lnB>
                    <a:solidFill>
                      <a:schemeClr val="tx2"/>
                    </a:solidFill>
                  </a:tcPr>
                </a:tc>
                <a:tc>
                  <a:txBody>
                    <a:bodyPr/>
                    <a:lstStyle/>
                    <a:p>
                      <a:pPr algn="ctr"/>
                      <a:r>
                        <a:rPr lang="en-IT" sz="900">
                          <a:solidFill>
                            <a:schemeClr val="bg1"/>
                          </a:solidFill>
                        </a:rPr>
                        <a:t>Grade 4 </a:t>
                      </a:r>
                    </a:p>
                  </a:txBody>
                  <a:tcPr anchor="ctr">
                    <a:lnB w="381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1600063831"/>
                  </a:ext>
                </a:extLst>
              </a:tr>
              <a:tr h="156822">
                <a:tc>
                  <a:txBody>
                    <a:bodyPr/>
                    <a:lstStyle/>
                    <a:p>
                      <a:r>
                        <a:rPr lang="en-IT" sz="900">
                          <a:solidFill>
                            <a:schemeClr val="tx1"/>
                          </a:solidFill>
                        </a:rPr>
                        <a:t>Neutropenia</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rPr>
                        <a:t>7</a:t>
                      </a:r>
                      <a:r>
                        <a:rPr lang="de-DE" sz="900">
                          <a:solidFill>
                            <a:schemeClr val="tx1"/>
                          </a:solidFill>
                        </a:rPr>
                        <a:t> </a:t>
                      </a:r>
                      <a:r>
                        <a:rPr lang="en-IT" sz="900">
                          <a:solidFill>
                            <a:schemeClr val="tx1"/>
                          </a:solidFill>
                        </a:rPr>
                        <a:t>(37)</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rPr>
                        <a:t>2</a:t>
                      </a:r>
                      <a:r>
                        <a:rPr lang="de-DE" sz="900">
                          <a:solidFill>
                            <a:schemeClr val="tx1"/>
                          </a:solidFill>
                        </a:rPr>
                        <a:t> </a:t>
                      </a:r>
                      <a:r>
                        <a:rPr lang="en-IT" sz="900">
                          <a:solidFill>
                            <a:schemeClr val="tx1"/>
                          </a:solidFill>
                        </a:rPr>
                        <a:t>(11)</a:t>
                      </a:r>
                    </a:p>
                  </a:txBody>
                  <a:tcPr anchor="ctr">
                    <a:lnT w="38100" cap="flat" cmpd="sng" algn="ctr">
                      <a:solidFill>
                        <a:schemeClr val="bg1"/>
                      </a:solidFill>
                      <a:prstDash val="solid"/>
                      <a:round/>
                      <a:headEnd type="none" w="med" len="med"/>
                      <a:tailEnd type="none" w="med" len="med"/>
                    </a:lnT>
                  </a:tcPr>
                </a:tc>
                <a:tc>
                  <a:txBody>
                    <a:bodyPr/>
                    <a:lstStyle/>
                    <a:p>
                      <a:pPr algn="ctr"/>
                      <a:r>
                        <a:rPr lang="en-IT" sz="900">
                          <a:solidFill>
                            <a:schemeClr val="tx1"/>
                          </a:solidFill>
                        </a:rPr>
                        <a:t>2</a:t>
                      </a:r>
                      <a:r>
                        <a:rPr lang="de-DE" sz="900">
                          <a:solidFill>
                            <a:schemeClr val="tx1"/>
                          </a:solidFill>
                        </a:rPr>
                        <a:t> </a:t>
                      </a:r>
                      <a:r>
                        <a:rPr lang="en-IT" sz="900">
                          <a:solidFill>
                            <a:schemeClr val="tx1"/>
                          </a:solidFill>
                        </a:rPr>
                        <a:t>(11)</a:t>
                      </a:r>
                    </a:p>
                  </a:txBody>
                  <a:tcPr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2525493203"/>
                  </a:ext>
                </a:extLst>
              </a:tr>
              <a:tr h="156822">
                <a:tc>
                  <a:txBody>
                    <a:bodyPr/>
                    <a:lstStyle/>
                    <a:p>
                      <a:r>
                        <a:rPr lang="en-IT" sz="900">
                          <a:solidFill>
                            <a:schemeClr val="tx1"/>
                          </a:solidFill>
                        </a:rPr>
                        <a:t>ALT increased</a:t>
                      </a:r>
                    </a:p>
                  </a:txBody>
                  <a:tcPr anchor="ctr"/>
                </a:tc>
                <a:tc>
                  <a:txBody>
                    <a:bodyPr/>
                    <a:lstStyle/>
                    <a:p>
                      <a:pPr algn="ctr"/>
                      <a:r>
                        <a:rPr lang="en-IT" sz="900">
                          <a:solidFill>
                            <a:schemeClr val="tx1"/>
                          </a:solidFill>
                        </a:rPr>
                        <a:t>6</a:t>
                      </a:r>
                      <a:r>
                        <a:rPr lang="de-DE" sz="900">
                          <a:solidFill>
                            <a:schemeClr val="tx1"/>
                          </a:solidFill>
                        </a:rPr>
                        <a:t> </a:t>
                      </a:r>
                      <a:r>
                        <a:rPr lang="en-IT" sz="900">
                          <a:solidFill>
                            <a:schemeClr val="tx1"/>
                          </a:solidFill>
                        </a:rPr>
                        <a:t>(32)</a:t>
                      </a:r>
                    </a:p>
                  </a:txBody>
                  <a:tcPr anchor="ctr"/>
                </a:tc>
                <a:tc>
                  <a:txBody>
                    <a:bodyPr/>
                    <a:lstStyle/>
                    <a:p>
                      <a:pPr algn="ctr"/>
                      <a:r>
                        <a:rPr lang="en-IT" sz="900">
                          <a:solidFill>
                            <a:schemeClr val="tx1"/>
                          </a:solidFill>
                        </a:rPr>
                        <a:t>3</a:t>
                      </a:r>
                      <a:r>
                        <a:rPr lang="de-DE" sz="900">
                          <a:solidFill>
                            <a:schemeClr val="tx1"/>
                          </a:solidFill>
                        </a:rPr>
                        <a:t> </a:t>
                      </a:r>
                      <a:r>
                        <a:rPr lang="en-IT" sz="900">
                          <a:solidFill>
                            <a:schemeClr val="tx1"/>
                          </a:solidFill>
                        </a:rPr>
                        <a:t>(16)</a:t>
                      </a:r>
                      <a:r>
                        <a:rPr lang="en-IT" sz="900" baseline="30000">
                          <a:solidFill>
                            <a:schemeClr val="tx1"/>
                          </a:solidFill>
                        </a:rPr>
                        <a:t>b</a:t>
                      </a:r>
                    </a:p>
                  </a:txBody>
                  <a:tcPr anchor="ctr"/>
                </a:tc>
                <a:tc>
                  <a:txBody>
                    <a:bodyPr/>
                    <a:lstStyle/>
                    <a:p>
                      <a:pPr algn="ctr"/>
                      <a:r>
                        <a:rPr lang="en-IT" sz="900">
                          <a:solidFill>
                            <a:schemeClr val="tx1"/>
                          </a:solidFill>
                        </a:rPr>
                        <a:t>1</a:t>
                      </a:r>
                      <a:r>
                        <a:rPr lang="de-DE" sz="900">
                          <a:solidFill>
                            <a:schemeClr val="tx1"/>
                          </a:solidFill>
                        </a:rPr>
                        <a:t> </a:t>
                      </a:r>
                      <a:r>
                        <a:rPr lang="en-IT" sz="900">
                          <a:solidFill>
                            <a:schemeClr val="tx1"/>
                          </a:solidFill>
                        </a:rPr>
                        <a:t>(5)</a:t>
                      </a:r>
                      <a:r>
                        <a:rPr lang="en-IT" sz="900" baseline="30000">
                          <a:solidFill>
                            <a:schemeClr val="tx1"/>
                          </a:solidFill>
                        </a:rPr>
                        <a:t>c</a:t>
                      </a:r>
                      <a:endParaRPr lang="en-IT" sz="900">
                        <a:solidFill>
                          <a:schemeClr val="tx1"/>
                        </a:solidFill>
                      </a:endParaRPr>
                    </a:p>
                  </a:txBody>
                  <a:tcPr anchor="ctr"/>
                </a:tc>
                <a:extLst>
                  <a:ext uri="{0D108BD9-81ED-4DB2-BD59-A6C34878D82A}">
                    <a16:rowId xmlns:a16="http://schemas.microsoft.com/office/drawing/2014/main" val="635444577"/>
                  </a:ext>
                </a:extLst>
              </a:tr>
              <a:tr h="156822">
                <a:tc>
                  <a:txBody>
                    <a:bodyPr/>
                    <a:lstStyle/>
                    <a:p>
                      <a:r>
                        <a:rPr lang="en-IT" sz="900">
                          <a:solidFill>
                            <a:schemeClr val="tx1"/>
                          </a:solidFill>
                        </a:rPr>
                        <a:t>AST increased </a:t>
                      </a:r>
                    </a:p>
                  </a:txBody>
                  <a:tcPr anchor="ctr"/>
                </a:tc>
                <a:tc>
                  <a:txBody>
                    <a:bodyPr/>
                    <a:lstStyle/>
                    <a:p>
                      <a:pPr algn="ctr"/>
                      <a:r>
                        <a:rPr lang="en-IT" sz="900">
                          <a:solidFill>
                            <a:schemeClr val="tx1"/>
                          </a:solidFill>
                        </a:rPr>
                        <a:t>6</a:t>
                      </a:r>
                      <a:r>
                        <a:rPr lang="de-DE" sz="900">
                          <a:solidFill>
                            <a:schemeClr val="tx1"/>
                          </a:solidFill>
                        </a:rPr>
                        <a:t> </a:t>
                      </a:r>
                      <a:r>
                        <a:rPr lang="en-IT" sz="900">
                          <a:solidFill>
                            <a:schemeClr val="tx1"/>
                          </a:solidFill>
                        </a:rPr>
                        <a:t>(32)</a:t>
                      </a:r>
                    </a:p>
                  </a:txBody>
                  <a:tcPr anchor="ctr"/>
                </a:tc>
                <a:tc>
                  <a:txBody>
                    <a:bodyPr/>
                    <a:lstStyle/>
                    <a:p>
                      <a:pPr algn="ctr"/>
                      <a:r>
                        <a:rPr lang="en-IT" sz="900">
                          <a:solidFill>
                            <a:schemeClr val="tx1"/>
                          </a:solidFill>
                        </a:rPr>
                        <a:t>3</a:t>
                      </a:r>
                      <a:r>
                        <a:rPr lang="de-DE" sz="900">
                          <a:solidFill>
                            <a:schemeClr val="tx1"/>
                          </a:solidFill>
                        </a:rPr>
                        <a:t> </a:t>
                      </a:r>
                      <a:r>
                        <a:rPr lang="en-IT" sz="900">
                          <a:solidFill>
                            <a:schemeClr val="tx1"/>
                          </a:solidFill>
                        </a:rPr>
                        <a:t>(16)</a:t>
                      </a:r>
                    </a:p>
                  </a:txBody>
                  <a:tcPr anchor="ctr"/>
                </a:tc>
                <a:tc>
                  <a:txBody>
                    <a:bodyPr/>
                    <a:lstStyle/>
                    <a:p>
                      <a:pPr algn="ctr"/>
                      <a:r>
                        <a:rPr lang="en-IT" sz="900">
                          <a:solidFill>
                            <a:schemeClr val="tx1"/>
                          </a:solidFill>
                        </a:rPr>
                        <a:t>-</a:t>
                      </a:r>
                    </a:p>
                  </a:txBody>
                  <a:tcPr anchor="ctr"/>
                </a:tc>
                <a:extLst>
                  <a:ext uri="{0D108BD9-81ED-4DB2-BD59-A6C34878D82A}">
                    <a16:rowId xmlns:a16="http://schemas.microsoft.com/office/drawing/2014/main" val="1330039202"/>
                  </a:ext>
                </a:extLst>
              </a:tr>
            </a:tbl>
          </a:graphicData>
        </a:graphic>
      </p:graphicFrame>
      <p:sp>
        <p:nvSpPr>
          <p:cNvPr id="16" name="Fußzeilenplatzhalter 15">
            <a:extLst>
              <a:ext uri="{FF2B5EF4-FFF2-40B4-BE49-F238E27FC236}">
                <a16:creationId xmlns:a16="http://schemas.microsoft.com/office/drawing/2014/main" id="{49182321-0233-4D44-96A3-DA391B52844C}"/>
              </a:ext>
            </a:extLst>
          </p:cNvPr>
          <p:cNvSpPr>
            <a:spLocks noGrp="1"/>
          </p:cNvSpPr>
          <p:nvPr>
            <p:ph type="ftr" sz="quarter" idx="11"/>
          </p:nvPr>
        </p:nvSpPr>
        <p:spPr/>
        <p:txBody>
          <a:bodyPr/>
          <a:lstStyle/>
          <a:p>
            <a:endParaRPr lang="en-GB">
              <a:latin typeface="+mj-lt"/>
            </a:endParaRPr>
          </a:p>
          <a:p>
            <a:r>
              <a:rPr lang="en-GB">
                <a:latin typeface="+mj-lt"/>
              </a:rPr>
              <a:t>There have been no grade 4 AEs in the dose escalation of monotherapy</a:t>
            </a:r>
          </a:p>
          <a:p>
            <a:r>
              <a:rPr lang="en-GB">
                <a:latin typeface="+mj-lt"/>
              </a:rPr>
              <a:t>At 200 mg and 300 mg QD (n=81), AEs of special interest were grade 3 hypertension 4.9% and atrial fibrillation 1.2%. There have been no instances of major bleeding</a:t>
            </a:r>
          </a:p>
          <a:p>
            <a:r>
              <a:rPr lang="en-GB" baseline="30000">
                <a:latin typeface="+mj-lt"/>
              </a:rPr>
              <a:t>a </a:t>
            </a:r>
            <a:r>
              <a:rPr lang="en-GB">
                <a:latin typeface="+mj-lt"/>
              </a:rPr>
              <a:t>All at 400 mg QD. 2 cases were brief episodes in asymptomatic patients with normal liver function (total bilirubin within normal range).</a:t>
            </a:r>
          </a:p>
          <a:p>
            <a:r>
              <a:rPr lang="en-GB">
                <a:latin typeface="+mj-lt"/>
              </a:rPr>
              <a:t>1 case was in the context of significant progression of disease in the liver.</a:t>
            </a:r>
          </a:p>
          <a:p>
            <a:r>
              <a:rPr lang="en-GB">
                <a:latin typeface="+mj-lt"/>
              </a:rPr>
              <a:t>AE, adverse event;</a:t>
            </a:r>
            <a:r>
              <a:rPr lang="en-US">
                <a:latin typeface="+mj-lt"/>
                <a:cs typeface="Arial" panose="020B0604020202020204" pitchFamily="34" charset="0"/>
              </a:rPr>
              <a:t> ALT, alanine aminotransferase; AST, aspartate transaminase; IRR, infusion related reaction; </a:t>
            </a:r>
            <a:r>
              <a:rPr lang="en-GB">
                <a:latin typeface="+mj-lt"/>
              </a:rPr>
              <a:t>QD, once daily; U2, ublituximab and umbralisib</a:t>
            </a:r>
            <a:r>
              <a:rPr lang="en-US">
                <a:latin typeface="+mj-lt"/>
                <a:cs typeface="Arial" panose="020B0604020202020204" pitchFamily="34" charset="0"/>
              </a:rPr>
              <a:t>.</a:t>
            </a:r>
            <a:endParaRPr lang="en-GB">
              <a:latin typeface="+mj-lt"/>
            </a:endParaRPr>
          </a:p>
          <a:p>
            <a:r>
              <a:rPr lang="en-GB" b="1">
                <a:latin typeface="+mj-lt"/>
              </a:rPr>
              <a:t>Cheah CY et al. Abstract 7525. Presented at ASCO 2021.</a:t>
            </a:r>
          </a:p>
        </p:txBody>
      </p:sp>
    </p:spTree>
    <p:extLst>
      <p:ext uri="{BB962C8B-B14F-4D97-AF65-F5344CB8AC3E}">
        <p14:creationId xmlns:p14="http://schemas.microsoft.com/office/powerpoint/2010/main" val="3060033594"/>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hteck 34">
            <a:extLst>
              <a:ext uri="{FF2B5EF4-FFF2-40B4-BE49-F238E27FC236}">
                <a16:creationId xmlns:a16="http://schemas.microsoft.com/office/drawing/2014/main" id="{1115C8CF-F0E1-4C47-AC22-FDFD6D1F2148}"/>
              </a:ext>
            </a:extLst>
          </p:cNvPr>
          <p:cNvSpPr/>
          <p:nvPr/>
        </p:nvSpPr>
        <p:spPr>
          <a:xfrm>
            <a:off x="1376987" y="2131636"/>
            <a:ext cx="137111" cy="76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42" name="Rechteck 41">
            <a:extLst>
              <a:ext uri="{FF2B5EF4-FFF2-40B4-BE49-F238E27FC236}">
                <a16:creationId xmlns:a16="http://schemas.microsoft.com/office/drawing/2014/main" id="{8BED140E-77F7-7841-A48F-42EDB940E9E4}"/>
              </a:ext>
            </a:extLst>
          </p:cNvPr>
          <p:cNvSpPr/>
          <p:nvPr/>
        </p:nvSpPr>
        <p:spPr>
          <a:xfrm>
            <a:off x="1554786" y="2131636"/>
            <a:ext cx="137111" cy="76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43" name="Rechteck 42">
            <a:extLst>
              <a:ext uri="{FF2B5EF4-FFF2-40B4-BE49-F238E27FC236}">
                <a16:creationId xmlns:a16="http://schemas.microsoft.com/office/drawing/2014/main" id="{CA42504D-4F25-4643-B4C9-58C5C54A9A01}"/>
              </a:ext>
            </a:extLst>
          </p:cNvPr>
          <p:cNvSpPr/>
          <p:nvPr/>
        </p:nvSpPr>
        <p:spPr>
          <a:xfrm>
            <a:off x="1732586" y="2131636"/>
            <a:ext cx="137111" cy="7660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2" name="Title 1">
            <a:extLst>
              <a:ext uri="{FF2B5EF4-FFF2-40B4-BE49-F238E27FC236}">
                <a16:creationId xmlns:a16="http://schemas.microsoft.com/office/drawing/2014/main" id="{EDCE8D36-83F8-3246-8938-F2FBD76D516B}"/>
              </a:ext>
            </a:extLst>
          </p:cNvPr>
          <p:cNvSpPr>
            <a:spLocks noGrp="1"/>
          </p:cNvSpPr>
          <p:nvPr>
            <p:ph type="title"/>
          </p:nvPr>
        </p:nvSpPr>
        <p:spPr/>
        <p:txBody>
          <a:bodyPr/>
          <a:lstStyle/>
          <a:p>
            <a:r>
              <a:rPr lang="en-US"/>
              <a:t>Efficacy results</a:t>
            </a:r>
            <a:endParaRPr lang="en-IT"/>
          </a:p>
        </p:txBody>
      </p:sp>
      <p:sp>
        <p:nvSpPr>
          <p:cNvPr id="13" name="Footer Placeholder 5">
            <a:extLst>
              <a:ext uri="{FF2B5EF4-FFF2-40B4-BE49-F238E27FC236}">
                <a16:creationId xmlns:a16="http://schemas.microsoft.com/office/drawing/2014/main" id="{B075D80D-BA3B-CE40-A2D0-CB35E554886E}"/>
              </a:ext>
            </a:extLst>
          </p:cNvPr>
          <p:cNvSpPr txBox="1">
            <a:spLocks noGrp="1"/>
          </p:cNvSpPr>
          <p:nvPr>
            <p:ph type="ftr" sz="quarter" idx="11"/>
          </p:nvPr>
        </p:nvSpPr>
        <p:spPr>
          <a:prstGeom prst="rect">
            <a:avLst/>
          </a:prstGeom>
        </p:spPr>
        <p:txBody>
          <a:bodyPr vert="horz" lIns="0" tIns="0" rIns="0" bIns="0" rtlCol="0" anchor="b"/>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a:t>*Treatment naïve </a:t>
            </a:r>
          </a:p>
          <a:p>
            <a:r>
              <a:rPr lang="en-GB" baseline="30000" err="1"/>
              <a:t>a</a:t>
            </a:r>
            <a:r>
              <a:rPr lang="en-GB" err="1"/>
              <a:t>One</a:t>
            </a:r>
            <a:r>
              <a:rPr lang="en-GB"/>
              <a:t> patient did not have measurable disease and is excluded from the denominator.</a:t>
            </a:r>
            <a:endParaRPr lang="en-GB">
              <a:cs typeface="Arial"/>
            </a:endParaRPr>
          </a:p>
          <a:p>
            <a:r>
              <a:rPr lang="en-GB"/>
              <a:t>CLL, chronic lymphocytic </a:t>
            </a:r>
            <a:r>
              <a:rPr lang="en-GB" err="1"/>
              <a:t>leukemia</a:t>
            </a:r>
            <a:r>
              <a:rPr lang="en-GB"/>
              <a:t>; CR, complete response; DLBCL, diffuse large B‑cell lymphoma FL, follicular lymphoma; LPL, lymphoplasmacytic lymphoma; MCL, mantle </a:t>
            </a:r>
            <a:br>
              <a:rPr lang="en-GB"/>
            </a:br>
            <a:r>
              <a:rPr lang="en-GB"/>
              <a:t>cell lymphoma; </a:t>
            </a:r>
            <a:r>
              <a:rPr lang="en-GB" err="1"/>
              <a:t>mo</a:t>
            </a:r>
            <a:r>
              <a:rPr lang="en-GB"/>
              <a:t>, months; MZL, marginal zone lymphoma; ORR, overall response rate; QD, once daily; SLL, small lymphocytic lymphoma; WM, </a:t>
            </a:r>
            <a:r>
              <a:rPr lang="en-GB" err="1"/>
              <a:t>Waldenström</a:t>
            </a:r>
            <a:r>
              <a:rPr lang="en-GB"/>
              <a:t> macroglobulinemia.  </a:t>
            </a:r>
            <a:endParaRPr lang="en-GB">
              <a:cs typeface="Arial"/>
            </a:endParaRPr>
          </a:p>
          <a:p>
            <a:r>
              <a:rPr lang="en-GB" b="1"/>
              <a:t>Cheah CY et al. Abstract 7525. Presented at ASCO 2021.</a:t>
            </a:r>
            <a:endParaRPr lang="en-GB" b="1">
              <a:cs typeface="Arial"/>
            </a:endParaRPr>
          </a:p>
        </p:txBody>
      </p:sp>
      <p:sp>
        <p:nvSpPr>
          <p:cNvPr id="3" name="Textplatzhalter 2">
            <a:extLst>
              <a:ext uri="{FF2B5EF4-FFF2-40B4-BE49-F238E27FC236}">
                <a16:creationId xmlns:a16="http://schemas.microsoft.com/office/drawing/2014/main" id="{94C1C28C-C5EF-344B-9E02-7C86D9C593D8}"/>
              </a:ext>
            </a:extLst>
          </p:cNvPr>
          <p:cNvSpPr>
            <a:spLocks noGrp="1"/>
          </p:cNvSpPr>
          <p:nvPr>
            <p:ph type="body" sz="quarter" idx="12"/>
          </p:nvPr>
        </p:nvSpPr>
        <p:spPr>
          <a:xfrm>
            <a:off x="416533" y="1160463"/>
            <a:ext cx="5535005" cy="647700"/>
          </a:xfrm>
        </p:spPr>
        <p:txBody>
          <a:bodyPr/>
          <a:lstStyle/>
          <a:p>
            <a:r>
              <a:rPr lang="de-DE" err="1"/>
              <a:t>Efficacy</a:t>
            </a:r>
            <a:r>
              <a:rPr lang="de-DE"/>
              <a:t> dose </a:t>
            </a:r>
            <a:r>
              <a:rPr lang="de-DE" err="1"/>
              <a:t>escalation</a:t>
            </a:r>
            <a:r>
              <a:rPr lang="de-DE"/>
              <a:t> (100-400 mg) </a:t>
            </a:r>
            <a:r>
              <a:rPr lang="de-DE" err="1"/>
              <a:t>monotherapy</a:t>
            </a:r>
            <a:r>
              <a:rPr lang="de-DE"/>
              <a:t> </a:t>
            </a:r>
          </a:p>
        </p:txBody>
      </p:sp>
      <p:sp>
        <p:nvSpPr>
          <p:cNvPr id="4" name="Textplatzhalter 3">
            <a:extLst>
              <a:ext uri="{FF2B5EF4-FFF2-40B4-BE49-F238E27FC236}">
                <a16:creationId xmlns:a16="http://schemas.microsoft.com/office/drawing/2014/main" id="{E01B871B-CE28-A64D-BDA9-99525968145E}"/>
              </a:ext>
            </a:extLst>
          </p:cNvPr>
          <p:cNvSpPr>
            <a:spLocks noGrp="1"/>
          </p:cNvSpPr>
          <p:nvPr>
            <p:ph type="body" sz="quarter" idx="13"/>
          </p:nvPr>
        </p:nvSpPr>
        <p:spPr/>
        <p:txBody>
          <a:bodyPr/>
          <a:lstStyle/>
          <a:p>
            <a:r>
              <a:rPr lang="de-DE" err="1"/>
              <a:t>Efficacy</a:t>
            </a:r>
            <a:r>
              <a:rPr lang="de-DE"/>
              <a:t> </a:t>
            </a:r>
            <a:r>
              <a:rPr lang="de-DE" err="1"/>
              <a:t>disease-specific</a:t>
            </a:r>
            <a:r>
              <a:rPr lang="de-DE"/>
              <a:t> </a:t>
            </a:r>
            <a:r>
              <a:rPr lang="de-DE" err="1"/>
              <a:t>cohorts</a:t>
            </a:r>
            <a:r>
              <a:rPr lang="de-DE"/>
              <a:t> </a:t>
            </a:r>
            <a:r>
              <a:rPr lang="de-DE" err="1"/>
              <a:t>monotherapy</a:t>
            </a:r>
            <a:r>
              <a:rPr lang="de-DE"/>
              <a:t> (200 mg)</a:t>
            </a:r>
          </a:p>
        </p:txBody>
      </p:sp>
      <p:sp>
        <p:nvSpPr>
          <p:cNvPr id="17" name="Rechteck 16">
            <a:extLst>
              <a:ext uri="{FF2B5EF4-FFF2-40B4-BE49-F238E27FC236}">
                <a16:creationId xmlns:a16="http://schemas.microsoft.com/office/drawing/2014/main" id="{49D369BF-2895-E748-AE7B-6B10536CD697}"/>
              </a:ext>
            </a:extLst>
          </p:cNvPr>
          <p:cNvSpPr/>
          <p:nvPr/>
        </p:nvSpPr>
        <p:spPr>
          <a:xfrm>
            <a:off x="416533" y="4665635"/>
            <a:ext cx="152965" cy="1529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18" name="Textfeld 17">
            <a:extLst>
              <a:ext uri="{FF2B5EF4-FFF2-40B4-BE49-F238E27FC236}">
                <a16:creationId xmlns:a16="http://schemas.microsoft.com/office/drawing/2014/main" id="{441B900F-3F9F-4C48-BF59-E9766AE614C1}"/>
              </a:ext>
            </a:extLst>
          </p:cNvPr>
          <p:cNvSpPr txBox="1"/>
          <p:nvPr/>
        </p:nvSpPr>
        <p:spPr>
          <a:xfrm>
            <a:off x="566961" y="4665173"/>
            <a:ext cx="306742" cy="153888"/>
          </a:xfrm>
          <a:prstGeom prst="rect">
            <a:avLst/>
          </a:prstGeom>
          <a:noFill/>
        </p:spPr>
        <p:txBody>
          <a:bodyPr wrap="none" lIns="72000" tIns="0" rIns="0" bIns="0" rtlCol="0">
            <a:spAutoFit/>
          </a:bodyPr>
          <a:lstStyle/>
          <a:p>
            <a:r>
              <a:rPr lang="de-DE" sz="1000"/>
              <a:t>CLL</a:t>
            </a:r>
          </a:p>
        </p:txBody>
      </p:sp>
      <p:grpSp>
        <p:nvGrpSpPr>
          <p:cNvPr id="7" name="Gruppieren 6">
            <a:extLst>
              <a:ext uri="{FF2B5EF4-FFF2-40B4-BE49-F238E27FC236}">
                <a16:creationId xmlns:a16="http://schemas.microsoft.com/office/drawing/2014/main" id="{DA53E135-9B66-6446-B082-4CF30C03F39C}"/>
              </a:ext>
            </a:extLst>
          </p:cNvPr>
          <p:cNvGrpSpPr/>
          <p:nvPr/>
        </p:nvGrpSpPr>
        <p:grpSpPr>
          <a:xfrm>
            <a:off x="1128868" y="4665173"/>
            <a:ext cx="494039" cy="153888"/>
            <a:chOff x="1106792" y="4559375"/>
            <a:chExt cx="494039" cy="153888"/>
          </a:xfrm>
        </p:grpSpPr>
        <p:sp>
          <p:nvSpPr>
            <p:cNvPr id="19" name="Rechteck 18">
              <a:extLst>
                <a:ext uri="{FF2B5EF4-FFF2-40B4-BE49-F238E27FC236}">
                  <a16:creationId xmlns:a16="http://schemas.microsoft.com/office/drawing/2014/main" id="{8E66B157-8427-9749-B405-569A0CCD2D5C}"/>
                </a:ext>
              </a:extLst>
            </p:cNvPr>
            <p:cNvSpPr/>
            <p:nvPr/>
          </p:nvSpPr>
          <p:spPr>
            <a:xfrm>
              <a:off x="1106792" y="4559837"/>
              <a:ext cx="152965" cy="15296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20" name="Textfeld 19">
              <a:extLst>
                <a:ext uri="{FF2B5EF4-FFF2-40B4-BE49-F238E27FC236}">
                  <a16:creationId xmlns:a16="http://schemas.microsoft.com/office/drawing/2014/main" id="{D63EED68-3AD2-724E-87EA-A3284D60FB44}"/>
                </a:ext>
              </a:extLst>
            </p:cNvPr>
            <p:cNvSpPr txBox="1"/>
            <p:nvPr/>
          </p:nvSpPr>
          <p:spPr>
            <a:xfrm>
              <a:off x="1257220" y="4559375"/>
              <a:ext cx="343611" cy="153888"/>
            </a:xfrm>
            <a:prstGeom prst="rect">
              <a:avLst/>
            </a:prstGeom>
            <a:noFill/>
          </p:spPr>
          <p:txBody>
            <a:bodyPr wrap="none" lIns="72000" tIns="0" rIns="0" bIns="0" rtlCol="0">
              <a:spAutoFit/>
            </a:bodyPr>
            <a:lstStyle/>
            <a:p>
              <a:r>
                <a:rPr lang="de-DE" sz="1000"/>
                <a:t>MCL</a:t>
              </a:r>
            </a:p>
          </p:txBody>
        </p:sp>
      </p:grpSp>
      <p:grpSp>
        <p:nvGrpSpPr>
          <p:cNvPr id="10" name="Gruppieren 9">
            <a:extLst>
              <a:ext uri="{FF2B5EF4-FFF2-40B4-BE49-F238E27FC236}">
                <a16:creationId xmlns:a16="http://schemas.microsoft.com/office/drawing/2014/main" id="{B4C997BF-5BF5-A846-9630-6072C2FA52A1}"/>
              </a:ext>
            </a:extLst>
          </p:cNvPr>
          <p:cNvGrpSpPr/>
          <p:nvPr/>
        </p:nvGrpSpPr>
        <p:grpSpPr>
          <a:xfrm>
            <a:off x="2583996" y="4665173"/>
            <a:ext cx="372211" cy="153888"/>
            <a:chOff x="1839449" y="4559375"/>
            <a:chExt cx="372211" cy="153888"/>
          </a:xfrm>
        </p:grpSpPr>
        <p:sp>
          <p:nvSpPr>
            <p:cNvPr id="21" name="Rechteck 20">
              <a:extLst>
                <a:ext uri="{FF2B5EF4-FFF2-40B4-BE49-F238E27FC236}">
                  <a16:creationId xmlns:a16="http://schemas.microsoft.com/office/drawing/2014/main" id="{67A148A0-9A1D-7040-885C-5C3F433F1421}"/>
                </a:ext>
              </a:extLst>
            </p:cNvPr>
            <p:cNvSpPr/>
            <p:nvPr/>
          </p:nvSpPr>
          <p:spPr>
            <a:xfrm>
              <a:off x="1839449" y="4559837"/>
              <a:ext cx="152965" cy="15296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22" name="Textfeld 21">
              <a:extLst>
                <a:ext uri="{FF2B5EF4-FFF2-40B4-BE49-F238E27FC236}">
                  <a16:creationId xmlns:a16="http://schemas.microsoft.com/office/drawing/2014/main" id="{B0E96820-3816-CA45-80D3-BC9DC03F996F}"/>
                </a:ext>
              </a:extLst>
            </p:cNvPr>
            <p:cNvSpPr txBox="1"/>
            <p:nvPr/>
          </p:nvSpPr>
          <p:spPr>
            <a:xfrm>
              <a:off x="1989877" y="4559375"/>
              <a:ext cx="221783" cy="153888"/>
            </a:xfrm>
            <a:prstGeom prst="rect">
              <a:avLst/>
            </a:prstGeom>
            <a:noFill/>
          </p:spPr>
          <p:txBody>
            <a:bodyPr wrap="none" lIns="72000" tIns="0" rIns="0" bIns="0" rtlCol="0">
              <a:spAutoFit/>
            </a:bodyPr>
            <a:lstStyle/>
            <a:p>
              <a:r>
                <a:rPr lang="de-DE" sz="1000"/>
                <a:t>FL</a:t>
              </a:r>
            </a:p>
          </p:txBody>
        </p:sp>
      </p:grpSp>
      <p:grpSp>
        <p:nvGrpSpPr>
          <p:cNvPr id="11" name="Gruppieren 10">
            <a:extLst>
              <a:ext uri="{FF2B5EF4-FFF2-40B4-BE49-F238E27FC236}">
                <a16:creationId xmlns:a16="http://schemas.microsoft.com/office/drawing/2014/main" id="{035AA896-3FD5-1247-BD1B-6D7FD1AEE5F5}"/>
              </a:ext>
            </a:extLst>
          </p:cNvPr>
          <p:cNvGrpSpPr/>
          <p:nvPr/>
        </p:nvGrpSpPr>
        <p:grpSpPr>
          <a:xfrm>
            <a:off x="3211372" y="4665173"/>
            <a:ext cx="479612" cy="153888"/>
            <a:chOff x="2430758" y="4559375"/>
            <a:chExt cx="479612" cy="153888"/>
          </a:xfrm>
        </p:grpSpPr>
        <p:sp>
          <p:nvSpPr>
            <p:cNvPr id="23" name="Rechteck 22">
              <a:extLst>
                <a:ext uri="{FF2B5EF4-FFF2-40B4-BE49-F238E27FC236}">
                  <a16:creationId xmlns:a16="http://schemas.microsoft.com/office/drawing/2014/main" id="{5861348D-617A-A046-A2CB-B03FB50DDEB7}"/>
                </a:ext>
              </a:extLst>
            </p:cNvPr>
            <p:cNvSpPr/>
            <p:nvPr/>
          </p:nvSpPr>
          <p:spPr>
            <a:xfrm>
              <a:off x="2430758" y="4559837"/>
              <a:ext cx="152965" cy="15296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24" name="Textfeld 23">
              <a:extLst>
                <a:ext uri="{FF2B5EF4-FFF2-40B4-BE49-F238E27FC236}">
                  <a16:creationId xmlns:a16="http://schemas.microsoft.com/office/drawing/2014/main" id="{C361D239-61F2-6D46-92BB-F412F119DE46}"/>
                </a:ext>
              </a:extLst>
            </p:cNvPr>
            <p:cNvSpPr txBox="1"/>
            <p:nvPr/>
          </p:nvSpPr>
          <p:spPr>
            <a:xfrm>
              <a:off x="2581187" y="4559375"/>
              <a:ext cx="329183" cy="153888"/>
            </a:xfrm>
            <a:prstGeom prst="rect">
              <a:avLst/>
            </a:prstGeom>
            <a:noFill/>
          </p:spPr>
          <p:txBody>
            <a:bodyPr wrap="none" lIns="72000" tIns="0" rIns="0" bIns="0" rtlCol="0">
              <a:spAutoFit/>
            </a:bodyPr>
            <a:lstStyle/>
            <a:p>
              <a:r>
                <a:rPr lang="de-DE" sz="1000"/>
                <a:t>MZL</a:t>
              </a:r>
            </a:p>
          </p:txBody>
        </p:sp>
      </p:grpSp>
      <p:grpSp>
        <p:nvGrpSpPr>
          <p:cNvPr id="37" name="Gruppieren 36">
            <a:extLst>
              <a:ext uri="{FF2B5EF4-FFF2-40B4-BE49-F238E27FC236}">
                <a16:creationId xmlns:a16="http://schemas.microsoft.com/office/drawing/2014/main" id="{A53E3C2E-8774-B742-BE90-B3BDD8DD88D9}"/>
              </a:ext>
            </a:extLst>
          </p:cNvPr>
          <p:cNvGrpSpPr/>
          <p:nvPr/>
        </p:nvGrpSpPr>
        <p:grpSpPr>
          <a:xfrm>
            <a:off x="3946149" y="4665173"/>
            <a:ext cx="635104" cy="153888"/>
            <a:chOff x="3147712" y="4559375"/>
            <a:chExt cx="635104" cy="153888"/>
          </a:xfrm>
        </p:grpSpPr>
        <p:sp>
          <p:nvSpPr>
            <p:cNvPr id="25" name="Rechteck 24">
              <a:extLst>
                <a:ext uri="{FF2B5EF4-FFF2-40B4-BE49-F238E27FC236}">
                  <a16:creationId xmlns:a16="http://schemas.microsoft.com/office/drawing/2014/main" id="{8456BF50-6370-F84F-937E-24EECE45645D}"/>
                </a:ext>
              </a:extLst>
            </p:cNvPr>
            <p:cNvSpPr/>
            <p:nvPr/>
          </p:nvSpPr>
          <p:spPr>
            <a:xfrm>
              <a:off x="3147712" y="4559837"/>
              <a:ext cx="152965" cy="15296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26" name="Textfeld 25">
              <a:extLst>
                <a:ext uri="{FF2B5EF4-FFF2-40B4-BE49-F238E27FC236}">
                  <a16:creationId xmlns:a16="http://schemas.microsoft.com/office/drawing/2014/main" id="{11ACBCE5-2865-FF4A-905D-255BF1805B0F}"/>
                </a:ext>
              </a:extLst>
            </p:cNvPr>
            <p:cNvSpPr txBox="1"/>
            <p:nvPr/>
          </p:nvSpPr>
          <p:spPr>
            <a:xfrm>
              <a:off x="3298141" y="4559375"/>
              <a:ext cx="484675" cy="153888"/>
            </a:xfrm>
            <a:prstGeom prst="rect">
              <a:avLst/>
            </a:prstGeom>
            <a:noFill/>
          </p:spPr>
          <p:txBody>
            <a:bodyPr wrap="none" lIns="72000" tIns="0" rIns="0" bIns="0" rtlCol="0">
              <a:spAutoFit/>
            </a:bodyPr>
            <a:lstStyle/>
            <a:p>
              <a:r>
                <a:rPr lang="de-DE" sz="1000"/>
                <a:t>DLBCL</a:t>
              </a:r>
            </a:p>
          </p:txBody>
        </p:sp>
      </p:grpSp>
      <p:grpSp>
        <p:nvGrpSpPr>
          <p:cNvPr id="38" name="Gruppieren 37">
            <a:extLst>
              <a:ext uri="{FF2B5EF4-FFF2-40B4-BE49-F238E27FC236}">
                <a16:creationId xmlns:a16="http://schemas.microsoft.com/office/drawing/2014/main" id="{457050CB-7F85-814A-B0E3-A577FBCC1A68}"/>
              </a:ext>
            </a:extLst>
          </p:cNvPr>
          <p:cNvGrpSpPr/>
          <p:nvPr/>
        </p:nvGrpSpPr>
        <p:grpSpPr>
          <a:xfrm>
            <a:off x="1878072" y="4665173"/>
            <a:ext cx="450759" cy="153888"/>
            <a:chOff x="4046843" y="4559375"/>
            <a:chExt cx="450759" cy="153888"/>
          </a:xfrm>
        </p:grpSpPr>
        <p:sp>
          <p:nvSpPr>
            <p:cNvPr id="27" name="Rechteck 26">
              <a:extLst>
                <a:ext uri="{FF2B5EF4-FFF2-40B4-BE49-F238E27FC236}">
                  <a16:creationId xmlns:a16="http://schemas.microsoft.com/office/drawing/2014/main" id="{05B4731E-AE00-C541-BD2D-A465259A7B63}"/>
                </a:ext>
              </a:extLst>
            </p:cNvPr>
            <p:cNvSpPr/>
            <p:nvPr/>
          </p:nvSpPr>
          <p:spPr>
            <a:xfrm>
              <a:off x="4046843" y="4559837"/>
              <a:ext cx="152965" cy="152965"/>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28" name="Textfeld 27">
              <a:extLst>
                <a:ext uri="{FF2B5EF4-FFF2-40B4-BE49-F238E27FC236}">
                  <a16:creationId xmlns:a16="http://schemas.microsoft.com/office/drawing/2014/main" id="{24F18C2D-2FFC-9D4C-9060-BA3AF3FB9211}"/>
                </a:ext>
              </a:extLst>
            </p:cNvPr>
            <p:cNvSpPr txBox="1"/>
            <p:nvPr/>
          </p:nvSpPr>
          <p:spPr>
            <a:xfrm>
              <a:off x="4197272" y="4559375"/>
              <a:ext cx="300330" cy="153888"/>
            </a:xfrm>
            <a:prstGeom prst="rect">
              <a:avLst/>
            </a:prstGeom>
            <a:noFill/>
          </p:spPr>
          <p:txBody>
            <a:bodyPr wrap="none" lIns="72000" tIns="0" rIns="0" bIns="0" rtlCol="0">
              <a:spAutoFit/>
            </a:bodyPr>
            <a:lstStyle/>
            <a:p>
              <a:r>
                <a:rPr lang="de-DE" sz="1000"/>
                <a:t>SLL</a:t>
              </a:r>
            </a:p>
          </p:txBody>
        </p:sp>
      </p:grpSp>
      <p:graphicFrame>
        <p:nvGraphicFramePr>
          <p:cNvPr id="29" name="Diagramm 28">
            <a:extLst>
              <a:ext uri="{FF2B5EF4-FFF2-40B4-BE49-F238E27FC236}">
                <a16:creationId xmlns:a16="http://schemas.microsoft.com/office/drawing/2014/main" id="{FC1B7B10-F813-7240-9AD0-C4550F392564}"/>
              </a:ext>
            </a:extLst>
          </p:cNvPr>
          <p:cNvGraphicFramePr/>
          <p:nvPr>
            <p:extLst>
              <p:ext uri="{D42A27DB-BD31-4B8C-83A1-F6EECF244321}">
                <p14:modId xmlns:p14="http://schemas.microsoft.com/office/powerpoint/2010/main" val="753661990"/>
              </p:ext>
            </p:extLst>
          </p:nvPr>
        </p:nvGraphicFramePr>
        <p:xfrm>
          <a:off x="201010" y="1683289"/>
          <a:ext cx="5892169" cy="2851837"/>
        </p:xfrm>
        <a:graphic>
          <a:graphicData uri="http://schemas.openxmlformats.org/drawingml/2006/chart">
            <c:chart xmlns:c="http://schemas.openxmlformats.org/drawingml/2006/chart" xmlns:r="http://schemas.openxmlformats.org/officeDocument/2006/relationships" r:id="rId2"/>
          </a:graphicData>
        </a:graphic>
      </p:graphicFrame>
      <p:sp>
        <p:nvSpPr>
          <p:cNvPr id="30" name="TextBox 11">
            <a:extLst>
              <a:ext uri="{FF2B5EF4-FFF2-40B4-BE49-F238E27FC236}">
                <a16:creationId xmlns:a16="http://schemas.microsoft.com/office/drawing/2014/main" id="{C6238BB8-06EE-2241-9214-2009AAD709E5}"/>
              </a:ext>
            </a:extLst>
          </p:cNvPr>
          <p:cNvSpPr txBox="1"/>
          <p:nvPr/>
        </p:nvSpPr>
        <p:spPr>
          <a:xfrm>
            <a:off x="416533" y="4972349"/>
            <a:ext cx="3630310" cy="738664"/>
          </a:xfrm>
          <a:prstGeom prst="rect">
            <a:avLst/>
          </a:prstGeom>
          <a:noFill/>
        </p:spPr>
        <p:txBody>
          <a:bodyPr wrap="square" lIns="0" tIns="0" rIns="0" bIns="0" rtlCol="0" anchor="t">
            <a:spAutoFit/>
          </a:bodyPr>
          <a:lstStyle/>
          <a:p>
            <a:pPr>
              <a:buClr>
                <a:schemeClr val="bg2"/>
              </a:buClr>
            </a:pPr>
            <a:r>
              <a:rPr lang="en-IT" sz="1200" b="1"/>
              <a:t>TG-1701 dose-escalation (100 to 400 mg QD</a:t>
            </a:r>
            <a:r>
              <a:rPr lang="de-DE" sz="1200" b="1"/>
              <a:t>) </a:t>
            </a:r>
          </a:p>
          <a:p>
            <a:pPr marL="171450" indent="-171450">
              <a:buClr>
                <a:schemeClr val="bg2"/>
              </a:buClr>
              <a:buFont typeface="Arial" panose="020B0604020202020204" pitchFamily="34" charset="0"/>
              <a:buChar char="•"/>
            </a:pPr>
            <a:r>
              <a:rPr lang="de-DE" sz="1200"/>
              <a:t>N = 23</a:t>
            </a:r>
            <a:endParaRPr lang="de-DE" sz="1200">
              <a:cs typeface="Arial"/>
            </a:endParaRPr>
          </a:p>
          <a:p>
            <a:pPr marL="171450" indent="-171450">
              <a:buClr>
                <a:schemeClr val="bg2"/>
              </a:buClr>
              <a:buFont typeface="Arial" panose="020B0604020202020204" pitchFamily="34" charset="0"/>
              <a:buChar char="•"/>
            </a:pPr>
            <a:r>
              <a:rPr lang="de-DE" sz="1200"/>
              <a:t>Median follow </a:t>
            </a:r>
            <a:r>
              <a:rPr lang="de-DE" sz="1200" err="1"/>
              <a:t>up</a:t>
            </a:r>
            <a:r>
              <a:rPr lang="de-DE" sz="1200"/>
              <a:t>: 20.3 </a:t>
            </a:r>
            <a:r>
              <a:rPr lang="de-DE" sz="1200" err="1"/>
              <a:t>mo</a:t>
            </a:r>
            <a:r>
              <a:rPr lang="de-DE" sz="1200"/>
              <a:t> (1.3-31.4)</a:t>
            </a:r>
            <a:endParaRPr lang="en-IT" sz="1200"/>
          </a:p>
          <a:p>
            <a:endParaRPr lang="en-IT" sz="1200"/>
          </a:p>
        </p:txBody>
      </p:sp>
      <p:grpSp>
        <p:nvGrpSpPr>
          <p:cNvPr id="39" name="Gruppieren 38">
            <a:extLst>
              <a:ext uri="{FF2B5EF4-FFF2-40B4-BE49-F238E27FC236}">
                <a16:creationId xmlns:a16="http://schemas.microsoft.com/office/drawing/2014/main" id="{FBBEE121-FFDB-3B4E-B5DF-EED89173B69A}"/>
              </a:ext>
            </a:extLst>
          </p:cNvPr>
          <p:cNvGrpSpPr/>
          <p:nvPr/>
        </p:nvGrpSpPr>
        <p:grpSpPr>
          <a:xfrm>
            <a:off x="4836418" y="4665173"/>
            <a:ext cx="715255" cy="153888"/>
            <a:chOff x="4046843" y="4559375"/>
            <a:chExt cx="715255" cy="153888"/>
          </a:xfrm>
        </p:grpSpPr>
        <p:sp>
          <p:nvSpPr>
            <p:cNvPr id="40" name="Rechteck 39">
              <a:extLst>
                <a:ext uri="{FF2B5EF4-FFF2-40B4-BE49-F238E27FC236}">
                  <a16:creationId xmlns:a16="http://schemas.microsoft.com/office/drawing/2014/main" id="{B610C1AA-41F9-6F4D-BB2D-F758E0923643}"/>
                </a:ext>
              </a:extLst>
            </p:cNvPr>
            <p:cNvSpPr/>
            <p:nvPr/>
          </p:nvSpPr>
          <p:spPr>
            <a:xfrm>
              <a:off x="4046843" y="4559837"/>
              <a:ext cx="152965" cy="15296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41" name="Textfeld 40">
              <a:extLst>
                <a:ext uri="{FF2B5EF4-FFF2-40B4-BE49-F238E27FC236}">
                  <a16:creationId xmlns:a16="http://schemas.microsoft.com/office/drawing/2014/main" id="{9806D47B-A2A3-CB48-BFCA-D0F3BC7A2DA0}"/>
                </a:ext>
              </a:extLst>
            </p:cNvPr>
            <p:cNvSpPr txBox="1"/>
            <p:nvPr/>
          </p:nvSpPr>
          <p:spPr>
            <a:xfrm>
              <a:off x="4197272" y="4559375"/>
              <a:ext cx="564826" cy="153888"/>
            </a:xfrm>
            <a:prstGeom prst="rect">
              <a:avLst/>
            </a:prstGeom>
            <a:noFill/>
          </p:spPr>
          <p:txBody>
            <a:bodyPr wrap="none" lIns="72000" tIns="0" rIns="0" bIns="0" rtlCol="0">
              <a:spAutoFit/>
            </a:bodyPr>
            <a:lstStyle/>
            <a:p>
              <a:r>
                <a:rPr lang="de-DE" sz="1000"/>
                <a:t>WM/LPL</a:t>
              </a:r>
            </a:p>
          </p:txBody>
        </p:sp>
      </p:grpSp>
      <p:sp>
        <p:nvSpPr>
          <p:cNvPr id="44" name="Rechteck 43">
            <a:extLst>
              <a:ext uri="{FF2B5EF4-FFF2-40B4-BE49-F238E27FC236}">
                <a16:creationId xmlns:a16="http://schemas.microsoft.com/office/drawing/2014/main" id="{DDE8859F-2B2A-6846-BD97-61660307202B}"/>
              </a:ext>
            </a:extLst>
          </p:cNvPr>
          <p:cNvSpPr/>
          <p:nvPr/>
        </p:nvSpPr>
        <p:spPr>
          <a:xfrm>
            <a:off x="2368473" y="2905652"/>
            <a:ext cx="137111" cy="10175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45" name="Rechteck 44">
            <a:extLst>
              <a:ext uri="{FF2B5EF4-FFF2-40B4-BE49-F238E27FC236}">
                <a16:creationId xmlns:a16="http://schemas.microsoft.com/office/drawing/2014/main" id="{65A4314F-BD02-B341-9637-31A0F106030E}"/>
              </a:ext>
            </a:extLst>
          </p:cNvPr>
          <p:cNvSpPr/>
          <p:nvPr/>
        </p:nvSpPr>
        <p:spPr>
          <a:xfrm>
            <a:off x="2530909" y="2897700"/>
            <a:ext cx="137111" cy="1224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46" name="Rechteck 45">
            <a:extLst>
              <a:ext uri="{FF2B5EF4-FFF2-40B4-BE49-F238E27FC236}">
                <a16:creationId xmlns:a16="http://schemas.microsoft.com/office/drawing/2014/main" id="{31232F7E-14A2-FB4C-8EAE-CA80E8CD83BB}"/>
              </a:ext>
            </a:extLst>
          </p:cNvPr>
          <p:cNvSpPr/>
          <p:nvPr/>
        </p:nvSpPr>
        <p:spPr>
          <a:xfrm>
            <a:off x="2693345" y="2905652"/>
            <a:ext cx="137111" cy="2185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47" name="Rechteck 46">
            <a:extLst>
              <a:ext uri="{FF2B5EF4-FFF2-40B4-BE49-F238E27FC236}">
                <a16:creationId xmlns:a16="http://schemas.microsoft.com/office/drawing/2014/main" id="{70CBAC36-4C9C-5C4D-ADA4-E8C65E3493F2}"/>
              </a:ext>
            </a:extLst>
          </p:cNvPr>
          <p:cNvSpPr/>
          <p:nvPr/>
        </p:nvSpPr>
        <p:spPr>
          <a:xfrm>
            <a:off x="2855781" y="2905652"/>
            <a:ext cx="137111" cy="25029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48" name="Rechteck 47">
            <a:extLst>
              <a:ext uri="{FF2B5EF4-FFF2-40B4-BE49-F238E27FC236}">
                <a16:creationId xmlns:a16="http://schemas.microsoft.com/office/drawing/2014/main" id="{FAB4CD47-0A16-5F48-B605-B32BA2A017AB}"/>
              </a:ext>
            </a:extLst>
          </p:cNvPr>
          <p:cNvSpPr/>
          <p:nvPr/>
        </p:nvSpPr>
        <p:spPr>
          <a:xfrm>
            <a:off x="3018217" y="2905652"/>
            <a:ext cx="137111" cy="4222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49" name="Rechteck 48">
            <a:extLst>
              <a:ext uri="{FF2B5EF4-FFF2-40B4-BE49-F238E27FC236}">
                <a16:creationId xmlns:a16="http://schemas.microsoft.com/office/drawing/2014/main" id="{2B8EB48A-DE30-134F-A700-9565241B30E6}"/>
              </a:ext>
            </a:extLst>
          </p:cNvPr>
          <p:cNvSpPr/>
          <p:nvPr/>
        </p:nvSpPr>
        <p:spPr>
          <a:xfrm>
            <a:off x="3180653" y="2905652"/>
            <a:ext cx="137111" cy="42229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50" name="Rechteck 49">
            <a:extLst>
              <a:ext uri="{FF2B5EF4-FFF2-40B4-BE49-F238E27FC236}">
                <a16:creationId xmlns:a16="http://schemas.microsoft.com/office/drawing/2014/main" id="{B9AD651D-2A37-7B43-9876-23F6010B5F56}"/>
              </a:ext>
            </a:extLst>
          </p:cNvPr>
          <p:cNvSpPr/>
          <p:nvPr/>
        </p:nvSpPr>
        <p:spPr>
          <a:xfrm>
            <a:off x="3343089" y="2905652"/>
            <a:ext cx="137111" cy="55147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51" name="Rechteck 50">
            <a:extLst>
              <a:ext uri="{FF2B5EF4-FFF2-40B4-BE49-F238E27FC236}">
                <a16:creationId xmlns:a16="http://schemas.microsoft.com/office/drawing/2014/main" id="{C2891AC2-94E6-2843-AA65-C9581CF7510A}"/>
              </a:ext>
            </a:extLst>
          </p:cNvPr>
          <p:cNvSpPr/>
          <p:nvPr/>
        </p:nvSpPr>
        <p:spPr>
          <a:xfrm>
            <a:off x="3505525" y="2905652"/>
            <a:ext cx="137111" cy="63129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52" name="Rechteck 51">
            <a:extLst>
              <a:ext uri="{FF2B5EF4-FFF2-40B4-BE49-F238E27FC236}">
                <a16:creationId xmlns:a16="http://schemas.microsoft.com/office/drawing/2014/main" id="{A55250AD-9EDC-EA48-A340-7E65DBC2F834}"/>
              </a:ext>
            </a:extLst>
          </p:cNvPr>
          <p:cNvSpPr/>
          <p:nvPr/>
        </p:nvSpPr>
        <p:spPr>
          <a:xfrm>
            <a:off x="3667961" y="2905652"/>
            <a:ext cx="137111" cy="82497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53" name="Rechteck 52">
            <a:extLst>
              <a:ext uri="{FF2B5EF4-FFF2-40B4-BE49-F238E27FC236}">
                <a16:creationId xmlns:a16="http://schemas.microsoft.com/office/drawing/2014/main" id="{3494316F-6554-B94E-BE9C-C07E5E86A2A9}"/>
              </a:ext>
            </a:extLst>
          </p:cNvPr>
          <p:cNvSpPr/>
          <p:nvPr/>
        </p:nvSpPr>
        <p:spPr>
          <a:xfrm>
            <a:off x="3830397" y="2905652"/>
            <a:ext cx="137111" cy="94562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54" name="Rechteck 53">
            <a:extLst>
              <a:ext uri="{FF2B5EF4-FFF2-40B4-BE49-F238E27FC236}">
                <a16:creationId xmlns:a16="http://schemas.microsoft.com/office/drawing/2014/main" id="{F05AC75A-64A0-2848-B863-8D786A864E89}"/>
              </a:ext>
            </a:extLst>
          </p:cNvPr>
          <p:cNvSpPr/>
          <p:nvPr/>
        </p:nvSpPr>
        <p:spPr>
          <a:xfrm>
            <a:off x="3992833" y="2905652"/>
            <a:ext cx="137111" cy="94562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55" name="Rechteck 54">
            <a:extLst>
              <a:ext uri="{FF2B5EF4-FFF2-40B4-BE49-F238E27FC236}">
                <a16:creationId xmlns:a16="http://schemas.microsoft.com/office/drawing/2014/main" id="{31673C90-B3A4-4A44-8126-19D991520702}"/>
              </a:ext>
            </a:extLst>
          </p:cNvPr>
          <p:cNvSpPr/>
          <p:nvPr/>
        </p:nvSpPr>
        <p:spPr>
          <a:xfrm>
            <a:off x="4155269" y="2905652"/>
            <a:ext cx="137111" cy="9954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56" name="Rechteck 55">
            <a:extLst>
              <a:ext uri="{FF2B5EF4-FFF2-40B4-BE49-F238E27FC236}">
                <a16:creationId xmlns:a16="http://schemas.microsoft.com/office/drawing/2014/main" id="{CBBFF3C0-1F93-4F47-BB1A-5F3A3484F865}"/>
              </a:ext>
            </a:extLst>
          </p:cNvPr>
          <p:cNvSpPr/>
          <p:nvPr/>
        </p:nvSpPr>
        <p:spPr>
          <a:xfrm>
            <a:off x="4317705" y="2905652"/>
            <a:ext cx="137111" cy="99543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57" name="Rechteck 56">
            <a:extLst>
              <a:ext uri="{FF2B5EF4-FFF2-40B4-BE49-F238E27FC236}">
                <a16:creationId xmlns:a16="http://schemas.microsoft.com/office/drawing/2014/main" id="{34F493B5-797B-8B4C-A020-0EE62E420E5E}"/>
              </a:ext>
            </a:extLst>
          </p:cNvPr>
          <p:cNvSpPr/>
          <p:nvPr/>
        </p:nvSpPr>
        <p:spPr>
          <a:xfrm>
            <a:off x="4480141" y="2905652"/>
            <a:ext cx="137111" cy="10059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58" name="Rechteck 57">
            <a:extLst>
              <a:ext uri="{FF2B5EF4-FFF2-40B4-BE49-F238E27FC236}">
                <a16:creationId xmlns:a16="http://schemas.microsoft.com/office/drawing/2014/main" id="{F4F165C3-86BB-8E49-9D98-135E7B9AED12}"/>
              </a:ext>
            </a:extLst>
          </p:cNvPr>
          <p:cNvSpPr/>
          <p:nvPr/>
        </p:nvSpPr>
        <p:spPr>
          <a:xfrm>
            <a:off x="4642577" y="2905652"/>
            <a:ext cx="137111" cy="13361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59" name="Rechteck 58">
            <a:extLst>
              <a:ext uri="{FF2B5EF4-FFF2-40B4-BE49-F238E27FC236}">
                <a16:creationId xmlns:a16="http://schemas.microsoft.com/office/drawing/2014/main" id="{554A8B3B-4DDA-4340-BAF6-0C59ED25FA45}"/>
              </a:ext>
            </a:extLst>
          </p:cNvPr>
          <p:cNvSpPr/>
          <p:nvPr/>
        </p:nvSpPr>
        <p:spPr>
          <a:xfrm>
            <a:off x="4805013" y="2905652"/>
            <a:ext cx="137111" cy="13615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60" name="Rechteck 59">
            <a:extLst>
              <a:ext uri="{FF2B5EF4-FFF2-40B4-BE49-F238E27FC236}">
                <a16:creationId xmlns:a16="http://schemas.microsoft.com/office/drawing/2014/main" id="{49E4F47C-B318-0842-B3DE-C047F5C7134C}"/>
              </a:ext>
            </a:extLst>
          </p:cNvPr>
          <p:cNvSpPr/>
          <p:nvPr/>
        </p:nvSpPr>
        <p:spPr>
          <a:xfrm>
            <a:off x="4967449" y="2905652"/>
            <a:ext cx="137111" cy="13869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61" name="Rechteck 60">
            <a:extLst>
              <a:ext uri="{FF2B5EF4-FFF2-40B4-BE49-F238E27FC236}">
                <a16:creationId xmlns:a16="http://schemas.microsoft.com/office/drawing/2014/main" id="{32E70252-6229-FA46-A734-2CA480574A70}"/>
              </a:ext>
            </a:extLst>
          </p:cNvPr>
          <p:cNvSpPr/>
          <p:nvPr/>
        </p:nvSpPr>
        <p:spPr>
          <a:xfrm>
            <a:off x="5129885" y="2905652"/>
            <a:ext cx="137111" cy="13996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62" name="Rechteck 61">
            <a:extLst>
              <a:ext uri="{FF2B5EF4-FFF2-40B4-BE49-F238E27FC236}">
                <a16:creationId xmlns:a16="http://schemas.microsoft.com/office/drawing/2014/main" id="{1424A9A3-D48E-7E43-BEDC-702DA6A4082F}"/>
              </a:ext>
            </a:extLst>
          </p:cNvPr>
          <p:cNvSpPr/>
          <p:nvPr/>
        </p:nvSpPr>
        <p:spPr>
          <a:xfrm>
            <a:off x="5292323" y="2905652"/>
            <a:ext cx="137111" cy="14917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graphicFrame>
        <p:nvGraphicFramePr>
          <p:cNvPr id="66" name="Diagramm 65">
            <a:extLst>
              <a:ext uri="{FF2B5EF4-FFF2-40B4-BE49-F238E27FC236}">
                <a16:creationId xmlns:a16="http://schemas.microsoft.com/office/drawing/2014/main" id="{BE954E5F-BBE4-8C47-A715-A0C78B8EEE18}"/>
              </a:ext>
            </a:extLst>
          </p:cNvPr>
          <p:cNvGraphicFramePr/>
          <p:nvPr>
            <p:extLst>
              <p:ext uri="{D42A27DB-BD31-4B8C-83A1-F6EECF244321}">
                <p14:modId xmlns:p14="http://schemas.microsoft.com/office/powerpoint/2010/main" val="2709490802"/>
              </p:ext>
            </p:extLst>
          </p:nvPr>
        </p:nvGraphicFramePr>
        <p:xfrm>
          <a:off x="6029640" y="1683289"/>
          <a:ext cx="5892169" cy="2851837"/>
        </p:xfrm>
        <a:graphic>
          <a:graphicData uri="http://schemas.openxmlformats.org/drawingml/2006/chart">
            <c:chart xmlns:c="http://schemas.openxmlformats.org/drawingml/2006/chart" xmlns:r="http://schemas.openxmlformats.org/officeDocument/2006/relationships" r:id="rId3"/>
          </a:graphicData>
        </a:graphic>
      </p:graphicFrame>
      <p:grpSp>
        <p:nvGrpSpPr>
          <p:cNvPr id="67" name="Gruppieren 66">
            <a:extLst>
              <a:ext uri="{FF2B5EF4-FFF2-40B4-BE49-F238E27FC236}">
                <a16:creationId xmlns:a16="http://schemas.microsoft.com/office/drawing/2014/main" id="{2553E208-8EAE-E945-A24D-D10135439B8D}"/>
              </a:ext>
            </a:extLst>
          </p:cNvPr>
          <p:cNvGrpSpPr/>
          <p:nvPr/>
        </p:nvGrpSpPr>
        <p:grpSpPr>
          <a:xfrm>
            <a:off x="6240463" y="4665173"/>
            <a:ext cx="457170" cy="153888"/>
            <a:chOff x="416533" y="4559375"/>
            <a:chExt cx="457170" cy="153888"/>
          </a:xfrm>
        </p:grpSpPr>
        <p:sp>
          <p:nvSpPr>
            <p:cNvPr id="68" name="Rechteck 67">
              <a:extLst>
                <a:ext uri="{FF2B5EF4-FFF2-40B4-BE49-F238E27FC236}">
                  <a16:creationId xmlns:a16="http://schemas.microsoft.com/office/drawing/2014/main" id="{B20C2D30-4B3A-C741-9B95-E862B469B69A}"/>
                </a:ext>
              </a:extLst>
            </p:cNvPr>
            <p:cNvSpPr/>
            <p:nvPr/>
          </p:nvSpPr>
          <p:spPr>
            <a:xfrm>
              <a:off x="416533" y="4559837"/>
              <a:ext cx="152965" cy="1529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69" name="Textfeld 68">
              <a:extLst>
                <a:ext uri="{FF2B5EF4-FFF2-40B4-BE49-F238E27FC236}">
                  <a16:creationId xmlns:a16="http://schemas.microsoft.com/office/drawing/2014/main" id="{4945C4EA-E765-0446-8B3F-5211FEAA842C}"/>
                </a:ext>
              </a:extLst>
            </p:cNvPr>
            <p:cNvSpPr txBox="1"/>
            <p:nvPr/>
          </p:nvSpPr>
          <p:spPr>
            <a:xfrm>
              <a:off x="566961" y="4559375"/>
              <a:ext cx="306742" cy="153888"/>
            </a:xfrm>
            <a:prstGeom prst="rect">
              <a:avLst/>
            </a:prstGeom>
            <a:noFill/>
          </p:spPr>
          <p:txBody>
            <a:bodyPr wrap="none" lIns="72000" tIns="0" rIns="0" bIns="0" rtlCol="0">
              <a:spAutoFit/>
            </a:bodyPr>
            <a:lstStyle/>
            <a:p>
              <a:r>
                <a:rPr lang="de-DE" sz="1000"/>
                <a:t>CLL</a:t>
              </a:r>
            </a:p>
          </p:txBody>
        </p:sp>
      </p:grpSp>
      <p:grpSp>
        <p:nvGrpSpPr>
          <p:cNvPr id="70" name="Gruppieren 69">
            <a:extLst>
              <a:ext uri="{FF2B5EF4-FFF2-40B4-BE49-F238E27FC236}">
                <a16:creationId xmlns:a16="http://schemas.microsoft.com/office/drawing/2014/main" id="{69A10F89-1983-4843-911C-C9BDAB33180B}"/>
              </a:ext>
            </a:extLst>
          </p:cNvPr>
          <p:cNvGrpSpPr/>
          <p:nvPr/>
        </p:nvGrpSpPr>
        <p:grpSpPr>
          <a:xfrm>
            <a:off x="6952798" y="4665173"/>
            <a:ext cx="494039" cy="153888"/>
            <a:chOff x="1106792" y="4559375"/>
            <a:chExt cx="494039" cy="153888"/>
          </a:xfrm>
        </p:grpSpPr>
        <p:sp>
          <p:nvSpPr>
            <p:cNvPr id="71" name="Rechteck 70">
              <a:extLst>
                <a:ext uri="{FF2B5EF4-FFF2-40B4-BE49-F238E27FC236}">
                  <a16:creationId xmlns:a16="http://schemas.microsoft.com/office/drawing/2014/main" id="{A09017A9-2B38-234C-86E0-7EB8CF47C66B}"/>
                </a:ext>
              </a:extLst>
            </p:cNvPr>
            <p:cNvSpPr/>
            <p:nvPr/>
          </p:nvSpPr>
          <p:spPr>
            <a:xfrm>
              <a:off x="1106792" y="4559837"/>
              <a:ext cx="152965" cy="15296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72" name="Textfeld 71">
              <a:extLst>
                <a:ext uri="{FF2B5EF4-FFF2-40B4-BE49-F238E27FC236}">
                  <a16:creationId xmlns:a16="http://schemas.microsoft.com/office/drawing/2014/main" id="{F197ED55-FFF1-6C45-A1E4-6BC7C3DB5596}"/>
                </a:ext>
              </a:extLst>
            </p:cNvPr>
            <p:cNvSpPr txBox="1"/>
            <p:nvPr/>
          </p:nvSpPr>
          <p:spPr>
            <a:xfrm>
              <a:off x="1257220" y="4559375"/>
              <a:ext cx="343611" cy="153888"/>
            </a:xfrm>
            <a:prstGeom prst="rect">
              <a:avLst/>
            </a:prstGeom>
            <a:noFill/>
          </p:spPr>
          <p:txBody>
            <a:bodyPr wrap="none" lIns="72000" tIns="0" rIns="0" bIns="0" rtlCol="0">
              <a:spAutoFit/>
            </a:bodyPr>
            <a:lstStyle/>
            <a:p>
              <a:r>
                <a:rPr lang="de-DE" sz="1000"/>
                <a:t>MCL</a:t>
              </a:r>
            </a:p>
          </p:txBody>
        </p:sp>
      </p:grpSp>
      <p:sp>
        <p:nvSpPr>
          <p:cNvPr id="73" name="TextBox 11">
            <a:extLst>
              <a:ext uri="{FF2B5EF4-FFF2-40B4-BE49-F238E27FC236}">
                <a16:creationId xmlns:a16="http://schemas.microsoft.com/office/drawing/2014/main" id="{F95448FA-59B3-B64F-8229-17D9E318FE9E}"/>
              </a:ext>
            </a:extLst>
          </p:cNvPr>
          <p:cNvSpPr txBox="1"/>
          <p:nvPr/>
        </p:nvSpPr>
        <p:spPr>
          <a:xfrm>
            <a:off x="6240463" y="4972349"/>
            <a:ext cx="3630310" cy="1107996"/>
          </a:xfrm>
          <a:prstGeom prst="rect">
            <a:avLst/>
          </a:prstGeom>
          <a:noFill/>
        </p:spPr>
        <p:txBody>
          <a:bodyPr wrap="square" lIns="0" tIns="0" rIns="0" bIns="0" rtlCol="0" anchor="t">
            <a:spAutoFit/>
          </a:bodyPr>
          <a:lstStyle/>
          <a:p>
            <a:pPr marL="171450" indent="-171450">
              <a:buClr>
                <a:schemeClr val="bg2"/>
              </a:buClr>
              <a:buFont typeface="Arial" panose="020B0604020202020204" pitchFamily="34" charset="0"/>
              <a:buChar char="•"/>
            </a:pPr>
            <a:r>
              <a:rPr lang="de-DE" sz="1200"/>
              <a:t>N = 60</a:t>
            </a:r>
          </a:p>
          <a:p>
            <a:pPr marL="356870" lvl="1" indent="-175895">
              <a:buClr>
                <a:schemeClr val="bg2"/>
              </a:buClr>
              <a:buFont typeface="Arial" panose="020B0604020202020204" pitchFamily="34" charset="0"/>
              <a:buChar char="•"/>
            </a:pPr>
            <a:r>
              <a:rPr lang="de-DE" sz="1200"/>
              <a:t>20 CLL</a:t>
            </a:r>
            <a:endParaRPr lang="de-DE" sz="1200">
              <a:cs typeface="Arial"/>
            </a:endParaRPr>
          </a:p>
          <a:p>
            <a:pPr marL="356870" lvl="1" indent="-175895">
              <a:buClr>
                <a:schemeClr val="bg2"/>
              </a:buClr>
              <a:buFont typeface="Arial" panose="020B0604020202020204" pitchFamily="34" charset="0"/>
              <a:buChar char="•"/>
            </a:pPr>
            <a:r>
              <a:rPr lang="de-DE" sz="1200"/>
              <a:t>20 </a:t>
            </a:r>
            <a:r>
              <a:rPr lang="de-DE" sz="1200" err="1"/>
              <a:t>MCL</a:t>
            </a:r>
            <a:r>
              <a:rPr lang="de-DE" sz="1200" baseline="30000" err="1"/>
              <a:t>a</a:t>
            </a:r>
            <a:endParaRPr lang="de-DE" sz="1200" baseline="30000">
              <a:cs typeface="Arial" panose="020B0604020202020204"/>
            </a:endParaRPr>
          </a:p>
          <a:p>
            <a:pPr marL="356870" lvl="1" indent="-175895">
              <a:buClr>
                <a:schemeClr val="bg2"/>
              </a:buClr>
              <a:buFont typeface="Arial" panose="020B0604020202020204" pitchFamily="34" charset="0"/>
              <a:buChar char="•"/>
            </a:pPr>
            <a:r>
              <a:rPr lang="de-DE" sz="1200"/>
              <a:t>20 WM</a:t>
            </a:r>
            <a:endParaRPr lang="de-DE" sz="1200">
              <a:cs typeface="Arial"/>
            </a:endParaRPr>
          </a:p>
          <a:p>
            <a:pPr marL="171450" indent="-171450">
              <a:buClr>
                <a:schemeClr val="bg2"/>
              </a:buClr>
              <a:buFont typeface="Arial" panose="020B0604020202020204" pitchFamily="34" charset="0"/>
              <a:buChar char="•"/>
            </a:pPr>
            <a:r>
              <a:rPr lang="de-DE" sz="1200"/>
              <a:t>Median follow </a:t>
            </a:r>
            <a:r>
              <a:rPr lang="de-DE" sz="1200" err="1"/>
              <a:t>up</a:t>
            </a:r>
            <a:r>
              <a:rPr lang="de-DE" sz="1200"/>
              <a:t>: 12.2 </a:t>
            </a:r>
            <a:r>
              <a:rPr lang="de-DE" sz="1200" err="1"/>
              <a:t>mo</a:t>
            </a:r>
            <a:r>
              <a:rPr lang="de-DE" sz="1200"/>
              <a:t> (1.4-18.5)</a:t>
            </a:r>
            <a:endParaRPr lang="en-IT" sz="1200"/>
          </a:p>
          <a:p>
            <a:endParaRPr lang="en-IT" sz="1200"/>
          </a:p>
        </p:txBody>
      </p:sp>
      <p:grpSp>
        <p:nvGrpSpPr>
          <p:cNvPr id="74" name="Gruppieren 73">
            <a:extLst>
              <a:ext uri="{FF2B5EF4-FFF2-40B4-BE49-F238E27FC236}">
                <a16:creationId xmlns:a16="http://schemas.microsoft.com/office/drawing/2014/main" id="{41CAE7BB-7ED9-E24B-A3A6-4288C19921A9}"/>
              </a:ext>
            </a:extLst>
          </p:cNvPr>
          <p:cNvGrpSpPr/>
          <p:nvPr/>
        </p:nvGrpSpPr>
        <p:grpSpPr>
          <a:xfrm>
            <a:off x="7646499" y="4665173"/>
            <a:ext cx="452362" cy="153888"/>
            <a:chOff x="4046843" y="4559375"/>
            <a:chExt cx="452362" cy="153888"/>
          </a:xfrm>
        </p:grpSpPr>
        <p:sp>
          <p:nvSpPr>
            <p:cNvPr id="75" name="Rechteck 74">
              <a:extLst>
                <a:ext uri="{FF2B5EF4-FFF2-40B4-BE49-F238E27FC236}">
                  <a16:creationId xmlns:a16="http://schemas.microsoft.com/office/drawing/2014/main" id="{2A0E61DC-BA4B-4B4F-9ED3-877B3544E4F7}"/>
                </a:ext>
              </a:extLst>
            </p:cNvPr>
            <p:cNvSpPr/>
            <p:nvPr/>
          </p:nvSpPr>
          <p:spPr>
            <a:xfrm>
              <a:off x="4046843" y="4559837"/>
              <a:ext cx="152965" cy="15296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76" name="Textfeld 75">
              <a:extLst>
                <a:ext uri="{FF2B5EF4-FFF2-40B4-BE49-F238E27FC236}">
                  <a16:creationId xmlns:a16="http://schemas.microsoft.com/office/drawing/2014/main" id="{FA4A6DE0-CC1B-6C4E-A197-9CCB74BEFE63}"/>
                </a:ext>
              </a:extLst>
            </p:cNvPr>
            <p:cNvSpPr txBox="1"/>
            <p:nvPr/>
          </p:nvSpPr>
          <p:spPr>
            <a:xfrm>
              <a:off x="4197272" y="4559375"/>
              <a:ext cx="301933" cy="153888"/>
            </a:xfrm>
            <a:prstGeom prst="rect">
              <a:avLst/>
            </a:prstGeom>
            <a:noFill/>
          </p:spPr>
          <p:txBody>
            <a:bodyPr wrap="none" lIns="72000" tIns="0" rIns="0" bIns="0" rtlCol="0">
              <a:spAutoFit/>
            </a:bodyPr>
            <a:lstStyle/>
            <a:p>
              <a:r>
                <a:rPr lang="de-DE" sz="1000"/>
                <a:t>WM</a:t>
              </a:r>
            </a:p>
          </p:txBody>
        </p:sp>
      </p:grpSp>
      <p:sp>
        <p:nvSpPr>
          <p:cNvPr id="79" name="Rechteck 78">
            <a:extLst>
              <a:ext uri="{FF2B5EF4-FFF2-40B4-BE49-F238E27FC236}">
                <a16:creationId xmlns:a16="http://schemas.microsoft.com/office/drawing/2014/main" id="{768308FB-1925-EE4B-9C54-F7FB69321B04}"/>
              </a:ext>
            </a:extLst>
          </p:cNvPr>
          <p:cNvSpPr/>
          <p:nvPr/>
        </p:nvSpPr>
        <p:spPr>
          <a:xfrm>
            <a:off x="7133786" y="2903268"/>
            <a:ext cx="54000" cy="39391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80" name="Rechteck 79">
            <a:extLst>
              <a:ext uri="{FF2B5EF4-FFF2-40B4-BE49-F238E27FC236}">
                <a16:creationId xmlns:a16="http://schemas.microsoft.com/office/drawing/2014/main" id="{110A713B-AD20-DC4F-8174-DC667BFB8DD7}"/>
              </a:ext>
            </a:extLst>
          </p:cNvPr>
          <p:cNvSpPr/>
          <p:nvPr/>
        </p:nvSpPr>
        <p:spPr>
          <a:xfrm>
            <a:off x="7206030" y="2903268"/>
            <a:ext cx="54000" cy="73153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81" name="Rechteck 80">
            <a:extLst>
              <a:ext uri="{FF2B5EF4-FFF2-40B4-BE49-F238E27FC236}">
                <a16:creationId xmlns:a16="http://schemas.microsoft.com/office/drawing/2014/main" id="{90D7EC37-5993-9A45-BAA3-F5A6FD470316}"/>
              </a:ext>
            </a:extLst>
          </p:cNvPr>
          <p:cNvSpPr/>
          <p:nvPr/>
        </p:nvSpPr>
        <p:spPr>
          <a:xfrm>
            <a:off x="7278274" y="2903268"/>
            <a:ext cx="54000" cy="7565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82" name="Rechteck 81">
            <a:extLst>
              <a:ext uri="{FF2B5EF4-FFF2-40B4-BE49-F238E27FC236}">
                <a16:creationId xmlns:a16="http://schemas.microsoft.com/office/drawing/2014/main" id="{103BCC0A-55BD-F74B-9F83-689295F39714}"/>
              </a:ext>
            </a:extLst>
          </p:cNvPr>
          <p:cNvSpPr/>
          <p:nvPr/>
        </p:nvSpPr>
        <p:spPr>
          <a:xfrm>
            <a:off x="7350518" y="2903268"/>
            <a:ext cx="54000" cy="9280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83" name="Rechteck 82">
            <a:extLst>
              <a:ext uri="{FF2B5EF4-FFF2-40B4-BE49-F238E27FC236}">
                <a16:creationId xmlns:a16="http://schemas.microsoft.com/office/drawing/2014/main" id="{88356E7E-C764-C745-ABA8-4C4A0A131C60}"/>
              </a:ext>
            </a:extLst>
          </p:cNvPr>
          <p:cNvSpPr/>
          <p:nvPr/>
        </p:nvSpPr>
        <p:spPr>
          <a:xfrm>
            <a:off x="7422762" y="2903268"/>
            <a:ext cx="54000" cy="100322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84" name="Rechteck 83">
            <a:extLst>
              <a:ext uri="{FF2B5EF4-FFF2-40B4-BE49-F238E27FC236}">
                <a16:creationId xmlns:a16="http://schemas.microsoft.com/office/drawing/2014/main" id="{9D34251C-79E1-8945-BF3C-0B3F9723FFB4}"/>
              </a:ext>
            </a:extLst>
          </p:cNvPr>
          <p:cNvSpPr/>
          <p:nvPr/>
        </p:nvSpPr>
        <p:spPr>
          <a:xfrm>
            <a:off x="7495006" y="2903268"/>
            <a:ext cx="54000" cy="10994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85" name="Rechteck 84">
            <a:extLst>
              <a:ext uri="{FF2B5EF4-FFF2-40B4-BE49-F238E27FC236}">
                <a16:creationId xmlns:a16="http://schemas.microsoft.com/office/drawing/2014/main" id="{C0D6E1E6-E170-C147-AAE8-BBCBAABD4BFF}"/>
              </a:ext>
            </a:extLst>
          </p:cNvPr>
          <p:cNvSpPr/>
          <p:nvPr/>
        </p:nvSpPr>
        <p:spPr>
          <a:xfrm>
            <a:off x="7567250" y="2903268"/>
            <a:ext cx="54000" cy="10994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86" name="Rechteck 85">
            <a:extLst>
              <a:ext uri="{FF2B5EF4-FFF2-40B4-BE49-F238E27FC236}">
                <a16:creationId xmlns:a16="http://schemas.microsoft.com/office/drawing/2014/main" id="{90487210-0C95-3D4E-96A6-71A4281539E3}"/>
              </a:ext>
            </a:extLst>
          </p:cNvPr>
          <p:cNvSpPr/>
          <p:nvPr/>
        </p:nvSpPr>
        <p:spPr>
          <a:xfrm>
            <a:off x="7639494" y="2903268"/>
            <a:ext cx="54000" cy="11248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87" name="Rechteck 86">
            <a:extLst>
              <a:ext uri="{FF2B5EF4-FFF2-40B4-BE49-F238E27FC236}">
                <a16:creationId xmlns:a16="http://schemas.microsoft.com/office/drawing/2014/main" id="{3DE861FE-21BB-9641-9340-3ACAB282F24A}"/>
              </a:ext>
            </a:extLst>
          </p:cNvPr>
          <p:cNvSpPr/>
          <p:nvPr/>
        </p:nvSpPr>
        <p:spPr>
          <a:xfrm>
            <a:off x="7711738" y="2903268"/>
            <a:ext cx="54000" cy="115344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88" name="Rechteck 87">
            <a:extLst>
              <a:ext uri="{FF2B5EF4-FFF2-40B4-BE49-F238E27FC236}">
                <a16:creationId xmlns:a16="http://schemas.microsoft.com/office/drawing/2014/main" id="{E4E0804C-43C1-6643-9386-987328730EB5}"/>
              </a:ext>
            </a:extLst>
          </p:cNvPr>
          <p:cNvSpPr/>
          <p:nvPr/>
        </p:nvSpPr>
        <p:spPr>
          <a:xfrm>
            <a:off x="7783982" y="2903268"/>
            <a:ext cx="54000" cy="11820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89" name="Rechteck 88">
            <a:extLst>
              <a:ext uri="{FF2B5EF4-FFF2-40B4-BE49-F238E27FC236}">
                <a16:creationId xmlns:a16="http://schemas.microsoft.com/office/drawing/2014/main" id="{36EF45A2-A8D3-2944-9CB1-037CF8E262DE}"/>
              </a:ext>
            </a:extLst>
          </p:cNvPr>
          <p:cNvSpPr/>
          <p:nvPr/>
        </p:nvSpPr>
        <p:spPr>
          <a:xfrm>
            <a:off x="7856226" y="2903268"/>
            <a:ext cx="54000" cy="121376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90" name="Rechteck 89">
            <a:extLst>
              <a:ext uri="{FF2B5EF4-FFF2-40B4-BE49-F238E27FC236}">
                <a16:creationId xmlns:a16="http://schemas.microsoft.com/office/drawing/2014/main" id="{709423D0-8B36-C54B-885D-2E8D1309C864}"/>
              </a:ext>
            </a:extLst>
          </p:cNvPr>
          <p:cNvSpPr/>
          <p:nvPr/>
        </p:nvSpPr>
        <p:spPr>
          <a:xfrm>
            <a:off x="7928470" y="2903268"/>
            <a:ext cx="54000" cy="12455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91" name="Rechteck 90">
            <a:extLst>
              <a:ext uri="{FF2B5EF4-FFF2-40B4-BE49-F238E27FC236}">
                <a16:creationId xmlns:a16="http://schemas.microsoft.com/office/drawing/2014/main" id="{63F0CAFA-6EC4-7C4D-8D45-29FE5D6EC098}"/>
              </a:ext>
            </a:extLst>
          </p:cNvPr>
          <p:cNvSpPr/>
          <p:nvPr/>
        </p:nvSpPr>
        <p:spPr>
          <a:xfrm>
            <a:off x="8000714" y="2903268"/>
            <a:ext cx="54000" cy="12709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92" name="Rechteck 91">
            <a:extLst>
              <a:ext uri="{FF2B5EF4-FFF2-40B4-BE49-F238E27FC236}">
                <a16:creationId xmlns:a16="http://schemas.microsoft.com/office/drawing/2014/main" id="{500A8697-2B78-6146-8AB0-FAAE7411D2E7}"/>
              </a:ext>
            </a:extLst>
          </p:cNvPr>
          <p:cNvSpPr/>
          <p:nvPr/>
        </p:nvSpPr>
        <p:spPr>
          <a:xfrm>
            <a:off x="8072958" y="2903268"/>
            <a:ext cx="54000" cy="12709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93" name="Rechteck 92">
            <a:extLst>
              <a:ext uri="{FF2B5EF4-FFF2-40B4-BE49-F238E27FC236}">
                <a16:creationId xmlns:a16="http://schemas.microsoft.com/office/drawing/2014/main" id="{EB3D6AB5-C3F8-A24F-BE7E-66AE23572FC7}"/>
              </a:ext>
            </a:extLst>
          </p:cNvPr>
          <p:cNvSpPr/>
          <p:nvPr/>
        </p:nvSpPr>
        <p:spPr>
          <a:xfrm>
            <a:off x="8145202" y="2903268"/>
            <a:ext cx="54000" cy="129314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94" name="Rechteck 93">
            <a:extLst>
              <a:ext uri="{FF2B5EF4-FFF2-40B4-BE49-F238E27FC236}">
                <a16:creationId xmlns:a16="http://schemas.microsoft.com/office/drawing/2014/main" id="{1B37AC36-5A31-0F4C-9ED2-22C73DB3C2E8}"/>
              </a:ext>
            </a:extLst>
          </p:cNvPr>
          <p:cNvSpPr/>
          <p:nvPr/>
        </p:nvSpPr>
        <p:spPr>
          <a:xfrm>
            <a:off x="8217446" y="2903268"/>
            <a:ext cx="54000" cy="130584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95" name="Rechteck 94">
            <a:extLst>
              <a:ext uri="{FF2B5EF4-FFF2-40B4-BE49-F238E27FC236}">
                <a16:creationId xmlns:a16="http://schemas.microsoft.com/office/drawing/2014/main" id="{8BFEE5E1-1FAF-9741-ACD0-D0A7B5F63F5B}"/>
              </a:ext>
            </a:extLst>
          </p:cNvPr>
          <p:cNvSpPr/>
          <p:nvPr/>
        </p:nvSpPr>
        <p:spPr>
          <a:xfrm>
            <a:off x="8289690" y="2903268"/>
            <a:ext cx="54000" cy="134394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96" name="Rechteck 95">
            <a:extLst>
              <a:ext uri="{FF2B5EF4-FFF2-40B4-BE49-F238E27FC236}">
                <a16:creationId xmlns:a16="http://schemas.microsoft.com/office/drawing/2014/main" id="{8BA5B077-6755-1041-8AAA-BBFDCBC0F221}"/>
              </a:ext>
            </a:extLst>
          </p:cNvPr>
          <p:cNvSpPr/>
          <p:nvPr/>
        </p:nvSpPr>
        <p:spPr>
          <a:xfrm>
            <a:off x="8361934" y="2903268"/>
            <a:ext cx="54000" cy="136934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97" name="Rechteck 96">
            <a:extLst>
              <a:ext uri="{FF2B5EF4-FFF2-40B4-BE49-F238E27FC236}">
                <a16:creationId xmlns:a16="http://schemas.microsoft.com/office/drawing/2014/main" id="{DB009181-819D-1240-94CE-668F28E33051}"/>
              </a:ext>
            </a:extLst>
          </p:cNvPr>
          <p:cNvSpPr/>
          <p:nvPr/>
        </p:nvSpPr>
        <p:spPr>
          <a:xfrm>
            <a:off x="8434178" y="2903268"/>
            <a:ext cx="54000" cy="14741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98" name="Rechteck 97">
            <a:extLst>
              <a:ext uri="{FF2B5EF4-FFF2-40B4-BE49-F238E27FC236}">
                <a16:creationId xmlns:a16="http://schemas.microsoft.com/office/drawing/2014/main" id="{E6792A4C-6E99-D741-910D-C07F7AD0E97F}"/>
              </a:ext>
            </a:extLst>
          </p:cNvPr>
          <p:cNvSpPr/>
          <p:nvPr/>
        </p:nvSpPr>
        <p:spPr>
          <a:xfrm>
            <a:off x="8506429" y="2903268"/>
            <a:ext cx="54000" cy="14741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05" name="Rechteck 104">
            <a:extLst>
              <a:ext uri="{FF2B5EF4-FFF2-40B4-BE49-F238E27FC236}">
                <a16:creationId xmlns:a16="http://schemas.microsoft.com/office/drawing/2014/main" id="{DD141EEE-54B7-C142-BCF3-B863BC207D93}"/>
              </a:ext>
            </a:extLst>
          </p:cNvPr>
          <p:cNvSpPr/>
          <p:nvPr/>
        </p:nvSpPr>
        <p:spPr>
          <a:xfrm>
            <a:off x="8653587" y="2155371"/>
            <a:ext cx="54000" cy="7297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06" name="Rechteck 105">
            <a:extLst>
              <a:ext uri="{FF2B5EF4-FFF2-40B4-BE49-F238E27FC236}">
                <a16:creationId xmlns:a16="http://schemas.microsoft.com/office/drawing/2014/main" id="{CB3B1F44-A115-404E-A0FC-73EB1A6B8D38}"/>
              </a:ext>
            </a:extLst>
          </p:cNvPr>
          <p:cNvSpPr/>
          <p:nvPr/>
        </p:nvSpPr>
        <p:spPr>
          <a:xfrm>
            <a:off x="8725831" y="2628900"/>
            <a:ext cx="54000" cy="2562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08" name="Rechteck 107">
            <a:extLst>
              <a:ext uri="{FF2B5EF4-FFF2-40B4-BE49-F238E27FC236}">
                <a16:creationId xmlns:a16="http://schemas.microsoft.com/office/drawing/2014/main" id="{CFAB987E-8C75-CE42-A28C-AD89BB839440}"/>
              </a:ext>
            </a:extLst>
          </p:cNvPr>
          <p:cNvSpPr/>
          <p:nvPr/>
        </p:nvSpPr>
        <p:spPr>
          <a:xfrm>
            <a:off x="8870319" y="2903268"/>
            <a:ext cx="45719"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09" name="Rechteck 108">
            <a:extLst>
              <a:ext uri="{FF2B5EF4-FFF2-40B4-BE49-F238E27FC236}">
                <a16:creationId xmlns:a16="http://schemas.microsoft.com/office/drawing/2014/main" id="{1743703C-93B1-914E-A7C4-D36FC3A73BD6}"/>
              </a:ext>
            </a:extLst>
          </p:cNvPr>
          <p:cNvSpPr/>
          <p:nvPr/>
        </p:nvSpPr>
        <p:spPr>
          <a:xfrm>
            <a:off x="8942563" y="2903268"/>
            <a:ext cx="54000" cy="18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10" name="Rechteck 109">
            <a:extLst>
              <a:ext uri="{FF2B5EF4-FFF2-40B4-BE49-F238E27FC236}">
                <a16:creationId xmlns:a16="http://schemas.microsoft.com/office/drawing/2014/main" id="{DE51C8FF-363F-654A-B75F-9B6E2CFE59CB}"/>
              </a:ext>
            </a:extLst>
          </p:cNvPr>
          <p:cNvSpPr/>
          <p:nvPr/>
        </p:nvSpPr>
        <p:spPr>
          <a:xfrm>
            <a:off x="9014807" y="2903268"/>
            <a:ext cx="54000" cy="4560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11" name="Rechteck 110">
            <a:extLst>
              <a:ext uri="{FF2B5EF4-FFF2-40B4-BE49-F238E27FC236}">
                <a16:creationId xmlns:a16="http://schemas.microsoft.com/office/drawing/2014/main" id="{897065ED-B49C-7F40-95C2-FCFDF5A7422B}"/>
              </a:ext>
            </a:extLst>
          </p:cNvPr>
          <p:cNvSpPr/>
          <p:nvPr/>
        </p:nvSpPr>
        <p:spPr>
          <a:xfrm>
            <a:off x="9087051" y="2903267"/>
            <a:ext cx="54000" cy="48868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25" name="Rechteck 124">
            <a:extLst>
              <a:ext uri="{FF2B5EF4-FFF2-40B4-BE49-F238E27FC236}">
                <a16:creationId xmlns:a16="http://schemas.microsoft.com/office/drawing/2014/main" id="{415DEAAB-0610-0D4E-8F31-2CD817121885}"/>
              </a:ext>
            </a:extLst>
          </p:cNvPr>
          <p:cNvSpPr/>
          <p:nvPr/>
        </p:nvSpPr>
        <p:spPr>
          <a:xfrm>
            <a:off x="8579256" y="2155371"/>
            <a:ext cx="54000" cy="7297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12" name="Rechteck 111">
            <a:extLst>
              <a:ext uri="{FF2B5EF4-FFF2-40B4-BE49-F238E27FC236}">
                <a16:creationId xmlns:a16="http://schemas.microsoft.com/office/drawing/2014/main" id="{424C651E-2C43-7F47-AA95-7F84CDA50080}"/>
              </a:ext>
            </a:extLst>
          </p:cNvPr>
          <p:cNvSpPr/>
          <p:nvPr/>
        </p:nvSpPr>
        <p:spPr>
          <a:xfrm>
            <a:off x="9159295" y="2903267"/>
            <a:ext cx="54000" cy="7499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13" name="Rechteck 112">
            <a:extLst>
              <a:ext uri="{FF2B5EF4-FFF2-40B4-BE49-F238E27FC236}">
                <a16:creationId xmlns:a16="http://schemas.microsoft.com/office/drawing/2014/main" id="{EBEBC227-021A-FB4F-A284-042E933E7275}"/>
              </a:ext>
            </a:extLst>
          </p:cNvPr>
          <p:cNvSpPr/>
          <p:nvPr/>
        </p:nvSpPr>
        <p:spPr>
          <a:xfrm>
            <a:off x="9231539" y="2903267"/>
            <a:ext cx="54000" cy="7499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14" name="Rechteck 113">
            <a:extLst>
              <a:ext uri="{FF2B5EF4-FFF2-40B4-BE49-F238E27FC236}">
                <a16:creationId xmlns:a16="http://schemas.microsoft.com/office/drawing/2014/main" id="{91EE8907-6694-E94D-9D70-82B84E980C24}"/>
              </a:ext>
            </a:extLst>
          </p:cNvPr>
          <p:cNvSpPr/>
          <p:nvPr/>
        </p:nvSpPr>
        <p:spPr>
          <a:xfrm>
            <a:off x="9303783" y="2903267"/>
            <a:ext cx="54000" cy="7499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15" name="Rechteck 114">
            <a:extLst>
              <a:ext uri="{FF2B5EF4-FFF2-40B4-BE49-F238E27FC236}">
                <a16:creationId xmlns:a16="http://schemas.microsoft.com/office/drawing/2014/main" id="{69DE63CC-67FB-6D43-92D6-5E202047FD7A}"/>
              </a:ext>
            </a:extLst>
          </p:cNvPr>
          <p:cNvSpPr/>
          <p:nvPr/>
        </p:nvSpPr>
        <p:spPr>
          <a:xfrm>
            <a:off x="9376027" y="2903267"/>
            <a:ext cx="54000" cy="79566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16" name="Rechteck 115">
            <a:extLst>
              <a:ext uri="{FF2B5EF4-FFF2-40B4-BE49-F238E27FC236}">
                <a16:creationId xmlns:a16="http://schemas.microsoft.com/office/drawing/2014/main" id="{6417BECB-6C3B-8040-9E9F-481DE6B03175}"/>
              </a:ext>
            </a:extLst>
          </p:cNvPr>
          <p:cNvSpPr/>
          <p:nvPr/>
        </p:nvSpPr>
        <p:spPr>
          <a:xfrm>
            <a:off x="9448271" y="2903267"/>
            <a:ext cx="54000" cy="79566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17" name="Rechteck 116">
            <a:extLst>
              <a:ext uri="{FF2B5EF4-FFF2-40B4-BE49-F238E27FC236}">
                <a16:creationId xmlns:a16="http://schemas.microsoft.com/office/drawing/2014/main" id="{F40B10E2-CE8A-DC49-9A10-82534E4C3840}"/>
              </a:ext>
            </a:extLst>
          </p:cNvPr>
          <p:cNvSpPr/>
          <p:nvPr/>
        </p:nvSpPr>
        <p:spPr>
          <a:xfrm>
            <a:off x="9520515" y="2903267"/>
            <a:ext cx="54000" cy="85771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18" name="Rechteck 117">
            <a:extLst>
              <a:ext uri="{FF2B5EF4-FFF2-40B4-BE49-F238E27FC236}">
                <a16:creationId xmlns:a16="http://schemas.microsoft.com/office/drawing/2014/main" id="{E7864645-1777-F74B-9C12-3D45FED57FD6}"/>
              </a:ext>
            </a:extLst>
          </p:cNvPr>
          <p:cNvSpPr/>
          <p:nvPr/>
        </p:nvSpPr>
        <p:spPr>
          <a:xfrm>
            <a:off x="9592759" y="2903267"/>
            <a:ext cx="54000" cy="9280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19" name="Rechteck 118">
            <a:extLst>
              <a:ext uri="{FF2B5EF4-FFF2-40B4-BE49-F238E27FC236}">
                <a16:creationId xmlns:a16="http://schemas.microsoft.com/office/drawing/2014/main" id="{22DD4725-93F5-E144-BFC6-9843CEC51414}"/>
              </a:ext>
            </a:extLst>
          </p:cNvPr>
          <p:cNvSpPr/>
          <p:nvPr/>
        </p:nvSpPr>
        <p:spPr>
          <a:xfrm>
            <a:off x="9665003" y="2903267"/>
            <a:ext cx="54000" cy="1047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20" name="Rechteck 119">
            <a:extLst>
              <a:ext uri="{FF2B5EF4-FFF2-40B4-BE49-F238E27FC236}">
                <a16:creationId xmlns:a16="http://schemas.microsoft.com/office/drawing/2014/main" id="{D53A76DF-8BBD-B240-8875-060A42DA1BF4}"/>
              </a:ext>
            </a:extLst>
          </p:cNvPr>
          <p:cNvSpPr/>
          <p:nvPr/>
        </p:nvSpPr>
        <p:spPr>
          <a:xfrm>
            <a:off x="9737247" y="2903267"/>
            <a:ext cx="54000" cy="118428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21" name="Rechteck 120">
            <a:extLst>
              <a:ext uri="{FF2B5EF4-FFF2-40B4-BE49-F238E27FC236}">
                <a16:creationId xmlns:a16="http://schemas.microsoft.com/office/drawing/2014/main" id="{E6620405-9A9F-174F-83E7-7F5175D9DB22}"/>
              </a:ext>
            </a:extLst>
          </p:cNvPr>
          <p:cNvSpPr/>
          <p:nvPr/>
        </p:nvSpPr>
        <p:spPr>
          <a:xfrm>
            <a:off x="9809491" y="2903267"/>
            <a:ext cx="54000" cy="121694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22" name="Rechteck 121">
            <a:extLst>
              <a:ext uri="{FF2B5EF4-FFF2-40B4-BE49-F238E27FC236}">
                <a16:creationId xmlns:a16="http://schemas.microsoft.com/office/drawing/2014/main" id="{78E0A805-7019-F444-89EC-ADC073EC0F05}"/>
              </a:ext>
            </a:extLst>
          </p:cNvPr>
          <p:cNvSpPr/>
          <p:nvPr/>
        </p:nvSpPr>
        <p:spPr>
          <a:xfrm>
            <a:off x="9881735" y="2903267"/>
            <a:ext cx="54000" cy="133124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23" name="Rechteck 122">
            <a:extLst>
              <a:ext uri="{FF2B5EF4-FFF2-40B4-BE49-F238E27FC236}">
                <a16:creationId xmlns:a16="http://schemas.microsoft.com/office/drawing/2014/main" id="{3E639363-410A-414A-A74F-EFFA72FD4677}"/>
              </a:ext>
            </a:extLst>
          </p:cNvPr>
          <p:cNvSpPr/>
          <p:nvPr/>
        </p:nvSpPr>
        <p:spPr>
          <a:xfrm>
            <a:off x="9953979" y="2903267"/>
            <a:ext cx="54000" cy="139474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24" name="Rechteck 123">
            <a:extLst>
              <a:ext uri="{FF2B5EF4-FFF2-40B4-BE49-F238E27FC236}">
                <a16:creationId xmlns:a16="http://schemas.microsoft.com/office/drawing/2014/main" id="{3C3419A6-9D90-A746-810D-B0F374D85B77}"/>
              </a:ext>
            </a:extLst>
          </p:cNvPr>
          <p:cNvSpPr/>
          <p:nvPr/>
        </p:nvSpPr>
        <p:spPr>
          <a:xfrm>
            <a:off x="10026229" y="2903267"/>
            <a:ext cx="54000" cy="147411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37" name="Rechteck 136">
            <a:extLst>
              <a:ext uri="{FF2B5EF4-FFF2-40B4-BE49-F238E27FC236}">
                <a16:creationId xmlns:a16="http://schemas.microsoft.com/office/drawing/2014/main" id="{99522252-A3B9-1A4B-BDFD-AE7D020DDFDD}"/>
              </a:ext>
            </a:extLst>
          </p:cNvPr>
          <p:cNvSpPr/>
          <p:nvPr/>
        </p:nvSpPr>
        <p:spPr>
          <a:xfrm>
            <a:off x="10100560" y="2155371"/>
            <a:ext cx="54000" cy="7297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39" name="Rechteck 138">
            <a:extLst>
              <a:ext uri="{FF2B5EF4-FFF2-40B4-BE49-F238E27FC236}">
                <a16:creationId xmlns:a16="http://schemas.microsoft.com/office/drawing/2014/main" id="{B2960D89-B7FB-5D4D-B00A-6CD4F2175D9F}"/>
              </a:ext>
            </a:extLst>
          </p:cNvPr>
          <p:cNvSpPr/>
          <p:nvPr/>
        </p:nvSpPr>
        <p:spPr>
          <a:xfrm>
            <a:off x="10317292" y="2903270"/>
            <a:ext cx="45719" cy="51382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40" name="Rechteck 139">
            <a:extLst>
              <a:ext uri="{FF2B5EF4-FFF2-40B4-BE49-F238E27FC236}">
                <a16:creationId xmlns:a16="http://schemas.microsoft.com/office/drawing/2014/main" id="{73DC8A7B-F5C8-F746-8FB4-931E2DC5BF8D}"/>
              </a:ext>
            </a:extLst>
          </p:cNvPr>
          <p:cNvSpPr/>
          <p:nvPr/>
        </p:nvSpPr>
        <p:spPr>
          <a:xfrm>
            <a:off x="10389536" y="2903270"/>
            <a:ext cx="54000" cy="5311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41" name="Rechteck 140">
            <a:extLst>
              <a:ext uri="{FF2B5EF4-FFF2-40B4-BE49-F238E27FC236}">
                <a16:creationId xmlns:a16="http://schemas.microsoft.com/office/drawing/2014/main" id="{D54E5BE4-AECC-7544-87EB-659B3A50739F}"/>
              </a:ext>
            </a:extLst>
          </p:cNvPr>
          <p:cNvSpPr/>
          <p:nvPr/>
        </p:nvSpPr>
        <p:spPr>
          <a:xfrm>
            <a:off x="10461780" y="2903269"/>
            <a:ext cx="54000" cy="60041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42" name="Rechteck 141">
            <a:extLst>
              <a:ext uri="{FF2B5EF4-FFF2-40B4-BE49-F238E27FC236}">
                <a16:creationId xmlns:a16="http://schemas.microsoft.com/office/drawing/2014/main" id="{8F9DDE76-3966-4742-8AEA-F2C9302E2BB6}"/>
              </a:ext>
            </a:extLst>
          </p:cNvPr>
          <p:cNvSpPr/>
          <p:nvPr/>
        </p:nvSpPr>
        <p:spPr>
          <a:xfrm>
            <a:off x="10534024" y="2903266"/>
            <a:ext cx="54000" cy="74935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44" name="Rechteck 143">
            <a:extLst>
              <a:ext uri="{FF2B5EF4-FFF2-40B4-BE49-F238E27FC236}">
                <a16:creationId xmlns:a16="http://schemas.microsoft.com/office/drawing/2014/main" id="{5A99DD2D-69F2-5C45-A4AA-C601622255BD}"/>
              </a:ext>
            </a:extLst>
          </p:cNvPr>
          <p:cNvSpPr/>
          <p:nvPr/>
        </p:nvSpPr>
        <p:spPr>
          <a:xfrm>
            <a:off x="10606268" y="2903266"/>
            <a:ext cx="54000" cy="74935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45" name="Rechteck 144">
            <a:extLst>
              <a:ext uri="{FF2B5EF4-FFF2-40B4-BE49-F238E27FC236}">
                <a16:creationId xmlns:a16="http://schemas.microsoft.com/office/drawing/2014/main" id="{D32AAE43-EF61-6841-A741-496DA5212C07}"/>
              </a:ext>
            </a:extLst>
          </p:cNvPr>
          <p:cNvSpPr/>
          <p:nvPr/>
        </p:nvSpPr>
        <p:spPr>
          <a:xfrm>
            <a:off x="10678512" y="2903265"/>
            <a:ext cx="54000" cy="9294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46" name="Rechteck 145">
            <a:extLst>
              <a:ext uri="{FF2B5EF4-FFF2-40B4-BE49-F238E27FC236}">
                <a16:creationId xmlns:a16="http://schemas.microsoft.com/office/drawing/2014/main" id="{F152FC50-8769-3247-B872-D5C2C8AF5167}"/>
              </a:ext>
            </a:extLst>
          </p:cNvPr>
          <p:cNvSpPr/>
          <p:nvPr/>
        </p:nvSpPr>
        <p:spPr>
          <a:xfrm>
            <a:off x="10750756" y="2903265"/>
            <a:ext cx="54000" cy="92946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47" name="Rechteck 146">
            <a:extLst>
              <a:ext uri="{FF2B5EF4-FFF2-40B4-BE49-F238E27FC236}">
                <a16:creationId xmlns:a16="http://schemas.microsoft.com/office/drawing/2014/main" id="{FB5ED91B-4A96-1A47-8E10-EE5B43C87294}"/>
              </a:ext>
            </a:extLst>
          </p:cNvPr>
          <p:cNvSpPr/>
          <p:nvPr/>
        </p:nvSpPr>
        <p:spPr>
          <a:xfrm>
            <a:off x="10823000" y="2903265"/>
            <a:ext cx="54000" cy="9606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48" name="Rechteck 147">
            <a:extLst>
              <a:ext uri="{FF2B5EF4-FFF2-40B4-BE49-F238E27FC236}">
                <a16:creationId xmlns:a16="http://schemas.microsoft.com/office/drawing/2014/main" id="{DA54A7E5-5F54-E940-AA8E-4BE4F2798C35}"/>
              </a:ext>
            </a:extLst>
          </p:cNvPr>
          <p:cNvSpPr/>
          <p:nvPr/>
        </p:nvSpPr>
        <p:spPr>
          <a:xfrm>
            <a:off x="10895244" y="2903265"/>
            <a:ext cx="54000" cy="9779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49" name="Rechteck 148">
            <a:extLst>
              <a:ext uri="{FF2B5EF4-FFF2-40B4-BE49-F238E27FC236}">
                <a16:creationId xmlns:a16="http://schemas.microsoft.com/office/drawing/2014/main" id="{102A9218-6A16-7447-A766-348948DF2916}"/>
              </a:ext>
            </a:extLst>
          </p:cNvPr>
          <p:cNvSpPr/>
          <p:nvPr/>
        </p:nvSpPr>
        <p:spPr>
          <a:xfrm>
            <a:off x="10967488" y="2903265"/>
            <a:ext cx="54000" cy="10195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50" name="Rechteck 149">
            <a:extLst>
              <a:ext uri="{FF2B5EF4-FFF2-40B4-BE49-F238E27FC236}">
                <a16:creationId xmlns:a16="http://schemas.microsoft.com/office/drawing/2014/main" id="{C734DA62-4453-224D-9FE4-E9334A3356D2}"/>
              </a:ext>
            </a:extLst>
          </p:cNvPr>
          <p:cNvSpPr/>
          <p:nvPr/>
        </p:nvSpPr>
        <p:spPr>
          <a:xfrm>
            <a:off x="11039732" y="2903265"/>
            <a:ext cx="54000" cy="104030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51" name="Rechteck 150">
            <a:extLst>
              <a:ext uri="{FF2B5EF4-FFF2-40B4-BE49-F238E27FC236}">
                <a16:creationId xmlns:a16="http://schemas.microsoft.com/office/drawing/2014/main" id="{91B244DE-2EAC-3340-9348-1B130DDB3543}"/>
              </a:ext>
            </a:extLst>
          </p:cNvPr>
          <p:cNvSpPr/>
          <p:nvPr/>
        </p:nvSpPr>
        <p:spPr>
          <a:xfrm>
            <a:off x="11111976" y="2903265"/>
            <a:ext cx="54000" cy="10576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52" name="Rechteck 151">
            <a:extLst>
              <a:ext uri="{FF2B5EF4-FFF2-40B4-BE49-F238E27FC236}">
                <a16:creationId xmlns:a16="http://schemas.microsoft.com/office/drawing/2014/main" id="{70BEC362-9A84-644D-9935-965E7D134122}"/>
              </a:ext>
            </a:extLst>
          </p:cNvPr>
          <p:cNvSpPr/>
          <p:nvPr/>
        </p:nvSpPr>
        <p:spPr>
          <a:xfrm>
            <a:off x="11184220" y="2903265"/>
            <a:ext cx="54000" cy="118231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53" name="Rechteck 152">
            <a:extLst>
              <a:ext uri="{FF2B5EF4-FFF2-40B4-BE49-F238E27FC236}">
                <a16:creationId xmlns:a16="http://schemas.microsoft.com/office/drawing/2014/main" id="{FC1A9240-C901-EB40-B4EC-F11D5E403E11}"/>
              </a:ext>
            </a:extLst>
          </p:cNvPr>
          <p:cNvSpPr/>
          <p:nvPr/>
        </p:nvSpPr>
        <p:spPr>
          <a:xfrm>
            <a:off x="11256464" y="2903264"/>
            <a:ext cx="54000" cy="123080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54" name="Rechteck 153">
            <a:extLst>
              <a:ext uri="{FF2B5EF4-FFF2-40B4-BE49-F238E27FC236}">
                <a16:creationId xmlns:a16="http://schemas.microsoft.com/office/drawing/2014/main" id="{95DEFA69-7326-7040-B787-0A77576747E4}"/>
              </a:ext>
            </a:extLst>
          </p:cNvPr>
          <p:cNvSpPr/>
          <p:nvPr/>
        </p:nvSpPr>
        <p:spPr>
          <a:xfrm>
            <a:off x="11328708" y="2903264"/>
            <a:ext cx="54000" cy="125851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55" name="Rechteck 154">
            <a:extLst>
              <a:ext uri="{FF2B5EF4-FFF2-40B4-BE49-F238E27FC236}">
                <a16:creationId xmlns:a16="http://schemas.microsoft.com/office/drawing/2014/main" id="{6FD6DD3F-CCBE-4D43-882D-0648FE95DEE4}"/>
              </a:ext>
            </a:extLst>
          </p:cNvPr>
          <p:cNvSpPr/>
          <p:nvPr/>
        </p:nvSpPr>
        <p:spPr>
          <a:xfrm>
            <a:off x="11400952" y="2903264"/>
            <a:ext cx="54000" cy="130007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56" name="Rechteck 155">
            <a:extLst>
              <a:ext uri="{FF2B5EF4-FFF2-40B4-BE49-F238E27FC236}">
                <a16:creationId xmlns:a16="http://schemas.microsoft.com/office/drawing/2014/main" id="{83EED328-E401-2748-BD90-9C3521F0E367}"/>
              </a:ext>
            </a:extLst>
          </p:cNvPr>
          <p:cNvSpPr/>
          <p:nvPr/>
        </p:nvSpPr>
        <p:spPr>
          <a:xfrm>
            <a:off x="11473202" y="2903264"/>
            <a:ext cx="54000" cy="1314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58" name="Rechteck 157">
            <a:extLst>
              <a:ext uri="{FF2B5EF4-FFF2-40B4-BE49-F238E27FC236}">
                <a16:creationId xmlns:a16="http://schemas.microsoft.com/office/drawing/2014/main" id="{757CE615-9670-D748-9F12-879518655B97}"/>
              </a:ext>
            </a:extLst>
          </p:cNvPr>
          <p:cNvSpPr/>
          <p:nvPr/>
        </p:nvSpPr>
        <p:spPr>
          <a:xfrm>
            <a:off x="10175564" y="2903269"/>
            <a:ext cx="45719" cy="393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59" name="Rechteck 158">
            <a:extLst>
              <a:ext uri="{FF2B5EF4-FFF2-40B4-BE49-F238E27FC236}">
                <a16:creationId xmlns:a16="http://schemas.microsoft.com/office/drawing/2014/main" id="{0BEA17D3-AB78-6F44-8CE5-C5703D0325E6}"/>
              </a:ext>
            </a:extLst>
          </p:cNvPr>
          <p:cNvSpPr/>
          <p:nvPr/>
        </p:nvSpPr>
        <p:spPr>
          <a:xfrm>
            <a:off x="10242287" y="2903269"/>
            <a:ext cx="54000" cy="393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175" name="Rechteck 174">
            <a:extLst>
              <a:ext uri="{FF2B5EF4-FFF2-40B4-BE49-F238E27FC236}">
                <a16:creationId xmlns:a16="http://schemas.microsoft.com/office/drawing/2014/main" id="{0F0AD71D-7A19-0B4D-B588-501514605541}"/>
              </a:ext>
            </a:extLst>
          </p:cNvPr>
          <p:cNvSpPr/>
          <p:nvPr/>
        </p:nvSpPr>
        <p:spPr>
          <a:xfrm>
            <a:off x="7045044" y="3225598"/>
            <a:ext cx="255198" cy="307777"/>
          </a:xfrm>
          <a:prstGeom prst="rect">
            <a:avLst/>
          </a:prstGeom>
        </p:spPr>
        <p:txBody>
          <a:bodyPr wrap="none">
            <a:spAutoFit/>
          </a:bodyPr>
          <a:lstStyle/>
          <a:p>
            <a:r>
              <a:rPr lang="de-DE" sz="1400"/>
              <a:t>*</a:t>
            </a:r>
          </a:p>
        </p:txBody>
      </p:sp>
      <p:sp>
        <p:nvSpPr>
          <p:cNvPr id="176" name="Rechteck 175">
            <a:extLst>
              <a:ext uri="{FF2B5EF4-FFF2-40B4-BE49-F238E27FC236}">
                <a16:creationId xmlns:a16="http://schemas.microsoft.com/office/drawing/2014/main" id="{08F1411F-35D2-144C-B5D8-792594C5985F}"/>
              </a:ext>
            </a:extLst>
          </p:cNvPr>
          <p:cNvSpPr/>
          <p:nvPr/>
        </p:nvSpPr>
        <p:spPr>
          <a:xfrm>
            <a:off x="7474561" y="3940799"/>
            <a:ext cx="255198" cy="307777"/>
          </a:xfrm>
          <a:prstGeom prst="rect">
            <a:avLst/>
          </a:prstGeom>
        </p:spPr>
        <p:txBody>
          <a:bodyPr wrap="none">
            <a:spAutoFit/>
          </a:bodyPr>
          <a:lstStyle/>
          <a:p>
            <a:r>
              <a:rPr lang="de-DE" sz="1400"/>
              <a:t>*</a:t>
            </a:r>
          </a:p>
        </p:txBody>
      </p:sp>
      <p:sp>
        <p:nvSpPr>
          <p:cNvPr id="177" name="Rechteck 176">
            <a:extLst>
              <a:ext uri="{FF2B5EF4-FFF2-40B4-BE49-F238E27FC236}">
                <a16:creationId xmlns:a16="http://schemas.microsoft.com/office/drawing/2014/main" id="{557F2772-FC7A-3041-A3FF-2D35F1EF457A}"/>
              </a:ext>
            </a:extLst>
          </p:cNvPr>
          <p:cNvSpPr/>
          <p:nvPr/>
        </p:nvSpPr>
        <p:spPr>
          <a:xfrm>
            <a:off x="7548475" y="3947984"/>
            <a:ext cx="255198" cy="307777"/>
          </a:xfrm>
          <a:prstGeom prst="rect">
            <a:avLst/>
          </a:prstGeom>
        </p:spPr>
        <p:txBody>
          <a:bodyPr wrap="none">
            <a:spAutoFit/>
          </a:bodyPr>
          <a:lstStyle/>
          <a:p>
            <a:r>
              <a:rPr lang="de-DE" sz="1400"/>
              <a:t>*</a:t>
            </a:r>
          </a:p>
        </p:txBody>
      </p:sp>
      <p:sp>
        <p:nvSpPr>
          <p:cNvPr id="178" name="Rechteck 177">
            <a:extLst>
              <a:ext uri="{FF2B5EF4-FFF2-40B4-BE49-F238E27FC236}">
                <a16:creationId xmlns:a16="http://schemas.microsoft.com/office/drawing/2014/main" id="{D882ED1A-0DE6-CA4D-A281-404F3AE68B2A}"/>
              </a:ext>
            </a:extLst>
          </p:cNvPr>
          <p:cNvSpPr/>
          <p:nvPr/>
        </p:nvSpPr>
        <p:spPr>
          <a:xfrm>
            <a:off x="8052044" y="4122269"/>
            <a:ext cx="255198" cy="307777"/>
          </a:xfrm>
          <a:prstGeom prst="rect">
            <a:avLst/>
          </a:prstGeom>
        </p:spPr>
        <p:txBody>
          <a:bodyPr wrap="none">
            <a:spAutoFit/>
          </a:bodyPr>
          <a:lstStyle/>
          <a:p>
            <a:r>
              <a:rPr lang="de-DE" sz="1400"/>
              <a:t>*</a:t>
            </a:r>
          </a:p>
        </p:txBody>
      </p:sp>
      <p:sp>
        <p:nvSpPr>
          <p:cNvPr id="179" name="Rechteck 178">
            <a:extLst>
              <a:ext uri="{FF2B5EF4-FFF2-40B4-BE49-F238E27FC236}">
                <a16:creationId xmlns:a16="http://schemas.microsoft.com/office/drawing/2014/main" id="{423F1521-9325-514C-B61D-C1F39E4F815F}"/>
              </a:ext>
            </a:extLst>
          </p:cNvPr>
          <p:cNvSpPr/>
          <p:nvPr/>
        </p:nvSpPr>
        <p:spPr>
          <a:xfrm>
            <a:off x="8343690" y="4302955"/>
            <a:ext cx="255198" cy="307777"/>
          </a:xfrm>
          <a:prstGeom prst="rect">
            <a:avLst/>
          </a:prstGeom>
        </p:spPr>
        <p:txBody>
          <a:bodyPr wrap="none">
            <a:spAutoFit/>
          </a:bodyPr>
          <a:lstStyle/>
          <a:p>
            <a:r>
              <a:rPr lang="de-DE" sz="1400"/>
              <a:t>*</a:t>
            </a:r>
          </a:p>
        </p:txBody>
      </p:sp>
      <p:sp>
        <p:nvSpPr>
          <p:cNvPr id="180" name="Rechteck 179">
            <a:extLst>
              <a:ext uri="{FF2B5EF4-FFF2-40B4-BE49-F238E27FC236}">
                <a16:creationId xmlns:a16="http://schemas.microsoft.com/office/drawing/2014/main" id="{12A3992C-790A-2442-A6E5-B7A39C6EE490}"/>
              </a:ext>
            </a:extLst>
          </p:cNvPr>
          <p:cNvSpPr/>
          <p:nvPr/>
        </p:nvSpPr>
        <p:spPr>
          <a:xfrm>
            <a:off x="8698520" y="2816423"/>
            <a:ext cx="255198" cy="307777"/>
          </a:xfrm>
          <a:prstGeom prst="rect">
            <a:avLst/>
          </a:prstGeom>
        </p:spPr>
        <p:txBody>
          <a:bodyPr wrap="none">
            <a:spAutoFit/>
          </a:bodyPr>
          <a:lstStyle/>
          <a:p>
            <a:r>
              <a:rPr lang="de-DE" sz="1400"/>
              <a:t>*</a:t>
            </a:r>
          </a:p>
        </p:txBody>
      </p:sp>
      <p:sp>
        <p:nvSpPr>
          <p:cNvPr id="181" name="Rechteck 180">
            <a:extLst>
              <a:ext uri="{FF2B5EF4-FFF2-40B4-BE49-F238E27FC236}">
                <a16:creationId xmlns:a16="http://schemas.microsoft.com/office/drawing/2014/main" id="{28D91402-A01A-4542-A920-D065D8B313FF}"/>
              </a:ext>
            </a:extLst>
          </p:cNvPr>
          <p:cNvSpPr/>
          <p:nvPr/>
        </p:nvSpPr>
        <p:spPr>
          <a:xfrm>
            <a:off x="8841964" y="3026346"/>
            <a:ext cx="255198" cy="307777"/>
          </a:xfrm>
          <a:prstGeom prst="rect">
            <a:avLst/>
          </a:prstGeom>
        </p:spPr>
        <p:txBody>
          <a:bodyPr wrap="none">
            <a:spAutoFit/>
          </a:bodyPr>
          <a:lstStyle/>
          <a:p>
            <a:r>
              <a:rPr lang="de-DE" sz="1400"/>
              <a:t>*</a:t>
            </a:r>
          </a:p>
        </p:txBody>
      </p:sp>
      <p:sp>
        <p:nvSpPr>
          <p:cNvPr id="182" name="Rechteck 181">
            <a:extLst>
              <a:ext uri="{FF2B5EF4-FFF2-40B4-BE49-F238E27FC236}">
                <a16:creationId xmlns:a16="http://schemas.microsoft.com/office/drawing/2014/main" id="{286AB9E2-EA80-054F-A68E-84FA91D11B8D}"/>
              </a:ext>
            </a:extLst>
          </p:cNvPr>
          <p:cNvSpPr/>
          <p:nvPr/>
        </p:nvSpPr>
        <p:spPr>
          <a:xfrm>
            <a:off x="8910484" y="3284548"/>
            <a:ext cx="255198" cy="307777"/>
          </a:xfrm>
          <a:prstGeom prst="rect">
            <a:avLst/>
          </a:prstGeom>
        </p:spPr>
        <p:txBody>
          <a:bodyPr wrap="none">
            <a:spAutoFit/>
          </a:bodyPr>
          <a:lstStyle/>
          <a:p>
            <a:r>
              <a:rPr lang="de-DE" sz="1400"/>
              <a:t>*</a:t>
            </a:r>
          </a:p>
        </p:txBody>
      </p:sp>
      <p:sp>
        <p:nvSpPr>
          <p:cNvPr id="183" name="Rechteck 182">
            <a:extLst>
              <a:ext uri="{FF2B5EF4-FFF2-40B4-BE49-F238E27FC236}">
                <a16:creationId xmlns:a16="http://schemas.microsoft.com/office/drawing/2014/main" id="{6DDBEDA0-A931-CB47-9E90-11D9441B943D}"/>
              </a:ext>
            </a:extLst>
          </p:cNvPr>
          <p:cNvSpPr/>
          <p:nvPr/>
        </p:nvSpPr>
        <p:spPr>
          <a:xfrm>
            <a:off x="8990568" y="3326100"/>
            <a:ext cx="255198" cy="307777"/>
          </a:xfrm>
          <a:prstGeom prst="rect">
            <a:avLst/>
          </a:prstGeom>
        </p:spPr>
        <p:txBody>
          <a:bodyPr wrap="none">
            <a:spAutoFit/>
          </a:bodyPr>
          <a:lstStyle/>
          <a:p>
            <a:r>
              <a:rPr lang="de-DE" sz="1400"/>
              <a:t>*</a:t>
            </a:r>
          </a:p>
        </p:txBody>
      </p:sp>
      <p:sp>
        <p:nvSpPr>
          <p:cNvPr id="184" name="Rechteck 183">
            <a:extLst>
              <a:ext uri="{FF2B5EF4-FFF2-40B4-BE49-F238E27FC236}">
                <a16:creationId xmlns:a16="http://schemas.microsoft.com/office/drawing/2014/main" id="{285BBB1D-CB0E-4344-8B58-A3D8B1E1B431}"/>
              </a:ext>
            </a:extLst>
          </p:cNvPr>
          <p:cNvSpPr/>
          <p:nvPr/>
        </p:nvSpPr>
        <p:spPr>
          <a:xfrm>
            <a:off x="10216396" y="3340388"/>
            <a:ext cx="255198" cy="307777"/>
          </a:xfrm>
          <a:prstGeom prst="rect">
            <a:avLst/>
          </a:prstGeom>
        </p:spPr>
        <p:txBody>
          <a:bodyPr wrap="none">
            <a:spAutoFit/>
          </a:bodyPr>
          <a:lstStyle/>
          <a:p>
            <a:r>
              <a:rPr lang="de-DE" sz="1400"/>
              <a:t>*</a:t>
            </a:r>
          </a:p>
        </p:txBody>
      </p:sp>
      <p:sp>
        <p:nvSpPr>
          <p:cNvPr id="185" name="Rechteck 184">
            <a:extLst>
              <a:ext uri="{FF2B5EF4-FFF2-40B4-BE49-F238E27FC236}">
                <a16:creationId xmlns:a16="http://schemas.microsoft.com/office/drawing/2014/main" id="{ECEACB83-69C0-1A42-83B6-71A22FC04947}"/>
              </a:ext>
            </a:extLst>
          </p:cNvPr>
          <p:cNvSpPr/>
          <p:nvPr/>
        </p:nvSpPr>
        <p:spPr>
          <a:xfrm>
            <a:off x="10360497" y="3428324"/>
            <a:ext cx="255198" cy="307777"/>
          </a:xfrm>
          <a:prstGeom prst="rect">
            <a:avLst/>
          </a:prstGeom>
        </p:spPr>
        <p:txBody>
          <a:bodyPr wrap="none">
            <a:spAutoFit/>
          </a:bodyPr>
          <a:lstStyle/>
          <a:p>
            <a:r>
              <a:rPr lang="de-DE" sz="1400"/>
              <a:t>*</a:t>
            </a:r>
          </a:p>
        </p:txBody>
      </p:sp>
      <p:sp>
        <p:nvSpPr>
          <p:cNvPr id="186" name="Rechteck 185">
            <a:extLst>
              <a:ext uri="{FF2B5EF4-FFF2-40B4-BE49-F238E27FC236}">
                <a16:creationId xmlns:a16="http://schemas.microsoft.com/office/drawing/2014/main" id="{324567FB-9FA1-3040-8D55-82C760D94B0E}"/>
              </a:ext>
            </a:extLst>
          </p:cNvPr>
          <p:cNvSpPr/>
          <p:nvPr/>
        </p:nvSpPr>
        <p:spPr>
          <a:xfrm>
            <a:off x="10512531" y="3579137"/>
            <a:ext cx="255198" cy="307777"/>
          </a:xfrm>
          <a:prstGeom prst="rect">
            <a:avLst/>
          </a:prstGeom>
        </p:spPr>
        <p:txBody>
          <a:bodyPr wrap="none">
            <a:spAutoFit/>
          </a:bodyPr>
          <a:lstStyle/>
          <a:p>
            <a:r>
              <a:rPr lang="de-DE" sz="1400"/>
              <a:t>*</a:t>
            </a:r>
          </a:p>
        </p:txBody>
      </p:sp>
      <p:sp>
        <p:nvSpPr>
          <p:cNvPr id="187" name="Rechteck 186">
            <a:extLst>
              <a:ext uri="{FF2B5EF4-FFF2-40B4-BE49-F238E27FC236}">
                <a16:creationId xmlns:a16="http://schemas.microsoft.com/office/drawing/2014/main" id="{D6E96C5E-76BB-C241-BB58-4966E21156CA}"/>
              </a:ext>
            </a:extLst>
          </p:cNvPr>
          <p:cNvSpPr/>
          <p:nvPr/>
        </p:nvSpPr>
        <p:spPr>
          <a:xfrm>
            <a:off x="10719460" y="3785467"/>
            <a:ext cx="255198" cy="307777"/>
          </a:xfrm>
          <a:prstGeom prst="rect">
            <a:avLst/>
          </a:prstGeom>
        </p:spPr>
        <p:txBody>
          <a:bodyPr wrap="none">
            <a:spAutoFit/>
          </a:bodyPr>
          <a:lstStyle/>
          <a:p>
            <a:r>
              <a:rPr lang="de-DE" sz="1400"/>
              <a:t>*</a:t>
            </a:r>
          </a:p>
        </p:txBody>
      </p:sp>
      <p:sp>
        <p:nvSpPr>
          <p:cNvPr id="188" name="Rechteck 187">
            <a:extLst>
              <a:ext uri="{FF2B5EF4-FFF2-40B4-BE49-F238E27FC236}">
                <a16:creationId xmlns:a16="http://schemas.microsoft.com/office/drawing/2014/main" id="{A67EBE70-BCA5-1441-AFBA-398476D24550}"/>
              </a:ext>
            </a:extLst>
          </p:cNvPr>
          <p:cNvSpPr/>
          <p:nvPr/>
        </p:nvSpPr>
        <p:spPr>
          <a:xfrm>
            <a:off x="10872160" y="3846753"/>
            <a:ext cx="255198" cy="307777"/>
          </a:xfrm>
          <a:prstGeom prst="rect">
            <a:avLst/>
          </a:prstGeom>
        </p:spPr>
        <p:txBody>
          <a:bodyPr wrap="none">
            <a:spAutoFit/>
          </a:bodyPr>
          <a:lstStyle/>
          <a:p>
            <a:r>
              <a:rPr lang="de-DE" sz="1400"/>
              <a:t>*</a:t>
            </a:r>
          </a:p>
        </p:txBody>
      </p:sp>
      <p:sp>
        <p:nvSpPr>
          <p:cNvPr id="189" name="Rechteck 188">
            <a:extLst>
              <a:ext uri="{FF2B5EF4-FFF2-40B4-BE49-F238E27FC236}">
                <a16:creationId xmlns:a16="http://schemas.microsoft.com/office/drawing/2014/main" id="{E8CEC3B3-50BA-2A4E-9CAE-BDE1D96ACE40}"/>
              </a:ext>
            </a:extLst>
          </p:cNvPr>
          <p:cNvSpPr/>
          <p:nvPr/>
        </p:nvSpPr>
        <p:spPr>
          <a:xfrm>
            <a:off x="11083621" y="4017158"/>
            <a:ext cx="255198" cy="307777"/>
          </a:xfrm>
          <a:prstGeom prst="rect">
            <a:avLst/>
          </a:prstGeom>
        </p:spPr>
        <p:txBody>
          <a:bodyPr wrap="none">
            <a:spAutoFit/>
          </a:bodyPr>
          <a:lstStyle/>
          <a:p>
            <a:r>
              <a:rPr lang="de-DE" sz="1400"/>
              <a:t>*</a:t>
            </a:r>
          </a:p>
        </p:txBody>
      </p:sp>
      <p:sp>
        <p:nvSpPr>
          <p:cNvPr id="190" name="Rechteck 189">
            <a:extLst>
              <a:ext uri="{FF2B5EF4-FFF2-40B4-BE49-F238E27FC236}">
                <a16:creationId xmlns:a16="http://schemas.microsoft.com/office/drawing/2014/main" id="{7E87F123-E1CA-FD4F-8D0C-AF58598446BD}"/>
              </a:ext>
            </a:extLst>
          </p:cNvPr>
          <p:cNvSpPr/>
          <p:nvPr/>
        </p:nvSpPr>
        <p:spPr>
          <a:xfrm>
            <a:off x="11231789" y="4090750"/>
            <a:ext cx="255198" cy="307777"/>
          </a:xfrm>
          <a:prstGeom prst="rect">
            <a:avLst/>
          </a:prstGeom>
        </p:spPr>
        <p:txBody>
          <a:bodyPr wrap="none">
            <a:spAutoFit/>
          </a:bodyPr>
          <a:lstStyle/>
          <a:p>
            <a:r>
              <a:rPr lang="de-DE" sz="1400"/>
              <a:t>*</a:t>
            </a:r>
          </a:p>
        </p:txBody>
      </p:sp>
      <p:sp>
        <p:nvSpPr>
          <p:cNvPr id="191" name="Rechteck 190">
            <a:extLst>
              <a:ext uri="{FF2B5EF4-FFF2-40B4-BE49-F238E27FC236}">
                <a16:creationId xmlns:a16="http://schemas.microsoft.com/office/drawing/2014/main" id="{4234D8B2-711D-5447-9067-E8E4899B379A}"/>
              </a:ext>
            </a:extLst>
          </p:cNvPr>
          <p:cNvSpPr/>
          <p:nvPr/>
        </p:nvSpPr>
        <p:spPr>
          <a:xfrm>
            <a:off x="11372603" y="4149877"/>
            <a:ext cx="255198" cy="307777"/>
          </a:xfrm>
          <a:prstGeom prst="rect">
            <a:avLst/>
          </a:prstGeom>
        </p:spPr>
        <p:txBody>
          <a:bodyPr wrap="none">
            <a:spAutoFit/>
          </a:bodyPr>
          <a:lstStyle/>
          <a:p>
            <a:r>
              <a:rPr lang="de-DE" sz="1400"/>
              <a:t>*</a:t>
            </a:r>
          </a:p>
        </p:txBody>
      </p:sp>
    </p:spTree>
    <p:extLst>
      <p:ext uri="{BB962C8B-B14F-4D97-AF65-F5344CB8AC3E}">
        <p14:creationId xmlns:p14="http://schemas.microsoft.com/office/powerpoint/2010/main" val="1973078534"/>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Diagramm 34">
            <a:extLst>
              <a:ext uri="{FF2B5EF4-FFF2-40B4-BE49-F238E27FC236}">
                <a16:creationId xmlns:a16="http://schemas.microsoft.com/office/drawing/2014/main" id="{6572B0EB-475B-AC4F-A977-445CC1241750}"/>
              </a:ext>
            </a:extLst>
          </p:cNvPr>
          <p:cNvGraphicFramePr/>
          <p:nvPr>
            <p:extLst>
              <p:ext uri="{D42A27DB-BD31-4B8C-83A1-F6EECF244321}">
                <p14:modId xmlns:p14="http://schemas.microsoft.com/office/powerpoint/2010/main" val="3949930448"/>
              </p:ext>
            </p:extLst>
          </p:nvPr>
        </p:nvGraphicFramePr>
        <p:xfrm>
          <a:off x="208406" y="1683289"/>
          <a:ext cx="5892169" cy="2851837"/>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a:extLst>
              <a:ext uri="{FF2B5EF4-FFF2-40B4-BE49-F238E27FC236}">
                <a16:creationId xmlns:a16="http://schemas.microsoft.com/office/drawing/2014/main" id="{EDCE8D36-83F8-3246-8938-F2FBD76D516B}"/>
              </a:ext>
            </a:extLst>
          </p:cNvPr>
          <p:cNvSpPr>
            <a:spLocks noGrp="1"/>
          </p:cNvSpPr>
          <p:nvPr>
            <p:ph type="title"/>
          </p:nvPr>
        </p:nvSpPr>
        <p:spPr/>
        <p:txBody>
          <a:bodyPr/>
          <a:lstStyle/>
          <a:p>
            <a:r>
              <a:rPr lang="en-US"/>
              <a:t>Efficacy results</a:t>
            </a:r>
            <a:endParaRPr lang="en-IT"/>
          </a:p>
        </p:txBody>
      </p:sp>
      <p:sp>
        <p:nvSpPr>
          <p:cNvPr id="9" name="Footer Placeholder 5">
            <a:extLst>
              <a:ext uri="{FF2B5EF4-FFF2-40B4-BE49-F238E27FC236}">
                <a16:creationId xmlns:a16="http://schemas.microsoft.com/office/drawing/2014/main" id="{C6804DCE-1AF8-B74C-A6CD-5127B49C04BD}"/>
              </a:ext>
            </a:extLst>
          </p:cNvPr>
          <p:cNvSpPr txBox="1">
            <a:spLocks noGrp="1"/>
          </p:cNvSpPr>
          <p:nvPr>
            <p:ph type="ftr" sz="quarter" idx="11"/>
          </p:nvPr>
        </p:nvSpPr>
        <p:spPr>
          <a:prstGeom prst="rect">
            <a:avLst/>
          </a:prstGeom>
        </p:spPr>
        <p:txBody>
          <a:bodyPr vert="horz" lIns="0" tIns="0" rIns="0" bIns="0" rtlCol="0" anchor="b"/>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a:t>*Treatment naïve </a:t>
            </a:r>
          </a:p>
          <a:p>
            <a:r>
              <a:rPr lang="en-GB" baseline="30000" err="1"/>
              <a:t>a</a:t>
            </a:r>
            <a:r>
              <a:rPr lang="en-GB" err="1"/>
              <a:t>One</a:t>
            </a:r>
            <a:r>
              <a:rPr lang="en-GB"/>
              <a:t> patient died of COVID-19 prior to the first disease assessment.</a:t>
            </a:r>
            <a:endParaRPr lang="en-GB">
              <a:cs typeface="Arial"/>
            </a:endParaRPr>
          </a:p>
          <a:p>
            <a:r>
              <a:rPr lang="en-GB"/>
              <a:t>CR, complete response; CLL, chronic lymphocytic </a:t>
            </a:r>
            <a:r>
              <a:rPr lang="en-GB" err="1"/>
              <a:t>leukemia</a:t>
            </a:r>
            <a:r>
              <a:rPr lang="en-GB"/>
              <a:t>; DLBCL, diffuse large B‑cell lymphoma; FL, follicular lymphoma; MCL, mantle cell lymphoma; </a:t>
            </a:r>
            <a:r>
              <a:rPr lang="en-GB" err="1"/>
              <a:t>mo</a:t>
            </a:r>
            <a:r>
              <a:rPr lang="en-GB"/>
              <a:t>, months; MZL, marginal zone lymphoma; ORR, overall response rate; QD, once daily; U2, </a:t>
            </a:r>
            <a:r>
              <a:rPr lang="en-GB" err="1"/>
              <a:t>ublituximab</a:t>
            </a:r>
            <a:r>
              <a:rPr lang="en-GB"/>
              <a:t> and </a:t>
            </a:r>
            <a:r>
              <a:rPr lang="en-GB" err="1"/>
              <a:t>umbralisib</a:t>
            </a:r>
            <a:r>
              <a:rPr lang="en-GB"/>
              <a:t>; WM, </a:t>
            </a:r>
            <a:r>
              <a:rPr lang="en-GB" err="1"/>
              <a:t>Waldenström</a:t>
            </a:r>
            <a:r>
              <a:rPr lang="en-GB"/>
              <a:t> macroglobulinemia.</a:t>
            </a:r>
            <a:endParaRPr lang="en-GB">
              <a:cs typeface="Arial"/>
            </a:endParaRPr>
          </a:p>
          <a:p>
            <a:r>
              <a:rPr lang="en-GB" b="1"/>
              <a:t>Cheah CY et al. Abstract 7525. Presented at ASCO 2021.</a:t>
            </a:r>
            <a:endParaRPr lang="en-GB" b="1">
              <a:cs typeface="Arial"/>
            </a:endParaRPr>
          </a:p>
        </p:txBody>
      </p:sp>
      <p:sp>
        <p:nvSpPr>
          <p:cNvPr id="3" name="Textplatzhalter 2">
            <a:extLst>
              <a:ext uri="{FF2B5EF4-FFF2-40B4-BE49-F238E27FC236}">
                <a16:creationId xmlns:a16="http://schemas.microsoft.com/office/drawing/2014/main" id="{D7CE6E4A-7DC4-6A40-BF6E-F9F763C0D2E0}"/>
              </a:ext>
            </a:extLst>
          </p:cNvPr>
          <p:cNvSpPr>
            <a:spLocks noGrp="1"/>
          </p:cNvSpPr>
          <p:nvPr>
            <p:ph type="body" sz="quarter" idx="12"/>
          </p:nvPr>
        </p:nvSpPr>
        <p:spPr/>
        <p:txBody>
          <a:bodyPr/>
          <a:lstStyle/>
          <a:p>
            <a:r>
              <a:rPr lang="de-DE" err="1"/>
              <a:t>Efficacy</a:t>
            </a:r>
            <a:r>
              <a:rPr lang="de-DE"/>
              <a:t> CLL </a:t>
            </a:r>
            <a:r>
              <a:rPr lang="de-DE" err="1"/>
              <a:t>cohort</a:t>
            </a:r>
            <a:r>
              <a:rPr lang="de-DE"/>
              <a:t> </a:t>
            </a:r>
            <a:r>
              <a:rPr lang="de-DE" err="1"/>
              <a:t>monotherapy</a:t>
            </a:r>
            <a:r>
              <a:rPr lang="de-DE"/>
              <a:t> (300 mg)</a:t>
            </a:r>
          </a:p>
        </p:txBody>
      </p:sp>
      <p:sp>
        <p:nvSpPr>
          <p:cNvPr id="4" name="Textplatzhalter 3">
            <a:extLst>
              <a:ext uri="{FF2B5EF4-FFF2-40B4-BE49-F238E27FC236}">
                <a16:creationId xmlns:a16="http://schemas.microsoft.com/office/drawing/2014/main" id="{73609F64-EB82-B546-8755-99AECD74D3C3}"/>
              </a:ext>
            </a:extLst>
          </p:cNvPr>
          <p:cNvSpPr>
            <a:spLocks noGrp="1"/>
          </p:cNvSpPr>
          <p:nvPr>
            <p:ph type="body" sz="quarter" idx="13"/>
          </p:nvPr>
        </p:nvSpPr>
        <p:spPr/>
        <p:txBody>
          <a:bodyPr/>
          <a:lstStyle/>
          <a:p>
            <a:r>
              <a:rPr lang="de-DE" err="1"/>
              <a:t>Efficacy</a:t>
            </a:r>
            <a:r>
              <a:rPr lang="de-DE"/>
              <a:t> TG-1701 + U2 dose-</a:t>
            </a:r>
            <a:r>
              <a:rPr lang="de-DE" err="1"/>
              <a:t>escalation</a:t>
            </a:r>
            <a:endParaRPr lang="de-DE"/>
          </a:p>
        </p:txBody>
      </p:sp>
      <p:sp>
        <p:nvSpPr>
          <p:cNvPr id="12" name="TextBox 11">
            <a:extLst>
              <a:ext uri="{FF2B5EF4-FFF2-40B4-BE49-F238E27FC236}">
                <a16:creationId xmlns:a16="http://schemas.microsoft.com/office/drawing/2014/main" id="{A47DEDB7-1FD3-494A-AE25-71714B6DA745}"/>
              </a:ext>
            </a:extLst>
          </p:cNvPr>
          <p:cNvSpPr txBox="1"/>
          <p:nvPr/>
        </p:nvSpPr>
        <p:spPr>
          <a:xfrm>
            <a:off x="422308" y="4866551"/>
            <a:ext cx="3179357" cy="738664"/>
          </a:xfrm>
          <a:prstGeom prst="rect">
            <a:avLst/>
          </a:prstGeom>
          <a:noFill/>
        </p:spPr>
        <p:txBody>
          <a:bodyPr wrap="square" lIns="0" tIns="0" rIns="0" bIns="0" rtlCol="0" anchor="t">
            <a:spAutoFit/>
          </a:bodyPr>
          <a:lstStyle/>
          <a:p>
            <a:pPr marL="171450" indent="-171450">
              <a:buClr>
                <a:schemeClr val="bg2"/>
              </a:buClr>
              <a:buFont typeface="Arial" panose="020B0604020202020204" pitchFamily="34" charset="0"/>
              <a:buChar char="•"/>
            </a:pPr>
            <a:r>
              <a:rPr lang="de-DE" sz="1200"/>
              <a:t>N = 19</a:t>
            </a:r>
          </a:p>
          <a:p>
            <a:pPr marL="356870" lvl="1" indent="-175895">
              <a:buClr>
                <a:schemeClr val="bg2"/>
              </a:buClr>
              <a:buFont typeface="Arial" panose="020B0604020202020204" pitchFamily="34" charset="0"/>
              <a:buChar char="•"/>
            </a:pPr>
            <a:r>
              <a:rPr lang="de-DE" sz="1200" err="1"/>
              <a:t>igCLL</a:t>
            </a:r>
            <a:r>
              <a:rPr lang="de-DE" sz="1200" baseline="30000" err="1"/>
              <a:t>a</a:t>
            </a:r>
            <a:endParaRPr lang="de-DE" sz="1200" baseline="30000">
              <a:cs typeface="Arial" panose="020B0604020202020204"/>
            </a:endParaRPr>
          </a:p>
          <a:p>
            <a:pPr marL="171450" indent="-171450">
              <a:buClr>
                <a:schemeClr val="bg2"/>
              </a:buClr>
              <a:buFont typeface="Arial" panose="020B0604020202020204" pitchFamily="34" charset="0"/>
              <a:buChar char="•"/>
            </a:pPr>
            <a:r>
              <a:rPr lang="de-DE" sz="1200"/>
              <a:t>Median follow </a:t>
            </a:r>
            <a:r>
              <a:rPr lang="de-DE" sz="1200" err="1"/>
              <a:t>up</a:t>
            </a:r>
            <a:r>
              <a:rPr lang="de-DE" sz="1200"/>
              <a:t>: 8.6 </a:t>
            </a:r>
            <a:r>
              <a:rPr lang="de-DE" sz="1200" err="1"/>
              <a:t>mo</a:t>
            </a:r>
            <a:r>
              <a:rPr lang="de-DE" sz="1200"/>
              <a:t> (2.5-10.7)</a:t>
            </a:r>
            <a:endParaRPr lang="en-IT" sz="1200"/>
          </a:p>
          <a:p>
            <a:endParaRPr lang="en-IT" sz="1200"/>
          </a:p>
        </p:txBody>
      </p:sp>
      <p:grpSp>
        <p:nvGrpSpPr>
          <p:cNvPr id="46" name="Gruppieren 45">
            <a:extLst>
              <a:ext uri="{FF2B5EF4-FFF2-40B4-BE49-F238E27FC236}">
                <a16:creationId xmlns:a16="http://schemas.microsoft.com/office/drawing/2014/main" id="{E1BEBA3B-FC76-7F47-A507-B30F459FBCD0}"/>
              </a:ext>
            </a:extLst>
          </p:cNvPr>
          <p:cNvGrpSpPr/>
          <p:nvPr/>
        </p:nvGrpSpPr>
        <p:grpSpPr>
          <a:xfrm>
            <a:off x="7165927" y="4559375"/>
            <a:ext cx="4082672" cy="153888"/>
            <a:chOff x="7006904" y="4559375"/>
            <a:chExt cx="4082672" cy="153888"/>
          </a:xfrm>
        </p:grpSpPr>
        <p:sp>
          <p:nvSpPr>
            <p:cNvPr id="5" name="Rechteck 4">
              <a:extLst>
                <a:ext uri="{FF2B5EF4-FFF2-40B4-BE49-F238E27FC236}">
                  <a16:creationId xmlns:a16="http://schemas.microsoft.com/office/drawing/2014/main" id="{34A48194-5908-6849-AFB4-2825FBA90542}"/>
                </a:ext>
              </a:extLst>
            </p:cNvPr>
            <p:cNvSpPr/>
            <p:nvPr/>
          </p:nvSpPr>
          <p:spPr>
            <a:xfrm>
              <a:off x="7006904" y="4559837"/>
              <a:ext cx="152965" cy="1529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10" name="Textfeld 9">
              <a:extLst>
                <a:ext uri="{FF2B5EF4-FFF2-40B4-BE49-F238E27FC236}">
                  <a16:creationId xmlns:a16="http://schemas.microsoft.com/office/drawing/2014/main" id="{FE878FA3-0C3F-5340-A721-17A46A7F0FE1}"/>
                </a:ext>
              </a:extLst>
            </p:cNvPr>
            <p:cNvSpPr txBox="1"/>
            <p:nvPr/>
          </p:nvSpPr>
          <p:spPr>
            <a:xfrm>
              <a:off x="7157332" y="4559375"/>
              <a:ext cx="306742" cy="153888"/>
            </a:xfrm>
            <a:prstGeom prst="rect">
              <a:avLst/>
            </a:prstGeom>
            <a:noFill/>
          </p:spPr>
          <p:txBody>
            <a:bodyPr wrap="none" lIns="72000" tIns="0" rIns="0" bIns="0" rtlCol="0">
              <a:spAutoFit/>
            </a:bodyPr>
            <a:lstStyle/>
            <a:p>
              <a:r>
                <a:rPr lang="de-DE" sz="1000"/>
                <a:t>CLL</a:t>
              </a:r>
            </a:p>
          </p:txBody>
        </p:sp>
        <p:sp>
          <p:nvSpPr>
            <p:cNvPr id="19" name="Rechteck 18">
              <a:extLst>
                <a:ext uri="{FF2B5EF4-FFF2-40B4-BE49-F238E27FC236}">
                  <a16:creationId xmlns:a16="http://schemas.microsoft.com/office/drawing/2014/main" id="{9E7B6FF4-84E6-8043-82CE-D31A985C7E64}"/>
                </a:ext>
              </a:extLst>
            </p:cNvPr>
            <p:cNvSpPr/>
            <p:nvPr/>
          </p:nvSpPr>
          <p:spPr>
            <a:xfrm>
              <a:off x="7697163" y="4559837"/>
              <a:ext cx="152965" cy="15296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20" name="Textfeld 19">
              <a:extLst>
                <a:ext uri="{FF2B5EF4-FFF2-40B4-BE49-F238E27FC236}">
                  <a16:creationId xmlns:a16="http://schemas.microsoft.com/office/drawing/2014/main" id="{655B3ECE-66E0-124A-B5F1-921249C53610}"/>
                </a:ext>
              </a:extLst>
            </p:cNvPr>
            <p:cNvSpPr txBox="1"/>
            <p:nvPr/>
          </p:nvSpPr>
          <p:spPr>
            <a:xfrm>
              <a:off x="7847591" y="4559375"/>
              <a:ext cx="343611" cy="153888"/>
            </a:xfrm>
            <a:prstGeom prst="rect">
              <a:avLst/>
            </a:prstGeom>
            <a:noFill/>
          </p:spPr>
          <p:txBody>
            <a:bodyPr wrap="none" lIns="72000" tIns="0" rIns="0" bIns="0" rtlCol="0">
              <a:spAutoFit/>
            </a:bodyPr>
            <a:lstStyle/>
            <a:p>
              <a:r>
                <a:rPr lang="de-DE" sz="1000"/>
                <a:t>MCL</a:t>
              </a:r>
            </a:p>
          </p:txBody>
        </p:sp>
        <p:sp>
          <p:nvSpPr>
            <p:cNvPr id="21" name="Rechteck 20">
              <a:extLst>
                <a:ext uri="{FF2B5EF4-FFF2-40B4-BE49-F238E27FC236}">
                  <a16:creationId xmlns:a16="http://schemas.microsoft.com/office/drawing/2014/main" id="{74C531ED-D2AF-FC47-9F6E-D03A5E2118E6}"/>
                </a:ext>
              </a:extLst>
            </p:cNvPr>
            <p:cNvSpPr/>
            <p:nvPr/>
          </p:nvSpPr>
          <p:spPr>
            <a:xfrm>
              <a:off x="8429820" y="4559837"/>
              <a:ext cx="152965" cy="15296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22" name="Textfeld 21">
              <a:extLst>
                <a:ext uri="{FF2B5EF4-FFF2-40B4-BE49-F238E27FC236}">
                  <a16:creationId xmlns:a16="http://schemas.microsoft.com/office/drawing/2014/main" id="{A0AAAE69-BCAF-464D-A837-284DD857BA0D}"/>
                </a:ext>
              </a:extLst>
            </p:cNvPr>
            <p:cNvSpPr txBox="1"/>
            <p:nvPr/>
          </p:nvSpPr>
          <p:spPr>
            <a:xfrm>
              <a:off x="8580248" y="4559375"/>
              <a:ext cx="221783" cy="153888"/>
            </a:xfrm>
            <a:prstGeom prst="rect">
              <a:avLst/>
            </a:prstGeom>
            <a:noFill/>
          </p:spPr>
          <p:txBody>
            <a:bodyPr wrap="none" lIns="72000" tIns="0" rIns="0" bIns="0" rtlCol="0">
              <a:spAutoFit/>
            </a:bodyPr>
            <a:lstStyle/>
            <a:p>
              <a:r>
                <a:rPr lang="de-DE" sz="1000"/>
                <a:t>FL</a:t>
              </a:r>
            </a:p>
          </p:txBody>
        </p:sp>
        <p:sp>
          <p:nvSpPr>
            <p:cNvPr id="23" name="Rechteck 22">
              <a:extLst>
                <a:ext uri="{FF2B5EF4-FFF2-40B4-BE49-F238E27FC236}">
                  <a16:creationId xmlns:a16="http://schemas.microsoft.com/office/drawing/2014/main" id="{051C815C-1806-0F40-9DA9-543F1389DED5}"/>
                </a:ext>
              </a:extLst>
            </p:cNvPr>
            <p:cNvSpPr/>
            <p:nvPr/>
          </p:nvSpPr>
          <p:spPr>
            <a:xfrm>
              <a:off x="9021129" y="4559837"/>
              <a:ext cx="152965" cy="15296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24" name="Textfeld 23">
              <a:extLst>
                <a:ext uri="{FF2B5EF4-FFF2-40B4-BE49-F238E27FC236}">
                  <a16:creationId xmlns:a16="http://schemas.microsoft.com/office/drawing/2014/main" id="{DD4E0CD1-1D08-FB44-B2B9-6F23DB3DFBCB}"/>
                </a:ext>
              </a:extLst>
            </p:cNvPr>
            <p:cNvSpPr txBox="1"/>
            <p:nvPr/>
          </p:nvSpPr>
          <p:spPr>
            <a:xfrm>
              <a:off x="9171558" y="4559375"/>
              <a:ext cx="329183" cy="153888"/>
            </a:xfrm>
            <a:prstGeom prst="rect">
              <a:avLst/>
            </a:prstGeom>
            <a:noFill/>
          </p:spPr>
          <p:txBody>
            <a:bodyPr wrap="none" lIns="72000" tIns="0" rIns="0" bIns="0" rtlCol="0">
              <a:spAutoFit/>
            </a:bodyPr>
            <a:lstStyle/>
            <a:p>
              <a:r>
                <a:rPr lang="de-DE" sz="1000"/>
                <a:t>MZL</a:t>
              </a:r>
            </a:p>
          </p:txBody>
        </p:sp>
        <p:sp>
          <p:nvSpPr>
            <p:cNvPr id="25" name="Rechteck 24">
              <a:extLst>
                <a:ext uri="{FF2B5EF4-FFF2-40B4-BE49-F238E27FC236}">
                  <a16:creationId xmlns:a16="http://schemas.microsoft.com/office/drawing/2014/main" id="{A8147479-6533-EB4F-A15F-6FC97E286819}"/>
                </a:ext>
              </a:extLst>
            </p:cNvPr>
            <p:cNvSpPr/>
            <p:nvPr/>
          </p:nvSpPr>
          <p:spPr>
            <a:xfrm>
              <a:off x="9738083" y="4559837"/>
              <a:ext cx="152965" cy="15296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26" name="Textfeld 25">
              <a:extLst>
                <a:ext uri="{FF2B5EF4-FFF2-40B4-BE49-F238E27FC236}">
                  <a16:creationId xmlns:a16="http://schemas.microsoft.com/office/drawing/2014/main" id="{6D1DFC01-9E8D-CE45-869A-7676025C22AF}"/>
                </a:ext>
              </a:extLst>
            </p:cNvPr>
            <p:cNvSpPr txBox="1"/>
            <p:nvPr/>
          </p:nvSpPr>
          <p:spPr>
            <a:xfrm>
              <a:off x="9888512" y="4559375"/>
              <a:ext cx="484675" cy="153888"/>
            </a:xfrm>
            <a:prstGeom prst="rect">
              <a:avLst/>
            </a:prstGeom>
            <a:noFill/>
          </p:spPr>
          <p:txBody>
            <a:bodyPr wrap="none" lIns="72000" tIns="0" rIns="0" bIns="0" rtlCol="0">
              <a:spAutoFit/>
            </a:bodyPr>
            <a:lstStyle/>
            <a:p>
              <a:r>
                <a:rPr lang="de-DE" sz="1000"/>
                <a:t>DLBCL</a:t>
              </a:r>
            </a:p>
          </p:txBody>
        </p:sp>
        <p:sp>
          <p:nvSpPr>
            <p:cNvPr id="27" name="Rechteck 26">
              <a:extLst>
                <a:ext uri="{FF2B5EF4-FFF2-40B4-BE49-F238E27FC236}">
                  <a16:creationId xmlns:a16="http://schemas.microsoft.com/office/drawing/2014/main" id="{8C44AA2A-D7C1-F242-BBD9-6CD6554F1D40}"/>
                </a:ext>
              </a:extLst>
            </p:cNvPr>
            <p:cNvSpPr/>
            <p:nvPr/>
          </p:nvSpPr>
          <p:spPr>
            <a:xfrm>
              <a:off x="10637214" y="4559837"/>
              <a:ext cx="152965" cy="15296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de-DE" sz="1000"/>
            </a:p>
          </p:txBody>
        </p:sp>
        <p:sp>
          <p:nvSpPr>
            <p:cNvPr id="28" name="Textfeld 27">
              <a:extLst>
                <a:ext uri="{FF2B5EF4-FFF2-40B4-BE49-F238E27FC236}">
                  <a16:creationId xmlns:a16="http://schemas.microsoft.com/office/drawing/2014/main" id="{9E4E2075-221F-D542-BC6E-B409C5586601}"/>
                </a:ext>
              </a:extLst>
            </p:cNvPr>
            <p:cNvSpPr txBox="1"/>
            <p:nvPr/>
          </p:nvSpPr>
          <p:spPr>
            <a:xfrm>
              <a:off x="10787643" y="4559375"/>
              <a:ext cx="301933" cy="153888"/>
            </a:xfrm>
            <a:prstGeom prst="rect">
              <a:avLst/>
            </a:prstGeom>
            <a:noFill/>
          </p:spPr>
          <p:txBody>
            <a:bodyPr wrap="none" lIns="72000" tIns="0" rIns="0" bIns="0" rtlCol="0">
              <a:spAutoFit/>
            </a:bodyPr>
            <a:lstStyle/>
            <a:p>
              <a:r>
                <a:rPr lang="de-DE" sz="1000"/>
                <a:t>WM</a:t>
              </a:r>
            </a:p>
          </p:txBody>
        </p:sp>
      </p:grpSp>
      <p:sp>
        <p:nvSpPr>
          <p:cNvPr id="36" name="TextBox 11">
            <a:extLst>
              <a:ext uri="{FF2B5EF4-FFF2-40B4-BE49-F238E27FC236}">
                <a16:creationId xmlns:a16="http://schemas.microsoft.com/office/drawing/2014/main" id="{AD23B1BA-18DD-DB4A-A1B0-28C6329CE597}"/>
              </a:ext>
            </a:extLst>
          </p:cNvPr>
          <p:cNvSpPr txBox="1"/>
          <p:nvPr/>
        </p:nvSpPr>
        <p:spPr>
          <a:xfrm>
            <a:off x="1273877" y="3217626"/>
            <a:ext cx="274434" cy="369332"/>
          </a:xfrm>
          <a:prstGeom prst="rect">
            <a:avLst/>
          </a:prstGeom>
          <a:noFill/>
        </p:spPr>
        <p:txBody>
          <a:bodyPr wrap="none" rtlCol="0">
            <a:spAutoFit/>
          </a:bodyPr>
          <a:lstStyle/>
          <a:p>
            <a:pPr>
              <a:buClr>
                <a:schemeClr val="bg2"/>
              </a:buClr>
            </a:pPr>
            <a:r>
              <a:rPr lang="de-DE"/>
              <a:t>*</a:t>
            </a:r>
            <a:endParaRPr lang="en-IT"/>
          </a:p>
        </p:txBody>
      </p:sp>
      <p:sp>
        <p:nvSpPr>
          <p:cNvPr id="37" name="TextBox 11">
            <a:extLst>
              <a:ext uri="{FF2B5EF4-FFF2-40B4-BE49-F238E27FC236}">
                <a16:creationId xmlns:a16="http://schemas.microsoft.com/office/drawing/2014/main" id="{63179D67-FFEB-D144-A932-EA8A9C8A743B}"/>
              </a:ext>
            </a:extLst>
          </p:cNvPr>
          <p:cNvSpPr txBox="1"/>
          <p:nvPr/>
        </p:nvSpPr>
        <p:spPr>
          <a:xfrm>
            <a:off x="1510475" y="3433349"/>
            <a:ext cx="274434" cy="369332"/>
          </a:xfrm>
          <a:prstGeom prst="rect">
            <a:avLst/>
          </a:prstGeom>
          <a:noFill/>
        </p:spPr>
        <p:txBody>
          <a:bodyPr wrap="square" rtlCol="0">
            <a:spAutoFit/>
          </a:bodyPr>
          <a:lstStyle/>
          <a:p>
            <a:pPr>
              <a:buClr>
                <a:schemeClr val="bg2"/>
              </a:buClr>
            </a:pPr>
            <a:r>
              <a:rPr lang="de-DE"/>
              <a:t>*</a:t>
            </a:r>
            <a:endParaRPr lang="en-IT"/>
          </a:p>
        </p:txBody>
      </p:sp>
      <p:sp>
        <p:nvSpPr>
          <p:cNvPr id="38" name="TextBox 11">
            <a:extLst>
              <a:ext uri="{FF2B5EF4-FFF2-40B4-BE49-F238E27FC236}">
                <a16:creationId xmlns:a16="http://schemas.microsoft.com/office/drawing/2014/main" id="{E98210AB-C7B2-7B4C-AA98-30ED2C916C2B}"/>
              </a:ext>
            </a:extLst>
          </p:cNvPr>
          <p:cNvSpPr txBox="1"/>
          <p:nvPr/>
        </p:nvSpPr>
        <p:spPr>
          <a:xfrm>
            <a:off x="4383067" y="4350460"/>
            <a:ext cx="274434" cy="369332"/>
          </a:xfrm>
          <a:prstGeom prst="rect">
            <a:avLst/>
          </a:prstGeom>
          <a:noFill/>
        </p:spPr>
        <p:txBody>
          <a:bodyPr wrap="square" rtlCol="0">
            <a:spAutoFit/>
          </a:bodyPr>
          <a:lstStyle/>
          <a:p>
            <a:pPr>
              <a:buClr>
                <a:schemeClr val="bg2"/>
              </a:buClr>
            </a:pPr>
            <a:r>
              <a:rPr lang="de-DE"/>
              <a:t>*</a:t>
            </a:r>
            <a:endParaRPr lang="en-IT"/>
          </a:p>
        </p:txBody>
      </p:sp>
      <p:sp>
        <p:nvSpPr>
          <p:cNvPr id="39" name="TextBox 11">
            <a:extLst>
              <a:ext uri="{FF2B5EF4-FFF2-40B4-BE49-F238E27FC236}">
                <a16:creationId xmlns:a16="http://schemas.microsoft.com/office/drawing/2014/main" id="{98889E39-47EF-0A4B-A5FE-E896D0823C0C}"/>
              </a:ext>
            </a:extLst>
          </p:cNvPr>
          <p:cNvSpPr txBox="1"/>
          <p:nvPr/>
        </p:nvSpPr>
        <p:spPr>
          <a:xfrm>
            <a:off x="4613359" y="4350460"/>
            <a:ext cx="274434" cy="369332"/>
          </a:xfrm>
          <a:prstGeom prst="rect">
            <a:avLst/>
          </a:prstGeom>
          <a:noFill/>
        </p:spPr>
        <p:txBody>
          <a:bodyPr wrap="square" rtlCol="0">
            <a:spAutoFit/>
          </a:bodyPr>
          <a:lstStyle/>
          <a:p>
            <a:pPr>
              <a:buClr>
                <a:schemeClr val="bg2"/>
              </a:buClr>
            </a:pPr>
            <a:r>
              <a:rPr lang="de-DE"/>
              <a:t>*</a:t>
            </a:r>
            <a:endParaRPr lang="en-IT"/>
          </a:p>
        </p:txBody>
      </p:sp>
      <p:graphicFrame>
        <p:nvGraphicFramePr>
          <p:cNvPr id="42" name="Diagramm 41">
            <a:extLst>
              <a:ext uri="{FF2B5EF4-FFF2-40B4-BE49-F238E27FC236}">
                <a16:creationId xmlns:a16="http://schemas.microsoft.com/office/drawing/2014/main" id="{41DF8D61-9344-024D-AAB1-30F947D1A02A}"/>
              </a:ext>
            </a:extLst>
          </p:cNvPr>
          <p:cNvGraphicFramePr/>
          <p:nvPr>
            <p:extLst>
              <p:ext uri="{D42A27DB-BD31-4B8C-83A1-F6EECF244321}">
                <p14:modId xmlns:p14="http://schemas.microsoft.com/office/powerpoint/2010/main" val="1659777145"/>
              </p:ext>
            </p:extLst>
          </p:nvPr>
        </p:nvGraphicFramePr>
        <p:xfrm>
          <a:off x="6036620" y="1683289"/>
          <a:ext cx="5892169" cy="2851837"/>
        </p:xfrm>
        <a:graphic>
          <a:graphicData uri="http://schemas.openxmlformats.org/drawingml/2006/chart">
            <c:chart xmlns:c="http://schemas.openxmlformats.org/drawingml/2006/chart" xmlns:r="http://schemas.openxmlformats.org/officeDocument/2006/relationships" r:id="rId3"/>
          </a:graphicData>
        </a:graphic>
      </p:graphicFrame>
      <p:sp>
        <p:nvSpPr>
          <p:cNvPr id="43" name="TextBox 11">
            <a:extLst>
              <a:ext uri="{FF2B5EF4-FFF2-40B4-BE49-F238E27FC236}">
                <a16:creationId xmlns:a16="http://schemas.microsoft.com/office/drawing/2014/main" id="{E024F5E3-E691-F34A-A749-312764C66480}"/>
              </a:ext>
            </a:extLst>
          </p:cNvPr>
          <p:cNvSpPr txBox="1"/>
          <p:nvPr/>
        </p:nvSpPr>
        <p:spPr>
          <a:xfrm>
            <a:off x="6250522" y="4866551"/>
            <a:ext cx="3179357" cy="738664"/>
          </a:xfrm>
          <a:prstGeom prst="rect">
            <a:avLst/>
          </a:prstGeom>
          <a:noFill/>
        </p:spPr>
        <p:txBody>
          <a:bodyPr wrap="square" lIns="0" tIns="0" rIns="0" bIns="0" rtlCol="0" anchor="t">
            <a:spAutoFit/>
          </a:bodyPr>
          <a:lstStyle/>
          <a:p>
            <a:pPr>
              <a:buClr>
                <a:schemeClr val="bg2"/>
              </a:buClr>
            </a:pPr>
            <a:r>
              <a:rPr lang="de-DE" sz="1200" b="1"/>
              <a:t>TG-1701 +U2 (100 </a:t>
            </a:r>
            <a:r>
              <a:rPr lang="de-DE" sz="1200" b="1" err="1"/>
              <a:t>to</a:t>
            </a:r>
            <a:r>
              <a:rPr lang="de-DE" sz="1200" b="1"/>
              <a:t> 300 mg QD) </a:t>
            </a:r>
          </a:p>
          <a:p>
            <a:pPr marL="171450" indent="-171450">
              <a:buClr>
                <a:schemeClr val="bg2"/>
              </a:buClr>
              <a:buFont typeface="Arial" panose="020B0604020202020204" pitchFamily="34" charset="0"/>
              <a:buChar char="•"/>
            </a:pPr>
            <a:r>
              <a:rPr lang="de-DE" sz="1200"/>
              <a:t>N = 19</a:t>
            </a:r>
            <a:endParaRPr lang="de-DE" sz="1200">
              <a:cs typeface="Arial"/>
            </a:endParaRPr>
          </a:p>
          <a:p>
            <a:pPr marL="171450" indent="-171450">
              <a:buClr>
                <a:schemeClr val="bg2"/>
              </a:buClr>
              <a:buFont typeface="Arial" panose="020B0604020202020204" pitchFamily="34" charset="0"/>
              <a:buChar char="•"/>
            </a:pPr>
            <a:r>
              <a:rPr lang="de-DE" sz="1200"/>
              <a:t>Median follow </a:t>
            </a:r>
            <a:r>
              <a:rPr lang="de-DE" sz="1200" err="1"/>
              <a:t>up</a:t>
            </a:r>
            <a:r>
              <a:rPr lang="de-DE" sz="1200"/>
              <a:t>: 15.6 </a:t>
            </a:r>
            <a:r>
              <a:rPr lang="de-DE" sz="1200" err="1"/>
              <a:t>mo</a:t>
            </a:r>
            <a:r>
              <a:rPr lang="de-DE" sz="1200"/>
              <a:t> (1.6-23.6)</a:t>
            </a:r>
            <a:endParaRPr lang="en-IT" sz="1200"/>
          </a:p>
          <a:p>
            <a:endParaRPr lang="en-IT" sz="1200"/>
          </a:p>
        </p:txBody>
      </p:sp>
      <p:sp>
        <p:nvSpPr>
          <p:cNvPr id="47" name="Textfeld 46">
            <a:extLst>
              <a:ext uri="{FF2B5EF4-FFF2-40B4-BE49-F238E27FC236}">
                <a16:creationId xmlns:a16="http://schemas.microsoft.com/office/drawing/2014/main" id="{D08E5F68-24C0-7847-B659-A139C149F7DA}"/>
              </a:ext>
            </a:extLst>
          </p:cNvPr>
          <p:cNvSpPr txBox="1"/>
          <p:nvPr/>
        </p:nvSpPr>
        <p:spPr>
          <a:xfrm>
            <a:off x="10978726" y="2217860"/>
            <a:ext cx="121828" cy="123111"/>
          </a:xfrm>
          <a:prstGeom prst="rect">
            <a:avLst/>
          </a:prstGeom>
          <a:noFill/>
        </p:spPr>
        <p:txBody>
          <a:bodyPr wrap="none" lIns="0" tIns="0" rIns="0" bIns="0" rtlCol="0">
            <a:spAutoFit/>
          </a:bodyPr>
          <a:lstStyle/>
          <a:p>
            <a:pPr algn="ctr"/>
            <a:r>
              <a:rPr lang="de-DE" sz="800">
                <a:solidFill>
                  <a:schemeClr val="bg1"/>
                </a:solidFill>
                <a:latin typeface="Arial Narrow" panose="020B0604020202020204" pitchFamily="34" charset="0"/>
                <a:cs typeface="Arial Narrow" panose="020B0604020202020204" pitchFamily="34" charset="0"/>
              </a:rPr>
              <a:t>CR</a:t>
            </a:r>
          </a:p>
        </p:txBody>
      </p:sp>
      <p:sp>
        <p:nvSpPr>
          <p:cNvPr id="48" name="Textfeld 47">
            <a:extLst>
              <a:ext uri="{FF2B5EF4-FFF2-40B4-BE49-F238E27FC236}">
                <a16:creationId xmlns:a16="http://schemas.microsoft.com/office/drawing/2014/main" id="{7A484270-0B3B-544C-9078-C6BB36DF36E8}"/>
              </a:ext>
            </a:extLst>
          </p:cNvPr>
          <p:cNvSpPr txBox="1"/>
          <p:nvPr/>
        </p:nvSpPr>
        <p:spPr>
          <a:xfrm>
            <a:off x="10750237" y="2217860"/>
            <a:ext cx="121828" cy="123111"/>
          </a:xfrm>
          <a:prstGeom prst="rect">
            <a:avLst/>
          </a:prstGeom>
          <a:noFill/>
        </p:spPr>
        <p:txBody>
          <a:bodyPr wrap="none" lIns="0" tIns="0" rIns="0" bIns="0" rtlCol="0">
            <a:spAutoFit/>
          </a:bodyPr>
          <a:lstStyle/>
          <a:p>
            <a:pPr algn="ctr"/>
            <a:r>
              <a:rPr lang="de-DE" sz="800">
                <a:solidFill>
                  <a:schemeClr val="bg1"/>
                </a:solidFill>
                <a:latin typeface="Arial Narrow" panose="020B0604020202020204" pitchFamily="34" charset="0"/>
                <a:cs typeface="Arial Narrow" panose="020B0604020202020204" pitchFamily="34" charset="0"/>
              </a:rPr>
              <a:t>CR</a:t>
            </a:r>
          </a:p>
        </p:txBody>
      </p:sp>
      <p:sp>
        <p:nvSpPr>
          <p:cNvPr id="49" name="Textfeld 48">
            <a:extLst>
              <a:ext uri="{FF2B5EF4-FFF2-40B4-BE49-F238E27FC236}">
                <a16:creationId xmlns:a16="http://schemas.microsoft.com/office/drawing/2014/main" id="{3C4B3638-7225-1A47-9582-F29A252CF762}"/>
              </a:ext>
            </a:extLst>
          </p:cNvPr>
          <p:cNvSpPr txBox="1"/>
          <p:nvPr/>
        </p:nvSpPr>
        <p:spPr>
          <a:xfrm>
            <a:off x="10521748" y="2217860"/>
            <a:ext cx="121828" cy="123111"/>
          </a:xfrm>
          <a:prstGeom prst="rect">
            <a:avLst/>
          </a:prstGeom>
          <a:noFill/>
        </p:spPr>
        <p:txBody>
          <a:bodyPr wrap="none" lIns="0" tIns="0" rIns="0" bIns="0" rtlCol="0">
            <a:spAutoFit/>
          </a:bodyPr>
          <a:lstStyle/>
          <a:p>
            <a:pPr algn="ctr"/>
            <a:r>
              <a:rPr lang="de-DE" sz="800">
                <a:solidFill>
                  <a:schemeClr val="bg1"/>
                </a:solidFill>
                <a:latin typeface="Arial Narrow" panose="020B0604020202020204" pitchFamily="34" charset="0"/>
                <a:cs typeface="Arial Narrow" panose="020B0604020202020204" pitchFamily="34" charset="0"/>
              </a:rPr>
              <a:t>CR</a:t>
            </a:r>
          </a:p>
        </p:txBody>
      </p:sp>
      <p:sp>
        <p:nvSpPr>
          <p:cNvPr id="50" name="Textfeld 49">
            <a:extLst>
              <a:ext uri="{FF2B5EF4-FFF2-40B4-BE49-F238E27FC236}">
                <a16:creationId xmlns:a16="http://schemas.microsoft.com/office/drawing/2014/main" id="{A1B54BF4-5695-2045-98B8-D94ADB6A63C7}"/>
              </a:ext>
            </a:extLst>
          </p:cNvPr>
          <p:cNvSpPr txBox="1"/>
          <p:nvPr/>
        </p:nvSpPr>
        <p:spPr>
          <a:xfrm>
            <a:off x="10293259" y="2217860"/>
            <a:ext cx="121828" cy="123111"/>
          </a:xfrm>
          <a:prstGeom prst="rect">
            <a:avLst/>
          </a:prstGeom>
          <a:noFill/>
        </p:spPr>
        <p:txBody>
          <a:bodyPr wrap="none" lIns="0" tIns="0" rIns="0" bIns="0" rtlCol="0">
            <a:spAutoFit/>
          </a:bodyPr>
          <a:lstStyle/>
          <a:p>
            <a:pPr algn="ctr"/>
            <a:r>
              <a:rPr lang="de-DE" sz="800">
                <a:solidFill>
                  <a:schemeClr val="bg1"/>
                </a:solidFill>
                <a:latin typeface="Arial Narrow" panose="020B0604020202020204" pitchFamily="34" charset="0"/>
                <a:cs typeface="Arial Narrow" panose="020B0604020202020204" pitchFamily="34" charset="0"/>
              </a:rPr>
              <a:t>CR</a:t>
            </a:r>
          </a:p>
        </p:txBody>
      </p:sp>
    </p:spTree>
    <p:extLst>
      <p:ext uri="{BB962C8B-B14F-4D97-AF65-F5344CB8AC3E}">
        <p14:creationId xmlns:p14="http://schemas.microsoft.com/office/powerpoint/2010/main" val="174257544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CE8D36-83F8-3246-8938-F2FBD76D516B}"/>
              </a:ext>
            </a:extLst>
          </p:cNvPr>
          <p:cNvSpPr>
            <a:spLocks noGrp="1"/>
          </p:cNvSpPr>
          <p:nvPr>
            <p:ph type="title"/>
          </p:nvPr>
        </p:nvSpPr>
        <p:spPr/>
        <p:txBody>
          <a:bodyPr/>
          <a:lstStyle/>
          <a:p>
            <a:r>
              <a:rPr lang="en-IT"/>
              <a:t>Results </a:t>
            </a:r>
          </a:p>
        </p:txBody>
      </p:sp>
      <p:sp>
        <p:nvSpPr>
          <p:cNvPr id="5" name="Footer Placeholder 5">
            <a:extLst>
              <a:ext uri="{FF2B5EF4-FFF2-40B4-BE49-F238E27FC236}">
                <a16:creationId xmlns:a16="http://schemas.microsoft.com/office/drawing/2014/main" id="{48264730-C47C-0746-BADC-9E44D976A322}"/>
              </a:ext>
            </a:extLst>
          </p:cNvPr>
          <p:cNvSpPr txBox="1">
            <a:spLocks noGrp="1"/>
          </p:cNvSpPr>
          <p:nvPr>
            <p:ph type="ftr" sz="quarter" idx="11"/>
          </p:nvPr>
        </p:nvSpPr>
        <p:spPr>
          <a:prstGeom prst="rect">
            <a:avLst/>
          </a:prstGeom>
        </p:spPr>
        <p:txBody>
          <a:bodyPr vert="horz" lIns="0" tIns="0" rIns="0" bIns="0" rtlCol="0" anchor="b"/>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a:t>CLL, chronic lymphocytic leukemia; CR, complete response; DLBCL, diffuse large B‑cell lymphoma; FL, follicular lymphoma; MCL, mantle cell lymphoma; mo, months; MZL, marginal zone lymphoma; PD, progressive disease,  PR, partial response; VGPR, very good partial response; WM, Waldenström macroglobulinemia.</a:t>
            </a:r>
          </a:p>
          <a:p>
            <a:r>
              <a:rPr lang="en-GB" b="1"/>
              <a:t>Cheah CY et al. Abstract 7525. Presented at ASCO 2021.</a:t>
            </a:r>
          </a:p>
        </p:txBody>
      </p:sp>
      <p:sp>
        <p:nvSpPr>
          <p:cNvPr id="3" name="Textplatzhalter 2">
            <a:extLst>
              <a:ext uri="{FF2B5EF4-FFF2-40B4-BE49-F238E27FC236}">
                <a16:creationId xmlns:a16="http://schemas.microsoft.com/office/drawing/2014/main" id="{F18DEAC5-5CB9-DE42-A0DB-C37B23465AD5}"/>
              </a:ext>
            </a:extLst>
          </p:cNvPr>
          <p:cNvSpPr>
            <a:spLocks noGrp="1"/>
          </p:cNvSpPr>
          <p:nvPr>
            <p:ph type="body" sz="quarter" idx="12"/>
          </p:nvPr>
        </p:nvSpPr>
        <p:spPr/>
        <p:txBody>
          <a:bodyPr/>
          <a:lstStyle/>
          <a:p>
            <a:r>
              <a:rPr lang="de-DE"/>
              <a:t>Treatment </a:t>
            </a:r>
            <a:r>
              <a:rPr lang="de-DE" err="1"/>
              <a:t>exposure</a:t>
            </a:r>
            <a:r>
              <a:rPr lang="de-DE"/>
              <a:t> </a:t>
            </a:r>
            <a:r>
              <a:rPr lang="de-DE" err="1"/>
              <a:t>and</a:t>
            </a:r>
            <a:r>
              <a:rPr lang="de-DE"/>
              <a:t> </a:t>
            </a:r>
            <a:r>
              <a:rPr lang="de-DE" err="1"/>
              <a:t>response</a:t>
            </a:r>
            <a:r>
              <a:rPr lang="de-DE"/>
              <a:t> </a:t>
            </a:r>
            <a:r>
              <a:rPr lang="de-DE" err="1"/>
              <a:t>duration</a:t>
            </a:r>
            <a:r>
              <a:rPr lang="de-DE"/>
              <a:t> dose </a:t>
            </a:r>
            <a:r>
              <a:rPr lang="de-DE" err="1"/>
              <a:t>escalation</a:t>
            </a:r>
            <a:r>
              <a:rPr lang="de-DE"/>
              <a:t> </a:t>
            </a:r>
            <a:r>
              <a:rPr lang="de-DE" err="1"/>
              <a:t>combination</a:t>
            </a:r>
            <a:r>
              <a:rPr lang="de-DE"/>
              <a:t> </a:t>
            </a:r>
            <a:r>
              <a:rPr lang="de-DE" err="1"/>
              <a:t>therapy</a:t>
            </a:r>
            <a:endParaRPr lang="de-DE"/>
          </a:p>
        </p:txBody>
      </p:sp>
      <p:cxnSp>
        <p:nvCxnSpPr>
          <p:cNvPr id="12" name="Straight Connector 11">
            <a:extLst>
              <a:ext uri="{FF2B5EF4-FFF2-40B4-BE49-F238E27FC236}">
                <a16:creationId xmlns:a16="http://schemas.microsoft.com/office/drawing/2014/main" id="{BCA0D072-3649-4944-93F7-D871233ED990}"/>
              </a:ext>
            </a:extLst>
          </p:cNvPr>
          <p:cNvCxnSpPr>
            <a:cxnSpLocks/>
          </p:cNvCxnSpPr>
          <p:nvPr/>
        </p:nvCxnSpPr>
        <p:spPr>
          <a:xfrm>
            <a:off x="9386167"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57F9AAF-0912-43DD-86E1-FC13BEE559AE}"/>
              </a:ext>
            </a:extLst>
          </p:cNvPr>
          <p:cNvCxnSpPr>
            <a:cxnSpLocks/>
          </p:cNvCxnSpPr>
          <p:nvPr/>
        </p:nvCxnSpPr>
        <p:spPr>
          <a:xfrm>
            <a:off x="8688161"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CA10DFFE-EFE0-4D1E-B144-1752963F97F7}"/>
              </a:ext>
            </a:extLst>
          </p:cNvPr>
          <p:cNvCxnSpPr>
            <a:cxnSpLocks/>
          </p:cNvCxnSpPr>
          <p:nvPr/>
        </p:nvCxnSpPr>
        <p:spPr>
          <a:xfrm>
            <a:off x="7990153"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3AEF393-9664-445A-ACD2-75073415805B}"/>
              </a:ext>
            </a:extLst>
          </p:cNvPr>
          <p:cNvCxnSpPr>
            <a:cxnSpLocks/>
          </p:cNvCxnSpPr>
          <p:nvPr/>
        </p:nvCxnSpPr>
        <p:spPr>
          <a:xfrm>
            <a:off x="7292145"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B44E62B-5A87-4FF9-8E52-E4C00EDEAE2A}"/>
              </a:ext>
            </a:extLst>
          </p:cNvPr>
          <p:cNvCxnSpPr>
            <a:cxnSpLocks/>
          </p:cNvCxnSpPr>
          <p:nvPr/>
        </p:nvCxnSpPr>
        <p:spPr>
          <a:xfrm>
            <a:off x="6594137"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AB9B80A-153E-42E6-8BE7-BB8F07D54ACE}"/>
              </a:ext>
            </a:extLst>
          </p:cNvPr>
          <p:cNvCxnSpPr>
            <a:cxnSpLocks/>
          </p:cNvCxnSpPr>
          <p:nvPr/>
        </p:nvCxnSpPr>
        <p:spPr>
          <a:xfrm>
            <a:off x="5896129"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4B9252D3-775B-43D8-9B18-2379B9CF7562}"/>
              </a:ext>
            </a:extLst>
          </p:cNvPr>
          <p:cNvCxnSpPr>
            <a:cxnSpLocks/>
          </p:cNvCxnSpPr>
          <p:nvPr/>
        </p:nvCxnSpPr>
        <p:spPr>
          <a:xfrm>
            <a:off x="5198121"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3EB71D80-114F-4908-83F2-42AC37CDD2BA}"/>
              </a:ext>
            </a:extLst>
          </p:cNvPr>
          <p:cNvCxnSpPr>
            <a:cxnSpLocks/>
          </p:cNvCxnSpPr>
          <p:nvPr/>
        </p:nvCxnSpPr>
        <p:spPr>
          <a:xfrm>
            <a:off x="4500113"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8C014290-CF01-4CEB-8C1F-07A155EEB7EB}"/>
              </a:ext>
            </a:extLst>
          </p:cNvPr>
          <p:cNvCxnSpPr>
            <a:cxnSpLocks/>
          </p:cNvCxnSpPr>
          <p:nvPr/>
        </p:nvCxnSpPr>
        <p:spPr>
          <a:xfrm>
            <a:off x="3802105"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83649E85-62D2-4ACD-B08B-D8FAA16B30A3}"/>
              </a:ext>
            </a:extLst>
          </p:cNvPr>
          <p:cNvCxnSpPr>
            <a:cxnSpLocks/>
          </p:cNvCxnSpPr>
          <p:nvPr/>
        </p:nvCxnSpPr>
        <p:spPr>
          <a:xfrm>
            <a:off x="3104097"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AA0C99F8-F700-4EEF-9BC9-5B2646853567}"/>
              </a:ext>
            </a:extLst>
          </p:cNvPr>
          <p:cNvCxnSpPr>
            <a:cxnSpLocks/>
          </p:cNvCxnSpPr>
          <p:nvPr/>
        </p:nvCxnSpPr>
        <p:spPr>
          <a:xfrm>
            <a:off x="2406089"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AE33CC1D-D6F6-4A5A-B81F-156A70DFC9C9}"/>
              </a:ext>
            </a:extLst>
          </p:cNvPr>
          <p:cNvCxnSpPr>
            <a:cxnSpLocks/>
          </p:cNvCxnSpPr>
          <p:nvPr/>
        </p:nvCxnSpPr>
        <p:spPr>
          <a:xfrm>
            <a:off x="1708081" y="1839854"/>
            <a:ext cx="0" cy="382556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91CEF36-305E-4446-8B2B-4B131BB26D31}"/>
              </a:ext>
            </a:extLst>
          </p:cNvPr>
          <p:cNvCxnSpPr>
            <a:cxnSpLocks/>
          </p:cNvCxnSpPr>
          <p:nvPr/>
        </p:nvCxnSpPr>
        <p:spPr>
          <a:xfrm>
            <a:off x="1024473" y="1839854"/>
            <a:ext cx="0" cy="38255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Rectangle 88">
            <a:extLst>
              <a:ext uri="{FF2B5EF4-FFF2-40B4-BE49-F238E27FC236}">
                <a16:creationId xmlns:a16="http://schemas.microsoft.com/office/drawing/2014/main" id="{6A34016E-69DE-4580-A756-CD5A84249847}"/>
              </a:ext>
            </a:extLst>
          </p:cNvPr>
          <p:cNvSpPr/>
          <p:nvPr/>
        </p:nvSpPr>
        <p:spPr>
          <a:xfrm>
            <a:off x="1026938" y="1884098"/>
            <a:ext cx="8208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Rectangle 89">
            <a:extLst>
              <a:ext uri="{FF2B5EF4-FFF2-40B4-BE49-F238E27FC236}">
                <a16:creationId xmlns:a16="http://schemas.microsoft.com/office/drawing/2014/main" id="{D21A93F1-D95D-417F-97DD-7C2F4BD4ED62}"/>
              </a:ext>
            </a:extLst>
          </p:cNvPr>
          <p:cNvSpPr/>
          <p:nvPr/>
        </p:nvSpPr>
        <p:spPr>
          <a:xfrm>
            <a:off x="1026938" y="2085055"/>
            <a:ext cx="8172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Rectangle 90">
            <a:extLst>
              <a:ext uri="{FF2B5EF4-FFF2-40B4-BE49-F238E27FC236}">
                <a16:creationId xmlns:a16="http://schemas.microsoft.com/office/drawing/2014/main" id="{5F6ADD4E-6547-4426-BC89-04FEEA3BC1D0}"/>
              </a:ext>
            </a:extLst>
          </p:cNvPr>
          <p:cNvSpPr/>
          <p:nvPr/>
        </p:nvSpPr>
        <p:spPr>
          <a:xfrm>
            <a:off x="1026938" y="2286012"/>
            <a:ext cx="7956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Rectangle 91">
            <a:extLst>
              <a:ext uri="{FF2B5EF4-FFF2-40B4-BE49-F238E27FC236}">
                <a16:creationId xmlns:a16="http://schemas.microsoft.com/office/drawing/2014/main" id="{D2904D41-1035-4C2B-AADC-0EF886CDAE94}"/>
              </a:ext>
            </a:extLst>
          </p:cNvPr>
          <p:cNvSpPr/>
          <p:nvPr/>
        </p:nvSpPr>
        <p:spPr>
          <a:xfrm>
            <a:off x="1026938" y="2486969"/>
            <a:ext cx="7704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Rectangle 92">
            <a:extLst>
              <a:ext uri="{FF2B5EF4-FFF2-40B4-BE49-F238E27FC236}">
                <a16:creationId xmlns:a16="http://schemas.microsoft.com/office/drawing/2014/main" id="{62B364F3-25B2-422F-A889-BB8E494D780A}"/>
              </a:ext>
            </a:extLst>
          </p:cNvPr>
          <p:cNvSpPr/>
          <p:nvPr/>
        </p:nvSpPr>
        <p:spPr>
          <a:xfrm>
            <a:off x="1026938" y="2687926"/>
            <a:ext cx="7236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a:extLst>
              <a:ext uri="{FF2B5EF4-FFF2-40B4-BE49-F238E27FC236}">
                <a16:creationId xmlns:a16="http://schemas.microsoft.com/office/drawing/2014/main" id="{BEAA3DA7-4A04-41E4-BDE9-07BF740D96A6}"/>
              </a:ext>
            </a:extLst>
          </p:cNvPr>
          <p:cNvSpPr/>
          <p:nvPr/>
        </p:nvSpPr>
        <p:spPr>
          <a:xfrm>
            <a:off x="1026938" y="2888883"/>
            <a:ext cx="7128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Rectangle 94">
            <a:extLst>
              <a:ext uri="{FF2B5EF4-FFF2-40B4-BE49-F238E27FC236}">
                <a16:creationId xmlns:a16="http://schemas.microsoft.com/office/drawing/2014/main" id="{62145F78-EA8F-4CB2-892C-0FF420AB856F}"/>
              </a:ext>
            </a:extLst>
          </p:cNvPr>
          <p:cNvSpPr/>
          <p:nvPr/>
        </p:nvSpPr>
        <p:spPr>
          <a:xfrm>
            <a:off x="1026938" y="3089840"/>
            <a:ext cx="6264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Rectangle 95">
            <a:extLst>
              <a:ext uri="{FF2B5EF4-FFF2-40B4-BE49-F238E27FC236}">
                <a16:creationId xmlns:a16="http://schemas.microsoft.com/office/drawing/2014/main" id="{055363B0-F688-4189-8D78-C66970DAFA36}"/>
              </a:ext>
            </a:extLst>
          </p:cNvPr>
          <p:cNvSpPr/>
          <p:nvPr/>
        </p:nvSpPr>
        <p:spPr>
          <a:xfrm>
            <a:off x="1026938" y="3290797"/>
            <a:ext cx="5940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Rectangle 96">
            <a:extLst>
              <a:ext uri="{FF2B5EF4-FFF2-40B4-BE49-F238E27FC236}">
                <a16:creationId xmlns:a16="http://schemas.microsoft.com/office/drawing/2014/main" id="{DAFFBC36-DBB6-4A16-9DDF-E92862C1AF84}"/>
              </a:ext>
            </a:extLst>
          </p:cNvPr>
          <p:cNvSpPr/>
          <p:nvPr/>
        </p:nvSpPr>
        <p:spPr>
          <a:xfrm>
            <a:off x="1026938" y="3491754"/>
            <a:ext cx="5472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Rectangle 97">
            <a:extLst>
              <a:ext uri="{FF2B5EF4-FFF2-40B4-BE49-F238E27FC236}">
                <a16:creationId xmlns:a16="http://schemas.microsoft.com/office/drawing/2014/main" id="{24D7467F-82D2-4826-A3AA-904758EBD032}"/>
              </a:ext>
            </a:extLst>
          </p:cNvPr>
          <p:cNvSpPr/>
          <p:nvPr/>
        </p:nvSpPr>
        <p:spPr>
          <a:xfrm>
            <a:off x="1026938" y="3692711"/>
            <a:ext cx="5328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Rectangle 98">
            <a:extLst>
              <a:ext uri="{FF2B5EF4-FFF2-40B4-BE49-F238E27FC236}">
                <a16:creationId xmlns:a16="http://schemas.microsoft.com/office/drawing/2014/main" id="{E4FE7905-4FC1-43EB-888D-3315284EBE38}"/>
              </a:ext>
            </a:extLst>
          </p:cNvPr>
          <p:cNvSpPr/>
          <p:nvPr/>
        </p:nvSpPr>
        <p:spPr>
          <a:xfrm>
            <a:off x="1026938" y="3893668"/>
            <a:ext cx="5220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Rectangle 99">
            <a:extLst>
              <a:ext uri="{FF2B5EF4-FFF2-40B4-BE49-F238E27FC236}">
                <a16:creationId xmlns:a16="http://schemas.microsoft.com/office/drawing/2014/main" id="{D466AB39-3D39-4649-995A-89A5C982171A}"/>
              </a:ext>
            </a:extLst>
          </p:cNvPr>
          <p:cNvSpPr/>
          <p:nvPr/>
        </p:nvSpPr>
        <p:spPr>
          <a:xfrm>
            <a:off x="1026938" y="4094625"/>
            <a:ext cx="5148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Rectangle 100">
            <a:extLst>
              <a:ext uri="{FF2B5EF4-FFF2-40B4-BE49-F238E27FC236}">
                <a16:creationId xmlns:a16="http://schemas.microsoft.com/office/drawing/2014/main" id="{04310E2A-3CCC-4155-8C53-2D6D74DD4DD5}"/>
              </a:ext>
            </a:extLst>
          </p:cNvPr>
          <p:cNvSpPr/>
          <p:nvPr/>
        </p:nvSpPr>
        <p:spPr>
          <a:xfrm>
            <a:off x="1026938" y="4295582"/>
            <a:ext cx="5076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Rectangle 101">
            <a:extLst>
              <a:ext uri="{FF2B5EF4-FFF2-40B4-BE49-F238E27FC236}">
                <a16:creationId xmlns:a16="http://schemas.microsoft.com/office/drawing/2014/main" id="{641DAC78-EE68-4ECE-B0B7-A01C5C0FB5D8}"/>
              </a:ext>
            </a:extLst>
          </p:cNvPr>
          <p:cNvSpPr/>
          <p:nvPr/>
        </p:nvSpPr>
        <p:spPr>
          <a:xfrm>
            <a:off x="1026938" y="4496539"/>
            <a:ext cx="3636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Rectangle 102">
            <a:extLst>
              <a:ext uri="{FF2B5EF4-FFF2-40B4-BE49-F238E27FC236}">
                <a16:creationId xmlns:a16="http://schemas.microsoft.com/office/drawing/2014/main" id="{C0ADCD15-98E6-4808-AD51-FB2BF90A1C34}"/>
              </a:ext>
            </a:extLst>
          </p:cNvPr>
          <p:cNvSpPr/>
          <p:nvPr/>
        </p:nvSpPr>
        <p:spPr>
          <a:xfrm>
            <a:off x="1026938" y="4697496"/>
            <a:ext cx="2808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Rectangle 103">
            <a:extLst>
              <a:ext uri="{FF2B5EF4-FFF2-40B4-BE49-F238E27FC236}">
                <a16:creationId xmlns:a16="http://schemas.microsoft.com/office/drawing/2014/main" id="{92C85C60-E981-4DD6-B8FA-060051516BFF}"/>
              </a:ext>
            </a:extLst>
          </p:cNvPr>
          <p:cNvSpPr/>
          <p:nvPr/>
        </p:nvSpPr>
        <p:spPr>
          <a:xfrm>
            <a:off x="1026938" y="4898453"/>
            <a:ext cx="2520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Rectangle 104">
            <a:extLst>
              <a:ext uri="{FF2B5EF4-FFF2-40B4-BE49-F238E27FC236}">
                <a16:creationId xmlns:a16="http://schemas.microsoft.com/office/drawing/2014/main" id="{053A02CD-A77E-4670-BE45-65FE157A85E1}"/>
              </a:ext>
            </a:extLst>
          </p:cNvPr>
          <p:cNvSpPr/>
          <p:nvPr/>
        </p:nvSpPr>
        <p:spPr>
          <a:xfrm>
            <a:off x="1026938" y="5099410"/>
            <a:ext cx="1800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Rectangle 105">
            <a:extLst>
              <a:ext uri="{FF2B5EF4-FFF2-40B4-BE49-F238E27FC236}">
                <a16:creationId xmlns:a16="http://schemas.microsoft.com/office/drawing/2014/main" id="{66E5EBDF-3F04-4655-9199-15F72EC11392}"/>
              </a:ext>
            </a:extLst>
          </p:cNvPr>
          <p:cNvSpPr/>
          <p:nvPr/>
        </p:nvSpPr>
        <p:spPr>
          <a:xfrm>
            <a:off x="1026938" y="5300367"/>
            <a:ext cx="900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Rectangle 106">
            <a:extLst>
              <a:ext uri="{FF2B5EF4-FFF2-40B4-BE49-F238E27FC236}">
                <a16:creationId xmlns:a16="http://schemas.microsoft.com/office/drawing/2014/main" id="{8AFD1E38-6170-4277-B4FD-E193A1A6F7FA}"/>
              </a:ext>
            </a:extLst>
          </p:cNvPr>
          <p:cNvSpPr/>
          <p:nvPr/>
        </p:nvSpPr>
        <p:spPr>
          <a:xfrm>
            <a:off x="1026938" y="5501322"/>
            <a:ext cx="540000" cy="144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 name="Group 40">
            <a:extLst>
              <a:ext uri="{FF2B5EF4-FFF2-40B4-BE49-F238E27FC236}">
                <a16:creationId xmlns:a16="http://schemas.microsoft.com/office/drawing/2014/main" id="{8BF1DAF6-8216-4A3D-B427-D7869D8A5AD5}"/>
              </a:ext>
            </a:extLst>
          </p:cNvPr>
          <p:cNvGrpSpPr/>
          <p:nvPr/>
        </p:nvGrpSpPr>
        <p:grpSpPr>
          <a:xfrm>
            <a:off x="869790" y="5662046"/>
            <a:ext cx="8716076" cy="307777"/>
            <a:chOff x="971752" y="5777124"/>
            <a:chExt cx="8716076" cy="307777"/>
          </a:xfrm>
        </p:grpSpPr>
        <p:sp>
          <p:nvSpPr>
            <p:cNvPr id="28" name="TextBox 27">
              <a:extLst>
                <a:ext uri="{FF2B5EF4-FFF2-40B4-BE49-F238E27FC236}">
                  <a16:creationId xmlns:a16="http://schemas.microsoft.com/office/drawing/2014/main" id="{9B21539F-D43C-458A-BB2F-5EE3411B8A1E}"/>
                </a:ext>
              </a:extLst>
            </p:cNvPr>
            <p:cNvSpPr txBox="1"/>
            <p:nvPr/>
          </p:nvSpPr>
          <p:spPr>
            <a:xfrm>
              <a:off x="971752" y="5777124"/>
              <a:ext cx="284052" cy="307777"/>
            </a:xfrm>
            <a:prstGeom prst="rect">
              <a:avLst/>
            </a:prstGeom>
            <a:noFill/>
          </p:spPr>
          <p:txBody>
            <a:bodyPr wrap="none" rtlCol="0">
              <a:spAutoFit/>
            </a:bodyPr>
            <a:lstStyle/>
            <a:p>
              <a:pPr algn="ctr"/>
              <a:r>
                <a:rPr lang="de-DE" sz="1400"/>
                <a:t>0</a:t>
              </a:r>
              <a:endParaRPr lang="en-GB" sz="1400"/>
            </a:p>
          </p:txBody>
        </p:sp>
        <p:sp>
          <p:nvSpPr>
            <p:cNvPr id="29" name="TextBox 28">
              <a:extLst>
                <a:ext uri="{FF2B5EF4-FFF2-40B4-BE49-F238E27FC236}">
                  <a16:creationId xmlns:a16="http://schemas.microsoft.com/office/drawing/2014/main" id="{9BEBBE02-9EA8-46F8-A3CC-B895D0069A3E}"/>
                </a:ext>
              </a:extLst>
            </p:cNvPr>
            <p:cNvSpPr txBox="1"/>
            <p:nvPr/>
          </p:nvSpPr>
          <p:spPr>
            <a:xfrm>
              <a:off x="1668016" y="5777124"/>
              <a:ext cx="284052" cy="307777"/>
            </a:xfrm>
            <a:prstGeom prst="rect">
              <a:avLst/>
            </a:prstGeom>
            <a:noFill/>
          </p:spPr>
          <p:txBody>
            <a:bodyPr wrap="none" rtlCol="0">
              <a:spAutoFit/>
            </a:bodyPr>
            <a:lstStyle/>
            <a:p>
              <a:pPr algn="ctr"/>
              <a:r>
                <a:rPr lang="de-DE" sz="1400"/>
                <a:t>2</a:t>
              </a:r>
              <a:endParaRPr lang="en-GB" sz="1400"/>
            </a:p>
          </p:txBody>
        </p:sp>
        <p:sp>
          <p:nvSpPr>
            <p:cNvPr id="30" name="TextBox 29">
              <a:extLst>
                <a:ext uri="{FF2B5EF4-FFF2-40B4-BE49-F238E27FC236}">
                  <a16:creationId xmlns:a16="http://schemas.microsoft.com/office/drawing/2014/main" id="{740E4BCD-557E-4976-8914-9A82AB6B6C8F}"/>
                </a:ext>
              </a:extLst>
            </p:cNvPr>
            <p:cNvSpPr txBox="1"/>
            <p:nvPr/>
          </p:nvSpPr>
          <p:spPr>
            <a:xfrm>
              <a:off x="2360270" y="5777124"/>
              <a:ext cx="284052" cy="307777"/>
            </a:xfrm>
            <a:prstGeom prst="rect">
              <a:avLst/>
            </a:prstGeom>
            <a:noFill/>
          </p:spPr>
          <p:txBody>
            <a:bodyPr wrap="none" rtlCol="0">
              <a:spAutoFit/>
            </a:bodyPr>
            <a:lstStyle/>
            <a:p>
              <a:pPr algn="ctr"/>
              <a:r>
                <a:rPr lang="de-DE" sz="1400"/>
                <a:t>4</a:t>
              </a:r>
              <a:endParaRPr lang="en-GB" sz="1400"/>
            </a:p>
          </p:txBody>
        </p:sp>
        <p:sp>
          <p:nvSpPr>
            <p:cNvPr id="31" name="TextBox 30">
              <a:extLst>
                <a:ext uri="{FF2B5EF4-FFF2-40B4-BE49-F238E27FC236}">
                  <a16:creationId xmlns:a16="http://schemas.microsoft.com/office/drawing/2014/main" id="{25776316-1EEF-4E66-AE54-2E96BE6004B8}"/>
                </a:ext>
              </a:extLst>
            </p:cNvPr>
            <p:cNvSpPr txBox="1"/>
            <p:nvPr/>
          </p:nvSpPr>
          <p:spPr>
            <a:xfrm>
              <a:off x="3064030" y="5777124"/>
              <a:ext cx="284052" cy="307777"/>
            </a:xfrm>
            <a:prstGeom prst="rect">
              <a:avLst/>
            </a:prstGeom>
            <a:noFill/>
          </p:spPr>
          <p:txBody>
            <a:bodyPr wrap="none" rtlCol="0">
              <a:spAutoFit/>
            </a:bodyPr>
            <a:lstStyle/>
            <a:p>
              <a:pPr algn="ctr"/>
              <a:r>
                <a:rPr lang="de-DE" sz="1400"/>
                <a:t>6</a:t>
              </a:r>
              <a:endParaRPr lang="en-GB" sz="1400"/>
            </a:p>
          </p:txBody>
        </p:sp>
        <p:sp>
          <p:nvSpPr>
            <p:cNvPr id="32" name="TextBox 31">
              <a:extLst>
                <a:ext uri="{FF2B5EF4-FFF2-40B4-BE49-F238E27FC236}">
                  <a16:creationId xmlns:a16="http://schemas.microsoft.com/office/drawing/2014/main" id="{9A1F13E5-525D-4314-8542-8BD035B17585}"/>
                </a:ext>
              </a:extLst>
            </p:cNvPr>
            <p:cNvSpPr txBox="1"/>
            <p:nvPr/>
          </p:nvSpPr>
          <p:spPr>
            <a:xfrm>
              <a:off x="3764119" y="5777124"/>
              <a:ext cx="284052" cy="307777"/>
            </a:xfrm>
            <a:prstGeom prst="rect">
              <a:avLst/>
            </a:prstGeom>
            <a:noFill/>
          </p:spPr>
          <p:txBody>
            <a:bodyPr wrap="none" rtlCol="0">
              <a:spAutoFit/>
            </a:bodyPr>
            <a:lstStyle/>
            <a:p>
              <a:pPr algn="ctr"/>
              <a:r>
                <a:rPr lang="de-DE" sz="1400"/>
                <a:t>8</a:t>
              </a:r>
              <a:endParaRPr lang="en-GB" sz="1400"/>
            </a:p>
          </p:txBody>
        </p:sp>
        <p:sp>
          <p:nvSpPr>
            <p:cNvPr id="33" name="TextBox 32">
              <a:extLst>
                <a:ext uri="{FF2B5EF4-FFF2-40B4-BE49-F238E27FC236}">
                  <a16:creationId xmlns:a16="http://schemas.microsoft.com/office/drawing/2014/main" id="{F0D26E7B-1AEC-4A66-BDD6-E81F8B4C6EBA}"/>
                </a:ext>
              </a:extLst>
            </p:cNvPr>
            <p:cNvSpPr txBox="1"/>
            <p:nvPr/>
          </p:nvSpPr>
          <p:spPr>
            <a:xfrm>
              <a:off x="4410690" y="5777124"/>
              <a:ext cx="383438" cy="307777"/>
            </a:xfrm>
            <a:prstGeom prst="rect">
              <a:avLst/>
            </a:prstGeom>
            <a:noFill/>
          </p:spPr>
          <p:txBody>
            <a:bodyPr wrap="none" rtlCol="0">
              <a:spAutoFit/>
            </a:bodyPr>
            <a:lstStyle/>
            <a:p>
              <a:pPr algn="ctr"/>
              <a:r>
                <a:rPr lang="de-DE" sz="1400"/>
                <a:t>10</a:t>
              </a:r>
              <a:endParaRPr lang="en-GB" sz="1400"/>
            </a:p>
          </p:txBody>
        </p:sp>
        <p:sp>
          <p:nvSpPr>
            <p:cNvPr id="34" name="TextBox 33">
              <a:extLst>
                <a:ext uri="{FF2B5EF4-FFF2-40B4-BE49-F238E27FC236}">
                  <a16:creationId xmlns:a16="http://schemas.microsoft.com/office/drawing/2014/main" id="{0F6CF38E-27CB-4006-BA4F-9AA9B1BB625D}"/>
                </a:ext>
              </a:extLst>
            </p:cNvPr>
            <p:cNvSpPr txBox="1"/>
            <p:nvPr/>
          </p:nvSpPr>
          <p:spPr>
            <a:xfrm>
              <a:off x="5102944" y="5777124"/>
              <a:ext cx="383438" cy="307777"/>
            </a:xfrm>
            <a:prstGeom prst="rect">
              <a:avLst/>
            </a:prstGeom>
            <a:noFill/>
          </p:spPr>
          <p:txBody>
            <a:bodyPr wrap="none" rtlCol="0">
              <a:spAutoFit/>
            </a:bodyPr>
            <a:lstStyle/>
            <a:p>
              <a:pPr algn="ctr"/>
              <a:r>
                <a:rPr lang="de-DE" sz="1400"/>
                <a:t>12</a:t>
              </a:r>
              <a:endParaRPr lang="en-GB" sz="1400"/>
            </a:p>
          </p:txBody>
        </p:sp>
        <p:sp>
          <p:nvSpPr>
            <p:cNvPr id="35" name="TextBox 34">
              <a:extLst>
                <a:ext uri="{FF2B5EF4-FFF2-40B4-BE49-F238E27FC236}">
                  <a16:creationId xmlns:a16="http://schemas.microsoft.com/office/drawing/2014/main" id="{88767697-CDC6-4C8E-A99B-E63C26367125}"/>
                </a:ext>
              </a:extLst>
            </p:cNvPr>
            <p:cNvSpPr txBox="1"/>
            <p:nvPr/>
          </p:nvSpPr>
          <p:spPr>
            <a:xfrm>
              <a:off x="5806704" y="5777124"/>
              <a:ext cx="383438" cy="307777"/>
            </a:xfrm>
            <a:prstGeom prst="rect">
              <a:avLst/>
            </a:prstGeom>
            <a:noFill/>
          </p:spPr>
          <p:txBody>
            <a:bodyPr wrap="none" rtlCol="0">
              <a:spAutoFit/>
            </a:bodyPr>
            <a:lstStyle/>
            <a:p>
              <a:pPr algn="ctr"/>
              <a:r>
                <a:rPr lang="de-DE" sz="1400"/>
                <a:t>14</a:t>
              </a:r>
              <a:endParaRPr lang="en-GB" sz="1400"/>
            </a:p>
          </p:txBody>
        </p:sp>
        <p:sp>
          <p:nvSpPr>
            <p:cNvPr id="36" name="TextBox 35">
              <a:extLst>
                <a:ext uri="{FF2B5EF4-FFF2-40B4-BE49-F238E27FC236}">
                  <a16:creationId xmlns:a16="http://schemas.microsoft.com/office/drawing/2014/main" id="{1287892E-837B-4E7B-8B52-BEF5ABEDBAC5}"/>
                </a:ext>
              </a:extLst>
            </p:cNvPr>
            <p:cNvSpPr txBox="1"/>
            <p:nvPr/>
          </p:nvSpPr>
          <p:spPr>
            <a:xfrm>
              <a:off x="6506786" y="5777124"/>
              <a:ext cx="383438" cy="307777"/>
            </a:xfrm>
            <a:prstGeom prst="rect">
              <a:avLst/>
            </a:prstGeom>
            <a:noFill/>
          </p:spPr>
          <p:txBody>
            <a:bodyPr wrap="none" rtlCol="0">
              <a:spAutoFit/>
            </a:bodyPr>
            <a:lstStyle/>
            <a:p>
              <a:pPr algn="ctr"/>
              <a:r>
                <a:rPr lang="de-DE" sz="1400"/>
                <a:t>16</a:t>
              </a:r>
              <a:endParaRPr lang="en-GB" sz="1400"/>
            </a:p>
          </p:txBody>
        </p:sp>
        <p:sp>
          <p:nvSpPr>
            <p:cNvPr id="37" name="TextBox 36">
              <a:extLst>
                <a:ext uri="{FF2B5EF4-FFF2-40B4-BE49-F238E27FC236}">
                  <a16:creationId xmlns:a16="http://schemas.microsoft.com/office/drawing/2014/main" id="{DE6F01F5-DB32-4FE9-9DCA-7F5FAF34DA1F}"/>
                </a:ext>
              </a:extLst>
            </p:cNvPr>
            <p:cNvSpPr txBox="1"/>
            <p:nvPr/>
          </p:nvSpPr>
          <p:spPr>
            <a:xfrm>
              <a:off x="7203050" y="5777124"/>
              <a:ext cx="383438" cy="307777"/>
            </a:xfrm>
            <a:prstGeom prst="rect">
              <a:avLst/>
            </a:prstGeom>
            <a:noFill/>
          </p:spPr>
          <p:txBody>
            <a:bodyPr wrap="none" rtlCol="0">
              <a:spAutoFit/>
            </a:bodyPr>
            <a:lstStyle/>
            <a:p>
              <a:pPr algn="ctr"/>
              <a:r>
                <a:rPr lang="de-DE" sz="1400"/>
                <a:t>18</a:t>
              </a:r>
              <a:endParaRPr lang="en-GB" sz="1400"/>
            </a:p>
          </p:txBody>
        </p:sp>
        <p:sp>
          <p:nvSpPr>
            <p:cNvPr id="38" name="TextBox 37">
              <a:extLst>
                <a:ext uri="{FF2B5EF4-FFF2-40B4-BE49-F238E27FC236}">
                  <a16:creationId xmlns:a16="http://schemas.microsoft.com/office/drawing/2014/main" id="{12E46164-9DC0-46C4-9BC9-0B918D61DA89}"/>
                </a:ext>
              </a:extLst>
            </p:cNvPr>
            <p:cNvSpPr txBox="1"/>
            <p:nvPr/>
          </p:nvSpPr>
          <p:spPr>
            <a:xfrm>
              <a:off x="7895304" y="5777124"/>
              <a:ext cx="383438" cy="307777"/>
            </a:xfrm>
            <a:prstGeom prst="rect">
              <a:avLst/>
            </a:prstGeom>
            <a:noFill/>
          </p:spPr>
          <p:txBody>
            <a:bodyPr wrap="none" rtlCol="0">
              <a:spAutoFit/>
            </a:bodyPr>
            <a:lstStyle/>
            <a:p>
              <a:pPr algn="ctr"/>
              <a:r>
                <a:rPr lang="de-DE" sz="1400"/>
                <a:t>20</a:t>
              </a:r>
              <a:endParaRPr lang="en-GB" sz="1400"/>
            </a:p>
          </p:txBody>
        </p:sp>
        <p:sp>
          <p:nvSpPr>
            <p:cNvPr id="39" name="TextBox 38">
              <a:extLst>
                <a:ext uri="{FF2B5EF4-FFF2-40B4-BE49-F238E27FC236}">
                  <a16:creationId xmlns:a16="http://schemas.microsoft.com/office/drawing/2014/main" id="{4D38C9EF-0752-4BD1-ACFD-D84A4FE43526}"/>
                </a:ext>
              </a:extLst>
            </p:cNvPr>
            <p:cNvSpPr txBox="1"/>
            <p:nvPr/>
          </p:nvSpPr>
          <p:spPr>
            <a:xfrm>
              <a:off x="8599064" y="5777124"/>
              <a:ext cx="383438" cy="307777"/>
            </a:xfrm>
            <a:prstGeom prst="rect">
              <a:avLst/>
            </a:prstGeom>
            <a:noFill/>
          </p:spPr>
          <p:txBody>
            <a:bodyPr wrap="none" rtlCol="0">
              <a:spAutoFit/>
            </a:bodyPr>
            <a:lstStyle/>
            <a:p>
              <a:pPr algn="ctr"/>
              <a:r>
                <a:rPr lang="de-DE" sz="1400"/>
                <a:t>22</a:t>
              </a:r>
              <a:endParaRPr lang="en-GB" sz="1400"/>
            </a:p>
          </p:txBody>
        </p:sp>
        <p:sp>
          <p:nvSpPr>
            <p:cNvPr id="40" name="TextBox 39">
              <a:extLst>
                <a:ext uri="{FF2B5EF4-FFF2-40B4-BE49-F238E27FC236}">
                  <a16:creationId xmlns:a16="http://schemas.microsoft.com/office/drawing/2014/main" id="{600F8466-9CB8-4F1D-871F-40E25B7C439D}"/>
                </a:ext>
              </a:extLst>
            </p:cNvPr>
            <p:cNvSpPr txBox="1"/>
            <p:nvPr/>
          </p:nvSpPr>
          <p:spPr>
            <a:xfrm>
              <a:off x="9304390" y="5777124"/>
              <a:ext cx="383438" cy="307777"/>
            </a:xfrm>
            <a:prstGeom prst="rect">
              <a:avLst/>
            </a:prstGeom>
            <a:noFill/>
          </p:spPr>
          <p:txBody>
            <a:bodyPr wrap="none" rtlCol="0">
              <a:spAutoFit/>
            </a:bodyPr>
            <a:lstStyle/>
            <a:p>
              <a:pPr algn="ctr"/>
              <a:r>
                <a:rPr lang="de-DE" sz="1400"/>
                <a:t>24</a:t>
              </a:r>
              <a:endParaRPr lang="en-GB" sz="1400"/>
            </a:p>
          </p:txBody>
        </p:sp>
      </p:grpSp>
      <p:sp>
        <p:nvSpPr>
          <p:cNvPr id="51" name="Isosceles Triangle 50">
            <a:extLst>
              <a:ext uri="{FF2B5EF4-FFF2-40B4-BE49-F238E27FC236}">
                <a16:creationId xmlns:a16="http://schemas.microsoft.com/office/drawing/2014/main" id="{FA7B6ECC-AC65-4B9C-83DB-B80683415F3B}"/>
              </a:ext>
            </a:extLst>
          </p:cNvPr>
          <p:cNvSpPr/>
          <p:nvPr/>
        </p:nvSpPr>
        <p:spPr>
          <a:xfrm>
            <a:off x="3006270" y="1839854"/>
            <a:ext cx="199103" cy="19910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Isosceles Triangle 51">
            <a:extLst>
              <a:ext uri="{FF2B5EF4-FFF2-40B4-BE49-F238E27FC236}">
                <a16:creationId xmlns:a16="http://schemas.microsoft.com/office/drawing/2014/main" id="{6D8E7594-DFA3-40E4-8BCF-348C93F38BD0}"/>
              </a:ext>
            </a:extLst>
          </p:cNvPr>
          <p:cNvSpPr/>
          <p:nvPr/>
        </p:nvSpPr>
        <p:spPr>
          <a:xfrm>
            <a:off x="1609077" y="2423384"/>
            <a:ext cx="199103" cy="19910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Isosceles Triangle 52">
            <a:extLst>
              <a:ext uri="{FF2B5EF4-FFF2-40B4-BE49-F238E27FC236}">
                <a16:creationId xmlns:a16="http://schemas.microsoft.com/office/drawing/2014/main" id="{3DA1FC19-EB63-4AB2-825A-945D768C0536}"/>
              </a:ext>
            </a:extLst>
          </p:cNvPr>
          <p:cNvSpPr/>
          <p:nvPr/>
        </p:nvSpPr>
        <p:spPr>
          <a:xfrm>
            <a:off x="1611354" y="3229664"/>
            <a:ext cx="199103" cy="19910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Isosceles Triangle 53">
            <a:extLst>
              <a:ext uri="{FF2B5EF4-FFF2-40B4-BE49-F238E27FC236}">
                <a16:creationId xmlns:a16="http://schemas.microsoft.com/office/drawing/2014/main" id="{372A9E23-9C1A-451B-BC59-F436C56EB1B4}"/>
              </a:ext>
            </a:extLst>
          </p:cNvPr>
          <p:cNvSpPr/>
          <p:nvPr/>
        </p:nvSpPr>
        <p:spPr>
          <a:xfrm>
            <a:off x="1615156" y="5043822"/>
            <a:ext cx="199103" cy="19910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Isosceles Triangle 54">
            <a:extLst>
              <a:ext uri="{FF2B5EF4-FFF2-40B4-BE49-F238E27FC236}">
                <a16:creationId xmlns:a16="http://schemas.microsoft.com/office/drawing/2014/main" id="{03C97F84-CD57-40D5-B64C-4AEB95839FE5}"/>
              </a:ext>
            </a:extLst>
          </p:cNvPr>
          <p:cNvSpPr/>
          <p:nvPr/>
        </p:nvSpPr>
        <p:spPr>
          <a:xfrm>
            <a:off x="1611354" y="1832480"/>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56" name="Isosceles Triangle 55">
            <a:extLst>
              <a:ext uri="{FF2B5EF4-FFF2-40B4-BE49-F238E27FC236}">
                <a16:creationId xmlns:a16="http://schemas.microsoft.com/office/drawing/2014/main" id="{2AD67D7F-EF91-4BC7-9A45-32D687065363}"/>
              </a:ext>
            </a:extLst>
          </p:cNvPr>
          <p:cNvSpPr/>
          <p:nvPr/>
        </p:nvSpPr>
        <p:spPr>
          <a:xfrm>
            <a:off x="1611354" y="2021747"/>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57" name="Isosceles Triangle 56">
            <a:extLst>
              <a:ext uri="{FF2B5EF4-FFF2-40B4-BE49-F238E27FC236}">
                <a16:creationId xmlns:a16="http://schemas.microsoft.com/office/drawing/2014/main" id="{69BB61ED-E25E-47FD-A327-F32E2879A9BA}"/>
              </a:ext>
            </a:extLst>
          </p:cNvPr>
          <p:cNvSpPr/>
          <p:nvPr/>
        </p:nvSpPr>
        <p:spPr>
          <a:xfrm>
            <a:off x="1609138" y="2219594"/>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58" name="Isosceles Triangle 57">
            <a:extLst>
              <a:ext uri="{FF2B5EF4-FFF2-40B4-BE49-F238E27FC236}">
                <a16:creationId xmlns:a16="http://schemas.microsoft.com/office/drawing/2014/main" id="{1ACCE1A1-E4D9-4ABB-9D47-A0F9FA7DE6FB}"/>
              </a:ext>
            </a:extLst>
          </p:cNvPr>
          <p:cNvSpPr/>
          <p:nvPr/>
        </p:nvSpPr>
        <p:spPr>
          <a:xfrm>
            <a:off x="1613209" y="2630204"/>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59" name="Isosceles Triangle 58">
            <a:extLst>
              <a:ext uri="{FF2B5EF4-FFF2-40B4-BE49-F238E27FC236}">
                <a16:creationId xmlns:a16="http://schemas.microsoft.com/office/drawing/2014/main" id="{A01D7659-E65D-4E97-8167-E54B94FDCC8C}"/>
              </a:ext>
            </a:extLst>
          </p:cNvPr>
          <p:cNvSpPr/>
          <p:nvPr/>
        </p:nvSpPr>
        <p:spPr>
          <a:xfrm>
            <a:off x="1609590" y="2833994"/>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60" name="Isosceles Triangle 59">
            <a:extLst>
              <a:ext uri="{FF2B5EF4-FFF2-40B4-BE49-F238E27FC236}">
                <a16:creationId xmlns:a16="http://schemas.microsoft.com/office/drawing/2014/main" id="{DA2D513F-B3B3-4F4F-8021-5AF6BFA1B787}"/>
              </a:ext>
            </a:extLst>
          </p:cNvPr>
          <p:cNvSpPr/>
          <p:nvPr/>
        </p:nvSpPr>
        <p:spPr>
          <a:xfrm>
            <a:off x="1612659" y="3022844"/>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61" name="Isosceles Triangle 60">
            <a:extLst>
              <a:ext uri="{FF2B5EF4-FFF2-40B4-BE49-F238E27FC236}">
                <a16:creationId xmlns:a16="http://schemas.microsoft.com/office/drawing/2014/main" id="{18B54628-8F5F-4436-BDF9-B4E3014F7903}"/>
              </a:ext>
            </a:extLst>
          </p:cNvPr>
          <p:cNvSpPr/>
          <p:nvPr/>
        </p:nvSpPr>
        <p:spPr>
          <a:xfrm>
            <a:off x="1611354" y="3411014"/>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62" name="Isosceles Triangle 61">
            <a:extLst>
              <a:ext uri="{FF2B5EF4-FFF2-40B4-BE49-F238E27FC236}">
                <a16:creationId xmlns:a16="http://schemas.microsoft.com/office/drawing/2014/main" id="{2B3B1033-C043-4092-8E20-812232F284C2}"/>
              </a:ext>
            </a:extLst>
          </p:cNvPr>
          <p:cNvSpPr/>
          <p:nvPr/>
        </p:nvSpPr>
        <p:spPr>
          <a:xfrm>
            <a:off x="1611354" y="3828710"/>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63" name="Isosceles Triangle 62">
            <a:extLst>
              <a:ext uri="{FF2B5EF4-FFF2-40B4-BE49-F238E27FC236}">
                <a16:creationId xmlns:a16="http://schemas.microsoft.com/office/drawing/2014/main" id="{E53D1C19-3075-4DD8-A321-87DB93487483}"/>
              </a:ext>
            </a:extLst>
          </p:cNvPr>
          <p:cNvSpPr/>
          <p:nvPr/>
        </p:nvSpPr>
        <p:spPr>
          <a:xfrm>
            <a:off x="1607790" y="4834669"/>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64" name="Isosceles Triangle 63">
            <a:extLst>
              <a:ext uri="{FF2B5EF4-FFF2-40B4-BE49-F238E27FC236}">
                <a16:creationId xmlns:a16="http://schemas.microsoft.com/office/drawing/2014/main" id="{2F0DAE8A-20F1-4A11-BF2D-C8E121F77234}"/>
              </a:ext>
            </a:extLst>
          </p:cNvPr>
          <p:cNvSpPr/>
          <p:nvPr/>
        </p:nvSpPr>
        <p:spPr>
          <a:xfrm>
            <a:off x="1615960" y="5244222"/>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65" name="Isosceles Triangle 64">
            <a:extLst>
              <a:ext uri="{FF2B5EF4-FFF2-40B4-BE49-F238E27FC236}">
                <a16:creationId xmlns:a16="http://schemas.microsoft.com/office/drawing/2014/main" id="{15C6E896-BCA9-4C32-82F2-CF44D660F06B}"/>
              </a:ext>
            </a:extLst>
          </p:cNvPr>
          <p:cNvSpPr/>
          <p:nvPr/>
        </p:nvSpPr>
        <p:spPr>
          <a:xfrm>
            <a:off x="3006270" y="4035187"/>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66" name="Isosceles Triangle 65">
            <a:extLst>
              <a:ext uri="{FF2B5EF4-FFF2-40B4-BE49-F238E27FC236}">
                <a16:creationId xmlns:a16="http://schemas.microsoft.com/office/drawing/2014/main" id="{7ACF3767-0B33-4615-9789-455C296D3003}"/>
              </a:ext>
            </a:extLst>
          </p:cNvPr>
          <p:cNvSpPr/>
          <p:nvPr/>
        </p:nvSpPr>
        <p:spPr>
          <a:xfrm>
            <a:off x="3006270" y="4642139"/>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67" name="Isosceles Triangle 66">
            <a:extLst>
              <a:ext uri="{FF2B5EF4-FFF2-40B4-BE49-F238E27FC236}">
                <a16:creationId xmlns:a16="http://schemas.microsoft.com/office/drawing/2014/main" id="{FAD484E7-1A3F-42FC-B06A-E5E8356BEF98}"/>
              </a:ext>
            </a:extLst>
          </p:cNvPr>
          <p:cNvSpPr/>
          <p:nvPr/>
        </p:nvSpPr>
        <p:spPr>
          <a:xfrm>
            <a:off x="3006270" y="2833994"/>
            <a:ext cx="199103" cy="199103"/>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Oval 67">
            <a:extLst>
              <a:ext uri="{FF2B5EF4-FFF2-40B4-BE49-F238E27FC236}">
                <a16:creationId xmlns:a16="http://schemas.microsoft.com/office/drawing/2014/main" id="{32FA9769-6DB0-4B0C-9687-BE838D71F677}"/>
              </a:ext>
            </a:extLst>
          </p:cNvPr>
          <p:cNvSpPr/>
          <p:nvPr/>
        </p:nvSpPr>
        <p:spPr>
          <a:xfrm>
            <a:off x="6506571" y="3664818"/>
            <a:ext cx="199103" cy="199103"/>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GB"/>
          </a:p>
        </p:txBody>
      </p:sp>
      <p:sp>
        <p:nvSpPr>
          <p:cNvPr id="69" name="Oval 68">
            <a:extLst>
              <a:ext uri="{FF2B5EF4-FFF2-40B4-BE49-F238E27FC236}">
                <a16:creationId xmlns:a16="http://schemas.microsoft.com/office/drawing/2014/main" id="{8C787C9C-6543-42FF-935C-7B350202C0AB}"/>
              </a:ext>
            </a:extLst>
          </p:cNvPr>
          <p:cNvSpPr/>
          <p:nvPr/>
        </p:nvSpPr>
        <p:spPr>
          <a:xfrm>
            <a:off x="1688401" y="5474037"/>
            <a:ext cx="199103" cy="199103"/>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GB"/>
          </a:p>
        </p:txBody>
      </p:sp>
      <p:sp>
        <p:nvSpPr>
          <p:cNvPr id="70" name="Diamond 69">
            <a:extLst>
              <a:ext uri="{FF2B5EF4-FFF2-40B4-BE49-F238E27FC236}">
                <a16:creationId xmlns:a16="http://schemas.microsoft.com/office/drawing/2014/main" id="{5F3FA850-C98F-4001-82DD-AC819F56ADBA}"/>
              </a:ext>
            </a:extLst>
          </p:cNvPr>
          <p:cNvSpPr/>
          <p:nvPr/>
        </p:nvSpPr>
        <p:spPr>
          <a:xfrm>
            <a:off x="1512948" y="5468568"/>
            <a:ext cx="199103" cy="199103"/>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Diamond 70">
            <a:extLst>
              <a:ext uri="{FF2B5EF4-FFF2-40B4-BE49-F238E27FC236}">
                <a16:creationId xmlns:a16="http://schemas.microsoft.com/office/drawing/2014/main" id="{083537AB-6B95-4EF4-AF2C-B4B8E7C93DEF}"/>
              </a:ext>
            </a:extLst>
          </p:cNvPr>
          <p:cNvSpPr/>
          <p:nvPr/>
        </p:nvSpPr>
        <p:spPr>
          <a:xfrm>
            <a:off x="6334348" y="3664818"/>
            <a:ext cx="199103" cy="199103"/>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Diamond 71">
            <a:extLst>
              <a:ext uri="{FF2B5EF4-FFF2-40B4-BE49-F238E27FC236}">
                <a16:creationId xmlns:a16="http://schemas.microsoft.com/office/drawing/2014/main" id="{C46C6546-55A6-49BB-8A7E-CC18B5634572}"/>
              </a:ext>
            </a:extLst>
          </p:cNvPr>
          <p:cNvSpPr/>
          <p:nvPr/>
        </p:nvSpPr>
        <p:spPr>
          <a:xfrm>
            <a:off x="8674660" y="2459498"/>
            <a:ext cx="199103" cy="199103"/>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73" name="Straight Arrow Connector 72">
            <a:extLst>
              <a:ext uri="{FF2B5EF4-FFF2-40B4-BE49-F238E27FC236}">
                <a16:creationId xmlns:a16="http://schemas.microsoft.com/office/drawing/2014/main" id="{197D1C8E-73A4-4259-B296-158E37989FA3}"/>
              </a:ext>
            </a:extLst>
          </p:cNvPr>
          <p:cNvCxnSpPr>
            <a:cxnSpLocks/>
          </p:cNvCxnSpPr>
          <p:nvPr/>
        </p:nvCxnSpPr>
        <p:spPr>
          <a:xfrm>
            <a:off x="2006308" y="5372367"/>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77097240-4BCD-455A-9462-02DA7ABDD3AC}"/>
              </a:ext>
            </a:extLst>
          </p:cNvPr>
          <p:cNvCxnSpPr>
            <a:cxnSpLocks/>
          </p:cNvCxnSpPr>
          <p:nvPr/>
        </p:nvCxnSpPr>
        <p:spPr>
          <a:xfrm>
            <a:off x="2908167" y="5165495"/>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C6558A29-6174-4471-820D-771CC6FEF13F}"/>
              </a:ext>
            </a:extLst>
          </p:cNvPr>
          <p:cNvCxnSpPr>
            <a:cxnSpLocks/>
          </p:cNvCxnSpPr>
          <p:nvPr/>
        </p:nvCxnSpPr>
        <p:spPr>
          <a:xfrm>
            <a:off x="3625287" y="4970453"/>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A74E54E5-6BE3-4E25-9B47-8388D6CD38E4}"/>
              </a:ext>
            </a:extLst>
          </p:cNvPr>
          <p:cNvCxnSpPr>
            <a:cxnSpLocks/>
          </p:cNvCxnSpPr>
          <p:nvPr/>
        </p:nvCxnSpPr>
        <p:spPr>
          <a:xfrm>
            <a:off x="3946209" y="4769496"/>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9B597829-7A46-4701-A03A-F8EE55F4798B}"/>
              </a:ext>
            </a:extLst>
          </p:cNvPr>
          <p:cNvCxnSpPr>
            <a:cxnSpLocks/>
          </p:cNvCxnSpPr>
          <p:nvPr/>
        </p:nvCxnSpPr>
        <p:spPr>
          <a:xfrm>
            <a:off x="4748982" y="4568539"/>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9269A702-4D01-4C31-A7CB-8F8E31CB2256}"/>
              </a:ext>
            </a:extLst>
          </p:cNvPr>
          <p:cNvCxnSpPr>
            <a:cxnSpLocks/>
          </p:cNvCxnSpPr>
          <p:nvPr/>
        </p:nvCxnSpPr>
        <p:spPr>
          <a:xfrm>
            <a:off x="6200974" y="4367582"/>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9" name="Straight Arrow Connector 78">
            <a:extLst>
              <a:ext uri="{FF2B5EF4-FFF2-40B4-BE49-F238E27FC236}">
                <a16:creationId xmlns:a16="http://schemas.microsoft.com/office/drawing/2014/main" id="{A14E982F-FD90-4382-92BF-7CC40E3F5344}"/>
              </a:ext>
            </a:extLst>
          </p:cNvPr>
          <p:cNvCxnSpPr>
            <a:cxnSpLocks/>
          </p:cNvCxnSpPr>
          <p:nvPr/>
        </p:nvCxnSpPr>
        <p:spPr>
          <a:xfrm>
            <a:off x="6252883" y="4166625"/>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0" name="Straight Arrow Connector 79">
            <a:extLst>
              <a:ext uri="{FF2B5EF4-FFF2-40B4-BE49-F238E27FC236}">
                <a16:creationId xmlns:a16="http://schemas.microsoft.com/office/drawing/2014/main" id="{7B17118D-11EE-49D8-9076-C4D690899940}"/>
              </a:ext>
            </a:extLst>
          </p:cNvPr>
          <p:cNvCxnSpPr>
            <a:cxnSpLocks/>
          </p:cNvCxnSpPr>
          <p:nvPr/>
        </p:nvCxnSpPr>
        <p:spPr>
          <a:xfrm>
            <a:off x="6307899" y="3965668"/>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E2FD49DD-B597-4A13-9B72-04D7B0381168}"/>
              </a:ext>
            </a:extLst>
          </p:cNvPr>
          <p:cNvCxnSpPr>
            <a:cxnSpLocks/>
          </p:cNvCxnSpPr>
          <p:nvPr/>
        </p:nvCxnSpPr>
        <p:spPr>
          <a:xfrm>
            <a:off x="6545151" y="3563754"/>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2" name="Straight Arrow Connector 81">
            <a:extLst>
              <a:ext uri="{FF2B5EF4-FFF2-40B4-BE49-F238E27FC236}">
                <a16:creationId xmlns:a16="http://schemas.microsoft.com/office/drawing/2014/main" id="{983F2817-75AC-4FE6-AF7E-FA8BCCBA5C62}"/>
              </a:ext>
            </a:extLst>
          </p:cNvPr>
          <p:cNvCxnSpPr>
            <a:cxnSpLocks/>
          </p:cNvCxnSpPr>
          <p:nvPr/>
        </p:nvCxnSpPr>
        <p:spPr>
          <a:xfrm>
            <a:off x="7018023" y="3362797"/>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3" name="Straight Arrow Connector 82">
            <a:extLst>
              <a:ext uri="{FF2B5EF4-FFF2-40B4-BE49-F238E27FC236}">
                <a16:creationId xmlns:a16="http://schemas.microsoft.com/office/drawing/2014/main" id="{D5C7C692-ECB1-4338-A4FD-B9CB97CE3125}"/>
              </a:ext>
            </a:extLst>
          </p:cNvPr>
          <p:cNvCxnSpPr>
            <a:cxnSpLocks/>
          </p:cNvCxnSpPr>
          <p:nvPr/>
        </p:nvCxnSpPr>
        <p:spPr>
          <a:xfrm>
            <a:off x="7365900" y="3161840"/>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3C834C44-3887-4869-A046-423BC753C1FA}"/>
              </a:ext>
            </a:extLst>
          </p:cNvPr>
          <p:cNvCxnSpPr>
            <a:cxnSpLocks/>
          </p:cNvCxnSpPr>
          <p:nvPr/>
        </p:nvCxnSpPr>
        <p:spPr>
          <a:xfrm>
            <a:off x="8200858" y="2960883"/>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C6052728-82AC-4128-AD4C-3DE647DA30DD}"/>
              </a:ext>
            </a:extLst>
          </p:cNvPr>
          <p:cNvCxnSpPr>
            <a:cxnSpLocks/>
          </p:cNvCxnSpPr>
          <p:nvPr/>
        </p:nvCxnSpPr>
        <p:spPr>
          <a:xfrm>
            <a:off x="8326858" y="2759926"/>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FC283C01-EE76-40CF-AC4D-36B86DB705BE}"/>
              </a:ext>
            </a:extLst>
          </p:cNvPr>
          <p:cNvCxnSpPr>
            <a:cxnSpLocks/>
          </p:cNvCxnSpPr>
          <p:nvPr/>
        </p:nvCxnSpPr>
        <p:spPr>
          <a:xfrm>
            <a:off x="9052603" y="2358012"/>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F1938573-CBE5-47D8-AE29-2C811F848832}"/>
              </a:ext>
            </a:extLst>
          </p:cNvPr>
          <p:cNvCxnSpPr>
            <a:cxnSpLocks/>
          </p:cNvCxnSpPr>
          <p:nvPr/>
        </p:nvCxnSpPr>
        <p:spPr>
          <a:xfrm>
            <a:off x="9252793" y="2157055"/>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A23A12A7-7AAB-47B1-A940-39A3B14C973D}"/>
              </a:ext>
            </a:extLst>
          </p:cNvPr>
          <p:cNvCxnSpPr>
            <a:cxnSpLocks/>
          </p:cNvCxnSpPr>
          <p:nvPr/>
        </p:nvCxnSpPr>
        <p:spPr>
          <a:xfrm>
            <a:off x="9304370" y="1956098"/>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14" name="Group 113">
            <a:extLst>
              <a:ext uri="{FF2B5EF4-FFF2-40B4-BE49-F238E27FC236}">
                <a16:creationId xmlns:a16="http://schemas.microsoft.com/office/drawing/2014/main" id="{DF153785-4498-423C-8CA3-27EFC767B603}"/>
              </a:ext>
            </a:extLst>
          </p:cNvPr>
          <p:cNvGrpSpPr/>
          <p:nvPr/>
        </p:nvGrpSpPr>
        <p:grpSpPr>
          <a:xfrm>
            <a:off x="9876239" y="4544907"/>
            <a:ext cx="1897955" cy="1384995"/>
            <a:chOff x="9978201" y="4659985"/>
            <a:chExt cx="1897955" cy="1384995"/>
          </a:xfrm>
        </p:grpSpPr>
        <p:grpSp>
          <p:nvGrpSpPr>
            <p:cNvPr id="50" name="Group 49">
              <a:extLst>
                <a:ext uri="{FF2B5EF4-FFF2-40B4-BE49-F238E27FC236}">
                  <a16:creationId xmlns:a16="http://schemas.microsoft.com/office/drawing/2014/main" id="{C70186F2-192C-443E-8D96-3F074CAF1762}"/>
                </a:ext>
              </a:extLst>
            </p:cNvPr>
            <p:cNvGrpSpPr/>
            <p:nvPr/>
          </p:nvGrpSpPr>
          <p:grpSpPr>
            <a:xfrm>
              <a:off x="9978201" y="4812583"/>
              <a:ext cx="189849" cy="1162841"/>
              <a:chOff x="9842311" y="4431891"/>
              <a:chExt cx="252000" cy="1543521"/>
            </a:xfrm>
          </p:grpSpPr>
          <p:sp>
            <p:nvSpPr>
              <p:cNvPr id="42" name="Isosceles Triangle 41">
                <a:extLst>
                  <a:ext uri="{FF2B5EF4-FFF2-40B4-BE49-F238E27FC236}">
                    <a16:creationId xmlns:a16="http://schemas.microsoft.com/office/drawing/2014/main" id="{903794B9-947A-44C1-BEA2-81F5A86E9CB4}"/>
                  </a:ext>
                </a:extLst>
              </p:cNvPr>
              <p:cNvSpPr/>
              <p:nvPr/>
            </p:nvSpPr>
            <p:spPr>
              <a:xfrm>
                <a:off x="9868760" y="5158900"/>
                <a:ext cx="199103" cy="199103"/>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Isosceles Triangle 42">
                <a:extLst>
                  <a:ext uri="{FF2B5EF4-FFF2-40B4-BE49-F238E27FC236}">
                    <a16:creationId xmlns:a16="http://schemas.microsoft.com/office/drawing/2014/main" id="{25A5E4A6-FA23-42D2-8E48-4392B59AAE54}"/>
                  </a:ext>
                </a:extLst>
              </p:cNvPr>
              <p:cNvSpPr/>
              <p:nvPr/>
            </p:nvSpPr>
            <p:spPr>
              <a:xfrm>
                <a:off x="9868760" y="4850196"/>
                <a:ext cx="199103" cy="199103"/>
              </a:xfrm>
              <a:prstGeom prst="triangl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GB"/>
              </a:p>
            </p:txBody>
          </p:sp>
          <p:sp>
            <p:nvSpPr>
              <p:cNvPr id="44" name="Isosceles Triangle 43">
                <a:extLst>
                  <a:ext uri="{FF2B5EF4-FFF2-40B4-BE49-F238E27FC236}">
                    <a16:creationId xmlns:a16="http://schemas.microsoft.com/office/drawing/2014/main" id="{A1C5B65D-078D-4593-B48B-59AD54E7BE04}"/>
                  </a:ext>
                </a:extLst>
              </p:cNvPr>
              <p:cNvSpPr/>
              <p:nvPr/>
            </p:nvSpPr>
            <p:spPr>
              <a:xfrm>
                <a:off x="9868760" y="4541492"/>
                <a:ext cx="199103" cy="19910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a:extLst>
                  <a:ext uri="{FF2B5EF4-FFF2-40B4-BE49-F238E27FC236}">
                    <a16:creationId xmlns:a16="http://schemas.microsoft.com/office/drawing/2014/main" id="{5F9AE2A7-3AF2-4035-86F3-E90F1E62B69A}"/>
                  </a:ext>
                </a:extLst>
              </p:cNvPr>
              <p:cNvSpPr/>
              <p:nvPr/>
            </p:nvSpPr>
            <p:spPr>
              <a:xfrm>
                <a:off x="9868760" y="5467604"/>
                <a:ext cx="199103" cy="199103"/>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GB"/>
              </a:p>
            </p:txBody>
          </p:sp>
          <p:sp>
            <p:nvSpPr>
              <p:cNvPr id="46" name="Diamond 45">
                <a:extLst>
                  <a:ext uri="{FF2B5EF4-FFF2-40B4-BE49-F238E27FC236}">
                    <a16:creationId xmlns:a16="http://schemas.microsoft.com/office/drawing/2014/main" id="{5378B5D6-DD74-4084-A6EF-7BC1C00B182B}"/>
                  </a:ext>
                </a:extLst>
              </p:cNvPr>
              <p:cNvSpPr/>
              <p:nvPr/>
            </p:nvSpPr>
            <p:spPr>
              <a:xfrm>
                <a:off x="9868760" y="5776309"/>
                <a:ext cx="199103" cy="199103"/>
              </a:xfrm>
              <a:prstGeom prst="diamond">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9" name="Straight Arrow Connector 48">
                <a:extLst>
                  <a:ext uri="{FF2B5EF4-FFF2-40B4-BE49-F238E27FC236}">
                    <a16:creationId xmlns:a16="http://schemas.microsoft.com/office/drawing/2014/main" id="{0B89912A-13FB-4AAA-95A3-DBEF3E1FD45A}"/>
                  </a:ext>
                </a:extLst>
              </p:cNvPr>
              <p:cNvCxnSpPr>
                <a:cxnSpLocks/>
              </p:cNvCxnSpPr>
              <p:nvPr/>
            </p:nvCxnSpPr>
            <p:spPr>
              <a:xfrm>
                <a:off x="9842311" y="4431891"/>
                <a:ext cx="252000" cy="0"/>
              </a:xfrm>
              <a:prstGeom prst="straightConnector1">
                <a:avLst/>
              </a:prstGeom>
              <a:ln w="2857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113" name="TextBox 112">
              <a:extLst>
                <a:ext uri="{FF2B5EF4-FFF2-40B4-BE49-F238E27FC236}">
                  <a16:creationId xmlns:a16="http://schemas.microsoft.com/office/drawing/2014/main" id="{429E6DA4-C55A-45D8-9CF5-2B592D881E9D}"/>
                </a:ext>
              </a:extLst>
            </p:cNvPr>
            <p:cNvSpPr txBox="1"/>
            <p:nvPr/>
          </p:nvSpPr>
          <p:spPr>
            <a:xfrm>
              <a:off x="10197748" y="4659985"/>
              <a:ext cx="1678408" cy="1384995"/>
            </a:xfrm>
            <a:prstGeom prst="rect">
              <a:avLst/>
            </a:prstGeom>
            <a:noFill/>
          </p:spPr>
          <p:txBody>
            <a:bodyPr wrap="none" rtlCol="0">
              <a:spAutoFit/>
            </a:bodyPr>
            <a:lstStyle/>
            <a:p>
              <a:r>
                <a:rPr lang="de-DE" sz="1400"/>
                <a:t>Treatment </a:t>
              </a:r>
              <a:r>
                <a:rPr lang="de-DE" sz="1400" err="1"/>
                <a:t>ongoing</a:t>
              </a:r>
              <a:endParaRPr lang="de-DE" sz="1400"/>
            </a:p>
            <a:p>
              <a:r>
                <a:rPr lang="de-DE" sz="1400"/>
                <a:t>CR</a:t>
              </a:r>
            </a:p>
            <a:p>
              <a:r>
                <a:rPr lang="de-DE" sz="1400"/>
                <a:t>PR</a:t>
              </a:r>
            </a:p>
            <a:p>
              <a:r>
                <a:rPr lang="de-DE" sz="1400"/>
                <a:t>VGPR</a:t>
              </a:r>
            </a:p>
            <a:p>
              <a:r>
                <a:rPr lang="de-DE" sz="1400"/>
                <a:t>PD</a:t>
              </a:r>
            </a:p>
            <a:p>
              <a:r>
                <a:rPr lang="de-DE" sz="1400"/>
                <a:t>Last Dose</a:t>
              </a:r>
              <a:endParaRPr lang="en-GB" sz="1400"/>
            </a:p>
          </p:txBody>
        </p:sp>
      </p:grpSp>
      <p:sp>
        <p:nvSpPr>
          <p:cNvPr id="115" name="Rectangle 114">
            <a:extLst>
              <a:ext uri="{FF2B5EF4-FFF2-40B4-BE49-F238E27FC236}">
                <a16:creationId xmlns:a16="http://schemas.microsoft.com/office/drawing/2014/main" id="{5CA74160-C4BA-4048-96A5-5525EB963EE2}"/>
              </a:ext>
            </a:extLst>
          </p:cNvPr>
          <p:cNvSpPr/>
          <p:nvPr/>
        </p:nvSpPr>
        <p:spPr>
          <a:xfrm>
            <a:off x="6804766" y="5131174"/>
            <a:ext cx="2373837" cy="365152"/>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de-DE" sz="1400">
                <a:solidFill>
                  <a:schemeClr val="tx1"/>
                </a:solidFill>
              </a:rPr>
              <a:t>Median follow </a:t>
            </a:r>
            <a:r>
              <a:rPr lang="de-DE" sz="1400" err="1">
                <a:solidFill>
                  <a:schemeClr val="tx1"/>
                </a:solidFill>
              </a:rPr>
              <a:t>up</a:t>
            </a:r>
            <a:r>
              <a:rPr lang="de-DE" sz="1400">
                <a:solidFill>
                  <a:schemeClr val="tx1"/>
                </a:solidFill>
              </a:rPr>
              <a:t>: 15.6 mo</a:t>
            </a:r>
            <a:endParaRPr lang="en-GB" sz="1400">
              <a:solidFill>
                <a:schemeClr val="tx1"/>
              </a:solidFill>
            </a:endParaRPr>
          </a:p>
        </p:txBody>
      </p:sp>
      <p:sp>
        <p:nvSpPr>
          <p:cNvPr id="205" name="TextBox 111">
            <a:extLst>
              <a:ext uri="{FF2B5EF4-FFF2-40B4-BE49-F238E27FC236}">
                <a16:creationId xmlns:a16="http://schemas.microsoft.com/office/drawing/2014/main" id="{5DE12009-94DF-4043-BB2F-2D79F5ED15BD}"/>
              </a:ext>
            </a:extLst>
          </p:cNvPr>
          <p:cNvSpPr txBox="1"/>
          <p:nvPr/>
        </p:nvSpPr>
        <p:spPr>
          <a:xfrm>
            <a:off x="322296" y="1784652"/>
            <a:ext cx="704039" cy="3974614"/>
          </a:xfrm>
          <a:prstGeom prst="rect">
            <a:avLst/>
          </a:prstGeom>
          <a:noFill/>
        </p:spPr>
        <p:txBody>
          <a:bodyPr wrap="none" rtlCol="0">
            <a:spAutoFit/>
          </a:bodyPr>
          <a:lstStyle/>
          <a:p>
            <a:pPr algn="r">
              <a:lnSpc>
                <a:spcPts val="1600"/>
              </a:lnSpc>
            </a:pPr>
            <a:r>
              <a:rPr lang="de-DE" sz="1200"/>
              <a:t>FL</a:t>
            </a:r>
          </a:p>
          <a:p>
            <a:pPr algn="r">
              <a:lnSpc>
                <a:spcPts val="1600"/>
              </a:lnSpc>
            </a:pPr>
            <a:r>
              <a:rPr lang="de-DE" sz="1200"/>
              <a:t>MZL</a:t>
            </a:r>
          </a:p>
          <a:p>
            <a:pPr algn="r">
              <a:lnSpc>
                <a:spcPts val="1600"/>
              </a:lnSpc>
            </a:pPr>
            <a:r>
              <a:rPr lang="de-DE" sz="1200"/>
              <a:t>DCBCL</a:t>
            </a:r>
          </a:p>
          <a:p>
            <a:pPr algn="r">
              <a:lnSpc>
                <a:spcPts val="1600"/>
              </a:lnSpc>
            </a:pPr>
            <a:r>
              <a:rPr lang="de-DE" sz="1200"/>
              <a:t>FL</a:t>
            </a:r>
          </a:p>
          <a:p>
            <a:pPr algn="r">
              <a:lnSpc>
                <a:spcPts val="1600"/>
              </a:lnSpc>
            </a:pPr>
            <a:r>
              <a:rPr lang="de-DE" sz="1200"/>
              <a:t>FL</a:t>
            </a:r>
          </a:p>
          <a:p>
            <a:pPr algn="r">
              <a:lnSpc>
                <a:spcPts val="1600"/>
              </a:lnSpc>
            </a:pPr>
            <a:r>
              <a:rPr lang="de-DE" sz="1200"/>
              <a:t>WM</a:t>
            </a:r>
          </a:p>
          <a:p>
            <a:pPr algn="r">
              <a:lnSpc>
                <a:spcPts val="1600"/>
              </a:lnSpc>
            </a:pPr>
            <a:r>
              <a:rPr lang="de-DE" sz="1200"/>
              <a:t>CLL</a:t>
            </a:r>
          </a:p>
          <a:p>
            <a:pPr algn="r">
              <a:lnSpc>
                <a:spcPts val="1600"/>
              </a:lnSpc>
            </a:pPr>
            <a:r>
              <a:rPr lang="de-DE" sz="1200"/>
              <a:t>MZL</a:t>
            </a:r>
          </a:p>
          <a:p>
            <a:pPr algn="r">
              <a:lnSpc>
                <a:spcPts val="1600"/>
              </a:lnSpc>
            </a:pPr>
            <a:r>
              <a:rPr lang="de-DE" sz="1200"/>
              <a:t>CLL</a:t>
            </a:r>
          </a:p>
          <a:p>
            <a:pPr algn="r">
              <a:lnSpc>
                <a:spcPts val="1600"/>
              </a:lnSpc>
            </a:pPr>
            <a:r>
              <a:rPr lang="de-DE" sz="1200"/>
              <a:t>FL</a:t>
            </a:r>
          </a:p>
          <a:p>
            <a:pPr algn="r">
              <a:lnSpc>
                <a:spcPts val="1600"/>
              </a:lnSpc>
            </a:pPr>
            <a:r>
              <a:rPr lang="de-DE" sz="1200"/>
              <a:t>CLL</a:t>
            </a:r>
          </a:p>
          <a:p>
            <a:pPr algn="r">
              <a:lnSpc>
                <a:spcPts val="1600"/>
              </a:lnSpc>
            </a:pPr>
            <a:r>
              <a:rPr lang="de-DE" sz="1200"/>
              <a:t>FL</a:t>
            </a:r>
          </a:p>
          <a:p>
            <a:pPr algn="r">
              <a:lnSpc>
                <a:spcPts val="1600"/>
              </a:lnSpc>
            </a:pPr>
            <a:r>
              <a:rPr lang="de-DE" sz="1200"/>
              <a:t>FL</a:t>
            </a:r>
          </a:p>
          <a:p>
            <a:pPr algn="r">
              <a:lnSpc>
                <a:spcPts val="1600"/>
              </a:lnSpc>
            </a:pPr>
            <a:r>
              <a:rPr lang="de-DE" sz="1200"/>
              <a:t>FL</a:t>
            </a:r>
          </a:p>
          <a:p>
            <a:pPr algn="r">
              <a:lnSpc>
                <a:spcPts val="1600"/>
              </a:lnSpc>
            </a:pPr>
            <a:r>
              <a:rPr lang="de-DE" sz="1200"/>
              <a:t>MZL</a:t>
            </a:r>
          </a:p>
          <a:p>
            <a:pPr algn="r">
              <a:lnSpc>
                <a:spcPts val="1600"/>
              </a:lnSpc>
            </a:pPr>
            <a:r>
              <a:rPr lang="de-DE" sz="1200"/>
              <a:t>MZL</a:t>
            </a:r>
          </a:p>
          <a:p>
            <a:pPr algn="r">
              <a:lnSpc>
                <a:spcPts val="1600"/>
              </a:lnSpc>
            </a:pPr>
            <a:r>
              <a:rPr lang="de-DE" sz="1200"/>
              <a:t>FL</a:t>
            </a:r>
          </a:p>
          <a:p>
            <a:pPr algn="r">
              <a:lnSpc>
                <a:spcPts val="1600"/>
              </a:lnSpc>
            </a:pPr>
            <a:r>
              <a:rPr lang="de-DE" sz="1200"/>
              <a:t>MCL</a:t>
            </a:r>
          </a:p>
          <a:p>
            <a:pPr algn="r">
              <a:lnSpc>
                <a:spcPts val="1600"/>
              </a:lnSpc>
            </a:pPr>
            <a:r>
              <a:rPr lang="de-DE" sz="1200"/>
              <a:t>MZL</a:t>
            </a:r>
            <a:endParaRPr lang="en-GB" sz="1200"/>
          </a:p>
        </p:txBody>
      </p:sp>
    </p:spTree>
    <p:extLst>
      <p:ext uri="{BB962C8B-B14F-4D97-AF65-F5344CB8AC3E}">
        <p14:creationId xmlns:p14="http://schemas.microsoft.com/office/powerpoint/2010/main" val="1998317567"/>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3908B083-19A1-B04A-A4A7-72A8D06A11D9}"/>
              </a:ext>
            </a:extLst>
          </p:cNvPr>
          <p:cNvSpPr>
            <a:spLocks noGrp="1"/>
          </p:cNvSpPr>
          <p:nvPr>
            <p:ph idx="1"/>
          </p:nvPr>
        </p:nvSpPr>
        <p:spPr/>
        <p:txBody>
          <a:bodyPr/>
          <a:lstStyle/>
          <a:p>
            <a:r>
              <a:rPr lang="de-DE"/>
              <a:t>TG-1701 </a:t>
            </a:r>
            <a:r>
              <a:rPr lang="de-DE" err="1"/>
              <a:t>exhibits</a:t>
            </a:r>
            <a:r>
              <a:rPr lang="de-DE"/>
              <a:t> an </a:t>
            </a:r>
            <a:r>
              <a:rPr lang="de-DE" err="1"/>
              <a:t>encouraging</a:t>
            </a:r>
            <a:r>
              <a:rPr lang="de-DE"/>
              <a:t> </a:t>
            </a:r>
            <a:r>
              <a:rPr lang="de-DE" err="1"/>
              <a:t>safety</a:t>
            </a:r>
            <a:r>
              <a:rPr lang="de-DE"/>
              <a:t> </a:t>
            </a:r>
            <a:r>
              <a:rPr lang="de-DE" err="1"/>
              <a:t>profile</a:t>
            </a:r>
            <a:r>
              <a:rPr lang="de-DE"/>
              <a:t>, </a:t>
            </a:r>
            <a:r>
              <a:rPr lang="de-DE" err="1"/>
              <a:t>with</a:t>
            </a:r>
            <a:r>
              <a:rPr lang="de-DE"/>
              <a:t> </a:t>
            </a:r>
            <a:r>
              <a:rPr lang="de-DE" err="1"/>
              <a:t>clinical</a:t>
            </a:r>
            <a:r>
              <a:rPr lang="de-DE"/>
              <a:t> and </a:t>
            </a:r>
            <a:r>
              <a:rPr lang="de-DE" err="1"/>
              <a:t>pharmacodynamic</a:t>
            </a:r>
            <a:r>
              <a:rPr lang="de-DE"/>
              <a:t> </a:t>
            </a:r>
            <a:r>
              <a:rPr lang="de-DE" err="1"/>
              <a:t>activity</a:t>
            </a:r>
            <a:r>
              <a:rPr lang="de-DE"/>
              <a:t> at all dose </a:t>
            </a:r>
            <a:r>
              <a:rPr lang="de-DE" err="1"/>
              <a:t>levels</a:t>
            </a:r>
            <a:r>
              <a:rPr lang="de-DE"/>
              <a:t> </a:t>
            </a:r>
            <a:r>
              <a:rPr lang="de-DE" err="1"/>
              <a:t>evaluated</a:t>
            </a:r>
            <a:r>
              <a:rPr lang="de-DE"/>
              <a:t> </a:t>
            </a:r>
            <a:r>
              <a:rPr lang="de-DE" err="1"/>
              <a:t>that</a:t>
            </a:r>
            <a:r>
              <a:rPr lang="de-DE"/>
              <a:t> support QD </a:t>
            </a:r>
            <a:r>
              <a:rPr lang="de-DE" err="1"/>
              <a:t>dosing</a:t>
            </a:r>
            <a:endParaRPr lang="de-DE"/>
          </a:p>
          <a:p>
            <a:r>
              <a:rPr lang="de-DE"/>
              <a:t>The MTD </a:t>
            </a:r>
            <a:r>
              <a:rPr lang="de-DE" err="1"/>
              <a:t>has</a:t>
            </a:r>
            <a:r>
              <a:rPr lang="de-DE"/>
              <a:t> not </a:t>
            </a:r>
            <a:r>
              <a:rPr lang="de-DE" err="1"/>
              <a:t>been</a:t>
            </a:r>
            <a:r>
              <a:rPr lang="de-DE"/>
              <a:t> </a:t>
            </a:r>
            <a:r>
              <a:rPr lang="de-DE" err="1"/>
              <a:t>achieved</a:t>
            </a:r>
            <a:r>
              <a:rPr lang="de-DE"/>
              <a:t> in </a:t>
            </a:r>
            <a:r>
              <a:rPr lang="de-DE" err="1"/>
              <a:t>the</a:t>
            </a:r>
            <a:r>
              <a:rPr lang="de-DE"/>
              <a:t> </a:t>
            </a:r>
            <a:r>
              <a:rPr lang="de-DE" err="1"/>
              <a:t>monotherapy</a:t>
            </a:r>
            <a:r>
              <a:rPr lang="de-DE"/>
              <a:t> arm (</a:t>
            </a:r>
            <a:r>
              <a:rPr lang="de-DE" err="1"/>
              <a:t>up</a:t>
            </a:r>
            <a:r>
              <a:rPr lang="de-DE"/>
              <a:t> </a:t>
            </a:r>
            <a:r>
              <a:rPr lang="de-DE" err="1"/>
              <a:t>to</a:t>
            </a:r>
            <a:r>
              <a:rPr lang="de-DE"/>
              <a:t> 400 mg QD)</a:t>
            </a:r>
          </a:p>
          <a:p>
            <a:r>
              <a:rPr lang="de-DE"/>
              <a:t>The </a:t>
            </a:r>
            <a:r>
              <a:rPr lang="de-DE" err="1"/>
              <a:t>combination</a:t>
            </a:r>
            <a:r>
              <a:rPr lang="de-DE"/>
              <a:t> </a:t>
            </a:r>
            <a:r>
              <a:rPr lang="de-DE" err="1"/>
              <a:t>of</a:t>
            </a:r>
            <a:r>
              <a:rPr lang="de-DE"/>
              <a:t> TG-1701 </a:t>
            </a:r>
            <a:r>
              <a:rPr lang="de-DE" err="1"/>
              <a:t>with</a:t>
            </a:r>
            <a:r>
              <a:rPr lang="de-DE"/>
              <a:t> U2 </a:t>
            </a:r>
            <a:r>
              <a:rPr lang="de-DE" err="1"/>
              <a:t>has</a:t>
            </a:r>
            <a:r>
              <a:rPr lang="de-DE"/>
              <a:t> </a:t>
            </a:r>
            <a:r>
              <a:rPr lang="de-DE" err="1"/>
              <a:t>been</a:t>
            </a:r>
            <a:r>
              <a:rPr lang="de-DE"/>
              <a:t> </a:t>
            </a:r>
            <a:r>
              <a:rPr lang="de-DE" err="1"/>
              <a:t>well</a:t>
            </a:r>
            <a:r>
              <a:rPr lang="de-DE"/>
              <a:t> </a:t>
            </a:r>
            <a:r>
              <a:rPr lang="de-DE" err="1"/>
              <a:t>tolerated</a:t>
            </a:r>
            <a:r>
              <a:rPr lang="de-DE"/>
              <a:t> and dose </a:t>
            </a:r>
            <a:r>
              <a:rPr lang="de-DE" err="1"/>
              <a:t>escalation</a:t>
            </a:r>
            <a:r>
              <a:rPr lang="de-DE"/>
              <a:t> </a:t>
            </a:r>
            <a:r>
              <a:rPr lang="de-DE" err="1"/>
              <a:t>continues</a:t>
            </a:r>
            <a:r>
              <a:rPr lang="de-DE"/>
              <a:t>.</a:t>
            </a:r>
          </a:p>
          <a:p>
            <a:r>
              <a:rPr lang="de-DE" err="1"/>
              <a:t>Combination</a:t>
            </a:r>
            <a:r>
              <a:rPr lang="de-DE"/>
              <a:t> </a:t>
            </a:r>
            <a:r>
              <a:rPr lang="de-DE" err="1"/>
              <a:t>treatment</a:t>
            </a:r>
            <a:r>
              <a:rPr lang="de-DE"/>
              <a:t> </a:t>
            </a:r>
            <a:r>
              <a:rPr lang="de-DE" err="1"/>
              <a:t>is</a:t>
            </a:r>
            <a:r>
              <a:rPr lang="de-DE"/>
              <a:t> </a:t>
            </a:r>
            <a:r>
              <a:rPr lang="de-DE" err="1"/>
              <a:t>associated</a:t>
            </a:r>
            <a:r>
              <a:rPr lang="de-DE"/>
              <a:t> </a:t>
            </a:r>
            <a:r>
              <a:rPr lang="de-DE" err="1"/>
              <a:t>with</a:t>
            </a:r>
            <a:r>
              <a:rPr lang="de-DE"/>
              <a:t> </a:t>
            </a:r>
            <a:r>
              <a:rPr lang="de-DE" err="1"/>
              <a:t>encouraging</a:t>
            </a:r>
            <a:r>
              <a:rPr lang="de-DE"/>
              <a:t> </a:t>
            </a:r>
            <a:r>
              <a:rPr lang="de-DE" err="1"/>
              <a:t>clinical</a:t>
            </a:r>
            <a:r>
              <a:rPr lang="de-DE"/>
              <a:t> </a:t>
            </a:r>
            <a:r>
              <a:rPr lang="de-DE" err="1"/>
              <a:t>activity</a:t>
            </a:r>
            <a:r>
              <a:rPr lang="de-DE"/>
              <a:t>, </a:t>
            </a:r>
            <a:r>
              <a:rPr lang="de-DE" err="1"/>
              <a:t>including</a:t>
            </a:r>
            <a:r>
              <a:rPr lang="de-DE"/>
              <a:t> </a:t>
            </a:r>
            <a:r>
              <a:rPr lang="de-DE" err="1"/>
              <a:t>early</a:t>
            </a:r>
            <a:r>
              <a:rPr lang="de-DE"/>
              <a:t> </a:t>
            </a:r>
            <a:r>
              <a:rPr lang="de-DE" err="1"/>
              <a:t>complete</a:t>
            </a:r>
            <a:r>
              <a:rPr lang="de-DE"/>
              <a:t> </a:t>
            </a:r>
            <a:r>
              <a:rPr lang="de-DE" err="1"/>
              <a:t>responses</a:t>
            </a:r>
            <a:endParaRPr lang="de-DE"/>
          </a:p>
          <a:p>
            <a:r>
              <a:rPr lang="de-DE"/>
              <a:t>This </a:t>
            </a:r>
            <a:r>
              <a:rPr lang="de-DE" err="1"/>
              <a:t>study</a:t>
            </a:r>
            <a:r>
              <a:rPr lang="de-DE"/>
              <a:t> (NCT03671590) </a:t>
            </a:r>
            <a:r>
              <a:rPr lang="de-DE" err="1"/>
              <a:t>continues</a:t>
            </a:r>
            <a:r>
              <a:rPr lang="de-DE"/>
              <a:t> enrollment and </a:t>
            </a:r>
            <a:r>
              <a:rPr lang="de-DE" err="1"/>
              <a:t>future</a:t>
            </a:r>
            <a:r>
              <a:rPr lang="de-DE"/>
              <a:t> </a:t>
            </a:r>
            <a:r>
              <a:rPr lang="de-DE" err="1"/>
              <a:t>registration</a:t>
            </a:r>
            <a:r>
              <a:rPr lang="de-DE"/>
              <a:t> </a:t>
            </a:r>
            <a:r>
              <a:rPr lang="de-DE" err="1"/>
              <a:t>trials</a:t>
            </a:r>
            <a:r>
              <a:rPr lang="de-DE"/>
              <a:t> </a:t>
            </a:r>
            <a:r>
              <a:rPr lang="de-DE" err="1"/>
              <a:t>were</a:t>
            </a:r>
            <a:r>
              <a:rPr lang="de-DE"/>
              <a:t> </a:t>
            </a:r>
            <a:r>
              <a:rPr lang="de-DE" err="1"/>
              <a:t>being</a:t>
            </a:r>
            <a:r>
              <a:rPr lang="de-DE"/>
              <a:t> </a:t>
            </a:r>
            <a:r>
              <a:rPr lang="de-DE" err="1"/>
              <a:t>planned</a:t>
            </a:r>
            <a:endParaRPr lang="de-DE"/>
          </a:p>
        </p:txBody>
      </p:sp>
      <p:sp>
        <p:nvSpPr>
          <p:cNvPr id="8" name="Footer Placeholder 5">
            <a:extLst>
              <a:ext uri="{FF2B5EF4-FFF2-40B4-BE49-F238E27FC236}">
                <a16:creationId xmlns:a16="http://schemas.microsoft.com/office/drawing/2014/main" id="{16B5CC87-277C-D34F-8E42-56E04171FE62}"/>
              </a:ext>
            </a:extLst>
          </p:cNvPr>
          <p:cNvSpPr txBox="1">
            <a:spLocks noGrp="1"/>
          </p:cNvSpPr>
          <p:nvPr>
            <p:ph type="ftr" sz="quarter" idx="11"/>
          </p:nvPr>
        </p:nvSpPr>
        <p:spPr>
          <a:prstGeom prst="rect">
            <a:avLst/>
          </a:prstGeom>
        </p:spPr>
        <p:txBody>
          <a:bodyPr vert="horz" lIns="0" tIns="0" rIns="0" bIns="0" rtlCol="0" anchor="b"/>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a:t>MTD, maximum tolerated dose; QD, once daily; U2, ublituximab and umbralisib. </a:t>
            </a:r>
          </a:p>
          <a:p>
            <a:r>
              <a:rPr lang="en-GB" b="1"/>
              <a:t>Cheah CY et al. Abstract 7525. Presented at ASCO 2021.</a:t>
            </a:r>
          </a:p>
        </p:txBody>
      </p:sp>
    </p:spTree>
    <p:extLst>
      <p:ext uri="{BB962C8B-B14F-4D97-AF65-F5344CB8AC3E}">
        <p14:creationId xmlns:p14="http://schemas.microsoft.com/office/powerpoint/2010/main" val="1678266122"/>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8A97861-E9A4-CE42-8DE3-34C1CDE78B4D}"/>
              </a:ext>
            </a:extLst>
          </p:cNvPr>
          <p:cNvSpPr>
            <a:spLocks noGrp="1"/>
          </p:cNvSpPr>
          <p:nvPr>
            <p:ph type="title"/>
          </p:nvPr>
        </p:nvSpPr>
        <p:spPr/>
        <p:txBody>
          <a:bodyPr/>
          <a:lstStyle/>
          <a:p>
            <a:r>
              <a:rPr lang="de-DE"/>
              <a:t>ASCO, EHA </a:t>
            </a:r>
            <a:r>
              <a:rPr lang="de-DE" err="1"/>
              <a:t>and</a:t>
            </a:r>
            <a:r>
              <a:rPr lang="de-DE"/>
              <a:t> </a:t>
            </a:r>
            <a:br>
              <a:rPr lang="de-DE"/>
            </a:br>
            <a:r>
              <a:rPr lang="de-DE"/>
              <a:t>ICML 2021 (Virtual)</a:t>
            </a:r>
            <a:br>
              <a:rPr lang="de-DE"/>
            </a:br>
            <a:r>
              <a:rPr lang="de-DE" err="1"/>
              <a:t>Congress</a:t>
            </a:r>
            <a:r>
              <a:rPr lang="de-DE"/>
              <a:t> Report</a:t>
            </a:r>
          </a:p>
        </p:txBody>
      </p:sp>
      <p:sp>
        <p:nvSpPr>
          <p:cNvPr id="7" name="Textplatzhalter 6">
            <a:extLst>
              <a:ext uri="{FF2B5EF4-FFF2-40B4-BE49-F238E27FC236}">
                <a16:creationId xmlns:a16="http://schemas.microsoft.com/office/drawing/2014/main" id="{996D37EE-7C3F-E64C-865D-1CAC57462377}"/>
              </a:ext>
            </a:extLst>
          </p:cNvPr>
          <p:cNvSpPr>
            <a:spLocks noGrp="1"/>
          </p:cNvSpPr>
          <p:nvPr>
            <p:ph type="body" idx="1"/>
          </p:nvPr>
        </p:nvSpPr>
        <p:spPr/>
        <p:txBody>
          <a:bodyPr/>
          <a:lstStyle/>
          <a:p>
            <a:r>
              <a:rPr lang="de-DE" err="1"/>
              <a:t>Recent</a:t>
            </a:r>
            <a:r>
              <a:rPr lang="de-DE"/>
              <a:t> </a:t>
            </a:r>
            <a:r>
              <a:rPr lang="de-DE" err="1"/>
              <a:t>developments</a:t>
            </a:r>
            <a:r>
              <a:rPr lang="de-DE"/>
              <a:t> in </a:t>
            </a:r>
            <a:r>
              <a:rPr lang="de-DE" err="1"/>
              <a:t>the</a:t>
            </a:r>
            <a:r>
              <a:rPr lang="de-DE"/>
              <a:t> </a:t>
            </a:r>
            <a:r>
              <a:rPr lang="de-DE" err="1"/>
              <a:t>treatment</a:t>
            </a:r>
            <a:r>
              <a:rPr lang="de-DE"/>
              <a:t> </a:t>
            </a:r>
            <a:r>
              <a:rPr lang="de-DE" err="1"/>
              <a:t>of</a:t>
            </a:r>
            <a:endParaRPr lang="de-DE"/>
          </a:p>
          <a:p>
            <a:r>
              <a:rPr lang="de-DE"/>
              <a:t>B-</a:t>
            </a:r>
            <a:r>
              <a:rPr lang="de-DE" err="1"/>
              <a:t>cell</a:t>
            </a:r>
            <a:r>
              <a:rPr lang="de-DE"/>
              <a:t> </a:t>
            </a:r>
            <a:r>
              <a:rPr lang="de-DE" err="1"/>
              <a:t>malignancies</a:t>
            </a:r>
            <a:endParaRPr lang="de-DE"/>
          </a:p>
        </p:txBody>
      </p:sp>
    </p:spTree>
    <p:extLst>
      <p:ext uri="{BB962C8B-B14F-4D97-AF65-F5344CB8AC3E}">
        <p14:creationId xmlns:p14="http://schemas.microsoft.com/office/powerpoint/2010/main" val="404532438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F6D83D1B-F91B-604C-BD25-8AFD7E95C9B6}"/>
              </a:ext>
            </a:extLst>
          </p:cNvPr>
          <p:cNvSpPr>
            <a:spLocks noGrp="1"/>
          </p:cNvSpPr>
          <p:nvPr>
            <p:ph idx="1"/>
          </p:nvPr>
        </p:nvSpPr>
        <p:spPr/>
        <p:txBody>
          <a:bodyPr/>
          <a:lstStyle/>
          <a:p>
            <a:r>
              <a:rPr lang="en-GB"/>
              <a:t>Results with longer follow-up continue to show a deeper response in more patients, including </a:t>
            </a:r>
            <a:br>
              <a:rPr lang="en-GB"/>
            </a:br>
            <a:r>
              <a:rPr lang="en-GB"/>
              <a:t>those patients with prolonged lymphocytosis at a data cutoff with a median 15-month follow-up</a:t>
            </a:r>
          </a:p>
          <a:p>
            <a:r>
              <a:rPr lang="en-GB"/>
              <a:t>Deep and durable responses were achieved in all patient subgroups, including patients with </a:t>
            </a:r>
            <a:br>
              <a:rPr lang="en-GB"/>
            </a:br>
            <a:r>
              <a:rPr lang="en-GB"/>
              <a:t>high-risk cytogenetics</a:t>
            </a:r>
          </a:p>
          <a:p>
            <a:pPr lvl="1"/>
            <a:r>
              <a:rPr lang="en-GB"/>
              <a:t>ORRs of 100% were achieved in patients with del(11q) and 91% in patients with del(17p) and/or TP53 mutation, respectively</a:t>
            </a:r>
          </a:p>
          <a:p>
            <a:r>
              <a:rPr lang="en-GB"/>
              <a:t>Data support the tolerability of long-term zanubrutinib treatment in R/R CLL/SLL, with no new safety signals identified</a:t>
            </a:r>
          </a:p>
          <a:p>
            <a:r>
              <a:rPr lang="en-GB"/>
              <a:t>Two-thirds of patients were still benefiting from continuous zanubrutinib treatment at time of data cutoff</a:t>
            </a:r>
          </a:p>
          <a:p>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CLL/SLL, chronic lymphocytic leukemia/small lymphocytic lymphoma; ORR, overall response rates; R/R, relapsed/refractory.</a:t>
            </a:r>
          </a:p>
          <a:p>
            <a:r>
              <a:rPr lang="en-US" b="1">
                <a:latin typeface="Arial" panose="020B0604020202020204" pitchFamily="34" charset="0"/>
                <a:cs typeface="Arial" panose="020B0604020202020204" pitchFamily="34" charset="0"/>
              </a:rPr>
              <a:t>Xu W et al, Abstract EP639 presented at EHA 2021.</a:t>
            </a:r>
          </a:p>
        </p:txBody>
      </p:sp>
    </p:spTree>
    <p:extLst>
      <p:ext uri="{BB962C8B-B14F-4D97-AF65-F5344CB8AC3E}">
        <p14:creationId xmlns:p14="http://schemas.microsoft.com/office/powerpoint/2010/main" val="268277148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F8C7EB09-088B-9A43-8607-C5E6C6E80269}"/>
              </a:ext>
            </a:extLst>
          </p:cNvPr>
          <p:cNvSpPr>
            <a:spLocks noGrp="1"/>
          </p:cNvSpPr>
          <p:nvPr>
            <p:ph type="title"/>
          </p:nvPr>
        </p:nvSpPr>
        <p:spPr/>
        <p:txBody>
          <a:bodyPr/>
          <a:lstStyle/>
          <a:p>
            <a:r>
              <a:rPr lang="de-DE"/>
              <a:t>ELEVATE-RR</a:t>
            </a:r>
          </a:p>
        </p:txBody>
      </p:sp>
      <p:sp>
        <p:nvSpPr>
          <p:cNvPr id="8" name="Textplatzhalter 7">
            <a:extLst>
              <a:ext uri="{FF2B5EF4-FFF2-40B4-BE49-F238E27FC236}">
                <a16:creationId xmlns:a16="http://schemas.microsoft.com/office/drawing/2014/main" id="{446AD727-9DAF-C240-94FB-4491799972AD}"/>
              </a:ext>
            </a:extLst>
          </p:cNvPr>
          <p:cNvSpPr>
            <a:spLocks noGrp="1"/>
          </p:cNvSpPr>
          <p:nvPr>
            <p:ph type="body" idx="1"/>
          </p:nvPr>
        </p:nvSpPr>
        <p:spPr/>
        <p:txBody>
          <a:bodyPr/>
          <a:lstStyle/>
          <a:p>
            <a:r>
              <a:rPr lang="de-DE"/>
              <a:t>First </a:t>
            </a:r>
            <a:r>
              <a:rPr lang="de-DE" err="1"/>
              <a:t>results</a:t>
            </a:r>
            <a:r>
              <a:rPr lang="de-DE"/>
              <a:t> </a:t>
            </a:r>
            <a:r>
              <a:rPr lang="de-DE" err="1"/>
              <a:t>of</a:t>
            </a:r>
            <a:r>
              <a:rPr lang="de-DE"/>
              <a:t> a </a:t>
            </a:r>
            <a:r>
              <a:rPr lang="de-DE" err="1"/>
              <a:t>head-to-head</a:t>
            </a:r>
            <a:r>
              <a:rPr lang="de-DE"/>
              <a:t> </a:t>
            </a:r>
            <a:br>
              <a:rPr lang="de-DE"/>
            </a:br>
            <a:r>
              <a:rPr lang="de-DE" err="1"/>
              <a:t>trial</a:t>
            </a:r>
            <a:r>
              <a:rPr lang="de-DE"/>
              <a:t> </a:t>
            </a:r>
            <a:r>
              <a:rPr lang="de-DE" err="1"/>
              <a:t>of</a:t>
            </a:r>
            <a:r>
              <a:rPr lang="de-DE"/>
              <a:t> </a:t>
            </a:r>
            <a:r>
              <a:rPr lang="de-DE" err="1"/>
              <a:t>acalabrutinib</a:t>
            </a:r>
            <a:r>
              <a:rPr lang="de-DE"/>
              <a:t> versus </a:t>
            </a:r>
            <a:r>
              <a:rPr lang="de-DE" err="1"/>
              <a:t>ibrutinib</a:t>
            </a:r>
            <a:r>
              <a:rPr lang="de-DE"/>
              <a:t> </a:t>
            </a:r>
            <a:br>
              <a:rPr lang="de-DE"/>
            </a:br>
            <a:r>
              <a:rPr lang="de-DE"/>
              <a:t>in </a:t>
            </a:r>
            <a:r>
              <a:rPr lang="de-DE" err="1"/>
              <a:t>previously</a:t>
            </a:r>
            <a:r>
              <a:rPr lang="de-DE"/>
              <a:t> </a:t>
            </a:r>
            <a:r>
              <a:rPr lang="de-DE" err="1"/>
              <a:t>treated</a:t>
            </a:r>
            <a:r>
              <a:rPr lang="de-DE"/>
              <a:t> CLL</a:t>
            </a:r>
          </a:p>
          <a:p>
            <a:endParaRPr lang="de-DE"/>
          </a:p>
        </p:txBody>
      </p:sp>
    </p:spTree>
    <p:extLst>
      <p:ext uri="{BB962C8B-B14F-4D97-AF65-F5344CB8AC3E}">
        <p14:creationId xmlns:p14="http://schemas.microsoft.com/office/powerpoint/2010/main" val="200703443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ELEVATE-RR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GB" baseline="30000">
                <a:latin typeface="Arial" panose="020B0604020202020204" pitchFamily="34" charset="0"/>
                <a:cs typeface="Arial" panose="020B0604020202020204" pitchFamily="34" charset="0"/>
              </a:rPr>
              <a:t>a</a:t>
            </a:r>
            <a:r>
              <a:rPr lang="en-GB">
                <a:latin typeface="Arial" panose="020B0604020202020204" pitchFamily="34" charset="0"/>
                <a:cs typeface="Arial" panose="020B0604020202020204" pitchFamily="34" charset="0"/>
              </a:rPr>
              <a:t>By central laboratory testing; </a:t>
            </a:r>
            <a:r>
              <a:rPr lang="en-GB" baseline="30000">
                <a:latin typeface="Arial" panose="020B0604020202020204" pitchFamily="34" charset="0"/>
                <a:cs typeface="Arial" panose="020B0604020202020204" pitchFamily="34" charset="0"/>
              </a:rPr>
              <a:t>b</a:t>
            </a:r>
            <a:r>
              <a:rPr lang="en-GB">
                <a:latin typeface="Arial" panose="020B0604020202020204" pitchFamily="34" charset="0"/>
                <a:cs typeface="Arial" panose="020B0604020202020204" pitchFamily="34" charset="0"/>
              </a:rPr>
              <a:t>continued until disease progression or unacceptable toxicity; </a:t>
            </a:r>
            <a:r>
              <a:rPr lang="en-GB" baseline="30000">
                <a:latin typeface="Arial" panose="020B0604020202020204" pitchFamily="34" charset="0"/>
                <a:cs typeface="Arial" panose="020B0604020202020204" pitchFamily="34" charset="0"/>
              </a:rPr>
              <a:t>c</a:t>
            </a:r>
            <a:r>
              <a:rPr lang="en-GB">
                <a:latin typeface="Arial" panose="020B0604020202020204" pitchFamily="34" charset="0"/>
                <a:cs typeface="Arial" panose="020B0604020202020204" pitchFamily="34" charset="0"/>
              </a:rPr>
              <a:t>conducted after enrolment completion and accrual of -250 IRC-assessed PFS events</a:t>
            </a:r>
            <a:r>
              <a:rPr lang="en-GB">
                <a:solidFill>
                  <a:srgbClr val="FFFFFF"/>
                </a:solidFill>
                <a:cs typeface="Arial"/>
              </a:rPr>
              <a:t>.</a:t>
            </a:r>
            <a:endParaRPr lang="en-GB">
              <a:cs typeface="Arial"/>
            </a:endParaRPr>
          </a:p>
          <a:p>
            <a:r>
              <a:rPr lang="en-US">
                <a:latin typeface="Arial" panose="020B0604020202020204" pitchFamily="34" charset="0"/>
                <a:cs typeface="Arial" panose="020B0604020202020204" pitchFamily="34" charset="0"/>
              </a:rPr>
              <a:t>BCL-2, B-cell leukemia/lymphoma-2; BCR, B-cell receptor; BID, twice daily; BTK, Bruton tyrosine kinase; CLL, chronic lymphocytic leukemia; CV, cardiovascular; ECOG PS, Eastern Cooperative Oncology Group performance status; IRC, independent review committee; PFS, progression-free survival; PI3K, phosphatidylinositol 3-kinase; PO, orally; QD, once daily; </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R, randomization; R/R, relapsed/refractory.</a:t>
            </a:r>
          </a:p>
          <a:p>
            <a:r>
              <a:rPr lang="en-US" b="1">
                <a:latin typeface="Arial" panose="020B0604020202020204" pitchFamily="34" charset="0"/>
                <a:cs typeface="Arial" panose="020B0604020202020204" pitchFamily="34" charset="0"/>
              </a:rPr>
              <a:t>Hillmen P et al, Abstract S145 presented at EHA 2021 and Byrd J et al, Abstract 7500 presented at ASCO 2021.</a:t>
            </a:r>
          </a:p>
        </p:txBody>
      </p:sp>
      <p:sp>
        <p:nvSpPr>
          <p:cNvPr id="4" name="Textplatzhalter 3">
            <a:extLst>
              <a:ext uri="{FF2B5EF4-FFF2-40B4-BE49-F238E27FC236}">
                <a16:creationId xmlns:a16="http://schemas.microsoft.com/office/drawing/2014/main" id="{A3F381D2-B336-FE4E-B66C-6C23B1F6BC22}"/>
              </a:ext>
            </a:extLst>
          </p:cNvPr>
          <p:cNvSpPr>
            <a:spLocks noGrp="1"/>
          </p:cNvSpPr>
          <p:nvPr>
            <p:ph type="body" sz="quarter" idx="12"/>
          </p:nvPr>
        </p:nvSpPr>
        <p:spPr/>
        <p:txBody>
          <a:bodyPr/>
          <a:lstStyle/>
          <a:p>
            <a:r>
              <a:rPr lang="en-GB" spc="-20"/>
              <a:t>Phase 3 randomized non-inferiority open-label trial comparing acalabrutinib with ibrutinib in previously treated CLL</a:t>
            </a:r>
          </a:p>
        </p:txBody>
      </p:sp>
      <p:sp>
        <p:nvSpPr>
          <p:cNvPr id="13" name="Freihandform 10">
            <a:extLst>
              <a:ext uri="{FF2B5EF4-FFF2-40B4-BE49-F238E27FC236}">
                <a16:creationId xmlns:a16="http://schemas.microsoft.com/office/drawing/2014/main" id="{3142207B-FD8F-4751-8492-EF6FAD4B7F0E}"/>
              </a:ext>
            </a:extLst>
          </p:cNvPr>
          <p:cNvSpPr/>
          <p:nvPr/>
        </p:nvSpPr>
        <p:spPr>
          <a:xfrm>
            <a:off x="416533" y="1808163"/>
            <a:ext cx="2780146" cy="295275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R/R CLL (N=533)</a:t>
            </a:r>
          </a:p>
          <a:p>
            <a:pPr marL="0" lvl="0" indent="0" defTabSz="577850">
              <a:lnSpc>
                <a:spcPct val="90000"/>
              </a:lnSpc>
              <a:spcBef>
                <a:spcPct val="0"/>
              </a:spcBef>
              <a:spcAft>
                <a:spcPct val="35000"/>
              </a:spcAft>
              <a:buNone/>
            </a:pPr>
            <a:r>
              <a:rPr lang="en-US" sz="1200" b="1">
                <a:latin typeface="+mj-lt"/>
                <a:cs typeface="Arial" panose="020B0604020202020204" pitchFamily="34" charset="0"/>
              </a:rPr>
              <a:t>Key Inclusion Criteria</a:t>
            </a:r>
          </a:p>
          <a:p>
            <a:pPr marL="171450" lvl="0" indent="-171450" defTabSz="577850">
              <a:lnSpc>
                <a:spcPct val="90000"/>
              </a:lnSpc>
              <a:spcBef>
                <a:spcPct val="0"/>
              </a:spcBef>
              <a:spcAft>
                <a:spcPct val="35000"/>
              </a:spcAft>
              <a:buFont typeface="Arial" panose="020B0604020202020204" pitchFamily="34" charset="0"/>
              <a:buChar char="•"/>
            </a:pPr>
            <a:r>
              <a:rPr lang="en-US" sz="1200" kern="1200">
                <a:latin typeface="+mj-lt"/>
                <a:cs typeface="Arial" panose="020B0604020202020204" pitchFamily="34" charset="0"/>
              </a:rPr>
              <a:t>Adults with previously treated CLL requiring therapy</a:t>
            </a:r>
          </a:p>
          <a:p>
            <a:pPr marL="171450" lvl="0" indent="-171450" defTabSz="577850">
              <a:lnSpc>
                <a:spcPct val="90000"/>
              </a:lnSpc>
              <a:spcBef>
                <a:spcPct val="0"/>
              </a:spcBef>
              <a:spcAft>
                <a:spcPct val="35000"/>
              </a:spcAft>
              <a:buFont typeface="Arial" panose="020B0604020202020204" pitchFamily="34" charset="0"/>
              <a:buChar char="•"/>
            </a:pPr>
            <a:r>
              <a:rPr lang="en-US" sz="1200">
                <a:latin typeface="+mj-lt"/>
                <a:cs typeface="Arial" panose="020B0604020202020204" pitchFamily="34" charset="0"/>
              </a:rPr>
              <a:t>Presence of del(17p) or del(11q)</a:t>
            </a:r>
            <a:r>
              <a:rPr lang="en-US" sz="1200" baseline="30000">
                <a:latin typeface="+mj-lt"/>
                <a:cs typeface="Arial" panose="020B0604020202020204" pitchFamily="34" charset="0"/>
              </a:rPr>
              <a:t>a</a:t>
            </a:r>
          </a:p>
          <a:p>
            <a:pPr marL="171450" lvl="0" indent="-171450" defTabSz="577850">
              <a:lnSpc>
                <a:spcPct val="90000"/>
              </a:lnSpc>
              <a:spcBef>
                <a:spcPct val="0"/>
              </a:spcBef>
              <a:spcAft>
                <a:spcPct val="35000"/>
              </a:spcAft>
              <a:buFont typeface="Arial" panose="020B0604020202020204" pitchFamily="34" charset="0"/>
              <a:buChar char="•"/>
            </a:pPr>
            <a:r>
              <a:rPr lang="en-US" sz="1200" kern="1200">
                <a:latin typeface="+mj-lt"/>
                <a:cs typeface="Arial" panose="020B0604020202020204" pitchFamily="34" charset="0"/>
              </a:rPr>
              <a:t>ECOG PS of ≤2</a:t>
            </a:r>
          </a:p>
          <a:p>
            <a:pPr marL="171450" lvl="0" indent="-171450" defTabSz="577850">
              <a:lnSpc>
                <a:spcPct val="90000"/>
              </a:lnSpc>
              <a:spcBef>
                <a:spcPct val="0"/>
              </a:spcBef>
              <a:spcAft>
                <a:spcPct val="35000"/>
              </a:spcAft>
              <a:buFont typeface="Arial" panose="020B0604020202020204" pitchFamily="34" charset="0"/>
              <a:buChar char="•"/>
            </a:pPr>
            <a:endParaRPr lang="en-US" sz="1200">
              <a:latin typeface="+mj-lt"/>
              <a:cs typeface="Arial" panose="020B0604020202020204" pitchFamily="34" charset="0"/>
            </a:endParaRPr>
          </a:p>
          <a:p>
            <a:pPr lvl="0" defTabSz="577850">
              <a:lnSpc>
                <a:spcPct val="90000"/>
              </a:lnSpc>
              <a:spcBef>
                <a:spcPct val="0"/>
              </a:spcBef>
              <a:spcAft>
                <a:spcPct val="35000"/>
              </a:spcAft>
            </a:pPr>
            <a:r>
              <a:rPr lang="en-US" sz="1200" b="1">
                <a:latin typeface="+mj-lt"/>
                <a:cs typeface="Arial" panose="020B0604020202020204" pitchFamily="34" charset="0"/>
              </a:rPr>
              <a:t>Stratification</a:t>
            </a:r>
          </a:p>
          <a:p>
            <a:pPr marL="171450" lvl="0" indent="-171450" defTabSz="577850">
              <a:lnSpc>
                <a:spcPct val="90000"/>
              </a:lnSpc>
              <a:spcBef>
                <a:spcPct val="0"/>
              </a:spcBef>
              <a:spcAft>
                <a:spcPct val="35000"/>
              </a:spcAft>
              <a:buFont typeface="Arial" panose="020B0604020202020204" pitchFamily="34" charset="0"/>
              <a:buChar char="•"/>
            </a:pPr>
            <a:r>
              <a:rPr lang="en-US" sz="1200">
                <a:latin typeface="+mj-lt"/>
                <a:cs typeface="Arial" panose="020B0604020202020204" pitchFamily="34" charset="0"/>
              </a:rPr>
              <a:t>d</a:t>
            </a:r>
            <a:r>
              <a:rPr lang="en-US" sz="1200" kern="1200">
                <a:latin typeface="+mj-lt"/>
                <a:cs typeface="Arial" panose="020B0604020202020204" pitchFamily="34" charset="0"/>
              </a:rPr>
              <a:t>el(17p) status (yes or no)</a:t>
            </a:r>
          </a:p>
          <a:p>
            <a:pPr marL="171450" lvl="0" indent="-171450" defTabSz="577850">
              <a:lnSpc>
                <a:spcPct val="90000"/>
              </a:lnSpc>
              <a:spcBef>
                <a:spcPct val="0"/>
              </a:spcBef>
              <a:spcAft>
                <a:spcPct val="35000"/>
              </a:spcAft>
              <a:buFont typeface="Arial" panose="020B0604020202020204" pitchFamily="34" charset="0"/>
              <a:buChar char="•"/>
            </a:pPr>
            <a:r>
              <a:rPr lang="en-US" sz="1200">
                <a:latin typeface="+mj-lt"/>
                <a:cs typeface="Arial" panose="020B0604020202020204" pitchFamily="34" charset="0"/>
              </a:rPr>
              <a:t>ECOG PS (2 vs </a:t>
            </a:r>
            <a:r>
              <a:rPr lang="en-US" sz="1200" kern="1200">
                <a:latin typeface="+mj-lt"/>
                <a:cs typeface="Arial" panose="020B0604020202020204" pitchFamily="34" charset="0"/>
              </a:rPr>
              <a:t>≤1)</a:t>
            </a:r>
          </a:p>
          <a:p>
            <a:pPr marL="171450" lvl="0" indent="-171450" defTabSz="577850">
              <a:lnSpc>
                <a:spcPct val="90000"/>
              </a:lnSpc>
              <a:spcBef>
                <a:spcPct val="0"/>
              </a:spcBef>
              <a:spcAft>
                <a:spcPct val="35000"/>
              </a:spcAft>
              <a:buFont typeface="Arial" panose="020B0604020202020204" pitchFamily="34" charset="0"/>
              <a:buChar char="•"/>
            </a:pPr>
            <a:r>
              <a:rPr lang="en-US" sz="1200">
                <a:latin typeface="+mj-lt"/>
                <a:cs typeface="Arial" panose="020B0604020202020204" pitchFamily="34" charset="0"/>
              </a:rPr>
              <a:t>No prior therapies (1-3 vs ≥4)</a:t>
            </a:r>
            <a:endParaRPr lang="en-US" sz="1200" kern="1200">
              <a:latin typeface="+mj-lt"/>
              <a:cs typeface="Arial" panose="020B0604020202020204" pitchFamily="34" charset="0"/>
            </a:endParaRPr>
          </a:p>
          <a:p>
            <a:pPr marL="171450" lvl="0" indent="-171450" defTabSz="577850">
              <a:lnSpc>
                <a:spcPct val="90000"/>
              </a:lnSpc>
              <a:spcBef>
                <a:spcPct val="0"/>
              </a:spcBef>
              <a:spcAft>
                <a:spcPct val="35000"/>
              </a:spcAft>
              <a:buFont typeface="Arial" panose="020B0604020202020204" pitchFamily="34" charset="0"/>
              <a:buChar char="•"/>
            </a:pPr>
            <a:endParaRPr lang="en-US" sz="1200" kern="1200">
              <a:latin typeface="+mj-lt"/>
              <a:cs typeface="Arial" panose="020B0604020202020204" pitchFamily="34" charset="0"/>
            </a:endParaRPr>
          </a:p>
        </p:txBody>
      </p:sp>
      <p:sp>
        <p:nvSpPr>
          <p:cNvPr id="10" name="TextBox 9">
            <a:extLst>
              <a:ext uri="{FF2B5EF4-FFF2-40B4-BE49-F238E27FC236}">
                <a16:creationId xmlns:a16="http://schemas.microsoft.com/office/drawing/2014/main" id="{853CA7E6-2CF2-4AB9-BB46-8C2D9B7C957A}"/>
              </a:ext>
            </a:extLst>
          </p:cNvPr>
          <p:cNvSpPr txBox="1"/>
          <p:nvPr/>
        </p:nvSpPr>
        <p:spPr>
          <a:xfrm>
            <a:off x="418491" y="5460472"/>
            <a:ext cx="11365521" cy="461665"/>
          </a:xfrm>
          <a:prstGeom prst="rect">
            <a:avLst/>
          </a:prstGeom>
          <a:solidFill>
            <a:schemeClr val="accent2">
              <a:lumMod val="20000"/>
              <a:lumOff val="80000"/>
            </a:schemeClr>
          </a:solidFill>
        </p:spPr>
        <p:txBody>
          <a:bodyPr wrap="square" rtlCol="0">
            <a:spAutoFit/>
          </a:bodyPr>
          <a:lstStyle/>
          <a:p>
            <a:r>
              <a:rPr lang="en-US" sz="1200" b="1"/>
              <a:t>Key Exclusion Criteria</a:t>
            </a:r>
            <a:r>
              <a:rPr lang="en-US" sz="1200"/>
              <a:t>: Significant CV disease; concomitant treatment with warfarin or equivalent vitamin K antagonist; prior treatment with ibrutinib, a BCR inhibitor (e.g. BTK, PI3K, or </a:t>
            </a:r>
            <a:r>
              <a:rPr lang="en-US" sz="1200" err="1"/>
              <a:t>Syk</a:t>
            </a:r>
            <a:r>
              <a:rPr lang="en-US" sz="1200"/>
              <a:t> inhibitors) or a BCL-2 inhibitor (e.g., </a:t>
            </a:r>
            <a:r>
              <a:rPr lang="en-US" sz="1200" err="1"/>
              <a:t>venetoclax</a:t>
            </a:r>
            <a:r>
              <a:rPr lang="en-US" sz="1200"/>
              <a:t>)</a:t>
            </a:r>
          </a:p>
        </p:txBody>
      </p:sp>
      <p:sp>
        <p:nvSpPr>
          <p:cNvPr id="14" name="Freihandform 10">
            <a:extLst>
              <a:ext uri="{FF2B5EF4-FFF2-40B4-BE49-F238E27FC236}">
                <a16:creationId xmlns:a16="http://schemas.microsoft.com/office/drawing/2014/main" id="{42EC0BD4-14C5-4D5F-B7F1-2604C492CE33}"/>
              </a:ext>
            </a:extLst>
          </p:cNvPr>
          <p:cNvSpPr/>
          <p:nvPr/>
        </p:nvSpPr>
        <p:spPr>
          <a:xfrm>
            <a:off x="9008367" y="1808163"/>
            <a:ext cx="2780146" cy="2952750"/>
          </a:xfrm>
          <a:prstGeom prst="rect">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4000" tIns="52832" rIns="92456" bIns="52832" numCol="1" spcCol="1270" anchor="ctr" anchorCtr="0">
            <a:noAutofit/>
          </a:bodyPr>
          <a:lstStyle/>
          <a:p>
            <a:pPr marR="0" lvl="0" algn="l" defTabSz="914400" rtl="0" eaLnBrk="1" fontAlgn="auto" latinLnBrk="0" hangingPunct="1">
              <a:lnSpc>
                <a:spcPct val="100000"/>
              </a:lnSpc>
              <a:spcBef>
                <a:spcPts val="0"/>
              </a:spcBef>
              <a:spcAft>
                <a:spcPts val="0"/>
              </a:spcAft>
              <a:buClr>
                <a:schemeClr val="bg1"/>
              </a:buClr>
              <a:buSzTx/>
              <a:tabLst/>
              <a:defRPr/>
            </a:pPr>
            <a:r>
              <a:rPr kumimoji="0" lang="en-US" sz="1400" b="1" i="0" u="none" strike="noStrike" kern="1200" cap="none" spc="0" normalizeH="0" baseline="0" noProof="0">
                <a:ln>
                  <a:noFill/>
                </a:ln>
                <a:solidFill>
                  <a:schemeClr val="bg1"/>
                </a:solidFill>
                <a:effectLst/>
                <a:uLnTx/>
                <a:uFillTx/>
                <a:latin typeface="+mj-lt"/>
                <a:ea typeface="+mn-ea"/>
                <a:cs typeface="+mn-cs"/>
              </a:rPr>
              <a:t>Primary endpoint</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en-US" sz="1400" b="0" i="0" u="none" strike="noStrike" kern="1200" cap="none" spc="0" normalizeH="0" baseline="0" noProof="0">
                <a:ln>
                  <a:noFill/>
                </a:ln>
                <a:solidFill>
                  <a:schemeClr val="bg1"/>
                </a:solidFill>
                <a:effectLst/>
                <a:uLnTx/>
                <a:uFillTx/>
                <a:latin typeface="+mj-lt"/>
                <a:ea typeface="+mn-ea"/>
                <a:cs typeface="+mn-cs"/>
              </a:rPr>
              <a:t>Non-inferiority on IRC-assessed PFS</a:t>
            </a:r>
            <a:r>
              <a:rPr kumimoji="0" lang="en-US" sz="1400" b="0" i="0" u="none" strike="noStrike" kern="1200" cap="none" spc="0" normalizeH="0" baseline="30000" noProof="0">
                <a:ln>
                  <a:noFill/>
                </a:ln>
                <a:solidFill>
                  <a:schemeClr val="bg1"/>
                </a:solidFill>
                <a:effectLst/>
                <a:uLnTx/>
                <a:uFillTx/>
                <a:latin typeface="+mj-lt"/>
                <a:ea typeface="+mn-ea"/>
                <a:cs typeface="+mn-cs"/>
              </a:rPr>
              <a:t>c</a:t>
            </a:r>
          </a:p>
          <a:p>
            <a:pPr marR="0" lvl="0" algn="l" defTabSz="914400" rtl="0" eaLnBrk="1" fontAlgn="auto" latinLnBrk="0" hangingPunct="1">
              <a:lnSpc>
                <a:spcPct val="100000"/>
              </a:lnSpc>
              <a:spcBef>
                <a:spcPts val="0"/>
              </a:spcBef>
              <a:spcAft>
                <a:spcPts val="0"/>
              </a:spcAft>
              <a:buClr>
                <a:schemeClr val="bg1"/>
              </a:buClr>
              <a:buSzTx/>
              <a:tabLst/>
              <a:defRPr/>
            </a:pPr>
            <a:r>
              <a:rPr kumimoji="0" lang="en-US" sz="1400" b="1" i="0" u="none" strike="noStrike" kern="1200" cap="none" spc="0" normalizeH="0" baseline="0" noProof="0">
                <a:ln>
                  <a:noFill/>
                </a:ln>
                <a:solidFill>
                  <a:schemeClr val="bg1"/>
                </a:solidFill>
                <a:effectLst/>
                <a:uLnTx/>
                <a:uFillTx/>
                <a:latin typeface="+mj-lt"/>
                <a:ea typeface="+mn-ea"/>
                <a:cs typeface="+mn-cs"/>
              </a:rPr>
              <a:t>Key secondary endpoints</a:t>
            </a:r>
            <a:r>
              <a:rPr lang="en-US" sz="1400" b="1">
                <a:solidFill>
                  <a:schemeClr val="bg1"/>
                </a:solidFill>
                <a:latin typeface="+mj-lt"/>
              </a:rPr>
              <a:t> (hierarchical order)</a:t>
            </a:r>
            <a:endParaRPr kumimoji="0" lang="en-US" sz="1400" b="1" i="0" u="none" strike="noStrike" kern="1200" cap="none" spc="0" normalizeH="0" baseline="0" noProof="0">
              <a:ln>
                <a:noFill/>
              </a:ln>
              <a:solidFill>
                <a:schemeClr val="bg1"/>
              </a:solidFill>
              <a:effectLst/>
              <a:uLnTx/>
              <a:uFillTx/>
              <a:latin typeface="+mj-lt"/>
              <a:ea typeface="+mn-ea"/>
              <a:cs typeface="+mn-cs"/>
            </a:endParaRP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lang="en-US" sz="1400">
                <a:solidFill>
                  <a:schemeClr val="bg1"/>
                </a:solidFill>
                <a:latin typeface="+mj-lt"/>
              </a:rPr>
              <a:t>Incidence of any grade atrial fibrillation/flutter</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en-US" sz="1400" i="0" u="none" strike="noStrike" kern="1200" cap="none" spc="0" normalizeH="0" baseline="0" noProof="0">
                <a:ln>
                  <a:noFill/>
                </a:ln>
                <a:solidFill>
                  <a:schemeClr val="bg1"/>
                </a:solidFill>
                <a:effectLst/>
                <a:uLnTx/>
                <a:uFillTx/>
                <a:latin typeface="+mj-lt"/>
                <a:ea typeface="+mn-ea"/>
                <a:cs typeface="+mn-cs"/>
              </a:rPr>
              <a:t>Incidence of grade ≥3 infection</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lang="en-US" sz="1400">
                <a:solidFill>
                  <a:schemeClr val="bg1"/>
                </a:solidFill>
                <a:latin typeface="+mj-lt"/>
              </a:rPr>
              <a:t>Incidence of Richter transformation</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en-US" sz="1400" i="0" u="none" strike="noStrike" kern="1200" cap="none" spc="0" normalizeH="0" baseline="0" noProof="0">
                <a:ln>
                  <a:noFill/>
                </a:ln>
                <a:solidFill>
                  <a:schemeClr val="bg1"/>
                </a:solidFill>
                <a:effectLst/>
                <a:uLnTx/>
                <a:uFillTx/>
                <a:latin typeface="+mj-lt"/>
                <a:ea typeface="+mn-ea"/>
                <a:cs typeface="+mn-cs"/>
              </a:rPr>
              <a:t>Overall survival</a:t>
            </a:r>
          </a:p>
        </p:txBody>
      </p:sp>
      <p:grpSp>
        <p:nvGrpSpPr>
          <p:cNvPr id="8" name="Gruppieren 7">
            <a:extLst>
              <a:ext uri="{FF2B5EF4-FFF2-40B4-BE49-F238E27FC236}">
                <a16:creationId xmlns:a16="http://schemas.microsoft.com/office/drawing/2014/main" id="{53620238-7EFC-554C-8BEF-23E2F00A65C3}"/>
              </a:ext>
            </a:extLst>
          </p:cNvPr>
          <p:cNvGrpSpPr/>
          <p:nvPr/>
        </p:nvGrpSpPr>
        <p:grpSpPr>
          <a:xfrm>
            <a:off x="3895579" y="2293668"/>
            <a:ext cx="4413888" cy="1981740"/>
            <a:chOff x="3660685" y="2281226"/>
            <a:chExt cx="4413888" cy="1981740"/>
          </a:xfrm>
        </p:grpSpPr>
        <p:grpSp>
          <p:nvGrpSpPr>
            <p:cNvPr id="2" name="Group 1">
              <a:extLst>
                <a:ext uri="{FF2B5EF4-FFF2-40B4-BE49-F238E27FC236}">
                  <a16:creationId xmlns:a16="http://schemas.microsoft.com/office/drawing/2014/main" id="{AF9CD7A4-EAE5-46DE-A1C7-2B5B4C9634CD}"/>
                </a:ext>
              </a:extLst>
            </p:cNvPr>
            <p:cNvGrpSpPr/>
            <p:nvPr/>
          </p:nvGrpSpPr>
          <p:grpSpPr>
            <a:xfrm>
              <a:off x="5230573" y="2281226"/>
              <a:ext cx="2844000" cy="1981740"/>
              <a:chOff x="5233576" y="2651022"/>
              <a:chExt cx="2844000" cy="1981740"/>
            </a:xfrm>
          </p:grpSpPr>
          <p:sp>
            <p:nvSpPr>
              <p:cNvPr id="15" name="Freihandform 10">
                <a:extLst>
                  <a:ext uri="{FF2B5EF4-FFF2-40B4-BE49-F238E27FC236}">
                    <a16:creationId xmlns:a16="http://schemas.microsoft.com/office/drawing/2014/main" id="{2949DD01-CDD6-4FAE-B6A1-9CEDD339DAAA}"/>
                  </a:ext>
                </a:extLst>
              </p:cNvPr>
              <p:cNvSpPr/>
              <p:nvPr/>
            </p:nvSpPr>
            <p:spPr>
              <a:xfrm>
                <a:off x="5233576" y="3804762"/>
                <a:ext cx="2844000" cy="828000"/>
              </a:xfrm>
              <a:prstGeom prst="rect">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Ibrutinib</a:t>
                </a:r>
                <a:r>
                  <a:rPr lang="en-US" sz="1200" b="1" baseline="30000">
                    <a:latin typeface="+mj-lt"/>
                    <a:cs typeface="Arial" panose="020B0604020202020204" pitchFamily="34" charset="0"/>
                  </a:rPr>
                  <a:t>b</a:t>
                </a:r>
              </a:p>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420 mg PO QD</a:t>
                </a:r>
              </a:p>
            </p:txBody>
          </p:sp>
          <p:sp>
            <p:nvSpPr>
              <p:cNvPr id="16" name="Freihandform 10">
                <a:extLst>
                  <a:ext uri="{FF2B5EF4-FFF2-40B4-BE49-F238E27FC236}">
                    <a16:creationId xmlns:a16="http://schemas.microsoft.com/office/drawing/2014/main" id="{C2E35098-7F5C-4E96-81CA-7DFBFDEE4520}"/>
                  </a:ext>
                </a:extLst>
              </p:cNvPr>
              <p:cNvSpPr/>
              <p:nvPr/>
            </p:nvSpPr>
            <p:spPr>
              <a:xfrm>
                <a:off x="5233576" y="2651022"/>
                <a:ext cx="2844000" cy="828000"/>
              </a:xfrm>
              <a:prstGeom prst="rect">
                <a:avLst/>
              </a:prstGeom>
              <a:solidFill>
                <a:schemeClr val="bg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Acalabrutinib</a:t>
                </a:r>
                <a:r>
                  <a:rPr lang="en-US" sz="1200" b="1" baseline="30000">
                    <a:latin typeface="+mj-lt"/>
                    <a:cs typeface="Arial" panose="020B0604020202020204" pitchFamily="34" charset="0"/>
                  </a:rPr>
                  <a:t>b</a:t>
                </a:r>
              </a:p>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100 mg PO BID</a:t>
                </a:r>
              </a:p>
            </p:txBody>
          </p:sp>
        </p:grpSp>
        <p:sp>
          <p:nvSpPr>
            <p:cNvPr id="17" name="Oval 16">
              <a:extLst>
                <a:ext uri="{FF2B5EF4-FFF2-40B4-BE49-F238E27FC236}">
                  <a16:creationId xmlns:a16="http://schemas.microsoft.com/office/drawing/2014/main" id="{AFCEBF6C-2E0E-45A9-A5DD-C2037A5FBD40}"/>
                </a:ext>
              </a:extLst>
            </p:cNvPr>
            <p:cNvSpPr>
              <a:spLocks noChangeAspect="1"/>
            </p:cNvSpPr>
            <p:nvPr/>
          </p:nvSpPr>
          <p:spPr>
            <a:xfrm>
              <a:off x="3660685" y="2720121"/>
              <a:ext cx="1105882" cy="1103950"/>
            </a:xfrm>
            <a:prstGeom prst="ellipse">
              <a:avLst/>
            </a:prstGeom>
            <a:solidFill>
              <a:schemeClr val="tx1"/>
            </a:solidFill>
            <a:ln w="12700" cap="flat" cmpd="sng" algn="ctr">
              <a:noFill/>
              <a:prstDash val="solid"/>
              <a:miter lim="800000"/>
            </a:ln>
            <a:effectLst/>
          </p:spPr>
          <p:txBody>
            <a:bodyPr rtlCol="0" anchor="ctr"/>
            <a:lstStyle/>
            <a:p>
              <a:pPr algn="ctr" defTabSz="342892">
                <a:defRPr/>
              </a:pPr>
              <a:r>
                <a:rPr lang="en-US" kern="0">
                  <a:solidFill>
                    <a:schemeClr val="bg1"/>
                  </a:solidFill>
                  <a:latin typeface="+mj-lt"/>
                  <a:cs typeface="Arial" panose="020B0604020202020204" pitchFamily="34" charset="0"/>
                </a:rPr>
                <a:t>R</a:t>
              </a:r>
            </a:p>
            <a:p>
              <a:pPr algn="ctr" defTabSz="342892">
                <a:defRPr/>
              </a:pPr>
              <a:r>
                <a:rPr lang="en-US" kern="0">
                  <a:solidFill>
                    <a:schemeClr val="bg1"/>
                  </a:solidFill>
                  <a:latin typeface="+mj-lt"/>
                  <a:cs typeface="Arial" panose="020B0604020202020204" pitchFamily="34" charset="0"/>
                </a:rPr>
                <a:t>1:1</a:t>
              </a:r>
            </a:p>
          </p:txBody>
        </p:sp>
        <p:cxnSp>
          <p:nvCxnSpPr>
            <p:cNvPr id="11" name="Connector: Elbow 10">
              <a:extLst>
                <a:ext uri="{FF2B5EF4-FFF2-40B4-BE49-F238E27FC236}">
                  <a16:creationId xmlns:a16="http://schemas.microsoft.com/office/drawing/2014/main" id="{F07D807D-8DAD-4DB8-A453-EDF79B91B78D}"/>
                </a:ext>
              </a:extLst>
            </p:cNvPr>
            <p:cNvCxnSpPr>
              <a:stCxn id="17" idx="6"/>
              <a:endCxn id="16" idx="1"/>
            </p:cNvCxnSpPr>
            <p:nvPr/>
          </p:nvCxnSpPr>
          <p:spPr>
            <a:xfrm flipV="1">
              <a:off x="4766567" y="2695226"/>
              <a:ext cx="464006" cy="576870"/>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nector: Elbow 19">
              <a:extLst>
                <a:ext uri="{FF2B5EF4-FFF2-40B4-BE49-F238E27FC236}">
                  <a16:creationId xmlns:a16="http://schemas.microsoft.com/office/drawing/2014/main" id="{0321F411-9F37-4AB8-B409-7748B6E3BE1B}"/>
                </a:ext>
              </a:extLst>
            </p:cNvPr>
            <p:cNvCxnSpPr>
              <a:stCxn id="17" idx="6"/>
              <a:endCxn id="15" idx="1"/>
            </p:cNvCxnSpPr>
            <p:nvPr/>
          </p:nvCxnSpPr>
          <p:spPr>
            <a:xfrm>
              <a:off x="4766567" y="3272096"/>
              <a:ext cx="464006" cy="576870"/>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cxnSp>
        <p:nvCxnSpPr>
          <p:cNvPr id="19" name="Straight Arrow Connector 18">
            <a:extLst>
              <a:ext uri="{FF2B5EF4-FFF2-40B4-BE49-F238E27FC236}">
                <a16:creationId xmlns:a16="http://schemas.microsoft.com/office/drawing/2014/main" id="{C51771FB-E5F9-4589-9FAB-1A53F9D8C171}"/>
              </a:ext>
            </a:extLst>
          </p:cNvPr>
          <p:cNvCxnSpPr>
            <a:cxnSpLocks/>
          </p:cNvCxnSpPr>
          <p:nvPr/>
        </p:nvCxnSpPr>
        <p:spPr>
          <a:xfrm>
            <a:off x="3198729" y="3284537"/>
            <a:ext cx="711049"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5133772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PFS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CI, confidence interval; IRC, independent review committee; PFS, progression-free survival.</a:t>
            </a:r>
          </a:p>
          <a:p>
            <a:r>
              <a:rPr lang="en-US" b="1">
                <a:latin typeface="Arial" panose="020B0604020202020204" pitchFamily="34" charset="0"/>
                <a:cs typeface="Arial" panose="020B0604020202020204" pitchFamily="34" charset="0"/>
              </a:rPr>
              <a:t>Hillmen P et al, Abstract S145 presented at EHA 2021 and Byrd J et al, Abstract 7500 presented at ASCO 2021.</a:t>
            </a:r>
          </a:p>
        </p:txBody>
      </p:sp>
      <p:sp>
        <p:nvSpPr>
          <p:cNvPr id="7" name="TextBox 6">
            <a:extLst>
              <a:ext uri="{FF2B5EF4-FFF2-40B4-BE49-F238E27FC236}">
                <a16:creationId xmlns:a16="http://schemas.microsoft.com/office/drawing/2014/main" id="{560A82FD-898F-4749-BC58-C8C0D0271F4D}"/>
              </a:ext>
            </a:extLst>
          </p:cNvPr>
          <p:cNvSpPr txBox="1"/>
          <p:nvPr/>
        </p:nvSpPr>
        <p:spPr>
          <a:xfrm>
            <a:off x="8756344" y="1744224"/>
            <a:ext cx="3275213" cy="1754326"/>
          </a:xfrm>
          <a:prstGeom prst="rect">
            <a:avLst/>
          </a:prstGeom>
          <a:noFill/>
        </p:spPr>
        <p:txBody>
          <a:bodyPr wrap="square">
            <a:spAutoFit/>
          </a:bodyPr>
          <a:lstStyle/>
          <a:p>
            <a:pPr marL="285750" indent="-285750">
              <a:buClr>
                <a:schemeClr val="bg2"/>
              </a:buClr>
              <a:buFont typeface="Arial" panose="020B0604020202020204" pitchFamily="34" charset="0"/>
              <a:buChar char="•"/>
            </a:pPr>
            <a:r>
              <a:rPr lang="en-US">
                <a:latin typeface="+mj-lt"/>
              </a:rPr>
              <a:t>Non-inferiority was met on IRC-assessed PFS (primary endpoint)</a:t>
            </a:r>
          </a:p>
          <a:p>
            <a:pPr marL="285750" indent="-285750">
              <a:buClr>
                <a:schemeClr val="bg2"/>
              </a:buClr>
              <a:buFont typeface="Arial" panose="020B0604020202020204" pitchFamily="34" charset="0"/>
              <a:buChar char="•"/>
            </a:pPr>
            <a:r>
              <a:rPr lang="en-US" spc="10">
                <a:latin typeface="+mj-lt"/>
                <a:cs typeface="Arial"/>
              </a:rPr>
              <a:t>Median follow-up: 40.9 months (range, 0.0-59.1)</a:t>
            </a:r>
            <a:endParaRPr lang="en-US">
              <a:latin typeface="+mj-lt"/>
              <a:cs typeface="Arial"/>
            </a:endParaRPr>
          </a:p>
          <a:p>
            <a:pPr>
              <a:buClr>
                <a:schemeClr val="bg2"/>
              </a:buClr>
            </a:pPr>
            <a:endParaRPr lang="en-US">
              <a:latin typeface="+mj-lt"/>
            </a:endParaRPr>
          </a:p>
        </p:txBody>
      </p:sp>
      <p:cxnSp>
        <p:nvCxnSpPr>
          <p:cNvPr id="3" name="Gerader Verbinder 2">
            <a:extLst>
              <a:ext uri="{FF2B5EF4-FFF2-40B4-BE49-F238E27FC236}">
                <a16:creationId xmlns:a16="http://schemas.microsoft.com/office/drawing/2014/main" id="{BBEB4A98-35B2-4739-8C59-C6D8AFFBB506}"/>
              </a:ext>
            </a:extLst>
          </p:cNvPr>
          <p:cNvCxnSpPr>
            <a:cxnSpLocks/>
          </p:cNvCxnSpPr>
          <p:nvPr/>
        </p:nvCxnSpPr>
        <p:spPr>
          <a:xfrm>
            <a:off x="1319213" y="1857152"/>
            <a:ext cx="0" cy="2655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Gerader Verbinder 9">
            <a:extLst>
              <a:ext uri="{FF2B5EF4-FFF2-40B4-BE49-F238E27FC236}">
                <a16:creationId xmlns:a16="http://schemas.microsoft.com/office/drawing/2014/main" id="{8691894C-0897-49F7-BA33-750266507524}"/>
              </a:ext>
            </a:extLst>
          </p:cNvPr>
          <p:cNvCxnSpPr>
            <a:cxnSpLocks/>
          </p:cNvCxnSpPr>
          <p:nvPr/>
        </p:nvCxnSpPr>
        <p:spPr>
          <a:xfrm>
            <a:off x="1328737" y="4502721"/>
            <a:ext cx="65913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605EAB5E-39FF-4BB6-A9DB-5F2DD447FB2A}"/>
              </a:ext>
            </a:extLst>
          </p:cNvPr>
          <p:cNvCxnSpPr>
            <a:cxnSpLocks/>
          </p:cNvCxnSpPr>
          <p:nvPr/>
        </p:nvCxnSpPr>
        <p:spPr>
          <a:xfrm flipH="1">
            <a:off x="1281113" y="1864295"/>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AA363167-5F94-4964-98D6-75BF2F652B42}"/>
              </a:ext>
            </a:extLst>
          </p:cNvPr>
          <p:cNvCxnSpPr>
            <a:cxnSpLocks/>
          </p:cNvCxnSpPr>
          <p:nvPr/>
        </p:nvCxnSpPr>
        <p:spPr>
          <a:xfrm flipH="1">
            <a:off x="1281113" y="2383409"/>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8C1590E7-E05E-418E-BEF8-194BD855706F}"/>
              </a:ext>
            </a:extLst>
          </p:cNvPr>
          <p:cNvCxnSpPr>
            <a:cxnSpLocks/>
          </p:cNvCxnSpPr>
          <p:nvPr/>
        </p:nvCxnSpPr>
        <p:spPr>
          <a:xfrm flipH="1">
            <a:off x="1281113" y="2900139"/>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2F0B47AB-D58C-4BDA-B627-534574940433}"/>
              </a:ext>
            </a:extLst>
          </p:cNvPr>
          <p:cNvCxnSpPr>
            <a:cxnSpLocks/>
          </p:cNvCxnSpPr>
          <p:nvPr/>
        </p:nvCxnSpPr>
        <p:spPr>
          <a:xfrm flipH="1">
            <a:off x="1281113" y="3414488"/>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6CFE5BE6-A7CB-463B-99D5-87630087D3EF}"/>
              </a:ext>
            </a:extLst>
          </p:cNvPr>
          <p:cNvCxnSpPr>
            <a:cxnSpLocks/>
          </p:cNvCxnSpPr>
          <p:nvPr/>
        </p:nvCxnSpPr>
        <p:spPr>
          <a:xfrm flipH="1">
            <a:off x="1281113" y="3931219"/>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D1CA0D97-8552-4F0A-A4DF-A2D7F393CFFB}"/>
              </a:ext>
            </a:extLst>
          </p:cNvPr>
          <p:cNvCxnSpPr>
            <a:cxnSpLocks/>
          </p:cNvCxnSpPr>
          <p:nvPr/>
        </p:nvCxnSpPr>
        <p:spPr>
          <a:xfrm flipH="1">
            <a:off x="1281113" y="4445569"/>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D4A0F214-F752-4D2A-8E9B-D6917663019A}"/>
              </a:ext>
            </a:extLst>
          </p:cNvPr>
          <p:cNvCxnSpPr>
            <a:cxnSpLocks/>
          </p:cNvCxnSpPr>
          <p:nvPr/>
        </p:nvCxnSpPr>
        <p:spPr>
          <a:xfrm rot="5400000" flipH="1">
            <a:off x="1400176" y="4526533"/>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AE550A18-3347-4D43-A851-CFC0CDFC62A9}"/>
              </a:ext>
            </a:extLst>
          </p:cNvPr>
          <p:cNvCxnSpPr>
            <a:cxnSpLocks/>
          </p:cNvCxnSpPr>
          <p:nvPr/>
        </p:nvCxnSpPr>
        <p:spPr>
          <a:xfrm rot="5400000" flipH="1">
            <a:off x="1743076" y="4526533"/>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EEB06CE3-18BC-4992-A424-6512F6EE82D3}"/>
              </a:ext>
            </a:extLst>
          </p:cNvPr>
          <p:cNvCxnSpPr>
            <a:cxnSpLocks/>
          </p:cNvCxnSpPr>
          <p:nvPr/>
        </p:nvCxnSpPr>
        <p:spPr>
          <a:xfrm rot="5400000" flipH="1">
            <a:off x="2083595" y="4526532"/>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DD657EF3-46FC-42C9-9D0F-5103A25E91E6}"/>
              </a:ext>
            </a:extLst>
          </p:cNvPr>
          <p:cNvCxnSpPr>
            <a:cxnSpLocks/>
          </p:cNvCxnSpPr>
          <p:nvPr/>
        </p:nvCxnSpPr>
        <p:spPr>
          <a:xfrm rot="5400000" flipH="1">
            <a:off x="2424114" y="4526531"/>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3A483815-8700-40CD-948D-9A2C2A6EB531}"/>
              </a:ext>
            </a:extLst>
          </p:cNvPr>
          <p:cNvCxnSpPr>
            <a:cxnSpLocks/>
          </p:cNvCxnSpPr>
          <p:nvPr/>
        </p:nvCxnSpPr>
        <p:spPr>
          <a:xfrm rot="5400000" flipH="1">
            <a:off x="2767014" y="4526531"/>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A4EF5146-13A2-449A-ACA8-D402828CBB65}"/>
              </a:ext>
            </a:extLst>
          </p:cNvPr>
          <p:cNvCxnSpPr>
            <a:cxnSpLocks/>
          </p:cNvCxnSpPr>
          <p:nvPr/>
        </p:nvCxnSpPr>
        <p:spPr>
          <a:xfrm rot="5400000" flipH="1">
            <a:off x="3105152" y="4526531"/>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61CEFA87-08E8-4C56-B867-4498CD1BE7F2}"/>
              </a:ext>
            </a:extLst>
          </p:cNvPr>
          <p:cNvCxnSpPr>
            <a:cxnSpLocks/>
          </p:cNvCxnSpPr>
          <p:nvPr/>
        </p:nvCxnSpPr>
        <p:spPr>
          <a:xfrm rot="5400000" flipH="1">
            <a:off x="3445671" y="4526531"/>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19C7D3B0-3374-434A-ADF6-9AFC63E3626F}"/>
              </a:ext>
            </a:extLst>
          </p:cNvPr>
          <p:cNvCxnSpPr>
            <a:cxnSpLocks/>
          </p:cNvCxnSpPr>
          <p:nvPr/>
        </p:nvCxnSpPr>
        <p:spPr>
          <a:xfrm rot="5400000" flipH="1">
            <a:off x="3788571" y="4526531"/>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84C2DC5A-BB7C-47AF-A343-AA03B8B02EC9}"/>
              </a:ext>
            </a:extLst>
          </p:cNvPr>
          <p:cNvCxnSpPr>
            <a:cxnSpLocks/>
          </p:cNvCxnSpPr>
          <p:nvPr/>
        </p:nvCxnSpPr>
        <p:spPr>
          <a:xfrm rot="5400000" flipH="1">
            <a:off x="4129090" y="4526531"/>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A2E6B29B-C829-454F-9D61-C0A3729BEA3B}"/>
              </a:ext>
            </a:extLst>
          </p:cNvPr>
          <p:cNvCxnSpPr>
            <a:cxnSpLocks/>
          </p:cNvCxnSpPr>
          <p:nvPr/>
        </p:nvCxnSpPr>
        <p:spPr>
          <a:xfrm rot="5400000" flipH="1">
            <a:off x="4469609" y="4526530"/>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77F91B0D-689C-4941-881C-CC9CD4F2AE15}"/>
              </a:ext>
            </a:extLst>
          </p:cNvPr>
          <p:cNvCxnSpPr>
            <a:cxnSpLocks/>
          </p:cNvCxnSpPr>
          <p:nvPr/>
        </p:nvCxnSpPr>
        <p:spPr>
          <a:xfrm rot="5400000" flipH="1">
            <a:off x="4812509" y="4526529"/>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31150036-8C54-4B3B-B28A-6DCD09CA7980}"/>
              </a:ext>
            </a:extLst>
          </p:cNvPr>
          <p:cNvCxnSpPr>
            <a:cxnSpLocks/>
          </p:cNvCxnSpPr>
          <p:nvPr/>
        </p:nvCxnSpPr>
        <p:spPr>
          <a:xfrm rot="5400000" flipH="1">
            <a:off x="5155409" y="4526528"/>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008817AC-F4C4-45F0-BB2D-FAD9294E3BDD}"/>
              </a:ext>
            </a:extLst>
          </p:cNvPr>
          <p:cNvCxnSpPr>
            <a:cxnSpLocks/>
          </p:cNvCxnSpPr>
          <p:nvPr/>
        </p:nvCxnSpPr>
        <p:spPr>
          <a:xfrm rot="5400000" flipH="1">
            <a:off x="5495928" y="4526528"/>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7B5AB546-DBEE-4760-8E8C-13545FD18DEB}"/>
              </a:ext>
            </a:extLst>
          </p:cNvPr>
          <p:cNvCxnSpPr>
            <a:cxnSpLocks/>
          </p:cNvCxnSpPr>
          <p:nvPr/>
        </p:nvCxnSpPr>
        <p:spPr>
          <a:xfrm rot="5400000" flipH="1">
            <a:off x="5838828" y="4526527"/>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AB44E34D-C2E6-4441-AE3B-64159AD4F39B}"/>
              </a:ext>
            </a:extLst>
          </p:cNvPr>
          <p:cNvCxnSpPr>
            <a:cxnSpLocks/>
          </p:cNvCxnSpPr>
          <p:nvPr/>
        </p:nvCxnSpPr>
        <p:spPr>
          <a:xfrm rot="5400000" flipH="1">
            <a:off x="6179346" y="4526526"/>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84BFE2D0-EEB8-4F35-9988-A9BDF328F44D}"/>
              </a:ext>
            </a:extLst>
          </p:cNvPr>
          <p:cNvCxnSpPr>
            <a:cxnSpLocks/>
          </p:cNvCxnSpPr>
          <p:nvPr/>
        </p:nvCxnSpPr>
        <p:spPr>
          <a:xfrm rot="5400000" flipH="1">
            <a:off x="6522246" y="4526526"/>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C21C73EB-3CD3-48B4-8196-4C7993562657}"/>
              </a:ext>
            </a:extLst>
          </p:cNvPr>
          <p:cNvCxnSpPr>
            <a:cxnSpLocks/>
          </p:cNvCxnSpPr>
          <p:nvPr/>
        </p:nvCxnSpPr>
        <p:spPr>
          <a:xfrm rot="5400000" flipH="1">
            <a:off x="6860383" y="4526526"/>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60802575-D600-4924-A9E0-3746ED07A558}"/>
              </a:ext>
            </a:extLst>
          </p:cNvPr>
          <p:cNvCxnSpPr>
            <a:cxnSpLocks/>
          </p:cNvCxnSpPr>
          <p:nvPr/>
        </p:nvCxnSpPr>
        <p:spPr>
          <a:xfrm rot="5400000" flipH="1">
            <a:off x="7200901" y="4526526"/>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0DD77899-CB5E-46BD-867E-3A79D2ABE5E0}"/>
              </a:ext>
            </a:extLst>
          </p:cNvPr>
          <p:cNvCxnSpPr>
            <a:cxnSpLocks/>
          </p:cNvCxnSpPr>
          <p:nvPr/>
        </p:nvCxnSpPr>
        <p:spPr>
          <a:xfrm rot="5400000" flipH="1">
            <a:off x="7541421" y="4526525"/>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DF861D4D-36A5-44E4-85E8-DDB91842BEC5}"/>
              </a:ext>
            </a:extLst>
          </p:cNvPr>
          <p:cNvCxnSpPr>
            <a:cxnSpLocks/>
          </p:cNvCxnSpPr>
          <p:nvPr/>
        </p:nvCxnSpPr>
        <p:spPr>
          <a:xfrm rot="5400000" flipH="1">
            <a:off x="7886700" y="4526526"/>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feld 43">
            <a:extLst>
              <a:ext uri="{FF2B5EF4-FFF2-40B4-BE49-F238E27FC236}">
                <a16:creationId xmlns:a16="http://schemas.microsoft.com/office/drawing/2014/main" id="{FCADFE94-AD90-4C38-89D6-E481610CE585}"/>
              </a:ext>
            </a:extLst>
          </p:cNvPr>
          <p:cNvSpPr txBox="1"/>
          <p:nvPr/>
        </p:nvSpPr>
        <p:spPr>
          <a:xfrm>
            <a:off x="1296389" y="4514658"/>
            <a:ext cx="255198" cy="246221"/>
          </a:xfrm>
          <a:prstGeom prst="rect">
            <a:avLst/>
          </a:prstGeom>
          <a:noFill/>
        </p:spPr>
        <p:txBody>
          <a:bodyPr wrap="none" rtlCol="0">
            <a:spAutoFit/>
          </a:bodyPr>
          <a:lstStyle/>
          <a:p>
            <a:r>
              <a:rPr lang="de-DE" sz="1000"/>
              <a:t>0</a:t>
            </a:r>
          </a:p>
        </p:txBody>
      </p:sp>
      <p:sp>
        <p:nvSpPr>
          <p:cNvPr id="45" name="Textfeld 44">
            <a:extLst>
              <a:ext uri="{FF2B5EF4-FFF2-40B4-BE49-F238E27FC236}">
                <a16:creationId xmlns:a16="http://schemas.microsoft.com/office/drawing/2014/main" id="{7ECA109E-47F9-494E-802B-3E1F5EBB8518}"/>
              </a:ext>
            </a:extLst>
          </p:cNvPr>
          <p:cNvSpPr txBox="1"/>
          <p:nvPr/>
        </p:nvSpPr>
        <p:spPr>
          <a:xfrm>
            <a:off x="1104991" y="4323198"/>
            <a:ext cx="255198" cy="246221"/>
          </a:xfrm>
          <a:prstGeom prst="rect">
            <a:avLst/>
          </a:prstGeom>
          <a:noFill/>
        </p:spPr>
        <p:txBody>
          <a:bodyPr wrap="none" rtlCol="0">
            <a:spAutoFit/>
          </a:bodyPr>
          <a:lstStyle/>
          <a:p>
            <a:r>
              <a:rPr lang="de-DE" sz="1000"/>
              <a:t>0</a:t>
            </a:r>
          </a:p>
        </p:txBody>
      </p:sp>
      <p:sp>
        <p:nvSpPr>
          <p:cNvPr id="46" name="Textfeld 45">
            <a:extLst>
              <a:ext uri="{FF2B5EF4-FFF2-40B4-BE49-F238E27FC236}">
                <a16:creationId xmlns:a16="http://schemas.microsoft.com/office/drawing/2014/main" id="{82C78A5F-9912-4414-9301-FA2C57AF6B13}"/>
              </a:ext>
            </a:extLst>
          </p:cNvPr>
          <p:cNvSpPr txBox="1"/>
          <p:nvPr/>
        </p:nvSpPr>
        <p:spPr>
          <a:xfrm>
            <a:off x="1034459" y="3806201"/>
            <a:ext cx="325730" cy="246221"/>
          </a:xfrm>
          <a:prstGeom prst="rect">
            <a:avLst/>
          </a:prstGeom>
          <a:noFill/>
        </p:spPr>
        <p:txBody>
          <a:bodyPr wrap="none" rtlCol="0">
            <a:spAutoFit/>
          </a:bodyPr>
          <a:lstStyle/>
          <a:p>
            <a:r>
              <a:rPr lang="de-DE" sz="1000"/>
              <a:t>20</a:t>
            </a:r>
          </a:p>
        </p:txBody>
      </p:sp>
      <p:sp>
        <p:nvSpPr>
          <p:cNvPr id="47" name="Textfeld 46">
            <a:extLst>
              <a:ext uri="{FF2B5EF4-FFF2-40B4-BE49-F238E27FC236}">
                <a16:creationId xmlns:a16="http://schemas.microsoft.com/office/drawing/2014/main" id="{EC9C6D6D-A7DF-4E51-9D24-2D167E146CA2}"/>
              </a:ext>
            </a:extLst>
          </p:cNvPr>
          <p:cNvSpPr txBox="1"/>
          <p:nvPr/>
        </p:nvSpPr>
        <p:spPr>
          <a:xfrm>
            <a:off x="1034459" y="3289498"/>
            <a:ext cx="325730" cy="246221"/>
          </a:xfrm>
          <a:prstGeom prst="rect">
            <a:avLst/>
          </a:prstGeom>
          <a:noFill/>
        </p:spPr>
        <p:txBody>
          <a:bodyPr wrap="none" rtlCol="0">
            <a:spAutoFit/>
          </a:bodyPr>
          <a:lstStyle/>
          <a:p>
            <a:r>
              <a:rPr lang="de-DE" sz="1000"/>
              <a:t>40</a:t>
            </a:r>
          </a:p>
        </p:txBody>
      </p:sp>
      <p:sp>
        <p:nvSpPr>
          <p:cNvPr id="48" name="Textfeld 47">
            <a:extLst>
              <a:ext uri="{FF2B5EF4-FFF2-40B4-BE49-F238E27FC236}">
                <a16:creationId xmlns:a16="http://schemas.microsoft.com/office/drawing/2014/main" id="{611DFF43-0516-45DD-80FB-1DE5F7EFB477}"/>
              </a:ext>
            </a:extLst>
          </p:cNvPr>
          <p:cNvSpPr txBox="1"/>
          <p:nvPr/>
        </p:nvSpPr>
        <p:spPr>
          <a:xfrm>
            <a:off x="1034459" y="2775146"/>
            <a:ext cx="325730" cy="246221"/>
          </a:xfrm>
          <a:prstGeom prst="rect">
            <a:avLst/>
          </a:prstGeom>
          <a:noFill/>
        </p:spPr>
        <p:txBody>
          <a:bodyPr wrap="none" rtlCol="0">
            <a:spAutoFit/>
          </a:bodyPr>
          <a:lstStyle/>
          <a:p>
            <a:r>
              <a:rPr lang="de-DE" sz="1000"/>
              <a:t>60</a:t>
            </a:r>
          </a:p>
        </p:txBody>
      </p:sp>
      <p:sp>
        <p:nvSpPr>
          <p:cNvPr id="49" name="Textfeld 48">
            <a:extLst>
              <a:ext uri="{FF2B5EF4-FFF2-40B4-BE49-F238E27FC236}">
                <a16:creationId xmlns:a16="http://schemas.microsoft.com/office/drawing/2014/main" id="{0E9DAF92-0CDA-4C44-A818-BCC5657C4227}"/>
              </a:ext>
            </a:extLst>
          </p:cNvPr>
          <p:cNvSpPr txBox="1"/>
          <p:nvPr/>
        </p:nvSpPr>
        <p:spPr>
          <a:xfrm>
            <a:off x="1034459" y="2258332"/>
            <a:ext cx="325730" cy="246221"/>
          </a:xfrm>
          <a:prstGeom prst="rect">
            <a:avLst/>
          </a:prstGeom>
          <a:noFill/>
        </p:spPr>
        <p:txBody>
          <a:bodyPr wrap="none" rtlCol="0">
            <a:spAutoFit/>
          </a:bodyPr>
          <a:lstStyle/>
          <a:p>
            <a:r>
              <a:rPr lang="de-DE" sz="1000"/>
              <a:t>80</a:t>
            </a:r>
          </a:p>
        </p:txBody>
      </p:sp>
      <p:sp>
        <p:nvSpPr>
          <p:cNvPr id="50" name="Textfeld 49">
            <a:extLst>
              <a:ext uri="{FF2B5EF4-FFF2-40B4-BE49-F238E27FC236}">
                <a16:creationId xmlns:a16="http://schemas.microsoft.com/office/drawing/2014/main" id="{04672E17-CCDD-4859-94E4-30416AB603EA}"/>
              </a:ext>
            </a:extLst>
          </p:cNvPr>
          <p:cNvSpPr txBox="1"/>
          <p:nvPr/>
        </p:nvSpPr>
        <p:spPr>
          <a:xfrm>
            <a:off x="963927" y="1741184"/>
            <a:ext cx="396262" cy="246221"/>
          </a:xfrm>
          <a:prstGeom prst="rect">
            <a:avLst/>
          </a:prstGeom>
          <a:noFill/>
        </p:spPr>
        <p:txBody>
          <a:bodyPr wrap="none" rtlCol="0">
            <a:spAutoFit/>
          </a:bodyPr>
          <a:lstStyle/>
          <a:p>
            <a:r>
              <a:rPr lang="de-DE" sz="1000"/>
              <a:t>100</a:t>
            </a:r>
          </a:p>
        </p:txBody>
      </p:sp>
      <p:sp>
        <p:nvSpPr>
          <p:cNvPr id="51" name="Textfeld 50">
            <a:extLst>
              <a:ext uri="{FF2B5EF4-FFF2-40B4-BE49-F238E27FC236}">
                <a16:creationId xmlns:a16="http://schemas.microsoft.com/office/drawing/2014/main" id="{A7002E8A-C305-4491-970E-BACB369E6DC5}"/>
              </a:ext>
            </a:extLst>
          </p:cNvPr>
          <p:cNvSpPr txBox="1"/>
          <p:nvPr/>
        </p:nvSpPr>
        <p:spPr>
          <a:xfrm>
            <a:off x="1641667" y="4514657"/>
            <a:ext cx="255198" cy="246221"/>
          </a:xfrm>
          <a:prstGeom prst="rect">
            <a:avLst/>
          </a:prstGeom>
          <a:noFill/>
        </p:spPr>
        <p:txBody>
          <a:bodyPr wrap="none" rtlCol="0">
            <a:spAutoFit/>
          </a:bodyPr>
          <a:lstStyle/>
          <a:p>
            <a:r>
              <a:rPr lang="de-DE" sz="1000"/>
              <a:t>3</a:t>
            </a:r>
          </a:p>
        </p:txBody>
      </p:sp>
      <p:sp>
        <p:nvSpPr>
          <p:cNvPr id="52" name="Textfeld 51">
            <a:extLst>
              <a:ext uri="{FF2B5EF4-FFF2-40B4-BE49-F238E27FC236}">
                <a16:creationId xmlns:a16="http://schemas.microsoft.com/office/drawing/2014/main" id="{3CC78ADE-B1CA-40F3-9D61-C9F16A2F0FB7}"/>
              </a:ext>
            </a:extLst>
          </p:cNvPr>
          <p:cNvSpPr txBox="1"/>
          <p:nvPr/>
        </p:nvSpPr>
        <p:spPr>
          <a:xfrm>
            <a:off x="1979809" y="4514626"/>
            <a:ext cx="255198" cy="246221"/>
          </a:xfrm>
          <a:prstGeom prst="rect">
            <a:avLst/>
          </a:prstGeom>
          <a:noFill/>
        </p:spPr>
        <p:txBody>
          <a:bodyPr wrap="none" rtlCol="0">
            <a:spAutoFit/>
          </a:bodyPr>
          <a:lstStyle/>
          <a:p>
            <a:r>
              <a:rPr lang="de-DE" sz="1000"/>
              <a:t>6</a:t>
            </a:r>
          </a:p>
        </p:txBody>
      </p:sp>
      <p:sp>
        <p:nvSpPr>
          <p:cNvPr id="53" name="Textfeld 52">
            <a:extLst>
              <a:ext uri="{FF2B5EF4-FFF2-40B4-BE49-F238E27FC236}">
                <a16:creationId xmlns:a16="http://schemas.microsoft.com/office/drawing/2014/main" id="{0297327D-61BC-4CA6-BE34-0D7362488BAC}"/>
              </a:ext>
            </a:extLst>
          </p:cNvPr>
          <p:cNvSpPr txBox="1"/>
          <p:nvPr/>
        </p:nvSpPr>
        <p:spPr>
          <a:xfrm>
            <a:off x="2321320" y="4514620"/>
            <a:ext cx="255198" cy="246221"/>
          </a:xfrm>
          <a:prstGeom prst="rect">
            <a:avLst/>
          </a:prstGeom>
          <a:noFill/>
        </p:spPr>
        <p:txBody>
          <a:bodyPr wrap="none" rtlCol="0">
            <a:spAutoFit/>
          </a:bodyPr>
          <a:lstStyle/>
          <a:p>
            <a:r>
              <a:rPr lang="de-DE" sz="1000"/>
              <a:t>9</a:t>
            </a:r>
          </a:p>
        </p:txBody>
      </p:sp>
      <p:sp>
        <p:nvSpPr>
          <p:cNvPr id="54" name="Textfeld 53">
            <a:extLst>
              <a:ext uri="{FF2B5EF4-FFF2-40B4-BE49-F238E27FC236}">
                <a16:creationId xmlns:a16="http://schemas.microsoft.com/office/drawing/2014/main" id="{49E2AED8-8F52-4718-98E4-8A151C17B874}"/>
              </a:ext>
            </a:extLst>
          </p:cNvPr>
          <p:cNvSpPr txBox="1"/>
          <p:nvPr/>
        </p:nvSpPr>
        <p:spPr>
          <a:xfrm>
            <a:off x="2627962" y="4514626"/>
            <a:ext cx="325730" cy="246221"/>
          </a:xfrm>
          <a:prstGeom prst="rect">
            <a:avLst/>
          </a:prstGeom>
          <a:noFill/>
        </p:spPr>
        <p:txBody>
          <a:bodyPr wrap="none" rtlCol="0">
            <a:spAutoFit/>
          </a:bodyPr>
          <a:lstStyle/>
          <a:p>
            <a:r>
              <a:rPr lang="de-DE" sz="1000"/>
              <a:t>12</a:t>
            </a:r>
          </a:p>
        </p:txBody>
      </p:sp>
      <p:sp>
        <p:nvSpPr>
          <p:cNvPr id="55" name="Textfeld 54">
            <a:extLst>
              <a:ext uri="{FF2B5EF4-FFF2-40B4-BE49-F238E27FC236}">
                <a16:creationId xmlns:a16="http://schemas.microsoft.com/office/drawing/2014/main" id="{A35D6FDB-3F32-4AF9-93B3-E16938BCEEB5}"/>
              </a:ext>
            </a:extLst>
          </p:cNvPr>
          <p:cNvSpPr txBox="1"/>
          <p:nvPr/>
        </p:nvSpPr>
        <p:spPr>
          <a:xfrm>
            <a:off x="2966098" y="4514626"/>
            <a:ext cx="325730" cy="246221"/>
          </a:xfrm>
          <a:prstGeom prst="rect">
            <a:avLst/>
          </a:prstGeom>
          <a:noFill/>
        </p:spPr>
        <p:txBody>
          <a:bodyPr wrap="none" rtlCol="0">
            <a:spAutoFit/>
          </a:bodyPr>
          <a:lstStyle/>
          <a:p>
            <a:r>
              <a:rPr lang="de-DE" sz="1000"/>
              <a:t>15</a:t>
            </a:r>
          </a:p>
        </p:txBody>
      </p:sp>
      <p:sp>
        <p:nvSpPr>
          <p:cNvPr id="56" name="Textfeld 55">
            <a:extLst>
              <a:ext uri="{FF2B5EF4-FFF2-40B4-BE49-F238E27FC236}">
                <a16:creationId xmlns:a16="http://schemas.microsoft.com/office/drawing/2014/main" id="{9C31D8CE-D034-4306-8CB1-D9C82B523C91}"/>
              </a:ext>
            </a:extLst>
          </p:cNvPr>
          <p:cNvSpPr txBox="1"/>
          <p:nvPr/>
        </p:nvSpPr>
        <p:spPr>
          <a:xfrm>
            <a:off x="3307808" y="4514626"/>
            <a:ext cx="325730" cy="246221"/>
          </a:xfrm>
          <a:prstGeom prst="rect">
            <a:avLst/>
          </a:prstGeom>
          <a:noFill/>
        </p:spPr>
        <p:txBody>
          <a:bodyPr wrap="none" rtlCol="0">
            <a:spAutoFit/>
          </a:bodyPr>
          <a:lstStyle/>
          <a:p>
            <a:r>
              <a:rPr lang="de-DE" sz="1000"/>
              <a:t>18</a:t>
            </a:r>
          </a:p>
        </p:txBody>
      </p:sp>
      <p:sp>
        <p:nvSpPr>
          <p:cNvPr id="57" name="Textfeld 56">
            <a:extLst>
              <a:ext uri="{FF2B5EF4-FFF2-40B4-BE49-F238E27FC236}">
                <a16:creationId xmlns:a16="http://schemas.microsoft.com/office/drawing/2014/main" id="{D1CE759A-CD8F-4319-B845-C67E33D7D329}"/>
              </a:ext>
            </a:extLst>
          </p:cNvPr>
          <p:cNvSpPr txBox="1"/>
          <p:nvPr/>
        </p:nvSpPr>
        <p:spPr>
          <a:xfrm>
            <a:off x="3650707" y="4514619"/>
            <a:ext cx="325730" cy="246221"/>
          </a:xfrm>
          <a:prstGeom prst="rect">
            <a:avLst/>
          </a:prstGeom>
          <a:noFill/>
        </p:spPr>
        <p:txBody>
          <a:bodyPr wrap="none" rtlCol="0">
            <a:spAutoFit/>
          </a:bodyPr>
          <a:lstStyle/>
          <a:p>
            <a:r>
              <a:rPr lang="de-DE" sz="1000"/>
              <a:t>21</a:t>
            </a:r>
          </a:p>
        </p:txBody>
      </p:sp>
      <p:sp>
        <p:nvSpPr>
          <p:cNvPr id="58" name="Textfeld 57">
            <a:extLst>
              <a:ext uri="{FF2B5EF4-FFF2-40B4-BE49-F238E27FC236}">
                <a16:creationId xmlns:a16="http://schemas.microsoft.com/office/drawing/2014/main" id="{43A90714-1EAF-4607-92CD-80DD40089883}"/>
              </a:ext>
            </a:extLst>
          </p:cNvPr>
          <p:cNvSpPr txBox="1"/>
          <p:nvPr/>
        </p:nvSpPr>
        <p:spPr>
          <a:xfrm>
            <a:off x="3990068" y="4514618"/>
            <a:ext cx="325730" cy="246221"/>
          </a:xfrm>
          <a:prstGeom prst="rect">
            <a:avLst/>
          </a:prstGeom>
          <a:noFill/>
        </p:spPr>
        <p:txBody>
          <a:bodyPr wrap="none" rtlCol="0">
            <a:spAutoFit/>
          </a:bodyPr>
          <a:lstStyle/>
          <a:p>
            <a:r>
              <a:rPr lang="de-DE" sz="1000"/>
              <a:t>24</a:t>
            </a:r>
          </a:p>
        </p:txBody>
      </p:sp>
      <p:sp>
        <p:nvSpPr>
          <p:cNvPr id="59" name="Textfeld 58">
            <a:extLst>
              <a:ext uri="{FF2B5EF4-FFF2-40B4-BE49-F238E27FC236}">
                <a16:creationId xmlns:a16="http://schemas.microsoft.com/office/drawing/2014/main" id="{974D76F3-1C7F-472F-8E4A-879B4E0F2B88}"/>
              </a:ext>
            </a:extLst>
          </p:cNvPr>
          <p:cNvSpPr txBox="1"/>
          <p:nvPr/>
        </p:nvSpPr>
        <p:spPr>
          <a:xfrm>
            <a:off x="4330586" y="4514617"/>
            <a:ext cx="325730" cy="246221"/>
          </a:xfrm>
          <a:prstGeom prst="rect">
            <a:avLst/>
          </a:prstGeom>
          <a:noFill/>
        </p:spPr>
        <p:txBody>
          <a:bodyPr wrap="none" rtlCol="0">
            <a:spAutoFit/>
          </a:bodyPr>
          <a:lstStyle/>
          <a:p>
            <a:r>
              <a:rPr lang="de-DE" sz="1000"/>
              <a:t>27</a:t>
            </a:r>
          </a:p>
        </p:txBody>
      </p:sp>
      <p:sp>
        <p:nvSpPr>
          <p:cNvPr id="60" name="Textfeld 59">
            <a:extLst>
              <a:ext uri="{FF2B5EF4-FFF2-40B4-BE49-F238E27FC236}">
                <a16:creationId xmlns:a16="http://schemas.microsoft.com/office/drawing/2014/main" id="{793D958E-BA45-4FC9-AB63-4ECD9E07BBC1}"/>
              </a:ext>
            </a:extLst>
          </p:cNvPr>
          <p:cNvSpPr txBox="1"/>
          <p:nvPr/>
        </p:nvSpPr>
        <p:spPr>
          <a:xfrm>
            <a:off x="4675614" y="4514626"/>
            <a:ext cx="325730" cy="246221"/>
          </a:xfrm>
          <a:prstGeom prst="rect">
            <a:avLst/>
          </a:prstGeom>
          <a:noFill/>
        </p:spPr>
        <p:txBody>
          <a:bodyPr wrap="none" rtlCol="0">
            <a:spAutoFit/>
          </a:bodyPr>
          <a:lstStyle/>
          <a:p>
            <a:r>
              <a:rPr lang="de-DE" sz="1000"/>
              <a:t>30</a:t>
            </a:r>
          </a:p>
        </p:txBody>
      </p:sp>
      <p:sp>
        <p:nvSpPr>
          <p:cNvPr id="61" name="Textfeld 60">
            <a:extLst>
              <a:ext uri="{FF2B5EF4-FFF2-40B4-BE49-F238E27FC236}">
                <a16:creationId xmlns:a16="http://schemas.microsoft.com/office/drawing/2014/main" id="{CD0B1BF3-EC4C-4129-86D8-154FCFBF1617}"/>
              </a:ext>
            </a:extLst>
          </p:cNvPr>
          <p:cNvSpPr txBox="1"/>
          <p:nvPr/>
        </p:nvSpPr>
        <p:spPr>
          <a:xfrm>
            <a:off x="5018512" y="4514616"/>
            <a:ext cx="325730" cy="246221"/>
          </a:xfrm>
          <a:prstGeom prst="rect">
            <a:avLst/>
          </a:prstGeom>
          <a:noFill/>
        </p:spPr>
        <p:txBody>
          <a:bodyPr wrap="none" rtlCol="0">
            <a:spAutoFit/>
          </a:bodyPr>
          <a:lstStyle/>
          <a:p>
            <a:r>
              <a:rPr lang="de-DE" sz="1000"/>
              <a:t>33</a:t>
            </a:r>
          </a:p>
        </p:txBody>
      </p:sp>
      <p:sp>
        <p:nvSpPr>
          <p:cNvPr id="62" name="Textfeld 61">
            <a:extLst>
              <a:ext uri="{FF2B5EF4-FFF2-40B4-BE49-F238E27FC236}">
                <a16:creationId xmlns:a16="http://schemas.microsoft.com/office/drawing/2014/main" id="{A17B6C61-60E4-441F-9403-26E470926939}"/>
              </a:ext>
            </a:extLst>
          </p:cNvPr>
          <p:cNvSpPr txBox="1"/>
          <p:nvPr/>
        </p:nvSpPr>
        <p:spPr>
          <a:xfrm>
            <a:off x="5358064" y="4514620"/>
            <a:ext cx="325730" cy="246221"/>
          </a:xfrm>
          <a:prstGeom prst="rect">
            <a:avLst/>
          </a:prstGeom>
          <a:noFill/>
        </p:spPr>
        <p:txBody>
          <a:bodyPr wrap="none" rtlCol="0">
            <a:spAutoFit/>
          </a:bodyPr>
          <a:lstStyle/>
          <a:p>
            <a:r>
              <a:rPr lang="de-DE" sz="1000"/>
              <a:t>36</a:t>
            </a:r>
          </a:p>
        </p:txBody>
      </p:sp>
      <p:sp>
        <p:nvSpPr>
          <p:cNvPr id="63" name="Textfeld 62">
            <a:extLst>
              <a:ext uri="{FF2B5EF4-FFF2-40B4-BE49-F238E27FC236}">
                <a16:creationId xmlns:a16="http://schemas.microsoft.com/office/drawing/2014/main" id="{2EEF8B8B-8F25-4D77-A405-EAC73E0C5AD4}"/>
              </a:ext>
            </a:extLst>
          </p:cNvPr>
          <p:cNvSpPr txBox="1"/>
          <p:nvPr/>
        </p:nvSpPr>
        <p:spPr>
          <a:xfrm>
            <a:off x="5701930" y="4514615"/>
            <a:ext cx="325730" cy="246221"/>
          </a:xfrm>
          <a:prstGeom prst="rect">
            <a:avLst/>
          </a:prstGeom>
          <a:noFill/>
        </p:spPr>
        <p:txBody>
          <a:bodyPr wrap="none" rtlCol="0">
            <a:spAutoFit/>
          </a:bodyPr>
          <a:lstStyle/>
          <a:p>
            <a:r>
              <a:rPr lang="de-DE" sz="1000"/>
              <a:t>39</a:t>
            </a:r>
          </a:p>
        </p:txBody>
      </p:sp>
      <p:sp>
        <p:nvSpPr>
          <p:cNvPr id="64" name="Textfeld 63">
            <a:extLst>
              <a:ext uri="{FF2B5EF4-FFF2-40B4-BE49-F238E27FC236}">
                <a16:creationId xmlns:a16="http://schemas.microsoft.com/office/drawing/2014/main" id="{5F4486D5-C9D4-4AA0-B0FD-CEFF53992BAE}"/>
              </a:ext>
            </a:extLst>
          </p:cNvPr>
          <p:cNvSpPr txBox="1"/>
          <p:nvPr/>
        </p:nvSpPr>
        <p:spPr>
          <a:xfrm>
            <a:off x="6041006" y="4514617"/>
            <a:ext cx="325730" cy="246221"/>
          </a:xfrm>
          <a:prstGeom prst="rect">
            <a:avLst/>
          </a:prstGeom>
          <a:noFill/>
        </p:spPr>
        <p:txBody>
          <a:bodyPr wrap="none" rtlCol="0">
            <a:spAutoFit/>
          </a:bodyPr>
          <a:lstStyle/>
          <a:p>
            <a:r>
              <a:rPr lang="de-DE" sz="1000"/>
              <a:t>42</a:t>
            </a:r>
          </a:p>
        </p:txBody>
      </p:sp>
      <p:sp>
        <p:nvSpPr>
          <p:cNvPr id="65" name="Textfeld 64">
            <a:extLst>
              <a:ext uri="{FF2B5EF4-FFF2-40B4-BE49-F238E27FC236}">
                <a16:creationId xmlns:a16="http://schemas.microsoft.com/office/drawing/2014/main" id="{35D4CC65-C266-4CC6-8A71-DB7AE07D4683}"/>
              </a:ext>
            </a:extLst>
          </p:cNvPr>
          <p:cNvSpPr txBox="1"/>
          <p:nvPr/>
        </p:nvSpPr>
        <p:spPr>
          <a:xfrm>
            <a:off x="6383193" y="4514626"/>
            <a:ext cx="325730" cy="246221"/>
          </a:xfrm>
          <a:prstGeom prst="rect">
            <a:avLst/>
          </a:prstGeom>
          <a:noFill/>
        </p:spPr>
        <p:txBody>
          <a:bodyPr wrap="none" rtlCol="0">
            <a:spAutoFit/>
          </a:bodyPr>
          <a:lstStyle/>
          <a:p>
            <a:r>
              <a:rPr lang="de-DE" sz="1000"/>
              <a:t>45</a:t>
            </a:r>
          </a:p>
        </p:txBody>
      </p:sp>
      <p:sp>
        <p:nvSpPr>
          <p:cNvPr id="66" name="Textfeld 65">
            <a:extLst>
              <a:ext uri="{FF2B5EF4-FFF2-40B4-BE49-F238E27FC236}">
                <a16:creationId xmlns:a16="http://schemas.microsoft.com/office/drawing/2014/main" id="{0B5C14A3-8D1D-4E4C-A4BA-170EB098B5F1}"/>
              </a:ext>
            </a:extLst>
          </p:cNvPr>
          <p:cNvSpPr txBox="1"/>
          <p:nvPr/>
        </p:nvSpPr>
        <p:spPr>
          <a:xfrm>
            <a:off x="6722269" y="4514626"/>
            <a:ext cx="325730" cy="246221"/>
          </a:xfrm>
          <a:prstGeom prst="rect">
            <a:avLst/>
          </a:prstGeom>
          <a:noFill/>
        </p:spPr>
        <p:txBody>
          <a:bodyPr wrap="none" rtlCol="0">
            <a:spAutoFit/>
          </a:bodyPr>
          <a:lstStyle/>
          <a:p>
            <a:r>
              <a:rPr lang="de-DE" sz="1000"/>
              <a:t>48</a:t>
            </a:r>
          </a:p>
        </p:txBody>
      </p:sp>
      <p:sp>
        <p:nvSpPr>
          <p:cNvPr id="67" name="Textfeld 66">
            <a:extLst>
              <a:ext uri="{FF2B5EF4-FFF2-40B4-BE49-F238E27FC236}">
                <a16:creationId xmlns:a16="http://schemas.microsoft.com/office/drawing/2014/main" id="{F05BB9DE-0BE2-4008-9805-E83A3CA900AE}"/>
              </a:ext>
            </a:extLst>
          </p:cNvPr>
          <p:cNvSpPr txBox="1"/>
          <p:nvPr/>
        </p:nvSpPr>
        <p:spPr>
          <a:xfrm>
            <a:off x="7062075" y="4514614"/>
            <a:ext cx="325730" cy="246221"/>
          </a:xfrm>
          <a:prstGeom prst="rect">
            <a:avLst/>
          </a:prstGeom>
          <a:noFill/>
        </p:spPr>
        <p:txBody>
          <a:bodyPr wrap="none" rtlCol="0">
            <a:spAutoFit/>
          </a:bodyPr>
          <a:lstStyle/>
          <a:p>
            <a:r>
              <a:rPr lang="de-DE" sz="1000"/>
              <a:t>51</a:t>
            </a:r>
          </a:p>
        </p:txBody>
      </p:sp>
      <p:sp>
        <p:nvSpPr>
          <p:cNvPr id="68" name="Textfeld 67">
            <a:extLst>
              <a:ext uri="{FF2B5EF4-FFF2-40B4-BE49-F238E27FC236}">
                <a16:creationId xmlns:a16="http://schemas.microsoft.com/office/drawing/2014/main" id="{947FE8DD-077A-4CF9-B09E-F4436B78F042}"/>
              </a:ext>
            </a:extLst>
          </p:cNvPr>
          <p:cNvSpPr txBox="1"/>
          <p:nvPr/>
        </p:nvSpPr>
        <p:spPr>
          <a:xfrm>
            <a:off x="7404746" y="4514613"/>
            <a:ext cx="325730" cy="246221"/>
          </a:xfrm>
          <a:prstGeom prst="rect">
            <a:avLst/>
          </a:prstGeom>
          <a:noFill/>
        </p:spPr>
        <p:txBody>
          <a:bodyPr wrap="none" rtlCol="0">
            <a:spAutoFit/>
          </a:bodyPr>
          <a:lstStyle/>
          <a:p>
            <a:r>
              <a:rPr lang="de-DE" sz="1000"/>
              <a:t>54</a:t>
            </a:r>
          </a:p>
        </p:txBody>
      </p:sp>
      <p:sp>
        <p:nvSpPr>
          <p:cNvPr id="69" name="Textfeld 68">
            <a:extLst>
              <a:ext uri="{FF2B5EF4-FFF2-40B4-BE49-F238E27FC236}">
                <a16:creationId xmlns:a16="http://schemas.microsoft.com/office/drawing/2014/main" id="{673B9A7B-1260-4787-8188-6D4137DBE017}"/>
              </a:ext>
            </a:extLst>
          </p:cNvPr>
          <p:cNvSpPr txBox="1"/>
          <p:nvPr/>
        </p:nvSpPr>
        <p:spPr>
          <a:xfrm>
            <a:off x="7749806" y="4514612"/>
            <a:ext cx="325730" cy="246221"/>
          </a:xfrm>
          <a:prstGeom prst="rect">
            <a:avLst/>
          </a:prstGeom>
          <a:noFill/>
        </p:spPr>
        <p:txBody>
          <a:bodyPr wrap="none" rtlCol="0">
            <a:spAutoFit/>
          </a:bodyPr>
          <a:lstStyle/>
          <a:p>
            <a:r>
              <a:rPr lang="de-DE" sz="1000"/>
              <a:t>57</a:t>
            </a:r>
          </a:p>
        </p:txBody>
      </p:sp>
      <p:sp>
        <p:nvSpPr>
          <p:cNvPr id="70" name="Textfeld 69">
            <a:extLst>
              <a:ext uri="{FF2B5EF4-FFF2-40B4-BE49-F238E27FC236}">
                <a16:creationId xmlns:a16="http://schemas.microsoft.com/office/drawing/2014/main" id="{0182419A-1C85-4C39-98AE-E48C87F84530}"/>
              </a:ext>
            </a:extLst>
          </p:cNvPr>
          <p:cNvSpPr txBox="1"/>
          <p:nvPr/>
        </p:nvSpPr>
        <p:spPr>
          <a:xfrm>
            <a:off x="4179355" y="4729866"/>
            <a:ext cx="732893" cy="276999"/>
          </a:xfrm>
          <a:prstGeom prst="rect">
            <a:avLst/>
          </a:prstGeom>
          <a:noFill/>
        </p:spPr>
        <p:txBody>
          <a:bodyPr wrap="none" rtlCol="0">
            <a:spAutoFit/>
          </a:bodyPr>
          <a:lstStyle/>
          <a:p>
            <a:r>
              <a:rPr lang="de-DE" sz="1200" b="1" err="1"/>
              <a:t>Months</a:t>
            </a:r>
            <a:endParaRPr lang="de-DE" sz="1200" b="1"/>
          </a:p>
        </p:txBody>
      </p:sp>
      <p:sp>
        <p:nvSpPr>
          <p:cNvPr id="71" name="Textfeld 70">
            <a:extLst>
              <a:ext uri="{FF2B5EF4-FFF2-40B4-BE49-F238E27FC236}">
                <a16:creationId xmlns:a16="http://schemas.microsoft.com/office/drawing/2014/main" id="{355224A5-1F6E-4E33-9F8A-3068877D96ED}"/>
              </a:ext>
            </a:extLst>
          </p:cNvPr>
          <p:cNvSpPr txBox="1"/>
          <p:nvPr/>
        </p:nvSpPr>
        <p:spPr>
          <a:xfrm rot="16200000">
            <a:off x="-226463" y="3046199"/>
            <a:ext cx="2380780" cy="276999"/>
          </a:xfrm>
          <a:prstGeom prst="rect">
            <a:avLst/>
          </a:prstGeom>
          <a:noFill/>
        </p:spPr>
        <p:txBody>
          <a:bodyPr wrap="none" rtlCol="0">
            <a:spAutoFit/>
          </a:bodyPr>
          <a:lstStyle/>
          <a:p>
            <a:r>
              <a:rPr lang="de-DE" sz="1200" b="1"/>
              <a:t>Progression-Free </a:t>
            </a:r>
            <a:r>
              <a:rPr lang="de-DE" sz="1200" b="1" err="1"/>
              <a:t>Survival</a:t>
            </a:r>
            <a:r>
              <a:rPr lang="de-DE" sz="1200" b="1"/>
              <a:t> (%)</a:t>
            </a:r>
          </a:p>
        </p:txBody>
      </p:sp>
      <p:grpSp>
        <p:nvGrpSpPr>
          <p:cNvPr id="76" name="Gruppieren 75">
            <a:extLst>
              <a:ext uri="{FF2B5EF4-FFF2-40B4-BE49-F238E27FC236}">
                <a16:creationId xmlns:a16="http://schemas.microsoft.com/office/drawing/2014/main" id="{D610BB34-31D5-46C9-8285-A3F632FCC87B}"/>
              </a:ext>
            </a:extLst>
          </p:cNvPr>
          <p:cNvGrpSpPr/>
          <p:nvPr/>
        </p:nvGrpSpPr>
        <p:grpSpPr>
          <a:xfrm>
            <a:off x="1385888" y="1871439"/>
            <a:ext cx="6343651" cy="2169320"/>
            <a:chOff x="1233488" y="2038350"/>
            <a:chExt cx="6343651" cy="2169320"/>
          </a:xfrm>
        </p:grpSpPr>
        <p:sp>
          <p:nvSpPr>
            <p:cNvPr id="72" name="Freihandform: Form 71">
              <a:extLst>
                <a:ext uri="{FF2B5EF4-FFF2-40B4-BE49-F238E27FC236}">
                  <a16:creationId xmlns:a16="http://schemas.microsoft.com/office/drawing/2014/main" id="{75D34A94-F73A-440A-9285-C6F881A2F435}"/>
                </a:ext>
              </a:extLst>
            </p:cNvPr>
            <p:cNvSpPr/>
            <p:nvPr/>
          </p:nvSpPr>
          <p:spPr>
            <a:xfrm>
              <a:off x="1233488" y="2038350"/>
              <a:ext cx="3788568" cy="1038225"/>
            </a:xfrm>
            <a:custGeom>
              <a:avLst/>
              <a:gdLst>
                <a:gd name="connsiteX0" fmla="*/ 0 w 3705225"/>
                <a:gd name="connsiteY0" fmla="*/ 2381 h 950119"/>
                <a:gd name="connsiteX1" fmla="*/ 130968 w 3705225"/>
                <a:gd name="connsiteY1" fmla="*/ 0 h 950119"/>
                <a:gd name="connsiteX2" fmla="*/ 130968 w 3705225"/>
                <a:gd name="connsiteY2" fmla="*/ 30956 h 950119"/>
                <a:gd name="connsiteX3" fmla="*/ 207168 w 3705225"/>
                <a:gd name="connsiteY3" fmla="*/ 26194 h 950119"/>
                <a:gd name="connsiteX4" fmla="*/ 207168 w 3705225"/>
                <a:gd name="connsiteY4" fmla="*/ 38100 h 950119"/>
                <a:gd name="connsiteX5" fmla="*/ 240506 w 3705225"/>
                <a:gd name="connsiteY5" fmla="*/ 35719 h 950119"/>
                <a:gd name="connsiteX6" fmla="*/ 240506 w 3705225"/>
                <a:gd name="connsiteY6" fmla="*/ 42862 h 950119"/>
                <a:gd name="connsiteX7" fmla="*/ 288131 w 3705225"/>
                <a:gd name="connsiteY7" fmla="*/ 42862 h 950119"/>
                <a:gd name="connsiteX8" fmla="*/ 290512 w 3705225"/>
                <a:gd name="connsiteY8" fmla="*/ 50006 h 950119"/>
                <a:gd name="connsiteX9" fmla="*/ 330993 w 3705225"/>
                <a:gd name="connsiteY9" fmla="*/ 50006 h 950119"/>
                <a:gd name="connsiteX10" fmla="*/ 330993 w 3705225"/>
                <a:gd name="connsiteY10" fmla="*/ 59531 h 950119"/>
                <a:gd name="connsiteX11" fmla="*/ 392906 w 3705225"/>
                <a:gd name="connsiteY11" fmla="*/ 57150 h 950119"/>
                <a:gd name="connsiteX12" fmla="*/ 392906 w 3705225"/>
                <a:gd name="connsiteY12" fmla="*/ 69056 h 950119"/>
                <a:gd name="connsiteX13" fmla="*/ 419100 w 3705225"/>
                <a:gd name="connsiteY13" fmla="*/ 71437 h 950119"/>
                <a:gd name="connsiteX14" fmla="*/ 419100 w 3705225"/>
                <a:gd name="connsiteY14" fmla="*/ 83344 h 950119"/>
                <a:gd name="connsiteX15" fmla="*/ 488156 w 3705225"/>
                <a:gd name="connsiteY15" fmla="*/ 80962 h 950119"/>
                <a:gd name="connsiteX16" fmla="*/ 488156 w 3705225"/>
                <a:gd name="connsiteY16" fmla="*/ 97631 h 950119"/>
                <a:gd name="connsiteX17" fmla="*/ 521493 w 3705225"/>
                <a:gd name="connsiteY17" fmla="*/ 97631 h 950119"/>
                <a:gd name="connsiteX18" fmla="*/ 523875 w 3705225"/>
                <a:gd name="connsiteY18" fmla="*/ 128587 h 950119"/>
                <a:gd name="connsiteX19" fmla="*/ 635793 w 3705225"/>
                <a:gd name="connsiteY19" fmla="*/ 126206 h 950119"/>
                <a:gd name="connsiteX20" fmla="*/ 635793 w 3705225"/>
                <a:gd name="connsiteY20" fmla="*/ 142875 h 950119"/>
                <a:gd name="connsiteX21" fmla="*/ 664368 w 3705225"/>
                <a:gd name="connsiteY21" fmla="*/ 140494 h 950119"/>
                <a:gd name="connsiteX22" fmla="*/ 664368 w 3705225"/>
                <a:gd name="connsiteY22" fmla="*/ 176212 h 950119"/>
                <a:gd name="connsiteX23" fmla="*/ 726281 w 3705225"/>
                <a:gd name="connsiteY23" fmla="*/ 176212 h 950119"/>
                <a:gd name="connsiteX24" fmla="*/ 728662 w 3705225"/>
                <a:gd name="connsiteY24" fmla="*/ 200025 h 950119"/>
                <a:gd name="connsiteX25" fmla="*/ 781050 w 3705225"/>
                <a:gd name="connsiteY25" fmla="*/ 197644 h 950119"/>
                <a:gd name="connsiteX26" fmla="*/ 781050 w 3705225"/>
                <a:gd name="connsiteY26" fmla="*/ 211931 h 950119"/>
                <a:gd name="connsiteX27" fmla="*/ 914400 w 3705225"/>
                <a:gd name="connsiteY27" fmla="*/ 209550 h 950119"/>
                <a:gd name="connsiteX28" fmla="*/ 914400 w 3705225"/>
                <a:gd name="connsiteY28" fmla="*/ 228600 h 950119"/>
                <a:gd name="connsiteX29" fmla="*/ 952500 w 3705225"/>
                <a:gd name="connsiteY29" fmla="*/ 226219 h 950119"/>
                <a:gd name="connsiteX30" fmla="*/ 952500 w 3705225"/>
                <a:gd name="connsiteY30" fmla="*/ 247650 h 950119"/>
                <a:gd name="connsiteX31" fmla="*/ 978693 w 3705225"/>
                <a:gd name="connsiteY31" fmla="*/ 245269 h 950119"/>
                <a:gd name="connsiteX32" fmla="*/ 978693 w 3705225"/>
                <a:gd name="connsiteY32" fmla="*/ 266700 h 950119"/>
                <a:gd name="connsiteX33" fmla="*/ 1276350 w 3705225"/>
                <a:gd name="connsiteY33" fmla="*/ 264319 h 950119"/>
                <a:gd name="connsiteX34" fmla="*/ 1276350 w 3705225"/>
                <a:gd name="connsiteY34" fmla="*/ 304800 h 950119"/>
                <a:gd name="connsiteX35" fmla="*/ 1316831 w 3705225"/>
                <a:gd name="connsiteY35" fmla="*/ 304800 h 950119"/>
                <a:gd name="connsiteX36" fmla="*/ 1319212 w 3705225"/>
                <a:gd name="connsiteY36" fmla="*/ 333375 h 950119"/>
                <a:gd name="connsiteX37" fmla="*/ 1388268 w 3705225"/>
                <a:gd name="connsiteY37" fmla="*/ 328612 h 950119"/>
                <a:gd name="connsiteX38" fmla="*/ 1388268 w 3705225"/>
                <a:gd name="connsiteY38" fmla="*/ 342900 h 950119"/>
                <a:gd name="connsiteX39" fmla="*/ 1440656 w 3705225"/>
                <a:gd name="connsiteY39" fmla="*/ 342900 h 950119"/>
                <a:gd name="connsiteX40" fmla="*/ 1438275 w 3705225"/>
                <a:gd name="connsiteY40" fmla="*/ 354806 h 950119"/>
                <a:gd name="connsiteX41" fmla="*/ 1507331 w 3705225"/>
                <a:gd name="connsiteY41" fmla="*/ 352425 h 950119"/>
                <a:gd name="connsiteX42" fmla="*/ 1507331 w 3705225"/>
                <a:gd name="connsiteY42" fmla="*/ 361950 h 950119"/>
                <a:gd name="connsiteX43" fmla="*/ 1519237 w 3705225"/>
                <a:gd name="connsiteY43" fmla="*/ 361950 h 950119"/>
                <a:gd name="connsiteX44" fmla="*/ 1521618 w 3705225"/>
                <a:gd name="connsiteY44" fmla="*/ 373856 h 950119"/>
                <a:gd name="connsiteX45" fmla="*/ 1585912 w 3705225"/>
                <a:gd name="connsiteY45" fmla="*/ 373856 h 950119"/>
                <a:gd name="connsiteX46" fmla="*/ 1590675 w 3705225"/>
                <a:gd name="connsiteY46" fmla="*/ 400050 h 950119"/>
                <a:gd name="connsiteX47" fmla="*/ 1597818 w 3705225"/>
                <a:gd name="connsiteY47" fmla="*/ 400050 h 950119"/>
                <a:gd name="connsiteX48" fmla="*/ 1602581 w 3705225"/>
                <a:gd name="connsiteY48" fmla="*/ 442912 h 950119"/>
                <a:gd name="connsiteX49" fmla="*/ 1902618 w 3705225"/>
                <a:gd name="connsiteY49" fmla="*/ 442912 h 950119"/>
                <a:gd name="connsiteX50" fmla="*/ 1900237 w 3705225"/>
                <a:gd name="connsiteY50" fmla="*/ 469106 h 950119"/>
                <a:gd name="connsiteX51" fmla="*/ 1940718 w 3705225"/>
                <a:gd name="connsiteY51" fmla="*/ 466725 h 950119"/>
                <a:gd name="connsiteX52" fmla="*/ 1940718 w 3705225"/>
                <a:gd name="connsiteY52" fmla="*/ 481012 h 950119"/>
                <a:gd name="connsiteX53" fmla="*/ 1971675 w 3705225"/>
                <a:gd name="connsiteY53" fmla="*/ 483394 h 950119"/>
                <a:gd name="connsiteX54" fmla="*/ 1974056 w 3705225"/>
                <a:gd name="connsiteY54" fmla="*/ 497681 h 950119"/>
                <a:gd name="connsiteX55" fmla="*/ 2112168 w 3705225"/>
                <a:gd name="connsiteY55" fmla="*/ 497681 h 950119"/>
                <a:gd name="connsiteX56" fmla="*/ 2114550 w 3705225"/>
                <a:gd name="connsiteY56" fmla="*/ 521494 h 950119"/>
                <a:gd name="connsiteX57" fmla="*/ 2221706 w 3705225"/>
                <a:gd name="connsiteY57" fmla="*/ 521494 h 950119"/>
                <a:gd name="connsiteX58" fmla="*/ 2221706 w 3705225"/>
                <a:gd name="connsiteY58" fmla="*/ 545306 h 950119"/>
                <a:gd name="connsiteX59" fmla="*/ 2252662 w 3705225"/>
                <a:gd name="connsiteY59" fmla="*/ 542925 h 950119"/>
                <a:gd name="connsiteX60" fmla="*/ 2252662 w 3705225"/>
                <a:gd name="connsiteY60" fmla="*/ 561975 h 950119"/>
                <a:gd name="connsiteX61" fmla="*/ 2469356 w 3705225"/>
                <a:gd name="connsiteY61" fmla="*/ 561975 h 950119"/>
                <a:gd name="connsiteX62" fmla="*/ 2469356 w 3705225"/>
                <a:gd name="connsiteY62" fmla="*/ 585787 h 950119"/>
                <a:gd name="connsiteX63" fmla="*/ 2521743 w 3705225"/>
                <a:gd name="connsiteY63" fmla="*/ 585787 h 950119"/>
                <a:gd name="connsiteX64" fmla="*/ 2524125 w 3705225"/>
                <a:gd name="connsiteY64" fmla="*/ 645319 h 950119"/>
                <a:gd name="connsiteX65" fmla="*/ 2538412 w 3705225"/>
                <a:gd name="connsiteY65" fmla="*/ 645319 h 950119"/>
                <a:gd name="connsiteX66" fmla="*/ 2538412 w 3705225"/>
                <a:gd name="connsiteY66" fmla="*/ 700087 h 950119"/>
                <a:gd name="connsiteX67" fmla="*/ 2555081 w 3705225"/>
                <a:gd name="connsiteY67" fmla="*/ 700087 h 950119"/>
                <a:gd name="connsiteX68" fmla="*/ 2555081 w 3705225"/>
                <a:gd name="connsiteY68" fmla="*/ 721519 h 950119"/>
                <a:gd name="connsiteX69" fmla="*/ 2588418 w 3705225"/>
                <a:gd name="connsiteY69" fmla="*/ 721519 h 950119"/>
                <a:gd name="connsiteX70" fmla="*/ 2588418 w 3705225"/>
                <a:gd name="connsiteY70" fmla="*/ 742950 h 950119"/>
                <a:gd name="connsiteX71" fmla="*/ 2847975 w 3705225"/>
                <a:gd name="connsiteY71" fmla="*/ 747712 h 950119"/>
                <a:gd name="connsiteX72" fmla="*/ 2850356 w 3705225"/>
                <a:gd name="connsiteY72" fmla="*/ 769144 h 950119"/>
                <a:gd name="connsiteX73" fmla="*/ 2886075 w 3705225"/>
                <a:gd name="connsiteY73" fmla="*/ 769144 h 950119"/>
                <a:gd name="connsiteX74" fmla="*/ 2886075 w 3705225"/>
                <a:gd name="connsiteY74" fmla="*/ 785812 h 950119"/>
                <a:gd name="connsiteX75" fmla="*/ 3131343 w 3705225"/>
                <a:gd name="connsiteY75" fmla="*/ 792956 h 950119"/>
                <a:gd name="connsiteX76" fmla="*/ 3131343 w 3705225"/>
                <a:gd name="connsiteY76" fmla="*/ 807244 h 950119"/>
                <a:gd name="connsiteX77" fmla="*/ 3157537 w 3705225"/>
                <a:gd name="connsiteY77" fmla="*/ 804862 h 950119"/>
                <a:gd name="connsiteX78" fmla="*/ 3167062 w 3705225"/>
                <a:gd name="connsiteY78" fmla="*/ 907256 h 950119"/>
                <a:gd name="connsiteX79" fmla="*/ 3393281 w 3705225"/>
                <a:gd name="connsiteY79" fmla="*/ 902494 h 950119"/>
                <a:gd name="connsiteX80" fmla="*/ 3393281 w 3705225"/>
                <a:gd name="connsiteY80" fmla="*/ 921544 h 950119"/>
                <a:gd name="connsiteX81" fmla="*/ 3500437 w 3705225"/>
                <a:gd name="connsiteY81" fmla="*/ 919162 h 950119"/>
                <a:gd name="connsiteX82" fmla="*/ 3500437 w 3705225"/>
                <a:gd name="connsiteY82" fmla="*/ 950119 h 950119"/>
                <a:gd name="connsiteX83" fmla="*/ 3705225 w 3705225"/>
                <a:gd name="connsiteY83" fmla="*/ 947737 h 950119"/>
                <a:gd name="connsiteX0" fmla="*/ 0 w 3764756"/>
                <a:gd name="connsiteY0" fmla="*/ 2381 h 950119"/>
                <a:gd name="connsiteX1" fmla="*/ 130968 w 3764756"/>
                <a:gd name="connsiteY1" fmla="*/ 0 h 950119"/>
                <a:gd name="connsiteX2" fmla="*/ 130968 w 3764756"/>
                <a:gd name="connsiteY2" fmla="*/ 30956 h 950119"/>
                <a:gd name="connsiteX3" fmla="*/ 207168 w 3764756"/>
                <a:gd name="connsiteY3" fmla="*/ 26194 h 950119"/>
                <a:gd name="connsiteX4" fmla="*/ 207168 w 3764756"/>
                <a:gd name="connsiteY4" fmla="*/ 38100 h 950119"/>
                <a:gd name="connsiteX5" fmla="*/ 240506 w 3764756"/>
                <a:gd name="connsiteY5" fmla="*/ 35719 h 950119"/>
                <a:gd name="connsiteX6" fmla="*/ 240506 w 3764756"/>
                <a:gd name="connsiteY6" fmla="*/ 42862 h 950119"/>
                <a:gd name="connsiteX7" fmla="*/ 288131 w 3764756"/>
                <a:gd name="connsiteY7" fmla="*/ 42862 h 950119"/>
                <a:gd name="connsiteX8" fmla="*/ 290512 w 3764756"/>
                <a:gd name="connsiteY8" fmla="*/ 50006 h 950119"/>
                <a:gd name="connsiteX9" fmla="*/ 330993 w 3764756"/>
                <a:gd name="connsiteY9" fmla="*/ 50006 h 950119"/>
                <a:gd name="connsiteX10" fmla="*/ 330993 w 3764756"/>
                <a:gd name="connsiteY10" fmla="*/ 59531 h 950119"/>
                <a:gd name="connsiteX11" fmla="*/ 392906 w 3764756"/>
                <a:gd name="connsiteY11" fmla="*/ 57150 h 950119"/>
                <a:gd name="connsiteX12" fmla="*/ 392906 w 3764756"/>
                <a:gd name="connsiteY12" fmla="*/ 69056 h 950119"/>
                <a:gd name="connsiteX13" fmla="*/ 419100 w 3764756"/>
                <a:gd name="connsiteY13" fmla="*/ 71437 h 950119"/>
                <a:gd name="connsiteX14" fmla="*/ 419100 w 3764756"/>
                <a:gd name="connsiteY14" fmla="*/ 83344 h 950119"/>
                <a:gd name="connsiteX15" fmla="*/ 488156 w 3764756"/>
                <a:gd name="connsiteY15" fmla="*/ 80962 h 950119"/>
                <a:gd name="connsiteX16" fmla="*/ 488156 w 3764756"/>
                <a:gd name="connsiteY16" fmla="*/ 97631 h 950119"/>
                <a:gd name="connsiteX17" fmla="*/ 521493 w 3764756"/>
                <a:gd name="connsiteY17" fmla="*/ 97631 h 950119"/>
                <a:gd name="connsiteX18" fmla="*/ 523875 w 3764756"/>
                <a:gd name="connsiteY18" fmla="*/ 128587 h 950119"/>
                <a:gd name="connsiteX19" fmla="*/ 635793 w 3764756"/>
                <a:gd name="connsiteY19" fmla="*/ 126206 h 950119"/>
                <a:gd name="connsiteX20" fmla="*/ 635793 w 3764756"/>
                <a:gd name="connsiteY20" fmla="*/ 142875 h 950119"/>
                <a:gd name="connsiteX21" fmla="*/ 664368 w 3764756"/>
                <a:gd name="connsiteY21" fmla="*/ 140494 h 950119"/>
                <a:gd name="connsiteX22" fmla="*/ 664368 w 3764756"/>
                <a:gd name="connsiteY22" fmla="*/ 176212 h 950119"/>
                <a:gd name="connsiteX23" fmla="*/ 726281 w 3764756"/>
                <a:gd name="connsiteY23" fmla="*/ 176212 h 950119"/>
                <a:gd name="connsiteX24" fmla="*/ 728662 w 3764756"/>
                <a:gd name="connsiteY24" fmla="*/ 200025 h 950119"/>
                <a:gd name="connsiteX25" fmla="*/ 781050 w 3764756"/>
                <a:gd name="connsiteY25" fmla="*/ 197644 h 950119"/>
                <a:gd name="connsiteX26" fmla="*/ 781050 w 3764756"/>
                <a:gd name="connsiteY26" fmla="*/ 211931 h 950119"/>
                <a:gd name="connsiteX27" fmla="*/ 914400 w 3764756"/>
                <a:gd name="connsiteY27" fmla="*/ 209550 h 950119"/>
                <a:gd name="connsiteX28" fmla="*/ 914400 w 3764756"/>
                <a:gd name="connsiteY28" fmla="*/ 228600 h 950119"/>
                <a:gd name="connsiteX29" fmla="*/ 952500 w 3764756"/>
                <a:gd name="connsiteY29" fmla="*/ 226219 h 950119"/>
                <a:gd name="connsiteX30" fmla="*/ 952500 w 3764756"/>
                <a:gd name="connsiteY30" fmla="*/ 247650 h 950119"/>
                <a:gd name="connsiteX31" fmla="*/ 978693 w 3764756"/>
                <a:gd name="connsiteY31" fmla="*/ 245269 h 950119"/>
                <a:gd name="connsiteX32" fmla="*/ 978693 w 3764756"/>
                <a:gd name="connsiteY32" fmla="*/ 266700 h 950119"/>
                <a:gd name="connsiteX33" fmla="*/ 1276350 w 3764756"/>
                <a:gd name="connsiteY33" fmla="*/ 264319 h 950119"/>
                <a:gd name="connsiteX34" fmla="*/ 1276350 w 3764756"/>
                <a:gd name="connsiteY34" fmla="*/ 304800 h 950119"/>
                <a:gd name="connsiteX35" fmla="*/ 1316831 w 3764756"/>
                <a:gd name="connsiteY35" fmla="*/ 304800 h 950119"/>
                <a:gd name="connsiteX36" fmla="*/ 1319212 w 3764756"/>
                <a:gd name="connsiteY36" fmla="*/ 333375 h 950119"/>
                <a:gd name="connsiteX37" fmla="*/ 1388268 w 3764756"/>
                <a:gd name="connsiteY37" fmla="*/ 328612 h 950119"/>
                <a:gd name="connsiteX38" fmla="*/ 1388268 w 3764756"/>
                <a:gd name="connsiteY38" fmla="*/ 342900 h 950119"/>
                <a:gd name="connsiteX39" fmla="*/ 1440656 w 3764756"/>
                <a:gd name="connsiteY39" fmla="*/ 342900 h 950119"/>
                <a:gd name="connsiteX40" fmla="*/ 1438275 w 3764756"/>
                <a:gd name="connsiteY40" fmla="*/ 354806 h 950119"/>
                <a:gd name="connsiteX41" fmla="*/ 1507331 w 3764756"/>
                <a:gd name="connsiteY41" fmla="*/ 352425 h 950119"/>
                <a:gd name="connsiteX42" fmla="*/ 1507331 w 3764756"/>
                <a:gd name="connsiteY42" fmla="*/ 361950 h 950119"/>
                <a:gd name="connsiteX43" fmla="*/ 1519237 w 3764756"/>
                <a:gd name="connsiteY43" fmla="*/ 361950 h 950119"/>
                <a:gd name="connsiteX44" fmla="*/ 1521618 w 3764756"/>
                <a:gd name="connsiteY44" fmla="*/ 373856 h 950119"/>
                <a:gd name="connsiteX45" fmla="*/ 1585912 w 3764756"/>
                <a:gd name="connsiteY45" fmla="*/ 373856 h 950119"/>
                <a:gd name="connsiteX46" fmla="*/ 1590675 w 3764756"/>
                <a:gd name="connsiteY46" fmla="*/ 400050 h 950119"/>
                <a:gd name="connsiteX47" fmla="*/ 1597818 w 3764756"/>
                <a:gd name="connsiteY47" fmla="*/ 400050 h 950119"/>
                <a:gd name="connsiteX48" fmla="*/ 1602581 w 3764756"/>
                <a:gd name="connsiteY48" fmla="*/ 442912 h 950119"/>
                <a:gd name="connsiteX49" fmla="*/ 1902618 w 3764756"/>
                <a:gd name="connsiteY49" fmla="*/ 442912 h 950119"/>
                <a:gd name="connsiteX50" fmla="*/ 1900237 w 3764756"/>
                <a:gd name="connsiteY50" fmla="*/ 469106 h 950119"/>
                <a:gd name="connsiteX51" fmla="*/ 1940718 w 3764756"/>
                <a:gd name="connsiteY51" fmla="*/ 466725 h 950119"/>
                <a:gd name="connsiteX52" fmla="*/ 1940718 w 3764756"/>
                <a:gd name="connsiteY52" fmla="*/ 481012 h 950119"/>
                <a:gd name="connsiteX53" fmla="*/ 1971675 w 3764756"/>
                <a:gd name="connsiteY53" fmla="*/ 483394 h 950119"/>
                <a:gd name="connsiteX54" fmla="*/ 1974056 w 3764756"/>
                <a:gd name="connsiteY54" fmla="*/ 497681 h 950119"/>
                <a:gd name="connsiteX55" fmla="*/ 2112168 w 3764756"/>
                <a:gd name="connsiteY55" fmla="*/ 497681 h 950119"/>
                <a:gd name="connsiteX56" fmla="*/ 2114550 w 3764756"/>
                <a:gd name="connsiteY56" fmla="*/ 521494 h 950119"/>
                <a:gd name="connsiteX57" fmla="*/ 2221706 w 3764756"/>
                <a:gd name="connsiteY57" fmla="*/ 521494 h 950119"/>
                <a:gd name="connsiteX58" fmla="*/ 2221706 w 3764756"/>
                <a:gd name="connsiteY58" fmla="*/ 545306 h 950119"/>
                <a:gd name="connsiteX59" fmla="*/ 2252662 w 3764756"/>
                <a:gd name="connsiteY59" fmla="*/ 542925 h 950119"/>
                <a:gd name="connsiteX60" fmla="*/ 2252662 w 3764756"/>
                <a:gd name="connsiteY60" fmla="*/ 561975 h 950119"/>
                <a:gd name="connsiteX61" fmla="*/ 2469356 w 3764756"/>
                <a:gd name="connsiteY61" fmla="*/ 561975 h 950119"/>
                <a:gd name="connsiteX62" fmla="*/ 2469356 w 3764756"/>
                <a:gd name="connsiteY62" fmla="*/ 585787 h 950119"/>
                <a:gd name="connsiteX63" fmla="*/ 2521743 w 3764756"/>
                <a:gd name="connsiteY63" fmla="*/ 585787 h 950119"/>
                <a:gd name="connsiteX64" fmla="*/ 2524125 w 3764756"/>
                <a:gd name="connsiteY64" fmla="*/ 645319 h 950119"/>
                <a:gd name="connsiteX65" fmla="*/ 2538412 w 3764756"/>
                <a:gd name="connsiteY65" fmla="*/ 645319 h 950119"/>
                <a:gd name="connsiteX66" fmla="*/ 2538412 w 3764756"/>
                <a:gd name="connsiteY66" fmla="*/ 700087 h 950119"/>
                <a:gd name="connsiteX67" fmla="*/ 2555081 w 3764756"/>
                <a:gd name="connsiteY67" fmla="*/ 700087 h 950119"/>
                <a:gd name="connsiteX68" fmla="*/ 2555081 w 3764756"/>
                <a:gd name="connsiteY68" fmla="*/ 721519 h 950119"/>
                <a:gd name="connsiteX69" fmla="*/ 2588418 w 3764756"/>
                <a:gd name="connsiteY69" fmla="*/ 721519 h 950119"/>
                <a:gd name="connsiteX70" fmla="*/ 2588418 w 3764756"/>
                <a:gd name="connsiteY70" fmla="*/ 742950 h 950119"/>
                <a:gd name="connsiteX71" fmla="*/ 2847975 w 3764756"/>
                <a:gd name="connsiteY71" fmla="*/ 747712 h 950119"/>
                <a:gd name="connsiteX72" fmla="*/ 2850356 w 3764756"/>
                <a:gd name="connsiteY72" fmla="*/ 769144 h 950119"/>
                <a:gd name="connsiteX73" fmla="*/ 2886075 w 3764756"/>
                <a:gd name="connsiteY73" fmla="*/ 769144 h 950119"/>
                <a:gd name="connsiteX74" fmla="*/ 2886075 w 3764756"/>
                <a:gd name="connsiteY74" fmla="*/ 785812 h 950119"/>
                <a:gd name="connsiteX75" fmla="*/ 3131343 w 3764756"/>
                <a:gd name="connsiteY75" fmla="*/ 792956 h 950119"/>
                <a:gd name="connsiteX76" fmla="*/ 3131343 w 3764756"/>
                <a:gd name="connsiteY76" fmla="*/ 807244 h 950119"/>
                <a:gd name="connsiteX77" fmla="*/ 3157537 w 3764756"/>
                <a:gd name="connsiteY77" fmla="*/ 804862 h 950119"/>
                <a:gd name="connsiteX78" fmla="*/ 3167062 w 3764756"/>
                <a:gd name="connsiteY78" fmla="*/ 907256 h 950119"/>
                <a:gd name="connsiteX79" fmla="*/ 3393281 w 3764756"/>
                <a:gd name="connsiteY79" fmla="*/ 902494 h 950119"/>
                <a:gd name="connsiteX80" fmla="*/ 3393281 w 3764756"/>
                <a:gd name="connsiteY80" fmla="*/ 921544 h 950119"/>
                <a:gd name="connsiteX81" fmla="*/ 3500437 w 3764756"/>
                <a:gd name="connsiteY81" fmla="*/ 919162 h 950119"/>
                <a:gd name="connsiteX82" fmla="*/ 3500437 w 3764756"/>
                <a:gd name="connsiteY82" fmla="*/ 950119 h 950119"/>
                <a:gd name="connsiteX83" fmla="*/ 3764756 w 3764756"/>
                <a:gd name="connsiteY83" fmla="*/ 947737 h 950119"/>
                <a:gd name="connsiteX0" fmla="*/ 0 w 3764756"/>
                <a:gd name="connsiteY0" fmla="*/ 2381 h 950119"/>
                <a:gd name="connsiteX1" fmla="*/ 130968 w 3764756"/>
                <a:gd name="connsiteY1" fmla="*/ 0 h 950119"/>
                <a:gd name="connsiteX2" fmla="*/ 130968 w 3764756"/>
                <a:gd name="connsiteY2" fmla="*/ 30956 h 950119"/>
                <a:gd name="connsiteX3" fmla="*/ 207168 w 3764756"/>
                <a:gd name="connsiteY3" fmla="*/ 26194 h 950119"/>
                <a:gd name="connsiteX4" fmla="*/ 207168 w 3764756"/>
                <a:gd name="connsiteY4" fmla="*/ 38100 h 950119"/>
                <a:gd name="connsiteX5" fmla="*/ 240506 w 3764756"/>
                <a:gd name="connsiteY5" fmla="*/ 35719 h 950119"/>
                <a:gd name="connsiteX6" fmla="*/ 240506 w 3764756"/>
                <a:gd name="connsiteY6" fmla="*/ 42862 h 950119"/>
                <a:gd name="connsiteX7" fmla="*/ 288131 w 3764756"/>
                <a:gd name="connsiteY7" fmla="*/ 42862 h 950119"/>
                <a:gd name="connsiteX8" fmla="*/ 290512 w 3764756"/>
                <a:gd name="connsiteY8" fmla="*/ 50006 h 950119"/>
                <a:gd name="connsiteX9" fmla="*/ 330993 w 3764756"/>
                <a:gd name="connsiteY9" fmla="*/ 50006 h 950119"/>
                <a:gd name="connsiteX10" fmla="*/ 330993 w 3764756"/>
                <a:gd name="connsiteY10" fmla="*/ 59531 h 950119"/>
                <a:gd name="connsiteX11" fmla="*/ 392906 w 3764756"/>
                <a:gd name="connsiteY11" fmla="*/ 57150 h 950119"/>
                <a:gd name="connsiteX12" fmla="*/ 392906 w 3764756"/>
                <a:gd name="connsiteY12" fmla="*/ 69056 h 950119"/>
                <a:gd name="connsiteX13" fmla="*/ 419100 w 3764756"/>
                <a:gd name="connsiteY13" fmla="*/ 71437 h 950119"/>
                <a:gd name="connsiteX14" fmla="*/ 419100 w 3764756"/>
                <a:gd name="connsiteY14" fmla="*/ 83344 h 950119"/>
                <a:gd name="connsiteX15" fmla="*/ 488156 w 3764756"/>
                <a:gd name="connsiteY15" fmla="*/ 80962 h 950119"/>
                <a:gd name="connsiteX16" fmla="*/ 488156 w 3764756"/>
                <a:gd name="connsiteY16" fmla="*/ 97631 h 950119"/>
                <a:gd name="connsiteX17" fmla="*/ 521493 w 3764756"/>
                <a:gd name="connsiteY17" fmla="*/ 97631 h 950119"/>
                <a:gd name="connsiteX18" fmla="*/ 523875 w 3764756"/>
                <a:gd name="connsiteY18" fmla="*/ 128587 h 950119"/>
                <a:gd name="connsiteX19" fmla="*/ 635793 w 3764756"/>
                <a:gd name="connsiteY19" fmla="*/ 126206 h 950119"/>
                <a:gd name="connsiteX20" fmla="*/ 635793 w 3764756"/>
                <a:gd name="connsiteY20" fmla="*/ 142875 h 950119"/>
                <a:gd name="connsiteX21" fmla="*/ 664368 w 3764756"/>
                <a:gd name="connsiteY21" fmla="*/ 140494 h 950119"/>
                <a:gd name="connsiteX22" fmla="*/ 664368 w 3764756"/>
                <a:gd name="connsiteY22" fmla="*/ 176212 h 950119"/>
                <a:gd name="connsiteX23" fmla="*/ 726281 w 3764756"/>
                <a:gd name="connsiteY23" fmla="*/ 176212 h 950119"/>
                <a:gd name="connsiteX24" fmla="*/ 728662 w 3764756"/>
                <a:gd name="connsiteY24" fmla="*/ 200025 h 950119"/>
                <a:gd name="connsiteX25" fmla="*/ 781050 w 3764756"/>
                <a:gd name="connsiteY25" fmla="*/ 197644 h 950119"/>
                <a:gd name="connsiteX26" fmla="*/ 781050 w 3764756"/>
                <a:gd name="connsiteY26" fmla="*/ 211931 h 950119"/>
                <a:gd name="connsiteX27" fmla="*/ 914400 w 3764756"/>
                <a:gd name="connsiteY27" fmla="*/ 209550 h 950119"/>
                <a:gd name="connsiteX28" fmla="*/ 914400 w 3764756"/>
                <a:gd name="connsiteY28" fmla="*/ 228600 h 950119"/>
                <a:gd name="connsiteX29" fmla="*/ 952500 w 3764756"/>
                <a:gd name="connsiteY29" fmla="*/ 226219 h 950119"/>
                <a:gd name="connsiteX30" fmla="*/ 952500 w 3764756"/>
                <a:gd name="connsiteY30" fmla="*/ 247650 h 950119"/>
                <a:gd name="connsiteX31" fmla="*/ 978693 w 3764756"/>
                <a:gd name="connsiteY31" fmla="*/ 245269 h 950119"/>
                <a:gd name="connsiteX32" fmla="*/ 978693 w 3764756"/>
                <a:gd name="connsiteY32" fmla="*/ 266700 h 950119"/>
                <a:gd name="connsiteX33" fmla="*/ 1276350 w 3764756"/>
                <a:gd name="connsiteY33" fmla="*/ 264319 h 950119"/>
                <a:gd name="connsiteX34" fmla="*/ 1276350 w 3764756"/>
                <a:gd name="connsiteY34" fmla="*/ 304800 h 950119"/>
                <a:gd name="connsiteX35" fmla="*/ 1316831 w 3764756"/>
                <a:gd name="connsiteY35" fmla="*/ 304800 h 950119"/>
                <a:gd name="connsiteX36" fmla="*/ 1319212 w 3764756"/>
                <a:gd name="connsiteY36" fmla="*/ 333375 h 950119"/>
                <a:gd name="connsiteX37" fmla="*/ 1388268 w 3764756"/>
                <a:gd name="connsiteY37" fmla="*/ 328612 h 950119"/>
                <a:gd name="connsiteX38" fmla="*/ 1388268 w 3764756"/>
                <a:gd name="connsiteY38" fmla="*/ 342900 h 950119"/>
                <a:gd name="connsiteX39" fmla="*/ 1440656 w 3764756"/>
                <a:gd name="connsiteY39" fmla="*/ 342900 h 950119"/>
                <a:gd name="connsiteX40" fmla="*/ 1438275 w 3764756"/>
                <a:gd name="connsiteY40" fmla="*/ 354806 h 950119"/>
                <a:gd name="connsiteX41" fmla="*/ 1507331 w 3764756"/>
                <a:gd name="connsiteY41" fmla="*/ 352425 h 950119"/>
                <a:gd name="connsiteX42" fmla="*/ 1507331 w 3764756"/>
                <a:gd name="connsiteY42" fmla="*/ 361950 h 950119"/>
                <a:gd name="connsiteX43" fmla="*/ 1519237 w 3764756"/>
                <a:gd name="connsiteY43" fmla="*/ 361950 h 950119"/>
                <a:gd name="connsiteX44" fmla="*/ 1521618 w 3764756"/>
                <a:gd name="connsiteY44" fmla="*/ 373856 h 950119"/>
                <a:gd name="connsiteX45" fmla="*/ 1585912 w 3764756"/>
                <a:gd name="connsiteY45" fmla="*/ 373856 h 950119"/>
                <a:gd name="connsiteX46" fmla="*/ 1590675 w 3764756"/>
                <a:gd name="connsiteY46" fmla="*/ 400050 h 950119"/>
                <a:gd name="connsiteX47" fmla="*/ 1597818 w 3764756"/>
                <a:gd name="connsiteY47" fmla="*/ 400050 h 950119"/>
                <a:gd name="connsiteX48" fmla="*/ 1602581 w 3764756"/>
                <a:gd name="connsiteY48" fmla="*/ 442912 h 950119"/>
                <a:gd name="connsiteX49" fmla="*/ 1902618 w 3764756"/>
                <a:gd name="connsiteY49" fmla="*/ 442912 h 950119"/>
                <a:gd name="connsiteX50" fmla="*/ 1900237 w 3764756"/>
                <a:gd name="connsiteY50" fmla="*/ 469106 h 950119"/>
                <a:gd name="connsiteX51" fmla="*/ 1940718 w 3764756"/>
                <a:gd name="connsiteY51" fmla="*/ 466725 h 950119"/>
                <a:gd name="connsiteX52" fmla="*/ 1940718 w 3764756"/>
                <a:gd name="connsiteY52" fmla="*/ 481012 h 950119"/>
                <a:gd name="connsiteX53" fmla="*/ 1971675 w 3764756"/>
                <a:gd name="connsiteY53" fmla="*/ 483394 h 950119"/>
                <a:gd name="connsiteX54" fmla="*/ 1974056 w 3764756"/>
                <a:gd name="connsiteY54" fmla="*/ 497681 h 950119"/>
                <a:gd name="connsiteX55" fmla="*/ 2112168 w 3764756"/>
                <a:gd name="connsiteY55" fmla="*/ 497681 h 950119"/>
                <a:gd name="connsiteX56" fmla="*/ 2114550 w 3764756"/>
                <a:gd name="connsiteY56" fmla="*/ 521494 h 950119"/>
                <a:gd name="connsiteX57" fmla="*/ 2221706 w 3764756"/>
                <a:gd name="connsiteY57" fmla="*/ 521494 h 950119"/>
                <a:gd name="connsiteX58" fmla="*/ 2221706 w 3764756"/>
                <a:gd name="connsiteY58" fmla="*/ 545306 h 950119"/>
                <a:gd name="connsiteX59" fmla="*/ 2252662 w 3764756"/>
                <a:gd name="connsiteY59" fmla="*/ 542925 h 950119"/>
                <a:gd name="connsiteX60" fmla="*/ 2252662 w 3764756"/>
                <a:gd name="connsiteY60" fmla="*/ 561975 h 950119"/>
                <a:gd name="connsiteX61" fmla="*/ 2469356 w 3764756"/>
                <a:gd name="connsiteY61" fmla="*/ 561975 h 950119"/>
                <a:gd name="connsiteX62" fmla="*/ 2469356 w 3764756"/>
                <a:gd name="connsiteY62" fmla="*/ 585787 h 950119"/>
                <a:gd name="connsiteX63" fmla="*/ 2521743 w 3764756"/>
                <a:gd name="connsiteY63" fmla="*/ 585787 h 950119"/>
                <a:gd name="connsiteX64" fmla="*/ 2524125 w 3764756"/>
                <a:gd name="connsiteY64" fmla="*/ 645319 h 950119"/>
                <a:gd name="connsiteX65" fmla="*/ 2538412 w 3764756"/>
                <a:gd name="connsiteY65" fmla="*/ 645319 h 950119"/>
                <a:gd name="connsiteX66" fmla="*/ 2538412 w 3764756"/>
                <a:gd name="connsiteY66" fmla="*/ 700087 h 950119"/>
                <a:gd name="connsiteX67" fmla="*/ 2555081 w 3764756"/>
                <a:gd name="connsiteY67" fmla="*/ 700087 h 950119"/>
                <a:gd name="connsiteX68" fmla="*/ 2555081 w 3764756"/>
                <a:gd name="connsiteY68" fmla="*/ 721519 h 950119"/>
                <a:gd name="connsiteX69" fmla="*/ 2588418 w 3764756"/>
                <a:gd name="connsiteY69" fmla="*/ 721519 h 950119"/>
                <a:gd name="connsiteX70" fmla="*/ 2588418 w 3764756"/>
                <a:gd name="connsiteY70" fmla="*/ 742950 h 950119"/>
                <a:gd name="connsiteX71" fmla="*/ 2847975 w 3764756"/>
                <a:gd name="connsiteY71" fmla="*/ 747712 h 950119"/>
                <a:gd name="connsiteX72" fmla="*/ 2850356 w 3764756"/>
                <a:gd name="connsiteY72" fmla="*/ 769144 h 950119"/>
                <a:gd name="connsiteX73" fmla="*/ 2886075 w 3764756"/>
                <a:gd name="connsiteY73" fmla="*/ 769144 h 950119"/>
                <a:gd name="connsiteX74" fmla="*/ 2886075 w 3764756"/>
                <a:gd name="connsiteY74" fmla="*/ 785812 h 950119"/>
                <a:gd name="connsiteX75" fmla="*/ 3131343 w 3764756"/>
                <a:gd name="connsiteY75" fmla="*/ 792956 h 950119"/>
                <a:gd name="connsiteX76" fmla="*/ 3131343 w 3764756"/>
                <a:gd name="connsiteY76" fmla="*/ 807244 h 950119"/>
                <a:gd name="connsiteX77" fmla="*/ 3157537 w 3764756"/>
                <a:gd name="connsiteY77" fmla="*/ 804862 h 950119"/>
                <a:gd name="connsiteX78" fmla="*/ 3167062 w 3764756"/>
                <a:gd name="connsiteY78" fmla="*/ 907256 h 950119"/>
                <a:gd name="connsiteX79" fmla="*/ 3393281 w 3764756"/>
                <a:gd name="connsiteY79" fmla="*/ 902494 h 950119"/>
                <a:gd name="connsiteX80" fmla="*/ 3393281 w 3764756"/>
                <a:gd name="connsiteY80" fmla="*/ 921544 h 950119"/>
                <a:gd name="connsiteX81" fmla="*/ 3500437 w 3764756"/>
                <a:gd name="connsiteY81" fmla="*/ 919162 h 950119"/>
                <a:gd name="connsiteX82" fmla="*/ 3500437 w 3764756"/>
                <a:gd name="connsiteY82" fmla="*/ 950119 h 950119"/>
                <a:gd name="connsiteX83" fmla="*/ 3764756 w 3764756"/>
                <a:gd name="connsiteY83" fmla="*/ 947737 h 950119"/>
                <a:gd name="connsiteX0" fmla="*/ 0 w 3764756"/>
                <a:gd name="connsiteY0" fmla="*/ 2381 h 950119"/>
                <a:gd name="connsiteX1" fmla="*/ 130968 w 3764756"/>
                <a:gd name="connsiteY1" fmla="*/ 0 h 950119"/>
                <a:gd name="connsiteX2" fmla="*/ 130968 w 3764756"/>
                <a:gd name="connsiteY2" fmla="*/ 30956 h 950119"/>
                <a:gd name="connsiteX3" fmla="*/ 207168 w 3764756"/>
                <a:gd name="connsiteY3" fmla="*/ 26194 h 950119"/>
                <a:gd name="connsiteX4" fmla="*/ 207168 w 3764756"/>
                <a:gd name="connsiteY4" fmla="*/ 38100 h 950119"/>
                <a:gd name="connsiteX5" fmla="*/ 240506 w 3764756"/>
                <a:gd name="connsiteY5" fmla="*/ 35719 h 950119"/>
                <a:gd name="connsiteX6" fmla="*/ 240506 w 3764756"/>
                <a:gd name="connsiteY6" fmla="*/ 42862 h 950119"/>
                <a:gd name="connsiteX7" fmla="*/ 288131 w 3764756"/>
                <a:gd name="connsiteY7" fmla="*/ 42862 h 950119"/>
                <a:gd name="connsiteX8" fmla="*/ 290512 w 3764756"/>
                <a:gd name="connsiteY8" fmla="*/ 50006 h 950119"/>
                <a:gd name="connsiteX9" fmla="*/ 330993 w 3764756"/>
                <a:gd name="connsiteY9" fmla="*/ 50006 h 950119"/>
                <a:gd name="connsiteX10" fmla="*/ 330993 w 3764756"/>
                <a:gd name="connsiteY10" fmla="*/ 59531 h 950119"/>
                <a:gd name="connsiteX11" fmla="*/ 392906 w 3764756"/>
                <a:gd name="connsiteY11" fmla="*/ 57150 h 950119"/>
                <a:gd name="connsiteX12" fmla="*/ 392906 w 3764756"/>
                <a:gd name="connsiteY12" fmla="*/ 69056 h 950119"/>
                <a:gd name="connsiteX13" fmla="*/ 419100 w 3764756"/>
                <a:gd name="connsiteY13" fmla="*/ 71437 h 950119"/>
                <a:gd name="connsiteX14" fmla="*/ 419100 w 3764756"/>
                <a:gd name="connsiteY14" fmla="*/ 83344 h 950119"/>
                <a:gd name="connsiteX15" fmla="*/ 488156 w 3764756"/>
                <a:gd name="connsiteY15" fmla="*/ 80962 h 950119"/>
                <a:gd name="connsiteX16" fmla="*/ 488156 w 3764756"/>
                <a:gd name="connsiteY16" fmla="*/ 97631 h 950119"/>
                <a:gd name="connsiteX17" fmla="*/ 521493 w 3764756"/>
                <a:gd name="connsiteY17" fmla="*/ 97631 h 950119"/>
                <a:gd name="connsiteX18" fmla="*/ 523875 w 3764756"/>
                <a:gd name="connsiteY18" fmla="*/ 128587 h 950119"/>
                <a:gd name="connsiteX19" fmla="*/ 635793 w 3764756"/>
                <a:gd name="connsiteY19" fmla="*/ 126206 h 950119"/>
                <a:gd name="connsiteX20" fmla="*/ 635793 w 3764756"/>
                <a:gd name="connsiteY20" fmla="*/ 142875 h 950119"/>
                <a:gd name="connsiteX21" fmla="*/ 664368 w 3764756"/>
                <a:gd name="connsiteY21" fmla="*/ 140494 h 950119"/>
                <a:gd name="connsiteX22" fmla="*/ 664368 w 3764756"/>
                <a:gd name="connsiteY22" fmla="*/ 176212 h 950119"/>
                <a:gd name="connsiteX23" fmla="*/ 726281 w 3764756"/>
                <a:gd name="connsiteY23" fmla="*/ 176212 h 950119"/>
                <a:gd name="connsiteX24" fmla="*/ 728662 w 3764756"/>
                <a:gd name="connsiteY24" fmla="*/ 200025 h 950119"/>
                <a:gd name="connsiteX25" fmla="*/ 781050 w 3764756"/>
                <a:gd name="connsiteY25" fmla="*/ 197644 h 950119"/>
                <a:gd name="connsiteX26" fmla="*/ 781050 w 3764756"/>
                <a:gd name="connsiteY26" fmla="*/ 211931 h 950119"/>
                <a:gd name="connsiteX27" fmla="*/ 914400 w 3764756"/>
                <a:gd name="connsiteY27" fmla="*/ 209550 h 950119"/>
                <a:gd name="connsiteX28" fmla="*/ 914400 w 3764756"/>
                <a:gd name="connsiteY28" fmla="*/ 228600 h 950119"/>
                <a:gd name="connsiteX29" fmla="*/ 952500 w 3764756"/>
                <a:gd name="connsiteY29" fmla="*/ 226219 h 950119"/>
                <a:gd name="connsiteX30" fmla="*/ 952500 w 3764756"/>
                <a:gd name="connsiteY30" fmla="*/ 247650 h 950119"/>
                <a:gd name="connsiteX31" fmla="*/ 978693 w 3764756"/>
                <a:gd name="connsiteY31" fmla="*/ 245269 h 950119"/>
                <a:gd name="connsiteX32" fmla="*/ 978693 w 3764756"/>
                <a:gd name="connsiteY32" fmla="*/ 266700 h 950119"/>
                <a:gd name="connsiteX33" fmla="*/ 1276350 w 3764756"/>
                <a:gd name="connsiteY33" fmla="*/ 264319 h 950119"/>
                <a:gd name="connsiteX34" fmla="*/ 1276350 w 3764756"/>
                <a:gd name="connsiteY34" fmla="*/ 304800 h 950119"/>
                <a:gd name="connsiteX35" fmla="*/ 1316831 w 3764756"/>
                <a:gd name="connsiteY35" fmla="*/ 304800 h 950119"/>
                <a:gd name="connsiteX36" fmla="*/ 1319212 w 3764756"/>
                <a:gd name="connsiteY36" fmla="*/ 333375 h 950119"/>
                <a:gd name="connsiteX37" fmla="*/ 1388268 w 3764756"/>
                <a:gd name="connsiteY37" fmla="*/ 328612 h 950119"/>
                <a:gd name="connsiteX38" fmla="*/ 1388268 w 3764756"/>
                <a:gd name="connsiteY38" fmla="*/ 342900 h 950119"/>
                <a:gd name="connsiteX39" fmla="*/ 1440656 w 3764756"/>
                <a:gd name="connsiteY39" fmla="*/ 342900 h 950119"/>
                <a:gd name="connsiteX40" fmla="*/ 1438275 w 3764756"/>
                <a:gd name="connsiteY40" fmla="*/ 354806 h 950119"/>
                <a:gd name="connsiteX41" fmla="*/ 1507331 w 3764756"/>
                <a:gd name="connsiteY41" fmla="*/ 352425 h 950119"/>
                <a:gd name="connsiteX42" fmla="*/ 1507331 w 3764756"/>
                <a:gd name="connsiteY42" fmla="*/ 361950 h 950119"/>
                <a:gd name="connsiteX43" fmla="*/ 1519237 w 3764756"/>
                <a:gd name="connsiteY43" fmla="*/ 361950 h 950119"/>
                <a:gd name="connsiteX44" fmla="*/ 1521618 w 3764756"/>
                <a:gd name="connsiteY44" fmla="*/ 373856 h 950119"/>
                <a:gd name="connsiteX45" fmla="*/ 1585912 w 3764756"/>
                <a:gd name="connsiteY45" fmla="*/ 373856 h 950119"/>
                <a:gd name="connsiteX46" fmla="*/ 1590675 w 3764756"/>
                <a:gd name="connsiteY46" fmla="*/ 400050 h 950119"/>
                <a:gd name="connsiteX47" fmla="*/ 1597818 w 3764756"/>
                <a:gd name="connsiteY47" fmla="*/ 400050 h 950119"/>
                <a:gd name="connsiteX48" fmla="*/ 1602581 w 3764756"/>
                <a:gd name="connsiteY48" fmla="*/ 442912 h 950119"/>
                <a:gd name="connsiteX49" fmla="*/ 1902618 w 3764756"/>
                <a:gd name="connsiteY49" fmla="*/ 442912 h 950119"/>
                <a:gd name="connsiteX50" fmla="*/ 1900237 w 3764756"/>
                <a:gd name="connsiteY50" fmla="*/ 469106 h 950119"/>
                <a:gd name="connsiteX51" fmla="*/ 1940718 w 3764756"/>
                <a:gd name="connsiteY51" fmla="*/ 466725 h 950119"/>
                <a:gd name="connsiteX52" fmla="*/ 1940718 w 3764756"/>
                <a:gd name="connsiteY52" fmla="*/ 481012 h 950119"/>
                <a:gd name="connsiteX53" fmla="*/ 1971675 w 3764756"/>
                <a:gd name="connsiteY53" fmla="*/ 483394 h 950119"/>
                <a:gd name="connsiteX54" fmla="*/ 1974056 w 3764756"/>
                <a:gd name="connsiteY54" fmla="*/ 497681 h 950119"/>
                <a:gd name="connsiteX55" fmla="*/ 2112168 w 3764756"/>
                <a:gd name="connsiteY55" fmla="*/ 497681 h 950119"/>
                <a:gd name="connsiteX56" fmla="*/ 2114550 w 3764756"/>
                <a:gd name="connsiteY56" fmla="*/ 521494 h 950119"/>
                <a:gd name="connsiteX57" fmla="*/ 2221706 w 3764756"/>
                <a:gd name="connsiteY57" fmla="*/ 521494 h 950119"/>
                <a:gd name="connsiteX58" fmla="*/ 2221706 w 3764756"/>
                <a:gd name="connsiteY58" fmla="*/ 545306 h 950119"/>
                <a:gd name="connsiteX59" fmla="*/ 2252662 w 3764756"/>
                <a:gd name="connsiteY59" fmla="*/ 542925 h 950119"/>
                <a:gd name="connsiteX60" fmla="*/ 2252662 w 3764756"/>
                <a:gd name="connsiteY60" fmla="*/ 561975 h 950119"/>
                <a:gd name="connsiteX61" fmla="*/ 2469356 w 3764756"/>
                <a:gd name="connsiteY61" fmla="*/ 561975 h 950119"/>
                <a:gd name="connsiteX62" fmla="*/ 2469356 w 3764756"/>
                <a:gd name="connsiteY62" fmla="*/ 585787 h 950119"/>
                <a:gd name="connsiteX63" fmla="*/ 2521743 w 3764756"/>
                <a:gd name="connsiteY63" fmla="*/ 585787 h 950119"/>
                <a:gd name="connsiteX64" fmla="*/ 2524125 w 3764756"/>
                <a:gd name="connsiteY64" fmla="*/ 645319 h 950119"/>
                <a:gd name="connsiteX65" fmla="*/ 2538412 w 3764756"/>
                <a:gd name="connsiteY65" fmla="*/ 645319 h 950119"/>
                <a:gd name="connsiteX66" fmla="*/ 2538412 w 3764756"/>
                <a:gd name="connsiteY66" fmla="*/ 700087 h 950119"/>
                <a:gd name="connsiteX67" fmla="*/ 2555081 w 3764756"/>
                <a:gd name="connsiteY67" fmla="*/ 700087 h 950119"/>
                <a:gd name="connsiteX68" fmla="*/ 2555081 w 3764756"/>
                <a:gd name="connsiteY68" fmla="*/ 721519 h 950119"/>
                <a:gd name="connsiteX69" fmla="*/ 2588418 w 3764756"/>
                <a:gd name="connsiteY69" fmla="*/ 721519 h 950119"/>
                <a:gd name="connsiteX70" fmla="*/ 2588418 w 3764756"/>
                <a:gd name="connsiteY70" fmla="*/ 742950 h 950119"/>
                <a:gd name="connsiteX71" fmla="*/ 2847975 w 3764756"/>
                <a:gd name="connsiteY71" fmla="*/ 747712 h 950119"/>
                <a:gd name="connsiteX72" fmla="*/ 2850356 w 3764756"/>
                <a:gd name="connsiteY72" fmla="*/ 769144 h 950119"/>
                <a:gd name="connsiteX73" fmla="*/ 2886075 w 3764756"/>
                <a:gd name="connsiteY73" fmla="*/ 769144 h 950119"/>
                <a:gd name="connsiteX74" fmla="*/ 2886075 w 3764756"/>
                <a:gd name="connsiteY74" fmla="*/ 785812 h 950119"/>
                <a:gd name="connsiteX75" fmla="*/ 3131343 w 3764756"/>
                <a:gd name="connsiteY75" fmla="*/ 792956 h 950119"/>
                <a:gd name="connsiteX76" fmla="*/ 3131343 w 3764756"/>
                <a:gd name="connsiteY76" fmla="*/ 807244 h 950119"/>
                <a:gd name="connsiteX77" fmla="*/ 3157537 w 3764756"/>
                <a:gd name="connsiteY77" fmla="*/ 804862 h 950119"/>
                <a:gd name="connsiteX78" fmla="*/ 3167062 w 3764756"/>
                <a:gd name="connsiteY78" fmla="*/ 907256 h 950119"/>
                <a:gd name="connsiteX79" fmla="*/ 3393281 w 3764756"/>
                <a:gd name="connsiteY79" fmla="*/ 902494 h 950119"/>
                <a:gd name="connsiteX80" fmla="*/ 3393281 w 3764756"/>
                <a:gd name="connsiteY80" fmla="*/ 921544 h 950119"/>
                <a:gd name="connsiteX81" fmla="*/ 3500437 w 3764756"/>
                <a:gd name="connsiteY81" fmla="*/ 919162 h 950119"/>
                <a:gd name="connsiteX82" fmla="*/ 3500437 w 3764756"/>
                <a:gd name="connsiteY82" fmla="*/ 950119 h 950119"/>
                <a:gd name="connsiteX83" fmla="*/ 3764756 w 3764756"/>
                <a:gd name="connsiteY83" fmla="*/ 947737 h 950119"/>
                <a:gd name="connsiteX0" fmla="*/ 0 w 3767136"/>
                <a:gd name="connsiteY0" fmla="*/ 2381 h 950119"/>
                <a:gd name="connsiteX1" fmla="*/ 130968 w 3767136"/>
                <a:gd name="connsiteY1" fmla="*/ 0 h 950119"/>
                <a:gd name="connsiteX2" fmla="*/ 130968 w 3767136"/>
                <a:gd name="connsiteY2" fmla="*/ 30956 h 950119"/>
                <a:gd name="connsiteX3" fmla="*/ 207168 w 3767136"/>
                <a:gd name="connsiteY3" fmla="*/ 26194 h 950119"/>
                <a:gd name="connsiteX4" fmla="*/ 207168 w 3767136"/>
                <a:gd name="connsiteY4" fmla="*/ 38100 h 950119"/>
                <a:gd name="connsiteX5" fmla="*/ 240506 w 3767136"/>
                <a:gd name="connsiteY5" fmla="*/ 35719 h 950119"/>
                <a:gd name="connsiteX6" fmla="*/ 240506 w 3767136"/>
                <a:gd name="connsiteY6" fmla="*/ 42862 h 950119"/>
                <a:gd name="connsiteX7" fmla="*/ 288131 w 3767136"/>
                <a:gd name="connsiteY7" fmla="*/ 42862 h 950119"/>
                <a:gd name="connsiteX8" fmla="*/ 290512 w 3767136"/>
                <a:gd name="connsiteY8" fmla="*/ 50006 h 950119"/>
                <a:gd name="connsiteX9" fmla="*/ 330993 w 3767136"/>
                <a:gd name="connsiteY9" fmla="*/ 50006 h 950119"/>
                <a:gd name="connsiteX10" fmla="*/ 330993 w 3767136"/>
                <a:gd name="connsiteY10" fmla="*/ 59531 h 950119"/>
                <a:gd name="connsiteX11" fmla="*/ 392906 w 3767136"/>
                <a:gd name="connsiteY11" fmla="*/ 57150 h 950119"/>
                <a:gd name="connsiteX12" fmla="*/ 392906 w 3767136"/>
                <a:gd name="connsiteY12" fmla="*/ 69056 h 950119"/>
                <a:gd name="connsiteX13" fmla="*/ 419100 w 3767136"/>
                <a:gd name="connsiteY13" fmla="*/ 71437 h 950119"/>
                <a:gd name="connsiteX14" fmla="*/ 419100 w 3767136"/>
                <a:gd name="connsiteY14" fmla="*/ 83344 h 950119"/>
                <a:gd name="connsiteX15" fmla="*/ 488156 w 3767136"/>
                <a:gd name="connsiteY15" fmla="*/ 80962 h 950119"/>
                <a:gd name="connsiteX16" fmla="*/ 488156 w 3767136"/>
                <a:gd name="connsiteY16" fmla="*/ 97631 h 950119"/>
                <a:gd name="connsiteX17" fmla="*/ 521493 w 3767136"/>
                <a:gd name="connsiteY17" fmla="*/ 97631 h 950119"/>
                <a:gd name="connsiteX18" fmla="*/ 523875 w 3767136"/>
                <a:gd name="connsiteY18" fmla="*/ 128587 h 950119"/>
                <a:gd name="connsiteX19" fmla="*/ 635793 w 3767136"/>
                <a:gd name="connsiteY19" fmla="*/ 126206 h 950119"/>
                <a:gd name="connsiteX20" fmla="*/ 635793 w 3767136"/>
                <a:gd name="connsiteY20" fmla="*/ 142875 h 950119"/>
                <a:gd name="connsiteX21" fmla="*/ 664368 w 3767136"/>
                <a:gd name="connsiteY21" fmla="*/ 140494 h 950119"/>
                <a:gd name="connsiteX22" fmla="*/ 664368 w 3767136"/>
                <a:gd name="connsiteY22" fmla="*/ 176212 h 950119"/>
                <a:gd name="connsiteX23" fmla="*/ 726281 w 3767136"/>
                <a:gd name="connsiteY23" fmla="*/ 176212 h 950119"/>
                <a:gd name="connsiteX24" fmla="*/ 728662 w 3767136"/>
                <a:gd name="connsiteY24" fmla="*/ 200025 h 950119"/>
                <a:gd name="connsiteX25" fmla="*/ 781050 w 3767136"/>
                <a:gd name="connsiteY25" fmla="*/ 197644 h 950119"/>
                <a:gd name="connsiteX26" fmla="*/ 781050 w 3767136"/>
                <a:gd name="connsiteY26" fmla="*/ 211931 h 950119"/>
                <a:gd name="connsiteX27" fmla="*/ 914400 w 3767136"/>
                <a:gd name="connsiteY27" fmla="*/ 209550 h 950119"/>
                <a:gd name="connsiteX28" fmla="*/ 914400 w 3767136"/>
                <a:gd name="connsiteY28" fmla="*/ 228600 h 950119"/>
                <a:gd name="connsiteX29" fmla="*/ 952500 w 3767136"/>
                <a:gd name="connsiteY29" fmla="*/ 226219 h 950119"/>
                <a:gd name="connsiteX30" fmla="*/ 952500 w 3767136"/>
                <a:gd name="connsiteY30" fmla="*/ 247650 h 950119"/>
                <a:gd name="connsiteX31" fmla="*/ 978693 w 3767136"/>
                <a:gd name="connsiteY31" fmla="*/ 245269 h 950119"/>
                <a:gd name="connsiteX32" fmla="*/ 978693 w 3767136"/>
                <a:gd name="connsiteY32" fmla="*/ 266700 h 950119"/>
                <a:gd name="connsiteX33" fmla="*/ 1276350 w 3767136"/>
                <a:gd name="connsiteY33" fmla="*/ 264319 h 950119"/>
                <a:gd name="connsiteX34" fmla="*/ 1276350 w 3767136"/>
                <a:gd name="connsiteY34" fmla="*/ 304800 h 950119"/>
                <a:gd name="connsiteX35" fmla="*/ 1316831 w 3767136"/>
                <a:gd name="connsiteY35" fmla="*/ 304800 h 950119"/>
                <a:gd name="connsiteX36" fmla="*/ 1319212 w 3767136"/>
                <a:gd name="connsiteY36" fmla="*/ 333375 h 950119"/>
                <a:gd name="connsiteX37" fmla="*/ 1388268 w 3767136"/>
                <a:gd name="connsiteY37" fmla="*/ 328612 h 950119"/>
                <a:gd name="connsiteX38" fmla="*/ 1388268 w 3767136"/>
                <a:gd name="connsiteY38" fmla="*/ 342900 h 950119"/>
                <a:gd name="connsiteX39" fmla="*/ 1440656 w 3767136"/>
                <a:gd name="connsiteY39" fmla="*/ 342900 h 950119"/>
                <a:gd name="connsiteX40" fmla="*/ 1438275 w 3767136"/>
                <a:gd name="connsiteY40" fmla="*/ 354806 h 950119"/>
                <a:gd name="connsiteX41" fmla="*/ 1507331 w 3767136"/>
                <a:gd name="connsiteY41" fmla="*/ 352425 h 950119"/>
                <a:gd name="connsiteX42" fmla="*/ 1507331 w 3767136"/>
                <a:gd name="connsiteY42" fmla="*/ 361950 h 950119"/>
                <a:gd name="connsiteX43" fmla="*/ 1519237 w 3767136"/>
                <a:gd name="connsiteY43" fmla="*/ 361950 h 950119"/>
                <a:gd name="connsiteX44" fmla="*/ 1521618 w 3767136"/>
                <a:gd name="connsiteY44" fmla="*/ 373856 h 950119"/>
                <a:gd name="connsiteX45" fmla="*/ 1585912 w 3767136"/>
                <a:gd name="connsiteY45" fmla="*/ 373856 h 950119"/>
                <a:gd name="connsiteX46" fmla="*/ 1590675 w 3767136"/>
                <a:gd name="connsiteY46" fmla="*/ 400050 h 950119"/>
                <a:gd name="connsiteX47" fmla="*/ 1597818 w 3767136"/>
                <a:gd name="connsiteY47" fmla="*/ 400050 h 950119"/>
                <a:gd name="connsiteX48" fmla="*/ 1602581 w 3767136"/>
                <a:gd name="connsiteY48" fmla="*/ 442912 h 950119"/>
                <a:gd name="connsiteX49" fmla="*/ 1902618 w 3767136"/>
                <a:gd name="connsiteY49" fmla="*/ 442912 h 950119"/>
                <a:gd name="connsiteX50" fmla="*/ 1900237 w 3767136"/>
                <a:gd name="connsiteY50" fmla="*/ 469106 h 950119"/>
                <a:gd name="connsiteX51" fmla="*/ 1940718 w 3767136"/>
                <a:gd name="connsiteY51" fmla="*/ 466725 h 950119"/>
                <a:gd name="connsiteX52" fmla="*/ 1940718 w 3767136"/>
                <a:gd name="connsiteY52" fmla="*/ 481012 h 950119"/>
                <a:gd name="connsiteX53" fmla="*/ 1971675 w 3767136"/>
                <a:gd name="connsiteY53" fmla="*/ 483394 h 950119"/>
                <a:gd name="connsiteX54" fmla="*/ 1974056 w 3767136"/>
                <a:gd name="connsiteY54" fmla="*/ 497681 h 950119"/>
                <a:gd name="connsiteX55" fmla="*/ 2112168 w 3767136"/>
                <a:gd name="connsiteY55" fmla="*/ 497681 h 950119"/>
                <a:gd name="connsiteX56" fmla="*/ 2114550 w 3767136"/>
                <a:gd name="connsiteY56" fmla="*/ 521494 h 950119"/>
                <a:gd name="connsiteX57" fmla="*/ 2221706 w 3767136"/>
                <a:gd name="connsiteY57" fmla="*/ 521494 h 950119"/>
                <a:gd name="connsiteX58" fmla="*/ 2221706 w 3767136"/>
                <a:gd name="connsiteY58" fmla="*/ 545306 h 950119"/>
                <a:gd name="connsiteX59" fmla="*/ 2252662 w 3767136"/>
                <a:gd name="connsiteY59" fmla="*/ 542925 h 950119"/>
                <a:gd name="connsiteX60" fmla="*/ 2252662 w 3767136"/>
                <a:gd name="connsiteY60" fmla="*/ 561975 h 950119"/>
                <a:gd name="connsiteX61" fmla="*/ 2469356 w 3767136"/>
                <a:gd name="connsiteY61" fmla="*/ 561975 h 950119"/>
                <a:gd name="connsiteX62" fmla="*/ 2469356 w 3767136"/>
                <a:gd name="connsiteY62" fmla="*/ 585787 h 950119"/>
                <a:gd name="connsiteX63" fmla="*/ 2521743 w 3767136"/>
                <a:gd name="connsiteY63" fmla="*/ 585787 h 950119"/>
                <a:gd name="connsiteX64" fmla="*/ 2524125 w 3767136"/>
                <a:gd name="connsiteY64" fmla="*/ 645319 h 950119"/>
                <a:gd name="connsiteX65" fmla="*/ 2538412 w 3767136"/>
                <a:gd name="connsiteY65" fmla="*/ 645319 h 950119"/>
                <a:gd name="connsiteX66" fmla="*/ 2538412 w 3767136"/>
                <a:gd name="connsiteY66" fmla="*/ 700087 h 950119"/>
                <a:gd name="connsiteX67" fmla="*/ 2555081 w 3767136"/>
                <a:gd name="connsiteY67" fmla="*/ 700087 h 950119"/>
                <a:gd name="connsiteX68" fmla="*/ 2555081 w 3767136"/>
                <a:gd name="connsiteY68" fmla="*/ 721519 h 950119"/>
                <a:gd name="connsiteX69" fmla="*/ 2588418 w 3767136"/>
                <a:gd name="connsiteY69" fmla="*/ 721519 h 950119"/>
                <a:gd name="connsiteX70" fmla="*/ 2588418 w 3767136"/>
                <a:gd name="connsiteY70" fmla="*/ 742950 h 950119"/>
                <a:gd name="connsiteX71" fmla="*/ 2847975 w 3767136"/>
                <a:gd name="connsiteY71" fmla="*/ 747712 h 950119"/>
                <a:gd name="connsiteX72" fmla="*/ 2850356 w 3767136"/>
                <a:gd name="connsiteY72" fmla="*/ 769144 h 950119"/>
                <a:gd name="connsiteX73" fmla="*/ 2886075 w 3767136"/>
                <a:gd name="connsiteY73" fmla="*/ 769144 h 950119"/>
                <a:gd name="connsiteX74" fmla="*/ 2886075 w 3767136"/>
                <a:gd name="connsiteY74" fmla="*/ 785812 h 950119"/>
                <a:gd name="connsiteX75" fmla="*/ 3131343 w 3767136"/>
                <a:gd name="connsiteY75" fmla="*/ 792956 h 950119"/>
                <a:gd name="connsiteX76" fmla="*/ 3131343 w 3767136"/>
                <a:gd name="connsiteY76" fmla="*/ 807244 h 950119"/>
                <a:gd name="connsiteX77" fmla="*/ 3157537 w 3767136"/>
                <a:gd name="connsiteY77" fmla="*/ 804862 h 950119"/>
                <a:gd name="connsiteX78" fmla="*/ 3167062 w 3767136"/>
                <a:gd name="connsiteY78" fmla="*/ 907256 h 950119"/>
                <a:gd name="connsiteX79" fmla="*/ 3393281 w 3767136"/>
                <a:gd name="connsiteY79" fmla="*/ 902494 h 950119"/>
                <a:gd name="connsiteX80" fmla="*/ 3393281 w 3767136"/>
                <a:gd name="connsiteY80" fmla="*/ 921544 h 950119"/>
                <a:gd name="connsiteX81" fmla="*/ 3500437 w 3767136"/>
                <a:gd name="connsiteY81" fmla="*/ 919162 h 950119"/>
                <a:gd name="connsiteX82" fmla="*/ 3500437 w 3767136"/>
                <a:gd name="connsiteY82" fmla="*/ 950119 h 950119"/>
                <a:gd name="connsiteX83" fmla="*/ 3764756 w 3767136"/>
                <a:gd name="connsiteY83" fmla="*/ 947737 h 950119"/>
                <a:gd name="connsiteX84" fmla="*/ 3767136 w 3767136"/>
                <a:gd name="connsiteY84" fmla="*/ 947737 h 950119"/>
                <a:gd name="connsiteX0" fmla="*/ 0 w 3764756"/>
                <a:gd name="connsiteY0" fmla="*/ 2381 h 1000124"/>
                <a:gd name="connsiteX1" fmla="*/ 130968 w 3764756"/>
                <a:gd name="connsiteY1" fmla="*/ 0 h 1000124"/>
                <a:gd name="connsiteX2" fmla="*/ 130968 w 3764756"/>
                <a:gd name="connsiteY2" fmla="*/ 30956 h 1000124"/>
                <a:gd name="connsiteX3" fmla="*/ 207168 w 3764756"/>
                <a:gd name="connsiteY3" fmla="*/ 26194 h 1000124"/>
                <a:gd name="connsiteX4" fmla="*/ 207168 w 3764756"/>
                <a:gd name="connsiteY4" fmla="*/ 38100 h 1000124"/>
                <a:gd name="connsiteX5" fmla="*/ 240506 w 3764756"/>
                <a:gd name="connsiteY5" fmla="*/ 35719 h 1000124"/>
                <a:gd name="connsiteX6" fmla="*/ 240506 w 3764756"/>
                <a:gd name="connsiteY6" fmla="*/ 42862 h 1000124"/>
                <a:gd name="connsiteX7" fmla="*/ 288131 w 3764756"/>
                <a:gd name="connsiteY7" fmla="*/ 42862 h 1000124"/>
                <a:gd name="connsiteX8" fmla="*/ 290512 w 3764756"/>
                <a:gd name="connsiteY8" fmla="*/ 50006 h 1000124"/>
                <a:gd name="connsiteX9" fmla="*/ 330993 w 3764756"/>
                <a:gd name="connsiteY9" fmla="*/ 50006 h 1000124"/>
                <a:gd name="connsiteX10" fmla="*/ 330993 w 3764756"/>
                <a:gd name="connsiteY10" fmla="*/ 59531 h 1000124"/>
                <a:gd name="connsiteX11" fmla="*/ 392906 w 3764756"/>
                <a:gd name="connsiteY11" fmla="*/ 57150 h 1000124"/>
                <a:gd name="connsiteX12" fmla="*/ 392906 w 3764756"/>
                <a:gd name="connsiteY12" fmla="*/ 69056 h 1000124"/>
                <a:gd name="connsiteX13" fmla="*/ 419100 w 3764756"/>
                <a:gd name="connsiteY13" fmla="*/ 71437 h 1000124"/>
                <a:gd name="connsiteX14" fmla="*/ 419100 w 3764756"/>
                <a:gd name="connsiteY14" fmla="*/ 83344 h 1000124"/>
                <a:gd name="connsiteX15" fmla="*/ 488156 w 3764756"/>
                <a:gd name="connsiteY15" fmla="*/ 80962 h 1000124"/>
                <a:gd name="connsiteX16" fmla="*/ 488156 w 3764756"/>
                <a:gd name="connsiteY16" fmla="*/ 97631 h 1000124"/>
                <a:gd name="connsiteX17" fmla="*/ 521493 w 3764756"/>
                <a:gd name="connsiteY17" fmla="*/ 97631 h 1000124"/>
                <a:gd name="connsiteX18" fmla="*/ 523875 w 3764756"/>
                <a:gd name="connsiteY18" fmla="*/ 128587 h 1000124"/>
                <a:gd name="connsiteX19" fmla="*/ 635793 w 3764756"/>
                <a:gd name="connsiteY19" fmla="*/ 126206 h 1000124"/>
                <a:gd name="connsiteX20" fmla="*/ 635793 w 3764756"/>
                <a:gd name="connsiteY20" fmla="*/ 142875 h 1000124"/>
                <a:gd name="connsiteX21" fmla="*/ 664368 w 3764756"/>
                <a:gd name="connsiteY21" fmla="*/ 140494 h 1000124"/>
                <a:gd name="connsiteX22" fmla="*/ 664368 w 3764756"/>
                <a:gd name="connsiteY22" fmla="*/ 176212 h 1000124"/>
                <a:gd name="connsiteX23" fmla="*/ 726281 w 3764756"/>
                <a:gd name="connsiteY23" fmla="*/ 176212 h 1000124"/>
                <a:gd name="connsiteX24" fmla="*/ 728662 w 3764756"/>
                <a:gd name="connsiteY24" fmla="*/ 200025 h 1000124"/>
                <a:gd name="connsiteX25" fmla="*/ 781050 w 3764756"/>
                <a:gd name="connsiteY25" fmla="*/ 197644 h 1000124"/>
                <a:gd name="connsiteX26" fmla="*/ 781050 w 3764756"/>
                <a:gd name="connsiteY26" fmla="*/ 211931 h 1000124"/>
                <a:gd name="connsiteX27" fmla="*/ 914400 w 3764756"/>
                <a:gd name="connsiteY27" fmla="*/ 209550 h 1000124"/>
                <a:gd name="connsiteX28" fmla="*/ 914400 w 3764756"/>
                <a:gd name="connsiteY28" fmla="*/ 228600 h 1000124"/>
                <a:gd name="connsiteX29" fmla="*/ 952500 w 3764756"/>
                <a:gd name="connsiteY29" fmla="*/ 226219 h 1000124"/>
                <a:gd name="connsiteX30" fmla="*/ 952500 w 3764756"/>
                <a:gd name="connsiteY30" fmla="*/ 247650 h 1000124"/>
                <a:gd name="connsiteX31" fmla="*/ 978693 w 3764756"/>
                <a:gd name="connsiteY31" fmla="*/ 245269 h 1000124"/>
                <a:gd name="connsiteX32" fmla="*/ 978693 w 3764756"/>
                <a:gd name="connsiteY32" fmla="*/ 266700 h 1000124"/>
                <a:gd name="connsiteX33" fmla="*/ 1276350 w 3764756"/>
                <a:gd name="connsiteY33" fmla="*/ 264319 h 1000124"/>
                <a:gd name="connsiteX34" fmla="*/ 1276350 w 3764756"/>
                <a:gd name="connsiteY34" fmla="*/ 304800 h 1000124"/>
                <a:gd name="connsiteX35" fmla="*/ 1316831 w 3764756"/>
                <a:gd name="connsiteY35" fmla="*/ 304800 h 1000124"/>
                <a:gd name="connsiteX36" fmla="*/ 1319212 w 3764756"/>
                <a:gd name="connsiteY36" fmla="*/ 333375 h 1000124"/>
                <a:gd name="connsiteX37" fmla="*/ 1388268 w 3764756"/>
                <a:gd name="connsiteY37" fmla="*/ 328612 h 1000124"/>
                <a:gd name="connsiteX38" fmla="*/ 1388268 w 3764756"/>
                <a:gd name="connsiteY38" fmla="*/ 342900 h 1000124"/>
                <a:gd name="connsiteX39" fmla="*/ 1440656 w 3764756"/>
                <a:gd name="connsiteY39" fmla="*/ 342900 h 1000124"/>
                <a:gd name="connsiteX40" fmla="*/ 1438275 w 3764756"/>
                <a:gd name="connsiteY40" fmla="*/ 354806 h 1000124"/>
                <a:gd name="connsiteX41" fmla="*/ 1507331 w 3764756"/>
                <a:gd name="connsiteY41" fmla="*/ 352425 h 1000124"/>
                <a:gd name="connsiteX42" fmla="*/ 1507331 w 3764756"/>
                <a:gd name="connsiteY42" fmla="*/ 361950 h 1000124"/>
                <a:gd name="connsiteX43" fmla="*/ 1519237 w 3764756"/>
                <a:gd name="connsiteY43" fmla="*/ 361950 h 1000124"/>
                <a:gd name="connsiteX44" fmla="*/ 1521618 w 3764756"/>
                <a:gd name="connsiteY44" fmla="*/ 373856 h 1000124"/>
                <a:gd name="connsiteX45" fmla="*/ 1585912 w 3764756"/>
                <a:gd name="connsiteY45" fmla="*/ 373856 h 1000124"/>
                <a:gd name="connsiteX46" fmla="*/ 1590675 w 3764756"/>
                <a:gd name="connsiteY46" fmla="*/ 400050 h 1000124"/>
                <a:gd name="connsiteX47" fmla="*/ 1597818 w 3764756"/>
                <a:gd name="connsiteY47" fmla="*/ 400050 h 1000124"/>
                <a:gd name="connsiteX48" fmla="*/ 1602581 w 3764756"/>
                <a:gd name="connsiteY48" fmla="*/ 442912 h 1000124"/>
                <a:gd name="connsiteX49" fmla="*/ 1902618 w 3764756"/>
                <a:gd name="connsiteY49" fmla="*/ 442912 h 1000124"/>
                <a:gd name="connsiteX50" fmla="*/ 1900237 w 3764756"/>
                <a:gd name="connsiteY50" fmla="*/ 469106 h 1000124"/>
                <a:gd name="connsiteX51" fmla="*/ 1940718 w 3764756"/>
                <a:gd name="connsiteY51" fmla="*/ 466725 h 1000124"/>
                <a:gd name="connsiteX52" fmla="*/ 1940718 w 3764756"/>
                <a:gd name="connsiteY52" fmla="*/ 481012 h 1000124"/>
                <a:gd name="connsiteX53" fmla="*/ 1971675 w 3764756"/>
                <a:gd name="connsiteY53" fmla="*/ 483394 h 1000124"/>
                <a:gd name="connsiteX54" fmla="*/ 1974056 w 3764756"/>
                <a:gd name="connsiteY54" fmla="*/ 497681 h 1000124"/>
                <a:gd name="connsiteX55" fmla="*/ 2112168 w 3764756"/>
                <a:gd name="connsiteY55" fmla="*/ 497681 h 1000124"/>
                <a:gd name="connsiteX56" fmla="*/ 2114550 w 3764756"/>
                <a:gd name="connsiteY56" fmla="*/ 521494 h 1000124"/>
                <a:gd name="connsiteX57" fmla="*/ 2221706 w 3764756"/>
                <a:gd name="connsiteY57" fmla="*/ 521494 h 1000124"/>
                <a:gd name="connsiteX58" fmla="*/ 2221706 w 3764756"/>
                <a:gd name="connsiteY58" fmla="*/ 545306 h 1000124"/>
                <a:gd name="connsiteX59" fmla="*/ 2252662 w 3764756"/>
                <a:gd name="connsiteY59" fmla="*/ 542925 h 1000124"/>
                <a:gd name="connsiteX60" fmla="*/ 2252662 w 3764756"/>
                <a:gd name="connsiteY60" fmla="*/ 561975 h 1000124"/>
                <a:gd name="connsiteX61" fmla="*/ 2469356 w 3764756"/>
                <a:gd name="connsiteY61" fmla="*/ 561975 h 1000124"/>
                <a:gd name="connsiteX62" fmla="*/ 2469356 w 3764756"/>
                <a:gd name="connsiteY62" fmla="*/ 585787 h 1000124"/>
                <a:gd name="connsiteX63" fmla="*/ 2521743 w 3764756"/>
                <a:gd name="connsiteY63" fmla="*/ 585787 h 1000124"/>
                <a:gd name="connsiteX64" fmla="*/ 2524125 w 3764756"/>
                <a:gd name="connsiteY64" fmla="*/ 645319 h 1000124"/>
                <a:gd name="connsiteX65" fmla="*/ 2538412 w 3764756"/>
                <a:gd name="connsiteY65" fmla="*/ 645319 h 1000124"/>
                <a:gd name="connsiteX66" fmla="*/ 2538412 w 3764756"/>
                <a:gd name="connsiteY66" fmla="*/ 700087 h 1000124"/>
                <a:gd name="connsiteX67" fmla="*/ 2555081 w 3764756"/>
                <a:gd name="connsiteY67" fmla="*/ 700087 h 1000124"/>
                <a:gd name="connsiteX68" fmla="*/ 2555081 w 3764756"/>
                <a:gd name="connsiteY68" fmla="*/ 721519 h 1000124"/>
                <a:gd name="connsiteX69" fmla="*/ 2588418 w 3764756"/>
                <a:gd name="connsiteY69" fmla="*/ 721519 h 1000124"/>
                <a:gd name="connsiteX70" fmla="*/ 2588418 w 3764756"/>
                <a:gd name="connsiteY70" fmla="*/ 742950 h 1000124"/>
                <a:gd name="connsiteX71" fmla="*/ 2847975 w 3764756"/>
                <a:gd name="connsiteY71" fmla="*/ 747712 h 1000124"/>
                <a:gd name="connsiteX72" fmla="*/ 2850356 w 3764756"/>
                <a:gd name="connsiteY72" fmla="*/ 769144 h 1000124"/>
                <a:gd name="connsiteX73" fmla="*/ 2886075 w 3764756"/>
                <a:gd name="connsiteY73" fmla="*/ 769144 h 1000124"/>
                <a:gd name="connsiteX74" fmla="*/ 2886075 w 3764756"/>
                <a:gd name="connsiteY74" fmla="*/ 785812 h 1000124"/>
                <a:gd name="connsiteX75" fmla="*/ 3131343 w 3764756"/>
                <a:gd name="connsiteY75" fmla="*/ 792956 h 1000124"/>
                <a:gd name="connsiteX76" fmla="*/ 3131343 w 3764756"/>
                <a:gd name="connsiteY76" fmla="*/ 807244 h 1000124"/>
                <a:gd name="connsiteX77" fmla="*/ 3157537 w 3764756"/>
                <a:gd name="connsiteY77" fmla="*/ 804862 h 1000124"/>
                <a:gd name="connsiteX78" fmla="*/ 3167062 w 3764756"/>
                <a:gd name="connsiteY78" fmla="*/ 907256 h 1000124"/>
                <a:gd name="connsiteX79" fmla="*/ 3393281 w 3764756"/>
                <a:gd name="connsiteY79" fmla="*/ 902494 h 1000124"/>
                <a:gd name="connsiteX80" fmla="*/ 3393281 w 3764756"/>
                <a:gd name="connsiteY80" fmla="*/ 921544 h 1000124"/>
                <a:gd name="connsiteX81" fmla="*/ 3500437 w 3764756"/>
                <a:gd name="connsiteY81" fmla="*/ 919162 h 1000124"/>
                <a:gd name="connsiteX82" fmla="*/ 3500437 w 3764756"/>
                <a:gd name="connsiteY82" fmla="*/ 950119 h 1000124"/>
                <a:gd name="connsiteX83" fmla="*/ 3764756 w 3764756"/>
                <a:gd name="connsiteY83" fmla="*/ 947737 h 1000124"/>
                <a:gd name="connsiteX84" fmla="*/ 3764755 w 3764756"/>
                <a:gd name="connsiteY84" fmla="*/ 1000124 h 1000124"/>
                <a:gd name="connsiteX0" fmla="*/ 0 w 3764756"/>
                <a:gd name="connsiteY0" fmla="*/ 2381 h 995361"/>
                <a:gd name="connsiteX1" fmla="*/ 130968 w 3764756"/>
                <a:gd name="connsiteY1" fmla="*/ 0 h 995361"/>
                <a:gd name="connsiteX2" fmla="*/ 130968 w 3764756"/>
                <a:gd name="connsiteY2" fmla="*/ 30956 h 995361"/>
                <a:gd name="connsiteX3" fmla="*/ 207168 w 3764756"/>
                <a:gd name="connsiteY3" fmla="*/ 26194 h 995361"/>
                <a:gd name="connsiteX4" fmla="*/ 207168 w 3764756"/>
                <a:gd name="connsiteY4" fmla="*/ 38100 h 995361"/>
                <a:gd name="connsiteX5" fmla="*/ 240506 w 3764756"/>
                <a:gd name="connsiteY5" fmla="*/ 35719 h 995361"/>
                <a:gd name="connsiteX6" fmla="*/ 240506 w 3764756"/>
                <a:gd name="connsiteY6" fmla="*/ 42862 h 995361"/>
                <a:gd name="connsiteX7" fmla="*/ 288131 w 3764756"/>
                <a:gd name="connsiteY7" fmla="*/ 42862 h 995361"/>
                <a:gd name="connsiteX8" fmla="*/ 290512 w 3764756"/>
                <a:gd name="connsiteY8" fmla="*/ 50006 h 995361"/>
                <a:gd name="connsiteX9" fmla="*/ 330993 w 3764756"/>
                <a:gd name="connsiteY9" fmla="*/ 50006 h 995361"/>
                <a:gd name="connsiteX10" fmla="*/ 330993 w 3764756"/>
                <a:gd name="connsiteY10" fmla="*/ 59531 h 995361"/>
                <a:gd name="connsiteX11" fmla="*/ 392906 w 3764756"/>
                <a:gd name="connsiteY11" fmla="*/ 57150 h 995361"/>
                <a:gd name="connsiteX12" fmla="*/ 392906 w 3764756"/>
                <a:gd name="connsiteY12" fmla="*/ 69056 h 995361"/>
                <a:gd name="connsiteX13" fmla="*/ 419100 w 3764756"/>
                <a:gd name="connsiteY13" fmla="*/ 71437 h 995361"/>
                <a:gd name="connsiteX14" fmla="*/ 419100 w 3764756"/>
                <a:gd name="connsiteY14" fmla="*/ 83344 h 995361"/>
                <a:gd name="connsiteX15" fmla="*/ 488156 w 3764756"/>
                <a:gd name="connsiteY15" fmla="*/ 80962 h 995361"/>
                <a:gd name="connsiteX16" fmla="*/ 488156 w 3764756"/>
                <a:gd name="connsiteY16" fmla="*/ 97631 h 995361"/>
                <a:gd name="connsiteX17" fmla="*/ 521493 w 3764756"/>
                <a:gd name="connsiteY17" fmla="*/ 97631 h 995361"/>
                <a:gd name="connsiteX18" fmla="*/ 523875 w 3764756"/>
                <a:gd name="connsiteY18" fmla="*/ 128587 h 995361"/>
                <a:gd name="connsiteX19" fmla="*/ 635793 w 3764756"/>
                <a:gd name="connsiteY19" fmla="*/ 126206 h 995361"/>
                <a:gd name="connsiteX20" fmla="*/ 635793 w 3764756"/>
                <a:gd name="connsiteY20" fmla="*/ 142875 h 995361"/>
                <a:gd name="connsiteX21" fmla="*/ 664368 w 3764756"/>
                <a:gd name="connsiteY21" fmla="*/ 140494 h 995361"/>
                <a:gd name="connsiteX22" fmla="*/ 664368 w 3764756"/>
                <a:gd name="connsiteY22" fmla="*/ 176212 h 995361"/>
                <a:gd name="connsiteX23" fmla="*/ 726281 w 3764756"/>
                <a:gd name="connsiteY23" fmla="*/ 176212 h 995361"/>
                <a:gd name="connsiteX24" fmla="*/ 728662 w 3764756"/>
                <a:gd name="connsiteY24" fmla="*/ 200025 h 995361"/>
                <a:gd name="connsiteX25" fmla="*/ 781050 w 3764756"/>
                <a:gd name="connsiteY25" fmla="*/ 197644 h 995361"/>
                <a:gd name="connsiteX26" fmla="*/ 781050 w 3764756"/>
                <a:gd name="connsiteY26" fmla="*/ 211931 h 995361"/>
                <a:gd name="connsiteX27" fmla="*/ 914400 w 3764756"/>
                <a:gd name="connsiteY27" fmla="*/ 209550 h 995361"/>
                <a:gd name="connsiteX28" fmla="*/ 914400 w 3764756"/>
                <a:gd name="connsiteY28" fmla="*/ 228600 h 995361"/>
                <a:gd name="connsiteX29" fmla="*/ 952500 w 3764756"/>
                <a:gd name="connsiteY29" fmla="*/ 226219 h 995361"/>
                <a:gd name="connsiteX30" fmla="*/ 952500 w 3764756"/>
                <a:gd name="connsiteY30" fmla="*/ 247650 h 995361"/>
                <a:gd name="connsiteX31" fmla="*/ 978693 w 3764756"/>
                <a:gd name="connsiteY31" fmla="*/ 245269 h 995361"/>
                <a:gd name="connsiteX32" fmla="*/ 978693 w 3764756"/>
                <a:gd name="connsiteY32" fmla="*/ 266700 h 995361"/>
                <a:gd name="connsiteX33" fmla="*/ 1276350 w 3764756"/>
                <a:gd name="connsiteY33" fmla="*/ 264319 h 995361"/>
                <a:gd name="connsiteX34" fmla="*/ 1276350 w 3764756"/>
                <a:gd name="connsiteY34" fmla="*/ 304800 h 995361"/>
                <a:gd name="connsiteX35" fmla="*/ 1316831 w 3764756"/>
                <a:gd name="connsiteY35" fmla="*/ 304800 h 995361"/>
                <a:gd name="connsiteX36" fmla="*/ 1319212 w 3764756"/>
                <a:gd name="connsiteY36" fmla="*/ 333375 h 995361"/>
                <a:gd name="connsiteX37" fmla="*/ 1388268 w 3764756"/>
                <a:gd name="connsiteY37" fmla="*/ 328612 h 995361"/>
                <a:gd name="connsiteX38" fmla="*/ 1388268 w 3764756"/>
                <a:gd name="connsiteY38" fmla="*/ 342900 h 995361"/>
                <a:gd name="connsiteX39" fmla="*/ 1440656 w 3764756"/>
                <a:gd name="connsiteY39" fmla="*/ 342900 h 995361"/>
                <a:gd name="connsiteX40" fmla="*/ 1438275 w 3764756"/>
                <a:gd name="connsiteY40" fmla="*/ 354806 h 995361"/>
                <a:gd name="connsiteX41" fmla="*/ 1507331 w 3764756"/>
                <a:gd name="connsiteY41" fmla="*/ 352425 h 995361"/>
                <a:gd name="connsiteX42" fmla="*/ 1507331 w 3764756"/>
                <a:gd name="connsiteY42" fmla="*/ 361950 h 995361"/>
                <a:gd name="connsiteX43" fmla="*/ 1519237 w 3764756"/>
                <a:gd name="connsiteY43" fmla="*/ 361950 h 995361"/>
                <a:gd name="connsiteX44" fmla="*/ 1521618 w 3764756"/>
                <a:gd name="connsiteY44" fmla="*/ 373856 h 995361"/>
                <a:gd name="connsiteX45" fmla="*/ 1585912 w 3764756"/>
                <a:gd name="connsiteY45" fmla="*/ 373856 h 995361"/>
                <a:gd name="connsiteX46" fmla="*/ 1590675 w 3764756"/>
                <a:gd name="connsiteY46" fmla="*/ 400050 h 995361"/>
                <a:gd name="connsiteX47" fmla="*/ 1597818 w 3764756"/>
                <a:gd name="connsiteY47" fmla="*/ 400050 h 995361"/>
                <a:gd name="connsiteX48" fmla="*/ 1602581 w 3764756"/>
                <a:gd name="connsiteY48" fmla="*/ 442912 h 995361"/>
                <a:gd name="connsiteX49" fmla="*/ 1902618 w 3764756"/>
                <a:gd name="connsiteY49" fmla="*/ 442912 h 995361"/>
                <a:gd name="connsiteX50" fmla="*/ 1900237 w 3764756"/>
                <a:gd name="connsiteY50" fmla="*/ 469106 h 995361"/>
                <a:gd name="connsiteX51" fmla="*/ 1940718 w 3764756"/>
                <a:gd name="connsiteY51" fmla="*/ 466725 h 995361"/>
                <a:gd name="connsiteX52" fmla="*/ 1940718 w 3764756"/>
                <a:gd name="connsiteY52" fmla="*/ 481012 h 995361"/>
                <a:gd name="connsiteX53" fmla="*/ 1971675 w 3764756"/>
                <a:gd name="connsiteY53" fmla="*/ 483394 h 995361"/>
                <a:gd name="connsiteX54" fmla="*/ 1974056 w 3764756"/>
                <a:gd name="connsiteY54" fmla="*/ 497681 h 995361"/>
                <a:gd name="connsiteX55" fmla="*/ 2112168 w 3764756"/>
                <a:gd name="connsiteY55" fmla="*/ 497681 h 995361"/>
                <a:gd name="connsiteX56" fmla="*/ 2114550 w 3764756"/>
                <a:gd name="connsiteY56" fmla="*/ 521494 h 995361"/>
                <a:gd name="connsiteX57" fmla="*/ 2221706 w 3764756"/>
                <a:gd name="connsiteY57" fmla="*/ 521494 h 995361"/>
                <a:gd name="connsiteX58" fmla="*/ 2221706 w 3764756"/>
                <a:gd name="connsiteY58" fmla="*/ 545306 h 995361"/>
                <a:gd name="connsiteX59" fmla="*/ 2252662 w 3764756"/>
                <a:gd name="connsiteY59" fmla="*/ 542925 h 995361"/>
                <a:gd name="connsiteX60" fmla="*/ 2252662 w 3764756"/>
                <a:gd name="connsiteY60" fmla="*/ 561975 h 995361"/>
                <a:gd name="connsiteX61" fmla="*/ 2469356 w 3764756"/>
                <a:gd name="connsiteY61" fmla="*/ 561975 h 995361"/>
                <a:gd name="connsiteX62" fmla="*/ 2469356 w 3764756"/>
                <a:gd name="connsiteY62" fmla="*/ 585787 h 995361"/>
                <a:gd name="connsiteX63" fmla="*/ 2521743 w 3764756"/>
                <a:gd name="connsiteY63" fmla="*/ 585787 h 995361"/>
                <a:gd name="connsiteX64" fmla="*/ 2524125 w 3764756"/>
                <a:gd name="connsiteY64" fmla="*/ 645319 h 995361"/>
                <a:gd name="connsiteX65" fmla="*/ 2538412 w 3764756"/>
                <a:gd name="connsiteY65" fmla="*/ 645319 h 995361"/>
                <a:gd name="connsiteX66" fmla="*/ 2538412 w 3764756"/>
                <a:gd name="connsiteY66" fmla="*/ 700087 h 995361"/>
                <a:gd name="connsiteX67" fmla="*/ 2555081 w 3764756"/>
                <a:gd name="connsiteY67" fmla="*/ 700087 h 995361"/>
                <a:gd name="connsiteX68" fmla="*/ 2555081 w 3764756"/>
                <a:gd name="connsiteY68" fmla="*/ 721519 h 995361"/>
                <a:gd name="connsiteX69" fmla="*/ 2588418 w 3764756"/>
                <a:gd name="connsiteY69" fmla="*/ 721519 h 995361"/>
                <a:gd name="connsiteX70" fmla="*/ 2588418 w 3764756"/>
                <a:gd name="connsiteY70" fmla="*/ 742950 h 995361"/>
                <a:gd name="connsiteX71" fmla="*/ 2847975 w 3764756"/>
                <a:gd name="connsiteY71" fmla="*/ 747712 h 995361"/>
                <a:gd name="connsiteX72" fmla="*/ 2850356 w 3764756"/>
                <a:gd name="connsiteY72" fmla="*/ 769144 h 995361"/>
                <a:gd name="connsiteX73" fmla="*/ 2886075 w 3764756"/>
                <a:gd name="connsiteY73" fmla="*/ 769144 h 995361"/>
                <a:gd name="connsiteX74" fmla="*/ 2886075 w 3764756"/>
                <a:gd name="connsiteY74" fmla="*/ 785812 h 995361"/>
                <a:gd name="connsiteX75" fmla="*/ 3131343 w 3764756"/>
                <a:gd name="connsiteY75" fmla="*/ 792956 h 995361"/>
                <a:gd name="connsiteX76" fmla="*/ 3131343 w 3764756"/>
                <a:gd name="connsiteY76" fmla="*/ 807244 h 995361"/>
                <a:gd name="connsiteX77" fmla="*/ 3157537 w 3764756"/>
                <a:gd name="connsiteY77" fmla="*/ 804862 h 995361"/>
                <a:gd name="connsiteX78" fmla="*/ 3167062 w 3764756"/>
                <a:gd name="connsiteY78" fmla="*/ 907256 h 995361"/>
                <a:gd name="connsiteX79" fmla="*/ 3393281 w 3764756"/>
                <a:gd name="connsiteY79" fmla="*/ 902494 h 995361"/>
                <a:gd name="connsiteX80" fmla="*/ 3393281 w 3764756"/>
                <a:gd name="connsiteY80" fmla="*/ 921544 h 995361"/>
                <a:gd name="connsiteX81" fmla="*/ 3500437 w 3764756"/>
                <a:gd name="connsiteY81" fmla="*/ 919162 h 995361"/>
                <a:gd name="connsiteX82" fmla="*/ 3500437 w 3764756"/>
                <a:gd name="connsiteY82" fmla="*/ 950119 h 995361"/>
                <a:gd name="connsiteX83" fmla="*/ 3764756 w 3764756"/>
                <a:gd name="connsiteY83" fmla="*/ 947737 h 995361"/>
                <a:gd name="connsiteX84" fmla="*/ 3764755 w 3764756"/>
                <a:gd name="connsiteY84" fmla="*/ 995361 h 995361"/>
                <a:gd name="connsiteX0" fmla="*/ 0 w 3764756"/>
                <a:gd name="connsiteY0" fmla="*/ 2381 h 995362"/>
                <a:gd name="connsiteX1" fmla="*/ 130968 w 3764756"/>
                <a:gd name="connsiteY1" fmla="*/ 0 h 995362"/>
                <a:gd name="connsiteX2" fmla="*/ 130968 w 3764756"/>
                <a:gd name="connsiteY2" fmla="*/ 30956 h 995362"/>
                <a:gd name="connsiteX3" fmla="*/ 207168 w 3764756"/>
                <a:gd name="connsiteY3" fmla="*/ 26194 h 995362"/>
                <a:gd name="connsiteX4" fmla="*/ 207168 w 3764756"/>
                <a:gd name="connsiteY4" fmla="*/ 38100 h 995362"/>
                <a:gd name="connsiteX5" fmla="*/ 240506 w 3764756"/>
                <a:gd name="connsiteY5" fmla="*/ 35719 h 995362"/>
                <a:gd name="connsiteX6" fmla="*/ 240506 w 3764756"/>
                <a:gd name="connsiteY6" fmla="*/ 42862 h 995362"/>
                <a:gd name="connsiteX7" fmla="*/ 288131 w 3764756"/>
                <a:gd name="connsiteY7" fmla="*/ 42862 h 995362"/>
                <a:gd name="connsiteX8" fmla="*/ 290512 w 3764756"/>
                <a:gd name="connsiteY8" fmla="*/ 50006 h 995362"/>
                <a:gd name="connsiteX9" fmla="*/ 330993 w 3764756"/>
                <a:gd name="connsiteY9" fmla="*/ 50006 h 995362"/>
                <a:gd name="connsiteX10" fmla="*/ 330993 w 3764756"/>
                <a:gd name="connsiteY10" fmla="*/ 59531 h 995362"/>
                <a:gd name="connsiteX11" fmla="*/ 392906 w 3764756"/>
                <a:gd name="connsiteY11" fmla="*/ 57150 h 995362"/>
                <a:gd name="connsiteX12" fmla="*/ 392906 w 3764756"/>
                <a:gd name="connsiteY12" fmla="*/ 69056 h 995362"/>
                <a:gd name="connsiteX13" fmla="*/ 419100 w 3764756"/>
                <a:gd name="connsiteY13" fmla="*/ 71437 h 995362"/>
                <a:gd name="connsiteX14" fmla="*/ 419100 w 3764756"/>
                <a:gd name="connsiteY14" fmla="*/ 83344 h 995362"/>
                <a:gd name="connsiteX15" fmla="*/ 488156 w 3764756"/>
                <a:gd name="connsiteY15" fmla="*/ 80962 h 995362"/>
                <a:gd name="connsiteX16" fmla="*/ 488156 w 3764756"/>
                <a:gd name="connsiteY16" fmla="*/ 97631 h 995362"/>
                <a:gd name="connsiteX17" fmla="*/ 521493 w 3764756"/>
                <a:gd name="connsiteY17" fmla="*/ 97631 h 995362"/>
                <a:gd name="connsiteX18" fmla="*/ 523875 w 3764756"/>
                <a:gd name="connsiteY18" fmla="*/ 128587 h 995362"/>
                <a:gd name="connsiteX19" fmla="*/ 635793 w 3764756"/>
                <a:gd name="connsiteY19" fmla="*/ 126206 h 995362"/>
                <a:gd name="connsiteX20" fmla="*/ 635793 w 3764756"/>
                <a:gd name="connsiteY20" fmla="*/ 142875 h 995362"/>
                <a:gd name="connsiteX21" fmla="*/ 664368 w 3764756"/>
                <a:gd name="connsiteY21" fmla="*/ 140494 h 995362"/>
                <a:gd name="connsiteX22" fmla="*/ 664368 w 3764756"/>
                <a:gd name="connsiteY22" fmla="*/ 176212 h 995362"/>
                <a:gd name="connsiteX23" fmla="*/ 726281 w 3764756"/>
                <a:gd name="connsiteY23" fmla="*/ 176212 h 995362"/>
                <a:gd name="connsiteX24" fmla="*/ 728662 w 3764756"/>
                <a:gd name="connsiteY24" fmla="*/ 200025 h 995362"/>
                <a:gd name="connsiteX25" fmla="*/ 781050 w 3764756"/>
                <a:gd name="connsiteY25" fmla="*/ 197644 h 995362"/>
                <a:gd name="connsiteX26" fmla="*/ 781050 w 3764756"/>
                <a:gd name="connsiteY26" fmla="*/ 211931 h 995362"/>
                <a:gd name="connsiteX27" fmla="*/ 914400 w 3764756"/>
                <a:gd name="connsiteY27" fmla="*/ 209550 h 995362"/>
                <a:gd name="connsiteX28" fmla="*/ 914400 w 3764756"/>
                <a:gd name="connsiteY28" fmla="*/ 228600 h 995362"/>
                <a:gd name="connsiteX29" fmla="*/ 952500 w 3764756"/>
                <a:gd name="connsiteY29" fmla="*/ 226219 h 995362"/>
                <a:gd name="connsiteX30" fmla="*/ 952500 w 3764756"/>
                <a:gd name="connsiteY30" fmla="*/ 247650 h 995362"/>
                <a:gd name="connsiteX31" fmla="*/ 978693 w 3764756"/>
                <a:gd name="connsiteY31" fmla="*/ 245269 h 995362"/>
                <a:gd name="connsiteX32" fmla="*/ 978693 w 3764756"/>
                <a:gd name="connsiteY32" fmla="*/ 266700 h 995362"/>
                <a:gd name="connsiteX33" fmla="*/ 1276350 w 3764756"/>
                <a:gd name="connsiteY33" fmla="*/ 264319 h 995362"/>
                <a:gd name="connsiteX34" fmla="*/ 1276350 w 3764756"/>
                <a:gd name="connsiteY34" fmla="*/ 304800 h 995362"/>
                <a:gd name="connsiteX35" fmla="*/ 1316831 w 3764756"/>
                <a:gd name="connsiteY35" fmla="*/ 304800 h 995362"/>
                <a:gd name="connsiteX36" fmla="*/ 1319212 w 3764756"/>
                <a:gd name="connsiteY36" fmla="*/ 333375 h 995362"/>
                <a:gd name="connsiteX37" fmla="*/ 1388268 w 3764756"/>
                <a:gd name="connsiteY37" fmla="*/ 328612 h 995362"/>
                <a:gd name="connsiteX38" fmla="*/ 1388268 w 3764756"/>
                <a:gd name="connsiteY38" fmla="*/ 342900 h 995362"/>
                <a:gd name="connsiteX39" fmla="*/ 1440656 w 3764756"/>
                <a:gd name="connsiteY39" fmla="*/ 342900 h 995362"/>
                <a:gd name="connsiteX40" fmla="*/ 1438275 w 3764756"/>
                <a:gd name="connsiteY40" fmla="*/ 354806 h 995362"/>
                <a:gd name="connsiteX41" fmla="*/ 1507331 w 3764756"/>
                <a:gd name="connsiteY41" fmla="*/ 352425 h 995362"/>
                <a:gd name="connsiteX42" fmla="*/ 1507331 w 3764756"/>
                <a:gd name="connsiteY42" fmla="*/ 361950 h 995362"/>
                <a:gd name="connsiteX43" fmla="*/ 1519237 w 3764756"/>
                <a:gd name="connsiteY43" fmla="*/ 361950 h 995362"/>
                <a:gd name="connsiteX44" fmla="*/ 1521618 w 3764756"/>
                <a:gd name="connsiteY44" fmla="*/ 373856 h 995362"/>
                <a:gd name="connsiteX45" fmla="*/ 1585912 w 3764756"/>
                <a:gd name="connsiteY45" fmla="*/ 373856 h 995362"/>
                <a:gd name="connsiteX46" fmla="*/ 1590675 w 3764756"/>
                <a:gd name="connsiteY46" fmla="*/ 400050 h 995362"/>
                <a:gd name="connsiteX47" fmla="*/ 1597818 w 3764756"/>
                <a:gd name="connsiteY47" fmla="*/ 400050 h 995362"/>
                <a:gd name="connsiteX48" fmla="*/ 1602581 w 3764756"/>
                <a:gd name="connsiteY48" fmla="*/ 442912 h 995362"/>
                <a:gd name="connsiteX49" fmla="*/ 1902618 w 3764756"/>
                <a:gd name="connsiteY49" fmla="*/ 442912 h 995362"/>
                <a:gd name="connsiteX50" fmla="*/ 1900237 w 3764756"/>
                <a:gd name="connsiteY50" fmla="*/ 469106 h 995362"/>
                <a:gd name="connsiteX51" fmla="*/ 1940718 w 3764756"/>
                <a:gd name="connsiteY51" fmla="*/ 466725 h 995362"/>
                <a:gd name="connsiteX52" fmla="*/ 1940718 w 3764756"/>
                <a:gd name="connsiteY52" fmla="*/ 481012 h 995362"/>
                <a:gd name="connsiteX53" fmla="*/ 1971675 w 3764756"/>
                <a:gd name="connsiteY53" fmla="*/ 483394 h 995362"/>
                <a:gd name="connsiteX54" fmla="*/ 1974056 w 3764756"/>
                <a:gd name="connsiteY54" fmla="*/ 497681 h 995362"/>
                <a:gd name="connsiteX55" fmla="*/ 2112168 w 3764756"/>
                <a:gd name="connsiteY55" fmla="*/ 497681 h 995362"/>
                <a:gd name="connsiteX56" fmla="*/ 2114550 w 3764756"/>
                <a:gd name="connsiteY56" fmla="*/ 521494 h 995362"/>
                <a:gd name="connsiteX57" fmla="*/ 2221706 w 3764756"/>
                <a:gd name="connsiteY57" fmla="*/ 521494 h 995362"/>
                <a:gd name="connsiteX58" fmla="*/ 2221706 w 3764756"/>
                <a:gd name="connsiteY58" fmla="*/ 545306 h 995362"/>
                <a:gd name="connsiteX59" fmla="*/ 2252662 w 3764756"/>
                <a:gd name="connsiteY59" fmla="*/ 542925 h 995362"/>
                <a:gd name="connsiteX60" fmla="*/ 2252662 w 3764756"/>
                <a:gd name="connsiteY60" fmla="*/ 561975 h 995362"/>
                <a:gd name="connsiteX61" fmla="*/ 2469356 w 3764756"/>
                <a:gd name="connsiteY61" fmla="*/ 561975 h 995362"/>
                <a:gd name="connsiteX62" fmla="*/ 2469356 w 3764756"/>
                <a:gd name="connsiteY62" fmla="*/ 585787 h 995362"/>
                <a:gd name="connsiteX63" fmla="*/ 2521743 w 3764756"/>
                <a:gd name="connsiteY63" fmla="*/ 585787 h 995362"/>
                <a:gd name="connsiteX64" fmla="*/ 2524125 w 3764756"/>
                <a:gd name="connsiteY64" fmla="*/ 645319 h 995362"/>
                <a:gd name="connsiteX65" fmla="*/ 2538412 w 3764756"/>
                <a:gd name="connsiteY65" fmla="*/ 645319 h 995362"/>
                <a:gd name="connsiteX66" fmla="*/ 2538412 w 3764756"/>
                <a:gd name="connsiteY66" fmla="*/ 700087 h 995362"/>
                <a:gd name="connsiteX67" fmla="*/ 2555081 w 3764756"/>
                <a:gd name="connsiteY67" fmla="*/ 700087 h 995362"/>
                <a:gd name="connsiteX68" fmla="*/ 2555081 w 3764756"/>
                <a:gd name="connsiteY68" fmla="*/ 721519 h 995362"/>
                <a:gd name="connsiteX69" fmla="*/ 2588418 w 3764756"/>
                <a:gd name="connsiteY69" fmla="*/ 721519 h 995362"/>
                <a:gd name="connsiteX70" fmla="*/ 2588418 w 3764756"/>
                <a:gd name="connsiteY70" fmla="*/ 742950 h 995362"/>
                <a:gd name="connsiteX71" fmla="*/ 2847975 w 3764756"/>
                <a:gd name="connsiteY71" fmla="*/ 747712 h 995362"/>
                <a:gd name="connsiteX72" fmla="*/ 2850356 w 3764756"/>
                <a:gd name="connsiteY72" fmla="*/ 769144 h 995362"/>
                <a:gd name="connsiteX73" fmla="*/ 2886075 w 3764756"/>
                <a:gd name="connsiteY73" fmla="*/ 769144 h 995362"/>
                <a:gd name="connsiteX74" fmla="*/ 2886075 w 3764756"/>
                <a:gd name="connsiteY74" fmla="*/ 785812 h 995362"/>
                <a:gd name="connsiteX75" fmla="*/ 3131343 w 3764756"/>
                <a:gd name="connsiteY75" fmla="*/ 792956 h 995362"/>
                <a:gd name="connsiteX76" fmla="*/ 3131343 w 3764756"/>
                <a:gd name="connsiteY76" fmla="*/ 807244 h 995362"/>
                <a:gd name="connsiteX77" fmla="*/ 3157537 w 3764756"/>
                <a:gd name="connsiteY77" fmla="*/ 804862 h 995362"/>
                <a:gd name="connsiteX78" fmla="*/ 3167062 w 3764756"/>
                <a:gd name="connsiteY78" fmla="*/ 907256 h 995362"/>
                <a:gd name="connsiteX79" fmla="*/ 3393281 w 3764756"/>
                <a:gd name="connsiteY79" fmla="*/ 902494 h 995362"/>
                <a:gd name="connsiteX80" fmla="*/ 3393281 w 3764756"/>
                <a:gd name="connsiteY80" fmla="*/ 921544 h 995362"/>
                <a:gd name="connsiteX81" fmla="*/ 3500437 w 3764756"/>
                <a:gd name="connsiteY81" fmla="*/ 919162 h 995362"/>
                <a:gd name="connsiteX82" fmla="*/ 3500437 w 3764756"/>
                <a:gd name="connsiteY82" fmla="*/ 950119 h 995362"/>
                <a:gd name="connsiteX83" fmla="*/ 3764756 w 3764756"/>
                <a:gd name="connsiteY83" fmla="*/ 947737 h 995362"/>
                <a:gd name="connsiteX84" fmla="*/ 3764755 w 3764756"/>
                <a:gd name="connsiteY84" fmla="*/ 995361 h 995362"/>
                <a:gd name="connsiteX85" fmla="*/ 3764755 w 3764756"/>
                <a:gd name="connsiteY85" fmla="*/ 995362 h 995362"/>
                <a:gd name="connsiteX0" fmla="*/ 0 w 3800474"/>
                <a:gd name="connsiteY0" fmla="*/ 2381 h 995362"/>
                <a:gd name="connsiteX1" fmla="*/ 130968 w 3800474"/>
                <a:gd name="connsiteY1" fmla="*/ 0 h 995362"/>
                <a:gd name="connsiteX2" fmla="*/ 130968 w 3800474"/>
                <a:gd name="connsiteY2" fmla="*/ 30956 h 995362"/>
                <a:gd name="connsiteX3" fmla="*/ 207168 w 3800474"/>
                <a:gd name="connsiteY3" fmla="*/ 26194 h 995362"/>
                <a:gd name="connsiteX4" fmla="*/ 207168 w 3800474"/>
                <a:gd name="connsiteY4" fmla="*/ 38100 h 995362"/>
                <a:gd name="connsiteX5" fmla="*/ 240506 w 3800474"/>
                <a:gd name="connsiteY5" fmla="*/ 35719 h 995362"/>
                <a:gd name="connsiteX6" fmla="*/ 240506 w 3800474"/>
                <a:gd name="connsiteY6" fmla="*/ 42862 h 995362"/>
                <a:gd name="connsiteX7" fmla="*/ 288131 w 3800474"/>
                <a:gd name="connsiteY7" fmla="*/ 42862 h 995362"/>
                <a:gd name="connsiteX8" fmla="*/ 290512 w 3800474"/>
                <a:gd name="connsiteY8" fmla="*/ 50006 h 995362"/>
                <a:gd name="connsiteX9" fmla="*/ 330993 w 3800474"/>
                <a:gd name="connsiteY9" fmla="*/ 50006 h 995362"/>
                <a:gd name="connsiteX10" fmla="*/ 330993 w 3800474"/>
                <a:gd name="connsiteY10" fmla="*/ 59531 h 995362"/>
                <a:gd name="connsiteX11" fmla="*/ 392906 w 3800474"/>
                <a:gd name="connsiteY11" fmla="*/ 57150 h 995362"/>
                <a:gd name="connsiteX12" fmla="*/ 392906 w 3800474"/>
                <a:gd name="connsiteY12" fmla="*/ 69056 h 995362"/>
                <a:gd name="connsiteX13" fmla="*/ 419100 w 3800474"/>
                <a:gd name="connsiteY13" fmla="*/ 71437 h 995362"/>
                <a:gd name="connsiteX14" fmla="*/ 419100 w 3800474"/>
                <a:gd name="connsiteY14" fmla="*/ 83344 h 995362"/>
                <a:gd name="connsiteX15" fmla="*/ 488156 w 3800474"/>
                <a:gd name="connsiteY15" fmla="*/ 80962 h 995362"/>
                <a:gd name="connsiteX16" fmla="*/ 488156 w 3800474"/>
                <a:gd name="connsiteY16" fmla="*/ 97631 h 995362"/>
                <a:gd name="connsiteX17" fmla="*/ 521493 w 3800474"/>
                <a:gd name="connsiteY17" fmla="*/ 97631 h 995362"/>
                <a:gd name="connsiteX18" fmla="*/ 523875 w 3800474"/>
                <a:gd name="connsiteY18" fmla="*/ 128587 h 995362"/>
                <a:gd name="connsiteX19" fmla="*/ 635793 w 3800474"/>
                <a:gd name="connsiteY19" fmla="*/ 126206 h 995362"/>
                <a:gd name="connsiteX20" fmla="*/ 635793 w 3800474"/>
                <a:gd name="connsiteY20" fmla="*/ 142875 h 995362"/>
                <a:gd name="connsiteX21" fmla="*/ 664368 w 3800474"/>
                <a:gd name="connsiteY21" fmla="*/ 140494 h 995362"/>
                <a:gd name="connsiteX22" fmla="*/ 664368 w 3800474"/>
                <a:gd name="connsiteY22" fmla="*/ 176212 h 995362"/>
                <a:gd name="connsiteX23" fmla="*/ 726281 w 3800474"/>
                <a:gd name="connsiteY23" fmla="*/ 176212 h 995362"/>
                <a:gd name="connsiteX24" fmla="*/ 728662 w 3800474"/>
                <a:gd name="connsiteY24" fmla="*/ 200025 h 995362"/>
                <a:gd name="connsiteX25" fmla="*/ 781050 w 3800474"/>
                <a:gd name="connsiteY25" fmla="*/ 197644 h 995362"/>
                <a:gd name="connsiteX26" fmla="*/ 781050 w 3800474"/>
                <a:gd name="connsiteY26" fmla="*/ 211931 h 995362"/>
                <a:gd name="connsiteX27" fmla="*/ 914400 w 3800474"/>
                <a:gd name="connsiteY27" fmla="*/ 209550 h 995362"/>
                <a:gd name="connsiteX28" fmla="*/ 914400 w 3800474"/>
                <a:gd name="connsiteY28" fmla="*/ 228600 h 995362"/>
                <a:gd name="connsiteX29" fmla="*/ 952500 w 3800474"/>
                <a:gd name="connsiteY29" fmla="*/ 226219 h 995362"/>
                <a:gd name="connsiteX30" fmla="*/ 952500 w 3800474"/>
                <a:gd name="connsiteY30" fmla="*/ 247650 h 995362"/>
                <a:gd name="connsiteX31" fmla="*/ 978693 w 3800474"/>
                <a:gd name="connsiteY31" fmla="*/ 245269 h 995362"/>
                <a:gd name="connsiteX32" fmla="*/ 978693 w 3800474"/>
                <a:gd name="connsiteY32" fmla="*/ 266700 h 995362"/>
                <a:gd name="connsiteX33" fmla="*/ 1276350 w 3800474"/>
                <a:gd name="connsiteY33" fmla="*/ 264319 h 995362"/>
                <a:gd name="connsiteX34" fmla="*/ 1276350 w 3800474"/>
                <a:gd name="connsiteY34" fmla="*/ 304800 h 995362"/>
                <a:gd name="connsiteX35" fmla="*/ 1316831 w 3800474"/>
                <a:gd name="connsiteY35" fmla="*/ 304800 h 995362"/>
                <a:gd name="connsiteX36" fmla="*/ 1319212 w 3800474"/>
                <a:gd name="connsiteY36" fmla="*/ 333375 h 995362"/>
                <a:gd name="connsiteX37" fmla="*/ 1388268 w 3800474"/>
                <a:gd name="connsiteY37" fmla="*/ 328612 h 995362"/>
                <a:gd name="connsiteX38" fmla="*/ 1388268 w 3800474"/>
                <a:gd name="connsiteY38" fmla="*/ 342900 h 995362"/>
                <a:gd name="connsiteX39" fmla="*/ 1440656 w 3800474"/>
                <a:gd name="connsiteY39" fmla="*/ 342900 h 995362"/>
                <a:gd name="connsiteX40" fmla="*/ 1438275 w 3800474"/>
                <a:gd name="connsiteY40" fmla="*/ 354806 h 995362"/>
                <a:gd name="connsiteX41" fmla="*/ 1507331 w 3800474"/>
                <a:gd name="connsiteY41" fmla="*/ 352425 h 995362"/>
                <a:gd name="connsiteX42" fmla="*/ 1507331 w 3800474"/>
                <a:gd name="connsiteY42" fmla="*/ 361950 h 995362"/>
                <a:gd name="connsiteX43" fmla="*/ 1519237 w 3800474"/>
                <a:gd name="connsiteY43" fmla="*/ 361950 h 995362"/>
                <a:gd name="connsiteX44" fmla="*/ 1521618 w 3800474"/>
                <a:gd name="connsiteY44" fmla="*/ 373856 h 995362"/>
                <a:gd name="connsiteX45" fmla="*/ 1585912 w 3800474"/>
                <a:gd name="connsiteY45" fmla="*/ 373856 h 995362"/>
                <a:gd name="connsiteX46" fmla="*/ 1590675 w 3800474"/>
                <a:gd name="connsiteY46" fmla="*/ 400050 h 995362"/>
                <a:gd name="connsiteX47" fmla="*/ 1597818 w 3800474"/>
                <a:gd name="connsiteY47" fmla="*/ 400050 h 995362"/>
                <a:gd name="connsiteX48" fmla="*/ 1602581 w 3800474"/>
                <a:gd name="connsiteY48" fmla="*/ 442912 h 995362"/>
                <a:gd name="connsiteX49" fmla="*/ 1902618 w 3800474"/>
                <a:gd name="connsiteY49" fmla="*/ 442912 h 995362"/>
                <a:gd name="connsiteX50" fmla="*/ 1900237 w 3800474"/>
                <a:gd name="connsiteY50" fmla="*/ 469106 h 995362"/>
                <a:gd name="connsiteX51" fmla="*/ 1940718 w 3800474"/>
                <a:gd name="connsiteY51" fmla="*/ 466725 h 995362"/>
                <a:gd name="connsiteX52" fmla="*/ 1940718 w 3800474"/>
                <a:gd name="connsiteY52" fmla="*/ 481012 h 995362"/>
                <a:gd name="connsiteX53" fmla="*/ 1971675 w 3800474"/>
                <a:gd name="connsiteY53" fmla="*/ 483394 h 995362"/>
                <a:gd name="connsiteX54" fmla="*/ 1974056 w 3800474"/>
                <a:gd name="connsiteY54" fmla="*/ 497681 h 995362"/>
                <a:gd name="connsiteX55" fmla="*/ 2112168 w 3800474"/>
                <a:gd name="connsiteY55" fmla="*/ 497681 h 995362"/>
                <a:gd name="connsiteX56" fmla="*/ 2114550 w 3800474"/>
                <a:gd name="connsiteY56" fmla="*/ 521494 h 995362"/>
                <a:gd name="connsiteX57" fmla="*/ 2221706 w 3800474"/>
                <a:gd name="connsiteY57" fmla="*/ 521494 h 995362"/>
                <a:gd name="connsiteX58" fmla="*/ 2221706 w 3800474"/>
                <a:gd name="connsiteY58" fmla="*/ 545306 h 995362"/>
                <a:gd name="connsiteX59" fmla="*/ 2252662 w 3800474"/>
                <a:gd name="connsiteY59" fmla="*/ 542925 h 995362"/>
                <a:gd name="connsiteX60" fmla="*/ 2252662 w 3800474"/>
                <a:gd name="connsiteY60" fmla="*/ 561975 h 995362"/>
                <a:gd name="connsiteX61" fmla="*/ 2469356 w 3800474"/>
                <a:gd name="connsiteY61" fmla="*/ 561975 h 995362"/>
                <a:gd name="connsiteX62" fmla="*/ 2469356 w 3800474"/>
                <a:gd name="connsiteY62" fmla="*/ 585787 h 995362"/>
                <a:gd name="connsiteX63" fmla="*/ 2521743 w 3800474"/>
                <a:gd name="connsiteY63" fmla="*/ 585787 h 995362"/>
                <a:gd name="connsiteX64" fmla="*/ 2524125 w 3800474"/>
                <a:gd name="connsiteY64" fmla="*/ 645319 h 995362"/>
                <a:gd name="connsiteX65" fmla="*/ 2538412 w 3800474"/>
                <a:gd name="connsiteY65" fmla="*/ 645319 h 995362"/>
                <a:gd name="connsiteX66" fmla="*/ 2538412 w 3800474"/>
                <a:gd name="connsiteY66" fmla="*/ 700087 h 995362"/>
                <a:gd name="connsiteX67" fmla="*/ 2555081 w 3800474"/>
                <a:gd name="connsiteY67" fmla="*/ 700087 h 995362"/>
                <a:gd name="connsiteX68" fmla="*/ 2555081 w 3800474"/>
                <a:gd name="connsiteY68" fmla="*/ 721519 h 995362"/>
                <a:gd name="connsiteX69" fmla="*/ 2588418 w 3800474"/>
                <a:gd name="connsiteY69" fmla="*/ 721519 h 995362"/>
                <a:gd name="connsiteX70" fmla="*/ 2588418 w 3800474"/>
                <a:gd name="connsiteY70" fmla="*/ 742950 h 995362"/>
                <a:gd name="connsiteX71" fmla="*/ 2847975 w 3800474"/>
                <a:gd name="connsiteY71" fmla="*/ 747712 h 995362"/>
                <a:gd name="connsiteX72" fmla="*/ 2850356 w 3800474"/>
                <a:gd name="connsiteY72" fmla="*/ 769144 h 995362"/>
                <a:gd name="connsiteX73" fmla="*/ 2886075 w 3800474"/>
                <a:gd name="connsiteY73" fmla="*/ 769144 h 995362"/>
                <a:gd name="connsiteX74" fmla="*/ 2886075 w 3800474"/>
                <a:gd name="connsiteY74" fmla="*/ 785812 h 995362"/>
                <a:gd name="connsiteX75" fmla="*/ 3131343 w 3800474"/>
                <a:gd name="connsiteY75" fmla="*/ 792956 h 995362"/>
                <a:gd name="connsiteX76" fmla="*/ 3131343 w 3800474"/>
                <a:gd name="connsiteY76" fmla="*/ 807244 h 995362"/>
                <a:gd name="connsiteX77" fmla="*/ 3157537 w 3800474"/>
                <a:gd name="connsiteY77" fmla="*/ 804862 h 995362"/>
                <a:gd name="connsiteX78" fmla="*/ 3167062 w 3800474"/>
                <a:gd name="connsiteY78" fmla="*/ 907256 h 995362"/>
                <a:gd name="connsiteX79" fmla="*/ 3393281 w 3800474"/>
                <a:gd name="connsiteY79" fmla="*/ 902494 h 995362"/>
                <a:gd name="connsiteX80" fmla="*/ 3393281 w 3800474"/>
                <a:gd name="connsiteY80" fmla="*/ 921544 h 995362"/>
                <a:gd name="connsiteX81" fmla="*/ 3500437 w 3800474"/>
                <a:gd name="connsiteY81" fmla="*/ 919162 h 995362"/>
                <a:gd name="connsiteX82" fmla="*/ 3500437 w 3800474"/>
                <a:gd name="connsiteY82" fmla="*/ 950119 h 995362"/>
                <a:gd name="connsiteX83" fmla="*/ 3764756 w 3800474"/>
                <a:gd name="connsiteY83" fmla="*/ 947737 h 995362"/>
                <a:gd name="connsiteX84" fmla="*/ 3764755 w 3800474"/>
                <a:gd name="connsiteY84" fmla="*/ 995361 h 995362"/>
                <a:gd name="connsiteX85" fmla="*/ 3800474 w 3800474"/>
                <a:gd name="connsiteY85" fmla="*/ 995362 h 995362"/>
                <a:gd name="connsiteX0" fmla="*/ 0 w 4024311"/>
                <a:gd name="connsiteY0" fmla="*/ 2381 h 995361"/>
                <a:gd name="connsiteX1" fmla="*/ 130968 w 4024311"/>
                <a:gd name="connsiteY1" fmla="*/ 0 h 995361"/>
                <a:gd name="connsiteX2" fmla="*/ 130968 w 4024311"/>
                <a:gd name="connsiteY2" fmla="*/ 30956 h 995361"/>
                <a:gd name="connsiteX3" fmla="*/ 207168 w 4024311"/>
                <a:gd name="connsiteY3" fmla="*/ 26194 h 995361"/>
                <a:gd name="connsiteX4" fmla="*/ 207168 w 4024311"/>
                <a:gd name="connsiteY4" fmla="*/ 38100 h 995361"/>
                <a:gd name="connsiteX5" fmla="*/ 240506 w 4024311"/>
                <a:gd name="connsiteY5" fmla="*/ 35719 h 995361"/>
                <a:gd name="connsiteX6" fmla="*/ 240506 w 4024311"/>
                <a:gd name="connsiteY6" fmla="*/ 42862 h 995361"/>
                <a:gd name="connsiteX7" fmla="*/ 288131 w 4024311"/>
                <a:gd name="connsiteY7" fmla="*/ 42862 h 995361"/>
                <a:gd name="connsiteX8" fmla="*/ 290512 w 4024311"/>
                <a:gd name="connsiteY8" fmla="*/ 50006 h 995361"/>
                <a:gd name="connsiteX9" fmla="*/ 330993 w 4024311"/>
                <a:gd name="connsiteY9" fmla="*/ 50006 h 995361"/>
                <a:gd name="connsiteX10" fmla="*/ 330993 w 4024311"/>
                <a:gd name="connsiteY10" fmla="*/ 59531 h 995361"/>
                <a:gd name="connsiteX11" fmla="*/ 392906 w 4024311"/>
                <a:gd name="connsiteY11" fmla="*/ 57150 h 995361"/>
                <a:gd name="connsiteX12" fmla="*/ 392906 w 4024311"/>
                <a:gd name="connsiteY12" fmla="*/ 69056 h 995361"/>
                <a:gd name="connsiteX13" fmla="*/ 419100 w 4024311"/>
                <a:gd name="connsiteY13" fmla="*/ 71437 h 995361"/>
                <a:gd name="connsiteX14" fmla="*/ 419100 w 4024311"/>
                <a:gd name="connsiteY14" fmla="*/ 83344 h 995361"/>
                <a:gd name="connsiteX15" fmla="*/ 488156 w 4024311"/>
                <a:gd name="connsiteY15" fmla="*/ 80962 h 995361"/>
                <a:gd name="connsiteX16" fmla="*/ 488156 w 4024311"/>
                <a:gd name="connsiteY16" fmla="*/ 97631 h 995361"/>
                <a:gd name="connsiteX17" fmla="*/ 521493 w 4024311"/>
                <a:gd name="connsiteY17" fmla="*/ 97631 h 995361"/>
                <a:gd name="connsiteX18" fmla="*/ 523875 w 4024311"/>
                <a:gd name="connsiteY18" fmla="*/ 128587 h 995361"/>
                <a:gd name="connsiteX19" fmla="*/ 635793 w 4024311"/>
                <a:gd name="connsiteY19" fmla="*/ 126206 h 995361"/>
                <a:gd name="connsiteX20" fmla="*/ 635793 w 4024311"/>
                <a:gd name="connsiteY20" fmla="*/ 142875 h 995361"/>
                <a:gd name="connsiteX21" fmla="*/ 664368 w 4024311"/>
                <a:gd name="connsiteY21" fmla="*/ 140494 h 995361"/>
                <a:gd name="connsiteX22" fmla="*/ 664368 w 4024311"/>
                <a:gd name="connsiteY22" fmla="*/ 176212 h 995361"/>
                <a:gd name="connsiteX23" fmla="*/ 726281 w 4024311"/>
                <a:gd name="connsiteY23" fmla="*/ 176212 h 995361"/>
                <a:gd name="connsiteX24" fmla="*/ 728662 w 4024311"/>
                <a:gd name="connsiteY24" fmla="*/ 200025 h 995361"/>
                <a:gd name="connsiteX25" fmla="*/ 781050 w 4024311"/>
                <a:gd name="connsiteY25" fmla="*/ 197644 h 995361"/>
                <a:gd name="connsiteX26" fmla="*/ 781050 w 4024311"/>
                <a:gd name="connsiteY26" fmla="*/ 211931 h 995361"/>
                <a:gd name="connsiteX27" fmla="*/ 914400 w 4024311"/>
                <a:gd name="connsiteY27" fmla="*/ 209550 h 995361"/>
                <a:gd name="connsiteX28" fmla="*/ 914400 w 4024311"/>
                <a:gd name="connsiteY28" fmla="*/ 228600 h 995361"/>
                <a:gd name="connsiteX29" fmla="*/ 952500 w 4024311"/>
                <a:gd name="connsiteY29" fmla="*/ 226219 h 995361"/>
                <a:gd name="connsiteX30" fmla="*/ 952500 w 4024311"/>
                <a:gd name="connsiteY30" fmla="*/ 247650 h 995361"/>
                <a:gd name="connsiteX31" fmla="*/ 978693 w 4024311"/>
                <a:gd name="connsiteY31" fmla="*/ 245269 h 995361"/>
                <a:gd name="connsiteX32" fmla="*/ 978693 w 4024311"/>
                <a:gd name="connsiteY32" fmla="*/ 266700 h 995361"/>
                <a:gd name="connsiteX33" fmla="*/ 1276350 w 4024311"/>
                <a:gd name="connsiteY33" fmla="*/ 264319 h 995361"/>
                <a:gd name="connsiteX34" fmla="*/ 1276350 w 4024311"/>
                <a:gd name="connsiteY34" fmla="*/ 304800 h 995361"/>
                <a:gd name="connsiteX35" fmla="*/ 1316831 w 4024311"/>
                <a:gd name="connsiteY35" fmla="*/ 304800 h 995361"/>
                <a:gd name="connsiteX36" fmla="*/ 1319212 w 4024311"/>
                <a:gd name="connsiteY36" fmla="*/ 333375 h 995361"/>
                <a:gd name="connsiteX37" fmla="*/ 1388268 w 4024311"/>
                <a:gd name="connsiteY37" fmla="*/ 328612 h 995361"/>
                <a:gd name="connsiteX38" fmla="*/ 1388268 w 4024311"/>
                <a:gd name="connsiteY38" fmla="*/ 342900 h 995361"/>
                <a:gd name="connsiteX39" fmla="*/ 1440656 w 4024311"/>
                <a:gd name="connsiteY39" fmla="*/ 342900 h 995361"/>
                <a:gd name="connsiteX40" fmla="*/ 1438275 w 4024311"/>
                <a:gd name="connsiteY40" fmla="*/ 354806 h 995361"/>
                <a:gd name="connsiteX41" fmla="*/ 1507331 w 4024311"/>
                <a:gd name="connsiteY41" fmla="*/ 352425 h 995361"/>
                <a:gd name="connsiteX42" fmla="*/ 1507331 w 4024311"/>
                <a:gd name="connsiteY42" fmla="*/ 361950 h 995361"/>
                <a:gd name="connsiteX43" fmla="*/ 1519237 w 4024311"/>
                <a:gd name="connsiteY43" fmla="*/ 361950 h 995361"/>
                <a:gd name="connsiteX44" fmla="*/ 1521618 w 4024311"/>
                <a:gd name="connsiteY44" fmla="*/ 373856 h 995361"/>
                <a:gd name="connsiteX45" fmla="*/ 1585912 w 4024311"/>
                <a:gd name="connsiteY45" fmla="*/ 373856 h 995361"/>
                <a:gd name="connsiteX46" fmla="*/ 1590675 w 4024311"/>
                <a:gd name="connsiteY46" fmla="*/ 400050 h 995361"/>
                <a:gd name="connsiteX47" fmla="*/ 1597818 w 4024311"/>
                <a:gd name="connsiteY47" fmla="*/ 400050 h 995361"/>
                <a:gd name="connsiteX48" fmla="*/ 1602581 w 4024311"/>
                <a:gd name="connsiteY48" fmla="*/ 442912 h 995361"/>
                <a:gd name="connsiteX49" fmla="*/ 1902618 w 4024311"/>
                <a:gd name="connsiteY49" fmla="*/ 442912 h 995361"/>
                <a:gd name="connsiteX50" fmla="*/ 1900237 w 4024311"/>
                <a:gd name="connsiteY50" fmla="*/ 469106 h 995361"/>
                <a:gd name="connsiteX51" fmla="*/ 1940718 w 4024311"/>
                <a:gd name="connsiteY51" fmla="*/ 466725 h 995361"/>
                <a:gd name="connsiteX52" fmla="*/ 1940718 w 4024311"/>
                <a:gd name="connsiteY52" fmla="*/ 481012 h 995361"/>
                <a:gd name="connsiteX53" fmla="*/ 1971675 w 4024311"/>
                <a:gd name="connsiteY53" fmla="*/ 483394 h 995361"/>
                <a:gd name="connsiteX54" fmla="*/ 1974056 w 4024311"/>
                <a:gd name="connsiteY54" fmla="*/ 497681 h 995361"/>
                <a:gd name="connsiteX55" fmla="*/ 2112168 w 4024311"/>
                <a:gd name="connsiteY55" fmla="*/ 497681 h 995361"/>
                <a:gd name="connsiteX56" fmla="*/ 2114550 w 4024311"/>
                <a:gd name="connsiteY56" fmla="*/ 521494 h 995361"/>
                <a:gd name="connsiteX57" fmla="*/ 2221706 w 4024311"/>
                <a:gd name="connsiteY57" fmla="*/ 521494 h 995361"/>
                <a:gd name="connsiteX58" fmla="*/ 2221706 w 4024311"/>
                <a:gd name="connsiteY58" fmla="*/ 545306 h 995361"/>
                <a:gd name="connsiteX59" fmla="*/ 2252662 w 4024311"/>
                <a:gd name="connsiteY59" fmla="*/ 542925 h 995361"/>
                <a:gd name="connsiteX60" fmla="*/ 2252662 w 4024311"/>
                <a:gd name="connsiteY60" fmla="*/ 561975 h 995361"/>
                <a:gd name="connsiteX61" fmla="*/ 2469356 w 4024311"/>
                <a:gd name="connsiteY61" fmla="*/ 561975 h 995361"/>
                <a:gd name="connsiteX62" fmla="*/ 2469356 w 4024311"/>
                <a:gd name="connsiteY62" fmla="*/ 585787 h 995361"/>
                <a:gd name="connsiteX63" fmla="*/ 2521743 w 4024311"/>
                <a:gd name="connsiteY63" fmla="*/ 585787 h 995361"/>
                <a:gd name="connsiteX64" fmla="*/ 2524125 w 4024311"/>
                <a:gd name="connsiteY64" fmla="*/ 645319 h 995361"/>
                <a:gd name="connsiteX65" fmla="*/ 2538412 w 4024311"/>
                <a:gd name="connsiteY65" fmla="*/ 645319 h 995361"/>
                <a:gd name="connsiteX66" fmla="*/ 2538412 w 4024311"/>
                <a:gd name="connsiteY66" fmla="*/ 700087 h 995361"/>
                <a:gd name="connsiteX67" fmla="*/ 2555081 w 4024311"/>
                <a:gd name="connsiteY67" fmla="*/ 700087 h 995361"/>
                <a:gd name="connsiteX68" fmla="*/ 2555081 w 4024311"/>
                <a:gd name="connsiteY68" fmla="*/ 721519 h 995361"/>
                <a:gd name="connsiteX69" fmla="*/ 2588418 w 4024311"/>
                <a:gd name="connsiteY69" fmla="*/ 721519 h 995361"/>
                <a:gd name="connsiteX70" fmla="*/ 2588418 w 4024311"/>
                <a:gd name="connsiteY70" fmla="*/ 742950 h 995361"/>
                <a:gd name="connsiteX71" fmla="*/ 2847975 w 4024311"/>
                <a:gd name="connsiteY71" fmla="*/ 747712 h 995361"/>
                <a:gd name="connsiteX72" fmla="*/ 2850356 w 4024311"/>
                <a:gd name="connsiteY72" fmla="*/ 769144 h 995361"/>
                <a:gd name="connsiteX73" fmla="*/ 2886075 w 4024311"/>
                <a:gd name="connsiteY73" fmla="*/ 769144 h 995361"/>
                <a:gd name="connsiteX74" fmla="*/ 2886075 w 4024311"/>
                <a:gd name="connsiteY74" fmla="*/ 785812 h 995361"/>
                <a:gd name="connsiteX75" fmla="*/ 3131343 w 4024311"/>
                <a:gd name="connsiteY75" fmla="*/ 792956 h 995361"/>
                <a:gd name="connsiteX76" fmla="*/ 3131343 w 4024311"/>
                <a:gd name="connsiteY76" fmla="*/ 807244 h 995361"/>
                <a:gd name="connsiteX77" fmla="*/ 3157537 w 4024311"/>
                <a:gd name="connsiteY77" fmla="*/ 804862 h 995361"/>
                <a:gd name="connsiteX78" fmla="*/ 3167062 w 4024311"/>
                <a:gd name="connsiteY78" fmla="*/ 907256 h 995361"/>
                <a:gd name="connsiteX79" fmla="*/ 3393281 w 4024311"/>
                <a:gd name="connsiteY79" fmla="*/ 902494 h 995361"/>
                <a:gd name="connsiteX80" fmla="*/ 3393281 w 4024311"/>
                <a:gd name="connsiteY80" fmla="*/ 921544 h 995361"/>
                <a:gd name="connsiteX81" fmla="*/ 3500437 w 4024311"/>
                <a:gd name="connsiteY81" fmla="*/ 919162 h 995361"/>
                <a:gd name="connsiteX82" fmla="*/ 3500437 w 4024311"/>
                <a:gd name="connsiteY82" fmla="*/ 950119 h 995361"/>
                <a:gd name="connsiteX83" fmla="*/ 3764756 w 4024311"/>
                <a:gd name="connsiteY83" fmla="*/ 947737 h 995361"/>
                <a:gd name="connsiteX84" fmla="*/ 3764755 w 4024311"/>
                <a:gd name="connsiteY84" fmla="*/ 995361 h 995361"/>
                <a:gd name="connsiteX85" fmla="*/ 4024311 w 4024311"/>
                <a:gd name="connsiteY85" fmla="*/ 978694 h 995361"/>
                <a:gd name="connsiteX0" fmla="*/ 0 w 3790949"/>
                <a:gd name="connsiteY0" fmla="*/ 2381 h 1000125"/>
                <a:gd name="connsiteX1" fmla="*/ 130968 w 3790949"/>
                <a:gd name="connsiteY1" fmla="*/ 0 h 1000125"/>
                <a:gd name="connsiteX2" fmla="*/ 130968 w 3790949"/>
                <a:gd name="connsiteY2" fmla="*/ 30956 h 1000125"/>
                <a:gd name="connsiteX3" fmla="*/ 207168 w 3790949"/>
                <a:gd name="connsiteY3" fmla="*/ 26194 h 1000125"/>
                <a:gd name="connsiteX4" fmla="*/ 207168 w 3790949"/>
                <a:gd name="connsiteY4" fmla="*/ 38100 h 1000125"/>
                <a:gd name="connsiteX5" fmla="*/ 240506 w 3790949"/>
                <a:gd name="connsiteY5" fmla="*/ 35719 h 1000125"/>
                <a:gd name="connsiteX6" fmla="*/ 240506 w 3790949"/>
                <a:gd name="connsiteY6" fmla="*/ 42862 h 1000125"/>
                <a:gd name="connsiteX7" fmla="*/ 288131 w 3790949"/>
                <a:gd name="connsiteY7" fmla="*/ 42862 h 1000125"/>
                <a:gd name="connsiteX8" fmla="*/ 290512 w 3790949"/>
                <a:gd name="connsiteY8" fmla="*/ 50006 h 1000125"/>
                <a:gd name="connsiteX9" fmla="*/ 330993 w 3790949"/>
                <a:gd name="connsiteY9" fmla="*/ 50006 h 1000125"/>
                <a:gd name="connsiteX10" fmla="*/ 330993 w 3790949"/>
                <a:gd name="connsiteY10" fmla="*/ 59531 h 1000125"/>
                <a:gd name="connsiteX11" fmla="*/ 392906 w 3790949"/>
                <a:gd name="connsiteY11" fmla="*/ 57150 h 1000125"/>
                <a:gd name="connsiteX12" fmla="*/ 392906 w 3790949"/>
                <a:gd name="connsiteY12" fmla="*/ 69056 h 1000125"/>
                <a:gd name="connsiteX13" fmla="*/ 419100 w 3790949"/>
                <a:gd name="connsiteY13" fmla="*/ 71437 h 1000125"/>
                <a:gd name="connsiteX14" fmla="*/ 419100 w 3790949"/>
                <a:gd name="connsiteY14" fmla="*/ 83344 h 1000125"/>
                <a:gd name="connsiteX15" fmla="*/ 488156 w 3790949"/>
                <a:gd name="connsiteY15" fmla="*/ 80962 h 1000125"/>
                <a:gd name="connsiteX16" fmla="*/ 488156 w 3790949"/>
                <a:gd name="connsiteY16" fmla="*/ 97631 h 1000125"/>
                <a:gd name="connsiteX17" fmla="*/ 521493 w 3790949"/>
                <a:gd name="connsiteY17" fmla="*/ 97631 h 1000125"/>
                <a:gd name="connsiteX18" fmla="*/ 523875 w 3790949"/>
                <a:gd name="connsiteY18" fmla="*/ 128587 h 1000125"/>
                <a:gd name="connsiteX19" fmla="*/ 635793 w 3790949"/>
                <a:gd name="connsiteY19" fmla="*/ 126206 h 1000125"/>
                <a:gd name="connsiteX20" fmla="*/ 635793 w 3790949"/>
                <a:gd name="connsiteY20" fmla="*/ 142875 h 1000125"/>
                <a:gd name="connsiteX21" fmla="*/ 664368 w 3790949"/>
                <a:gd name="connsiteY21" fmla="*/ 140494 h 1000125"/>
                <a:gd name="connsiteX22" fmla="*/ 664368 w 3790949"/>
                <a:gd name="connsiteY22" fmla="*/ 176212 h 1000125"/>
                <a:gd name="connsiteX23" fmla="*/ 726281 w 3790949"/>
                <a:gd name="connsiteY23" fmla="*/ 176212 h 1000125"/>
                <a:gd name="connsiteX24" fmla="*/ 728662 w 3790949"/>
                <a:gd name="connsiteY24" fmla="*/ 200025 h 1000125"/>
                <a:gd name="connsiteX25" fmla="*/ 781050 w 3790949"/>
                <a:gd name="connsiteY25" fmla="*/ 197644 h 1000125"/>
                <a:gd name="connsiteX26" fmla="*/ 781050 w 3790949"/>
                <a:gd name="connsiteY26" fmla="*/ 211931 h 1000125"/>
                <a:gd name="connsiteX27" fmla="*/ 914400 w 3790949"/>
                <a:gd name="connsiteY27" fmla="*/ 209550 h 1000125"/>
                <a:gd name="connsiteX28" fmla="*/ 914400 w 3790949"/>
                <a:gd name="connsiteY28" fmla="*/ 228600 h 1000125"/>
                <a:gd name="connsiteX29" fmla="*/ 952500 w 3790949"/>
                <a:gd name="connsiteY29" fmla="*/ 226219 h 1000125"/>
                <a:gd name="connsiteX30" fmla="*/ 952500 w 3790949"/>
                <a:gd name="connsiteY30" fmla="*/ 247650 h 1000125"/>
                <a:gd name="connsiteX31" fmla="*/ 978693 w 3790949"/>
                <a:gd name="connsiteY31" fmla="*/ 245269 h 1000125"/>
                <a:gd name="connsiteX32" fmla="*/ 978693 w 3790949"/>
                <a:gd name="connsiteY32" fmla="*/ 266700 h 1000125"/>
                <a:gd name="connsiteX33" fmla="*/ 1276350 w 3790949"/>
                <a:gd name="connsiteY33" fmla="*/ 264319 h 1000125"/>
                <a:gd name="connsiteX34" fmla="*/ 1276350 w 3790949"/>
                <a:gd name="connsiteY34" fmla="*/ 304800 h 1000125"/>
                <a:gd name="connsiteX35" fmla="*/ 1316831 w 3790949"/>
                <a:gd name="connsiteY35" fmla="*/ 304800 h 1000125"/>
                <a:gd name="connsiteX36" fmla="*/ 1319212 w 3790949"/>
                <a:gd name="connsiteY36" fmla="*/ 333375 h 1000125"/>
                <a:gd name="connsiteX37" fmla="*/ 1388268 w 3790949"/>
                <a:gd name="connsiteY37" fmla="*/ 328612 h 1000125"/>
                <a:gd name="connsiteX38" fmla="*/ 1388268 w 3790949"/>
                <a:gd name="connsiteY38" fmla="*/ 342900 h 1000125"/>
                <a:gd name="connsiteX39" fmla="*/ 1440656 w 3790949"/>
                <a:gd name="connsiteY39" fmla="*/ 342900 h 1000125"/>
                <a:gd name="connsiteX40" fmla="*/ 1438275 w 3790949"/>
                <a:gd name="connsiteY40" fmla="*/ 354806 h 1000125"/>
                <a:gd name="connsiteX41" fmla="*/ 1507331 w 3790949"/>
                <a:gd name="connsiteY41" fmla="*/ 352425 h 1000125"/>
                <a:gd name="connsiteX42" fmla="*/ 1507331 w 3790949"/>
                <a:gd name="connsiteY42" fmla="*/ 361950 h 1000125"/>
                <a:gd name="connsiteX43" fmla="*/ 1519237 w 3790949"/>
                <a:gd name="connsiteY43" fmla="*/ 361950 h 1000125"/>
                <a:gd name="connsiteX44" fmla="*/ 1521618 w 3790949"/>
                <a:gd name="connsiteY44" fmla="*/ 373856 h 1000125"/>
                <a:gd name="connsiteX45" fmla="*/ 1585912 w 3790949"/>
                <a:gd name="connsiteY45" fmla="*/ 373856 h 1000125"/>
                <a:gd name="connsiteX46" fmla="*/ 1590675 w 3790949"/>
                <a:gd name="connsiteY46" fmla="*/ 400050 h 1000125"/>
                <a:gd name="connsiteX47" fmla="*/ 1597818 w 3790949"/>
                <a:gd name="connsiteY47" fmla="*/ 400050 h 1000125"/>
                <a:gd name="connsiteX48" fmla="*/ 1602581 w 3790949"/>
                <a:gd name="connsiteY48" fmla="*/ 442912 h 1000125"/>
                <a:gd name="connsiteX49" fmla="*/ 1902618 w 3790949"/>
                <a:gd name="connsiteY49" fmla="*/ 442912 h 1000125"/>
                <a:gd name="connsiteX50" fmla="*/ 1900237 w 3790949"/>
                <a:gd name="connsiteY50" fmla="*/ 469106 h 1000125"/>
                <a:gd name="connsiteX51" fmla="*/ 1940718 w 3790949"/>
                <a:gd name="connsiteY51" fmla="*/ 466725 h 1000125"/>
                <a:gd name="connsiteX52" fmla="*/ 1940718 w 3790949"/>
                <a:gd name="connsiteY52" fmla="*/ 481012 h 1000125"/>
                <a:gd name="connsiteX53" fmla="*/ 1971675 w 3790949"/>
                <a:gd name="connsiteY53" fmla="*/ 483394 h 1000125"/>
                <a:gd name="connsiteX54" fmla="*/ 1974056 w 3790949"/>
                <a:gd name="connsiteY54" fmla="*/ 497681 h 1000125"/>
                <a:gd name="connsiteX55" fmla="*/ 2112168 w 3790949"/>
                <a:gd name="connsiteY55" fmla="*/ 497681 h 1000125"/>
                <a:gd name="connsiteX56" fmla="*/ 2114550 w 3790949"/>
                <a:gd name="connsiteY56" fmla="*/ 521494 h 1000125"/>
                <a:gd name="connsiteX57" fmla="*/ 2221706 w 3790949"/>
                <a:gd name="connsiteY57" fmla="*/ 521494 h 1000125"/>
                <a:gd name="connsiteX58" fmla="*/ 2221706 w 3790949"/>
                <a:gd name="connsiteY58" fmla="*/ 545306 h 1000125"/>
                <a:gd name="connsiteX59" fmla="*/ 2252662 w 3790949"/>
                <a:gd name="connsiteY59" fmla="*/ 542925 h 1000125"/>
                <a:gd name="connsiteX60" fmla="*/ 2252662 w 3790949"/>
                <a:gd name="connsiteY60" fmla="*/ 561975 h 1000125"/>
                <a:gd name="connsiteX61" fmla="*/ 2469356 w 3790949"/>
                <a:gd name="connsiteY61" fmla="*/ 561975 h 1000125"/>
                <a:gd name="connsiteX62" fmla="*/ 2469356 w 3790949"/>
                <a:gd name="connsiteY62" fmla="*/ 585787 h 1000125"/>
                <a:gd name="connsiteX63" fmla="*/ 2521743 w 3790949"/>
                <a:gd name="connsiteY63" fmla="*/ 585787 h 1000125"/>
                <a:gd name="connsiteX64" fmla="*/ 2524125 w 3790949"/>
                <a:gd name="connsiteY64" fmla="*/ 645319 h 1000125"/>
                <a:gd name="connsiteX65" fmla="*/ 2538412 w 3790949"/>
                <a:gd name="connsiteY65" fmla="*/ 645319 h 1000125"/>
                <a:gd name="connsiteX66" fmla="*/ 2538412 w 3790949"/>
                <a:gd name="connsiteY66" fmla="*/ 700087 h 1000125"/>
                <a:gd name="connsiteX67" fmla="*/ 2555081 w 3790949"/>
                <a:gd name="connsiteY67" fmla="*/ 700087 h 1000125"/>
                <a:gd name="connsiteX68" fmla="*/ 2555081 w 3790949"/>
                <a:gd name="connsiteY68" fmla="*/ 721519 h 1000125"/>
                <a:gd name="connsiteX69" fmla="*/ 2588418 w 3790949"/>
                <a:gd name="connsiteY69" fmla="*/ 721519 h 1000125"/>
                <a:gd name="connsiteX70" fmla="*/ 2588418 w 3790949"/>
                <a:gd name="connsiteY70" fmla="*/ 742950 h 1000125"/>
                <a:gd name="connsiteX71" fmla="*/ 2847975 w 3790949"/>
                <a:gd name="connsiteY71" fmla="*/ 747712 h 1000125"/>
                <a:gd name="connsiteX72" fmla="*/ 2850356 w 3790949"/>
                <a:gd name="connsiteY72" fmla="*/ 769144 h 1000125"/>
                <a:gd name="connsiteX73" fmla="*/ 2886075 w 3790949"/>
                <a:gd name="connsiteY73" fmla="*/ 769144 h 1000125"/>
                <a:gd name="connsiteX74" fmla="*/ 2886075 w 3790949"/>
                <a:gd name="connsiteY74" fmla="*/ 785812 h 1000125"/>
                <a:gd name="connsiteX75" fmla="*/ 3131343 w 3790949"/>
                <a:gd name="connsiteY75" fmla="*/ 792956 h 1000125"/>
                <a:gd name="connsiteX76" fmla="*/ 3131343 w 3790949"/>
                <a:gd name="connsiteY76" fmla="*/ 807244 h 1000125"/>
                <a:gd name="connsiteX77" fmla="*/ 3157537 w 3790949"/>
                <a:gd name="connsiteY77" fmla="*/ 804862 h 1000125"/>
                <a:gd name="connsiteX78" fmla="*/ 3167062 w 3790949"/>
                <a:gd name="connsiteY78" fmla="*/ 907256 h 1000125"/>
                <a:gd name="connsiteX79" fmla="*/ 3393281 w 3790949"/>
                <a:gd name="connsiteY79" fmla="*/ 902494 h 1000125"/>
                <a:gd name="connsiteX80" fmla="*/ 3393281 w 3790949"/>
                <a:gd name="connsiteY80" fmla="*/ 921544 h 1000125"/>
                <a:gd name="connsiteX81" fmla="*/ 3500437 w 3790949"/>
                <a:gd name="connsiteY81" fmla="*/ 919162 h 1000125"/>
                <a:gd name="connsiteX82" fmla="*/ 3500437 w 3790949"/>
                <a:gd name="connsiteY82" fmla="*/ 950119 h 1000125"/>
                <a:gd name="connsiteX83" fmla="*/ 3764756 w 3790949"/>
                <a:gd name="connsiteY83" fmla="*/ 947737 h 1000125"/>
                <a:gd name="connsiteX84" fmla="*/ 3764755 w 3790949"/>
                <a:gd name="connsiteY84" fmla="*/ 995361 h 1000125"/>
                <a:gd name="connsiteX85" fmla="*/ 3790949 w 3790949"/>
                <a:gd name="connsiteY85" fmla="*/ 1000125 h 1000125"/>
                <a:gd name="connsiteX0" fmla="*/ 0 w 3776662"/>
                <a:gd name="connsiteY0" fmla="*/ 2381 h 995362"/>
                <a:gd name="connsiteX1" fmla="*/ 130968 w 3776662"/>
                <a:gd name="connsiteY1" fmla="*/ 0 h 995362"/>
                <a:gd name="connsiteX2" fmla="*/ 130968 w 3776662"/>
                <a:gd name="connsiteY2" fmla="*/ 30956 h 995362"/>
                <a:gd name="connsiteX3" fmla="*/ 207168 w 3776662"/>
                <a:gd name="connsiteY3" fmla="*/ 26194 h 995362"/>
                <a:gd name="connsiteX4" fmla="*/ 207168 w 3776662"/>
                <a:gd name="connsiteY4" fmla="*/ 38100 h 995362"/>
                <a:gd name="connsiteX5" fmla="*/ 240506 w 3776662"/>
                <a:gd name="connsiteY5" fmla="*/ 35719 h 995362"/>
                <a:gd name="connsiteX6" fmla="*/ 240506 w 3776662"/>
                <a:gd name="connsiteY6" fmla="*/ 42862 h 995362"/>
                <a:gd name="connsiteX7" fmla="*/ 288131 w 3776662"/>
                <a:gd name="connsiteY7" fmla="*/ 42862 h 995362"/>
                <a:gd name="connsiteX8" fmla="*/ 290512 w 3776662"/>
                <a:gd name="connsiteY8" fmla="*/ 50006 h 995362"/>
                <a:gd name="connsiteX9" fmla="*/ 330993 w 3776662"/>
                <a:gd name="connsiteY9" fmla="*/ 50006 h 995362"/>
                <a:gd name="connsiteX10" fmla="*/ 330993 w 3776662"/>
                <a:gd name="connsiteY10" fmla="*/ 59531 h 995362"/>
                <a:gd name="connsiteX11" fmla="*/ 392906 w 3776662"/>
                <a:gd name="connsiteY11" fmla="*/ 57150 h 995362"/>
                <a:gd name="connsiteX12" fmla="*/ 392906 w 3776662"/>
                <a:gd name="connsiteY12" fmla="*/ 69056 h 995362"/>
                <a:gd name="connsiteX13" fmla="*/ 419100 w 3776662"/>
                <a:gd name="connsiteY13" fmla="*/ 71437 h 995362"/>
                <a:gd name="connsiteX14" fmla="*/ 419100 w 3776662"/>
                <a:gd name="connsiteY14" fmla="*/ 83344 h 995362"/>
                <a:gd name="connsiteX15" fmla="*/ 488156 w 3776662"/>
                <a:gd name="connsiteY15" fmla="*/ 80962 h 995362"/>
                <a:gd name="connsiteX16" fmla="*/ 488156 w 3776662"/>
                <a:gd name="connsiteY16" fmla="*/ 97631 h 995362"/>
                <a:gd name="connsiteX17" fmla="*/ 521493 w 3776662"/>
                <a:gd name="connsiteY17" fmla="*/ 97631 h 995362"/>
                <a:gd name="connsiteX18" fmla="*/ 523875 w 3776662"/>
                <a:gd name="connsiteY18" fmla="*/ 128587 h 995362"/>
                <a:gd name="connsiteX19" fmla="*/ 635793 w 3776662"/>
                <a:gd name="connsiteY19" fmla="*/ 126206 h 995362"/>
                <a:gd name="connsiteX20" fmla="*/ 635793 w 3776662"/>
                <a:gd name="connsiteY20" fmla="*/ 142875 h 995362"/>
                <a:gd name="connsiteX21" fmla="*/ 664368 w 3776662"/>
                <a:gd name="connsiteY21" fmla="*/ 140494 h 995362"/>
                <a:gd name="connsiteX22" fmla="*/ 664368 w 3776662"/>
                <a:gd name="connsiteY22" fmla="*/ 176212 h 995362"/>
                <a:gd name="connsiteX23" fmla="*/ 726281 w 3776662"/>
                <a:gd name="connsiteY23" fmla="*/ 176212 h 995362"/>
                <a:gd name="connsiteX24" fmla="*/ 728662 w 3776662"/>
                <a:gd name="connsiteY24" fmla="*/ 200025 h 995362"/>
                <a:gd name="connsiteX25" fmla="*/ 781050 w 3776662"/>
                <a:gd name="connsiteY25" fmla="*/ 197644 h 995362"/>
                <a:gd name="connsiteX26" fmla="*/ 781050 w 3776662"/>
                <a:gd name="connsiteY26" fmla="*/ 211931 h 995362"/>
                <a:gd name="connsiteX27" fmla="*/ 914400 w 3776662"/>
                <a:gd name="connsiteY27" fmla="*/ 209550 h 995362"/>
                <a:gd name="connsiteX28" fmla="*/ 914400 w 3776662"/>
                <a:gd name="connsiteY28" fmla="*/ 228600 h 995362"/>
                <a:gd name="connsiteX29" fmla="*/ 952500 w 3776662"/>
                <a:gd name="connsiteY29" fmla="*/ 226219 h 995362"/>
                <a:gd name="connsiteX30" fmla="*/ 952500 w 3776662"/>
                <a:gd name="connsiteY30" fmla="*/ 247650 h 995362"/>
                <a:gd name="connsiteX31" fmla="*/ 978693 w 3776662"/>
                <a:gd name="connsiteY31" fmla="*/ 245269 h 995362"/>
                <a:gd name="connsiteX32" fmla="*/ 978693 w 3776662"/>
                <a:gd name="connsiteY32" fmla="*/ 266700 h 995362"/>
                <a:gd name="connsiteX33" fmla="*/ 1276350 w 3776662"/>
                <a:gd name="connsiteY33" fmla="*/ 264319 h 995362"/>
                <a:gd name="connsiteX34" fmla="*/ 1276350 w 3776662"/>
                <a:gd name="connsiteY34" fmla="*/ 304800 h 995362"/>
                <a:gd name="connsiteX35" fmla="*/ 1316831 w 3776662"/>
                <a:gd name="connsiteY35" fmla="*/ 304800 h 995362"/>
                <a:gd name="connsiteX36" fmla="*/ 1319212 w 3776662"/>
                <a:gd name="connsiteY36" fmla="*/ 333375 h 995362"/>
                <a:gd name="connsiteX37" fmla="*/ 1388268 w 3776662"/>
                <a:gd name="connsiteY37" fmla="*/ 328612 h 995362"/>
                <a:gd name="connsiteX38" fmla="*/ 1388268 w 3776662"/>
                <a:gd name="connsiteY38" fmla="*/ 342900 h 995362"/>
                <a:gd name="connsiteX39" fmla="*/ 1440656 w 3776662"/>
                <a:gd name="connsiteY39" fmla="*/ 342900 h 995362"/>
                <a:gd name="connsiteX40" fmla="*/ 1438275 w 3776662"/>
                <a:gd name="connsiteY40" fmla="*/ 354806 h 995362"/>
                <a:gd name="connsiteX41" fmla="*/ 1507331 w 3776662"/>
                <a:gd name="connsiteY41" fmla="*/ 352425 h 995362"/>
                <a:gd name="connsiteX42" fmla="*/ 1507331 w 3776662"/>
                <a:gd name="connsiteY42" fmla="*/ 361950 h 995362"/>
                <a:gd name="connsiteX43" fmla="*/ 1519237 w 3776662"/>
                <a:gd name="connsiteY43" fmla="*/ 361950 h 995362"/>
                <a:gd name="connsiteX44" fmla="*/ 1521618 w 3776662"/>
                <a:gd name="connsiteY44" fmla="*/ 373856 h 995362"/>
                <a:gd name="connsiteX45" fmla="*/ 1585912 w 3776662"/>
                <a:gd name="connsiteY45" fmla="*/ 373856 h 995362"/>
                <a:gd name="connsiteX46" fmla="*/ 1590675 w 3776662"/>
                <a:gd name="connsiteY46" fmla="*/ 400050 h 995362"/>
                <a:gd name="connsiteX47" fmla="*/ 1597818 w 3776662"/>
                <a:gd name="connsiteY47" fmla="*/ 400050 h 995362"/>
                <a:gd name="connsiteX48" fmla="*/ 1602581 w 3776662"/>
                <a:gd name="connsiteY48" fmla="*/ 442912 h 995362"/>
                <a:gd name="connsiteX49" fmla="*/ 1902618 w 3776662"/>
                <a:gd name="connsiteY49" fmla="*/ 442912 h 995362"/>
                <a:gd name="connsiteX50" fmla="*/ 1900237 w 3776662"/>
                <a:gd name="connsiteY50" fmla="*/ 469106 h 995362"/>
                <a:gd name="connsiteX51" fmla="*/ 1940718 w 3776662"/>
                <a:gd name="connsiteY51" fmla="*/ 466725 h 995362"/>
                <a:gd name="connsiteX52" fmla="*/ 1940718 w 3776662"/>
                <a:gd name="connsiteY52" fmla="*/ 481012 h 995362"/>
                <a:gd name="connsiteX53" fmla="*/ 1971675 w 3776662"/>
                <a:gd name="connsiteY53" fmla="*/ 483394 h 995362"/>
                <a:gd name="connsiteX54" fmla="*/ 1974056 w 3776662"/>
                <a:gd name="connsiteY54" fmla="*/ 497681 h 995362"/>
                <a:gd name="connsiteX55" fmla="*/ 2112168 w 3776662"/>
                <a:gd name="connsiteY55" fmla="*/ 497681 h 995362"/>
                <a:gd name="connsiteX56" fmla="*/ 2114550 w 3776662"/>
                <a:gd name="connsiteY56" fmla="*/ 521494 h 995362"/>
                <a:gd name="connsiteX57" fmla="*/ 2221706 w 3776662"/>
                <a:gd name="connsiteY57" fmla="*/ 521494 h 995362"/>
                <a:gd name="connsiteX58" fmla="*/ 2221706 w 3776662"/>
                <a:gd name="connsiteY58" fmla="*/ 545306 h 995362"/>
                <a:gd name="connsiteX59" fmla="*/ 2252662 w 3776662"/>
                <a:gd name="connsiteY59" fmla="*/ 542925 h 995362"/>
                <a:gd name="connsiteX60" fmla="*/ 2252662 w 3776662"/>
                <a:gd name="connsiteY60" fmla="*/ 561975 h 995362"/>
                <a:gd name="connsiteX61" fmla="*/ 2469356 w 3776662"/>
                <a:gd name="connsiteY61" fmla="*/ 561975 h 995362"/>
                <a:gd name="connsiteX62" fmla="*/ 2469356 w 3776662"/>
                <a:gd name="connsiteY62" fmla="*/ 585787 h 995362"/>
                <a:gd name="connsiteX63" fmla="*/ 2521743 w 3776662"/>
                <a:gd name="connsiteY63" fmla="*/ 585787 h 995362"/>
                <a:gd name="connsiteX64" fmla="*/ 2524125 w 3776662"/>
                <a:gd name="connsiteY64" fmla="*/ 645319 h 995362"/>
                <a:gd name="connsiteX65" fmla="*/ 2538412 w 3776662"/>
                <a:gd name="connsiteY65" fmla="*/ 645319 h 995362"/>
                <a:gd name="connsiteX66" fmla="*/ 2538412 w 3776662"/>
                <a:gd name="connsiteY66" fmla="*/ 700087 h 995362"/>
                <a:gd name="connsiteX67" fmla="*/ 2555081 w 3776662"/>
                <a:gd name="connsiteY67" fmla="*/ 700087 h 995362"/>
                <a:gd name="connsiteX68" fmla="*/ 2555081 w 3776662"/>
                <a:gd name="connsiteY68" fmla="*/ 721519 h 995362"/>
                <a:gd name="connsiteX69" fmla="*/ 2588418 w 3776662"/>
                <a:gd name="connsiteY69" fmla="*/ 721519 h 995362"/>
                <a:gd name="connsiteX70" fmla="*/ 2588418 w 3776662"/>
                <a:gd name="connsiteY70" fmla="*/ 742950 h 995362"/>
                <a:gd name="connsiteX71" fmla="*/ 2847975 w 3776662"/>
                <a:gd name="connsiteY71" fmla="*/ 747712 h 995362"/>
                <a:gd name="connsiteX72" fmla="*/ 2850356 w 3776662"/>
                <a:gd name="connsiteY72" fmla="*/ 769144 h 995362"/>
                <a:gd name="connsiteX73" fmla="*/ 2886075 w 3776662"/>
                <a:gd name="connsiteY73" fmla="*/ 769144 h 995362"/>
                <a:gd name="connsiteX74" fmla="*/ 2886075 w 3776662"/>
                <a:gd name="connsiteY74" fmla="*/ 785812 h 995362"/>
                <a:gd name="connsiteX75" fmla="*/ 3131343 w 3776662"/>
                <a:gd name="connsiteY75" fmla="*/ 792956 h 995362"/>
                <a:gd name="connsiteX76" fmla="*/ 3131343 w 3776662"/>
                <a:gd name="connsiteY76" fmla="*/ 807244 h 995362"/>
                <a:gd name="connsiteX77" fmla="*/ 3157537 w 3776662"/>
                <a:gd name="connsiteY77" fmla="*/ 804862 h 995362"/>
                <a:gd name="connsiteX78" fmla="*/ 3167062 w 3776662"/>
                <a:gd name="connsiteY78" fmla="*/ 907256 h 995362"/>
                <a:gd name="connsiteX79" fmla="*/ 3393281 w 3776662"/>
                <a:gd name="connsiteY79" fmla="*/ 902494 h 995362"/>
                <a:gd name="connsiteX80" fmla="*/ 3393281 w 3776662"/>
                <a:gd name="connsiteY80" fmla="*/ 921544 h 995362"/>
                <a:gd name="connsiteX81" fmla="*/ 3500437 w 3776662"/>
                <a:gd name="connsiteY81" fmla="*/ 919162 h 995362"/>
                <a:gd name="connsiteX82" fmla="*/ 3500437 w 3776662"/>
                <a:gd name="connsiteY82" fmla="*/ 950119 h 995362"/>
                <a:gd name="connsiteX83" fmla="*/ 3764756 w 3776662"/>
                <a:gd name="connsiteY83" fmla="*/ 947737 h 995362"/>
                <a:gd name="connsiteX84" fmla="*/ 3764755 w 3776662"/>
                <a:gd name="connsiteY84" fmla="*/ 995361 h 995362"/>
                <a:gd name="connsiteX85" fmla="*/ 3776662 w 3776662"/>
                <a:gd name="connsiteY85" fmla="*/ 995362 h 995362"/>
                <a:gd name="connsiteX0" fmla="*/ 0 w 3781424"/>
                <a:gd name="connsiteY0" fmla="*/ 2381 h 995362"/>
                <a:gd name="connsiteX1" fmla="*/ 130968 w 3781424"/>
                <a:gd name="connsiteY1" fmla="*/ 0 h 995362"/>
                <a:gd name="connsiteX2" fmla="*/ 130968 w 3781424"/>
                <a:gd name="connsiteY2" fmla="*/ 30956 h 995362"/>
                <a:gd name="connsiteX3" fmla="*/ 207168 w 3781424"/>
                <a:gd name="connsiteY3" fmla="*/ 26194 h 995362"/>
                <a:gd name="connsiteX4" fmla="*/ 207168 w 3781424"/>
                <a:gd name="connsiteY4" fmla="*/ 38100 h 995362"/>
                <a:gd name="connsiteX5" fmla="*/ 240506 w 3781424"/>
                <a:gd name="connsiteY5" fmla="*/ 35719 h 995362"/>
                <a:gd name="connsiteX6" fmla="*/ 240506 w 3781424"/>
                <a:gd name="connsiteY6" fmla="*/ 42862 h 995362"/>
                <a:gd name="connsiteX7" fmla="*/ 288131 w 3781424"/>
                <a:gd name="connsiteY7" fmla="*/ 42862 h 995362"/>
                <a:gd name="connsiteX8" fmla="*/ 290512 w 3781424"/>
                <a:gd name="connsiteY8" fmla="*/ 50006 h 995362"/>
                <a:gd name="connsiteX9" fmla="*/ 330993 w 3781424"/>
                <a:gd name="connsiteY9" fmla="*/ 50006 h 995362"/>
                <a:gd name="connsiteX10" fmla="*/ 330993 w 3781424"/>
                <a:gd name="connsiteY10" fmla="*/ 59531 h 995362"/>
                <a:gd name="connsiteX11" fmla="*/ 392906 w 3781424"/>
                <a:gd name="connsiteY11" fmla="*/ 57150 h 995362"/>
                <a:gd name="connsiteX12" fmla="*/ 392906 w 3781424"/>
                <a:gd name="connsiteY12" fmla="*/ 69056 h 995362"/>
                <a:gd name="connsiteX13" fmla="*/ 419100 w 3781424"/>
                <a:gd name="connsiteY13" fmla="*/ 71437 h 995362"/>
                <a:gd name="connsiteX14" fmla="*/ 419100 w 3781424"/>
                <a:gd name="connsiteY14" fmla="*/ 83344 h 995362"/>
                <a:gd name="connsiteX15" fmla="*/ 488156 w 3781424"/>
                <a:gd name="connsiteY15" fmla="*/ 80962 h 995362"/>
                <a:gd name="connsiteX16" fmla="*/ 488156 w 3781424"/>
                <a:gd name="connsiteY16" fmla="*/ 97631 h 995362"/>
                <a:gd name="connsiteX17" fmla="*/ 521493 w 3781424"/>
                <a:gd name="connsiteY17" fmla="*/ 97631 h 995362"/>
                <a:gd name="connsiteX18" fmla="*/ 523875 w 3781424"/>
                <a:gd name="connsiteY18" fmla="*/ 128587 h 995362"/>
                <a:gd name="connsiteX19" fmla="*/ 635793 w 3781424"/>
                <a:gd name="connsiteY19" fmla="*/ 126206 h 995362"/>
                <a:gd name="connsiteX20" fmla="*/ 635793 w 3781424"/>
                <a:gd name="connsiteY20" fmla="*/ 142875 h 995362"/>
                <a:gd name="connsiteX21" fmla="*/ 664368 w 3781424"/>
                <a:gd name="connsiteY21" fmla="*/ 140494 h 995362"/>
                <a:gd name="connsiteX22" fmla="*/ 664368 w 3781424"/>
                <a:gd name="connsiteY22" fmla="*/ 176212 h 995362"/>
                <a:gd name="connsiteX23" fmla="*/ 726281 w 3781424"/>
                <a:gd name="connsiteY23" fmla="*/ 176212 h 995362"/>
                <a:gd name="connsiteX24" fmla="*/ 728662 w 3781424"/>
                <a:gd name="connsiteY24" fmla="*/ 200025 h 995362"/>
                <a:gd name="connsiteX25" fmla="*/ 781050 w 3781424"/>
                <a:gd name="connsiteY25" fmla="*/ 197644 h 995362"/>
                <a:gd name="connsiteX26" fmla="*/ 781050 w 3781424"/>
                <a:gd name="connsiteY26" fmla="*/ 211931 h 995362"/>
                <a:gd name="connsiteX27" fmla="*/ 914400 w 3781424"/>
                <a:gd name="connsiteY27" fmla="*/ 209550 h 995362"/>
                <a:gd name="connsiteX28" fmla="*/ 914400 w 3781424"/>
                <a:gd name="connsiteY28" fmla="*/ 228600 h 995362"/>
                <a:gd name="connsiteX29" fmla="*/ 952500 w 3781424"/>
                <a:gd name="connsiteY29" fmla="*/ 226219 h 995362"/>
                <a:gd name="connsiteX30" fmla="*/ 952500 w 3781424"/>
                <a:gd name="connsiteY30" fmla="*/ 247650 h 995362"/>
                <a:gd name="connsiteX31" fmla="*/ 978693 w 3781424"/>
                <a:gd name="connsiteY31" fmla="*/ 245269 h 995362"/>
                <a:gd name="connsiteX32" fmla="*/ 978693 w 3781424"/>
                <a:gd name="connsiteY32" fmla="*/ 266700 h 995362"/>
                <a:gd name="connsiteX33" fmla="*/ 1276350 w 3781424"/>
                <a:gd name="connsiteY33" fmla="*/ 264319 h 995362"/>
                <a:gd name="connsiteX34" fmla="*/ 1276350 w 3781424"/>
                <a:gd name="connsiteY34" fmla="*/ 304800 h 995362"/>
                <a:gd name="connsiteX35" fmla="*/ 1316831 w 3781424"/>
                <a:gd name="connsiteY35" fmla="*/ 304800 h 995362"/>
                <a:gd name="connsiteX36" fmla="*/ 1319212 w 3781424"/>
                <a:gd name="connsiteY36" fmla="*/ 333375 h 995362"/>
                <a:gd name="connsiteX37" fmla="*/ 1388268 w 3781424"/>
                <a:gd name="connsiteY37" fmla="*/ 328612 h 995362"/>
                <a:gd name="connsiteX38" fmla="*/ 1388268 w 3781424"/>
                <a:gd name="connsiteY38" fmla="*/ 342900 h 995362"/>
                <a:gd name="connsiteX39" fmla="*/ 1440656 w 3781424"/>
                <a:gd name="connsiteY39" fmla="*/ 342900 h 995362"/>
                <a:gd name="connsiteX40" fmla="*/ 1438275 w 3781424"/>
                <a:gd name="connsiteY40" fmla="*/ 354806 h 995362"/>
                <a:gd name="connsiteX41" fmla="*/ 1507331 w 3781424"/>
                <a:gd name="connsiteY41" fmla="*/ 352425 h 995362"/>
                <a:gd name="connsiteX42" fmla="*/ 1507331 w 3781424"/>
                <a:gd name="connsiteY42" fmla="*/ 361950 h 995362"/>
                <a:gd name="connsiteX43" fmla="*/ 1519237 w 3781424"/>
                <a:gd name="connsiteY43" fmla="*/ 361950 h 995362"/>
                <a:gd name="connsiteX44" fmla="*/ 1521618 w 3781424"/>
                <a:gd name="connsiteY44" fmla="*/ 373856 h 995362"/>
                <a:gd name="connsiteX45" fmla="*/ 1585912 w 3781424"/>
                <a:gd name="connsiteY45" fmla="*/ 373856 h 995362"/>
                <a:gd name="connsiteX46" fmla="*/ 1590675 w 3781424"/>
                <a:gd name="connsiteY46" fmla="*/ 400050 h 995362"/>
                <a:gd name="connsiteX47" fmla="*/ 1597818 w 3781424"/>
                <a:gd name="connsiteY47" fmla="*/ 400050 h 995362"/>
                <a:gd name="connsiteX48" fmla="*/ 1602581 w 3781424"/>
                <a:gd name="connsiteY48" fmla="*/ 442912 h 995362"/>
                <a:gd name="connsiteX49" fmla="*/ 1902618 w 3781424"/>
                <a:gd name="connsiteY49" fmla="*/ 442912 h 995362"/>
                <a:gd name="connsiteX50" fmla="*/ 1900237 w 3781424"/>
                <a:gd name="connsiteY50" fmla="*/ 469106 h 995362"/>
                <a:gd name="connsiteX51" fmla="*/ 1940718 w 3781424"/>
                <a:gd name="connsiteY51" fmla="*/ 466725 h 995362"/>
                <a:gd name="connsiteX52" fmla="*/ 1940718 w 3781424"/>
                <a:gd name="connsiteY52" fmla="*/ 481012 h 995362"/>
                <a:gd name="connsiteX53" fmla="*/ 1971675 w 3781424"/>
                <a:gd name="connsiteY53" fmla="*/ 483394 h 995362"/>
                <a:gd name="connsiteX54" fmla="*/ 1974056 w 3781424"/>
                <a:gd name="connsiteY54" fmla="*/ 497681 h 995362"/>
                <a:gd name="connsiteX55" fmla="*/ 2112168 w 3781424"/>
                <a:gd name="connsiteY55" fmla="*/ 497681 h 995362"/>
                <a:gd name="connsiteX56" fmla="*/ 2114550 w 3781424"/>
                <a:gd name="connsiteY56" fmla="*/ 521494 h 995362"/>
                <a:gd name="connsiteX57" fmla="*/ 2221706 w 3781424"/>
                <a:gd name="connsiteY57" fmla="*/ 521494 h 995362"/>
                <a:gd name="connsiteX58" fmla="*/ 2221706 w 3781424"/>
                <a:gd name="connsiteY58" fmla="*/ 545306 h 995362"/>
                <a:gd name="connsiteX59" fmla="*/ 2252662 w 3781424"/>
                <a:gd name="connsiteY59" fmla="*/ 542925 h 995362"/>
                <a:gd name="connsiteX60" fmla="*/ 2252662 w 3781424"/>
                <a:gd name="connsiteY60" fmla="*/ 561975 h 995362"/>
                <a:gd name="connsiteX61" fmla="*/ 2469356 w 3781424"/>
                <a:gd name="connsiteY61" fmla="*/ 561975 h 995362"/>
                <a:gd name="connsiteX62" fmla="*/ 2469356 w 3781424"/>
                <a:gd name="connsiteY62" fmla="*/ 585787 h 995362"/>
                <a:gd name="connsiteX63" fmla="*/ 2521743 w 3781424"/>
                <a:gd name="connsiteY63" fmla="*/ 585787 h 995362"/>
                <a:gd name="connsiteX64" fmla="*/ 2524125 w 3781424"/>
                <a:gd name="connsiteY64" fmla="*/ 645319 h 995362"/>
                <a:gd name="connsiteX65" fmla="*/ 2538412 w 3781424"/>
                <a:gd name="connsiteY65" fmla="*/ 645319 h 995362"/>
                <a:gd name="connsiteX66" fmla="*/ 2538412 w 3781424"/>
                <a:gd name="connsiteY66" fmla="*/ 700087 h 995362"/>
                <a:gd name="connsiteX67" fmla="*/ 2555081 w 3781424"/>
                <a:gd name="connsiteY67" fmla="*/ 700087 h 995362"/>
                <a:gd name="connsiteX68" fmla="*/ 2555081 w 3781424"/>
                <a:gd name="connsiteY68" fmla="*/ 721519 h 995362"/>
                <a:gd name="connsiteX69" fmla="*/ 2588418 w 3781424"/>
                <a:gd name="connsiteY69" fmla="*/ 721519 h 995362"/>
                <a:gd name="connsiteX70" fmla="*/ 2588418 w 3781424"/>
                <a:gd name="connsiteY70" fmla="*/ 742950 h 995362"/>
                <a:gd name="connsiteX71" fmla="*/ 2847975 w 3781424"/>
                <a:gd name="connsiteY71" fmla="*/ 747712 h 995362"/>
                <a:gd name="connsiteX72" fmla="*/ 2850356 w 3781424"/>
                <a:gd name="connsiteY72" fmla="*/ 769144 h 995362"/>
                <a:gd name="connsiteX73" fmla="*/ 2886075 w 3781424"/>
                <a:gd name="connsiteY73" fmla="*/ 769144 h 995362"/>
                <a:gd name="connsiteX74" fmla="*/ 2886075 w 3781424"/>
                <a:gd name="connsiteY74" fmla="*/ 785812 h 995362"/>
                <a:gd name="connsiteX75" fmla="*/ 3131343 w 3781424"/>
                <a:gd name="connsiteY75" fmla="*/ 792956 h 995362"/>
                <a:gd name="connsiteX76" fmla="*/ 3131343 w 3781424"/>
                <a:gd name="connsiteY76" fmla="*/ 807244 h 995362"/>
                <a:gd name="connsiteX77" fmla="*/ 3157537 w 3781424"/>
                <a:gd name="connsiteY77" fmla="*/ 804862 h 995362"/>
                <a:gd name="connsiteX78" fmla="*/ 3167062 w 3781424"/>
                <a:gd name="connsiteY78" fmla="*/ 907256 h 995362"/>
                <a:gd name="connsiteX79" fmla="*/ 3393281 w 3781424"/>
                <a:gd name="connsiteY79" fmla="*/ 902494 h 995362"/>
                <a:gd name="connsiteX80" fmla="*/ 3393281 w 3781424"/>
                <a:gd name="connsiteY80" fmla="*/ 921544 h 995362"/>
                <a:gd name="connsiteX81" fmla="*/ 3500437 w 3781424"/>
                <a:gd name="connsiteY81" fmla="*/ 919162 h 995362"/>
                <a:gd name="connsiteX82" fmla="*/ 3500437 w 3781424"/>
                <a:gd name="connsiteY82" fmla="*/ 950119 h 995362"/>
                <a:gd name="connsiteX83" fmla="*/ 3764756 w 3781424"/>
                <a:gd name="connsiteY83" fmla="*/ 947737 h 995362"/>
                <a:gd name="connsiteX84" fmla="*/ 3764755 w 3781424"/>
                <a:gd name="connsiteY84" fmla="*/ 995361 h 995362"/>
                <a:gd name="connsiteX85" fmla="*/ 3776662 w 3781424"/>
                <a:gd name="connsiteY85" fmla="*/ 995362 h 995362"/>
                <a:gd name="connsiteX86" fmla="*/ 3781424 w 3781424"/>
                <a:gd name="connsiteY86" fmla="*/ 992981 h 995362"/>
                <a:gd name="connsiteX0" fmla="*/ 0 w 3779043"/>
                <a:gd name="connsiteY0" fmla="*/ 2381 h 1040609"/>
                <a:gd name="connsiteX1" fmla="*/ 130968 w 3779043"/>
                <a:gd name="connsiteY1" fmla="*/ 0 h 1040609"/>
                <a:gd name="connsiteX2" fmla="*/ 130968 w 3779043"/>
                <a:gd name="connsiteY2" fmla="*/ 30956 h 1040609"/>
                <a:gd name="connsiteX3" fmla="*/ 207168 w 3779043"/>
                <a:gd name="connsiteY3" fmla="*/ 26194 h 1040609"/>
                <a:gd name="connsiteX4" fmla="*/ 207168 w 3779043"/>
                <a:gd name="connsiteY4" fmla="*/ 38100 h 1040609"/>
                <a:gd name="connsiteX5" fmla="*/ 240506 w 3779043"/>
                <a:gd name="connsiteY5" fmla="*/ 35719 h 1040609"/>
                <a:gd name="connsiteX6" fmla="*/ 240506 w 3779043"/>
                <a:gd name="connsiteY6" fmla="*/ 42862 h 1040609"/>
                <a:gd name="connsiteX7" fmla="*/ 288131 w 3779043"/>
                <a:gd name="connsiteY7" fmla="*/ 42862 h 1040609"/>
                <a:gd name="connsiteX8" fmla="*/ 290512 w 3779043"/>
                <a:gd name="connsiteY8" fmla="*/ 50006 h 1040609"/>
                <a:gd name="connsiteX9" fmla="*/ 330993 w 3779043"/>
                <a:gd name="connsiteY9" fmla="*/ 50006 h 1040609"/>
                <a:gd name="connsiteX10" fmla="*/ 330993 w 3779043"/>
                <a:gd name="connsiteY10" fmla="*/ 59531 h 1040609"/>
                <a:gd name="connsiteX11" fmla="*/ 392906 w 3779043"/>
                <a:gd name="connsiteY11" fmla="*/ 57150 h 1040609"/>
                <a:gd name="connsiteX12" fmla="*/ 392906 w 3779043"/>
                <a:gd name="connsiteY12" fmla="*/ 69056 h 1040609"/>
                <a:gd name="connsiteX13" fmla="*/ 419100 w 3779043"/>
                <a:gd name="connsiteY13" fmla="*/ 71437 h 1040609"/>
                <a:gd name="connsiteX14" fmla="*/ 419100 w 3779043"/>
                <a:gd name="connsiteY14" fmla="*/ 83344 h 1040609"/>
                <a:gd name="connsiteX15" fmla="*/ 488156 w 3779043"/>
                <a:gd name="connsiteY15" fmla="*/ 80962 h 1040609"/>
                <a:gd name="connsiteX16" fmla="*/ 488156 w 3779043"/>
                <a:gd name="connsiteY16" fmla="*/ 97631 h 1040609"/>
                <a:gd name="connsiteX17" fmla="*/ 521493 w 3779043"/>
                <a:gd name="connsiteY17" fmla="*/ 97631 h 1040609"/>
                <a:gd name="connsiteX18" fmla="*/ 523875 w 3779043"/>
                <a:gd name="connsiteY18" fmla="*/ 128587 h 1040609"/>
                <a:gd name="connsiteX19" fmla="*/ 635793 w 3779043"/>
                <a:gd name="connsiteY19" fmla="*/ 126206 h 1040609"/>
                <a:gd name="connsiteX20" fmla="*/ 635793 w 3779043"/>
                <a:gd name="connsiteY20" fmla="*/ 142875 h 1040609"/>
                <a:gd name="connsiteX21" fmla="*/ 664368 w 3779043"/>
                <a:gd name="connsiteY21" fmla="*/ 140494 h 1040609"/>
                <a:gd name="connsiteX22" fmla="*/ 664368 w 3779043"/>
                <a:gd name="connsiteY22" fmla="*/ 176212 h 1040609"/>
                <a:gd name="connsiteX23" fmla="*/ 726281 w 3779043"/>
                <a:gd name="connsiteY23" fmla="*/ 176212 h 1040609"/>
                <a:gd name="connsiteX24" fmla="*/ 728662 w 3779043"/>
                <a:gd name="connsiteY24" fmla="*/ 200025 h 1040609"/>
                <a:gd name="connsiteX25" fmla="*/ 781050 w 3779043"/>
                <a:gd name="connsiteY25" fmla="*/ 197644 h 1040609"/>
                <a:gd name="connsiteX26" fmla="*/ 781050 w 3779043"/>
                <a:gd name="connsiteY26" fmla="*/ 211931 h 1040609"/>
                <a:gd name="connsiteX27" fmla="*/ 914400 w 3779043"/>
                <a:gd name="connsiteY27" fmla="*/ 209550 h 1040609"/>
                <a:gd name="connsiteX28" fmla="*/ 914400 w 3779043"/>
                <a:gd name="connsiteY28" fmla="*/ 228600 h 1040609"/>
                <a:gd name="connsiteX29" fmla="*/ 952500 w 3779043"/>
                <a:gd name="connsiteY29" fmla="*/ 226219 h 1040609"/>
                <a:gd name="connsiteX30" fmla="*/ 952500 w 3779043"/>
                <a:gd name="connsiteY30" fmla="*/ 247650 h 1040609"/>
                <a:gd name="connsiteX31" fmla="*/ 978693 w 3779043"/>
                <a:gd name="connsiteY31" fmla="*/ 245269 h 1040609"/>
                <a:gd name="connsiteX32" fmla="*/ 978693 w 3779043"/>
                <a:gd name="connsiteY32" fmla="*/ 266700 h 1040609"/>
                <a:gd name="connsiteX33" fmla="*/ 1276350 w 3779043"/>
                <a:gd name="connsiteY33" fmla="*/ 264319 h 1040609"/>
                <a:gd name="connsiteX34" fmla="*/ 1276350 w 3779043"/>
                <a:gd name="connsiteY34" fmla="*/ 304800 h 1040609"/>
                <a:gd name="connsiteX35" fmla="*/ 1316831 w 3779043"/>
                <a:gd name="connsiteY35" fmla="*/ 304800 h 1040609"/>
                <a:gd name="connsiteX36" fmla="*/ 1319212 w 3779043"/>
                <a:gd name="connsiteY36" fmla="*/ 333375 h 1040609"/>
                <a:gd name="connsiteX37" fmla="*/ 1388268 w 3779043"/>
                <a:gd name="connsiteY37" fmla="*/ 328612 h 1040609"/>
                <a:gd name="connsiteX38" fmla="*/ 1388268 w 3779043"/>
                <a:gd name="connsiteY38" fmla="*/ 342900 h 1040609"/>
                <a:gd name="connsiteX39" fmla="*/ 1440656 w 3779043"/>
                <a:gd name="connsiteY39" fmla="*/ 342900 h 1040609"/>
                <a:gd name="connsiteX40" fmla="*/ 1438275 w 3779043"/>
                <a:gd name="connsiteY40" fmla="*/ 354806 h 1040609"/>
                <a:gd name="connsiteX41" fmla="*/ 1507331 w 3779043"/>
                <a:gd name="connsiteY41" fmla="*/ 352425 h 1040609"/>
                <a:gd name="connsiteX42" fmla="*/ 1507331 w 3779043"/>
                <a:gd name="connsiteY42" fmla="*/ 361950 h 1040609"/>
                <a:gd name="connsiteX43" fmla="*/ 1519237 w 3779043"/>
                <a:gd name="connsiteY43" fmla="*/ 361950 h 1040609"/>
                <a:gd name="connsiteX44" fmla="*/ 1521618 w 3779043"/>
                <a:gd name="connsiteY44" fmla="*/ 373856 h 1040609"/>
                <a:gd name="connsiteX45" fmla="*/ 1585912 w 3779043"/>
                <a:gd name="connsiteY45" fmla="*/ 373856 h 1040609"/>
                <a:gd name="connsiteX46" fmla="*/ 1590675 w 3779043"/>
                <a:gd name="connsiteY46" fmla="*/ 400050 h 1040609"/>
                <a:gd name="connsiteX47" fmla="*/ 1597818 w 3779043"/>
                <a:gd name="connsiteY47" fmla="*/ 400050 h 1040609"/>
                <a:gd name="connsiteX48" fmla="*/ 1602581 w 3779043"/>
                <a:gd name="connsiteY48" fmla="*/ 442912 h 1040609"/>
                <a:gd name="connsiteX49" fmla="*/ 1902618 w 3779043"/>
                <a:gd name="connsiteY49" fmla="*/ 442912 h 1040609"/>
                <a:gd name="connsiteX50" fmla="*/ 1900237 w 3779043"/>
                <a:gd name="connsiteY50" fmla="*/ 469106 h 1040609"/>
                <a:gd name="connsiteX51" fmla="*/ 1940718 w 3779043"/>
                <a:gd name="connsiteY51" fmla="*/ 466725 h 1040609"/>
                <a:gd name="connsiteX52" fmla="*/ 1940718 w 3779043"/>
                <a:gd name="connsiteY52" fmla="*/ 481012 h 1040609"/>
                <a:gd name="connsiteX53" fmla="*/ 1971675 w 3779043"/>
                <a:gd name="connsiteY53" fmla="*/ 483394 h 1040609"/>
                <a:gd name="connsiteX54" fmla="*/ 1974056 w 3779043"/>
                <a:gd name="connsiteY54" fmla="*/ 497681 h 1040609"/>
                <a:gd name="connsiteX55" fmla="*/ 2112168 w 3779043"/>
                <a:gd name="connsiteY55" fmla="*/ 497681 h 1040609"/>
                <a:gd name="connsiteX56" fmla="*/ 2114550 w 3779043"/>
                <a:gd name="connsiteY56" fmla="*/ 521494 h 1040609"/>
                <a:gd name="connsiteX57" fmla="*/ 2221706 w 3779043"/>
                <a:gd name="connsiteY57" fmla="*/ 521494 h 1040609"/>
                <a:gd name="connsiteX58" fmla="*/ 2221706 w 3779043"/>
                <a:gd name="connsiteY58" fmla="*/ 545306 h 1040609"/>
                <a:gd name="connsiteX59" fmla="*/ 2252662 w 3779043"/>
                <a:gd name="connsiteY59" fmla="*/ 542925 h 1040609"/>
                <a:gd name="connsiteX60" fmla="*/ 2252662 w 3779043"/>
                <a:gd name="connsiteY60" fmla="*/ 561975 h 1040609"/>
                <a:gd name="connsiteX61" fmla="*/ 2469356 w 3779043"/>
                <a:gd name="connsiteY61" fmla="*/ 561975 h 1040609"/>
                <a:gd name="connsiteX62" fmla="*/ 2469356 w 3779043"/>
                <a:gd name="connsiteY62" fmla="*/ 585787 h 1040609"/>
                <a:gd name="connsiteX63" fmla="*/ 2521743 w 3779043"/>
                <a:gd name="connsiteY63" fmla="*/ 585787 h 1040609"/>
                <a:gd name="connsiteX64" fmla="*/ 2524125 w 3779043"/>
                <a:gd name="connsiteY64" fmla="*/ 645319 h 1040609"/>
                <a:gd name="connsiteX65" fmla="*/ 2538412 w 3779043"/>
                <a:gd name="connsiteY65" fmla="*/ 645319 h 1040609"/>
                <a:gd name="connsiteX66" fmla="*/ 2538412 w 3779043"/>
                <a:gd name="connsiteY66" fmla="*/ 700087 h 1040609"/>
                <a:gd name="connsiteX67" fmla="*/ 2555081 w 3779043"/>
                <a:gd name="connsiteY67" fmla="*/ 700087 h 1040609"/>
                <a:gd name="connsiteX68" fmla="*/ 2555081 w 3779043"/>
                <a:gd name="connsiteY68" fmla="*/ 721519 h 1040609"/>
                <a:gd name="connsiteX69" fmla="*/ 2588418 w 3779043"/>
                <a:gd name="connsiteY69" fmla="*/ 721519 h 1040609"/>
                <a:gd name="connsiteX70" fmla="*/ 2588418 w 3779043"/>
                <a:gd name="connsiteY70" fmla="*/ 742950 h 1040609"/>
                <a:gd name="connsiteX71" fmla="*/ 2847975 w 3779043"/>
                <a:gd name="connsiteY71" fmla="*/ 747712 h 1040609"/>
                <a:gd name="connsiteX72" fmla="*/ 2850356 w 3779043"/>
                <a:gd name="connsiteY72" fmla="*/ 769144 h 1040609"/>
                <a:gd name="connsiteX73" fmla="*/ 2886075 w 3779043"/>
                <a:gd name="connsiteY73" fmla="*/ 769144 h 1040609"/>
                <a:gd name="connsiteX74" fmla="*/ 2886075 w 3779043"/>
                <a:gd name="connsiteY74" fmla="*/ 785812 h 1040609"/>
                <a:gd name="connsiteX75" fmla="*/ 3131343 w 3779043"/>
                <a:gd name="connsiteY75" fmla="*/ 792956 h 1040609"/>
                <a:gd name="connsiteX76" fmla="*/ 3131343 w 3779043"/>
                <a:gd name="connsiteY76" fmla="*/ 807244 h 1040609"/>
                <a:gd name="connsiteX77" fmla="*/ 3157537 w 3779043"/>
                <a:gd name="connsiteY77" fmla="*/ 804862 h 1040609"/>
                <a:gd name="connsiteX78" fmla="*/ 3167062 w 3779043"/>
                <a:gd name="connsiteY78" fmla="*/ 907256 h 1040609"/>
                <a:gd name="connsiteX79" fmla="*/ 3393281 w 3779043"/>
                <a:gd name="connsiteY79" fmla="*/ 902494 h 1040609"/>
                <a:gd name="connsiteX80" fmla="*/ 3393281 w 3779043"/>
                <a:gd name="connsiteY80" fmla="*/ 921544 h 1040609"/>
                <a:gd name="connsiteX81" fmla="*/ 3500437 w 3779043"/>
                <a:gd name="connsiteY81" fmla="*/ 919162 h 1040609"/>
                <a:gd name="connsiteX82" fmla="*/ 3500437 w 3779043"/>
                <a:gd name="connsiteY82" fmla="*/ 950119 h 1040609"/>
                <a:gd name="connsiteX83" fmla="*/ 3764756 w 3779043"/>
                <a:gd name="connsiteY83" fmla="*/ 947737 h 1040609"/>
                <a:gd name="connsiteX84" fmla="*/ 3764755 w 3779043"/>
                <a:gd name="connsiteY84" fmla="*/ 995361 h 1040609"/>
                <a:gd name="connsiteX85" fmla="*/ 3776662 w 3779043"/>
                <a:gd name="connsiteY85" fmla="*/ 995362 h 1040609"/>
                <a:gd name="connsiteX86" fmla="*/ 3779043 w 3779043"/>
                <a:gd name="connsiteY86" fmla="*/ 1040606 h 1040609"/>
                <a:gd name="connsiteX0" fmla="*/ 0 w 3779043"/>
                <a:gd name="connsiteY0" fmla="*/ 2381 h 1040606"/>
                <a:gd name="connsiteX1" fmla="*/ 130968 w 3779043"/>
                <a:gd name="connsiteY1" fmla="*/ 0 h 1040606"/>
                <a:gd name="connsiteX2" fmla="*/ 130968 w 3779043"/>
                <a:gd name="connsiteY2" fmla="*/ 30956 h 1040606"/>
                <a:gd name="connsiteX3" fmla="*/ 207168 w 3779043"/>
                <a:gd name="connsiteY3" fmla="*/ 26194 h 1040606"/>
                <a:gd name="connsiteX4" fmla="*/ 207168 w 3779043"/>
                <a:gd name="connsiteY4" fmla="*/ 38100 h 1040606"/>
                <a:gd name="connsiteX5" fmla="*/ 240506 w 3779043"/>
                <a:gd name="connsiteY5" fmla="*/ 35719 h 1040606"/>
                <a:gd name="connsiteX6" fmla="*/ 240506 w 3779043"/>
                <a:gd name="connsiteY6" fmla="*/ 42862 h 1040606"/>
                <a:gd name="connsiteX7" fmla="*/ 288131 w 3779043"/>
                <a:gd name="connsiteY7" fmla="*/ 42862 h 1040606"/>
                <a:gd name="connsiteX8" fmla="*/ 290512 w 3779043"/>
                <a:gd name="connsiteY8" fmla="*/ 50006 h 1040606"/>
                <a:gd name="connsiteX9" fmla="*/ 330993 w 3779043"/>
                <a:gd name="connsiteY9" fmla="*/ 50006 h 1040606"/>
                <a:gd name="connsiteX10" fmla="*/ 330993 w 3779043"/>
                <a:gd name="connsiteY10" fmla="*/ 59531 h 1040606"/>
                <a:gd name="connsiteX11" fmla="*/ 392906 w 3779043"/>
                <a:gd name="connsiteY11" fmla="*/ 57150 h 1040606"/>
                <a:gd name="connsiteX12" fmla="*/ 392906 w 3779043"/>
                <a:gd name="connsiteY12" fmla="*/ 69056 h 1040606"/>
                <a:gd name="connsiteX13" fmla="*/ 419100 w 3779043"/>
                <a:gd name="connsiteY13" fmla="*/ 71437 h 1040606"/>
                <a:gd name="connsiteX14" fmla="*/ 419100 w 3779043"/>
                <a:gd name="connsiteY14" fmla="*/ 83344 h 1040606"/>
                <a:gd name="connsiteX15" fmla="*/ 488156 w 3779043"/>
                <a:gd name="connsiteY15" fmla="*/ 80962 h 1040606"/>
                <a:gd name="connsiteX16" fmla="*/ 488156 w 3779043"/>
                <a:gd name="connsiteY16" fmla="*/ 97631 h 1040606"/>
                <a:gd name="connsiteX17" fmla="*/ 521493 w 3779043"/>
                <a:gd name="connsiteY17" fmla="*/ 97631 h 1040606"/>
                <a:gd name="connsiteX18" fmla="*/ 523875 w 3779043"/>
                <a:gd name="connsiteY18" fmla="*/ 128587 h 1040606"/>
                <a:gd name="connsiteX19" fmla="*/ 635793 w 3779043"/>
                <a:gd name="connsiteY19" fmla="*/ 126206 h 1040606"/>
                <a:gd name="connsiteX20" fmla="*/ 635793 w 3779043"/>
                <a:gd name="connsiteY20" fmla="*/ 142875 h 1040606"/>
                <a:gd name="connsiteX21" fmla="*/ 664368 w 3779043"/>
                <a:gd name="connsiteY21" fmla="*/ 140494 h 1040606"/>
                <a:gd name="connsiteX22" fmla="*/ 664368 w 3779043"/>
                <a:gd name="connsiteY22" fmla="*/ 176212 h 1040606"/>
                <a:gd name="connsiteX23" fmla="*/ 726281 w 3779043"/>
                <a:gd name="connsiteY23" fmla="*/ 176212 h 1040606"/>
                <a:gd name="connsiteX24" fmla="*/ 728662 w 3779043"/>
                <a:gd name="connsiteY24" fmla="*/ 200025 h 1040606"/>
                <a:gd name="connsiteX25" fmla="*/ 781050 w 3779043"/>
                <a:gd name="connsiteY25" fmla="*/ 197644 h 1040606"/>
                <a:gd name="connsiteX26" fmla="*/ 781050 w 3779043"/>
                <a:gd name="connsiteY26" fmla="*/ 211931 h 1040606"/>
                <a:gd name="connsiteX27" fmla="*/ 914400 w 3779043"/>
                <a:gd name="connsiteY27" fmla="*/ 209550 h 1040606"/>
                <a:gd name="connsiteX28" fmla="*/ 914400 w 3779043"/>
                <a:gd name="connsiteY28" fmla="*/ 228600 h 1040606"/>
                <a:gd name="connsiteX29" fmla="*/ 952500 w 3779043"/>
                <a:gd name="connsiteY29" fmla="*/ 226219 h 1040606"/>
                <a:gd name="connsiteX30" fmla="*/ 952500 w 3779043"/>
                <a:gd name="connsiteY30" fmla="*/ 247650 h 1040606"/>
                <a:gd name="connsiteX31" fmla="*/ 978693 w 3779043"/>
                <a:gd name="connsiteY31" fmla="*/ 245269 h 1040606"/>
                <a:gd name="connsiteX32" fmla="*/ 978693 w 3779043"/>
                <a:gd name="connsiteY32" fmla="*/ 266700 h 1040606"/>
                <a:gd name="connsiteX33" fmla="*/ 1276350 w 3779043"/>
                <a:gd name="connsiteY33" fmla="*/ 264319 h 1040606"/>
                <a:gd name="connsiteX34" fmla="*/ 1276350 w 3779043"/>
                <a:gd name="connsiteY34" fmla="*/ 304800 h 1040606"/>
                <a:gd name="connsiteX35" fmla="*/ 1316831 w 3779043"/>
                <a:gd name="connsiteY35" fmla="*/ 304800 h 1040606"/>
                <a:gd name="connsiteX36" fmla="*/ 1319212 w 3779043"/>
                <a:gd name="connsiteY36" fmla="*/ 333375 h 1040606"/>
                <a:gd name="connsiteX37" fmla="*/ 1388268 w 3779043"/>
                <a:gd name="connsiteY37" fmla="*/ 328612 h 1040606"/>
                <a:gd name="connsiteX38" fmla="*/ 1388268 w 3779043"/>
                <a:gd name="connsiteY38" fmla="*/ 342900 h 1040606"/>
                <a:gd name="connsiteX39" fmla="*/ 1440656 w 3779043"/>
                <a:gd name="connsiteY39" fmla="*/ 342900 h 1040606"/>
                <a:gd name="connsiteX40" fmla="*/ 1438275 w 3779043"/>
                <a:gd name="connsiteY40" fmla="*/ 354806 h 1040606"/>
                <a:gd name="connsiteX41" fmla="*/ 1507331 w 3779043"/>
                <a:gd name="connsiteY41" fmla="*/ 352425 h 1040606"/>
                <a:gd name="connsiteX42" fmla="*/ 1507331 w 3779043"/>
                <a:gd name="connsiteY42" fmla="*/ 361950 h 1040606"/>
                <a:gd name="connsiteX43" fmla="*/ 1519237 w 3779043"/>
                <a:gd name="connsiteY43" fmla="*/ 361950 h 1040606"/>
                <a:gd name="connsiteX44" fmla="*/ 1521618 w 3779043"/>
                <a:gd name="connsiteY44" fmla="*/ 373856 h 1040606"/>
                <a:gd name="connsiteX45" fmla="*/ 1585912 w 3779043"/>
                <a:gd name="connsiteY45" fmla="*/ 373856 h 1040606"/>
                <a:gd name="connsiteX46" fmla="*/ 1590675 w 3779043"/>
                <a:gd name="connsiteY46" fmla="*/ 400050 h 1040606"/>
                <a:gd name="connsiteX47" fmla="*/ 1597818 w 3779043"/>
                <a:gd name="connsiteY47" fmla="*/ 400050 h 1040606"/>
                <a:gd name="connsiteX48" fmla="*/ 1602581 w 3779043"/>
                <a:gd name="connsiteY48" fmla="*/ 442912 h 1040606"/>
                <a:gd name="connsiteX49" fmla="*/ 1902618 w 3779043"/>
                <a:gd name="connsiteY49" fmla="*/ 442912 h 1040606"/>
                <a:gd name="connsiteX50" fmla="*/ 1900237 w 3779043"/>
                <a:gd name="connsiteY50" fmla="*/ 469106 h 1040606"/>
                <a:gd name="connsiteX51" fmla="*/ 1940718 w 3779043"/>
                <a:gd name="connsiteY51" fmla="*/ 466725 h 1040606"/>
                <a:gd name="connsiteX52" fmla="*/ 1940718 w 3779043"/>
                <a:gd name="connsiteY52" fmla="*/ 481012 h 1040606"/>
                <a:gd name="connsiteX53" fmla="*/ 1971675 w 3779043"/>
                <a:gd name="connsiteY53" fmla="*/ 483394 h 1040606"/>
                <a:gd name="connsiteX54" fmla="*/ 1974056 w 3779043"/>
                <a:gd name="connsiteY54" fmla="*/ 497681 h 1040606"/>
                <a:gd name="connsiteX55" fmla="*/ 2112168 w 3779043"/>
                <a:gd name="connsiteY55" fmla="*/ 497681 h 1040606"/>
                <a:gd name="connsiteX56" fmla="*/ 2114550 w 3779043"/>
                <a:gd name="connsiteY56" fmla="*/ 521494 h 1040606"/>
                <a:gd name="connsiteX57" fmla="*/ 2221706 w 3779043"/>
                <a:gd name="connsiteY57" fmla="*/ 521494 h 1040606"/>
                <a:gd name="connsiteX58" fmla="*/ 2221706 w 3779043"/>
                <a:gd name="connsiteY58" fmla="*/ 545306 h 1040606"/>
                <a:gd name="connsiteX59" fmla="*/ 2252662 w 3779043"/>
                <a:gd name="connsiteY59" fmla="*/ 542925 h 1040606"/>
                <a:gd name="connsiteX60" fmla="*/ 2252662 w 3779043"/>
                <a:gd name="connsiteY60" fmla="*/ 561975 h 1040606"/>
                <a:gd name="connsiteX61" fmla="*/ 2469356 w 3779043"/>
                <a:gd name="connsiteY61" fmla="*/ 561975 h 1040606"/>
                <a:gd name="connsiteX62" fmla="*/ 2469356 w 3779043"/>
                <a:gd name="connsiteY62" fmla="*/ 585787 h 1040606"/>
                <a:gd name="connsiteX63" fmla="*/ 2521743 w 3779043"/>
                <a:gd name="connsiteY63" fmla="*/ 585787 h 1040606"/>
                <a:gd name="connsiteX64" fmla="*/ 2524125 w 3779043"/>
                <a:gd name="connsiteY64" fmla="*/ 645319 h 1040606"/>
                <a:gd name="connsiteX65" fmla="*/ 2538412 w 3779043"/>
                <a:gd name="connsiteY65" fmla="*/ 645319 h 1040606"/>
                <a:gd name="connsiteX66" fmla="*/ 2538412 w 3779043"/>
                <a:gd name="connsiteY66" fmla="*/ 700087 h 1040606"/>
                <a:gd name="connsiteX67" fmla="*/ 2555081 w 3779043"/>
                <a:gd name="connsiteY67" fmla="*/ 700087 h 1040606"/>
                <a:gd name="connsiteX68" fmla="*/ 2555081 w 3779043"/>
                <a:gd name="connsiteY68" fmla="*/ 721519 h 1040606"/>
                <a:gd name="connsiteX69" fmla="*/ 2588418 w 3779043"/>
                <a:gd name="connsiteY69" fmla="*/ 721519 h 1040606"/>
                <a:gd name="connsiteX70" fmla="*/ 2588418 w 3779043"/>
                <a:gd name="connsiteY70" fmla="*/ 742950 h 1040606"/>
                <a:gd name="connsiteX71" fmla="*/ 2847975 w 3779043"/>
                <a:gd name="connsiteY71" fmla="*/ 747712 h 1040606"/>
                <a:gd name="connsiteX72" fmla="*/ 2850356 w 3779043"/>
                <a:gd name="connsiteY72" fmla="*/ 769144 h 1040606"/>
                <a:gd name="connsiteX73" fmla="*/ 2886075 w 3779043"/>
                <a:gd name="connsiteY73" fmla="*/ 769144 h 1040606"/>
                <a:gd name="connsiteX74" fmla="*/ 2886075 w 3779043"/>
                <a:gd name="connsiteY74" fmla="*/ 785812 h 1040606"/>
                <a:gd name="connsiteX75" fmla="*/ 3131343 w 3779043"/>
                <a:gd name="connsiteY75" fmla="*/ 792956 h 1040606"/>
                <a:gd name="connsiteX76" fmla="*/ 3131343 w 3779043"/>
                <a:gd name="connsiteY76" fmla="*/ 807244 h 1040606"/>
                <a:gd name="connsiteX77" fmla="*/ 3157537 w 3779043"/>
                <a:gd name="connsiteY77" fmla="*/ 804862 h 1040606"/>
                <a:gd name="connsiteX78" fmla="*/ 3167062 w 3779043"/>
                <a:gd name="connsiteY78" fmla="*/ 907256 h 1040606"/>
                <a:gd name="connsiteX79" fmla="*/ 3393281 w 3779043"/>
                <a:gd name="connsiteY79" fmla="*/ 902494 h 1040606"/>
                <a:gd name="connsiteX80" fmla="*/ 3393281 w 3779043"/>
                <a:gd name="connsiteY80" fmla="*/ 921544 h 1040606"/>
                <a:gd name="connsiteX81" fmla="*/ 3500437 w 3779043"/>
                <a:gd name="connsiteY81" fmla="*/ 919162 h 1040606"/>
                <a:gd name="connsiteX82" fmla="*/ 3500437 w 3779043"/>
                <a:gd name="connsiteY82" fmla="*/ 950119 h 1040606"/>
                <a:gd name="connsiteX83" fmla="*/ 3764756 w 3779043"/>
                <a:gd name="connsiteY83" fmla="*/ 947737 h 1040606"/>
                <a:gd name="connsiteX84" fmla="*/ 3764755 w 3779043"/>
                <a:gd name="connsiteY84" fmla="*/ 995361 h 1040606"/>
                <a:gd name="connsiteX85" fmla="*/ 3776662 w 3779043"/>
                <a:gd name="connsiteY85" fmla="*/ 995362 h 1040606"/>
                <a:gd name="connsiteX86" fmla="*/ 3779043 w 3779043"/>
                <a:gd name="connsiteY86" fmla="*/ 1040606 h 1040606"/>
                <a:gd name="connsiteX0" fmla="*/ 0 w 3776662"/>
                <a:gd name="connsiteY0" fmla="*/ 2381 h 1040606"/>
                <a:gd name="connsiteX1" fmla="*/ 130968 w 3776662"/>
                <a:gd name="connsiteY1" fmla="*/ 0 h 1040606"/>
                <a:gd name="connsiteX2" fmla="*/ 130968 w 3776662"/>
                <a:gd name="connsiteY2" fmla="*/ 30956 h 1040606"/>
                <a:gd name="connsiteX3" fmla="*/ 207168 w 3776662"/>
                <a:gd name="connsiteY3" fmla="*/ 26194 h 1040606"/>
                <a:gd name="connsiteX4" fmla="*/ 207168 w 3776662"/>
                <a:gd name="connsiteY4" fmla="*/ 38100 h 1040606"/>
                <a:gd name="connsiteX5" fmla="*/ 240506 w 3776662"/>
                <a:gd name="connsiteY5" fmla="*/ 35719 h 1040606"/>
                <a:gd name="connsiteX6" fmla="*/ 240506 w 3776662"/>
                <a:gd name="connsiteY6" fmla="*/ 42862 h 1040606"/>
                <a:gd name="connsiteX7" fmla="*/ 288131 w 3776662"/>
                <a:gd name="connsiteY7" fmla="*/ 42862 h 1040606"/>
                <a:gd name="connsiteX8" fmla="*/ 290512 w 3776662"/>
                <a:gd name="connsiteY8" fmla="*/ 50006 h 1040606"/>
                <a:gd name="connsiteX9" fmla="*/ 330993 w 3776662"/>
                <a:gd name="connsiteY9" fmla="*/ 50006 h 1040606"/>
                <a:gd name="connsiteX10" fmla="*/ 330993 w 3776662"/>
                <a:gd name="connsiteY10" fmla="*/ 59531 h 1040606"/>
                <a:gd name="connsiteX11" fmla="*/ 392906 w 3776662"/>
                <a:gd name="connsiteY11" fmla="*/ 57150 h 1040606"/>
                <a:gd name="connsiteX12" fmla="*/ 392906 w 3776662"/>
                <a:gd name="connsiteY12" fmla="*/ 69056 h 1040606"/>
                <a:gd name="connsiteX13" fmla="*/ 419100 w 3776662"/>
                <a:gd name="connsiteY13" fmla="*/ 71437 h 1040606"/>
                <a:gd name="connsiteX14" fmla="*/ 419100 w 3776662"/>
                <a:gd name="connsiteY14" fmla="*/ 83344 h 1040606"/>
                <a:gd name="connsiteX15" fmla="*/ 488156 w 3776662"/>
                <a:gd name="connsiteY15" fmla="*/ 80962 h 1040606"/>
                <a:gd name="connsiteX16" fmla="*/ 488156 w 3776662"/>
                <a:gd name="connsiteY16" fmla="*/ 97631 h 1040606"/>
                <a:gd name="connsiteX17" fmla="*/ 521493 w 3776662"/>
                <a:gd name="connsiteY17" fmla="*/ 97631 h 1040606"/>
                <a:gd name="connsiteX18" fmla="*/ 523875 w 3776662"/>
                <a:gd name="connsiteY18" fmla="*/ 128587 h 1040606"/>
                <a:gd name="connsiteX19" fmla="*/ 635793 w 3776662"/>
                <a:gd name="connsiteY19" fmla="*/ 126206 h 1040606"/>
                <a:gd name="connsiteX20" fmla="*/ 635793 w 3776662"/>
                <a:gd name="connsiteY20" fmla="*/ 142875 h 1040606"/>
                <a:gd name="connsiteX21" fmla="*/ 664368 w 3776662"/>
                <a:gd name="connsiteY21" fmla="*/ 140494 h 1040606"/>
                <a:gd name="connsiteX22" fmla="*/ 664368 w 3776662"/>
                <a:gd name="connsiteY22" fmla="*/ 176212 h 1040606"/>
                <a:gd name="connsiteX23" fmla="*/ 726281 w 3776662"/>
                <a:gd name="connsiteY23" fmla="*/ 176212 h 1040606"/>
                <a:gd name="connsiteX24" fmla="*/ 728662 w 3776662"/>
                <a:gd name="connsiteY24" fmla="*/ 200025 h 1040606"/>
                <a:gd name="connsiteX25" fmla="*/ 781050 w 3776662"/>
                <a:gd name="connsiteY25" fmla="*/ 197644 h 1040606"/>
                <a:gd name="connsiteX26" fmla="*/ 781050 w 3776662"/>
                <a:gd name="connsiteY26" fmla="*/ 211931 h 1040606"/>
                <a:gd name="connsiteX27" fmla="*/ 914400 w 3776662"/>
                <a:gd name="connsiteY27" fmla="*/ 209550 h 1040606"/>
                <a:gd name="connsiteX28" fmla="*/ 914400 w 3776662"/>
                <a:gd name="connsiteY28" fmla="*/ 228600 h 1040606"/>
                <a:gd name="connsiteX29" fmla="*/ 952500 w 3776662"/>
                <a:gd name="connsiteY29" fmla="*/ 226219 h 1040606"/>
                <a:gd name="connsiteX30" fmla="*/ 952500 w 3776662"/>
                <a:gd name="connsiteY30" fmla="*/ 247650 h 1040606"/>
                <a:gd name="connsiteX31" fmla="*/ 978693 w 3776662"/>
                <a:gd name="connsiteY31" fmla="*/ 245269 h 1040606"/>
                <a:gd name="connsiteX32" fmla="*/ 978693 w 3776662"/>
                <a:gd name="connsiteY32" fmla="*/ 266700 h 1040606"/>
                <a:gd name="connsiteX33" fmla="*/ 1276350 w 3776662"/>
                <a:gd name="connsiteY33" fmla="*/ 264319 h 1040606"/>
                <a:gd name="connsiteX34" fmla="*/ 1276350 w 3776662"/>
                <a:gd name="connsiteY34" fmla="*/ 304800 h 1040606"/>
                <a:gd name="connsiteX35" fmla="*/ 1316831 w 3776662"/>
                <a:gd name="connsiteY35" fmla="*/ 304800 h 1040606"/>
                <a:gd name="connsiteX36" fmla="*/ 1319212 w 3776662"/>
                <a:gd name="connsiteY36" fmla="*/ 333375 h 1040606"/>
                <a:gd name="connsiteX37" fmla="*/ 1388268 w 3776662"/>
                <a:gd name="connsiteY37" fmla="*/ 328612 h 1040606"/>
                <a:gd name="connsiteX38" fmla="*/ 1388268 w 3776662"/>
                <a:gd name="connsiteY38" fmla="*/ 342900 h 1040606"/>
                <a:gd name="connsiteX39" fmla="*/ 1440656 w 3776662"/>
                <a:gd name="connsiteY39" fmla="*/ 342900 h 1040606"/>
                <a:gd name="connsiteX40" fmla="*/ 1438275 w 3776662"/>
                <a:gd name="connsiteY40" fmla="*/ 354806 h 1040606"/>
                <a:gd name="connsiteX41" fmla="*/ 1507331 w 3776662"/>
                <a:gd name="connsiteY41" fmla="*/ 352425 h 1040606"/>
                <a:gd name="connsiteX42" fmla="*/ 1507331 w 3776662"/>
                <a:gd name="connsiteY42" fmla="*/ 361950 h 1040606"/>
                <a:gd name="connsiteX43" fmla="*/ 1519237 w 3776662"/>
                <a:gd name="connsiteY43" fmla="*/ 361950 h 1040606"/>
                <a:gd name="connsiteX44" fmla="*/ 1521618 w 3776662"/>
                <a:gd name="connsiteY44" fmla="*/ 373856 h 1040606"/>
                <a:gd name="connsiteX45" fmla="*/ 1585912 w 3776662"/>
                <a:gd name="connsiteY45" fmla="*/ 373856 h 1040606"/>
                <a:gd name="connsiteX46" fmla="*/ 1590675 w 3776662"/>
                <a:gd name="connsiteY46" fmla="*/ 400050 h 1040606"/>
                <a:gd name="connsiteX47" fmla="*/ 1597818 w 3776662"/>
                <a:gd name="connsiteY47" fmla="*/ 400050 h 1040606"/>
                <a:gd name="connsiteX48" fmla="*/ 1602581 w 3776662"/>
                <a:gd name="connsiteY48" fmla="*/ 442912 h 1040606"/>
                <a:gd name="connsiteX49" fmla="*/ 1902618 w 3776662"/>
                <a:gd name="connsiteY49" fmla="*/ 442912 h 1040606"/>
                <a:gd name="connsiteX50" fmla="*/ 1900237 w 3776662"/>
                <a:gd name="connsiteY50" fmla="*/ 469106 h 1040606"/>
                <a:gd name="connsiteX51" fmla="*/ 1940718 w 3776662"/>
                <a:gd name="connsiteY51" fmla="*/ 466725 h 1040606"/>
                <a:gd name="connsiteX52" fmla="*/ 1940718 w 3776662"/>
                <a:gd name="connsiteY52" fmla="*/ 481012 h 1040606"/>
                <a:gd name="connsiteX53" fmla="*/ 1971675 w 3776662"/>
                <a:gd name="connsiteY53" fmla="*/ 483394 h 1040606"/>
                <a:gd name="connsiteX54" fmla="*/ 1974056 w 3776662"/>
                <a:gd name="connsiteY54" fmla="*/ 497681 h 1040606"/>
                <a:gd name="connsiteX55" fmla="*/ 2112168 w 3776662"/>
                <a:gd name="connsiteY55" fmla="*/ 497681 h 1040606"/>
                <a:gd name="connsiteX56" fmla="*/ 2114550 w 3776662"/>
                <a:gd name="connsiteY56" fmla="*/ 521494 h 1040606"/>
                <a:gd name="connsiteX57" fmla="*/ 2221706 w 3776662"/>
                <a:gd name="connsiteY57" fmla="*/ 521494 h 1040606"/>
                <a:gd name="connsiteX58" fmla="*/ 2221706 w 3776662"/>
                <a:gd name="connsiteY58" fmla="*/ 545306 h 1040606"/>
                <a:gd name="connsiteX59" fmla="*/ 2252662 w 3776662"/>
                <a:gd name="connsiteY59" fmla="*/ 542925 h 1040606"/>
                <a:gd name="connsiteX60" fmla="*/ 2252662 w 3776662"/>
                <a:gd name="connsiteY60" fmla="*/ 561975 h 1040606"/>
                <a:gd name="connsiteX61" fmla="*/ 2469356 w 3776662"/>
                <a:gd name="connsiteY61" fmla="*/ 561975 h 1040606"/>
                <a:gd name="connsiteX62" fmla="*/ 2469356 w 3776662"/>
                <a:gd name="connsiteY62" fmla="*/ 585787 h 1040606"/>
                <a:gd name="connsiteX63" fmla="*/ 2521743 w 3776662"/>
                <a:gd name="connsiteY63" fmla="*/ 585787 h 1040606"/>
                <a:gd name="connsiteX64" fmla="*/ 2524125 w 3776662"/>
                <a:gd name="connsiteY64" fmla="*/ 645319 h 1040606"/>
                <a:gd name="connsiteX65" fmla="*/ 2538412 w 3776662"/>
                <a:gd name="connsiteY65" fmla="*/ 645319 h 1040606"/>
                <a:gd name="connsiteX66" fmla="*/ 2538412 w 3776662"/>
                <a:gd name="connsiteY66" fmla="*/ 700087 h 1040606"/>
                <a:gd name="connsiteX67" fmla="*/ 2555081 w 3776662"/>
                <a:gd name="connsiteY67" fmla="*/ 700087 h 1040606"/>
                <a:gd name="connsiteX68" fmla="*/ 2555081 w 3776662"/>
                <a:gd name="connsiteY68" fmla="*/ 721519 h 1040606"/>
                <a:gd name="connsiteX69" fmla="*/ 2588418 w 3776662"/>
                <a:gd name="connsiteY69" fmla="*/ 721519 h 1040606"/>
                <a:gd name="connsiteX70" fmla="*/ 2588418 w 3776662"/>
                <a:gd name="connsiteY70" fmla="*/ 742950 h 1040606"/>
                <a:gd name="connsiteX71" fmla="*/ 2847975 w 3776662"/>
                <a:gd name="connsiteY71" fmla="*/ 747712 h 1040606"/>
                <a:gd name="connsiteX72" fmla="*/ 2850356 w 3776662"/>
                <a:gd name="connsiteY72" fmla="*/ 769144 h 1040606"/>
                <a:gd name="connsiteX73" fmla="*/ 2886075 w 3776662"/>
                <a:gd name="connsiteY73" fmla="*/ 769144 h 1040606"/>
                <a:gd name="connsiteX74" fmla="*/ 2886075 w 3776662"/>
                <a:gd name="connsiteY74" fmla="*/ 785812 h 1040606"/>
                <a:gd name="connsiteX75" fmla="*/ 3131343 w 3776662"/>
                <a:gd name="connsiteY75" fmla="*/ 792956 h 1040606"/>
                <a:gd name="connsiteX76" fmla="*/ 3131343 w 3776662"/>
                <a:gd name="connsiteY76" fmla="*/ 807244 h 1040606"/>
                <a:gd name="connsiteX77" fmla="*/ 3157537 w 3776662"/>
                <a:gd name="connsiteY77" fmla="*/ 804862 h 1040606"/>
                <a:gd name="connsiteX78" fmla="*/ 3167062 w 3776662"/>
                <a:gd name="connsiteY78" fmla="*/ 907256 h 1040606"/>
                <a:gd name="connsiteX79" fmla="*/ 3393281 w 3776662"/>
                <a:gd name="connsiteY79" fmla="*/ 902494 h 1040606"/>
                <a:gd name="connsiteX80" fmla="*/ 3393281 w 3776662"/>
                <a:gd name="connsiteY80" fmla="*/ 921544 h 1040606"/>
                <a:gd name="connsiteX81" fmla="*/ 3500437 w 3776662"/>
                <a:gd name="connsiteY81" fmla="*/ 919162 h 1040606"/>
                <a:gd name="connsiteX82" fmla="*/ 3500437 w 3776662"/>
                <a:gd name="connsiteY82" fmla="*/ 950119 h 1040606"/>
                <a:gd name="connsiteX83" fmla="*/ 3764756 w 3776662"/>
                <a:gd name="connsiteY83" fmla="*/ 947737 h 1040606"/>
                <a:gd name="connsiteX84" fmla="*/ 3764755 w 3776662"/>
                <a:gd name="connsiteY84" fmla="*/ 995361 h 1040606"/>
                <a:gd name="connsiteX85" fmla="*/ 3776662 w 3776662"/>
                <a:gd name="connsiteY85" fmla="*/ 995362 h 1040606"/>
                <a:gd name="connsiteX86" fmla="*/ 3776662 w 3776662"/>
                <a:gd name="connsiteY86" fmla="*/ 1040606 h 1040606"/>
                <a:gd name="connsiteX0" fmla="*/ 0 w 3776662"/>
                <a:gd name="connsiteY0" fmla="*/ 2381 h 1043957"/>
                <a:gd name="connsiteX1" fmla="*/ 130968 w 3776662"/>
                <a:gd name="connsiteY1" fmla="*/ 0 h 1043957"/>
                <a:gd name="connsiteX2" fmla="*/ 130968 w 3776662"/>
                <a:gd name="connsiteY2" fmla="*/ 30956 h 1043957"/>
                <a:gd name="connsiteX3" fmla="*/ 207168 w 3776662"/>
                <a:gd name="connsiteY3" fmla="*/ 26194 h 1043957"/>
                <a:gd name="connsiteX4" fmla="*/ 207168 w 3776662"/>
                <a:gd name="connsiteY4" fmla="*/ 38100 h 1043957"/>
                <a:gd name="connsiteX5" fmla="*/ 240506 w 3776662"/>
                <a:gd name="connsiteY5" fmla="*/ 35719 h 1043957"/>
                <a:gd name="connsiteX6" fmla="*/ 240506 w 3776662"/>
                <a:gd name="connsiteY6" fmla="*/ 42862 h 1043957"/>
                <a:gd name="connsiteX7" fmla="*/ 288131 w 3776662"/>
                <a:gd name="connsiteY7" fmla="*/ 42862 h 1043957"/>
                <a:gd name="connsiteX8" fmla="*/ 290512 w 3776662"/>
                <a:gd name="connsiteY8" fmla="*/ 50006 h 1043957"/>
                <a:gd name="connsiteX9" fmla="*/ 330993 w 3776662"/>
                <a:gd name="connsiteY9" fmla="*/ 50006 h 1043957"/>
                <a:gd name="connsiteX10" fmla="*/ 330993 w 3776662"/>
                <a:gd name="connsiteY10" fmla="*/ 59531 h 1043957"/>
                <a:gd name="connsiteX11" fmla="*/ 392906 w 3776662"/>
                <a:gd name="connsiteY11" fmla="*/ 57150 h 1043957"/>
                <a:gd name="connsiteX12" fmla="*/ 392906 w 3776662"/>
                <a:gd name="connsiteY12" fmla="*/ 69056 h 1043957"/>
                <a:gd name="connsiteX13" fmla="*/ 419100 w 3776662"/>
                <a:gd name="connsiteY13" fmla="*/ 71437 h 1043957"/>
                <a:gd name="connsiteX14" fmla="*/ 419100 w 3776662"/>
                <a:gd name="connsiteY14" fmla="*/ 83344 h 1043957"/>
                <a:gd name="connsiteX15" fmla="*/ 488156 w 3776662"/>
                <a:gd name="connsiteY15" fmla="*/ 80962 h 1043957"/>
                <a:gd name="connsiteX16" fmla="*/ 488156 w 3776662"/>
                <a:gd name="connsiteY16" fmla="*/ 97631 h 1043957"/>
                <a:gd name="connsiteX17" fmla="*/ 521493 w 3776662"/>
                <a:gd name="connsiteY17" fmla="*/ 97631 h 1043957"/>
                <a:gd name="connsiteX18" fmla="*/ 523875 w 3776662"/>
                <a:gd name="connsiteY18" fmla="*/ 128587 h 1043957"/>
                <a:gd name="connsiteX19" fmla="*/ 635793 w 3776662"/>
                <a:gd name="connsiteY19" fmla="*/ 126206 h 1043957"/>
                <a:gd name="connsiteX20" fmla="*/ 635793 w 3776662"/>
                <a:gd name="connsiteY20" fmla="*/ 142875 h 1043957"/>
                <a:gd name="connsiteX21" fmla="*/ 664368 w 3776662"/>
                <a:gd name="connsiteY21" fmla="*/ 140494 h 1043957"/>
                <a:gd name="connsiteX22" fmla="*/ 664368 w 3776662"/>
                <a:gd name="connsiteY22" fmla="*/ 176212 h 1043957"/>
                <a:gd name="connsiteX23" fmla="*/ 726281 w 3776662"/>
                <a:gd name="connsiteY23" fmla="*/ 176212 h 1043957"/>
                <a:gd name="connsiteX24" fmla="*/ 728662 w 3776662"/>
                <a:gd name="connsiteY24" fmla="*/ 200025 h 1043957"/>
                <a:gd name="connsiteX25" fmla="*/ 781050 w 3776662"/>
                <a:gd name="connsiteY25" fmla="*/ 197644 h 1043957"/>
                <a:gd name="connsiteX26" fmla="*/ 781050 w 3776662"/>
                <a:gd name="connsiteY26" fmla="*/ 211931 h 1043957"/>
                <a:gd name="connsiteX27" fmla="*/ 914400 w 3776662"/>
                <a:gd name="connsiteY27" fmla="*/ 209550 h 1043957"/>
                <a:gd name="connsiteX28" fmla="*/ 914400 w 3776662"/>
                <a:gd name="connsiteY28" fmla="*/ 228600 h 1043957"/>
                <a:gd name="connsiteX29" fmla="*/ 952500 w 3776662"/>
                <a:gd name="connsiteY29" fmla="*/ 226219 h 1043957"/>
                <a:gd name="connsiteX30" fmla="*/ 952500 w 3776662"/>
                <a:gd name="connsiteY30" fmla="*/ 247650 h 1043957"/>
                <a:gd name="connsiteX31" fmla="*/ 978693 w 3776662"/>
                <a:gd name="connsiteY31" fmla="*/ 245269 h 1043957"/>
                <a:gd name="connsiteX32" fmla="*/ 978693 w 3776662"/>
                <a:gd name="connsiteY32" fmla="*/ 266700 h 1043957"/>
                <a:gd name="connsiteX33" fmla="*/ 1276350 w 3776662"/>
                <a:gd name="connsiteY33" fmla="*/ 264319 h 1043957"/>
                <a:gd name="connsiteX34" fmla="*/ 1276350 w 3776662"/>
                <a:gd name="connsiteY34" fmla="*/ 304800 h 1043957"/>
                <a:gd name="connsiteX35" fmla="*/ 1316831 w 3776662"/>
                <a:gd name="connsiteY35" fmla="*/ 304800 h 1043957"/>
                <a:gd name="connsiteX36" fmla="*/ 1319212 w 3776662"/>
                <a:gd name="connsiteY36" fmla="*/ 333375 h 1043957"/>
                <a:gd name="connsiteX37" fmla="*/ 1388268 w 3776662"/>
                <a:gd name="connsiteY37" fmla="*/ 328612 h 1043957"/>
                <a:gd name="connsiteX38" fmla="*/ 1388268 w 3776662"/>
                <a:gd name="connsiteY38" fmla="*/ 342900 h 1043957"/>
                <a:gd name="connsiteX39" fmla="*/ 1440656 w 3776662"/>
                <a:gd name="connsiteY39" fmla="*/ 342900 h 1043957"/>
                <a:gd name="connsiteX40" fmla="*/ 1438275 w 3776662"/>
                <a:gd name="connsiteY40" fmla="*/ 354806 h 1043957"/>
                <a:gd name="connsiteX41" fmla="*/ 1507331 w 3776662"/>
                <a:gd name="connsiteY41" fmla="*/ 352425 h 1043957"/>
                <a:gd name="connsiteX42" fmla="*/ 1507331 w 3776662"/>
                <a:gd name="connsiteY42" fmla="*/ 361950 h 1043957"/>
                <a:gd name="connsiteX43" fmla="*/ 1519237 w 3776662"/>
                <a:gd name="connsiteY43" fmla="*/ 361950 h 1043957"/>
                <a:gd name="connsiteX44" fmla="*/ 1521618 w 3776662"/>
                <a:gd name="connsiteY44" fmla="*/ 373856 h 1043957"/>
                <a:gd name="connsiteX45" fmla="*/ 1585912 w 3776662"/>
                <a:gd name="connsiteY45" fmla="*/ 373856 h 1043957"/>
                <a:gd name="connsiteX46" fmla="*/ 1590675 w 3776662"/>
                <a:gd name="connsiteY46" fmla="*/ 400050 h 1043957"/>
                <a:gd name="connsiteX47" fmla="*/ 1597818 w 3776662"/>
                <a:gd name="connsiteY47" fmla="*/ 400050 h 1043957"/>
                <a:gd name="connsiteX48" fmla="*/ 1602581 w 3776662"/>
                <a:gd name="connsiteY48" fmla="*/ 442912 h 1043957"/>
                <a:gd name="connsiteX49" fmla="*/ 1902618 w 3776662"/>
                <a:gd name="connsiteY49" fmla="*/ 442912 h 1043957"/>
                <a:gd name="connsiteX50" fmla="*/ 1900237 w 3776662"/>
                <a:gd name="connsiteY50" fmla="*/ 469106 h 1043957"/>
                <a:gd name="connsiteX51" fmla="*/ 1940718 w 3776662"/>
                <a:gd name="connsiteY51" fmla="*/ 466725 h 1043957"/>
                <a:gd name="connsiteX52" fmla="*/ 1940718 w 3776662"/>
                <a:gd name="connsiteY52" fmla="*/ 481012 h 1043957"/>
                <a:gd name="connsiteX53" fmla="*/ 1971675 w 3776662"/>
                <a:gd name="connsiteY53" fmla="*/ 483394 h 1043957"/>
                <a:gd name="connsiteX54" fmla="*/ 1974056 w 3776662"/>
                <a:gd name="connsiteY54" fmla="*/ 497681 h 1043957"/>
                <a:gd name="connsiteX55" fmla="*/ 2112168 w 3776662"/>
                <a:gd name="connsiteY55" fmla="*/ 497681 h 1043957"/>
                <a:gd name="connsiteX56" fmla="*/ 2114550 w 3776662"/>
                <a:gd name="connsiteY56" fmla="*/ 521494 h 1043957"/>
                <a:gd name="connsiteX57" fmla="*/ 2221706 w 3776662"/>
                <a:gd name="connsiteY57" fmla="*/ 521494 h 1043957"/>
                <a:gd name="connsiteX58" fmla="*/ 2221706 w 3776662"/>
                <a:gd name="connsiteY58" fmla="*/ 545306 h 1043957"/>
                <a:gd name="connsiteX59" fmla="*/ 2252662 w 3776662"/>
                <a:gd name="connsiteY59" fmla="*/ 542925 h 1043957"/>
                <a:gd name="connsiteX60" fmla="*/ 2252662 w 3776662"/>
                <a:gd name="connsiteY60" fmla="*/ 561975 h 1043957"/>
                <a:gd name="connsiteX61" fmla="*/ 2469356 w 3776662"/>
                <a:gd name="connsiteY61" fmla="*/ 561975 h 1043957"/>
                <a:gd name="connsiteX62" fmla="*/ 2469356 w 3776662"/>
                <a:gd name="connsiteY62" fmla="*/ 585787 h 1043957"/>
                <a:gd name="connsiteX63" fmla="*/ 2521743 w 3776662"/>
                <a:gd name="connsiteY63" fmla="*/ 585787 h 1043957"/>
                <a:gd name="connsiteX64" fmla="*/ 2524125 w 3776662"/>
                <a:gd name="connsiteY64" fmla="*/ 645319 h 1043957"/>
                <a:gd name="connsiteX65" fmla="*/ 2538412 w 3776662"/>
                <a:gd name="connsiteY65" fmla="*/ 645319 h 1043957"/>
                <a:gd name="connsiteX66" fmla="*/ 2538412 w 3776662"/>
                <a:gd name="connsiteY66" fmla="*/ 700087 h 1043957"/>
                <a:gd name="connsiteX67" fmla="*/ 2555081 w 3776662"/>
                <a:gd name="connsiteY67" fmla="*/ 700087 h 1043957"/>
                <a:gd name="connsiteX68" fmla="*/ 2555081 w 3776662"/>
                <a:gd name="connsiteY68" fmla="*/ 721519 h 1043957"/>
                <a:gd name="connsiteX69" fmla="*/ 2588418 w 3776662"/>
                <a:gd name="connsiteY69" fmla="*/ 721519 h 1043957"/>
                <a:gd name="connsiteX70" fmla="*/ 2588418 w 3776662"/>
                <a:gd name="connsiteY70" fmla="*/ 742950 h 1043957"/>
                <a:gd name="connsiteX71" fmla="*/ 2847975 w 3776662"/>
                <a:gd name="connsiteY71" fmla="*/ 747712 h 1043957"/>
                <a:gd name="connsiteX72" fmla="*/ 2850356 w 3776662"/>
                <a:gd name="connsiteY72" fmla="*/ 769144 h 1043957"/>
                <a:gd name="connsiteX73" fmla="*/ 2886075 w 3776662"/>
                <a:gd name="connsiteY73" fmla="*/ 769144 h 1043957"/>
                <a:gd name="connsiteX74" fmla="*/ 2886075 w 3776662"/>
                <a:gd name="connsiteY74" fmla="*/ 785812 h 1043957"/>
                <a:gd name="connsiteX75" fmla="*/ 3131343 w 3776662"/>
                <a:gd name="connsiteY75" fmla="*/ 792956 h 1043957"/>
                <a:gd name="connsiteX76" fmla="*/ 3131343 w 3776662"/>
                <a:gd name="connsiteY76" fmla="*/ 807244 h 1043957"/>
                <a:gd name="connsiteX77" fmla="*/ 3157537 w 3776662"/>
                <a:gd name="connsiteY77" fmla="*/ 804862 h 1043957"/>
                <a:gd name="connsiteX78" fmla="*/ 3167062 w 3776662"/>
                <a:gd name="connsiteY78" fmla="*/ 907256 h 1043957"/>
                <a:gd name="connsiteX79" fmla="*/ 3393281 w 3776662"/>
                <a:gd name="connsiteY79" fmla="*/ 902494 h 1043957"/>
                <a:gd name="connsiteX80" fmla="*/ 3393281 w 3776662"/>
                <a:gd name="connsiteY80" fmla="*/ 921544 h 1043957"/>
                <a:gd name="connsiteX81" fmla="*/ 3500437 w 3776662"/>
                <a:gd name="connsiteY81" fmla="*/ 919162 h 1043957"/>
                <a:gd name="connsiteX82" fmla="*/ 3500437 w 3776662"/>
                <a:gd name="connsiteY82" fmla="*/ 950119 h 1043957"/>
                <a:gd name="connsiteX83" fmla="*/ 3764756 w 3776662"/>
                <a:gd name="connsiteY83" fmla="*/ 947737 h 1043957"/>
                <a:gd name="connsiteX84" fmla="*/ 3764755 w 3776662"/>
                <a:gd name="connsiteY84" fmla="*/ 995361 h 1043957"/>
                <a:gd name="connsiteX85" fmla="*/ 3776662 w 3776662"/>
                <a:gd name="connsiteY85" fmla="*/ 995362 h 1043957"/>
                <a:gd name="connsiteX86" fmla="*/ 3776662 w 3776662"/>
                <a:gd name="connsiteY86" fmla="*/ 1040606 h 1043957"/>
                <a:gd name="connsiteX87" fmla="*/ 3774281 w 3776662"/>
                <a:gd name="connsiteY87" fmla="*/ 1040606 h 1043957"/>
                <a:gd name="connsiteX0" fmla="*/ 0 w 4012406"/>
                <a:gd name="connsiteY0" fmla="*/ 2381 h 1043434"/>
                <a:gd name="connsiteX1" fmla="*/ 130968 w 4012406"/>
                <a:gd name="connsiteY1" fmla="*/ 0 h 1043434"/>
                <a:gd name="connsiteX2" fmla="*/ 130968 w 4012406"/>
                <a:gd name="connsiteY2" fmla="*/ 30956 h 1043434"/>
                <a:gd name="connsiteX3" fmla="*/ 207168 w 4012406"/>
                <a:gd name="connsiteY3" fmla="*/ 26194 h 1043434"/>
                <a:gd name="connsiteX4" fmla="*/ 207168 w 4012406"/>
                <a:gd name="connsiteY4" fmla="*/ 38100 h 1043434"/>
                <a:gd name="connsiteX5" fmla="*/ 240506 w 4012406"/>
                <a:gd name="connsiteY5" fmla="*/ 35719 h 1043434"/>
                <a:gd name="connsiteX6" fmla="*/ 240506 w 4012406"/>
                <a:gd name="connsiteY6" fmla="*/ 42862 h 1043434"/>
                <a:gd name="connsiteX7" fmla="*/ 288131 w 4012406"/>
                <a:gd name="connsiteY7" fmla="*/ 42862 h 1043434"/>
                <a:gd name="connsiteX8" fmla="*/ 290512 w 4012406"/>
                <a:gd name="connsiteY8" fmla="*/ 50006 h 1043434"/>
                <a:gd name="connsiteX9" fmla="*/ 330993 w 4012406"/>
                <a:gd name="connsiteY9" fmla="*/ 50006 h 1043434"/>
                <a:gd name="connsiteX10" fmla="*/ 330993 w 4012406"/>
                <a:gd name="connsiteY10" fmla="*/ 59531 h 1043434"/>
                <a:gd name="connsiteX11" fmla="*/ 392906 w 4012406"/>
                <a:gd name="connsiteY11" fmla="*/ 57150 h 1043434"/>
                <a:gd name="connsiteX12" fmla="*/ 392906 w 4012406"/>
                <a:gd name="connsiteY12" fmla="*/ 69056 h 1043434"/>
                <a:gd name="connsiteX13" fmla="*/ 419100 w 4012406"/>
                <a:gd name="connsiteY13" fmla="*/ 71437 h 1043434"/>
                <a:gd name="connsiteX14" fmla="*/ 419100 w 4012406"/>
                <a:gd name="connsiteY14" fmla="*/ 83344 h 1043434"/>
                <a:gd name="connsiteX15" fmla="*/ 488156 w 4012406"/>
                <a:gd name="connsiteY15" fmla="*/ 80962 h 1043434"/>
                <a:gd name="connsiteX16" fmla="*/ 488156 w 4012406"/>
                <a:gd name="connsiteY16" fmla="*/ 97631 h 1043434"/>
                <a:gd name="connsiteX17" fmla="*/ 521493 w 4012406"/>
                <a:gd name="connsiteY17" fmla="*/ 97631 h 1043434"/>
                <a:gd name="connsiteX18" fmla="*/ 523875 w 4012406"/>
                <a:gd name="connsiteY18" fmla="*/ 128587 h 1043434"/>
                <a:gd name="connsiteX19" fmla="*/ 635793 w 4012406"/>
                <a:gd name="connsiteY19" fmla="*/ 126206 h 1043434"/>
                <a:gd name="connsiteX20" fmla="*/ 635793 w 4012406"/>
                <a:gd name="connsiteY20" fmla="*/ 142875 h 1043434"/>
                <a:gd name="connsiteX21" fmla="*/ 664368 w 4012406"/>
                <a:gd name="connsiteY21" fmla="*/ 140494 h 1043434"/>
                <a:gd name="connsiteX22" fmla="*/ 664368 w 4012406"/>
                <a:gd name="connsiteY22" fmla="*/ 176212 h 1043434"/>
                <a:gd name="connsiteX23" fmla="*/ 726281 w 4012406"/>
                <a:gd name="connsiteY23" fmla="*/ 176212 h 1043434"/>
                <a:gd name="connsiteX24" fmla="*/ 728662 w 4012406"/>
                <a:gd name="connsiteY24" fmla="*/ 200025 h 1043434"/>
                <a:gd name="connsiteX25" fmla="*/ 781050 w 4012406"/>
                <a:gd name="connsiteY25" fmla="*/ 197644 h 1043434"/>
                <a:gd name="connsiteX26" fmla="*/ 781050 w 4012406"/>
                <a:gd name="connsiteY26" fmla="*/ 211931 h 1043434"/>
                <a:gd name="connsiteX27" fmla="*/ 914400 w 4012406"/>
                <a:gd name="connsiteY27" fmla="*/ 209550 h 1043434"/>
                <a:gd name="connsiteX28" fmla="*/ 914400 w 4012406"/>
                <a:gd name="connsiteY28" fmla="*/ 228600 h 1043434"/>
                <a:gd name="connsiteX29" fmla="*/ 952500 w 4012406"/>
                <a:gd name="connsiteY29" fmla="*/ 226219 h 1043434"/>
                <a:gd name="connsiteX30" fmla="*/ 952500 w 4012406"/>
                <a:gd name="connsiteY30" fmla="*/ 247650 h 1043434"/>
                <a:gd name="connsiteX31" fmla="*/ 978693 w 4012406"/>
                <a:gd name="connsiteY31" fmla="*/ 245269 h 1043434"/>
                <a:gd name="connsiteX32" fmla="*/ 978693 w 4012406"/>
                <a:gd name="connsiteY32" fmla="*/ 266700 h 1043434"/>
                <a:gd name="connsiteX33" fmla="*/ 1276350 w 4012406"/>
                <a:gd name="connsiteY33" fmla="*/ 264319 h 1043434"/>
                <a:gd name="connsiteX34" fmla="*/ 1276350 w 4012406"/>
                <a:gd name="connsiteY34" fmla="*/ 304800 h 1043434"/>
                <a:gd name="connsiteX35" fmla="*/ 1316831 w 4012406"/>
                <a:gd name="connsiteY35" fmla="*/ 304800 h 1043434"/>
                <a:gd name="connsiteX36" fmla="*/ 1319212 w 4012406"/>
                <a:gd name="connsiteY36" fmla="*/ 333375 h 1043434"/>
                <a:gd name="connsiteX37" fmla="*/ 1388268 w 4012406"/>
                <a:gd name="connsiteY37" fmla="*/ 328612 h 1043434"/>
                <a:gd name="connsiteX38" fmla="*/ 1388268 w 4012406"/>
                <a:gd name="connsiteY38" fmla="*/ 342900 h 1043434"/>
                <a:gd name="connsiteX39" fmla="*/ 1440656 w 4012406"/>
                <a:gd name="connsiteY39" fmla="*/ 342900 h 1043434"/>
                <a:gd name="connsiteX40" fmla="*/ 1438275 w 4012406"/>
                <a:gd name="connsiteY40" fmla="*/ 354806 h 1043434"/>
                <a:gd name="connsiteX41" fmla="*/ 1507331 w 4012406"/>
                <a:gd name="connsiteY41" fmla="*/ 352425 h 1043434"/>
                <a:gd name="connsiteX42" fmla="*/ 1507331 w 4012406"/>
                <a:gd name="connsiteY42" fmla="*/ 361950 h 1043434"/>
                <a:gd name="connsiteX43" fmla="*/ 1519237 w 4012406"/>
                <a:gd name="connsiteY43" fmla="*/ 361950 h 1043434"/>
                <a:gd name="connsiteX44" fmla="*/ 1521618 w 4012406"/>
                <a:gd name="connsiteY44" fmla="*/ 373856 h 1043434"/>
                <a:gd name="connsiteX45" fmla="*/ 1585912 w 4012406"/>
                <a:gd name="connsiteY45" fmla="*/ 373856 h 1043434"/>
                <a:gd name="connsiteX46" fmla="*/ 1590675 w 4012406"/>
                <a:gd name="connsiteY46" fmla="*/ 400050 h 1043434"/>
                <a:gd name="connsiteX47" fmla="*/ 1597818 w 4012406"/>
                <a:gd name="connsiteY47" fmla="*/ 400050 h 1043434"/>
                <a:gd name="connsiteX48" fmla="*/ 1602581 w 4012406"/>
                <a:gd name="connsiteY48" fmla="*/ 442912 h 1043434"/>
                <a:gd name="connsiteX49" fmla="*/ 1902618 w 4012406"/>
                <a:gd name="connsiteY49" fmla="*/ 442912 h 1043434"/>
                <a:gd name="connsiteX50" fmla="*/ 1900237 w 4012406"/>
                <a:gd name="connsiteY50" fmla="*/ 469106 h 1043434"/>
                <a:gd name="connsiteX51" fmla="*/ 1940718 w 4012406"/>
                <a:gd name="connsiteY51" fmla="*/ 466725 h 1043434"/>
                <a:gd name="connsiteX52" fmla="*/ 1940718 w 4012406"/>
                <a:gd name="connsiteY52" fmla="*/ 481012 h 1043434"/>
                <a:gd name="connsiteX53" fmla="*/ 1971675 w 4012406"/>
                <a:gd name="connsiteY53" fmla="*/ 483394 h 1043434"/>
                <a:gd name="connsiteX54" fmla="*/ 1974056 w 4012406"/>
                <a:gd name="connsiteY54" fmla="*/ 497681 h 1043434"/>
                <a:gd name="connsiteX55" fmla="*/ 2112168 w 4012406"/>
                <a:gd name="connsiteY55" fmla="*/ 497681 h 1043434"/>
                <a:gd name="connsiteX56" fmla="*/ 2114550 w 4012406"/>
                <a:gd name="connsiteY56" fmla="*/ 521494 h 1043434"/>
                <a:gd name="connsiteX57" fmla="*/ 2221706 w 4012406"/>
                <a:gd name="connsiteY57" fmla="*/ 521494 h 1043434"/>
                <a:gd name="connsiteX58" fmla="*/ 2221706 w 4012406"/>
                <a:gd name="connsiteY58" fmla="*/ 545306 h 1043434"/>
                <a:gd name="connsiteX59" fmla="*/ 2252662 w 4012406"/>
                <a:gd name="connsiteY59" fmla="*/ 542925 h 1043434"/>
                <a:gd name="connsiteX60" fmla="*/ 2252662 w 4012406"/>
                <a:gd name="connsiteY60" fmla="*/ 561975 h 1043434"/>
                <a:gd name="connsiteX61" fmla="*/ 2469356 w 4012406"/>
                <a:gd name="connsiteY61" fmla="*/ 561975 h 1043434"/>
                <a:gd name="connsiteX62" fmla="*/ 2469356 w 4012406"/>
                <a:gd name="connsiteY62" fmla="*/ 585787 h 1043434"/>
                <a:gd name="connsiteX63" fmla="*/ 2521743 w 4012406"/>
                <a:gd name="connsiteY63" fmla="*/ 585787 h 1043434"/>
                <a:gd name="connsiteX64" fmla="*/ 2524125 w 4012406"/>
                <a:gd name="connsiteY64" fmla="*/ 645319 h 1043434"/>
                <a:gd name="connsiteX65" fmla="*/ 2538412 w 4012406"/>
                <a:gd name="connsiteY65" fmla="*/ 645319 h 1043434"/>
                <a:gd name="connsiteX66" fmla="*/ 2538412 w 4012406"/>
                <a:gd name="connsiteY66" fmla="*/ 700087 h 1043434"/>
                <a:gd name="connsiteX67" fmla="*/ 2555081 w 4012406"/>
                <a:gd name="connsiteY67" fmla="*/ 700087 h 1043434"/>
                <a:gd name="connsiteX68" fmla="*/ 2555081 w 4012406"/>
                <a:gd name="connsiteY68" fmla="*/ 721519 h 1043434"/>
                <a:gd name="connsiteX69" fmla="*/ 2588418 w 4012406"/>
                <a:gd name="connsiteY69" fmla="*/ 721519 h 1043434"/>
                <a:gd name="connsiteX70" fmla="*/ 2588418 w 4012406"/>
                <a:gd name="connsiteY70" fmla="*/ 742950 h 1043434"/>
                <a:gd name="connsiteX71" fmla="*/ 2847975 w 4012406"/>
                <a:gd name="connsiteY71" fmla="*/ 747712 h 1043434"/>
                <a:gd name="connsiteX72" fmla="*/ 2850356 w 4012406"/>
                <a:gd name="connsiteY72" fmla="*/ 769144 h 1043434"/>
                <a:gd name="connsiteX73" fmla="*/ 2886075 w 4012406"/>
                <a:gd name="connsiteY73" fmla="*/ 769144 h 1043434"/>
                <a:gd name="connsiteX74" fmla="*/ 2886075 w 4012406"/>
                <a:gd name="connsiteY74" fmla="*/ 785812 h 1043434"/>
                <a:gd name="connsiteX75" fmla="*/ 3131343 w 4012406"/>
                <a:gd name="connsiteY75" fmla="*/ 792956 h 1043434"/>
                <a:gd name="connsiteX76" fmla="*/ 3131343 w 4012406"/>
                <a:gd name="connsiteY76" fmla="*/ 807244 h 1043434"/>
                <a:gd name="connsiteX77" fmla="*/ 3157537 w 4012406"/>
                <a:gd name="connsiteY77" fmla="*/ 804862 h 1043434"/>
                <a:gd name="connsiteX78" fmla="*/ 3167062 w 4012406"/>
                <a:gd name="connsiteY78" fmla="*/ 907256 h 1043434"/>
                <a:gd name="connsiteX79" fmla="*/ 3393281 w 4012406"/>
                <a:gd name="connsiteY79" fmla="*/ 902494 h 1043434"/>
                <a:gd name="connsiteX80" fmla="*/ 3393281 w 4012406"/>
                <a:gd name="connsiteY80" fmla="*/ 921544 h 1043434"/>
                <a:gd name="connsiteX81" fmla="*/ 3500437 w 4012406"/>
                <a:gd name="connsiteY81" fmla="*/ 919162 h 1043434"/>
                <a:gd name="connsiteX82" fmla="*/ 3500437 w 4012406"/>
                <a:gd name="connsiteY82" fmla="*/ 950119 h 1043434"/>
                <a:gd name="connsiteX83" fmla="*/ 3764756 w 4012406"/>
                <a:gd name="connsiteY83" fmla="*/ 947737 h 1043434"/>
                <a:gd name="connsiteX84" fmla="*/ 3764755 w 4012406"/>
                <a:gd name="connsiteY84" fmla="*/ 995361 h 1043434"/>
                <a:gd name="connsiteX85" fmla="*/ 3776662 w 4012406"/>
                <a:gd name="connsiteY85" fmla="*/ 995362 h 1043434"/>
                <a:gd name="connsiteX86" fmla="*/ 3776662 w 4012406"/>
                <a:gd name="connsiteY86" fmla="*/ 1040606 h 1043434"/>
                <a:gd name="connsiteX87" fmla="*/ 4012406 w 4012406"/>
                <a:gd name="connsiteY87" fmla="*/ 1038225 h 1043434"/>
                <a:gd name="connsiteX0" fmla="*/ 0 w 4012406"/>
                <a:gd name="connsiteY0" fmla="*/ 2381 h 1040606"/>
                <a:gd name="connsiteX1" fmla="*/ 130968 w 4012406"/>
                <a:gd name="connsiteY1" fmla="*/ 0 h 1040606"/>
                <a:gd name="connsiteX2" fmla="*/ 130968 w 4012406"/>
                <a:gd name="connsiteY2" fmla="*/ 30956 h 1040606"/>
                <a:gd name="connsiteX3" fmla="*/ 207168 w 4012406"/>
                <a:gd name="connsiteY3" fmla="*/ 26194 h 1040606"/>
                <a:gd name="connsiteX4" fmla="*/ 207168 w 4012406"/>
                <a:gd name="connsiteY4" fmla="*/ 38100 h 1040606"/>
                <a:gd name="connsiteX5" fmla="*/ 240506 w 4012406"/>
                <a:gd name="connsiteY5" fmla="*/ 35719 h 1040606"/>
                <a:gd name="connsiteX6" fmla="*/ 240506 w 4012406"/>
                <a:gd name="connsiteY6" fmla="*/ 42862 h 1040606"/>
                <a:gd name="connsiteX7" fmla="*/ 288131 w 4012406"/>
                <a:gd name="connsiteY7" fmla="*/ 42862 h 1040606"/>
                <a:gd name="connsiteX8" fmla="*/ 290512 w 4012406"/>
                <a:gd name="connsiteY8" fmla="*/ 50006 h 1040606"/>
                <a:gd name="connsiteX9" fmla="*/ 330993 w 4012406"/>
                <a:gd name="connsiteY9" fmla="*/ 50006 h 1040606"/>
                <a:gd name="connsiteX10" fmla="*/ 330993 w 4012406"/>
                <a:gd name="connsiteY10" fmla="*/ 59531 h 1040606"/>
                <a:gd name="connsiteX11" fmla="*/ 392906 w 4012406"/>
                <a:gd name="connsiteY11" fmla="*/ 57150 h 1040606"/>
                <a:gd name="connsiteX12" fmla="*/ 392906 w 4012406"/>
                <a:gd name="connsiteY12" fmla="*/ 69056 h 1040606"/>
                <a:gd name="connsiteX13" fmla="*/ 419100 w 4012406"/>
                <a:gd name="connsiteY13" fmla="*/ 71437 h 1040606"/>
                <a:gd name="connsiteX14" fmla="*/ 419100 w 4012406"/>
                <a:gd name="connsiteY14" fmla="*/ 83344 h 1040606"/>
                <a:gd name="connsiteX15" fmla="*/ 488156 w 4012406"/>
                <a:gd name="connsiteY15" fmla="*/ 80962 h 1040606"/>
                <a:gd name="connsiteX16" fmla="*/ 488156 w 4012406"/>
                <a:gd name="connsiteY16" fmla="*/ 97631 h 1040606"/>
                <a:gd name="connsiteX17" fmla="*/ 521493 w 4012406"/>
                <a:gd name="connsiteY17" fmla="*/ 97631 h 1040606"/>
                <a:gd name="connsiteX18" fmla="*/ 523875 w 4012406"/>
                <a:gd name="connsiteY18" fmla="*/ 128587 h 1040606"/>
                <a:gd name="connsiteX19" fmla="*/ 635793 w 4012406"/>
                <a:gd name="connsiteY19" fmla="*/ 126206 h 1040606"/>
                <a:gd name="connsiteX20" fmla="*/ 635793 w 4012406"/>
                <a:gd name="connsiteY20" fmla="*/ 142875 h 1040606"/>
                <a:gd name="connsiteX21" fmla="*/ 664368 w 4012406"/>
                <a:gd name="connsiteY21" fmla="*/ 140494 h 1040606"/>
                <a:gd name="connsiteX22" fmla="*/ 664368 w 4012406"/>
                <a:gd name="connsiteY22" fmla="*/ 176212 h 1040606"/>
                <a:gd name="connsiteX23" fmla="*/ 726281 w 4012406"/>
                <a:gd name="connsiteY23" fmla="*/ 176212 h 1040606"/>
                <a:gd name="connsiteX24" fmla="*/ 728662 w 4012406"/>
                <a:gd name="connsiteY24" fmla="*/ 200025 h 1040606"/>
                <a:gd name="connsiteX25" fmla="*/ 781050 w 4012406"/>
                <a:gd name="connsiteY25" fmla="*/ 197644 h 1040606"/>
                <a:gd name="connsiteX26" fmla="*/ 781050 w 4012406"/>
                <a:gd name="connsiteY26" fmla="*/ 211931 h 1040606"/>
                <a:gd name="connsiteX27" fmla="*/ 914400 w 4012406"/>
                <a:gd name="connsiteY27" fmla="*/ 209550 h 1040606"/>
                <a:gd name="connsiteX28" fmla="*/ 914400 w 4012406"/>
                <a:gd name="connsiteY28" fmla="*/ 228600 h 1040606"/>
                <a:gd name="connsiteX29" fmla="*/ 952500 w 4012406"/>
                <a:gd name="connsiteY29" fmla="*/ 226219 h 1040606"/>
                <a:gd name="connsiteX30" fmla="*/ 952500 w 4012406"/>
                <a:gd name="connsiteY30" fmla="*/ 247650 h 1040606"/>
                <a:gd name="connsiteX31" fmla="*/ 978693 w 4012406"/>
                <a:gd name="connsiteY31" fmla="*/ 245269 h 1040606"/>
                <a:gd name="connsiteX32" fmla="*/ 978693 w 4012406"/>
                <a:gd name="connsiteY32" fmla="*/ 266700 h 1040606"/>
                <a:gd name="connsiteX33" fmla="*/ 1276350 w 4012406"/>
                <a:gd name="connsiteY33" fmla="*/ 264319 h 1040606"/>
                <a:gd name="connsiteX34" fmla="*/ 1276350 w 4012406"/>
                <a:gd name="connsiteY34" fmla="*/ 304800 h 1040606"/>
                <a:gd name="connsiteX35" fmla="*/ 1316831 w 4012406"/>
                <a:gd name="connsiteY35" fmla="*/ 304800 h 1040606"/>
                <a:gd name="connsiteX36" fmla="*/ 1319212 w 4012406"/>
                <a:gd name="connsiteY36" fmla="*/ 333375 h 1040606"/>
                <a:gd name="connsiteX37" fmla="*/ 1388268 w 4012406"/>
                <a:gd name="connsiteY37" fmla="*/ 328612 h 1040606"/>
                <a:gd name="connsiteX38" fmla="*/ 1388268 w 4012406"/>
                <a:gd name="connsiteY38" fmla="*/ 342900 h 1040606"/>
                <a:gd name="connsiteX39" fmla="*/ 1440656 w 4012406"/>
                <a:gd name="connsiteY39" fmla="*/ 342900 h 1040606"/>
                <a:gd name="connsiteX40" fmla="*/ 1438275 w 4012406"/>
                <a:gd name="connsiteY40" fmla="*/ 354806 h 1040606"/>
                <a:gd name="connsiteX41" fmla="*/ 1507331 w 4012406"/>
                <a:gd name="connsiteY41" fmla="*/ 352425 h 1040606"/>
                <a:gd name="connsiteX42" fmla="*/ 1507331 w 4012406"/>
                <a:gd name="connsiteY42" fmla="*/ 361950 h 1040606"/>
                <a:gd name="connsiteX43" fmla="*/ 1519237 w 4012406"/>
                <a:gd name="connsiteY43" fmla="*/ 361950 h 1040606"/>
                <a:gd name="connsiteX44" fmla="*/ 1521618 w 4012406"/>
                <a:gd name="connsiteY44" fmla="*/ 373856 h 1040606"/>
                <a:gd name="connsiteX45" fmla="*/ 1585912 w 4012406"/>
                <a:gd name="connsiteY45" fmla="*/ 373856 h 1040606"/>
                <a:gd name="connsiteX46" fmla="*/ 1590675 w 4012406"/>
                <a:gd name="connsiteY46" fmla="*/ 400050 h 1040606"/>
                <a:gd name="connsiteX47" fmla="*/ 1597818 w 4012406"/>
                <a:gd name="connsiteY47" fmla="*/ 400050 h 1040606"/>
                <a:gd name="connsiteX48" fmla="*/ 1602581 w 4012406"/>
                <a:gd name="connsiteY48" fmla="*/ 442912 h 1040606"/>
                <a:gd name="connsiteX49" fmla="*/ 1902618 w 4012406"/>
                <a:gd name="connsiteY49" fmla="*/ 442912 h 1040606"/>
                <a:gd name="connsiteX50" fmla="*/ 1900237 w 4012406"/>
                <a:gd name="connsiteY50" fmla="*/ 469106 h 1040606"/>
                <a:gd name="connsiteX51" fmla="*/ 1940718 w 4012406"/>
                <a:gd name="connsiteY51" fmla="*/ 466725 h 1040606"/>
                <a:gd name="connsiteX52" fmla="*/ 1940718 w 4012406"/>
                <a:gd name="connsiteY52" fmla="*/ 481012 h 1040606"/>
                <a:gd name="connsiteX53" fmla="*/ 1971675 w 4012406"/>
                <a:gd name="connsiteY53" fmla="*/ 483394 h 1040606"/>
                <a:gd name="connsiteX54" fmla="*/ 1974056 w 4012406"/>
                <a:gd name="connsiteY54" fmla="*/ 497681 h 1040606"/>
                <a:gd name="connsiteX55" fmla="*/ 2112168 w 4012406"/>
                <a:gd name="connsiteY55" fmla="*/ 497681 h 1040606"/>
                <a:gd name="connsiteX56" fmla="*/ 2114550 w 4012406"/>
                <a:gd name="connsiteY56" fmla="*/ 521494 h 1040606"/>
                <a:gd name="connsiteX57" fmla="*/ 2221706 w 4012406"/>
                <a:gd name="connsiteY57" fmla="*/ 521494 h 1040606"/>
                <a:gd name="connsiteX58" fmla="*/ 2221706 w 4012406"/>
                <a:gd name="connsiteY58" fmla="*/ 545306 h 1040606"/>
                <a:gd name="connsiteX59" fmla="*/ 2252662 w 4012406"/>
                <a:gd name="connsiteY59" fmla="*/ 542925 h 1040606"/>
                <a:gd name="connsiteX60" fmla="*/ 2252662 w 4012406"/>
                <a:gd name="connsiteY60" fmla="*/ 561975 h 1040606"/>
                <a:gd name="connsiteX61" fmla="*/ 2469356 w 4012406"/>
                <a:gd name="connsiteY61" fmla="*/ 561975 h 1040606"/>
                <a:gd name="connsiteX62" fmla="*/ 2469356 w 4012406"/>
                <a:gd name="connsiteY62" fmla="*/ 585787 h 1040606"/>
                <a:gd name="connsiteX63" fmla="*/ 2521743 w 4012406"/>
                <a:gd name="connsiteY63" fmla="*/ 585787 h 1040606"/>
                <a:gd name="connsiteX64" fmla="*/ 2524125 w 4012406"/>
                <a:gd name="connsiteY64" fmla="*/ 645319 h 1040606"/>
                <a:gd name="connsiteX65" fmla="*/ 2538412 w 4012406"/>
                <a:gd name="connsiteY65" fmla="*/ 645319 h 1040606"/>
                <a:gd name="connsiteX66" fmla="*/ 2538412 w 4012406"/>
                <a:gd name="connsiteY66" fmla="*/ 700087 h 1040606"/>
                <a:gd name="connsiteX67" fmla="*/ 2555081 w 4012406"/>
                <a:gd name="connsiteY67" fmla="*/ 700087 h 1040606"/>
                <a:gd name="connsiteX68" fmla="*/ 2555081 w 4012406"/>
                <a:gd name="connsiteY68" fmla="*/ 721519 h 1040606"/>
                <a:gd name="connsiteX69" fmla="*/ 2588418 w 4012406"/>
                <a:gd name="connsiteY69" fmla="*/ 721519 h 1040606"/>
                <a:gd name="connsiteX70" fmla="*/ 2588418 w 4012406"/>
                <a:gd name="connsiteY70" fmla="*/ 742950 h 1040606"/>
                <a:gd name="connsiteX71" fmla="*/ 2847975 w 4012406"/>
                <a:gd name="connsiteY71" fmla="*/ 747712 h 1040606"/>
                <a:gd name="connsiteX72" fmla="*/ 2850356 w 4012406"/>
                <a:gd name="connsiteY72" fmla="*/ 769144 h 1040606"/>
                <a:gd name="connsiteX73" fmla="*/ 2886075 w 4012406"/>
                <a:gd name="connsiteY73" fmla="*/ 769144 h 1040606"/>
                <a:gd name="connsiteX74" fmla="*/ 2886075 w 4012406"/>
                <a:gd name="connsiteY74" fmla="*/ 785812 h 1040606"/>
                <a:gd name="connsiteX75" fmla="*/ 3131343 w 4012406"/>
                <a:gd name="connsiteY75" fmla="*/ 792956 h 1040606"/>
                <a:gd name="connsiteX76" fmla="*/ 3131343 w 4012406"/>
                <a:gd name="connsiteY76" fmla="*/ 807244 h 1040606"/>
                <a:gd name="connsiteX77" fmla="*/ 3157537 w 4012406"/>
                <a:gd name="connsiteY77" fmla="*/ 804862 h 1040606"/>
                <a:gd name="connsiteX78" fmla="*/ 3167062 w 4012406"/>
                <a:gd name="connsiteY78" fmla="*/ 907256 h 1040606"/>
                <a:gd name="connsiteX79" fmla="*/ 3393281 w 4012406"/>
                <a:gd name="connsiteY79" fmla="*/ 902494 h 1040606"/>
                <a:gd name="connsiteX80" fmla="*/ 3393281 w 4012406"/>
                <a:gd name="connsiteY80" fmla="*/ 921544 h 1040606"/>
                <a:gd name="connsiteX81" fmla="*/ 3500437 w 4012406"/>
                <a:gd name="connsiteY81" fmla="*/ 919162 h 1040606"/>
                <a:gd name="connsiteX82" fmla="*/ 3500437 w 4012406"/>
                <a:gd name="connsiteY82" fmla="*/ 950119 h 1040606"/>
                <a:gd name="connsiteX83" fmla="*/ 3764756 w 4012406"/>
                <a:gd name="connsiteY83" fmla="*/ 947737 h 1040606"/>
                <a:gd name="connsiteX84" fmla="*/ 3764755 w 4012406"/>
                <a:gd name="connsiteY84" fmla="*/ 995361 h 1040606"/>
                <a:gd name="connsiteX85" fmla="*/ 3776662 w 4012406"/>
                <a:gd name="connsiteY85" fmla="*/ 995362 h 1040606"/>
                <a:gd name="connsiteX86" fmla="*/ 3776662 w 4012406"/>
                <a:gd name="connsiteY86" fmla="*/ 1040606 h 1040606"/>
                <a:gd name="connsiteX87" fmla="*/ 4012406 w 4012406"/>
                <a:gd name="connsiteY87" fmla="*/ 1038225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2168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1743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47975 w 3788568"/>
                <a:gd name="connsiteY71" fmla="*/ 747712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92956 h 1040606"/>
                <a:gd name="connsiteX76" fmla="*/ 3131343 w 3788568"/>
                <a:gd name="connsiteY76" fmla="*/ 807244 h 1040606"/>
                <a:gd name="connsiteX77" fmla="*/ 3157537 w 3788568"/>
                <a:gd name="connsiteY77" fmla="*/ 804862 h 1040606"/>
                <a:gd name="connsiteX78" fmla="*/ 3167062 w 3788568"/>
                <a:gd name="connsiteY78" fmla="*/ 907256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2168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1743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47975 w 3788568"/>
                <a:gd name="connsiteY71" fmla="*/ 747712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92956 h 1040606"/>
                <a:gd name="connsiteX76" fmla="*/ 3131343 w 3788568"/>
                <a:gd name="connsiteY76" fmla="*/ 807244 h 1040606"/>
                <a:gd name="connsiteX77" fmla="*/ 3157537 w 3788568"/>
                <a:gd name="connsiteY77" fmla="*/ 804862 h 1040606"/>
                <a:gd name="connsiteX78" fmla="*/ 3167062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2168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1743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47975 w 3788568"/>
                <a:gd name="connsiteY71" fmla="*/ 747712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92956 h 1040606"/>
                <a:gd name="connsiteX76" fmla="*/ 3131343 w 3788568"/>
                <a:gd name="connsiteY76" fmla="*/ 807244 h 1040606"/>
                <a:gd name="connsiteX77" fmla="*/ 3164681 w 3788568"/>
                <a:gd name="connsiteY77" fmla="*/ 804862 h 1040606"/>
                <a:gd name="connsiteX78" fmla="*/ 3167062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2168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1743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47975 w 3788568"/>
                <a:gd name="connsiteY71" fmla="*/ 747712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92956 h 1040606"/>
                <a:gd name="connsiteX76" fmla="*/ 3131343 w 3788568"/>
                <a:gd name="connsiteY76" fmla="*/ 807244 h 1040606"/>
                <a:gd name="connsiteX77" fmla="*/ 3164681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2168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1743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47975 w 3788568"/>
                <a:gd name="connsiteY71" fmla="*/ 747712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92956 h 1040606"/>
                <a:gd name="connsiteX76" fmla="*/ 3131343 w 3788568"/>
                <a:gd name="connsiteY76" fmla="*/ 807244 h 1040606"/>
                <a:gd name="connsiteX77" fmla="*/ 3155156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2168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1743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47975 w 3788568"/>
                <a:gd name="connsiteY71" fmla="*/ 747712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92956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2168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1743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47975 w 3788568"/>
                <a:gd name="connsiteY71" fmla="*/ 747712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92956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2168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1743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47975 w 3788568"/>
                <a:gd name="connsiteY71" fmla="*/ 747712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2168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1743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2168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6931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6929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4056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69293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7 w 3788568"/>
                <a:gd name="connsiteY50" fmla="*/ 469106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4999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0236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4998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2581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597818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90675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8829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83532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88295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21618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2425 h 1040606"/>
                <a:gd name="connsiteX42" fmla="*/ 1507331 w 3788568"/>
                <a:gd name="connsiteY42" fmla="*/ 361950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9569 h 1040606"/>
                <a:gd name="connsiteX42" fmla="*/ 1507331 w 3788568"/>
                <a:gd name="connsiteY42" fmla="*/ 361950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9569 h 1040606"/>
                <a:gd name="connsiteX42" fmla="*/ 1507331 w 3788568"/>
                <a:gd name="connsiteY42" fmla="*/ 361950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9569 h 1040606"/>
                <a:gd name="connsiteX42" fmla="*/ 1507331 w 3788568"/>
                <a:gd name="connsiteY42" fmla="*/ 357187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507331 w 3788568"/>
                <a:gd name="connsiteY41" fmla="*/ 359569 h 1040606"/>
                <a:gd name="connsiteX42" fmla="*/ 1507331 w 3788568"/>
                <a:gd name="connsiteY42" fmla="*/ 264318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8275 w 3788568"/>
                <a:gd name="connsiteY40" fmla="*/ 354806 h 1040606"/>
                <a:gd name="connsiteX41" fmla="*/ 1419224 w 3788568"/>
                <a:gd name="connsiteY41" fmla="*/ 266700 h 1040606"/>
                <a:gd name="connsiteX42" fmla="*/ 1507331 w 3788568"/>
                <a:gd name="connsiteY42" fmla="*/ 264318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512094 w 3788568"/>
                <a:gd name="connsiteY40" fmla="*/ 414337 h 1040606"/>
                <a:gd name="connsiteX41" fmla="*/ 1419224 w 3788568"/>
                <a:gd name="connsiteY41" fmla="*/ 266700 h 1040606"/>
                <a:gd name="connsiteX42" fmla="*/ 1507331 w 3788568"/>
                <a:gd name="connsiteY42" fmla="*/ 264318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35894 w 3788568"/>
                <a:gd name="connsiteY40" fmla="*/ 354806 h 1040606"/>
                <a:gd name="connsiteX41" fmla="*/ 1419224 w 3788568"/>
                <a:gd name="connsiteY41" fmla="*/ 266700 h 1040606"/>
                <a:gd name="connsiteX42" fmla="*/ 1507331 w 3788568"/>
                <a:gd name="connsiteY42" fmla="*/ 264318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419224 w 3788568"/>
                <a:gd name="connsiteY41" fmla="*/ 266700 h 1040606"/>
                <a:gd name="connsiteX42" fmla="*/ 1507331 w 3788568"/>
                <a:gd name="connsiteY42" fmla="*/ 264318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419224 w 3788568"/>
                <a:gd name="connsiteY41" fmla="*/ 266700 h 1040606"/>
                <a:gd name="connsiteX42" fmla="*/ 1500187 w 3788568"/>
                <a:gd name="connsiteY42" fmla="*/ 359568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419224 w 3788568"/>
                <a:gd name="connsiteY41" fmla="*/ 266700 h 1040606"/>
                <a:gd name="connsiteX42" fmla="*/ 1504949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419224 w 3788568"/>
                <a:gd name="connsiteY41" fmla="*/ 266700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7330 w 3788568"/>
                <a:gd name="connsiteY41" fmla="*/ 350044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33375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26231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9212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2068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4449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526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50031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6219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09550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8662 w 3788568"/>
                <a:gd name="connsiteY24" fmla="*/ 200025 h 1040606"/>
                <a:gd name="connsiteX25" fmla="*/ 781050 w 3788568"/>
                <a:gd name="connsiteY25" fmla="*/ 197644 h 1040606"/>
                <a:gd name="connsiteX26" fmla="*/ 781050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195263 h 1040606"/>
                <a:gd name="connsiteX25" fmla="*/ 781050 w 3788568"/>
                <a:gd name="connsiteY25" fmla="*/ 197644 h 1040606"/>
                <a:gd name="connsiteX26" fmla="*/ 781050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195263 h 1040606"/>
                <a:gd name="connsiteX25" fmla="*/ 781050 w 3788568"/>
                <a:gd name="connsiteY25" fmla="*/ 195263 h 1040606"/>
                <a:gd name="connsiteX26" fmla="*/ 781050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0 w 3788568"/>
                <a:gd name="connsiteY25" fmla="*/ 195263 h 1040606"/>
                <a:gd name="connsiteX26" fmla="*/ 781050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0 w 3788568"/>
                <a:gd name="connsiteY25" fmla="*/ 195263 h 1040606"/>
                <a:gd name="connsiteX26" fmla="*/ 781050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0 w 3788568"/>
                <a:gd name="connsiteY25" fmla="*/ 195263 h 1040606"/>
                <a:gd name="connsiteX26" fmla="*/ 781050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0 w 3788568"/>
                <a:gd name="connsiteY25" fmla="*/ 195263 h 1040606"/>
                <a:gd name="connsiteX26" fmla="*/ 781050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3432 w 3788568"/>
                <a:gd name="connsiteY25" fmla="*/ 197644 h 1040606"/>
                <a:gd name="connsiteX26" fmla="*/ 781050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3432 w 3788568"/>
                <a:gd name="connsiteY25" fmla="*/ 197644 h 1040606"/>
                <a:gd name="connsiteX26" fmla="*/ 778669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197644 h 1040606"/>
                <a:gd name="connsiteX26" fmla="*/ 778669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197644 h 1040606"/>
                <a:gd name="connsiteX26" fmla="*/ 783432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197644 h 1040606"/>
                <a:gd name="connsiteX26" fmla="*/ 781051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0494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200025 h 1040606"/>
                <a:gd name="connsiteX26" fmla="*/ 781051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3875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2875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200025 h 1040606"/>
                <a:gd name="connsiteX26" fmla="*/ 781051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1494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2875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200025 h 1040606"/>
                <a:gd name="connsiteX26" fmla="*/ 781051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83394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1494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2875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200025 h 1040606"/>
                <a:gd name="connsiteX26" fmla="*/ 781051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78632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66675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1494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2875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200025 h 1040606"/>
                <a:gd name="connsiteX26" fmla="*/ 781051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78632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71437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1494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2875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200025 h 1040606"/>
                <a:gd name="connsiteX26" fmla="*/ 781051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78632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7150 h 1040606"/>
                <a:gd name="connsiteX12" fmla="*/ 392906 w 3788568"/>
                <a:gd name="connsiteY12" fmla="*/ 69056 h 1040606"/>
                <a:gd name="connsiteX13" fmla="*/ 419100 w 3788568"/>
                <a:gd name="connsiteY13" fmla="*/ 69055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1494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2875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200025 h 1040606"/>
                <a:gd name="connsiteX26" fmla="*/ 781051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78632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88131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9531 h 1040606"/>
                <a:gd name="connsiteX12" fmla="*/ 392906 w 3788568"/>
                <a:gd name="connsiteY12" fmla="*/ 69056 h 1040606"/>
                <a:gd name="connsiteX13" fmla="*/ 419100 w 3788568"/>
                <a:gd name="connsiteY13" fmla="*/ 69055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1494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2875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200025 h 1040606"/>
                <a:gd name="connsiteX26" fmla="*/ 781051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78632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30956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90512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9531 h 1040606"/>
                <a:gd name="connsiteX12" fmla="*/ 392906 w 3788568"/>
                <a:gd name="connsiteY12" fmla="*/ 69056 h 1040606"/>
                <a:gd name="connsiteX13" fmla="*/ 419100 w 3788568"/>
                <a:gd name="connsiteY13" fmla="*/ 69055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1494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2875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200025 h 1040606"/>
                <a:gd name="connsiteX26" fmla="*/ 781051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78632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2381 h 1040606"/>
                <a:gd name="connsiteX1" fmla="*/ 130968 w 3788568"/>
                <a:gd name="connsiteY1" fmla="*/ 0 h 1040606"/>
                <a:gd name="connsiteX2" fmla="*/ 130968 w 3788568"/>
                <a:gd name="connsiteY2" fmla="*/ 26193 h 1040606"/>
                <a:gd name="connsiteX3" fmla="*/ 207168 w 3788568"/>
                <a:gd name="connsiteY3" fmla="*/ 26194 h 1040606"/>
                <a:gd name="connsiteX4" fmla="*/ 207168 w 3788568"/>
                <a:gd name="connsiteY4" fmla="*/ 38100 h 1040606"/>
                <a:gd name="connsiteX5" fmla="*/ 240506 w 3788568"/>
                <a:gd name="connsiteY5" fmla="*/ 35719 h 1040606"/>
                <a:gd name="connsiteX6" fmla="*/ 240506 w 3788568"/>
                <a:gd name="connsiteY6" fmla="*/ 42862 h 1040606"/>
                <a:gd name="connsiteX7" fmla="*/ 290512 w 3788568"/>
                <a:gd name="connsiteY7" fmla="*/ 42862 h 1040606"/>
                <a:gd name="connsiteX8" fmla="*/ 290512 w 3788568"/>
                <a:gd name="connsiteY8" fmla="*/ 50006 h 1040606"/>
                <a:gd name="connsiteX9" fmla="*/ 330993 w 3788568"/>
                <a:gd name="connsiteY9" fmla="*/ 50006 h 1040606"/>
                <a:gd name="connsiteX10" fmla="*/ 330993 w 3788568"/>
                <a:gd name="connsiteY10" fmla="*/ 59531 h 1040606"/>
                <a:gd name="connsiteX11" fmla="*/ 392906 w 3788568"/>
                <a:gd name="connsiteY11" fmla="*/ 59531 h 1040606"/>
                <a:gd name="connsiteX12" fmla="*/ 392906 w 3788568"/>
                <a:gd name="connsiteY12" fmla="*/ 69056 h 1040606"/>
                <a:gd name="connsiteX13" fmla="*/ 419100 w 3788568"/>
                <a:gd name="connsiteY13" fmla="*/ 69055 h 1040606"/>
                <a:gd name="connsiteX14" fmla="*/ 419100 w 3788568"/>
                <a:gd name="connsiteY14" fmla="*/ 83344 h 1040606"/>
                <a:gd name="connsiteX15" fmla="*/ 488156 w 3788568"/>
                <a:gd name="connsiteY15" fmla="*/ 80962 h 1040606"/>
                <a:gd name="connsiteX16" fmla="*/ 488156 w 3788568"/>
                <a:gd name="connsiteY16" fmla="*/ 97631 h 1040606"/>
                <a:gd name="connsiteX17" fmla="*/ 521493 w 3788568"/>
                <a:gd name="connsiteY17" fmla="*/ 97631 h 1040606"/>
                <a:gd name="connsiteX18" fmla="*/ 521494 w 3788568"/>
                <a:gd name="connsiteY18" fmla="*/ 128587 h 1040606"/>
                <a:gd name="connsiteX19" fmla="*/ 635793 w 3788568"/>
                <a:gd name="connsiteY19" fmla="*/ 126206 h 1040606"/>
                <a:gd name="connsiteX20" fmla="*/ 635793 w 3788568"/>
                <a:gd name="connsiteY20" fmla="*/ 142875 h 1040606"/>
                <a:gd name="connsiteX21" fmla="*/ 664368 w 3788568"/>
                <a:gd name="connsiteY21" fmla="*/ 142875 h 1040606"/>
                <a:gd name="connsiteX22" fmla="*/ 664368 w 3788568"/>
                <a:gd name="connsiteY22" fmla="*/ 176212 h 1040606"/>
                <a:gd name="connsiteX23" fmla="*/ 726281 w 3788568"/>
                <a:gd name="connsiteY23" fmla="*/ 176212 h 1040606"/>
                <a:gd name="connsiteX24" fmla="*/ 726281 w 3788568"/>
                <a:gd name="connsiteY24" fmla="*/ 200025 h 1040606"/>
                <a:gd name="connsiteX25" fmla="*/ 781051 w 3788568"/>
                <a:gd name="connsiteY25" fmla="*/ 200025 h 1040606"/>
                <a:gd name="connsiteX26" fmla="*/ 781051 w 3788568"/>
                <a:gd name="connsiteY26" fmla="*/ 211931 h 1040606"/>
                <a:gd name="connsiteX27" fmla="*/ 914400 w 3788568"/>
                <a:gd name="connsiteY27" fmla="*/ 211932 h 1040606"/>
                <a:gd name="connsiteX28" fmla="*/ 914400 w 3788568"/>
                <a:gd name="connsiteY28" fmla="*/ 228600 h 1040606"/>
                <a:gd name="connsiteX29" fmla="*/ 952500 w 3788568"/>
                <a:gd name="connsiteY29" fmla="*/ 228600 h 1040606"/>
                <a:gd name="connsiteX30" fmla="*/ 952500 w 3788568"/>
                <a:gd name="connsiteY30" fmla="*/ 247650 h 1040606"/>
                <a:gd name="connsiteX31" fmla="*/ 978693 w 3788568"/>
                <a:gd name="connsiteY31" fmla="*/ 247649 h 1040606"/>
                <a:gd name="connsiteX32" fmla="*/ 978693 w 3788568"/>
                <a:gd name="connsiteY32" fmla="*/ 266700 h 1040606"/>
                <a:gd name="connsiteX33" fmla="*/ 1276350 w 3788568"/>
                <a:gd name="connsiteY33" fmla="*/ 264319 h 1040606"/>
                <a:gd name="connsiteX34" fmla="*/ 1276350 w 3788568"/>
                <a:gd name="connsiteY34" fmla="*/ 304800 h 1040606"/>
                <a:gd name="connsiteX35" fmla="*/ 1316831 w 3788568"/>
                <a:gd name="connsiteY35" fmla="*/ 304800 h 1040606"/>
                <a:gd name="connsiteX36" fmla="*/ 1316830 w 3788568"/>
                <a:gd name="connsiteY36" fmla="*/ 328613 h 1040606"/>
                <a:gd name="connsiteX37" fmla="*/ 1388268 w 3788568"/>
                <a:gd name="connsiteY37" fmla="*/ 328612 h 1040606"/>
                <a:gd name="connsiteX38" fmla="*/ 1388268 w 3788568"/>
                <a:gd name="connsiteY38" fmla="*/ 342900 h 1040606"/>
                <a:gd name="connsiteX39" fmla="*/ 1440656 w 3788568"/>
                <a:gd name="connsiteY39" fmla="*/ 342900 h 1040606"/>
                <a:gd name="connsiteX40" fmla="*/ 1440657 w 3788568"/>
                <a:gd name="connsiteY40" fmla="*/ 354806 h 1040606"/>
                <a:gd name="connsiteX41" fmla="*/ 1509711 w 3788568"/>
                <a:gd name="connsiteY41" fmla="*/ 354806 h 1040606"/>
                <a:gd name="connsiteX42" fmla="*/ 1509711 w 3788568"/>
                <a:gd name="connsiteY42" fmla="*/ 361949 h 1040606"/>
                <a:gd name="connsiteX43" fmla="*/ 1519237 w 3788568"/>
                <a:gd name="connsiteY43" fmla="*/ 361950 h 1040606"/>
                <a:gd name="connsiteX44" fmla="*/ 1519237 w 3788568"/>
                <a:gd name="connsiteY44" fmla="*/ 373856 h 1040606"/>
                <a:gd name="connsiteX45" fmla="*/ 1585912 w 3788568"/>
                <a:gd name="connsiteY45" fmla="*/ 373856 h 1040606"/>
                <a:gd name="connsiteX46" fmla="*/ 1585914 w 3788568"/>
                <a:gd name="connsiteY46" fmla="*/ 400050 h 1040606"/>
                <a:gd name="connsiteX47" fmla="*/ 1600199 w 3788568"/>
                <a:gd name="connsiteY47" fmla="*/ 400050 h 1040606"/>
                <a:gd name="connsiteX48" fmla="*/ 1600200 w 3788568"/>
                <a:gd name="connsiteY48" fmla="*/ 442912 h 1040606"/>
                <a:gd name="connsiteX49" fmla="*/ 1902618 w 3788568"/>
                <a:gd name="connsiteY49" fmla="*/ 442912 h 1040606"/>
                <a:gd name="connsiteX50" fmla="*/ 1902617 w 3788568"/>
                <a:gd name="connsiteY50" fmla="*/ 466725 h 1040606"/>
                <a:gd name="connsiteX51" fmla="*/ 1940718 w 3788568"/>
                <a:gd name="connsiteY51" fmla="*/ 466725 h 1040606"/>
                <a:gd name="connsiteX52" fmla="*/ 1940718 w 3788568"/>
                <a:gd name="connsiteY52" fmla="*/ 481012 h 1040606"/>
                <a:gd name="connsiteX53" fmla="*/ 1971675 w 3788568"/>
                <a:gd name="connsiteY53" fmla="*/ 478632 h 1040606"/>
                <a:gd name="connsiteX54" fmla="*/ 1971674 w 3788568"/>
                <a:gd name="connsiteY54" fmla="*/ 497681 h 1040606"/>
                <a:gd name="connsiteX55" fmla="*/ 2114550 w 3788568"/>
                <a:gd name="connsiteY55" fmla="*/ 497681 h 1040606"/>
                <a:gd name="connsiteX56" fmla="*/ 2114550 w 3788568"/>
                <a:gd name="connsiteY56" fmla="*/ 521494 h 1040606"/>
                <a:gd name="connsiteX57" fmla="*/ 2221706 w 3788568"/>
                <a:gd name="connsiteY57" fmla="*/ 521494 h 1040606"/>
                <a:gd name="connsiteX58" fmla="*/ 2221706 w 3788568"/>
                <a:gd name="connsiteY58" fmla="*/ 545306 h 1040606"/>
                <a:gd name="connsiteX59" fmla="*/ 2252662 w 3788568"/>
                <a:gd name="connsiteY59" fmla="*/ 542925 h 1040606"/>
                <a:gd name="connsiteX60" fmla="*/ 2252662 w 3788568"/>
                <a:gd name="connsiteY60" fmla="*/ 561975 h 1040606"/>
                <a:gd name="connsiteX61" fmla="*/ 2469356 w 3788568"/>
                <a:gd name="connsiteY61" fmla="*/ 561975 h 1040606"/>
                <a:gd name="connsiteX62" fmla="*/ 2469356 w 3788568"/>
                <a:gd name="connsiteY62" fmla="*/ 585787 h 1040606"/>
                <a:gd name="connsiteX63" fmla="*/ 2524124 w 3788568"/>
                <a:gd name="connsiteY63" fmla="*/ 585787 h 1040606"/>
                <a:gd name="connsiteX64" fmla="*/ 2524125 w 3788568"/>
                <a:gd name="connsiteY64" fmla="*/ 645319 h 1040606"/>
                <a:gd name="connsiteX65" fmla="*/ 2538412 w 3788568"/>
                <a:gd name="connsiteY65" fmla="*/ 645319 h 1040606"/>
                <a:gd name="connsiteX66" fmla="*/ 2538412 w 3788568"/>
                <a:gd name="connsiteY66" fmla="*/ 700087 h 1040606"/>
                <a:gd name="connsiteX67" fmla="*/ 2555081 w 3788568"/>
                <a:gd name="connsiteY67" fmla="*/ 700087 h 1040606"/>
                <a:gd name="connsiteX68" fmla="*/ 2555081 w 3788568"/>
                <a:gd name="connsiteY68" fmla="*/ 721519 h 1040606"/>
                <a:gd name="connsiteX69" fmla="*/ 2588418 w 3788568"/>
                <a:gd name="connsiteY69" fmla="*/ 721519 h 1040606"/>
                <a:gd name="connsiteX70" fmla="*/ 2588418 w 3788568"/>
                <a:gd name="connsiteY70" fmla="*/ 742950 h 1040606"/>
                <a:gd name="connsiteX71" fmla="*/ 2850356 w 3788568"/>
                <a:gd name="connsiteY71" fmla="*/ 745331 h 1040606"/>
                <a:gd name="connsiteX72" fmla="*/ 2850356 w 3788568"/>
                <a:gd name="connsiteY72" fmla="*/ 769144 h 1040606"/>
                <a:gd name="connsiteX73" fmla="*/ 2886075 w 3788568"/>
                <a:gd name="connsiteY73" fmla="*/ 769144 h 1040606"/>
                <a:gd name="connsiteX74" fmla="*/ 2886075 w 3788568"/>
                <a:gd name="connsiteY74" fmla="*/ 785812 h 1040606"/>
                <a:gd name="connsiteX75" fmla="*/ 3131343 w 3788568"/>
                <a:gd name="connsiteY75" fmla="*/ 785812 h 1040606"/>
                <a:gd name="connsiteX76" fmla="*/ 3131343 w 3788568"/>
                <a:gd name="connsiteY76" fmla="*/ 807244 h 1040606"/>
                <a:gd name="connsiteX77" fmla="*/ 3159918 w 3788568"/>
                <a:gd name="connsiteY77" fmla="*/ 804862 h 1040606"/>
                <a:gd name="connsiteX78" fmla="*/ 3159918 w 3788568"/>
                <a:gd name="connsiteY78" fmla="*/ 902494 h 1040606"/>
                <a:gd name="connsiteX79" fmla="*/ 3393281 w 3788568"/>
                <a:gd name="connsiteY79" fmla="*/ 902494 h 1040606"/>
                <a:gd name="connsiteX80" fmla="*/ 3393281 w 3788568"/>
                <a:gd name="connsiteY80" fmla="*/ 921544 h 1040606"/>
                <a:gd name="connsiteX81" fmla="*/ 3500437 w 3788568"/>
                <a:gd name="connsiteY81" fmla="*/ 919162 h 1040606"/>
                <a:gd name="connsiteX82" fmla="*/ 3500437 w 3788568"/>
                <a:gd name="connsiteY82" fmla="*/ 950119 h 1040606"/>
                <a:gd name="connsiteX83" fmla="*/ 3764756 w 3788568"/>
                <a:gd name="connsiteY83" fmla="*/ 947737 h 1040606"/>
                <a:gd name="connsiteX84" fmla="*/ 3764755 w 3788568"/>
                <a:gd name="connsiteY84" fmla="*/ 995361 h 1040606"/>
                <a:gd name="connsiteX85" fmla="*/ 3776662 w 3788568"/>
                <a:gd name="connsiteY85" fmla="*/ 995362 h 1040606"/>
                <a:gd name="connsiteX86" fmla="*/ 3776662 w 3788568"/>
                <a:gd name="connsiteY86" fmla="*/ 1040606 h 1040606"/>
                <a:gd name="connsiteX87" fmla="*/ 3788568 w 3788568"/>
                <a:gd name="connsiteY87" fmla="*/ 1040606 h 1040606"/>
                <a:gd name="connsiteX0" fmla="*/ 0 w 3788568"/>
                <a:gd name="connsiteY0" fmla="*/ 0 h 1038225"/>
                <a:gd name="connsiteX1" fmla="*/ 130968 w 3788568"/>
                <a:gd name="connsiteY1" fmla="*/ 0 h 1038225"/>
                <a:gd name="connsiteX2" fmla="*/ 130968 w 3788568"/>
                <a:gd name="connsiteY2" fmla="*/ 23812 h 1038225"/>
                <a:gd name="connsiteX3" fmla="*/ 207168 w 3788568"/>
                <a:gd name="connsiteY3" fmla="*/ 23813 h 1038225"/>
                <a:gd name="connsiteX4" fmla="*/ 207168 w 3788568"/>
                <a:gd name="connsiteY4" fmla="*/ 35719 h 1038225"/>
                <a:gd name="connsiteX5" fmla="*/ 240506 w 3788568"/>
                <a:gd name="connsiteY5" fmla="*/ 33338 h 1038225"/>
                <a:gd name="connsiteX6" fmla="*/ 240506 w 3788568"/>
                <a:gd name="connsiteY6" fmla="*/ 40481 h 1038225"/>
                <a:gd name="connsiteX7" fmla="*/ 290512 w 3788568"/>
                <a:gd name="connsiteY7" fmla="*/ 40481 h 1038225"/>
                <a:gd name="connsiteX8" fmla="*/ 290512 w 3788568"/>
                <a:gd name="connsiteY8" fmla="*/ 47625 h 1038225"/>
                <a:gd name="connsiteX9" fmla="*/ 330993 w 3788568"/>
                <a:gd name="connsiteY9" fmla="*/ 47625 h 1038225"/>
                <a:gd name="connsiteX10" fmla="*/ 330993 w 3788568"/>
                <a:gd name="connsiteY10" fmla="*/ 57150 h 1038225"/>
                <a:gd name="connsiteX11" fmla="*/ 392906 w 3788568"/>
                <a:gd name="connsiteY11" fmla="*/ 57150 h 1038225"/>
                <a:gd name="connsiteX12" fmla="*/ 392906 w 3788568"/>
                <a:gd name="connsiteY12" fmla="*/ 66675 h 1038225"/>
                <a:gd name="connsiteX13" fmla="*/ 419100 w 3788568"/>
                <a:gd name="connsiteY13" fmla="*/ 66674 h 1038225"/>
                <a:gd name="connsiteX14" fmla="*/ 419100 w 3788568"/>
                <a:gd name="connsiteY14" fmla="*/ 80963 h 1038225"/>
                <a:gd name="connsiteX15" fmla="*/ 488156 w 3788568"/>
                <a:gd name="connsiteY15" fmla="*/ 78581 h 1038225"/>
                <a:gd name="connsiteX16" fmla="*/ 488156 w 3788568"/>
                <a:gd name="connsiteY16" fmla="*/ 95250 h 1038225"/>
                <a:gd name="connsiteX17" fmla="*/ 521493 w 3788568"/>
                <a:gd name="connsiteY17" fmla="*/ 95250 h 1038225"/>
                <a:gd name="connsiteX18" fmla="*/ 521494 w 3788568"/>
                <a:gd name="connsiteY18" fmla="*/ 126206 h 1038225"/>
                <a:gd name="connsiteX19" fmla="*/ 635793 w 3788568"/>
                <a:gd name="connsiteY19" fmla="*/ 123825 h 1038225"/>
                <a:gd name="connsiteX20" fmla="*/ 635793 w 3788568"/>
                <a:gd name="connsiteY20" fmla="*/ 140494 h 1038225"/>
                <a:gd name="connsiteX21" fmla="*/ 664368 w 3788568"/>
                <a:gd name="connsiteY21" fmla="*/ 140494 h 1038225"/>
                <a:gd name="connsiteX22" fmla="*/ 664368 w 3788568"/>
                <a:gd name="connsiteY22" fmla="*/ 173831 h 1038225"/>
                <a:gd name="connsiteX23" fmla="*/ 726281 w 3788568"/>
                <a:gd name="connsiteY23" fmla="*/ 173831 h 1038225"/>
                <a:gd name="connsiteX24" fmla="*/ 726281 w 3788568"/>
                <a:gd name="connsiteY24" fmla="*/ 197644 h 1038225"/>
                <a:gd name="connsiteX25" fmla="*/ 781051 w 3788568"/>
                <a:gd name="connsiteY25" fmla="*/ 197644 h 1038225"/>
                <a:gd name="connsiteX26" fmla="*/ 781051 w 3788568"/>
                <a:gd name="connsiteY26" fmla="*/ 209550 h 1038225"/>
                <a:gd name="connsiteX27" fmla="*/ 914400 w 3788568"/>
                <a:gd name="connsiteY27" fmla="*/ 209551 h 1038225"/>
                <a:gd name="connsiteX28" fmla="*/ 914400 w 3788568"/>
                <a:gd name="connsiteY28" fmla="*/ 226219 h 1038225"/>
                <a:gd name="connsiteX29" fmla="*/ 952500 w 3788568"/>
                <a:gd name="connsiteY29" fmla="*/ 226219 h 1038225"/>
                <a:gd name="connsiteX30" fmla="*/ 952500 w 3788568"/>
                <a:gd name="connsiteY30" fmla="*/ 245269 h 1038225"/>
                <a:gd name="connsiteX31" fmla="*/ 978693 w 3788568"/>
                <a:gd name="connsiteY31" fmla="*/ 245268 h 1038225"/>
                <a:gd name="connsiteX32" fmla="*/ 978693 w 3788568"/>
                <a:gd name="connsiteY32" fmla="*/ 264319 h 1038225"/>
                <a:gd name="connsiteX33" fmla="*/ 1276350 w 3788568"/>
                <a:gd name="connsiteY33" fmla="*/ 261938 h 1038225"/>
                <a:gd name="connsiteX34" fmla="*/ 1276350 w 3788568"/>
                <a:gd name="connsiteY34" fmla="*/ 302419 h 1038225"/>
                <a:gd name="connsiteX35" fmla="*/ 1316831 w 3788568"/>
                <a:gd name="connsiteY35" fmla="*/ 302419 h 1038225"/>
                <a:gd name="connsiteX36" fmla="*/ 1316830 w 3788568"/>
                <a:gd name="connsiteY36" fmla="*/ 326232 h 1038225"/>
                <a:gd name="connsiteX37" fmla="*/ 1388268 w 3788568"/>
                <a:gd name="connsiteY37" fmla="*/ 326231 h 1038225"/>
                <a:gd name="connsiteX38" fmla="*/ 1388268 w 3788568"/>
                <a:gd name="connsiteY38" fmla="*/ 340519 h 1038225"/>
                <a:gd name="connsiteX39" fmla="*/ 1440656 w 3788568"/>
                <a:gd name="connsiteY39" fmla="*/ 340519 h 1038225"/>
                <a:gd name="connsiteX40" fmla="*/ 1440657 w 3788568"/>
                <a:gd name="connsiteY40" fmla="*/ 352425 h 1038225"/>
                <a:gd name="connsiteX41" fmla="*/ 1509711 w 3788568"/>
                <a:gd name="connsiteY41" fmla="*/ 352425 h 1038225"/>
                <a:gd name="connsiteX42" fmla="*/ 1509711 w 3788568"/>
                <a:gd name="connsiteY42" fmla="*/ 359568 h 1038225"/>
                <a:gd name="connsiteX43" fmla="*/ 1519237 w 3788568"/>
                <a:gd name="connsiteY43" fmla="*/ 359569 h 1038225"/>
                <a:gd name="connsiteX44" fmla="*/ 1519237 w 3788568"/>
                <a:gd name="connsiteY44" fmla="*/ 371475 h 1038225"/>
                <a:gd name="connsiteX45" fmla="*/ 1585912 w 3788568"/>
                <a:gd name="connsiteY45" fmla="*/ 371475 h 1038225"/>
                <a:gd name="connsiteX46" fmla="*/ 1585914 w 3788568"/>
                <a:gd name="connsiteY46" fmla="*/ 397669 h 1038225"/>
                <a:gd name="connsiteX47" fmla="*/ 1600199 w 3788568"/>
                <a:gd name="connsiteY47" fmla="*/ 397669 h 1038225"/>
                <a:gd name="connsiteX48" fmla="*/ 1600200 w 3788568"/>
                <a:gd name="connsiteY48" fmla="*/ 440531 h 1038225"/>
                <a:gd name="connsiteX49" fmla="*/ 1902618 w 3788568"/>
                <a:gd name="connsiteY49" fmla="*/ 440531 h 1038225"/>
                <a:gd name="connsiteX50" fmla="*/ 1902617 w 3788568"/>
                <a:gd name="connsiteY50" fmla="*/ 464344 h 1038225"/>
                <a:gd name="connsiteX51" fmla="*/ 1940718 w 3788568"/>
                <a:gd name="connsiteY51" fmla="*/ 464344 h 1038225"/>
                <a:gd name="connsiteX52" fmla="*/ 1940718 w 3788568"/>
                <a:gd name="connsiteY52" fmla="*/ 478631 h 1038225"/>
                <a:gd name="connsiteX53" fmla="*/ 1971675 w 3788568"/>
                <a:gd name="connsiteY53" fmla="*/ 476251 h 1038225"/>
                <a:gd name="connsiteX54" fmla="*/ 1971674 w 3788568"/>
                <a:gd name="connsiteY54" fmla="*/ 495300 h 1038225"/>
                <a:gd name="connsiteX55" fmla="*/ 2114550 w 3788568"/>
                <a:gd name="connsiteY55" fmla="*/ 495300 h 1038225"/>
                <a:gd name="connsiteX56" fmla="*/ 2114550 w 3788568"/>
                <a:gd name="connsiteY56" fmla="*/ 519113 h 1038225"/>
                <a:gd name="connsiteX57" fmla="*/ 2221706 w 3788568"/>
                <a:gd name="connsiteY57" fmla="*/ 519113 h 1038225"/>
                <a:gd name="connsiteX58" fmla="*/ 2221706 w 3788568"/>
                <a:gd name="connsiteY58" fmla="*/ 542925 h 1038225"/>
                <a:gd name="connsiteX59" fmla="*/ 2252662 w 3788568"/>
                <a:gd name="connsiteY59" fmla="*/ 540544 h 1038225"/>
                <a:gd name="connsiteX60" fmla="*/ 2252662 w 3788568"/>
                <a:gd name="connsiteY60" fmla="*/ 559594 h 1038225"/>
                <a:gd name="connsiteX61" fmla="*/ 2469356 w 3788568"/>
                <a:gd name="connsiteY61" fmla="*/ 559594 h 1038225"/>
                <a:gd name="connsiteX62" fmla="*/ 2469356 w 3788568"/>
                <a:gd name="connsiteY62" fmla="*/ 583406 h 1038225"/>
                <a:gd name="connsiteX63" fmla="*/ 2524124 w 3788568"/>
                <a:gd name="connsiteY63" fmla="*/ 583406 h 1038225"/>
                <a:gd name="connsiteX64" fmla="*/ 2524125 w 3788568"/>
                <a:gd name="connsiteY64" fmla="*/ 642938 h 1038225"/>
                <a:gd name="connsiteX65" fmla="*/ 2538412 w 3788568"/>
                <a:gd name="connsiteY65" fmla="*/ 642938 h 1038225"/>
                <a:gd name="connsiteX66" fmla="*/ 2538412 w 3788568"/>
                <a:gd name="connsiteY66" fmla="*/ 697706 h 1038225"/>
                <a:gd name="connsiteX67" fmla="*/ 2555081 w 3788568"/>
                <a:gd name="connsiteY67" fmla="*/ 697706 h 1038225"/>
                <a:gd name="connsiteX68" fmla="*/ 2555081 w 3788568"/>
                <a:gd name="connsiteY68" fmla="*/ 719138 h 1038225"/>
                <a:gd name="connsiteX69" fmla="*/ 2588418 w 3788568"/>
                <a:gd name="connsiteY69" fmla="*/ 719138 h 1038225"/>
                <a:gd name="connsiteX70" fmla="*/ 2588418 w 3788568"/>
                <a:gd name="connsiteY70" fmla="*/ 740569 h 1038225"/>
                <a:gd name="connsiteX71" fmla="*/ 2850356 w 3788568"/>
                <a:gd name="connsiteY71" fmla="*/ 742950 h 1038225"/>
                <a:gd name="connsiteX72" fmla="*/ 2850356 w 3788568"/>
                <a:gd name="connsiteY72" fmla="*/ 766763 h 1038225"/>
                <a:gd name="connsiteX73" fmla="*/ 2886075 w 3788568"/>
                <a:gd name="connsiteY73" fmla="*/ 766763 h 1038225"/>
                <a:gd name="connsiteX74" fmla="*/ 2886075 w 3788568"/>
                <a:gd name="connsiteY74" fmla="*/ 783431 h 1038225"/>
                <a:gd name="connsiteX75" fmla="*/ 3131343 w 3788568"/>
                <a:gd name="connsiteY75" fmla="*/ 783431 h 1038225"/>
                <a:gd name="connsiteX76" fmla="*/ 3131343 w 3788568"/>
                <a:gd name="connsiteY76" fmla="*/ 804863 h 1038225"/>
                <a:gd name="connsiteX77" fmla="*/ 3159918 w 3788568"/>
                <a:gd name="connsiteY77" fmla="*/ 802481 h 1038225"/>
                <a:gd name="connsiteX78" fmla="*/ 3159918 w 3788568"/>
                <a:gd name="connsiteY78" fmla="*/ 900113 h 1038225"/>
                <a:gd name="connsiteX79" fmla="*/ 3393281 w 3788568"/>
                <a:gd name="connsiteY79" fmla="*/ 900113 h 1038225"/>
                <a:gd name="connsiteX80" fmla="*/ 3393281 w 3788568"/>
                <a:gd name="connsiteY80" fmla="*/ 919163 h 1038225"/>
                <a:gd name="connsiteX81" fmla="*/ 3500437 w 3788568"/>
                <a:gd name="connsiteY81" fmla="*/ 916781 h 1038225"/>
                <a:gd name="connsiteX82" fmla="*/ 3500437 w 3788568"/>
                <a:gd name="connsiteY82" fmla="*/ 947738 h 1038225"/>
                <a:gd name="connsiteX83" fmla="*/ 3764756 w 3788568"/>
                <a:gd name="connsiteY83" fmla="*/ 945356 h 1038225"/>
                <a:gd name="connsiteX84" fmla="*/ 3764755 w 3788568"/>
                <a:gd name="connsiteY84" fmla="*/ 992980 h 1038225"/>
                <a:gd name="connsiteX85" fmla="*/ 3776662 w 3788568"/>
                <a:gd name="connsiteY85" fmla="*/ 992981 h 1038225"/>
                <a:gd name="connsiteX86" fmla="*/ 3776662 w 3788568"/>
                <a:gd name="connsiteY86" fmla="*/ 1038225 h 1038225"/>
                <a:gd name="connsiteX87" fmla="*/ 3788568 w 3788568"/>
                <a:gd name="connsiteY87" fmla="*/ 1038225 h 1038225"/>
                <a:gd name="connsiteX0" fmla="*/ 0 w 3788568"/>
                <a:gd name="connsiteY0" fmla="*/ 0 h 1038225"/>
                <a:gd name="connsiteX1" fmla="*/ 130968 w 3788568"/>
                <a:gd name="connsiteY1" fmla="*/ 0 h 1038225"/>
                <a:gd name="connsiteX2" fmla="*/ 130968 w 3788568"/>
                <a:gd name="connsiteY2" fmla="*/ 23812 h 1038225"/>
                <a:gd name="connsiteX3" fmla="*/ 207168 w 3788568"/>
                <a:gd name="connsiteY3" fmla="*/ 23813 h 1038225"/>
                <a:gd name="connsiteX4" fmla="*/ 207168 w 3788568"/>
                <a:gd name="connsiteY4" fmla="*/ 33338 h 1038225"/>
                <a:gd name="connsiteX5" fmla="*/ 240506 w 3788568"/>
                <a:gd name="connsiteY5" fmla="*/ 33338 h 1038225"/>
                <a:gd name="connsiteX6" fmla="*/ 240506 w 3788568"/>
                <a:gd name="connsiteY6" fmla="*/ 40481 h 1038225"/>
                <a:gd name="connsiteX7" fmla="*/ 290512 w 3788568"/>
                <a:gd name="connsiteY7" fmla="*/ 40481 h 1038225"/>
                <a:gd name="connsiteX8" fmla="*/ 290512 w 3788568"/>
                <a:gd name="connsiteY8" fmla="*/ 47625 h 1038225"/>
                <a:gd name="connsiteX9" fmla="*/ 330993 w 3788568"/>
                <a:gd name="connsiteY9" fmla="*/ 47625 h 1038225"/>
                <a:gd name="connsiteX10" fmla="*/ 330993 w 3788568"/>
                <a:gd name="connsiteY10" fmla="*/ 57150 h 1038225"/>
                <a:gd name="connsiteX11" fmla="*/ 392906 w 3788568"/>
                <a:gd name="connsiteY11" fmla="*/ 57150 h 1038225"/>
                <a:gd name="connsiteX12" fmla="*/ 392906 w 3788568"/>
                <a:gd name="connsiteY12" fmla="*/ 66675 h 1038225"/>
                <a:gd name="connsiteX13" fmla="*/ 419100 w 3788568"/>
                <a:gd name="connsiteY13" fmla="*/ 66674 h 1038225"/>
                <a:gd name="connsiteX14" fmla="*/ 419100 w 3788568"/>
                <a:gd name="connsiteY14" fmla="*/ 80963 h 1038225"/>
                <a:gd name="connsiteX15" fmla="*/ 488156 w 3788568"/>
                <a:gd name="connsiteY15" fmla="*/ 78581 h 1038225"/>
                <a:gd name="connsiteX16" fmla="*/ 488156 w 3788568"/>
                <a:gd name="connsiteY16" fmla="*/ 95250 h 1038225"/>
                <a:gd name="connsiteX17" fmla="*/ 521493 w 3788568"/>
                <a:gd name="connsiteY17" fmla="*/ 95250 h 1038225"/>
                <a:gd name="connsiteX18" fmla="*/ 521494 w 3788568"/>
                <a:gd name="connsiteY18" fmla="*/ 126206 h 1038225"/>
                <a:gd name="connsiteX19" fmla="*/ 635793 w 3788568"/>
                <a:gd name="connsiteY19" fmla="*/ 123825 h 1038225"/>
                <a:gd name="connsiteX20" fmla="*/ 635793 w 3788568"/>
                <a:gd name="connsiteY20" fmla="*/ 140494 h 1038225"/>
                <a:gd name="connsiteX21" fmla="*/ 664368 w 3788568"/>
                <a:gd name="connsiteY21" fmla="*/ 140494 h 1038225"/>
                <a:gd name="connsiteX22" fmla="*/ 664368 w 3788568"/>
                <a:gd name="connsiteY22" fmla="*/ 173831 h 1038225"/>
                <a:gd name="connsiteX23" fmla="*/ 726281 w 3788568"/>
                <a:gd name="connsiteY23" fmla="*/ 173831 h 1038225"/>
                <a:gd name="connsiteX24" fmla="*/ 726281 w 3788568"/>
                <a:gd name="connsiteY24" fmla="*/ 197644 h 1038225"/>
                <a:gd name="connsiteX25" fmla="*/ 781051 w 3788568"/>
                <a:gd name="connsiteY25" fmla="*/ 197644 h 1038225"/>
                <a:gd name="connsiteX26" fmla="*/ 781051 w 3788568"/>
                <a:gd name="connsiteY26" fmla="*/ 209550 h 1038225"/>
                <a:gd name="connsiteX27" fmla="*/ 914400 w 3788568"/>
                <a:gd name="connsiteY27" fmla="*/ 209551 h 1038225"/>
                <a:gd name="connsiteX28" fmla="*/ 914400 w 3788568"/>
                <a:gd name="connsiteY28" fmla="*/ 226219 h 1038225"/>
                <a:gd name="connsiteX29" fmla="*/ 952500 w 3788568"/>
                <a:gd name="connsiteY29" fmla="*/ 226219 h 1038225"/>
                <a:gd name="connsiteX30" fmla="*/ 952500 w 3788568"/>
                <a:gd name="connsiteY30" fmla="*/ 245269 h 1038225"/>
                <a:gd name="connsiteX31" fmla="*/ 978693 w 3788568"/>
                <a:gd name="connsiteY31" fmla="*/ 245268 h 1038225"/>
                <a:gd name="connsiteX32" fmla="*/ 978693 w 3788568"/>
                <a:gd name="connsiteY32" fmla="*/ 264319 h 1038225"/>
                <a:gd name="connsiteX33" fmla="*/ 1276350 w 3788568"/>
                <a:gd name="connsiteY33" fmla="*/ 261938 h 1038225"/>
                <a:gd name="connsiteX34" fmla="*/ 1276350 w 3788568"/>
                <a:gd name="connsiteY34" fmla="*/ 302419 h 1038225"/>
                <a:gd name="connsiteX35" fmla="*/ 1316831 w 3788568"/>
                <a:gd name="connsiteY35" fmla="*/ 302419 h 1038225"/>
                <a:gd name="connsiteX36" fmla="*/ 1316830 w 3788568"/>
                <a:gd name="connsiteY36" fmla="*/ 326232 h 1038225"/>
                <a:gd name="connsiteX37" fmla="*/ 1388268 w 3788568"/>
                <a:gd name="connsiteY37" fmla="*/ 326231 h 1038225"/>
                <a:gd name="connsiteX38" fmla="*/ 1388268 w 3788568"/>
                <a:gd name="connsiteY38" fmla="*/ 340519 h 1038225"/>
                <a:gd name="connsiteX39" fmla="*/ 1440656 w 3788568"/>
                <a:gd name="connsiteY39" fmla="*/ 340519 h 1038225"/>
                <a:gd name="connsiteX40" fmla="*/ 1440657 w 3788568"/>
                <a:gd name="connsiteY40" fmla="*/ 352425 h 1038225"/>
                <a:gd name="connsiteX41" fmla="*/ 1509711 w 3788568"/>
                <a:gd name="connsiteY41" fmla="*/ 352425 h 1038225"/>
                <a:gd name="connsiteX42" fmla="*/ 1509711 w 3788568"/>
                <a:gd name="connsiteY42" fmla="*/ 359568 h 1038225"/>
                <a:gd name="connsiteX43" fmla="*/ 1519237 w 3788568"/>
                <a:gd name="connsiteY43" fmla="*/ 359569 h 1038225"/>
                <a:gd name="connsiteX44" fmla="*/ 1519237 w 3788568"/>
                <a:gd name="connsiteY44" fmla="*/ 371475 h 1038225"/>
                <a:gd name="connsiteX45" fmla="*/ 1585912 w 3788568"/>
                <a:gd name="connsiteY45" fmla="*/ 371475 h 1038225"/>
                <a:gd name="connsiteX46" fmla="*/ 1585914 w 3788568"/>
                <a:gd name="connsiteY46" fmla="*/ 397669 h 1038225"/>
                <a:gd name="connsiteX47" fmla="*/ 1600199 w 3788568"/>
                <a:gd name="connsiteY47" fmla="*/ 397669 h 1038225"/>
                <a:gd name="connsiteX48" fmla="*/ 1600200 w 3788568"/>
                <a:gd name="connsiteY48" fmla="*/ 440531 h 1038225"/>
                <a:gd name="connsiteX49" fmla="*/ 1902618 w 3788568"/>
                <a:gd name="connsiteY49" fmla="*/ 440531 h 1038225"/>
                <a:gd name="connsiteX50" fmla="*/ 1902617 w 3788568"/>
                <a:gd name="connsiteY50" fmla="*/ 464344 h 1038225"/>
                <a:gd name="connsiteX51" fmla="*/ 1940718 w 3788568"/>
                <a:gd name="connsiteY51" fmla="*/ 464344 h 1038225"/>
                <a:gd name="connsiteX52" fmla="*/ 1940718 w 3788568"/>
                <a:gd name="connsiteY52" fmla="*/ 478631 h 1038225"/>
                <a:gd name="connsiteX53" fmla="*/ 1971675 w 3788568"/>
                <a:gd name="connsiteY53" fmla="*/ 476251 h 1038225"/>
                <a:gd name="connsiteX54" fmla="*/ 1971674 w 3788568"/>
                <a:gd name="connsiteY54" fmla="*/ 495300 h 1038225"/>
                <a:gd name="connsiteX55" fmla="*/ 2114550 w 3788568"/>
                <a:gd name="connsiteY55" fmla="*/ 495300 h 1038225"/>
                <a:gd name="connsiteX56" fmla="*/ 2114550 w 3788568"/>
                <a:gd name="connsiteY56" fmla="*/ 519113 h 1038225"/>
                <a:gd name="connsiteX57" fmla="*/ 2221706 w 3788568"/>
                <a:gd name="connsiteY57" fmla="*/ 519113 h 1038225"/>
                <a:gd name="connsiteX58" fmla="*/ 2221706 w 3788568"/>
                <a:gd name="connsiteY58" fmla="*/ 542925 h 1038225"/>
                <a:gd name="connsiteX59" fmla="*/ 2252662 w 3788568"/>
                <a:gd name="connsiteY59" fmla="*/ 540544 h 1038225"/>
                <a:gd name="connsiteX60" fmla="*/ 2252662 w 3788568"/>
                <a:gd name="connsiteY60" fmla="*/ 559594 h 1038225"/>
                <a:gd name="connsiteX61" fmla="*/ 2469356 w 3788568"/>
                <a:gd name="connsiteY61" fmla="*/ 559594 h 1038225"/>
                <a:gd name="connsiteX62" fmla="*/ 2469356 w 3788568"/>
                <a:gd name="connsiteY62" fmla="*/ 583406 h 1038225"/>
                <a:gd name="connsiteX63" fmla="*/ 2524124 w 3788568"/>
                <a:gd name="connsiteY63" fmla="*/ 583406 h 1038225"/>
                <a:gd name="connsiteX64" fmla="*/ 2524125 w 3788568"/>
                <a:gd name="connsiteY64" fmla="*/ 642938 h 1038225"/>
                <a:gd name="connsiteX65" fmla="*/ 2538412 w 3788568"/>
                <a:gd name="connsiteY65" fmla="*/ 642938 h 1038225"/>
                <a:gd name="connsiteX66" fmla="*/ 2538412 w 3788568"/>
                <a:gd name="connsiteY66" fmla="*/ 697706 h 1038225"/>
                <a:gd name="connsiteX67" fmla="*/ 2555081 w 3788568"/>
                <a:gd name="connsiteY67" fmla="*/ 697706 h 1038225"/>
                <a:gd name="connsiteX68" fmla="*/ 2555081 w 3788568"/>
                <a:gd name="connsiteY68" fmla="*/ 719138 h 1038225"/>
                <a:gd name="connsiteX69" fmla="*/ 2588418 w 3788568"/>
                <a:gd name="connsiteY69" fmla="*/ 719138 h 1038225"/>
                <a:gd name="connsiteX70" fmla="*/ 2588418 w 3788568"/>
                <a:gd name="connsiteY70" fmla="*/ 740569 h 1038225"/>
                <a:gd name="connsiteX71" fmla="*/ 2850356 w 3788568"/>
                <a:gd name="connsiteY71" fmla="*/ 742950 h 1038225"/>
                <a:gd name="connsiteX72" fmla="*/ 2850356 w 3788568"/>
                <a:gd name="connsiteY72" fmla="*/ 766763 h 1038225"/>
                <a:gd name="connsiteX73" fmla="*/ 2886075 w 3788568"/>
                <a:gd name="connsiteY73" fmla="*/ 766763 h 1038225"/>
                <a:gd name="connsiteX74" fmla="*/ 2886075 w 3788568"/>
                <a:gd name="connsiteY74" fmla="*/ 783431 h 1038225"/>
                <a:gd name="connsiteX75" fmla="*/ 3131343 w 3788568"/>
                <a:gd name="connsiteY75" fmla="*/ 783431 h 1038225"/>
                <a:gd name="connsiteX76" fmla="*/ 3131343 w 3788568"/>
                <a:gd name="connsiteY76" fmla="*/ 804863 h 1038225"/>
                <a:gd name="connsiteX77" fmla="*/ 3159918 w 3788568"/>
                <a:gd name="connsiteY77" fmla="*/ 802481 h 1038225"/>
                <a:gd name="connsiteX78" fmla="*/ 3159918 w 3788568"/>
                <a:gd name="connsiteY78" fmla="*/ 900113 h 1038225"/>
                <a:gd name="connsiteX79" fmla="*/ 3393281 w 3788568"/>
                <a:gd name="connsiteY79" fmla="*/ 900113 h 1038225"/>
                <a:gd name="connsiteX80" fmla="*/ 3393281 w 3788568"/>
                <a:gd name="connsiteY80" fmla="*/ 919163 h 1038225"/>
                <a:gd name="connsiteX81" fmla="*/ 3500437 w 3788568"/>
                <a:gd name="connsiteY81" fmla="*/ 916781 h 1038225"/>
                <a:gd name="connsiteX82" fmla="*/ 3500437 w 3788568"/>
                <a:gd name="connsiteY82" fmla="*/ 947738 h 1038225"/>
                <a:gd name="connsiteX83" fmla="*/ 3764756 w 3788568"/>
                <a:gd name="connsiteY83" fmla="*/ 945356 h 1038225"/>
                <a:gd name="connsiteX84" fmla="*/ 3764755 w 3788568"/>
                <a:gd name="connsiteY84" fmla="*/ 992980 h 1038225"/>
                <a:gd name="connsiteX85" fmla="*/ 3776662 w 3788568"/>
                <a:gd name="connsiteY85" fmla="*/ 992981 h 1038225"/>
                <a:gd name="connsiteX86" fmla="*/ 3776662 w 3788568"/>
                <a:gd name="connsiteY86" fmla="*/ 1038225 h 1038225"/>
                <a:gd name="connsiteX87" fmla="*/ 3788568 w 3788568"/>
                <a:gd name="connsiteY87" fmla="*/ 1038225 h 1038225"/>
                <a:gd name="connsiteX0" fmla="*/ 0 w 3788568"/>
                <a:gd name="connsiteY0" fmla="*/ 0 h 1038225"/>
                <a:gd name="connsiteX1" fmla="*/ 130968 w 3788568"/>
                <a:gd name="connsiteY1" fmla="*/ 0 h 1038225"/>
                <a:gd name="connsiteX2" fmla="*/ 130968 w 3788568"/>
                <a:gd name="connsiteY2" fmla="*/ 23812 h 1038225"/>
                <a:gd name="connsiteX3" fmla="*/ 207168 w 3788568"/>
                <a:gd name="connsiteY3" fmla="*/ 23813 h 1038225"/>
                <a:gd name="connsiteX4" fmla="*/ 207168 w 3788568"/>
                <a:gd name="connsiteY4" fmla="*/ 33338 h 1038225"/>
                <a:gd name="connsiteX5" fmla="*/ 240506 w 3788568"/>
                <a:gd name="connsiteY5" fmla="*/ 33338 h 1038225"/>
                <a:gd name="connsiteX6" fmla="*/ 240506 w 3788568"/>
                <a:gd name="connsiteY6" fmla="*/ 40481 h 1038225"/>
                <a:gd name="connsiteX7" fmla="*/ 290512 w 3788568"/>
                <a:gd name="connsiteY7" fmla="*/ 40481 h 1038225"/>
                <a:gd name="connsiteX8" fmla="*/ 290512 w 3788568"/>
                <a:gd name="connsiteY8" fmla="*/ 47625 h 1038225"/>
                <a:gd name="connsiteX9" fmla="*/ 330993 w 3788568"/>
                <a:gd name="connsiteY9" fmla="*/ 47625 h 1038225"/>
                <a:gd name="connsiteX10" fmla="*/ 330993 w 3788568"/>
                <a:gd name="connsiteY10" fmla="*/ 57150 h 1038225"/>
                <a:gd name="connsiteX11" fmla="*/ 392906 w 3788568"/>
                <a:gd name="connsiteY11" fmla="*/ 57150 h 1038225"/>
                <a:gd name="connsiteX12" fmla="*/ 392906 w 3788568"/>
                <a:gd name="connsiteY12" fmla="*/ 66675 h 1038225"/>
                <a:gd name="connsiteX13" fmla="*/ 419100 w 3788568"/>
                <a:gd name="connsiteY13" fmla="*/ 66674 h 1038225"/>
                <a:gd name="connsiteX14" fmla="*/ 419100 w 3788568"/>
                <a:gd name="connsiteY14" fmla="*/ 80963 h 1038225"/>
                <a:gd name="connsiteX15" fmla="*/ 488156 w 3788568"/>
                <a:gd name="connsiteY15" fmla="*/ 78581 h 1038225"/>
                <a:gd name="connsiteX16" fmla="*/ 488156 w 3788568"/>
                <a:gd name="connsiteY16" fmla="*/ 95250 h 1038225"/>
                <a:gd name="connsiteX17" fmla="*/ 521493 w 3788568"/>
                <a:gd name="connsiteY17" fmla="*/ 95250 h 1038225"/>
                <a:gd name="connsiteX18" fmla="*/ 521494 w 3788568"/>
                <a:gd name="connsiteY18" fmla="*/ 126206 h 1038225"/>
                <a:gd name="connsiteX19" fmla="*/ 635793 w 3788568"/>
                <a:gd name="connsiteY19" fmla="*/ 123825 h 1038225"/>
                <a:gd name="connsiteX20" fmla="*/ 635793 w 3788568"/>
                <a:gd name="connsiteY20" fmla="*/ 140494 h 1038225"/>
                <a:gd name="connsiteX21" fmla="*/ 664368 w 3788568"/>
                <a:gd name="connsiteY21" fmla="*/ 140494 h 1038225"/>
                <a:gd name="connsiteX22" fmla="*/ 664368 w 3788568"/>
                <a:gd name="connsiteY22" fmla="*/ 173831 h 1038225"/>
                <a:gd name="connsiteX23" fmla="*/ 726281 w 3788568"/>
                <a:gd name="connsiteY23" fmla="*/ 173831 h 1038225"/>
                <a:gd name="connsiteX24" fmla="*/ 726281 w 3788568"/>
                <a:gd name="connsiteY24" fmla="*/ 197644 h 1038225"/>
                <a:gd name="connsiteX25" fmla="*/ 781051 w 3788568"/>
                <a:gd name="connsiteY25" fmla="*/ 197644 h 1038225"/>
                <a:gd name="connsiteX26" fmla="*/ 781051 w 3788568"/>
                <a:gd name="connsiteY26" fmla="*/ 209550 h 1038225"/>
                <a:gd name="connsiteX27" fmla="*/ 914400 w 3788568"/>
                <a:gd name="connsiteY27" fmla="*/ 209551 h 1038225"/>
                <a:gd name="connsiteX28" fmla="*/ 914400 w 3788568"/>
                <a:gd name="connsiteY28" fmla="*/ 226219 h 1038225"/>
                <a:gd name="connsiteX29" fmla="*/ 952500 w 3788568"/>
                <a:gd name="connsiteY29" fmla="*/ 226219 h 1038225"/>
                <a:gd name="connsiteX30" fmla="*/ 952500 w 3788568"/>
                <a:gd name="connsiteY30" fmla="*/ 245269 h 1038225"/>
                <a:gd name="connsiteX31" fmla="*/ 978693 w 3788568"/>
                <a:gd name="connsiteY31" fmla="*/ 245268 h 1038225"/>
                <a:gd name="connsiteX32" fmla="*/ 978693 w 3788568"/>
                <a:gd name="connsiteY32" fmla="*/ 264319 h 1038225"/>
                <a:gd name="connsiteX33" fmla="*/ 1276350 w 3788568"/>
                <a:gd name="connsiteY33" fmla="*/ 261938 h 1038225"/>
                <a:gd name="connsiteX34" fmla="*/ 1276350 w 3788568"/>
                <a:gd name="connsiteY34" fmla="*/ 302419 h 1038225"/>
                <a:gd name="connsiteX35" fmla="*/ 1316831 w 3788568"/>
                <a:gd name="connsiteY35" fmla="*/ 302419 h 1038225"/>
                <a:gd name="connsiteX36" fmla="*/ 1316830 w 3788568"/>
                <a:gd name="connsiteY36" fmla="*/ 326232 h 1038225"/>
                <a:gd name="connsiteX37" fmla="*/ 1388268 w 3788568"/>
                <a:gd name="connsiteY37" fmla="*/ 326231 h 1038225"/>
                <a:gd name="connsiteX38" fmla="*/ 1388268 w 3788568"/>
                <a:gd name="connsiteY38" fmla="*/ 340519 h 1038225"/>
                <a:gd name="connsiteX39" fmla="*/ 1440656 w 3788568"/>
                <a:gd name="connsiteY39" fmla="*/ 340519 h 1038225"/>
                <a:gd name="connsiteX40" fmla="*/ 1440657 w 3788568"/>
                <a:gd name="connsiteY40" fmla="*/ 352425 h 1038225"/>
                <a:gd name="connsiteX41" fmla="*/ 1509711 w 3788568"/>
                <a:gd name="connsiteY41" fmla="*/ 352425 h 1038225"/>
                <a:gd name="connsiteX42" fmla="*/ 1509711 w 3788568"/>
                <a:gd name="connsiteY42" fmla="*/ 359568 h 1038225"/>
                <a:gd name="connsiteX43" fmla="*/ 1519237 w 3788568"/>
                <a:gd name="connsiteY43" fmla="*/ 359569 h 1038225"/>
                <a:gd name="connsiteX44" fmla="*/ 1519237 w 3788568"/>
                <a:gd name="connsiteY44" fmla="*/ 371475 h 1038225"/>
                <a:gd name="connsiteX45" fmla="*/ 1585912 w 3788568"/>
                <a:gd name="connsiteY45" fmla="*/ 371475 h 1038225"/>
                <a:gd name="connsiteX46" fmla="*/ 1585914 w 3788568"/>
                <a:gd name="connsiteY46" fmla="*/ 397669 h 1038225"/>
                <a:gd name="connsiteX47" fmla="*/ 1600199 w 3788568"/>
                <a:gd name="connsiteY47" fmla="*/ 397669 h 1038225"/>
                <a:gd name="connsiteX48" fmla="*/ 1600200 w 3788568"/>
                <a:gd name="connsiteY48" fmla="*/ 440531 h 1038225"/>
                <a:gd name="connsiteX49" fmla="*/ 1902618 w 3788568"/>
                <a:gd name="connsiteY49" fmla="*/ 440531 h 1038225"/>
                <a:gd name="connsiteX50" fmla="*/ 1902617 w 3788568"/>
                <a:gd name="connsiteY50" fmla="*/ 464344 h 1038225"/>
                <a:gd name="connsiteX51" fmla="*/ 1940718 w 3788568"/>
                <a:gd name="connsiteY51" fmla="*/ 464344 h 1038225"/>
                <a:gd name="connsiteX52" fmla="*/ 1940718 w 3788568"/>
                <a:gd name="connsiteY52" fmla="*/ 478631 h 1038225"/>
                <a:gd name="connsiteX53" fmla="*/ 1971675 w 3788568"/>
                <a:gd name="connsiteY53" fmla="*/ 478633 h 1038225"/>
                <a:gd name="connsiteX54" fmla="*/ 1971674 w 3788568"/>
                <a:gd name="connsiteY54" fmla="*/ 495300 h 1038225"/>
                <a:gd name="connsiteX55" fmla="*/ 2114550 w 3788568"/>
                <a:gd name="connsiteY55" fmla="*/ 495300 h 1038225"/>
                <a:gd name="connsiteX56" fmla="*/ 2114550 w 3788568"/>
                <a:gd name="connsiteY56" fmla="*/ 519113 h 1038225"/>
                <a:gd name="connsiteX57" fmla="*/ 2221706 w 3788568"/>
                <a:gd name="connsiteY57" fmla="*/ 519113 h 1038225"/>
                <a:gd name="connsiteX58" fmla="*/ 2221706 w 3788568"/>
                <a:gd name="connsiteY58" fmla="*/ 542925 h 1038225"/>
                <a:gd name="connsiteX59" fmla="*/ 2252662 w 3788568"/>
                <a:gd name="connsiteY59" fmla="*/ 540544 h 1038225"/>
                <a:gd name="connsiteX60" fmla="*/ 2252662 w 3788568"/>
                <a:gd name="connsiteY60" fmla="*/ 559594 h 1038225"/>
                <a:gd name="connsiteX61" fmla="*/ 2469356 w 3788568"/>
                <a:gd name="connsiteY61" fmla="*/ 559594 h 1038225"/>
                <a:gd name="connsiteX62" fmla="*/ 2469356 w 3788568"/>
                <a:gd name="connsiteY62" fmla="*/ 583406 h 1038225"/>
                <a:gd name="connsiteX63" fmla="*/ 2524124 w 3788568"/>
                <a:gd name="connsiteY63" fmla="*/ 583406 h 1038225"/>
                <a:gd name="connsiteX64" fmla="*/ 2524125 w 3788568"/>
                <a:gd name="connsiteY64" fmla="*/ 642938 h 1038225"/>
                <a:gd name="connsiteX65" fmla="*/ 2538412 w 3788568"/>
                <a:gd name="connsiteY65" fmla="*/ 642938 h 1038225"/>
                <a:gd name="connsiteX66" fmla="*/ 2538412 w 3788568"/>
                <a:gd name="connsiteY66" fmla="*/ 697706 h 1038225"/>
                <a:gd name="connsiteX67" fmla="*/ 2555081 w 3788568"/>
                <a:gd name="connsiteY67" fmla="*/ 697706 h 1038225"/>
                <a:gd name="connsiteX68" fmla="*/ 2555081 w 3788568"/>
                <a:gd name="connsiteY68" fmla="*/ 719138 h 1038225"/>
                <a:gd name="connsiteX69" fmla="*/ 2588418 w 3788568"/>
                <a:gd name="connsiteY69" fmla="*/ 719138 h 1038225"/>
                <a:gd name="connsiteX70" fmla="*/ 2588418 w 3788568"/>
                <a:gd name="connsiteY70" fmla="*/ 740569 h 1038225"/>
                <a:gd name="connsiteX71" fmla="*/ 2850356 w 3788568"/>
                <a:gd name="connsiteY71" fmla="*/ 742950 h 1038225"/>
                <a:gd name="connsiteX72" fmla="*/ 2850356 w 3788568"/>
                <a:gd name="connsiteY72" fmla="*/ 766763 h 1038225"/>
                <a:gd name="connsiteX73" fmla="*/ 2886075 w 3788568"/>
                <a:gd name="connsiteY73" fmla="*/ 766763 h 1038225"/>
                <a:gd name="connsiteX74" fmla="*/ 2886075 w 3788568"/>
                <a:gd name="connsiteY74" fmla="*/ 783431 h 1038225"/>
                <a:gd name="connsiteX75" fmla="*/ 3131343 w 3788568"/>
                <a:gd name="connsiteY75" fmla="*/ 783431 h 1038225"/>
                <a:gd name="connsiteX76" fmla="*/ 3131343 w 3788568"/>
                <a:gd name="connsiteY76" fmla="*/ 804863 h 1038225"/>
                <a:gd name="connsiteX77" fmla="*/ 3159918 w 3788568"/>
                <a:gd name="connsiteY77" fmla="*/ 802481 h 1038225"/>
                <a:gd name="connsiteX78" fmla="*/ 3159918 w 3788568"/>
                <a:gd name="connsiteY78" fmla="*/ 900113 h 1038225"/>
                <a:gd name="connsiteX79" fmla="*/ 3393281 w 3788568"/>
                <a:gd name="connsiteY79" fmla="*/ 900113 h 1038225"/>
                <a:gd name="connsiteX80" fmla="*/ 3393281 w 3788568"/>
                <a:gd name="connsiteY80" fmla="*/ 919163 h 1038225"/>
                <a:gd name="connsiteX81" fmla="*/ 3500437 w 3788568"/>
                <a:gd name="connsiteY81" fmla="*/ 916781 h 1038225"/>
                <a:gd name="connsiteX82" fmla="*/ 3500437 w 3788568"/>
                <a:gd name="connsiteY82" fmla="*/ 947738 h 1038225"/>
                <a:gd name="connsiteX83" fmla="*/ 3764756 w 3788568"/>
                <a:gd name="connsiteY83" fmla="*/ 945356 h 1038225"/>
                <a:gd name="connsiteX84" fmla="*/ 3764755 w 3788568"/>
                <a:gd name="connsiteY84" fmla="*/ 992980 h 1038225"/>
                <a:gd name="connsiteX85" fmla="*/ 3776662 w 3788568"/>
                <a:gd name="connsiteY85" fmla="*/ 992981 h 1038225"/>
                <a:gd name="connsiteX86" fmla="*/ 3776662 w 3788568"/>
                <a:gd name="connsiteY86" fmla="*/ 1038225 h 1038225"/>
                <a:gd name="connsiteX87" fmla="*/ 3788568 w 3788568"/>
                <a:gd name="connsiteY87" fmla="*/ 1038225 h 1038225"/>
                <a:gd name="connsiteX0" fmla="*/ 0 w 3788568"/>
                <a:gd name="connsiteY0" fmla="*/ 0 h 1038225"/>
                <a:gd name="connsiteX1" fmla="*/ 130968 w 3788568"/>
                <a:gd name="connsiteY1" fmla="*/ 0 h 1038225"/>
                <a:gd name="connsiteX2" fmla="*/ 130968 w 3788568"/>
                <a:gd name="connsiteY2" fmla="*/ 23812 h 1038225"/>
                <a:gd name="connsiteX3" fmla="*/ 207168 w 3788568"/>
                <a:gd name="connsiteY3" fmla="*/ 23813 h 1038225"/>
                <a:gd name="connsiteX4" fmla="*/ 207168 w 3788568"/>
                <a:gd name="connsiteY4" fmla="*/ 33338 h 1038225"/>
                <a:gd name="connsiteX5" fmla="*/ 240506 w 3788568"/>
                <a:gd name="connsiteY5" fmla="*/ 33338 h 1038225"/>
                <a:gd name="connsiteX6" fmla="*/ 240506 w 3788568"/>
                <a:gd name="connsiteY6" fmla="*/ 40481 h 1038225"/>
                <a:gd name="connsiteX7" fmla="*/ 290512 w 3788568"/>
                <a:gd name="connsiteY7" fmla="*/ 40481 h 1038225"/>
                <a:gd name="connsiteX8" fmla="*/ 290512 w 3788568"/>
                <a:gd name="connsiteY8" fmla="*/ 47625 h 1038225"/>
                <a:gd name="connsiteX9" fmla="*/ 330993 w 3788568"/>
                <a:gd name="connsiteY9" fmla="*/ 47625 h 1038225"/>
                <a:gd name="connsiteX10" fmla="*/ 330993 w 3788568"/>
                <a:gd name="connsiteY10" fmla="*/ 57150 h 1038225"/>
                <a:gd name="connsiteX11" fmla="*/ 392906 w 3788568"/>
                <a:gd name="connsiteY11" fmla="*/ 57150 h 1038225"/>
                <a:gd name="connsiteX12" fmla="*/ 392906 w 3788568"/>
                <a:gd name="connsiteY12" fmla="*/ 66675 h 1038225"/>
                <a:gd name="connsiteX13" fmla="*/ 419100 w 3788568"/>
                <a:gd name="connsiteY13" fmla="*/ 66674 h 1038225"/>
                <a:gd name="connsiteX14" fmla="*/ 419100 w 3788568"/>
                <a:gd name="connsiteY14" fmla="*/ 80963 h 1038225"/>
                <a:gd name="connsiteX15" fmla="*/ 488156 w 3788568"/>
                <a:gd name="connsiteY15" fmla="*/ 78581 h 1038225"/>
                <a:gd name="connsiteX16" fmla="*/ 488156 w 3788568"/>
                <a:gd name="connsiteY16" fmla="*/ 95250 h 1038225"/>
                <a:gd name="connsiteX17" fmla="*/ 521493 w 3788568"/>
                <a:gd name="connsiteY17" fmla="*/ 95250 h 1038225"/>
                <a:gd name="connsiteX18" fmla="*/ 521494 w 3788568"/>
                <a:gd name="connsiteY18" fmla="*/ 126206 h 1038225"/>
                <a:gd name="connsiteX19" fmla="*/ 635793 w 3788568"/>
                <a:gd name="connsiteY19" fmla="*/ 123825 h 1038225"/>
                <a:gd name="connsiteX20" fmla="*/ 635793 w 3788568"/>
                <a:gd name="connsiteY20" fmla="*/ 140494 h 1038225"/>
                <a:gd name="connsiteX21" fmla="*/ 664368 w 3788568"/>
                <a:gd name="connsiteY21" fmla="*/ 140494 h 1038225"/>
                <a:gd name="connsiteX22" fmla="*/ 664368 w 3788568"/>
                <a:gd name="connsiteY22" fmla="*/ 173831 h 1038225"/>
                <a:gd name="connsiteX23" fmla="*/ 726281 w 3788568"/>
                <a:gd name="connsiteY23" fmla="*/ 173831 h 1038225"/>
                <a:gd name="connsiteX24" fmla="*/ 726281 w 3788568"/>
                <a:gd name="connsiteY24" fmla="*/ 197644 h 1038225"/>
                <a:gd name="connsiteX25" fmla="*/ 781051 w 3788568"/>
                <a:gd name="connsiteY25" fmla="*/ 197644 h 1038225"/>
                <a:gd name="connsiteX26" fmla="*/ 781051 w 3788568"/>
                <a:gd name="connsiteY26" fmla="*/ 209550 h 1038225"/>
                <a:gd name="connsiteX27" fmla="*/ 914400 w 3788568"/>
                <a:gd name="connsiteY27" fmla="*/ 209551 h 1038225"/>
                <a:gd name="connsiteX28" fmla="*/ 914400 w 3788568"/>
                <a:gd name="connsiteY28" fmla="*/ 226219 h 1038225"/>
                <a:gd name="connsiteX29" fmla="*/ 952500 w 3788568"/>
                <a:gd name="connsiteY29" fmla="*/ 226219 h 1038225"/>
                <a:gd name="connsiteX30" fmla="*/ 952500 w 3788568"/>
                <a:gd name="connsiteY30" fmla="*/ 245269 h 1038225"/>
                <a:gd name="connsiteX31" fmla="*/ 978693 w 3788568"/>
                <a:gd name="connsiteY31" fmla="*/ 245268 h 1038225"/>
                <a:gd name="connsiteX32" fmla="*/ 978693 w 3788568"/>
                <a:gd name="connsiteY32" fmla="*/ 264319 h 1038225"/>
                <a:gd name="connsiteX33" fmla="*/ 1276350 w 3788568"/>
                <a:gd name="connsiteY33" fmla="*/ 261938 h 1038225"/>
                <a:gd name="connsiteX34" fmla="*/ 1276350 w 3788568"/>
                <a:gd name="connsiteY34" fmla="*/ 302419 h 1038225"/>
                <a:gd name="connsiteX35" fmla="*/ 1316831 w 3788568"/>
                <a:gd name="connsiteY35" fmla="*/ 302419 h 1038225"/>
                <a:gd name="connsiteX36" fmla="*/ 1316830 w 3788568"/>
                <a:gd name="connsiteY36" fmla="*/ 326232 h 1038225"/>
                <a:gd name="connsiteX37" fmla="*/ 1388268 w 3788568"/>
                <a:gd name="connsiteY37" fmla="*/ 326231 h 1038225"/>
                <a:gd name="connsiteX38" fmla="*/ 1388268 w 3788568"/>
                <a:gd name="connsiteY38" fmla="*/ 340519 h 1038225"/>
                <a:gd name="connsiteX39" fmla="*/ 1440656 w 3788568"/>
                <a:gd name="connsiteY39" fmla="*/ 340519 h 1038225"/>
                <a:gd name="connsiteX40" fmla="*/ 1440657 w 3788568"/>
                <a:gd name="connsiteY40" fmla="*/ 352425 h 1038225"/>
                <a:gd name="connsiteX41" fmla="*/ 1509711 w 3788568"/>
                <a:gd name="connsiteY41" fmla="*/ 352425 h 1038225"/>
                <a:gd name="connsiteX42" fmla="*/ 1509711 w 3788568"/>
                <a:gd name="connsiteY42" fmla="*/ 359568 h 1038225"/>
                <a:gd name="connsiteX43" fmla="*/ 1519237 w 3788568"/>
                <a:gd name="connsiteY43" fmla="*/ 359569 h 1038225"/>
                <a:gd name="connsiteX44" fmla="*/ 1519237 w 3788568"/>
                <a:gd name="connsiteY44" fmla="*/ 371475 h 1038225"/>
                <a:gd name="connsiteX45" fmla="*/ 1585912 w 3788568"/>
                <a:gd name="connsiteY45" fmla="*/ 371475 h 1038225"/>
                <a:gd name="connsiteX46" fmla="*/ 1585914 w 3788568"/>
                <a:gd name="connsiteY46" fmla="*/ 397669 h 1038225"/>
                <a:gd name="connsiteX47" fmla="*/ 1600199 w 3788568"/>
                <a:gd name="connsiteY47" fmla="*/ 397669 h 1038225"/>
                <a:gd name="connsiteX48" fmla="*/ 1600200 w 3788568"/>
                <a:gd name="connsiteY48" fmla="*/ 440531 h 1038225"/>
                <a:gd name="connsiteX49" fmla="*/ 1902618 w 3788568"/>
                <a:gd name="connsiteY49" fmla="*/ 440531 h 1038225"/>
                <a:gd name="connsiteX50" fmla="*/ 1902617 w 3788568"/>
                <a:gd name="connsiteY50" fmla="*/ 464344 h 1038225"/>
                <a:gd name="connsiteX51" fmla="*/ 1940718 w 3788568"/>
                <a:gd name="connsiteY51" fmla="*/ 464344 h 1038225"/>
                <a:gd name="connsiteX52" fmla="*/ 1940718 w 3788568"/>
                <a:gd name="connsiteY52" fmla="*/ 478631 h 1038225"/>
                <a:gd name="connsiteX53" fmla="*/ 1971675 w 3788568"/>
                <a:gd name="connsiteY53" fmla="*/ 478633 h 1038225"/>
                <a:gd name="connsiteX54" fmla="*/ 1971674 w 3788568"/>
                <a:gd name="connsiteY54" fmla="*/ 495300 h 1038225"/>
                <a:gd name="connsiteX55" fmla="*/ 2114550 w 3788568"/>
                <a:gd name="connsiteY55" fmla="*/ 495300 h 1038225"/>
                <a:gd name="connsiteX56" fmla="*/ 2114550 w 3788568"/>
                <a:gd name="connsiteY56" fmla="*/ 519113 h 1038225"/>
                <a:gd name="connsiteX57" fmla="*/ 2221706 w 3788568"/>
                <a:gd name="connsiteY57" fmla="*/ 519113 h 1038225"/>
                <a:gd name="connsiteX58" fmla="*/ 2221706 w 3788568"/>
                <a:gd name="connsiteY58" fmla="*/ 542925 h 1038225"/>
                <a:gd name="connsiteX59" fmla="*/ 2252662 w 3788568"/>
                <a:gd name="connsiteY59" fmla="*/ 540544 h 1038225"/>
                <a:gd name="connsiteX60" fmla="*/ 2252662 w 3788568"/>
                <a:gd name="connsiteY60" fmla="*/ 559594 h 1038225"/>
                <a:gd name="connsiteX61" fmla="*/ 2469356 w 3788568"/>
                <a:gd name="connsiteY61" fmla="*/ 559594 h 1038225"/>
                <a:gd name="connsiteX62" fmla="*/ 2469356 w 3788568"/>
                <a:gd name="connsiteY62" fmla="*/ 583406 h 1038225"/>
                <a:gd name="connsiteX63" fmla="*/ 2524124 w 3788568"/>
                <a:gd name="connsiteY63" fmla="*/ 583406 h 1038225"/>
                <a:gd name="connsiteX64" fmla="*/ 2524125 w 3788568"/>
                <a:gd name="connsiteY64" fmla="*/ 642938 h 1038225"/>
                <a:gd name="connsiteX65" fmla="*/ 2538412 w 3788568"/>
                <a:gd name="connsiteY65" fmla="*/ 642938 h 1038225"/>
                <a:gd name="connsiteX66" fmla="*/ 2538412 w 3788568"/>
                <a:gd name="connsiteY66" fmla="*/ 697706 h 1038225"/>
                <a:gd name="connsiteX67" fmla="*/ 2555081 w 3788568"/>
                <a:gd name="connsiteY67" fmla="*/ 697706 h 1038225"/>
                <a:gd name="connsiteX68" fmla="*/ 2555081 w 3788568"/>
                <a:gd name="connsiteY68" fmla="*/ 719138 h 1038225"/>
                <a:gd name="connsiteX69" fmla="*/ 2588418 w 3788568"/>
                <a:gd name="connsiteY69" fmla="*/ 719138 h 1038225"/>
                <a:gd name="connsiteX70" fmla="*/ 2588418 w 3788568"/>
                <a:gd name="connsiteY70" fmla="*/ 740569 h 1038225"/>
                <a:gd name="connsiteX71" fmla="*/ 2850356 w 3788568"/>
                <a:gd name="connsiteY71" fmla="*/ 742950 h 1038225"/>
                <a:gd name="connsiteX72" fmla="*/ 2850356 w 3788568"/>
                <a:gd name="connsiteY72" fmla="*/ 766763 h 1038225"/>
                <a:gd name="connsiteX73" fmla="*/ 2886075 w 3788568"/>
                <a:gd name="connsiteY73" fmla="*/ 766763 h 1038225"/>
                <a:gd name="connsiteX74" fmla="*/ 2886075 w 3788568"/>
                <a:gd name="connsiteY74" fmla="*/ 783431 h 1038225"/>
                <a:gd name="connsiteX75" fmla="*/ 3131343 w 3788568"/>
                <a:gd name="connsiteY75" fmla="*/ 783431 h 1038225"/>
                <a:gd name="connsiteX76" fmla="*/ 3131343 w 3788568"/>
                <a:gd name="connsiteY76" fmla="*/ 804863 h 1038225"/>
                <a:gd name="connsiteX77" fmla="*/ 3159918 w 3788568"/>
                <a:gd name="connsiteY77" fmla="*/ 804862 h 1038225"/>
                <a:gd name="connsiteX78" fmla="*/ 3159918 w 3788568"/>
                <a:gd name="connsiteY78" fmla="*/ 900113 h 1038225"/>
                <a:gd name="connsiteX79" fmla="*/ 3393281 w 3788568"/>
                <a:gd name="connsiteY79" fmla="*/ 900113 h 1038225"/>
                <a:gd name="connsiteX80" fmla="*/ 3393281 w 3788568"/>
                <a:gd name="connsiteY80" fmla="*/ 919163 h 1038225"/>
                <a:gd name="connsiteX81" fmla="*/ 3500437 w 3788568"/>
                <a:gd name="connsiteY81" fmla="*/ 916781 h 1038225"/>
                <a:gd name="connsiteX82" fmla="*/ 3500437 w 3788568"/>
                <a:gd name="connsiteY82" fmla="*/ 947738 h 1038225"/>
                <a:gd name="connsiteX83" fmla="*/ 3764756 w 3788568"/>
                <a:gd name="connsiteY83" fmla="*/ 945356 h 1038225"/>
                <a:gd name="connsiteX84" fmla="*/ 3764755 w 3788568"/>
                <a:gd name="connsiteY84" fmla="*/ 992980 h 1038225"/>
                <a:gd name="connsiteX85" fmla="*/ 3776662 w 3788568"/>
                <a:gd name="connsiteY85" fmla="*/ 992981 h 1038225"/>
                <a:gd name="connsiteX86" fmla="*/ 3776662 w 3788568"/>
                <a:gd name="connsiteY86" fmla="*/ 1038225 h 1038225"/>
                <a:gd name="connsiteX87" fmla="*/ 3788568 w 3788568"/>
                <a:gd name="connsiteY87" fmla="*/ 1038225 h 1038225"/>
                <a:gd name="connsiteX0" fmla="*/ 0 w 3788568"/>
                <a:gd name="connsiteY0" fmla="*/ 0 h 1038225"/>
                <a:gd name="connsiteX1" fmla="*/ 130968 w 3788568"/>
                <a:gd name="connsiteY1" fmla="*/ 0 h 1038225"/>
                <a:gd name="connsiteX2" fmla="*/ 130968 w 3788568"/>
                <a:gd name="connsiteY2" fmla="*/ 23812 h 1038225"/>
                <a:gd name="connsiteX3" fmla="*/ 207168 w 3788568"/>
                <a:gd name="connsiteY3" fmla="*/ 23813 h 1038225"/>
                <a:gd name="connsiteX4" fmla="*/ 207168 w 3788568"/>
                <a:gd name="connsiteY4" fmla="*/ 33338 h 1038225"/>
                <a:gd name="connsiteX5" fmla="*/ 240506 w 3788568"/>
                <a:gd name="connsiteY5" fmla="*/ 33338 h 1038225"/>
                <a:gd name="connsiteX6" fmla="*/ 240506 w 3788568"/>
                <a:gd name="connsiteY6" fmla="*/ 40481 h 1038225"/>
                <a:gd name="connsiteX7" fmla="*/ 290512 w 3788568"/>
                <a:gd name="connsiteY7" fmla="*/ 40481 h 1038225"/>
                <a:gd name="connsiteX8" fmla="*/ 290512 w 3788568"/>
                <a:gd name="connsiteY8" fmla="*/ 47625 h 1038225"/>
                <a:gd name="connsiteX9" fmla="*/ 330993 w 3788568"/>
                <a:gd name="connsiteY9" fmla="*/ 47625 h 1038225"/>
                <a:gd name="connsiteX10" fmla="*/ 330993 w 3788568"/>
                <a:gd name="connsiteY10" fmla="*/ 57150 h 1038225"/>
                <a:gd name="connsiteX11" fmla="*/ 392906 w 3788568"/>
                <a:gd name="connsiteY11" fmla="*/ 57150 h 1038225"/>
                <a:gd name="connsiteX12" fmla="*/ 392906 w 3788568"/>
                <a:gd name="connsiteY12" fmla="*/ 66675 h 1038225"/>
                <a:gd name="connsiteX13" fmla="*/ 419100 w 3788568"/>
                <a:gd name="connsiteY13" fmla="*/ 66674 h 1038225"/>
                <a:gd name="connsiteX14" fmla="*/ 419100 w 3788568"/>
                <a:gd name="connsiteY14" fmla="*/ 80963 h 1038225"/>
                <a:gd name="connsiteX15" fmla="*/ 488156 w 3788568"/>
                <a:gd name="connsiteY15" fmla="*/ 78581 h 1038225"/>
                <a:gd name="connsiteX16" fmla="*/ 488156 w 3788568"/>
                <a:gd name="connsiteY16" fmla="*/ 95250 h 1038225"/>
                <a:gd name="connsiteX17" fmla="*/ 521493 w 3788568"/>
                <a:gd name="connsiteY17" fmla="*/ 95250 h 1038225"/>
                <a:gd name="connsiteX18" fmla="*/ 521494 w 3788568"/>
                <a:gd name="connsiteY18" fmla="*/ 126206 h 1038225"/>
                <a:gd name="connsiteX19" fmla="*/ 635793 w 3788568"/>
                <a:gd name="connsiteY19" fmla="*/ 123825 h 1038225"/>
                <a:gd name="connsiteX20" fmla="*/ 635793 w 3788568"/>
                <a:gd name="connsiteY20" fmla="*/ 140494 h 1038225"/>
                <a:gd name="connsiteX21" fmla="*/ 664368 w 3788568"/>
                <a:gd name="connsiteY21" fmla="*/ 140494 h 1038225"/>
                <a:gd name="connsiteX22" fmla="*/ 664368 w 3788568"/>
                <a:gd name="connsiteY22" fmla="*/ 173831 h 1038225"/>
                <a:gd name="connsiteX23" fmla="*/ 726281 w 3788568"/>
                <a:gd name="connsiteY23" fmla="*/ 173831 h 1038225"/>
                <a:gd name="connsiteX24" fmla="*/ 726281 w 3788568"/>
                <a:gd name="connsiteY24" fmla="*/ 197644 h 1038225"/>
                <a:gd name="connsiteX25" fmla="*/ 781051 w 3788568"/>
                <a:gd name="connsiteY25" fmla="*/ 197644 h 1038225"/>
                <a:gd name="connsiteX26" fmla="*/ 781051 w 3788568"/>
                <a:gd name="connsiteY26" fmla="*/ 209550 h 1038225"/>
                <a:gd name="connsiteX27" fmla="*/ 914400 w 3788568"/>
                <a:gd name="connsiteY27" fmla="*/ 209551 h 1038225"/>
                <a:gd name="connsiteX28" fmla="*/ 914400 w 3788568"/>
                <a:gd name="connsiteY28" fmla="*/ 226219 h 1038225"/>
                <a:gd name="connsiteX29" fmla="*/ 952500 w 3788568"/>
                <a:gd name="connsiteY29" fmla="*/ 226219 h 1038225"/>
                <a:gd name="connsiteX30" fmla="*/ 952500 w 3788568"/>
                <a:gd name="connsiteY30" fmla="*/ 245269 h 1038225"/>
                <a:gd name="connsiteX31" fmla="*/ 978693 w 3788568"/>
                <a:gd name="connsiteY31" fmla="*/ 245268 h 1038225"/>
                <a:gd name="connsiteX32" fmla="*/ 978693 w 3788568"/>
                <a:gd name="connsiteY32" fmla="*/ 264319 h 1038225"/>
                <a:gd name="connsiteX33" fmla="*/ 1276350 w 3788568"/>
                <a:gd name="connsiteY33" fmla="*/ 261938 h 1038225"/>
                <a:gd name="connsiteX34" fmla="*/ 1276350 w 3788568"/>
                <a:gd name="connsiteY34" fmla="*/ 302419 h 1038225"/>
                <a:gd name="connsiteX35" fmla="*/ 1316831 w 3788568"/>
                <a:gd name="connsiteY35" fmla="*/ 302419 h 1038225"/>
                <a:gd name="connsiteX36" fmla="*/ 1316830 w 3788568"/>
                <a:gd name="connsiteY36" fmla="*/ 326232 h 1038225"/>
                <a:gd name="connsiteX37" fmla="*/ 1388268 w 3788568"/>
                <a:gd name="connsiteY37" fmla="*/ 326231 h 1038225"/>
                <a:gd name="connsiteX38" fmla="*/ 1388268 w 3788568"/>
                <a:gd name="connsiteY38" fmla="*/ 340519 h 1038225"/>
                <a:gd name="connsiteX39" fmla="*/ 1440656 w 3788568"/>
                <a:gd name="connsiteY39" fmla="*/ 340519 h 1038225"/>
                <a:gd name="connsiteX40" fmla="*/ 1440657 w 3788568"/>
                <a:gd name="connsiteY40" fmla="*/ 352425 h 1038225"/>
                <a:gd name="connsiteX41" fmla="*/ 1509711 w 3788568"/>
                <a:gd name="connsiteY41" fmla="*/ 352425 h 1038225"/>
                <a:gd name="connsiteX42" fmla="*/ 1509711 w 3788568"/>
                <a:gd name="connsiteY42" fmla="*/ 359568 h 1038225"/>
                <a:gd name="connsiteX43" fmla="*/ 1519237 w 3788568"/>
                <a:gd name="connsiteY43" fmla="*/ 359569 h 1038225"/>
                <a:gd name="connsiteX44" fmla="*/ 1519237 w 3788568"/>
                <a:gd name="connsiteY44" fmla="*/ 371475 h 1038225"/>
                <a:gd name="connsiteX45" fmla="*/ 1585912 w 3788568"/>
                <a:gd name="connsiteY45" fmla="*/ 371475 h 1038225"/>
                <a:gd name="connsiteX46" fmla="*/ 1585914 w 3788568"/>
                <a:gd name="connsiteY46" fmla="*/ 397669 h 1038225"/>
                <a:gd name="connsiteX47" fmla="*/ 1600199 w 3788568"/>
                <a:gd name="connsiteY47" fmla="*/ 397669 h 1038225"/>
                <a:gd name="connsiteX48" fmla="*/ 1600200 w 3788568"/>
                <a:gd name="connsiteY48" fmla="*/ 440531 h 1038225"/>
                <a:gd name="connsiteX49" fmla="*/ 1902618 w 3788568"/>
                <a:gd name="connsiteY49" fmla="*/ 440531 h 1038225"/>
                <a:gd name="connsiteX50" fmla="*/ 1902617 w 3788568"/>
                <a:gd name="connsiteY50" fmla="*/ 464344 h 1038225"/>
                <a:gd name="connsiteX51" fmla="*/ 1940718 w 3788568"/>
                <a:gd name="connsiteY51" fmla="*/ 464344 h 1038225"/>
                <a:gd name="connsiteX52" fmla="*/ 1940718 w 3788568"/>
                <a:gd name="connsiteY52" fmla="*/ 478631 h 1038225"/>
                <a:gd name="connsiteX53" fmla="*/ 1971675 w 3788568"/>
                <a:gd name="connsiteY53" fmla="*/ 478633 h 1038225"/>
                <a:gd name="connsiteX54" fmla="*/ 1971674 w 3788568"/>
                <a:gd name="connsiteY54" fmla="*/ 495300 h 1038225"/>
                <a:gd name="connsiteX55" fmla="*/ 2114550 w 3788568"/>
                <a:gd name="connsiteY55" fmla="*/ 495300 h 1038225"/>
                <a:gd name="connsiteX56" fmla="*/ 2114550 w 3788568"/>
                <a:gd name="connsiteY56" fmla="*/ 519113 h 1038225"/>
                <a:gd name="connsiteX57" fmla="*/ 2221706 w 3788568"/>
                <a:gd name="connsiteY57" fmla="*/ 519113 h 1038225"/>
                <a:gd name="connsiteX58" fmla="*/ 2221706 w 3788568"/>
                <a:gd name="connsiteY58" fmla="*/ 540544 h 1038225"/>
                <a:gd name="connsiteX59" fmla="*/ 2252662 w 3788568"/>
                <a:gd name="connsiteY59" fmla="*/ 540544 h 1038225"/>
                <a:gd name="connsiteX60" fmla="*/ 2252662 w 3788568"/>
                <a:gd name="connsiteY60" fmla="*/ 559594 h 1038225"/>
                <a:gd name="connsiteX61" fmla="*/ 2469356 w 3788568"/>
                <a:gd name="connsiteY61" fmla="*/ 559594 h 1038225"/>
                <a:gd name="connsiteX62" fmla="*/ 2469356 w 3788568"/>
                <a:gd name="connsiteY62" fmla="*/ 583406 h 1038225"/>
                <a:gd name="connsiteX63" fmla="*/ 2524124 w 3788568"/>
                <a:gd name="connsiteY63" fmla="*/ 583406 h 1038225"/>
                <a:gd name="connsiteX64" fmla="*/ 2524125 w 3788568"/>
                <a:gd name="connsiteY64" fmla="*/ 642938 h 1038225"/>
                <a:gd name="connsiteX65" fmla="*/ 2538412 w 3788568"/>
                <a:gd name="connsiteY65" fmla="*/ 642938 h 1038225"/>
                <a:gd name="connsiteX66" fmla="*/ 2538412 w 3788568"/>
                <a:gd name="connsiteY66" fmla="*/ 697706 h 1038225"/>
                <a:gd name="connsiteX67" fmla="*/ 2555081 w 3788568"/>
                <a:gd name="connsiteY67" fmla="*/ 697706 h 1038225"/>
                <a:gd name="connsiteX68" fmla="*/ 2555081 w 3788568"/>
                <a:gd name="connsiteY68" fmla="*/ 719138 h 1038225"/>
                <a:gd name="connsiteX69" fmla="*/ 2588418 w 3788568"/>
                <a:gd name="connsiteY69" fmla="*/ 719138 h 1038225"/>
                <a:gd name="connsiteX70" fmla="*/ 2588418 w 3788568"/>
                <a:gd name="connsiteY70" fmla="*/ 740569 h 1038225"/>
                <a:gd name="connsiteX71" fmla="*/ 2850356 w 3788568"/>
                <a:gd name="connsiteY71" fmla="*/ 742950 h 1038225"/>
                <a:gd name="connsiteX72" fmla="*/ 2850356 w 3788568"/>
                <a:gd name="connsiteY72" fmla="*/ 766763 h 1038225"/>
                <a:gd name="connsiteX73" fmla="*/ 2886075 w 3788568"/>
                <a:gd name="connsiteY73" fmla="*/ 766763 h 1038225"/>
                <a:gd name="connsiteX74" fmla="*/ 2886075 w 3788568"/>
                <a:gd name="connsiteY74" fmla="*/ 783431 h 1038225"/>
                <a:gd name="connsiteX75" fmla="*/ 3131343 w 3788568"/>
                <a:gd name="connsiteY75" fmla="*/ 783431 h 1038225"/>
                <a:gd name="connsiteX76" fmla="*/ 3131343 w 3788568"/>
                <a:gd name="connsiteY76" fmla="*/ 804863 h 1038225"/>
                <a:gd name="connsiteX77" fmla="*/ 3159918 w 3788568"/>
                <a:gd name="connsiteY77" fmla="*/ 804862 h 1038225"/>
                <a:gd name="connsiteX78" fmla="*/ 3159918 w 3788568"/>
                <a:gd name="connsiteY78" fmla="*/ 900113 h 1038225"/>
                <a:gd name="connsiteX79" fmla="*/ 3393281 w 3788568"/>
                <a:gd name="connsiteY79" fmla="*/ 900113 h 1038225"/>
                <a:gd name="connsiteX80" fmla="*/ 3393281 w 3788568"/>
                <a:gd name="connsiteY80" fmla="*/ 919163 h 1038225"/>
                <a:gd name="connsiteX81" fmla="*/ 3500437 w 3788568"/>
                <a:gd name="connsiteY81" fmla="*/ 916781 h 1038225"/>
                <a:gd name="connsiteX82" fmla="*/ 3500437 w 3788568"/>
                <a:gd name="connsiteY82" fmla="*/ 947738 h 1038225"/>
                <a:gd name="connsiteX83" fmla="*/ 3764756 w 3788568"/>
                <a:gd name="connsiteY83" fmla="*/ 945356 h 1038225"/>
                <a:gd name="connsiteX84" fmla="*/ 3764755 w 3788568"/>
                <a:gd name="connsiteY84" fmla="*/ 992980 h 1038225"/>
                <a:gd name="connsiteX85" fmla="*/ 3776662 w 3788568"/>
                <a:gd name="connsiteY85" fmla="*/ 992981 h 1038225"/>
                <a:gd name="connsiteX86" fmla="*/ 3776662 w 3788568"/>
                <a:gd name="connsiteY86" fmla="*/ 1038225 h 1038225"/>
                <a:gd name="connsiteX87" fmla="*/ 3788568 w 3788568"/>
                <a:gd name="connsiteY87" fmla="*/ 1038225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788568" h="1038225">
                  <a:moveTo>
                    <a:pt x="0" y="0"/>
                  </a:moveTo>
                  <a:lnTo>
                    <a:pt x="130968" y="0"/>
                  </a:lnTo>
                  <a:lnTo>
                    <a:pt x="130968" y="23812"/>
                  </a:lnTo>
                  <a:lnTo>
                    <a:pt x="207168" y="23813"/>
                  </a:lnTo>
                  <a:lnTo>
                    <a:pt x="207168" y="33338"/>
                  </a:lnTo>
                  <a:lnTo>
                    <a:pt x="240506" y="33338"/>
                  </a:lnTo>
                  <a:lnTo>
                    <a:pt x="240506" y="40481"/>
                  </a:lnTo>
                  <a:lnTo>
                    <a:pt x="290512" y="40481"/>
                  </a:lnTo>
                  <a:lnTo>
                    <a:pt x="290512" y="47625"/>
                  </a:lnTo>
                  <a:lnTo>
                    <a:pt x="330993" y="47625"/>
                  </a:lnTo>
                  <a:lnTo>
                    <a:pt x="330993" y="57150"/>
                  </a:lnTo>
                  <a:lnTo>
                    <a:pt x="392906" y="57150"/>
                  </a:lnTo>
                  <a:lnTo>
                    <a:pt x="392906" y="66675"/>
                  </a:lnTo>
                  <a:lnTo>
                    <a:pt x="419100" y="66674"/>
                  </a:lnTo>
                  <a:lnTo>
                    <a:pt x="419100" y="80963"/>
                  </a:lnTo>
                  <a:lnTo>
                    <a:pt x="488156" y="78581"/>
                  </a:lnTo>
                  <a:lnTo>
                    <a:pt x="488156" y="95250"/>
                  </a:lnTo>
                  <a:lnTo>
                    <a:pt x="521493" y="95250"/>
                  </a:lnTo>
                  <a:cubicBezTo>
                    <a:pt x="521493" y="105569"/>
                    <a:pt x="521494" y="115887"/>
                    <a:pt x="521494" y="126206"/>
                  </a:cubicBezTo>
                  <a:lnTo>
                    <a:pt x="635793" y="123825"/>
                  </a:lnTo>
                  <a:lnTo>
                    <a:pt x="635793" y="140494"/>
                  </a:lnTo>
                  <a:lnTo>
                    <a:pt x="664368" y="140494"/>
                  </a:lnTo>
                  <a:lnTo>
                    <a:pt x="664368" y="173831"/>
                  </a:lnTo>
                  <a:lnTo>
                    <a:pt x="726281" y="173831"/>
                  </a:lnTo>
                  <a:lnTo>
                    <a:pt x="726281" y="197644"/>
                  </a:lnTo>
                  <a:lnTo>
                    <a:pt x="781051" y="197644"/>
                  </a:lnTo>
                  <a:lnTo>
                    <a:pt x="781051" y="209550"/>
                  </a:lnTo>
                  <a:lnTo>
                    <a:pt x="914400" y="209551"/>
                  </a:lnTo>
                  <a:lnTo>
                    <a:pt x="914400" y="226219"/>
                  </a:lnTo>
                  <a:lnTo>
                    <a:pt x="952500" y="226219"/>
                  </a:lnTo>
                  <a:lnTo>
                    <a:pt x="952500" y="245269"/>
                  </a:lnTo>
                  <a:lnTo>
                    <a:pt x="978693" y="245268"/>
                  </a:lnTo>
                  <a:lnTo>
                    <a:pt x="978693" y="264319"/>
                  </a:lnTo>
                  <a:lnTo>
                    <a:pt x="1276350" y="261938"/>
                  </a:lnTo>
                  <a:lnTo>
                    <a:pt x="1276350" y="302419"/>
                  </a:lnTo>
                  <a:lnTo>
                    <a:pt x="1316831" y="302419"/>
                  </a:lnTo>
                  <a:cubicBezTo>
                    <a:pt x="1316831" y="310357"/>
                    <a:pt x="1316830" y="318294"/>
                    <a:pt x="1316830" y="326232"/>
                  </a:cubicBezTo>
                  <a:lnTo>
                    <a:pt x="1388268" y="326231"/>
                  </a:lnTo>
                  <a:lnTo>
                    <a:pt x="1388268" y="340519"/>
                  </a:lnTo>
                  <a:lnTo>
                    <a:pt x="1440656" y="340519"/>
                  </a:lnTo>
                  <a:cubicBezTo>
                    <a:pt x="1440656" y="344488"/>
                    <a:pt x="1440657" y="348456"/>
                    <a:pt x="1440657" y="352425"/>
                  </a:cubicBezTo>
                  <a:lnTo>
                    <a:pt x="1509711" y="352425"/>
                  </a:lnTo>
                  <a:lnTo>
                    <a:pt x="1509711" y="359568"/>
                  </a:lnTo>
                  <a:lnTo>
                    <a:pt x="1519237" y="359569"/>
                  </a:lnTo>
                  <a:lnTo>
                    <a:pt x="1519237" y="371475"/>
                  </a:lnTo>
                  <a:lnTo>
                    <a:pt x="1585912" y="371475"/>
                  </a:lnTo>
                  <a:cubicBezTo>
                    <a:pt x="1585913" y="380206"/>
                    <a:pt x="1585913" y="388938"/>
                    <a:pt x="1585914" y="397669"/>
                  </a:cubicBezTo>
                  <a:lnTo>
                    <a:pt x="1600199" y="397669"/>
                  </a:lnTo>
                  <a:cubicBezTo>
                    <a:pt x="1600199" y="411956"/>
                    <a:pt x="1600200" y="426244"/>
                    <a:pt x="1600200" y="440531"/>
                  </a:cubicBezTo>
                  <a:lnTo>
                    <a:pt x="1902618" y="440531"/>
                  </a:lnTo>
                  <a:cubicBezTo>
                    <a:pt x="1902618" y="448469"/>
                    <a:pt x="1902617" y="456406"/>
                    <a:pt x="1902617" y="464344"/>
                  </a:cubicBezTo>
                  <a:lnTo>
                    <a:pt x="1940718" y="464344"/>
                  </a:lnTo>
                  <a:lnTo>
                    <a:pt x="1940718" y="478631"/>
                  </a:lnTo>
                  <a:lnTo>
                    <a:pt x="1971675" y="478633"/>
                  </a:lnTo>
                  <a:cubicBezTo>
                    <a:pt x="1971675" y="483395"/>
                    <a:pt x="1971674" y="490538"/>
                    <a:pt x="1971674" y="495300"/>
                  </a:cubicBezTo>
                  <a:lnTo>
                    <a:pt x="2114550" y="495300"/>
                  </a:lnTo>
                  <a:lnTo>
                    <a:pt x="2114550" y="519113"/>
                  </a:lnTo>
                  <a:lnTo>
                    <a:pt x="2221706" y="519113"/>
                  </a:lnTo>
                  <a:lnTo>
                    <a:pt x="2221706" y="540544"/>
                  </a:lnTo>
                  <a:lnTo>
                    <a:pt x="2252662" y="540544"/>
                  </a:lnTo>
                  <a:lnTo>
                    <a:pt x="2252662" y="559594"/>
                  </a:lnTo>
                  <a:lnTo>
                    <a:pt x="2469356" y="559594"/>
                  </a:lnTo>
                  <a:lnTo>
                    <a:pt x="2469356" y="583406"/>
                  </a:lnTo>
                  <a:lnTo>
                    <a:pt x="2524124" y="583406"/>
                  </a:lnTo>
                  <a:cubicBezTo>
                    <a:pt x="2524124" y="603250"/>
                    <a:pt x="2524125" y="623094"/>
                    <a:pt x="2524125" y="642938"/>
                  </a:cubicBezTo>
                  <a:lnTo>
                    <a:pt x="2538412" y="642938"/>
                  </a:lnTo>
                  <a:lnTo>
                    <a:pt x="2538412" y="697706"/>
                  </a:lnTo>
                  <a:lnTo>
                    <a:pt x="2555081" y="697706"/>
                  </a:lnTo>
                  <a:lnTo>
                    <a:pt x="2555081" y="719138"/>
                  </a:lnTo>
                  <a:lnTo>
                    <a:pt x="2588418" y="719138"/>
                  </a:lnTo>
                  <a:lnTo>
                    <a:pt x="2588418" y="740569"/>
                  </a:lnTo>
                  <a:lnTo>
                    <a:pt x="2850356" y="742950"/>
                  </a:lnTo>
                  <a:lnTo>
                    <a:pt x="2850356" y="766763"/>
                  </a:lnTo>
                  <a:lnTo>
                    <a:pt x="2886075" y="766763"/>
                  </a:lnTo>
                  <a:lnTo>
                    <a:pt x="2886075" y="783431"/>
                  </a:lnTo>
                  <a:lnTo>
                    <a:pt x="3131343" y="783431"/>
                  </a:lnTo>
                  <a:lnTo>
                    <a:pt x="3131343" y="804863"/>
                  </a:lnTo>
                  <a:lnTo>
                    <a:pt x="3159918" y="804862"/>
                  </a:lnTo>
                  <a:lnTo>
                    <a:pt x="3159918" y="900113"/>
                  </a:lnTo>
                  <a:lnTo>
                    <a:pt x="3393281" y="900113"/>
                  </a:lnTo>
                  <a:lnTo>
                    <a:pt x="3393281" y="919163"/>
                  </a:lnTo>
                  <a:lnTo>
                    <a:pt x="3500437" y="916781"/>
                  </a:lnTo>
                  <a:lnTo>
                    <a:pt x="3500437" y="947738"/>
                  </a:lnTo>
                  <a:lnTo>
                    <a:pt x="3764756" y="945356"/>
                  </a:lnTo>
                  <a:cubicBezTo>
                    <a:pt x="3764756" y="962818"/>
                    <a:pt x="3764755" y="975518"/>
                    <a:pt x="3764755" y="992980"/>
                  </a:cubicBezTo>
                  <a:lnTo>
                    <a:pt x="3776662" y="992981"/>
                  </a:lnTo>
                  <a:lnTo>
                    <a:pt x="3776662" y="1038225"/>
                  </a:lnTo>
                  <a:lnTo>
                    <a:pt x="3788568" y="1038225"/>
                  </a:ln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3" name="Freihandform: Form 72">
              <a:extLst>
                <a:ext uri="{FF2B5EF4-FFF2-40B4-BE49-F238E27FC236}">
                  <a16:creationId xmlns:a16="http://schemas.microsoft.com/office/drawing/2014/main" id="{4B9AE594-9B79-4210-92DF-F4667DFEDD08}"/>
                </a:ext>
              </a:extLst>
            </p:cNvPr>
            <p:cNvSpPr/>
            <p:nvPr/>
          </p:nvSpPr>
          <p:spPr>
            <a:xfrm>
              <a:off x="5017294" y="3076576"/>
              <a:ext cx="2559845" cy="1131094"/>
            </a:xfrm>
            <a:custGeom>
              <a:avLst/>
              <a:gdLst>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12144 w 2564607"/>
                <a:gd name="connsiteY4" fmla="*/ 833438 h 1126331"/>
                <a:gd name="connsiteX5" fmla="*/ 1888332 w 2564607"/>
                <a:gd name="connsiteY5" fmla="*/ 835819 h 1126331"/>
                <a:gd name="connsiteX6" fmla="*/ 1883569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3969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1557 w 2564607"/>
                <a:gd name="connsiteY16" fmla="*/ 571500 h 1126331"/>
                <a:gd name="connsiteX17" fmla="*/ 990600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8201 h 1126331"/>
                <a:gd name="connsiteX5" fmla="*/ 1888332 w 2564607"/>
                <a:gd name="connsiteY5" fmla="*/ 835819 h 1126331"/>
                <a:gd name="connsiteX6" fmla="*/ 1883569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3969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1557 w 2564607"/>
                <a:gd name="connsiteY16" fmla="*/ 571500 h 1126331"/>
                <a:gd name="connsiteX17" fmla="*/ 990600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3438 h 1126331"/>
                <a:gd name="connsiteX5" fmla="*/ 1888332 w 2564607"/>
                <a:gd name="connsiteY5" fmla="*/ 835819 h 1126331"/>
                <a:gd name="connsiteX6" fmla="*/ 1883569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3969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1557 w 2564607"/>
                <a:gd name="connsiteY16" fmla="*/ 571500 h 1126331"/>
                <a:gd name="connsiteX17" fmla="*/ 990600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8200 h 1126331"/>
                <a:gd name="connsiteX5" fmla="*/ 1888332 w 2564607"/>
                <a:gd name="connsiteY5" fmla="*/ 835819 h 1126331"/>
                <a:gd name="connsiteX6" fmla="*/ 1883569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3969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1557 w 2564607"/>
                <a:gd name="connsiteY16" fmla="*/ 571500 h 1126331"/>
                <a:gd name="connsiteX17" fmla="*/ 990600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3569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3969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1557 w 2564607"/>
                <a:gd name="connsiteY16" fmla="*/ 571500 h 1126331"/>
                <a:gd name="connsiteX17" fmla="*/ 990600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3969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1557 w 2564607"/>
                <a:gd name="connsiteY16" fmla="*/ 571500 h 1126331"/>
                <a:gd name="connsiteX17" fmla="*/ 990600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1557 w 2564607"/>
                <a:gd name="connsiteY16" fmla="*/ 571500 h 1126331"/>
                <a:gd name="connsiteX17" fmla="*/ 990600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1557 w 2564607"/>
                <a:gd name="connsiteY16" fmla="*/ 571500 h 1126331"/>
                <a:gd name="connsiteX17" fmla="*/ 990600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1557 w 2564607"/>
                <a:gd name="connsiteY16" fmla="*/ 571500 h 1126331"/>
                <a:gd name="connsiteX17" fmla="*/ 990600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6319 w 2564607"/>
                <a:gd name="connsiteY16" fmla="*/ 571500 h 1126331"/>
                <a:gd name="connsiteX17" fmla="*/ 990600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6319 w 2564607"/>
                <a:gd name="connsiteY16" fmla="*/ 571500 h 1126331"/>
                <a:gd name="connsiteX17" fmla="*/ 995362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6319 w 2564607"/>
                <a:gd name="connsiteY16" fmla="*/ 571500 h 1126331"/>
                <a:gd name="connsiteX17" fmla="*/ 995362 w 2564607"/>
                <a:gd name="connsiteY17" fmla="*/ 573881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6319 w 2564607"/>
                <a:gd name="connsiteY16" fmla="*/ 571500 h 1126331"/>
                <a:gd name="connsiteX17" fmla="*/ 992980 w 2564607"/>
                <a:gd name="connsiteY17" fmla="*/ 573881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6319 w 2564607"/>
                <a:gd name="connsiteY16" fmla="*/ 571500 h 1126331"/>
                <a:gd name="connsiteX17" fmla="*/ 992980 w 2564607"/>
                <a:gd name="connsiteY17" fmla="*/ 571500 h 1126331"/>
                <a:gd name="connsiteX18" fmla="*/ 992982 w 2564607"/>
                <a:gd name="connsiteY18" fmla="*/ 552450 h 1126331"/>
                <a:gd name="connsiteX19" fmla="*/ 928688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6319 w 2564607"/>
                <a:gd name="connsiteY16" fmla="*/ 571500 h 1126331"/>
                <a:gd name="connsiteX17" fmla="*/ 992980 w 2564607"/>
                <a:gd name="connsiteY17" fmla="*/ 571500 h 1126331"/>
                <a:gd name="connsiteX18" fmla="*/ 992982 w 2564607"/>
                <a:gd name="connsiteY18" fmla="*/ 552450 h 1126331"/>
                <a:gd name="connsiteX19" fmla="*/ 926306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3413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6319 w 2564607"/>
                <a:gd name="connsiteY16" fmla="*/ 571500 h 1126331"/>
                <a:gd name="connsiteX17" fmla="*/ 992980 w 2564607"/>
                <a:gd name="connsiteY17" fmla="*/ 571500 h 1126331"/>
                <a:gd name="connsiteX18" fmla="*/ 992982 w 2564607"/>
                <a:gd name="connsiteY18" fmla="*/ 552450 h 1126331"/>
                <a:gd name="connsiteX19" fmla="*/ 926306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5794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78582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6319 w 2564607"/>
                <a:gd name="connsiteY16" fmla="*/ 571500 h 1126331"/>
                <a:gd name="connsiteX17" fmla="*/ 992980 w 2564607"/>
                <a:gd name="connsiteY17" fmla="*/ 571500 h 1126331"/>
                <a:gd name="connsiteX18" fmla="*/ 992982 w 2564607"/>
                <a:gd name="connsiteY18" fmla="*/ 552450 h 1126331"/>
                <a:gd name="connsiteX19" fmla="*/ 926306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5794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80964 w 2564607"/>
                <a:gd name="connsiteY44" fmla="*/ 157163 h 1126331"/>
                <a:gd name="connsiteX45" fmla="*/ 80963 w 2564607"/>
                <a:gd name="connsiteY45" fmla="*/ 145256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6319 w 2564607"/>
                <a:gd name="connsiteY16" fmla="*/ 571500 h 1126331"/>
                <a:gd name="connsiteX17" fmla="*/ 992980 w 2564607"/>
                <a:gd name="connsiteY17" fmla="*/ 571500 h 1126331"/>
                <a:gd name="connsiteX18" fmla="*/ 992982 w 2564607"/>
                <a:gd name="connsiteY18" fmla="*/ 552450 h 1126331"/>
                <a:gd name="connsiteX19" fmla="*/ 926306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5794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80964 w 2564607"/>
                <a:gd name="connsiteY44" fmla="*/ 157163 h 1126331"/>
                <a:gd name="connsiteX45" fmla="*/ 80963 w 2564607"/>
                <a:gd name="connsiteY45" fmla="*/ 147637 h 1126331"/>
                <a:gd name="connsiteX46" fmla="*/ 30957 w 2564607"/>
                <a:gd name="connsiteY46" fmla="*/ 147638 h 1126331"/>
                <a:gd name="connsiteX47" fmla="*/ 28575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6319 w 2564607"/>
                <a:gd name="connsiteY16" fmla="*/ 571500 h 1126331"/>
                <a:gd name="connsiteX17" fmla="*/ 992980 w 2564607"/>
                <a:gd name="connsiteY17" fmla="*/ 571500 h 1126331"/>
                <a:gd name="connsiteX18" fmla="*/ 992982 w 2564607"/>
                <a:gd name="connsiteY18" fmla="*/ 552450 h 1126331"/>
                <a:gd name="connsiteX19" fmla="*/ 926306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5794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80964 w 2564607"/>
                <a:gd name="connsiteY44" fmla="*/ 157163 h 1126331"/>
                <a:gd name="connsiteX45" fmla="*/ 80963 w 2564607"/>
                <a:gd name="connsiteY45" fmla="*/ 147637 h 1126331"/>
                <a:gd name="connsiteX46" fmla="*/ 30957 w 2564607"/>
                <a:gd name="connsiteY46" fmla="*/ 147638 h 1126331"/>
                <a:gd name="connsiteX47" fmla="*/ 30956 w 2564607"/>
                <a:gd name="connsiteY47" fmla="*/ 109538 h 1126331"/>
                <a:gd name="connsiteX48" fmla="*/ 7144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4607 w 2564607"/>
                <a:gd name="connsiteY0" fmla="*/ 1126331 h 1126331"/>
                <a:gd name="connsiteX1" fmla="*/ 2085975 w 2564607"/>
                <a:gd name="connsiteY1" fmla="*/ 1126331 h 1126331"/>
                <a:gd name="connsiteX2" fmla="*/ 2088357 w 2564607"/>
                <a:gd name="connsiteY2" fmla="*/ 928688 h 1126331"/>
                <a:gd name="connsiteX3" fmla="*/ 1905000 w 2564607"/>
                <a:gd name="connsiteY3" fmla="*/ 931069 h 1126331"/>
                <a:gd name="connsiteX4" fmla="*/ 1902619 w 2564607"/>
                <a:gd name="connsiteY4" fmla="*/ 835818 h 1126331"/>
                <a:gd name="connsiteX5" fmla="*/ 1888332 w 2564607"/>
                <a:gd name="connsiteY5" fmla="*/ 835819 h 1126331"/>
                <a:gd name="connsiteX6" fmla="*/ 1885951 w 2564607"/>
                <a:gd name="connsiteY6" fmla="*/ 759619 h 1126331"/>
                <a:gd name="connsiteX7" fmla="*/ 1312069 w 2564607"/>
                <a:gd name="connsiteY7" fmla="*/ 754856 h 1126331"/>
                <a:gd name="connsiteX8" fmla="*/ 1312069 w 2564607"/>
                <a:gd name="connsiteY8" fmla="*/ 719138 h 1126331"/>
                <a:gd name="connsiteX9" fmla="*/ 1288257 w 2564607"/>
                <a:gd name="connsiteY9" fmla="*/ 719138 h 1126331"/>
                <a:gd name="connsiteX10" fmla="*/ 1285875 w 2564607"/>
                <a:gd name="connsiteY10" fmla="*/ 688181 h 1126331"/>
                <a:gd name="connsiteX11" fmla="*/ 1271588 w 2564607"/>
                <a:gd name="connsiteY11" fmla="*/ 688181 h 1126331"/>
                <a:gd name="connsiteX12" fmla="*/ 1271588 w 2564607"/>
                <a:gd name="connsiteY12" fmla="*/ 616744 h 1126331"/>
                <a:gd name="connsiteX13" fmla="*/ 1243013 w 2564607"/>
                <a:gd name="connsiteY13" fmla="*/ 616744 h 1126331"/>
                <a:gd name="connsiteX14" fmla="*/ 1243013 w 2564607"/>
                <a:gd name="connsiteY14" fmla="*/ 581025 h 1126331"/>
                <a:gd name="connsiteX15" fmla="*/ 1026319 w 2564607"/>
                <a:gd name="connsiteY15" fmla="*/ 583406 h 1126331"/>
                <a:gd name="connsiteX16" fmla="*/ 1026319 w 2564607"/>
                <a:gd name="connsiteY16" fmla="*/ 571500 h 1126331"/>
                <a:gd name="connsiteX17" fmla="*/ 992980 w 2564607"/>
                <a:gd name="connsiteY17" fmla="*/ 571500 h 1126331"/>
                <a:gd name="connsiteX18" fmla="*/ 992982 w 2564607"/>
                <a:gd name="connsiteY18" fmla="*/ 552450 h 1126331"/>
                <a:gd name="connsiteX19" fmla="*/ 926306 w 2564607"/>
                <a:gd name="connsiteY19" fmla="*/ 552450 h 1126331"/>
                <a:gd name="connsiteX20" fmla="*/ 926307 w 2564607"/>
                <a:gd name="connsiteY20" fmla="*/ 533400 h 1126331"/>
                <a:gd name="connsiteX21" fmla="*/ 909638 w 2564607"/>
                <a:gd name="connsiteY21" fmla="*/ 533400 h 1126331"/>
                <a:gd name="connsiteX22" fmla="*/ 909638 w 2564607"/>
                <a:gd name="connsiteY22" fmla="*/ 516731 h 1126331"/>
                <a:gd name="connsiteX23" fmla="*/ 685800 w 2564607"/>
                <a:gd name="connsiteY23" fmla="*/ 516731 h 1126331"/>
                <a:gd name="connsiteX24" fmla="*/ 685800 w 2564607"/>
                <a:gd name="connsiteY24" fmla="*/ 502444 h 1126331"/>
                <a:gd name="connsiteX25" fmla="*/ 671513 w 2564607"/>
                <a:gd name="connsiteY25" fmla="*/ 502444 h 1126331"/>
                <a:gd name="connsiteX26" fmla="*/ 671513 w 2564607"/>
                <a:gd name="connsiteY26" fmla="*/ 450056 h 1126331"/>
                <a:gd name="connsiteX27" fmla="*/ 659607 w 2564607"/>
                <a:gd name="connsiteY27" fmla="*/ 450056 h 1126331"/>
                <a:gd name="connsiteX28" fmla="*/ 659607 w 2564607"/>
                <a:gd name="connsiteY28" fmla="*/ 445294 h 1126331"/>
                <a:gd name="connsiteX29" fmla="*/ 659607 w 2564607"/>
                <a:gd name="connsiteY29" fmla="*/ 433388 h 1126331"/>
                <a:gd name="connsiteX30" fmla="*/ 647700 w 2564607"/>
                <a:gd name="connsiteY30" fmla="*/ 433388 h 1126331"/>
                <a:gd name="connsiteX31" fmla="*/ 647700 w 2564607"/>
                <a:gd name="connsiteY31" fmla="*/ 414338 h 1126331"/>
                <a:gd name="connsiteX32" fmla="*/ 638175 w 2564607"/>
                <a:gd name="connsiteY32" fmla="*/ 414338 h 1126331"/>
                <a:gd name="connsiteX33" fmla="*/ 635794 w 2564607"/>
                <a:gd name="connsiteY33" fmla="*/ 269081 h 1126331"/>
                <a:gd name="connsiteX34" fmla="*/ 607219 w 2564607"/>
                <a:gd name="connsiteY34" fmla="*/ 269081 h 1126331"/>
                <a:gd name="connsiteX35" fmla="*/ 607219 w 2564607"/>
                <a:gd name="connsiteY35" fmla="*/ 209550 h 1126331"/>
                <a:gd name="connsiteX36" fmla="*/ 323850 w 2564607"/>
                <a:gd name="connsiteY36" fmla="*/ 209550 h 1126331"/>
                <a:gd name="connsiteX37" fmla="*/ 323850 w 2564607"/>
                <a:gd name="connsiteY37" fmla="*/ 200025 h 1126331"/>
                <a:gd name="connsiteX38" fmla="*/ 302419 w 2564607"/>
                <a:gd name="connsiteY38" fmla="*/ 200025 h 1126331"/>
                <a:gd name="connsiteX39" fmla="*/ 302419 w 2564607"/>
                <a:gd name="connsiteY39" fmla="*/ 185738 h 1126331"/>
                <a:gd name="connsiteX40" fmla="*/ 233363 w 2564607"/>
                <a:gd name="connsiteY40" fmla="*/ 185738 h 1126331"/>
                <a:gd name="connsiteX41" fmla="*/ 233363 w 2564607"/>
                <a:gd name="connsiteY41" fmla="*/ 173831 h 1126331"/>
                <a:gd name="connsiteX42" fmla="*/ 116682 w 2564607"/>
                <a:gd name="connsiteY42" fmla="*/ 171450 h 1126331"/>
                <a:gd name="connsiteX43" fmla="*/ 116682 w 2564607"/>
                <a:gd name="connsiteY43" fmla="*/ 157163 h 1126331"/>
                <a:gd name="connsiteX44" fmla="*/ 80964 w 2564607"/>
                <a:gd name="connsiteY44" fmla="*/ 157163 h 1126331"/>
                <a:gd name="connsiteX45" fmla="*/ 80963 w 2564607"/>
                <a:gd name="connsiteY45" fmla="*/ 147637 h 1126331"/>
                <a:gd name="connsiteX46" fmla="*/ 30957 w 2564607"/>
                <a:gd name="connsiteY46" fmla="*/ 147638 h 1126331"/>
                <a:gd name="connsiteX47" fmla="*/ 30956 w 2564607"/>
                <a:gd name="connsiteY47" fmla="*/ 109538 h 1126331"/>
                <a:gd name="connsiteX48" fmla="*/ 11907 w 2564607"/>
                <a:gd name="connsiteY48" fmla="*/ 109538 h 1126331"/>
                <a:gd name="connsiteX49" fmla="*/ 11907 w 2564607"/>
                <a:gd name="connsiteY49" fmla="*/ 23813 h 1126331"/>
                <a:gd name="connsiteX50" fmla="*/ 0 w 2564607"/>
                <a:gd name="connsiteY50" fmla="*/ 23813 h 1126331"/>
                <a:gd name="connsiteX51" fmla="*/ 4763 w 2564607"/>
                <a:gd name="connsiteY51" fmla="*/ 0 h 1126331"/>
                <a:gd name="connsiteX0" fmla="*/ 2562226 w 2562226"/>
                <a:gd name="connsiteY0" fmla="*/ 1126331 h 1126331"/>
                <a:gd name="connsiteX1" fmla="*/ 2083594 w 2562226"/>
                <a:gd name="connsiteY1" fmla="*/ 1126331 h 1126331"/>
                <a:gd name="connsiteX2" fmla="*/ 2085976 w 2562226"/>
                <a:gd name="connsiteY2" fmla="*/ 928688 h 1126331"/>
                <a:gd name="connsiteX3" fmla="*/ 1902619 w 2562226"/>
                <a:gd name="connsiteY3" fmla="*/ 931069 h 1126331"/>
                <a:gd name="connsiteX4" fmla="*/ 1900238 w 2562226"/>
                <a:gd name="connsiteY4" fmla="*/ 835818 h 1126331"/>
                <a:gd name="connsiteX5" fmla="*/ 1885951 w 2562226"/>
                <a:gd name="connsiteY5" fmla="*/ 835819 h 1126331"/>
                <a:gd name="connsiteX6" fmla="*/ 1883570 w 2562226"/>
                <a:gd name="connsiteY6" fmla="*/ 759619 h 1126331"/>
                <a:gd name="connsiteX7" fmla="*/ 1309688 w 2562226"/>
                <a:gd name="connsiteY7" fmla="*/ 754856 h 1126331"/>
                <a:gd name="connsiteX8" fmla="*/ 1309688 w 2562226"/>
                <a:gd name="connsiteY8" fmla="*/ 719138 h 1126331"/>
                <a:gd name="connsiteX9" fmla="*/ 1285876 w 2562226"/>
                <a:gd name="connsiteY9" fmla="*/ 719138 h 1126331"/>
                <a:gd name="connsiteX10" fmla="*/ 1283494 w 2562226"/>
                <a:gd name="connsiteY10" fmla="*/ 688181 h 1126331"/>
                <a:gd name="connsiteX11" fmla="*/ 1269207 w 2562226"/>
                <a:gd name="connsiteY11" fmla="*/ 688181 h 1126331"/>
                <a:gd name="connsiteX12" fmla="*/ 1269207 w 2562226"/>
                <a:gd name="connsiteY12" fmla="*/ 616744 h 1126331"/>
                <a:gd name="connsiteX13" fmla="*/ 1240632 w 2562226"/>
                <a:gd name="connsiteY13" fmla="*/ 616744 h 1126331"/>
                <a:gd name="connsiteX14" fmla="*/ 1240632 w 2562226"/>
                <a:gd name="connsiteY14" fmla="*/ 581025 h 1126331"/>
                <a:gd name="connsiteX15" fmla="*/ 1023938 w 2562226"/>
                <a:gd name="connsiteY15" fmla="*/ 583406 h 1126331"/>
                <a:gd name="connsiteX16" fmla="*/ 1023938 w 2562226"/>
                <a:gd name="connsiteY16" fmla="*/ 571500 h 1126331"/>
                <a:gd name="connsiteX17" fmla="*/ 990599 w 2562226"/>
                <a:gd name="connsiteY17" fmla="*/ 571500 h 1126331"/>
                <a:gd name="connsiteX18" fmla="*/ 990601 w 2562226"/>
                <a:gd name="connsiteY18" fmla="*/ 552450 h 1126331"/>
                <a:gd name="connsiteX19" fmla="*/ 923925 w 2562226"/>
                <a:gd name="connsiteY19" fmla="*/ 552450 h 1126331"/>
                <a:gd name="connsiteX20" fmla="*/ 923926 w 2562226"/>
                <a:gd name="connsiteY20" fmla="*/ 533400 h 1126331"/>
                <a:gd name="connsiteX21" fmla="*/ 907257 w 2562226"/>
                <a:gd name="connsiteY21" fmla="*/ 533400 h 1126331"/>
                <a:gd name="connsiteX22" fmla="*/ 907257 w 2562226"/>
                <a:gd name="connsiteY22" fmla="*/ 516731 h 1126331"/>
                <a:gd name="connsiteX23" fmla="*/ 683419 w 2562226"/>
                <a:gd name="connsiteY23" fmla="*/ 516731 h 1126331"/>
                <a:gd name="connsiteX24" fmla="*/ 683419 w 2562226"/>
                <a:gd name="connsiteY24" fmla="*/ 502444 h 1126331"/>
                <a:gd name="connsiteX25" fmla="*/ 669132 w 2562226"/>
                <a:gd name="connsiteY25" fmla="*/ 502444 h 1126331"/>
                <a:gd name="connsiteX26" fmla="*/ 669132 w 2562226"/>
                <a:gd name="connsiteY26" fmla="*/ 450056 h 1126331"/>
                <a:gd name="connsiteX27" fmla="*/ 657226 w 2562226"/>
                <a:gd name="connsiteY27" fmla="*/ 450056 h 1126331"/>
                <a:gd name="connsiteX28" fmla="*/ 657226 w 2562226"/>
                <a:gd name="connsiteY28" fmla="*/ 445294 h 1126331"/>
                <a:gd name="connsiteX29" fmla="*/ 657226 w 2562226"/>
                <a:gd name="connsiteY29" fmla="*/ 433388 h 1126331"/>
                <a:gd name="connsiteX30" fmla="*/ 645319 w 2562226"/>
                <a:gd name="connsiteY30" fmla="*/ 433388 h 1126331"/>
                <a:gd name="connsiteX31" fmla="*/ 645319 w 2562226"/>
                <a:gd name="connsiteY31" fmla="*/ 414338 h 1126331"/>
                <a:gd name="connsiteX32" fmla="*/ 635794 w 2562226"/>
                <a:gd name="connsiteY32" fmla="*/ 414338 h 1126331"/>
                <a:gd name="connsiteX33" fmla="*/ 633413 w 2562226"/>
                <a:gd name="connsiteY33" fmla="*/ 269081 h 1126331"/>
                <a:gd name="connsiteX34" fmla="*/ 604838 w 2562226"/>
                <a:gd name="connsiteY34" fmla="*/ 269081 h 1126331"/>
                <a:gd name="connsiteX35" fmla="*/ 604838 w 2562226"/>
                <a:gd name="connsiteY35" fmla="*/ 209550 h 1126331"/>
                <a:gd name="connsiteX36" fmla="*/ 321469 w 2562226"/>
                <a:gd name="connsiteY36" fmla="*/ 209550 h 1126331"/>
                <a:gd name="connsiteX37" fmla="*/ 321469 w 2562226"/>
                <a:gd name="connsiteY37" fmla="*/ 200025 h 1126331"/>
                <a:gd name="connsiteX38" fmla="*/ 300038 w 2562226"/>
                <a:gd name="connsiteY38" fmla="*/ 200025 h 1126331"/>
                <a:gd name="connsiteX39" fmla="*/ 300038 w 2562226"/>
                <a:gd name="connsiteY39" fmla="*/ 185738 h 1126331"/>
                <a:gd name="connsiteX40" fmla="*/ 230982 w 2562226"/>
                <a:gd name="connsiteY40" fmla="*/ 185738 h 1126331"/>
                <a:gd name="connsiteX41" fmla="*/ 230982 w 2562226"/>
                <a:gd name="connsiteY41" fmla="*/ 173831 h 1126331"/>
                <a:gd name="connsiteX42" fmla="*/ 114301 w 2562226"/>
                <a:gd name="connsiteY42" fmla="*/ 171450 h 1126331"/>
                <a:gd name="connsiteX43" fmla="*/ 114301 w 2562226"/>
                <a:gd name="connsiteY43" fmla="*/ 157163 h 1126331"/>
                <a:gd name="connsiteX44" fmla="*/ 78583 w 2562226"/>
                <a:gd name="connsiteY44" fmla="*/ 157163 h 1126331"/>
                <a:gd name="connsiteX45" fmla="*/ 78582 w 2562226"/>
                <a:gd name="connsiteY45" fmla="*/ 147637 h 1126331"/>
                <a:gd name="connsiteX46" fmla="*/ 28576 w 2562226"/>
                <a:gd name="connsiteY46" fmla="*/ 147638 h 1126331"/>
                <a:gd name="connsiteX47" fmla="*/ 28575 w 2562226"/>
                <a:gd name="connsiteY47" fmla="*/ 109538 h 1126331"/>
                <a:gd name="connsiteX48" fmla="*/ 9526 w 2562226"/>
                <a:gd name="connsiteY48" fmla="*/ 109538 h 1126331"/>
                <a:gd name="connsiteX49" fmla="*/ 9526 w 2562226"/>
                <a:gd name="connsiteY49" fmla="*/ 23813 h 1126331"/>
                <a:gd name="connsiteX50" fmla="*/ 0 w 2562226"/>
                <a:gd name="connsiteY50" fmla="*/ 23813 h 1126331"/>
                <a:gd name="connsiteX51" fmla="*/ 2382 w 2562226"/>
                <a:gd name="connsiteY51" fmla="*/ 0 h 1126331"/>
                <a:gd name="connsiteX0" fmla="*/ 2559845 w 2559845"/>
                <a:gd name="connsiteY0" fmla="*/ 1126331 h 1126331"/>
                <a:gd name="connsiteX1" fmla="*/ 2081213 w 2559845"/>
                <a:gd name="connsiteY1" fmla="*/ 1126331 h 1126331"/>
                <a:gd name="connsiteX2" fmla="*/ 2083595 w 2559845"/>
                <a:gd name="connsiteY2" fmla="*/ 928688 h 1126331"/>
                <a:gd name="connsiteX3" fmla="*/ 1900238 w 2559845"/>
                <a:gd name="connsiteY3" fmla="*/ 931069 h 1126331"/>
                <a:gd name="connsiteX4" fmla="*/ 1897857 w 2559845"/>
                <a:gd name="connsiteY4" fmla="*/ 835818 h 1126331"/>
                <a:gd name="connsiteX5" fmla="*/ 1883570 w 2559845"/>
                <a:gd name="connsiteY5" fmla="*/ 835819 h 1126331"/>
                <a:gd name="connsiteX6" fmla="*/ 1881189 w 2559845"/>
                <a:gd name="connsiteY6" fmla="*/ 759619 h 1126331"/>
                <a:gd name="connsiteX7" fmla="*/ 1307307 w 2559845"/>
                <a:gd name="connsiteY7" fmla="*/ 754856 h 1126331"/>
                <a:gd name="connsiteX8" fmla="*/ 1307307 w 2559845"/>
                <a:gd name="connsiteY8" fmla="*/ 719138 h 1126331"/>
                <a:gd name="connsiteX9" fmla="*/ 1283495 w 2559845"/>
                <a:gd name="connsiteY9" fmla="*/ 719138 h 1126331"/>
                <a:gd name="connsiteX10" fmla="*/ 1281113 w 2559845"/>
                <a:gd name="connsiteY10" fmla="*/ 688181 h 1126331"/>
                <a:gd name="connsiteX11" fmla="*/ 1266826 w 2559845"/>
                <a:gd name="connsiteY11" fmla="*/ 688181 h 1126331"/>
                <a:gd name="connsiteX12" fmla="*/ 1266826 w 2559845"/>
                <a:gd name="connsiteY12" fmla="*/ 616744 h 1126331"/>
                <a:gd name="connsiteX13" fmla="*/ 1238251 w 2559845"/>
                <a:gd name="connsiteY13" fmla="*/ 616744 h 1126331"/>
                <a:gd name="connsiteX14" fmla="*/ 1238251 w 2559845"/>
                <a:gd name="connsiteY14" fmla="*/ 581025 h 1126331"/>
                <a:gd name="connsiteX15" fmla="*/ 1021557 w 2559845"/>
                <a:gd name="connsiteY15" fmla="*/ 583406 h 1126331"/>
                <a:gd name="connsiteX16" fmla="*/ 1021557 w 2559845"/>
                <a:gd name="connsiteY16" fmla="*/ 571500 h 1126331"/>
                <a:gd name="connsiteX17" fmla="*/ 988218 w 2559845"/>
                <a:gd name="connsiteY17" fmla="*/ 571500 h 1126331"/>
                <a:gd name="connsiteX18" fmla="*/ 988220 w 2559845"/>
                <a:gd name="connsiteY18" fmla="*/ 552450 h 1126331"/>
                <a:gd name="connsiteX19" fmla="*/ 921544 w 2559845"/>
                <a:gd name="connsiteY19" fmla="*/ 552450 h 1126331"/>
                <a:gd name="connsiteX20" fmla="*/ 921545 w 2559845"/>
                <a:gd name="connsiteY20" fmla="*/ 533400 h 1126331"/>
                <a:gd name="connsiteX21" fmla="*/ 904876 w 2559845"/>
                <a:gd name="connsiteY21" fmla="*/ 533400 h 1126331"/>
                <a:gd name="connsiteX22" fmla="*/ 904876 w 2559845"/>
                <a:gd name="connsiteY22" fmla="*/ 516731 h 1126331"/>
                <a:gd name="connsiteX23" fmla="*/ 681038 w 2559845"/>
                <a:gd name="connsiteY23" fmla="*/ 516731 h 1126331"/>
                <a:gd name="connsiteX24" fmla="*/ 681038 w 2559845"/>
                <a:gd name="connsiteY24" fmla="*/ 502444 h 1126331"/>
                <a:gd name="connsiteX25" fmla="*/ 666751 w 2559845"/>
                <a:gd name="connsiteY25" fmla="*/ 502444 h 1126331"/>
                <a:gd name="connsiteX26" fmla="*/ 666751 w 2559845"/>
                <a:gd name="connsiteY26" fmla="*/ 450056 h 1126331"/>
                <a:gd name="connsiteX27" fmla="*/ 654845 w 2559845"/>
                <a:gd name="connsiteY27" fmla="*/ 450056 h 1126331"/>
                <a:gd name="connsiteX28" fmla="*/ 654845 w 2559845"/>
                <a:gd name="connsiteY28" fmla="*/ 445294 h 1126331"/>
                <a:gd name="connsiteX29" fmla="*/ 654845 w 2559845"/>
                <a:gd name="connsiteY29" fmla="*/ 433388 h 1126331"/>
                <a:gd name="connsiteX30" fmla="*/ 642938 w 2559845"/>
                <a:gd name="connsiteY30" fmla="*/ 433388 h 1126331"/>
                <a:gd name="connsiteX31" fmla="*/ 642938 w 2559845"/>
                <a:gd name="connsiteY31" fmla="*/ 414338 h 1126331"/>
                <a:gd name="connsiteX32" fmla="*/ 633413 w 2559845"/>
                <a:gd name="connsiteY32" fmla="*/ 414338 h 1126331"/>
                <a:gd name="connsiteX33" fmla="*/ 631032 w 2559845"/>
                <a:gd name="connsiteY33" fmla="*/ 269081 h 1126331"/>
                <a:gd name="connsiteX34" fmla="*/ 602457 w 2559845"/>
                <a:gd name="connsiteY34" fmla="*/ 269081 h 1126331"/>
                <a:gd name="connsiteX35" fmla="*/ 602457 w 2559845"/>
                <a:gd name="connsiteY35" fmla="*/ 209550 h 1126331"/>
                <a:gd name="connsiteX36" fmla="*/ 319088 w 2559845"/>
                <a:gd name="connsiteY36" fmla="*/ 209550 h 1126331"/>
                <a:gd name="connsiteX37" fmla="*/ 319088 w 2559845"/>
                <a:gd name="connsiteY37" fmla="*/ 200025 h 1126331"/>
                <a:gd name="connsiteX38" fmla="*/ 297657 w 2559845"/>
                <a:gd name="connsiteY38" fmla="*/ 200025 h 1126331"/>
                <a:gd name="connsiteX39" fmla="*/ 297657 w 2559845"/>
                <a:gd name="connsiteY39" fmla="*/ 185738 h 1126331"/>
                <a:gd name="connsiteX40" fmla="*/ 228601 w 2559845"/>
                <a:gd name="connsiteY40" fmla="*/ 185738 h 1126331"/>
                <a:gd name="connsiteX41" fmla="*/ 228601 w 2559845"/>
                <a:gd name="connsiteY41" fmla="*/ 173831 h 1126331"/>
                <a:gd name="connsiteX42" fmla="*/ 111920 w 2559845"/>
                <a:gd name="connsiteY42" fmla="*/ 171450 h 1126331"/>
                <a:gd name="connsiteX43" fmla="*/ 111920 w 2559845"/>
                <a:gd name="connsiteY43" fmla="*/ 157163 h 1126331"/>
                <a:gd name="connsiteX44" fmla="*/ 76202 w 2559845"/>
                <a:gd name="connsiteY44" fmla="*/ 157163 h 1126331"/>
                <a:gd name="connsiteX45" fmla="*/ 76201 w 2559845"/>
                <a:gd name="connsiteY45" fmla="*/ 147637 h 1126331"/>
                <a:gd name="connsiteX46" fmla="*/ 26195 w 2559845"/>
                <a:gd name="connsiteY46" fmla="*/ 147638 h 1126331"/>
                <a:gd name="connsiteX47" fmla="*/ 26194 w 2559845"/>
                <a:gd name="connsiteY47" fmla="*/ 109538 h 1126331"/>
                <a:gd name="connsiteX48" fmla="*/ 7145 w 2559845"/>
                <a:gd name="connsiteY48" fmla="*/ 109538 h 1126331"/>
                <a:gd name="connsiteX49" fmla="*/ 7145 w 2559845"/>
                <a:gd name="connsiteY49" fmla="*/ 23813 h 1126331"/>
                <a:gd name="connsiteX50" fmla="*/ 0 w 2559845"/>
                <a:gd name="connsiteY50" fmla="*/ 23813 h 1126331"/>
                <a:gd name="connsiteX51" fmla="*/ 1 w 2559845"/>
                <a:gd name="connsiteY51" fmla="*/ 0 h 1126331"/>
                <a:gd name="connsiteX0" fmla="*/ 2559845 w 2559845"/>
                <a:gd name="connsiteY0" fmla="*/ 1126331 h 1126331"/>
                <a:gd name="connsiteX1" fmla="*/ 2081213 w 2559845"/>
                <a:gd name="connsiteY1" fmla="*/ 1126331 h 1126331"/>
                <a:gd name="connsiteX2" fmla="*/ 2083595 w 2559845"/>
                <a:gd name="connsiteY2" fmla="*/ 928688 h 1126331"/>
                <a:gd name="connsiteX3" fmla="*/ 1900238 w 2559845"/>
                <a:gd name="connsiteY3" fmla="*/ 931069 h 1126331"/>
                <a:gd name="connsiteX4" fmla="*/ 1897857 w 2559845"/>
                <a:gd name="connsiteY4" fmla="*/ 835818 h 1126331"/>
                <a:gd name="connsiteX5" fmla="*/ 1883570 w 2559845"/>
                <a:gd name="connsiteY5" fmla="*/ 835819 h 1126331"/>
                <a:gd name="connsiteX6" fmla="*/ 1881189 w 2559845"/>
                <a:gd name="connsiteY6" fmla="*/ 759619 h 1126331"/>
                <a:gd name="connsiteX7" fmla="*/ 1307307 w 2559845"/>
                <a:gd name="connsiteY7" fmla="*/ 754856 h 1126331"/>
                <a:gd name="connsiteX8" fmla="*/ 1307307 w 2559845"/>
                <a:gd name="connsiteY8" fmla="*/ 719138 h 1126331"/>
                <a:gd name="connsiteX9" fmla="*/ 1283495 w 2559845"/>
                <a:gd name="connsiteY9" fmla="*/ 719138 h 1126331"/>
                <a:gd name="connsiteX10" fmla="*/ 1281113 w 2559845"/>
                <a:gd name="connsiteY10" fmla="*/ 688181 h 1126331"/>
                <a:gd name="connsiteX11" fmla="*/ 1266826 w 2559845"/>
                <a:gd name="connsiteY11" fmla="*/ 688181 h 1126331"/>
                <a:gd name="connsiteX12" fmla="*/ 1266826 w 2559845"/>
                <a:gd name="connsiteY12" fmla="*/ 616744 h 1126331"/>
                <a:gd name="connsiteX13" fmla="*/ 1238251 w 2559845"/>
                <a:gd name="connsiteY13" fmla="*/ 616744 h 1126331"/>
                <a:gd name="connsiteX14" fmla="*/ 1238251 w 2559845"/>
                <a:gd name="connsiteY14" fmla="*/ 581025 h 1126331"/>
                <a:gd name="connsiteX15" fmla="*/ 1021557 w 2559845"/>
                <a:gd name="connsiteY15" fmla="*/ 583406 h 1126331"/>
                <a:gd name="connsiteX16" fmla="*/ 1021557 w 2559845"/>
                <a:gd name="connsiteY16" fmla="*/ 571500 h 1126331"/>
                <a:gd name="connsiteX17" fmla="*/ 988218 w 2559845"/>
                <a:gd name="connsiteY17" fmla="*/ 571500 h 1126331"/>
                <a:gd name="connsiteX18" fmla="*/ 988220 w 2559845"/>
                <a:gd name="connsiteY18" fmla="*/ 552450 h 1126331"/>
                <a:gd name="connsiteX19" fmla="*/ 921544 w 2559845"/>
                <a:gd name="connsiteY19" fmla="*/ 552450 h 1126331"/>
                <a:gd name="connsiteX20" fmla="*/ 921545 w 2559845"/>
                <a:gd name="connsiteY20" fmla="*/ 533400 h 1126331"/>
                <a:gd name="connsiteX21" fmla="*/ 904876 w 2559845"/>
                <a:gd name="connsiteY21" fmla="*/ 533400 h 1126331"/>
                <a:gd name="connsiteX22" fmla="*/ 904876 w 2559845"/>
                <a:gd name="connsiteY22" fmla="*/ 516731 h 1126331"/>
                <a:gd name="connsiteX23" fmla="*/ 681038 w 2559845"/>
                <a:gd name="connsiteY23" fmla="*/ 516731 h 1126331"/>
                <a:gd name="connsiteX24" fmla="*/ 681038 w 2559845"/>
                <a:gd name="connsiteY24" fmla="*/ 502444 h 1126331"/>
                <a:gd name="connsiteX25" fmla="*/ 666751 w 2559845"/>
                <a:gd name="connsiteY25" fmla="*/ 502444 h 1126331"/>
                <a:gd name="connsiteX26" fmla="*/ 666751 w 2559845"/>
                <a:gd name="connsiteY26" fmla="*/ 450056 h 1126331"/>
                <a:gd name="connsiteX27" fmla="*/ 654845 w 2559845"/>
                <a:gd name="connsiteY27" fmla="*/ 450056 h 1126331"/>
                <a:gd name="connsiteX28" fmla="*/ 654845 w 2559845"/>
                <a:gd name="connsiteY28" fmla="*/ 445294 h 1126331"/>
                <a:gd name="connsiteX29" fmla="*/ 654845 w 2559845"/>
                <a:gd name="connsiteY29" fmla="*/ 433388 h 1126331"/>
                <a:gd name="connsiteX30" fmla="*/ 642938 w 2559845"/>
                <a:gd name="connsiteY30" fmla="*/ 433388 h 1126331"/>
                <a:gd name="connsiteX31" fmla="*/ 642938 w 2559845"/>
                <a:gd name="connsiteY31" fmla="*/ 414338 h 1126331"/>
                <a:gd name="connsiteX32" fmla="*/ 633413 w 2559845"/>
                <a:gd name="connsiteY32" fmla="*/ 414338 h 1126331"/>
                <a:gd name="connsiteX33" fmla="*/ 631032 w 2559845"/>
                <a:gd name="connsiteY33" fmla="*/ 269081 h 1126331"/>
                <a:gd name="connsiteX34" fmla="*/ 602457 w 2559845"/>
                <a:gd name="connsiteY34" fmla="*/ 269081 h 1126331"/>
                <a:gd name="connsiteX35" fmla="*/ 602457 w 2559845"/>
                <a:gd name="connsiteY35" fmla="*/ 209550 h 1126331"/>
                <a:gd name="connsiteX36" fmla="*/ 319088 w 2559845"/>
                <a:gd name="connsiteY36" fmla="*/ 209550 h 1126331"/>
                <a:gd name="connsiteX37" fmla="*/ 319088 w 2559845"/>
                <a:gd name="connsiteY37" fmla="*/ 200025 h 1126331"/>
                <a:gd name="connsiteX38" fmla="*/ 297657 w 2559845"/>
                <a:gd name="connsiteY38" fmla="*/ 200025 h 1126331"/>
                <a:gd name="connsiteX39" fmla="*/ 297657 w 2559845"/>
                <a:gd name="connsiteY39" fmla="*/ 185738 h 1126331"/>
                <a:gd name="connsiteX40" fmla="*/ 228601 w 2559845"/>
                <a:gd name="connsiteY40" fmla="*/ 185738 h 1126331"/>
                <a:gd name="connsiteX41" fmla="*/ 228601 w 2559845"/>
                <a:gd name="connsiteY41" fmla="*/ 173831 h 1126331"/>
                <a:gd name="connsiteX42" fmla="*/ 111920 w 2559845"/>
                <a:gd name="connsiteY42" fmla="*/ 171450 h 1126331"/>
                <a:gd name="connsiteX43" fmla="*/ 111920 w 2559845"/>
                <a:gd name="connsiteY43" fmla="*/ 157163 h 1126331"/>
                <a:gd name="connsiteX44" fmla="*/ 76202 w 2559845"/>
                <a:gd name="connsiteY44" fmla="*/ 157163 h 1126331"/>
                <a:gd name="connsiteX45" fmla="*/ 76201 w 2559845"/>
                <a:gd name="connsiteY45" fmla="*/ 147637 h 1126331"/>
                <a:gd name="connsiteX46" fmla="*/ 26195 w 2559845"/>
                <a:gd name="connsiteY46" fmla="*/ 147638 h 1126331"/>
                <a:gd name="connsiteX47" fmla="*/ 26194 w 2559845"/>
                <a:gd name="connsiteY47" fmla="*/ 109538 h 1126331"/>
                <a:gd name="connsiteX48" fmla="*/ 7145 w 2559845"/>
                <a:gd name="connsiteY48" fmla="*/ 109538 h 1126331"/>
                <a:gd name="connsiteX49" fmla="*/ 7145 w 2559845"/>
                <a:gd name="connsiteY49" fmla="*/ 23813 h 1126331"/>
                <a:gd name="connsiteX50" fmla="*/ 0 w 2559845"/>
                <a:gd name="connsiteY50" fmla="*/ 23813 h 1126331"/>
                <a:gd name="connsiteX51" fmla="*/ 1 w 2559845"/>
                <a:gd name="connsiteY51" fmla="*/ 0 h 1126331"/>
                <a:gd name="connsiteX0" fmla="*/ 2559845 w 2559845"/>
                <a:gd name="connsiteY0" fmla="*/ 1126331 h 1126331"/>
                <a:gd name="connsiteX1" fmla="*/ 2081213 w 2559845"/>
                <a:gd name="connsiteY1" fmla="*/ 1126331 h 1126331"/>
                <a:gd name="connsiteX2" fmla="*/ 2083595 w 2559845"/>
                <a:gd name="connsiteY2" fmla="*/ 928688 h 1126331"/>
                <a:gd name="connsiteX3" fmla="*/ 1900238 w 2559845"/>
                <a:gd name="connsiteY3" fmla="*/ 931069 h 1126331"/>
                <a:gd name="connsiteX4" fmla="*/ 1897857 w 2559845"/>
                <a:gd name="connsiteY4" fmla="*/ 835818 h 1126331"/>
                <a:gd name="connsiteX5" fmla="*/ 1883570 w 2559845"/>
                <a:gd name="connsiteY5" fmla="*/ 835819 h 1126331"/>
                <a:gd name="connsiteX6" fmla="*/ 1881189 w 2559845"/>
                <a:gd name="connsiteY6" fmla="*/ 759619 h 1126331"/>
                <a:gd name="connsiteX7" fmla="*/ 1307307 w 2559845"/>
                <a:gd name="connsiteY7" fmla="*/ 754856 h 1126331"/>
                <a:gd name="connsiteX8" fmla="*/ 1307307 w 2559845"/>
                <a:gd name="connsiteY8" fmla="*/ 719138 h 1126331"/>
                <a:gd name="connsiteX9" fmla="*/ 1283495 w 2559845"/>
                <a:gd name="connsiteY9" fmla="*/ 719138 h 1126331"/>
                <a:gd name="connsiteX10" fmla="*/ 1281113 w 2559845"/>
                <a:gd name="connsiteY10" fmla="*/ 688181 h 1126331"/>
                <a:gd name="connsiteX11" fmla="*/ 1266826 w 2559845"/>
                <a:gd name="connsiteY11" fmla="*/ 688181 h 1126331"/>
                <a:gd name="connsiteX12" fmla="*/ 1266826 w 2559845"/>
                <a:gd name="connsiteY12" fmla="*/ 616744 h 1126331"/>
                <a:gd name="connsiteX13" fmla="*/ 1238251 w 2559845"/>
                <a:gd name="connsiteY13" fmla="*/ 616744 h 1126331"/>
                <a:gd name="connsiteX14" fmla="*/ 1238251 w 2559845"/>
                <a:gd name="connsiteY14" fmla="*/ 581025 h 1126331"/>
                <a:gd name="connsiteX15" fmla="*/ 1021557 w 2559845"/>
                <a:gd name="connsiteY15" fmla="*/ 583406 h 1126331"/>
                <a:gd name="connsiteX16" fmla="*/ 1021557 w 2559845"/>
                <a:gd name="connsiteY16" fmla="*/ 571500 h 1126331"/>
                <a:gd name="connsiteX17" fmla="*/ 988218 w 2559845"/>
                <a:gd name="connsiteY17" fmla="*/ 571500 h 1126331"/>
                <a:gd name="connsiteX18" fmla="*/ 988220 w 2559845"/>
                <a:gd name="connsiteY18" fmla="*/ 552450 h 1126331"/>
                <a:gd name="connsiteX19" fmla="*/ 921544 w 2559845"/>
                <a:gd name="connsiteY19" fmla="*/ 552450 h 1126331"/>
                <a:gd name="connsiteX20" fmla="*/ 921545 w 2559845"/>
                <a:gd name="connsiteY20" fmla="*/ 533400 h 1126331"/>
                <a:gd name="connsiteX21" fmla="*/ 904876 w 2559845"/>
                <a:gd name="connsiteY21" fmla="*/ 533400 h 1126331"/>
                <a:gd name="connsiteX22" fmla="*/ 904876 w 2559845"/>
                <a:gd name="connsiteY22" fmla="*/ 516731 h 1126331"/>
                <a:gd name="connsiteX23" fmla="*/ 681038 w 2559845"/>
                <a:gd name="connsiteY23" fmla="*/ 516731 h 1126331"/>
                <a:gd name="connsiteX24" fmla="*/ 681038 w 2559845"/>
                <a:gd name="connsiteY24" fmla="*/ 502444 h 1126331"/>
                <a:gd name="connsiteX25" fmla="*/ 666751 w 2559845"/>
                <a:gd name="connsiteY25" fmla="*/ 502444 h 1126331"/>
                <a:gd name="connsiteX26" fmla="*/ 666751 w 2559845"/>
                <a:gd name="connsiteY26" fmla="*/ 450056 h 1126331"/>
                <a:gd name="connsiteX27" fmla="*/ 654845 w 2559845"/>
                <a:gd name="connsiteY27" fmla="*/ 450056 h 1126331"/>
                <a:gd name="connsiteX28" fmla="*/ 654845 w 2559845"/>
                <a:gd name="connsiteY28" fmla="*/ 445294 h 1126331"/>
                <a:gd name="connsiteX29" fmla="*/ 654845 w 2559845"/>
                <a:gd name="connsiteY29" fmla="*/ 433388 h 1126331"/>
                <a:gd name="connsiteX30" fmla="*/ 642938 w 2559845"/>
                <a:gd name="connsiteY30" fmla="*/ 433388 h 1126331"/>
                <a:gd name="connsiteX31" fmla="*/ 642938 w 2559845"/>
                <a:gd name="connsiteY31" fmla="*/ 414338 h 1126331"/>
                <a:gd name="connsiteX32" fmla="*/ 633413 w 2559845"/>
                <a:gd name="connsiteY32" fmla="*/ 414338 h 1126331"/>
                <a:gd name="connsiteX33" fmla="*/ 631032 w 2559845"/>
                <a:gd name="connsiteY33" fmla="*/ 269081 h 1126331"/>
                <a:gd name="connsiteX34" fmla="*/ 602457 w 2559845"/>
                <a:gd name="connsiteY34" fmla="*/ 269081 h 1126331"/>
                <a:gd name="connsiteX35" fmla="*/ 602457 w 2559845"/>
                <a:gd name="connsiteY35" fmla="*/ 209550 h 1126331"/>
                <a:gd name="connsiteX36" fmla="*/ 319088 w 2559845"/>
                <a:gd name="connsiteY36" fmla="*/ 209550 h 1126331"/>
                <a:gd name="connsiteX37" fmla="*/ 319088 w 2559845"/>
                <a:gd name="connsiteY37" fmla="*/ 200025 h 1126331"/>
                <a:gd name="connsiteX38" fmla="*/ 297657 w 2559845"/>
                <a:gd name="connsiteY38" fmla="*/ 200025 h 1126331"/>
                <a:gd name="connsiteX39" fmla="*/ 297657 w 2559845"/>
                <a:gd name="connsiteY39" fmla="*/ 185738 h 1126331"/>
                <a:gd name="connsiteX40" fmla="*/ 228601 w 2559845"/>
                <a:gd name="connsiteY40" fmla="*/ 185738 h 1126331"/>
                <a:gd name="connsiteX41" fmla="*/ 228601 w 2559845"/>
                <a:gd name="connsiteY41" fmla="*/ 171450 h 1126331"/>
                <a:gd name="connsiteX42" fmla="*/ 111920 w 2559845"/>
                <a:gd name="connsiteY42" fmla="*/ 171450 h 1126331"/>
                <a:gd name="connsiteX43" fmla="*/ 111920 w 2559845"/>
                <a:gd name="connsiteY43" fmla="*/ 157163 h 1126331"/>
                <a:gd name="connsiteX44" fmla="*/ 76202 w 2559845"/>
                <a:gd name="connsiteY44" fmla="*/ 157163 h 1126331"/>
                <a:gd name="connsiteX45" fmla="*/ 76201 w 2559845"/>
                <a:gd name="connsiteY45" fmla="*/ 147637 h 1126331"/>
                <a:gd name="connsiteX46" fmla="*/ 26195 w 2559845"/>
                <a:gd name="connsiteY46" fmla="*/ 147638 h 1126331"/>
                <a:gd name="connsiteX47" fmla="*/ 26194 w 2559845"/>
                <a:gd name="connsiteY47" fmla="*/ 109538 h 1126331"/>
                <a:gd name="connsiteX48" fmla="*/ 7145 w 2559845"/>
                <a:gd name="connsiteY48" fmla="*/ 109538 h 1126331"/>
                <a:gd name="connsiteX49" fmla="*/ 7145 w 2559845"/>
                <a:gd name="connsiteY49" fmla="*/ 23813 h 1126331"/>
                <a:gd name="connsiteX50" fmla="*/ 0 w 2559845"/>
                <a:gd name="connsiteY50" fmla="*/ 23813 h 1126331"/>
                <a:gd name="connsiteX51" fmla="*/ 1 w 2559845"/>
                <a:gd name="connsiteY51" fmla="*/ 0 h 1126331"/>
                <a:gd name="connsiteX0" fmla="*/ 2559845 w 2559845"/>
                <a:gd name="connsiteY0" fmla="*/ 1126331 h 1126331"/>
                <a:gd name="connsiteX1" fmla="*/ 2081213 w 2559845"/>
                <a:gd name="connsiteY1" fmla="*/ 1126331 h 1126331"/>
                <a:gd name="connsiteX2" fmla="*/ 2083595 w 2559845"/>
                <a:gd name="connsiteY2" fmla="*/ 928688 h 1126331"/>
                <a:gd name="connsiteX3" fmla="*/ 1900238 w 2559845"/>
                <a:gd name="connsiteY3" fmla="*/ 931069 h 1126331"/>
                <a:gd name="connsiteX4" fmla="*/ 1897857 w 2559845"/>
                <a:gd name="connsiteY4" fmla="*/ 835818 h 1126331"/>
                <a:gd name="connsiteX5" fmla="*/ 1883570 w 2559845"/>
                <a:gd name="connsiteY5" fmla="*/ 835819 h 1126331"/>
                <a:gd name="connsiteX6" fmla="*/ 1881189 w 2559845"/>
                <a:gd name="connsiteY6" fmla="*/ 757238 h 1126331"/>
                <a:gd name="connsiteX7" fmla="*/ 1307307 w 2559845"/>
                <a:gd name="connsiteY7" fmla="*/ 754856 h 1126331"/>
                <a:gd name="connsiteX8" fmla="*/ 1307307 w 2559845"/>
                <a:gd name="connsiteY8" fmla="*/ 719138 h 1126331"/>
                <a:gd name="connsiteX9" fmla="*/ 1283495 w 2559845"/>
                <a:gd name="connsiteY9" fmla="*/ 719138 h 1126331"/>
                <a:gd name="connsiteX10" fmla="*/ 1281113 w 2559845"/>
                <a:gd name="connsiteY10" fmla="*/ 688181 h 1126331"/>
                <a:gd name="connsiteX11" fmla="*/ 1266826 w 2559845"/>
                <a:gd name="connsiteY11" fmla="*/ 688181 h 1126331"/>
                <a:gd name="connsiteX12" fmla="*/ 1266826 w 2559845"/>
                <a:gd name="connsiteY12" fmla="*/ 616744 h 1126331"/>
                <a:gd name="connsiteX13" fmla="*/ 1238251 w 2559845"/>
                <a:gd name="connsiteY13" fmla="*/ 616744 h 1126331"/>
                <a:gd name="connsiteX14" fmla="*/ 1238251 w 2559845"/>
                <a:gd name="connsiteY14" fmla="*/ 581025 h 1126331"/>
                <a:gd name="connsiteX15" fmla="*/ 1021557 w 2559845"/>
                <a:gd name="connsiteY15" fmla="*/ 583406 h 1126331"/>
                <a:gd name="connsiteX16" fmla="*/ 1021557 w 2559845"/>
                <a:gd name="connsiteY16" fmla="*/ 571500 h 1126331"/>
                <a:gd name="connsiteX17" fmla="*/ 988218 w 2559845"/>
                <a:gd name="connsiteY17" fmla="*/ 571500 h 1126331"/>
                <a:gd name="connsiteX18" fmla="*/ 988220 w 2559845"/>
                <a:gd name="connsiteY18" fmla="*/ 552450 h 1126331"/>
                <a:gd name="connsiteX19" fmla="*/ 921544 w 2559845"/>
                <a:gd name="connsiteY19" fmla="*/ 552450 h 1126331"/>
                <a:gd name="connsiteX20" fmla="*/ 921545 w 2559845"/>
                <a:gd name="connsiteY20" fmla="*/ 533400 h 1126331"/>
                <a:gd name="connsiteX21" fmla="*/ 904876 w 2559845"/>
                <a:gd name="connsiteY21" fmla="*/ 533400 h 1126331"/>
                <a:gd name="connsiteX22" fmla="*/ 904876 w 2559845"/>
                <a:gd name="connsiteY22" fmla="*/ 516731 h 1126331"/>
                <a:gd name="connsiteX23" fmla="*/ 681038 w 2559845"/>
                <a:gd name="connsiteY23" fmla="*/ 516731 h 1126331"/>
                <a:gd name="connsiteX24" fmla="*/ 681038 w 2559845"/>
                <a:gd name="connsiteY24" fmla="*/ 502444 h 1126331"/>
                <a:gd name="connsiteX25" fmla="*/ 666751 w 2559845"/>
                <a:gd name="connsiteY25" fmla="*/ 502444 h 1126331"/>
                <a:gd name="connsiteX26" fmla="*/ 666751 w 2559845"/>
                <a:gd name="connsiteY26" fmla="*/ 450056 h 1126331"/>
                <a:gd name="connsiteX27" fmla="*/ 654845 w 2559845"/>
                <a:gd name="connsiteY27" fmla="*/ 450056 h 1126331"/>
                <a:gd name="connsiteX28" fmla="*/ 654845 w 2559845"/>
                <a:gd name="connsiteY28" fmla="*/ 445294 h 1126331"/>
                <a:gd name="connsiteX29" fmla="*/ 654845 w 2559845"/>
                <a:gd name="connsiteY29" fmla="*/ 433388 h 1126331"/>
                <a:gd name="connsiteX30" fmla="*/ 642938 w 2559845"/>
                <a:gd name="connsiteY30" fmla="*/ 433388 h 1126331"/>
                <a:gd name="connsiteX31" fmla="*/ 642938 w 2559845"/>
                <a:gd name="connsiteY31" fmla="*/ 414338 h 1126331"/>
                <a:gd name="connsiteX32" fmla="*/ 633413 w 2559845"/>
                <a:gd name="connsiteY32" fmla="*/ 414338 h 1126331"/>
                <a:gd name="connsiteX33" fmla="*/ 631032 w 2559845"/>
                <a:gd name="connsiteY33" fmla="*/ 269081 h 1126331"/>
                <a:gd name="connsiteX34" fmla="*/ 602457 w 2559845"/>
                <a:gd name="connsiteY34" fmla="*/ 269081 h 1126331"/>
                <a:gd name="connsiteX35" fmla="*/ 602457 w 2559845"/>
                <a:gd name="connsiteY35" fmla="*/ 209550 h 1126331"/>
                <a:gd name="connsiteX36" fmla="*/ 319088 w 2559845"/>
                <a:gd name="connsiteY36" fmla="*/ 209550 h 1126331"/>
                <a:gd name="connsiteX37" fmla="*/ 319088 w 2559845"/>
                <a:gd name="connsiteY37" fmla="*/ 200025 h 1126331"/>
                <a:gd name="connsiteX38" fmla="*/ 297657 w 2559845"/>
                <a:gd name="connsiteY38" fmla="*/ 200025 h 1126331"/>
                <a:gd name="connsiteX39" fmla="*/ 297657 w 2559845"/>
                <a:gd name="connsiteY39" fmla="*/ 185738 h 1126331"/>
                <a:gd name="connsiteX40" fmla="*/ 228601 w 2559845"/>
                <a:gd name="connsiteY40" fmla="*/ 185738 h 1126331"/>
                <a:gd name="connsiteX41" fmla="*/ 228601 w 2559845"/>
                <a:gd name="connsiteY41" fmla="*/ 171450 h 1126331"/>
                <a:gd name="connsiteX42" fmla="*/ 111920 w 2559845"/>
                <a:gd name="connsiteY42" fmla="*/ 171450 h 1126331"/>
                <a:gd name="connsiteX43" fmla="*/ 111920 w 2559845"/>
                <a:gd name="connsiteY43" fmla="*/ 157163 h 1126331"/>
                <a:gd name="connsiteX44" fmla="*/ 76202 w 2559845"/>
                <a:gd name="connsiteY44" fmla="*/ 157163 h 1126331"/>
                <a:gd name="connsiteX45" fmla="*/ 76201 w 2559845"/>
                <a:gd name="connsiteY45" fmla="*/ 147637 h 1126331"/>
                <a:gd name="connsiteX46" fmla="*/ 26195 w 2559845"/>
                <a:gd name="connsiteY46" fmla="*/ 147638 h 1126331"/>
                <a:gd name="connsiteX47" fmla="*/ 26194 w 2559845"/>
                <a:gd name="connsiteY47" fmla="*/ 109538 h 1126331"/>
                <a:gd name="connsiteX48" fmla="*/ 7145 w 2559845"/>
                <a:gd name="connsiteY48" fmla="*/ 109538 h 1126331"/>
                <a:gd name="connsiteX49" fmla="*/ 7145 w 2559845"/>
                <a:gd name="connsiteY49" fmla="*/ 23813 h 1126331"/>
                <a:gd name="connsiteX50" fmla="*/ 0 w 2559845"/>
                <a:gd name="connsiteY50" fmla="*/ 23813 h 1126331"/>
                <a:gd name="connsiteX51" fmla="*/ 1 w 2559845"/>
                <a:gd name="connsiteY51" fmla="*/ 0 h 1126331"/>
                <a:gd name="connsiteX0" fmla="*/ 2559845 w 2559845"/>
                <a:gd name="connsiteY0" fmla="*/ 1126331 h 1126331"/>
                <a:gd name="connsiteX1" fmla="*/ 2081213 w 2559845"/>
                <a:gd name="connsiteY1" fmla="*/ 1126331 h 1126331"/>
                <a:gd name="connsiteX2" fmla="*/ 2083595 w 2559845"/>
                <a:gd name="connsiteY2" fmla="*/ 928688 h 1126331"/>
                <a:gd name="connsiteX3" fmla="*/ 1900238 w 2559845"/>
                <a:gd name="connsiteY3" fmla="*/ 931069 h 1126331"/>
                <a:gd name="connsiteX4" fmla="*/ 1897857 w 2559845"/>
                <a:gd name="connsiteY4" fmla="*/ 835818 h 1126331"/>
                <a:gd name="connsiteX5" fmla="*/ 1883570 w 2559845"/>
                <a:gd name="connsiteY5" fmla="*/ 835819 h 1126331"/>
                <a:gd name="connsiteX6" fmla="*/ 1881189 w 2559845"/>
                <a:gd name="connsiteY6" fmla="*/ 757238 h 1126331"/>
                <a:gd name="connsiteX7" fmla="*/ 1307307 w 2559845"/>
                <a:gd name="connsiteY7" fmla="*/ 754856 h 1126331"/>
                <a:gd name="connsiteX8" fmla="*/ 1307307 w 2559845"/>
                <a:gd name="connsiteY8" fmla="*/ 719138 h 1126331"/>
                <a:gd name="connsiteX9" fmla="*/ 1278732 w 2559845"/>
                <a:gd name="connsiteY9" fmla="*/ 719138 h 1126331"/>
                <a:gd name="connsiteX10" fmla="*/ 1281113 w 2559845"/>
                <a:gd name="connsiteY10" fmla="*/ 688181 h 1126331"/>
                <a:gd name="connsiteX11" fmla="*/ 1266826 w 2559845"/>
                <a:gd name="connsiteY11" fmla="*/ 688181 h 1126331"/>
                <a:gd name="connsiteX12" fmla="*/ 1266826 w 2559845"/>
                <a:gd name="connsiteY12" fmla="*/ 616744 h 1126331"/>
                <a:gd name="connsiteX13" fmla="*/ 1238251 w 2559845"/>
                <a:gd name="connsiteY13" fmla="*/ 616744 h 1126331"/>
                <a:gd name="connsiteX14" fmla="*/ 1238251 w 2559845"/>
                <a:gd name="connsiteY14" fmla="*/ 581025 h 1126331"/>
                <a:gd name="connsiteX15" fmla="*/ 1021557 w 2559845"/>
                <a:gd name="connsiteY15" fmla="*/ 583406 h 1126331"/>
                <a:gd name="connsiteX16" fmla="*/ 1021557 w 2559845"/>
                <a:gd name="connsiteY16" fmla="*/ 571500 h 1126331"/>
                <a:gd name="connsiteX17" fmla="*/ 988218 w 2559845"/>
                <a:gd name="connsiteY17" fmla="*/ 571500 h 1126331"/>
                <a:gd name="connsiteX18" fmla="*/ 988220 w 2559845"/>
                <a:gd name="connsiteY18" fmla="*/ 552450 h 1126331"/>
                <a:gd name="connsiteX19" fmla="*/ 921544 w 2559845"/>
                <a:gd name="connsiteY19" fmla="*/ 552450 h 1126331"/>
                <a:gd name="connsiteX20" fmla="*/ 921545 w 2559845"/>
                <a:gd name="connsiteY20" fmla="*/ 533400 h 1126331"/>
                <a:gd name="connsiteX21" fmla="*/ 904876 w 2559845"/>
                <a:gd name="connsiteY21" fmla="*/ 533400 h 1126331"/>
                <a:gd name="connsiteX22" fmla="*/ 904876 w 2559845"/>
                <a:gd name="connsiteY22" fmla="*/ 516731 h 1126331"/>
                <a:gd name="connsiteX23" fmla="*/ 681038 w 2559845"/>
                <a:gd name="connsiteY23" fmla="*/ 516731 h 1126331"/>
                <a:gd name="connsiteX24" fmla="*/ 681038 w 2559845"/>
                <a:gd name="connsiteY24" fmla="*/ 502444 h 1126331"/>
                <a:gd name="connsiteX25" fmla="*/ 666751 w 2559845"/>
                <a:gd name="connsiteY25" fmla="*/ 502444 h 1126331"/>
                <a:gd name="connsiteX26" fmla="*/ 666751 w 2559845"/>
                <a:gd name="connsiteY26" fmla="*/ 450056 h 1126331"/>
                <a:gd name="connsiteX27" fmla="*/ 654845 w 2559845"/>
                <a:gd name="connsiteY27" fmla="*/ 450056 h 1126331"/>
                <a:gd name="connsiteX28" fmla="*/ 654845 w 2559845"/>
                <a:gd name="connsiteY28" fmla="*/ 445294 h 1126331"/>
                <a:gd name="connsiteX29" fmla="*/ 654845 w 2559845"/>
                <a:gd name="connsiteY29" fmla="*/ 433388 h 1126331"/>
                <a:gd name="connsiteX30" fmla="*/ 642938 w 2559845"/>
                <a:gd name="connsiteY30" fmla="*/ 433388 h 1126331"/>
                <a:gd name="connsiteX31" fmla="*/ 642938 w 2559845"/>
                <a:gd name="connsiteY31" fmla="*/ 414338 h 1126331"/>
                <a:gd name="connsiteX32" fmla="*/ 633413 w 2559845"/>
                <a:gd name="connsiteY32" fmla="*/ 414338 h 1126331"/>
                <a:gd name="connsiteX33" fmla="*/ 631032 w 2559845"/>
                <a:gd name="connsiteY33" fmla="*/ 269081 h 1126331"/>
                <a:gd name="connsiteX34" fmla="*/ 602457 w 2559845"/>
                <a:gd name="connsiteY34" fmla="*/ 269081 h 1126331"/>
                <a:gd name="connsiteX35" fmla="*/ 602457 w 2559845"/>
                <a:gd name="connsiteY35" fmla="*/ 209550 h 1126331"/>
                <a:gd name="connsiteX36" fmla="*/ 319088 w 2559845"/>
                <a:gd name="connsiteY36" fmla="*/ 209550 h 1126331"/>
                <a:gd name="connsiteX37" fmla="*/ 319088 w 2559845"/>
                <a:gd name="connsiteY37" fmla="*/ 200025 h 1126331"/>
                <a:gd name="connsiteX38" fmla="*/ 297657 w 2559845"/>
                <a:gd name="connsiteY38" fmla="*/ 200025 h 1126331"/>
                <a:gd name="connsiteX39" fmla="*/ 297657 w 2559845"/>
                <a:gd name="connsiteY39" fmla="*/ 185738 h 1126331"/>
                <a:gd name="connsiteX40" fmla="*/ 228601 w 2559845"/>
                <a:gd name="connsiteY40" fmla="*/ 185738 h 1126331"/>
                <a:gd name="connsiteX41" fmla="*/ 228601 w 2559845"/>
                <a:gd name="connsiteY41" fmla="*/ 171450 h 1126331"/>
                <a:gd name="connsiteX42" fmla="*/ 111920 w 2559845"/>
                <a:gd name="connsiteY42" fmla="*/ 171450 h 1126331"/>
                <a:gd name="connsiteX43" fmla="*/ 111920 w 2559845"/>
                <a:gd name="connsiteY43" fmla="*/ 157163 h 1126331"/>
                <a:gd name="connsiteX44" fmla="*/ 76202 w 2559845"/>
                <a:gd name="connsiteY44" fmla="*/ 157163 h 1126331"/>
                <a:gd name="connsiteX45" fmla="*/ 76201 w 2559845"/>
                <a:gd name="connsiteY45" fmla="*/ 147637 h 1126331"/>
                <a:gd name="connsiteX46" fmla="*/ 26195 w 2559845"/>
                <a:gd name="connsiteY46" fmla="*/ 147638 h 1126331"/>
                <a:gd name="connsiteX47" fmla="*/ 26194 w 2559845"/>
                <a:gd name="connsiteY47" fmla="*/ 109538 h 1126331"/>
                <a:gd name="connsiteX48" fmla="*/ 7145 w 2559845"/>
                <a:gd name="connsiteY48" fmla="*/ 109538 h 1126331"/>
                <a:gd name="connsiteX49" fmla="*/ 7145 w 2559845"/>
                <a:gd name="connsiteY49" fmla="*/ 23813 h 1126331"/>
                <a:gd name="connsiteX50" fmla="*/ 0 w 2559845"/>
                <a:gd name="connsiteY50" fmla="*/ 23813 h 1126331"/>
                <a:gd name="connsiteX51" fmla="*/ 1 w 2559845"/>
                <a:gd name="connsiteY51" fmla="*/ 0 h 1126331"/>
                <a:gd name="connsiteX0" fmla="*/ 2559845 w 2559845"/>
                <a:gd name="connsiteY0" fmla="*/ 1126331 h 1126331"/>
                <a:gd name="connsiteX1" fmla="*/ 2081213 w 2559845"/>
                <a:gd name="connsiteY1" fmla="*/ 1126331 h 1126331"/>
                <a:gd name="connsiteX2" fmla="*/ 2083595 w 2559845"/>
                <a:gd name="connsiteY2" fmla="*/ 928688 h 1126331"/>
                <a:gd name="connsiteX3" fmla="*/ 1900238 w 2559845"/>
                <a:gd name="connsiteY3" fmla="*/ 931069 h 1126331"/>
                <a:gd name="connsiteX4" fmla="*/ 1897857 w 2559845"/>
                <a:gd name="connsiteY4" fmla="*/ 835818 h 1126331"/>
                <a:gd name="connsiteX5" fmla="*/ 1883570 w 2559845"/>
                <a:gd name="connsiteY5" fmla="*/ 835819 h 1126331"/>
                <a:gd name="connsiteX6" fmla="*/ 1881189 w 2559845"/>
                <a:gd name="connsiteY6" fmla="*/ 757238 h 1126331"/>
                <a:gd name="connsiteX7" fmla="*/ 1307307 w 2559845"/>
                <a:gd name="connsiteY7" fmla="*/ 754856 h 1126331"/>
                <a:gd name="connsiteX8" fmla="*/ 1307307 w 2559845"/>
                <a:gd name="connsiteY8" fmla="*/ 719138 h 1126331"/>
                <a:gd name="connsiteX9" fmla="*/ 1283494 w 2559845"/>
                <a:gd name="connsiteY9" fmla="*/ 719138 h 1126331"/>
                <a:gd name="connsiteX10" fmla="*/ 1281113 w 2559845"/>
                <a:gd name="connsiteY10" fmla="*/ 688181 h 1126331"/>
                <a:gd name="connsiteX11" fmla="*/ 1266826 w 2559845"/>
                <a:gd name="connsiteY11" fmla="*/ 688181 h 1126331"/>
                <a:gd name="connsiteX12" fmla="*/ 1266826 w 2559845"/>
                <a:gd name="connsiteY12" fmla="*/ 616744 h 1126331"/>
                <a:gd name="connsiteX13" fmla="*/ 1238251 w 2559845"/>
                <a:gd name="connsiteY13" fmla="*/ 616744 h 1126331"/>
                <a:gd name="connsiteX14" fmla="*/ 1238251 w 2559845"/>
                <a:gd name="connsiteY14" fmla="*/ 581025 h 1126331"/>
                <a:gd name="connsiteX15" fmla="*/ 1021557 w 2559845"/>
                <a:gd name="connsiteY15" fmla="*/ 583406 h 1126331"/>
                <a:gd name="connsiteX16" fmla="*/ 1021557 w 2559845"/>
                <a:gd name="connsiteY16" fmla="*/ 571500 h 1126331"/>
                <a:gd name="connsiteX17" fmla="*/ 988218 w 2559845"/>
                <a:gd name="connsiteY17" fmla="*/ 571500 h 1126331"/>
                <a:gd name="connsiteX18" fmla="*/ 988220 w 2559845"/>
                <a:gd name="connsiteY18" fmla="*/ 552450 h 1126331"/>
                <a:gd name="connsiteX19" fmla="*/ 921544 w 2559845"/>
                <a:gd name="connsiteY19" fmla="*/ 552450 h 1126331"/>
                <a:gd name="connsiteX20" fmla="*/ 921545 w 2559845"/>
                <a:gd name="connsiteY20" fmla="*/ 533400 h 1126331"/>
                <a:gd name="connsiteX21" fmla="*/ 904876 w 2559845"/>
                <a:gd name="connsiteY21" fmla="*/ 533400 h 1126331"/>
                <a:gd name="connsiteX22" fmla="*/ 904876 w 2559845"/>
                <a:gd name="connsiteY22" fmla="*/ 516731 h 1126331"/>
                <a:gd name="connsiteX23" fmla="*/ 681038 w 2559845"/>
                <a:gd name="connsiteY23" fmla="*/ 516731 h 1126331"/>
                <a:gd name="connsiteX24" fmla="*/ 681038 w 2559845"/>
                <a:gd name="connsiteY24" fmla="*/ 502444 h 1126331"/>
                <a:gd name="connsiteX25" fmla="*/ 666751 w 2559845"/>
                <a:gd name="connsiteY25" fmla="*/ 502444 h 1126331"/>
                <a:gd name="connsiteX26" fmla="*/ 666751 w 2559845"/>
                <a:gd name="connsiteY26" fmla="*/ 450056 h 1126331"/>
                <a:gd name="connsiteX27" fmla="*/ 654845 w 2559845"/>
                <a:gd name="connsiteY27" fmla="*/ 450056 h 1126331"/>
                <a:gd name="connsiteX28" fmla="*/ 654845 w 2559845"/>
                <a:gd name="connsiteY28" fmla="*/ 445294 h 1126331"/>
                <a:gd name="connsiteX29" fmla="*/ 654845 w 2559845"/>
                <a:gd name="connsiteY29" fmla="*/ 433388 h 1126331"/>
                <a:gd name="connsiteX30" fmla="*/ 642938 w 2559845"/>
                <a:gd name="connsiteY30" fmla="*/ 433388 h 1126331"/>
                <a:gd name="connsiteX31" fmla="*/ 642938 w 2559845"/>
                <a:gd name="connsiteY31" fmla="*/ 414338 h 1126331"/>
                <a:gd name="connsiteX32" fmla="*/ 633413 w 2559845"/>
                <a:gd name="connsiteY32" fmla="*/ 414338 h 1126331"/>
                <a:gd name="connsiteX33" fmla="*/ 631032 w 2559845"/>
                <a:gd name="connsiteY33" fmla="*/ 269081 h 1126331"/>
                <a:gd name="connsiteX34" fmla="*/ 602457 w 2559845"/>
                <a:gd name="connsiteY34" fmla="*/ 269081 h 1126331"/>
                <a:gd name="connsiteX35" fmla="*/ 602457 w 2559845"/>
                <a:gd name="connsiteY35" fmla="*/ 209550 h 1126331"/>
                <a:gd name="connsiteX36" fmla="*/ 319088 w 2559845"/>
                <a:gd name="connsiteY36" fmla="*/ 209550 h 1126331"/>
                <a:gd name="connsiteX37" fmla="*/ 319088 w 2559845"/>
                <a:gd name="connsiteY37" fmla="*/ 200025 h 1126331"/>
                <a:gd name="connsiteX38" fmla="*/ 297657 w 2559845"/>
                <a:gd name="connsiteY38" fmla="*/ 200025 h 1126331"/>
                <a:gd name="connsiteX39" fmla="*/ 297657 w 2559845"/>
                <a:gd name="connsiteY39" fmla="*/ 185738 h 1126331"/>
                <a:gd name="connsiteX40" fmla="*/ 228601 w 2559845"/>
                <a:gd name="connsiteY40" fmla="*/ 185738 h 1126331"/>
                <a:gd name="connsiteX41" fmla="*/ 228601 w 2559845"/>
                <a:gd name="connsiteY41" fmla="*/ 171450 h 1126331"/>
                <a:gd name="connsiteX42" fmla="*/ 111920 w 2559845"/>
                <a:gd name="connsiteY42" fmla="*/ 171450 h 1126331"/>
                <a:gd name="connsiteX43" fmla="*/ 111920 w 2559845"/>
                <a:gd name="connsiteY43" fmla="*/ 157163 h 1126331"/>
                <a:gd name="connsiteX44" fmla="*/ 76202 w 2559845"/>
                <a:gd name="connsiteY44" fmla="*/ 157163 h 1126331"/>
                <a:gd name="connsiteX45" fmla="*/ 76201 w 2559845"/>
                <a:gd name="connsiteY45" fmla="*/ 147637 h 1126331"/>
                <a:gd name="connsiteX46" fmla="*/ 26195 w 2559845"/>
                <a:gd name="connsiteY46" fmla="*/ 147638 h 1126331"/>
                <a:gd name="connsiteX47" fmla="*/ 26194 w 2559845"/>
                <a:gd name="connsiteY47" fmla="*/ 109538 h 1126331"/>
                <a:gd name="connsiteX48" fmla="*/ 7145 w 2559845"/>
                <a:gd name="connsiteY48" fmla="*/ 109538 h 1126331"/>
                <a:gd name="connsiteX49" fmla="*/ 7145 w 2559845"/>
                <a:gd name="connsiteY49" fmla="*/ 23813 h 1126331"/>
                <a:gd name="connsiteX50" fmla="*/ 0 w 2559845"/>
                <a:gd name="connsiteY50" fmla="*/ 23813 h 1126331"/>
                <a:gd name="connsiteX51" fmla="*/ 1 w 2559845"/>
                <a:gd name="connsiteY51" fmla="*/ 0 h 1126331"/>
                <a:gd name="connsiteX0" fmla="*/ 2559845 w 2559845"/>
                <a:gd name="connsiteY0" fmla="*/ 1126331 h 1126331"/>
                <a:gd name="connsiteX1" fmla="*/ 2081213 w 2559845"/>
                <a:gd name="connsiteY1" fmla="*/ 1126331 h 1126331"/>
                <a:gd name="connsiteX2" fmla="*/ 2083595 w 2559845"/>
                <a:gd name="connsiteY2" fmla="*/ 928688 h 1126331"/>
                <a:gd name="connsiteX3" fmla="*/ 1900238 w 2559845"/>
                <a:gd name="connsiteY3" fmla="*/ 931069 h 1126331"/>
                <a:gd name="connsiteX4" fmla="*/ 1897857 w 2559845"/>
                <a:gd name="connsiteY4" fmla="*/ 835818 h 1126331"/>
                <a:gd name="connsiteX5" fmla="*/ 1883570 w 2559845"/>
                <a:gd name="connsiteY5" fmla="*/ 835819 h 1126331"/>
                <a:gd name="connsiteX6" fmla="*/ 1881189 w 2559845"/>
                <a:gd name="connsiteY6" fmla="*/ 757238 h 1126331"/>
                <a:gd name="connsiteX7" fmla="*/ 1307307 w 2559845"/>
                <a:gd name="connsiteY7" fmla="*/ 754856 h 1126331"/>
                <a:gd name="connsiteX8" fmla="*/ 1307307 w 2559845"/>
                <a:gd name="connsiteY8" fmla="*/ 719138 h 1126331"/>
                <a:gd name="connsiteX9" fmla="*/ 1281113 w 2559845"/>
                <a:gd name="connsiteY9" fmla="*/ 719138 h 1126331"/>
                <a:gd name="connsiteX10" fmla="*/ 1281113 w 2559845"/>
                <a:gd name="connsiteY10" fmla="*/ 688181 h 1126331"/>
                <a:gd name="connsiteX11" fmla="*/ 1266826 w 2559845"/>
                <a:gd name="connsiteY11" fmla="*/ 688181 h 1126331"/>
                <a:gd name="connsiteX12" fmla="*/ 1266826 w 2559845"/>
                <a:gd name="connsiteY12" fmla="*/ 616744 h 1126331"/>
                <a:gd name="connsiteX13" fmla="*/ 1238251 w 2559845"/>
                <a:gd name="connsiteY13" fmla="*/ 616744 h 1126331"/>
                <a:gd name="connsiteX14" fmla="*/ 1238251 w 2559845"/>
                <a:gd name="connsiteY14" fmla="*/ 581025 h 1126331"/>
                <a:gd name="connsiteX15" fmla="*/ 1021557 w 2559845"/>
                <a:gd name="connsiteY15" fmla="*/ 583406 h 1126331"/>
                <a:gd name="connsiteX16" fmla="*/ 1021557 w 2559845"/>
                <a:gd name="connsiteY16" fmla="*/ 571500 h 1126331"/>
                <a:gd name="connsiteX17" fmla="*/ 988218 w 2559845"/>
                <a:gd name="connsiteY17" fmla="*/ 571500 h 1126331"/>
                <a:gd name="connsiteX18" fmla="*/ 988220 w 2559845"/>
                <a:gd name="connsiteY18" fmla="*/ 552450 h 1126331"/>
                <a:gd name="connsiteX19" fmla="*/ 921544 w 2559845"/>
                <a:gd name="connsiteY19" fmla="*/ 552450 h 1126331"/>
                <a:gd name="connsiteX20" fmla="*/ 921545 w 2559845"/>
                <a:gd name="connsiteY20" fmla="*/ 533400 h 1126331"/>
                <a:gd name="connsiteX21" fmla="*/ 904876 w 2559845"/>
                <a:gd name="connsiteY21" fmla="*/ 533400 h 1126331"/>
                <a:gd name="connsiteX22" fmla="*/ 904876 w 2559845"/>
                <a:gd name="connsiteY22" fmla="*/ 516731 h 1126331"/>
                <a:gd name="connsiteX23" fmla="*/ 681038 w 2559845"/>
                <a:gd name="connsiteY23" fmla="*/ 516731 h 1126331"/>
                <a:gd name="connsiteX24" fmla="*/ 681038 w 2559845"/>
                <a:gd name="connsiteY24" fmla="*/ 502444 h 1126331"/>
                <a:gd name="connsiteX25" fmla="*/ 666751 w 2559845"/>
                <a:gd name="connsiteY25" fmla="*/ 502444 h 1126331"/>
                <a:gd name="connsiteX26" fmla="*/ 666751 w 2559845"/>
                <a:gd name="connsiteY26" fmla="*/ 450056 h 1126331"/>
                <a:gd name="connsiteX27" fmla="*/ 654845 w 2559845"/>
                <a:gd name="connsiteY27" fmla="*/ 450056 h 1126331"/>
                <a:gd name="connsiteX28" fmla="*/ 654845 w 2559845"/>
                <a:gd name="connsiteY28" fmla="*/ 445294 h 1126331"/>
                <a:gd name="connsiteX29" fmla="*/ 654845 w 2559845"/>
                <a:gd name="connsiteY29" fmla="*/ 433388 h 1126331"/>
                <a:gd name="connsiteX30" fmla="*/ 642938 w 2559845"/>
                <a:gd name="connsiteY30" fmla="*/ 433388 h 1126331"/>
                <a:gd name="connsiteX31" fmla="*/ 642938 w 2559845"/>
                <a:gd name="connsiteY31" fmla="*/ 414338 h 1126331"/>
                <a:gd name="connsiteX32" fmla="*/ 633413 w 2559845"/>
                <a:gd name="connsiteY32" fmla="*/ 414338 h 1126331"/>
                <a:gd name="connsiteX33" fmla="*/ 631032 w 2559845"/>
                <a:gd name="connsiteY33" fmla="*/ 269081 h 1126331"/>
                <a:gd name="connsiteX34" fmla="*/ 602457 w 2559845"/>
                <a:gd name="connsiteY34" fmla="*/ 269081 h 1126331"/>
                <a:gd name="connsiteX35" fmla="*/ 602457 w 2559845"/>
                <a:gd name="connsiteY35" fmla="*/ 209550 h 1126331"/>
                <a:gd name="connsiteX36" fmla="*/ 319088 w 2559845"/>
                <a:gd name="connsiteY36" fmla="*/ 209550 h 1126331"/>
                <a:gd name="connsiteX37" fmla="*/ 319088 w 2559845"/>
                <a:gd name="connsiteY37" fmla="*/ 200025 h 1126331"/>
                <a:gd name="connsiteX38" fmla="*/ 297657 w 2559845"/>
                <a:gd name="connsiteY38" fmla="*/ 200025 h 1126331"/>
                <a:gd name="connsiteX39" fmla="*/ 297657 w 2559845"/>
                <a:gd name="connsiteY39" fmla="*/ 185738 h 1126331"/>
                <a:gd name="connsiteX40" fmla="*/ 228601 w 2559845"/>
                <a:gd name="connsiteY40" fmla="*/ 185738 h 1126331"/>
                <a:gd name="connsiteX41" fmla="*/ 228601 w 2559845"/>
                <a:gd name="connsiteY41" fmla="*/ 171450 h 1126331"/>
                <a:gd name="connsiteX42" fmla="*/ 111920 w 2559845"/>
                <a:gd name="connsiteY42" fmla="*/ 171450 h 1126331"/>
                <a:gd name="connsiteX43" fmla="*/ 111920 w 2559845"/>
                <a:gd name="connsiteY43" fmla="*/ 157163 h 1126331"/>
                <a:gd name="connsiteX44" fmla="*/ 76202 w 2559845"/>
                <a:gd name="connsiteY44" fmla="*/ 157163 h 1126331"/>
                <a:gd name="connsiteX45" fmla="*/ 76201 w 2559845"/>
                <a:gd name="connsiteY45" fmla="*/ 147637 h 1126331"/>
                <a:gd name="connsiteX46" fmla="*/ 26195 w 2559845"/>
                <a:gd name="connsiteY46" fmla="*/ 147638 h 1126331"/>
                <a:gd name="connsiteX47" fmla="*/ 26194 w 2559845"/>
                <a:gd name="connsiteY47" fmla="*/ 109538 h 1126331"/>
                <a:gd name="connsiteX48" fmla="*/ 7145 w 2559845"/>
                <a:gd name="connsiteY48" fmla="*/ 109538 h 1126331"/>
                <a:gd name="connsiteX49" fmla="*/ 7145 w 2559845"/>
                <a:gd name="connsiteY49" fmla="*/ 23813 h 1126331"/>
                <a:gd name="connsiteX50" fmla="*/ 0 w 2559845"/>
                <a:gd name="connsiteY50" fmla="*/ 23813 h 1126331"/>
                <a:gd name="connsiteX51" fmla="*/ 1 w 2559845"/>
                <a:gd name="connsiteY51" fmla="*/ 0 h 1126331"/>
                <a:gd name="connsiteX0" fmla="*/ 2559845 w 2559845"/>
                <a:gd name="connsiteY0" fmla="*/ 1126331 h 1135856"/>
                <a:gd name="connsiteX1" fmla="*/ 2083594 w 2559845"/>
                <a:gd name="connsiteY1" fmla="*/ 1135856 h 1135856"/>
                <a:gd name="connsiteX2" fmla="*/ 2083595 w 2559845"/>
                <a:gd name="connsiteY2" fmla="*/ 928688 h 1135856"/>
                <a:gd name="connsiteX3" fmla="*/ 1900238 w 2559845"/>
                <a:gd name="connsiteY3" fmla="*/ 931069 h 1135856"/>
                <a:gd name="connsiteX4" fmla="*/ 1897857 w 2559845"/>
                <a:gd name="connsiteY4" fmla="*/ 835818 h 1135856"/>
                <a:gd name="connsiteX5" fmla="*/ 1883570 w 2559845"/>
                <a:gd name="connsiteY5" fmla="*/ 835819 h 1135856"/>
                <a:gd name="connsiteX6" fmla="*/ 1881189 w 2559845"/>
                <a:gd name="connsiteY6" fmla="*/ 757238 h 1135856"/>
                <a:gd name="connsiteX7" fmla="*/ 1307307 w 2559845"/>
                <a:gd name="connsiteY7" fmla="*/ 754856 h 1135856"/>
                <a:gd name="connsiteX8" fmla="*/ 1307307 w 2559845"/>
                <a:gd name="connsiteY8" fmla="*/ 719138 h 1135856"/>
                <a:gd name="connsiteX9" fmla="*/ 1281113 w 2559845"/>
                <a:gd name="connsiteY9" fmla="*/ 719138 h 1135856"/>
                <a:gd name="connsiteX10" fmla="*/ 1281113 w 2559845"/>
                <a:gd name="connsiteY10" fmla="*/ 688181 h 1135856"/>
                <a:gd name="connsiteX11" fmla="*/ 1266826 w 2559845"/>
                <a:gd name="connsiteY11" fmla="*/ 688181 h 1135856"/>
                <a:gd name="connsiteX12" fmla="*/ 1266826 w 2559845"/>
                <a:gd name="connsiteY12" fmla="*/ 616744 h 1135856"/>
                <a:gd name="connsiteX13" fmla="*/ 1238251 w 2559845"/>
                <a:gd name="connsiteY13" fmla="*/ 616744 h 1135856"/>
                <a:gd name="connsiteX14" fmla="*/ 1238251 w 2559845"/>
                <a:gd name="connsiteY14" fmla="*/ 581025 h 1135856"/>
                <a:gd name="connsiteX15" fmla="*/ 1021557 w 2559845"/>
                <a:gd name="connsiteY15" fmla="*/ 583406 h 1135856"/>
                <a:gd name="connsiteX16" fmla="*/ 1021557 w 2559845"/>
                <a:gd name="connsiteY16" fmla="*/ 571500 h 1135856"/>
                <a:gd name="connsiteX17" fmla="*/ 988218 w 2559845"/>
                <a:gd name="connsiteY17" fmla="*/ 571500 h 1135856"/>
                <a:gd name="connsiteX18" fmla="*/ 988220 w 2559845"/>
                <a:gd name="connsiteY18" fmla="*/ 552450 h 1135856"/>
                <a:gd name="connsiteX19" fmla="*/ 921544 w 2559845"/>
                <a:gd name="connsiteY19" fmla="*/ 552450 h 1135856"/>
                <a:gd name="connsiteX20" fmla="*/ 921545 w 2559845"/>
                <a:gd name="connsiteY20" fmla="*/ 533400 h 1135856"/>
                <a:gd name="connsiteX21" fmla="*/ 904876 w 2559845"/>
                <a:gd name="connsiteY21" fmla="*/ 533400 h 1135856"/>
                <a:gd name="connsiteX22" fmla="*/ 904876 w 2559845"/>
                <a:gd name="connsiteY22" fmla="*/ 516731 h 1135856"/>
                <a:gd name="connsiteX23" fmla="*/ 681038 w 2559845"/>
                <a:gd name="connsiteY23" fmla="*/ 516731 h 1135856"/>
                <a:gd name="connsiteX24" fmla="*/ 681038 w 2559845"/>
                <a:gd name="connsiteY24" fmla="*/ 502444 h 1135856"/>
                <a:gd name="connsiteX25" fmla="*/ 666751 w 2559845"/>
                <a:gd name="connsiteY25" fmla="*/ 502444 h 1135856"/>
                <a:gd name="connsiteX26" fmla="*/ 666751 w 2559845"/>
                <a:gd name="connsiteY26" fmla="*/ 450056 h 1135856"/>
                <a:gd name="connsiteX27" fmla="*/ 654845 w 2559845"/>
                <a:gd name="connsiteY27" fmla="*/ 450056 h 1135856"/>
                <a:gd name="connsiteX28" fmla="*/ 654845 w 2559845"/>
                <a:gd name="connsiteY28" fmla="*/ 445294 h 1135856"/>
                <a:gd name="connsiteX29" fmla="*/ 654845 w 2559845"/>
                <a:gd name="connsiteY29" fmla="*/ 433388 h 1135856"/>
                <a:gd name="connsiteX30" fmla="*/ 642938 w 2559845"/>
                <a:gd name="connsiteY30" fmla="*/ 433388 h 1135856"/>
                <a:gd name="connsiteX31" fmla="*/ 642938 w 2559845"/>
                <a:gd name="connsiteY31" fmla="*/ 414338 h 1135856"/>
                <a:gd name="connsiteX32" fmla="*/ 633413 w 2559845"/>
                <a:gd name="connsiteY32" fmla="*/ 414338 h 1135856"/>
                <a:gd name="connsiteX33" fmla="*/ 631032 w 2559845"/>
                <a:gd name="connsiteY33" fmla="*/ 269081 h 1135856"/>
                <a:gd name="connsiteX34" fmla="*/ 602457 w 2559845"/>
                <a:gd name="connsiteY34" fmla="*/ 269081 h 1135856"/>
                <a:gd name="connsiteX35" fmla="*/ 602457 w 2559845"/>
                <a:gd name="connsiteY35" fmla="*/ 209550 h 1135856"/>
                <a:gd name="connsiteX36" fmla="*/ 319088 w 2559845"/>
                <a:gd name="connsiteY36" fmla="*/ 209550 h 1135856"/>
                <a:gd name="connsiteX37" fmla="*/ 319088 w 2559845"/>
                <a:gd name="connsiteY37" fmla="*/ 200025 h 1135856"/>
                <a:gd name="connsiteX38" fmla="*/ 297657 w 2559845"/>
                <a:gd name="connsiteY38" fmla="*/ 200025 h 1135856"/>
                <a:gd name="connsiteX39" fmla="*/ 297657 w 2559845"/>
                <a:gd name="connsiteY39" fmla="*/ 185738 h 1135856"/>
                <a:gd name="connsiteX40" fmla="*/ 228601 w 2559845"/>
                <a:gd name="connsiteY40" fmla="*/ 185738 h 1135856"/>
                <a:gd name="connsiteX41" fmla="*/ 228601 w 2559845"/>
                <a:gd name="connsiteY41" fmla="*/ 171450 h 1135856"/>
                <a:gd name="connsiteX42" fmla="*/ 111920 w 2559845"/>
                <a:gd name="connsiteY42" fmla="*/ 171450 h 1135856"/>
                <a:gd name="connsiteX43" fmla="*/ 111920 w 2559845"/>
                <a:gd name="connsiteY43" fmla="*/ 157163 h 1135856"/>
                <a:gd name="connsiteX44" fmla="*/ 76202 w 2559845"/>
                <a:gd name="connsiteY44" fmla="*/ 157163 h 1135856"/>
                <a:gd name="connsiteX45" fmla="*/ 76201 w 2559845"/>
                <a:gd name="connsiteY45" fmla="*/ 147637 h 1135856"/>
                <a:gd name="connsiteX46" fmla="*/ 26195 w 2559845"/>
                <a:gd name="connsiteY46" fmla="*/ 147638 h 1135856"/>
                <a:gd name="connsiteX47" fmla="*/ 26194 w 2559845"/>
                <a:gd name="connsiteY47" fmla="*/ 109538 h 1135856"/>
                <a:gd name="connsiteX48" fmla="*/ 7145 w 2559845"/>
                <a:gd name="connsiteY48" fmla="*/ 109538 h 1135856"/>
                <a:gd name="connsiteX49" fmla="*/ 7145 w 2559845"/>
                <a:gd name="connsiteY49" fmla="*/ 23813 h 1135856"/>
                <a:gd name="connsiteX50" fmla="*/ 0 w 2559845"/>
                <a:gd name="connsiteY50" fmla="*/ 23813 h 1135856"/>
                <a:gd name="connsiteX51" fmla="*/ 1 w 2559845"/>
                <a:gd name="connsiteY51" fmla="*/ 0 h 1135856"/>
                <a:gd name="connsiteX0" fmla="*/ 2559845 w 2559845"/>
                <a:gd name="connsiteY0" fmla="*/ 1131094 h 1135856"/>
                <a:gd name="connsiteX1" fmla="*/ 2083594 w 2559845"/>
                <a:gd name="connsiteY1" fmla="*/ 1135856 h 1135856"/>
                <a:gd name="connsiteX2" fmla="*/ 2083595 w 2559845"/>
                <a:gd name="connsiteY2" fmla="*/ 928688 h 1135856"/>
                <a:gd name="connsiteX3" fmla="*/ 1900238 w 2559845"/>
                <a:gd name="connsiteY3" fmla="*/ 931069 h 1135856"/>
                <a:gd name="connsiteX4" fmla="*/ 1897857 w 2559845"/>
                <a:gd name="connsiteY4" fmla="*/ 835818 h 1135856"/>
                <a:gd name="connsiteX5" fmla="*/ 1883570 w 2559845"/>
                <a:gd name="connsiteY5" fmla="*/ 835819 h 1135856"/>
                <a:gd name="connsiteX6" fmla="*/ 1881189 w 2559845"/>
                <a:gd name="connsiteY6" fmla="*/ 757238 h 1135856"/>
                <a:gd name="connsiteX7" fmla="*/ 1307307 w 2559845"/>
                <a:gd name="connsiteY7" fmla="*/ 754856 h 1135856"/>
                <a:gd name="connsiteX8" fmla="*/ 1307307 w 2559845"/>
                <a:gd name="connsiteY8" fmla="*/ 719138 h 1135856"/>
                <a:gd name="connsiteX9" fmla="*/ 1281113 w 2559845"/>
                <a:gd name="connsiteY9" fmla="*/ 719138 h 1135856"/>
                <a:gd name="connsiteX10" fmla="*/ 1281113 w 2559845"/>
                <a:gd name="connsiteY10" fmla="*/ 688181 h 1135856"/>
                <a:gd name="connsiteX11" fmla="*/ 1266826 w 2559845"/>
                <a:gd name="connsiteY11" fmla="*/ 688181 h 1135856"/>
                <a:gd name="connsiteX12" fmla="*/ 1266826 w 2559845"/>
                <a:gd name="connsiteY12" fmla="*/ 616744 h 1135856"/>
                <a:gd name="connsiteX13" fmla="*/ 1238251 w 2559845"/>
                <a:gd name="connsiteY13" fmla="*/ 616744 h 1135856"/>
                <a:gd name="connsiteX14" fmla="*/ 1238251 w 2559845"/>
                <a:gd name="connsiteY14" fmla="*/ 581025 h 1135856"/>
                <a:gd name="connsiteX15" fmla="*/ 1021557 w 2559845"/>
                <a:gd name="connsiteY15" fmla="*/ 583406 h 1135856"/>
                <a:gd name="connsiteX16" fmla="*/ 1021557 w 2559845"/>
                <a:gd name="connsiteY16" fmla="*/ 571500 h 1135856"/>
                <a:gd name="connsiteX17" fmla="*/ 988218 w 2559845"/>
                <a:gd name="connsiteY17" fmla="*/ 571500 h 1135856"/>
                <a:gd name="connsiteX18" fmla="*/ 988220 w 2559845"/>
                <a:gd name="connsiteY18" fmla="*/ 552450 h 1135856"/>
                <a:gd name="connsiteX19" fmla="*/ 921544 w 2559845"/>
                <a:gd name="connsiteY19" fmla="*/ 552450 h 1135856"/>
                <a:gd name="connsiteX20" fmla="*/ 921545 w 2559845"/>
                <a:gd name="connsiteY20" fmla="*/ 533400 h 1135856"/>
                <a:gd name="connsiteX21" fmla="*/ 904876 w 2559845"/>
                <a:gd name="connsiteY21" fmla="*/ 533400 h 1135856"/>
                <a:gd name="connsiteX22" fmla="*/ 904876 w 2559845"/>
                <a:gd name="connsiteY22" fmla="*/ 516731 h 1135856"/>
                <a:gd name="connsiteX23" fmla="*/ 681038 w 2559845"/>
                <a:gd name="connsiteY23" fmla="*/ 516731 h 1135856"/>
                <a:gd name="connsiteX24" fmla="*/ 681038 w 2559845"/>
                <a:gd name="connsiteY24" fmla="*/ 502444 h 1135856"/>
                <a:gd name="connsiteX25" fmla="*/ 666751 w 2559845"/>
                <a:gd name="connsiteY25" fmla="*/ 502444 h 1135856"/>
                <a:gd name="connsiteX26" fmla="*/ 666751 w 2559845"/>
                <a:gd name="connsiteY26" fmla="*/ 450056 h 1135856"/>
                <a:gd name="connsiteX27" fmla="*/ 654845 w 2559845"/>
                <a:gd name="connsiteY27" fmla="*/ 450056 h 1135856"/>
                <a:gd name="connsiteX28" fmla="*/ 654845 w 2559845"/>
                <a:gd name="connsiteY28" fmla="*/ 445294 h 1135856"/>
                <a:gd name="connsiteX29" fmla="*/ 654845 w 2559845"/>
                <a:gd name="connsiteY29" fmla="*/ 433388 h 1135856"/>
                <a:gd name="connsiteX30" fmla="*/ 642938 w 2559845"/>
                <a:gd name="connsiteY30" fmla="*/ 433388 h 1135856"/>
                <a:gd name="connsiteX31" fmla="*/ 642938 w 2559845"/>
                <a:gd name="connsiteY31" fmla="*/ 414338 h 1135856"/>
                <a:gd name="connsiteX32" fmla="*/ 633413 w 2559845"/>
                <a:gd name="connsiteY32" fmla="*/ 414338 h 1135856"/>
                <a:gd name="connsiteX33" fmla="*/ 631032 w 2559845"/>
                <a:gd name="connsiteY33" fmla="*/ 269081 h 1135856"/>
                <a:gd name="connsiteX34" fmla="*/ 602457 w 2559845"/>
                <a:gd name="connsiteY34" fmla="*/ 269081 h 1135856"/>
                <a:gd name="connsiteX35" fmla="*/ 602457 w 2559845"/>
                <a:gd name="connsiteY35" fmla="*/ 209550 h 1135856"/>
                <a:gd name="connsiteX36" fmla="*/ 319088 w 2559845"/>
                <a:gd name="connsiteY36" fmla="*/ 209550 h 1135856"/>
                <a:gd name="connsiteX37" fmla="*/ 319088 w 2559845"/>
                <a:gd name="connsiteY37" fmla="*/ 200025 h 1135856"/>
                <a:gd name="connsiteX38" fmla="*/ 297657 w 2559845"/>
                <a:gd name="connsiteY38" fmla="*/ 200025 h 1135856"/>
                <a:gd name="connsiteX39" fmla="*/ 297657 w 2559845"/>
                <a:gd name="connsiteY39" fmla="*/ 185738 h 1135856"/>
                <a:gd name="connsiteX40" fmla="*/ 228601 w 2559845"/>
                <a:gd name="connsiteY40" fmla="*/ 185738 h 1135856"/>
                <a:gd name="connsiteX41" fmla="*/ 228601 w 2559845"/>
                <a:gd name="connsiteY41" fmla="*/ 171450 h 1135856"/>
                <a:gd name="connsiteX42" fmla="*/ 111920 w 2559845"/>
                <a:gd name="connsiteY42" fmla="*/ 171450 h 1135856"/>
                <a:gd name="connsiteX43" fmla="*/ 111920 w 2559845"/>
                <a:gd name="connsiteY43" fmla="*/ 157163 h 1135856"/>
                <a:gd name="connsiteX44" fmla="*/ 76202 w 2559845"/>
                <a:gd name="connsiteY44" fmla="*/ 157163 h 1135856"/>
                <a:gd name="connsiteX45" fmla="*/ 76201 w 2559845"/>
                <a:gd name="connsiteY45" fmla="*/ 147637 h 1135856"/>
                <a:gd name="connsiteX46" fmla="*/ 26195 w 2559845"/>
                <a:gd name="connsiteY46" fmla="*/ 147638 h 1135856"/>
                <a:gd name="connsiteX47" fmla="*/ 26194 w 2559845"/>
                <a:gd name="connsiteY47" fmla="*/ 109538 h 1135856"/>
                <a:gd name="connsiteX48" fmla="*/ 7145 w 2559845"/>
                <a:gd name="connsiteY48" fmla="*/ 109538 h 1135856"/>
                <a:gd name="connsiteX49" fmla="*/ 7145 w 2559845"/>
                <a:gd name="connsiteY49" fmla="*/ 23813 h 1135856"/>
                <a:gd name="connsiteX50" fmla="*/ 0 w 2559845"/>
                <a:gd name="connsiteY50" fmla="*/ 23813 h 1135856"/>
                <a:gd name="connsiteX51" fmla="*/ 1 w 2559845"/>
                <a:gd name="connsiteY51" fmla="*/ 0 h 1135856"/>
                <a:gd name="connsiteX0" fmla="*/ 2559845 w 2559845"/>
                <a:gd name="connsiteY0" fmla="*/ 1131094 h 1131094"/>
                <a:gd name="connsiteX1" fmla="*/ 2083594 w 2559845"/>
                <a:gd name="connsiteY1" fmla="*/ 1131094 h 1131094"/>
                <a:gd name="connsiteX2" fmla="*/ 2083595 w 2559845"/>
                <a:gd name="connsiteY2" fmla="*/ 928688 h 1131094"/>
                <a:gd name="connsiteX3" fmla="*/ 1900238 w 2559845"/>
                <a:gd name="connsiteY3" fmla="*/ 931069 h 1131094"/>
                <a:gd name="connsiteX4" fmla="*/ 1897857 w 2559845"/>
                <a:gd name="connsiteY4" fmla="*/ 835818 h 1131094"/>
                <a:gd name="connsiteX5" fmla="*/ 1883570 w 2559845"/>
                <a:gd name="connsiteY5" fmla="*/ 835819 h 1131094"/>
                <a:gd name="connsiteX6" fmla="*/ 1881189 w 2559845"/>
                <a:gd name="connsiteY6" fmla="*/ 757238 h 1131094"/>
                <a:gd name="connsiteX7" fmla="*/ 1307307 w 2559845"/>
                <a:gd name="connsiteY7" fmla="*/ 754856 h 1131094"/>
                <a:gd name="connsiteX8" fmla="*/ 1307307 w 2559845"/>
                <a:gd name="connsiteY8" fmla="*/ 719138 h 1131094"/>
                <a:gd name="connsiteX9" fmla="*/ 1281113 w 2559845"/>
                <a:gd name="connsiteY9" fmla="*/ 719138 h 1131094"/>
                <a:gd name="connsiteX10" fmla="*/ 1281113 w 2559845"/>
                <a:gd name="connsiteY10" fmla="*/ 688181 h 1131094"/>
                <a:gd name="connsiteX11" fmla="*/ 1266826 w 2559845"/>
                <a:gd name="connsiteY11" fmla="*/ 688181 h 1131094"/>
                <a:gd name="connsiteX12" fmla="*/ 1266826 w 2559845"/>
                <a:gd name="connsiteY12" fmla="*/ 616744 h 1131094"/>
                <a:gd name="connsiteX13" fmla="*/ 1238251 w 2559845"/>
                <a:gd name="connsiteY13" fmla="*/ 616744 h 1131094"/>
                <a:gd name="connsiteX14" fmla="*/ 1238251 w 2559845"/>
                <a:gd name="connsiteY14" fmla="*/ 581025 h 1131094"/>
                <a:gd name="connsiteX15" fmla="*/ 1021557 w 2559845"/>
                <a:gd name="connsiteY15" fmla="*/ 583406 h 1131094"/>
                <a:gd name="connsiteX16" fmla="*/ 1021557 w 2559845"/>
                <a:gd name="connsiteY16" fmla="*/ 571500 h 1131094"/>
                <a:gd name="connsiteX17" fmla="*/ 988218 w 2559845"/>
                <a:gd name="connsiteY17" fmla="*/ 571500 h 1131094"/>
                <a:gd name="connsiteX18" fmla="*/ 988220 w 2559845"/>
                <a:gd name="connsiteY18" fmla="*/ 552450 h 1131094"/>
                <a:gd name="connsiteX19" fmla="*/ 921544 w 2559845"/>
                <a:gd name="connsiteY19" fmla="*/ 552450 h 1131094"/>
                <a:gd name="connsiteX20" fmla="*/ 921545 w 2559845"/>
                <a:gd name="connsiteY20" fmla="*/ 533400 h 1131094"/>
                <a:gd name="connsiteX21" fmla="*/ 904876 w 2559845"/>
                <a:gd name="connsiteY21" fmla="*/ 533400 h 1131094"/>
                <a:gd name="connsiteX22" fmla="*/ 904876 w 2559845"/>
                <a:gd name="connsiteY22" fmla="*/ 516731 h 1131094"/>
                <a:gd name="connsiteX23" fmla="*/ 681038 w 2559845"/>
                <a:gd name="connsiteY23" fmla="*/ 516731 h 1131094"/>
                <a:gd name="connsiteX24" fmla="*/ 681038 w 2559845"/>
                <a:gd name="connsiteY24" fmla="*/ 502444 h 1131094"/>
                <a:gd name="connsiteX25" fmla="*/ 666751 w 2559845"/>
                <a:gd name="connsiteY25" fmla="*/ 502444 h 1131094"/>
                <a:gd name="connsiteX26" fmla="*/ 666751 w 2559845"/>
                <a:gd name="connsiteY26" fmla="*/ 450056 h 1131094"/>
                <a:gd name="connsiteX27" fmla="*/ 654845 w 2559845"/>
                <a:gd name="connsiteY27" fmla="*/ 450056 h 1131094"/>
                <a:gd name="connsiteX28" fmla="*/ 654845 w 2559845"/>
                <a:gd name="connsiteY28" fmla="*/ 445294 h 1131094"/>
                <a:gd name="connsiteX29" fmla="*/ 654845 w 2559845"/>
                <a:gd name="connsiteY29" fmla="*/ 433388 h 1131094"/>
                <a:gd name="connsiteX30" fmla="*/ 642938 w 2559845"/>
                <a:gd name="connsiteY30" fmla="*/ 433388 h 1131094"/>
                <a:gd name="connsiteX31" fmla="*/ 642938 w 2559845"/>
                <a:gd name="connsiteY31" fmla="*/ 414338 h 1131094"/>
                <a:gd name="connsiteX32" fmla="*/ 633413 w 2559845"/>
                <a:gd name="connsiteY32" fmla="*/ 414338 h 1131094"/>
                <a:gd name="connsiteX33" fmla="*/ 631032 w 2559845"/>
                <a:gd name="connsiteY33" fmla="*/ 269081 h 1131094"/>
                <a:gd name="connsiteX34" fmla="*/ 602457 w 2559845"/>
                <a:gd name="connsiteY34" fmla="*/ 269081 h 1131094"/>
                <a:gd name="connsiteX35" fmla="*/ 602457 w 2559845"/>
                <a:gd name="connsiteY35" fmla="*/ 209550 h 1131094"/>
                <a:gd name="connsiteX36" fmla="*/ 319088 w 2559845"/>
                <a:gd name="connsiteY36" fmla="*/ 209550 h 1131094"/>
                <a:gd name="connsiteX37" fmla="*/ 319088 w 2559845"/>
                <a:gd name="connsiteY37" fmla="*/ 200025 h 1131094"/>
                <a:gd name="connsiteX38" fmla="*/ 297657 w 2559845"/>
                <a:gd name="connsiteY38" fmla="*/ 200025 h 1131094"/>
                <a:gd name="connsiteX39" fmla="*/ 297657 w 2559845"/>
                <a:gd name="connsiteY39" fmla="*/ 185738 h 1131094"/>
                <a:gd name="connsiteX40" fmla="*/ 228601 w 2559845"/>
                <a:gd name="connsiteY40" fmla="*/ 185738 h 1131094"/>
                <a:gd name="connsiteX41" fmla="*/ 228601 w 2559845"/>
                <a:gd name="connsiteY41" fmla="*/ 171450 h 1131094"/>
                <a:gd name="connsiteX42" fmla="*/ 111920 w 2559845"/>
                <a:gd name="connsiteY42" fmla="*/ 171450 h 1131094"/>
                <a:gd name="connsiteX43" fmla="*/ 111920 w 2559845"/>
                <a:gd name="connsiteY43" fmla="*/ 157163 h 1131094"/>
                <a:gd name="connsiteX44" fmla="*/ 76202 w 2559845"/>
                <a:gd name="connsiteY44" fmla="*/ 157163 h 1131094"/>
                <a:gd name="connsiteX45" fmla="*/ 76201 w 2559845"/>
                <a:gd name="connsiteY45" fmla="*/ 147637 h 1131094"/>
                <a:gd name="connsiteX46" fmla="*/ 26195 w 2559845"/>
                <a:gd name="connsiteY46" fmla="*/ 147638 h 1131094"/>
                <a:gd name="connsiteX47" fmla="*/ 26194 w 2559845"/>
                <a:gd name="connsiteY47" fmla="*/ 109538 h 1131094"/>
                <a:gd name="connsiteX48" fmla="*/ 7145 w 2559845"/>
                <a:gd name="connsiteY48" fmla="*/ 109538 h 1131094"/>
                <a:gd name="connsiteX49" fmla="*/ 7145 w 2559845"/>
                <a:gd name="connsiteY49" fmla="*/ 23813 h 1131094"/>
                <a:gd name="connsiteX50" fmla="*/ 0 w 2559845"/>
                <a:gd name="connsiteY50" fmla="*/ 23813 h 1131094"/>
                <a:gd name="connsiteX51" fmla="*/ 1 w 2559845"/>
                <a:gd name="connsiteY51" fmla="*/ 0 h 1131094"/>
                <a:gd name="connsiteX0" fmla="*/ 2559845 w 2559845"/>
                <a:gd name="connsiteY0" fmla="*/ 1131094 h 1131094"/>
                <a:gd name="connsiteX1" fmla="*/ 2083594 w 2559845"/>
                <a:gd name="connsiteY1" fmla="*/ 1131094 h 1131094"/>
                <a:gd name="connsiteX2" fmla="*/ 2083595 w 2559845"/>
                <a:gd name="connsiteY2" fmla="*/ 928688 h 1131094"/>
                <a:gd name="connsiteX3" fmla="*/ 1900238 w 2559845"/>
                <a:gd name="connsiteY3" fmla="*/ 931069 h 1131094"/>
                <a:gd name="connsiteX4" fmla="*/ 1897857 w 2559845"/>
                <a:gd name="connsiteY4" fmla="*/ 835818 h 1131094"/>
                <a:gd name="connsiteX5" fmla="*/ 1883570 w 2559845"/>
                <a:gd name="connsiteY5" fmla="*/ 835819 h 1131094"/>
                <a:gd name="connsiteX6" fmla="*/ 1881189 w 2559845"/>
                <a:gd name="connsiteY6" fmla="*/ 757238 h 1131094"/>
                <a:gd name="connsiteX7" fmla="*/ 1307307 w 2559845"/>
                <a:gd name="connsiteY7" fmla="*/ 754856 h 1131094"/>
                <a:gd name="connsiteX8" fmla="*/ 1307307 w 2559845"/>
                <a:gd name="connsiteY8" fmla="*/ 719138 h 1131094"/>
                <a:gd name="connsiteX9" fmla="*/ 1281113 w 2559845"/>
                <a:gd name="connsiteY9" fmla="*/ 719138 h 1131094"/>
                <a:gd name="connsiteX10" fmla="*/ 1281113 w 2559845"/>
                <a:gd name="connsiteY10" fmla="*/ 688181 h 1131094"/>
                <a:gd name="connsiteX11" fmla="*/ 1266826 w 2559845"/>
                <a:gd name="connsiteY11" fmla="*/ 688181 h 1131094"/>
                <a:gd name="connsiteX12" fmla="*/ 1266826 w 2559845"/>
                <a:gd name="connsiteY12" fmla="*/ 616744 h 1131094"/>
                <a:gd name="connsiteX13" fmla="*/ 1238251 w 2559845"/>
                <a:gd name="connsiteY13" fmla="*/ 616744 h 1131094"/>
                <a:gd name="connsiteX14" fmla="*/ 1238251 w 2559845"/>
                <a:gd name="connsiteY14" fmla="*/ 581025 h 1131094"/>
                <a:gd name="connsiteX15" fmla="*/ 1021557 w 2559845"/>
                <a:gd name="connsiteY15" fmla="*/ 583406 h 1131094"/>
                <a:gd name="connsiteX16" fmla="*/ 1021557 w 2559845"/>
                <a:gd name="connsiteY16" fmla="*/ 571500 h 1131094"/>
                <a:gd name="connsiteX17" fmla="*/ 988218 w 2559845"/>
                <a:gd name="connsiteY17" fmla="*/ 571500 h 1131094"/>
                <a:gd name="connsiteX18" fmla="*/ 988220 w 2559845"/>
                <a:gd name="connsiteY18" fmla="*/ 552450 h 1131094"/>
                <a:gd name="connsiteX19" fmla="*/ 921544 w 2559845"/>
                <a:gd name="connsiteY19" fmla="*/ 552450 h 1131094"/>
                <a:gd name="connsiteX20" fmla="*/ 921545 w 2559845"/>
                <a:gd name="connsiteY20" fmla="*/ 533400 h 1131094"/>
                <a:gd name="connsiteX21" fmla="*/ 904876 w 2559845"/>
                <a:gd name="connsiteY21" fmla="*/ 533400 h 1131094"/>
                <a:gd name="connsiteX22" fmla="*/ 904876 w 2559845"/>
                <a:gd name="connsiteY22" fmla="*/ 516731 h 1131094"/>
                <a:gd name="connsiteX23" fmla="*/ 681038 w 2559845"/>
                <a:gd name="connsiteY23" fmla="*/ 516731 h 1131094"/>
                <a:gd name="connsiteX24" fmla="*/ 681038 w 2559845"/>
                <a:gd name="connsiteY24" fmla="*/ 502444 h 1131094"/>
                <a:gd name="connsiteX25" fmla="*/ 666751 w 2559845"/>
                <a:gd name="connsiteY25" fmla="*/ 502444 h 1131094"/>
                <a:gd name="connsiteX26" fmla="*/ 666751 w 2559845"/>
                <a:gd name="connsiteY26" fmla="*/ 450056 h 1131094"/>
                <a:gd name="connsiteX27" fmla="*/ 654845 w 2559845"/>
                <a:gd name="connsiteY27" fmla="*/ 450056 h 1131094"/>
                <a:gd name="connsiteX28" fmla="*/ 654845 w 2559845"/>
                <a:gd name="connsiteY28" fmla="*/ 445294 h 1131094"/>
                <a:gd name="connsiteX29" fmla="*/ 654845 w 2559845"/>
                <a:gd name="connsiteY29" fmla="*/ 433388 h 1131094"/>
                <a:gd name="connsiteX30" fmla="*/ 642938 w 2559845"/>
                <a:gd name="connsiteY30" fmla="*/ 433388 h 1131094"/>
                <a:gd name="connsiteX31" fmla="*/ 642938 w 2559845"/>
                <a:gd name="connsiteY31" fmla="*/ 414338 h 1131094"/>
                <a:gd name="connsiteX32" fmla="*/ 633413 w 2559845"/>
                <a:gd name="connsiteY32" fmla="*/ 414338 h 1131094"/>
                <a:gd name="connsiteX33" fmla="*/ 631032 w 2559845"/>
                <a:gd name="connsiteY33" fmla="*/ 269081 h 1131094"/>
                <a:gd name="connsiteX34" fmla="*/ 602457 w 2559845"/>
                <a:gd name="connsiteY34" fmla="*/ 269081 h 1131094"/>
                <a:gd name="connsiteX35" fmla="*/ 602457 w 2559845"/>
                <a:gd name="connsiteY35" fmla="*/ 209550 h 1131094"/>
                <a:gd name="connsiteX36" fmla="*/ 319088 w 2559845"/>
                <a:gd name="connsiteY36" fmla="*/ 209550 h 1131094"/>
                <a:gd name="connsiteX37" fmla="*/ 319088 w 2559845"/>
                <a:gd name="connsiteY37" fmla="*/ 200025 h 1131094"/>
                <a:gd name="connsiteX38" fmla="*/ 297657 w 2559845"/>
                <a:gd name="connsiteY38" fmla="*/ 200025 h 1131094"/>
                <a:gd name="connsiteX39" fmla="*/ 297657 w 2559845"/>
                <a:gd name="connsiteY39" fmla="*/ 185738 h 1131094"/>
                <a:gd name="connsiteX40" fmla="*/ 228601 w 2559845"/>
                <a:gd name="connsiteY40" fmla="*/ 185738 h 1131094"/>
                <a:gd name="connsiteX41" fmla="*/ 228601 w 2559845"/>
                <a:gd name="connsiteY41" fmla="*/ 171450 h 1131094"/>
                <a:gd name="connsiteX42" fmla="*/ 111920 w 2559845"/>
                <a:gd name="connsiteY42" fmla="*/ 171450 h 1131094"/>
                <a:gd name="connsiteX43" fmla="*/ 111920 w 2559845"/>
                <a:gd name="connsiteY43" fmla="*/ 157163 h 1131094"/>
                <a:gd name="connsiteX44" fmla="*/ 76202 w 2559845"/>
                <a:gd name="connsiteY44" fmla="*/ 157163 h 1131094"/>
                <a:gd name="connsiteX45" fmla="*/ 76201 w 2559845"/>
                <a:gd name="connsiteY45" fmla="*/ 147637 h 1131094"/>
                <a:gd name="connsiteX46" fmla="*/ 26195 w 2559845"/>
                <a:gd name="connsiteY46" fmla="*/ 147638 h 1131094"/>
                <a:gd name="connsiteX47" fmla="*/ 26194 w 2559845"/>
                <a:gd name="connsiteY47" fmla="*/ 109538 h 1131094"/>
                <a:gd name="connsiteX48" fmla="*/ 7145 w 2559845"/>
                <a:gd name="connsiteY48" fmla="*/ 109538 h 1131094"/>
                <a:gd name="connsiteX49" fmla="*/ 7145 w 2559845"/>
                <a:gd name="connsiteY49" fmla="*/ 23813 h 1131094"/>
                <a:gd name="connsiteX50" fmla="*/ 0 w 2559845"/>
                <a:gd name="connsiteY50" fmla="*/ 23813 h 1131094"/>
                <a:gd name="connsiteX51" fmla="*/ 1 w 2559845"/>
                <a:gd name="connsiteY51" fmla="*/ 0 h 1131094"/>
                <a:gd name="connsiteX0" fmla="*/ 2559845 w 2559845"/>
                <a:gd name="connsiteY0" fmla="*/ 1131094 h 1131094"/>
                <a:gd name="connsiteX1" fmla="*/ 2083594 w 2559845"/>
                <a:gd name="connsiteY1" fmla="*/ 1131094 h 1131094"/>
                <a:gd name="connsiteX2" fmla="*/ 2083595 w 2559845"/>
                <a:gd name="connsiteY2" fmla="*/ 928688 h 1131094"/>
                <a:gd name="connsiteX3" fmla="*/ 1900238 w 2559845"/>
                <a:gd name="connsiteY3" fmla="*/ 931069 h 1131094"/>
                <a:gd name="connsiteX4" fmla="*/ 1897857 w 2559845"/>
                <a:gd name="connsiteY4" fmla="*/ 835818 h 1131094"/>
                <a:gd name="connsiteX5" fmla="*/ 1883570 w 2559845"/>
                <a:gd name="connsiteY5" fmla="*/ 835819 h 1131094"/>
                <a:gd name="connsiteX6" fmla="*/ 1881189 w 2559845"/>
                <a:gd name="connsiteY6" fmla="*/ 757238 h 1131094"/>
                <a:gd name="connsiteX7" fmla="*/ 1307307 w 2559845"/>
                <a:gd name="connsiteY7" fmla="*/ 754856 h 1131094"/>
                <a:gd name="connsiteX8" fmla="*/ 1307307 w 2559845"/>
                <a:gd name="connsiteY8" fmla="*/ 719138 h 1131094"/>
                <a:gd name="connsiteX9" fmla="*/ 1281113 w 2559845"/>
                <a:gd name="connsiteY9" fmla="*/ 719138 h 1131094"/>
                <a:gd name="connsiteX10" fmla="*/ 1281113 w 2559845"/>
                <a:gd name="connsiteY10" fmla="*/ 688181 h 1131094"/>
                <a:gd name="connsiteX11" fmla="*/ 1266826 w 2559845"/>
                <a:gd name="connsiteY11" fmla="*/ 688181 h 1131094"/>
                <a:gd name="connsiteX12" fmla="*/ 1266826 w 2559845"/>
                <a:gd name="connsiteY12" fmla="*/ 616744 h 1131094"/>
                <a:gd name="connsiteX13" fmla="*/ 1238251 w 2559845"/>
                <a:gd name="connsiteY13" fmla="*/ 616744 h 1131094"/>
                <a:gd name="connsiteX14" fmla="*/ 1238251 w 2559845"/>
                <a:gd name="connsiteY14" fmla="*/ 581025 h 1131094"/>
                <a:gd name="connsiteX15" fmla="*/ 1021557 w 2559845"/>
                <a:gd name="connsiteY15" fmla="*/ 583406 h 1131094"/>
                <a:gd name="connsiteX16" fmla="*/ 1021557 w 2559845"/>
                <a:gd name="connsiteY16" fmla="*/ 571500 h 1131094"/>
                <a:gd name="connsiteX17" fmla="*/ 988218 w 2559845"/>
                <a:gd name="connsiteY17" fmla="*/ 571500 h 1131094"/>
                <a:gd name="connsiteX18" fmla="*/ 988220 w 2559845"/>
                <a:gd name="connsiteY18" fmla="*/ 552450 h 1131094"/>
                <a:gd name="connsiteX19" fmla="*/ 921544 w 2559845"/>
                <a:gd name="connsiteY19" fmla="*/ 552450 h 1131094"/>
                <a:gd name="connsiteX20" fmla="*/ 921545 w 2559845"/>
                <a:gd name="connsiteY20" fmla="*/ 533400 h 1131094"/>
                <a:gd name="connsiteX21" fmla="*/ 904876 w 2559845"/>
                <a:gd name="connsiteY21" fmla="*/ 533400 h 1131094"/>
                <a:gd name="connsiteX22" fmla="*/ 904876 w 2559845"/>
                <a:gd name="connsiteY22" fmla="*/ 516731 h 1131094"/>
                <a:gd name="connsiteX23" fmla="*/ 681038 w 2559845"/>
                <a:gd name="connsiteY23" fmla="*/ 516731 h 1131094"/>
                <a:gd name="connsiteX24" fmla="*/ 681038 w 2559845"/>
                <a:gd name="connsiteY24" fmla="*/ 502444 h 1131094"/>
                <a:gd name="connsiteX25" fmla="*/ 666751 w 2559845"/>
                <a:gd name="connsiteY25" fmla="*/ 502444 h 1131094"/>
                <a:gd name="connsiteX26" fmla="*/ 666751 w 2559845"/>
                <a:gd name="connsiteY26" fmla="*/ 450056 h 1131094"/>
                <a:gd name="connsiteX27" fmla="*/ 654845 w 2559845"/>
                <a:gd name="connsiteY27" fmla="*/ 450056 h 1131094"/>
                <a:gd name="connsiteX28" fmla="*/ 654845 w 2559845"/>
                <a:gd name="connsiteY28" fmla="*/ 445294 h 1131094"/>
                <a:gd name="connsiteX29" fmla="*/ 654845 w 2559845"/>
                <a:gd name="connsiteY29" fmla="*/ 433388 h 1131094"/>
                <a:gd name="connsiteX30" fmla="*/ 642938 w 2559845"/>
                <a:gd name="connsiteY30" fmla="*/ 433388 h 1131094"/>
                <a:gd name="connsiteX31" fmla="*/ 642938 w 2559845"/>
                <a:gd name="connsiteY31" fmla="*/ 414338 h 1131094"/>
                <a:gd name="connsiteX32" fmla="*/ 633413 w 2559845"/>
                <a:gd name="connsiteY32" fmla="*/ 414338 h 1131094"/>
                <a:gd name="connsiteX33" fmla="*/ 631032 w 2559845"/>
                <a:gd name="connsiteY33" fmla="*/ 269081 h 1131094"/>
                <a:gd name="connsiteX34" fmla="*/ 602457 w 2559845"/>
                <a:gd name="connsiteY34" fmla="*/ 269081 h 1131094"/>
                <a:gd name="connsiteX35" fmla="*/ 602457 w 2559845"/>
                <a:gd name="connsiteY35" fmla="*/ 209550 h 1131094"/>
                <a:gd name="connsiteX36" fmla="*/ 319088 w 2559845"/>
                <a:gd name="connsiteY36" fmla="*/ 209550 h 1131094"/>
                <a:gd name="connsiteX37" fmla="*/ 319088 w 2559845"/>
                <a:gd name="connsiteY37" fmla="*/ 200025 h 1131094"/>
                <a:gd name="connsiteX38" fmla="*/ 297657 w 2559845"/>
                <a:gd name="connsiteY38" fmla="*/ 200025 h 1131094"/>
                <a:gd name="connsiteX39" fmla="*/ 297657 w 2559845"/>
                <a:gd name="connsiteY39" fmla="*/ 185738 h 1131094"/>
                <a:gd name="connsiteX40" fmla="*/ 228601 w 2559845"/>
                <a:gd name="connsiteY40" fmla="*/ 185738 h 1131094"/>
                <a:gd name="connsiteX41" fmla="*/ 228601 w 2559845"/>
                <a:gd name="connsiteY41" fmla="*/ 171450 h 1131094"/>
                <a:gd name="connsiteX42" fmla="*/ 111920 w 2559845"/>
                <a:gd name="connsiteY42" fmla="*/ 171450 h 1131094"/>
                <a:gd name="connsiteX43" fmla="*/ 111920 w 2559845"/>
                <a:gd name="connsiteY43" fmla="*/ 157163 h 1131094"/>
                <a:gd name="connsiteX44" fmla="*/ 76202 w 2559845"/>
                <a:gd name="connsiteY44" fmla="*/ 157163 h 1131094"/>
                <a:gd name="connsiteX45" fmla="*/ 76201 w 2559845"/>
                <a:gd name="connsiteY45" fmla="*/ 147637 h 1131094"/>
                <a:gd name="connsiteX46" fmla="*/ 26195 w 2559845"/>
                <a:gd name="connsiteY46" fmla="*/ 147638 h 1131094"/>
                <a:gd name="connsiteX47" fmla="*/ 26194 w 2559845"/>
                <a:gd name="connsiteY47" fmla="*/ 109538 h 1131094"/>
                <a:gd name="connsiteX48" fmla="*/ 7145 w 2559845"/>
                <a:gd name="connsiteY48" fmla="*/ 109538 h 1131094"/>
                <a:gd name="connsiteX49" fmla="*/ 7145 w 2559845"/>
                <a:gd name="connsiteY49" fmla="*/ 23813 h 1131094"/>
                <a:gd name="connsiteX50" fmla="*/ 0 w 2559845"/>
                <a:gd name="connsiteY50" fmla="*/ 23813 h 1131094"/>
                <a:gd name="connsiteX51" fmla="*/ 1 w 2559845"/>
                <a:gd name="connsiteY51" fmla="*/ 0 h 113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559845" h="1131094">
                  <a:moveTo>
                    <a:pt x="2559845" y="1131094"/>
                  </a:moveTo>
                  <a:lnTo>
                    <a:pt x="2083594" y="1131094"/>
                  </a:lnTo>
                  <a:cubicBezTo>
                    <a:pt x="2083594" y="1063625"/>
                    <a:pt x="2083595" y="996157"/>
                    <a:pt x="2083595" y="928688"/>
                  </a:cubicBezTo>
                  <a:lnTo>
                    <a:pt x="1900238" y="931069"/>
                  </a:lnTo>
                  <a:cubicBezTo>
                    <a:pt x="1899444" y="900113"/>
                    <a:pt x="1898651" y="866774"/>
                    <a:pt x="1897857" y="835818"/>
                  </a:cubicBezTo>
                  <a:lnTo>
                    <a:pt x="1883570" y="835819"/>
                  </a:lnTo>
                  <a:cubicBezTo>
                    <a:pt x="1882776" y="810419"/>
                    <a:pt x="1881983" y="782638"/>
                    <a:pt x="1881189" y="757238"/>
                  </a:cubicBezTo>
                  <a:lnTo>
                    <a:pt x="1307307" y="754856"/>
                  </a:lnTo>
                  <a:lnTo>
                    <a:pt x="1307307" y="719138"/>
                  </a:lnTo>
                  <a:lnTo>
                    <a:pt x="1281113" y="719138"/>
                  </a:lnTo>
                  <a:lnTo>
                    <a:pt x="1281113" y="688181"/>
                  </a:lnTo>
                  <a:lnTo>
                    <a:pt x="1266826" y="688181"/>
                  </a:lnTo>
                  <a:lnTo>
                    <a:pt x="1266826" y="616744"/>
                  </a:lnTo>
                  <a:lnTo>
                    <a:pt x="1238251" y="616744"/>
                  </a:lnTo>
                  <a:lnTo>
                    <a:pt x="1238251" y="581025"/>
                  </a:lnTo>
                  <a:lnTo>
                    <a:pt x="1021557" y="583406"/>
                  </a:lnTo>
                  <a:lnTo>
                    <a:pt x="1021557" y="571500"/>
                  </a:lnTo>
                  <a:lnTo>
                    <a:pt x="988218" y="571500"/>
                  </a:lnTo>
                  <a:cubicBezTo>
                    <a:pt x="988219" y="564356"/>
                    <a:pt x="988219" y="559594"/>
                    <a:pt x="988220" y="552450"/>
                  </a:cubicBezTo>
                  <a:lnTo>
                    <a:pt x="921544" y="552450"/>
                  </a:lnTo>
                  <a:cubicBezTo>
                    <a:pt x="921544" y="546100"/>
                    <a:pt x="921545" y="539750"/>
                    <a:pt x="921545" y="533400"/>
                  </a:cubicBezTo>
                  <a:lnTo>
                    <a:pt x="904876" y="533400"/>
                  </a:lnTo>
                  <a:lnTo>
                    <a:pt x="904876" y="516731"/>
                  </a:lnTo>
                  <a:lnTo>
                    <a:pt x="681038" y="516731"/>
                  </a:lnTo>
                  <a:lnTo>
                    <a:pt x="681038" y="502444"/>
                  </a:lnTo>
                  <a:lnTo>
                    <a:pt x="666751" y="502444"/>
                  </a:lnTo>
                  <a:lnTo>
                    <a:pt x="666751" y="450056"/>
                  </a:lnTo>
                  <a:lnTo>
                    <a:pt x="654845" y="450056"/>
                  </a:lnTo>
                  <a:lnTo>
                    <a:pt x="654845" y="445294"/>
                  </a:lnTo>
                  <a:lnTo>
                    <a:pt x="654845" y="433388"/>
                  </a:lnTo>
                  <a:lnTo>
                    <a:pt x="642938" y="433388"/>
                  </a:lnTo>
                  <a:lnTo>
                    <a:pt x="642938" y="414338"/>
                  </a:lnTo>
                  <a:lnTo>
                    <a:pt x="633413" y="414338"/>
                  </a:lnTo>
                  <a:cubicBezTo>
                    <a:pt x="632619" y="365919"/>
                    <a:pt x="631826" y="317500"/>
                    <a:pt x="631032" y="269081"/>
                  </a:cubicBezTo>
                  <a:lnTo>
                    <a:pt x="602457" y="269081"/>
                  </a:lnTo>
                  <a:lnTo>
                    <a:pt x="602457" y="209550"/>
                  </a:lnTo>
                  <a:lnTo>
                    <a:pt x="319088" y="209550"/>
                  </a:lnTo>
                  <a:lnTo>
                    <a:pt x="319088" y="200025"/>
                  </a:lnTo>
                  <a:lnTo>
                    <a:pt x="297657" y="200025"/>
                  </a:lnTo>
                  <a:lnTo>
                    <a:pt x="297657" y="185738"/>
                  </a:lnTo>
                  <a:lnTo>
                    <a:pt x="228601" y="185738"/>
                  </a:lnTo>
                  <a:lnTo>
                    <a:pt x="228601" y="171450"/>
                  </a:lnTo>
                  <a:lnTo>
                    <a:pt x="111920" y="171450"/>
                  </a:lnTo>
                  <a:lnTo>
                    <a:pt x="111920" y="157163"/>
                  </a:lnTo>
                  <a:lnTo>
                    <a:pt x="76202" y="157163"/>
                  </a:lnTo>
                  <a:cubicBezTo>
                    <a:pt x="76202" y="153194"/>
                    <a:pt x="76201" y="151606"/>
                    <a:pt x="76201" y="147637"/>
                  </a:cubicBezTo>
                  <a:lnTo>
                    <a:pt x="26195" y="147638"/>
                  </a:lnTo>
                  <a:cubicBezTo>
                    <a:pt x="26195" y="134938"/>
                    <a:pt x="26194" y="122238"/>
                    <a:pt x="26194" y="109538"/>
                  </a:cubicBezTo>
                  <a:lnTo>
                    <a:pt x="7145" y="109538"/>
                  </a:lnTo>
                  <a:lnTo>
                    <a:pt x="7145" y="23813"/>
                  </a:lnTo>
                  <a:lnTo>
                    <a:pt x="0" y="23813"/>
                  </a:lnTo>
                  <a:cubicBezTo>
                    <a:pt x="0" y="15875"/>
                    <a:pt x="1" y="7938"/>
                    <a:pt x="1" y="0"/>
                  </a:cubicBez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cxnSp>
        <p:nvCxnSpPr>
          <p:cNvPr id="80" name="Gerader Verbinder 79">
            <a:extLst>
              <a:ext uri="{FF2B5EF4-FFF2-40B4-BE49-F238E27FC236}">
                <a16:creationId xmlns:a16="http://schemas.microsoft.com/office/drawing/2014/main" id="{54D27497-56D3-42E3-82C1-34542D120C68}"/>
              </a:ext>
            </a:extLst>
          </p:cNvPr>
          <p:cNvCxnSpPr/>
          <p:nvPr/>
        </p:nvCxnSpPr>
        <p:spPr>
          <a:xfrm>
            <a:off x="6884195" y="1989359"/>
            <a:ext cx="234155"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8B6EF32F-1F19-4386-8A6C-892089CD0FBD}"/>
              </a:ext>
            </a:extLst>
          </p:cNvPr>
          <p:cNvCxnSpPr/>
          <p:nvPr/>
        </p:nvCxnSpPr>
        <p:spPr>
          <a:xfrm>
            <a:off x="6884194" y="2224309"/>
            <a:ext cx="234155"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82" name="Textfeld 81">
            <a:extLst>
              <a:ext uri="{FF2B5EF4-FFF2-40B4-BE49-F238E27FC236}">
                <a16:creationId xmlns:a16="http://schemas.microsoft.com/office/drawing/2014/main" id="{F0337E87-6C05-492C-BEF4-D94073779CAD}"/>
              </a:ext>
            </a:extLst>
          </p:cNvPr>
          <p:cNvSpPr txBox="1"/>
          <p:nvPr/>
        </p:nvSpPr>
        <p:spPr>
          <a:xfrm>
            <a:off x="7082805" y="1844025"/>
            <a:ext cx="1069524" cy="276999"/>
          </a:xfrm>
          <a:prstGeom prst="rect">
            <a:avLst/>
          </a:prstGeom>
          <a:noFill/>
        </p:spPr>
        <p:txBody>
          <a:bodyPr wrap="none" rtlCol="0">
            <a:spAutoFit/>
          </a:bodyPr>
          <a:lstStyle/>
          <a:p>
            <a:r>
              <a:rPr lang="de-DE" sz="1200" err="1"/>
              <a:t>Acalabrutinib</a:t>
            </a:r>
            <a:endParaRPr lang="de-DE" sz="1200"/>
          </a:p>
        </p:txBody>
      </p:sp>
      <p:sp>
        <p:nvSpPr>
          <p:cNvPr id="83" name="Textfeld 82">
            <a:extLst>
              <a:ext uri="{FF2B5EF4-FFF2-40B4-BE49-F238E27FC236}">
                <a16:creationId xmlns:a16="http://schemas.microsoft.com/office/drawing/2014/main" id="{74C04ADE-0BC2-4016-A195-01B5BBD5CCAF}"/>
              </a:ext>
            </a:extLst>
          </p:cNvPr>
          <p:cNvSpPr txBox="1"/>
          <p:nvPr/>
        </p:nvSpPr>
        <p:spPr>
          <a:xfrm>
            <a:off x="7086528" y="2077173"/>
            <a:ext cx="729687" cy="276999"/>
          </a:xfrm>
          <a:prstGeom prst="rect">
            <a:avLst/>
          </a:prstGeom>
          <a:noFill/>
        </p:spPr>
        <p:txBody>
          <a:bodyPr wrap="none" rtlCol="0">
            <a:spAutoFit/>
          </a:bodyPr>
          <a:lstStyle/>
          <a:p>
            <a:r>
              <a:rPr lang="de-DE" sz="1200" err="1"/>
              <a:t>Ibrutinib</a:t>
            </a:r>
            <a:endParaRPr lang="de-DE" sz="1200"/>
          </a:p>
        </p:txBody>
      </p:sp>
      <p:cxnSp>
        <p:nvCxnSpPr>
          <p:cNvPr id="91" name="Gerader Verbinder 90">
            <a:extLst>
              <a:ext uri="{FF2B5EF4-FFF2-40B4-BE49-F238E27FC236}">
                <a16:creationId xmlns:a16="http://schemas.microsoft.com/office/drawing/2014/main" id="{3784270C-14AB-443F-8331-B8B6658413EE}"/>
              </a:ext>
            </a:extLst>
          </p:cNvPr>
          <p:cNvCxnSpPr/>
          <p:nvPr/>
        </p:nvCxnSpPr>
        <p:spPr>
          <a:xfrm flipV="1">
            <a:off x="1840706" y="1911920"/>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66A3FC70-9CE5-4613-815B-48275FCA0CBF}"/>
              </a:ext>
            </a:extLst>
          </p:cNvPr>
          <p:cNvCxnSpPr/>
          <p:nvPr/>
        </p:nvCxnSpPr>
        <p:spPr>
          <a:xfrm flipV="1">
            <a:off x="2338388" y="205319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F55C792A-C326-4058-B03F-6ED97954A109}"/>
              </a:ext>
            </a:extLst>
          </p:cNvPr>
          <p:cNvCxnSpPr/>
          <p:nvPr/>
        </p:nvCxnSpPr>
        <p:spPr>
          <a:xfrm flipV="1">
            <a:off x="2659857" y="2136983"/>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BE3FB46C-1B59-4006-8FB6-7EEEFC19259E}"/>
              </a:ext>
            </a:extLst>
          </p:cNvPr>
          <p:cNvCxnSpPr/>
          <p:nvPr/>
        </p:nvCxnSpPr>
        <p:spPr>
          <a:xfrm flipV="1">
            <a:off x="3064670" y="2270396"/>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4C1703B2-8B2E-4C21-99F7-B940B23DD1DD}"/>
              </a:ext>
            </a:extLst>
          </p:cNvPr>
          <p:cNvCxnSpPr/>
          <p:nvPr/>
        </p:nvCxnSpPr>
        <p:spPr>
          <a:xfrm flipV="1">
            <a:off x="3298973" y="2302416"/>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93ECC61C-8503-4E3D-89AE-36DDF5939DE3}"/>
              </a:ext>
            </a:extLst>
          </p:cNvPr>
          <p:cNvCxnSpPr/>
          <p:nvPr/>
        </p:nvCxnSpPr>
        <p:spPr>
          <a:xfrm flipV="1">
            <a:off x="4230042" y="2573878"/>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DB5BD5BF-5D3B-4141-BFF4-D624A84FC006}"/>
              </a:ext>
            </a:extLst>
          </p:cNvPr>
          <p:cNvCxnSpPr/>
          <p:nvPr/>
        </p:nvCxnSpPr>
        <p:spPr>
          <a:xfrm flipV="1">
            <a:off x="4256235" y="2603867"/>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6281D64D-E1BF-4C1D-8273-66A6BDB239B4}"/>
              </a:ext>
            </a:extLst>
          </p:cNvPr>
          <p:cNvCxnSpPr/>
          <p:nvPr/>
        </p:nvCxnSpPr>
        <p:spPr>
          <a:xfrm flipV="1">
            <a:off x="4275285" y="2611010"/>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EA19A3B9-8F39-495D-B3F6-B7401BA6E14D}"/>
              </a:ext>
            </a:extLst>
          </p:cNvPr>
          <p:cNvCxnSpPr/>
          <p:nvPr/>
        </p:nvCxnSpPr>
        <p:spPr>
          <a:xfrm flipV="1">
            <a:off x="4291954" y="2624746"/>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2591E177-3D1E-45A5-AED8-54BBEC2DDDE2}"/>
              </a:ext>
            </a:extLst>
          </p:cNvPr>
          <p:cNvCxnSpPr/>
          <p:nvPr/>
        </p:nvCxnSpPr>
        <p:spPr>
          <a:xfrm flipV="1">
            <a:off x="4517725" y="2624746"/>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2443E442-1D66-4360-96A3-13BE730A631C}"/>
              </a:ext>
            </a:extLst>
          </p:cNvPr>
          <p:cNvCxnSpPr/>
          <p:nvPr/>
        </p:nvCxnSpPr>
        <p:spPr>
          <a:xfrm flipV="1">
            <a:off x="4779663" y="2742776"/>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AEB5D3B5-F163-45DD-9A8D-698A9A0479CB}"/>
              </a:ext>
            </a:extLst>
          </p:cNvPr>
          <p:cNvCxnSpPr/>
          <p:nvPr/>
        </p:nvCxnSpPr>
        <p:spPr>
          <a:xfrm flipV="1">
            <a:off x="4843959" y="2749919"/>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B93C3CB8-F638-4EF1-BCC9-BB9A40BFE8B0}"/>
              </a:ext>
            </a:extLst>
          </p:cNvPr>
          <p:cNvCxnSpPr/>
          <p:nvPr/>
        </p:nvCxnSpPr>
        <p:spPr>
          <a:xfrm flipV="1">
            <a:off x="4863010" y="2749919"/>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01A1CBE9-D7B4-4874-8182-649D7DDAD7CF}"/>
              </a:ext>
            </a:extLst>
          </p:cNvPr>
          <p:cNvCxnSpPr/>
          <p:nvPr/>
        </p:nvCxnSpPr>
        <p:spPr>
          <a:xfrm flipV="1">
            <a:off x="4882061" y="2775146"/>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F33831D8-89F3-4B9E-89C5-58971580025B}"/>
              </a:ext>
            </a:extLst>
          </p:cNvPr>
          <p:cNvCxnSpPr/>
          <p:nvPr/>
        </p:nvCxnSpPr>
        <p:spPr>
          <a:xfrm flipV="1">
            <a:off x="4901112" y="2775391"/>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7EC395D4-5044-41CC-94D5-34D461905E06}"/>
              </a:ext>
            </a:extLst>
          </p:cNvPr>
          <p:cNvCxnSpPr/>
          <p:nvPr/>
        </p:nvCxnSpPr>
        <p:spPr>
          <a:xfrm flipV="1">
            <a:off x="4922543" y="2775146"/>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51ACC40C-5EA1-41F7-B99E-24F64E298A7D}"/>
              </a:ext>
            </a:extLst>
          </p:cNvPr>
          <p:cNvCxnSpPr/>
          <p:nvPr/>
        </p:nvCxnSpPr>
        <p:spPr>
          <a:xfrm flipV="1">
            <a:off x="5196387" y="301723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09FF73B7-6853-498E-BCD1-EBC724C967EC}"/>
              </a:ext>
            </a:extLst>
          </p:cNvPr>
          <p:cNvCxnSpPr/>
          <p:nvPr/>
        </p:nvCxnSpPr>
        <p:spPr>
          <a:xfrm flipV="1">
            <a:off x="5427368" y="3060957"/>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320CD666-BE06-405F-A307-DBC6F1A12BC5}"/>
              </a:ext>
            </a:extLst>
          </p:cNvPr>
          <p:cNvCxnSpPr/>
          <p:nvPr/>
        </p:nvCxnSpPr>
        <p:spPr>
          <a:xfrm flipV="1">
            <a:off x="5498806" y="308197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423405E4-5119-4EBD-8411-3B8F736358AE}"/>
              </a:ext>
            </a:extLst>
          </p:cNvPr>
          <p:cNvCxnSpPr/>
          <p:nvPr/>
        </p:nvCxnSpPr>
        <p:spPr>
          <a:xfrm flipV="1">
            <a:off x="5532145" y="308197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D6C0F209-0613-4AFF-92C5-AAED0089754E}"/>
              </a:ext>
            </a:extLst>
          </p:cNvPr>
          <p:cNvCxnSpPr/>
          <p:nvPr/>
        </p:nvCxnSpPr>
        <p:spPr>
          <a:xfrm flipV="1">
            <a:off x="5665495" y="308197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1A458B6E-4E30-4563-AD4A-0CCD8C882F0F}"/>
              </a:ext>
            </a:extLst>
          </p:cNvPr>
          <p:cNvCxnSpPr/>
          <p:nvPr/>
        </p:nvCxnSpPr>
        <p:spPr>
          <a:xfrm flipV="1">
            <a:off x="6084595" y="3400948"/>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9662F239-8879-46F2-8551-4AFC71C949F8}"/>
              </a:ext>
            </a:extLst>
          </p:cNvPr>
          <p:cNvCxnSpPr/>
          <p:nvPr/>
        </p:nvCxnSpPr>
        <p:spPr>
          <a:xfrm flipV="1">
            <a:off x="6103938" y="3412608"/>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50F6181F-A846-4B90-B2C6-2536C1CBDE22}"/>
              </a:ext>
            </a:extLst>
          </p:cNvPr>
          <p:cNvCxnSpPr/>
          <p:nvPr/>
        </p:nvCxnSpPr>
        <p:spPr>
          <a:xfrm flipV="1">
            <a:off x="6122988" y="343547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81752108-4C31-4A2B-9737-F965B9EC042C}"/>
              </a:ext>
            </a:extLst>
          </p:cNvPr>
          <p:cNvCxnSpPr/>
          <p:nvPr/>
        </p:nvCxnSpPr>
        <p:spPr>
          <a:xfrm flipV="1">
            <a:off x="6142038" y="343547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8CE0C2D6-60A7-4E5C-8B8E-3CB4C1C07AA7}"/>
              </a:ext>
            </a:extLst>
          </p:cNvPr>
          <p:cNvCxnSpPr/>
          <p:nvPr/>
        </p:nvCxnSpPr>
        <p:spPr>
          <a:xfrm flipV="1">
            <a:off x="6161088" y="343547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7" name="Gerader Verbinder 116">
            <a:extLst>
              <a:ext uri="{FF2B5EF4-FFF2-40B4-BE49-F238E27FC236}">
                <a16:creationId xmlns:a16="http://schemas.microsoft.com/office/drawing/2014/main" id="{7D8A39CF-2666-498B-837C-4095E6254F09}"/>
              </a:ext>
            </a:extLst>
          </p:cNvPr>
          <p:cNvCxnSpPr/>
          <p:nvPr/>
        </p:nvCxnSpPr>
        <p:spPr>
          <a:xfrm flipV="1">
            <a:off x="6180138" y="3453090"/>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8" name="Gerader Verbinder 117">
            <a:extLst>
              <a:ext uri="{FF2B5EF4-FFF2-40B4-BE49-F238E27FC236}">
                <a16:creationId xmlns:a16="http://schemas.microsoft.com/office/drawing/2014/main" id="{C5589538-4D7D-4C98-833F-CD1A5E656BC4}"/>
              </a:ext>
            </a:extLst>
          </p:cNvPr>
          <p:cNvCxnSpPr/>
          <p:nvPr/>
        </p:nvCxnSpPr>
        <p:spPr>
          <a:xfrm flipV="1">
            <a:off x="6198396" y="3453090"/>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B22C9939-3E1C-4000-AEC0-0BA2A9D8AF93}"/>
              </a:ext>
            </a:extLst>
          </p:cNvPr>
          <p:cNvCxnSpPr/>
          <p:nvPr/>
        </p:nvCxnSpPr>
        <p:spPr>
          <a:xfrm flipV="1">
            <a:off x="6736555" y="363406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001375C9-2FD5-4626-A9BC-E08DBD33ABAA}"/>
              </a:ext>
            </a:extLst>
          </p:cNvPr>
          <p:cNvCxnSpPr/>
          <p:nvPr/>
        </p:nvCxnSpPr>
        <p:spPr>
          <a:xfrm flipV="1">
            <a:off x="6755605" y="363406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1" name="Gerader Verbinder 120">
            <a:extLst>
              <a:ext uri="{FF2B5EF4-FFF2-40B4-BE49-F238E27FC236}">
                <a16:creationId xmlns:a16="http://schemas.microsoft.com/office/drawing/2014/main" id="{BF97C5EE-70F6-43D0-A444-4D3A74F6E320}"/>
              </a:ext>
            </a:extLst>
          </p:cNvPr>
          <p:cNvCxnSpPr/>
          <p:nvPr/>
        </p:nvCxnSpPr>
        <p:spPr>
          <a:xfrm flipV="1">
            <a:off x="6769890" y="363406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3BC5D245-FCE2-4644-9E87-85BBDF084C2C}"/>
              </a:ext>
            </a:extLst>
          </p:cNvPr>
          <p:cNvCxnSpPr/>
          <p:nvPr/>
        </p:nvCxnSpPr>
        <p:spPr>
          <a:xfrm flipV="1">
            <a:off x="6948483" y="3633598"/>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D1C03B0E-3D1B-4827-8E3D-FDEC949397EE}"/>
              </a:ext>
            </a:extLst>
          </p:cNvPr>
          <p:cNvCxnSpPr/>
          <p:nvPr/>
        </p:nvCxnSpPr>
        <p:spPr>
          <a:xfrm flipV="1">
            <a:off x="7070895" y="381572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E65AE51A-63B2-4C7C-B4BA-3C324125E9A2}"/>
              </a:ext>
            </a:extLst>
          </p:cNvPr>
          <p:cNvCxnSpPr/>
          <p:nvPr/>
        </p:nvCxnSpPr>
        <p:spPr>
          <a:xfrm flipV="1">
            <a:off x="7119313" y="381572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641EF15D-446F-456B-AA54-5CE036F85490}"/>
              </a:ext>
            </a:extLst>
          </p:cNvPr>
          <p:cNvCxnSpPr>
            <a:cxnSpLocks/>
          </p:cNvCxnSpPr>
          <p:nvPr/>
        </p:nvCxnSpPr>
        <p:spPr>
          <a:xfrm rot="5400000" flipV="1">
            <a:off x="7056688" y="3800723"/>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ACA1FE64-81C1-4420-82B5-D6FADABB240D}"/>
              </a:ext>
            </a:extLst>
          </p:cNvPr>
          <p:cNvCxnSpPr>
            <a:cxnSpLocks/>
          </p:cNvCxnSpPr>
          <p:nvPr/>
        </p:nvCxnSpPr>
        <p:spPr>
          <a:xfrm rot="5400000" flipV="1">
            <a:off x="7040784" y="3630720"/>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7" name="Gerader Verbinder 126">
            <a:extLst>
              <a:ext uri="{FF2B5EF4-FFF2-40B4-BE49-F238E27FC236}">
                <a16:creationId xmlns:a16="http://schemas.microsoft.com/office/drawing/2014/main" id="{2304C226-E2C2-4E98-8B22-9E21CAAB3FA5}"/>
              </a:ext>
            </a:extLst>
          </p:cNvPr>
          <p:cNvCxnSpPr>
            <a:cxnSpLocks/>
          </p:cNvCxnSpPr>
          <p:nvPr/>
        </p:nvCxnSpPr>
        <p:spPr>
          <a:xfrm rot="5400000" flipV="1">
            <a:off x="6459759" y="3591704"/>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F8625017-32F5-431D-8271-1B6A0E3A56AD}"/>
              </a:ext>
            </a:extLst>
          </p:cNvPr>
          <p:cNvCxnSpPr>
            <a:cxnSpLocks/>
          </p:cNvCxnSpPr>
          <p:nvPr/>
        </p:nvCxnSpPr>
        <p:spPr>
          <a:xfrm rot="5400000" flipV="1">
            <a:off x="6429995" y="3528093"/>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9" name="Gerader Verbinder 128">
            <a:extLst>
              <a:ext uri="{FF2B5EF4-FFF2-40B4-BE49-F238E27FC236}">
                <a16:creationId xmlns:a16="http://schemas.microsoft.com/office/drawing/2014/main" id="{19700EBB-EC1C-4959-9964-C6D235A3C107}"/>
              </a:ext>
            </a:extLst>
          </p:cNvPr>
          <p:cNvCxnSpPr>
            <a:cxnSpLocks/>
          </p:cNvCxnSpPr>
          <p:nvPr/>
        </p:nvCxnSpPr>
        <p:spPr>
          <a:xfrm rot="5400000" flipV="1">
            <a:off x="6073376" y="3408584"/>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0" name="Gerader Verbinder 129">
            <a:extLst>
              <a:ext uri="{FF2B5EF4-FFF2-40B4-BE49-F238E27FC236}">
                <a16:creationId xmlns:a16="http://schemas.microsoft.com/office/drawing/2014/main" id="{60ECFD92-EDDC-48B5-9B58-BBBC2B372F38}"/>
              </a:ext>
            </a:extLst>
          </p:cNvPr>
          <p:cNvCxnSpPr>
            <a:cxnSpLocks/>
          </p:cNvCxnSpPr>
          <p:nvPr/>
        </p:nvCxnSpPr>
        <p:spPr>
          <a:xfrm rot="5400000" flipV="1">
            <a:off x="5190160" y="3001803"/>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3A5E3802-D302-4118-9A1C-33A7B4A4DD88}"/>
              </a:ext>
            </a:extLst>
          </p:cNvPr>
          <p:cNvCxnSpPr>
            <a:cxnSpLocks/>
          </p:cNvCxnSpPr>
          <p:nvPr/>
        </p:nvCxnSpPr>
        <p:spPr>
          <a:xfrm rot="5400000" flipV="1">
            <a:off x="5801913" y="3252366"/>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2" name="Gerader Verbinder 131">
            <a:extLst>
              <a:ext uri="{FF2B5EF4-FFF2-40B4-BE49-F238E27FC236}">
                <a16:creationId xmlns:a16="http://schemas.microsoft.com/office/drawing/2014/main" id="{C9960247-2E4A-4DEC-BFB7-517A3E6036BE}"/>
              </a:ext>
            </a:extLst>
          </p:cNvPr>
          <p:cNvCxnSpPr>
            <a:cxnSpLocks/>
          </p:cNvCxnSpPr>
          <p:nvPr/>
        </p:nvCxnSpPr>
        <p:spPr>
          <a:xfrm rot="5400000" flipV="1">
            <a:off x="5801913" y="3198265"/>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3" name="Gerader Verbinder 132">
            <a:extLst>
              <a:ext uri="{FF2B5EF4-FFF2-40B4-BE49-F238E27FC236}">
                <a16:creationId xmlns:a16="http://schemas.microsoft.com/office/drawing/2014/main" id="{D324BA54-C15F-4D9C-ADBC-ED4C13B39CEC}"/>
              </a:ext>
            </a:extLst>
          </p:cNvPr>
          <p:cNvCxnSpPr>
            <a:cxnSpLocks/>
          </p:cNvCxnSpPr>
          <p:nvPr/>
        </p:nvCxnSpPr>
        <p:spPr>
          <a:xfrm rot="5400000" flipV="1">
            <a:off x="5769543" y="3116227"/>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4" name="Gerader Verbinder 133">
            <a:extLst>
              <a:ext uri="{FF2B5EF4-FFF2-40B4-BE49-F238E27FC236}">
                <a16:creationId xmlns:a16="http://schemas.microsoft.com/office/drawing/2014/main" id="{50AB3BD0-71E8-44D7-85DC-EAD7FC28DC4B}"/>
              </a:ext>
            </a:extLst>
          </p:cNvPr>
          <p:cNvCxnSpPr>
            <a:cxnSpLocks/>
          </p:cNvCxnSpPr>
          <p:nvPr/>
        </p:nvCxnSpPr>
        <p:spPr>
          <a:xfrm rot="5400000" flipV="1">
            <a:off x="4776317" y="2752984"/>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5" name="Gerader Verbinder 134">
            <a:extLst>
              <a:ext uri="{FF2B5EF4-FFF2-40B4-BE49-F238E27FC236}">
                <a16:creationId xmlns:a16="http://schemas.microsoft.com/office/drawing/2014/main" id="{6201FDD8-5235-4F02-AC26-7F82162D87D4}"/>
              </a:ext>
            </a:extLst>
          </p:cNvPr>
          <p:cNvCxnSpPr>
            <a:cxnSpLocks/>
          </p:cNvCxnSpPr>
          <p:nvPr/>
        </p:nvCxnSpPr>
        <p:spPr>
          <a:xfrm rot="5400000" flipV="1">
            <a:off x="4547714" y="2710406"/>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6" name="Gerader Verbinder 135">
            <a:extLst>
              <a:ext uri="{FF2B5EF4-FFF2-40B4-BE49-F238E27FC236}">
                <a16:creationId xmlns:a16="http://schemas.microsoft.com/office/drawing/2014/main" id="{A63D63DA-750E-4179-9FE0-214D656C54F8}"/>
              </a:ext>
            </a:extLst>
          </p:cNvPr>
          <p:cNvCxnSpPr>
            <a:cxnSpLocks/>
          </p:cNvCxnSpPr>
          <p:nvPr/>
        </p:nvCxnSpPr>
        <p:spPr>
          <a:xfrm rot="5400000" flipV="1">
            <a:off x="4517725" y="2634069"/>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7" name="Gerader Verbinder 136">
            <a:extLst>
              <a:ext uri="{FF2B5EF4-FFF2-40B4-BE49-F238E27FC236}">
                <a16:creationId xmlns:a16="http://schemas.microsoft.com/office/drawing/2014/main" id="{54FF9889-B0B0-4D95-8499-C0577298B0A4}"/>
              </a:ext>
            </a:extLst>
          </p:cNvPr>
          <p:cNvCxnSpPr>
            <a:cxnSpLocks/>
          </p:cNvCxnSpPr>
          <p:nvPr/>
        </p:nvCxnSpPr>
        <p:spPr>
          <a:xfrm rot="5400000" flipV="1">
            <a:off x="4230042" y="2594420"/>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A958E150-EDB9-4E0F-91A1-6073C45694C2}"/>
              </a:ext>
            </a:extLst>
          </p:cNvPr>
          <p:cNvCxnSpPr>
            <a:cxnSpLocks/>
          </p:cNvCxnSpPr>
          <p:nvPr/>
        </p:nvCxnSpPr>
        <p:spPr>
          <a:xfrm rot="5400000" flipV="1">
            <a:off x="4530553" y="2634069"/>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9" name="Gerader Verbinder 138">
            <a:extLst>
              <a:ext uri="{FF2B5EF4-FFF2-40B4-BE49-F238E27FC236}">
                <a16:creationId xmlns:a16="http://schemas.microsoft.com/office/drawing/2014/main" id="{5F9587C1-4652-43E2-9BA6-0D4075634187}"/>
              </a:ext>
            </a:extLst>
          </p:cNvPr>
          <p:cNvCxnSpPr>
            <a:cxnSpLocks/>
          </p:cNvCxnSpPr>
          <p:nvPr/>
        </p:nvCxnSpPr>
        <p:spPr>
          <a:xfrm rot="5400000" flipV="1">
            <a:off x="3909047" y="2441188"/>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40" name="Gerader Verbinder 139">
            <a:extLst>
              <a:ext uri="{FF2B5EF4-FFF2-40B4-BE49-F238E27FC236}">
                <a16:creationId xmlns:a16="http://schemas.microsoft.com/office/drawing/2014/main" id="{DA8882A6-198A-4E23-A544-F511E23878C8}"/>
              </a:ext>
            </a:extLst>
          </p:cNvPr>
          <p:cNvCxnSpPr>
            <a:cxnSpLocks/>
          </p:cNvCxnSpPr>
          <p:nvPr/>
        </p:nvCxnSpPr>
        <p:spPr>
          <a:xfrm rot="5400000" flipV="1">
            <a:off x="3286100" y="2292892"/>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42" name="Gerader Verbinder 141">
            <a:extLst>
              <a:ext uri="{FF2B5EF4-FFF2-40B4-BE49-F238E27FC236}">
                <a16:creationId xmlns:a16="http://schemas.microsoft.com/office/drawing/2014/main" id="{5181EE45-EB5E-4F5D-AE58-EACB285310D6}"/>
              </a:ext>
            </a:extLst>
          </p:cNvPr>
          <p:cNvCxnSpPr>
            <a:cxnSpLocks/>
          </p:cNvCxnSpPr>
          <p:nvPr/>
        </p:nvCxnSpPr>
        <p:spPr>
          <a:xfrm rot="5400000" flipV="1">
            <a:off x="3323232" y="2304459"/>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5430CEAC-12C0-4CB3-B87F-C4E6F0862B0D}"/>
              </a:ext>
            </a:extLst>
          </p:cNvPr>
          <p:cNvCxnSpPr>
            <a:cxnSpLocks/>
          </p:cNvCxnSpPr>
          <p:nvPr/>
        </p:nvCxnSpPr>
        <p:spPr>
          <a:xfrm rot="5400000" flipV="1">
            <a:off x="2659857" y="2136983"/>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14A0A710-3F89-42C6-91CE-74C38F046A32}"/>
              </a:ext>
            </a:extLst>
          </p:cNvPr>
          <p:cNvCxnSpPr>
            <a:cxnSpLocks/>
          </p:cNvCxnSpPr>
          <p:nvPr/>
        </p:nvCxnSpPr>
        <p:spPr>
          <a:xfrm rot="5400000" flipV="1">
            <a:off x="2345532" y="2055833"/>
            <a:ext cx="0" cy="74264"/>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A3498018-50AE-411C-9946-3C954E94920E}"/>
              </a:ext>
            </a:extLst>
          </p:cNvPr>
          <p:cNvCxnSpPr>
            <a:cxnSpLocks/>
          </p:cNvCxnSpPr>
          <p:nvPr/>
        </p:nvCxnSpPr>
        <p:spPr>
          <a:xfrm flipV="1">
            <a:off x="1431131" y="1837656"/>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146" name="Gruppieren 145">
            <a:extLst>
              <a:ext uri="{FF2B5EF4-FFF2-40B4-BE49-F238E27FC236}">
                <a16:creationId xmlns:a16="http://schemas.microsoft.com/office/drawing/2014/main" id="{7E32A769-5B4E-4276-B8A1-E70EC9CA249B}"/>
              </a:ext>
            </a:extLst>
          </p:cNvPr>
          <p:cNvGrpSpPr/>
          <p:nvPr/>
        </p:nvGrpSpPr>
        <p:grpSpPr>
          <a:xfrm>
            <a:off x="1388271" y="1871439"/>
            <a:ext cx="6360317" cy="2219325"/>
            <a:chOff x="1235871" y="2038350"/>
            <a:chExt cx="6360317" cy="2219325"/>
          </a:xfrm>
        </p:grpSpPr>
        <p:sp>
          <p:nvSpPr>
            <p:cNvPr id="78" name="Freihandform: Form 77">
              <a:extLst>
                <a:ext uri="{FF2B5EF4-FFF2-40B4-BE49-F238E27FC236}">
                  <a16:creationId xmlns:a16="http://schemas.microsoft.com/office/drawing/2014/main" id="{D905B5F0-6E8C-4C1D-AA0A-EC542D84A249}"/>
                </a:ext>
              </a:extLst>
            </p:cNvPr>
            <p:cNvSpPr/>
            <p:nvPr/>
          </p:nvSpPr>
          <p:spPr>
            <a:xfrm>
              <a:off x="4991100" y="3095625"/>
              <a:ext cx="2605088" cy="1162050"/>
            </a:xfrm>
            <a:custGeom>
              <a:avLst/>
              <a:gdLst>
                <a:gd name="connsiteX0" fmla="*/ 0 w 2605088"/>
                <a:gd name="connsiteY0" fmla="*/ 0 h 1162050"/>
                <a:gd name="connsiteX1" fmla="*/ 52388 w 2605088"/>
                <a:gd name="connsiteY1" fmla="*/ 38100 h 1162050"/>
                <a:gd name="connsiteX2" fmla="*/ 50006 w 2605088"/>
                <a:gd name="connsiteY2" fmla="*/ 66675 h 1162050"/>
                <a:gd name="connsiteX3" fmla="*/ 76200 w 2605088"/>
                <a:gd name="connsiteY3" fmla="*/ 66675 h 1162050"/>
                <a:gd name="connsiteX4" fmla="*/ 76200 w 2605088"/>
                <a:gd name="connsiteY4" fmla="*/ 100013 h 1162050"/>
                <a:gd name="connsiteX5" fmla="*/ 330994 w 2605088"/>
                <a:gd name="connsiteY5" fmla="*/ 97631 h 1162050"/>
                <a:gd name="connsiteX6" fmla="*/ 330994 w 2605088"/>
                <a:gd name="connsiteY6" fmla="*/ 135731 h 1162050"/>
                <a:gd name="connsiteX7" fmla="*/ 611981 w 2605088"/>
                <a:gd name="connsiteY7" fmla="*/ 135731 h 1162050"/>
                <a:gd name="connsiteX8" fmla="*/ 616744 w 2605088"/>
                <a:gd name="connsiteY8" fmla="*/ 159544 h 1162050"/>
                <a:gd name="connsiteX9" fmla="*/ 642938 w 2605088"/>
                <a:gd name="connsiteY9" fmla="*/ 164306 h 1162050"/>
                <a:gd name="connsiteX10" fmla="*/ 642938 w 2605088"/>
                <a:gd name="connsiteY10" fmla="*/ 216694 h 1162050"/>
                <a:gd name="connsiteX11" fmla="*/ 661988 w 2605088"/>
                <a:gd name="connsiteY11" fmla="*/ 216694 h 1162050"/>
                <a:gd name="connsiteX12" fmla="*/ 657225 w 2605088"/>
                <a:gd name="connsiteY12" fmla="*/ 276225 h 1162050"/>
                <a:gd name="connsiteX13" fmla="*/ 688181 w 2605088"/>
                <a:gd name="connsiteY13" fmla="*/ 276225 h 1162050"/>
                <a:gd name="connsiteX14" fmla="*/ 690563 w 2605088"/>
                <a:gd name="connsiteY14" fmla="*/ 311944 h 1162050"/>
                <a:gd name="connsiteX15" fmla="*/ 914400 w 2605088"/>
                <a:gd name="connsiteY15" fmla="*/ 309563 h 1162050"/>
                <a:gd name="connsiteX16" fmla="*/ 914400 w 2605088"/>
                <a:gd name="connsiteY16" fmla="*/ 335756 h 1162050"/>
                <a:gd name="connsiteX17" fmla="*/ 950119 w 2605088"/>
                <a:gd name="connsiteY17" fmla="*/ 335756 h 1162050"/>
                <a:gd name="connsiteX18" fmla="*/ 952500 w 2605088"/>
                <a:gd name="connsiteY18" fmla="*/ 364331 h 1162050"/>
                <a:gd name="connsiteX19" fmla="*/ 1007269 w 2605088"/>
                <a:gd name="connsiteY19" fmla="*/ 361950 h 1162050"/>
                <a:gd name="connsiteX20" fmla="*/ 1007269 w 2605088"/>
                <a:gd name="connsiteY20" fmla="*/ 414338 h 1162050"/>
                <a:gd name="connsiteX21" fmla="*/ 1026319 w 2605088"/>
                <a:gd name="connsiteY21" fmla="*/ 414338 h 1162050"/>
                <a:gd name="connsiteX22" fmla="*/ 1026319 w 2605088"/>
                <a:gd name="connsiteY22" fmla="*/ 440531 h 1162050"/>
                <a:gd name="connsiteX23" fmla="*/ 1278731 w 2605088"/>
                <a:gd name="connsiteY23" fmla="*/ 445294 h 1162050"/>
                <a:gd name="connsiteX24" fmla="*/ 1278731 w 2605088"/>
                <a:gd name="connsiteY24" fmla="*/ 490538 h 1162050"/>
                <a:gd name="connsiteX25" fmla="*/ 1285875 w 2605088"/>
                <a:gd name="connsiteY25" fmla="*/ 490538 h 1162050"/>
                <a:gd name="connsiteX26" fmla="*/ 1285875 w 2605088"/>
                <a:gd name="connsiteY26" fmla="*/ 542925 h 1162050"/>
                <a:gd name="connsiteX27" fmla="*/ 1293019 w 2605088"/>
                <a:gd name="connsiteY27" fmla="*/ 542925 h 1162050"/>
                <a:gd name="connsiteX28" fmla="*/ 1293019 w 2605088"/>
                <a:gd name="connsiteY28" fmla="*/ 578644 h 1162050"/>
                <a:gd name="connsiteX29" fmla="*/ 1307306 w 2605088"/>
                <a:gd name="connsiteY29" fmla="*/ 578644 h 1162050"/>
                <a:gd name="connsiteX30" fmla="*/ 1309688 w 2605088"/>
                <a:gd name="connsiteY30" fmla="*/ 621506 h 1162050"/>
                <a:gd name="connsiteX31" fmla="*/ 1381125 w 2605088"/>
                <a:gd name="connsiteY31" fmla="*/ 621506 h 1162050"/>
                <a:gd name="connsiteX32" fmla="*/ 1381125 w 2605088"/>
                <a:gd name="connsiteY32" fmla="*/ 657225 h 1162050"/>
                <a:gd name="connsiteX33" fmla="*/ 1628775 w 2605088"/>
                <a:gd name="connsiteY33" fmla="*/ 659606 h 1162050"/>
                <a:gd name="connsiteX34" fmla="*/ 1624013 w 2605088"/>
                <a:gd name="connsiteY34" fmla="*/ 695325 h 1162050"/>
                <a:gd name="connsiteX35" fmla="*/ 1897856 w 2605088"/>
                <a:gd name="connsiteY35" fmla="*/ 702469 h 1162050"/>
                <a:gd name="connsiteX36" fmla="*/ 1895475 w 2605088"/>
                <a:gd name="connsiteY36" fmla="*/ 728663 h 1162050"/>
                <a:gd name="connsiteX37" fmla="*/ 1907381 w 2605088"/>
                <a:gd name="connsiteY37" fmla="*/ 728663 h 1162050"/>
                <a:gd name="connsiteX38" fmla="*/ 1907381 w 2605088"/>
                <a:gd name="connsiteY38" fmla="*/ 821531 h 1162050"/>
                <a:gd name="connsiteX39" fmla="*/ 1935956 w 2605088"/>
                <a:gd name="connsiteY39" fmla="*/ 823913 h 1162050"/>
                <a:gd name="connsiteX40" fmla="*/ 1940719 w 2605088"/>
                <a:gd name="connsiteY40" fmla="*/ 904875 h 1162050"/>
                <a:gd name="connsiteX41" fmla="*/ 2095500 w 2605088"/>
                <a:gd name="connsiteY41" fmla="*/ 902494 h 1162050"/>
                <a:gd name="connsiteX42" fmla="*/ 2093119 w 2605088"/>
                <a:gd name="connsiteY42" fmla="*/ 931069 h 1162050"/>
                <a:gd name="connsiteX43" fmla="*/ 2105025 w 2605088"/>
                <a:gd name="connsiteY43" fmla="*/ 931069 h 1162050"/>
                <a:gd name="connsiteX44" fmla="*/ 2105025 w 2605088"/>
                <a:gd name="connsiteY44" fmla="*/ 971550 h 1162050"/>
                <a:gd name="connsiteX45" fmla="*/ 2228850 w 2605088"/>
                <a:gd name="connsiteY45" fmla="*/ 978694 h 1162050"/>
                <a:gd name="connsiteX46" fmla="*/ 2228850 w 2605088"/>
                <a:gd name="connsiteY46" fmla="*/ 1007269 h 1162050"/>
                <a:gd name="connsiteX47" fmla="*/ 2235994 w 2605088"/>
                <a:gd name="connsiteY47" fmla="*/ 1009650 h 1162050"/>
                <a:gd name="connsiteX48" fmla="*/ 2235994 w 2605088"/>
                <a:gd name="connsiteY48" fmla="*/ 1162050 h 1162050"/>
                <a:gd name="connsiteX49" fmla="*/ 2605088 w 2605088"/>
                <a:gd name="connsiteY49" fmla="*/ 1162050 h 1162050"/>
                <a:gd name="connsiteX0" fmla="*/ 0 w 2605088"/>
                <a:gd name="connsiteY0" fmla="*/ 0 h 1162050"/>
                <a:gd name="connsiteX1" fmla="*/ 2381 w 2605088"/>
                <a:gd name="connsiteY1" fmla="*/ 2381 h 1162050"/>
                <a:gd name="connsiteX2" fmla="*/ 52388 w 2605088"/>
                <a:gd name="connsiteY2" fmla="*/ 38100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7856 w 2605088"/>
                <a:gd name="connsiteY36" fmla="*/ 702469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3913 h 1162050"/>
                <a:gd name="connsiteX41" fmla="*/ 1940719 w 2605088"/>
                <a:gd name="connsiteY41" fmla="*/ 904875 h 1162050"/>
                <a:gd name="connsiteX42" fmla="*/ 2095500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8694 h 1162050"/>
                <a:gd name="connsiteX47" fmla="*/ 2228850 w 2605088"/>
                <a:gd name="connsiteY47" fmla="*/ 1007269 h 1162050"/>
                <a:gd name="connsiteX48" fmla="*/ 2235994 w 2605088"/>
                <a:gd name="connsiteY48" fmla="*/ 1009650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2388 w 2605088"/>
                <a:gd name="connsiteY2" fmla="*/ 38100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7856 w 2605088"/>
                <a:gd name="connsiteY36" fmla="*/ 702469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3913 h 1162050"/>
                <a:gd name="connsiteX41" fmla="*/ 1940719 w 2605088"/>
                <a:gd name="connsiteY41" fmla="*/ 904875 h 1162050"/>
                <a:gd name="connsiteX42" fmla="*/ 2095500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8694 h 1162050"/>
                <a:gd name="connsiteX47" fmla="*/ 2228850 w 2605088"/>
                <a:gd name="connsiteY47" fmla="*/ 1007269 h 1162050"/>
                <a:gd name="connsiteX48" fmla="*/ 2235994 w 2605088"/>
                <a:gd name="connsiteY48" fmla="*/ 1009650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7856 w 2605088"/>
                <a:gd name="connsiteY36" fmla="*/ 702469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3913 h 1162050"/>
                <a:gd name="connsiteX41" fmla="*/ 1940719 w 2605088"/>
                <a:gd name="connsiteY41" fmla="*/ 904875 h 1162050"/>
                <a:gd name="connsiteX42" fmla="*/ 2095500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8694 h 1162050"/>
                <a:gd name="connsiteX47" fmla="*/ 2228850 w 2605088"/>
                <a:gd name="connsiteY47" fmla="*/ 1007269 h 1162050"/>
                <a:gd name="connsiteX48" fmla="*/ 2235994 w 2605088"/>
                <a:gd name="connsiteY48" fmla="*/ 1009650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7856 w 2605088"/>
                <a:gd name="connsiteY36" fmla="*/ 702469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3913 h 1162050"/>
                <a:gd name="connsiteX41" fmla="*/ 1940719 w 2605088"/>
                <a:gd name="connsiteY41" fmla="*/ 904875 h 1162050"/>
                <a:gd name="connsiteX42" fmla="*/ 2095500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8694 h 1162050"/>
                <a:gd name="connsiteX47" fmla="*/ 2228850 w 2605088"/>
                <a:gd name="connsiteY47" fmla="*/ 1007269 h 1162050"/>
                <a:gd name="connsiteX48" fmla="*/ 2235994 w 2605088"/>
                <a:gd name="connsiteY48" fmla="*/ 1004888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7856 w 2605088"/>
                <a:gd name="connsiteY36" fmla="*/ 702469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3913 h 1162050"/>
                <a:gd name="connsiteX41" fmla="*/ 1940719 w 2605088"/>
                <a:gd name="connsiteY41" fmla="*/ 904875 h 1162050"/>
                <a:gd name="connsiteX42" fmla="*/ 2095500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8694 h 1162050"/>
                <a:gd name="connsiteX47" fmla="*/ 2228850 w 2605088"/>
                <a:gd name="connsiteY47" fmla="*/ 1007269 h 1162050"/>
                <a:gd name="connsiteX48" fmla="*/ 2235994 w 2605088"/>
                <a:gd name="connsiteY48" fmla="*/ 1004888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7856 w 2605088"/>
                <a:gd name="connsiteY36" fmla="*/ 702469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3913 h 1162050"/>
                <a:gd name="connsiteX41" fmla="*/ 1940719 w 2605088"/>
                <a:gd name="connsiteY41" fmla="*/ 904875 h 1162050"/>
                <a:gd name="connsiteX42" fmla="*/ 2095500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8694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7856 w 2605088"/>
                <a:gd name="connsiteY36" fmla="*/ 702469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3913 h 1162050"/>
                <a:gd name="connsiteX41" fmla="*/ 1940719 w 2605088"/>
                <a:gd name="connsiteY41" fmla="*/ 904875 h 1162050"/>
                <a:gd name="connsiteX42" fmla="*/ 2095500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7856 w 2605088"/>
                <a:gd name="connsiteY36" fmla="*/ 702469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3913 h 1162050"/>
                <a:gd name="connsiteX41" fmla="*/ 1940719 w 2605088"/>
                <a:gd name="connsiteY41" fmla="*/ 904875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7856 w 2605088"/>
                <a:gd name="connsiteY36" fmla="*/ 702469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3913 h 1162050"/>
                <a:gd name="connsiteX41" fmla="*/ 1935956 w 2605088"/>
                <a:gd name="connsiteY41" fmla="*/ 904875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7856 w 2605088"/>
                <a:gd name="connsiteY36" fmla="*/ 702469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3913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7856 w 2605088"/>
                <a:gd name="connsiteY36" fmla="*/ 702469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5474 w 2605088"/>
                <a:gd name="connsiteY36" fmla="*/ 700087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4013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7225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9688 w 2605088"/>
                <a:gd name="connsiteY31" fmla="*/ 621506 h 1162050"/>
                <a:gd name="connsiteX32" fmla="*/ 1381125 w 2605088"/>
                <a:gd name="connsiteY32" fmla="*/ 621506 h 1162050"/>
                <a:gd name="connsiteX33" fmla="*/ 1381125 w 2605088"/>
                <a:gd name="connsiteY33" fmla="*/ 659606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5294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7307 w 2605088"/>
                <a:gd name="connsiteY31" fmla="*/ 621506 h 1162050"/>
                <a:gd name="connsiteX32" fmla="*/ 1381125 w 2605088"/>
                <a:gd name="connsiteY32" fmla="*/ 621506 h 1162050"/>
                <a:gd name="connsiteX33" fmla="*/ 1381125 w 2605088"/>
                <a:gd name="connsiteY33" fmla="*/ 659606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1950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2913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7307 w 2605088"/>
                <a:gd name="connsiteY31" fmla="*/ 621506 h 1162050"/>
                <a:gd name="connsiteX32" fmla="*/ 1381125 w 2605088"/>
                <a:gd name="connsiteY32" fmla="*/ 621506 h 1162050"/>
                <a:gd name="connsiteX33" fmla="*/ 1381125 w 2605088"/>
                <a:gd name="connsiteY33" fmla="*/ 659606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9094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2913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7307 w 2605088"/>
                <a:gd name="connsiteY31" fmla="*/ 621506 h 1162050"/>
                <a:gd name="connsiteX32" fmla="*/ 1381125 w 2605088"/>
                <a:gd name="connsiteY32" fmla="*/ 621506 h 1162050"/>
                <a:gd name="connsiteX33" fmla="*/ 1381125 w 2605088"/>
                <a:gd name="connsiteY33" fmla="*/ 659606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4331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2913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7307 w 2605088"/>
                <a:gd name="connsiteY31" fmla="*/ 621506 h 1162050"/>
                <a:gd name="connsiteX32" fmla="*/ 1381125 w 2605088"/>
                <a:gd name="connsiteY32" fmla="*/ 621506 h 1162050"/>
                <a:gd name="connsiteX33" fmla="*/ 1381125 w 2605088"/>
                <a:gd name="connsiteY33" fmla="*/ 659606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61988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4331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2913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7307 w 2605088"/>
                <a:gd name="connsiteY31" fmla="*/ 621506 h 1162050"/>
                <a:gd name="connsiteX32" fmla="*/ 1381125 w 2605088"/>
                <a:gd name="connsiteY32" fmla="*/ 621506 h 1162050"/>
                <a:gd name="connsiteX33" fmla="*/ 1381125 w 2605088"/>
                <a:gd name="connsiteY33" fmla="*/ 659606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59607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4331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2913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7307 w 2605088"/>
                <a:gd name="connsiteY31" fmla="*/ 621506 h 1162050"/>
                <a:gd name="connsiteX32" fmla="*/ 1381125 w 2605088"/>
                <a:gd name="connsiteY32" fmla="*/ 621506 h 1162050"/>
                <a:gd name="connsiteX33" fmla="*/ 1381125 w 2605088"/>
                <a:gd name="connsiteY33" fmla="*/ 659606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57226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4331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2913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7307 w 2605088"/>
                <a:gd name="connsiteY31" fmla="*/ 621506 h 1162050"/>
                <a:gd name="connsiteX32" fmla="*/ 1381125 w 2605088"/>
                <a:gd name="connsiteY32" fmla="*/ 621506 h 1162050"/>
                <a:gd name="connsiteX33" fmla="*/ 1381125 w 2605088"/>
                <a:gd name="connsiteY33" fmla="*/ 659606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6744 w 2605088"/>
                <a:gd name="connsiteY9" fmla="*/ 159544 h 1162050"/>
                <a:gd name="connsiteX10" fmla="*/ 642938 w 2605088"/>
                <a:gd name="connsiteY10" fmla="*/ 164306 h 1162050"/>
                <a:gd name="connsiteX11" fmla="*/ 642938 w 2605088"/>
                <a:gd name="connsiteY11" fmla="*/ 216694 h 1162050"/>
                <a:gd name="connsiteX12" fmla="*/ 657226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4331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2913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7307 w 2605088"/>
                <a:gd name="connsiteY31" fmla="*/ 621506 h 1162050"/>
                <a:gd name="connsiteX32" fmla="*/ 1381125 w 2605088"/>
                <a:gd name="connsiteY32" fmla="*/ 621506 h 1162050"/>
                <a:gd name="connsiteX33" fmla="*/ 1381125 w 2605088"/>
                <a:gd name="connsiteY33" fmla="*/ 659606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4363 w 2605088"/>
                <a:gd name="connsiteY9" fmla="*/ 161925 h 1162050"/>
                <a:gd name="connsiteX10" fmla="*/ 642938 w 2605088"/>
                <a:gd name="connsiteY10" fmla="*/ 164306 h 1162050"/>
                <a:gd name="connsiteX11" fmla="*/ 642938 w 2605088"/>
                <a:gd name="connsiteY11" fmla="*/ 216694 h 1162050"/>
                <a:gd name="connsiteX12" fmla="*/ 657226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4331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2913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7307 w 2605088"/>
                <a:gd name="connsiteY31" fmla="*/ 621506 h 1162050"/>
                <a:gd name="connsiteX32" fmla="*/ 1381125 w 2605088"/>
                <a:gd name="connsiteY32" fmla="*/ 621506 h 1162050"/>
                <a:gd name="connsiteX33" fmla="*/ 1381125 w 2605088"/>
                <a:gd name="connsiteY33" fmla="*/ 659606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 name="connsiteX0" fmla="*/ 0 w 2605088"/>
                <a:gd name="connsiteY0" fmla="*/ 0 h 1162050"/>
                <a:gd name="connsiteX1" fmla="*/ 0 w 2605088"/>
                <a:gd name="connsiteY1" fmla="*/ 28575 h 1162050"/>
                <a:gd name="connsiteX2" fmla="*/ 50006 w 2605088"/>
                <a:gd name="connsiteY2" fmla="*/ 28575 h 1162050"/>
                <a:gd name="connsiteX3" fmla="*/ 50006 w 2605088"/>
                <a:gd name="connsiteY3" fmla="*/ 66675 h 1162050"/>
                <a:gd name="connsiteX4" fmla="*/ 76200 w 2605088"/>
                <a:gd name="connsiteY4" fmla="*/ 66675 h 1162050"/>
                <a:gd name="connsiteX5" fmla="*/ 76200 w 2605088"/>
                <a:gd name="connsiteY5" fmla="*/ 100013 h 1162050"/>
                <a:gd name="connsiteX6" fmla="*/ 330994 w 2605088"/>
                <a:gd name="connsiteY6" fmla="*/ 97631 h 1162050"/>
                <a:gd name="connsiteX7" fmla="*/ 330994 w 2605088"/>
                <a:gd name="connsiteY7" fmla="*/ 135731 h 1162050"/>
                <a:gd name="connsiteX8" fmla="*/ 611981 w 2605088"/>
                <a:gd name="connsiteY8" fmla="*/ 135731 h 1162050"/>
                <a:gd name="connsiteX9" fmla="*/ 611982 w 2605088"/>
                <a:gd name="connsiteY9" fmla="*/ 164307 h 1162050"/>
                <a:gd name="connsiteX10" fmla="*/ 642938 w 2605088"/>
                <a:gd name="connsiteY10" fmla="*/ 164306 h 1162050"/>
                <a:gd name="connsiteX11" fmla="*/ 642938 w 2605088"/>
                <a:gd name="connsiteY11" fmla="*/ 216694 h 1162050"/>
                <a:gd name="connsiteX12" fmla="*/ 657226 w 2605088"/>
                <a:gd name="connsiteY12" fmla="*/ 216694 h 1162050"/>
                <a:gd name="connsiteX13" fmla="*/ 657225 w 2605088"/>
                <a:gd name="connsiteY13" fmla="*/ 276225 h 1162050"/>
                <a:gd name="connsiteX14" fmla="*/ 688181 w 2605088"/>
                <a:gd name="connsiteY14" fmla="*/ 276225 h 1162050"/>
                <a:gd name="connsiteX15" fmla="*/ 690563 w 2605088"/>
                <a:gd name="connsiteY15" fmla="*/ 311944 h 1162050"/>
                <a:gd name="connsiteX16" fmla="*/ 914400 w 2605088"/>
                <a:gd name="connsiteY16" fmla="*/ 309563 h 1162050"/>
                <a:gd name="connsiteX17" fmla="*/ 914400 w 2605088"/>
                <a:gd name="connsiteY17" fmla="*/ 335756 h 1162050"/>
                <a:gd name="connsiteX18" fmla="*/ 950119 w 2605088"/>
                <a:gd name="connsiteY18" fmla="*/ 335756 h 1162050"/>
                <a:gd name="connsiteX19" fmla="*/ 952500 w 2605088"/>
                <a:gd name="connsiteY19" fmla="*/ 364331 h 1162050"/>
                <a:gd name="connsiteX20" fmla="*/ 1007269 w 2605088"/>
                <a:gd name="connsiteY20" fmla="*/ 364331 h 1162050"/>
                <a:gd name="connsiteX21" fmla="*/ 1007269 w 2605088"/>
                <a:gd name="connsiteY21" fmla="*/ 414338 h 1162050"/>
                <a:gd name="connsiteX22" fmla="*/ 1026319 w 2605088"/>
                <a:gd name="connsiteY22" fmla="*/ 414338 h 1162050"/>
                <a:gd name="connsiteX23" fmla="*/ 1026319 w 2605088"/>
                <a:gd name="connsiteY23" fmla="*/ 440531 h 1162050"/>
                <a:gd name="connsiteX24" fmla="*/ 1278731 w 2605088"/>
                <a:gd name="connsiteY24" fmla="*/ 442913 h 1162050"/>
                <a:gd name="connsiteX25" fmla="*/ 1278731 w 2605088"/>
                <a:gd name="connsiteY25" fmla="*/ 490538 h 1162050"/>
                <a:gd name="connsiteX26" fmla="*/ 1285875 w 2605088"/>
                <a:gd name="connsiteY26" fmla="*/ 490538 h 1162050"/>
                <a:gd name="connsiteX27" fmla="*/ 1285875 w 2605088"/>
                <a:gd name="connsiteY27" fmla="*/ 542925 h 1162050"/>
                <a:gd name="connsiteX28" fmla="*/ 1293019 w 2605088"/>
                <a:gd name="connsiteY28" fmla="*/ 542925 h 1162050"/>
                <a:gd name="connsiteX29" fmla="*/ 1293019 w 2605088"/>
                <a:gd name="connsiteY29" fmla="*/ 578644 h 1162050"/>
                <a:gd name="connsiteX30" fmla="*/ 1307306 w 2605088"/>
                <a:gd name="connsiteY30" fmla="*/ 578644 h 1162050"/>
                <a:gd name="connsiteX31" fmla="*/ 1307307 w 2605088"/>
                <a:gd name="connsiteY31" fmla="*/ 621506 h 1162050"/>
                <a:gd name="connsiteX32" fmla="*/ 1381125 w 2605088"/>
                <a:gd name="connsiteY32" fmla="*/ 621506 h 1162050"/>
                <a:gd name="connsiteX33" fmla="*/ 1381125 w 2605088"/>
                <a:gd name="connsiteY33" fmla="*/ 659606 h 1162050"/>
                <a:gd name="connsiteX34" fmla="*/ 1628775 w 2605088"/>
                <a:gd name="connsiteY34" fmla="*/ 659606 h 1162050"/>
                <a:gd name="connsiteX35" fmla="*/ 1628775 w 2605088"/>
                <a:gd name="connsiteY35" fmla="*/ 695325 h 1162050"/>
                <a:gd name="connsiteX36" fmla="*/ 1895474 w 2605088"/>
                <a:gd name="connsiteY36" fmla="*/ 697705 h 1162050"/>
                <a:gd name="connsiteX37" fmla="*/ 1895475 w 2605088"/>
                <a:gd name="connsiteY37" fmla="*/ 728663 h 1162050"/>
                <a:gd name="connsiteX38" fmla="*/ 1907381 w 2605088"/>
                <a:gd name="connsiteY38" fmla="*/ 728663 h 1162050"/>
                <a:gd name="connsiteX39" fmla="*/ 1907381 w 2605088"/>
                <a:gd name="connsiteY39" fmla="*/ 821531 h 1162050"/>
                <a:gd name="connsiteX40" fmla="*/ 1935956 w 2605088"/>
                <a:gd name="connsiteY40" fmla="*/ 821532 h 1162050"/>
                <a:gd name="connsiteX41" fmla="*/ 1935956 w 2605088"/>
                <a:gd name="connsiteY41" fmla="*/ 902494 h 1162050"/>
                <a:gd name="connsiteX42" fmla="*/ 2093119 w 2605088"/>
                <a:gd name="connsiteY42" fmla="*/ 902494 h 1162050"/>
                <a:gd name="connsiteX43" fmla="*/ 2093119 w 2605088"/>
                <a:gd name="connsiteY43" fmla="*/ 931069 h 1162050"/>
                <a:gd name="connsiteX44" fmla="*/ 2105025 w 2605088"/>
                <a:gd name="connsiteY44" fmla="*/ 931069 h 1162050"/>
                <a:gd name="connsiteX45" fmla="*/ 2105025 w 2605088"/>
                <a:gd name="connsiteY45" fmla="*/ 971550 h 1162050"/>
                <a:gd name="connsiteX46" fmla="*/ 2228850 w 2605088"/>
                <a:gd name="connsiteY46" fmla="*/ 973931 h 1162050"/>
                <a:gd name="connsiteX47" fmla="*/ 2228850 w 2605088"/>
                <a:gd name="connsiteY47" fmla="*/ 1007269 h 1162050"/>
                <a:gd name="connsiteX48" fmla="*/ 2235994 w 2605088"/>
                <a:gd name="connsiteY48" fmla="*/ 1007269 h 1162050"/>
                <a:gd name="connsiteX49" fmla="*/ 2235994 w 2605088"/>
                <a:gd name="connsiteY49" fmla="*/ 1162050 h 1162050"/>
                <a:gd name="connsiteX50" fmla="*/ 2605088 w 2605088"/>
                <a:gd name="connsiteY50" fmla="*/ 1162050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605088" h="1162050">
                  <a:moveTo>
                    <a:pt x="0" y="0"/>
                  </a:moveTo>
                  <a:lnTo>
                    <a:pt x="0" y="28575"/>
                  </a:lnTo>
                  <a:lnTo>
                    <a:pt x="50006" y="28575"/>
                  </a:lnTo>
                  <a:lnTo>
                    <a:pt x="50006" y="66675"/>
                  </a:lnTo>
                  <a:lnTo>
                    <a:pt x="76200" y="66675"/>
                  </a:lnTo>
                  <a:lnTo>
                    <a:pt x="76200" y="100013"/>
                  </a:lnTo>
                  <a:lnTo>
                    <a:pt x="330994" y="97631"/>
                  </a:lnTo>
                  <a:lnTo>
                    <a:pt x="330994" y="135731"/>
                  </a:lnTo>
                  <a:lnTo>
                    <a:pt x="611981" y="135731"/>
                  </a:lnTo>
                  <a:cubicBezTo>
                    <a:pt x="611981" y="145256"/>
                    <a:pt x="611982" y="154782"/>
                    <a:pt x="611982" y="164307"/>
                  </a:cubicBezTo>
                  <a:lnTo>
                    <a:pt x="642938" y="164306"/>
                  </a:lnTo>
                  <a:lnTo>
                    <a:pt x="642938" y="216694"/>
                  </a:lnTo>
                  <a:lnTo>
                    <a:pt x="657226" y="216694"/>
                  </a:lnTo>
                  <a:cubicBezTo>
                    <a:pt x="657226" y="236538"/>
                    <a:pt x="657225" y="256381"/>
                    <a:pt x="657225" y="276225"/>
                  </a:cubicBezTo>
                  <a:lnTo>
                    <a:pt x="688181" y="276225"/>
                  </a:lnTo>
                  <a:lnTo>
                    <a:pt x="690563" y="311944"/>
                  </a:lnTo>
                  <a:lnTo>
                    <a:pt x="914400" y="309563"/>
                  </a:lnTo>
                  <a:lnTo>
                    <a:pt x="914400" y="335756"/>
                  </a:lnTo>
                  <a:lnTo>
                    <a:pt x="950119" y="335756"/>
                  </a:lnTo>
                  <a:lnTo>
                    <a:pt x="952500" y="364331"/>
                  </a:lnTo>
                  <a:lnTo>
                    <a:pt x="1007269" y="364331"/>
                  </a:lnTo>
                  <a:lnTo>
                    <a:pt x="1007269" y="414338"/>
                  </a:lnTo>
                  <a:lnTo>
                    <a:pt x="1026319" y="414338"/>
                  </a:lnTo>
                  <a:lnTo>
                    <a:pt x="1026319" y="440531"/>
                  </a:lnTo>
                  <a:lnTo>
                    <a:pt x="1278731" y="442913"/>
                  </a:lnTo>
                  <a:lnTo>
                    <a:pt x="1278731" y="490538"/>
                  </a:lnTo>
                  <a:lnTo>
                    <a:pt x="1285875" y="490538"/>
                  </a:lnTo>
                  <a:lnTo>
                    <a:pt x="1285875" y="542925"/>
                  </a:lnTo>
                  <a:lnTo>
                    <a:pt x="1293019" y="542925"/>
                  </a:lnTo>
                  <a:lnTo>
                    <a:pt x="1293019" y="578644"/>
                  </a:lnTo>
                  <a:lnTo>
                    <a:pt x="1307306" y="578644"/>
                  </a:lnTo>
                  <a:cubicBezTo>
                    <a:pt x="1307306" y="592931"/>
                    <a:pt x="1307307" y="607219"/>
                    <a:pt x="1307307" y="621506"/>
                  </a:cubicBezTo>
                  <a:lnTo>
                    <a:pt x="1381125" y="621506"/>
                  </a:lnTo>
                  <a:lnTo>
                    <a:pt x="1381125" y="659606"/>
                  </a:lnTo>
                  <a:lnTo>
                    <a:pt x="1628775" y="659606"/>
                  </a:lnTo>
                  <a:lnTo>
                    <a:pt x="1628775" y="695325"/>
                  </a:lnTo>
                  <a:lnTo>
                    <a:pt x="1895474" y="697705"/>
                  </a:lnTo>
                  <a:cubicBezTo>
                    <a:pt x="1895474" y="707230"/>
                    <a:pt x="1895475" y="719138"/>
                    <a:pt x="1895475" y="728663"/>
                  </a:cubicBezTo>
                  <a:lnTo>
                    <a:pt x="1907381" y="728663"/>
                  </a:lnTo>
                  <a:lnTo>
                    <a:pt x="1907381" y="821531"/>
                  </a:lnTo>
                  <a:lnTo>
                    <a:pt x="1935956" y="821532"/>
                  </a:lnTo>
                  <a:lnTo>
                    <a:pt x="1935956" y="902494"/>
                  </a:lnTo>
                  <a:lnTo>
                    <a:pt x="2093119" y="902494"/>
                  </a:lnTo>
                  <a:lnTo>
                    <a:pt x="2093119" y="931069"/>
                  </a:lnTo>
                  <a:lnTo>
                    <a:pt x="2105025" y="931069"/>
                  </a:lnTo>
                  <a:lnTo>
                    <a:pt x="2105025" y="971550"/>
                  </a:lnTo>
                  <a:lnTo>
                    <a:pt x="2228850" y="973931"/>
                  </a:lnTo>
                  <a:lnTo>
                    <a:pt x="2228850" y="1007269"/>
                  </a:lnTo>
                  <a:lnTo>
                    <a:pt x="2235994" y="1007269"/>
                  </a:lnTo>
                  <a:lnTo>
                    <a:pt x="2235994" y="1162050"/>
                  </a:lnTo>
                  <a:lnTo>
                    <a:pt x="2605088" y="1162050"/>
                  </a:lnTo>
                </a:path>
              </a:pathLst>
            </a:cu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7" name="Freihandform: Form 76">
              <a:extLst>
                <a:ext uri="{FF2B5EF4-FFF2-40B4-BE49-F238E27FC236}">
                  <a16:creationId xmlns:a16="http://schemas.microsoft.com/office/drawing/2014/main" id="{A45F1BD7-061C-4D1A-8B45-201500CADEF7}"/>
                </a:ext>
              </a:extLst>
            </p:cNvPr>
            <p:cNvSpPr/>
            <p:nvPr/>
          </p:nvSpPr>
          <p:spPr>
            <a:xfrm>
              <a:off x="1235871" y="2038350"/>
              <a:ext cx="3764757" cy="1062038"/>
            </a:xfrm>
            <a:custGeom>
              <a:avLst/>
              <a:gdLst>
                <a:gd name="connsiteX0" fmla="*/ 0 w 3686175"/>
                <a:gd name="connsiteY0" fmla="*/ 2381 h 1062038"/>
                <a:gd name="connsiteX1" fmla="*/ 128587 w 3686175"/>
                <a:gd name="connsiteY1" fmla="*/ 0 h 1062038"/>
                <a:gd name="connsiteX2" fmla="*/ 126206 w 3686175"/>
                <a:gd name="connsiteY2" fmla="*/ 35719 h 1062038"/>
                <a:gd name="connsiteX3" fmla="*/ 200025 w 3686175"/>
                <a:gd name="connsiteY3" fmla="*/ 30956 h 1062038"/>
                <a:gd name="connsiteX4" fmla="*/ 200025 w 3686175"/>
                <a:gd name="connsiteY4" fmla="*/ 45244 h 1062038"/>
                <a:gd name="connsiteX5" fmla="*/ 216694 w 3686175"/>
                <a:gd name="connsiteY5" fmla="*/ 45244 h 1062038"/>
                <a:gd name="connsiteX6" fmla="*/ 214312 w 3686175"/>
                <a:gd name="connsiteY6" fmla="*/ 61913 h 1062038"/>
                <a:gd name="connsiteX7" fmla="*/ 290512 w 3686175"/>
                <a:gd name="connsiteY7" fmla="*/ 59531 h 1062038"/>
                <a:gd name="connsiteX8" fmla="*/ 290512 w 3686175"/>
                <a:gd name="connsiteY8" fmla="*/ 69056 h 1062038"/>
                <a:gd name="connsiteX9" fmla="*/ 309562 w 3686175"/>
                <a:gd name="connsiteY9" fmla="*/ 69056 h 1062038"/>
                <a:gd name="connsiteX10" fmla="*/ 309562 w 3686175"/>
                <a:gd name="connsiteY10" fmla="*/ 83344 h 1062038"/>
                <a:gd name="connsiteX11" fmla="*/ 330994 w 3686175"/>
                <a:gd name="connsiteY11" fmla="*/ 80963 h 1062038"/>
                <a:gd name="connsiteX12" fmla="*/ 333375 w 3686175"/>
                <a:gd name="connsiteY12" fmla="*/ 107156 h 1062038"/>
                <a:gd name="connsiteX13" fmla="*/ 359569 w 3686175"/>
                <a:gd name="connsiteY13" fmla="*/ 104775 h 1062038"/>
                <a:gd name="connsiteX14" fmla="*/ 359569 w 3686175"/>
                <a:gd name="connsiteY14" fmla="*/ 116681 h 1062038"/>
                <a:gd name="connsiteX15" fmla="*/ 373856 w 3686175"/>
                <a:gd name="connsiteY15" fmla="*/ 116681 h 1062038"/>
                <a:gd name="connsiteX16" fmla="*/ 373856 w 3686175"/>
                <a:gd name="connsiteY16" fmla="*/ 135731 h 1062038"/>
                <a:gd name="connsiteX17" fmla="*/ 388144 w 3686175"/>
                <a:gd name="connsiteY17" fmla="*/ 135731 h 1062038"/>
                <a:gd name="connsiteX18" fmla="*/ 390525 w 3686175"/>
                <a:gd name="connsiteY18" fmla="*/ 145256 h 1062038"/>
                <a:gd name="connsiteX19" fmla="*/ 457200 w 3686175"/>
                <a:gd name="connsiteY19" fmla="*/ 142875 h 1062038"/>
                <a:gd name="connsiteX20" fmla="*/ 457200 w 3686175"/>
                <a:gd name="connsiteY20" fmla="*/ 152400 h 1062038"/>
                <a:gd name="connsiteX21" fmla="*/ 500062 w 3686175"/>
                <a:gd name="connsiteY21" fmla="*/ 152400 h 1062038"/>
                <a:gd name="connsiteX22" fmla="*/ 500062 w 3686175"/>
                <a:gd name="connsiteY22" fmla="*/ 166688 h 1062038"/>
                <a:gd name="connsiteX23" fmla="*/ 531019 w 3686175"/>
                <a:gd name="connsiteY23" fmla="*/ 166688 h 1062038"/>
                <a:gd name="connsiteX24" fmla="*/ 531019 w 3686175"/>
                <a:gd name="connsiteY24" fmla="*/ 180975 h 1062038"/>
                <a:gd name="connsiteX25" fmla="*/ 631031 w 3686175"/>
                <a:gd name="connsiteY25" fmla="*/ 185738 h 1062038"/>
                <a:gd name="connsiteX26" fmla="*/ 633412 w 3686175"/>
                <a:gd name="connsiteY26" fmla="*/ 228600 h 1062038"/>
                <a:gd name="connsiteX27" fmla="*/ 647700 w 3686175"/>
                <a:gd name="connsiteY27" fmla="*/ 228600 h 1062038"/>
                <a:gd name="connsiteX28" fmla="*/ 647700 w 3686175"/>
                <a:gd name="connsiteY28" fmla="*/ 238125 h 1062038"/>
                <a:gd name="connsiteX29" fmla="*/ 661987 w 3686175"/>
                <a:gd name="connsiteY29" fmla="*/ 238125 h 1062038"/>
                <a:gd name="connsiteX30" fmla="*/ 661987 w 3686175"/>
                <a:gd name="connsiteY30" fmla="*/ 254794 h 1062038"/>
                <a:gd name="connsiteX31" fmla="*/ 828675 w 3686175"/>
                <a:gd name="connsiteY31" fmla="*/ 254794 h 1062038"/>
                <a:gd name="connsiteX32" fmla="*/ 828675 w 3686175"/>
                <a:gd name="connsiteY32" fmla="*/ 261938 h 1062038"/>
                <a:gd name="connsiteX33" fmla="*/ 892969 w 3686175"/>
                <a:gd name="connsiteY33" fmla="*/ 261938 h 1062038"/>
                <a:gd name="connsiteX34" fmla="*/ 895350 w 3686175"/>
                <a:gd name="connsiteY34" fmla="*/ 273844 h 1062038"/>
                <a:gd name="connsiteX35" fmla="*/ 902494 w 3686175"/>
                <a:gd name="connsiteY35" fmla="*/ 273844 h 1062038"/>
                <a:gd name="connsiteX36" fmla="*/ 902494 w 3686175"/>
                <a:gd name="connsiteY36" fmla="*/ 283369 h 1062038"/>
                <a:gd name="connsiteX37" fmla="*/ 933450 w 3686175"/>
                <a:gd name="connsiteY37" fmla="*/ 283369 h 1062038"/>
                <a:gd name="connsiteX38" fmla="*/ 933450 w 3686175"/>
                <a:gd name="connsiteY38" fmla="*/ 295275 h 1062038"/>
                <a:gd name="connsiteX39" fmla="*/ 964406 w 3686175"/>
                <a:gd name="connsiteY39" fmla="*/ 302419 h 1062038"/>
                <a:gd name="connsiteX40" fmla="*/ 971550 w 3686175"/>
                <a:gd name="connsiteY40" fmla="*/ 357188 h 1062038"/>
                <a:gd name="connsiteX41" fmla="*/ 983456 w 3686175"/>
                <a:gd name="connsiteY41" fmla="*/ 357188 h 1062038"/>
                <a:gd name="connsiteX42" fmla="*/ 983456 w 3686175"/>
                <a:gd name="connsiteY42" fmla="*/ 366713 h 1062038"/>
                <a:gd name="connsiteX43" fmla="*/ 990600 w 3686175"/>
                <a:gd name="connsiteY43" fmla="*/ 366713 h 1062038"/>
                <a:gd name="connsiteX44" fmla="*/ 995362 w 3686175"/>
                <a:gd name="connsiteY44" fmla="*/ 376238 h 1062038"/>
                <a:gd name="connsiteX45" fmla="*/ 1019175 w 3686175"/>
                <a:gd name="connsiteY45" fmla="*/ 378619 h 1062038"/>
                <a:gd name="connsiteX46" fmla="*/ 1019175 w 3686175"/>
                <a:gd name="connsiteY46" fmla="*/ 390525 h 1062038"/>
                <a:gd name="connsiteX47" fmla="*/ 1128712 w 3686175"/>
                <a:gd name="connsiteY47" fmla="*/ 392906 h 1062038"/>
                <a:gd name="connsiteX48" fmla="*/ 1128712 w 3686175"/>
                <a:gd name="connsiteY48" fmla="*/ 404813 h 1062038"/>
                <a:gd name="connsiteX49" fmla="*/ 1283494 w 3686175"/>
                <a:gd name="connsiteY49" fmla="*/ 400050 h 1062038"/>
                <a:gd name="connsiteX50" fmla="*/ 1283494 w 3686175"/>
                <a:gd name="connsiteY50" fmla="*/ 502444 h 1062038"/>
                <a:gd name="connsiteX51" fmla="*/ 1293019 w 3686175"/>
                <a:gd name="connsiteY51" fmla="*/ 502444 h 1062038"/>
                <a:gd name="connsiteX52" fmla="*/ 1293019 w 3686175"/>
                <a:gd name="connsiteY52" fmla="*/ 516731 h 1062038"/>
                <a:gd name="connsiteX53" fmla="*/ 1300162 w 3686175"/>
                <a:gd name="connsiteY53" fmla="*/ 516731 h 1062038"/>
                <a:gd name="connsiteX54" fmla="*/ 1300162 w 3686175"/>
                <a:gd name="connsiteY54" fmla="*/ 538163 h 1062038"/>
                <a:gd name="connsiteX55" fmla="*/ 1559719 w 3686175"/>
                <a:gd name="connsiteY55" fmla="*/ 535781 h 1062038"/>
                <a:gd name="connsiteX56" fmla="*/ 1559719 w 3686175"/>
                <a:gd name="connsiteY56" fmla="*/ 550069 h 1062038"/>
                <a:gd name="connsiteX57" fmla="*/ 1597819 w 3686175"/>
                <a:gd name="connsiteY57" fmla="*/ 547688 h 1062038"/>
                <a:gd name="connsiteX58" fmla="*/ 1597819 w 3686175"/>
                <a:gd name="connsiteY58" fmla="*/ 569119 h 1062038"/>
                <a:gd name="connsiteX59" fmla="*/ 1681162 w 3686175"/>
                <a:gd name="connsiteY59" fmla="*/ 571500 h 1062038"/>
                <a:gd name="connsiteX60" fmla="*/ 1681162 w 3686175"/>
                <a:gd name="connsiteY60" fmla="*/ 583406 h 1062038"/>
                <a:gd name="connsiteX61" fmla="*/ 1731169 w 3686175"/>
                <a:gd name="connsiteY61" fmla="*/ 583406 h 1062038"/>
                <a:gd name="connsiteX62" fmla="*/ 1731169 w 3686175"/>
                <a:gd name="connsiteY62" fmla="*/ 592931 h 1062038"/>
                <a:gd name="connsiteX63" fmla="*/ 1754981 w 3686175"/>
                <a:gd name="connsiteY63" fmla="*/ 590550 h 1062038"/>
                <a:gd name="connsiteX64" fmla="*/ 1754981 w 3686175"/>
                <a:gd name="connsiteY64" fmla="*/ 604838 h 1062038"/>
                <a:gd name="connsiteX65" fmla="*/ 1888331 w 3686175"/>
                <a:gd name="connsiteY65" fmla="*/ 602456 h 1062038"/>
                <a:gd name="connsiteX66" fmla="*/ 1888331 w 3686175"/>
                <a:gd name="connsiteY66" fmla="*/ 626269 h 1062038"/>
                <a:gd name="connsiteX67" fmla="*/ 1916906 w 3686175"/>
                <a:gd name="connsiteY67" fmla="*/ 626269 h 1062038"/>
                <a:gd name="connsiteX68" fmla="*/ 1916906 w 3686175"/>
                <a:gd name="connsiteY68" fmla="*/ 671513 h 1062038"/>
                <a:gd name="connsiteX69" fmla="*/ 1931194 w 3686175"/>
                <a:gd name="connsiteY69" fmla="*/ 669131 h 1062038"/>
                <a:gd name="connsiteX70" fmla="*/ 1931194 w 3686175"/>
                <a:gd name="connsiteY70" fmla="*/ 685800 h 1062038"/>
                <a:gd name="connsiteX71" fmla="*/ 1990725 w 3686175"/>
                <a:gd name="connsiteY71" fmla="*/ 685800 h 1062038"/>
                <a:gd name="connsiteX72" fmla="*/ 1990725 w 3686175"/>
                <a:gd name="connsiteY72" fmla="*/ 692944 h 1062038"/>
                <a:gd name="connsiteX73" fmla="*/ 2166937 w 3686175"/>
                <a:gd name="connsiteY73" fmla="*/ 692944 h 1062038"/>
                <a:gd name="connsiteX74" fmla="*/ 2166937 w 3686175"/>
                <a:gd name="connsiteY74" fmla="*/ 711994 h 1062038"/>
                <a:gd name="connsiteX75" fmla="*/ 2188369 w 3686175"/>
                <a:gd name="connsiteY75" fmla="*/ 709613 h 1062038"/>
                <a:gd name="connsiteX76" fmla="*/ 2190750 w 3686175"/>
                <a:gd name="connsiteY76" fmla="*/ 728663 h 1062038"/>
                <a:gd name="connsiteX77" fmla="*/ 2209800 w 3686175"/>
                <a:gd name="connsiteY77" fmla="*/ 726281 h 1062038"/>
                <a:gd name="connsiteX78" fmla="*/ 2209800 w 3686175"/>
                <a:gd name="connsiteY78" fmla="*/ 740569 h 1062038"/>
                <a:gd name="connsiteX79" fmla="*/ 2233612 w 3686175"/>
                <a:gd name="connsiteY79" fmla="*/ 735806 h 1062038"/>
                <a:gd name="connsiteX80" fmla="*/ 2233612 w 3686175"/>
                <a:gd name="connsiteY80" fmla="*/ 757238 h 1062038"/>
                <a:gd name="connsiteX81" fmla="*/ 2274094 w 3686175"/>
                <a:gd name="connsiteY81" fmla="*/ 750094 h 1062038"/>
                <a:gd name="connsiteX82" fmla="*/ 2276475 w 3686175"/>
                <a:gd name="connsiteY82" fmla="*/ 769144 h 1062038"/>
                <a:gd name="connsiteX83" fmla="*/ 2364581 w 3686175"/>
                <a:gd name="connsiteY83" fmla="*/ 764381 h 1062038"/>
                <a:gd name="connsiteX84" fmla="*/ 2366962 w 3686175"/>
                <a:gd name="connsiteY84" fmla="*/ 778669 h 1062038"/>
                <a:gd name="connsiteX85" fmla="*/ 2424112 w 3686175"/>
                <a:gd name="connsiteY85" fmla="*/ 778669 h 1062038"/>
                <a:gd name="connsiteX86" fmla="*/ 2426494 w 3686175"/>
                <a:gd name="connsiteY86" fmla="*/ 788194 h 1062038"/>
                <a:gd name="connsiteX87" fmla="*/ 2519362 w 3686175"/>
                <a:gd name="connsiteY87" fmla="*/ 790575 h 1062038"/>
                <a:gd name="connsiteX88" fmla="*/ 2521744 w 3686175"/>
                <a:gd name="connsiteY88" fmla="*/ 876300 h 1062038"/>
                <a:gd name="connsiteX89" fmla="*/ 2540794 w 3686175"/>
                <a:gd name="connsiteY89" fmla="*/ 876300 h 1062038"/>
                <a:gd name="connsiteX90" fmla="*/ 2540794 w 3686175"/>
                <a:gd name="connsiteY90" fmla="*/ 902494 h 1062038"/>
                <a:gd name="connsiteX91" fmla="*/ 2559844 w 3686175"/>
                <a:gd name="connsiteY91" fmla="*/ 900113 h 1062038"/>
                <a:gd name="connsiteX92" fmla="*/ 2557462 w 3686175"/>
                <a:gd name="connsiteY92" fmla="*/ 912019 h 1062038"/>
                <a:gd name="connsiteX93" fmla="*/ 2845594 w 3686175"/>
                <a:gd name="connsiteY93" fmla="*/ 909638 h 1062038"/>
                <a:gd name="connsiteX94" fmla="*/ 2847975 w 3686175"/>
                <a:gd name="connsiteY94" fmla="*/ 923925 h 1062038"/>
                <a:gd name="connsiteX95" fmla="*/ 2990850 w 3686175"/>
                <a:gd name="connsiteY95" fmla="*/ 919163 h 1062038"/>
                <a:gd name="connsiteX96" fmla="*/ 2993231 w 3686175"/>
                <a:gd name="connsiteY96" fmla="*/ 933450 h 1062038"/>
                <a:gd name="connsiteX97" fmla="*/ 3133725 w 3686175"/>
                <a:gd name="connsiteY97" fmla="*/ 933450 h 1062038"/>
                <a:gd name="connsiteX98" fmla="*/ 3133725 w 3686175"/>
                <a:gd name="connsiteY98" fmla="*/ 959644 h 1062038"/>
                <a:gd name="connsiteX99" fmla="*/ 3157537 w 3686175"/>
                <a:gd name="connsiteY99" fmla="*/ 959644 h 1062038"/>
                <a:gd name="connsiteX100" fmla="*/ 3159919 w 3686175"/>
                <a:gd name="connsiteY100" fmla="*/ 1014413 h 1062038"/>
                <a:gd name="connsiteX101" fmla="*/ 3174206 w 3686175"/>
                <a:gd name="connsiteY101" fmla="*/ 1014413 h 1062038"/>
                <a:gd name="connsiteX102" fmla="*/ 3174206 w 3686175"/>
                <a:gd name="connsiteY102" fmla="*/ 1028700 h 1062038"/>
                <a:gd name="connsiteX103" fmla="*/ 3186112 w 3686175"/>
                <a:gd name="connsiteY103" fmla="*/ 1028700 h 1062038"/>
                <a:gd name="connsiteX104" fmla="*/ 3186112 w 3686175"/>
                <a:gd name="connsiteY104" fmla="*/ 1050131 h 1062038"/>
                <a:gd name="connsiteX105" fmla="*/ 3576637 w 3686175"/>
                <a:gd name="connsiteY105" fmla="*/ 1047750 h 1062038"/>
                <a:gd name="connsiteX106" fmla="*/ 3576637 w 3686175"/>
                <a:gd name="connsiteY106" fmla="*/ 1062038 h 1062038"/>
                <a:gd name="connsiteX107" fmla="*/ 3686175 w 3686175"/>
                <a:gd name="connsiteY107" fmla="*/ 1057275 h 1062038"/>
                <a:gd name="connsiteX0" fmla="*/ 0 w 3752850"/>
                <a:gd name="connsiteY0" fmla="*/ 2381 h 1064707"/>
                <a:gd name="connsiteX1" fmla="*/ 128587 w 3752850"/>
                <a:gd name="connsiteY1" fmla="*/ 0 h 1064707"/>
                <a:gd name="connsiteX2" fmla="*/ 126206 w 3752850"/>
                <a:gd name="connsiteY2" fmla="*/ 35719 h 1064707"/>
                <a:gd name="connsiteX3" fmla="*/ 200025 w 3752850"/>
                <a:gd name="connsiteY3" fmla="*/ 30956 h 1064707"/>
                <a:gd name="connsiteX4" fmla="*/ 200025 w 3752850"/>
                <a:gd name="connsiteY4" fmla="*/ 45244 h 1064707"/>
                <a:gd name="connsiteX5" fmla="*/ 216694 w 3752850"/>
                <a:gd name="connsiteY5" fmla="*/ 45244 h 1064707"/>
                <a:gd name="connsiteX6" fmla="*/ 214312 w 3752850"/>
                <a:gd name="connsiteY6" fmla="*/ 61913 h 1064707"/>
                <a:gd name="connsiteX7" fmla="*/ 290512 w 3752850"/>
                <a:gd name="connsiteY7" fmla="*/ 59531 h 1064707"/>
                <a:gd name="connsiteX8" fmla="*/ 290512 w 3752850"/>
                <a:gd name="connsiteY8" fmla="*/ 69056 h 1064707"/>
                <a:gd name="connsiteX9" fmla="*/ 309562 w 3752850"/>
                <a:gd name="connsiteY9" fmla="*/ 69056 h 1064707"/>
                <a:gd name="connsiteX10" fmla="*/ 309562 w 3752850"/>
                <a:gd name="connsiteY10" fmla="*/ 83344 h 1064707"/>
                <a:gd name="connsiteX11" fmla="*/ 330994 w 3752850"/>
                <a:gd name="connsiteY11" fmla="*/ 80963 h 1064707"/>
                <a:gd name="connsiteX12" fmla="*/ 333375 w 3752850"/>
                <a:gd name="connsiteY12" fmla="*/ 107156 h 1064707"/>
                <a:gd name="connsiteX13" fmla="*/ 359569 w 3752850"/>
                <a:gd name="connsiteY13" fmla="*/ 104775 h 1064707"/>
                <a:gd name="connsiteX14" fmla="*/ 359569 w 3752850"/>
                <a:gd name="connsiteY14" fmla="*/ 116681 h 1064707"/>
                <a:gd name="connsiteX15" fmla="*/ 373856 w 3752850"/>
                <a:gd name="connsiteY15" fmla="*/ 116681 h 1064707"/>
                <a:gd name="connsiteX16" fmla="*/ 373856 w 3752850"/>
                <a:gd name="connsiteY16" fmla="*/ 135731 h 1064707"/>
                <a:gd name="connsiteX17" fmla="*/ 388144 w 3752850"/>
                <a:gd name="connsiteY17" fmla="*/ 135731 h 1064707"/>
                <a:gd name="connsiteX18" fmla="*/ 390525 w 3752850"/>
                <a:gd name="connsiteY18" fmla="*/ 145256 h 1064707"/>
                <a:gd name="connsiteX19" fmla="*/ 457200 w 3752850"/>
                <a:gd name="connsiteY19" fmla="*/ 142875 h 1064707"/>
                <a:gd name="connsiteX20" fmla="*/ 457200 w 3752850"/>
                <a:gd name="connsiteY20" fmla="*/ 152400 h 1064707"/>
                <a:gd name="connsiteX21" fmla="*/ 500062 w 3752850"/>
                <a:gd name="connsiteY21" fmla="*/ 152400 h 1064707"/>
                <a:gd name="connsiteX22" fmla="*/ 500062 w 3752850"/>
                <a:gd name="connsiteY22" fmla="*/ 166688 h 1064707"/>
                <a:gd name="connsiteX23" fmla="*/ 531019 w 3752850"/>
                <a:gd name="connsiteY23" fmla="*/ 166688 h 1064707"/>
                <a:gd name="connsiteX24" fmla="*/ 531019 w 3752850"/>
                <a:gd name="connsiteY24" fmla="*/ 180975 h 1064707"/>
                <a:gd name="connsiteX25" fmla="*/ 631031 w 3752850"/>
                <a:gd name="connsiteY25" fmla="*/ 185738 h 1064707"/>
                <a:gd name="connsiteX26" fmla="*/ 633412 w 3752850"/>
                <a:gd name="connsiteY26" fmla="*/ 228600 h 1064707"/>
                <a:gd name="connsiteX27" fmla="*/ 647700 w 3752850"/>
                <a:gd name="connsiteY27" fmla="*/ 228600 h 1064707"/>
                <a:gd name="connsiteX28" fmla="*/ 647700 w 3752850"/>
                <a:gd name="connsiteY28" fmla="*/ 238125 h 1064707"/>
                <a:gd name="connsiteX29" fmla="*/ 661987 w 3752850"/>
                <a:gd name="connsiteY29" fmla="*/ 238125 h 1064707"/>
                <a:gd name="connsiteX30" fmla="*/ 661987 w 3752850"/>
                <a:gd name="connsiteY30" fmla="*/ 254794 h 1064707"/>
                <a:gd name="connsiteX31" fmla="*/ 828675 w 3752850"/>
                <a:gd name="connsiteY31" fmla="*/ 254794 h 1064707"/>
                <a:gd name="connsiteX32" fmla="*/ 828675 w 3752850"/>
                <a:gd name="connsiteY32" fmla="*/ 261938 h 1064707"/>
                <a:gd name="connsiteX33" fmla="*/ 892969 w 3752850"/>
                <a:gd name="connsiteY33" fmla="*/ 261938 h 1064707"/>
                <a:gd name="connsiteX34" fmla="*/ 895350 w 3752850"/>
                <a:gd name="connsiteY34" fmla="*/ 273844 h 1064707"/>
                <a:gd name="connsiteX35" fmla="*/ 902494 w 3752850"/>
                <a:gd name="connsiteY35" fmla="*/ 273844 h 1064707"/>
                <a:gd name="connsiteX36" fmla="*/ 902494 w 3752850"/>
                <a:gd name="connsiteY36" fmla="*/ 283369 h 1064707"/>
                <a:gd name="connsiteX37" fmla="*/ 933450 w 3752850"/>
                <a:gd name="connsiteY37" fmla="*/ 283369 h 1064707"/>
                <a:gd name="connsiteX38" fmla="*/ 933450 w 3752850"/>
                <a:gd name="connsiteY38" fmla="*/ 295275 h 1064707"/>
                <a:gd name="connsiteX39" fmla="*/ 964406 w 3752850"/>
                <a:gd name="connsiteY39" fmla="*/ 302419 h 1064707"/>
                <a:gd name="connsiteX40" fmla="*/ 971550 w 3752850"/>
                <a:gd name="connsiteY40" fmla="*/ 357188 h 1064707"/>
                <a:gd name="connsiteX41" fmla="*/ 983456 w 3752850"/>
                <a:gd name="connsiteY41" fmla="*/ 357188 h 1064707"/>
                <a:gd name="connsiteX42" fmla="*/ 983456 w 3752850"/>
                <a:gd name="connsiteY42" fmla="*/ 366713 h 1064707"/>
                <a:gd name="connsiteX43" fmla="*/ 990600 w 3752850"/>
                <a:gd name="connsiteY43" fmla="*/ 366713 h 1064707"/>
                <a:gd name="connsiteX44" fmla="*/ 995362 w 3752850"/>
                <a:gd name="connsiteY44" fmla="*/ 376238 h 1064707"/>
                <a:gd name="connsiteX45" fmla="*/ 1019175 w 3752850"/>
                <a:gd name="connsiteY45" fmla="*/ 378619 h 1064707"/>
                <a:gd name="connsiteX46" fmla="*/ 1019175 w 3752850"/>
                <a:gd name="connsiteY46" fmla="*/ 390525 h 1064707"/>
                <a:gd name="connsiteX47" fmla="*/ 1128712 w 3752850"/>
                <a:gd name="connsiteY47" fmla="*/ 392906 h 1064707"/>
                <a:gd name="connsiteX48" fmla="*/ 1128712 w 3752850"/>
                <a:gd name="connsiteY48" fmla="*/ 404813 h 1064707"/>
                <a:gd name="connsiteX49" fmla="*/ 1283494 w 3752850"/>
                <a:gd name="connsiteY49" fmla="*/ 400050 h 1064707"/>
                <a:gd name="connsiteX50" fmla="*/ 1283494 w 3752850"/>
                <a:gd name="connsiteY50" fmla="*/ 502444 h 1064707"/>
                <a:gd name="connsiteX51" fmla="*/ 1293019 w 3752850"/>
                <a:gd name="connsiteY51" fmla="*/ 502444 h 1064707"/>
                <a:gd name="connsiteX52" fmla="*/ 1293019 w 3752850"/>
                <a:gd name="connsiteY52" fmla="*/ 516731 h 1064707"/>
                <a:gd name="connsiteX53" fmla="*/ 1300162 w 3752850"/>
                <a:gd name="connsiteY53" fmla="*/ 516731 h 1064707"/>
                <a:gd name="connsiteX54" fmla="*/ 1300162 w 3752850"/>
                <a:gd name="connsiteY54" fmla="*/ 538163 h 1064707"/>
                <a:gd name="connsiteX55" fmla="*/ 1559719 w 3752850"/>
                <a:gd name="connsiteY55" fmla="*/ 535781 h 1064707"/>
                <a:gd name="connsiteX56" fmla="*/ 1559719 w 3752850"/>
                <a:gd name="connsiteY56" fmla="*/ 550069 h 1064707"/>
                <a:gd name="connsiteX57" fmla="*/ 1597819 w 3752850"/>
                <a:gd name="connsiteY57" fmla="*/ 547688 h 1064707"/>
                <a:gd name="connsiteX58" fmla="*/ 1597819 w 3752850"/>
                <a:gd name="connsiteY58" fmla="*/ 569119 h 1064707"/>
                <a:gd name="connsiteX59" fmla="*/ 1681162 w 3752850"/>
                <a:gd name="connsiteY59" fmla="*/ 571500 h 1064707"/>
                <a:gd name="connsiteX60" fmla="*/ 1681162 w 3752850"/>
                <a:gd name="connsiteY60" fmla="*/ 583406 h 1064707"/>
                <a:gd name="connsiteX61" fmla="*/ 1731169 w 3752850"/>
                <a:gd name="connsiteY61" fmla="*/ 583406 h 1064707"/>
                <a:gd name="connsiteX62" fmla="*/ 1731169 w 3752850"/>
                <a:gd name="connsiteY62" fmla="*/ 592931 h 1064707"/>
                <a:gd name="connsiteX63" fmla="*/ 1754981 w 3752850"/>
                <a:gd name="connsiteY63" fmla="*/ 590550 h 1064707"/>
                <a:gd name="connsiteX64" fmla="*/ 1754981 w 3752850"/>
                <a:gd name="connsiteY64" fmla="*/ 604838 h 1064707"/>
                <a:gd name="connsiteX65" fmla="*/ 1888331 w 3752850"/>
                <a:gd name="connsiteY65" fmla="*/ 602456 h 1064707"/>
                <a:gd name="connsiteX66" fmla="*/ 1888331 w 3752850"/>
                <a:gd name="connsiteY66" fmla="*/ 626269 h 1064707"/>
                <a:gd name="connsiteX67" fmla="*/ 1916906 w 3752850"/>
                <a:gd name="connsiteY67" fmla="*/ 626269 h 1064707"/>
                <a:gd name="connsiteX68" fmla="*/ 1916906 w 3752850"/>
                <a:gd name="connsiteY68" fmla="*/ 671513 h 1064707"/>
                <a:gd name="connsiteX69" fmla="*/ 1931194 w 3752850"/>
                <a:gd name="connsiteY69" fmla="*/ 669131 h 1064707"/>
                <a:gd name="connsiteX70" fmla="*/ 1931194 w 3752850"/>
                <a:gd name="connsiteY70" fmla="*/ 685800 h 1064707"/>
                <a:gd name="connsiteX71" fmla="*/ 1990725 w 3752850"/>
                <a:gd name="connsiteY71" fmla="*/ 685800 h 1064707"/>
                <a:gd name="connsiteX72" fmla="*/ 1990725 w 3752850"/>
                <a:gd name="connsiteY72" fmla="*/ 692944 h 1064707"/>
                <a:gd name="connsiteX73" fmla="*/ 2166937 w 3752850"/>
                <a:gd name="connsiteY73" fmla="*/ 692944 h 1064707"/>
                <a:gd name="connsiteX74" fmla="*/ 2166937 w 3752850"/>
                <a:gd name="connsiteY74" fmla="*/ 711994 h 1064707"/>
                <a:gd name="connsiteX75" fmla="*/ 2188369 w 3752850"/>
                <a:gd name="connsiteY75" fmla="*/ 709613 h 1064707"/>
                <a:gd name="connsiteX76" fmla="*/ 2190750 w 3752850"/>
                <a:gd name="connsiteY76" fmla="*/ 728663 h 1064707"/>
                <a:gd name="connsiteX77" fmla="*/ 2209800 w 3752850"/>
                <a:gd name="connsiteY77" fmla="*/ 726281 h 1064707"/>
                <a:gd name="connsiteX78" fmla="*/ 2209800 w 3752850"/>
                <a:gd name="connsiteY78" fmla="*/ 740569 h 1064707"/>
                <a:gd name="connsiteX79" fmla="*/ 2233612 w 3752850"/>
                <a:gd name="connsiteY79" fmla="*/ 735806 h 1064707"/>
                <a:gd name="connsiteX80" fmla="*/ 2233612 w 3752850"/>
                <a:gd name="connsiteY80" fmla="*/ 757238 h 1064707"/>
                <a:gd name="connsiteX81" fmla="*/ 2274094 w 3752850"/>
                <a:gd name="connsiteY81" fmla="*/ 750094 h 1064707"/>
                <a:gd name="connsiteX82" fmla="*/ 2276475 w 3752850"/>
                <a:gd name="connsiteY82" fmla="*/ 769144 h 1064707"/>
                <a:gd name="connsiteX83" fmla="*/ 2364581 w 3752850"/>
                <a:gd name="connsiteY83" fmla="*/ 764381 h 1064707"/>
                <a:gd name="connsiteX84" fmla="*/ 2366962 w 3752850"/>
                <a:gd name="connsiteY84" fmla="*/ 778669 h 1064707"/>
                <a:gd name="connsiteX85" fmla="*/ 2424112 w 3752850"/>
                <a:gd name="connsiteY85" fmla="*/ 778669 h 1064707"/>
                <a:gd name="connsiteX86" fmla="*/ 2426494 w 3752850"/>
                <a:gd name="connsiteY86" fmla="*/ 788194 h 1064707"/>
                <a:gd name="connsiteX87" fmla="*/ 2519362 w 3752850"/>
                <a:gd name="connsiteY87" fmla="*/ 790575 h 1064707"/>
                <a:gd name="connsiteX88" fmla="*/ 2521744 w 3752850"/>
                <a:gd name="connsiteY88" fmla="*/ 876300 h 1064707"/>
                <a:gd name="connsiteX89" fmla="*/ 2540794 w 3752850"/>
                <a:gd name="connsiteY89" fmla="*/ 876300 h 1064707"/>
                <a:gd name="connsiteX90" fmla="*/ 2540794 w 3752850"/>
                <a:gd name="connsiteY90" fmla="*/ 902494 h 1064707"/>
                <a:gd name="connsiteX91" fmla="*/ 2559844 w 3752850"/>
                <a:gd name="connsiteY91" fmla="*/ 900113 h 1064707"/>
                <a:gd name="connsiteX92" fmla="*/ 2557462 w 3752850"/>
                <a:gd name="connsiteY92" fmla="*/ 912019 h 1064707"/>
                <a:gd name="connsiteX93" fmla="*/ 2845594 w 3752850"/>
                <a:gd name="connsiteY93" fmla="*/ 909638 h 1064707"/>
                <a:gd name="connsiteX94" fmla="*/ 2847975 w 3752850"/>
                <a:gd name="connsiteY94" fmla="*/ 923925 h 1064707"/>
                <a:gd name="connsiteX95" fmla="*/ 2990850 w 3752850"/>
                <a:gd name="connsiteY95" fmla="*/ 919163 h 1064707"/>
                <a:gd name="connsiteX96" fmla="*/ 2993231 w 3752850"/>
                <a:gd name="connsiteY96" fmla="*/ 933450 h 1064707"/>
                <a:gd name="connsiteX97" fmla="*/ 3133725 w 3752850"/>
                <a:gd name="connsiteY97" fmla="*/ 933450 h 1064707"/>
                <a:gd name="connsiteX98" fmla="*/ 3133725 w 3752850"/>
                <a:gd name="connsiteY98" fmla="*/ 959644 h 1064707"/>
                <a:gd name="connsiteX99" fmla="*/ 3157537 w 3752850"/>
                <a:gd name="connsiteY99" fmla="*/ 959644 h 1064707"/>
                <a:gd name="connsiteX100" fmla="*/ 3159919 w 3752850"/>
                <a:gd name="connsiteY100" fmla="*/ 1014413 h 1064707"/>
                <a:gd name="connsiteX101" fmla="*/ 3174206 w 3752850"/>
                <a:gd name="connsiteY101" fmla="*/ 1014413 h 1064707"/>
                <a:gd name="connsiteX102" fmla="*/ 3174206 w 3752850"/>
                <a:gd name="connsiteY102" fmla="*/ 1028700 h 1064707"/>
                <a:gd name="connsiteX103" fmla="*/ 3186112 w 3752850"/>
                <a:gd name="connsiteY103" fmla="*/ 1028700 h 1064707"/>
                <a:gd name="connsiteX104" fmla="*/ 3186112 w 3752850"/>
                <a:gd name="connsiteY104" fmla="*/ 1050131 h 1064707"/>
                <a:gd name="connsiteX105" fmla="*/ 3576637 w 3752850"/>
                <a:gd name="connsiteY105" fmla="*/ 1047750 h 1064707"/>
                <a:gd name="connsiteX106" fmla="*/ 3576637 w 3752850"/>
                <a:gd name="connsiteY106" fmla="*/ 1062038 h 1064707"/>
                <a:gd name="connsiteX107" fmla="*/ 3752850 w 3752850"/>
                <a:gd name="connsiteY107" fmla="*/ 1064419 h 1064707"/>
                <a:gd name="connsiteX0" fmla="*/ 0 w 3752850"/>
                <a:gd name="connsiteY0" fmla="*/ 2381 h 1062495"/>
                <a:gd name="connsiteX1" fmla="*/ 128587 w 3752850"/>
                <a:gd name="connsiteY1" fmla="*/ 0 h 1062495"/>
                <a:gd name="connsiteX2" fmla="*/ 126206 w 3752850"/>
                <a:gd name="connsiteY2" fmla="*/ 35719 h 1062495"/>
                <a:gd name="connsiteX3" fmla="*/ 200025 w 3752850"/>
                <a:gd name="connsiteY3" fmla="*/ 30956 h 1062495"/>
                <a:gd name="connsiteX4" fmla="*/ 200025 w 3752850"/>
                <a:gd name="connsiteY4" fmla="*/ 45244 h 1062495"/>
                <a:gd name="connsiteX5" fmla="*/ 216694 w 3752850"/>
                <a:gd name="connsiteY5" fmla="*/ 45244 h 1062495"/>
                <a:gd name="connsiteX6" fmla="*/ 214312 w 3752850"/>
                <a:gd name="connsiteY6" fmla="*/ 61913 h 1062495"/>
                <a:gd name="connsiteX7" fmla="*/ 290512 w 3752850"/>
                <a:gd name="connsiteY7" fmla="*/ 59531 h 1062495"/>
                <a:gd name="connsiteX8" fmla="*/ 290512 w 3752850"/>
                <a:gd name="connsiteY8" fmla="*/ 69056 h 1062495"/>
                <a:gd name="connsiteX9" fmla="*/ 309562 w 3752850"/>
                <a:gd name="connsiteY9" fmla="*/ 69056 h 1062495"/>
                <a:gd name="connsiteX10" fmla="*/ 309562 w 3752850"/>
                <a:gd name="connsiteY10" fmla="*/ 83344 h 1062495"/>
                <a:gd name="connsiteX11" fmla="*/ 330994 w 3752850"/>
                <a:gd name="connsiteY11" fmla="*/ 80963 h 1062495"/>
                <a:gd name="connsiteX12" fmla="*/ 333375 w 3752850"/>
                <a:gd name="connsiteY12" fmla="*/ 107156 h 1062495"/>
                <a:gd name="connsiteX13" fmla="*/ 359569 w 3752850"/>
                <a:gd name="connsiteY13" fmla="*/ 104775 h 1062495"/>
                <a:gd name="connsiteX14" fmla="*/ 359569 w 3752850"/>
                <a:gd name="connsiteY14" fmla="*/ 116681 h 1062495"/>
                <a:gd name="connsiteX15" fmla="*/ 373856 w 3752850"/>
                <a:gd name="connsiteY15" fmla="*/ 116681 h 1062495"/>
                <a:gd name="connsiteX16" fmla="*/ 373856 w 3752850"/>
                <a:gd name="connsiteY16" fmla="*/ 135731 h 1062495"/>
                <a:gd name="connsiteX17" fmla="*/ 388144 w 3752850"/>
                <a:gd name="connsiteY17" fmla="*/ 135731 h 1062495"/>
                <a:gd name="connsiteX18" fmla="*/ 390525 w 3752850"/>
                <a:gd name="connsiteY18" fmla="*/ 145256 h 1062495"/>
                <a:gd name="connsiteX19" fmla="*/ 457200 w 3752850"/>
                <a:gd name="connsiteY19" fmla="*/ 142875 h 1062495"/>
                <a:gd name="connsiteX20" fmla="*/ 457200 w 3752850"/>
                <a:gd name="connsiteY20" fmla="*/ 152400 h 1062495"/>
                <a:gd name="connsiteX21" fmla="*/ 500062 w 3752850"/>
                <a:gd name="connsiteY21" fmla="*/ 152400 h 1062495"/>
                <a:gd name="connsiteX22" fmla="*/ 500062 w 3752850"/>
                <a:gd name="connsiteY22" fmla="*/ 166688 h 1062495"/>
                <a:gd name="connsiteX23" fmla="*/ 531019 w 3752850"/>
                <a:gd name="connsiteY23" fmla="*/ 166688 h 1062495"/>
                <a:gd name="connsiteX24" fmla="*/ 531019 w 3752850"/>
                <a:gd name="connsiteY24" fmla="*/ 180975 h 1062495"/>
                <a:gd name="connsiteX25" fmla="*/ 631031 w 3752850"/>
                <a:gd name="connsiteY25" fmla="*/ 185738 h 1062495"/>
                <a:gd name="connsiteX26" fmla="*/ 633412 w 3752850"/>
                <a:gd name="connsiteY26" fmla="*/ 228600 h 1062495"/>
                <a:gd name="connsiteX27" fmla="*/ 647700 w 3752850"/>
                <a:gd name="connsiteY27" fmla="*/ 228600 h 1062495"/>
                <a:gd name="connsiteX28" fmla="*/ 647700 w 3752850"/>
                <a:gd name="connsiteY28" fmla="*/ 238125 h 1062495"/>
                <a:gd name="connsiteX29" fmla="*/ 661987 w 3752850"/>
                <a:gd name="connsiteY29" fmla="*/ 238125 h 1062495"/>
                <a:gd name="connsiteX30" fmla="*/ 661987 w 3752850"/>
                <a:gd name="connsiteY30" fmla="*/ 254794 h 1062495"/>
                <a:gd name="connsiteX31" fmla="*/ 828675 w 3752850"/>
                <a:gd name="connsiteY31" fmla="*/ 254794 h 1062495"/>
                <a:gd name="connsiteX32" fmla="*/ 828675 w 3752850"/>
                <a:gd name="connsiteY32" fmla="*/ 261938 h 1062495"/>
                <a:gd name="connsiteX33" fmla="*/ 892969 w 3752850"/>
                <a:gd name="connsiteY33" fmla="*/ 261938 h 1062495"/>
                <a:gd name="connsiteX34" fmla="*/ 895350 w 3752850"/>
                <a:gd name="connsiteY34" fmla="*/ 273844 h 1062495"/>
                <a:gd name="connsiteX35" fmla="*/ 902494 w 3752850"/>
                <a:gd name="connsiteY35" fmla="*/ 273844 h 1062495"/>
                <a:gd name="connsiteX36" fmla="*/ 902494 w 3752850"/>
                <a:gd name="connsiteY36" fmla="*/ 283369 h 1062495"/>
                <a:gd name="connsiteX37" fmla="*/ 933450 w 3752850"/>
                <a:gd name="connsiteY37" fmla="*/ 283369 h 1062495"/>
                <a:gd name="connsiteX38" fmla="*/ 933450 w 3752850"/>
                <a:gd name="connsiteY38" fmla="*/ 295275 h 1062495"/>
                <a:gd name="connsiteX39" fmla="*/ 964406 w 3752850"/>
                <a:gd name="connsiteY39" fmla="*/ 302419 h 1062495"/>
                <a:gd name="connsiteX40" fmla="*/ 971550 w 3752850"/>
                <a:gd name="connsiteY40" fmla="*/ 357188 h 1062495"/>
                <a:gd name="connsiteX41" fmla="*/ 983456 w 3752850"/>
                <a:gd name="connsiteY41" fmla="*/ 357188 h 1062495"/>
                <a:gd name="connsiteX42" fmla="*/ 983456 w 3752850"/>
                <a:gd name="connsiteY42" fmla="*/ 366713 h 1062495"/>
                <a:gd name="connsiteX43" fmla="*/ 990600 w 3752850"/>
                <a:gd name="connsiteY43" fmla="*/ 366713 h 1062495"/>
                <a:gd name="connsiteX44" fmla="*/ 995362 w 3752850"/>
                <a:gd name="connsiteY44" fmla="*/ 376238 h 1062495"/>
                <a:gd name="connsiteX45" fmla="*/ 1019175 w 3752850"/>
                <a:gd name="connsiteY45" fmla="*/ 378619 h 1062495"/>
                <a:gd name="connsiteX46" fmla="*/ 1019175 w 3752850"/>
                <a:gd name="connsiteY46" fmla="*/ 390525 h 1062495"/>
                <a:gd name="connsiteX47" fmla="*/ 1128712 w 3752850"/>
                <a:gd name="connsiteY47" fmla="*/ 392906 h 1062495"/>
                <a:gd name="connsiteX48" fmla="*/ 1128712 w 3752850"/>
                <a:gd name="connsiteY48" fmla="*/ 404813 h 1062495"/>
                <a:gd name="connsiteX49" fmla="*/ 1283494 w 3752850"/>
                <a:gd name="connsiteY49" fmla="*/ 400050 h 1062495"/>
                <a:gd name="connsiteX50" fmla="*/ 1283494 w 3752850"/>
                <a:gd name="connsiteY50" fmla="*/ 502444 h 1062495"/>
                <a:gd name="connsiteX51" fmla="*/ 1293019 w 3752850"/>
                <a:gd name="connsiteY51" fmla="*/ 502444 h 1062495"/>
                <a:gd name="connsiteX52" fmla="*/ 1293019 w 3752850"/>
                <a:gd name="connsiteY52" fmla="*/ 516731 h 1062495"/>
                <a:gd name="connsiteX53" fmla="*/ 1300162 w 3752850"/>
                <a:gd name="connsiteY53" fmla="*/ 516731 h 1062495"/>
                <a:gd name="connsiteX54" fmla="*/ 1300162 w 3752850"/>
                <a:gd name="connsiteY54" fmla="*/ 538163 h 1062495"/>
                <a:gd name="connsiteX55" fmla="*/ 1559719 w 3752850"/>
                <a:gd name="connsiteY55" fmla="*/ 535781 h 1062495"/>
                <a:gd name="connsiteX56" fmla="*/ 1559719 w 3752850"/>
                <a:gd name="connsiteY56" fmla="*/ 550069 h 1062495"/>
                <a:gd name="connsiteX57" fmla="*/ 1597819 w 3752850"/>
                <a:gd name="connsiteY57" fmla="*/ 547688 h 1062495"/>
                <a:gd name="connsiteX58" fmla="*/ 1597819 w 3752850"/>
                <a:gd name="connsiteY58" fmla="*/ 569119 h 1062495"/>
                <a:gd name="connsiteX59" fmla="*/ 1681162 w 3752850"/>
                <a:gd name="connsiteY59" fmla="*/ 571500 h 1062495"/>
                <a:gd name="connsiteX60" fmla="*/ 1681162 w 3752850"/>
                <a:gd name="connsiteY60" fmla="*/ 583406 h 1062495"/>
                <a:gd name="connsiteX61" fmla="*/ 1731169 w 3752850"/>
                <a:gd name="connsiteY61" fmla="*/ 583406 h 1062495"/>
                <a:gd name="connsiteX62" fmla="*/ 1731169 w 3752850"/>
                <a:gd name="connsiteY62" fmla="*/ 592931 h 1062495"/>
                <a:gd name="connsiteX63" fmla="*/ 1754981 w 3752850"/>
                <a:gd name="connsiteY63" fmla="*/ 590550 h 1062495"/>
                <a:gd name="connsiteX64" fmla="*/ 1754981 w 3752850"/>
                <a:gd name="connsiteY64" fmla="*/ 604838 h 1062495"/>
                <a:gd name="connsiteX65" fmla="*/ 1888331 w 3752850"/>
                <a:gd name="connsiteY65" fmla="*/ 602456 h 1062495"/>
                <a:gd name="connsiteX66" fmla="*/ 1888331 w 3752850"/>
                <a:gd name="connsiteY66" fmla="*/ 626269 h 1062495"/>
                <a:gd name="connsiteX67" fmla="*/ 1916906 w 3752850"/>
                <a:gd name="connsiteY67" fmla="*/ 626269 h 1062495"/>
                <a:gd name="connsiteX68" fmla="*/ 1916906 w 3752850"/>
                <a:gd name="connsiteY68" fmla="*/ 671513 h 1062495"/>
                <a:gd name="connsiteX69" fmla="*/ 1931194 w 3752850"/>
                <a:gd name="connsiteY69" fmla="*/ 669131 h 1062495"/>
                <a:gd name="connsiteX70" fmla="*/ 1931194 w 3752850"/>
                <a:gd name="connsiteY70" fmla="*/ 685800 h 1062495"/>
                <a:gd name="connsiteX71" fmla="*/ 1990725 w 3752850"/>
                <a:gd name="connsiteY71" fmla="*/ 685800 h 1062495"/>
                <a:gd name="connsiteX72" fmla="*/ 1990725 w 3752850"/>
                <a:gd name="connsiteY72" fmla="*/ 692944 h 1062495"/>
                <a:gd name="connsiteX73" fmla="*/ 2166937 w 3752850"/>
                <a:gd name="connsiteY73" fmla="*/ 692944 h 1062495"/>
                <a:gd name="connsiteX74" fmla="*/ 2166937 w 3752850"/>
                <a:gd name="connsiteY74" fmla="*/ 711994 h 1062495"/>
                <a:gd name="connsiteX75" fmla="*/ 2188369 w 3752850"/>
                <a:gd name="connsiteY75" fmla="*/ 709613 h 1062495"/>
                <a:gd name="connsiteX76" fmla="*/ 2190750 w 3752850"/>
                <a:gd name="connsiteY76" fmla="*/ 728663 h 1062495"/>
                <a:gd name="connsiteX77" fmla="*/ 2209800 w 3752850"/>
                <a:gd name="connsiteY77" fmla="*/ 726281 h 1062495"/>
                <a:gd name="connsiteX78" fmla="*/ 2209800 w 3752850"/>
                <a:gd name="connsiteY78" fmla="*/ 740569 h 1062495"/>
                <a:gd name="connsiteX79" fmla="*/ 2233612 w 3752850"/>
                <a:gd name="connsiteY79" fmla="*/ 735806 h 1062495"/>
                <a:gd name="connsiteX80" fmla="*/ 2233612 w 3752850"/>
                <a:gd name="connsiteY80" fmla="*/ 757238 h 1062495"/>
                <a:gd name="connsiteX81" fmla="*/ 2274094 w 3752850"/>
                <a:gd name="connsiteY81" fmla="*/ 750094 h 1062495"/>
                <a:gd name="connsiteX82" fmla="*/ 2276475 w 3752850"/>
                <a:gd name="connsiteY82" fmla="*/ 769144 h 1062495"/>
                <a:gd name="connsiteX83" fmla="*/ 2364581 w 3752850"/>
                <a:gd name="connsiteY83" fmla="*/ 764381 h 1062495"/>
                <a:gd name="connsiteX84" fmla="*/ 2366962 w 3752850"/>
                <a:gd name="connsiteY84" fmla="*/ 778669 h 1062495"/>
                <a:gd name="connsiteX85" fmla="*/ 2424112 w 3752850"/>
                <a:gd name="connsiteY85" fmla="*/ 778669 h 1062495"/>
                <a:gd name="connsiteX86" fmla="*/ 2426494 w 3752850"/>
                <a:gd name="connsiteY86" fmla="*/ 788194 h 1062495"/>
                <a:gd name="connsiteX87" fmla="*/ 2519362 w 3752850"/>
                <a:gd name="connsiteY87" fmla="*/ 790575 h 1062495"/>
                <a:gd name="connsiteX88" fmla="*/ 2521744 w 3752850"/>
                <a:gd name="connsiteY88" fmla="*/ 876300 h 1062495"/>
                <a:gd name="connsiteX89" fmla="*/ 2540794 w 3752850"/>
                <a:gd name="connsiteY89" fmla="*/ 876300 h 1062495"/>
                <a:gd name="connsiteX90" fmla="*/ 2540794 w 3752850"/>
                <a:gd name="connsiteY90" fmla="*/ 902494 h 1062495"/>
                <a:gd name="connsiteX91" fmla="*/ 2559844 w 3752850"/>
                <a:gd name="connsiteY91" fmla="*/ 900113 h 1062495"/>
                <a:gd name="connsiteX92" fmla="*/ 2557462 w 3752850"/>
                <a:gd name="connsiteY92" fmla="*/ 912019 h 1062495"/>
                <a:gd name="connsiteX93" fmla="*/ 2845594 w 3752850"/>
                <a:gd name="connsiteY93" fmla="*/ 909638 h 1062495"/>
                <a:gd name="connsiteX94" fmla="*/ 2847975 w 3752850"/>
                <a:gd name="connsiteY94" fmla="*/ 923925 h 1062495"/>
                <a:gd name="connsiteX95" fmla="*/ 2990850 w 3752850"/>
                <a:gd name="connsiteY95" fmla="*/ 919163 h 1062495"/>
                <a:gd name="connsiteX96" fmla="*/ 2993231 w 3752850"/>
                <a:gd name="connsiteY96" fmla="*/ 933450 h 1062495"/>
                <a:gd name="connsiteX97" fmla="*/ 3133725 w 3752850"/>
                <a:gd name="connsiteY97" fmla="*/ 933450 h 1062495"/>
                <a:gd name="connsiteX98" fmla="*/ 3133725 w 3752850"/>
                <a:gd name="connsiteY98" fmla="*/ 959644 h 1062495"/>
                <a:gd name="connsiteX99" fmla="*/ 3157537 w 3752850"/>
                <a:gd name="connsiteY99" fmla="*/ 959644 h 1062495"/>
                <a:gd name="connsiteX100" fmla="*/ 3159919 w 3752850"/>
                <a:gd name="connsiteY100" fmla="*/ 1014413 h 1062495"/>
                <a:gd name="connsiteX101" fmla="*/ 3174206 w 3752850"/>
                <a:gd name="connsiteY101" fmla="*/ 1014413 h 1062495"/>
                <a:gd name="connsiteX102" fmla="*/ 3174206 w 3752850"/>
                <a:gd name="connsiteY102" fmla="*/ 1028700 h 1062495"/>
                <a:gd name="connsiteX103" fmla="*/ 3186112 w 3752850"/>
                <a:gd name="connsiteY103" fmla="*/ 1028700 h 1062495"/>
                <a:gd name="connsiteX104" fmla="*/ 3186112 w 3752850"/>
                <a:gd name="connsiteY104" fmla="*/ 1050131 h 1062495"/>
                <a:gd name="connsiteX105" fmla="*/ 3576637 w 3752850"/>
                <a:gd name="connsiteY105" fmla="*/ 1047750 h 1062495"/>
                <a:gd name="connsiteX106" fmla="*/ 3576637 w 3752850"/>
                <a:gd name="connsiteY106" fmla="*/ 1062038 h 1062495"/>
                <a:gd name="connsiteX107" fmla="*/ 3752850 w 3752850"/>
                <a:gd name="connsiteY107" fmla="*/ 1062037 h 1062495"/>
                <a:gd name="connsiteX0" fmla="*/ 0 w 3752850"/>
                <a:gd name="connsiteY0" fmla="*/ 2381 h 1062038"/>
                <a:gd name="connsiteX1" fmla="*/ 128587 w 3752850"/>
                <a:gd name="connsiteY1" fmla="*/ 0 h 1062038"/>
                <a:gd name="connsiteX2" fmla="*/ 126206 w 3752850"/>
                <a:gd name="connsiteY2" fmla="*/ 35719 h 1062038"/>
                <a:gd name="connsiteX3" fmla="*/ 200025 w 3752850"/>
                <a:gd name="connsiteY3" fmla="*/ 30956 h 1062038"/>
                <a:gd name="connsiteX4" fmla="*/ 200025 w 3752850"/>
                <a:gd name="connsiteY4" fmla="*/ 45244 h 1062038"/>
                <a:gd name="connsiteX5" fmla="*/ 216694 w 3752850"/>
                <a:gd name="connsiteY5" fmla="*/ 45244 h 1062038"/>
                <a:gd name="connsiteX6" fmla="*/ 214312 w 3752850"/>
                <a:gd name="connsiteY6" fmla="*/ 61913 h 1062038"/>
                <a:gd name="connsiteX7" fmla="*/ 290512 w 3752850"/>
                <a:gd name="connsiteY7" fmla="*/ 59531 h 1062038"/>
                <a:gd name="connsiteX8" fmla="*/ 290512 w 3752850"/>
                <a:gd name="connsiteY8" fmla="*/ 69056 h 1062038"/>
                <a:gd name="connsiteX9" fmla="*/ 309562 w 3752850"/>
                <a:gd name="connsiteY9" fmla="*/ 69056 h 1062038"/>
                <a:gd name="connsiteX10" fmla="*/ 309562 w 3752850"/>
                <a:gd name="connsiteY10" fmla="*/ 83344 h 1062038"/>
                <a:gd name="connsiteX11" fmla="*/ 330994 w 3752850"/>
                <a:gd name="connsiteY11" fmla="*/ 80963 h 1062038"/>
                <a:gd name="connsiteX12" fmla="*/ 333375 w 3752850"/>
                <a:gd name="connsiteY12" fmla="*/ 107156 h 1062038"/>
                <a:gd name="connsiteX13" fmla="*/ 359569 w 3752850"/>
                <a:gd name="connsiteY13" fmla="*/ 104775 h 1062038"/>
                <a:gd name="connsiteX14" fmla="*/ 359569 w 3752850"/>
                <a:gd name="connsiteY14" fmla="*/ 116681 h 1062038"/>
                <a:gd name="connsiteX15" fmla="*/ 373856 w 3752850"/>
                <a:gd name="connsiteY15" fmla="*/ 116681 h 1062038"/>
                <a:gd name="connsiteX16" fmla="*/ 373856 w 3752850"/>
                <a:gd name="connsiteY16" fmla="*/ 135731 h 1062038"/>
                <a:gd name="connsiteX17" fmla="*/ 388144 w 3752850"/>
                <a:gd name="connsiteY17" fmla="*/ 135731 h 1062038"/>
                <a:gd name="connsiteX18" fmla="*/ 390525 w 3752850"/>
                <a:gd name="connsiteY18" fmla="*/ 145256 h 1062038"/>
                <a:gd name="connsiteX19" fmla="*/ 457200 w 3752850"/>
                <a:gd name="connsiteY19" fmla="*/ 142875 h 1062038"/>
                <a:gd name="connsiteX20" fmla="*/ 457200 w 3752850"/>
                <a:gd name="connsiteY20" fmla="*/ 152400 h 1062038"/>
                <a:gd name="connsiteX21" fmla="*/ 500062 w 3752850"/>
                <a:gd name="connsiteY21" fmla="*/ 152400 h 1062038"/>
                <a:gd name="connsiteX22" fmla="*/ 500062 w 3752850"/>
                <a:gd name="connsiteY22" fmla="*/ 166688 h 1062038"/>
                <a:gd name="connsiteX23" fmla="*/ 531019 w 3752850"/>
                <a:gd name="connsiteY23" fmla="*/ 166688 h 1062038"/>
                <a:gd name="connsiteX24" fmla="*/ 531019 w 3752850"/>
                <a:gd name="connsiteY24" fmla="*/ 180975 h 1062038"/>
                <a:gd name="connsiteX25" fmla="*/ 631031 w 3752850"/>
                <a:gd name="connsiteY25" fmla="*/ 185738 h 1062038"/>
                <a:gd name="connsiteX26" fmla="*/ 633412 w 3752850"/>
                <a:gd name="connsiteY26" fmla="*/ 228600 h 1062038"/>
                <a:gd name="connsiteX27" fmla="*/ 647700 w 3752850"/>
                <a:gd name="connsiteY27" fmla="*/ 228600 h 1062038"/>
                <a:gd name="connsiteX28" fmla="*/ 647700 w 3752850"/>
                <a:gd name="connsiteY28" fmla="*/ 238125 h 1062038"/>
                <a:gd name="connsiteX29" fmla="*/ 661987 w 3752850"/>
                <a:gd name="connsiteY29" fmla="*/ 238125 h 1062038"/>
                <a:gd name="connsiteX30" fmla="*/ 661987 w 3752850"/>
                <a:gd name="connsiteY30" fmla="*/ 254794 h 1062038"/>
                <a:gd name="connsiteX31" fmla="*/ 828675 w 3752850"/>
                <a:gd name="connsiteY31" fmla="*/ 254794 h 1062038"/>
                <a:gd name="connsiteX32" fmla="*/ 828675 w 3752850"/>
                <a:gd name="connsiteY32" fmla="*/ 261938 h 1062038"/>
                <a:gd name="connsiteX33" fmla="*/ 892969 w 3752850"/>
                <a:gd name="connsiteY33" fmla="*/ 261938 h 1062038"/>
                <a:gd name="connsiteX34" fmla="*/ 895350 w 3752850"/>
                <a:gd name="connsiteY34" fmla="*/ 273844 h 1062038"/>
                <a:gd name="connsiteX35" fmla="*/ 902494 w 3752850"/>
                <a:gd name="connsiteY35" fmla="*/ 273844 h 1062038"/>
                <a:gd name="connsiteX36" fmla="*/ 902494 w 3752850"/>
                <a:gd name="connsiteY36" fmla="*/ 283369 h 1062038"/>
                <a:gd name="connsiteX37" fmla="*/ 933450 w 3752850"/>
                <a:gd name="connsiteY37" fmla="*/ 283369 h 1062038"/>
                <a:gd name="connsiteX38" fmla="*/ 933450 w 3752850"/>
                <a:gd name="connsiteY38" fmla="*/ 295275 h 1062038"/>
                <a:gd name="connsiteX39" fmla="*/ 964406 w 3752850"/>
                <a:gd name="connsiteY39" fmla="*/ 302419 h 1062038"/>
                <a:gd name="connsiteX40" fmla="*/ 971550 w 3752850"/>
                <a:gd name="connsiteY40" fmla="*/ 357188 h 1062038"/>
                <a:gd name="connsiteX41" fmla="*/ 983456 w 3752850"/>
                <a:gd name="connsiteY41" fmla="*/ 357188 h 1062038"/>
                <a:gd name="connsiteX42" fmla="*/ 983456 w 3752850"/>
                <a:gd name="connsiteY42" fmla="*/ 366713 h 1062038"/>
                <a:gd name="connsiteX43" fmla="*/ 990600 w 3752850"/>
                <a:gd name="connsiteY43" fmla="*/ 366713 h 1062038"/>
                <a:gd name="connsiteX44" fmla="*/ 995362 w 3752850"/>
                <a:gd name="connsiteY44" fmla="*/ 376238 h 1062038"/>
                <a:gd name="connsiteX45" fmla="*/ 1019175 w 3752850"/>
                <a:gd name="connsiteY45" fmla="*/ 378619 h 1062038"/>
                <a:gd name="connsiteX46" fmla="*/ 1019175 w 3752850"/>
                <a:gd name="connsiteY46" fmla="*/ 390525 h 1062038"/>
                <a:gd name="connsiteX47" fmla="*/ 1128712 w 3752850"/>
                <a:gd name="connsiteY47" fmla="*/ 392906 h 1062038"/>
                <a:gd name="connsiteX48" fmla="*/ 1128712 w 3752850"/>
                <a:gd name="connsiteY48" fmla="*/ 404813 h 1062038"/>
                <a:gd name="connsiteX49" fmla="*/ 1283494 w 3752850"/>
                <a:gd name="connsiteY49" fmla="*/ 400050 h 1062038"/>
                <a:gd name="connsiteX50" fmla="*/ 1283494 w 3752850"/>
                <a:gd name="connsiteY50" fmla="*/ 502444 h 1062038"/>
                <a:gd name="connsiteX51" fmla="*/ 1293019 w 3752850"/>
                <a:gd name="connsiteY51" fmla="*/ 502444 h 1062038"/>
                <a:gd name="connsiteX52" fmla="*/ 1293019 w 3752850"/>
                <a:gd name="connsiteY52" fmla="*/ 516731 h 1062038"/>
                <a:gd name="connsiteX53" fmla="*/ 1300162 w 3752850"/>
                <a:gd name="connsiteY53" fmla="*/ 516731 h 1062038"/>
                <a:gd name="connsiteX54" fmla="*/ 1300162 w 3752850"/>
                <a:gd name="connsiteY54" fmla="*/ 538163 h 1062038"/>
                <a:gd name="connsiteX55" fmla="*/ 1559719 w 3752850"/>
                <a:gd name="connsiteY55" fmla="*/ 535781 h 1062038"/>
                <a:gd name="connsiteX56" fmla="*/ 1559719 w 3752850"/>
                <a:gd name="connsiteY56" fmla="*/ 550069 h 1062038"/>
                <a:gd name="connsiteX57" fmla="*/ 1597819 w 3752850"/>
                <a:gd name="connsiteY57" fmla="*/ 547688 h 1062038"/>
                <a:gd name="connsiteX58" fmla="*/ 1597819 w 3752850"/>
                <a:gd name="connsiteY58" fmla="*/ 569119 h 1062038"/>
                <a:gd name="connsiteX59" fmla="*/ 1681162 w 3752850"/>
                <a:gd name="connsiteY59" fmla="*/ 571500 h 1062038"/>
                <a:gd name="connsiteX60" fmla="*/ 1681162 w 3752850"/>
                <a:gd name="connsiteY60" fmla="*/ 583406 h 1062038"/>
                <a:gd name="connsiteX61" fmla="*/ 1731169 w 3752850"/>
                <a:gd name="connsiteY61" fmla="*/ 583406 h 1062038"/>
                <a:gd name="connsiteX62" fmla="*/ 1731169 w 3752850"/>
                <a:gd name="connsiteY62" fmla="*/ 592931 h 1062038"/>
                <a:gd name="connsiteX63" fmla="*/ 1754981 w 3752850"/>
                <a:gd name="connsiteY63" fmla="*/ 590550 h 1062038"/>
                <a:gd name="connsiteX64" fmla="*/ 1754981 w 3752850"/>
                <a:gd name="connsiteY64" fmla="*/ 604838 h 1062038"/>
                <a:gd name="connsiteX65" fmla="*/ 1888331 w 3752850"/>
                <a:gd name="connsiteY65" fmla="*/ 602456 h 1062038"/>
                <a:gd name="connsiteX66" fmla="*/ 1888331 w 3752850"/>
                <a:gd name="connsiteY66" fmla="*/ 626269 h 1062038"/>
                <a:gd name="connsiteX67" fmla="*/ 1916906 w 3752850"/>
                <a:gd name="connsiteY67" fmla="*/ 626269 h 1062038"/>
                <a:gd name="connsiteX68" fmla="*/ 1916906 w 3752850"/>
                <a:gd name="connsiteY68" fmla="*/ 671513 h 1062038"/>
                <a:gd name="connsiteX69" fmla="*/ 1931194 w 3752850"/>
                <a:gd name="connsiteY69" fmla="*/ 669131 h 1062038"/>
                <a:gd name="connsiteX70" fmla="*/ 1931194 w 3752850"/>
                <a:gd name="connsiteY70" fmla="*/ 685800 h 1062038"/>
                <a:gd name="connsiteX71" fmla="*/ 1990725 w 3752850"/>
                <a:gd name="connsiteY71" fmla="*/ 685800 h 1062038"/>
                <a:gd name="connsiteX72" fmla="*/ 1990725 w 3752850"/>
                <a:gd name="connsiteY72" fmla="*/ 692944 h 1062038"/>
                <a:gd name="connsiteX73" fmla="*/ 2166937 w 3752850"/>
                <a:gd name="connsiteY73" fmla="*/ 692944 h 1062038"/>
                <a:gd name="connsiteX74" fmla="*/ 2166937 w 3752850"/>
                <a:gd name="connsiteY74" fmla="*/ 711994 h 1062038"/>
                <a:gd name="connsiteX75" fmla="*/ 2188369 w 3752850"/>
                <a:gd name="connsiteY75" fmla="*/ 709613 h 1062038"/>
                <a:gd name="connsiteX76" fmla="*/ 2190750 w 3752850"/>
                <a:gd name="connsiteY76" fmla="*/ 728663 h 1062038"/>
                <a:gd name="connsiteX77" fmla="*/ 2209800 w 3752850"/>
                <a:gd name="connsiteY77" fmla="*/ 726281 h 1062038"/>
                <a:gd name="connsiteX78" fmla="*/ 2209800 w 3752850"/>
                <a:gd name="connsiteY78" fmla="*/ 740569 h 1062038"/>
                <a:gd name="connsiteX79" fmla="*/ 2233612 w 3752850"/>
                <a:gd name="connsiteY79" fmla="*/ 735806 h 1062038"/>
                <a:gd name="connsiteX80" fmla="*/ 2233612 w 3752850"/>
                <a:gd name="connsiteY80" fmla="*/ 757238 h 1062038"/>
                <a:gd name="connsiteX81" fmla="*/ 2274094 w 3752850"/>
                <a:gd name="connsiteY81" fmla="*/ 750094 h 1062038"/>
                <a:gd name="connsiteX82" fmla="*/ 2276475 w 3752850"/>
                <a:gd name="connsiteY82" fmla="*/ 769144 h 1062038"/>
                <a:gd name="connsiteX83" fmla="*/ 2364581 w 3752850"/>
                <a:gd name="connsiteY83" fmla="*/ 764381 h 1062038"/>
                <a:gd name="connsiteX84" fmla="*/ 2366962 w 3752850"/>
                <a:gd name="connsiteY84" fmla="*/ 778669 h 1062038"/>
                <a:gd name="connsiteX85" fmla="*/ 2424112 w 3752850"/>
                <a:gd name="connsiteY85" fmla="*/ 778669 h 1062038"/>
                <a:gd name="connsiteX86" fmla="*/ 2426494 w 3752850"/>
                <a:gd name="connsiteY86" fmla="*/ 788194 h 1062038"/>
                <a:gd name="connsiteX87" fmla="*/ 2519362 w 3752850"/>
                <a:gd name="connsiteY87" fmla="*/ 790575 h 1062038"/>
                <a:gd name="connsiteX88" fmla="*/ 2521744 w 3752850"/>
                <a:gd name="connsiteY88" fmla="*/ 876300 h 1062038"/>
                <a:gd name="connsiteX89" fmla="*/ 2540794 w 3752850"/>
                <a:gd name="connsiteY89" fmla="*/ 876300 h 1062038"/>
                <a:gd name="connsiteX90" fmla="*/ 2540794 w 3752850"/>
                <a:gd name="connsiteY90" fmla="*/ 902494 h 1062038"/>
                <a:gd name="connsiteX91" fmla="*/ 2559844 w 3752850"/>
                <a:gd name="connsiteY91" fmla="*/ 900113 h 1062038"/>
                <a:gd name="connsiteX92" fmla="*/ 2557462 w 3752850"/>
                <a:gd name="connsiteY92" fmla="*/ 912019 h 1062038"/>
                <a:gd name="connsiteX93" fmla="*/ 2845594 w 3752850"/>
                <a:gd name="connsiteY93" fmla="*/ 909638 h 1062038"/>
                <a:gd name="connsiteX94" fmla="*/ 2847975 w 3752850"/>
                <a:gd name="connsiteY94" fmla="*/ 923925 h 1062038"/>
                <a:gd name="connsiteX95" fmla="*/ 2990850 w 3752850"/>
                <a:gd name="connsiteY95" fmla="*/ 919163 h 1062038"/>
                <a:gd name="connsiteX96" fmla="*/ 2993231 w 3752850"/>
                <a:gd name="connsiteY96" fmla="*/ 933450 h 1062038"/>
                <a:gd name="connsiteX97" fmla="*/ 3133725 w 3752850"/>
                <a:gd name="connsiteY97" fmla="*/ 933450 h 1062038"/>
                <a:gd name="connsiteX98" fmla="*/ 3133725 w 3752850"/>
                <a:gd name="connsiteY98" fmla="*/ 959644 h 1062038"/>
                <a:gd name="connsiteX99" fmla="*/ 3157537 w 3752850"/>
                <a:gd name="connsiteY99" fmla="*/ 959644 h 1062038"/>
                <a:gd name="connsiteX100" fmla="*/ 3159919 w 3752850"/>
                <a:gd name="connsiteY100" fmla="*/ 1014413 h 1062038"/>
                <a:gd name="connsiteX101" fmla="*/ 3174206 w 3752850"/>
                <a:gd name="connsiteY101" fmla="*/ 1014413 h 1062038"/>
                <a:gd name="connsiteX102" fmla="*/ 3174206 w 3752850"/>
                <a:gd name="connsiteY102" fmla="*/ 1028700 h 1062038"/>
                <a:gd name="connsiteX103" fmla="*/ 3186112 w 3752850"/>
                <a:gd name="connsiteY103" fmla="*/ 1028700 h 1062038"/>
                <a:gd name="connsiteX104" fmla="*/ 3186112 w 3752850"/>
                <a:gd name="connsiteY104" fmla="*/ 1050131 h 1062038"/>
                <a:gd name="connsiteX105" fmla="*/ 3576637 w 3752850"/>
                <a:gd name="connsiteY105" fmla="*/ 1047750 h 1062038"/>
                <a:gd name="connsiteX106" fmla="*/ 3576637 w 3752850"/>
                <a:gd name="connsiteY106" fmla="*/ 1062038 h 1062038"/>
                <a:gd name="connsiteX107" fmla="*/ 3752850 w 3752850"/>
                <a:gd name="connsiteY107" fmla="*/ 1062037 h 1062038"/>
                <a:gd name="connsiteX0" fmla="*/ 0 w 3755231"/>
                <a:gd name="connsiteY0" fmla="*/ 2381 h 1062038"/>
                <a:gd name="connsiteX1" fmla="*/ 128587 w 3755231"/>
                <a:gd name="connsiteY1" fmla="*/ 0 h 1062038"/>
                <a:gd name="connsiteX2" fmla="*/ 126206 w 3755231"/>
                <a:gd name="connsiteY2" fmla="*/ 35719 h 1062038"/>
                <a:gd name="connsiteX3" fmla="*/ 200025 w 3755231"/>
                <a:gd name="connsiteY3" fmla="*/ 30956 h 1062038"/>
                <a:gd name="connsiteX4" fmla="*/ 200025 w 3755231"/>
                <a:gd name="connsiteY4" fmla="*/ 45244 h 1062038"/>
                <a:gd name="connsiteX5" fmla="*/ 216694 w 3755231"/>
                <a:gd name="connsiteY5" fmla="*/ 45244 h 1062038"/>
                <a:gd name="connsiteX6" fmla="*/ 214312 w 3755231"/>
                <a:gd name="connsiteY6" fmla="*/ 61913 h 1062038"/>
                <a:gd name="connsiteX7" fmla="*/ 290512 w 3755231"/>
                <a:gd name="connsiteY7" fmla="*/ 59531 h 1062038"/>
                <a:gd name="connsiteX8" fmla="*/ 290512 w 3755231"/>
                <a:gd name="connsiteY8" fmla="*/ 69056 h 1062038"/>
                <a:gd name="connsiteX9" fmla="*/ 309562 w 3755231"/>
                <a:gd name="connsiteY9" fmla="*/ 69056 h 1062038"/>
                <a:gd name="connsiteX10" fmla="*/ 309562 w 3755231"/>
                <a:gd name="connsiteY10" fmla="*/ 83344 h 1062038"/>
                <a:gd name="connsiteX11" fmla="*/ 330994 w 3755231"/>
                <a:gd name="connsiteY11" fmla="*/ 80963 h 1062038"/>
                <a:gd name="connsiteX12" fmla="*/ 333375 w 3755231"/>
                <a:gd name="connsiteY12" fmla="*/ 107156 h 1062038"/>
                <a:gd name="connsiteX13" fmla="*/ 359569 w 3755231"/>
                <a:gd name="connsiteY13" fmla="*/ 104775 h 1062038"/>
                <a:gd name="connsiteX14" fmla="*/ 359569 w 3755231"/>
                <a:gd name="connsiteY14" fmla="*/ 116681 h 1062038"/>
                <a:gd name="connsiteX15" fmla="*/ 373856 w 3755231"/>
                <a:gd name="connsiteY15" fmla="*/ 116681 h 1062038"/>
                <a:gd name="connsiteX16" fmla="*/ 373856 w 3755231"/>
                <a:gd name="connsiteY16" fmla="*/ 135731 h 1062038"/>
                <a:gd name="connsiteX17" fmla="*/ 388144 w 3755231"/>
                <a:gd name="connsiteY17" fmla="*/ 135731 h 1062038"/>
                <a:gd name="connsiteX18" fmla="*/ 390525 w 3755231"/>
                <a:gd name="connsiteY18" fmla="*/ 145256 h 1062038"/>
                <a:gd name="connsiteX19" fmla="*/ 457200 w 3755231"/>
                <a:gd name="connsiteY19" fmla="*/ 142875 h 1062038"/>
                <a:gd name="connsiteX20" fmla="*/ 457200 w 3755231"/>
                <a:gd name="connsiteY20" fmla="*/ 152400 h 1062038"/>
                <a:gd name="connsiteX21" fmla="*/ 500062 w 3755231"/>
                <a:gd name="connsiteY21" fmla="*/ 152400 h 1062038"/>
                <a:gd name="connsiteX22" fmla="*/ 500062 w 3755231"/>
                <a:gd name="connsiteY22" fmla="*/ 166688 h 1062038"/>
                <a:gd name="connsiteX23" fmla="*/ 531019 w 3755231"/>
                <a:gd name="connsiteY23" fmla="*/ 166688 h 1062038"/>
                <a:gd name="connsiteX24" fmla="*/ 531019 w 3755231"/>
                <a:gd name="connsiteY24" fmla="*/ 180975 h 1062038"/>
                <a:gd name="connsiteX25" fmla="*/ 631031 w 3755231"/>
                <a:gd name="connsiteY25" fmla="*/ 185738 h 1062038"/>
                <a:gd name="connsiteX26" fmla="*/ 633412 w 3755231"/>
                <a:gd name="connsiteY26" fmla="*/ 228600 h 1062038"/>
                <a:gd name="connsiteX27" fmla="*/ 647700 w 3755231"/>
                <a:gd name="connsiteY27" fmla="*/ 228600 h 1062038"/>
                <a:gd name="connsiteX28" fmla="*/ 647700 w 3755231"/>
                <a:gd name="connsiteY28" fmla="*/ 238125 h 1062038"/>
                <a:gd name="connsiteX29" fmla="*/ 661987 w 3755231"/>
                <a:gd name="connsiteY29" fmla="*/ 238125 h 1062038"/>
                <a:gd name="connsiteX30" fmla="*/ 661987 w 3755231"/>
                <a:gd name="connsiteY30" fmla="*/ 254794 h 1062038"/>
                <a:gd name="connsiteX31" fmla="*/ 828675 w 3755231"/>
                <a:gd name="connsiteY31" fmla="*/ 254794 h 1062038"/>
                <a:gd name="connsiteX32" fmla="*/ 828675 w 3755231"/>
                <a:gd name="connsiteY32" fmla="*/ 261938 h 1062038"/>
                <a:gd name="connsiteX33" fmla="*/ 892969 w 3755231"/>
                <a:gd name="connsiteY33" fmla="*/ 261938 h 1062038"/>
                <a:gd name="connsiteX34" fmla="*/ 895350 w 3755231"/>
                <a:gd name="connsiteY34" fmla="*/ 273844 h 1062038"/>
                <a:gd name="connsiteX35" fmla="*/ 902494 w 3755231"/>
                <a:gd name="connsiteY35" fmla="*/ 273844 h 1062038"/>
                <a:gd name="connsiteX36" fmla="*/ 902494 w 3755231"/>
                <a:gd name="connsiteY36" fmla="*/ 283369 h 1062038"/>
                <a:gd name="connsiteX37" fmla="*/ 933450 w 3755231"/>
                <a:gd name="connsiteY37" fmla="*/ 283369 h 1062038"/>
                <a:gd name="connsiteX38" fmla="*/ 933450 w 3755231"/>
                <a:gd name="connsiteY38" fmla="*/ 295275 h 1062038"/>
                <a:gd name="connsiteX39" fmla="*/ 964406 w 3755231"/>
                <a:gd name="connsiteY39" fmla="*/ 302419 h 1062038"/>
                <a:gd name="connsiteX40" fmla="*/ 971550 w 3755231"/>
                <a:gd name="connsiteY40" fmla="*/ 357188 h 1062038"/>
                <a:gd name="connsiteX41" fmla="*/ 983456 w 3755231"/>
                <a:gd name="connsiteY41" fmla="*/ 357188 h 1062038"/>
                <a:gd name="connsiteX42" fmla="*/ 983456 w 3755231"/>
                <a:gd name="connsiteY42" fmla="*/ 366713 h 1062038"/>
                <a:gd name="connsiteX43" fmla="*/ 990600 w 3755231"/>
                <a:gd name="connsiteY43" fmla="*/ 366713 h 1062038"/>
                <a:gd name="connsiteX44" fmla="*/ 995362 w 3755231"/>
                <a:gd name="connsiteY44" fmla="*/ 376238 h 1062038"/>
                <a:gd name="connsiteX45" fmla="*/ 1019175 w 3755231"/>
                <a:gd name="connsiteY45" fmla="*/ 378619 h 1062038"/>
                <a:gd name="connsiteX46" fmla="*/ 1019175 w 3755231"/>
                <a:gd name="connsiteY46" fmla="*/ 390525 h 1062038"/>
                <a:gd name="connsiteX47" fmla="*/ 1128712 w 3755231"/>
                <a:gd name="connsiteY47" fmla="*/ 392906 h 1062038"/>
                <a:gd name="connsiteX48" fmla="*/ 1128712 w 3755231"/>
                <a:gd name="connsiteY48" fmla="*/ 404813 h 1062038"/>
                <a:gd name="connsiteX49" fmla="*/ 1283494 w 3755231"/>
                <a:gd name="connsiteY49" fmla="*/ 400050 h 1062038"/>
                <a:gd name="connsiteX50" fmla="*/ 1283494 w 3755231"/>
                <a:gd name="connsiteY50" fmla="*/ 502444 h 1062038"/>
                <a:gd name="connsiteX51" fmla="*/ 1293019 w 3755231"/>
                <a:gd name="connsiteY51" fmla="*/ 502444 h 1062038"/>
                <a:gd name="connsiteX52" fmla="*/ 1293019 w 3755231"/>
                <a:gd name="connsiteY52" fmla="*/ 516731 h 1062038"/>
                <a:gd name="connsiteX53" fmla="*/ 1300162 w 3755231"/>
                <a:gd name="connsiteY53" fmla="*/ 516731 h 1062038"/>
                <a:gd name="connsiteX54" fmla="*/ 1300162 w 3755231"/>
                <a:gd name="connsiteY54" fmla="*/ 538163 h 1062038"/>
                <a:gd name="connsiteX55" fmla="*/ 1559719 w 3755231"/>
                <a:gd name="connsiteY55" fmla="*/ 535781 h 1062038"/>
                <a:gd name="connsiteX56" fmla="*/ 1559719 w 3755231"/>
                <a:gd name="connsiteY56" fmla="*/ 550069 h 1062038"/>
                <a:gd name="connsiteX57" fmla="*/ 1597819 w 3755231"/>
                <a:gd name="connsiteY57" fmla="*/ 547688 h 1062038"/>
                <a:gd name="connsiteX58" fmla="*/ 1597819 w 3755231"/>
                <a:gd name="connsiteY58" fmla="*/ 569119 h 1062038"/>
                <a:gd name="connsiteX59" fmla="*/ 1681162 w 3755231"/>
                <a:gd name="connsiteY59" fmla="*/ 571500 h 1062038"/>
                <a:gd name="connsiteX60" fmla="*/ 1681162 w 3755231"/>
                <a:gd name="connsiteY60" fmla="*/ 583406 h 1062038"/>
                <a:gd name="connsiteX61" fmla="*/ 1731169 w 3755231"/>
                <a:gd name="connsiteY61" fmla="*/ 583406 h 1062038"/>
                <a:gd name="connsiteX62" fmla="*/ 1731169 w 3755231"/>
                <a:gd name="connsiteY62" fmla="*/ 592931 h 1062038"/>
                <a:gd name="connsiteX63" fmla="*/ 1754981 w 3755231"/>
                <a:gd name="connsiteY63" fmla="*/ 590550 h 1062038"/>
                <a:gd name="connsiteX64" fmla="*/ 1754981 w 3755231"/>
                <a:gd name="connsiteY64" fmla="*/ 604838 h 1062038"/>
                <a:gd name="connsiteX65" fmla="*/ 1888331 w 3755231"/>
                <a:gd name="connsiteY65" fmla="*/ 602456 h 1062038"/>
                <a:gd name="connsiteX66" fmla="*/ 1888331 w 3755231"/>
                <a:gd name="connsiteY66" fmla="*/ 626269 h 1062038"/>
                <a:gd name="connsiteX67" fmla="*/ 1916906 w 3755231"/>
                <a:gd name="connsiteY67" fmla="*/ 626269 h 1062038"/>
                <a:gd name="connsiteX68" fmla="*/ 1916906 w 3755231"/>
                <a:gd name="connsiteY68" fmla="*/ 671513 h 1062038"/>
                <a:gd name="connsiteX69" fmla="*/ 1931194 w 3755231"/>
                <a:gd name="connsiteY69" fmla="*/ 669131 h 1062038"/>
                <a:gd name="connsiteX70" fmla="*/ 1931194 w 3755231"/>
                <a:gd name="connsiteY70" fmla="*/ 685800 h 1062038"/>
                <a:gd name="connsiteX71" fmla="*/ 1990725 w 3755231"/>
                <a:gd name="connsiteY71" fmla="*/ 685800 h 1062038"/>
                <a:gd name="connsiteX72" fmla="*/ 1990725 w 3755231"/>
                <a:gd name="connsiteY72" fmla="*/ 692944 h 1062038"/>
                <a:gd name="connsiteX73" fmla="*/ 2166937 w 3755231"/>
                <a:gd name="connsiteY73" fmla="*/ 692944 h 1062038"/>
                <a:gd name="connsiteX74" fmla="*/ 2166937 w 3755231"/>
                <a:gd name="connsiteY74" fmla="*/ 711994 h 1062038"/>
                <a:gd name="connsiteX75" fmla="*/ 2188369 w 3755231"/>
                <a:gd name="connsiteY75" fmla="*/ 709613 h 1062038"/>
                <a:gd name="connsiteX76" fmla="*/ 2190750 w 3755231"/>
                <a:gd name="connsiteY76" fmla="*/ 728663 h 1062038"/>
                <a:gd name="connsiteX77" fmla="*/ 2209800 w 3755231"/>
                <a:gd name="connsiteY77" fmla="*/ 726281 h 1062038"/>
                <a:gd name="connsiteX78" fmla="*/ 2209800 w 3755231"/>
                <a:gd name="connsiteY78" fmla="*/ 740569 h 1062038"/>
                <a:gd name="connsiteX79" fmla="*/ 2233612 w 3755231"/>
                <a:gd name="connsiteY79" fmla="*/ 735806 h 1062038"/>
                <a:gd name="connsiteX80" fmla="*/ 2233612 w 3755231"/>
                <a:gd name="connsiteY80" fmla="*/ 757238 h 1062038"/>
                <a:gd name="connsiteX81" fmla="*/ 2274094 w 3755231"/>
                <a:gd name="connsiteY81" fmla="*/ 750094 h 1062038"/>
                <a:gd name="connsiteX82" fmla="*/ 2276475 w 3755231"/>
                <a:gd name="connsiteY82" fmla="*/ 769144 h 1062038"/>
                <a:gd name="connsiteX83" fmla="*/ 2364581 w 3755231"/>
                <a:gd name="connsiteY83" fmla="*/ 764381 h 1062038"/>
                <a:gd name="connsiteX84" fmla="*/ 2366962 w 3755231"/>
                <a:gd name="connsiteY84" fmla="*/ 778669 h 1062038"/>
                <a:gd name="connsiteX85" fmla="*/ 2424112 w 3755231"/>
                <a:gd name="connsiteY85" fmla="*/ 778669 h 1062038"/>
                <a:gd name="connsiteX86" fmla="*/ 2426494 w 3755231"/>
                <a:gd name="connsiteY86" fmla="*/ 788194 h 1062038"/>
                <a:gd name="connsiteX87" fmla="*/ 2519362 w 3755231"/>
                <a:gd name="connsiteY87" fmla="*/ 790575 h 1062038"/>
                <a:gd name="connsiteX88" fmla="*/ 2521744 w 3755231"/>
                <a:gd name="connsiteY88" fmla="*/ 876300 h 1062038"/>
                <a:gd name="connsiteX89" fmla="*/ 2540794 w 3755231"/>
                <a:gd name="connsiteY89" fmla="*/ 876300 h 1062038"/>
                <a:gd name="connsiteX90" fmla="*/ 2540794 w 3755231"/>
                <a:gd name="connsiteY90" fmla="*/ 902494 h 1062038"/>
                <a:gd name="connsiteX91" fmla="*/ 2559844 w 3755231"/>
                <a:gd name="connsiteY91" fmla="*/ 900113 h 1062038"/>
                <a:gd name="connsiteX92" fmla="*/ 2557462 w 3755231"/>
                <a:gd name="connsiteY92" fmla="*/ 912019 h 1062038"/>
                <a:gd name="connsiteX93" fmla="*/ 2845594 w 3755231"/>
                <a:gd name="connsiteY93" fmla="*/ 909638 h 1062038"/>
                <a:gd name="connsiteX94" fmla="*/ 2847975 w 3755231"/>
                <a:gd name="connsiteY94" fmla="*/ 923925 h 1062038"/>
                <a:gd name="connsiteX95" fmla="*/ 2990850 w 3755231"/>
                <a:gd name="connsiteY95" fmla="*/ 919163 h 1062038"/>
                <a:gd name="connsiteX96" fmla="*/ 2993231 w 3755231"/>
                <a:gd name="connsiteY96" fmla="*/ 933450 h 1062038"/>
                <a:gd name="connsiteX97" fmla="*/ 3133725 w 3755231"/>
                <a:gd name="connsiteY97" fmla="*/ 933450 h 1062038"/>
                <a:gd name="connsiteX98" fmla="*/ 3133725 w 3755231"/>
                <a:gd name="connsiteY98" fmla="*/ 959644 h 1062038"/>
                <a:gd name="connsiteX99" fmla="*/ 3157537 w 3755231"/>
                <a:gd name="connsiteY99" fmla="*/ 959644 h 1062038"/>
                <a:gd name="connsiteX100" fmla="*/ 3159919 w 3755231"/>
                <a:gd name="connsiteY100" fmla="*/ 1014413 h 1062038"/>
                <a:gd name="connsiteX101" fmla="*/ 3174206 w 3755231"/>
                <a:gd name="connsiteY101" fmla="*/ 1014413 h 1062038"/>
                <a:gd name="connsiteX102" fmla="*/ 3174206 w 3755231"/>
                <a:gd name="connsiteY102" fmla="*/ 1028700 h 1062038"/>
                <a:gd name="connsiteX103" fmla="*/ 3186112 w 3755231"/>
                <a:gd name="connsiteY103" fmla="*/ 1028700 h 1062038"/>
                <a:gd name="connsiteX104" fmla="*/ 3186112 w 3755231"/>
                <a:gd name="connsiteY104" fmla="*/ 1050131 h 1062038"/>
                <a:gd name="connsiteX105" fmla="*/ 3576637 w 3755231"/>
                <a:gd name="connsiteY105" fmla="*/ 1047750 h 1062038"/>
                <a:gd name="connsiteX106" fmla="*/ 3576637 w 3755231"/>
                <a:gd name="connsiteY106" fmla="*/ 1062038 h 1062038"/>
                <a:gd name="connsiteX107" fmla="*/ 3755231 w 3755231"/>
                <a:gd name="connsiteY107" fmla="*/ 1062037 h 1062038"/>
                <a:gd name="connsiteX0" fmla="*/ 0 w 3759994"/>
                <a:gd name="connsiteY0" fmla="*/ 2381 h 1062038"/>
                <a:gd name="connsiteX1" fmla="*/ 128587 w 3759994"/>
                <a:gd name="connsiteY1" fmla="*/ 0 h 1062038"/>
                <a:gd name="connsiteX2" fmla="*/ 126206 w 3759994"/>
                <a:gd name="connsiteY2" fmla="*/ 35719 h 1062038"/>
                <a:gd name="connsiteX3" fmla="*/ 200025 w 3759994"/>
                <a:gd name="connsiteY3" fmla="*/ 30956 h 1062038"/>
                <a:gd name="connsiteX4" fmla="*/ 200025 w 3759994"/>
                <a:gd name="connsiteY4" fmla="*/ 45244 h 1062038"/>
                <a:gd name="connsiteX5" fmla="*/ 216694 w 3759994"/>
                <a:gd name="connsiteY5" fmla="*/ 45244 h 1062038"/>
                <a:gd name="connsiteX6" fmla="*/ 214312 w 3759994"/>
                <a:gd name="connsiteY6" fmla="*/ 61913 h 1062038"/>
                <a:gd name="connsiteX7" fmla="*/ 290512 w 3759994"/>
                <a:gd name="connsiteY7" fmla="*/ 59531 h 1062038"/>
                <a:gd name="connsiteX8" fmla="*/ 290512 w 3759994"/>
                <a:gd name="connsiteY8" fmla="*/ 69056 h 1062038"/>
                <a:gd name="connsiteX9" fmla="*/ 309562 w 3759994"/>
                <a:gd name="connsiteY9" fmla="*/ 69056 h 1062038"/>
                <a:gd name="connsiteX10" fmla="*/ 309562 w 3759994"/>
                <a:gd name="connsiteY10" fmla="*/ 83344 h 1062038"/>
                <a:gd name="connsiteX11" fmla="*/ 330994 w 3759994"/>
                <a:gd name="connsiteY11" fmla="*/ 80963 h 1062038"/>
                <a:gd name="connsiteX12" fmla="*/ 333375 w 3759994"/>
                <a:gd name="connsiteY12" fmla="*/ 107156 h 1062038"/>
                <a:gd name="connsiteX13" fmla="*/ 359569 w 3759994"/>
                <a:gd name="connsiteY13" fmla="*/ 104775 h 1062038"/>
                <a:gd name="connsiteX14" fmla="*/ 359569 w 3759994"/>
                <a:gd name="connsiteY14" fmla="*/ 116681 h 1062038"/>
                <a:gd name="connsiteX15" fmla="*/ 373856 w 3759994"/>
                <a:gd name="connsiteY15" fmla="*/ 116681 h 1062038"/>
                <a:gd name="connsiteX16" fmla="*/ 373856 w 3759994"/>
                <a:gd name="connsiteY16" fmla="*/ 135731 h 1062038"/>
                <a:gd name="connsiteX17" fmla="*/ 388144 w 3759994"/>
                <a:gd name="connsiteY17" fmla="*/ 135731 h 1062038"/>
                <a:gd name="connsiteX18" fmla="*/ 390525 w 3759994"/>
                <a:gd name="connsiteY18" fmla="*/ 145256 h 1062038"/>
                <a:gd name="connsiteX19" fmla="*/ 457200 w 3759994"/>
                <a:gd name="connsiteY19" fmla="*/ 142875 h 1062038"/>
                <a:gd name="connsiteX20" fmla="*/ 457200 w 3759994"/>
                <a:gd name="connsiteY20" fmla="*/ 152400 h 1062038"/>
                <a:gd name="connsiteX21" fmla="*/ 500062 w 3759994"/>
                <a:gd name="connsiteY21" fmla="*/ 152400 h 1062038"/>
                <a:gd name="connsiteX22" fmla="*/ 500062 w 3759994"/>
                <a:gd name="connsiteY22" fmla="*/ 166688 h 1062038"/>
                <a:gd name="connsiteX23" fmla="*/ 531019 w 3759994"/>
                <a:gd name="connsiteY23" fmla="*/ 166688 h 1062038"/>
                <a:gd name="connsiteX24" fmla="*/ 531019 w 3759994"/>
                <a:gd name="connsiteY24" fmla="*/ 180975 h 1062038"/>
                <a:gd name="connsiteX25" fmla="*/ 631031 w 3759994"/>
                <a:gd name="connsiteY25" fmla="*/ 185738 h 1062038"/>
                <a:gd name="connsiteX26" fmla="*/ 633412 w 3759994"/>
                <a:gd name="connsiteY26" fmla="*/ 228600 h 1062038"/>
                <a:gd name="connsiteX27" fmla="*/ 647700 w 3759994"/>
                <a:gd name="connsiteY27" fmla="*/ 228600 h 1062038"/>
                <a:gd name="connsiteX28" fmla="*/ 647700 w 3759994"/>
                <a:gd name="connsiteY28" fmla="*/ 238125 h 1062038"/>
                <a:gd name="connsiteX29" fmla="*/ 661987 w 3759994"/>
                <a:gd name="connsiteY29" fmla="*/ 238125 h 1062038"/>
                <a:gd name="connsiteX30" fmla="*/ 661987 w 3759994"/>
                <a:gd name="connsiteY30" fmla="*/ 254794 h 1062038"/>
                <a:gd name="connsiteX31" fmla="*/ 828675 w 3759994"/>
                <a:gd name="connsiteY31" fmla="*/ 254794 h 1062038"/>
                <a:gd name="connsiteX32" fmla="*/ 828675 w 3759994"/>
                <a:gd name="connsiteY32" fmla="*/ 261938 h 1062038"/>
                <a:gd name="connsiteX33" fmla="*/ 892969 w 3759994"/>
                <a:gd name="connsiteY33" fmla="*/ 261938 h 1062038"/>
                <a:gd name="connsiteX34" fmla="*/ 895350 w 3759994"/>
                <a:gd name="connsiteY34" fmla="*/ 273844 h 1062038"/>
                <a:gd name="connsiteX35" fmla="*/ 902494 w 3759994"/>
                <a:gd name="connsiteY35" fmla="*/ 273844 h 1062038"/>
                <a:gd name="connsiteX36" fmla="*/ 902494 w 3759994"/>
                <a:gd name="connsiteY36" fmla="*/ 283369 h 1062038"/>
                <a:gd name="connsiteX37" fmla="*/ 933450 w 3759994"/>
                <a:gd name="connsiteY37" fmla="*/ 283369 h 1062038"/>
                <a:gd name="connsiteX38" fmla="*/ 933450 w 3759994"/>
                <a:gd name="connsiteY38" fmla="*/ 295275 h 1062038"/>
                <a:gd name="connsiteX39" fmla="*/ 964406 w 3759994"/>
                <a:gd name="connsiteY39" fmla="*/ 302419 h 1062038"/>
                <a:gd name="connsiteX40" fmla="*/ 971550 w 3759994"/>
                <a:gd name="connsiteY40" fmla="*/ 357188 h 1062038"/>
                <a:gd name="connsiteX41" fmla="*/ 983456 w 3759994"/>
                <a:gd name="connsiteY41" fmla="*/ 357188 h 1062038"/>
                <a:gd name="connsiteX42" fmla="*/ 983456 w 3759994"/>
                <a:gd name="connsiteY42" fmla="*/ 366713 h 1062038"/>
                <a:gd name="connsiteX43" fmla="*/ 990600 w 3759994"/>
                <a:gd name="connsiteY43" fmla="*/ 366713 h 1062038"/>
                <a:gd name="connsiteX44" fmla="*/ 995362 w 3759994"/>
                <a:gd name="connsiteY44" fmla="*/ 376238 h 1062038"/>
                <a:gd name="connsiteX45" fmla="*/ 1019175 w 3759994"/>
                <a:gd name="connsiteY45" fmla="*/ 378619 h 1062038"/>
                <a:gd name="connsiteX46" fmla="*/ 1019175 w 3759994"/>
                <a:gd name="connsiteY46" fmla="*/ 390525 h 1062038"/>
                <a:gd name="connsiteX47" fmla="*/ 1128712 w 3759994"/>
                <a:gd name="connsiteY47" fmla="*/ 392906 h 1062038"/>
                <a:gd name="connsiteX48" fmla="*/ 1128712 w 3759994"/>
                <a:gd name="connsiteY48" fmla="*/ 404813 h 1062038"/>
                <a:gd name="connsiteX49" fmla="*/ 1283494 w 3759994"/>
                <a:gd name="connsiteY49" fmla="*/ 400050 h 1062038"/>
                <a:gd name="connsiteX50" fmla="*/ 1283494 w 3759994"/>
                <a:gd name="connsiteY50" fmla="*/ 502444 h 1062038"/>
                <a:gd name="connsiteX51" fmla="*/ 1293019 w 3759994"/>
                <a:gd name="connsiteY51" fmla="*/ 502444 h 1062038"/>
                <a:gd name="connsiteX52" fmla="*/ 1293019 w 3759994"/>
                <a:gd name="connsiteY52" fmla="*/ 516731 h 1062038"/>
                <a:gd name="connsiteX53" fmla="*/ 1300162 w 3759994"/>
                <a:gd name="connsiteY53" fmla="*/ 516731 h 1062038"/>
                <a:gd name="connsiteX54" fmla="*/ 1300162 w 3759994"/>
                <a:gd name="connsiteY54" fmla="*/ 538163 h 1062038"/>
                <a:gd name="connsiteX55" fmla="*/ 1559719 w 3759994"/>
                <a:gd name="connsiteY55" fmla="*/ 535781 h 1062038"/>
                <a:gd name="connsiteX56" fmla="*/ 1559719 w 3759994"/>
                <a:gd name="connsiteY56" fmla="*/ 550069 h 1062038"/>
                <a:gd name="connsiteX57" fmla="*/ 1597819 w 3759994"/>
                <a:gd name="connsiteY57" fmla="*/ 547688 h 1062038"/>
                <a:gd name="connsiteX58" fmla="*/ 1597819 w 3759994"/>
                <a:gd name="connsiteY58" fmla="*/ 569119 h 1062038"/>
                <a:gd name="connsiteX59" fmla="*/ 1681162 w 3759994"/>
                <a:gd name="connsiteY59" fmla="*/ 571500 h 1062038"/>
                <a:gd name="connsiteX60" fmla="*/ 1681162 w 3759994"/>
                <a:gd name="connsiteY60" fmla="*/ 583406 h 1062038"/>
                <a:gd name="connsiteX61" fmla="*/ 1731169 w 3759994"/>
                <a:gd name="connsiteY61" fmla="*/ 583406 h 1062038"/>
                <a:gd name="connsiteX62" fmla="*/ 1731169 w 3759994"/>
                <a:gd name="connsiteY62" fmla="*/ 592931 h 1062038"/>
                <a:gd name="connsiteX63" fmla="*/ 1754981 w 3759994"/>
                <a:gd name="connsiteY63" fmla="*/ 590550 h 1062038"/>
                <a:gd name="connsiteX64" fmla="*/ 1754981 w 3759994"/>
                <a:gd name="connsiteY64" fmla="*/ 604838 h 1062038"/>
                <a:gd name="connsiteX65" fmla="*/ 1888331 w 3759994"/>
                <a:gd name="connsiteY65" fmla="*/ 602456 h 1062038"/>
                <a:gd name="connsiteX66" fmla="*/ 1888331 w 3759994"/>
                <a:gd name="connsiteY66" fmla="*/ 626269 h 1062038"/>
                <a:gd name="connsiteX67" fmla="*/ 1916906 w 3759994"/>
                <a:gd name="connsiteY67" fmla="*/ 626269 h 1062038"/>
                <a:gd name="connsiteX68" fmla="*/ 1916906 w 3759994"/>
                <a:gd name="connsiteY68" fmla="*/ 671513 h 1062038"/>
                <a:gd name="connsiteX69" fmla="*/ 1931194 w 3759994"/>
                <a:gd name="connsiteY69" fmla="*/ 669131 h 1062038"/>
                <a:gd name="connsiteX70" fmla="*/ 1931194 w 3759994"/>
                <a:gd name="connsiteY70" fmla="*/ 685800 h 1062038"/>
                <a:gd name="connsiteX71" fmla="*/ 1990725 w 3759994"/>
                <a:gd name="connsiteY71" fmla="*/ 685800 h 1062038"/>
                <a:gd name="connsiteX72" fmla="*/ 1990725 w 3759994"/>
                <a:gd name="connsiteY72" fmla="*/ 692944 h 1062038"/>
                <a:gd name="connsiteX73" fmla="*/ 2166937 w 3759994"/>
                <a:gd name="connsiteY73" fmla="*/ 692944 h 1062038"/>
                <a:gd name="connsiteX74" fmla="*/ 2166937 w 3759994"/>
                <a:gd name="connsiteY74" fmla="*/ 711994 h 1062038"/>
                <a:gd name="connsiteX75" fmla="*/ 2188369 w 3759994"/>
                <a:gd name="connsiteY75" fmla="*/ 709613 h 1062038"/>
                <a:gd name="connsiteX76" fmla="*/ 2190750 w 3759994"/>
                <a:gd name="connsiteY76" fmla="*/ 728663 h 1062038"/>
                <a:gd name="connsiteX77" fmla="*/ 2209800 w 3759994"/>
                <a:gd name="connsiteY77" fmla="*/ 726281 h 1062038"/>
                <a:gd name="connsiteX78" fmla="*/ 2209800 w 3759994"/>
                <a:gd name="connsiteY78" fmla="*/ 740569 h 1062038"/>
                <a:gd name="connsiteX79" fmla="*/ 2233612 w 3759994"/>
                <a:gd name="connsiteY79" fmla="*/ 735806 h 1062038"/>
                <a:gd name="connsiteX80" fmla="*/ 2233612 w 3759994"/>
                <a:gd name="connsiteY80" fmla="*/ 757238 h 1062038"/>
                <a:gd name="connsiteX81" fmla="*/ 2274094 w 3759994"/>
                <a:gd name="connsiteY81" fmla="*/ 750094 h 1062038"/>
                <a:gd name="connsiteX82" fmla="*/ 2276475 w 3759994"/>
                <a:gd name="connsiteY82" fmla="*/ 769144 h 1062038"/>
                <a:gd name="connsiteX83" fmla="*/ 2364581 w 3759994"/>
                <a:gd name="connsiteY83" fmla="*/ 764381 h 1062038"/>
                <a:gd name="connsiteX84" fmla="*/ 2366962 w 3759994"/>
                <a:gd name="connsiteY84" fmla="*/ 778669 h 1062038"/>
                <a:gd name="connsiteX85" fmla="*/ 2424112 w 3759994"/>
                <a:gd name="connsiteY85" fmla="*/ 778669 h 1062038"/>
                <a:gd name="connsiteX86" fmla="*/ 2426494 w 3759994"/>
                <a:gd name="connsiteY86" fmla="*/ 788194 h 1062038"/>
                <a:gd name="connsiteX87" fmla="*/ 2519362 w 3759994"/>
                <a:gd name="connsiteY87" fmla="*/ 790575 h 1062038"/>
                <a:gd name="connsiteX88" fmla="*/ 2521744 w 3759994"/>
                <a:gd name="connsiteY88" fmla="*/ 876300 h 1062038"/>
                <a:gd name="connsiteX89" fmla="*/ 2540794 w 3759994"/>
                <a:gd name="connsiteY89" fmla="*/ 876300 h 1062038"/>
                <a:gd name="connsiteX90" fmla="*/ 2540794 w 3759994"/>
                <a:gd name="connsiteY90" fmla="*/ 902494 h 1062038"/>
                <a:gd name="connsiteX91" fmla="*/ 2559844 w 3759994"/>
                <a:gd name="connsiteY91" fmla="*/ 900113 h 1062038"/>
                <a:gd name="connsiteX92" fmla="*/ 2557462 w 3759994"/>
                <a:gd name="connsiteY92" fmla="*/ 912019 h 1062038"/>
                <a:gd name="connsiteX93" fmla="*/ 2845594 w 3759994"/>
                <a:gd name="connsiteY93" fmla="*/ 909638 h 1062038"/>
                <a:gd name="connsiteX94" fmla="*/ 2847975 w 3759994"/>
                <a:gd name="connsiteY94" fmla="*/ 923925 h 1062038"/>
                <a:gd name="connsiteX95" fmla="*/ 2990850 w 3759994"/>
                <a:gd name="connsiteY95" fmla="*/ 919163 h 1062038"/>
                <a:gd name="connsiteX96" fmla="*/ 2993231 w 3759994"/>
                <a:gd name="connsiteY96" fmla="*/ 933450 h 1062038"/>
                <a:gd name="connsiteX97" fmla="*/ 3133725 w 3759994"/>
                <a:gd name="connsiteY97" fmla="*/ 933450 h 1062038"/>
                <a:gd name="connsiteX98" fmla="*/ 3133725 w 3759994"/>
                <a:gd name="connsiteY98" fmla="*/ 959644 h 1062038"/>
                <a:gd name="connsiteX99" fmla="*/ 3157537 w 3759994"/>
                <a:gd name="connsiteY99" fmla="*/ 959644 h 1062038"/>
                <a:gd name="connsiteX100" fmla="*/ 3159919 w 3759994"/>
                <a:gd name="connsiteY100" fmla="*/ 1014413 h 1062038"/>
                <a:gd name="connsiteX101" fmla="*/ 3174206 w 3759994"/>
                <a:gd name="connsiteY101" fmla="*/ 1014413 h 1062038"/>
                <a:gd name="connsiteX102" fmla="*/ 3174206 w 3759994"/>
                <a:gd name="connsiteY102" fmla="*/ 1028700 h 1062038"/>
                <a:gd name="connsiteX103" fmla="*/ 3186112 w 3759994"/>
                <a:gd name="connsiteY103" fmla="*/ 1028700 h 1062038"/>
                <a:gd name="connsiteX104" fmla="*/ 3186112 w 3759994"/>
                <a:gd name="connsiteY104" fmla="*/ 1050131 h 1062038"/>
                <a:gd name="connsiteX105" fmla="*/ 3576637 w 3759994"/>
                <a:gd name="connsiteY105" fmla="*/ 1047750 h 1062038"/>
                <a:gd name="connsiteX106" fmla="*/ 3576637 w 3759994"/>
                <a:gd name="connsiteY106" fmla="*/ 1062038 h 1062038"/>
                <a:gd name="connsiteX107" fmla="*/ 3759994 w 3759994"/>
                <a:gd name="connsiteY107" fmla="*/ 1062037 h 1062038"/>
                <a:gd name="connsiteX0" fmla="*/ 0 w 3762375"/>
                <a:gd name="connsiteY0" fmla="*/ 2381 h 1062038"/>
                <a:gd name="connsiteX1" fmla="*/ 128587 w 3762375"/>
                <a:gd name="connsiteY1" fmla="*/ 0 h 1062038"/>
                <a:gd name="connsiteX2" fmla="*/ 126206 w 3762375"/>
                <a:gd name="connsiteY2" fmla="*/ 35719 h 1062038"/>
                <a:gd name="connsiteX3" fmla="*/ 200025 w 3762375"/>
                <a:gd name="connsiteY3" fmla="*/ 30956 h 1062038"/>
                <a:gd name="connsiteX4" fmla="*/ 200025 w 3762375"/>
                <a:gd name="connsiteY4" fmla="*/ 45244 h 1062038"/>
                <a:gd name="connsiteX5" fmla="*/ 216694 w 3762375"/>
                <a:gd name="connsiteY5" fmla="*/ 45244 h 1062038"/>
                <a:gd name="connsiteX6" fmla="*/ 214312 w 3762375"/>
                <a:gd name="connsiteY6" fmla="*/ 61913 h 1062038"/>
                <a:gd name="connsiteX7" fmla="*/ 290512 w 3762375"/>
                <a:gd name="connsiteY7" fmla="*/ 59531 h 1062038"/>
                <a:gd name="connsiteX8" fmla="*/ 290512 w 3762375"/>
                <a:gd name="connsiteY8" fmla="*/ 69056 h 1062038"/>
                <a:gd name="connsiteX9" fmla="*/ 309562 w 3762375"/>
                <a:gd name="connsiteY9" fmla="*/ 69056 h 1062038"/>
                <a:gd name="connsiteX10" fmla="*/ 309562 w 3762375"/>
                <a:gd name="connsiteY10" fmla="*/ 83344 h 1062038"/>
                <a:gd name="connsiteX11" fmla="*/ 330994 w 3762375"/>
                <a:gd name="connsiteY11" fmla="*/ 80963 h 1062038"/>
                <a:gd name="connsiteX12" fmla="*/ 333375 w 3762375"/>
                <a:gd name="connsiteY12" fmla="*/ 107156 h 1062038"/>
                <a:gd name="connsiteX13" fmla="*/ 359569 w 3762375"/>
                <a:gd name="connsiteY13" fmla="*/ 104775 h 1062038"/>
                <a:gd name="connsiteX14" fmla="*/ 359569 w 3762375"/>
                <a:gd name="connsiteY14" fmla="*/ 116681 h 1062038"/>
                <a:gd name="connsiteX15" fmla="*/ 373856 w 3762375"/>
                <a:gd name="connsiteY15" fmla="*/ 116681 h 1062038"/>
                <a:gd name="connsiteX16" fmla="*/ 373856 w 3762375"/>
                <a:gd name="connsiteY16" fmla="*/ 135731 h 1062038"/>
                <a:gd name="connsiteX17" fmla="*/ 388144 w 3762375"/>
                <a:gd name="connsiteY17" fmla="*/ 135731 h 1062038"/>
                <a:gd name="connsiteX18" fmla="*/ 390525 w 3762375"/>
                <a:gd name="connsiteY18" fmla="*/ 145256 h 1062038"/>
                <a:gd name="connsiteX19" fmla="*/ 457200 w 3762375"/>
                <a:gd name="connsiteY19" fmla="*/ 142875 h 1062038"/>
                <a:gd name="connsiteX20" fmla="*/ 457200 w 3762375"/>
                <a:gd name="connsiteY20" fmla="*/ 152400 h 1062038"/>
                <a:gd name="connsiteX21" fmla="*/ 500062 w 3762375"/>
                <a:gd name="connsiteY21" fmla="*/ 152400 h 1062038"/>
                <a:gd name="connsiteX22" fmla="*/ 500062 w 3762375"/>
                <a:gd name="connsiteY22" fmla="*/ 166688 h 1062038"/>
                <a:gd name="connsiteX23" fmla="*/ 531019 w 3762375"/>
                <a:gd name="connsiteY23" fmla="*/ 166688 h 1062038"/>
                <a:gd name="connsiteX24" fmla="*/ 531019 w 3762375"/>
                <a:gd name="connsiteY24" fmla="*/ 180975 h 1062038"/>
                <a:gd name="connsiteX25" fmla="*/ 631031 w 3762375"/>
                <a:gd name="connsiteY25" fmla="*/ 185738 h 1062038"/>
                <a:gd name="connsiteX26" fmla="*/ 633412 w 3762375"/>
                <a:gd name="connsiteY26" fmla="*/ 228600 h 1062038"/>
                <a:gd name="connsiteX27" fmla="*/ 647700 w 3762375"/>
                <a:gd name="connsiteY27" fmla="*/ 228600 h 1062038"/>
                <a:gd name="connsiteX28" fmla="*/ 647700 w 3762375"/>
                <a:gd name="connsiteY28" fmla="*/ 238125 h 1062038"/>
                <a:gd name="connsiteX29" fmla="*/ 661987 w 3762375"/>
                <a:gd name="connsiteY29" fmla="*/ 238125 h 1062038"/>
                <a:gd name="connsiteX30" fmla="*/ 661987 w 3762375"/>
                <a:gd name="connsiteY30" fmla="*/ 254794 h 1062038"/>
                <a:gd name="connsiteX31" fmla="*/ 828675 w 3762375"/>
                <a:gd name="connsiteY31" fmla="*/ 254794 h 1062038"/>
                <a:gd name="connsiteX32" fmla="*/ 828675 w 3762375"/>
                <a:gd name="connsiteY32" fmla="*/ 261938 h 1062038"/>
                <a:gd name="connsiteX33" fmla="*/ 892969 w 3762375"/>
                <a:gd name="connsiteY33" fmla="*/ 261938 h 1062038"/>
                <a:gd name="connsiteX34" fmla="*/ 895350 w 3762375"/>
                <a:gd name="connsiteY34" fmla="*/ 273844 h 1062038"/>
                <a:gd name="connsiteX35" fmla="*/ 902494 w 3762375"/>
                <a:gd name="connsiteY35" fmla="*/ 273844 h 1062038"/>
                <a:gd name="connsiteX36" fmla="*/ 902494 w 3762375"/>
                <a:gd name="connsiteY36" fmla="*/ 283369 h 1062038"/>
                <a:gd name="connsiteX37" fmla="*/ 933450 w 3762375"/>
                <a:gd name="connsiteY37" fmla="*/ 283369 h 1062038"/>
                <a:gd name="connsiteX38" fmla="*/ 933450 w 3762375"/>
                <a:gd name="connsiteY38" fmla="*/ 295275 h 1062038"/>
                <a:gd name="connsiteX39" fmla="*/ 964406 w 3762375"/>
                <a:gd name="connsiteY39" fmla="*/ 302419 h 1062038"/>
                <a:gd name="connsiteX40" fmla="*/ 971550 w 3762375"/>
                <a:gd name="connsiteY40" fmla="*/ 357188 h 1062038"/>
                <a:gd name="connsiteX41" fmla="*/ 983456 w 3762375"/>
                <a:gd name="connsiteY41" fmla="*/ 357188 h 1062038"/>
                <a:gd name="connsiteX42" fmla="*/ 983456 w 3762375"/>
                <a:gd name="connsiteY42" fmla="*/ 366713 h 1062038"/>
                <a:gd name="connsiteX43" fmla="*/ 990600 w 3762375"/>
                <a:gd name="connsiteY43" fmla="*/ 366713 h 1062038"/>
                <a:gd name="connsiteX44" fmla="*/ 995362 w 3762375"/>
                <a:gd name="connsiteY44" fmla="*/ 376238 h 1062038"/>
                <a:gd name="connsiteX45" fmla="*/ 1019175 w 3762375"/>
                <a:gd name="connsiteY45" fmla="*/ 378619 h 1062038"/>
                <a:gd name="connsiteX46" fmla="*/ 1019175 w 3762375"/>
                <a:gd name="connsiteY46" fmla="*/ 390525 h 1062038"/>
                <a:gd name="connsiteX47" fmla="*/ 1128712 w 3762375"/>
                <a:gd name="connsiteY47" fmla="*/ 392906 h 1062038"/>
                <a:gd name="connsiteX48" fmla="*/ 1128712 w 3762375"/>
                <a:gd name="connsiteY48" fmla="*/ 404813 h 1062038"/>
                <a:gd name="connsiteX49" fmla="*/ 1283494 w 3762375"/>
                <a:gd name="connsiteY49" fmla="*/ 400050 h 1062038"/>
                <a:gd name="connsiteX50" fmla="*/ 1283494 w 3762375"/>
                <a:gd name="connsiteY50" fmla="*/ 502444 h 1062038"/>
                <a:gd name="connsiteX51" fmla="*/ 1293019 w 3762375"/>
                <a:gd name="connsiteY51" fmla="*/ 502444 h 1062038"/>
                <a:gd name="connsiteX52" fmla="*/ 1293019 w 3762375"/>
                <a:gd name="connsiteY52" fmla="*/ 516731 h 1062038"/>
                <a:gd name="connsiteX53" fmla="*/ 1300162 w 3762375"/>
                <a:gd name="connsiteY53" fmla="*/ 516731 h 1062038"/>
                <a:gd name="connsiteX54" fmla="*/ 1300162 w 3762375"/>
                <a:gd name="connsiteY54" fmla="*/ 538163 h 1062038"/>
                <a:gd name="connsiteX55" fmla="*/ 1559719 w 3762375"/>
                <a:gd name="connsiteY55" fmla="*/ 535781 h 1062038"/>
                <a:gd name="connsiteX56" fmla="*/ 1559719 w 3762375"/>
                <a:gd name="connsiteY56" fmla="*/ 550069 h 1062038"/>
                <a:gd name="connsiteX57" fmla="*/ 1597819 w 3762375"/>
                <a:gd name="connsiteY57" fmla="*/ 547688 h 1062038"/>
                <a:gd name="connsiteX58" fmla="*/ 1597819 w 3762375"/>
                <a:gd name="connsiteY58" fmla="*/ 569119 h 1062038"/>
                <a:gd name="connsiteX59" fmla="*/ 1681162 w 3762375"/>
                <a:gd name="connsiteY59" fmla="*/ 571500 h 1062038"/>
                <a:gd name="connsiteX60" fmla="*/ 1681162 w 3762375"/>
                <a:gd name="connsiteY60" fmla="*/ 583406 h 1062038"/>
                <a:gd name="connsiteX61" fmla="*/ 1731169 w 3762375"/>
                <a:gd name="connsiteY61" fmla="*/ 583406 h 1062038"/>
                <a:gd name="connsiteX62" fmla="*/ 1731169 w 3762375"/>
                <a:gd name="connsiteY62" fmla="*/ 592931 h 1062038"/>
                <a:gd name="connsiteX63" fmla="*/ 1754981 w 3762375"/>
                <a:gd name="connsiteY63" fmla="*/ 590550 h 1062038"/>
                <a:gd name="connsiteX64" fmla="*/ 1754981 w 3762375"/>
                <a:gd name="connsiteY64" fmla="*/ 604838 h 1062038"/>
                <a:gd name="connsiteX65" fmla="*/ 1888331 w 3762375"/>
                <a:gd name="connsiteY65" fmla="*/ 602456 h 1062038"/>
                <a:gd name="connsiteX66" fmla="*/ 1888331 w 3762375"/>
                <a:gd name="connsiteY66" fmla="*/ 626269 h 1062038"/>
                <a:gd name="connsiteX67" fmla="*/ 1916906 w 3762375"/>
                <a:gd name="connsiteY67" fmla="*/ 626269 h 1062038"/>
                <a:gd name="connsiteX68" fmla="*/ 1916906 w 3762375"/>
                <a:gd name="connsiteY68" fmla="*/ 671513 h 1062038"/>
                <a:gd name="connsiteX69" fmla="*/ 1931194 w 3762375"/>
                <a:gd name="connsiteY69" fmla="*/ 669131 h 1062038"/>
                <a:gd name="connsiteX70" fmla="*/ 1931194 w 3762375"/>
                <a:gd name="connsiteY70" fmla="*/ 685800 h 1062038"/>
                <a:gd name="connsiteX71" fmla="*/ 1990725 w 3762375"/>
                <a:gd name="connsiteY71" fmla="*/ 685800 h 1062038"/>
                <a:gd name="connsiteX72" fmla="*/ 1990725 w 3762375"/>
                <a:gd name="connsiteY72" fmla="*/ 692944 h 1062038"/>
                <a:gd name="connsiteX73" fmla="*/ 2166937 w 3762375"/>
                <a:gd name="connsiteY73" fmla="*/ 692944 h 1062038"/>
                <a:gd name="connsiteX74" fmla="*/ 2166937 w 3762375"/>
                <a:gd name="connsiteY74" fmla="*/ 711994 h 1062038"/>
                <a:gd name="connsiteX75" fmla="*/ 2188369 w 3762375"/>
                <a:gd name="connsiteY75" fmla="*/ 709613 h 1062038"/>
                <a:gd name="connsiteX76" fmla="*/ 2190750 w 3762375"/>
                <a:gd name="connsiteY76" fmla="*/ 728663 h 1062038"/>
                <a:gd name="connsiteX77" fmla="*/ 2209800 w 3762375"/>
                <a:gd name="connsiteY77" fmla="*/ 726281 h 1062038"/>
                <a:gd name="connsiteX78" fmla="*/ 2209800 w 3762375"/>
                <a:gd name="connsiteY78" fmla="*/ 740569 h 1062038"/>
                <a:gd name="connsiteX79" fmla="*/ 2233612 w 3762375"/>
                <a:gd name="connsiteY79" fmla="*/ 735806 h 1062038"/>
                <a:gd name="connsiteX80" fmla="*/ 2233612 w 3762375"/>
                <a:gd name="connsiteY80" fmla="*/ 757238 h 1062038"/>
                <a:gd name="connsiteX81" fmla="*/ 2274094 w 3762375"/>
                <a:gd name="connsiteY81" fmla="*/ 750094 h 1062038"/>
                <a:gd name="connsiteX82" fmla="*/ 2276475 w 3762375"/>
                <a:gd name="connsiteY82" fmla="*/ 769144 h 1062038"/>
                <a:gd name="connsiteX83" fmla="*/ 2364581 w 3762375"/>
                <a:gd name="connsiteY83" fmla="*/ 764381 h 1062038"/>
                <a:gd name="connsiteX84" fmla="*/ 2366962 w 3762375"/>
                <a:gd name="connsiteY84" fmla="*/ 778669 h 1062038"/>
                <a:gd name="connsiteX85" fmla="*/ 2424112 w 3762375"/>
                <a:gd name="connsiteY85" fmla="*/ 778669 h 1062038"/>
                <a:gd name="connsiteX86" fmla="*/ 2426494 w 3762375"/>
                <a:gd name="connsiteY86" fmla="*/ 788194 h 1062038"/>
                <a:gd name="connsiteX87" fmla="*/ 2519362 w 3762375"/>
                <a:gd name="connsiteY87" fmla="*/ 790575 h 1062038"/>
                <a:gd name="connsiteX88" fmla="*/ 2521744 w 3762375"/>
                <a:gd name="connsiteY88" fmla="*/ 876300 h 1062038"/>
                <a:gd name="connsiteX89" fmla="*/ 2540794 w 3762375"/>
                <a:gd name="connsiteY89" fmla="*/ 876300 h 1062038"/>
                <a:gd name="connsiteX90" fmla="*/ 2540794 w 3762375"/>
                <a:gd name="connsiteY90" fmla="*/ 902494 h 1062038"/>
                <a:gd name="connsiteX91" fmla="*/ 2559844 w 3762375"/>
                <a:gd name="connsiteY91" fmla="*/ 900113 h 1062038"/>
                <a:gd name="connsiteX92" fmla="*/ 2557462 w 3762375"/>
                <a:gd name="connsiteY92" fmla="*/ 912019 h 1062038"/>
                <a:gd name="connsiteX93" fmla="*/ 2845594 w 3762375"/>
                <a:gd name="connsiteY93" fmla="*/ 909638 h 1062038"/>
                <a:gd name="connsiteX94" fmla="*/ 2847975 w 3762375"/>
                <a:gd name="connsiteY94" fmla="*/ 923925 h 1062038"/>
                <a:gd name="connsiteX95" fmla="*/ 2990850 w 3762375"/>
                <a:gd name="connsiteY95" fmla="*/ 919163 h 1062038"/>
                <a:gd name="connsiteX96" fmla="*/ 2993231 w 3762375"/>
                <a:gd name="connsiteY96" fmla="*/ 933450 h 1062038"/>
                <a:gd name="connsiteX97" fmla="*/ 3133725 w 3762375"/>
                <a:gd name="connsiteY97" fmla="*/ 933450 h 1062038"/>
                <a:gd name="connsiteX98" fmla="*/ 3133725 w 3762375"/>
                <a:gd name="connsiteY98" fmla="*/ 959644 h 1062038"/>
                <a:gd name="connsiteX99" fmla="*/ 3157537 w 3762375"/>
                <a:gd name="connsiteY99" fmla="*/ 959644 h 1062038"/>
                <a:gd name="connsiteX100" fmla="*/ 3159919 w 3762375"/>
                <a:gd name="connsiteY100" fmla="*/ 1014413 h 1062038"/>
                <a:gd name="connsiteX101" fmla="*/ 3174206 w 3762375"/>
                <a:gd name="connsiteY101" fmla="*/ 1014413 h 1062038"/>
                <a:gd name="connsiteX102" fmla="*/ 3174206 w 3762375"/>
                <a:gd name="connsiteY102" fmla="*/ 1028700 h 1062038"/>
                <a:gd name="connsiteX103" fmla="*/ 3186112 w 3762375"/>
                <a:gd name="connsiteY103" fmla="*/ 1028700 h 1062038"/>
                <a:gd name="connsiteX104" fmla="*/ 3186112 w 3762375"/>
                <a:gd name="connsiteY104" fmla="*/ 1050131 h 1062038"/>
                <a:gd name="connsiteX105" fmla="*/ 3576637 w 3762375"/>
                <a:gd name="connsiteY105" fmla="*/ 1047750 h 1062038"/>
                <a:gd name="connsiteX106" fmla="*/ 3576637 w 3762375"/>
                <a:gd name="connsiteY106" fmla="*/ 1062038 h 1062038"/>
                <a:gd name="connsiteX107" fmla="*/ 3762375 w 3762375"/>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40569 h 1062038"/>
                <a:gd name="connsiteX79" fmla="*/ 2233612 w 3764757"/>
                <a:gd name="connsiteY79" fmla="*/ 735806 h 1062038"/>
                <a:gd name="connsiteX80" fmla="*/ 2233612 w 3764757"/>
                <a:gd name="connsiteY80" fmla="*/ 757238 h 1062038"/>
                <a:gd name="connsiteX81" fmla="*/ 2274094 w 3764757"/>
                <a:gd name="connsiteY81" fmla="*/ 750094 h 1062038"/>
                <a:gd name="connsiteX82" fmla="*/ 2276475 w 3764757"/>
                <a:gd name="connsiteY82" fmla="*/ 769144 h 1062038"/>
                <a:gd name="connsiteX83" fmla="*/ 2364581 w 3764757"/>
                <a:gd name="connsiteY83" fmla="*/ 764381 h 1062038"/>
                <a:gd name="connsiteX84" fmla="*/ 2366962 w 3764757"/>
                <a:gd name="connsiteY84" fmla="*/ 778669 h 1062038"/>
                <a:gd name="connsiteX85" fmla="*/ 2424112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2494 h 1062038"/>
                <a:gd name="connsiteX91" fmla="*/ 2559844 w 3764757"/>
                <a:gd name="connsiteY91" fmla="*/ 900113 h 1062038"/>
                <a:gd name="connsiteX92" fmla="*/ 2557462 w 3764757"/>
                <a:gd name="connsiteY92" fmla="*/ 912019 h 1062038"/>
                <a:gd name="connsiteX93" fmla="*/ 2845594 w 3764757"/>
                <a:gd name="connsiteY93" fmla="*/ 909638 h 1062038"/>
                <a:gd name="connsiteX94" fmla="*/ 2847975 w 3764757"/>
                <a:gd name="connsiteY94" fmla="*/ 923925 h 1062038"/>
                <a:gd name="connsiteX95" fmla="*/ 2990850 w 3764757"/>
                <a:gd name="connsiteY95" fmla="*/ 919163 h 1062038"/>
                <a:gd name="connsiteX96" fmla="*/ 2993231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40569 h 1062038"/>
                <a:gd name="connsiteX79" fmla="*/ 2233612 w 3764757"/>
                <a:gd name="connsiteY79" fmla="*/ 735806 h 1062038"/>
                <a:gd name="connsiteX80" fmla="*/ 2233612 w 3764757"/>
                <a:gd name="connsiteY80" fmla="*/ 757238 h 1062038"/>
                <a:gd name="connsiteX81" fmla="*/ 2274094 w 3764757"/>
                <a:gd name="connsiteY81" fmla="*/ 750094 h 1062038"/>
                <a:gd name="connsiteX82" fmla="*/ 2276475 w 3764757"/>
                <a:gd name="connsiteY82" fmla="*/ 769144 h 1062038"/>
                <a:gd name="connsiteX83" fmla="*/ 2364581 w 3764757"/>
                <a:gd name="connsiteY83" fmla="*/ 764381 h 1062038"/>
                <a:gd name="connsiteX84" fmla="*/ 2366962 w 3764757"/>
                <a:gd name="connsiteY84" fmla="*/ 778669 h 1062038"/>
                <a:gd name="connsiteX85" fmla="*/ 2424112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2494 h 1062038"/>
                <a:gd name="connsiteX91" fmla="*/ 2559844 w 3764757"/>
                <a:gd name="connsiteY91" fmla="*/ 900113 h 1062038"/>
                <a:gd name="connsiteX92" fmla="*/ 2557462 w 3764757"/>
                <a:gd name="connsiteY92" fmla="*/ 912019 h 1062038"/>
                <a:gd name="connsiteX93" fmla="*/ 2845594 w 3764757"/>
                <a:gd name="connsiteY93" fmla="*/ 909638 h 1062038"/>
                <a:gd name="connsiteX94" fmla="*/ 2843212 w 3764757"/>
                <a:gd name="connsiteY94" fmla="*/ 921544 h 1062038"/>
                <a:gd name="connsiteX95" fmla="*/ 2990850 w 3764757"/>
                <a:gd name="connsiteY95" fmla="*/ 919163 h 1062038"/>
                <a:gd name="connsiteX96" fmla="*/ 2993231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40569 h 1062038"/>
                <a:gd name="connsiteX79" fmla="*/ 2233612 w 3764757"/>
                <a:gd name="connsiteY79" fmla="*/ 735806 h 1062038"/>
                <a:gd name="connsiteX80" fmla="*/ 2233612 w 3764757"/>
                <a:gd name="connsiteY80" fmla="*/ 757238 h 1062038"/>
                <a:gd name="connsiteX81" fmla="*/ 2274094 w 3764757"/>
                <a:gd name="connsiteY81" fmla="*/ 750094 h 1062038"/>
                <a:gd name="connsiteX82" fmla="*/ 2276475 w 3764757"/>
                <a:gd name="connsiteY82" fmla="*/ 769144 h 1062038"/>
                <a:gd name="connsiteX83" fmla="*/ 2364581 w 3764757"/>
                <a:gd name="connsiteY83" fmla="*/ 764381 h 1062038"/>
                <a:gd name="connsiteX84" fmla="*/ 2366962 w 3764757"/>
                <a:gd name="connsiteY84" fmla="*/ 778669 h 1062038"/>
                <a:gd name="connsiteX85" fmla="*/ 2424112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2494 h 1062038"/>
                <a:gd name="connsiteX91" fmla="*/ 2559844 w 3764757"/>
                <a:gd name="connsiteY91" fmla="*/ 900113 h 1062038"/>
                <a:gd name="connsiteX92" fmla="*/ 2557462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3231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40569 h 1062038"/>
                <a:gd name="connsiteX79" fmla="*/ 2233612 w 3764757"/>
                <a:gd name="connsiteY79" fmla="*/ 735806 h 1062038"/>
                <a:gd name="connsiteX80" fmla="*/ 2233612 w 3764757"/>
                <a:gd name="connsiteY80" fmla="*/ 757238 h 1062038"/>
                <a:gd name="connsiteX81" fmla="*/ 2274094 w 3764757"/>
                <a:gd name="connsiteY81" fmla="*/ 750094 h 1062038"/>
                <a:gd name="connsiteX82" fmla="*/ 2276475 w 3764757"/>
                <a:gd name="connsiteY82" fmla="*/ 769144 h 1062038"/>
                <a:gd name="connsiteX83" fmla="*/ 2364581 w 3764757"/>
                <a:gd name="connsiteY83" fmla="*/ 764381 h 1062038"/>
                <a:gd name="connsiteX84" fmla="*/ 2366962 w 3764757"/>
                <a:gd name="connsiteY84" fmla="*/ 778669 h 1062038"/>
                <a:gd name="connsiteX85" fmla="*/ 2424112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2494 h 1062038"/>
                <a:gd name="connsiteX91" fmla="*/ 2559844 w 3764757"/>
                <a:gd name="connsiteY91" fmla="*/ 900113 h 1062038"/>
                <a:gd name="connsiteX92" fmla="*/ 2557462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40569 h 1062038"/>
                <a:gd name="connsiteX79" fmla="*/ 2233612 w 3764757"/>
                <a:gd name="connsiteY79" fmla="*/ 735806 h 1062038"/>
                <a:gd name="connsiteX80" fmla="*/ 2233612 w 3764757"/>
                <a:gd name="connsiteY80" fmla="*/ 757238 h 1062038"/>
                <a:gd name="connsiteX81" fmla="*/ 2274094 w 3764757"/>
                <a:gd name="connsiteY81" fmla="*/ 750094 h 1062038"/>
                <a:gd name="connsiteX82" fmla="*/ 2276475 w 3764757"/>
                <a:gd name="connsiteY82" fmla="*/ 769144 h 1062038"/>
                <a:gd name="connsiteX83" fmla="*/ 2364581 w 3764757"/>
                <a:gd name="connsiteY83" fmla="*/ 764381 h 1062038"/>
                <a:gd name="connsiteX84" fmla="*/ 2366962 w 3764757"/>
                <a:gd name="connsiteY84" fmla="*/ 778669 h 1062038"/>
                <a:gd name="connsiteX85" fmla="*/ 2424112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2494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40569 h 1062038"/>
                <a:gd name="connsiteX79" fmla="*/ 2233612 w 3764757"/>
                <a:gd name="connsiteY79" fmla="*/ 735806 h 1062038"/>
                <a:gd name="connsiteX80" fmla="*/ 2233612 w 3764757"/>
                <a:gd name="connsiteY80" fmla="*/ 757238 h 1062038"/>
                <a:gd name="connsiteX81" fmla="*/ 2274094 w 3764757"/>
                <a:gd name="connsiteY81" fmla="*/ 750094 h 1062038"/>
                <a:gd name="connsiteX82" fmla="*/ 2276475 w 3764757"/>
                <a:gd name="connsiteY82" fmla="*/ 769144 h 1062038"/>
                <a:gd name="connsiteX83" fmla="*/ 2364581 w 3764757"/>
                <a:gd name="connsiteY83" fmla="*/ 764381 h 1062038"/>
                <a:gd name="connsiteX84" fmla="*/ 2366962 w 3764757"/>
                <a:gd name="connsiteY84" fmla="*/ 778669 h 1062038"/>
                <a:gd name="connsiteX85" fmla="*/ 2424112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40569 h 1062038"/>
                <a:gd name="connsiteX79" fmla="*/ 2233612 w 3764757"/>
                <a:gd name="connsiteY79" fmla="*/ 735806 h 1062038"/>
                <a:gd name="connsiteX80" fmla="*/ 2233612 w 3764757"/>
                <a:gd name="connsiteY80" fmla="*/ 757238 h 1062038"/>
                <a:gd name="connsiteX81" fmla="*/ 2274094 w 3764757"/>
                <a:gd name="connsiteY81" fmla="*/ 750094 h 1062038"/>
                <a:gd name="connsiteX82" fmla="*/ 2276475 w 3764757"/>
                <a:gd name="connsiteY82" fmla="*/ 769144 h 1062038"/>
                <a:gd name="connsiteX83" fmla="*/ 2364581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40569 h 1062038"/>
                <a:gd name="connsiteX79" fmla="*/ 2233612 w 3764757"/>
                <a:gd name="connsiteY79" fmla="*/ 735806 h 1062038"/>
                <a:gd name="connsiteX80" fmla="*/ 2233612 w 3764757"/>
                <a:gd name="connsiteY80" fmla="*/ 757238 h 1062038"/>
                <a:gd name="connsiteX81" fmla="*/ 2274094 w 3764757"/>
                <a:gd name="connsiteY81" fmla="*/ 750094 h 1062038"/>
                <a:gd name="connsiteX82" fmla="*/ 2276475 w 3764757"/>
                <a:gd name="connsiteY82" fmla="*/ 769144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40569 h 1062038"/>
                <a:gd name="connsiteX79" fmla="*/ 2233612 w 3764757"/>
                <a:gd name="connsiteY79" fmla="*/ 735806 h 1062038"/>
                <a:gd name="connsiteX80" fmla="*/ 2233612 w 3764757"/>
                <a:gd name="connsiteY80" fmla="*/ 757238 h 1062038"/>
                <a:gd name="connsiteX81" fmla="*/ 2274094 w 3764757"/>
                <a:gd name="connsiteY81" fmla="*/ 750094 h 1062038"/>
                <a:gd name="connsiteX82" fmla="*/ 2274093 w 3764757"/>
                <a:gd name="connsiteY82" fmla="*/ 762000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40569 h 1062038"/>
                <a:gd name="connsiteX79" fmla="*/ 2233612 w 3764757"/>
                <a:gd name="connsiteY79" fmla="*/ 735806 h 1062038"/>
                <a:gd name="connsiteX80" fmla="*/ 2233612 w 3764757"/>
                <a:gd name="connsiteY80" fmla="*/ 757238 h 1062038"/>
                <a:gd name="connsiteX81" fmla="*/ 2274094 w 3764757"/>
                <a:gd name="connsiteY81" fmla="*/ 750094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40569 h 1062038"/>
                <a:gd name="connsiteX79" fmla="*/ 2233612 w 3764757"/>
                <a:gd name="connsiteY79" fmla="*/ 735806 h 1062038"/>
                <a:gd name="connsiteX80" fmla="*/ 2233612 w 3764757"/>
                <a:gd name="connsiteY80" fmla="*/ 752476 h 1062038"/>
                <a:gd name="connsiteX81" fmla="*/ 2274094 w 3764757"/>
                <a:gd name="connsiteY81" fmla="*/ 750094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8663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0094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88369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0094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11994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0094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7231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0094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0094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90575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0094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4856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71500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4813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5362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2981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71550 w 3764757"/>
                <a:gd name="connsiteY40" fmla="*/ 357188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69169 w 3764757"/>
                <a:gd name="connsiteY40" fmla="*/ 354806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302419 h 1062038"/>
                <a:gd name="connsiteX40" fmla="*/ 969169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9169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9169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2025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2025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5350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5738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78594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3357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5719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3338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4312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0963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3375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4775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7156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90525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7156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88144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7156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88144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47688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7156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88144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50069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69131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7156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88144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50069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0550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71512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7156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88144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50069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2931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71512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6206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7156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88144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50069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2931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71512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61913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7156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88144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50069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2931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71512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57150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7156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88144 w 3764757"/>
                <a:gd name="connsiteY18" fmla="*/ 145256 h 1062038"/>
                <a:gd name="connsiteX19" fmla="*/ 457200 w 3764757"/>
                <a:gd name="connsiteY19" fmla="*/ 142875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50069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2931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71512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57150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7156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88144 w 3764757"/>
                <a:gd name="connsiteY18" fmla="*/ 145256 h 1062038"/>
                <a:gd name="connsiteX19" fmla="*/ 457200 w 3764757"/>
                <a:gd name="connsiteY19" fmla="*/ 147637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50069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2931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71512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 name="connsiteX0" fmla="*/ 0 w 3764757"/>
                <a:gd name="connsiteY0" fmla="*/ 2381 h 1062038"/>
                <a:gd name="connsiteX1" fmla="*/ 128587 w 3764757"/>
                <a:gd name="connsiteY1" fmla="*/ 0 h 1062038"/>
                <a:gd name="connsiteX2" fmla="*/ 128587 w 3764757"/>
                <a:gd name="connsiteY2" fmla="*/ 30957 h 1062038"/>
                <a:gd name="connsiteX3" fmla="*/ 200025 w 3764757"/>
                <a:gd name="connsiteY3" fmla="*/ 30956 h 1062038"/>
                <a:gd name="connsiteX4" fmla="*/ 200025 w 3764757"/>
                <a:gd name="connsiteY4" fmla="*/ 45244 h 1062038"/>
                <a:gd name="connsiteX5" fmla="*/ 216694 w 3764757"/>
                <a:gd name="connsiteY5" fmla="*/ 45244 h 1062038"/>
                <a:gd name="connsiteX6" fmla="*/ 216693 w 3764757"/>
                <a:gd name="connsiteY6" fmla="*/ 57150 h 1062038"/>
                <a:gd name="connsiteX7" fmla="*/ 290512 w 3764757"/>
                <a:gd name="connsiteY7" fmla="*/ 59531 h 1062038"/>
                <a:gd name="connsiteX8" fmla="*/ 290512 w 3764757"/>
                <a:gd name="connsiteY8" fmla="*/ 69056 h 1062038"/>
                <a:gd name="connsiteX9" fmla="*/ 309562 w 3764757"/>
                <a:gd name="connsiteY9" fmla="*/ 69056 h 1062038"/>
                <a:gd name="connsiteX10" fmla="*/ 309562 w 3764757"/>
                <a:gd name="connsiteY10" fmla="*/ 83344 h 1062038"/>
                <a:gd name="connsiteX11" fmla="*/ 330994 w 3764757"/>
                <a:gd name="connsiteY11" fmla="*/ 83345 h 1062038"/>
                <a:gd name="connsiteX12" fmla="*/ 330993 w 3764757"/>
                <a:gd name="connsiteY12" fmla="*/ 107156 h 1062038"/>
                <a:gd name="connsiteX13" fmla="*/ 359569 w 3764757"/>
                <a:gd name="connsiteY13" fmla="*/ 107156 h 1062038"/>
                <a:gd name="connsiteX14" fmla="*/ 359569 w 3764757"/>
                <a:gd name="connsiteY14" fmla="*/ 116681 h 1062038"/>
                <a:gd name="connsiteX15" fmla="*/ 373856 w 3764757"/>
                <a:gd name="connsiteY15" fmla="*/ 116681 h 1062038"/>
                <a:gd name="connsiteX16" fmla="*/ 373856 w 3764757"/>
                <a:gd name="connsiteY16" fmla="*/ 135731 h 1062038"/>
                <a:gd name="connsiteX17" fmla="*/ 388144 w 3764757"/>
                <a:gd name="connsiteY17" fmla="*/ 135731 h 1062038"/>
                <a:gd name="connsiteX18" fmla="*/ 388144 w 3764757"/>
                <a:gd name="connsiteY18" fmla="*/ 145256 h 1062038"/>
                <a:gd name="connsiteX19" fmla="*/ 457200 w 3764757"/>
                <a:gd name="connsiteY19" fmla="*/ 145256 h 1062038"/>
                <a:gd name="connsiteX20" fmla="*/ 457200 w 3764757"/>
                <a:gd name="connsiteY20" fmla="*/ 152400 h 1062038"/>
                <a:gd name="connsiteX21" fmla="*/ 500062 w 3764757"/>
                <a:gd name="connsiteY21" fmla="*/ 152400 h 1062038"/>
                <a:gd name="connsiteX22" fmla="*/ 500062 w 3764757"/>
                <a:gd name="connsiteY22" fmla="*/ 166688 h 1062038"/>
                <a:gd name="connsiteX23" fmla="*/ 531019 w 3764757"/>
                <a:gd name="connsiteY23" fmla="*/ 166688 h 1062038"/>
                <a:gd name="connsiteX24" fmla="*/ 531019 w 3764757"/>
                <a:gd name="connsiteY24" fmla="*/ 180975 h 1062038"/>
                <a:gd name="connsiteX25" fmla="*/ 631031 w 3764757"/>
                <a:gd name="connsiteY25" fmla="*/ 180976 h 1062038"/>
                <a:gd name="connsiteX26" fmla="*/ 633412 w 3764757"/>
                <a:gd name="connsiteY26" fmla="*/ 228600 h 1062038"/>
                <a:gd name="connsiteX27" fmla="*/ 647700 w 3764757"/>
                <a:gd name="connsiteY27" fmla="*/ 228600 h 1062038"/>
                <a:gd name="connsiteX28" fmla="*/ 647700 w 3764757"/>
                <a:gd name="connsiteY28" fmla="*/ 238125 h 1062038"/>
                <a:gd name="connsiteX29" fmla="*/ 661987 w 3764757"/>
                <a:gd name="connsiteY29" fmla="*/ 238125 h 1062038"/>
                <a:gd name="connsiteX30" fmla="*/ 661987 w 3764757"/>
                <a:gd name="connsiteY30" fmla="*/ 254794 h 1062038"/>
                <a:gd name="connsiteX31" fmla="*/ 828675 w 3764757"/>
                <a:gd name="connsiteY31" fmla="*/ 254794 h 1062038"/>
                <a:gd name="connsiteX32" fmla="*/ 828675 w 3764757"/>
                <a:gd name="connsiteY32" fmla="*/ 261938 h 1062038"/>
                <a:gd name="connsiteX33" fmla="*/ 892969 w 3764757"/>
                <a:gd name="connsiteY33" fmla="*/ 261938 h 1062038"/>
                <a:gd name="connsiteX34" fmla="*/ 892969 w 3764757"/>
                <a:gd name="connsiteY34" fmla="*/ 273844 h 1062038"/>
                <a:gd name="connsiteX35" fmla="*/ 902494 w 3764757"/>
                <a:gd name="connsiteY35" fmla="*/ 273844 h 1062038"/>
                <a:gd name="connsiteX36" fmla="*/ 902494 w 3764757"/>
                <a:gd name="connsiteY36" fmla="*/ 283369 h 1062038"/>
                <a:gd name="connsiteX37" fmla="*/ 933450 w 3764757"/>
                <a:gd name="connsiteY37" fmla="*/ 283369 h 1062038"/>
                <a:gd name="connsiteX38" fmla="*/ 933450 w 3764757"/>
                <a:gd name="connsiteY38" fmla="*/ 295275 h 1062038"/>
                <a:gd name="connsiteX39" fmla="*/ 964406 w 3764757"/>
                <a:gd name="connsiteY39" fmla="*/ 295275 h 1062038"/>
                <a:gd name="connsiteX40" fmla="*/ 964406 w 3764757"/>
                <a:gd name="connsiteY40" fmla="*/ 357187 h 1062038"/>
                <a:gd name="connsiteX41" fmla="*/ 983456 w 3764757"/>
                <a:gd name="connsiteY41" fmla="*/ 357188 h 1062038"/>
                <a:gd name="connsiteX42" fmla="*/ 983456 w 3764757"/>
                <a:gd name="connsiteY42" fmla="*/ 366713 h 1062038"/>
                <a:gd name="connsiteX43" fmla="*/ 990600 w 3764757"/>
                <a:gd name="connsiteY43" fmla="*/ 366713 h 1062038"/>
                <a:gd name="connsiteX44" fmla="*/ 990599 w 3764757"/>
                <a:gd name="connsiteY44" fmla="*/ 376238 h 1062038"/>
                <a:gd name="connsiteX45" fmla="*/ 1019175 w 3764757"/>
                <a:gd name="connsiteY45" fmla="*/ 378619 h 1062038"/>
                <a:gd name="connsiteX46" fmla="*/ 1019175 w 3764757"/>
                <a:gd name="connsiteY46" fmla="*/ 390525 h 1062038"/>
                <a:gd name="connsiteX47" fmla="*/ 1128712 w 3764757"/>
                <a:gd name="connsiteY47" fmla="*/ 392906 h 1062038"/>
                <a:gd name="connsiteX48" fmla="*/ 1128712 w 3764757"/>
                <a:gd name="connsiteY48" fmla="*/ 402432 h 1062038"/>
                <a:gd name="connsiteX49" fmla="*/ 1283494 w 3764757"/>
                <a:gd name="connsiteY49" fmla="*/ 400050 h 1062038"/>
                <a:gd name="connsiteX50" fmla="*/ 1283494 w 3764757"/>
                <a:gd name="connsiteY50" fmla="*/ 502444 h 1062038"/>
                <a:gd name="connsiteX51" fmla="*/ 1293019 w 3764757"/>
                <a:gd name="connsiteY51" fmla="*/ 502444 h 1062038"/>
                <a:gd name="connsiteX52" fmla="*/ 1293019 w 3764757"/>
                <a:gd name="connsiteY52" fmla="*/ 516731 h 1062038"/>
                <a:gd name="connsiteX53" fmla="*/ 1300162 w 3764757"/>
                <a:gd name="connsiteY53" fmla="*/ 516731 h 1062038"/>
                <a:gd name="connsiteX54" fmla="*/ 1300162 w 3764757"/>
                <a:gd name="connsiteY54" fmla="*/ 538163 h 1062038"/>
                <a:gd name="connsiteX55" fmla="*/ 1559719 w 3764757"/>
                <a:gd name="connsiteY55" fmla="*/ 535781 h 1062038"/>
                <a:gd name="connsiteX56" fmla="*/ 1559719 w 3764757"/>
                <a:gd name="connsiteY56" fmla="*/ 550069 h 1062038"/>
                <a:gd name="connsiteX57" fmla="*/ 1597819 w 3764757"/>
                <a:gd name="connsiteY57" fmla="*/ 550069 h 1062038"/>
                <a:gd name="connsiteX58" fmla="*/ 1597819 w 3764757"/>
                <a:gd name="connsiteY58" fmla="*/ 569119 h 1062038"/>
                <a:gd name="connsiteX59" fmla="*/ 1681162 w 3764757"/>
                <a:gd name="connsiteY59" fmla="*/ 569119 h 1062038"/>
                <a:gd name="connsiteX60" fmla="*/ 1681162 w 3764757"/>
                <a:gd name="connsiteY60" fmla="*/ 583406 h 1062038"/>
                <a:gd name="connsiteX61" fmla="*/ 1731169 w 3764757"/>
                <a:gd name="connsiteY61" fmla="*/ 583406 h 1062038"/>
                <a:gd name="connsiteX62" fmla="*/ 1731169 w 3764757"/>
                <a:gd name="connsiteY62" fmla="*/ 592931 h 1062038"/>
                <a:gd name="connsiteX63" fmla="*/ 1754981 w 3764757"/>
                <a:gd name="connsiteY63" fmla="*/ 592931 h 1062038"/>
                <a:gd name="connsiteX64" fmla="*/ 1754981 w 3764757"/>
                <a:gd name="connsiteY64" fmla="*/ 604838 h 1062038"/>
                <a:gd name="connsiteX65" fmla="*/ 1888331 w 3764757"/>
                <a:gd name="connsiteY65" fmla="*/ 602456 h 1062038"/>
                <a:gd name="connsiteX66" fmla="*/ 1888331 w 3764757"/>
                <a:gd name="connsiteY66" fmla="*/ 626269 h 1062038"/>
                <a:gd name="connsiteX67" fmla="*/ 1916906 w 3764757"/>
                <a:gd name="connsiteY67" fmla="*/ 626269 h 1062038"/>
                <a:gd name="connsiteX68" fmla="*/ 1916906 w 3764757"/>
                <a:gd name="connsiteY68" fmla="*/ 671513 h 1062038"/>
                <a:gd name="connsiteX69" fmla="*/ 1931194 w 3764757"/>
                <a:gd name="connsiteY69" fmla="*/ 671512 h 1062038"/>
                <a:gd name="connsiteX70" fmla="*/ 1931194 w 3764757"/>
                <a:gd name="connsiteY70" fmla="*/ 685800 h 1062038"/>
                <a:gd name="connsiteX71" fmla="*/ 1990725 w 3764757"/>
                <a:gd name="connsiteY71" fmla="*/ 685800 h 1062038"/>
                <a:gd name="connsiteX72" fmla="*/ 1990725 w 3764757"/>
                <a:gd name="connsiteY72" fmla="*/ 692944 h 1062038"/>
                <a:gd name="connsiteX73" fmla="*/ 2166937 w 3764757"/>
                <a:gd name="connsiteY73" fmla="*/ 692944 h 1062038"/>
                <a:gd name="connsiteX74" fmla="*/ 2166937 w 3764757"/>
                <a:gd name="connsiteY74" fmla="*/ 709613 h 1062038"/>
                <a:gd name="connsiteX75" fmla="*/ 2190750 w 3764757"/>
                <a:gd name="connsiteY75" fmla="*/ 709613 h 1062038"/>
                <a:gd name="connsiteX76" fmla="*/ 2190750 w 3764757"/>
                <a:gd name="connsiteY76" fmla="*/ 726282 h 1062038"/>
                <a:gd name="connsiteX77" fmla="*/ 2209800 w 3764757"/>
                <a:gd name="connsiteY77" fmla="*/ 726281 h 1062038"/>
                <a:gd name="connsiteX78" fmla="*/ 2209800 w 3764757"/>
                <a:gd name="connsiteY78" fmla="*/ 735807 h 1062038"/>
                <a:gd name="connsiteX79" fmla="*/ 2233612 w 3764757"/>
                <a:gd name="connsiteY79" fmla="*/ 735806 h 1062038"/>
                <a:gd name="connsiteX80" fmla="*/ 2233612 w 3764757"/>
                <a:gd name="connsiteY80" fmla="*/ 752476 h 1062038"/>
                <a:gd name="connsiteX81" fmla="*/ 2274094 w 3764757"/>
                <a:gd name="connsiteY81" fmla="*/ 752475 h 1062038"/>
                <a:gd name="connsiteX82" fmla="*/ 2274093 w 3764757"/>
                <a:gd name="connsiteY82" fmla="*/ 764382 h 1062038"/>
                <a:gd name="connsiteX83" fmla="*/ 2366962 w 3764757"/>
                <a:gd name="connsiteY83" fmla="*/ 764381 h 1062038"/>
                <a:gd name="connsiteX84" fmla="*/ 2366962 w 3764757"/>
                <a:gd name="connsiteY84" fmla="*/ 778669 h 1062038"/>
                <a:gd name="connsiteX85" fmla="*/ 2426494 w 3764757"/>
                <a:gd name="connsiteY85" fmla="*/ 778669 h 1062038"/>
                <a:gd name="connsiteX86" fmla="*/ 2426494 w 3764757"/>
                <a:gd name="connsiteY86" fmla="*/ 788194 h 1062038"/>
                <a:gd name="connsiteX87" fmla="*/ 2519362 w 3764757"/>
                <a:gd name="connsiteY87" fmla="*/ 788193 h 1062038"/>
                <a:gd name="connsiteX88" fmla="*/ 2521744 w 3764757"/>
                <a:gd name="connsiteY88" fmla="*/ 876300 h 1062038"/>
                <a:gd name="connsiteX89" fmla="*/ 2540794 w 3764757"/>
                <a:gd name="connsiteY89" fmla="*/ 876300 h 1062038"/>
                <a:gd name="connsiteX90" fmla="*/ 2540794 w 3764757"/>
                <a:gd name="connsiteY90" fmla="*/ 900113 h 1062038"/>
                <a:gd name="connsiteX91" fmla="*/ 2559844 w 3764757"/>
                <a:gd name="connsiteY91" fmla="*/ 900113 h 1062038"/>
                <a:gd name="connsiteX92" fmla="*/ 2559843 w 3764757"/>
                <a:gd name="connsiteY92" fmla="*/ 912019 h 1062038"/>
                <a:gd name="connsiteX93" fmla="*/ 2845594 w 3764757"/>
                <a:gd name="connsiteY93" fmla="*/ 909638 h 1062038"/>
                <a:gd name="connsiteX94" fmla="*/ 2845593 w 3764757"/>
                <a:gd name="connsiteY94" fmla="*/ 921544 h 1062038"/>
                <a:gd name="connsiteX95" fmla="*/ 2990850 w 3764757"/>
                <a:gd name="connsiteY95" fmla="*/ 919163 h 1062038"/>
                <a:gd name="connsiteX96" fmla="*/ 2990850 w 3764757"/>
                <a:gd name="connsiteY96" fmla="*/ 933450 h 1062038"/>
                <a:gd name="connsiteX97" fmla="*/ 3133725 w 3764757"/>
                <a:gd name="connsiteY97" fmla="*/ 933450 h 1062038"/>
                <a:gd name="connsiteX98" fmla="*/ 3133725 w 3764757"/>
                <a:gd name="connsiteY98" fmla="*/ 959644 h 1062038"/>
                <a:gd name="connsiteX99" fmla="*/ 3157537 w 3764757"/>
                <a:gd name="connsiteY99" fmla="*/ 959644 h 1062038"/>
                <a:gd name="connsiteX100" fmla="*/ 3159919 w 3764757"/>
                <a:gd name="connsiteY100" fmla="*/ 1014413 h 1062038"/>
                <a:gd name="connsiteX101" fmla="*/ 3174206 w 3764757"/>
                <a:gd name="connsiteY101" fmla="*/ 1014413 h 1062038"/>
                <a:gd name="connsiteX102" fmla="*/ 3174206 w 3764757"/>
                <a:gd name="connsiteY102" fmla="*/ 1028700 h 1062038"/>
                <a:gd name="connsiteX103" fmla="*/ 3186112 w 3764757"/>
                <a:gd name="connsiteY103" fmla="*/ 1028700 h 1062038"/>
                <a:gd name="connsiteX104" fmla="*/ 3186112 w 3764757"/>
                <a:gd name="connsiteY104" fmla="*/ 1050131 h 1062038"/>
                <a:gd name="connsiteX105" fmla="*/ 3576637 w 3764757"/>
                <a:gd name="connsiteY105" fmla="*/ 1047750 h 1062038"/>
                <a:gd name="connsiteX106" fmla="*/ 3576637 w 3764757"/>
                <a:gd name="connsiteY106" fmla="*/ 1062038 h 1062038"/>
                <a:gd name="connsiteX107" fmla="*/ 3764757 w 3764757"/>
                <a:gd name="connsiteY107" fmla="*/ 1062037 h 106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3764757" h="1062038">
                  <a:moveTo>
                    <a:pt x="0" y="2381"/>
                  </a:moveTo>
                  <a:lnTo>
                    <a:pt x="128587" y="0"/>
                  </a:lnTo>
                  <a:lnTo>
                    <a:pt x="128587" y="30957"/>
                  </a:lnTo>
                  <a:lnTo>
                    <a:pt x="200025" y="30956"/>
                  </a:lnTo>
                  <a:lnTo>
                    <a:pt x="200025" y="45244"/>
                  </a:lnTo>
                  <a:lnTo>
                    <a:pt x="216694" y="45244"/>
                  </a:lnTo>
                  <a:cubicBezTo>
                    <a:pt x="216694" y="50800"/>
                    <a:pt x="216693" y="51594"/>
                    <a:pt x="216693" y="57150"/>
                  </a:cubicBezTo>
                  <a:lnTo>
                    <a:pt x="290512" y="59531"/>
                  </a:lnTo>
                  <a:lnTo>
                    <a:pt x="290512" y="69056"/>
                  </a:lnTo>
                  <a:lnTo>
                    <a:pt x="309562" y="69056"/>
                  </a:lnTo>
                  <a:lnTo>
                    <a:pt x="309562" y="83344"/>
                  </a:lnTo>
                  <a:lnTo>
                    <a:pt x="330994" y="83345"/>
                  </a:lnTo>
                  <a:cubicBezTo>
                    <a:pt x="330994" y="91282"/>
                    <a:pt x="330993" y="99219"/>
                    <a:pt x="330993" y="107156"/>
                  </a:cubicBezTo>
                  <a:lnTo>
                    <a:pt x="359569" y="107156"/>
                  </a:lnTo>
                  <a:lnTo>
                    <a:pt x="359569" y="116681"/>
                  </a:lnTo>
                  <a:lnTo>
                    <a:pt x="373856" y="116681"/>
                  </a:lnTo>
                  <a:lnTo>
                    <a:pt x="373856" y="135731"/>
                  </a:lnTo>
                  <a:lnTo>
                    <a:pt x="388144" y="135731"/>
                  </a:lnTo>
                  <a:lnTo>
                    <a:pt x="388144" y="145256"/>
                  </a:lnTo>
                  <a:lnTo>
                    <a:pt x="457200" y="145256"/>
                  </a:lnTo>
                  <a:lnTo>
                    <a:pt x="457200" y="152400"/>
                  </a:lnTo>
                  <a:lnTo>
                    <a:pt x="500062" y="152400"/>
                  </a:lnTo>
                  <a:lnTo>
                    <a:pt x="500062" y="166688"/>
                  </a:lnTo>
                  <a:lnTo>
                    <a:pt x="531019" y="166688"/>
                  </a:lnTo>
                  <a:lnTo>
                    <a:pt x="531019" y="180975"/>
                  </a:lnTo>
                  <a:lnTo>
                    <a:pt x="631031" y="180976"/>
                  </a:lnTo>
                  <a:lnTo>
                    <a:pt x="633412" y="228600"/>
                  </a:lnTo>
                  <a:lnTo>
                    <a:pt x="647700" y="228600"/>
                  </a:lnTo>
                  <a:lnTo>
                    <a:pt x="647700" y="238125"/>
                  </a:lnTo>
                  <a:lnTo>
                    <a:pt x="661987" y="238125"/>
                  </a:lnTo>
                  <a:lnTo>
                    <a:pt x="661987" y="254794"/>
                  </a:lnTo>
                  <a:lnTo>
                    <a:pt x="828675" y="254794"/>
                  </a:lnTo>
                  <a:lnTo>
                    <a:pt x="828675" y="261938"/>
                  </a:lnTo>
                  <a:lnTo>
                    <a:pt x="892969" y="261938"/>
                  </a:lnTo>
                  <a:lnTo>
                    <a:pt x="892969" y="273844"/>
                  </a:lnTo>
                  <a:lnTo>
                    <a:pt x="902494" y="273844"/>
                  </a:lnTo>
                  <a:lnTo>
                    <a:pt x="902494" y="283369"/>
                  </a:lnTo>
                  <a:lnTo>
                    <a:pt x="933450" y="283369"/>
                  </a:lnTo>
                  <a:lnTo>
                    <a:pt x="933450" y="295275"/>
                  </a:lnTo>
                  <a:lnTo>
                    <a:pt x="964406" y="295275"/>
                  </a:lnTo>
                  <a:lnTo>
                    <a:pt x="964406" y="357187"/>
                  </a:lnTo>
                  <a:lnTo>
                    <a:pt x="983456" y="357188"/>
                  </a:lnTo>
                  <a:lnTo>
                    <a:pt x="983456" y="366713"/>
                  </a:lnTo>
                  <a:lnTo>
                    <a:pt x="990600" y="366713"/>
                  </a:lnTo>
                  <a:cubicBezTo>
                    <a:pt x="990600" y="369888"/>
                    <a:pt x="990599" y="373063"/>
                    <a:pt x="990599" y="376238"/>
                  </a:cubicBezTo>
                  <a:lnTo>
                    <a:pt x="1019175" y="378619"/>
                  </a:lnTo>
                  <a:lnTo>
                    <a:pt x="1019175" y="390525"/>
                  </a:lnTo>
                  <a:lnTo>
                    <a:pt x="1128712" y="392906"/>
                  </a:lnTo>
                  <a:lnTo>
                    <a:pt x="1128712" y="402432"/>
                  </a:lnTo>
                  <a:lnTo>
                    <a:pt x="1283494" y="400050"/>
                  </a:lnTo>
                  <a:lnTo>
                    <a:pt x="1283494" y="502444"/>
                  </a:lnTo>
                  <a:lnTo>
                    <a:pt x="1293019" y="502444"/>
                  </a:lnTo>
                  <a:lnTo>
                    <a:pt x="1293019" y="516731"/>
                  </a:lnTo>
                  <a:lnTo>
                    <a:pt x="1300162" y="516731"/>
                  </a:lnTo>
                  <a:lnTo>
                    <a:pt x="1300162" y="538163"/>
                  </a:lnTo>
                  <a:lnTo>
                    <a:pt x="1559719" y="535781"/>
                  </a:lnTo>
                  <a:lnTo>
                    <a:pt x="1559719" y="550069"/>
                  </a:lnTo>
                  <a:lnTo>
                    <a:pt x="1597819" y="550069"/>
                  </a:lnTo>
                  <a:lnTo>
                    <a:pt x="1597819" y="569119"/>
                  </a:lnTo>
                  <a:lnTo>
                    <a:pt x="1681162" y="569119"/>
                  </a:lnTo>
                  <a:lnTo>
                    <a:pt x="1681162" y="583406"/>
                  </a:lnTo>
                  <a:lnTo>
                    <a:pt x="1731169" y="583406"/>
                  </a:lnTo>
                  <a:lnTo>
                    <a:pt x="1731169" y="592931"/>
                  </a:lnTo>
                  <a:lnTo>
                    <a:pt x="1754981" y="592931"/>
                  </a:lnTo>
                  <a:lnTo>
                    <a:pt x="1754981" y="604838"/>
                  </a:lnTo>
                  <a:lnTo>
                    <a:pt x="1888331" y="602456"/>
                  </a:lnTo>
                  <a:lnTo>
                    <a:pt x="1888331" y="626269"/>
                  </a:lnTo>
                  <a:lnTo>
                    <a:pt x="1916906" y="626269"/>
                  </a:lnTo>
                  <a:lnTo>
                    <a:pt x="1916906" y="671513"/>
                  </a:lnTo>
                  <a:lnTo>
                    <a:pt x="1931194" y="671512"/>
                  </a:lnTo>
                  <a:lnTo>
                    <a:pt x="1931194" y="685800"/>
                  </a:lnTo>
                  <a:lnTo>
                    <a:pt x="1990725" y="685800"/>
                  </a:lnTo>
                  <a:lnTo>
                    <a:pt x="1990725" y="692944"/>
                  </a:lnTo>
                  <a:lnTo>
                    <a:pt x="2166937" y="692944"/>
                  </a:lnTo>
                  <a:lnTo>
                    <a:pt x="2166937" y="709613"/>
                  </a:lnTo>
                  <a:lnTo>
                    <a:pt x="2190750" y="709613"/>
                  </a:lnTo>
                  <a:lnTo>
                    <a:pt x="2190750" y="726282"/>
                  </a:lnTo>
                  <a:lnTo>
                    <a:pt x="2209800" y="726281"/>
                  </a:lnTo>
                  <a:lnTo>
                    <a:pt x="2209800" y="735807"/>
                  </a:lnTo>
                  <a:lnTo>
                    <a:pt x="2233612" y="735806"/>
                  </a:lnTo>
                  <a:lnTo>
                    <a:pt x="2233612" y="752476"/>
                  </a:lnTo>
                  <a:lnTo>
                    <a:pt x="2274094" y="752475"/>
                  </a:lnTo>
                  <a:cubicBezTo>
                    <a:pt x="2274094" y="756444"/>
                    <a:pt x="2274093" y="760413"/>
                    <a:pt x="2274093" y="764382"/>
                  </a:cubicBezTo>
                  <a:lnTo>
                    <a:pt x="2366962" y="764381"/>
                  </a:lnTo>
                  <a:lnTo>
                    <a:pt x="2366962" y="778669"/>
                  </a:lnTo>
                  <a:lnTo>
                    <a:pt x="2426494" y="778669"/>
                  </a:lnTo>
                  <a:lnTo>
                    <a:pt x="2426494" y="788194"/>
                  </a:lnTo>
                  <a:lnTo>
                    <a:pt x="2519362" y="788193"/>
                  </a:lnTo>
                  <a:lnTo>
                    <a:pt x="2521744" y="876300"/>
                  </a:lnTo>
                  <a:lnTo>
                    <a:pt x="2540794" y="876300"/>
                  </a:lnTo>
                  <a:lnTo>
                    <a:pt x="2540794" y="900113"/>
                  </a:lnTo>
                  <a:lnTo>
                    <a:pt x="2559844" y="900113"/>
                  </a:lnTo>
                  <a:cubicBezTo>
                    <a:pt x="2559844" y="904082"/>
                    <a:pt x="2559843" y="908050"/>
                    <a:pt x="2559843" y="912019"/>
                  </a:cubicBezTo>
                  <a:lnTo>
                    <a:pt x="2845594" y="909638"/>
                  </a:lnTo>
                  <a:cubicBezTo>
                    <a:pt x="2845594" y="913607"/>
                    <a:pt x="2845593" y="917575"/>
                    <a:pt x="2845593" y="921544"/>
                  </a:cubicBezTo>
                  <a:lnTo>
                    <a:pt x="2990850" y="919163"/>
                  </a:lnTo>
                  <a:lnTo>
                    <a:pt x="2990850" y="933450"/>
                  </a:lnTo>
                  <a:lnTo>
                    <a:pt x="3133725" y="933450"/>
                  </a:lnTo>
                  <a:lnTo>
                    <a:pt x="3133725" y="959644"/>
                  </a:lnTo>
                  <a:lnTo>
                    <a:pt x="3157537" y="959644"/>
                  </a:lnTo>
                  <a:lnTo>
                    <a:pt x="3159919" y="1014413"/>
                  </a:lnTo>
                  <a:lnTo>
                    <a:pt x="3174206" y="1014413"/>
                  </a:lnTo>
                  <a:lnTo>
                    <a:pt x="3174206" y="1028700"/>
                  </a:lnTo>
                  <a:lnTo>
                    <a:pt x="3186112" y="1028700"/>
                  </a:lnTo>
                  <a:lnTo>
                    <a:pt x="3186112" y="1050131"/>
                  </a:lnTo>
                  <a:lnTo>
                    <a:pt x="3576637" y="1047750"/>
                  </a:lnTo>
                  <a:lnTo>
                    <a:pt x="3576637" y="1062038"/>
                  </a:lnTo>
                  <a:lnTo>
                    <a:pt x="3764757" y="1062037"/>
                  </a:lnTo>
                </a:path>
              </a:pathLst>
            </a:cu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cxnSp>
        <p:nvCxnSpPr>
          <p:cNvPr id="147" name="Gerader Verbinder 146">
            <a:extLst>
              <a:ext uri="{FF2B5EF4-FFF2-40B4-BE49-F238E27FC236}">
                <a16:creationId xmlns:a16="http://schemas.microsoft.com/office/drawing/2014/main" id="{2B6D10D5-2190-4138-8D0F-F767514661BE}"/>
              </a:ext>
            </a:extLst>
          </p:cNvPr>
          <p:cNvCxnSpPr>
            <a:cxnSpLocks/>
          </p:cNvCxnSpPr>
          <p:nvPr/>
        </p:nvCxnSpPr>
        <p:spPr>
          <a:xfrm flipV="1">
            <a:off x="1471613" y="1837656"/>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8" name="Gerader Verbinder 147">
            <a:extLst>
              <a:ext uri="{FF2B5EF4-FFF2-40B4-BE49-F238E27FC236}">
                <a16:creationId xmlns:a16="http://schemas.microsoft.com/office/drawing/2014/main" id="{B7877524-4BC9-4CA9-BCA8-FA5590D0DE23}"/>
              </a:ext>
            </a:extLst>
          </p:cNvPr>
          <p:cNvCxnSpPr>
            <a:cxnSpLocks/>
          </p:cNvCxnSpPr>
          <p:nvPr/>
        </p:nvCxnSpPr>
        <p:spPr>
          <a:xfrm flipV="1">
            <a:off x="1804988" y="1986184"/>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723073D8-EB97-47FF-90A0-E44DB37D6AAE}"/>
              </a:ext>
            </a:extLst>
          </p:cNvPr>
          <p:cNvCxnSpPr>
            <a:cxnSpLocks/>
          </p:cNvCxnSpPr>
          <p:nvPr/>
        </p:nvCxnSpPr>
        <p:spPr>
          <a:xfrm flipV="1">
            <a:off x="1824039" y="1985661"/>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0" name="Gerader Verbinder 149">
            <a:extLst>
              <a:ext uri="{FF2B5EF4-FFF2-40B4-BE49-F238E27FC236}">
                <a16:creationId xmlns:a16="http://schemas.microsoft.com/office/drawing/2014/main" id="{7DC4C74B-01A6-408D-AB13-80856311FB21}"/>
              </a:ext>
            </a:extLst>
          </p:cNvPr>
          <p:cNvCxnSpPr>
            <a:cxnSpLocks/>
          </p:cNvCxnSpPr>
          <p:nvPr/>
        </p:nvCxnSpPr>
        <p:spPr>
          <a:xfrm flipV="1">
            <a:off x="1843089" y="1985138"/>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1" name="Gerader Verbinder 150">
            <a:extLst>
              <a:ext uri="{FF2B5EF4-FFF2-40B4-BE49-F238E27FC236}">
                <a16:creationId xmlns:a16="http://schemas.microsoft.com/office/drawing/2014/main" id="{A98D5184-6DAA-4D85-95CF-6B87076C396F}"/>
              </a:ext>
            </a:extLst>
          </p:cNvPr>
          <p:cNvCxnSpPr>
            <a:cxnSpLocks/>
          </p:cNvCxnSpPr>
          <p:nvPr/>
        </p:nvCxnSpPr>
        <p:spPr>
          <a:xfrm flipV="1">
            <a:off x="1862139" y="1985661"/>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2" name="Gerader Verbinder 151">
            <a:extLst>
              <a:ext uri="{FF2B5EF4-FFF2-40B4-BE49-F238E27FC236}">
                <a16:creationId xmlns:a16="http://schemas.microsoft.com/office/drawing/2014/main" id="{A6DC5E57-F94B-4CB0-8223-8C75DC49F788}"/>
              </a:ext>
            </a:extLst>
          </p:cNvPr>
          <p:cNvCxnSpPr>
            <a:cxnSpLocks/>
          </p:cNvCxnSpPr>
          <p:nvPr/>
        </p:nvCxnSpPr>
        <p:spPr>
          <a:xfrm flipV="1">
            <a:off x="1982192" y="2016063"/>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89D97C3F-6F75-4EBA-8175-21261B512657}"/>
              </a:ext>
            </a:extLst>
          </p:cNvPr>
          <p:cNvCxnSpPr>
            <a:cxnSpLocks/>
          </p:cNvCxnSpPr>
          <p:nvPr/>
        </p:nvCxnSpPr>
        <p:spPr>
          <a:xfrm flipV="1">
            <a:off x="2203648" y="2090327"/>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4" name="Gerader Verbinder 153">
            <a:extLst>
              <a:ext uri="{FF2B5EF4-FFF2-40B4-BE49-F238E27FC236}">
                <a16:creationId xmlns:a16="http://schemas.microsoft.com/office/drawing/2014/main" id="{759F5436-2151-44F3-83D8-BE7765772B3E}"/>
              </a:ext>
            </a:extLst>
          </p:cNvPr>
          <p:cNvCxnSpPr>
            <a:cxnSpLocks/>
          </p:cNvCxnSpPr>
          <p:nvPr/>
        </p:nvCxnSpPr>
        <p:spPr>
          <a:xfrm flipV="1">
            <a:off x="2235999" y="2090327"/>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5" name="Gerader Verbinder 154">
            <a:extLst>
              <a:ext uri="{FF2B5EF4-FFF2-40B4-BE49-F238E27FC236}">
                <a16:creationId xmlns:a16="http://schemas.microsoft.com/office/drawing/2014/main" id="{517315A8-2463-4A2D-B480-CBDB9903128C}"/>
              </a:ext>
            </a:extLst>
          </p:cNvPr>
          <p:cNvCxnSpPr>
            <a:cxnSpLocks/>
          </p:cNvCxnSpPr>
          <p:nvPr/>
        </p:nvCxnSpPr>
        <p:spPr>
          <a:xfrm flipV="1">
            <a:off x="2641773" y="2233264"/>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6" name="Gerader Verbinder 155">
            <a:extLst>
              <a:ext uri="{FF2B5EF4-FFF2-40B4-BE49-F238E27FC236}">
                <a16:creationId xmlns:a16="http://schemas.microsoft.com/office/drawing/2014/main" id="{3ACE3AC8-83E6-4168-AF4B-65966D135C3F}"/>
              </a:ext>
            </a:extLst>
          </p:cNvPr>
          <p:cNvCxnSpPr>
            <a:cxnSpLocks/>
          </p:cNvCxnSpPr>
          <p:nvPr/>
        </p:nvCxnSpPr>
        <p:spPr>
          <a:xfrm flipV="1">
            <a:off x="2729879" y="2376680"/>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7" name="Gerader Verbinder 156">
            <a:extLst>
              <a:ext uri="{FF2B5EF4-FFF2-40B4-BE49-F238E27FC236}">
                <a16:creationId xmlns:a16="http://schemas.microsoft.com/office/drawing/2014/main" id="{6844352C-4DCB-4362-B2E0-0EDE957502AC}"/>
              </a:ext>
            </a:extLst>
          </p:cNvPr>
          <p:cNvCxnSpPr>
            <a:cxnSpLocks/>
          </p:cNvCxnSpPr>
          <p:nvPr/>
        </p:nvCxnSpPr>
        <p:spPr>
          <a:xfrm flipV="1">
            <a:off x="2989435" y="2376680"/>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8" name="Gerader Verbinder 157">
            <a:extLst>
              <a:ext uri="{FF2B5EF4-FFF2-40B4-BE49-F238E27FC236}">
                <a16:creationId xmlns:a16="http://schemas.microsoft.com/office/drawing/2014/main" id="{399B7BD3-C1B3-4031-AD48-71E59E744DAF}"/>
              </a:ext>
            </a:extLst>
          </p:cNvPr>
          <p:cNvCxnSpPr>
            <a:cxnSpLocks/>
          </p:cNvCxnSpPr>
          <p:nvPr/>
        </p:nvCxnSpPr>
        <p:spPr>
          <a:xfrm flipV="1">
            <a:off x="3034679" y="2404056"/>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0554A8D8-256C-475E-A3A6-8E3459B045A5}"/>
              </a:ext>
            </a:extLst>
          </p:cNvPr>
          <p:cNvCxnSpPr>
            <a:cxnSpLocks/>
          </p:cNvCxnSpPr>
          <p:nvPr/>
        </p:nvCxnSpPr>
        <p:spPr>
          <a:xfrm flipV="1">
            <a:off x="3891930" y="2622365"/>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0" name="Gerader Verbinder 159">
            <a:extLst>
              <a:ext uri="{FF2B5EF4-FFF2-40B4-BE49-F238E27FC236}">
                <a16:creationId xmlns:a16="http://schemas.microsoft.com/office/drawing/2014/main" id="{7602120E-B3A0-4C0B-B3CA-379D04872172}"/>
              </a:ext>
            </a:extLst>
          </p:cNvPr>
          <p:cNvCxnSpPr>
            <a:cxnSpLocks/>
          </p:cNvCxnSpPr>
          <p:nvPr/>
        </p:nvCxnSpPr>
        <p:spPr>
          <a:xfrm flipV="1">
            <a:off x="4230042" y="2737877"/>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73A1D970-EE34-4B38-AC1E-D0F432E3FDBB}"/>
              </a:ext>
            </a:extLst>
          </p:cNvPr>
          <p:cNvCxnSpPr>
            <a:cxnSpLocks/>
          </p:cNvCxnSpPr>
          <p:nvPr/>
        </p:nvCxnSpPr>
        <p:spPr>
          <a:xfrm flipV="1">
            <a:off x="4235748" y="2750995"/>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A80796E3-B744-481B-91BA-D1E3B5B8A0AD}"/>
              </a:ext>
            </a:extLst>
          </p:cNvPr>
          <p:cNvCxnSpPr>
            <a:cxnSpLocks/>
          </p:cNvCxnSpPr>
          <p:nvPr/>
        </p:nvCxnSpPr>
        <p:spPr>
          <a:xfrm flipV="1">
            <a:off x="4256235" y="2749919"/>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C32D7741-56BD-4B44-85EA-7CB0093E8EB1}"/>
              </a:ext>
            </a:extLst>
          </p:cNvPr>
          <p:cNvCxnSpPr>
            <a:cxnSpLocks/>
          </p:cNvCxnSpPr>
          <p:nvPr/>
        </p:nvCxnSpPr>
        <p:spPr>
          <a:xfrm flipV="1">
            <a:off x="4307215" y="2752300"/>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C70EC525-2EE3-4FBE-A733-8E951E793B8C}"/>
              </a:ext>
            </a:extLst>
          </p:cNvPr>
          <p:cNvCxnSpPr>
            <a:cxnSpLocks/>
          </p:cNvCxnSpPr>
          <p:nvPr/>
        </p:nvCxnSpPr>
        <p:spPr>
          <a:xfrm flipV="1">
            <a:off x="4836321" y="2883269"/>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77572D64-6A45-4148-8FE1-26C32B46E8B8}"/>
              </a:ext>
            </a:extLst>
          </p:cNvPr>
          <p:cNvCxnSpPr>
            <a:cxnSpLocks/>
          </p:cNvCxnSpPr>
          <p:nvPr/>
        </p:nvCxnSpPr>
        <p:spPr>
          <a:xfrm flipV="1">
            <a:off x="4860630" y="2884480"/>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D2AF91D5-785A-4696-840D-F11E65759A34}"/>
              </a:ext>
            </a:extLst>
          </p:cNvPr>
          <p:cNvCxnSpPr>
            <a:cxnSpLocks/>
          </p:cNvCxnSpPr>
          <p:nvPr/>
        </p:nvCxnSpPr>
        <p:spPr>
          <a:xfrm flipV="1">
            <a:off x="4880179" y="2883269"/>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89F28096-C133-42C8-BBF9-D9E32969970B}"/>
              </a:ext>
            </a:extLst>
          </p:cNvPr>
          <p:cNvCxnSpPr>
            <a:cxnSpLocks/>
          </p:cNvCxnSpPr>
          <p:nvPr/>
        </p:nvCxnSpPr>
        <p:spPr>
          <a:xfrm flipV="1">
            <a:off x="5143500" y="2928714"/>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1D90102F-CC58-4E5A-8C65-C1876D407FF6}"/>
              </a:ext>
            </a:extLst>
          </p:cNvPr>
          <p:cNvCxnSpPr>
            <a:cxnSpLocks/>
          </p:cNvCxnSpPr>
          <p:nvPr/>
        </p:nvCxnSpPr>
        <p:spPr>
          <a:xfrm flipV="1">
            <a:off x="5207794" y="2957533"/>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9" name="Gerader Verbinder 168">
            <a:extLst>
              <a:ext uri="{FF2B5EF4-FFF2-40B4-BE49-F238E27FC236}">
                <a16:creationId xmlns:a16="http://schemas.microsoft.com/office/drawing/2014/main" id="{87F9A21A-3B77-4895-BDC5-0B6864E8BAF0}"/>
              </a:ext>
            </a:extLst>
          </p:cNvPr>
          <p:cNvCxnSpPr>
            <a:cxnSpLocks/>
          </p:cNvCxnSpPr>
          <p:nvPr/>
        </p:nvCxnSpPr>
        <p:spPr>
          <a:xfrm flipV="1">
            <a:off x="5227292" y="2957533"/>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8520736D-F7F6-4ADA-BFBF-D0A1B27608D1}"/>
              </a:ext>
            </a:extLst>
          </p:cNvPr>
          <p:cNvCxnSpPr>
            <a:cxnSpLocks/>
          </p:cNvCxnSpPr>
          <p:nvPr/>
        </p:nvCxnSpPr>
        <p:spPr>
          <a:xfrm flipV="1">
            <a:off x="5243961" y="2986693"/>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1" name="Gerader Verbinder 170">
            <a:extLst>
              <a:ext uri="{FF2B5EF4-FFF2-40B4-BE49-F238E27FC236}">
                <a16:creationId xmlns:a16="http://schemas.microsoft.com/office/drawing/2014/main" id="{E2213C38-BC35-49E1-BF65-F68EB771F66D}"/>
              </a:ext>
            </a:extLst>
          </p:cNvPr>
          <p:cNvCxnSpPr>
            <a:cxnSpLocks/>
          </p:cNvCxnSpPr>
          <p:nvPr/>
        </p:nvCxnSpPr>
        <p:spPr>
          <a:xfrm flipV="1">
            <a:off x="5251552" y="2985001"/>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2" name="Gerader Verbinder 171">
            <a:extLst>
              <a:ext uri="{FF2B5EF4-FFF2-40B4-BE49-F238E27FC236}">
                <a16:creationId xmlns:a16="http://schemas.microsoft.com/office/drawing/2014/main" id="{991F671C-E5EB-464E-A142-62B7E3C3B201}"/>
              </a:ext>
            </a:extLst>
          </p:cNvPr>
          <p:cNvCxnSpPr>
            <a:cxnSpLocks/>
          </p:cNvCxnSpPr>
          <p:nvPr/>
        </p:nvCxnSpPr>
        <p:spPr>
          <a:xfrm flipV="1">
            <a:off x="5427368" y="2987797"/>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3" name="Gerader Verbinder 172">
            <a:extLst>
              <a:ext uri="{FF2B5EF4-FFF2-40B4-BE49-F238E27FC236}">
                <a16:creationId xmlns:a16="http://schemas.microsoft.com/office/drawing/2014/main" id="{1B4FD222-B783-4E97-8F0A-CFD31A6D6D6B}"/>
              </a:ext>
            </a:extLst>
          </p:cNvPr>
          <p:cNvCxnSpPr>
            <a:cxnSpLocks/>
          </p:cNvCxnSpPr>
          <p:nvPr/>
        </p:nvCxnSpPr>
        <p:spPr>
          <a:xfrm flipV="1">
            <a:off x="5472611" y="2985001"/>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4" name="Gerader Verbinder 173">
            <a:extLst>
              <a:ext uri="{FF2B5EF4-FFF2-40B4-BE49-F238E27FC236}">
                <a16:creationId xmlns:a16="http://schemas.microsoft.com/office/drawing/2014/main" id="{390B47D3-9A23-40E0-9D32-3176C21BF0AA}"/>
              </a:ext>
            </a:extLst>
          </p:cNvPr>
          <p:cNvCxnSpPr>
            <a:cxnSpLocks/>
          </p:cNvCxnSpPr>
          <p:nvPr/>
        </p:nvCxnSpPr>
        <p:spPr>
          <a:xfrm flipV="1">
            <a:off x="5491663" y="2985001"/>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5" name="Gerader Verbinder 174">
            <a:extLst>
              <a:ext uri="{FF2B5EF4-FFF2-40B4-BE49-F238E27FC236}">
                <a16:creationId xmlns:a16="http://schemas.microsoft.com/office/drawing/2014/main" id="{23ECD6EC-CAC3-4202-AE04-B37396E26E65}"/>
              </a:ext>
            </a:extLst>
          </p:cNvPr>
          <p:cNvCxnSpPr>
            <a:cxnSpLocks/>
          </p:cNvCxnSpPr>
          <p:nvPr/>
        </p:nvCxnSpPr>
        <p:spPr>
          <a:xfrm flipV="1">
            <a:off x="5510216" y="3029137"/>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 name="Gerader Verbinder 175">
            <a:extLst>
              <a:ext uri="{FF2B5EF4-FFF2-40B4-BE49-F238E27FC236}">
                <a16:creationId xmlns:a16="http://schemas.microsoft.com/office/drawing/2014/main" id="{ECCCBB50-10FB-4970-BFD3-BBF79E5199CD}"/>
              </a:ext>
            </a:extLst>
          </p:cNvPr>
          <p:cNvCxnSpPr>
            <a:cxnSpLocks/>
          </p:cNvCxnSpPr>
          <p:nvPr/>
        </p:nvCxnSpPr>
        <p:spPr>
          <a:xfrm flipV="1">
            <a:off x="5567366" y="3025649"/>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7" name="Gerader Verbinder 176">
            <a:extLst>
              <a:ext uri="{FF2B5EF4-FFF2-40B4-BE49-F238E27FC236}">
                <a16:creationId xmlns:a16="http://schemas.microsoft.com/office/drawing/2014/main" id="{834105E0-69A6-44AD-91F9-64F684E97A0F}"/>
              </a:ext>
            </a:extLst>
          </p:cNvPr>
          <p:cNvCxnSpPr>
            <a:cxnSpLocks/>
          </p:cNvCxnSpPr>
          <p:nvPr/>
        </p:nvCxnSpPr>
        <p:spPr>
          <a:xfrm flipV="1">
            <a:off x="5641185" y="3019779"/>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8" name="Gerader Verbinder 177">
            <a:extLst>
              <a:ext uri="{FF2B5EF4-FFF2-40B4-BE49-F238E27FC236}">
                <a16:creationId xmlns:a16="http://schemas.microsoft.com/office/drawing/2014/main" id="{ED66BC30-ED32-4602-A983-F1A63C0218AF}"/>
              </a:ext>
            </a:extLst>
          </p:cNvPr>
          <p:cNvCxnSpPr>
            <a:cxnSpLocks/>
          </p:cNvCxnSpPr>
          <p:nvPr/>
        </p:nvCxnSpPr>
        <p:spPr>
          <a:xfrm flipV="1">
            <a:off x="6084595" y="3224957"/>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 name="Gerader Verbinder 178">
            <a:extLst>
              <a:ext uri="{FF2B5EF4-FFF2-40B4-BE49-F238E27FC236}">
                <a16:creationId xmlns:a16="http://schemas.microsoft.com/office/drawing/2014/main" id="{C9A7312C-265E-4C72-923D-53E1AC8285A8}"/>
              </a:ext>
            </a:extLst>
          </p:cNvPr>
          <p:cNvCxnSpPr>
            <a:cxnSpLocks/>
          </p:cNvCxnSpPr>
          <p:nvPr/>
        </p:nvCxnSpPr>
        <p:spPr>
          <a:xfrm flipV="1">
            <a:off x="6103865" y="3235397"/>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0" name="Gerader Verbinder 179">
            <a:extLst>
              <a:ext uri="{FF2B5EF4-FFF2-40B4-BE49-F238E27FC236}">
                <a16:creationId xmlns:a16="http://schemas.microsoft.com/office/drawing/2014/main" id="{971E38B9-7E39-45CC-989D-38C10FD7D89E}"/>
              </a:ext>
            </a:extLst>
          </p:cNvPr>
          <p:cNvCxnSpPr>
            <a:cxnSpLocks/>
          </p:cNvCxnSpPr>
          <p:nvPr/>
        </p:nvCxnSpPr>
        <p:spPr>
          <a:xfrm flipV="1">
            <a:off x="6118947" y="3262089"/>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1" name="Gerader Verbinder 180">
            <a:extLst>
              <a:ext uri="{FF2B5EF4-FFF2-40B4-BE49-F238E27FC236}">
                <a16:creationId xmlns:a16="http://schemas.microsoft.com/office/drawing/2014/main" id="{BB7F7E61-D319-4F2D-9005-9BC72470E774}"/>
              </a:ext>
            </a:extLst>
          </p:cNvPr>
          <p:cNvCxnSpPr>
            <a:cxnSpLocks/>
          </p:cNvCxnSpPr>
          <p:nvPr/>
        </p:nvCxnSpPr>
        <p:spPr>
          <a:xfrm flipV="1">
            <a:off x="6138791" y="3262089"/>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2" name="Gerader Verbinder 181">
            <a:extLst>
              <a:ext uri="{FF2B5EF4-FFF2-40B4-BE49-F238E27FC236}">
                <a16:creationId xmlns:a16="http://schemas.microsoft.com/office/drawing/2014/main" id="{A2FA69D4-F80D-4086-8625-22F4A3F55D23}"/>
              </a:ext>
            </a:extLst>
          </p:cNvPr>
          <p:cNvCxnSpPr>
            <a:cxnSpLocks/>
          </p:cNvCxnSpPr>
          <p:nvPr/>
        </p:nvCxnSpPr>
        <p:spPr>
          <a:xfrm flipV="1">
            <a:off x="6161088" y="3289498"/>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3" name="Gerader Verbinder 182">
            <a:extLst>
              <a:ext uri="{FF2B5EF4-FFF2-40B4-BE49-F238E27FC236}">
                <a16:creationId xmlns:a16="http://schemas.microsoft.com/office/drawing/2014/main" id="{A964375A-F09B-45D7-9E91-4B60A652477F}"/>
              </a:ext>
            </a:extLst>
          </p:cNvPr>
          <p:cNvCxnSpPr>
            <a:cxnSpLocks/>
          </p:cNvCxnSpPr>
          <p:nvPr/>
        </p:nvCxnSpPr>
        <p:spPr>
          <a:xfrm flipV="1">
            <a:off x="6180138" y="3309661"/>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4" name="Gerader Verbinder 183">
            <a:extLst>
              <a:ext uri="{FF2B5EF4-FFF2-40B4-BE49-F238E27FC236}">
                <a16:creationId xmlns:a16="http://schemas.microsoft.com/office/drawing/2014/main" id="{F2255B34-7D91-4B40-AC2E-5E0D50AAAD61}"/>
              </a:ext>
            </a:extLst>
          </p:cNvPr>
          <p:cNvCxnSpPr>
            <a:cxnSpLocks/>
          </p:cNvCxnSpPr>
          <p:nvPr/>
        </p:nvCxnSpPr>
        <p:spPr>
          <a:xfrm flipV="1">
            <a:off x="6199190" y="3336353"/>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5" name="Gerader Verbinder 184">
            <a:extLst>
              <a:ext uri="{FF2B5EF4-FFF2-40B4-BE49-F238E27FC236}">
                <a16:creationId xmlns:a16="http://schemas.microsoft.com/office/drawing/2014/main" id="{2E620A2A-7649-4EE1-BD3A-294C90E3E583}"/>
              </a:ext>
            </a:extLst>
          </p:cNvPr>
          <p:cNvCxnSpPr>
            <a:cxnSpLocks/>
          </p:cNvCxnSpPr>
          <p:nvPr/>
        </p:nvCxnSpPr>
        <p:spPr>
          <a:xfrm flipV="1">
            <a:off x="6376846" y="3328686"/>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6" name="Gerader Verbinder 185">
            <a:extLst>
              <a:ext uri="{FF2B5EF4-FFF2-40B4-BE49-F238E27FC236}">
                <a16:creationId xmlns:a16="http://schemas.microsoft.com/office/drawing/2014/main" id="{B9FFF012-5875-4B4B-B59E-2DDD2CA60663}"/>
              </a:ext>
            </a:extLst>
          </p:cNvPr>
          <p:cNvCxnSpPr>
            <a:cxnSpLocks/>
          </p:cNvCxnSpPr>
          <p:nvPr/>
        </p:nvCxnSpPr>
        <p:spPr>
          <a:xfrm flipV="1">
            <a:off x="6741176" y="3554572"/>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7" name="Gerader Verbinder 186">
            <a:extLst>
              <a:ext uri="{FF2B5EF4-FFF2-40B4-BE49-F238E27FC236}">
                <a16:creationId xmlns:a16="http://schemas.microsoft.com/office/drawing/2014/main" id="{94E0A905-77A5-48A4-8577-F0F0B6EFC252}"/>
              </a:ext>
            </a:extLst>
          </p:cNvPr>
          <p:cNvCxnSpPr>
            <a:cxnSpLocks/>
          </p:cNvCxnSpPr>
          <p:nvPr/>
        </p:nvCxnSpPr>
        <p:spPr>
          <a:xfrm flipV="1">
            <a:off x="6760223" y="3554572"/>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8" name="Gerader Verbinder 187">
            <a:extLst>
              <a:ext uri="{FF2B5EF4-FFF2-40B4-BE49-F238E27FC236}">
                <a16:creationId xmlns:a16="http://schemas.microsoft.com/office/drawing/2014/main" id="{6FA1D388-0D9D-45E0-A57B-79F3F34F72CF}"/>
              </a:ext>
            </a:extLst>
          </p:cNvPr>
          <p:cNvCxnSpPr>
            <a:cxnSpLocks/>
          </p:cNvCxnSpPr>
          <p:nvPr/>
        </p:nvCxnSpPr>
        <p:spPr>
          <a:xfrm flipV="1">
            <a:off x="6791179" y="3584561"/>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35B43E06-1FB8-4257-973D-FFC0688FC6DA}"/>
              </a:ext>
            </a:extLst>
          </p:cNvPr>
          <p:cNvCxnSpPr>
            <a:cxnSpLocks/>
          </p:cNvCxnSpPr>
          <p:nvPr/>
        </p:nvCxnSpPr>
        <p:spPr>
          <a:xfrm flipV="1">
            <a:off x="6855473" y="3584561"/>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0" name="Gerader Verbinder 189">
            <a:extLst>
              <a:ext uri="{FF2B5EF4-FFF2-40B4-BE49-F238E27FC236}">
                <a16:creationId xmlns:a16="http://schemas.microsoft.com/office/drawing/2014/main" id="{123B5824-FB0D-429A-8458-1FC648EE2B7A}"/>
              </a:ext>
            </a:extLst>
          </p:cNvPr>
          <p:cNvCxnSpPr>
            <a:cxnSpLocks/>
          </p:cNvCxnSpPr>
          <p:nvPr/>
        </p:nvCxnSpPr>
        <p:spPr>
          <a:xfrm flipV="1">
            <a:off x="7372204" y="3862190"/>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D4C9A170-DBE5-48C1-82EB-03EF82BC4459}"/>
              </a:ext>
            </a:extLst>
          </p:cNvPr>
          <p:cNvCxnSpPr>
            <a:cxnSpLocks/>
          </p:cNvCxnSpPr>
          <p:nvPr/>
        </p:nvCxnSpPr>
        <p:spPr>
          <a:xfrm flipV="1">
            <a:off x="7669861" y="3978400"/>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F8CEB3F8-7514-45BD-AD0F-DA29F888CCAF}"/>
              </a:ext>
            </a:extLst>
          </p:cNvPr>
          <p:cNvCxnSpPr>
            <a:cxnSpLocks/>
          </p:cNvCxnSpPr>
          <p:nvPr/>
        </p:nvCxnSpPr>
        <p:spPr>
          <a:xfrm flipV="1">
            <a:off x="7681766" y="4053632"/>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ABE534F4-745F-41FD-B38E-E10E8FE55551}"/>
              </a:ext>
            </a:extLst>
          </p:cNvPr>
          <p:cNvCxnSpPr>
            <a:cxnSpLocks/>
          </p:cNvCxnSpPr>
          <p:nvPr/>
        </p:nvCxnSpPr>
        <p:spPr>
          <a:xfrm flipV="1">
            <a:off x="7705579" y="4053632"/>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4" name="Gerader Verbinder 193">
            <a:extLst>
              <a:ext uri="{FF2B5EF4-FFF2-40B4-BE49-F238E27FC236}">
                <a16:creationId xmlns:a16="http://schemas.microsoft.com/office/drawing/2014/main" id="{2CD6D60B-ABD6-4BFF-9E50-038C81ACF05E}"/>
              </a:ext>
            </a:extLst>
          </p:cNvPr>
          <p:cNvCxnSpPr>
            <a:cxnSpLocks/>
          </p:cNvCxnSpPr>
          <p:nvPr/>
        </p:nvCxnSpPr>
        <p:spPr>
          <a:xfrm rot="5400000" flipV="1">
            <a:off x="7669861" y="3978400"/>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82092D2E-7E79-4333-8EF8-E349CFE8A41F}"/>
              </a:ext>
            </a:extLst>
          </p:cNvPr>
          <p:cNvCxnSpPr>
            <a:cxnSpLocks/>
          </p:cNvCxnSpPr>
          <p:nvPr/>
        </p:nvCxnSpPr>
        <p:spPr>
          <a:xfrm rot="5400000" flipV="1">
            <a:off x="7380516" y="3865539"/>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6" name="Gerader Verbinder 195">
            <a:extLst>
              <a:ext uri="{FF2B5EF4-FFF2-40B4-BE49-F238E27FC236}">
                <a16:creationId xmlns:a16="http://schemas.microsoft.com/office/drawing/2014/main" id="{84B93FA3-412D-457A-A39A-302CAB3864E3}"/>
              </a:ext>
            </a:extLst>
          </p:cNvPr>
          <p:cNvCxnSpPr>
            <a:cxnSpLocks/>
          </p:cNvCxnSpPr>
          <p:nvPr/>
        </p:nvCxnSpPr>
        <p:spPr>
          <a:xfrm rot="5400000" flipV="1">
            <a:off x="7243761" y="3862216"/>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C2721C62-BA4F-4BA2-9454-D69CAC506783}"/>
              </a:ext>
            </a:extLst>
          </p:cNvPr>
          <p:cNvCxnSpPr>
            <a:cxnSpLocks/>
          </p:cNvCxnSpPr>
          <p:nvPr/>
        </p:nvCxnSpPr>
        <p:spPr>
          <a:xfrm rot="5400000" flipV="1">
            <a:off x="7047999" y="3712197"/>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8" name="Gerader Verbinder 197">
            <a:extLst>
              <a:ext uri="{FF2B5EF4-FFF2-40B4-BE49-F238E27FC236}">
                <a16:creationId xmlns:a16="http://schemas.microsoft.com/office/drawing/2014/main" id="{94A08AA1-B8CE-4FAE-929F-3722083FDC0A}"/>
              </a:ext>
            </a:extLst>
          </p:cNvPr>
          <p:cNvCxnSpPr>
            <a:cxnSpLocks/>
          </p:cNvCxnSpPr>
          <p:nvPr/>
        </p:nvCxnSpPr>
        <p:spPr>
          <a:xfrm rot="5400000" flipV="1">
            <a:off x="7049043" y="3650285"/>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 name="Gerader Verbinder 198">
            <a:extLst>
              <a:ext uri="{FF2B5EF4-FFF2-40B4-BE49-F238E27FC236}">
                <a16:creationId xmlns:a16="http://schemas.microsoft.com/office/drawing/2014/main" id="{27EC9B87-FE25-4EDC-96DA-EEEF052310F7}"/>
              </a:ext>
            </a:extLst>
          </p:cNvPr>
          <p:cNvCxnSpPr>
            <a:cxnSpLocks/>
          </p:cNvCxnSpPr>
          <p:nvPr/>
        </p:nvCxnSpPr>
        <p:spPr>
          <a:xfrm rot="5400000" flipV="1">
            <a:off x="6791179" y="3547429"/>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 name="Gerader Verbinder 199">
            <a:extLst>
              <a:ext uri="{FF2B5EF4-FFF2-40B4-BE49-F238E27FC236}">
                <a16:creationId xmlns:a16="http://schemas.microsoft.com/office/drawing/2014/main" id="{F39386C9-855C-43DF-8EB4-719B42E83CAC}"/>
              </a:ext>
            </a:extLst>
          </p:cNvPr>
          <p:cNvCxnSpPr>
            <a:cxnSpLocks/>
          </p:cNvCxnSpPr>
          <p:nvPr/>
        </p:nvCxnSpPr>
        <p:spPr>
          <a:xfrm rot="5400000" flipV="1">
            <a:off x="6443517" y="3488844"/>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8511F832-AFD3-49E4-AA4D-CCFD9BCD59D1}"/>
              </a:ext>
            </a:extLst>
          </p:cNvPr>
          <p:cNvCxnSpPr>
            <a:cxnSpLocks/>
          </p:cNvCxnSpPr>
          <p:nvPr/>
        </p:nvCxnSpPr>
        <p:spPr>
          <a:xfrm rot="5400000" flipV="1">
            <a:off x="6432230" y="3420288"/>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2" name="Gerader Verbinder 201">
            <a:extLst>
              <a:ext uri="{FF2B5EF4-FFF2-40B4-BE49-F238E27FC236}">
                <a16:creationId xmlns:a16="http://schemas.microsoft.com/office/drawing/2014/main" id="{510919EB-9C3F-4083-A438-1FF66E0A5571}"/>
              </a:ext>
            </a:extLst>
          </p:cNvPr>
          <p:cNvCxnSpPr>
            <a:cxnSpLocks/>
          </p:cNvCxnSpPr>
          <p:nvPr/>
        </p:nvCxnSpPr>
        <p:spPr>
          <a:xfrm rot="5400000" flipV="1">
            <a:off x="6422627" y="3363816"/>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291DC74C-6FFD-4A34-8ACB-52C666CC20D7}"/>
              </a:ext>
            </a:extLst>
          </p:cNvPr>
          <p:cNvCxnSpPr>
            <a:cxnSpLocks/>
          </p:cNvCxnSpPr>
          <p:nvPr/>
        </p:nvCxnSpPr>
        <p:spPr>
          <a:xfrm rot="5400000" flipV="1">
            <a:off x="5799532" y="3167361"/>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4" name="Gerader Verbinder 203">
            <a:extLst>
              <a:ext uri="{FF2B5EF4-FFF2-40B4-BE49-F238E27FC236}">
                <a16:creationId xmlns:a16="http://schemas.microsoft.com/office/drawing/2014/main" id="{BF34AFDB-3C96-48A1-B810-2C29D84351C8}"/>
              </a:ext>
            </a:extLst>
          </p:cNvPr>
          <p:cNvCxnSpPr>
            <a:cxnSpLocks/>
          </p:cNvCxnSpPr>
          <p:nvPr/>
        </p:nvCxnSpPr>
        <p:spPr>
          <a:xfrm rot="5400000" flipV="1">
            <a:off x="5509743" y="2986693"/>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5" name="Gerader Verbinder 204">
            <a:extLst>
              <a:ext uri="{FF2B5EF4-FFF2-40B4-BE49-F238E27FC236}">
                <a16:creationId xmlns:a16="http://schemas.microsoft.com/office/drawing/2014/main" id="{60F8DD3A-B6DF-455E-9AA6-E637A3CE2E02}"/>
              </a:ext>
            </a:extLst>
          </p:cNvPr>
          <p:cNvCxnSpPr>
            <a:cxnSpLocks/>
          </p:cNvCxnSpPr>
          <p:nvPr/>
        </p:nvCxnSpPr>
        <p:spPr>
          <a:xfrm rot="5400000" flipV="1">
            <a:off x="5132562" y="2919051"/>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6" name="Gerader Verbinder 205">
            <a:extLst>
              <a:ext uri="{FF2B5EF4-FFF2-40B4-BE49-F238E27FC236}">
                <a16:creationId xmlns:a16="http://schemas.microsoft.com/office/drawing/2014/main" id="{01C01094-3BAE-42EE-81CD-86788E09C91E}"/>
              </a:ext>
            </a:extLst>
          </p:cNvPr>
          <p:cNvCxnSpPr>
            <a:cxnSpLocks/>
          </p:cNvCxnSpPr>
          <p:nvPr/>
        </p:nvCxnSpPr>
        <p:spPr>
          <a:xfrm rot="5400000" flipV="1">
            <a:off x="4230042" y="2749919"/>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7" name="Gerader Verbinder 206">
            <a:extLst>
              <a:ext uri="{FF2B5EF4-FFF2-40B4-BE49-F238E27FC236}">
                <a16:creationId xmlns:a16="http://schemas.microsoft.com/office/drawing/2014/main" id="{27ED0C85-5BE2-4183-9032-C011080830E2}"/>
              </a:ext>
            </a:extLst>
          </p:cNvPr>
          <p:cNvCxnSpPr>
            <a:cxnSpLocks/>
          </p:cNvCxnSpPr>
          <p:nvPr/>
        </p:nvCxnSpPr>
        <p:spPr>
          <a:xfrm rot="5400000" flipV="1">
            <a:off x="3895253" y="2623577"/>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8" name="Gerader Verbinder 207">
            <a:extLst>
              <a:ext uri="{FF2B5EF4-FFF2-40B4-BE49-F238E27FC236}">
                <a16:creationId xmlns:a16="http://schemas.microsoft.com/office/drawing/2014/main" id="{0824F044-BDAE-4B94-91C4-E4B114E7F8C7}"/>
              </a:ext>
            </a:extLst>
          </p:cNvPr>
          <p:cNvCxnSpPr>
            <a:cxnSpLocks/>
          </p:cNvCxnSpPr>
          <p:nvPr/>
        </p:nvCxnSpPr>
        <p:spPr>
          <a:xfrm rot="5400000" flipV="1">
            <a:off x="2671762" y="2301112"/>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9" name="Gerader Verbinder 208">
            <a:extLst>
              <a:ext uri="{FF2B5EF4-FFF2-40B4-BE49-F238E27FC236}">
                <a16:creationId xmlns:a16="http://schemas.microsoft.com/office/drawing/2014/main" id="{FBD0560C-3ECC-4048-9D10-54CD70BB3437}"/>
              </a:ext>
            </a:extLst>
          </p:cNvPr>
          <p:cNvCxnSpPr>
            <a:cxnSpLocks/>
          </p:cNvCxnSpPr>
          <p:nvPr/>
        </p:nvCxnSpPr>
        <p:spPr>
          <a:xfrm rot="5400000" flipV="1">
            <a:off x="2671762" y="2288130"/>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F9D6ECF8-37D4-412C-8FA2-52BAA86C56CF}"/>
              </a:ext>
            </a:extLst>
          </p:cNvPr>
          <p:cNvCxnSpPr>
            <a:cxnSpLocks/>
          </p:cNvCxnSpPr>
          <p:nvPr/>
        </p:nvCxnSpPr>
        <p:spPr>
          <a:xfrm rot="5400000" flipV="1">
            <a:off x="2352675" y="2152686"/>
            <a:ext cx="0" cy="7426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graphicFrame>
        <p:nvGraphicFramePr>
          <p:cNvPr id="211" name="Tabelle 211">
            <a:extLst>
              <a:ext uri="{FF2B5EF4-FFF2-40B4-BE49-F238E27FC236}">
                <a16:creationId xmlns:a16="http://schemas.microsoft.com/office/drawing/2014/main" id="{95DD70A5-15F4-4E31-A2A5-D3B6845B907D}"/>
              </a:ext>
            </a:extLst>
          </p:cNvPr>
          <p:cNvGraphicFramePr>
            <a:graphicFrameLocks noGrp="1"/>
          </p:cNvGraphicFramePr>
          <p:nvPr>
            <p:extLst>
              <p:ext uri="{D42A27DB-BD31-4B8C-83A1-F6EECF244321}">
                <p14:modId xmlns:p14="http://schemas.microsoft.com/office/powerpoint/2010/main" val="2501417315"/>
              </p:ext>
            </p:extLst>
          </p:nvPr>
        </p:nvGraphicFramePr>
        <p:xfrm>
          <a:off x="1370669" y="3466030"/>
          <a:ext cx="3867257" cy="977096"/>
        </p:xfrm>
        <a:graphic>
          <a:graphicData uri="http://schemas.openxmlformats.org/drawingml/2006/table">
            <a:tbl>
              <a:tblPr firstRow="1" bandRow="1">
                <a:tableStyleId>{5C22544A-7EE6-4342-B048-85BDC9FD1C3A}</a:tableStyleId>
              </a:tblPr>
              <a:tblGrid>
                <a:gridCol w="1231938">
                  <a:extLst>
                    <a:ext uri="{9D8B030D-6E8A-4147-A177-3AD203B41FA5}">
                      <a16:colId xmlns:a16="http://schemas.microsoft.com/office/drawing/2014/main" val="2110779081"/>
                    </a:ext>
                  </a:extLst>
                </a:gridCol>
                <a:gridCol w="1231938">
                  <a:extLst>
                    <a:ext uri="{9D8B030D-6E8A-4147-A177-3AD203B41FA5}">
                      <a16:colId xmlns:a16="http://schemas.microsoft.com/office/drawing/2014/main" val="2070451404"/>
                    </a:ext>
                  </a:extLst>
                </a:gridCol>
                <a:gridCol w="1403381">
                  <a:extLst>
                    <a:ext uri="{9D8B030D-6E8A-4147-A177-3AD203B41FA5}">
                      <a16:colId xmlns:a16="http://schemas.microsoft.com/office/drawing/2014/main" val="3667437149"/>
                    </a:ext>
                  </a:extLst>
                </a:gridCol>
              </a:tblGrid>
              <a:tr h="309251">
                <a:tc>
                  <a:txBody>
                    <a:bodyPr/>
                    <a:lstStyle/>
                    <a:p>
                      <a:pPr algn="ctr"/>
                      <a:r>
                        <a:rPr lang="de-DE" sz="1050"/>
                        <a:t>Events, n (%)</a:t>
                      </a:r>
                    </a:p>
                  </a:txBody>
                  <a:tcPr marL="36000" marR="36000" marT="36000" marB="36000" anchor="ctr"/>
                </a:tc>
                <a:tc>
                  <a:txBody>
                    <a:bodyPr/>
                    <a:lstStyle/>
                    <a:p>
                      <a:pPr algn="ctr"/>
                      <a:r>
                        <a:rPr lang="de-DE" sz="1050"/>
                        <a:t>Median (95% CI)</a:t>
                      </a:r>
                    </a:p>
                  </a:txBody>
                  <a:tcPr marL="36000" marR="36000" marT="36000" marB="36000" anchor="ctr"/>
                </a:tc>
                <a:tc>
                  <a:txBody>
                    <a:bodyPr/>
                    <a:lstStyle/>
                    <a:p>
                      <a:pPr algn="ctr"/>
                      <a:r>
                        <a:rPr lang="de-DE" sz="1050"/>
                        <a:t>Hazard ratio </a:t>
                      </a:r>
                      <a:br>
                        <a:rPr lang="de-DE" sz="1050"/>
                      </a:br>
                      <a:r>
                        <a:rPr lang="de-DE" sz="1050"/>
                        <a:t>(95% CI)</a:t>
                      </a:r>
                    </a:p>
                  </a:txBody>
                  <a:tcPr marL="36000" marR="36000" marT="36000" marB="36000" anchor="ctr"/>
                </a:tc>
                <a:extLst>
                  <a:ext uri="{0D108BD9-81ED-4DB2-BD59-A6C34878D82A}">
                    <a16:rowId xmlns:a16="http://schemas.microsoft.com/office/drawing/2014/main" val="4227820747"/>
                  </a:ext>
                </a:extLst>
              </a:tr>
              <a:tr h="292528">
                <a:tc>
                  <a:txBody>
                    <a:bodyPr/>
                    <a:lstStyle/>
                    <a:p>
                      <a:pPr algn="ctr"/>
                      <a:r>
                        <a:rPr lang="de-DE" sz="1050"/>
                        <a:t>143 (53.4)</a:t>
                      </a:r>
                    </a:p>
                  </a:txBody>
                  <a:tcPr marL="36000" marR="36000" marT="36000" marB="36000" anchor="ctr"/>
                </a:tc>
                <a:tc>
                  <a:txBody>
                    <a:bodyPr/>
                    <a:lstStyle/>
                    <a:p>
                      <a:pPr algn="ctr"/>
                      <a:r>
                        <a:rPr lang="de-DE" sz="1050"/>
                        <a:t>38.4 (33.0, 38.6)</a:t>
                      </a:r>
                    </a:p>
                  </a:txBody>
                  <a:tcPr marL="36000" marR="36000" marT="36000" marB="36000" anchor="ctr"/>
                </a:tc>
                <a:tc>
                  <a:txBody>
                    <a:bodyPr/>
                    <a:lstStyle/>
                    <a:p>
                      <a:pPr algn="ctr"/>
                      <a:r>
                        <a:rPr lang="de-DE" sz="1050"/>
                        <a:t>1.00 (0.79, 1.27)</a:t>
                      </a:r>
                    </a:p>
                  </a:txBody>
                  <a:tcPr marL="36000" marR="36000" marT="36000" marB="36000" anchor="ctr"/>
                </a:tc>
                <a:extLst>
                  <a:ext uri="{0D108BD9-81ED-4DB2-BD59-A6C34878D82A}">
                    <a16:rowId xmlns:a16="http://schemas.microsoft.com/office/drawing/2014/main" val="910541579"/>
                  </a:ext>
                </a:extLst>
              </a:tr>
              <a:tr h="292528">
                <a:tc>
                  <a:txBody>
                    <a:bodyPr/>
                    <a:lstStyle/>
                    <a:p>
                      <a:pPr algn="ctr"/>
                      <a:r>
                        <a:rPr lang="de-DE" sz="1050"/>
                        <a:t>136 (51.3)</a:t>
                      </a:r>
                    </a:p>
                  </a:txBody>
                  <a:tcPr marL="36000" marR="36000" marT="36000" marB="36000" anchor="ctr"/>
                </a:tc>
                <a:tc>
                  <a:txBody>
                    <a:bodyPr/>
                    <a:lstStyle/>
                    <a:p>
                      <a:pPr algn="ctr"/>
                      <a:r>
                        <a:rPr lang="de-DE" sz="1050"/>
                        <a:t>38.4 (33.0, 41.6)</a:t>
                      </a:r>
                    </a:p>
                  </a:txBody>
                  <a:tcPr marL="36000" marR="36000" marT="36000" marB="36000" anchor="ctr"/>
                </a:tc>
                <a:tc>
                  <a:txBody>
                    <a:bodyPr/>
                    <a:lstStyle/>
                    <a:p>
                      <a:pPr algn="ctr"/>
                      <a:endParaRPr lang="de-DE" sz="1050"/>
                    </a:p>
                  </a:txBody>
                  <a:tcPr marL="36000" marR="36000" marT="36000" marB="36000" anchor="ctr"/>
                </a:tc>
                <a:extLst>
                  <a:ext uri="{0D108BD9-81ED-4DB2-BD59-A6C34878D82A}">
                    <a16:rowId xmlns:a16="http://schemas.microsoft.com/office/drawing/2014/main" val="2189304156"/>
                  </a:ext>
                </a:extLst>
              </a:tr>
            </a:tbl>
          </a:graphicData>
        </a:graphic>
      </p:graphicFrame>
      <p:graphicFrame>
        <p:nvGraphicFramePr>
          <p:cNvPr id="212" name="Tabelle 212">
            <a:extLst>
              <a:ext uri="{FF2B5EF4-FFF2-40B4-BE49-F238E27FC236}">
                <a16:creationId xmlns:a16="http://schemas.microsoft.com/office/drawing/2014/main" id="{A83960D8-57F3-4CD9-BBF3-FAA63CB7BE04}"/>
              </a:ext>
            </a:extLst>
          </p:cNvPr>
          <p:cNvGraphicFramePr>
            <a:graphicFrameLocks noGrp="1"/>
          </p:cNvGraphicFramePr>
          <p:nvPr>
            <p:extLst>
              <p:ext uri="{D42A27DB-BD31-4B8C-83A1-F6EECF244321}">
                <p14:modId xmlns:p14="http://schemas.microsoft.com/office/powerpoint/2010/main" val="3913742500"/>
              </p:ext>
            </p:extLst>
          </p:nvPr>
        </p:nvGraphicFramePr>
        <p:xfrm>
          <a:off x="409422" y="5065633"/>
          <a:ext cx="7681349" cy="786036"/>
        </p:xfrm>
        <a:graphic>
          <a:graphicData uri="http://schemas.openxmlformats.org/drawingml/2006/table">
            <a:tbl>
              <a:tblPr firstRow="1" bandRow="1">
                <a:tableStyleId>{5C22544A-7EE6-4342-B048-85BDC9FD1C3A}</a:tableStyleId>
              </a:tblPr>
              <a:tblGrid>
                <a:gridCol w="838109">
                  <a:extLst>
                    <a:ext uri="{9D8B030D-6E8A-4147-A177-3AD203B41FA5}">
                      <a16:colId xmlns:a16="http://schemas.microsoft.com/office/drawing/2014/main" val="4231779687"/>
                    </a:ext>
                  </a:extLst>
                </a:gridCol>
                <a:gridCol w="342162">
                  <a:extLst>
                    <a:ext uri="{9D8B030D-6E8A-4147-A177-3AD203B41FA5}">
                      <a16:colId xmlns:a16="http://schemas.microsoft.com/office/drawing/2014/main" val="2410430777"/>
                    </a:ext>
                  </a:extLst>
                </a:gridCol>
                <a:gridCol w="342162">
                  <a:extLst>
                    <a:ext uri="{9D8B030D-6E8A-4147-A177-3AD203B41FA5}">
                      <a16:colId xmlns:a16="http://schemas.microsoft.com/office/drawing/2014/main" val="3340649637"/>
                    </a:ext>
                  </a:extLst>
                </a:gridCol>
                <a:gridCol w="342162">
                  <a:extLst>
                    <a:ext uri="{9D8B030D-6E8A-4147-A177-3AD203B41FA5}">
                      <a16:colId xmlns:a16="http://schemas.microsoft.com/office/drawing/2014/main" val="2238261650"/>
                    </a:ext>
                  </a:extLst>
                </a:gridCol>
                <a:gridCol w="342162">
                  <a:extLst>
                    <a:ext uri="{9D8B030D-6E8A-4147-A177-3AD203B41FA5}">
                      <a16:colId xmlns:a16="http://schemas.microsoft.com/office/drawing/2014/main" val="562161834"/>
                    </a:ext>
                  </a:extLst>
                </a:gridCol>
                <a:gridCol w="342162">
                  <a:extLst>
                    <a:ext uri="{9D8B030D-6E8A-4147-A177-3AD203B41FA5}">
                      <a16:colId xmlns:a16="http://schemas.microsoft.com/office/drawing/2014/main" val="2513320896"/>
                    </a:ext>
                  </a:extLst>
                </a:gridCol>
                <a:gridCol w="342162">
                  <a:extLst>
                    <a:ext uri="{9D8B030D-6E8A-4147-A177-3AD203B41FA5}">
                      <a16:colId xmlns:a16="http://schemas.microsoft.com/office/drawing/2014/main" val="3912341808"/>
                    </a:ext>
                  </a:extLst>
                </a:gridCol>
                <a:gridCol w="342162">
                  <a:extLst>
                    <a:ext uri="{9D8B030D-6E8A-4147-A177-3AD203B41FA5}">
                      <a16:colId xmlns:a16="http://schemas.microsoft.com/office/drawing/2014/main" val="2893494569"/>
                    </a:ext>
                  </a:extLst>
                </a:gridCol>
                <a:gridCol w="342162">
                  <a:extLst>
                    <a:ext uri="{9D8B030D-6E8A-4147-A177-3AD203B41FA5}">
                      <a16:colId xmlns:a16="http://schemas.microsoft.com/office/drawing/2014/main" val="4221322130"/>
                    </a:ext>
                  </a:extLst>
                </a:gridCol>
                <a:gridCol w="342162">
                  <a:extLst>
                    <a:ext uri="{9D8B030D-6E8A-4147-A177-3AD203B41FA5}">
                      <a16:colId xmlns:a16="http://schemas.microsoft.com/office/drawing/2014/main" val="822611678"/>
                    </a:ext>
                  </a:extLst>
                </a:gridCol>
                <a:gridCol w="342162">
                  <a:extLst>
                    <a:ext uri="{9D8B030D-6E8A-4147-A177-3AD203B41FA5}">
                      <a16:colId xmlns:a16="http://schemas.microsoft.com/office/drawing/2014/main" val="1574339773"/>
                    </a:ext>
                  </a:extLst>
                </a:gridCol>
                <a:gridCol w="342162">
                  <a:extLst>
                    <a:ext uri="{9D8B030D-6E8A-4147-A177-3AD203B41FA5}">
                      <a16:colId xmlns:a16="http://schemas.microsoft.com/office/drawing/2014/main" val="4106938142"/>
                    </a:ext>
                  </a:extLst>
                </a:gridCol>
                <a:gridCol w="342162">
                  <a:extLst>
                    <a:ext uri="{9D8B030D-6E8A-4147-A177-3AD203B41FA5}">
                      <a16:colId xmlns:a16="http://schemas.microsoft.com/office/drawing/2014/main" val="3186807996"/>
                    </a:ext>
                  </a:extLst>
                </a:gridCol>
                <a:gridCol w="342162">
                  <a:extLst>
                    <a:ext uri="{9D8B030D-6E8A-4147-A177-3AD203B41FA5}">
                      <a16:colId xmlns:a16="http://schemas.microsoft.com/office/drawing/2014/main" val="2216702442"/>
                    </a:ext>
                  </a:extLst>
                </a:gridCol>
                <a:gridCol w="342162">
                  <a:extLst>
                    <a:ext uri="{9D8B030D-6E8A-4147-A177-3AD203B41FA5}">
                      <a16:colId xmlns:a16="http://schemas.microsoft.com/office/drawing/2014/main" val="3937623761"/>
                    </a:ext>
                  </a:extLst>
                </a:gridCol>
                <a:gridCol w="342162">
                  <a:extLst>
                    <a:ext uri="{9D8B030D-6E8A-4147-A177-3AD203B41FA5}">
                      <a16:colId xmlns:a16="http://schemas.microsoft.com/office/drawing/2014/main" val="1052352650"/>
                    </a:ext>
                  </a:extLst>
                </a:gridCol>
                <a:gridCol w="342162">
                  <a:extLst>
                    <a:ext uri="{9D8B030D-6E8A-4147-A177-3AD203B41FA5}">
                      <a16:colId xmlns:a16="http://schemas.microsoft.com/office/drawing/2014/main" val="1421462408"/>
                    </a:ext>
                  </a:extLst>
                </a:gridCol>
                <a:gridCol w="342162">
                  <a:extLst>
                    <a:ext uri="{9D8B030D-6E8A-4147-A177-3AD203B41FA5}">
                      <a16:colId xmlns:a16="http://schemas.microsoft.com/office/drawing/2014/main" val="231550955"/>
                    </a:ext>
                  </a:extLst>
                </a:gridCol>
                <a:gridCol w="342162">
                  <a:extLst>
                    <a:ext uri="{9D8B030D-6E8A-4147-A177-3AD203B41FA5}">
                      <a16:colId xmlns:a16="http://schemas.microsoft.com/office/drawing/2014/main" val="745184139"/>
                    </a:ext>
                  </a:extLst>
                </a:gridCol>
                <a:gridCol w="342162">
                  <a:extLst>
                    <a:ext uri="{9D8B030D-6E8A-4147-A177-3AD203B41FA5}">
                      <a16:colId xmlns:a16="http://schemas.microsoft.com/office/drawing/2014/main" val="952539964"/>
                    </a:ext>
                  </a:extLst>
                </a:gridCol>
                <a:gridCol w="342162">
                  <a:extLst>
                    <a:ext uri="{9D8B030D-6E8A-4147-A177-3AD203B41FA5}">
                      <a16:colId xmlns:a16="http://schemas.microsoft.com/office/drawing/2014/main" val="1353279430"/>
                    </a:ext>
                  </a:extLst>
                </a:gridCol>
              </a:tblGrid>
              <a:tr h="262012">
                <a:tc gridSpan="21">
                  <a:txBody>
                    <a:bodyPr/>
                    <a:lstStyle/>
                    <a:p>
                      <a:r>
                        <a:rPr lang="de-DE" sz="1000" err="1"/>
                        <a:t>No</a:t>
                      </a:r>
                      <a:r>
                        <a:rPr lang="de-DE" sz="1000"/>
                        <a:t>. at </a:t>
                      </a:r>
                      <a:r>
                        <a:rPr lang="de-DE" sz="1000" err="1"/>
                        <a:t>risk</a:t>
                      </a:r>
                      <a:endParaRPr lang="de-DE" sz="1000"/>
                    </a:p>
                  </a:txBody>
                  <a:tcPr marL="72000" marR="18000" marT="36000" marB="360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142375022"/>
                  </a:ext>
                </a:extLst>
              </a:tr>
              <a:tr h="262012">
                <a:tc>
                  <a:txBody>
                    <a:bodyPr/>
                    <a:lstStyle/>
                    <a:p>
                      <a:r>
                        <a:rPr lang="de-DE" sz="1000">
                          <a:solidFill>
                            <a:schemeClr val="bg1"/>
                          </a:solidFill>
                        </a:rPr>
                        <a:t>Acalabrutinib</a:t>
                      </a:r>
                    </a:p>
                  </a:txBody>
                  <a:tcPr marL="72000" marR="18000" anchor="ctr">
                    <a:solidFill>
                      <a:schemeClr val="bg2"/>
                    </a:solidFill>
                  </a:tcPr>
                </a:tc>
                <a:tc>
                  <a:txBody>
                    <a:bodyPr/>
                    <a:lstStyle/>
                    <a:p>
                      <a:pPr algn="ctr"/>
                      <a:r>
                        <a:rPr lang="de-DE" sz="1000"/>
                        <a:t>268</a:t>
                      </a:r>
                    </a:p>
                  </a:txBody>
                  <a:tcPr marL="18000" marR="18000" anchor="ctr">
                    <a:solidFill>
                      <a:srgbClr val="CBCDD2"/>
                    </a:solidFill>
                  </a:tcPr>
                </a:tc>
                <a:tc>
                  <a:txBody>
                    <a:bodyPr/>
                    <a:lstStyle/>
                    <a:p>
                      <a:pPr algn="ctr"/>
                      <a:r>
                        <a:rPr lang="de-DE" sz="1000"/>
                        <a:t>250</a:t>
                      </a:r>
                    </a:p>
                  </a:txBody>
                  <a:tcPr marL="18000" marR="18000" anchor="ctr"/>
                </a:tc>
                <a:tc>
                  <a:txBody>
                    <a:bodyPr/>
                    <a:lstStyle/>
                    <a:p>
                      <a:pPr algn="ctr"/>
                      <a:r>
                        <a:rPr lang="de-DE" sz="1000"/>
                        <a:t>235</a:t>
                      </a:r>
                    </a:p>
                  </a:txBody>
                  <a:tcPr marL="18000" marR="18000" anchor="ctr"/>
                </a:tc>
                <a:tc>
                  <a:txBody>
                    <a:bodyPr/>
                    <a:lstStyle/>
                    <a:p>
                      <a:pPr algn="ctr"/>
                      <a:r>
                        <a:rPr lang="de-DE" sz="1000"/>
                        <a:t>227</a:t>
                      </a:r>
                    </a:p>
                  </a:txBody>
                  <a:tcPr marL="18000" marR="18000" anchor="ctr"/>
                </a:tc>
                <a:tc>
                  <a:txBody>
                    <a:bodyPr/>
                    <a:lstStyle/>
                    <a:p>
                      <a:pPr algn="ctr"/>
                      <a:r>
                        <a:rPr lang="de-DE" sz="1000"/>
                        <a:t>219</a:t>
                      </a:r>
                    </a:p>
                  </a:txBody>
                  <a:tcPr marL="18000" marR="18000" anchor="ctr"/>
                </a:tc>
                <a:tc>
                  <a:txBody>
                    <a:bodyPr/>
                    <a:lstStyle/>
                    <a:p>
                      <a:pPr algn="ctr"/>
                      <a:r>
                        <a:rPr lang="de-DE" sz="1000"/>
                        <a:t>207</a:t>
                      </a:r>
                    </a:p>
                  </a:txBody>
                  <a:tcPr marL="18000" marR="18000" anchor="ctr"/>
                </a:tc>
                <a:tc>
                  <a:txBody>
                    <a:bodyPr/>
                    <a:lstStyle/>
                    <a:p>
                      <a:pPr algn="ctr"/>
                      <a:r>
                        <a:rPr lang="de-DE" sz="1000"/>
                        <a:t>200</a:t>
                      </a:r>
                    </a:p>
                  </a:txBody>
                  <a:tcPr marL="18000" marR="18000" anchor="ctr"/>
                </a:tc>
                <a:tc>
                  <a:txBody>
                    <a:bodyPr/>
                    <a:lstStyle/>
                    <a:p>
                      <a:pPr algn="ctr"/>
                      <a:r>
                        <a:rPr lang="de-DE" sz="1000"/>
                        <a:t>193</a:t>
                      </a:r>
                    </a:p>
                  </a:txBody>
                  <a:tcPr marL="18000" marR="18000" anchor="ctr"/>
                </a:tc>
                <a:tc>
                  <a:txBody>
                    <a:bodyPr/>
                    <a:lstStyle/>
                    <a:p>
                      <a:pPr algn="ctr"/>
                      <a:r>
                        <a:rPr lang="de-DE" sz="1000"/>
                        <a:t>173</a:t>
                      </a:r>
                    </a:p>
                  </a:txBody>
                  <a:tcPr marL="18000" marR="18000" anchor="ctr"/>
                </a:tc>
                <a:tc>
                  <a:txBody>
                    <a:bodyPr/>
                    <a:lstStyle/>
                    <a:p>
                      <a:pPr algn="ctr"/>
                      <a:r>
                        <a:rPr lang="de-DE" sz="1000"/>
                        <a:t>163</a:t>
                      </a:r>
                    </a:p>
                  </a:txBody>
                  <a:tcPr marL="18000" marR="18000" anchor="ctr"/>
                </a:tc>
                <a:tc>
                  <a:txBody>
                    <a:bodyPr/>
                    <a:lstStyle/>
                    <a:p>
                      <a:pPr algn="ctr"/>
                      <a:r>
                        <a:rPr lang="de-DE" sz="1000"/>
                        <a:t>148</a:t>
                      </a:r>
                    </a:p>
                  </a:txBody>
                  <a:tcPr marL="18000" marR="18000" anchor="ctr"/>
                </a:tc>
                <a:tc>
                  <a:txBody>
                    <a:bodyPr/>
                    <a:lstStyle/>
                    <a:p>
                      <a:pPr algn="ctr"/>
                      <a:r>
                        <a:rPr lang="de-DE" sz="1000"/>
                        <a:t>110</a:t>
                      </a:r>
                    </a:p>
                  </a:txBody>
                  <a:tcPr marL="18000" marR="18000" anchor="ctr"/>
                </a:tc>
                <a:tc>
                  <a:txBody>
                    <a:bodyPr/>
                    <a:lstStyle/>
                    <a:p>
                      <a:pPr algn="ctr"/>
                      <a:r>
                        <a:rPr lang="de-DE" sz="1000"/>
                        <a:t>84</a:t>
                      </a:r>
                    </a:p>
                  </a:txBody>
                  <a:tcPr marL="18000" marR="18000" anchor="ctr"/>
                </a:tc>
                <a:tc>
                  <a:txBody>
                    <a:bodyPr/>
                    <a:lstStyle/>
                    <a:p>
                      <a:pPr algn="ctr"/>
                      <a:r>
                        <a:rPr lang="de-DE" sz="1000"/>
                        <a:t>59</a:t>
                      </a:r>
                    </a:p>
                  </a:txBody>
                  <a:tcPr marL="18000" marR="18000" anchor="ctr"/>
                </a:tc>
                <a:tc>
                  <a:txBody>
                    <a:bodyPr/>
                    <a:lstStyle/>
                    <a:p>
                      <a:pPr algn="ctr"/>
                      <a:r>
                        <a:rPr lang="de-DE" sz="1000"/>
                        <a:t>31</a:t>
                      </a:r>
                    </a:p>
                  </a:txBody>
                  <a:tcPr marL="18000" marR="18000" anchor="ctr"/>
                </a:tc>
                <a:tc>
                  <a:txBody>
                    <a:bodyPr/>
                    <a:lstStyle/>
                    <a:p>
                      <a:pPr algn="ctr"/>
                      <a:r>
                        <a:rPr lang="de-DE" sz="1000"/>
                        <a:t>21</a:t>
                      </a:r>
                    </a:p>
                  </a:txBody>
                  <a:tcPr marL="18000" marR="18000" anchor="ctr"/>
                </a:tc>
                <a:tc>
                  <a:txBody>
                    <a:bodyPr/>
                    <a:lstStyle/>
                    <a:p>
                      <a:pPr algn="ctr"/>
                      <a:r>
                        <a:rPr lang="de-DE" sz="1000"/>
                        <a:t>13</a:t>
                      </a:r>
                    </a:p>
                  </a:txBody>
                  <a:tcPr marL="18000" marR="18000" anchor="ctr"/>
                </a:tc>
                <a:tc>
                  <a:txBody>
                    <a:bodyPr/>
                    <a:lstStyle/>
                    <a:p>
                      <a:pPr algn="ctr"/>
                      <a:r>
                        <a:rPr lang="de-DE" sz="1000"/>
                        <a:t>3</a:t>
                      </a:r>
                    </a:p>
                  </a:txBody>
                  <a:tcPr marL="18000" marR="18000" anchor="ctr"/>
                </a:tc>
                <a:tc>
                  <a:txBody>
                    <a:bodyPr/>
                    <a:lstStyle/>
                    <a:p>
                      <a:pPr algn="ctr"/>
                      <a:r>
                        <a:rPr lang="de-DE" sz="1000"/>
                        <a:t>1</a:t>
                      </a:r>
                    </a:p>
                  </a:txBody>
                  <a:tcPr marL="18000" marR="18000" anchor="ctr"/>
                </a:tc>
                <a:tc>
                  <a:txBody>
                    <a:bodyPr/>
                    <a:lstStyle/>
                    <a:p>
                      <a:pPr algn="ctr"/>
                      <a:r>
                        <a:rPr lang="de-DE" sz="1000"/>
                        <a:t>0</a:t>
                      </a:r>
                    </a:p>
                  </a:txBody>
                  <a:tcPr marL="18000" marR="18000" anchor="ctr"/>
                </a:tc>
                <a:extLst>
                  <a:ext uri="{0D108BD9-81ED-4DB2-BD59-A6C34878D82A}">
                    <a16:rowId xmlns:a16="http://schemas.microsoft.com/office/drawing/2014/main" val="3826662070"/>
                  </a:ext>
                </a:extLst>
              </a:tr>
              <a:tr h="262012">
                <a:tc>
                  <a:txBody>
                    <a:bodyPr/>
                    <a:lstStyle/>
                    <a:p>
                      <a:r>
                        <a:rPr lang="de-DE" sz="1000">
                          <a:solidFill>
                            <a:schemeClr val="bg1"/>
                          </a:solidFill>
                        </a:rPr>
                        <a:t>Ibrutinib</a:t>
                      </a:r>
                    </a:p>
                  </a:txBody>
                  <a:tcPr marL="72000" marR="18000" anchor="ctr">
                    <a:solidFill>
                      <a:schemeClr val="accent4"/>
                    </a:solidFill>
                  </a:tcPr>
                </a:tc>
                <a:tc>
                  <a:txBody>
                    <a:bodyPr/>
                    <a:lstStyle/>
                    <a:p>
                      <a:pPr algn="ctr"/>
                      <a:r>
                        <a:rPr lang="de-DE" sz="1000"/>
                        <a:t>265</a:t>
                      </a:r>
                    </a:p>
                  </a:txBody>
                  <a:tcPr marL="18000" marR="18000" anchor="ctr">
                    <a:solidFill>
                      <a:srgbClr val="E7E8EA"/>
                    </a:solidFill>
                  </a:tcPr>
                </a:tc>
                <a:tc>
                  <a:txBody>
                    <a:bodyPr/>
                    <a:lstStyle/>
                    <a:p>
                      <a:pPr algn="ctr"/>
                      <a:r>
                        <a:rPr lang="de-DE" sz="1000"/>
                        <a:t>240</a:t>
                      </a:r>
                    </a:p>
                  </a:txBody>
                  <a:tcPr marL="18000" marR="18000" anchor="ctr"/>
                </a:tc>
                <a:tc>
                  <a:txBody>
                    <a:bodyPr/>
                    <a:lstStyle/>
                    <a:p>
                      <a:pPr algn="ctr"/>
                      <a:r>
                        <a:rPr lang="de-DE" sz="1000"/>
                        <a:t>221</a:t>
                      </a:r>
                    </a:p>
                  </a:txBody>
                  <a:tcPr marL="18000" marR="18000" anchor="ctr"/>
                </a:tc>
                <a:tc>
                  <a:txBody>
                    <a:bodyPr/>
                    <a:lstStyle/>
                    <a:p>
                      <a:pPr algn="ctr"/>
                      <a:r>
                        <a:rPr lang="de-DE" sz="1000"/>
                        <a:t>205</a:t>
                      </a:r>
                    </a:p>
                  </a:txBody>
                  <a:tcPr marL="18000" marR="18000" anchor="ctr"/>
                </a:tc>
                <a:tc>
                  <a:txBody>
                    <a:bodyPr/>
                    <a:lstStyle/>
                    <a:p>
                      <a:pPr algn="ctr"/>
                      <a:r>
                        <a:rPr lang="de-DE" sz="1000"/>
                        <a:t>186</a:t>
                      </a:r>
                    </a:p>
                  </a:txBody>
                  <a:tcPr marL="18000" marR="18000" anchor="ctr"/>
                </a:tc>
                <a:tc>
                  <a:txBody>
                    <a:bodyPr/>
                    <a:lstStyle/>
                    <a:p>
                      <a:pPr algn="ctr"/>
                      <a:r>
                        <a:rPr lang="de-DE" sz="1000"/>
                        <a:t>178</a:t>
                      </a:r>
                    </a:p>
                  </a:txBody>
                  <a:tcPr marL="18000" marR="18000" anchor="ctr"/>
                </a:tc>
                <a:tc>
                  <a:txBody>
                    <a:bodyPr/>
                    <a:lstStyle/>
                    <a:p>
                      <a:pPr algn="ctr"/>
                      <a:r>
                        <a:rPr lang="de-DE" sz="1000"/>
                        <a:t>168</a:t>
                      </a:r>
                    </a:p>
                  </a:txBody>
                  <a:tcPr marL="18000" marR="18000" anchor="ctr"/>
                </a:tc>
                <a:tc>
                  <a:txBody>
                    <a:bodyPr/>
                    <a:lstStyle/>
                    <a:p>
                      <a:pPr algn="ctr"/>
                      <a:r>
                        <a:rPr lang="de-DE" sz="1000"/>
                        <a:t>160</a:t>
                      </a:r>
                    </a:p>
                  </a:txBody>
                  <a:tcPr marL="18000" marR="18000" anchor="ctr"/>
                </a:tc>
                <a:tc>
                  <a:txBody>
                    <a:bodyPr/>
                    <a:lstStyle/>
                    <a:p>
                      <a:pPr algn="ctr"/>
                      <a:r>
                        <a:rPr lang="de-DE" sz="1000"/>
                        <a:t>148</a:t>
                      </a:r>
                    </a:p>
                  </a:txBody>
                  <a:tcPr marL="18000" marR="18000" anchor="ctr"/>
                </a:tc>
                <a:tc>
                  <a:txBody>
                    <a:bodyPr/>
                    <a:lstStyle/>
                    <a:p>
                      <a:pPr algn="ctr"/>
                      <a:r>
                        <a:rPr lang="de-DE" sz="1000"/>
                        <a:t>142</a:t>
                      </a:r>
                    </a:p>
                  </a:txBody>
                  <a:tcPr marL="18000" marR="18000" anchor="ctr"/>
                </a:tc>
                <a:tc>
                  <a:txBody>
                    <a:bodyPr/>
                    <a:lstStyle/>
                    <a:p>
                      <a:pPr algn="ctr"/>
                      <a:r>
                        <a:rPr lang="de-DE" sz="1000"/>
                        <a:t>130</a:t>
                      </a:r>
                    </a:p>
                  </a:txBody>
                  <a:tcPr marL="18000" marR="18000" anchor="ctr"/>
                </a:tc>
                <a:tc>
                  <a:txBody>
                    <a:bodyPr/>
                    <a:lstStyle/>
                    <a:p>
                      <a:pPr algn="ctr"/>
                      <a:r>
                        <a:rPr lang="de-DE" sz="1000"/>
                        <a:t>108</a:t>
                      </a:r>
                    </a:p>
                  </a:txBody>
                  <a:tcPr marL="18000" marR="18000" anchor="ctr"/>
                </a:tc>
                <a:tc>
                  <a:txBody>
                    <a:bodyPr/>
                    <a:lstStyle/>
                    <a:p>
                      <a:pPr algn="ctr"/>
                      <a:r>
                        <a:rPr lang="de-DE" sz="1000"/>
                        <a:t>81</a:t>
                      </a:r>
                    </a:p>
                  </a:txBody>
                  <a:tcPr marL="18000" marR="18000" anchor="ctr"/>
                </a:tc>
                <a:tc>
                  <a:txBody>
                    <a:bodyPr/>
                    <a:lstStyle/>
                    <a:p>
                      <a:pPr algn="ctr"/>
                      <a:r>
                        <a:rPr lang="de-DE" sz="1000"/>
                        <a:t>66</a:t>
                      </a:r>
                    </a:p>
                  </a:txBody>
                  <a:tcPr marL="18000" marR="18000" anchor="ctr"/>
                </a:tc>
                <a:tc>
                  <a:txBody>
                    <a:bodyPr/>
                    <a:lstStyle/>
                    <a:p>
                      <a:pPr algn="ctr"/>
                      <a:r>
                        <a:rPr lang="de-DE" sz="1000"/>
                        <a:t>41</a:t>
                      </a:r>
                    </a:p>
                  </a:txBody>
                  <a:tcPr marL="18000" marR="18000" anchor="ctr"/>
                </a:tc>
                <a:tc>
                  <a:txBody>
                    <a:bodyPr/>
                    <a:lstStyle/>
                    <a:p>
                      <a:pPr algn="ctr"/>
                      <a:r>
                        <a:rPr lang="de-DE" sz="1000"/>
                        <a:t>26</a:t>
                      </a:r>
                    </a:p>
                  </a:txBody>
                  <a:tcPr marL="18000" marR="18000" anchor="ctr"/>
                </a:tc>
                <a:tc>
                  <a:txBody>
                    <a:bodyPr/>
                    <a:lstStyle/>
                    <a:p>
                      <a:pPr algn="ctr"/>
                      <a:r>
                        <a:rPr lang="de-DE" sz="1000"/>
                        <a:t>15</a:t>
                      </a:r>
                    </a:p>
                  </a:txBody>
                  <a:tcPr marL="18000" marR="18000" anchor="ctr"/>
                </a:tc>
                <a:tc>
                  <a:txBody>
                    <a:bodyPr/>
                    <a:lstStyle/>
                    <a:p>
                      <a:pPr algn="ctr"/>
                      <a:r>
                        <a:rPr lang="de-DE" sz="1000"/>
                        <a:t>8</a:t>
                      </a:r>
                    </a:p>
                  </a:txBody>
                  <a:tcPr marL="18000" marR="18000" anchor="ctr"/>
                </a:tc>
                <a:tc>
                  <a:txBody>
                    <a:bodyPr/>
                    <a:lstStyle/>
                    <a:p>
                      <a:pPr algn="ctr"/>
                      <a:r>
                        <a:rPr lang="de-DE" sz="1000"/>
                        <a:t>2</a:t>
                      </a:r>
                    </a:p>
                  </a:txBody>
                  <a:tcPr marL="18000" marR="18000" anchor="ctr"/>
                </a:tc>
                <a:tc>
                  <a:txBody>
                    <a:bodyPr/>
                    <a:lstStyle/>
                    <a:p>
                      <a:pPr algn="ctr"/>
                      <a:r>
                        <a:rPr lang="de-DE" sz="1000"/>
                        <a:t>0</a:t>
                      </a:r>
                    </a:p>
                  </a:txBody>
                  <a:tcPr marL="18000" marR="18000" anchor="ctr"/>
                </a:tc>
                <a:extLst>
                  <a:ext uri="{0D108BD9-81ED-4DB2-BD59-A6C34878D82A}">
                    <a16:rowId xmlns:a16="http://schemas.microsoft.com/office/drawing/2014/main" val="1184332565"/>
                  </a:ext>
                </a:extLst>
              </a:tr>
            </a:tbl>
          </a:graphicData>
        </a:graphic>
      </p:graphicFrame>
    </p:spTree>
    <p:extLst>
      <p:ext uri="{BB962C8B-B14F-4D97-AF65-F5344CB8AC3E}">
        <p14:creationId xmlns:p14="http://schemas.microsoft.com/office/powerpoint/2010/main" val="378059834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a:xfrm>
            <a:off x="417888" y="5919538"/>
            <a:ext cx="8564817" cy="822576"/>
          </a:xfrm>
        </p:spPr>
        <p:txBody>
          <a:bodyPr/>
          <a:lstStyle/>
          <a:p>
            <a:r>
              <a:rPr lang="en-US">
                <a:cs typeface="Arial"/>
              </a:rPr>
              <a:t>*Difference in any-grade incidence rates: -6.6% (95% CI -12.2 to -0.9), P=0.02.; </a:t>
            </a:r>
            <a:r>
              <a:rPr lang="en-US" baseline="30000" err="1">
                <a:cs typeface="Arial"/>
              </a:rPr>
              <a:t>a</a:t>
            </a:r>
            <a:r>
              <a:rPr lang="en-US" err="1">
                <a:cs typeface="Arial"/>
              </a:rPr>
              <a:t>Grade</a:t>
            </a:r>
            <a:r>
              <a:rPr lang="en-US">
                <a:cs typeface="Arial"/>
              </a:rPr>
              <a:t> &gt;3 </a:t>
            </a:r>
            <a:r>
              <a:rPr lang="en-US" err="1">
                <a:cs typeface="Arial"/>
              </a:rPr>
              <a:t>afib</a:t>
            </a:r>
            <a:r>
              <a:rPr lang="en-US">
                <a:cs typeface="Arial"/>
              </a:rPr>
              <a:t>/flutter was reported in 13 (4.9%) in the acalabrutinib arm vs 10 (3.8%) in the ibrutinib arm; </a:t>
            </a:r>
          </a:p>
          <a:p>
            <a:r>
              <a:rPr lang="en-US" baseline="30000" err="1">
                <a:cs typeface="Arial"/>
              </a:rPr>
              <a:t>b</a:t>
            </a:r>
            <a:r>
              <a:rPr lang="en-US" err="1">
                <a:cs typeface="Arial"/>
              </a:rPr>
              <a:t>Among</a:t>
            </a:r>
            <a:r>
              <a:rPr lang="en-US">
                <a:cs typeface="Arial"/>
              </a:rPr>
              <a:t> patients with events of </a:t>
            </a:r>
            <a:r>
              <a:rPr lang="en-US" err="1">
                <a:cs typeface="Arial"/>
              </a:rPr>
              <a:t>afib</a:t>
            </a:r>
            <a:r>
              <a:rPr lang="en-US">
                <a:cs typeface="Arial"/>
              </a:rPr>
              <a:t>/flutter.  </a:t>
            </a:r>
          </a:p>
          <a:p>
            <a:r>
              <a:rPr lang="en-US" err="1">
                <a:cs typeface="Arial"/>
              </a:rPr>
              <a:t>Afib</a:t>
            </a:r>
            <a:r>
              <a:rPr lang="en-US">
                <a:cs typeface="Arial"/>
              </a:rPr>
              <a:t>/flutter, atrial fibrillation/flutter; </a:t>
            </a:r>
            <a:r>
              <a:rPr lang="en-GB">
                <a:cs typeface="Arial"/>
              </a:rPr>
              <a:t>CI,</a:t>
            </a:r>
            <a:r>
              <a:rPr lang="en-GB" spc="20">
                <a:cs typeface="Arial"/>
              </a:rPr>
              <a:t> </a:t>
            </a:r>
            <a:r>
              <a:rPr lang="en-GB">
                <a:cs typeface="Arial"/>
              </a:rPr>
              <a:t>confidence</a:t>
            </a:r>
            <a:r>
              <a:rPr lang="en-GB" spc="20">
                <a:cs typeface="Arial"/>
              </a:rPr>
              <a:t> </a:t>
            </a:r>
            <a:r>
              <a:rPr lang="en-GB">
                <a:cs typeface="Arial"/>
              </a:rPr>
              <a:t>interval;</a:t>
            </a:r>
            <a:r>
              <a:rPr lang="en-GB" spc="20">
                <a:cs typeface="Arial"/>
              </a:rPr>
              <a:t> </a:t>
            </a:r>
            <a:r>
              <a:rPr lang="en-GB" spc="5">
                <a:cs typeface="Arial"/>
              </a:rPr>
              <a:t>OS,</a:t>
            </a:r>
            <a:r>
              <a:rPr lang="en-GB" spc="20">
                <a:cs typeface="Arial"/>
              </a:rPr>
              <a:t> </a:t>
            </a:r>
            <a:r>
              <a:rPr lang="en-GB">
                <a:cs typeface="Arial"/>
              </a:rPr>
              <a:t>overall</a:t>
            </a:r>
            <a:r>
              <a:rPr lang="en-GB" spc="15">
                <a:cs typeface="Arial"/>
              </a:rPr>
              <a:t> </a:t>
            </a:r>
            <a:r>
              <a:rPr lang="en-GB">
                <a:cs typeface="Arial"/>
              </a:rPr>
              <a:t>survival.</a:t>
            </a:r>
            <a:r>
              <a:rPr lang="en-GB" spc="15">
                <a:cs typeface="Arial"/>
              </a:rPr>
              <a:t> </a:t>
            </a:r>
          </a:p>
          <a:p>
            <a:r>
              <a:rPr lang="en-US" b="1">
                <a:latin typeface="Arial"/>
                <a:cs typeface="Arial"/>
              </a:rPr>
              <a:t>Hillmen P et al, Abstract S145 presented at EHA 2021 and Byrd J et al, Abstract 7500 presented at ASCO 2021</a:t>
            </a:r>
          </a:p>
        </p:txBody>
      </p:sp>
      <p:sp>
        <p:nvSpPr>
          <p:cNvPr id="10" name="Textplatzhalter 9">
            <a:extLst>
              <a:ext uri="{FF2B5EF4-FFF2-40B4-BE49-F238E27FC236}">
                <a16:creationId xmlns:a16="http://schemas.microsoft.com/office/drawing/2014/main" id="{2888ADD0-AB64-D444-AA0E-6DFED5BB1A87}"/>
              </a:ext>
            </a:extLst>
          </p:cNvPr>
          <p:cNvSpPr>
            <a:spLocks noGrp="1"/>
          </p:cNvSpPr>
          <p:nvPr>
            <p:ph type="body" sz="quarter" idx="12"/>
          </p:nvPr>
        </p:nvSpPr>
        <p:spPr/>
        <p:txBody>
          <a:bodyPr/>
          <a:lstStyle/>
          <a:p>
            <a:r>
              <a:rPr lang="de-DE" err="1"/>
              <a:t>Any</a:t>
            </a:r>
            <a:r>
              <a:rPr lang="de-DE"/>
              <a:t>-grade </a:t>
            </a:r>
            <a:r>
              <a:rPr lang="de-DE" err="1"/>
              <a:t>atrial</a:t>
            </a:r>
            <a:r>
              <a:rPr lang="de-DE"/>
              <a:t> </a:t>
            </a:r>
            <a:r>
              <a:rPr lang="de-DE" err="1"/>
              <a:t>fibrillation</a:t>
            </a:r>
            <a:r>
              <a:rPr lang="de-DE"/>
              <a:t>/</a:t>
            </a:r>
            <a:r>
              <a:rPr lang="de-DE" err="1"/>
              <a:t>flutter</a:t>
            </a:r>
            <a:endParaRPr lang="de-DE"/>
          </a:p>
        </p:txBody>
      </p:sp>
      <p:sp>
        <p:nvSpPr>
          <p:cNvPr id="7" name="TextBox 6">
            <a:extLst>
              <a:ext uri="{FF2B5EF4-FFF2-40B4-BE49-F238E27FC236}">
                <a16:creationId xmlns:a16="http://schemas.microsoft.com/office/drawing/2014/main" id="{560A82FD-898F-4749-BC58-C8C0D0271F4D}"/>
              </a:ext>
            </a:extLst>
          </p:cNvPr>
          <p:cNvSpPr txBox="1"/>
          <p:nvPr/>
        </p:nvSpPr>
        <p:spPr>
          <a:xfrm>
            <a:off x="9021445" y="1816092"/>
            <a:ext cx="2761955" cy="1569660"/>
          </a:xfrm>
          <a:prstGeom prst="rect">
            <a:avLst/>
          </a:prstGeom>
          <a:noFill/>
        </p:spPr>
        <p:txBody>
          <a:bodyPr wrap="square" tIns="0">
            <a:spAutoFit/>
          </a:bodyPr>
          <a:lstStyle/>
          <a:p>
            <a:pPr marL="285750" indent="-285750">
              <a:buClr>
                <a:schemeClr val="bg2"/>
              </a:buClr>
              <a:buFont typeface="Arial" panose="020B0604020202020204" pitchFamily="34" charset="0"/>
              <a:buChar char="•"/>
            </a:pPr>
            <a:r>
              <a:rPr lang="en-US" sz="1600"/>
              <a:t>Incidence of any-grade atrial fibrillation/flutter (secondary endpoint) was significantly lower with acalabrutinib vs ibrutinib (9.4% vs 16.0%)</a:t>
            </a:r>
          </a:p>
        </p:txBody>
      </p:sp>
      <p:graphicFrame>
        <p:nvGraphicFramePr>
          <p:cNvPr id="8" name="Table 9">
            <a:extLst>
              <a:ext uri="{FF2B5EF4-FFF2-40B4-BE49-F238E27FC236}">
                <a16:creationId xmlns:a16="http://schemas.microsoft.com/office/drawing/2014/main" id="{66B218D3-B2A8-459A-91A9-12E394E57455}"/>
              </a:ext>
            </a:extLst>
          </p:cNvPr>
          <p:cNvGraphicFramePr>
            <a:graphicFrameLocks noGrp="1"/>
          </p:cNvGraphicFramePr>
          <p:nvPr>
            <p:extLst>
              <p:ext uri="{D42A27DB-BD31-4B8C-83A1-F6EECF244321}">
                <p14:modId xmlns:p14="http://schemas.microsoft.com/office/powerpoint/2010/main" val="207320740"/>
              </p:ext>
            </p:extLst>
          </p:nvPr>
        </p:nvGraphicFramePr>
        <p:xfrm>
          <a:off x="407987" y="1816092"/>
          <a:ext cx="8564817" cy="2958720"/>
        </p:xfrm>
        <a:graphic>
          <a:graphicData uri="http://schemas.openxmlformats.org/drawingml/2006/table">
            <a:tbl>
              <a:tblPr firstRow="1" bandRow="1">
                <a:tableStyleId>{5C22544A-7EE6-4342-B048-85BDC9FD1C3A}</a:tableStyleId>
              </a:tblPr>
              <a:tblGrid>
                <a:gridCol w="3937845">
                  <a:extLst>
                    <a:ext uri="{9D8B030D-6E8A-4147-A177-3AD203B41FA5}">
                      <a16:colId xmlns:a16="http://schemas.microsoft.com/office/drawing/2014/main" val="4091755061"/>
                    </a:ext>
                  </a:extLst>
                </a:gridCol>
                <a:gridCol w="2313486">
                  <a:extLst>
                    <a:ext uri="{9D8B030D-6E8A-4147-A177-3AD203B41FA5}">
                      <a16:colId xmlns:a16="http://schemas.microsoft.com/office/drawing/2014/main" val="679068595"/>
                    </a:ext>
                  </a:extLst>
                </a:gridCol>
                <a:gridCol w="2313486">
                  <a:extLst>
                    <a:ext uri="{9D8B030D-6E8A-4147-A177-3AD203B41FA5}">
                      <a16:colId xmlns:a16="http://schemas.microsoft.com/office/drawing/2014/main" val="4068179231"/>
                    </a:ext>
                  </a:extLst>
                </a:gridCol>
              </a:tblGrid>
              <a:tr h="0">
                <a:tc rowSpan="2">
                  <a:txBody>
                    <a:bodyPr/>
                    <a:lstStyle/>
                    <a:p>
                      <a:r>
                        <a:rPr lang="en-IT" sz="1600">
                          <a:latin typeface="+mn-lt"/>
                        </a:rPr>
                        <a:t>                                                                                           </a:t>
                      </a:r>
                    </a:p>
                  </a:txBody>
                  <a:tcPr marT="72000" marB="72000"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en-IT" sz="1600">
                          <a:latin typeface="+mn-lt"/>
                        </a:rPr>
                        <a:t>Any grade</a:t>
                      </a:r>
                      <a:endParaRPr lang="en-IT" sz="2400"/>
                    </a:p>
                  </a:txBody>
                  <a:tcPr marT="72000" marB="72000"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IT"/>
                    </a:p>
                  </a:txBody>
                  <a:tcPr/>
                </a:tc>
                <a:extLst>
                  <a:ext uri="{0D108BD9-81ED-4DB2-BD59-A6C34878D82A}">
                    <a16:rowId xmlns:a16="http://schemas.microsoft.com/office/drawing/2014/main" val="1376958749"/>
                  </a:ext>
                </a:extLst>
              </a:tr>
              <a:tr h="0">
                <a:tc vMerge="1">
                  <a:txBody>
                    <a:bodyPr/>
                    <a:lstStyle/>
                    <a:p>
                      <a:endParaRPr lang="en-IT" sz="1200">
                        <a:latin typeface="+mn-lt"/>
                      </a:endParaRPr>
                    </a:p>
                  </a:txBody>
                  <a:tcPr anchor="ctr">
                    <a:solidFill>
                      <a:schemeClr val="accent1"/>
                    </a:solidFill>
                  </a:tcPr>
                </a:tc>
                <a:tc>
                  <a:txBody>
                    <a:bodyPr/>
                    <a:lstStyle/>
                    <a:p>
                      <a:pPr algn="ctr"/>
                      <a:r>
                        <a:rPr lang="en-IT" sz="1600">
                          <a:solidFill>
                            <a:schemeClr val="bg1"/>
                          </a:solidFill>
                          <a:latin typeface="+mn-lt"/>
                        </a:rPr>
                        <a:t>Acalabrutinib (n=266)</a:t>
                      </a:r>
                    </a:p>
                  </a:txBody>
                  <a:tcPr marT="72000" marB="72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a:solidFill>
                            <a:schemeClr val="bg1"/>
                          </a:solidFill>
                          <a:latin typeface="+mn-lt"/>
                        </a:rPr>
                        <a:t>Ibrutinib (n=26</a:t>
                      </a:r>
                      <a:r>
                        <a:rPr lang="de-DE" sz="1600">
                          <a:solidFill>
                            <a:schemeClr val="bg1"/>
                          </a:solidFill>
                          <a:latin typeface="+mn-lt"/>
                        </a:rPr>
                        <a:t>3</a:t>
                      </a:r>
                      <a:r>
                        <a:rPr lang="en-IT" sz="1600">
                          <a:solidFill>
                            <a:schemeClr val="bg1"/>
                          </a:solidFill>
                          <a:latin typeface="+mn-lt"/>
                        </a:rPr>
                        <a:t>)</a:t>
                      </a:r>
                    </a:p>
                  </a:txBody>
                  <a:tcPr marT="72000" marB="7200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880029708"/>
                  </a:ext>
                </a:extLst>
              </a:tr>
              <a:tr h="0">
                <a:tc>
                  <a:txBody>
                    <a:bodyPr/>
                    <a:lstStyle/>
                    <a:p>
                      <a:r>
                        <a:rPr lang="en-IT" sz="1600">
                          <a:latin typeface="+mn-lt"/>
                        </a:rPr>
                        <a:t>Afib/flutter</a:t>
                      </a:r>
                    </a:p>
                  </a:txBody>
                  <a:tcPr marT="72000" marB="72000" anchor="ctr">
                    <a:lnT w="38100" cap="flat" cmpd="sng" algn="ctr">
                      <a:solidFill>
                        <a:schemeClr val="bg1"/>
                      </a:solidFill>
                      <a:prstDash val="solid"/>
                      <a:round/>
                      <a:headEnd type="none" w="med" len="med"/>
                      <a:tailEnd type="none" w="med" len="med"/>
                    </a:lnT>
                  </a:tcPr>
                </a:tc>
                <a:tc>
                  <a:txBody>
                    <a:bodyPr/>
                    <a:lstStyle/>
                    <a:p>
                      <a:pPr algn="ctr"/>
                      <a:r>
                        <a:rPr lang="en-IT" sz="1600">
                          <a:latin typeface="+mn-lt"/>
                        </a:rPr>
                        <a:t>25 (9.4)</a:t>
                      </a:r>
                      <a:r>
                        <a:rPr lang="en-IT" sz="1600" baseline="30000">
                          <a:latin typeface="+mn-lt"/>
                        </a:rPr>
                        <a:t>*,a</a:t>
                      </a:r>
                      <a:endParaRPr lang="en-IT" sz="1600">
                        <a:latin typeface="+mn-lt"/>
                      </a:endParaRPr>
                    </a:p>
                  </a:txBody>
                  <a:tcPr marT="72000" marB="72000" anchor="ctr">
                    <a:lnT w="38100" cap="flat" cmpd="sng" algn="ctr">
                      <a:solidFill>
                        <a:schemeClr val="bg1"/>
                      </a:solidFill>
                      <a:prstDash val="solid"/>
                      <a:round/>
                      <a:headEnd type="none" w="med" len="med"/>
                      <a:tailEnd type="none" w="med" len="med"/>
                    </a:lnT>
                  </a:tcPr>
                </a:tc>
                <a:tc>
                  <a:txBody>
                    <a:bodyPr/>
                    <a:lstStyle/>
                    <a:p>
                      <a:pPr algn="ctr"/>
                      <a:r>
                        <a:rPr lang="en-IT" sz="1600">
                          <a:latin typeface="+mn-lt"/>
                        </a:rPr>
                        <a:t>42 (16.0)</a:t>
                      </a:r>
                      <a:r>
                        <a:rPr lang="en-IT" sz="1600" baseline="30000">
                          <a:latin typeface="+mn-lt"/>
                        </a:rPr>
                        <a:t>a</a:t>
                      </a:r>
                      <a:endParaRPr lang="en-IT" sz="1600">
                        <a:latin typeface="+mn-lt"/>
                      </a:endParaRPr>
                    </a:p>
                  </a:txBody>
                  <a:tcPr marT="72000" marB="7200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767753405"/>
                  </a:ext>
                </a:extLst>
              </a:tr>
              <a:tr h="0">
                <a:tc>
                  <a:txBody>
                    <a:bodyPr/>
                    <a:lstStyle/>
                    <a:p>
                      <a:r>
                        <a:rPr lang="en-IT" sz="1600">
                          <a:latin typeface="+mn-lt"/>
                        </a:rPr>
                        <a:t>Events/100 person-months</a:t>
                      </a:r>
                    </a:p>
                  </a:txBody>
                  <a:tcPr marT="72000" marB="72000" anchor="ctr"/>
                </a:tc>
                <a:tc>
                  <a:txBody>
                    <a:bodyPr/>
                    <a:lstStyle/>
                    <a:p>
                      <a:pPr algn="ctr"/>
                      <a:r>
                        <a:rPr lang="en-IT" sz="1600">
                          <a:latin typeface="+mn-lt"/>
                        </a:rPr>
                        <a:t>0.366</a:t>
                      </a:r>
                    </a:p>
                  </a:txBody>
                  <a:tcPr marT="72000" marB="72000" anchor="ctr"/>
                </a:tc>
                <a:tc>
                  <a:txBody>
                    <a:bodyPr/>
                    <a:lstStyle/>
                    <a:p>
                      <a:pPr algn="ctr"/>
                      <a:r>
                        <a:rPr lang="en-IT" sz="1600">
                          <a:latin typeface="+mn-lt"/>
                        </a:rPr>
                        <a:t>0.721</a:t>
                      </a:r>
                    </a:p>
                  </a:txBody>
                  <a:tcPr marT="72000" marB="72000" anchor="ctr"/>
                </a:tc>
                <a:extLst>
                  <a:ext uri="{0D108BD9-81ED-4DB2-BD59-A6C34878D82A}">
                    <a16:rowId xmlns:a16="http://schemas.microsoft.com/office/drawing/2014/main" val="3220126684"/>
                  </a:ext>
                </a:extLst>
              </a:tr>
              <a:tr h="0">
                <a:tc>
                  <a:txBody>
                    <a:bodyPr/>
                    <a:lstStyle/>
                    <a:p>
                      <a:r>
                        <a:rPr lang="en-IT" sz="1600">
                          <a:latin typeface="+mn-lt"/>
                        </a:rPr>
                        <a:t>Time to onset, median (range)</a:t>
                      </a:r>
                    </a:p>
                  </a:txBody>
                  <a:tcPr marT="72000" marB="72000" anchor="ctr"/>
                </a:tc>
                <a:tc>
                  <a:txBody>
                    <a:bodyPr/>
                    <a:lstStyle/>
                    <a:p>
                      <a:pPr algn="ctr"/>
                      <a:r>
                        <a:rPr lang="en-IT" sz="1600">
                          <a:latin typeface="+mn-lt"/>
                        </a:rPr>
                        <a:t>28.8 (0.4-52.0)</a:t>
                      </a:r>
                    </a:p>
                  </a:txBody>
                  <a:tcPr marT="72000" marB="72000" anchor="ctr"/>
                </a:tc>
                <a:tc>
                  <a:txBody>
                    <a:bodyPr/>
                    <a:lstStyle/>
                    <a:p>
                      <a:pPr algn="ctr"/>
                      <a:r>
                        <a:rPr lang="en-IT" sz="1600">
                          <a:latin typeface="+mn-lt"/>
                        </a:rPr>
                        <a:t>16.0 (0.5-48.3)</a:t>
                      </a:r>
                    </a:p>
                  </a:txBody>
                  <a:tcPr marT="72000" marB="72000" anchor="ctr"/>
                </a:tc>
                <a:extLst>
                  <a:ext uri="{0D108BD9-81ED-4DB2-BD59-A6C34878D82A}">
                    <a16:rowId xmlns:a16="http://schemas.microsoft.com/office/drawing/2014/main" val="930354323"/>
                  </a:ext>
                </a:extLst>
              </a:tr>
              <a:tr h="0">
                <a:tc>
                  <a:txBody>
                    <a:bodyPr/>
                    <a:lstStyle/>
                    <a:p>
                      <a:r>
                        <a:rPr lang="en-IT" sz="1600">
                          <a:latin typeface="+mn-lt"/>
                        </a:rPr>
                        <a:t>Leading to treatment discontinuation</a:t>
                      </a:r>
                      <a:r>
                        <a:rPr lang="en-IT" sz="1600" baseline="30000">
                          <a:latin typeface="+mn-lt"/>
                        </a:rPr>
                        <a:t>b</a:t>
                      </a:r>
                    </a:p>
                  </a:txBody>
                  <a:tcPr marT="72000" marB="72000" anchor="ctr"/>
                </a:tc>
                <a:tc>
                  <a:txBody>
                    <a:bodyPr/>
                    <a:lstStyle/>
                    <a:p>
                      <a:pPr algn="ctr"/>
                      <a:r>
                        <a:rPr lang="en-IT" sz="1600">
                          <a:latin typeface="+mn-lt"/>
                        </a:rPr>
                        <a:t>0</a:t>
                      </a:r>
                    </a:p>
                  </a:txBody>
                  <a:tcPr marT="72000" marB="72000" anchor="ctr"/>
                </a:tc>
                <a:tc>
                  <a:txBody>
                    <a:bodyPr/>
                    <a:lstStyle/>
                    <a:p>
                      <a:pPr algn="ctr"/>
                      <a:r>
                        <a:rPr lang="en-IT" sz="1600">
                          <a:latin typeface="+mn-lt"/>
                        </a:rPr>
                        <a:t>7(16.7)</a:t>
                      </a:r>
                    </a:p>
                  </a:txBody>
                  <a:tcPr marT="72000" marB="72000" anchor="ctr"/>
                </a:tc>
                <a:extLst>
                  <a:ext uri="{0D108BD9-81ED-4DB2-BD59-A6C34878D82A}">
                    <a16:rowId xmlns:a16="http://schemas.microsoft.com/office/drawing/2014/main" val="49131115"/>
                  </a:ext>
                </a:extLst>
              </a:tr>
              <a:tr h="0">
                <a:tc>
                  <a:txBody>
                    <a:bodyPr/>
                    <a:lstStyle/>
                    <a:p>
                      <a:r>
                        <a:rPr lang="en-IT" sz="1600">
                          <a:latin typeface="+mn-lt"/>
                        </a:rPr>
                        <a:t>Afib/flutter incidence among patients without prior history of afib/flutter</a:t>
                      </a:r>
                    </a:p>
                  </a:txBody>
                  <a:tcPr marT="72000" marB="72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IT" sz="1600" kern="1200">
                          <a:solidFill>
                            <a:schemeClr val="dk1"/>
                          </a:solidFill>
                          <a:latin typeface="+mn-lt"/>
                          <a:ea typeface="+mn-ea"/>
                          <a:cs typeface="+mn-cs"/>
                        </a:rPr>
                        <a:t>15/243 (6.2)</a:t>
                      </a:r>
                    </a:p>
                  </a:txBody>
                  <a:tcPr marT="72000" marB="72000" anchor="ctr"/>
                </a:tc>
                <a:tc>
                  <a:txBody>
                    <a:bodyPr/>
                    <a:lstStyle/>
                    <a:p>
                      <a:pPr algn="ctr"/>
                      <a:r>
                        <a:rPr lang="en-IT" sz="1600">
                          <a:latin typeface="+mn-lt"/>
                        </a:rPr>
                        <a:t>37/249 (14.9)</a:t>
                      </a:r>
                    </a:p>
                  </a:txBody>
                  <a:tcPr marT="72000" marB="72000" anchor="ctr"/>
                </a:tc>
                <a:extLst>
                  <a:ext uri="{0D108BD9-81ED-4DB2-BD59-A6C34878D82A}">
                    <a16:rowId xmlns:a16="http://schemas.microsoft.com/office/drawing/2014/main" val="402805400"/>
                  </a:ext>
                </a:extLst>
              </a:tr>
            </a:tbl>
          </a:graphicData>
        </a:graphic>
      </p:graphicFrame>
      <p:sp>
        <p:nvSpPr>
          <p:cNvPr id="14" name="Titel 13">
            <a:extLst>
              <a:ext uri="{FF2B5EF4-FFF2-40B4-BE49-F238E27FC236}">
                <a16:creationId xmlns:a16="http://schemas.microsoft.com/office/drawing/2014/main" id="{8D325264-F823-8B45-81AF-E60E4F34E455}"/>
              </a:ext>
            </a:extLst>
          </p:cNvPr>
          <p:cNvSpPr>
            <a:spLocks noGrp="1"/>
          </p:cNvSpPr>
          <p:nvPr>
            <p:ph type="title"/>
          </p:nvPr>
        </p:nvSpPr>
        <p:spPr/>
        <p:txBody>
          <a:bodyPr/>
          <a:lstStyle/>
          <a:p>
            <a:r>
              <a:rPr lang="de-DE" err="1"/>
              <a:t>Results</a:t>
            </a:r>
            <a:r>
              <a:rPr lang="de-DE"/>
              <a:t>: </a:t>
            </a:r>
            <a:r>
              <a:rPr lang="de-DE" err="1"/>
              <a:t>Incidence</a:t>
            </a:r>
            <a:r>
              <a:rPr lang="de-DE"/>
              <a:t> </a:t>
            </a:r>
            <a:r>
              <a:rPr lang="de-DE" err="1"/>
              <a:t>of</a:t>
            </a:r>
            <a:r>
              <a:rPr lang="de-DE"/>
              <a:t> </a:t>
            </a:r>
            <a:r>
              <a:rPr lang="de-DE" err="1"/>
              <a:t>any</a:t>
            </a:r>
            <a:r>
              <a:rPr lang="de-DE"/>
              <a:t>-grade </a:t>
            </a:r>
            <a:r>
              <a:rPr lang="de-DE" err="1"/>
              <a:t>atrial</a:t>
            </a:r>
            <a:r>
              <a:rPr lang="de-DE"/>
              <a:t> </a:t>
            </a:r>
            <a:r>
              <a:rPr lang="de-DE" err="1"/>
              <a:t>fibrillation</a:t>
            </a:r>
            <a:r>
              <a:rPr lang="de-DE"/>
              <a:t>/</a:t>
            </a:r>
            <a:r>
              <a:rPr lang="de-DE" err="1"/>
              <a:t>flutter</a:t>
            </a:r>
            <a:r>
              <a:rPr lang="de-DE"/>
              <a:t> </a:t>
            </a:r>
          </a:p>
        </p:txBody>
      </p:sp>
    </p:spTree>
    <p:extLst>
      <p:ext uri="{BB962C8B-B14F-4D97-AF65-F5344CB8AC3E}">
        <p14:creationId xmlns:p14="http://schemas.microsoft.com/office/powerpoint/2010/main" val="134972455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ußzeilenplatzhalter 6">
            <a:extLst>
              <a:ext uri="{FF2B5EF4-FFF2-40B4-BE49-F238E27FC236}">
                <a16:creationId xmlns:a16="http://schemas.microsoft.com/office/drawing/2014/main" id="{63A5E610-CE0D-5A4B-BE45-A6BB8273E77A}"/>
              </a:ext>
            </a:extLst>
          </p:cNvPr>
          <p:cNvSpPr>
            <a:spLocks noGrp="1"/>
          </p:cNvSpPr>
          <p:nvPr>
            <p:ph type="ftr" sz="quarter" idx="11"/>
          </p:nvPr>
        </p:nvSpPr>
        <p:spPr/>
        <p:txBody>
          <a:bodyPr/>
          <a:lstStyle/>
          <a:p>
            <a:r>
              <a:rPr lang="en-GB"/>
              <a:t>CLL/SLL, chronic lymphocytic leukemia/small lymphocytic lymphoma.</a:t>
            </a:r>
          </a:p>
        </p:txBody>
      </p:sp>
      <p:graphicFrame>
        <p:nvGraphicFramePr>
          <p:cNvPr id="8" name="Tabelle 9">
            <a:extLst>
              <a:ext uri="{FF2B5EF4-FFF2-40B4-BE49-F238E27FC236}">
                <a16:creationId xmlns:a16="http://schemas.microsoft.com/office/drawing/2014/main" id="{4D20939F-1219-8D4A-941D-224158C248AE}"/>
              </a:ext>
            </a:extLst>
          </p:cNvPr>
          <p:cNvGraphicFramePr>
            <a:graphicFrameLocks noGrp="1"/>
          </p:cNvGraphicFramePr>
          <p:nvPr>
            <p:extLst>
              <p:ext uri="{D42A27DB-BD31-4B8C-83A1-F6EECF244321}">
                <p14:modId xmlns:p14="http://schemas.microsoft.com/office/powerpoint/2010/main" val="4145029455"/>
              </p:ext>
            </p:extLst>
          </p:nvPr>
        </p:nvGraphicFramePr>
        <p:xfrm>
          <a:off x="407987" y="1808163"/>
          <a:ext cx="11376025" cy="3640392"/>
        </p:xfrm>
        <a:graphic>
          <a:graphicData uri="http://schemas.openxmlformats.org/drawingml/2006/table">
            <a:tbl>
              <a:tblPr firstRow="1" bandRow="1">
                <a:tableStyleId>{5C22544A-7EE6-4342-B048-85BDC9FD1C3A}</a:tableStyleId>
              </a:tblPr>
              <a:tblGrid>
                <a:gridCol w="964353">
                  <a:extLst>
                    <a:ext uri="{9D8B030D-6E8A-4147-A177-3AD203B41FA5}">
                      <a16:colId xmlns:a16="http://schemas.microsoft.com/office/drawing/2014/main" val="807382448"/>
                    </a:ext>
                  </a:extLst>
                </a:gridCol>
                <a:gridCol w="6507110">
                  <a:extLst>
                    <a:ext uri="{9D8B030D-6E8A-4147-A177-3AD203B41FA5}">
                      <a16:colId xmlns:a16="http://schemas.microsoft.com/office/drawing/2014/main" val="3640381920"/>
                    </a:ext>
                  </a:extLst>
                </a:gridCol>
                <a:gridCol w="1952281">
                  <a:extLst>
                    <a:ext uri="{9D8B030D-6E8A-4147-A177-3AD203B41FA5}">
                      <a16:colId xmlns:a16="http://schemas.microsoft.com/office/drawing/2014/main" val="3840717362"/>
                    </a:ext>
                  </a:extLst>
                </a:gridCol>
                <a:gridCol w="1952281">
                  <a:extLst>
                    <a:ext uri="{9D8B030D-6E8A-4147-A177-3AD203B41FA5}">
                      <a16:colId xmlns:a16="http://schemas.microsoft.com/office/drawing/2014/main" val="2176590606"/>
                    </a:ext>
                  </a:extLst>
                </a:gridCol>
              </a:tblGrid>
              <a:tr h="370840">
                <a:tc>
                  <a:txBody>
                    <a:bodyPr/>
                    <a:lstStyle/>
                    <a:p>
                      <a:pPr algn="ctr" fontAlgn="base"/>
                      <a:r>
                        <a:rPr lang="en-GB" sz="1400" b="1" i="0" noProof="0">
                          <a:solidFill>
                            <a:srgbClr val="FFFFFF"/>
                          </a:solidFill>
                          <a:effectLst/>
                          <a:latin typeface="+mj-lt"/>
                        </a:rPr>
                        <a:t>Slide numbers​</a:t>
                      </a:r>
                    </a:p>
                  </a:txBody>
                  <a:tcPr anchor="ctr"/>
                </a:tc>
                <a:tc>
                  <a:txBody>
                    <a:bodyPr/>
                    <a:lstStyle/>
                    <a:p>
                      <a:pPr algn="ctr" fontAlgn="base"/>
                      <a:r>
                        <a:rPr lang="en-GB" sz="1400" b="1" i="0" noProof="0">
                          <a:solidFill>
                            <a:srgbClr val="FFFFFF"/>
                          </a:solidFill>
                          <a:effectLst/>
                          <a:latin typeface="+mj-lt"/>
                        </a:rPr>
                        <a:t>Study ​</a:t>
                      </a:r>
                    </a:p>
                  </a:txBody>
                  <a:tcPr anchor="ctr"/>
                </a:tc>
                <a:tc>
                  <a:txBody>
                    <a:bodyPr/>
                    <a:lstStyle/>
                    <a:p>
                      <a:pPr lvl="0" algn="ctr">
                        <a:buNone/>
                      </a:pPr>
                      <a:r>
                        <a:rPr lang="en-GB" sz="1400" b="1" i="0" noProof="0">
                          <a:solidFill>
                            <a:srgbClr val="FFFFFF"/>
                          </a:solidFill>
                          <a:effectLst/>
                          <a:latin typeface="+mj-lt"/>
                        </a:rPr>
                        <a:t>Author</a:t>
                      </a: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sz="1400" b="1" i="0" kern="1200">
                          <a:solidFill>
                            <a:srgbClr val="FFFFFF"/>
                          </a:solidFill>
                          <a:effectLst/>
                          <a:latin typeface="+mn-lt"/>
                          <a:ea typeface="+mn-ea"/>
                          <a:cs typeface="+mn-cs"/>
                        </a:rPr>
                        <a:t>Congress(es) and abstract number(s)</a:t>
                      </a:r>
                      <a:r>
                        <a:rPr lang="en-GB" sz="1400" b="1" i="0" noProof="0">
                          <a:solidFill>
                            <a:srgbClr val="FFFFFF"/>
                          </a:solidFill>
                          <a:effectLst/>
                          <a:latin typeface="+mj-lt"/>
                        </a:rPr>
                        <a:t>​</a:t>
                      </a:r>
                    </a:p>
                  </a:txBody>
                  <a:tcPr anchor="ctr"/>
                </a:tc>
                <a:extLst>
                  <a:ext uri="{0D108BD9-81ED-4DB2-BD59-A6C34878D82A}">
                    <a16:rowId xmlns:a16="http://schemas.microsoft.com/office/drawing/2014/main" val="1887823058"/>
                  </a:ext>
                </a:extLst>
              </a:tr>
              <a:tr h="370840">
                <a:tc>
                  <a:txBody>
                    <a:bodyPr/>
                    <a:lstStyle/>
                    <a:p>
                      <a:pPr algn="ctr" fontAlgn="base"/>
                      <a:r>
                        <a:rPr lang="en-GB" sz="1400" b="0" i="0" noProof="0">
                          <a:solidFill>
                            <a:schemeClr val="tx1"/>
                          </a:solidFill>
                          <a:effectLst/>
                          <a:latin typeface="+mj-lt"/>
                        </a:rPr>
                        <a:t>11-18</a:t>
                      </a:r>
                    </a:p>
                  </a:txBody>
                  <a:tcPr anchor="ctr"/>
                </a:tc>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lang="en-GB" sz="1400" b="1" i="0" noProof="0">
                          <a:solidFill>
                            <a:schemeClr val="tx1"/>
                          </a:solidFill>
                          <a:effectLst/>
                          <a:latin typeface="+mj-lt"/>
                        </a:rPr>
                        <a:t>ALPINE</a:t>
                      </a:r>
                      <a:r>
                        <a:rPr lang="en-GB" sz="1400" b="0" i="0" noProof="0">
                          <a:solidFill>
                            <a:schemeClr val="tx1"/>
                          </a:solidFill>
                          <a:effectLst/>
                          <a:latin typeface="+mj-lt"/>
                        </a:rPr>
                        <a:t>: Zanubrutinib vs ibrutinib in patients with relapsed/refractory CLL/SLL: First interim analysis.</a:t>
                      </a:r>
                    </a:p>
                  </a:txBody>
                  <a:tcPr anchor="ctr"/>
                </a:tc>
                <a:tc>
                  <a:txBody>
                    <a:bodyPr/>
                    <a:lstStyle/>
                    <a:p>
                      <a:pPr marL="0" lvl="0" indent="0" algn="ctr" defTabSz="914400">
                        <a:lnSpc>
                          <a:spcPct val="100000"/>
                        </a:lnSpc>
                        <a:spcBef>
                          <a:spcPts val="0"/>
                        </a:spcBef>
                        <a:spcAft>
                          <a:spcPts val="0"/>
                        </a:spcAft>
                        <a:buNone/>
                        <a:tabLst/>
                        <a:defRPr/>
                      </a:pPr>
                      <a:r>
                        <a:rPr lang="en-GB" sz="1400" b="0" i="0" noProof="0">
                          <a:solidFill>
                            <a:schemeClr val="tx1"/>
                          </a:solidFill>
                          <a:effectLst/>
                          <a:latin typeface="+mj-lt"/>
                        </a:rPr>
                        <a:t>Peter Hillmen</a:t>
                      </a:r>
                    </a:p>
                  </a:txBody>
                  <a:tcPr anchor="ctr"/>
                </a:tc>
                <a:tc>
                  <a:txBody>
                    <a:bodyPr/>
                    <a:lstStyle/>
                    <a:p>
                      <a:pPr algn="ctr" fontAlgn="base"/>
                      <a:r>
                        <a:rPr lang="en-GB" sz="1400" b="0" i="0" kern="1200" noProof="0" dirty="0">
                          <a:solidFill>
                            <a:schemeClr val="tx1"/>
                          </a:solidFill>
                          <a:effectLst/>
                          <a:latin typeface="+mj-lt"/>
                          <a:ea typeface="+mn-ea"/>
                          <a:cs typeface="+mn-cs"/>
                        </a:rPr>
                        <a:t>EHA Abstract LB1900</a:t>
                      </a:r>
                    </a:p>
                  </a:txBody>
                  <a:tcPr anchor="ctr"/>
                </a:tc>
                <a:extLst>
                  <a:ext uri="{0D108BD9-81ED-4DB2-BD59-A6C34878D82A}">
                    <a16:rowId xmlns:a16="http://schemas.microsoft.com/office/drawing/2014/main" val="2582141116"/>
                  </a:ext>
                </a:extLst>
              </a:tr>
              <a:tr h="370840">
                <a:tc>
                  <a:txBody>
                    <a:bodyPr/>
                    <a:lstStyle/>
                    <a:p>
                      <a:pPr algn="ctr" fontAlgn="base"/>
                      <a:r>
                        <a:rPr lang="en-GB" sz="1400" b="0" i="0" noProof="0">
                          <a:solidFill>
                            <a:schemeClr val="tx1"/>
                          </a:solidFill>
                          <a:effectLst/>
                          <a:latin typeface="+mj-lt"/>
                        </a:rPr>
                        <a:t>19-25</a:t>
                      </a:r>
                    </a:p>
                  </a:txBody>
                  <a:tcPr anchor="ctr"/>
                </a:tc>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lang="en-GB" sz="1400" b="0" i="0" kern="1200" noProof="0" dirty="0">
                          <a:solidFill>
                            <a:schemeClr val="tx1"/>
                          </a:solidFill>
                          <a:effectLst/>
                          <a:latin typeface="+mj-lt"/>
                          <a:ea typeface="+mn-ea"/>
                          <a:cs typeface="+mn-cs"/>
                        </a:rPr>
                        <a:t>Zanubrutinib monotherapy in patients with relapsed/refractory CLL: 34-month follow-up results.</a:t>
                      </a:r>
                    </a:p>
                  </a:txBody>
                  <a:tcPr anchor="ctr"/>
                </a:tc>
                <a:tc>
                  <a:txBody>
                    <a:bodyPr/>
                    <a:lstStyle/>
                    <a:p>
                      <a:pPr marL="0" lvl="0" indent="0" algn="ctr" defTabSz="914400">
                        <a:lnSpc>
                          <a:spcPct val="100000"/>
                        </a:lnSpc>
                        <a:spcBef>
                          <a:spcPts val="0"/>
                        </a:spcBef>
                        <a:spcAft>
                          <a:spcPts val="0"/>
                        </a:spcAft>
                        <a:buNone/>
                        <a:tabLst/>
                        <a:defRPr/>
                      </a:pPr>
                      <a:r>
                        <a:rPr lang="en-GB" sz="1400" b="0" i="0" noProof="0">
                          <a:solidFill>
                            <a:schemeClr val="tx1"/>
                          </a:solidFill>
                          <a:effectLst/>
                          <a:latin typeface="+mj-lt"/>
                        </a:rPr>
                        <a:t>Wei Xu</a:t>
                      </a:r>
                    </a:p>
                  </a:txBody>
                  <a:tcPr anchor="ctr"/>
                </a:tc>
                <a:tc>
                  <a:txBody>
                    <a:bodyPr/>
                    <a:lstStyle/>
                    <a:p>
                      <a:pPr algn="ctr" fontAlgn="base"/>
                      <a:r>
                        <a:rPr lang="en-GB" sz="1400" b="0" i="0" kern="1200" noProof="0">
                          <a:solidFill>
                            <a:schemeClr val="tx1"/>
                          </a:solidFill>
                          <a:effectLst/>
                          <a:latin typeface="+mj-lt"/>
                          <a:ea typeface="+mn-ea"/>
                          <a:cs typeface="+mn-cs"/>
                        </a:rPr>
                        <a:t>EHA Abstract EP639</a:t>
                      </a:r>
                    </a:p>
                  </a:txBody>
                  <a:tcPr anchor="ctr"/>
                </a:tc>
                <a:extLst>
                  <a:ext uri="{0D108BD9-81ED-4DB2-BD59-A6C34878D82A}">
                    <a16:rowId xmlns:a16="http://schemas.microsoft.com/office/drawing/2014/main" val="4025834274"/>
                  </a:ext>
                </a:extLst>
              </a:tr>
              <a:tr h="370840">
                <a:tc>
                  <a:txBody>
                    <a:bodyPr/>
                    <a:lstStyle/>
                    <a:p>
                      <a:pPr algn="ctr" fontAlgn="base"/>
                      <a:r>
                        <a:rPr lang="en-GB" sz="1400" b="0" i="0" noProof="0">
                          <a:solidFill>
                            <a:schemeClr val="tx1"/>
                          </a:solidFill>
                          <a:effectLst/>
                          <a:latin typeface="+mj-lt"/>
                        </a:rPr>
                        <a:t>26-35</a:t>
                      </a:r>
                    </a:p>
                  </a:txBody>
                  <a:tcPr anchor="ctr"/>
                </a:tc>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lang="en-GB" sz="1400" b="1" i="0" noProof="0">
                          <a:solidFill>
                            <a:schemeClr val="tx1"/>
                          </a:solidFill>
                          <a:effectLst/>
                          <a:latin typeface="+mj-lt"/>
                        </a:rPr>
                        <a:t>ELEVATE-RR</a:t>
                      </a:r>
                      <a:r>
                        <a:rPr lang="en-GB" sz="1400" b="0" i="0" noProof="0">
                          <a:solidFill>
                            <a:schemeClr val="tx1"/>
                          </a:solidFill>
                          <a:effectLst/>
                          <a:latin typeface="+mj-lt"/>
                        </a:rPr>
                        <a:t>: First results of a head-to-head trial of acalabrutinib vs ibrutinib in previously treated CLL.</a:t>
                      </a:r>
                    </a:p>
                  </a:txBody>
                  <a:tcPr anchor="ctr"/>
                </a:tc>
                <a:tc>
                  <a:txBody>
                    <a:bodyPr/>
                    <a:lstStyle/>
                    <a:p>
                      <a:pPr marL="0" lvl="0" indent="0" algn="ctr">
                        <a:lnSpc>
                          <a:spcPct val="100000"/>
                        </a:lnSpc>
                        <a:spcBef>
                          <a:spcPts val="0"/>
                        </a:spcBef>
                        <a:spcAft>
                          <a:spcPts val="0"/>
                        </a:spcAft>
                        <a:buNone/>
                      </a:pPr>
                      <a:r>
                        <a:rPr lang="en-GB" sz="1400" b="0" i="0" kern="1200" noProof="0">
                          <a:solidFill>
                            <a:schemeClr val="tx1"/>
                          </a:solidFill>
                          <a:effectLst/>
                          <a:latin typeface="+mj-lt"/>
                          <a:ea typeface="+mn-ea"/>
                          <a:cs typeface="+mn-cs"/>
                        </a:rPr>
                        <a:t>Peter Hillmen </a:t>
                      </a:r>
                    </a:p>
                    <a:p>
                      <a:pPr marL="0" lvl="0" indent="0" algn="ctr">
                        <a:lnSpc>
                          <a:spcPct val="100000"/>
                        </a:lnSpc>
                        <a:spcBef>
                          <a:spcPts val="0"/>
                        </a:spcBef>
                        <a:spcAft>
                          <a:spcPts val="0"/>
                        </a:spcAft>
                        <a:buNone/>
                      </a:pPr>
                      <a:r>
                        <a:rPr lang="en-GB" sz="1400" b="0" i="0" kern="1200" noProof="0">
                          <a:solidFill>
                            <a:schemeClr val="tx1"/>
                          </a:solidFill>
                          <a:effectLst/>
                          <a:latin typeface="+mj-lt"/>
                          <a:ea typeface="+mn-ea"/>
                          <a:cs typeface="+mn-cs"/>
                        </a:rPr>
                        <a:t>John Byrd </a:t>
                      </a:r>
                      <a:endParaRPr lang="en-GB" sz="1400" b="0" i="0" kern="1200" noProof="0">
                        <a:solidFill>
                          <a:schemeClr val="tx1"/>
                        </a:solidFill>
                        <a:effectLst/>
                        <a:latin typeface="+mj-lt"/>
                        <a:ea typeface="+mn-ea"/>
                        <a:cs typeface="+mn-cs"/>
                        <a:sym typeface="Arial"/>
                      </a:endParaRPr>
                    </a:p>
                  </a:txBody>
                  <a:tcPr anchor="ctr"/>
                </a:tc>
                <a:tc>
                  <a:txBody>
                    <a:bodyPr/>
                    <a:lstStyle/>
                    <a:p>
                      <a:pPr algn="ctr" fontAlgn="base"/>
                      <a:r>
                        <a:rPr lang="en-US" sz="1400" b="0" i="0" kern="1200" noProof="0">
                          <a:solidFill>
                            <a:schemeClr val="tx1"/>
                          </a:solidFill>
                          <a:effectLst/>
                          <a:latin typeface="+mj-lt"/>
                          <a:ea typeface="+mn-ea"/>
                          <a:cs typeface="+mn-cs"/>
                        </a:rPr>
                        <a:t>EHA Abstract S145 ASCO Abstract 7500 </a:t>
                      </a:r>
                      <a:endParaRPr lang="en-GB" sz="1400" b="0" i="0" kern="1200" noProof="0">
                        <a:solidFill>
                          <a:schemeClr val="tx1"/>
                        </a:solidFill>
                        <a:effectLst/>
                        <a:latin typeface="+mj-lt"/>
                        <a:ea typeface="+mn-ea"/>
                        <a:cs typeface="+mn-cs"/>
                      </a:endParaRPr>
                    </a:p>
                  </a:txBody>
                  <a:tcPr anchor="ctr"/>
                </a:tc>
                <a:extLst>
                  <a:ext uri="{0D108BD9-81ED-4DB2-BD59-A6C34878D82A}">
                    <a16:rowId xmlns:a16="http://schemas.microsoft.com/office/drawing/2014/main" val="2914538888"/>
                  </a:ext>
                </a:extLst>
              </a:tr>
              <a:tr h="370840">
                <a:tc>
                  <a:txBody>
                    <a:bodyPr/>
                    <a:lstStyle/>
                    <a:p>
                      <a:pPr algn="ctr" fontAlgn="base"/>
                      <a:r>
                        <a:rPr lang="en-GB" sz="1400" b="0" i="0" noProof="0">
                          <a:solidFill>
                            <a:schemeClr val="tx1"/>
                          </a:solidFill>
                          <a:effectLst/>
                          <a:latin typeface="+mj-lt"/>
                        </a:rPr>
                        <a:t>36-45</a:t>
                      </a:r>
                    </a:p>
                  </a:txBody>
                  <a:tcPr anchor="ctr"/>
                </a:tc>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lang="en-GB" sz="1400" b="1" i="0" kern="1200" noProof="0">
                          <a:solidFill>
                            <a:schemeClr val="tx1"/>
                          </a:solidFill>
                          <a:effectLst/>
                          <a:latin typeface="+mn-lt"/>
                          <a:ea typeface="+mn-ea"/>
                          <a:cs typeface="+mn-cs"/>
                          <a:sym typeface="Arial"/>
                        </a:rPr>
                        <a:t>ELEVATE-TN 4-year follow-up</a:t>
                      </a:r>
                      <a:r>
                        <a:rPr lang="en-GB" sz="1400" b="0" i="0" kern="1200" noProof="0">
                          <a:solidFill>
                            <a:schemeClr val="tx1"/>
                          </a:solidFill>
                          <a:effectLst/>
                          <a:latin typeface="+mn-lt"/>
                          <a:ea typeface="+mn-ea"/>
                          <a:cs typeface="+mn-cs"/>
                          <a:sym typeface="Arial"/>
                        </a:rPr>
                        <a:t>: Acalabrutinib ± obinutuzumab vs obinutuzumab + chlorambucil in treatment-naïve CLL.</a:t>
                      </a:r>
                    </a:p>
                  </a:txBody>
                  <a:tcPr anchor="ctr"/>
                </a:tc>
                <a:tc>
                  <a:txBody>
                    <a:bodyPr/>
                    <a:lstStyle/>
                    <a:p>
                      <a:pPr marL="0" lvl="0" indent="0" algn="ctr">
                        <a:lnSpc>
                          <a:spcPct val="100000"/>
                        </a:lnSpc>
                        <a:spcBef>
                          <a:spcPts val="0"/>
                        </a:spcBef>
                        <a:spcAft>
                          <a:spcPts val="0"/>
                        </a:spcAft>
                        <a:buNone/>
                      </a:pPr>
                      <a:r>
                        <a:rPr lang="en-GB" sz="1400" b="0" i="0" u="none" strike="noStrike" kern="1200" noProof="0">
                          <a:solidFill>
                            <a:schemeClr val="tx1"/>
                          </a:solidFill>
                          <a:effectLst/>
                          <a:latin typeface="Arial"/>
                        </a:rPr>
                        <a:t>Jeff Sharman </a:t>
                      </a:r>
                      <a:endParaRPr lang="en-GB" noProof="0">
                        <a:solidFill>
                          <a:schemeClr val="tx1"/>
                        </a:solidFill>
                        <a:sym typeface="Arial"/>
                      </a:endParaRPr>
                    </a:p>
                  </a:txBody>
                  <a:tcPr anchor="ctr"/>
                </a:tc>
                <a:tc>
                  <a:txBody>
                    <a:bodyPr/>
                    <a:lstStyle/>
                    <a:p>
                      <a:pPr algn="ctr" fontAlgn="base"/>
                      <a:r>
                        <a:rPr lang="en-GB" sz="1400" b="0" i="0" kern="1200" noProof="0">
                          <a:solidFill>
                            <a:schemeClr val="tx1"/>
                          </a:solidFill>
                          <a:effectLst/>
                          <a:latin typeface="+mj-lt"/>
                          <a:ea typeface="+mn-ea"/>
                          <a:cs typeface="+mn-cs"/>
                        </a:rPr>
                        <a:t>EHA Abstract S148</a:t>
                      </a:r>
                    </a:p>
                  </a:txBody>
                  <a:tcPr anchor="ctr"/>
                </a:tc>
                <a:extLst>
                  <a:ext uri="{0D108BD9-81ED-4DB2-BD59-A6C34878D82A}">
                    <a16:rowId xmlns:a16="http://schemas.microsoft.com/office/drawing/2014/main" val="3000064702"/>
                  </a:ext>
                </a:extLst>
              </a:tr>
              <a:tr h="370840">
                <a:tc>
                  <a:txBody>
                    <a:bodyPr/>
                    <a:lstStyle/>
                    <a:p>
                      <a:pPr marL="0" marR="0" algn="ctr">
                        <a:lnSpc>
                          <a:spcPct val="107000"/>
                        </a:lnSpc>
                        <a:spcBef>
                          <a:spcPts val="0"/>
                        </a:spcBef>
                        <a:spcAft>
                          <a:spcPts val="0"/>
                        </a:spcAft>
                      </a:pPr>
                      <a:r>
                        <a:rPr lang="en-GB" sz="1400" noProof="0">
                          <a:solidFill>
                            <a:schemeClr val="tx1"/>
                          </a:solidFill>
                          <a:effectLst/>
                          <a:latin typeface="+mj-lt"/>
                          <a:ea typeface="Calibri" panose="020F0502020204030204" pitchFamily="34" charset="0"/>
                          <a:cs typeface="Times New Roman"/>
                        </a:rPr>
                        <a:t>46-54</a:t>
                      </a:r>
                    </a:p>
                  </a:txBody>
                  <a:tcPr marL="68580" marR="68580" marT="0" marB="0" anchor="ctr"/>
                </a:tc>
                <a:tc>
                  <a:txBody>
                    <a:bodyPr/>
                    <a:lstStyle/>
                    <a:p>
                      <a:pPr marL="0" marR="0"/>
                      <a:r>
                        <a:rPr lang="en-GB" sz="1400" b="1" kern="1200" noProof="0">
                          <a:solidFill>
                            <a:schemeClr val="tx1"/>
                          </a:solidFill>
                          <a:effectLst/>
                          <a:latin typeface="+mn-lt"/>
                          <a:ea typeface="Times New Roman" panose="02020603050405020304" pitchFamily="18" charset="0"/>
                          <a:cs typeface="Times New Roman"/>
                        </a:rPr>
                        <a:t>CLL14</a:t>
                      </a:r>
                      <a:r>
                        <a:rPr lang="en-GB" sz="1400" b="0" kern="1200" noProof="0">
                          <a:solidFill>
                            <a:schemeClr val="tx1"/>
                          </a:solidFill>
                          <a:effectLst/>
                          <a:latin typeface="+mn-lt"/>
                          <a:ea typeface="Times New Roman" panose="02020603050405020304" pitchFamily="18" charset="0"/>
                          <a:cs typeface="Times New Roman"/>
                        </a:rPr>
                        <a:t>: Venetoclax + obinutuzumab for previously untreated CLL: 4-year follow-up analysis of the randomized CLL14 study.</a:t>
                      </a:r>
                      <a:endParaRPr lang="en-GB" sz="1400" kern="1200" noProof="0">
                        <a:solidFill>
                          <a:schemeClr val="tx1"/>
                        </a:solidFill>
                        <a:effectLst/>
                        <a:highlight>
                          <a:srgbClr val="FFFF00"/>
                        </a:highlight>
                        <a:latin typeface="+mn-lt"/>
                        <a:ea typeface="Calibri" panose="020F0502020204030204" pitchFamily="34" charset="0"/>
                        <a:cs typeface="Times New Roman"/>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noProof="0">
                          <a:solidFill>
                            <a:schemeClr val="tx1"/>
                          </a:solidFill>
                          <a:effectLst/>
                          <a:latin typeface="+mn-lt"/>
                        </a:rPr>
                        <a:t>Othman Al-Sawaf</a:t>
                      </a:r>
                      <a:endParaRPr lang="en-GB" sz="1400" b="0" i="0" kern="1200" noProof="0">
                        <a:solidFill>
                          <a:schemeClr val="tx1"/>
                        </a:solidFill>
                        <a:effectLst/>
                        <a:latin typeface="+mn-lt"/>
                        <a:ea typeface="+mn-ea"/>
                        <a:cs typeface="+mn-cs"/>
                        <a:sym typeface="Arial"/>
                      </a:endParaRPr>
                    </a:p>
                  </a:txBody>
                  <a:tcPr anchor="ctr"/>
                </a:tc>
                <a:tc>
                  <a:txBody>
                    <a:bodyPr/>
                    <a:lstStyle/>
                    <a:p>
                      <a:pPr algn="ctr" fontAlgn="base"/>
                      <a:r>
                        <a:rPr lang="en-GB" sz="1400" b="0" i="0" kern="1200" noProof="0">
                          <a:solidFill>
                            <a:schemeClr val="tx1"/>
                          </a:solidFill>
                          <a:effectLst/>
                          <a:latin typeface="+mj-lt"/>
                          <a:ea typeface="+mn-ea"/>
                          <a:cs typeface="+mn-cs"/>
                        </a:rPr>
                        <a:t>EHA Abstract S146</a:t>
                      </a:r>
                    </a:p>
                  </a:txBody>
                  <a:tcPr marL="68580" marR="68580" marT="0" marB="0" anchor="ctr"/>
                </a:tc>
                <a:extLst>
                  <a:ext uri="{0D108BD9-81ED-4DB2-BD59-A6C34878D82A}">
                    <a16:rowId xmlns:a16="http://schemas.microsoft.com/office/drawing/2014/main" val="3176971412"/>
                  </a:ext>
                </a:extLst>
              </a:tr>
              <a:tr h="370840">
                <a:tc>
                  <a:txBody>
                    <a:bodyPr/>
                    <a:lstStyle/>
                    <a:p>
                      <a:pPr marL="0" lvl="0" algn="ctr">
                        <a:lnSpc>
                          <a:spcPct val="107000"/>
                        </a:lnSpc>
                        <a:spcBef>
                          <a:spcPts val="0"/>
                        </a:spcBef>
                        <a:spcAft>
                          <a:spcPts val="0"/>
                        </a:spcAft>
                        <a:buNone/>
                      </a:pPr>
                      <a:r>
                        <a:rPr lang="en-GB" sz="1400" noProof="0">
                          <a:solidFill>
                            <a:schemeClr val="tx1"/>
                          </a:solidFill>
                          <a:effectLst/>
                          <a:latin typeface="+mj-lt"/>
                          <a:ea typeface="Calibri" panose="020F0502020204030204" pitchFamily="34" charset="0"/>
                          <a:cs typeface="Times New Roman"/>
                        </a:rPr>
                        <a:t>55-63</a:t>
                      </a:r>
                    </a:p>
                  </a:txBody>
                  <a:tcPr marL="68580" marR="68580" marT="0" marB="0" anchor="ctr"/>
                </a:tc>
                <a:tc>
                  <a:txBody>
                    <a:bodyPr/>
                    <a:lstStyle/>
                    <a:p>
                      <a:pPr marL="0" lvl="0">
                        <a:lnSpc>
                          <a:spcPct val="107000"/>
                        </a:lnSpc>
                        <a:spcBef>
                          <a:spcPts val="0"/>
                        </a:spcBef>
                        <a:spcAft>
                          <a:spcPts val="0"/>
                        </a:spcAft>
                        <a:buNone/>
                      </a:pPr>
                      <a:r>
                        <a:rPr lang="en-GB" sz="1400" b="1" i="0" u="none" strike="noStrike" kern="1200" noProof="0">
                          <a:solidFill>
                            <a:schemeClr val="tx1"/>
                          </a:solidFill>
                          <a:effectLst/>
                        </a:rPr>
                        <a:t>CLL14</a:t>
                      </a:r>
                      <a:r>
                        <a:rPr lang="en-GB" sz="1400" b="0" i="0" u="none" strike="noStrike" kern="1200" noProof="0">
                          <a:solidFill>
                            <a:schemeClr val="tx1"/>
                          </a:solidFill>
                          <a:effectLst/>
                        </a:rPr>
                        <a:t>: Venetoclax + obinutuzumab modulates clonal growth: Results of a population-based minimal residual disease model.</a:t>
                      </a:r>
                      <a:endParaRPr lang="en-GB" sz="1400" b="0" i="0" u="none" strike="noStrike" kern="1200" noProof="0" dirty="0">
                        <a:solidFill>
                          <a:schemeClr val="tx1"/>
                        </a:solidFill>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noProof="0">
                          <a:solidFill>
                            <a:schemeClr val="tx1"/>
                          </a:solidFill>
                          <a:effectLst/>
                          <a:latin typeface="+mn-lt"/>
                        </a:rPr>
                        <a:t>Othman Al-Sawaf</a:t>
                      </a:r>
                      <a:endParaRPr lang="en-GB" sz="1400" b="0" i="0" kern="1200" noProof="0">
                        <a:solidFill>
                          <a:schemeClr val="tx1"/>
                        </a:solidFill>
                        <a:effectLst/>
                        <a:latin typeface="+mn-lt"/>
                        <a:ea typeface="+mn-ea"/>
                        <a:cs typeface="+mn-cs"/>
                        <a:sym typeface="Arial"/>
                      </a:endParaRPr>
                    </a:p>
                  </a:txBody>
                  <a:tcPr anchor="ctr"/>
                </a:tc>
                <a:tc>
                  <a:txBody>
                    <a:bodyPr/>
                    <a:lstStyle/>
                    <a:p>
                      <a:pPr marL="0" lvl="0" algn="ctr">
                        <a:lnSpc>
                          <a:spcPct val="107000"/>
                        </a:lnSpc>
                        <a:spcBef>
                          <a:spcPts val="0"/>
                        </a:spcBef>
                        <a:spcAft>
                          <a:spcPts val="0"/>
                        </a:spcAft>
                        <a:buNone/>
                      </a:pPr>
                      <a:r>
                        <a:rPr lang="en-GB" sz="1400" b="0" i="0" kern="1200" noProof="0" dirty="0">
                          <a:solidFill>
                            <a:schemeClr val="tx1"/>
                          </a:solidFill>
                          <a:effectLst/>
                          <a:latin typeface="+mj-lt"/>
                          <a:ea typeface="+mn-ea"/>
                          <a:cs typeface="+mn-cs"/>
                        </a:rPr>
                        <a:t>ICML </a:t>
                      </a:r>
                      <a:r>
                        <a:rPr lang="en-US" sz="1400" b="0" i="0" kern="1200" dirty="0">
                          <a:solidFill>
                            <a:schemeClr val="tx1"/>
                          </a:solidFill>
                          <a:effectLst/>
                          <a:latin typeface="+mj-lt"/>
                          <a:ea typeface="+mn-ea"/>
                          <a:cs typeface="+mn-cs"/>
                        </a:rPr>
                        <a:t>Abstract 031 </a:t>
                      </a:r>
                      <a:endParaRPr lang="en-GB" sz="1400" b="0" i="0" kern="1200" noProof="0" dirty="0">
                        <a:solidFill>
                          <a:schemeClr val="tx1"/>
                        </a:solidFill>
                        <a:effectLst/>
                        <a:latin typeface="+mj-lt"/>
                        <a:ea typeface="+mn-ea"/>
                        <a:cs typeface="+mn-cs"/>
                      </a:endParaRPr>
                    </a:p>
                  </a:txBody>
                  <a:tcPr marL="68580" marR="68580" marT="0" marB="0" anchor="ctr"/>
                </a:tc>
                <a:extLst>
                  <a:ext uri="{0D108BD9-81ED-4DB2-BD59-A6C34878D82A}">
                    <a16:rowId xmlns:a16="http://schemas.microsoft.com/office/drawing/2014/main" val="961848470"/>
                  </a:ext>
                </a:extLst>
              </a:tr>
            </a:tbl>
          </a:graphicData>
        </a:graphic>
      </p:graphicFrame>
      <p:sp>
        <p:nvSpPr>
          <p:cNvPr id="4" name="Titel 3">
            <a:extLst>
              <a:ext uri="{FF2B5EF4-FFF2-40B4-BE49-F238E27FC236}">
                <a16:creationId xmlns:a16="http://schemas.microsoft.com/office/drawing/2014/main" id="{AD5BB7E7-97F9-F94F-86F0-0B581494CCFC}"/>
              </a:ext>
            </a:extLst>
          </p:cNvPr>
          <p:cNvSpPr>
            <a:spLocks noGrp="1"/>
          </p:cNvSpPr>
          <p:nvPr>
            <p:ph type="title"/>
          </p:nvPr>
        </p:nvSpPr>
        <p:spPr/>
        <p:txBody>
          <a:bodyPr/>
          <a:lstStyle/>
          <a:p>
            <a:r>
              <a:rPr lang="de-DE"/>
              <a:t>Contents – CLL/SLL (i)</a:t>
            </a:r>
          </a:p>
        </p:txBody>
      </p:sp>
    </p:spTree>
    <p:extLst>
      <p:ext uri="{BB962C8B-B14F-4D97-AF65-F5344CB8AC3E}">
        <p14:creationId xmlns:p14="http://schemas.microsoft.com/office/powerpoint/2010/main" val="31207987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37F4E1-CB91-4E4B-9B7F-DA51AEE788B9}"/>
              </a:ext>
            </a:extLst>
          </p:cNvPr>
          <p:cNvSpPr>
            <a:spLocks noGrp="1"/>
          </p:cNvSpPr>
          <p:nvPr>
            <p:ph type="title"/>
          </p:nvPr>
        </p:nvSpPr>
        <p:spPr/>
        <p:txBody>
          <a:bodyPr/>
          <a:lstStyle/>
          <a:p>
            <a:r>
              <a:rPr lang="en-US"/>
              <a:t>Results: Atrial fibrillation/flutter and hypertension</a:t>
            </a:r>
            <a:r>
              <a:rPr lang="en-IT"/>
              <a:t> </a:t>
            </a:r>
          </a:p>
        </p:txBody>
      </p:sp>
      <p:sp>
        <p:nvSpPr>
          <p:cNvPr id="13" name="Footer Placeholder 3">
            <a:extLst>
              <a:ext uri="{FF2B5EF4-FFF2-40B4-BE49-F238E27FC236}">
                <a16:creationId xmlns:a16="http://schemas.microsoft.com/office/drawing/2014/main" id="{88AB462B-91AB-2B43-9600-767C30BC8920}"/>
              </a:ext>
            </a:extLst>
          </p:cNvPr>
          <p:cNvSpPr>
            <a:spLocks noGrp="1"/>
          </p:cNvSpPr>
          <p:nvPr>
            <p:ph type="ftr" sz="quarter" idx="11"/>
          </p:nvPr>
        </p:nvSpPr>
        <p:spPr/>
        <p:txBody>
          <a:bodyPr/>
          <a:lstStyle/>
          <a:p>
            <a:r>
              <a:rPr lang="en-GB">
                <a:cs typeface="Arial"/>
              </a:rPr>
              <a:t>CI,</a:t>
            </a:r>
            <a:r>
              <a:rPr lang="en-GB" spc="5">
                <a:cs typeface="Arial"/>
              </a:rPr>
              <a:t> </a:t>
            </a:r>
            <a:r>
              <a:rPr lang="en-GB">
                <a:cs typeface="Arial"/>
              </a:rPr>
              <a:t>confidence</a:t>
            </a:r>
            <a:r>
              <a:rPr lang="en-GB" spc="10">
                <a:cs typeface="Arial"/>
              </a:rPr>
              <a:t> </a:t>
            </a:r>
            <a:r>
              <a:rPr lang="en-GB">
                <a:cs typeface="Arial"/>
              </a:rPr>
              <a:t>interval;</a:t>
            </a:r>
            <a:r>
              <a:rPr lang="en-GB" spc="5">
                <a:cs typeface="Arial"/>
              </a:rPr>
              <a:t> HR,</a:t>
            </a:r>
            <a:r>
              <a:rPr lang="en-GB" spc="10">
                <a:cs typeface="Arial"/>
              </a:rPr>
              <a:t> </a:t>
            </a:r>
            <a:r>
              <a:rPr lang="en-GB">
                <a:cs typeface="Arial"/>
              </a:rPr>
              <a:t>hazard</a:t>
            </a:r>
            <a:r>
              <a:rPr lang="en-GB" spc="10">
                <a:cs typeface="Arial"/>
              </a:rPr>
              <a:t> </a:t>
            </a:r>
            <a:r>
              <a:rPr lang="en-GB">
                <a:cs typeface="Arial"/>
              </a:rPr>
              <a:t>ratio.</a:t>
            </a:r>
          </a:p>
          <a:p>
            <a:r>
              <a:rPr lang="en-US" b="1">
                <a:latin typeface="Arial"/>
                <a:cs typeface="Arial"/>
              </a:rPr>
              <a:t>Hillmen P et al, Abstract S145 presented at EHA 2021 and Byrd J et al, Abstract 7500 presented at ASCO 2021</a:t>
            </a:r>
          </a:p>
        </p:txBody>
      </p:sp>
      <p:sp>
        <p:nvSpPr>
          <p:cNvPr id="11" name="Textplatzhalter 10">
            <a:extLst>
              <a:ext uri="{FF2B5EF4-FFF2-40B4-BE49-F238E27FC236}">
                <a16:creationId xmlns:a16="http://schemas.microsoft.com/office/drawing/2014/main" id="{2DBE0A54-FE37-4B4B-A0DC-2AA6CCA43D7E}"/>
              </a:ext>
            </a:extLst>
          </p:cNvPr>
          <p:cNvSpPr>
            <a:spLocks noGrp="1"/>
          </p:cNvSpPr>
          <p:nvPr>
            <p:ph type="body" sz="quarter" idx="12"/>
          </p:nvPr>
        </p:nvSpPr>
        <p:spPr/>
        <p:txBody>
          <a:bodyPr/>
          <a:lstStyle/>
          <a:p>
            <a:r>
              <a:rPr lang="de-DE" err="1"/>
              <a:t>Atrial</a:t>
            </a:r>
            <a:r>
              <a:rPr lang="de-DE"/>
              <a:t> </a:t>
            </a:r>
            <a:r>
              <a:rPr lang="de-DE" err="1"/>
              <a:t>fibrillation</a:t>
            </a:r>
            <a:r>
              <a:rPr lang="de-DE"/>
              <a:t>/</a:t>
            </a:r>
            <a:r>
              <a:rPr lang="de-DE" err="1"/>
              <a:t>flutter</a:t>
            </a:r>
            <a:endParaRPr lang="de-DE"/>
          </a:p>
        </p:txBody>
      </p:sp>
      <p:sp>
        <p:nvSpPr>
          <p:cNvPr id="15" name="Textplatzhalter 14">
            <a:extLst>
              <a:ext uri="{FF2B5EF4-FFF2-40B4-BE49-F238E27FC236}">
                <a16:creationId xmlns:a16="http://schemas.microsoft.com/office/drawing/2014/main" id="{847DB766-5F5E-9D46-A42A-414198109363}"/>
              </a:ext>
            </a:extLst>
          </p:cNvPr>
          <p:cNvSpPr>
            <a:spLocks noGrp="1"/>
          </p:cNvSpPr>
          <p:nvPr>
            <p:ph type="body" sz="quarter" idx="13"/>
          </p:nvPr>
        </p:nvSpPr>
        <p:spPr/>
        <p:txBody>
          <a:bodyPr/>
          <a:lstStyle/>
          <a:p>
            <a:r>
              <a:rPr lang="de-DE"/>
              <a:t>Hypertension </a:t>
            </a:r>
          </a:p>
        </p:txBody>
      </p:sp>
      <p:sp>
        <p:nvSpPr>
          <p:cNvPr id="20" name="TextBox 19">
            <a:extLst>
              <a:ext uri="{FF2B5EF4-FFF2-40B4-BE49-F238E27FC236}">
                <a16:creationId xmlns:a16="http://schemas.microsoft.com/office/drawing/2014/main" id="{10240C16-B5EE-B243-9F68-5C7BB0BFB445}"/>
              </a:ext>
            </a:extLst>
          </p:cNvPr>
          <p:cNvSpPr txBox="1"/>
          <p:nvPr/>
        </p:nvSpPr>
        <p:spPr>
          <a:xfrm>
            <a:off x="416533" y="6000415"/>
            <a:ext cx="11367478" cy="246221"/>
          </a:xfrm>
          <a:prstGeom prst="rect">
            <a:avLst/>
          </a:prstGeom>
          <a:noFill/>
        </p:spPr>
        <p:txBody>
          <a:bodyPr wrap="square" lIns="0" tIns="0" rIns="0" bIns="0" rtlCol="0">
            <a:spAutoFit/>
          </a:bodyPr>
          <a:lstStyle/>
          <a:p>
            <a:pPr marL="177800" indent="-177800">
              <a:buClr>
                <a:schemeClr val="bg2"/>
              </a:buClr>
              <a:buFont typeface="Arial" panose="020B0604020202020204" pitchFamily="34" charset="0"/>
              <a:buChar char="•"/>
            </a:pPr>
            <a:r>
              <a:rPr lang="en-IT" sz="1600" spc="-10"/>
              <a:t>Lower cumulative incidences of any grade atrial fibril</a:t>
            </a:r>
            <a:r>
              <a:rPr lang="de-DE" sz="1600" spc="-10"/>
              <a:t>l</a:t>
            </a:r>
            <a:r>
              <a:rPr lang="en-IT" sz="1600" spc="-10"/>
              <a:t>ation/flutter and hypertension over time were observed with acalabrutinib </a:t>
            </a:r>
          </a:p>
        </p:txBody>
      </p:sp>
      <p:grpSp>
        <p:nvGrpSpPr>
          <p:cNvPr id="134" name="Gruppieren 133">
            <a:extLst>
              <a:ext uri="{FF2B5EF4-FFF2-40B4-BE49-F238E27FC236}">
                <a16:creationId xmlns:a16="http://schemas.microsoft.com/office/drawing/2014/main" id="{E85E8009-4C76-47F5-A3A1-F664A5BEC646}"/>
              </a:ext>
            </a:extLst>
          </p:cNvPr>
          <p:cNvGrpSpPr/>
          <p:nvPr/>
        </p:nvGrpSpPr>
        <p:grpSpPr>
          <a:xfrm>
            <a:off x="507467" y="1753608"/>
            <a:ext cx="5424695" cy="3280620"/>
            <a:chOff x="591898" y="1815753"/>
            <a:chExt cx="5424695" cy="3280620"/>
          </a:xfrm>
        </p:grpSpPr>
        <p:sp>
          <p:nvSpPr>
            <p:cNvPr id="51" name="Textfeld 50">
              <a:extLst>
                <a:ext uri="{FF2B5EF4-FFF2-40B4-BE49-F238E27FC236}">
                  <a16:creationId xmlns:a16="http://schemas.microsoft.com/office/drawing/2014/main" id="{DDBA4B47-C334-45FC-855B-4220C97B1B30}"/>
                </a:ext>
              </a:extLst>
            </p:cNvPr>
            <p:cNvSpPr txBox="1"/>
            <p:nvPr/>
          </p:nvSpPr>
          <p:spPr>
            <a:xfrm>
              <a:off x="865145" y="1815753"/>
              <a:ext cx="325730" cy="246221"/>
            </a:xfrm>
            <a:prstGeom prst="rect">
              <a:avLst/>
            </a:prstGeom>
            <a:noFill/>
          </p:spPr>
          <p:txBody>
            <a:bodyPr wrap="none" rtlCol="0">
              <a:spAutoFit/>
            </a:bodyPr>
            <a:lstStyle/>
            <a:p>
              <a:r>
                <a:rPr lang="de-DE" sz="1000"/>
                <a:t>50</a:t>
              </a:r>
            </a:p>
          </p:txBody>
        </p:sp>
        <p:grpSp>
          <p:nvGrpSpPr>
            <p:cNvPr id="73" name="Gruppieren 72">
              <a:extLst>
                <a:ext uri="{FF2B5EF4-FFF2-40B4-BE49-F238E27FC236}">
                  <a16:creationId xmlns:a16="http://schemas.microsoft.com/office/drawing/2014/main" id="{C9BA0CAA-82DC-4344-89AA-6238973AD225}"/>
                </a:ext>
              </a:extLst>
            </p:cNvPr>
            <p:cNvGrpSpPr/>
            <p:nvPr/>
          </p:nvGrpSpPr>
          <p:grpSpPr>
            <a:xfrm>
              <a:off x="591898" y="1928813"/>
              <a:ext cx="5424695" cy="3167560"/>
              <a:chOff x="591898" y="1928813"/>
              <a:chExt cx="5424695" cy="3167560"/>
            </a:xfrm>
          </p:grpSpPr>
          <p:cxnSp>
            <p:nvCxnSpPr>
              <p:cNvPr id="4" name="Gerader Verbinder 3">
                <a:extLst>
                  <a:ext uri="{FF2B5EF4-FFF2-40B4-BE49-F238E27FC236}">
                    <a16:creationId xmlns:a16="http://schemas.microsoft.com/office/drawing/2014/main" id="{27038829-D5CB-4DF4-8583-DD3BC17DD43D}"/>
                  </a:ext>
                </a:extLst>
              </p:cNvPr>
              <p:cNvCxnSpPr>
                <a:cxnSpLocks/>
              </p:cNvCxnSpPr>
              <p:nvPr/>
            </p:nvCxnSpPr>
            <p:spPr>
              <a:xfrm flipV="1">
                <a:off x="1181101" y="1928813"/>
                <a:ext cx="0" cy="276701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Gerader Verbinder 6">
                <a:extLst>
                  <a:ext uri="{FF2B5EF4-FFF2-40B4-BE49-F238E27FC236}">
                    <a16:creationId xmlns:a16="http://schemas.microsoft.com/office/drawing/2014/main" id="{FB1C0074-B061-4663-9B42-BEE154B915AD}"/>
                  </a:ext>
                </a:extLst>
              </p:cNvPr>
              <p:cNvCxnSpPr/>
              <p:nvPr/>
            </p:nvCxnSpPr>
            <p:spPr>
              <a:xfrm>
                <a:off x="1181101" y="4686304"/>
                <a:ext cx="468153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Gerader Verbinder 8">
                <a:extLst>
                  <a:ext uri="{FF2B5EF4-FFF2-40B4-BE49-F238E27FC236}">
                    <a16:creationId xmlns:a16="http://schemas.microsoft.com/office/drawing/2014/main" id="{AE13DC45-B408-4796-BED9-B399A2763B65}"/>
                  </a:ext>
                </a:extLst>
              </p:cNvPr>
              <p:cNvCxnSpPr>
                <a:cxnSpLocks/>
              </p:cNvCxnSpPr>
              <p:nvPr/>
            </p:nvCxnSpPr>
            <p:spPr>
              <a:xfrm flipH="1">
                <a:off x="1140619" y="4569619"/>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9E68C6E6-AAC5-4617-B33E-29FD9290AE82}"/>
                  </a:ext>
                </a:extLst>
              </p:cNvPr>
              <p:cNvCxnSpPr>
                <a:cxnSpLocks/>
              </p:cNvCxnSpPr>
              <p:nvPr/>
            </p:nvCxnSpPr>
            <p:spPr>
              <a:xfrm flipH="1">
                <a:off x="1140619" y="4045744"/>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99AD4C1C-8547-4598-ABEC-B621F5EF5CF1}"/>
                  </a:ext>
                </a:extLst>
              </p:cNvPr>
              <p:cNvCxnSpPr>
                <a:cxnSpLocks/>
              </p:cNvCxnSpPr>
              <p:nvPr/>
            </p:nvCxnSpPr>
            <p:spPr>
              <a:xfrm flipH="1">
                <a:off x="1140619" y="3517107"/>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326C891B-9D4E-45CE-8D04-0D109E04E6BE}"/>
                  </a:ext>
                </a:extLst>
              </p:cNvPr>
              <p:cNvCxnSpPr>
                <a:cxnSpLocks/>
              </p:cNvCxnSpPr>
              <p:nvPr/>
            </p:nvCxnSpPr>
            <p:spPr>
              <a:xfrm flipH="1">
                <a:off x="1140619" y="2990851"/>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ECFCE801-2F95-4F3D-803C-FAE7CDBC4D4D}"/>
                  </a:ext>
                </a:extLst>
              </p:cNvPr>
              <p:cNvCxnSpPr>
                <a:cxnSpLocks/>
              </p:cNvCxnSpPr>
              <p:nvPr/>
            </p:nvCxnSpPr>
            <p:spPr>
              <a:xfrm flipH="1">
                <a:off x="1140619" y="2464595"/>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64C1C7A8-9880-4B48-A765-1CF8CEC82155}"/>
                  </a:ext>
                </a:extLst>
              </p:cNvPr>
              <p:cNvCxnSpPr>
                <a:cxnSpLocks/>
              </p:cNvCxnSpPr>
              <p:nvPr/>
            </p:nvCxnSpPr>
            <p:spPr>
              <a:xfrm flipH="1">
                <a:off x="1140619" y="1938337"/>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627B5046-1068-433D-83FD-906F0A9DAA45}"/>
                  </a:ext>
                </a:extLst>
              </p:cNvPr>
              <p:cNvCxnSpPr>
                <a:cxnSpLocks/>
              </p:cNvCxnSpPr>
              <p:nvPr/>
            </p:nvCxnSpPr>
            <p:spPr>
              <a:xfrm>
                <a:off x="1262063"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F3CB0CD7-D209-49B4-9AC5-591AB407F832}"/>
                  </a:ext>
                </a:extLst>
              </p:cNvPr>
              <p:cNvCxnSpPr>
                <a:cxnSpLocks/>
              </p:cNvCxnSpPr>
              <p:nvPr/>
            </p:nvCxnSpPr>
            <p:spPr>
              <a:xfrm>
                <a:off x="1502569"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7ADDDA17-F3C8-4D64-B59B-FD465D5EA2D4}"/>
                  </a:ext>
                </a:extLst>
              </p:cNvPr>
              <p:cNvCxnSpPr>
                <a:cxnSpLocks/>
              </p:cNvCxnSpPr>
              <p:nvPr/>
            </p:nvCxnSpPr>
            <p:spPr>
              <a:xfrm>
                <a:off x="1745456"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FD1902EF-0F41-47D5-A83C-220845B0C6AE}"/>
                  </a:ext>
                </a:extLst>
              </p:cNvPr>
              <p:cNvCxnSpPr>
                <a:cxnSpLocks/>
              </p:cNvCxnSpPr>
              <p:nvPr/>
            </p:nvCxnSpPr>
            <p:spPr>
              <a:xfrm>
                <a:off x="1985962"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54064BB2-6ECC-4934-A0B4-1EB246DF22E0}"/>
                  </a:ext>
                </a:extLst>
              </p:cNvPr>
              <p:cNvCxnSpPr>
                <a:cxnSpLocks/>
              </p:cNvCxnSpPr>
              <p:nvPr/>
            </p:nvCxnSpPr>
            <p:spPr>
              <a:xfrm>
                <a:off x="2228849"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7A2439B3-1705-47EC-AC14-510BCF450BFE}"/>
                  </a:ext>
                </a:extLst>
              </p:cNvPr>
              <p:cNvCxnSpPr>
                <a:cxnSpLocks/>
              </p:cNvCxnSpPr>
              <p:nvPr/>
            </p:nvCxnSpPr>
            <p:spPr>
              <a:xfrm>
                <a:off x="2471737"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F472B1C0-F541-4A08-8122-E972E8023AEF}"/>
                  </a:ext>
                </a:extLst>
              </p:cNvPr>
              <p:cNvCxnSpPr>
                <a:cxnSpLocks/>
              </p:cNvCxnSpPr>
              <p:nvPr/>
            </p:nvCxnSpPr>
            <p:spPr>
              <a:xfrm>
                <a:off x="2712243"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37171F78-4FFC-4023-AD30-9B6ADC55497B}"/>
                  </a:ext>
                </a:extLst>
              </p:cNvPr>
              <p:cNvCxnSpPr>
                <a:cxnSpLocks/>
              </p:cNvCxnSpPr>
              <p:nvPr/>
            </p:nvCxnSpPr>
            <p:spPr>
              <a:xfrm>
                <a:off x="2952749"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E7FC0139-47E2-44F0-84C3-6A9EC6739B13}"/>
                  </a:ext>
                </a:extLst>
              </p:cNvPr>
              <p:cNvCxnSpPr>
                <a:cxnSpLocks/>
              </p:cNvCxnSpPr>
              <p:nvPr/>
            </p:nvCxnSpPr>
            <p:spPr>
              <a:xfrm>
                <a:off x="3195636"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CB6C0FCF-D557-4042-95B6-5C6A775A6A10}"/>
                  </a:ext>
                </a:extLst>
              </p:cNvPr>
              <p:cNvCxnSpPr>
                <a:cxnSpLocks/>
              </p:cNvCxnSpPr>
              <p:nvPr/>
            </p:nvCxnSpPr>
            <p:spPr>
              <a:xfrm>
                <a:off x="3436142"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5A68956C-60DE-401D-86EC-9D77EF8BD3FA}"/>
                  </a:ext>
                </a:extLst>
              </p:cNvPr>
              <p:cNvCxnSpPr>
                <a:cxnSpLocks/>
              </p:cNvCxnSpPr>
              <p:nvPr/>
            </p:nvCxnSpPr>
            <p:spPr>
              <a:xfrm>
                <a:off x="3676648"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DBC19EF0-14E3-4420-9680-6A9DC174BC8E}"/>
                  </a:ext>
                </a:extLst>
              </p:cNvPr>
              <p:cNvCxnSpPr>
                <a:cxnSpLocks/>
              </p:cNvCxnSpPr>
              <p:nvPr/>
            </p:nvCxnSpPr>
            <p:spPr>
              <a:xfrm>
                <a:off x="3921917"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0038F47F-CED2-4D00-8677-625D3AC039C4}"/>
                  </a:ext>
                </a:extLst>
              </p:cNvPr>
              <p:cNvCxnSpPr>
                <a:cxnSpLocks/>
              </p:cNvCxnSpPr>
              <p:nvPr/>
            </p:nvCxnSpPr>
            <p:spPr>
              <a:xfrm>
                <a:off x="4160042"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26077255-51C6-4DCA-97E7-F247A7A266CF}"/>
                  </a:ext>
                </a:extLst>
              </p:cNvPr>
              <p:cNvCxnSpPr>
                <a:cxnSpLocks/>
              </p:cNvCxnSpPr>
              <p:nvPr/>
            </p:nvCxnSpPr>
            <p:spPr>
              <a:xfrm>
                <a:off x="4402929"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6C2B9035-4F53-4F20-8BEF-545769E3E822}"/>
                  </a:ext>
                </a:extLst>
              </p:cNvPr>
              <p:cNvCxnSpPr>
                <a:cxnSpLocks/>
              </p:cNvCxnSpPr>
              <p:nvPr/>
            </p:nvCxnSpPr>
            <p:spPr>
              <a:xfrm>
                <a:off x="4645817"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85C3D0E2-F89E-4B06-A4A0-232752D40B48}"/>
                  </a:ext>
                </a:extLst>
              </p:cNvPr>
              <p:cNvCxnSpPr>
                <a:cxnSpLocks/>
              </p:cNvCxnSpPr>
              <p:nvPr/>
            </p:nvCxnSpPr>
            <p:spPr>
              <a:xfrm>
                <a:off x="4883942"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26553952-DAF3-4337-B881-989CC66733CB}"/>
                  </a:ext>
                </a:extLst>
              </p:cNvPr>
              <p:cNvCxnSpPr>
                <a:cxnSpLocks/>
              </p:cNvCxnSpPr>
              <p:nvPr/>
            </p:nvCxnSpPr>
            <p:spPr>
              <a:xfrm>
                <a:off x="5129211"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42DEB6EC-9A09-44E7-AA42-F0FDA2D29842}"/>
                  </a:ext>
                </a:extLst>
              </p:cNvPr>
              <p:cNvCxnSpPr>
                <a:cxnSpLocks/>
              </p:cNvCxnSpPr>
              <p:nvPr/>
            </p:nvCxnSpPr>
            <p:spPr>
              <a:xfrm>
                <a:off x="5369717"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F3AE66E8-E8A0-4E1B-A16C-63B70DF55BE3}"/>
                  </a:ext>
                </a:extLst>
              </p:cNvPr>
              <p:cNvCxnSpPr>
                <a:cxnSpLocks/>
              </p:cNvCxnSpPr>
              <p:nvPr/>
            </p:nvCxnSpPr>
            <p:spPr>
              <a:xfrm>
                <a:off x="5610223"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B845C231-A107-45CC-A58F-71FB9585FFB7}"/>
                  </a:ext>
                </a:extLst>
              </p:cNvPr>
              <p:cNvCxnSpPr>
                <a:cxnSpLocks/>
              </p:cNvCxnSpPr>
              <p:nvPr/>
            </p:nvCxnSpPr>
            <p:spPr>
              <a:xfrm>
                <a:off x="5853109"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feld 44">
                <a:extLst>
                  <a:ext uri="{FF2B5EF4-FFF2-40B4-BE49-F238E27FC236}">
                    <a16:creationId xmlns:a16="http://schemas.microsoft.com/office/drawing/2014/main" id="{D0850A9C-6CC2-46A8-BC0D-D6DE83DC819E}"/>
                  </a:ext>
                </a:extLst>
              </p:cNvPr>
              <p:cNvSpPr txBox="1"/>
              <p:nvPr/>
            </p:nvSpPr>
            <p:spPr>
              <a:xfrm>
                <a:off x="1134464" y="4699293"/>
                <a:ext cx="255198" cy="246221"/>
              </a:xfrm>
              <a:prstGeom prst="rect">
                <a:avLst/>
              </a:prstGeom>
              <a:noFill/>
            </p:spPr>
            <p:txBody>
              <a:bodyPr wrap="none" rtlCol="0">
                <a:spAutoFit/>
              </a:bodyPr>
              <a:lstStyle/>
              <a:p>
                <a:r>
                  <a:rPr lang="de-DE" sz="1000"/>
                  <a:t>0</a:t>
                </a:r>
              </a:p>
            </p:txBody>
          </p:sp>
          <p:sp>
            <p:nvSpPr>
              <p:cNvPr id="46" name="Textfeld 45">
                <a:extLst>
                  <a:ext uri="{FF2B5EF4-FFF2-40B4-BE49-F238E27FC236}">
                    <a16:creationId xmlns:a16="http://schemas.microsoft.com/office/drawing/2014/main" id="{FDE5062D-6307-4405-9A70-0D6D3A5EE8A1}"/>
                  </a:ext>
                </a:extLst>
              </p:cNvPr>
              <p:cNvSpPr txBox="1"/>
              <p:nvPr/>
            </p:nvSpPr>
            <p:spPr>
              <a:xfrm>
                <a:off x="936126" y="4448116"/>
                <a:ext cx="255198" cy="246221"/>
              </a:xfrm>
              <a:prstGeom prst="rect">
                <a:avLst/>
              </a:prstGeom>
              <a:noFill/>
            </p:spPr>
            <p:txBody>
              <a:bodyPr wrap="none" rtlCol="0">
                <a:spAutoFit/>
              </a:bodyPr>
              <a:lstStyle/>
              <a:p>
                <a:r>
                  <a:rPr lang="de-DE" sz="1000"/>
                  <a:t>0</a:t>
                </a:r>
              </a:p>
            </p:txBody>
          </p:sp>
          <p:sp>
            <p:nvSpPr>
              <p:cNvPr id="47" name="Textfeld 46">
                <a:extLst>
                  <a:ext uri="{FF2B5EF4-FFF2-40B4-BE49-F238E27FC236}">
                    <a16:creationId xmlns:a16="http://schemas.microsoft.com/office/drawing/2014/main" id="{222E9C39-27DB-470D-9C0B-5F6729D4ADCE}"/>
                  </a:ext>
                </a:extLst>
              </p:cNvPr>
              <p:cNvSpPr txBox="1"/>
              <p:nvPr/>
            </p:nvSpPr>
            <p:spPr>
              <a:xfrm>
                <a:off x="864896" y="3922633"/>
                <a:ext cx="325730" cy="246221"/>
              </a:xfrm>
              <a:prstGeom prst="rect">
                <a:avLst/>
              </a:prstGeom>
              <a:noFill/>
            </p:spPr>
            <p:txBody>
              <a:bodyPr wrap="none" rtlCol="0">
                <a:spAutoFit/>
              </a:bodyPr>
              <a:lstStyle/>
              <a:p>
                <a:r>
                  <a:rPr lang="de-DE" sz="1000"/>
                  <a:t>10</a:t>
                </a:r>
              </a:p>
            </p:txBody>
          </p:sp>
          <p:sp>
            <p:nvSpPr>
              <p:cNvPr id="48" name="Textfeld 47">
                <a:extLst>
                  <a:ext uri="{FF2B5EF4-FFF2-40B4-BE49-F238E27FC236}">
                    <a16:creationId xmlns:a16="http://schemas.microsoft.com/office/drawing/2014/main" id="{4092D120-B398-4250-92C9-1BBF5D7D489E}"/>
                  </a:ext>
                </a:extLst>
              </p:cNvPr>
              <p:cNvSpPr txBox="1"/>
              <p:nvPr/>
            </p:nvSpPr>
            <p:spPr>
              <a:xfrm>
                <a:off x="864896" y="3392334"/>
                <a:ext cx="325730" cy="246221"/>
              </a:xfrm>
              <a:prstGeom prst="rect">
                <a:avLst/>
              </a:prstGeom>
              <a:noFill/>
            </p:spPr>
            <p:txBody>
              <a:bodyPr wrap="none" rtlCol="0">
                <a:spAutoFit/>
              </a:bodyPr>
              <a:lstStyle/>
              <a:p>
                <a:r>
                  <a:rPr lang="de-DE" sz="1000"/>
                  <a:t>20</a:t>
                </a:r>
              </a:p>
            </p:txBody>
          </p:sp>
          <p:sp>
            <p:nvSpPr>
              <p:cNvPr id="49" name="Textfeld 48">
                <a:extLst>
                  <a:ext uri="{FF2B5EF4-FFF2-40B4-BE49-F238E27FC236}">
                    <a16:creationId xmlns:a16="http://schemas.microsoft.com/office/drawing/2014/main" id="{D9E3FDCD-7A96-4F5A-9C8A-4BB74111A4F8}"/>
                  </a:ext>
                </a:extLst>
              </p:cNvPr>
              <p:cNvSpPr txBox="1"/>
              <p:nvPr/>
            </p:nvSpPr>
            <p:spPr>
              <a:xfrm>
                <a:off x="864897" y="2866076"/>
                <a:ext cx="325730" cy="246221"/>
              </a:xfrm>
              <a:prstGeom prst="rect">
                <a:avLst/>
              </a:prstGeom>
              <a:noFill/>
            </p:spPr>
            <p:txBody>
              <a:bodyPr wrap="none" rtlCol="0">
                <a:spAutoFit/>
              </a:bodyPr>
              <a:lstStyle/>
              <a:p>
                <a:r>
                  <a:rPr lang="de-DE" sz="1000"/>
                  <a:t>30</a:t>
                </a:r>
              </a:p>
            </p:txBody>
          </p:sp>
          <p:sp>
            <p:nvSpPr>
              <p:cNvPr id="50" name="Textfeld 49">
                <a:extLst>
                  <a:ext uri="{FF2B5EF4-FFF2-40B4-BE49-F238E27FC236}">
                    <a16:creationId xmlns:a16="http://schemas.microsoft.com/office/drawing/2014/main" id="{10627076-6A28-48E3-A357-E98D5142D8F3}"/>
                  </a:ext>
                </a:extLst>
              </p:cNvPr>
              <p:cNvSpPr txBox="1"/>
              <p:nvPr/>
            </p:nvSpPr>
            <p:spPr>
              <a:xfrm>
                <a:off x="864899" y="2340237"/>
                <a:ext cx="325730" cy="246221"/>
              </a:xfrm>
              <a:prstGeom prst="rect">
                <a:avLst/>
              </a:prstGeom>
              <a:noFill/>
            </p:spPr>
            <p:txBody>
              <a:bodyPr wrap="none" rtlCol="0">
                <a:spAutoFit/>
              </a:bodyPr>
              <a:lstStyle/>
              <a:p>
                <a:r>
                  <a:rPr lang="de-DE" sz="1000"/>
                  <a:t>40</a:t>
                </a:r>
              </a:p>
            </p:txBody>
          </p:sp>
          <p:sp>
            <p:nvSpPr>
              <p:cNvPr id="52" name="Textfeld 51">
                <a:extLst>
                  <a:ext uri="{FF2B5EF4-FFF2-40B4-BE49-F238E27FC236}">
                    <a16:creationId xmlns:a16="http://schemas.microsoft.com/office/drawing/2014/main" id="{E8DEE9DB-346C-4A90-B487-7B7E7E5F4D99}"/>
                  </a:ext>
                </a:extLst>
              </p:cNvPr>
              <p:cNvSpPr txBox="1"/>
              <p:nvPr/>
            </p:nvSpPr>
            <p:spPr>
              <a:xfrm>
                <a:off x="1376363" y="4699293"/>
                <a:ext cx="255198" cy="246221"/>
              </a:xfrm>
              <a:prstGeom prst="rect">
                <a:avLst/>
              </a:prstGeom>
              <a:noFill/>
            </p:spPr>
            <p:txBody>
              <a:bodyPr wrap="none" rtlCol="0">
                <a:spAutoFit/>
              </a:bodyPr>
              <a:lstStyle/>
              <a:p>
                <a:r>
                  <a:rPr lang="de-DE" sz="1000"/>
                  <a:t>3</a:t>
                </a:r>
              </a:p>
            </p:txBody>
          </p:sp>
          <p:sp>
            <p:nvSpPr>
              <p:cNvPr id="53" name="Textfeld 52">
                <a:extLst>
                  <a:ext uri="{FF2B5EF4-FFF2-40B4-BE49-F238E27FC236}">
                    <a16:creationId xmlns:a16="http://schemas.microsoft.com/office/drawing/2014/main" id="{8AB0A242-1778-48D2-85EA-61336ECB4C99}"/>
                  </a:ext>
                </a:extLst>
              </p:cNvPr>
              <p:cNvSpPr txBox="1"/>
              <p:nvPr/>
            </p:nvSpPr>
            <p:spPr>
              <a:xfrm>
                <a:off x="1617858" y="4698403"/>
                <a:ext cx="255198" cy="246221"/>
              </a:xfrm>
              <a:prstGeom prst="rect">
                <a:avLst/>
              </a:prstGeom>
              <a:noFill/>
            </p:spPr>
            <p:txBody>
              <a:bodyPr wrap="none" rtlCol="0">
                <a:spAutoFit/>
              </a:bodyPr>
              <a:lstStyle/>
              <a:p>
                <a:r>
                  <a:rPr lang="de-DE" sz="1000"/>
                  <a:t>6</a:t>
                </a:r>
              </a:p>
            </p:txBody>
          </p:sp>
          <p:sp>
            <p:nvSpPr>
              <p:cNvPr id="54" name="Textfeld 53">
                <a:extLst>
                  <a:ext uri="{FF2B5EF4-FFF2-40B4-BE49-F238E27FC236}">
                    <a16:creationId xmlns:a16="http://schemas.microsoft.com/office/drawing/2014/main" id="{42DA562D-542B-4030-B097-EB137D355BBE}"/>
                  </a:ext>
                </a:extLst>
              </p:cNvPr>
              <p:cNvSpPr txBox="1"/>
              <p:nvPr/>
            </p:nvSpPr>
            <p:spPr>
              <a:xfrm>
                <a:off x="1860541" y="4697513"/>
                <a:ext cx="255198" cy="246221"/>
              </a:xfrm>
              <a:prstGeom prst="rect">
                <a:avLst/>
              </a:prstGeom>
              <a:noFill/>
            </p:spPr>
            <p:txBody>
              <a:bodyPr wrap="none" rtlCol="0">
                <a:spAutoFit/>
              </a:bodyPr>
              <a:lstStyle/>
              <a:p>
                <a:r>
                  <a:rPr lang="de-DE" sz="1000"/>
                  <a:t>9</a:t>
                </a:r>
              </a:p>
            </p:txBody>
          </p:sp>
          <p:sp>
            <p:nvSpPr>
              <p:cNvPr id="55" name="Textfeld 54">
                <a:extLst>
                  <a:ext uri="{FF2B5EF4-FFF2-40B4-BE49-F238E27FC236}">
                    <a16:creationId xmlns:a16="http://schemas.microsoft.com/office/drawing/2014/main" id="{D9302E3B-B888-41D0-AC17-50C4B9C495C1}"/>
                  </a:ext>
                </a:extLst>
              </p:cNvPr>
              <p:cNvSpPr txBox="1"/>
              <p:nvPr/>
            </p:nvSpPr>
            <p:spPr>
              <a:xfrm>
                <a:off x="2067174" y="4697513"/>
                <a:ext cx="325730" cy="246221"/>
              </a:xfrm>
              <a:prstGeom prst="rect">
                <a:avLst/>
              </a:prstGeom>
              <a:noFill/>
            </p:spPr>
            <p:txBody>
              <a:bodyPr wrap="none" rtlCol="0">
                <a:spAutoFit/>
              </a:bodyPr>
              <a:lstStyle/>
              <a:p>
                <a:r>
                  <a:rPr lang="de-DE" sz="1000"/>
                  <a:t>12</a:t>
                </a:r>
              </a:p>
            </p:txBody>
          </p:sp>
          <p:sp>
            <p:nvSpPr>
              <p:cNvPr id="56" name="Textfeld 55">
                <a:extLst>
                  <a:ext uri="{FF2B5EF4-FFF2-40B4-BE49-F238E27FC236}">
                    <a16:creationId xmlns:a16="http://schemas.microsoft.com/office/drawing/2014/main" id="{AEFADF13-FF98-4675-9EB2-81C77053CEBC}"/>
                  </a:ext>
                </a:extLst>
              </p:cNvPr>
              <p:cNvSpPr txBox="1"/>
              <p:nvPr/>
            </p:nvSpPr>
            <p:spPr>
              <a:xfrm>
                <a:off x="2310061" y="4697663"/>
                <a:ext cx="325730" cy="246221"/>
              </a:xfrm>
              <a:prstGeom prst="rect">
                <a:avLst/>
              </a:prstGeom>
              <a:noFill/>
            </p:spPr>
            <p:txBody>
              <a:bodyPr wrap="none" rtlCol="0">
                <a:spAutoFit/>
              </a:bodyPr>
              <a:lstStyle/>
              <a:p>
                <a:r>
                  <a:rPr lang="de-DE" sz="1000"/>
                  <a:t>15</a:t>
                </a:r>
              </a:p>
            </p:txBody>
          </p:sp>
          <p:sp>
            <p:nvSpPr>
              <p:cNvPr id="57" name="Textfeld 56">
                <a:extLst>
                  <a:ext uri="{FF2B5EF4-FFF2-40B4-BE49-F238E27FC236}">
                    <a16:creationId xmlns:a16="http://schemas.microsoft.com/office/drawing/2014/main" id="{C7E32600-155E-4673-8FED-F3CF2D734FD6}"/>
                  </a:ext>
                </a:extLst>
              </p:cNvPr>
              <p:cNvSpPr txBox="1"/>
              <p:nvPr/>
            </p:nvSpPr>
            <p:spPr>
              <a:xfrm>
                <a:off x="2551593" y="4697927"/>
                <a:ext cx="325730" cy="246221"/>
              </a:xfrm>
              <a:prstGeom prst="rect">
                <a:avLst/>
              </a:prstGeom>
              <a:noFill/>
            </p:spPr>
            <p:txBody>
              <a:bodyPr wrap="none" rtlCol="0">
                <a:spAutoFit/>
              </a:bodyPr>
              <a:lstStyle/>
              <a:p>
                <a:r>
                  <a:rPr lang="de-DE" sz="1000"/>
                  <a:t>18</a:t>
                </a:r>
              </a:p>
            </p:txBody>
          </p:sp>
          <p:sp>
            <p:nvSpPr>
              <p:cNvPr id="58" name="Textfeld 57">
                <a:extLst>
                  <a:ext uri="{FF2B5EF4-FFF2-40B4-BE49-F238E27FC236}">
                    <a16:creationId xmlns:a16="http://schemas.microsoft.com/office/drawing/2014/main" id="{44614E48-563B-4B42-897F-8224A549A5F3}"/>
                  </a:ext>
                </a:extLst>
              </p:cNvPr>
              <p:cNvSpPr txBox="1"/>
              <p:nvPr/>
            </p:nvSpPr>
            <p:spPr>
              <a:xfrm>
                <a:off x="2790268" y="4698403"/>
                <a:ext cx="325730" cy="246221"/>
              </a:xfrm>
              <a:prstGeom prst="rect">
                <a:avLst/>
              </a:prstGeom>
              <a:noFill/>
            </p:spPr>
            <p:txBody>
              <a:bodyPr wrap="none" rtlCol="0">
                <a:spAutoFit/>
              </a:bodyPr>
              <a:lstStyle/>
              <a:p>
                <a:r>
                  <a:rPr lang="de-DE" sz="1000"/>
                  <a:t>21</a:t>
                </a:r>
              </a:p>
            </p:txBody>
          </p:sp>
          <p:sp>
            <p:nvSpPr>
              <p:cNvPr id="59" name="Textfeld 58">
                <a:extLst>
                  <a:ext uri="{FF2B5EF4-FFF2-40B4-BE49-F238E27FC236}">
                    <a16:creationId xmlns:a16="http://schemas.microsoft.com/office/drawing/2014/main" id="{26C04A04-2926-4FA0-A756-3E688372006B}"/>
                  </a:ext>
                </a:extLst>
              </p:cNvPr>
              <p:cNvSpPr txBox="1"/>
              <p:nvPr/>
            </p:nvSpPr>
            <p:spPr>
              <a:xfrm>
                <a:off x="3033921" y="4697513"/>
                <a:ext cx="325730" cy="246221"/>
              </a:xfrm>
              <a:prstGeom prst="rect">
                <a:avLst/>
              </a:prstGeom>
              <a:noFill/>
            </p:spPr>
            <p:txBody>
              <a:bodyPr wrap="none" rtlCol="0">
                <a:spAutoFit/>
              </a:bodyPr>
              <a:lstStyle/>
              <a:p>
                <a:r>
                  <a:rPr lang="de-DE" sz="1000"/>
                  <a:t>24</a:t>
                </a:r>
              </a:p>
            </p:txBody>
          </p:sp>
          <p:sp>
            <p:nvSpPr>
              <p:cNvPr id="60" name="Textfeld 59">
                <a:extLst>
                  <a:ext uri="{FF2B5EF4-FFF2-40B4-BE49-F238E27FC236}">
                    <a16:creationId xmlns:a16="http://schemas.microsoft.com/office/drawing/2014/main" id="{A1D95305-DBED-4F86-BC48-A820781D6A8A}"/>
                  </a:ext>
                </a:extLst>
              </p:cNvPr>
              <p:cNvSpPr txBox="1"/>
              <p:nvPr/>
            </p:nvSpPr>
            <p:spPr>
              <a:xfrm>
                <a:off x="3274324" y="4698403"/>
                <a:ext cx="325730" cy="246221"/>
              </a:xfrm>
              <a:prstGeom prst="rect">
                <a:avLst/>
              </a:prstGeom>
              <a:noFill/>
            </p:spPr>
            <p:txBody>
              <a:bodyPr wrap="none" rtlCol="0">
                <a:spAutoFit/>
              </a:bodyPr>
              <a:lstStyle/>
              <a:p>
                <a:r>
                  <a:rPr lang="de-DE" sz="1000"/>
                  <a:t>27</a:t>
                </a:r>
              </a:p>
            </p:txBody>
          </p:sp>
          <p:sp>
            <p:nvSpPr>
              <p:cNvPr id="61" name="Textfeld 60">
                <a:extLst>
                  <a:ext uri="{FF2B5EF4-FFF2-40B4-BE49-F238E27FC236}">
                    <a16:creationId xmlns:a16="http://schemas.microsoft.com/office/drawing/2014/main" id="{98011620-FB37-40C9-96E7-44B45D453E68}"/>
                  </a:ext>
                </a:extLst>
              </p:cNvPr>
              <p:cNvSpPr txBox="1"/>
              <p:nvPr/>
            </p:nvSpPr>
            <p:spPr>
              <a:xfrm>
                <a:off x="3515015" y="4698745"/>
                <a:ext cx="325730" cy="246221"/>
              </a:xfrm>
              <a:prstGeom prst="rect">
                <a:avLst/>
              </a:prstGeom>
              <a:noFill/>
            </p:spPr>
            <p:txBody>
              <a:bodyPr wrap="none" rtlCol="0">
                <a:spAutoFit/>
              </a:bodyPr>
              <a:lstStyle/>
              <a:p>
                <a:r>
                  <a:rPr lang="de-DE" sz="1000"/>
                  <a:t>30</a:t>
                </a:r>
              </a:p>
            </p:txBody>
          </p:sp>
          <p:sp>
            <p:nvSpPr>
              <p:cNvPr id="62" name="Textfeld 61">
                <a:extLst>
                  <a:ext uri="{FF2B5EF4-FFF2-40B4-BE49-F238E27FC236}">
                    <a16:creationId xmlns:a16="http://schemas.microsoft.com/office/drawing/2014/main" id="{9AA8B8B8-C613-4BC8-A758-3648ABA5D6BB}"/>
                  </a:ext>
                </a:extLst>
              </p:cNvPr>
              <p:cNvSpPr txBox="1"/>
              <p:nvPr/>
            </p:nvSpPr>
            <p:spPr>
              <a:xfrm>
                <a:off x="3759448" y="4698403"/>
                <a:ext cx="325730" cy="246221"/>
              </a:xfrm>
              <a:prstGeom prst="rect">
                <a:avLst/>
              </a:prstGeom>
              <a:noFill/>
            </p:spPr>
            <p:txBody>
              <a:bodyPr wrap="none" rtlCol="0">
                <a:spAutoFit/>
              </a:bodyPr>
              <a:lstStyle/>
              <a:p>
                <a:r>
                  <a:rPr lang="de-DE" sz="1000"/>
                  <a:t>33</a:t>
                </a:r>
              </a:p>
            </p:txBody>
          </p:sp>
          <p:sp>
            <p:nvSpPr>
              <p:cNvPr id="63" name="Textfeld 62">
                <a:extLst>
                  <a:ext uri="{FF2B5EF4-FFF2-40B4-BE49-F238E27FC236}">
                    <a16:creationId xmlns:a16="http://schemas.microsoft.com/office/drawing/2014/main" id="{C6020BA9-963F-4561-8C78-627195C65F25}"/>
                  </a:ext>
                </a:extLst>
              </p:cNvPr>
              <p:cNvSpPr txBox="1"/>
              <p:nvPr/>
            </p:nvSpPr>
            <p:spPr>
              <a:xfrm>
                <a:off x="3999558" y="4698745"/>
                <a:ext cx="325730" cy="246221"/>
              </a:xfrm>
              <a:prstGeom prst="rect">
                <a:avLst/>
              </a:prstGeom>
              <a:noFill/>
            </p:spPr>
            <p:txBody>
              <a:bodyPr wrap="none" rtlCol="0">
                <a:spAutoFit/>
              </a:bodyPr>
              <a:lstStyle/>
              <a:p>
                <a:r>
                  <a:rPr lang="de-DE" sz="1000"/>
                  <a:t>36</a:t>
                </a:r>
              </a:p>
            </p:txBody>
          </p:sp>
          <p:sp>
            <p:nvSpPr>
              <p:cNvPr id="64" name="Textfeld 63">
                <a:extLst>
                  <a:ext uri="{FF2B5EF4-FFF2-40B4-BE49-F238E27FC236}">
                    <a16:creationId xmlns:a16="http://schemas.microsoft.com/office/drawing/2014/main" id="{96B33906-494B-4C03-8ABF-2493DE622598}"/>
                  </a:ext>
                </a:extLst>
              </p:cNvPr>
              <p:cNvSpPr txBox="1"/>
              <p:nvPr/>
            </p:nvSpPr>
            <p:spPr>
              <a:xfrm>
                <a:off x="4240446" y="4698033"/>
                <a:ext cx="325730" cy="246221"/>
              </a:xfrm>
              <a:prstGeom prst="rect">
                <a:avLst/>
              </a:prstGeom>
              <a:noFill/>
            </p:spPr>
            <p:txBody>
              <a:bodyPr wrap="none" rtlCol="0">
                <a:spAutoFit/>
              </a:bodyPr>
              <a:lstStyle/>
              <a:p>
                <a:r>
                  <a:rPr lang="de-DE" sz="1000"/>
                  <a:t>39</a:t>
                </a:r>
              </a:p>
            </p:txBody>
          </p:sp>
          <p:sp>
            <p:nvSpPr>
              <p:cNvPr id="65" name="Textfeld 64">
                <a:extLst>
                  <a:ext uri="{FF2B5EF4-FFF2-40B4-BE49-F238E27FC236}">
                    <a16:creationId xmlns:a16="http://schemas.microsoft.com/office/drawing/2014/main" id="{B84F3FA5-0FBC-4732-AABC-8266DC71B967}"/>
                  </a:ext>
                </a:extLst>
              </p:cNvPr>
              <p:cNvSpPr txBox="1"/>
              <p:nvPr/>
            </p:nvSpPr>
            <p:spPr>
              <a:xfrm>
                <a:off x="4483464" y="4697927"/>
                <a:ext cx="325730" cy="246221"/>
              </a:xfrm>
              <a:prstGeom prst="rect">
                <a:avLst/>
              </a:prstGeom>
              <a:noFill/>
            </p:spPr>
            <p:txBody>
              <a:bodyPr wrap="none" rtlCol="0">
                <a:spAutoFit/>
              </a:bodyPr>
              <a:lstStyle/>
              <a:p>
                <a:r>
                  <a:rPr lang="de-DE" sz="1000"/>
                  <a:t>42</a:t>
                </a:r>
              </a:p>
            </p:txBody>
          </p:sp>
          <p:sp>
            <p:nvSpPr>
              <p:cNvPr id="66" name="Textfeld 65">
                <a:extLst>
                  <a:ext uri="{FF2B5EF4-FFF2-40B4-BE49-F238E27FC236}">
                    <a16:creationId xmlns:a16="http://schemas.microsoft.com/office/drawing/2014/main" id="{8C9F2292-2150-4AA8-8D34-959989D7AB15}"/>
                  </a:ext>
                </a:extLst>
              </p:cNvPr>
              <p:cNvSpPr txBox="1"/>
              <p:nvPr/>
            </p:nvSpPr>
            <p:spPr>
              <a:xfrm>
                <a:off x="4721457" y="4697793"/>
                <a:ext cx="325730" cy="246221"/>
              </a:xfrm>
              <a:prstGeom prst="rect">
                <a:avLst/>
              </a:prstGeom>
              <a:noFill/>
            </p:spPr>
            <p:txBody>
              <a:bodyPr wrap="none" rtlCol="0">
                <a:spAutoFit/>
              </a:bodyPr>
              <a:lstStyle/>
              <a:p>
                <a:r>
                  <a:rPr lang="de-DE" sz="1000"/>
                  <a:t>45</a:t>
                </a:r>
              </a:p>
            </p:txBody>
          </p:sp>
          <p:sp>
            <p:nvSpPr>
              <p:cNvPr id="67" name="Textfeld 66">
                <a:extLst>
                  <a:ext uri="{FF2B5EF4-FFF2-40B4-BE49-F238E27FC236}">
                    <a16:creationId xmlns:a16="http://schemas.microsoft.com/office/drawing/2014/main" id="{7DA9FCE5-70EA-4C4A-9D32-455CEEF5FDBE}"/>
                  </a:ext>
                </a:extLst>
              </p:cNvPr>
              <p:cNvSpPr txBox="1"/>
              <p:nvPr/>
            </p:nvSpPr>
            <p:spPr>
              <a:xfrm>
                <a:off x="4966845" y="4698224"/>
                <a:ext cx="325730" cy="246221"/>
              </a:xfrm>
              <a:prstGeom prst="rect">
                <a:avLst/>
              </a:prstGeom>
              <a:noFill/>
            </p:spPr>
            <p:txBody>
              <a:bodyPr wrap="none" rtlCol="0">
                <a:spAutoFit/>
              </a:bodyPr>
              <a:lstStyle/>
              <a:p>
                <a:r>
                  <a:rPr lang="de-DE" sz="1000"/>
                  <a:t>48</a:t>
                </a:r>
              </a:p>
            </p:txBody>
          </p:sp>
          <p:sp>
            <p:nvSpPr>
              <p:cNvPr id="68" name="Textfeld 67">
                <a:extLst>
                  <a:ext uri="{FF2B5EF4-FFF2-40B4-BE49-F238E27FC236}">
                    <a16:creationId xmlns:a16="http://schemas.microsoft.com/office/drawing/2014/main" id="{52B3811B-61C4-443D-B4B4-6857136A3AE0}"/>
                  </a:ext>
                </a:extLst>
              </p:cNvPr>
              <p:cNvSpPr txBox="1"/>
              <p:nvPr/>
            </p:nvSpPr>
            <p:spPr>
              <a:xfrm>
                <a:off x="5207631" y="4697927"/>
                <a:ext cx="325730" cy="246221"/>
              </a:xfrm>
              <a:prstGeom prst="rect">
                <a:avLst/>
              </a:prstGeom>
              <a:noFill/>
            </p:spPr>
            <p:txBody>
              <a:bodyPr wrap="none" rtlCol="0">
                <a:spAutoFit/>
              </a:bodyPr>
              <a:lstStyle/>
              <a:p>
                <a:r>
                  <a:rPr lang="de-DE" sz="1000"/>
                  <a:t>51</a:t>
                </a:r>
              </a:p>
            </p:txBody>
          </p:sp>
          <p:sp>
            <p:nvSpPr>
              <p:cNvPr id="69" name="Textfeld 68">
                <a:extLst>
                  <a:ext uri="{FF2B5EF4-FFF2-40B4-BE49-F238E27FC236}">
                    <a16:creationId xmlns:a16="http://schemas.microsoft.com/office/drawing/2014/main" id="{97AF3F46-F927-4D86-9C08-AD9F518FA1EA}"/>
                  </a:ext>
                </a:extLst>
              </p:cNvPr>
              <p:cNvSpPr txBox="1"/>
              <p:nvPr/>
            </p:nvSpPr>
            <p:spPr>
              <a:xfrm>
                <a:off x="5445137" y="4697912"/>
                <a:ext cx="325730" cy="246221"/>
              </a:xfrm>
              <a:prstGeom prst="rect">
                <a:avLst/>
              </a:prstGeom>
              <a:noFill/>
            </p:spPr>
            <p:txBody>
              <a:bodyPr wrap="none" rtlCol="0">
                <a:spAutoFit/>
              </a:bodyPr>
              <a:lstStyle/>
              <a:p>
                <a:r>
                  <a:rPr lang="de-DE" sz="1000"/>
                  <a:t>54</a:t>
                </a:r>
              </a:p>
            </p:txBody>
          </p:sp>
          <p:sp>
            <p:nvSpPr>
              <p:cNvPr id="70" name="Textfeld 69">
                <a:extLst>
                  <a:ext uri="{FF2B5EF4-FFF2-40B4-BE49-F238E27FC236}">
                    <a16:creationId xmlns:a16="http://schemas.microsoft.com/office/drawing/2014/main" id="{93ABF7EB-C555-41F7-A95A-9412E5A24A1C}"/>
                  </a:ext>
                </a:extLst>
              </p:cNvPr>
              <p:cNvSpPr txBox="1"/>
              <p:nvPr/>
            </p:nvSpPr>
            <p:spPr>
              <a:xfrm>
                <a:off x="5690863" y="4697927"/>
                <a:ext cx="325730" cy="246221"/>
              </a:xfrm>
              <a:prstGeom prst="rect">
                <a:avLst/>
              </a:prstGeom>
              <a:noFill/>
            </p:spPr>
            <p:txBody>
              <a:bodyPr wrap="none" rtlCol="0">
                <a:spAutoFit/>
              </a:bodyPr>
              <a:lstStyle/>
              <a:p>
                <a:r>
                  <a:rPr lang="de-DE" sz="1000"/>
                  <a:t>57</a:t>
                </a:r>
              </a:p>
            </p:txBody>
          </p:sp>
          <p:sp>
            <p:nvSpPr>
              <p:cNvPr id="71" name="Textfeld 70">
                <a:extLst>
                  <a:ext uri="{FF2B5EF4-FFF2-40B4-BE49-F238E27FC236}">
                    <a16:creationId xmlns:a16="http://schemas.microsoft.com/office/drawing/2014/main" id="{965102AC-407C-4D8C-AA1E-E201265C2C3D}"/>
                  </a:ext>
                </a:extLst>
              </p:cNvPr>
              <p:cNvSpPr txBox="1"/>
              <p:nvPr/>
            </p:nvSpPr>
            <p:spPr>
              <a:xfrm>
                <a:off x="3363927" y="4850152"/>
                <a:ext cx="641522" cy="246221"/>
              </a:xfrm>
              <a:prstGeom prst="rect">
                <a:avLst/>
              </a:prstGeom>
              <a:noFill/>
            </p:spPr>
            <p:txBody>
              <a:bodyPr wrap="none" rtlCol="0">
                <a:spAutoFit/>
              </a:bodyPr>
              <a:lstStyle/>
              <a:p>
                <a:r>
                  <a:rPr lang="de-DE" sz="1000" b="1" err="1"/>
                  <a:t>Months</a:t>
                </a:r>
                <a:endParaRPr lang="de-DE" sz="1000" b="1"/>
              </a:p>
            </p:txBody>
          </p:sp>
          <p:sp>
            <p:nvSpPr>
              <p:cNvPr id="72" name="Textfeld 71">
                <a:extLst>
                  <a:ext uri="{FF2B5EF4-FFF2-40B4-BE49-F238E27FC236}">
                    <a16:creationId xmlns:a16="http://schemas.microsoft.com/office/drawing/2014/main" id="{20801377-DC30-4768-881C-EA0659302B74}"/>
                  </a:ext>
                </a:extLst>
              </p:cNvPr>
              <p:cNvSpPr txBox="1"/>
              <p:nvPr/>
            </p:nvSpPr>
            <p:spPr>
              <a:xfrm rot="16200000">
                <a:off x="-335760" y="3227498"/>
                <a:ext cx="2132315" cy="276999"/>
              </a:xfrm>
              <a:prstGeom prst="rect">
                <a:avLst/>
              </a:prstGeom>
              <a:noFill/>
            </p:spPr>
            <p:txBody>
              <a:bodyPr wrap="none" rtlCol="0">
                <a:spAutoFit/>
              </a:bodyPr>
              <a:lstStyle/>
              <a:p>
                <a:pPr algn="ctr"/>
                <a:r>
                  <a:rPr lang="de-DE" sz="1200" b="1" err="1"/>
                  <a:t>Cumulative</a:t>
                </a:r>
                <a:r>
                  <a:rPr lang="de-DE" sz="1200" b="1"/>
                  <a:t> Event Rate (%)</a:t>
                </a:r>
              </a:p>
            </p:txBody>
          </p:sp>
        </p:grpSp>
      </p:grpSp>
      <p:sp>
        <p:nvSpPr>
          <p:cNvPr id="137" name="Freihandform: Form 136">
            <a:extLst>
              <a:ext uri="{FF2B5EF4-FFF2-40B4-BE49-F238E27FC236}">
                <a16:creationId xmlns:a16="http://schemas.microsoft.com/office/drawing/2014/main" id="{83B11426-106E-4546-9931-049A432D60EB}"/>
              </a:ext>
            </a:extLst>
          </p:cNvPr>
          <p:cNvSpPr/>
          <p:nvPr/>
        </p:nvSpPr>
        <p:spPr>
          <a:xfrm>
            <a:off x="1166519" y="3131905"/>
            <a:ext cx="4603750" cy="1371600"/>
          </a:xfrm>
          <a:custGeom>
            <a:avLst/>
            <a:gdLst>
              <a:gd name="connsiteX0" fmla="*/ 4127500 w 4127500"/>
              <a:gd name="connsiteY0" fmla="*/ 0 h 1371600"/>
              <a:gd name="connsiteX1" fmla="*/ 3902075 w 4127500"/>
              <a:gd name="connsiteY1" fmla="*/ 0 h 1371600"/>
              <a:gd name="connsiteX2" fmla="*/ 3905250 w 4127500"/>
              <a:gd name="connsiteY2" fmla="*/ 127000 h 1371600"/>
              <a:gd name="connsiteX3" fmla="*/ 3670300 w 4127500"/>
              <a:gd name="connsiteY3" fmla="*/ 120650 h 1371600"/>
              <a:gd name="connsiteX4" fmla="*/ 3667125 w 4127500"/>
              <a:gd name="connsiteY4" fmla="*/ 203200 h 1371600"/>
              <a:gd name="connsiteX5" fmla="*/ 3549650 w 4127500"/>
              <a:gd name="connsiteY5" fmla="*/ 203200 h 1371600"/>
              <a:gd name="connsiteX6" fmla="*/ 3546475 w 4127500"/>
              <a:gd name="connsiteY6" fmla="*/ 273050 h 1371600"/>
              <a:gd name="connsiteX7" fmla="*/ 3457575 w 4127500"/>
              <a:gd name="connsiteY7" fmla="*/ 276225 h 1371600"/>
              <a:gd name="connsiteX8" fmla="*/ 3457575 w 4127500"/>
              <a:gd name="connsiteY8" fmla="*/ 336550 h 1371600"/>
              <a:gd name="connsiteX9" fmla="*/ 3330575 w 4127500"/>
              <a:gd name="connsiteY9" fmla="*/ 330200 h 1371600"/>
              <a:gd name="connsiteX10" fmla="*/ 3321050 w 4127500"/>
              <a:gd name="connsiteY10" fmla="*/ 390525 h 1371600"/>
              <a:gd name="connsiteX11" fmla="*/ 3070225 w 4127500"/>
              <a:gd name="connsiteY11" fmla="*/ 390525 h 1371600"/>
              <a:gd name="connsiteX12" fmla="*/ 3063875 w 4127500"/>
              <a:gd name="connsiteY12" fmla="*/ 469900 h 1371600"/>
              <a:gd name="connsiteX13" fmla="*/ 2940050 w 4127500"/>
              <a:gd name="connsiteY13" fmla="*/ 463550 h 1371600"/>
              <a:gd name="connsiteX14" fmla="*/ 2940050 w 4127500"/>
              <a:gd name="connsiteY14" fmla="*/ 469900 h 1371600"/>
              <a:gd name="connsiteX15" fmla="*/ 2924175 w 4127500"/>
              <a:gd name="connsiteY15" fmla="*/ 469900 h 1371600"/>
              <a:gd name="connsiteX16" fmla="*/ 2927350 w 4127500"/>
              <a:gd name="connsiteY16" fmla="*/ 498475 h 1371600"/>
              <a:gd name="connsiteX17" fmla="*/ 2587625 w 4127500"/>
              <a:gd name="connsiteY17" fmla="*/ 504825 h 1371600"/>
              <a:gd name="connsiteX18" fmla="*/ 2587625 w 4127500"/>
              <a:gd name="connsiteY18" fmla="*/ 549275 h 1371600"/>
              <a:gd name="connsiteX19" fmla="*/ 2416175 w 4127500"/>
              <a:gd name="connsiteY19" fmla="*/ 555625 h 1371600"/>
              <a:gd name="connsiteX20" fmla="*/ 2413000 w 4127500"/>
              <a:gd name="connsiteY20" fmla="*/ 587375 h 1371600"/>
              <a:gd name="connsiteX21" fmla="*/ 2295525 w 4127500"/>
              <a:gd name="connsiteY21" fmla="*/ 577850 h 1371600"/>
              <a:gd name="connsiteX22" fmla="*/ 2295525 w 4127500"/>
              <a:gd name="connsiteY22" fmla="*/ 615950 h 1371600"/>
              <a:gd name="connsiteX23" fmla="*/ 2279650 w 4127500"/>
              <a:gd name="connsiteY23" fmla="*/ 615950 h 1371600"/>
              <a:gd name="connsiteX24" fmla="*/ 2276475 w 4127500"/>
              <a:gd name="connsiteY24" fmla="*/ 647700 h 1371600"/>
              <a:gd name="connsiteX25" fmla="*/ 2152650 w 4127500"/>
              <a:gd name="connsiteY25" fmla="*/ 650875 h 1371600"/>
              <a:gd name="connsiteX26" fmla="*/ 2149475 w 4127500"/>
              <a:gd name="connsiteY26" fmla="*/ 682625 h 1371600"/>
              <a:gd name="connsiteX27" fmla="*/ 2019300 w 4127500"/>
              <a:gd name="connsiteY27" fmla="*/ 679450 h 1371600"/>
              <a:gd name="connsiteX28" fmla="*/ 2019300 w 4127500"/>
              <a:gd name="connsiteY28" fmla="*/ 714375 h 1371600"/>
              <a:gd name="connsiteX29" fmla="*/ 2003425 w 4127500"/>
              <a:gd name="connsiteY29" fmla="*/ 720725 h 1371600"/>
              <a:gd name="connsiteX30" fmla="*/ 2003425 w 4127500"/>
              <a:gd name="connsiteY30" fmla="*/ 739775 h 1371600"/>
              <a:gd name="connsiteX31" fmla="*/ 1736725 w 4127500"/>
              <a:gd name="connsiteY31" fmla="*/ 739775 h 1371600"/>
              <a:gd name="connsiteX32" fmla="*/ 1736725 w 4127500"/>
              <a:gd name="connsiteY32" fmla="*/ 746125 h 1371600"/>
              <a:gd name="connsiteX33" fmla="*/ 1720850 w 4127500"/>
              <a:gd name="connsiteY33" fmla="*/ 742950 h 1371600"/>
              <a:gd name="connsiteX34" fmla="*/ 1720850 w 4127500"/>
              <a:gd name="connsiteY34" fmla="*/ 771525 h 1371600"/>
              <a:gd name="connsiteX35" fmla="*/ 1647825 w 4127500"/>
              <a:gd name="connsiteY35" fmla="*/ 765175 h 1371600"/>
              <a:gd name="connsiteX36" fmla="*/ 1644650 w 4127500"/>
              <a:gd name="connsiteY36" fmla="*/ 806450 h 1371600"/>
              <a:gd name="connsiteX37" fmla="*/ 1577975 w 4127500"/>
              <a:gd name="connsiteY37" fmla="*/ 806450 h 1371600"/>
              <a:gd name="connsiteX38" fmla="*/ 1577975 w 4127500"/>
              <a:gd name="connsiteY38" fmla="*/ 825500 h 1371600"/>
              <a:gd name="connsiteX39" fmla="*/ 1565275 w 4127500"/>
              <a:gd name="connsiteY39" fmla="*/ 825500 h 1371600"/>
              <a:gd name="connsiteX40" fmla="*/ 1565275 w 4127500"/>
              <a:gd name="connsiteY40" fmla="*/ 844550 h 1371600"/>
              <a:gd name="connsiteX41" fmla="*/ 1409700 w 4127500"/>
              <a:gd name="connsiteY41" fmla="*/ 844550 h 1371600"/>
              <a:gd name="connsiteX42" fmla="*/ 1406525 w 4127500"/>
              <a:gd name="connsiteY42" fmla="*/ 879475 h 1371600"/>
              <a:gd name="connsiteX43" fmla="*/ 1387475 w 4127500"/>
              <a:gd name="connsiteY43" fmla="*/ 879475 h 1371600"/>
              <a:gd name="connsiteX44" fmla="*/ 1387475 w 4127500"/>
              <a:gd name="connsiteY44" fmla="*/ 908050 h 1371600"/>
              <a:gd name="connsiteX45" fmla="*/ 1244600 w 4127500"/>
              <a:gd name="connsiteY45" fmla="*/ 908050 h 1371600"/>
              <a:gd name="connsiteX46" fmla="*/ 1244600 w 4127500"/>
              <a:gd name="connsiteY46" fmla="*/ 917575 h 1371600"/>
              <a:gd name="connsiteX47" fmla="*/ 1219200 w 4127500"/>
              <a:gd name="connsiteY47" fmla="*/ 917575 h 1371600"/>
              <a:gd name="connsiteX48" fmla="*/ 1219200 w 4127500"/>
              <a:gd name="connsiteY48" fmla="*/ 939800 h 1371600"/>
              <a:gd name="connsiteX49" fmla="*/ 1098550 w 4127500"/>
              <a:gd name="connsiteY49" fmla="*/ 939800 h 1371600"/>
              <a:gd name="connsiteX50" fmla="*/ 1095375 w 4127500"/>
              <a:gd name="connsiteY50" fmla="*/ 962025 h 1371600"/>
              <a:gd name="connsiteX51" fmla="*/ 952500 w 4127500"/>
              <a:gd name="connsiteY51" fmla="*/ 965200 h 1371600"/>
              <a:gd name="connsiteX52" fmla="*/ 955675 w 4127500"/>
              <a:gd name="connsiteY52" fmla="*/ 984250 h 1371600"/>
              <a:gd name="connsiteX53" fmla="*/ 685800 w 4127500"/>
              <a:gd name="connsiteY53" fmla="*/ 984250 h 1371600"/>
              <a:gd name="connsiteX54" fmla="*/ 685800 w 4127500"/>
              <a:gd name="connsiteY54" fmla="*/ 1003300 h 1371600"/>
              <a:gd name="connsiteX55" fmla="*/ 546100 w 4127500"/>
              <a:gd name="connsiteY55" fmla="*/ 1003300 h 1371600"/>
              <a:gd name="connsiteX56" fmla="*/ 546100 w 4127500"/>
              <a:gd name="connsiteY56" fmla="*/ 1016000 h 1371600"/>
              <a:gd name="connsiteX57" fmla="*/ 530225 w 4127500"/>
              <a:gd name="connsiteY57" fmla="*/ 1016000 h 1371600"/>
              <a:gd name="connsiteX58" fmla="*/ 520700 w 4127500"/>
              <a:gd name="connsiteY58" fmla="*/ 1057275 h 1371600"/>
              <a:gd name="connsiteX59" fmla="*/ 482600 w 4127500"/>
              <a:gd name="connsiteY59" fmla="*/ 1057275 h 1371600"/>
              <a:gd name="connsiteX60" fmla="*/ 482600 w 4127500"/>
              <a:gd name="connsiteY60" fmla="*/ 1076325 h 1371600"/>
              <a:gd name="connsiteX61" fmla="*/ 422275 w 4127500"/>
              <a:gd name="connsiteY61" fmla="*/ 1073150 h 1371600"/>
              <a:gd name="connsiteX62" fmla="*/ 422275 w 4127500"/>
              <a:gd name="connsiteY62" fmla="*/ 1092200 h 1371600"/>
              <a:gd name="connsiteX63" fmla="*/ 406400 w 4127500"/>
              <a:gd name="connsiteY63" fmla="*/ 1095375 h 1371600"/>
              <a:gd name="connsiteX64" fmla="*/ 406400 w 4127500"/>
              <a:gd name="connsiteY64" fmla="*/ 1123950 h 1371600"/>
              <a:gd name="connsiteX65" fmla="*/ 377825 w 4127500"/>
              <a:gd name="connsiteY65" fmla="*/ 1127125 h 1371600"/>
              <a:gd name="connsiteX66" fmla="*/ 381000 w 4127500"/>
              <a:gd name="connsiteY66" fmla="*/ 1136650 h 1371600"/>
              <a:gd name="connsiteX67" fmla="*/ 307975 w 4127500"/>
              <a:gd name="connsiteY67" fmla="*/ 1136650 h 1371600"/>
              <a:gd name="connsiteX68" fmla="*/ 307975 w 4127500"/>
              <a:gd name="connsiteY68" fmla="*/ 1155700 h 1371600"/>
              <a:gd name="connsiteX69" fmla="*/ 219075 w 4127500"/>
              <a:gd name="connsiteY69" fmla="*/ 1158875 h 1371600"/>
              <a:gd name="connsiteX70" fmla="*/ 215900 w 4127500"/>
              <a:gd name="connsiteY70" fmla="*/ 1184275 h 1371600"/>
              <a:gd name="connsiteX71" fmla="*/ 200025 w 4127500"/>
              <a:gd name="connsiteY71" fmla="*/ 1184275 h 1371600"/>
              <a:gd name="connsiteX72" fmla="*/ 200025 w 4127500"/>
              <a:gd name="connsiteY72" fmla="*/ 1203325 h 1371600"/>
              <a:gd name="connsiteX73" fmla="*/ 187325 w 4127500"/>
              <a:gd name="connsiteY73" fmla="*/ 1203325 h 1371600"/>
              <a:gd name="connsiteX74" fmla="*/ 184150 w 4127500"/>
              <a:gd name="connsiteY74" fmla="*/ 1241425 h 1371600"/>
              <a:gd name="connsiteX75" fmla="*/ 98425 w 4127500"/>
              <a:gd name="connsiteY75" fmla="*/ 1244600 h 1371600"/>
              <a:gd name="connsiteX76" fmla="*/ 98425 w 4127500"/>
              <a:gd name="connsiteY76" fmla="*/ 1276350 h 1371600"/>
              <a:gd name="connsiteX77" fmla="*/ 76200 w 4127500"/>
              <a:gd name="connsiteY77" fmla="*/ 1276350 h 1371600"/>
              <a:gd name="connsiteX78" fmla="*/ 69850 w 4127500"/>
              <a:gd name="connsiteY78" fmla="*/ 1311275 h 1371600"/>
              <a:gd name="connsiteX79" fmla="*/ 53975 w 4127500"/>
              <a:gd name="connsiteY79" fmla="*/ 1314450 h 1371600"/>
              <a:gd name="connsiteX80" fmla="*/ 50800 w 4127500"/>
              <a:gd name="connsiteY80" fmla="*/ 1355725 h 1371600"/>
              <a:gd name="connsiteX81" fmla="*/ 28575 w 4127500"/>
              <a:gd name="connsiteY81" fmla="*/ 1355725 h 1371600"/>
              <a:gd name="connsiteX82" fmla="*/ 25400 w 4127500"/>
              <a:gd name="connsiteY82" fmla="*/ 1371600 h 1371600"/>
              <a:gd name="connsiteX83" fmla="*/ 0 w 4127500"/>
              <a:gd name="connsiteY83" fmla="*/ 1371600 h 1371600"/>
              <a:gd name="connsiteX0" fmla="*/ 4584700 w 4584700"/>
              <a:gd name="connsiteY0" fmla="*/ 0 h 1374775"/>
              <a:gd name="connsiteX1" fmla="*/ 3902075 w 4584700"/>
              <a:gd name="connsiteY1" fmla="*/ 3175 h 1374775"/>
              <a:gd name="connsiteX2" fmla="*/ 3905250 w 4584700"/>
              <a:gd name="connsiteY2" fmla="*/ 130175 h 1374775"/>
              <a:gd name="connsiteX3" fmla="*/ 3670300 w 4584700"/>
              <a:gd name="connsiteY3" fmla="*/ 123825 h 1374775"/>
              <a:gd name="connsiteX4" fmla="*/ 3667125 w 4584700"/>
              <a:gd name="connsiteY4" fmla="*/ 206375 h 1374775"/>
              <a:gd name="connsiteX5" fmla="*/ 3549650 w 4584700"/>
              <a:gd name="connsiteY5" fmla="*/ 206375 h 1374775"/>
              <a:gd name="connsiteX6" fmla="*/ 3546475 w 4584700"/>
              <a:gd name="connsiteY6" fmla="*/ 276225 h 1374775"/>
              <a:gd name="connsiteX7" fmla="*/ 3457575 w 4584700"/>
              <a:gd name="connsiteY7" fmla="*/ 279400 h 1374775"/>
              <a:gd name="connsiteX8" fmla="*/ 3457575 w 4584700"/>
              <a:gd name="connsiteY8" fmla="*/ 339725 h 1374775"/>
              <a:gd name="connsiteX9" fmla="*/ 3330575 w 4584700"/>
              <a:gd name="connsiteY9" fmla="*/ 333375 h 1374775"/>
              <a:gd name="connsiteX10" fmla="*/ 3321050 w 4584700"/>
              <a:gd name="connsiteY10" fmla="*/ 393700 h 1374775"/>
              <a:gd name="connsiteX11" fmla="*/ 3070225 w 4584700"/>
              <a:gd name="connsiteY11" fmla="*/ 393700 h 1374775"/>
              <a:gd name="connsiteX12" fmla="*/ 3063875 w 4584700"/>
              <a:gd name="connsiteY12" fmla="*/ 473075 h 1374775"/>
              <a:gd name="connsiteX13" fmla="*/ 2940050 w 4584700"/>
              <a:gd name="connsiteY13" fmla="*/ 466725 h 1374775"/>
              <a:gd name="connsiteX14" fmla="*/ 2940050 w 4584700"/>
              <a:gd name="connsiteY14" fmla="*/ 473075 h 1374775"/>
              <a:gd name="connsiteX15" fmla="*/ 2924175 w 4584700"/>
              <a:gd name="connsiteY15" fmla="*/ 473075 h 1374775"/>
              <a:gd name="connsiteX16" fmla="*/ 2927350 w 4584700"/>
              <a:gd name="connsiteY16" fmla="*/ 501650 h 1374775"/>
              <a:gd name="connsiteX17" fmla="*/ 2587625 w 4584700"/>
              <a:gd name="connsiteY17" fmla="*/ 508000 h 1374775"/>
              <a:gd name="connsiteX18" fmla="*/ 2587625 w 4584700"/>
              <a:gd name="connsiteY18" fmla="*/ 552450 h 1374775"/>
              <a:gd name="connsiteX19" fmla="*/ 2416175 w 4584700"/>
              <a:gd name="connsiteY19" fmla="*/ 558800 h 1374775"/>
              <a:gd name="connsiteX20" fmla="*/ 2413000 w 4584700"/>
              <a:gd name="connsiteY20" fmla="*/ 590550 h 1374775"/>
              <a:gd name="connsiteX21" fmla="*/ 2295525 w 4584700"/>
              <a:gd name="connsiteY21" fmla="*/ 581025 h 1374775"/>
              <a:gd name="connsiteX22" fmla="*/ 2295525 w 4584700"/>
              <a:gd name="connsiteY22" fmla="*/ 619125 h 1374775"/>
              <a:gd name="connsiteX23" fmla="*/ 2279650 w 4584700"/>
              <a:gd name="connsiteY23" fmla="*/ 619125 h 1374775"/>
              <a:gd name="connsiteX24" fmla="*/ 2276475 w 4584700"/>
              <a:gd name="connsiteY24" fmla="*/ 650875 h 1374775"/>
              <a:gd name="connsiteX25" fmla="*/ 2152650 w 4584700"/>
              <a:gd name="connsiteY25" fmla="*/ 654050 h 1374775"/>
              <a:gd name="connsiteX26" fmla="*/ 2149475 w 4584700"/>
              <a:gd name="connsiteY26" fmla="*/ 685800 h 1374775"/>
              <a:gd name="connsiteX27" fmla="*/ 2019300 w 4584700"/>
              <a:gd name="connsiteY27" fmla="*/ 682625 h 1374775"/>
              <a:gd name="connsiteX28" fmla="*/ 2019300 w 4584700"/>
              <a:gd name="connsiteY28" fmla="*/ 717550 h 1374775"/>
              <a:gd name="connsiteX29" fmla="*/ 2003425 w 4584700"/>
              <a:gd name="connsiteY29" fmla="*/ 723900 h 1374775"/>
              <a:gd name="connsiteX30" fmla="*/ 2003425 w 4584700"/>
              <a:gd name="connsiteY30" fmla="*/ 742950 h 1374775"/>
              <a:gd name="connsiteX31" fmla="*/ 1736725 w 4584700"/>
              <a:gd name="connsiteY31" fmla="*/ 742950 h 1374775"/>
              <a:gd name="connsiteX32" fmla="*/ 1736725 w 4584700"/>
              <a:gd name="connsiteY32" fmla="*/ 749300 h 1374775"/>
              <a:gd name="connsiteX33" fmla="*/ 1720850 w 4584700"/>
              <a:gd name="connsiteY33" fmla="*/ 746125 h 1374775"/>
              <a:gd name="connsiteX34" fmla="*/ 1720850 w 4584700"/>
              <a:gd name="connsiteY34" fmla="*/ 774700 h 1374775"/>
              <a:gd name="connsiteX35" fmla="*/ 1647825 w 4584700"/>
              <a:gd name="connsiteY35" fmla="*/ 768350 h 1374775"/>
              <a:gd name="connsiteX36" fmla="*/ 1644650 w 4584700"/>
              <a:gd name="connsiteY36" fmla="*/ 809625 h 1374775"/>
              <a:gd name="connsiteX37" fmla="*/ 1577975 w 4584700"/>
              <a:gd name="connsiteY37" fmla="*/ 809625 h 1374775"/>
              <a:gd name="connsiteX38" fmla="*/ 1577975 w 4584700"/>
              <a:gd name="connsiteY38" fmla="*/ 828675 h 1374775"/>
              <a:gd name="connsiteX39" fmla="*/ 1565275 w 4584700"/>
              <a:gd name="connsiteY39" fmla="*/ 828675 h 1374775"/>
              <a:gd name="connsiteX40" fmla="*/ 1565275 w 4584700"/>
              <a:gd name="connsiteY40" fmla="*/ 847725 h 1374775"/>
              <a:gd name="connsiteX41" fmla="*/ 1409700 w 4584700"/>
              <a:gd name="connsiteY41" fmla="*/ 847725 h 1374775"/>
              <a:gd name="connsiteX42" fmla="*/ 1406525 w 4584700"/>
              <a:gd name="connsiteY42" fmla="*/ 882650 h 1374775"/>
              <a:gd name="connsiteX43" fmla="*/ 1387475 w 4584700"/>
              <a:gd name="connsiteY43" fmla="*/ 882650 h 1374775"/>
              <a:gd name="connsiteX44" fmla="*/ 1387475 w 4584700"/>
              <a:gd name="connsiteY44" fmla="*/ 911225 h 1374775"/>
              <a:gd name="connsiteX45" fmla="*/ 1244600 w 4584700"/>
              <a:gd name="connsiteY45" fmla="*/ 911225 h 1374775"/>
              <a:gd name="connsiteX46" fmla="*/ 1244600 w 4584700"/>
              <a:gd name="connsiteY46" fmla="*/ 920750 h 1374775"/>
              <a:gd name="connsiteX47" fmla="*/ 1219200 w 4584700"/>
              <a:gd name="connsiteY47" fmla="*/ 920750 h 1374775"/>
              <a:gd name="connsiteX48" fmla="*/ 1219200 w 4584700"/>
              <a:gd name="connsiteY48" fmla="*/ 942975 h 1374775"/>
              <a:gd name="connsiteX49" fmla="*/ 1098550 w 4584700"/>
              <a:gd name="connsiteY49" fmla="*/ 942975 h 1374775"/>
              <a:gd name="connsiteX50" fmla="*/ 1095375 w 4584700"/>
              <a:gd name="connsiteY50" fmla="*/ 965200 h 1374775"/>
              <a:gd name="connsiteX51" fmla="*/ 952500 w 4584700"/>
              <a:gd name="connsiteY51" fmla="*/ 968375 h 1374775"/>
              <a:gd name="connsiteX52" fmla="*/ 955675 w 4584700"/>
              <a:gd name="connsiteY52" fmla="*/ 987425 h 1374775"/>
              <a:gd name="connsiteX53" fmla="*/ 685800 w 4584700"/>
              <a:gd name="connsiteY53" fmla="*/ 987425 h 1374775"/>
              <a:gd name="connsiteX54" fmla="*/ 685800 w 4584700"/>
              <a:gd name="connsiteY54" fmla="*/ 1006475 h 1374775"/>
              <a:gd name="connsiteX55" fmla="*/ 546100 w 4584700"/>
              <a:gd name="connsiteY55" fmla="*/ 1006475 h 1374775"/>
              <a:gd name="connsiteX56" fmla="*/ 546100 w 4584700"/>
              <a:gd name="connsiteY56" fmla="*/ 1019175 h 1374775"/>
              <a:gd name="connsiteX57" fmla="*/ 530225 w 4584700"/>
              <a:gd name="connsiteY57" fmla="*/ 1019175 h 1374775"/>
              <a:gd name="connsiteX58" fmla="*/ 520700 w 4584700"/>
              <a:gd name="connsiteY58" fmla="*/ 1060450 h 1374775"/>
              <a:gd name="connsiteX59" fmla="*/ 482600 w 4584700"/>
              <a:gd name="connsiteY59" fmla="*/ 1060450 h 1374775"/>
              <a:gd name="connsiteX60" fmla="*/ 482600 w 4584700"/>
              <a:gd name="connsiteY60" fmla="*/ 1079500 h 1374775"/>
              <a:gd name="connsiteX61" fmla="*/ 422275 w 4584700"/>
              <a:gd name="connsiteY61" fmla="*/ 1076325 h 1374775"/>
              <a:gd name="connsiteX62" fmla="*/ 422275 w 4584700"/>
              <a:gd name="connsiteY62" fmla="*/ 1095375 h 1374775"/>
              <a:gd name="connsiteX63" fmla="*/ 406400 w 4584700"/>
              <a:gd name="connsiteY63" fmla="*/ 1098550 h 1374775"/>
              <a:gd name="connsiteX64" fmla="*/ 406400 w 4584700"/>
              <a:gd name="connsiteY64" fmla="*/ 1127125 h 1374775"/>
              <a:gd name="connsiteX65" fmla="*/ 377825 w 4584700"/>
              <a:gd name="connsiteY65" fmla="*/ 1130300 h 1374775"/>
              <a:gd name="connsiteX66" fmla="*/ 381000 w 4584700"/>
              <a:gd name="connsiteY66" fmla="*/ 1139825 h 1374775"/>
              <a:gd name="connsiteX67" fmla="*/ 307975 w 4584700"/>
              <a:gd name="connsiteY67" fmla="*/ 1139825 h 1374775"/>
              <a:gd name="connsiteX68" fmla="*/ 307975 w 4584700"/>
              <a:gd name="connsiteY68" fmla="*/ 1158875 h 1374775"/>
              <a:gd name="connsiteX69" fmla="*/ 219075 w 4584700"/>
              <a:gd name="connsiteY69" fmla="*/ 1162050 h 1374775"/>
              <a:gd name="connsiteX70" fmla="*/ 215900 w 4584700"/>
              <a:gd name="connsiteY70" fmla="*/ 1187450 h 1374775"/>
              <a:gd name="connsiteX71" fmla="*/ 200025 w 4584700"/>
              <a:gd name="connsiteY71" fmla="*/ 1187450 h 1374775"/>
              <a:gd name="connsiteX72" fmla="*/ 200025 w 4584700"/>
              <a:gd name="connsiteY72" fmla="*/ 1206500 h 1374775"/>
              <a:gd name="connsiteX73" fmla="*/ 187325 w 4584700"/>
              <a:gd name="connsiteY73" fmla="*/ 1206500 h 1374775"/>
              <a:gd name="connsiteX74" fmla="*/ 184150 w 4584700"/>
              <a:gd name="connsiteY74" fmla="*/ 1244600 h 1374775"/>
              <a:gd name="connsiteX75" fmla="*/ 98425 w 4584700"/>
              <a:gd name="connsiteY75" fmla="*/ 1247775 h 1374775"/>
              <a:gd name="connsiteX76" fmla="*/ 98425 w 4584700"/>
              <a:gd name="connsiteY76" fmla="*/ 1279525 h 1374775"/>
              <a:gd name="connsiteX77" fmla="*/ 76200 w 4584700"/>
              <a:gd name="connsiteY77" fmla="*/ 1279525 h 1374775"/>
              <a:gd name="connsiteX78" fmla="*/ 69850 w 4584700"/>
              <a:gd name="connsiteY78" fmla="*/ 1314450 h 1374775"/>
              <a:gd name="connsiteX79" fmla="*/ 53975 w 4584700"/>
              <a:gd name="connsiteY79" fmla="*/ 1317625 h 1374775"/>
              <a:gd name="connsiteX80" fmla="*/ 50800 w 4584700"/>
              <a:gd name="connsiteY80" fmla="*/ 1358900 h 1374775"/>
              <a:gd name="connsiteX81" fmla="*/ 28575 w 4584700"/>
              <a:gd name="connsiteY81" fmla="*/ 1358900 h 1374775"/>
              <a:gd name="connsiteX82" fmla="*/ 25400 w 4584700"/>
              <a:gd name="connsiteY82" fmla="*/ 1374775 h 1374775"/>
              <a:gd name="connsiteX83" fmla="*/ 0 w 4584700"/>
              <a:gd name="connsiteY83" fmla="*/ 1374775 h 1374775"/>
              <a:gd name="connsiteX0" fmla="*/ 4603750 w 4603750"/>
              <a:gd name="connsiteY0" fmla="*/ 0 h 1374775"/>
              <a:gd name="connsiteX1" fmla="*/ 3902075 w 4603750"/>
              <a:gd name="connsiteY1" fmla="*/ 3175 h 1374775"/>
              <a:gd name="connsiteX2" fmla="*/ 3905250 w 4603750"/>
              <a:gd name="connsiteY2" fmla="*/ 130175 h 1374775"/>
              <a:gd name="connsiteX3" fmla="*/ 3670300 w 4603750"/>
              <a:gd name="connsiteY3" fmla="*/ 123825 h 1374775"/>
              <a:gd name="connsiteX4" fmla="*/ 3667125 w 4603750"/>
              <a:gd name="connsiteY4" fmla="*/ 206375 h 1374775"/>
              <a:gd name="connsiteX5" fmla="*/ 3549650 w 4603750"/>
              <a:gd name="connsiteY5" fmla="*/ 206375 h 1374775"/>
              <a:gd name="connsiteX6" fmla="*/ 3546475 w 4603750"/>
              <a:gd name="connsiteY6" fmla="*/ 276225 h 1374775"/>
              <a:gd name="connsiteX7" fmla="*/ 3457575 w 4603750"/>
              <a:gd name="connsiteY7" fmla="*/ 279400 h 1374775"/>
              <a:gd name="connsiteX8" fmla="*/ 3457575 w 4603750"/>
              <a:gd name="connsiteY8" fmla="*/ 339725 h 1374775"/>
              <a:gd name="connsiteX9" fmla="*/ 3330575 w 4603750"/>
              <a:gd name="connsiteY9" fmla="*/ 333375 h 1374775"/>
              <a:gd name="connsiteX10" fmla="*/ 3321050 w 4603750"/>
              <a:gd name="connsiteY10" fmla="*/ 393700 h 1374775"/>
              <a:gd name="connsiteX11" fmla="*/ 3070225 w 4603750"/>
              <a:gd name="connsiteY11" fmla="*/ 393700 h 1374775"/>
              <a:gd name="connsiteX12" fmla="*/ 3063875 w 4603750"/>
              <a:gd name="connsiteY12" fmla="*/ 473075 h 1374775"/>
              <a:gd name="connsiteX13" fmla="*/ 2940050 w 4603750"/>
              <a:gd name="connsiteY13" fmla="*/ 466725 h 1374775"/>
              <a:gd name="connsiteX14" fmla="*/ 2940050 w 4603750"/>
              <a:gd name="connsiteY14" fmla="*/ 473075 h 1374775"/>
              <a:gd name="connsiteX15" fmla="*/ 2924175 w 4603750"/>
              <a:gd name="connsiteY15" fmla="*/ 473075 h 1374775"/>
              <a:gd name="connsiteX16" fmla="*/ 2927350 w 4603750"/>
              <a:gd name="connsiteY16" fmla="*/ 501650 h 1374775"/>
              <a:gd name="connsiteX17" fmla="*/ 2587625 w 4603750"/>
              <a:gd name="connsiteY17" fmla="*/ 508000 h 1374775"/>
              <a:gd name="connsiteX18" fmla="*/ 2587625 w 4603750"/>
              <a:gd name="connsiteY18" fmla="*/ 552450 h 1374775"/>
              <a:gd name="connsiteX19" fmla="*/ 2416175 w 4603750"/>
              <a:gd name="connsiteY19" fmla="*/ 558800 h 1374775"/>
              <a:gd name="connsiteX20" fmla="*/ 2413000 w 4603750"/>
              <a:gd name="connsiteY20" fmla="*/ 590550 h 1374775"/>
              <a:gd name="connsiteX21" fmla="*/ 2295525 w 4603750"/>
              <a:gd name="connsiteY21" fmla="*/ 581025 h 1374775"/>
              <a:gd name="connsiteX22" fmla="*/ 2295525 w 4603750"/>
              <a:gd name="connsiteY22" fmla="*/ 619125 h 1374775"/>
              <a:gd name="connsiteX23" fmla="*/ 2279650 w 4603750"/>
              <a:gd name="connsiteY23" fmla="*/ 619125 h 1374775"/>
              <a:gd name="connsiteX24" fmla="*/ 2276475 w 4603750"/>
              <a:gd name="connsiteY24" fmla="*/ 650875 h 1374775"/>
              <a:gd name="connsiteX25" fmla="*/ 2152650 w 4603750"/>
              <a:gd name="connsiteY25" fmla="*/ 654050 h 1374775"/>
              <a:gd name="connsiteX26" fmla="*/ 2149475 w 4603750"/>
              <a:gd name="connsiteY26" fmla="*/ 685800 h 1374775"/>
              <a:gd name="connsiteX27" fmla="*/ 2019300 w 4603750"/>
              <a:gd name="connsiteY27" fmla="*/ 682625 h 1374775"/>
              <a:gd name="connsiteX28" fmla="*/ 2019300 w 4603750"/>
              <a:gd name="connsiteY28" fmla="*/ 717550 h 1374775"/>
              <a:gd name="connsiteX29" fmla="*/ 2003425 w 4603750"/>
              <a:gd name="connsiteY29" fmla="*/ 723900 h 1374775"/>
              <a:gd name="connsiteX30" fmla="*/ 2003425 w 4603750"/>
              <a:gd name="connsiteY30" fmla="*/ 742950 h 1374775"/>
              <a:gd name="connsiteX31" fmla="*/ 1736725 w 4603750"/>
              <a:gd name="connsiteY31" fmla="*/ 742950 h 1374775"/>
              <a:gd name="connsiteX32" fmla="*/ 1736725 w 4603750"/>
              <a:gd name="connsiteY32" fmla="*/ 749300 h 1374775"/>
              <a:gd name="connsiteX33" fmla="*/ 1720850 w 4603750"/>
              <a:gd name="connsiteY33" fmla="*/ 746125 h 1374775"/>
              <a:gd name="connsiteX34" fmla="*/ 1720850 w 4603750"/>
              <a:gd name="connsiteY34" fmla="*/ 774700 h 1374775"/>
              <a:gd name="connsiteX35" fmla="*/ 1647825 w 4603750"/>
              <a:gd name="connsiteY35" fmla="*/ 768350 h 1374775"/>
              <a:gd name="connsiteX36" fmla="*/ 1644650 w 4603750"/>
              <a:gd name="connsiteY36" fmla="*/ 809625 h 1374775"/>
              <a:gd name="connsiteX37" fmla="*/ 1577975 w 4603750"/>
              <a:gd name="connsiteY37" fmla="*/ 809625 h 1374775"/>
              <a:gd name="connsiteX38" fmla="*/ 1577975 w 4603750"/>
              <a:gd name="connsiteY38" fmla="*/ 828675 h 1374775"/>
              <a:gd name="connsiteX39" fmla="*/ 1565275 w 4603750"/>
              <a:gd name="connsiteY39" fmla="*/ 828675 h 1374775"/>
              <a:gd name="connsiteX40" fmla="*/ 1565275 w 4603750"/>
              <a:gd name="connsiteY40" fmla="*/ 847725 h 1374775"/>
              <a:gd name="connsiteX41" fmla="*/ 1409700 w 4603750"/>
              <a:gd name="connsiteY41" fmla="*/ 847725 h 1374775"/>
              <a:gd name="connsiteX42" fmla="*/ 1406525 w 4603750"/>
              <a:gd name="connsiteY42" fmla="*/ 882650 h 1374775"/>
              <a:gd name="connsiteX43" fmla="*/ 1387475 w 4603750"/>
              <a:gd name="connsiteY43" fmla="*/ 882650 h 1374775"/>
              <a:gd name="connsiteX44" fmla="*/ 1387475 w 4603750"/>
              <a:gd name="connsiteY44" fmla="*/ 911225 h 1374775"/>
              <a:gd name="connsiteX45" fmla="*/ 1244600 w 4603750"/>
              <a:gd name="connsiteY45" fmla="*/ 911225 h 1374775"/>
              <a:gd name="connsiteX46" fmla="*/ 1244600 w 4603750"/>
              <a:gd name="connsiteY46" fmla="*/ 920750 h 1374775"/>
              <a:gd name="connsiteX47" fmla="*/ 1219200 w 4603750"/>
              <a:gd name="connsiteY47" fmla="*/ 920750 h 1374775"/>
              <a:gd name="connsiteX48" fmla="*/ 1219200 w 4603750"/>
              <a:gd name="connsiteY48" fmla="*/ 942975 h 1374775"/>
              <a:gd name="connsiteX49" fmla="*/ 1098550 w 4603750"/>
              <a:gd name="connsiteY49" fmla="*/ 942975 h 1374775"/>
              <a:gd name="connsiteX50" fmla="*/ 1095375 w 4603750"/>
              <a:gd name="connsiteY50" fmla="*/ 965200 h 1374775"/>
              <a:gd name="connsiteX51" fmla="*/ 952500 w 4603750"/>
              <a:gd name="connsiteY51" fmla="*/ 968375 h 1374775"/>
              <a:gd name="connsiteX52" fmla="*/ 955675 w 4603750"/>
              <a:gd name="connsiteY52" fmla="*/ 987425 h 1374775"/>
              <a:gd name="connsiteX53" fmla="*/ 685800 w 4603750"/>
              <a:gd name="connsiteY53" fmla="*/ 987425 h 1374775"/>
              <a:gd name="connsiteX54" fmla="*/ 685800 w 4603750"/>
              <a:gd name="connsiteY54" fmla="*/ 1006475 h 1374775"/>
              <a:gd name="connsiteX55" fmla="*/ 546100 w 4603750"/>
              <a:gd name="connsiteY55" fmla="*/ 1006475 h 1374775"/>
              <a:gd name="connsiteX56" fmla="*/ 546100 w 4603750"/>
              <a:gd name="connsiteY56" fmla="*/ 1019175 h 1374775"/>
              <a:gd name="connsiteX57" fmla="*/ 530225 w 4603750"/>
              <a:gd name="connsiteY57" fmla="*/ 1019175 h 1374775"/>
              <a:gd name="connsiteX58" fmla="*/ 520700 w 4603750"/>
              <a:gd name="connsiteY58" fmla="*/ 1060450 h 1374775"/>
              <a:gd name="connsiteX59" fmla="*/ 482600 w 4603750"/>
              <a:gd name="connsiteY59" fmla="*/ 1060450 h 1374775"/>
              <a:gd name="connsiteX60" fmla="*/ 482600 w 4603750"/>
              <a:gd name="connsiteY60" fmla="*/ 1079500 h 1374775"/>
              <a:gd name="connsiteX61" fmla="*/ 422275 w 4603750"/>
              <a:gd name="connsiteY61" fmla="*/ 1076325 h 1374775"/>
              <a:gd name="connsiteX62" fmla="*/ 422275 w 4603750"/>
              <a:gd name="connsiteY62" fmla="*/ 1095375 h 1374775"/>
              <a:gd name="connsiteX63" fmla="*/ 406400 w 4603750"/>
              <a:gd name="connsiteY63" fmla="*/ 1098550 h 1374775"/>
              <a:gd name="connsiteX64" fmla="*/ 406400 w 4603750"/>
              <a:gd name="connsiteY64" fmla="*/ 1127125 h 1374775"/>
              <a:gd name="connsiteX65" fmla="*/ 377825 w 4603750"/>
              <a:gd name="connsiteY65" fmla="*/ 1130300 h 1374775"/>
              <a:gd name="connsiteX66" fmla="*/ 381000 w 4603750"/>
              <a:gd name="connsiteY66" fmla="*/ 1139825 h 1374775"/>
              <a:gd name="connsiteX67" fmla="*/ 307975 w 4603750"/>
              <a:gd name="connsiteY67" fmla="*/ 1139825 h 1374775"/>
              <a:gd name="connsiteX68" fmla="*/ 307975 w 4603750"/>
              <a:gd name="connsiteY68" fmla="*/ 1158875 h 1374775"/>
              <a:gd name="connsiteX69" fmla="*/ 219075 w 4603750"/>
              <a:gd name="connsiteY69" fmla="*/ 1162050 h 1374775"/>
              <a:gd name="connsiteX70" fmla="*/ 215900 w 4603750"/>
              <a:gd name="connsiteY70" fmla="*/ 1187450 h 1374775"/>
              <a:gd name="connsiteX71" fmla="*/ 200025 w 4603750"/>
              <a:gd name="connsiteY71" fmla="*/ 1187450 h 1374775"/>
              <a:gd name="connsiteX72" fmla="*/ 200025 w 4603750"/>
              <a:gd name="connsiteY72" fmla="*/ 1206500 h 1374775"/>
              <a:gd name="connsiteX73" fmla="*/ 187325 w 4603750"/>
              <a:gd name="connsiteY73" fmla="*/ 1206500 h 1374775"/>
              <a:gd name="connsiteX74" fmla="*/ 184150 w 4603750"/>
              <a:gd name="connsiteY74" fmla="*/ 1244600 h 1374775"/>
              <a:gd name="connsiteX75" fmla="*/ 98425 w 4603750"/>
              <a:gd name="connsiteY75" fmla="*/ 1247775 h 1374775"/>
              <a:gd name="connsiteX76" fmla="*/ 98425 w 4603750"/>
              <a:gd name="connsiteY76" fmla="*/ 1279525 h 1374775"/>
              <a:gd name="connsiteX77" fmla="*/ 76200 w 4603750"/>
              <a:gd name="connsiteY77" fmla="*/ 1279525 h 1374775"/>
              <a:gd name="connsiteX78" fmla="*/ 69850 w 4603750"/>
              <a:gd name="connsiteY78" fmla="*/ 1314450 h 1374775"/>
              <a:gd name="connsiteX79" fmla="*/ 53975 w 4603750"/>
              <a:gd name="connsiteY79" fmla="*/ 1317625 h 1374775"/>
              <a:gd name="connsiteX80" fmla="*/ 50800 w 4603750"/>
              <a:gd name="connsiteY80" fmla="*/ 1358900 h 1374775"/>
              <a:gd name="connsiteX81" fmla="*/ 28575 w 4603750"/>
              <a:gd name="connsiteY81" fmla="*/ 1358900 h 1374775"/>
              <a:gd name="connsiteX82" fmla="*/ 25400 w 4603750"/>
              <a:gd name="connsiteY82" fmla="*/ 1374775 h 1374775"/>
              <a:gd name="connsiteX83" fmla="*/ 0 w 4603750"/>
              <a:gd name="connsiteY83" fmla="*/ 1374775 h 1374775"/>
              <a:gd name="connsiteX0" fmla="*/ 4603750 w 4603750"/>
              <a:gd name="connsiteY0" fmla="*/ 0 h 1374775"/>
              <a:gd name="connsiteX1" fmla="*/ 3902075 w 4603750"/>
              <a:gd name="connsiteY1" fmla="*/ 794 h 1374775"/>
              <a:gd name="connsiteX2" fmla="*/ 3905250 w 4603750"/>
              <a:gd name="connsiteY2" fmla="*/ 130175 h 1374775"/>
              <a:gd name="connsiteX3" fmla="*/ 3670300 w 4603750"/>
              <a:gd name="connsiteY3" fmla="*/ 123825 h 1374775"/>
              <a:gd name="connsiteX4" fmla="*/ 3667125 w 4603750"/>
              <a:gd name="connsiteY4" fmla="*/ 206375 h 1374775"/>
              <a:gd name="connsiteX5" fmla="*/ 3549650 w 4603750"/>
              <a:gd name="connsiteY5" fmla="*/ 206375 h 1374775"/>
              <a:gd name="connsiteX6" fmla="*/ 3546475 w 4603750"/>
              <a:gd name="connsiteY6" fmla="*/ 276225 h 1374775"/>
              <a:gd name="connsiteX7" fmla="*/ 3457575 w 4603750"/>
              <a:gd name="connsiteY7" fmla="*/ 279400 h 1374775"/>
              <a:gd name="connsiteX8" fmla="*/ 3457575 w 4603750"/>
              <a:gd name="connsiteY8" fmla="*/ 339725 h 1374775"/>
              <a:gd name="connsiteX9" fmla="*/ 3330575 w 4603750"/>
              <a:gd name="connsiteY9" fmla="*/ 333375 h 1374775"/>
              <a:gd name="connsiteX10" fmla="*/ 3321050 w 4603750"/>
              <a:gd name="connsiteY10" fmla="*/ 393700 h 1374775"/>
              <a:gd name="connsiteX11" fmla="*/ 3070225 w 4603750"/>
              <a:gd name="connsiteY11" fmla="*/ 393700 h 1374775"/>
              <a:gd name="connsiteX12" fmla="*/ 3063875 w 4603750"/>
              <a:gd name="connsiteY12" fmla="*/ 473075 h 1374775"/>
              <a:gd name="connsiteX13" fmla="*/ 2940050 w 4603750"/>
              <a:gd name="connsiteY13" fmla="*/ 466725 h 1374775"/>
              <a:gd name="connsiteX14" fmla="*/ 2940050 w 4603750"/>
              <a:gd name="connsiteY14" fmla="*/ 473075 h 1374775"/>
              <a:gd name="connsiteX15" fmla="*/ 2924175 w 4603750"/>
              <a:gd name="connsiteY15" fmla="*/ 473075 h 1374775"/>
              <a:gd name="connsiteX16" fmla="*/ 2927350 w 4603750"/>
              <a:gd name="connsiteY16" fmla="*/ 501650 h 1374775"/>
              <a:gd name="connsiteX17" fmla="*/ 2587625 w 4603750"/>
              <a:gd name="connsiteY17" fmla="*/ 508000 h 1374775"/>
              <a:gd name="connsiteX18" fmla="*/ 2587625 w 4603750"/>
              <a:gd name="connsiteY18" fmla="*/ 552450 h 1374775"/>
              <a:gd name="connsiteX19" fmla="*/ 2416175 w 4603750"/>
              <a:gd name="connsiteY19" fmla="*/ 558800 h 1374775"/>
              <a:gd name="connsiteX20" fmla="*/ 2413000 w 4603750"/>
              <a:gd name="connsiteY20" fmla="*/ 590550 h 1374775"/>
              <a:gd name="connsiteX21" fmla="*/ 2295525 w 4603750"/>
              <a:gd name="connsiteY21" fmla="*/ 581025 h 1374775"/>
              <a:gd name="connsiteX22" fmla="*/ 2295525 w 4603750"/>
              <a:gd name="connsiteY22" fmla="*/ 619125 h 1374775"/>
              <a:gd name="connsiteX23" fmla="*/ 2279650 w 4603750"/>
              <a:gd name="connsiteY23" fmla="*/ 619125 h 1374775"/>
              <a:gd name="connsiteX24" fmla="*/ 2276475 w 4603750"/>
              <a:gd name="connsiteY24" fmla="*/ 650875 h 1374775"/>
              <a:gd name="connsiteX25" fmla="*/ 2152650 w 4603750"/>
              <a:gd name="connsiteY25" fmla="*/ 654050 h 1374775"/>
              <a:gd name="connsiteX26" fmla="*/ 2149475 w 4603750"/>
              <a:gd name="connsiteY26" fmla="*/ 685800 h 1374775"/>
              <a:gd name="connsiteX27" fmla="*/ 2019300 w 4603750"/>
              <a:gd name="connsiteY27" fmla="*/ 682625 h 1374775"/>
              <a:gd name="connsiteX28" fmla="*/ 2019300 w 4603750"/>
              <a:gd name="connsiteY28" fmla="*/ 717550 h 1374775"/>
              <a:gd name="connsiteX29" fmla="*/ 2003425 w 4603750"/>
              <a:gd name="connsiteY29" fmla="*/ 723900 h 1374775"/>
              <a:gd name="connsiteX30" fmla="*/ 2003425 w 4603750"/>
              <a:gd name="connsiteY30" fmla="*/ 742950 h 1374775"/>
              <a:gd name="connsiteX31" fmla="*/ 1736725 w 4603750"/>
              <a:gd name="connsiteY31" fmla="*/ 742950 h 1374775"/>
              <a:gd name="connsiteX32" fmla="*/ 1736725 w 4603750"/>
              <a:gd name="connsiteY32" fmla="*/ 749300 h 1374775"/>
              <a:gd name="connsiteX33" fmla="*/ 1720850 w 4603750"/>
              <a:gd name="connsiteY33" fmla="*/ 746125 h 1374775"/>
              <a:gd name="connsiteX34" fmla="*/ 1720850 w 4603750"/>
              <a:gd name="connsiteY34" fmla="*/ 774700 h 1374775"/>
              <a:gd name="connsiteX35" fmla="*/ 1647825 w 4603750"/>
              <a:gd name="connsiteY35" fmla="*/ 768350 h 1374775"/>
              <a:gd name="connsiteX36" fmla="*/ 1644650 w 4603750"/>
              <a:gd name="connsiteY36" fmla="*/ 809625 h 1374775"/>
              <a:gd name="connsiteX37" fmla="*/ 1577975 w 4603750"/>
              <a:gd name="connsiteY37" fmla="*/ 809625 h 1374775"/>
              <a:gd name="connsiteX38" fmla="*/ 1577975 w 4603750"/>
              <a:gd name="connsiteY38" fmla="*/ 828675 h 1374775"/>
              <a:gd name="connsiteX39" fmla="*/ 1565275 w 4603750"/>
              <a:gd name="connsiteY39" fmla="*/ 828675 h 1374775"/>
              <a:gd name="connsiteX40" fmla="*/ 1565275 w 4603750"/>
              <a:gd name="connsiteY40" fmla="*/ 847725 h 1374775"/>
              <a:gd name="connsiteX41" fmla="*/ 1409700 w 4603750"/>
              <a:gd name="connsiteY41" fmla="*/ 847725 h 1374775"/>
              <a:gd name="connsiteX42" fmla="*/ 1406525 w 4603750"/>
              <a:gd name="connsiteY42" fmla="*/ 882650 h 1374775"/>
              <a:gd name="connsiteX43" fmla="*/ 1387475 w 4603750"/>
              <a:gd name="connsiteY43" fmla="*/ 882650 h 1374775"/>
              <a:gd name="connsiteX44" fmla="*/ 1387475 w 4603750"/>
              <a:gd name="connsiteY44" fmla="*/ 911225 h 1374775"/>
              <a:gd name="connsiteX45" fmla="*/ 1244600 w 4603750"/>
              <a:gd name="connsiteY45" fmla="*/ 911225 h 1374775"/>
              <a:gd name="connsiteX46" fmla="*/ 1244600 w 4603750"/>
              <a:gd name="connsiteY46" fmla="*/ 920750 h 1374775"/>
              <a:gd name="connsiteX47" fmla="*/ 1219200 w 4603750"/>
              <a:gd name="connsiteY47" fmla="*/ 920750 h 1374775"/>
              <a:gd name="connsiteX48" fmla="*/ 1219200 w 4603750"/>
              <a:gd name="connsiteY48" fmla="*/ 942975 h 1374775"/>
              <a:gd name="connsiteX49" fmla="*/ 1098550 w 4603750"/>
              <a:gd name="connsiteY49" fmla="*/ 942975 h 1374775"/>
              <a:gd name="connsiteX50" fmla="*/ 1095375 w 4603750"/>
              <a:gd name="connsiteY50" fmla="*/ 965200 h 1374775"/>
              <a:gd name="connsiteX51" fmla="*/ 952500 w 4603750"/>
              <a:gd name="connsiteY51" fmla="*/ 968375 h 1374775"/>
              <a:gd name="connsiteX52" fmla="*/ 955675 w 4603750"/>
              <a:gd name="connsiteY52" fmla="*/ 987425 h 1374775"/>
              <a:gd name="connsiteX53" fmla="*/ 685800 w 4603750"/>
              <a:gd name="connsiteY53" fmla="*/ 987425 h 1374775"/>
              <a:gd name="connsiteX54" fmla="*/ 685800 w 4603750"/>
              <a:gd name="connsiteY54" fmla="*/ 1006475 h 1374775"/>
              <a:gd name="connsiteX55" fmla="*/ 546100 w 4603750"/>
              <a:gd name="connsiteY55" fmla="*/ 1006475 h 1374775"/>
              <a:gd name="connsiteX56" fmla="*/ 546100 w 4603750"/>
              <a:gd name="connsiteY56" fmla="*/ 1019175 h 1374775"/>
              <a:gd name="connsiteX57" fmla="*/ 530225 w 4603750"/>
              <a:gd name="connsiteY57" fmla="*/ 1019175 h 1374775"/>
              <a:gd name="connsiteX58" fmla="*/ 520700 w 4603750"/>
              <a:gd name="connsiteY58" fmla="*/ 1060450 h 1374775"/>
              <a:gd name="connsiteX59" fmla="*/ 482600 w 4603750"/>
              <a:gd name="connsiteY59" fmla="*/ 1060450 h 1374775"/>
              <a:gd name="connsiteX60" fmla="*/ 482600 w 4603750"/>
              <a:gd name="connsiteY60" fmla="*/ 1079500 h 1374775"/>
              <a:gd name="connsiteX61" fmla="*/ 422275 w 4603750"/>
              <a:gd name="connsiteY61" fmla="*/ 1076325 h 1374775"/>
              <a:gd name="connsiteX62" fmla="*/ 422275 w 4603750"/>
              <a:gd name="connsiteY62" fmla="*/ 1095375 h 1374775"/>
              <a:gd name="connsiteX63" fmla="*/ 406400 w 4603750"/>
              <a:gd name="connsiteY63" fmla="*/ 1098550 h 1374775"/>
              <a:gd name="connsiteX64" fmla="*/ 406400 w 4603750"/>
              <a:gd name="connsiteY64" fmla="*/ 1127125 h 1374775"/>
              <a:gd name="connsiteX65" fmla="*/ 377825 w 4603750"/>
              <a:gd name="connsiteY65" fmla="*/ 1130300 h 1374775"/>
              <a:gd name="connsiteX66" fmla="*/ 381000 w 4603750"/>
              <a:gd name="connsiteY66" fmla="*/ 1139825 h 1374775"/>
              <a:gd name="connsiteX67" fmla="*/ 307975 w 4603750"/>
              <a:gd name="connsiteY67" fmla="*/ 1139825 h 1374775"/>
              <a:gd name="connsiteX68" fmla="*/ 307975 w 4603750"/>
              <a:gd name="connsiteY68" fmla="*/ 1158875 h 1374775"/>
              <a:gd name="connsiteX69" fmla="*/ 219075 w 4603750"/>
              <a:gd name="connsiteY69" fmla="*/ 1162050 h 1374775"/>
              <a:gd name="connsiteX70" fmla="*/ 215900 w 4603750"/>
              <a:gd name="connsiteY70" fmla="*/ 1187450 h 1374775"/>
              <a:gd name="connsiteX71" fmla="*/ 200025 w 4603750"/>
              <a:gd name="connsiteY71" fmla="*/ 1187450 h 1374775"/>
              <a:gd name="connsiteX72" fmla="*/ 200025 w 4603750"/>
              <a:gd name="connsiteY72" fmla="*/ 1206500 h 1374775"/>
              <a:gd name="connsiteX73" fmla="*/ 187325 w 4603750"/>
              <a:gd name="connsiteY73" fmla="*/ 1206500 h 1374775"/>
              <a:gd name="connsiteX74" fmla="*/ 184150 w 4603750"/>
              <a:gd name="connsiteY74" fmla="*/ 1244600 h 1374775"/>
              <a:gd name="connsiteX75" fmla="*/ 98425 w 4603750"/>
              <a:gd name="connsiteY75" fmla="*/ 1247775 h 1374775"/>
              <a:gd name="connsiteX76" fmla="*/ 98425 w 4603750"/>
              <a:gd name="connsiteY76" fmla="*/ 1279525 h 1374775"/>
              <a:gd name="connsiteX77" fmla="*/ 76200 w 4603750"/>
              <a:gd name="connsiteY77" fmla="*/ 1279525 h 1374775"/>
              <a:gd name="connsiteX78" fmla="*/ 69850 w 4603750"/>
              <a:gd name="connsiteY78" fmla="*/ 1314450 h 1374775"/>
              <a:gd name="connsiteX79" fmla="*/ 53975 w 4603750"/>
              <a:gd name="connsiteY79" fmla="*/ 1317625 h 1374775"/>
              <a:gd name="connsiteX80" fmla="*/ 50800 w 4603750"/>
              <a:gd name="connsiteY80" fmla="*/ 1358900 h 1374775"/>
              <a:gd name="connsiteX81" fmla="*/ 28575 w 4603750"/>
              <a:gd name="connsiteY81" fmla="*/ 1358900 h 1374775"/>
              <a:gd name="connsiteX82" fmla="*/ 25400 w 4603750"/>
              <a:gd name="connsiteY82" fmla="*/ 1374775 h 1374775"/>
              <a:gd name="connsiteX83" fmla="*/ 0 w 4603750"/>
              <a:gd name="connsiteY83" fmla="*/ 1374775 h 1374775"/>
              <a:gd name="connsiteX0" fmla="*/ 4603750 w 4603750"/>
              <a:gd name="connsiteY0" fmla="*/ 3968 h 1373981"/>
              <a:gd name="connsiteX1" fmla="*/ 3902075 w 4603750"/>
              <a:gd name="connsiteY1" fmla="*/ 0 h 1373981"/>
              <a:gd name="connsiteX2" fmla="*/ 3905250 w 4603750"/>
              <a:gd name="connsiteY2" fmla="*/ 129381 h 1373981"/>
              <a:gd name="connsiteX3" fmla="*/ 3670300 w 4603750"/>
              <a:gd name="connsiteY3" fmla="*/ 123031 h 1373981"/>
              <a:gd name="connsiteX4" fmla="*/ 3667125 w 4603750"/>
              <a:gd name="connsiteY4" fmla="*/ 205581 h 1373981"/>
              <a:gd name="connsiteX5" fmla="*/ 3549650 w 4603750"/>
              <a:gd name="connsiteY5" fmla="*/ 205581 h 1373981"/>
              <a:gd name="connsiteX6" fmla="*/ 3546475 w 4603750"/>
              <a:gd name="connsiteY6" fmla="*/ 275431 h 1373981"/>
              <a:gd name="connsiteX7" fmla="*/ 3457575 w 4603750"/>
              <a:gd name="connsiteY7" fmla="*/ 278606 h 1373981"/>
              <a:gd name="connsiteX8" fmla="*/ 3457575 w 4603750"/>
              <a:gd name="connsiteY8" fmla="*/ 338931 h 1373981"/>
              <a:gd name="connsiteX9" fmla="*/ 3330575 w 4603750"/>
              <a:gd name="connsiteY9" fmla="*/ 332581 h 1373981"/>
              <a:gd name="connsiteX10" fmla="*/ 3321050 w 4603750"/>
              <a:gd name="connsiteY10" fmla="*/ 392906 h 1373981"/>
              <a:gd name="connsiteX11" fmla="*/ 3070225 w 4603750"/>
              <a:gd name="connsiteY11" fmla="*/ 392906 h 1373981"/>
              <a:gd name="connsiteX12" fmla="*/ 3063875 w 4603750"/>
              <a:gd name="connsiteY12" fmla="*/ 472281 h 1373981"/>
              <a:gd name="connsiteX13" fmla="*/ 2940050 w 4603750"/>
              <a:gd name="connsiteY13" fmla="*/ 465931 h 1373981"/>
              <a:gd name="connsiteX14" fmla="*/ 2940050 w 4603750"/>
              <a:gd name="connsiteY14" fmla="*/ 472281 h 1373981"/>
              <a:gd name="connsiteX15" fmla="*/ 2924175 w 4603750"/>
              <a:gd name="connsiteY15" fmla="*/ 472281 h 1373981"/>
              <a:gd name="connsiteX16" fmla="*/ 2927350 w 4603750"/>
              <a:gd name="connsiteY16" fmla="*/ 500856 h 1373981"/>
              <a:gd name="connsiteX17" fmla="*/ 2587625 w 4603750"/>
              <a:gd name="connsiteY17" fmla="*/ 507206 h 1373981"/>
              <a:gd name="connsiteX18" fmla="*/ 2587625 w 4603750"/>
              <a:gd name="connsiteY18" fmla="*/ 551656 h 1373981"/>
              <a:gd name="connsiteX19" fmla="*/ 2416175 w 4603750"/>
              <a:gd name="connsiteY19" fmla="*/ 558006 h 1373981"/>
              <a:gd name="connsiteX20" fmla="*/ 2413000 w 4603750"/>
              <a:gd name="connsiteY20" fmla="*/ 589756 h 1373981"/>
              <a:gd name="connsiteX21" fmla="*/ 2295525 w 4603750"/>
              <a:gd name="connsiteY21" fmla="*/ 580231 h 1373981"/>
              <a:gd name="connsiteX22" fmla="*/ 2295525 w 4603750"/>
              <a:gd name="connsiteY22" fmla="*/ 618331 h 1373981"/>
              <a:gd name="connsiteX23" fmla="*/ 2279650 w 4603750"/>
              <a:gd name="connsiteY23" fmla="*/ 618331 h 1373981"/>
              <a:gd name="connsiteX24" fmla="*/ 2276475 w 4603750"/>
              <a:gd name="connsiteY24" fmla="*/ 650081 h 1373981"/>
              <a:gd name="connsiteX25" fmla="*/ 2152650 w 4603750"/>
              <a:gd name="connsiteY25" fmla="*/ 653256 h 1373981"/>
              <a:gd name="connsiteX26" fmla="*/ 2149475 w 4603750"/>
              <a:gd name="connsiteY26" fmla="*/ 685006 h 1373981"/>
              <a:gd name="connsiteX27" fmla="*/ 2019300 w 4603750"/>
              <a:gd name="connsiteY27" fmla="*/ 681831 h 1373981"/>
              <a:gd name="connsiteX28" fmla="*/ 2019300 w 4603750"/>
              <a:gd name="connsiteY28" fmla="*/ 716756 h 1373981"/>
              <a:gd name="connsiteX29" fmla="*/ 2003425 w 4603750"/>
              <a:gd name="connsiteY29" fmla="*/ 723106 h 1373981"/>
              <a:gd name="connsiteX30" fmla="*/ 2003425 w 4603750"/>
              <a:gd name="connsiteY30" fmla="*/ 742156 h 1373981"/>
              <a:gd name="connsiteX31" fmla="*/ 1736725 w 4603750"/>
              <a:gd name="connsiteY31" fmla="*/ 742156 h 1373981"/>
              <a:gd name="connsiteX32" fmla="*/ 1736725 w 4603750"/>
              <a:gd name="connsiteY32" fmla="*/ 748506 h 1373981"/>
              <a:gd name="connsiteX33" fmla="*/ 1720850 w 4603750"/>
              <a:gd name="connsiteY33" fmla="*/ 745331 h 1373981"/>
              <a:gd name="connsiteX34" fmla="*/ 1720850 w 4603750"/>
              <a:gd name="connsiteY34" fmla="*/ 773906 h 1373981"/>
              <a:gd name="connsiteX35" fmla="*/ 1647825 w 4603750"/>
              <a:gd name="connsiteY35" fmla="*/ 767556 h 1373981"/>
              <a:gd name="connsiteX36" fmla="*/ 1644650 w 4603750"/>
              <a:gd name="connsiteY36" fmla="*/ 808831 h 1373981"/>
              <a:gd name="connsiteX37" fmla="*/ 1577975 w 4603750"/>
              <a:gd name="connsiteY37" fmla="*/ 808831 h 1373981"/>
              <a:gd name="connsiteX38" fmla="*/ 1577975 w 4603750"/>
              <a:gd name="connsiteY38" fmla="*/ 827881 h 1373981"/>
              <a:gd name="connsiteX39" fmla="*/ 1565275 w 4603750"/>
              <a:gd name="connsiteY39" fmla="*/ 827881 h 1373981"/>
              <a:gd name="connsiteX40" fmla="*/ 1565275 w 4603750"/>
              <a:gd name="connsiteY40" fmla="*/ 846931 h 1373981"/>
              <a:gd name="connsiteX41" fmla="*/ 1409700 w 4603750"/>
              <a:gd name="connsiteY41" fmla="*/ 846931 h 1373981"/>
              <a:gd name="connsiteX42" fmla="*/ 1406525 w 4603750"/>
              <a:gd name="connsiteY42" fmla="*/ 881856 h 1373981"/>
              <a:gd name="connsiteX43" fmla="*/ 1387475 w 4603750"/>
              <a:gd name="connsiteY43" fmla="*/ 881856 h 1373981"/>
              <a:gd name="connsiteX44" fmla="*/ 1387475 w 4603750"/>
              <a:gd name="connsiteY44" fmla="*/ 910431 h 1373981"/>
              <a:gd name="connsiteX45" fmla="*/ 1244600 w 4603750"/>
              <a:gd name="connsiteY45" fmla="*/ 910431 h 1373981"/>
              <a:gd name="connsiteX46" fmla="*/ 1244600 w 4603750"/>
              <a:gd name="connsiteY46" fmla="*/ 919956 h 1373981"/>
              <a:gd name="connsiteX47" fmla="*/ 1219200 w 4603750"/>
              <a:gd name="connsiteY47" fmla="*/ 919956 h 1373981"/>
              <a:gd name="connsiteX48" fmla="*/ 1219200 w 4603750"/>
              <a:gd name="connsiteY48" fmla="*/ 942181 h 1373981"/>
              <a:gd name="connsiteX49" fmla="*/ 1098550 w 4603750"/>
              <a:gd name="connsiteY49" fmla="*/ 942181 h 1373981"/>
              <a:gd name="connsiteX50" fmla="*/ 1095375 w 4603750"/>
              <a:gd name="connsiteY50" fmla="*/ 964406 h 1373981"/>
              <a:gd name="connsiteX51" fmla="*/ 952500 w 4603750"/>
              <a:gd name="connsiteY51" fmla="*/ 967581 h 1373981"/>
              <a:gd name="connsiteX52" fmla="*/ 955675 w 4603750"/>
              <a:gd name="connsiteY52" fmla="*/ 986631 h 1373981"/>
              <a:gd name="connsiteX53" fmla="*/ 685800 w 4603750"/>
              <a:gd name="connsiteY53" fmla="*/ 986631 h 1373981"/>
              <a:gd name="connsiteX54" fmla="*/ 685800 w 4603750"/>
              <a:gd name="connsiteY54" fmla="*/ 1005681 h 1373981"/>
              <a:gd name="connsiteX55" fmla="*/ 546100 w 4603750"/>
              <a:gd name="connsiteY55" fmla="*/ 1005681 h 1373981"/>
              <a:gd name="connsiteX56" fmla="*/ 546100 w 4603750"/>
              <a:gd name="connsiteY56" fmla="*/ 1018381 h 1373981"/>
              <a:gd name="connsiteX57" fmla="*/ 530225 w 4603750"/>
              <a:gd name="connsiteY57" fmla="*/ 1018381 h 1373981"/>
              <a:gd name="connsiteX58" fmla="*/ 520700 w 4603750"/>
              <a:gd name="connsiteY58" fmla="*/ 1059656 h 1373981"/>
              <a:gd name="connsiteX59" fmla="*/ 482600 w 4603750"/>
              <a:gd name="connsiteY59" fmla="*/ 1059656 h 1373981"/>
              <a:gd name="connsiteX60" fmla="*/ 482600 w 4603750"/>
              <a:gd name="connsiteY60" fmla="*/ 1078706 h 1373981"/>
              <a:gd name="connsiteX61" fmla="*/ 422275 w 4603750"/>
              <a:gd name="connsiteY61" fmla="*/ 1075531 h 1373981"/>
              <a:gd name="connsiteX62" fmla="*/ 422275 w 4603750"/>
              <a:gd name="connsiteY62" fmla="*/ 1094581 h 1373981"/>
              <a:gd name="connsiteX63" fmla="*/ 406400 w 4603750"/>
              <a:gd name="connsiteY63" fmla="*/ 1097756 h 1373981"/>
              <a:gd name="connsiteX64" fmla="*/ 406400 w 4603750"/>
              <a:gd name="connsiteY64" fmla="*/ 1126331 h 1373981"/>
              <a:gd name="connsiteX65" fmla="*/ 377825 w 4603750"/>
              <a:gd name="connsiteY65" fmla="*/ 1129506 h 1373981"/>
              <a:gd name="connsiteX66" fmla="*/ 381000 w 4603750"/>
              <a:gd name="connsiteY66" fmla="*/ 1139031 h 1373981"/>
              <a:gd name="connsiteX67" fmla="*/ 307975 w 4603750"/>
              <a:gd name="connsiteY67" fmla="*/ 1139031 h 1373981"/>
              <a:gd name="connsiteX68" fmla="*/ 307975 w 4603750"/>
              <a:gd name="connsiteY68" fmla="*/ 1158081 h 1373981"/>
              <a:gd name="connsiteX69" fmla="*/ 219075 w 4603750"/>
              <a:gd name="connsiteY69" fmla="*/ 1161256 h 1373981"/>
              <a:gd name="connsiteX70" fmla="*/ 215900 w 4603750"/>
              <a:gd name="connsiteY70" fmla="*/ 1186656 h 1373981"/>
              <a:gd name="connsiteX71" fmla="*/ 200025 w 4603750"/>
              <a:gd name="connsiteY71" fmla="*/ 1186656 h 1373981"/>
              <a:gd name="connsiteX72" fmla="*/ 200025 w 4603750"/>
              <a:gd name="connsiteY72" fmla="*/ 1205706 h 1373981"/>
              <a:gd name="connsiteX73" fmla="*/ 187325 w 4603750"/>
              <a:gd name="connsiteY73" fmla="*/ 1205706 h 1373981"/>
              <a:gd name="connsiteX74" fmla="*/ 184150 w 4603750"/>
              <a:gd name="connsiteY74" fmla="*/ 1243806 h 1373981"/>
              <a:gd name="connsiteX75" fmla="*/ 98425 w 4603750"/>
              <a:gd name="connsiteY75" fmla="*/ 1246981 h 1373981"/>
              <a:gd name="connsiteX76" fmla="*/ 98425 w 4603750"/>
              <a:gd name="connsiteY76" fmla="*/ 1278731 h 1373981"/>
              <a:gd name="connsiteX77" fmla="*/ 76200 w 4603750"/>
              <a:gd name="connsiteY77" fmla="*/ 1278731 h 1373981"/>
              <a:gd name="connsiteX78" fmla="*/ 69850 w 4603750"/>
              <a:gd name="connsiteY78" fmla="*/ 1313656 h 1373981"/>
              <a:gd name="connsiteX79" fmla="*/ 53975 w 4603750"/>
              <a:gd name="connsiteY79" fmla="*/ 1316831 h 1373981"/>
              <a:gd name="connsiteX80" fmla="*/ 50800 w 4603750"/>
              <a:gd name="connsiteY80" fmla="*/ 1358106 h 1373981"/>
              <a:gd name="connsiteX81" fmla="*/ 28575 w 4603750"/>
              <a:gd name="connsiteY81" fmla="*/ 1358106 h 1373981"/>
              <a:gd name="connsiteX82" fmla="*/ 25400 w 4603750"/>
              <a:gd name="connsiteY82" fmla="*/ 1373981 h 1373981"/>
              <a:gd name="connsiteX83" fmla="*/ 0 w 4603750"/>
              <a:gd name="connsiteY83" fmla="*/ 1373981 h 1373981"/>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0650 h 1371600"/>
              <a:gd name="connsiteX4" fmla="*/ 3667125 w 4603750"/>
              <a:gd name="connsiteY4" fmla="*/ 203200 h 1371600"/>
              <a:gd name="connsiteX5" fmla="*/ 3549650 w 4603750"/>
              <a:gd name="connsiteY5" fmla="*/ 203200 h 1371600"/>
              <a:gd name="connsiteX6" fmla="*/ 3546475 w 4603750"/>
              <a:gd name="connsiteY6" fmla="*/ 273050 h 1371600"/>
              <a:gd name="connsiteX7" fmla="*/ 3457575 w 4603750"/>
              <a:gd name="connsiteY7" fmla="*/ 276225 h 1371600"/>
              <a:gd name="connsiteX8" fmla="*/ 3457575 w 4603750"/>
              <a:gd name="connsiteY8" fmla="*/ 336550 h 1371600"/>
              <a:gd name="connsiteX9" fmla="*/ 3330575 w 4603750"/>
              <a:gd name="connsiteY9" fmla="*/ 330200 h 1371600"/>
              <a:gd name="connsiteX10" fmla="*/ 3321050 w 4603750"/>
              <a:gd name="connsiteY10" fmla="*/ 390525 h 1371600"/>
              <a:gd name="connsiteX11" fmla="*/ 3070225 w 4603750"/>
              <a:gd name="connsiteY11" fmla="*/ 390525 h 1371600"/>
              <a:gd name="connsiteX12" fmla="*/ 3063875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7350 w 4603750"/>
              <a:gd name="connsiteY16" fmla="*/ 498475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7125 w 4603750"/>
              <a:gd name="connsiteY4" fmla="*/ 203200 h 1371600"/>
              <a:gd name="connsiteX5" fmla="*/ 3549650 w 4603750"/>
              <a:gd name="connsiteY5" fmla="*/ 203200 h 1371600"/>
              <a:gd name="connsiteX6" fmla="*/ 3546475 w 4603750"/>
              <a:gd name="connsiteY6" fmla="*/ 273050 h 1371600"/>
              <a:gd name="connsiteX7" fmla="*/ 3457575 w 4603750"/>
              <a:gd name="connsiteY7" fmla="*/ 276225 h 1371600"/>
              <a:gd name="connsiteX8" fmla="*/ 3457575 w 4603750"/>
              <a:gd name="connsiteY8" fmla="*/ 336550 h 1371600"/>
              <a:gd name="connsiteX9" fmla="*/ 3330575 w 4603750"/>
              <a:gd name="connsiteY9" fmla="*/ 330200 h 1371600"/>
              <a:gd name="connsiteX10" fmla="*/ 3321050 w 4603750"/>
              <a:gd name="connsiteY10" fmla="*/ 390525 h 1371600"/>
              <a:gd name="connsiteX11" fmla="*/ 3070225 w 4603750"/>
              <a:gd name="connsiteY11" fmla="*/ 390525 h 1371600"/>
              <a:gd name="connsiteX12" fmla="*/ 3063875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7350 w 4603750"/>
              <a:gd name="connsiteY16" fmla="*/ 498475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6475 w 4603750"/>
              <a:gd name="connsiteY6" fmla="*/ 273050 h 1371600"/>
              <a:gd name="connsiteX7" fmla="*/ 3457575 w 4603750"/>
              <a:gd name="connsiteY7" fmla="*/ 276225 h 1371600"/>
              <a:gd name="connsiteX8" fmla="*/ 3457575 w 4603750"/>
              <a:gd name="connsiteY8" fmla="*/ 336550 h 1371600"/>
              <a:gd name="connsiteX9" fmla="*/ 3330575 w 4603750"/>
              <a:gd name="connsiteY9" fmla="*/ 330200 h 1371600"/>
              <a:gd name="connsiteX10" fmla="*/ 3321050 w 4603750"/>
              <a:gd name="connsiteY10" fmla="*/ 390525 h 1371600"/>
              <a:gd name="connsiteX11" fmla="*/ 3070225 w 4603750"/>
              <a:gd name="connsiteY11" fmla="*/ 390525 h 1371600"/>
              <a:gd name="connsiteX12" fmla="*/ 3063875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7350 w 4603750"/>
              <a:gd name="connsiteY16" fmla="*/ 498475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6225 h 1371600"/>
              <a:gd name="connsiteX8" fmla="*/ 3457575 w 4603750"/>
              <a:gd name="connsiteY8" fmla="*/ 336550 h 1371600"/>
              <a:gd name="connsiteX9" fmla="*/ 3330575 w 4603750"/>
              <a:gd name="connsiteY9" fmla="*/ 330200 h 1371600"/>
              <a:gd name="connsiteX10" fmla="*/ 3321050 w 4603750"/>
              <a:gd name="connsiteY10" fmla="*/ 390525 h 1371600"/>
              <a:gd name="connsiteX11" fmla="*/ 3070225 w 4603750"/>
              <a:gd name="connsiteY11" fmla="*/ 390525 h 1371600"/>
              <a:gd name="connsiteX12" fmla="*/ 3063875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7350 w 4603750"/>
              <a:gd name="connsiteY16" fmla="*/ 498475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0200 h 1371600"/>
              <a:gd name="connsiteX10" fmla="*/ 3321050 w 4603750"/>
              <a:gd name="connsiteY10" fmla="*/ 390525 h 1371600"/>
              <a:gd name="connsiteX11" fmla="*/ 3070225 w 4603750"/>
              <a:gd name="connsiteY11" fmla="*/ 390525 h 1371600"/>
              <a:gd name="connsiteX12" fmla="*/ 3063875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7350 w 4603750"/>
              <a:gd name="connsiteY16" fmla="*/ 498475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21050 w 4603750"/>
              <a:gd name="connsiteY10" fmla="*/ 390525 h 1371600"/>
              <a:gd name="connsiteX11" fmla="*/ 3070225 w 4603750"/>
              <a:gd name="connsiteY11" fmla="*/ 390525 h 1371600"/>
              <a:gd name="connsiteX12" fmla="*/ 3063875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7350 w 4603750"/>
              <a:gd name="connsiteY16" fmla="*/ 498475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28194 w 4603750"/>
              <a:gd name="connsiteY10" fmla="*/ 390525 h 1371600"/>
              <a:gd name="connsiteX11" fmla="*/ 3070225 w 4603750"/>
              <a:gd name="connsiteY11" fmla="*/ 390525 h 1371600"/>
              <a:gd name="connsiteX12" fmla="*/ 3063875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7350 w 4603750"/>
              <a:gd name="connsiteY16" fmla="*/ 498475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70225 w 4603750"/>
              <a:gd name="connsiteY11" fmla="*/ 390525 h 1371600"/>
              <a:gd name="connsiteX12" fmla="*/ 3063875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7350 w 4603750"/>
              <a:gd name="connsiteY16" fmla="*/ 498475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3875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7350 w 4603750"/>
              <a:gd name="connsiteY16" fmla="*/ 498475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7350 w 4603750"/>
              <a:gd name="connsiteY16" fmla="*/ 498475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9732 w 4603750"/>
              <a:gd name="connsiteY16" fmla="*/ 503237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9732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2589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69900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40050 w 4603750"/>
              <a:gd name="connsiteY14" fmla="*/ 469900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40050 w 4603750"/>
              <a:gd name="connsiteY14" fmla="*/ 472281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40050 w 4603750"/>
              <a:gd name="connsiteY14" fmla="*/ 474662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37668 w 4603750"/>
              <a:gd name="connsiteY14" fmla="*/ 47942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37668 w 4603750"/>
              <a:gd name="connsiteY14" fmla="*/ 477043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37668 w 4603750"/>
              <a:gd name="connsiteY14" fmla="*/ 481806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63550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65451 w 4603750"/>
              <a:gd name="connsiteY16" fmla="*/ 6199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65451 w 4603750"/>
              <a:gd name="connsiteY16" fmla="*/ 6199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55625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3000 w 4603750"/>
              <a:gd name="connsiteY20" fmla="*/ 587375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20143 w 4603750"/>
              <a:gd name="connsiteY20" fmla="*/ 582613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6475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81238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47700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2462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52650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79450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20725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2950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65175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4650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6525 w 4603750"/>
              <a:gd name="connsiteY42" fmla="*/ 879475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81857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5375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2500 w 4603750"/>
              <a:gd name="connsiteY51" fmla="*/ 965200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30225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0700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3150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19894 w 4603750"/>
              <a:gd name="connsiteY61" fmla="*/ 1075531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5375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23950 h 1371600"/>
              <a:gd name="connsiteX65" fmla="*/ 377825 w 4603750"/>
              <a:gd name="connsiteY65" fmla="*/ 1127125 h 1371600"/>
              <a:gd name="connsiteX66" fmla="*/ 381000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23950 h 1371600"/>
              <a:gd name="connsiteX65" fmla="*/ 377825 w 4603750"/>
              <a:gd name="connsiteY65" fmla="*/ 1127125 h 1371600"/>
              <a:gd name="connsiteX66" fmla="*/ 376238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23950 h 1371600"/>
              <a:gd name="connsiteX65" fmla="*/ 377825 w 4603750"/>
              <a:gd name="connsiteY65" fmla="*/ 1124744 h 1371600"/>
              <a:gd name="connsiteX66" fmla="*/ 376238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23950 h 1371600"/>
              <a:gd name="connsiteX65" fmla="*/ 377825 w 4603750"/>
              <a:gd name="connsiteY65" fmla="*/ 1124744 h 1371600"/>
              <a:gd name="connsiteX66" fmla="*/ 376238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23950 h 1371600"/>
              <a:gd name="connsiteX65" fmla="*/ 320675 w 4603750"/>
              <a:gd name="connsiteY65" fmla="*/ 986632 h 1371600"/>
              <a:gd name="connsiteX66" fmla="*/ 376238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23950 h 1371600"/>
              <a:gd name="connsiteX65" fmla="*/ 320675 w 4603750"/>
              <a:gd name="connsiteY65" fmla="*/ 986632 h 1371600"/>
              <a:gd name="connsiteX66" fmla="*/ 376238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23950 h 1371600"/>
              <a:gd name="connsiteX65" fmla="*/ 320675 w 4603750"/>
              <a:gd name="connsiteY65" fmla="*/ 986632 h 1371600"/>
              <a:gd name="connsiteX66" fmla="*/ 376238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23950 h 1371600"/>
              <a:gd name="connsiteX65" fmla="*/ 415925 w 4603750"/>
              <a:gd name="connsiteY65" fmla="*/ 1239044 h 1371600"/>
              <a:gd name="connsiteX66" fmla="*/ 376238 w 4603750"/>
              <a:gd name="connsiteY66" fmla="*/ 1136650 h 1371600"/>
              <a:gd name="connsiteX67" fmla="*/ 307975 w 4603750"/>
              <a:gd name="connsiteY67" fmla="*/ 1136650 h 1371600"/>
              <a:gd name="connsiteX68" fmla="*/ 307975 w 4603750"/>
              <a:gd name="connsiteY68" fmla="*/ 1155700 h 1371600"/>
              <a:gd name="connsiteX69" fmla="*/ 219075 w 4603750"/>
              <a:gd name="connsiteY69" fmla="*/ 1158875 h 1371600"/>
              <a:gd name="connsiteX70" fmla="*/ 215900 w 4603750"/>
              <a:gd name="connsiteY70" fmla="*/ 1184275 h 1371600"/>
              <a:gd name="connsiteX71" fmla="*/ 200025 w 4603750"/>
              <a:gd name="connsiteY71" fmla="*/ 1184275 h 1371600"/>
              <a:gd name="connsiteX72" fmla="*/ 200025 w 4603750"/>
              <a:gd name="connsiteY72" fmla="*/ 1203325 h 1371600"/>
              <a:gd name="connsiteX73" fmla="*/ 187325 w 4603750"/>
              <a:gd name="connsiteY73" fmla="*/ 1203325 h 1371600"/>
              <a:gd name="connsiteX74" fmla="*/ 184150 w 4603750"/>
              <a:gd name="connsiteY74" fmla="*/ 1241425 h 1371600"/>
              <a:gd name="connsiteX75" fmla="*/ 98425 w 4603750"/>
              <a:gd name="connsiteY75" fmla="*/ 1244600 h 1371600"/>
              <a:gd name="connsiteX76" fmla="*/ 98425 w 4603750"/>
              <a:gd name="connsiteY76" fmla="*/ 1276350 h 1371600"/>
              <a:gd name="connsiteX77" fmla="*/ 76200 w 4603750"/>
              <a:gd name="connsiteY77" fmla="*/ 1276350 h 1371600"/>
              <a:gd name="connsiteX78" fmla="*/ 69850 w 4603750"/>
              <a:gd name="connsiteY78" fmla="*/ 1311275 h 1371600"/>
              <a:gd name="connsiteX79" fmla="*/ 53975 w 4603750"/>
              <a:gd name="connsiteY79" fmla="*/ 1314450 h 1371600"/>
              <a:gd name="connsiteX80" fmla="*/ 50800 w 4603750"/>
              <a:gd name="connsiteY80" fmla="*/ 1355725 h 1371600"/>
              <a:gd name="connsiteX81" fmla="*/ 28575 w 4603750"/>
              <a:gd name="connsiteY81" fmla="*/ 1355725 h 1371600"/>
              <a:gd name="connsiteX82" fmla="*/ 25400 w 4603750"/>
              <a:gd name="connsiteY82" fmla="*/ 1371600 h 1371600"/>
              <a:gd name="connsiteX83" fmla="*/ 0 w 4603750"/>
              <a:gd name="connsiteY83"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23950 h 1371600"/>
              <a:gd name="connsiteX65" fmla="*/ 376238 w 4603750"/>
              <a:gd name="connsiteY65" fmla="*/ 1136650 h 1371600"/>
              <a:gd name="connsiteX66" fmla="*/ 307975 w 4603750"/>
              <a:gd name="connsiteY66" fmla="*/ 1136650 h 1371600"/>
              <a:gd name="connsiteX67" fmla="*/ 307975 w 4603750"/>
              <a:gd name="connsiteY67" fmla="*/ 1155700 h 1371600"/>
              <a:gd name="connsiteX68" fmla="*/ 219075 w 4603750"/>
              <a:gd name="connsiteY68" fmla="*/ 1158875 h 1371600"/>
              <a:gd name="connsiteX69" fmla="*/ 215900 w 4603750"/>
              <a:gd name="connsiteY69" fmla="*/ 1184275 h 1371600"/>
              <a:gd name="connsiteX70" fmla="*/ 200025 w 4603750"/>
              <a:gd name="connsiteY70" fmla="*/ 1184275 h 1371600"/>
              <a:gd name="connsiteX71" fmla="*/ 200025 w 4603750"/>
              <a:gd name="connsiteY71" fmla="*/ 1203325 h 1371600"/>
              <a:gd name="connsiteX72" fmla="*/ 187325 w 4603750"/>
              <a:gd name="connsiteY72" fmla="*/ 1203325 h 1371600"/>
              <a:gd name="connsiteX73" fmla="*/ 184150 w 4603750"/>
              <a:gd name="connsiteY73" fmla="*/ 1241425 h 1371600"/>
              <a:gd name="connsiteX74" fmla="*/ 98425 w 4603750"/>
              <a:gd name="connsiteY74" fmla="*/ 1244600 h 1371600"/>
              <a:gd name="connsiteX75" fmla="*/ 98425 w 4603750"/>
              <a:gd name="connsiteY75" fmla="*/ 1276350 h 1371600"/>
              <a:gd name="connsiteX76" fmla="*/ 76200 w 4603750"/>
              <a:gd name="connsiteY76" fmla="*/ 1276350 h 1371600"/>
              <a:gd name="connsiteX77" fmla="*/ 69850 w 4603750"/>
              <a:gd name="connsiteY77" fmla="*/ 1311275 h 1371600"/>
              <a:gd name="connsiteX78" fmla="*/ 53975 w 4603750"/>
              <a:gd name="connsiteY78" fmla="*/ 1314450 h 1371600"/>
              <a:gd name="connsiteX79" fmla="*/ 50800 w 4603750"/>
              <a:gd name="connsiteY79" fmla="*/ 1355725 h 1371600"/>
              <a:gd name="connsiteX80" fmla="*/ 28575 w 4603750"/>
              <a:gd name="connsiteY80" fmla="*/ 1355725 h 1371600"/>
              <a:gd name="connsiteX81" fmla="*/ 25400 w 4603750"/>
              <a:gd name="connsiteY81" fmla="*/ 1371600 h 1371600"/>
              <a:gd name="connsiteX82" fmla="*/ 0 w 4603750"/>
              <a:gd name="connsiteY82"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76238 w 4603750"/>
              <a:gd name="connsiteY65" fmla="*/ 1136650 h 1371600"/>
              <a:gd name="connsiteX66" fmla="*/ 307975 w 4603750"/>
              <a:gd name="connsiteY66" fmla="*/ 1136650 h 1371600"/>
              <a:gd name="connsiteX67" fmla="*/ 307975 w 4603750"/>
              <a:gd name="connsiteY67" fmla="*/ 1155700 h 1371600"/>
              <a:gd name="connsiteX68" fmla="*/ 219075 w 4603750"/>
              <a:gd name="connsiteY68" fmla="*/ 1158875 h 1371600"/>
              <a:gd name="connsiteX69" fmla="*/ 215900 w 4603750"/>
              <a:gd name="connsiteY69" fmla="*/ 1184275 h 1371600"/>
              <a:gd name="connsiteX70" fmla="*/ 200025 w 4603750"/>
              <a:gd name="connsiteY70" fmla="*/ 1184275 h 1371600"/>
              <a:gd name="connsiteX71" fmla="*/ 200025 w 4603750"/>
              <a:gd name="connsiteY71" fmla="*/ 1203325 h 1371600"/>
              <a:gd name="connsiteX72" fmla="*/ 187325 w 4603750"/>
              <a:gd name="connsiteY72" fmla="*/ 1203325 h 1371600"/>
              <a:gd name="connsiteX73" fmla="*/ 184150 w 4603750"/>
              <a:gd name="connsiteY73" fmla="*/ 1241425 h 1371600"/>
              <a:gd name="connsiteX74" fmla="*/ 98425 w 4603750"/>
              <a:gd name="connsiteY74" fmla="*/ 1244600 h 1371600"/>
              <a:gd name="connsiteX75" fmla="*/ 98425 w 4603750"/>
              <a:gd name="connsiteY75" fmla="*/ 1276350 h 1371600"/>
              <a:gd name="connsiteX76" fmla="*/ 76200 w 4603750"/>
              <a:gd name="connsiteY76" fmla="*/ 1276350 h 1371600"/>
              <a:gd name="connsiteX77" fmla="*/ 69850 w 4603750"/>
              <a:gd name="connsiteY77" fmla="*/ 1311275 h 1371600"/>
              <a:gd name="connsiteX78" fmla="*/ 53975 w 4603750"/>
              <a:gd name="connsiteY78" fmla="*/ 1314450 h 1371600"/>
              <a:gd name="connsiteX79" fmla="*/ 50800 w 4603750"/>
              <a:gd name="connsiteY79" fmla="*/ 1355725 h 1371600"/>
              <a:gd name="connsiteX80" fmla="*/ 28575 w 4603750"/>
              <a:gd name="connsiteY80" fmla="*/ 1355725 h 1371600"/>
              <a:gd name="connsiteX81" fmla="*/ 25400 w 4603750"/>
              <a:gd name="connsiteY81" fmla="*/ 1371600 h 1371600"/>
              <a:gd name="connsiteX82" fmla="*/ 0 w 4603750"/>
              <a:gd name="connsiteY82"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55700 h 1371600"/>
              <a:gd name="connsiteX67" fmla="*/ 219075 w 4603750"/>
              <a:gd name="connsiteY67" fmla="*/ 1158875 h 1371600"/>
              <a:gd name="connsiteX68" fmla="*/ 215900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4150 w 4603750"/>
              <a:gd name="connsiteY72" fmla="*/ 1241425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69850 w 4603750"/>
              <a:gd name="connsiteY76" fmla="*/ 1311275 h 1371600"/>
              <a:gd name="connsiteX77" fmla="*/ 53975 w 4603750"/>
              <a:gd name="connsiteY77" fmla="*/ 1314450 h 1371600"/>
              <a:gd name="connsiteX78" fmla="*/ 50800 w 4603750"/>
              <a:gd name="connsiteY78" fmla="*/ 1355725 h 1371600"/>
              <a:gd name="connsiteX79" fmla="*/ 28575 w 4603750"/>
              <a:gd name="connsiteY79" fmla="*/ 1355725 h 1371600"/>
              <a:gd name="connsiteX80" fmla="*/ 25400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15900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4150 w 4603750"/>
              <a:gd name="connsiteY72" fmla="*/ 1241425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69850 w 4603750"/>
              <a:gd name="connsiteY76" fmla="*/ 1311275 h 1371600"/>
              <a:gd name="connsiteX77" fmla="*/ 53975 w 4603750"/>
              <a:gd name="connsiteY77" fmla="*/ 1314450 h 1371600"/>
              <a:gd name="connsiteX78" fmla="*/ 50800 w 4603750"/>
              <a:gd name="connsiteY78" fmla="*/ 1355725 h 1371600"/>
              <a:gd name="connsiteX79" fmla="*/ 28575 w 4603750"/>
              <a:gd name="connsiteY79" fmla="*/ 1355725 h 1371600"/>
              <a:gd name="connsiteX80" fmla="*/ 25400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20662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4150 w 4603750"/>
              <a:gd name="connsiteY72" fmla="*/ 1241425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69850 w 4603750"/>
              <a:gd name="connsiteY76" fmla="*/ 1311275 h 1371600"/>
              <a:gd name="connsiteX77" fmla="*/ 53975 w 4603750"/>
              <a:gd name="connsiteY77" fmla="*/ 1314450 h 1371600"/>
              <a:gd name="connsiteX78" fmla="*/ 50800 w 4603750"/>
              <a:gd name="connsiteY78" fmla="*/ 1355725 h 1371600"/>
              <a:gd name="connsiteX79" fmla="*/ 28575 w 4603750"/>
              <a:gd name="connsiteY79" fmla="*/ 1355725 h 1371600"/>
              <a:gd name="connsiteX80" fmla="*/ 25400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18281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4150 w 4603750"/>
              <a:gd name="connsiteY72" fmla="*/ 1241425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69850 w 4603750"/>
              <a:gd name="connsiteY76" fmla="*/ 1311275 h 1371600"/>
              <a:gd name="connsiteX77" fmla="*/ 53975 w 4603750"/>
              <a:gd name="connsiteY77" fmla="*/ 1314450 h 1371600"/>
              <a:gd name="connsiteX78" fmla="*/ 50800 w 4603750"/>
              <a:gd name="connsiteY78" fmla="*/ 1355725 h 1371600"/>
              <a:gd name="connsiteX79" fmla="*/ 28575 w 4603750"/>
              <a:gd name="connsiteY79" fmla="*/ 1355725 h 1371600"/>
              <a:gd name="connsiteX80" fmla="*/ 25400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18281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6531 w 4603750"/>
              <a:gd name="connsiteY72" fmla="*/ 1243806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69850 w 4603750"/>
              <a:gd name="connsiteY76" fmla="*/ 1311275 h 1371600"/>
              <a:gd name="connsiteX77" fmla="*/ 53975 w 4603750"/>
              <a:gd name="connsiteY77" fmla="*/ 1314450 h 1371600"/>
              <a:gd name="connsiteX78" fmla="*/ 50800 w 4603750"/>
              <a:gd name="connsiteY78" fmla="*/ 1355725 h 1371600"/>
              <a:gd name="connsiteX79" fmla="*/ 28575 w 4603750"/>
              <a:gd name="connsiteY79" fmla="*/ 1355725 h 1371600"/>
              <a:gd name="connsiteX80" fmla="*/ 25400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18281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6531 w 4603750"/>
              <a:gd name="connsiteY72" fmla="*/ 1243806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74613 w 4603750"/>
              <a:gd name="connsiteY76" fmla="*/ 1311275 h 1371600"/>
              <a:gd name="connsiteX77" fmla="*/ 53975 w 4603750"/>
              <a:gd name="connsiteY77" fmla="*/ 1314450 h 1371600"/>
              <a:gd name="connsiteX78" fmla="*/ 50800 w 4603750"/>
              <a:gd name="connsiteY78" fmla="*/ 1355725 h 1371600"/>
              <a:gd name="connsiteX79" fmla="*/ 28575 w 4603750"/>
              <a:gd name="connsiteY79" fmla="*/ 1355725 h 1371600"/>
              <a:gd name="connsiteX80" fmla="*/ 25400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18281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6531 w 4603750"/>
              <a:gd name="connsiteY72" fmla="*/ 1243806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74613 w 4603750"/>
              <a:gd name="connsiteY76" fmla="*/ 1311275 h 1371600"/>
              <a:gd name="connsiteX77" fmla="*/ 53975 w 4603750"/>
              <a:gd name="connsiteY77" fmla="*/ 1314450 h 1371600"/>
              <a:gd name="connsiteX78" fmla="*/ 53181 w 4603750"/>
              <a:gd name="connsiteY78" fmla="*/ 1355725 h 1371600"/>
              <a:gd name="connsiteX79" fmla="*/ 28575 w 4603750"/>
              <a:gd name="connsiteY79" fmla="*/ 1355725 h 1371600"/>
              <a:gd name="connsiteX80" fmla="*/ 25400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18281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6531 w 4603750"/>
              <a:gd name="connsiteY72" fmla="*/ 1243806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74613 w 4603750"/>
              <a:gd name="connsiteY76" fmla="*/ 1311275 h 1371600"/>
              <a:gd name="connsiteX77" fmla="*/ 53975 w 4603750"/>
              <a:gd name="connsiteY77" fmla="*/ 1314450 h 1371600"/>
              <a:gd name="connsiteX78" fmla="*/ 53181 w 4603750"/>
              <a:gd name="connsiteY78" fmla="*/ 1355725 h 1371600"/>
              <a:gd name="connsiteX79" fmla="*/ 28575 w 4603750"/>
              <a:gd name="connsiteY79" fmla="*/ 1355725 h 1371600"/>
              <a:gd name="connsiteX80" fmla="*/ 25400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18281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6531 w 4603750"/>
              <a:gd name="connsiteY72" fmla="*/ 1243806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74613 w 4603750"/>
              <a:gd name="connsiteY76" fmla="*/ 1311275 h 1371600"/>
              <a:gd name="connsiteX77" fmla="*/ 53975 w 4603750"/>
              <a:gd name="connsiteY77" fmla="*/ 1314450 h 1371600"/>
              <a:gd name="connsiteX78" fmla="*/ 53181 w 4603750"/>
              <a:gd name="connsiteY78" fmla="*/ 1355725 h 1371600"/>
              <a:gd name="connsiteX79" fmla="*/ 28575 w 4603750"/>
              <a:gd name="connsiteY79" fmla="*/ 1355725 h 1371600"/>
              <a:gd name="connsiteX80" fmla="*/ 30162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18281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6531 w 4603750"/>
              <a:gd name="connsiteY72" fmla="*/ 1243806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74613 w 4603750"/>
              <a:gd name="connsiteY76" fmla="*/ 1311275 h 1371600"/>
              <a:gd name="connsiteX77" fmla="*/ 53975 w 4603750"/>
              <a:gd name="connsiteY77" fmla="*/ 1314450 h 1371600"/>
              <a:gd name="connsiteX78" fmla="*/ 53181 w 4603750"/>
              <a:gd name="connsiteY78" fmla="*/ 1355725 h 1371600"/>
              <a:gd name="connsiteX79" fmla="*/ 28575 w 4603750"/>
              <a:gd name="connsiteY79" fmla="*/ 1355725 h 1371600"/>
              <a:gd name="connsiteX80" fmla="*/ 30162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18281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6531 w 4603750"/>
              <a:gd name="connsiteY72" fmla="*/ 1243806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76995 w 4603750"/>
              <a:gd name="connsiteY76" fmla="*/ 1311275 h 1371600"/>
              <a:gd name="connsiteX77" fmla="*/ 53975 w 4603750"/>
              <a:gd name="connsiteY77" fmla="*/ 1314450 h 1371600"/>
              <a:gd name="connsiteX78" fmla="*/ 53181 w 4603750"/>
              <a:gd name="connsiteY78" fmla="*/ 1355725 h 1371600"/>
              <a:gd name="connsiteX79" fmla="*/ 28575 w 4603750"/>
              <a:gd name="connsiteY79" fmla="*/ 1355725 h 1371600"/>
              <a:gd name="connsiteX80" fmla="*/ 30162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18281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6531 w 4603750"/>
              <a:gd name="connsiteY72" fmla="*/ 1243806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76995 w 4603750"/>
              <a:gd name="connsiteY76" fmla="*/ 1311275 h 1371600"/>
              <a:gd name="connsiteX77" fmla="*/ 53975 w 4603750"/>
              <a:gd name="connsiteY77" fmla="*/ 1312069 h 1371600"/>
              <a:gd name="connsiteX78" fmla="*/ 53181 w 4603750"/>
              <a:gd name="connsiteY78" fmla="*/ 1355725 h 1371600"/>
              <a:gd name="connsiteX79" fmla="*/ 28575 w 4603750"/>
              <a:gd name="connsiteY79" fmla="*/ 1355725 h 1371600"/>
              <a:gd name="connsiteX80" fmla="*/ 30162 w 4603750"/>
              <a:gd name="connsiteY80" fmla="*/ 1371600 h 1371600"/>
              <a:gd name="connsiteX81" fmla="*/ 0 w 4603750"/>
              <a:gd name="connsiteY81" fmla="*/ 1371600 h 1371600"/>
              <a:gd name="connsiteX0" fmla="*/ 4603750 w 4603750"/>
              <a:gd name="connsiteY0" fmla="*/ 1587 h 1371600"/>
              <a:gd name="connsiteX1" fmla="*/ 3904456 w 4603750"/>
              <a:gd name="connsiteY1" fmla="*/ 0 h 1371600"/>
              <a:gd name="connsiteX2" fmla="*/ 3905250 w 4603750"/>
              <a:gd name="connsiteY2" fmla="*/ 127000 h 1371600"/>
              <a:gd name="connsiteX3" fmla="*/ 3670300 w 4603750"/>
              <a:gd name="connsiteY3" fmla="*/ 125412 h 1371600"/>
              <a:gd name="connsiteX4" fmla="*/ 3669506 w 4603750"/>
              <a:gd name="connsiteY4" fmla="*/ 203200 h 1371600"/>
              <a:gd name="connsiteX5" fmla="*/ 3549650 w 4603750"/>
              <a:gd name="connsiteY5" fmla="*/ 203200 h 1371600"/>
              <a:gd name="connsiteX6" fmla="*/ 3548856 w 4603750"/>
              <a:gd name="connsiteY6" fmla="*/ 273050 h 1371600"/>
              <a:gd name="connsiteX7" fmla="*/ 3457575 w 4603750"/>
              <a:gd name="connsiteY7" fmla="*/ 273843 h 1371600"/>
              <a:gd name="connsiteX8" fmla="*/ 3457575 w 4603750"/>
              <a:gd name="connsiteY8" fmla="*/ 336550 h 1371600"/>
              <a:gd name="connsiteX9" fmla="*/ 3330575 w 4603750"/>
              <a:gd name="connsiteY9" fmla="*/ 334963 h 1371600"/>
              <a:gd name="connsiteX10" fmla="*/ 3330576 w 4603750"/>
              <a:gd name="connsiteY10" fmla="*/ 390525 h 1371600"/>
              <a:gd name="connsiteX11" fmla="*/ 3065462 w 4603750"/>
              <a:gd name="connsiteY11" fmla="*/ 390525 h 1371600"/>
              <a:gd name="connsiteX12" fmla="*/ 3066256 w 4603750"/>
              <a:gd name="connsiteY12" fmla="*/ 469900 h 1371600"/>
              <a:gd name="connsiteX13" fmla="*/ 2940050 w 4603750"/>
              <a:gd name="connsiteY13" fmla="*/ 470693 h 1371600"/>
              <a:gd name="connsiteX14" fmla="*/ 2940049 w 4603750"/>
              <a:gd name="connsiteY14" fmla="*/ 477044 h 1371600"/>
              <a:gd name="connsiteX15" fmla="*/ 2924175 w 4603750"/>
              <a:gd name="connsiteY15" fmla="*/ 477044 h 1371600"/>
              <a:gd name="connsiteX16" fmla="*/ 2924970 w 4603750"/>
              <a:gd name="connsiteY16" fmla="*/ 505618 h 1371600"/>
              <a:gd name="connsiteX17" fmla="*/ 2587625 w 4603750"/>
              <a:gd name="connsiteY17" fmla="*/ 504825 h 1371600"/>
              <a:gd name="connsiteX18" fmla="*/ 2587625 w 4603750"/>
              <a:gd name="connsiteY18" fmla="*/ 549275 h 1371600"/>
              <a:gd name="connsiteX19" fmla="*/ 2416175 w 4603750"/>
              <a:gd name="connsiteY19" fmla="*/ 548481 h 1371600"/>
              <a:gd name="connsiteX20" fmla="*/ 2417762 w 4603750"/>
              <a:gd name="connsiteY20" fmla="*/ 580232 h 1371600"/>
              <a:gd name="connsiteX21" fmla="*/ 2295525 w 4603750"/>
              <a:gd name="connsiteY21" fmla="*/ 577850 h 1371600"/>
              <a:gd name="connsiteX22" fmla="*/ 2295525 w 4603750"/>
              <a:gd name="connsiteY22" fmla="*/ 615950 h 1371600"/>
              <a:gd name="connsiteX23" fmla="*/ 2279650 w 4603750"/>
              <a:gd name="connsiteY23" fmla="*/ 615950 h 1371600"/>
              <a:gd name="connsiteX24" fmla="*/ 2278857 w 4603750"/>
              <a:gd name="connsiteY24" fmla="*/ 650081 h 1371600"/>
              <a:gd name="connsiteX25" fmla="*/ 2147887 w 4603750"/>
              <a:gd name="connsiteY25" fmla="*/ 650875 h 1371600"/>
              <a:gd name="connsiteX26" fmla="*/ 2149475 w 4603750"/>
              <a:gd name="connsiteY26" fmla="*/ 682625 h 1371600"/>
              <a:gd name="connsiteX27" fmla="*/ 2019300 w 4603750"/>
              <a:gd name="connsiteY27" fmla="*/ 681831 h 1371600"/>
              <a:gd name="connsiteX28" fmla="*/ 2019300 w 4603750"/>
              <a:gd name="connsiteY28" fmla="*/ 714375 h 1371600"/>
              <a:gd name="connsiteX29" fmla="*/ 2003425 w 4603750"/>
              <a:gd name="connsiteY29" fmla="*/ 715962 h 1371600"/>
              <a:gd name="connsiteX30" fmla="*/ 2003425 w 4603750"/>
              <a:gd name="connsiteY30" fmla="*/ 739775 h 1371600"/>
              <a:gd name="connsiteX31" fmla="*/ 1736725 w 4603750"/>
              <a:gd name="connsiteY31" fmla="*/ 739775 h 1371600"/>
              <a:gd name="connsiteX32" fmla="*/ 1736725 w 4603750"/>
              <a:gd name="connsiteY32" fmla="*/ 746125 h 1371600"/>
              <a:gd name="connsiteX33" fmla="*/ 1720850 w 4603750"/>
              <a:gd name="connsiteY33" fmla="*/ 745332 h 1371600"/>
              <a:gd name="connsiteX34" fmla="*/ 1720850 w 4603750"/>
              <a:gd name="connsiteY34" fmla="*/ 771525 h 1371600"/>
              <a:gd name="connsiteX35" fmla="*/ 1647825 w 4603750"/>
              <a:gd name="connsiteY35" fmla="*/ 772318 h 1371600"/>
              <a:gd name="connsiteX36" fmla="*/ 1647032 w 4603750"/>
              <a:gd name="connsiteY36" fmla="*/ 806450 h 1371600"/>
              <a:gd name="connsiteX37" fmla="*/ 1577975 w 4603750"/>
              <a:gd name="connsiteY37" fmla="*/ 806450 h 1371600"/>
              <a:gd name="connsiteX38" fmla="*/ 1577975 w 4603750"/>
              <a:gd name="connsiteY38" fmla="*/ 825500 h 1371600"/>
              <a:gd name="connsiteX39" fmla="*/ 1565275 w 4603750"/>
              <a:gd name="connsiteY39" fmla="*/ 825500 h 1371600"/>
              <a:gd name="connsiteX40" fmla="*/ 1565275 w 4603750"/>
              <a:gd name="connsiteY40" fmla="*/ 844550 h 1371600"/>
              <a:gd name="connsiteX41" fmla="*/ 1409700 w 4603750"/>
              <a:gd name="connsiteY41" fmla="*/ 844550 h 1371600"/>
              <a:gd name="connsiteX42" fmla="*/ 1408906 w 4603750"/>
              <a:gd name="connsiteY42" fmla="*/ 879476 h 1371600"/>
              <a:gd name="connsiteX43" fmla="*/ 1387475 w 4603750"/>
              <a:gd name="connsiteY43" fmla="*/ 879475 h 1371600"/>
              <a:gd name="connsiteX44" fmla="*/ 1387475 w 4603750"/>
              <a:gd name="connsiteY44" fmla="*/ 908050 h 1371600"/>
              <a:gd name="connsiteX45" fmla="*/ 1244600 w 4603750"/>
              <a:gd name="connsiteY45" fmla="*/ 908050 h 1371600"/>
              <a:gd name="connsiteX46" fmla="*/ 1244600 w 4603750"/>
              <a:gd name="connsiteY46" fmla="*/ 917575 h 1371600"/>
              <a:gd name="connsiteX47" fmla="*/ 1219200 w 4603750"/>
              <a:gd name="connsiteY47" fmla="*/ 917575 h 1371600"/>
              <a:gd name="connsiteX48" fmla="*/ 1219200 w 4603750"/>
              <a:gd name="connsiteY48" fmla="*/ 939800 h 1371600"/>
              <a:gd name="connsiteX49" fmla="*/ 1098550 w 4603750"/>
              <a:gd name="connsiteY49" fmla="*/ 939800 h 1371600"/>
              <a:gd name="connsiteX50" fmla="*/ 1097756 w 4603750"/>
              <a:gd name="connsiteY50" fmla="*/ 962025 h 1371600"/>
              <a:gd name="connsiteX51" fmla="*/ 954881 w 4603750"/>
              <a:gd name="connsiteY51" fmla="*/ 962819 h 1371600"/>
              <a:gd name="connsiteX52" fmla="*/ 955675 w 4603750"/>
              <a:gd name="connsiteY52" fmla="*/ 984250 h 1371600"/>
              <a:gd name="connsiteX53" fmla="*/ 685800 w 4603750"/>
              <a:gd name="connsiteY53" fmla="*/ 984250 h 1371600"/>
              <a:gd name="connsiteX54" fmla="*/ 685800 w 4603750"/>
              <a:gd name="connsiteY54" fmla="*/ 1003300 h 1371600"/>
              <a:gd name="connsiteX55" fmla="*/ 546100 w 4603750"/>
              <a:gd name="connsiteY55" fmla="*/ 1003300 h 1371600"/>
              <a:gd name="connsiteX56" fmla="*/ 546100 w 4603750"/>
              <a:gd name="connsiteY56" fmla="*/ 1016000 h 1371600"/>
              <a:gd name="connsiteX57" fmla="*/ 523082 w 4603750"/>
              <a:gd name="connsiteY57" fmla="*/ 1016000 h 1371600"/>
              <a:gd name="connsiteX58" fmla="*/ 523081 w 4603750"/>
              <a:gd name="connsiteY58" fmla="*/ 1057275 h 1371600"/>
              <a:gd name="connsiteX59" fmla="*/ 482600 w 4603750"/>
              <a:gd name="connsiteY59" fmla="*/ 1057275 h 1371600"/>
              <a:gd name="connsiteX60" fmla="*/ 482600 w 4603750"/>
              <a:gd name="connsiteY60" fmla="*/ 1076325 h 1371600"/>
              <a:gd name="connsiteX61" fmla="*/ 422275 w 4603750"/>
              <a:gd name="connsiteY61" fmla="*/ 1075531 h 1371600"/>
              <a:gd name="connsiteX62" fmla="*/ 422275 w 4603750"/>
              <a:gd name="connsiteY62" fmla="*/ 1092200 h 1371600"/>
              <a:gd name="connsiteX63" fmla="*/ 406400 w 4603750"/>
              <a:gd name="connsiteY63" fmla="*/ 1092994 h 1371600"/>
              <a:gd name="connsiteX64" fmla="*/ 406400 w 4603750"/>
              <a:gd name="connsiteY64" fmla="*/ 1135856 h 1371600"/>
              <a:gd name="connsiteX65" fmla="*/ 307975 w 4603750"/>
              <a:gd name="connsiteY65" fmla="*/ 1136650 h 1371600"/>
              <a:gd name="connsiteX66" fmla="*/ 307975 w 4603750"/>
              <a:gd name="connsiteY66" fmla="*/ 1160463 h 1371600"/>
              <a:gd name="connsiteX67" fmla="*/ 219075 w 4603750"/>
              <a:gd name="connsiteY67" fmla="*/ 1158875 h 1371600"/>
              <a:gd name="connsiteX68" fmla="*/ 218281 w 4603750"/>
              <a:gd name="connsiteY68" fmla="*/ 1184275 h 1371600"/>
              <a:gd name="connsiteX69" fmla="*/ 200025 w 4603750"/>
              <a:gd name="connsiteY69" fmla="*/ 1184275 h 1371600"/>
              <a:gd name="connsiteX70" fmla="*/ 200025 w 4603750"/>
              <a:gd name="connsiteY70" fmla="*/ 1203325 h 1371600"/>
              <a:gd name="connsiteX71" fmla="*/ 187325 w 4603750"/>
              <a:gd name="connsiteY71" fmla="*/ 1203325 h 1371600"/>
              <a:gd name="connsiteX72" fmla="*/ 186531 w 4603750"/>
              <a:gd name="connsiteY72" fmla="*/ 1243806 h 1371600"/>
              <a:gd name="connsiteX73" fmla="*/ 98425 w 4603750"/>
              <a:gd name="connsiteY73" fmla="*/ 1244600 h 1371600"/>
              <a:gd name="connsiteX74" fmla="*/ 98425 w 4603750"/>
              <a:gd name="connsiteY74" fmla="*/ 1276350 h 1371600"/>
              <a:gd name="connsiteX75" fmla="*/ 76200 w 4603750"/>
              <a:gd name="connsiteY75" fmla="*/ 1276350 h 1371600"/>
              <a:gd name="connsiteX76" fmla="*/ 76995 w 4603750"/>
              <a:gd name="connsiteY76" fmla="*/ 1311275 h 1371600"/>
              <a:gd name="connsiteX77" fmla="*/ 53975 w 4603750"/>
              <a:gd name="connsiteY77" fmla="*/ 1312069 h 1371600"/>
              <a:gd name="connsiteX78" fmla="*/ 53181 w 4603750"/>
              <a:gd name="connsiteY78" fmla="*/ 1355725 h 1371600"/>
              <a:gd name="connsiteX79" fmla="*/ 30956 w 4603750"/>
              <a:gd name="connsiteY79" fmla="*/ 1355725 h 1371600"/>
              <a:gd name="connsiteX80" fmla="*/ 30162 w 4603750"/>
              <a:gd name="connsiteY80" fmla="*/ 1371600 h 1371600"/>
              <a:gd name="connsiteX81" fmla="*/ 0 w 4603750"/>
              <a:gd name="connsiteY81" fmla="*/ 13716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603750" h="1371600">
                <a:moveTo>
                  <a:pt x="4603750" y="1587"/>
                </a:moveTo>
                <a:lnTo>
                  <a:pt x="3904456" y="0"/>
                </a:lnTo>
                <a:cubicBezTo>
                  <a:pt x="3905514" y="42333"/>
                  <a:pt x="3904192" y="84667"/>
                  <a:pt x="3905250" y="127000"/>
                </a:cubicBezTo>
                <a:lnTo>
                  <a:pt x="3670300" y="125412"/>
                </a:lnTo>
                <a:cubicBezTo>
                  <a:pt x="3670035" y="151341"/>
                  <a:pt x="3669771" y="177271"/>
                  <a:pt x="3669506" y="203200"/>
                </a:cubicBezTo>
                <a:lnTo>
                  <a:pt x="3549650" y="203200"/>
                </a:lnTo>
                <a:cubicBezTo>
                  <a:pt x="3549385" y="226483"/>
                  <a:pt x="3549121" y="249767"/>
                  <a:pt x="3548856" y="273050"/>
                </a:cubicBezTo>
                <a:lnTo>
                  <a:pt x="3457575" y="273843"/>
                </a:lnTo>
                <a:lnTo>
                  <a:pt x="3457575" y="336550"/>
                </a:lnTo>
                <a:lnTo>
                  <a:pt x="3330575" y="334963"/>
                </a:lnTo>
                <a:cubicBezTo>
                  <a:pt x="3330575" y="353484"/>
                  <a:pt x="3330576" y="372004"/>
                  <a:pt x="3330576" y="390525"/>
                </a:cubicBezTo>
                <a:lnTo>
                  <a:pt x="3065462" y="390525"/>
                </a:lnTo>
                <a:cubicBezTo>
                  <a:pt x="3065727" y="416983"/>
                  <a:pt x="3065991" y="443442"/>
                  <a:pt x="3066256" y="469900"/>
                </a:cubicBezTo>
                <a:lnTo>
                  <a:pt x="2940050" y="470693"/>
                </a:lnTo>
                <a:cubicBezTo>
                  <a:pt x="2940050" y="475191"/>
                  <a:pt x="2940049" y="472546"/>
                  <a:pt x="2940049" y="477044"/>
                </a:cubicBezTo>
                <a:lnTo>
                  <a:pt x="2924175" y="477044"/>
                </a:lnTo>
                <a:lnTo>
                  <a:pt x="2924970" y="505618"/>
                </a:lnTo>
                <a:lnTo>
                  <a:pt x="2587625" y="504825"/>
                </a:lnTo>
                <a:lnTo>
                  <a:pt x="2587625" y="549275"/>
                </a:lnTo>
                <a:lnTo>
                  <a:pt x="2416175" y="548481"/>
                </a:lnTo>
                <a:lnTo>
                  <a:pt x="2417762" y="580232"/>
                </a:lnTo>
                <a:lnTo>
                  <a:pt x="2295525" y="577850"/>
                </a:lnTo>
                <a:lnTo>
                  <a:pt x="2295525" y="615950"/>
                </a:lnTo>
                <a:lnTo>
                  <a:pt x="2279650" y="615950"/>
                </a:lnTo>
                <a:cubicBezTo>
                  <a:pt x="2280179" y="626533"/>
                  <a:pt x="2278328" y="639498"/>
                  <a:pt x="2278857" y="650081"/>
                </a:cubicBezTo>
                <a:lnTo>
                  <a:pt x="2147887" y="650875"/>
                </a:lnTo>
                <a:cubicBezTo>
                  <a:pt x="2148416" y="661458"/>
                  <a:pt x="2148946" y="672042"/>
                  <a:pt x="2149475" y="682625"/>
                </a:cubicBezTo>
                <a:lnTo>
                  <a:pt x="2019300" y="681831"/>
                </a:lnTo>
                <a:lnTo>
                  <a:pt x="2019300" y="714375"/>
                </a:lnTo>
                <a:lnTo>
                  <a:pt x="2003425" y="715962"/>
                </a:lnTo>
                <a:lnTo>
                  <a:pt x="2003425" y="739775"/>
                </a:lnTo>
                <a:lnTo>
                  <a:pt x="1736725" y="739775"/>
                </a:lnTo>
                <a:lnTo>
                  <a:pt x="1736725" y="746125"/>
                </a:lnTo>
                <a:lnTo>
                  <a:pt x="1720850" y="745332"/>
                </a:lnTo>
                <a:lnTo>
                  <a:pt x="1720850" y="771525"/>
                </a:lnTo>
                <a:lnTo>
                  <a:pt x="1647825" y="772318"/>
                </a:lnTo>
                <a:cubicBezTo>
                  <a:pt x="1647561" y="783695"/>
                  <a:pt x="1647296" y="795073"/>
                  <a:pt x="1647032" y="806450"/>
                </a:cubicBezTo>
                <a:lnTo>
                  <a:pt x="1577975" y="806450"/>
                </a:lnTo>
                <a:lnTo>
                  <a:pt x="1577975" y="825500"/>
                </a:lnTo>
                <a:lnTo>
                  <a:pt x="1565275" y="825500"/>
                </a:lnTo>
                <a:lnTo>
                  <a:pt x="1565275" y="844550"/>
                </a:lnTo>
                <a:lnTo>
                  <a:pt x="1409700" y="844550"/>
                </a:lnTo>
                <a:cubicBezTo>
                  <a:pt x="1409435" y="856986"/>
                  <a:pt x="1409171" y="867040"/>
                  <a:pt x="1408906" y="879476"/>
                </a:cubicBezTo>
                <a:lnTo>
                  <a:pt x="1387475" y="879475"/>
                </a:lnTo>
                <a:lnTo>
                  <a:pt x="1387475" y="908050"/>
                </a:lnTo>
                <a:lnTo>
                  <a:pt x="1244600" y="908050"/>
                </a:lnTo>
                <a:lnTo>
                  <a:pt x="1244600" y="917575"/>
                </a:lnTo>
                <a:lnTo>
                  <a:pt x="1219200" y="917575"/>
                </a:lnTo>
                <a:lnTo>
                  <a:pt x="1219200" y="939800"/>
                </a:lnTo>
                <a:lnTo>
                  <a:pt x="1098550" y="939800"/>
                </a:lnTo>
                <a:cubicBezTo>
                  <a:pt x="1098285" y="947208"/>
                  <a:pt x="1098021" y="954617"/>
                  <a:pt x="1097756" y="962025"/>
                </a:cubicBezTo>
                <a:lnTo>
                  <a:pt x="954881" y="962819"/>
                </a:lnTo>
                <a:cubicBezTo>
                  <a:pt x="955146" y="969963"/>
                  <a:pt x="955410" y="977106"/>
                  <a:pt x="955675" y="984250"/>
                </a:cubicBezTo>
                <a:lnTo>
                  <a:pt x="685800" y="984250"/>
                </a:lnTo>
                <a:lnTo>
                  <a:pt x="685800" y="1003300"/>
                </a:lnTo>
                <a:lnTo>
                  <a:pt x="546100" y="1003300"/>
                </a:lnTo>
                <a:lnTo>
                  <a:pt x="546100" y="1016000"/>
                </a:lnTo>
                <a:lnTo>
                  <a:pt x="523082" y="1016000"/>
                </a:lnTo>
                <a:cubicBezTo>
                  <a:pt x="523082" y="1029758"/>
                  <a:pt x="523081" y="1043517"/>
                  <a:pt x="523081" y="1057275"/>
                </a:cubicBezTo>
                <a:lnTo>
                  <a:pt x="482600" y="1057275"/>
                </a:lnTo>
                <a:lnTo>
                  <a:pt x="482600" y="1076325"/>
                </a:lnTo>
                <a:lnTo>
                  <a:pt x="422275" y="1075531"/>
                </a:lnTo>
                <a:lnTo>
                  <a:pt x="422275" y="1092200"/>
                </a:lnTo>
                <a:lnTo>
                  <a:pt x="406400" y="1092994"/>
                </a:lnTo>
                <a:lnTo>
                  <a:pt x="406400" y="1135856"/>
                </a:lnTo>
                <a:lnTo>
                  <a:pt x="307975" y="1136650"/>
                </a:lnTo>
                <a:lnTo>
                  <a:pt x="307975" y="1160463"/>
                </a:lnTo>
                <a:lnTo>
                  <a:pt x="219075" y="1158875"/>
                </a:lnTo>
                <a:cubicBezTo>
                  <a:pt x="218810" y="1167342"/>
                  <a:pt x="218546" y="1175808"/>
                  <a:pt x="218281" y="1184275"/>
                </a:cubicBezTo>
                <a:lnTo>
                  <a:pt x="200025" y="1184275"/>
                </a:lnTo>
                <a:lnTo>
                  <a:pt x="200025" y="1203325"/>
                </a:lnTo>
                <a:lnTo>
                  <a:pt x="187325" y="1203325"/>
                </a:lnTo>
                <a:cubicBezTo>
                  <a:pt x="187060" y="1216819"/>
                  <a:pt x="186796" y="1230312"/>
                  <a:pt x="186531" y="1243806"/>
                </a:cubicBezTo>
                <a:lnTo>
                  <a:pt x="98425" y="1244600"/>
                </a:lnTo>
                <a:lnTo>
                  <a:pt x="98425" y="1276350"/>
                </a:lnTo>
                <a:lnTo>
                  <a:pt x="76200" y="1276350"/>
                </a:lnTo>
                <a:lnTo>
                  <a:pt x="76995" y="1311275"/>
                </a:lnTo>
                <a:lnTo>
                  <a:pt x="53975" y="1312069"/>
                </a:lnTo>
                <a:cubicBezTo>
                  <a:pt x="53710" y="1325827"/>
                  <a:pt x="53446" y="1341967"/>
                  <a:pt x="53181" y="1355725"/>
                </a:cubicBezTo>
                <a:lnTo>
                  <a:pt x="30956" y="1355725"/>
                </a:lnTo>
                <a:cubicBezTo>
                  <a:pt x="30691" y="1361017"/>
                  <a:pt x="30427" y="1366308"/>
                  <a:pt x="30162" y="1371600"/>
                </a:cubicBezTo>
                <a:lnTo>
                  <a:pt x="0" y="1371600"/>
                </a:lnTo>
              </a:path>
            </a:pathLst>
          </a:cu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39" name="Gerader Verbinder 138">
            <a:extLst>
              <a:ext uri="{FF2B5EF4-FFF2-40B4-BE49-F238E27FC236}">
                <a16:creationId xmlns:a16="http://schemas.microsoft.com/office/drawing/2014/main" id="{C105049B-2BAF-4E5C-928A-9B1619E3A22E}"/>
              </a:ext>
            </a:extLst>
          </p:cNvPr>
          <p:cNvCxnSpPr/>
          <p:nvPr/>
        </p:nvCxnSpPr>
        <p:spPr>
          <a:xfrm flipV="1">
            <a:off x="1189537" y="446937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0" name="Gerader Verbinder 139">
            <a:extLst>
              <a:ext uri="{FF2B5EF4-FFF2-40B4-BE49-F238E27FC236}">
                <a16:creationId xmlns:a16="http://schemas.microsoft.com/office/drawing/2014/main" id="{B06022AC-28EE-4682-A177-E3DCF0D48169}"/>
              </a:ext>
            </a:extLst>
          </p:cNvPr>
          <p:cNvCxnSpPr/>
          <p:nvPr/>
        </p:nvCxnSpPr>
        <p:spPr>
          <a:xfrm flipV="1">
            <a:off x="1206206" y="445866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1" name="Gerader Verbinder 140">
            <a:extLst>
              <a:ext uri="{FF2B5EF4-FFF2-40B4-BE49-F238E27FC236}">
                <a16:creationId xmlns:a16="http://schemas.microsoft.com/office/drawing/2014/main" id="{3F71648A-9E9D-45F5-9828-5F1EB514B7A1}"/>
              </a:ext>
            </a:extLst>
          </p:cNvPr>
          <p:cNvCxnSpPr/>
          <p:nvPr/>
        </p:nvCxnSpPr>
        <p:spPr>
          <a:xfrm flipV="1">
            <a:off x="1215730" y="445866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2" name="Gerader Verbinder 141">
            <a:extLst>
              <a:ext uri="{FF2B5EF4-FFF2-40B4-BE49-F238E27FC236}">
                <a16:creationId xmlns:a16="http://schemas.microsoft.com/office/drawing/2014/main" id="{2EB5EB9B-9848-45E9-AA2D-939C818BF363}"/>
              </a:ext>
            </a:extLst>
          </p:cNvPr>
          <p:cNvCxnSpPr/>
          <p:nvPr/>
        </p:nvCxnSpPr>
        <p:spPr>
          <a:xfrm flipV="1">
            <a:off x="1234781" y="4424132"/>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CA1BF267-47CC-4A64-BEF7-34A6DEF4B42C}"/>
              </a:ext>
            </a:extLst>
          </p:cNvPr>
          <p:cNvCxnSpPr/>
          <p:nvPr/>
        </p:nvCxnSpPr>
        <p:spPr>
          <a:xfrm flipV="1">
            <a:off x="1256212" y="438120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E6E93DB5-9CDD-4F41-865F-B017A16FD022}"/>
              </a:ext>
            </a:extLst>
          </p:cNvPr>
          <p:cNvCxnSpPr/>
          <p:nvPr/>
        </p:nvCxnSpPr>
        <p:spPr>
          <a:xfrm flipV="1">
            <a:off x="1268119" y="438120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BB09B510-541E-4C60-B8F8-1D4A28BF5E6E}"/>
              </a:ext>
            </a:extLst>
          </p:cNvPr>
          <p:cNvCxnSpPr/>
          <p:nvPr/>
        </p:nvCxnSpPr>
        <p:spPr>
          <a:xfrm flipV="1">
            <a:off x="1275262" y="433114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6" name="Gerader Verbinder 145">
            <a:extLst>
              <a:ext uri="{FF2B5EF4-FFF2-40B4-BE49-F238E27FC236}">
                <a16:creationId xmlns:a16="http://schemas.microsoft.com/office/drawing/2014/main" id="{18A54FC1-15FB-4ED8-A61E-E74522F8D284}"/>
              </a:ext>
            </a:extLst>
          </p:cNvPr>
          <p:cNvCxnSpPr/>
          <p:nvPr/>
        </p:nvCxnSpPr>
        <p:spPr>
          <a:xfrm flipV="1">
            <a:off x="1291932" y="433114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2CE0A199-3793-4E76-86F7-53D334F76C08}"/>
              </a:ext>
            </a:extLst>
          </p:cNvPr>
          <p:cNvCxnSpPr/>
          <p:nvPr/>
        </p:nvCxnSpPr>
        <p:spPr>
          <a:xfrm flipV="1">
            <a:off x="1344320" y="434775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8" name="Gerader Verbinder 147">
            <a:extLst>
              <a:ext uri="{FF2B5EF4-FFF2-40B4-BE49-F238E27FC236}">
                <a16:creationId xmlns:a16="http://schemas.microsoft.com/office/drawing/2014/main" id="{65438707-317E-41E7-981C-7DD6DCB4F9FA}"/>
              </a:ext>
            </a:extLst>
          </p:cNvPr>
          <p:cNvCxnSpPr/>
          <p:nvPr/>
        </p:nvCxnSpPr>
        <p:spPr>
          <a:xfrm flipV="1">
            <a:off x="1363370" y="4324003"/>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C4B81CE4-AB98-4FAF-8B99-71165F4A1448}"/>
              </a:ext>
            </a:extLst>
          </p:cNvPr>
          <p:cNvCxnSpPr/>
          <p:nvPr/>
        </p:nvCxnSpPr>
        <p:spPr>
          <a:xfrm flipV="1">
            <a:off x="1370515" y="4297695"/>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0" name="Gerader Verbinder 149">
            <a:extLst>
              <a:ext uri="{FF2B5EF4-FFF2-40B4-BE49-F238E27FC236}">
                <a16:creationId xmlns:a16="http://schemas.microsoft.com/office/drawing/2014/main" id="{668907A1-E95E-478B-BDA8-8387C1C185BD}"/>
              </a:ext>
            </a:extLst>
          </p:cNvPr>
          <p:cNvCxnSpPr/>
          <p:nvPr/>
        </p:nvCxnSpPr>
        <p:spPr>
          <a:xfrm flipV="1">
            <a:off x="1382423" y="4296618"/>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1" name="Gerader Verbinder 150">
            <a:extLst>
              <a:ext uri="{FF2B5EF4-FFF2-40B4-BE49-F238E27FC236}">
                <a16:creationId xmlns:a16="http://schemas.microsoft.com/office/drawing/2014/main" id="{BE9416E6-7933-488C-9C1D-29EA7B836FFB}"/>
              </a:ext>
            </a:extLst>
          </p:cNvPr>
          <p:cNvCxnSpPr/>
          <p:nvPr/>
        </p:nvCxnSpPr>
        <p:spPr>
          <a:xfrm flipV="1">
            <a:off x="1389571" y="4289475"/>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2" name="Gerader Verbinder 151">
            <a:extLst>
              <a:ext uri="{FF2B5EF4-FFF2-40B4-BE49-F238E27FC236}">
                <a16:creationId xmlns:a16="http://schemas.microsoft.com/office/drawing/2014/main" id="{5281D31E-BD86-4A21-A9E0-41C41B7455FC}"/>
              </a:ext>
            </a:extLst>
          </p:cNvPr>
          <p:cNvCxnSpPr/>
          <p:nvPr/>
        </p:nvCxnSpPr>
        <p:spPr>
          <a:xfrm flipV="1">
            <a:off x="1408614" y="426435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843AD8C5-1952-4325-ACD7-9E7FFCE3BC18}"/>
              </a:ext>
            </a:extLst>
          </p:cNvPr>
          <p:cNvCxnSpPr/>
          <p:nvPr/>
        </p:nvCxnSpPr>
        <p:spPr>
          <a:xfrm flipV="1">
            <a:off x="1418138" y="42549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4" name="Gerader Verbinder 153">
            <a:extLst>
              <a:ext uri="{FF2B5EF4-FFF2-40B4-BE49-F238E27FC236}">
                <a16:creationId xmlns:a16="http://schemas.microsoft.com/office/drawing/2014/main" id="{69906135-99B6-425A-B9BC-93C1A4C4220D}"/>
              </a:ext>
            </a:extLst>
          </p:cNvPr>
          <p:cNvCxnSpPr/>
          <p:nvPr/>
        </p:nvCxnSpPr>
        <p:spPr>
          <a:xfrm flipV="1">
            <a:off x="1437188" y="42549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5" name="Gerader Verbinder 154">
            <a:extLst>
              <a:ext uri="{FF2B5EF4-FFF2-40B4-BE49-F238E27FC236}">
                <a16:creationId xmlns:a16="http://schemas.microsoft.com/office/drawing/2014/main" id="{CC80AE55-13C9-45EC-AE31-E24D4B0F8494}"/>
              </a:ext>
            </a:extLst>
          </p:cNvPr>
          <p:cNvCxnSpPr/>
          <p:nvPr/>
        </p:nvCxnSpPr>
        <p:spPr>
          <a:xfrm flipV="1">
            <a:off x="1477670" y="426197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6" name="Gerader Verbinder 155">
            <a:extLst>
              <a:ext uri="{FF2B5EF4-FFF2-40B4-BE49-F238E27FC236}">
                <a16:creationId xmlns:a16="http://schemas.microsoft.com/office/drawing/2014/main" id="{5CD0FC7A-BF8E-4892-9CB8-966D42F8265A}"/>
              </a:ext>
            </a:extLst>
          </p:cNvPr>
          <p:cNvCxnSpPr/>
          <p:nvPr/>
        </p:nvCxnSpPr>
        <p:spPr>
          <a:xfrm flipV="1">
            <a:off x="1491958" y="4234705"/>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7" name="Gerader Verbinder 156">
            <a:extLst>
              <a:ext uri="{FF2B5EF4-FFF2-40B4-BE49-F238E27FC236}">
                <a16:creationId xmlns:a16="http://schemas.microsoft.com/office/drawing/2014/main" id="{DBD2DFC0-3AC3-41AC-A682-AAB581C42B70}"/>
              </a:ext>
            </a:extLst>
          </p:cNvPr>
          <p:cNvCxnSpPr/>
          <p:nvPr/>
        </p:nvCxnSpPr>
        <p:spPr>
          <a:xfrm flipV="1">
            <a:off x="1503866" y="423447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8" name="Gerader Verbinder 157">
            <a:extLst>
              <a:ext uri="{FF2B5EF4-FFF2-40B4-BE49-F238E27FC236}">
                <a16:creationId xmlns:a16="http://schemas.microsoft.com/office/drawing/2014/main" id="{3EC64111-1458-462B-B6C7-578ACDFED852}"/>
              </a:ext>
            </a:extLst>
          </p:cNvPr>
          <p:cNvCxnSpPr/>
          <p:nvPr/>
        </p:nvCxnSpPr>
        <p:spPr>
          <a:xfrm flipV="1">
            <a:off x="1572921" y="422268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805968E2-9C17-425B-B0B8-A9D8B3C428E7}"/>
              </a:ext>
            </a:extLst>
          </p:cNvPr>
          <p:cNvCxnSpPr/>
          <p:nvPr/>
        </p:nvCxnSpPr>
        <p:spPr>
          <a:xfrm flipV="1">
            <a:off x="1589590" y="4170298"/>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0" name="Gerader Verbinder 159">
            <a:extLst>
              <a:ext uri="{FF2B5EF4-FFF2-40B4-BE49-F238E27FC236}">
                <a16:creationId xmlns:a16="http://schemas.microsoft.com/office/drawing/2014/main" id="{B808B952-358C-4A64-973A-FDF7B138F3CC}"/>
              </a:ext>
            </a:extLst>
          </p:cNvPr>
          <p:cNvCxnSpPr/>
          <p:nvPr/>
        </p:nvCxnSpPr>
        <p:spPr>
          <a:xfrm flipV="1">
            <a:off x="1649121" y="417398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76F1E9F6-5D65-4516-BE56-1A2DD69860A5}"/>
              </a:ext>
            </a:extLst>
          </p:cNvPr>
          <p:cNvCxnSpPr/>
          <p:nvPr/>
        </p:nvCxnSpPr>
        <p:spPr>
          <a:xfrm flipV="1">
            <a:off x="1689602" y="415363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A7A5CD82-8854-438F-81E3-344E305B2EC5}"/>
              </a:ext>
            </a:extLst>
          </p:cNvPr>
          <p:cNvCxnSpPr/>
          <p:nvPr/>
        </p:nvCxnSpPr>
        <p:spPr>
          <a:xfrm flipV="1">
            <a:off x="1737227" y="41019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E8DE75A6-A7F9-424B-B7F2-C8E4FABC1D05}"/>
              </a:ext>
            </a:extLst>
          </p:cNvPr>
          <p:cNvCxnSpPr/>
          <p:nvPr/>
        </p:nvCxnSpPr>
        <p:spPr>
          <a:xfrm flipV="1">
            <a:off x="1753896" y="41019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EFC4C460-F395-488C-BF79-64BFABEB2CAA}"/>
              </a:ext>
            </a:extLst>
          </p:cNvPr>
          <p:cNvCxnSpPr/>
          <p:nvPr/>
        </p:nvCxnSpPr>
        <p:spPr>
          <a:xfrm flipV="1">
            <a:off x="1768967" y="41019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817BFD90-A8CA-4DB8-8F8E-885046BAA572}"/>
              </a:ext>
            </a:extLst>
          </p:cNvPr>
          <p:cNvCxnSpPr/>
          <p:nvPr/>
        </p:nvCxnSpPr>
        <p:spPr>
          <a:xfrm flipV="1">
            <a:off x="1828498" y="41019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13FC5E4C-777F-47F3-BDAE-99C7C25181D4}"/>
              </a:ext>
            </a:extLst>
          </p:cNvPr>
          <p:cNvCxnSpPr/>
          <p:nvPr/>
        </p:nvCxnSpPr>
        <p:spPr>
          <a:xfrm flipV="1">
            <a:off x="1852311" y="408457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F180CEE9-EBD2-49C4-8AAF-BCC40825DC4A}"/>
              </a:ext>
            </a:extLst>
          </p:cNvPr>
          <p:cNvCxnSpPr/>
          <p:nvPr/>
        </p:nvCxnSpPr>
        <p:spPr>
          <a:xfrm flipV="1">
            <a:off x="1871361" y="408457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4C41E89D-D01E-4FAD-AB1B-A06DD9631D12}"/>
              </a:ext>
            </a:extLst>
          </p:cNvPr>
          <p:cNvCxnSpPr/>
          <p:nvPr/>
        </p:nvCxnSpPr>
        <p:spPr>
          <a:xfrm flipV="1">
            <a:off x="1961848" y="4082193"/>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9" name="Gerader Verbinder 168">
            <a:extLst>
              <a:ext uri="{FF2B5EF4-FFF2-40B4-BE49-F238E27FC236}">
                <a16:creationId xmlns:a16="http://schemas.microsoft.com/office/drawing/2014/main" id="{9B80F8AC-1B27-4AA2-BDF1-01ECCD65B6EA}"/>
              </a:ext>
            </a:extLst>
          </p:cNvPr>
          <p:cNvCxnSpPr/>
          <p:nvPr/>
        </p:nvCxnSpPr>
        <p:spPr>
          <a:xfrm flipV="1">
            <a:off x="1980362" y="4082193"/>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F8EDCE2B-C35A-4A97-9B3A-7A0AD260F653}"/>
              </a:ext>
            </a:extLst>
          </p:cNvPr>
          <p:cNvCxnSpPr/>
          <p:nvPr/>
        </p:nvCxnSpPr>
        <p:spPr>
          <a:xfrm flipV="1">
            <a:off x="2058944" y="4082193"/>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1" name="Gerader Verbinder 170">
            <a:extLst>
              <a:ext uri="{FF2B5EF4-FFF2-40B4-BE49-F238E27FC236}">
                <a16:creationId xmlns:a16="http://schemas.microsoft.com/office/drawing/2014/main" id="{F96BAD5B-0E79-4AAA-ADC2-E96186B56EBD}"/>
              </a:ext>
            </a:extLst>
          </p:cNvPr>
          <p:cNvCxnSpPr/>
          <p:nvPr/>
        </p:nvCxnSpPr>
        <p:spPr>
          <a:xfrm flipV="1">
            <a:off x="2077994" y="4082193"/>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2" name="Gerader Verbinder 171">
            <a:extLst>
              <a:ext uri="{FF2B5EF4-FFF2-40B4-BE49-F238E27FC236}">
                <a16:creationId xmlns:a16="http://schemas.microsoft.com/office/drawing/2014/main" id="{A83228A0-234A-4228-AEDA-CF0E41628B4F}"/>
              </a:ext>
            </a:extLst>
          </p:cNvPr>
          <p:cNvCxnSpPr/>
          <p:nvPr/>
        </p:nvCxnSpPr>
        <p:spPr>
          <a:xfrm flipV="1">
            <a:off x="2097044" y="4082193"/>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3" name="Gerader Verbinder 172">
            <a:extLst>
              <a:ext uri="{FF2B5EF4-FFF2-40B4-BE49-F238E27FC236}">
                <a16:creationId xmlns:a16="http://schemas.microsoft.com/office/drawing/2014/main" id="{A3D2F046-6481-4651-A634-66C7E4A271C6}"/>
              </a:ext>
            </a:extLst>
          </p:cNvPr>
          <p:cNvCxnSpPr/>
          <p:nvPr/>
        </p:nvCxnSpPr>
        <p:spPr>
          <a:xfrm flipV="1">
            <a:off x="2120857" y="405934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4" name="Gerader Verbinder 173">
            <a:extLst>
              <a:ext uri="{FF2B5EF4-FFF2-40B4-BE49-F238E27FC236}">
                <a16:creationId xmlns:a16="http://schemas.microsoft.com/office/drawing/2014/main" id="{3EBEB6FC-4D90-4448-833C-181777E42A67}"/>
              </a:ext>
            </a:extLst>
          </p:cNvPr>
          <p:cNvCxnSpPr/>
          <p:nvPr/>
        </p:nvCxnSpPr>
        <p:spPr>
          <a:xfrm flipV="1">
            <a:off x="2161338" y="405934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5" name="Gerader Verbinder 174">
            <a:extLst>
              <a:ext uri="{FF2B5EF4-FFF2-40B4-BE49-F238E27FC236}">
                <a16:creationId xmlns:a16="http://schemas.microsoft.com/office/drawing/2014/main" id="{09CA9129-3280-4F25-9503-8B6CD64FC423}"/>
              </a:ext>
            </a:extLst>
          </p:cNvPr>
          <p:cNvCxnSpPr/>
          <p:nvPr/>
        </p:nvCxnSpPr>
        <p:spPr>
          <a:xfrm flipV="1">
            <a:off x="2189914" y="405934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 name="Gerader Verbinder 175">
            <a:extLst>
              <a:ext uri="{FF2B5EF4-FFF2-40B4-BE49-F238E27FC236}">
                <a16:creationId xmlns:a16="http://schemas.microsoft.com/office/drawing/2014/main" id="{1A14A057-24B3-48B9-AE66-49EE93B91675}"/>
              </a:ext>
            </a:extLst>
          </p:cNvPr>
          <p:cNvCxnSpPr/>
          <p:nvPr/>
        </p:nvCxnSpPr>
        <p:spPr>
          <a:xfrm flipV="1">
            <a:off x="2206832" y="405934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7" name="Gerader Verbinder 176">
            <a:extLst>
              <a:ext uri="{FF2B5EF4-FFF2-40B4-BE49-F238E27FC236}">
                <a16:creationId xmlns:a16="http://schemas.microsoft.com/office/drawing/2014/main" id="{9F5E49F2-A45E-4721-B9EE-482EE27A9F7A}"/>
              </a:ext>
            </a:extLst>
          </p:cNvPr>
          <p:cNvCxnSpPr/>
          <p:nvPr/>
        </p:nvCxnSpPr>
        <p:spPr>
          <a:xfrm flipV="1">
            <a:off x="2240171" y="405934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8" name="Gerader Verbinder 177">
            <a:extLst>
              <a:ext uri="{FF2B5EF4-FFF2-40B4-BE49-F238E27FC236}">
                <a16:creationId xmlns:a16="http://schemas.microsoft.com/office/drawing/2014/main" id="{9ED2C1C9-01FC-43E7-80C0-66F1517A279E}"/>
              </a:ext>
            </a:extLst>
          </p:cNvPr>
          <p:cNvCxnSpPr/>
          <p:nvPr/>
        </p:nvCxnSpPr>
        <p:spPr>
          <a:xfrm flipV="1">
            <a:off x="2263983" y="4032891"/>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 name="Gerader Verbinder 178">
            <a:extLst>
              <a:ext uri="{FF2B5EF4-FFF2-40B4-BE49-F238E27FC236}">
                <a16:creationId xmlns:a16="http://schemas.microsoft.com/office/drawing/2014/main" id="{4676B0A0-8474-4518-BE3F-E98C7731F74E}"/>
              </a:ext>
            </a:extLst>
          </p:cNvPr>
          <p:cNvCxnSpPr/>
          <p:nvPr/>
        </p:nvCxnSpPr>
        <p:spPr>
          <a:xfrm flipV="1">
            <a:off x="2283033" y="4032891"/>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0" name="Gerader Verbinder 179">
            <a:extLst>
              <a:ext uri="{FF2B5EF4-FFF2-40B4-BE49-F238E27FC236}">
                <a16:creationId xmlns:a16="http://schemas.microsoft.com/office/drawing/2014/main" id="{5CB3E0A2-A86C-4840-B68B-AA8A27B629E8}"/>
              </a:ext>
            </a:extLst>
          </p:cNvPr>
          <p:cNvCxnSpPr/>
          <p:nvPr/>
        </p:nvCxnSpPr>
        <p:spPr>
          <a:xfrm flipV="1">
            <a:off x="2352090" y="4032891"/>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1" name="Gerader Verbinder 180">
            <a:extLst>
              <a:ext uri="{FF2B5EF4-FFF2-40B4-BE49-F238E27FC236}">
                <a16:creationId xmlns:a16="http://schemas.microsoft.com/office/drawing/2014/main" id="{A31127A7-74DA-4B13-A6F7-39225715EA40}"/>
              </a:ext>
            </a:extLst>
          </p:cNvPr>
          <p:cNvCxnSpPr/>
          <p:nvPr/>
        </p:nvCxnSpPr>
        <p:spPr>
          <a:xfrm flipV="1">
            <a:off x="2370638" y="4032891"/>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2" name="Gerader Verbinder 181">
            <a:extLst>
              <a:ext uri="{FF2B5EF4-FFF2-40B4-BE49-F238E27FC236}">
                <a16:creationId xmlns:a16="http://schemas.microsoft.com/office/drawing/2014/main" id="{4C25C4F1-5605-465D-98D5-F60D30B8BAEC}"/>
              </a:ext>
            </a:extLst>
          </p:cNvPr>
          <p:cNvCxnSpPr/>
          <p:nvPr/>
        </p:nvCxnSpPr>
        <p:spPr>
          <a:xfrm flipV="1">
            <a:off x="2437815" y="4001221"/>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3" name="Gerader Verbinder 182">
            <a:extLst>
              <a:ext uri="{FF2B5EF4-FFF2-40B4-BE49-F238E27FC236}">
                <a16:creationId xmlns:a16="http://schemas.microsoft.com/office/drawing/2014/main" id="{18561CDE-026B-4BB8-B0CD-0848BC57554B}"/>
              </a:ext>
            </a:extLst>
          </p:cNvPr>
          <p:cNvCxnSpPr/>
          <p:nvPr/>
        </p:nvCxnSpPr>
        <p:spPr>
          <a:xfrm flipV="1">
            <a:off x="2497346" y="4001221"/>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4" name="Gerader Verbinder 183">
            <a:extLst>
              <a:ext uri="{FF2B5EF4-FFF2-40B4-BE49-F238E27FC236}">
                <a16:creationId xmlns:a16="http://schemas.microsoft.com/office/drawing/2014/main" id="{27996ADE-E25A-4BC5-B8FA-B29C62DFA610}"/>
              </a:ext>
            </a:extLst>
          </p:cNvPr>
          <p:cNvCxnSpPr/>
          <p:nvPr/>
        </p:nvCxnSpPr>
        <p:spPr>
          <a:xfrm flipV="1">
            <a:off x="2535445" y="4002888"/>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5" name="Gerader Verbinder 184">
            <a:extLst>
              <a:ext uri="{FF2B5EF4-FFF2-40B4-BE49-F238E27FC236}">
                <a16:creationId xmlns:a16="http://schemas.microsoft.com/office/drawing/2014/main" id="{0B735CE6-DA7C-4D25-A99D-C7473D0C9A0B}"/>
              </a:ext>
            </a:extLst>
          </p:cNvPr>
          <p:cNvCxnSpPr/>
          <p:nvPr/>
        </p:nvCxnSpPr>
        <p:spPr>
          <a:xfrm flipV="1">
            <a:off x="2556623" y="397883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6" name="Gerader Verbinder 185">
            <a:extLst>
              <a:ext uri="{FF2B5EF4-FFF2-40B4-BE49-F238E27FC236}">
                <a16:creationId xmlns:a16="http://schemas.microsoft.com/office/drawing/2014/main" id="{98DC2372-9E2C-48E7-A9D9-98BE153AAA40}"/>
              </a:ext>
            </a:extLst>
          </p:cNvPr>
          <p:cNvCxnSpPr/>
          <p:nvPr/>
        </p:nvCxnSpPr>
        <p:spPr>
          <a:xfrm flipV="1">
            <a:off x="2575673" y="397883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7" name="Gerader Verbinder 186">
            <a:extLst>
              <a:ext uri="{FF2B5EF4-FFF2-40B4-BE49-F238E27FC236}">
                <a16:creationId xmlns:a16="http://schemas.microsoft.com/office/drawing/2014/main" id="{FA36D7D8-83EC-4C8D-A36D-FD009AAB2883}"/>
              </a:ext>
            </a:extLst>
          </p:cNvPr>
          <p:cNvCxnSpPr/>
          <p:nvPr/>
        </p:nvCxnSpPr>
        <p:spPr>
          <a:xfrm flipV="1">
            <a:off x="2649492" y="394430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8" name="Gerader Verbinder 187">
            <a:extLst>
              <a:ext uri="{FF2B5EF4-FFF2-40B4-BE49-F238E27FC236}">
                <a16:creationId xmlns:a16="http://schemas.microsoft.com/office/drawing/2014/main" id="{90A07E68-9465-493B-A01C-F2E858E9DE94}"/>
              </a:ext>
            </a:extLst>
          </p:cNvPr>
          <p:cNvCxnSpPr/>
          <p:nvPr/>
        </p:nvCxnSpPr>
        <p:spPr>
          <a:xfrm flipV="1">
            <a:off x="2687592" y="394431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5DFF0913-9104-4E51-9710-56B51917E710}"/>
              </a:ext>
            </a:extLst>
          </p:cNvPr>
          <p:cNvCxnSpPr/>
          <p:nvPr/>
        </p:nvCxnSpPr>
        <p:spPr>
          <a:xfrm flipV="1">
            <a:off x="2705837" y="393716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0" name="Gerader Verbinder 189">
            <a:extLst>
              <a:ext uri="{FF2B5EF4-FFF2-40B4-BE49-F238E27FC236}">
                <a16:creationId xmlns:a16="http://schemas.microsoft.com/office/drawing/2014/main" id="{678D18D9-6A14-4BEF-B71A-14ACEC3B223F}"/>
              </a:ext>
            </a:extLst>
          </p:cNvPr>
          <p:cNvCxnSpPr/>
          <p:nvPr/>
        </p:nvCxnSpPr>
        <p:spPr>
          <a:xfrm flipV="1">
            <a:off x="2724887" y="392168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E4E3661E-0BF8-485F-9F9B-FB3C26BDE43A}"/>
              </a:ext>
            </a:extLst>
          </p:cNvPr>
          <p:cNvCxnSpPr/>
          <p:nvPr/>
        </p:nvCxnSpPr>
        <p:spPr>
          <a:xfrm flipV="1">
            <a:off x="2812993" y="385572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635ECBE4-6367-4284-8A69-74BB201983BC}"/>
              </a:ext>
            </a:extLst>
          </p:cNvPr>
          <p:cNvCxnSpPr/>
          <p:nvPr/>
        </p:nvCxnSpPr>
        <p:spPr>
          <a:xfrm flipV="1">
            <a:off x="2832043" y="385572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91407DF6-67CF-447B-873B-F8240C383625}"/>
              </a:ext>
            </a:extLst>
          </p:cNvPr>
          <p:cNvCxnSpPr/>
          <p:nvPr/>
        </p:nvCxnSpPr>
        <p:spPr>
          <a:xfrm flipV="1">
            <a:off x="2929675" y="383500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4" name="Gerader Verbinder 193">
            <a:extLst>
              <a:ext uri="{FF2B5EF4-FFF2-40B4-BE49-F238E27FC236}">
                <a16:creationId xmlns:a16="http://schemas.microsoft.com/office/drawing/2014/main" id="{EE0C3A03-71D2-4DEA-BFBB-5C47F6FCEAED}"/>
              </a:ext>
            </a:extLst>
          </p:cNvPr>
          <p:cNvCxnSpPr/>
          <p:nvPr/>
        </p:nvCxnSpPr>
        <p:spPr>
          <a:xfrm flipV="1">
            <a:off x="2977300" y="383500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03117BC4-A5C0-47F6-BBDE-5C87EFDCDB86}"/>
              </a:ext>
            </a:extLst>
          </p:cNvPr>
          <p:cNvCxnSpPr/>
          <p:nvPr/>
        </p:nvCxnSpPr>
        <p:spPr>
          <a:xfrm flipV="1">
            <a:off x="3008256" y="383500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6" name="Gerader Verbinder 195">
            <a:extLst>
              <a:ext uri="{FF2B5EF4-FFF2-40B4-BE49-F238E27FC236}">
                <a16:creationId xmlns:a16="http://schemas.microsoft.com/office/drawing/2014/main" id="{7B4BF517-671D-4AE0-B838-9A498CBF57AC}"/>
              </a:ext>
            </a:extLst>
          </p:cNvPr>
          <p:cNvCxnSpPr/>
          <p:nvPr/>
        </p:nvCxnSpPr>
        <p:spPr>
          <a:xfrm flipV="1">
            <a:off x="3026805" y="383500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27AB2933-0CC7-405D-A37B-5303FB318EBA}"/>
              </a:ext>
            </a:extLst>
          </p:cNvPr>
          <p:cNvCxnSpPr/>
          <p:nvPr/>
        </p:nvCxnSpPr>
        <p:spPr>
          <a:xfrm flipV="1">
            <a:off x="3074430" y="383500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8" name="Gerader Verbinder 197">
            <a:extLst>
              <a:ext uri="{FF2B5EF4-FFF2-40B4-BE49-F238E27FC236}">
                <a16:creationId xmlns:a16="http://schemas.microsoft.com/office/drawing/2014/main" id="{707B4F6C-6CE9-489A-9472-D95F1E7E25AA}"/>
              </a:ext>
            </a:extLst>
          </p:cNvPr>
          <p:cNvCxnSpPr/>
          <p:nvPr/>
        </p:nvCxnSpPr>
        <p:spPr>
          <a:xfrm flipV="1">
            <a:off x="3094538" y="383500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 name="Gerader Verbinder 198">
            <a:extLst>
              <a:ext uri="{FF2B5EF4-FFF2-40B4-BE49-F238E27FC236}">
                <a16:creationId xmlns:a16="http://schemas.microsoft.com/office/drawing/2014/main" id="{E92BF067-91BF-42B8-8F19-703D3531B9BD}"/>
              </a:ext>
            </a:extLst>
          </p:cNvPr>
          <p:cNvCxnSpPr/>
          <p:nvPr/>
        </p:nvCxnSpPr>
        <p:spPr>
          <a:xfrm flipV="1">
            <a:off x="3151688" y="383500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 name="Gerader Verbinder 199">
            <a:extLst>
              <a:ext uri="{FF2B5EF4-FFF2-40B4-BE49-F238E27FC236}">
                <a16:creationId xmlns:a16="http://schemas.microsoft.com/office/drawing/2014/main" id="{52A8546B-FFF5-4614-8D7D-FE3853B31211}"/>
              </a:ext>
            </a:extLst>
          </p:cNvPr>
          <p:cNvCxnSpPr/>
          <p:nvPr/>
        </p:nvCxnSpPr>
        <p:spPr>
          <a:xfrm flipV="1">
            <a:off x="3194655" y="3770715"/>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AFC9AE82-B748-44A6-98FC-258F10CFAC10}"/>
              </a:ext>
            </a:extLst>
          </p:cNvPr>
          <p:cNvCxnSpPr/>
          <p:nvPr/>
        </p:nvCxnSpPr>
        <p:spPr>
          <a:xfrm flipV="1">
            <a:off x="3213705" y="3770715"/>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2" name="Gerader Verbinder 201">
            <a:extLst>
              <a:ext uri="{FF2B5EF4-FFF2-40B4-BE49-F238E27FC236}">
                <a16:creationId xmlns:a16="http://schemas.microsoft.com/office/drawing/2014/main" id="{8D8B0BF3-D091-436E-BF04-75E8DECC61FD}"/>
              </a:ext>
            </a:extLst>
          </p:cNvPr>
          <p:cNvCxnSpPr/>
          <p:nvPr/>
        </p:nvCxnSpPr>
        <p:spPr>
          <a:xfrm flipV="1">
            <a:off x="3258949" y="3770715"/>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45B9538B-6A42-4462-93E8-8BD9BBE877E7}"/>
              </a:ext>
            </a:extLst>
          </p:cNvPr>
          <p:cNvCxnSpPr/>
          <p:nvPr/>
        </p:nvCxnSpPr>
        <p:spPr>
          <a:xfrm flipV="1">
            <a:off x="3277601" y="3770715"/>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4" name="Gerader Verbinder 203">
            <a:extLst>
              <a:ext uri="{FF2B5EF4-FFF2-40B4-BE49-F238E27FC236}">
                <a16:creationId xmlns:a16="http://schemas.microsoft.com/office/drawing/2014/main" id="{FEFDB80E-3764-4026-ACA9-BE40B19F00BE}"/>
              </a:ext>
            </a:extLst>
          </p:cNvPr>
          <p:cNvCxnSpPr/>
          <p:nvPr/>
        </p:nvCxnSpPr>
        <p:spPr>
          <a:xfrm flipV="1">
            <a:off x="3461355" y="367308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5" name="Gerader Verbinder 204">
            <a:extLst>
              <a:ext uri="{FF2B5EF4-FFF2-40B4-BE49-F238E27FC236}">
                <a16:creationId xmlns:a16="http://schemas.microsoft.com/office/drawing/2014/main" id="{F884C979-39ED-44B9-AD58-17D1B3ABFF2B}"/>
              </a:ext>
            </a:extLst>
          </p:cNvPr>
          <p:cNvCxnSpPr/>
          <p:nvPr/>
        </p:nvCxnSpPr>
        <p:spPr>
          <a:xfrm flipV="1">
            <a:off x="3558986" y="367308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6" name="Gerader Verbinder 205">
            <a:extLst>
              <a:ext uri="{FF2B5EF4-FFF2-40B4-BE49-F238E27FC236}">
                <a16:creationId xmlns:a16="http://schemas.microsoft.com/office/drawing/2014/main" id="{1B129B10-D48F-476C-8559-87222D37E0D0}"/>
              </a:ext>
            </a:extLst>
          </p:cNvPr>
          <p:cNvCxnSpPr/>
          <p:nvPr/>
        </p:nvCxnSpPr>
        <p:spPr>
          <a:xfrm flipV="1">
            <a:off x="3570996" y="367308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7" name="Gerader Verbinder 206">
            <a:extLst>
              <a:ext uri="{FF2B5EF4-FFF2-40B4-BE49-F238E27FC236}">
                <a16:creationId xmlns:a16="http://schemas.microsoft.com/office/drawing/2014/main" id="{6C21977E-4BB4-4FAA-91CE-1080C2F9E8CE}"/>
              </a:ext>
            </a:extLst>
          </p:cNvPr>
          <p:cNvCxnSpPr/>
          <p:nvPr/>
        </p:nvCxnSpPr>
        <p:spPr>
          <a:xfrm flipV="1">
            <a:off x="3601953" y="3643318"/>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8" name="Gerader Verbinder 207">
            <a:extLst>
              <a:ext uri="{FF2B5EF4-FFF2-40B4-BE49-F238E27FC236}">
                <a16:creationId xmlns:a16="http://schemas.microsoft.com/office/drawing/2014/main" id="{851AB51F-25A3-4549-B515-1CC900A0E3C6}"/>
              </a:ext>
            </a:extLst>
          </p:cNvPr>
          <p:cNvCxnSpPr/>
          <p:nvPr/>
        </p:nvCxnSpPr>
        <p:spPr>
          <a:xfrm flipV="1">
            <a:off x="3677607" y="36447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9" name="Gerader Verbinder 208">
            <a:extLst>
              <a:ext uri="{FF2B5EF4-FFF2-40B4-BE49-F238E27FC236}">
                <a16:creationId xmlns:a16="http://schemas.microsoft.com/office/drawing/2014/main" id="{12B1C200-7FFF-4E44-9A7A-C6678499B2A0}"/>
              </a:ext>
            </a:extLst>
          </p:cNvPr>
          <p:cNvCxnSpPr/>
          <p:nvPr/>
        </p:nvCxnSpPr>
        <p:spPr>
          <a:xfrm flipV="1">
            <a:off x="3696657" y="364617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A24A8123-60CA-464A-832F-F09A0F068DD7}"/>
              </a:ext>
            </a:extLst>
          </p:cNvPr>
          <p:cNvCxnSpPr/>
          <p:nvPr/>
        </p:nvCxnSpPr>
        <p:spPr>
          <a:xfrm flipV="1">
            <a:off x="3715707" y="364569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1" name="Gerader Verbinder 210">
            <a:extLst>
              <a:ext uri="{FF2B5EF4-FFF2-40B4-BE49-F238E27FC236}">
                <a16:creationId xmlns:a16="http://schemas.microsoft.com/office/drawing/2014/main" id="{1B1E038E-02D7-450B-B2E1-88410148A762}"/>
              </a:ext>
            </a:extLst>
          </p:cNvPr>
          <p:cNvCxnSpPr/>
          <p:nvPr/>
        </p:nvCxnSpPr>
        <p:spPr>
          <a:xfrm flipV="1">
            <a:off x="3734755" y="3644512"/>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807DE473-E1C6-4876-BEFD-9F79B801339E}"/>
              </a:ext>
            </a:extLst>
          </p:cNvPr>
          <p:cNvCxnSpPr/>
          <p:nvPr/>
        </p:nvCxnSpPr>
        <p:spPr>
          <a:xfrm flipV="1">
            <a:off x="3868105" y="36016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3" name="Gerader Verbinder 212">
            <a:extLst>
              <a:ext uri="{FF2B5EF4-FFF2-40B4-BE49-F238E27FC236}">
                <a16:creationId xmlns:a16="http://schemas.microsoft.com/office/drawing/2014/main" id="{5B74FC27-2A8F-4412-B77D-4F1781BB90B5}"/>
              </a:ext>
            </a:extLst>
          </p:cNvPr>
          <p:cNvCxnSpPr/>
          <p:nvPr/>
        </p:nvCxnSpPr>
        <p:spPr>
          <a:xfrm flipV="1">
            <a:off x="3887155" y="36016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4" name="Gerader Verbinder 213">
            <a:extLst>
              <a:ext uri="{FF2B5EF4-FFF2-40B4-BE49-F238E27FC236}">
                <a16:creationId xmlns:a16="http://schemas.microsoft.com/office/drawing/2014/main" id="{31CA60CC-9C45-4DC9-9493-04F1CABE91D1}"/>
              </a:ext>
            </a:extLst>
          </p:cNvPr>
          <p:cNvCxnSpPr/>
          <p:nvPr/>
        </p:nvCxnSpPr>
        <p:spPr>
          <a:xfrm flipV="1">
            <a:off x="3907645" y="36016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5" name="Gerader Verbinder 214">
            <a:extLst>
              <a:ext uri="{FF2B5EF4-FFF2-40B4-BE49-F238E27FC236}">
                <a16:creationId xmlns:a16="http://schemas.microsoft.com/office/drawing/2014/main" id="{7EBD4B03-D8A1-45BD-A4B0-33D3AEB88263}"/>
              </a:ext>
            </a:extLst>
          </p:cNvPr>
          <p:cNvCxnSpPr/>
          <p:nvPr/>
        </p:nvCxnSpPr>
        <p:spPr>
          <a:xfrm flipV="1">
            <a:off x="3938601" y="36016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6" name="Gerader Verbinder 215">
            <a:extLst>
              <a:ext uri="{FF2B5EF4-FFF2-40B4-BE49-F238E27FC236}">
                <a16:creationId xmlns:a16="http://schemas.microsoft.com/office/drawing/2014/main" id="{07DD2899-9436-4178-848D-77614B1C1208}"/>
              </a:ext>
            </a:extLst>
          </p:cNvPr>
          <p:cNvCxnSpPr/>
          <p:nvPr/>
        </p:nvCxnSpPr>
        <p:spPr>
          <a:xfrm flipV="1">
            <a:off x="3983845" y="36016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7" name="Gerader Verbinder 216">
            <a:extLst>
              <a:ext uri="{FF2B5EF4-FFF2-40B4-BE49-F238E27FC236}">
                <a16:creationId xmlns:a16="http://schemas.microsoft.com/office/drawing/2014/main" id="{9A37432C-F068-40AC-A0F9-34854292108A}"/>
              </a:ext>
            </a:extLst>
          </p:cNvPr>
          <p:cNvCxnSpPr/>
          <p:nvPr/>
        </p:nvCxnSpPr>
        <p:spPr>
          <a:xfrm flipV="1">
            <a:off x="4031470" y="36016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8" name="Gerader Verbinder 217">
            <a:extLst>
              <a:ext uri="{FF2B5EF4-FFF2-40B4-BE49-F238E27FC236}">
                <a16:creationId xmlns:a16="http://schemas.microsoft.com/office/drawing/2014/main" id="{39541B7D-4520-4435-8A6F-29A6284029BF}"/>
              </a:ext>
            </a:extLst>
          </p:cNvPr>
          <p:cNvCxnSpPr/>
          <p:nvPr/>
        </p:nvCxnSpPr>
        <p:spPr>
          <a:xfrm flipV="1">
            <a:off x="4050519" y="3601885"/>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9" name="Gerader Verbinder 218">
            <a:extLst>
              <a:ext uri="{FF2B5EF4-FFF2-40B4-BE49-F238E27FC236}">
                <a16:creationId xmlns:a16="http://schemas.microsoft.com/office/drawing/2014/main" id="{11730A83-03A0-4B3B-91ED-691E678A8EDF}"/>
              </a:ext>
            </a:extLst>
          </p:cNvPr>
          <p:cNvCxnSpPr/>
          <p:nvPr/>
        </p:nvCxnSpPr>
        <p:spPr>
          <a:xfrm flipV="1">
            <a:off x="4068468" y="36016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0" name="Gerader Verbinder 219">
            <a:extLst>
              <a:ext uri="{FF2B5EF4-FFF2-40B4-BE49-F238E27FC236}">
                <a16:creationId xmlns:a16="http://schemas.microsoft.com/office/drawing/2014/main" id="{90696025-3270-4A4E-B997-4EE7838F58A6}"/>
              </a:ext>
            </a:extLst>
          </p:cNvPr>
          <p:cNvCxnSpPr/>
          <p:nvPr/>
        </p:nvCxnSpPr>
        <p:spPr>
          <a:xfrm flipV="1">
            <a:off x="4077991" y="36016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1" name="Gerader Verbinder 220">
            <a:extLst>
              <a:ext uri="{FF2B5EF4-FFF2-40B4-BE49-F238E27FC236}">
                <a16:creationId xmlns:a16="http://schemas.microsoft.com/office/drawing/2014/main" id="{0EA40629-EEE5-4B8F-9763-7F655776DED5}"/>
              </a:ext>
            </a:extLst>
          </p:cNvPr>
          <p:cNvCxnSpPr/>
          <p:nvPr/>
        </p:nvCxnSpPr>
        <p:spPr>
          <a:xfrm flipV="1">
            <a:off x="4108947" y="356497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2" name="Gerader Verbinder 221">
            <a:extLst>
              <a:ext uri="{FF2B5EF4-FFF2-40B4-BE49-F238E27FC236}">
                <a16:creationId xmlns:a16="http://schemas.microsoft.com/office/drawing/2014/main" id="{ABA8A71E-07E8-4CCD-AF9A-7D6481720573}"/>
              </a:ext>
            </a:extLst>
          </p:cNvPr>
          <p:cNvCxnSpPr/>
          <p:nvPr/>
        </p:nvCxnSpPr>
        <p:spPr>
          <a:xfrm flipV="1">
            <a:off x="4123236" y="356497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3" name="Gerader Verbinder 222">
            <a:extLst>
              <a:ext uri="{FF2B5EF4-FFF2-40B4-BE49-F238E27FC236}">
                <a16:creationId xmlns:a16="http://schemas.microsoft.com/office/drawing/2014/main" id="{76CC6397-BE2A-42B4-BA62-0483DD07ACCF}"/>
              </a:ext>
            </a:extLst>
          </p:cNvPr>
          <p:cNvCxnSpPr/>
          <p:nvPr/>
        </p:nvCxnSpPr>
        <p:spPr>
          <a:xfrm flipV="1">
            <a:off x="4142283" y="356497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4" name="Gerader Verbinder 223">
            <a:extLst>
              <a:ext uri="{FF2B5EF4-FFF2-40B4-BE49-F238E27FC236}">
                <a16:creationId xmlns:a16="http://schemas.microsoft.com/office/drawing/2014/main" id="{3CCA064D-DF2B-4BBB-A5FB-3ECBE0B9A0C2}"/>
              </a:ext>
            </a:extLst>
          </p:cNvPr>
          <p:cNvCxnSpPr/>
          <p:nvPr/>
        </p:nvCxnSpPr>
        <p:spPr>
          <a:xfrm flipV="1">
            <a:off x="4168477" y="356497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5" name="Gerader Verbinder 224">
            <a:extLst>
              <a:ext uri="{FF2B5EF4-FFF2-40B4-BE49-F238E27FC236}">
                <a16:creationId xmlns:a16="http://schemas.microsoft.com/office/drawing/2014/main" id="{2692BE7F-11E9-4ED0-B69C-6FB4623C2D25}"/>
              </a:ext>
            </a:extLst>
          </p:cNvPr>
          <p:cNvCxnSpPr>
            <a:cxnSpLocks/>
          </p:cNvCxnSpPr>
          <p:nvPr/>
        </p:nvCxnSpPr>
        <p:spPr>
          <a:xfrm flipV="1">
            <a:off x="4208958" y="3490680"/>
            <a:ext cx="0" cy="15002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6" name="Gerader Verbinder 225">
            <a:extLst>
              <a:ext uri="{FF2B5EF4-FFF2-40B4-BE49-F238E27FC236}">
                <a16:creationId xmlns:a16="http://schemas.microsoft.com/office/drawing/2014/main" id="{7E9B65EB-8F9C-41E2-B2AF-4EFDC433FD54}"/>
              </a:ext>
            </a:extLst>
          </p:cNvPr>
          <p:cNvCxnSpPr>
            <a:cxnSpLocks/>
          </p:cNvCxnSpPr>
          <p:nvPr/>
        </p:nvCxnSpPr>
        <p:spPr>
          <a:xfrm flipV="1">
            <a:off x="4228947" y="3490680"/>
            <a:ext cx="0" cy="15002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7" name="Gerader Verbinder 226">
            <a:extLst>
              <a:ext uri="{FF2B5EF4-FFF2-40B4-BE49-F238E27FC236}">
                <a16:creationId xmlns:a16="http://schemas.microsoft.com/office/drawing/2014/main" id="{9D3B17FA-83AB-4AC7-A96E-BFFC73322723}"/>
              </a:ext>
            </a:extLst>
          </p:cNvPr>
          <p:cNvCxnSpPr>
            <a:cxnSpLocks/>
          </p:cNvCxnSpPr>
          <p:nvPr/>
        </p:nvCxnSpPr>
        <p:spPr>
          <a:xfrm flipV="1">
            <a:off x="4244172" y="3490680"/>
            <a:ext cx="0" cy="15002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1" name="Gerader Verbinder 230">
            <a:extLst>
              <a:ext uri="{FF2B5EF4-FFF2-40B4-BE49-F238E27FC236}">
                <a16:creationId xmlns:a16="http://schemas.microsoft.com/office/drawing/2014/main" id="{FB53B3D6-4695-4D01-A240-962429AED5C5}"/>
              </a:ext>
            </a:extLst>
          </p:cNvPr>
          <p:cNvCxnSpPr>
            <a:cxnSpLocks/>
          </p:cNvCxnSpPr>
          <p:nvPr/>
        </p:nvCxnSpPr>
        <p:spPr>
          <a:xfrm flipV="1">
            <a:off x="4263727" y="3490680"/>
            <a:ext cx="0" cy="80968"/>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3" name="Gerader Verbinder 232">
            <a:extLst>
              <a:ext uri="{FF2B5EF4-FFF2-40B4-BE49-F238E27FC236}">
                <a16:creationId xmlns:a16="http://schemas.microsoft.com/office/drawing/2014/main" id="{9DB0ADC1-C19E-49A2-9D39-E68C97724365}"/>
              </a:ext>
            </a:extLst>
          </p:cNvPr>
          <p:cNvCxnSpPr/>
          <p:nvPr/>
        </p:nvCxnSpPr>
        <p:spPr>
          <a:xfrm flipV="1">
            <a:off x="4282777" y="349068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4" name="Gerader Verbinder 233">
            <a:extLst>
              <a:ext uri="{FF2B5EF4-FFF2-40B4-BE49-F238E27FC236}">
                <a16:creationId xmlns:a16="http://schemas.microsoft.com/office/drawing/2014/main" id="{694C30C1-9E98-4E72-82EE-B4BC1D54677E}"/>
              </a:ext>
            </a:extLst>
          </p:cNvPr>
          <p:cNvCxnSpPr/>
          <p:nvPr/>
        </p:nvCxnSpPr>
        <p:spPr>
          <a:xfrm flipV="1">
            <a:off x="4301831" y="349068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5" name="Gerader Verbinder 234">
            <a:extLst>
              <a:ext uri="{FF2B5EF4-FFF2-40B4-BE49-F238E27FC236}">
                <a16:creationId xmlns:a16="http://schemas.microsoft.com/office/drawing/2014/main" id="{A04F4F08-702B-4BC9-B497-28CBE14865C2}"/>
              </a:ext>
            </a:extLst>
          </p:cNvPr>
          <p:cNvCxnSpPr/>
          <p:nvPr/>
        </p:nvCxnSpPr>
        <p:spPr>
          <a:xfrm flipV="1">
            <a:off x="4320879" y="349068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6" name="Gerader Verbinder 235">
            <a:extLst>
              <a:ext uri="{FF2B5EF4-FFF2-40B4-BE49-F238E27FC236}">
                <a16:creationId xmlns:a16="http://schemas.microsoft.com/office/drawing/2014/main" id="{17F64A78-C27D-4723-BB3E-BE055983ABD1}"/>
              </a:ext>
            </a:extLst>
          </p:cNvPr>
          <p:cNvCxnSpPr/>
          <p:nvPr/>
        </p:nvCxnSpPr>
        <p:spPr>
          <a:xfrm flipV="1">
            <a:off x="4339929" y="349068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7" name="Gerader Verbinder 236">
            <a:extLst>
              <a:ext uri="{FF2B5EF4-FFF2-40B4-BE49-F238E27FC236}">
                <a16:creationId xmlns:a16="http://schemas.microsoft.com/office/drawing/2014/main" id="{7063A436-365B-4ED9-AE83-00343E9B60B6}"/>
              </a:ext>
            </a:extLst>
          </p:cNvPr>
          <p:cNvCxnSpPr/>
          <p:nvPr/>
        </p:nvCxnSpPr>
        <p:spPr>
          <a:xfrm flipV="1">
            <a:off x="4358979" y="349068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8" name="Gerader Verbinder 237">
            <a:extLst>
              <a:ext uri="{FF2B5EF4-FFF2-40B4-BE49-F238E27FC236}">
                <a16:creationId xmlns:a16="http://schemas.microsoft.com/office/drawing/2014/main" id="{5EB6BC37-2D42-4829-ABAA-D7C61C35CAA3}"/>
              </a:ext>
            </a:extLst>
          </p:cNvPr>
          <p:cNvCxnSpPr/>
          <p:nvPr/>
        </p:nvCxnSpPr>
        <p:spPr>
          <a:xfrm flipV="1">
            <a:off x="4373263" y="349068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9" name="Gerader Verbinder 238">
            <a:extLst>
              <a:ext uri="{FF2B5EF4-FFF2-40B4-BE49-F238E27FC236}">
                <a16:creationId xmlns:a16="http://schemas.microsoft.com/office/drawing/2014/main" id="{0C7C7ABA-B9B3-44CC-9F31-4DAD6912CBE0}"/>
              </a:ext>
            </a:extLst>
          </p:cNvPr>
          <p:cNvCxnSpPr/>
          <p:nvPr/>
        </p:nvCxnSpPr>
        <p:spPr>
          <a:xfrm flipV="1">
            <a:off x="4425651" y="349068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0" name="Gerader Verbinder 239">
            <a:extLst>
              <a:ext uri="{FF2B5EF4-FFF2-40B4-BE49-F238E27FC236}">
                <a16:creationId xmlns:a16="http://schemas.microsoft.com/office/drawing/2014/main" id="{B4F7705E-B565-4A46-B0C1-B16BD6249507}"/>
              </a:ext>
            </a:extLst>
          </p:cNvPr>
          <p:cNvCxnSpPr/>
          <p:nvPr/>
        </p:nvCxnSpPr>
        <p:spPr>
          <a:xfrm flipV="1">
            <a:off x="4437558" y="349068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1" name="Gerader Verbinder 240">
            <a:extLst>
              <a:ext uri="{FF2B5EF4-FFF2-40B4-BE49-F238E27FC236}">
                <a16:creationId xmlns:a16="http://schemas.microsoft.com/office/drawing/2014/main" id="{BE0F61F3-3145-4C32-91BE-BFC768332FA7}"/>
              </a:ext>
            </a:extLst>
          </p:cNvPr>
          <p:cNvCxnSpPr/>
          <p:nvPr/>
        </p:nvCxnSpPr>
        <p:spPr>
          <a:xfrm flipV="1">
            <a:off x="4461370" y="349068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2" name="Gerader Verbinder 241">
            <a:extLst>
              <a:ext uri="{FF2B5EF4-FFF2-40B4-BE49-F238E27FC236}">
                <a16:creationId xmlns:a16="http://schemas.microsoft.com/office/drawing/2014/main" id="{4F4E0D94-76CA-4B97-8D27-1C357588F4B4}"/>
              </a:ext>
            </a:extLst>
          </p:cNvPr>
          <p:cNvCxnSpPr/>
          <p:nvPr/>
        </p:nvCxnSpPr>
        <p:spPr>
          <a:xfrm flipV="1">
            <a:off x="4479359" y="349068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3" name="Gerader Verbinder 242">
            <a:extLst>
              <a:ext uri="{FF2B5EF4-FFF2-40B4-BE49-F238E27FC236}">
                <a16:creationId xmlns:a16="http://schemas.microsoft.com/office/drawing/2014/main" id="{74F053C3-D71C-4CF4-9ABF-E216D80A8654}"/>
              </a:ext>
            </a:extLst>
          </p:cNvPr>
          <p:cNvCxnSpPr/>
          <p:nvPr/>
        </p:nvCxnSpPr>
        <p:spPr>
          <a:xfrm flipV="1">
            <a:off x="4496028" y="3438295"/>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4" name="Gerader Verbinder 243">
            <a:extLst>
              <a:ext uri="{FF2B5EF4-FFF2-40B4-BE49-F238E27FC236}">
                <a16:creationId xmlns:a16="http://schemas.microsoft.com/office/drawing/2014/main" id="{5BAB9D06-17D6-4D4A-80CD-1417226699C9}"/>
              </a:ext>
            </a:extLst>
          </p:cNvPr>
          <p:cNvCxnSpPr/>
          <p:nvPr/>
        </p:nvCxnSpPr>
        <p:spPr>
          <a:xfrm flipV="1">
            <a:off x="4529366" y="3433533"/>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5" name="Gerader Verbinder 244">
            <a:extLst>
              <a:ext uri="{FF2B5EF4-FFF2-40B4-BE49-F238E27FC236}">
                <a16:creationId xmlns:a16="http://schemas.microsoft.com/office/drawing/2014/main" id="{B0E21405-0952-4DE4-9330-9FA78B8F5118}"/>
              </a:ext>
            </a:extLst>
          </p:cNvPr>
          <p:cNvCxnSpPr/>
          <p:nvPr/>
        </p:nvCxnSpPr>
        <p:spPr>
          <a:xfrm flipV="1">
            <a:off x="4549481" y="3433533"/>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6" name="Gerader Verbinder 245">
            <a:extLst>
              <a:ext uri="{FF2B5EF4-FFF2-40B4-BE49-F238E27FC236}">
                <a16:creationId xmlns:a16="http://schemas.microsoft.com/office/drawing/2014/main" id="{3117A6D2-0FDD-4FDD-AFBD-27C9871C04D3}"/>
              </a:ext>
            </a:extLst>
          </p:cNvPr>
          <p:cNvCxnSpPr/>
          <p:nvPr/>
        </p:nvCxnSpPr>
        <p:spPr>
          <a:xfrm flipV="1">
            <a:off x="4568532" y="3433533"/>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7" name="Gerader Verbinder 246">
            <a:extLst>
              <a:ext uri="{FF2B5EF4-FFF2-40B4-BE49-F238E27FC236}">
                <a16:creationId xmlns:a16="http://schemas.microsoft.com/office/drawing/2014/main" id="{7D7ABA17-4D7C-4A92-B641-719ADD96E0B9}"/>
              </a:ext>
            </a:extLst>
          </p:cNvPr>
          <p:cNvCxnSpPr/>
          <p:nvPr/>
        </p:nvCxnSpPr>
        <p:spPr>
          <a:xfrm flipV="1">
            <a:off x="4587583" y="3433533"/>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8" name="Gerader Verbinder 247">
            <a:extLst>
              <a:ext uri="{FF2B5EF4-FFF2-40B4-BE49-F238E27FC236}">
                <a16:creationId xmlns:a16="http://schemas.microsoft.com/office/drawing/2014/main" id="{A0F9E6FD-734C-4181-987C-E17A3DB3E25C}"/>
              </a:ext>
            </a:extLst>
          </p:cNvPr>
          <p:cNvCxnSpPr/>
          <p:nvPr/>
        </p:nvCxnSpPr>
        <p:spPr>
          <a:xfrm flipV="1">
            <a:off x="4606633" y="3433533"/>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9" name="Gerader Verbinder 248">
            <a:extLst>
              <a:ext uri="{FF2B5EF4-FFF2-40B4-BE49-F238E27FC236}">
                <a16:creationId xmlns:a16="http://schemas.microsoft.com/office/drawing/2014/main" id="{39625DFD-3AC0-4BBC-9ABA-AE36640AB956}"/>
              </a:ext>
            </a:extLst>
          </p:cNvPr>
          <p:cNvCxnSpPr/>
          <p:nvPr/>
        </p:nvCxnSpPr>
        <p:spPr>
          <a:xfrm flipV="1">
            <a:off x="4622740" y="337161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0" name="Gerader Verbinder 249">
            <a:extLst>
              <a:ext uri="{FF2B5EF4-FFF2-40B4-BE49-F238E27FC236}">
                <a16:creationId xmlns:a16="http://schemas.microsoft.com/office/drawing/2014/main" id="{456874E3-7977-4374-B884-5C15F92DC25F}"/>
              </a:ext>
            </a:extLst>
          </p:cNvPr>
          <p:cNvCxnSpPr/>
          <p:nvPr/>
        </p:nvCxnSpPr>
        <p:spPr>
          <a:xfrm flipV="1">
            <a:off x="4638847" y="337161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1" name="Gerader Verbinder 250">
            <a:extLst>
              <a:ext uri="{FF2B5EF4-FFF2-40B4-BE49-F238E27FC236}">
                <a16:creationId xmlns:a16="http://schemas.microsoft.com/office/drawing/2014/main" id="{A9D49B02-66B4-48B7-9714-278C17C76AD0}"/>
              </a:ext>
            </a:extLst>
          </p:cNvPr>
          <p:cNvCxnSpPr/>
          <p:nvPr/>
        </p:nvCxnSpPr>
        <p:spPr>
          <a:xfrm flipV="1">
            <a:off x="4676947" y="337161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2" name="Gerader Verbinder 251">
            <a:extLst>
              <a:ext uri="{FF2B5EF4-FFF2-40B4-BE49-F238E27FC236}">
                <a16:creationId xmlns:a16="http://schemas.microsoft.com/office/drawing/2014/main" id="{A126E129-CC9F-4EF8-AEF8-7BDE8AE3CDD8}"/>
              </a:ext>
            </a:extLst>
          </p:cNvPr>
          <p:cNvCxnSpPr/>
          <p:nvPr/>
        </p:nvCxnSpPr>
        <p:spPr>
          <a:xfrm flipV="1">
            <a:off x="4695997" y="337161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3" name="Gerader Verbinder 252">
            <a:extLst>
              <a:ext uri="{FF2B5EF4-FFF2-40B4-BE49-F238E27FC236}">
                <a16:creationId xmlns:a16="http://schemas.microsoft.com/office/drawing/2014/main" id="{6AE5F187-1E7E-4D7C-9F7B-73369FDA7079}"/>
              </a:ext>
            </a:extLst>
          </p:cNvPr>
          <p:cNvCxnSpPr/>
          <p:nvPr/>
        </p:nvCxnSpPr>
        <p:spPr>
          <a:xfrm flipV="1">
            <a:off x="4733165" y="329779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4" name="Gerader Verbinder 253">
            <a:extLst>
              <a:ext uri="{FF2B5EF4-FFF2-40B4-BE49-F238E27FC236}">
                <a16:creationId xmlns:a16="http://schemas.microsoft.com/office/drawing/2014/main" id="{ED030589-DF57-4727-887B-43A985F7C3D6}"/>
              </a:ext>
            </a:extLst>
          </p:cNvPr>
          <p:cNvCxnSpPr/>
          <p:nvPr/>
        </p:nvCxnSpPr>
        <p:spPr>
          <a:xfrm flipV="1">
            <a:off x="4752215" y="329779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5" name="Gerader Verbinder 254">
            <a:extLst>
              <a:ext uri="{FF2B5EF4-FFF2-40B4-BE49-F238E27FC236}">
                <a16:creationId xmlns:a16="http://schemas.microsoft.com/office/drawing/2014/main" id="{08991556-BE5B-4A98-B53C-B79153B84C94}"/>
              </a:ext>
            </a:extLst>
          </p:cNvPr>
          <p:cNvCxnSpPr/>
          <p:nvPr/>
        </p:nvCxnSpPr>
        <p:spPr>
          <a:xfrm flipV="1">
            <a:off x="4782844" y="329779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6" name="Gerader Verbinder 255">
            <a:extLst>
              <a:ext uri="{FF2B5EF4-FFF2-40B4-BE49-F238E27FC236}">
                <a16:creationId xmlns:a16="http://schemas.microsoft.com/office/drawing/2014/main" id="{FC97DC69-AE06-42C3-851C-4D90FD6903F7}"/>
              </a:ext>
            </a:extLst>
          </p:cNvPr>
          <p:cNvCxnSpPr/>
          <p:nvPr/>
        </p:nvCxnSpPr>
        <p:spPr>
          <a:xfrm flipV="1">
            <a:off x="4801892" y="329779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7" name="Gerader Verbinder 256">
            <a:extLst>
              <a:ext uri="{FF2B5EF4-FFF2-40B4-BE49-F238E27FC236}">
                <a16:creationId xmlns:a16="http://schemas.microsoft.com/office/drawing/2014/main" id="{2703EE8E-33FC-4778-A9AA-304A1C7D05E8}"/>
              </a:ext>
            </a:extLst>
          </p:cNvPr>
          <p:cNvCxnSpPr/>
          <p:nvPr/>
        </p:nvCxnSpPr>
        <p:spPr>
          <a:xfrm flipV="1">
            <a:off x="4820942" y="329779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8" name="Gerader Verbinder 257">
            <a:extLst>
              <a:ext uri="{FF2B5EF4-FFF2-40B4-BE49-F238E27FC236}">
                <a16:creationId xmlns:a16="http://schemas.microsoft.com/office/drawing/2014/main" id="{F0A40028-EA73-4D20-9360-13C05AF4F8A8}"/>
              </a:ext>
            </a:extLst>
          </p:cNvPr>
          <p:cNvCxnSpPr/>
          <p:nvPr/>
        </p:nvCxnSpPr>
        <p:spPr>
          <a:xfrm flipV="1">
            <a:off x="4837611" y="329779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9" name="Gerader Verbinder 258">
            <a:extLst>
              <a:ext uri="{FF2B5EF4-FFF2-40B4-BE49-F238E27FC236}">
                <a16:creationId xmlns:a16="http://schemas.microsoft.com/office/drawing/2014/main" id="{E2D2875E-08E8-431A-B7CD-2A1AD6E3BF53}"/>
              </a:ext>
            </a:extLst>
          </p:cNvPr>
          <p:cNvCxnSpPr/>
          <p:nvPr/>
        </p:nvCxnSpPr>
        <p:spPr>
          <a:xfrm flipV="1">
            <a:off x="4837611" y="322160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0" name="Gerader Verbinder 259">
            <a:extLst>
              <a:ext uri="{FF2B5EF4-FFF2-40B4-BE49-F238E27FC236}">
                <a16:creationId xmlns:a16="http://schemas.microsoft.com/office/drawing/2014/main" id="{868F9491-71F4-4D8E-B840-BA3238E5DD8A}"/>
              </a:ext>
            </a:extLst>
          </p:cNvPr>
          <p:cNvCxnSpPr/>
          <p:nvPr/>
        </p:nvCxnSpPr>
        <p:spPr>
          <a:xfrm flipV="1">
            <a:off x="4854280" y="322160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 name="Gerader Verbinder 260">
            <a:extLst>
              <a:ext uri="{FF2B5EF4-FFF2-40B4-BE49-F238E27FC236}">
                <a16:creationId xmlns:a16="http://schemas.microsoft.com/office/drawing/2014/main" id="{57A44539-45EE-4BE0-8E10-DD5418C4AB98}"/>
              </a:ext>
            </a:extLst>
          </p:cNvPr>
          <p:cNvCxnSpPr/>
          <p:nvPr/>
        </p:nvCxnSpPr>
        <p:spPr>
          <a:xfrm flipV="1">
            <a:off x="4872890" y="322160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 name="Gerader Verbinder 261">
            <a:extLst>
              <a:ext uri="{FF2B5EF4-FFF2-40B4-BE49-F238E27FC236}">
                <a16:creationId xmlns:a16="http://schemas.microsoft.com/office/drawing/2014/main" id="{4F896F2B-02B4-4D40-B3D5-08A3B4FCC2E9}"/>
              </a:ext>
            </a:extLst>
          </p:cNvPr>
          <p:cNvCxnSpPr/>
          <p:nvPr/>
        </p:nvCxnSpPr>
        <p:spPr>
          <a:xfrm flipV="1">
            <a:off x="4891941" y="322160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3" name="Gerader Verbinder 262">
            <a:extLst>
              <a:ext uri="{FF2B5EF4-FFF2-40B4-BE49-F238E27FC236}">
                <a16:creationId xmlns:a16="http://schemas.microsoft.com/office/drawing/2014/main" id="{C0D68858-D698-4414-90AD-D304FC1E7C4B}"/>
              </a:ext>
            </a:extLst>
          </p:cNvPr>
          <p:cNvCxnSpPr/>
          <p:nvPr/>
        </p:nvCxnSpPr>
        <p:spPr>
          <a:xfrm flipV="1">
            <a:off x="4910991" y="322160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4" name="Gerader Verbinder 263">
            <a:extLst>
              <a:ext uri="{FF2B5EF4-FFF2-40B4-BE49-F238E27FC236}">
                <a16:creationId xmlns:a16="http://schemas.microsoft.com/office/drawing/2014/main" id="{2D8A7D50-1CB9-4389-A75C-3FE0869C576B}"/>
              </a:ext>
            </a:extLst>
          </p:cNvPr>
          <p:cNvCxnSpPr/>
          <p:nvPr/>
        </p:nvCxnSpPr>
        <p:spPr>
          <a:xfrm flipV="1">
            <a:off x="4930042" y="322160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5" name="Gerader Verbinder 264">
            <a:extLst>
              <a:ext uri="{FF2B5EF4-FFF2-40B4-BE49-F238E27FC236}">
                <a16:creationId xmlns:a16="http://schemas.microsoft.com/office/drawing/2014/main" id="{36E4C43B-6D1B-4A5D-9FF3-39715F6EF19C}"/>
              </a:ext>
            </a:extLst>
          </p:cNvPr>
          <p:cNvCxnSpPr/>
          <p:nvPr/>
        </p:nvCxnSpPr>
        <p:spPr>
          <a:xfrm flipV="1">
            <a:off x="4948470" y="322160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6" name="Gerader Verbinder 265">
            <a:extLst>
              <a:ext uri="{FF2B5EF4-FFF2-40B4-BE49-F238E27FC236}">
                <a16:creationId xmlns:a16="http://schemas.microsoft.com/office/drawing/2014/main" id="{8917C738-7391-448D-B92C-D0E01429DD80}"/>
              </a:ext>
            </a:extLst>
          </p:cNvPr>
          <p:cNvCxnSpPr/>
          <p:nvPr/>
        </p:nvCxnSpPr>
        <p:spPr>
          <a:xfrm flipV="1">
            <a:off x="4967518" y="322160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7" name="Gerader Verbinder 266">
            <a:extLst>
              <a:ext uri="{FF2B5EF4-FFF2-40B4-BE49-F238E27FC236}">
                <a16:creationId xmlns:a16="http://schemas.microsoft.com/office/drawing/2014/main" id="{1A68ABF2-4A5B-4A0F-8740-F7321165972B}"/>
              </a:ext>
            </a:extLst>
          </p:cNvPr>
          <p:cNvCxnSpPr/>
          <p:nvPr/>
        </p:nvCxnSpPr>
        <p:spPr>
          <a:xfrm flipV="1">
            <a:off x="4986569" y="322160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8" name="Gerader Verbinder 267">
            <a:extLst>
              <a:ext uri="{FF2B5EF4-FFF2-40B4-BE49-F238E27FC236}">
                <a16:creationId xmlns:a16="http://schemas.microsoft.com/office/drawing/2014/main" id="{C7C7D93D-5BE8-47EF-9C01-3162FC0838A6}"/>
              </a:ext>
            </a:extLst>
          </p:cNvPr>
          <p:cNvCxnSpPr/>
          <p:nvPr/>
        </p:nvCxnSpPr>
        <p:spPr>
          <a:xfrm flipV="1">
            <a:off x="5012763" y="322160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9" name="Gerader Verbinder 268">
            <a:extLst>
              <a:ext uri="{FF2B5EF4-FFF2-40B4-BE49-F238E27FC236}">
                <a16:creationId xmlns:a16="http://schemas.microsoft.com/office/drawing/2014/main" id="{F786622A-0ED1-4E1E-9B58-76B7230BB2E3}"/>
              </a:ext>
            </a:extLst>
          </p:cNvPr>
          <p:cNvCxnSpPr/>
          <p:nvPr/>
        </p:nvCxnSpPr>
        <p:spPr>
          <a:xfrm flipV="1">
            <a:off x="5025987" y="322160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0" name="Gerader Verbinder 269">
            <a:extLst>
              <a:ext uri="{FF2B5EF4-FFF2-40B4-BE49-F238E27FC236}">
                <a16:creationId xmlns:a16="http://schemas.microsoft.com/office/drawing/2014/main" id="{7D0A8537-F939-4C95-B1C9-B76A333231D3}"/>
              </a:ext>
            </a:extLst>
          </p:cNvPr>
          <p:cNvCxnSpPr/>
          <p:nvPr/>
        </p:nvCxnSpPr>
        <p:spPr>
          <a:xfrm flipV="1">
            <a:off x="5069913"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1" name="Gerader Verbinder 270">
            <a:extLst>
              <a:ext uri="{FF2B5EF4-FFF2-40B4-BE49-F238E27FC236}">
                <a16:creationId xmlns:a16="http://schemas.microsoft.com/office/drawing/2014/main" id="{F067F567-549A-4DBF-A5B3-5036EACEB690}"/>
              </a:ext>
            </a:extLst>
          </p:cNvPr>
          <p:cNvCxnSpPr/>
          <p:nvPr/>
        </p:nvCxnSpPr>
        <p:spPr>
          <a:xfrm flipV="1">
            <a:off x="5088964"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2" name="Gerader Verbinder 271">
            <a:extLst>
              <a:ext uri="{FF2B5EF4-FFF2-40B4-BE49-F238E27FC236}">
                <a16:creationId xmlns:a16="http://schemas.microsoft.com/office/drawing/2014/main" id="{2418F2F1-71BA-4675-8DA6-5137995E8026}"/>
              </a:ext>
            </a:extLst>
          </p:cNvPr>
          <p:cNvCxnSpPr/>
          <p:nvPr/>
        </p:nvCxnSpPr>
        <p:spPr>
          <a:xfrm flipV="1">
            <a:off x="5108914" y="3098171"/>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3" name="Gerader Verbinder 272">
            <a:extLst>
              <a:ext uri="{FF2B5EF4-FFF2-40B4-BE49-F238E27FC236}">
                <a16:creationId xmlns:a16="http://schemas.microsoft.com/office/drawing/2014/main" id="{2F6C91AB-13A3-4320-88D3-66CF6896A572}"/>
              </a:ext>
            </a:extLst>
          </p:cNvPr>
          <p:cNvCxnSpPr/>
          <p:nvPr/>
        </p:nvCxnSpPr>
        <p:spPr>
          <a:xfrm flipV="1">
            <a:off x="5127801" y="309658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4" name="Gerader Verbinder 273">
            <a:extLst>
              <a:ext uri="{FF2B5EF4-FFF2-40B4-BE49-F238E27FC236}">
                <a16:creationId xmlns:a16="http://schemas.microsoft.com/office/drawing/2014/main" id="{0F412659-94F4-44FF-84DF-05EF677C749F}"/>
              </a:ext>
            </a:extLst>
          </p:cNvPr>
          <p:cNvCxnSpPr/>
          <p:nvPr/>
        </p:nvCxnSpPr>
        <p:spPr>
          <a:xfrm flipV="1">
            <a:off x="5146852"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5" name="Gerader Verbinder 274">
            <a:extLst>
              <a:ext uri="{FF2B5EF4-FFF2-40B4-BE49-F238E27FC236}">
                <a16:creationId xmlns:a16="http://schemas.microsoft.com/office/drawing/2014/main" id="{668F956B-F8CF-41C3-920C-D19E97B7AF38}"/>
              </a:ext>
            </a:extLst>
          </p:cNvPr>
          <p:cNvCxnSpPr/>
          <p:nvPr/>
        </p:nvCxnSpPr>
        <p:spPr>
          <a:xfrm flipV="1">
            <a:off x="5165902"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6" name="Gerader Verbinder 275">
            <a:extLst>
              <a:ext uri="{FF2B5EF4-FFF2-40B4-BE49-F238E27FC236}">
                <a16:creationId xmlns:a16="http://schemas.microsoft.com/office/drawing/2014/main" id="{55C1CC65-1541-4667-8D4D-D8B513055EE8}"/>
              </a:ext>
            </a:extLst>
          </p:cNvPr>
          <p:cNvCxnSpPr/>
          <p:nvPr/>
        </p:nvCxnSpPr>
        <p:spPr>
          <a:xfrm flipV="1">
            <a:off x="5184952"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7" name="Gerader Verbinder 276">
            <a:extLst>
              <a:ext uri="{FF2B5EF4-FFF2-40B4-BE49-F238E27FC236}">
                <a16:creationId xmlns:a16="http://schemas.microsoft.com/office/drawing/2014/main" id="{AAA91B6A-8A44-47AD-B8F0-0C1AE2D256F6}"/>
              </a:ext>
            </a:extLst>
          </p:cNvPr>
          <p:cNvCxnSpPr/>
          <p:nvPr/>
        </p:nvCxnSpPr>
        <p:spPr>
          <a:xfrm flipV="1">
            <a:off x="5205440" y="3098171"/>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8" name="Gerader Verbinder 277">
            <a:extLst>
              <a:ext uri="{FF2B5EF4-FFF2-40B4-BE49-F238E27FC236}">
                <a16:creationId xmlns:a16="http://schemas.microsoft.com/office/drawing/2014/main" id="{51ADC78F-6F4A-47F2-BF91-A108BBC2BBA1}"/>
              </a:ext>
            </a:extLst>
          </p:cNvPr>
          <p:cNvCxnSpPr/>
          <p:nvPr/>
        </p:nvCxnSpPr>
        <p:spPr>
          <a:xfrm flipV="1">
            <a:off x="5224491"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9" name="Gerader Verbinder 278">
            <a:extLst>
              <a:ext uri="{FF2B5EF4-FFF2-40B4-BE49-F238E27FC236}">
                <a16:creationId xmlns:a16="http://schemas.microsoft.com/office/drawing/2014/main" id="{B3D346D8-33B2-4586-BCDC-96DBCC316B24}"/>
              </a:ext>
            </a:extLst>
          </p:cNvPr>
          <p:cNvCxnSpPr/>
          <p:nvPr/>
        </p:nvCxnSpPr>
        <p:spPr>
          <a:xfrm flipV="1">
            <a:off x="5243541" y="309658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0" name="Gerader Verbinder 279">
            <a:extLst>
              <a:ext uri="{FF2B5EF4-FFF2-40B4-BE49-F238E27FC236}">
                <a16:creationId xmlns:a16="http://schemas.microsoft.com/office/drawing/2014/main" id="{2645BA66-450B-4C70-B809-FF3F28DC461B}"/>
              </a:ext>
            </a:extLst>
          </p:cNvPr>
          <p:cNvCxnSpPr/>
          <p:nvPr/>
        </p:nvCxnSpPr>
        <p:spPr>
          <a:xfrm flipV="1">
            <a:off x="5262592"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1" name="Gerader Verbinder 280">
            <a:extLst>
              <a:ext uri="{FF2B5EF4-FFF2-40B4-BE49-F238E27FC236}">
                <a16:creationId xmlns:a16="http://schemas.microsoft.com/office/drawing/2014/main" id="{F59540CC-C5E7-4DB8-AD58-60292BF65E95}"/>
              </a:ext>
            </a:extLst>
          </p:cNvPr>
          <p:cNvCxnSpPr/>
          <p:nvPr/>
        </p:nvCxnSpPr>
        <p:spPr>
          <a:xfrm flipV="1">
            <a:off x="5280524"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2" name="Gerader Verbinder 281">
            <a:extLst>
              <a:ext uri="{FF2B5EF4-FFF2-40B4-BE49-F238E27FC236}">
                <a16:creationId xmlns:a16="http://schemas.microsoft.com/office/drawing/2014/main" id="{85B3C9C4-2C4B-4A9B-A15F-AE90EC8C266C}"/>
              </a:ext>
            </a:extLst>
          </p:cNvPr>
          <p:cNvCxnSpPr/>
          <p:nvPr/>
        </p:nvCxnSpPr>
        <p:spPr>
          <a:xfrm flipV="1">
            <a:off x="5309100"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3" name="Gerader Verbinder 282">
            <a:extLst>
              <a:ext uri="{FF2B5EF4-FFF2-40B4-BE49-F238E27FC236}">
                <a16:creationId xmlns:a16="http://schemas.microsoft.com/office/drawing/2014/main" id="{789D3DF1-2756-40C3-9EE2-8EE77E6EEAFA}"/>
              </a:ext>
            </a:extLst>
          </p:cNvPr>
          <p:cNvCxnSpPr/>
          <p:nvPr/>
        </p:nvCxnSpPr>
        <p:spPr>
          <a:xfrm flipV="1">
            <a:off x="5328151"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4" name="Gerader Verbinder 283">
            <a:extLst>
              <a:ext uri="{FF2B5EF4-FFF2-40B4-BE49-F238E27FC236}">
                <a16:creationId xmlns:a16="http://schemas.microsoft.com/office/drawing/2014/main" id="{17E11ABE-DCCD-4332-AA2B-A62489A3F7AB}"/>
              </a:ext>
            </a:extLst>
          </p:cNvPr>
          <p:cNvCxnSpPr/>
          <p:nvPr/>
        </p:nvCxnSpPr>
        <p:spPr>
          <a:xfrm flipV="1">
            <a:off x="5346420" y="309658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5" name="Gerader Verbinder 284">
            <a:extLst>
              <a:ext uri="{FF2B5EF4-FFF2-40B4-BE49-F238E27FC236}">
                <a16:creationId xmlns:a16="http://schemas.microsoft.com/office/drawing/2014/main" id="{211C718B-EB14-429C-9568-5E4E0975B612}"/>
              </a:ext>
            </a:extLst>
          </p:cNvPr>
          <p:cNvCxnSpPr/>
          <p:nvPr/>
        </p:nvCxnSpPr>
        <p:spPr>
          <a:xfrm flipV="1">
            <a:off x="5410714"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6" name="Gerader Verbinder 285">
            <a:extLst>
              <a:ext uri="{FF2B5EF4-FFF2-40B4-BE49-F238E27FC236}">
                <a16:creationId xmlns:a16="http://schemas.microsoft.com/office/drawing/2014/main" id="{BFA0504A-647A-4681-8A6A-3F04BD65C723}"/>
              </a:ext>
            </a:extLst>
          </p:cNvPr>
          <p:cNvCxnSpPr/>
          <p:nvPr/>
        </p:nvCxnSpPr>
        <p:spPr>
          <a:xfrm flipV="1">
            <a:off x="5463102"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7" name="Gerader Verbinder 286">
            <a:extLst>
              <a:ext uri="{FF2B5EF4-FFF2-40B4-BE49-F238E27FC236}">
                <a16:creationId xmlns:a16="http://schemas.microsoft.com/office/drawing/2014/main" id="{77055F3A-665A-4BD0-B1B9-0C03A146E074}"/>
              </a:ext>
            </a:extLst>
          </p:cNvPr>
          <p:cNvCxnSpPr/>
          <p:nvPr/>
        </p:nvCxnSpPr>
        <p:spPr>
          <a:xfrm flipV="1">
            <a:off x="5515488" y="3100552"/>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8" name="Gerader Verbinder 287">
            <a:extLst>
              <a:ext uri="{FF2B5EF4-FFF2-40B4-BE49-F238E27FC236}">
                <a16:creationId xmlns:a16="http://schemas.microsoft.com/office/drawing/2014/main" id="{213D0E68-BC17-4FB4-B2A0-33961BAAE65C}"/>
              </a:ext>
            </a:extLst>
          </p:cNvPr>
          <p:cNvCxnSpPr/>
          <p:nvPr/>
        </p:nvCxnSpPr>
        <p:spPr>
          <a:xfrm flipV="1">
            <a:off x="5534535" y="3098965"/>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89" name="Gerader Verbinder 288">
            <a:extLst>
              <a:ext uri="{FF2B5EF4-FFF2-40B4-BE49-F238E27FC236}">
                <a16:creationId xmlns:a16="http://schemas.microsoft.com/office/drawing/2014/main" id="{9F7BA8B1-FC7D-4298-8EBB-1FA6A741546F}"/>
              </a:ext>
            </a:extLst>
          </p:cNvPr>
          <p:cNvCxnSpPr/>
          <p:nvPr/>
        </p:nvCxnSpPr>
        <p:spPr>
          <a:xfrm flipV="1">
            <a:off x="5584541" y="3099758"/>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0" name="Gerader Verbinder 289">
            <a:extLst>
              <a:ext uri="{FF2B5EF4-FFF2-40B4-BE49-F238E27FC236}">
                <a16:creationId xmlns:a16="http://schemas.microsoft.com/office/drawing/2014/main" id="{752E1BB4-7346-41CE-87F0-EF885600EB8E}"/>
              </a:ext>
            </a:extLst>
          </p:cNvPr>
          <p:cNvCxnSpPr/>
          <p:nvPr/>
        </p:nvCxnSpPr>
        <p:spPr>
          <a:xfrm flipV="1">
            <a:off x="5604051" y="3100552"/>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1" name="Gerader Verbinder 290">
            <a:extLst>
              <a:ext uri="{FF2B5EF4-FFF2-40B4-BE49-F238E27FC236}">
                <a16:creationId xmlns:a16="http://schemas.microsoft.com/office/drawing/2014/main" id="{155255B0-E936-4320-8E98-B04E4FCD93A5}"/>
              </a:ext>
            </a:extLst>
          </p:cNvPr>
          <p:cNvCxnSpPr/>
          <p:nvPr/>
        </p:nvCxnSpPr>
        <p:spPr>
          <a:xfrm flipV="1">
            <a:off x="5642151"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2" name="Gerader Verbinder 291">
            <a:extLst>
              <a:ext uri="{FF2B5EF4-FFF2-40B4-BE49-F238E27FC236}">
                <a16:creationId xmlns:a16="http://schemas.microsoft.com/office/drawing/2014/main" id="{E270299B-1EDD-4EB9-98E1-B05384062E9B}"/>
              </a:ext>
            </a:extLst>
          </p:cNvPr>
          <p:cNvCxnSpPr/>
          <p:nvPr/>
        </p:nvCxnSpPr>
        <p:spPr>
          <a:xfrm flipV="1">
            <a:off x="5688493"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3" name="Gerader Verbinder 292">
            <a:extLst>
              <a:ext uri="{FF2B5EF4-FFF2-40B4-BE49-F238E27FC236}">
                <a16:creationId xmlns:a16="http://schemas.microsoft.com/office/drawing/2014/main" id="{1EE43634-F3C0-41B5-A572-3888E36D8AB1}"/>
              </a:ext>
            </a:extLst>
          </p:cNvPr>
          <p:cNvCxnSpPr/>
          <p:nvPr/>
        </p:nvCxnSpPr>
        <p:spPr>
          <a:xfrm flipV="1">
            <a:off x="5734530" y="309737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4" name="Gerader Verbinder 293">
            <a:extLst>
              <a:ext uri="{FF2B5EF4-FFF2-40B4-BE49-F238E27FC236}">
                <a16:creationId xmlns:a16="http://schemas.microsoft.com/office/drawing/2014/main" id="{55591622-BA5D-48FA-BFB1-4EE71AE58F99}"/>
              </a:ext>
            </a:extLst>
          </p:cNvPr>
          <p:cNvCxnSpPr>
            <a:cxnSpLocks/>
          </p:cNvCxnSpPr>
          <p:nvPr/>
        </p:nvCxnSpPr>
        <p:spPr>
          <a:xfrm rot="5400000" flipV="1">
            <a:off x="5069913" y="3100552"/>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5" name="Gerader Verbinder 294">
            <a:extLst>
              <a:ext uri="{FF2B5EF4-FFF2-40B4-BE49-F238E27FC236}">
                <a16:creationId xmlns:a16="http://schemas.microsoft.com/office/drawing/2014/main" id="{5656CE22-71CB-450B-A7A7-0CEF264AAC80}"/>
              </a:ext>
            </a:extLst>
          </p:cNvPr>
          <p:cNvCxnSpPr>
            <a:cxnSpLocks/>
          </p:cNvCxnSpPr>
          <p:nvPr/>
        </p:nvCxnSpPr>
        <p:spPr>
          <a:xfrm rot="5400000" flipV="1">
            <a:off x="4838362" y="322199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6" name="Gerader Verbinder 295">
            <a:extLst>
              <a:ext uri="{FF2B5EF4-FFF2-40B4-BE49-F238E27FC236}">
                <a16:creationId xmlns:a16="http://schemas.microsoft.com/office/drawing/2014/main" id="{EF75F2A9-D4F7-406E-9114-E850932FCF47}"/>
              </a:ext>
            </a:extLst>
          </p:cNvPr>
          <p:cNvCxnSpPr>
            <a:cxnSpLocks/>
          </p:cNvCxnSpPr>
          <p:nvPr/>
        </p:nvCxnSpPr>
        <p:spPr>
          <a:xfrm rot="5400000" flipV="1">
            <a:off x="4826896" y="329963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7" name="Gerader Verbinder 296">
            <a:extLst>
              <a:ext uri="{FF2B5EF4-FFF2-40B4-BE49-F238E27FC236}">
                <a16:creationId xmlns:a16="http://schemas.microsoft.com/office/drawing/2014/main" id="{44C9CEB8-C4E0-4967-9080-8480AFBDA8A9}"/>
              </a:ext>
            </a:extLst>
          </p:cNvPr>
          <p:cNvCxnSpPr>
            <a:cxnSpLocks/>
          </p:cNvCxnSpPr>
          <p:nvPr/>
        </p:nvCxnSpPr>
        <p:spPr>
          <a:xfrm rot="5400000" flipV="1">
            <a:off x="4734354" y="329963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8" name="Gerader Verbinder 297">
            <a:extLst>
              <a:ext uri="{FF2B5EF4-FFF2-40B4-BE49-F238E27FC236}">
                <a16:creationId xmlns:a16="http://schemas.microsoft.com/office/drawing/2014/main" id="{1B72AC7C-BC93-4E74-AB94-CB143750AB4F}"/>
              </a:ext>
            </a:extLst>
          </p:cNvPr>
          <p:cNvCxnSpPr>
            <a:cxnSpLocks/>
          </p:cNvCxnSpPr>
          <p:nvPr/>
        </p:nvCxnSpPr>
        <p:spPr>
          <a:xfrm rot="5400000" flipV="1">
            <a:off x="4622740" y="337106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99" name="Gerader Verbinder 298">
            <a:extLst>
              <a:ext uri="{FF2B5EF4-FFF2-40B4-BE49-F238E27FC236}">
                <a16:creationId xmlns:a16="http://schemas.microsoft.com/office/drawing/2014/main" id="{B7BF1B01-893F-4A84-83FB-7F8650FE319E}"/>
              </a:ext>
            </a:extLst>
          </p:cNvPr>
          <p:cNvCxnSpPr>
            <a:cxnSpLocks/>
          </p:cNvCxnSpPr>
          <p:nvPr/>
        </p:nvCxnSpPr>
        <p:spPr>
          <a:xfrm rot="5400000" flipV="1">
            <a:off x="4698637" y="336932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00" name="Gerader Verbinder 299">
            <a:extLst>
              <a:ext uri="{FF2B5EF4-FFF2-40B4-BE49-F238E27FC236}">
                <a16:creationId xmlns:a16="http://schemas.microsoft.com/office/drawing/2014/main" id="{C9A40521-7472-4184-BA2D-F0CB65CE24D3}"/>
              </a:ext>
            </a:extLst>
          </p:cNvPr>
          <p:cNvCxnSpPr>
            <a:cxnSpLocks/>
          </p:cNvCxnSpPr>
          <p:nvPr/>
        </p:nvCxnSpPr>
        <p:spPr>
          <a:xfrm rot="5400000" flipV="1">
            <a:off x="4500790" y="343123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01" name="Gerader Verbinder 300">
            <a:extLst>
              <a:ext uri="{FF2B5EF4-FFF2-40B4-BE49-F238E27FC236}">
                <a16:creationId xmlns:a16="http://schemas.microsoft.com/office/drawing/2014/main" id="{3090EA1F-9DEC-482E-8824-38843E7705F6}"/>
              </a:ext>
            </a:extLst>
          </p:cNvPr>
          <p:cNvCxnSpPr>
            <a:cxnSpLocks/>
          </p:cNvCxnSpPr>
          <p:nvPr/>
        </p:nvCxnSpPr>
        <p:spPr>
          <a:xfrm rot="5400000" flipV="1">
            <a:off x="4606633" y="343252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02" name="Gerader Verbinder 301">
            <a:extLst>
              <a:ext uri="{FF2B5EF4-FFF2-40B4-BE49-F238E27FC236}">
                <a16:creationId xmlns:a16="http://schemas.microsoft.com/office/drawing/2014/main" id="{B8A715EF-EC7B-4D5A-8F95-A0E5BFB48EE9}"/>
              </a:ext>
            </a:extLst>
          </p:cNvPr>
          <p:cNvCxnSpPr>
            <a:cxnSpLocks/>
          </p:cNvCxnSpPr>
          <p:nvPr/>
        </p:nvCxnSpPr>
        <p:spPr>
          <a:xfrm rot="5400000" flipV="1">
            <a:off x="4211341" y="352758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03" name="Gerader Verbinder 302">
            <a:extLst>
              <a:ext uri="{FF2B5EF4-FFF2-40B4-BE49-F238E27FC236}">
                <a16:creationId xmlns:a16="http://schemas.microsoft.com/office/drawing/2014/main" id="{E0D25CB8-A187-47AC-8677-59DB82DA78D4}"/>
              </a:ext>
            </a:extLst>
          </p:cNvPr>
          <p:cNvCxnSpPr>
            <a:cxnSpLocks/>
          </p:cNvCxnSpPr>
          <p:nvPr/>
        </p:nvCxnSpPr>
        <p:spPr>
          <a:xfrm rot="5400000" flipV="1">
            <a:off x="4200624" y="358378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04" name="Gerader Verbinder 303">
            <a:extLst>
              <a:ext uri="{FF2B5EF4-FFF2-40B4-BE49-F238E27FC236}">
                <a16:creationId xmlns:a16="http://schemas.microsoft.com/office/drawing/2014/main" id="{EC5DA25E-B44A-43FB-A1BE-D6383ED5BD86}"/>
              </a:ext>
            </a:extLst>
          </p:cNvPr>
          <p:cNvCxnSpPr>
            <a:cxnSpLocks/>
          </p:cNvCxnSpPr>
          <p:nvPr/>
        </p:nvCxnSpPr>
        <p:spPr>
          <a:xfrm rot="5400000" flipV="1">
            <a:off x="3458974" y="3674511"/>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05" name="Gerader Verbinder 304">
            <a:extLst>
              <a:ext uri="{FF2B5EF4-FFF2-40B4-BE49-F238E27FC236}">
                <a16:creationId xmlns:a16="http://schemas.microsoft.com/office/drawing/2014/main" id="{FE31B5CE-B837-4B5B-A07F-E6F609511A2B}"/>
              </a:ext>
            </a:extLst>
          </p:cNvPr>
          <p:cNvCxnSpPr>
            <a:cxnSpLocks/>
          </p:cNvCxnSpPr>
          <p:nvPr/>
        </p:nvCxnSpPr>
        <p:spPr>
          <a:xfrm rot="5400000" flipV="1">
            <a:off x="3194760" y="377690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06" name="Gerader Verbinder 305">
            <a:extLst>
              <a:ext uri="{FF2B5EF4-FFF2-40B4-BE49-F238E27FC236}">
                <a16:creationId xmlns:a16="http://schemas.microsoft.com/office/drawing/2014/main" id="{959CBA5E-E357-4298-883F-9609BF55E889}"/>
              </a:ext>
            </a:extLst>
          </p:cNvPr>
          <p:cNvCxnSpPr>
            <a:cxnSpLocks/>
          </p:cNvCxnSpPr>
          <p:nvPr/>
        </p:nvCxnSpPr>
        <p:spPr>
          <a:xfrm rot="5400000" flipV="1">
            <a:off x="2817755" y="386024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07" name="Gerader Verbinder 306">
            <a:extLst>
              <a:ext uri="{FF2B5EF4-FFF2-40B4-BE49-F238E27FC236}">
                <a16:creationId xmlns:a16="http://schemas.microsoft.com/office/drawing/2014/main" id="{52B9C2AA-64DB-4BAB-A58B-571A11F9E0DB}"/>
              </a:ext>
            </a:extLst>
          </p:cNvPr>
          <p:cNvCxnSpPr>
            <a:cxnSpLocks/>
          </p:cNvCxnSpPr>
          <p:nvPr/>
        </p:nvCxnSpPr>
        <p:spPr>
          <a:xfrm rot="5400000" flipV="1">
            <a:off x="2575673" y="3978837"/>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08" name="Gerader Verbinder 307">
            <a:extLst>
              <a:ext uri="{FF2B5EF4-FFF2-40B4-BE49-F238E27FC236}">
                <a16:creationId xmlns:a16="http://schemas.microsoft.com/office/drawing/2014/main" id="{3B940CEF-E2A2-468F-886A-243FD5DDB4C9}"/>
              </a:ext>
            </a:extLst>
          </p:cNvPr>
          <p:cNvCxnSpPr>
            <a:cxnSpLocks/>
          </p:cNvCxnSpPr>
          <p:nvPr/>
        </p:nvCxnSpPr>
        <p:spPr>
          <a:xfrm rot="5400000" flipV="1">
            <a:off x="2648302" y="3950261"/>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09" name="Gerader Verbinder 308">
            <a:extLst>
              <a:ext uri="{FF2B5EF4-FFF2-40B4-BE49-F238E27FC236}">
                <a16:creationId xmlns:a16="http://schemas.microsoft.com/office/drawing/2014/main" id="{B5D9E8D0-0A1D-4B54-891C-8F1ECD257727}"/>
              </a:ext>
            </a:extLst>
          </p:cNvPr>
          <p:cNvCxnSpPr>
            <a:cxnSpLocks/>
          </p:cNvCxnSpPr>
          <p:nvPr/>
        </p:nvCxnSpPr>
        <p:spPr>
          <a:xfrm rot="5400000" flipV="1">
            <a:off x="2158015" y="4070990"/>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10" name="Gerader Verbinder 309">
            <a:extLst>
              <a:ext uri="{FF2B5EF4-FFF2-40B4-BE49-F238E27FC236}">
                <a16:creationId xmlns:a16="http://schemas.microsoft.com/office/drawing/2014/main" id="{622CA4C6-7C8C-4A11-A707-2DB3938EE086}"/>
              </a:ext>
            </a:extLst>
          </p:cNvPr>
          <p:cNvCxnSpPr>
            <a:cxnSpLocks/>
          </p:cNvCxnSpPr>
          <p:nvPr/>
        </p:nvCxnSpPr>
        <p:spPr>
          <a:xfrm rot="5400000" flipV="1">
            <a:off x="1684840" y="4148151"/>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11" name="Gerader Verbinder 310">
            <a:extLst>
              <a:ext uri="{FF2B5EF4-FFF2-40B4-BE49-F238E27FC236}">
                <a16:creationId xmlns:a16="http://schemas.microsoft.com/office/drawing/2014/main" id="{FB12AEE2-3D24-4D5A-AC67-9381D3643943}"/>
              </a:ext>
            </a:extLst>
          </p:cNvPr>
          <p:cNvCxnSpPr>
            <a:cxnSpLocks/>
          </p:cNvCxnSpPr>
          <p:nvPr/>
        </p:nvCxnSpPr>
        <p:spPr>
          <a:xfrm rot="5400000" flipV="1">
            <a:off x="1661025" y="4171032"/>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12" name="Gerader Verbinder 311">
            <a:extLst>
              <a:ext uri="{FF2B5EF4-FFF2-40B4-BE49-F238E27FC236}">
                <a16:creationId xmlns:a16="http://schemas.microsoft.com/office/drawing/2014/main" id="{056C1149-E805-4F68-93F2-1C4F6405E595}"/>
              </a:ext>
            </a:extLst>
          </p:cNvPr>
          <p:cNvCxnSpPr>
            <a:cxnSpLocks/>
          </p:cNvCxnSpPr>
          <p:nvPr/>
        </p:nvCxnSpPr>
        <p:spPr>
          <a:xfrm rot="5400000" flipV="1">
            <a:off x="1572921" y="4220419"/>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13" name="Gerader Verbinder 312">
            <a:extLst>
              <a:ext uri="{FF2B5EF4-FFF2-40B4-BE49-F238E27FC236}">
                <a16:creationId xmlns:a16="http://schemas.microsoft.com/office/drawing/2014/main" id="{A4B19BC5-76D2-4015-BF6C-521403A74B35}"/>
              </a:ext>
            </a:extLst>
          </p:cNvPr>
          <p:cNvCxnSpPr>
            <a:cxnSpLocks/>
          </p:cNvCxnSpPr>
          <p:nvPr/>
        </p:nvCxnSpPr>
        <p:spPr>
          <a:xfrm rot="5400000" flipV="1">
            <a:off x="1591969" y="4167214"/>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14" name="Gerader Verbinder 313">
            <a:extLst>
              <a:ext uri="{FF2B5EF4-FFF2-40B4-BE49-F238E27FC236}">
                <a16:creationId xmlns:a16="http://schemas.microsoft.com/office/drawing/2014/main" id="{2C7FB8DA-20ED-4E72-8CAE-B0711A563DF4}"/>
              </a:ext>
            </a:extLst>
          </p:cNvPr>
          <p:cNvCxnSpPr>
            <a:cxnSpLocks/>
          </p:cNvCxnSpPr>
          <p:nvPr/>
        </p:nvCxnSpPr>
        <p:spPr>
          <a:xfrm rot="5400000" flipV="1">
            <a:off x="1326460" y="4331146"/>
            <a:ext cx="0" cy="69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15" name="Freihandform: Form 314">
            <a:extLst>
              <a:ext uri="{FF2B5EF4-FFF2-40B4-BE49-F238E27FC236}">
                <a16:creationId xmlns:a16="http://schemas.microsoft.com/office/drawing/2014/main" id="{9216D2B3-63E8-4BC6-A04D-8CB5869BA90B}"/>
              </a:ext>
            </a:extLst>
          </p:cNvPr>
          <p:cNvSpPr/>
          <p:nvPr/>
        </p:nvSpPr>
        <p:spPr>
          <a:xfrm>
            <a:off x="1198270" y="3392255"/>
            <a:ext cx="4530725" cy="1098550"/>
          </a:xfrm>
          <a:custGeom>
            <a:avLst/>
            <a:gdLst>
              <a:gd name="connsiteX0" fmla="*/ 0 w 4175125"/>
              <a:gd name="connsiteY0" fmla="*/ 1095375 h 1098550"/>
              <a:gd name="connsiteX1" fmla="*/ 165100 w 4175125"/>
              <a:gd name="connsiteY1" fmla="*/ 1098550 h 1098550"/>
              <a:gd name="connsiteX2" fmla="*/ 165100 w 4175125"/>
              <a:gd name="connsiteY2" fmla="*/ 1069975 h 1098550"/>
              <a:gd name="connsiteX3" fmla="*/ 282575 w 4175125"/>
              <a:gd name="connsiteY3" fmla="*/ 1073150 h 1098550"/>
              <a:gd name="connsiteX4" fmla="*/ 282575 w 4175125"/>
              <a:gd name="connsiteY4" fmla="*/ 1022350 h 1098550"/>
              <a:gd name="connsiteX5" fmla="*/ 533400 w 4175125"/>
              <a:gd name="connsiteY5" fmla="*/ 1016000 h 1098550"/>
              <a:gd name="connsiteX6" fmla="*/ 533400 w 4175125"/>
              <a:gd name="connsiteY6" fmla="*/ 987425 h 1098550"/>
              <a:gd name="connsiteX7" fmla="*/ 552450 w 4175125"/>
              <a:gd name="connsiteY7" fmla="*/ 987425 h 1098550"/>
              <a:gd name="connsiteX8" fmla="*/ 552450 w 4175125"/>
              <a:gd name="connsiteY8" fmla="*/ 962025 h 1098550"/>
              <a:gd name="connsiteX9" fmla="*/ 908050 w 4175125"/>
              <a:gd name="connsiteY9" fmla="*/ 958850 h 1098550"/>
              <a:gd name="connsiteX10" fmla="*/ 908050 w 4175125"/>
              <a:gd name="connsiteY10" fmla="*/ 939800 h 1098550"/>
              <a:gd name="connsiteX11" fmla="*/ 1111250 w 4175125"/>
              <a:gd name="connsiteY11" fmla="*/ 936625 h 1098550"/>
              <a:gd name="connsiteX12" fmla="*/ 1111250 w 4175125"/>
              <a:gd name="connsiteY12" fmla="*/ 889000 h 1098550"/>
              <a:gd name="connsiteX13" fmla="*/ 1720850 w 4175125"/>
              <a:gd name="connsiteY13" fmla="*/ 892175 h 1098550"/>
              <a:gd name="connsiteX14" fmla="*/ 1720850 w 4175125"/>
              <a:gd name="connsiteY14" fmla="*/ 873125 h 1098550"/>
              <a:gd name="connsiteX15" fmla="*/ 1743075 w 4175125"/>
              <a:gd name="connsiteY15" fmla="*/ 873125 h 1098550"/>
              <a:gd name="connsiteX16" fmla="*/ 1743075 w 4175125"/>
              <a:gd name="connsiteY16" fmla="*/ 857250 h 1098550"/>
              <a:gd name="connsiteX17" fmla="*/ 1784350 w 4175125"/>
              <a:gd name="connsiteY17" fmla="*/ 860425 h 1098550"/>
              <a:gd name="connsiteX18" fmla="*/ 1784350 w 4175125"/>
              <a:gd name="connsiteY18" fmla="*/ 841375 h 1098550"/>
              <a:gd name="connsiteX19" fmla="*/ 2295525 w 4175125"/>
              <a:gd name="connsiteY19" fmla="*/ 838200 h 1098550"/>
              <a:gd name="connsiteX20" fmla="*/ 2295525 w 4175125"/>
              <a:gd name="connsiteY20" fmla="*/ 819150 h 1098550"/>
              <a:gd name="connsiteX21" fmla="*/ 2416175 w 4175125"/>
              <a:gd name="connsiteY21" fmla="*/ 815975 h 1098550"/>
              <a:gd name="connsiteX22" fmla="*/ 2416175 w 4175125"/>
              <a:gd name="connsiteY22" fmla="*/ 809625 h 1098550"/>
              <a:gd name="connsiteX23" fmla="*/ 2425700 w 4175125"/>
              <a:gd name="connsiteY23" fmla="*/ 809625 h 1098550"/>
              <a:gd name="connsiteX24" fmla="*/ 2425700 w 4175125"/>
              <a:gd name="connsiteY24" fmla="*/ 787400 h 1098550"/>
              <a:gd name="connsiteX25" fmla="*/ 2606675 w 4175125"/>
              <a:gd name="connsiteY25" fmla="*/ 790575 h 1098550"/>
              <a:gd name="connsiteX26" fmla="*/ 2606675 w 4175125"/>
              <a:gd name="connsiteY26" fmla="*/ 749300 h 1098550"/>
              <a:gd name="connsiteX27" fmla="*/ 2657475 w 4175125"/>
              <a:gd name="connsiteY27" fmla="*/ 746125 h 1098550"/>
              <a:gd name="connsiteX28" fmla="*/ 2657475 w 4175125"/>
              <a:gd name="connsiteY28" fmla="*/ 723900 h 1098550"/>
              <a:gd name="connsiteX29" fmla="*/ 2667000 w 4175125"/>
              <a:gd name="connsiteY29" fmla="*/ 711200 h 1098550"/>
              <a:gd name="connsiteX30" fmla="*/ 2679700 w 4175125"/>
              <a:gd name="connsiteY30" fmla="*/ 714375 h 1098550"/>
              <a:gd name="connsiteX31" fmla="*/ 2682875 w 4175125"/>
              <a:gd name="connsiteY31" fmla="*/ 685800 h 1098550"/>
              <a:gd name="connsiteX32" fmla="*/ 2816225 w 4175125"/>
              <a:gd name="connsiteY32" fmla="*/ 685800 h 1098550"/>
              <a:gd name="connsiteX33" fmla="*/ 2816225 w 4175125"/>
              <a:gd name="connsiteY33" fmla="*/ 669925 h 1098550"/>
              <a:gd name="connsiteX34" fmla="*/ 2990850 w 4175125"/>
              <a:gd name="connsiteY34" fmla="*/ 650875 h 1098550"/>
              <a:gd name="connsiteX35" fmla="*/ 2990850 w 4175125"/>
              <a:gd name="connsiteY35" fmla="*/ 622300 h 1098550"/>
              <a:gd name="connsiteX36" fmla="*/ 3009900 w 4175125"/>
              <a:gd name="connsiteY36" fmla="*/ 622300 h 1098550"/>
              <a:gd name="connsiteX37" fmla="*/ 3009900 w 4175125"/>
              <a:gd name="connsiteY37" fmla="*/ 584200 h 1098550"/>
              <a:gd name="connsiteX38" fmla="*/ 3130550 w 4175125"/>
              <a:gd name="connsiteY38" fmla="*/ 581025 h 1098550"/>
              <a:gd name="connsiteX39" fmla="*/ 3130550 w 4175125"/>
              <a:gd name="connsiteY39" fmla="*/ 568325 h 1098550"/>
              <a:gd name="connsiteX40" fmla="*/ 3152775 w 4175125"/>
              <a:gd name="connsiteY40" fmla="*/ 546100 h 1098550"/>
              <a:gd name="connsiteX41" fmla="*/ 3489325 w 4175125"/>
              <a:gd name="connsiteY41" fmla="*/ 539750 h 1098550"/>
              <a:gd name="connsiteX42" fmla="*/ 3489325 w 4175125"/>
              <a:gd name="connsiteY42" fmla="*/ 476250 h 1098550"/>
              <a:gd name="connsiteX43" fmla="*/ 3559175 w 4175125"/>
              <a:gd name="connsiteY43" fmla="*/ 476250 h 1098550"/>
              <a:gd name="connsiteX44" fmla="*/ 3559175 w 4175125"/>
              <a:gd name="connsiteY44" fmla="*/ 463550 h 1098550"/>
              <a:gd name="connsiteX45" fmla="*/ 3565525 w 4175125"/>
              <a:gd name="connsiteY45" fmla="*/ 463550 h 1098550"/>
              <a:gd name="connsiteX46" fmla="*/ 3568700 w 4175125"/>
              <a:gd name="connsiteY46" fmla="*/ 400050 h 1098550"/>
              <a:gd name="connsiteX47" fmla="*/ 3603625 w 4175125"/>
              <a:gd name="connsiteY47" fmla="*/ 400050 h 1098550"/>
              <a:gd name="connsiteX48" fmla="*/ 3606800 w 4175125"/>
              <a:gd name="connsiteY48" fmla="*/ 323850 h 1098550"/>
              <a:gd name="connsiteX49" fmla="*/ 4175125 w 4175125"/>
              <a:gd name="connsiteY49" fmla="*/ 317500 h 1098550"/>
              <a:gd name="connsiteX50" fmla="*/ 4175125 w 4175125"/>
              <a:gd name="connsiteY50" fmla="*/ 0 h 1098550"/>
              <a:gd name="connsiteX0" fmla="*/ 0 w 4175125"/>
              <a:gd name="connsiteY0" fmla="*/ 1119825 h 1123000"/>
              <a:gd name="connsiteX1" fmla="*/ 165100 w 4175125"/>
              <a:gd name="connsiteY1" fmla="*/ 1123000 h 1123000"/>
              <a:gd name="connsiteX2" fmla="*/ 165100 w 4175125"/>
              <a:gd name="connsiteY2" fmla="*/ 1094425 h 1123000"/>
              <a:gd name="connsiteX3" fmla="*/ 282575 w 4175125"/>
              <a:gd name="connsiteY3" fmla="*/ 1097600 h 1123000"/>
              <a:gd name="connsiteX4" fmla="*/ 282575 w 4175125"/>
              <a:gd name="connsiteY4" fmla="*/ 1046800 h 1123000"/>
              <a:gd name="connsiteX5" fmla="*/ 533400 w 4175125"/>
              <a:gd name="connsiteY5" fmla="*/ 1040450 h 1123000"/>
              <a:gd name="connsiteX6" fmla="*/ 533400 w 4175125"/>
              <a:gd name="connsiteY6" fmla="*/ 1011875 h 1123000"/>
              <a:gd name="connsiteX7" fmla="*/ 552450 w 4175125"/>
              <a:gd name="connsiteY7" fmla="*/ 1011875 h 1123000"/>
              <a:gd name="connsiteX8" fmla="*/ 552450 w 4175125"/>
              <a:gd name="connsiteY8" fmla="*/ 986475 h 1123000"/>
              <a:gd name="connsiteX9" fmla="*/ 908050 w 4175125"/>
              <a:gd name="connsiteY9" fmla="*/ 983300 h 1123000"/>
              <a:gd name="connsiteX10" fmla="*/ 908050 w 4175125"/>
              <a:gd name="connsiteY10" fmla="*/ 964250 h 1123000"/>
              <a:gd name="connsiteX11" fmla="*/ 1111250 w 4175125"/>
              <a:gd name="connsiteY11" fmla="*/ 961075 h 1123000"/>
              <a:gd name="connsiteX12" fmla="*/ 1111250 w 4175125"/>
              <a:gd name="connsiteY12" fmla="*/ 913450 h 1123000"/>
              <a:gd name="connsiteX13" fmla="*/ 1720850 w 4175125"/>
              <a:gd name="connsiteY13" fmla="*/ 916625 h 1123000"/>
              <a:gd name="connsiteX14" fmla="*/ 1720850 w 4175125"/>
              <a:gd name="connsiteY14" fmla="*/ 897575 h 1123000"/>
              <a:gd name="connsiteX15" fmla="*/ 1743075 w 4175125"/>
              <a:gd name="connsiteY15" fmla="*/ 897575 h 1123000"/>
              <a:gd name="connsiteX16" fmla="*/ 1743075 w 4175125"/>
              <a:gd name="connsiteY16" fmla="*/ 881700 h 1123000"/>
              <a:gd name="connsiteX17" fmla="*/ 1784350 w 4175125"/>
              <a:gd name="connsiteY17" fmla="*/ 884875 h 1123000"/>
              <a:gd name="connsiteX18" fmla="*/ 1784350 w 4175125"/>
              <a:gd name="connsiteY18" fmla="*/ 865825 h 1123000"/>
              <a:gd name="connsiteX19" fmla="*/ 2295525 w 4175125"/>
              <a:gd name="connsiteY19" fmla="*/ 862650 h 1123000"/>
              <a:gd name="connsiteX20" fmla="*/ 2295525 w 4175125"/>
              <a:gd name="connsiteY20" fmla="*/ 843600 h 1123000"/>
              <a:gd name="connsiteX21" fmla="*/ 2416175 w 4175125"/>
              <a:gd name="connsiteY21" fmla="*/ 840425 h 1123000"/>
              <a:gd name="connsiteX22" fmla="*/ 2416175 w 4175125"/>
              <a:gd name="connsiteY22" fmla="*/ 834075 h 1123000"/>
              <a:gd name="connsiteX23" fmla="*/ 2425700 w 4175125"/>
              <a:gd name="connsiteY23" fmla="*/ 834075 h 1123000"/>
              <a:gd name="connsiteX24" fmla="*/ 2425700 w 4175125"/>
              <a:gd name="connsiteY24" fmla="*/ 811850 h 1123000"/>
              <a:gd name="connsiteX25" fmla="*/ 2606675 w 4175125"/>
              <a:gd name="connsiteY25" fmla="*/ 815025 h 1123000"/>
              <a:gd name="connsiteX26" fmla="*/ 2606675 w 4175125"/>
              <a:gd name="connsiteY26" fmla="*/ 773750 h 1123000"/>
              <a:gd name="connsiteX27" fmla="*/ 2657475 w 4175125"/>
              <a:gd name="connsiteY27" fmla="*/ 770575 h 1123000"/>
              <a:gd name="connsiteX28" fmla="*/ 2657475 w 4175125"/>
              <a:gd name="connsiteY28" fmla="*/ 748350 h 1123000"/>
              <a:gd name="connsiteX29" fmla="*/ 2667000 w 4175125"/>
              <a:gd name="connsiteY29" fmla="*/ 735650 h 1123000"/>
              <a:gd name="connsiteX30" fmla="*/ 2679700 w 4175125"/>
              <a:gd name="connsiteY30" fmla="*/ 738825 h 1123000"/>
              <a:gd name="connsiteX31" fmla="*/ 2682875 w 4175125"/>
              <a:gd name="connsiteY31" fmla="*/ 710250 h 1123000"/>
              <a:gd name="connsiteX32" fmla="*/ 2816225 w 4175125"/>
              <a:gd name="connsiteY32" fmla="*/ 710250 h 1123000"/>
              <a:gd name="connsiteX33" fmla="*/ 2816225 w 4175125"/>
              <a:gd name="connsiteY33" fmla="*/ 694375 h 1123000"/>
              <a:gd name="connsiteX34" fmla="*/ 2990850 w 4175125"/>
              <a:gd name="connsiteY34" fmla="*/ 675325 h 1123000"/>
              <a:gd name="connsiteX35" fmla="*/ 2990850 w 4175125"/>
              <a:gd name="connsiteY35" fmla="*/ 646750 h 1123000"/>
              <a:gd name="connsiteX36" fmla="*/ 3009900 w 4175125"/>
              <a:gd name="connsiteY36" fmla="*/ 646750 h 1123000"/>
              <a:gd name="connsiteX37" fmla="*/ 3009900 w 4175125"/>
              <a:gd name="connsiteY37" fmla="*/ 608650 h 1123000"/>
              <a:gd name="connsiteX38" fmla="*/ 3130550 w 4175125"/>
              <a:gd name="connsiteY38" fmla="*/ 605475 h 1123000"/>
              <a:gd name="connsiteX39" fmla="*/ 3130550 w 4175125"/>
              <a:gd name="connsiteY39" fmla="*/ 592775 h 1123000"/>
              <a:gd name="connsiteX40" fmla="*/ 3152775 w 4175125"/>
              <a:gd name="connsiteY40" fmla="*/ 570550 h 1123000"/>
              <a:gd name="connsiteX41" fmla="*/ 3489325 w 4175125"/>
              <a:gd name="connsiteY41" fmla="*/ 564200 h 1123000"/>
              <a:gd name="connsiteX42" fmla="*/ 3489325 w 4175125"/>
              <a:gd name="connsiteY42" fmla="*/ 500700 h 1123000"/>
              <a:gd name="connsiteX43" fmla="*/ 3559175 w 4175125"/>
              <a:gd name="connsiteY43" fmla="*/ 500700 h 1123000"/>
              <a:gd name="connsiteX44" fmla="*/ 3559175 w 4175125"/>
              <a:gd name="connsiteY44" fmla="*/ 488000 h 1123000"/>
              <a:gd name="connsiteX45" fmla="*/ 3565525 w 4175125"/>
              <a:gd name="connsiteY45" fmla="*/ 488000 h 1123000"/>
              <a:gd name="connsiteX46" fmla="*/ 3568700 w 4175125"/>
              <a:gd name="connsiteY46" fmla="*/ 424500 h 1123000"/>
              <a:gd name="connsiteX47" fmla="*/ 3603625 w 4175125"/>
              <a:gd name="connsiteY47" fmla="*/ 424500 h 1123000"/>
              <a:gd name="connsiteX48" fmla="*/ 3606800 w 4175125"/>
              <a:gd name="connsiteY48" fmla="*/ 348300 h 1123000"/>
              <a:gd name="connsiteX49" fmla="*/ 4175125 w 4175125"/>
              <a:gd name="connsiteY49" fmla="*/ 341950 h 1123000"/>
              <a:gd name="connsiteX50" fmla="*/ 4175125 w 4175125"/>
              <a:gd name="connsiteY50" fmla="*/ 24450 h 1123000"/>
              <a:gd name="connsiteX51" fmla="*/ 4168775 w 4175125"/>
              <a:gd name="connsiteY51" fmla="*/ 21275 h 1123000"/>
              <a:gd name="connsiteX0" fmla="*/ 0 w 4524378"/>
              <a:gd name="connsiteY0" fmla="*/ 1118983 h 1122158"/>
              <a:gd name="connsiteX1" fmla="*/ 165100 w 4524378"/>
              <a:gd name="connsiteY1" fmla="*/ 1122158 h 1122158"/>
              <a:gd name="connsiteX2" fmla="*/ 165100 w 4524378"/>
              <a:gd name="connsiteY2" fmla="*/ 1093583 h 1122158"/>
              <a:gd name="connsiteX3" fmla="*/ 282575 w 4524378"/>
              <a:gd name="connsiteY3" fmla="*/ 1096758 h 1122158"/>
              <a:gd name="connsiteX4" fmla="*/ 282575 w 4524378"/>
              <a:gd name="connsiteY4" fmla="*/ 1045958 h 1122158"/>
              <a:gd name="connsiteX5" fmla="*/ 533400 w 4524378"/>
              <a:gd name="connsiteY5" fmla="*/ 1039608 h 1122158"/>
              <a:gd name="connsiteX6" fmla="*/ 533400 w 4524378"/>
              <a:gd name="connsiteY6" fmla="*/ 1011033 h 1122158"/>
              <a:gd name="connsiteX7" fmla="*/ 552450 w 4524378"/>
              <a:gd name="connsiteY7" fmla="*/ 1011033 h 1122158"/>
              <a:gd name="connsiteX8" fmla="*/ 552450 w 4524378"/>
              <a:gd name="connsiteY8" fmla="*/ 985633 h 1122158"/>
              <a:gd name="connsiteX9" fmla="*/ 908050 w 4524378"/>
              <a:gd name="connsiteY9" fmla="*/ 982458 h 1122158"/>
              <a:gd name="connsiteX10" fmla="*/ 908050 w 4524378"/>
              <a:gd name="connsiteY10" fmla="*/ 963408 h 1122158"/>
              <a:gd name="connsiteX11" fmla="*/ 1111250 w 4524378"/>
              <a:gd name="connsiteY11" fmla="*/ 960233 h 1122158"/>
              <a:gd name="connsiteX12" fmla="*/ 1111250 w 4524378"/>
              <a:gd name="connsiteY12" fmla="*/ 912608 h 1122158"/>
              <a:gd name="connsiteX13" fmla="*/ 1720850 w 4524378"/>
              <a:gd name="connsiteY13" fmla="*/ 915783 h 1122158"/>
              <a:gd name="connsiteX14" fmla="*/ 1720850 w 4524378"/>
              <a:gd name="connsiteY14" fmla="*/ 896733 h 1122158"/>
              <a:gd name="connsiteX15" fmla="*/ 1743075 w 4524378"/>
              <a:gd name="connsiteY15" fmla="*/ 896733 h 1122158"/>
              <a:gd name="connsiteX16" fmla="*/ 1743075 w 4524378"/>
              <a:gd name="connsiteY16" fmla="*/ 880858 h 1122158"/>
              <a:gd name="connsiteX17" fmla="*/ 1784350 w 4524378"/>
              <a:gd name="connsiteY17" fmla="*/ 884033 h 1122158"/>
              <a:gd name="connsiteX18" fmla="*/ 1784350 w 4524378"/>
              <a:gd name="connsiteY18" fmla="*/ 864983 h 1122158"/>
              <a:gd name="connsiteX19" fmla="*/ 2295525 w 4524378"/>
              <a:gd name="connsiteY19" fmla="*/ 861808 h 1122158"/>
              <a:gd name="connsiteX20" fmla="*/ 2295525 w 4524378"/>
              <a:gd name="connsiteY20" fmla="*/ 842758 h 1122158"/>
              <a:gd name="connsiteX21" fmla="*/ 2416175 w 4524378"/>
              <a:gd name="connsiteY21" fmla="*/ 839583 h 1122158"/>
              <a:gd name="connsiteX22" fmla="*/ 2416175 w 4524378"/>
              <a:gd name="connsiteY22" fmla="*/ 833233 h 1122158"/>
              <a:gd name="connsiteX23" fmla="*/ 2425700 w 4524378"/>
              <a:gd name="connsiteY23" fmla="*/ 833233 h 1122158"/>
              <a:gd name="connsiteX24" fmla="*/ 2425700 w 4524378"/>
              <a:gd name="connsiteY24" fmla="*/ 811008 h 1122158"/>
              <a:gd name="connsiteX25" fmla="*/ 2606675 w 4524378"/>
              <a:gd name="connsiteY25" fmla="*/ 814183 h 1122158"/>
              <a:gd name="connsiteX26" fmla="*/ 2606675 w 4524378"/>
              <a:gd name="connsiteY26" fmla="*/ 772908 h 1122158"/>
              <a:gd name="connsiteX27" fmla="*/ 2657475 w 4524378"/>
              <a:gd name="connsiteY27" fmla="*/ 769733 h 1122158"/>
              <a:gd name="connsiteX28" fmla="*/ 2657475 w 4524378"/>
              <a:gd name="connsiteY28" fmla="*/ 747508 h 1122158"/>
              <a:gd name="connsiteX29" fmla="*/ 2667000 w 4524378"/>
              <a:gd name="connsiteY29" fmla="*/ 734808 h 1122158"/>
              <a:gd name="connsiteX30" fmla="*/ 2679700 w 4524378"/>
              <a:gd name="connsiteY30" fmla="*/ 737983 h 1122158"/>
              <a:gd name="connsiteX31" fmla="*/ 2682875 w 4524378"/>
              <a:gd name="connsiteY31" fmla="*/ 709408 h 1122158"/>
              <a:gd name="connsiteX32" fmla="*/ 2816225 w 4524378"/>
              <a:gd name="connsiteY32" fmla="*/ 709408 h 1122158"/>
              <a:gd name="connsiteX33" fmla="*/ 2816225 w 4524378"/>
              <a:gd name="connsiteY33" fmla="*/ 693533 h 1122158"/>
              <a:gd name="connsiteX34" fmla="*/ 2990850 w 4524378"/>
              <a:gd name="connsiteY34" fmla="*/ 674483 h 1122158"/>
              <a:gd name="connsiteX35" fmla="*/ 2990850 w 4524378"/>
              <a:gd name="connsiteY35" fmla="*/ 645908 h 1122158"/>
              <a:gd name="connsiteX36" fmla="*/ 3009900 w 4524378"/>
              <a:gd name="connsiteY36" fmla="*/ 645908 h 1122158"/>
              <a:gd name="connsiteX37" fmla="*/ 3009900 w 4524378"/>
              <a:gd name="connsiteY37" fmla="*/ 607808 h 1122158"/>
              <a:gd name="connsiteX38" fmla="*/ 3130550 w 4524378"/>
              <a:gd name="connsiteY38" fmla="*/ 604633 h 1122158"/>
              <a:gd name="connsiteX39" fmla="*/ 3130550 w 4524378"/>
              <a:gd name="connsiteY39" fmla="*/ 591933 h 1122158"/>
              <a:gd name="connsiteX40" fmla="*/ 3152775 w 4524378"/>
              <a:gd name="connsiteY40" fmla="*/ 569708 h 1122158"/>
              <a:gd name="connsiteX41" fmla="*/ 3489325 w 4524378"/>
              <a:gd name="connsiteY41" fmla="*/ 563358 h 1122158"/>
              <a:gd name="connsiteX42" fmla="*/ 3489325 w 4524378"/>
              <a:gd name="connsiteY42" fmla="*/ 499858 h 1122158"/>
              <a:gd name="connsiteX43" fmla="*/ 3559175 w 4524378"/>
              <a:gd name="connsiteY43" fmla="*/ 499858 h 1122158"/>
              <a:gd name="connsiteX44" fmla="*/ 3559175 w 4524378"/>
              <a:gd name="connsiteY44" fmla="*/ 487158 h 1122158"/>
              <a:gd name="connsiteX45" fmla="*/ 3565525 w 4524378"/>
              <a:gd name="connsiteY45" fmla="*/ 487158 h 1122158"/>
              <a:gd name="connsiteX46" fmla="*/ 3568700 w 4524378"/>
              <a:gd name="connsiteY46" fmla="*/ 423658 h 1122158"/>
              <a:gd name="connsiteX47" fmla="*/ 3603625 w 4524378"/>
              <a:gd name="connsiteY47" fmla="*/ 423658 h 1122158"/>
              <a:gd name="connsiteX48" fmla="*/ 3606800 w 4524378"/>
              <a:gd name="connsiteY48" fmla="*/ 347458 h 1122158"/>
              <a:gd name="connsiteX49" fmla="*/ 4175125 w 4524378"/>
              <a:gd name="connsiteY49" fmla="*/ 341108 h 1122158"/>
              <a:gd name="connsiteX50" fmla="*/ 4175125 w 4524378"/>
              <a:gd name="connsiteY50" fmla="*/ 23608 h 1122158"/>
              <a:gd name="connsiteX51" fmla="*/ 4524375 w 4524378"/>
              <a:gd name="connsiteY51" fmla="*/ 23608 h 1122158"/>
              <a:gd name="connsiteX0" fmla="*/ 0 w 4524375"/>
              <a:gd name="connsiteY0" fmla="*/ 1095375 h 1098550"/>
              <a:gd name="connsiteX1" fmla="*/ 165100 w 4524375"/>
              <a:gd name="connsiteY1" fmla="*/ 1098550 h 1098550"/>
              <a:gd name="connsiteX2" fmla="*/ 165100 w 4524375"/>
              <a:gd name="connsiteY2" fmla="*/ 1069975 h 1098550"/>
              <a:gd name="connsiteX3" fmla="*/ 282575 w 4524375"/>
              <a:gd name="connsiteY3" fmla="*/ 1073150 h 1098550"/>
              <a:gd name="connsiteX4" fmla="*/ 282575 w 4524375"/>
              <a:gd name="connsiteY4" fmla="*/ 1022350 h 1098550"/>
              <a:gd name="connsiteX5" fmla="*/ 533400 w 4524375"/>
              <a:gd name="connsiteY5" fmla="*/ 1016000 h 1098550"/>
              <a:gd name="connsiteX6" fmla="*/ 533400 w 4524375"/>
              <a:gd name="connsiteY6" fmla="*/ 987425 h 1098550"/>
              <a:gd name="connsiteX7" fmla="*/ 552450 w 4524375"/>
              <a:gd name="connsiteY7" fmla="*/ 987425 h 1098550"/>
              <a:gd name="connsiteX8" fmla="*/ 552450 w 4524375"/>
              <a:gd name="connsiteY8" fmla="*/ 962025 h 1098550"/>
              <a:gd name="connsiteX9" fmla="*/ 908050 w 4524375"/>
              <a:gd name="connsiteY9" fmla="*/ 958850 h 1098550"/>
              <a:gd name="connsiteX10" fmla="*/ 908050 w 4524375"/>
              <a:gd name="connsiteY10" fmla="*/ 939800 h 1098550"/>
              <a:gd name="connsiteX11" fmla="*/ 1111250 w 4524375"/>
              <a:gd name="connsiteY11" fmla="*/ 936625 h 1098550"/>
              <a:gd name="connsiteX12" fmla="*/ 1111250 w 4524375"/>
              <a:gd name="connsiteY12" fmla="*/ 889000 h 1098550"/>
              <a:gd name="connsiteX13" fmla="*/ 1720850 w 4524375"/>
              <a:gd name="connsiteY13" fmla="*/ 892175 h 1098550"/>
              <a:gd name="connsiteX14" fmla="*/ 1720850 w 4524375"/>
              <a:gd name="connsiteY14" fmla="*/ 873125 h 1098550"/>
              <a:gd name="connsiteX15" fmla="*/ 1743075 w 4524375"/>
              <a:gd name="connsiteY15" fmla="*/ 873125 h 1098550"/>
              <a:gd name="connsiteX16" fmla="*/ 1743075 w 4524375"/>
              <a:gd name="connsiteY16" fmla="*/ 857250 h 1098550"/>
              <a:gd name="connsiteX17" fmla="*/ 1784350 w 4524375"/>
              <a:gd name="connsiteY17" fmla="*/ 860425 h 1098550"/>
              <a:gd name="connsiteX18" fmla="*/ 1784350 w 4524375"/>
              <a:gd name="connsiteY18" fmla="*/ 841375 h 1098550"/>
              <a:gd name="connsiteX19" fmla="*/ 2295525 w 4524375"/>
              <a:gd name="connsiteY19" fmla="*/ 838200 h 1098550"/>
              <a:gd name="connsiteX20" fmla="*/ 2295525 w 4524375"/>
              <a:gd name="connsiteY20" fmla="*/ 819150 h 1098550"/>
              <a:gd name="connsiteX21" fmla="*/ 2416175 w 4524375"/>
              <a:gd name="connsiteY21" fmla="*/ 815975 h 1098550"/>
              <a:gd name="connsiteX22" fmla="*/ 2416175 w 4524375"/>
              <a:gd name="connsiteY22" fmla="*/ 809625 h 1098550"/>
              <a:gd name="connsiteX23" fmla="*/ 2425700 w 4524375"/>
              <a:gd name="connsiteY23" fmla="*/ 809625 h 1098550"/>
              <a:gd name="connsiteX24" fmla="*/ 2425700 w 4524375"/>
              <a:gd name="connsiteY24" fmla="*/ 787400 h 1098550"/>
              <a:gd name="connsiteX25" fmla="*/ 2606675 w 4524375"/>
              <a:gd name="connsiteY25" fmla="*/ 790575 h 1098550"/>
              <a:gd name="connsiteX26" fmla="*/ 2606675 w 4524375"/>
              <a:gd name="connsiteY26" fmla="*/ 749300 h 1098550"/>
              <a:gd name="connsiteX27" fmla="*/ 2657475 w 4524375"/>
              <a:gd name="connsiteY27" fmla="*/ 746125 h 1098550"/>
              <a:gd name="connsiteX28" fmla="*/ 2657475 w 4524375"/>
              <a:gd name="connsiteY28" fmla="*/ 723900 h 1098550"/>
              <a:gd name="connsiteX29" fmla="*/ 2667000 w 4524375"/>
              <a:gd name="connsiteY29" fmla="*/ 711200 h 1098550"/>
              <a:gd name="connsiteX30" fmla="*/ 2679700 w 4524375"/>
              <a:gd name="connsiteY30" fmla="*/ 714375 h 1098550"/>
              <a:gd name="connsiteX31" fmla="*/ 2682875 w 4524375"/>
              <a:gd name="connsiteY31" fmla="*/ 685800 h 1098550"/>
              <a:gd name="connsiteX32" fmla="*/ 2816225 w 4524375"/>
              <a:gd name="connsiteY32" fmla="*/ 685800 h 1098550"/>
              <a:gd name="connsiteX33" fmla="*/ 2816225 w 4524375"/>
              <a:gd name="connsiteY33" fmla="*/ 669925 h 1098550"/>
              <a:gd name="connsiteX34" fmla="*/ 2990850 w 4524375"/>
              <a:gd name="connsiteY34" fmla="*/ 650875 h 1098550"/>
              <a:gd name="connsiteX35" fmla="*/ 2990850 w 4524375"/>
              <a:gd name="connsiteY35" fmla="*/ 622300 h 1098550"/>
              <a:gd name="connsiteX36" fmla="*/ 3009900 w 4524375"/>
              <a:gd name="connsiteY36" fmla="*/ 622300 h 1098550"/>
              <a:gd name="connsiteX37" fmla="*/ 3009900 w 4524375"/>
              <a:gd name="connsiteY37" fmla="*/ 584200 h 1098550"/>
              <a:gd name="connsiteX38" fmla="*/ 3130550 w 4524375"/>
              <a:gd name="connsiteY38" fmla="*/ 581025 h 1098550"/>
              <a:gd name="connsiteX39" fmla="*/ 3130550 w 4524375"/>
              <a:gd name="connsiteY39" fmla="*/ 568325 h 1098550"/>
              <a:gd name="connsiteX40" fmla="*/ 3152775 w 4524375"/>
              <a:gd name="connsiteY40" fmla="*/ 546100 h 1098550"/>
              <a:gd name="connsiteX41" fmla="*/ 3489325 w 4524375"/>
              <a:gd name="connsiteY41" fmla="*/ 539750 h 1098550"/>
              <a:gd name="connsiteX42" fmla="*/ 3489325 w 4524375"/>
              <a:gd name="connsiteY42" fmla="*/ 476250 h 1098550"/>
              <a:gd name="connsiteX43" fmla="*/ 3559175 w 4524375"/>
              <a:gd name="connsiteY43" fmla="*/ 476250 h 1098550"/>
              <a:gd name="connsiteX44" fmla="*/ 3559175 w 4524375"/>
              <a:gd name="connsiteY44" fmla="*/ 463550 h 1098550"/>
              <a:gd name="connsiteX45" fmla="*/ 3565525 w 4524375"/>
              <a:gd name="connsiteY45" fmla="*/ 463550 h 1098550"/>
              <a:gd name="connsiteX46" fmla="*/ 3568700 w 4524375"/>
              <a:gd name="connsiteY46" fmla="*/ 400050 h 1098550"/>
              <a:gd name="connsiteX47" fmla="*/ 3603625 w 4524375"/>
              <a:gd name="connsiteY47" fmla="*/ 400050 h 1098550"/>
              <a:gd name="connsiteX48" fmla="*/ 3606800 w 4524375"/>
              <a:gd name="connsiteY48" fmla="*/ 323850 h 1098550"/>
              <a:gd name="connsiteX49" fmla="*/ 4175125 w 4524375"/>
              <a:gd name="connsiteY49" fmla="*/ 317500 h 1098550"/>
              <a:gd name="connsiteX50" fmla="*/ 4175125 w 4524375"/>
              <a:gd name="connsiteY50" fmla="*/ 0 h 1098550"/>
              <a:gd name="connsiteX51" fmla="*/ 4524375 w 4524375"/>
              <a:gd name="connsiteY51"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990850 w 4533900"/>
              <a:gd name="connsiteY34" fmla="*/ 650875 h 1098550"/>
              <a:gd name="connsiteX35" fmla="*/ 2990850 w 4533900"/>
              <a:gd name="connsiteY35" fmla="*/ 622300 h 1098550"/>
              <a:gd name="connsiteX36" fmla="*/ 3009900 w 4533900"/>
              <a:gd name="connsiteY36" fmla="*/ 622300 h 1098550"/>
              <a:gd name="connsiteX37" fmla="*/ 3009900 w 4533900"/>
              <a:gd name="connsiteY37" fmla="*/ 584200 h 1098550"/>
              <a:gd name="connsiteX38" fmla="*/ 3130550 w 4533900"/>
              <a:gd name="connsiteY38" fmla="*/ 581025 h 1098550"/>
              <a:gd name="connsiteX39" fmla="*/ 3130550 w 4533900"/>
              <a:gd name="connsiteY39" fmla="*/ 568325 h 1098550"/>
              <a:gd name="connsiteX40" fmla="*/ 3152775 w 4533900"/>
              <a:gd name="connsiteY40" fmla="*/ 546100 h 1098550"/>
              <a:gd name="connsiteX41" fmla="*/ 3489325 w 4533900"/>
              <a:gd name="connsiteY41" fmla="*/ 539750 h 1098550"/>
              <a:gd name="connsiteX42" fmla="*/ 3489325 w 4533900"/>
              <a:gd name="connsiteY42" fmla="*/ 476250 h 1098550"/>
              <a:gd name="connsiteX43" fmla="*/ 3559175 w 4533900"/>
              <a:gd name="connsiteY43" fmla="*/ 476250 h 1098550"/>
              <a:gd name="connsiteX44" fmla="*/ 3559175 w 4533900"/>
              <a:gd name="connsiteY44" fmla="*/ 463550 h 1098550"/>
              <a:gd name="connsiteX45" fmla="*/ 3565525 w 4533900"/>
              <a:gd name="connsiteY45" fmla="*/ 463550 h 1098550"/>
              <a:gd name="connsiteX46" fmla="*/ 3568700 w 4533900"/>
              <a:gd name="connsiteY46" fmla="*/ 400050 h 1098550"/>
              <a:gd name="connsiteX47" fmla="*/ 3603625 w 4533900"/>
              <a:gd name="connsiteY47" fmla="*/ 400050 h 1098550"/>
              <a:gd name="connsiteX48" fmla="*/ 3606800 w 4533900"/>
              <a:gd name="connsiteY48" fmla="*/ 323850 h 1098550"/>
              <a:gd name="connsiteX49" fmla="*/ 4175125 w 4533900"/>
              <a:gd name="connsiteY49" fmla="*/ 317500 h 1098550"/>
              <a:gd name="connsiteX50" fmla="*/ 4175125 w 4533900"/>
              <a:gd name="connsiteY50" fmla="*/ 0 h 1098550"/>
              <a:gd name="connsiteX51" fmla="*/ 4533900 w 4533900"/>
              <a:gd name="connsiteY51"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990850 w 4533900"/>
              <a:gd name="connsiteY34" fmla="*/ 650875 h 1098550"/>
              <a:gd name="connsiteX35" fmla="*/ 2990850 w 4533900"/>
              <a:gd name="connsiteY35" fmla="*/ 622300 h 1098550"/>
              <a:gd name="connsiteX36" fmla="*/ 3009900 w 4533900"/>
              <a:gd name="connsiteY36" fmla="*/ 622300 h 1098550"/>
              <a:gd name="connsiteX37" fmla="*/ 3009900 w 4533900"/>
              <a:gd name="connsiteY37" fmla="*/ 584200 h 1098550"/>
              <a:gd name="connsiteX38" fmla="*/ 3130550 w 4533900"/>
              <a:gd name="connsiteY38" fmla="*/ 581025 h 1098550"/>
              <a:gd name="connsiteX39" fmla="*/ 3130550 w 4533900"/>
              <a:gd name="connsiteY39" fmla="*/ 568325 h 1098550"/>
              <a:gd name="connsiteX40" fmla="*/ 3152775 w 4533900"/>
              <a:gd name="connsiteY40" fmla="*/ 546100 h 1098550"/>
              <a:gd name="connsiteX41" fmla="*/ 3489325 w 4533900"/>
              <a:gd name="connsiteY41" fmla="*/ 539750 h 1098550"/>
              <a:gd name="connsiteX42" fmla="*/ 3489325 w 4533900"/>
              <a:gd name="connsiteY42" fmla="*/ 476250 h 1098550"/>
              <a:gd name="connsiteX43" fmla="*/ 3559175 w 4533900"/>
              <a:gd name="connsiteY43" fmla="*/ 476250 h 1098550"/>
              <a:gd name="connsiteX44" fmla="*/ 3559175 w 4533900"/>
              <a:gd name="connsiteY44" fmla="*/ 463550 h 1098550"/>
              <a:gd name="connsiteX45" fmla="*/ 3565525 w 4533900"/>
              <a:gd name="connsiteY45" fmla="*/ 463550 h 1098550"/>
              <a:gd name="connsiteX46" fmla="*/ 3568700 w 4533900"/>
              <a:gd name="connsiteY46" fmla="*/ 400050 h 1098550"/>
              <a:gd name="connsiteX47" fmla="*/ 3603625 w 4533900"/>
              <a:gd name="connsiteY47" fmla="*/ 400050 h 1098550"/>
              <a:gd name="connsiteX48" fmla="*/ 3606800 w 4533900"/>
              <a:gd name="connsiteY48" fmla="*/ 323850 h 1098550"/>
              <a:gd name="connsiteX49" fmla="*/ 4175125 w 4533900"/>
              <a:gd name="connsiteY49" fmla="*/ 327025 h 1098550"/>
              <a:gd name="connsiteX50" fmla="*/ 4175125 w 4533900"/>
              <a:gd name="connsiteY50" fmla="*/ 0 h 1098550"/>
              <a:gd name="connsiteX51" fmla="*/ 4533900 w 4533900"/>
              <a:gd name="connsiteY51"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990850 w 4533900"/>
              <a:gd name="connsiteY34" fmla="*/ 650875 h 1098550"/>
              <a:gd name="connsiteX35" fmla="*/ 2990850 w 4533900"/>
              <a:gd name="connsiteY35" fmla="*/ 622300 h 1098550"/>
              <a:gd name="connsiteX36" fmla="*/ 3009900 w 4533900"/>
              <a:gd name="connsiteY36" fmla="*/ 622300 h 1098550"/>
              <a:gd name="connsiteX37" fmla="*/ 3009900 w 4533900"/>
              <a:gd name="connsiteY37" fmla="*/ 584200 h 1098550"/>
              <a:gd name="connsiteX38" fmla="*/ 3130550 w 4533900"/>
              <a:gd name="connsiteY38" fmla="*/ 581025 h 1098550"/>
              <a:gd name="connsiteX39" fmla="*/ 3130550 w 4533900"/>
              <a:gd name="connsiteY39" fmla="*/ 568325 h 1098550"/>
              <a:gd name="connsiteX40" fmla="*/ 3152775 w 4533900"/>
              <a:gd name="connsiteY40" fmla="*/ 546100 h 1098550"/>
              <a:gd name="connsiteX41" fmla="*/ 3489325 w 4533900"/>
              <a:gd name="connsiteY41" fmla="*/ 539750 h 1098550"/>
              <a:gd name="connsiteX42" fmla="*/ 3489325 w 4533900"/>
              <a:gd name="connsiteY42" fmla="*/ 476250 h 1098550"/>
              <a:gd name="connsiteX43" fmla="*/ 3559175 w 4533900"/>
              <a:gd name="connsiteY43" fmla="*/ 476250 h 1098550"/>
              <a:gd name="connsiteX44" fmla="*/ 3559175 w 4533900"/>
              <a:gd name="connsiteY44" fmla="*/ 463550 h 1098550"/>
              <a:gd name="connsiteX45" fmla="*/ 3565525 w 4533900"/>
              <a:gd name="connsiteY45" fmla="*/ 463550 h 1098550"/>
              <a:gd name="connsiteX46" fmla="*/ 3568700 w 4533900"/>
              <a:gd name="connsiteY46" fmla="*/ 400050 h 1098550"/>
              <a:gd name="connsiteX47" fmla="*/ 3606800 w 4533900"/>
              <a:gd name="connsiteY47" fmla="*/ 400050 h 1098550"/>
              <a:gd name="connsiteX48" fmla="*/ 3606800 w 4533900"/>
              <a:gd name="connsiteY48" fmla="*/ 323850 h 1098550"/>
              <a:gd name="connsiteX49" fmla="*/ 4175125 w 4533900"/>
              <a:gd name="connsiteY49" fmla="*/ 327025 h 1098550"/>
              <a:gd name="connsiteX50" fmla="*/ 4175125 w 4533900"/>
              <a:gd name="connsiteY50" fmla="*/ 0 h 1098550"/>
              <a:gd name="connsiteX51" fmla="*/ 4533900 w 4533900"/>
              <a:gd name="connsiteY51"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990850 w 4533900"/>
              <a:gd name="connsiteY34" fmla="*/ 650875 h 1098550"/>
              <a:gd name="connsiteX35" fmla="*/ 2990850 w 4533900"/>
              <a:gd name="connsiteY35" fmla="*/ 622300 h 1098550"/>
              <a:gd name="connsiteX36" fmla="*/ 3009900 w 4533900"/>
              <a:gd name="connsiteY36" fmla="*/ 622300 h 1098550"/>
              <a:gd name="connsiteX37" fmla="*/ 3009900 w 4533900"/>
              <a:gd name="connsiteY37" fmla="*/ 584200 h 1098550"/>
              <a:gd name="connsiteX38" fmla="*/ 3130550 w 4533900"/>
              <a:gd name="connsiteY38" fmla="*/ 581025 h 1098550"/>
              <a:gd name="connsiteX39" fmla="*/ 3130550 w 4533900"/>
              <a:gd name="connsiteY39" fmla="*/ 568325 h 1098550"/>
              <a:gd name="connsiteX40" fmla="*/ 3152775 w 4533900"/>
              <a:gd name="connsiteY40" fmla="*/ 546100 h 1098550"/>
              <a:gd name="connsiteX41" fmla="*/ 3489325 w 4533900"/>
              <a:gd name="connsiteY41" fmla="*/ 542925 h 1098550"/>
              <a:gd name="connsiteX42" fmla="*/ 3489325 w 4533900"/>
              <a:gd name="connsiteY42" fmla="*/ 476250 h 1098550"/>
              <a:gd name="connsiteX43" fmla="*/ 3559175 w 4533900"/>
              <a:gd name="connsiteY43" fmla="*/ 476250 h 1098550"/>
              <a:gd name="connsiteX44" fmla="*/ 3559175 w 4533900"/>
              <a:gd name="connsiteY44" fmla="*/ 463550 h 1098550"/>
              <a:gd name="connsiteX45" fmla="*/ 3565525 w 4533900"/>
              <a:gd name="connsiteY45" fmla="*/ 463550 h 1098550"/>
              <a:gd name="connsiteX46" fmla="*/ 3568700 w 4533900"/>
              <a:gd name="connsiteY46" fmla="*/ 400050 h 1098550"/>
              <a:gd name="connsiteX47" fmla="*/ 3606800 w 4533900"/>
              <a:gd name="connsiteY47" fmla="*/ 400050 h 1098550"/>
              <a:gd name="connsiteX48" fmla="*/ 3606800 w 4533900"/>
              <a:gd name="connsiteY48" fmla="*/ 323850 h 1098550"/>
              <a:gd name="connsiteX49" fmla="*/ 4175125 w 4533900"/>
              <a:gd name="connsiteY49" fmla="*/ 327025 h 1098550"/>
              <a:gd name="connsiteX50" fmla="*/ 4175125 w 4533900"/>
              <a:gd name="connsiteY50" fmla="*/ 0 h 1098550"/>
              <a:gd name="connsiteX51" fmla="*/ 4533900 w 4533900"/>
              <a:gd name="connsiteY51"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86074 w 4533900"/>
              <a:gd name="connsiteY34" fmla="*/ 663575 h 1098550"/>
              <a:gd name="connsiteX35" fmla="*/ 2990850 w 4533900"/>
              <a:gd name="connsiteY35" fmla="*/ 650875 h 1098550"/>
              <a:gd name="connsiteX36" fmla="*/ 2990850 w 4533900"/>
              <a:gd name="connsiteY36" fmla="*/ 622300 h 1098550"/>
              <a:gd name="connsiteX37" fmla="*/ 3009900 w 4533900"/>
              <a:gd name="connsiteY37" fmla="*/ 622300 h 1098550"/>
              <a:gd name="connsiteX38" fmla="*/ 3009900 w 4533900"/>
              <a:gd name="connsiteY38" fmla="*/ 584200 h 1098550"/>
              <a:gd name="connsiteX39" fmla="*/ 3130550 w 4533900"/>
              <a:gd name="connsiteY39" fmla="*/ 581025 h 1098550"/>
              <a:gd name="connsiteX40" fmla="*/ 3130550 w 4533900"/>
              <a:gd name="connsiteY40" fmla="*/ 568325 h 1098550"/>
              <a:gd name="connsiteX41" fmla="*/ 3152775 w 4533900"/>
              <a:gd name="connsiteY41" fmla="*/ 546100 h 1098550"/>
              <a:gd name="connsiteX42" fmla="*/ 3489325 w 4533900"/>
              <a:gd name="connsiteY42" fmla="*/ 542925 h 1098550"/>
              <a:gd name="connsiteX43" fmla="*/ 3489325 w 4533900"/>
              <a:gd name="connsiteY43" fmla="*/ 476250 h 1098550"/>
              <a:gd name="connsiteX44" fmla="*/ 3559175 w 4533900"/>
              <a:gd name="connsiteY44" fmla="*/ 476250 h 1098550"/>
              <a:gd name="connsiteX45" fmla="*/ 3559175 w 4533900"/>
              <a:gd name="connsiteY45" fmla="*/ 463550 h 1098550"/>
              <a:gd name="connsiteX46" fmla="*/ 3565525 w 4533900"/>
              <a:gd name="connsiteY46" fmla="*/ 463550 h 1098550"/>
              <a:gd name="connsiteX47" fmla="*/ 3568700 w 4533900"/>
              <a:gd name="connsiteY47" fmla="*/ 400050 h 1098550"/>
              <a:gd name="connsiteX48" fmla="*/ 3606800 w 4533900"/>
              <a:gd name="connsiteY48" fmla="*/ 400050 h 1098550"/>
              <a:gd name="connsiteX49" fmla="*/ 3606800 w 4533900"/>
              <a:gd name="connsiteY49" fmla="*/ 323850 h 1098550"/>
              <a:gd name="connsiteX50" fmla="*/ 4175125 w 4533900"/>
              <a:gd name="connsiteY50" fmla="*/ 327025 h 1098550"/>
              <a:gd name="connsiteX51" fmla="*/ 4175125 w 4533900"/>
              <a:gd name="connsiteY51" fmla="*/ 0 h 1098550"/>
              <a:gd name="connsiteX52" fmla="*/ 4533900 w 4533900"/>
              <a:gd name="connsiteY52"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990850 w 4533900"/>
              <a:gd name="connsiteY35" fmla="*/ 650875 h 1098550"/>
              <a:gd name="connsiteX36" fmla="*/ 2990850 w 4533900"/>
              <a:gd name="connsiteY36" fmla="*/ 622300 h 1098550"/>
              <a:gd name="connsiteX37" fmla="*/ 3009900 w 4533900"/>
              <a:gd name="connsiteY37" fmla="*/ 622300 h 1098550"/>
              <a:gd name="connsiteX38" fmla="*/ 3009900 w 4533900"/>
              <a:gd name="connsiteY38" fmla="*/ 584200 h 1098550"/>
              <a:gd name="connsiteX39" fmla="*/ 3130550 w 4533900"/>
              <a:gd name="connsiteY39" fmla="*/ 581025 h 1098550"/>
              <a:gd name="connsiteX40" fmla="*/ 3130550 w 4533900"/>
              <a:gd name="connsiteY40" fmla="*/ 568325 h 1098550"/>
              <a:gd name="connsiteX41" fmla="*/ 3152775 w 4533900"/>
              <a:gd name="connsiteY41" fmla="*/ 546100 h 1098550"/>
              <a:gd name="connsiteX42" fmla="*/ 3489325 w 4533900"/>
              <a:gd name="connsiteY42" fmla="*/ 542925 h 1098550"/>
              <a:gd name="connsiteX43" fmla="*/ 3489325 w 4533900"/>
              <a:gd name="connsiteY43" fmla="*/ 476250 h 1098550"/>
              <a:gd name="connsiteX44" fmla="*/ 3559175 w 4533900"/>
              <a:gd name="connsiteY44" fmla="*/ 476250 h 1098550"/>
              <a:gd name="connsiteX45" fmla="*/ 3559175 w 4533900"/>
              <a:gd name="connsiteY45" fmla="*/ 463550 h 1098550"/>
              <a:gd name="connsiteX46" fmla="*/ 3565525 w 4533900"/>
              <a:gd name="connsiteY46" fmla="*/ 463550 h 1098550"/>
              <a:gd name="connsiteX47" fmla="*/ 3568700 w 4533900"/>
              <a:gd name="connsiteY47" fmla="*/ 400050 h 1098550"/>
              <a:gd name="connsiteX48" fmla="*/ 3606800 w 4533900"/>
              <a:gd name="connsiteY48" fmla="*/ 400050 h 1098550"/>
              <a:gd name="connsiteX49" fmla="*/ 3606800 w 4533900"/>
              <a:gd name="connsiteY49" fmla="*/ 323850 h 1098550"/>
              <a:gd name="connsiteX50" fmla="*/ 4175125 w 4533900"/>
              <a:gd name="connsiteY50" fmla="*/ 327025 h 1098550"/>
              <a:gd name="connsiteX51" fmla="*/ 4175125 w 4533900"/>
              <a:gd name="connsiteY51" fmla="*/ 0 h 1098550"/>
              <a:gd name="connsiteX52" fmla="*/ 4533900 w 4533900"/>
              <a:gd name="connsiteY52"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844799 w 4533900"/>
              <a:gd name="connsiteY35" fmla="*/ 673100 h 1098550"/>
              <a:gd name="connsiteX36" fmla="*/ 2990850 w 4533900"/>
              <a:gd name="connsiteY36" fmla="*/ 650875 h 1098550"/>
              <a:gd name="connsiteX37" fmla="*/ 2990850 w 4533900"/>
              <a:gd name="connsiteY37" fmla="*/ 622300 h 1098550"/>
              <a:gd name="connsiteX38" fmla="*/ 3009900 w 4533900"/>
              <a:gd name="connsiteY38" fmla="*/ 622300 h 1098550"/>
              <a:gd name="connsiteX39" fmla="*/ 3009900 w 4533900"/>
              <a:gd name="connsiteY39" fmla="*/ 584200 h 1098550"/>
              <a:gd name="connsiteX40" fmla="*/ 3130550 w 4533900"/>
              <a:gd name="connsiteY40" fmla="*/ 581025 h 1098550"/>
              <a:gd name="connsiteX41" fmla="*/ 3130550 w 4533900"/>
              <a:gd name="connsiteY41" fmla="*/ 568325 h 1098550"/>
              <a:gd name="connsiteX42" fmla="*/ 3152775 w 4533900"/>
              <a:gd name="connsiteY42" fmla="*/ 546100 h 1098550"/>
              <a:gd name="connsiteX43" fmla="*/ 3489325 w 4533900"/>
              <a:gd name="connsiteY43" fmla="*/ 542925 h 1098550"/>
              <a:gd name="connsiteX44" fmla="*/ 3489325 w 4533900"/>
              <a:gd name="connsiteY44" fmla="*/ 476250 h 1098550"/>
              <a:gd name="connsiteX45" fmla="*/ 3559175 w 4533900"/>
              <a:gd name="connsiteY45" fmla="*/ 476250 h 1098550"/>
              <a:gd name="connsiteX46" fmla="*/ 3559175 w 4533900"/>
              <a:gd name="connsiteY46" fmla="*/ 463550 h 1098550"/>
              <a:gd name="connsiteX47" fmla="*/ 3565525 w 4533900"/>
              <a:gd name="connsiteY47" fmla="*/ 463550 h 1098550"/>
              <a:gd name="connsiteX48" fmla="*/ 3568700 w 4533900"/>
              <a:gd name="connsiteY48" fmla="*/ 400050 h 1098550"/>
              <a:gd name="connsiteX49" fmla="*/ 3606800 w 4533900"/>
              <a:gd name="connsiteY49" fmla="*/ 400050 h 1098550"/>
              <a:gd name="connsiteX50" fmla="*/ 3606800 w 4533900"/>
              <a:gd name="connsiteY50" fmla="*/ 323850 h 1098550"/>
              <a:gd name="connsiteX51" fmla="*/ 4175125 w 4533900"/>
              <a:gd name="connsiteY51" fmla="*/ 327025 h 1098550"/>
              <a:gd name="connsiteX52" fmla="*/ 4175125 w 4533900"/>
              <a:gd name="connsiteY52" fmla="*/ 0 h 1098550"/>
              <a:gd name="connsiteX53" fmla="*/ 4533900 w 4533900"/>
              <a:gd name="connsiteY53"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838449 w 4533900"/>
              <a:gd name="connsiteY35" fmla="*/ 650875 h 1098550"/>
              <a:gd name="connsiteX36" fmla="*/ 2990850 w 4533900"/>
              <a:gd name="connsiteY36" fmla="*/ 650875 h 1098550"/>
              <a:gd name="connsiteX37" fmla="*/ 2990850 w 4533900"/>
              <a:gd name="connsiteY37" fmla="*/ 622300 h 1098550"/>
              <a:gd name="connsiteX38" fmla="*/ 3009900 w 4533900"/>
              <a:gd name="connsiteY38" fmla="*/ 622300 h 1098550"/>
              <a:gd name="connsiteX39" fmla="*/ 3009900 w 4533900"/>
              <a:gd name="connsiteY39" fmla="*/ 584200 h 1098550"/>
              <a:gd name="connsiteX40" fmla="*/ 3130550 w 4533900"/>
              <a:gd name="connsiteY40" fmla="*/ 581025 h 1098550"/>
              <a:gd name="connsiteX41" fmla="*/ 3130550 w 4533900"/>
              <a:gd name="connsiteY41" fmla="*/ 568325 h 1098550"/>
              <a:gd name="connsiteX42" fmla="*/ 3152775 w 4533900"/>
              <a:gd name="connsiteY42" fmla="*/ 546100 h 1098550"/>
              <a:gd name="connsiteX43" fmla="*/ 3489325 w 4533900"/>
              <a:gd name="connsiteY43" fmla="*/ 542925 h 1098550"/>
              <a:gd name="connsiteX44" fmla="*/ 3489325 w 4533900"/>
              <a:gd name="connsiteY44" fmla="*/ 476250 h 1098550"/>
              <a:gd name="connsiteX45" fmla="*/ 3559175 w 4533900"/>
              <a:gd name="connsiteY45" fmla="*/ 476250 h 1098550"/>
              <a:gd name="connsiteX46" fmla="*/ 3559175 w 4533900"/>
              <a:gd name="connsiteY46" fmla="*/ 463550 h 1098550"/>
              <a:gd name="connsiteX47" fmla="*/ 3565525 w 4533900"/>
              <a:gd name="connsiteY47" fmla="*/ 463550 h 1098550"/>
              <a:gd name="connsiteX48" fmla="*/ 3568700 w 4533900"/>
              <a:gd name="connsiteY48" fmla="*/ 400050 h 1098550"/>
              <a:gd name="connsiteX49" fmla="*/ 3606800 w 4533900"/>
              <a:gd name="connsiteY49" fmla="*/ 400050 h 1098550"/>
              <a:gd name="connsiteX50" fmla="*/ 3606800 w 4533900"/>
              <a:gd name="connsiteY50" fmla="*/ 323850 h 1098550"/>
              <a:gd name="connsiteX51" fmla="*/ 4175125 w 4533900"/>
              <a:gd name="connsiteY51" fmla="*/ 327025 h 1098550"/>
              <a:gd name="connsiteX52" fmla="*/ 4175125 w 4533900"/>
              <a:gd name="connsiteY52" fmla="*/ 0 h 1098550"/>
              <a:gd name="connsiteX53" fmla="*/ 4533900 w 4533900"/>
              <a:gd name="connsiteY53"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841624 w 4533900"/>
              <a:gd name="connsiteY35" fmla="*/ 650875 h 1098550"/>
              <a:gd name="connsiteX36" fmla="*/ 2990850 w 4533900"/>
              <a:gd name="connsiteY36" fmla="*/ 650875 h 1098550"/>
              <a:gd name="connsiteX37" fmla="*/ 2990850 w 4533900"/>
              <a:gd name="connsiteY37" fmla="*/ 622300 h 1098550"/>
              <a:gd name="connsiteX38" fmla="*/ 3009900 w 4533900"/>
              <a:gd name="connsiteY38" fmla="*/ 622300 h 1098550"/>
              <a:gd name="connsiteX39" fmla="*/ 3009900 w 4533900"/>
              <a:gd name="connsiteY39" fmla="*/ 584200 h 1098550"/>
              <a:gd name="connsiteX40" fmla="*/ 3130550 w 4533900"/>
              <a:gd name="connsiteY40" fmla="*/ 581025 h 1098550"/>
              <a:gd name="connsiteX41" fmla="*/ 3130550 w 4533900"/>
              <a:gd name="connsiteY41" fmla="*/ 568325 h 1098550"/>
              <a:gd name="connsiteX42" fmla="*/ 3152775 w 4533900"/>
              <a:gd name="connsiteY42" fmla="*/ 546100 h 1098550"/>
              <a:gd name="connsiteX43" fmla="*/ 3489325 w 4533900"/>
              <a:gd name="connsiteY43" fmla="*/ 542925 h 1098550"/>
              <a:gd name="connsiteX44" fmla="*/ 3489325 w 4533900"/>
              <a:gd name="connsiteY44" fmla="*/ 476250 h 1098550"/>
              <a:gd name="connsiteX45" fmla="*/ 3559175 w 4533900"/>
              <a:gd name="connsiteY45" fmla="*/ 476250 h 1098550"/>
              <a:gd name="connsiteX46" fmla="*/ 3559175 w 4533900"/>
              <a:gd name="connsiteY46" fmla="*/ 463550 h 1098550"/>
              <a:gd name="connsiteX47" fmla="*/ 3565525 w 4533900"/>
              <a:gd name="connsiteY47" fmla="*/ 463550 h 1098550"/>
              <a:gd name="connsiteX48" fmla="*/ 3568700 w 4533900"/>
              <a:gd name="connsiteY48" fmla="*/ 400050 h 1098550"/>
              <a:gd name="connsiteX49" fmla="*/ 3606800 w 4533900"/>
              <a:gd name="connsiteY49" fmla="*/ 400050 h 1098550"/>
              <a:gd name="connsiteX50" fmla="*/ 3606800 w 4533900"/>
              <a:gd name="connsiteY50" fmla="*/ 323850 h 1098550"/>
              <a:gd name="connsiteX51" fmla="*/ 4175125 w 4533900"/>
              <a:gd name="connsiteY51" fmla="*/ 327025 h 1098550"/>
              <a:gd name="connsiteX52" fmla="*/ 4175125 w 4533900"/>
              <a:gd name="connsiteY52" fmla="*/ 0 h 1098550"/>
              <a:gd name="connsiteX53" fmla="*/ 4533900 w 4533900"/>
              <a:gd name="connsiteY53"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841624 w 4533900"/>
              <a:gd name="connsiteY35" fmla="*/ 650875 h 1098550"/>
              <a:gd name="connsiteX36" fmla="*/ 2990850 w 4533900"/>
              <a:gd name="connsiteY36" fmla="*/ 650875 h 1098550"/>
              <a:gd name="connsiteX37" fmla="*/ 2990850 w 4533900"/>
              <a:gd name="connsiteY37" fmla="*/ 622300 h 1098550"/>
              <a:gd name="connsiteX38" fmla="*/ 3009900 w 4533900"/>
              <a:gd name="connsiteY38" fmla="*/ 622300 h 1098550"/>
              <a:gd name="connsiteX39" fmla="*/ 3009900 w 4533900"/>
              <a:gd name="connsiteY39" fmla="*/ 584200 h 1098550"/>
              <a:gd name="connsiteX40" fmla="*/ 3130550 w 4533900"/>
              <a:gd name="connsiteY40" fmla="*/ 581025 h 1098550"/>
              <a:gd name="connsiteX41" fmla="*/ 3130550 w 4533900"/>
              <a:gd name="connsiteY41" fmla="*/ 568325 h 1098550"/>
              <a:gd name="connsiteX42" fmla="*/ 3152775 w 4533900"/>
              <a:gd name="connsiteY42" fmla="*/ 565150 h 1098550"/>
              <a:gd name="connsiteX43" fmla="*/ 3489325 w 4533900"/>
              <a:gd name="connsiteY43" fmla="*/ 542925 h 1098550"/>
              <a:gd name="connsiteX44" fmla="*/ 3489325 w 4533900"/>
              <a:gd name="connsiteY44" fmla="*/ 476250 h 1098550"/>
              <a:gd name="connsiteX45" fmla="*/ 3559175 w 4533900"/>
              <a:gd name="connsiteY45" fmla="*/ 476250 h 1098550"/>
              <a:gd name="connsiteX46" fmla="*/ 3559175 w 4533900"/>
              <a:gd name="connsiteY46" fmla="*/ 463550 h 1098550"/>
              <a:gd name="connsiteX47" fmla="*/ 3565525 w 4533900"/>
              <a:gd name="connsiteY47" fmla="*/ 463550 h 1098550"/>
              <a:gd name="connsiteX48" fmla="*/ 3568700 w 4533900"/>
              <a:gd name="connsiteY48" fmla="*/ 400050 h 1098550"/>
              <a:gd name="connsiteX49" fmla="*/ 3606800 w 4533900"/>
              <a:gd name="connsiteY49" fmla="*/ 400050 h 1098550"/>
              <a:gd name="connsiteX50" fmla="*/ 3606800 w 4533900"/>
              <a:gd name="connsiteY50" fmla="*/ 323850 h 1098550"/>
              <a:gd name="connsiteX51" fmla="*/ 4175125 w 4533900"/>
              <a:gd name="connsiteY51" fmla="*/ 327025 h 1098550"/>
              <a:gd name="connsiteX52" fmla="*/ 4175125 w 4533900"/>
              <a:gd name="connsiteY52" fmla="*/ 0 h 1098550"/>
              <a:gd name="connsiteX53" fmla="*/ 4533900 w 4533900"/>
              <a:gd name="connsiteY53"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841624 w 4533900"/>
              <a:gd name="connsiteY35" fmla="*/ 650875 h 1098550"/>
              <a:gd name="connsiteX36" fmla="*/ 2990850 w 4533900"/>
              <a:gd name="connsiteY36" fmla="*/ 650875 h 1098550"/>
              <a:gd name="connsiteX37" fmla="*/ 2990850 w 4533900"/>
              <a:gd name="connsiteY37" fmla="*/ 622300 h 1098550"/>
              <a:gd name="connsiteX38" fmla="*/ 3009900 w 4533900"/>
              <a:gd name="connsiteY38" fmla="*/ 622300 h 1098550"/>
              <a:gd name="connsiteX39" fmla="*/ 3009900 w 4533900"/>
              <a:gd name="connsiteY39" fmla="*/ 584200 h 1098550"/>
              <a:gd name="connsiteX40" fmla="*/ 3130550 w 4533900"/>
              <a:gd name="connsiteY40" fmla="*/ 581025 h 1098550"/>
              <a:gd name="connsiteX41" fmla="*/ 3130550 w 4533900"/>
              <a:gd name="connsiteY41" fmla="*/ 568325 h 1098550"/>
              <a:gd name="connsiteX42" fmla="*/ 3152775 w 4533900"/>
              <a:gd name="connsiteY42" fmla="*/ 568325 h 1098550"/>
              <a:gd name="connsiteX43" fmla="*/ 3489325 w 4533900"/>
              <a:gd name="connsiteY43" fmla="*/ 542925 h 1098550"/>
              <a:gd name="connsiteX44" fmla="*/ 3489325 w 4533900"/>
              <a:gd name="connsiteY44" fmla="*/ 476250 h 1098550"/>
              <a:gd name="connsiteX45" fmla="*/ 3559175 w 4533900"/>
              <a:gd name="connsiteY45" fmla="*/ 476250 h 1098550"/>
              <a:gd name="connsiteX46" fmla="*/ 3559175 w 4533900"/>
              <a:gd name="connsiteY46" fmla="*/ 463550 h 1098550"/>
              <a:gd name="connsiteX47" fmla="*/ 3565525 w 4533900"/>
              <a:gd name="connsiteY47" fmla="*/ 463550 h 1098550"/>
              <a:gd name="connsiteX48" fmla="*/ 3568700 w 4533900"/>
              <a:gd name="connsiteY48" fmla="*/ 400050 h 1098550"/>
              <a:gd name="connsiteX49" fmla="*/ 3606800 w 4533900"/>
              <a:gd name="connsiteY49" fmla="*/ 400050 h 1098550"/>
              <a:gd name="connsiteX50" fmla="*/ 3606800 w 4533900"/>
              <a:gd name="connsiteY50" fmla="*/ 323850 h 1098550"/>
              <a:gd name="connsiteX51" fmla="*/ 4175125 w 4533900"/>
              <a:gd name="connsiteY51" fmla="*/ 327025 h 1098550"/>
              <a:gd name="connsiteX52" fmla="*/ 4175125 w 4533900"/>
              <a:gd name="connsiteY52" fmla="*/ 0 h 1098550"/>
              <a:gd name="connsiteX53" fmla="*/ 4533900 w 4533900"/>
              <a:gd name="connsiteY53"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841624 w 4533900"/>
              <a:gd name="connsiteY35" fmla="*/ 650875 h 1098550"/>
              <a:gd name="connsiteX36" fmla="*/ 2990850 w 4533900"/>
              <a:gd name="connsiteY36" fmla="*/ 650875 h 1098550"/>
              <a:gd name="connsiteX37" fmla="*/ 2990850 w 4533900"/>
              <a:gd name="connsiteY37" fmla="*/ 622300 h 1098550"/>
              <a:gd name="connsiteX38" fmla="*/ 3009900 w 4533900"/>
              <a:gd name="connsiteY38" fmla="*/ 622300 h 1098550"/>
              <a:gd name="connsiteX39" fmla="*/ 3009900 w 4533900"/>
              <a:gd name="connsiteY39" fmla="*/ 584200 h 1098550"/>
              <a:gd name="connsiteX40" fmla="*/ 3130550 w 4533900"/>
              <a:gd name="connsiteY40" fmla="*/ 581025 h 1098550"/>
              <a:gd name="connsiteX41" fmla="*/ 3130550 w 4533900"/>
              <a:gd name="connsiteY41" fmla="*/ 568325 h 1098550"/>
              <a:gd name="connsiteX42" fmla="*/ 3152775 w 4533900"/>
              <a:gd name="connsiteY42" fmla="*/ 568325 h 1098550"/>
              <a:gd name="connsiteX43" fmla="*/ 3159124 w 4533900"/>
              <a:gd name="connsiteY43" fmla="*/ 561975 h 1098550"/>
              <a:gd name="connsiteX44" fmla="*/ 3489325 w 4533900"/>
              <a:gd name="connsiteY44" fmla="*/ 542925 h 1098550"/>
              <a:gd name="connsiteX45" fmla="*/ 3489325 w 4533900"/>
              <a:gd name="connsiteY45" fmla="*/ 476250 h 1098550"/>
              <a:gd name="connsiteX46" fmla="*/ 3559175 w 4533900"/>
              <a:gd name="connsiteY46" fmla="*/ 476250 h 1098550"/>
              <a:gd name="connsiteX47" fmla="*/ 3559175 w 4533900"/>
              <a:gd name="connsiteY47" fmla="*/ 463550 h 1098550"/>
              <a:gd name="connsiteX48" fmla="*/ 3565525 w 4533900"/>
              <a:gd name="connsiteY48" fmla="*/ 463550 h 1098550"/>
              <a:gd name="connsiteX49" fmla="*/ 3568700 w 4533900"/>
              <a:gd name="connsiteY49" fmla="*/ 400050 h 1098550"/>
              <a:gd name="connsiteX50" fmla="*/ 3606800 w 4533900"/>
              <a:gd name="connsiteY50" fmla="*/ 400050 h 1098550"/>
              <a:gd name="connsiteX51" fmla="*/ 3606800 w 4533900"/>
              <a:gd name="connsiteY51" fmla="*/ 323850 h 1098550"/>
              <a:gd name="connsiteX52" fmla="*/ 4175125 w 4533900"/>
              <a:gd name="connsiteY52" fmla="*/ 327025 h 1098550"/>
              <a:gd name="connsiteX53" fmla="*/ 4175125 w 4533900"/>
              <a:gd name="connsiteY53" fmla="*/ 0 h 1098550"/>
              <a:gd name="connsiteX54" fmla="*/ 4533900 w 4533900"/>
              <a:gd name="connsiteY54"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841624 w 4533900"/>
              <a:gd name="connsiteY35" fmla="*/ 650875 h 1098550"/>
              <a:gd name="connsiteX36" fmla="*/ 2990850 w 4533900"/>
              <a:gd name="connsiteY36" fmla="*/ 650875 h 1098550"/>
              <a:gd name="connsiteX37" fmla="*/ 2990850 w 4533900"/>
              <a:gd name="connsiteY37" fmla="*/ 622300 h 1098550"/>
              <a:gd name="connsiteX38" fmla="*/ 3009900 w 4533900"/>
              <a:gd name="connsiteY38" fmla="*/ 622300 h 1098550"/>
              <a:gd name="connsiteX39" fmla="*/ 3009900 w 4533900"/>
              <a:gd name="connsiteY39" fmla="*/ 584200 h 1098550"/>
              <a:gd name="connsiteX40" fmla="*/ 3130550 w 4533900"/>
              <a:gd name="connsiteY40" fmla="*/ 581025 h 1098550"/>
              <a:gd name="connsiteX41" fmla="*/ 3130550 w 4533900"/>
              <a:gd name="connsiteY41" fmla="*/ 568325 h 1098550"/>
              <a:gd name="connsiteX42" fmla="*/ 3152775 w 4533900"/>
              <a:gd name="connsiteY42" fmla="*/ 568325 h 1098550"/>
              <a:gd name="connsiteX43" fmla="*/ 3155949 w 4533900"/>
              <a:gd name="connsiteY43" fmla="*/ 552450 h 1098550"/>
              <a:gd name="connsiteX44" fmla="*/ 3489325 w 4533900"/>
              <a:gd name="connsiteY44" fmla="*/ 542925 h 1098550"/>
              <a:gd name="connsiteX45" fmla="*/ 3489325 w 4533900"/>
              <a:gd name="connsiteY45" fmla="*/ 476250 h 1098550"/>
              <a:gd name="connsiteX46" fmla="*/ 3559175 w 4533900"/>
              <a:gd name="connsiteY46" fmla="*/ 476250 h 1098550"/>
              <a:gd name="connsiteX47" fmla="*/ 3559175 w 4533900"/>
              <a:gd name="connsiteY47" fmla="*/ 463550 h 1098550"/>
              <a:gd name="connsiteX48" fmla="*/ 3565525 w 4533900"/>
              <a:gd name="connsiteY48" fmla="*/ 463550 h 1098550"/>
              <a:gd name="connsiteX49" fmla="*/ 3568700 w 4533900"/>
              <a:gd name="connsiteY49" fmla="*/ 400050 h 1098550"/>
              <a:gd name="connsiteX50" fmla="*/ 3606800 w 4533900"/>
              <a:gd name="connsiteY50" fmla="*/ 400050 h 1098550"/>
              <a:gd name="connsiteX51" fmla="*/ 3606800 w 4533900"/>
              <a:gd name="connsiteY51" fmla="*/ 323850 h 1098550"/>
              <a:gd name="connsiteX52" fmla="*/ 4175125 w 4533900"/>
              <a:gd name="connsiteY52" fmla="*/ 327025 h 1098550"/>
              <a:gd name="connsiteX53" fmla="*/ 4175125 w 4533900"/>
              <a:gd name="connsiteY53" fmla="*/ 0 h 1098550"/>
              <a:gd name="connsiteX54" fmla="*/ 4533900 w 4533900"/>
              <a:gd name="connsiteY54"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841624 w 4533900"/>
              <a:gd name="connsiteY35" fmla="*/ 650875 h 1098550"/>
              <a:gd name="connsiteX36" fmla="*/ 2990850 w 4533900"/>
              <a:gd name="connsiteY36" fmla="*/ 650875 h 1098550"/>
              <a:gd name="connsiteX37" fmla="*/ 2990850 w 4533900"/>
              <a:gd name="connsiteY37" fmla="*/ 622300 h 1098550"/>
              <a:gd name="connsiteX38" fmla="*/ 3009900 w 4533900"/>
              <a:gd name="connsiteY38" fmla="*/ 622300 h 1098550"/>
              <a:gd name="connsiteX39" fmla="*/ 3009900 w 4533900"/>
              <a:gd name="connsiteY39" fmla="*/ 584200 h 1098550"/>
              <a:gd name="connsiteX40" fmla="*/ 3130550 w 4533900"/>
              <a:gd name="connsiteY40" fmla="*/ 581025 h 1098550"/>
              <a:gd name="connsiteX41" fmla="*/ 3130550 w 4533900"/>
              <a:gd name="connsiteY41" fmla="*/ 568325 h 1098550"/>
              <a:gd name="connsiteX42" fmla="*/ 3152775 w 4533900"/>
              <a:gd name="connsiteY42" fmla="*/ 568325 h 1098550"/>
              <a:gd name="connsiteX43" fmla="*/ 3149599 w 4533900"/>
              <a:gd name="connsiteY43" fmla="*/ 546100 h 1098550"/>
              <a:gd name="connsiteX44" fmla="*/ 3489325 w 4533900"/>
              <a:gd name="connsiteY44" fmla="*/ 542925 h 1098550"/>
              <a:gd name="connsiteX45" fmla="*/ 3489325 w 4533900"/>
              <a:gd name="connsiteY45" fmla="*/ 476250 h 1098550"/>
              <a:gd name="connsiteX46" fmla="*/ 3559175 w 4533900"/>
              <a:gd name="connsiteY46" fmla="*/ 476250 h 1098550"/>
              <a:gd name="connsiteX47" fmla="*/ 3559175 w 4533900"/>
              <a:gd name="connsiteY47" fmla="*/ 463550 h 1098550"/>
              <a:gd name="connsiteX48" fmla="*/ 3565525 w 4533900"/>
              <a:gd name="connsiteY48" fmla="*/ 463550 h 1098550"/>
              <a:gd name="connsiteX49" fmla="*/ 3568700 w 4533900"/>
              <a:gd name="connsiteY49" fmla="*/ 400050 h 1098550"/>
              <a:gd name="connsiteX50" fmla="*/ 3606800 w 4533900"/>
              <a:gd name="connsiteY50" fmla="*/ 400050 h 1098550"/>
              <a:gd name="connsiteX51" fmla="*/ 3606800 w 4533900"/>
              <a:gd name="connsiteY51" fmla="*/ 323850 h 1098550"/>
              <a:gd name="connsiteX52" fmla="*/ 4175125 w 4533900"/>
              <a:gd name="connsiteY52" fmla="*/ 327025 h 1098550"/>
              <a:gd name="connsiteX53" fmla="*/ 4175125 w 4533900"/>
              <a:gd name="connsiteY53" fmla="*/ 0 h 1098550"/>
              <a:gd name="connsiteX54" fmla="*/ 4533900 w 4533900"/>
              <a:gd name="connsiteY54"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120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841624 w 4533900"/>
              <a:gd name="connsiteY35" fmla="*/ 650875 h 1098550"/>
              <a:gd name="connsiteX36" fmla="*/ 2990850 w 4533900"/>
              <a:gd name="connsiteY36" fmla="*/ 650875 h 1098550"/>
              <a:gd name="connsiteX37" fmla="*/ 2990850 w 4533900"/>
              <a:gd name="connsiteY37" fmla="*/ 622300 h 1098550"/>
              <a:gd name="connsiteX38" fmla="*/ 3009900 w 4533900"/>
              <a:gd name="connsiteY38" fmla="*/ 622300 h 1098550"/>
              <a:gd name="connsiteX39" fmla="*/ 3009900 w 4533900"/>
              <a:gd name="connsiteY39" fmla="*/ 584200 h 1098550"/>
              <a:gd name="connsiteX40" fmla="*/ 3130550 w 4533900"/>
              <a:gd name="connsiteY40" fmla="*/ 581025 h 1098550"/>
              <a:gd name="connsiteX41" fmla="*/ 3130550 w 4533900"/>
              <a:gd name="connsiteY41" fmla="*/ 568325 h 1098550"/>
              <a:gd name="connsiteX42" fmla="*/ 3152775 w 4533900"/>
              <a:gd name="connsiteY42" fmla="*/ 568325 h 1098550"/>
              <a:gd name="connsiteX43" fmla="*/ 3152774 w 4533900"/>
              <a:gd name="connsiteY43" fmla="*/ 546100 h 1098550"/>
              <a:gd name="connsiteX44" fmla="*/ 3489325 w 4533900"/>
              <a:gd name="connsiteY44" fmla="*/ 542925 h 1098550"/>
              <a:gd name="connsiteX45" fmla="*/ 3489325 w 4533900"/>
              <a:gd name="connsiteY45" fmla="*/ 476250 h 1098550"/>
              <a:gd name="connsiteX46" fmla="*/ 3559175 w 4533900"/>
              <a:gd name="connsiteY46" fmla="*/ 476250 h 1098550"/>
              <a:gd name="connsiteX47" fmla="*/ 3559175 w 4533900"/>
              <a:gd name="connsiteY47" fmla="*/ 463550 h 1098550"/>
              <a:gd name="connsiteX48" fmla="*/ 3565525 w 4533900"/>
              <a:gd name="connsiteY48" fmla="*/ 463550 h 1098550"/>
              <a:gd name="connsiteX49" fmla="*/ 3568700 w 4533900"/>
              <a:gd name="connsiteY49" fmla="*/ 400050 h 1098550"/>
              <a:gd name="connsiteX50" fmla="*/ 3606800 w 4533900"/>
              <a:gd name="connsiteY50" fmla="*/ 400050 h 1098550"/>
              <a:gd name="connsiteX51" fmla="*/ 3606800 w 4533900"/>
              <a:gd name="connsiteY51" fmla="*/ 323850 h 1098550"/>
              <a:gd name="connsiteX52" fmla="*/ 4175125 w 4533900"/>
              <a:gd name="connsiteY52" fmla="*/ 327025 h 1098550"/>
              <a:gd name="connsiteX53" fmla="*/ 4175125 w 4533900"/>
              <a:gd name="connsiteY53" fmla="*/ 0 h 1098550"/>
              <a:gd name="connsiteX54" fmla="*/ 4533900 w 4533900"/>
              <a:gd name="connsiteY54"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7550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841624 w 4533900"/>
              <a:gd name="connsiteY35" fmla="*/ 650875 h 1098550"/>
              <a:gd name="connsiteX36" fmla="*/ 2990850 w 4533900"/>
              <a:gd name="connsiteY36" fmla="*/ 650875 h 1098550"/>
              <a:gd name="connsiteX37" fmla="*/ 2990850 w 4533900"/>
              <a:gd name="connsiteY37" fmla="*/ 622300 h 1098550"/>
              <a:gd name="connsiteX38" fmla="*/ 3009900 w 4533900"/>
              <a:gd name="connsiteY38" fmla="*/ 622300 h 1098550"/>
              <a:gd name="connsiteX39" fmla="*/ 3009900 w 4533900"/>
              <a:gd name="connsiteY39" fmla="*/ 584200 h 1098550"/>
              <a:gd name="connsiteX40" fmla="*/ 3130550 w 4533900"/>
              <a:gd name="connsiteY40" fmla="*/ 581025 h 1098550"/>
              <a:gd name="connsiteX41" fmla="*/ 3130550 w 4533900"/>
              <a:gd name="connsiteY41" fmla="*/ 568325 h 1098550"/>
              <a:gd name="connsiteX42" fmla="*/ 3152775 w 4533900"/>
              <a:gd name="connsiteY42" fmla="*/ 568325 h 1098550"/>
              <a:gd name="connsiteX43" fmla="*/ 3152774 w 4533900"/>
              <a:gd name="connsiteY43" fmla="*/ 546100 h 1098550"/>
              <a:gd name="connsiteX44" fmla="*/ 3489325 w 4533900"/>
              <a:gd name="connsiteY44" fmla="*/ 542925 h 1098550"/>
              <a:gd name="connsiteX45" fmla="*/ 3489325 w 4533900"/>
              <a:gd name="connsiteY45" fmla="*/ 476250 h 1098550"/>
              <a:gd name="connsiteX46" fmla="*/ 3559175 w 4533900"/>
              <a:gd name="connsiteY46" fmla="*/ 476250 h 1098550"/>
              <a:gd name="connsiteX47" fmla="*/ 3559175 w 4533900"/>
              <a:gd name="connsiteY47" fmla="*/ 463550 h 1098550"/>
              <a:gd name="connsiteX48" fmla="*/ 3565525 w 4533900"/>
              <a:gd name="connsiteY48" fmla="*/ 463550 h 1098550"/>
              <a:gd name="connsiteX49" fmla="*/ 3568700 w 4533900"/>
              <a:gd name="connsiteY49" fmla="*/ 400050 h 1098550"/>
              <a:gd name="connsiteX50" fmla="*/ 3606800 w 4533900"/>
              <a:gd name="connsiteY50" fmla="*/ 400050 h 1098550"/>
              <a:gd name="connsiteX51" fmla="*/ 3606800 w 4533900"/>
              <a:gd name="connsiteY51" fmla="*/ 323850 h 1098550"/>
              <a:gd name="connsiteX52" fmla="*/ 4175125 w 4533900"/>
              <a:gd name="connsiteY52" fmla="*/ 327025 h 1098550"/>
              <a:gd name="connsiteX53" fmla="*/ 4175125 w 4533900"/>
              <a:gd name="connsiteY53" fmla="*/ 0 h 1098550"/>
              <a:gd name="connsiteX54" fmla="*/ 4533900 w 4533900"/>
              <a:gd name="connsiteY54" fmla="*/ 0 h 1098550"/>
              <a:gd name="connsiteX0" fmla="*/ 0 w 4533900"/>
              <a:gd name="connsiteY0" fmla="*/ 1095375 h 1098550"/>
              <a:gd name="connsiteX1" fmla="*/ 165100 w 4533900"/>
              <a:gd name="connsiteY1" fmla="*/ 1098550 h 1098550"/>
              <a:gd name="connsiteX2" fmla="*/ 165100 w 4533900"/>
              <a:gd name="connsiteY2" fmla="*/ 1069975 h 1098550"/>
              <a:gd name="connsiteX3" fmla="*/ 282575 w 4533900"/>
              <a:gd name="connsiteY3" fmla="*/ 1073150 h 1098550"/>
              <a:gd name="connsiteX4" fmla="*/ 282575 w 4533900"/>
              <a:gd name="connsiteY4" fmla="*/ 1022350 h 1098550"/>
              <a:gd name="connsiteX5" fmla="*/ 533400 w 4533900"/>
              <a:gd name="connsiteY5" fmla="*/ 1016000 h 1098550"/>
              <a:gd name="connsiteX6" fmla="*/ 533400 w 4533900"/>
              <a:gd name="connsiteY6" fmla="*/ 987425 h 1098550"/>
              <a:gd name="connsiteX7" fmla="*/ 552450 w 4533900"/>
              <a:gd name="connsiteY7" fmla="*/ 987425 h 1098550"/>
              <a:gd name="connsiteX8" fmla="*/ 552450 w 4533900"/>
              <a:gd name="connsiteY8" fmla="*/ 962025 h 1098550"/>
              <a:gd name="connsiteX9" fmla="*/ 908050 w 4533900"/>
              <a:gd name="connsiteY9" fmla="*/ 958850 h 1098550"/>
              <a:gd name="connsiteX10" fmla="*/ 908050 w 4533900"/>
              <a:gd name="connsiteY10" fmla="*/ 939800 h 1098550"/>
              <a:gd name="connsiteX11" fmla="*/ 1111250 w 4533900"/>
              <a:gd name="connsiteY11" fmla="*/ 936625 h 1098550"/>
              <a:gd name="connsiteX12" fmla="*/ 1111250 w 4533900"/>
              <a:gd name="connsiteY12" fmla="*/ 889000 h 1098550"/>
              <a:gd name="connsiteX13" fmla="*/ 1720850 w 4533900"/>
              <a:gd name="connsiteY13" fmla="*/ 892175 h 1098550"/>
              <a:gd name="connsiteX14" fmla="*/ 1720850 w 4533900"/>
              <a:gd name="connsiteY14" fmla="*/ 873125 h 1098550"/>
              <a:gd name="connsiteX15" fmla="*/ 1743075 w 4533900"/>
              <a:gd name="connsiteY15" fmla="*/ 873125 h 1098550"/>
              <a:gd name="connsiteX16" fmla="*/ 1743075 w 4533900"/>
              <a:gd name="connsiteY16" fmla="*/ 857250 h 1098550"/>
              <a:gd name="connsiteX17" fmla="*/ 1784350 w 4533900"/>
              <a:gd name="connsiteY17" fmla="*/ 860425 h 1098550"/>
              <a:gd name="connsiteX18" fmla="*/ 1784350 w 4533900"/>
              <a:gd name="connsiteY18" fmla="*/ 841375 h 1098550"/>
              <a:gd name="connsiteX19" fmla="*/ 2295525 w 4533900"/>
              <a:gd name="connsiteY19" fmla="*/ 838200 h 1098550"/>
              <a:gd name="connsiteX20" fmla="*/ 2295525 w 4533900"/>
              <a:gd name="connsiteY20" fmla="*/ 819150 h 1098550"/>
              <a:gd name="connsiteX21" fmla="*/ 2416175 w 4533900"/>
              <a:gd name="connsiteY21" fmla="*/ 815975 h 1098550"/>
              <a:gd name="connsiteX22" fmla="*/ 2416175 w 4533900"/>
              <a:gd name="connsiteY22" fmla="*/ 809625 h 1098550"/>
              <a:gd name="connsiteX23" fmla="*/ 2425700 w 4533900"/>
              <a:gd name="connsiteY23" fmla="*/ 809625 h 1098550"/>
              <a:gd name="connsiteX24" fmla="*/ 2425700 w 4533900"/>
              <a:gd name="connsiteY24" fmla="*/ 787400 h 1098550"/>
              <a:gd name="connsiteX25" fmla="*/ 2606675 w 4533900"/>
              <a:gd name="connsiteY25" fmla="*/ 790575 h 1098550"/>
              <a:gd name="connsiteX26" fmla="*/ 2606675 w 4533900"/>
              <a:gd name="connsiteY26" fmla="*/ 749300 h 1098550"/>
              <a:gd name="connsiteX27" fmla="*/ 2657475 w 4533900"/>
              <a:gd name="connsiteY27" fmla="*/ 746125 h 1098550"/>
              <a:gd name="connsiteX28" fmla="*/ 2657475 w 4533900"/>
              <a:gd name="connsiteY28" fmla="*/ 723900 h 1098550"/>
              <a:gd name="connsiteX29" fmla="*/ 2667000 w 4533900"/>
              <a:gd name="connsiteY29" fmla="*/ 714375 h 1098550"/>
              <a:gd name="connsiteX30" fmla="*/ 2679700 w 4533900"/>
              <a:gd name="connsiteY30" fmla="*/ 714375 h 1098550"/>
              <a:gd name="connsiteX31" fmla="*/ 2682875 w 4533900"/>
              <a:gd name="connsiteY31" fmla="*/ 685800 h 1098550"/>
              <a:gd name="connsiteX32" fmla="*/ 2816225 w 4533900"/>
              <a:gd name="connsiteY32" fmla="*/ 685800 h 1098550"/>
              <a:gd name="connsiteX33" fmla="*/ 2816225 w 4533900"/>
              <a:gd name="connsiteY33" fmla="*/ 669925 h 1098550"/>
              <a:gd name="connsiteX34" fmla="*/ 2841624 w 4533900"/>
              <a:gd name="connsiteY34" fmla="*/ 669925 h 1098550"/>
              <a:gd name="connsiteX35" fmla="*/ 2841624 w 4533900"/>
              <a:gd name="connsiteY35" fmla="*/ 650875 h 1098550"/>
              <a:gd name="connsiteX36" fmla="*/ 2990850 w 4533900"/>
              <a:gd name="connsiteY36" fmla="*/ 650875 h 1098550"/>
              <a:gd name="connsiteX37" fmla="*/ 2990850 w 4533900"/>
              <a:gd name="connsiteY37" fmla="*/ 622300 h 1098550"/>
              <a:gd name="connsiteX38" fmla="*/ 3009900 w 4533900"/>
              <a:gd name="connsiteY38" fmla="*/ 622300 h 1098550"/>
              <a:gd name="connsiteX39" fmla="*/ 3009900 w 4533900"/>
              <a:gd name="connsiteY39" fmla="*/ 584200 h 1098550"/>
              <a:gd name="connsiteX40" fmla="*/ 3130550 w 4533900"/>
              <a:gd name="connsiteY40" fmla="*/ 581025 h 1098550"/>
              <a:gd name="connsiteX41" fmla="*/ 3130550 w 4533900"/>
              <a:gd name="connsiteY41" fmla="*/ 568325 h 1098550"/>
              <a:gd name="connsiteX42" fmla="*/ 3152775 w 4533900"/>
              <a:gd name="connsiteY42" fmla="*/ 568325 h 1098550"/>
              <a:gd name="connsiteX43" fmla="*/ 3152774 w 4533900"/>
              <a:gd name="connsiteY43" fmla="*/ 546100 h 1098550"/>
              <a:gd name="connsiteX44" fmla="*/ 3489325 w 4533900"/>
              <a:gd name="connsiteY44" fmla="*/ 542925 h 1098550"/>
              <a:gd name="connsiteX45" fmla="*/ 3489325 w 4533900"/>
              <a:gd name="connsiteY45" fmla="*/ 476250 h 1098550"/>
              <a:gd name="connsiteX46" fmla="*/ 3559175 w 4533900"/>
              <a:gd name="connsiteY46" fmla="*/ 476250 h 1098550"/>
              <a:gd name="connsiteX47" fmla="*/ 3559175 w 4533900"/>
              <a:gd name="connsiteY47" fmla="*/ 463550 h 1098550"/>
              <a:gd name="connsiteX48" fmla="*/ 3565525 w 4533900"/>
              <a:gd name="connsiteY48" fmla="*/ 463550 h 1098550"/>
              <a:gd name="connsiteX49" fmla="*/ 3568700 w 4533900"/>
              <a:gd name="connsiteY49" fmla="*/ 400050 h 1098550"/>
              <a:gd name="connsiteX50" fmla="*/ 3606800 w 4533900"/>
              <a:gd name="connsiteY50" fmla="*/ 400050 h 1098550"/>
              <a:gd name="connsiteX51" fmla="*/ 3606800 w 4533900"/>
              <a:gd name="connsiteY51" fmla="*/ 323850 h 1098550"/>
              <a:gd name="connsiteX52" fmla="*/ 4175125 w 4533900"/>
              <a:gd name="connsiteY52" fmla="*/ 327025 h 1098550"/>
              <a:gd name="connsiteX53" fmla="*/ 4175125 w 4533900"/>
              <a:gd name="connsiteY53" fmla="*/ 0 h 1098550"/>
              <a:gd name="connsiteX54" fmla="*/ 4533900 w 4533900"/>
              <a:gd name="connsiteY54"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2235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57250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54300 w 4530725"/>
              <a:gd name="connsiteY27" fmla="*/ 746125 h 1098550"/>
              <a:gd name="connsiteX28" fmla="*/ 2654300 w 4530725"/>
              <a:gd name="connsiteY28" fmla="*/ 723900 h 1098550"/>
              <a:gd name="connsiteX29" fmla="*/ 2663825 w 4530725"/>
              <a:gd name="connsiteY29" fmla="*/ 714375 h 1098550"/>
              <a:gd name="connsiteX30" fmla="*/ 2676525 w 4530725"/>
              <a:gd name="connsiteY30" fmla="*/ 714375 h 1098550"/>
              <a:gd name="connsiteX31" fmla="*/ 2679700 w 4530725"/>
              <a:gd name="connsiteY31" fmla="*/ 685800 h 1098550"/>
              <a:gd name="connsiteX32" fmla="*/ 2813050 w 4530725"/>
              <a:gd name="connsiteY32" fmla="*/ 685800 h 1098550"/>
              <a:gd name="connsiteX33" fmla="*/ 2813050 w 4530725"/>
              <a:gd name="connsiteY33" fmla="*/ 669925 h 1098550"/>
              <a:gd name="connsiteX34" fmla="*/ 2838449 w 4530725"/>
              <a:gd name="connsiteY34" fmla="*/ 669925 h 1098550"/>
              <a:gd name="connsiteX35" fmla="*/ 2838449 w 4530725"/>
              <a:gd name="connsiteY35" fmla="*/ 650875 h 1098550"/>
              <a:gd name="connsiteX36" fmla="*/ 2987675 w 4530725"/>
              <a:gd name="connsiteY36" fmla="*/ 650875 h 1098550"/>
              <a:gd name="connsiteX37" fmla="*/ 2987675 w 4530725"/>
              <a:gd name="connsiteY37" fmla="*/ 622300 h 1098550"/>
              <a:gd name="connsiteX38" fmla="*/ 3006725 w 4530725"/>
              <a:gd name="connsiteY38" fmla="*/ 622300 h 1098550"/>
              <a:gd name="connsiteX39" fmla="*/ 3006725 w 4530725"/>
              <a:gd name="connsiteY39" fmla="*/ 584200 h 1098550"/>
              <a:gd name="connsiteX40" fmla="*/ 3127375 w 4530725"/>
              <a:gd name="connsiteY40" fmla="*/ 581025 h 1098550"/>
              <a:gd name="connsiteX41" fmla="*/ 3127375 w 4530725"/>
              <a:gd name="connsiteY41" fmla="*/ 568325 h 1098550"/>
              <a:gd name="connsiteX42" fmla="*/ 3149600 w 4530725"/>
              <a:gd name="connsiteY42" fmla="*/ 568325 h 1098550"/>
              <a:gd name="connsiteX43" fmla="*/ 3149599 w 4530725"/>
              <a:gd name="connsiteY43" fmla="*/ 546100 h 1098550"/>
              <a:gd name="connsiteX44" fmla="*/ 3486150 w 4530725"/>
              <a:gd name="connsiteY44" fmla="*/ 542925 h 1098550"/>
              <a:gd name="connsiteX45" fmla="*/ 3486150 w 4530725"/>
              <a:gd name="connsiteY45" fmla="*/ 476250 h 1098550"/>
              <a:gd name="connsiteX46" fmla="*/ 3556000 w 4530725"/>
              <a:gd name="connsiteY46" fmla="*/ 476250 h 1098550"/>
              <a:gd name="connsiteX47" fmla="*/ 3556000 w 4530725"/>
              <a:gd name="connsiteY47" fmla="*/ 463550 h 1098550"/>
              <a:gd name="connsiteX48" fmla="*/ 3562350 w 4530725"/>
              <a:gd name="connsiteY48" fmla="*/ 463550 h 1098550"/>
              <a:gd name="connsiteX49" fmla="*/ 3565525 w 4530725"/>
              <a:gd name="connsiteY49" fmla="*/ 400050 h 1098550"/>
              <a:gd name="connsiteX50" fmla="*/ 3603625 w 4530725"/>
              <a:gd name="connsiteY50" fmla="*/ 400050 h 1098550"/>
              <a:gd name="connsiteX51" fmla="*/ 3603625 w 4530725"/>
              <a:gd name="connsiteY51" fmla="*/ 323850 h 1098550"/>
              <a:gd name="connsiteX52" fmla="*/ 4171950 w 4530725"/>
              <a:gd name="connsiteY52" fmla="*/ 327025 h 1098550"/>
              <a:gd name="connsiteX53" fmla="*/ 4171950 w 4530725"/>
              <a:gd name="connsiteY53" fmla="*/ 0 h 1098550"/>
              <a:gd name="connsiteX54" fmla="*/ 4530725 w 4530725"/>
              <a:gd name="connsiteY54"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1600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57250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54300 w 4530725"/>
              <a:gd name="connsiteY27" fmla="*/ 746125 h 1098550"/>
              <a:gd name="connsiteX28" fmla="*/ 2654300 w 4530725"/>
              <a:gd name="connsiteY28" fmla="*/ 723900 h 1098550"/>
              <a:gd name="connsiteX29" fmla="*/ 2663825 w 4530725"/>
              <a:gd name="connsiteY29" fmla="*/ 714375 h 1098550"/>
              <a:gd name="connsiteX30" fmla="*/ 2676525 w 4530725"/>
              <a:gd name="connsiteY30" fmla="*/ 714375 h 1098550"/>
              <a:gd name="connsiteX31" fmla="*/ 2679700 w 4530725"/>
              <a:gd name="connsiteY31" fmla="*/ 685800 h 1098550"/>
              <a:gd name="connsiteX32" fmla="*/ 2813050 w 4530725"/>
              <a:gd name="connsiteY32" fmla="*/ 685800 h 1098550"/>
              <a:gd name="connsiteX33" fmla="*/ 2813050 w 4530725"/>
              <a:gd name="connsiteY33" fmla="*/ 669925 h 1098550"/>
              <a:gd name="connsiteX34" fmla="*/ 2838449 w 4530725"/>
              <a:gd name="connsiteY34" fmla="*/ 669925 h 1098550"/>
              <a:gd name="connsiteX35" fmla="*/ 2838449 w 4530725"/>
              <a:gd name="connsiteY35" fmla="*/ 650875 h 1098550"/>
              <a:gd name="connsiteX36" fmla="*/ 2987675 w 4530725"/>
              <a:gd name="connsiteY36" fmla="*/ 650875 h 1098550"/>
              <a:gd name="connsiteX37" fmla="*/ 2987675 w 4530725"/>
              <a:gd name="connsiteY37" fmla="*/ 622300 h 1098550"/>
              <a:gd name="connsiteX38" fmla="*/ 3006725 w 4530725"/>
              <a:gd name="connsiteY38" fmla="*/ 622300 h 1098550"/>
              <a:gd name="connsiteX39" fmla="*/ 3006725 w 4530725"/>
              <a:gd name="connsiteY39" fmla="*/ 584200 h 1098550"/>
              <a:gd name="connsiteX40" fmla="*/ 3127375 w 4530725"/>
              <a:gd name="connsiteY40" fmla="*/ 581025 h 1098550"/>
              <a:gd name="connsiteX41" fmla="*/ 3127375 w 4530725"/>
              <a:gd name="connsiteY41" fmla="*/ 568325 h 1098550"/>
              <a:gd name="connsiteX42" fmla="*/ 3149600 w 4530725"/>
              <a:gd name="connsiteY42" fmla="*/ 568325 h 1098550"/>
              <a:gd name="connsiteX43" fmla="*/ 3149599 w 4530725"/>
              <a:gd name="connsiteY43" fmla="*/ 546100 h 1098550"/>
              <a:gd name="connsiteX44" fmla="*/ 3486150 w 4530725"/>
              <a:gd name="connsiteY44" fmla="*/ 542925 h 1098550"/>
              <a:gd name="connsiteX45" fmla="*/ 3486150 w 4530725"/>
              <a:gd name="connsiteY45" fmla="*/ 476250 h 1098550"/>
              <a:gd name="connsiteX46" fmla="*/ 3556000 w 4530725"/>
              <a:gd name="connsiteY46" fmla="*/ 476250 h 1098550"/>
              <a:gd name="connsiteX47" fmla="*/ 3556000 w 4530725"/>
              <a:gd name="connsiteY47" fmla="*/ 463550 h 1098550"/>
              <a:gd name="connsiteX48" fmla="*/ 3562350 w 4530725"/>
              <a:gd name="connsiteY48" fmla="*/ 463550 h 1098550"/>
              <a:gd name="connsiteX49" fmla="*/ 3565525 w 4530725"/>
              <a:gd name="connsiteY49" fmla="*/ 400050 h 1098550"/>
              <a:gd name="connsiteX50" fmla="*/ 3603625 w 4530725"/>
              <a:gd name="connsiteY50" fmla="*/ 400050 h 1098550"/>
              <a:gd name="connsiteX51" fmla="*/ 3603625 w 4530725"/>
              <a:gd name="connsiteY51" fmla="*/ 323850 h 1098550"/>
              <a:gd name="connsiteX52" fmla="*/ 4171950 w 4530725"/>
              <a:gd name="connsiteY52" fmla="*/ 327025 h 1098550"/>
              <a:gd name="connsiteX53" fmla="*/ 4171950 w 4530725"/>
              <a:gd name="connsiteY53" fmla="*/ 0 h 1098550"/>
              <a:gd name="connsiteX54" fmla="*/ 4530725 w 4530725"/>
              <a:gd name="connsiteY54"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1600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63600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54300 w 4530725"/>
              <a:gd name="connsiteY27" fmla="*/ 746125 h 1098550"/>
              <a:gd name="connsiteX28" fmla="*/ 2654300 w 4530725"/>
              <a:gd name="connsiteY28" fmla="*/ 723900 h 1098550"/>
              <a:gd name="connsiteX29" fmla="*/ 2663825 w 4530725"/>
              <a:gd name="connsiteY29" fmla="*/ 714375 h 1098550"/>
              <a:gd name="connsiteX30" fmla="*/ 2676525 w 4530725"/>
              <a:gd name="connsiteY30" fmla="*/ 714375 h 1098550"/>
              <a:gd name="connsiteX31" fmla="*/ 2679700 w 4530725"/>
              <a:gd name="connsiteY31" fmla="*/ 685800 h 1098550"/>
              <a:gd name="connsiteX32" fmla="*/ 2813050 w 4530725"/>
              <a:gd name="connsiteY32" fmla="*/ 685800 h 1098550"/>
              <a:gd name="connsiteX33" fmla="*/ 2813050 w 4530725"/>
              <a:gd name="connsiteY33" fmla="*/ 669925 h 1098550"/>
              <a:gd name="connsiteX34" fmla="*/ 2838449 w 4530725"/>
              <a:gd name="connsiteY34" fmla="*/ 669925 h 1098550"/>
              <a:gd name="connsiteX35" fmla="*/ 2838449 w 4530725"/>
              <a:gd name="connsiteY35" fmla="*/ 650875 h 1098550"/>
              <a:gd name="connsiteX36" fmla="*/ 2987675 w 4530725"/>
              <a:gd name="connsiteY36" fmla="*/ 650875 h 1098550"/>
              <a:gd name="connsiteX37" fmla="*/ 2987675 w 4530725"/>
              <a:gd name="connsiteY37" fmla="*/ 622300 h 1098550"/>
              <a:gd name="connsiteX38" fmla="*/ 3006725 w 4530725"/>
              <a:gd name="connsiteY38" fmla="*/ 622300 h 1098550"/>
              <a:gd name="connsiteX39" fmla="*/ 3006725 w 4530725"/>
              <a:gd name="connsiteY39" fmla="*/ 584200 h 1098550"/>
              <a:gd name="connsiteX40" fmla="*/ 3127375 w 4530725"/>
              <a:gd name="connsiteY40" fmla="*/ 581025 h 1098550"/>
              <a:gd name="connsiteX41" fmla="*/ 3127375 w 4530725"/>
              <a:gd name="connsiteY41" fmla="*/ 568325 h 1098550"/>
              <a:gd name="connsiteX42" fmla="*/ 3149600 w 4530725"/>
              <a:gd name="connsiteY42" fmla="*/ 568325 h 1098550"/>
              <a:gd name="connsiteX43" fmla="*/ 3149599 w 4530725"/>
              <a:gd name="connsiteY43" fmla="*/ 546100 h 1098550"/>
              <a:gd name="connsiteX44" fmla="*/ 3486150 w 4530725"/>
              <a:gd name="connsiteY44" fmla="*/ 542925 h 1098550"/>
              <a:gd name="connsiteX45" fmla="*/ 3486150 w 4530725"/>
              <a:gd name="connsiteY45" fmla="*/ 476250 h 1098550"/>
              <a:gd name="connsiteX46" fmla="*/ 3556000 w 4530725"/>
              <a:gd name="connsiteY46" fmla="*/ 476250 h 1098550"/>
              <a:gd name="connsiteX47" fmla="*/ 3556000 w 4530725"/>
              <a:gd name="connsiteY47" fmla="*/ 463550 h 1098550"/>
              <a:gd name="connsiteX48" fmla="*/ 3562350 w 4530725"/>
              <a:gd name="connsiteY48" fmla="*/ 463550 h 1098550"/>
              <a:gd name="connsiteX49" fmla="*/ 3565525 w 4530725"/>
              <a:gd name="connsiteY49" fmla="*/ 400050 h 1098550"/>
              <a:gd name="connsiteX50" fmla="*/ 3603625 w 4530725"/>
              <a:gd name="connsiteY50" fmla="*/ 400050 h 1098550"/>
              <a:gd name="connsiteX51" fmla="*/ 3603625 w 4530725"/>
              <a:gd name="connsiteY51" fmla="*/ 323850 h 1098550"/>
              <a:gd name="connsiteX52" fmla="*/ 4171950 w 4530725"/>
              <a:gd name="connsiteY52" fmla="*/ 327025 h 1098550"/>
              <a:gd name="connsiteX53" fmla="*/ 4171950 w 4530725"/>
              <a:gd name="connsiteY53" fmla="*/ 0 h 1098550"/>
              <a:gd name="connsiteX54" fmla="*/ 4530725 w 4530725"/>
              <a:gd name="connsiteY54"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1600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60425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54300 w 4530725"/>
              <a:gd name="connsiteY27" fmla="*/ 746125 h 1098550"/>
              <a:gd name="connsiteX28" fmla="*/ 2654300 w 4530725"/>
              <a:gd name="connsiteY28" fmla="*/ 723900 h 1098550"/>
              <a:gd name="connsiteX29" fmla="*/ 2663825 w 4530725"/>
              <a:gd name="connsiteY29" fmla="*/ 714375 h 1098550"/>
              <a:gd name="connsiteX30" fmla="*/ 2676525 w 4530725"/>
              <a:gd name="connsiteY30" fmla="*/ 714375 h 1098550"/>
              <a:gd name="connsiteX31" fmla="*/ 2679700 w 4530725"/>
              <a:gd name="connsiteY31" fmla="*/ 685800 h 1098550"/>
              <a:gd name="connsiteX32" fmla="*/ 2813050 w 4530725"/>
              <a:gd name="connsiteY32" fmla="*/ 685800 h 1098550"/>
              <a:gd name="connsiteX33" fmla="*/ 2813050 w 4530725"/>
              <a:gd name="connsiteY33" fmla="*/ 669925 h 1098550"/>
              <a:gd name="connsiteX34" fmla="*/ 2838449 w 4530725"/>
              <a:gd name="connsiteY34" fmla="*/ 669925 h 1098550"/>
              <a:gd name="connsiteX35" fmla="*/ 2838449 w 4530725"/>
              <a:gd name="connsiteY35" fmla="*/ 650875 h 1098550"/>
              <a:gd name="connsiteX36" fmla="*/ 2987675 w 4530725"/>
              <a:gd name="connsiteY36" fmla="*/ 650875 h 1098550"/>
              <a:gd name="connsiteX37" fmla="*/ 2987675 w 4530725"/>
              <a:gd name="connsiteY37" fmla="*/ 622300 h 1098550"/>
              <a:gd name="connsiteX38" fmla="*/ 3006725 w 4530725"/>
              <a:gd name="connsiteY38" fmla="*/ 622300 h 1098550"/>
              <a:gd name="connsiteX39" fmla="*/ 3006725 w 4530725"/>
              <a:gd name="connsiteY39" fmla="*/ 584200 h 1098550"/>
              <a:gd name="connsiteX40" fmla="*/ 3127375 w 4530725"/>
              <a:gd name="connsiteY40" fmla="*/ 581025 h 1098550"/>
              <a:gd name="connsiteX41" fmla="*/ 3127375 w 4530725"/>
              <a:gd name="connsiteY41" fmla="*/ 568325 h 1098550"/>
              <a:gd name="connsiteX42" fmla="*/ 3149600 w 4530725"/>
              <a:gd name="connsiteY42" fmla="*/ 568325 h 1098550"/>
              <a:gd name="connsiteX43" fmla="*/ 3149599 w 4530725"/>
              <a:gd name="connsiteY43" fmla="*/ 546100 h 1098550"/>
              <a:gd name="connsiteX44" fmla="*/ 3486150 w 4530725"/>
              <a:gd name="connsiteY44" fmla="*/ 542925 h 1098550"/>
              <a:gd name="connsiteX45" fmla="*/ 3486150 w 4530725"/>
              <a:gd name="connsiteY45" fmla="*/ 476250 h 1098550"/>
              <a:gd name="connsiteX46" fmla="*/ 3556000 w 4530725"/>
              <a:gd name="connsiteY46" fmla="*/ 476250 h 1098550"/>
              <a:gd name="connsiteX47" fmla="*/ 3556000 w 4530725"/>
              <a:gd name="connsiteY47" fmla="*/ 463550 h 1098550"/>
              <a:gd name="connsiteX48" fmla="*/ 3562350 w 4530725"/>
              <a:gd name="connsiteY48" fmla="*/ 463550 h 1098550"/>
              <a:gd name="connsiteX49" fmla="*/ 3565525 w 4530725"/>
              <a:gd name="connsiteY49" fmla="*/ 400050 h 1098550"/>
              <a:gd name="connsiteX50" fmla="*/ 3603625 w 4530725"/>
              <a:gd name="connsiteY50" fmla="*/ 400050 h 1098550"/>
              <a:gd name="connsiteX51" fmla="*/ 3603625 w 4530725"/>
              <a:gd name="connsiteY51" fmla="*/ 323850 h 1098550"/>
              <a:gd name="connsiteX52" fmla="*/ 4171950 w 4530725"/>
              <a:gd name="connsiteY52" fmla="*/ 327025 h 1098550"/>
              <a:gd name="connsiteX53" fmla="*/ 4171950 w 4530725"/>
              <a:gd name="connsiteY53" fmla="*/ 0 h 1098550"/>
              <a:gd name="connsiteX54" fmla="*/ 4530725 w 4530725"/>
              <a:gd name="connsiteY54"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1600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60425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54300 w 4530725"/>
              <a:gd name="connsiteY27" fmla="*/ 746125 h 1098550"/>
              <a:gd name="connsiteX28" fmla="*/ 2549525 w 4530725"/>
              <a:gd name="connsiteY28" fmla="*/ 692150 h 1098550"/>
              <a:gd name="connsiteX29" fmla="*/ 2663825 w 4530725"/>
              <a:gd name="connsiteY29" fmla="*/ 714375 h 1098550"/>
              <a:gd name="connsiteX30" fmla="*/ 2676525 w 4530725"/>
              <a:gd name="connsiteY30" fmla="*/ 714375 h 1098550"/>
              <a:gd name="connsiteX31" fmla="*/ 2679700 w 4530725"/>
              <a:gd name="connsiteY31" fmla="*/ 685800 h 1098550"/>
              <a:gd name="connsiteX32" fmla="*/ 2813050 w 4530725"/>
              <a:gd name="connsiteY32" fmla="*/ 685800 h 1098550"/>
              <a:gd name="connsiteX33" fmla="*/ 2813050 w 4530725"/>
              <a:gd name="connsiteY33" fmla="*/ 669925 h 1098550"/>
              <a:gd name="connsiteX34" fmla="*/ 2838449 w 4530725"/>
              <a:gd name="connsiteY34" fmla="*/ 669925 h 1098550"/>
              <a:gd name="connsiteX35" fmla="*/ 2838449 w 4530725"/>
              <a:gd name="connsiteY35" fmla="*/ 650875 h 1098550"/>
              <a:gd name="connsiteX36" fmla="*/ 2987675 w 4530725"/>
              <a:gd name="connsiteY36" fmla="*/ 650875 h 1098550"/>
              <a:gd name="connsiteX37" fmla="*/ 2987675 w 4530725"/>
              <a:gd name="connsiteY37" fmla="*/ 622300 h 1098550"/>
              <a:gd name="connsiteX38" fmla="*/ 3006725 w 4530725"/>
              <a:gd name="connsiteY38" fmla="*/ 622300 h 1098550"/>
              <a:gd name="connsiteX39" fmla="*/ 3006725 w 4530725"/>
              <a:gd name="connsiteY39" fmla="*/ 584200 h 1098550"/>
              <a:gd name="connsiteX40" fmla="*/ 3127375 w 4530725"/>
              <a:gd name="connsiteY40" fmla="*/ 581025 h 1098550"/>
              <a:gd name="connsiteX41" fmla="*/ 3127375 w 4530725"/>
              <a:gd name="connsiteY41" fmla="*/ 568325 h 1098550"/>
              <a:gd name="connsiteX42" fmla="*/ 3149600 w 4530725"/>
              <a:gd name="connsiteY42" fmla="*/ 568325 h 1098550"/>
              <a:gd name="connsiteX43" fmla="*/ 3149599 w 4530725"/>
              <a:gd name="connsiteY43" fmla="*/ 546100 h 1098550"/>
              <a:gd name="connsiteX44" fmla="*/ 3486150 w 4530725"/>
              <a:gd name="connsiteY44" fmla="*/ 542925 h 1098550"/>
              <a:gd name="connsiteX45" fmla="*/ 3486150 w 4530725"/>
              <a:gd name="connsiteY45" fmla="*/ 476250 h 1098550"/>
              <a:gd name="connsiteX46" fmla="*/ 3556000 w 4530725"/>
              <a:gd name="connsiteY46" fmla="*/ 476250 h 1098550"/>
              <a:gd name="connsiteX47" fmla="*/ 3556000 w 4530725"/>
              <a:gd name="connsiteY47" fmla="*/ 463550 h 1098550"/>
              <a:gd name="connsiteX48" fmla="*/ 3562350 w 4530725"/>
              <a:gd name="connsiteY48" fmla="*/ 463550 h 1098550"/>
              <a:gd name="connsiteX49" fmla="*/ 3565525 w 4530725"/>
              <a:gd name="connsiteY49" fmla="*/ 400050 h 1098550"/>
              <a:gd name="connsiteX50" fmla="*/ 3603625 w 4530725"/>
              <a:gd name="connsiteY50" fmla="*/ 400050 h 1098550"/>
              <a:gd name="connsiteX51" fmla="*/ 3603625 w 4530725"/>
              <a:gd name="connsiteY51" fmla="*/ 323850 h 1098550"/>
              <a:gd name="connsiteX52" fmla="*/ 4171950 w 4530725"/>
              <a:gd name="connsiteY52" fmla="*/ 327025 h 1098550"/>
              <a:gd name="connsiteX53" fmla="*/ 4171950 w 4530725"/>
              <a:gd name="connsiteY53" fmla="*/ 0 h 1098550"/>
              <a:gd name="connsiteX54" fmla="*/ 4530725 w 4530725"/>
              <a:gd name="connsiteY54"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1600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60425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54300 w 4530725"/>
              <a:gd name="connsiteY27" fmla="*/ 746125 h 1098550"/>
              <a:gd name="connsiteX28" fmla="*/ 2663825 w 4530725"/>
              <a:gd name="connsiteY28" fmla="*/ 714375 h 1098550"/>
              <a:gd name="connsiteX29" fmla="*/ 2676525 w 4530725"/>
              <a:gd name="connsiteY29" fmla="*/ 714375 h 1098550"/>
              <a:gd name="connsiteX30" fmla="*/ 2679700 w 4530725"/>
              <a:gd name="connsiteY30" fmla="*/ 685800 h 1098550"/>
              <a:gd name="connsiteX31" fmla="*/ 2813050 w 4530725"/>
              <a:gd name="connsiteY31" fmla="*/ 685800 h 1098550"/>
              <a:gd name="connsiteX32" fmla="*/ 2813050 w 4530725"/>
              <a:gd name="connsiteY32" fmla="*/ 669925 h 1098550"/>
              <a:gd name="connsiteX33" fmla="*/ 2838449 w 4530725"/>
              <a:gd name="connsiteY33" fmla="*/ 669925 h 1098550"/>
              <a:gd name="connsiteX34" fmla="*/ 2838449 w 4530725"/>
              <a:gd name="connsiteY34" fmla="*/ 650875 h 1098550"/>
              <a:gd name="connsiteX35" fmla="*/ 2987675 w 4530725"/>
              <a:gd name="connsiteY35" fmla="*/ 650875 h 1098550"/>
              <a:gd name="connsiteX36" fmla="*/ 2987675 w 4530725"/>
              <a:gd name="connsiteY36" fmla="*/ 622300 h 1098550"/>
              <a:gd name="connsiteX37" fmla="*/ 3006725 w 4530725"/>
              <a:gd name="connsiteY37" fmla="*/ 622300 h 1098550"/>
              <a:gd name="connsiteX38" fmla="*/ 3006725 w 4530725"/>
              <a:gd name="connsiteY38" fmla="*/ 584200 h 1098550"/>
              <a:gd name="connsiteX39" fmla="*/ 3127375 w 4530725"/>
              <a:gd name="connsiteY39" fmla="*/ 581025 h 1098550"/>
              <a:gd name="connsiteX40" fmla="*/ 3127375 w 4530725"/>
              <a:gd name="connsiteY40" fmla="*/ 568325 h 1098550"/>
              <a:gd name="connsiteX41" fmla="*/ 3149600 w 4530725"/>
              <a:gd name="connsiteY41" fmla="*/ 568325 h 1098550"/>
              <a:gd name="connsiteX42" fmla="*/ 3149599 w 4530725"/>
              <a:gd name="connsiteY42" fmla="*/ 546100 h 1098550"/>
              <a:gd name="connsiteX43" fmla="*/ 3486150 w 4530725"/>
              <a:gd name="connsiteY43" fmla="*/ 542925 h 1098550"/>
              <a:gd name="connsiteX44" fmla="*/ 3486150 w 4530725"/>
              <a:gd name="connsiteY44" fmla="*/ 476250 h 1098550"/>
              <a:gd name="connsiteX45" fmla="*/ 3556000 w 4530725"/>
              <a:gd name="connsiteY45" fmla="*/ 476250 h 1098550"/>
              <a:gd name="connsiteX46" fmla="*/ 3556000 w 4530725"/>
              <a:gd name="connsiteY46" fmla="*/ 463550 h 1098550"/>
              <a:gd name="connsiteX47" fmla="*/ 3562350 w 4530725"/>
              <a:gd name="connsiteY47" fmla="*/ 463550 h 1098550"/>
              <a:gd name="connsiteX48" fmla="*/ 3565525 w 4530725"/>
              <a:gd name="connsiteY48" fmla="*/ 400050 h 1098550"/>
              <a:gd name="connsiteX49" fmla="*/ 3603625 w 4530725"/>
              <a:gd name="connsiteY49" fmla="*/ 400050 h 1098550"/>
              <a:gd name="connsiteX50" fmla="*/ 3603625 w 4530725"/>
              <a:gd name="connsiteY50" fmla="*/ 323850 h 1098550"/>
              <a:gd name="connsiteX51" fmla="*/ 4171950 w 4530725"/>
              <a:gd name="connsiteY51" fmla="*/ 327025 h 1098550"/>
              <a:gd name="connsiteX52" fmla="*/ 4171950 w 4530725"/>
              <a:gd name="connsiteY52" fmla="*/ 0 h 1098550"/>
              <a:gd name="connsiteX53" fmla="*/ 4530725 w 4530725"/>
              <a:gd name="connsiteY53"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1600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60425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63825 w 4530725"/>
              <a:gd name="connsiteY27" fmla="*/ 746125 h 1098550"/>
              <a:gd name="connsiteX28" fmla="*/ 2663825 w 4530725"/>
              <a:gd name="connsiteY28" fmla="*/ 714375 h 1098550"/>
              <a:gd name="connsiteX29" fmla="*/ 2676525 w 4530725"/>
              <a:gd name="connsiteY29" fmla="*/ 714375 h 1098550"/>
              <a:gd name="connsiteX30" fmla="*/ 2679700 w 4530725"/>
              <a:gd name="connsiteY30" fmla="*/ 685800 h 1098550"/>
              <a:gd name="connsiteX31" fmla="*/ 2813050 w 4530725"/>
              <a:gd name="connsiteY31" fmla="*/ 685800 h 1098550"/>
              <a:gd name="connsiteX32" fmla="*/ 2813050 w 4530725"/>
              <a:gd name="connsiteY32" fmla="*/ 669925 h 1098550"/>
              <a:gd name="connsiteX33" fmla="*/ 2838449 w 4530725"/>
              <a:gd name="connsiteY33" fmla="*/ 669925 h 1098550"/>
              <a:gd name="connsiteX34" fmla="*/ 2838449 w 4530725"/>
              <a:gd name="connsiteY34" fmla="*/ 650875 h 1098550"/>
              <a:gd name="connsiteX35" fmla="*/ 2987675 w 4530725"/>
              <a:gd name="connsiteY35" fmla="*/ 650875 h 1098550"/>
              <a:gd name="connsiteX36" fmla="*/ 2987675 w 4530725"/>
              <a:gd name="connsiteY36" fmla="*/ 622300 h 1098550"/>
              <a:gd name="connsiteX37" fmla="*/ 3006725 w 4530725"/>
              <a:gd name="connsiteY37" fmla="*/ 622300 h 1098550"/>
              <a:gd name="connsiteX38" fmla="*/ 3006725 w 4530725"/>
              <a:gd name="connsiteY38" fmla="*/ 584200 h 1098550"/>
              <a:gd name="connsiteX39" fmla="*/ 3127375 w 4530725"/>
              <a:gd name="connsiteY39" fmla="*/ 581025 h 1098550"/>
              <a:gd name="connsiteX40" fmla="*/ 3127375 w 4530725"/>
              <a:gd name="connsiteY40" fmla="*/ 568325 h 1098550"/>
              <a:gd name="connsiteX41" fmla="*/ 3149600 w 4530725"/>
              <a:gd name="connsiteY41" fmla="*/ 568325 h 1098550"/>
              <a:gd name="connsiteX42" fmla="*/ 3149599 w 4530725"/>
              <a:gd name="connsiteY42" fmla="*/ 546100 h 1098550"/>
              <a:gd name="connsiteX43" fmla="*/ 3486150 w 4530725"/>
              <a:gd name="connsiteY43" fmla="*/ 542925 h 1098550"/>
              <a:gd name="connsiteX44" fmla="*/ 3486150 w 4530725"/>
              <a:gd name="connsiteY44" fmla="*/ 476250 h 1098550"/>
              <a:gd name="connsiteX45" fmla="*/ 3556000 w 4530725"/>
              <a:gd name="connsiteY45" fmla="*/ 476250 h 1098550"/>
              <a:gd name="connsiteX46" fmla="*/ 3556000 w 4530725"/>
              <a:gd name="connsiteY46" fmla="*/ 463550 h 1098550"/>
              <a:gd name="connsiteX47" fmla="*/ 3562350 w 4530725"/>
              <a:gd name="connsiteY47" fmla="*/ 463550 h 1098550"/>
              <a:gd name="connsiteX48" fmla="*/ 3565525 w 4530725"/>
              <a:gd name="connsiteY48" fmla="*/ 400050 h 1098550"/>
              <a:gd name="connsiteX49" fmla="*/ 3603625 w 4530725"/>
              <a:gd name="connsiteY49" fmla="*/ 400050 h 1098550"/>
              <a:gd name="connsiteX50" fmla="*/ 3603625 w 4530725"/>
              <a:gd name="connsiteY50" fmla="*/ 323850 h 1098550"/>
              <a:gd name="connsiteX51" fmla="*/ 4171950 w 4530725"/>
              <a:gd name="connsiteY51" fmla="*/ 327025 h 1098550"/>
              <a:gd name="connsiteX52" fmla="*/ 4171950 w 4530725"/>
              <a:gd name="connsiteY52" fmla="*/ 0 h 1098550"/>
              <a:gd name="connsiteX53" fmla="*/ 4530725 w 4530725"/>
              <a:gd name="connsiteY53"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1600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60425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60650 w 4530725"/>
              <a:gd name="connsiteY27" fmla="*/ 746125 h 1098550"/>
              <a:gd name="connsiteX28" fmla="*/ 2663825 w 4530725"/>
              <a:gd name="connsiteY28" fmla="*/ 714375 h 1098550"/>
              <a:gd name="connsiteX29" fmla="*/ 2676525 w 4530725"/>
              <a:gd name="connsiteY29" fmla="*/ 714375 h 1098550"/>
              <a:gd name="connsiteX30" fmla="*/ 2679700 w 4530725"/>
              <a:gd name="connsiteY30" fmla="*/ 685800 h 1098550"/>
              <a:gd name="connsiteX31" fmla="*/ 2813050 w 4530725"/>
              <a:gd name="connsiteY31" fmla="*/ 685800 h 1098550"/>
              <a:gd name="connsiteX32" fmla="*/ 2813050 w 4530725"/>
              <a:gd name="connsiteY32" fmla="*/ 669925 h 1098550"/>
              <a:gd name="connsiteX33" fmla="*/ 2838449 w 4530725"/>
              <a:gd name="connsiteY33" fmla="*/ 669925 h 1098550"/>
              <a:gd name="connsiteX34" fmla="*/ 2838449 w 4530725"/>
              <a:gd name="connsiteY34" fmla="*/ 650875 h 1098550"/>
              <a:gd name="connsiteX35" fmla="*/ 2987675 w 4530725"/>
              <a:gd name="connsiteY35" fmla="*/ 650875 h 1098550"/>
              <a:gd name="connsiteX36" fmla="*/ 2987675 w 4530725"/>
              <a:gd name="connsiteY36" fmla="*/ 622300 h 1098550"/>
              <a:gd name="connsiteX37" fmla="*/ 3006725 w 4530725"/>
              <a:gd name="connsiteY37" fmla="*/ 622300 h 1098550"/>
              <a:gd name="connsiteX38" fmla="*/ 3006725 w 4530725"/>
              <a:gd name="connsiteY38" fmla="*/ 584200 h 1098550"/>
              <a:gd name="connsiteX39" fmla="*/ 3127375 w 4530725"/>
              <a:gd name="connsiteY39" fmla="*/ 581025 h 1098550"/>
              <a:gd name="connsiteX40" fmla="*/ 3127375 w 4530725"/>
              <a:gd name="connsiteY40" fmla="*/ 568325 h 1098550"/>
              <a:gd name="connsiteX41" fmla="*/ 3149600 w 4530725"/>
              <a:gd name="connsiteY41" fmla="*/ 568325 h 1098550"/>
              <a:gd name="connsiteX42" fmla="*/ 3149599 w 4530725"/>
              <a:gd name="connsiteY42" fmla="*/ 546100 h 1098550"/>
              <a:gd name="connsiteX43" fmla="*/ 3486150 w 4530725"/>
              <a:gd name="connsiteY43" fmla="*/ 542925 h 1098550"/>
              <a:gd name="connsiteX44" fmla="*/ 3486150 w 4530725"/>
              <a:gd name="connsiteY44" fmla="*/ 476250 h 1098550"/>
              <a:gd name="connsiteX45" fmla="*/ 3556000 w 4530725"/>
              <a:gd name="connsiteY45" fmla="*/ 476250 h 1098550"/>
              <a:gd name="connsiteX46" fmla="*/ 3556000 w 4530725"/>
              <a:gd name="connsiteY46" fmla="*/ 463550 h 1098550"/>
              <a:gd name="connsiteX47" fmla="*/ 3562350 w 4530725"/>
              <a:gd name="connsiteY47" fmla="*/ 463550 h 1098550"/>
              <a:gd name="connsiteX48" fmla="*/ 3565525 w 4530725"/>
              <a:gd name="connsiteY48" fmla="*/ 400050 h 1098550"/>
              <a:gd name="connsiteX49" fmla="*/ 3603625 w 4530725"/>
              <a:gd name="connsiteY49" fmla="*/ 400050 h 1098550"/>
              <a:gd name="connsiteX50" fmla="*/ 3603625 w 4530725"/>
              <a:gd name="connsiteY50" fmla="*/ 323850 h 1098550"/>
              <a:gd name="connsiteX51" fmla="*/ 4171950 w 4530725"/>
              <a:gd name="connsiteY51" fmla="*/ 327025 h 1098550"/>
              <a:gd name="connsiteX52" fmla="*/ 4171950 w 4530725"/>
              <a:gd name="connsiteY52" fmla="*/ 0 h 1098550"/>
              <a:gd name="connsiteX53" fmla="*/ 4530725 w 4530725"/>
              <a:gd name="connsiteY53"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1600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60425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60650 w 4530725"/>
              <a:gd name="connsiteY27" fmla="*/ 749300 h 1098550"/>
              <a:gd name="connsiteX28" fmla="*/ 2663825 w 4530725"/>
              <a:gd name="connsiteY28" fmla="*/ 714375 h 1098550"/>
              <a:gd name="connsiteX29" fmla="*/ 2676525 w 4530725"/>
              <a:gd name="connsiteY29" fmla="*/ 714375 h 1098550"/>
              <a:gd name="connsiteX30" fmla="*/ 2679700 w 4530725"/>
              <a:gd name="connsiteY30" fmla="*/ 685800 h 1098550"/>
              <a:gd name="connsiteX31" fmla="*/ 2813050 w 4530725"/>
              <a:gd name="connsiteY31" fmla="*/ 685800 h 1098550"/>
              <a:gd name="connsiteX32" fmla="*/ 2813050 w 4530725"/>
              <a:gd name="connsiteY32" fmla="*/ 669925 h 1098550"/>
              <a:gd name="connsiteX33" fmla="*/ 2838449 w 4530725"/>
              <a:gd name="connsiteY33" fmla="*/ 669925 h 1098550"/>
              <a:gd name="connsiteX34" fmla="*/ 2838449 w 4530725"/>
              <a:gd name="connsiteY34" fmla="*/ 650875 h 1098550"/>
              <a:gd name="connsiteX35" fmla="*/ 2987675 w 4530725"/>
              <a:gd name="connsiteY35" fmla="*/ 650875 h 1098550"/>
              <a:gd name="connsiteX36" fmla="*/ 2987675 w 4530725"/>
              <a:gd name="connsiteY36" fmla="*/ 622300 h 1098550"/>
              <a:gd name="connsiteX37" fmla="*/ 3006725 w 4530725"/>
              <a:gd name="connsiteY37" fmla="*/ 622300 h 1098550"/>
              <a:gd name="connsiteX38" fmla="*/ 3006725 w 4530725"/>
              <a:gd name="connsiteY38" fmla="*/ 584200 h 1098550"/>
              <a:gd name="connsiteX39" fmla="*/ 3127375 w 4530725"/>
              <a:gd name="connsiteY39" fmla="*/ 581025 h 1098550"/>
              <a:gd name="connsiteX40" fmla="*/ 3127375 w 4530725"/>
              <a:gd name="connsiteY40" fmla="*/ 568325 h 1098550"/>
              <a:gd name="connsiteX41" fmla="*/ 3149600 w 4530725"/>
              <a:gd name="connsiteY41" fmla="*/ 568325 h 1098550"/>
              <a:gd name="connsiteX42" fmla="*/ 3149599 w 4530725"/>
              <a:gd name="connsiteY42" fmla="*/ 546100 h 1098550"/>
              <a:gd name="connsiteX43" fmla="*/ 3486150 w 4530725"/>
              <a:gd name="connsiteY43" fmla="*/ 542925 h 1098550"/>
              <a:gd name="connsiteX44" fmla="*/ 3486150 w 4530725"/>
              <a:gd name="connsiteY44" fmla="*/ 476250 h 1098550"/>
              <a:gd name="connsiteX45" fmla="*/ 3556000 w 4530725"/>
              <a:gd name="connsiteY45" fmla="*/ 476250 h 1098550"/>
              <a:gd name="connsiteX46" fmla="*/ 3556000 w 4530725"/>
              <a:gd name="connsiteY46" fmla="*/ 463550 h 1098550"/>
              <a:gd name="connsiteX47" fmla="*/ 3562350 w 4530725"/>
              <a:gd name="connsiteY47" fmla="*/ 463550 h 1098550"/>
              <a:gd name="connsiteX48" fmla="*/ 3565525 w 4530725"/>
              <a:gd name="connsiteY48" fmla="*/ 400050 h 1098550"/>
              <a:gd name="connsiteX49" fmla="*/ 3603625 w 4530725"/>
              <a:gd name="connsiteY49" fmla="*/ 400050 h 1098550"/>
              <a:gd name="connsiteX50" fmla="*/ 3603625 w 4530725"/>
              <a:gd name="connsiteY50" fmla="*/ 323850 h 1098550"/>
              <a:gd name="connsiteX51" fmla="*/ 4171950 w 4530725"/>
              <a:gd name="connsiteY51" fmla="*/ 327025 h 1098550"/>
              <a:gd name="connsiteX52" fmla="*/ 4171950 w 4530725"/>
              <a:gd name="connsiteY52" fmla="*/ 0 h 1098550"/>
              <a:gd name="connsiteX53" fmla="*/ 4530725 w 4530725"/>
              <a:gd name="connsiteY53"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1600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60425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60650 w 4530725"/>
              <a:gd name="connsiteY27" fmla="*/ 749300 h 1098550"/>
              <a:gd name="connsiteX28" fmla="*/ 2663825 w 4530725"/>
              <a:gd name="connsiteY28" fmla="*/ 714375 h 1098550"/>
              <a:gd name="connsiteX29" fmla="*/ 2679700 w 4530725"/>
              <a:gd name="connsiteY29" fmla="*/ 714375 h 1098550"/>
              <a:gd name="connsiteX30" fmla="*/ 2679700 w 4530725"/>
              <a:gd name="connsiteY30" fmla="*/ 685800 h 1098550"/>
              <a:gd name="connsiteX31" fmla="*/ 2813050 w 4530725"/>
              <a:gd name="connsiteY31" fmla="*/ 685800 h 1098550"/>
              <a:gd name="connsiteX32" fmla="*/ 2813050 w 4530725"/>
              <a:gd name="connsiteY32" fmla="*/ 669925 h 1098550"/>
              <a:gd name="connsiteX33" fmla="*/ 2838449 w 4530725"/>
              <a:gd name="connsiteY33" fmla="*/ 669925 h 1098550"/>
              <a:gd name="connsiteX34" fmla="*/ 2838449 w 4530725"/>
              <a:gd name="connsiteY34" fmla="*/ 650875 h 1098550"/>
              <a:gd name="connsiteX35" fmla="*/ 2987675 w 4530725"/>
              <a:gd name="connsiteY35" fmla="*/ 650875 h 1098550"/>
              <a:gd name="connsiteX36" fmla="*/ 2987675 w 4530725"/>
              <a:gd name="connsiteY36" fmla="*/ 622300 h 1098550"/>
              <a:gd name="connsiteX37" fmla="*/ 3006725 w 4530725"/>
              <a:gd name="connsiteY37" fmla="*/ 622300 h 1098550"/>
              <a:gd name="connsiteX38" fmla="*/ 3006725 w 4530725"/>
              <a:gd name="connsiteY38" fmla="*/ 584200 h 1098550"/>
              <a:gd name="connsiteX39" fmla="*/ 3127375 w 4530725"/>
              <a:gd name="connsiteY39" fmla="*/ 581025 h 1098550"/>
              <a:gd name="connsiteX40" fmla="*/ 3127375 w 4530725"/>
              <a:gd name="connsiteY40" fmla="*/ 568325 h 1098550"/>
              <a:gd name="connsiteX41" fmla="*/ 3149600 w 4530725"/>
              <a:gd name="connsiteY41" fmla="*/ 568325 h 1098550"/>
              <a:gd name="connsiteX42" fmla="*/ 3149599 w 4530725"/>
              <a:gd name="connsiteY42" fmla="*/ 546100 h 1098550"/>
              <a:gd name="connsiteX43" fmla="*/ 3486150 w 4530725"/>
              <a:gd name="connsiteY43" fmla="*/ 542925 h 1098550"/>
              <a:gd name="connsiteX44" fmla="*/ 3486150 w 4530725"/>
              <a:gd name="connsiteY44" fmla="*/ 476250 h 1098550"/>
              <a:gd name="connsiteX45" fmla="*/ 3556000 w 4530725"/>
              <a:gd name="connsiteY45" fmla="*/ 476250 h 1098550"/>
              <a:gd name="connsiteX46" fmla="*/ 3556000 w 4530725"/>
              <a:gd name="connsiteY46" fmla="*/ 463550 h 1098550"/>
              <a:gd name="connsiteX47" fmla="*/ 3562350 w 4530725"/>
              <a:gd name="connsiteY47" fmla="*/ 463550 h 1098550"/>
              <a:gd name="connsiteX48" fmla="*/ 3565525 w 4530725"/>
              <a:gd name="connsiteY48" fmla="*/ 400050 h 1098550"/>
              <a:gd name="connsiteX49" fmla="*/ 3603625 w 4530725"/>
              <a:gd name="connsiteY49" fmla="*/ 400050 h 1098550"/>
              <a:gd name="connsiteX50" fmla="*/ 3603625 w 4530725"/>
              <a:gd name="connsiteY50" fmla="*/ 323850 h 1098550"/>
              <a:gd name="connsiteX51" fmla="*/ 4171950 w 4530725"/>
              <a:gd name="connsiteY51" fmla="*/ 327025 h 1098550"/>
              <a:gd name="connsiteX52" fmla="*/ 4171950 w 4530725"/>
              <a:gd name="connsiteY52" fmla="*/ 0 h 1098550"/>
              <a:gd name="connsiteX53" fmla="*/ 4530725 w 4530725"/>
              <a:gd name="connsiteY53"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1600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60425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63825 w 4530725"/>
              <a:gd name="connsiteY27" fmla="*/ 749300 h 1098550"/>
              <a:gd name="connsiteX28" fmla="*/ 2663825 w 4530725"/>
              <a:gd name="connsiteY28" fmla="*/ 714375 h 1098550"/>
              <a:gd name="connsiteX29" fmla="*/ 2679700 w 4530725"/>
              <a:gd name="connsiteY29" fmla="*/ 714375 h 1098550"/>
              <a:gd name="connsiteX30" fmla="*/ 2679700 w 4530725"/>
              <a:gd name="connsiteY30" fmla="*/ 685800 h 1098550"/>
              <a:gd name="connsiteX31" fmla="*/ 2813050 w 4530725"/>
              <a:gd name="connsiteY31" fmla="*/ 685800 h 1098550"/>
              <a:gd name="connsiteX32" fmla="*/ 2813050 w 4530725"/>
              <a:gd name="connsiteY32" fmla="*/ 669925 h 1098550"/>
              <a:gd name="connsiteX33" fmla="*/ 2838449 w 4530725"/>
              <a:gd name="connsiteY33" fmla="*/ 669925 h 1098550"/>
              <a:gd name="connsiteX34" fmla="*/ 2838449 w 4530725"/>
              <a:gd name="connsiteY34" fmla="*/ 650875 h 1098550"/>
              <a:gd name="connsiteX35" fmla="*/ 2987675 w 4530725"/>
              <a:gd name="connsiteY35" fmla="*/ 650875 h 1098550"/>
              <a:gd name="connsiteX36" fmla="*/ 2987675 w 4530725"/>
              <a:gd name="connsiteY36" fmla="*/ 622300 h 1098550"/>
              <a:gd name="connsiteX37" fmla="*/ 3006725 w 4530725"/>
              <a:gd name="connsiteY37" fmla="*/ 622300 h 1098550"/>
              <a:gd name="connsiteX38" fmla="*/ 3006725 w 4530725"/>
              <a:gd name="connsiteY38" fmla="*/ 584200 h 1098550"/>
              <a:gd name="connsiteX39" fmla="*/ 3127375 w 4530725"/>
              <a:gd name="connsiteY39" fmla="*/ 581025 h 1098550"/>
              <a:gd name="connsiteX40" fmla="*/ 3127375 w 4530725"/>
              <a:gd name="connsiteY40" fmla="*/ 568325 h 1098550"/>
              <a:gd name="connsiteX41" fmla="*/ 3149600 w 4530725"/>
              <a:gd name="connsiteY41" fmla="*/ 568325 h 1098550"/>
              <a:gd name="connsiteX42" fmla="*/ 3149599 w 4530725"/>
              <a:gd name="connsiteY42" fmla="*/ 546100 h 1098550"/>
              <a:gd name="connsiteX43" fmla="*/ 3486150 w 4530725"/>
              <a:gd name="connsiteY43" fmla="*/ 542925 h 1098550"/>
              <a:gd name="connsiteX44" fmla="*/ 3486150 w 4530725"/>
              <a:gd name="connsiteY44" fmla="*/ 476250 h 1098550"/>
              <a:gd name="connsiteX45" fmla="*/ 3556000 w 4530725"/>
              <a:gd name="connsiteY45" fmla="*/ 476250 h 1098550"/>
              <a:gd name="connsiteX46" fmla="*/ 3556000 w 4530725"/>
              <a:gd name="connsiteY46" fmla="*/ 463550 h 1098550"/>
              <a:gd name="connsiteX47" fmla="*/ 3562350 w 4530725"/>
              <a:gd name="connsiteY47" fmla="*/ 463550 h 1098550"/>
              <a:gd name="connsiteX48" fmla="*/ 3565525 w 4530725"/>
              <a:gd name="connsiteY48" fmla="*/ 400050 h 1098550"/>
              <a:gd name="connsiteX49" fmla="*/ 3603625 w 4530725"/>
              <a:gd name="connsiteY49" fmla="*/ 400050 h 1098550"/>
              <a:gd name="connsiteX50" fmla="*/ 3603625 w 4530725"/>
              <a:gd name="connsiteY50" fmla="*/ 323850 h 1098550"/>
              <a:gd name="connsiteX51" fmla="*/ 4171950 w 4530725"/>
              <a:gd name="connsiteY51" fmla="*/ 327025 h 1098550"/>
              <a:gd name="connsiteX52" fmla="*/ 4171950 w 4530725"/>
              <a:gd name="connsiteY52" fmla="*/ 0 h 1098550"/>
              <a:gd name="connsiteX53" fmla="*/ 4530725 w 4530725"/>
              <a:gd name="connsiteY53" fmla="*/ 0 h 1098550"/>
              <a:gd name="connsiteX0" fmla="*/ 0 w 4530725"/>
              <a:gd name="connsiteY0" fmla="*/ 1098550 h 1098550"/>
              <a:gd name="connsiteX1" fmla="*/ 161925 w 4530725"/>
              <a:gd name="connsiteY1" fmla="*/ 1098550 h 1098550"/>
              <a:gd name="connsiteX2" fmla="*/ 161925 w 4530725"/>
              <a:gd name="connsiteY2" fmla="*/ 1069975 h 1098550"/>
              <a:gd name="connsiteX3" fmla="*/ 279400 w 4530725"/>
              <a:gd name="connsiteY3" fmla="*/ 1073150 h 1098550"/>
              <a:gd name="connsiteX4" fmla="*/ 279400 w 4530725"/>
              <a:gd name="connsiteY4" fmla="*/ 1016000 h 1098550"/>
              <a:gd name="connsiteX5" fmla="*/ 530225 w 4530725"/>
              <a:gd name="connsiteY5" fmla="*/ 1016000 h 1098550"/>
              <a:gd name="connsiteX6" fmla="*/ 530225 w 4530725"/>
              <a:gd name="connsiteY6" fmla="*/ 987425 h 1098550"/>
              <a:gd name="connsiteX7" fmla="*/ 549275 w 4530725"/>
              <a:gd name="connsiteY7" fmla="*/ 987425 h 1098550"/>
              <a:gd name="connsiteX8" fmla="*/ 549275 w 4530725"/>
              <a:gd name="connsiteY8" fmla="*/ 962025 h 1098550"/>
              <a:gd name="connsiteX9" fmla="*/ 904875 w 4530725"/>
              <a:gd name="connsiteY9" fmla="*/ 958850 h 1098550"/>
              <a:gd name="connsiteX10" fmla="*/ 904875 w 4530725"/>
              <a:gd name="connsiteY10" fmla="*/ 939800 h 1098550"/>
              <a:gd name="connsiteX11" fmla="*/ 1108075 w 4530725"/>
              <a:gd name="connsiteY11" fmla="*/ 936625 h 1098550"/>
              <a:gd name="connsiteX12" fmla="*/ 1108075 w 4530725"/>
              <a:gd name="connsiteY12" fmla="*/ 889000 h 1098550"/>
              <a:gd name="connsiteX13" fmla="*/ 1717675 w 4530725"/>
              <a:gd name="connsiteY13" fmla="*/ 892175 h 1098550"/>
              <a:gd name="connsiteX14" fmla="*/ 1717675 w 4530725"/>
              <a:gd name="connsiteY14" fmla="*/ 873125 h 1098550"/>
              <a:gd name="connsiteX15" fmla="*/ 1739900 w 4530725"/>
              <a:gd name="connsiteY15" fmla="*/ 873125 h 1098550"/>
              <a:gd name="connsiteX16" fmla="*/ 1739900 w 4530725"/>
              <a:gd name="connsiteY16" fmla="*/ 860425 h 1098550"/>
              <a:gd name="connsiteX17" fmla="*/ 1781175 w 4530725"/>
              <a:gd name="connsiteY17" fmla="*/ 860425 h 1098550"/>
              <a:gd name="connsiteX18" fmla="*/ 1781175 w 4530725"/>
              <a:gd name="connsiteY18" fmla="*/ 841375 h 1098550"/>
              <a:gd name="connsiteX19" fmla="*/ 2292350 w 4530725"/>
              <a:gd name="connsiteY19" fmla="*/ 838200 h 1098550"/>
              <a:gd name="connsiteX20" fmla="*/ 2292350 w 4530725"/>
              <a:gd name="connsiteY20" fmla="*/ 819150 h 1098550"/>
              <a:gd name="connsiteX21" fmla="*/ 2413000 w 4530725"/>
              <a:gd name="connsiteY21" fmla="*/ 815975 h 1098550"/>
              <a:gd name="connsiteX22" fmla="*/ 2413000 w 4530725"/>
              <a:gd name="connsiteY22" fmla="*/ 809625 h 1098550"/>
              <a:gd name="connsiteX23" fmla="*/ 2422525 w 4530725"/>
              <a:gd name="connsiteY23" fmla="*/ 809625 h 1098550"/>
              <a:gd name="connsiteX24" fmla="*/ 2422525 w 4530725"/>
              <a:gd name="connsiteY24" fmla="*/ 787400 h 1098550"/>
              <a:gd name="connsiteX25" fmla="*/ 2603500 w 4530725"/>
              <a:gd name="connsiteY25" fmla="*/ 790575 h 1098550"/>
              <a:gd name="connsiteX26" fmla="*/ 2603500 w 4530725"/>
              <a:gd name="connsiteY26" fmla="*/ 749300 h 1098550"/>
              <a:gd name="connsiteX27" fmla="*/ 2663825 w 4530725"/>
              <a:gd name="connsiteY27" fmla="*/ 749300 h 1098550"/>
              <a:gd name="connsiteX28" fmla="*/ 2663825 w 4530725"/>
              <a:gd name="connsiteY28" fmla="*/ 714375 h 1098550"/>
              <a:gd name="connsiteX29" fmla="*/ 2679700 w 4530725"/>
              <a:gd name="connsiteY29" fmla="*/ 714375 h 1098550"/>
              <a:gd name="connsiteX30" fmla="*/ 2679700 w 4530725"/>
              <a:gd name="connsiteY30" fmla="*/ 685800 h 1098550"/>
              <a:gd name="connsiteX31" fmla="*/ 2813050 w 4530725"/>
              <a:gd name="connsiteY31" fmla="*/ 685800 h 1098550"/>
              <a:gd name="connsiteX32" fmla="*/ 2813050 w 4530725"/>
              <a:gd name="connsiteY32" fmla="*/ 669925 h 1098550"/>
              <a:gd name="connsiteX33" fmla="*/ 2838449 w 4530725"/>
              <a:gd name="connsiteY33" fmla="*/ 669925 h 1098550"/>
              <a:gd name="connsiteX34" fmla="*/ 2838449 w 4530725"/>
              <a:gd name="connsiteY34" fmla="*/ 650875 h 1098550"/>
              <a:gd name="connsiteX35" fmla="*/ 2987675 w 4530725"/>
              <a:gd name="connsiteY35" fmla="*/ 650875 h 1098550"/>
              <a:gd name="connsiteX36" fmla="*/ 2987675 w 4530725"/>
              <a:gd name="connsiteY36" fmla="*/ 622300 h 1098550"/>
              <a:gd name="connsiteX37" fmla="*/ 3006725 w 4530725"/>
              <a:gd name="connsiteY37" fmla="*/ 622300 h 1098550"/>
              <a:gd name="connsiteX38" fmla="*/ 3006725 w 4530725"/>
              <a:gd name="connsiteY38" fmla="*/ 584200 h 1098550"/>
              <a:gd name="connsiteX39" fmla="*/ 3127375 w 4530725"/>
              <a:gd name="connsiteY39" fmla="*/ 581025 h 1098550"/>
              <a:gd name="connsiteX40" fmla="*/ 3127375 w 4530725"/>
              <a:gd name="connsiteY40" fmla="*/ 568325 h 1098550"/>
              <a:gd name="connsiteX41" fmla="*/ 3149600 w 4530725"/>
              <a:gd name="connsiteY41" fmla="*/ 568325 h 1098550"/>
              <a:gd name="connsiteX42" fmla="*/ 3149599 w 4530725"/>
              <a:gd name="connsiteY42" fmla="*/ 546100 h 1098550"/>
              <a:gd name="connsiteX43" fmla="*/ 3486150 w 4530725"/>
              <a:gd name="connsiteY43" fmla="*/ 542925 h 1098550"/>
              <a:gd name="connsiteX44" fmla="*/ 3486150 w 4530725"/>
              <a:gd name="connsiteY44" fmla="*/ 476250 h 1098550"/>
              <a:gd name="connsiteX45" fmla="*/ 3556000 w 4530725"/>
              <a:gd name="connsiteY45" fmla="*/ 476250 h 1098550"/>
              <a:gd name="connsiteX46" fmla="*/ 3556000 w 4530725"/>
              <a:gd name="connsiteY46" fmla="*/ 463550 h 1098550"/>
              <a:gd name="connsiteX47" fmla="*/ 3562350 w 4530725"/>
              <a:gd name="connsiteY47" fmla="*/ 463550 h 1098550"/>
              <a:gd name="connsiteX48" fmla="*/ 3562350 w 4530725"/>
              <a:gd name="connsiteY48" fmla="*/ 400050 h 1098550"/>
              <a:gd name="connsiteX49" fmla="*/ 3603625 w 4530725"/>
              <a:gd name="connsiteY49" fmla="*/ 400050 h 1098550"/>
              <a:gd name="connsiteX50" fmla="*/ 3603625 w 4530725"/>
              <a:gd name="connsiteY50" fmla="*/ 323850 h 1098550"/>
              <a:gd name="connsiteX51" fmla="*/ 4171950 w 4530725"/>
              <a:gd name="connsiteY51" fmla="*/ 327025 h 1098550"/>
              <a:gd name="connsiteX52" fmla="*/ 4171950 w 4530725"/>
              <a:gd name="connsiteY52" fmla="*/ 0 h 1098550"/>
              <a:gd name="connsiteX53" fmla="*/ 4530725 w 4530725"/>
              <a:gd name="connsiteY53" fmla="*/ 0 h 10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530725" h="1098550">
                <a:moveTo>
                  <a:pt x="0" y="1098550"/>
                </a:moveTo>
                <a:lnTo>
                  <a:pt x="161925" y="1098550"/>
                </a:lnTo>
                <a:lnTo>
                  <a:pt x="161925" y="1069975"/>
                </a:lnTo>
                <a:lnTo>
                  <a:pt x="279400" y="1073150"/>
                </a:lnTo>
                <a:lnTo>
                  <a:pt x="279400" y="1016000"/>
                </a:lnTo>
                <a:lnTo>
                  <a:pt x="530225" y="1016000"/>
                </a:lnTo>
                <a:lnTo>
                  <a:pt x="530225" y="987425"/>
                </a:lnTo>
                <a:lnTo>
                  <a:pt x="549275" y="987425"/>
                </a:lnTo>
                <a:lnTo>
                  <a:pt x="549275" y="962025"/>
                </a:lnTo>
                <a:lnTo>
                  <a:pt x="904875" y="958850"/>
                </a:lnTo>
                <a:lnTo>
                  <a:pt x="904875" y="939800"/>
                </a:lnTo>
                <a:lnTo>
                  <a:pt x="1108075" y="936625"/>
                </a:lnTo>
                <a:lnTo>
                  <a:pt x="1108075" y="889000"/>
                </a:lnTo>
                <a:lnTo>
                  <a:pt x="1717675" y="892175"/>
                </a:lnTo>
                <a:lnTo>
                  <a:pt x="1717675" y="873125"/>
                </a:lnTo>
                <a:lnTo>
                  <a:pt x="1739900" y="873125"/>
                </a:lnTo>
                <a:lnTo>
                  <a:pt x="1739900" y="860425"/>
                </a:lnTo>
                <a:lnTo>
                  <a:pt x="1781175" y="860425"/>
                </a:lnTo>
                <a:lnTo>
                  <a:pt x="1781175" y="841375"/>
                </a:lnTo>
                <a:lnTo>
                  <a:pt x="2292350" y="838200"/>
                </a:lnTo>
                <a:lnTo>
                  <a:pt x="2292350" y="819150"/>
                </a:lnTo>
                <a:lnTo>
                  <a:pt x="2413000" y="815975"/>
                </a:lnTo>
                <a:lnTo>
                  <a:pt x="2413000" y="809625"/>
                </a:lnTo>
                <a:lnTo>
                  <a:pt x="2422525" y="809625"/>
                </a:lnTo>
                <a:lnTo>
                  <a:pt x="2422525" y="787400"/>
                </a:lnTo>
                <a:lnTo>
                  <a:pt x="2603500" y="790575"/>
                </a:lnTo>
                <a:lnTo>
                  <a:pt x="2603500" y="749300"/>
                </a:lnTo>
                <a:lnTo>
                  <a:pt x="2663825" y="749300"/>
                </a:lnTo>
                <a:lnTo>
                  <a:pt x="2663825" y="714375"/>
                </a:lnTo>
                <a:lnTo>
                  <a:pt x="2679700" y="714375"/>
                </a:lnTo>
                <a:lnTo>
                  <a:pt x="2679700" y="685800"/>
                </a:lnTo>
                <a:lnTo>
                  <a:pt x="2813050" y="685800"/>
                </a:lnTo>
                <a:lnTo>
                  <a:pt x="2813050" y="669925"/>
                </a:lnTo>
                <a:lnTo>
                  <a:pt x="2838449" y="669925"/>
                </a:lnTo>
                <a:lnTo>
                  <a:pt x="2838449" y="650875"/>
                </a:lnTo>
                <a:lnTo>
                  <a:pt x="2987675" y="650875"/>
                </a:lnTo>
                <a:lnTo>
                  <a:pt x="2987675" y="622300"/>
                </a:lnTo>
                <a:lnTo>
                  <a:pt x="3006725" y="622300"/>
                </a:lnTo>
                <a:lnTo>
                  <a:pt x="3006725" y="584200"/>
                </a:lnTo>
                <a:lnTo>
                  <a:pt x="3127375" y="581025"/>
                </a:lnTo>
                <a:lnTo>
                  <a:pt x="3127375" y="568325"/>
                </a:lnTo>
                <a:lnTo>
                  <a:pt x="3149600" y="568325"/>
                </a:lnTo>
                <a:cubicBezTo>
                  <a:pt x="3149600" y="560917"/>
                  <a:pt x="3149599" y="553508"/>
                  <a:pt x="3149599" y="546100"/>
                </a:cubicBezTo>
                <a:lnTo>
                  <a:pt x="3486150" y="542925"/>
                </a:lnTo>
                <a:lnTo>
                  <a:pt x="3486150" y="476250"/>
                </a:lnTo>
                <a:lnTo>
                  <a:pt x="3556000" y="476250"/>
                </a:lnTo>
                <a:lnTo>
                  <a:pt x="3556000" y="463550"/>
                </a:lnTo>
                <a:lnTo>
                  <a:pt x="3562350" y="463550"/>
                </a:lnTo>
                <a:lnTo>
                  <a:pt x="3562350" y="400050"/>
                </a:lnTo>
                <a:lnTo>
                  <a:pt x="3603625" y="400050"/>
                </a:lnTo>
                <a:lnTo>
                  <a:pt x="3603625" y="323850"/>
                </a:lnTo>
                <a:lnTo>
                  <a:pt x="4171950" y="327025"/>
                </a:lnTo>
                <a:lnTo>
                  <a:pt x="4171950" y="0"/>
                </a:lnTo>
                <a:lnTo>
                  <a:pt x="4530725" y="0"/>
                </a:ln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16" name="Gerader Verbinder 315">
            <a:extLst>
              <a:ext uri="{FF2B5EF4-FFF2-40B4-BE49-F238E27FC236}">
                <a16:creationId xmlns:a16="http://schemas.microsoft.com/office/drawing/2014/main" id="{ED0F460B-CC6A-46B0-88BD-CEFA5D03DE3D}"/>
              </a:ext>
            </a:extLst>
          </p:cNvPr>
          <p:cNvCxnSpPr/>
          <p:nvPr/>
        </p:nvCxnSpPr>
        <p:spPr>
          <a:xfrm flipV="1">
            <a:off x="1234781" y="4456277"/>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7" name="Gerader Verbinder 316">
            <a:extLst>
              <a:ext uri="{FF2B5EF4-FFF2-40B4-BE49-F238E27FC236}">
                <a16:creationId xmlns:a16="http://schemas.microsoft.com/office/drawing/2014/main" id="{E48EF7E2-F2FE-4D14-94E8-94A20454DFE4}"/>
              </a:ext>
            </a:extLst>
          </p:cNvPr>
          <p:cNvCxnSpPr/>
          <p:nvPr/>
        </p:nvCxnSpPr>
        <p:spPr>
          <a:xfrm flipV="1">
            <a:off x="1253831" y="4456277"/>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8" name="Gerader Verbinder 317">
            <a:extLst>
              <a:ext uri="{FF2B5EF4-FFF2-40B4-BE49-F238E27FC236}">
                <a16:creationId xmlns:a16="http://schemas.microsoft.com/office/drawing/2014/main" id="{D876C996-0793-453C-8AA2-168C46A0ECD2}"/>
              </a:ext>
            </a:extLst>
          </p:cNvPr>
          <p:cNvCxnSpPr/>
          <p:nvPr/>
        </p:nvCxnSpPr>
        <p:spPr>
          <a:xfrm flipV="1">
            <a:off x="1287170" y="4456277"/>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9" name="Gerader Verbinder 318">
            <a:extLst>
              <a:ext uri="{FF2B5EF4-FFF2-40B4-BE49-F238E27FC236}">
                <a16:creationId xmlns:a16="http://schemas.microsoft.com/office/drawing/2014/main" id="{81324A71-7888-43CA-BD17-3544FB4DAA93}"/>
              </a:ext>
            </a:extLst>
          </p:cNvPr>
          <p:cNvCxnSpPr/>
          <p:nvPr/>
        </p:nvCxnSpPr>
        <p:spPr>
          <a:xfrm flipV="1">
            <a:off x="1332415" y="4456277"/>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0" name="Gerader Verbinder 319">
            <a:extLst>
              <a:ext uri="{FF2B5EF4-FFF2-40B4-BE49-F238E27FC236}">
                <a16:creationId xmlns:a16="http://schemas.microsoft.com/office/drawing/2014/main" id="{9CA86131-B61E-41BC-8E30-7461BBE493AC}"/>
              </a:ext>
            </a:extLst>
          </p:cNvPr>
          <p:cNvCxnSpPr/>
          <p:nvPr/>
        </p:nvCxnSpPr>
        <p:spPr>
          <a:xfrm flipV="1">
            <a:off x="1351466" y="4456277"/>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1" name="Gerader Verbinder 320">
            <a:extLst>
              <a:ext uri="{FF2B5EF4-FFF2-40B4-BE49-F238E27FC236}">
                <a16:creationId xmlns:a16="http://schemas.microsoft.com/office/drawing/2014/main" id="{E080EF6F-536F-4B6E-87E8-E05665173469}"/>
              </a:ext>
            </a:extLst>
          </p:cNvPr>
          <p:cNvCxnSpPr/>
          <p:nvPr/>
        </p:nvCxnSpPr>
        <p:spPr>
          <a:xfrm flipV="1">
            <a:off x="1372899" y="4427702"/>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2" name="Gerader Verbinder 321">
            <a:extLst>
              <a:ext uri="{FF2B5EF4-FFF2-40B4-BE49-F238E27FC236}">
                <a16:creationId xmlns:a16="http://schemas.microsoft.com/office/drawing/2014/main" id="{DE95534E-4DC7-4370-A228-A63254F48993}"/>
              </a:ext>
            </a:extLst>
          </p:cNvPr>
          <p:cNvCxnSpPr/>
          <p:nvPr/>
        </p:nvCxnSpPr>
        <p:spPr>
          <a:xfrm flipV="1">
            <a:off x="1387195" y="442889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3" name="Gerader Verbinder 322">
            <a:extLst>
              <a:ext uri="{FF2B5EF4-FFF2-40B4-BE49-F238E27FC236}">
                <a16:creationId xmlns:a16="http://schemas.microsoft.com/office/drawing/2014/main" id="{80D3AB60-F2CF-4A2A-9A64-D15C08E8E75B}"/>
              </a:ext>
            </a:extLst>
          </p:cNvPr>
          <p:cNvCxnSpPr/>
          <p:nvPr/>
        </p:nvCxnSpPr>
        <p:spPr>
          <a:xfrm flipV="1">
            <a:off x="1420519" y="442889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4" name="Gerader Verbinder 323">
            <a:extLst>
              <a:ext uri="{FF2B5EF4-FFF2-40B4-BE49-F238E27FC236}">
                <a16:creationId xmlns:a16="http://schemas.microsoft.com/office/drawing/2014/main" id="{33867162-30F2-4371-8257-B07D8BE725EF}"/>
              </a:ext>
            </a:extLst>
          </p:cNvPr>
          <p:cNvCxnSpPr/>
          <p:nvPr/>
        </p:nvCxnSpPr>
        <p:spPr>
          <a:xfrm flipV="1">
            <a:off x="1437188" y="442889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5" name="Gerader Verbinder 324">
            <a:extLst>
              <a:ext uri="{FF2B5EF4-FFF2-40B4-BE49-F238E27FC236}">
                <a16:creationId xmlns:a16="http://schemas.microsoft.com/office/drawing/2014/main" id="{A2C8153F-EAB8-4134-A0F7-D9B3DF6837E2}"/>
              </a:ext>
            </a:extLst>
          </p:cNvPr>
          <p:cNvCxnSpPr/>
          <p:nvPr/>
        </p:nvCxnSpPr>
        <p:spPr>
          <a:xfrm flipV="1">
            <a:off x="1456238" y="442889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6" name="Gerader Verbinder 325">
            <a:extLst>
              <a:ext uri="{FF2B5EF4-FFF2-40B4-BE49-F238E27FC236}">
                <a16:creationId xmlns:a16="http://schemas.microsoft.com/office/drawing/2014/main" id="{EC9A0EC8-D6C0-446F-BED5-5BB8736DD24A}"/>
              </a:ext>
            </a:extLst>
          </p:cNvPr>
          <p:cNvCxnSpPr/>
          <p:nvPr/>
        </p:nvCxnSpPr>
        <p:spPr>
          <a:xfrm flipV="1">
            <a:off x="1475289" y="442889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7" name="Gerader Verbinder 326">
            <a:extLst>
              <a:ext uri="{FF2B5EF4-FFF2-40B4-BE49-F238E27FC236}">
                <a16:creationId xmlns:a16="http://schemas.microsoft.com/office/drawing/2014/main" id="{B50F8F4F-4305-4488-8BF6-8EBE4A907E04}"/>
              </a:ext>
            </a:extLst>
          </p:cNvPr>
          <p:cNvCxnSpPr/>
          <p:nvPr/>
        </p:nvCxnSpPr>
        <p:spPr>
          <a:xfrm flipV="1">
            <a:off x="1494339" y="440740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8" name="Gerader Verbinder 327">
            <a:extLst>
              <a:ext uri="{FF2B5EF4-FFF2-40B4-BE49-F238E27FC236}">
                <a16:creationId xmlns:a16="http://schemas.microsoft.com/office/drawing/2014/main" id="{5A2CE804-85B8-4E4E-8226-0E5A9AF5B3EC}"/>
              </a:ext>
            </a:extLst>
          </p:cNvPr>
          <p:cNvCxnSpPr/>
          <p:nvPr/>
        </p:nvCxnSpPr>
        <p:spPr>
          <a:xfrm flipV="1">
            <a:off x="1503866" y="440740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9" name="Gerader Verbinder 328">
            <a:extLst>
              <a:ext uri="{FF2B5EF4-FFF2-40B4-BE49-F238E27FC236}">
                <a16:creationId xmlns:a16="http://schemas.microsoft.com/office/drawing/2014/main" id="{511B9B23-8280-4D56-80A1-079D526B7EFE}"/>
              </a:ext>
            </a:extLst>
          </p:cNvPr>
          <p:cNvCxnSpPr/>
          <p:nvPr/>
        </p:nvCxnSpPr>
        <p:spPr>
          <a:xfrm flipV="1">
            <a:off x="1496723" y="437400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0" name="Gerader Verbinder 329">
            <a:extLst>
              <a:ext uri="{FF2B5EF4-FFF2-40B4-BE49-F238E27FC236}">
                <a16:creationId xmlns:a16="http://schemas.microsoft.com/office/drawing/2014/main" id="{985A48D9-E286-4E5D-A6C3-AE1CF53FDE14}"/>
              </a:ext>
            </a:extLst>
          </p:cNvPr>
          <p:cNvCxnSpPr/>
          <p:nvPr/>
        </p:nvCxnSpPr>
        <p:spPr>
          <a:xfrm flipV="1">
            <a:off x="1535808" y="437400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Gerader Verbinder 330">
            <a:extLst>
              <a:ext uri="{FF2B5EF4-FFF2-40B4-BE49-F238E27FC236}">
                <a16:creationId xmlns:a16="http://schemas.microsoft.com/office/drawing/2014/main" id="{5843FDCB-E0C1-432A-A484-ED3FD3D6AA4D}"/>
              </a:ext>
            </a:extLst>
          </p:cNvPr>
          <p:cNvCxnSpPr/>
          <p:nvPr/>
        </p:nvCxnSpPr>
        <p:spPr>
          <a:xfrm flipV="1">
            <a:off x="1600306" y="4371512"/>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2" name="Gerader Verbinder 331">
            <a:extLst>
              <a:ext uri="{FF2B5EF4-FFF2-40B4-BE49-F238E27FC236}">
                <a16:creationId xmlns:a16="http://schemas.microsoft.com/office/drawing/2014/main" id="{C589DCAB-1996-4889-98A5-ECD560825683}"/>
              </a:ext>
            </a:extLst>
          </p:cNvPr>
          <p:cNvCxnSpPr/>
          <p:nvPr/>
        </p:nvCxnSpPr>
        <p:spPr>
          <a:xfrm flipV="1">
            <a:off x="1634833" y="4371512"/>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Gerader Verbinder 332">
            <a:extLst>
              <a:ext uri="{FF2B5EF4-FFF2-40B4-BE49-F238E27FC236}">
                <a16:creationId xmlns:a16="http://schemas.microsoft.com/office/drawing/2014/main" id="{F3BBD9A0-081D-456C-9302-E492686CF6C8}"/>
              </a:ext>
            </a:extLst>
          </p:cNvPr>
          <p:cNvCxnSpPr/>
          <p:nvPr/>
        </p:nvCxnSpPr>
        <p:spPr>
          <a:xfrm flipV="1">
            <a:off x="1653884" y="4371628"/>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Gerader Verbinder 333">
            <a:extLst>
              <a:ext uri="{FF2B5EF4-FFF2-40B4-BE49-F238E27FC236}">
                <a16:creationId xmlns:a16="http://schemas.microsoft.com/office/drawing/2014/main" id="{C284784E-A029-4166-82E1-A863FAA4839B}"/>
              </a:ext>
            </a:extLst>
          </p:cNvPr>
          <p:cNvCxnSpPr/>
          <p:nvPr/>
        </p:nvCxnSpPr>
        <p:spPr>
          <a:xfrm flipV="1">
            <a:off x="1680078" y="4371628"/>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Gerader Verbinder 334">
            <a:extLst>
              <a:ext uri="{FF2B5EF4-FFF2-40B4-BE49-F238E27FC236}">
                <a16:creationId xmlns:a16="http://schemas.microsoft.com/office/drawing/2014/main" id="{FC26A361-653E-48C6-87BD-5DAE642BFE25}"/>
              </a:ext>
            </a:extLst>
          </p:cNvPr>
          <p:cNvCxnSpPr/>
          <p:nvPr/>
        </p:nvCxnSpPr>
        <p:spPr>
          <a:xfrm flipV="1">
            <a:off x="1694367" y="4371628"/>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Gerader Verbinder 335">
            <a:extLst>
              <a:ext uri="{FF2B5EF4-FFF2-40B4-BE49-F238E27FC236}">
                <a16:creationId xmlns:a16="http://schemas.microsoft.com/office/drawing/2014/main" id="{A67B1AD1-58FB-4631-A264-14BA4E7E712D}"/>
              </a:ext>
            </a:extLst>
          </p:cNvPr>
          <p:cNvCxnSpPr/>
          <p:nvPr/>
        </p:nvCxnSpPr>
        <p:spPr>
          <a:xfrm flipV="1">
            <a:off x="1709844" y="4371512"/>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Gerader Verbinder 336">
            <a:extLst>
              <a:ext uri="{FF2B5EF4-FFF2-40B4-BE49-F238E27FC236}">
                <a16:creationId xmlns:a16="http://schemas.microsoft.com/office/drawing/2014/main" id="{017022D8-CCA5-4C82-ABA3-A601BA4E8D43}"/>
              </a:ext>
            </a:extLst>
          </p:cNvPr>
          <p:cNvCxnSpPr/>
          <p:nvPr/>
        </p:nvCxnSpPr>
        <p:spPr>
          <a:xfrm flipV="1">
            <a:off x="1796962" y="431895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8" name="Gerader Verbinder 337">
            <a:extLst>
              <a:ext uri="{FF2B5EF4-FFF2-40B4-BE49-F238E27FC236}">
                <a16:creationId xmlns:a16="http://schemas.microsoft.com/office/drawing/2014/main" id="{87D7BFEB-F0CC-4B4D-9CE3-4A7DEEBF1872}"/>
              </a:ext>
            </a:extLst>
          </p:cNvPr>
          <p:cNvCxnSpPr/>
          <p:nvPr/>
        </p:nvCxnSpPr>
        <p:spPr>
          <a:xfrm flipV="1">
            <a:off x="1868980" y="431895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9" name="Gerader Verbinder 338">
            <a:extLst>
              <a:ext uri="{FF2B5EF4-FFF2-40B4-BE49-F238E27FC236}">
                <a16:creationId xmlns:a16="http://schemas.microsoft.com/office/drawing/2014/main" id="{935DCEB3-8D70-4118-A5D7-C66175E81722}"/>
              </a:ext>
            </a:extLst>
          </p:cNvPr>
          <p:cNvCxnSpPr/>
          <p:nvPr/>
        </p:nvCxnSpPr>
        <p:spPr>
          <a:xfrm flipV="1">
            <a:off x="1880885" y="431895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Gerader Verbinder 339">
            <a:extLst>
              <a:ext uri="{FF2B5EF4-FFF2-40B4-BE49-F238E27FC236}">
                <a16:creationId xmlns:a16="http://schemas.microsoft.com/office/drawing/2014/main" id="{4F6DB041-CD5F-449D-8AFE-6A58C2E3F643}"/>
              </a:ext>
            </a:extLst>
          </p:cNvPr>
          <p:cNvCxnSpPr/>
          <p:nvPr/>
        </p:nvCxnSpPr>
        <p:spPr>
          <a:xfrm flipV="1">
            <a:off x="1949943" y="4318776"/>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1" name="Gerader Verbinder 340">
            <a:extLst>
              <a:ext uri="{FF2B5EF4-FFF2-40B4-BE49-F238E27FC236}">
                <a16:creationId xmlns:a16="http://schemas.microsoft.com/office/drawing/2014/main" id="{2ED4780A-9DAA-4CD6-ADD7-E5C0020CEA77}"/>
              </a:ext>
            </a:extLst>
          </p:cNvPr>
          <p:cNvCxnSpPr/>
          <p:nvPr/>
        </p:nvCxnSpPr>
        <p:spPr>
          <a:xfrm flipV="1">
            <a:off x="2004712" y="4318776"/>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2" name="Gerader Verbinder 341">
            <a:extLst>
              <a:ext uri="{FF2B5EF4-FFF2-40B4-BE49-F238E27FC236}">
                <a16:creationId xmlns:a16="http://schemas.microsoft.com/office/drawing/2014/main" id="{324C7A7E-5140-4798-B1FC-DF8CE7FEF97F}"/>
              </a:ext>
            </a:extLst>
          </p:cNvPr>
          <p:cNvCxnSpPr/>
          <p:nvPr/>
        </p:nvCxnSpPr>
        <p:spPr>
          <a:xfrm flipV="1">
            <a:off x="2145205" y="429438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Gerader Verbinder 342">
            <a:extLst>
              <a:ext uri="{FF2B5EF4-FFF2-40B4-BE49-F238E27FC236}">
                <a16:creationId xmlns:a16="http://schemas.microsoft.com/office/drawing/2014/main" id="{51EAA627-183A-446D-8485-0EA5B44FDA41}"/>
              </a:ext>
            </a:extLst>
          </p:cNvPr>
          <p:cNvCxnSpPr/>
          <p:nvPr/>
        </p:nvCxnSpPr>
        <p:spPr>
          <a:xfrm flipV="1">
            <a:off x="2159743" y="429650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Gerader Verbinder 343">
            <a:extLst>
              <a:ext uri="{FF2B5EF4-FFF2-40B4-BE49-F238E27FC236}">
                <a16:creationId xmlns:a16="http://schemas.microsoft.com/office/drawing/2014/main" id="{530A156E-7F2C-4D2E-86B3-6F12607E0C7E}"/>
              </a:ext>
            </a:extLst>
          </p:cNvPr>
          <p:cNvCxnSpPr/>
          <p:nvPr/>
        </p:nvCxnSpPr>
        <p:spPr>
          <a:xfrm flipV="1">
            <a:off x="2195963" y="429650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Gerader Verbinder 344">
            <a:extLst>
              <a:ext uri="{FF2B5EF4-FFF2-40B4-BE49-F238E27FC236}">
                <a16:creationId xmlns:a16="http://schemas.microsoft.com/office/drawing/2014/main" id="{0285FA5C-AABF-4383-B7A6-CC1F3F022796}"/>
              </a:ext>
            </a:extLst>
          </p:cNvPr>
          <p:cNvCxnSpPr/>
          <p:nvPr/>
        </p:nvCxnSpPr>
        <p:spPr>
          <a:xfrm flipV="1">
            <a:off x="2213132" y="429650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Gerader Verbinder 345">
            <a:extLst>
              <a:ext uri="{FF2B5EF4-FFF2-40B4-BE49-F238E27FC236}">
                <a16:creationId xmlns:a16="http://schemas.microsoft.com/office/drawing/2014/main" id="{358897ED-88B0-44CC-89E9-861AD90154D7}"/>
              </a:ext>
            </a:extLst>
          </p:cNvPr>
          <p:cNvCxnSpPr/>
          <p:nvPr/>
        </p:nvCxnSpPr>
        <p:spPr>
          <a:xfrm flipV="1">
            <a:off x="2225630" y="429650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Gerader Verbinder 346">
            <a:extLst>
              <a:ext uri="{FF2B5EF4-FFF2-40B4-BE49-F238E27FC236}">
                <a16:creationId xmlns:a16="http://schemas.microsoft.com/office/drawing/2014/main" id="{020D63F2-B202-4800-AF99-5B11E5912E75}"/>
              </a:ext>
            </a:extLst>
          </p:cNvPr>
          <p:cNvCxnSpPr/>
          <p:nvPr/>
        </p:nvCxnSpPr>
        <p:spPr>
          <a:xfrm flipV="1">
            <a:off x="2240419" y="429650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Gerader Verbinder 347">
            <a:extLst>
              <a:ext uri="{FF2B5EF4-FFF2-40B4-BE49-F238E27FC236}">
                <a16:creationId xmlns:a16="http://schemas.microsoft.com/office/drawing/2014/main" id="{9E373F04-4CEE-46F4-B3ED-5DF5724B84D1}"/>
              </a:ext>
            </a:extLst>
          </p:cNvPr>
          <p:cNvCxnSpPr/>
          <p:nvPr/>
        </p:nvCxnSpPr>
        <p:spPr>
          <a:xfrm flipV="1">
            <a:off x="2330907"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Gerader Verbinder 348">
            <a:extLst>
              <a:ext uri="{FF2B5EF4-FFF2-40B4-BE49-F238E27FC236}">
                <a16:creationId xmlns:a16="http://schemas.microsoft.com/office/drawing/2014/main" id="{136656E5-5060-4A54-9026-5BF54B7D1827}"/>
              </a:ext>
            </a:extLst>
          </p:cNvPr>
          <p:cNvCxnSpPr/>
          <p:nvPr/>
        </p:nvCxnSpPr>
        <p:spPr>
          <a:xfrm flipV="1">
            <a:off x="2378532"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0" name="Gerader Verbinder 349">
            <a:extLst>
              <a:ext uri="{FF2B5EF4-FFF2-40B4-BE49-F238E27FC236}">
                <a16:creationId xmlns:a16="http://schemas.microsoft.com/office/drawing/2014/main" id="{8AEF614C-2222-4690-AC53-7F66C144801C}"/>
              </a:ext>
            </a:extLst>
          </p:cNvPr>
          <p:cNvCxnSpPr/>
          <p:nvPr/>
        </p:nvCxnSpPr>
        <p:spPr>
          <a:xfrm flipV="1">
            <a:off x="2421148"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1" name="Gerader Verbinder 350">
            <a:extLst>
              <a:ext uri="{FF2B5EF4-FFF2-40B4-BE49-F238E27FC236}">
                <a16:creationId xmlns:a16="http://schemas.microsoft.com/office/drawing/2014/main" id="{6DCD2456-6B7F-4AC4-B6EF-E7726336F851}"/>
              </a:ext>
            </a:extLst>
          </p:cNvPr>
          <p:cNvCxnSpPr/>
          <p:nvPr/>
        </p:nvCxnSpPr>
        <p:spPr>
          <a:xfrm flipV="1">
            <a:off x="2440700" y="424780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2" name="Gerader Verbinder 351">
            <a:extLst>
              <a:ext uri="{FF2B5EF4-FFF2-40B4-BE49-F238E27FC236}">
                <a16:creationId xmlns:a16="http://schemas.microsoft.com/office/drawing/2014/main" id="{69161DDB-A67B-4541-83E7-948A177C6F5F}"/>
              </a:ext>
            </a:extLst>
          </p:cNvPr>
          <p:cNvCxnSpPr/>
          <p:nvPr/>
        </p:nvCxnSpPr>
        <p:spPr>
          <a:xfrm flipV="1">
            <a:off x="2448114"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3" name="Gerader Verbinder 352">
            <a:extLst>
              <a:ext uri="{FF2B5EF4-FFF2-40B4-BE49-F238E27FC236}">
                <a16:creationId xmlns:a16="http://schemas.microsoft.com/office/drawing/2014/main" id="{92FD32FC-F5C5-42C1-A683-EC672C26E201}"/>
              </a:ext>
            </a:extLst>
          </p:cNvPr>
          <p:cNvCxnSpPr/>
          <p:nvPr/>
        </p:nvCxnSpPr>
        <p:spPr>
          <a:xfrm flipV="1">
            <a:off x="2466057"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4" name="Gerader Verbinder 353">
            <a:extLst>
              <a:ext uri="{FF2B5EF4-FFF2-40B4-BE49-F238E27FC236}">
                <a16:creationId xmlns:a16="http://schemas.microsoft.com/office/drawing/2014/main" id="{F61635E5-2DF6-4F31-A529-6A20B0A38415}"/>
              </a:ext>
            </a:extLst>
          </p:cNvPr>
          <p:cNvCxnSpPr/>
          <p:nvPr/>
        </p:nvCxnSpPr>
        <p:spPr>
          <a:xfrm flipV="1">
            <a:off x="2506539"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5" name="Gerader Verbinder 354">
            <a:extLst>
              <a:ext uri="{FF2B5EF4-FFF2-40B4-BE49-F238E27FC236}">
                <a16:creationId xmlns:a16="http://schemas.microsoft.com/office/drawing/2014/main" id="{360A1451-443F-49A2-BA9E-74933C582DC1}"/>
              </a:ext>
            </a:extLst>
          </p:cNvPr>
          <p:cNvCxnSpPr/>
          <p:nvPr/>
        </p:nvCxnSpPr>
        <p:spPr>
          <a:xfrm flipV="1">
            <a:off x="2525921"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6" name="Gerader Verbinder 355">
            <a:extLst>
              <a:ext uri="{FF2B5EF4-FFF2-40B4-BE49-F238E27FC236}">
                <a16:creationId xmlns:a16="http://schemas.microsoft.com/office/drawing/2014/main" id="{586FEB4D-B44D-4235-9DB7-5121BE7E67FA}"/>
              </a:ext>
            </a:extLst>
          </p:cNvPr>
          <p:cNvCxnSpPr/>
          <p:nvPr/>
        </p:nvCxnSpPr>
        <p:spPr>
          <a:xfrm flipV="1">
            <a:off x="2535445"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7" name="Gerader Verbinder 356">
            <a:extLst>
              <a:ext uri="{FF2B5EF4-FFF2-40B4-BE49-F238E27FC236}">
                <a16:creationId xmlns:a16="http://schemas.microsoft.com/office/drawing/2014/main" id="{26725EDD-8B93-49D9-ADC2-FA8BF594D5DA}"/>
              </a:ext>
            </a:extLst>
          </p:cNvPr>
          <p:cNvCxnSpPr/>
          <p:nvPr/>
        </p:nvCxnSpPr>
        <p:spPr>
          <a:xfrm flipV="1">
            <a:off x="2551360"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8" name="Gerader Verbinder 357">
            <a:extLst>
              <a:ext uri="{FF2B5EF4-FFF2-40B4-BE49-F238E27FC236}">
                <a16:creationId xmlns:a16="http://schemas.microsoft.com/office/drawing/2014/main" id="{8EA50635-C0D4-4E18-B98F-96EA90DB86FB}"/>
              </a:ext>
            </a:extLst>
          </p:cNvPr>
          <p:cNvCxnSpPr/>
          <p:nvPr/>
        </p:nvCxnSpPr>
        <p:spPr>
          <a:xfrm flipV="1">
            <a:off x="2575673"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9" name="Gerader Verbinder 358">
            <a:extLst>
              <a:ext uri="{FF2B5EF4-FFF2-40B4-BE49-F238E27FC236}">
                <a16:creationId xmlns:a16="http://schemas.microsoft.com/office/drawing/2014/main" id="{F3A109E2-B0E9-454C-9393-C7B15A02CD89}"/>
              </a:ext>
            </a:extLst>
          </p:cNvPr>
          <p:cNvCxnSpPr/>
          <p:nvPr/>
        </p:nvCxnSpPr>
        <p:spPr>
          <a:xfrm flipV="1">
            <a:off x="2593534" y="4247804"/>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0" name="Gerader Verbinder 359">
            <a:extLst>
              <a:ext uri="{FF2B5EF4-FFF2-40B4-BE49-F238E27FC236}">
                <a16:creationId xmlns:a16="http://schemas.microsoft.com/office/drawing/2014/main" id="{8CA5A769-6A61-47E8-8BF8-D697F1EAF3BE}"/>
              </a:ext>
            </a:extLst>
          </p:cNvPr>
          <p:cNvCxnSpPr/>
          <p:nvPr/>
        </p:nvCxnSpPr>
        <p:spPr>
          <a:xfrm flipV="1">
            <a:off x="2635206"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1" name="Gerader Verbinder 360">
            <a:extLst>
              <a:ext uri="{FF2B5EF4-FFF2-40B4-BE49-F238E27FC236}">
                <a16:creationId xmlns:a16="http://schemas.microsoft.com/office/drawing/2014/main" id="{BDDAA9D6-6B19-443F-B91F-66F35C726788}"/>
              </a:ext>
            </a:extLst>
          </p:cNvPr>
          <p:cNvCxnSpPr/>
          <p:nvPr/>
        </p:nvCxnSpPr>
        <p:spPr>
          <a:xfrm flipV="1">
            <a:off x="2654503"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2" name="Gerader Verbinder 361">
            <a:extLst>
              <a:ext uri="{FF2B5EF4-FFF2-40B4-BE49-F238E27FC236}">
                <a16:creationId xmlns:a16="http://schemas.microsoft.com/office/drawing/2014/main" id="{68A21C7D-AFC5-40B1-B88D-66F5B31C4B96}"/>
              </a:ext>
            </a:extLst>
          </p:cNvPr>
          <p:cNvCxnSpPr/>
          <p:nvPr/>
        </p:nvCxnSpPr>
        <p:spPr>
          <a:xfrm flipV="1">
            <a:off x="2685708"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3" name="Gerader Verbinder 362">
            <a:extLst>
              <a:ext uri="{FF2B5EF4-FFF2-40B4-BE49-F238E27FC236}">
                <a16:creationId xmlns:a16="http://schemas.microsoft.com/office/drawing/2014/main" id="{DACB91DE-142C-4AEF-B6A9-36189823065F}"/>
              </a:ext>
            </a:extLst>
          </p:cNvPr>
          <p:cNvCxnSpPr/>
          <p:nvPr/>
        </p:nvCxnSpPr>
        <p:spPr>
          <a:xfrm flipV="1">
            <a:off x="2708963"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4" name="Gerader Verbinder 363">
            <a:extLst>
              <a:ext uri="{FF2B5EF4-FFF2-40B4-BE49-F238E27FC236}">
                <a16:creationId xmlns:a16="http://schemas.microsoft.com/office/drawing/2014/main" id="{2AEE7F38-2EA8-43CF-83CF-6AFD7CD858CD}"/>
              </a:ext>
            </a:extLst>
          </p:cNvPr>
          <p:cNvCxnSpPr/>
          <p:nvPr/>
        </p:nvCxnSpPr>
        <p:spPr>
          <a:xfrm flipV="1">
            <a:off x="2727268"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5" name="Gerader Verbinder 364">
            <a:extLst>
              <a:ext uri="{FF2B5EF4-FFF2-40B4-BE49-F238E27FC236}">
                <a16:creationId xmlns:a16="http://schemas.microsoft.com/office/drawing/2014/main" id="{C7ECD91A-AC28-4747-8369-D2DA3D9E6D4C}"/>
              </a:ext>
            </a:extLst>
          </p:cNvPr>
          <p:cNvCxnSpPr/>
          <p:nvPr/>
        </p:nvCxnSpPr>
        <p:spPr>
          <a:xfrm flipV="1">
            <a:off x="2760606"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6" name="Gerader Verbinder 365">
            <a:extLst>
              <a:ext uri="{FF2B5EF4-FFF2-40B4-BE49-F238E27FC236}">
                <a16:creationId xmlns:a16="http://schemas.microsoft.com/office/drawing/2014/main" id="{798252FE-68E2-4A66-B8EB-6CAFB1C53FEF}"/>
              </a:ext>
            </a:extLst>
          </p:cNvPr>
          <p:cNvCxnSpPr/>
          <p:nvPr/>
        </p:nvCxnSpPr>
        <p:spPr>
          <a:xfrm flipV="1">
            <a:off x="2797654"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7" name="Gerader Verbinder 366">
            <a:extLst>
              <a:ext uri="{FF2B5EF4-FFF2-40B4-BE49-F238E27FC236}">
                <a16:creationId xmlns:a16="http://schemas.microsoft.com/office/drawing/2014/main" id="{E46CF81B-6FDC-4B79-8743-1E926168B374}"/>
              </a:ext>
            </a:extLst>
          </p:cNvPr>
          <p:cNvCxnSpPr/>
          <p:nvPr/>
        </p:nvCxnSpPr>
        <p:spPr>
          <a:xfrm flipV="1">
            <a:off x="2849902" y="424733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8" name="Gerader Verbinder 367">
            <a:extLst>
              <a:ext uri="{FF2B5EF4-FFF2-40B4-BE49-F238E27FC236}">
                <a16:creationId xmlns:a16="http://schemas.microsoft.com/office/drawing/2014/main" id="{E6DA6D73-A695-443F-88A1-D97A2EB3B466}"/>
              </a:ext>
            </a:extLst>
          </p:cNvPr>
          <p:cNvCxnSpPr/>
          <p:nvPr/>
        </p:nvCxnSpPr>
        <p:spPr>
          <a:xfrm flipV="1">
            <a:off x="2934437" y="4227448"/>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9" name="Gerader Verbinder 368">
            <a:extLst>
              <a:ext uri="{FF2B5EF4-FFF2-40B4-BE49-F238E27FC236}">
                <a16:creationId xmlns:a16="http://schemas.microsoft.com/office/drawing/2014/main" id="{1CC6625F-03EA-4674-BECE-ACAA27E5C540}"/>
              </a:ext>
            </a:extLst>
          </p:cNvPr>
          <p:cNvCxnSpPr/>
          <p:nvPr/>
        </p:nvCxnSpPr>
        <p:spPr>
          <a:xfrm flipV="1">
            <a:off x="2951314" y="4227448"/>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0" name="Gerader Verbinder 369">
            <a:extLst>
              <a:ext uri="{FF2B5EF4-FFF2-40B4-BE49-F238E27FC236}">
                <a16:creationId xmlns:a16="http://schemas.microsoft.com/office/drawing/2014/main" id="{22D4FEF6-9EFB-4F29-ACDD-FD619CEE9FF5}"/>
              </a:ext>
            </a:extLst>
          </p:cNvPr>
          <p:cNvCxnSpPr/>
          <p:nvPr/>
        </p:nvCxnSpPr>
        <p:spPr>
          <a:xfrm flipV="1">
            <a:off x="2991589"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1" name="Gerader Verbinder 370">
            <a:extLst>
              <a:ext uri="{FF2B5EF4-FFF2-40B4-BE49-F238E27FC236}">
                <a16:creationId xmlns:a16="http://schemas.microsoft.com/office/drawing/2014/main" id="{5CE4E0E1-EAAB-4A69-AA93-E0C4C979C651}"/>
              </a:ext>
            </a:extLst>
          </p:cNvPr>
          <p:cNvCxnSpPr/>
          <p:nvPr/>
        </p:nvCxnSpPr>
        <p:spPr>
          <a:xfrm flipV="1">
            <a:off x="3007701"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2" name="Gerader Verbinder 371">
            <a:extLst>
              <a:ext uri="{FF2B5EF4-FFF2-40B4-BE49-F238E27FC236}">
                <a16:creationId xmlns:a16="http://schemas.microsoft.com/office/drawing/2014/main" id="{BA06AFB3-8C62-46E0-AE0F-6450A83F3D7B}"/>
              </a:ext>
            </a:extLst>
          </p:cNvPr>
          <p:cNvCxnSpPr/>
          <p:nvPr/>
        </p:nvCxnSpPr>
        <p:spPr>
          <a:xfrm flipV="1">
            <a:off x="3070937"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3" name="Gerader Verbinder 372">
            <a:extLst>
              <a:ext uri="{FF2B5EF4-FFF2-40B4-BE49-F238E27FC236}">
                <a16:creationId xmlns:a16="http://schemas.microsoft.com/office/drawing/2014/main" id="{4DE5BDA7-0F78-485F-9403-E15F401950A1}"/>
              </a:ext>
            </a:extLst>
          </p:cNvPr>
          <p:cNvCxnSpPr/>
          <p:nvPr/>
        </p:nvCxnSpPr>
        <p:spPr>
          <a:xfrm flipV="1">
            <a:off x="3106443"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4" name="Gerader Verbinder 373">
            <a:extLst>
              <a:ext uri="{FF2B5EF4-FFF2-40B4-BE49-F238E27FC236}">
                <a16:creationId xmlns:a16="http://schemas.microsoft.com/office/drawing/2014/main" id="{9BBBFE13-C884-4FDD-8B6E-CA0A9844F062}"/>
              </a:ext>
            </a:extLst>
          </p:cNvPr>
          <p:cNvCxnSpPr/>
          <p:nvPr/>
        </p:nvCxnSpPr>
        <p:spPr>
          <a:xfrm flipV="1">
            <a:off x="3172137" y="419314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5" name="Gerader Verbinder 374">
            <a:extLst>
              <a:ext uri="{FF2B5EF4-FFF2-40B4-BE49-F238E27FC236}">
                <a16:creationId xmlns:a16="http://schemas.microsoft.com/office/drawing/2014/main" id="{D65A0FAD-AB1D-4C9B-8016-36B3F56CFB85}"/>
              </a:ext>
            </a:extLst>
          </p:cNvPr>
          <p:cNvCxnSpPr/>
          <p:nvPr/>
        </p:nvCxnSpPr>
        <p:spPr>
          <a:xfrm flipV="1">
            <a:off x="3186530"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6" name="Gerader Verbinder 375">
            <a:extLst>
              <a:ext uri="{FF2B5EF4-FFF2-40B4-BE49-F238E27FC236}">
                <a16:creationId xmlns:a16="http://schemas.microsoft.com/office/drawing/2014/main" id="{3701612F-C2F3-4416-8016-5834C0B012D5}"/>
              </a:ext>
            </a:extLst>
          </p:cNvPr>
          <p:cNvCxnSpPr/>
          <p:nvPr/>
        </p:nvCxnSpPr>
        <p:spPr>
          <a:xfrm flipV="1">
            <a:off x="3198542"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7" name="Gerader Verbinder 376">
            <a:extLst>
              <a:ext uri="{FF2B5EF4-FFF2-40B4-BE49-F238E27FC236}">
                <a16:creationId xmlns:a16="http://schemas.microsoft.com/office/drawing/2014/main" id="{254354D6-F6D8-48A7-8DC4-45B31E1FF50C}"/>
              </a:ext>
            </a:extLst>
          </p:cNvPr>
          <p:cNvCxnSpPr/>
          <p:nvPr/>
        </p:nvCxnSpPr>
        <p:spPr>
          <a:xfrm flipV="1">
            <a:off x="3213705"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8" name="Gerader Verbinder 377">
            <a:extLst>
              <a:ext uri="{FF2B5EF4-FFF2-40B4-BE49-F238E27FC236}">
                <a16:creationId xmlns:a16="http://schemas.microsoft.com/office/drawing/2014/main" id="{D36803AB-1034-4BB2-B6D7-337EF1829412}"/>
              </a:ext>
            </a:extLst>
          </p:cNvPr>
          <p:cNvCxnSpPr/>
          <p:nvPr/>
        </p:nvCxnSpPr>
        <p:spPr>
          <a:xfrm flipV="1">
            <a:off x="3241298"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9" name="Gerader Verbinder 378">
            <a:extLst>
              <a:ext uri="{FF2B5EF4-FFF2-40B4-BE49-F238E27FC236}">
                <a16:creationId xmlns:a16="http://schemas.microsoft.com/office/drawing/2014/main" id="{5EBA963A-4600-46DA-99A5-0350113ACE1F}"/>
              </a:ext>
            </a:extLst>
          </p:cNvPr>
          <p:cNvCxnSpPr/>
          <p:nvPr/>
        </p:nvCxnSpPr>
        <p:spPr>
          <a:xfrm flipV="1">
            <a:off x="3350834"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0" name="Gerader Verbinder 379">
            <a:extLst>
              <a:ext uri="{FF2B5EF4-FFF2-40B4-BE49-F238E27FC236}">
                <a16:creationId xmlns:a16="http://schemas.microsoft.com/office/drawing/2014/main" id="{7E0C85D3-DFBB-41F8-B840-4A9DAEEB6E4E}"/>
              </a:ext>
            </a:extLst>
          </p:cNvPr>
          <p:cNvCxnSpPr/>
          <p:nvPr/>
        </p:nvCxnSpPr>
        <p:spPr>
          <a:xfrm flipV="1">
            <a:off x="3405603"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1" name="Gerader Verbinder 380">
            <a:extLst>
              <a:ext uri="{FF2B5EF4-FFF2-40B4-BE49-F238E27FC236}">
                <a16:creationId xmlns:a16="http://schemas.microsoft.com/office/drawing/2014/main" id="{0AA74723-03B6-43D7-A038-E866D783D4EF}"/>
              </a:ext>
            </a:extLst>
          </p:cNvPr>
          <p:cNvCxnSpPr/>
          <p:nvPr/>
        </p:nvCxnSpPr>
        <p:spPr>
          <a:xfrm flipV="1">
            <a:off x="3448571"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2" name="Gerader Verbinder 381">
            <a:extLst>
              <a:ext uri="{FF2B5EF4-FFF2-40B4-BE49-F238E27FC236}">
                <a16:creationId xmlns:a16="http://schemas.microsoft.com/office/drawing/2014/main" id="{A0310A47-3080-4F81-8943-4DC82D6D6958}"/>
              </a:ext>
            </a:extLst>
          </p:cNvPr>
          <p:cNvCxnSpPr/>
          <p:nvPr/>
        </p:nvCxnSpPr>
        <p:spPr>
          <a:xfrm flipV="1">
            <a:off x="3467457" y="4193882"/>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3" name="Gerader Verbinder 382">
            <a:extLst>
              <a:ext uri="{FF2B5EF4-FFF2-40B4-BE49-F238E27FC236}">
                <a16:creationId xmlns:a16="http://schemas.microsoft.com/office/drawing/2014/main" id="{50D514CD-0D67-47E0-A350-FA3C2D104BC1}"/>
              </a:ext>
            </a:extLst>
          </p:cNvPr>
          <p:cNvCxnSpPr/>
          <p:nvPr/>
        </p:nvCxnSpPr>
        <p:spPr>
          <a:xfrm flipV="1">
            <a:off x="3487803" y="4192920"/>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4" name="Gerader Verbinder 383">
            <a:extLst>
              <a:ext uri="{FF2B5EF4-FFF2-40B4-BE49-F238E27FC236}">
                <a16:creationId xmlns:a16="http://schemas.microsoft.com/office/drawing/2014/main" id="{862600B0-2355-42E0-9818-CE931A77A606}"/>
              </a:ext>
            </a:extLst>
          </p:cNvPr>
          <p:cNvCxnSpPr/>
          <p:nvPr/>
        </p:nvCxnSpPr>
        <p:spPr>
          <a:xfrm flipV="1">
            <a:off x="3504829" y="4173986"/>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5" name="Gerader Verbinder 384">
            <a:extLst>
              <a:ext uri="{FF2B5EF4-FFF2-40B4-BE49-F238E27FC236}">
                <a16:creationId xmlns:a16="http://schemas.microsoft.com/office/drawing/2014/main" id="{8CFC2C32-FED5-44E1-B3D0-AB309A01CFE4}"/>
              </a:ext>
            </a:extLst>
          </p:cNvPr>
          <p:cNvCxnSpPr/>
          <p:nvPr/>
        </p:nvCxnSpPr>
        <p:spPr>
          <a:xfrm flipV="1">
            <a:off x="3515623" y="4173986"/>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6" name="Gerader Verbinder 385">
            <a:extLst>
              <a:ext uri="{FF2B5EF4-FFF2-40B4-BE49-F238E27FC236}">
                <a16:creationId xmlns:a16="http://schemas.microsoft.com/office/drawing/2014/main" id="{5FEED5AB-2E96-404A-890D-5C45773069D7}"/>
              </a:ext>
            </a:extLst>
          </p:cNvPr>
          <p:cNvCxnSpPr/>
          <p:nvPr/>
        </p:nvCxnSpPr>
        <p:spPr>
          <a:xfrm flipV="1">
            <a:off x="3534673" y="4173986"/>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7" name="Gerader Verbinder 386">
            <a:extLst>
              <a:ext uri="{FF2B5EF4-FFF2-40B4-BE49-F238E27FC236}">
                <a16:creationId xmlns:a16="http://schemas.microsoft.com/office/drawing/2014/main" id="{8DF33149-A1EA-4B88-9E4B-FE38334CF84D}"/>
              </a:ext>
            </a:extLst>
          </p:cNvPr>
          <p:cNvCxnSpPr/>
          <p:nvPr/>
        </p:nvCxnSpPr>
        <p:spPr>
          <a:xfrm flipV="1">
            <a:off x="3620398" y="4143991"/>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8" name="Gerader Verbinder 387">
            <a:extLst>
              <a:ext uri="{FF2B5EF4-FFF2-40B4-BE49-F238E27FC236}">
                <a16:creationId xmlns:a16="http://schemas.microsoft.com/office/drawing/2014/main" id="{769B17AB-ADF6-4FEE-8174-953912680FE8}"/>
              </a:ext>
            </a:extLst>
          </p:cNvPr>
          <p:cNvCxnSpPr/>
          <p:nvPr/>
        </p:nvCxnSpPr>
        <p:spPr>
          <a:xfrm flipV="1">
            <a:off x="3656117" y="4143047"/>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9" name="Gerader Verbinder 388">
            <a:extLst>
              <a:ext uri="{FF2B5EF4-FFF2-40B4-BE49-F238E27FC236}">
                <a16:creationId xmlns:a16="http://schemas.microsoft.com/office/drawing/2014/main" id="{E341D5B3-0FC2-4827-9BED-BA80F5F5B038}"/>
              </a:ext>
            </a:extLst>
          </p:cNvPr>
          <p:cNvCxnSpPr/>
          <p:nvPr/>
        </p:nvCxnSpPr>
        <p:spPr>
          <a:xfrm flipV="1">
            <a:off x="3727612" y="4143047"/>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90" name="Gerader Verbinder 389">
            <a:extLst>
              <a:ext uri="{FF2B5EF4-FFF2-40B4-BE49-F238E27FC236}">
                <a16:creationId xmlns:a16="http://schemas.microsoft.com/office/drawing/2014/main" id="{FDDFCE7D-E0FD-4D52-8F56-516A29920303}"/>
              </a:ext>
            </a:extLst>
          </p:cNvPr>
          <p:cNvCxnSpPr/>
          <p:nvPr/>
        </p:nvCxnSpPr>
        <p:spPr>
          <a:xfrm flipV="1">
            <a:off x="3860962" y="4121483"/>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91" name="Gerader Verbinder 390">
            <a:extLst>
              <a:ext uri="{FF2B5EF4-FFF2-40B4-BE49-F238E27FC236}">
                <a16:creationId xmlns:a16="http://schemas.microsoft.com/office/drawing/2014/main" id="{0A5ADAEB-05BB-4407-9536-E32C9DE8426C}"/>
              </a:ext>
            </a:extLst>
          </p:cNvPr>
          <p:cNvCxnSpPr/>
          <p:nvPr/>
        </p:nvCxnSpPr>
        <p:spPr>
          <a:xfrm flipV="1">
            <a:off x="3879673" y="4115662"/>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92" name="Gerader Verbinder 391">
            <a:extLst>
              <a:ext uri="{FF2B5EF4-FFF2-40B4-BE49-F238E27FC236}">
                <a16:creationId xmlns:a16="http://schemas.microsoft.com/office/drawing/2014/main" id="{F8CDBE10-58CA-43D9-A06F-36C7E863FA78}"/>
              </a:ext>
            </a:extLst>
          </p:cNvPr>
          <p:cNvCxnSpPr/>
          <p:nvPr/>
        </p:nvCxnSpPr>
        <p:spPr>
          <a:xfrm flipV="1">
            <a:off x="3860962" y="403574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93" name="Gerader Verbinder 392">
            <a:extLst>
              <a:ext uri="{FF2B5EF4-FFF2-40B4-BE49-F238E27FC236}">
                <a16:creationId xmlns:a16="http://schemas.microsoft.com/office/drawing/2014/main" id="{B98747CE-B4A9-432B-BFAB-993630636ABF}"/>
              </a:ext>
            </a:extLst>
          </p:cNvPr>
          <p:cNvCxnSpPr/>
          <p:nvPr/>
        </p:nvCxnSpPr>
        <p:spPr>
          <a:xfrm flipV="1">
            <a:off x="3879673" y="4035749"/>
            <a:ext cx="0" cy="6905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94" name="Gerader Verbinder 393">
            <a:extLst>
              <a:ext uri="{FF2B5EF4-FFF2-40B4-BE49-F238E27FC236}">
                <a16:creationId xmlns:a16="http://schemas.microsoft.com/office/drawing/2014/main" id="{9F5435C1-5569-455E-BA90-DD5A2B8DCE5E}"/>
              </a:ext>
            </a:extLst>
          </p:cNvPr>
          <p:cNvCxnSpPr>
            <a:cxnSpLocks/>
          </p:cNvCxnSpPr>
          <p:nvPr/>
        </p:nvCxnSpPr>
        <p:spPr>
          <a:xfrm flipV="1">
            <a:off x="3900502" y="404005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95" name="Gerader Verbinder 394">
            <a:extLst>
              <a:ext uri="{FF2B5EF4-FFF2-40B4-BE49-F238E27FC236}">
                <a16:creationId xmlns:a16="http://schemas.microsoft.com/office/drawing/2014/main" id="{C28B287C-6AD5-4D1A-A41D-979AF407FB96}"/>
              </a:ext>
            </a:extLst>
          </p:cNvPr>
          <p:cNvCxnSpPr>
            <a:cxnSpLocks/>
          </p:cNvCxnSpPr>
          <p:nvPr/>
        </p:nvCxnSpPr>
        <p:spPr>
          <a:xfrm flipV="1">
            <a:off x="3916229" y="404005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98" name="Gerader Verbinder 397">
            <a:extLst>
              <a:ext uri="{FF2B5EF4-FFF2-40B4-BE49-F238E27FC236}">
                <a16:creationId xmlns:a16="http://schemas.microsoft.com/office/drawing/2014/main" id="{646DAEBF-724D-408F-A504-D3E5215A24BF}"/>
              </a:ext>
            </a:extLst>
          </p:cNvPr>
          <p:cNvCxnSpPr>
            <a:cxnSpLocks/>
          </p:cNvCxnSpPr>
          <p:nvPr/>
        </p:nvCxnSpPr>
        <p:spPr>
          <a:xfrm flipV="1">
            <a:off x="3936220" y="404100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99" name="Gerader Verbinder 398">
            <a:extLst>
              <a:ext uri="{FF2B5EF4-FFF2-40B4-BE49-F238E27FC236}">
                <a16:creationId xmlns:a16="http://schemas.microsoft.com/office/drawing/2014/main" id="{214B24FF-05FB-475E-BD62-453EC3DEB224}"/>
              </a:ext>
            </a:extLst>
          </p:cNvPr>
          <p:cNvCxnSpPr>
            <a:cxnSpLocks/>
          </p:cNvCxnSpPr>
          <p:nvPr/>
        </p:nvCxnSpPr>
        <p:spPr>
          <a:xfrm flipV="1">
            <a:off x="3955271" y="404005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00" name="Gerader Verbinder 399">
            <a:extLst>
              <a:ext uri="{FF2B5EF4-FFF2-40B4-BE49-F238E27FC236}">
                <a16:creationId xmlns:a16="http://schemas.microsoft.com/office/drawing/2014/main" id="{0B3D120B-79B3-404F-84C7-3926B5FD9BD3}"/>
              </a:ext>
            </a:extLst>
          </p:cNvPr>
          <p:cNvCxnSpPr>
            <a:cxnSpLocks/>
          </p:cNvCxnSpPr>
          <p:nvPr/>
        </p:nvCxnSpPr>
        <p:spPr>
          <a:xfrm flipV="1">
            <a:off x="3974321" y="404005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01" name="Gerader Verbinder 400">
            <a:extLst>
              <a:ext uri="{FF2B5EF4-FFF2-40B4-BE49-F238E27FC236}">
                <a16:creationId xmlns:a16="http://schemas.microsoft.com/office/drawing/2014/main" id="{E64F62D2-7E24-44F1-8FFD-31293DBA2B23}"/>
              </a:ext>
            </a:extLst>
          </p:cNvPr>
          <p:cNvCxnSpPr>
            <a:cxnSpLocks/>
          </p:cNvCxnSpPr>
          <p:nvPr/>
        </p:nvCxnSpPr>
        <p:spPr>
          <a:xfrm flipV="1">
            <a:off x="3991223" y="403962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02" name="Gerader Verbinder 401">
            <a:extLst>
              <a:ext uri="{FF2B5EF4-FFF2-40B4-BE49-F238E27FC236}">
                <a16:creationId xmlns:a16="http://schemas.microsoft.com/office/drawing/2014/main" id="{E251A100-4B38-4F38-A203-D97E302E981C}"/>
              </a:ext>
            </a:extLst>
          </p:cNvPr>
          <p:cNvCxnSpPr>
            <a:cxnSpLocks/>
          </p:cNvCxnSpPr>
          <p:nvPr/>
        </p:nvCxnSpPr>
        <p:spPr>
          <a:xfrm flipV="1">
            <a:off x="4006845" y="403962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03" name="Gerader Verbinder 402">
            <a:extLst>
              <a:ext uri="{FF2B5EF4-FFF2-40B4-BE49-F238E27FC236}">
                <a16:creationId xmlns:a16="http://schemas.microsoft.com/office/drawing/2014/main" id="{BB1688C7-8992-4270-AD43-41298DF63DB4}"/>
              </a:ext>
            </a:extLst>
          </p:cNvPr>
          <p:cNvCxnSpPr>
            <a:cxnSpLocks/>
          </p:cNvCxnSpPr>
          <p:nvPr/>
        </p:nvCxnSpPr>
        <p:spPr>
          <a:xfrm flipV="1">
            <a:off x="4024615" y="401336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04" name="Gerader Verbinder 403">
            <a:extLst>
              <a:ext uri="{FF2B5EF4-FFF2-40B4-BE49-F238E27FC236}">
                <a16:creationId xmlns:a16="http://schemas.microsoft.com/office/drawing/2014/main" id="{260421DB-6111-4AF4-9B7A-3A85A4A2A7CB}"/>
              </a:ext>
            </a:extLst>
          </p:cNvPr>
          <p:cNvCxnSpPr>
            <a:cxnSpLocks/>
          </p:cNvCxnSpPr>
          <p:nvPr/>
        </p:nvCxnSpPr>
        <p:spPr>
          <a:xfrm flipV="1">
            <a:off x="4045757" y="401336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05" name="Gerader Verbinder 404">
            <a:extLst>
              <a:ext uri="{FF2B5EF4-FFF2-40B4-BE49-F238E27FC236}">
                <a16:creationId xmlns:a16="http://schemas.microsoft.com/office/drawing/2014/main" id="{DB242BAA-36F9-470F-ABFC-071872AB7FC7}"/>
              </a:ext>
            </a:extLst>
          </p:cNvPr>
          <p:cNvCxnSpPr>
            <a:cxnSpLocks/>
          </p:cNvCxnSpPr>
          <p:nvPr/>
        </p:nvCxnSpPr>
        <p:spPr>
          <a:xfrm flipV="1">
            <a:off x="4064806" y="401336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06" name="Gerader Verbinder 405">
            <a:extLst>
              <a:ext uri="{FF2B5EF4-FFF2-40B4-BE49-F238E27FC236}">
                <a16:creationId xmlns:a16="http://schemas.microsoft.com/office/drawing/2014/main" id="{7A2517CE-2C9C-4B03-A1B6-BD862396C82A}"/>
              </a:ext>
            </a:extLst>
          </p:cNvPr>
          <p:cNvCxnSpPr>
            <a:cxnSpLocks/>
          </p:cNvCxnSpPr>
          <p:nvPr/>
        </p:nvCxnSpPr>
        <p:spPr>
          <a:xfrm flipV="1">
            <a:off x="4138620" y="40100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07" name="Gerader Verbinder 406">
            <a:extLst>
              <a:ext uri="{FF2B5EF4-FFF2-40B4-BE49-F238E27FC236}">
                <a16:creationId xmlns:a16="http://schemas.microsoft.com/office/drawing/2014/main" id="{882668DB-B233-4139-BFF9-448461533159}"/>
              </a:ext>
            </a:extLst>
          </p:cNvPr>
          <p:cNvCxnSpPr>
            <a:cxnSpLocks/>
          </p:cNvCxnSpPr>
          <p:nvPr/>
        </p:nvCxnSpPr>
        <p:spPr>
          <a:xfrm flipV="1">
            <a:off x="4167191" y="40100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08" name="Gerader Verbinder 407">
            <a:extLst>
              <a:ext uri="{FF2B5EF4-FFF2-40B4-BE49-F238E27FC236}">
                <a16:creationId xmlns:a16="http://schemas.microsoft.com/office/drawing/2014/main" id="{C1A0022F-63AD-4D13-84E0-1D5280734A0E}"/>
              </a:ext>
            </a:extLst>
          </p:cNvPr>
          <p:cNvCxnSpPr>
            <a:cxnSpLocks/>
          </p:cNvCxnSpPr>
          <p:nvPr/>
        </p:nvCxnSpPr>
        <p:spPr>
          <a:xfrm flipV="1">
            <a:off x="4182666" y="400860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09" name="Gerader Verbinder 408">
            <a:extLst>
              <a:ext uri="{FF2B5EF4-FFF2-40B4-BE49-F238E27FC236}">
                <a16:creationId xmlns:a16="http://schemas.microsoft.com/office/drawing/2014/main" id="{B5BD1E67-FFA0-4977-B9C5-35E0BFCCDB6C}"/>
              </a:ext>
            </a:extLst>
          </p:cNvPr>
          <p:cNvCxnSpPr>
            <a:cxnSpLocks/>
          </p:cNvCxnSpPr>
          <p:nvPr/>
        </p:nvCxnSpPr>
        <p:spPr>
          <a:xfrm flipV="1">
            <a:off x="4186234" y="393299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0" name="Gerader Verbinder 409">
            <a:extLst>
              <a:ext uri="{FF2B5EF4-FFF2-40B4-BE49-F238E27FC236}">
                <a16:creationId xmlns:a16="http://schemas.microsoft.com/office/drawing/2014/main" id="{1ECC3DEA-6D5C-4AA6-8E3C-580EC1597A61}"/>
              </a:ext>
            </a:extLst>
          </p:cNvPr>
          <p:cNvCxnSpPr>
            <a:cxnSpLocks/>
          </p:cNvCxnSpPr>
          <p:nvPr/>
        </p:nvCxnSpPr>
        <p:spPr>
          <a:xfrm flipV="1">
            <a:off x="4204196" y="393299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1" name="Gerader Verbinder 410">
            <a:extLst>
              <a:ext uri="{FF2B5EF4-FFF2-40B4-BE49-F238E27FC236}">
                <a16:creationId xmlns:a16="http://schemas.microsoft.com/office/drawing/2014/main" id="{06CDAA8F-7B90-4DCC-8593-DDFC3C7C762A}"/>
              </a:ext>
            </a:extLst>
          </p:cNvPr>
          <p:cNvCxnSpPr>
            <a:cxnSpLocks/>
          </p:cNvCxnSpPr>
          <p:nvPr/>
        </p:nvCxnSpPr>
        <p:spPr>
          <a:xfrm flipV="1">
            <a:off x="4243234" y="393537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2" name="Gerader Verbinder 411">
            <a:extLst>
              <a:ext uri="{FF2B5EF4-FFF2-40B4-BE49-F238E27FC236}">
                <a16:creationId xmlns:a16="http://schemas.microsoft.com/office/drawing/2014/main" id="{AB3331A0-7329-422D-B804-D6C3E6DC4882}"/>
              </a:ext>
            </a:extLst>
          </p:cNvPr>
          <p:cNvCxnSpPr>
            <a:cxnSpLocks/>
          </p:cNvCxnSpPr>
          <p:nvPr/>
        </p:nvCxnSpPr>
        <p:spPr>
          <a:xfrm flipV="1">
            <a:off x="4269423" y="393537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3" name="Gerader Verbinder 412">
            <a:extLst>
              <a:ext uri="{FF2B5EF4-FFF2-40B4-BE49-F238E27FC236}">
                <a16:creationId xmlns:a16="http://schemas.microsoft.com/office/drawing/2014/main" id="{86F7B43B-3614-4409-8E18-14094BD29C40}"/>
              </a:ext>
            </a:extLst>
          </p:cNvPr>
          <p:cNvCxnSpPr>
            <a:cxnSpLocks/>
          </p:cNvCxnSpPr>
          <p:nvPr/>
        </p:nvCxnSpPr>
        <p:spPr>
          <a:xfrm flipV="1">
            <a:off x="4282777" y="393537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4" name="Gerader Verbinder 413">
            <a:extLst>
              <a:ext uri="{FF2B5EF4-FFF2-40B4-BE49-F238E27FC236}">
                <a16:creationId xmlns:a16="http://schemas.microsoft.com/office/drawing/2014/main" id="{7DA2702E-9284-42F9-BCAA-855E75C0B9B5}"/>
              </a:ext>
            </a:extLst>
          </p:cNvPr>
          <p:cNvCxnSpPr>
            <a:cxnSpLocks/>
          </p:cNvCxnSpPr>
          <p:nvPr/>
        </p:nvCxnSpPr>
        <p:spPr>
          <a:xfrm flipV="1">
            <a:off x="4301831" y="393538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5" name="Gerader Verbinder 414">
            <a:extLst>
              <a:ext uri="{FF2B5EF4-FFF2-40B4-BE49-F238E27FC236}">
                <a16:creationId xmlns:a16="http://schemas.microsoft.com/office/drawing/2014/main" id="{0AC18A60-A544-4695-871D-C29318672EDB}"/>
              </a:ext>
            </a:extLst>
          </p:cNvPr>
          <p:cNvCxnSpPr>
            <a:cxnSpLocks/>
          </p:cNvCxnSpPr>
          <p:nvPr/>
        </p:nvCxnSpPr>
        <p:spPr>
          <a:xfrm flipV="1">
            <a:off x="4318498" y="393537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6" name="Gerader Verbinder 415">
            <a:extLst>
              <a:ext uri="{FF2B5EF4-FFF2-40B4-BE49-F238E27FC236}">
                <a16:creationId xmlns:a16="http://schemas.microsoft.com/office/drawing/2014/main" id="{E3CC380C-EC4E-49D5-AFE7-17CA708959FB}"/>
              </a:ext>
            </a:extLst>
          </p:cNvPr>
          <p:cNvCxnSpPr>
            <a:cxnSpLocks/>
          </p:cNvCxnSpPr>
          <p:nvPr/>
        </p:nvCxnSpPr>
        <p:spPr>
          <a:xfrm flipV="1">
            <a:off x="4335167" y="393537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7" name="Gerader Verbinder 416">
            <a:extLst>
              <a:ext uri="{FF2B5EF4-FFF2-40B4-BE49-F238E27FC236}">
                <a16:creationId xmlns:a16="http://schemas.microsoft.com/office/drawing/2014/main" id="{D3EC925C-565B-447D-B90E-CE1B8462F31A}"/>
              </a:ext>
            </a:extLst>
          </p:cNvPr>
          <p:cNvCxnSpPr>
            <a:cxnSpLocks/>
          </p:cNvCxnSpPr>
          <p:nvPr/>
        </p:nvCxnSpPr>
        <p:spPr>
          <a:xfrm flipV="1">
            <a:off x="4342309" y="389519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8" name="Gerader Verbinder 417">
            <a:extLst>
              <a:ext uri="{FF2B5EF4-FFF2-40B4-BE49-F238E27FC236}">
                <a16:creationId xmlns:a16="http://schemas.microsoft.com/office/drawing/2014/main" id="{D2F3F802-179E-4F24-B665-10E0FA6861AE}"/>
              </a:ext>
            </a:extLst>
          </p:cNvPr>
          <p:cNvCxnSpPr>
            <a:cxnSpLocks/>
          </p:cNvCxnSpPr>
          <p:nvPr/>
        </p:nvCxnSpPr>
        <p:spPr>
          <a:xfrm flipV="1">
            <a:off x="4358979" y="389477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9" name="Gerader Verbinder 418">
            <a:extLst>
              <a:ext uri="{FF2B5EF4-FFF2-40B4-BE49-F238E27FC236}">
                <a16:creationId xmlns:a16="http://schemas.microsoft.com/office/drawing/2014/main" id="{71F6AABB-61DB-4C90-B8EE-4B4FA4C3EF3A}"/>
              </a:ext>
            </a:extLst>
          </p:cNvPr>
          <p:cNvCxnSpPr>
            <a:cxnSpLocks/>
          </p:cNvCxnSpPr>
          <p:nvPr/>
        </p:nvCxnSpPr>
        <p:spPr>
          <a:xfrm flipV="1">
            <a:off x="4373263" y="389477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0" name="Gerader Verbinder 419">
            <a:extLst>
              <a:ext uri="{FF2B5EF4-FFF2-40B4-BE49-F238E27FC236}">
                <a16:creationId xmlns:a16="http://schemas.microsoft.com/office/drawing/2014/main" id="{9D243977-4DA4-420B-9197-FFF7511B7DB8}"/>
              </a:ext>
            </a:extLst>
          </p:cNvPr>
          <p:cNvCxnSpPr>
            <a:cxnSpLocks/>
          </p:cNvCxnSpPr>
          <p:nvPr/>
        </p:nvCxnSpPr>
        <p:spPr>
          <a:xfrm flipV="1">
            <a:off x="4391890" y="389477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1" name="Gerader Verbinder 420">
            <a:extLst>
              <a:ext uri="{FF2B5EF4-FFF2-40B4-BE49-F238E27FC236}">
                <a16:creationId xmlns:a16="http://schemas.microsoft.com/office/drawing/2014/main" id="{47B2ABD5-E228-43B6-82E3-BCBC26E65F4D}"/>
              </a:ext>
            </a:extLst>
          </p:cNvPr>
          <p:cNvCxnSpPr>
            <a:cxnSpLocks/>
          </p:cNvCxnSpPr>
          <p:nvPr/>
        </p:nvCxnSpPr>
        <p:spPr>
          <a:xfrm flipV="1">
            <a:off x="4403366" y="389519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2" name="Gerader Verbinder 421">
            <a:extLst>
              <a:ext uri="{FF2B5EF4-FFF2-40B4-BE49-F238E27FC236}">
                <a16:creationId xmlns:a16="http://schemas.microsoft.com/office/drawing/2014/main" id="{B84A6C03-694D-4CDB-8314-358F591FA7B9}"/>
              </a:ext>
            </a:extLst>
          </p:cNvPr>
          <p:cNvCxnSpPr>
            <a:cxnSpLocks/>
          </p:cNvCxnSpPr>
          <p:nvPr/>
        </p:nvCxnSpPr>
        <p:spPr>
          <a:xfrm flipV="1">
            <a:off x="4420029" y="389459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3" name="Gerader Verbinder 422">
            <a:extLst>
              <a:ext uri="{FF2B5EF4-FFF2-40B4-BE49-F238E27FC236}">
                <a16:creationId xmlns:a16="http://schemas.microsoft.com/office/drawing/2014/main" id="{D5FB291A-4554-4192-A432-D29EC57C7301}"/>
              </a:ext>
            </a:extLst>
          </p:cNvPr>
          <p:cNvCxnSpPr>
            <a:cxnSpLocks/>
          </p:cNvCxnSpPr>
          <p:nvPr/>
        </p:nvCxnSpPr>
        <p:spPr>
          <a:xfrm flipV="1">
            <a:off x="4436693" y="389459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4" name="Gerader Verbinder 423">
            <a:extLst>
              <a:ext uri="{FF2B5EF4-FFF2-40B4-BE49-F238E27FC236}">
                <a16:creationId xmlns:a16="http://schemas.microsoft.com/office/drawing/2014/main" id="{4F85D046-9D07-4ADB-B184-ECCE6745D566}"/>
              </a:ext>
            </a:extLst>
          </p:cNvPr>
          <p:cNvCxnSpPr>
            <a:cxnSpLocks/>
          </p:cNvCxnSpPr>
          <p:nvPr/>
        </p:nvCxnSpPr>
        <p:spPr>
          <a:xfrm flipV="1">
            <a:off x="4455738" y="389459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5" name="Gerader Verbinder 424">
            <a:extLst>
              <a:ext uri="{FF2B5EF4-FFF2-40B4-BE49-F238E27FC236}">
                <a16:creationId xmlns:a16="http://schemas.microsoft.com/office/drawing/2014/main" id="{93B57BA7-7C70-4390-8457-277C3146C29E}"/>
              </a:ext>
            </a:extLst>
          </p:cNvPr>
          <p:cNvCxnSpPr>
            <a:cxnSpLocks/>
          </p:cNvCxnSpPr>
          <p:nvPr/>
        </p:nvCxnSpPr>
        <p:spPr>
          <a:xfrm flipV="1">
            <a:off x="4467768" y="389519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6" name="Gerader Verbinder 425">
            <a:extLst>
              <a:ext uri="{FF2B5EF4-FFF2-40B4-BE49-F238E27FC236}">
                <a16:creationId xmlns:a16="http://schemas.microsoft.com/office/drawing/2014/main" id="{F86B0D92-27D3-4540-9B26-50CE13E749F4}"/>
              </a:ext>
            </a:extLst>
          </p:cNvPr>
          <p:cNvCxnSpPr>
            <a:cxnSpLocks/>
          </p:cNvCxnSpPr>
          <p:nvPr/>
        </p:nvCxnSpPr>
        <p:spPr>
          <a:xfrm flipV="1">
            <a:off x="4483370" y="389519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7" name="Gerader Verbinder 426">
            <a:extLst>
              <a:ext uri="{FF2B5EF4-FFF2-40B4-BE49-F238E27FC236}">
                <a16:creationId xmlns:a16="http://schemas.microsoft.com/office/drawing/2014/main" id="{4CA4BBFC-DBCE-4230-A31E-E1F503BC6E11}"/>
              </a:ext>
            </a:extLst>
          </p:cNvPr>
          <p:cNvCxnSpPr>
            <a:cxnSpLocks/>
          </p:cNvCxnSpPr>
          <p:nvPr/>
        </p:nvCxnSpPr>
        <p:spPr>
          <a:xfrm flipV="1">
            <a:off x="4552425" y="389698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8" name="Gerader Verbinder 427">
            <a:extLst>
              <a:ext uri="{FF2B5EF4-FFF2-40B4-BE49-F238E27FC236}">
                <a16:creationId xmlns:a16="http://schemas.microsoft.com/office/drawing/2014/main" id="{6A264F43-6DDC-4E9F-8782-EF4251A213BB}"/>
              </a:ext>
            </a:extLst>
          </p:cNvPr>
          <p:cNvCxnSpPr>
            <a:cxnSpLocks/>
          </p:cNvCxnSpPr>
          <p:nvPr/>
        </p:nvCxnSpPr>
        <p:spPr>
          <a:xfrm flipV="1">
            <a:off x="4571476" y="389697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9" name="Gerader Verbinder 428">
            <a:extLst>
              <a:ext uri="{FF2B5EF4-FFF2-40B4-BE49-F238E27FC236}">
                <a16:creationId xmlns:a16="http://schemas.microsoft.com/office/drawing/2014/main" id="{D806CA9D-1C84-4AC8-B0C9-11C79996D731}"/>
              </a:ext>
            </a:extLst>
          </p:cNvPr>
          <p:cNvCxnSpPr>
            <a:cxnSpLocks/>
          </p:cNvCxnSpPr>
          <p:nvPr/>
        </p:nvCxnSpPr>
        <p:spPr>
          <a:xfrm flipV="1">
            <a:off x="4588146" y="389846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30" name="Gerader Verbinder 429">
            <a:extLst>
              <a:ext uri="{FF2B5EF4-FFF2-40B4-BE49-F238E27FC236}">
                <a16:creationId xmlns:a16="http://schemas.microsoft.com/office/drawing/2014/main" id="{542EC880-E3E6-45E0-87C5-6C8780E48FC2}"/>
              </a:ext>
            </a:extLst>
          </p:cNvPr>
          <p:cNvCxnSpPr>
            <a:cxnSpLocks/>
          </p:cNvCxnSpPr>
          <p:nvPr/>
        </p:nvCxnSpPr>
        <p:spPr>
          <a:xfrm flipV="1">
            <a:off x="4622740" y="389787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31" name="Gerader Verbinder 430">
            <a:extLst>
              <a:ext uri="{FF2B5EF4-FFF2-40B4-BE49-F238E27FC236}">
                <a16:creationId xmlns:a16="http://schemas.microsoft.com/office/drawing/2014/main" id="{8EBB0F0D-A05F-479A-A58A-628FD480DB3A}"/>
              </a:ext>
            </a:extLst>
          </p:cNvPr>
          <p:cNvCxnSpPr>
            <a:cxnSpLocks/>
          </p:cNvCxnSpPr>
          <p:nvPr/>
        </p:nvCxnSpPr>
        <p:spPr>
          <a:xfrm flipV="1">
            <a:off x="4641228" y="389697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32" name="Gerader Verbinder 431">
            <a:extLst>
              <a:ext uri="{FF2B5EF4-FFF2-40B4-BE49-F238E27FC236}">
                <a16:creationId xmlns:a16="http://schemas.microsoft.com/office/drawing/2014/main" id="{1CBD5AC6-832E-4148-81DB-B68FC508A126}"/>
              </a:ext>
            </a:extLst>
          </p:cNvPr>
          <p:cNvCxnSpPr>
            <a:cxnSpLocks/>
          </p:cNvCxnSpPr>
          <p:nvPr/>
        </p:nvCxnSpPr>
        <p:spPr>
          <a:xfrm flipV="1">
            <a:off x="4660908" y="389757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33" name="Gerader Verbinder 432">
            <a:extLst>
              <a:ext uri="{FF2B5EF4-FFF2-40B4-BE49-F238E27FC236}">
                <a16:creationId xmlns:a16="http://schemas.microsoft.com/office/drawing/2014/main" id="{CED96EF3-B51A-4BDD-8F88-0D7639393CCB}"/>
              </a:ext>
            </a:extLst>
          </p:cNvPr>
          <p:cNvCxnSpPr>
            <a:cxnSpLocks/>
          </p:cNvCxnSpPr>
          <p:nvPr/>
        </p:nvCxnSpPr>
        <p:spPr>
          <a:xfrm flipV="1">
            <a:off x="4681217" y="382845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34" name="Gerader Verbinder 433">
            <a:extLst>
              <a:ext uri="{FF2B5EF4-FFF2-40B4-BE49-F238E27FC236}">
                <a16:creationId xmlns:a16="http://schemas.microsoft.com/office/drawing/2014/main" id="{76494E6C-BCE6-44EC-8D24-E3DA9FB0853F}"/>
              </a:ext>
            </a:extLst>
          </p:cNvPr>
          <p:cNvCxnSpPr>
            <a:cxnSpLocks/>
          </p:cNvCxnSpPr>
          <p:nvPr/>
        </p:nvCxnSpPr>
        <p:spPr>
          <a:xfrm flipV="1">
            <a:off x="4720768" y="382917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35" name="Gerader Verbinder 434">
            <a:extLst>
              <a:ext uri="{FF2B5EF4-FFF2-40B4-BE49-F238E27FC236}">
                <a16:creationId xmlns:a16="http://schemas.microsoft.com/office/drawing/2014/main" id="{CB68E5CE-873A-42BB-9C07-5A77CFD521DF}"/>
              </a:ext>
            </a:extLst>
          </p:cNvPr>
          <p:cNvCxnSpPr>
            <a:cxnSpLocks/>
          </p:cNvCxnSpPr>
          <p:nvPr/>
        </p:nvCxnSpPr>
        <p:spPr>
          <a:xfrm flipV="1">
            <a:off x="4740308" y="382845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36" name="Gerader Verbinder 435">
            <a:extLst>
              <a:ext uri="{FF2B5EF4-FFF2-40B4-BE49-F238E27FC236}">
                <a16:creationId xmlns:a16="http://schemas.microsoft.com/office/drawing/2014/main" id="{DFA55131-1281-446A-BD7A-E4734FB7ACB9}"/>
              </a:ext>
            </a:extLst>
          </p:cNvPr>
          <p:cNvCxnSpPr>
            <a:cxnSpLocks/>
          </p:cNvCxnSpPr>
          <p:nvPr/>
        </p:nvCxnSpPr>
        <p:spPr>
          <a:xfrm flipV="1">
            <a:off x="4759685" y="380905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37" name="Gerader Verbinder 436">
            <a:extLst>
              <a:ext uri="{FF2B5EF4-FFF2-40B4-BE49-F238E27FC236}">
                <a16:creationId xmlns:a16="http://schemas.microsoft.com/office/drawing/2014/main" id="{E797048E-A7AF-485F-995D-6EBB7155F891}"/>
              </a:ext>
            </a:extLst>
          </p:cNvPr>
          <p:cNvCxnSpPr>
            <a:cxnSpLocks/>
          </p:cNvCxnSpPr>
          <p:nvPr/>
        </p:nvCxnSpPr>
        <p:spPr>
          <a:xfrm flipV="1">
            <a:off x="4759358" y="375940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38" name="Gerader Verbinder 437">
            <a:extLst>
              <a:ext uri="{FF2B5EF4-FFF2-40B4-BE49-F238E27FC236}">
                <a16:creationId xmlns:a16="http://schemas.microsoft.com/office/drawing/2014/main" id="{98B8980B-F79A-44C7-9577-BBCCB5D6A857}"/>
              </a:ext>
            </a:extLst>
          </p:cNvPr>
          <p:cNvCxnSpPr>
            <a:cxnSpLocks/>
          </p:cNvCxnSpPr>
          <p:nvPr/>
        </p:nvCxnSpPr>
        <p:spPr>
          <a:xfrm flipV="1">
            <a:off x="4792368" y="375630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39" name="Gerader Verbinder 438">
            <a:extLst>
              <a:ext uri="{FF2B5EF4-FFF2-40B4-BE49-F238E27FC236}">
                <a16:creationId xmlns:a16="http://schemas.microsoft.com/office/drawing/2014/main" id="{D1E68E32-00B7-481F-99AC-2C3431AFDB8A}"/>
              </a:ext>
            </a:extLst>
          </p:cNvPr>
          <p:cNvCxnSpPr>
            <a:cxnSpLocks/>
          </p:cNvCxnSpPr>
          <p:nvPr/>
        </p:nvCxnSpPr>
        <p:spPr>
          <a:xfrm flipV="1">
            <a:off x="4792368" y="370772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0" name="Gerader Verbinder 439">
            <a:extLst>
              <a:ext uri="{FF2B5EF4-FFF2-40B4-BE49-F238E27FC236}">
                <a16:creationId xmlns:a16="http://schemas.microsoft.com/office/drawing/2014/main" id="{DC6DC87E-C4CC-4078-A2DD-3C12B7B857ED}"/>
              </a:ext>
            </a:extLst>
          </p:cNvPr>
          <p:cNvCxnSpPr>
            <a:cxnSpLocks/>
          </p:cNvCxnSpPr>
          <p:nvPr/>
        </p:nvCxnSpPr>
        <p:spPr>
          <a:xfrm flipV="1">
            <a:off x="4818561"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1" name="Gerader Verbinder 440">
            <a:extLst>
              <a:ext uri="{FF2B5EF4-FFF2-40B4-BE49-F238E27FC236}">
                <a16:creationId xmlns:a16="http://schemas.microsoft.com/office/drawing/2014/main" id="{127D8E95-8C59-4CEC-A643-6BDE5624C2C3}"/>
              </a:ext>
            </a:extLst>
          </p:cNvPr>
          <p:cNvCxnSpPr>
            <a:cxnSpLocks/>
          </p:cNvCxnSpPr>
          <p:nvPr/>
        </p:nvCxnSpPr>
        <p:spPr>
          <a:xfrm flipV="1">
            <a:off x="4837611" y="367962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2" name="Gerader Verbinder 441">
            <a:extLst>
              <a:ext uri="{FF2B5EF4-FFF2-40B4-BE49-F238E27FC236}">
                <a16:creationId xmlns:a16="http://schemas.microsoft.com/office/drawing/2014/main" id="{5E90F059-6124-4D98-B27A-F72002B55CB8}"/>
              </a:ext>
            </a:extLst>
          </p:cNvPr>
          <p:cNvCxnSpPr>
            <a:cxnSpLocks/>
          </p:cNvCxnSpPr>
          <p:nvPr/>
        </p:nvCxnSpPr>
        <p:spPr>
          <a:xfrm flipV="1">
            <a:off x="4854280"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3" name="Gerader Verbinder 442">
            <a:extLst>
              <a:ext uri="{FF2B5EF4-FFF2-40B4-BE49-F238E27FC236}">
                <a16:creationId xmlns:a16="http://schemas.microsoft.com/office/drawing/2014/main" id="{3FE3E894-32BF-44C2-974F-BBEF1F8A7569}"/>
              </a:ext>
            </a:extLst>
          </p:cNvPr>
          <p:cNvCxnSpPr>
            <a:cxnSpLocks/>
          </p:cNvCxnSpPr>
          <p:nvPr/>
        </p:nvCxnSpPr>
        <p:spPr>
          <a:xfrm flipV="1">
            <a:off x="4882414"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4" name="Gerader Verbinder 443">
            <a:extLst>
              <a:ext uri="{FF2B5EF4-FFF2-40B4-BE49-F238E27FC236}">
                <a16:creationId xmlns:a16="http://schemas.microsoft.com/office/drawing/2014/main" id="{E8B38D58-E41D-4AD9-BF19-2EABAF758637}"/>
              </a:ext>
            </a:extLst>
          </p:cNvPr>
          <p:cNvCxnSpPr>
            <a:cxnSpLocks/>
          </p:cNvCxnSpPr>
          <p:nvPr/>
        </p:nvCxnSpPr>
        <p:spPr>
          <a:xfrm flipV="1">
            <a:off x="4917694"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5" name="Gerader Verbinder 444">
            <a:extLst>
              <a:ext uri="{FF2B5EF4-FFF2-40B4-BE49-F238E27FC236}">
                <a16:creationId xmlns:a16="http://schemas.microsoft.com/office/drawing/2014/main" id="{FF203C85-7C95-4C00-9DF9-7700A966813F}"/>
              </a:ext>
            </a:extLst>
          </p:cNvPr>
          <p:cNvCxnSpPr>
            <a:cxnSpLocks/>
          </p:cNvCxnSpPr>
          <p:nvPr/>
        </p:nvCxnSpPr>
        <p:spPr>
          <a:xfrm flipV="1">
            <a:off x="4933923"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6" name="Gerader Verbinder 445">
            <a:extLst>
              <a:ext uri="{FF2B5EF4-FFF2-40B4-BE49-F238E27FC236}">
                <a16:creationId xmlns:a16="http://schemas.microsoft.com/office/drawing/2014/main" id="{5DF32984-918C-41BC-9E9F-B1439FE45787}"/>
              </a:ext>
            </a:extLst>
          </p:cNvPr>
          <p:cNvCxnSpPr>
            <a:cxnSpLocks/>
          </p:cNvCxnSpPr>
          <p:nvPr/>
        </p:nvCxnSpPr>
        <p:spPr>
          <a:xfrm flipV="1">
            <a:off x="4951911" y="367962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7" name="Gerader Verbinder 446">
            <a:extLst>
              <a:ext uri="{FF2B5EF4-FFF2-40B4-BE49-F238E27FC236}">
                <a16:creationId xmlns:a16="http://schemas.microsoft.com/office/drawing/2014/main" id="{0D9CA993-62FE-4664-87C4-3F8EB94F3F39}"/>
              </a:ext>
            </a:extLst>
          </p:cNvPr>
          <p:cNvCxnSpPr>
            <a:cxnSpLocks/>
          </p:cNvCxnSpPr>
          <p:nvPr/>
        </p:nvCxnSpPr>
        <p:spPr>
          <a:xfrm flipV="1">
            <a:off x="4962756"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8" name="Gerader Verbinder 447">
            <a:extLst>
              <a:ext uri="{FF2B5EF4-FFF2-40B4-BE49-F238E27FC236}">
                <a16:creationId xmlns:a16="http://schemas.microsoft.com/office/drawing/2014/main" id="{18EA5A8B-7DC0-46BE-B5D7-D76B629582DF}"/>
              </a:ext>
            </a:extLst>
          </p:cNvPr>
          <p:cNvCxnSpPr>
            <a:cxnSpLocks/>
          </p:cNvCxnSpPr>
          <p:nvPr/>
        </p:nvCxnSpPr>
        <p:spPr>
          <a:xfrm flipV="1">
            <a:off x="4981807"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9" name="Gerader Verbinder 448">
            <a:extLst>
              <a:ext uri="{FF2B5EF4-FFF2-40B4-BE49-F238E27FC236}">
                <a16:creationId xmlns:a16="http://schemas.microsoft.com/office/drawing/2014/main" id="{B13863FE-2415-43F2-8F1B-9E09612140B1}"/>
              </a:ext>
            </a:extLst>
          </p:cNvPr>
          <p:cNvCxnSpPr>
            <a:cxnSpLocks/>
          </p:cNvCxnSpPr>
          <p:nvPr/>
        </p:nvCxnSpPr>
        <p:spPr>
          <a:xfrm flipV="1">
            <a:off x="4993715"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50" name="Gerader Verbinder 449">
            <a:extLst>
              <a:ext uri="{FF2B5EF4-FFF2-40B4-BE49-F238E27FC236}">
                <a16:creationId xmlns:a16="http://schemas.microsoft.com/office/drawing/2014/main" id="{8197636B-1247-40CD-AD05-59CE961ED25B}"/>
              </a:ext>
            </a:extLst>
          </p:cNvPr>
          <p:cNvCxnSpPr>
            <a:cxnSpLocks/>
          </p:cNvCxnSpPr>
          <p:nvPr/>
        </p:nvCxnSpPr>
        <p:spPr>
          <a:xfrm flipV="1">
            <a:off x="5034452"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51" name="Gerader Verbinder 450">
            <a:extLst>
              <a:ext uri="{FF2B5EF4-FFF2-40B4-BE49-F238E27FC236}">
                <a16:creationId xmlns:a16="http://schemas.microsoft.com/office/drawing/2014/main" id="{E1DB3A62-F2C5-49D2-8427-88F19C018D72}"/>
              </a:ext>
            </a:extLst>
          </p:cNvPr>
          <p:cNvCxnSpPr>
            <a:cxnSpLocks/>
          </p:cNvCxnSpPr>
          <p:nvPr/>
        </p:nvCxnSpPr>
        <p:spPr>
          <a:xfrm flipV="1">
            <a:off x="5054304"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52" name="Gerader Verbinder 451">
            <a:extLst>
              <a:ext uri="{FF2B5EF4-FFF2-40B4-BE49-F238E27FC236}">
                <a16:creationId xmlns:a16="http://schemas.microsoft.com/office/drawing/2014/main" id="{FB5C979F-ACA4-4F59-A623-6C178BB3BA57}"/>
              </a:ext>
            </a:extLst>
          </p:cNvPr>
          <p:cNvCxnSpPr>
            <a:cxnSpLocks/>
          </p:cNvCxnSpPr>
          <p:nvPr/>
        </p:nvCxnSpPr>
        <p:spPr>
          <a:xfrm flipV="1">
            <a:off x="5072292"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53" name="Gerader Verbinder 452">
            <a:extLst>
              <a:ext uri="{FF2B5EF4-FFF2-40B4-BE49-F238E27FC236}">
                <a16:creationId xmlns:a16="http://schemas.microsoft.com/office/drawing/2014/main" id="{05A9E789-07CF-4C1B-BC00-89B33D9F2823}"/>
              </a:ext>
            </a:extLst>
          </p:cNvPr>
          <p:cNvCxnSpPr>
            <a:cxnSpLocks/>
          </p:cNvCxnSpPr>
          <p:nvPr/>
        </p:nvCxnSpPr>
        <p:spPr>
          <a:xfrm flipV="1">
            <a:off x="5124517" y="367962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54" name="Gerader Verbinder 453">
            <a:extLst>
              <a:ext uri="{FF2B5EF4-FFF2-40B4-BE49-F238E27FC236}">
                <a16:creationId xmlns:a16="http://schemas.microsoft.com/office/drawing/2014/main" id="{AF04D656-03AE-4205-8C88-1F9A28C56856}"/>
              </a:ext>
            </a:extLst>
          </p:cNvPr>
          <p:cNvCxnSpPr>
            <a:cxnSpLocks/>
          </p:cNvCxnSpPr>
          <p:nvPr/>
        </p:nvCxnSpPr>
        <p:spPr>
          <a:xfrm flipV="1">
            <a:off x="5143244"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55" name="Gerader Verbinder 454">
            <a:extLst>
              <a:ext uri="{FF2B5EF4-FFF2-40B4-BE49-F238E27FC236}">
                <a16:creationId xmlns:a16="http://schemas.microsoft.com/office/drawing/2014/main" id="{D6142732-9EE5-4D1F-93CC-F9107326D8F0}"/>
              </a:ext>
            </a:extLst>
          </p:cNvPr>
          <p:cNvCxnSpPr>
            <a:cxnSpLocks/>
          </p:cNvCxnSpPr>
          <p:nvPr/>
        </p:nvCxnSpPr>
        <p:spPr>
          <a:xfrm flipV="1">
            <a:off x="5161971"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56" name="Gerader Verbinder 455">
            <a:extLst>
              <a:ext uri="{FF2B5EF4-FFF2-40B4-BE49-F238E27FC236}">
                <a16:creationId xmlns:a16="http://schemas.microsoft.com/office/drawing/2014/main" id="{728980B8-EBF9-4954-8F55-03BCCA9716D1}"/>
              </a:ext>
            </a:extLst>
          </p:cNvPr>
          <p:cNvCxnSpPr>
            <a:cxnSpLocks/>
          </p:cNvCxnSpPr>
          <p:nvPr/>
        </p:nvCxnSpPr>
        <p:spPr>
          <a:xfrm flipV="1">
            <a:off x="5686436" y="335445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57" name="Gerader Verbinder 456">
            <a:extLst>
              <a:ext uri="{FF2B5EF4-FFF2-40B4-BE49-F238E27FC236}">
                <a16:creationId xmlns:a16="http://schemas.microsoft.com/office/drawing/2014/main" id="{9A4C2FC5-D3F0-48D8-83B5-0B8335DB805E}"/>
              </a:ext>
            </a:extLst>
          </p:cNvPr>
          <p:cNvCxnSpPr>
            <a:cxnSpLocks/>
          </p:cNvCxnSpPr>
          <p:nvPr/>
        </p:nvCxnSpPr>
        <p:spPr>
          <a:xfrm flipV="1">
            <a:off x="5609911" y="335445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58" name="Gerader Verbinder 457">
            <a:extLst>
              <a:ext uri="{FF2B5EF4-FFF2-40B4-BE49-F238E27FC236}">
                <a16:creationId xmlns:a16="http://schemas.microsoft.com/office/drawing/2014/main" id="{4CF3F7F1-167F-48C3-9AD1-08611D581481}"/>
              </a:ext>
            </a:extLst>
          </p:cNvPr>
          <p:cNvCxnSpPr>
            <a:cxnSpLocks/>
          </p:cNvCxnSpPr>
          <p:nvPr/>
        </p:nvCxnSpPr>
        <p:spPr>
          <a:xfrm flipV="1">
            <a:off x="5572636" y="335445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59" name="Gerader Verbinder 458">
            <a:extLst>
              <a:ext uri="{FF2B5EF4-FFF2-40B4-BE49-F238E27FC236}">
                <a16:creationId xmlns:a16="http://schemas.microsoft.com/office/drawing/2014/main" id="{DEFD8737-40CC-4E7D-AFA5-2C696C925B39}"/>
              </a:ext>
            </a:extLst>
          </p:cNvPr>
          <p:cNvCxnSpPr>
            <a:cxnSpLocks/>
          </p:cNvCxnSpPr>
          <p:nvPr/>
        </p:nvCxnSpPr>
        <p:spPr>
          <a:xfrm flipV="1">
            <a:off x="5555182" y="335445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60" name="Gerader Verbinder 459">
            <a:extLst>
              <a:ext uri="{FF2B5EF4-FFF2-40B4-BE49-F238E27FC236}">
                <a16:creationId xmlns:a16="http://schemas.microsoft.com/office/drawing/2014/main" id="{8CD4225C-5B7B-402B-BCF0-19D37966D941}"/>
              </a:ext>
            </a:extLst>
          </p:cNvPr>
          <p:cNvCxnSpPr>
            <a:cxnSpLocks/>
          </p:cNvCxnSpPr>
          <p:nvPr/>
        </p:nvCxnSpPr>
        <p:spPr>
          <a:xfrm flipV="1">
            <a:off x="5473439" y="335445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61" name="Gerader Verbinder 460">
            <a:extLst>
              <a:ext uri="{FF2B5EF4-FFF2-40B4-BE49-F238E27FC236}">
                <a16:creationId xmlns:a16="http://schemas.microsoft.com/office/drawing/2014/main" id="{F4707934-B9A1-48B6-AD95-842E4CCC01C2}"/>
              </a:ext>
            </a:extLst>
          </p:cNvPr>
          <p:cNvCxnSpPr>
            <a:cxnSpLocks/>
          </p:cNvCxnSpPr>
          <p:nvPr/>
        </p:nvCxnSpPr>
        <p:spPr>
          <a:xfrm flipV="1">
            <a:off x="5446549" y="335603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62" name="Gerader Verbinder 461">
            <a:extLst>
              <a:ext uri="{FF2B5EF4-FFF2-40B4-BE49-F238E27FC236}">
                <a16:creationId xmlns:a16="http://schemas.microsoft.com/office/drawing/2014/main" id="{9CA7BF8E-3784-4A17-A16A-07C3689FA4E5}"/>
              </a:ext>
            </a:extLst>
          </p:cNvPr>
          <p:cNvCxnSpPr>
            <a:cxnSpLocks/>
          </p:cNvCxnSpPr>
          <p:nvPr/>
        </p:nvCxnSpPr>
        <p:spPr>
          <a:xfrm flipV="1">
            <a:off x="5384636" y="335683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63" name="Gerader Verbinder 462">
            <a:extLst>
              <a:ext uri="{FF2B5EF4-FFF2-40B4-BE49-F238E27FC236}">
                <a16:creationId xmlns:a16="http://schemas.microsoft.com/office/drawing/2014/main" id="{44E88229-0ED3-41AE-A381-4AD3BAF14DE4}"/>
              </a:ext>
            </a:extLst>
          </p:cNvPr>
          <p:cNvCxnSpPr>
            <a:cxnSpLocks/>
          </p:cNvCxnSpPr>
          <p:nvPr/>
        </p:nvCxnSpPr>
        <p:spPr>
          <a:xfrm flipV="1">
            <a:off x="5351182"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64" name="Gerader Verbinder 463">
            <a:extLst>
              <a:ext uri="{FF2B5EF4-FFF2-40B4-BE49-F238E27FC236}">
                <a16:creationId xmlns:a16="http://schemas.microsoft.com/office/drawing/2014/main" id="{B3F81D12-3BAC-4736-ADBF-2B0ABDEA4F98}"/>
              </a:ext>
            </a:extLst>
          </p:cNvPr>
          <p:cNvCxnSpPr>
            <a:cxnSpLocks/>
          </p:cNvCxnSpPr>
          <p:nvPr/>
        </p:nvCxnSpPr>
        <p:spPr>
          <a:xfrm flipV="1">
            <a:off x="5332133"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65" name="Gerader Verbinder 464">
            <a:extLst>
              <a:ext uri="{FF2B5EF4-FFF2-40B4-BE49-F238E27FC236}">
                <a16:creationId xmlns:a16="http://schemas.microsoft.com/office/drawing/2014/main" id="{873D2904-1D35-4B00-A688-34BA03E42F8B}"/>
              </a:ext>
            </a:extLst>
          </p:cNvPr>
          <p:cNvCxnSpPr>
            <a:cxnSpLocks/>
          </p:cNvCxnSpPr>
          <p:nvPr/>
        </p:nvCxnSpPr>
        <p:spPr>
          <a:xfrm flipV="1">
            <a:off x="5313082" y="367974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66" name="Gerader Verbinder 465">
            <a:extLst>
              <a:ext uri="{FF2B5EF4-FFF2-40B4-BE49-F238E27FC236}">
                <a16:creationId xmlns:a16="http://schemas.microsoft.com/office/drawing/2014/main" id="{7B1E3763-1AEB-43DD-A52D-41E52679A333}"/>
              </a:ext>
            </a:extLst>
          </p:cNvPr>
          <p:cNvCxnSpPr>
            <a:cxnSpLocks/>
          </p:cNvCxnSpPr>
          <p:nvPr/>
        </p:nvCxnSpPr>
        <p:spPr>
          <a:xfrm flipV="1">
            <a:off x="5280524" y="367998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67" name="Gerader Verbinder 466">
            <a:extLst>
              <a:ext uri="{FF2B5EF4-FFF2-40B4-BE49-F238E27FC236}">
                <a16:creationId xmlns:a16="http://schemas.microsoft.com/office/drawing/2014/main" id="{8ED2417C-F235-4AA6-8BA0-B93D7AA902AD}"/>
              </a:ext>
            </a:extLst>
          </p:cNvPr>
          <p:cNvCxnSpPr>
            <a:cxnSpLocks/>
          </p:cNvCxnSpPr>
          <p:nvPr/>
        </p:nvCxnSpPr>
        <p:spPr>
          <a:xfrm flipV="1">
            <a:off x="5262592"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68" name="Gerader Verbinder 467">
            <a:extLst>
              <a:ext uri="{FF2B5EF4-FFF2-40B4-BE49-F238E27FC236}">
                <a16:creationId xmlns:a16="http://schemas.microsoft.com/office/drawing/2014/main" id="{49468203-37B8-4182-A68A-7C4FA81D7368}"/>
              </a:ext>
            </a:extLst>
          </p:cNvPr>
          <p:cNvCxnSpPr>
            <a:cxnSpLocks/>
          </p:cNvCxnSpPr>
          <p:nvPr/>
        </p:nvCxnSpPr>
        <p:spPr>
          <a:xfrm flipV="1">
            <a:off x="5180190" y="367962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69" name="Gerader Verbinder 468">
            <a:extLst>
              <a:ext uri="{FF2B5EF4-FFF2-40B4-BE49-F238E27FC236}">
                <a16:creationId xmlns:a16="http://schemas.microsoft.com/office/drawing/2014/main" id="{D381B1E3-E8B3-4DEF-B3E1-31B40571ADC5}"/>
              </a:ext>
            </a:extLst>
          </p:cNvPr>
          <p:cNvCxnSpPr>
            <a:cxnSpLocks/>
          </p:cNvCxnSpPr>
          <p:nvPr/>
        </p:nvCxnSpPr>
        <p:spPr>
          <a:xfrm flipV="1">
            <a:off x="5200678"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70" name="Gerader Verbinder 469">
            <a:extLst>
              <a:ext uri="{FF2B5EF4-FFF2-40B4-BE49-F238E27FC236}">
                <a16:creationId xmlns:a16="http://schemas.microsoft.com/office/drawing/2014/main" id="{092A6804-0EAE-4CB8-A455-D9D0F6A7E262}"/>
              </a:ext>
            </a:extLst>
          </p:cNvPr>
          <p:cNvCxnSpPr>
            <a:cxnSpLocks/>
          </p:cNvCxnSpPr>
          <p:nvPr/>
        </p:nvCxnSpPr>
        <p:spPr>
          <a:xfrm flipV="1">
            <a:off x="5219729" y="36793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71" name="Gerader Verbinder 470">
            <a:extLst>
              <a:ext uri="{FF2B5EF4-FFF2-40B4-BE49-F238E27FC236}">
                <a16:creationId xmlns:a16="http://schemas.microsoft.com/office/drawing/2014/main" id="{32B3D868-7729-4C34-B581-A1703C739A33}"/>
              </a:ext>
            </a:extLst>
          </p:cNvPr>
          <p:cNvCxnSpPr>
            <a:cxnSpLocks/>
          </p:cNvCxnSpPr>
          <p:nvPr/>
        </p:nvCxnSpPr>
        <p:spPr>
          <a:xfrm rot="5400000" flipV="1">
            <a:off x="5360706" y="367695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72" name="Gerader Verbinder 471">
            <a:extLst>
              <a:ext uri="{FF2B5EF4-FFF2-40B4-BE49-F238E27FC236}">
                <a16:creationId xmlns:a16="http://schemas.microsoft.com/office/drawing/2014/main" id="{A0463AFD-D6B4-4FBD-A28A-C8B2F1CDA878}"/>
              </a:ext>
            </a:extLst>
          </p:cNvPr>
          <p:cNvCxnSpPr>
            <a:cxnSpLocks/>
          </p:cNvCxnSpPr>
          <p:nvPr/>
        </p:nvCxnSpPr>
        <p:spPr>
          <a:xfrm rot="5400000" flipV="1">
            <a:off x="5384636" y="335445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73" name="Gerader Verbinder 472">
            <a:extLst>
              <a:ext uri="{FF2B5EF4-FFF2-40B4-BE49-F238E27FC236}">
                <a16:creationId xmlns:a16="http://schemas.microsoft.com/office/drawing/2014/main" id="{CE4DD5F6-095D-4188-BF56-0E040DC08601}"/>
              </a:ext>
            </a:extLst>
          </p:cNvPr>
          <p:cNvCxnSpPr>
            <a:cxnSpLocks/>
          </p:cNvCxnSpPr>
          <p:nvPr/>
        </p:nvCxnSpPr>
        <p:spPr>
          <a:xfrm rot="5400000" flipV="1">
            <a:off x="4792368" y="375664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74" name="Gerader Verbinder 473">
            <a:extLst>
              <a:ext uri="{FF2B5EF4-FFF2-40B4-BE49-F238E27FC236}">
                <a16:creationId xmlns:a16="http://schemas.microsoft.com/office/drawing/2014/main" id="{C34F390A-6E9E-418A-9884-A8A258DD6A91}"/>
              </a:ext>
            </a:extLst>
          </p:cNvPr>
          <p:cNvCxnSpPr>
            <a:cxnSpLocks/>
          </p:cNvCxnSpPr>
          <p:nvPr/>
        </p:nvCxnSpPr>
        <p:spPr>
          <a:xfrm rot="5400000" flipV="1">
            <a:off x="4768882" y="375560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75" name="Gerader Verbinder 474">
            <a:extLst>
              <a:ext uri="{FF2B5EF4-FFF2-40B4-BE49-F238E27FC236}">
                <a16:creationId xmlns:a16="http://schemas.microsoft.com/office/drawing/2014/main" id="{3E3A9F32-DD12-4EA9-94A6-C1FA73D8AACC}"/>
              </a:ext>
            </a:extLst>
          </p:cNvPr>
          <p:cNvCxnSpPr>
            <a:cxnSpLocks/>
          </p:cNvCxnSpPr>
          <p:nvPr/>
        </p:nvCxnSpPr>
        <p:spPr>
          <a:xfrm rot="5400000" flipV="1">
            <a:off x="4745072" y="382335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76" name="Gerader Verbinder 475">
            <a:extLst>
              <a:ext uri="{FF2B5EF4-FFF2-40B4-BE49-F238E27FC236}">
                <a16:creationId xmlns:a16="http://schemas.microsoft.com/office/drawing/2014/main" id="{F70E588F-0C05-49F8-A589-0B78F7EB56F3}"/>
              </a:ext>
            </a:extLst>
          </p:cNvPr>
          <p:cNvCxnSpPr>
            <a:cxnSpLocks/>
          </p:cNvCxnSpPr>
          <p:nvPr/>
        </p:nvCxnSpPr>
        <p:spPr>
          <a:xfrm rot="5400000" flipV="1">
            <a:off x="4682965" y="382506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77" name="Gerader Verbinder 476">
            <a:extLst>
              <a:ext uri="{FF2B5EF4-FFF2-40B4-BE49-F238E27FC236}">
                <a16:creationId xmlns:a16="http://schemas.microsoft.com/office/drawing/2014/main" id="{F1B91FDD-9931-43B9-AEFD-F1989C421672}"/>
              </a:ext>
            </a:extLst>
          </p:cNvPr>
          <p:cNvCxnSpPr>
            <a:cxnSpLocks/>
          </p:cNvCxnSpPr>
          <p:nvPr/>
        </p:nvCxnSpPr>
        <p:spPr>
          <a:xfrm rot="5400000" flipV="1">
            <a:off x="4176813" y="401009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78" name="Gerader Verbinder 477">
            <a:extLst>
              <a:ext uri="{FF2B5EF4-FFF2-40B4-BE49-F238E27FC236}">
                <a16:creationId xmlns:a16="http://schemas.microsoft.com/office/drawing/2014/main" id="{E21137D7-051A-4B5B-9218-75915A2EFF99}"/>
              </a:ext>
            </a:extLst>
          </p:cNvPr>
          <p:cNvCxnSpPr>
            <a:cxnSpLocks/>
          </p:cNvCxnSpPr>
          <p:nvPr/>
        </p:nvCxnSpPr>
        <p:spPr>
          <a:xfrm rot="5400000" flipV="1">
            <a:off x="3862699" y="407266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79" name="Gerader Verbinder 478">
            <a:extLst>
              <a:ext uri="{FF2B5EF4-FFF2-40B4-BE49-F238E27FC236}">
                <a16:creationId xmlns:a16="http://schemas.microsoft.com/office/drawing/2014/main" id="{0D033F3A-782A-4B95-BD51-860257F0B54B}"/>
              </a:ext>
            </a:extLst>
          </p:cNvPr>
          <p:cNvCxnSpPr>
            <a:cxnSpLocks/>
          </p:cNvCxnSpPr>
          <p:nvPr/>
        </p:nvCxnSpPr>
        <p:spPr>
          <a:xfrm rot="5400000" flipV="1">
            <a:off x="3625160" y="414030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80" name="Gerader Verbinder 479">
            <a:extLst>
              <a:ext uri="{FF2B5EF4-FFF2-40B4-BE49-F238E27FC236}">
                <a16:creationId xmlns:a16="http://schemas.microsoft.com/office/drawing/2014/main" id="{60F6CC4F-8172-4850-BFD4-8C110B9704A9}"/>
              </a:ext>
            </a:extLst>
          </p:cNvPr>
          <p:cNvCxnSpPr>
            <a:cxnSpLocks/>
          </p:cNvCxnSpPr>
          <p:nvPr/>
        </p:nvCxnSpPr>
        <p:spPr>
          <a:xfrm rot="5400000" flipV="1">
            <a:off x="2991589" y="419580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81" name="Gerader Verbinder 480">
            <a:extLst>
              <a:ext uri="{FF2B5EF4-FFF2-40B4-BE49-F238E27FC236}">
                <a16:creationId xmlns:a16="http://schemas.microsoft.com/office/drawing/2014/main" id="{D884CCE1-AA6B-4F26-AAD4-0598293DE36E}"/>
              </a:ext>
            </a:extLst>
          </p:cNvPr>
          <p:cNvCxnSpPr>
            <a:cxnSpLocks/>
          </p:cNvCxnSpPr>
          <p:nvPr/>
        </p:nvCxnSpPr>
        <p:spPr>
          <a:xfrm rot="5400000" flipV="1">
            <a:off x="1556886" y="438374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482" name="Textfeld 481">
            <a:extLst>
              <a:ext uri="{FF2B5EF4-FFF2-40B4-BE49-F238E27FC236}">
                <a16:creationId xmlns:a16="http://schemas.microsoft.com/office/drawing/2014/main" id="{381F428A-FD5A-477B-ABFF-5AE1F888E549}"/>
              </a:ext>
            </a:extLst>
          </p:cNvPr>
          <p:cNvSpPr txBox="1"/>
          <p:nvPr/>
        </p:nvSpPr>
        <p:spPr>
          <a:xfrm>
            <a:off x="1137152" y="1815509"/>
            <a:ext cx="2090637" cy="430887"/>
          </a:xfrm>
          <a:prstGeom prst="rect">
            <a:avLst/>
          </a:prstGeom>
          <a:noFill/>
        </p:spPr>
        <p:txBody>
          <a:bodyPr wrap="none" rtlCol="0">
            <a:spAutoFit/>
          </a:bodyPr>
          <a:lstStyle/>
          <a:p>
            <a:r>
              <a:rPr lang="de-DE" sz="1100" b="1" err="1"/>
              <a:t>Acalabrutinib:Ibrutinib</a:t>
            </a:r>
            <a:endParaRPr lang="de-DE" sz="1100" b="1"/>
          </a:p>
          <a:p>
            <a:r>
              <a:rPr lang="de-DE" sz="1100"/>
              <a:t>HR (95% CI): 0.52 (0.32, 0.86)</a:t>
            </a:r>
          </a:p>
        </p:txBody>
      </p:sp>
      <p:sp>
        <p:nvSpPr>
          <p:cNvPr id="483" name="Textfeld 482">
            <a:extLst>
              <a:ext uri="{FF2B5EF4-FFF2-40B4-BE49-F238E27FC236}">
                <a16:creationId xmlns:a16="http://schemas.microsoft.com/office/drawing/2014/main" id="{7A96328E-96FE-449A-90A3-0F2EB74B535A}"/>
              </a:ext>
            </a:extLst>
          </p:cNvPr>
          <p:cNvSpPr txBox="1"/>
          <p:nvPr/>
        </p:nvSpPr>
        <p:spPr>
          <a:xfrm>
            <a:off x="5020448" y="1792529"/>
            <a:ext cx="922047" cy="246221"/>
          </a:xfrm>
          <a:prstGeom prst="rect">
            <a:avLst/>
          </a:prstGeom>
          <a:noFill/>
        </p:spPr>
        <p:txBody>
          <a:bodyPr wrap="none" rtlCol="0">
            <a:spAutoFit/>
          </a:bodyPr>
          <a:lstStyle/>
          <a:p>
            <a:r>
              <a:rPr lang="de-DE" sz="1000" err="1"/>
              <a:t>Acalabrutinib</a:t>
            </a:r>
            <a:endParaRPr lang="de-DE" sz="1000"/>
          </a:p>
        </p:txBody>
      </p:sp>
      <p:cxnSp>
        <p:nvCxnSpPr>
          <p:cNvPr id="485" name="Gerader Verbinder 484">
            <a:extLst>
              <a:ext uri="{FF2B5EF4-FFF2-40B4-BE49-F238E27FC236}">
                <a16:creationId xmlns:a16="http://schemas.microsoft.com/office/drawing/2014/main" id="{90D390F2-68EE-4874-9D88-9285235DF569}"/>
              </a:ext>
            </a:extLst>
          </p:cNvPr>
          <p:cNvCxnSpPr/>
          <p:nvPr/>
        </p:nvCxnSpPr>
        <p:spPr>
          <a:xfrm>
            <a:off x="4872890" y="1919177"/>
            <a:ext cx="197023"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86" name="Gerader Verbinder 485">
            <a:extLst>
              <a:ext uri="{FF2B5EF4-FFF2-40B4-BE49-F238E27FC236}">
                <a16:creationId xmlns:a16="http://schemas.microsoft.com/office/drawing/2014/main" id="{1AC084FF-3FF7-4A85-8EF9-9A107E883813}"/>
              </a:ext>
            </a:extLst>
          </p:cNvPr>
          <p:cNvCxnSpPr/>
          <p:nvPr/>
        </p:nvCxnSpPr>
        <p:spPr>
          <a:xfrm>
            <a:off x="4872890" y="2061742"/>
            <a:ext cx="197023"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87" name="Textfeld 486">
            <a:extLst>
              <a:ext uri="{FF2B5EF4-FFF2-40B4-BE49-F238E27FC236}">
                <a16:creationId xmlns:a16="http://schemas.microsoft.com/office/drawing/2014/main" id="{27FC789D-1D50-4F5E-ACB5-0460FBA896B4}"/>
              </a:ext>
            </a:extLst>
          </p:cNvPr>
          <p:cNvSpPr txBox="1"/>
          <p:nvPr/>
        </p:nvSpPr>
        <p:spPr>
          <a:xfrm>
            <a:off x="5027262" y="1936638"/>
            <a:ext cx="638316" cy="246221"/>
          </a:xfrm>
          <a:prstGeom prst="rect">
            <a:avLst/>
          </a:prstGeom>
          <a:noFill/>
        </p:spPr>
        <p:txBody>
          <a:bodyPr wrap="none" rtlCol="0">
            <a:spAutoFit/>
          </a:bodyPr>
          <a:lstStyle/>
          <a:p>
            <a:r>
              <a:rPr lang="de-DE" sz="1000" err="1"/>
              <a:t>Ibrutinib</a:t>
            </a:r>
            <a:endParaRPr lang="de-DE" sz="1000"/>
          </a:p>
        </p:txBody>
      </p:sp>
      <p:graphicFrame>
        <p:nvGraphicFramePr>
          <p:cNvPr id="488" name="Tabelle 488">
            <a:extLst>
              <a:ext uri="{FF2B5EF4-FFF2-40B4-BE49-F238E27FC236}">
                <a16:creationId xmlns:a16="http://schemas.microsoft.com/office/drawing/2014/main" id="{9E022001-145F-4759-AFA9-2CF8801BC7FB}"/>
              </a:ext>
            </a:extLst>
          </p:cNvPr>
          <p:cNvGraphicFramePr>
            <a:graphicFrameLocks noGrp="1"/>
          </p:cNvGraphicFramePr>
          <p:nvPr>
            <p:extLst>
              <p:ext uri="{D42A27DB-BD31-4B8C-83A1-F6EECF244321}">
                <p14:modId xmlns:p14="http://schemas.microsoft.com/office/powerpoint/2010/main" val="142269044"/>
              </p:ext>
            </p:extLst>
          </p:nvPr>
        </p:nvGraphicFramePr>
        <p:xfrm>
          <a:off x="409227" y="5004766"/>
          <a:ext cx="5480105" cy="597801"/>
        </p:xfrm>
        <a:graphic>
          <a:graphicData uri="http://schemas.openxmlformats.org/drawingml/2006/table">
            <a:tbl>
              <a:tblPr firstRow="1" bandRow="1">
                <a:tableStyleId>{5C22544A-7EE6-4342-B048-85BDC9FD1C3A}</a:tableStyleId>
              </a:tblPr>
              <a:tblGrid>
                <a:gridCol w="634105">
                  <a:extLst>
                    <a:ext uri="{9D8B030D-6E8A-4147-A177-3AD203B41FA5}">
                      <a16:colId xmlns:a16="http://schemas.microsoft.com/office/drawing/2014/main" val="2780605073"/>
                    </a:ext>
                  </a:extLst>
                </a:gridCol>
                <a:gridCol w="242300">
                  <a:extLst>
                    <a:ext uri="{9D8B030D-6E8A-4147-A177-3AD203B41FA5}">
                      <a16:colId xmlns:a16="http://schemas.microsoft.com/office/drawing/2014/main" val="1476390652"/>
                    </a:ext>
                  </a:extLst>
                </a:gridCol>
                <a:gridCol w="242300">
                  <a:extLst>
                    <a:ext uri="{9D8B030D-6E8A-4147-A177-3AD203B41FA5}">
                      <a16:colId xmlns:a16="http://schemas.microsoft.com/office/drawing/2014/main" val="524959931"/>
                    </a:ext>
                  </a:extLst>
                </a:gridCol>
                <a:gridCol w="242300">
                  <a:extLst>
                    <a:ext uri="{9D8B030D-6E8A-4147-A177-3AD203B41FA5}">
                      <a16:colId xmlns:a16="http://schemas.microsoft.com/office/drawing/2014/main" val="3215680245"/>
                    </a:ext>
                  </a:extLst>
                </a:gridCol>
                <a:gridCol w="242300">
                  <a:extLst>
                    <a:ext uri="{9D8B030D-6E8A-4147-A177-3AD203B41FA5}">
                      <a16:colId xmlns:a16="http://schemas.microsoft.com/office/drawing/2014/main" val="2071038799"/>
                    </a:ext>
                  </a:extLst>
                </a:gridCol>
                <a:gridCol w="242300">
                  <a:extLst>
                    <a:ext uri="{9D8B030D-6E8A-4147-A177-3AD203B41FA5}">
                      <a16:colId xmlns:a16="http://schemas.microsoft.com/office/drawing/2014/main" val="3812424347"/>
                    </a:ext>
                  </a:extLst>
                </a:gridCol>
                <a:gridCol w="242300">
                  <a:extLst>
                    <a:ext uri="{9D8B030D-6E8A-4147-A177-3AD203B41FA5}">
                      <a16:colId xmlns:a16="http://schemas.microsoft.com/office/drawing/2014/main" val="1468268593"/>
                    </a:ext>
                  </a:extLst>
                </a:gridCol>
                <a:gridCol w="242300">
                  <a:extLst>
                    <a:ext uri="{9D8B030D-6E8A-4147-A177-3AD203B41FA5}">
                      <a16:colId xmlns:a16="http://schemas.microsoft.com/office/drawing/2014/main" val="1289542371"/>
                    </a:ext>
                  </a:extLst>
                </a:gridCol>
                <a:gridCol w="242300">
                  <a:extLst>
                    <a:ext uri="{9D8B030D-6E8A-4147-A177-3AD203B41FA5}">
                      <a16:colId xmlns:a16="http://schemas.microsoft.com/office/drawing/2014/main" val="3824604228"/>
                    </a:ext>
                  </a:extLst>
                </a:gridCol>
                <a:gridCol w="242300">
                  <a:extLst>
                    <a:ext uri="{9D8B030D-6E8A-4147-A177-3AD203B41FA5}">
                      <a16:colId xmlns:a16="http://schemas.microsoft.com/office/drawing/2014/main" val="3843746357"/>
                    </a:ext>
                  </a:extLst>
                </a:gridCol>
                <a:gridCol w="242300">
                  <a:extLst>
                    <a:ext uri="{9D8B030D-6E8A-4147-A177-3AD203B41FA5}">
                      <a16:colId xmlns:a16="http://schemas.microsoft.com/office/drawing/2014/main" val="3391247468"/>
                    </a:ext>
                  </a:extLst>
                </a:gridCol>
                <a:gridCol w="242300">
                  <a:extLst>
                    <a:ext uri="{9D8B030D-6E8A-4147-A177-3AD203B41FA5}">
                      <a16:colId xmlns:a16="http://schemas.microsoft.com/office/drawing/2014/main" val="106743911"/>
                    </a:ext>
                  </a:extLst>
                </a:gridCol>
                <a:gridCol w="242300">
                  <a:extLst>
                    <a:ext uri="{9D8B030D-6E8A-4147-A177-3AD203B41FA5}">
                      <a16:colId xmlns:a16="http://schemas.microsoft.com/office/drawing/2014/main" val="3160138561"/>
                    </a:ext>
                  </a:extLst>
                </a:gridCol>
                <a:gridCol w="242300">
                  <a:extLst>
                    <a:ext uri="{9D8B030D-6E8A-4147-A177-3AD203B41FA5}">
                      <a16:colId xmlns:a16="http://schemas.microsoft.com/office/drawing/2014/main" val="84455907"/>
                    </a:ext>
                  </a:extLst>
                </a:gridCol>
                <a:gridCol w="242300">
                  <a:extLst>
                    <a:ext uri="{9D8B030D-6E8A-4147-A177-3AD203B41FA5}">
                      <a16:colId xmlns:a16="http://schemas.microsoft.com/office/drawing/2014/main" val="2736070305"/>
                    </a:ext>
                  </a:extLst>
                </a:gridCol>
                <a:gridCol w="242300">
                  <a:extLst>
                    <a:ext uri="{9D8B030D-6E8A-4147-A177-3AD203B41FA5}">
                      <a16:colId xmlns:a16="http://schemas.microsoft.com/office/drawing/2014/main" val="2669398918"/>
                    </a:ext>
                  </a:extLst>
                </a:gridCol>
                <a:gridCol w="242300">
                  <a:extLst>
                    <a:ext uri="{9D8B030D-6E8A-4147-A177-3AD203B41FA5}">
                      <a16:colId xmlns:a16="http://schemas.microsoft.com/office/drawing/2014/main" val="3815429420"/>
                    </a:ext>
                  </a:extLst>
                </a:gridCol>
                <a:gridCol w="242300">
                  <a:extLst>
                    <a:ext uri="{9D8B030D-6E8A-4147-A177-3AD203B41FA5}">
                      <a16:colId xmlns:a16="http://schemas.microsoft.com/office/drawing/2014/main" val="2402730946"/>
                    </a:ext>
                  </a:extLst>
                </a:gridCol>
                <a:gridCol w="242300">
                  <a:extLst>
                    <a:ext uri="{9D8B030D-6E8A-4147-A177-3AD203B41FA5}">
                      <a16:colId xmlns:a16="http://schemas.microsoft.com/office/drawing/2014/main" val="2567849344"/>
                    </a:ext>
                  </a:extLst>
                </a:gridCol>
                <a:gridCol w="242300">
                  <a:extLst>
                    <a:ext uri="{9D8B030D-6E8A-4147-A177-3AD203B41FA5}">
                      <a16:colId xmlns:a16="http://schemas.microsoft.com/office/drawing/2014/main" val="2166924647"/>
                    </a:ext>
                  </a:extLst>
                </a:gridCol>
                <a:gridCol w="242300">
                  <a:extLst>
                    <a:ext uri="{9D8B030D-6E8A-4147-A177-3AD203B41FA5}">
                      <a16:colId xmlns:a16="http://schemas.microsoft.com/office/drawing/2014/main" val="3327128295"/>
                    </a:ext>
                  </a:extLst>
                </a:gridCol>
              </a:tblGrid>
              <a:tr h="199267">
                <a:tc gridSpan="21">
                  <a:txBody>
                    <a:bodyPr/>
                    <a:lstStyle/>
                    <a:p>
                      <a:r>
                        <a:rPr lang="de-DE" sz="800" err="1"/>
                        <a:t>No</a:t>
                      </a:r>
                      <a:r>
                        <a:rPr lang="de-DE" sz="800"/>
                        <a:t>. at </a:t>
                      </a:r>
                      <a:r>
                        <a:rPr lang="de-DE" sz="800" err="1"/>
                        <a:t>risk</a:t>
                      </a:r>
                      <a:endParaRPr lang="de-DE" sz="800"/>
                    </a:p>
                  </a:txBody>
                  <a:tcPr marL="18000" marR="18000" marT="10800" marB="108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1410543278"/>
                  </a:ext>
                </a:extLst>
              </a:tr>
              <a:tr h="199267">
                <a:tc>
                  <a:txBody>
                    <a:bodyPr/>
                    <a:lstStyle/>
                    <a:p>
                      <a:r>
                        <a:rPr lang="de-DE" sz="800">
                          <a:solidFill>
                            <a:schemeClr val="bg1"/>
                          </a:solidFill>
                        </a:rPr>
                        <a:t>Acalabrutinib</a:t>
                      </a:r>
                    </a:p>
                  </a:txBody>
                  <a:tcPr marL="18000" marR="18000" marT="10800" marB="10800" anchor="ctr">
                    <a:solidFill>
                      <a:schemeClr val="accent3"/>
                    </a:solidFill>
                  </a:tcPr>
                </a:tc>
                <a:tc>
                  <a:txBody>
                    <a:bodyPr/>
                    <a:lstStyle/>
                    <a:p>
                      <a:pPr algn="ctr"/>
                      <a:r>
                        <a:rPr lang="de-DE" sz="800"/>
                        <a:t>266</a:t>
                      </a:r>
                    </a:p>
                  </a:txBody>
                  <a:tcPr marL="18000" marR="18000" marT="10800" marB="10800" anchor="ctr"/>
                </a:tc>
                <a:tc>
                  <a:txBody>
                    <a:bodyPr/>
                    <a:lstStyle/>
                    <a:p>
                      <a:pPr algn="ctr"/>
                      <a:r>
                        <a:rPr lang="de-DE" sz="800"/>
                        <a:t>255</a:t>
                      </a:r>
                    </a:p>
                  </a:txBody>
                  <a:tcPr marL="18000" marR="18000" marT="10800" marB="10800" anchor="ctr"/>
                </a:tc>
                <a:tc>
                  <a:txBody>
                    <a:bodyPr/>
                    <a:lstStyle/>
                    <a:p>
                      <a:pPr algn="ctr"/>
                      <a:r>
                        <a:rPr lang="de-DE" sz="800"/>
                        <a:t>240</a:t>
                      </a:r>
                    </a:p>
                  </a:txBody>
                  <a:tcPr marL="18000" marR="18000" marT="10800" marB="10800" anchor="ctr"/>
                </a:tc>
                <a:tc>
                  <a:txBody>
                    <a:bodyPr/>
                    <a:lstStyle/>
                    <a:p>
                      <a:pPr algn="ctr"/>
                      <a:r>
                        <a:rPr lang="de-DE" sz="800"/>
                        <a:t>231</a:t>
                      </a:r>
                    </a:p>
                  </a:txBody>
                  <a:tcPr marL="18000" marR="18000" marT="10800" marB="10800" anchor="ctr"/>
                </a:tc>
                <a:tc>
                  <a:txBody>
                    <a:bodyPr/>
                    <a:lstStyle/>
                    <a:p>
                      <a:pPr algn="ctr"/>
                      <a:r>
                        <a:rPr lang="de-DE" sz="800"/>
                        <a:t>228</a:t>
                      </a:r>
                    </a:p>
                  </a:txBody>
                  <a:tcPr marL="18000" marR="18000" marT="10800" marB="10800" anchor="ctr"/>
                </a:tc>
                <a:tc>
                  <a:txBody>
                    <a:bodyPr/>
                    <a:lstStyle/>
                    <a:p>
                      <a:pPr algn="ctr"/>
                      <a:r>
                        <a:rPr lang="de-DE" sz="800"/>
                        <a:t>218</a:t>
                      </a:r>
                    </a:p>
                  </a:txBody>
                  <a:tcPr marL="18000" marR="18000" marT="10800" marB="10800" anchor="ctr"/>
                </a:tc>
                <a:tc>
                  <a:txBody>
                    <a:bodyPr/>
                    <a:lstStyle/>
                    <a:p>
                      <a:pPr algn="ctr"/>
                      <a:r>
                        <a:rPr lang="de-DE" sz="800"/>
                        <a:t>206</a:t>
                      </a:r>
                    </a:p>
                  </a:txBody>
                  <a:tcPr marL="18000" marR="18000" marT="10800" marB="10800" anchor="ctr"/>
                </a:tc>
                <a:tc>
                  <a:txBody>
                    <a:bodyPr/>
                    <a:lstStyle/>
                    <a:p>
                      <a:pPr algn="ctr"/>
                      <a:r>
                        <a:rPr lang="de-DE" sz="800"/>
                        <a:t>197</a:t>
                      </a:r>
                    </a:p>
                  </a:txBody>
                  <a:tcPr marL="18000" marR="18000" marT="10800" marB="10800" anchor="ctr"/>
                </a:tc>
                <a:tc>
                  <a:txBody>
                    <a:bodyPr/>
                    <a:lstStyle/>
                    <a:p>
                      <a:pPr algn="ctr"/>
                      <a:r>
                        <a:rPr lang="de-DE" sz="800"/>
                        <a:t>188</a:t>
                      </a:r>
                    </a:p>
                  </a:txBody>
                  <a:tcPr marL="18000" marR="18000" marT="10800" marB="10800" anchor="ctr"/>
                </a:tc>
                <a:tc>
                  <a:txBody>
                    <a:bodyPr/>
                    <a:lstStyle/>
                    <a:p>
                      <a:pPr algn="ctr"/>
                      <a:r>
                        <a:rPr lang="de-DE" sz="800"/>
                        <a:t>183</a:t>
                      </a:r>
                    </a:p>
                  </a:txBody>
                  <a:tcPr marL="18000" marR="18000" marT="10800" marB="10800" anchor="ctr"/>
                </a:tc>
                <a:tc>
                  <a:txBody>
                    <a:bodyPr/>
                    <a:lstStyle/>
                    <a:p>
                      <a:pPr algn="ctr"/>
                      <a:r>
                        <a:rPr lang="de-DE" sz="800"/>
                        <a:t>172</a:t>
                      </a:r>
                    </a:p>
                  </a:txBody>
                  <a:tcPr marL="18000" marR="18000" marT="10800" marB="10800" anchor="ctr"/>
                </a:tc>
                <a:tc>
                  <a:txBody>
                    <a:bodyPr/>
                    <a:lstStyle/>
                    <a:p>
                      <a:pPr algn="ctr"/>
                      <a:r>
                        <a:rPr lang="de-DE" sz="800"/>
                        <a:t>167</a:t>
                      </a:r>
                    </a:p>
                  </a:txBody>
                  <a:tcPr marL="18000" marR="18000" marT="10800" marB="10800" anchor="ctr"/>
                </a:tc>
                <a:tc>
                  <a:txBody>
                    <a:bodyPr/>
                    <a:lstStyle/>
                    <a:p>
                      <a:pPr algn="ctr"/>
                      <a:r>
                        <a:rPr lang="de-DE" sz="800"/>
                        <a:t>142</a:t>
                      </a:r>
                    </a:p>
                  </a:txBody>
                  <a:tcPr marL="18000" marR="18000" marT="10800" marB="10800" anchor="ctr"/>
                </a:tc>
                <a:tc>
                  <a:txBody>
                    <a:bodyPr/>
                    <a:lstStyle/>
                    <a:p>
                      <a:pPr algn="ctr"/>
                      <a:r>
                        <a:rPr lang="de-DE" sz="800"/>
                        <a:t>115</a:t>
                      </a:r>
                    </a:p>
                  </a:txBody>
                  <a:tcPr marL="18000" marR="18000" marT="10800" marB="10800" anchor="ctr"/>
                </a:tc>
                <a:tc>
                  <a:txBody>
                    <a:bodyPr/>
                    <a:lstStyle/>
                    <a:p>
                      <a:pPr algn="ctr"/>
                      <a:r>
                        <a:rPr lang="de-DE" sz="800"/>
                        <a:t>89</a:t>
                      </a:r>
                    </a:p>
                  </a:txBody>
                  <a:tcPr marL="18000" marR="18000" marT="10800" marB="10800" anchor="ctr"/>
                </a:tc>
                <a:tc>
                  <a:txBody>
                    <a:bodyPr/>
                    <a:lstStyle/>
                    <a:p>
                      <a:pPr algn="ctr"/>
                      <a:r>
                        <a:rPr lang="de-DE" sz="800"/>
                        <a:t>58</a:t>
                      </a:r>
                    </a:p>
                  </a:txBody>
                  <a:tcPr marL="18000" marR="18000" marT="10800" marB="10800" anchor="ctr"/>
                </a:tc>
                <a:tc>
                  <a:txBody>
                    <a:bodyPr/>
                    <a:lstStyle/>
                    <a:p>
                      <a:pPr algn="ctr"/>
                      <a:r>
                        <a:rPr lang="de-DE" sz="800"/>
                        <a:t>35</a:t>
                      </a:r>
                    </a:p>
                  </a:txBody>
                  <a:tcPr marL="18000" marR="18000" marT="10800" marB="10800" anchor="ctr"/>
                </a:tc>
                <a:tc>
                  <a:txBody>
                    <a:bodyPr/>
                    <a:lstStyle/>
                    <a:p>
                      <a:pPr algn="ctr"/>
                      <a:r>
                        <a:rPr lang="de-DE" sz="800"/>
                        <a:t>19</a:t>
                      </a:r>
                    </a:p>
                  </a:txBody>
                  <a:tcPr marL="18000" marR="18000" marT="10800" marB="10800" anchor="ctr"/>
                </a:tc>
                <a:tc>
                  <a:txBody>
                    <a:bodyPr/>
                    <a:lstStyle/>
                    <a:p>
                      <a:pPr algn="ctr"/>
                      <a:r>
                        <a:rPr lang="de-DE" sz="800"/>
                        <a:t>8</a:t>
                      </a:r>
                    </a:p>
                  </a:txBody>
                  <a:tcPr marL="18000" marR="18000" marT="10800" marB="10800" anchor="ctr"/>
                </a:tc>
                <a:tc>
                  <a:txBody>
                    <a:bodyPr/>
                    <a:lstStyle/>
                    <a:p>
                      <a:pPr algn="ctr"/>
                      <a:r>
                        <a:rPr lang="de-DE" sz="800"/>
                        <a:t>0</a:t>
                      </a:r>
                    </a:p>
                  </a:txBody>
                  <a:tcPr marL="18000" marR="18000" marT="10800" marB="10800" anchor="ctr"/>
                </a:tc>
                <a:extLst>
                  <a:ext uri="{0D108BD9-81ED-4DB2-BD59-A6C34878D82A}">
                    <a16:rowId xmlns:a16="http://schemas.microsoft.com/office/drawing/2014/main" val="2356978446"/>
                  </a:ext>
                </a:extLst>
              </a:tr>
              <a:tr h="199267">
                <a:tc>
                  <a:txBody>
                    <a:bodyPr/>
                    <a:lstStyle/>
                    <a:p>
                      <a:r>
                        <a:rPr lang="de-DE" sz="800">
                          <a:solidFill>
                            <a:schemeClr val="bg1"/>
                          </a:solidFill>
                        </a:rPr>
                        <a:t>Ibrutinib</a:t>
                      </a:r>
                    </a:p>
                  </a:txBody>
                  <a:tcPr marL="18000" marR="18000" marT="10800" marB="10800" anchor="ctr">
                    <a:solidFill>
                      <a:schemeClr val="accent4"/>
                    </a:solidFill>
                  </a:tcPr>
                </a:tc>
                <a:tc>
                  <a:txBody>
                    <a:bodyPr/>
                    <a:lstStyle/>
                    <a:p>
                      <a:pPr algn="ctr"/>
                      <a:r>
                        <a:rPr lang="de-DE" sz="800"/>
                        <a:t>263</a:t>
                      </a:r>
                    </a:p>
                  </a:txBody>
                  <a:tcPr marL="18000" marR="18000" marT="10800" marB="10800" anchor="ctr"/>
                </a:tc>
                <a:tc>
                  <a:txBody>
                    <a:bodyPr/>
                    <a:lstStyle/>
                    <a:p>
                      <a:pPr algn="ctr"/>
                      <a:r>
                        <a:rPr lang="de-DE" sz="800"/>
                        <a:t>241</a:t>
                      </a:r>
                    </a:p>
                  </a:txBody>
                  <a:tcPr marL="18000" marR="18000" marT="10800" marB="10800" anchor="ctr"/>
                </a:tc>
                <a:tc>
                  <a:txBody>
                    <a:bodyPr/>
                    <a:lstStyle/>
                    <a:p>
                      <a:pPr algn="ctr"/>
                      <a:r>
                        <a:rPr lang="de-DE" sz="800"/>
                        <a:t>224</a:t>
                      </a:r>
                    </a:p>
                  </a:txBody>
                  <a:tcPr marL="18000" marR="18000" marT="10800" marB="10800" anchor="ctr"/>
                </a:tc>
                <a:tc>
                  <a:txBody>
                    <a:bodyPr/>
                    <a:lstStyle/>
                    <a:p>
                      <a:pPr algn="ctr"/>
                      <a:r>
                        <a:rPr lang="de-DE" sz="800"/>
                        <a:t>208</a:t>
                      </a:r>
                    </a:p>
                  </a:txBody>
                  <a:tcPr marL="18000" marR="18000" marT="10800" marB="10800" anchor="ctr"/>
                </a:tc>
                <a:tc>
                  <a:txBody>
                    <a:bodyPr/>
                    <a:lstStyle/>
                    <a:p>
                      <a:pPr algn="ctr"/>
                      <a:r>
                        <a:rPr lang="de-DE" sz="800"/>
                        <a:t>199</a:t>
                      </a:r>
                    </a:p>
                  </a:txBody>
                  <a:tcPr marL="18000" marR="18000" marT="10800" marB="10800" anchor="ctr"/>
                </a:tc>
                <a:tc>
                  <a:txBody>
                    <a:bodyPr/>
                    <a:lstStyle/>
                    <a:p>
                      <a:pPr algn="ctr"/>
                      <a:r>
                        <a:rPr lang="de-DE" sz="800"/>
                        <a:t>185</a:t>
                      </a:r>
                    </a:p>
                  </a:txBody>
                  <a:tcPr marL="18000" marR="18000" marT="10800" marB="10800" anchor="ctr"/>
                </a:tc>
                <a:tc>
                  <a:txBody>
                    <a:bodyPr/>
                    <a:lstStyle/>
                    <a:p>
                      <a:pPr algn="ctr"/>
                      <a:r>
                        <a:rPr lang="de-DE" sz="800"/>
                        <a:t>176</a:t>
                      </a:r>
                    </a:p>
                  </a:txBody>
                  <a:tcPr marL="18000" marR="18000" marT="10800" marB="10800" anchor="ctr"/>
                </a:tc>
                <a:tc>
                  <a:txBody>
                    <a:bodyPr/>
                    <a:lstStyle/>
                    <a:p>
                      <a:pPr algn="ctr"/>
                      <a:r>
                        <a:rPr lang="de-DE" sz="800"/>
                        <a:t>166</a:t>
                      </a:r>
                    </a:p>
                  </a:txBody>
                  <a:tcPr marL="18000" marR="18000" marT="10800" marB="10800" anchor="ctr"/>
                </a:tc>
                <a:tc>
                  <a:txBody>
                    <a:bodyPr/>
                    <a:lstStyle/>
                    <a:p>
                      <a:pPr algn="ctr"/>
                      <a:r>
                        <a:rPr lang="de-DE" sz="800"/>
                        <a:t>156</a:t>
                      </a:r>
                    </a:p>
                  </a:txBody>
                  <a:tcPr marL="18000" marR="18000" marT="10800" marB="10800" anchor="ctr"/>
                </a:tc>
                <a:tc>
                  <a:txBody>
                    <a:bodyPr/>
                    <a:lstStyle/>
                    <a:p>
                      <a:pPr algn="ctr"/>
                      <a:r>
                        <a:rPr lang="de-DE" sz="800"/>
                        <a:t>143</a:t>
                      </a:r>
                    </a:p>
                  </a:txBody>
                  <a:tcPr marL="18000" marR="18000" marT="10800" marB="10800" anchor="ctr"/>
                </a:tc>
                <a:tc>
                  <a:txBody>
                    <a:bodyPr/>
                    <a:lstStyle/>
                    <a:p>
                      <a:pPr algn="ctr"/>
                      <a:r>
                        <a:rPr lang="de-DE" sz="800"/>
                        <a:t>136</a:t>
                      </a:r>
                    </a:p>
                  </a:txBody>
                  <a:tcPr marL="18000" marR="18000" marT="10800" marB="10800" anchor="ctr"/>
                </a:tc>
                <a:tc>
                  <a:txBody>
                    <a:bodyPr/>
                    <a:lstStyle/>
                    <a:p>
                      <a:pPr algn="ctr"/>
                      <a:r>
                        <a:rPr lang="de-DE" sz="800"/>
                        <a:t>128</a:t>
                      </a:r>
                    </a:p>
                  </a:txBody>
                  <a:tcPr marL="18000" marR="18000" marT="10800" marB="10800" anchor="ctr"/>
                </a:tc>
                <a:tc>
                  <a:txBody>
                    <a:bodyPr/>
                    <a:lstStyle/>
                    <a:p>
                      <a:pPr algn="ctr"/>
                      <a:r>
                        <a:rPr lang="de-DE" sz="800"/>
                        <a:t>117</a:t>
                      </a:r>
                    </a:p>
                  </a:txBody>
                  <a:tcPr marL="18000" marR="18000" marT="10800" marB="10800" anchor="ctr"/>
                </a:tc>
                <a:tc>
                  <a:txBody>
                    <a:bodyPr/>
                    <a:lstStyle/>
                    <a:p>
                      <a:pPr algn="ctr"/>
                      <a:r>
                        <a:rPr lang="de-DE" sz="800"/>
                        <a:t>96</a:t>
                      </a:r>
                    </a:p>
                  </a:txBody>
                  <a:tcPr marL="18000" marR="18000" marT="10800" marB="10800" anchor="ctr"/>
                </a:tc>
                <a:tc>
                  <a:txBody>
                    <a:bodyPr/>
                    <a:lstStyle/>
                    <a:p>
                      <a:pPr algn="ctr"/>
                      <a:r>
                        <a:rPr lang="de-DE" sz="800"/>
                        <a:t>73</a:t>
                      </a:r>
                    </a:p>
                  </a:txBody>
                  <a:tcPr marL="18000" marR="18000" marT="10800" marB="10800" anchor="ctr"/>
                </a:tc>
                <a:tc>
                  <a:txBody>
                    <a:bodyPr/>
                    <a:lstStyle/>
                    <a:p>
                      <a:pPr algn="ctr"/>
                      <a:r>
                        <a:rPr lang="de-DE" sz="800"/>
                        <a:t>56</a:t>
                      </a:r>
                    </a:p>
                  </a:txBody>
                  <a:tcPr marL="18000" marR="18000" marT="10800" marB="10800" anchor="ctr"/>
                </a:tc>
                <a:tc>
                  <a:txBody>
                    <a:bodyPr/>
                    <a:lstStyle/>
                    <a:p>
                      <a:pPr algn="ctr"/>
                      <a:r>
                        <a:rPr lang="de-DE" sz="800"/>
                        <a:t>36</a:t>
                      </a:r>
                    </a:p>
                  </a:txBody>
                  <a:tcPr marL="18000" marR="18000" marT="10800" marB="10800" anchor="ctr"/>
                </a:tc>
                <a:tc>
                  <a:txBody>
                    <a:bodyPr/>
                    <a:lstStyle/>
                    <a:p>
                      <a:pPr algn="ctr"/>
                      <a:r>
                        <a:rPr lang="de-DE" sz="800"/>
                        <a:t>18</a:t>
                      </a:r>
                    </a:p>
                  </a:txBody>
                  <a:tcPr marL="18000" marR="18000" marT="10800" marB="10800" anchor="ctr"/>
                </a:tc>
                <a:tc>
                  <a:txBody>
                    <a:bodyPr/>
                    <a:lstStyle/>
                    <a:p>
                      <a:pPr algn="ctr"/>
                      <a:r>
                        <a:rPr lang="de-DE" sz="800"/>
                        <a:t>8</a:t>
                      </a:r>
                    </a:p>
                  </a:txBody>
                  <a:tcPr marL="18000" marR="18000" marT="10800" marB="10800" anchor="ctr"/>
                </a:tc>
                <a:tc>
                  <a:txBody>
                    <a:bodyPr/>
                    <a:lstStyle/>
                    <a:p>
                      <a:pPr algn="ctr"/>
                      <a:r>
                        <a:rPr lang="de-DE" sz="800"/>
                        <a:t>0</a:t>
                      </a:r>
                    </a:p>
                  </a:txBody>
                  <a:tcPr marL="18000" marR="18000" marT="10800" marB="10800" anchor="ctr"/>
                </a:tc>
                <a:extLst>
                  <a:ext uri="{0D108BD9-81ED-4DB2-BD59-A6C34878D82A}">
                    <a16:rowId xmlns:a16="http://schemas.microsoft.com/office/drawing/2014/main" val="3377791847"/>
                  </a:ext>
                </a:extLst>
              </a:tr>
            </a:tbl>
          </a:graphicData>
        </a:graphic>
      </p:graphicFrame>
      <p:grpSp>
        <p:nvGrpSpPr>
          <p:cNvPr id="136" name="Gruppieren 135">
            <a:extLst>
              <a:ext uri="{FF2B5EF4-FFF2-40B4-BE49-F238E27FC236}">
                <a16:creationId xmlns:a16="http://schemas.microsoft.com/office/drawing/2014/main" id="{0AFADA30-874D-41B9-8E81-59C104C2B3C9}"/>
              </a:ext>
            </a:extLst>
          </p:cNvPr>
          <p:cNvGrpSpPr/>
          <p:nvPr/>
        </p:nvGrpSpPr>
        <p:grpSpPr>
          <a:xfrm>
            <a:off x="6214496" y="1748846"/>
            <a:ext cx="5669961" cy="3280620"/>
            <a:chOff x="6267836" y="1810991"/>
            <a:chExt cx="5669961" cy="3280620"/>
          </a:xfrm>
        </p:grpSpPr>
        <p:grpSp>
          <p:nvGrpSpPr>
            <p:cNvPr id="74" name="Gruppieren 73">
              <a:extLst>
                <a:ext uri="{FF2B5EF4-FFF2-40B4-BE49-F238E27FC236}">
                  <a16:creationId xmlns:a16="http://schemas.microsoft.com/office/drawing/2014/main" id="{2C010F4C-6316-42B6-B951-3BC594BE2753}"/>
                </a:ext>
              </a:extLst>
            </p:cNvPr>
            <p:cNvGrpSpPr/>
            <p:nvPr/>
          </p:nvGrpSpPr>
          <p:grpSpPr>
            <a:xfrm>
              <a:off x="6267836" y="1924051"/>
              <a:ext cx="5516176" cy="3167560"/>
              <a:chOff x="591898" y="1928813"/>
              <a:chExt cx="5516176" cy="3167560"/>
            </a:xfrm>
          </p:grpSpPr>
          <p:cxnSp>
            <p:nvCxnSpPr>
              <p:cNvPr id="75" name="Gerader Verbinder 74">
                <a:extLst>
                  <a:ext uri="{FF2B5EF4-FFF2-40B4-BE49-F238E27FC236}">
                    <a16:creationId xmlns:a16="http://schemas.microsoft.com/office/drawing/2014/main" id="{21DFC3B7-9C7D-433D-9DE4-F5253DF1404C}"/>
                  </a:ext>
                </a:extLst>
              </p:cNvPr>
              <p:cNvCxnSpPr>
                <a:cxnSpLocks/>
              </p:cNvCxnSpPr>
              <p:nvPr/>
            </p:nvCxnSpPr>
            <p:spPr>
              <a:xfrm flipV="1">
                <a:off x="1181101" y="1928813"/>
                <a:ext cx="0" cy="276701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Gerader Verbinder 75">
                <a:extLst>
                  <a:ext uri="{FF2B5EF4-FFF2-40B4-BE49-F238E27FC236}">
                    <a16:creationId xmlns:a16="http://schemas.microsoft.com/office/drawing/2014/main" id="{C3EFC2DA-48FB-49D6-954D-D8B9EB7AE64C}"/>
                  </a:ext>
                </a:extLst>
              </p:cNvPr>
              <p:cNvCxnSpPr>
                <a:cxnSpLocks/>
              </p:cNvCxnSpPr>
              <p:nvPr/>
            </p:nvCxnSpPr>
            <p:spPr>
              <a:xfrm>
                <a:off x="1181101" y="4686304"/>
                <a:ext cx="49269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194F3EE9-0F0F-46F3-BC2F-8285454BA3C9}"/>
                  </a:ext>
                </a:extLst>
              </p:cNvPr>
              <p:cNvCxnSpPr>
                <a:cxnSpLocks/>
              </p:cNvCxnSpPr>
              <p:nvPr/>
            </p:nvCxnSpPr>
            <p:spPr>
              <a:xfrm flipH="1">
                <a:off x="1140619" y="4569619"/>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8EDC5235-3354-4233-915C-E8FCD8BF763D}"/>
                  </a:ext>
                </a:extLst>
              </p:cNvPr>
              <p:cNvCxnSpPr>
                <a:cxnSpLocks/>
              </p:cNvCxnSpPr>
              <p:nvPr/>
            </p:nvCxnSpPr>
            <p:spPr>
              <a:xfrm flipH="1">
                <a:off x="1140619" y="4045744"/>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EA70EE4D-6171-4183-AF84-F5318311CEDB}"/>
                  </a:ext>
                </a:extLst>
              </p:cNvPr>
              <p:cNvCxnSpPr>
                <a:cxnSpLocks/>
              </p:cNvCxnSpPr>
              <p:nvPr/>
            </p:nvCxnSpPr>
            <p:spPr>
              <a:xfrm flipH="1">
                <a:off x="1140619" y="3517107"/>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AF1BE289-E04D-454C-B53A-5B7400111A3E}"/>
                  </a:ext>
                </a:extLst>
              </p:cNvPr>
              <p:cNvCxnSpPr>
                <a:cxnSpLocks/>
              </p:cNvCxnSpPr>
              <p:nvPr/>
            </p:nvCxnSpPr>
            <p:spPr>
              <a:xfrm flipH="1">
                <a:off x="1140619" y="2990851"/>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349EEE62-62E3-4339-A654-DB6129B26C5F}"/>
                  </a:ext>
                </a:extLst>
              </p:cNvPr>
              <p:cNvCxnSpPr>
                <a:cxnSpLocks/>
              </p:cNvCxnSpPr>
              <p:nvPr/>
            </p:nvCxnSpPr>
            <p:spPr>
              <a:xfrm flipH="1">
                <a:off x="1140619" y="2464595"/>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35200E4E-53B6-4D23-8C0A-C541616FD5E6}"/>
                  </a:ext>
                </a:extLst>
              </p:cNvPr>
              <p:cNvCxnSpPr>
                <a:cxnSpLocks/>
              </p:cNvCxnSpPr>
              <p:nvPr/>
            </p:nvCxnSpPr>
            <p:spPr>
              <a:xfrm flipH="1">
                <a:off x="1140619" y="1938337"/>
                <a:ext cx="4048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40EB4002-62DD-4587-90F8-313B3BD2F239}"/>
                  </a:ext>
                </a:extLst>
              </p:cNvPr>
              <p:cNvCxnSpPr>
                <a:cxnSpLocks/>
              </p:cNvCxnSpPr>
              <p:nvPr/>
            </p:nvCxnSpPr>
            <p:spPr>
              <a:xfrm>
                <a:off x="1262063"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B6E86AA5-2E96-45B0-9585-7EB60EA0B140}"/>
                  </a:ext>
                </a:extLst>
              </p:cNvPr>
              <p:cNvCxnSpPr>
                <a:cxnSpLocks/>
              </p:cNvCxnSpPr>
              <p:nvPr/>
            </p:nvCxnSpPr>
            <p:spPr>
              <a:xfrm>
                <a:off x="1502569"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964F04A7-B6C9-41EE-8E60-40FC0EFC8C3F}"/>
                  </a:ext>
                </a:extLst>
              </p:cNvPr>
              <p:cNvCxnSpPr>
                <a:cxnSpLocks/>
              </p:cNvCxnSpPr>
              <p:nvPr/>
            </p:nvCxnSpPr>
            <p:spPr>
              <a:xfrm>
                <a:off x="1745456"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429548E5-F59D-4BEA-99F1-587811B3A130}"/>
                  </a:ext>
                </a:extLst>
              </p:cNvPr>
              <p:cNvCxnSpPr>
                <a:cxnSpLocks/>
              </p:cNvCxnSpPr>
              <p:nvPr/>
            </p:nvCxnSpPr>
            <p:spPr>
              <a:xfrm>
                <a:off x="1985962"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121604E5-4572-4BE8-8536-BBCA5BE2E3C9}"/>
                  </a:ext>
                </a:extLst>
              </p:cNvPr>
              <p:cNvCxnSpPr>
                <a:cxnSpLocks/>
              </p:cNvCxnSpPr>
              <p:nvPr/>
            </p:nvCxnSpPr>
            <p:spPr>
              <a:xfrm>
                <a:off x="2228849"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1A31E75F-F322-4C87-A748-59CDE02F1C31}"/>
                  </a:ext>
                </a:extLst>
              </p:cNvPr>
              <p:cNvCxnSpPr>
                <a:cxnSpLocks/>
              </p:cNvCxnSpPr>
              <p:nvPr/>
            </p:nvCxnSpPr>
            <p:spPr>
              <a:xfrm>
                <a:off x="2471737"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09720536-240E-4952-B4D3-864F9314126B}"/>
                  </a:ext>
                </a:extLst>
              </p:cNvPr>
              <p:cNvCxnSpPr>
                <a:cxnSpLocks/>
              </p:cNvCxnSpPr>
              <p:nvPr/>
            </p:nvCxnSpPr>
            <p:spPr>
              <a:xfrm>
                <a:off x="2712243"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6719D104-301F-4676-876F-BB382EAED84A}"/>
                  </a:ext>
                </a:extLst>
              </p:cNvPr>
              <p:cNvCxnSpPr>
                <a:cxnSpLocks/>
              </p:cNvCxnSpPr>
              <p:nvPr/>
            </p:nvCxnSpPr>
            <p:spPr>
              <a:xfrm>
                <a:off x="2952749"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C7DC086B-4805-4EDC-935F-63DA5ECBEFE8}"/>
                  </a:ext>
                </a:extLst>
              </p:cNvPr>
              <p:cNvCxnSpPr>
                <a:cxnSpLocks/>
              </p:cNvCxnSpPr>
              <p:nvPr/>
            </p:nvCxnSpPr>
            <p:spPr>
              <a:xfrm>
                <a:off x="3195636"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7507DBCA-E76B-42EC-B151-87C9FC42908B}"/>
                  </a:ext>
                </a:extLst>
              </p:cNvPr>
              <p:cNvCxnSpPr>
                <a:cxnSpLocks/>
              </p:cNvCxnSpPr>
              <p:nvPr/>
            </p:nvCxnSpPr>
            <p:spPr>
              <a:xfrm>
                <a:off x="3436142"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D2829B36-F759-4E12-A454-2AE4585F2543}"/>
                  </a:ext>
                </a:extLst>
              </p:cNvPr>
              <p:cNvCxnSpPr>
                <a:cxnSpLocks/>
              </p:cNvCxnSpPr>
              <p:nvPr/>
            </p:nvCxnSpPr>
            <p:spPr>
              <a:xfrm>
                <a:off x="3676648"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DEF95923-D266-47BB-8DA4-D7B663938BA5}"/>
                  </a:ext>
                </a:extLst>
              </p:cNvPr>
              <p:cNvCxnSpPr>
                <a:cxnSpLocks/>
              </p:cNvCxnSpPr>
              <p:nvPr/>
            </p:nvCxnSpPr>
            <p:spPr>
              <a:xfrm>
                <a:off x="3921917"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C98D8198-CE68-4DAD-9225-BD328BF00585}"/>
                  </a:ext>
                </a:extLst>
              </p:cNvPr>
              <p:cNvCxnSpPr>
                <a:cxnSpLocks/>
              </p:cNvCxnSpPr>
              <p:nvPr/>
            </p:nvCxnSpPr>
            <p:spPr>
              <a:xfrm>
                <a:off x="4160042"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C866BC0D-C4D2-4BB4-9A41-63B632062699}"/>
                  </a:ext>
                </a:extLst>
              </p:cNvPr>
              <p:cNvCxnSpPr>
                <a:cxnSpLocks/>
              </p:cNvCxnSpPr>
              <p:nvPr/>
            </p:nvCxnSpPr>
            <p:spPr>
              <a:xfrm>
                <a:off x="4402929"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1D7B95AD-55B5-4B56-A104-6C02C4BA6365}"/>
                  </a:ext>
                </a:extLst>
              </p:cNvPr>
              <p:cNvCxnSpPr>
                <a:cxnSpLocks/>
              </p:cNvCxnSpPr>
              <p:nvPr/>
            </p:nvCxnSpPr>
            <p:spPr>
              <a:xfrm>
                <a:off x="4645817"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80BFF4E8-6EBC-46AB-9CF6-812D2C3307F2}"/>
                  </a:ext>
                </a:extLst>
              </p:cNvPr>
              <p:cNvCxnSpPr>
                <a:cxnSpLocks/>
              </p:cNvCxnSpPr>
              <p:nvPr/>
            </p:nvCxnSpPr>
            <p:spPr>
              <a:xfrm>
                <a:off x="4883942"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017FD981-A9AF-4473-99DB-6F726B462B6C}"/>
                  </a:ext>
                </a:extLst>
              </p:cNvPr>
              <p:cNvCxnSpPr>
                <a:cxnSpLocks/>
              </p:cNvCxnSpPr>
              <p:nvPr/>
            </p:nvCxnSpPr>
            <p:spPr>
              <a:xfrm>
                <a:off x="5129211"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6F6135B9-1A7D-4DEA-8649-61F33FDF4048}"/>
                  </a:ext>
                </a:extLst>
              </p:cNvPr>
              <p:cNvCxnSpPr>
                <a:cxnSpLocks/>
              </p:cNvCxnSpPr>
              <p:nvPr/>
            </p:nvCxnSpPr>
            <p:spPr>
              <a:xfrm>
                <a:off x="5369717"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C57C2864-ACF9-46E5-99CC-F2DE4B7BE760}"/>
                  </a:ext>
                </a:extLst>
              </p:cNvPr>
              <p:cNvCxnSpPr>
                <a:cxnSpLocks/>
              </p:cNvCxnSpPr>
              <p:nvPr/>
            </p:nvCxnSpPr>
            <p:spPr>
              <a:xfrm>
                <a:off x="5610223"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2B026A0A-BD80-4BD7-A891-C6A16ED6684C}"/>
                  </a:ext>
                </a:extLst>
              </p:cNvPr>
              <p:cNvCxnSpPr>
                <a:cxnSpLocks/>
              </p:cNvCxnSpPr>
              <p:nvPr/>
            </p:nvCxnSpPr>
            <p:spPr>
              <a:xfrm>
                <a:off x="5853109" y="4686304"/>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Textfeld 102">
                <a:extLst>
                  <a:ext uri="{FF2B5EF4-FFF2-40B4-BE49-F238E27FC236}">
                    <a16:creationId xmlns:a16="http://schemas.microsoft.com/office/drawing/2014/main" id="{05959BBC-954B-4AD6-9951-08F95BCFBE8C}"/>
                  </a:ext>
                </a:extLst>
              </p:cNvPr>
              <p:cNvSpPr txBox="1"/>
              <p:nvPr/>
            </p:nvSpPr>
            <p:spPr>
              <a:xfrm>
                <a:off x="1134464" y="4699293"/>
                <a:ext cx="255198" cy="246221"/>
              </a:xfrm>
              <a:prstGeom prst="rect">
                <a:avLst/>
              </a:prstGeom>
              <a:noFill/>
            </p:spPr>
            <p:txBody>
              <a:bodyPr wrap="none" rtlCol="0">
                <a:spAutoFit/>
              </a:bodyPr>
              <a:lstStyle/>
              <a:p>
                <a:r>
                  <a:rPr lang="de-DE" sz="1000"/>
                  <a:t>0</a:t>
                </a:r>
              </a:p>
            </p:txBody>
          </p:sp>
          <p:sp>
            <p:nvSpPr>
              <p:cNvPr id="104" name="Textfeld 103">
                <a:extLst>
                  <a:ext uri="{FF2B5EF4-FFF2-40B4-BE49-F238E27FC236}">
                    <a16:creationId xmlns:a16="http://schemas.microsoft.com/office/drawing/2014/main" id="{EDEC5CB3-719D-415E-B8EC-E534A487957E}"/>
                  </a:ext>
                </a:extLst>
              </p:cNvPr>
              <p:cNvSpPr txBox="1"/>
              <p:nvPr/>
            </p:nvSpPr>
            <p:spPr>
              <a:xfrm>
                <a:off x="936126" y="4448116"/>
                <a:ext cx="255198" cy="246221"/>
              </a:xfrm>
              <a:prstGeom prst="rect">
                <a:avLst/>
              </a:prstGeom>
              <a:noFill/>
            </p:spPr>
            <p:txBody>
              <a:bodyPr wrap="none" rtlCol="0">
                <a:spAutoFit/>
              </a:bodyPr>
              <a:lstStyle/>
              <a:p>
                <a:r>
                  <a:rPr lang="de-DE" sz="1000"/>
                  <a:t>0</a:t>
                </a:r>
              </a:p>
            </p:txBody>
          </p:sp>
          <p:sp>
            <p:nvSpPr>
              <p:cNvPr id="105" name="Textfeld 104">
                <a:extLst>
                  <a:ext uri="{FF2B5EF4-FFF2-40B4-BE49-F238E27FC236}">
                    <a16:creationId xmlns:a16="http://schemas.microsoft.com/office/drawing/2014/main" id="{A82AA5FB-024F-4020-864F-EB87BB079A9B}"/>
                  </a:ext>
                </a:extLst>
              </p:cNvPr>
              <p:cNvSpPr txBox="1"/>
              <p:nvPr/>
            </p:nvSpPr>
            <p:spPr>
              <a:xfrm>
                <a:off x="864896" y="3922633"/>
                <a:ext cx="325730" cy="246221"/>
              </a:xfrm>
              <a:prstGeom prst="rect">
                <a:avLst/>
              </a:prstGeom>
              <a:noFill/>
            </p:spPr>
            <p:txBody>
              <a:bodyPr wrap="none" rtlCol="0">
                <a:spAutoFit/>
              </a:bodyPr>
              <a:lstStyle/>
              <a:p>
                <a:r>
                  <a:rPr lang="de-DE" sz="1000"/>
                  <a:t>10</a:t>
                </a:r>
              </a:p>
            </p:txBody>
          </p:sp>
          <p:sp>
            <p:nvSpPr>
              <p:cNvPr id="106" name="Textfeld 105">
                <a:extLst>
                  <a:ext uri="{FF2B5EF4-FFF2-40B4-BE49-F238E27FC236}">
                    <a16:creationId xmlns:a16="http://schemas.microsoft.com/office/drawing/2014/main" id="{364A3F2E-84B2-4661-A1FD-D90700D49A94}"/>
                  </a:ext>
                </a:extLst>
              </p:cNvPr>
              <p:cNvSpPr txBox="1"/>
              <p:nvPr/>
            </p:nvSpPr>
            <p:spPr>
              <a:xfrm>
                <a:off x="864896" y="3392334"/>
                <a:ext cx="325730" cy="246221"/>
              </a:xfrm>
              <a:prstGeom prst="rect">
                <a:avLst/>
              </a:prstGeom>
              <a:noFill/>
            </p:spPr>
            <p:txBody>
              <a:bodyPr wrap="none" rtlCol="0">
                <a:spAutoFit/>
              </a:bodyPr>
              <a:lstStyle/>
              <a:p>
                <a:r>
                  <a:rPr lang="de-DE" sz="1000"/>
                  <a:t>20</a:t>
                </a:r>
              </a:p>
            </p:txBody>
          </p:sp>
          <p:sp>
            <p:nvSpPr>
              <p:cNvPr id="107" name="Textfeld 106">
                <a:extLst>
                  <a:ext uri="{FF2B5EF4-FFF2-40B4-BE49-F238E27FC236}">
                    <a16:creationId xmlns:a16="http://schemas.microsoft.com/office/drawing/2014/main" id="{EDD0BD52-724F-4D6C-B1E2-576A019D819C}"/>
                  </a:ext>
                </a:extLst>
              </p:cNvPr>
              <p:cNvSpPr txBox="1"/>
              <p:nvPr/>
            </p:nvSpPr>
            <p:spPr>
              <a:xfrm>
                <a:off x="864897" y="2866076"/>
                <a:ext cx="325730" cy="246221"/>
              </a:xfrm>
              <a:prstGeom prst="rect">
                <a:avLst/>
              </a:prstGeom>
              <a:noFill/>
            </p:spPr>
            <p:txBody>
              <a:bodyPr wrap="none" rtlCol="0">
                <a:spAutoFit/>
              </a:bodyPr>
              <a:lstStyle/>
              <a:p>
                <a:r>
                  <a:rPr lang="de-DE" sz="1000"/>
                  <a:t>30</a:t>
                </a:r>
              </a:p>
            </p:txBody>
          </p:sp>
          <p:sp>
            <p:nvSpPr>
              <p:cNvPr id="108" name="Textfeld 107">
                <a:extLst>
                  <a:ext uri="{FF2B5EF4-FFF2-40B4-BE49-F238E27FC236}">
                    <a16:creationId xmlns:a16="http://schemas.microsoft.com/office/drawing/2014/main" id="{81B6CFC1-0699-4EED-ADA5-45335F64BFF9}"/>
                  </a:ext>
                </a:extLst>
              </p:cNvPr>
              <p:cNvSpPr txBox="1"/>
              <p:nvPr/>
            </p:nvSpPr>
            <p:spPr>
              <a:xfrm>
                <a:off x="864899" y="2340237"/>
                <a:ext cx="325730" cy="246221"/>
              </a:xfrm>
              <a:prstGeom prst="rect">
                <a:avLst/>
              </a:prstGeom>
              <a:noFill/>
            </p:spPr>
            <p:txBody>
              <a:bodyPr wrap="none" rtlCol="0">
                <a:spAutoFit/>
              </a:bodyPr>
              <a:lstStyle/>
              <a:p>
                <a:r>
                  <a:rPr lang="de-DE" sz="1000"/>
                  <a:t>40</a:t>
                </a:r>
              </a:p>
            </p:txBody>
          </p:sp>
          <p:sp>
            <p:nvSpPr>
              <p:cNvPr id="109" name="Textfeld 108">
                <a:extLst>
                  <a:ext uri="{FF2B5EF4-FFF2-40B4-BE49-F238E27FC236}">
                    <a16:creationId xmlns:a16="http://schemas.microsoft.com/office/drawing/2014/main" id="{2BB4E888-4DC1-4397-A6EB-61036FFDF3F7}"/>
                  </a:ext>
                </a:extLst>
              </p:cNvPr>
              <p:cNvSpPr txBox="1"/>
              <p:nvPr/>
            </p:nvSpPr>
            <p:spPr>
              <a:xfrm>
                <a:off x="1376363" y="4699293"/>
                <a:ext cx="255198" cy="246221"/>
              </a:xfrm>
              <a:prstGeom prst="rect">
                <a:avLst/>
              </a:prstGeom>
              <a:noFill/>
            </p:spPr>
            <p:txBody>
              <a:bodyPr wrap="none" rtlCol="0">
                <a:spAutoFit/>
              </a:bodyPr>
              <a:lstStyle/>
              <a:p>
                <a:r>
                  <a:rPr lang="de-DE" sz="1000"/>
                  <a:t>3</a:t>
                </a:r>
              </a:p>
            </p:txBody>
          </p:sp>
          <p:sp>
            <p:nvSpPr>
              <p:cNvPr id="110" name="Textfeld 109">
                <a:extLst>
                  <a:ext uri="{FF2B5EF4-FFF2-40B4-BE49-F238E27FC236}">
                    <a16:creationId xmlns:a16="http://schemas.microsoft.com/office/drawing/2014/main" id="{82C57F47-55B1-4250-BFDA-F88ED47F0FF1}"/>
                  </a:ext>
                </a:extLst>
              </p:cNvPr>
              <p:cNvSpPr txBox="1"/>
              <p:nvPr/>
            </p:nvSpPr>
            <p:spPr>
              <a:xfrm>
                <a:off x="1617858" y="4698403"/>
                <a:ext cx="255198" cy="246221"/>
              </a:xfrm>
              <a:prstGeom prst="rect">
                <a:avLst/>
              </a:prstGeom>
              <a:noFill/>
            </p:spPr>
            <p:txBody>
              <a:bodyPr wrap="none" rtlCol="0">
                <a:spAutoFit/>
              </a:bodyPr>
              <a:lstStyle/>
              <a:p>
                <a:r>
                  <a:rPr lang="de-DE" sz="1000"/>
                  <a:t>6</a:t>
                </a:r>
              </a:p>
            </p:txBody>
          </p:sp>
          <p:sp>
            <p:nvSpPr>
              <p:cNvPr id="111" name="Textfeld 110">
                <a:extLst>
                  <a:ext uri="{FF2B5EF4-FFF2-40B4-BE49-F238E27FC236}">
                    <a16:creationId xmlns:a16="http://schemas.microsoft.com/office/drawing/2014/main" id="{AB66D8C6-A2BC-45A6-97F4-B88202DB4B94}"/>
                  </a:ext>
                </a:extLst>
              </p:cNvPr>
              <p:cNvSpPr txBox="1"/>
              <p:nvPr/>
            </p:nvSpPr>
            <p:spPr>
              <a:xfrm>
                <a:off x="1860541" y="4697513"/>
                <a:ext cx="255198" cy="246221"/>
              </a:xfrm>
              <a:prstGeom prst="rect">
                <a:avLst/>
              </a:prstGeom>
              <a:noFill/>
            </p:spPr>
            <p:txBody>
              <a:bodyPr wrap="none" rtlCol="0">
                <a:spAutoFit/>
              </a:bodyPr>
              <a:lstStyle/>
              <a:p>
                <a:r>
                  <a:rPr lang="de-DE" sz="1000"/>
                  <a:t>9</a:t>
                </a:r>
              </a:p>
            </p:txBody>
          </p:sp>
          <p:sp>
            <p:nvSpPr>
              <p:cNvPr id="112" name="Textfeld 111">
                <a:extLst>
                  <a:ext uri="{FF2B5EF4-FFF2-40B4-BE49-F238E27FC236}">
                    <a16:creationId xmlns:a16="http://schemas.microsoft.com/office/drawing/2014/main" id="{E66B6127-6098-4F02-AE6B-B0C3D3220680}"/>
                  </a:ext>
                </a:extLst>
              </p:cNvPr>
              <p:cNvSpPr txBox="1"/>
              <p:nvPr/>
            </p:nvSpPr>
            <p:spPr>
              <a:xfrm>
                <a:off x="2067174" y="4697513"/>
                <a:ext cx="325730" cy="246221"/>
              </a:xfrm>
              <a:prstGeom prst="rect">
                <a:avLst/>
              </a:prstGeom>
              <a:noFill/>
            </p:spPr>
            <p:txBody>
              <a:bodyPr wrap="none" rtlCol="0">
                <a:spAutoFit/>
              </a:bodyPr>
              <a:lstStyle/>
              <a:p>
                <a:r>
                  <a:rPr lang="de-DE" sz="1000"/>
                  <a:t>12</a:t>
                </a:r>
              </a:p>
            </p:txBody>
          </p:sp>
          <p:sp>
            <p:nvSpPr>
              <p:cNvPr id="113" name="Textfeld 112">
                <a:extLst>
                  <a:ext uri="{FF2B5EF4-FFF2-40B4-BE49-F238E27FC236}">
                    <a16:creationId xmlns:a16="http://schemas.microsoft.com/office/drawing/2014/main" id="{475B01B1-C21F-4395-8538-035F5B216517}"/>
                  </a:ext>
                </a:extLst>
              </p:cNvPr>
              <p:cNvSpPr txBox="1"/>
              <p:nvPr/>
            </p:nvSpPr>
            <p:spPr>
              <a:xfrm>
                <a:off x="2310061" y="4697663"/>
                <a:ext cx="325730" cy="246221"/>
              </a:xfrm>
              <a:prstGeom prst="rect">
                <a:avLst/>
              </a:prstGeom>
              <a:noFill/>
            </p:spPr>
            <p:txBody>
              <a:bodyPr wrap="none" rtlCol="0">
                <a:spAutoFit/>
              </a:bodyPr>
              <a:lstStyle/>
              <a:p>
                <a:r>
                  <a:rPr lang="de-DE" sz="1000"/>
                  <a:t>15</a:t>
                </a:r>
              </a:p>
            </p:txBody>
          </p:sp>
          <p:sp>
            <p:nvSpPr>
              <p:cNvPr id="114" name="Textfeld 113">
                <a:extLst>
                  <a:ext uri="{FF2B5EF4-FFF2-40B4-BE49-F238E27FC236}">
                    <a16:creationId xmlns:a16="http://schemas.microsoft.com/office/drawing/2014/main" id="{2C52BF24-1000-4D08-BE3C-C623EE5A7090}"/>
                  </a:ext>
                </a:extLst>
              </p:cNvPr>
              <p:cNvSpPr txBox="1"/>
              <p:nvPr/>
            </p:nvSpPr>
            <p:spPr>
              <a:xfrm>
                <a:off x="2551593" y="4697927"/>
                <a:ext cx="325730" cy="246221"/>
              </a:xfrm>
              <a:prstGeom prst="rect">
                <a:avLst/>
              </a:prstGeom>
              <a:noFill/>
            </p:spPr>
            <p:txBody>
              <a:bodyPr wrap="none" rtlCol="0">
                <a:spAutoFit/>
              </a:bodyPr>
              <a:lstStyle/>
              <a:p>
                <a:r>
                  <a:rPr lang="de-DE" sz="1000"/>
                  <a:t>18</a:t>
                </a:r>
              </a:p>
            </p:txBody>
          </p:sp>
          <p:sp>
            <p:nvSpPr>
              <p:cNvPr id="115" name="Textfeld 114">
                <a:extLst>
                  <a:ext uri="{FF2B5EF4-FFF2-40B4-BE49-F238E27FC236}">
                    <a16:creationId xmlns:a16="http://schemas.microsoft.com/office/drawing/2014/main" id="{3087D6CB-D7A7-4999-809D-70E123F0ED6E}"/>
                  </a:ext>
                </a:extLst>
              </p:cNvPr>
              <p:cNvSpPr txBox="1"/>
              <p:nvPr/>
            </p:nvSpPr>
            <p:spPr>
              <a:xfrm>
                <a:off x="2790268" y="4698403"/>
                <a:ext cx="325730" cy="246221"/>
              </a:xfrm>
              <a:prstGeom prst="rect">
                <a:avLst/>
              </a:prstGeom>
              <a:noFill/>
            </p:spPr>
            <p:txBody>
              <a:bodyPr wrap="none" rtlCol="0">
                <a:spAutoFit/>
              </a:bodyPr>
              <a:lstStyle/>
              <a:p>
                <a:r>
                  <a:rPr lang="de-DE" sz="1000"/>
                  <a:t>21</a:t>
                </a:r>
              </a:p>
            </p:txBody>
          </p:sp>
          <p:sp>
            <p:nvSpPr>
              <p:cNvPr id="116" name="Textfeld 115">
                <a:extLst>
                  <a:ext uri="{FF2B5EF4-FFF2-40B4-BE49-F238E27FC236}">
                    <a16:creationId xmlns:a16="http://schemas.microsoft.com/office/drawing/2014/main" id="{ED460ED0-11C7-4087-A9B2-6BE2320EF853}"/>
                  </a:ext>
                </a:extLst>
              </p:cNvPr>
              <p:cNvSpPr txBox="1"/>
              <p:nvPr/>
            </p:nvSpPr>
            <p:spPr>
              <a:xfrm>
                <a:off x="3033921" y="4697513"/>
                <a:ext cx="325730" cy="246221"/>
              </a:xfrm>
              <a:prstGeom prst="rect">
                <a:avLst/>
              </a:prstGeom>
              <a:noFill/>
            </p:spPr>
            <p:txBody>
              <a:bodyPr wrap="none" rtlCol="0">
                <a:spAutoFit/>
              </a:bodyPr>
              <a:lstStyle/>
              <a:p>
                <a:r>
                  <a:rPr lang="de-DE" sz="1000"/>
                  <a:t>24</a:t>
                </a:r>
              </a:p>
            </p:txBody>
          </p:sp>
          <p:sp>
            <p:nvSpPr>
              <p:cNvPr id="117" name="Textfeld 116">
                <a:extLst>
                  <a:ext uri="{FF2B5EF4-FFF2-40B4-BE49-F238E27FC236}">
                    <a16:creationId xmlns:a16="http://schemas.microsoft.com/office/drawing/2014/main" id="{D6288C11-05BC-4DA5-A303-D3D381FC8ECD}"/>
                  </a:ext>
                </a:extLst>
              </p:cNvPr>
              <p:cNvSpPr txBox="1"/>
              <p:nvPr/>
            </p:nvSpPr>
            <p:spPr>
              <a:xfrm>
                <a:off x="3274324" y="4698403"/>
                <a:ext cx="325730" cy="246221"/>
              </a:xfrm>
              <a:prstGeom prst="rect">
                <a:avLst/>
              </a:prstGeom>
              <a:noFill/>
            </p:spPr>
            <p:txBody>
              <a:bodyPr wrap="none" rtlCol="0">
                <a:spAutoFit/>
              </a:bodyPr>
              <a:lstStyle/>
              <a:p>
                <a:r>
                  <a:rPr lang="de-DE" sz="1000"/>
                  <a:t>27</a:t>
                </a:r>
              </a:p>
            </p:txBody>
          </p:sp>
          <p:sp>
            <p:nvSpPr>
              <p:cNvPr id="118" name="Textfeld 117">
                <a:extLst>
                  <a:ext uri="{FF2B5EF4-FFF2-40B4-BE49-F238E27FC236}">
                    <a16:creationId xmlns:a16="http://schemas.microsoft.com/office/drawing/2014/main" id="{8B4FA099-11B7-45CB-B225-E70543E4E7F1}"/>
                  </a:ext>
                </a:extLst>
              </p:cNvPr>
              <p:cNvSpPr txBox="1"/>
              <p:nvPr/>
            </p:nvSpPr>
            <p:spPr>
              <a:xfrm>
                <a:off x="3515015" y="4698745"/>
                <a:ext cx="325730" cy="246221"/>
              </a:xfrm>
              <a:prstGeom prst="rect">
                <a:avLst/>
              </a:prstGeom>
              <a:noFill/>
            </p:spPr>
            <p:txBody>
              <a:bodyPr wrap="none" rtlCol="0">
                <a:spAutoFit/>
              </a:bodyPr>
              <a:lstStyle/>
              <a:p>
                <a:r>
                  <a:rPr lang="de-DE" sz="1000"/>
                  <a:t>30</a:t>
                </a:r>
              </a:p>
            </p:txBody>
          </p:sp>
          <p:sp>
            <p:nvSpPr>
              <p:cNvPr id="119" name="Textfeld 118">
                <a:extLst>
                  <a:ext uri="{FF2B5EF4-FFF2-40B4-BE49-F238E27FC236}">
                    <a16:creationId xmlns:a16="http://schemas.microsoft.com/office/drawing/2014/main" id="{F30968B2-9835-4A2B-B542-6D1D77170EE3}"/>
                  </a:ext>
                </a:extLst>
              </p:cNvPr>
              <p:cNvSpPr txBox="1"/>
              <p:nvPr/>
            </p:nvSpPr>
            <p:spPr>
              <a:xfrm>
                <a:off x="3759448" y="4698403"/>
                <a:ext cx="325730" cy="246221"/>
              </a:xfrm>
              <a:prstGeom prst="rect">
                <a:avLst/>
              </a:prstGeom>
              <a:noFill/>
            </p:spPr>
            <p:txBody>
              <a:bodyPr wrap="none" rtlCol="0">
                <a:spAutoFit/>
              </a:bodyPr>
              <a:lstStyle/>
              <a:p>
                <a:r>
                  <a:rPr lang="de-DE" sz="1000"/>
                  <a:t>33</a:t>
                </a:r>
              </a:p>
            </p:txBody>
          </p:sp>
          <p:sp>
            <p:nvSpPr>
              <p:cNvPr id="120" name="Textfeld 119">
                <a:extLst>
                  <a:ext uri="{FF2B5EF4-FFF2-40B4-BE49-F238E27FC236}">
                    <a16:creationId xmlns:a16="http://schemas.microsoft.com/office/drawing/2014/main" id="{073F9455-0161-490C-A61F-E14BFF558637}"/>
                  </a:ext>
                </a:extLst>
              </p:cNvPr>
              <p:cNvSpPr txBox="1"/>
              <p:nvPr/>
            </p:nvSpPr>
            <p:spPr>
              <a:xfrm>
                <a:off x="3999558" y="4698745"/>
                <a:ext cx="325730" cy="246221"/>
              </a:xfrm>
              <a:prstGeom prst="rect">
                <a:avLst/>
              </a:prstGeom>
              <a:noFill/>
            </p:spPr>
            <p:txBody>
              <a:bodyPr wrap="none" rtlCol="0">
                <a:spAutoFit/>
              </a:bodyPr>
              <a:lstStyle/>
              <a:p>
                <a:r>
                  <a:rPr lang="de-DE" sz="1000"/>
                  <a:t>36</a:t>
                </a:r>
              </a:p>
            </p:txBody>
          </p:sp>
          <p:sp>
            <p:nvSpPr>
              <p:cNvPr id="121" name="Textfeld 120">
                <a:extLst>
                  <a:ext uri="{FF2B5EF4-FFF2-40B4-BE49-F238E27FC236}">
                    <a16:creationId xmlns:a16="http://schemas.microsoft.com/office/drawing/2014/main" id="{F93F2F36-2F7B-4B20-99E0-C05040E93873}"/>
                  </a:ext>
                </a:extLst>
              </p:cNvPr>
              <p:cNvSpPr txBox="1"/>
              <p:nvPr/>
            </p:nvSpPr>
            <p:spPr>
              <a:xfrm>
                <a:off x="4240446" y="4698033"/>
                <a:ext cx="325730" cy="246221"/>
              </a:xfrm>
              <a:prstGeom prst="rect">
                <a:avLst/>
              </a:prstGeom>
              <a:noFill/>
            </p:spPr>
            <p:txBody>
              <a:bodyPr wrap="none" rtlCol="0">
                <a:spAutoFit/>
              </a:bodyPr>
              <a:lstStyle/>
              <a:p>
                <a:r>
                  <a:rPr lang="de-DE" sz="1000"/>
                  <a:t>39</a:t>
                </a:r>
              </a:p>
            </p:txBody>
          </p:sp>
          <p:sp>
            <p:nvSpPr>
              <p:cNvPr id="122" name="Textfeld 121">
                <a:extLst>
                  <a:ext uri="{FF2B5EF4-FFF2-40B4-BE49-F238E27FC236}">
                    <a16:creationId xmlns:a16="http://schemas.microsoft.com/office/drawing/2014/main" id="{5939EBA2-54EF-43D4-8CAC-BCFF21D92CF6}"/>
                  </a:ext>
                </a:extLst>
              </p:cNvPr>
              <p:cNvSpPr txBox="1"/>
              <p:nvPr/>
            </p:nvSpPr>
            <p:spPr>
              <a:xfrm>
                <a:off x="4483464" y="4697927"/>
                <a:ext cx="325730" cy="246221"/>
              </a:xfrm>
              <a:prstGeom prst="rect">
                <a:avLst/>
              </a:prstGeom>
              <a:noFill/>
            </p:spPr>
            <p:txBody>
              <a:bodyPr wrap="none" rtlCol="0">
                <a:spAutoFit/>
              </a:bodyPr>
              <a:lstStyle/>
              <a:p>
                <a:r>
                  <a:rPr lang="de-DE" sz="1000"/>
                  <a:t>42</a:t>
                </a:r>
              </a:p>
            </p:txBody>
          </p:sp>
          <p:sp>
            <p:nvSpPr>
              <p:cNvPr id="123" name="Textfeld 122">
                <a:extLst>
                  <a:ext uri="{FF2B5EF4-FFF2-40B4-BE49-F238E27FC236}">
                    <a16:creationId xmlns:a16="http://schemas.microsoft.com/office/drawing/2014/main" id="{4384B0AF-2452-4E14-AA45-79F500CD4E71}"/>
                  </a:ext>
                </a:extLst>
              </p:cNvPr>
              <p:cNvSpPr txBox="1"/>
              <p:nvPr/>
            </p:nvSpPr>
            <p:spPr>
              <a:xfrm>
                <a:off x="4721457" y="4697793"/>
                <a:ext cx="325730" cy="246221"/>
              </a:xfrm>
              <a:prstGeom prst="rect">
                <a:avLst/>
              </a:prstGeom>
              <a:noFill/>
            </p:spPr>
            <p:txBody>
              <a:bodyPr wrap="none" rtlCol="0">
                <a:spAutoFit/>
              </a:bodyPr>
              <a:lstStyle/>
              <a:p>
                <a:r>
                  <a:rPr lang="de-DE" sz="1000"/>
                  <a:t>45</a:t>
                </a:r>
              </a:p>
            </p:txBody>
          </p:sp>
          <p:sp>
            <p:nvSpPr>
              <p:cNvPr id="124" name="Textfeld 123">
                <a:extLst>
                  <a:ext uri="{FF2B5EF4-FFF2-40B4-BE49-F238E27FC236}">
                    <a16:creationId xmlns:a16="http://schemas.microsoft.com/office/drawing/2014/main" id="{2039F378-073A-414D-B3CF-9138DE7765A5}"/>
                  </a:ext>
                </a:extLst>
              </p:cNvPr>
              <p:cNvSpPr txBox="1"/>
              <p:nvPr/>
            </p:nvSpPr>
            <p:spPr>
              <a:xfrm>
                <a:off x="4966845" y="4698224"/>
                <a:ext cx="325730" cy="246221"/>
              </a:xfrm>
              <a:prstGeom prst="rect">
                <a:avLst/>
              </a:prstGeom>
              <a:noFill/>
            </p:spPr>
            <p:txBody>
              <a:bodyPr wrap="none" rtlCol="0">
                <a:spAutoFit/>
              </a:bodyPr>
              <a:lstStyle/>
              <a:p>
                <a:r>
                  <a:rPr lang="de-DE" sz="1000"/>
                  <a:t>48</a:t>
                </a:r>
              </a:p>
            </p:txBody>
          </p:sp>
          <p:sp>
            <p:nvSpPr>
              <p:cNvPr id="125" name="Textfeld 124">
                <a:extLst>
                  <a:ext uri="{FF2B5EF4-FFF2-40B4-BE49-F238E27FC236}">
                    <a16:creationId xmlns:a16="http://schemas.microsoft.com/office/drawing/2014/main" id="{1D0FC9DB-5203-48F7-A7E7-4BCB5BF6DEA5}"/>
                  </a:ext>
                </a:extLst>
              </p:cNvPr>
              <p:cNvSpPr txBox="1"/>
              <p:nvPr/>
            </p:nvSpPr>
            <p:spPr>
              <a:xfrm>
                <a:off x="5207631" y="4697927"/>
                <a:ext cx="325730" cy="246221"/>
              </a:xfrm>
              <a:prstGeom prst="rect">
                <a:avLst/>
              </a:prstGeom>
              <a:noFill/>
            </p:spPr>
            <p:txBody>
              <a:bodyPr wrap="none" rtlCol="0">
                <a:spAutoFit/>
              </a:bodyPr>
              <a:lstStyle/>
              <a:p>
                <a:r>
                  <a:rPr lang="de-DE" sz="1000"/>
                  <a:t>51</a:t>
                </a:r>
              </a:p>
            </p:txBody>
          </p:sp>
          <p:sp>
            <p:nvSpPr>
              <p:cNvPr id="126" name="Textfeld 125">
                <a:extLst>
                  <a:ext uri="{FF2B5EF4-FFF2-40B4-BE49-F238E27FC236}">
                    <a16:creationId xmlns:a16="http://schemas.microsoft.com/office/drawing/2014/main" id="{62D3A2A5-C0F6-4BEE-9288-60C8F9F686F2}"/>
                  </a:ext>
                </a:extLst>
              </p:cNvPr>
              <p:cNvSpPr txBox="1"/>
              <p:nvPr/>
            </p:nvSpPr>
            <p:spPr>
              <a:xfrm>
                <a:off x="5447518" y="4697915"/>
                <a:ext cx="325730" cy="246221"/>
              </a:xfrm>
              <a:prstGeom prst="rect">
                <a:avLst/>
              </a:prstGeom>
              <a:noFill/>
            </p:spPr>
            <p:txBody>
              <a:bodyPr wrap="none" rtlCol="0">
                <a:spAutoFit/>
              </a:bodyPr>
              <a:lstStyle/>
              <a:p>
                <a:r>
                  <a:rPr lang="de-DE" sz="1000"/>
                  <a:t>54</a:t>
                </a:r>
              </a:p>
            </p:txBody>
          </p:sp>
          <p:sp>
            <p:nvSpPr>
              <p:cNvPr id="127" name="Textfeld 126">
                <a:extLst>
                  <a:ext uri="{FF2B5EF4-FFF2-40B4-BE49-F238E27FC236}">
                    <a16:creationId xmlns:a16="http://schemas.microsoft.com/office/drawing/2014/main" id="{1326C735-3693-4426-A136-B9B451641042}"/>
                  </a:ext>
                </a:extLst>
              </p:cNvPr>
              <p:cNvSpPr txBox="1"/>
              <p:nvPr/>
            </p:nvSpPr>
            <p:spPr>
              <a:xfrm>
                <a:off x="5690863" y="4697927"/>
                <a:ext cx="325730" cy="246221"/>
              </a:xfrm>
              <a:prstGeom prst="rect">
                <a:avLst/>
              </a:prstGeom>
              <a:noFill/>
            </p:spPr>
            <p:txBody>
              <a:bodyPr wrap="none" rtlCol="0">
                <a:spAutoFit/>
              </a:bodyPr>
              <a:lstStyle/>
              <a:p>
                <a:r>
                  <a:rPr lang="de-DE" sz="1000"/>
                  <a:t>57</a:t>
                </a:r>
              </a:p>
            </p:txBody>
          </p:sp>
          <p:sp>
            <p:nvSpPr>
              <p:cNvPr id="128" name="Textfeld 127">
                <a:extLst>
                  <a:ext uri="{FF2B5EF4-FFF2-40B4-BE49-F238E27FC236}">
                    <a16:creationId xmlns:a16="http://schemas.microsoft.com/office/drawing/2014/main" id="{E2B5715D-C8CC-42D8-9239-B2A5948A68E4}"/>
                  </a:ext>
                </a:extLst>
              </p:cNvPr>
              <p:cNvSpPr txBox="1"/>
              <p:nvPr/>
            </p:nvSpPr>
            <p:spPr>
              <a:xfrm>
                <a:off x="3363927" y="4850152"/>
                <a:ext cx="641522" cy="246221"/>
              </a:xfrm>
              <a:prstGeom prst="rect">
                <a:avLst/>
              </a:prstGeom>
              <a:noFill/>
            </p:spPr>
            <p:txBody>
              <a:bodyPr wrap="none" rtlCol="0">
                <a:spAutoFit/>
              </a:bodyPr>
              <a:lstStyle/>
              <a:p>
                <a:r>
                  <a:rPr lang="de-DE" sz="1000" b="1" err="1"/>
                  <a:t>Months</a:t>
                </a:r>
                <a:endParaRPr lang="de-DE" sz="1000" b="1"/>
              </a:p>
            </p:txBody>
          </p:sp>
          <p:sp>
            <p:nvSpPr>
              <p:cNvPr id="129" name="Textfeld 128">
                <a:extLst>
                  <a:ext uri="{FF2B5EF4-FFF2-40B4-BE49-F238E27FC236}">
                    <a16:creationId xmlns:a16="http://schemas.microsoft.com/office/drawing/2014/main" id="{E2DEEA84-FB97-4688-9954-B11509D8E5D6}"/>
                  </a:ext>
                </a:extLst>
              </p:cNvPr>
              <p:cNvSpPr txBox="1"/>
              <p:nvPr/>
            </p:nvSpPr>
            <p:spPr>
              <a:xfrm rot="16200000">
                <a:off x="-241984" y="3227498"/>
                <a:ext cx="1944763" cy="276999"/>
              </a:xfrm>
              <a:prstGeom prst="rect">
                <a:avLst/>
              </a:prstGeom>
              <a:noFill/>
            </p:spPr>
            <p:txBody>
              <a:bodyPr wrap="none" rtlCol="0">
                <a:spAutoFit/>
              </a:bodyPr>
              <a:lstStyle/>
              <a:p>
                <a:pPr algn="ctr"/>
                <a:r>
                  <a:rPr lang="de-DE" sz="1200" b="1" err="1"/>
                  <a:t>Cumulative</a:t>
                </a:r>
                <a:r>
                  <a:rPr lang="de-DE" sz="1000" b="1"/>
                  <a:t> Event Rate (%)</a:t>
                </a:r>
              </a:p>
            </p:txBody>
          </p:sp>
        </p:grpSp>
        <p:sp>
          <p:nvSpPr>
            <p:cNvPr id="132" name="Textfeld 131">
              <a:extLst>
                <a:ext uri="{FF2B5EF4-FFF2-40B4-BE49-F238E27FC236}">
                  <a16:creationId xmlns:a16="http://schemas.microsoft.com/office/drawing/2014/main" id="{A7276A0F-03EB-4BE1-8EE6-81D31C764811}"/>
                </a:ext>
              </a:extLst>
            </p:cNvPr>
            <p:cNvSpPr txBox="1"/>
            <p:nvPr/>
          </p:nvSpPr>
          <p:spPr>
            <a:xfrm>
              <a:off x="11612067" y="4694343"/>
              <a:ext cx="325730" cy="246221"/>
            </a:xfrm>
            <a:prstGeom prst="rect">
              <a:avLst/>
            </a:prstGeom>
            <a:noFill/>
          </p:spPr>
          <p:txBody>
            <a:bodyPr wrap="none" rtlCol="0">
              <a:spAutoFit/>
            </a:bodyPr>
            <a:lstStyle/>
            <a:p>
              <a:r>
                <a:rPr lang="de-DE" sz="1000"/>
                <a:t>60</a:t>
              </a:r>
            </a:p>
          </p:txBody>
        </p:sp>
        <p:cxnSp>
          <p:nvCxnSpPr>
            <p:cNvPr id="133" name="Gerader Verbinder 132">
              <a:extLst>
                <a:ext uri="{FF2B5EF4-FFF2-40B4-BE49-F238E27FC236}">
                  <a16:creationId xmlns:a16="http://schemas.microsoft.com/office/drawing/2014/main" id="{AD652BAE-388D-45FE-A93C-4794243D2EEE}"/>
                </a:ext>
              </a:extLst>
            </p:cNvPr>
            <p:cNvCxnSpPr>
              <a:cxnSpLocks/>
            </p:cNvCxnSpPr>
            <p:nvPr/>
          </p:nvCxnSpPr>
          <p:spPr>
            <a:xfrm>
              <a:off x="11773968" y="4683925"/>
              <a:ext cx="0" cy="476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5" name="Textfeld 134">
              <a:extLst>
                <a:ext uri="{FF2B5EF4-FFF2-40B4-BE49-F238E27FC236}">
                  <a16:creationId xmlns:a16="http://schemas.microsoft.com/office/drawing/2014/main" id="{E18A6A03-80F1-49F3-A1C7-32C619B128BA}"/>
                </a:ext>
              </a:extLst>
            </p:cNvPr>
            <p:cNvSpPr txBox="1"/>
            <p:nvPr/>
          </p:nvSpPr>
          <p:spPr>
            <a:xfrm>
              <a:off x="6542739" y="1810991"/>
              <a:ext cx="325730" cy="246221"/>
            </a:xfrm>
            <a:prstGeom prst="rect">
              <a:avLst/>
            </a:prstGeom>
            <a:noFill/>
          </p:spPr>
          <p:txBody>
            <a:bodyPr wrap="none" rtlCol="0">
              <a:spAutoFit/>
            </a:bodyPr>
            <a:lstStyle/>
            <a:p>
              <a:r>
                <a:rPr lang="de-DE" sz="1000"/>
                <a:t>50</a:t>
              </a:r>
            </a:p>
          </p:txBody>
        </p:sp>
      </p:grpSp>
      <p:sp>
        <p:nvSpPr>
          <p:cNvPr id="484" name="Textfeld 483">
            <a:extLst>
              <a:ext uri="{FF2B5EF4-FFF2-40B4-BE49-F238E27FC236}">
                <a16:creationId xmlns:a16="http://schemas.microsoft.com/office/drawing/2014/main" id="{CB8244ED-FA8B-4407-9D19-B0BA24F5FEA5}"/>
              </a:ext>
            </a:extLst>
          </p:cNvPr>
          <p:cNvSpPr txBox="1"/>
          <p:nvPr/>
        </p:nvSpPr>
        <p:spPr>
          <a:xfrm>
            <a:off x="10738040" y="1785191"/>
            <a:ext cx="922047" cy="246221"/>
          </a:xfrm>
          <a:prstGeom prst="rect">
            <a:avLst/>
          </a:prstGeom>
          <a:noFill/>
        </p:spPr>
        <p:txBody>
          <a:bodyPr wrap="none" rtlCol="0">
            <a:spAutoFit/>
          </a:bodyPr>
          <a:lstStyle/>
          <a:p>
            <a:r>
              <a:rPr lang="de-DE" sz="1000" err="1"/>
              <a:t>Acalabrutinib</a:t>
            </a:r>
            <a:endParaRPr lang="de-DE" sz="1000"/>
          </a:p>
        </p:txBody>
      </p:sp>
      <p:cxnSp>
        <p:nvCxnSpPr>
          <p:cNvPr id="490" name="Gerader Verbinder 489">
            <a:extLst>
              <a:ext uri="{FF2B5EF4-FFF2-40B4-BE49-F238E27FC236}">
                <a16:creationId xmlns:a16="http://schemas.microsoft.com/office/drawing/2014/main" id="{83D6B743-1550-4A5D-8E8A-ABDB04A38E40}"/>
              </a:ext>
            </a:extLst>
          </p:cNvPr>
          <p:cNvCxnSpPr/>
          <p:nvPr/>
        </p:nvCxnSpPr>
        <p:spPr>
          <a:xfrm>
            <a:off x="10590482" y="1911839"/>
            <a:ext cx="197023"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91" name="Gerader Verbinder 490">
            <a:extLst>
              <a:ext uri="{FF2B5EF4-FFF2-40B4-BE49-F238E27FC236}">
                <a16:creationId xmlns:a16="http://schemas.microsoft.com/office/drawing/2014/main" id="{2ED6FA30-5052-47AB-A90C-D0612E0F78CC}"/>
              </a:ext>
            </a:extLst>
          </p:cNvPr>
          <p:cNvCxnSpPr/>
          <p:nvPr/>
        </p:nvCxnSpPr>
        <p:spPr>
          <a:xfrm>
            <a:off x="10590482" y="2054404"/>
            <a:ext cx="197023"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92" name="Textfeld 491">
            <a:extLst>
              <a:ext uri="{FF2B5EF4-FFF2-40B4-BE49-F238E27FC236}">
                <a16:creationId xmlns:a16="http://schemas.microsoft.com/office/drawing/2014/main" id="{17AEF7FD-7664-480A-9974-77346CC0332A}"/>
              </a:ext>
            </a:extLst>
          </p:cNvPr>
          <p:cNvSpPr txBox="1"/>
          <p:nvPr/>
        </p:nvSpPr>
        <p:spPr>
          <a:xfrm>
            <a:off x="10744854" y="1929300"/>
            <a:ext cx="638316" cy="246221"/>
          </a:xfrm>
          <a:prstGeom prst="rect">
            <a:avLst/>
          </a:prstGeom>
          <a:noFill/>
        </p:spPr>
        <p:txBody>
          <a:bodyPr wrap="none" rtlCol="0">
            <a:spAutoFit/>
          </a:bodyPr>
          <a:lstStyle/>
          <a:p>
            <a:r>
              <a:rPr lang="de-DE" sz="1000" err="1"/>
              <a:t>Ibrutinib</a:t>
            </a:r>
            <a:endParaRPr lang="de-DE" sz="1000"/>
          </a:p>
        </p:txBody>
      </p:sp>
      <p:sp>
        <p:nvSpPr>
          <p:cNvPr id="493" name="Textfeld 492">
            <a:extLst>
              <a:ext uri="{FF2B5EF4-FFF2-40B4-BE49-F238E27FC236}">
                <a16:creationId xmlns:a16="http://schemas.microsoft.com/office/drawing/2014/main" id="{D5A81DCE-4360-46C3-A137-CD4B76D8CAC4}"/>
              </a:ext>
            </a:extLst>
          </p:cNvPr>
          <p:cNvSpPr txBox="1"/>
          <p:nvPr/>
        </p:nvSpPr>
        <p:spPr>
          <a:xfrm>
            <a:off x="6816819" y="1820901"/>
            <a:ext cx="2090637" cy="430887"/>
          </a:xfrm>
          <a:prstGeom prst="rect">
            <a:avLst/>
          </a:prstGeom>
          <a:noFill/>
        </p:spPr>
        <p:txBody>
          <a:bodyPr wrap="none" rtlCol="0">
            <a:spAutoFit/>
          </a:bodyPr>
          <a:lstStyle/>
          <a:p>
            <a:r>
              <a:rPr lang="de-DE" sz="1100" b="1" err="1"/>
              <a:t>Acalabrutinib:Ibrutinib</a:t>
            </a:r>
            <a:endParaRPr lang="de-DE" sz="1100" b="1"/>
          </a:p>
          <a:p>
            <a:r>
              <a:rPr lang="de-DE" sz="1100"/>
              <a:t>HR (95% CI): 0.34 (0.21, 0.54)</a:t>
            </a:r>
          </a:p>
        </p:txBody>
      </p:sp>
      <p:sp>
        <p:nvSpPr>
          <p:cNvPr id="5" name="Freihandform: Form 4">
            <a:extLst>
              <a:ext uri="{FF2B5EF4-FFF2-40B4-BE49-F238E27FC236}">
                <a16:creationId xmlns:a16="http://schemas.microsoft.com/office/drawing/2014/main" id="{CF9970BF-F419-44A3-A5F6-3E9813A37353}"/>
              </a:ext>
            </a:extLst>
          </p:cNvPr>
          <p:cNvSpPr/>
          <p:nvPr/>
        </p:nvSpPr>
        <p:spPr>
          <a:xfrm>
            <a:off x="6908644" y="3836755"/>
            <a:ext cx="4521992" cy="689770"/>
          </a:xfrm>
          <a:custGeom>
            <a:avLst/>
            <a:gdLst>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5150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42925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0850 h 682625"/>
              <a:gd name="connsiteX13" fmla="*/ 349250 w 4524375"/>
              <a:gd name="connsiteY13" fmla="*/ 403225 h 682625"/>
              <a:gd name="connsiteX14" fmla="*/ 635000 w 4524375"/>
              <a:gd name="connsiteY14" fmla="*/ 406400 h 682625"/>
              <a:gd name="connsiteX15" fmla="*/ 635000 w 4524375"/>
              <a:gd name="connsiteY15" fmla="*/ 361950 h 682625"/>
              <a:gd name="connsiteX16" fmla="*/ 892175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1675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7425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5150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42925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0850 h 682625"/>
              <a:gd name="connsiteX13" fmla="*/ 349250 w 4524375"/>
              <a:gd name="connsiteY13" fmla="*/ 403225 h 682625"/>
              <a:gd name="connsiteX14" fmla="*/ 635000 w 4524375"/>
              <a:gd name="connsiteY14" fmla="*/ 406400 h 682625"/>
              <a:gd name="connsiteX15" fmla="*/ 635000 w 4524375"/>
              <a:gd name="connsiteY15" fmla="*/ 361950 h 682625"/>
              <a:gd name="connsiteX16" fmla="*/ 892175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8025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7425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5150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42925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0850 h 682625"/>
              <a:gd name="connsiteX13" fmla="*/ 349250 w 4524375"/>
              <a:gd name="connsiteY13" fmla="*/ 403225 h 682625"/>
              <a:gd name="connsiteX14" fmla="*/ 635000 w 4524375"/>
              <a:gd name="connsiteY14" fmla="*/ 406400 h 682625"/>
              <a:gd name="connsiteX15" fmla="*/ 635000 w 4524375"/>
              <a:gd name="connsiteY15" fmla="*/ 361950 h 682625"/>
              <a:gd name="connsiteX16" fmla="*/ 892175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7425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5150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42925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0850 h 682625"/>
              <a:gd name="connsiteX13" fmla="*/ 349250 w 4524375"/>
              <a:gd name="connsiteY13" fmla="*/ 403225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7425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5150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0850 h 682625"/>
              <a:gd name="connsiteX13" fmla="*/ 349250 w 4524375"/>
              <a:gd name="connsiteY13" fmla="*/ 403225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7425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5150 h 682625"/>
              <a:gd name="connsiteX5" fmla="*/ 63500 w 4524375"/>
              <a:gd name="connsiteY5" fmla="*/ 549275 h 682625"/>
              <a:gd name="connsiteX6" fmla="*/ 82550 w 4524375"/>
              <a:gd name="connsiteY6" fmla="*/ 542925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0850 h 682625"/>
              <a:gd name="connsiteX13" fmla="*/ 349250 w 4524375"/>
              <a:gd name="connsiteY13" fmla="*/ 403225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7425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1975 h 682625"/>
              <a:gd name="connsiteX5" fmla="*/ 63500 w 4524375"/>
              <a:gd name="connsiteY5" fmla="*/ 549275 h 682625"/>
              <a:gd name="connsiteX6" fmla="*/ 82550 w 4524375"/>
              <a:gd name="connsiteY6" fmla="*/ 542925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0850 h 682625"/>
              <a:gd name="connsiteX13" fmla="*/ 349250 w 4524375"/>
              <a:gd name="connsiteY13" fmla="*/ 403225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7425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1975 h 682625"/>
              <a:gd name="connsiteX5" fmla="*/ 63500 w 4524375"/>
              <a:gd name="connsiteY5" fmla="*/ 549275 h 682625"/>
              <a:gd name="connsiteX6" fmla="*/ 82550 w 4524375"/>
              <a:gd name="connsiteY6" fmla="*/ 546100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0850 h 682625"/>
              <a:gd name="connsiteX13" fmla="*/ 349250 w 4524375"/>
              <a:gd name="connsiteY13" fmla="*/ 403225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7425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1975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0850 h 682625"/>
              <a:gd name="connsiteX13" fmla="*/ 349250 w 4524375"/>
              <a:gd name="connsiteY13" fmla="*/ 403225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7425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1975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0850 h 682625"/>
              <a:gd name="connsiteX13" fmla="*/ 349250 w 4524375"/>
              <a:gd name="connsiteY13" fmla="*/ 403225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4250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1975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4025 h 682625"/>
              <a:gd name="connsiteX13" fmla="*/ 349250 w 4524375"/>
              <a:gd name="connsiteY13" fmla="*/ 403225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4250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1975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4025 h 682625"/>
              <a:gd name="connsiteX13" fmla="*/ 349250 w 4524375"/>
              <a:gd name="connsiteY13" fmla="*/ 406400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47650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4250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1975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4025 h 682625"/>
              <a:gd name="connsiteX13" fmla="*/ 349250 w 4524375"/>
              <a:gd name="connsiteY13" fmla="*/ 406400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3325 w 4524375"/>
              <a:gd name="connsiteY27" fmla="*/ 250825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4250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1975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4025 h 682625"/>
              <a:gd name="connsiteX13" fmla="*/ 349250 w 4524375"/>
              <a:gd name="connsiteY13" fmla="*/ 406400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50825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3825 h 682625"/>
              <a:gd name="connsiteX37" fmla="*/ 3524250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1975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5300 h 682625"/>
              <a:gd name="connsiteX11" fmla="*/ 187325 w 4524375"/>
              <a:gd name="connsiteY11" fmla="*/ 454025 h 682625"/>
              <a:gd name="connsiteX12" fmla="*/ 349250 w 4524375"/>
              <a:gd name="connsiteY12" fmla="*/ 454025 h 682625"/>
              <a:gd name="connsiteX13" fmla="*/ 349250 w 4524375"/>
              <a:gd name="connsiteY13" fmla="*/ 406400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50825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7000 h 682625"/>
              <a:gd name="connsiteX37" fmla="*/ 3524250 w 4524375"/>
              <a:gd name="connsiteY37" fmla="*/ 0 h 682625"/>
              <a:gd name="connsiteX38" fmla="*/ 4524375 w 4524375"/>
              <a:gd name="connsiteY38" fmla="*/ 0 h 682625"/>
              <a:gd name="connsiteX0" fmla="*/ 0 w 4524375"/>
              <a:gd name="connsiteY0" fmla="*/ 682625 h 682625"/>
              <a:gd name="connsiteX1" fmla="*/ 3175 w 4524375"/>
              <a:gd name="connsiteY1" fmla="*/ 612775 h 682625"/>
              <a:gd name="connsiteX2" fmla="*/ 25400 w 4524375"/>
              <a:gd name="connsiteY2" fmla="*/ 612775 h 682625"/>
              <a:gd name="connsiteX3" fmla="*/ 25400 w 4524375"/>
              <a:gd name="connsiteY3" fmla="*/ 561975 h 682625"/>
              <a:gd name="connsiteX4" fmla="*/ 63500 w 4524375"/>
              <a:gd name="connsiteY4" fmla="*/ 561975 h 682625"/>
              <a:gd name="connsiteX5" fmla="*/ 63500 w 4524375"/>
              <a:gd name="connsiteY5" fmla="*/ 549275 h 682625"/>
              <a:gd name="connsiteX6" fmla="*/ 82550 w 4524375"/>
              <a:gd name="connsiteY6" fmla="*/ 549275 h 682625"/>
              <a:gd name="connsiteX7" fmla="*/ 82550 w 4524375"/>
              <a:gd name="connsiteY7" fmla="*/ 539750 h 682625"/>
              <a:gd name="connsiteX8" fmla="*/ 95250 w 4524375"/>
              <a:gd name="connsiteY8" fmla="*/ 539750 h 682625"/>
              <a:gd name="connsiteX9" fmla="*/ 95250 w 4524375"/>
              <a:gd name="connsiteY9" fmla="*/ 498475 h 682625"/>
              <a:gd name="connsiteX10" fmla="*/ 187325 w 4524375"/>
              <a:gd name="connsiteY10" fmla="*/ 498475 h 682625"/>
              <a:gd name="connsiteX11" fmla="*/ 187325 w 4524375"/>
              <a:gd name="connsiteY11" fmla="*/ 454025 h 682625"/>
              <a:gd name="connsiteX12" fmla="*/ 349250 w 4524375"/>
              <a:gd name="connsiteY12" fmla="*/ 454025 h 682625"/>
              <a:gd name="connsiteX13" fmla="*/ 349250 w 4524375"/>
              <a:gd name="connsiteY13" fmla="*/ 406400 h 682625"/>
              <a:gd name="connsiteX14" fmla="*/ 635000 w 4524375"/>
              <a:gd name="connsiteY14" fmla="*/ 406400 h 682625"/>
              <a:gd name="connsiteX15" fmla="*/ 635000 w 4524375"/>
              <a:gd name="connsiteY15" fmla="*/ 361950 h 682625"/>
              <a:gd name="connsiteX16" fmla="*/ 895350 w 4524375"/>
              <a:gd name="connsiteY16" fmla="*/ 365125 h 682625"/>
              <a:gd name="connsiteX17" fmla="*/ 895350 w 4524375"/>
              <a:gd name="connsiteY17" fmla="*/ 336550 h 682625"/>
              <a:gd name="connsiteX18" fmla="*/ 917575 w 4524375"/>
              <a:gd name="connsiteY18" fmla="*/ 336550 h 682625"/>
              <a:gd name="connsiteX19" fmla="*/ 917575 w 4524375"/>
              <a:gd name="connsiteY19" fmla="*/ 314325 h 682625"/>
              <a:gd name="connsiteX20" fmla="*/ 993775 w 4524375"/>
              <a:gd name="connsiteY20" fmla="*/ 314325 h 682625"/>
              <a:gd name="connsiteX21" fmla="*/ 993775 w 4524375"/>
              <a:gd name="connsiteY21" fmla="*/ 301625 h 682625"/>
              <a:gd name="connsiteX22" fmla="*/ 1012825 w 4524375"/>
              <a:gd name="connsiteY22" fmla="*/ 301625 h 682625"/>
              <a:gd name="connsiteX23" fmla="*/ 1012825 w 4524375"/>
              <a:gd name="connsiteY23" fmla="*/ 288925 h 682625"/>
              <a:gd name="connsiteX24" fmla="*/ 1028700 w 4524375"/>
              <a:gd name="connsiteY24" fmla="*/ 288925 h 682625"/>
              <a:gd name="connsiteX25" fmla="*/ 1028700 w 4524375"/>
              <a:gd name="connsiteY25" fmla="*/ 273050 h 682625"/>
              <a:gd name="connsiteX26" fmla="*/ 1206500 w 4524375"/>
              <a:gd name="connsiteY26" fmla="*/ 273050 h 682625"/>
              <a:gd name="connsiteX27" fmla="*/ 1206500 w 4524375"/>
              <a:gd name="connsiteY27" fmla="*/ 250825 h 682625"/>
              <a:gd name="connsiteX28" fmla="*/ 1730375 w 4524375"/>
              <a:gd name="connsiteY28" fmla="*/ 250825 h 682625"/>
              <a:gd name="connsiteX29" fmla="*/ 1730375 w 4524375"/>
              <a:gd name="connsiteY29" fmla="*/ 222250 h 682625"/>
              <a:gd name="connsiteX30" fmla="*/ 1974850 w 4524375"/>
              <a:gd name="connsiteY30" fmla="*/ 225425 h 682625"/>
              <a:gd name="connsiteX31" fmla="*/ 1974850 w 4524375"/>
              <a:gd name="connsiteY31" fmla="*/ 193675 h 682625"/>
              <a:gd name="connsiteX32" fmla="*/ 2333625 w 4524375"/>
              <a:gd name="connsiteY32" fmla="*/ 190500 h 682625"/>
              <a:gd name="connsiteX33" fmla="*/ 2333625 w 4524375"/>
              <a:gd name="connsiteY33" fmla="*/ 161925 h 682625"/>
              <a:gd name="connsiteX34" fmla="*/ 2635250 w 4524375"/>
              <a:gd name="connsiteY34" fmla="*/ 161925 h 682625"/>
              <a:gd name="connsiteX35" fmla="*/ 2635250 w 4524375"/>
              <a:gd name="connsiteY35" fmla="*/ 127000 h 682625"/>
              <a:gd name="connsiteX36" fmla="*/ 3524250 w 4524375"/>
              <a:gd name="connsiteY36" fmla="*/ 127000 h 682625"/>
              <a:gd name="connsiteX37" fmla="*/ 3524250 w 4524375"/>
              <a:gd name="connsiteY37" fmla="*/ 0 h 682625"/>
              <a:gd name="connsiteX38" fmla="*/ 4524375 w 4524375"/>
              <a:gd name="connsiteY38" fmla="*/ 0 h 682625"/>
              <a:gd name="connsiteX0" fmla="*/ 1588 w 4521200"/>
              <a:gd name="connsiteY0" fmla="*/ 685007 h 685007"/>
              <a:gd name="connsiteX1" fmla="*/ 0 w 4521200"/>
              <a:gd name="connsiteY1" fmla="*/ 612775 h 685007"/>
              <a:gd name="connsiteX2" fmla="*/ 22225 w 4521200"/>
              <a:gd name="connsiteY2" fmla="*/ 612775 h 685007"/>
              <a:gd name="connsiteX3" fmla="*/ 22225 w 4521200"/>
              <a:gd name="connsiteY3" fmla="*/ 561975 h 685007"/>
              <a:gd name="connsiteX4" fmla="*/ 60325 w 4521200"/>
              <a:gd name="connsiteY4" fmla="*/ 561975 h 685007"/>
              <a:gd name="connsiteX5" fmla="*/ 60325 w 4521200"/>
              <a:gd name="connsiteY5" fmla="*/ 549275 h 685007"/>
              <a:gd name="connsiteX6" fmla="*/ 79375 w 4521200"/>
              <a:gd name="connsiteY6" fmla="*/ 549275 h 685007"/>
              <a:gd name="connsiteX7" fmla="*/ 79375 w 4521200"/>
              <a:gd name="connsiteY7" fmla="*/ 539750 h 685007"/>
              <a:gd name="connsiteX8" fmla="*/ 92075 w 4521200"/>
              <a:gd name="connsiteY8" fmla="*/ 539750 h 685007"/>
              <a:gd name="connsiteX9" fmla="*/ 92075 w 4521200"/>
              <a:gd name="connsiteY9" fmla="*/ 498475 h 685007"/>
              <a:gd name="connsiteX10" fmla="*/ 184150 w 4521200"/>
              <a:gd name="connsiteY10" fmla="*/ 498475 h 685007"/>
              <a:gd name="connsiteX11" fmla="*/ 184150 w 4521200"/>
              <a:gd name="connsiteY11" fmla="*/ 454025 h 685007"/>
              <a:gd name="connsiteX12" fmla="*/ 346075 w 4521200"/>
              <a:gd name="connsiteY12" fmla="*/ 454025 h 685007"/>
              <a:gd name="connsiteX13" fmla="*/ 346075 w 4521200"/>
              <a:gd name="connsiteY13" fmla="*/ 406400 h 685007"/>
              <a:gd name="connsiteX14" fmla="*/ 631825 w 4521200"/>
              <a:gd name="connsiteY14" fmla="*/ 406400 h 685007"/>
              <a:gd name="connsiteX15" fmla="*/ 631825 w 4521200"/>
              <a:gd name="connsiteY15" fmla="*/ 361950 h 685007"/>
              <a:gd name="connsiteX16" fmla="*/ 892175 w 4521200"/>
              <a:gd name="connsiteY16" fmla="*/ 365125 h 685007"/>
              <a:gd name="connsiteX17" fmla="*/ 892175 w 4521200"/>
              <a:gd name="connsiteY17" fmla="*/ 336550 h 685007"/>
              <a:gd name="connsiteX18" fmla="*/ 914400 w 4521200"/>
              <a:gd name="connsiteY18" fmla="*/ 336550 h 685007"/>
              <a:gd name="connsiteX19" fmla="*/ 914400 w 4521200"/>
              <a:gd name="connsiteY19" fmla="*/ 314325 h 685007"/>
              <a:gd name="connsiteX20" fmla="*/ 990600 w 4521200"/>
              <a:gd name="connsiteY20" fmla="*/ 314325 h 685007"/>
              <a:gd name="connsiteX21" fmla="*/ 990600 w 4521200"/>
              <a:gd name="connsiteY21" fmla="*/ 301625 h 685007"/>
              <a:gd name="connsiteX22" fmla="*/ 1009650 w 4521200"/>
              <a:gd name="connsiteY22" fmla="*/ 301625 h 685007"/>
              <a:gd name="connsiteX23" fmla="*/ 1009650 w 4521200"/>
              <a:gd name="connsiteY23" fmla="*/ 288925 h 685007"/>
              <a:gd name="connsiteX24" fmla="*/ 1025525 w 4521200"/>
              <a:gd name="connsiteY24" fmla="*/ 288925 h 685007"/>
              <a:gd name="connsiteX25" fmla="*/ 1025525 w 4521200"/>
              <a:gd name="connsiteY25" fmla="*/ 273050 h 685007"/>
              <a:gd name="connsiteX26" fmla="*/ 1203325 w 4521200"/>
              <a:gd name="connsiteY26" fmla="*/ 273050 h 685007"/>
              <a:gd name="connsiteX27" fmla="*/ 1203325 w 4521200"/>
              <a:gd name="connsiteY27" fmla="*/ 250825 h 685007"/>
              <a:gd name="connsiteX28" fmla="*/ 1727200 w 4521200"/>
              <a:gd name="connsiteY28" fmla="*/ 250825 h 685007"/>
              <a:gd name="connsiteX29" fmla="*/ 1727200 w 4521200"/>
              <a:gd name="connsiteY29" fmla="*/ 222250 h 685007"/>
              <a:gd name="connsiteX30" fmla="*/ 1971675 w 4521200"/>
              <a:gd name="connsiteY30" fmla="*/ 225425 h 685007"/>
              <a:gd name="connsiteX31" fmla="*/ 1971675 w 4521200"/>
              <a:gd name="connsiteY31" fmla="*/ 193675 h 685007"/>
              <a:gd name="connsiteX32" fmla="*/ 2330450 w 4521200"/>
              <a:gd name="connsiteY32" fmla="*/ 190500 h 685007"/>
              <a:gd name="connsiteX33" fmla="*/ 2330450 w 4521200"/>
              <a:gd name="connsiteY33" fmla="*/ 161925 h 685007"/>
              <a:gd name="connsiteX34" fmla="*/ 2632075 w 4521200"/>
              <a:gd name="connsiteY34" fmla="*/ 161925 h 685007"/>
              <a:gd name="connsiteX35" fmla="*/ 2632075 w 4521200"/>
              <a:gd name="connsiteY35" fmla="*/ 127000 h 685007"/>
              <a:gd name="connsiteX36" fmla="*/ 3521075 w 4521200"/>
              <a:gd name="connsiteY36" fmla="*/ 127000 h 685007"/>
              <a:gd name="connsiteX37" fmla="*/ 3521075 w 4521200"/>
              <a:gd name="connsiteY37" fmla="*/ 0 h 685007"/>
              <a:gd name="connsiteX38" fmla="*/ 4521200 w 4521200"/>
              <a:gd name="connsiteY38" fmla="*/ 0 h 685007"/>
              <a:gd name="connsiteX0" fmla="*/ 1588 w 4521200"/>
              <a:gd name="connsiteY0" fmla="*/ 685007 h 685007"/>
              <a:gd name="connsiteX1" fmla="*/ 0 w 4521200"/>
              <a:gd name="connsiteY1" fmla="*/ 612775 h 685007"/>
              <a:gd name="connsiteX2" fmla="*/ 22225 w 4521200"/>
              <a:gd name="connsiteY2" fmla="*/ 612775 h 685007"/>
              <a:gd name="connsiteX3" fmla="*/ 22225 w 4521200"/>
              <a:gd name="connsiteY3" fmla="*/ 561975 h 685007"/>
              <a:gd name="connsiteX4" fmla="*/ 60325 w 4521200"/>
              <a:gd name="connsiteY4" fmla="*/ 561975 h 685007"/>
              <a:gd name="connsiteX5" fmla="*/ 60325 w 4521200"/>
              <a:gd name="connsiteY5" fmla="*/ 549275 h 685007"/>
              <a:gd name="connsiteX6" fmla="*/ 79375 w 4521200"/>
              <a:gd name="connsiteY6" fmla="*/ 549275 h 685007"/>
              <a:gd name="connsiteX7" fmla="*/ 79375 w 4521200"/>
              <a:gd name="connsiteY7" fmla="*/ 539750 h 685007"/>
              <a:gd name="connsiteX8" fmla="*/ 92075 w 4521200"/>
              <a:gd name="connsiteY8" fmla="*/ 539750 h 685007"/>
              <a:gd name="connsiteX9" fmla="*/ 92075 w 4521200"/>
              <a:gd name="connsiteY9" fmla="*/ 498475 h 685007"/>
              <a:gd name="connsiteX10" fmla="*/ 184150 w 4521200"/>
              <a:gd name="connsiteY10" fmla="*/ 498475 h 685007"/>
              <a:gd name="connsiteX11" fmla="*/ 184150 w 4521200"/>
              <a:gd name="connsiteY11" fmla="*/ 454025 h 685007"/>
              <a:gd name="connsiteX12" fmla="*/ 346075 w 4521200"/>
              <a:gd name="connsiteY12" fmla="*/ 454025 h 685007"/>
              <a:gd name="connsiteX13" fmla="*/ 346075 w 4521200"/>
              <a:gd name="connsiteY13" fmla="*/ 406400 h 685007"/>
              <a:gd name="connsiteX14" fmla="*/ 631825 w 4521200"/>
              <a:gd name="connsiteY14" fmla="*/ 406400 h 685007"/>
              <a:gd name="connsiteX15" fmla="*/ 631825 w 4521200"/>
              <a:gd name="connsiteY15" fmla="*/ 361950 h 685007"/>
              <a:gd name="connsiteX16" fmla="*/ 892175 w 4521200"/>
              <a:gd name="connsiteY16" fmla="*/ 365125 h 685007"/>
              <a:gd name="connsiteX17" fmla="*/ 892175 w 4521200"/>
              <a:gd name="connsiteY17" fmla="*/ 336550 h 685007"/>
              <a:gd name="connsiteX18" fmla="*/ 914400 w 4521200"/>
              <a:gd name="connsiteY18" fmla="*/ 336550 h 685007"/>
              <a:gd name="connsiteX19" fmla="*/ 914400 w 4521200"/>
              <a:gd name="connsiteY19" fmla="*/ 314325 h 685007"/>
              <a:gd name="connsiteX20" fmla="*/ 990600 w 4521200"/>
              <a:gd name="connsiteY20" fmla="*/ 314325 h 685007"/>
              <a:gd name="connsiteX21" fmla="*/ 990600 w 4521200"/>
              <a:gd name="connsiteY21" fmla="*/ 301625 h 685007"/>
              <a:gd name="connsiteX22" fmla="*/ 1009650 w 4521200"/>
              <a:gd name="connsiteY22" fmla="*/ 301625 h 685007"/>
              <a:gd name="connsiteX23" fmla="*/ 1009650 w 4521200"/>
              <a:gd name="connsiteY23" fmla="*/ 288925 h 685007"/>
              <a:gd name="connsiteX24" fmla="*/ 1025525 w 4521200"/>
              <a:gd name="connsiteY24" fmla="*/ 288925 h 685007"/>
              <a:gd name="connsiteX25" fmla="*/ 1025525 w 4521200"/>
              <a:gd name="connsiteY25" fmla="*/ 273050 h 685007"/>
              <a:gd name="connsiteX26" fmla="*/ 1203325 w 4521200"/>
              <a:gd name="connsiteY26" fmla="*/ 273050 h 685007"/>
              <a:gd name="connsiteX27" fmla="*/ 1203325 w 4521200"/>
              <a:gd name="connsiteY27" fmla="*/ 250825 h 685007"/>
              <a:gd name="connsiteX28" fmla="*/ 1727200 w 4521200"/>
              <a:gd name="connsiteY28" fmla="*/ 250825 h 685007"/>
              <a:gd name="connsiteX29" fmla="*/ 1727200 w 4521200"/>
              <a:gd name="connsiteY29" fmla="*/ 222250 h 685007"/>
              <a:gd name="connsiteX30" fmla="*/ 1971675 w 4521200"/>
              <a:gd name="connsiteY30" fmla="*/ 225425 h 685007"/>
              <a:gd name="connsiteX31" fmla="*/ 1971675 w 4521200"/>
              <a:gd name="connsiteY31" fmla="*/ 193675 h 685007"/>
              <a:gd name="connsiteX32" fmla="*/ 2330450 w 4521200"/>
              <a:gd name="connsiteY32" fmla="*/ 190500 h 685007"/>
              <a:gd name="connsiteX33" fmla="*/ 2330450 w 4521200"/>
              <a:gd name="connsiteY33" fmla="*/ 161925 h 685007"/>
              <a:gd name="connsiteX34" fmla="*/ 2632075 w 4521200"/>
              <a:gd name="connsiteY34" fmla="*/ 161925 h 685007"/>
              <a:gd name="connsiteX35" fmla="*/ 2632075 w 4521200"/>
              <a:gd name="connsiteY35" fmla="*/ 127000 h 685007"/>
              <a:gd name="connsiteX36" fmla="*/ 3521075 w 4521200"/>
              <a:gd name="connsiteY36" fmla="*/ 127000 h 685007"/>
              <a:gd name="connsiteX37" fmla="*/ 3521075 w 4521200"/>
              <a:gd name="connsiteY37" fmla="*/ 0 h 685007"/>
              <a:gd name="connsiteX38" fmla="*/ 4521200 w 4521200"/>
              <a:gd name="connsiteY38" fmla="*/ 0 h 685007"/>
              <a:gd name="connsiteX0" fmla="*/ 223045 w 4521200"/>
              <a:gd name="connsiteY0" fmla="*/ 737395 h 737395"/>
              <a:gd name="connsiteX1" fmla="*/ 0 w 4521200"/>
              <a:gd name="connsiteY1" fmla="*/ 612775 h 737395"/>
              <a:gd name="connsiteX2" fmla="*/ 22225 w 4521200"/>
              <a:gd name="connsiteY2" fmla="*/ 612775 h 737395"/>
              <a:gd name="connsiteX3" fmla="*/ 22225 w 4521200"/>
              <a:gd name="connsiteY3" fmla="*/ 561975 h 737395"/>
              <a:gd name="connsiteX4" fmla="*/ 60325 w 4521200"/>
              <a:gd name="connsiteY4" fmla="*/ 561975 h 737395"/>
              <a:gd name="connsiteX5" fmla="*/ 60325 w 4521200"/>
              <a:gd name="connsiteY5" fmla="*/ 549275 h 737395"/>
              <a:gd name="connsiteX6" fmla="*/ 79375 w 4521200"/>
              <a:gd name="connsiteY6" fmla="*/ 549275 h 737395"/>
              <a:gd name="connsiteX7" fmla="*/ 79375 w 4521200"/>
              <a:gd name="connsiteY7" fmla="*/ 539750 h 737395"/>
              <a:gd name="connsiteX8" fmla="*/ 92075 w 4521200"/>
              <a:gd name="connsiteY8" fmla="*/ 539750 h 737395"/>
              <a:gd name="connsiteX9" fmla="*/ 92075 w 4521200"/>
              <a:gd name="connsiteY9" fmla="*/ 498475 h 737395"/>
              <a:gd name="connsiteX10" fmla="*/ 184150 w 4521200"/>
              <a:gd name="connsiteY10" fmla="*/ 498475 h 737395"/>
              <a:gd name="connsiteX11" fmla="*/ 184150 w 4521200"/>
              <a:gd name="connsiteY11" fmla="*/ 454025 h 737395"/>
              <a:gd name="connsiteX12" fmla="*/ 346075 w 4521200"/>
              <a:gd name="connsiteY12" fmla="*/ 454025 h 737395"/>
              <a:gd name="connsiteX13" fmla="*/ 346075 w 4521200"/>
              <a:gd name="connsiteY13" fmla="*/ 406400 h 737395"/>
              <a:gd name="connsiteX14" fmla="*/ 631825 w 4521200"/>
              <a:gd name="connsiteY14" fmla="*/ 406400 h 737395"/>
              <a:gd name="connsiteX15" fmla="*/ 631825 w 4521200"/>
              <a:gd name="connsiteY15" fmla="*/ 361950 h 737395"/>
              <a:gd name="connsiteX16" fmla="*/ 892175 w 4521200"/>
              <a:gd name="connsiteY16" fmla="*/ 365125 h 737395"/>
              <a:gd name="connsiteX17" fmla="*/ 892175 w 4521200"/>
              <a:gd name="connsiteY17" fmla="*/ 336550 h 737395"/>
              <a:gd name="connsiteX18" fmla="*/ 914400 w 4521200"/>
              <a:gd name="connsiteY18" fmla="*/ 336550 h 737395"/>
              <a:gd name="connsiteX19" fmla="*/ 914400 w 4521200"/>
              <a:gd name="connsiteY19" fmla="*/ 314325 h 737395"/>
              <a:gd name="connsiteX20" fmla="*/ 990600 w 4521200"/>
              <a:gd name="connsiteY20" fmla="*/ 314325 h 737395"/>
              <a:gd name="connsiteX21" fmla="*/ 990600 w 4521200"/>
              <a:gd name="connsiteY21" fmla="*/ 301625 h 737395"/>
              <a:gd name="connsiteX22" fmla="*/ 1009650 w 4521200"/>
              <a:gd name="connsiteY22" fmla="*/ 301625 h 737395"/>
              <a:gd name="connsiteX23" fmla="*/ 1009650 w 4521200"/>
              <a:gd name="connsiteY23" fmla="*/ 288925 h 737395"/>
              <a:gd name="connsiteX24" fmla="*/ 1025525 w 4521200"/>
              <a:gd name="connsiteY24" fmla="*/ 288925 h 737395"/>
              <a:gd name="connsiteX25" fmla="*/ 1025525 w 4521200"/>
              <a:gd name="connsiteY25" fmla="*/ 273050 h 737395"/>
              <a:gd name="connsiteX26" fmla="*/ 1203325 w 4521200"/>
              <a:gd name="connsiteY26" fmla="*/ 273050 h 737395"/>
              <a:gd name="connsiteX27" fmla="*/ 1203325 w 4521200"/>
              <a:gd name="connsiteY27" fmla="*/ 250825 h 737395"/>
              <a:gd name="connsiteX28" fmla="*/ 1727200 w 4521200"/>
              <a:gd name="connsiteY28" fmla="*/ 250825 h 737395"/>
              <a:gd name="connsiteX29" fmla="*/ 1727200 w 4521200"/>
              <a:gd name="connsiteY29" fmla="*/ 222250 h 737395"/>
              <a:gd name="connsiteX30" fmla="*/ 1971675 w 4521200"/>
              <a:gd name="connsiteY30" fmla="*/ 225425 h 737395"/>
              <a:gd name="connsiteX31" fmla="*/ 1971675 w 4521200"/>
              <a:gd name="connsiteY31" fmla="*/ 193675 h 737395"/>
              <a:gd name="connsiteX32" fmla="*/ 2330450 w 4521200"/>
              <a:gd name="connsiteY32" fmla="*/ 190500 h 737395"/>
              <a:gd name="connsiteX33" fmla="*/ 2330450 w 4521200"/>
              <a:gd name="connsiteY33" fmla="*/ 161925 h 737395"/>
              <a:gd name="connsiteX34" fmla="*/ 2632075 w 4521200"/>
              <a:gd name="connsiteY34" fmla="*/ 161925 h 737395"/>
              <a:gd name="connsiteX35" fmla="*/ 2632075 w 4521200"/>
              <a:gd name="connsiteY35" fmla="*/ 127000 h 737395"/>
              <a:gd name="connsiteX36" fmla="*/ 3521075 w 4521200"/>
              <a:gd name="connsiteY36" fmla="*/ 127000 h 737395"/>
              <a:gd name="connsiteX37" fmla="*/ 3521075 w 4521200"/>
              <a:gd name="connsiteY37" fmla="*/ 0 h 737395"/>
              <a:gd name="connsiteX38" fmla="*/ 4521200 w 4521200"/>
              <a:gd name="connsiteY38" fmla="*/ 0 h 737395"/>
              <a:gd name="connsiteX0" fmla="*/ 223045 w 4521200"/>
              <a:gd name="connsiteY0" fmla="*/ 737395 h 737395"/>
              <a:gd name="connsiteX1" fmla="*/ 0 w 4521200"/>
              <a:gd name="connsiteY1" fmla="*/ 612775 h 737395"/>
              <a:gd name="connsiteX2" fmla="*/ 22225 w 4521200"/>
              <a:gd name="connsiteY2" fmla="*/ 612775 h 737395"/>
              <a:gd name="connsiteX3" fmla="*/ 22225 w 4521200"/>
              <a:gd name="connsiteY3" fmla="*/ 561975 h 737395"/>
              <a:gd name="connsiteX4" fmla="*/ 60325 w 4521200"/>
              <a:gd name="connsiteY4" fmla="*/ 561975 h 737395"/>
              <a:gd name="connsiteX5" fmla="*/ 60325 w 4521200"/>
              <a:gd name="connsiteY5" fmla="*/ 549275 h 737395"/>
              <a:gd name="connsiteX6" fmla="*/ 79375 w 4521200"/>
              <a:gd name="connsiteY6" fmla="*/ 549275 h 737395"/>
              <a:gd name="connsiteX7" fmla="*/ 79375 w 4521200"/>
              <a:gd name="connsiteY7" fmla="*/ 539750 h 737395"/>
              <a:gd name="connsiteX8" fmla="*/ 92075 w 4521200"/>
              <a:gd name="connsiteY8" fmla="*/ 539750 h 737395"/>
              <a:gd name="connsiteX9" fmla="*/ 92075 w 4521200"/>
              <a:gd name="connsiteY9" fmla="*/ 498475 h 737395"/>
              <a:gd name="connsiteX10" fmla="*/ 184150 w 4521200"/>
              <a:gd name="connsiteY10" fmla="*/ 498475 h 737395"/>
              <a:gd name="connsiteX11" fmla="*/ 184150 w 4521200"/>
              <a:gd name="connsiteY11" fmla="*/ 454025 h 737395"/>
              <a:gd name="connsiteX12" fmla="*/ 346075 w 4521200"/>
              <a:gd name="connsiteY12" fmla="*/ 454025 h 737395"/>
              <a:gd name="connsiteX13" fmla="*/ 346075 w 4521200"/>
              <a:gd name="connsiteY13" fmla="*/ 406400 h 737395"/>
              <a:gd name="connsiteX14" fmla="*/ 631825 w 4521200"/>
              <a:gd name="connsiteY14" fmla="*/ 406400 h 737395"/>
              <a:gd name="connsiteX15" fmla="*/ 631825 w 4521200"/>
              <a:gd name="connsiteY15" fmla="*/ 361950 h 737395"/>
              <a:gd name="connsiteX16" fmla="*/ 892175 w 4521200"/>
              <a:gd name="connsiteY16" fmla="*/ 365125 h 737395"/>
              <a:gd name="connsiteX17" fmla="*/ 892175 w 4521200"/>
              <a:gd name="connsiteY17" fmla="*/ 336550 h 737395"/>
              <a:gd name="connsiteX18" fmla="*/ 914400 w 4521200"/>
              <a:gd name="connsiteY18" fmla="*/ 336550 h 737395"/>
              <a:gd name="connsiteX19" fmla="*/ 914400 w 4521200"/>
              <a:gd name="connsiteY19" fmla="*/ 314325 h 737395"/>
              <a:gd name="connsiteX20" fmla="*/ 990600 w 4521200"/>
              <a:gd name="connsiteY20" fmla="*/ 314325 h 737395"/>
              <a:gd name="connsiteX21" fmla="*/ 990600 w 4521200"/>
              <a:gd name="connsiteY21" fmla="*/ 301625 h 737395"/>
              <a:gd name="connsiteX22" fmla="*/ 1009650 w 4521200"/>
              <a:gd name="connsiteY22" fmla="*/ 301625 h 737395"/>
              <a:gd name="connsiteX23" fmla="*/ 1009650 w 4521200"/>
              <a:gd name="connsiteY23" fmla="*/ 288925 h 737395"/>
              <a:gd name="connsiteX24" fmla="*/ 1025525 w 4521200"/>
              <a:gd name="connsiteY24" fmla="*/ 288925 h 737395"/>
              <a:gd name="connsiteX25" fmla="*/ 1025525 w 4521200"/>
              <a:gd name="connsiteY25" fmla="*/ 273050 h 737395"/>
              <a:gd name="connsiteX26" fmla="*/ 1203325 w 4521200"/>
              <a:gd name="connsiteY26" fmla="*/ 273050 h 737395"/>
              <a:gd name="connsiteX27" fmla="*/ 1203325 w 4521200"/>
              <a:gd name="connsiteY27" fmla="*/ 250825 h 737395"/>
              <a:gd name="connsiteX28" fmla="*/ 1727200 w 4521200"/>
              <a:gd name="connsiteY28" fmla="*/ 250825 h 737395"/>
              <a:gd name="connsiteX29" fmla="*/ 1727200 w 4521200"/>
              <a:gd name="connsiteY29" fmla="*/ 222250 h 737395"/>
              <a:gd name="connsiteX30" fmla="*/ 1971675 w 4521200"/>
              <a:gd name="connsiteY30" fmla="*/ 225425 h 737395"/>
              <a:gd name="connsiteX31" fmla="*/ 1971675 w 4521200"/>
              <a:gd name="connsiteY31" fmla="*/ 193675 h 737395"/>
              <a:gd name="connsiteX32" fmla="*/ 2330450 w 4521200"/>
              <a:gd name="connsiteY32" fmla="*/ 190500 h 737395"/>
              <a:gd name="connsiteX33" fmla="*/ 2330450 w 4521200"/>
              <a:gd name="connsiteY33" fmla="*/ 161925 h 737395"/>
              <a:gd name="connsiteX34" fmla="*/ 2632075 w 4521200"/>
              <a:gd name="connsiteY34" fmla="*/ 161925 h 737395"/>
              <a:gd name="connsiteX35" fmla="*/ 2632075 w 4521200"/>
              <a:gd name="connsiteY35" fmla="*/ 127000 h 737395"/>
              <a:gd name="connsiteX36" fmla="*/ 3521075 w 4521200"/>
              <a:gd name="connsiteY36" fmla="*/ 127000 h 737395"/>
              <a:gd name="connsiteX37" fmla="*/ 3521075 w 4521200"/>
              <a:gd name="connsiteY37" fmla="*/ 0 h 737395"/>
              <a:gd name="connsiteX38" fmla="*/ 4521200 w 4521200"/>
              <a:gd name="connsiteY38" fmla="*/ 0 h 737395"/>
              <a:gd name="connsiteX0" fmla="*/ 0 w 4521992"/>
              <a:gd name="connsiteY0" fmla="*/ 689770 h 689770"/>
              <a:gd name="connsiteX1" fmla="*/ 792 w 4521992"/>
              <a:gd name="connsiteY1" fmla="*/ 612775 h 689770"/>
              <a:gd name="connsiteX2" fmla="*/ 23017 w 4521992"/>
              <a:gd name="connsiteY2" fmla="*/ 612775 h 689770"/>
              <a:gd name="connsiteX3" fmla="*/ 23017 w 4521992"/>
              <a:gd name="connsiteY3" fmla="*/ 561975 h 689770"/>
              <a:gd name="connsiteX4" fmla="*/ 61117 w 4521992"/>
              <a:gd name="connsiteY4" fmla="*/ 561975 h 689770"/>
              <a:gd name="connsiteX5" fmla="*/ 61117 w 4521992"/>
              <a:gd name="connsiteY5" fmla="*/ 549275 h 689770"/>
              <a:gd name="connsiteX6" fmla="*/ 80167 w 4521992"/>
              <a:gd name="connsiteY6" fmla="*/ 549275 h 689770"/>
              <a:gd name="connsiteX7" fmla="*/ 80167 w 4521992"/>
              <a:gd name="connsiteY7" fmla="*/ 539750 h 689770"/>
              <a:gd name="connsiteX8" fmla="*/ 92867 w 4521992"/>
              <a:gd name="connsiteY8" fmla="*/ 539750 h 689770"/>
              <a:gd name="connsiteX9" fmla="*/ 92867 w 4521992"/>
              <a:gd name="connsiteY9" fmla="*/ 498475 h 689770"/>
              <a:gd name="connsiteX10" fmla="*/ 184942 w 4521992"/>
              <a:gd name="connsiteY10" fmla="*/ 498475 h 689770"/>
              <a:gd name="connsiteX11" fmla="*/ 184942 w 4521992"/>
              <a:gd name="connsiteY11" fmla="*/ 454025 h 689770"/>
              <a:gd name="connsiteX12" fmla="*/ 346867 w 4521992"/>
              <a:gd name="connsiteY12" fmla="*/ 454025 h 689770"/>
              <a:gd name="connsiteX13" fmla="*/ 346867 w 4521992"/>
              <a:gd name="connsiteY13" fmla="*/ 406400 h 689770"/>
              <a:gd name="connsiteX14" fmla="*/ 632617 w 4521992"/>
              <a:gd name="connsiteY14" fmla="*/ 406400 h 689770"/>
              <a:gd name="connsiteX15" fmla="*/ 632617 w 4521992"/>
              <a:gd name="connsiteY15" fmla="*/ 361950 h 689770"/>
              <a:gd name="connsiteX16" fmla="*/ 892967 w 4521992"/>
              <a:gd name="connsiteY16" fmla="*/ 365125 h 689770"/>
              <a:gd name="connsiteX17" fmla="*/ 892967 w 4521992"/>
              <a:gd name="connsiteY17" fmla="*/ 336550 h 689770"/>
              <a:gd name="connsiteX18" fmla="*/ 915192 w 4521992"/>
              <a:gd name="connsiteY18" fmla="*/ 336550 h 689770"/>
              <a:gd name="connsiteX19" fmla="*/ 915192 w 4521992"/>
              <a:gd name="connsiteY19" fmla="*/ 314325 h 689770"/>
              <a:gd name="connsiteX20" fmla="*/ 991392 w 4521992"/>
              <a:gd name="connsiteY20" fmla="*/ 314325 h 689770"/>
              <a:gd name="connsiteX21" fmla="*/ 991392 w 4521992"/>
              <a:gd name="connsiteY21" fmla="*/ 301625 h 689770"/>
              <a:gd name="connsiteX22" fmla="*/ 1010442 w 4521992"/>
              <a:gd name="connsiteY22" fmla="*/ 301625 h 689770"/>
              <a:gd name="connsiteX23" fmla="*/ 1010442 w 4521992"/>
              <a:gd name="connsiteY23" fmla="*/ 288925 h 689770"/>
              <a:gd name="connsiteX24" fmla="*/ 1026317 w 4521992"/>
              <a:gd name="connsiteY24" fmla="*/ 288925 h 689770"/>
              <a:gd name="connsiteX25" fmla="*/ 1026317 w 4521992"/>
              <a:gd name="connsiteY25" fmla="*/ 273050 h 689770"/>
              <a:gd name="connsiteX26" fmla="*/ 1204117 w 4521992"/>
              <a:gd name="connsiteY26" fmla="*/ 273050 h 689770"/>
              <a:gd name="connsiteX27" fmla="*/ 1204117 w 4521992"/>
              <a:gd name="connsiteY27" fmla="*/ 250825 h 689770"/>
              <a:gd name="connsiteX28" fmla="*/ 1727992 w 4521992"/>
              <a:gd name="connsiteY28" fmla="*/ 250825 h 689770"/>
              <a:gd name="connsiteX29" fmla="*/ 1727992 w 4521992"/>
              <a:gd name="connsiteY29" fmla="*/ 222250 h 689770"/>
              <a:gd name="connsiteX30" fmla="*/ 1972467 w 4521992"/>
              <a:gd name="connsiteY30" fmla="*/ 225425 h 689770"/>
              <a:gd name="connsiteX31" fmla="*/ 1972467 w 4521992"/>
              <a:gd name="connsiteY31" fmla="*/ 193675 h 689770"/>
              <a:gd name="connsiteX32" fmla="*/ 2331242 w 4521992"/>
              <a:gd name="connsiteY32" fmla="*/ 190500 h 689770"/>
              <a:gd name="connsiteX33" fmla="*/ 2331242 w 4521992"/>
              <a:gd name="connsiteY33" fmla="*/ 161925 h 689770"/>
              <a:gd name="connsiteX34" fmla="*/ 2632867 w 4521992"/>
              <a:gd name="connsiteY34" fmla="*/ 161925 h 689770"/>
              <a:gd name="connsiteX35" fmla="*/ 2632867 w 4521992"/>
              <a:gd name="connsiteY35" fmla="*/ 127000 h 689770"/>
              <a:gd name="connsiteX36" fmla="*/ 3521867 w 4521992"/>
              <a:gd name="connsiteY36" fmla="*/ 127000 h 689770"/>
              <a:gd name="connsiteX37" fmla="*/ 3521867 w 4521992"/>
              <a:gd name="connsiteY37" fmla="*/ 0 h 689770"/>
              <a:gd name="connsiteX38" fmla="*/ 4521992 w 4521992"/>
              <a:gd name="connsiteY38" fmla="*/ 0 h 68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21992" h="689770">
                <a:moveTo>
                  <a:pt x="0" y="689770"/>
                </a:moveTo>
                <a:lnTo>
                  <a:pt x="792" y="612775"/>
                </a:lnTo>
                <a:lnTo>
                  <a:pt x="23017" y="612775"/>
                </a:lnTo>
                <a:lnTo>
                  <a:pt x="23017" y="561975"/>
                </a:lnTo>
                <a:lnTo>
                  <a:pt x="61117" y="561975"/>
                </a:lnTo>
                <a:lnTo>
                  <a:pt x="61117" y="549275"/>
                </a:lnTo>
                <a:lnTo>
                  <a:pt x="80167" y="549275"/>
                </a:lnTo>
                <a:lnTo>
                  <a:pt x="80167" y="539750"/>
                </a:lnTo>
                <a:lnTo>
                  <a:pt x="92867" y="539750"/>
                </a:lnTo>
                <a:lnTo>
                  <a:pt x="92867" y="498475"/>
                </a:lnTo>
                <a:lnTo>
                  <a:pt x="184942" y="498475"/>
                </a:lnTo>
                <a:lnTo>
                  <a:pt x="184942" y="454025"/>
                </a:lnTo>
                <a:lnTo>
                  <a:pt x="346867" y="454025"/>
                </a:lnTo>
                <a:lnTo>
                  <a:pt x="346867" y="406400"/>
                </a:lnTo>
                <a:lnTo>
                  <a:pt x="632617" y="406400"/>
                </a:lnTo>
                <a:lnTo>
                  <a:pt x="632617" y="361950"/>
                </a:lnTo>
                <a:lnTo>
                  <a:pt x="892967" y="365125"/>
                </a:lnTo>
                <a:lnTo>
                  <a:pt x="892967" y="336550"/>
                </a:lnTo>
                <a:lnTo>
                  <a:pt x="915192" y="336550"/>
                </a:lnTo>
                <a:lnTo>
                  <a:pt x="915192" y="314325"/>
                </a:lnTo>
                <a:lnTo>
                  <a:pt x="991392" y="314325"/>
                </a:lnTo>
                <a:lnTo>
                  <a:pt x="991392" y="301625"/>
                </a:lnTo>
                <a:lnTo>
                  <a:pt x="1010442" y="301625"/>
                </a:lnTo>
                <a:lnTo>
                  <a:pt x="1010442" y="288925"/>
                </a:lnTo>
                <a:lnTo>
                  <a:pt x="1026317" y="288925"/>
                </a:lnTo>
                <a:lnTo>
                  <a:pt x="1026317" y="273050"/>
                </a:lnTo>
                <a:lnTo>
                  <a:pt x="1204117" y="273050"/>
                </a:lnTo>
                <a:lnTo>
                  <a:pt x="1204117" y="250825"/>
                </a:lnTo>
                <a:lnTo>
                  <a:pt x="1727992" y="250825"/>
                </a:lnTo>
                <a:lnTo>
                  <a:pt x="1727992" y="222250"/>
                </a:lnTo>
                <a:lnTo>
                  <a:pt x="1972467" y="225425"/>
                </a:lnTo>
                <a:lnTo>
                  <a:pt x="1972467" y="193675"/>
                </a:lnTo>
                <a:lnTo>
                  <a:pt x="2331242" y="190500"/>
                </a:lnTo>
                <a:lnTo>
                  <a:pt x="2331242" y="161925"/>
                </a:lnTo>
                <a:lnTo>
                  <a:pt x="2632867" y="161925"/>
                </a:lnTo>
                <a:lnTo>
                  <a:pt x="2632867" y="127000"/>
                </a:lnTo>
                <a:lnTo>
                  <a:pt x="3521867" y="127000"/>
                </a:lnTo>
                <a:cubicBezTo>
                  <a:pt x="3522925" y="85725"/>
                  <a:pt x="3520809" y="41275"/>
                  <a:pt x="3521867" y="0"/>
                </a:cubicBezTo>
                <a:lnTo>
                  <a:pt x="4521992" y="0"/>
                </a:ln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494" name="Gerader Verbinder 493">
            <a:extLst>
              <a:ext uri="{FF2B5EF4-FFF2-40B4-BE49-F238E27FC236}">
                <a16:creationId xmlns:a16="http://schemas.microsoft.com/office/drawing/2014/main" id="{6A112444-6087-4AC1-9AB0-0DB2FB01D685}"/>
              </a:ext>
            </a:extLst>
          </p:cNvPr>
          <p:cNvCxnSpPr>
            <a:cxnSpLocks/>
          </p:cNvCxnSpPr>
          <p:nvPr/>
        </p:nvCxnSpPr>
        <p:spPr>
          <a:xfrm flipV="1">
            <a:off x="6987056" y="432400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95" name="Gerader Verbinder 494">
            <a:extLst>
              <a:ext uri="{FF2B5EF4-FFF2-40B4-BE49-F238E27FC236}">
                <a16:creationId xmlns:a16="http://schemas.microsoft.com/office/drawing/2014/main" id="{16769CA4-F17F-4BEB-9F34-3A7F95D4BDEB}"/>
              </a:ext>
            </a:extLst>
          </p:cNvPr>
          <p:cNvCxnSpPr>
            <a:cxnSpLocks/>
          </p:cNvCxnSpPr>
          <p:nvPr/>
        </p:nvCxnSpPr>
        <p:spPr>
          <a:xfrm flipV="1">
            <a:off x="7009879" y="429602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96" name="Gerader Verbinder 495">
            <a:extLst>
              <a:ext uri="{FF2B5EF4-FFF2-40B4-BE49-F238E27FC236}">
                <a16:creationId xmlns:a16="http://schemas.microsoft.com/office/drawing/2014/main" id="{91C94159-0655-4743-9FBE-2FE02B55D758}"/>
              </a:ext>
            </a:extLst>
          </p:cNvPr>
          <p:cNvCxnSpPr>
            <a:cxnSpLocks/>
          </p:cNvCxnSpPr>
          <p:nvPr/>
        </p:nvCxnSpPr>
        <p:spPr>
          <a:xfrm flipV="1">
            <a:off x="7052741" y="429817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97" name="Gerader Verbinder 496">
            <a:extLst>
              <a:ext uri="{FF2B5EF4-FFF2-40B4-BE49-F238E27FC236}">
                <a16:creationId xmlns:a16="http://schemas.microsoft.com/office/drawing/2014/main" id="{76374A8F-C05C-4911-8D92-33A92678225E}"/>
              </a:ext>
            </a:extLst>
          </p:cNvPr>
          <p:cNvCxnSpPr>
            <a:cxnSpLocks/>
          </p:cNvCxnSpPr>
          <p:nvPr/>
        </p:nvCxnSpPr>
        <p:spPr>
          <a:xfrm flipV="1">
            <a:off x="7071791" y="429817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98" name="Gerader Verbinder 497">
            <a:extLst>
              <a:ext uri="{FF2B5EF4-FFF2-40B4-BE49-F238E27FC236}">
                <a16:creationId xmlns:a16="http://schemas.microsoft.com/office/drawing/2014/main" id="{1978AC4D-8644-4916-B16F-37AFE5F3765B}"/>
              </a:ext>
            </a:extLst>
          </p:cNvPr>
          <p:cNvCxnSpPr>
            <a:cxnSpLocks/>
          </p:cNvCxnSpPr>
          <p:nvPr/>
        </p:nvCxnSpPr>
        <p:spPr>
          <a:xfrm flipV="1">
            <a:off x="7090841" y="429817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99" name="Gerader Verbinder 498">
            <a:extLst>
              <a:ext uri="{FF2B5EF4-FFF2-40B4-BE49-F238E27FC236}">
                <a16:creationId xmlns:a16="http://schemas.microsoft.com/office/drawing/2014/main" id="{A0493B2A-5CB5-47C1-AAFF-75434E22E4AB}"/>
              </a:ext>
            </a:extLst>
          </p:cNvPr>
          <p:cNvCxnSpPr>
            <a:cxnSpLocks/>
          </p:cNvCxnSpPr>
          <p:nvPr/>
        </p:nvCxnSpPr>
        <p:spPr>
          <a:xfrm flipV="1">
            <a:off x="7079367" y="428186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0" name="Gerader Verbinder 499">
            <a:extLst>
              <a:ext uri="{FF2B5EF4-FFF2-40B4-BE49-F238E27FC236}">
                <a16:creationId xmlns:a16="http://schemas.microsoft.com/office/drawing/2014/main" id="{618D9B87-7275-4958-AE3B-EC6FF29C6CB2}"/>
              </a:ext>
            </a:extLst>
          </p:cNvPr>
          <p:cNvCxnSpPr>
            <a:cxnSpLocks/>
          </p:cNvCxnSpPr>
          <p:nvPr/>
        </p:nvCxnSpPr>
        <p:spPr>
          <a:xfrm flipV="1">
            <a:off x="7106982" y="425304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1" name="Gerader Verbinder 500">
            <a:extLst>
              <a:ext uri="{FF2B5EF4-FFF2-40B4-BE49-F238E27FC236}">
                <a16:creationId xmlns:a16="http://schemas.microsoft.com/office/drawing/2014/main" id="{D427107A-2DDC-49ED-BAA1-17F2E72634F7}"/>
              </a:ext>
            </a:extLst>
          </p:cNvPr>
          <p:cNvCxnSpPr>
            <a:cxnSpLocks/>
          </p:cNvCxnSpPr>
          <p:nvPr/>
        </p:nvCxnSpPr>
        <p:spPr>
          <a:xfrm flipV="1">
            <a:off x="7140320" y="425304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2" name="Gerader Verbinder 501">
            <a:extLst>
              <a:ext uri="{FF2B5EF4-FFF2-40B4-BE49-F238E27FC236}">
                <a16:creationId xmlns:a16="http://schemas.microsoft.com/office/drawing/2014/main" id="{0FC49B5C-9399-49BB-89F4-A281F48D7D82}"/>
              </a:ext>
            </a:extLst>
          </p:cNvPr>
          <p:cNvCxnSpPr>
            <a:cxnSpLocks/>
          </p:cNvCxnSpPr>
          <p:nvPr/>
        </p:nvCxnSpPr>
        <p:spPr>
          <a:xfrm flipV="1">
            <a:off x="7161752" y="425304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3" name="Gerader Verbinder 502">
            <a:extLst>
              <a:ext uri="{FF2B5EF4-FFF2-40B4-BE49-F238E27FC236}">
                <a16:creationId xmlns:a16="http://schemas.microsoft.com/office/drawing/2014/main" id="{66E0927C-1C95-463C-B0CF-046A2C0B9378}"/>
              </a:ext>
            </a:extLst>
          </p:cNvPr>
          <p:cNvCxnSpPr>
            <a:cxnSpLocks/>
          </p:cNvCxnSpPr>
          <p:nvPr/>
        </p:nvCxnSpPr>
        <p:spPr>
          <a:xfrm flipV="1">
            <a:off x="7181595" y="425304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4" name="Gerader Verbinder 503">
            <a:extLst>
              <a:ext uri="{FF2B5EF4-FFF2-40B4-BE49-F238E27FC236}">
                <a16:creationId xmlns:a16="http://schemas.microsoft.com/office/drawing/2014/main" id="{2F5B7879-BEE6-4FFA-8690-92C1DA930911}"/>
              </a:ext>
            </a:extLst>
          </p:cNvPr>
          <p:cNvCxnSpPr>
            <a:cxnSpLocks/>
          </p:cNvCxnSpPr>
          <p:nvPr/>
        </p:nvCxnSpPr>
        <p:spPr>
          <a:xfrm flipV="1">
            <a:off x="7198960" y="425365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5" name="Gerader Verbinder 504">
            <a:extLst>
              <a:ext uri="{FF2B5EF4-FFF2-40B4-BE49-F238E27FC236}">
                <a16:creationId xmlns:a16="http://schemas.microsoft.com/office/drawing/2014/main" id="{264E7E64-A2F0-4252-B1DA-D1FDD65B17FC}"/>
              </a:ext>
            </a:extLst>
          </p:cNvPr>
          <p:cNvCxnSpPr>
            <a:cxnSpLocks/>
          </p:cNvCxnSpPr>
          <p:nvPr/>
        </p:nvCxnSpPr>
        <p:spPr>
          <a:xfrm flipV="1">
            <a:off x="7218011" y="425304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6" name="Gerader Verbinder 505">
            <a:extLst>
              <a:ext uri="{FF2B5EF4-FFF2-40B4-BE49-F238E27FC236}">
                <a16:creationId xmlns:a16="http://schemas.microsoft.com/office/drawing/2014/main" id="{B1552A63-AE24-4B90-983D-6FAB7B4C09D0}"/>
              </a:ext>
            </a:extLst>
          </p:cNvPr>
          <p:cNvCxnSpPr>
            <a:cxnSpLocks/>
          </p:cNvCxnSpPr>
          <p:nvPr/>
        </p:nvCxnSpPr>
        <p:spPr>
          <a:xfrm flipV="1">
            <a:off x="7237088" y="425304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7" name="Gerader Verbinder 506">
            <a:extLst>
              <a:ext uri="{FF2B5EF4-FFF2-40B4-BE49-F238E27FC236}">
                <a16:creationId xmlns:a16="http://schemas.microsoft.com/office/drawing/2014/main" id="{0C8AA686-3E73-4B20-B376-A215EE714245}"/>
              </a:ext>
            </a:extLst>
          </p:cNvPr>
          <p:cNvCxnSpPr>
            <a:cxnSpLocks/>
          </p:cNvCxnSpPr>
          <p:nvPr/>
        </p:nvCxnSpPr>
        <p:spPr>
          <a:xfrm flipV="1">
            <a:off x="7253199" y="420809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8" name="Gerader Verbinder 507">
            <a:extLst>
              <a:ext uri="{FF2B5EF4-FFF2-40B4-BE49-F238E27FC236}">
                <a16:creationId xmlns:a16="http://schemas.microsoft.com/office/drawing/2014/main" id="{C73EB9B2-A982-43C0-8652-3E8861B433B1}"/>
              </a:ext>
            </a:extLst>
          </p:cNvPr>
          <p:cNvCxnSpPr>
            <a:cxnSpLocks/>
          </p:cNvCxnSpPr>
          <p:nvPr/>
        </p:nvCxnSpPr>
        <p:spPr>
          <a:xfrm flipV="1">
            <a:off x="7319874" y="420851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09" name="Gerader Verbinder 508">
            <a:extLst>
              <a:ext uri="{FF2B5EF4-FFF2-40B4-BE49-F238E27FC236}">
                <a16:creationId xmlns:a16="http://schemas.microsoft.com/office/drawing/2014/main" id="{7D9A0123-6840-423B-9018-F96C08A2708B}"/>
              </a:ext>
            </a:extLst>
          </p:cNvPr>
          <p:cNvCxnSpPr>
            <a:cxnSpLocks/>
          </p:cNvCxnSpPr>
          <p:nvPr/>
        </p:nvCxnSpPr>
        <p:spPr>
          <a:xfrm flipV="1">
            <a:off x="7350830" y="420809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10" name="Gerader Verbinder 509">
            <a:extLst>
              <a:ext uri="{FF2B5EF4-FFF2-40B4-BE49-F238E27FC236}">
                <a16:creationId xmlns:a16="http://schemas.microsoft.com/office/drawing/2014/main" id="{BDD83BC7-ED7C-4646-AAD9-F8F0F3586746}"/>
              </a:ext>
            </a:extLst>
          </p:cNvPr>
          <p:cNvCxnSpPr>
            <a:cxnSpLocks/>
          </p:cNvCxnSpPr>
          <p:nvPr/>
        </p:nvCxnSpPr>
        <p:spPr>
          <a:xfrm flipV="1">
            <a:off x="7368918" y="420809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11" name="Gerader Verbinder 510">
            <a:extLst>
              <a:ext uri="{FF2B5EF4-FFF2-40B4-BE49-F238E27FC236}">
                <a16:creationId xmlns:a16="http://schemas.microsoft.com/office/drawing/2014/main" id="{92DA9480-5149-44F0-BDDD-DB913BA311C9}"/>
              </a:ext>
            </a:extLst>
          </p:cNvPr>
          <p:cNvCxnSpPr>
            <a:cxnSpLocks/>
          </p:cNvCxnSpPr>
          <p:nvPr/>
        </p:nvCxnSpPr>
        <p:spPr>
          <a:xfrm flipV="1">
            <a:off x="7399875" y="420809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12" name="Gerader Verbinder 511">
            <a:extLst>
              <a:ext uri="{FF2B5EF4-FFF2-40B4-BE49-F238E27FC236}">
                <a16:creationId xmlns:a16="http://schemas.microsoft.com/office/drawing/2014/main" id="{805144A4-4AF1-4E81-96F1-F309E8A1BFA5}"/>
              </a:ext>
            </a:extLst>
          </p:cNvPr>
          <p:cNvCxnSpPr>
            <a:cxnSpLocks/>
          </p:cNvCxnSpPr>
          <p:nvPr/>
        </p:nvCxnSpPr>
        <p:spPr>
          <a:xfrm flipV="1">
            <a:off x="7418926" y="420809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13" name="Gerader Verbinder 512">
            <a:extLst>
              <a:ext uri="{FF2B5EF4-FFF2-40B4-BE49-F238E27FC236}">
                <a16:creationId xmlns:a16="http://schemas.microsoft.com/office/drawing/2014/main" id="{1AC440E1-D9EC-445E-8CA8-0659CB29AEA2}"/>
              </a:ext>
            </a:extLst>
          </p:cNvPr>
          <p:cNvCxnSpPr>
            <a:cxnSpLocks/>
          </p:cNvCxnSpPr>
          <p:nvPr/>
        </p:nvCxnSpPr>
        <p:spPr>
          <a:xfrm flipV="1">
            <a:off x="7516557" y="420523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14" name="Gerader Verbinder 513">
            <a:extLst>
              <a:ext uri="{FF2B5EF4-FFF2-40B4-BE49-F238E27FC236}">
                <a16:creationId xmlns:a16="http://schemas.microsoft.com/office/drawing/2014/main" id="{560F50B2-4E81-4060-9A36-B985EE2F1CA5}"/>
              </a:ext>
            </a:extLst>
          </p:cNvPr>
          <p:cNvCxnSpPr>
            <a:cxnSpLocks/>
          </p:cNvCxnSpPr>
          <p:nvPr/>
        </p:nvCxnSpPr>
        <p:spPr>
          <a:xfrm flipV="1">
            <a:off x="7583232" y="416393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15" name="Gerader Verbinder 514">
            <a:extLst>
              <a:ext uri="{FF2B5EF4-FFF2-40B4-BE49-F238E27FC236}">
                <a16:creationId xmlns:a16="http://schemas.microsoft.com/office/drawing/2014/main" id="{56F1CD3A-4CDA-496F-9CAD-D732ECCD9E11}"/>
              </a:ext>
            </a:extLst>
          </p:cNvPr>
          <p:cNvCxnSpPr>
            <a:cxnSpLocks/>
          </p:cNvCxnSpPr>
          <p:nvPr/>
        </p:nvCxnSpPr>
        <p:spPr>
          <a:xfrm flipV="1">
            <a:off x="7596655" y="416393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16" name="Gerader Verbinder 515">
            <a:extLst>
              <a:ext uri="{FF2B5EF4-FFF2-40B4-BE49-F238E27FC236}">
                <a16:creationId xmlns:a16="http://schemas.microsoft.com/office/drawing/2014/main" id="{3770D0A4-7EE9-4AED-9031-8F6BA715654F}"/>
              </a:ext>
            </a:extLst>
          </p:cNvPr>
          <p:cNvCxnSpPr>
            <a:cxnSpLocks/>
          </p:cNvCxnSpPr>
          <p:nvPr/>
        </p:nvCxnSpPr>
        <p:spPr>
          <a:xfrm flipV="1">
            <a:off x="7665711" y="416371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17" name="Gerader Verbinder 516">
            <a:extLst>
              <a:ext uri="{FF2B5EF4-FFF2-40B4-BE49-F238E27FC236}">
                <a16:creationId xmlns:a16="http://schemas.microsoft.com/office/drawing/2014/main" id="{BBF69C26-51C9-4779-9C4A-DF356B14497E}"/>
              </a:ext>
            </a:extLst>
          </p:cNvPr>
          <p:cNvCxnSpPr>
            <a:cxnSpLocks/>
          </p:cNvCxnSpPr>
          <p:nvPr/>
        </p:nvCxnSpPr>
        <p:spPr>
          <a:xfrm flipV="1">
            <a:off x="7715718" y="416371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18" name="Gerader Verbinder 517">
            <a:extLst>
              <a:ext uri="{FF2B5EF4-FFF2-40B4-BE49-F238E27FC236}">
                <a16:creationId xmlns:a16="http://schemas.microsoft.com/office/drawing/2014/main" id="{1336BDA7-97D3-4260-B2C9-100B0870ACEB}"/>
              </a:ext>
            </a:extLst>
          </p:cNvPr>
          <p:cNvCxnSpPr>
            <a:cxnSpLocks/>
          </p:cNvCxnSpPr>
          <p:nvPr/>
        </p:nvCxnSpPr>
        <p:spPr>
          <a:xfrm flipV="1">
            <a:off x="7858794" y="411285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19" name="Gerader Verbinder 518">
            <a:extLst>
              <a:ext uri="{FF2B5EF4-FFF2-40B4-BE49-F238E27FC236}">
                <a16:creationId xmlns:a16="http://schemas.microsoft.com/office/drawing/2014/main" id="{7409C8D8-C79D-4838-A981-67A0C422AB4A}"/>
              </a:ext>
            </a:extLst>
          </p:cNvPr>
          <p:cNvCxnSpPr>
            <a:cxnSpLocks/>
          </p:cNvCxnSpPr>
          <p:nvPr/>
        </p:nvCxnSpPr>
        <p:spPr>
          <a:xfrm flipV="1">
            <a:off x="7877844" y="411275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20" name="Gerader Verbinder 519">
            <a:extLst>
              <a:ext uri="{FF2B5EF4-FFF2-40B4-BE49-F238E27FC236}">
                <a16:creationId xmlns:a16="http://schemas.microsoft.com/office/drawing/2014/main" id="{0D08D499-C075-45EA-B8CE-02D343EEFBF5}"/>
              </a:ext>
            </a:extLst>
          </p:cNvPr>
          <p:cNvCxnSpPr>
            <a:cxnSpLocks/>
          </p:cNvCxnSpPr>
          <p:nvPr/>
        </p:nvCxnSpPr>
        <p:spPr>
          <a:xfrm flipV="1">
            <a:off x="7908800" y="409629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21" name="Gerader Verbinder 520">
            <a:extLst>
              <a:ext uri="{FF2B5EF4-FFF2-40B4-BE49-F238E27FC236}">
                <a16:creationId xmlns:a16="http://schemas.microsoft.com/office/drawing/2014/main" id="{4212693B-9C77-478C-A2E3-72D47083F48D}"/>
              </a:ext>
            </a:extLst>
          </p:cNvPr>
          <p:cNvCxnSpPr>
            <a:cxnSpLocks/>
          </p:cNvCxnSpPr>
          <p:nvPr/>
        </p:nvCxnSpPr>
        <p:spPr>
          <a:xfrm flipV="1">
            <a:off x="7924756" y="409469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22" name="Gerader Verbinder 521">
            <a:extLst>
              <a:ext uri="{FF2B5EF4-FFF2-40B4-BE49-F238E27FC236}">
                <a16:creationId xmlns:a16="http://schemas.microsoft.com/office/drawing/2014/main" id="{6F0A982E-FFF9-4BEC-8396-856E7031AC14}"/>
              </a:ext>
            </a:extLst>
          </p:cNvPr>
          <p:cNvCxnSpPr>
            <a:cxnSpLocks/>
          </p:cNvCxnSpPr>
          <p:nvPr/>
        </p:nvCxnSpPr>
        <p:spPr>
          <a:xfrm flipV="1">
            <a:off x="7938330" y="407154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23" name="Gerader Verbinder 522">
            <a:extLst>
              <a:ext uri="{FF2B5EF4-FFF2-40B4-BE49-F238E27FC236}">
                <a16:creationId xmlns:a16="http://schemas.microsoft.com/office/drawing/2014/main" id="{452B305E-564F-4731-A98F-695DB4799E3C}"/>
              </a:ext>
            </a:extLst>
          </p:cNvPr>
          <p:cNvCxnSpPr>
            <a:cxnSpLocks/>
          </p:cNvCxnSpPr>
          <p:nvPr/>
        </p:nvCxnSpPr>
        <p:spPr>
          <a:xfrm flipV="1">
            <a:off x="7957380" y="407154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24" name="Gerader Verbinder 523">
            <a:extLst>
              <a:ext uri="{FF2B5EF4-FFF2-40B4-BE49-F238E27FC236}">
                <a16:creationId xmlns:a16="http://schemas.microsoft.com/office/drawing/2014/main" id="{7FC76E26-41E9-4AFB-97DF-E0D6C9311771}"/>
              </a:ext>
            </a:extLst>
          </p:cNvPr>
          <p:cNvCxnSpPr>
            <a:cxnSpLocks/>
          </p:cNvCxnSpPr>
          <p:nvPr/>
        </p:nvCxnSpPr>
        <p:spPr>
          <a:xfrm flipV="1">
            <a:off x="8047868" y="407458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25" name="Gerader Verbinder 524">
            <a:extLst>
              <a:ext uri="{FF2B5EF4-FFF2-40B4-BE49-F238E27FC236}">
                <a16:creationId xmlns:a16="http://schemas.microsoft.com/office/drawing/2014/main" id="{E2DEAA55-1281-4EFB-99FA-8AE99DAB2AEF}"/>
              </a:ext>
            </a:extLst>
          </p:cNvPr>
          <p:cNvCxnSpPr>
            <a:cxnSpLocks/>
          </p:cNvCxnSpPr>
          <p:nvPr/>
        </p:nvCxnSpPr>
        <p:spPr>
          <a:xfrm flipV="1">
            <a:off x="8094335" y="407458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26" name="Gerader Verbinder 525">
            <a:extLst>
              <a:ext uri="{FF2B5EF4-FFF2-40B4-BE49-F238E27FC236}">
                <a16:creationId xmlns:a16="http://schemas.microsoft.com/office/drawing/2014/main" id="{59963CBA-0D6A-47A2-8D56-F8B2F9D34711}"/>
              </a:ext>
            </a:extLst>
          </p:cNvPr>
          <p:cNvCxnSpPr>
            <a:cxnSpLocks/>
          </p:cNvCxnSpPr>
          <p:nvPr/>
        </p:nvCxnSpPr>
        <p:spPr>
          <a:xfrm flipV="1">
            <a:off x="8130054" y="404825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27" name="Gerader Verbinder 526">
            <a:extLst>
              <a:ext uri="{FF2B5EF4-FFF2-40B4-BE49-F238E27FC236}">
                <a16:creationId xmlns:a16="http://schemas.microsoft.com/office/drawing/2014/main" id="{E9401E9A-B7E9-4E7C-936B-AEF7A9D989C5}"/>
              </a:ext>
            </a:extLst>
          </p:cNvPr>
          <p:cNvCxnSpPr>
            <a:cxnSpLocks/>
          </p:cNvCxnSpPr>
          <p:nvPr/>
        </p:nvCxnSpPr>
        <p:spPr>
          <a:xfrm flipV="1">
            <a:off x="8149104" y="404878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28" name="Gerader Verbinder 527">
            <a:extLst>
              <a:ext uri="{FF2B5EF4-FFF2-40B4-BE49-F238E27FC236}">
                <a16:creationId xmlns:a16="http://schemas.microsoft.com/office/drawing/2014/main" id="{8EBF6665-480F-4C41-A137-221907E16BD0}"/>
              </a:ext>
            </a:extLst>
          </p:cNvPr>
          <p:cNvCxnSpPr>
            <a:cxnSpLocks/>
          </p:cNvCxnSpPr>
          <p:nvPr/>
        </p:nvCxnSpPr>
        <p:spPr>
          <a:xfrm flipV="1">
            <a:off x="8168466" y="404690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29" name="Gerader Verbinder 528">
            <a:extLst>
              <a:ext uri="{FF2B5EF4-FFF2-40B4-BE49-F238E27FC236}">
                <a16:creationId xmlns:a16="http://schemas.microsoft.com/office/drawing/2014/main" id="{B5B09DDB-0DEB-4C70-A656-AF6FCCAEDE4D}"/>
              </a:ext>
            </a:extLst>
          </p:cNvPr>
          <p:cNvCxnSpPr>
            <a:cxnSpLocks/>
          </p:cNvCxnSpPr>
          <p:nvPr/>
        </p:nvCxnSpPr>
        <p:spPr>
          <a:xfrm flipV="1">
            <a:off x="8178545" y="404878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0" name="Gerader Verbinder 529">
            <a:extLst>
              <a:ext uri="{FF2B5EF4-FFF2-40B4-BE49-F238E27FC236}">
                <a16:creationId xmlns:a16="http://schemas.microsoft.com/office/drawing/2014/main" id="{B05FB14E-028D-4286-84AC-EDCF95F55767}"/>
              </a:ext>
            </a:extLst>
          </p:cNvPr>
          <p:cNvCxnSpPr>
            <a:cxnSpLocks/>
          </p:cNvCxnSpPr>
          <p:nvPr/>
        </p:nvCxnSpPr>
        <p:spPr>
          <a:xfrm flipV="1">
            <a:off x="8223789" y="404928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1" name="Gerader Verbinder 530">
            <a:extLst>
              <a:ext uri="{FF2B5EF4-FFF2-40B4-BE49-F238E27FC236}">
                <a16:creationId xmlns:a16="http://schemas.microsoft.com/office/drawing/2014/main" id="{DCAB0A85-29D0-4933-B6C6-E587BE61E91F}"/>
              </a:ext>
            </a:extLst>
          </p:cNvPr>
          <p:cNvCxnSpPr>
            <a:cxnSpLocks/>
          </p:cNvCxnSpPr>
          <p:nvPr/>
        </p:nvCxnSpPr>
        <p:spPr>
          <a:xfrm flipV="1">
            <a:off x="8244103" y="405024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2" name="Gerader Verbinder 531">
            <a:extLst>
              <a:ext uri="{FF2B5EF4-FFF2-40B4-BE49-F238E27FC236}">
                <a16:creationId xmlns:a16="http://schemas.microsoft.com/office/drawing/2014/main" id="{F71EDF63-B969-4A8C-AE45-FDA56C81E6C8}"/>
              </a:ext>
            </a:extLst>
          </p:cNvPr>
          <p:cNvCxnSpPr>
            <a:cxnSpLocks/>
          </p:cNvCxnSpPr>
          <p:nvPr/>
        </p:nvCxnSpPr>
        <p:spPr>
          <a:xfrm flipV="1">
            <a:off x="8261938" y="405024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3" name="Gerader Verbinder 532">
            <a:extLst>
              <a:ext uri="{FF2B5EF4-FFF2-40B4-BE49-F238E27FC236}">
                <a16:creationId xmlns:a16="http://schemas.microsoft.com/office/drawing/2014/main" id="{96332F7E-BC90-4733-AC0D-054FFC30E94C}"/>
              </a:ext>
            </a:extLst>
          </p:cNvPr>
          <p:cNvCxnSpPr>
            <a:cxnSpLocks/>
          </p:cNvCxnSpPr>
          <p:nvPr/>
        </p:nvCxnSpPr>
        <p:spPr>
          <a:xfrm flipV="1">
            <a:off x="8290513" y="405024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4" name="Gerader Verbinder 533">
            <a:extLst>
              <a:ext uri="{FF2B5EF4-FFF2-40B4-BE49-F238E27FC236}">
                <a16:creationId xmlns:a16="http://schemas.microsoft.com/office/drawing/2014/main" id="{FF8BAA71-9C1E-43DE-9B0D-0E5CFDF03C7D}"/>
              </a:ext>
            </a:extLst>
          </p:cNvPr>
          <p:cNvCxnSpPr>
            <a:cxnSpLocks/>
          </p:cNvCxnSpPr>
          <p:nvPr/>
        </p:nvCxnSpPr>
        <p:spPr>
          <a:xfrm flipV="1">
            <a:off x="8307133" y="405116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5" name="Gerader Verbinder 534">
            <a:extLst>
              <a:ext uri="{FF2B5EF4-FFF2-40B4-BE49-F238E27FC236}">
                <a16:creationId xmlns:a16="http://schemas.microsoft.com/office/drawing/2014/main" id="{0731A8E7-D2C3-49D3-AA3F-B36ADD73191E}"/>
              </a:ext>
            </a:extLst>
          </p:cNvPr>
          <p:cNvCxnSpPr>
            <a:cxnSpLocks/>
          </p:cNvCxnSpPr>
          <p:nvPr/>
        </p:nvCxnSpPr>
        <p:spPr>
          <a:xfrm flipV="1">
            <a:off x="8347615" y="405024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6" name="Gerader Verbinder 535">
            <a:extLst>
              <a:ext uri="{FF2B5EF4-FFF2-40B4-BE49-F238E27FC236}">
                <a16:creationId xmlns:a16="http://schemas.microsoft.com/office/drawing/2014/main" id="{7D858C04-F40C-4338-8439-756DC4F9FA0F}"/>
              </a:ext>
            </a:extLst>
          </p:cNvPr>
          <p:cNvCxnSpPr>
            <a:cxnSpLocks/>
          </p:cNvCxnSpPr>
          <p:nvPr/>
        </p:nvCxnSpPr>
        <p:spPr>
          <a:xfrm flipV="1">
            <a:off x="8366665" y="405024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7" name="Gerader Verbinder 536">
            <a:extLst>
              <a:ext uri="{FF2B5EF4-FFF2-40B4-BE49-F238E27FC236}">
                <a16:creationId xmlns:a16="http://schemas.microsoft.com/office/drawing/2014/main" id="{D5C9F065-8EBA-4C83-98C5-5E344A0794F6}"/>
              </a:ext>
            </a:extLst>
          </p:cNvPr>
          <p:cNvCxnSpPr>
            <a:cxnSpLocks/>
          </p:cNvCxnSpPr>
          <p:nvPr/>
        </p:nvCxnSpPr>
        <p:spPr>
          <a:xfrm flipV="1">
            <a:off x="8383334" y="405024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8" name="Gerader Verbinder 537">
            <a:extLst>
              <a:ext uri="{FF2B5EF4-FFF2-40B4-BE49-F238E27FC236}">
                <a16:creationId xmlns:a16="http://schemas.microsoft.com/office/drawing/2014/main" id="{FFCBE35B-CD95-40D2-98FE-DD2CC6585F98}"/>
              </a:ext>
            </a:extLst>
          </p:cNvPr>
          <p:cNvCxnSpPr>
            <a:cxnSpLocks/>
          </p:cNvCxnSpPr>
          <p:nvPr/>
        </p:nvCxnSpPr>
        <p:spPr>
          <a:xfrm flipV="1">
            <a:off x="8405628" y="405084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39" name="Gerader Verbinder 538">
            <a:extLst>
              <a:ext uri="{FF2B5EF4-FFF2-40B4-BE49-F238E27FC236}">
                <a16:creationId xmlns:a16="http://schemas.microsoft.com/office/drawing/2014/main" id="{4C76BDC1-9717-4CED-9D8D-768E8EB18805}"/>
              </a:ext>
            </a:extLst>
          </p:cNvPr>
          <p:cNvCxnSpPr>
            <a:cxnSpLocks/>
          </p:cNvCxnSpPr>
          <p:nvPr/>
        </p:nvCxnSpPr>
        <p:spPr>
          <a:xfrm flipV="1">
            <a:off x="8427060" y="405084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40" name="Gerader Verbinder 539">
            <a:extLst>
              <a:ext uri="{FF2B5EF4-FFF2-40B4-BE49-F238E27FC236}">
                <a16:creationId xmlns:a16="http://schemas.microsoft.com/office/drawing/2014/main" id="{626FCAE7-20A9-436C-BCCD-A6B863FCFCAC}"/>
              </a:ext>
            </a:extLst>
          </p:cNvPr>
          <p:cNvCxnSpPr>
            <a:cxnSpLocks/>
          </p:cNvCxnSpPr>
          <p:nvPr/>
        </p:nvCxnSpPr>
        <p:spPr>
          <a:xfrm flipV="1">
            <a:off x="8446110" y="404942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41" name="Gerader Verbinder 540">
            <a:extLst>
              <a:ext uri="{FF2B5EF4-FFF2-40B4-BE49-F238E27FC236}">
                <a16:creationId xmlns:a16="http://schemas.microsoft.com/office/drawing/2014/main" id="{B56EF9C1-88B8-41DA-84AC-A608146F2C8B}"/>
              </a:ext>
            </a:extLst>
          </p:cNvPr>
          <p:cNvCxnSpPr>
            <a:cxnSpLocks/>
          </p:cNvCxnSpPr>
          <p:nvPr/>
        </p:nvCxnSpPr>
        <p:spPr>
          <a:xfrm flipV="1">
            <a:off x="8474685" y="405038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42" name="Gerader Verbinder 541">
            <a:extLst>
              <a:ext uri="{FF2B5EF4-FFF2-40B4-BE49-F238E27FC236}">
                <a16:creationId xmlns:a16="http://schemas.microsoft.com/office/drawing/2014/main" id="{50772DB0-31AD-416B-B4FA-C3F47FF6AD54}"/>
              </a:ext>
            </a:extLst>
          </p:cNvPr>
          <p:cNvCxnSpPr>
            <a:cxnSpLocks/>
          </p:cNvCxnSpPr>
          <p:nvPr/>
        </p:nvCxnSpPr>
        <p:spPr>
          <a:xfrm flipV="1">
            <a:off x="8510214" y="405024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43" name="Gerader Verbinder 542">
            <a:extLst>
              <a:ext uri="{FF2B5EF4-FFF2-40B4-BE49-F238E27FC236}">
                <a16:creationId xmlns:a16="http://schemas.microsoft.com/office/drawing/2014/main" id="{76AFE673-559B-4D2C-838E-04FE910BF8ED}"/>
              </a:ext>
            </a:extLst>
          </p:cNvPr>
          <p:cNvCxnSpPr>
            <a:cxnSpLocks/>
          </p:cNvCxnSpPr>
          <p:nvPr/>
        </p:nvCxnSpPr>
        <p:spPr>
          <a:xfrm flipV="1">
            <a:off x="8556299" y="405052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44" name="Gerader Verbinder 543">
            <a:extLst>
              <a:ext uri="{FF2B5EF4-FFF2-40B4-BE49-F238E27FC236}">
                <a16:creationId xmlns:a16="http://schemas.microsoft.com/office/drawing/2014/main" id="{E3D18471-8C25-4846-BC48-4280C47352FD}"/>
              </a:ext>
            </a:extLst>
          </p:cNvPr>
          <p:cNvCxnSpPr>
            <a:cxnSpLocks/>
          </p:cNvCxnSpPr>
          <p:nvPr/>
        </p:nvCxnSpPr>
        <p:spPr>
          <a:xfrm flipV="1">
            <a:off x="8575347" y="405024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45" name="Gerader Verbinder 544">
            <a:extLst>
              <a:ext uri="{FF2B5EF4-FFF2-40B4-BE49-F238E27FC236}">
                <a16:creationId xmlns:a16="http://schemas.microsoft.com/office/drawing/2014/main" id="{E4E34259-0446-4A01-A13C-718AB7762F86}"/>
              </a:ext>
            </a:extLst>
          </p:cNvPr>
          <p:cNvCxnSpPr>
            <a:cxnSpLocks/>
          </p:cNvCxnSpPr>
          <p:nvPr/>
        </p:nvCxnSpPr>
        <p:spPr>
          <a:xfrm flipV="1">
            <a:off x="8586289" y="405024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46" name="Gerader Verbinder 545">
            <a:extLst>
              <a:ext uri="{FF2B5EF4-FFF2-40B4-BE49-F238E27FC236}">
                <a16:creationId xmlns:a16="http://schemas.microsoft.com/office/drawing/2014/main" id="{AED97BE9-1546-4D70-AA35-FAE7519460FE}"/>
              </a:ext>
            </a:extLst>
          </p:cNvPr>
          <p:cNvCxnSpPr>
            <a:cxnSpLocks/>
          </p:cNvCxnSpPr>
          <p:nvPr/>
        </p:nvCxnSpPr>
        <p:spPr>
          <a:xfrm flipV="1">
            <a:off x="8649830" y="405024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47" name="Gerader Verbinder 546">
            <a:extLst>
              <a:ext uri="{FF2B5EF4-FFF2-40B4-BE49-F238E27FC236}">
                <a16:creationId xmlns:a16="http://schemas.microsoft.com/office/drawing/2014/main" id="{A6151F6F-DAAD-49C0-A538-F3AF7B09CBDE}"/>
              </a:ext>
            </a:extLst>
          </p:cNvPr>
          <p:cNvCxnSpPr>
            <a:cxnSpLocks/>
          </p:cNvCxnSpPr>
          <p:nvPr/>
        </p:nvCxnSpPr>
        <p:spPr>
          <a:xfrm flipV="1">
            <a:off x="8660983" y="402068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48" name="Gerader Verbinder 547">
            <a:extLst>
              <a:ext uri="{FF2B5EF4-FFF2-40B4-BE49-F238E27FC236}">
                <a16:creationId xmlns:a16="http://schemas.microsoft.com/office/drawing/2014/main" id="{1052DE52-E5B8-4C65-A4C4-41B4CD1C06B0}"/>
              </a:ext>
            </a:extLst>
          </p:cNvPr>
          <p:cNvCxnSpPr>
            <a:cxnSpLocks/>
          </p:cNvCxnSpPr>
          <p:nvPr/>
        </p:nvCxnSpPr>
        <p:spPr>
          <a:xfrm flipV="1">
            <a:off x="8706226" y="402068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49" name="Gerader Verbinder 548">
            <a:extLst>
              <a:ext uri="{FF2B5EF4-FFF2-40B4-BE49-F238E27FC236}">
                <a16:creationId xmlns:a16="http://schemas.microsoft.com/office/drawing/2014/main" id="{51215C47-9006-414D-9999-C7CE7A0305D6}"/>
              </a:ext>
            </a:extLst>
          </p:cNvPr>
          <p:cNvCxnSpPr>
            <a:cxnSpLocks/>
          </p:cNvCxnSpPr>
          <p:nvPr/>
        </p:nvCxnSpPr>
        <p:spPr>
          <a:xfrm flipV="1">
            <a:off x="8719460" y="402068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50" name="Gerader Verbinder 549">
            <a:extLst>
              <a:ext uri="{FF2B5EF4-FFF2-40B4-BE49-F238E27FC236}">
                <a16:creationId xmlns:a16="http://schemas.microsoft.com/office/drawing/2014/main" id="{B9AEBFAA-4BB2-420F-9F12-D290721F4636}"/>
              </a:ext>
            </a:extLst>
          </p:cNvPr>
          <p:cNvCxnSpPr>
            <a:cxnSpLocks/>
          </p:cNvCxnSpPr>
          <p:nvPr/>
        </p:nvCxnSpPr>
        <p:spPr>
          <a:xfrm flipV="1">
            <a:off x="8783754" y="402175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51" name="Gerader Verbinder 550">
            <a:extLst>
              <a:ext uri="{FF2B5EF4-FFF2-40B4-BE49-F238E27FC236}">
                <a16:creationId xmlns:a16="http://schemas.microsoft.com/office/drawing/2014/main" id="{4A8B3DC9-E876-4736-BAA2-39E8D6DD9C56}"/>
              </a:ext>
            </a:extLst>
          </p:cNvPr>
          <p:cNvCxnSpPr>
            <a:cxnSpLocks/>
          </p:cNvCxnSpPr>
          <p:nvPr/>
        </p:nvCxnSpPr>
        <p:spPr>
          <a:xfrm flipV="1">
            <a:off x="8818509" y="402068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52" name="Gerader Verbinder 551">
            <a:extLst>
              <a:ext uri="{FF2B5EF4-FFF2-40B4-BE49-F238E27FC236}">
                <a16:creationId xmlns:a16="http://schemas.microsoft.com/office/drawing/2014/main" id="{595E0162-2F32-4F14-A8F1-015DD7D64881}"/>
              </a:ext>
            </a:extLst>
          </p:cNvPr>
          <p:cNvCxnSpPr>
            <a:cxnSpLocks/>
          </p:cNvCxnSpPr>
          <p:nvPr/>
        </p:nvCxnSpPr>
        <p:spPr>
          <a:xfrm flipV="1">
            <a:off x="8836594" y="402068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53" name="Gerader Verbinder 552">
            <a:extLst>
              <a:ext uri="{FF2B5EF4-FFF2-40B4-BE49-F238E27FC236}">
                <a16:creationId xmlns:a16="http://schemas.microsoft.com/office/drawing/2014/main" id="{BEB557FE-4BB8-4A4E-B24D-A6F4F116BAB2}"/>
              </a:ext>
            </a:extLst>
          </p:cNvPr>
          <p:cNvCxnSpPr>
            <a:cxnSpLocks/>
          </p:cNvCxnSpPr>
          <p:nvPr/>
        </p:nvCxnSpPr>
        <p:spPr>
          <a:xfrm flipV="1">
            <a:off x="8889779" y="399419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54" name="Gerader Verbinder 553">
            <a:extLst>
              <a:ext uri="{FF2B5EF4-FFF2-40B4-BE49-F238E27FC236}">
                <a16:creationId xmlns:a16="http://schemas.microsoft.com/office/drawing/2014/main" id="{94FA0D71-5325-4E60-A542-3ABE348456CC}"/>
              </a:ext>
            </a:extLst>
          </p:cNvPr>
          <p:cNvCxnSpPr>
            <a:cxnSpLocks/>
          </p:cNvCxnSpPr>
          <p:nvPr/>
        </p:nvCxnSpPr>
        <p:spPr>
          <a:xfrm flipV="1">
            <a:off x="8908981" y="399419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55" name="Gerader Verbinder 554">
            <a:extLst>
              <a:ext uri="{FF2B5EF4-FFF2-40B4-BE49-F238E27FC236}">
                <a16:creationId xmlns:a16="http://schemas.microsoft.com/office/drawing/2014/main" id="{332562BC-1A9B-4376-92CC-9275A53810AF}"/>
              </a:ext>
            </a:extLst>
          </p:cNvPr>
          <p:cNvCxnSpPr>
            <a:cxnSpLocks/>
          </p:cNvCxnSpPr>
          <p:nvPr/>
        </p:nvCxnSpPr>
        <p:spPr>
          <a:xfrm flipV="1">
            <a:off x="8928011" y="399258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56" name="Gerader Verbinder 555">
            <a:extLst>
              <a:ext uri="{FF2B5EF4-FFF2-40B4-BE49-F238E27FC236}">
                <a16:creationId xmlns:a16="http://schemas.microsoft.com/office/drawing/2014/main" id="{82C4BF10-E29F-4C1F-959C-5FFADB91B3C6}"/>
              </a:ext>
            </a:extLst>
          </p:cNvPr>
          <p:cNvCxnSpPr>
            <a:cxnSpLocks/>
          </p:cNvCxnSpPr>
          <p:nvPr/>
        </p:nvCxnSpPr>
        <p:spPr>
          <a:xfrm flipV="1">
            <a:off x="8956586" y="399395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57" name="Gerader Verbinder 556">
            <a:extLst>
              <a:ext uri="{FF2B5EF4-FFF2-40B4-BE49-F238E27FC236}">
                <a16:creationId xmlns:a16="http://schemas.microsoft.com/office/drawing/2014/main" id="{7A5B1F76-F35D-4395-9AEF-E81CADD0615F}"/>
              </a:ext>
            </a:extLst>
          </p:cNvPr>
          <p:cNvCxnSpPr>
            <a:cxnSpLocks/>
          </p:cNvCxnSpPr>
          <p:nvPr/>
        </p:nvCxnSpPr>
        <p:spPr>
          <a:xfrm flipV="1">
            <a:off x="9065160" y="399073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58" name="Gerader Verbinder 557">
            <a:extLst>
              <a:ext uri="{FF2B5EF4-FFF2-40B4-BE49-F238E27FC236}">
                <a16:creationId xmlns:a16="http://schemas.microsoft.com/office/drawing/2014/main" id="{C8B3BFEC-5453-4AC4-AA80-2483F26F8678}"/>
              </a:ext>
            </a:extLst>
          </p:cNvPr>
          <p:cNvCxnSpPr>
            <a:cxnSpLocks/>
          </p:cNvCxnSpPr>
          <p:nvPr/>
        </p:nvCxnSpPr>
        <p:spPr>
          <a:xfrm flipV="1">
            <a:off x="9115783" y="399073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59" name="Gerader Verbinder 558">
            <a:extLst>
              <a:ext uri="{FF2B5EF4-FFF2-40B4-BE49-F238E27FC236}">
                <a16:creationId xmlns:a16="http://schemas.microsoft.com/office/drawing/2014/main" id="{DB51409B-5BCE-4C64-97E1-7CA09BB53FBB}"/>
              </a:ext>
            </a:extLst>
          </p:cNvPr>
          <p:cNvCxnSpPr>
            <a:cxnSpLocks/>
          </p:cNvCxnSpPr>
          <p:nvPr/>
        </p:nvCxnSpPr>
        <p:spPr>
          <a:xfrm flipV="1">
            <a:off x="9167376" y="399043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60" name="Gerader Verbinder 559">
            <a:extLst>
              <a:ext uri="{FF2B5EF4-FFF2-40B4-BE49-F238E27FC236}">
                <a16:creationId xmlns:a16="http://schemas.microsoft.com/office/drawing/2014/main" id="{2755D798-9959-418F-A53B-2353B0610817}"/>
              </a:ext>
            </a:extLst>
          </p:cNvPr>
          <p:cNvCxnSpPr>
            <a:cxnSpLocks/>
          </p:cNvCxnSpPr>
          <p:nvPr/>
        </p:nvCxnSpPr>
        <p:spPr>
          <a:xfrm flipV="1">
            <a:off x="9186427" y="399043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61" name="Gerader Verbinder 560">
            <a:extLst>
              <a:ext uri="{FF2B5EF4-FFF2-40B4-BE49-F238E27FC236}">
                <a16:creationId xmlns:a16="http://schemas.microsoft.com/office/drawing/2014/main" id="{25716FF5-FFD4-4B01-AE3E-88FB4FD98206}"/>
              </a:ext>
            </a:extLst>
          </p:cNvPr>
          <p:cNvCxnSpPr>
            <a:cxnSpLocks/>
          </p:cNvCxnSpPr>
          <p:nvPr/>
        </p:nvCxnSpPr>
        <p:spPr>
          <a:xfrm flipV="1">
            <a:off x="9204120" y="399043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62" name="Gerader Verbinder 561">
            <a:extLst>
              <a:ext uri="{FF2B5EF4-FFF2-40B4-BE49-F238E27FC236}">
                <a16:creationId xmlns:a16="http://schemas.microsoft.com/office/drawing/2014/main" id="{9F13B569-4949-4846-93BD-59A9CB761EF4}"/>
              </a:ext>
            </a:extLst>
          </p:cNvPr>
          <p:cNvCxnSpPr>
            <a:cxnSpLocks/>
          </p:cNvCxnSpPr>
          <p:nvPr/>
        </p:nvCxnSpPr>
        <p:spPr>
          <a:xfrm flipV="1">
            <a:off x="9222652" y="399043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63" name="Gerader Verbinder 562">
            <a:extLst>
              <a:ext uri="{FF2B5EF4-FFF2-40B4-BE49-F238E27FC236}">
                <a16:creationId xmlns:a16="http://schemas.microsoft.com/office/drawing/2014/main" id="{821138E2-DA25-4596-BB03-D151FB9E6E84}"/>
              </a:ext>
            </a:extLst>
          </p:cNvPr>
          <p:cNvCxnSpPr>
            <a:cxnSpLocks/>
          </p:cNvCxnSpPr>
          <p:nvPr/>
        </p:nvCxnSpPr>
        <p:spPr>
          <a:xfrm flipV="1">
            <a:off x="9233199" y="399043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64" name="Gerader Verbinder 563">
            <a:extLst>
              <a:ext uri="{FF2B5EF4-FFF2-40B4-BE49-F238E27FC236}">
                <a16:creationId xmlns:a16="http://schemas.microsoft.com/office/drawing/2014/main" id="{EF8B75FE-B151-4341-824D-AD981FFE257A}"/>
              </a:ext>
            </a:extLst>
          </p:cNvPr>
          <p:cNvCxnSpPr>
            <a:cxnSpLocks/>
          </p:cNvCxnSpPr>
          <p:nvPr/>
        </p:nvCxnSpPr>
        <p:spPr>
          <a:xfrm flipV="1">
            <a:off x="9249868" y="396043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65" name="Gerader Verbinder 564">
            <a:extLst>
              <a:ext uri="{FF2B5EF4-FFF2-40B4-BE49-F238E27FC236}">
                <a16:creationId xmlns:a16="http://schemas.microsoft.com/office/drawing/2014/main" id="{B85FDE5F-80B5-4746-A746-385513AAA68B}"/>
              </a:ext>
            </a:extLst>
          </p:cNvPr>
          <p:cNvCxnSpPr>
            <a:cxnSpLocks/>
          </p:cNvCxnSpPr>
          <p:nvPr/>
        </p:nvCxnSpPr>
        <p:spPr>
          <a:xfrm flipV="1">
            <a:off x="9284334" y="396043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66" name="Gerader Verbinder 565">
            <a:extLst>
              <a:ext uri="{FF2B5EF4-FFF2-40B4-BE49-F238E27FC236}">
                <a16:creationId xmlns:a16="http://schemas.microsoft.com/office/drawing/2014/main" id="{4191BF6C-498D-4892-B161-FF2F70BF2D3F}"/>
              </a:ext>
            </a:extLst>
          </p:cNvPr>
          <p:cNvCxnSpPr>
            <a:cxnSpLocks/>
          </p:cNvCxnSpPr>
          <p:nvPr/>
        </p:nvCxnSpPr>
        <p:spPr>
          <a:xfrm flipV="1">
            <a:off x="9336721" y="396043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67" name="Gerader Verbinder 566">
            <a:extLst>
              <a:ext uri="{FF2B5EF4-FFF2-40B4-BE49-F238E27FC236}">
                <a16:creationId xmlns:a16="http://schemas.microsoft.com/office/drawing/2014/main" id="{73FB147E-64C2-40B2-BD8B-E1F1E5C43D4A}"/>
              </a:ext>
            </a:extLst>
          </p:cNvPr>
          <p:cNvCxnSpPr>
            <a:cxnSpLocks/>
          </p:cNvCxnSpPr>
          <p:nvPr/>
        </p:nvCxnSpPr>
        <p:spPr>
          <a:xfrm flipV="1">
            <a:off x="9367677" y="396097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68" name="Gerader Verbinder 567">
            <a:extLst>
              <a:ext uri="{FF2B5EF4-FFF2-40B4-BE49-F238E27FC236}">
                <a16:creationId xmlns:a16="http://schemas.microsoft.com/office/drawing/2014/main" id="{F4879E75-41C8-42BB-9104-ADAC6F980F05}"/>
              </a:ext>
            </a:extLst>
          </p:cNvPr>
          <p:cNvCxnSpPr>
            <a:cxnSpLocks/>
          </p:cNvCxnSpPr>
          <p:nvPr/>
        </p:nvCxnSpPr>
        <p:spPr>
          <a:xfrm flipV="1">
            <a:off x="9441496" y="396067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69" name="Gerader Verbinder 568">
            <a:extLst>
              <a:ext uri="{FF2B5EF4-FFF2-40B4-BE49-F238E27FC236}">
                <a16:creationId xmlns:a16="http://schemas.microsoft.com/office/drawing/2014/main" id="{0E48A5F3-628F-4543-BD28-B39A353B164D}"/>
              </a:ext>
            </a:extLst>
          </p:cNvPr>
          <p:cNvCxnSpPr>
            <a:cxnSpLocks/>
          </p:cNvCxnSpPr>
          <p:nvPr/>
        </p:nvCxnSpPr>
        <p:spPr>
          <a:xfrm flipV="1">
            <a:off x="9574846"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0" name="Gerader Verbinder 569">
            <a:extLst>
              <a:ext uri="{FF2B5EF4-FFF2-40B4-BE49-F238E27FC236}">
                <a16:creationId xmlns:a16="http://schemas.microsoft.com/office/drawing/2014/main" id="{709B6C8D-B8B9-4B56-BC1C-09FEB7C41B0F}"/>
              </a:ext>
            </a:extLst>
          </p:cNvPr>
          <p:cNvCxnSpPr>
            <a:cxnSpLocks/>
          </p:cNvCxnSpPr>
          <p:nvPr/>
        </p:nvCxnSpPr>
        <p:spPr>
          <a:xfrm flipV="1">
            <a:off x="9593103" y="392739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1" name="Gerader Verbinder 570">
            <a:extLst>
              <a:ext uri="{FF2B5EF4-FFF2-40B4-BE49-F238E27FC236}">
                <a16:creationId xmlns:a16="http://schemas.microsoft.com/office/drawing/2014/main" id="{A4E7C417-A257-4D4D-B7E0-8946B5D14E53}"/>
              </a:ext>
            </a:extLst>
          </p:cNvPr>
          <p:cNvCxnSpPr>
            <a:cxnSpLocks/>
          </p:cNvCxnSpPr>
          <p:nvPr/>
        </p:nvCxnSpPr>
        <p:spPr>
          <a:xfrm flipV="1">
            <a:off x="9612631"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2" name="Gerader Verbinder 571">
            <a:extLst>
              <a:ext uri="{FF2B5EF4-FFF2-40B4-BE49-F238E27FC236}">
                <a16:creationId xmlns:a16="http://schemas.microsoft.com/office/drawing/2014/main" id="{7BBDF732-8ED7-4223-96AB-3C3A653D7033}"/>
              </a:ext>
            </a:extLst>
          </p:cNvPr>
          <p:cNvCxnSpPr>
            <a:cxnSpLocks/>
          </p:cNvCxnSpPr>
          <p:nvPr/>
        </p:nvCxnSpPr>
        <p:spPr>
          <a:xfrm flipV="1">
            <a:off x="9631680"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3" name="Gerader Verbinder 572">
            <a:extLst>
              <a:ext uri="{FF2B5EF4-FFF2-40B4-BE49-F238E27FC236}">
                <a16:creationId xmlns:a16="http://schemas.microsoft.com/office/drawing/2014/main" id="{B1A66528-3F90-40D7-88D3-A8689A3F0734}"/>
              </a:ext>
            </a:extLst>
          </p:cNvPr>
          <p:cNvCxnSpPr>
            <a:cxnSpLocks/>
          </p:cNvCxnSpPr>
          <p:nvPr/>
        </p:nvCxnSpPr>
        <p:spPr>
          <a:xfrm flipV="1">
            <a:off x="9672161"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4" name="Gerader Verbinder 573">
            <a:extLst>
              <a:ext uri="{FF2B5EF4-FFF2-40B4-BE49-F238E27FC236}">
                <a16:creationId xmlns:a16="http://schemas.microsoft.com/office/drawing/2014/main" id="{2130C003-89C4-4796-B15B-9417FA8B136B}"/>
              </a:ext>
            </a:extLst>
          </p:cNvPr>
          <p:cNvCxnSpPr>
            <a:cxnSpLocks/>
          </p:cNvCxnSpPr>
          <p:nvPr/>
        </p:nvCxnSpPr>
        <p:spPr>
          <a:xfrm flipV="1">
            <a:off x="9691109" y="392739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5" name="Gerader Verbinder 574">
            <a:extLst>
              <a:ext uri="{FF2B5EF4-FFF2-40B4-BE49-F238E27FC236}">
                <a16:creationId xmlns:a16="http://schemas.microsoft.com/office/drawing/2014/main" id="{549211EF-69A7-4FBE-A472-C22FE7B24F3A}"/>
              </a:ext>
            </a:extLst>
          </p:cNvPr>
          <p:cNvCxnSpPr>
            <a:cxnSpLocks/>
          </p:cNvCxnSpPr>
          <p:nvPr/>
        </p:nvCxnSpPr>
        <p:spPr>
          <a:xfrm flipV="1">
            <a:off x="9710531"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6" name="Gerader Verbinder 575">
            <a:extLst>
              <a:ext uri="{FF2B5EF4-FFF2-40B4-BE49-F238E27FC236}">
                <a16:creationId xmlns:a16="http://schemas.microsoft.com/office/drawing/2014/main" id="{70FD4EB8-0E66-4F6F-8F48-3121AAB05F1D}"/>
              </a:ext>
            </a:extLst>
          </p:cNvPr>
          <p:cNvCxnSpPr>
            <a:cxnSpLocks/>
          </p:cNvCxnSpPr>
          <p:nvPr/>
        </p:nvCxnSpPr>
        <p:spPr>
          <a:xfrm flipV="1">
            <a:off x="9729582"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7" name="Gerader Verbinder 576">
            <a:extLst>
              <a:ext uri="{FF2B5EF4-FFF2-40B4-BE49-F238E27FC236}">
                <a16:creationId xmlns:a16="http://schemas.microsoft.com/office/drawing/2014/main" id="{46983722-8B2D-4B24-BEAA-45C940E4D3DF}"/>
              </a:ext>
            </a:extLst>
          </p:cNvPr>
          <p:cNvCxnSpPr>
            <a:cxnSpLocks/>
          </p:cNvCxnSpPr>
          <p:nvPr/>
        </p:nvCxnSpPr>
        <p:spPr>
          <a:xfrm flipV="1">
            <a:off x="9743870"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8" name="Gerader Verbinder 577">
            <a:extLst>
              <a:ext uri="{FF2B5EF4-FFF2-40B4-BE49-F238E27FC236}">
                <a16:creationId xmlns:a16="http://schemas.microsoft.com/office/drawing/2014/main" id="{2B56D4F9-5A68-4279-9887-27251145C851}"/>
              </a:ext>
            </a:extLst>
          </p:cNvPr>
          <p:cNvCxnSpPr>
            <a:cxnSpLocks/>
          </p:cNvCxnSpPr>
          <p:nvPr/>
        </p:nvCxnSpPr>
        <p:spPr>
          <a:xfrm flipV="1">
            <a:off x="9769101"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9" name="Gerader Verbinder 578">
            <a:extLst>
              <a:ext uri="{FF2B5EF4-FFF2-40B4-BE49-F238E27FC236}">
                <a16:creationId xmlns:a16="http://schemas.microsoft.com/office/drawing/2014/main" id="{817BE5F4-577A-45A3-A5C7-8D7EE939E4A9}"/>
              </a:ext>
            </a:extLst>
          </p:cNvPr>
          <p:cNvCxnSpPr>
            <a:cxnSpLocks/>
          </p:cNvCxnSpPr>
          <p:nvPr/>
        </p:nvCxnSpPr>
        <p:spPr>
          <a:xfrm flipV="1">
            <a:off x="9845301"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80" name="Gerader Verbinder 579">
            <a:extLst>
              <a:ext uri="{FF2B5EF4-FFF2-40B4-BE49-F238E27FC236}">
                <a16:creationId xmlns:a16="http://schemas.microsoft.com/office/drawing/2014/main" id="{CF2D5004-100D-4973-B28C-9FB55CCBDE73}"/>
              </a:ext>
            </a:extLst>
          </p:cNvPr>
          <p:cNvCxnSpPr>
            <a:cxnSpLocks/>
          </p:cNvCxnSpPr>
          <p:nvPr/>
        </p:nvCxnSpPr>
        <p:spPr>
          <a:xfrm flipV="1">
            <a:off x="9878639" y="392501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81" name="Gerader Verbinder 580">
            <a:extLst>
              <a:ext uri="{FF2B5EF4-FFF2-40B4-BE49-F238E27FC236}">
                <a16:creationId xmlns:a16="http://schemas.microsoft.com/office/drawing/2014/main" id="{8A8D1320-96DF-40B1-9C9E-22EBEA162259}"/>
              </a:ext>
            </a:extLst>
          </p:cNvPr>
          <p:cNvCxnSpPr>
            <a:cxnSpLocks/>
          </p:cNvCxnSpPr>
          <p:nvPr/>
        </p:nvCxnSpPr>
        <p:spPr>
          <a:xfrm flipV="1">
            <a:off x="9897689" y="392382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82" name="Gerader Verbinder 581">
            <a:extLst>
              <a:ext uri="{FF2B5EF4-FFF2-40B4-BE49-F238E27FC236}">
                <a16:creationId xmlns:a16="http://schemas.microsoft.com/office/drawing/2014/main" id="{E2779B49-DCCF-4CC0-91E1-8949CCE359F9}"/>
              </a:ext>
            </a:extLst>
          </p:cNvPr>
          <p:cNvCxnSpPr>
            <a:cxnSpLocks/>
          </p:cNvCxnSpPr>
          <p:nvPr/>
        </p:nvCxnSpPr>
        <p:spPr>
          <a:xfrm flipV="1">
            <a:off x="9950267" y="392446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83" name="Gerader Verbinder 582">
            <a:extLst>
              <a:ext uri="{FF2B5EF4-FFF2-40B4-BE49-F238E27FC236}">
                <a16:creationId xmlns:a16="http://schemas.microsoft.com/office/drawing/2014/main" id="{F0899D70-9679-4DF2-B36A-C8A5031F3FCC}"/>
              </a:ext>
            </a:extLst>
          </p:cNvPr>
          <p:cNvCxnSpPr>
            <a:cxnSpLocks/>
          </p:cNvCxnSpPr>
          <p:nvPr/>
        </p:nvCxnSpPr>
        <p:spPr>
          <a:xfrm flipV="1">
            <a:off x="9988367" y="392501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84" name="Gerader Verbinder 583">
            <a:extLst>
              <a:ext uri="{FF2B5EF4-FFF2-40B4-BE49-F238E27FC236}">
                <a16:creationId xmlns:a16="http://schemas.microsoft.com/office/drawing/2014/main" id="{0125D29E-B66E-4207-B15B-F9CE0B08DA41}"/>
              </a:ext>
            </a:extLst>
          </p:cNvPr>
          <p:cNvCxnSpPr>
            <a:cxnSpLocks/>
          </p:cNvCxnSpPr>
          <p:nvPr/>
        </p:nvCxnSpPr>
        <p:spPr>
          <a:xfrm flipV="1">
            <a:off x="10023146"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85" name="Gerader Verbinder 584">
            <a:extLst>
              <a:ext uri="{FF2B5EF4-FFF2-40B4-BE49-F238E27FC236}">
                <a16:creationId xmlns:a16="http://schemas.microsoft.com/office/drawing/2014/main" id="{7027CA2A-6582-4BC6-8E8C-82C6E0AE8E7B}"/>
              </a:ext>
            </a:extLst>
          </p:cNvPr>
          <p:cNvCxnSpPr>
            <a:cxnSpLocks/>
          </p:cNvCxnSpPr>
          <p:nvPr/>
        </p:nvCxnSpPr>
        <p:spPr>
          <a:xfrm flipV="1">
            <a:off x="10042196" y="392650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86" name="Gerader Verbinder 585">
            <a:extLst>
              <a:ext uri="{FF2B5EF4-FFF2-40B4-BE49-F238E27FC236}">
                <a16:creationId xmlns:a16="http://schemas.microsoft.com/office/drawing/2014/main" id="{61E98896-0AD2-4923-AE00-793EEDAC181C}"/>
              </a:ext>
            </a:extLst>
          </p:cNvPr>
          <p:cNvCxnSpPr>
            <a:cxnSpLocks/>
          </p:cNvCxnSpPr>
          <p:nvPr/>
        </p:nvCxnSpPr>
        <p:spPr>
          <a:xfrm flipV="1">
            <a:off x="10062080" y="392714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87" name="Gerader Verbinder 586">
            <a:extLst>
              <a:ext uri="{FF2B5EF4-FFF2-40B4-BE49-F238E27FC236}">
                <a16:creationId xmlns:a16="http://schemas.microsoft.com/office/drawing/2014/main" id="{9F45D736-3F13-4E83-B327-0F1C828ABE16}"/>
              </a:ext>
            </a:extLst>
          </p:cNvPr>
          <p:cNvCxnSpPr>
            <a:cxnSpLocks/>
          </p:cNvCxnSpPr>
          <p:nvPr/>
        </p:nvCxnSpPr>
        <p:spPr>
          <a:xfrm flipV="1">
            <a:off x="10081128" y="392739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88" name="Gerader Verbinder 587">
            <a:extLst>
              <a:ext uri="{FF2B5EF4-FFF2-40B4-BE49-F238E27FC236}">
                <a16:creationId xmlns:a16="http://schemas.microsoft.com/office/drawing/2014/main" id="{2F534866-5F0B-4841-832A-C411CBE37C0C}"/>
              </a:ext>
            </a:extLst>
          </p:cNvPr>
          <p:cNvCxnSpPr>
            <a:cxnSpLocks/>
          </p:cNvCxnSpPr>
          <p:nvPr/>
        </p:nvCxnSpPr>
        <p:spPr>
          <a:xfrm flipV="1">
            <a:off x="10101300" y="392739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89" name="Gerader Verbinder 588">
            <a:extLst>
              <a:ext uri="{FF2B5EF4-FFF2-40B4-BE49-F238E27FC236}">
                <a16:creationId xmlns:a16="http://schemas.microsoft.com/office/drawing/2014/main" id="{CAABF41C-DE9D-4696-B826-68994AB8A70E}"/>
              </a:ext>
            </a:extLst>
          </p:cNvPr>
          <p:cNvCxnSpPr>
            <a:cxnSpLocks/>
          </p:cNvCxnSpPr>
          <p:nvPr/>
        </p:nvCxnSpPr>
        <p:spPr>
          <a:xfrm flipV="1">
            <a:off x="10129875" y="392763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90" name="Gerader Verbinder 589">
            <a:extLst>
              <a:ext uri="{FF2B5EF4-FFF2-40B4-BE49-F238E27FC236}">
                <a16:creationId xmlns:a16="http://schemas.microsoft.com/office/drawing/2014/main" id="{5810388B-29FF-47B1-B0A1-C2011DF5057D}"/>
              </a:ext>
            </a:extLst>
          </p:cNvPr>
          <p:cNvCxnSpPr>
            <a:cxnSpLocks/>
          </p:cNvCxnSpPr>
          <p:nvPr/>
        </p:nvCxnSpPr>
        <p:spPr>
          <a:xfrm flipV="1">
            <a:off x="10148925" y="392590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91" name="Gerader Verbinder 590">
            <a:extLst>
              <a:ext uri="{FF2B5EF4-FFF2-40B4-BE49-F238E27FC236}">
                <a16:creationId xmlns:a16="http://schemas.microsoft.com/office/drawing/2014/main" id="{A9C796A3-4356-4D53-A37B-C827CCF027E1}"/>
              </a:ext>
            </a:extLst>
          </p:cNvPr>
          <p:cNvCxnSpPr>
            <a:cxnSpLocks/>
          </p:cNvCxnSpPr>
          <p:nvPr/>
        </p:nvCxnSpPr>
        <p:spPr>
          <a:xfrm flipV="1">
            <a:off x="10167975" y="392739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92" name="Gerader Verbinder 591">
            <a:extLst>
              <a:ext uri="{FF2B5EF4-FFF2-40B4-BE49-F238E27FC236}">
                <a16:creationId xmlns:a16="http://schemas.microsoft.com/office/drawing/2014/main" id="{F37BAE0F-349D-4299-AF6F-0C3F833516C8}"/>
              </a:ext>
            </a:extLst>
          </p:cNvPr>
          <p:cNvCxnSpPr>
            <a:cxnSpLocks/>
          </p:cNvCxnSpPr>
          <p:nvPr/>
        </p:nvCxnSpPr>
        <p:spPr>
          <a:xfrm flipV="1">
            <a:off x="10185002" y="392739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93" name="Gerader Verbinder 592">
            <a:extLst>
              <a:ext uri="{FF2B5EF4-FFF2-40B4-BE49-F238E27FC236}">
                <a16:creationId xmlns:a16="http://schemas.microsoft.com/office/drawing/2014/main" id="{76A4DC95-2E45-40D6-857F-DBA0A5D75136}"/>
              </a:ext>
            </a:extLst>
          </p:cNvPr>
          <p:cNvCxnSpPr>
            <a:cxnSpLocks/>
          </p:cNvCxnSpPr>
          <p:nvPr/>
        </p:nvCxnSpPr>
        <p:spPr>
          <a:xfrm flipV="1">
            <a:off x="10262620"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94" name="Gerader Verbinder 593">
            <a:extLst>
              <a:ext uri="{FF2B5EF4-FFF2-40B4-BE49-F238E27FC236}">
                <a16:creationId xmlns:a16="http://schemas.microsoft.com/office/drawing/2014/main" id="{64AC61A2-F77C-4EF2-98B9-57B69FE5C4D5}"/>
              </a:ext>
            </a:extLst>
          </p:cNvPr>
          <p:cNvCxnSpPr>
            <a:cxnSpLocks/>
          </p:cNvCxnSpPr>
          <p:nvPr/>
        </p:nvCxnSpPr>
        <p:spPr>
          <a:xfrm flipV="1">
            <a:off x="10281671" y="392739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95" name="Gerader Verbinder 594">
            <a:extLst>
              <a:ext uri="{FF2B5EF4-FFF2-40B4-BE49-F238E27FC236}">
                <a16:creationId xmlns:a16="http://schemas.microsoft.com/office/drawing/2014/main" id="{12220646-8FDB-45A7-B873-489D824D2D5C}"/>
              </a:ext>
            </a:extLst>
          </p:cNvPr>
          <p:cNvCxnSpPr>
            <a:cxnSpLocks/>
          </p:cNvCxnSpPr>
          <p:nvPr/>
        </p:nvCxnSpPr>
        <p:spPr>
          <a:xfrm flipV="1">
            <a:off x="10298724"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96" name="Gerader Verbinder 595">
            <a:extLst>
              <a:ext uri="{FF2B5EF4-FFF2-40B4-BE49-F238E27FC236}">
                <a16:creationId xmlns:a16="http://schemas.microsoft.com/office/drawing/2014/main" id="{81D62355-86B1-489D-B579-ACA9564DF2E9}"/>
              </a:ext>
            </a:extLst>
          </p:cNvPr>
          <p:cNvCxnSpPr>
            <a:cxnSpLocks/>
          </p:cNvCxnSpPr>
          <p:nvPr/>
        </p:nvCxnSpPr>
        <p:spPr>
          <a:xfrm flipV="1">
            <a:off x="10332150" y="392739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97" name="Gerader Verbinder 596">
            <a:extLst>
              <a:ext uri="{FF2B5EF4-FFF2-40B4-BE49-F238E27FC236}">
                <a16:creationId xmlns:a16="http://schemas.microsoft.com/office/drawing/2014/main" id="{1EBA2399-18E8-4403-85E1-F0491E5389B5}"/>
              </a:ext>
            </a:extLst>
          </p:cNvPr>
          <p:cNvCxnSpPr>
            <a:cxnSpLocks/>
          </p:cNvCxnSpPr>
          <p:nvPr/>
        </p:nvCxnSpPr>
        <p:spPr>
          <a:xfrm flipV="1">
            <a:off x="10351198" y="392620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98" name="Gerader Verbinder 597">
            <a:extLst>
              <a:ext uri="{FF2B5EF4-FFF2-40B4-BE49-F238E27FC236}">
                <a16:creationId xmlns:a16="http://schemas.microsoft.com/office/drawing/2014/main" id="{5B310F61-0461-4E7B-A2F5-B678B4DFA318}"/>
              </a:ext>
            </a:extLst>
          </p:cNvPr>
          <p:cNvCxnSpPr>
            <a:cxnSpLocks/>
          </p:cNvCxnSpPr>
          <p:nvPr/>
        </p:nvCxnSpPr>
        <p:spPr>
          <a:xfrm flipV="1">
            <a:off x="10370248" y="392684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99" name="Gerader Verbinder 598">
            <a:extLst>
              <a:ext uri="{FF2B5EF4-FFF2-40B4-BE49-F238E27FC236}">
                <a16:creationId xmlns:a16="http://schemas.microsoft.com/office/drawing/2014/main" id="{8EC50231-AACC-4B1D-BF64-1A645B37DBB9}"/>
              </a:ext>
            </a:extLst>
          </p:cNvPr>
          <p:cNvCxnSpPr>
            <a:cxnSpLocks/>
          </p:cNvCxnSpPr>
          <p:nvPr/>
        </p:nvCxnSpPr>
        <p:spPr>
          <a:xfrm flipV="1">
            <a:off x="10389299" y="392739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00" name="Gerader Verbinder 599">
            <a:extLst>
              <a:ext uri="{FF2B5EF4-FFF2-40B4-BE49-F238E27FC236}">
                <a16:creationId xmlns:a16="http://schemas.microsoft.com/office/drawing/2014/main" id="{67A979E3-B1EE-4207-9035-42D86E2B2F92}"/>
              </a:ext>
            </a:extLst>
          </p:cNvPr>
          <p:cNvCxnSpPr>
            <a:cxnSpLocks/>
          </p:cNvCxnSpPr>
          <p:nvPr/>
        </p:nvCxnSpPr>
        <p:spPr>
          <a:xfrm flipV="1">
            <a:off x="10408350" y="392585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01" name="Gerader Verbinder 600">
            <a:extLst>
              <a:ext uri="{FF2B5EF4-FFF2-40B4-BE49-F238E27FC236}">
                <a16:creationId xmlns:a16="http://schemas.microsoft.com/office/drawing/2014/main" id="{FDB085DE-EE2B-47E0-A6ED-B633DAC9CD6A}"/>
              </a:ext>
            </a:extLst>
          </p:cNvPr>
          <p:cNvCxnSpPr>
            <a:cxnSpLocks/>
          </p:cNvCxnSpPr>
          <p:nvPr/>
        </p:nvCxnSpPr>
        <p:spPr>
          <a:xfrm flipV="1">
            <a:off x="10431792" y="379341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02" name="Gerader Verbinder 601">
            <a:extLst>
              <a:ext uri="{FF2B5EF4-FFF2-40B4-BE49-F238E27FC236}">
                <a16:creationId xmlns:a16="http://schemas.microsoft.com/office/drawing/2014/main" id="{76E7A8E5-1B08-45F5-975B-53F1EBB17876}"/>
              </a:ext>
            </a:extLst>
          </p:cNvPr>
          <p:cNvCxnSpPr>
            <a:cxnSpLocks/>
          </p:cNvCxnSpPr>
          <p:nvPr/>
        </p:nvCxnSpPr>
        <p:spPr>
          <a:xfrm flipV="1">
            <a:off x="10450843" y="379341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03" name="Gerader Verbinder 602">
            <a:extLst>
              <a:ext uri="{FF2B5EF4-FFF2-40B4-BE49-F238E27FC236}">
                <a16:creationId xmlns:a16="http://schemas.microsoft.com/office/drawing/2014/main" id="{9481FD79-1E95-41D1-81FA-B3E495762E82}"/>
              </a:ext>
            </a:extLst>
          </p:cNvPr>
          <p:cNvCxnSpPr>
            <a:cxnSpLocks/>
          </p:cNvCxnSpPr>
          <p:nvPr/>
        </p:nvCxnSpPr>
        <p:spPr>
          <a:xfrm flipV="1">
            <a:off x="10469893" y="3793410"/>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04" name="Gerader Verbinder 603">
            <a:extLst>
              <a:ext uri="{FF2B5EF4-FFF2-40B4-BE49-F238E27FC236}">
                <a16:creationId xmlns:a16="http://schemas.microsoft.com/office/drawing/2014/main" id="{16955B2E-0969-4366-A738-F77D20D154D9}"/>
              </a:ext>
            </a:extLst>
          </p:cNvPr>
          <p:cNvCxnSpPr>
            <a:cxnSpLocks/>
          </p:cNvCxnSpPr>
          <p:nvPr/>
        </p:nvCxnSpPr>
        <p:spPr>
          <a:xfrm flipV="1">
            <a:off x="10499397" y="379303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05" name="Gerader Verbinder 604">
            <a:extLst>
              <a:ext uri="{FF2B5EF4-FFF2-40B4-BE49-F238E27FC236}">
                <a16:creationId xmlns:a16="http://schemas.microsoft.com/office/drawing/2014/main" id="{CFC5D896-7DA0-43FB-B005-5B78FB23022E}"/>
              </a:ext>
            </a:extLst>
          </p:cNvPr>
          <p:cNvCxnSpPr>
            <a:cxnSpLocks/>
          </p:cNvCxnSpPr>
          <p:nvPr/>
        </p:nvCxnSpPr>
        <p:spPr>
          <a:xfrm flipV="1">
            <a:off x="10518448" y="379303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06" name="Gerader Verbinder 605">
            <a:extLst>
              <a:ext uri="{FF2B5EF4-FFF2-40B4-BE49-F238E27FC236}">
                <a16:creationId xmlns:a16="http://schemas.microsoft.com/office/drawing/2014/main" id="{2DB111A6-AD9B-4C23-906D-F3D38B9F4F6D}"/>
              </a:ext>
            </a:extLst>
          </p:cNvPr>
          <p:cNvCxnSpPr>
            <a:cxnSpLocks/>
          </p:cNvCxnSpPr>
          <p:nvPr/>
        </p:nvCxnSpPr>
        <p:spPr>
          <a:xfrm flipV="1">
            <a:off x="10537498" y="379303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07" name="Gerader Verbinder 606">
            <a:extLst>
              <a:ext uri="{FF2B5EF4-FFF2-40B4-BE49-F238E27FC236}">
                <a16:creationId xmlns:a16="http://schemas.microsoft.com/office/drawing/2014/main" id="{12B134BF-C828-494A-A502-76C728B0A588}"/>
              </a:ext>
            </a:extLst>
          </p:cNvPr>
          <p:cNvCxnSpPr>
            <a:cxnSpLocks/>
          </p:cNvCxnSpPr>
          <p:nvPr/>
        </p:nvCxnSpPr>
        <p:spPr>
          <a:xfrm flipV="1">
            <a:off x="10606554" y="379303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08" name="Gerader Verbinder 607">
            <a:extLst>
              <a:ext uri="{FF2B5EF4-FFF2-40B4-BE49-F238E27FC236}">
                <a16:creationId xmlns:a16="http://schemas.microsoft.com/office/drawing/2014/main" id="{7DFDF7F1-23FD-4432-A778-1BA7C1C03072}"/>
              </a:ext>
            </a:extLst>
          </p:cNvPr>
          <p:cNvCxnSpPr>
            <a:cxnSpLocks/>
          </p:cNvCxnSpPr>
          <p:nvPr/>
        </p:nvCxnSpPr>
        <p:spPr>
          <a:xfrm flipV="1">
            <a:off x="10589443" y="379303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09" name="Gerader Verbinder 608">
            <a:extLst>
              <a:ext uri="{FF2B5EF4-FFF2-40B4-BE49-F238E27FC236}">
                <a16:creationId xmlns:a16="http://schemas.microsoft.com/office/drawing/2014/main" id="{F0929774-77C0-4DE1-9ABE-6AD87733E404}"/>
              </a:ext>
            </a:extLst>
          </p:cNvPr>
          <p:cNvCxnSpPr>
            <a:cxnSpLocks/>
          </p:cNvCxnSpPr>
          <p:nvPr/>
        </p:nvCxnSpPr>
        <p:spPr>
          <a:xfrm flipV="1">
            <a:off x="10627543" y="379303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10" name="Gerader Verbinder 609">
            <a:extLst>
              <a:ext uri="{FF2B5EF4-FFF2-40B4-BE49-F238E27FC236}">
                <a16:creationId xmlns:a16="http://schemas.microsoft.com/office/drawing/2014/main" id="{ED838332-E755-428A-B566-CFF8C09C2597}"/>
              </a:ext>
            </a:extLst>
          </p:cNvPr>
          <p:cNvCxnSpPr>
            <a:cxnSpLocks/>
          </p:cNvCxnSpPr>
          <p:nvPr/>
        </p:nvCxnSpPr>
        <p:spPr>
          <a:xfrm flipV="1">
            <a:off x="10646593" y="379303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11" name="Gerader Verbinder 610">
            <a:extLst>
              <a:ext uri="{FF2B5EF4-FFF2-40B4-BE49-F238E27FC236}">
                <a16:creationId xmlns:a16="http://schemas.microsoft.com/office/drawing/2014/main" id="{C969D9EF-1273-49D3-9E9B-33645A8901E7}"/>
              </a:ext>
            </a:extLst>
          </p:cNvPr>
          <p:cNvCxnSpPr>
            <a:cxnSpLocks/>
          </p:cNvCxnSpPr>
          <p:nvPr/>
        </p:nvCxnSpPr>
        <p:spPr>
          <a:xfrm flipV="1">
            <a:off x="10665023" y="379303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12" name="Gerader Verbinder 611">
            <a:extLst>
              <a:ext uri="{FF2B5EF4-FFF2-40B4-BE49-F238E27FC236}">
                <a16:creationId xmlns:a16="http://schemas.microsoft.com/office/drawing/2014/main" id="{65D74715-C5FB-4F05-BC6B-BE675CDFD762}"/>
              </a:ext>
            </a:extLst>
          </p:cNvPr>
          <p:cNvCxnSpPr>
            <a:cxnSpLocks/>
          </p:cNvCxnSpPr>
          <p:nvPr/>
        </p:nvCxnSpPr>
        <p:spPr>
          <a:xfrm flipV="1">
            <a:off x="10684588"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13" name="Gerader Verbinder 612">
            <a:extLst>
              <a:ext uri="{FF2B5EF4-FFF2-40B4-BE49-F238E27FC236}">
                <a16:creationId xmlns:a16="http://schemas.microsoft.com/office/drawing/2014/main" id="{B9704350-49A3-4967-B5C2-BEDF16F7E72E}"/>
              </a:ext>
            </a:extLst>
          </p:cNvPr>
          <p:cNvCxnSpPr>
            <a:cxnSpLocks/>
          </p:cNvCxnSpPr>
          <p:nvPr/>
        </p:nvCxnSpPr>
        <p:spPr>
          <a:xfrm flipV="1">
            <a:off x="10703638"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14" name="Gerader Verbinder 613">
            <a:extLst>
              <a:ext uri="{FF2B5EF4-FFF2-40B4-BE49-F238E27FC236}">
                <a16:creationId xmlns:a16="http://schemas.microsoft.com/office/drawing/2014/main" id="{801DF028-E5B5-43EE-9569-B7AC856E6C0A}"/>
              </a:ext>
            </a:extLst>
          </p:cNvPr>
          <p:cNvCxnSpPr>
            <a:cxnSpLocks/>
          </p:cNvCxnSpPr>
          <p:nvPr/>
        </p:nvCxnSpPr>
        <p:spPr>
          <a:xfrm flipV="1">
            <a:off x="10731768" y="379244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15" name="Gerader Verbinder 614">
            <a:extLst>
              <a:ext uri="{FF2B5EF4-FFF2-40B4-BE49-F238E27FC236}">
                <a16:creationId xmlns:a16="http://schemas.microsoft.com/office/drawing/2014/main" id="{4C51E056-D704-4803-BBE3-0DB70683C991}"/>
              </a:ext>
            </a:extLst>
          </p:cNvPr>
          <p:cNvCxnSpPr>
            <a:cxnSpLocks/>
          </p:cNvCxnSpPr>
          <p:nvPr/>
        </p:nvCxnSpPr>
        <p:spPr>
          <a:xfrm flipV="1">
            <a:off x="10749855"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16" name="Gerader Verbinder 615">
            <a:extLst>
              <a:ext uri="{FF2B5EF4-FFF2-40B4-BE49-F238E27FC236}">
                <a16:creationId xmlns:a16="http://schemas.microsoft.com/office/drawing/2014/main" id="{1A95C8AF-A270-4F0E-AB9E-2DD3F8E838EC}"/>
              </a:ext>
            </a:extLst>
          </p:cNvPr>
          <p:cNvCxnSpPr>
            <a:cxnSpLocks/>
          </p:cNvCxnSpPr>
          <p:nvPr/>
        </p:nvCxnSpPr>
        <p:spPr>
          <a:xfrm flipV="1">
            <a:off x="10768905" y="379244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17" name="Gerader Verbinder 616">
            <a:extLst>
              <a:ext uri="{FF2B5EF4-FFF2-40B4-BE49-F238E27FC236}">
                <a16:creationId xmlns:a16="http://schemas.microsoft.com/office/drawing/2014/main" id="{C6BB563B-D1BE-4DF4-A7B1-BFA7975BCEEF}"/>
              </a:ext>
            </a:extLst>
          </p:cNvPr>
          <p:cNvCxnSpPr>
            <a:cxnSpLocks/>
          </p:cNvCxnSpPr>
          <p:nvPr/>
        </p:nvCxnSpPr>
        <p:spPr>
          <a:xfrm flipV="1">
            <a:off x="10832610"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18" name="Gerader Verbinder 617">
            <a:extLst>
              <a:ext uri="{FF2B5EF4-FFF2-40B4-BE49-F238E27FC236}">
                <a16:creationId xmlns:a16="http://schemas.microsoft.com/office/drawing/2014/main" id="{10CCE82F-AE38-407B-985C-62EF658D4251}"/>
              </a:ext>
            </a:extLst>
          </p:cNvPr>
          <p:cNvCxnSpPr>
            <a:cxnSpLocks/>
          </p:cNvCxnSpPr>
          <p:nvPr/>
        </p:nvCxnSpPr>
        <p:spPr>
          <a:xfrm flipV="1">
            <a:off x="10851661"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19" name="Gerader Verbinder 618">
            <a:extLst>
              <a:ext uri="{FF2B5EF4-FFF2-40B4-BE49-F238E27FC236}">
                <a16:creationId xmlns:a16="http://schemas.microsoft.com/office/drawing/2014/main" id="{FAEC603B-C9AA-484B-A899-F5947FBA2B46}"/>
              </a:ext>
            </a:extLst>
          </p:cNvPr>
          <p:cNvCxnSpPr>
            <a:cxnSpLocks/>
          </p:cNvCxnSpPr>
          <p:nvPr/>
        </p:nvCxnSpPr>
        <p:spPr>
          <a:xfrm flipV="1">
            <a:off x="10870711" y="3792444"/>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20" name="Gerader Verbinder 619">
            <a:extLst>
              <a:ext uri="{FF2B5EF4-FFF2-40B4-BE49-F238E27FC236}">
                <a16:creationId xmlns:a16="http://schemas.microsoft.com/office/drawing/2014/main" id="{3F7FF7B9-DA3E-483C-AF9D-C623DA747E87}"/>
              </a:ext>
            </a:extLst>
          </p:cNvPr>
          <p:cNvCxnSpPr>
            <a:cxnSpLocks/>
          </p:cNvCxnSpPr>
          <p:nvPr/>
        </p:nvCxnSpPr>
        <p:spPr>
          <a:xfrm flipV="1">
            <a:off x="10889761"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21" name="Gerader Verbinder 620">
            <a:extLst>
              <a:ext uri="{FF2B5EF4-FFF2-40B4-BE49-F238E27FC236}">
                <a16:creationId xmlns:a16="http://schemas.microsoft.com/office/drawing/2014/main" id="{0FE1558F-147D-4804-BC44-5B1D52F22171}"/>
              </a:ext>
            </a:extLst>
          </p:cNvPr>
          <p:cNvCxnSpPr>
            <a:cxnSpLocks/>
          </p:cNvCxnSpPr>
          <p:nvPr/>
        </p:nvCxnSpPr>
        <p:spPr>
          <a:xfrm flipV="1">
            <a:off x="10909286"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22" name="Gerader Verbinder 621">
            <a:extLst>
              <a:ext uri="{FF2B5EF4-FFF2-40B4-BE49-F238E27FC236}">
                <a16:creationId xmlns:a16="http://schemas.microsoft.com/office/drawing/2014/main" id="{C7DA9FAB-3FE7-4F14-88E7-E6EE6BE699E8}"/>
              </a:ext>
            </a:extLst>
          </p:cNvPr>
          <p:cNvCxnSpPr>
            <a:cxnSpLocks/>
          </p:cNvCxnSpPr>
          <p:nvPr/>
        </p:nvCxnSpPr>
        <p:spPr>
          <a:xfrm flipV="1">
            <a:off x="10928336"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23" name="Gerader Verbinder 622">
            <a:extLst>
              <a:ext uri="{FF2B5EF4-FFF2-40B4-BE49-F238E27FC236}">
                <a16:creationId xmlns:a16="http://schemas.microsoft.com/office/drawing/2014/main" id="{33E8E382-F2F1-44A5-9A6A-80DE04C15266}"/>
              </a:ext>
            </a:extLst>
          </p:cNvPr>
          <p:cNvCxnSpPr>
            <a:cxnSpLocks/>
          </p:cNvCxnSpPr>
          <p:nvPr/>
        </p:nvCxnSpPr>
        <p:spPr>
          <a:xfrm flipV="1">
            <a:off x="10780362"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24" name="Gerader Verbinder 623">
            <a:extLst>
              <a:ext uri="{FF2B5EF4-FFF2-40B4-BE49-F238E27FC236}">
                <a16:creationId xmlns:a16="http://schemas.microsoft.com/office/drawing/2014/main" id="{94BFD774-CBAC-44AB-92CC-6922D8191A43}"/>
              </a:ext>
            </a:extLst>
          </p:cNvPr>
          <p:cNvCxnSpPr>
            <a:cxnSpLocks/>
          </p:cNvCxnSpPr>
          <p:nvPr/>
        </p:nvCxnSpPr>
        <p:spPr>
          <a:xfrm flipV="1">
            <a:off x="10966100" y="379482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25" name="Gerader Verbinder 624">
            <a:extLst>
              <a:ext uri="{FF2B5EF4-FFF2-40B4-BE49-F238E27FC236}">
                <a16:creationId xmlns:a16="http://schemas.microsoft.com/office/drawing/2014/main" id="{7B92CC50-A99A-4E1E-B48F-C929285AFDF1}"/>
              </a:ext>
            </a:extLst>
          </p:cNvPr>
          <p:cNvCxnSpPr>
            <a:cxnSpLocks/>
          </p:cNvCxnSpPr>
          <p:nvPr/>
        </p:nvCxnSpPr>
        <p:spPr>
          <a:xfrm flipV="1">
            <a:off x="10985172" y="379482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26" name="Gerader Verbinder 625">
            <a:extLst>
              <a:ext uri="{FF2B5EF4-FFF2-40B4-BE49-F238E27FC236}">
                <a16:creationId xmlns:a16="http://schemas.microsoft.com/office/drawing/2014/main" id="{762D0480-966B-49FF-A64F-BF82124D693D}"/>
              </a:ext>
            </a:extLst>
          </p:cNvPr>
          <p:cNvCxnSpPr>
            <a:cxnSpLocks/>
          </p:cNvCxnSpPr>
          <p:nvPr/>
        </p:nvCxnSpPr>
        <p:spPr>
          <a:xfrm flipV="1">
            <a:off x="11005638" y="379631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27" name="Gerader Verbinder 626">
            <a:extLst>
              <a:ext uri="{FF2B5EF4-FFF2-40B4-BE49-F238E27FC236}">
                <a16:creationId xmlns:a16="http://schemas.microsoft.com/office/drawing/2014/main" id="{F6A1B2AA-FF20-42AE-802F-EF96DE4E3544}"/>
              </a:ext>
            </a:extLst>
          </p:cNvPr>
          <p:cNvCxnSpPr>
            <a:cxnSpLocks/>
          </p:cNvCxnSpPr>
          <p:nvPr/>
        </p:nvCxnSpPr>
        <p:spPr>
          <a:xfrm flipV="1">
            <a:off x="11024688" y="379482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28" name="Gerader Verbinder 627">
            <a:extLst>
              <a:ext uri="{FF2B5EF4-FFF2-40B4-BE49-F238E27FC236}">
                <a16:creationId xmlns:a16="http://schemas.microsoft.com/office/drawing/2014/main" id="{144243D6-21F5-44EE-BDA1-935B1F374C63}"/>
              </a:ext>
            </a:extLst>
          </p:cNvPr>
          <p:cNvCxnSpPr>
            <a:cxnSpLocks/>
          </p:cNvCxnSpPr>
          <p:nvPr/>
        </p:nvCxnSpPr>
        <p:spPr>
          <a:xfrm flipV="1">
            <a:off x="11044189" y="3796312"/>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29" name="Gerader Verbinder 628">
            <a:extLst>
              <a:ext uri="{FF2B5EF4-FFF2-40B4-BE49-F238E27FC236}">
                <a16:creationId xmlns:a16="http://schemas.microsoft.com/office/drawing/2014/main" id="{93764DF2-B4E3-4329-A512-04BFE7521B2A}"/>
              </a:ext>
            </a:extLst>
          </p:cNvPr>
          <p:cNvCxnSpPr>
            <a:cxnSpLocks/>
          </p:cNvCxnSpPr>
          <p:nvPr/>
        </p:nvCxnSpPr>
        <p:spPr>
          <a:xfrm flipV="1">
            <a:off x="11062535" y="379482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0" name="Gerader Verbinder 629">
            <a:extLst>
              <a:ext uri="{FF2B5EF4-FFF2-40B4-BE49-F238E27FC236}">
                <a16:creationId xmlns:a16="http://schemas.microsoft.com/office/drawing/2014/main" id="{05EC0583-276E-4C64-BB8D-1B5B9C88A528}"/>
              </a:ext>
            </a:extLst>
          </p:cNvPr>
          <p:cNvCxnSpPr>
            <a:cxnSpLocks/>
          </p:cNvCxnSpPr>
          <p:nvPr/>
        </p:nvCxnSpPr>
        <p:spPr>
          <a:xfrm flipV="1">
            <a:off x="11081586" y="379482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1" name="Gerader Verbinder 630">
            <a:extLst>
              <a:ext uri="{FF2B5EF4-FFF2-40B4-BE49-F238E27FC236}">
                <a16:creationId xmlns:a16="http://schemas.microsoft.com/office/drawing/2014/main" id="{35EA4885-9D4C-4997-B02D-DA17FD9E048A}"/>
              </a:ext>
            </a:extLst>
          </p:cNvPr>
          <p:cNvCxnSpPr>
            <a:cxnSpLocks/>
          </p:cNvCxnSpPr>
          <p:nvPr/>
        </p:nvCxnSpPr>
        <p:spPr>
          <a:xfrm flipV="1">
            <a:off x="11093493" y="3794825"/>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2" name="Gerader Verbinder 631">
            <a:extLst>
              <a:ext uri="{FF2B5EF4-FFF2-40B4-BE49-F238E27FC236}">
                <a16:creationId xmlns:a16="http://schemas.microsoft.com/office/drawing/2014/main" id="{2F2A6F9F-B47D-4781-93A8-F1D851979CD1}"/>
              </a:ext>
            </a:extLst>
          </p:cNvPr>
          <p:cNvCxnSpPr>
            <a:cxnSpLocks/>
          </p:cNvCxnSpPr>
          <p:nvPr/>
        </p:nvCxnSpPr>
        <p:spPr>
          <a:xfrm flipV="1">
            <a:off x="11151398"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3" name="Gerader Verbinder 632">
            <a:extLst>
              <a:ext uri="{FF2B5EF4-FFF2-40B4-BE49-F238E27FC236}">
                <a16:creationId xmlns:a16="http://schemas.microsoft.com/office/drawing/2014/main" id="{0DD105D8-2799-4D25-A273-2AF4F2278FBC}"/>
              </a:ext>
            </a:extLst>
          </p:cNvPr>
          <p:cNvCxnSpPr>
            <a:cxnSpLocks/>
          </p:cNvCxnSpPr>
          <p:nvPr/>
        </p:nvCxnSpPr>
        <p:spPr>
          <a:xfrm flipV="1">
            <a:off x="11172829"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4" name="Gerader Verbinder 633">
            <a:extLst>
              <a:ext uri="{FF2B5EF4-FFF2-40B4-BE49-F238E27FC236}">
                <a16:creationId xmlns:a16="http://schemas.microsoft.com/office/drawing/2014/main" id="{73F6EBEA-0535-4440-ACD9-0953E4452799}"/>
              </a:ext>
            </a:extLst>
          </p:cNvPr>
          <p:cNvCxnSpPr>
            <a:cxnSpLocks/>
          </p:cNvCxnSpPr>
          <p:nvPr/>
        </p:nvCxnSpPr>
        <p:spPr>
          <a:xfrm flipV="1">
            <a:off x="11187158"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5" name="Gerader Verbinder 634">
            <a:extLst>
              <a:ext uri="{FF2B5EF4-FFF2-40B4-BE49-F238E27FC236}">
                <a16:creationId xmlns:a16="http://schemas.microsoft.com/office/drawing/2014/main" id="{951E62A2-9B22-41E0-B5DD-DED6762767EE}"/>
              </a:ext>
            </a:extLst>
          </p:cNvPr>
          <p:cNvCxnSpPr>
            <a:cxnSpLocks/>
          </p:cNvCxnSpPr>
          <p:nvPr/>
        </p:nvCxnSpPr>
        <p:spPr>
          <a:xfrm flipV="1">
            <a:off x="11219533"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6" name="Gerader Verbinder 635">
            <a:extLst>
              <a:ext uri="{FF2B5EF4-FFF2-40B4-BE49-F238E27FC236}">
                <a16:creationId xmlns:a16="http://schemas.microsoft.com/office/drawing/2014/main" id="{4D70E13F-5899-472C-B89C-051EE099CB20}"/>
              </a:ext>
            </a:extLst>
          </p:cNvPr>
          <p:cNvCxnSpPr>
            <a:cxnSpLocks/>
          </p:cNvCxnSpPr>
          <p:nvPr/>
        </p:nvCxnSpPr>
        <p:spPr>
          <a:xfrm flipV="1">
            <a:off x="11269540"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7" name="Gerader Verbinder 636">
            <a:extLst>
              <a:ext uri="{FF2B5EF4-FFF2-40B4-BE49-F238E27FC236}">
                <a16:creationId xmlns:a16="http://schemas.microsoft.com/office/drawing/2014/main" id="{BE89C42A-BFC2-4C57-AF4F-3ABAB3CA069D}"/>
              </a:ext>
            </a:extLst>
          </p:cNvPr>
          <p:cNvCxnSpPr>
            <a:cxnSpLocks/>
          </p:cNvCxnSpPr>
          <p:nvPr/>
        </p:nvCxnSpPr>
        <p:spPr>
          <a:xfrm flipV="1">
            <a:off x="11279101"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8" name="Gerader Verbinder 637">
            <a:extLst>
              <a:ext uri="{FF2B5EF4-FFF2-40B4-BE49-F238E27FC236}">
                <a16:creationId xmlns:a16="http://schemas.microsoft.com/office/drawing/2014/main" id="{55E600C2-1AB4-4DDA-A37E-F59C6DF957B4}"/>
              </a:ext>
            </a:extLst>
          </p:cNvPr>
          <p:cNvCxnSpPr>
            <a:cxnSpLocks/>
          </p:cNvCxnSpPr>
          <p:nvPr/>
        </p:nvCxnSpPr>
        <p:spPr>
          <a:xfrm flipV="1">
            <a:off x="11315842"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9" name="Gerader Verbinder 638">
            <a:extLst>
              <a:ext uri="{FF2B5EF4-FFF2-40B4-BE49-F238E27FC236}">
                <a16:creationId xmlns:a16="http://schemas.microsoft.com/office/drawing/2014/main" id="{1B4BBF31-3A94-413F-B298-7D2591B06E9E}"/>
              </a:ext>
            </a:extLst>
          </p:cNvPr>
          <p:cNvCxnSpPr>
            <a:cxnSpLocks/>
          </p:cNvCxnSpPr>
          <p:nvPr/>
        </p:nvCxnSpPr>
        <p:spPr>
          <a:xfrm flipV="1">
            <a:off x="11391084" y="3793931"/>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40" name="Gerader Verbinder 639">
            <a:extLst>
              <a:ext uri="{FF2B5EF4-FFF2-40B4-BE49-F238E27FC236}">
                <a16:creationId xmlns:a16="http://schemas.microsoft.com/office/drawing/2014/main" id="{BE0F5974-D935-45D5-AD06-78D0795B2311}"/>
              </a:ext>
            </a:extLst>
          </p:cNvPr>
          <p:cNvCxnSpPr>
            <a:cxnSpLocks/>
          </p:cNvCxnSpPr>
          <p:nvPr/>
        </p:nvCxnSpPr>
        <p:spPr>
          <a:xfrm rot="5400000" flipV="1">
            <a:off x="10432090" y="3797138"/>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41" name="Gerader Verbinder 640">
            <a:extLst>
              <a:ext uri="{FF2B5EF4-FFF2-40B4-BE49-F238E27FC236}">
                <a16:creationId xmlns:a16="http://schemas.microsoft.com/office/drawing/2014/main" id="{DC6EFBB8-DF35-425B-83EC-13E60F6B86A9}"/>
              </a:ext>
            </a:extLst>
          </p:cNvPr>
          <p:cNvCxnSpPr>
            <a:cxnSpLocks/>
          </p:cNvCxnSpPr>
          <p:nvPr/>
        </p:nvCxnSpPr>
        <p:spPr>
          <a:xfrm rot="5400000" flipV="1">
            <a:off x="8889779" y="3991796"/>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42" name="Gerader Verbinder 641">
            <a:extLst>
              <a:ext uri="{FF2B5EF4-FFF2-40B4-BE49-F238E27FC236}">
                <a16:creationId xmlns:a16="http://schemas.microsoft.com/office/drawing/2014/main" id="{75415752-C576-4653-8CD9-DE910DAFC2ED}"/>
              </a:ext>
            </a:extLst>
          </p:cNvPr>
          <p:cNvCxnSpPr>
            <a:cxnSpLocks/>
          </p:cNvCxnSpPr>
          <p:nvPr/>
        </p:nvCxnSpPr>
        <p:spPr>
          <a:xfrm rot="5400000" flipV="1">
            <a:off x="7257105" y="4213617"/>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43" name="Gerader Verbinder 642">
            <a:extLst>
              <a:ext uri="{FF2B5EF4-FFF2-40B4-BE49-F238E27FC236}">
                <a16:creationId xmlns:a16="http://schemas.microsoft.com/office/drawing/2014/main" id="{795CF37A-8887-4526-9434-E957E12DD571}"/>
              </a:ext>
            </a:extLst>
          </p:cNvPr>
          <p:cNvCxnSpPr>
            <a:cxnSpLocks/>
          </p:cNvCxnSpPr>
          <p:nvPr/>
        </p:nvCxnSpPr>
        <p:spPr>
          <a:xfrm rot="5400000" flipV="1">
            <a:off x="7087364" y="4293229"/>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44" name="Gerader Verbinder 643">
            <a:extLst>
              <a:ext uri="{FF2B5EF4-FFF2-40B4-BE49-F238E27FC236}">
                <a16:creationId xmlns:a16="http://schemas.microsoft.com/office/drawing/2014/main" id="{DB2640C9-C2FE-447C-B314-626F59D513B4}"/>
              </a:ext>
            </a:extLst>
          </p:cNvPr>
          <p:cNvCxnSpPr>
            <a:cxnSpLocks/>
          </p:cNvCxnSpPr>
          <p:nvPr/>
        </p:nvCxnSpPr>
        <p:spPr>
          <a:xfrm rot="5400000" flipV="1">
            <a:off x="6936920" y="435694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45" name="Gerader Verbinder 644">
            <a:extLst>
              <a:ext uri="{FF2B5EF4-FFF2-40B4-BE49-F238E27FC236}">
                <a16:creationId xmlns:a16="http://schemas.microsoft.com/office/drawing/2014/main" id="{56EC1413-CB1B-4BF9-985B-415127A6DBAC}"/>
              </a:ext>
            </a:extLst>
          </p:cNvPr>
          <p:cNvCxnSpPr>
            <a:cxnSpLocks/>
          </p:cNvCxnSpPr>
          <p:nvPr/>
        </p:nvCxnSpPr>
        <p:spPr>
          <a:xfrm rot="5400000" flipV="1">
            <a:off x="6908641" y="4411653"/>
            <a:ext cx="0" cy="7560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46" name="Gerader Verbinder 645">
            <a:extLst>
              <a:ext uri="{FF2B5EF4-FFF2-40B4-BE49-F238E27FC236}">
                <a16:creationId xmlns:a16="http://schemas.microsoft.com/office/drawing/2014/main" id="{DFA89A9A-83E6-4DFE-871F-A1991190C024}"/>
              </a:ext>
            </a:extLst>
          </p:cNvPr>
          <p:cNvCxnSpPr>
            <a:cxnSpLocks/>
          </p:cNvCxnSpPr>
          <p:nvPr/>
        </p:nvCxnSpPr>
        <p:spPr>
          <a:xfrm flipV="1">
            <a:off x="6946444" y="4350029"/>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47" name="Gerader Verbinder 646">
            <a:extLst>
              <a:ext uri="{FF2B5EF4-FFF2-40B4-BE49-F238E27FC236}">
                <a16:creationId xmlns:a16="http://schemas.microsoft.com/office/drawing/2014/main" id="{F47AF9B9-6995-4F31-BF71-A9D29CAD1B58}"/>
              </a:ext>
            </a:extLst>
          </p:cNvPr>
          <p:cNvCxnSpPr>
            <a:cxnSpLocks/>
          </p:cNvCxnSpPr>
          <p:nvPr/>
        </p:nvCxnSpPr>
        <p:spPr>
          <a:xfrm flipV="1">
            <a:off x="6947734" y="433597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48" name="Gerader Verbinder 647">
            <a:extLst>
              <a:ext uri="{FF2B5EF4-FFF2-40B4-BE49-F238E27FC236}">
                <a16:creationId xmlns:a16="http://schemas.microsoft.com/office/drawing/2014/main" id="{6E7EE4FD-2790-40EC-990E-59CA3673F8A2}"/>
              </a:ext>
            </a:extLst>
          </p:cNvPr>
          <p:cNvCxnSpPr>
            <a:cxnSpLocks/>
          </p:cNvCxnSpPr>
          <p:nvPr/>
        </p:nvCxnSpPr>
        <p:spPr>
          <a:xfrm flipV="1">
            <a:off x="6987255" y="419292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49" name="Gerader Verbinder 648">
            <a:extLst>
              <a:ext uri="{FF2B5EF4-FFF2-40B4-BE49-F238E27FC236}">
                <a16:creationId xmlns:a16="http://schemas.microsoft.com/office/drawing/2014/main" id="{70B0D557-C10B-4B8E-AA55-E0196A8023EF}"/>
              </a:ext>
            </a:extLst>
          </p:cNvPr>
          <p:cNvCxnSpPr>
            <a:cxnSpLocks/>
          </p:cNvCxnSpPr>
          <p:nvPr/>
        </p:nvCxnSpPr>
        <p:spPr>
          <a:xfrm flipV="1">
            <a:off x="7011499" y="416794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50" name="Gerader Verbinder 649">
            <a:extLst>
              <a:ext uri="{FF2B5EF4-FFF2-40B4-BE49-F238E27FC236}">
                <a16:creationId xmlns:a16="http://schemas.microsoft.com/office/drawing/2014/main" id="{02EDD140-B73A-40BC-8CE8-3BB9F08002F9}"/>
              </a:ext>
            </a:extLst>
          </p:cNvPr>
          <p:cNvCxnSpPr>
            <a:cxnSpLocks/>
          </p:cNvCxnSpPr>
          <p:nvPr/>
        </p:nvCxnSpPr>
        <p:spPr>
          <a:xfrm flipV="1">
            <a:off x="7056704" y="4170298"/>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51" name="Gerader Verbinder 650">
            <a:extLst>
              <a:ext uri="{FF2B5EF4-FFF2-40B4-BE49-F238E27FC236}">
                <a16:creationId xmlns:a16="http://schemas.microsoft.com/office/drawing/2014/main" id="{489B02E2-4E79-40C5-87D4-8E8251E84E58}"/>
              </a:ext>
            </a:extLst>
          </p:cNvPr>
          <p:cNvCxnSpPr>
            <a:cxnSpLocks/>
          </p:cNvCxnSpPr>
          <p:nvPr/>
        </p:nvCxnSpPr>
        <p:spPr>
          <a:xfrm flipV="1">
            <a:off x="7076618" y="4171518"/>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52" name="Gerader Verbinder 651">
            <a:extLst>
              <a:ext uri="{FF2B5EF4-FFF2-40B4-BE49-F238E27FC236}">
                <a16:creationId xmlns:a16="http://schemas.microsoft.com/office/drawing/2014/main" id="{F59EA668-14DF-4087-931F-0D3644FBCE32}"/>
              </a:ext>
            </a:extLst>
          </p:cNvPr>
          <p:cNvCxnSpPr>
            <a:cxnSpLocks/>
          </p:cNvCxnSpPr>
          <p:nvPr/>
        </p:nvCxnSpPr>
        <p:spPr>
          <a:xfrm flipV="1">
            <a:off x="7087364" y="4172181"/>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53" name="Gerader Verbinder 652">
            <a:extLst>
              <a:ext uri="{FF2B5EF4-FFF2-40B4-BE49-F238E27FC236}">
                <a16:creationId xmlns:a16="http://schemas.microsoft.com/office/drawing/2014/main" id="{9875C6AD-A2F9-43E2-A53F-BE58BE2B8041}"/>
              </a:ext>
            </a:extLst>
          </p:cNvPr>
          <p:cNvCxnSpPr>
            <a:cxnSpLocks/>
          </p:cNvCxnSpPr>
          <p:nvPr/>
        </p:nvCxnSpPr>
        <p:spPr>
          <a:xfrm flipV="1">
            <a:off x="7106982" y="408864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54" name="Gerader Verbinder 653">
            <a:extLst>
              <a:ext uri="{FF2B5EF4-FFF2-40B4-BE49-F238E27FC236}">
                <a16:creationId xmlns:a16="http://schemas.microsoft.com/office/drawing/2014/main" id="{518B86A7-D0E5-4B07-BE12-80E8A701CBE3}"/>
              </a:ext>
            </a:extLst>
          </p:cNvPr>
          <p:cNvCxnSpPr>
            <a:cxnSpLocks/>
          </p:cNvCxnSpPr>
          <p:nvPr/>
        </p:nvCxnSpPr>
        <p:spPr>
          <a:xfrm flipV="1">
            <a:off x="7142605" y="408457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55" name="Gerader Verbinder 654">
            <a:extLst>
              <a:ext uri="{FF2B5EF4-FFF2-40B4-BE49-F238E27FC236}">
                <a16:creationId xmlns:a16="http://schemas.microsoft.com/office/drawing/2014/main" id="{74298223-1ACA-4D80-9B01-9A8C94F45BF7}"/>
              </a:ext>
            </a:extLst>
          </p:cNvPr>
          <p:cNvCxnSpPr>
            <a:cxnSpLocks/>
          </p:cNvCxnSpPr>
          <p:nvPr/>
        </p:nvCxnSpPr>
        <p:spPr>
          <a:xfrm flipV="1">
            <a:off x="7161560" y="408457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56" name="Gerader Verbinder 655">
            <a:extLst>
              <a:ext uri="{FF2B5EF4-FFF2-40B4-BE49-F238E27FC236}">
                <a16:creationId xmlns:a16="http://schemas.microsoft.com/office/drawing/2014/main" id="{166A3B3F-F538-4449-9E35-98BD49257B06}"/>
              </a:ext>
            </a:extLst>
          </p:cNvPr>
          <p:cNvCxnSpPr>
            <a:cxnSpLocks/>
          </p:cNvCxnSpPr>
          <p:nvPr/>
        </p:nvCxnSpPr>
        <p:spPr>
          <a:xfrm flipV="1">
            <a:off x="7193500" y="402068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57" name="Gerader Verbinder 656">
            <a:extLst>
              <a:ext uri="{FF2B5EF4-FFF2-40B4-BE49-F238E27FC236}">
                <a16:creationId xmlns:a16="http://schemas.microsoft.com/office/drawing/2014/main" id="{B7B7E7EC-C2B1-487E-A034-1497325C6191}"/>
              </a:ext>
            </a:extLst>
          </p:cNvPr>
          <p:cNvCxnSpPr>
            <a:cxnSpLocks/>
          </p:cNvCxnSpPr>
          <p:nvPr/>
        </p:nvCxnSpPr>
        <p:spPr>
          <a:xfrm flipV="1">
            <a:off x="7209183" y="402068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58" name="Gerader Verbinder 657">
            <a:extLst>
              <a:ext uri="{FF2B5EF4-FFF2-40B4-BE49-F238E27FC236}">
                <a16:creationId xmlns:a16="http://schemas.microsoft.com/office/drawing/2014/main" id="{776C1425-9A94-4A05-B536-78F673E1B917}"/>
              </a:ext>
            </a:extLst>
          </p:cNvPr>
          <p:cNvCxnSpPr>
            <a:cxnSpLocks/>
          </p:cNvCxnSpPr>
          <p:nvPr/>
        </p:nvCxnSpPr>
        <p:spPr>
          <a:xfrm flipV="1">
            <a:off x="7222484" y="399794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59" name="Gerader Verbinder 658">
            <a:extLst>
              <a:ext uri="{FF2B5EF4-FFF2-40B4-BE49-F238E27FC236}">
                <a16:creationId xmlns:a16="http://schemas.microsoft.com/office/drawing/2014/main" id="{CF8C2104-5445-4D15-94D9-FA242AA0F937}"/>
              </a:ext>
            </a:extLst>
          </p:cNvPr>
          <p:cNvCxnSpPr>
            <a:cxnSpLocks/>
          </p:cNvCxnSpPr>
          <p:nvPr/>
        </p:nvCxnSpPr>
        <p:spPr>
          <a:xfrm flipV="1">
            <a:off x="7240574" y="399794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0" name="Gerader Verbinder 659">
            <a:extLst>
              <a:ext uri="{FF2B5EF4-FFF2-40B4-BE49-F238E27FC236}">
                <a16:creationId xmlns:a16="http://schemas.microsoft.com/office/drawing/2014/main" id="{9E334374-C78C-4DBF-BC9B-3018EDEBFD00}"/>
              </a:ext>
            </a:extLst>
          </p:cNvPr>
          <p:cNvCxnSpPr>
            <a:cxnSpLocks/>
          </p:cNvCxnSpPr>
          <p:nvPr/>
        </p:nvCxnSpPr>
        <p:spPr>
          <a:xfrm flipV="1">
            <a:off x="7287765" y="3908649"/>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1" name="Gerader Verbinder 660">
            <a:extLst>
              <a:ext uri="{FF2B5EF4-FFF2-40B4-BE49-F238E27FC236}">
                <a16:creationId xmlns:a16="http://schemas.microsoft.com/office/drawing/2014/main" id="{F59441C3-08EB-4DE6-AEAC-DECD8EC990D1}"/>
              </a:ext>
            </a:extLst>
          </p:cNvPr>
          <p:cNvCxnSpPr>
            <a:cxnSpLocks/>
          </p:cNvCxnSpPr>
          <p:nvPr/>
        </p:nvCxnSpPr>
        <p:spPr>
          <a:xfrm flipV="1">
            <a:off x="7307680" y="3910068"/>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2" name="Gerader Verbinder 661">
            <a:extLst>
              <a:ext uri="{FF2B5EF4-FFF2-40B4-BE49-F238E27FC236}">
                <a16:creationId xmlns:a16="http://schemas.microsoft.com/office/drawing/2014/main" id="{A5358934-F048-45A3-92F8-9DDA8116CAD7}"/>
              </a:ext>
            </a:extLst>
          </p:cNvPr>
          <p:cNvCxnSpPr>
            <a:cxnSpLocks/>
          </p:cNvCxnSpPr>
          <p:nvPr/>
        </p:nvCxnSpPr>
        <p:spPr>
          <a:xfrm flipV="1">
            <a:off x="7339501" y="3836488"/>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3" name="Gerader Verbinder 662">
            <a:extLst>
              <a:ext uri="{FF2B5EF4-FFF2-40B4-BE49-F238E27FC236}">
                <a16:creationId xmlns:a16="http://schemas.microsoft.com/office/drawing/2014/main" id="{C93DAB18-2E61-42FF-8C43-14B4913BE5FE}"/>
              </a:ext>
            </a:extLst>
          </p:cNvPr>
          <p:cNvCxnSpPr>
            <a:cxnSpLocks/>
          </p:cNvCxnSpPr>
          <p:nvPr/>
        </p:nvCxnSpPr>
        <p:spPr>
          <a:xfrm flipV="1">
            <a:off x="7365673" y="3836488"/>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4" name="Gerader Verbinder 663">
            <a:extLst>
              <a:ext uri="{FF2B5EF4-FFF2-40B4-BE49-F238E27FC236}">
                <a16:creationId xmlns:a16="http://schemas.microsoft.com/office/drawing/2014/main" id="{4DFE2A1B-4CAC-4EF3-8395-10AC5378C73A}"/>
              </a:ext>
            </a:extLst>
          </p:cNvPr>
          <p:cNvCxnSpPr>
            <a:cxnSpLocks/>
          </p:cNvCxnSpPr>
          <p:nvPr/>
        </p:nvCxnSpPr>
        <p:spPr>
          <a:xfrm flipV="1">
            <a:off x="7399875" y="3836488"/>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5" name="Gerader Verbinder 664">
            <a:extLst>
              <a:ext uri="{FF2B5EF4-FFF2-40B4-BE49-F238E27FC236}">
                <a16:creationId xmlns:a16="http://schemas.microsoft.com/office/drawing/2014/main" id="{2196B430-BAA7-457C-9F4B-79353DD6CBCA}"/>
              </a:ext>
            </a:extLst>
          </p:cNvPr>
          <p:cNvCxnSpPr>
            <a:cxnSpLocks/>
          </p:cNvCxnSpPr>
          <p:nvPr/>
        </p:nvCxnSpPr>
        <p:spPr>
          <a:xfrm flipV="1">
            <a:off x="7418828" y="3836488"/>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6" name="Gerader Verbinder 665">
            <a:extLst>
              <a:ext uri="{FF2B5EF4-FFF2-40B4-BE49-F238E27FC236}">
                <a16:creationId xmlns:a16="http://schemas.microsoft.com/office/drawing/2014/main" id="{A38A1E01-717B-4E95-A13A-E84FFE0BA49D}"/>
              </a:ext>
            </a:extLst>
          </p:cNvPr>
          <p:cNvCxnSpPr>
            <a:cxnSpLocks/>
          </p:cNvCxnSpPr>
          <p:nvPr/>
        </p:nvCxnSpPr>
        <p:spPr>
          <a:xfrm flipV="1">
            <a:off x="7435497" y="3809281"/>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7" name="Gerader Verbinder 666">
            <a:extLst>
              <a:ext uri="{FF2B5EF4-FFF2-40B4-BE49-F238E27FC236}">
                <a16:creationId xmlns:a16="http://schemas.microsoft.com/office/drawing/2014/main" id="{A2386138-CBA3-4500-9589-AF757C0B6D23}"/>
              </a:ext>
            </a:extLst>
          </p:cNvPr>
          <p:cNvCxnSpPr>
            <a:cxnSpLocks/>
          </p:cNvCxnSpPr>
          <p:nvPr/>
        </p:nvCxnSpPr>
        <p:spPr>
          <a:xfrm flipV="1">
            <a:off x="7451970" y="3808261"/>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8" name="Gerader Verbinder 667">
            <a:extLst>
              <a:ext uri="{FF2B5EF4-FFF2-40B4-BE49-F238E27FC236}">
                <a16:creationId xmlns:a16="http://schemas.microsoft.com/office/drawing/2014/main" id="{430BB9F0-BFB7-4773-A12A-17EAF75B8E26}"/>
              </a:ext>
            </a:extLst>
          </p:cNvPr>
          <p:cNvCxnSpPr>
            <a:cxnSpLocks/>
          </p:cNvCxnSpPr>
          <p:nvPr/>
        </p:nvCxnSpPr>
        <p:spPr>
          <a:xfrm flipV="1">
            <a:off x="7453961" y="378726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69" name="Gerader Verbinder 668">
            <a:extLst>
              <a:ext uri="{FF2B5EF4-FFF2-40B4-BE49-F238E27FC236}">
                <a16:creationId xmlns:a16="http://schemas.microsoft.com/office/drawing/2014/main" id="{9946A2E6-5F41-429A-A554-DE8E7A0D6B7E}"/>
              </a:ext>
            </a:extLst>
          </p:cNvPr>
          <p:cNvCxnSpPr>
            <a:cxnSpLocks/>
          </p:cNvCxnSpPr>
          <p:nvPr/>
        </p:nvCxnSpPr>
        <p:spPr>
          <a:xfrm flipV="1">
            <a:off x="7472835" y="378726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70" name="Gerader Verbinder 669">
            <a:extLst>
              <a:ext uri="{FF2B5EF4-FFF2-40B4-BE49-F238E27FC236}">
                <a16:creationId xmlns:a16="http://schemas.microsoft.com/office/drawing/2014/main" id="{950B68D6-A80E-420C-8E84-8C7E6614ED03}"/>
              </a:ext>
            </a:extLst>
          </p:cNvPr>
          <p:cNvCxnSpPr>
            <a:cxnSpLocks/>
          </p:cNvCxnSpPr>
          <p:nvPr/>
        </p:nvCxnSpPr>
        <p:spPr>
          <a:xfrm flipV="1">
            <a:off x="7486945" y="378726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71" name="Gerader Verbinder 670">
            <a:extLst>
              <a:ext uri="{FF2B5EF4-FFF2-40B4-BE49-F238E27FC236}">
                <a16:creationId xmlns:a16="http://schemas.microsoft.com/office/drawing/2014/main" id="{8A9BB92C-B0A7-44FD-A244-1106272CB5CD}"/>
              </a:ext>
            </a:extLst>
          </p:cNvPr>
          <p:cNvCxnSpPr>
            <a:cxnSpLocks/>
          </p:cNvCxnSpPr>
          <p:nvPr/>
        </p:nvCxnSpPr>
        <p:spPr>
          <a:xfrm flipV="1">
            <a:off x="7602664" y="369129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72" name="Gerader Verbinder 671">
            <a:extLst>
              <a:ext uri="{FF2B5EF4-FFF2-40B4-BE49-F238E27FC236}">
                <a16:creationId xmlns:a16="http://schemas.microsoft.com/office/drawing/2014/main" id="{E97F8760-C209-4365-BB6A-A122C391718B}"/>
              </a:ext>
            </a:extLst>
          </p:cNvPr>
          <p:cNvCxnSpPr>
            <a:cxnSpLocks/>
          </p:cNvCxnSpPr>
          <p:nvPr/>
        </p:nvCxnSpPr>
        <p:spPr>
          <a:xfrm flipV="1">
            <a:off x="7660949" y="368653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73" name="Gerader Verbinder 672">
            <a:extLst>
              <a:ext uri="{FF2B5EF4-FFF2-40B4-BE49-F238E27FC236}">
                <a16:creationId xmlns:a16="http://schemas.microsoft.com/office/drawing/2014/main" id="{A650E7D7-B42E-4138-8A90-96CB14F7670C}"/>
              </a:ext>
            </a:extLst>
          </p:cNvPr>
          <p:cNvCxnSpPr>
            <a:cxnSpLocks/>
          </p:cNvCxnSpPr>
          <p:nvPr/>
        </p:nvCxnSpPr>
        <p:spPr>
          <a:xfrm flipV="1">
            <a:off x="7675486" y="368653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74" name="Gerader Verbinder 673">
            <a:extLst>
              <a:ext uri="{FF2B5EF4-FFF2-40B4-BE49-F238E27FC236}">
                <a16:creationId xmlns:a16="http://schemas.microsoft.com/office/drawing/2014/main" id="{AD347A20-7B91-4CDB-BB92-C431366D139D}"/>
              </a:ext>
            </a:extLst>
          </p:cNvPr>
          <p:cNvCxnSpPr>
            <a:cxnSpLocks/>
          </p:cNvCxnSpPr>
          <p:nvPr/>
        </p:nvCxnSpPr>
        <p:spPr>
          <a:xfrm flipV="1">
            <a:off x="7691443" y="368682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75" name="Gerader Verbinder 674">
            <a:extLst>
              <a:ext uri="{FF2B5EF4-FFF2-40B4-BE49-F238E27FC236}">
                <a16:creationId xmlns:a16="http://schemas.microsoft.com/office/drawing/2014/main" id="{AD2FA2E9-2A8D-42D4-824A-8E4A113B0CED}"/>
              </a:ext>
            </a:extLst>
          </p:cNvPr>
          <p:cNvCxnSpPr>
            <a:cxnSpLocks/>
          </p:cNvCxnSpPr>
          <p:nvPr/>
        </p:nvCxnSpPr>
        <p:spPr>
          <a:xfrm flipV="1">
            <a:off x="7777168" y="3643011"/>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76" name="Gerader Verbinder 675">
            <a:extLst>
              <a:ext uri="{FF2B5EF4-FFF2-40B4-BE49-F238E27FC236}">
                <a16:creationId xmlns:a16="http://schemas.microsoft.com/office/drawing/2014/main" id="{FE100482-403A-4A7D-9D41-0B772F7E83DE}"/>
              </a:ext>
            </a:extLst>
          </p:cNvPr>
          <p:cNvCxnSpPr>
            <a:cxnSpLocks/>
          </p:cNvCxnSpPr>
          <p:nvPr/>
        </p:nvCxnSpPr>
        <p:spPr>
          <a:xfrm flipV="1">
            <a:off x="7803362" y="3642058"/>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77" name="Gerader Verbinder 676">
            <a:extLst>
              <a:ext uri="{FF2B5EF4-FFF2-40B4-BE49-F238E27FC236}">
                <a16:creationId xmlns:a16="http://schemas.microsoft.com/office/drawing/2014/main" id="{71EAEDFC-3F84-4388-8C49-9DE404BEEE00}"/>
              </a:ext>
            </a:extLst>
          </p:cNvPr>
          <p:cNvCxnSpPr>
            <a:cxnSpLocks/>
          </p:cNvCxnSpPr>
          <p:nvPr/>
        </p:nvCxnSpPr>
        <p:spPr>
          <a:xfrm flipV="1">
            <a:off x="7822412" y="3642649"/>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78" name="Gerader Verbinder 677">
            <a:extLst>
              <a:ext uri="{FF2B5EF4-FFF2-40B4-BE49-F238E27FC236}">
                <a16:creationId xmlns:a16="http://schemas.microsoft.com/office/drawing/2014/main" id="{76D7CB25-1A6C-4152-B612-032F3CDEEBFD}"/>
              </a:ext>
            </a:extLst>
          </p:cNvPr>
          <p:cNvCxnSpPr>
            <a:cxnSpLocks/>
          </p:cNvCxnSpPr>
          <p:nvPr/>
        </p:nvCxnSpPr>
        <p:spPr>
          <a:xfrm flipV="1">
            <a:off x="7837161" y="364407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79" name="Gerader Verbinder 678">
            <a:extLst>
              <a:ext uri="{FF2B5EF4-FFF2-40B4-BE49-F238E27FC236}">
                <a16:creationId xmlns:a16="http://schemas.microsoft.com/office/drawing/2014/main" id="{67BE29BD-A386-4F40-9309-3A486DE2F8A3}"/>
              </a:ext>
            </a:extLst>
          </p:cNvPr>
          <p:cNvCxnSpPr>
            <a:cxnSpLocks/>
          </p:cNvCxnSpPr>
          <p:nvPr/>
        </p:nvCxnSpPr>
        <p:spPr>
          <a:xfrm flipV="1">
            <a:off x="7877844" y="359271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80" name="Gerader Verbinder 679">
            <a:extLst>
              <a:ext uri="{FF2B5EF4-FFF2-40B4-BE49-F238E27FC236}">
                <a16:creationId xmlns:a16="http://schemas.microsoft.com/office/drawing/2014/main" id="{99133254-20C3-455D-BEC7-00703DEA17B7}"/>
              </a:ext>
            </a:extLst>
          </p:cNvPr>
          <p:cNvCxnSpPr>
            <a:cxnSpLocks/>
          </p:cNvCxnSpPr>
          <p:nvPr/>
        </p:nvCxnSpPr>
        <p:spPr>
          <a:xfrm flipV="1">
            <a:off x="7903278" y="3561701"/>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81" name="Gerader Verbinder 680">
            <a:extLst>
              <a:ext uri="{FF2B5EF4-FFF2-40B4-BE49-F238E27FC236}">
                <a16:creationId xmlns:a16="http://schemas.microsoft.com/office/drawing/2014/main" id="{E2C7BA5C-CE57-44F4-B940-26213B8883EF}"/>
              </a:ext>
            </a:extLst>
          </p:cNvPr>
          <p:cNvCxnSpPr>
            <a:cxnSpLocks/>
          </p:cNvCxnSpPr>
          <p:nvPr/>
        </p:nvCxnSpPr>
        <p:spPr>
          <a:xfrm flipV="1">
            <a:off x="7919994" y="3561701"/>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82" name="Gerader Verbinder 681">
            <a:extLst>
              <a:ext uri="{FF2B5EF4-FFF2-40B4-BE49-F238E27FC236}">
                <a16:creationId xmlns:a16="http://schemas.microsoft.com/office/drawing/2014/main" id="{3AA67E48-D1DC-4A61-B9F5-515BB8A42043}"/>
              </a:ext>
            </a:extLst>
          </p:cNvPr>
          <p:cNvCxnSpPr>
            <a:cxnSpLocks/>
          </p:cNvCxnSpPr>
          <p:nvPr/>
        </p:nvCxnSpPr>
        <p:spPr>
          <a:xfrm flipV="1">
            <a:off x="7957380" y="355973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83" name="Gerader Verbinder 682">
            <a:extLst>
              <a:ext uri="{FF2B5EF4-FFF2-40B4-BE49-F238E27FC236}">
                <a16:creationId xmlns:a16="http://schemas.microsoft.com/office/drawing/2014/main" id="{A721E829-4063-4DCD-BB9B-4C560B4509AD}"/>
              </a:ext>
            </a:extLst>
          </p:cNvPr>
          <p:cNvCxnSpPr>
            <a:cxnSpLocks/>
          </p:cNvCxnSpPr>
          <p:nvPr/>
        </p:nvCxnSpPr>
        <p:spPr>
          <a:xfrm flipV="1">
            <a:off x="7985955" y="349663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84" name="Gerader Verbinder 683">
            <a:extLst>
              <a:ext uri="{FF2B5EF4-FFF2-40B4-BE49-F238E27FC236}">
                <a16:creationId xmlns:a16="http://schemas.microsoft.com/office/drawing/2014/main" id="{E799E847-096B-41C0-919E-2B5B0E5AAD69}"/>
              </a:ext>
            </a:extLst>
          </p:cNvPr>
          <p:cNvCxnSpPr>
            <a:cxnSpLocks/>
          </p:cNvCxnSpPr>
          <p:nvPr/>
        </p:nvCxnSpPr>
        <p:spPr>
          <a:xfrm flipV="1">
            <a:off x="8001216" y="349663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85" name="Gerader Verbinder 684">
            <a:extLst>
              <a:ext uri="{FF2B5EF4-FFF2-40B4-BE49-F238E27FC236}">
                <a16:creationId xmlns:a16="http://schemas.microsoft.com/office/drawing/2014/main" id="{9DE64993-233E-4025-AF36-BEC65845F9E1}"/>
              </a:ext>
            </a:extLst>
          </p:cNvPr>
          <p:cNvCxnSpPr>
            <a:cxnSpLocks/>
          </p:cNvCxnSpPr>
          <p:nvPr/>
        </p:nvCxnSpPr>
        <p:spPr>
          <a:xfrm flipV="1">
            <a:off x="8070272" y="347758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86" name="Gerader Verbinder 685">
            <a:extLst>
              <a:ext uri="{FF2B5EF4-FFF2-40B4-BE49-F238E27FC236}">
                <a16:creationId xmlns:a16="http://schemas.microsoft.com/office/drawing/2014/main" id="{7AA6CDAF-F0B8-4E38-AACC-7ADCF8191625}"/>
              </a:ext>
            </a:extLst>
          </p:cNvPr>
          <p:cNvCxnSpPr>
            <a:cxnSpLocks/>
          </p:cNvCxnSpPr>
          <p:nvPr/>
        </p:nvCxnSpPr>
        <p:spPr>
          <a:xfrm flipV="1">
            <a:off x="8105028" y="347520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87" name="Gerader Verbinder 686">
            <a:extLst>
              <a:ext uri="{FF2B5EF4-FFF2-40B4-BE49-F238E27FC236}">
                <a16:creationId xmlns:a16="http://schemas.microsoft.com/office/drawing/2014/main" id="{263AC0DF-1EF5-41D3-92C7-8753BD92D62E}"/>
              </a:ext>
            </a:extLst>
          </p:cNvPr>
          <p:cNvCxnSpPr>
            <a:cxnSpLocks/>
          </p:cNvCxnSpPr>
          <p:nvPr/>
        </p:nvCxnSpPr>
        <p:spPr>
          <a:xfrm flipV="1">
            <a:off x="8149309" y="341567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88" name="Gerader Verbinder 687">
            <a:extLst>
              <a:ext uri="{FF2B5EF4-FFF2-40B4-BE49-F238E27FC236}">
                <a16:creationId xmlns:a16="http://schemas.microsoft.com/office/drawing/2014/main" id="{C48B997B-0EE5-49DD-B39E-7C63D0228B18}"/>
              </a:ext>
            </a:extLst>
          </p:cNvPr>
          <p:cNvCxnSpPr>
            <a:cxnSpLocks/>
          </p:cNvCxnSpPr>
          <p:nvPr/>
        </p:nvCxnSpPr>
        <p:spPr>
          <a:xfrm flipV="1">
            <a:off x="8206361" y="3417159"/>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89" name="Gerader Verbinder 688">
            <a:extLst>
              <a:ext uri="{FF2B5EF4-FFF2-40B4-BE49-F238E27FC236}">
                <a16:creationId xmlns:a16="http://schemas.microsoft.com/office/drawing/2014/main" id="{30558A38-650A-4E2F-B8C9-9EBFDB0EDD3D}"/>
              </a:ext>
            </a:extLst>
          </p:cNvPr>
          <p:cNvCxnSpPr>
            <a:cxnSpLocks/>
          </p:cNvCxnSpPr>
          <p:nvPr/>
        </p:nvCxnSpPr>
        <p:spPr>
          <a:xfrm flipV="1">
            <a:off x="8251246" y="338501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90" name="Gerader Verbinder 689">
            <a:extLst>
              <a:ext uri="{FF2B5EF4-FFF2-40B4-BE49-F238E27FC236}">
                <a16:creationId xmlns:a16="http://schemas.microsoft.com/office/drawing/2014/main" id="{81470102-FCE9-4518-9A73-39B17B1256CF}"/>
              </a:ext>
            </a:extLst>
          </p:cNvPr>
          <p:cNvCxnSpPr>
            <a:cxnSpLocks/>
          </p:cNvCxnSpPr>
          <p:nvPr/>
        </p:nvCxnSpPr>
        <p:spPr>
          <a:xfrm flipV="1">
            <a:off x="8271462" y="338620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91" name="Gerader Verbinder 690">
            <a:extLst>
              <a:ext uri="{FF2B5EF4-FFF2-40B4-BE49-F238E27FC236}">
                <a16:creationId xmlns:a16="http://schemas.microsoft.com/office/drawing/2014/main" id="{238652D9-98FB-491B-ACC2-DBDD6DA8FB39}"/>
              </a:ext>
            </a:extLst>
          </p:cNvPr>
          <p:cNvCxnSpPr>
            <a:cxnSpLocks/>
          </p:cNvCxnSpPr>
          <p:nvPr/>
        </p:nvCxnSpPr>
        <p:spPr>
          <a:xfrm flipV="1">
            <a:off x="8290466" y="338620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92" name="Gerader Verbinder 691">
            <a:extLst>
              <a:ext uri="{FF2B5EF4-FFF2-40B4-BE49-F238E27FC236}">
                <a16:creationId xmlns:a16="http://schemas.microsoft.com/office/drawing/2014/main" id="{7684B30C-0EF0-4B7A-AE05-60C22AC7720F}"/>
              </a:ext>
            </a:extLst>
          </p:cNvPr>
          <p:cNvCxnSpPr>
            <a:cxnSpLocks/>
          </p:cNvCxnSpPr>
          <p:nvPr/>
        </p:nvCxnSpPr>
        <p:spPr>
          <a:xfrm flipV="1">
            <a:off x="8364236" y="338739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93" name="Gerader Verbinder 692">
            <a:extLst>
              <a:ext uri="{FF2B5EF4-FFF2-40B4-BE49-F238E27FC236}">
                <a16:creationId xmlns:a16="http://schemas.microsoft.com/office/drawing/2014/main" id="{BDD4156D-AD8F-4C85-8882-930E98D6CC8C}"/>
              </a:ext>
            </a:extLst>
          </p:cNvPr>
          <p:cNvCxnSpPr>
            <a:cxnSpLocks/>
          </p:cNvCxnSpPr>
          <p:nvPr/>
        </p:nvCxnSpPr>
        <p:spPr>
          <a:xfrm flipV="1">
            <a:off x="8396104" y="338620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94" name="Gerader Verbinder 693">
            <a:extLst>
              <a:ext uri="{FF2B5EF4-FFF2-40B4-BE49-F238E27FC236}">
                <a16:creationId xmlns:a16="http://schemas.microsoft.com/office/drawing/2014/main" id="{DBDD1055-A066-4CF6-8269-6EFA678A0DC7}"/>
              </a:ext>
            </a:extLst>
          </p:cNvPr>
          <p:cNvCxnSpPr>
            <a:cxnSpLocks/>
          </p:cNvCxnSpPr>
          <p:nvPr/>
        </p:nvCxnSpPr>
        <p:spPr>
          <a:xfrm flipV="1">
            <a:off x="8416017" y="3347211"/>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95" name="Gerader Verbinder 694">
            <a:extLst>
              <a:ext uri="{FF2B5EF4-FFF2-40B4-BE49-F238E27FC236}">
                <a16:creationId xmlns:a16="http://schemas.microsoft.com/office/drawing/2014/main" id="{FE4BE12A-F796-40D8-907A-2EAE59B43907}"/>
              </a:ext>
            </a:extLst>
          </p:cNvPr>
          <p:cNvCxnSpPr>
            <a:cxnSpLocks/>
          </p:cNvCxnSpPr>
          <p:nvPr/>
        </p:nvCxnSpPr>
        <p:spPr>
          <a:xfrm flipV="1">
            <a:off x="8431822" y="332518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96" name="Gerader Verbinder 695">
            <a:extLst>
              <a:ext uri="{FF2B5EF4-FFF2-40B4-BE49-F238E27FC236}">
                <a16:creationId xmlns:a16="http://schemas.microsoft.com/office/drawing/2014/main" id="{1BD694CE-3EBA-4996-983A-83AEAE06D5DB}"/>
              </a:ext>
            </a:extLst>
          </p:cNvPr>
          <p:cNvCxnSpPr>
            <a:cxnSpLocks/>
          </p:cNvCxnSpPr>
          <p:nvPr/>
        </p:nvCxnSpPr>
        <p:spPr>
          <a:xfrm flipV="1">
            <a:off x="8492778" y="328738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97" name="Gerader Verbinder 696">
            <a:extLst>
              <a:ext uri="{FF2B5EF4-FFF2-40B4-BE49-F238E27FC236}">
                <a16:creationId xmlns:a16="http://schemas.microsoft.com/office/drawing/2014/main" id="{0973416E-E1C0-4402-9B4C-72A5134C5E98}"/>
              </a:ext>
            </a:extLst>
          </p:cNvPr>
          <p:cNvCxnSpPr>
            <a:cxnSpLocks/>
          </p:cNvCxnSpPr>
          <p:nvPr/>
        </p:nvCxnSpPr>
        <p:spPr>
          <a:xfrm flipV="1">
            <a:off x="8526115" y="3285002"/>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98" name="Gerader Verbinder 697">
            <a:extLst>
              <a:ext uri="{FF2B5EF4-FFF2-40B4-BE49-F238E27FC236}">
                <a16:creationId xmlns:a16="http://schemas.microsoft.com/office/drawing/2014/main" id="{B8CBBBB6-EB1E-40CE-BDB5-7DC773C3EB4F}"/>
              </a:ext>
            </a:extLst>
          </p:cNvPr>
          <p:cNvCxnSpPr>
            <a:cxnSpLocks/>
          </p:cNvCxnSpPr>
          <p:nvPr/>
        </p:nvCxnSpPr>
        <p:spPr>
          <a:xfrm flipV="1">
            <a:off x="8545163" y="3285002"/>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99" name="Gerader Verbinder 698">
            <a:extLst>
              <a:ext uri="{FF2B5EF4-FFF2-40B4-BE49-F238E27FC236}">
                <a16:creationId xmlns:a16="http://schemas.microsoft.com/office/drawing/2014/main" id="{9DE59B21-B6E2-47C8-A201-1E8AD5A6BBE0}"/>
              </a:ext>
            </a:extLst>
          </p:cNvPr>
          <p:cNvCxnSpPr>
            <a:cxnSpLocks/>
          </p:cNvCxnSpPr>
          <p:nvPr/>
        </p:nvCxnSpPr>
        <p:spPr>
          <a:xfrm flipV="1">
            <a:off x="8644877" y="322904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00" name="Gerader Verbinder 699">
            <a:extLst>
              <a:ext uri="{FF2B5EF4-FFF2-40B4-BE49-F238E27FC236}">
                <a16:creationId xmlns:a16="http://schemas.microsoft.com/office/drawing/2014/main" id="{45B54183-19A8-4ED9-A100-C95B8EE7C7B5}"/>
              </a:ext>
            </a:extLst>
          </p:cNvPr>
          <p:cNvCxnSpPr>
            <a:cxnSpLocks/>
          </p:cNvCxnSpPr>
          <p:nvPr/>
        </p:nvCxnSpPr>
        <p:spPr>
          <a:xfrm flipV="1">
            <a:off x="8689069" y="322904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01" name="Gerader Verbinder 700">
            <a:extLst>
              <a:ext uri="{FF2B5EF4-FFF2-40B4-BE49-F238E27FC236}">
                <a16:creationId xmlns:a16="http://schemas.microsoft.com/office/drawing/2014/main" id="{BDDA1A3D-7AA8-4C9A-A8AC-FE60D96DBCA0}"/>
              </a:ext>
            </a:extLst>
          </p:cNvPr>
          <p:cNvCxnSpPr>
            <a:cxnSpLocks/>
          </p:cNvCxnSpPr>
          <p:nvPr/>
        </p:nvCxnSpPr>
        <p:spPr>
          <a:xfrm flipV="1">
            <a:off x="8719460" y="322904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02" name="Gerader Verbinder 701">
            <a:extLst>
              <a:ext uri="{FF2B5EF4-FFF2-40B4-BE49-F238E27FC236}">
                <a16:creationId xmlns:a16="http://schemas.microsoft.com/office/drawing/2014/main" id="{64C40278-0991-4837-AEED-4657F8CA6826}"/>
              </a:ext>
            </a:extLst>
          </p:cNvPr>
          <p:cNvCxnSpPr>
            <a:cxnSpLocks/>
          </p:cNvCxnSpPr>
          <p:nvPr/>
        </p:nvCxnSpPr>
        <p:spPr>
          <a:xfrm flipV="1">
            <a:off x="8738596" y="322904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03" name="Gerader Verbinder 702">
            <a:extLst>
              <a:ext uri="{FF2B5EF4-FFF2-40B4-BE49-F238E27FC236}">
                <a16:creationId xmlns:a16="http://schemas.microsoft.com/office/drawing/2014/main" id="{CCFCCF6C-91BE-4C53-83F0-5C5E5AF2F697}"/>
              </a:ext>
            </a:extLst>
          </p:cNvPr>
          <p:cNvCxnSpPr>
            <a:cxnSpLocks/>
          </p:cNvCxnSpPr>
          <p:nvPr/>
        </p:nvCxnSpPr>
        <p:spPr>
          <a:xfrm flipV="1">
            <a:off x="8748481" y="322785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04" name="Gerader Verbinder 703">
            <a:extLst>
              <a:ext uri="{FF2B5EF4-FFF2-40B4-BE49-F238E27FC236}">
                <a16:creationId xmlns:a16="http://schemas.microsoft.com/office/drawing/2014/main" id="{55E847B2-3B23-42C6-97A4-2370B17D316C}"/>
              </a:ext>
            </a:extLst>
          </p:cNvPr>
          <p:cNvCxnSpPr>
            <a:cxnSpLocks/>
          </p:cNvCxnSpPr>
          <p:nvPr/>
        </p:nvCxnSpPr>
        <p:spPr>
          <a:xfrm flipV="1">
            <a:off x="8786856" y="3229049"/>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05" name="Gerader Verbinder 704">
            <a:extLst>
              <a:ext uri="{FF2B5EF4-FFF2-40B4-BE49-F238E27FC236}">
                <a16:creationId xmlns:a16="http://schemas.microsoft.com/office/drawing/2014/main" id="{30D5B178-6817-410F-9C24-93FB08B5823F}"/>
              </a:ext>
            </a:extLst>
          </p:cNvPr>
          <p:cNvCxnSpPr>
            <a:cxnSpLocks/>
          </p:cNvCxnSpPr>
          <p:nvPr/>
        </p:nvCxnSpPr>
        <p:spPr>
          <a:xfrm flipV="1">
            <a:off x="8803798" y="322904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06" name="Gerader Verbinder 705">
            <a:extLst>
              <a:ext uri="{FF2B5EF4-FFF2-40B4-BE49-F238E27FC236}">
                <a16:creationId xmlns:a16="http://schemas.microsoft.com/office/drawing/2014/main" id="{85BDB595-C395-41DE-A4D9-CDA6CC51FBA2}"/>
              </a:ext>
            </a:extLst>
          </p:cNvPr>
          <p:cNvCxnSpPr>
            <a:cxnSpLocks/>
          </p:cNvCxnSpPr>
          <p:nvPr/>
        </p:nvCxnSpPr>
        <p:spPr>
          <a:xfrm flipV="1">
            <a:off x="8859119" y="320046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07" name="Gerader Verbinder 706">
            <a:extLst>
              <a:ext uri="{FF2B5EF4-FFF2-40B4-BE49-F238E27FC236}">
                <a16:creationId xmlns:a16="http://schemas.microsoft.com/office/drawing/2014/main" id="{0BAE1E7F-C7E6-4016-A701-C97146C38696}"/>
              </a:ext>
            </a:extLst>
          </p:cNvPr>
          <p:cNvCxnSpPr>
            <a:cxnSpLocks/>
          </p:cNvCxnSpPr>
          <p:nvPr/>
        </p:nvCxnSpPr>
        <p:spPr>
          <a:xfrm flipV="1">
            <a:off x="8932344" y="320046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08" name="Gerader Verbinder 707">
            <a:extLst>
              <a:ext uri="{FF2B5EF4-FFF2-40B4-BE49-F238E27FC236}">
                <a16:creationId xmlns:a16="http://schemas.microsoft.com/office/drawing/2014/main" id="{24623001-D912-40B6-8EF2-2B5D2E7CE0F3}"/>
              </a:ext>
            </a:extLst>
          </p:cNvPr>
          <p:cNvCxnSpPr>
            <a:cxnSpLocks/>
          </p:cNvCxnSpPr>
          <p:nvPr/>
        </p:nvCxnSpPr>
        <p:spPr>
          <a:xfrm flipV="1">
            <a:off x="8969719" y="320046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09" name="Gerader Verbinder 708">
            <a:extLst>
              <a:ext uri="{FF2B5EF4-FFF2-40B4-BE49-F238E27FC236}">
                <a16:creationId xmlns:a16="http://schemas.microsoft.com/office/drawing/2014/main" id="{6D0C6570-6044-4A94-A5C1-DAF61599A802}"/>
              </a:ext>
            </a:extLst>
          </p:cNvPr>
          <p:cNvCxnSpPr>
            <a:cxnSpLocks/>
          </p:cNvCxnSpPr>
          <p:nvPr/>
        </p:nvCxnSpPr>
        <p:spPr>
          <a:xfrm flipV="1">
            <a:off x="8987514" y="320046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10" name="Gerader Verbinder 709">
            <a:extLst>
              <a:ext uri="{FF2B5EF4-FFF2-40B4-BE49-F238E27FC236}">
                <a16:creationId xmlns:a16="http://schemas.microsoft.com/office/drawing/2014/main" id="{FC97DDBD-A82A-43A2-BAEA-F9E3CBD3A925}"/>
              </a:ext>
            </a:extLst>
          </p:cNvPr>
          <p:cNvCxnSpPr>
            <a:cxnSpLocks/>
          </p:cNvCxnSpPr>
          <p:nvPr/>
        </p:nvCxnSpPr>
        <p:spPr>
          <a:xfrm flipV="1">
            <a:off x="9173768" y="316028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11" name="Gerader Verbinder 710">
            <a:extLst>
              <a:ext uri="{FF2B5EF4-FFF2-40B4-BE49-F238E27FC236}">
                <a16:creationId xmlns:a16="http://schemas.microsoft.com/office/drawing/2014/main" id="{120E0066-B685-452D-B7CE-1B5A7BCB1FE3}"/>
              </a:ext>
            </a:extLst>
          </p:cNvPr>
          <p:cNvCxnSpPr>
            <a:cxnSpLocks/>
          </p:cNvCxnSpPr>
          <p:nvPr/>
        </p:nvCxnSpPr>
        <p:spPr>
          <a:xfrm flipV="1">
            <a:off x="9249868" y="316028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12" name="Gerader Verbinder 711">
            <a:extLst>
              <a:ext uri="{FF2B5EF4-FFF2-40B4-BE49-F238E27FC236}">
                <a16:creationId xmlns:a16="http://schemas.microsoft.com/office/drawing/2014/main" id="{7D36780C-4E93-4395-B69A-71E8014B3926}"/>
              </a:ext>
            </a:extLst>
          </p:cNvPr>
          <p:cNvCxnSpPr>
            <a:cxnSpLocks/>
          </p:cNvCxnSpPr>
          <p:nvPr/>
        </p:nvCxnSpPr>
        <p:spPr>
          <a:xfrm flipV="1">
            <a:off x="9288760" y="3124861"/>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13" name="Gerader Verbinder 712">
            <a:extLst>
              <a:ext uri="{FF2B5EF4-FFF2-40B4-BE49-F238E27FC236}">
                <a16:creationId xmlns:a16="http://schemas.microsoft.com/office/drawing/2014/main" id="{D18DB8EF-F275-4C70-9D82-7E68A7CDF156}"/>
              </a:ext>
            </a:extLst>
          </p:cNvPr>
          <p:cNvCxnSpPr>
            <a:cxnSpLocks/>
          </p:cNvCxnSpPr>
          <p:nvPr/>
        </p:nvCxnSpPr>
        <p:spPr>
          <a:xfrm flipV="1">
            <a:off x="9377740" y="307991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14" name="Gerader Verbinder 713">
            <a:extLst>
              <a:ext uri="{FF2B5EF4-FFF2-40B4-BE49-F238E27FC236}">
                <a16:creationId xmlns:a16="http://schemas.microsoft.com/office/drawing/2014/main" id="{A17BDBBD-DEBD-4DF5-AFCD-6E3DB828ADB0}"/>
              </a:ext>
            </a:extLst>
          </p:cNvPr>
          <p:cNvCxnSpPr>
            <a:cxnSpLocks/>
          </p:cNvCxnSpPr>
          <p:nvPr/>
        </p:nvCxnSpPr>
        <p:spPr>
          <a:xfrm flipV="1">
            <a:off x="9392026" y="307991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15" name="Gerader Verbinder 714">
            <a:extLst>
              <a:ext uri="{FF2B5EF4-FFF2-40B4-BE49-F238E27FC236}">
                <a16:creationId xmlns:a16="http://schemas.microsoft.com/office/drawing/2014/main" id="{2E20745F-780F-40E8-9DEB-CF0EF9166F10}"/>
              </a:ext>
            </a:extLst>
          </p:cNvPr>
          <p:cNvCxnSpPr>
            <a:cxnSpLocks/>
          </p:cNvCxnSpPr>
          <p:nvPr/>
        </p:nvCxnSpPr>
        <p:spPr>
          <a:xfrm flipV="1">
            <a:off x="9420601" y="307991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16" name="Gerader Verbinder 715">
            <a:extLst>
              <a:ext uri="{FF2B5EF4-FFF2-40B4-BE49-F238E27FC236}">
                <a16:creationId xmlns:a16="http://schemas.microsoft.com/office/drawing/2014/main" id="{AD2512B5-8076-44CA-81D3-E695C4CE5580}"/>
              </a:ext>
            </a:extLst>
          </p:cNvPr>
          <p:cNvCxnSpPr>
            <a:cxnSpLocks/>
          </p:cNvCxnSpPr>
          <p:nvPr/>
        </p:nvCxnSpPr>
        <p:spPr>
          <a:xfrm flipV="1">
            <a:off x="9438062" y="3080708"/>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17" name="Gerader Verbinder 716">
            <a:extLst>
              <a:ext uri="{FF2B5EF4-FFF2-40B4-BE49-F238E27FC236}">
                <a16:creationId xmlns:a16="http://schemas.microsoft.com/office/drawing/2014/main" id="{FA8BE2D6-ACEB-4384-8310-D9C1941AD1D7}"/>
              </a:ext>
            </a:extLst>
          </p:cNvPr>
          <p:cNvCxnSpPr>
            <a:cxnSpLocks/>
          </p:cNvCxnSpPr>
          <p:nvPr/>
        </p:nvCxnSpPr>
        <p:spPr>
          <a:xfrm flipV="1">
            <a:off x="9588080" y="3042112"/>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18" name="Gerader Verbinder 717">
            <a:extLst>
              <a:ext uri="{FF2B5EF4-FFF2-40B4-BE49-F238E27FC236}">
                <a16:creationId xmlns:a16="http://schemas.microsoft.com/office/drawing/2014/main" id="{FCBCDE73-933B-4AAD-8CCE-A6910E562299}"/>
              </a:ext>
            </a:extLst>
          </p:cNvPr>
          <p:cNvCxnSpPr>
            <a:cxnSpLocks/>
          </p:cNvCxnSpPr>
          <p:nvPr/>
        </p:nvCxnSpPr>
        <p:spPr>
          <a:xfrm flipV="1">
            <a:off x="9622156" y="3042112"/>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19" name="Gerader Verbinder 718">
            <a:extLst>
              <a:ext uri="{FF2B5EF4-FFF2-40B4-BE49-F238E27FC236}">
                <a16:creationId xmlns:a16="http://schemas.microsoft.com/office/drawing/2014/main" id="{8CC64371-40A9-4CFE-ADFC-8F3057BE9947}"/>
              </a:ext>
            </a:extLst>
          </p:cNvPr>
          <p:cNvCxnSpPr>
            <a:cxnSpLocks/>
          </p:cNvCxnSpPr>
          <p:nvPr/>
        </p:nvCxnSpPr>
        <p:spPr>
          <a:xfrm flipV="1">
            <a:off x="9641204" y="3042112"/>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0" name="Gerader Verbinder 719">
            <a:extLst>
              <a:ext uri="{FF2B5EF4-FFF2-40B4-BE49-F238E27FC236}">
                <a16:creationId xmlns:a16="http://schemas.microsoft.com/office/drawing/2014/main" id="{9388C79D-3E4D-4261-900D-DAE890F9BC6F}"/>
              </a:ext>
            </a:extLst>
          </p:cNvPr>
          <p:cNvCxnSpPr>
            <a:cxnSpLocks/>
          </p:cNvCxnSpPr>
          <p:nvPr/>
        </p:nvCxnSpPr>
        <p:spPr>
          <a:xfrm flipV="1">
            <a:off x="9746251" y="3040922"/>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1" name="Gerader Verbinder 720">
            <a:extLst>
              <a:ext uri="{FF2B5EF4-FFF2-40B4-BE49-F238E27FC236}">
                <a16:creationId xmlns:a16="http://schemas.microsoft.com/office/drawing/2014/main" id="{817B1CD2-215D-4DA0-A8F1-BD34EA6765F4}"/>
              </a:ext>
            </a:extLst>
          </p:cNvPr>
          <p:cNvCxnSpPr>
            <a:cxnSpLocks/>
          </p:cNvCxnSpPr>
          <p:nvPr/>
        </p:nvCxnSpPr>
        <p:spPr>
          <a:xfrm flipV="1">
            <a:off x="9767467" y="295817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2" name="Gerader Verbinder 721">
            <a:extLst>
              <a:ext uri="{FF2B5EF4-FFF2-40B4-BE49-F238E27FC236}">
                <a16:creationId xmlns:a16="http://schemas.microsoft.com/office/drawing/2014/main" id="{C2AFCA73-66D2-4662-B733-123F25116B5F}"/>
              </a:ext>
            </a:extLst>
          </p:cNvPr>
          <p:cNvCxnSpPr>
            <a:cxnSpLocks/>
          </p:cNvCxnSpPr>
          <p:nvPr/>
        </p:nvCxnSpPr>
        <p:spPr>
          <a:xfrm flipV="1">
            <a:off x="9783172" y="2958769"/>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3" name="Gerader Verbinder 722">
            <a:extLst>
              <a:ext uri="{FF2B5EF4-FFF2-40B4-BE49-F238E27FC236}">
                <a16:creationId xmlns:a16="http://schemas.microsoft.com/office/drawing/2014/main" id="{841C5E53-CD1E-4A4C-8746-B7F318E5FA9D}"/>
              </a:ext>
            </a:extLst>
          </p:cNvPr>
          <p:cNvCxnSpPr>
            <a:cxnSpLocks/>
          </p:cNvCxnSpPr>
          <p:nvPr/>
        </p:nvCxnSpPr>
        <p:spPr>
          <a:xfrm flipV="1">
            <a:off x="9835345" y="295817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4" name="Gerader Verbinder 723">
            <a:extLst>
              <a:ext uri="{FF2B5EF4-FFF2-40B4-BE49-F238E27FC236}">
                <a16:creationId xmlns:a16="http://schemas.microsoft.com/office/drawing/2014/main" id="{4135CE9A-EBEC-4AF4-A7F6-CCBF6578C824}"/>
              </a:ext>
            </a:extLst>
          </p:cNvPr>
          <p:cNvCxnSpPr>
            <a:cxnSpLocks/>
          </p:cNvCxnSpPr>
          <p:nvPr/>
        </p:nvCxnSpPr>
        <p:spPr>
          <a:xfrm flipV="1">
            <a:off x="9849417" y="295817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5" name="Gerader Verbinder 724">
            <a:extLst>
              <a:ext uri="{FF2B5EF4-FFF2-40B4-BE49-F238E27FC236}">
                <a16:creationId xmlns:a16="http://schemas.microsoft.com/office/drawing/2014/main" id="{428B71E5-43D6-416D-8AAF-74DB6526EB4D}"/>
              </a:ext>
            </a:extLst>
          </p:cNvPr>
          <p:cNvCxnSpPr>
            <a:cxnSpLocks/>
          </p:cNvCxnSpPr>
          <p:nvPr/>
        </p:nvCxnSpPr>
        <p:spPr>
          <a:xfrm flipV="1">
            <a:off x="9889683" y="290846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6" name="Gerader Verbinder 725">
            <a:extLst>
              <a:ext uri="{FF2B5EF4-FFF2-40B4-BE49-F238E27FC236}">
                <a16:creationId xmlns:a16="http://schemas.microsoft.com/office/drawing/2014/main" id="{C71C45F9-119E-4D40-B24E-95AEFB22D2A3}"/>
              </a:ext>
            </a:extLst>
          </p:cNvPr>
          <p:cNvCxnSpPr>
            <a:cxnSpLocks/>
          </p:cNvCxnSpPr>
          <p:nvPr/>
        </p:nvCxnSpPr>
        <p:spPr>
          <a:xfrm flipV="1">
            <a:off x="9923020" y="290846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7" name="Gerader Verbinder 726">
            <a:extLst>
              <a:ext uri="{FF2B5EF4-FFF2-40B4-BE49-F238E27FC236}">
                <a16:creationId xmlns:a16="http://schemas.microsoft.com/office/drawing/2014/main" id="{5C365B59-CCC1-4F4A-A1D1-E57C3C874E4B}"/>
              </a:ext>
            </a:extLst>
          </p:cNvPr>
          <p:cNvCxnSpPr>
            <a:cxnSpLocks/>
          </p:cNvCxnSpPr>
          <p:nvPr/>
        </p:nvCxnSpPr>
        <p:spPr>
          <a:xfrm flipV="1">
            <a:off x="9942046" y="290846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8" name="Gerader Verbinder 727">
            <a:extLst>
              <a:ext uri="{FF2B5EF4-FFF2-40B4-BE49-F238E27FC236}">
                <a16:creationId xmlns:a16="http://schemas.microsoft.com/office/drawing/2014/main" id="{605109E5-3394-4798-B72E-58410D07366B}"/>
              </a:ext>
            </a:extLst>
          </p:cNvPr>
          <p:cNvCxnSpPr>
            <a:cxnSpLocks/>
          </p:cNvCxnSpPr>
          <p:nvPr/>
        </p:nvCxnSpPr>
        <p:spPr>
          <a:xfrm flipV="1">
            <a:off x="9961074" y="290846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9" name="Gerader Verbinder 728">
            <a:extLst>
              <a:ext uri="{FF2B5EF4-FFF2-40B4-BE49-F238E27FC236}">
                <a16:creationId xmlns:a16="http://schemas.microsoft.com/office/drawing/2014/main" id="{373746D4-0760-4C07-835E-B70159C1ABD4}"/>
              </a:ext>
            </a:extLst>
          </p:cNvPr>
          <p:cNvCxnSpPr>
            <a:cxnSpLocks/>
          </p:cNvCxnSpPr>
          <p:nvPr/>
        </p:nvCxnSpPr>
        <p:spPr>
          <a:xfrm flipV="1">
            <a:off x="9972979" y="290846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30" name="Gerader Verbinder 729">
            <a:extLst>
              <a:ext uri="{FF2B5EF4-FFF2-40B4-BE49-F238E27FC236}">
                <a16:creationId xmlns:a16="http://schemas.microsoft.com/office/drawing/2014/main" id="{34D7FC61-523C-419C-AFE7-AC166A06A672}"/>
              </a:ext>
            </a:extLst>
          </p:cNvPr>
          <p:cNvCxnSpPr>
            <a:cxnSpLocks/>
          </p:cNvCxnSpPr>
          <p:nvPr/>
        </p:nvCxnSpPr>
        <p:spPr>
          <a:xfrm flipV="1">
            <a:off x="9988367" y="285310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31" name="Gerader Verbinder 730">
            <a:extLst>
              <a:ext uri="{FF2B5EF4-FFF2-40B4-BE49-F238E27FC236}">
                <a16:creationId xmlns:a16="http://schemas.microsoft.com/office/drawing/2014/main" id="{09AAC077-591C-4252-B983-CCB8A1DA5BDD}"/>
              </a:ext>
            </a:extLst>
          </p:cNvPr>
          <p:cNvCxnSpPr>
            <a:cxnSpLocks/>
          </p:cNvCxnSpPr>
          <p:nvPr/>
        </p:nvCxnSpPr>
        <p:spPr>
          <a:xfrm flipV="1">
            <a:off x="10005036" y="285310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32" name="Gerader Verbinder 731">
            <a:extLst>
              <a:ext uri="{FF2B5EF4-FFF2-40B4-BE49-F238E27FC236}">
                <a16:creationId xmlns:a16="http://schemas.microsoft.com/office/drawing/2014/main" id="{0722218F-C8A1-4F9A-B405-37EEE1CA26C4}"/>
              </a:ext>
            </a:extLst>
          </p:cNvPr>
          <p:cNvCxnSpPr>
            <a:cxnSpLocks/>
          </p:cNvCxnSpPr>
          <p:nvPr/>
        </p:nvCxnSpPr>
        <p:spPr>
          <a:xfrm flipV="1">
            <a:off x="10023146" y="285310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33" name="Gerader Verbinder 732">
            <a:extLst>
              <a:ext uri="{FF2B5EF4-FFF2-40B4-BE49-F238E27FC236}">
                <a16:creationId xmlns:a16="http://schemas.microsoft.com/office/drawing/2014/main" id="{DD7FE05E-6581-48B9-823E-AC24FF130E0D}"/>
              </a:ext>
            </a:extLst>
          </p:cNvPr>
          <p:cNvCxnSpPr>
            <a:cxnSpLocks/>
          </p:cNvCxnSpPr>
          <p:nvPr/>
        </p:nvCxnSpPr>
        <p:spPr>
          <a:xfrm flipV="1">
            <a:off x="10041232" y="285310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34" name="Gerader Verbinder 733">
            <a:extLst>
              <a:ext uri="{FF2B5EF4-FFF2-40B4-BE49-F238E27FC236}">
                <a16:creationId xmlns:a16="http://schemas.microsoft.com/office/drawing/2014/main" id="{FA789650-551B-460A-AA0B-C462E5A20271}"/>
              </a:ext>
            </a:extLst>
          </p:cNvPr>
          <p:cNvCxnSpPr>
            <a:cxnSpLocks/>
          </p:cNvCxnSpPr>
          <p:nvPr/>
        </p:nvCxnSpPr>
        <p:spPr>
          <a:xfrm flipV="1">
            <a:off x="10060152" y="285310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35" name="Gerader Verbinder 734">
            <a:extLst>
              <a:ext uri="{FF2B5EF4-FFF2-40B4-BE49-F238E27FC236}">
                <a16:creationId xmlns:a16="http://schemas.microsoft.com/office/drawing/2014/main" id="{E4F8498A-2C97-4E8E-BDBC-936EA004411F}"/>
              </a:ext>
            </a:extLst>
          </p:cNvPr>
          <p:cNvCxnSpPr>
            <a:cxnSpLocks/>
          </p:cNvCxnSpPr>
          <p:nvPr/>
        </p:nvCxnSpPr>
        <p:spPr>
          <a:xfrm flipV="1">
            <a:off x="10079071" y="285310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36" name="Gerader Verbinder 735">
            <a:extLst>
              <a:ext uri="{FF2B5EF4-FFF2-40B4-BE49-F238E27FC236}">
                <a16:creationId xmlns:a16="http://schemas.microsoft.com/office/drawing/2014/main" id="{9591CB73-B19D-4A99-B83C-0A92D17A0DC3}"/>
              </a:ext>
            </a:extLst>
          </p:cNvPr>
          <p:cNvCxnSpPr>
            <a:cxnSpLocks/>
          </p:cNvCxnSpPr>
          <p:nvPr/>
        </p:nvCxnSpPr>
        <p:spPr>
          <a:xfrm flipV="1">
            <a:off x="10144355" y="279247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37" name="Gerader Verbinder 736">
            <a:extLst>
              <a:ext uri="{FF2B5EF4-FFF2-40B4-BE49-F238E27FC236}">
                <a16:creationId xmlns:a16="http://schemas.microsoft.com/office/drawing/2014/main" id="{96449B8D-45C4-489C-A1DF-A0FC4B5CEE9D}"/>
              </a:ext>
            </a:extLst>
          </p:cNvPr>
          <p:cNvCxnSpPr>
            <a:cxnSpLocks/>
          </p:cNvCxnSpPr>
          <p:nvPr/>
        </p:nvCxnSpPr>
        <p:spPr>
          <a:xfrm flipV="1">
            <a:off x="10173920" y="279247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38" name="Gerader Verbinder 737">
            <a:extLst>
              <a:ext uri="{FF2B5EF4-FFF2-40B4-BE49-F238E27FC236}">
                <a16:creationId xmlns:a16="http://schemas.microsoft.com/office/drawing/2014/main" id="{3C8F7DC4-3D98-4CA7-9C28-C6EC803F55CE}"/>
              </a:ext>
            </a:extLst>
          </p:cNvPr>
          <p:cNvCxnSpPr>
            <a:cxnSpLocks/>
          </p:cNvCxnSpPr>
          <p:nvPr/>
        </p:nvCxnSpPr>
        <p:spPr>
          <a:xfrm flipV="1">
            <a:off x="10191937" y="279247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39" name="Gerader Verbinder 738">
            <a:extLst>
              <a:ext uri="{FF2B5EF4-FFF2-40B4-BE49-F238E27FC236}">
                <a16:creationId xmlns:a16="http://schemas.microsoft.com/office/drawing/2014/main" id="{443A11D8-E40C-4ADD-B3CA-2F2965E4D0BB}"/>
              </a:ext>
            </a:extLst>
          </p:cNvPr>
          <p:cNvCxnSpPr>
            <a:cxnSpLocks/>
          </p:cNvCxnSpPr>
          <p:nvPr/>
        </p:nvCxnSpPr>
        <p:spPr>
          <a:xfrm flipV="1">
            <a:off x="10225274" y="279247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40" name="Gerader Verbinder 739">
            <a:extLst>
              <a:ext uri="{FF2B5EF4-FFF2-40B4-BE49-F238E27FC236}">
                <a16:creationId xmlns:a16="http://schemas.microsoft.com/office/drawing/2014/main" id="{BD8A9924-CE47-47C1-A552-6D2B9931BFC9}"/>
              </a:ext>
            </a:extLst>
          </p:cNvPr>
          <p:cNvCxnSpPr>
            <a:cxnSpLocks/>
          </p:cNvCxnSpPr>
          <p:nvPr/>
        </p:nvCxnSpPr>
        <p:spPr>
          <a:xfrm flipV="1">
            <a:off x="10262620" y="279247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41" name="Gerader Verbinder 740">
            <a:extLst>
              <a:ext uri="{FF2B5EF4-FFF2-40B4-BE49-F238E27FC236}">
                <a16:creationId xmlns:a16="http://schemas.microsoft.com/office/drawing/2014/main" id="{7DC89329-F7D7-43E7-B745-96DE4C0AF5F6}"/>
              </a:ext>
            </a:extLst>
          </p:cNvPr>
          <p:cNvCxnSpPr>
            <a:cxnSpLocks/>
          </p:cNvCxnSpPr>
          <p:nvPr/>
        </p:nvCxnSpPr>
        <p:spPr>
          <a:xfrm flipV="1">
            <a:off x="10242714" y="279247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42" name="Gerader Verbinder 741">
            <a:extLst>
              <a:ext uri="{FF2B5EF4-FFF2-40B4-BE49-F238E27FC236}">
                <a16:creationId xmlns:a16="http://schemas.microsoft.com/office/drawing/2014/main" id="{DCACE9CD-E2DA-4596-8957-3D79D3F7CD32}"/>
              </a:ext>
            </a:extLst>
          </p:cNvPr>
          <p:cNvCxnSpPr>
            <a:cxnSpLocks/>
          </p:cNvCxnSpPr>
          <p:nvPr/>
        </p:nvCxnSpPr>
        <p:spPr>
          <a:xfrm flipV="1">
            <a:off x="10281671" y="279202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43" name="Gerader Verbinder 742">
            <a:extLst>
              <a:ext uri="{FF2B5EF4-FFF2-40B4-BE49-F238E27FC236}">
                <a16:creationId xmlns:a16="http://schemas.microsoft.com/office/drawing/2014/main" id="{5C488CDE-CE9B-4B40-AD9C-78FDD8D042A7}"/>
              </a:ext>
            </a:extLst>
          </p:cNvPr>
          <p:cNvCxnSpPr>
            <a:cxnSpLocks/>
          </p:cNvCxnSpPr>
          <p:nvPr/>
        </p:nvCxnSpPr>
        <p:spPr>
          <a:xfrm flipV="1">
            <a:off x="10299110" y="279202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44" name="Gerader Verbinder 743">
            <a:extLst>
              <a:ext uri="{FF2B5EF4-FFF2-40B4-BE49-F238E27FC236}">
                <a16:creationId xmlns:a16="http://schemas.microsoft.com/office/drawing/2014/main" id="{3817E70B-C609-43D5-8B40-4E940CB6A3DD}"/>
              </a:ext>
            </a:extLst>
          </p:cNvPr>
          <p:cNvCxnSpPr>
            <a:cxnSpLocks/>
          </p:cNvCxnSpPr>
          <p:nvPr/>
        </p:nvCxnSpPr>
        <p:spPr>
          <a:xfrm flipV="1">
            <a:off x="10351198" y="279202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45" name="Gerader Verbinder 744">
            <a:extLst>
              <a:ext uri="{FF2B5EF4-FFF2-40B4-BE49-F238E27FC236}">
                <a16:creationId xmlns:a16="http://schemas.microsoft.com/office/drawing/2014/main" id="{288B556C-4D73-4E5E-AAF4-E99C62CA6DB7}"/>
              </a:ext>
            </a:extLst>
          </p:cNvPr>
          <p:cNvCxnSpPr>
            <a:cxnSpLocks/>
          </p:cNvCxnSpPr>
          <p:nvPr/>
        </p:nvCxnSpPr>
        <p:spPr>
          <a:xfrm flipV="1">
            <a:off x="10383012" y="279202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46" name="Gerader Verbinder 745">
            <a:extLst>
              <a:ext uri="{FF2B5EF4-FFF2-40B4-BE49-F238E27FC236}">
                <a16:creationId xmlns:a16="http://schemas.microsoft.com/office/drawing/2014/main" id="{E943F0DB-1C02-416B-816E-D599FB6F9714}"/>
              </a:ext>
            </a:extLst>
          </p:cNvPr>
          <p:cNvCxnSpPr>
            <a:cxnSpLocks/>
          </p:cNvCxnSpPr>
          <p:nvPr/>
        </p:nvCxnSpPr>
        <p:spPr>
          <a:xfrm flipV="1">
            <a:off x="10411220" y="279351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47" name="Gerader Verbinder 746">
            <a:extLst>
              <a:ext uri="{FF2B5EF4-FFF2-40B4-BE49-F238E27FC236}">
                <a16:creationId xmlns:a16="http://schemas.microsoft.com/office/drawing/2014/main" id="{C26A9BE7-C748-4917-9FA5-F3F8949C6574}"/>
              </a:ext>
            </a:extLst>
          </p:cNvPr>
          <p:cNvCxnSpPr>
            <a:cxnSpLocks/>
          </p:cNvCxnSpPr>
          <p:nvPr/>
        </p:nvCxnSpPr>
        <p:spPr>
          <a:xfrm flipV="1">
            <a:off x="10461225" y="2793162"/>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48" name="Gerader Verbinder 747">
            <a:extLst>
              <a:ext uri="{FF2B5EF4-FFF2-40B4-BE49-F238E27FC236}">
                <a16:creationId xmlns:a16="http://schemas.microsoft.com/office/drawing/2014/main" id="{CC9F448B-3C7B-4816-91EB-A1D76128C35F}"/>
              </a:ext>
            </a:extLst>
          </p:cNvPr>
          <p:cNvCxnSpPr>
            <a:cxnSpLocks/>
          </p:cNvCxnSpPr>
          <p:nvPr/>
        </p:nvCxnSpPr>
        <p:spPr>
          <a:xfrm flipV="1">
            <a:off x="10493600" y="279202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49" name="Gerader Verbinder 748">
            <a:extLst>
              <a:ext uri="{FF2B5EF4-FFF2-40B4-BE49-F238E27FC236}">
                <a16:creationId xmlns:a16="http://schemas.microsoft.com/office/drawing/2014/main" id="{0408633C-6E5D-450F-A18C-79EC076119FE}"/>
              </a:ext>
            </a:extLst>
          </p:cNvPr>
          <p:cNvCxnSpPr>
            <a:cxnSpLocks/>
          </p:cNvCxnSpPr>
          <p:nvPr/>
        </p:nvCxnSpPr>
        <p:spPr>
          <a:xfrm flipV="1">
            <a:off x="10518448" y="279202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50" name="Gerader Verbinder 749">
            <a:extLst>
              <a:ext uri="{FF2B5EF4-FFF2-40B4-BE49-F238E27FC236}">
                <a16:creationId xmlns:a16="http://schemas.microsoft.com/office/drawing/2014/main" id="{5B477C66-86BF-4E92-876B-323CD3005411}"/>
              </a:ext>
            </a:extLst>
          </p:cNvPr>
          <p:cNvCxnSpPr>
            <a:cxnSpLocks/>
          </p:cNvCxnSpPr>
          <p:nvPr/>
        </p:nvCxnSpPr>
        <p:spPr>
          <a:xfrm flipV="1">
            <a:off x="10536536" y="279202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51" name="Gerader Verbinder 750">
            <a:extLst>
              <a:ext uri="{FF2B5EF4-FFF2-40B4-BE49-F238E27FC236}">
                <a16:creationId xmlns:a16="http://schemas.microsoft.com/office/drawing/2014/main" id="{D397AEEA-4A57-4C85-9062-72A40E7C90A4}"/>
              </a:ext>
            </a:extLst>
          </p:cNvPr>
          <p:cNvCxnSpPr>
            <a:cxnSpLocks/>
          </p:cNvCxnSpPr>
          <p:nvPr/>
        </p:nvCxnSpPr>
        <p:spPr>
          <a:xfrm flipV="1">
            <a:off x="10548899" y="279202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52" name="Gerader Verbinder 751">
            <a:extLst>
              <a:ext uri="{FF2B5EF4-FFF2-40B4-BE49-F238E27FC236}">
                <a16:creationId xmlns:a16="http://schemas.microsoft.com/office/drawing/2014/main" id="{0038561B-18C7-4D33-B51B-C08A52BB9811}"/>
              </a:ext>
            </a:extLst>
          </p:cNvPr>
          <p:cNvCxnSpPr>
            <a:cxnSpLocks/>
          </p:cNvCxnSpPr>
          <p:nvPr/>
        </p:nvCxnSpPr>
        <p:spPr>
          <a:xfrm flipV="1">
            <a:off x="10575092" y="279202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53" name="Gerader Verbinder 752">
            <a:extLst>
              <a:ext uri="{FF2B5EF4-FFF2-40B4-BE49-F238E27FC236}">
                <a16:creationId xmlns:a16="http://schemas.microsoft.com/office/drawing/2014/main" id="{E3E8EF7A-2A86-4536-8CFD-4986619D2236}"/>
              </a:ext>
            </a:extLst>
          </p:cNvPr>
          <p:cNvCxnSpPr>
            <a:cxnSpLocks/>
          </p:cNvCxnSpPr>
          <p:nvPr/>
        </p:nvCxnSpPr>
        <p:spPr>
          <a:xfrm flipV="1">
            <a:off x="10611316" y="2793162"/>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54" name="Gerader Verbinder 753">
            <a:extLst>
              <a:ext uri="{FF2B5EF4-FFF2-40B4-BE49-F238E27FC236}">
                <a16:creationId xmlns:a16="http://schemas.microsoft.com/office/drawing/2014/main" id="{8CFEEE2F-F1EA-493F-830C-BD40575B2E2F}"/>
              </a:ext>
            </a:extLst>
          </p:cNvPr>
          <p:cNvCxnSpPr>
            <a:cxnSpLocks/>
          </p:cNvCxnSpPr>
          <p:nvPr/>
        </p:nvCxnSpPr>
        <p:spPr>
          <a:xfrm flipV="1">
            <a:off x="10627543"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55" name="Gerader Verbinder 754">
            <a:extLst>
              <a:ext uri="{FF2B5EF4-FFF2-40B4-BE49-F238E27FC236}">
                <a16:creationId xmlns:a16="http://schemas.microsoft.com/office/drawing/2014/main" id="{FE40D371-4FE8-4EF9-9766-DD42F31360BB}"/>
              </a:ext>
            </a:extLst>
          </p:cNvPr>
          <p:cNvCxnSpPr>
            <a:cxnSpLocks/>
          </p:cNvCxnSpPr>
          <p:nvPr/>
        </p:nvCxnSpPr>
        <p:spPr>
          <a:xfrm flipV="1">
            <a:off x="10690327"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56" name="Gerader Verbinder 755">
            <a:extLst>
              <a:ext uri="{FF2B5EF4-FFF2-40B4-BE49-F238E27FC236}">
                <a16:creationId xmlns:a16="http://schemas.microsoft.com/office/drawing/2014/main" id="{23070441-A01A-490E-AF6C-5C4A77DACD98}"/>
              </a:ext>
            </a:extLst>
          </p:cNvPr>
          <p:cNvCxnSpPr>
            <a:cxnSpLocks/>
          </p:cNvCxnSpPr>
          <p:nvPr/>
        </p:nvCxnSpPr>
        <p:spPr>
          <a:xfrm flipV="1">
            <a:off x="10700724"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57" name="Gerader Verbinder 756">
            <a:extLst>
              <a:ext uri="{FF2B5EF4-FFF2-40B4-BE49-F238E27FC236}">
                <a16:creationId xmlns:a16="http://schemas.microsoft.com/office/drawing/2014/main" id="{E7CA7BC6-A241-4E30-B71D-00CAD523D47D}"/>
              </a:ext>
            </a:extLst>
          </p:cNvPr>
          <p:cNvCxnSpPr>
            <a:cxnSpLocks/>
          </p:cNvCxnSpPr>
          <p:nvPr/>
        </p:nvCxnSpPr>
        <p:spPr>
          <a:xfrm flipV="1">
            <a:off x="10732107"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58" name="Gerader Verbinder 757">
            <a:extLst>
              <a:ext uri="{FF2B5EF4-FFF2-40B4-BE49-F238E27FC236}">
                <a16:creationId xmlns:a16="http://schemas.microsoft.com/office/drawing/2014/main" id="{C0CB228A-7526-4B59-8D9E-E19578720F8F}"/>
              </a:ext>
            </a:extLst>
          </p:cNvPr>
          <p:cNvCxnSpPr>
            <a:cxnSpLocks/>
          </p:cNvCxnSpPr>
          <p:nvPr/>
        </p:nvCxnSpPr>
        <p:spPr>
          <a:xfrm flipV="1">
            <a:off x="10778747"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59" name="Gerader Verbinder 758">
            <a:extLst>
              <a:ext uri="{FF2B5EF4-FFF2-40B4-BE49-F238E27FC236}">
                <a16:creationId xmlns:a16="http://schemas.microsoft.com/office/drawing/2014/main" id="{C7C39FFF-88BC-4C64-B541-E6E4093A1D0E}"/>
              </a:ext>
            </a:extLst>
          </p:cNvPr>
          <p:cNvCxnSpPr>
            <a:cxnSpLocks/>
          </p:cNvCxnSpPr>
          <p:nvPr/>
        </p:nvCxnSpPr>
        <p:spPr>
          <a:xfrm flipV="1">
            <a:off x="10834991"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60" name="Gerader Verbinder 759">
            <a:extLst>
              <a:ext uri="{FF2B5EF4-FFF2-40B4-BE49-F238E27FC236}">
                <a16:creationId xmlns:a16="http://schemas.microsoft.com/office/drawing/2014/main" id="{51C8BBB5-A993-489B-A087-36B5116E840C}"/>
              </a:ext>
            </a:extLst>
          </p:cNvPr>
          <p:cNvCxnSpPr>
            <a:cxnSpLocks/>
          </p:cNvCxnSpPr>
          <p:nvPr/>
        </p:nvCxnSpPr>
        <p:spPr>
          <a:xfrm flipV="1">
            <a:off x="10852917"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61" name="Gerader Verbinder 760">
            <a:extLst>
              <a:ext uri="{FF2B5EF4-FFF2-40B4-BE49-F238E27FC236}">
                <a16:creationId xmlns:a16="http://schemas.microsoft.com/office/drawing/2014/main" id="{42513F70-D0A1-4C28-B4CE-892E147736FB}"/>
              </a:ext>
            </a:extLst>
          </p:cNvPr>
          <p:cNvCxnSpPr>
            <a:cxnSpLocks/>
          </p:cNvCxnSpPr>
          <p:nvPr/>
        </p:nvCxnSpPr>
        <p:spPr>
          <a:xfrm flipV="1">
            <a:off x="10870843"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62" name="Gerader Verbinder 761">
            <a:extLst>
              <a:ext uri="{FF2B5EF4-FFF2-40B4-BE49-F238E27FC236}">
                <a16:creationId xmlns:a16="http://schemas.microsoft.com/office/drawing/2014/main" id="{D35EBAF6-2F01-4B1F-8BD3-EFC32AA4638B}"/>
              </a:ext>
            </a:extLst>
          </p:cNvPr>
          <p:cNvCxnSpPr>
            <a:cxnSpLocks/>
          </p:cNvCxnSpPr>
          <p:nvPr/>
        </p:nvCxnSpPr>
        <p:spPr>
          <a:xfrm flipV="1">
            <a:off x="10891150"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63" name="Gerader Verbinder 762">
            <a:extLst>
              <a:ext uri="{FF2B5EF4-FFF2-40B4-BE49-F238E27FC236}">
                <a16:creationId xmlns:a16="http://schemas.microsoft.com/office/drawing/2014/main" id="{3D30EFDD-F0AF-4964-823C-09BD00E20907}"/>
              </a:ext>
            </a:extLst>
          </p:cNvPr>
          <p:cNvCxnSpPr>
            <a:cxnSpLocks/>
          </p:cNvCxnSpPr>
          <p:nvPr/>
        </p:nvCxnSpPr>
        <p:spPr>
          <a:xfrm flipV="1">
            <a:off x="10909551"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64" name="Gerader Verbinder 763">
            <a:extLst>
              <a:ext uri="{FF2B5EF4-FFF2-40B4-BE49-F238E27FC236}">
                <a16:creationId xmlns:a16="http://schemas.microsoft.com/office/drawing/2014/main" id="{91B3653C-4249-4D7A-BE4B-35C2E41771FC}"/>
              </a:ext>
            </a:extLst>
          </p:cNvPr>
          <p:cNvCxnSpPr>
            <a:cxnSpLocks/>
          </p:cNvCxnSpPr>
          <p:nvPr/>
        </p:nvCxnSpPr>
        <p:spPr>
          <a:xfrm flipV="1">
            <a:off x="10963335"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65" name="Gerader Verbinder 764">
            <a:extLst>
              <a:ext uri="{FF2B5EF4-FFF2-40B4-BE49-F238E27FC236}">
                <a16:creationId xmlns:a16="http://schemas.microsoft.com/office/drawing/2014/main" id="{FDC615AE-4680-4D86-BED3-1BB23E746709}"/>
              </a:ext>
            </a:extLst>
          </p:cNvPr>
          <p:cNvCxnSpPr>
            <a:cxnSpLocks/>
          </p:cNvCxnSpPr>
          <p:nvPr/>
        </p:nvCxnSpPr>
        <p:spPr>
          <a:xfrm flipV="1">
            <a:off x="10976660"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66" name="Gerader Verbinder 765">
            <a:extLst>
              <a:ext uri="{FF2B5EF4-FFF2-40B4-BE49-F238E27FC236}">
                <a16:creationId xmlns:a16="http://schemas.microsoft.com/office/drawing/2014/main" id="{09FF90C0-87F8-4592-B4EE-D2A49E4FC6B4}"/>
              </a:ext>
            </a:extLst>
          </p:cNvPr>
          <p:cNvCxnSpPr>
            <a:cxnSpLocks/>
          </p:cNvCxnSpPr>
          <p:nvPr/>
        </p:nvCxnSpPr>
        <p:spPr>
          <a:xfrm flipV="1">
            <a:off x="11017595"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67" name="Gerader Verbinder 766">
            <a:extLst>
              <a:ext uri="{FF2B5EF4-FFF2-40B4-BE49-F238E27FC236}">
                <a16:creationId xmlns:a16="http://schemas.microsoft.com/office/drawing/2014/main" id="{D0AF170B-3B97-4E2B-AA77-125048D556EB}"/>
              </a:ext>
            </a:extLst>
          </p:cNvPr>
          <p:cNvCxnSpPr>
            <a:cxnSpLocks/>
          </p:cNvCxnSpPr>
          <p:nvPr/>
        </p:nvCxnSpPr>
        <p:spPr>
          <a:xfrm flipV="1">
            <a:off x="11035168"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68" name="Gerader Verbinder 767">
            <a:extLst>
              <a:ext uri="{FF2B5EF4-FFF2-40B4-BE49-F238E27FC236}">
                <a16:creationId xmlns:a16="http://schemas.microsoft.com/office/drawing/2014/main" id="{3A8D4F8E-0607-464A-B3E3-C87DB4166E3D}"/>
              </a:ext>
            </a:extLst>
          </p:cNvPr>
          <p:cNvCxnSpPr>
            <a:cxnSpLocks/>
          </p:cNvCxnSpPr>
          <p:nvPr/>
        </p:nvCxnSpPr>
        <p:spPr>
          <a:xfrm flipV="1">
            <a:off x="11054419" y="279294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69" name="Gerader Verbinder 768">
            <a:extLst>
              <a:ext uri="{FF2B5EF4-FFF2-40B4-BE49-F238E27FC236}">
                <a16:creationId xmlns:a16="http://schemas.microsoft.com/office/drawing/2014/main" id="{9CB0AB7C-5894-45D6-AA0E-C80517B90569}"/>
              </a:ext>
            </a:extLst>
          </p:cNvPr>
          <p:cNvCxnSpPr>
            <a:cxnSpLocks/>
          </p:cNvCxnSpPr>
          <p:nvPr/>
        </p:nvCxnSpPr>
        <p:spPr>
          <a:xfrm flipV="1">
            <a:off x="11116332"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70" name="Gerader Verbinder 769">
            <a:extLst>
              <a:ext uri="{FF2B5EF4-FFF2-40B4-BE49-F238E27FC236}">
                <a16:creationId xmlns:a16="http://schemas.microsoft.com/office/drawing/2014/main" id="{A622CD31-A5B8-4069-96EF-5D2ADCC328C8}"/>
              </a:ext>
            </a:extLst>
          </p:cNvPr>
          <p:cNvCxnSpPr>
            <a:cxnSpLocks/>
          </p:cNvCxnSpPr>
          <p:nvPr/>
        </p:nvCxnSpPr>
        <p:spPr>
          <a:xfrm flipV="1">
            <a:off x="11218761"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71" name="Gerader Verbinder 770">
            <a:extLst>
              <a:ext uri="{FF2B5EF4-FFF2-40B4-BE49-F238E27FC236}">
                <a16:creationId xmlns:a16="http://schemas.microsoft.com/office/drawing/2014/main" id="{C9AF2284-2BC2-4A3C-ADC7-074E4A2846E8}"/>
              </a:ext>
            </a:extLst>
          </p:cNvPr>
          <p:cNvCxnSpPr>
            <a:cxnSpLocks/>
          </p:cNvCxnSpPr>
          <p:nvPr/>
        </p:nvCxnSpPr>
        <p:spPr>
          <a:xfrm flipV="1">
            <a:off x="11232821"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72" name="Gerader Verbinder 771">
            <a:extLst>
              <a:ext uri="{FF2B5EF4-FFF2-40B4-BE49-F238E27FC236}">
                <a16:creationId xmlns:a16="http://schemas.microsoft.com/office/drawing/2014/main" id="{C6EB93B0-7634-49B1-ADB5-4DA2105991FF}"/>
              </a:ext>
            </a:extLst>
          </p:cNvPr>
          <p:cNvCxnSpPr>
            <a:cxnSpLocks/>
          </p:cNvCxnSpPr>
          <p:nvPr/>
        </p:nvCxnSpPr>
        <p:spPr>
          <a:xfrm flipV="1">
            <a:off x="11246143" y="279294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73" name="Gerader Verbinder 772">
            <a:extLst>
              <a:ext uri="{FF2B5EF4-FFF2-40B4-BE49-F238E27FC236}">
                <a16:creationId xmlns:a16="http://schemas.microsoft.com/office/drawing/2014/main" id="{61A7533F-F896-4041-A6B3-DB0C4CA662C7}"/>
              </a:ext>
            </a:extLst>
          </p:cNvPr>
          <p:cNvCxnSpPr>
            <a:cxnSpLocks/>
          </p:cNvCxnSpPr>
          <p:nvPr/>
        </p:nvCxnSpPr>
        <p:spPr>
          <a:xfrm flipV="1">
            <a:off x="11293839"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74" name="Gerader Verbinder 773">
            <a:extLst>
              <a:ext uri="{FF2B5EF4-FFF2-40B4-BE49-F238E27FC236}">
                <a16:creationId xmlns:a16="http://schemas.microsoft.com/office/drawing/2014/main" id="{2480FEA0-6B8F-4E78-B48A-74CA5EC7F509}"/>
              </a:ext>
            </a:extLst>
          </p:cNvPr>
          <p:cNvCxnSpPr>
            <a:cxnSpLocks/>
          </p:cNvCxnSpPr>
          <p:nvPr/>
        </p:nvCxnSpPr>
        <p:spPr>
          <a:xfrm flipV="1">
            <a:off x="11393988"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75" name="Gerader Verbinder 774">
            <a:extLst>
              <a:ext uri="{FF2B5EF4-FFF2-40B4-BE49-F238E27FC236}">
                <a16:creationId xmlns:a16="http://schemas.microsoft.com/office/drawing/2014/main" id="{1CBE8403-38C0-48AC-872A-C15281ECFAA7}"/>
              </a:ext>
            </a:extLst>
          </p:cNvPr>
          <p:cNvCxnSpPr>
            <a:cxnSpLocks/>
          </p:cNvCxnSpPr>
          <p:nvPr/>
        </p:nvCxnSpPr>
        <p:spPr>
          <a:xfrm flipV="1">
            <a:off x="11445582"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76" name="Gerader Verbinder 775">
            <a:extLst>
              <a:ext uri="{FF2B5EF4-FFF2-40B4-BE49-F238E27FC236}">
                <a16:creationId xmlns:a16="http://schemas.microsoft.com/office/drawing/2014/main" id="{F1F83B1F-DB99-432C-9483-CA058A71E7C6}"/>
              </a:ext>
            </a:extLst>
          </p:cNvPr>
          <p:cNvCxnSpPr>
            <a:cxnSpLocks/>
          </p:cNvCxnSpPr>
          <p:nvPr/>
        </p:nvCxnSpPr>
        <p:spPr>
          <a:xfrm flipV="1">
            <a:off x="11612269" y="2791917"/>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77" name="Gerader Verbinder 776">
            <a:extLst>
              <a:ext uri="{FF2B5EF4-FFF2-40B4-BE49-F238E27FC236}">
                <a16:creationId xmlns:a16="http://schemas.microsoft.com/office/drawing/2014/main" id="{7A0737E1-DAEF-4015-8139-DDB3A59971F8}"/>
              </a:ext>
            </a:extLst>
          </p:cNvPr>
          <p:cNvCxnSpPr>
            <a:cxnSpLocks/>
          </p:cNvCxnSpPr>
          <p:nvPr/>
        </p:nvCxnSpPr>
        <p:spPr>
          <a:xfrm rot="5400000" flipV="1">
            <a:off x="10079035" y="285310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78" name="Gerader Verbinder 777">
            <a:extLst>
              <a:ext uri="{FF2B5EF4-FFF2-40B4-BE49-F238E27FC236}">
                <a16:creationId xmlns:a16="http://schemas.microsoft.com/office/drawing/2014/main" id="{2C746009-55BA-48D8-BE8C-A11A53AF0AFA}"/>
              </a:ext>
            </a:extLst>
          </p:cNvPr>
          <p:cNvCxnSpPr>
            <a:cxnSpLocks/>
          </p:cNvCxnSpPr>
          <p:nvPr/>
        </p:nvCxnSpPr>
        <p:spPr>
          <a:xfrm rot="5400000" flipV="1">
            <a:off x="9988367" y="2855779"/>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79" name="Gerader Verbinder 778">
            <a:extLst>
              <a:ext uri="{FF2B5EF4-FFF2-40B4-BE49-F238E27FC236}">
                <a16:creationId xmlns:a16="http://schemas.microsoft.com/office/drawing/2014/main" id="{527B78B8-B006-43CC-B666-63B73AF6FC00}"/>
              </a:ext>
            </a:extLst>
          </p:cNvPr>
          <p:cNvCxnSpPr>
            <a:cxnSpLocks/>
          </p:cNvCxnSpPr>
          <p:nvPr/>
        </p:nvCxnSpPr>
        <p:spPr>
          <a:xfrm rot="5400000" flipV="1">
            <a:off x="9892927" y="2909061"/>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80" name="Gerader Verbinder 779">
            <a:extLst>
              <a:ext uri="{FF2B5EF4-FFF2-40B4-BE49-F238E27FC236}">
                <a16:creationId xmlns:a16="http://schemas.microsoft.com/office/drawing/2014/main" id="{77958EFC-3C79-43BE-AB48-F4629DB8C311}"/>
              </a:ext>
            </a:extLst>
          </p:cNvPr>
          <p:cNvCxnSpPr>
            <a:cxnSpLocks/>
          </p:cNvCxnSpPr>
          <p:nvPr/>
        </p:nvCxnSpPr>
        <p:spPr>
          <a:xfrm rot="5400000" flipV="1">
            <a:off x="9968217" y="290995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81" name="Gerader Verbinder 780">
            <a:extLst>
              <a:ext uri="{FF2B5EF4-FFF2-40B4-BE49-F238E27FC236}">
                <a16:creationId xmlns:a16="http://schemas.microsoft.com/office/drawing/2014/main" id="{84C6C558-9AC6-44AF-87A8-8734C020F590}"/>
              </a:ext>
            </a:extLst>
          </p:cNvPr>
          <p:cNvCxnSpPr>
            <a:cxnSpLocks/>
          </p:cNvCxnSpPr>
          <p:nvPr/>
        </p:nvCxnSpPr>
        <p:spPr>
          <a:xfrm rot="5400000" flipV="1">
            <a:off x="9771105" y="2955792"/>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82" name="Gerader Verbinder 781">
            <a:extLst>
              <a:ext uri="{FF2B5EF4-FFF2-40B4-BE49-F238E27FC236}">
                <a16:creationId xmlns:a16="http://schemas.microsoft.com/office/drawing/2014/main" id="{1EEA06CD-0950-4C9C-B940-5F3217149FFF}"/>
              </a:ext>
            </a:extLst>
          </p:cNvPr>
          <p:cNvCxnSpPr>
            <a:cxnSpLocks/>
          </p:cNvCxnSpPr>
          <p:nvPr/>
        </p:nvCxnSpPr>
        <p:spPr>
          <a:xfrm rot="5400000" flipV="1">
            <a:off x="9442824" y="3081702"/>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83" name="Gerader Verbinder 782">
            <a:extLst>
              <a:ext uri="{FF2B5EF4-FFF2-40B4-BE49-F238E27FC236}">
                <a16:creationId xmlns:a16="http://schemas.microsoft.com/office/drawing/2014/main" id="{16A2896D-CB84-4925-9703-4B742B872577}"/>
              </a:ext>
            </a:extLst>
          </p:cNvPr>
          <p:cNvCxnSpPr>
            <a:cxnSpLocks/>
          </p:cNvCxnSpPr>
          <p:nvPr/>
        </p:nvCxnSpPr>
        <p:spPr>
          <a:xfrm rot="5400000" flipV="1">
            <a:off x="9279572" y="312307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84" name="Gerader Verbinder 783">
            <a:extLst>
              <a:ext uri="{FF2B5EF4-FFF2-40B4-BE49-F238E27FC236}">
                <a16:creationId xmlns:a16="http://schemas.microsoft.com/office/drawing/2014/main" id="{5BE7D294-64D6-46AB-86D5-90F4B46EB87A}"/>
              </a:ext>
            </a:extLst>
          </p:cNvPr>
          <p:cNvCxnSpPr>
            <a:cxnSpLocks/>
          </p:cNvCxnSpPr>
          <p:nvPr/>
        </p:nvCxnSpPr>
        <p:spPr>
          <a:xfrm rot="5400000" flipV="1">
            <a:off x="8645670" y="323470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85" name="Gerader Verbinder 784">
            <a:extLst>
              <a:ext uri="{FF2B5EF4-FFF2-40B4-BE49-F238E27FC236}">
                <a16:creationId xmlns:a16="http://schemas.microsoft.com/office/drawing/2014/main" id="{1C3B7148-2AFB-4E80-A137-F65318E84438}"/>
              </a:ext>
            </a:extLst>
          </p:cNvPr>
          <p:cNvCxnSpPr>
            <a:cxnSpLocks/>
          </p:cNvCxnSpPr>
          <p:nvPr/>
        </p:nvCxnSpPr>
        <p:spPr>
          <a:xfrm rot="5400000" flipV="1">
            <a:off x="8543255" y="3288281"/>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86" name="Gerader Verbinder 785">
            <a:extLst>
              <a:ext uri="{FF2B5EF4-FFF2-40B4-BE49-F238E27FC236}">
                <a16:creationId xmlns:a16="http://schemas.microsoft.com/office/drawing/2014/main" id="{4C5B9A7C-B513-4F16-9F34-CA9754905BC8}"/>
              </a:ext>
            </a:extLst>
          </p:cNvPr>
          <p:cNvCxnSpPr>
            <a:cxnSpLocks/>
          </p:cNvCxnSpPr>
          <p:nvPr/>
        </p:nvCxnSpPr>
        <p:spPr>
          <a:xfrm rot="5400000" flipV="1">
            <a:off x="8497540" y="328947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87" name="Gerader Verbinder 786">
            <a:extLst>
              <a:ext uri="{FF2B5EF4-FFF2-40B4-BE49-F238E27FC236}">
                <a16:creationId xmlns:a16="http://schemas.microsoft.com/office/drawing/2014/main" id="{D1990577-8926-4408-AA87-04E0343BF777}"/>
              </a:ext>
            </a:extLst>
          </p:cNvPr>
          <p:cNvCxnSpPr>
            <a:cxnSpLocks/>
          </p:cNvCxnSpPr>
          <p:nvPr/>
        </p:nvCxnSpPr>
        <p:spPr>
          <a:xfrm rot="5400000" flipV="1">
            <a:off x="8431634" y="332280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88" name="Gerader Verbinder 787">
            <a:extLst>
              <a:ext uri="{FF2B5EF4-FFF2-40B4-BE49-F238E27FC236}">
                <a16:creationId xmlns:a16="http://schemas.microsoft.com/office/drawing/2014/main" id="{01F31D16-BAB0-4A92-BF2A-37A5BAA75DAE}"/>
              </a:ext>
            </a:extLst>
          </p:cNvPr>
          <p:cNvCxnSpPr>
            <a:cxnSpLocks/>
          </p:cNvCxnSpPr>
          <p:nvPr/>
        </p:nvCxnSpPr>
        <p:spPr>
          <a:xfrm rot="5400000" flipV="1">
            <a:off x="8418209" y="3355349"/>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89" name="Gerader Verbinder 788">
            <a:extLst>
              <a:ext uri="{FF2B5EF4-FFF2-40B4-BE49-F238E27FC236}">
                <a16:creationId xmlns:a16="http://schemas.microsoft.com/office/drawing/2014/main" id="{71826607-8D3D-4447-829C-48091528CC15}"/>
              </a:ext>
            </a:extLst>
          </p:cNvPr>
          <p:cNvCxnSpPr>
            <a:cxnSpLocks/>
          </p:cNvCxnSpPr>
          <p:nvPr/>
        </p:nvCxnSpPr>
        <p:spPr>
          <a:xfrm rot="5400000" flipV="1">
            <a:off x="8393831" y="338501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90" name="Gerader Verbinder 789">
            <a:extLst>
              <a:ext uri="{FF2B5EF4-FFF2-40B4-BE49-F238E27FC236}">
                <a16:creationId xmlns:a16="http://schemas.microsoft.com/office/drawing/2014/main" id="{1CBF0B79-292D-43FB-82F4-DCE2E08192BB}"/>
              </a:ext>
            </a:extLst>
          </p:cNvPr>
          <p:cNvCxnSpPr>
            <a:cxnSpLocks/>
          </p:cNvCxnSpPr>
          <p:nvPr/>
        </p:nvCxnSpPr>
        <p:spPr>
          <a:xfrm rot="5400000" flipV="1">
            <a:off x="8238075" y="341359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91" name="Gerader Verbinder 790">
            <a:extLst>
              <a:ext uri="{FF2B5EF4-FFF2-40B4-BE49-F238E27FC236}">
                <a16:creationId xmlns:a16="http://schemas.microsoft.com/office/drawing/2014/main" id="{2F50700B-C89F-4269-959C-E46877FB2F67}"/>
              </a:ext>
            </a:extLst>
          </p:cNvPr>
          <p:cNvCxnSpPr>
            <a:cxnSpLocks/>
          </p:cNvCxnSpPr>
          <p:nvPr/>
        </p:nvCxnSpPr>
        <p:spPr>
          <a:xfrm rot="5400000" flipV="1">
            <a:off x="8074938" y="347520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92" name="Gerader Verbinder 791">
            <a:extLst>
              <a:ext uri="{FF2B5EF4-FFF2-40B4-BE49-F238E27FC236}">
                <a16:creationId xmlns:a16="http://schemas.microsoft.com/office/drawing/2014/main" id="{8D3D4E28-C621-4C1E-B9AA-D46B99E7305A}"/>
              </a:ext>
            </a:extLst>
          </p:cNvPr>
          <p:cNvCxnSpPr>
            <a:cxnSpLocks/>
          </p:cNvCxnSpPr>
          <p:nvPr/>
        </p:nvCxnSpPr>
        <p:spPr>
          <a:xfrm rot="5400000" flipV="1">
            <a:off x="7984645" y="349991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93" name="Gerader Verbinder 792">
            <a:extLst>
              <a:ext uri="{FF2B5EF4-FFF2-40B4-BE49-F238E27FC236}">
                <a16:creationId xmlns:a16="http://schemas.microsoft.com/office/drawing/2014/main" id="{D2CB6369-AFAF-472D-86D2-4806253A0DF5}"/>
              </a:ext>
            </a:extLst>
          </p:cNvPr>
          <p:cNvCxnSpPr>
            <a:cxnSpLocks/>
          </p:cNvCxnSpPr>
          <p:nvPr/>
        </p:nvCxnSpPr>
        <p:spPr>
          <a:xfrm rot="5400000" flipV="1">
            <a:off x="7777168" y="364278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94" name="Gerader Verbinder 793">
            <a:extLst>
              <a:ext uri="{FF2B5EF4-FFF2-40B4-BE49-F238E27FC236}">
                <a16:creationId xmlns:a16="http://schemas.microsoft.com/office/drawing/2014/main" id="{3750AC71-2BEF-43F8-80D1-BCB906DC0D0D}"/>
              </a:ext>
            </a:extLst>
          </p:cNvPr>
          <p:cNvCxnSpPr>
            <a:cxnSpLocks/>
          </p:cNvCxnSpPr>
          <p:nvPr/>
        </p:nvCxnSpPr>
        <p:spPr>
          <a:xfrm rot="5400000" flipV="1">
            <a:off x="7603798" y="3683559"/>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95" name="Gerader Verbinder 794">
            <a:extLst>
              <a:ext uri="{FF2B5EF4-FFF2-40B4-BE49-F238E27FC236}">
                <a16:creationId xmlns:a16="http://schemas.microsoft.com/office/drawing/2014/main" id="{7F043E77-C08B-4301-A463-F672A34C45B2}"/>
              </a:ext>
            </a:extLst>
          </p:cNvPr>
          <p:cNvCxnSpPr>
            <a:cxnSpLocks/>
          </p:cNvCxnSpPr>
          <p:nvPr/>
        </p:nvCxnSpPr>
        <p:spPr>
          <a:xfrm rot="5400000" flipV="1">
            <a:off x="7340721" y="3834115"/>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96" name="Gerader Verbinder 795">
            <a:extLst>
              <a:ext uri="{FF2B5EF4-FFF2-40B4-BE49-F238E27FC236}">
                <a16:creationId xmlns:a16="http://schemas.microsoft.com/office/drawing/2014/main" id="{F1DEFBF7-AF14-4144-867F-2B639F90CBD2}"/>
              </a:ext>
            </a:extLst>
          </p:cNvPr>
          <p:cNvCxnSpPr>
            <a:cxnSpLocks/>
          </p:cNvCxnSpPr>
          <p:nvPr/>
        </p:nvCxnSpPr>
        <p:spPr>
          <a:xfrm rot="5400000" flipV="1">
            <a:off x="7305299" y="3911108"/>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97" name="Gerader Verbinder 796">
            <a:extLst>
              <a:ext uri="{FF2B5EF4-FFF2-40B4-BE49-F238E27FC236}">
                <a16:creationId xmlns:a16="http://schemas.microsoft.com/office/drawing/2014/main" id="{757DC499-CDAE-45AA-9D51-4F09553ACEC3}"/>
              </a:ext>
            </a:extLst>
          </p:cNvPr>
          <p:cNvCxnSpPr>
            <a:cxnSpLocks/>
          </p:cNvCxnSpPr>
          <p:nvPr/>
        </p:nvCxnSpPr>
        <p:spPr>
          <a:xfrm rot="5400000" flipV="1">
            <a:off x="7242427" y="3997946"/>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98" name="Gerader Verbinder 797">
            <a:extLst>
              <a:ext uri="{FF2B5EF4-FFF2-40B4-BE49-F238E27FC236}">
                <a16:creationId xmlns:a16="http://schemas.microsoft.com/office/drawing/2014/main" id="{98F0573A-80D9-4F17-ACBF-33E12AE04F99}"/>
              </a:ext>
            </a:extLst>
          </p:cNvPr>
          <p:cNvCxnSpPr>
            <a:cxnSpLocks/>
          </p:cNvCxnSpPr>
          <p:nvPr/>
        </p:nvCxnSpPr>
        <p:spPr>
          <a:xfrm rot="5400000" flipV="1">
            <a:off x="7207005" y="401592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99" name="Gerader Verbinder 798">
            <a:extLst>
              <a:ext uri="{FF2B5EF4-FFF2-40B4-BE49-F238E27FC236}">
                <a16:creationId xmlns:a16="http://schemas.microsoft.com/office/drawing/2014/main" id="{0948AAD2-2A38-4952-927C-447A02D474AE}"/>
              </a:ext>
            </a:extLst>
          </p:cNvPr>
          <p:cNvCxnSpPr>
            <a:cxnSpLocks/>
          </p:cNvCxnSpPr>
          <p:nvPr/>
        </p:nvCxnSpPr>
        <p:spPr>
          <a:xfrm rot="5400000" flipV="1">
            <a:off x="7109594" y="408805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00" name="Gerader Verbinder 799">
            <a:extLst>
              <a:ext uri="{FF2B5EF4-FFF2-40B4-BE49-F238E27FC236}">
                <a16:creationId xmlns:a16="http://schemas.microsoft.com/office/drawing/2014/main" id="{C1AD732C-5E82-4A89-B34A-724D26BCB7D5}"/>
              </a:ext>
            </a:extLst>
          </p:cNvPr>
          <p:cNvCxnSpPr>
            <a:cxnSpLocks/>
          </p:cNvCxnSpPr>
          <p:nvPr/>
        </p:nvCxnSpPr>
        <p:spPr>
          <a:xfrm rot="5400000" flipV="1">
            <a:off x="7166821" y="4088050"/>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01" name="Gerader Verbinder 800">
            <a:extLst>
              <a:ext uri="{FF2B5EF4-FFF2-40B4-BE49-F238E27FC236}">
                <a16:creationId xmlns:a16="http://schemas.microsoft.com/office/drawing/2014/main" id="{345B5175-F725-4BAA-BB87-D9173107940F}"/>
              </a:ext>
            </a:extLst>
          </p:cNvPr>
          <p:cNvCxnSpPr>
            <a:cxnSpLocks/>
          </p:cNvCxnSpPr>
          <p:nvPr/>
        </p:nvCxnSpPr>
        <p:spPr>
          <a:xfrm rot="5400000" flipV="1">
            <a:off x="7192142" y="401592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02" name="Gerader Verbinder 801">
            <a:extLst>
              <a:ext uri="{FF2B5EF4-FFF2-40B4-BE49-F238E27FC236}">
                <a16:creationId xmlns:a16="http://schemas.microsoft.com/office/drawing/2014/main" id="{44BF26FE-DB18-4F43-8532-B1E6BA7F0AEE}"/>
              </a:ext>
            </a:extLst>
          </p:cNvPr>
          <p:cNvCxnSpPr>
            <a:cxnSpLocks/>
          </p:cNvCxnSpPr>
          <p:nvPr/>
        </p:nvCxnSpPr>
        <p:spPr>
          <a:xfrm rot="5400000" flipV="1">
            <a:off x="7024859" y="418488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03" name="Gerader Verbinder 802">
            <a:extLst>
              <a:ext uri="{FF2B5EF4-FFF2-40B4-BE49-F238E27FC236}">
                <a16:creationId xmlns:a16="http://schemas.microsoft.com/office/drawing/2014/main" id="{E1FE0A10-0FB9-443D-92FA-4BADC982BF39}"/>
              </a:ext>
            </a:extLst>
          </p:cNvPr>
          <p:cNvCxnSpPr>
            <a:cxnSpLocks/>
          </p:cNvCxnSpPr>
          <p:nvPr/>
        </p:nvCxnSpPr>
        <p:spPr>
          <a:xfrm rot="5400000" flipV="1">
            <a:off x="6998961" y="4196263"/>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04" name="Gerader Verbinder 803">
            <a:extLst>
              <a:ext uri="{FF2B5EF4-FFF2-40B4-BE49-F238E27FC236}">
                <a16:creationId xmlns:a16="http://schemas.microsoft.com/office/drawing/2014/main" id="{8F75B458-7B16-41E9-8122-A049F66F1331}"/>
              </a:ext>
            </a:extLst>
          </p:cNvPr>
          <p:cNvCxnSpPr>
            <a:cxnSpLocks/>
          </p:cNvCxnSpPr>
          <p:nvPr/>
        </p:nvCxnSpPr>
        <p:spPr>
          <a:xfrm rot="5400000" flipV="1">
            <a:off x="6987056" y="423413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05" name="Gerader Verbinder 804">
            <a:extLst>
              <a:ext uri="{FF2B5EF4-FFF2-40B4-BE49-F238E27FC236}">
                <a16:creationId xmlns:a16="http://schemas.microsoft.com/office/drawing/2014/main" id="{FC5C772A-64AE-46D0-A035-6DCE331005D9}"/>
              </a:ext>
            </a:extLst>
          </p:cNvPr>
          <p:cNvCxnSpPr>
            <a:cxnSpLocks/>
          </p:cNvCxnSpPr>
          <p:nvPr/>
        </p:nvCxnSpPr>
        <p:spPr>
          <a:xfrm rot="5400000" flipV="1">
            <a:off x="6936920" y="4377934"/>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06" name="Gerader Verbinder 805">
            <a:extLst>
              <a:ext uri="{FF2B5EF4-FFF2-40B4-BE49-F238E27FC236}">
                <a16:creationId xmlns:a16="http://schemas.microsoft.com/office/drawing/2014/main" id="{95ADDA49-69D9-4B60-925B-AC72D1379237}"/>
              </a:ext>
            </a:extLst>
          </p:cNvPr>
          <p:cNvCxnSpPr>
            <a:cxnSpLocks/>
          </p:cNvCxnSpPr>
          <p:nvPr/>
        </p:nvCxnSpPr>
        <p:spPr>
          <a:xfrm rot="5400000" flipV="1">
            <a:off x="6908641" y="4444551"/>
            <a:ext cx="0" cy="7560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graphicFrame>
        <p:nvGraphicFramePr>
          <p:cNvPr id="807" name="Tabelle 488">
            <a:extLst>
              <a:ext uri="{FF2B5EF4-FFF2-40B4-BE49-F238E27FC236}">
                <a16:creationId xmlns:a16="http://schemas.microsoft.com/office/drawing/2014/main" id="{E2D18D65-65FD-42D8-9505-CA045192887C}"/>
              </a:ext>
            </a:extLst>
          </p:cNvPr>
          <p:cNvGraphicFramePr>
            <a:graphicFrameLocks noGrp="1"/>
          </p:cNvGraphicFramePr>
          <p:nvPr>
            <p:extLst>
              <p:ext uri="{D42A27DB-BD31-4B8C-83A1-F6EECF244321}">
                <p14:modId xmlns:p14="http://schemas.microsoft.com/office/powerpoint/2010/main" val="757796038"/>
              </p:ext>
            </p:extLst>
          </p:nvPr>
        </p:nvGraphicFramePr>
        <p:xfrm>
          <a:off x="6096000" y="5005324"/>
          <a:ext cx="5737681" cy="597801"/>
        </p:xfrm>
        <a:graphic>
          <a:graphicData uri="http://schemas.openxmlformats.org/drawingml/2006/table">
            <a:tbl>
              <a:tblPr firstRow="1" bandRow="1">
                <a:tableStyleId>{5C22544A-7EE6-4342-B048-85BDC9FD1C3A}</a:tableStyleId>
              </a:tblPr>
              <a:tblGrid>
                <a:gridCol w="679978">
                  <a:extLst>
                    <a:ext uri="{9D8B030D-6E8A-4147-A177-3AD203B41FA5}">
                      <a16:colId xmlns:a16="http://schemas.microsoft.com/office/drawing/2014/main" val="2780605073"/>
                    </a:ext>
                  </a:extLst>
                </a:gridCol>
                <a:gridCol w="240843">
                  <a:extLst>
                    <a:ext uri="{9D8B030D-6E8A-4147-A177-3AD203B41FA5}">
                      <a16:colId xmlns:a16="http://schemas.microsoft.com/office/drawing/2014/main" val="1476390652"/>
                    </a:ext>
                  </a:extLst>
                </a:gridCol>
                <a:gridCol w="240843">
                  <a:extLst>
                    <a:ext uri="{9D8B030D-6E8A-4147-A177-3AD203B41FA5}">
                      <a16:colId xmlns:a16="http://schemas.microsoft.com/office/drawing/2014/main" val="524959931"/>
                    </a:ext>
                  </a:extLst>
                </a:gridCol>
                <a:gridCol w="240843">
                  <a:extLst>
                    <a:ext uri="{9D8B030D-6E8A-4147-A177-3AD203B41FA5}">
                      <a16:colId xmlns:a16="http://schemas.microsoft.com/office/drawing/2014/main" val="3215680245"/>
                    </a:ext>
                  </a:extLst>
                </a:gridCol>
                <a:gridCol w="240843">
                  <a:extLst>
                    <a:ext uri="{9D8B030D-6E8A-4147-A177-3AD203B41FA5}">
                      <a16:colId xmlns:a16="http://schemas.microsoft.com/office/drawing/2014/main" val="2071038799"/>
                    </a:ext>
                  </a:extLst>
                </a:gridCol>
                <a:gridCol w="240843">
                  <a:extLst>
                    <a:ext uri="{9D8B030D-6E8A-4147-A177-3AD203B41FA5}">
                      <a16:colId xmlns:a16="http://schemas.microsoft.com/office/drawing/2014/main" val="3812424347"/>
                    </a:ext>
                  </a:extLst>
                </a:gridCol>
                <a:gridCol w="240843">
                  <a:extLst>
                    <a:ext uri="{9D8B030D-6E8A-4147-A177-3AD203B41FA5}">
                      <a16:colId xmlns:a16="http://schemas.microsoft.com/office/drawing/2014/main" val="1468268593"/>
                    </a:ext>
                  </a:extLst>
                </a:gridCol>
                <a:gridCol w="240843">
                  <a:extLst>
                    <a:ext uri="{9D8B030D-6E8A-4147-A177-3AD203B41FA5}">
                      <a16:colId xmlns:a16="http://schemas.microsoft.com/office/drawing/2014/main" val="1289542371"/>
                    </a:ext>
                  </a:extLst>
                </a:gridCol>
                <a:gridCol w="240843">
                  <a:extLst>
                    <a:ext uri="{9D8B030D-6E8A-4147-A177-3AD203B41FA5}">
                      <a16:colId xmlns:a16="http://schemas.microsoft.com/office/drawing/2014/main" val="3824604228"/>
                    </a:ext>
                  </a:extLst>
                </a:gridCol>
                <a:gridCol w="240843">
                  <a:extLst>
                    <a:ext uri="{9D8B030D-6E8A-4147-A177-3AD203B41FA5}">
                      <a16:colId xmlns:a16="http://schemas.microsoft.com/office/drawing/2014/main" val="3843746357"/>
                    </a:ext>
                  </a:extLst>
                </a:gridCol>
                <a:gridCol w="240843">
                  <a:extLst>
                    <a:ext uri="{9D8B030D-6E8A-4147-A177-3AD203B41FA5}">
                      <a16:colId xmlns:a16="http://schemas.microsoft.com/office/drawing/2014/main" val="3391247468"/>
                    </a:ext>
                  </a:extLst>
                </a:gridCol>
                <a:gridCol w="240843">
                  <a:extLst>
                    <a:ext uri="{9D8B030D-6E8A-4147-A177-3AD203B41FA5}">
                      <a16:colId xmlns:a16="http://schemas.microsoft.com/office/drawing/2014/main" val="106743911"/>
                    </a:ext>
                  </a:extLst>
                </a:gridCol>
                <a:gridCol w="240843">
                  <a:extLst>
                    <a:ext uri="{9D8B030D-6E8A-4147-A177-3AD203B41FA5}">
                      <a16:colId xmlns:a16="http://schemas.microsoft.com/office/drawing/2014/main" val="3160138561"/>
                    </a:ext>
                  </a:extLst>
                </a:gridCol>
                <a:gridCol w="240843">
                  <a:extLst>
                    <a:ext uri="{9D8B030D-6E8A-4147-A177-3AD203B41FA5}">
                      <a16:colId xmlns:a16="http://schemas.microsoft.com/office/drawing/2014/main" val="84455907"/>
                    </a:ext>
                  </a:extLst>
                </a:gridCol>
                <a:gridCol w="240843">
                  <a:extLst>
                    <a:ext uri="{9D8B030D-6E8A-4147-A177-3AD203B41FA5}">
                      <a16:colId xmlns:a16="http://schemas.microsoft.com/office/drawing/2014/main" val="2736070305"/>
                    </a:ext>
                  </a:extLst>
                </a:gridCol>
                <a:gridCol w="240843">
                  <a:extLst>
                    <a:ext uri="{9D8B030D-6E8A-4147-A177-3AD203B41FA5}">
                      <a16:colId xmlns:a16="http://schemas.microsoft.com/office/drawing/2014/main" val="2669398918"/>
                    </a:ext>
                  </a:extLst>
                </a:gridCol>
                <a:gridCol w="240843">
                  <a:extLst>
                    <a:ext uri="{9D8B030D-6E8A-4147-A177-3AD203B41FA5}">
                      <a16:colId xmlns:a16="http://schemas.microsoft.com/office/drawing/2014/main" val="3815429420"/>
                    </a:ext>
                  </a:extLst>
                </a:gridCol>
                <a:gridCol w="240843">
                  <a:extLst>
                    <a:ext uri="{9D8B030D-6E8A-4147-A177-3AD203B41FA5}">
                      <a16:colId xmlns:a16="http://schemas.microsoft.com/office/drawing/2014/main" val="2402730946"/>
                    </a:ext>
                  </a:extLst>
                </a:gridCol>
                <a:gridCol w="240843">
                  <a:extLst>
                    <a:ext uri="{9D8B030D-6E8A-4147-A177-3AD203B41FA5}">
                      <a16:colId xmlns:a16="http://schemas.microsoft.com/office/drawing/2014/main" val="2567849344"/>
                    </a:ext>
                  </a:extLst>
                </a:gridCol>
                <a:gridCol w="240843">
                  <a:extLst>
                    <a:ext uri="{9D8B030D-6E8A-4147-A177-3AD203B41FA5}">
                      <a16:colId xmlns:a16="http://schemas.microsoft.com/office/drawing/2014/main" val="2166924647"/>
                    </a:ext>
                  </a:extLst>
                </a:gridCol>
                <a:gridCol w="240843">
                  <a:extLst>
                    <a:ext uri="{9D8B030D-6E8A-4147-A177-3AD203B41FA5}">
                      <a16:colId xmlns:a16="http://schemas.microsoft.com/office/drawing/2014/main" val="3327128295"/>
                    </a:ext>
                  </a:extLst>
                </a:gridCol>
                <a:gridCol w="240843">
                  <a:extLst>
                    <a:ext uri="{9D8B030D-6E8A-4147-A177-3AD203B41FA5}">
                      <a16:colId xmlns:a16="http://schemas.microsoft.com/office/drawing/2014/main" val="3267583129"/>
                    </a:ext>
                  </a:extLst>
                </a:gridCol>
              </a:tblGrid>
              <a:tr h="199267">
                <a:tc gridSpan="22">
                  <a:txBody>
                    <a:bodyPr/>
                    <a:lstStyle/>
                    <a:p>
                      <a:r>
                        <a:rPr lang="de-DE" sz="800" err="1"/>
                        <a:t>No</a:t>
                      </a:r>
                      <a:r>
                        <a:rPr lang="de-DE" sz="800"/>
                        <a:t>. at </a:t>
                      </a:r>
                      <a:r>
                        <a:rPr lang="de-DE" sz="800" err="1"/>
                        <a:t>risk</a:t>
                      </a:r>
                      <a:endParaRPr lang="de-DE" sz="800"/>
                    </a:p>
                  </a:txBody>
                  <a:tcPr marL="18000" marR="18000" marT="10800" marB="108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sz="800"/>
                    </a:p>
                  </a:txBody>
                  <a:tcPr marL="18000" marR="18000" marT="10800" marB="10800" anchor="ctr"/>
                </a:tc>
                <a:extLst>
                  <a:ext uri="{0D108BD9-81ED-4DB2-BD59-A6C34878D82A}">
                    <a16:rowId xmlns:a16="http://schemas.microsoft.com/office/drawing/2014/main" val="1410543278"/>
                  </a:ext>
                </a:extLst>
              </a:tr>
              <a:tr h="199267">
                <a:tc>
                  <a:txBody>
                    <a:bodyPr/>
                    <a:lstStyle/>
                    <a:p>
                      <a:r>
                        <a:rPr lang="de-DE" sz="800">
                          <a:solidFill>
                            <a:schemeClr val="bg1"/>
                          </a:solidFill>
                        </a:rPr>
                        <a:t>Acalabrutinib</a:t>
                      </a:r>
                    </a:p>
                  </a:txBody>
                  <a:tcPr marL="18000" marR="18000" marT="10800" marB="10800" anchor="ctr">
                    <a:solidFill>
                      <a:schemeClr val="accent3"/>
                    </a:solidFill>
                  </a:tcPr>
                </a:tc>
                <a:tc>
                  <a:txBody>
                    <a:bodyPr/>
                    <a:lstStyle/>
                    <a:p>
                      <a:pPr algn="ctr"/>
                      <a:r>
                        <a:rPr lang="de-DE" sz="800"/>
                        <a:t>266</a:t>
                      </a:r>
                    </a:p>
                  </a:txBody>
                  <a:tcPr marL="18000" marR="18000" marT="10800" marB="10800" anchor="ctr"/>
                </a:tc>
                <a:tc>
                  <a:txBody>
                    <a:bodyPr/>
                    <a:lstStyle/>
                    <a:p>
                      <a:pPr algn="ctr"/>
                      <a:r>
                        <a:rPr lang="de-DE" sz="800"/>
                        <a:t>246</a:t>
                      </a:r>
                    </a:p>
                  </a:txBody>
                  <a:tcPr marL="18000" marR="18000" marT="10800" marB="10800" anchor="ctr"/>
                </a:tc>
                <a:tc>
                  <a:txBody>
                    <a:bodyPr/>
                    <a:lstStyle/>
                    <a:p>
                      <a:pPr algn="ctr"/>
                      <a:r>
                        <a:rPr lang="de-DE" sz="800"/>
                        <a:t>229</a:t>
                      </a:r>
                    </a:p>
                  </a:txBody>
                  <a:tcPr marL="18000" marR="18000" marT="10800" marB="10800" anchor="ctr"/>
                </a:tc>
                <a:tc>
                  <a:txBody>
                    <a:bodyPr/>
                    <a:lstStyle/>
                    <a:p>
                      <a:pPr algn="ctr"/>
                      <a:r>
                        <a:rPr lang="de-DE" sz="800"/>
                        <a:t>220</a:t>
                      </a:r>
                    </a:p>
                  </a:txBody>
                  <a:tcPr marL="18000" marR="18000" marT="10800" marB="10800" anchor="ctr"/>
                </a:tc>
                <a:tc>
                  <a:txBody>
                    <a:bodyPr/>
                    <a:lstStyle/>
                    <a:p>
                      <a:pPr algn="ctr"/>
                      <a:r>
                        <a:rPr lang="de-DE" sz="800"/>
                        <a:t>216</a:t>
                      </a:r>
                    </a:p>
                  </a:txBody>
                  <a:tcPr marL="18000" marR="18000" marT="10800" marB="10800" anchor="ctr"/>
                </a:tc>
                <a:tc>
                  <a:txBody>
                    <a:bodyPr/>
                    <a:lstStyle/>
                    <a:p>
                      <a:pPr algn="ctr"/>
                      <a:r>
                        <a:rPr lang="de-DE" sz="800"/>
                        <a:t>205</a:t>
                      </a:r>
                    </a:p>
                  </a:txBody>
                  <a:tcPr marL="18000" marR="18000" marT="10800" marB="10800" anchor="ctr"/>
                </a:tc>
                <a:tc>
                  <a:txBody>
                    <a:bodyPr/>
                    <a:lstStyle/>
                    <a:p>
                      <a:pPr algn="ctr"/>
                      <a:r>
                        <a:rPr lang="de-DE" sz="800"/>
                        <a:t>193</a:t>
                      </a:r>
                    </a:p>
                  </a:txBody>
                  <a:tcPr marL="18000" marR="18000" marT="10800" marB="10800" anchor="ctr"/>
                </a:tc>
                <a:tc>
                  <a:txBody>
                    <a:bodyPr/>
                    <a:lstStyle/>
                    <a:p>
                      <a:pPr algn="ctr"/>
                      <a:r>
                        <a:rPr lang="de-DE" sz="800"/>
                        <a:t>184</a:t>
                      </a:r>
                    </a:p>
                  </a:txBody>
                  <a:tcPr marL="18000" marR="18000" marT="10800" marB="10800" anchor="ctr"/>
                </a:tc>
                <a:tc>
                  <a:txBody>
                    <a:bodyPr/>
                    <a:lstStyle/>
                    <a:p>
                      <a:pPr algn="ctr"/>
                      <a:r>
                        <a:rPr lang="de-DE" sz="800"/>
                        <a:t>176</a:t>
                      </a:r>
                    </a:p>
                  </a:txBody>
                  <a:tcPr marL="18000" marR="18000" marT="10800" marB="10800" anchor="ctr"/>
                </a:tc>
                <a:tc>
                  <a:txBody>
                    <a:bodyPr/>
                    <a:lstStyle/>
                    <a:p>
                      <a:pPr algn="ctr"/>
                      <a:r>
                        <a:rPr lang="de-DE" sz="800"/>
                        <a:t>169</a:t>
                      </a:r>
                    </a:p>
                  </a:txBody>
                  <a:tcPr marL="18000" marR="18000" marT="10800" marB="10800" anchor="ctr"/>
                </a:tc>
                <a:tc>
                  <a:txBody>
                    <a:bodyPr/>
                    <a:lstStyle/>
                    <a:p>
                      <a:pPr algn="ctr"/>
                      <a:r>
                        <a:rPr lang="de-DE" sz="800"/>
                        <a:t>157</a:t>
                      </a:r>
                    </a:p>
                  </a:txBody>
                  <a:tcPr marL="18000" marR="18000" marT="10800" marB="10800" anchor="ctr"/>
                </a:tc>
                <a:tc>
                  <a:txBody>
                    <a:bodyPr/>
                    <a:lstStyle/>
                    <a:p>
                      <a:pPr algn="ctr"/>
                      <a:r>
                        <a:rPr lang="de-DE" sz="800"/>
                        <a:t>153</a:t>
                      </a:r>
                    </a:p>
                  </a:txBody>
                  <a:tcPr marL="18000" marR="18000" marT="10800" marB="10800" anchor="ctr"/>
                </a:tc>
                <a:tc>
                  <a:txBody>
                    <a:bodyPr/>
                    <a:lstStyle/>
                    <a:p>
                      <a:pPr algn="ctr"/>
                      <a:r>
                        <a:rPr lang="de-DE" sz="800"/>
                        <a:t>136</a:t>
                      </a:r>
                    </a:p>
                  </a:txBody>
                  <a:tcPr marL="18000" marR="18000" marT="10800" marB="10800" anchor="ctr"/>
                </a:tc>
                <a:tc>
                  <a:txBody>
                    <a:bodyPr/>
                    <a:lstStyle/>
                    <a:p>
                      <a:pPr algn="ctr"/>
                      <a:r>
                        <a:rPr lang="de-DE" sz="800"/>
                        <a:t>114</a:t>
                      </a:r>
                    </a:p>
                  </a:txBody>
                  <a:tcPr marL="18000" marR="18000" marT="10800" marB="10800" anchor="ctr"/>
                </a:tc>
                <a:tc>
                  <a:txBody>
                    <a:bodyPr/>
                    <a:lstStyle/>
                    <a:p>
                      <a:pPr algn="ctr"/>
                      <a:r>
                        <a:rPr lang="de-DE" sz="800"/>
                        <a:t>89</a:t>
                      </a:r>
                    </a:p>
                  </a:txBody>
                  <a:tcPr marL="18000" marR="18000" marT="10800" marB="10800" anchor="ctr"/>
                </a:tc>
                <a:tc>
                  <a:txBody>
                    <a:bodyPr/>
                    <a:lstStyle/>
                    <a:p>
                      <a:pPr algn="ctr"/>
                      <a:r>
                        <a:rPr lang="de-DE" sz="800"/>
                        <a:t>60</a:t>
                      </a:r>
                    </a:p>
                  </a:txBody>
                  <a:tcPr marL="18000" marR="18000" marT="10800" marB="10800" anchor="ctr"/>
                </a:tc>
                <a:tc>
                  <a:txBody>
                    <a:bodyPr/>
                    <a:lstStyle/>
                    <a:p>
                      <a:pPr algn="ctr"/>
                      <a:r>
                        <a:rPr lang="de-DE" sz="800"/>
                        <a:t>34</a:t>
                      </a:r>
                    </a:p>
                  </a:txBody>
                  <a:tcPr marL="18000" marR="18000" marT="10800" marB="10800" anchor="ctr"/>
                </a:tc>
                <a:tc>
                  <a:txBody>
                    <a:bodyPr/>
                    <a:lstStyle/>
                    <a:p>
                      <a:pPr algn="ctr"/>
                      <a:r>
                        <a:rPr lang="de-DE" sz="800"/>
                        <a:t>17</a:t>
                      </a:r>
                    </a:p>
                  </a:txBody>
                  <a:tcPr marL="18000" marR="18000" marT="10800" marB="10800" anchor="ctr"/>
                </a:tc>
                <a:tc>
                  <a:txBody>
                    <a:bodyPr/>
                    <a:lstStyle/>
                    <a:p>
                      <a:pPr algn="ctr"/>
                      <a:r>
                        <a:rPr lang="de-DE" sz="800"/>
                        <a:t>5</a:t>
                      </a:r>
                    </a:p>
                  </a:txBody>
                  <a:tcPr marL="18000" marR="18000" marT="10800" marB="10800" anchor="ctr"/>
                </a:tc>
                <a:tc>
                  <a:txBody>
                    <a:bodyPr/>
                    <a:lstStyle/>
                    <a:p>
                      <a:pPr algn="ctr"/>
                      <a:r>
                        <a:rPr lang="de-DE" sz="800"/>
                        <a:t>0</a:t>
                      </a:r>
                    </a:p>
                  </a:txBody>
                  <a:tcPr marL="18000" marR="18000" marT="10800" marB="10800" anchor="ctr"/>
                </a:tc>
                <a:tc>
                  <a:txBody>
                    <a:bodyPr/>
                    <a:lstStyle/>
                    <a:p>
                      <a:pPr algn="ctr"/>
                      <a:r>
                        <a:rPr lang="de-DE" sz="800"/>
                        <a:t>0</a:t>
                      </a:r>
                    </a:p>
                  </a:txBody>
                  <a:tcPr marL="18000" marR="18000" marT="10800" marB="10800" anchor="ctr"/>
                </a:tc>
                <a:extLst>
                  <a:ext uri="{0D108BD9-81ED-4DB2-BD59-A6C34878D82A}">
                    <a16:rowId xmlns:a16="http://schemas.microsoft.com/office/drawing/2014/main" val="2356978446"/>
                  </a:ext>
                </a:extLst>
              </a:tr>
              <a:tr h="199267">
                <a:tc>
                  <a:txBody>
                    <a:bodyPr/>
                    <a:lstStyle/>
                    <a:p>
                      <a:r>
                        <a:rPr lang="de-DE" sz="800">
                          <a:solidFill>
                            <a:schemeClr val="bg1"/>
                          </a:solidFill>
                        </a:rPr>
                        <a:t>Ibrutinib</a:t>
                      </a:r>
                    </a:p>
                  </a:txBody>
                  <a:tcPr marL="18000" marR="18000" marT="10800" marB="10800" anchor="ctr">
                    <a:solidFill>
                      <a:schemeClr val="accent4"/>
                    </a:solidFill>
                  </a:tcPr>
                </a:tc>
                <a:tc>
                  <a:txBody>
                    <a:bodyPr/>
                    <a:lstStyle/>
                    <a:p>
                      <a:pPr algn="ctr"/>
                      <a:r>
                        <a:rPr lang="de-DE" sz="800"/>
                        <a:t>163</a:t>
                      </a:r>
                    </a:p>
                  </a:txBody>
                  <a:tcPr marL="18000" marR="18000" marT="10800" marB="10800" anchor="ctr"/>
                </a:tc>
                <a:tc>
                  <a:txBody>
                    <a:bodyPr/>
                    <a:lstStyle/>
                    <a:p>
                      <a:pPr algn="ctr"/>
                      <a:r>
                        <a:rPr lang="de-DE" sz="800"/>
                        <a:t>230</a:t>
                      </a:r>
                    </a:p>
                  </a:txBody>
                  <a:tcPr marL="18000" marR="18000" marT="10800" marB="10800" anchor="ctr"/>
                </a:tc>
                <a:tc>
                  <a:txBody>
                    <a:bodyPr/>
                    <a:lstStyle/>
                    <a:p>
                      <a:pPr algn="ctr"/>
                      <a:r>
                        <a:rPr lang="de-DE" sz="800"/>
                        <a:t>203</a:t>
                      </a:r>
                    </a:p>
                  </a:txBody>
                  <a:tcPr marL="18000" marR="18000" marT="10800" marB="10800" anchor="ctr"/>
                </a:tc>
                <a:tc>
                  <a:txBody>
                    <a:bodyPr/>
                    <a:lstStyle/>
                    <a:p>
                      <a:pPr algn="ctr"/>
                      <a:r>
                        <a:rPr lang="de-DE" sz="800"/>
                        <a:t>183</a:t>
                      </a:r>
                    </a:p>
                  </a:txBody>
                  <a:tcPr marL="18000" marR="18000" marT="10800" marB="10800" anchor="ctr"/>
                </a:tc>
                <a:tc>
                  <a:txBody>
                    <a:bodyPr/>
                    <a:lstStyle/>
                    <a:p>
                      <a:pPr algn="ctr"/>
                      <a:r>
                        <a:rPr lang="de-DE" sz="800"/>
                        <a:t>170</a:t>
                      </a:r>
                    </a:p>
                  </a:txBody>
                  <a:tcPr marL="18000" marR="18000" marT="10800" marB="10800" anchor="ctr"/>
                </a:tc>
                <a:tc>
                  <a:txBody>
                    <a:bodyPr/>
                    <a:lstStyle/>
                    <a:p>
                      <a:pPr algn="ctr"/>
                      <a:r>
                        <a:rPr lang="de-DE" sz="800"/>
                        <a:t>153</a:t>
                      </a:r>
                    </a:p>
                  </a:txBody>
                  <a:tcPr marL="18000" marR="18000" marT="10800" marB="10800" anchor="ctr"/>
                </a:tc>
                <a:tc>
                  <a:txBody>
                    <a:bodyPr/>
                    <a:lstStyle/>
                    <a:p>
                      <a:pPr algn="ctr"/>
                      <a:r>
                        <a:rPr lang="de-DE" sz="800"/>
                        <a:t>141</a:t>
                      </a:r>
                    </a:p>
                  </a:txBody>
                  <a:tcPr marL="18000" marR="18000" marT="10800" marB="10800" anchor="ctr"/>
                </a:tc>
                <a:tc>
                  <a:txBody>
                    <a:bodyPr/>
                    <a:lstStyle/>
                    <a:p>
                      <a:pPr algn="ctr"/>
                      <a:r>
                        <a:rPr lang="de-DE" sz="800"/>
                        <a:t>130</a:t>
                      </a:r>
                    </a:p>
                  </a:txBody>
                  <a:tcPr marL="18000" marR="18000" marT="10800" marB="10800" anchor="ctr"/>
                </a:tc>
                <a:tc>
                  <a:txBody>
                    <a:bodyPr/>
                    <a:lstStyle/>
                    <a:p>
                      <a:pPr algn="ctr"/>
                      <a:r>
                        <a:rPr lang="de-DE" sz="800"/>
                        <a:t>120</a:t>
                      </a:r>
                    </a:p>
                  </a:txBody>
                  <a:tcPr marL="18000" marR="18000" marT="10800" marB="10800" anchor="ctr"/>
                </a:tc>
                <a:tc>
                  <a:txBody>
                    <a:bodyPr/>
                    <a:lstStyle/>
                    <a:p>
                      <a:pPr algn="ctr"/>
                      <a:r>
                        <a:rPr lang="de-DE" sz="800"/>
                        <a:t>111</a:t>
                      </a:r>
                    </a:p>
                  </a:txBody>
                  <a:tcPr marL="18000" marR="18000" marT="10800" marB="10800" anchor="ctr"/>
                </a:tc>
                <a:tc>
                  <a:txBody>
                    <a:bodyPr/>
                    <a:lstStyle/>
                    <a:p>
                      <a:pPr algn="ctr"/>
                      <a:r>
                        <a:rPr lang="de-DE" sz="800"/>
                        <a:t>104</a:t>
                      </a:r>
                    </a:p>
                  </a:txBody>
                  <a:tcPr marL="18000" marR="18000" marT="10800" marB="10800" anchor="ctr"/>
                </a:tc>
                <a:tc>
                  <a:txBody>
                    <a:bodyPr/>
                    <a:lstStyle/>
                    <a:p>
                      <a:pPr algn="ctr"/>
                      <a:r>
                        <a:rPr lang="de-DE" sz="800"/>
                        <a:t>98</a:t>
                      </a:r>
                    </a:p>
                  </a:txBody>
                  <a:tcPr marL="18000" marR="18000" marT="10800" marB="10800" anchor="ctr"/>
                </a:tc>
                <a:tc>
                  <a:txBody>
                    <a:bodyPr/>
                    <a:lstStyle/>
                    <a:p>
                      <a:pPr algn="ctr"/>
                      <a:r>
                        <a:rPr lang="de-DE" sz="800"/>
                        <a:t>85</a:t>
                      </a:r>
                    </a:p>
                  </a:txBody>
                  <a:tcPr marL="18000" marR="18000" marT="10800" marB="10800" anchor="ctr"/>
                </a:tc>
                <a:tc>
                  <a:txBody>
                    <a:bodyPr/>
                    <a:lstStyle/>
                    <a:p>
                      <a:pPr algn="ctr"/>
                      <a:r>
                        <a:rPr lang="de-DE" sz="800"/>
                        <a:t>69</a:t>
                      </a:r>
                    </a:p>
                  </a:txBody>
                  <a:tcPr marL="18000" marR="18000" marT="10800" marB="10800" anchor="ctr"/>
                </a:tc>
                <a:tc>
                  <a:txBody>
                    <a:bodyPr/>
                    <a:lstStyle/>
                    <a:p>
                      <a:pPr algn="ctr"/>
                      <a:r>
                        <a:rPr lang="de-DE" sz="800"/>
                        <a:t>48</a:t>
                      </a:r>
                    </a:p>
                  </a:txBody>
                  <a:tcPr marL="18000" marR="18000" marT="10800" marB="10800" anchor="ctr"/>
                </a:tc>
                <a:tc>
                  <a:txBody>
                    <a:bodyPr/>
                    <a:lstStyle/>
                    <a:p>
                      <a:pPr algn="ctr"/>
                      <a:r>
                        <a:rPr lang="de-DE" sz="800"/>
                        <a:t>40</a:t>
                      </a:r>
                    </a:p>
                  </a:txBody>
                  <a:tcPr marL="18000" marR="18000" marT="10800" marB="10800" anchor="ctr"/>
                </a:tc>
                <a:tc>
                  <a:txBody>
                    <a:bodyPr/>
                    <a:lstStyle/>
                    <a:p>
                      <a:pPr algn="ctr"/>
                      <a:r>
                        <a:rPr lang="de-DE" sz="800"/>
                        <a:t>27</a:t>
                      </a:r>
                    </a:p>
                  </a:txBody>
                  <a:tcPr marL="18000" marR="18000" marT="10800" marB="10800" anchor="ctr"/>
                </a:tc>
                <a:tc>
                  <a:txBody>
                    <a:bodyPr/>
                    <a:lstStyle/>
                    <a:p>
                      <a:pPr algn="ctr"/>
                      <a:r>
                        <a:rPr lang="de-DE" sz="800"/>
                        <a:t>15</a:t>
                      </a:r>
                    </a:p>
                  </a:txBody>
                  <a:tcPr marL="18000" marR="18000" marT="10800" marB="10800" anchor="ctr"/>
                </a:tc>
                <a:tc>
                  <a:txBody>
                    <a:bodyPr/>
                    <a:lstStyle/>
                    <a:p>
                      <a:pPr algn="ctr"/>
                      <a:r>
                        <a:rPr lang="de-DE" sz="800"/>
                        <a:t>7</a:t>
                      </a:r>
                    </a:p>
                  </a:txBody>
                  <a:tcPr marL="18000" marR="18000" marT="10800" marB="10800" anchor="ctr"/>
                </a:tc>
                <a:tc>
                  <a:txBody>
                    <a:bodyPr/>
                    <a:lstStyle/>
                    <a:p>
                      <a:pPr algn="ctr"/>
                      <a:r>
                        <a:rPr lang="de-DE" sz="800"/>
                        <a:t>1</a:t>
                      </a:r>
                    </a:p>
                  </a:txBody>
                  <a:tcPr marL="18000" marR="18000" marT="10800" marB="10800" anchor="ctr"/>
                </a:tc>
                <a:tc>
                  <a:txBody>
                    <a:bodyPr/>
                    <a:lstStyle/>
                    <a:p>
                      <a:pPr algn="ctr"/>
                      <a:r>
                        <a:rPr lang="de-DE" sz="800"/>
                        <a:t>0</a:t>
                      </a:r>
                    </a:p>
                  </a:txBody>
                  <a:tcPr marL="18000" marR="18000" marT="10800" marB="10800" anchor="ctr"/>
                </a:tc>
                <a:extLst>
                  <a:ext uri="{0D108BD9-81ED-4DB2-BD59-A6C34878D82A}">
                    <a16:rowId xmlns:a16="http://schemas.microsoft.com/office/drawing/2014/main" val="3377791847"/>
                  </a:ext>
                </a:extLst>
              </a:tr>
            </a:tbl>
          </a:graphicData>
        </a:graphic>
      </p:graphicFrame>
      <p:sp>
        <p:nvSpPr>
          <p:cNvPr id="17" name="Rechteck 16">
            <a:extLst>
              <a:ext uri="{FF2B5EF4-FFF2-40B4-BE49-F238E27FC236}">
                <a16:creationId xmlns:a16="http://schemas.microsoft.com/office/drawing/2014/main" id="{D428CF94-068B-3A40-85AD-0272C486FE46}"/>
              </a:ext>
            </a:extLst>
          </p:cNvPr>
          <p:cNvSpPr/>
          <p:nvPr/>
        </p:nvSpPr>
        <p:spPr>
          <a:xfrm>
            <a:off x="11784013" y="4838329"/>
            <a:ext cx="252412"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08" name="Freihandform: Form 2">
            <a:extLst>
              <a:ext uri="{FF2B5EF4-FFF2-40B4-BE49-F238E27FC236}">
                <a16:creationId xmlns:a16="http://schemas.microsoft.com/office/drawing/2014/main" id="{70908B1A-8C30-C64E-A6AE-7BDF70CBF3F1}"/>
              </a:ext>
            </a:extLst>
          </p:cNvPr>
          <p:cNvSpPr/>
          <p:nvPr/>
        </p:nvSpPr>
        <p:spPr>
          <a:xfrm>
            <a:off x="6909435" y="2830280"/>
            <a:ext cx="4740275" cy="1692275"/>
          </a:xfrm>
          <a:custGeom>
            <a:avLst/>
            <a:gdLst>
              <a:gd name="connsiteX0" fmla="*/ 0 w 4740275"/>
              <a:gd name="connsiteY0" fmla="*/ 1695450 h 1695450"/>
              <a:gd name="connsiteX1" fmla="*/ 0 w 4740275"/>
              <a:gd name="connsiteY1" fmla="*/ 1622425 h 1695450"/>
              <a:gd name="connsiteX2" fmla="*/ 19050 w 4740275"/>
              <a:gd name="connsiteY2" fmla="*/ 1622425 h 1695450"/>
              <a:gd name="connsiteX3" fmla="*/ 19050 w 4740275"/>
              <a:gd name="connsiteY3" fmla="*/ 1533525 h 1695450"/>
              <a:gd name="connsiteX4" fmla="*/ 50800 w 4740275"/>
              <a:gd name="connsiteY4" fmla="*/ 1533525 h 1695450"/>
              <a:gd name="connsiteX5" fmla="*/ 50800 w 4740275"/>
              <a:gd name="connsiteY5" fmla="*/ 1489075 h 1695450"/>
              <a:gd name="connsiteX6" fmla="*/ 50800 w 4740275"/>
              <a:gd name="connsiteY6" fmla="*/ 1489075 h 1695450"/>
              <a:gd name="connsiteX7" fmla="*/ 73025 w 4740275"/>
              <a:gd name="connsiteY7" fmla="*/ 1485900 h 1695450"/>
              <a:gd name="connsiteX8" fmla="*/ 73025 w 4740275"/>
              <a:gd name="connsiteY8" fmla="*/ 1441450 h 1695450"/>
              <a:gd name="connsiteX9" fmla="*/ 82550 w 4740275"/>
              <a:gd name="connsiteY9" fmla="*/ 1441450 h 1695450"/>
              <a:gd name="connsiteX10" fmla="*/ 88900 w 4740275"/>
              <a:gd name="connsiteY10" fmla="*/ 1400175 h 1695450"/>
              <a:gd name="connsiteX11" fmla="*/ 95250 w 4740275"/>
              <a:gd name="connsiteY11" fmla="*/ 1400175 h 1695450"/>
              <a:gd name="connsiteX12" fmla="*/ 95250 w 4740275"/>
              <a:gd name="connsiteY12" fmla="*/ 1374775 h 1695450"/>
              <a:gd name="connsiteX13" fmla="*/ 200025 w 4740275"/>
              <a:gd name="connsiteY13" fmla="*/ 1377950 h 1695450"/>
              <a:gd name="connsiteX14" fmla="*/ 196850 w 4740275"/>
              <a:gd name="connsiteY14" fmla="*/ 1295400 h 1695450"/>
              <a:gd name="connsiteX15" fmla="*/ 263525 w 4740275"/>
              <a:gd name="connsiteY15" fmla="*/ 1295400 h 1695450"/>
              <a:gd name="connsiteX16" fmla="*/ 269875 w 4740275"/>
              <a:gd name="connsiteY16" fmla="*/ 1241425 h 1695450"/>
              <a:gd name="connsiteX17" fmla="*/ 292100 w 4740275"/>
              <a:gd name="connsiteY17" fmla="*/ 1241425 h 1695450"/>
              <a:gd name="connsiteX18" fmla="*/ 292100 w 4740275"/>
              <a:gd name="connsiteY18" fmla="*/ 1225550 h 1695450"/>
              <a:gd name="connsiteX19" fmla="*/ 317500 w 4740275"/>
              <a:gd name="connsiteY19" fmla="*/ 1225550 h 1695450"/>
              <a:gd name="connsiteX20" fmla="*/ 317500 w 4740275"/>
              <a:gd name="connsiteY20" fmla="*/ 1209675 h 1695450"/>
              <a:gd name="connsiteX21" fmla="*/ 336550 w 4740275"/>
              <a:gd name="connsiteY21" fmla="*/ 1209675 h 1695450"/>
              <a:gd name="connsiteX22" fmla="*/ 336550 w 4740275"/>
              <a:gd name="connsiteY22" fmla="*/ 1143000 h 1695450"/>
              <a:gd name="connsiteX23" fmla="*/ 358775 w 4740275"/>
              <a:gd name="connsiteY23" fmla="*/ 1139825 h 1695450"/>
              <a:gd name="connsiteX24" fmla="*/ 358775 w 4740275"/>
              <a:gd name="connsiteY24" fmla="*/ 1123950 h 1695450"/>
              <a:gd name="connsiteX25" fmla="*/ 406400 w 4740275"/>
              <a:gd name="connsiteY25" fmla="*/ 1120775 h 1695450"/>
              <a:gd name="connsiteX26" fmla="*/ 406400 w 4740275"/>
              <a:gd name="connsiteY26" fmla="*/ 1085850 h 1695450"/>
              <a:gd name="connsiteX27" fmla="*/ 419100 w 4740275"/>
              <a:gd name="connsiteY27" fmla="*/ 1085850 h 1695450"/>
              <a:gd name="connsiteX28" fmla="*/ 419100 w 4740275"/>
              <a:gd name="connsiteY28" fmla="*/ 1047750 h 1695450"/>
              <a:gd name="connsiteX29" fmla="*/ 511175 w 4740275"/>
              <a:gd name="connsiteY29" fmla="*/ 1041400 h 1695450"/>
              <a:gd name="connsiteX30" fmla="*/ 514350 w 4740275"/>
              <a:gd name="connsiteY30" fmla="*/ 1028700 h 1695450"/>
              <a:gd name="connsiteX31" fmla="*/ 539750 w 4740275"/>
              <a:gd name="connsiteY31" fmla="*/ 1025525 h 1695450"/>
              <a:gd name="connsiteX32" fmla="*/ 539750 w 4740275"/>
              <a:gd name="connsiteY32" fmla="*/ 1000125 h 1695450"/>
              <a:gd name="connsiteX33" fmla="*/ 622300 w 4740275"/>
              <a:gd name="connsiteY33" fmla="*/ 1003300 h 1695450"/>
              <a:gd name="connsiteX34" fmla="*/ 622300 w 4740275"/>
              <a:gd name="connsiteY34" fmla="*/ 981075 h 1695450"/>
              <a:gd name="connsiteX35" fmla="*/ 638175 w 4740275"/>
              <a:gd name="connsiteY35" fmla="*/ 977900 h 1695450"/>
              <a:gd name="connsiteX36" fmla="*/ 638175 w 4740275"/>
              <a:gd name="connsiteY36" fmla="*/ 958850 h 1695450"/>
              <a:gd name="connsiteX37" fmla="*/ 660400 w 4740275"/>
              <a:gd name="connsiteY37" fmla="*/ 958850 h 1695450"/>
              <a:gd name="connsiteX38" fmla="*/ 660400 w 4740275"/>
              <a:gd name="connsiteY38" fmla="*/ 936625 h 1695450"/>
              <a:gd name="connsiteX39" fmla="*/ 676275 w 4740275"/>
              <a:gd name="connsiteY39" fmla="*/ 936625 h 1695450"/>
              <a:gd name="connsiteX40" fmla="*/ 679450 w 4740275"/>
              <a:gd name="connsiteY40" fmla="*/ 898525 h 1695450"/>
              <a:gd name="connsiteX41" fmla="*/ 860425 w 4740275"/>
              <a:gd name="connsiteY41" fmla="*/ 892175 h 1695450"/>
              <a:gd name="connsiteX42" fmla="*/ 860425 w 4740275"/>
              <a:gd name="connsiteY42" fmla="*/ 850900 h 1695450"/>
              <a:gd name="connsiteX43" fmla="*/ 936625 w 4740275"/>
              <a:gd name="connsiteY43" fmla="*/ 850900 h 1695450"/>
              <a:gd name="connsiteX44" fmla="*/ 936625 w 4740275"/>
              <a:gd name="connsiteY44" fmla="*/ 815975 h 1695450"/>
              <a:gd name="connsiteX45" fmla="*/ 946150 w 4740275"/>
              <a:gd name="connsiteY45" fmla="*/ 815975 h 1695450"/>
              <a:gd name="connsiteX46" fmla="*/ 946150 w 4740275"/>
              <a:gd name="connsiteY46" fmla="*/ 803275 h 1695450"/>
              <a:gd name="connsiteX47" fmla="*/ 971550 w 4740275"/>
              <a:gd name="connsiteY47" fmla="*/ 803275 h 1695450"/>
              <a:gd name="connsiteX48" fmla="*/ 971550 w 4740275"/>
              <a:gd name="connsiteY48" fmla="*/ 768350 h 1695450"/>
              <a:gd name="connsiteX49" fmla="*/ 1076325 w 4740275"/>
              <a:gd name="connsiteY49" fmla="*/ 768350 h 1695450"/>
              <a:gd name="connsiteX50" fmla="*/ 1076325 w 4740275"/>
              <a:gd name="connsiteY50" fmla="*/ 736600 h 1695450"/>
              <a:gd name="connsiteX51" fmla="*/ 1089025 w 4740275"/>
              <a:gd name="connsiteY51" fmla="*/ 736600 h 1695450"/>
              <a:gd name="connsiteX52" fmla="*/ 1089025 w 4740275"/>
              <a:gd name="connsiteY52" fmla="*/ 714375 h 1695450"/>
              <a:gd name="connsiteX53" fmla="*/ 1146175 w 4740275"/>
              <a:gd name="connsiteY53" fmla="*/ 714375 h 1695450"/>
              <a:gd name="connsiteX54" fmla="*/ 1146175 w 4740275"/>
              <a:gd name="connsiteY54" fmla="*/ 688975 h 1695450"/>
              <a:gd name="connsiteX55" fmla="*/ 1209675 w 4740275"/>
              <a:gd name="connsiteY55" fmla="*/ 688975 h 1695450"/>
              <a:gd name="connsiteX56" fmla="*/ 1212850 w 4740275"/>
              <a:gd name="connsiteY56" fmla="*/ 628650 h 1695450"/>
              <a:gd name="connsiteX57" fmla="*/ 1298575 w 4740275"/>
              <a:gd name="connsiteY57" fmla="*/ 625475 h 1695450"/>
              <a:gd name="connsiteX58" fmla="*/ 1298575 w 4740275"/>
              <a:gd name="connsiteY58" fmla="*/ 593725 h 1695450"/>
              <a:gd name="connsiteX59" fmla="*/ 1489075 w 4740275"/>
              <a:gd name="connsiteY59" fmla="*/ 596900 h 1695450"/>
              <a:gd name="connsiteX60" fmla="*/ 1489075 w 4740275"/>
              <a:gd name="connsiteY60" fmla="*/ 565150 h 1695450"/>
              <a:gd name="connsiteX61" fmla="*/ 1517650 w 4740275"/>
              <a:gd name="connsiteY61" fmla="*/ 565150 h 1695450"/>
              <a:gd name="connsiteX62" fmla="*/ 1520825 w 4740275"/>
              <a:gd name="connsiteY62" fmla="*/ 530225 h 1695450"/>
              <a:gd name="connsiteX63" fmla="*/ 1584325 w 4740275"/>
              <a:gd name="connsiteY63" fmla="*/ 533400 h 1695450"/>
              <a:gd name="connsiteX64" fmla="*/ 1584325 w 4740275"/>
              <a:gd name="connsiteY64" fmla="*/ 498475 h 1695450"/>
              <a:gd name="connsiteX65" fmla="*/ 1647825 w 4740275"/>
              <a:gd name="connsiteY65" fmla="*/ 498475 h 1695450"/>
              <a:gd name="connsiteX66" fmla="*/ 1647825 w 4740275"/>
              <a:gd name="connsiteY66" fmla="*/ 469900 h 1695450"/>
              <a:gd name="connsiteX67" fmla="*/ 1730375 w 4740275"/>
              <a:gd name="connsiteY67" fmla="*/ 466725 h 1695450"/>
              <a:gd name="connsiteX68" fmla="*/ 1730375 w 4740275"/>
              <a:gd name="connsiteY68" fmla="*/ 444500 h 1695450"/>
              <a:gd name="connsiteX69" fmla="*/ 1924050 w 4740275"/>
              <a:gd name="connsiteY69" fmla="*/ 444500 h 1695450"/>
              <a:gd name="connsiteX70" fmla="*/ 1924050 w 4740275"/>
              <a:gd name="connsiteY70" fmla="*/ 412750 h 1695450"/>
              <a:gd name="connsiteX71" fmla="*/ 2190750 w 4740275"/>
              <a:gd name="connsiteY71" fmla="*/ 412750 h 1695450"/>
              <a:gd name="connsiteX72" fmla="*/ 2190750 w 4740275"/>
              <a:gd name="connsiteY72" fmla="*/ 374650 h 1695450"/>
              <a:gd name="connsiteX73" fmla="*/ 2365375 w 4740275"/>
              <a:gd name="connsiteY73" fmla="*/ 374650 h 1695450"/>
              <a:gd name="connsiteX74" fmla="*/ 2365375 w 4740275"/>
              <a:gd name="connsiteY74" fmla="*/ 365125 h 1695450"/>
              <a:gd name="connsiteX75" fmla="*/ 2378075 w 4740275"/>
              <a:gd name="connsiteY75" fmla="*/ 365125 h 1695450"/>
              <a:gd name="connsiteX76" fmla="*/ 2381250 w 4740275"/>
              <a:gd name="connsiteY76" fmla="*/ 333375 h 1695450"/>
              <a:gd name="connsiteX77" fmla="*/ 2397125 w 4740275"/>
              <a:gd name="connsiteY77" fmla="*/ 333375 h 1695450"/>
              <a:gd name="connsiteX78" fmla="*/ 2397125 w 4740275"/>
              <a:gd name="connsiteY78" fmla="*/ 288925 h 1695450"/>
              <a:gd name="connsiteX79" fmla="*/ 2540000 w 4740275"/>
              <a:gd name="connsiteY79" fmla="*/ 292100 h 1695450"/>
              <a:gd name="connsiteX80" fmla="*/ 2540000 w 4740275"/>
              <a:gd name="connsiteY80" fmla="*/ 254000 h 1695450"/>
              <a:gd name="connsiteX81" fmla="*/ 2857500 w 4740275"/>
              <a:gd name="connsiteY81" fmla="*/ 250825 h 1695450"/>
              <a:gd name="connsiteX82" fmla="*/ 2854325 w 4740275"/>
              <a:gd name="connsiteY82" fmla="*/ 165100 h 1695450"/>
              <a:gd name="connsiteX83" fmla="*/ 2987675 w 4740275"/>
              <a:gd name="connsiteY83" fmla="*/ 165100 h 1695450"/>
              <a:gd name="connsiteX84" fmla="*/ 2987675 w 4740275"/>
              <a:gd name="connsiteY84" fmla="*/ 120650 h 1695450"/>
              <a:gd name="connsiteX85" fmla="*/ 3082925 w 4740275"/>
              <a:gd name="connsiteY85" fmla="*/ 120650 h 1695450"/>
              <a:gd name="connsiteX86" fmla="*/ 3079750 w 4740275"/>
              <a:gd name="connsiteY86" fmla="*/ 63500 h 1695450"/>
              <a:gd name="connsiteX87" fmla="*/ 3178175 w 4740275"/>
              <a:gd name="connsiteY87" fmla="*/ 60325 h 1695450"/>
              <a:gd name="connsiteX88" fmla="*/ 3178175 w 4740275"/>
              <a:gd name="connsiteY88" fmla="*/ 3175 h 1695450"/>
              <a:gd name="connsiteX89" fmla="*/ 4740275 w 4740275"/>
              <a:gd name="connsiteY89" fmla="*/ 0 h 1695450"/>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17650 w 4740275"/>
              <a:gd name="connsiteY61" fmla="*/ 561975 h 1692275"/>
              <a:gd name="connsiteX62" fmla="*/ 1520825 w 4740275"/>
              <a:gd name="connsiteY62" fmla="*/ 527050 h 1692275"/>
              <a:gd name="connsiteX63" fmla="*/ 1584325 w 4740275"/>
              <a:gd name="connsiteY63" fmla="*/ 530225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3550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81250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7500 w 4740275"/>
              <a:gd name="connsiteY81" fmla="*/ 24765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82925 w 4740275"/>
              <a:gd name="connsiteY85" fmla="*/ 117475 h 1692275"/>
              <a:gd name="connsiteX86" fmla="*/ 3079750 w 4740275"/>
              <a:gd name="connsiteY86" fmla="*/ 60325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17650 w 4740275"/>
              <a:gd name="connsiteY61" fmla="*/ 561975 h 1692275"/>
              <a:gd name="connsiteX62" fmla="*/ 1520825 w 4740275"/>
              <a:gd name="connsiteY62" fmla="*/ 527050 h 1692275"/>
              <a:gd name="connsiteX63" fmla="*/ 1584325 w 4740275"/>
              <a:gd name="connsiteY63" fmla="*/ 530225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3550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81250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7500 w 4740275"/>
              <a:gd name="connsiteY81" fmla="*/ 24765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82925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17650 w 4740275"/>
              <a:gd name="connsiteY61" fmla="*/ 561975 h 1692275"/>
              <a:gd name="connsiteX62" fmla="*/ 1520825 w 4740275"/>
              <a:gd name="connsiteY62" fmla="*/ 527050 h 1692275"/>
              <a:gd name="connsiteX63" fmla="*/ 1584325 w 4740275"/>
              <a:gd name="connsiteY63" fmla="*/ 530225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3550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81250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7500 w 4740275"/>
              <a:gd name="connsiteY81" fmla="*/ 24765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17650 w 4740275"/>
              <a:gd name="connsiteY61" fmla="*/ 561975 h 1692275"/>
              <a:gd name="connsiteX62" fmla="*/ 1520825 w 4740275"/>
              <a:gd name="connsiteY62" fmla="*/ 527050 h 1692275"/>
              <a:gd name="connsiteX63" fmla="*/ 1584325 w 4740275"/>
              <a:gd name="connsiteY63" fmla="*/ 530225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3550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81250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7500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17650 w 4740275"/>
              <a:gd name="connsiteY61" fmla="*/ 561975 h 1692275"/>
              <a:gd name="connsiteX62" fmla="*/ 1520825 w 4740275"/>
              <a:gd name="connsiteY62" fmla="*/ 527050 h 1692275"/>
              <a:gd name="connsiteX63" fmla="*/ 1584325 w 4740275"/>
              <a:gd name="connsiteY63" fmla="*/ 530225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3550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81250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17650 w 4740275"/>
              <a:gd name="connsiteY61" fmla="*/ 561975 h 1692275"/>
              <a:gd name="connsiteX62" fmla="*/ 1520825 w 4740275"/>
              <a:gd name="connsiteY62" fmla="*/ 527050 h 1692275"/>
              <a:gd name="connsiteX63" fmla="*/ 1584325 w 4740275"/>
              <a:gd name="connsiteY63" fmla="*/ 530225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9900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81250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17650 w 4740275"/>
              <a:gd name="connsiteY61" fmla="*/ 561975 h 1692275"/>
              <a:gd name="connsiteX62" fmla="*/ 1520825 w 4740275"/>
              <a:gd name="connsiteY62" fmla="*/ 527050 h 1692275"/>
              <a:gd name="connsiteX63" fmla="*/ 1584325 w 4740275"/>
              <a:gd name="connsiteY63" fmla="*/ 530225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81250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17650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81250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4000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81250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4000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4900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4000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2300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09675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89000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3822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1175 w 4740275"/>
              <a:gd name="connsiteY29" fmla="*/ 104457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352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4350 w 4740275"/>
              <a:gd name="connsiteY29" fmla="*/ 104457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200025 w 4740275"/>
              <a:gd name="connsiteY13" fmla="*/ 1374775 h 1692275"/>
              <a:gd name="connsiteX14" fmla="*/ 196850 w 4740275"/>
              <a:gd name="connsiteY14" fmla="*/ 1292225 h 1692275"/>
              <a:gd name="connsiteX15" fmla="*/ 26987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4350 w 4740275"/>
              <a:gd name="connsiteY29" fmla="*/ 104457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255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196850 w 4740275"/>
              <a:gd name="connsiteY13" fmla="*/ 1374775 h 1692275"/>
              <a:gd name="connsiteX14" fmla="*/ 196850 w 4740275"/>
              <a:gd name="connsiteY14" fmla="*/ 1292225 h 1692275"/>
              <a:gd name="connsiteX15" fmla="*/ 26987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4350 w 4740275"/>
              <a:gd name="connsiteY29" fmla="*/ 104457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5725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196850 w 4740275"/>
              <a:gd name="connsiteY13" fmla="*/ 1374775 h 1692275"/>
              <a:gd name="connsiteX14" fmla="*/ 196850 w 4740275"/>
              <a:gd name="connsiteY14" fmla="*/ 1292225 h 1692275"/>
              <a:gd name="connsiteX15" fmla="*/ 26987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4350 w 4740275"/>
              <a:gd name="connsiteY29" fmla="*/ 104457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2725 h 1692275"/>
              <a:gd name="connsiteX8" fmla="*/ 73025 w 4740275"/>
              <a:gd name="connsiteY8" fmla="*/ 1438275 h 1692275"/>
              <a:gd name="connsiteX9" fmla="*/ 8890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196850 w 4740275"/>
              <a:gd name="connsiteY13" fmla="*/ 1374775 h 1692275"/>
              <a:gd name="connsiteX14" fmla="*/ 196850 w 4740275"/>
              <a:gd name="connsiteY14" fmla="*/ 1292225 h 1692275"/>
              <a:gd name="connsiteX15" fmla="*/ 26987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4350 w 4740275"/>
              <a:gd name="connsiteY29" fmla="*/ 104457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5900 h 1692275"/>
              <a:gd name="connsiteX8" fmla="*/ 73025 w 4740275"/>
              <a:gd name="connsiteY8" fmla="*/ 1438275 h 1692275"/>
              <a:gd name="connsiteX9" fmla="*/ 8890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196850 w 4740275"/>
              <a:gd name="connsiteY13" fmla="*/ 1374775 h 1692275"/>
              <a:gd name="connsiteX14" fmla="*/ 196850 w 4740275"/>
              <a:gd name="connsiteY14" fmla="*/ 1292225 h 1692275"/>
              <a:gd name="connsiteX15" fmla="*/ 26987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17600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4350 w 4740275"/>
              <a:gd name="connsiteY29" fmla="*/ 104457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5900 h 1692275"/>
              <a:gd name="connsiteX8" fmla="*/ 73025 w 4740275"/>
              <a:gd name="connsiteY8" fmla="*/ 1438275 h 1692275"/>
              <a:gd name="connsiteX9" fmla="*/ 8890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196850 w 4740275"/>
              <a:gd name="connsiteY13" fmla="*/ 1374775 h 1692275"/>
              <a:gd name="connsiteX14" fmla="*/ 196850 w 4740275"/>
              <a:gd name="connsiteY14" fmla="*/ 1292225 h 1692275"/>
              <a:gd name="connsiteX15" fmla="*/ 26987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20775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4350 w 4740275"/>
              <a:gd name="connsiteY29" fmla="*/ 104457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6275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5900 h 1692275"/>
              <a:gd name="connsiteX8" fmla="*/ 73025 w 4740275"/>
              <a:gd name="connsiteY8" fmla="*/ 1438275 h 1692275"/>
              <a:gd name="connsiteX9" fmla="*/ 8890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196850 w 4740275"/>
              <a:gd name="connsiteY13" fmla="*/ 1374775 h 1692275"/>
              <a:gd name="connsiteX14" fmla="*/ 196850 w 4740275"/>
              <a:gd name="connsiteY14" fmla="*/ 1292225 h 1692275"/>
              <a:gd name="connsiteX15" fmla="*/ 26987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20775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4350 w 4740275"/>
              <a:gd name="connsiteY29" fmla="*/ 1044575 h 1692275"/>
              <a:gd name="connsiteX30" fmla="*/ 514350 w 4740275"/>
              <a:gd name="connsiteY30" fmla="*/ 1025525 h 1692275"/>
              <a:gd name="connsiteX31" fmla="*/ 539750 w 4740275"/>
              <a:gd name="connsiteY31" fmla="*/ 102235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9450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5900 h 1692275"/>
              <a:gd name="connsiteX8" fmla="*/ 73025 w 4740275"/>
              <a:gd name="connsiteY8" fmla="*/ 1438275 h 1692275"/>
              <a:gd name="connsiteX9" fmla="*/ 8890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196850 w 4740275"/>
              <a:gd name="connsiteY13" fmla="*/ 1374775 h 1692275"/>
              <a:gd name="connsiteX14" fmla="*/ 196850 w 4740275"/>
              <a:gd name="connsiteY14" fmla="*/ 1292225 h 1692275"/>
              <a:gd name="connsiteX15" fmla="*/ 26987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20775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4350 w 4740275"/>
              <a:gd name="connsiteY29" fmla="*/ 1044575 h 1692275"/>
              <a:gd name="connsiteX30" fmla="*/ 514350 w 4740275"/>
              <a:gd name="connsiteY30" fmla="*/ 1025525 h 1692275"/>
              <a:gd name="connsiteX31" fmla="*/ 539750 w 4740275"/>
              <a:gd name="connsiteY31" fmla="*/ 1028700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9450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5900 h 1692275"/>
              <a:gd name="connsiteX8" fmla="*/ 73025 w 4740275"/>
              <a:gd name="connsiteY8" fmla="*/ 1438275 h 1692275"/>
              <a:gd name="connsiteX9" fmla="*/ 8890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196850 w 4740275"/>
              <a:gd name="connsiteY13" fmla="*/ 1374775 h 1692275"/>
              <a:gd name="connsiteX14" fmla="*/ 196850 w 4740275"/>
              <a:gd name="connsiteY14" fmla="*/ 1292225 h 1692275"/>
              <a:gd name="connsiteX15" fmla="*/ 26987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20775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4350 w 4740275"/>
              <a:gd name="connsiteY29" fmla="*/ 1044575 h 1692275"/>
              <a:gd name="connsiteX30" fmla="*/ 514350 w 4740275"/>
              <a:gd name="connsiteY30" fmla="*/ 1025525 h 1692275"/>
              <a:gd name="connsiteX31" fmla="*/ 539750 w 4740275"/>
              <a:gd name="connsiteY31" fmla="*/ 1025525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4725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9450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 name="connsiteX0" fmla="*/ 0 w 4740275"/>
              <a:gd name="connsiteY0" fmla="*/ 1692275 h 1692275"/>
              <a:gd name="connsiteX1" fmla="*/ 0 w 4740275"/>
              <a:gd name="connsiteY1" fmla="*/ 1619250 h 1692275"/>
              <a:gd name="connsiteX2" fmla="*/ 19050 w 4740275"/>
              <a:gd name="connsiteY2" fmla="*/ 1619250 h 1692275"/>
              <a:gd name="connsiteX3" fmla="*/ 19050 w 4740275"/>
              <a:gd name="connsiteY3" fmla="*/ 1530350 h 1692275"/>
              <a:gd name="connsiteX4" fmla="*/ 50800 w 4740275"/>
              <a:gd name="connsiteY4" fmla="*/ 1530350 h 1692275"/>
              <a:gd name="connsiteX5" fmla="*/ 50800 w 4740275"/>
              <a:gd name="connsiteY5" fmla="*/ 1485900 h 1692275"/>
              <a:gd name="connsiteX6" fmla="*/ 50800 w 4740275"/>
              <a:gd name="connsiteY6" fmla="*/ 1485900 h 1692275"/>
              <a:gd name="connsiteX7" fmla="*/ 73025 w 4740275"/>
              <a:gd name="connsiteY7" fmla="*/ 1485900 h 1692275"/>
              <a:gd name="connsiteX8" fmla="*/ 73025 w 4740275"/>
              <a:gd name="connsiteY8" fmla="*/ 1438275 h 1692275"/>
              <a:gd name="connsiteX9" fmla="*/ 88900 w 4740275"/>
              <a:gd name="connsiteY9" fmla="*/ 1438275 h 1692275"/>
              <a:gd name="connsiteX10" fmla="*/ 88900 w 4740275"/>
              <a:gd name="connsiteY10" fmla="*/ 1397000 h 1692275"/>
              <a:gd name="connsiteX11" fmla="*/ 95250 w 4740275"/>
              <a:gd name="connsiteY11" fmla="*/ 1397000 h 1692275"/>
              <a:gd name="connsiteX12" fmla="*/ 95250 w 4740275"/>
              <a:gd name="connsiteY12" fmla="*/ 1371600 h 1692275"/>
              <a:gd name="connsiteX13" fmla="*/ 196850 w 4740275"/>
              <a:gd name="connsiteY13" fmla="*/ 1374775 h 1692275"/>
              <a:gd name="connsiteX14" fmla="*/ 196850 w 4740275"/>
              <a:gd name="connsiteY14" fmla="*/ 1292225 h 1692275"/>
              <a:gd name="connsiteX15" fmla="*/ 269875 w 4740275"/>
              <a:gd name="connsiteY15" fmla="*/ 1292225 h 1692275"/>
              <a:gd name="connsiteX16" fmla="*/ 269875 w 4740275"/>
              <a:gd name="connsiteY16" fmla="*/ 1238250 h 1692275"/>
              <a:gd name="connsiteX17" fmla="*/ 292100 w 4740275"/>
              <a:gd name="connsiteY17" fmla="*/ 1238250 h 1692275"/>
              <a:gd name="connsiteX18" fmla="*/ 292100 w 4740275"/>
              <a:gd name="connsiteY18" fmla="*/ 1222375 h 1692275"/>
              <a:gd name="connsiteX19" fmla="*/ 317500 w 4740275"/>
              <a:gd name="connsiteY19" fmla="*/ 1222375 h 1692275"/>
              <a:gd name="connsiteX20" fmla="*/ 317500 w 4740275"/>
              <a:gd name="connsiteY20" fmla="*/ 1206500 h 1692275"/>
              <a:gd name="connsiteX21" fmla="*/ 336550 w 4740275"/>
              <a:gd name="connsiteY21" fmla="*/ 1206500 h 1692275"/>
              <a:gd name="connsiteX22" fmla="*/ 336550 w 4740275"/>
              <a:gd name="connsiteY22" fmla="*/ 1139825 h 1692275"/>
              <a:gd name="connsiteX23" fmla="*/ 358775 w 4740275"/>
              <a:gd name="connsiteY23" fmla="*/ 1136650 h 1692275"/>
              <a:gd name="connsiteX24" fmla="*/ 358775 w 4740275"/>
              <a:gd name="connsiteY24" fmla="*/ 1120775 h 1692275"/>
              <a:gd name="connsiteX25" fmla="*/ 406400 w 4740275"/>
              <a:gd name="connsiteY25" fmla="*/ 1120775 h 1692275"/>
              <a:gd name="connsiteX26" fmla="*/ 406400 w 4740275"/>
              <a:gd name="connsiteY26" fmla="*/ 1082675 h 1692275"/>
              <a:gd name="connsiteX27" fmla="*/ 419100 w 4740275"/>
              <a:gd name="connsiteY27" fmla="*/ 1082675 h 1692275"/>
              <a:gd name="connsiteX28" fmla="*/ 419100 w 4740275"/>
              <a:gd name="connsiteY28" fmla="*/ 1044575 h 1692275"/>
              <a:gd name="connsiteX29" fmla="*/ 514350 w 4740275"/>
              <a:gd name="connsiteY29" fmla="*/ 1044575 h 1692275"/>
              <a:gd name="connsiteX30" fmla="*/ 514350 w 4740275"/>
              <a:gd name="connsiteY30" fmla="*/ 1025525 h 1692275"/>
              <a:gd name="connsiteX31" fmla="*/ 539750 w 4740275"/>
              <a:gd name="connsiteY31" fmla="*/ 1025525 h 1692275"/>
              <a:gd name="connsiteX32" fmla="*/ 539750 w 4740275"/>
              <a:gd name="connsiteY32" fmla="*/ 996950 h 1692275"/>
              <a:gd name="connsiteX33" fmla="*/ 622300 w 4740275"/>
              <a:gd name="connsiteY33" fmla="*/ 1000125 h 1692275"/>
              <a:gd name="connsiteX34" fmla="*/ 622300 w 4740275"/>
              <a:gd name="connsiteY34" fmla="*/ 977900 h 1692275"/>
              <a:gd name="connsiteX35" fmla="*/ 638175 w 4740275"/>
              <a:gd name="connsiteY35" fmla="*/ 977900 h 1692275"/>
              <a:gd name="connsiteX36" fmla="*/ 638175 w 4740275"/>
              <a:gd name="connsiteY36" fmla="*/ 955675 h 1692275"/>
              <a:gd name="connsiteX37" fmla="*/ 660400 w 4740275"/>
              <a:gd name="connsiteY37" fmla="*/ 955675 h 1692275"/>
              <a:gd name="connsiteX38" fmla="*/ 660400 w 4740275"/>
              <a:gd name="connsiteY38" fmla="*/ 933450 h 1692275"/>
              <a:gd name="connsiteX39" fmla="*/ 679450 w 4740275"/>
              <a:gd name="connsiteY39" fmla="*/ 933450 h 1692275"/>
              <a:gd name="connsiteX40" fmla="*/ 679450 w 4740275"/>
              <a:gd name="connsiteY40" fmla="*/ 895350 h 1692275"/>
              <a:gd name="connsiteX41" fmla="*/ 860425 w 4740275"/>
              <a:gd name="connsiteY41" fmla="*/ 892175 h 1692275"/>
              <a:gd name="connsiteX42" fmla="*/ 860425 w 4740275"/>
              <a:gd name="connsiteY42" fmla="*/ 847725 h 1692275"/>
              <a:gd name="connsiteX43" fmla="*/ 936625 w 4740275"/>
              <a:gd name="connsiteY43" fmla="*/ 847725 h 1692275"/>
              <a:gd name="connsiteX44" fmla="*/ 936625 w 4740275"/>
              <a:gd name="connsiteY44" fmla="*/ 812800 h 1692275"/>
              <a:gd name="connsiteX45" fmla="*/ 946150 w 4740275"/>
              <a:gd name="connsiteY45" fmla="*/ 812800 h 1692275"/>
              <a:gd name="connsiteX46" fmla="*/ 946150 w 4740275"/>
              <a:gd name="connsiteY46" fmla="*/ 800100 h 1692275"/>
              <a:gd name="connsiteX47" fmla="*/ 971550 w 4740275"/>
              <a:gd name="connsiteY47" fmla="*/ 800100 h 1692275"/>
              <a:gd name="connsiteX48" fmla="*/ 971550 w 4740275"/>
              <a:gd name="connsiteY48" fmla="*/ 765175 h 1692275"/>
              <a:gd name="connsiteX49" fmla="*/ 1076325 w 4740275"/>
              <a:gd name="connsiteY49" fmla="*/ 765175 h 1692275"/>
              <a:gd name="connsiteX50" fmla="*/ 1076325 w 4740275"/>
              <a:gd name="connsiteY50" fmla="*/ 733425 h 1692275"/>
              <a:gd name="connsiteX51" fmla="*/ 1089025 w 4740275"/>
              <a:gd name="connsiteY51" fmla="*/ 733425 h 1692275"/>
              <a:gd name="connsiteX52" fmla="*/ 1089025 w 4740275"/>
              <a:gd name="connsiteY52" fmla="*/ 711200 h 1692275"/>
              <a:gd name="connsiteX53" fmla="*/ 1146175 w 4740275"/>
              <a:gd name="connsiteY53" fmla="*/ 711200 h 1692275"/>
              <a:gd name="connsiteX54" fmla="*/ 1146175 w 4740275"/>
              <a:gd name="connsiteY54" fmla="*/ 685800 h 1692275"/>
              <a:gd name="connsiteX55" fmla="*/ 1212850 w 4740275"/>
              <a:gd name="connsiteY55" fmla="*/ 685800 h 1692275"/>
              <a:gd name="connsiteX56" fmla="*/ 1212850 w 4740275"/>
              <a:gd name="connsiteY56" fmla="*/ 625475 h 1692275"/>
              <a:gd name="connsiteX57" fmla="*/ 1298575 w 4740275"/>
              <a:gd name="connsiteY57" fmla="*/ 625475 h 1692275"/>
              <a:gd name="connsiteX58" fmla="*/ 1298575 w 4740275"/>
              <a:gd name="connsiteY58" fmla="*/ 590550 h 1692275"/>
              <a:gd name="connsiteX59" fmla="*/ 1489075 w 4740275"/>
              <a:gd name="connsiteY59" fmla="*/ 593725 h 1692275"/>
              <a:gd name="connsiteX60" fmla="*/ 1489075 w 4740275"/>
              <a:gd name="connsiteY60" fmla="*/ 561975 h 1692275"/>
              <a:gd name="connsiteX61" fmla="*/ 1520825 w 4740275"/>
              <a:gd name="connsiteY61" fmla="*/ 561975 h 1692275"/>
              <a:gd name="connsiteX62" fmla="*/ 1520825 w 4740275"/>
              <a:gd name="connsiteY62" fmla="*/ 527050 h 1692275"/>
              <a:gd name="connsiteX63" fmla="*/ 1584325 w 4740275"/>
              <a:gd name="connsiteY63" fmla="*/ 527050 h 1692275"/>
              <a:gd name="connsiteX64" fmla="*/ 1584325 w 4740275"/>
              <a:gd name="connsiteY64" fmla="*/ 495300 h 1692275"/>
              <a:gd name="connsiteX65" fmla="*/ 1647825 w 4740275"/>
              <a:gd name="connsiteY65" fmla="*/ 495300 h 1692275"/>
              <a:gd name="connsiteX66" fmla="*/ 1647825 w 4740275"/>
              <a:gd name="connsiteY66" fmla="*/ 466725 h 1692275"/>
              <a:gd name="connsiteX67" fmla="*/ 1730375 w 4740275"/>
              <a:gd name="connsiteY67" fmla="*/ 466725 h 1692275"/>
              <a:gd name="connsiteX68" fmla="*/ 1730375 w 4740275"/>
              <a:gd name="connsiteY68" fmla="*/ 441325 h 1692275"/>
              <a:gd name="connsiteX69" fmla="*/ 1924050 w 4740275"/>
              <a:gd name="connsiteY69" fmla="*/ 441325 h 1692275"/>
              <a:gd name="connsiteX70" fmla="*/ 1924050 w 4740275"/>
              <a:gd name="connsiteY70" fmla="*/ 409575 h 1692275"/>
              <a:gd name="connsiteX71" fmla="*/ 2190750 w 4740275"/>
              <a:gd name="connsiteY71" fmla="*/ 409575 h 1692275"/>
              <a:gd name="connsiteX72" fmla="*/ 2190750 w 4740275"/>
              <a:gd name="connsiteY72" fmla="*/ 371475 h 1692275"/>
              <a:gd name="connsiteX73" fmla="*/ 2365375 w 4740275"/>
              <a:gd name="connsiteY73" fmla="*/ 371475 h 1692275"/>
              <a:gd name="connsiteX74" fmla="*/ 2365375 w 4740275"/>
              <a:gd name="connsiteY74" fmla="*/ 361950 h 1692275"/>
              <a:gd name="connsiteX75" fmla="*/ 2378075 w 4740275"/>
              <a:gd name="connsiteY75" fmla="*/ 361950 h 1692275"/>
              <a:gd name="connsiteX76" fmla="*/ 2378075 w 4740275"/>
              <a:gd name="connsiteY76" fmla="*/ 330200 h 1692275"/>
              <a:gd name="connsiteX77" fmla="*/ 2397125 w 4740275"/>
              <a:gd name="connsiteY77" fmla="*/ 330200 h 1692275"/>
              <a:gd name="connsiteX78" fmla="*/ 2397125 w 4740275"/>
              <a:gd name="connsiteY78" fmla="*/ 285750 h 1692275"/>
              <a:gd name="connsiteX79" fmla="*/ 2540000 w 4740275"/>
              <a:gd name="connsiteY79" fmla="*/ 288925 h 1692275"/>
              <a:gd name="connsiteX80" fmla="*/ 2540000 w 4740275"/>
              <a:gd name="connsiteY80" fmla="*/ 250825 h 1692275"/>
              <a:gd name="connsiteX81" fmla="*/ 2854325 w 4740275"/>
              <a:gd name="connsiteY81" fmla="*/ 254000 h 1692275"/>
              <a:gd name="connsiteX82" fmla="*/ 2854325 w 4740275"/>
              <a:gd name="connsiteY82" fmla="*/ 161925 h 1692275"/>
              <a:gd name="connsiteX83" fmla="*/ 2987675 w 4740275"/>
              <a:gd name="connsiteY83" fmla="*/ 161925 h 1692275"/>
              <a:gd name="connsiteX84" fmla="*/ 2987675 w 4740275"/>
              <a:gd name="connsiteY84" fmla="*/ 117475 h 1692275"/>
              <a:gd name="connsiteX85" fmla="*/ 3079750 w 4740275"/>
              <a:gd name="connsiteY85" fmla="*/ 117475 h 1692275"/>
              <a:gd name="connsiteX86" fmla="*/ 3079750 w 4740275"/>
              <a:gd name="connsiteY86" fmla="*/ 57150 h 1692275"/>
              <a:gd name="connsiteX87" fmla="*/ 3178175 w 4740275"/>
              <a:gd name="connsiteY87" fmla="*/ 57150 h 1692275"/>
              <a:gd name="connsiteX88" fmla="*/ 3178175 w 4740275"/>
              <a:gd name="connsiteY88" fmla="*/ 0 h 1692275"/>
              <a:gd name="connsiteX89" fmla="*/ 4740275 w 4740275"/>
              <a:gd name="connsiteY89" fmla="*/ 0 h 16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740275" h="1692275">
                <a:moveTo>
                  <a:pt x="0" y="1692275"/>
                </a:moveTo>
                <a:lnTo>
                  <a:pt x="0" y="1619250"/>
                </a:lnTo>
                <a:lnTo>
                  <a:pt x="19050" y="1619250"/>
                </a:lnTo>
                <a:lnTo>
                  <a:pt x="19050" y="1530350"/>
                </a:lnTo>
                <a:lnTo>
                  <a:pt x="50800" y="1530350"/>
                </a:lnTo>
                <a:lnTo>
                  <a:pt x="50800" y="1485900"/>
                </a:lnTo>
                <a:lnTo>
                  <a:pt x="50800" y="1485900"/>
                </a:lnTo>
                <a:lnTo>
                  <a:pt x="73025" y="1485900"/>
                </a:lnTo>
                <a:lnTo>
                  <a:pt x="73025" y="1438275"/>
                </a:lnTo>
                <a:lnTo>
                  <a:pt x="88900" y="1438275"/>
                </a:lnTo>
                <a:lnTo>
                  <a:pt x="88900" y="1397000"/>
                </a:lnTo>
                <a:lnTo>
                  <a:pt x="95250" y="1397000"/>
                </a:lnTo>
                <a:lnTo>
                  <a:pt x="95250" y="1371600"/>
                </a:lnTo>
                <a:lnTo>
                  <a:pt x="196850" y="1374775"/>
                </a:lnTo>
                <a:lnTo>
                  <a:pt x="196850" y="1292225"/>
                </a:lnTo>
                <a:lnTo>
                  <a:pt x="269875" y="1292225"/>
                </a:lnTo>
                <a:lnTo>
                  <a:pt x="269875" y="1238250"/>
                </a:lnTo>
                <a:lnTo>
                  <a:pt x="292100" y="1238250"/>
                </a:lnTo>
                <a:lnTo>
                  <a:pt x="292100" y="1222375"/>
                </a:lnTo>
                <a:lnTo>
                  <a:pt x="317500" y="1222375"/>
                </a:lnTo>
                <a:lnTo>
                  <a:pt x="317500" y="1206500"/>
                </a:lnTo>
                <a:lnTo>
                  <a:pt x="336550" y="1206500"/>
                </a:lnTo>
                <a:lnTo>
                  <a:pt x="336550" y="1139825"/>
                </a:lnTo>
                <a:lnTo>
                  <a:pt x="358775" y="1136650"/>
                </a:lnTo>
                <a:lnTo>
                  <a:pt x="358775" y="1120775"/>
                </a:lnTo>
                <a:lnTo>
                  <a:pt x="406400" y="1120775"/>
                </a:lnTo>
                <a:lnTo>
                  <a:pt x="406400" y="1082675"/>
                </a:lnTo>
                <a:lnTo>
                  <a:pt x="419100" y="1082675"/>
                </a:lnTo>
                <a:lnTo>
                  <a:pt x="419100" y="1044575"/>
                </a:lnTo>
                <a:lnTo>
                  <a:pt x="514350" y="1044575"/>
                </a:lnTo>
                <a:lnTo>
                  <a:pt x="514350" y="1025525"/>
                </a:lnTo>
                <a:lnTo>
                  <a:pt x="539750" y="1025525"/>
                </a:lnTo>
                <a:lnTo>
                  <a:pt x="539750" y="996950"/>
                </a:lnTo>
                <a:lnTo>
                  <a:pt x="622300" y="1000125"/>
                </a:lnTo>
                <a:lnTo>
                  <a:pt x="622300" y="977900"/>
                </a:lnTo>
                <a:lnTo>
                  <a:pt x="638175" y="977900"/>
                </a:lnTo>
                <a:lnTo>
                  <a:pt x="638175" y="955675"/>
                </a:lnTo>
                <a:lnTo>
                  <a:pt x="660400" y="955675"/>
                </a:lnTo>
                <a:lnTo>
                  <a:pt x="660400" y="933450"/>
                </a:lnTo>
                <a:lnTo>
                  <a:pt x="679450" y="933450"/>
                </a:lnTo>
                <a:lnTo>
                  <a:pt x="679450" y="895350"/>
                </a:lnTo>
                <a:lnTo>
                  <a:pt x="860425" y="892175"/>
                </a:lnTo>
                <a:lnTo>
                  <a:pt x="860425" y="847725"/>
                </a:lnTo>
                <a:lnTo>
                  <a:pt x="936625" y="847725"/>
                </a:lnTo>
                <a:lnTo>
                  <a:pt x="936625" y="812800"/>
                </a:lnTo>
                <a:lnTo>
                  <a:pt x="946150" y="812800"/>
                </a:lnTo>
                <a:lnTo>
                  <a:pt x="946150" y="800100"/>
                </a:lnTo>
                <a:lnTo>
                  <a:pt x="971550" y="800100"/>
                </a:lnTo>
                <a:lnTo>
                  <a:pt x="971550" y="765175"/>
                </a:lnTo>
                <a:lnTo>
                  <a:pt x="1076325" y="765175"/>
                </a:lnTo>
                <a:lnTo>
                  <a:pt x="1076325" y="733425"/>
                </a:lnTo>
                <a:lnTo>
                  <a:pt x="1089025" y="733425"/>
                </a:lnTo>
                <a:lnTo>
                  <a:pt x="1089025" y="711200"/>
                </a:lnTo>
                <a:lnTo>
                  <a:pt x="1146175" y="711200"/>
                </a:lnTo>
                <a:lnTo>
                  <a:pt x="1146175" y="685800"/>
                </a:lnTo>
                <a:lnTo>
                  <a:pt x="1212850" y="685800"/>
                </a:lnTo>
                <a:lnTo>
                  <a:pt x="1212850" y="625475"/>
                </a:lnTo>
                <a:lnTo>
                  <a:pt x="1298575" y="625475"/>
                </a:lnTo>
                <a:lnTo>
                  <a:pt x="1298575" y="590550"/>
                </a:lnTo>
                <a:lnTo>
                  <a:pt x="1489075" y="593725"/>
                </a:lnTo>
                <a:lnTo>
                  <a:pt x="1489075" y="561975"/>
                </a:lnTo>
                <a:lnTo>
                  <a:pt x="1520825" y="561975"/>
                </a:lnTo>
                <a:lnTo>
                  <a:pt x="1520825" y="527050"/>
                </a:lnTo>
                <a:lnTo>
                  <a:pt x="1584325" y="527050"/>
                </a:lnTo>
                <a:lnTo>
                  <a:pt x="1584325" y="495300"/>
                </a:lnTo>
                <a:lnTo>
                  <a:pt x="1647825" y="495300"/>
                </a:lnTo>
                <a:lnTo>
                  <a:pt x="1647825" y="466725"/>
                </a:lnTo>
                <a:lnTo>
                  <a:pt x="1730375" y="466725"/>
                </a:lnTo>
                <a:lnTo>
                  <a:pt x="1730375" y="441325"/>
                </a:lnTo>
                <a:lnTo>
                  <a:pt x="1924050" y="441325"/>
                </a:lnTo>
                <a:lnTo>
                  <a:pt x="1924050" y="409575"/>
                </a:lnTo>
                <a:lnTo>
                  <a:pt x="2190750" y="409575"/>
                </a:lnTo>
                <a:lnTo>
                  <a:pt x="2190750" y="371475"/>
                </a:lnTo>
                <a:lnTo>
                  <a:pt x="2365375" y="371475"/>
                </a:lnTo>
                <a:lnTo>
                  <a:pt x="2365375" y="361950"/>
                </a:lnTo>
                <a:lnTo>
                  <a:pt x="2378075" y="361950"/>
                </a:lnTo>
                <a:lnTo>
                  <a:pt x="2378075" y="330200"/>
                </a:lnTo>
                <a:lnTo>
                  <a:pt x="2397125" y="330200"/>
                </a:lnTo>
                <a:lnTo>
                  <a:pt x="2397125" y="285750"/>
                </a:lnTo>
                <a:lnTo>
                  <a:pt x="2540000" y="288925"/>
                </a:lnTo>
                <a:lnTo>
                  <a:pt x="2540000" y="250825"/>
                </a:lnTo>
                <a:lnTo>
                  <a:pt x="2854325" y="254000"/>
                </a:lnTo>
                <a:lnTo>
                  <a:pt x="2854325" y="161925"/>
                </a:lnTo>
                <a:lnTo>
                  <a:pt x="2987675" y="161925"/>
                </a:lnTo>
                <a:lnTo>
                  <a:pt x="2987675" y="117475"/>
                </a:lnTo>
                <a:lnTo>
                  <a:pt x="3079750" y="117475"/>
                </a:lnTo>
                <a:lnTo>
                  <a:pt x="3079750" y="57150"/>
                </a:lnTo>
                <a:lnTo>
                  <a:pt x="3178175" y="57150"/>
                </a:lnTo>
                <a:lnTo>
                  <a:pt x="3178175" y="0"/>
                </a:lnTo>
                <a:lnTo>
                  <a:pt x="4740275" y="0"/>
                </a:lnTo>
              </a:path>
            </a:pathLst>
          </a:cu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16305961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875EE4-D1D4-4402-9508-3745F611C2A4}"/>
              </a:ext>
            </a:extLst>
          </p:cNvPr>
          <p:cNvGrpSpPr/>
          <p:nvPr/>
        </p:nvGrpSpPr>
        <p:grpSpPr>
          <a:xfrm>
            <a:off x="420400" y="1744224"/>
            <a:ext cx="8557877" cy="4369980"/>
            <a:chOff x="420400" y="1744224"/>
            <a:chExt cx="8557877" cy="4369980"/>
          </a:xfrm>
        </p:grpSpPr>
        <p:pic>
          <p:nvPicPr>
            <p:cNvPr id="4" name="Grafik 3">
              <a:extLst>
                <a:ext uri="{FF2B5EF4-FFF2-40B4-BE49-F238E27FC236}">
                  <a16:creationId xmlns:a16="http://schemas.microsoft.com/office/drawing/2014/main" id="{68F3029F-0B24-A64C-9461-BE34EC15DE39}"/>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20400" y="1793473"/>
              <a:ext cx="8557877" cy="4320731"/>
            </a:xfrm>
            <a:prstGeom prst="rect">
              <a:avLst/>
            </a:prstGeom>
          </p:spPr>
        </p:pic>
        <p:sp>
          <p:nvSpPr>
            <p:cNvPr id="2" name="Rectangle 1">
              <a:extLst>
                <a:ext uri="{FF2B5EF4-FFF2-40B4-BE49-F238E27FC236}">
                  <a16:creationId xmlns:a16="http://schemas.microsoft.com/office/drawing/2014/main" id="{249DB93B-C138-45A7-85B0-A1F38485E720}"/>
                </a:ext>
              </a:extLst>
            </p:cNvPr>
            <p:cNvSpPr/>
            <p:nvPr/>
          </p:nvSpPr>
          <p:spPr>
            <a:xfrm>
              <a:off x="4621161" y="1744224"/>
              <a:ext cx="540774" cy="3077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 name="object 5"/>
          <p:cNvSpPr txBox="1">
            <a:spLocks noGrp="1"/>
          </p:cNvSpPr>
          <p:nvPr>
            <p:ph type="title"/>
          </p:nvPr>
        </p:nvSpPr>
        <p:spPr/>
        <p:txBody>
          <a:bodyPr/>
          <a:lstStyle/>
          <a:p>
            <a:r>
              <a:rPr lang="en-GB"/>
              <a:t>Results: OS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GB">
                <a:cs typeface="Arial"/>
              </a:rPr>
              <a:t>CI,</a:t>
            </a:r>
            <a:r>
              <a:rPr lang="en-GB" spc="20">
                <a:cs typeface="Arial"/>
              </a:rPr>
              <a:t> </a:t>
            </a:r>
            <a:r>
              <a:rPr lang="en-GB">
                <a:cs typeface="Arial"/>
              </a:rPr>
              <a:t>confidence</a:t>
            </a:r>
            <a:r>
              <a:rPr lang="en-GB" spc="20">
                <a:cs typeface="Arial"/>
              </a:rPr>
              <a:t> </a:t>
            </a:r>
            <a:r>
              <a:rPr lang="en-GB">
                <a:cs typeface="Arial"/>
              </a:rPr>
              <a:t>interval;</a:t>
            </a:r>
            <a:r>
              <a:rPr lang="en-GB" spc="15">
                <a:cs typeface="Arial"/>
              </a:rPr>
              <a:t> NE, not estimable; </a:t>
            </a:r>
            <a:r>
              <a:rPr lang="en-GB" spc="5">
                <a:cs typeface="Arial"/>
              </a:rPr>
              <a:t>OS,</a:t>
            </a:r>
            <a:r>
              <a:rPr lang="en-GB" spc="20">
                <a:cs typeface="Arial"/>
              </a:rPr>
              <a:t> </a:t>
            </a:r>
            <a:r>
              <a:rPr lang="en-GB">
                <a:cs typeface="Arial"/>
              </a:rPr>
              <a:t>overall</a:t>
            </a:r>
            <a:r>
              <a:rPr lang="en-GB" spc="15">
                <a:cs typeface="Arial"/>
              </a:rPr>
              <a:t> </a:t>
            </a:r>
            <a:r>
              <a:rPr lang="en-GB">
                <a:cs typeface="Arial"/>
              </a:rPr>
              <a:t>survival.</a:t>
            </a:r>
          </a:p>
          <a:p>
            <a:r>
              <a:rPr lang="en-US" b="1">
                <a:latin typeface="Arial" panose="020B0604020202020204" pitchFamily="34" charset="0"/>
                <a:cs typeface="Arial" panose="020B0604020202020204" pitchFamily="34" charset="0"/>
              </a:rPr>
              <a:t>Hillmen P et al, Abstract S145 presented at EHA 2021 and Byrd J et al, Abstract 7500 presented at ASCO 2021</a:t>
            </a:r>
          </a:p>
        </p:txBody>
      </p:sp>
      <p:sp>
        <p:nvSpPr>
          <p:cNvPr id="12" name="TextBox 6">
            <a:extLst>
              <a:ext uri="{FF2B5EF4-FFF2-40B4-BE49-F238E27FC236}">
                <a16:creationId xmlns:a16="http://schemas.microsoft.com/office/drawing/2014/main" id="{6C129E9A-F132-D64F-88A7-9CF3FD68536C}"/>
              </a:ext>
            </a:extLst>
          </p:cNvPr>
          <p:cNvSpPr txBox="1"/>
          <p:nvPr/>
        </p:nvSpPr>
        <p:spPr>
          <a:xfrm>
            <a:off x="8756344" y="1744224"/>
            <a:ext cx="3275213" cy="646331"/>
          </a:xfrm>
          <a:prstGeom prst="rect">
            <a:avLst/>
          </a:prstGeom>
          <a:noFill/>
        </p:spPr>
        <p:txBody>
          <a:bodyPr wrap="square">
            <a:spAutoFit/>
          </a:bodyPr>
          <a:lstStyle/>
          <a:p>
            <a:pPr marL="285750" indent="-285750">
              <a:buClr>
                <a:schemeClr val="bg2"/>
              </a:buClr>
              <a:buFont typeface="Arial" panose="020B0604020202020204" pitchFamily="34" charset="0"/>
              <a:buChar char="•"/>
            </a:pPr>
            <a:r>
              <a:rPr lang="en-US">
                <a:latin typeface="+mj-lt"/>
              </a:rPr>
              <a:t>Median follow-up: 40.9 months (range, 0.0-59.1)</a:t>
            </a:r>
          </a:p>
        </p:txBody>
      </p:sp>
      <p:sp>
        <p:nvSpPr>
          <p:cNvPr id="13" name="Rechteck 12">
            <a:extLst>
              <a:ext uri="{FF2B5EF4-FFF2-40B4-BE49-F238E27FC236}">
                <a16:creationId xmlns:a16="http://schemas.microsoft.com/office/drawing/2014/main" id="{E376A636-6B19-524E-B60E-D35049FD7D05}"/>
              </a:ext>
            </a:extLst>
          </p:cNvPr>
          <p:cNvSpPr/>
          <p:nvPr/>
        </p:nvSpPr>
        <p:spPr>
          <a:xfrm rot="16200000">
            <a:off x="-259013" y="3362867"/>
            <a:ext cx="2036135" cy="338554"/>
          </a:xfrm>
          <a:prstGeom prst="rect">
            <a:avLst/>
          </a:prstGeom>
          <a:solidFill>
            <a:schemeClr val="bg1"/>
          </a:solidFill>
        </p:spPr>
        <p:txBody>
          <a:bodyPr wrap="none">
            <a:spAutoFit/>
          </a:bodyPr>
          <a:lstStyle/>
          <a:p>
            <a:r>
              <a:rPr lang="de-DE" sz="1600" b="1"/>
              <a:t>Overall </a:t>
            </a:r>
            <a:r>
              <a:rPr lang="de-DE" sz="1600" b="1" err="1"/>
              <a:t>Survival</a:t>
            </a:r>
            <a:r>
              <a:rPr lang="de-DE" sz="1600" b="1"/>
              <a:t>, %</a:t>
            </a:r>
          </a:p>
        </p:txBody>
      </p:sp>
      <p:sp>
        <p:nvSpPr>
          <p:cNvPr id="14" name="Rechteck 13">
            <a:extLst>
              <a:ext uri="{FF2B5EF4-FFF2-40B4-BE49-F238E27FC236}">
                <a16:creationId xmlns:a16="http://schemas.microsoft.com/office/drawing/2014/main" id="{CDCBAEBC-1EAD-B44C-B084-55DA48A8594C}"/>
              </a:ext>
            </a:extLst>
          </p:cNvPr>
          <p:cNvSpPr/>
          <p:nvPr/>
        </p:nvSpPr>
        <p:spPr>
          <a:xfrm>
            <a:off x="4778654" y="5352534"/>
            <a:ext cx="819455" cy="307777"/>
          </a:xfrm>
          <a:prstGeom prst="rect">
            <a:avLst/>
          </a:prstGeom>
          <a:solidFill>
            <a:schemeClr val="bg1"/>
          </a:solidFill>
        </p:spPr>
        <p:txBody>
          <a:bodyPr wrap="none">
            <a:spAutoFit/>
          </a:bodyPr>
          <a:lstStyle/>
          <a:p>
            <a:r>
              <a:rPr lang="de-DE" sz="1400" b="1" err="1"/>
              <a:t>Months</a:t>
            </a:r>
            <a:endParaRPr lang="de-DE" sz="1400" b="1"/>
          </a:p>
        </p:txBody>
      </p:sp>
    </p:spTree>
    <p:extLst>
      <p:ext uri="{BB962C8B-B14F-4D97-AF65-F5344CB8AC3E}">
        <p14:creationId xmlns:p14="http://schemas.microsoft.com/office/powerpoint/2010/main" val="38182060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oter Placeholder 5">
            <a:extLst>
              <a:ext uri="{FF2B5EF4-FFF2-40B4-BE49-F238E27FC236}">
                <a16:creationId xmlns:a16="http://schemas.microsoft.com/office/drawing/2014/main" id="{E382BDF8-DE48-2741-86B2-C9F81FF7F30C}"/>
              </a:ext>
            </a:extLst>
          </p:cNvPr>
          <p:cNvSpPr txBox="1">
            <a:spLocks noGrp="1"/>
          </p:cNvSpPr>
          <p:nvPr>
            <p:ph type="ftr" sz="quarter" idx="11"/>
          </p:nvPr>
        </p:nvSpPr>
        <p:spPr>
          <a:prstGeom prst="rect">
            <a:avLst/>
          </a:prstGeom>
        </p:spPr>
        <p:txBody>
          <a:bodyPr vert="horz" lIns="0" tIns="0" rIns="0" bIns="0" rtlCol="0" anchor="b"/>
          <a:lstStyle>
            <a:defPPr>
              <a:defRPr lang="en-US"/>
            </a:defPPr>
            <a:lvl1pPr marL="0" algn="l"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2700">
              <a:spcBef>
                <a:spcPts val="110"/>
              </a:spcBef>
            </a:pPr>
            <a:r>
              <a:rPr lang="en-GB" spc="5">
                <a:cs typeface="Arial"/>
              </a:rPr>
              <a:t>AE, adverse </a:t>
            </a:r>
            <a:r>
              <a:rPr lang="en-GB">
                <a:cs typeface="Arial"/>
              </a:rPr>
              <a:t>event;</a:t>
            </a:r>
            <a:r>
              <a:rPr lang="en-GB" spc="5">
                <a:cs typeface="Arial"/>
              </a:rPr>
              <a:t> URTI, </a:t>
            </a:r>
            <a:r>
              <a:rPr lang="en-GB">
                <a:cs typeface="Arial"/>
              </a:rPr>
              <a:t>upper</a:t>
            </a:r>
            <a:r>
              <a:rPr lang="en-GB" spc="5">
                <a:cs typeface="Arial"/>
              </a:rPr>
              <a:t> </a:t>
            </a:r>
            <a:r>
              <a:rPr lang="en-GB">
                <a:cs typeface="Arial"/>
              </a:rPr>
              <a:t>respiratory</a:t>
            </a:r>
            <a:r>
              <a:rPr lang="en-GB" spc="10">
                <a:cs typeface="Arial"/>
              </a:rPr>
              <a:t> </a:t>
            </a:r>
            <a:r>
              <a:rPr lang="en-GB">
                <a:cs typeface="Arial"/>
              </a:rPr>
              <a:t>tract</a:t>
            </a:r>
            <a:r>
              <a:rPr lang="en-GB" spc="10">
                <a:cs typeface="Arial"/>
              </a:rPr>
              <a:t> </a:t>
            </a:r>
            <a:r>
              <a:rPr lang="en-GB">
                <a:cs typeface="Arial"/>
              </a:rPr>
              <a:t>infection.</a:t>
            </a:r>
          </a:p>
          <a:p>
            <a:pPr marL="12700">
              <a:lnSpc>
                <a:spcPct val="100000"/>
              </a:lnSpc>
              <a:spcBef>
                <a:spcPts val="110"/>
              </a:spcBef>
            </a:pPr>
            <a:r>
              <a:rPr lang="en-US" b="1">
                <a:latin typeface="Arial" panose="020B0604020202020204" pitchFamily="34" charset="0"/>
                <a:cs typeface="Arial" panose="020B0604020202020204" pitchFamily="34" charset="0"/>
              </a:rPr>
              <a:t>Hillmen P et al, Abstract S145 presented at EHA 2021 and Byrd J et al, Abstract 7500 presented at ASCO 2021</a:t>
            </a:r>
          </a:p>
        </p:txBody>
      </p:sp>
      <p:sp>
        <p:nvSpPr>
          <p:cNvPr id="2" name="Textplatzhalter 1">
            <a:extLst>
              <a:ext uri="{FF2B5EF4-FFF2-40B4-BE49-F238E27FC236}">
                <a16:creationId xmlns:a16="http://schemas.microsoft.com/office/drawing/2014/main" id="{3867ECEA-29BE-2841-8C31-B98BC903AAF9}"/>
              </a:ext>
            </a:extLst>
          </p:cNvPr>
          <p:cNvSpPr>
            <a:spLocks noGrp="1"/>
          </p:cNvSpPr>
          <p:nvPr>
            <p:ph type="body" sz="quarter" idx="12"/>
          </p:nvPr>
        </p:nvSpPr>
        <p:spPr/>
        <p:txBody>
          <a:bodyPr/>
          <a:lstStyle/>
          <a:p>
            <a:r>
              <a:rPr lang="de-DE" err="1"/>
              <a:t>Safety</a:t>
            </a:r>
            <a:r>
              <a:rPr lang="de-DE"/>
              <a:t> </a:t>
            </a:r>
            <a:r>
              <a:rPr lang="de-DE" err="1"/>
              <a:t>summary</a:t>
            </a:r>
            <a:endParaRPr lang="de-DE"/>
          </a:p>
        </p:txBody>
      </p:sp>
      <p:sp>
        <p:nvSpPr>
          <p:cNvPr id="4" name="Textplatzhalter 3">
            <a:extLst>
              <a:ext uri="{FF2B5EF4-FFF2-40B4-BE49-F238E27FC236}">
                <a16:creationId xmlns:a16="http://schemas.microsoft.com/office/drawing/2014/main" id="{138C0452-0844-C046-AEF7-1B51C4CDEE6D}"/>
              </a:ext>
            </a:extLst>
          </p:cNvPr>
          <p:cNvSpPr>
            <a:spLocks noGrp="1"/>
          </p:cNvSpPr>
          <p:nvPr>
            <p:ph type="body" sz="quarter" idx="13"/>
          </p:nvPr>
        </p:nvSpPr>
        <p:spPr>
          <a:xfrm>
            <a:off x="4336737" y="1160463"/>
            <a:ext cx="5535005" cy="647700"/>
          </a:xfrm>
        </p:spPr>
        <p:txBody>
          <a:bodyPr/>
          <a:lstStyle/>
          <a:p>
            <a:r>
              <a:rPr lang="de-DE"/>
              <a:t>Most </a:t>
            </a:r>
            <a:r>
              <a:rPr lang="de-DE" err="1"/>
              <a:t>common</a:t>
            </a:r>
            <a:r>
              <a:rPr lang="de-DE"/>
              <a:t> AEs</a:t>
            </a:r>
          </a:p>
        </p:txBody>
      </p:sp>
      <p:sp>
        <p:nvSpPr>
          <p:cNvPr id="21" name="Rectangle 20">
            <a:extLst>
              <a:ext uri="{FF2B5EF4-FFF2-40B4-BE49-F238E27FC236}">
                <a16:creationId xmlns:a16="http://schemas.microsoft.com/office/drawing/2014/main" id="{21AD5BD3-6EF5-1948-837C-1C1584B29453}"/>
              </a:ext>
            </a:extLst>
          </p:cNvPr>
          <p:cNvSpPr/>
          <p:nvPr/>
        </p:nvSpPr>
        <p:spPr>
          <a:xfrm>
            <a:off x="409768" y="5596550"/>
            <a:ext cx="3534911" cy="631198"/>
          </a:xfrm>
          <a:prstGeom prst="rect">
            <a:avLst/>
          </a:prstGeom>
        </p:spPr>
        <p:txBody>
          <a:bodyPr wrap="square" lIns="0" tIns="0" rIns="0" bIns="0">
            <a:spAutoFit/>
          </a:bodyPr>
          <a:lstStyle/>
          <a:p>
            <a:pPr marL="6350">
              <a:lnSpc>
                <a:spcPct val="100000"/>
              </a:lnSpc>
              <a:spcBef>
                <a:spcPts val="220"/>
              </a:spcBef>
            </a:pPr>
            <a:r>
              <a:rPr lang="en-GB" sz="800">
                <a:cs typeface="Arial"/>
              </a:rPr>
              <a:t>Values</a:t>
            </a:r>
            <a:r>
              <a:rPr lang="en-GB" sz="800" spc="5">
                <a:cs typeface="Arial"/>
              </a:rPr>
              <a:t> were </a:t>
            </a:r>
            <a:r>
              <a:rPr lang="en-GB" sz="800">
                <a:cs typeface="Arial"/>
              </a:rPr>
              <a:t>reported</a:t>
            </a:r>
            <a:r>
              <a:rPr lang="en-GB" sz="800" spc="10">
                <a:cs typeface="Arial"/>
              </a:rPr>
              <a:t> </a:t>
            </a:r>
            <a:r>
              <a:rPr lang="en-GB" sz="800" spc="5">
                <a:cs typeface="Arial"/>
              </a:rPr>
              <a:t>as n</a:t>
            </a:r>
            <a:r>
              <a:rPr lang="en-GB" sz="800" spc="10">
                <a:cs typeface="Arial"/>
              </a:rPr>
              <a:t> </a:t>
            </a:r>
            <a:r>
              <a:rPr lang="en-GB" sz="800" spc="5">
                <a:cs typeface="Arial"/>
              </a:rPr>
              <a:t>(%)</a:t>
            </a:r>
            <a:r>
              <a:rPr lang="en-GB" sz="800" spc="10">
                <a:cs typeface="Arial"/>
              </a:rPr>
              <a:t> </a:t>
            </a:r>
            <a:r>
              <a:rPr lang="en-GB" sz="800">
                <a:cs typeface="Arial"/>
              </a:rPr>
              <a:t>unless</a:t>
            </a:r>
            <a:r>
              <a:rPr lang="en-GB" sz="800" spc="10">
                <a:cs typeface="Arial"/>
              </a:rPr>
              <a:t> </a:t>
            </a:r>
            <a:r>
              <a:rPr lang="en-GB" sz="800">
                <a:cs typeface="Arial"/>
              </a:rPr>
              <a:t>stated</a:t>
            </a:r>
            <a:r>
              <a:rPr lang="en-GB" sz="800" spc="10">
                <a:cs typeface="Arial"/>
              </a:rPr>
              <a:t> </a:t>
            </a:r>
            <a:r>
              <a:rPr lang="en-GB" sz="800">
                <a:cs typeface="Arial"/>
              </a:rPr>
              <a:t>otherwise.</a:t>
            </a:r>
          </a:p>
          <a:p>
            <a:pPr marL="6350" marR="30480">
              <a:lnSpc>
                <a:spcPct val="105300"/>
              </a:lnSpc>
              <a:spcBef>
                <a:spcPts val="25"/>
              </a:spcBef>
            </a:pPr>
            <a:r>
              <a:rPr lang="en-GB" sz="800" baseline="23809" err="1">
                <a:cs typeface="Arial"/>
              </a:rPr>
              <a:t>a</a:t>
            </a:r>
            <a:r>
              <a:rPr lang="en-GB" sz="800" err="1">
                <a:cs typeface="Arial"/>
              </a:rPr>
              <a:t>lncludes</a:t>
            </a:r>
            <a:r>
              <a:rPr lang="en-GB" sz="800" spc="20">
                <a:cs typeface="Arial"/>
              </a:rPr>
              <a:t> </a:t>
            </a:r>
            <a:r>
              <a:rPr lang="en-GB" sz="800">
                <a:cs typeface="Arial"/>
              </a:rPr>
              <a:t>deaths</a:t>
            </a:r>
            <a:r>
              <a:rPr lang="en-GB" sz="800" spc="15">
                <a:cs typeface="Arial"/>
              </a:rPr>
              <a:t> </a:t>
            </a:r>
            <a:r>
              <a:rPr lang="en-GB" sz="800">
                <a:cs typeface="Arial"/>
              </a:rPr>
              <a:t>occurring</a:t>
            </a:r>
            <a:r>
              <a:rPr lang="en-GB" sz="800" spc="20">
                <a:cs typeface="Arial"/>
              </a:rPr>
              <a:t> </a:t>
            </a:r>
            <a:r>
              <a:rPr lang="en-GB" sz="800">
                <a:cs typeface="Arial"/>
              </a:rPr>
              <a:t>within</a:t>
            </a:r>
            <a:r>
              <a:rPr lang="en-GB" sz="800" spc="15">
                <a:cs typeface="Arial"/>
              </a:rPr>
              <a:t> </a:t>
            </a:r>
            <a:r>
              <a:rPr lang="en-GB" sz="800" spc="5">
                <a:cs typeface="Arial"/>
              </a:rPr>
              <a:t>30</a:t>
            </a:r>
            <a:r>
              <a:rPr lang="en-GB" sz="800" spc="20">
                <a:cs typeface="Arial"/>
              </a:rPr>
              <a:t> </a:t>
            </a:r>
            <a:r>
              <a:rPr lang="en-GB" sz="800" spc="5">
                <a:cs typeface="Arial"/>
              </a:rPr>
              <a:t>days</a:t>
            </a:r>
            <a:r>
              <a:rPr lang="en-GB" sz="800" spc="20">
                <a:cs typeface="Arial"/>
              </a:rPr>
              <a:t> </a:t>
            </a:r>
            <a:r>
              <a:rPr lang="en-GB" sz="800" spc="5">
                <a:cs typeface="Arial"/>
              </a:rPr>
              <a:t>of</a:t>
            </a:r>
            <a:r>
              <a:rPr lang="en-GB" sz="800" spc="15">
                <a:cs typeface="Arial"/>
              </a:rPr>
              <a:t> </a:t>
            </a:r>
            <a:r>
              <a:rPr lang="en-GB" sz="800">
                <a:cs typeface="Arial"/>
              </a:rPr>
              <a:t>last</a:t>
            </a:r>
            <a:r>
              <a:rPr lang="en-GB" sz="800" spc="15">
                <a:cs typeface="Arial"/>
              </a:rPr>
              <a:t> </a:t>
            </a:r>
            <a:r>
              <a:rPr lang="en-GB" sz="800">
                <a:cs typeface="Arial"/>
              </a:rPr>
              <a:t>dose;</a:t>
            </a:r>
            <a:r>
              <a:rPr lang="en-GB" sz="800" spc="20">
                <a:cs typeface="Arial"/>
              </a:rPr>
              <a:t> </a:t>
            </a:r>
            <a:r>
              <a:rPr lang="en-GB" sz="800">
                <a:cs typeface="Arial"/>
              </a:rPr>
              <a:t>deaths</a:t>
            </a:r>
            <a:r>
              <a:rPr lang="en-GB" sz="800" spc="15">
                <a:cs typeface="Arial"/>
              </a:rPr>
              <a:t> </a:t>
            </a:r>
            <a:r>
              <a:rPr lang="en-GB" sz="800">
                <a:cs typeface="Arial"/>
              </a:rPr>
              <a:t>occurring</a:t>
            </a:r>
            <a:r>
              <a:rPr lang="en-GB" sz="800" spc="20">
                <a:cs typeface="Arial"/>
              </a:rPr>
              <a:t> </a:t>
            </a:r>
            <a:r>
              <a:rPr lang="en-GB" sz="800">
                <a:cs typeface="Arial"/>
              </a:rPr>
              <a:t>after the</a:t>
            </a:r>
            <a:r>
              <a:rPr lang="en-GB" sz="800" spc="15">
                <a:cs typeface="Arial"/>
              </a:rPr>
              <a:t> </a:t>
            </a:r>
            <a:r>
              <a:rPr lang="en-GB" sz="800">
                <a:cs typeface="Arial"/>
              </a:rPr>
              <a:t>start</a:t>
            </a:r>
            <a:r>
              <a:rPr lang="en-GB" sz="800" spc="20">
                <a:cs typeface="Arial"/>
              </a:rPr>
              <a:t> </a:t>
            </a:r>
            <a:r>
              <a:rPr lang="en-GB" sz="800">
                <a:cs typeface="Arial"/>
              </a:rPr>
              <a:t>of</a:t>
            </a:r>
            <a:r>
              <a:rPr lang="en-GB" sz="800" spc="20">
                <a:cs typeface="Arial"/>
              </a:rPr>
              <a:t> </a:t>
            </a:r>
            <a:r>
              <a:rPr lang="en-GB" sz="800">
                <a:cs typeface="Arial"/>
              </a:rPr>
              <a:t>subsequent</a:t>
            </a:r>
            <a:r>
              <a:rPr lang="en-GB" sz="800" spc="20">
                <a:cs typeface="Arial"/>
              </a:rPr>
              <a:t> </a:t>
            </a:r>
            <a:r>
              <a:rPr lang="en-GB" sz="800">
                <a:cs typeface="Arial"/>
              </a:rPr>
              <a:t>anticancer therapy</a:t>
            </a:r>
            <a:r>
              <a:rPr lang="en-GB" sz="800" spc="20">
                <a:cs typeface="Arial"/>
              </a:rPr>
              <a:t> </a:t>
            </a:r>
            <a:r>
              <a:rPr lang="en-GB" sz="800" spc="5">
                <a:cs typeface="Arial"/>
              </a:rPr>
              <a:t>were</a:t>
            </a:r>
            <a:r>
              <a:rPr lang="en-GB" sz="800" spc="20">
                <a:cs typeface="Arial"/>
              </a:rPr>
              <a:t> </a:t>
            </a:r>
            <a:r>
              <a:rPr lang="en-GB" sz="800">
                <a:cs typeface="Arial"/>
              </a:rPr>
              <a:t>not</a:t>
            </a:r>
            <a:r>
              <a:rPr lang="en-GB" sz="800" spc="15">
                <a:cs typeface="Arial"/>
              </a:rPr>
              <a:t> </a:t>
            </a:r>
            <a:r>
              <a:rPr lang="en-GB" sz="800">
                <a:cs typeface="Arial"/>
              </a:rPr>
              <a:t>included</a:t>
            </a:r>
            <a:r>
              <a:rPr lang="en-GB" sz="800" spc="20">
                <a:cs typeface="Arial"/>
              </a:rPr>
              <a:t> </a:t>
            </a:r>
            <a:r>
              <a:rPr lang="en-GB" sz="800">
                <a:cs typeface="Arial"/>
              </a:rPr>
              <a:t>in</a:t>
            </a:r>
            <a:r>
              <a:rPr lang="en-GB" sz="800" spc="15">
                <a:cs typeface="Arial"/>
              </a:rPr>
              <a:t> </a:t>
            </a:r>
            <a:r>
              <a:rPr lang="en-GB" sz="800">
                <a:cs typeface="Arial"/>
              </a:rPr>
              <a:t>the</a:t>
            </a:r>
            <a:r>
              <a:rPr lang="en-GB" sz="800" spc="15">
                <a:cs typeface="Arial"/>
              </a:rPr>
              <a:t> </a:t>
            </a:r>
            <a:r>
              <a:rPr lang="en-GB" sz="800" spc="5">
                <a:cs typeface="Arial"/>
              </a:rPr>
              <a:t>assessment</a:t>
            </a:r>
            <a:r>
              <a:rPr lang="en-GB" sz="800" spc="20">
                <a:cs typeface="Arial"/>
              </a:rPr>
              <a:t> </a:t>
            </a:r>
            <a:r>
              <a:rPr lang="en-GB" sz="800" spc="5">
                <a:cs typeface="Arial"/>
              </a:rPr>
              <a:t>of</a:t>
            </a:r>
            <a:r>
              <a:rPr lang="en-GB" sz="800" spc="15">
                <a:cs typeface="Arial"/>
              </a:rPr>
              <a:t> </a:t>
            </a:r>
            <a:r>
              <a:rPr lang="en-GB" sz="800">
                <a:cs typeface="Arial"/>
              </a:rPr>
              <a:t>deaths</a:t>
            </a:r>
            <a:r>
              <a:rPr lang="en-GB" sz="800" spc="15">
                <a:cs typeface="Arial"/>
              </a:rPr>
              <a:t> </a:t>
            </a:r>
            <a:r>
              <a:rPr lang="en-GB" sz="800">
                <a:cs typeface="Arial"/>
              </a:rPr>
              <a:t>within</a:t>
            </a:r>
            <a:r>
              <a:rPr lang="en-GB" sz="800" spc="25">
                <a:cs typeface="Arial"/>
              </a:rPr>
              <a:t> </a:t>
            </a:r>
            <a:r>
              <a:rPr lang="en-GB" sz="800" spc="5">
                <a:cs typeface="Arial"/>
              </a:rPr>
              <a:t>30</a:t>
            </a:r>
            <a:r>
              <a:rPr lang="en-GB" sz="800" spc="20">
                <a:cs typeface="Arial"/>
              </a:rPr>
              <a:t> </a:t>
            </a:r>
            <a:r>
              <a:rPr lang="en-GB" sz="800" spc="5">
                <a:cs typeface="Arial"/>
              </a:rPr>
              <a:t>days</a:t>
            </a:r>
            <a:r>
              <a:rPr lang="en-GB" sz="800" spc="20">
                <a:cs typeface="Arial"/>
              </a:rPr>
              <a:t> </a:t>
            </a:r>
            <a:r>
              <a:rPr lang="en-GB" sz="800" spc="5">
                <a:cs typeface="Arial"/>
              </a:rPr>
              <a:t>of</a:t>
            </a:r>
            <a:r>
              <a:rPr lang="en-GB" sz="800" spc="15">
                <a:cs typeface="Arial"/>
              </a:rPr>
              <a:t> </a:t>
            </a:r>
            <a:r>
              <a:rPr lang="en-GB" sz="800">
                <a:cs typeface="Arial"/>
              </a:rPr>
              <a:t>last</a:t>
            </a:r>
            <a:r>
              <a:rPr lang="en-GB" sz="800" spc="15">
                <a:cs typeface="Arial"/>
              </a:rPr>
              <a:t> </a:t>
            </a:r>
            <a:r>
              <a:rPr lang="en-GB" sz="800">
                <a:cs typeface="Arial"/>
              </a:rPr>
              <a:t>dose,</a:t>
            </a:r>
            <a:r>
              <a:rPr lang="en-GB" sz="800" spc="20">
                <a:cs typeface="Arial"/>
              </a:rPr>
              <a:t> </a:t>
            </a:r>
            <a:r>
              <a:rPr lang="en-GB" sz="800">
                <a:cs typeface="Arial"/>
              </a:rPr>
              <a:t>regardless</a:t>
            </a:r>
            <a:r>
              <a:rPr lang="en-GB" sz="800" spc="5">
                <a:cs typeface="Arial"/>
              </a:rPr>
              <a:t> </a:t>
            </a:r>
            <a:r>
              <a:rPr lang="en-GB" sz="800">
                <a:cs typeface="Arial"/>
              </a:rPr>
              <a:t>of</a:t>
            </a:r>
            <a:r>
              <a:rPr lang="en-GB" sz="800" spc="-5">
                <a:cs typeface="Arial"/>
              </a:rPr>
              <a:t> </a:t>
            </a:r>
            <a:r>
              <a:rPr lang="en-GB" sz="800" spc="5">
                <a:cs typeface="Arial"/>
              </a:rPr>
              <a:t>time</a:t>
            </a:r>
            <a:r>
              <a:rPr lang="en-GB" sz="800">
                <a:cs typeface="Arial"/>
              </a:rPr>
              <a:t> after last dose.</a:t>
            </a:r>
          </a:p>
        </p:txBody>
      </p:sp>
      <p:graphicFrame>
        <p:nvGraphicFramePr>
          <p:cNvPr id="25" name="Table 24">
            <a:extLst>
              <a:ext uri="{FF2B5EF4-FFF2-40B4-BE49-F238E27FC236}">
                <a16:creationId xmlns:a16="http://schemas.microsoft.com/office/drawing/2014/main" id="{580F5883-7FAF-1E48-B4AB-E7354AF1D4D5}"/>
              </a:ext>
            </a:extLst>
          </p:cNvPr>
          <p:cNvGraphicFramePr>
            <a:graphicFrameLocks noGrp="1"/>
          </p:cNvGraphicFramePr>
          <p:nvPr>
            <p:extLst>
              <p:ext uri="{D42A27DB-BD31-4B8C-83A1-F6EECF244321}">
                <p14:modId xmlns:p14="http://schemas.microsoft.com/office/powerpoint/2010/main" val="4265285046"/>
              </p:ext>
            </p:extLst>
          </p:nvPr>
        </p:nvGraphicFramePr>
        <p:xfrm>
          <a:off x="4336737" y="1808349"/>
          <a:ext cx="7447275" cy="3615765"/>
        </p:xfrm>
        <a:graphic>
          <a:graphicData uri="http://schemas.openxmlformats.org/drawingml/2006/table">
            <a:tbl>
              <a:tblPr>
                <a:tableStyleId>{5C22544A-7EE6-4342-B048-85BDC9FD1C3A}</a:tableStyleId>
              </a:tblPr>
              <a:tblGrid>
                <a:gridCol w="1489455">
                  <a:extLst>
                    <a:ext uri="{9D8B030D-6E8A-4147-A177-3AD203B41FA5}">
                      <a16:colId xmlns:a16="http://schemas.microsoft.com/office/drawing/2014/main" val="3786283359"/>
                    </a:ext>
                  </a:extLst>
                </a:gridCol>
                <a:gridCol w="1489455">
                  <a:extLst>
                    <a:ext uri="{9D8B030D-6E8A-4147-A177-3AD203B41FA5}">
                      <a16:colId xmlns:a16="http://schemas.microsoft.com/office/drawing/2014/main" val="394473706"/>
                    </a:ext>
                  </a:extLst>
                </a:gridCol>
                <a:gridCol w="1489455">
                  <a:extLst>
                    <a:ext uri="{9D8B030D-6E8A-4147-A177-3AD203B41FA5}">
                      <a16:colId xmlns:a16="http://schemas.microsoft.com/office/drawing/2014/main" val="368113702"/>
                    </a:ext>
                  </a:extLst>
                </a:gridCol>
                <a:gridCol w="1489455">
                  <a:extLst>
                    <a:ext uri="{9D8B030D-6E8A-4147-A177-3AD203B41FA5}">
                      <a16:colId xmlns:a16="http://schemas.microsoft.com/office/drawing/2014/main" val="3332584687"/>
                    </a:ext>
                  </a:extLst>
                </a:gridCol>
                <a:gridCol w="1489455">
                  <a:extLst>
                    <a:ext uri="{9D8B030D-6E8A-4147-A177-3AD203B41FA5}">
                      <a16:colId xmlns:a16="http://schemas.microsoft.com/office/drawing/2014/main" val="3182083072"/>
                    </a:ext>
                  </a:extLst>
                </a:gridCol>
              </a:tblGrid>
              <a:tr h="82337">
                <a:tc>
                  <a:txBody>
                    <a:bodyPr/>
                    <a:lstStyle/>
                    <a:p>
                      <a:pPr algn="ctr" fontAlgn="b"/>
                      <a:endParaRPr lang="en-IT" sz="1200" b="0" i="0" u="none" strike="noStrike">
                        <a:solidFill>
                          <a:schemeClr val="bg1"/>
                        </a:solidFill>
                        <a:effectLst/>
                        <a:latin typeface="+mn-lt"/>
                      </a:endParaRPr>
                    </a:p>
                  </a:txBody>
                  <a:tcPr marL="46800" marR="46800" marT="9525" marB="0" anchor="ctr">
                    <a:lnB w="38100" cap="flat" cmpd="sng" algn="ctr">
                      <a:noFill/>
                      <a:prstDash val="solid"/>
                      <a:round/>
                      <a:headEnd type="none" w="med" len="med"/>
                      <a:tailEnd type="none" w="med" len="med"/>
                    </a:lnB>
                    <a:solidFill>
                      <a:schemeClr val="tx2"/>
                    </a:solidFill>
                  </a:tcPr>
                </a:tc>
                <a:tc gridSpan="2">
                  <a:txBody>
                    <a:bodyPr/>
                    <a:lstStyle/>
                    <a:p>
                      <a:pPr algn="ctr" fontAlgn="b"/>
                      <a:r>
                        <a:rPr lang="en-IT" sz="1200" b="1" i="0" u="none" strike="noStrike">
                          <a:solidFill>
                            <a:schemeClr val="bg1"/>
                          </a:solidFill>
                          <a:effectLst/>
                          <a:latin typeface="+mn-lt"/>
                        </a:rPr>
                        <a:t>Any grade </a:t>
                      </a:r>
                    </a:p>
                  </a:txBody>
                  <a:tcPr marL="46800" marR="46800" marT="9525" marB="0" anchor="ctr">
                    <a:solidFill>
                      <a:schemeClr val="accent1"/>
                    </a:solidFill>
                  </a:tcPr>
                </a:tc>
                <a:tc hMerge="1">
                  <a:txBody>
                    <a:bodyPr/>
                    <a:lstStyle/>
                    <a:p>
                      <a:pPr algn="l" fontAlgn="b"/>
                      <a:endParaRPr lang="en-IT" sz="1200" b="0" i="0" u="none" strike="noStrike">
                        <a:solidFill>
                          <a:srgbClr val="000000"/>
                        </a:solidFill>
                        <a:effectLst/>
                        <a:latin typeface="Calibri" panose="020F0502020204030204" pitchFamily="34" charset="0"/>
                      </a:endParaRPr>
                    </a:p>
                  </a:txBody>
                  <a:tcPr marL="9525" marR="9525" marT="9525" marB="0" anchor="b"/>
                </a:tc>
                <a:tc gridSpan="2">
                  <a:txBody>
                    <a:bodyPr/>
                    <a:lstStyle/>
                    <a:p>
                      <a:pPr algn="ctr" fontAlgn="b"/>
                      <a:r>
                        <a:rPr lang="en-IT" sz="1200" b="1" i="0" u="none" strike="noStrike">
                          <a:solidFill>
                            <a:schemeClr val="bg1"/>
                          </a:solidFill>
                          <a:effectLst/>
                          <a:latin typeface="+mn-lt"/>
                        </a:rPr>
                        <a:t>Grade ≥3</a:t>
                      </a:r>
                    </a:p>
                  </a:txBody>
                  <a:tcPr marL="46800" marR="46800" marT="9525" marB="0" anchor="ctr">
                    <a:solidFill>
                      <a:schemeClr val="accent1"/>
                    </a:solidFill>
                  </a:tcPr>
                </a:tc>
                <a:tc hMerge="1">
                  <a:txBody>
                    <a:bodyPr/>
                    <a:lstStyle/>
                    <a:p>
                      <a:pPr algn="l" fontAlgn="b"/>
                      <a:endParaRPr lang="en-IT" sz="1200" b="0" i="0" u="none" strike="noStrike">
                        <a:solidFill>
                          <a:srgbClr val="000000"/>
                        </a:solidFill>
                        <a:effectLst/>
                        <a:latin typeface="Calibri" panose="020F0502020204030204" pitchFamily="34" charset="0"/>
                      </a:endParaRPr>
                    </a:p>
                  </a:txBody>
                  <a:tcPr marL="9525" marR="9525" marT="9525" marB="0" anchor="b"/>
                </a:tc>
                <a:extLst>
                  <a:ext uri="{0D108BD9-81ED-4DB2-BD59-A6C34878D82A}">
                    <a16:rowId xmlns:a16="http://schemas.microsoft.com/office/drawing/2014/main" val="3936485362"/>
                  </a:ext>
                </a:extLst>
              </a:tr>
              <a:tr h="160598">
                <a:tc>
                  <a:txBody>
                    <a:bodyPr/>
                    <a:lstStyle/>
                    <a:p>
                      <a:pPr algn="ctr" fontAlgn="b"/>
                      <a:r>
                        <a:rPr lang="en-GB" sz="1200" b="1" u="none" strike="noStrike">
                          <a:solidFill>
                            <a:schemeClr val="bg1"/>
                          </a:solidFill>
                          <a:effectLst/>
                          <a:latin typeface="+mn-lt"/>
                        </a:rPr>
                        <a:t>Events, n (%)</a:t>
                      </a:r>
                      <a:endParaRPr lang="en-GB" sz="1200" b="1" i="0" u="none" strike="noStrike">
                        <a:solidFill>
                          <a:schemeClr val="bg1"/>
                        </a:solidFill>
                        <a:effectLst/>
                        <a:latin typeface="+mn-lt"/>
                      </a:endParaRPr>
                    </a:p>
                  </a:txBody>
                  <a:tcPr marL="108000" marR="46800" marT="9525" marB="0" anchor="ctr">
                    <a:lnT w="381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tx2"/>
                    </a:solidFill>
                  </a:tcPr>
                </a:tc>
                <a:tc>
                  <a:txBody>
                    <a:bodyPr/>
                    <a:lstStyle/>
                    <a:p>
                      <a:pPr algn="ctr" fontAlgn="b"/>
                      <a:r>
                        <a:rPr lang="en-GB" sz="1200" u="none" strike="noStrike">
                          <a:solidFill>
                            <a:schemeClr val="bg1"/>
                          </a:solidFill>
                          <a:effectLst/>
                          <a:latin typeface="+mn-lt"/>
                        </a:rPr>
                        <a:t>Acalabrutinib (n=266)</a:t>
                      </a:r>
                      <a:endParaRPr lang="en-GB" sz="1200" b="0" i="0" u="none" strike="noStrike">
                        <a:solidFill>
                          <a:schemeClr val="bg1"/>
                        </a:solidFill>
                        <a:effectLst/>
                        <a:latin typeface="+mn-lt"/>
                      </a:endParaRPr>
                    </a:p>
                  </a:txBody>
                  <a:tcPr marL="46800" marR="46800" marT="9525" marB="0" anchor="ctr">
                    <a:lnB w="38100" cap="flat" cmpd="sng" algn="ctr">
                      <a:solidFill>
                        <a:schemeClr val="bg1"/>
                      </a:solidFill>
                      <a:prstDash val="solid"/>
                      <a:round/>
                      <a:headEnd type="none" w="med" len="med"/>
                      <a:tailEnd type="none" w="med" len="med"/>
                    </a:lnB>
                    <a:solidFill>
                      <a:schemeClr val="bg2"/>
                    </a:solidFill>
                  </a:tcPr>
                </a:tc>
                <a:tc>
                  <a:txBody>
                    <a:bodyPr/>
                    <a:lstStyle/>
                    <a:p>
                      <a:pPr algn="ctr" fontAlgn="b"/>
                      <a:r>
                        <a:rPr lang="en-GB" sz="1200" u="none" strike="noStrike">
                          <a:solidFill>
                            <a:schemeClr val="bg1"/>
                          </a:solidFill>
                          <a:effectLst/>
                          <a:latin typeface="+mn-lt"/>
                        </a:rPr>
                        <a:t>Ibrutinib (n=263)</a:t>
                      </a:r>
                      <a:endParaRPr lang="en-GB" sz="1200" b="0" i="0" u="none" strike="noStrike">
                        <a:solidFill>
                          <a:schemeClr val="bg1"/>
                        </a:solidFill>
                        <a:effectLst/>
                        <a:latin typeface="+mn-lt"/>
                      </a:endParaRPr>
                    </a:p>
                  </a:txBody>
                  <a:tcPr marL="46800" marR="46800" marT="9525" marB="0" anchor="ctr">
                    <a:lnB w="38100" cap="flat" cmpd="sng" algn="ctr">
                      <a:solidFill>
                        <a:schemeClr val="bg1"/>
                      </a:solidFill>
                      <a:prstDash val="solid"/>
                      <a:round/>
                      <a:headEnd type="none" w="med" len="med"/>
                      <a:tailEnd type="none" w="med" len="med"/>
                    </a:lnB>
                    <a:solidFill>
                      <a:schemeClr val="accent4"/>
                    </a:solidFill>
                  </a:tcPr>
                </a:tc>
                <a:tc>
                  <a:txBody>
                    <a:bodyPr/>
                    <a:lstStyle/>
                    <a:p>
                      <a:pPr algn="ctr" fontAlgn="b"/>
                      <a:r>
                        <a:rPr lang="en-GB" sz="1200" u="none" strike="noStrike">
                          <a:solidFill>
                            <a:schemeClr val="bg1"/>
                          </a:solidFill>
                          <a:effectLst/>
                          <a:latin typeface="+mn-lt"/>
                        </a:rPr>
                        <a:t>Acalabrutinib (n=266)</a:t>
                      </a:r>
                      <a:endParaRPr lang="en-GB" sz="1200" b="0" i="0" u="none" strike="noStrike">
                        <a:solidFill>
                          <a:schemeClr val="bg1"/>
                        </a:solidFill>
                        <a:effectLst/>
                        <a:latin typeface="+mn-lt"/>
                      </a:endParaRPr>
                    </a:p>
                  </a:txBody>
                  <a:tcPr marL="46800" marR="46800" marT="9525" marB="0" anchor="ctr">
                    <a:lnB w="38100" cap="flat" cmpd="sng" algn="ctr">
                      <a:solidFill>
                        <a:schemeClr val="bg1"/>
                      </a:solidFill>
                      <a:prstDash val="solid"/>
                      <a:round/>
                      <a:headEnd type="none" w="med" len="med"/>
                      <a:tailEnd type="none" w="med" len="med"/>
                    </a:lnB>
                    <a:solidFill>
                      <a:schemeClr val="bg2"/>
                    </a:solidFill>
                  </a:tcPr>
                </a:tc>
                <a:tc>
                  <a:txBody>
                    <a:bodyPr/>
                    <a:lstStyle/>
                    <a:p>
                      <a:pPr algn="ctr" fontAlgn="b"/>
                      <a:r>
                        <a:rPr lang="en-GB" sz="1200" u="none" strike="noStrike">
                          <a:solidFill>
                            <a:schemeClr val="bg1"/>
                          </a:solidFill>
                          <a:effectLst/>
                          <a:latin typeface="+mn-lt"/>
                        </a:rPr>
                        <a:t>Ibrutinib (n=263)</a:t>
                      </a:r>
                      <a:endParaRPr lang="en-GB" sz="1200" b="0" i="0" u="none" strike="noStrike">
                        <a:solidFill>
                          <a:schemeClr val="bg1"/>
                        </a:solidFill>
                        <a:effectLst/>
                        <a:latin typeface="+mn-lt"/>
                      </a:endParaRPr>
                    </a:p>
                  </a:txBody>
                  <a:tcPr marL="46800" marR="46800" marT="9525" marB="0" anchor="ctr">
                    <a:lnB w="381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3764790164"/>
                  </a:ext>
                </a:extLst>
              </a:tr>
              <a:tr h="82337">
                <a:tc>
                  <a:txBody>
                    <a:bodyPr/>
                    <a:lstStyle/>
                    <a:p>
                      <a:pPr algn="l" fontAlgn="b"/>
                      <a:r>
                        <a:rPr lang="en-GB" sz="1200" u="none" strike="noStrike">
                          <a:effectLst/>
                          <a:latin typeface="+mn-lt"/>
                        </a:rPr>
                        <a:t>Diarrhea</a:t>
                      </a:r>
                      <a:r>
                        <a:rPr lang="en-GB" sz="1200" u="none" strike="noStrike" baseline="30000">
                          <a:effectLst/>
                          <a:latin typeface="+mn-lt"/>
                        </a:rPr>
                        <a:t>a,b</a:t>
                      </a:r>
                      <a:endParaRPr lang="en-GB" sz="1200" b="0" i="0" u="none" strike="noStrike" baseline="30000">
                        <a:solidFill>
                          <a:srgbClr val="000000"/>
                        </a:solidFill>
                        <a:effectLst/>
                        <a:latin typeface="+mn-lt"/>
                      </a:endParaRPr>
                    </a:p>
                  </a:txBody>
                  <a:tcPr marL="108000" marR="46800" marT="9525" marB="10800" anchor="ctr">
                    <a:lnT w="38100" cap="flat" cmpd="sng" algn="ctr">
                      <a:solidFill>
                        <a:schemeClr val="bg1"/>
                      </a:solidFill>
                      <a:prstDash val="solid"/>
                      <a:round/>
                      <a:headEnd type="none" w="med" len="med"/>
                      <a:tailEnd type="none" w="med" len="med"/>
                    </a:lnT>
                    <a:solidFill>
                      <a:srgbClr val="CBCDD2"/>
                    </a:solidFill>
                  </a:tcPr>
                </a:tc>
                <a:tc>
                  <a:txBody>
                    <a:bodyPr/>
                    <a:lstStyle/>
                    <a:p>
                      <a:pPr algn="ctr" fontAlgn="b"/>
                      <a:r>
                        <a:rPr lang="en-IT" sz="1200" u="none" strike="noStrike">
                          <a:effectLst/>
                          <a:latin typeface="+mn-lt"/>
                        </a:rPr>
                        <a:t>92 (34.6)</a:t>
                      </a:r>
                      <a:endParaRPr lang="en-IT" sz="1200" b="0" i="0" u="none" strike="noStrike">
                        <a:solidFill>
                          <a:srgbClr val="000000"/>
                        </a:solidFill>
                        <a:effectLst/>
                        <a:latin typeface="+mn-lt"/>
                      </a:endParaRPr>
                    </a:p>
                  </a:txBody>
                  <a:tcPr marL="46800" marR="46800" marT="9525" marB="10800" anchor="ctr">
                    <a:lnT w="38100" cap="flat" cmpd="sng" algn="ctr">
                      <a:solidFill>
                        <a:schemeClr val="bg1"/>
                      </a:solidFill>
                      <a:prstDash val="solid"/>
                      <a:round/>
                      <a:headEnd type="none" w="med" len="med"/>
                      <a:tailEnd type="none" w="med" len="med"/>
                    </a:lnT>
                    <a:solidFill>
                      <a:srgbClr val="CBCDD2"/>
                    </a:solidFill>
                  </a:tcPr>
                </a:tc>
                <a:tc>
                  <a:txBody>
                    <a:bodyPr/>
                    <a:lstStyle/>
                    <a:p>
                      <a:pPr algn="ctr" fontAlgn="b"/>
                      <a:r>
                        <a:rPr lang="en-IT" sz="1200" u="none" strike="noStrike">
                          <a:solidFill>
                            <a:schemeClr val="bg2"/>
                          </a:solidFill>
                          <a:effectLst/>
                          <a:latin typeface="+mn-lt"/>
                        </a:rPr>
                        <a:t>121 (46.0)</a:t>
                      </a:r>
                      <a:endParaRPr lang="en-IT" sz="1200" b="0" i="0" u="none" strike="noStrike">
                        <a:solidFill>
                          <a:schemeClr val="bg2"/>
                        </a:solidFill>
                        <a:effectLst/>
                        <a:latin typeface="+mn-lt"/>
                      </a:endParaRPr>
                    </a:p>
                  </a:txBody>
                  <a:tcPr marL="46800" marR="46800" marT="9525" marB="10800" anchor="ctr">
                    <a:lnT w="38100" cap="flat" cmpd="sng" algn="ctr">
                      <a:solidFill>
                        <a:schemeClr val="bg1"/>
                      </a:solidFill>
                      <a:prstDash val="solid"/>
                      <a:round/>
                      <a:headEnd type="none" w="med" len="med"/>
                      <a:tailEnd type="none" w="med" len="med"/>
                    </a:lnT>
                    <a:solidFill>
                      <a:srgbClr val="CBCDD2"/>
                    </a:solidFill>
                  </a:tcPr>
                </a:tc>
                <a:tc>
                  <a:txBody>
                    <a:bodyPr/>
                    <a:lstStyle/>
                    <a:p>
                      <a:pPr algn="ctr" fontAlgn="b"/>
                      <a:r>
                        <a:rPr lang="en-IT" sz="1200" u="none" strike="noStrike">
                          <a:effectLst/>
                          <a:latin typeface="+mn-lt"/>
                        </a:rPr>
                        <a:t>3 (1.1)</a:t>
                      </a:r>
                      <a:endParaRPr lang="en-IT" sz="1200" b="0" i="0" u="none" strike="noStrike">
                        <a:solidFill>
                          <a:srgbClr val="000000"/>
                        </a:solidFill>
                        <a:effectLst/>
                        <a:latin typeface="+mn-lt"/>
                      </a:endParaRPr>
                    </a:p>
                  </a:txBody>
                  <a:tcPr marL="46800" marR="46800" marT="9525" marB="10800" anchor="ctr">
                    <a:lnT w="38100" cap="flat" cmpd="sng" algn="ctr">
                      <a:solidFill>
                        <a:schemeClr val="bg1"/>
                      </a:solidFill>
                      <a:prstDash val="solid"/>
                      <a:round/>
                      <a:headEnd type="none" w="med" len="med"/>
                      <a:tailEnd type="none" w="med" len="med"/>
                    </a:lnT>
                    <a:solidFill>
                      <a:srgbClr val="CBCDD2"/>
                    </a:solidFill>
                  </a:tcPr>
                </a:tc>
                <a:tc>
                  <a:txBody>
                    <a:bodyPr/>
                    <a:lstStyle/>
                    <a:p>
                      <a:pPr algn="ctr" fontAlgn="b"/>
                      <a:r>
                        <a:rPr lang="en-IT" sz="1200" u="none" strike="noStrike">
                          <a:effectLst/>
                          <a:latin typeface="+mn-lt"/>
                        </a:rPr>
                        <a:t>13</a:t>
                      </a:r>
                      <a:r>
                        <a:rPr lang="de-DE" sz="1200" u="none" strike="noStrike">
                          <a:effectLst/>
                          <a:latin typeface="+mn-lt"/>
                        </a:rPr>
                        <a:t> </a:t>
                      </a:r>
                      <a:r>
                        <a:rPr lang="en-IT" sz="1200" u="none" strike="noStrike">
                          <a:effectLst/>
                          <a:latin typeface="+mn-lt"/>
                        </a:rPr>
                        <a:t>(4.9)</a:t>
                      </a:r>
                      <a:endParaRPr lang="en-IT" sz="1200" b="0" i="0" u="none" strike="noStrike">
                        <a:solidFill>
                          <a:srgbClr val="000000"/>
                        </a:solidFill>
                        <a:effectLst/>
                        <a:latin typeface="+mn-lt"/>
                      </a:endParaRPr>
                    </a:p>
                  </a:txBody>
                  <a:tcPr marL="46800" marR="46800" marT="9525" marB="10800" anchor="ctr">
                    <a:lnT w="38100" cap="flat" cmpd="sng" algn="ctr">
                      <a:solidFill>
                        <a:schemeClr val="bg1"/>
                      </a:solidFill>
                      <a:prstDash val="solid"/>
                      <a:round/>
                      <a:headEnd type="none" w="med" len="med"/>
                      <a:tailEnd type="none" w="med" len="med"/>
                    </a:lnT>
                    <a:solidFill>
                      <a:srgbClr val="CBCDD2"/>
                    </a:solidFill>
                  </a:tcPr>
                </a:tc>
                <a:extLst>
                  <a:ext uri="{0D108BD9-81ED-4DB2-BD59-A6C34878D82A}">
                    <a16:rowId xmlns:a16="http://schemas.microsoft.com/office/drawing/2014/main" val="412321024"/>
                  </a:ext>
                </a:extLst>
              </a:tr>
              <a:tr h="82337">
                <a:tc>
                  <a:txBody>
                    <a:bodyPr/>
                    <a:lstStyle/>
                    <a:p>
                      <a:pPr algn="l" fontAlgn="b"/>
                      <a:r>
                        <a:rPr lang="en-GB" sz="1200" u="none" strike="noStrike">
                          <a:effectLst/>
                          <a:latin typeface="+mn-lt"/>
                        </a:rPr>
                        <a:t>Headache</a:t>
                      </a:r>
                      <a:r>
                        <a:rPr lang="en-GB" sz="1200" u="none" strike="noStrike" baseline="30000">
                          <a:effectLst/>
                          <a:latin typeface="+mn-lt"/>
                        </a:rPr>
                        <a:t>a,b</a:t>
                      </a:r>
                      <a:endParaRPr lang="en-GB" sz="1200" b="0" i="0" u="none" strike="noStrike" baseline="30000">
                        <a:solidFill>
                          <a:srgbClr val="000000"/>
                        </a:solidFill>
                        <a:effectLst/>
                        <a:latin typeface="+mn-lt"/>
                      </a:endParaRPr>
                    </a:p>
                  </a:txBody>
                  <a:tcPr marL="108000" marR="46800" marT="9525" marB="10800" anchor="ctr">
                    <a:solidFill>
                      <a:srgbClr val="E7E8EA"/>
                    </a:solidFill>
                  </a:tcPr>
                </a:tc>
                <a:tc>
                  <a:txBody>
                    <a:bodyPr/>
                    <a:lstStyle/>
                    <a:p>
                      <a:pPr algn="ctr" fontAlgn="b"/>
                      <a:r>
                        <a:rPr lang="en-IT" sz="1200" u="none" strike="noStrike">
                          <a:solidFill>
                            <a:schemeClr val="bg2"/>
                          </a:solidFill>
                          <a:effectLst/>
                          <a:latin typeface="+mn-lt"/>
                        </a:rPr>
                        <a:t>92 (34.6)</a:t>
                      </a:r>
                      <a:endParaRPr lang="en-IT" sz="1200" b="0" i="0" u="none" strike="noStrike">
                        <a:solidFill>
                          <a:schemeClr val="bg2"/>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53 (20.2)</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solidFill>
                            <a:schemeClr val="bg2"/>
                          </a:solidFill>
                          <a:effectLst/>
                          <a:latin typeface="+mn-lt"/>
                        </a:rPr>
                        <a:t>4</a:t>
                      </a:r>
                      <a:r>
                        <a:rPr lang="de-DE" sz="1200" u="none" strike="noStrike">
                          <a:solidFill>
                            <a:schemeClr val="bg2"/>
                          </a:solidFill>
                          <a:effectLst/>
                          <a:latin typeface="+mn-lt"/>
                        </a:rPr>
                        <a:t> </a:t>
                      </a:r>
                      <a:r>
                        <a:rPr lang="en-IT" sz="1200" u="none" strike="noStrike">
                          <a:solidFill>
                            <a:schemeClr val="bg2"/>
                          </a:solidFill>
                          <a:effectLst/>
                          <a:latin typeface="+mn-lt"/>
                        </a:rPr>
                        <a:t>(1.5)</a:t>
                      </a:r>
                      <a:endParaRPr lang="en-IT" sz="1200" b="0" i="0" u="none" strike="noStrike">
                        <a:solidFill>
                          <a:schemeClr val="bg2"/>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0</a:t>
                      </a:r>
                      <a:endParaRPr lang="en-IT" sz="1200" b="0" i="0" u="none" strike="noStrike">
                        <a:solidFill>
                          <a:srgbClr val="000000"/>
                        </a:solidFill>
                        <a:effectLst/>
                        <a:latin typeface="+mn-lt"/>
                      </a:endParaRPr>
                    </a:p>
                  </a:txBody>
                  <a:tcPr marL="46800" marR="46800" marT="9525" marB="10800" anchor="ctr">
                    <a:solidFill>
                      <a:srgbClr val="E7E8EA"/>
                    </a:solidFill>
                  </a:tcPr>
                </a:tc>
                <a:extLst>
                  <a:ext uri="{0D108BD9-81ED-4DB2-BD59-A6C34878D82A}">
                    <a16:rowId xmlns:a16="http://schemas.microsoft.com/office/drawing/2014/main" val="4107686847"/>
                  </a:ext>
                </a:extLst>
              </a:tr>
              <a:tr h="82337">
                <a:tc>
                  <a:txBody>
                    <a:bodyPr/>
                    <a:lstStyle/>
                    <a:p>
                      <a:pPr algn="l" fontAlgn="b"/>
                      <a:r>
                        <a:rPr lang="en-GB" sz="1200" u="none" strike="noStrike">
                          <a:effectLst/>
                          <a:latin typeface="+mn-lt"/>
                        </a:rPr>
                        <a:t>Cough</a:t>
                      </a:r>
                      <a:r>
                        <a:rPr lang="en-GB" sz="1200" u="none" strike="noStrike" baseline="30000">
                          <a:effectLst/>
                          <a:latin typeface="+mn-lt"/>
                        </a:rPr>
                        <a:t>a</a:t>
                      </a:r>
                      <a:endParaRPr lang="en-GB" sz="1200" b="0" i="0" u="none" strike="noStrike" baseline="30000">
                        <a:solidFill>
                          <a:srgbClr val="000000"/>
                        </a:solidFill>
                        <a:effectLst/>
                        <a:latin typeface="+mn-lt"/>
                      </a:endParaRPr>
                    </a:p>
                  </a:txBody>
                  <a:tcPr marL="108000" marR="46800" marT="9525" marB="10800" anchor="ctr">
                    <a:solidFill>
                      <a:srgbClr val="CBCDD2"/>
                    </a:solidFill>
                  </a:tcPr>
                </a:tc>
                <a:tc>
                  <a:txBody>
                    <a:bodyPr/>
                    <a:lstStyle/>
                    <a:p>
                      <a:pPr algn="ctr" fontAlgn="b"/>
                      <a:r>
                        <a:rPr lang="en-IT" sz="1200" u="none" strike="noStrike">
                          <a:solidFill>
                            <a:schemeClr val="bg2"/>
                          </a:solidFill>
                          <a:effectLst/>
                          <a:latin typeface="+mn-lt"/>
                        </a:rPr>
                        <a:t>77 (28.9)</a:t>
                      </a:r>
                      <a:endParaRPr lang="en-IT" sz="1200" b="0" i="0" u="none" strike="noStrike">
                        <a:solidFill>
                          <a:schemeClr val="bg2"/>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56 (21.3)</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2 (0.8)</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1 (0.4)</a:t>
                      </a:r>
                      <a:endParaRPr lang="en-IT" sz="1200" b="0" i="0" u="none" strike="noStrike">
                        <a:solidFill>
                          <a:srgbClr val="000000"/>
                        </a:solidFill>
                        <a:effectLst/>
                        <a:latin typeface="+mn-lt"/>
                      </a:endParaRPr>
                    </a:p>
                  </a:txBody>
                  <a:tcPr marL="46800" marR="46800" marT="9525" marB="10800" anchor="ctr">
                    <a:solidFill>
                      <a:srgbClr val="CBCDD2"/>
                    </a:solidFill>
                  </a:tcPr>
                </a:tc>
                <a:extLst>
                  <a:ext uri="{0D108BD9-81ED-4DB2-BD59-A6C34878D82A}">
                    <a16:rowId xmlns:a16="http://schemas.microsoft.com/office/drawing/2014/main" val="1353668437"/>
                  </a:ext>
                </a:extLst>
              </a:tr>
              <a:tr h="82337">
                <a:tc>
                  <a:txBody>
                    <a:bodyPr/>
                    <a:lstStyle/>
                    <a:p>
                      <a:pPr algn="l" fontAlgn="b"/>
                      <a:r>
                        <a:rPr lang="en-GB" sz="1200" u="none" strike="noStrike">
                          <a:effectLst/>
                          <a:latin typeface="+mn-lt"/>
                        </a:rPr>
                        <a:t>URTI</a:t>
                      </a:r>
                      <a:endParaRPr lang="en-GB" sz="1200" b="0" i="0" u="none" strike="noStrike">
                        <a:solidFill>
                          <a:srgbClr val="000000"/>
                        </a:solidFill>
                        <a:effectLst/>
                        <a:latin typeface="+mn-lt"/>
                      </a:endParaRPr>
                    </a:p>
                  </a:txBody>
                  <a:tcPr marL="108000" marR="46800" marT="9525" marB="10800" anchor="ctr">
                    <a:solidFill>
                      <a:srgbClr val="E7E8EA"/>
                    </a:solidFill>
                  </a:tcPr>
                </a:tc>
                <a:tc>
                  <a:txBody>
                    <a:bodyPr/>
                    <a:lstStyle/>
                    <a:p>
                      <a:pPr algn="ctr" fontAlgn="b"/>
                      <a:r>
                        <a:rPr lang="en-IT" sz="1200" u="none" strike="noStrike">
                          <a:effectLst/>
                          <a:latin typeface="+mn-lt"/>
                        </a:rPr>
                        <a:t>71 (26.7)</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65 (24.7)</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5 (1.9)</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1 (0.4)</a:t>
                      </a:r>
                      <a:endParaRPr lang="en-IT" sz="1200" b="0" i="0" u="none" strike="noStrike">
                        <a:solidFill>
                          <a:srgbClr val="000000"/>
                        </a:solidFill>
                        <a:effectLst/>
                        <a:latin typeface="+mn-lt"/>
                      </a:endParaRPr>
                    </a:p>
                  </a:txBody>
                  <a:tcPr marL="46800" marR="46800" marT="9525" marB="10800" anchor="ctr">
                    <a:solidFill>
                      <a:srgbClr val="E7E8EA"/>
                    </a:solidFill>
                  </a:tcPr>
                </a:tc>
                <a:extLst>
                  <a:ext uri="{0D108BD9-81ED-4DB2-BD59-A6C34878D82A}">
                    <a16:rowId xmlns:a16="http://schemas.microsoft.com/office/drawing/2014/main" val="2155154721"/>
                  </a:ext>
                </a:extLst>
              </a:tr>
              <a:tr h="82337">
                <a:tc>
                  <a:txBody>
                    <a:bodyPr/>
                    <a:lstStyle/>
                    <a:p>
                      <a:pPr algn="l" fontAlgn="b"/>
                      <a:r>
                        <a:rPr lang="en-GB" sz="1200" u="none" strike="noStrike">
                          <a:effectLst/>
                          <a:latin typeface="+mn-lt"/>
                        </a:rPr>
                        <a:t>Neutropenia</a:t>
                      </a:r>
                      <a:endParaRPr lang="en-GB" sz="1200" b="0" i="0" u="none" strike="noStrike">
                        <a:solidFill>
                          <a:srgbClr val="000000"/>
                        </a:solidFill>
                        <a:effectLst/>
                        <a:latin typeface="+mn-lt"/>
                      </a:endParaRPr>
                    </a:p>
                  </a:txBody>
                  <a:tcPr marL="108000" marR="46800" marT="9525" marB="10800" anchor="ctr">
                    <a:solidFill>
                      <a:srgbClr val="CBCDD2"/>
                    </a:solidFill>
                  </a:tcPr>
                </a:tc>
                <a:tc>
                  <a:txBody>
                    <a:bodyPr/>
                    <a:lstStyle/>
                    <a:p>
                      <a:pPr algn="ctr" fontAlgn="b"/>
                      <a:r>
                        <a:rPr lang="en-IT" sz="1200" u="none" strike="noStrike">
                          <a:effectLst/>
                          <a:latin typeface="+mn-lt"/>
                        </a:rPr>
                        <a:t>56 (21.1)</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65 (24.7)</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52 (19.5)</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60 (22.8)</a:t>
                      </a:r>
                      <a:endParaRPr lang="en-IT" sz="1200" b="0" i="0" u="none" strike="noStrike">
                        <a:solidFill>
                          <a:srgbClr val="000000"/>
                        </a:solidFill>
                        <a:effectLst/>
                        <a:latin typeface="+mn-lt"/>
                      </a:endParaRPr>
                    </a:p>
                  </a:txBody>
                  <a:tcPr marL="46800" marR="46800" marT="9525" marB="10800" anchor="ctr">
                    <a:solidFill>
                      <a:srgbClr val="CBCDD2"/>
                    </a:solidFill>
                  </a:tcPr>
                </a:tc>
                <a:extLst>
                  <a:ext uri="{0D108BD9-81ED-4DB2-BD59-A6C34878D82A}">
                    <a16:rowId xmlns:a16="http://schemas.microsoft.com/office/drawing/2014/main" val="3254428214"/>
                  </a:ext>
                </a:extLst>
              </a:tr>
              <a:tr h="82337">
                <a:tc>
                  <a:txBody>
                    <a:bodyPr/>
                    <a:lstStyle/>
                    <a:p>
                      <a:pPr algn="l" fontAlgn="b"/>
                      <a:r>
                        <a:rPr lang="en-GB" sz="1200" u="none" strike="noStrike">
                          <a:effectLst/>
                          <a:latin typeface="+mn-lt"/>
                        </a:rPr>
                        <a:t>Pyrexia</a:t>
                      </a:r>
                      <a:endParaRPr lang="en-GB" sz="1200" b="0" i="0" u="none" strike="noStrike">
                        <a:solidFill>
                          <a:srgbClr val="000000"/>
                        </a:solidFill>
                        <a:effectLst/>
                        <a:latin typeface="+mn-lt"/>
                      </a:endParaRPr>
                    </a:p>
                  </a:txBody>
                  <a:tcPr marL="108000" marR="46800" marT="9525" marB="10800" anchor="ctr">
                    <a:solidFill>
                      <a:srgbClr val="E7E8EA"/>
                    </a:solidFill>
                  </a:tcPr>
                </a:tc>
                <a:tc>
                  <a:txBody>
                    <a:bodyPr/>
                    <a:lstStyle/>
                    <a:p>
                      <a:pPr algn="ctr" fontAlgn="b"/>
                      <a:r>
                        <a:rPr lang="en-IT" sz="1200" u="none" strike="noStrike">
                          <a:effectLst/>
                          <a:latin typeface="+mn-lt"/>
                        </a:rPr>
                        <a:t>62 (23.3)</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50(19.0)</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8 (3.0)</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2 (0.8)</a:t>
                      </a:r>
                      <a:endParaRPr lang="en-IT" sz="1200" b="0" i="0" u="none" strike="noStrike">
                        <a:solidFill>
                          <a:srgbClr val="000000"/>
                        </a:solidFill>
                        <a:effectLst/>
                        <a:latin typeface="+mn-lt"/>
                      </a:endParaRPr>
                    </a:p>
                  </a:txBody>
                  <a:tcPr marL="46800" marR="46800" marT="9525" marB="10800" anchor="ctr">
                    <a:solidFill>
                      <a:srgbClr val="E7E8EA"/>
                    </a:solidFill>
                  </a:tcPr>
                </a:tc>
                <a:extLst>
                  <a:ext uri="{0D108BD9-81ED-4DB2-BD59-A6C34878D82A}">
                    <a16:rowId xmlns:a16="http://schemas.microsoft.com/office/drawing/2014/main" val="1369981344"/>
                  </a:ext>
                </a:extLst>
              </a:tr>
              <a:tr h="82337">
                <a:tc>
                  <a:txBody>
                    <a:bodyPr/>
                    <a:lstStyle/>
                    <a:p>
                      <a:pPr algn="l" fontAlgn="b"/>
                      <a:r>
                        <a:rPr lang="en-GB" sz="1200" u="none" strike="noStrike">
                          <a:effectLst/>
                          <a:latin typeface="+mn-lt"/>
                        </a:rPr>
                        <a:t>Arthralgia</a:t>
                      </a:r>
                      <a:r>
                        <a:rPr lang="en-GB" sz="1200" u="none" strike="noStrike" baseline="30000">
                          <a:effectLst/>
                          <a:latin typeface="+mn-lt"/>
                        </a:rPr>
                        <a:t>a</a:t>
                      </a:r>
                      <a:endParaRPr lang="en-GB" sz="1200" b="0" i="0" u="none" strike="noStrike" baseline="30000" err="1">
                        <a:solidFill>
                          <a:srgbClr val="000000"/>
                        </a:solidFill>
                        <a:effectLst/>
                        <a:latin typeface="+mn-lt"/>
                      </a:endParaRPr>
                    </a:p>
                  </a:txBody>
                  <a:tcPr marL="108000" marR="46800" marT="9525" marB="10800" anchor="ctr">
                    <a:solidFill>
                      <a:srgbClr val="CBCDD2"/>
                    </a:solidFill>
                  </a:tcPr>
                </a:tc>
                <a:tc>
                  <a:txBody>
                    <a:bodyPr/>
                    <a:lstStyle/>
                    <a:p>
                      <a:pPr algn="ctr" fontAlgn="b"/>
                      <a:r>
                        <a:rPr lang="en-IT" sz="1200" u="none" strike="noStrike">
                          <a:effectLst/>
                          <a:latin typeface="+mn-lt"/>
                        </a:rPr>
                        <a:t>42 (15.8)</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solidFill>
                            <a:schemeClr val="bg2"/>
                          </a:solidFill>
                          <a:effectLst/>
                          <a:latin typeface="+mn-lt"/>
                        </a:rPr>
                        <a:t>60 (22.8)</a:t>
                      </a:r>
                      <a:endParaRPr lang="en-IT" sz="1200" b="0" i="0" u="none" strike="noStrike">
                        <a:solidFill>
                          <a:schemeClr val="bg2"/>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0</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2 (0.8)</a:t>
                      </a:r>
                      <a:endParaRPr lang="en-IT" sz="1200" b="0" i="0" u="none" strike="noStrike">
                        <a:solidFill>
                          <a:srgbClr val="000000"/>
                        </a:solidFill>
                        <a:effectLst/>
                        <a:latin typeface="+mn-lt"/>
                      </a:endParaRPr>
                    </a:p>
                  </a:txBody>
                  <a:tcPr marL="46800" marR="46800" marT="9525" marB="10800" anchor="ctr">
                    <a:solidFill>
                      <a:srgbClr val="CBCDD2"/>
                    </a:solidFill>
                  </a:tcPr>
                </a:tc>
                <a:extLst>
                  <a:ext uri="{0D108BD9-81ED-4DB2-BD59-A6C34878D82A}">
                    <a16:rowId xmlns:a16="http://schemas.microsoft.com/office/drawing/2014/main" val="1603743425"/>
                  </a:ext>
                </a:extLst>
              </a:tr>
              <a:tr h="82337">
                <a:tc>
                  <a:txBody>
                    <a:bodyPr/>
                    <a:lstStyle/>
                    <a:p>
                      <a:pPr algn="l" fontAlgn="b"/>
                      <a:r>
                        <a:rPr lang="en-GB" sz="1200" u="none" strike="noStrike">
                          <a:effectLst/>
                          <a:latin typeface="+mn-lt"/>
                        </a:rPr>
                        <a:t>Hypertension</a:t>
                      </a:r>
                      <a:r>
                        <a:rPr lang="en-GB" sz="1200" u="none" strike="noStrike" baseline="30000">
                          <a:effectLst/>
                          <a:latin typeface="+mn-lt"/>
                        </a:rPr>
                        <a:t>a,b</a:t>
                      </a:r>
                      <a:endParaRPr lang="en-GB" sz="1200" b="0" i="0" u="none" strike="noStrike" baseline="30000">
                        <a:solidFill>
                          <a:srgbClr val="000000"/>
                        </a:solidFill>
                        <a:effectLst/>
                        <a:latin typeface="+mn-lt"/>
                      </a:endParaRPr>
                    </a:p>
                  </a:txBody>
                  <a:tcPr marL="108000" marR="46800" marT="9525" marB="10800" anchor="ctr"/>
                </a:tc>
                <a:tc>
                  <a:txBody>
                    <a:bodyPr/>
                    <a:lstStyle/>
                    <a:p>
                      <a:pPr algn="ctr" fontAlgn="b"/>
                      <a:r>
                        <a:rPr lang="en-IT" sz="1200" u="none" strike="noStrike">
                          <a:effectLst/>
                          <a:latin typeface="+mn-lt"/>
                        </a:rPr>
                        <a:t>23 (8.6)</a:t>
                      </a:r>
                      <a:endParaRPr lang="en-IT" sz="1200" b="0" i="0" u="none" strike="noStrike">
                        <a:solidFill>
                          <a:srgbClr val="000000"/>
                        </a:solidFill>
                        <a:effectLst/>
                        <a:latin typeface="+mn-lt"/>
                      </a:endParaRPr>
                    </a:p>
                  </a:txBody>
                  <a:tcPr marL="46800" marR="46800" marT="9525" marB="10800" anchor="ctr"/>
                </a:tc>
                <a:tc>
                  <a:txBody>
                    <a:bodyPr/>
                    <a:lstStyle/>
                    <a:p>
                      <a:pPr algn="ctr" fontAlgn="b"/>
                      <a:r>
                        <a:rPr lang="en-IT" sz="1200" u="none" strike="noStrike">
                          <a:solidFill>
                            <a:schemeClr val="bg2"/>
                          </a:solidFill>
                          <a:effectLst/>
                          <a:latin typeface="+mn-lt"/>
                        </a:rPr>
                        <a:t>60 (22.8)</a:t>
                      </a:r>
                      <a:endParaRPr lang="en-IT" sz="1200" b="0" i="0" u="none" strike="noStrike">
                        <a:solidFill>
                          <a:schemeClr val="bg2"/>
                        </a:solidFill>
                        <a:effectLst/>
                        <a:latin typeface="+mn-lt"/>
                      </a:endParaRPr>
                    </a:p>
                  </a:txBody>
                  <a:tcPr marL="46800" marR="46800" marT="9525" marB="10800" anchor="ctr"/>
                </a:tc>
                <a:tc>
                  <a:txBody>
                    <a:bodyPr/>
                    <a:lstStyle/>
                    <a:p>
                      <a:pPr algn="ctr" fontAlgn="b"/>
                      <a:r>
                        <a:rPr lang="en-IT" sz="1200" u="none" strike="noStrike">
                          <a:effectLst/>
                          <a:latin typeface="+mn-lt"/>
                        </a:rPr>
                        <a:t>11 (4.1)</a:t>
                      </a:r>
                      <a:endParaRPr lang="en-IT" sz="1200" b="0" i="0" u="none" strike="noStrike">
                        <a:solidFill>
                          <a:srgbClr val="000000"/>
                        </a:solidFill>
                        <a:effectLst/>
                        <a:latin typeface="+mn-lt"/>
                      </a:endParaRPr>
                    </a:p>
                  </a:txBody>
                  <a:tcPr marL="46800" marR="46800" marT="9525" marB="10800" anchor="ctr"/>
                </a:tc>
                <a:tc>
                  <a:txBody>
                    <a:bodyPr/>
                    <a:lstStyle/>
                    <a:p>
                      <a:pPr algn="ctr" fontAlgn="b"/>
                      <a:r>
                        <a:rPr lang="en-IT" sz="1200" u="none" strike="noStrike">
                          <a:effectLst/>
                          <a:latin typeface="+mn-lt"/>
                        </a:rPr>
                        <a:t>23 (8.7)</a:t>
                      </a:r>
                      <a:endParaRPr lang="en-IT" sz="1200" b="0" i="0" u="none" strike="noStrike">
                        <a:solidFill>
                          <a:srgbClr val="000000"/>
                        </a:solidFill>
                        <a:effectLst/>
                        <a:latin typeface="+mn-lt"/>
                      </a:endParaRPr>
                    </a:p>
                  </a:txBody>
                  <a:tcPr marL="46800" marR="46800" marT="9525" marB="10800" anchor="ctr"/>
                </a:tc>
                <a:extLst>
                  <a:ext uri="{0D108BD9-81ED-4DB2-BD59-A6C34878D82A}">
                    <a16:rowId xmlns:a16="http://schemas.microsoft.com/office/drawing/2014/main" val="4023338107"/>
                  </a:ext>
                </a:extLst>
              </a:tr>
              <a:tr h="82337">
                <a:tc>
                  <a:txBody>
                    <a:bodyPr/>
                    <a:lstStyle/>
                    <a:p>
                      <a:pPr algn="l" fontAlgn="b"/>
                      <a:r>
                        <a:rPr lang="en-GB" sz="1200" u="none" strike="noStrike">
                          <a:effectLst/>
                          <a:latin typeface="+mn-lt"/>
                        </a:rPr>
                        <a:t>Anemia</a:t>
                      </a:r>
                      <a:endParaRPr lang="en-GB" sz="1200" b="0" i="0" u="none" strike="noStrike">
                        <a:solidFill>
                          <a:srgbClr val="000000"/>
                        </a:solidFill>
                        <a:effectLst/>
                        <a:latin typeface="+mn-lt"/>
                      </a:endParaRPr>
                    </a:p>
                  </a:txBody>
                  <a:tcPr marL="108000" marR="46800" marT="9525" marB="10800" anchor="ctr">
                    <a:solidFill>
                      <a:srgbClr val="CBCDD2"/>
                    </a:solidFill>
                  </a:tcPr>
                </a:tc>
                <a:tc>
                  <a:txBody>
                    <a:bodyPr/>
                    <a:lstStyle/>
                    <a:p>
                      <a:pPr algn="ctr" fontAlgn="b"/>
                      <a:r>
                        <a:rPr lang="en-IT" sz="1200" u="none" strike="noStrike">
                          <a:effectLst/>
                          <a:latin typeface="+mn-lt"/>
                        </a:rPr>
                        <a:t>58 (21.8)</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49</a:t>
                      </a:r>
                      <a:r>
                        <a:rPr lang="de-DE" sz="1200" u="none" strike="noStrike">
                          <a:effectLst/>
                          <a:latin typeface="+mn-lt"/>
                        </a:rPr>
                        <a:t> </a:t>
                      </a:r>
                      <a:r>
                        <a:rPr lang="en-IT" sz="1200" u="none" strike="noStrike">
                          <a:effectLst/>
                          <a:latin typeface="+mn-lt"/>
                        </a:rPr>
                        <a:t>(18.6)</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31 (11.7)</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34</a:t>
                      </a:r>
                      <a:r>
                        <a:rPr lang="de-DE" sz="1200" u="none" strike="noStrike">
                          <a:effectLst/>
                          <a:latin typeface="+mn-lt"/>
                        </a:rPr>
                        <a:t> </a:t>
                      </a:r>
                      <a:r>
                        <a:rPr lang="en-IT" sz="1200" u="none" strike="noStrike">
                          <a:effectLst/>
                          <a:latin typeface="+mn-lt"/>
                        </a:rPr>
                        <a:t>(12.9)</a:t>
                      </a:r>
                      <a:endParaRPr lang="en-IT" sz="1200" b="0" i="0" u="none" strike="noStrike">
                        <a:solidFill>
                          <a:srgbClr val="000000"/>
                        </a:solidFill>
                        <a:effectLst/>
                        <a:latin typeface="+mn-lt"/>
                      </a:endParaRPr>
                    </a:p>
                  </a:txBody>
                  <a:tcPr marL="46800" marR="46800" marT="9525" marB="10800" anchor="ctr">
                    <a:solidFill>
                      <a:srgbClr val="CBCDD2"/>
                    </a:solidFill>
                  </a:tcPr>
                </a:tc>
                <a:extLst>
                  <a:ext uri="{0D108BD9-81ED-4DB2-BD59-A6C34878D82A}">
                    <a16:rowId xmlns:a16="http://schemas.microsoft.com/office/drawing/2014/main" val="2090831356"/>
                  </a:ext>
                </a:extLst>
              </a:tr>
              <a:tr h="82337">
                <a:tc>
                  <a:txBody>
                    <a:bodyPr/>
                    <a:lstStyle/>
                    <a:p>
                      <a:pPr algn="l" fontAlgn="b"/>
                      <a:r>
                        <a:rPr lang="en-GB" sz="1200" u="none" strike="noStrike">
                          <a:effectLst/>
                          <a:latin typeface="+mn-lt"/>
                        </a:rPr>
                        <a:t>Fatigue</a:t>
                      </a:r>
                      <a:r>
                        <a:rPr lang="en-GB" sz="1200" u="none" strike="noStrike" baseline="30000">
                          <a:effectLst/>
                          <a:latin typeface="+mn-lt"/>
                        </a:rPr>
                        <a:t>b</a:t>
                      </a:r>
                      <a:endParaRPr lang="en-GB" sz="1200" b="0" i="0" u="none" strike="noStrike" baseline="30000">
                        <a:solidFill>
                          <a:srgbClr val="000000"/>
                        </a:solidFill>
                        <a:effectLst/>
                        <a:latin typeface="+mn-lt"/>
                      </a:endParaRPr>
                    </a:p>
                  </a:txBody>
                  <a:tcPr marL="108000" marR="46800" marT="9525" marB="10800" anchor="ctr">
                    <a:solidFill>
                      <a:srgbClr val="E7E8EA"/>
                    </a:solidFill>
                  </a:tcPr>
                </a:tc>
                <a:tc>
                  <a:txBody>
                    <a:bodyPr/>
                    <a:lstStyle/>
                    <a:p>
                      <a:pPr algn="ctr" fontAlgn="b"/>
                      <a:r>
                        <a:rPr lang="en-IT" sz="1200" u="none" strike="noStrike">
                          <a:effectLst/>
                          <a:latin typeface="+mn-lt"/>
                        </a:rPr>
                        <a:t>54 (20.3)</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44 (16.7)</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solidFill>
                            <a:schemeClr val="bg2"/>
                          </a:solidFill>
                          <a:effectLst/>
                          <a:latin typeface="+mn-lt"/>
                        </a:rPr>
                        <a:t>9 (3.4)</a:t>
                      </a:r>
                      <a:endParaRPr lang="en-IT" sz="1200" b="0" i="0" u="none" strike="noStrike">
                        <a:solidFill>
                          <a:schemeClr val="bg2"/>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0</a:t>
                      </a:r>
                      <a:endParaRPr lang="en-IT" sz="1200" b="0" i="0" u="none" strike="noStrike">
                        <a:solidFill>
                          <a:srgbClr val="000000"/>
                        </a:solidFill>
                        <a:effectLst/>
                        <a:latin typeface="+mn-lt"/>
                      </a:endParaRPr>
                    </a:p>
                  </a:txBody>
                  <a:tcPr marL="46800" marR="46800" marT="9525" marB="10800" anchor="ctr">
                    <a:solidFill>
                      <a:srgbClr val="E7E8EA"/>
                    </a:solidFill>
                  </a:tcPr>
                </a:tc>
                <a:extLst>
                  <a:ext uri="{0D108BD9-81ED-4DB2-BD59-A6C34878D82A}">
                    <a16:rowId xmlns:a16="http://schemas.microsoft.com/office/drawing/2014/main" val="738264088"/>
                  </a:ext>
                </a:extLst>
              </a:tr>
              <a:tr h="82337">
                <a:tc>
                  <a:txBody>
                    <a:bodyPr/>
                    <a:lstStyle/>
                    <a:p>
                      <a:pPr algn="l" fontAlgn="b"/>
                      <a:r>
                        <a:rPr lang="en-GB" sz="1200" u="none" strike="noStrike">
                          <a:effectLst/>
                          <a:latin typeface="+mn-lt"/>
                        </a:rPr>
                        <a:t>Nausea</a:t>
                      </a:r>
                      <a:endParaRPr lang="en-GB" sz="1200" b="0" i="0" u="none" strike="noStrike">
                        <a:solidFill>
                          <a:srgbClr val="000000"/>
                        </a:solidFill>
                        <a:effectLst/>
                        <a:latin typeface="+mn-lt"/>
                      </a:endParaRPr>
                    </a:p>
                  </a:txBody>
                  <a:tcPr marL="108000" marR="46800" marT="9525" marB="10800" anchor="ctr">
                    <a:solidFill>
                      <a:srgbClr val="CBCDD2"/>
                    </a:solidFill>
                  </a:tcPr>
                </a:tc>
                <a:tc>
                  <a:txBody>
                    <a:bodyPr/>
                    <a:lstStyle/>
                    <a:p>
                      <a:pPr algn="ctr" fontAlgn="b"/>
                      <a:r>
                        <a:rPr lang="en-IT" sz="1200" u="none" strike="noStrike">
                          <a:effectLst/>
                          <a:latin typeface="+mn-lt"/>
                        </a:rPr>
                        <a:t>47</a:t>
                      </a:r>
                      <a:r>
                        <a:rPr lang="de-DE" sz="1200" u="none" strike="noStrike">
                          <a:effectLst/>
                          <a:latin typeface="+mn-lt"/>
                        </a:rPr>
                        <a:t> </a:t>
                      </a:r>
                      <a:r>
                        <a:rPr lang="en-IT" sz="1200" u="none" strike="noStrike">
                          <a:effectLst/>
                          <a:latin typeface="+mn-lt"/>
                        </a:rPr>
                        <a:t>(17.7)</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49</a:t>
                      </a:r>
                      <a:r>
                        <a:rPr lang="de-DE" sz="1200" u="none" strike="noStrike">
                          <a:effectLst/>
                          <a:latin typeface="+mn-lt"/>
                        </a:rPr>
                        <a:t> </a:t>
                      </a:r>
                      <a:r>
                        <a:rPr lang="en-IT" sz="1200" u="none" strike="noStrike">
                          <a:effectLst/>
                          <a:latin typeface="+mn-lt"/>
                        </a:rPr>
                        <a:t>(18.6)</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0</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1 (0.4)</a:t>
                      </a:r>
                      <a:endParaRPr lang="en-IT" sz="1200" b="0" i="0" u="none" strike="noStrike">
                        <a:solidFill>
                          <a:srgbClr val="000000"/>
                        </a:solidFill>
                        <a:effectLst/>
                        <a:latin typeface="+mn-lt"/>
                      </a:endParaRPr>
                    </a:p>
                  </a:txBody>
                  <a:tcPr marL="46800" marR="46800" marT="9525" marB="10800" anchor="ctr">
                    <a:solidFill>
                      <a:srgbClr val="CBCDD2"/>
                    </a:solidFill>
                  </a:tcPr>
                </a:tc>
                <a:extLst>
                  <a:ext uri="{0D108BD9-81ED-4DB2-BD59-A6C34878D82A}">
                    <a16:rowId xmlns:a16="http://schemas.microsoft.com/office/drawing/2014/main" val="2066598186"/>
                  </a:ext>
                </a:extLst>
              </a:tr>
              <a:tr h="82337">
                <a:tc>
                  <a:txBody>
                    <a:bodyPr/>
                    <a:lstStyle/>
                    <a:p>
                      <a:pPr algn="l" fontAlgn="b"/>
                      <a:r>
                        <a:rPr lang="en-GB" sz="1200" u="none" strike="noStrike">
                          <a:effectLst/>
                          <a:latin typeface="+mn-lt"/>
                        </a:rPr>
                        <a:t>Contusion</a:t>
                      </a:r>
                      <a:r>
                        <a:rPr lang="en-GB" sz="1200" u="none" strike="noStrike" baseline="30000">
                          <a:effectLst/>
                          <a:latin typeface="+mn-lt"/>
                        </a:rPr>
                        <a:t>a</a:t>
                      </a:r>
                      <a:endParaRPr lang="en-GB" sz="1200" b="0" i="0" u="none" strike="noStrike" baseline="30000">
                        <a:solidFill>
                          <a:srgbClr val="000000"/>
                        </a:solidFill>
                        <a:effectLst/>
                        <a:latin typeface="+mn-lt"/>
                      </a:endParaRPr>
                    </a:p>
                  </a:txBody>
                  <a:tcPr marL="108000" marR="46800" marT="9525" marB="10800" anchor="ctr">
                    <a:solidFill>
                      <a:srgbClr val="E7E8EA"/>
                    </a:solidFill>
                  </a:tcPr>
                </a:tc>
                <a:tc>
                  <a:txBody>
                    <a:bodyPr/>
                    <a:lstStyle/>
                    <a:p>
                      <a:pPr algn="ctr" fontAlgn="b"/>
                      <a:r>
                        <a:rPr lang="en-IT" sz="1200" u="none" strike="noStrike">
                          <a:effectLst/>
                          <a:latin typeface="+mn-lt"/>
                        </a:rPr>
                        <a:t>31 (11.7)</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solidFill>
                            <a:schemeClr val="bg2"/>
                          </a:solidFill>
                          <a:effectLst/>
                          <a:latin typeface="+mn-lt"/>
                        </a:rPr>
                        <a:t>48 (18.3)</a:t>
                      </a:r>
                      <a:endParaRPr lang="en-IT" sz="1200" b="0" i="0" u="none" strike="noStrike">
                        <a:solidFill>
                          <a:schemeClr val="bg2"/>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0</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1 (0.4)</a:t>
                      </a:r>
                      <a:endParaRPr lang="en-IT" sz="1200" b="0" i="0" u="none" strike="noStrike">
                        <a:solidFill>
                          <a:srgbClr val="000000"/>
                        </a:solidFill>
                        <a:effectLst/>
                        <a:latin typeface="+mn-lt"/>
                      </a:endParaRPr>
                    </a:p>
                  </a:txBody>
                  <a:tcPr marL="46800" marR="46800" marT="9525" marB="10800" anchor="ctr">
                    <a:solidFill>
                      <a:srgbClr val="E7E8EA"/>
                    </a:solidFill>
                  </a:tcPr>
                </a:tc>
                <a:extLst>
                  <a:ext uri="{0D108BD9-81ED-4DB2-BD59-A6C34878D82A}">
                    <a16:rowId xmlns:a16="http://schemas.microsoft.com/office/drawing/2014/main" val="3950395520"/>
                  </a:ext>
                </a:extLst>
              </a:tr>
              <a:tr h="82337">
                <a:tc>
                  <a:txBody>
                    <a:bodyPr/>
                    <a:lstStyle/>
                    <a:p>
                      <a:pPr algn="l" fontAlgn="b"/>
                      <a:r>
                        <a:rPr lang="en-GB" sz="1200" u="none" strike="noStrike">
                          <a:effectLst/>
                          <a:latin typeface="+mn-lt"/>
                        </a:rPr>
                        <a:t>Pneumonia</a:t>
                      </a:r>
                      <a:endParaRPr lang="en-GB" sz="1200" b="0" i="0" u="none" strike="noStrike">
                        <a:solidFill>
                          <a:srgbClr val="000000"/>
                        </a:solidFill>
                        <a:effectLst/>
                        <a:latin typeface="+mn-lt"/>
                      </a:endParaRPr>
                    </a:p>
                  </a:txBody>
                  <a:tcPr marL="108000" marR="46800" marT="9525" marB="10800" anchor="ctr">
                    <a:solidFill>
                      <a:srgbClr val="CBCDD2"/>
                    </a:solidFill>
                  </a:tcPr>
                </a:tc>
                <a:tc>
                  <a:txBody>
                    <a:bodyPr/>
                    <a:lstStyle/>
                    <a:p>
                      <a:pPr algn="ctr" fontAlgn="b"/>
                      <a:r>
                        <a:rPr lang="en-IT" sz="1200" u="none" strike="noStrike">
                          <a:effectLst/>
                          <a:latin typeface="+mn-lt"/>
                        </a:rPr>
                        <a:t>47</a:t>
                      </a:r>
                      <a:r>
                        <a:rPr lang="de-DE" sz="1200" u="none" strike="noStrike">
                          <a:effectLst/>
                          <a:latin typeface="+mn-lt"/>
                        </a:rPr>
                        <a:t> </a:t>
                      </a:r>
                      <a:r>
                        <a:rPr lang="en-IT" sz="1200" u="none" strike="noStrike">
                          <a:effectLst/>
                          <a:latin typeface="+mn-lt"/>
                        </a:rPr>
                        <a:t>(17.7)</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43</a:t>
                      </a:r>
                      <a:r>
                        <a:rPr lang="de-DE" sz="1200" u="none" strike="noStrike">
                          <a:effectLst/>
                          <a:latin typeface="+mn-lt"/>
                        </a:rPr>
                        <a:t> </a:t>
                      </a:r>
                      <a:r>
                        <a:rPr lang="en-IT" sz="1200" u="none" strike="noStrike">
                          <a:effectLst/>
                          <a:latin typeface="+mn-lt"/>
                        </a:rPr>
                        <a:t>(16.3)</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28 (10.5)</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23 (8.7)</a:t>
                      </a:r>
                      <a:endParaRPr lang="en-IT" sz="1200" b="0" i="0" u="none" strike="noStrike">
                        <a:solidFill>
                          <a:srgbClr val="000000"/>
                        </a:solidFill>
                        <a:effectLst/>
                        <a:latin typeface="+mn-lt"/>
                      </a:endParaRPr>
                    </a:p>
                  </a:txBody>
                  <a:tcPr marL="46800" marR="46800" marT="9525" marB="10800" anchor="ctr">
                    <a:solidFill>
                      <a:srgbClr val="CBCDD2"/>
                    </a:solidFill>
                  </a:tcPr>
                </a:tc>
                <a:extLst>
                  <a:ext uri="{0D108BD9-81ED-4DB2-BD59-A6C34878D82A}">
                    <a16:rowId xmlns:a16="http://schemas.microsoft.com/office/drawing/2014/main" val="3060823751"/>
                  </a:ext>
                </a:extLst>
              </a:tr>
              <a:tr h="82337">
                <a:tc>
                  <a:txBody>
                    <a:bodyPr/>
                    <a:lstStyle/>
                    <a:p>
                      <a:pPr algn="l" fontAlgn="b"/>
                      <a:r>
                        <a:rPr lang="en-GB" sz="1200" u="none" strike="noStrike">
                          <a:effectLst/>
                          <a:latin typeface="+mn-lt"/>
                        </a:rPr>
                        <a:t>Atrial fibrillation</a:t>
                      </a:r>
                      <a:r>
                        <a:rPr lang="en-GB" sz="1200" u="none" strike="noStrike" baseline="30000">
                          <a:effectLst/>
                          <a:latin typeface="+mn-lt"/>
                        </a:rPr>
                        <a:t>a</a:t>
                      </a:r>
                      <a:endParaRPr lang="en-GB" sz="1200" b="0" i="0" u="none" strike="noStrike" baseline="30000">
                        <a:solidFill>
                          <a:srgbClr val="000000"/>
                        </a:solidFill>
                        <a:effectLst/>
                        <a:latin typeface="+mn-lt"/>
                      </a:endParaRPr>
                    </a:p>
                  </a:txBody>
                  <a:tcPr marL="108000" marR="46800" marT="9525" marB="10800" anchor="ctr">
                    <a:solidFill>
                      <a:srgbClr val="E7E8EA"/>
                    </a:solidFill>
                  </a:tcPr>
                </a:tc>
                <a:tc>
                  <a:txBody>
                    <a:bodyPr/>
                    <a:lstStyle/>
                    <a:p>
                      <a:pPr algn="ctr" fontAlgn="b"/>
                      <a:r>
                        <a:rPr lang="en-IT" sz="1200" u="none" strike="noStrike">
                          <a:effectLst/>
                          <a:latin typeface="+mn-lt"/>
                        </a:rPr>
                        <a:t>24 (9.0)</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solidFill>
                            <a:schemeClr val="bg2"/>
                          </a:solidFill>
                          <a:effectLst/>
                          <a:latin typeface="+mn-lt"/>
                        </a:rPr>
                        <a:t>41 (15.6)</a:t>
                      </a:r>
                      <a:endParaRPr lang="en-IT" sz="1200" b="0" i="0" u="none" strike="noStrike">
                        <a:solidFill>
                          <a:schemeClr val="bg2"/>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12 (4.5)</a:t>
                      </a:r>
                      <a:endParaRPr lang="en-IT" sz="1200" b="0" i="0" u="none" strike="noStrike">
                        <a:solidFill>
                          <a:srgbClr val="000000"/>
                        </a:solidFill>
                        <a:effectLst/>
                        <a:latin typeface="+mn-lt"/>
                      </a:endParaRPr>
                    </a:p>
                  </a:txBody>
                  <a:tcPr marL="46800" marR="46800" marT="9525" marB="10800" anchor="ctr">
                    <a:solidFill>
                      <a:srgbClr val="E7E8EA"/>
                    </a:solidFill>
                  </a:tcPr>
                </a:tc>
                <a:tc>
                  <a:txBody>
                    <a:bodyPr/>
                    <a:lstStyle/>
                    <a:p>
                      <a:pPr algn="ctr" fontAlgn="b"/>
                      <a:r>
                        <a:rPr lang="en-IT" sz="1200" u="none" strike="noStrike">
                          <a:effectLst/>
                          <a:latin typeface="+mn-lt"/>
                        </a:rPr>
                        <a:t>9 (3.4)</a:t>
                      </a:r>
                      <a:endParaRPr lang="en-IT" sz="1200" b="0" i="0" u="none" strike="noStrike">
                        <a:solidFill>
                          <a:srgbClr val="000000"/>
                        </a:solidFill>
                        <a:effectLst/>
                        <a:latin typeface="+mn-lt"/>
                      </a:endParaRPr>
                    </a:p>
                  </a:txBody>
                  <a:tcPr marL="46800" marR="46800" marT="9525" marB="10800" anchor="ctr">
                    <a:solidFill>
                      <a:srgbClr val="E7E8EA"/>
                    </a:solidFill>
                  </a:tcPr>
                </a:tc>
                <a:extLst>
                  <a:ext uri="{0D108BD9-81ED-4DB2-BD59-A6C34878D82A}">
                    <a16:rowId xmlns:a16="http://schemas.microsoft.com/office/drawing/2014/main" val="3075595420"/>
                  </a:ext>
                </a:extLst>
              </a:tr>
              <a:tr h="82337">
                <a:tc>
                  <a:txBody>
                    <a:bodyPr/>
                    <a:lstStyle/>
                    <a:p>
                      <a:pPr algn="l" fontAlgn="b"/>
                      <a:r>
                        <a:rPr lang="en-GB" sz="1200" u="none" strike="noStrike">
                          <a:effectLst/>
                          <a:latin typeface="+mn-lt"/>
                        </a:rPr>
                        <a:t>Thrombocytopenia</a:t>
                      </a:r>
                      <a:endParaRPr lang="en-GB" sz="1200" b="0" i="0" u="none" strike="noStrike">
                        <a:solidFill>
                          <a:srgbClr val="000000"/>
                        </a:solidFill>
                        <a:effectLst/>
                        <a:latin typeface="+mn-lt"/>
                      </a:endParaRPr>
                    </a:p>
                  </a:txBody>
                  <a:tcPr marL="108000" marR="46800" marT="9525" marB="10800" anchor="ctr">
                    <a:solidFill>
                      <a:srgbClr val="CBCDD2"/>
                    </a:solidFill>
                  </a:tcPr>
                </a:tc>
                <a:tc>
                  <a:txBody>
                    <a:bodyPr/>
                    <a:lstStyle/>
                    <a:p>
                      <a:pPr algn="ctr" fontAlgn="b"/>
                      <a:r>
                        <a:rPr lang="en-IT" sz="1200" u="none" strike="noStrike">
                          <a:effectLst/>
                          <a:latin typeface="+mn-lt"/>
                        </a:rPr>
                        <a:t>40</a:t>
                      </a:r>
                      <a:r>
                        <a:rPr lang="de-DE" sz="1200" u="none" strike="noStrike">
                          <a:effectLst/>
                          <a:latin typeface="+mn-lt"/>
                        </a:rPr>
                        <a:t> </a:t>
                      </a:r>
                      <a:r>
                        <a:rPr lang="en-IT" sz="1200" u="none" strike="noStrike">
                          <a:effectLst/>
                          <a:latin typeface="+mn-lt"/>
                        </a:rPr>
                        <a:t>(15.0)</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35(13.3)</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26 (9.8)</a:t>
                      </a:r>
                      <a:endParaRPr lang="en-IT" sz="1200" b="0" i="0" u="none" strike="noStrike">
                        <a:solidFill>
                          <a:srgbClr val="000000"/>
                        </a:solidFill>
                        <a:effectLst/>
                        <a:latin typeface="+mn-lt"/>
                      </a:endParaRPr>
                    </a:p>
                  </a:txBody>
                  <a:tcPr marL="46800" marR="46800" marT="9525" marB="10800" anchor="ctr">
                    <a:solidFill>
                      <a:srgbClr val="CBCDD2"/>
                    </a:solidFill>
                  </a:tcPr>
                </a:tc>
                <a:tc>
                  <a:txBody>
                    <a:bodyPr/>
                    <a:lstStyle/>
                    <a:p>
                      <a:pPr algn="ctr" fontAlgn="b"/>
                      <a:r>
                        <a:rPr lang="en-IT" sz="1200" u="none" strike="noStrike">
                          <a:effectLst/>
                          <a:latin typeface="+mn-lt"/>
                        </a:rPr>
                        <a:t>18 (6.8)</a:t>
                      </a:r>
                      <a:endParaRPr lang="en-IT" sz="1200" b="0" i="0" u="none" strike="noStrike">
                        <a:solidFill>
                          <a:srgbClr val="000000"/>
                        </a:solidFill>
                        <a:effectLst/>
                        <a:latin typeface="+mn-lt"/>
                      </a:endParaRPr>
                    </a:p>
                  </a:txBody>
                  <a:tcPr marL="46800" marR="46800" marT="9525" marB="10800" anchor="ctr">
                    <a:solidFill>
                      <a:srgbClr val="CBCDD2"/>
                    </a:solidFill>
                  </a:tcPr>
                </a:tc>
                <a:extLst>
                  <a:ext uri="{0D108BD9-81ED-4DB2-BD59-A6C34878D82A}">
                    <a16:rowId xmlns:a16="http://schemas.microsoft.com/office/drawing/2014/main" val="1003112836"/>
                  </a:ext>
                </a:extLst>
              </a:tr>
            </a:tbl>
          </a:graphicData>
        </a:graphic>
      </p:graphicFrame>
      <p:graphicFrame>
        <p:nvGraphicFramePr>
          <p:cNvPr id="26" name="Table 25">
            <a:extLst>
              <a:ext uri="{FF2B5EF4-FFF2-40B4-BE49-F238E27FC236}">
                <a16:creationId xmlns:a16="http://schemas.microsoft.com/office/drawing/2014/main" id="{2C37A833-6C5E-474F-B574-A83A1D67E628}"/>
              </a:ext>
            </a:extLst>
          </p:cNvPr>
          <p:cNvGraphicFramePr>
            <a:graphicFrameLocks noGrp="1"/>
          </p:cNvGraphicFramePr>
          <p:nvPr>
            <p:extLst>
              <p:ext uri="{D42A27DB-BD31-4B8C-83A1-F6EECF244321}">
                <p14:modId xmlns:p14="http://schemas.microsoft.com/office/powerpoint/2010/main" val="2645470537"/>
              </p:ext>
            </p:extLst>
          </p:nvPr>
        </p:nvGraphicFramePr>
        <p:xfrm>
          <a:off x="407987" y="1800989"/>
          <a:ext cx="3631280" cy="3614400"/>
        </p:xfrm>
        <a:graphic>
          <a:graphicData uri="http://schemas.openxmlformats.org/drawingml/2006/table">
            <a:tbl>
              <a:tblPr>
                <a:tableStyleId>{5C22544A-7EE6-4342-B048-85BDC9FD1C3A}</a:tableStyleId>
              </a:tblPr>
              <a:tblGrid>
                <a:gridCol w="1702696">
                  <a:extLst>
                    <a:ext uri="{9D8B030D-6E8A-4147-A177-3AD203B41FA5}">
                      <a16:colId xmlns:a16="http://schemas.microsoft.com/office/drawing/2014/main" val="2469010791"/>
                    </a:ext>
                  </a:extLst>
                </a:gridCol>
                <a:gridCol w="964292">
                  <a:extLst>
                    <a:ext uri="{9D8B030D-6E8A-4147-A177-3AD203B41FA5}">
                      <a16:colId xmlns:a16="http://schemas.microsoft.com/office/drawing/2014/main" val="3491577352"/>
                    </a:ext>
                  </a:extLst>
                </a:gridCol>
                <a:gridCol w="964292">
                  <a:extLst>
                    <a:ext uri="{9D8B030D-6E8A-4147-A177-3AD203B41FA5}">
                      <a16:colId xmlns:a16="http://schemas.microsoft.com/office/drawing/2014/main" val="1917445021"/>
                    </a:ext>
                  </a:extLst>
                </a:gridCol>
              </a:tblGrid>
              <a:tr h="576000">
                <a:tc>
                  <a:txBody>
                    <a:bodyPr/>
                    <a:lstStyle/>
                    <a:p>
                      <a:pPr algn="ctr" fontAlgn="b"/>
                      <a:r>
                        <a:rPr lang="en-IT" sz="1200" b="1" i="0" u="none" strike="noStrike">
                          <a:solidFill>
                            <a:schemeClr val="bg1"/>
                          </a:solidFill>
                          <a:effectLst/>
                          <a:latin typeface="+mn-lt"/>
                        </a:rPr>
                        <a:t>Event </a:t>
                      </a:r>
                    </a:p>
                  </a:txBody>
                  <a:tcPr marL="9525" marR="9525" marT="9525" marB="0" anchor="ctr">
                    <a:lnB w="381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n-IT" sz="1200" b="0" i="0" u="none" strike="noStrike">
                          <a:solidFill>
                            <a:schemeClr val="bg1"/>
                          </a:solidFill>
                          <a:effectLst/>
                          <a:latin typeface="+mn-lt"/>
                        </a:rPr>
                        <a:t>Acalabrutinib (n=266)</a:t>
                      </a:r>
                    </a:p>
                  </a:txBody>
                  <a:tcPr marL="9525" marR="9525" marT="9525" marB="0" anchor="ctr">
                    <a:lnB w="38100" cap="flat" cmpd="sng" algn="ctr">
                      <a:solidFill>
                        <a:schemeClr val="bg1"/>
                      </a:solidFill>
                      <a:prstDash val="solid"/>
                      <a:round/>
                      <a:headEnd type="none" w="med" len="med"/>
                      <a:tailEnd type="none" w="med" len="med"/>
                    </a:lnB>
                    <a:solidFill>
                      <a:schemeClr val="bg2"/>
                    </a:solidFill>
                  </a:tcPr>
                </a:tc>
                <a:tc>
                  <a:txBody>
                    <a:bodyPr/>
                    <a:lstStyle/>
                    <a:p>
                      <a:pPr algn="ctr" fontAlgn="b"/>
                      <a:r>
                        <a:rPr lang="en-IT" sz="1200" b="0" i="0" u="none" strike="noStrike">
                          <a:solidFill>
                            <a:schemeClr val="bg1"/>
                          </a:solidFill>
                          <a:effectLst/>
                          <a:latin typeface="+mn-lt"/>
                        </a:rPr>
                        <a:t>Ibrutinib (n=263)</a:t>
                      </a:r>
                    </a:p>
                  </a:txBody>
                  <a:tcPr marL="9525" marR="9525" marT="9525" marB="0" anchor="ctr">
                    <a:lnB w="381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1939207353"/>
                  </a:ext>
                </a:extLst>
              </a:tr>
              <a:tr h="0">
                <a:tc>
                  <a:txBody>
                    <a:bodyPr/>
                    <a:lstStyle/>
                    <a:p>
                      <a:pPr algn="l" fontAlgn="b"/>
                      <a:r>
                        <a:rPr lang="en-GB" sz="1200" u="none" strike="noStrike">
                          <a:effectLst/>
                        </a:rPr>
                        <a:t>Duration of treatment exposure, median (range), months</a:t>
                      </a:r>
                      <a:endParaRPr lang="en-GB" sz="1200" b="0" i="0" u="none" strike="noStrike">
                        <a:solidFill>
                          <a:srgbClr val="000000"/>
                        </a:solidFill>
                        <a:effectLst/>
                        <a:latin typeface="Calibri" panose="020F0502020204030204" pitchFamily="34" charset="0"/>
                      </a:endParaRPr>
                    </a:p>
                  </a:txBody>
                  <a:tcPr marL="108000" marR="9525" marT="100800" marB="100800" anchor="ctr">
                    <a:lnT w="38100" cap="flat" cmpd="sng" algn="ctr">
                      <a:solidFill>
                        <a:schemeClr val="bg1"/>
                      </a:solidFill>
                      <a:prstDash val="solid"/>
                      <a:round/>
                      <a:headEnd type="none" w="med" len="med"/>
                      <a:tailEnd type="none" w="med" len="med"/>
                    </a:lnT>
                    <a:solidFill>
                      <a:srgbClr val="CBCDD2"/>
                    </a:solidFill>
                  </a:tcPr>
                </a:tc>
                <a:tc>
                  <a:txBody>
                    <a:bodyPr/>
                    <a:lstStyle/>
                    <a:p>
                      <a:pPr algn="ctr" fontAlgn="b"/>
                      <a:r>
                        <a:rPr lang="en-IT" sz="1200" u="none" strike="noStrike">
                          <a:effectLst/>
                        </a:rPr>
                        <a:t>38.3 </a:t>
                      </a:r>
                      <a:br>
                        <a:rPr lang="de-DE" sz="1200" u="none" strike="noStrike">
                          <a:effectLst/>
                        </a:rPr>
                      </a:br>
                      <a:r>
                        <a:rPr lang="en-IT" sz="1200" u="none" strike="noStrike">
                          <a:effectLst/>
                        </a:rPr>
                        <a:t>(0.3-55.9)</a:t>
                      </a:r>
                      <a:endParaRPr lang="en-IT" sz="1200" b="0" i="0" u="none" strike="noStrike">
                        <a:solidFill>
                          <a:srgbClr val="000000"/>
                        </a:solidFill>
                        <a:effectLst/>
                        <a:latin typeface="Calibri" panose="020F0502020204030204" pitchFamily="34" charset="0"/>
                      </a:endParaRPr>
                    </a:p>
                  </a:txBody>
                  <a:tcPr marL="9525" marR="9525" marT="100800" marB="100800" anchor="ctr">
                    <a:lnT w="38100" cap="flat" cmpd="sng" algn="ctr">
                      <a:solidFill>
                        <a:schemeClr val="bg1"/>
                      </a:solidFill>
                      <a:prstDash val="solid"/>
                      <a:round/>
                      <a:headEnd type="none" w="med" len="med"/>
                      <a:tailEnd type="none" w="med" len="med"/>
                    </a:lnT>
                    <a:solidFill>
                      <a:srgbClr val="CBCDD2"/>
                    </a:solidFill>
                  </a:tcPr>
                </a:tc>
                <a:tc>
                  <a:txBody>
                    <a:bodyPr/>
                    <a:lstStyle/>
                    <a:p>
                      <a:pPr algn="ctr" fontAlgn="b"/>
                      <a:r>
                        <a:rPr lang="en-IT" sz="1200" u="none" strike="noStrike">
                          <a:effectLst/>
                        </a:rPr>
                        <a:t>35.5 </a:t>
                      </a:r>
                      <a:br>
                        <a:rPr lang="de-DE" sz="1200" u="none" strike="noStrike">
                          <a:effectLst/>
                        </a:rPr>
                      </a:br>
                      <a:r>
                        <a:rPr lang="en-IT" sz="1200" u="none" strike="noStrike">
                          <a:effectLst/>
                        </a:rPr>
                        <a:t>(0.2-57.7)</a:t>
                      </a:r>
                      <a:endParaRPr lang="en-IT" sz="1200" b="0" i="0" u="none" strike="noStrike">
                        <a:solidFill>
                          <a:srgbClr val="000000"/>
                        </a:solidFill>
                        <a:effectLst/>
                        <a:latin typeface="Calibri" panose="020F0502020204030204" pitchFamily="34" charset="0"/>
                      </a:endParaRPr>
                    </a:p>
                  </a:txBody>
                  <a:tcPr marL="9525" marR="9525" marT="100800" marB="100800" anchor="ctr">
                    <a:lnT w="38100" cap="flat" cmpd="sng" algn="ctr">
                      <a:solidFill>
                        <a:schemeClr val="bg1"/>
                      </a:solidFill>
                      <a:prstDash val="solid"/>
                      <a:round/>
                      <a:headEnd type="none" w="med" len="med"/>
                      <a:tailEnd type="none" w="med" len="med"/>
                    </a:lnT>
                    <a:solidFill>
                      <a:srgbClr val="CBCDD2"/>
                    </a:solidFill>
                  </a:tcPr>
                </a:tc>
                <a:extLst>
                  <a:ext uri="{0D108BD9-81ED-4DB2-BD59-A6C34878D82A}">
                    <a16:rowId xmlns:a16="http://schemas.microsoft.com/office/drawing/2014/main" val="1286802724"/>
                  </a:ext>
                </a:extLst>
              </a:tr>
              <a:tr h="0">
                <a:tc>
                  <a:txBody>
                    <a:bodyPr/>
                    <a:lstStyle/>
                    <a:p>
                      <a:pPr algn="l" fontAlgn="b"/>
                      <a:r>
                        <a:rPr lang="en-GB" sz="1200" u="none" strike="noStrike">
                          <a:effectLst/>
                        </a:rPr>
                        <a:t>Any grade AEs</a:t>
                      </a:r>
                      <a:endParaRPr lang="en-GB" sz="1200" b="0" i="0" u="none" strike="noStrike">
                        <a:solidFill>
                          <a:srgbClr val="000000"/>
                        </a:solidFill>
                        <a:effectLst/>
                        <a:latin typeface="Calibri" panose="020F0502020204030204" pitchFamily="34" charset="0"/>
                      </a:endParaRPr>
                    </a:p>
                  </a:txBody>
                  <a:tcPr marL="108000" marR="9525" marT="100800" marB="100800" anchor="ctr">
                    <a:solidFill>
                      <a:srgbClr val="E7E8EA"/>
                    </a:solidFill>
                  </a:tcPr>
                </a:tc>
                <a:tc>
                  <a:txBody>
                    <a:bodyPr/>
                    <a:lstStyle/>
                    <a:p>
                      <a:pPr algn="ctr" fontAlgn="b"/>
                      <a:r>
                        <a:rPr lang="en-IT" sz="1200" u="none" strike="noStrike">
                          <a:effectLst/>
                        </a:rPr>
                        <a:t>260 (97.7)</a:t>
                      </a:r>
                      <a:endParaRPr lang="en-IT" sz="1200" b="0" i="0" u="none" strike="noStrike">
                        <a:solidFill>
                          <a:srgbClr val="000000"/>
                        </a:solidFill>
                        <a:effectLst/>
                        <a:latin typeface="Calibri" panose="020F0502020204030204" pitchFamily="34" charset="0"/>
                      </a:endParaRPr>
                    </a:p>
                  </a:txBody>
                  <a:tcPr marL="9525" marR="9525" marT="100800" marB="100800" anchor="ctr">
                    <a:solidFill>
                      <a:srgbClr val="E7E8EA"/>
                    </a:solidFill>
                  </a:tcPr>
                </a:tc>
                <a:tc>
                  <a:txBody>
                    <a:bodyPr/>
                    <a:lstStyle/>
                    <a:p>
                      <a:pPr algn="ctr" fontAlgn="b"/>
                      <a:r>
                        <a:rPr lang="en-IT" sz="1200" u="none" strike="noStrike">
                          <a:effectLst/>
                        </a:rPr>
                        <a:t>256 (97.3)</a:t>
                      </a:r>
                      <a:endParaRPr lang="en-IT" sz="1200" b="0" i="0" u="none" strike="noStrike">
                        <a:solidFill>
                          <a:srgbClr val="000000"/>
                        </a:solidFill>
                        <a:effectLst/>
                        <a:latin typeface="Calibri" panose="020F0502020204030204" pitchFamily="34" charset="0"/>
                      </a:endParaRPr>
                    </a:p>
                  </a:txBody>
                  <a:tcPr marL="9525" marR="9525" marT="100800" marB="100800" anchor="ctr">
                    <a:solidFill>
                      <a:srgbClr val="E7E8EA"/>
                    </a:solidFill>
                  </a:tcPr>
                </a:tc>
                <a:extLst>
                  <a:ext uri="{0D108BD9-81ED-4DB2-BD59-A6C34878D82A}">
                    <a16:rowId xmlns:a16="http://schemas.microsoft.com/office/drawing/2014/main" val="587837758"/>
                  </a:ext>
                </a:extLst>
              </a:tr>
              <a:tr h="0">
                <a:tc>
                  <a:txBody>
                    <a:bodyPr/>
                    <a:lstStyle/>
                    <a:p>
                      <a:pPr marL="90000" lvl="1" indent="0" algn="l" fontAlgn="b">
                        <a:tabLst/>
                      </a:pPr>
                      <a:r>
                        <a:rPr lang="en-GB" sz="1200" u="none" strike="noStrike">
                          <a:effectLst/>
                        </a:rPr>
                        <a:t>Grade &gt;3 AEs</a:t>
                      </a:r>
                      <a:endParaRPr lang="en-GB" sz="1200" b="0" i="0" u="none" strike="noStrike">
                        <a:solidFill>
                          <a:srgbClr val="000000"/>
                        </a:solidFill>
                        <a:effectLst/>
                        <a:latin typeface="Calibri" panose="020F0502020204030204" pitchFamily="34" charset="0"/>
                      </a:endParaRPr>
                    </a:p>
                  </a:txBody>
                  <a:tcPr marL="108000" marR="9525" marT="100800" marB="100800" anchor="ctr">
                    <a:solidFill>
                      <a:srgbClr val="CBCDD2"/>
                    </a:solidFill>
                  </a:tcPr>
                </a:tc>
                <a:tc>
                  <a:txBody>
                    <a:bodyPr/>
                    <a:lstStyle/>
                    <a:p>
                      <a:pPr algn="ctr" fontAlgn="b"/>
                      <a:r>
                        <a:rPr lang="en-IT" sz="1200" u="none" strike="noStrike">
                          <a:effectLst/>
                        </a:rPr>
                        <a:t>183 (68.8)</a:t>
                      </a:r>
                      <a:endParaRPr lang="en-IT" sz="1200" b="0" i="0" u="none" strike="noStrike">
                        <a:solidFill>
                          <a:srgbClr val="000000"/>
                        </a:solidFill>
                        <a:effectLst/>
                        <a:latin typeface="Calibri" panose="020F0502020204030204" pitchFamily="34" charset="0"/>
                      </a:endParaRPr>
                    </a:p>
                  </a:txBody>
                  <a:tcPr marL="9525" marR="9525" marT="100800" marB="100800" anchor="ctr">
                    <a:solidFill>
                      <a:srgbClr val="CBCDD2"/>
                    </a:solidFill>
                  </a:tcPr>
                </a:tc>
                <a:tc>
                  <a:txBody>
                    <a:bodyPr/>
                    <a:lstStyle/>
                    <a:p>
                      <a:pPr algn="ctr" fontAlgn="b"/>
                      <a:r>
                        <a:rPr lang="en-IT" sz="1200" u="none" strike="noStrike">
                          <a:effectLst/>
                        </a:rPr>
                        <a:t>197 (74.9)</a:t>
                      </a:r>
                      <a:endParaRPr lang="en-IT" sz="1200" b="0" i="0" u="none" strike="noStrike">
                        <a:solidFill>
                          <a:srgbClr val="000000"/>
                        </a:solidFill>
                        <a:effectLst/>
                        <a:latin typeface="Calibri" panose="020F0502020204030204" pitchFamily="34" charset="0"/>
                      </a:endParaRPr>
                    </a:p>
                  </a:txBody>
                  <a:tcPr marL="9525" marR="9525" marT="100800" marB="100800" anchor="ctr">
                    <a:solidFill>
                      <a:srgbClr val="CBCDD2"/>
                    </a:solidFill>
                  </a:tcPr>
                </a:tc>
                <a:extLst>
                  <a:ext uri="{0D108BD9-81ED-4DB2-BD59-A6C34878D82A}">
                    <a16:rowId xmlns:a16="http://schemas.microsoft.com/office/drawing/2014/main" val="425262400"/>
                  </a:ext>
                </a:extLst>
              </a:tr>
              <a:tr h="0">
                <a:tc>
                  <a:txBody>
                    <a:bodyPr/>
                    <a:lstStyle/>
                    <a:p>
                      <a:pPr algn="l" fontAlgn="b"/>
                      <a:r>
                        <a:rPr lang="en-GB" sz="1200" u="none" strike="noStrike">
                          <a:effectLst/>
                        </a:rPr>
                        <a:t>AEs leading to treatment discontinuation</a:t>
                      </a:r>
                      <a:endParaRPr lang="en-GB" sz="1200" b="0" i="0" u="none" strike="noStrike">
                        <a:solidFill>
                          <a:srgbClr val="000000"/>
                        </a:solidFill>
                        <a:effectLst/>
                        <a:latin typeface="Calibri" panose="020F0502020204030204" pitchFamily="34" charset="0"/>
                      </a:endParaRPr>
                    </a:p>
                  </a:txBody>
                  <a:tcPr marL="108000" marR="9525" marT="100800" marB="100800" anchor="ctr">
                    <a:solidFill>
                      <a:srgbClr val="E7E8EA"/>
                    </a:solidFill>
                  </a:tcPr>
                </a:tc>
                <a:tc>
                  <a:txBody>
                    <a:bodyPr/>
                    <a:lstStyle/>
                    <a:p>
                      <a:pPr algn="ctr" fontAlgn="b"/>
                      <a:r>
                        <a:rPr lang="en-IT" sz="1200" u="none" strike="noStrike">
                          <a:effectLst/>
                        </a:rPr>
                        <a:t>39 (14.7)</a:t>
                      </a:r>
                      <a:endParaRPr lang="en-IT" sz="1200" b="0" i="0" u="none" strike="noStrike">
                        <a:solidFill>
                          <a:srgbClr val="000000"/>
                        </a:solidFill>
                        <a:effectLst/>
                        <a:latin typeface="Calibri" panose="020F0502020204030204" pitchFamily="34" charset="0"/>
                      </a:endParaRPr>
                    </a:p>
                  </a:txBody>
                  <a:tcPr marL="9525" marR="9525" marT="100800" marB="100800" anchor="ctr">
                    <a:solidFill>
                      <a:srgbClr val="E7E8EA"/>
                    </a:solidFill>
                  </a:tcPr>
                </a:tc>
                <a:tc>
                  <a:txBody>
                    <a:bodyPr/>
                    <a:lstStyle/>
                    <a:p>
                      <a:pPr algn="ctr" fontAlgn="b"/>
                      <a:r>
                        <a:rPr lang="en-IT" sz="1200" u="none" strike="noStrike">
                          <a:effectLst/>
                        </a:rPr>
                        <a:t>56 (21.3)</a:t>
                      </a:r>
                      <a:endParaRPr lang="en-IT" sz="1200" b="0" i="0" u="none" strike="noStrike">
                        <a:solidFill>
                          <a:srgbClr val="000000"/>
                        </a:solidFill>
                        <a:effectLst/>
                        <a:latin typeface="Calibri" panose="020F0502020204030204" pitchFamily="34" charset="0"/>
                      </a:endParaRPr>
                    </a:p>
                  </a:txBody>
                  <a:tcPr marL="9525" marR="9525" marT="100800" marB="100800" anchor="ctr">
                    <a:solidFill>
                      <a:srgbClr val="E7E8EA"/>
                    </a:solidFill>
                  </a:tcPr>
                </a:tc>
                <a:extLst>
                  <a:ext uri="{0D108BD9-81ED-4DB2-BD59-A6C34878D82A}">
                    <a16:rowId xmlns:a16="http://schemas.microsoft.com/office/drawing/2014/main" val="1060222718"/>
                  </a:ext>
                </a:extLst>
              </a:tr>
              <a:tr h="0">
                <a:tc>
                  <a:txBody>
                    <a:bodyPr/>
                    <a:lstStyle/>
                    <a:p>
                      <a:pPr algn="l" fontAlgn="b"/>
                      <a:r>
                        <a:rPr lang="en-GB" sz="1200" u="none" strike="noStrike">
                          <a:effectLst/>
                        </a:rPr>
                        <a:t>Serious AEs</a:t>
                      </a:r>
                      <a:endParaRPr lang="en-GB" sz="1200" b="0" i="0" u="none" strike="noStrike">
                        <a:solidFill>
                          <a:srgbClr val="000000"/>
                        </a:solidFill>
                        <a:effectLst/>
                        <a:latin typeface="Calibri" panose="020F0502020204030204" pitchFamily="34" charset="0"/>
                      </a:endParaRPr>
                    </a:p>
                  </a:txBody>
                  <a:tcPr marL="108000" marR="9525" marT="100800" marB="100800" anchor="ctr">
                    <a:solidFill>
                      <a:srgbClr val="CBCDD2"/>
                    </a:solidFill>
                  </a:tcPr>
                </a:tc>
                <a:tc>
                  <a:txBody>
                    <a:bodyPr/>
                    <a:lstStyle/>
                    <a:p>
                      <a:pPr algn="ctr" fontAlgn="b"/>
                      <a:r>
                        <a:rPr lang="en-IT" sz="1200" u="none" strike="noStrike">
                          <a:effectLst/>
                        </a:rPr>
                        <a:t>143 (53.8)</a:t>
                      </a:r>
                      <a:endParaRPr lang="en-IT" sz="1200" b="0" i="0" u="none" strike="noStrike">
                        <a:solidFill>
                          <a:srgbClr val="000000"/>
                        </a:solidFill>
                        <a:effectLst/>
                        <a:latin typeface="Calibri" panose="020F0502020204030204" pitchFamily="34" charset="0"/>
                      </a:endParaRPr>
                    </a:p>
                  </a:txBody>
                  <a:tcPr marL="9525" marR="9525" marT="100800" marB="100800" anchor="ctr">
                    <a:solidFill>
                      <a:srgbClr val="CBCDD2"/>
                    </a:solidFill>
                  </a:tcPr>
                </a:tc>
                <a:tc>
                  <a:txBody>
                    <a:bodyPr/>
                    <a:lstStyle/>
                    <a:p>
                      <a:pPr algn="ctr" fontAlgn="b"/>
                      <a:r>
                        <a:rPr lang="en-IT" sz="1200" u="none" strike="noStrike">
                          <a:effectLst/>
                        </a:rPr>
                        <a:t>154 (58.6)</a:t>
                      </a:r>
                      <a:endParaRPr lang="en-IT" sz="1200" b="0" i="0" u="none" strike="noStrike">
                        <a:solidFill>
                          <a:srgbClr val="000000"/>
                        </a:solidFill>
                        <a:effectLst/>
                        <a:latin typeface="Calibri" panose="020F0502020204030204" pitchFamily="34" charset="0"/>
                      </a:endParaRPr>
                    </a:p>
                  </a:txBody>
                  <a:tcPr marL="9525" marR="9525" marT="100800" marB="100800" anchor="ctr">
                    <a:solidFill>
                      <a:srgbClr val="CBCDD2"/>
                    </a:solidFill>
                  </a:tcPr>
                </a:tc>
                <a:extLst>
                  <a:ext uri="{0D108BD9-81ED-4DB2-BD59-A6C34878D82A}">
                    <a16:rowId xmlns:a16="http://schemas.microsoft.com/office/drawing/2014/main" val="2131525879"/>
                  </a:ext>
                </a:extLst>
              </a:tr>
              <a:tr h="0">
                <a:tc>
                  <a:txBody>
                    <a:bodyPr/>
                    <a:lstStyle/>
                    <a:p>
                      <a:pPr algn="l" fontAlgn="b"/>
                      <a:r>
                        <a:rPr lang="en-GB" sz="1200" u="none" strike="noStrike">
                          <a:effectLst/>
                        </a:rPr>
                        <a:t>Deaths due to AEs</a:t>
                      </a:r>
                      <a:r>
                        <a:rPr lang="en-GB" sz="1200" u="none" strike="noStrike" baseline="30000">
                          <a:effectLst/>
                        </a:rPr>
                        <a:t>a</a:t>
                      </a:r>
                      <a:endParaRPr lang="en-GB" sz="1200" b="0" i="0" u="none" strike="noStrike" baseline="30000">
                        <a:solidFill>
                          <a:srgbClr val="000000"/>
                        </a:solidFill>
                        <a:effectLst/>
                        <a:latin typeface="Calibri" panose="020F0502020204030204" pitchFamily="34" charset="0"/>
                      </a:endParaRPr>
                    </a:p>
                  </a:txBody>
                  <a:tcPr marL="108000" marR="9525" marT="100800" marB="100800" anchor="ctr">
                    <a:solidFill>
                      <a:srgbClr val="E7E8EA"/>
                    </a:solidFill>
                  </a:tcPr>
                </a:tc>
                <a:tc>
                  <a:txBody>
                    <a:bodyPr/>
                    <a:lstStyle/>
                    <a:p>
                      <a:pPr algn="ctr" fontAlgn="b"/>
                      <a:r>
                        <a:rPr lang="en-IT" sz="1200" u="none" strike="noStrike">
                          <a:effectLst/>
                        </a:rPr>
                        <a:t>17</a:t>
                      </a:r>
                      <a:r>
                        <a:rPr lang="de-DE" sz="1200" u="none" strike="noStrike">
                          <a:effectLst/>
                        </a:rPr>
                        <a:t> </a:t>
                      </a:r>
                      <a:r>
                        <a:rPr lang="en-IT" sz="1200" u="none" strike="noStrike">
                          <a:effectLst/>
                        </a:rPr>
                        <a:t>(6.4)</a:t>
                      </a:r>
                      <a:endParaRPr lang="en-IT" sz="1200" b="0" i="0" u="none" strike="noStrike">
                        <a:solidFill>
                          <a:srgbClr val="000000"/>
                        </a:solidFill>
                        <a:effectLst/>
                        <a:latin typeface="Calibri" panose="020F0502020204030204" pitchFamily="34" charset="0"/>
                      </a:endParaRPr>
                    </a:p>
                  </a:txBody>
                  <a:tcPr marL="9525" marR="9525" marT="100800" marB="100800" anchor="ctr">
                    <a:solidFill>
                      <a:srgbClr val="E7E8EA"/>
                    </a:solidFill>
                  </a:tcPr>
                </a:tc>
                <a:tc>
                  <a:txBody>
                    <a:bodyPr/>
                    <a:lstStyle/>
                    <a:p>
                      <a:pPr algn="ctr" fontAlgn="b"/>
                      <a:r>
                        <a:rPr lang="en-IT" sz="1200" u="none" strike="noStrike">
                          <a:effectLst/>
                        </a:rPr>
                        <a:t>25 (9.5)</a:t>
                      </a:r>
                      <a:endParaRPr lang="en-IT" sz="1200" b="0" i="0" u="none" strike="noStrike">
                        <a:solidFill>
                          <a:srgbClr val="000000"/>
                        </a:solidFill>
                        <a:effectLst/>
                        <a:latin typeface="Calibri" panose="020F0502020204030204" pitchFamily="34" charset="0"/>
                      </a:endParaRPr>
                    </a:p>
                  </a:txBody>
                  <a:tcPr marL="9525" marR="9525" marT="100800" marB="100800" anchor="ctr">
                    <a:solidFill>
                      <a:srgbClr val="E7E8EA"/>
                    </a:solidFill>
                  </a:tcPr>
                </a:tc>
                <a:extLst>
                  <a:ext uri="{0D108BD9-81ED-4DB2-BD59-A6C34878D82A}">
                    <a16:rowId xmlns:a16="http://schemas.microsoft.com/office/drawing/2014/main" val="4111539649"/>
                  </a:ext>
                </a:extLst>
              </a:tr>
            </a:tbl>
          </a:graphicData>
        </a:graphic>
      </p:graphicFrame>
      <p:sp>
        <p:nvSpPr>
          <p:cNvPr id="33" name="Rectangle 32">
            <a:extLst>
              <a:ext uri="{FF2B5EF4-FFF2-40B4-BE49-F238E27FC236}">
                <a16:creationId xmlns:a16="http://schemas.microsoft.com/office/drawing/2014/main" id="{105BA6D5-4527-8444-BC33-E45ABC590972}"/>
              </a:ext>
            </a:extLst>
          </p:cNvPr>
          <p:cNvSpPr/>
          <p:nvPr/>
        </p:nvSpPr>
        <p:spPr>
          <a:xfrm>
            <a:off x="4351026" y="5596550"/>
            <a:ext cx="7431206" cy="615553"/>
          </a:xfrm>
          <a:prstGeom prst="rect">
            <a:avLst/>
          </a:prstGeom>
        </p:spPr>
        <p:txBody>
          <a:bodyPr wrap="square" lIns="0" tIns="0" rIns="0" bIns="0">
            <a:spAutoFit/>
          </a:bodyPr>
          <a:lstStyle/>
          <a:p>
            <a:pPr>
              <a:buClr>
                <a:schemeClr val="bg2"/>
              </a:buClr>
            </a:pPr>
            <a:r>
              <a:rPr lang="en-GB" sz="800"/>
              <a:t>Higher incidence in </a:t>
            </a:r>
            <a:r>
              <a:rPr lang="en-GB" sz="800" b="1">
                <a:solidFill>
                  <a:schemeClr val="bg2"/>
                </a:solidFill>
              </a:rPr>
              <a:t>orange</a:t>
            </a:r>
            <a:r>
              <a:rPr lang="en-GB" sz="800"/>
              <a:t> for terms with statistical differences.</a:t>
            </a:r>
          </a:p>
          <a:p>
            <a:pPr>
              <a:buClr>
                <a:schemeClr val="bg2"/>
              </a:buClr>
            </a:pPr>
            <a:r>
              <a:rPr lang="en-GB" sz="800"/>
              <a:t>Among most common AEs above, grade 5 were reported in 5 (1.9%) acalabrutinib patients (pyrexia, n=1; pneumonia, n=4) and 4 (1.5%) ibrutinib patients (URTI, n=1; pneumonia, n=3).</a:t>
            </a:r>
          </a:p>
          <a:p>
            <a:pPr>
              <a:buClr>
                <a:schemeClr val="bg2"/>
              </a:buClr>
            </a:pPr>
            <a:r>
              <a:rPr lang="en-GB" sz="800" baseline="30000" err="1"/>
              <a:t>a</a:t>
            </a:r>
            <a:r>
              <a:rPr lang="en-GB" sz="800" err="1"/>
              <a:t>Based</a:t>
            </a:r>
            <a:r>
              <a:rPr lang="en-GB" sz="800"/>
              <a:t> on Barnard’s exact test, two-sided P-value &lt;0.05 without multiplicity adjustment for any grade events; </a:t>
            </a:r>
            <a:r>
              <a:rPr lang="en-GB" sz="800" baseline="30000" err="1"/>
              <a:t>b</a:t>
            </a:r>
            <a:r>
              <a:rPr lang="en-GB" sz="800" err="1"/>
              <a:t>Based</a:t>
            </a:r>
            <a:r>
              <a:rPr lang="en-GB" sz="800"/>
              <a:t> on Barnard’s exact test, two-sided P-value &lt;0.05 without multiplicity adjustment for grade &gt;3 events. Includes AEs reported at &gt;15% incidence (any grade) in either arm.</a:t>
            </a:r>
          </a:p>
        </p:txBody>
      </p:sp>
      <p:sp>
        <p:nvSpPr>
          <p:cNvPr id="7" name="Titel 6">
            <a:extLst>
              <a:ext uri="{FF2B5EF4-FFF2-40B4-BE49-F238E27FC236}">
                <a16:creationId xmlns:a16="http://schemas.microsoft.com/office/drawing/2014/main" id="{651DE606-8331-064E-8342-2A37FD30D340}"/>
              </a:ext>
            </a:extLst>
          </p:cNvPr>
          <p:cNvSpPr>
            <a:spLocks noGrp="1"/>
          </p:cNvSpPr>
          <p:nvPr>
            <p:ph type="title"/>
          </p:nvPr>
        </p:nvSpPr>
        <p:spPr/>
        <p:txBody>
          <a:bodyPr/>
          <a:lstStyle/>
          <a:p>
            <a:r>
              <a:rPr lang="de-DE" err="1"/>
              <a:t>Safety</a:t>
            </a:r>
            <a:r>
              <a:rPr lang="de-DE"/>
              <a:t>: Summary </a:t>
            </a:r>
            <a:r>
              <a:rPr lang="de-DE" err="1"/>
              <a:t>and</a:t>
            </a:r>
            <a:r>
              <a:rPr lang="de-DE"/>
              <a:t> </a:t>
            </a:r>
            <a:r>
              <a:rPr lang="de-DE" err="1"/>
              <a:t>most</a:t>
            </a:r>
            <a:r>
              <a:rPr lang="de-DE"/>
              <a:t> </a:t>
            </a:r>
            <a:r>
              <a:rPr lang="de-DE" err="1"/>
              <a:t>common</a:t>
            </a:r>
            <a:r>
              <a:rPr lang="de-DE"/>
              <a:t> AEs</a:t>
            </a:r>
          </a:p>
        </p:txBody>
      </p:sp>
    </p:spTree>
    <p:extLst>
      <p:ext uri="{BB962C8B-B14F-4D97-AF65-F5344CB8AC3E}">
        <p14:creationId xmlns:p14="http://schemas.microsoft.com/office/powerpoint/2010/main" val="203337278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3B3CE3-D5D1-044B-B5F2-CBDD5463E387}"/>
              </a:ext>
            </a:extLst>
          </p:cNvPr>
          <p:cNvSpPr>
            <a:spLocks noGrp="1"/>
          </p:cNvSpPr>
          <p:nvPr>
            <p:ph type="title"/>
          </p:nvPr>
        </p:nvSpPr>
        <p:spPr/>
        <p:txBody>
          <a:bodyPr/>
          <a:lstStyle/>
          <a:p>
            <a:r>
              <a:rPr lang="en-IT"/>
              <a:t>Safet</a:t>
            </a:r>
            <a:r>
              <a:rPr lang="en-US"/>
              <a:t>y: Events of clinical interest</a:t>
            </a:r>
            <a:endParaRPr lang="en-IT"/>
          </a:p>
        </p:txBody>
      </p:sp>
      <p:sp>
        <p:nvSpPr>
          <p:cNvPr id="4" name="Footer Placeholder 3">
            <a:extLst>
              <a:ext uri="{FF2B5EF4-FFF2-40B4-BE49-F238E27FC236}">
                <a16:creationId xmlns:a16="http://schemas.microsoft.com/office/drawing/2014/main" id="{30AFB433-7F15-0C4E-920E-5A54E4BD4FC3}"/>
              </a:ext>
            </a:extLst>
          </p:cNvPr>
          <p:cNvSpPr>
            <a:spLocks noGrp="1"/>
          </p:cNvSpPr>
          <p:nvPr>
            <p:ph type="ftr" sz="quarter" idx="11"/>
          </p:nvPr>
        </p:nvSpPr>
        <p:spPr/>
        <p:txBody>
          <a:bodyPr/>
          <a:lstStyle/>
          <a:p>
            <a:r>
              <a:rPr lang="en-GB" spc="-415">
                <a:cs typeface="Arial"/>
              </a:rPr>
              <a:t> </a:t>
            </a:r>
            <a:r>
              <a:rPr lang="en-GB">
                <a:cs typeface="Arial"/>
              </a:rPr>
              <a:t>ILD, interstitial</a:t>
            </a:r>
            <a:r>
              <a:rPr lang="en-GB" spc="5">
                <a:cs typeface="Arial"/>
              </a:rPr>
              <a:t> </a:t>
            </a:r>
            <a:r>
              <a:rPr lang="en-GB">
                <a:cs typeface="Arial"/>
              </a:rPr>
              <a:t>lung</a:t>
            </a:r>
            <a:r>
              <a:rPr lang="en-GB" spc="5">
                <a:cs typeface="Arial"/>
              </a:rPr>
              <a:t> </a:t>
            </a:r>
            <a:r>
              <a:rPr lang="en-GB">
                <a:cs typeface="Arial"/>
              </a:rPr>
              <a:t>disease;</a:t>
            </a:r>
            <a:r>
              <a:rPr lang="en-GB" spc="5">
                <a:cs typeface="Arial"/>
              </a:rPr>
              <a:t> NMSC,</a:t>
            </a:r>
            <a:r>
              <a:rPr lang="en-GB">
                <a:cs typeface="Arial"/>
              </a:rPr>
              <a:t> </a:t>
            </a:r>
            <a:r>
              <a:rPr lang="en-GB" spc="5">
                <a:cs typeface="Arial"/>
              </a:rPr>
              <a:t>nonmelanoma skin cancer; SPMs, second</a:t>
            </a:r>
            <a:r>
              <a:rPr lang="en-GB">
                <a:cs typeface="Arial"/>
              </a:rPr>
              <a:t> primary</a:t>
            </a:r>
            <a:r>
              <a:rPr lang="en-GB" spc="10">
                <a:cs typeface="Arial"/>
              </a:rPr>
              <a:t> </a:t>
            </a:r>
            <a:r>
              <a:rPr lang="en-GB">
                <a:cs typeface="Arial"/>
              </a:rPr>
              <a:t>malignancies;</a:t>
            </a:r>
            <a:r>
              <a:rPr lang="en-GB" spc="5">
                <a:cs typeface="Arial"/>
              </a:rPr>
              <a:t> </a:t>
            </a:r>
            <a:r>
              <a:rPr lang="en-GB">
                <a:cs typeface="Arial"/>
              </a:rPr>
              <a:t>UTI,</a:t>
            </a:r>
            <a:r>
              <a:rPr lang="en-GB" spc="5">
                <a:cs typeface="Arial"/>
              </a:rPr>
              <a:t> </a:t>
            </a:r>
            <a:r>
              <a:rPr lang="en-GB">
                <a:cs typeface="Arial"/>
              </a:rPr>
              <a:t>urinary</a:t>
            </a:r>
            <a:r>
              <a:rPr lang="en-GB" spc="5">
                <a:cs typeface="Arial"/>
              </a:rPr>
              <a:t> </a:t>
            </a:r>
            <a:r>
              <a:rPr lang="en-GB">
                <a:cs typeface="Arial"/>
              </a:rPr>
              <a:t>tract</a:t>
            </a:r>
            <a:r>
              <a:rPr lang="en-GB" spc="10">
                <a:cs typeface="Arial"/>
              </a:rPr>
              <a:t> </a:t>
            </a:r>
            <a:r>
              <a:rPr lang="en-GB">
                <a:cs typeface="Arial"/>
              </a:rPr>
              <a:t>infection.</a:t>
            </a:r>
          </a:p>
          <a:p>
            <a:r>
              <a:rPr lang="en-US" b="1">
                <a:latin typeface="Arial"/>
                <a:cs typeface="Arial"/>
              </a:rPr>
              <a:t>Hillmen P et al, Abstract S145 presented at EHA 2021 and Byrd J et al, Abstract 7500 presented at ASCO 2021</a:t>
            </a:r>
          </a:p>
        </p:txBody>
      </p:sp>
      <p:graphicFrame>
        <p:nvGraphicFramePr>
          <p:cNvPr id="14" name="Table 13">
            <a:extLst>
              <a:ext uri="{FF2B5EF4-FFF2-40B4-BE49-F238E27FC236}">
                <a16:creationId xmlns:a16="http://schemas.microsoft.com/office/drawing/2014/main" id="{25D2C122-05C6-EC43-A410-AD2F6E0E6FDD}"/>
              </a:ext>
            </a:extLst>
          </p:cNvPr>
          <p:cNvGraphicFramePr>
            <a:graphicFrameLocks noGrp="1"/>
          </p:cNvGraphicFramePr>
          <p:nvPr>
            <p:extLst>
              <p:ext uri="{D42A27DB-BD31-4B8C-83A1-F6EECF244321}">
                <p14:modId xmlns:p14="http://schemas.microsoft.com/office/powerpoint/2010/main" val="3059303376"/>
              </p:ext>
            </p:extLst>
          </p:nvPr>
        </p:nvGraphicFramePr>
        <p:xfrm>
          <a:off x="407988" y="1808163"/>
          <a:ext cx="11367477" cy="3347593"/>
        </p:xfrm>
        <a:graphic>
          <a:graphicData uri="http://schemas.openxmlformats.org/drawingml/2006/table">
            <a:tbl>
              <a:tblPr firstRow="1" bandRow="1">
                <a:tableStyleId>{5C22544A-7EE6-4342-B048-85BDC9FD1C3A}</a:tableStyleId>
              </a:tblPr>
              <a:tblGrid>
                <a:gridCol w="4442981">
                  <a:extLst>
                    <a:ext uri="{9D8B030D-6E8A-4147-A177-3AD203B41FA5}">
                      <a16:colId xmlns:a16="http://schemas.microsoft.com/office/drawing/2014/main" val="3576435598"/>
                    </a:ext>
                  </a:extLst>
                </a:gridCol>
                <a:gridCol w="1731124">
                  <a:extLst>
                    <a:ext uri="{9D8B030D-6E8A-4147-A177-3AD203B41FA5}">
                      <a16:colId xmlns:a16="http://schemas.microsoft.com/office/drawing/2014/main" val="4105045718"/>
                    </a:ext>
                  </a:extLst>
                </a:gridCol>
                <a:gridCol w="1731124">
                  <a:extLst>
                    <a:ext uri="{9D8B030D-6E8A-4147-A177-3AD203B41FA5}">
                      <a16:colId xmlns:a16="http://schemas.microsoft.com/office/drawing/2014/main" val="3846534141"/>
                    </a:ext>
                  </a:extLst>
                </a:gridCol>
                <a:gridCol w="1731124">
                  <a:extLst>
                    <a:ext uri="{9D8B030D-6E8A-4147-A177-3AD203B41FA5}">
                      <a16:colId xmlns:a16="http://schemas.microsoft.com/office/drawing/2014/main" val="3164406662"/>
                    </a:ext>
                  </a:extLst>
                </a:gridCol>
                <a:gridCol w="1731124">
                  <a:extLst>
                    <a:ext uri="{9D8B030D-6E8A-4147-A177-3AD203B41FA5}">
                      <a16:colId xmlns:a16="http://schemas.microsoft.com/office/drawing/2014/main" val="2671505039"/>
                    </a:ext>
                  </a:extLst>
                </a:gridCol>
              </a:tblGrid>
              <a:tr h="259174">
                <a:tc>
                  <a:txBody>
                    <a:bodyPr/>
                    <a:lstStyle/>
                    <a:p>
                      <a:pPr algn="l" fontAlgn="b"/>
                      <a:endParaRPr lang="en-IT" sz="1200" b="0" i="0" u="none" strike="noStrike">
                        <a:solidFill>
                          <a:srgbClr val="000000"/>
                        </a:solidFill>
                        <a:effectLst/>
                        <a:latin typeface="+mn-lt"/>
                      </a:endParaRPr>
                    </a:p>
                  </a:txBody>
                  <a:tcPr marL="90000" marR="90000" marT="54000" marB="54000" anchor="ctr">
                    <a:lnL w="12700" cmpd="sng">
                      <a:noFill/>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tx2"/>
                    </a:solidFill>
                  </a:tcPr>
                </a:tc>
                <a:tc gridSpan="2">
                  <a:txBody>
                    <a:bodyPr/>
                    <a:lstStyle/>
                    <a:p>
                      <a:pPr algn="ctr" fontAlgn="b"/>
                      <a:r>
                        <a:rPr lang="en-GB" sz="1200" u="none" strike="noStrike">
                          <a:effectLst/>
                          <a:latin typeface="+mn-lt"/>
                        </a:rPr>
                        <a:t>Any grade</a:t>
                      </a:r>
                      <a:endParaRPr lang="en-GB" sz="1200" b="0" i="0" u="none" strike="noStrike">
                        <a:solidFill>
                          <a:srgbClr val="000000"/>
                        </a:solidFill>
                        <a:effectLst/>
                        <a:latin typeface="+mn-lt"/>
                      </a:endParaRPr>
                    </a:p>
                  </a:txBody>
                  <a:tcPr marL="90000" marR="90000" marT="54000" marB="5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IT"/>
                    </a:p>
                  </a:txBody>
                  <a:tcPr/>
                </a:tc>
                <a:tc gridSpan="2">
                  <a:txBody>
                    <a:bodyPr/>
                    <a:lstStyle/>
                    <a:p>
                      <a:pPr algn="ctr" fontAlgn="b"/>
                      <a:r>
                        <a:rPr lang="en-GB" sz="1200" u="none" strike="noStrike">
                          <a:effectLst/>
                          <a:latin typeface="+mn-lt"/>
                        </a:rPr>
                        <a:t>Grade ≥3</a:t>
                      </a:r>
                      <a:endParaRPr lang="en-GB" sz="1200" b="0" i="0" u="none" strike="noStrike">
                        <a:solidFill>
                          <a:srgbClr val="000000"/>
                        </a:solidFill>
                        <a:effectLst/>
                        <a:latin typeface="+mn-lt"/>
                      </a:endParaRPr>
                    </a:p>
                  </a:txBody>
                  <a:tcPr marL="90000" marR="90000" marT="54000" marB="54000"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IT"/>
                    </a:p>
                  </a:txBody>
                  <a:tcPr/>
                </a:tc>
                <a:extLst>
                  <a:ext uri="{0D108BD9-81ED-4DB2-BD59-A6C34878D82A}">
                    <a16:rowId xmlns:a16="http://schemas.microsoft.com/office/drawing/2014/main" val="1849487822"/>
                  </a:ext>
                </a:extLst>
              </a:tr>
              <a:tr h="438793">
                <a:tc>
                  <a:txBody>
                    <a:bodyPr/>
                    <a:lstStyle/>
                    <a:p>
                      <a:pPr algn="l" fontAlgn="b"/>
                      <a:r>
                        <a:rPr lang="en-GB" sz="1200" b="1" u="none" strike="noStrike">
                          <a:solidFill>
                            <a:schemeClr val="bg1"/>
                          </a:solidFill>
                          <a:effectLst/>
                          <a:latin typeface="+mn-lt"/>
                        </a:rPr>
                        <a:t>Events, n (%)</a:t>
                      </a:r>
                      <a:endParaRPr lang="en-GB" sz="1200" b="1" i="0" u="none" strike="noStrike">
                        <a:solidFill>
                          <a:schemeClr val="bg1"/>
                        </a:solidFill>
                        <a:effectLst/>
                        <a:latin typeface="+mn-lt"/>
                      </a:endParaRPr>
                    </a:p>
                  </a:txBody>
                  <a:tcPr marL="90000" marR="90000" marT="54000" marB="54000" anchor="ctr">
                    <a:lnL w="12700" cmpd="sng">
                      <a:noFill/>
                    </a:lnL>
                    <a:lnR w="12700" cap="flat" cmpd="sng" algn="ctr">
                      <a:solidFill>
                        <a:schemeClr val="bg1"/>
                      </a:solidFill>
                      <a:prstDash val="solid"/>
                      <a:round/>
                      <a:headEnd type="none" w="med" len="med"/>
                      <a:tailEnd type="none" w="med" len="med"/>
                    </a:lnR>
                    <a:lnT w="381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fontAlgn="b"/>
                      <a:r>
                        <a:rPr lang="en-GB" sz="1200" u="none" strike="noStrike">
                          <a:solidFill>
                            <a:schemeClr val="bg1"/>
                          </a:solidFill>
                          <a:effectLst/>
                          <a:latin typeface="+mn-lt"/>
                        </a:rPr>
                        <a:t>Acalabrutinib (n=266)</a:t>
                      </a:r>
                      <a:endParaRPr lang="en-GB" sz="1200" b="0" i="0" u="none" strike="noStrike">
                        <a:solidFill>
                          <a:schemeClr val="bg1"/>
                        </a:solidFill>
                        <a:effectLst/>
                        <a:latin typeface="+mn-lt"/>
                      </a:endParaRPr>
                    </a:p>
                  </a:txBody>
                  <a:tcPr marL="90000" marR="90000" marT="54000" marB="5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fontAlgn="b"/>
                      <a:r>
                        <a:rPr lang="en-GB" sz="1200" u="none" strike="noStrike">
                          <a:solidFill>
                            <a:schemeClr val="bg1"/>
                          </a:solidFill>
                          <a:effectLst/>
                          <a:latin typeface="+mn-lt"/>
                        </a:rPr>
                        <a:t>Ibrutinib (n=263)</a:t>
                      </a:r>
                      <a:endParaRPr lang="en-GB" sz="1200" b="0" i="0" u="none" strike="noStrike">
                        <a:solidFill>
                          <a:schemeClr val="bg1"/>
                        </a:solidFill>
                        <a:effectLst/>
                        <a:latin typeface="+mn-lt"/>
                      </a:endParaRPr>
                    </a:p>
                  </a:txBody>
                  <a:tcPr marL="90000" marR="90000" marT="54000" marB="5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fontAlgn="b"/>
                      <a:r>
                        <a:rPr lang="en-GB" sz="1200" u="none" strike="noStrike">
                          <a:solidFill>
                            <a:schemeClr val="bg1"/>
                          </a:solidFill>
                          <a:effectLst/>
                          <a:latin typeface="+mn-lt"/>
                        </a:rPr>
                        <a:t>Acalabrutinib (n=266)</a:t>
                      </a:r>
                      <a:endParaRPr lang="en-GB" sz="1200" b="0" i="0" u="none" strike="noStrike">
                        <a:solidFill>
                          <a:schemeClr val="bg1"/>
                        </a:solidFill>
                        <a:effectLst/>
                        <a:latin typeface="+mn-lt"/>
                      </a:endParaRPr>
                    </a:p>
                  </a:txBody>
                  <a:tcPr marL="90000" marR="90000" marT="54000" marB="5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fontAlgn="b"/>
                      <a:r>
                        <a:rPr lang="en-GB" sz="1200" u="none" strike="noStrike">
                          <a:solidFill>
                            <a:schemeClr val="bg1"/>
                          </a:solidFill>
                          <a:effectLst/>
                          <a:latin typeface="+mn-lt"/>
                        </a:rPr>
                        <a:t>Ibrutinib (n=263)</a:t>
                      </a:r>
                      <a:endParaRPr lang="en-GB" sz="1200" b="0" i="0" u="none" strike="noStrike">
                        <a:solidFill>
                          <a:schemeClr val="bg1"/>
                        </a:solidFill>
                        <a:effectLst/>
                        <a:latin typeface="+mn-lt"/>
                      </a:endParaRPr>
                    </a:p>
                  </a:txBody>
                  <a:tcPr marL="90000" marR="90000" marT="54000" marB="5400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384523118"/>
                  </a:ext>
                </a:extLst>
              </a:tr>
              <a:tr h="259174">
                <a:tc>
                  <a:txBody>
                    <a:bodyPr/>
                    <a:lstStyle/>
                    <a:p>
                      <a:pPr algn="l" fontAlgn="b"/>
                      <a:r>
                        <a:rPr lang="en-GB" sz="1200" u="none" strike="noStrike">
                          <a:solidFill>
                            <a:schemeClr val="tx1"/>
                          </a:solidFill>
                          <a:effectLst/>
                          <a:latin typeface="+mn-lt"/>
                        </a:rPr>
                        <a:t>Cardiac events</a:t>
                      </a:r>
                      <a:endParaRPr lang="en-GB" sz="1200" b="0" i="0" u="none" strike="noStrike">
                        <a:solidFill>
                          <a:schemeClr val="tx1"/>
                        </a:solidFill>
                        <a:effectLst/>
                        <a:latin typeface="+mn-lt"/>
                      </a:endParaRPr>
                    </a:p>
                  </a:txBody>
                  <a:tcPr marL="90000" marR="90000" marT="54000" marB="54000" anchor="ctr">
                    <a:lnT w="38100" cap="flat" cmpd="sng" algn="ctr">
                      <a:solidFill>
                        <a:schemeClr val="bg1"/>
                      </a:solidFill>
                      <a:prstDash val="solid"/>
                      <a:round/>
                      <a:headEnd type="none" w="med" len="med"/>
                      <a:tailEnd type="none" w="med" len="med"/>
                    </a:lnT>
                  </a:tcPr>
                </a:tc>
                <a:tc>
                  <a:txBody>
                    <a:bodyPr/>
                    <a:lstStyle/>
                    <a:p>
                      <a:pPr algn="ctr" fontAlgn="b"/>
                      <a:r>
                        <a:rPr lang="en-IT" sz="1200" u="none" strike="noStrike">
                          <a:solidFill>
                            <a:schemeClr val="tx1"/>
                          </a:solidFill>
                          <a:effectLst/>
                          <a:latin typeface="+mn-lt"/>
                        </a:rPr>
                        <a:t>64 (24.1)</a:t>
                      </a:r>
                      <a:endParaRPr lang="en-IT" sz="1200" b="0" i="0" u="none" strike="noStrike">
                        <a:solidFill>
                          <a:schemeClr val="tx1"/>
                        </a:solidFill>
                        <a:effectLst/>
                        <a:latin typeface="+mn-lt"/>
                      </a:endParaRPr>
                    </a:p>
                  </a:txBody>
                  <a:tcPr marL="90000" marR="90000" marT="54000" marB="54000" anchor="ctr">
                    <a:lnT w="38100" cap="flat" cmpd="sng" algn="ctr">
                      <a:solidFill>
                        <a:schemeClr val="bg1"/>
                      </a:solidFill>
                      <a:prstDash val="solid"/>
                      <a:round/>
                      <a:headEnd type="none" w="med" len="med"/>
                      <a:tailEnd type="none" w="med" len="med"/>
                    </a:lnT>
                  </a:tcPr>
                </a:tc>
                <a:tc>
                  <a:txBody>
                    <a:bodyPr/>
                    <a:lstStyle/>
                    <a:p>
                      <a:pPr algn="ctr" fontAlgn="b"/>
                      <a:r>
                        <a:rPr lang="en-IT" sz="1200" u="none" strike="noStrike">
                          <a:solidFill>
                            <a:schemeClr val="tx1"/>
                          </a:solidFill>
                          <a:effectLst/>
                          <a:latin typeface="+mn-lt"/>
                        </a:rPr>
                        <a:t>79 (30.0)</a:t>
                      </a:r>
                      <a:endParaRPr lang="en-IT" sz="1200" b="0" i="0" u="none" strike="noStrike">
                        <a:solidFill>
                          <a:schemeClr val="tx1"/>
                        </a:solidFill>
                        <a:effectLst/>
                        <a:latin typeface="+mn-lt"/>
                      </a:endParaRPr>
                    </a:p>
                  </a:txBody>
                  <a:tcPr marL="90000" marR="90000" marT="54000" marB="54000" anchor="ctr">
                    <a:lnT w="38100" cap="flat" cmpd="sng" algn="ctr">
                      <a:solidFill>
                        <a:schemeClr val="bg1"/>
                      </a:solidFill>
                      <a:prstDash val="solid"/>
                      <a:round/>
                      <a:headEnd type="none" w="med" len="med"/>
                      <a:tailEnd type="none" w="med" len="med"/>
                    </a:lnT>
                  </a:tcPr>
                </a:tc>
                <a:tc>
                  <a:txBody>
                    <a:bodyPr/>
                    <a:lstStyle/>
                    <a:p>
                      <a:pPr algn="ctr" fontAlgn="b"/>
                      <a:r>
                        <a:rPr lang="en-IT" sz="1200" u="none" strike="noStrike">
                          <a:solidFill>
                            <a:schemeClr val="tx1"/>
                          </a:solidFill>
                          <a:effectLst/>
                          <a:latin typeface="+mn-lt"/>
                        </a:rPr>
                        <a:t>23 (8.6)</a:t>
                      </a:r>
                      <a:endParaRPr lang="en-IT" sz="1200" b="0" i="0" u="none" strike="noStrike">
                        <a:solidFill>
                          <a:schemeClr val="tx1"/>
                        </a:solidFill>
                        <a:effectLst/>
                        <a:latin typeface="+mn-lt"/>
                      </a:endParaRPr>
                    </a:p>
                  </a:txBody>
                  <a:tcPr marL="90000" marR="90000" marT="54000" marB="54000" anchor="ctr">
                    <a:lnT w="38100" cap="flat" cmpd="sng" algn="ctr">
                      <a:solidFill>
                        <a:schemeClr val="bg1"/>
                      </a:solidFill>
                      <a:prstDash val="solid"/>
                      <a:round/>
                      <a:headEnd type="none" w="med" len="med"/>
                      <a:tailEnd type="none" w="med" len="med"/>
                    </a:lnT>
                  </a:tcPr>
                </a:tc>
                <a:tc>
                  <a:txBody>
                    <a:bodyPr/>
                    <a:lstStyle/>
                    <a:p>
                      <a:pPr algn="ctr" fontAlgn="b"/>
                      <a:r>
                        <a:rPr lang="en-IT" sz="1200" u="none" strike="noStrike">
                          <a:solidFill>
                            <a:schemeClr val="tx1"/>
                          </a:solidFill>
                          <a:effectLst/>
                          <a:latin typeface="+mn-lt"/>
                        </a:rPr>
                        <a:t>25 (9.5)</a:t>
                      </a:r>
                      <a:endParaRPr lang="en-IT" sz="1200" b="0" i="0" u="none" strike="noStrike">
                        <a:solidFill>
                          <a:schemeClr val="tx1"/>
                        </a:solidFill>
                        <a:effectLst/>
                        <a:latin typeface="+mn-lt"/>
                      </a:endParaRPr>
                    </a:p>
                  </a:txBody>
                  <a:tcPr marL="90000" marR="90000" marT="54000" marB="54000"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476962803"/>
                  </a:ext>
                </a:extLst>
              </a:tr>
              <a:tr h="259174">
                <a:tc>
                  <a:txBody>
                    <a:bodyPr/>
                    <a:lstStyle/>
                    <a:p>
                      <a:pPr marL="90000" algn="l" fontAlgn="b"/>
                      <a:r>
                        <a:rPr lang="en-GB" sz="1200" u="none" strike="noStrike">
                          <a:solidFill>
                            <a:schemeClr val="tx1"/>
                          </a:solidFill>
                          <a:effectLst/>
                          <a:latin typeface="+mn-lt"/>
                        </a:rPr>
                        <a:t>Atrial fibrillation</a:t>
                      </a:r>
                      <a:r>
                        <a:rPr lang="en-GB" sz="1200" u="none" strike="noStrike" baseline="30000">
                          <a:solidFill>
                            <a:schemeClr val="tx1"/>
                          </a:solidFill>
                          <a:effectLst/>
                          <a:latin typeface="+mn-lt"/>
                        </a:rPr>
                        <a:t>a*</a:t>
                      </a:r>
                      <a:endParaRPr lang="en-GB" sz="1200" b="0" i="0" u="none" strike="noStrike" baseline="30000">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25 (9.4)</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bg2"/>
                          </a:solidFill>
                          <a:effectLst/>
                          <a:latin typeface="+mn-lt"/>
                        </a:rPr>
                        <a:t>42 (16.0)</a:t>
                      </a:r>
                      <a:endParaRPr lang="en-IT" sz="1200" b="0" i="0" u="none" strike="noStrike">
                        <a:solidFill>
                          <a:schemeClr val="bg2"/>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13 (4.9)</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10</a:t>
                      </a:r>
                      <a:r>
                        <a:rPr lang="de-DE" sz="1200" u="none" strike="noStrike">
                          <a:solidFill>
                            <a:schemeClr val="tx1"/>
                          </a:solidFill>
                          <a:effectLst/>
                          <a:latin typeface="+mn-lt"/>
                        </a:rPr>
                        <a:t> </a:t>
                      </a:r>
                      <a:r>
                        <a:rPr lang="en-IT" sz="1200" u="none" strike="noStrike">
                          <a:solidFill>
                            <a:schemeClr val="tx1"/>
                          </a:solidFill>
                          <a:effectLst/>
                          <a:latin typeface="+mn-lt"/>
                        </a:rPr>
                        <a:t>(3.8)</a:t>
                      </a:r>
                      <a:endParaRPr lang="en-IT" sz="1200" b="0" i="0" u="none" strike="noStrike">
                        <a:solidFill>
                          <a:schemeClr val="tx1"/>
                        </a:solidFill>
                        <a:effectLst/>
                        <a:latin typeface="+mn-lt"/>
                      </a:endParaRPr>
                    </a:p>
                  </a:txBody>
                  <a:tcPr marL="90000" marR="90000" marT="54000" marB="54000" anchor="ctr"/>
                </a:tc>
                <a:extLst>
                  <a:ext uri="{0D108BD9-81ED-4DB2-BD59-A6C34878D82A}">
                    <a16:rowId xmlns:a16="http://schemas.microsoft.com/office/drawing/2014/main" val="2410084131"/>
                  </a:ext>
                </a:extLst>
              </a:tr>
              <a:tr h="259174">
                <a:tc>
                  <a:txBody>
                    <a:bodyPr/>
                    <a:lstStyle/>
                    <a:p>
                      <a:pPr marL="90000" algn="l" fontAlgn="b"/>
                      <a:r>
                        <a:rPr lang="en-GB" sz="1200" u="none" strike="noStrike">
                          <a:solidFill>
                            <a:schemeClr val="tx1"/>
                          </a:solidFill>
                          <a:effectLst/>
                          <a:latin typeface="+mn-lt"/>
                        </a:rPr>
                        <a:t>Ventricular arrhythmias</a:t>
                      </a:r>
                      <a:r>
                        <a:rPr lang="en-GB" sz="1200" u="none" strike="noStrike" baseline="30000">
                          <a:solidFill>
                            <a:schemeClr val="tx1"/>
                          </a:solidFill>
                          <a:effectLst/>
                          <a:latin typeface="+mn-lt"/>
                        </a:rPr>
                        <a:t>b</a:t>
                      </a:r>
                      <a:endParaRPr lang="en-GB" sz="1200" b="0" i="0" u="none" strike="noStrike" baseline="30000">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0</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3 (1-1)</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0</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 (0.4)</a:t>
                      </a:r>
                      <a:endParaRPr lang="en-IT" sz="1200" b="0" i="0" u="none" strike="noStrike">
                        <a:solidFill>
                          <a:schemeClr val="tx1"/>
                        </a:solidFill>
                        <a:effectLst/>
                        <a:latin typeface="+mn-lt"/>
                      </a:endParaRPr>
                    </a:p>
                  </a:txBody>
                  <a:tcPr marL="90000" marR="90000" marT="54000" marB="54000" anchor="ctr"/>
                </a:tc>
                <a:extLst>
                  <a:ext uri="{0D108BD9-81ED-4DB2-BD59-A6C34878D82A}">
                    <a16:rowId xmlns:a16="http://schemas.microsoft.com/office/drawing/2014/main" val="901872026"/>
                  </a:ext>
                </a:extLst>
              </a:tr>
              <a:tr h="259174">
                <a:tc>
                  <a:txBody>
                    <a:bodyPr/>
                    <a:lstStyle/>
                    <a:p>
                      <a:pPr algn="l" fontAlgn="b"/>
                      <a:r>
                        <a:rPr lang="en-GB" sz="1200" u="none" strike="noStrike">
                          <a:solidFill>
                            <a:schemeClr val="tx1"/>
                          </a:solidFill>
                          <a:effectLst/>
                          <a:latin typeface="+mn-lt"/>
                        </a:rPr>
                        <a:t>Bleeding events*</a:t>
                      </a:r>
                      <a:endParaRPr lang="en-GB"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101 (38.0)</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bg2"/>
                          </a:solidFill>
                          <a:effectLst/>
                          <a:latin typeface="+mn-lt"/>
                        </a:rPr>
                        <a:t>135 (51.3)</a:t>
                      </a:r>
                      <a:endParaRPr lang="en-IT" sz="1200" b="0" i="0" u="none" strike="noStrike">
                        <a:solidFill>
                          <a:schemeClr val="bg2"/>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10 (3.8)</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12</a:t>
                      </a:r>
                      <a:r>
                        <a:rPr lang="de-DE" sz="1200" u="none" strike="noStrike">
                          <a:solidFill>
                            <a:schemeClr val="tx1"/>
                          </a:solidFill>
                          <a:effectLst/>
                          <a:latin typeface="+mn-lt"/>
                        </a:rPr>
                        <a:t> </a:t>
                      </a:r>
                      <a:r>
                        <a:rPr lang="en-IT" sz="1200" u="none" strike="noStrike">
                          <a:solidFill>
                            <a:schemeClr val="tx1"/>
                          </a:solidFill>
                          <a:effectLst/>
                          <a:latin typeface="+mn-lt"/>
                        </a:rPr>
                        <a:t>(4.6)</a:t>
                      </a:r>
                      <a:endParaRPr lang="en-IT" sz="1200" b="0" i="0" u="none" strike="noStrike">
                        <a:solidFill>
                          <a:schemeClr val="tx1"/>
                        </a:solidFill>
                        <a:effectLst/>
                        <a:latin typeface="+mn-lt"/>
                      </a:endParaRPr>
                    </a:p>
                  </a:txBody>
                  <a:tcPr marL="90000" marR="90000" marT="54000" marB="54000" anchor="ctr"/>
                </a:tc>
                <a:extLst>
                  <a:ext uri="{0D108BD9-81ED-4DB2-BD59-A6C34878D82A}">
                    <a16:rowId xmlns:a16="http://schemas.microsoft.com/office/drawing/2014/main" val="1374204213"/>
                  </a:ext>
                </a:extLst>
              </a:tr>
              <a:tr h="259174">
                <a:tc>
                  <a:txBody>
                    <a:bodyPr/>
                    <a:lstStyle/>
                    <a:p>
                      <a:pPr marL="90000" algn="l" fontAlgn="b"/>
                      <a:r>
                        <a:rPr lang="en-GB" sz="1200" u="none" strike="noStrike">
                          <a:solidFill>
                            <a:schemeClr val="tx1"/>
                          </a:solidFill>
                          <a:effectLst/>
                          <a:latin typeface="+mn-lt"/>
                        </a:rPr>
                        <a:t>Major bleeding events</a:t>
                      </a:r>
                      <a:r>
                        <a:rPr lang="en-GB" sz="1200" u="none" strike="noStrike" baseline="30000">
                          <a:solidFill>
                            <a:schemeClr val="tx1"/>
                          </a:solidFill>
                          <a:effectLst/>
                          <a:latin typeface="+mn-lt"/>
                        </a:rPr>
                        <a:t>c</a:t>
                      </a:r>
                      <a:endParaRPr lang="en-GB" sz="1200" b="0" i="0" u="none" strike="noStrike" baseline="30000">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12 (4.5)</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14 (5.3)</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10 (3.8)</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12</a:t>
                      </a:r>
                      <a:r>
                        <a:rPr lang="de-DE" sz="1200" u="none" strike="noStrike">
                          <a:solidFill>
                            <a:schemeClr val="tx1"/>
                          </a:solidFill>
                          <a:effectLst/>
                          <a:latin typeface="+mn-lt"/>
                        </a:rPr>
                        <a:t> </a:t>
                      </a:r>
                      <a:r>
                        <a:rPr lang="en-IT" sz="1200" u="none" strike="noStrike">
                          <a:solidFill>
                            <a:schemeClr val="tx1"/>
                          </a:solidFill>
                          <a:effectLst/>
                          <a:latin typeface="+mn-lt"/>
                        </a:rPr>
                        <a:t>(4.6)</a:t>
                      </a:r>
                      <a:endParaRPr lang="en-IT" sz="1200" b="0" i="0" u="none" strike="noStrike">
                        <a:solidFill>
                          <a:schemeClr val="tx1"/>
                        </a:solidFill>
                        <a:effectLst/>
                        <a:latin typeface="+mn-lt"/>
                      </a:endParaRPr>
                    </a:p>
                  </a:txBody>
                  <a:tcPr marL="90000" marR="90000" marT="54000" marB="54000" anchor="ctr"/>
                </a:tc>
                <a:extLst>
                  <a:ext uri="{0D108BD9-81ED-4DB2-BD59-A6C34878D82A}">
                    <a16:rowId xmlns:a16="http://schemas.microsoft.com/office/drawing/2014/main" val="919614779"/>
                  </a:ext>
                </a:extLst>
              </a:tr>
              <a:tr h="259174">
                <a:tc>
                  <a:txBody>
                    <a:bodyPr/>
                    <a:lstStyle/>
                    <a:p>
                      <a:pPr algn="l" fontAlgn="b"/>
                      <a:r>
                        <a:rPr lang="en-GB" sz="1200" u="none" strike="noStrike">
                          <a:solidFill>
                            <a:schemeClr val="tx1"/>
                          </a:solidFill>
                          <a:effectLst/>
                          <a:latin typeface="+mn-lt"/>
                        </a:rPr>
                        <a:t>Hypertension</a:t>
                      </a:r>
                      <a:r>
                        <a:rPr lang="en-GB" sz="1200" u="none" strike="noStrike" baseline="30000">
                          <a:solidFill>
                            <a:schemeClr val="tx1"/>
                          </a:solidFill>
                          <a:effectLst/>
                          <a:latin typeface="+mn-lt"/>
                        </a:rPr>
                        <a:t>d*</a:t>
                      </a:r>
                      <a:endParaRPr lang="en-GB" sz="1200" b="0" i="0" u="none" strike="noStrike" baseline="30000">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25 (9.4)</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bg2"/>
                          </a:solidFill>
                          <a:effectLst/>
                          <a:latin typeface="+mn-lt"/>
                        </a:rPr>
                        <a:t>61 (23.2)</a:t>
                      </a:r>
                      <a:endParaRPr lang="en-IT" sz="1200" b="0" i="0" u="none" strike="noStrike">
                        <a:solidFill>
                          <a:schemeClr val="bg2"/>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11 (4.1)</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bg2"/>
                          </a:solidFill>
                          <a:effectLst/>
                          <a:latin typeface="+mn-lt"/>
                        </a:rPr>
                        <a:t>24 (9.1)</a:t>
                      </a:r>
                      <a:endParaRPr lang="en-IT" sz="1200" b="0" i="0" u="none" strike="noStrike">
                        <a:solidFill>
                          <a:schemeClr val="bg2"/>
                        </a:solidFill>
                        <a:effectLst/>
                        <a:latin typeface="+mn-lt"/>
                      </a:endParaRPr>
                    </a:p>
                  </a:txBody>
                  <a:tcPr marL="90000" marR="90000" marT="54000" marB="54000" anchor="ctr"/>
                </a:tc>
                <a:extLst>
                  <a:ext uri="{0D108BD9-81ED-4DB2-BD59-A6C34878D82A}">
                    <a16:rowId xmlns:a16="http://schemas.microsoft.com/office/drawing/2014/main" val="666166789"/>
                  </a:ext>
                </a:extLst>
              </a:tr>
              <a:tr h="259174">
                <a:tc>
                  <a:txBody>
                    <a:bodyPr/>
                    <a:lstStyle/>
                    <a:p>
                      <a:pPr algn="l" fontAlgn="b"/>
                      <a:r>
                        <a:rPr lang="en-GB" sz="1200" u="none" strike="noStrike">
                          <a:solidFill>
                            <a:schemeClr val="tx1"/>
                          </a:solidFill>
                          <a:effectLst/>
                          <a:latin typeface="+mn-lt"/>
                        </a:rPr>
                        <a:t>lnfections</a:t>
                      </a:r>
                      <a:r>
                        <a:rPr lang="en-GB" sz="1200" u="none" strike="noStrike" baseline="30000">
                          <a:solidFill>
                            <a:schemeClr val="tx1"/>
                          </a:solidFill>
                          <a:effectLst/>
                          <a:latin typeface="+mn-lt"/>
                        </a:rPr>
                        <a:t>e</a:t>
                      </a:r>
                      <a:endParaRPr lang="en-GB" sz="1200" b="0" i="0" u="none" strike="noStrike" baseline="30000">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208 (78.2)</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214 (81.4)</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82 (30.8)</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79 (30.0)</a:t>
                      </a:r>
                      <a:endParaRPr lang="en-IT" sz="1200" b="0" i="0" u="none" strike="noStrike">
                        <a:solidFill>
                          <a:schemeClr val="tx1"/>
                        </a:solidFill>
                        <a:effectLst/>
                        <a:latin typeface="+mn-lt"/>
                      </a:endParaRPr>
                    </a:p>
                  </a:txBody>
                  <a:tcPr marL="90000" marR="90000" marT="54000" marB="54000" anchor="ctr"/>
                </a:tc>
                <a:extLst>
                  <a:ext uri="{0D108BD9-81ED-4DB2-BD59-A6C34878D82A}">
                    <a16:rowId xmlns:a16="http://schemas.microsoft.com/office/drawing/2014/main" val="1497951022"/>
                  </a:ext>
                </a:extLst>
              </a:tr>
              <a:tr h="259174">
                <a:tc>
                  <a:txBody>
                    <a:bodyPr/>
                    <a:lstStyle/>
                    <a:p>
                      <a:pPr algn="l" fontAlgn="b"/>
                      <a:r>
                        <a:rPr lang="en-GB" sz="1200" u="none" strike="noStrike">
                          <a:solidFill>
                            <a:schemeClr val="tx1"/>
                          </a:solidFill>
                          <a:effectLst/>
                          <a:latin typeface="+mn-lt"/>
                        </a:rPr>
                        <a:t>ILD/pneumonitis*</a:t>
                      </a:r>
                      <a:endParaRPr lang="en-GB"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7 (2.6)</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bg2"/>
                          </a:solidFill>
                          <a:effectLst/>
                          <a:latin typeface="+mn-lt"/>
                        </a:rPr>
                        <a:t>17</a:t>
                      </a:r>
                      <a:r>
                        <a:rPr lang="de-DE" sz="1200" u="none" strike="noStrike">
                          <a:solidFill>
                            <a:schemeClr val="bg2"/>
                          </a:solidFill>
                          <a:effectLst/>
                          <a:latin typeface="+mn-lt"/>
                        </a:rPr>
                        <a:t> </a:t>
                      </a:r>
                      <a:r>
                        <a:rPr lang="en-IT" sz="1200" u="none" strike="noStrike">
                          <a:solidFill>
                            <a:schemeClr val="bg2"/>
                          </a:solidFill>
                          <a:effectLst/>
                          <a:latin typeface="+mn-lt"/>
                        </a:rPr>
                        <a:t>(6.5)</a:t>
                      </a:r>
                      <a:endParaRPr lang="en-IT" sz="1200" b="0" i="0" u="none" strike="noStrike">
                        <a:solidFill>
                          <a:schemeClr val="bg2"/>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 (0.4)</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2 (0.8)</a:t>
                      </a:r>
                      <a:endParaRPr lang="en-IT" sz="1200" b="0" i="0" u="none" strike="noStrike">
                        <a:solidFill>
                          <a:schemeClr val="tx1"/>
                        </a:solidFill>
                        <a:effectLst/>
                        <a:latin typeface="+mn-lt"/>
                      </a:endParaRPr>
                    </a:p>
                  </a:txBody>
                  <a:tcPr marL="90000" marR="90000" marT="54000" marB="54000" anchor="ctr"/>
                </a:tc>
                <a:extLst>
                  <a:ext uri="{0D108BD9-81ED-4DB2-BD59-A6C34878D82A}">
                    <a16:rowId xmlns:a16="http://schemas.microsoft.com/office/drawing/2014/main" val="2536866085"/>
                  </a:ext>
                </a:extLst>
              </a:tr>
              <a:tr h="259174">
                <a:tc>
                  <a:txBody>
                    <a:bodyPr/>
                    <a:lstStyle/>
                    <a:p>
                      <a:pPr algn="l" fontAlgn="b"/>
                      <a:r>
                        <a:rPr lang="en-GB" sz="1200" u="none" strike="noStrike">
                          <a:solidFill>
                            <a:schemeClr val="tx1"/>
                          </a:solidFill>
                          <a:effectLst/>
                          <a:latin typeface="+mn-lt"/>
                        </a:rPr>
                        <a:t>SPMs excluding NMSC</a:t>
                      </a:r>
                      <a:endParaRPr lang="en-GB"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24 (9.0)</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20 (7.6)</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16 (6.0)</a:t>
                      </a:r>
                      <a:endParaRPr lang="en-IT" sz="1200" b="0" i="0" u="none" strike="noStrike">
                        <a:solidFill>
                          <a:schemeClr val="tx1"/>
                        </a:solidFill>
                        <a:effectLst/>
                        <a:latin typeface="+mn-lt"/>
                      </a:endParaRPr>
                    </a:p>
                  </a:txBody>
                  <a:tcPr marL="90000" marR="90000" marT="54000" marB="54000" anchor="ctr"/>
                </a:tc>
                <a:tc>
                  <a:txBody>
                    <a:bodyPr/>
                    <a:lstStyle/>
                    <a:p>
                      <a:pPr algn="ctr" fontAlgn="b"/>
                      <a:r>
                        <a:rPr lang="en-IT" sz="1200" u="none" strike="noStrike">
                          <a:solidFill>
                            <a:schemeClr val="tx1"/>
                          </a:solidFill>
                          <a:effectLst/>
                          <a:latin typeface="+mn-lt"/>
                        </a:rPr>
                        <a:t>14</a:t>
                      </a:r>
                      <a:r>
                        <a:rPr lang="de-DE" sz="1200" u="none" strike="noStrike">
                          <a:solidFill>
                            <a:schemeClr val="tx1"/>
                          </a:solidFill>
                          <a:effectLst/>
                          <a:latin typeface="+mn-lt"/>
                        </a:rPr>
                        <a:t> </a:t>
                      </a:r>
                      <a:r>
                        <a:rPr lang="en-IT" sz="1200" u="none" strike="noStrike">
                          <a:solidFill>
                            <a:schemeClr val="tx1"/>
                          </a:solidFill>
                          <a:effectLst/>
                          <a:latin typeface="+mn-lt"/>
                        </a:rPr>
                        <a:t>(5.3)</a:t>
                      </a:r>
                      <a:endParaRPr lang="en-IT" sz="1200" b="0" i="0" u="none" strike="noStrike">
                        <a:solidFill>
                          <a:schemeClr val="tx1"/>
                        </a:solidFill>
                        <a:effectLst/>
                        <a:latin typeface="+mn-lt"/>
                      </a:endParaRPr>
                    </a:p>
                  </a:txBody>
                  <a:tcPr marL="90000" marR="90000" marT="54000" marB="54000" anchor="ctr"/>
                </a:tc>
                <a:extLst>
                  <a:ext uri="{0D108BD9-81ED-4DB2-BD59-A6C34878D82A}">
                    <a16:rowId xmlns:a16="http://schemas.microsoft.com/office/drawing/2014/main" val="213213517"/>
                  </a:ext>
                </a:extLst>
              </a:tr>
            </a:tbl>
          </a:graphicData>
        </a:graphic>
      </p:graphicFrame>
      <p:sp>
        <p:nvSpPr>
          <p:cNvPr id="15" name="object 6">
            <a:extLst>
              <a:ext uri="{FF2B5EF4-FFF2-40B4-BE49-F238E27FC236}">
                <a16:creationId xmlns:a16="http://schemas.microsoft.com/office/drawing/2014/main" id="{BC0AC4FE-A66F-F64B-99EF-CE5271467D2A}"/>
              </a:ext>
            </a:extLst>
          </p:cNvPr>
          <p:cNvSpPr txBox="1"/>
          <p:nvPr/>
        </p:nvSpPr>
        <p:spPr>
          <a:xfrm>
            <a:off x="415608" y="5428497"/>
            <a:ext cx="10431446" cy="802784"/>
          </a:xfrm>
          <a:prstGeom prst="rect">
            <a:avLst/>
          </a:prstGeom>
        </p:spPr>
        <p:txBody>
          <a:bodyPr vert="horz" wrap="square" lIns="0" tIns="0" rIns="0" bIns="0" rtlCol="0">
            <a:spAutoFit/>
          </a:bodyPr>
          <a:lstStyle/>
          <a:p>
            <a:pPr marL="6350">
              <a:lnSpc>
                <a:spcPct val="100000"/>
              </a:lnSpc>
              <a:spcBef>
                <a:spcPts val="95"/>
              </a:spcBef>
            </a:pPr>
            <a:r>
              <a:rPr lang="en-US" sz="800">
                <a:latin typeface="Arial"/>
                <a:cs typeface="Arial"/>
              </a:rPr>
              <a:t>Higher</a:t>
            </a:r>
            <a:r>
              <a:rPr lang="en-US" sz="800" spc="10">
                <a:latin typeface="Arial"/>
                <a:cs typeface="Arial"/>
              </a:rPr>
              <a:t> </a:t>
            </a:r>
            <a:r>
              <a:rPr lang="en-US" sz="800">
                <a:latin typeface="Arial"/>
                <a:cs typeface="Arial"/>
              </a:rPr>
              <a:t>incidence</a:t>
            </a:r>
            <a:r>
              <a:rPr lang="en-US" sz="800" spc="10">
                <a:latin typeface="Arial"/>
                <a:cs typeface="Arial"/>
              </a:rPr>
              <a:t> </a:t>
            </a:r>
            <a:r>
              <a:rPr lang="en-US" sz="800">
                <a:latin typeface="Arial"/>
                <a:cs typeface="Arial"/>
              </a:rPr>
              <a:t>indicated</a:t>
            </a:r>
            <a:r>
              <a:rPr lang="en-US" sz="800" spc="10">
                <a:latin typeface="Arial"/>
                <a:cs typeface="Arial"/>
              </a:rPr>
              <a:t> </a:t>
            </a:r>
            <a:r>
              <a:rPr lang="en-US" sz="800">
                <a:latin typeface="Arial"/>
                <a:cs typeface="Arial"/>
              </a:rPr>
              <a:t>in</a:t>
            </a:r>
            <a:r>
              <a:rPr lang="en-US" sz="800" spc="20">
                <a:latin typeface="Arial"/>
                <a:cs typeface="Arial"/>
              </a:rPr>
              <a:t> </a:t>
            </a:r>
            <a:r>
              <a:rPr lang="en-US" sz="800" b="1" spc="-5">
                <a:solidFill>
                  <a:schemeClr val="bg2"/>
                </a:solidFill>
                <a:latin typeface="Arial"/>
                <a:cs typeface="Arial"/>
              </a:rPr>
              <a:t>orange</a:t>
            </a:r>
            <a:r>
              <a:rPr lang="en-US" sz="800" b="1" spc="-5">
                <a:latin typeface="Arial"/>
                <a:cs typeface="Arial"/>
              </a:rPr>
              <a:t> </a:t>
            </a:r>
            <a:r>
              <a:rPr lang="en-US" sz="800">
                <a:latin typeface="Arial"/>
                <a:cs typeface="Arial"/>
              </a:rPr>
              <a:t>for</a:t>
            </a:r>
            <a:r>
              <a:rPr lang="en-US" sz="800" spc="10">
                <a:latin typeface="Arial"/>
                <a:cs typeface="Arial"/>
              </a:rPr>
              <a:t> </a:t>
            </a:r>
            <a:r>
              <a:rPr lang="en-US" sz="800" spc="5">
                <a:latin typeface="Arial"/>
                <a:cs typeface="Arial"/>
              </a:rPr>
              <a:t>terms</a:t>
            </a:r>
            <a:r>
              <a:rPr lang="en-US" sz="800" spc="15">
                <a:latin typeface="Arial"/>
                <a:cs typeface="Arial"/>
              </a:rPr>
              <a:t> </a:t>
            </a:r>
            <a:r>
              <a:rPr lang="en-US" sz="800">
                <a:latin typeface="Arial"/>
                <a:cs typeface="Arial"/>
              </a:rPr>
              <a:t>with</a:t>
            </a:r>
            <a:r>
              <a:rPr lang="en-US" sz="800" spc="15">
                <a:latin typeface="Arial"/>
                <a:cs typeface="Arial"/>
              </a:rPr>
              <a:t> </a:t>
            </a:r>
            <a:r>
              <a:rPr lang="en-US" sz="800">
                <a:latin typeface="Arial"/>
                <a:cs typeface="Arial"/>
              </a:rPr>
              <a:t>statistical</a:t>
            </a:r>
            <a:r>
              <a:rPr lang="en-US" sz="800" spc="10">
                <a:latin typeface="Arial"/>
                <a:cs typeface="Arial"/>
              </a:rPr>
              <a:t> </a:t>
            </a:r>
            <a:r>
              <a:rPr lang="en-US" sz="800">
                <a:latin typeface="Arial"/>
                <a:cs typeface="Arial"/>
              </a:rPr>
              <a:t>differences. *Two-sided</a:t>
            </a:r>
            <a:r>
              <a:rPr lang="en-US" sz="800" spc="10">
                <a:latin typeface="Arial"/>
                <a:cs typeface="Arial"/>
              </a:rPr>
              <a:t> </a:t>
            </a:r>
            <a:r>
              <a:rPr lang="en-US" sz="800">
                <a:latin typeface="Arial"/>
                <a:cs typeface="Arial"/>
              </a:rPr>
              <a:t>P-value</a:t>
            </a:r>
            <a:r>
              <a:rPr lang="en-US" sz="800" spc="15">
                <a:latin typeface="Arial"/>
                <a:cs typeface="Arial"/>
              </a:rPr>
              <a:t> </a:t>
            </a:r>
            <a:r>
              <a:rPr lang="en-US" sz="800">
                <a:latin typeface="Arial"/>
                <a:cs typeface="Arial"/>
              </a:rPr>
              <a:t>for</a:t>
            </a:r>
            <a:r>
              <a:rPr lang="en-US" sz="800" spc="10">
                <a:latin typeface="Arial"/>
                <a:cs typeface="Arial"/>
              </a:rPr>
              <a:t> </a:t>
            </a:r>
            <a:r>
              <a:rPr lang="en-US" sz="800">
                <a:latin typeface="Arial"/>
                <a:cs typeface="Arial"/>
              </a:rPr>
              <a:t>event</a:t>
            </a:r>
            <a:r>
              <a:rPr lang="en-US" sz="800" spc="20">
                <a:latin typeface="Arial"/>
                <a:cs typeface="Arial"/>
              </a:rPr>
              <a:t> </a:t>
            </a:r>
            <a:r>
              <a:rPr lang="en-US" sz="800" spc="5">
                <a:latin typeface="Arial"/>
                <a:cs typeface="Arial"/>
              </a:rPr>
              <a:t>comparisons</a:t>
            </a:r>
            <a:r>
              <a:rPr lang="en-US" sz="800" spc="15">
                <a:latin typeface="Arial"/>
                <a:cs typeface="Arial"/>
              </a:rPr>
              <a:t> </a:t>
            </a:r>
            <a:r>
              <a:rPr lang="en-US" sz="800" spc="5">
                <a:latin typeface="Arial"/>
                <a:cs typeface="Arial"/>
              </a:rPr>
              <a:t>&lt;0.05</a:t>
            </a:r>
            <a:r>
              <a:rPr lang="en-US" sz="800" spc="20">
                <a:latin typeface="Arial"/>
                <a:cs typeface="Arial"/>
              </a:rPr>
              <a:t> </a:t>
            </a:r>
            <a:r>
              <a:rPr lang="en-US" sz="800">
                <a:latin typeface="Arial"/>
                <a:cs typeface="Arial"/>
              </a:rPr>
              <a:t>without</a:t>
            </a:r>
            <a:r>
              <a:rPr lang="en-US" sz="800" spc="20">
                <a:latin typeface="Arial"/>
                <a:cs typeface="Arial"/>
              </a:rPr>
              <a:t> </a:t>
            </a:r>
            <a:r>
              <a:rPr lang="en-US" sz="800">
                <a:latin typeface="Arial"/>
                <a:cs typeface="Arial"/>
              </a:rPr>
              <a:t>multiplicity</a:t>
            </a:r>
            <a:r>
              <a:rPr lang="en-US" sz="800" spc="15">
                <a:latin typeface="Arial"/>
                <a:cs typeface="Arial"/>
              </a:rPr>
              <a:t> </a:t>
            </a:r>
            <a:r>
              <a:rPr lang="en-US" sz="800">
                <a:latin typeface="Arial"/>
                <a:cs typeface="Arial"/>
              </a:rPr>
              <a:t>adjustment.</a:t>
            </a:r>
          </a:p>
          <a:p>
            <a:pPr marL="6350">
              <a:lnSpc>
                <a:spcPct val="100000"/>
              </a:lnSpc>
              <a:spcBef>
                <a:spcPts val="125"/>
              </a:spcBef>
            </a:pPr>
            <a:r>
              <a:rPr lang="en-US" sz="800" baseline="30000">
                <a:latin typeface="Arial"/>
                <a:cs typeface="Arial"/>
              </a:rPr>
              <a:t>a</a:t>
            </a:r>
            <a:r>
              <a:rPr lang="en-US" sz="800">
                <a:latin typeface="Arial"/>
                <a:cs typeface="Arial"/>
              </a:rPr>
              <a:t>lncludes</a:t>
            </a:r>
            <a:r>
              <a:rPr lang="en-US" sz="800" spc="10">
                <a:latin typeface="Arial"/>
                <a:cs typeface="Arial"/>
              </a:rPr>
              <a:t> </a:t>
            </a:r>
            <a:r>
              <a:rPr lang="en-US" sz="800">
                <a:latin typeface="Arial"/>
                <a:cs typeface="Arial"/>
              </a:rPr>
              <a:t>events</a:t>
            </a:r>
            <a:r>
              <a:rPr lang="en-US" sz="800" spc="15">
                <a:latin typeface="Arial"/>
                <a:cs typeface="Arial"/>
              </a:rPr>
              <a:t> </a:t>
            </a:r>
            <a:r>
              <a:rPr lang="en-US" sz="800">
                <a:latin typeface="Arial"/>
                <a:cs typeface="Arial"/>
              </a:rPr>
              <a:t>with</a:t>
            </a:r>
            <a:r>
              <a:rPr lang="en-US" sz="800" spc="10">
                <a:latin typeface="Arial"/>
                <a:cs typeface="Arial"/>
              </a:rPr>
              <a:t> </a:t>
            </a:r>
            <a:r>
              <a:rPr lang="en-US" sz="800">
                <a:latin typeface="Arial"/>
                <a:cs typeface="Arial"/>
              </a:rPr>
              <a:t>preferred</a:t>
            </a:r>
            <a:r>
              <a:rPr lang="en-US" sz="800" spc="10">
                <a:latin typeface="Arial"/>
                <a:cs typeface="Arial"/>
              </a:rPr>
              <a:t> </a:t>
            </a:r>
            <a:r>
              <a:rPr lang="en-US" sz="800" spc="5">
                <a:latin typeface="Arial"/>
                <a:cs typeface="Arial"/>
              </a:rPr>
              <a:t>terms</a:t>
            </a:r>
            <a:r>
              <a:rPr lang="en-US" sz="800" spc="10">
                <a:latin typeface="Arial"/>
                <a:cs typeface="Arial"/>
              </a:rPr>
              <a:t> </a:t>
            </a:r>
            <a:r>
              <a:rPr lang="en-US" sz="800">
                <a:latin typeface="Arial"/>
                <a:cs typeface="Arial"/>
              </a:rPr>
              <a:t>atrial</a:t>
            </a:r>
            <a:r>
              <a:rPr lang="en-US" sz="800" spc="5">
                <a:latin typeface="Arial"/>
                <a:cs typeface="Arial"/>
              </a:rPr>
              <a:t> </a:t>
            </a:r>
            <a:r>
              <a:rPr lang="en-US" sz="800">
                <a:latin typeface="Arial"/>
                <a:cs typeface="Arial"/>
              </a:rPr>
              <a:t>fibrillation</a:t>
            </a:r>
            <a:r>
              <a:rPr lang="en-US" sz="800" spc="10">
                <a:latin typeface="Arial"/>
                <a:cs typeface="Arial"/>
              </a:rPr>
              <a:t> </a:t>
            </a:r>
            <a:r>
              <a:rPr lang="en-US" sz="800" spc="5">
                <a:latin typeface="Arial"/>
                <a:cs typeface="Arial"/>
              </a:rPr>
              <a:t>and</a:t>
            </a:r>
            <a:r>
              <a:rPr lang="en-US" sz="800" spc="10">
                <a:latin typeface="Arial"/>
                <a:cs typeface="Arial"/>
              </a:rPr>
              <a:t> </a:t>
            </a:r>
            <a:r>
              <a:rPr lang="en-US" sz="800">
                <a:latin typeface="Arial"/>
                <a:cs typeface="Arial"/>
              </a:rPr>
              <a:t>atrial</a:t>
            </a:r>
            <a:r>
              <a:rPr lang="en-US" sz="800" spc="10">
                <a:latin typeface="Arial"/>
                <a:cs typeface="Arial"/>
              </a:rPr>
              <a:t> </a:t>
            </a:r>
            <a:r>
              <a:rPr lang="en-US" sz="800">
                <a:latin typeface="Arial"/>
                <a:cs typeface="Arial"/>
              </a:rPr>
              <a:t>flutter.</a:t>
            </a:r>
          </a:p>
          <a:p>
            <a:pPr marL="6350">
              <a:lnSpc>
                <a:spcPct val="100000"/>
              </a:lnSpc>
              <a:spcBef>
                <a:spcPts val="120"/>
              </a:spcBef>
            </a:pPr>
            <a:r>
              <a:rPr lang="en-US" sz="800" baseline="23809">
                <a:latin typeface="Arial"/>
                <a:cs typeface="Arial"/>
              </a:rPr>
              <a:t>b</a:t>
            </a:r>
            <a:r>
              <a:rPr lang="en-US" sz="800">
                <a:latin typeface="Arial"/>
                <a:cs typeface="Arial"/>
              </a:rPr>
              <a:t>lncludes</a:t>
            </a:r>
            <a:r>
              <a:rPr lang="en-US" sz="800" spc="35">
                <a:latin typeface="Arial"/>
                <a:cs typeface="Arial"/>
              </a:rPr>
              <a:t> </a:t>
            </a:r>
            <a:r>
              <a:rPr lang="en-US" sz="800">
                <a:latin typeface="Arial"/>
                <a:cs typeface="Arial"/>
              </a:rPr>
              <a:t>events</a:t>
            </a:r>
            <a:r>
              <a:rPr lang="en-US" sz="800" spc="35">
                <a:latin typeface="Arial"/>
                <a:cs typeface="Arial"/>
              </a:rPr>
              <a:t> </a:t>
            </a:r>
            <a:r>
              <a:rPr lang="en-US" sz="800">
                <a:latin typeface="Arial"/>
                <a:cs typeface="Arial"/>
              </a:rPr>
              <a:t>with</a:t>
            </a:r>
            <a:r>
              <a:rPr lang="en-US" sz="800" spc="30">
                <a:latin typeface="Arial"/>
                <a:cs typeface="Arial"/>
              </a:rPr>
              <a:t> </a:t>
            </a:r>
            <a:r>
              <a:rPr lang="en-US" sz="800">
                <a:latin typeface="Arial"/>
                <a:cs typeface="Arial"/>
              </a:rPr>
              <a:t>preferred</a:t>
            </a:r>
            <a:r>
              <a:rPr lang="en-US" sz="800" spc="30">
                <a:latin typeface="Arial"/>
                <a:cs typeface="Arial"/>
              </a:rPr>
              <a:t> </a:t>
            </a:r>
            <a:r>
              <a:rPr lang="en-US" sz="800" spc="5">
                <a:latin typeface="Arial"/>
                <a:cs typeface="Arial"/>
              </a:rPr>
              <a:t>terms</a:t>
            </a:r>
            <a:r>
              <a:rPr lang="en-US" sz="800" spc="30">
                <a:latin typeface="Arial"/>
                <a:cs typeface="Arial"/>
              </a:rPr>
              <a:t> </a:t>
            </a:r>
            <a:r>
              <a:rPr lang="en-US" sz="800">
                <a:latin typeface="Arial"/>
                <a:cs typeface="Arial"/>
              </a:rPr>
              <a:t>torsade</a:t>
            </a:r>
            <a:r>
              <a:rPr lang="en-US" sz="800" spc="30">
                <a:latin typeface="Arial"/>
                <a:cs typeface="Arial"/>
              </a:rPr>
              <a:t> </a:t>
            </a:r>
            <a:r>
              <a:rPr lang="en-US" sz="800" spc="5">
                <a:latin typeface="Arial"/>
                <a:cs typeface="Arial"/>
              </a:rPr>
              <a:t>de</a:t>
            </a:r>
            <a:r>
              <a:rPr lang="en-US" sz="800" spc="30">
                <a:latin typeface="Arial"/>
                <a:cs typeface="Arial"/>
              </a:rPr>
              <a:t> </a:t>
            </a:r>
            <a:r>
              <a:rPr lang="en-US" sz="800">
                <a:latin typeface="Arial"/>
                <a:cs typeface="Arial"/>
              </a:rPr>
              <a:t>pointes,</a:t>
            </a:r>
            <a:r>
              <a:rPr lang="en-US" sz="800" spc="30">
                <a:latin typeface="Arial"/>
                <a:cs typeface="Arial"/>
              </a:rPr>
              <a:t> </a:t>
            </a:r>
            <a:r>
              <a:rPr lang="en-US" sz="800">
                <a:latin typeface="Arial"/>
                <a:cs typeface="Arial"/>
              </a:rPr>
              <a:t>ventricular</a:t>
            </a:r>
            <a:r>
              <a:rPr lang="en-US" sz="800" spc="35">
                <a:latin typeface="Arial"/>
                <a:cs typeface="Arial"/>
              </a:rPr>
              <a:t> </a:t>
            </a:r>
            <a:r>
              <a:rPr lang="en-US" sz="800">
                <a:latin typeface="Arial"/>
                <a:cs typeface="Arial"/>
              </a:rPr>
              <a:t>arrhythmia,</a:t>
            </a:r>
            <a:r>
              <a:rPr lang="en-US" sz="800" spc="30">
                <a:latin typeface="Arial"/>
                <a:cs typeface="Arial"/>
              </a:rPr>
              <a:t> </a:t>
            </a:r>
            <a:r>
              <a:rPr lang="en-US" sz="800">
                <a:latin typeface="Arial"/>
                <a:cs typeface="Arial"/>
              </a:rPr>
              <a:t>ventricular</a:t>
            </a:r>
            <a:r>
              <a:rPr lang="en-US" sz="800" spc="35">
                <a:latin typeface="Arial"/>
                <a:cs typeface="Arial"/>
              </a:rPr>
              <a:t> </a:t>
            </a:r>
            <a:r>
              <a:rPr lang="en-US" sz="800">
                <a:latin typeface="Arial"/>
                <a:cs typeface="Arial"/>
              </a:rPr>
              <a:t>extrasystoles,</a:t>
            </a:r>
            <a:r>
              <a:rPr lang="en-US" sz="800" spc="30">
                <a:latin typeface="Arial"/>
                <a:cs typeface="Arial"/>
              </a:rPr>
              <a:t> </a:t>
            </a:r>
            <a:r>
              <a:rPr lang="en-US" sz="800">
                <a:latin typeface="Arial"/>
                <a:cs typeface="Arial"/>
              </a:rPr>
              <a:t>ventricular</a:t>
            </a:r>
            <a:r>
              <a:rPr lang="en-US" sz="800" spc="30">
                <a:latin typeface="Arial"/>
                <a:cs typeface="Arial"/>
              </a:rPr>
              <a:t> </a:t>
            </a:r>
            <a:r>
              <a:rPr lang="en-US" sz="800">
                <a:latin typeface="Arial"/>
                <a:cs typeface="Arial"/>
              </a:rPr>
              <a:t>fibrillation,</a:t>
            </a:r>
            <a:r>
              <a:rPr lang="en-US" sz="800" spc="35">
                <a:latin typeface="Arial"/>
                <a:cs typeface="Arial"/>
              </a:rPr>
              <a:t> </a:t>
            </a:r>
            <a:r>
              <a:rPr lang="en-US" sz="800">
                <a:latin typeface="Arial"/>
                <a:cs typeface="Arial"/>
              </a:rPr>
              <a:t>ventricular</a:t>
            </a:r>
            <a:r>
              <a:rPr lang="en-US" sz="800" spc="30">
                <a:latin typeface="Arial"/>
                <a:cs typeface="Arial"/>
              </a:rPr>
              <a:t> </a:t>
            </a:r>
            <a:r>
              <a:rPr lang="en-US" sz="800">
                <a:latin typeface="Arial"/>
                <a:cs typeface="Arial"/>
              </a:rPr>
              <a:t>flutter,</a:t>
            </a:r>
            <a:r>
              <a:rPr lang="en-US" sz="800" spc="30">
                <a:latin typeface="Arial"/>
                <a:cs typeface="Arial"/>
              </a:rPr>
              <a:t> </a:t>
            </a:r>
            <a:r>
              <a:rPr lang="en-US" sz="800">
                <a:latin typeface="Arial"/>
                <a:cs typeface="Arial"/>
              </a:rPr>
              <a:t>ventricular</a:t>
            </a:r>
            <a:r>
              <a:rPr lang="en-US" sz="800" spc="30">
                <a:latin typeface="Arial"/>
                <a:cs typeface="Arial"/>
              </a:rPr>
              <a:t> </a:t>
            </a:r>
            <a:r>
              <a:rPr lang="en-US" sz="800">
                <a:latin typeface="Arial"/>
                <a:cs typeface="Arial"/>
              </a:rPr>
              <a:t>tachyarrhythmia,</a:t>
            </a:r>
            <a:r>
              <a:rPr lang="en-US" sz="800" spc="30">
                <a:latin typeface="Arial"/>
                <a:cs typeface="Arial"/>
              </a:rPr>
              <a:t> </a:t>
            </a:r>
            <a:r>
              <a:rPr lang="en-US" sz="800" spc="5">
                <a:latin typeface="Arial"/>
                <a:cs typeface="Arial"/>
              </a:rPr>
              <a:t>and</a:t>
            </a:r>
            <a:r>
              <a:rPr lang="en-US" sz="800" spc="30">
                <a:latin typeface="Arial"/>
                <a:cs typeface="Arial"/>
              </a:rPr>
              <a:t> </a:t>
            </a:r>
            <a:r>
              <a:rPr lang="en-US" sz="800">
                <a:latin typeface="Arial"/>
                <a:cs typeface="Arial"/>
              </a:rPr>
              <a:t>ventricular tachycardia.</a:t>
            </a:r>
          </a:p>
          <a:p>
            <a:pPr marL="6350">
              <a:lnSpc>
                <a:spcPct val="100000"/>
              </a:lnSpc>
              <a:spcBef>
                <a:spcPts val="100"/>
              </a:spcBef>
            </a:pPr>
            <a:r>
              <a:rPr lang="en-US" sz="800" baseline="30000">
                <a:latin typeface="Arial"/>
                <a:cs typeface="Arial"/>
              </a:rPr>
              <a:t>c</a:t>
            </a:r>
            <a:r>
              <a:rPr lang="en-US" sz="800">
                <a:latin typeface="Arial"/>
                <a:cs typeface="Arial"/>
              </a:rPr>
              <a:t>Defined</a:t>
            </a:r>
            <a:r>
              <a:rPr lang="en-US" sz="800" spc="10">
                <a:latin typeface="Arial"/>
                <a:cs typeface="Arial"/>
              </a:rPr>
              <a:t> </a:t>
            </a:r>
            <a:r>
              <a:rPr lang="en-US" sz="800" spc="5">
                <a:latin typeface="Arial"/>
                <a:cs typeface="Arial"/>
              </a:rPr>
              <a:t>as</a:t>
            </a:r>
            <a:r>
              <a:rPr lang="en-US" sz="800" spc="10">
                <a:latin typeface="Arial"/>
                <a:cs typeface="Arial"/>
              </a:rPr>
              <a:t> </a:t>
            </a:r>
            <a:r>
              <a:rPr lang="en-US" sz="800" spc="5">
                <a:latin typeface="Arial"/>
                <a:cs typeface="Arial"/>
              </a:rPr>
              <a:t>any</a:t>
            </a:r>
            <a:r>
              <a:rPr lang="en-US" sz="800" spc="20">
                <a:latin typeface="Arial"/>
                <a:cs typeface="Arial"/>
              </a:rPr>
              <a:t> </a:t>
            </a:r>
            <a:r>
              <a:rPr lang="en-US" sz="800">
                <a:latin typeface="Arial"/>
                <a:cs typeface="Arial"/>
              </a:rPr>
              <a:t>hemorrhagic</a:t>
            </a:r>
            <a:r>
              <a:rPr lang="en-US" sz="800" spc="10">
                <a:latin typeface="Arial"/>
                <a:cs typeface="Arial"/>
              </a:rPr>
              <a:t> </a:t>
            </a:r>
            <a:r>
              <a:rPr lang="en-US" sz="800">
                <a:latin typeface="Arial"/>
                <a:cs typeface="Arial"/>
              </a:rPr>
              <a:t>event</a:t>
            </a:r>
            <a:r>
              <a:rPr lang="en-US" sz="800" spc="15">
                <a:latin typeface="Arial"/>
                <a:cs typeface="Arial"/>
              </a:rPr>
              <a:t> </a:t>
            </a:r>
            <a:r>
              <a:rPr lang="en-US" sz="800">
                <a:latin typeface="Arial"/>
                <a:cs typeface="Arial"/>
              </a:rPr>
              <a:t>that</a:t>
            </a:r>
            <a:r>
              <a:rPr lang="en-US" sz="800" spc="10">
                <a:latin typeface="Arial"/>
                <a:cs typeface="Arial"/>
              </a:rPr>
              <a:t> </a:t>
            </a:r>
            <a:r>
              <a:rPr lang="en-US" sz="800" spc="5">
                <a:latin typeface="Arial"/>
                <a:cs typeface="Arial"/>
              </a:rPr>
              <a:t>was</a:t>
            </a:r>
            <a:r>
              <a:rPr lang="en-US" sz="800" spc="10">
                <a:latin typeface="Arial"/>
                <a:cs typeface="Arial"/>
              </a:rPr>
              <a:t> </a:t>
            </a:r>
            <a:r>
              <a:rPr lang="en-US" sz="800">
                <a:latin typeface="Arial"/>
                <a:cs typeface="Arial"/>
              </a:rPr>
              <a:t>serious,</a:t>
            </a:r>
            <a:r>
              <a:rPr lang="en-US" sz="800" spc="15">
                <a:latin typeface="Arial"/>
                <a:cs typeface="Arial"/>
              </a:rPr>
              <a:t> </a:t>
            </a:r>
            <a:r>
              <a:rPr lang="en-US" sz="800" spc="5">
                <a:latin typeface="Arial"/>
                <a:cs typeface="Arial"/>
              </a:rPr>
              <a:t>grade</a:t>
            </a:r>
            <a:r>
              <a:rPr lang="en-US" sz="800" spc="10">
                <a:latin typeface="Arial"/>
                <a:cs typeface="Arial"/>
              </a:rPr>
              <a:t> </a:t>
            </a:r>
            <a:r>
              <a:rPr lang="en-US" sz="800" spc="5">
                <a:latin typeface="Arial"/>
                <a:cs typeface="Arial"/>
              </a:rPr>
              <a:t>&gt;3</a:t>
            </a:r>
            <a:r>
              <a:rPr lang="en-US" sz="800" spc="15">
                <a:latin typeface="Arial"/>
                <a:cs typeface="Arial"/>
              </a:rPr>
              <a:t> </a:t>
            </a:r>
            <a:r>
              <a:rPr lang="en-US" sz="800">
                <a:latin typeface="Arial"/>
                <a:cs typeface="Arial"/>
              </a:rPr>
              <a:t>in</a:t>
            </a:r>
            <a:r>
              <a:rPr lang="en-US" sz="800" spc="10">
                <a:latin typeface="Arial"/>
                <a:cs typeface="Arial"/>
              </a:rPr>
              <a:t> </a:t>
            </a:r>
            <a:r>
              <a:rPr lang="en-US" sz="800">
                <a:latin typeface="Arial"/>
                <a:cs typeface="Arial"/>
              </a:rPr>
              <a:t>severity,</a:t>
            </a:r>
            <a:r>
              <a:rPr lang="en-US" sz="800" spc="10">
                <a:latin typeface="Arial"/>
                <a:cs typeface="Arial"/>
              </a:rPr>
              <a:t> </a:t>
            </a:r>
            <a:r>
              <a:rPr lang="en-US" sz="800">
                <a:latin typeface="Arial"/>
                <a:cs typeface="Arial"/>
              </a:rPr>
              <a:t>or</a:t>
            </a:r>
            <a:r>
              <a:rPr lang="en-US" sz="800" spc="15">
                <a:latin typeface="Arial"/>
                <a:cs typeface="Arial"/>
              </a:rPr>
              <a:t> </a:t>
            </a:r>
            <a:r>
              <a:rPr lang="en-US" sz="800" spc="5">
                <a:latin typeface="Arial"/>
                <a:cs typeface="Arial"/>
              </a:rPr>
              <a:t>a</a:t>
            </a:r>
            <a:r>
              <a:rPr lang="en-US" sz="800" spc="10">
                <a:latin typeface="Arial"/>
                <a:cs typeface="Arial"/>
              </a:rPr>
              <a:t> </a:t>
            </a:r>
            <a:r>
              <a:rPr lang="en-US" sz="800">
                <a:latin typeface="Arial"/>
                <a:cs typeface="Arial"/>
              </a:rPr>
              <a:t>central</a:t>
            </a:r>
            <a:r>
              <a:rPr lang="en-US" sz="800" spc="10">
                <a:latin typeface="Arial"/>
                <a:cs typeface="Arial"/>
              </a:rPr>
              <a:t> </a:t>
            </a:r>
            <a:r>
              <a:rPr lang="en-US" sz="800" spc="5">
                <a:latin typeface="Arial"/>
                <a:cs typeface="Arial"/>
              </a:rPr>
              <a:t>nervous</a:t>
            </a:r>
            <a:r>
              <a:rPr lang="en-US" sz="800" spc="20">
                <a:latin typeface="Arial"/>
                <a:cs typeface="Arial"/>
              </a:rPr>
              <a:t> </a:t>
            </a:r>
            <a:r>
              <a:rPr lang="en-US" sz="800" spc="5">
                <a:latin typeface="Arial"/>
                <a:cs typeface="Arial"/>
              </a:rPr>
              <a:t>system</a:t>
            </a:r>
            <a:r>
              <a:rPr lang="en-US" sz="800" spc="10">
                <a:latin typeface="Arial"/>
                <a:cs typeface="Arial"/>
              </a:rPr>
              <a:t> </a:t>
            </a:r>
            <a:r>
              <a:rPr lang="en-US" sz="800" spc="5">
                <a:latin typeface="Arial"/>
                <a:cs typeface="Arial"/>
              </a:rPr>
              <a:t>hemorrhage</a:t>
            </a:r>
            <a:r>
              <a:rPr lang="en-US" sz="800" spc="15">
                <a:latin typeface="Arial"/>
                <a:cs typeface="Arial"/>
              </a:rPr>
              <a:t> </a:t>
            </a:r>
            <a:r>
              <a:rPr lang="en-US" sz="800">
                <a:latin typeface="Arial"/>
                <a:cs typeface="Arial"/>
              </a:rPr>
              <a:t>(any</a:t>
            </a:r>
            <a:r>
              <a:rPr lang="en-US" sz="800" spc="15">
                <a:latin typeface="Arial"/>
                <a:cs typeface="Arial"/>
              </a:rPr>
              <a:t> </a:t>
            </a:r>
            <a:r>
              <a:rPr lang="en-US" sz="800">
                <a:latin typeface="Arial"/>
                <a:cs typeface="Arial"/>
              </a:rPr>
              <a:t>severity</a:t>
            </a:r>
            <a:r>
              <a:rPr lang="en-US" sz="800" spc="15">
                <a:latin typeface="Arial"/>
                <a:cs typeface="Arial"/>
              </a:rPr>
              <a:t> </a:t>
            </a:r>
            <a:r>
              <a:rPr lang="en-US" sz="800">
                <a:latin typeface="Arial"/>
                <a:cs typeface="Arial"/>
              </a:rPr>
              <a:t>grade).</a:t>
            </a:r>
          </a:p>
          <a:p>
            <a:pPr marL="6350">
              <a:lnSpc>
                <a:spcPct val="100000"/>
              </a:lnSpc>
              <a:spcBef>
                <a:spcPts val="125"/>
              </a:spcBef>
            </a:pPr>
            <a:r>
              <a:rPr lang="en-US" sz="800" baseline="30000">
                <a:latin typeface="Arial"/>
                <a:cs typeface="Arial"/>
              </a:rPr>
              <a:t>d</a:t>
            </a:r>
            <a:r>
              <a:rPr lang="en-US" sz="800">
                <a:latin typeface="Arial"/>
                <a:cs typeface="Arial"/>
              </a:rPr>
              <a:t>lncluded</a:t>
            </a:r>
            <a:r>
              <a:rPr lang="en-US" sz="800" spc="10">
                <a:latin typeface="Arial"/>
                <a:cs typeface="Arial"/>
              </a:rPr>
              <a:t> </a:t>
            </a:r>
            <a:r>
              <a:rPr lang="en-US" sz="800" spc="5">
                <a:latin typeface="Arial"/>
                <a:cs typeface="Arial"/>
              </a:rPr>
              <a:t>events</a:t>
            </a:r>
            <a:r>
              <a:rPr lang="en-US" sz="800" spc="15">
                <a:latin typeface="Arial"/>
                <a:cs typeface="Arial"/>
              </a:rPr>
              <a:t> </a:t>
            </a:r>
            <a:r>
              <a:rPr lang="en-US" sz="800" spc="5">
                <a:latin typeface="Arial"/>
                <a:cs typeface="Arial"/>
              </a:rPr>
              <a:t>with</a:t>
            </a:r>
            <a:r>
              <a:rPr lang="en-US" sz="800" spc="10">
                <a:latin typeface="Arial"/>
                <a:cs typeface="Arial"/>
              </a:rPr>
              <a:t> </a:t>
            </a:r>
            <a:r>
              <a:rPr lang="en-US" sz="800">
                <a:latin typeface="Arial"/>
                <a:cs typeface="Arial"/>
              </a:rPr>
              <a:t>the</a:t>
            </a:r>
            <a:r>
              <a:rPr lang="en-US" sz="800" spc="15">
                <a:latin typeface="Arial"/>
                <a:cs typeface="Arial"/>
              </a:rPr>
              <a:t> </a:t>
            </a:r>
            <a:r>
              <a:rPr lang="en-US" sz="800">
                <a:latin typeface="Arial"/>
                <a:cs typeface="Arial"/>
              </a:rPr>
              <a:t>preferred</a:t>
            </a:r>
            <a:r>
              <a:rPr lang="en-US" sz="800" spc="10">
                <a:latin typeface="Arial"/>
                <a:cs typeface="Arial"/>
              </a:rPr>
              <a:t> </a:t>
            </a:r>
            <a:r>
              <a:rPr lang="en-US" sz="800" spc="5">
                <a:latin typeface="Arial"/>
                <a:cs typeface="Arial"/>
              </a:rPr>
              <a:t>terms</a:t>
            </a:r>
            <a:r>
              <a:rPr lang="en-US" sz="800" spc="15">
                <a:latin typeface="Arial"/>
                <a:cs typeface="Arial"/>
              </a:rPr>
              <a:t> </a:t>
            </a:r>
            <a:r>
              <a:rPr lang="en-US" sz="800" spc="5">
                <a:latin typeface="Arial"/>
                <a:cs typeface="Arial"/>
              </a:rPr>
              <a:t>of</a:t>
            </a:r>
            <a:r>
              <a:rPr lang="en-US" sz="800" spc="10">
                <a:latin typeface="Arial"/>
                <a:cs typeface="Arial"/>
              </a:rPr>
              <a:t> </a:t>
            </a:r>
            <a:r>
              <a:rPr lang="en-US" sz="800">
                <a:latin typeface="Arial"/>
                <a:cs typeface="Arial"/>
              </a:rPr>
              <a:t>hypertension,</a:t>
            </a:r>
            <a:r>
              <a:rPr lang="en-US" sz="800" spc="15">
                <a:latin typeface="Arial"/>
                <a:cs typeface="Arial"/>
              </a:rPr>
              <a:t> </a:t>
            </a:r>
            <a:r>
              <a:rPr lang="en-US" sz="800">
                <a:latin typeface="Arial"/>
                <a:cs typeface="Arial"/>
              </a:rPr>
              <a:t>blood</a:t>
            </a:r>
            <a:r>
              <a:rPr lang="en-US" sz="800" spc="10">
                <a:latin typeface="Arial"/>
                <a:cs typeface="Arial"/>
              </a:rPr>
              <a:t> </a:t>
            </a:r>
            <a:r>
              <a:rPr lang="en-US" sz="800" spc="5">
                <a:latin typeface="Arial"/>
                <a:cs typeface="Arial"/>
              </a:rPr>
              <a:t>pressure</a:t>
            </a:r>
            <a:r>
              <a:rPr lang="en-US" sz="800" spc="15">
                <a:latin typeface="Arial"/>
                <a:cs typeface="Arial"/>
              </a:rPr>
              <a:t> </a:t>
            </a:r>
            <a:r>
              <a:rPr lang="en-US" sz="800">
                <a:latin typeface="Arial"/>
                <a:cs typeface="Arial"/>
              </a:rPr>
              <a:t>increased,</a:t>
            </a:r>
            <a:r>
              <a:rPr lang="en-US" sz="800" spc="10">
                <a:latin typeface="Arial"/>
                <a:cs typeface="Arial"/>
              </a:rPr>
              <a:t> </a:t>
            </a:r>
            <a:r>
              <a:rPr lang="en-US" sz="800" spc="5">
                <a:latin typeface="Arial"/>
                <a:cs typeface="Arial"/>
              </a:rPr>
              <a:t>and</a:t>
            </a:r>
            <a:r>
              <a:rPr lang="en-US" sz="800" spc="15">
                <a:latin typeface="Arial"/>
                <a:cs typeface="Arial"/>
              </a:rPr>
              <a:t> </a:t>
            </a:r>
            <a:r>
              <a:rPr lang="en-US" sz="800">
                <a:latin typeface="Arial"/>
                <a:cs typeface="Arial"/>
              </a:rPr>
              <a:t>blood</a:t>
            </a:r>
            <a:r>
              <a:rPr lang="en-US" sz="800" spc="15">
                <a:latin typeface="Arial"/>
                <a:cs typeface="Arial"/>
              </a:rPr>
              <a:t> </a:t>
            </a:r>
            <a:r>
              <a:rPr lang="en-US" sz="800" spc="5">
                <a:latin typeface="Arial"/>
                <a:cs typeface="Arial"/>
              </a:rPr>
              <a:t>pressure</a:t>
            </a:r>
            <a:r>
              <a:rPr lang="en-US" sz="800" spc="10">
                <a:latin typeface="Arial"/>
                <a:cs typeface="Arial"/>
              </a:rPr>
              <a:t> </a:t>
            </a:r>
            <a:r>
              <a:rPr lang="en-US" sz="800">
                <a:latin typeface="Arial"/>
                <a:cs typeface="Arial"/>
              </a:rPr>
              <a:t>systolic</a:t>
            </a:r>
            <a:r>
              <a:rPr lang="en-US" sz="800" spc="20">
                <a:latin typeface="Arial"/>
                <a:cs typeface="Arial"/>
              </a:rPr>
              <a:t> </a:t>
            </a:r>
            <a:r>
              <a:rPr lang="en-US" sz="800">
                <a:latin typeface="Arial"/>
                <a:cs typeface="Arial"/>
              </a:rPr>
              <a:t>increased.</a:t>
            </a:r>
          </a:p>
          <a:p>
            <a:pPr marL="6350">
              <a:lnSpc>
                <a:spcPct val="100000"/>
              </a:lnSpc>
              <a:spcBef>
                <a:spcPts val="125"/>
              </a:spcBef>
            </a:pPr>
            <a:r>
              <a:rPr lang="en-US" sz="800" baseline="30000">
                <a:latin typeface="Arial"/>
                <a:cs typeface="Arial"/>
              </a:rPr>
              <a:t>e</a:t>
            </a:r>
            <a:r>
              <a:rPr lang="en-US" sz="800">
                <a:latin typeface="Arial"/>
                <a:cs typeface="Arial"/>
              </a:rPr>
              <a:t>Most common grade &gt;3 infections were pneumonia (acalabrutinib, 10.5%; ibrutinib 8.7%), sepsis (1.5% vs 2.7% respectively) and UTI (1.1% vs 2.3%)</a:t>
            </a:r>
          </a:p>
        </p:txBody>
      </p:sp>
    </p:spTree>
    <p:extLst>
      <p:ext uri="{BB962C8B-B14F-4D97-AF65-F5344CB8AC3E}">
        <p14:creationId xmlns:p14="http://schemas.microsoft.com/office/powerpoint/2010/main" val="60668992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37F4E1-CB91-4E4B-9B7F-DA51AEE788B9}"/>
              </a:ext>
            </a:extLst>
          </p:cNvPr>
          <p:cNvSpPr>
            <a:spLocks noGrp="1"/>
          </p:cNvSpPr>
          <p:nvPr>
            <p:ph type="title"/>
          </p:nvPr>
        </p:nvSpPr>
        <p:spPr/>
        <p:txBody>
          <a:bodyPr/>
          <a:lstStyle/>
          <a:p>
            <a:r>
              <a:rPr lang="en-IT"/>
              <a:t>Safety</a:t>
            </a:r>
            <a:r>
              <a:rPr lang="en-US"/>
              <a:t>: Bleeding, diarrhea and arthralgia</a:t>
            </a:r>
            <a:endParaRPr lang="en-IT"/>
          </a:p>
        </p:txBody>
      </p:sp>
      <p:sp>
        <p:nvSpPr>
          <p:cNvPr id="19" name="Footer Placeholder 3">
            <a:extLst>
              <a:ext uri="{FF2B5EF4-FFF2-40B4-BE49-F238E27FC236}">
                <a16:creationId xmlns:a16="http://schemas.microsoft.com/office/drawing/2014/main" id="{74F03A97-A480-1E47-81FA-321D58736B36}"/>
              </a:ext>
            </a:extLst>
          </p:cNvPr>
          <p:cNvSpPr>
            <a:spLocks noGrp="1"/>
          </p:cNvSpPr>
          <p:nvPr>
            <p:ph type="ftr" sz="quarter" idx="11"/>
          </p:nvPr>
        </p:nvSpPr>
        <p:spPr/>
        <p:txBody>
          <a:bodyPr/>
          <a:lstStyle/>
          <a:p>
            <a:r>
              <a:rPr lang="en-GB">
                <a:cs typeface="Arial"/>
              </a:rPr>
              <a:t>CI,</a:t>
            </a:r>
            <a:r>
              <a:rPr lang="en-GB" spc="5">
                <a:cs typeface="Arial"/>
              </a:rPr>
              <a:t> </a:t>
            </a:r>
            <a:r>
              <a:rPr lang="en-GB">
                <a:cs typeface="Arial"/>
              </a:rPr>
              <a:t>confidence</a:t>
            </a:r>
            <a:r>
              <a:rPr lang="en-GB" spc="10">
                <a:cs typeface="Arial"/>
              </a:rPr>
              <a:t> </a:t>
            </a:r>
            <a:r>
              <a:rPr lang="en-GB">
                <a:cs typeface="Arial"/>
              </a:rPr>
              <a:t>interval;</a:t>
            </a:r>
            <a:r>
              <a:rPr lang="en-GB" spc="5">
                <a:cs typeface="Arial"/>
              </a:rPr>
              <a:t> HR,</a:t>
            </a:r>
            <a:r>
              <a:rPr lang="en-GB" spc="10">
                <a:cs typeface="Arial"/>
              </a:rPr>
              <a:t> </a:t>
            </a:r>
            <a:r>
              <a:rPr lang="en-GB">
                <a:cs typeface="Arial"/>
              </a:rPr>
              <a:t>hazard</a:t>
            </a:r>
            <a:r>
              <a:rPr lang="en-GB" spc="10">
                <a:cs typeface="Arial"/>
              </a:rPr>
              <a:t> </a:t>
            </a:r>
            <a:r>
              <a:rPr lang="en-GB">
                <a:cs typeface="Arial"/>
              </a:rPr>
              <a:t>ratio.</a:t>
            </a:r>
          </a:p>
          <a:p>
            <a:r>
              <a:rPr lang="en-US" b="1">
                <a:latin typeface="Arial"/>
                <a:cs typeface="Arial"/>
              </a:rPr>
              <a:t>Hillmen P et al, Abstract S145 presented at EHA 2021 and Byrd J et al, Abstract 7500 presented at ASCO 2021</a:t>
            </a:r>
          </a:p>
        </p:txBody>
      </p:sp>
      <p:sp>
        <p:nvSpPr>
          <p:cNvPr id="3" name="Textplatzhalter 2">
            <a:extLst>
              <a:ext uri="{FF2B5EF4-FFF2-40B4-BE49-F238E27FC236}">
                <a16:creationId xmlns:a16="http://schemas.microsoft.com/office/drawing/2014/main" id="{75CF776F-F169-D245-8D16-4358BAC49909}"/>
              </a:ext>
            </a:extLst>
          </p:cNvPr>
          <p:cNvSpPr>
            <a:spLocks noGrp="1"/>
          </p:cNvSpPr>
          <p:nvPr>
            <p:ph type="body" sz="quarter" idx="12"/>
          </p:nvPr>
        </p:nvSpPr>
        <p:spPr/>
        <p:txBody>
          <a:bodyPr/>
          <a:lstStyle/>
          <a:p>
            <a:r>
              <a:rPr lang="de-DE" err="1"/>
              <a:t>Bleeding</a:t>
            </a:r>
            <a:r>
              <a:rPr lang="de-DE"/>
              <a:t> </a:t>
            </a:r>
            <a:r>
              <a:rPr lang="de-DE" err="1"/>
              <a:t>events</a:t>
            </a:r>
            <a:r>
              <a:rPr lang="de-DE"/>
              <a:t> 			   </a:t>
            </a:r>
            <a:r>
              <a:rPr lang="de-DE" err="1"/>
              <a:t>Diarrhea</a:t>
            </a:r>
            <a:r>
              <a:rPr lang="de-DE"/>
              <a:t>  			      </a:t>
            </a:r>
            <a:r>
              <a:rPr lang="de-DE" err="1"/>
              <a:t>Arthralgia</a:t>
            </a:r>
            <a:endParaRPr lang="de-DE"/>
          </a:p>
        </p:txBody>
      </p:sp>
      <p:sp>
        <p:nvSpPr>
          <p:cNvPr id="25" name="TextBox 24">
            <a:extLst>
              <a:ext uri="{FF2B5EF4-FFF2-40B4-BE49-F238E27FC236}">
                <a16:creationId xmlns:a16="http://schemas.microsoft.com/office/drawing/2014/main" id="{91B7CB78-43CD-3A40-BB12-1AF4A2C4B6AC}"/>
              </a:ext>
            </a:extLst>
          </p:cNvPr>
          <p:cNvSpPr txBox="1"/>
          <p:nvPr/>
        </p:nvSpPr>
        <p:spPr>
          <a:xfrm>
            <a:off x="407988" y="5280907"/>
            <a:ext cx="10416219" cy="246221"/>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600"/>
              <a:t>Lower cumulative incidences of any grade bleeding, diarrhea and arthralgia </a:t>
            </a:r>
            <a:r>
              <a:rPr lang="en-US" sz="1600"/>
              <a:t>we</a:t>
            </a:r>
            <a:r>
              <a:rPr lang="en-IT" sz="1600"/>
              <a:t>re observed with acalabrutinib</a:t>
            </a:r>
          </a:p>
        </p:txBody>
      </p:sp>
      <p:pic>
        <p:nvPicPr>
          <p:cNvPr id="5" name="Grafik 4">
            <a:extLst>
              <a:ext uri="{FF2B5EF4-FFF2-40B4-BE49-F238E27FC236}">
                <a16:creationId xmlns:a16="http://schemas.microsoft.com/office/drawing/2014/main" id="{87EFD4C8-2493-F043-97C4-9980B915B6A0}"/>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398757" y="1820708"/>
            <a:ext cx="11393285" cy="3232399"/>
          </a:xfrm>
          <a:prstGeom prst="rect">
            <a:avLst/>
          </a:prstGeom>
        </p:spPr>
      </p:pic>
      <p:sp>
        <p:nvSpPr>
          <p:cNvPr id="11" name="Textfeld 10">
            <a:extLst>
              <a:ext uri="{FF2B5EF4-FFF2-40B4-BE49-F238E27FC236}">
                <a16:creationId xmlns:a16="http://schemas.microsoft.com/office/drawing/2014/main" id="{756FB95F-C9CD-AC41-94D7-2397CBB2FA7C}"/>
              </a:ext>
            </a:extLst>
          </p:cNvPr>
          <p:cNvSpPr txBox="1"/>
          <p:nvPr/>
        </p:nvSpPr>
        <p:spPr>
          <a:xfrm rot="16200000">
            <a:off x="-445058" y="2861179"/>
            <a:ext cx="1805302" cy="246221"/>
          </a:xfrm>
          <a:prstGeom prst="rect">
            <a:avLst/>
          </a:prstGeom>
          <a:solidFill>
            <a:schemeClr val="bg1"/>
          </a:solidFill>
        </p:spPr>
        <p:txBody>
          <a:bodyPr wrap="none" rtlCol="0">
            <a:spAutoFit/>
          </a:bodyPr>
          <a:lstStyle/>
          <a:p>
            <a:pPr algn="ctr"/>
            <a:r>
              <a:rPr lang="de-DE" sz="1000" b="1" err="1"/>
              <a:t>Cumulative</a:t>
            </a:r>
            <a:r>
              <a:rPr lang="de-DE" sz="1000" b="1"/>
              <a:t> Event Rate (%)</a:t>
            </a:r>
          </a:p>
        </p:txBody>
      </p:sp>
      <p:sp>
        <p:nvSpPr>
          <p:cNvPr id="12" name="Textfeld 11">
            <a:extLst>
              <a:ext uri="{FF2B5EF4-FFF2-40B4-BE49-F238E27FC236}">
                <a16:creationId xmlns:a16="http://schemas.microsoft.com/office/drawing/2014/main" id="{2AB53B2E-930A-9D47-97D3-BC23EC4B1BBC}"/>
              </a:ext>
            </a:extLst>
          </p:cNvPr>
          <p:cNvSpPr txBox="1"/>
          <p:nvPr/>
        </p:nvSpPr>
        <p:spPr>
          <a:xfrm rot="16200000">
            <a:off x="3372792" y="2861179"/>
            <a:ext cx="1805302" cy="246221"/>
          </a:xfrm>
          <a:prstGeom prst="rect">
            <a:avLst/>
          </a:prstGeom>
          <a:solidFill>
            <a:schemeClr val="bg1"/>
          </a:solidFill>
        </p:spPr>
        <p:txBody>
          <a:bodyPr wrap="none" rtlCol="0">
            <a:spAutoFit/>
          </a:bodyPr>
          <a:lstStyle/>
          <a:p>
            <a:pPr algn="ctr"/>
            <a:r>
              <a:rPr lang="de-DE" sz="1000" b="1" err="1"/>
              <a:t>Cumulative</a:t>
            </a:r>
            <a:r>
              <a:rPr lang="de-DE" sz="1000" b="1"/>
              <a:t> Event Rate (%)</a:t>
            </a:r>
          </a:p>
        </p:txBody>
      </p:sp>
      <p:sp>
        <p:nvSpPr>
          <p:cNvPr id="13" name="Textfeld 12">
            <a:extLst>
              <a:ext uri="{FF2B5EF4-FFF2-40B4-BE49-F238E27FC236}">
                <a16:creationId xmlns:a16="http://schemas.microsoft.com/office/drawing/2014/main" id="{375FAF85-4B83-B344-A4BD-705D1E1BB2A0}"/>
              </a:ext>
            </a:extLst>
          </p:cNvPr>
          <p:cNvSpPr txBox="1"/>
          <p:nvPr/>
        </p:nvSpPr>
        <p:spPr>
          <a:xfrm rot="16200000">
            <a:off x="7218114" y="2861179"/>
            <a:ext cx="1805302" cy="246221"/>
          </a:xfrm>
          <a:prstGeom prst="rect">
            <a:avLst/>
          </a:prstGeom>
          <a:solidFill>
            <a:schemeClr val="bg1"/>
          </a:solidFill>
        </p:spPr>
        <p:txBody>
          <a:bodyPr wrap="none" rtlCol="0">
            <a:spAutoFit/>
          </a:bodyPr>
          <a:lstStyle/>
          <a:p>
            <a:pPr algn="ctr"/>
            <a:r>
              <a:rPr lang="de-DE" sz="1000" b="1" err="1"/>
              <a:t>Cumulative</a:t>
            </a:r>
            <a:r>
              <a:rPr lang="de-DE" sz="1000" b="1"/>
              <a:t> Event Rate (%)</a:t>
            </a:r>
          </a:p>
        </p:txBody>
      </p:sp>
      <p:sp>
        <p:nvSpPr>
          <p:cNvPr id="14" name="Textfeld 13">
            <a:extLst>
              <a:ext uri="{FF2B5EF4-FFF2-40B4-BE49-F238E27FC236}">
                <a16:creationId xmlns:a16="http://schemas.microsoft.com/office/drawing/2014/main" id="{94BC16DC-4626-E64E-8503-9ED6E565941D}"/>
              </a:ext>
            </a:extLst>
          </p:cNvPr>
          <p:cNvSpPr txBox="1"/>
          <p:nvPr/>
        </p:nvSpPr>
        <p:spPr>
          <a:xfrm>
            <a:off x="5984586" y="4328573"/>
            <a:ext cx="641522" cy="246221"/>
          </a:xfrm>
          <a:prstGeom prst="rect">
            <a:avLst/>
          </a:prstGeom>
          <a:solidFill>
            <a:schemeClr val="bg1"/>
          </a:solidFill>
        </p:spPr>
        <p:txBody>
          <a:bodyPr wrap="none" rtlCol="0">
            <a:spAutoFit/>
          </a:bodyPr>
          <a:lstStyle/>
          <a:p>
            <a:pPr algn="ctr"/>
            <a:r>
              <a:rPr lang="de-DE" sz="1000" b="1" err="1"/>
              <a:t>Months</a:t>
            </a:r>
            <a:endParaRPr lang="de-DE" sz="1000" b="1"/>
          </a:p>
        </p:txBody>
      </p:sp>
      <p:sp>
        <p:nvSpPr>
          <p:cNvPr id="15" name="Textfeld 14">
            <a:extLst>
              <a:ext uri="{FF2B5EF4-FFF2-40B4-BE49-F238E27FC236}">
                <a16:creationId xmlns:a16="http://schemas.microsoft.com/office/drawing/2014/main" id="{7302B7A0-B490-C645-A881-A62ED388919C}"/>
              </a:ext>
            </a:extLst>
          </p:cNvPr>
          <p:cNvSpPr txBox="1"/>
          <p:nvPr/>
        </p:nvSpPr>
        <p:spPr>
          <a:xfrm>
            <a:off x="9815906" y="4328573"/>
            <a:ext cx="641522" cy="246221"/>
          </a:xfrm>
          <a:prstGeom prst="rect">
            <a:avLst/>
          </a:prstGeom>
          <a:solidFill>
            <a:schemeClr val="bg1"/>
          </a:solidFill>
        </p:spPr>
        <p:txBody>
          <a:bodyPr wrap="none" rtlCol="0">
            <a:spAutoFit/>
          </a:bodyPr>
          <a:lstStyle/>
          <a:p>
            <a:pPr algn="ctr"/>
            <a:r>
              <a:rPr lang="de-DE" sz="1000" b="1" err="1"/>
              <a:t>Months</a:t>
            </a:r>
            <a:endParaRPr lang="de-DE" sz="1000" b="1"/>
          </a:p>
        </p:txBody>
      </p:sp>
      <p:sp>
        <p:nvSpPr>
          <p:cNvPr id="17" name="Textfeld 16">
            <a:extLst>
              <a:ext uri="{FF2B5EF4-FFF2-40B4-BE49-F238E27FC236}">
                <a16:creationId xmlns:a16="http://schemas.microsoft.com/office/drawing/2014/main" id="{E2F50A1E-FF9F-BE47-A72F-B7060AFE2943}"/>
              </a:ext>
            </a:extLst>
          </p:cNvPr>
          <p:cNvSpPr txBox="1"/>
          <p:nvPr/>
        </p:nvSpPr>
        <p:spPr>
          <a:xfrm>
            <a:off x="2161323" y="4328573"/>
            <a:ext cx="641522" cy="246221"/>
          </a:xfrm>
          <a:prstGeom prst="rect">
            <a:avLst/>
          </a:prstGeom>
          <a:solidFill>
            <a:schemeClr val="bg1"/>
          </a:solidFill>
        </p:spPr>
        <p:txBody>
          <a:bodyPr wrap="none" rtlCol="0">
            <a:spAutoFit/>
          </a:bodyPr>
          <a:lstStyle/>
          <a:p>
            <a:pPr algn="ctr"/>
            <a:r>
              <a:rPr lang="de-DE" sz="1000" b="1" err="1"/>
              <a:t>Months</a:t>
            </a:r>
            <a:endParaRPr lang="de-DE" sz="1000" b="1"/>
          </a:p>
        </p:txBody>
      </p:sp>
    </p:spTree>
    <p:extLst>
      <p:ext uri="{BB962C8B-B14F-4D97-AF65-F5344CB8AC3E}">
        <p14:creationId xmlns:p14="http://schemas.microsoft.com/office/powerpoint/2010/main" val="27048544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3" name="Inhaltsplatzhalter 2">
            <a:extLst>
              <a:ext uri="{FF2B5EF4-FFF2-40B4-BE49-F238E27FC236}">
                <a16:creationId xmlns:a16="http://schemas.microsoft.com/office/drawing/2014/main" id="{C80E0E2E-6654-9B4C-9096-1A2A5421D383}"/>
              </a:ext>
            </a:extLst>
          </p:cNvPr>
          <p:cNvSpPr>
            <a:spLocks noGrp="1"/>
          </p:cNvSpPr>
          <p:nvPr>
            <p:ph idx="1"/>
          </p:nvPr>
        </p:nvSpPr>
        <p:spPr/>
        <p:txBody>
          <a:bodyPr/>
          <a:lstStyle/>
          <a:p>
            <a:r>
              <a:rPr lang="en-US"/>
              <a:t>Acalabrutinib was non-inferior to ibrutinib on the primary endpoint of IRC-assessed PFS </a:t>
            </a:r>
            <a:br>
              <a:rPr lang="en-US"/>
            </a:br>
            <a:r>
              <a:rPr lang="en-US"/>
              <a:t>(HR: 1.00 [95% CI: 0.79, 1.27])</a:t>
            </a:r>
          </a:p>
          <a:p>
            <a:r>
              <a:rPr lang="en-US"/>
              <a:t>Acalabrutinib demonstrated lower frequencies of common AEs, grade ≥3 AEs, SAEs, and treatment discontinuations due to AEs overall</a:t>
            </a:r>
          </a:p>
          <a:p>
            <a:r>
              <a:rPr lang="en-US"/>
              <a:t>Cardiovascular events were less common with acalabrutinib vs ibrutinib</a:t>
            </a:r>
          </a:p>
          <a:p>
            <a:pPr lvl="1"/>
            <a:r>
              <a:rPr lang="en-US" err="1"/>
              <a:t>Afib</a:t>
            </a:r>
            <a:r>
              <a:rPr lang="en-US"/>
              <a:t>/flutter events (any grade) were significantly less frequent with acalabrutinib vs ibrutinib </a:t>
            </a:r>
            <a:br>
              <a:rPr lang="en-US"/>
            </a:br>
            <a:r>
              <a:rPr lang="en-US"/>
              <a:t>(9.4% vs 16%;  P=0.02)</a:t>
            </a:r>
          </a:p>
          <a:p>
            <a:pPr lvl="1"/>
            <a:r>
              <a:rPr lang="en-US"/>
              <a:t>Hypertension also was less frequent with acalabrutinib</a:t>
            </a:r>
          </a:p>
          <a:p>
            <a:r>
              <a:rPr lang="en-US"/>
              <a:t>Other commonly reported AEs, including diarrhea, arthralgia, and bruising (any grade bleeding) events, were also less frequent with acalabrutinib vs ibrutinib</a:t>
            </a:r>
          </a:p>
          <a:p>
            <a:r>
              <a:rPr lang="en-US"/>
              <a:t>These results demonstrate that acalabrutinib was better tolerated and has similar efficacy to ibrutinib in patients with previously treated CLL</a:t>
            </a:r>
          </a:p>
          <a:p>
            <a:endParaRPr lang="en-US"/>
          </a:p>
        </p:txBody>
      </p:sp>
      <p:sp>
        <p:nvSpPr>
          <p:cNvPr id="8" name="Footer Placeholder 5">
            <a:extLst>
              <a:ext uri="{FF2B5EF4-FFF2-40B4-BE49-F238E27FC236}">
                <a16:creationId xmlns:a16="http://schemas.microsoft.com/office/drawing/2014/main" id="{3A003996-D0AF-A44B-9712-6E4342BD8A5E}"/>
              </a:ext>
            </a:extLst>
          </p:cNvPr>
          <p:cNvSpPr>
            <a:spLocks noGrp="1"/>
          </p:cNvSpPr>
          <p:nvPr>
            <p:ph type="ftr" sz="quarter" idx="11"/>
          </p:nvPr>
        </p:nvSpPr>
        <p:spPr/>
        <p:txBody>
          <a:bodyPr/>
          <a:lstStyle/>
          <a:p>
            <a:r>
              <a:rPr lang="en-GB" spc="5">
                <a:cs typeface="Arial"/>
              </a:rPr>
              <a:t>AE,</a:t>
            </a:r>
            <a:r>
              <a:rPr lang="en-GB" spc="20">
                <a:cs typeface="Arial"/>
              </a:rPr>
              <a:t> </a:t>
            </a:r>
            <a:r>
              <a:rPr lang="en-GB" spc="5">
                <a:cs typeface="Arial"/>
              </a:rPr>
              <a:t>adverse</a:t>
            </a:r>
            <a:r>
              <a:rPr lang="en-GB" spc="20">
                <a:cs typeface="Arial"/>
              </a:rPr>
              <a:t> </a:t>
            </a:r>
            <a:r>
              <a:rPr lang="en-GB">
                <a:cs typeface="Arial"/>
              </a:rPr>
              <a:t>event;</a:t>
            </a:r>
            <a:r>
              <a:rPr lang="en-GB" spc="20">
                <a:cs typeface="Arial"/>
              </a:rPr>
              <a:t> </a:t>
            </a:r>
            <a:r>
              <a:rPr lang="en-GB">
                <a:cs typeface="Arial"/>
              </a:rPr>
              <a:t>Afib/flutter,</a:t>
            </a:r>
            <a:r>
              <a:rPr lang="en-GB" spc="20">
                <a:cs typeface="Arial"/>
              </a:rPr>
              <a:t> </a:t>
            </a:r>
            <a:r>
              <a:rPr lang="en-GB">
                <a:cs typeface="Arial"/>
              </a:rPr>
              <a:t>atrial</a:t>
            </a:r>
            <a:r>
              <a:rPr lang="en-GB" spc="20">
                <a:cs typeface="Arial"/>
              </a:rPr>
              <a:t> </a:t>
            </a:r>
            <a:r>
              <a:rPr lang="en-GB">
                <a:cs typeface="Arial"/>
              </a:rPr>
              <a:t>fibrillation/flutter;</a:t>
            </a:r>
            <a:r>
              <a:rPr lang="en-GB" spc="25">
                <a:cs typeface="Arial"/>
              </a:rPr>
              <a:t> CI, confidence interval; </a:t>
            </a:r>
            <a:r>
              <a:rPr lang="en-GB" spc="5">
                <a:cs typeface="Arial"/>
              </a:rPr>
              <a:t>CLL,</a:t>
            </a:r>
            <a:r>
              <a:rPr lang="en-GB" spc="20">
                <a:cs typeface="Arial"/>
              </a:rPr>
              <a:t> </a:t>
            </a:r>
            <a:r>
              <a:rPr lang="en-GB">
                <a:cs typeface="Arial"/>
              </a:rPr>
              <a:t>chronic</a:t>
            </a:r>
            <a:r>
              <a:rPr lang="en-GB" spc="20">
                <a:cs typeface="Arial"/>
              </a:rPr>
              <a:t> </a:t>
            </a:r>
            <a:r>
              <a:rPr lang="en-GB">
                <a:cs typeface="Arial"/>
              </a:rPr>
              <a:t>lymphocytic</a:t>
            </a:r>
            <a:r>
              <a:rPr lang="en-GB" spc="25">
                <a:cs typeface="Arial"/>
              </a:rPr>
              <a:t> </a:t>
            </a:r>
            <a:r>
              <a:rPr lang="en-GB">
                <a:cs typeface="Arial"/>
              </a:rPr>
              <a:t>leukemia;</a:t>
            </a:r>
            <a:r>
              <a:rPr lang="en-GB" spc="20">
                <a:cs typeface="Arial"/>
              </a:rPr>
              <a:t> HR, hazard ratio; </a:t>
            </a:r>
            <a:r>
              <a:rPr lang="en-GB">
                <a:cs typeface="Arial"/>
              </a:rPr>
              <a:t>IRC,</a:t>
            </a:r>
            <a:r>
              <a:rPr lang="en-GB" spc="20">
                <a:cs typeface="Arial"/>
              </a:rPr>
              <a:t> </a:t>
            </a:r>
            <a:r>
              <a:rPr lang="en-GB">
                <a:cs typeface="Arial"/>
              </a:rPr>
              <a:t>independent</a:t>
            </a:r>
            <a:r>
              <a:rPr lang="en-GB" spc="25">
                <a:cs typeface="Arial"/>
              </a:rPr>
              <a:t> </a:t>
            </a:r>
            <a:r>
              <a:rPr lang="en-GB" spc="5">
                <a:cs typeface="Arial"/>
              </a:rPr>
              <a:t>review</a:t>
            </a:r>
            <a:r>
              <a:rPr lang="en-GB" spc="20">
                <a:cs typeface="Arial"/>
              </a:rPr>
              <a:t> </a:t>
            </a:r>
            <a:r>
              <a:rPr lang="en-GB">
                <a:cs typeface="Arial"/>
              </a:rPr>
              <a:t>committee;</a:t>
            </a:r>
            <a:r>
              <a:rPr lang="en-GB" spc="25">
                <a:cs typeface="Arial"/>
              </a:rPr>
              <a:t> </a:t>
            </a:r>
            <a:r>
              <a:rPr lang="en-GB" spc="5">
                <a:cs typeface="Arial"/>
              </a:rPr>
              <a:t>PFS,</a:t>
            </a:r>
            <a:r>
              <a:rPr lang="en-GB" spc="20">
                <a:cs typeface="Arial"/>
              </a:rPr>
              <a:t> </a:t>
            </a:r>
            <a:r>
              <a:rPr lang="en-GB">
                <a:cs typeface="Arial"/>
              </a:rPr>
              <a:t>progression-free</a:t>
            </a:r>
            <a:r>
              <a:rPr lang="en-GB" spc="20">
                <a:cs typeface="Arial"/>
              </a:rPr>
              <a:t> </a:t>
            </a:r>
            <a:r>
              <a:rPr lang="en-GB">
                <a:cs typeface="Arial"/>
              </a:rPr>
              <a:t>survival;</a:t>
            </a:r>
            <a:r>
              <a:rPr lang="en-GB" spc="20">
                <a:cs typeface="Arial"/>
              </a:rPr>
              <a:t> </a:t>
            </a:r>
            <a:r>
              <a:rPr lang="en-GB" spc="5">
                <a:cs typeface="Arial"/>
              </a:rPr>
              <a:t>SAE,</a:t>
            </a:r>
            <a:r>
              <a:rPr lang="en-GB" spc="25">
                <a:cs typeface="Arial"/>
              </a:rPr>
              <a:t> </a:t>
            </a:r>
            <a:r>
              <a:rPr lang="en-GB">
                <a:cs typeface="Arial"/>
              </a:rPr>
              <a:t>serious</a:t>
            </a:r>
            <a:r>
              <a:rPr lang="en-GB" spc="25">
                <a:cs typeface="Arial"/>
              </a:rPr>
              <a:t> </a:t>
            </a:r>
            <a:r>
              <a:rPr lang="en-GB" spc="5">
                <a:cs typeface="Arial"/>
              </a:rPr>
              <a:t>adverse</a:t>
            </a:r>
            <a:r>
              <a:rPr lang="en-GB" spc="20">
                <a:cs typeface="Arial"/>
              </a:rPr>
              <a:t> </a:t>
            </a:r>
            <a:r>
              <a:rPr lang="en-GB">
                <a:cs typeface="Arial"/>
              </a:rPr>
              <a:t>event.</a:t>
            </a:r>
          </a:p>
          <a:p>
            <a:r>
              <a:rPr lang="en-US" b="1">
                <a:latin typeface="Arial"/>
                <a:cs typeface="Arial"/>
              </a:rPr>
              <a:t>Hillmen P et al, Abstract S145 presented at EHA 2021 and Byrd J et al, Abstract 7500 presented at ASCO 2021</a:t>
            </a:r>
          </a:p>
        </p:txBody>
      </p:sp>
    </p:spTree>
    <p:extLst>
      <p:ext uri="{BB962C8B-B14F-4D97-AF65-F5344CB8AC3E}">
        <p14:creationId xmlns:p14="http://schemas.microsoft.com/office/powerpoint/2010/main" val="332096850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DFC6286C-3607-0840-A7B1-FD41180BDD72}"/>
              </a:ext>
            </a:extLst>
          </p:cNvPr>
          <p:cNvSpPr>
            <a:spLocks noGrp="1"/>
          </p:cNvSpPr>
          <p:nvPr>
            <p:ph type="title"/>
          </p:nvPr>
        </p:nvSpPr>
        <p:spPr/>
        <p:txBody>
          <a:bodyPr/>
          <a:lstStyle/>
          <a:p>
            <a:r>
              <a:rPr lang="de-DE"/>
              <a:t>ELEVATE-TN</a:t>
            </a:r>
          </a:p>
        </p:txBody>
      </p:sp>
      <p:sp>
        <p:nvSpPr>
          <p:cNvPr id="8" name="Textplatzhalter 7">
            <a:extLst>
              <a:ext uri="{FF2B5EF4-FFF2-40B4-BE49-F238E27FC236}">
                <a16:creationId xmlns:a16="http://schemas.microsoft.com/office/drawing/2014/main" id="{3A39CA00-2327-B64D-8F9C-27E0662062D2}"/>
              </a:ext>
            </a:extLst>
          </p:cNvPr>
          <p:cNvSpPr>
            <a:spLocks noGrp="1"/>
          </p:cNvSpPr>
          <p:nvPr>
            <p:ph type="body" idx="1"/>
          </p:nvPr>
        </p:nvSpPr>
        <p:spPr/>
        <p:txBody>
          <a:bodyPr/>
          <a:lstStyle/>
          <a:p>
            <a:r>
              <a:rPr lang="de-DE" err="1"/>
              <a:t>Acalabrutinib</a:t>
            </a:r>
            <a:r>
              <a:rPr lang="de-DE"/>
              <a:t> </a:t>
            </a:r>
            <a:r>
              <a:rPr lang="de-DE" err="1"/>
              <a:t>with</a:t>
            </a:r>
            <a:r>
              <a:rPr lang="de-DE"/>
              <a:t> </a:t>
            </a:r>
            <a:r>
              <a:rPr lang="de-DE" err="1"/>
              <a:t>or</a:t>
            </a:r>
            <a:r>
              <a:rPr lang="de-DE"/>
              <a:t> </a:t>
            </a:r>
            <a:r>
              <a:rPr lang="de-DE" err="1"/>
              <a:t>without</a:t>
            </a:r>
            <a:r>
              <a:rPr lang="de-DE"/>
              <a:t> </a:t>
            </a:r>
            <a:r>
              <a:rPr lang="de-DE" err="1"/>
              <a:t>obinutuzumab</a:t>
            </a:r>
            <a:r>
              <a:rPr lang="de-DE"/>
              <a:t> </a:t>
            </a:r>
            <a:r>
              <a:rPr lang="de-DE" err="1"/>
              <a:t>vs</a:t>
            </a:r>
            <a:r>
              <a:rPr lang="de-DE"/>
              <a:t> </a:t>
            </a:r>
            <a:r>
              <a:rPr lang="de-DE" err="1"/>
              <a:t>chlorambucil</a:t>
            </a:r>
            <a:r>
              <a:rPr lang="de-DE"/>
              <a:t> and </a:t>
            </a:r>
            <a:r>
              <a:rPr lang="de-DE" err="1"/>
              <a:t>obinutuzmab</a:t>
            </a:r>
            <a:r>
              <a:rPr lang="de-DE"/>
              <a:t> in </a:t>
            </a:r>
            <a:r>
              <a:rPr lang="de-DE" err="1"/>
              <a:t>treatment-naïve</a:t>
            </a:r>
            <a:r>
              <a:rPr lang="de-DE"/>
              <a:t> CLL: </a:t>
            </a:r>
            <a:br>
              <a:rPr lang="de-DE"/>
            </a:br>
            <a:r>
              <a:rPr lang="de-DE"/>
              <a:t>4-year follow-</a:t>
            </a:r>
            <a:r>
              <a:rPr lang="de-DE" err="1"/>
              <a:t>up</a:t>
            </a:r>
            <a:endParaRPr lang="de-DE"/>
          </a:p>
        </p:txBody>
      </p:sp>
    </p:spTree>
    <p:extLst>
      <p:ext uri="{BB962C8B-B14F-4D97-AF65-F5344CB8AC3E}">
        <p14:creationId xmlns:p14="http://schemas.microsoft.com/office/powerpoint/2010/main" val="372100605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ELEVATE-TN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endParaRPr lang="en-US">
              <a:latin typeface="+mj-lt"/>
              <a:cs typeface="Arial" panose="020B0604020202020204" pitchFamily="34" charset="0"/>
            </a:endParaRPr>
          </a:p>
          <a:p>
            <a:r>
              <a:rPr lang="en-US" baseline="30000" err="1">
                <a:latin typeface="+mj-lt"/>
                <a:cs typeface="Arial" panose="020B0604020202020204" pitchFamily="34" charset="0"/>
              </a:rPr>
              <a:t>a</a:t>
            </a:r>
            <a:r>
              <a:rPr lang="en-US" err="1">
                <a:latin typeface="+mj-lt"/>
                <a:cs typeface="Arial" panose="020B0604020202020204" pitchFamily="34" charset="0"/>
              </a:rPr>
              <a:t>Continued</a:t>
            </a:r>
            <a:r>
              <a:rPr lang="en-US">
                <a:latin typeface="+mj-lt"/>
                <a:cs typeface="Arial" panose="020B0604020202020204" pitchFamily="34" charset="0"/>
              </a:rPr>
              <a:t> until disease progression or unacceptable toxicity at 100 mg PO BID; </a:t>
            </a:r>
            <a:r>
              <a:rPr lang="en-US" baseline="30000">
                <a:latin typeface="+mj-lt"/>
                <a:cs typeface="Arial" panose="020B0604020202020204" pitchFamily="34" charset="0"/>
              </a:rPr>
              <a:t>b</a:t>
            </a:r>
            <a:r>
              <a:rPr lang="en-US">
                <a:latin typeface="+mj-lt"/>
                <a:cs typeface="Arial" panose="020B0604020202020204" pitchFamily="34" charset="0"/>
              </a:rPr>
              <a:t>Treatments were fixed duration and continued for 6 cycles. </a:t>
            </a:r>
          </a:p>
          <a:p>
            <a:r>
              <a:rPr lang="en-US">
                <a:latin typeface="+mj-lt"/>
                <a:cs typeface="Arial" panose="020B0604020202020204" pitchFamily="34" charset="0"/>
              </a:rPr>
              <a:t>A, acalabrutinib; BID, twice daily; Clb, chlorambucil; CIRS-G, Cumulative Illness Rating Scale-Geriatric; CLL, chronic lymphocytic leukemia; ECOG PS, Eastern Cooperative Oncology Group performance status; </a:t>
            </a:r>
            <a:r>
              <a:rPr lang="en-US">
                <a:latin typeface="+mj-lt"/>
                <a:ea typeface="Calibri" panose="020F0502020204030204" pitchFamily="34" charset="0"/>
                <a:cs typeface="Times New Roman"/>
              </a:rPr>
              <a:t>IGHV, immunoglobulin heavy chain variable region genes; </a:t>
            </a:r>
            <a:r>
              <a:rPr lang="en-US">
                <a:latin typeface="+mj-lt"/>
                <a:cs typeface="Arial" panose="020B0604020202020204" pitchFamily="34" charset="0"/>
              </a:rPr>
              <a:t>INV, investigator; IRC, independent review committee; iwCLL, International Workshop on CLL; OS, overall survival; O, obinutuzumab; PFS, progression-free survival; PO, orally; QTc, corrected QT interval; R, randomization; TN, treatment-naïve; uMRD, undetectable minimal residual disease.</a:t>
            </a:r>
          </a:p>
          <a:p>
            <a:r>
              <a:rPr lang="en-US" b="1">
                <a:latin typeface="+mj-lt"/>
                <a:cs typeface="Arial" panose="020B0604020202020204" pitchFamily="34" charset="0"/>
              </a:rPr>
              <a:t>Sharman J et al, Abstract S148 presented at EHA 2021.</a:t>
            </a:r>
          </a:p>
        </p:txBody>
      </p:sp>
      <p:sp>
        <p:nvSpPr>
          <p:cNvPr id="2" name="Textplatzhalter 1">
            <a:extLst>
              <a:ext uri="{FF2B5EF4-FFF2-40B4-BE49-F238E27FC236}">
                <a16:creationId xmlns:a16="http://schemas.microsoft.com/office/drawing/2014/main" id="{F62BA828-45F4-D249-8B02-1CCFBAC1BD55}"/>
              </a:ext>
            </a:extLst>
          </p:cNvPr>
          <p:cNvSpPr>
            <a:spLocks noGrp="1"/>
          </p:cNvSpPr>
          <p:nvPr>
            <p:ph type="body" sz="quarter" idx="12"/>
          </p:nvPr>
        </p:nvSpPr>
        <p:spPr>
          <a:xfrm>
            <a:off x="416533" y="1160463"/>
            <a:ext cx="11358934" cy="647700"/>
          </a:xfrm>
        </p:spPr>
        <p:txBody>
          <a:bodyPr/>
          <a:lstStyle/>
          <a:p>
            <a:r>
              <a:rPr lang="en-US"/>
              <a:t>Randomized, controlled, phase 3 trial comparing acalabrutinib with or without </a:t>
            </a:r>
            <a:r>
              <a:rPr lang="en-US" err="1"/>
              <a:t>obinutuzumab</a:t>
            </a:r>
            <a:r>
              <a:rPr lang="en-US"/>
              <a:t> with chlorambucil and </a:t>
            </a:r>
            <a:r>
              <a:rPr lang="en-US" err="1"/>
              <a:t>obinutuzmab</a:t>
            </a:r>
            <a:r>
              <a:rPr lang="en-US"/>
              <a:t> for treatment-naïve CLL: 4-year follow-up</a:t>
            </a:r>
          </a:p>
        </p:txBody>
      </p:sp>
      <p:sp>
        <p:nvSpPr>
          <p:cNvPr id="13" name="Freihandform 10">
            <a:extLst>
              <a:ext uri="{FF2B5EF4-FFF2-40B4-BE49-F238E27FC236}">
                <a16:creationId xmlns:a16="http://schemas.microsoft.com/office/drawing/2014/main" id="{3142207B-FD8F-4751-8492-EF6FAD4B7F0E}"/>
              </a:ext>
            </a:extLst>
          </p:cNvPr>
          <p:cNvSpPr/>
          <p:nvPr/>
        </p:nvSpPr>
        <p:spPr>
          <a:xfrm>
            <a:off x="416534" y="1767093"/>
            <a:ext cx="2780145" cy="3633681"/>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ts val="300"/>
              </a:spcAft>
              <a:buNone/>
            </a:pPr>
            <a:r>
              <a:rPr lang="en-US" sz="1200" b="1" kern="1200">
                <a:latin typeface="+mj-lt"/>
                <a:cs typeface="Arial" panose="020B0604020202020204" pitchFamily="34" charset="0"/>
              </a:rPr>
              <a:t>TN CLL (N=535)</a:t>
            </a:r>
          </a:p>
          <a:p>
            <a:pPr marL="0" lvl="0" indent="0" defTabSz="577850">
              <a:lnSpc>
                <a:spcPct val="90000"/>
              </a:lnSpc>
              <a:spcBef>
                <a:spcPct val="0"/>
              </a:spcBef>
              <a:spcAft>
                <a:spcPts val="300"/>
              </a:spcAft>
              <a:buNone/>
            </a:pPr>
            <a:r>
              <a:rPr lang="en-US" sz="1200" b="1">
                <a:latin typeface="+mj-lt"/>
                <a:cs typeface="Arial" panose="020B0604020202020204" pitchFamily="34" charset="0"/>
              </a:rPr>
              <a:t>Key Inclusion Criteria</a:t>
            </a:r>
          </a:p>
          <a:p>
            <a:pPr marL="171450" lvl="0" indent="-171450" defTabSz="577850">
              <a:lnSpc>
                <a:spcPct val="90000"/>
              </a:lnSpc>
              <a:spcBef>
                <a:spcPct val="0"/>
              </a:spcBef>
              <a:spcAft>
                <a:spcPts val="300"/>
              </a:spcAft>
              <a:buFont typeface="Arial" panose="020B0604020202020204" pitchFamily="34" charset="0"/>
              <a:buChar char="•"/>
            </a:pPr>
            <a:r>
              <a:rPr lang="en-US" sz="1200" kern="1200">
                <a:latin typeface="+mj-lt"/>
                <a:cs typeface="Arial" panose="020B0604020202020204" pitchFamily="34" charset="0"/>
              </a:rPr>
              <a:t>Age ≥65 years, or &gt;18 to &lt;65 with comorbidities</a:t>
            </a:r>
          </a:p>
          <a:p>
            <a:pPr marL="628650" lvl="1" indent="-171450" defTabSz="577850">
              <a:lnSpc>
                <a:spcPct val="90000"/>
              </a:lnSpc>
              <a:spcBef>
                <a:spcPct val="0"/>
              </a:spcBef>
              <a:spcAft>
                <a:spcPts val="300"/>
              </a:spcAft>
              <a:buFont typeface="Courier New" panose="02070309020205020404" pitchFamily="49" charset="0"/>
              <a:buChar char="o"/>
            </a:pPr>
            <a:r>
              <a:rPr lang="en-US" sz="1200">
                <a:latin typeface="+mj-lt"/>
                <a:cs typeface="Arial" panose="020B0604020202020204" pitchFamily="34" charset="0"/>
              </a:rPr>
              <a:t>Creatinine clearance 30-69 mL/min (by Cockcroft-Gault equation)</a:t>
            </a:r>
          </a:p>
          <a:p>
            <a:pPr marL="628650" lvl="1" indent="-171450" defTabSz="577850">
              <a:lnSpc>
                <a:spcPct val="90000"/>
              </a:lnSpc>
              <a:spcBef>
                <a:spcPct val="0"/>
              </a:spcBef>
              <a:spcAft>
                <a:spcPts val="300"/>
              </a:spcAft>
              <a:buFont typeface="Courier New" panose="02070309020205020404" pitchFamily="49" charset="0"/>
              <a:buChar char="o"/>
            </a:pPr>
            <a:r>
              <a:rPr lang="en-US" sz="1200">
                <a:latin typeface="+mj-lt"/>
                <a:cs typeface="Arial" panose="020B0604020202020204" pitchFamily="34" charset="0"/>
              </a:rPr>
              <a:t>CIRS-G score &gt;6</a:t>
            </a:r>
          </a:p>
          <a:p>
            <a:pPr marL="171450" indent="-171450" defTabSz="577850">
              <a:lnSpc>
                <a:spcPct val="90000"/>
              </a:lnSpc>
              <a:spcBef>
                <a:spcPct val="0"/>
              </a:spcBef>
              <a:spcAft>
                <a:spcPts val="300"/>
              </a:spcAft>
              <a:buFont typeface="Arial" panose="020B0604020202020204" pitchFamily="34" charset="0"/>
              <a:buChar char="•"/>
            </a:pPr>
            <a:r>
              <a:rPr lang="en-US" sz="1200">
                <a:latin typeface="+mj-lt"/>
                <a:cs typeface="Arial" panose="020B0604020202020204" pitchFamily="34" charset="0"/>
              </a:rPr>
              <a:t>Untreated CLL</a:t>
            </a:r>
          </a:p>
          <a:p>
            <a:pPr marL="628650" lvl="1" indent="-171450" defTabSz="577850">
              <a:lnSpc>
                <a:spcPct val="90000"/>
              </a:lnSpc>
              <a:spcBef>
                <a:spcPct val="0"/>
              </a:spcBef>
              <a:spcAft>
                <a:spcPts val="300"/>
              </a:spcAft>
              <a:buFont typeface="Courier New" panose="02070309020205020404" pitchFamily="49" charset="0"/>
              <a:buChar char="o"/>
            </a:pPr>
            <a:r>
              <a:rPr lang="en-US" sz="1200">
                <a:latin typeface="+mj-lt"/>
                <a:cs typeface="Arial" panose="020B0604020202020204" pitchFamily="34" charset="0"/>
              </a:rPr>
              <a:t>Requiring treatment per iwCLL 2008 criteria</a:t>
            </a:r>
            <a:r>
              <a:rPr lang="en-US" sz="1200" baseline="30000">
                <a:latin typeface="+mj-lt"/>
                <a:cs typeface="Arial" panose="020B0604020202020204" pitchFamily="34" charset="0"/>
              </a:rPr>
              <a:t>1</a:t>
            </a:r>
          </a:p>
          <a:p>
            <a:pPr marL="171450" lvl="0" indent="-171450" defTabSz="577850">
              <a:lnSpc>
                <a:spcPct val="90000"/>
              </a:lnSpc>
              <a:spcBef>
                <a:spcPct val="0"/>
              </a:spcBef>
              <a:spcAft>
                <a:spcPts val="300"/>
              </a:spcAft>
              <a:buFont typeface="Arial" panose="020B0604020202020204" pitchFamily="34" charset="0"/>
              <a:buChar char="•"/>
            </a:pPr>
            <a:r>
              <a:rPr lang="en-US" sz="1200" kern="1200">
                <a:latin typeface="+mj-lt"/>
                <a:cs typeface="Arial" panose="020B0604020202020204" pitchFamily="34" charset="0"/>
              </a:rPr>
              <a:t>ECOG PS of ≤2</a:t>
            </a:r>
            <a:endParaRPr lang="en-US" sz="1200">
              <a:latin typeface="+mj-lt"/>
              <a:cs typeface="Arial" panose="020B0604020202020204" pitchFamily="34" charset="0"/>
            </a:endParaRPr>
          </a:p>
          <a:p>
            <a:pPr marL="171450" indent="-171450" defTabSz="577850">
              <a:lnSpc>
                <a:spcPct val="90000"/>
              </a:lnSpc>
              <a:spcBef>
                <a:spcPct val="0"/>
              </a:spcBef>
              <a:spcAft>
                <a:spcPts val="300"/>
              </a:spcAft>
              <a:buFont typeface="Arial" panose="020B0604020202020204" pitchFamily="34" charset="0"/>
              <a:buChar char="•"/>
            </a:pPr>
            <a:r>
              <a:rPr lang="en-US" sz="1200">
                <a:latin typeface="+mj-lt"/>
                <a:cs typeface="Arial"/>
              </a:rPr>
              <a:t>Adequate hematologic, hepatic, and renal function</a:t>
            </a:r>
          </a:p>
          <a:p>
            <a:pPr lvl="0" defTabSz="577850">
              <a:lnSpc>
                <a:spcPct val="90000"/>
              </a:lnSpc>
              <a:spcBef>
                <a:spcPct val="0"/>
              </a:spcBef>
              <a:spcAft>
                <a:spcPts val="300"/>
              </a:spcAft>
            </a:pPr>
            <a:r>
              <a:rPr lang="en-US" sz="1200" b="1">
                <a:latin typeface="+mj-lt"/>
                <a:cs typeface="Arial" panose="020B0604020202020204" pitchFamily="34" charset="0"/>
              </a:rPr>
              <a:t>Stratification</a:t>
            </a:r>
          </a:p>
          <a:p>
            <a:pPr marL="171450" lvl="0" indent="-171450" defTabSz="577850">
              <a:lnSpc>
                <a:spcPct val="90000"/>
              </a:lnSpc>
              <a:spcBef>
                <a:spcPct val="0"/>
              </a:spcBef>
              <a:spcAft>
                <a:spcPts val="300"/>
              </a:spcAft>
              <a:buFont typeface="Arial" panose="020B0604020202020204" pitchFamily="34" charset="0"/>
              <a:buChar char="•"/>
            </a:pPr>
            <a:r>
              <a:rPr lang="en-US" sz="1200">
                <a:latin typeface="+mj-lt"/>
                <a:cs typeface="Arial" panose="020B0604020202020204" pitchFamily="34" charset="0"/>
              </a:rPr>
              <a:t>d</a:t>
            </a:r>
            <a:r>
              <a:rPr lang="en-US" sz="1200" kern="1200">
                <a:latin typeface="+mj-lt"/>
                <a:cs typeface="Arial" panose="020B0604020202020204" pitchFamily="34" charset="0"/>
              </a:rPr>
              <a:t>el(17p) status (yes or no)</a:t>
            </a:r>
          </a:p>
          <a:p>
            <a:pPr marL="171450" lvl="0" indent="-171450" defTabSz="577850">
              <a:lnSpc>
                <a:spcPct val="90000"/>
              </a:lnSpc>
              <a:spcBef>
                <a:spcPct val="0"/>
              </a:spcBef>
              <a:spcAft>
                <a:spcPts val="300"/>
              </a:spcAft>
              <a:buFont typeface="Arial" panose="020B0604020202020204" pitchFamily="34" charset="0"/>
              <a:buChar char="•"/>
            </a:pPr>
            <a:r>
              <a:rPr lang="en-US" sz="1200">
                <a:latin typeface="+mj-lt"/>
                <a:cs typeface="Arial" panose="020B0604020202020204" pitchFamily="34" charset="0"/>
              </a:rPr>
              <a:t>ECOG PS (0-1 vs </a:t>
            </a:r>
            <a:r>
              <a:rPr lang="en-US" sz="1200" kern="1200">
                <a:latin typeface="+mj-lt"/>
                <a:cs typeface="Arial" panose="020B0604020202020204" pitchFamily="34" charset="0"/>
              </a:rPr>
              <a:t>2)</a:t>
            </a:r>
          </a:p>
          <a:p>
            <a:pPr marL="171450" lvl="0" indent="-171450" defTabSz="577850">
              <a:lnSpc>
                <a:spcPct val="90000"/>
              </a:lnSpc>
              <a:spcBef>
                <a:spcPct val="0"/>
              </a:spcBef>
              <a:spcAft>
                <a:spcPts val="300"/>
              </a:spcAft>
              <a:buFont typeface="Arial" panose="020B0604020202020204" pitchFamily="34" charset="0"/>
              <a:buChar char="•"/>
            </a:pPr>
            <a:r>
              <a:rPr lang="en-US" sz="1200">
                <a:latin typeface="+mj-lt"/>
                <a:cs typeface="Arial" panose="020B0604020202020204" pitchFamily="34" charset="0"/>
              </a:rPr>
              <a:t>Geographic region (North America, Western Europe, or other)</a:t>
            </a:r>
            <a:endParaRPr lang="en-US" sz="1200" kern="1200">
              <a:latin typeface="+mj-lt"/>
              <a:cs typeface="Arial" panose="020B0604020202020204" pitchFamily="34" charset="0"/>
            </a:endParaRPr>
          </a:p>
        </p:txBody>
      </p:sp>
      <p:sp>
        <p:nvSpPr>
          <p:cNvPr id="29" name="TextBox 28">
            <a:extLst>
              <a:ext uri="{FF2B5EF4-FFF2-40B4-BE49-F238E27FC236}">
                <a16:creationId xmlns:a16="http://schemas.microsoft.com/office/drawing/2014/main" id="{2F64B2A3-373A-47EC-8717-53B3522BF57D}"/>
              </a:ext>
            </a:extLst>
          </p:cNvPr>
          <p:cNvSpPr txBox="1"/>
          <p:nvPr/>
        </p:nvSpPr>
        <p:spPr>
          <a:xfrm>
            <a:off x="416533" y="5445125"/>
            <a:ext cx="11358934" cy="559021"/>
          </a:xfrm>
          <a:prstGeom prst="rect">
            <a:avLst/>
          </a:prstGeom>
          <a:solidFill>
            <a:schemeClr val="accent2">
              <a:lumMod val="20000"/>
              <a:lumOff val="80000"/>
            </a:schemeClr>
          </a:solidFill>
        </p:spPr>
        <p:txBody>
          <a:bodyPr wrap="square" rtlCol="0" anchor="ctr" anchorCtr="0">
            <a:noAutofit/>
          </a:bodyPr>
          <a:lstStyle>
            <a:defPPr>
              <a:defRPr lang="en-US"/>
            </a:defPPr>
            <a:lvl1pPr>
              <a:defRPr sz="1200" b="1"/>
            </a:lvl1pPr>
          </a:lstStyle>
          <a:p>
            <a:r>
              <a:rPr lang="en-US">
                <a:latin typeface="+mj-lt"/>
              </a:rPr>
              <a:t>Key Exclusion Criteria: </a:t>
            </a:r>
            <a:r>
              <a:rPr lang="en-US" b="0">
                <a:latin typeface="+mj-lt"/>
              </a:rPr>
              <a:t>Significant CV (uncontrolled or symptomatic arrhythmias, congestive heart failure, or myocardial infarction) within 6 months of screening, or any Class 3 or 4 cardiac disease as defined by the New York Heart Association Functional Classification, or QTc &gt;480 msec at screening</a:t>
            </a:r>
          </a:p>
        </p:txBody>
      </p:sp>
      <p:sp>
        <p:nvSpPr>
          <p:cNvPr id="17" name="TextBox 16">
            <a:extLst>
              <a:ext uri="{FF2B5EF4-FFF2-40B4-BE49-F238E27FC236}">
                <a16:creationId xmlns:a16="http://schemas.microsoft.com/office/drawing/2014/main" id="{8AF5B5FF-34CA-4B99-AC08-CE5399B72243}"/>
              </a:ext>
            </a:extLst>
          </p:cNvPr>
          <p:cNvSpPr txBox="1"/>
          <p:nvPr/>
        </p:nvSpPr>
        <p:spPr>
          <a:xfrm>
            <a:off x="9006227" y="2126817"/>
            <a:ext cx="2780146" cy="2293463"/>
          </a:xfrm>
          <a:prstGeom prst="rect">
            <a:avLst/>
          </a:prstGeom>
          <a:solidFill>
            <a:schemeClr val="accent6">
              <a:lumMod val="75000"/>
            </a:schemeClr>
          </a:solidFill>
          <a:ln>
            <a:noFill/>
          </a:ln>
        </p:spPr>
        <p:txBody>
          <a:bodyPr wrap="square" lIns="91440" tIns="45720" rIns="91440" bIns="45720" anchor="ctr">
            <a:noAutofit/>
          </a:bodyPr>
          <a:lstStyle/>
          <a:p>
            <a:pPr marR="0" lvl="0" algn="l" defTabSz="914400" rtl="0" eaLnBrk="1" fontAlgn="auto" latinLnBrk="0" hangingPunct="1">
              <a:lnSpc>
                <a:spcPct val="100000"/>
              </a:lnSpc>
              <a:spcBef>
                <a:spcPts val="0"/>
              </a:spcBef>
              <a:spcAft>
                <a:spcPts val="0"/>
              </a:spcAft>
              <a:buClr>
                <a:schemeClr val="bg1"/>
              </a:buClr>
              <a:buSzTx/>
              <a:tabLst/>
              <a:defRPr/>
            </a:pPr>
            <a:r>
              <a:rPr kumimoji="0" lang="en-US" sz="1200" b="1" i="0" u="none" strike="noStrike" kern="1200" cap="none" spc="0" normalizeH="0" baseline="0" noProof="0">
                <a:ln>
                  <a:noFill/>
                </a:ln>
                <a:solidFill>
                  <a:schemeClr val="bg1"/>
                </a:solidFill>
                <a:effectLst/>
                <a:uLnTx/>
                <a:uFillTx/>
                <a:latin typeface="+mj-lt"/>
                <a:ea typeface="+mn-ea"/>
                <a:cs typeface="+mn-cs"/>
              </a:rPr>
              <a:t>Primary endpoint</a:t>
            </a:r>
          </a:p>
          <a:p>
            <a:pPr marL="171450" marR="0" lvl="0" indent="-1714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en-US" sz="1200" b="0" i="0" u="none" strike="noStrike" kern="1200" cap="none" spc="0" normalizeH="0" baseline="0" noProof="0">
                <a:ln>
                  <a:noFill/>
                </a:ln>
                <a:solidFill>
                  <a:schemeClr val="bg1"/>
                </a:solidFill>
                <a:effectLst/>
                <a:uLnTx/>
                <a:uFillTx/>
                <a:latin typeface="+mj-lt"/>
                <a:ea typeface="+mn-ea"/>
                <a:cs typeface="+mn-cs"/>
              </a:rPr>
              <a:t>PFS (IRC-assessed): A+O vs O+Clb</a:t>
            </a:r>
            <a:endParaRPr kumimoji="0" lang="en-US" sz="1200" b="0" i="0" u="none" strike="noStrike" kern="1200" cap="none" spc="0" normalizeH="0" baseline="30000" noProof="0">
              <a:ln>
                <a:noFill/>
              </a:ln>
              <a:solidFill>
                <a:schemeClr val="bg1"/>
              </a:solidFill>
              <a:effectLst/>
              <a:uLnTx/>
              <a:uFillTx/>
              <a:latin typeface="+mj-lt"/>
              <a:ea typeface="+mn-ea"/>
              <a:cs typeface="+mn-cs"/>
            </a:endParaRPr>
          </a:p>
          <a:p>
            <a:pPr marR="0" lvl="0" algn="l" defTabSz="914400" rtl="0" eaLnBrk="1" fontAlgn="auto" latinLnBrk="0" hangingPunct="1">
              <a:lnSpc>
                <a:spcPct val="100000"/>
              </a:lnSpc>
              <a:spcBef>
                <a:spcPts val="0"/>
              </a:spcBef>
              <a:spcAft>
                <a:spcPts val="0"/>
              </a:spcAft>
              <a:buClr>
                <a:schemeClr val="bg1"/>
              </a:buClr>
              <a:buSzTx/>
              <a:tabLst/>
              <a:defRPr/>
            </a:pPr>
            <a:r>
              <a:rPr lang="en-US" sz="1200" b="1">
                <a:solidFill>
                  <a:schemeClr val="bg1"/>
                </a:solidFill>
                <a:latin typeface="+mj-lt"/>
              </a:rPr>
              <a:t>S</a:t>
            </a:r>
            <a:r>
              <a:rPr kumimoji="0" lang="en-US" sz="1200" b="1" i="0" u="none" strike="noStrike" kern="1200" cap="none" spc="0" normalizeH="0" baseline="0" noProof="0">
                <a:ln>
                  <a:noFill/>
                </a:ln>
                <a:solidFill>
                  <a:schemeClr val="bg1"/>
                </a:solidFill>
                <a:effectLst/>
                <a:uLnTx/>
                <a:uFillTx/>
                <a:latin typeface="+mj-lt"/>
                <a:ea typeface="+mn-ea"/>
                <a:cs typeface="+mn-cs"/>
              </a:rPr>
              <a:t>econdary/other endpoints</a:t>
            </a:r>
          </a:p>
          <a:p>
            <a:pPr marL="171450" marR="0" lvl="0" indent="-1714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lang="en-US" sz="1200">
                <a:solidFill>
                  <a:schemeClr val="bg1"/>
                </a:solidFill>
                <a:latin typeface="+mj-lt"/>
              </a:rPr>
              <a:t>PFS (IRC-assessed): A vs O+Clb</a:t>
            </a:r>
          </a:p>
          <a:p>
            <a:pPr marL="171450" marR="0" lvl="0" indent="-1714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lang="en-US" sz="1200">
                <a:solidFill>
                  <a:schemeClr val="bg1"/>
                </a:solidFill>
                <a:latin typeface="+mj-lt"/>
              </a:rPr>
              <a:t>PFS (INV-assessed)</a:t>
            </a:r>
          </a:p>
          <a:p>
            <a:pPr marL="171450" indent="-171450">
              <a:buClr>
                <a:schemeClr val="bg1"/>
              </a:buClr>
              <a:buFont typeface="Arial" panose="020B0604020202020204" pitchFamily="34" charset="0"/>
              <a:buChar char="•"/>
              <a:defRPr/>
            </a:pPr>
            <a:r>
              <a:rPr lang="en-US" sz="1200">
                <a:solidFill>
                  <a:schemeClr val="bg1"/>
                </a:solidFill>
                <a:latin typeface="+mj-lt"/>
              </a:rPr>
              <a:t>ORR (IRC-and INV-assessed)</a:t>
            </a:r>
          </a:p>
          <a:p>
            <a:pPr marL="171450" indent="-171450">
              <a:buClr>
                <a:srgbClr val="FFFFFF"/>
              </a:buClr>
              <a:buFont typeface="Arial" panose="020B0604020202020204" pitchFamily="34" charset="0"/>
              <a:buChar char="•"/>
              <a:defRPr/>
            </a:pPr>
            <a:r>
              <a:rPr lang="en-US" sz="1200">
                <a:solidFill>
                  <a:schemeClr val="bg1"/>
                </a:solidFill>
                <a:latin typeface="+mj-lt"/>
              </a:rPr>
              <a:t>Time to next treatment</a:t>
            </a:r>
            <a:endParaRPr lang="en-US" sz="1200">
              <a:solidFill>
                <a:schemeClr val="bg1"/>
              </a:solidFill>
              <a:latin typeface="+mj-lt"/>
              <a:cs typeface="Arial"/>
            </a:endParaRPr>
          </a:p>
          <a:p>
            <a:pPr marL="171450" marR="0" lvl="0" indent="-1714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lang="en-US" sz="1200">
                <a:solidFill>
                  <a:schemeClr val="bg1"/>
                </a:solidFill>
                <a:latin typeface="+mj-lt"/>
              </a:rPr>
              <a:t>OS</a:t>
            </a:r>
          </a:p>
          <a:p>
            <a:pPr marL="171450" marR="0" lvl="0" indent="-1714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lang="en-US" sz="1200">
                <a:solidFill>
                  <a:schemeClr val="bg1"/>
                </a:solidFill>
                <a:latin typeface="+mj-lt"/>
              </a:rPr>
              <a:t>uMRD</a:t>
            </a:r>
          </a:p>
          <a:p>
            <a:pPr marL="171450" marR="0" lvl="0" indent="-1714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lang="en-US" sz="1200">
                <a:solidFill>
                  <a:schemeClr val="bg1"/>
                </a:solidFill>
                <a:latin typeface="+mj-lt"/>
              </a:rPr>
              <a:t>Safety</a:t>
            </a:r>
          </a:p>
        </p:txBody>
      </p:sp>
      <p:sp>
        <p:nvSpPr>
          <p:cNvPr id="4" name="TextBox 3">
            <a:extLst>
              <a:ext uri="{FF2B5EF4-FFF2-40B4-BE49-F238E27FC236}">
                <a16:creationId xmlns:a16="http://schemas.microsoft.com/office/drawing/2014/main" id="{EC13ADC0-B306-461C-8EE1-5C60F707D57E}"/>
              </a:ext>
            </a:extLst>
          </p:cNvPr>
          <p:cNvSpPr txBox="1"/>
          <p:nvPr/>
        </p:nvSpPr>
        <p:spPr>
          <a:xfrm>
            <a:off x="3895579" y="4566010"/>
            <a:ext cx="7879887" cy="276999"/>
          </a:xfrm>
          <a:prstGeom prst="rect">
            <a:avLst/>
          </a:prstGeom>
          <a:solidFill>
            <a:schemeClr val="accent2">
              <a:lumMod val="20000"/>
              <a:lumOff val="80000"/>
            </a:schemeClr>
          </a:solidFill>
          <a:ln>
            <a:noFill/>
          </a:ln>
        </p:spPr>
        <p:txBody>
          <a:bodyPr wrap="square" rtlCol="0">
            <a:spAutoFit/>
          </a:bodyPr>
          <a:lstStyle/>
          <a:p>
            <a:r>
              <a:rPr lang="en-US" sz="1200" b="1">
                <a:latin typeface="+mj-lt"/>
              </a:rPr>
              <a:t>Crossover</a:t>
            </a:r>
            <a:r>
              <a:rPr lang="en-US" sz="1200">
                <a:latin typeface="+mj-lt"/>
              </a:rPr>
              <a:t> from O+Clb to A was allowed after IRC-confirmed progression</a:t>
            </a:r>
          </a:p>
        </p:txBody>
      </p:sp>
      <p:sp>
        <p:nvSpPr>
          <p:cNvPr id="9" name="TextBox 8">
            <a:extLst>
              <a:ext uri="{FF2B5EF4-FFF2-40B4-BE49-F238E27FC236}">
                <a16:creationId xmlns:a16="http://schemas.microsoft.com/office/drawing/2014/main" id="{DDF42606-C720-42D0-9F0D-96BCE5827AA0}"/>
              </a:ext>
            </a:extLst>
          </p:cNvPr>
          <p:cNvSpPr txBox="1"/>
          <p:nvPr/>
        </p:nvSpPr>
        <p:spPr>
          <a:xfrm>
            <a:off x="3894699" y="4988738"/>
            <a:ext cx="7887253" cy="276999"/>
          </a:xfrm>
          <a:prstGeom prst="rect">
            <a:avLst/>
          </a:prstGeom>
          <a:solidFill>
            <a:schemeClr val="accent2">
              <a:lumMod val="20000"/>
              <a:lumOff val="80000"/>
            </a:schemeClr>
          </a:solidFill>
        </p:spPr>
        <p:txBody>
          <a:bodyPr wrap="square" rtlCol="0">
            <a:spAutoFit/>
          </a:bodyPr>
          <a:lstStyle/>
          <a:p>
            <a:r>
              <a:rPr lang="en-US" sz="1200" b="1">
                <a:latin typeface="+mj-lt"/>
              </a:rPr>
              <a:t>Note: </a:t>
            </a:r>
            <a:r>
              <a:rPr lang="en-US" sz="1200">
                <a:latin typeface="+mj-lt"/>
              </a:rPr>
              <a:t>After interim analysis, PFS assessments were by investigator only</a:t>
            </a:r>
          </a:p>
        </p:txBody>
      </p:sp>
      <p:sp>
        <p:nvSpPr>
          <p:cNvPr id="19" name="Oval 18">
            <a:extLst>
              <a:ext uri="{FF2B5EF4-FFF2-40B4-BE49-F238E27FC236}">
                <a16:creationId xmlns:a16="http://schemas.microsoft.com/office/drawing/2014/main" id="{45AB594E-2C35-458F-A310-8960739592B1}"/>
              </a:ext>
            </a:extLst>
          </p:cNvPr>
          <p:cNvSpPr>
            <a:spLocks noChangeAspect="1"/>
          </p:cNvSpPr>
          <p:nvPr/>
        </p:nvSpPr>
        <p:spPr>
          <a:xfrm>
            <a:off x="3895579" y="2755146"/>
            <a:ext cx="1038619" cy="1036805"/>
          </a:xfrm>
          <a:prstGeom prst="ellipse">
            <a:avLst/>
          </a:prstGeom>
          <a:solidFill>
            <a:schemeClr val="tx1"/>
          </a:solidFill>
          <a:ln w="12700" cap="flat" cmpd="sng" algn="ctr">
            <a:noFill/>
            <a:prstDash val="solid"/>
            <a:miter lim="800000"/>
          </a:ln>
          <a:effectLst/>
        </p:spPr>
        <p:txBody>
          <a:bodyPr rtlCol="0" anchor="ctr"/>
          <a:lstStyle/>
          <a:p>
            <a:pPr algn="ctr" defTabSz="342892">
              <a:defRPr/>
            </a:pPr>
            <a:r>
              <a:rPr lang="en-US" kern="0">
                <a:solidFill>
                  <a:schemeClr val="bg1"/>
                </a:solidFill>
                <a:latin typeface="+mj-lt"/>
                <a:cs typeface="Arial" panose="020B0604020202020204" pitchFamily="34" charset="0"/>
              </a:rPr>
              <a:t>R</a:t>
            </a:r>
          </a:p>
          <a:p>
            <a:pPr algn="ctr" defTabSz="342892">
              <a:defRPr/>
            </a:pPr>
            <a:r>
              <a:rPr lang="en-US" kern="0">
                <a:solidFill>
                  <a:schemeClr val="bg1"/>
                </a:solidFill>
                <a:latin typeface="+mj-lt"/>
                <a:cs typeface="Arial" panose="020B0604020202020204" pitchFamily="34" charset="0"/>
              </a:rPr>
              <a:t>1:1:1</a:t>
            </a:r>
          </a:p>
        </p:txBody>
      </p:sp>
      <p:sp>
        <p:nvSpPr>
          <p:cNvPr id="20" name="Freihandform 10">
            <a:extLst>
              <a:ext uri="{FF2B5EF4-FFF2-40B4-BE49-F238E27FC236}">
                <a16:creationId xmlns:a16="http://schemas.microsoft.com/office/drawing/2014/main" id="{65CFA2F9-0664-4DA3-9043-0B8E29BACEC6}"/>
              </a:ext>
            </a:extLst>
          </p:cNvPr>
          <p:cNvSpPr/>
          <p:nvPr/>
        </p:nvSpPr>
        <p:spPr>
          <a:xfrm>
            <a:off x="5465468" y="2126817"/>
            <a:ext cx="2844000" cy="646331"/>
          </a:xfrm>
          <a:prstGeom prst="rect">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Acalabrutinib</a:t>
            </a:r>
            <a:r>
              <a:rPr lang="en-US" sz="1200" b="1" baseline="30000">
                <a:latin typeface="+mj-lt"/>
                <a:cs typeface="Arial" panose="020B0604020202020204" pitchFamily="34" charset="0"/>
              </a:rPr>
              <a:t>a</a:t>
            </a:r>
            <a:r>
              <a:rPr lang="en-US" sz="1200" b="1">
                <a:latin typeface="+mj-lt"/>
                <a:cs typeface="Arial" panose="020B0604020202020204" pitchFamily="34" charset="0"/>
              </a:rPr>
              <a:t> + Obinutuzumab</a:t>
            </a:r>
            <a:r>
              <a:rPr lang="en-US" sz="1200" b="1" baseline="30000">
                <a:latin typeface="+mj-lt"/>
                <a:cs typeface="Arial" panose="020B0604020202020204" pitchFamily="34" charset="0"/>
              </a:rPr>
              <a:t>b</a:t>
            </a:r>
          </a:p>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(A+O)</a:t>
            </a:r>
          </a:p>
        </p:txBody>
      </p:sp>
      <p:sp>
        <p:nvSpPr>
          <p:cNvPr id="21" name="Freihandform 10">
            <a:extLst>
              <a:ext uri="{FF2B5EF4-FFF2-40B4-BE49-F238E27FC236}">
                <a16:creationId xmlns:a16="http://schemas.microsoft.com/office/drawing/2014/main" id="{6C595830-C0C7-4415-A0F0-F3D39A4316F6}"/>
              </a:ext>
            </a:extLst>
          </p:cNvPr>
          <p:cNvSpPr/>
          <p:nvPr/>
        </p:nvSpPr>
        <p:spPr>
          <a:xfrm>
            <a:off x="5465468" y="2950383"/>
            <a:ext cx="2844000" cy="646331"/>
          </a:xfrm>
          <a:prstGeom prst="rect">
            <a:avLst/>
          </a:prstGeom>
          <a:solidFill>
            <a:schemeClr val="accent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Acalabrutinib</a:t>
            </a:r>
            <a:r>
              <a:rPr lang="en-US" sz="1200" b="1" baseline="30000">
                <a:latin typeface="+mj-lt"/>
                <a:cs typeface="Arial" panose="020B0604020202020204" pitchFamily="34" charset="0"/>
              </a:rPr>
              <a:t>a</a:t>
            </a:r>
            <a:r>
              <a:rPr lang="en-US" sz="1200" b="1">
                <a:latin typeface="+mj-lt"/>
                <a:cs typeface="Arial" panose="020B0604020202020204" pitchFamily="34" charset="0"/>
              </a:rPr>
              <a:t> monotherapy</a:t>
            </a:r>
            <a:endParaRPr lang="en-US" sz="1200" b="1" baseline="30000">
              <a:latin typeface="+mj-lt"/>
              <a:cs typeface="Arial" panose="020B0604020202020204" pitchFamily="34" charset="0"/>
            </a:endParaRPr>
          </a:p>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(A)</a:t>
            </a:r>
          </a:p>
        </p:txBody>
      </p:sp>
      <p:sp>
        <p:nvSpPr>
          <p:cNvPr id="22" name="Freihandform 10">
            <a:extLst>
              <a:ext uri="{FF2B5EF4-FFF2-40B4-BE49-F238E27FC236}">
                <a16:creationId xmlns:a16="http://schemas.microsoft.com/office/drawing/2014/main" id="{91B2898F-510A-49C0-81EF-23AD6B4BDEBA}"/>
              </a:ext>
            </a:extLst>
          </p:cNvPr>
          <p:cNvSpPr/>
          <p:nvPr/>
        </p:nvSpPr>
        <p:spPr>
          <a:xfrm>
            <a:off x="5465468" y="3773949"/>
            <a:ext cx="2844000" cy="646331"/>
          </a:xfrm>
          <a:prstGeom prst="rect">
            <a:avLst/>
          </a:prstGeom>
          <a:solidFill>
            <a:schemeClr val="accent3"/>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1">
                <a:latin typeface="+mj-lt"/>
                <a:cs typeface="Arial" panose="020B0604020202020204" pitchFamily="34" charset="0"/>
              </a:rPr>
              <a:t>Obinutuzumab</a:t>
            </a:r>
            <a:r>
              <a:rPr lang="en-US" sz="1200" b="1" baseline="30000">
                <a:latin typeface="+mj-lt"/>
                <a:cs typeface="Arial" panose="020B0604020202020204" pitchFamily="34" charset="0"/>
              </a:rPr>
              <a:t>b</a:t>
            </a:r>
            <a:r>
              <a:rPr lang="en-US" sz="1200" b="1">
                <a:latin typeface="+mj-lt"/>
                <a:cs typeface="Arial" panose="020B0604020202020204" pitchFamily="34" charset="0"/>
              </a:rPr>
              <a:t> + Chlorambucil</a:t>
            </a:r>
            <a:r>
              <a:rPr lang="en-US" sz="1200" b="1" baseline="30000">
                <a:latin typeface="+mj-lt"/>
                <a:cs typeface="Arial" panose="020B0604020202020204" pitchFamily="34" charset="0"/>
              </a:rPr>
              <a:t>b</a:t>
            </a:r>
          </a:p>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(O+Clb)</a:t>
            </a:r>
          </a:p>
        </p:txBody>
      </p:sp>
      <p:cxnSp>
        <p:nvCxnSpPr>
          <p:cNvPr id="10" name="Gerade Verbindung mit Pfeil 9">
            <a:extLst>
              <a:ext uri="{FF2B5EF4-FFF2-40B4-BE49-F238E27FC236}">
                <a16:creationId xmlns:a16="http://schemas.microsoft.com/office/drawing/2014/main" id="{6D0B40B3-8112-4CEF-B7DB-97045FDFE5E1}"/>
              </a:ext>
            </a:extLst>
          </p:cNvPr>
          <p:cNvCxnSpPr>
            <a:cxnSpLocks/>
            <a:stCxn id="19" idx="6"/>
            <a:endCxn id="21" idx="1"/>
          </p:cNvCxnSpPr>
          <p:nvPr/>
        </p:nvCxnSpPr>
        <p:spPr>
          <a:xfrm>
            <a:off x="4934198" y="3273549"/>
            <a:ext cx="53127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Verbinder: gewinkelt 13">
            <a:extLst>
              <a:ext uri="{FF2B5EF4-FFF2-40B4-BE49-F238E27FC236}">
                <a16:creationId xmlns:a16="http://schemas.microsoft.com/office/drawing/2014/main" id="{6F84C479-A8C4-4B24-A76B-24EF8B5B40E4}"/>
              </a:ext>
            </a:extLst>
          </p:cNvPr>
          <p:cNvCxnSpPr>
            <a:cxnSpLocks/>
            <a:stCxn id="19" idx="6"/>
            <a:endCxn id="20" idx="1"/>
          </p:cNvCxnSpPr>
          <p:nvPr/>
        </p:nvCxnSpPr>
        <p:spPr>
          <a:xfrm flipV="1">
            <a:off x="4934198" y="2449983"/>
            <a:ext cx="531270" cy="823566"/>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Verbinder: gewinkelt 17">
            <a:extLst>
              <a:ext uri="{FF2B5EF4-FFF2-40B4-BE49-F238E27FC236}">
                <a16:creationId xmlns:a16="http://schemas.microsoft.com/office/drawing/2014/main" id="{6B4CC9DA-E969-4704-B131-96AF623B9352}"/>
              </a:ext>
            </a:extLst>
          </p:cNvPr>
          <p:cNvCxnSpPr>
            <a:cxnSpLocks/>
            <a:stCxn id="19" idx="6"/>
            <a:endCxn id="22" idx="1"/>
          </p:cNvCxnSpPr>
          <p:nvPr/>
        </p:nvCxnSpPr>
        <p:spPr>
          <a:xfrm>
            <a:off x="4934198" y="3273549"/>
            <a:ext cx="531270" cy="823566"/>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AB95420E-0744-4029-980E-4328E8BF481D}"/>
              </a:ext>
            </a:extLst>
          </p:cNvPr>
          <p:cNvCxnSpPr>
            <a:endCxn id="19" idx="2"/>
          </p:cNvCxnSpPr>
          <p:nvPr/>
        </p:nvCxnSpPr>
        <p:spPr>
          <a:xfrm>
            <a:off x="3196679" y="3273549"/>
            <a:ext cx="6989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087422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PFS* overall </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*Investigator-assessed</a:t>
            </a:r>
          </a:p>
          <a:p>
            <a:r>
              <a:rPr lang="en-US">
                <a:latin typeface="Arial" panose="020B0604020202020204" pitchFamily="34" charset="0"/>
                <a:cs typeface="Arial" panose="020B0604020202020204" pitchFamily="34" charset="0"/>
              </a:rPr>
              <a:t>A, acalabrutinib; Clb, chlorambucil; HR, hazard ratio; mo, month; NR, not reached; O, obinutuzumab; PFS, progression-free survival.</a:t>
            </a:r>
          </a:p>
          <a:p>
            <a:r>
              <a:rPr lang="en-US" b="1">
                <a:latin typeface="Arial" panose="020B0604020202020204" pitchFamily="34" charset="0"/>
                <a:cs typeface="Arial" panose="020B0604020202020204" pitchFamily="34" charset="0"/>
              </a:rPr>
              <a:t>Sharman J et al, Abstract S148 presented at EHA 2021.</a:t>
            </a:r>
          </a:p>
        </p:txBody>
      </p:sp>
      <p:sp>
        <p:nvSpPr>
          <p:cNvPr id="7" name="TextBox 6">
            <a:extLst>
              <a:ext uri="{FF2B5EF4-FFF2-40B4-BE49-F238E27FC236}">
                <a16:creationId xmlns:a16="http://schemas.microsoft.com/office/drawing/2014/main" id="{560A82FD-898F-4749-BC58-C8C0D0271F4D}"/>
              </a:ext>
            </a:extLst>
          </p:cNvPr>
          <p:cNvSpPr txBox="1"/>
          <p:nvPr/>
        </p:nvSpPr>
        <p:spPr>
          <a:xfrm>
            <a:off x="9156700" y="1804662"/>
            <a:ext cx="2627311" cy="2154436"/>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400"/>
              <a:t>PFS was significantly prolonged in the acalabrutinib arms vs the </a:t>
            </a:r>
            <a:r>
              <a:rPr lang="en-US" sz="1400" err="1"/>
              <a:t>O+Clb</a:t>
            </a:r>
            <a:r>
              <a:rPr lang="en-US" sz="1400"/>
              <a:t> arm</a:t>
            </a:r>
          </a:p>
          <a:p>
            <a:pPr marL="285750" indent="-285750">
              <a:buClr>
                <a:schemeClr val="bg2"/>
              </a:buClr>
              <a:buFont typeface="Arial" panose="020B0604020202020204" pitchFamily="34" charset="0"/>
              <a:buChar char="•"/>
            </a:pPr>
            <a:r>
              <a:rPr lang="en-US" sz="1400"/>
              <a:t>87% vs 78% median PFS with A+O vs A alone</a:t>
            </a:r>
          </a:p>
          <a:p>
            <a:pPr marL="742950" lvl="1" indent="-285750">
              <a:buClr>
                <a:schemeClr val="bg2"/>
              </a:buClr>
              <a:buFont typeface="Arial" panose="020B0604020202020204" pitchFamily="34" charset="0"/>
              <a:buChar char="•"/>
            </a:pPr>
            <a:r>
              <a:rPr lang="en-US" sz="1400"/>
              <a:t>In a post-hoc analysis, the HR was 0.56 in favor of the addition of </a:t>
            </a:r>
            <a:r>
              <a:rPr lang="en-US" sz="1400" err="1"/>
              <a:t>obinutuzumab</a:t>
            </a:r>
            <a:r>
              <a:rPr lang="en-US" sz="1400"/>
              <a:t> (</a:t>
            </a:r>
            <a:r>
              <a:rPr lang="en-US" sz="1400" i="1"/>
              <a:t>P</a:t>
            </a:r>
            <a:r>
              <a:rPr lang="en-US" sz="1400"/>
              <a:t>=0.0296)</a:t>
            </a:r>
          </a:p>
        </p:txBody>
      </p:sp>
      <p:graphicFrame>
        <p:nvGraphicFramePr>
          <p:cNvPr id="238" name="Tabelle 238">
            <a:extLst>
              <a:ext uri="{FF2B5EF4-FFF2-40B4-BE49-F238E27FC236}">
                <a16:creationId xmlns:a16="http://schemas.microsoft.com/office/drawing/2014/main" id="{D59AE3C3-5E06-4DDA-A3C0-A8B95A08EA84}"/>
              </a:ext>
            </a:extLst>
          </p:cNvPr>
          <p:cNvGraphicFramePr>
            <a:graphicFrameLocks noGrp="1"/>
          </p:cNvGraphicFramePr>
          <p:nvPr>
            <p:extLst>
              <p:ext uri="{D42A27DB-BD31-4B8C-83A1-F6EECF244321}">
                <p14:modId xmlns:p14="http://schemas.microsoft.com/office/powerpoint/2010/main" val="3687899003"/>
              </p:ext>
            </p:extLst>
          </p:nvPr>
        </p:nvGraphicFramePr>
        <p:xfrm>
          <a:off x="410400" y="5432950"/>
          <a:ext cx="8220952" cy="773784"/>
        </p:xfrm>
        <a:graphic>
          <a:graphicData uri="http://schemas.openxmlformats.org/drawingml/2006/table">
            <a:tbl>
              <a:tblPr firstRow="1" bandRow="1">
                <a:tableStyleId>{5C22544A-7EE6-4342-B048-85BDC9FD1C3A}</a:tableStyleId>
              </a:tblPr>
              <a:tblGrid>
                <a:gridCol w="543499">
                  <a:extLst>
                    <a:ext uri="{9D8B030D-6E8A-4147-A177-3AD203B41FA5}">
                      <a16:colId xmlns:a16="http://schemas.microsoft.com/office/drawing/2014/main" val="2294365914"/>
                    </a:ext>
                  </a:extLst>
                </a:gridCol>
                <a:gridCol w="365593">
                  <a:extLst>
                    <a:ext uri="{9D8B030D-6E8A-4147-A177-3AD203B41FA5}">
                      <a16:colId xmlns:a16="http://schemas.microsoft.com/office/drawing/2014/main" val="935355723"/>
                    </a:ext>
                  </a:extLst>
                </a:gridCol>
                <a:gridCol w="365593">
                  <a:extLst>
                    <a:ext uri="{9D8B030D-6E8A-4147-A177-3AD203B41FA5}">
                      <a16:colId xmlns:a16="http://schemas.microsoft.com/office/drawing/2014/main" val="2711151124"/>
                    </a:ext>
                  </a:extLst>
                </a:gridCol>
                <a:gridCol w="365593">
                  <a:extLst>
                    <a:ext uri="{9D8B030D-6E8A-4147-A177-3AD203B41FA5}">
                      <a16:colId xmlns:a16="http://schemas.microsoft.com/office/drawing/2014/main" val="3154382995"/>
                    </a:ext>
                  </a:extLst>
                </a:gridCol>
                <a:gridCol w="365593">
                  <a:extLst>
                    <a:ext uri="{9D8B030D-6E8A-4147-A177-3AD203B41FA5}">
                      <a16:colId xmlns:a16="http://schemas.microsoft.com/office/drawing/2014/main" val="2892354042"/>
                    </a:ext>
                  </a:extLst>
                </a:gridCol>
                <a:gridCol w="365593">
                  <a:extLst>
                    <a:ext uri="{9D8B030D-6E8A-4147-A177-3AD203B41FA5}">
                      <a16:colId xmlns:a16="http://schemas.microsoft.com/office/drawing/2014/main" val="3430226522"/>
                    </a:ext>
                  </a:extLst>
                </a:gridCol>
                <a:gridCol w="365593">
                  <a:extLst>
                    <a:ext uri="{9D8B030D-6E8A-4147-A177-3AD203B41FA5}">
                      <a16:colId xmlns:a16="http://schemas.microsoft.com/office/drawing/2014/main" val="2307788081"/>
                    </a:ext>
                  </a:extLst>
                </a:gridCol>
                <a:gridCol w="365593">
                  <a:extLst>
                    <a:ext uri="{9D8B030D-6E8A-4147-A177-3AD203B41FA5}">
                      <a16:colId xmlns:a16="http://schemas.microsoft.com/office/drawing/2014/main" val="2200332017"/>
                    </a:ext>
                  </a:extLst>
                </a:gridCol>
                <a:gridCol w="365593">
                  <a:extLst>
                    <a:ext uri="{9D8B030D-6E8A-4147-A177-3AD203B41FA5}">
                      <a16:colId xmlns:a16="http://schemas.microsoft.com/office/drawing/2014/main" val="3601521028"/>
                    </a:ext>
                  </a:extLst>
                </a:gridCol>
                <a:gridCol w="365593">
                  <a:extLst>
                    <a:ext uri="{9D8B030D-6E8A-4147-A177-3AD203B41FA5}">
                      <a16:colId xmlns:a16="http://schemas.microsoft.com/office/drawing/2014/main" val="3973148049"/>
                    </a:ext>
                  </a:extLst>
                </a:gridCol>
                <a:gridCol w="365593">
                  <a:extLst>
                    <a:ext uri="{9D8B030D-6E8A-4147-A177-3AD203B41FA5}">
                      <a16:colId xmlns:a16="http://schemas.microsoft.com/office/drawing/2014/main" val="3060217798"/>
                    </a:ext>
                  </a:extLst>
                </a:gridCol>
                <a:gridCol w="365593">
                  <a:extLst>
                    <a:ext uri="{9D8B030D-6E8A-4147-A177-3AD203B41FA5}">
                      <a16:colId xmlns:a16="http://schemas.microsoft.com/office/drawing/2014/main" val="3499614502"/>
                    </a:ext>
                  </a:extLst>
                </a:gridCol>
                <a:gridCol w="365593">
                  <a:extLst>
                    <a:ext uri="{9D8B030D-6E8A-4147-A177-3AD203B41FA5}">
                      <a16:colId xmlns:a16="http://schemas.microsoft.com/office/drawing/2014/main" val="78406651"/>
                    </a:ext>
                  </a:extLst>
                </a:gridCol>
                <a:gridCol w="365593">
                  <a:extLst>
                    <a:ext uri="{9D8B030D-6E8A-4147-A177-3AD203B41FA5}">
                      <a16:colId xmlns:a16="http://schemas.microsoft.com/office/drawing/2014/main" val="3810712569"/>
                    </a:ext>
                  </a:extLst>
                </a:gridCol>
                <a:gridCol w="365593">
                  <a:extLst>
                    <a:ext uri="{9D8B030D-6E8A-4147-A177-3AD203B41FA5}">
                      <a16:colId xmlns:a16="http://schemas.microsoft.com/office/drawing/2014/main" val="832977003"/>
                    </a:ext>
                  </a:extLst>
                </a:gridCol>
                <a:gridCol w="365593">
                  <a:extLst>
                    <a:ext uri="{9D8B030D-6E8A-4147-A177-3AD203B41FA5}">
                      <a16:colId xmlns:a16="http://schemas.microsoft.com/office/drawing/2014/main" val="4223927523"/>
                    </a:ext>
                  </a:extLst>
                </a:gridCol>
                <a:gridCol w="365593">
                  <a:extLst>
                    <a:ext uri="{9D8B030D-6E8A-4147-A177-3AD203B41FA5}">
                      <a16:colId xmlns:a16="http://schemas.microsoft.com/office/drawing/2014/main" val="3850596871"/>
                    </a:ext>
                  </a:extLst>
                </a:gridCol>
                <a:gridCol w="365593">
                  <a:extLst>
                    <a:ext uri="{9D8B030D-6E8A-4147-A177-3AD203B41FA5}">
                      <a16:colId xmlns:a16="http://schemas.microsoft.com/office/drawing/2014/main" val="1867875786"/>
                    </a:ext>
                  </a:extLst>
                </a:gridCol>
                <a:gridCol w="365593">
                  <a:extLst>
                    <a:ext uri="{9D8B030D-6E8A-4147-A177-3AD203B41FA5}">
                      <a16:colId xmlns:a16="http://schemas.microsoft.com/office/drawing/2014/main" val="1202943049"/>
                    </a:ext>
                  </a:extLst>
                </a:gridCol>
                <a:gridCol w="365593">
                  <a:extLst>
                    <a:ext uri="{9D8B030D-6E8A-4147-A177-3AD203B41FA5}">
                      <a16:colId xmlns:a16="http://schemas.microsoft.com/office/drawing/2014/main" val="2039704478"/>
                    </a:ext>
                  </a:extLst>
                </a:gridCol>
                <a:gridCol w="365593">
                  <a:extLst>
                    <a:ext uri="{9D8B030D-6E8A-4147-A177-3AD203B41FA5}">
                      <a16:colId xmlns:a16="http://schemas.microsoft.com/office/drawing/2014/main" val="700404487"/>
                    </a:ext>
                  </a:extLst>
                </a:gridCol>
                <a:gridCol w="365593">
                  <a:extLst>
                    <a:ext uri="{9D8B030D-6E8A-4147-A177-3AD203B41FA5}">
                      <a16:colId xmlns:a16="http://schemas.microsoft.com/office/drawing/2014/main" val="2547069773"/>
                    </a:ext>
                  </a:extLst>
                </a:gridCol>
              </a:tblGrid>
              <a:tr h="201880">
                <a:tc gridSpan="22">
                  <a:txBody>
                    <a:bodyPr/>
                    <a:lstStyle/>
                    <a:p>
                      <a:r>
                        <a:rPr lang="de-DE" sz="1000"/>
                        <a:t>Number at risk</a:t>
                      </a:r>
                    </a:p>
                  </a:txBody>
                  <a:tcPr marL="720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2707528520"/>
                  </a:ext>
                </a:extLst>
              </a:tr>
              <a:tr h="176648">
                <a:tc>
                  <a:txBody>
                    <a:bodyPr/>
                    <a:lstStyle/>
                    <a:p>
                      <a:r>
                        <a:rPr lang="de-DE" sz="1000"/>
                        <a:t>A+O</a:t>
                      </a:r>
                    </a:p>
                  </a:txBody>
                  <a:tcPr marL="72000" marR="18000" marT="10800" marB="10800" anchor="ctr"/>
                </a:tc>
                <a:tc>
                  <a:txBody>
                    <a:bodyPr/>
                    <a:lstStyle/>
                    <a:p>
                      <a:pPr algn="ctr"/>
                      <a:r>
                        <a:rPr lang="de-DE" sz="1000"/>
                        <a:t>179</a:t>
                      </a:r>
                    </a:p>
                  </a:txBody>
                  <a:tcPr marL="18000" marR="18000" marT="10800" marB="10800" anchor="ctr"/>
                </a:tc>
                <a:tc>
                  <a:txBody>
                    <a:bodyPr/>
                    <a:lstStyle/>
                    <a:p>
                      <a:pPr algn="ctr"/>
                      <a:r>
                        <a:rPr lang="de-DE" sz="1000"/>
                        <a:t>176</a:t>
                      </a:r>
                    </a:p>
                  </a:txBody>
                  <a:tcPr marL="18000" marR="18000" marT="10800" marB="10800" anchor="ctr"/>
                </a:tc>
                <a:tc>
                  <a:txBody>
                    <a:bodyPr/>
                    <a:lstStyle/>
                    <a:p>
                      <a:pPr algn="ctr"/>
                      <a:r>
                        <a:rPr lang="de-DE" sz="1000"/>
                        <a:t>171</a:t>
                      </a:r>
                    </a:p>
                  </a:txBody>
                  <a:tcPr marL="18000" marR="18000" marT="10800" marB="10800" anchor="ctr"/>
                </a:tc>
                <a:tc>
                  <a:txBody>
                    <a:bodyPr/>
                    <a:lstStyle/>
                    <a:p>
                      <a:pPr algn="ctr"/>
                      <a:r>
                        <a:rPr lang="de-DE" sz="1000"/>
                        <a:t>168</a:t>
                      </a:r>
                    </a:p>
                  </a:txBody>
                  <a:tcPr marL="18000" marR="18000" marT="10800" marB="10800" anchor="ctr"/>
                </a:tc>
                <a:tc>
                  <a:txBody>
                    <a:bodyPr/>
                    <a:lstStyle/>
                    <a:p>
                      <a:pPr algn="ctr"/>
                      <a:r>
                        <a:rPr lang="de-DE" sz="1000"/>
                        <a:t>164</a:t>
                      </a:r>
                    </a:p>
                  </a:txBody>
                  <a:tcPr marL="18000" marR="18000" marT="10800" marB="10800" anchor="ctr"/>
                </a:tc>
                <a:tc>
                  <a:txBody>
                    <a:bodyPr/>
                    <a:lstStyle/>
                    <a:p>
                      <a:pPr algn="ctr"/>
                      <a:r>
                        <a:rPr lang="de-DE" sz="1000"/>
                        <a:t>163</a:t>
                      </a:r>
                    </a:p>
                  </a:txBody>
                  <a:tcPr marL="18000" marR="18000" marT="10800" marB="10800" anchor="ctr"/>
                </a:tc>
                <a:tc>
                  <a:txBody>
                    <a:bodyPr/>
                    <a:lstStyle/>
                    <a:p>
                      <a:pPr algn="ctr"/>
                      <a:r>
                        <a:rPr lang="de-DE" sz="1000"/>
                        <a:t>160</a:t>
                      </a:r>
                    </a:p>
                  </a:txBody>
                  <a:tcPr marL="18000" marR="18000" marT="10800" marB="10800" anchor="ctr"/>
                </a:tc>
                <a:tc>
                  <a:txBody>
                    <a:bodyPr/>
                    <a:lstStyle/>
                    <a:p>
                      <a:pPr algn="ctr"/>
                      <a:r>
                        <a:rPr lang="de-DE" sz="1000"/>
                        <a:t>157</a:t>
                      </a:r>
                    </a:p>
                  </a:txBody>
                  <a:tcPr marL="18000" marR="18000" marT="10800" marB="10800" anchor="ctr"/>
                </a:tc>
                <a:tc>
                  <a:txBody>
                    <a:bodyPr/>
                    <a:lstStyle/>
                    <a:p>
                      <a:pPr algn="ctr"/>
                      <a:r>
                        <a:rPr lang="de-DE" sz="1000"/>
                        <a:t>156</a:t>
                      </a:r>
                    </a:p>
                  </a:txBody>
                  <a:tcPr marL="18000" marR="18000" marT="10800" marB="10800" anchor="ctr"/>
                </a:tc>
                <a:tc>
                  <a:txBody>
                    <a:bodyPr/>
                    <a:lstStyle/>
                    <a:p>
                      <a:pPr algn="ctr"/>
                      <a:r>
                        <a:rPr lang="de-DE" sz="1000"/>
                        <a:t>155</a:t>
                      </a:r>
                    </a:p>
                  </a:txBody>
                  <a:tcPr marL="18000" marR="18000" marT="10800" marB="10800" anchor="ctr"/>
                </a:tc>
                <a:tc>
                  <a:txBody>
                    <a:bodyPr/>
                    <a:lstStyle/>
                    <a:p>
                      <a:pPr algn="ctr"/>
                      <a:r>
                        <a:rPr lang="de-DE" sz="1000"/>
                        <a:t>153</a:t>
                      </a:r>
                    </a:p>
                  </a:txBody>
                  <a:tcPr marL="18000" marR="18000" marT="10800" marB="10800" anchor="ctr"/>
                </a:tc>
                <a:tc>
                  <a:txBody>
                    <a:bodyPr/>
                    <a:lstStyle/>
                    <a:p>
                      <a:pPr algn="ctr"/>
                      <a:r>
                        <a:rPr lang="de-DE" sz="1000"/>
                        <a:t>152</a:t>
                      </a:r>
                    </a:p>
                  </a:txBody>
                  <a:tcPr marL="18000" marR="18000" marT="10800" marB="10800" anchor="ctr"/>
                </a:tc>
                <a:tc>
                  <a:txBody>
                    <a:bodyPr/>
                    <a:lstStyle/>
                    <a:p>
                      <a:pPr algn="ctr"/>
                      <a:r>
                        <a:rPr lang="de-DE" sz="1000"/>
                        <a:t>150</a:t>
                      </a:r>
                    </a:p>
                  </a:txBody>
                  <a:tcPr marL="18000" marR="18000" marT="10800" marB="10800" anchor="ctr"/>
                </a:tc>
                <a:tc>
                  <a:txBody>
                    <a:bodyPr/>
                    <a:lstStyle/>
                    <a:p>
                      <a:pPr algn="ctr"/>
                      <a:r>
                        <a:rPr lang="de-DE" sz="1000"/>
                        <a:t>141</a:t>
                      </a:r>
                    </a:p>
                  </a:txBody>
                  <a:tcPr marL="18000" marR="18000" marT="10800" marB="10800" anchor="ctr"/>
                </a:tc>
                <a:tc>
                  <a:txBody>
                    <a:bodyPr/>
                    <a:lstStyle/>
                    <a:p>
                      <a:pPr algn="ctr"/>
                      <a:r>
                        <a:rPr lang="de-DE" sz="1000"/>
                        <a:t>132</a:t>
                      </a:r>
                    </a:p>
                  </a:txBody>
                  <a:tcPr marL="18000" marR="18000" marT="10800" marB="10800" anchor="ctr"/>
                </a:tc>
                <a:tc>
                  <a:txBody>
                    <a:bodyPr/>
                    <a:lstStyle/>
                    <a:p>
                      <a:pPr algn="ctr"/>
                      <a:r>
                        <a:rPr lang="de-DE" sz="1000"/>
                        <a:t>85</a:t>
                      </a:r>
                    </a:p>
                  </a:txBody>
                  <a:tcPr marL="18000" marR="18000" marT="10800" marB="10800" anchor="ctr"/>
                </a:tc>
                <a:tc>
                  <a:txBody>
                    <a:bodyPr/>
                    <a:lstStyle/>
                    <a:p>
                      <a:pPr algn="ctr"/>
                      <a:r>
                        <a:rPr lang="de-DE" sz="1000"/>
                        <a:t>59</a:t>
                      </a:r>
                    </a:p>
                  </a:txBody>
                  <a:tcPr marL="18000" marR="18000" marT="10800" marB="10800" anchor="ctr"/>
                </a:tc>
                <a:tc>
                  <a:txBody>
                    <a:bodyPr/>
                    <a:lstStyle/>
                    <a:p>
                      <a:pPr algn="ctr"/>
                      <a:r>
                        <a:rPr lang="de-DE" sz="1000"/>
                        <a:t>33</a:t>
                      </a:r>
                    </a:p>
                  </a:txBody>
                  <a:tcPr marL="18000" marR="18000" marT="10800" marB="10800" anchor="ctr"/>
                </a:tc>
                <a:tc>
                  <a:txBody>
                    <a:bodyPr/>
                    <a:lstStyle/>
                    <a:p>
                      <a:pPr algn="ctr"/>
                      <a:r>
                        <a:rPr lang="de-DE" sz="1000"/>
                        <a:t>12</a:t>
                      </a:r>
                    </a:p>
                  </a:txBody>
                  <a:tcPr marL="18000" marR="18000" marT="10800" marB="10800" anchor="ctr"/>
                </a:tc>
                <a:tc>
                  <a:txBody>
                    <a:bodyPr/>
                    <a:lstStyle/>
                    <a:p>
                      <a:pPr algn="ctr"/>
                      <a:r>
                        <a:rPr lang="de-DE" sz="1000"/>
                        <a:t>2</a:t>
                      </a:r>
                    </a:p>
                  </a:txBody>
                  <a:tcPr marL="18000" marR="18000" marT="10800" marB="10800" anchor="ctr"/>
                </a:tc>
                <a:tc>
                  <a:txBody>
                    <a:bodyPr/>
                    <a:lstStyle/>
                    <a:p>
                      <a:pPr algn="ctr"/>
                      <a:r>
                        <a:rPr lang="de-DE" sz="1000"/>
                        <a:t>0</a:t>
                      </a:r>
                    </a:p>
                  </a:txBody>
                  <a:tcPr marL="18000" marR="18000" marT="10800" marB="10800" anchor="ctr"/>
                </a:tc>
                <a:extLst>
                  <a:ext uri="{0D108BD9-81ED-4DB2-BD59-A6C34878D82A}">
                    <a16:rowId xmlns:a16="http://schemas.microsoft.com/office/drawing/2014/main" val="996635345"/>
                  </a:ext>
                </a:extLst>
              </a:tr>
              <a:tr h="176648">
                <a:tc>
                  <a:txBody>
                    <a:bodyPr/>
                    <a:lstStyle/>
                    <a:p>
                      <a:r>
                        <a:rPr lang="de-DE" sz="1000"/>
                        <a:t>A</a:t>
                      </a:r>
                    </a:p>
                  </a:txBody>
                  <a:tcPr marL="72000" marR="18000" marT="10800" marB="10800" anchor="ctr"/>
                </a:tc>
                <a:tc>
                  <a:txBody>
                    <a:bodyPr/>
                    <a:lstStyle/>
                    <a:p>
                      <a:pPr algn="ctr"/>
                      <a:r>
                        <a:rPr lang="de-DE" sz="1000"/>
                        <a:t>179</a:t>
                      </a:r>
                    </a:p>
                  </a:txBody>
                  <a:tcPr marL="18000" marR="18000" marT="10800" marB="10800" anchor="ctr"/>
                </a:tc>
                <a:tc>
                  <a:txBody>
                    <a:bodyPr/>
                    <a:lstStyle/>
                    <a:p>
                      <a:pPr algn="ctr"/>
                      <a:r>
                        <a:rPr lang="de-DE" sz="1000"/>
                        <a:t>167</a:t>
                      </a:r>
                    </a:p>
                  </a:txBody>
                  <a:tcPr marL="18000" marR="18000" marT="10800" marB="10800" anchor="ctr"/>
                </a:tc>
                <a:tc>
                  <a:txBody>
                    <a:bodyPr/>
                    <a:lstStyle/>
                    <a:p>
                      <a:pPr algn="ctr"/>
                      <a:r>
                        <a:rPr lang="de-DE" sz="1000"/>
                        <a:t>163</a:t>
                      </a:r>
                    </a:p>
                  </a:txBody>
                  <a:tcPr marL="18000" marR="18000" marT="10800" marB="10800" anchor="ctr"/>
                </a:tc>
                <a:tc>
                  <a:txBody>
                    <a:bodyPr/>
                    <a:lstStyle/>
                    <a:p>
                      <a:pPr algn="ctr"/>
                      <a:r>
                        <a:rPr lang="de-DE" sz="1000"/>
                        <a:t>158</a:t>
                      </a:r>
                    </a:p>
                  </a:txBody>
                  <a:tcPr marL="18000" marR="18000" marT="10800" marB="10800" anchor="ctr"/>
                </a:tc>
                <a:tc>
                  <a:txBody>
                    <a:bodyPr/>
                    <a:lstStyle/>
                    <a:p>
                      <a:pPr algn="ctr"/>
                      <a:r>
                        <a:rPr lang="de-DE" sz="1000"/>
                        <a:t>156</a:t>
                      </a:r>
                    </a:p>
                  </a:txBody>
                  <a:tcPr marL="18000" marR="18000" marT="10800" marB="10800" anchor="ctr"/>
                </a:tc>
                <a:tc>
                  <a:txBody>
                    <a:bodyPr/>
                    <a:lstStyle/>
                    <a:p>
                      <a:pPr algn="ctr"/>
                      <a:r>
                        <a:rPr lang="de-DE" sz="1000"/>
                        <a:t>155</a:t>
                      </a:r>
                    </a:p>
                  </a:txBody>
                  <a:tcPr marL="18000" marR="18000" marT="10800" marB="10800" anchor="ctr"/>
                </a:tc>
                <a:tc>
                  <a:txBody>
                    <a:bodyPr/>
                    <a:lstStyle/>
                    <a:p>
                      <a:pPr algn="ctr"/>
                      <a:r>
                        <a:rPr lang="de-DE" sz="1000"/>
                        <a:t>153</a:t>
                      </a:r>
                    </a:p>
                  </a:txBody>
                  <a:tcPr marL="18000" marR="18000" marT="10800" marB="10800" anchor="ctr"/>
                </a:tc>
                <a:tc>
                  <a:txBody>
                    <a:bodyPr/>
                    <a:lstStyle/>
                    <a:p>
                      <a:pPr algn="ctr"/>
                      <a:r>
                        <a:rPr lang="de-DE" sz="1000"/>
                        <a:t>150</a:t>
                      </a:r>
                    </a:p>
                  </a:txBody>
                  <a:tcPr marL="18000" marR="18000" marT="10800" marB="10800" anchor="ctr"/>
                </a:tc>
                <a:tc>
                  <a:txBody>
                    <a:bodyPr/>
                    <a:lstStyle/>
                    <a:p>
                      <a:pPr algn="ctr"/>
                      <a:r>
                        <a:rPr lang="de-DE" sz="1000"/>
                        <a:t>149</a:t>
                      </a:r>
                    </a:p>
                  </a:txBody>
                  <a:tcPr marL="18000" marR="18000" marT="10800" marB="10800" anchor="ctr"/>
                </a:tc>
                <a:tc>
                  <a:txBody>
                    <a:bodyPr/>
                    <a:lstStyle/>
                    <a:p>
                      <a:pPr algn="ctr"/>
                      <a:r>
                        <a:rPr lang="de-DE" sz="1000"/>
                        <a:t>146</a:t>
                      </a:r>
                    </a:p>
                  </a:txBody>
                  <a:tcPr marL="18000" marR="18000" marT="10800" marB="10800" anchor="ctr"/>
                </a:tc>
                <a:tc>
                  <a:txBody>
                    <a:bodyPr/>
                    <a:lstStyle/>
                    <a:p>
                      <a:pPr algn="ctr"/>
                      <a:r>
                        <a:rPr lang="de-DE" sz="1000"/>
                        <a:t>142</a:t>
                      </a:r>
                    </a:p>
                  </a:txBody>
                  <a:tcPr marL="18000" marR="18000" marT="10800" marB="10800" anchor="ctr"/>
                </a:tc>
                <a:tc>
                  <a:txBody>
                    <a:bodyPr/>
                    <a:lstStyle/>
                    <a:p>
                      <a:pPr algn="ctr"/>
                      <a:r>
                        <a:rPr lang="de-DE" sz="1000"/>
                        <a:t>141</a:t>
                      </a:r>
                    </a:p>
                  </a:txBody>
                  <a:tcPr marL="18000" marR="18000" marT="10800" marB="10800" anchor="ctr"/>
                </a:tc>
                <a:tc>
                  <a:txBody>
                    <a:bodyPr/>
                    <a:lstStyle/>
                    <a:p>
                      <a:pPr algn="ctr"/>
                      <a:r>
                        <a:rPr lang="de-DE" sz="1000"/>
                        <a:t>136</a:t>
                      </a:r>
                    </a:p>
                  </a:txBody>
                  <a:tcPr marL="18000" marR="18000" marT="10800" marB="10800" anchor="ctr"/>
                </a:tc>
                <a:tc>
                  <a:txBody>
                    <a:bodyPr/>
                    <a:lstStyle/>
                    <a:p>
                      <a:pPr algn="ctr"/>
                      <a:r>
                        <a:rPr lang="de-DE" sz="1000"/>
                        <a:t>130</a:t>
                      </a:r>
                    </a:p>
                  </a:txBody>
                  <a:tcPr marL="18000" marR="18000" marT="10800" marB="10800" anchor="ctr"/>
                </a:tc>
                <a:tc>
                  <a:txBody>
                    <a:bodyPr/>
                    <a:lstStyle/>
                    <a:p>
                      <a:pPr algn="ctr"/>
                      <a:r>
                        <a:rPr lang="de-DE" sz="1000"/>
                        <a:t>123</a:t>
                      </a:r>
                    </a:p>
                  </a:txBody>
                  <a:tcPr marL="18000" marR="18000" marT="10800" marB="10800" anchor="ctr"/>
                </a:tc>
                <a:tc>
                  <a:txBody>
                    <a:bodyPr/>
                    <a:lstStyle/>
                    <a:p>
                      <a:pPr algn="ctr"/>
                      <a:r>
                        <a:rPr lang="de-DE" sz="1000"/>
                        <a:t>79</a:t>
                      </a:r>
                    </a:p>
                  </a:txBody>
                  <a:tcPr marL="18000" marR="18000" marT="10800" marB="10800" anchor="ctr"/>
                </a:tc>
                <a:tc>
                  <a:txBody>
                    <a:bodyPr/>
                    <a:lstStyle/>
                    <a:p>
                      <a:pPr algn="ctr"/>
                      <a:r>
                        <a:rPr lang="de-DE" sz="1000"/>
                        <a:t>61</a:t>
                      </a:r>
                    </a:p>
                  </a:txBody>
                  <a:tcPr marL="18000" marR="18000" marT="10800" marB="10800" anchor="ctr"/>
                </a:tc>
                <a:tc>
                  <a:txBody>
                    <a:bodyPr/>
                    <a:lstStyle/>
                    <a:p>
                      <a:pPr algn="ctr"/>
                      <a:r>
                        <a:rPr lang="de-DE" sz="1000"/>
                        <a:t>35</a:t>
                      </a:r>
                    </a:p>
                  </a:txBody>
                  <a:tcPr marL="18000" marR="18000" marT="10800" marB="10800" anchor="ctr"/>
                </a:tc>
                <a:tc>
                  <a:txBody>
                    <a:bodyPr/>
                    <a:lstStyle/>
                    <a:p>
                      <a:pPr algn="ctr"/>
                      <a:r>
                        <a:rPr lang="de-DE" sz="1000"/>
                        <a:t>16</a:t>
                      </a:r>
                    </a:p>
                  </a:txBody>
                  <a:tcPr marL="18000" marR="18000" marT="10800" marB="10800" anchor="ctr"/>
                </a:tc>
                <a:tc>
                  <a:txBody>
                    <a:bodyPr/>
                    <a:lstStyle/>
                    <a:p>
                      <a:pPr algn="ctr"/>
                      <a:r>
                        <a:rPr lang="de-DE" sz="1000"/>
                        <a:t>4</a:t>
                      </a:r>
                    </a:p>
                  </a:txBody>
                  <a:tcPr marL="18000" marR="18000" marT="10800" marB="10800" anchor="ctr"/>
                </a:tc>
                <a:tc>
                  <a:txBody>
                    <a:bodyPr/>
                    <a:lstStyle/>
                    <a:p>
                      <a:pPr algn="ctr"/>
                      <a:r>
                        <a:rPr lang="de-DE" sz="1000"/>
                        <a:t>0</a:t>
                      </a:r>
                    </a:p>
                  </a:txBody>
                  <a:tcPr marL="18000" marR="18000" marT="10800" marB="10800" anchor="ctr"/>
                </a:tc>
                <a:extLst>
                  <a:ext uri="{0D108BD9-81ED-4DB2-BD59-A6C34878D82A}">
                    <a16:rowId xmlns:a16="http://schemas.microsoft.com/office/drawing/2014/main" val="634559018"/>
                  </a:ext>
                </a:extLst>
              </a:tr>
              <a:tr h="176648">
                <a:tc>
                  <a:txBody>
                    <a:bodyPr/>
                    <a:lstStyle/>
                    <a:p>
                      <a:r>
                        <a:rPr lang="de-DE" sz="1000"/>
                        <a:t>O+CIb</a:t>
                      </a:r>
                    </a:p>
                  </a:txBody>
                  <a:tcPr marL="72000" marR="18000" marT="10800" marB="10800" anchor="ctr"/>
                </a:tc>
                <a:tc>
                  <a:txBody>
                    <a:bodyPr/>
                    <a:lstStyle/>
                    <a:p>
                      <a:pPr algn="ctr"/>
                      <a:r>
                        <a:rPr lang="de-DE" sz="1000"/>
                        <a:t>177</a:t>
                      </a:r>
                    </a:p>
                  </a:txBody>
                  <a:tcPr marL="18000" marR="18000" marT="10800" marB="10800" anchor="ctr"/>
                </a:tc>
                <a:tc>
                  <a:txBody>
                    <a:bodyPr/>
                    <a:lstStyle/>
                    <a:p>
                      <a:pPr algn="ctr"/>
                      <a:r>
                        <a:rPr lang="de-DE" sz="1000"/>
                        <a:t>163</a:t>
                      </a:r>
                    </a:p>
                  </a:txBody>
                  <a:tcPr marL="18000" marR="18000" marT="10800" marB="10800" anchor="ctr"/>
                </a:tc>
                <a:tc>
                  <a:txBody>
                    <a:bodyPr/>
                    <a:lstStyle/>
                    <a:p>
                      <a:pPr algn="ctr"/>
                      <a:r>
                        <a:rPr lang="de-DE" sz="1000"/>
                        <a:t>156</a:t>
                      </a:r>
                    </a:p>
                  </a:txBody>
                  <a:tcPr marL="18000" marR="18000" marT="10800" marB="10800" anchor="ctr"/>
                </a:tc>
                <a:tc>
                  <a:txBody>
                    <a:bodyPr/>
                    <a:lstStyle/>
                    <a:p>
                      <a:pPr algn="ctr"/>
                      <a:r>
                        <a:rPr lang="de-DE" sz="1000"/>
                        <a:t>153</a:t>
                      </a:r>
                    </a:p>
                  </a:txBody>
                  <a:tcPr marL="18000" marR="18000" marT="10800" marB="10800" anchor="ctr"/>
                </a:tc>
                <a:tc>
                  <a:txBody>
                    <a:bodyPr/>
                    <a:lstStyle/>
                    <a:p>
                      <a:pPr algn="ctr"/>
                      <a:r>
                        <a:rPr lang="de-DE" sz="1000"/>
                        <a:t>139</a:t>
                      </a:r>
                    </a:p>
                  </a:txBody>
                  <a:tcPr marL="18000" marR="18000" marT="10800" marB="10800" anchor="ctr"/>
                </a:tc>
                <a:tc>
                  <a:txBody>
                    <a:bodyPr/>
                    <a:lstStyle/>
                    <a:p>
                      <a:pPr algn="ctr"/>
                      <a:r>
                        <a:rPr lang="de-DE" sz="1000"/>
                        <a:t>125</a:t>
                      </a:r>
                    </a:p>
                  </a:txBody>
                  <a:tcPr marL="18000" marR="18000" marT="10800" marB="10800" anchor="ctr"/>
                </a:tc>
                <a:tc>
                  <a:txBody>
                    <a:bodyPr/>
                    <a:lstStyle/>
                    <a:p>
                      <a:pPr algn="ctr"/>
                      <a:r>
                        <a:rPr lang="de-DE" sz="1000"/>
                        <a:t>110</a:t>
                      </a:r>
                    </a:p>
                  </a:txBody>
                  <a:tcPr marL="18000" marR="18000" marT="10800" marB="10800" anchor="ctr"/>
                </a:tc>
                <a:tc>
                  <a:txBody>
                    <a:bodyPr/>
                    <a:lstStyle/>
                    <a:p>
                      <a:pPr algn="ctr"/>
                      <a:r>
                        <a:rPr lang="de-DE" sz="1000"/>
                        <a:t>100</a:t>
                      </a:r>
                    </a:p>
                  </a:txBody>
                  <a:tcPr marL="18000" marR="18000" marT="10800" marB="10800" anchor="ctr"/>
                </a:tc>
                <a:tc>
                  <a:txBody>
                    <a:bodyPr/>
                    <a:lstStyle/>
                    <a:p>
                      <a:pPr algn="ctr"/>
                      <a:r>
                        <a:rPr lang="de-DE" sz="1000"/>
                        <a:t>86</a:t>
                      </a:r>
                    </a:p>
                  </a:txBody>
                  <a:tcPr marL="18000" marR="18000" marT="10800" marB="10800" anchor="ctr"/>
                </a:tc>
                <a:tc>
                  <a:txBody>
                    <a:bodyPr/>
                    <a:lstStyle/>
                    <a:p>
                      <a:pPr algn="ctr"/>
                      <a:r>
                        <a:rPr lang="de-DE" sz="1000"/>
                        <a:t>82</a:t>
                      </a:r>
                    </a:p>
                  </a:txBody>
                  <a:tcPr marL="18000" marR="18000" marT="10800" marB="10800" anchor="ctr"/>
                </a:tc>
                <a:tc>
                  <a:txBody>
                    <a:bodyPr/>
                    <a:lstStyle/>
                    <a:p>
                      <a:pPr algn="ctr"/>
                      <a:r>
                        <a:rPr lang="de-DE" sz="1000"/>
                        <a:t>67</a:t>
                      </a:r>
                    </a:p>
                  </a:txBody>
                  <a:tcPr marL="18000" marR="18000" marT="10800" marB="10800" anchor="ctr"/>
                </a:tc>
                <a:tc>
                  <a:txBody>
                    <a:bodyPr/>
                    <a:lstStyle/>
                    <a:p>
                      <a:pPr algn="ctr"/>
                      <a:r>
                        <a:rPr lang="de-DE" sz="1000"/>
                        <a:t>66</a:t>
                      </a:r>
                    </a:p>
                  </a:txBody>
                  <a:tcPr marL="18000" marR="18000" marT="10800" marB="10800" anchor="ctr"/>
                </a:tc>
                <a:tc>
                  <a:txBody>
                    <a:bodyPr/>
                    <a:lstStyle/>
                    <a:p>
                      <a:pPr algn="ctr"/>
                      <a:r>
                        <a:rPr lang="de-DE" sz="1000"/>
                        <a:t>55</a:t>
                      </a:r>
                    </a:p>
                  </a:txBody>
                  <a:tcPr marL="18000" marR="18000" marT="10800" marB="10800" anchor="ctr"/>
                </a:tc>
                <a:tc>
                  <a:txBody>
                    <a:bodyPr/>
                    <a:lstStyle/>
                    <a:p>
                      <a:pPr algn="ctr"/>
                      <a:r>
                        <a:rPr lang="de-DE" sz="1000"/>
                        <a:t>48</a:t>
                      </a:r>
                    </a:p>
                  </a:txBody>
                  <a:tcPr marL="18000" marR="18000" marT="10800" marB="10800" anchor="ctr"/>
                </a:tc>
                <a:tc>
                  <a:txBody>
                    <a:bodyPr/>
                    <a:lstStyle/>
                    <a:p>
                      <a:pPr algn="ctr"/>
                      <a:r>
                        <a:rPr lang="de-DE" sz="1000"/>
                        <a:t>42</a:t>
                      </a:r>
                    </a:p>
                  </a:txBody>
                  <a:tcPr marL="18000" marR="18000" marT="10800" marB="10800" anchor="ctr"/>
                </a:tc>
                <a:tc>
                  <a:txBody>
                    <a:bodyPr/>
                    <a:lstStyle/>
                    <a:p>
                      <a:pPr algn="ctr"/>
                      <a:r>
                        <a:rPr lang="de-DE" sz="1000"/>
                        <a:t>22</a:t>
                      </a:r>
                    </a:p>
                  </a:txBody>
                  <a:tcPr marL="18000" marR="18000" marT="10800" marB="10800" anchor="ctr"/>
                </a:tc>
                <a:tc>
                  <a:txBody>
                    <a:bodyPr/>
                    <a:lstStyle/>
                    <a:p>
                      <a:pPr algn="ctr"/>
                      <a:r>
                        <a:rPr lang="de-DE" sz="1000"/>
                        <a:t>13</a:t>
                      </a:r>
                    </a:p>
                  </a:txBody>
                  <a:tcPr marL="18000" marR="18000" marT="10800" marB="10800" anchor="ctr"/>
                </a:tc>
                <a:tc>
                  <a:txBody>
                    <a:bodyPr/>
                    <a:lstStyle/>
                    <a:p>
                      <a:pPr algn="ctr"/>
                      <a:r>
                        <a:rPr lang="de-DE" sz="1000"/>
                        <a:t>6</a:t>
                      </a:r>
                    </a:p>
                  </a:txBody>
                  <a:tcPr marL="18000" marR="18000" marT="10800" marB="10800" anchor="ctr"/>
                </a:tc>
                <a:tc>
                  <a:txBody>
                    <a:bodyPr/>
                    <a:lstStyle/>
                    <a:p>
                      <a:pPr algn="ctr"/>
                      <a:r>
                        <a:rPr lang="de-DE" sz="1000"/>
                        <a:t>2</a:t>
                      </a:r>
                    </a:p>
                  </a:txBody>
                  <a:tcPr marL="18000" marR="18000" marT="10800" marB="10800" anchor="ctr"/>
                </a:tc>
                <a:tc>
                  <a:txBody>
                    <a:bodyPr/>
                    <a:lstStyle/>
                    <a:p>
                      <a:pPr algn="ctr"/>
                      <a:r>
                        <a:rPr lang="de-DE" sz="1000"/>
                        <a:t>1</a:t>
                      </a:r>
                    </a:p>
                  </a:txBody>
                  <a:tcPr marL="18000" marR="18000" marT="10800" marB="10800" anchor="ctr"/>
                </a:tc>
                <a:tc>
                  <a:txBody>
                    <a:bodyPr/>
                    <a:lstStyle/>
                    <a:p>
                      <a:pPr algn="ctr"/>
                      <a:r>
                        <a:rPr lang="de-DE" sz="1000"/>
                        <a:t>0</a:t>
                      </a:r>
                    </a:p>
                  </a:txBody>
                  <a:tcPr marL="18000" marR="18000" marT="10800" marB="10800" anchor="ctr"/>
                </a:tc>
                <a:extLst>
                  <a:ext uri="{0D108BD9-81ED-4DB2-BD59-A6C34878D82A}">
                    <a16:rowId xmlns:a16="http://schemas.microsoft.com/office/drawing/2014/main" val="1227014358"/>
                  </a:ext>
                </a:extLst>
              </a:tr>
            </a:tbl>
          </a:graphicData>
        </a:graphic>
      </p:graphicFrame>
      <p:grpSp>
        <p:nvGrpSpPr>
          <p:cNvPr id="239" name="Gruppieren 238">
            <a:extLst>
              <a:ext uri="{FF2B5EF4-FFF2-40B4-BE49-F238E27FC236}">
                <a16:creationId xmlns:a16="http://schemas.microsoft.com/office/drawing/2014/main" id="{AD9B9C45-D944-4607-9C59-CE0713A137EA}"/>
              </a:ext>
            </a:extLst>
          </p:cNvPr>
          <p:cNvGrpSpPr/>
          <p:nvPr/>
        </p:nvGrpSpPr>
        <p:grpSpPr>
          <a:xfrm>
            <a:off x="335135" y="1723885"/>
            <a:ext cx="8286794" cy="3697419"/>
            <a:chOff x="281989" y="1723885"/>
            <a:chExt cx="8286794" cy="3697419"/>
          </a:xfrm>
        </p:grpSpPr>
        <p:grpSp>
          <p:nvGrpSpPr>
            <p:cNvPr id="17" name="Group 16">
              <a:extLst>
                <a:ext uri="{FF2B5EF4-FFF2-40B4-BE49-F238E27FC236}">
                  <a16:creationId xmlns:a16="http://schemas.microsoft.com/office/drawing/2014/main" id="{10BEF9E7-F40D-4D2E-9B2D-916D93F3CE44}"/>
                </a:ext>
              </a:extLst>
            </p:cNvPr>
            <p:cNvGrpSpPr/>
            <p:nvPr/>
          </p:nvGrpSpPr>
          <p:grpSpPr>
            <a:xfrm>
              <a:off x="869827" y="1804662"/>
              <a:ext cx="54000" cy="3153837"/>
              <a:chOff x="869827" y="1804662"/>
              <a:chExt cx="54000" cy="3153837"/>
            </a:xfrm>
          </p:grpSpPr>
          <p:cxnSp>
            <p:nvCxnSpPr>
              <p:cNvPr id="4" name="Straight Connector 3">
                <a:extLst>
                  <a:ext uri="{FF2B5EF4-FFF2-40B4-BE49-F238E27FC236}">
                    <a16:creationId xmlns:a16="http://schemas.microsoft.com/office/drawing/2014/main" id="{986681CE-66FB-494F-9D56-C63601E78026}"/>
                  </a:ext>
                </a:extLst>
              </p:cNvPr>
              <p:cNvCxnSpPr>
                <a:cxnSpLocks/>
              </p:cNvCxnSpPr>
              <p:nvPr/>
            </p:nvCxnSpPr>
            <p:spPr>
              <a:xfrm>
                <a:off x="923827" y="1804662"/>
                <a:ext cx="0" cy="315383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CB8327B-ECAE-44D3-8F1B-E2317D26378E}"/>
                  </a:ext>
                </a:extLst>
              </p:cNvPr>
              <p:cNvCxnSpPr>
                <a:cxnSpLocks/>
              </p:cNvCxnSpPr>
              <p:nvPr/>
            </p:nvCxnSpPr>
            <p:spPr>
              <a:xfrm>
                <a:off x="869827" y="186246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C2000FA-6B4A-4270-834C-1682F46C3788}"/>
                  </a:ext>
                </a:extLst>
              </p:cNvPr>
              <p:cNvCxnSpPr>
                <a:cxnSpLocks/>
              </p:cNvCxnSpPr>
              <p:nvPr/>
            </p:nvCxnSpPr>
            <p:spPr>
              <a:xfrm>
                <a:off x="869827" y="2468881"/>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32ABDAA-19A8-4BAE-B8F4-BB14FC941D41}"/>
                  </a:ext>
                </a:extLst>
              </p:cNvPr>
              <p:cNvCxnSpPr>
                <a:cxnSpLocks/>
              </p:cNvCxnSpPr>
              <p:nvPr/>
            </p:nvCxnSpPr>
            <p:spPr>
              <a:xfrm>
                <a:off x="869827" y="3075302"/>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CE5A8A5-18F0-45BA-A7C6-284491BD2B63}"/>
                  </a:ext>
                </a:extLst>
              </p:cNvPr>
              <p:cNvCxnSpPr>
                <a:cxnSpLocks/>
              </p:cNvCxnSpPr>
              <p:nvPr/>
            </p:nvCxnSpPr>
            <p:spPr>
              <a:xfrm>
                <a:off x="869827" y="3681723"/>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EDA0367-7F8A-48B9-BC35-6D194891CFA4}"/>
                  </a:ext>
                </a:extLst>
              </p:cNvPr>
              <p:cNvCxnSpPr>
                <a:cxnSpLocks/>
              </p:cNvCxnSpPr>
              <p:nvPr/>
            </p:nvCxnSpPr>
            <p:spPr>
              <a:xfrm>
                <a:off x="869827" y="4288144"/>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6C4AB68-7A65-4BCD-8591-BAB1ED9D0399}"/>
                  </a:ext>
                </a:extLst>
              </p:cNvPr>
              <p:cNvCxnSpPr>
                <a:cxnSpLocks/>
              </p:cNvCxnSpPr>
              <p:nvPr/>
            </p:nvCxnSpPr>
            <p:spPr>
              <a:xfrm>
                <a:off x="869827" y="4894567"/>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FC98DC05-CCE6-4B84-AC39-A551C0C30EFD}"/>
                </a:ext>
              </a:extLst>
            </p:cNvPr>
            <p:cNvGrpSpPr/>
            <p:nvPr/>
          </p:nvGrpSpPr>
          <p:grpSpPr>
            <a:xfrm>
              <a:off x="923827" y="4958499"/>
              <a:ext cx="7502117" cy="54001"/>
              <a:chOff x="923827" y="4958499"/>
              <a:chExt cx="7502117" cy="54001"/>
            </a:xfrm>
          </p:grpSpPr>
          <p:cxnSp>
            <p:nvCxnSpPr>
              <p:cNvPr id="19" name="Straight Connector 18">
                <a:extLst>
                  <a:ext uri="{FF2B5EF4-FFF2-40B4-BE49-F238E27FC236}">
                    <a16:creationId xmlns:a16="http://schemas.microsoft.com/office/drawing/2014/main" id="{6B0A2A59-ED24-4FD8-85FB-43A3D39B301E}"/>
                  </a:ext>
                </a:extLst>
              </p:cNvPr>
              <p:cNvCxnSpPr>
                <a:cxnSpLocks/>
              </p:cNvCxnSpPr>
              <p:nvPr/>
            </p:nvCxnSpPr>
            <p:spPr>
              <a:xfrm>
                <a:off x="923827" y="4958499"/>
                <a:ext cx="750211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B1316A0-9728-491E-832B-C81439A0B4EB}"/>
                  </a:ext>
                </a:extLst>
              </p:cNvPr>
              <p:cNvCxnSpPr>
                <a:cxnSpLocks/>
              </p:cNvCxnSpPr>
              <p:nvPr/>
            </p:nvCxnSpPr>
            <p:spPr>
              <a:xfrm rot="16200000">
                <a:off x="1050277" y="4985499"/>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9D6B2A9-EE5A-4140-8774-8F987C20BA79}"/>
                  </a:ext>
                </a:extLst>
              </p:cNvPr>
              <p:cNvCxnSpPr>
                <a:cxnSpLocks/>
              </p:cNvCxnSpPr>
              <p:nvPr/>
            </p:nvCxnSpPr>
            <p:spPr>
              <a:xfrm rot="16200000">
                <a:off x="1415850" y="4985499"/>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58076EB2-4E72-4AE4-954C-D733BEA14304}"/>
                  </a:ext>
                </a:extLst>
              </p:cNvPr>
              <p:cNvCxnSpPr>
                <a:cxnSpLocks/>
              </p:cNvCxnSpPr>
              <p:nvPr/>
            </p:nvCxnSpPr>
            <p:spPr>
              <a:xfrm rot="16200000">
                <a:off x="1780490" y="4985499"/>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C7F7FEAA-779D-4645-9C8D-B2D26A585A38}"/>
                  </a:ext>
                </a:extLst>
              </p:cNvPr>
              <p:cNvCxnSpPr>
                <a:cxnSpLocks/>
              </p:cNvCxnSpPr>
              <p:nvPr/>
            </p:nvCxnSpPr>
            <p:spPr>
              <a:xfrm rot="16200000">
                <a:off x="2146063" y="4985499"/>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C61C99F-83C4-4C1E-9136-D99D8E98B186}"/>
                  </a:ext>
                </a:extLst>
              </p:cNvPr>
              <p:cNvCxnSpPr>
                <a:cxnSpLocks/>
              </p:cNvCxnSpPr>
              <p:nvPr/>
            </p:nvCxnSpPr>
            <p:spPr>
              <a:xfrm rot="16200000">
                <a:off x="2515376" y="4985499"/>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4F5EBC0-2D90-4173-9D76-B0C24C57194B}"/>
                  </a:ext>
                </a:extLst>
              </p:cNvPr>
              <p:cNvCxnSpPr>
                <a:cxnSpLocks/>
              </p:cNvCxnSpPr>
              <p:nvPr/>
            </p:nvCxnSpPr>
            <p:spPr>
              <a:xfrm rot="16200000">
                <a:off x="2880949" y="4985499"/>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C02B3C00-D9A4-4EBD-AED2-AB49700F320C}"/>
                  </a:ext>
                </a:extLst>
              </p:cNvPr>
              <p:cNvCxnSpPr>
                <a:cxnSpLocks/>
              </p:cNvCxnSpPr>
              <p:nvPr/>
            </p:nvCxnSpPr>
            <p:spPr>
              <a:xfrm rot="16200000">
                <a:off x="3245589" y="4985499"/>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7E4EE37-1867-4F7A-800D-2311B7660B59}"/>
                  </a:ext>
                </a:extLst>
              </p:cNvPr>
              <p:cNvCxnSpPr>
                <a:cxnSpLocks/>
              </p:cNvCxnSpPr>
              <p:nvPr/>
            </p:nvCxnSpPr>
            <p:spPr>
              <a:xfrm rot="16200000">
                <a:off x="3611162"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69FE687-B0E1-4C50-8A33-15AEC3AF35C7}"/>
                  </a:ext>
                </a:extLst>
              </p:cNvPr>
              <p:cNvCxnSpPr>
                <a:cxnSpLocks/>
              </p:cNvCxnSpPr>
              <p:nvPr/>
            </p:nvCxnSpPr>
            <p:spPr>
              <a:xfrm rot="16200000">
                <a:off x="3980473"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28D05620-8A80-4DC1-AE2D-63E5EE406BC7}"/>
                  </a:ext>
                </a:extLst>
              </p:cNvPr>
              <p:cNvCxnSpPr>
                <a:cxnSpLocks/>
              </p:cNvCxnSpPr>
              <p:nvPr/>
            </p:nvCxnSpPr>
            <p:spPr>
              <a:xfrm rot="16200000">
                <a:off x="4346046"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C36F60B-7B4B-46A5-9A80-3E9FB521CAA4}"/>
                  </a:ext>
                </a:extLst>
              </p:cNvPr>
              <p:cNvCxnSpPr>
                <a:cxnSpLocks/>
              </p:cNvCxnSpPr>
              <p:nvPr/>
            </p:nvCxnSpPr>
            <p:spPr>
              <a:xfrm rot="16200000">
                <a:off x="4710686"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27B71E0-68B3-48C8-A3D1-C8F0529F9134}"/>
                  </a:ext>
                </a:extLst>
              </p:cNvPr>
              <p:cNvCxnSpPr>
                <a:cxnSpLocks/>
              </p:cNvCxnSpPr>
              <p:nvPr/>
            </p:nvCxnSpPr>
            <p:spPr>
              <a:xfrm rot="16200000">
                <a:off x="5076259"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1DC1C396-BD6D-4C7B-9ED8-BB9C0F06BCD9}"/>
                  </a:ext>
                </a:extLst>
              </p:cNvPr>
              <p:cNvCxnSpPr>
                <a:cxnSpLocks/>
              </p:cNvCxnSpPr>
              <p:nvPr/>
            </p:nvCxnSpPr>
            <p:spPr>
              <a:xfrm rot="16200000">
                <a:off x="5445571"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FCB14374-3717-48D1-9130-4F5F638B133F}"/>
                  </a:ext>
                </a:extLst>
              </p:cNvPr>
              <p:cNvCxnSpPr>
                <a:cxnSpLocks/>
              </p:cNvCxnSpPr>
              <p:nvPr/>
            </p:nvCxnSpPr>
            <p:spPr>
              <a:xfrm rot="16200000">
                <a:off x="5811144"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B81708F9-624B-4161-A06C-5CF4401B50AB}"/>
                  </a:ext>
                </a:extLst>
              </p:cNvPr>
              <p:cNvCxnSpPr>
                <a:cxnSpLocks/>
              </p:cNvCxnSpPr>
              <p:nvPr/>
            </p:nvCxnSpPr>
            <p:spPr>
              <a:xfrm rot="16200000">
                <a:off x="6175784"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483F094-EF8F-4303-BA11-48E95922E6B4}"/>
                  </a:ext>
                </a:extLst>
              </p:cNvPr>
              <p:cNvCxnSpPr>
                <a:cxnSpLocks/>
              </p:cNvCxnSpPr>
              <p:nvPr/>
            </p:nvCxnSpPr>
            <p:spPr>
              <a:xfrm rot="16200000">
                <a:off x="6541357"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429A07BC-7574-4FB0-A357-BAD03840F562}"/>
                  </a:ext>
                </a:extLst>
              </p:cNvPr>
              <p:cNvCxnSpPr>
                <a:cxnSpLocks/>
              </p:cNvCxnSpPr>
              <p:nvPr/>
            </p:nvCxnSpPr>
            <p:spPr>
              <a:xfrm rot="16200000">
                <a:off x="6905060"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28D9DF1A-76A5-4681-A1BA-7C2E6EF2551D}"/>
                  </a:ext>
                </a:extLst>
              </p:cNvPr>
              <p:cNvCxnSpPr>
                <a:cxnSpLocks/>
              </p:cNvCxnSpPr>
              <p:nvPr/>
            </p:nvCxnSpPr>
            <p:spPr>
              <a:xfrm rot="16200000">
                <a:off x="7270633"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B62FF71-EAB1-489B-B7F9-2F1A98DA8B04}"/>
                  </a:ext>
                </a:extLst>
              </p:cNvPr>
              <p:cNvCxnSpPr>
                <a:cxnSpLocks/>
              </p:cNvCxnSpPr>
              <p:nvPr/>
            </p:nvCxnSpPr>
            <p:spPr>
              <a:xfrm rot="16200000">
                <a:off x="7635273"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6401211F-2842-4593-8E58-2ED64C1A1EC5}"/>
                  </a:ext>
                </a:extLst>
              </p:cNvPr>
              <p:cNvCxnSpPr>
                <a:cxnSpLocks/>
              </p:cNvCxnSpPr>
              <p:nvPr/>
            </p:nvCxnSpPr>
            <p:spPr>
              <a:xfrm rot="16200000">
                <a:off x="8006456"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CA5C070-4C3A-4A3C-991C-ED63DD5841F8}"/>
                  </a:ext>
                </a:extLst>
              </p:cNvPr>
              <p:cNvCxnSpPr>
                <a:cxnSpLocks/>
              </p:cNvCxnSpPr>
              <p:nvPr/>
            </p:nvCxnSpPr>
            <p:spPr>
              <a:xfrm rot="16200000">
                <a:off x="8338371" y="4985500"/>
                <a:ext cx="54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2" name="TextBox 41">
              <a:extLst>
                <a:ext uri="{FF2B5EF4-FFF2-40B4-BE49-F238E27FC236}">
                  <a16:creationId xmlns:a16="http://schemas.microsoft.com/office/drawing/2014/main" id="{BE6E6F67-6033-469A-ACF4-094EB61EB90B}"/>
                </a:ext>
              </a:extLst>
            </p:cNvPr>
            <p:cNvSpPr txBox="1"/>
            <p:nvPr/>
          </p:nvSpPr>
          <p:spPr>
            <a:xfrm>
              <a:off x="942464" y="4990842"/>
              <a:ext cx="269625" cy="276999"/>
            </a:xfrm>
            <a:prstGeom prst="rect">
              <a:avLst/>
            </a:prstGeom>
            <a:noFill/>
          </p:spPr>
          <p:txBody>
            <a:bodyPr wrap="none" rtlCol="0">
              <a:spAutoFit/>
            </a:bodyPr>
            <a:lstStyle/>
            <a:p>
              <a:pPr algn="ctr"/>
              <a:r>
                <a:rPr lang="de-DE" sz="1200"/>
                <a:t>0</a:t>
              </a:r>
              <a:endParaRPr lang="en-GB" sz="1200"/>
            </a:p>
          </p:txBody>
        </p:sp>
        <p:sp>
          <p:nvSpPr>
            <p:cNvPr id="43" name="TextBox 42">
              <a:extLst>
                <a:ext uri="{FF2B5EF4-FFF2-40B4-BE49-F238E27FC236}">
                  <a16:creationId xmlns:a16="http://schemas.microsoft.com/office/drawing/2014/main" id="{58D7771B-8689-4A2B-A221-A9489BA50703}"/>
                </a:ext>
              </a:extLst>
            </p:cNvPr>
            <p:cNvSpPr txBox="1"/>
            <p:nvPr/>
          </p:nvSpPr>
          <p:spPr>
            <a:xfrm>
              <a:off x="1308037" y="4990842"/>
              <a:ext cx="269626" cy="276999"/>
            </a:xfrm>
            <a:prstGeom prst="rect">
              <a:avLst/>
            </a:prstGeom>
            <a:noFill/>
          </p:spPr>
          <p:txBody>
            <a:bodyPr wrap="none" rtlCol="0">
              <a:spAutoFit/>
            </a:bodyPr>
            <a:lstStyle/>
            <a:p>
              <a:pPr algn="ctr"/>
              <a:r>
                <a:rPr lang="de-DE" sz="1200"/>
                <a:t>3</a:t>
              </a:r>
              <a:endParaRPr lang="en-GB" sz="1200"/>
            </a:p>
          </p:txBody>
        </p:sp>
        <p:sp>
          <p:nvSpPr>
            <p:cNvPr id="44" name="TextBox 43">
              <a:extLst>
                <a:ext uri="{FF2B5EF4-FFF2-40B4-BE49-F238E27FC236}">
                  <a16:creationId xmlns:a16="http://schemas.microsoft.com/office/drawing/2014/main" id="{9CF8898F-388B-470C-AB8B-C0A1A89B566D}"/>
                </a:ext>
              </a:extLst>
            </p:cNvPr>
            <p:cNvSpPr txBox="1"/>
            <p:nvPr/>
          </p:nvSpPr>
          <p:spPr>
            <a:xfrm>
              <a:off x="1673610" y="4990842"/>
              <a:ext cx="269626" cy="276999"/>
            </a:xfrm>
            <a:prstGeom prst="rect">
              <a:avLst/>
            </a:prstGeom>
            <a:noFill/>
          </p:spPr>
          <p:txBody>
            <a:bodyPr wrap="none" rtlCol="0">
              <a:spAutoFit/>
            </a:bodyPr>
            <a:lstStyle/>
            <a:p>
              <a:pPr algn="ctr"/>
              <a:r>
                <a:rPr lang="de-DE" sz="1200"/>
                <a:t>6</a:t>
              </a:r>
              <a:endParaRPr lang="en-GB" sz="1200"/>
            </a:p>
          </p:txBody>
        </p:sp>
        <p:sp>
          <p:nvSpPr>
            <p:cNvPr id="45" name="TextBox 44">
              <a:extLst>
                <a:ext uri="{FF2B5EF4-FFF2-40B4-BE49-F238E27FC236}">
                  <a16:creationId xmlns:a16="http://schemas.microsoft.com/office/drawing/2014/main" id="{C8590052-F213-4CA4-AF8E-9DD440619E03}"/>
                </a:ext>
              </a:extLst>
            </p:cNvPr>
            <p:cNvSpPr txBox="1"/>
            <p:nvPr/>
          </p:nvSpPr>
          <p:spPr>
            <a:xfrm>
              <a:off x="2037314" y="4990842"/>
              <a:ext cx="269626" cy="276999"/>
            </a:xfrm>
            <a:prstGeom prst="rect">
              <a:avLst/>
            </a:prstGeom>
            <a:noFill/>
          </p:spPr>
          <p:txBody>
            <a:bodyPr wrap="none" rtlCol="0">
              <a:spAutoFit/>
            </a:bodyPr>
            <a:lstStyle/>
            <a:p>
              <a:pPr algn="ctr"/>
              <a:r>
                <a:rPr lang="de-DE" sz="1200"/>
                <a:t>9</a:t>
              </a:r>
              <a:endParaRPr lang="en-GB" sz="1200"/>
            </a:p>
          </p:txBody>
        </p:sp>
        <p:sp>
          <p:nvSpPr>
            <p:cNvPr id="46" name="TextBox 45">
              <a:extLst>
                <a:ext uri="{FF2B5EF4-FFF2-40B4-BE49-F238E27FC236}">
                  <a16:creationId xmlns:a16="http://schemas.microsoft.com/office/drawing/2014/main" id="{26BCCB4F-7B10-41B4-AC87-E4055DA4F4AA}"/>
                </a:ext>
              </a:extLst>
            </p:cNvPr>
            <p:cNvSpPr txBox="1"/>
            <p:nvPr/>
          </p:nvSpPr>
          <p:spPr>
            <a:xfrm>
              <a:off x="2360409" y="4990842"/>
              <a:ext cx="354584" cy="276999"/>
            </a:xfrm>
            <a:prstGeom prst="rect">
              <a:avLst/>
            </a:prstGeom>
            <a:noFill/>
          </p:spPr>
          <p:txBody>
            <a:bodyPr wrap="none" rtlCol="0">
              <a:spAutoFit/>
            </a:bodyPr>
            <a:lstStyle/>
            <a:p>
              <a:pPr algn="ctr"/>
              <a:r>
                <a:rPr lang="de-DE" sz="1200"/>
                <a:t>12</a:t>
              </a:r>
              <a:endParaRPr lang="en-GB" sz="1200"/>
            </a:p>
          </p:txBody>
        </p:sp>
        <p:sp>
          <p:nvSpPr>
            <p:cNvPr id="47" name="TextBox 46">
              <a:extLst>
                <a:ext uri="{FF2B5EF4-FFF2-40B4-BE49-F238E27FC236}">
                  <a16:creationId xmlns:a16="http://schemas.microsoft.com/office/drawing/2014/main" id="{DE2D6C29-B8B7-4172-BF70-5DA76FBE52F9}"/>
                </a:ext>
              </a:extLst>
            </p:cNvPr>
            <p:cNvSpPr txBox="1"/>
            <p:nvPr/>
          </p:nvSpPr>
          <p:spPr>
            <a:xfrm>
              <a:off x="2725982" y="4990842"/>
              <a:ext cx="354584" cy="276999"/>
            </a:xfrm>
            <a:prstGeom prst="rect">
              <a:avLst/>
            </a:prstGeom>
            <a:noFill/>
          </p:spPr>
          <p:txBody>
            <a:bodyPr wrap="none" rtlCol="0">
              <a:spAutoFit/>
            </a:bodyPr>
            <a:lstStyle/>
            <a:p>
              <a:pPr algn="ctr"/>
              <a:r>
                <a:rPr lang="de-DE" sz="1200"/>
                <a:t>15</a:t>
              </a:r>
              <a:endParaRPr lang="en-GB" sz="1200"/>
            </a:p>
          </p:txBody>
        </p:sp>
        <p:sp>
          <p:nvSpPr>
            <p:cNvPr id="48" name="TextBox 47">
              <a:extLst>
                <a:ext uri="{FF2B5EF4-FFF2-40B4-BE49-F238E27FC236}">
                  <a16:creationId xmlns:a16="http://schemas.microsoft.com/office/drawing/2014/main" id="{DCF39769-CE3B-4358-B8FF-56472509DA0B}"/>
                </a:ext>
              </a:extLst>
            </p:cNvPr>
            <p:cNvSpPr txBox="1"/>
            <p:nvPr/>
          </p:nvSpPr>
          <p:spPr>
            <a:xfrm>
              <a:off x="3099966" y="4990842"/>
              <a:ext cx="354584" cy="276999"/>
            </a:xfrm>
            <a:prstGeom prst="rect">
              <a:avLst/>
            </a:prstGeom>
            <a:noFill/>
          </p:spPr>
          <p:txBody>
            <a:bodyPr wrap="none" rtlCol="0">
              <a:spAutoFit/>
            </a:bodyPr>
            <a:lstStyle/>
            <a:p>
              <a:pPr algn="ctr"/>
              <a:r>
                <a:rPr lang="de-DE" sz="1200"/>
                <a:t>18</a:t>
              </a:r>
              <a:endParaRPr lang="en-GB" sz="1200"/>
            </a:p>
          </p:txBody>
        </p:sp>
        <p:sp>
          <p:nvSpPr>
            <p:cNvPr id="49" name="TextBox 48">
              <a:extLst>
                <a:ext uri="{FF2B5EF4-FFF2-40B4-BE49-F238E27FC236}">
                  <a16:creationId xmlns:a16="http://schemas.microsoft.com/office/drawing/2014/main" id="{E3F89318-FE33-4B6C-A08A-88422FC0669C}"/>
                </a:ext>
              </a:extLst>
            </p:cNvPr>
            <p:cNvSpPr txBox="1"/>
            <p:nvPr/>
          </p:nvSpPr>
          <p:spPr>
            <a:xfrm>
              <a:off x="3465540" y="4990842"/>
              <a:ext cx="354584" cy="276999"/>
            </a:xfrm>
            <a:prstGeom prst="rect">
              <a:avLst/>
            </a:prstGeom>
            <a:noFill/>
          </p:spPr>
          <p:txBody>
            <a:bodyPr wrap="none" rtlCol="0">
              <a:spAutoFit/>
            </a:bodyPr>
            <a:lstStyle/>
            <a:p>
              <a:pPr algn="ctr"/>
              <a:r>
                <a:rPr lang="de-DE" sz="1200"/>
                <a:t>21</a:t>
              </a:r>
              <a:endParaRPr lang="en-GB" sz="1200"/>
            </a:p>
          </p:txBody>
        </p:sp>
        <p:sp>
          <p:nvSpPr>
            <p:cNvPr id="50" name="TextBox 49">
              <a:extLst>
                <a:ext uri="{FF2B5EF4-FFF2-40B4-BE49-F238E27FC236}">
                  <a16:creationId xmlns:a16="http://schemas.microsoft.com/office/drawing/2014/main" id="{3170ED0C-F037-4297-A354-4234F20E121A}"/>
                </a:ext>
              </a:extLst>
            </p:cNvPr>
            <p:cNvSpPr txBox="1"/>
            <p:nvPr/>
          </p:nvSpPr>
          <p:spPr>
            <a:xfrm>
              <a:off x="3831113" y="4990842"/>
              <a:ext cx="354584" cy="276999"/>
            </a:xfrm>
            <a:prstGeom prst="rect">
              <a:avLst/>
            </a:prstGeom>
            <a:noFill/>
          </p:spPr>
          <p:txBody>
            <a:bodyPr wrap="none" rtlCol="0">
              <a:spAutoFit/>
            </a:bodyPr>
            <a:lstStyle/>
            <a:p>
              <a:pPr algn="ctr"/>
              <a:r>
                <a:rPr lang="de-DE" sz="1200"/>
                <a:t>24</a:t>
              </a:r>
              <a:endParaRPr lang="en-GB" sz="1200"/>
            </a:p>
          </p:txBody>
        </p:sp>
        <p:sp>
          <p:nvSpPr>
            <p:cNvPr id="51" name="TextBox 50">
              <a:extLst>
                <a:ext uri="{FF2B5EF4-FFF2-40B4-BE49-F238E27FC236}">
                  <a16:creationId xmlns:a16="http://schemas.microsoft.com/office/drawing/2014/main" id="{E800F7AF-F75B-4A89-8014-DDD219542835}"/>
                </a:ext>
              </a:extLst>
            </p:cNvPr>
            <p:cNvSpPr txBox="1"/>
            <p:nvPr/>
          </p:nvSpPr>
          <p:spPr>
            <a:xfrm>
              <a:off x="4194817" y="4990842"/>
              <a:ext cx="354584" cy="276999"/>
            </a:xfrm>
            <a:prstGeom prst="rect">
              <a:avLst/>
            </a:prstGeom>
            <a:noFill/>
          </p:spPr>
          <p:txBody>
            <a:bodyPr wrap="none" rtlCol="0">
              <a:spAutoFit/>
            </a:bodyPr>
            <a:lstStyle/>
            <a:p>
              <a:pPr algn="ctr"/>
              <a:r>
                <a:rPr lang="de-DE" sz="1200"/>
                <a:t>27</a:t>
              </a:r>
              <a:endParaRPr lang="en-GB" sz="1200"/>
            </a:p>
          </p:txBody>
        </p:sp>
        <p:sp>
          <p:nvSpPr>
            <p:cNvPr id="52" name="TextBox 51">
              <a:extLst>
                <a:ext uri="{FF2B5EF4-FFF2-40B4-BE49-F238E27FC236}">
                  <a16:creationId xmlns:a16="http://schemas.microsoft.com/office/drawing/2014/main" id="{DC76CF3E-5878-4E1F-9AF7-11DC84CF1455}"/>
                </a:ext>
              </a:extLst>
            </p:cNvPr>
            <p:cNvSpPr txBox="1"/>
            <p:nvPr/>
          </p:nvSpPr>
          <p:spPr>
            <a:xfrm>
              <a:off x="4560391" y="4990842"/>
              <a:ext cx="354584" cy="276999"/>
            </a:xfrm>
            <a:prstGeom prst="rect">
              <a:avLst/>
            </a:prstGeom>
            <a:noFill/>
          </p:spPr>
          <p:txBody>
            <a:bodyPr wrap="none" rtlCol="0">
              <a:spAutoFit/>
            </a:bodyPr>
            <a:lstStyle/>
            <a:p>
              <a:pPr algn="ctr"/>
              <a:r>
                <a:rPr lang="de-DE" sz="1200"/>
                <a:t>30</a:t>
              </a:r>
              <a:endParaRPr lang="en-GB" sz="1200"/>
            </a:p>
          </p:txBody>
        </p:sp>
        <p:sp>
          <p:nvSpPr>
            <p:cNvPr id="53" name="TextBox 52">
              <a:extLst>
                <a:ext uri="{FF2B5EF4-FFF2-40B4-BE49-F238E27FC236}">
                  <a16:creationId xmlns:a16="http://schemas.microsoft.com/office/drawing/2014/main" id="{C335FF2A-8D82-4AC5-A4C9-85075CA100C0}"/>
                </a:ext>
              </a:extLst>
            </p:cNvPr>
            <p:cNvSpPr txBox="1"/>
            <p:nvPr/>
          </p:nvSpPr>
          <p:spPr>
            <a:xfrm>
              <a:off x="4925964" y="4990842"/>
              <a:ext cx="354584" cy="276999"/>
            </a:xfrm>
            <a:prstGeom prst="rect">
              <a:avLst/>
            </a:prstGeom>
            <a:noFill/>
          </p:spPr>
          <p:txBody>
            <a:bodyPr wrap="none" rtlCol="0">
              <a:spAutoFit/>
            </a:bodyPr>
            <a:lstStyle/>
            <a:p>
              <a:pPr algn="ctr"/>
              <a:r>
                <a:rPr lang="de-DE" sz="1200"/>
                <a:t>33</a:t>
              </a:r>
              <a:endParaRPr lang="en-GB" sz="1200"/>
            </a:p>
          </p:txBody>
        </p:sp>
        <p:sp>
          <p:nvSpPr>
            <p:cNvPr id="54" name="TextBox 53">
              <a:extLst>
                <a:ext uri="{FF2B5EF4-FFF2-40B4-BE49-F238E27FC236}">
                  <a16:creationId xmlns:a16="http://schemas.microsoft.com/office/drawing/2014/main" id="{E83A4ECB-809C-473B-A0A3-4AAFFC37D1BA}"/>
                </a:ext>
              </a:extLst>
            </p:cNvPr>
            <p:cNvSpPr txBox="1"/>
            <p:nvPr/>
          </p:nvSpPr>
          <p:spPr>
            <a:xfrm>
              <a:off x="5299948" y="4990842"/>
              <a:ext cx="354584" cy="276999"/>
            </a:xfrm>
            <a:prstGeom prst="rect">
              <a:avLst/>
            </a:prstGeom>
            <a:noFill/>
          </p:spPr>
          <p:txBody>
            <a:bodyPr wrap="none" rtlCol="0">
              <a:spAutoFit/>
            </a:bodyPr>
            <a:lstStyle/>
            <a:p>
              <a:pPr algn="ctr"/>
              <a:r>
                <a:rPr lang="de-DE" sz="1200"/>
                <a:t>36</a:t>
              </a:r>
              <a:endParaRPr lang="en-GB" sz="1200"/>
            </a:p>
          </p:txBody>
        </p:sp>
        <p:sp>
          <p:nvSpPr>
            <p:cNvPr id="55" name="TextBox 54">
              <a:extLst>
                <a:ext uri="{FF2B5EF4-FFF2-40B4-BE49-F238E27FC236}">
                  <a16:creationId xmlns:a16="http://schemas.microsoft.com/office/drawing/2014/main" id="{0898D83F-43AA-42A6-B216-AB0A7420956D}"/>
                </a:ext>
              </a:extLst>
            </p:cNvPr>
            <p:cNvSpPr txBox="1"/>
            <p:nvPr/>
          </p:nvSpPr>
          <p:spPr>
            <a:xfrm>
              <a:off x="5665522" y="4990842"/>
              <a:ext cx="354584" cy="276999"/>
            </a:xfrm>
            <a:prstGeom prst="rect">
              <a:avLst/>
            </a:prstGeom>
            <a:noFill/>
          </p:spPr>
          <p:txBody>
            <a:bodyPr wrap="none" rtlCol="0">
              <a:spAutoFit/>
            </a:bodyPr>
            <a:lstStyle/>
            <a:p>
              <a:pPr algn="ctr"/>
              <a:r>
                <a:rPr lang="de-DE" sz="1200"/>
                <a:t>39</a:t>
              </a:r>
              <a:endParaRPr lang="en-GB" sz="1200"/>
            </a:p>
          </p:txBody>
        </p:sp>
        <p:sp>
          <p:nvSpPr>
            <p:cNvPr id="56" name="TextBox 55">
              <a:extLst>
                <a:ext uri="{FF2B5EF4-FFF2-40B4-BE49-F238E27FC236}">
                  <a16:creationId xmlns:a16="http://schemas.microsoft.com/office/drawing/2014/main" id="{BE3CF9C6-8DC7-400A-986D-C1DC3F8ACF2F}"/>
                </a:ext>
              </a:extLst>
            </p:cNvPr>
            <p:cNvSpPr txBox="1"/>
            <p:nvPr/>
          </p:nvSpPr>
          <p:spPr>
            <a:xfrm>
              <a:off x="6031095" y="4990842"/>
              <a:ext cx="354584" cy="276999"/>
            </a:xfrm>
            <a:prstGeom prst="rect">
              <a:avLst/>
            </a:prstGeom>
            <a:noFill/>
          </p:spPr>
          <p:txBody>
            <a:bodyPr wrap="none" rtlCol="0">
              <a:spAutoFit/>
            </a:bodyPr>
            <a:lstStyle/>
            <a:p>
              <a:pPr algn="ctr"/>
              <a:r>
                <a:rPr lang="de-DE" sz="1200"/>
                <a:t>42</a:t>
              </a:r>
              <a:endParaRPr lang="en-GB" sz="1200"/>
            </a:p>
          </p:txBody>
        </p:sp>
        <p:sp>
          <p:nvSpPr>
            <p:cNvPr id="57" name="TextBox 56">
              <a:extLst>
                <a:ext uri="{FF2B5EF4-FFF2-40B4-BE49-F238E27FC236}">
                  <a16:creationId xmlns:a16="http://schemas.microsoft.com/office/drawing/2014/main" id="{309489BD-68B3-4BC4-8E80-73C8781EFC13}"/>
                </a:ext>
              </a:extLst>
            </p:cNvPr>
            <p:cNvSpPr txBox="1"/>
            <p:nvPr/>
          </p:nvSpPr>
          <p:spPr>
            <a:xfrm>
              <a:off x="6394799" y="4990842"/>
              <a:ext cx="354584" cy="276999"/>
            </a:xfrm>
            <a:prstGeom prst="rect">
              <a:avLst/>
            </a:prstGeom>
            <a:noFill/>
          </p:spPr>
          <p:txBody>
            <a:bodyPr wrap="none" rtlCol="0">
              <a:spAutoFit/>
            </a:bodyPr>
            <a:lstStyle/>
            <a:p>
              <a:pPr algn="ctr"/>
              <a:r>
                <a:rPr lang="de-DE" sz="1200"/>
                <a:t>45</a:t>
              </a:r>
              <a:endParaRPr lang="en-GB" sz="1200"/>
            </a:p>
          </p:txBody>
        </p:sp>
        <p:sp>
          <p:nvSpPr>
            <p:cNvPr id="58" name="TextBox 57">
              <a:extLst>
                <a:ext uri="{FF2B5EF4-FFF2-40B4-BE49-F238E27FC236}">
                  <a16:creationId xmlns:a16="http://schemas.microsoft.com/office/drawing/2014/main" id="{F0E5E504-F6C0-42CC-9741-6A1B301B78B6}"/>
                </a:ext>
              </a:extLst>
            </p:cNvPr>
            <p:cNvSpPr txBox="1"/>
            <p:nvPr/>
          </p:nvSpPr>
          <p:spPr>
            <a:xfrm>
              <a:off x="6760373" y="4990842"/>
              <a:ext cx="354584" cy="276999"/>
            </a:xfrm>
            <a:prstGeom prst="rect">
              <a:avLst/>
            </a:prstGeom>
            <a:noFill/>
          </p:spPr>
          <p:txBody>
            <a:bodyPr wrap="none" rtlCol="0">
              <a:spAutoFit/>
            </a:bodyPr>
            <a:lstStyle/>
            <a:p>
              <a:pPr algn="ctr"/>
              <a:r>
                <a:rPr lang="de-DE" sz="1200"/>
                <a:t>48</a:t>
              </a:r>
              <a:endParaRPr lang="en-GB" sz="1200"/>
            </a:p>
          </p:txBody>
        </p:sp>
        <p:sp>
          <p:nvSpPr>
            <p:cNvPr id="59" name="TextBox 58">
              <a:extLst>
                <a:ext uri="{FF2B5EF4-FFF2-40B4-BE49-F238E27FC236}">
                  <a16:creationId xmlns:a16="http://schemas.microsoft.com/office/drawing/2014/main" id="{5B6FC9EF-455B-4416-AA01-CB654E9808C2}"/>
                </a:ext>
              </a:extLst>
            </p:cNvPr>
            <p:cNvSpPr txBox="1"/>
            <p:nvPr/>
          </p:nvSpPr>
          <p:spPr>
            <a:xfrm>
              <a:off x="7125946" y="4990842"/>
              <a:ext cx="354584" cy="276999"/>
            </a:xfrm>
            <a:prstGeom prst="rect">
              <a:avLst/>
            </a:prstGeom>
            <a:noFill/>
          </p:spPr>
          <p:txBody>
            <a:bodyPr wrap="none" rtlCol="0">
              <a:spAutoFit/>
            </a:bodyPr>
            <a:lstStyle/>
            <a:p>
              <a:pPr algn="ctr"/>
              <a:r>
                <a:rPr lang="de-DE" sz="1200"/>
                <a:t>51</a:t>
              </a:r>
              <a:endParaRPr lang="en-GB" sz="1200"/>
            </a:p>
          </p:txBody>
        </p:sp>
        <p:sp>
          <p:nvSpPr>
            <p:cNvPr id="60" name="TextBox 59">
              <a:extLst>
                <a:ext uri="{FF2B5EF4-FFF2-40B4-BE49-F238E27FC236}">
                  <a16:creationId xmlns:a16="http://schemas.microsoft.com/office/drawing/2014/main" id="{11AF35FB-D26D-4D25-A0E3-5ABEE86F662A}"/>
                </a:ext>
              </a:extLst>
            </p:cNvPr>
            <p:cNvSpPr txBox="1"/>
            <p:nvPr/>
          </p:nvSpPr>
          <p:spPr>
            <a:xfrm>
              <a:off x="7489652" y="4990842"/>
              <a:ext cx="354584" cy="276999"/>
            </a:xfrm>
            <a:prstGeom prst="rect">
              <a:avLst/>
            </a:prstGeom>
            <a:noFill/>
          </p:spPr>
          <p:txBody>
            <a:bodyPr wrap="none" rtlCol="0">
              <a:spAutoFit/>
            </a:bodyPr>
            <a:lstStyle/>
            <a:p>
              <a:pPr algn="ctr"/>
              <a:r>
                <a:rPr lang="de-DE" sz="1200"/>
                <a:t>54</a:t>
              </a:r>
              <a:endParaRPr lang="en-GB" sz="1200"/>
            </a:p>
          </p:txBody>
        </p:sp>
        <p:sp>
          <p:nvSpPr>
            <p:cNvPr id="61" name="TextBox 60">
              <a:extLst>
                <a:ext uri="{FF2B5EF4-FFF2-40B4-BE49-F238E27FC236}">
                  <a16:creationId xmlns:a16="http://schemas.microsoft.com/office/drawing/2014/main" id="{01167C5E-DF3E-4A96-BF41-A59CFE284D67}"/>
                </a:ext>
              </a:extLst>
            </p:cNvPr>
            <p:cNvSpPr txBox="1"/>
            <p:nvPr/>
          </p:nvSpPr>
          <p:spPr>
            <a:xfrm>
              <a:off x="7855226" y="4990842"/>
              <a:ext cx="354584" cy="276999"/>
            </a:xfrm>
            <a:prstGeom prst="rect">
              <a:avLst/>
            </a:prstGeom>
            <a:noFill/>
          </p:spPr>
          <p:txBody>
            <a:bodyPr wrap="none" rtlCol="0">
              <a:spAutoFit/>
            </a:bodyPr>
            <a:lstStyle/>
            <a:p>
              <a:pPr algn="ctr"/>
              <a:r>
                <a:rPr lang="de-DE" sz="1200"/>
                <a:t>57</a:t>
              </a:r>
              <a:endParaRPr lang="en-GB" sz="1200"/>
            </a:p>
          </p:txBody>
        </p:sp>
        <p:sp>
          <p:nvSpPr>
            <p:cNvPr id="62" name="TextBox 61">
              <a:extLst>
                <a:ext uri="{FF2B5EF4-FFF2-40B4-BE49-F238E27FC236}">
                  <a16:creationId xmlns:a16="http://schemas.microsoft.com/office/drawing/2014/main" id="{B5658704-FFBA-418C-B333-933C59BFAE8C}"/>
                </a:ext>
              </a:extLst>
            </p:cNvPr>
            <p:cNvSpPr txBox="1"/>
            <p:nvPr/>
          </p:nvSpPr>
          <p:spPr>
            <a:xfrm>
              <a:off x="8192749" y="4990842"/>
              <a:ext cx="354584" cy="276999"/>
            </a:xfrm>
            <a:prstGeom prst="rect">
              <a:avLst/>
            </a:prstGeom>
            <a:noFill/>
          </p:spPr>
          <p:txBody>
            <a:bodyPr wrap="none" rtlCol="0">
              <a:spAutoFit/>
            </a:bodyPr>
            <a:lstStyle/>
            <a:p>
              <a:pPr algn="ctr"/>
              <a:r>
                <a:rPr lang="de-DE" sz="1200"/>
                <a:t>59</a:t>
              </a:r>
              <a:endParaRPr lang="en-GB" sz="1200"/>
            </a:p>
          </p:txBody>
        </p:sp>
        <p:sp>
          <p:nvSpPr>
            <p:cNvPr id="63" name="TextBox 62">
              <a:extLst>
                <a:ext uri="{FF2B5EF4-FFF2-40B4-BE49-F238E27FC236}">
                  <a16:creationId xmlns:a16="http://schemas.microsoft.com/office/drawing/2014/main" id="{72DC4A47-711B-40CD-9A28-984F6A59D26B}"/>
                </a:ext>
              </a:extLst>
            </p:cNvPr>
            <p:cNvSpPr txBox="1"/>
            <p:nvPr/>
          </p:nvSpPr>
          <p:spPr>
            <a:xfrm>
              <a:off x="4373075" y="5144305"/>
              <a:ext cx="732893" cy="276999"/>
            </a:xfrm>
            <a:prstGeom prst="rect">
              <a:avLst/>
            </a:prstGeom>
            <a:noFill/>
          </p:spPr>
          <p:txBody>
            <a:bodyPr wrap="none" rtlCol="0">
              <a:spAutoFit/>
            </a:bodyPr>
            <a:lstStyle/>
            <a:p>
              <a:pPr algn="ctr"/>
              <a:r>
                <a:rPr lang="de-DE" sz="1200" b="1" err="1"/>
                <a:t>Months</a:t>
              </a:r>
              <a:endParaRPr lang="en-GB" sz="1200" b="1"/>
            </a:p>
          </p:txBody>
        </p:sp>
        <p:sp>
          <p:nvSpPr>
            <p:cNvPr id="64" name="TextBox 63">
              <a:extLst>
                <a:ext uri="{FF2B5EF4-FFF2-40B4-BE49-F238E27FC236}">
                  <a16:creationId xmlns:a16="http://schemas.microsoft.com/office/drawing/2014/main" id="{5EE41C80-569D-48E8-B657-99E120DEBEB2}"/>
                </a:ext>
              </a:extLst>
            </p:cNvPr>
            <p:cNvSpPr txBox="1"/>
            <p:nvPr/>
          </p:nvSpPr>
          <p:spPr>
            <a:xfrm>
              <a:off x="673775" y="4758903"/>
              <a:ext cx="269625" cy="276999"/>
            </a:xfrm>
            <a:prstGeom prst="rect">
              <a:avLst/>
            </a:prstGeom>
            <a:noFill/>
          </p:spPr>
          <p:txBody>
            <a:bodyPr wrap="none" rtlCol="0">
              <a:spAutoFit/>
            </a:bodyPr>
            <a:lstStyle/>
            <a:p>
              <a:pPr algn="r"/>
              <a:r>
                <a:rPr lang="de-DE" sz="1200"/>
                <a:t>0</a:t>
              </a:r>
              <a:endParaRPr lang="en-GB" sz="1200"/>
            </a:p>
          </p:txBody>
        </p:sp>
        <p:sp>
          <p:nvSpPr>
            <p:cNvPr id="65" name="TextBox 64">
              <a:extLst>
                <a:ext uri="{FF2B5EF4-FFF2-40B4-BE49-F238E27FC236}">
                  <a16:creationId xmlns:a16="http://schemas.microsoft.com/office/drawing/2014/main" id="{604C2204-29A3-4C28-8E34-894ECD7E6113}"/>
                </a:ext>
              </a:extLst>
            </p:cNvPr>
            <p:cNvSpPr txBox="1"/>
            <p:nvPr/>
          </p:nvSpPr>
          <p:spPr>
            <a:xfrm>
              <a:off x="588816" y="4149644"/>
              <a:ext cx="354584" cy="276999"/>
            </a:xfrm>
            <a:prstGeom prst="rect">
              <a:avLst/>
            </a:prstGeom>
            <a:noFill/>
          </p:spPr>
          <p:txBody>
            <a:bodyPr wrap="none" rtlCol="0">
              <a:spAutoFit/>
            </a:bodyPr>
            <a:lstStyle/>
            <a:p>
              <a:pPr algn="r"/>
              <a:r>
                <a:rPr lang="de-DE" sz="1200"/>
                <a:t>20</a:t>
              </a:r>
              <a:endParaRPr lang="en-GB" sz="1200"/>
            </a:p>
          </p:txBody>
        </p:sp>
        <p:sp>
          <p:nvSpPr>
            <p:cNvPr id="66" name="TextBox 65">
              <a:extLst>
                <a:ext uri="{FF2B5EF4-FFF2-40B4-BE49-F238E27FC236}">
                  <a16:creationId xmlns:a16="http://schemas.microsoft.com/office/drawing/2014/main" id="{F2725C2A-BF44-4121-9AF7-9719DADCE58C}"/>
                </a:ext>
              </a:extLst>
            </p:cNvPr>
            <p:cNvSpPr txBox="1"/>
            <p:nvPr/>
          </p:nvSpPr>
          <p:spPr>
            <a:xfrm>
              <a:off x="588816" y="3545890"/>
              <a:ext cx="354584" cy="276999"/>
            </a:xfrm>
            <a:prstGeom prst="rect">
              <a:avLst/>
            </a:prstGeom>
            <a:noFill/>
          </p:spPr>
          <p:txBody>
            <a:bodyPr wrap="none" rtlCol="0">
              <a:spAutoFit/>
            </a:bodyPr>
            <a:lstStyle/>
            <a:p>
              <a:pPr algn="r"/>
              <a:r>
                <a:rPr lang="de-DE" sz="1200"/>
                <a:t>40</a:t>
              </a:r>
              <a:endParaRPr lang="en-GB" sz="1200"/>
            </a:p>
          </p:txBody>
        </p:sp>
        <p:sp>
          <p:nvSpPr>
            <p:cNvPr id="67" name="TextBox 66">
              <a:extLst>
                <a:ext uri="{FF2B5EF4-FFF2-40B4-BE49-F238E27FC236}">
                  <a16:creationId xmlns:a16="http://schemas.microsoft.com/office/drawing/2014/main" id="{12EC2106-C953-44F6-A657-10234DDF15EC}"/>
                </a:ext>
              </a:extLst>
            </p:cNvPr>
            <p:cNvSpPr txBox="1"/>
            <p:nvPr/>
          </p:nvSpPr>
          <p:spPr>
            <a:xfrm>
              <a:off x="588816" y="2939467"/>
              <a:ext cx="354584" cy="276999"/>
            </a:xfrm>
            <a:prstGeom prst="rect">
              <a:avLst/>
            </a:prstGeom>
            <a:noFill/>
          </p:spPr>
          <p:txBody>
            <a:bodyPr wrap="none" rtlCol="0">
              <a:spAutoFit/>
            </a:bodyPr>
            <a:lstStyle/>
            <a:p>
              <a:pPr algn="r"/>
              <a:r>
                <a:rPr lang="de-DE" sz="1200"/>
                <a:t>60</a:t>
              </a:r>
              <a:endParaRPr lang="en-GB" sz="1200"/>
            </a:p>
          </p:txBody>
        </p:sp>
        <p:sp>
          <p:nvSpPr>
            <p:cNvPr id="68" name="TextBox 67">
              <a:extLst>
                <a:ext uri="{FF2B5EF4-FFF2-40B4-BE49-F238E27FC236}">
                  <a16:creationId xmlns:a16="http://schemas.microsoft.com/office/drawing/2014/main" id="{FF116878-F1D5-4736-A4D6-85402438D346}"/>
                </a:ext>
              </a:extLst>
            </p:cNvPr>
            <p:cNvSpPr txBox="1"/>
            <p:nvPr/>
          </p:nvSpPr>
          <p:spPr>
            <a:xfrm>
              <a:off x="588816" y="2334960"/>
              <a:ext cx="354584" cy="276999"/>
            </a:xfrm>
            <a:prstGeom prst="rect">
              <a:avLst/>
            </a:prstGeom>
            <a:noFill/>
          </p:spPr>
          <p:txBody>
            <a:bodyPr wrap="none" rtlCol="0">
              <a:spAutoFit/>
            </a:bodyPr>
            <a:lstStyle/>
            <a:p>
              <a:pPr algn="r"/>
              <a:r>
                <a:rPr lang="de-DE" sz="1200"/>
                <a:t>80</a:t>
              </a:r>
              <a:endParaRPr lang="en-GB" sz="1200"/>
            </a:p>
          </p:txBody>
        </p:sp>
        <p:sp>
          <p:nvSpPr>
            <p:cNvPr id="69" name="TextBox 68">
              <a:extLst>
                <a:ext uri="{FF2B5EF4-FFF2-40B4-BE49-F238E27FC236}">
                  <a16:creationId xmlns:a16="http://schemas.microsoft.com/office/drawing/2014/main" id="{EA0DCFF6-EF1E-4FC7-9AAD-BAE15A82791F}"/>
                </a:ext>
              </a:extLst>
            </p:cNvPr>
            <p:cNvSpPr txBox="1"/>
            <p:nvPr/>
          </p:nvSpPr>
          <p:spPr>
            <a:xfrm>
              <a:off x="503856" y="1723885"/>
              <a:ext cx="439544" cy="276999"/>
            </a:xfrm>
            <a:prstGeom prst="rect">
              <a:avLst/>
            </a:prstGeom>
            <a:noFill/>
          </p:spPr>
          <p:txBody>
            <a:bodyPr wrap="none" rtlCol="0">
              <a:spAutoFit/>
            </a:bodyPr>
            <a:lstStyle/>
            <a:p>
              <a:pPr algn="r"/>
              <a:r>
                <a:rPr lang="de-DE" sz="1200"/>
                <a:t>100</a:t>
              </a:r>
              <a:endParaRPr lang="en-GB" sz="1200"/>
            </a:p>
          </p:txBody>
        </p:sp>
        <p:sp>
          <p:nvSpPr>
            <p:cNvPr id="70" name="TextBox 69">
              <a:extLst>
                <a:ext uri="{FF2B5EF4-FFF2-40B4-BE49-F238E27FC236}">
                  <a16:creationId xmlns:a16="http://schemas.microsoft.com/office/drawing/2014/main" id="{B506DADF-C8A4-47FB-A1F4-7C5A0B03F789}"/>
                </a:ext>
              </a:extLst>
            </p:cNvPr>
            <p:cNvSpPr txBox="1"/>
            <p:nvPr/>
          </p:nvSpPr>
          <p:spPr>
            <a:xfrm rot="16200000">
              <a:off x="-739445" y="3230114"/>
              <a:ext cx="2319867" cy="276999"/>
            </a:xfrm>
            <a:prstGeom prst="rect">
              <a:avLst/>
            </a:prstGeom>
            <a:noFill/>
          </p:spPr>
          <p:txBody>
            <a:bodyPr wrap="none" rtlCol="0">
              <a:spAutoFit/>
            </a:bodyPr>
            <a:lstStyle/>
            <a:p>
              <a:pPr algn="r"/>
              <a:r>
                <a:rPr lang="de-DE" sz="1200" b="1"/>
                <a:t>Progression-</a:t>
              </a:r>
              <a:r>
                <a:rPr lang="de-DE" sz="1200" b="1" err="1"/>
                <a:t>free</a:t>
              </a:r>
              <a:r>
                <a:rPr lang="de-DE" sz="1200" b="1"/>
                <a:t> </a:t>
              </a:r>
              <a:r>
                <a:rPr lang="de-DE" sz="1200" b="1" err="1"/>
                <a:t>survival</a:t>
              </a:r>
              <a:r>
                <a:rPr lang="de-DE" sz="1200" b="1"/>
                <a:t> (%)</a:t>
              </a:r>
              <a:endParaRPr lang="en-GB" sz="1200" b="1"/>
            </a:p>
          </p:txBody>
        </p:sp>
        <p:cxnSp>
          <p:nvCxnSpPr>
            <p:cNvPr id="72" name="Straight Connector 71">
              <a:extLst>
                <a:ext uri="{FF2B5EF4-FFF2-40B4-BE49-F238E27FC236}">
                  <a16:creationId xmlns:a16="http://schemas.microsoft.com/office/drawing/2014/main" id="{74E74547-8993-4BA3-BB9E-B5FC68639F5E}"/>
                </a:ext>
              </a:extLst>
            </p:cNvPr>
            <p:cNvCxnSpPr/>
            <p:nvPr/>
          </p:nvCxnSpPr>
          <p:spPr>
            <a:xfrm flipV="1">
              <a:off x="6932060" y="1804662"/>
              <a:ext cx="0" cy="3153837"/>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0" name="Freihandform: Form 9">
              <a:extLst>
                <a:ext uri="{FF2B5EF4-FFF2-40B4-BE49-F238E27FC236}">
                  <a16:creationId xmlns:a16="http://schemas.microsoft.com/office/drawing/2014/main" id="{2EF1842F-16F8-43E4-B9D4-110046102B1D}"/>
                </a:ext>
              </a:extLst>
            </p:cNvPr>
            <p:cNvSpPr/>
            <p:nvPr/>
          </p:nvSpPr>
          <p:spPr>
            <a:xfrm>
              <a:off x="1092995" y="1907381"/>
              <a:ext cx="7117556" cy="2235995"/>
            </a:xfrm>
            <a:custGeom>
              <a:avLst/>
              <a:gdLst>
                <a:gd name="connsiteX0" fmla="*/ 0 w 6186488"/>
                <a:gd name="connsiteY0" fmla="*/ 14287 h 2247900"/>
                <a:gd name="connsiteX1" fmla="*/ 309563 w 6186488"/>
                <a:gd name="connsiteY1" fmla="*/ 0 h 2247900"/>
                <a:gd name="connsiteX2" fmla="*/ 314325 w 6186488"/>
                <a:gd name="connsiteY2" fmla="*/ 28575 h 2247900"/>
                <a:gd name="connsiteX3" fmla="*/ 361950 w 6186488"/>
                <a:gd name="connsiteY3" fmla="*/ 23812 h 2247900"/>
                <a:gd name="connsiteX4" fmla="*/ 361950 w 6186488"/>
                <a:gd name="connsiteY4" fmla="*/ 66675 h 2247900"/>
                <a:gd name="connsiteX5" fmla="*/ 419100 w 6186488"/>
                <a:gd name="connsiteY5" fmla="*/ 66675 h 2247900"/>
                <a:gd name="connsiteX6" fmla="*/ 419100 w 6186488"/>
                <a:gd name="connsiteY6" fmla="*/ 90487 h 2247900"/>
                <a:gd name="connsiteX7" fmla="*/ 576263 w 6186488"/>
                <a:gd name="connsiteY7" fmla="*/ 90487 h 2247900"/>
                <a:gd name="connsiteX8" fmla="*/ 576263 w 6186488"/>
                <a:gd name="connsiteY8" fmla="*/ 104775 h 2247900"/>
                <a:gd name="connsiteX9" fmla="*/ 685800 w 6186488"/>
                <a:gd name="connsiteY9" fmla="*/ 104775 h 2247900"/>
                <a:gd name="connsiteX10" fmla="*/ 685800 w 6186488"/>
                <a:gd name="connsiteY10" fmla="*/ 123825 h 2247900"/>
                <a:gd name="connsiteX11" fmla="*/ 771525 w 6186488"/>
                <a:gd name="connsiteY11" fmla="*/ 123825 h 2247900"/>
                <a:gd name="connsiteX12" fmla="*/ 771525 w 6186488"/>
                <a:gd name="connsiteY12" fmla="*/ 138112 h 2247900"/>
                <a:gd name="connsiteX13" fmla="*/ 1071563 w 6186488"/>
                <a:gd name="connsiteY13" fmla="*/ 142875 h 2247900"/>
                <a:gd name="connsiteX14" fmla="*/ 1071563 w 6186488"/>
                <a:gd name="connsiteY14" fmla="*/ 157162 h 2247900"/>
                <a:gd name="connsiteX15" fmla="*/ 1090613 w 6186488"/>
                <a:gd name="connsiteY15" fmla="*/ 157162 h 2247900"/>
                <a:gd name="connsiteX16" fmla="*/ 1090613 w 6186488"/>
                <a:gd name="connsiteY16" fmla="*/ 176212 h 2247900"/>
                <a:gd name="connsiteX17" fmla="*/ 1119188 w 6186488"/>
                <a:gd name="connsiteY17" fmla="*/ 176212 h 2247900"/>
                <a:gd name="connsiteX18" fmla="*/ 1119188 w 6186488"/>
                <a:gd name="connsiteY18" fmla="*/ 200025 h 2247900"/>
                <a:gd name="connsiteX19" fmla="*/ 1352550 w 6186488"/>
                <a:gd name="connsiteY19" fmla="*/ 200025 h 2247900"/>
                <a:gd name="connsiteX20" fmla="*/ 1352550 w 6186488"/>
                <a:gd name="connsiteY20" fmla="*/ 214312 h 2247900"/>
                <a:gd name="connsiteX21" fmla="*/ 1362075 w 6186488"/>
                <a:gd name="connsiteY21" fmla="*/ 214312 h 2247900"/>
                <a:gd name="connsiteX22" fmla="*/ 1371600 w 6186488"/>
                <a:gd name="connsiteY22" fmla="*/ 323850 h 2247900"/>
                <a:gd name="connsiteX23" fmla="*/ 1385888 w 6186488"/>
                <a:gd name="connsiteY23" fmla="*/ 323850 h 2247900"/>
                <a:gd name="connsiteX24" fmla="*/ 1390650 w 6186488"/>
                <a:gd name="connsiteY24" fmla="*/ 404812 h 2247900"/>
                <a:gd name="connsiteX25" fmla="*/ 1400175 w 6186488"/>
                <a:gd name="connsiteY25" fmla="*/ 404812 h 2247900"/>
                <a:gd name="connsiteX26" fmla="*/ 1400175 w 6186488"/>
                <a:gd name="connsiteY26" fmla="*/ 423862 h 2247900"/>
                <a:gd name="connsiteX27" fmla="*/ 1447800 w 6186488"/>
                <a:gd name="connsiteY27" fmla="*/ 423862 h 2247900"/>
                <a:gd name="connsiteX28" fmla="*/ 1447800 w 6186488"/>
                <a:gd name="connsiteY28" fmla="*/ 442912 h 2247900"/>
                <a:gd name="connsiteX29" fmla="*/ 1485900 w 6186488"/>
                <a:gd name="connsiteY29" fmla="*/ 442912 h 2247900"/>
                <a:gd name="connsiteX30" fmla="*/ 1485900 w 6186488"/>
                <a:gd name="connsiteY30" fmla="*/ 457200 h 2247900"/>
                <a:gd name="connsiteX31" fmla="*/ 1666875 w 6186488"/>
                <a:gd name="connsiteY31" fmla="*/ 457200 h 2247900"/>
                <a:gd name="connsiteX32" fmla="*/ 1671638 w 6186488"/>
                <a:gd name="connsiteY32" fmla="*/ 495300 h 2247900"/>
                <a:gd name="connsiteX33" fmla="*/ 1714500 w 6186488"/>
                <a:gd name="connsiteY33" fmla="*/ 495300 h 2247900"/>
                <a:gd name="connsiteX34" fmla="*/ 1714500 w 6186488"/>
                <a:gd name="connsiteY34" fmla="*/ 519112 h 2247900"/>
                <a:gd name="connsiteX35" fmla="*/ 1724025 w 6186488"/>
                <a:gd name="connsiteY35" fmla="*/ 519112 h 2247900"/>
                <a:gd name="connsiteX36" fmla="*/ 1724025 w 6186488"/>
                <a:gd name="connsiteY36" fmla="*/ 552450 h 2247900"/>
                <a:gd name="connsiteX37" fmla="*/ 1757363 w 6186488"/>
                <a:gd name="connsiteY37" fmla="*/ 561975 h 2247900"/>
                <a:gd name="connsiteX38" fmla="*/ 1757363 w 6186488"/>
                <a:gd name="connsiteY38" fmla="*/ 661987 h 2247900"/>
                <a:gd name="connsiteX39" fmla="*/ 1938338 w 6186488"/>
                <a:gd name="connsiteY39" fmla="*/ 657225 h 2247900"/>
                <a:gd name="connsiteX40" fmla="*/ 1938338 w 6186488"/>
                <a:gd name="connsiteY40" fmla="*/ 681037 h 2247900"/>
                <a:gd name="connsiteX41" fmla="*/ 1966913 w 6186488"/>
                <a:gd name="connsiteY41" fmla="*/ 685800 h 2247900"/>
                <a:gd name="connsiteX42" fmla="*/ 1966913 w 6186488"/>
                <a:gd name="connsiteY42" fmla="*/ 704850 h 2247900"/>
                <a:gd name="connsiteX43" fmla="*/ 1995488 w 6186488"/>
                <a:gd name="connsiteY43" fmla="*/ 704850 h 2247900"/>
                <a:gd name="connsiteX44" fmla="*/ 1995488 w 6186488"/>
                <a:gd name="connsiteY44" fmla="*/ 723900 h 2247900"/>
                <a:gd name="connsiteX45" fmla="*/ 2009775 w 6186488"/>
                <a:gd name="connsiteY45" fmla="*/ 728662 h 2247900"/>
                <a:gd name="connsiteX46" fmla="*/ 2009775 w 6186488"/>
                <a:gd name="connsiteY46" fmla="*/ 785812 h 2247900"/>
                <a:gd name="connsiteX47" fmla="*/ 2024063 w 6186488"/>
                <a:gd name="connsiteY47" fmla="*/ 785812 h 2247900"/>
                <a:gd name="connsiteX48" fmla="*/ 2024063 w 6186488"/>
                <a:gd name="connsiteY48" fmla="*/ 809625 h 2247900"/>
                <a:gd name="connsiteX49" fmla="*/ 2043113 w 6186488"/>
                <a:gd name="connsiteY49" fmla="*/ 809625 h 2247900"/>
                <a:gd name="connsiteX50" fmla="*/ 2043113 w 6186488"/>
                <a:gd name="connsiteY50" fmla="*/ 871537 h 2247900"/>
                <a:gd name="connsiteX51" fmla="*/ 2062163 w 6186488"/>
                <a:gd name="connsiteY51" fmla="*/ 866775 h 2247900"/>
                <a:gd name="connsiteX52" fmla="*/ 2062163 w 6186488"/>
                <a:gd name="connsiteY52" fmla="*/ 885825 h 2247900"/>
                <a:gd name="connsiteX53" fmla="*/ 2124075 w 6186488"/>
                <a:gd name="connsiteY53" fmla="*/ 890587 h 2247900"/>
                <a:gd name="connsiteX54" fmla="*/ 2124075 w 6186488"/>
                <a:gd name="connsiteY54" fmla="*/ 909637 h 2247900"/>
                <a:gd name="connsiteX55" fmla="*/ 2162175 w 6186488"/>
                <a:gd name="connsiteY55" fmla="*/ 909637 h 2247900"/>
                <a:gd name="connsiteX56" fmla="*/ 2166938 w 6186488"/>
                <a:gd name="connsiteY56" fmla="*/ 923925 h 2247900"/>
                <a:gd name="connsiteX57" fmla="*/ 2238375 w 6186488"/>
                <a:gd name="connsiteY57" fmla="*/ 923925 h 2247900"/>
                <a:gd name="connsiteX58" fmla="*/ 2238375 w 6186488"/>
                <a:gd name="connsiteY58" fmla="*/ 947737 h 2247900"/>
                <a:gd name="connsiteX59" fmla="*/ 2357438 w 6186488"/>
                <a:gd name="connsiteY59" fmla="*/ 947737 h 2247900"/>
                <a:gd name="connsiteX60" fmla="*/ 2357438 w 6186488"/>
                <a:gd name="connsiteY60" fmla="*/ 985837 h 2247900"/>
                <a:gd name="connsiteX61" fmla="*/ 2366963 w 6186488"/>
                <a:gd name="connsiteY61" fmla="*/ 985837 h 2247900"/>
                <a:gd name="connsiteX62" fmla="*/ 2366963 w 6186488"/>
                <a:gd name="connsiteY62" fmla="*/ 1014412 h 2247900"/>
                <a:gd name="connsiteX63" fmla="*/ 2381250 w 6186488"/>
                <a:gd name="connsiteY63" fmla="*/ 1014412 h 2247900"/>
                <a:gd name="connsiteX64" fmla="*/ 2381250 w 6186488"/>
                <a:gd name="connsiteY64" fmla="*/ 1014412 h 2247900"/>
                <a:gd name="connsiteX65" fmla="*/ 2386013 w 6186488"/>
                <a:gd name="connsiteY65" fmla="*/ 1057275 h 2247900"/>
                <a:gd name="connsiteX66" fmla="*/ 2443163 w 6186488"/>
                <a:gd name="connsiteY66" fmla="*/ 1057275 h 2247900"/>
                <a:gd name="connsiteX67" fmla="*/ 2443163 w 6186488"/>
                <a:gd name="connsiteY67" fmla="*/ 1076325 h 2247900"/>
                <a:gd name="connsiteX68" fmla="*/ 2462213 w 6186488"/>
                <a:gd name="connsiteY68" fmla="*/ 1076325 h 2247900"/>
                <a:gd name="connsiteX69" fmla="*/ 2466975 w 6186488"/>
                <a:gd name="connsiteY69" fmla="*/ 1095375 h 2247900"/>
                <a:gd name="connsiteX70" fmla="*/ 2562225 w 6186488"/>
                <a:gd name="connsiteY70" fmla="*/ 1100137 h 2247900"/>
                <a:gd name="connsiteX71" fmla="*/ 2562225 w 6186488"/>
                <a:gd name="connsiteY71" fmla="*/ 1123950 h 2247900"/>
                <a:gd name="connsiteX72" fmla="*/ 2671763 w 6186488"/>
                <a:gd name="connsiteY72" fmla="*/ 1119187 h 2247900"/>
                <a:gd name="connsiteX73" fmla="*/ 2676525 w 6186488"/>
                <a:gd name="connsiteY73" fmla="*/ 1138237 h 2247900"/>
                <a:gd name="connsiteX74" fmla="*/ 2695575 w 6186488"/>
                <a:gd name="connsiteY74" fmla="*/ 1138237 h 2247900"/>
                <a:gd name="connsiteX75" fmla="*/ 2695575 w 6186488"/>
                <a:gd name="connsiteY75" fmla="*/ 1152525 h 2247900"/>
                <a:gd name="connsiteX76" fmla="*/ 2719388 w 6186488"/>
                <a:gd name="connsiteY76" fmla="*/ 1157287 h 2247900"/>
                <a:gd name="connsiteX77" fmla="*/ 2719388 w 6186488"/>
                <a:gd name="connsiteY77" fmla="*/ 1176337 h 2247900"/>
                <a:gd name="connsiteX78" fmla="*/ 2733675 w 6186488"/>
                <a:gd name="connsiteY78" fmla="*/ 1185862 h 2247900"/>
                <a:gd name="connsiteX79" fmla="*/ 2724150 w 6186488"/>
                <a:gd name="connsiteY79" fmla="*/ 1209675 h 2247900"/>
                <a:gd name="connsiteX80" fmla="*/ 2757488 w 6186488"/>
                <a:gd name="connsiteY80" fmla="*/ 1204912 h 2247900"/>
                <a:gd name="connsiteX81" fmla="*/ 2767013 w 6186488"/>
                <a:gd name="connsiteY81" fmla="*/ 1295400 h 2247900"/>
                <a:gd name="connsiteX82" fmla="*/ 2833688 w 6186488"/>
                <a:gd name="connsiteY82" fmla="*/ 1300162 h 2247900"/>
                <a:gd name="connsiteX83" fmla="*/ 2843213 w 6186488"/>
                <a:gd name="connsiteY83" fmla="*/ 1338262 h 2247900"/>
                <a:gd name="connsiteX84" fmla="*/ 2943225 w 6186488"/>
                <a:gd name="connsiteY84" fmla="*/ 1338262 h 2247900"/>
                <a:gd name="connsiteX85" fmla="*/ 2943225 w 6186488"/>
                <a:gd name="connsiteY85" fmla="*/ 1376362 h 2247900"/>
                <a:gd name="connsiteX86" fmla="*/ 3190875 w 6186488"/>
                <a:gd name="connsiteY86" fmla="*/ 1366837 h 2247900"/>
                <a:gd name="connsiteX87" fmla="*/ 3190875 w 6186488"/>
                <a:gd name="connsiteY87" fmla="*/ 1376362 h 2247900"/>
                <a:gd name="connsiteX88" fmla="*/ 3214688 w 6186488"/>
                <a:gd name="connsiteY88" fmla="*/ 1381125 h 2247900"/>
                <a:gd name="connsiteX89" fmla="*/ 3214688 w 6186488"/>
                <a:gd name="connsiteY89" fmla="*/ 1409700 h 2247900"/>
                <a:gd name="connsiteX90" fmla="*/ 3357563 w 6186488"/>
                <a:gd name="connsiteY90" fmla="*/ 1409700 h 2247900"/>
                <a:gd name="connsiteX91" fmla="*/ 3357563 w 6186488"/>
                <a:gd name="connsiteY91" fmla="*/ 1423987 h 2247900"/>
                <a:gd name="connsiteX92" fmla="*/ 3395663 w 6186488"/>
                <a:gd name="connsiteY92" fmla="*/ 1428750 h 2247900"/>
                <a:gd name="connsiteX93" fmla="*/ 3395663 w 6186488"/>
                <a:gd name="connsiteY93" fmla="*/ 1495425 h 2247900"/>
                <a:gd name="connsiteX94" fmla="*/ 3405188 w 6186488"/>
                <a:gd name="connsiteY94" fmla="*/ 1500187 h 2247900"/>
                <a:gd name="connsiteX95" fmla="*/ 3400425 w 6186488"/>
                <a:gd name="connsiteY95" fmla="*/ 1566862 h 2247900"/>
                <a:gd name="connsiteX96" fmla="*/ 3433763 w 6186488"/>
                <a:gd name="connsiteY96" fmla="*/ 1566862 h 2247900"/>
                <a:gd name="connsiteX97" fmla="*/ 3433763 w 6186488"/>
                <a:gd name="connsiteY97" fmla="*/ 1590675 h 2247900"/>
                <a:gd name="connsiteX98" fmla="*/ 3448050 w 6186488"/>
                <a:gd name="connsiteY98" fmla="*/ 1590675 h 2247900"/>
                <a:gd name="connsiteX99" fmla="*/ 3448050 w 6186488"/>
                <a:gd name="connsiteY99" fmla="*/ 1619250 h 2247900"/>
                <a:gd name="connsiteX100" fmla="*/ 3505200 w 6186488"/>
                <a:gd name="connsiteY100" fmla="*/ 1619250 h 2247900"/>
                <a:gd name="connsiteX101" fmla="*/ 3505200 w 6186488"/>
                <a:gd name="connsiteY101" fmla="*/ 1619250 h 2247900"/>
                <a:gd name="connsiteX102" fmla="*/ 3524250 w 6186488"/>
                <a:gd name="connsiteY102" fmla="*/ 1647825 h 2247900"/>
                <a:gd name="connsiteX103" fmla="*/ 3529013 w 6186488"/>
                <a:gd name="connsiteY103" fmla="*/ 1681162 h 2247900"/>
                <a:gd name="connsiteX104" fmla="*/ 3719513 w 6186488"/>
                <a:gd name="connsiteY104" fmla="*/ 1681162 h 2247900"/>
                <a:gd name="connsiteX105" fmla="*/ 3719513 w 6186488"/>
                <a:gd name="connsiteY105" fmla="*/ 1704975 h 2247900"/>
                <a:gd name="connsiteX106" fmla="*/ 4038600 w 6186488"/>
                <a:gd name="connsiteY106" fmla="*/ 1695450 h 2247900"/>
                <a:gd name="connsiteX107" fmla="*/ 4033838 w 6186488"/>
                <a:gd name="connsiteY107" fmla="*/ 1724025 h 2247900"/>
                <a:gd name="connsiteX108" fmla="*/ 4052888 w 6186488"/>
                <a:gd name="connsiteY108" fmla="*/ 1724025 h 2247900"/>
                <a:gd name="connsiteX109" fmla="*/ 4057650 w 6186488"/>
                <a:gd name="connsiteY109" fmla="*/ 1776412 h 2247900"/>
                <a:gd name="connsiteX110" fmla="*/ 4086225 w 6186488"/>
                <a:gd name="connsiteY110" fmla="*/ 1771650 h 2247900"/>
                <a:gd name="connsiteX111" fmla="*/ 4090988 w 6186488"/>
                <a:gd name="connsiteY111" fmla="*/ 1824037 h 2247900"/>
                <a:gd name="connsiteX112" fmla="*/ 4138613 w 6186488"/>
                <a:gd name="connsiteY112" fmla="*/ 1819275 h 2247900"/>
                <a:gd name="connsiteX113" fmla="*/ 4143375 w 6186488"/>
                <a:gd name="connsiteY113" fmla="*/ 1843087 h 2247900"/>
                <a:gd name="connsiteX114" fmla="*/ 4162425 w 6186488"/>
                <a:gd name="connsiteY114" fmla="*/ 1843087 h 2247900"/>
                <a:gd name="connsiteX115" fmla="*/ 4162425 w 6186488"/>
                <a:gd name="connsiteY115" fmla="*/ 1876425 h 2247900"/>
                <a:gd name="connsiteX116" fmla="*/ 4343400 w 6186488"/>
                <a:gd name="connsiteY116" fmla="*/ 1876425 h 2247900"/>
                <a:gd name="connsiteX117" fmla="*/ 4343400 w 6186488"/>
                <a:gd name="connsiteY117" fmla="*/ 1905000 h 2247900"/>
                <a:gd name="connsiteX118" fmla="*/ 4438650 w 6186488"/>
                <a:gd name="connsiteY118" fmla="*/ 1905000 h 2247900"/>
                <a:gd name="connsiteX119" fmla="*/ 4438650 w 6186488"/>
                <a:gd name="connsiteY119" fmla="*/ 1924050 h 2247900"/>
                <a:gd name="connsiteX120" fmla="*/ 4633913 w 6186488"/>
                <a:gd name="connsiteY120" fmla="*/ 1919287 h 2247900"/>
                <a:gd name="connsiteX121" fmla="*/ 4638675 w 6186488"/>
                <a:gd name="connsiteY121" fmla="*/ 1947862 h 2247900"/>
                <a:gd name="connsiteX122" fmla="*/ 4700588 w 6186488"/>
                <a:gd name="connsiteY122" fmla="*/ 1938337 h 2247900"/>
                <a:gd name="connsiteX123" fmla="*/ 4700588 w 6186488"/>
                <a:gd name="connsiteY123" fmla="*/ 1957387 h 2247900"/>
                <a:gd name="connsiteX124" fmla="*/ 4724400 w 6186488"/>
                <a:gd name="connsiteY124" fmla="*/ 1957387 h 2247900"/>
                <a:gd name="connsiteX125" fmla="*/ 4729163 w 6186488"/>
                <a:gd name="connsiteY125" fmla="*/ 1995487 h 2247900"/>
                <a:gd name="connsiteX126" fmla="*/ 4748213 w 6186488"/>
                <a:gd name="connsiteY126" fmla="*/ 1995487 h 2247900"/>
                <a:gd name="connsiteX127" fmla="*/ 4752975 w 6186488"/>
                <a:gd name="connsiteY127" fmla="*/ 2024062 h 2247900"/>
                <a:gd name="connsiteX128" fmla="*/ 4872038 w 6186488"/>
                <a:gd name="connsiteY128" fmla="*/ 2028825 h 2247900"/>
                <a:gd name="connsiteX129" fmla="*/ 4872038 w 6186488"/>
                <a:gd name="connsiteY129" fmla="*/ 2043112 h 2247900"/>
                <a:gd name="connsiteX130" fmla="*/ 4881563 w 6186488"/>
                <a:gd name="connsiteY130" fmla="*/ 2043112 h 2247900"/>
                <a:gd name="connsiteX131" fmla="*/ 4881563 w 6186488"/>
                <a:gd name="connsiteY131" fmla="*/ 2057400 h 2247900"/>
                <a:gd name="connsiteX132" fmla="*/ 5067300 w 6186488"/>
                <a:gd name="connsiteY132" fmla="*/ 2057400 h 2247900"/>
                <a:gd name="connsiteX133" fmla="*/ 5067300 w 6186488"/>
                <a:gd name="connsiteY133" fmla="*/ 2109787 h 2247900"/>
                <a:gd name="connsiteX134" fmla="*/ 5419725 w 6186488"/>
                <a:gd name="connsiteY134" fmla="*/ 2109787 h 2247900"/>
                <a:gd name="connsiteX135" fmla="*/ 5424488 w 6186488"/>
                <a:gd name="connsiteY135" fmla="*/ 2143125 h 2247900"/>
                <a:gd name="connsiteX136" fmla="*/ 5505450 w 6186488"/>
                <a:gd name="connsiteY136" fmla="*/ 2152650 h 2247900"/>
                <a:gd name="connsiteX137" fmla="*/ 5505450 w 6186488"/>
                <a:gd name="connsiteY137" fmla="*/ 2195512 h 2247900"/>
                <a:gd name="connsiteX138" fmla="*/ 5795963 w 6186488"/>
                <a:gd name="connsiteY138" fmla="*/ 2200275 h 2247900"/>
                <a:gd name="connsiteX139" fmla="*/ 5800725 w 6186488"/>
                <a:gd name="connsiteY139" fmla="*/ 2247900 h 2247900"/>
                <a:gd name="connsiteX140" fmla="*/ 6186488 w 6186488"/>
                <a:gd name="connsiteY140" fmla="*/ 2247900 h 2247900"/>
                <a:gd name="connsiteX0" fmla="*/ 0 w 7124700"/>
                <a:gd name="connsiteY0" fmla="*/ 14287 h 2252663"/>
                <a:gd name="connsiteX1" fmla="*/ 309563 w 7124700"/>
                <a:gd name="connsiteY1" fmla="*/ 0 h 2252663"/>
                <a:gd name="connsiteX2" fmla="*/ 314325 w 7124700"/>
                <a:gd name="connsiteY2" fmla="*/ 28575 h 2252663"/>
                <a:gd name="connsiteX3" fmla="*/ 361950 w 7124700"/>
                <a:gd name="connsiteY3" fmla="*/ 23812 h 2252663"/>
                <a:gd name="connsiteX4" fmla="*/ 361950 w 7124700"/>
                <a:gd name="connsiteY4" fmla="*/ 66675 h 2252663"/>
                <a:gd name="connsiteX5" fmla="*/ 419100 w 7124700"/>
                <a:gd name="connsiteY5" fmla="*/ 66675 h 2252663"/>
                <a:gd name="connsiteX6" fmla="*/ 419100 w 7124700"/>
                <a:gd name="connsiteY6" fmla="*/ 90487 h 2252663"/>
                <a:gd name="connsiteX7" fmla="*/ 576263 w 7124700"/>
                <a:gd name="connsiteY7" fmla="*/ 90487 h 2252663"/>
                <a:gd name="connsiteX8" fmla="*/ 576263 w 7124700"/>
                <a:gd name="connsiteY8" fmla="*/ 104775 h 2252663"/>
                <a:gd name="connsiteX9" fmla="*/ 685800 w 7124700"/>
                <a:gd name="connsiteY9" fmla="*/ 104775 h 2252663"/>
                <a:gd name="connsiteX10" fmla="*/ 685800 w 7124700"/>
                <a:gd name="connsiteY10" fmla="*/ 123825 h 2252663"/>
                <a:gd name="connsiteX11" fmla="*/ 771525 w 7124700"/>
                <a:gd name="connsiteY11" fmla="*/ 123825 h 2252663"/>
                <a:gd name="connsiteX12" fmla="*/ 771525 w 7124700"/>
                <a:gd name="connsiteY12" fmla="*/ 138112 h 2252663"/>
                <a:gd name="connsiteX13" fmla="*/ 1071563 w 7124700"/>
                <a:gd name="connsiteY13" fmla="*/ 142875 h 2252663"/>
                <a:gd name="connsiteX14" fmla="*/ 1071563 w 7124700"/>
                <a:gd name="connsiteY14" fmla="*/ 157162 h 2252663"/>
                <a:gd name="connsiteX15" fmla="*/ 1090613 w 7124700"/>
                <a:gd name="connsiteY15" fmla="*/ 157162 h 2252663"/>
                <a:gd name="connsiteX16" fmla="*/ 1090613 w 7124700"/>
                <a:gd name="connsiteY16" fmla="*/ 176212 h 2252663"/>
                <a:gd name="connsiteX17" fmla="*/ 1119188 w 7124700"/>
                <a:gd name="connsiteY17" fmla="*/ 176212 h 2252663"/>
                <a:gd name="connsiteX18" fmla="*/ 1119188 w 7124700"/>
                <a:gd name="connsiteY18" fmla="*/ 200025 h 2252663"/>
                <a:gd name="connsiteX19" fmla="*/ 1352550 w 7124700"/>
                <a:gd name="connsiteY19" fmla="*/ 200025 h 2252663"/>
                <a:gd name="connsiteX20" fmla="*/ 1352550 w 7124700"/>
                <a:gd name="connsiteY20" fmla="*/ 214312 h 2252663"/>
                <a:gd name="connsiteX21" fmla="*/ 1362075 w 7124700"/>
                <a:gd name="connsiteY21" fmla="*/ 214312 h 2252663"/>
                <a:gd name="connsiteX22" fmla="*/ 1371600 w 7124700"/>
                <a:gd name="connsiteY22" fmla="*/ 323850 h 2252663"/>
                <a:gd name="connsiteX23" fmla="*/ 1385888 w 7124700"/>
                <a:gd name="connsiteY23" fmla="*/ 323850 h 2252663"/>
                <a:gd name="connsiteX24" fmla="*/ 1390650 w 7124700"/>
                <a:gd name="connsiteY24" fmla="*/ 404812 h 2252663"/>
                <a:gd name="connsiteX25" fmla="*/ 1400175 w 7124700"/>
                <a:gd name="connsiteY25" fmla="*/ 404812 h 2252663"/>
                <a:gd name="connsiteX26" fmla="*/ 1400175 w 7124700"/>
                <a:gd name="connsiteY26" fmla="*/ 423862 h 2252663"/>
                <a:gd name="connsiteX27" fmla="*/ 1447800 w 7124700"/>
                <a:gd name="connsiteY27" fmla="*/ 423862 h 2252663"/>
                <a:gd name="connsiteX28" fmla="*/ 1447800 w 7124700"/>
                <a:gd name="connsiteY28" fmla="*/ 442912 h 2252663"/>
                <a:gd name="connsiteX29" fmla="*/ 1485900 w 7124700"/>
                <a:gd name="connsiteY29" fmla="*/ 442912 h 2252663"/>
                <a:gd name="connsiteX30" fmla="*/ 1485900 w 7124700"/>
                <a:gd name="connsiteY30" fmla="*/ 457200 h 2252663"/>
                <a:gd name="connsiteX31" fmla="*/ 1666875 w 7124700"/>
                <a:gd name="connsiteY31" fmla="*/ 457200 h 2252663"/>
                <a:gd name="connsiteX32" fmla="*/ 1671638 w 7124700"/>
                <a:gd name="connsiteY32" fmla="*/ 495300 h 2252663"/>
                <a:gd name="connsiteX33" fmla="*/ 1714500 w 7124700"/>
                <a:gd name="connsiteY33" fmla="*/ 495300 h 2252663"/>
                <a:gd name="connsiteX34" fmla="*/ 1714500 w 7124700"/>
                <a:gd name="connsiteY34" fmla="*/ 519112 h 2252663"/>
                <a:gd name="connsiteX35" fmla="*/ 1724025 w 7124700"/>
                <a:gd name="connsiteY35" fmla="*/ 519112 h 2252663"/>
                <a:gd name="connsiteX36" fmla="*/ 1724025 w 7124700"/>
                <a:gd name="connsiteY36" fmla="*/ 552450 h 2252663"/>
                <a:gd name="connsiteX37" fmla="*/ 1757363 w 7124700"/>
                <a:gd name="connsiteY37" fmla="*/ 561975 h 2252663"/>
                <a:gd name="connsiteX38" fmla="*/ 1757363 w 7124700"/>
                <a:gd name="connsiteY38" fmla="*/ 661987 h 2252663"/>
                <a:gd name="connsiteX39" fmla="*/ 1938338 w 7124700"/>
                <a:gd name="connsiteY39" fmla="*/ 657225 h 2252663"/>
                <a:gd name="connsiteX40" fmla="*/ 1938338 w 7124700"/>
                <a:gd name="connsiteY40" fmla="*/ 681037 h 2252663"/>
                <a:gd name="connsiteX41" fmla="*/ 1966913 w 7124700"/>
                <a:gd name="connsiteY41" fmla="*/ 685800 h 2252663"/>
                <a:gd name="connsiteX42" fmla="*/ 1966913 w 7124700"/>
                <a:gd name="connsiteY42" fmla="*/ 704850 h 2252663"/>
                <a:gd name="connsiteX43" fmla="*/ 1995488 w 7124700"/>
                <a:gd name="connsiteY43" fmla="*/ 704850 h 2252663"/>
                <a:gd name="connsiteX44" fmla="*/ 1995488 w 7124700"/>
                <a:gd name="connsiteY44" fmla="*/ 723900 h 2252663"/>
                <a:gd name="connsiteX45" fmla="*/ 2009775 w 7124700"/>
                <a:gd name="connsiteY45" fmla="*/ 728662 h 2252663"/>
                <a:gd name="connsiteX46" fmla="*/ 2009775 w 7124700"/>
                <a:gd name="connsiteY46" fmla="*/ 785812 h 2252663"/>
                <a:gd name="connsiteX47" fmla="*/ 2024063 w 7124700"/>
                <a:gd name="connsiteY47" fmla="*/ 785812 h 2252663"/>
                <a:gd name="connsiteX48" fmla="*/ 2024063 w 7124700"/>
                <a:gd name="connsiteY48" fmla="*/ 809625 h 2252663"/>
                <a:gd name="connsiteX49" fmla="*/ 2043113 w 7124700"/>
                <a:gd name="connsiteY49" fmla="*/ 809625 h 2252663"/>
                <a:gd name="connsiteX50" fmla="*/ 2043113 w 7124700"/>
                <a:gd name="connsiteY50" fmla="*/ 871537 h 2252663"/>
                <a:gd name="connsiteX51" fmla="*/ 2062163 w 7124700"/>
                <a:gd name="connsiteY51" fmla="*/ 866775 h 2252663"/>
                <a:gd name="connsiteX52" fmla="*/ 2062163 w 7124700"/>
                <a:gd name="connsiteY52" fmla="*/ 885825 h 2252663"/>
                <a:gd name="connsiteX53" fmla="*/ 2124075 w 7124700"/>
                <a:gd name="connsiteY53" fmla="*/ 890587 h 2252663"/>
                <a:gd name="connsiteX54" fmla="*/ 2124075 w 7124700"/>
                <a:gd name="connsiteY54" fmla="*/ 909637 h 2252663"/>
                <a:gd name="connsiteX55" fmla="*/ 2162175 w 7124700"/>
                <a:gd name="connsiteY55" fmla="*/ 909637 h 2252663"/>
                <a:gd name="connsiteX56" fmla="*/ 2166938 w 7124700"/>
                <a:gd name="connsiteY56" fmla="*/ 923925 h 2252663"/>
                <a:gd name="connsiteX57" fmla="*/ 2238375 w 7124700"/>
                <a:gd name="connsiteY57" fmla="*/ 923925 h 2252663"/>
                <a:gd name="connsiteX58" fmla="*/ 2238375 w 7124700"/>
                <a:gd name="connsiteY58" fmla="*/ 947737 h 2252663"/>
                <a:gd name="connsiteX59" fmla="*/ 2357438 w 7124700"/>
                <a:gd name="connsiteY59" fmla="*/ 947737 h 2252663"/>
                <a:gd name="connsiteX60" fmla="*/ 2357438 w 7124700"/>
                <a:gd name="connsiteY60" fmla="*/ 985837 h 2252663"/>
                <a:gd name="connsiteX61" fmla="*/ 2366963 w 7124700"/>
                <a:gd name="connsiteY61" fmla="*/ 985837 h 2252663"/>
                <a:gd name="connsiteX62" fmla="*/ 2366963 w 7124700"/>
                <a:gd name="connsiteY62" fmla="*/ 1014412 h 2252663"/>
                <a:gd name="connsiteX63" fmla="*/ 2381250 w 7124700"/>
                <a:gd name="connsiteY63" fmla="*/ 1014412 h 2252663"/>
                <a:gd name="connsiteX64" fmla="*/ 2381250 w 7124700"/>
                <a:gd name="connsiteY64" fmla="*/ 1014412 h 2252663"/>
                <a:gd name="connsiteX65" fmla="*/ 2386013 w 7124700"/>
                <a:gd name="connsiteY65" fmla="*/ 1057275 h 2252663"/>
                <a:gd name="connsiteX66" fmla="*/ 2443163 w 7124700"/>
                <a:gd name="connsiteY66" fmla="*/ 1057275 h 2252663"/>
                <a:gd name="connsiteX67" fmla="*/ 2443163 w 7124700"/>
                <a:gd name="connsiteY67" fmla="*/ 1076325 h 2252663"/>
                <a:gd name="connsiteX68" fmla="*/ 2462213 w 7124700"/>
                <a:gd name="connsiteY68" fmla="*/ 1076325 h 2252663"/>
                <a:gd name="connsiteX69" fmla="*/ 2466975 w 7124700"/>
                <a:gd name="connsiteY69" fmla="*/ 1095375 h 2252663"/>
                <a:gd name="connsiteX70" fmla="*/ 2562225 w 7124700"/>
                <a:gd name="connsiteY70" fmla="*/ 1100137 h 2252663"/>
                <a:gd name="connsiteX71" fmla="*/ 2562225 w 7124700"/>
                <a:gd name="connsiteY71" fmla="*/ 1123950 h 2252663"/>
                <a:gd name="connsiteX72" fmla="*/ 2671763 w 7124700"/>
                <a:gd name="connsiteY72" fmla="*/ 1119187 h 2252663"/>
                <a:gd name="connsiteX73" fmla="*/ 2676525 w 7124700"/>
                <a:gd name="connsiteY73" fmla="*/ 1138237 h 2252663"/>
                <a:gd name="connsiteX74" fmla="*/ 2695575 w 7124700"/>
                <a:gd name="connsiteY74" fmla="*/ 1138237 h 2252663"/>
                <a:gd name="connsiteX75" fmla="*/ 2695575 w 7124700"/>
                <a:gd name="connsiteY75" fmla="*/ 1152525 h 2252663"/>
                <a:gd name="connsiteX76" fmla="*/ 2719388 w 7124700"/>
                <a:gd name="connsiteY76" fmla="*/ 1157287 h 2252663"/>
                <a:gd name="connsiteX77" fmla="*/ 2719388 w 7124700"/>
                <a:gd name="connsiteY77" fmla="*/ 1176337 h 2252663"/>
                <a:gd name="connsiteX78" fmla="*/ 2733675 w 7124700"/>
                <a:gd name="connsiteY78" fmla="*/ 1185862 h 2252663"/>
                <a:gd name="connsiteX79" fmla="*/ 2724150 w 7124700"/>
                <a:gd name="connsiteY79" fmla="*/ 1209675 h 2252663"/>
                <a:gd name="connsiteX80" fmla="*/ 2757488 w 7124700"/>
                <a:gd name="connsiteY80" fmla="*/ 1204912 h 2252663"/>
                <a:gd name="connsiteX81" fmla="*/ 2767013 w 7124700"/>
                <a:gd name="connsiteY81" fmla="*/ 1295400 h 2252663"/>
                <a:gd name="connsiteX82" fmla="*/ 2833688 w 7124700"/>
                <a:gd name="connsiteY82" fmla="*/ 1300162 h 2252663"/>
                <a:gd name="connsiteX83" fmla="*/ 2843213 w 7124700"/>
                <a:gd name="connsiteY83" fmla="*/ 1338262 h 2252663"/>
                <a:gd name="connsiteX84" fmla="*/ 2943225 w 7124700"/>
                <a:gd name="connsiteY84" fmla="*/ 1338262 h 2252663"/>
                <a:gd name="connsiteX85" fmla="*/ 2943225 w 7124700"/>
                <a:gd name="connsiteY85" fmla="*/ 1376362 h 2252663"/>
                <a:gd name="connsiteX86" fmla="*/ 3190875 w 7124700"/>
                <a:gd name="connsiteY86" fmla="*/ 1366837 h 2252663"/>
                <a:gd name="connsiteX87" fmla="*/ 3190875 w 7124700"/>
                <a:gd name="connsiteY87" fmla="*/ 1376362 h 2252663"/>
                <a:gd name="connsiteX88" fmla="*/ 3214688 w 7124700"/>
                <a:gd name="connsiteY88" fmla="*/ 1381125 h 2252663"/>
                <a:gd name="connsiteX89" fmla="*/ 3214688 w 7124700"/>
                <a:gd name="connsiteY89" fmla="*/ 1409700 h 2252663"/>
                <a:gd name="connsiteX90" fmla="*/ 3357563 w 7124700"/>
                <a:gd name="connsiteY90" fmla="*/ 1409700 h 2252663"/>
                <a:gd name="connsiteX91" fmla="*/ 3357563 w 7124700"/>
                <a:gd name="connsiteY91" fmla="*/ 1423987 h 2252663"/>
                <a:gd name="connsiteX92" fmla="*/ 3395663 w 7124700"/>
                <a:gd name="connsiteY92" fmla="*/ 1428750 h 2252663"/>
                <a:gd name="connsiteX93" fmla="*/ 3395663 w 7124700"/>
                <a:gd name="connsiteY93" fmla="*/ 1495425 h 2252663"/>
                <a:gd name="connsiteX94" fmla="*/ 3405188 w 7124700"/>
                <a:gd name="connsiteY94" fmla="*/ 1500187 h 2252663"/>
                <a:gd name="connsiteX95" fmla="*/ 3400425 w 7124700"/>
                <a:gd name="connsiteY95" fmla="*/ 1566862 h 2252663"/>
                <a:gd name="connsiteX96" fmla="*/ 3433763 w 7124700"/>
                <a:gd name="connsiteY96" fmla="*/ 1566862 h 2252663"/>
                <a:gd name="connsiteX97" fmla="*/ 3433763 w 7124700"/>
                <a:gd name="connsiteY97" fmla="*/ 1590675 h 2252663"/>
                <a:gd name="connsiteX98" fmla="*/ 3448050 w 7124700"/>
                <a:gd name="connsiteY98" fmla="*/ 1590675 h 2252663"/>
                <a:gd name="connsiteX99" fmla="*/ 3448050 w 7124700"/>
                <a:gd name="connsiteY99" fmla="*/ 1619250 h 2252663"/>
                <a:gd name="connsiteX100" fmla="*/ 3505200 w 7124700"/>
                <a:gd name="connsiteY100" fmla="*/ 1619250 h 2252663"/>
                <a:gd name="connsiteX101" fmla="*/ 3505200 w 7124700"/>
                <a:gd name="connsiteY101" fmla="*/ 1619250 h 2252663"/>
                <a:gd name="connsiteX102" fmla="*/ 3524250 w 7124700"/>
                <a:gd name="connsiteY102" fmla="*/ 1647825 h 2252663"/>
                <a:gd name="connsiteX103" fmla="*/ 3529013 w 7124700"/>
                <a:gd name="connsiteY103" fmla="*/ 1681162 h 2252663"/>
                <a:gd name="connsiteX104" fmla="*/ 3719513 w 7124700"/>
                <a:gd name="connsiteY104" fmla="*/ 1681162 h 2252663"/>
                <a:gd name="connsiteX105" fmla="*/ 3719513 w 7124700"/>
                <a:gd name="connsiteY105" fmla="*/ 1704975 h 2252663"/>
                <a:gd name="connsiteX106" fmla="*/ 4038600 w 7124700"/>
                <a:gd name="connsiteY106" fmla="*/ 1695450 h 2252663"/>
                <a:gd name="connsiteX107" fmla="*/ 4033838 w 7124700"/>
                <a:gd name="connsiteY107" fmla="*/ 1724025 h 2252663"/>
                <a:gd name="connsiteX108" fmla="*/ 4052888 w 7124700"/>
                <a:gd name="connsiteY108" fmla="*/ 1724025 h 2252663"/>
                <a:gd name="connsiteX109" fmla="*/ 4057650 w 7124700"/>
                <a:gd name="connsiteY109" fmla="*/ 1776412 h 2252663"/>
                <a:gd name="connsiteX110" fmla="*/ 4086225 w 7124700"/>
                <a:gd name="connsiteY110" fmla="*/ 1771650 h 2252663"/>
                <a:gd name="connsiteX111" fmla="*/ 4090988 w 7124700"/>
                <a:gd name="connsiteY111" fmla="*/ 1824037 h 2252663"/>
                <a:gd name="connsiteX112" fmla="*/ 4138613 w 7124700"/>
                <a:gd name="connsiteY112" fmla="*/ 1819275 h 2252663"/>
                <a:gd name="connsiteX113" fmla="*/ 4143375 w 7124700"/>
                <a:gd name="connsiteY113" fmla="*/ 1843087 h 2252663"/>
                <a:gd name="connsiteX114" fmla="*/ 4162425 w 7124700"/>
                <a:gd name="connsiteY114" fmla="*/ 1843087 h 2252663"/>
                <a:gd name="connsiteX115" fmla="*/ 4162425 w 7124700"/>
                <a:gd name="connsiteY115" fmla="*/ 1876425 h 2252663"/>
                <a:gd name="connsiteX116" fmla="*/ 4343400 w 7124700"/>
                <a:gd name="connsiteY116" fmla="*/ 1876425 h 2252663"/>
                <a:gd name="connsiteX117" fmla="*/ 4343400 w 7124700"/>
                <a:gd name="connsiteY117" fmla="*/ 1905000 h 2252663"/>
                <a:gd name="connsiteX118" fmla="*/ 4438650 w 7124700"/>
                <a:gd name="connsiteY118" fmla="*/ 1905000 h 2252663"/>
                <a:gd name="connsiteX119" fmla="*/ 4438650 w 7124700"/>
                <a:gd name="connsiteY119" fmla="*/ 1924050 h 2252663"/>
                <a:gd name="connsiteX120" fmla="*/ 4633913 w 7124700"/>
                <a:gd name="connsiteY120" fmla="*/ 1919287 h 2252663"/>
                <a:gd name="connsiteX121" fmla="*/ 4638675 w 7124700"/>
                <a:gd name="connsiteY121" fmla="*/ 1947862 h 2252663"/>
                <a:gd name="connsiteX122" fmla="*/ 4700588 w 7124700"/>
                <a:gd name="connsiteY122" fmla="*/ 1938337 h 2252663"/>
                <a:gd name="connsiteX123" fmla="*/ 4700588 w 7124700"/>
                <a:gd name="connsiteY123" fmla="*/ 1957387 h 2252663"/>
                <a:gd name="connsiteX124" fmla="*/ 4724400 w 7124700"/>
                <a:gd name="connsiteY124" fmla="*/ 1957387 h 2252663"/>
                <a:gd name="connsiteX125" fmla="*/ 4729163 w 7124700"/>
                <a:gd name="connsiteY125" fmla="*/ 1995487 h 2252663"/>
                <a:gd name="connsiteX126" fmla="*/ 4748213 w 7124700"/>
                <a:gd name="connsiteY126" fmla="*/ 1995487 h 2252663"/>
                <a:gd name="connsiteX127" fmla="*/ 4752975 w 7124700"/>
                <a:gd name="connsiteY127" fmla="*/ 2024062 h 2252663"/>
                <a:gd name="connsiteX128" fmla="*/ 4872038 w 7124700"/>
                <a:gd name="connsiteY128" fmla="*/ 2028825 h 2252663"/>
                <a:gd name="connsiteX129" fmla="*/ 4872038 w 7124700"/>
                <a:gd name="connsiteY129" fmla="*/ 2043112 h 2252663"/>
                <a:gd name="connsiteX130" fmla="*/ 4881563 w 7124700"/>
                <a:gd name="connsiteY130" fmla="*/ 2043112 h 2252663"/>
                <a:gd name="connsiteX131" fmla="*/ 4881563 w 7124700"/>
                <a:gd name="connsiteY131" fmla="*/ 2057400 h 2252663"/>
                <a:gd name="connsiteX132" fmla="*/ 5067300 w 7124700"/>
                <a:gd name="connsiteY132" fmla="*/ 2057400 h 2252663"/>
                <a:gd name="connsiteX133" fmla="*/ 5067300 w 7124700"/>
                <a:gd name="connsiteY133" fmla="*/ 2109787 h 2252663"/>
                <a:gd name="connsiteX134" fmla="*/ 5419725 w 7124700"/>
                <a:gd name="connsiteY134" fmla="*/ 2109787 h 2252663"/>
                <a:gd name="connsiteX135" fmla="*/ 5424488 w 7124700"/>
                <a:gd name="connsiteY135" fmla="*/ 2143125 h 2252663"/>
                <a:gd name="connsiteX136" fmla="*/ 5505450 w 7124700"/>
                <a:gd name="connsiteY136" fmla="*/ 2152650 h 2252663"/>
                <a:gd name="connsiteX137" fmla="*/ 5505450 w 7124700"/>
                <a:gd name="connsiteY137" fmla="*/ 2195512 h 2252663"/>
                <a:gd name="connsiteX138" fmla="*/ 5795963 w 7124700"/>
                <a:gd name="connsiteY138" fmla="*/ 2200275 h 2252663"/>
                <a:gd name="connsiteX139" fmla="*/ 5800725 w 7124700"/>
                <a:gd name="connsiteY139" fmla="*/ 2247900 h 2252663"/>
                <a:gd name="connsiteX140" fmla="*/ 7124700 w 7124700"/>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19725 w 7134225"/>
                <a:gd name="connsiteY134" fmla="*/ 2109787 h 2252663"/>
                <a:gd name="connsiteX135" fmla="*/ 5424488 w 7134225"/>
                <a:gd name="connsiteY135" fmla="*/ 2143125 h 2252663"/>
                <a:gd name="connsiteX136" fmla="*/ 5505450 w 7134225"/>
                <a:gd name="connsiteY136" fmla="*/ 2152650 h 2252663"/>
                <a:gd name="connsiteX137" fmla="*/ 5505450 w 7134225"/>
                <a:gd name="connsiteY137" fmla="*/ 2195512 h 2252663"/>
                <a:gd name="connsiteX138" fmla="*/ 5795963 w 7134225"/>
                <a:gd name="connsiteY138" fmla="*/ 2200275 h 2252663"/>
                <a:gd name="connsiteX139" fmla="*/ 5800725 w 7134225"/>
                <a:gd name="connsiteY139" fmla="*/ 2247900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19725 w 7134225"/>
                <a:gd name="connsiteY134" fmla="*/ 2109787 h 2252663"/>
                <a:gd name="connsiteX135" fmla="*/ 5424488 w 7134225"/>
                <a:gd name="connsiteY135" fmla="*/ 2143125 h 2252663"/>
                <a:gd name="connsiteX136" fmla="*/ 5505450 w 7134225"/>
                <a:gd name="connsiteY136" fmla="*/ 2152650 h 2252663"/>
                <a:gd name="connsiteX137" fmla="*/ 5505450 w 7134225"/>
                <a:gd name="connsiteY137" fmla="*/ 2195512 h 2252663"/>
                <a:gd name="connsiteX138" fmla="*/ 5795963 w 7134225"/>
                <a:gd name="connsiteY138" fmla="*/ 2200275 h 2252663"/>
                <a:gd name="connsiteX139" fmla="*/ 5793582 w 7134225"/>
                <a:gd name="connsiteY139" fmla="*/ 2247900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19725 w 7134225"/>
                <a:gd name="connsiteY134" fmla="*/ 2109787 h 2252663"/>
                <a:gd name="connsiteX135" fmla="*/ 5424488 w 7134225"/>
                <a:gd name="connsiteY135" fmla="*/ 2143125 h 2252663"/>
                <a:gd name="connsiteX136" fmla="*/ 5505450 w 7134225"/>
                <a:gd name="connsiteY136" fmla="*/ 2152650 h 2252663"/>
                <a:gd name="connsiteX137" fmla="*/ 5505450 w 7134225"/>
                <a:gd name="connsiteY137" fmla="*/ 2195512 h 2252663"/>
                <a:gd name="connsiteX138" fmla="*/ 5795963 w 7134225"/>
                <a:gd name="connsiteY138" fmla="*/ 220027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19725 w 7134225"/>
                <a:gd name="connsiteY134" fmla="*/ 2109787 h 2252663"/>
                <a:gd name="connsiteX135" fmla="*/ 5424488 w 7134225"/>
                <a:gd name="connsiteY135" fmla="*/ 2143125 h 2252663"/>
                <a:gd name="connsiteX136" fmla="*/ 5505450 w 7134225"/>
                <a:gd name="connsiteY136" fmla="*/ 2152650 h 2252663"/>
                <a:gd name="connsiteX137" fmla="*/ 5505450 w 7134225"/>
                <a:gd name="connsiteY137" fmla="*/ 2195512 h 2252663"/>
                <a:gd name="connsiteX138" fmla="*/ 5795963 w 7134225"/>
                <a:gd name="connsiteY138" fmla="*/ 2147888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19725 w 7134225"/>
                <a:gd name="connsiteY134" fmla="*/ 2109787 h 2252663"/>
                <a:gd name="connsiteX135" fmla="*/ 5424488 w 7134225"/>
                <a:gd name="connsiteY135" fmla="*/ 2143125 h 2252663"/>
                <a:gd name="connsiteX136" fmla="*/ 5505450 w 7134225"/>
                <a:gd name="connsiteY136" fmla="*/ 2152650 h 2252663"/>
                <a:gd name="connsiteX137" fmla="*/ 5505450 w 7134225"/>
                <a:gd name="connsiteY137" fmla="*/ 2195512 h 2252663"/>
                <a:gd name="connsiteX138" fmla="*/ 5795963 w 7134225"/>
                <a:gd name="connsiteY138" fmla="*/ 2147888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19725 w 7134225"/>
                <a:gd name="connsiteY134" fmla="*/ 2109787 h 2252663"/>
                <a:gd name="connsiteX135" fmla="*/ 5424488 w 7134225"/>
                <a:gd name="connsiteY135" fmla="*/ 2143125 h 2252663"/>
                <a:gd name="connsiteX136" fmla="*/ 5505450 w 7134225"/>
                <a:gd name="connsiteY136" fmla="*/ 2152650 h 2252663"/>
                <a:gd name="connsiteX137" fmla="*/ 5505450 w 7134225"/>
                <a:gd name="connsiteY137" fmla="*/ 2195512 h 2252663"/>
                <a:gd name="connsiteX138" fmla="*/ 5681663 w 7134225"/>
                <a:gd name="connsiteY138" fmla="*/ 1983582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19725 w 7134225"/>
                <a:gd name="connsiteY134" fmla="*/ 2109787 h 2252663"/>
                <a:gd name="connsiteX135" fmla="*/ 5424488 w 7134225"/>
                <a:gd name="connsiteY135" fmla="*/ 2143125 h 2252663"/>
                <a:gd name="connsiteX136" fmla="*/ 5505450 w 7134225"/>
                <a:gd name="connsiteY136" fmla="*/ 2152650 h 2252663"/>
                <a:gd name="connsiteX137" fmla="*/ 5505450 w 7134225"/>
                <a:gd name="connsiteY137" fmla="*/ 2195512 h 2252663"/>
                <a:gd name="connsiteX138" fmla="*/ 5681663 w 7134225"/>
                <a:gd name="connsiteY138" fmla="*/ 1983582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19725 w 7134225"/>
                <a:gd name="connsiteY134" fmla="*/ 2109787 h 2252663"/>
                <a:gd name="connsiteX135" fmla="*/ 5424488 w 7134225"/>
                <a:gd name="connsiteY135" fmla="*/ 2143125 h 2252663"/>
                <a:gd name="connsiteX136" fmla="*/ 5505450 w 7134225"/>
                <a:gd name="connsiteY136" fmla="*/ 2152650 h 2252663"/>
                <a:gd name="connsiteX137" fmla="*/ 5505450 w 7134225"/>
                <a:gd name="connsiteY137" fmla="*/ 2195512 h 2252663"/>
                <a:gd name="connsiteX138" fmla="*/ 5793581 w 7134225"/>
                <a:gd name="connsiteY138" fmla="*/ 2193132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19725 w 7134225"/>
                <a:gd name="connsiteY134" fmla="*/ 2109787 h 2252663"/>
                <a:gd name="connsiteX135" fmla="*/ 5424488 w 7134225"/>
                <a:gd name="connsiteY135" fmla="*/ 2143125 h 2252663"/>
                <a:gd name="connsiteX136" fmla="*/ 5505450 w 7134225"/>
                <a:gd name="connsiteY136" fmla="*/ 2152650 h 2252663"/>
                <a:gd name="connsiteX137" fmla="*/ 5505450 w 7134225"/>
                <a:gd name="connsiteY137" fmla="*/ 2195512 h 2252663"/>
                <a:gd name="connsiteX138" fmla="*/ 5791200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19725 w 7134225"/>
                <a:gd name="connsiteY134" fmla="*/ 2109787 h 2252663"/>
                <a:gd name="connsiteX135" fmla="*/ 5424488 w 7134225"/>
                <a:gd name="connsiteY135" fmla="*/ 2143125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19725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2107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72038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72038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4062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2975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48213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4400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6781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38337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7862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3913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4050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3375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38613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24037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90988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6412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2888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3838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6220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695450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6219 w 7134225"/>
                <a:gd name="connsiteY106" fmla="*/ 1700212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0212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4250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2819 w 7134225"/>
                <a:gd name="connsiteY102" fmla="*/ 1616868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409950 w 7134225"/>
                <a:gd name="connsiteY102" fmla="*/ 1743075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0438 w 7134225"/>
                <a:gd name="connsiteY102" fmla="*/ 1652587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2819 w 7134225"/>
                <a:gd name="connsiteY102" fmla="*/ 1650205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7581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5443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0425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500187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497806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3987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6368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76362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3225 w 7134225"/>
                <a:gd name="connsiteY85" fmla="*/ 1376362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5606 w 7134225"/>
                <a:gd name="connsiteY85" fmla="*/ 1373981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45606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3225 w 7134225"/>
                <a:gd name="connsiteY84" fmla="*/ 1338262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40844 w 7134225"/>
                <a:gd name="connsiteY84" fmla="*/ 1338262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43213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38451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5400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297781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7013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7488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24150 w 7134225"/>
                <a:gd name="connsiteY79" fmla="*/ 1209675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36056 w 7134225"/>
                <a:gd name="connsiteY79" fmla="*/ 1202531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85862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78718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7287 h 2252663"/>
                <a:gd name="connsiteX77" fmla="*/ 2719388 w 7134225"/>
                <a:gd name="connsiteY77" fmla="*/ 1176337 h 2252663"/>
                <a:gd name="connsiteX78" fmla="*/ 2733675 w 7134225"/>
                <a:gd name="connsiteY78" fmla="*/ 1176337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2524 h 2252663"/>
                <a:gd name="connsiteX77" fmla="*/ 2719388 w 7134225"/>
                <a:gd name="connsiteY77" fmla="*/ 1176337 h 2252663"/>
                <a:gd name="connsiteX78" fmla="*/ 2733675 w 7134225"/>
                <a:gd name="connsiteY78" fmla="*/ 1176337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1763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2524 h 2252663"/>
                <a:gd name="connsiteX77" fmla="*/ 2719388 w 7134225"/>
                <a:gd name="connsiteY77" fmla="*/ 1176337 h 2252663"/>
                <a:gd name="connsiteX78" fmla="*/ 2733675 w 7134225"/>
                <a:gd name="connsiteY78" fmla="*/ 1176337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3950 h 2252663"/>
                <a:gd name="connsiteX72" fmla="*/ 2676525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2524 h 2252663"/>
                <a:gd name="connsiteX77" fmla="*/ 2719388 w 7134225"/>
                <a:gd name="connsiteY77" fmla="*/ 1176337 h 2252663"/>
                <a:gd name="connsiteX78" fmla="*/ 2733675 w 7134225"/>
                <a:gd name="connsiteY78" fmla="*/ 1176337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100137 h 2252663"/>
                <a:gd name="connsiteX71" fmla="*/ 2562225 w 7134225"/>
                <a:gd name="connsiteY71" fmla="*/ 1121569 h 2252663"/>
                <a:gd name="connsiteX72" fmla="*/ 2676525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2524 h 2252663"/>
                <a:gd name="connsiteX77" fmla="*/ 2719388 w 7134225"/>
                <a:gd name="connsiteY77" fmla="*/ 1176337 h 2252663"/>
                <a:gd name="connsiteX78" fmla="*/ 2733675 w 7134225"/>
                <a:gd name="connsiteY78" fmla="*/ 1176337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2213 w 7134225"/>
                <a:gd name="connsiteY68" fmla="*/ 1076325 h 2252663"/>
                <a:gd name="connsiteX69" fmla="*/ 2466975 w 7134225"/>
                <a:gd name="connsiteY69" fmla="*/ 1095375 h 2252663"/>
                <a:gd name="connsiteX70" fmla="*/ 2562225 w 7134225"/>
                <a:gd name="connsiteY70" fmla="*/ 1097756 h 2252663"/>
                <a:gd name="connsiteX71" fmla="*/ 2562225 w 7134225"/>
                <a:gd name="connsiteY71" fmla="*/ 1121569 h 2252663"/>
                <a:gd name="connsiteX72" fmla="*/ 2676525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2524 h 2252663"/>
                <a:gd name="connsiteX77" fmla="*/ 2719388 w 7134225"/>
                <a:gd name="connsiteY77" fmla="*/ 1176337 h 2252663"/>
                <a:gd name="connsiteX78" fmla="*/ 2733675 w 7134225"/>
                <a:gd name="connsiteY78" fmla="*/ 1176337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9356 w 7134225"/>
                <a:gd name="connsiteY68" fmla="*/ 1076325 h 2252663"/>
                <a:gd name="connsiteX69" fmla="*/ 2466975 w 7134225"/>
                <a:gd name="connsiteY69" fmla="*/ 1095375 h 2252663"/>
                <a:gd name="connsiteX70" fmla="*/ 2562225 w 7134225"/>
                <a:gd name="connsiteY70" fmla="*/ 1097756 h 2252663"/>
                <a:gd name="connsiteX71" fmla="*/ 2562225 w 7134225"/>
                <a:gd name="connsiteY71" fmla="*/ 1121569 h 2252663"/>
                <a:gd name="connsiteX72" fmla="*/ 2676525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2524 h 2252663"/>
                <a:gd name="connsiteX77" fmla="*/ 2719388 w 7134225"/>
                <a:gd name="connsiteY77" fmla="*/ 1176337 h 2252663"/>
                <a:gd name="connsiteX78" fmla="*/ 2733675 w 7134225"/>
                <a:gd name="connsiteY78" fmla="*/ 1176337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1250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6974 w 7134225"/>
                <a:gd name="connsiteY68" fmla="*/ 1076325 h 2252663"/>
                <a:gd name="connsiteX69" fmla="*/ 2466975 w 7134225"/>
                <a:gd name="connsiteY69" fmla="*/ 1095375 h 2252663"/>
                <a:gd name="connsiteX70" fmla="*/ 2562225 w 7134225"/>
                <a:gd name="connsiteY70" fmla="*/ 1097756 h 2252663"/>
                <a:gd name="connsiteX71" fmla="*/ 2562225 w 7134225"/>
                <a:gd name="connsiteY71" fmla="*/ 1121569 h 2252663"/>
                <a:gd name="connsiteX72" fmla="*/ 2676525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2524 h 2252663"/>
                <a:gd name="connsiteX77" fmla="*/ 2719388 w 7134225"/>
                <a:gd name="connsiteY77" fmla="*/ 1176337 h 2252663"/>
                <a:gd name="connsiteX78" fmla="*/ 2733675 w 7134225"/>
                <a:gd name="connsiteY78" fmla="*/ 1176337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3632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6974 w 7134225"/>
                <a:gd name="connsiteY68" fmla="*/ 1076325 h 2252663"/>
                <a:gd name="connsiteX69" fmla="*/ 2466975 w 7134225"/>
                <a:gd name="connsiteY69" fmla="*/ 1095375 h 2252663"/>
                <a:gd name="connsiteX70" fmla="*/ 2562225 w 7134225"/>
                <a:gd name="connsiteY70" fmla="*/ 1097756 h 2252663"/>
                <a:gd name="connsiteX71" fmla="*/ 2562225 w 7134225"/>
                <a:gd name="connsiteY71" fmla="*/ 1121569 h 2252663"/>
                <a:gd name="connsiteX72" fmla="*/ 2676525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2524 h 2252663"/>
                <a:gd name="connsiteX77" fmla="*/ 2719388 w 7134225"/>
                <a:gd name="connsiteY77" fmla="*/ 1176337 h 2252663"/>
                <a:gd name="connsiteX78" fmla="*/ 2733675 w 7134225"/>
                <a:gd name="connsiteY78" fmla="*/ 1176337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386013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6974 w 7134225"/>
                <a:gd name="connsiteY68" fmla="*/ 1076325 h 2252663"/>
                <a:gd name="connsiteX69" fmla="*/ 2466975 w 7134225"/>
                <a:gd name="connsiteY69" fmla="*/ 1095375 h 2252663"/>
                <a:gd name="connsiteX70" fmla="*/ 2562225 w 7134225"/>
                <a:gd name="connsiteY70" fmla="*/ 1097756 h 2252663"/>
                <a:gd name="connsiteX71" fmla="*/ 2562225 w 7134225"/>
                <a:gd name="connsiteY71" fmla="*/ 1121569 h 2252663"/>
                <a:gd name="connsiteX72" fmla="*/ 2676525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2524 h 2252663"/>
                <a:gd name="connsiteX77" fmla="*/ 2719388 w 7134225"/>
                <a:gd name="connsiteY77" fmla="*/ 1176337 h 2252663"/>
                <a:gd name="connsiteX78" fmla="*/ 2733675 w 7134225"/>
                <a:gd name="connsiteY78" fmla="*/ 1176337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1250 w 7134225"/>
                <a:gd name="connsiteY63" fmla="*/ 1014412 h 2252663"/>
                <a:gd name="connsiteX64" fmla="*/ 2412206 w 7134225"/>
                <a:gd name="connsiteY64" fmla="*/ 1014412 h 2252663"/>
                <a:gd name="connsiteX65" fmla="*/ 2386013 w 7134225"/>
                <a:gd name="connsiteY65" fmla="*/ 1057275 h 2252663"/>
                <a:gd name="connsiteX66" fmla="*/ 2443163 w 7134225"/>
                <a:gd name="connsiteY66" fmla="*/ 1057275 h 2252663"/>
                <a:gd name="connsiteX67" fmla="*/ 2443163 w 7134225"/>
                <a:gd name="connsiteY67" fmla="*/ 1076325 h 2252663"/>
                <a:gd name="connsiteX68" fmla="*/ 2466974 w 7134225"/>
                <a:gd name="connsiteY68" fmla="*/ 1076325 h 2252663"/>
                <a:gd name="connsiteX69" fmla="*/ 2466975 w 7134225"/>
                <a:gd name="connsiteY69" fmla="*/ 1095375 h 2252663"/>
                <a:gd name="connsiteX70" fmla="*/ 2562225 w 7134225"/>
                <a:gd name="connsiteY70" fmla="*/ 1097756 h 2252663"/>
                <a:gd name="connsiteX71" fmla="*/ 2562225 w 7134225"/>
                <a:gd name="connsiteY71" fmla="*/ 1121569 h 2252663"/>
                <a:gd name="connsiteX72" fmla="*/ 2676525 w 7134225"/>
                <a:gd name="connsiteY72" fmla="*/ 1119187 h 2252663"/>
                <a:gd name="connsiteX73" fmla="*/ 2676525 w 7134225"/>
                <a:gd name="connsiteY73" fmla="*/ 1138237 h 2252663"/>
                <a:gd name="connsiteX74" fmla="*/ 2695575 w 7134225"/>
                <a:gd name="connsiteY74" fmla="*/ 1138237 h 2252663"/>
                <a:gd name="connsiteX75" fmla="*/ 2695575 w 7134225"/>
                <a:gd name="connsiteY75" fmla="*/ 1152525 h 2252663"/>
                <a:gd name="connsiteX76" fmla="*/ 2719388 w 7134225"/>
                <a:gd name="connsiteY76" fmla="*/ 1152524 h 2252663"/>
                <a:gd name="connsiteX77" fmla="*/ 2719388 w 7134225"/>
                <a:gd name="connsiteY77" fmla="*/ 1176337 h 2252663"/>
                <a:gd name="connsiteX78" fmla="*/ 2733675 w 7134225"/>
                <a:gd name="connsiteY78" fmla="*/ 1176337 h 2252663"/>
                <a:gd name="connsiteX79" fmla="*/ 2733675 w 7134225"/>
                <a:gd name="connsiteY79" fmla="*/ 1204912 h 2252663"/>
                <a:gd name="connsiteX80" fmla="*/ 2759869 w 7134225"/>
                <a:gd name="connsiteY80" fmla="*/ 1204912 h 2252663"/>
                <a:gd name="connsiteX81" fmla="*/ 2762251 w 7134225"/>
                <a:gd name="connsiteY81" fmla="*/ 1300162 h 2252663"/>
                <a:gd name="connsiteX82" fmla="*/ 2833688 w 7134225"/>
                <a:gd name="connsiteY82" fmla="*/ 1300162 h 2252663"/>
                <a:gd name="connsiteX83" fmla="*/ 2836070 w 7134225"/>
                <a:gd name="connsiteY83" fmla="*/ 1338262 h 2252663"/>
                <a:gd name="connsiteX84" fmla="*/ 2938463 w 7134225"/>
                <a:gd name="connsiteY84" fmla="*/ 1335881 h 2252663"/>
                <a:gd name="connsiteX85" fmla="*/ 2938463 w 7134225"/>
                <a:gd name="connsiteY85" fmla="*/ 1366838 h 2252663"/>
                <a:gd name="connsiteX86" fmla="*/ 3190875 w 7134225"/>
                <a:gd name="connsiteY86" fmla="*/ 1366837 h 2252663"/>
                <a:gd name="connsiteX87" fmla="*/ 3190875 w 7134225"/>
                <a:gd name="connsiteY87" fmla="*/ 1381124 h 2252663"/>
                <a:gd name="connsiteX88" fmla="*/ 3214688 w 7134225"/>
                <a:gd name="connsiteY88" fmla="*/ 1381125 h 2252663"/>
                <a:gd name="connsiteX89" fmla="*/ 3214688 w 7134225"/>
                <a:gd name="connsiteY89" fmla="*/ 1409700 h 2252663"/>
                <a:gd name="connsiteX90" fmla="*/ 3357563 w 7134225"/>
                <a:gd name="connsiteY90" fmla="*/ 1409700 h 2252663"/>
                <a:gd name="connsiteX91" fmla="*/ 3357563 w 7134225"/>
                <a:gd name="connsiteY91" fmla="*/ 1428749 h 2252663"/>
                <a:gd name="connsiteX92" fmla="*/ 3395663 w 7134225"/>
                <a:gd name="connsiteY92" fmla="*/ 1428750 h 2252663"/>
                <a:gd name="connsiteX93" fmla="*/ 3395663 w 7134225"/>
                <a:gd name="connsiteY93" fmla="*/ 1495425 h 2252663"/>
                <a:gd name="connsiteX94" fmla="*/ 3405188 w 7134225"/>
                <a:gd name="connsiteY94" fmla="*/ 1495425 h 2252663"/>
                <a:gd name="connsiteX95" fmla="*/ 3405188 w 7134225"/>
                <a:gd name="connsiteY95" fmla="*/ 1566862 h 2252663"/>
                <a:gd name="connsiteX96" fmla="*/ 3433763 w 7134225"/>
                <a:gd name="connsiteY96" fmla="*/ 1566862 h 2252663"/>
                <a:gd name="connsiteX97" fmla="*/ 3433763 w 7134225"/>
                <a:gd name="connsiteY97" fmla="*/ 1590675 h 2252663"/>
                <a:gd name="connsiteX98" fmla="*/ 3448050 w 7134225"/>
                <a:gd name="connsiteY98" fmla="*/ 1590675 h 2252663"/>
                <a:gd name="connsiteX99" fmla="*/ 3448050 w 7134225"/>
                <a:gd name="connsiteY99" fmla="*/ 1619250 h 2252663"/>
                <a:gd name="connsiteX100" fmla="*/ 3505200 w 7134225"/>
                <a:gd name="connsiteY100" fmla="*/ 1619250 h 2252663"/>
                <a:gd name="connsiteX101" fmla="*/ 3505200 w 7134225"/>
                <a:gd name="connsiteY101" fmla="*/ 1619250 h 2252663"/>
                <a:gd name="connsiteX102" fmla="*/ 3505200 w 7134225"/>
                <a:gd name="connsiteY102" fmla="*/ 1647824 h 2252663"/>
                <a:gd name="connsiteX103" fmla="*/ 3529013 w 7134225"/>
                <a:gd name="connsiteY103" fmla="*/ 1647825 h 2252663"/>
                <a:gd name="connsiteX104" fmla="*/ 3529013 w 7134225"/>
                <a:gd name="connsiteY104" fmla="*/ 1681162 h 2252663"/>
                <a:gd name="connsiteX105" fmla="*/ 3719513 w 7134225"/>
                <a:gd name="connsiteY105" fmla="*/ 1681162 h 2252663"/>
                <a:gd name="connsiteX106" fmla="*/ 3719513 w 7134225"/>
                <a:gd name="connsiteY106" fmla="*/ 1704975 h 2252663"/>
                <a:gd name="connsiteX107" fmla="*/ 4038600 w 7134225"/>
                <a:gd name="connsiteY107" fmla="*/ 1704975 h 2252663"/>
                <a:gd name="connsiteX108" fmla="*/ 4038601 w 7134225"/>
                <a:gd name="connsiteY108" fmla="*/ 1724025 h 2252663"/>
                <a:gd name="connsiteX109" fmla="*/ 4055269 w 7134225"/>
                <a:gd name="connsiteY109" fmla="*/ 1724025 h 2252663"/>
                <a:gd name="connsiteX110" fmla="*/ 4057650 w 7134225"/>
                <a:gd name="connsiteY110" fmla="*/ 1771650 h 2252663"/>
                <a:gd name="connsiteX111" fmla="*/ 4086225 w 7134225"/>
                <a:gd name="connsiteY111" fmla="*/ 1771650 h 2252663"/>
                <a:gd name="connsiteX112" fmla="*/ 4088607 w 7134225"/>
                <a:gd name="connsiteY112" fmla="*/ 1819274 h 2252663"/>
                <a:gd name="connsiteX113" fmla="*/ 4143375 w 7134225"/>
                <a:gd name="connsiteY113" fmla="*/ 1819275 h 2252663"/>
                <a:gd name="connsiteX114" fmla="*/ 4140994 w 7134225"/>
                <a:gd name="connsiteY114" fmla="*/ 1843087 h 2252663"/>
                <a:gd name="connsiteX115" fmla="*/ 4162425 w 7134225"/>
                <a:gd name="connsiteY115" fmla="*/ 1843087 h 2252663"/>
                <a:gd name="connsiteX116" fmla="*/ 4162425 w 7134225"/>
                <a:gd name="connsiteY116" fmla="*/ 1876425 h 2252663"/>
                <a:gd name="connsiteX117" fmla="*/ 4343400 w 7134225"/>
                <a:gd name="connsiteY117" fmla="*/ 1876425 h 2252663"/>
                <a:gd name="connsiteX118" fmla="*/ 4343400 w 7134225"/>
                <a:gd name="connsiteY118" fmla="*/ 1905000 h 2252663"/>
                <a:gd name="connsiteX119" fmla="*/ 4438650 w 7134225"/>
                <a:gd name="connsiteY119" fmla="*/ 1905000 h 2252663"/>
                <a:gd name="connsiteX120" fmla="*/ 4438650 w 7134225"/>
                <a:gd name="connsiteY120" fmla="*/ 1921668 h 2252663"/>
                <a:gd name="connsiteX121" fmla="*/ 4638676 w 7134225"/>
                <a:gd name="connsiteY121" fmla="*/ 1919287 h 2252663"/>
                <a:gd name="connsiteX122" fmla="*/ 4638675 w 7134225"/>
                <a:gd name="connsiteY122" fmla="*/ 1945481 h 2252663"/>
                <a:gd name="connsiteX123" fmla="*/ 4700588 w 7134225"/>
                <a:gd name="connsiteY123" fmla="*/ 1945481 h 2252663"/>
                <a:gd name="connsiteX124" fmla="*/ 4700588 w 7134225"/>
                <a:gd name="connsiteY124" fmla="*/ 1957387 h 2252663"/>
                <a:gd name="connsiteX125" fmla="*/ 4729162 w 7134225"/>
                <a:gd name="connsiteY125" fmla="*/ 1957387 h 2252663"/>
                <a:gd name="connsiteX126" fmla="*/ 4729163 w 7134225"/>
                <a:gd name="connsiteY126" fmla="*/ 1995487 h 2252663"/>
                <a:gd name="connsiteX127" fmla="*/ 4750594 w 7134225"/>
                <a:gd name="connsiteY127" fmla="*/ 1995487 h 2252663"/>
                <a:gd name="connsiteX128" fmla="*/ 4750594 w 7134225"/>
                <a:gd name="connsiteY128" fmla="*/ 2026444 h 2252663"/>
                <a:gd name="connsiteX129" fmla="*/ 4869657 w 7134225"/>
                <a:gd name="connsiteY129" fmla="*/ 2028825 h 2252663"/>
                <a:gd name="connsiteX130" fmla="*/ 4869656 w 7134225"/>
                <a:gd name="connsiteY130" fmla="*/ 2043112 h 2252663"/>
                <a:gd name="connsiteX131" fmla="*/ 4881563 w 7134225"/>
                <a:gd name="connsiteY131" fmla="*/ 2043112 h 2252663"/>
                <a:gd name="connsiteX132" fmla="*/ 4881563 w 7134225"/>
                <a:gd name="connsiteY132" fmla="*/ 2057400 h 2252663"/>
                <a:gd name="connsiteX133" fmla="*/ 5067300 w 7134225"/>
                <a:gd name="connsiteY133" fmla="*/ 2057400 h 2252663"/>
                <a:gd name="connsiteX134" fmla="*/ 5067300 w 7134225"/>
                <a:gd name="connsiteY134" fmla="*/ 2109787 h 2252663"/>
                <a:gd name="connsiteX135" fmla="*/ 5424488 w 7134225"/>
                <a:gd name="connsiteY135" fmla="*/ 2109787 h 2252663"/>
                <a:gd name="connsiteX136" fmla="*/ 5424488 w 7134225"/>
                <a:gd name="connsiteY136" fmla="*/ 2150269 h 2252663"/>
                <a:gd name="connsiteX137" fmla="*/ 5505450 w 7134225"/>
                <a:gd name="connsiteY137" fmla="*/ 2152650 h 2252663"/>
                <a:gd name="connsiteX138" fmla="*/ 5505450 w 7134225"/>
                <a:gd name="connsiteY138" fmla="*/ 2195512 h 2252663"/>
                <a:gd name="connsiteX139" fmla="*/ 5793582 w 7134225"/>
                <a:gd name="connsiteY139" fmla="*/ 2197895 h 2252663"/>
                <a:gd name="connsiteX140" fmla="*/ 5793582 w 7134225"/>
                <a:gd name="connsiteY140" fmla="*/ 2250281 h 2252663"/>
                <a:gd name="connsiteX141" fmla="*/ 7134225 w 7134225"/>
                <a:gd name="connsiteY141"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412206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6938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4557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85825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3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6926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71537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3900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1037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3419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7225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2450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4831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59594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6875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61975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69256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61975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5888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71638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61975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8269 w 7134225"/>
                <a:gd name="connsiteY23" fmla="*/ 326231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71638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61975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62075 w 7134225"/>
                <a:gd name="connsiteY21" fmla="*/ 214312 h 2252663"/>
                <a:gd name="connsiteX22" fmla="*/ 1371600 w 7134225"/>
                <a:gd name="connsiteY22" fmla="*/ 323850 h 2252663"/>
                <a:gd name="connsiteX23" fmla="*/ 1388269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71638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61975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73982 w 7134225"/>
                <a:gd name="connsiteY21" fmla="*/ 216693 h 2252663"/>
                <a:gd name="connsiteX22" fmla="*/ 1371600 w 7134225"/>
                <a:gd name="connsiteY22" fmla="*/ 323850 h 2252663"/>
                <a:gd name="connsiteX23" fmla="*/ 1388269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71638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61975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14312 h 2252663"/>
                <a:gd name="connsiteX21" fmla="*/ 1373982 w 7134225"/>
                <a:gd name="connsiteY21" fmla="*/ 226218 h 2252663"/>
                <a:gd name="connsiteX22" fmla="*/ 1371600 w 7134225"/>
                <a:gd name="connsiteY22" fmla="*/ 323850 h 2252663"/>
                <a:gd name="connsiteX23" fmla="*/ 1388269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71638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61975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23837 h 2252663"/>
                <a:gd name="connsiteX21" fmla="*/ 1373982 w 7134225"/>
                <a:gd name="connsiteY21" fmla="*/ 226218 h 2252663"/>
                <a:gd name="connsiteX22" fmla="*/ 1371600 w 7134225"/>
                <a:gd name="connsiteY22" fmla="*/ 323850 h 2252663"/>
                <a:gd name="connsiteX23" fmla="*/ 1388269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71638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61975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23837 h 2252663"/>
                <a:gd name="connsiteX21" fmla="*/ 1371600 w 7134225"/>
                <a:gd name="connsiteY21" fmla="*/ 226218 h 2252663"/>
                <a:gd name="connsiteX22" fmla="*/ 1371600 w 7134225"/>
                <a:gd name="connsiteY22" fmla="*/ 323850 h 2252663"/>
                <a:gd name="connsiteX23" fmla="*/ 1388269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71638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61975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38112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26218 h 2252663"/>
                <a:gd name="connsiteX21" fmla="*/ 1371600 w 7134225"/>
                <a:gd name="connsiteY21" fmla="*/ 226218 h 2252663"/>
                <a:gd name="connsiteX22" fmla="*/ 1371600 w 7134225"/>
                <a:gd name="connsiteY22" fmla="*/ 323850 h 2252663"/>
                <a:gd name="connsiteX23" fmla="*/ 1388269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71638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61975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34225"/>
                <a:gd name="connsiteY0" fmla="*/ 14287 h 2252663"/>
                <a:gd name="connsiteX1" fmla="*/ 309563 w 7134225"/>
                <a:gd name="connsiteY1" fmla="*/ 0 h 2252663"/>
                <a:gd name="connsiteX2" fmla="*/ 314325 w 7134225"/>
                <a:gd name="connsiteY2" fmla="*/ 28575 h 2252663"/>
                <a:gd name="connsiteX3" fmla="*/ 361950 w 7134225"/>
                <a:gd name="connsiteY3" fmla="*/ 23812 h 2252663"/>
                <a:gd name="connsiteX4" fmla="*/ 361950 w 7134225"/>
                <a:gd name="connsiteY4" fmla="*/ 66675 h 2252663"/>
                <a:gd name="connsiteX5" fmla="*/ 419100 w 7134225"/>
                <a:gd name="connsiteY5" fmla="*/ 66675 h 2252663"/>
                <a:gd name="connsiteX6" fmla="*/ 419100 w 7134225"/>
                <a:gd name="connsiteY6" fmla="*/ 90487 h 2252663"/>
                <a:gd name="connsiteX7" fmla="*/ 576263 w 7134225"/>
                <a:gd name="connsiteY7" fmla="*/ 90487 h 2252663"/>
                <a:gd name="connsiteX8" fmla="*/ 576263 w 7134225"/>
                <a:gd name="connsiteY8" fmla="*/ 104775 h 2252663"/>
                <a:gd name="connsiteX9" fmla="*/ 685800 w 7134225"/>
                <a:gd name="connsiteY9" fmla="*/ 104775 h 2252663"/>
                <a:gd name="connsiteX10" fmla="*/ 685800 w 7134225"/>
                <a:gd name="connsiteY10" fmla="*/ 123825 h 2252663"/>
                <a:gd name="connsiteX11" fmla="*/ 771525 w 7134225"/>
                <a:gd name="connsiteY11" fmla="*/ 123825 h 2252663"/>
                <a:gd name="connsiteX12" fmla="*/ 771525 w 7134225"/>
                <a:gd name="connsiteY12" fmla="*/ 142875 h 2252663"/>
                <a:gd name="connsiteX13" fmla="*/ 1071563 w 7134225"/>
                <a:gd name="connsiteY13" fmla="*/ 142875 h 2252663"/>
                <a:gd name="connsiteX14" fmla="*/ 1071563 w 7134225"/>
                <a:gd name="connsiteY14" fmla="*/ 157162 h 2252663"/>
                <a:gd name="connsiteX15" fmla="*/ 1090613 w 7134225"/>
                <a:gd name="connsiteY15" fmla="*/ 157162 h 2252663"/>
                <a:gd name="connsiteX16" fmla="*/ 1090613 w 7134225"/>
                <a:gd name="connsiteY16" fmla="*/ 176212 h 2252663"/>
                <a:gd name="connsiteX17" fmla="*/ 1119188 w 7134225"/>
                <a:gd name="connsiteY17" fmla="*/ 176212 h 2252663"/>
                <a:gd name="connsiteX18" fmla="*/ 1119188 w 7134225"/>
                <a:gd name="connsiteY18" fmla="*/ 200025 h 2252663"/>
                <a:gd name="connsiteX19" fmla="*/ 1352550 w 7134225"/>
                <a:gd name="connsiteY19" fmla="*/ 200025 h 2252663"/>
                <a:gd name="connsiteX20" fmla="*/ 1352550 w 7134225"/>
                <a:gd name="connsiteY20" fmla="*/ 226218 h 2252663"/>
                <a:gd name="connsiteX21" fmla="*/ 1371600 w 7134225"/>
                <a:gd name="connsiteY21" fmla="*/ 226218 h 2252663"/>
                <a:gd name="connsiteX22" fmla="*/ 1371600 w 7134225"/>
                <a:gd name="connsiteY22" fmla="*/ 323850 h 2252663"/>
                <a:gd name="connsiteX23" fmla="*/ 1388269 w 7134225"/>
                <a:gd name="connsiteY23" fmla="*/ 323850 h 2252663"/>
                <a:gd name="connsiteX24" fmla="*/ 1390650 w 7134225"/>
                <a:gd name="connsiteY24" fmla="*/ 404812 h 2252663"/>
                <a:gd name="connsiteX25" fmla="*/ 1400175 w 7134225"/>
                <a:gd name="connsiteY25" fmla="*/ 404812 h 2252663"/>
                <a:gd name="connsiteX26" fmla="*/ 1400175 w 7134225"/>
                <a:gd name="connsiteY26" fmla="*/ 423862 h 2252663"/>
                <a:gd name="connsiteX27" fmla="*/ 1447800 w 7134225"/>
                <a:gd name="connsiteY27" fmla="*/ 423862 h 2252663"/>
                <a:gd name="connsiteX28" fmla="*/ 1447800 w 7134225"/>
                <a:gd name="connsiteY28" fmla="*/ 442912 h 2252663"/>
                <a:gd name="connsiteX29" fmla="*/ 1485900 w 7134225"/>
                <a:gd name="connsiteY29" fmla="*/ 442912 h 2252663"/>
                <a:gd name="connsiteX30" fmla="*/ 1485900 w 7134225"/>
                <a:gd name="connsiteY30" fmla="*/ 457200 h 2252663"/>
                <a:gd name="connsiteX31" fmla="*/ 1671638 w 7134225"/>
                <a:gd name="connsiteY31" fmla="*/ 457200 h 2252663"/>
                <a:gd name="connsiteX32" fmla="*/ 1671638 w 7134225"/>
                <a:gd name="connsiteY32" fmla="*/ 495300 h 2252663"/>
                <a:gd name="connsiteX33" fmla="*/ 1714500 w 7134225"/>
                <a:gd name="connsiteY33" fmla="*/ 495300 h 2252663"/>
                <a:gd name="connsiteX34" fmla="*/ 1714500 w 7134225"/>
                <a:gd name="connsiteY34" fmla="*/ 519112 h 2252663"/>
                <a:gd name="connsiteX35" fmla="*/ 1724025 w 7134225"/>
                <a:gd name="connsiteY35" fmla="*/ 519112 h 2252663"/>
                <a:gd name="connsiteX36" fmla="*/ 1724025 w 7134225"/>
                <a:gd name="connsiteY36" fmla="*/ 561975 h 2252663"/>
                <a:gd name="connsiteX37" fmla="*/ 1757363 w 7134225"/>
                <a:gd name="connsiteY37" fmla="*/ 561975 h 2252663"/>
                <a:gd name="connsiteX38" fmla="*/ 1757363 w 7134225"/>
                <a:gd name="connsiteY38" fmla="*/ 661987 h 2252663"/>
                <a:gd name="connsiteX39" fmla="*/ 1938338 w 7134225"/>
                <a:gd name="connsiteY39" fmla="*/ 659606 h 2252663"/>
                <a:gd name="connsiteX40" fmla="*/ 1938338 w 7134225"/>
                <a:gd name="connsiteY40" fmla="*/ 685800 h 2252663"/>
                <a:gd name="connsiteX41" fmla="*/ 1966913 w 7134225"/>
                <a:gd name="connsiteY41" fmla="*/ 685800 h 2252663"/>
                <a:gd name="connsiteX42" fmla="*/ 1966913 w 7134225"/>
                <a:gd name="connsiteY42" fmla="*/ 704850 h 2252663"/>
                <a:gd name="connsiteX43" fmla="*/ 1995488 w 7134225"/>
                <a:gd name="connsiteY43" fmla="*/ 704850 h 2252663"/>
                <a:gd name="connsiteX44" fmla="*/ 1995488 w 7134225"/>
                <a:gd name="connsiteY44" fmla="*/ 728662 h 2252663"/>
                <a:gd name="connsiteX45" fmla="*/ 2009775 w 7134225"/>
                <a:gd name="connsiteY45" fmla="*/ 728662 h 2252663"/>
                <a:gd name="connsiteX46" fmla="*/ 2009775 w 7134225"/>
                <a:gd name="connsiteY46" fmla="*/ 785812 h 2252663"/>
                <a:gd name="connsiteX47" fmla="*/ 2024063 w 7134225"/>
                <a:gd name="connsiteY47" fmla="*/ 785812 h 2252663"/>
                <a:gd name="connsiteX48" fmla="*/ 2024063 w 7134225"/>
                <a:gd name="connsiteY48" fmla="*/ 809625 h 2252663"/>
                <a:gd name="connsiteX49" fmla="*/ 2043113 w 7134225"/>
                <a:gd name="connsiteY49" fmla="*/ 809625 h 2252663"/>
                <a:gd name="connsiteX50" fmla="*/ 2043113 w 7134225"/>
                <a:gd name="connsiteY50" fmla="*/ 866775 h 2252663"/>
                <a:gd name="connsiteX51" fmla="*/ 2062163 w 7134225"/>
                <a:gd name="connsiteY51" fmla="*/ 866775 h 2252663"/>
                <a:gd name="connsiteX52" fmla="*/ 2062164 w 7134225"/>
                <a:gd name="connsiteY52" fmla="*/ 890587 h 2252663"/>
                <a:gd name="connsiteX53" fmla="*/ 2124075 w 7134225"/>
                <a:gd name="connsiteY53" fmla="*/ 890587 h 2252663"/>
                <a:gd name="connsiteX54" fmla="*/ 2124075 w 7134225"/>
                <a:gd name="connsiteY54" fmla="*/ 909637 h 2252663"/>
                <a:gd name="connsiteX55" fmla="*/ 2162175 w 7134225"/>
                <a:gd name="connsiteY55" fmla="*/ 909637 h 2252663"/>
                <a:gd name="connsiteX56" fmla="*/ 2162176 w 7134225"/>
                <a:gd name="connsiteY56" fmla="*/ 923925 h 2252663"/>
                <a:gd name="connsiteX57" fmla="*/ 2238375 w 7134225"/>
                <a:gd name="connsiteY57" fmla="*/ 923925 h 2252663"/>
                <a:gd name="connsiteX58" fmla="*/ 2238375 w 7134225"/>
                <a:gd name="connsiteY58" fmla="*/ 947737 h 2252663"/>
                <a:gd name="connsiteX59" fmla="*/ 2357438 w 7134225"/>
                <a:gd name="connsiteY59" fmla="*/ 947737 h 2252663"/>
                <a:gd name="connsiteX60" fmla="*/ 2357438 w 7134225"/>
                <a:gd name="connsiteY60" fmla="*/ 985837 h 2252663"/>
                <a:gd name="connsiteX61" fmla="*/ 2366963 w 7134225"/>
                <a:gd name="connsiteY61" fmla="*/ 985837 h 2252663"/>
                <a:gd name="connsiteX62" fmla="*/ 2366963 w 7134225"/>
                <a:gd name="connsiteY62" fmla="*/ 1014412 h 2252663"/>
                <a:gd name="connsiteX63" fmla="*/ 2386013 w 7134225"/>
                <a:gd name="connsiteY63" fmla="*/ 1014412 h 2252663"/>
                <a:gd name="connsiteX64" fmla="*/ 2386013 w 7134225"/>
                <a:gd name="connsiteY64" fmla="*/ 1057275 h 2252663"/>
                <a:gd name="connsiteX65" fmla="*/ 2443163 w 7134225"/>
                <a:gd name="connsiteY65" fmla="*/ 1057275 h 2252663"/>
                <a:gd name="connsiteX66" fmla="*/ 2443163 w 7134225"/>
                <a:gd name="connsiteY66" fmla="*/ 1076325 h 2252663"/>
                <a:gd name="connsiteX67" fmla="*/ 2466974 w 7134225"/>
                <a:gd name="connsiteY67" fmla="*/ 1076325 h 2252663"/>
                <a:gd name="connsiteX68" fmla="*/ 2466975 w 7134225"/>
                <a:gd name="connsiteY68" fmla="*/ 1095375 h 2252663"/>
                <a:gd name="connsiteX69" fmla="*/ 2562225 w 7134225"/>
                <a:gd name="connsiteY69" fmla="*/ 1097756 h 2252663"/>
                <a:gd name="connsiteX70" fmla="*/ 2562225 w 7134225"/>
                <a:gd name="connsiteY70" fmla="*/ 1121569 h 2252663"/>
                <a:gd name="connsiteX71" fmla="*/ 2676525 w 7134225"/>
                <a:gd name="connsiteY71" fmla="*/ 1119187 h 2252663"/>
                <a:gd name="connsiteX72" fmla="*/ 2676525 w 7134225"/>
                <a:gd name="connsiteY72" fmla="*/ 1138237 h 2252663"/>
                <a:gd name="connsiteX73" fmla="*/ 2695575 w 7134225"/>
                <a:gd name="connsiteY73" fmla="*/ 1138237 h 2252663"/>
                <a:gd name="connsiteX74" fmla="*/ 2695575 w 7134225"/>
                <a:gd name="connsiteY74" fmla="*/ 1152525 h 2252663"/>
                <a:gd name="connsiteX75" fmla="*/ 2719388 w 7134225"/>
                <a:gd name="connsiteY75" fmla="*/ 1152524 h 2252663"/>
                <a:gd name="connsiteX76" fmla="*/ 2719388 w 7134225"/>
                <a:gd name="connsiteY76" fmla="*/ 1176337 h 2252663"/>
                <a:gd name="connsiteX77" fmla="*/ 2733675 w 7134225"/>
                <a:gd name="connsiteY77" fmla="*/ 1176337 h 2252663"/>
                <a:gd name="connsiteX78" fmla="*/ 2733675 w 7134225"/>
                <a:gd name="connsiteY78" fmla="*/ 1204912 h 2252663"/>
                <a:gd name="connsiteX79" fmla="*/ 2759869 w 7134225"/>
                <a:gd name="connsiteY79" fmla="*/ 1204912 h 2252663"/>
                <a:gd name="connsiteX80" fmla="*/ 2762251 w 7134225"/>
                <a:gd name="connsiteY80" fmla="*/ 1300162 h 2252663"/>
                <a:gd name="connsiteX81" fmla="*/ 2833688 w 7134225"/>
                <a:gd name="connsiteY81" fmla="*/ 1300162 h 2252663"/>
                <a:gd name="connsiteX82" fmla="*/ 2836070 w 7134225"/>
                <a:gd name="connsiteY82" fmla="*/ 1338262 h 2252663"/>
                <a:gd name="connsiteX83" fmla="*/ 2938463 w 7134225"/>
                <a:gd name="connsiteY83" fmla="*/ 1335881 h 2252663"/>
                <a:gd name="connsiteX84" fmla="*/ 2938463 w 7134225"/>
                <a:gd name="connsiteY84" fmla="*/ 1366838 h 2252663"/>
                <a:gd name="connsiteX85" fmla="*/ 3190875 w 7134225"/>
                <a:gd name="connsiteY85" fmla="*/ 1366837 h 2252663"/>
                <a:gd name="connsiteX86" fmla="*/ 3190875 w 7134225"/>
                <a:gd name="connsiteY86" fmla="*/ 1381124 h 2252663"/>
                <a:gd name="connsiteX87" fmla="*/ 3214688 w 7134225"/>
                <a:gd name="connsiteY87" fmla="*/ 1381125 h 2252663"/>
                <a:gd name="connsiteX88" fmla="*/ 3214688 w 7134225"/>
                <a:gd name="connsiteY88" fmla="*/ 1409700 h 2252663"/>
                <a:gd name="connsiteX89" fmla="*/ 3357563 w 7134225"/>
                <a:gd name="connsiteY89" fmla="*/ 1409700 h 2252663"/>
                <a:gd name="connsiteX90" fmla="*/ 3357563 w 7134225"/>
                <a:gd name="connsiteY90" fmla="*/ 1428749 h 2252663"/>
                <a:gd name="connsiteX91" fmla="*/ 3395663 w 7134225"/>
                <a:gd name="connsiteY91" fmla="*/ 1428750 h 2252663"/>
                <a:gd name="connsiteX92" fmla="*/ 3395663 w 7134225"/>
                <a:gd name="connsiteY92" fmla="*/ 1495425 h 2252663"/>
                <a:gd name="connsiteX93" fmla="*/ 3405188 w 7134225"/>
                <a:gd name="connsiteY93" fmla="*/ 1495425 h 2252663"/>
                <a:gd name="connsiteX94" fmla="*/ 3405188 w 7134225"/>
                <a:gd name="connsiteY94" fmla="*/ 1566862 h 2252663"/>
                <a:gd name="connsiteX95" fmla="*/ 3433763 w 7134225"/>
                <a:gd name="connsiteY95" fmla="*/ 1566862 h 2252663"/>
                <a:gd name="connsiteX96" fmla="*/ 3433763 w 7134225"/>
                <a:gd name="connsiteY96" fmla="*/ 1590675 h 2252663"/>
                <a:gd name="connsiteX97" fmla="*/ 3448050 w 7134225"/>
                <a:gd name="connsiteY97" fmla="*/ 1590675 h 2252663"/>
                <a:gd name="connsiteX98" fmla="*/ 3448050 w 7134225"/>
                <a:gd name="connsiteY98" fmla="*/ 1619250 h 2252663"/>
                <a:gd name="connsiteX99" fmla="*/ 3505200 w 7134225"/>
                <a:gd name="connsiteY99" fmla="*/ 1619250 h 2252663"/>
                <a:gd name="connsiteX100" fmla="*/ 3505200 w 7134225"/>
                <a:gd name="connsiteY100" fmla="*/ 1619250 h 2252663"/>
                <a:gd name="connsiteX101" fmla="*/ 3505200 w 7134225"/>
                <a:gd name="connsiteY101" fmla="*/ 1647824 h 2252663"/>
                <a:gd name="connsiteX102" fmla="*/ 3529013 w 7134225"/>
                <a:gd name="connsiteY102" fmla="*/ 1647825 h 2252663"/>
                <a:gd name="connsiteX103" fmla="*/ 3529013 w 7134225"/>
                <a:gd name="connsiteY103" fmla="*/ 1681162 h 2252663"/>
                <a:gd name="connsiteX104" fmla="*/ 3719513 w 7134225"/>
                <a:gd name="connsiteY104" fmla="*/ 1681162 h 2252663"/>
                <a:gd name="connsiteX105" fmla="*/ 3719513 w 7134225"/>
                <a:gd name="connsiteY105" fmla="*/ 1704975 h 2252663"/>
                <a:gd name="connsiteX106" fmla="*/ 4038600 w 7134225"/>
                <a:gd name="connsiteY106" fmla="*/ 1704975 h 2252663"/>
                <a:gd name="connsiteX107" fmla="*/ 4038601 w 7134225"/>
                <a:gd name="connsiteY107" fmla="*/ 1724025 h 2252663"/>
                <a:gd name="connsiteX108" fmla="*/ 4055269 w 7134225"/>
                <a:gd name="connsiteY108" fmla="*/ 1724025 h 2252663"/>
                <a:gd name="connsiteX109" fmla="*/ 4057650 w 7134225"/>
                <a:gd name="connsiteY109" fmla="*/ 1771650 h 2252663"/>
                <a:gd name="connsiteX110" fmla="*/ 4086225 w 7134225"/>
                <a:gd name="connsiteY110" fmla="*/ 1771650 h 2252663"/>
                <a:gd name="connsiteX111" fmla="*/ 4088607 w 7134225"/>
                <a:gd name="connsiteY111" fmla="*/ 1819274 h 2252663"/>
                <a:gd name="connsiteX112" fmla="*/ 4143375 w 7134225"/>
                <a:gd name="connsiteY112" fmla="*/ 1819275 h 2252663"/>
                <a:gd name="connsiteX113" fmla="*/ 4140994 w 7134225"/>
                <a:gd name="connsiteY113" fmla="*/ 1843087 h 2252663"/>
                <a:gd name="connsiteX114" fmla="*/ 4162425 w 7134225"/>
                <a:gd name="connsiteY114" fmla="*/ 1843087 h 2252663"/>
                <a:gd name="connsiteX115" fmla="*/ 4162425 w 7134225"/>
                <a:gd name="connsiteY115" fmla="*/ 1876425 h 2252663"/>
                <a:gd name="connsiteX116" fmla="*/ 4343400 w 7134225"/>
                <a:gd name="connsiteY116" fmla="*/ 1876425 h 2252663"/>
                <a:gd name="connsiteX117" fmla="*/ 4343400 w 7134225"/>
                <a:gd name="connsiteY117" fmla="*/ 1905000 h 2252663"/>
                <a:gd name="connsiteX118" fmla="*/ 4438650 w 7134225"/>
                <a:gd name="connsiteY118" fmla="*/ 1905000 h 2252663"/>
                <a:gd name="connsiteX119" fmla="*/ 4438650 w 7134225"/>
                <a:gd name="connsiteY119" fmla="*/ 1921668 h 2252663"/>
                <a:gd name="connsiteX120" fmla="*/ 4638676 w 7134225"/>
                <a:gd name="connsiteY120" fmla="*/ 1919287 h 2252663"/>
                <a:gd name="connsiteX121" fmla="*/ 4638675 w 7134225"/>
                <a:gd name="connsiteY121" fmla="*/ 1945481 h 2252663"/>
                <a:gd name="connsiteX122" fmla="*/ 4700588 w 7134225"/>
                <a:gd name="connsiteY122" fmla="*/ 1945481 h 2252663"/>
                <a:gd name="connsiteX123" fmla="*/ 4700588 w 7134225"/>
                <a:gd name="connsiteY123" fmla="*/ 1957387 h 2252663"/>
                <a:gd name="connsiteX124" fmla="*/ 4729162 w 7134225"/>
                <a:gd name="connsiteY124" fmla="*/ 1957387 h 2252663"/>
                <a:gd name="connsiteX125" fmla="*/ 4729163 w 7134225"/>
                <a:gd name="connsiteY125" fmla="*/ 1995487 h 2252663"/>
                <a:gd name="connsiteX126" fmla="*/ 4750594 w 7134225"/>
                <a:gd name="connsiteY126" fmla="*/ 1995487 h 2252663"/>
                <a:gd name="connsiteX127" fmla="*/ 4750594 w 7134225"/>
                <a:gd name="connsiteY127" fmla="*/ 2026444 h 2252663"/>
                <a:gd name="connsiteX128" fmla="*/ 4869657 w 7134225"/>
                <a:gd name="connsiteY128" fmla="*/ 2028825 h 2252663"/>
                <a:gd name="connsiteX129" fmla="*/ 4869656 w 7134225"/>
                <a:gd name="connsiteY129" fmla="*/ 2043112 h 2252663"/>
                <a:gd name="connsiteX130" fmla="*/ 4881563 w 7134225"/>
                <a:gd name="connsiteY130" fmla="*/ 2043112 h 2252663"/>
                <a:gd name="connsiteX131" fmla="*/ 4881563 w 7134225"/>
                <a:gd name="connsiteY131" fmla="*/ 2057400 h 2252663"/>
                <a:gd name="connsiteX132" fmla="*/ 5067300 w 7134225"/>
                <a:gd name="connsiteY132" fmla="*/ 2057400 h 2252663"/>
                <a:gd name="connsiteX133" fmla="*/ 5067300 w 7134225"/>
                <a:gd name="connsiteY133" fmla="*/ 2109787 h 2252663"/>
                <a:gd name="connsiteX134" fmla="*/ 5424488 w 7134225"/>
                <a:gd name="connsiteY134" fmla="*/ 2109787 h 2252663"/>
                <a:gd name="connsiteX135" fmla="*/ 5424488 w 7134225"/>
                <a:gd name="connsiteY135" fmla="*/ 2150269 h 2252663"/>
                <a:gd name="connsiteX136" fmla="*/ 5505450 w 7134225"/>
                <a:gd name="connsiteY136" fmla="*/ 2152650 h 2252663"/>
                <a:gd name="connsiteX137" fmla="*/ 5505450 w 7134225"/>
                <a:gd name="connsiteY137" fmla="*/ 2195512 h 2252663"/>
                <a:gd name="connsiteX138" fmla="*/ 5793582 w 7134225"/>
                <a:gd name="connsiteY138" fmla="*/ 2197895 h 2252663"/>
                <a:gd name="connsiteX139" fmla="*/ 5793582 w 7134225"/>
                <a:gd name="connsiteY139" fmla="*/ 2250281 h 2252663"/>
                <a:gd name="connsiteX140" fmla="*/ 7134225 w 7134225"/>
                <a:gd name="connsiteY140" fmla="*/ 2252663 h 2252663"/>
                <a:gd name="connsiteX0" fmla="*/ 0 w 7117556"/>
                <a:gd name="connsiteY0" fmla="*/ 16668 h 2252663"/>
                <a:gd name="connsiteX1" fmla="*/ 292894 w 7117556"/>
                <a:gd name="connsiteY1" fmla="*/ 0 h 2252663"/>
                <a:gd name="connsiteX2" fmla="*/ 297656 w 7117556"/>
                <a:gd name="connsiteY2" fmla="*/ 28575 h 2252663"/>
                <a:gd name="connsiteX3" fmla="*/ 345281 w 7117556"/>
                <a:gd name="connsiteY3" fmla="*/ 23812 h 2252663"/>
                <a:gd name="connsiteX4" fmla="*/ 345281 w 7117556"/>
                <a:gd name="connsiteY4" fmla="*/ 66675 h 2252663"/>
                <a:gd name="connsiteX5" fmla="*/ 402431 w 7117556"/>
                <a:gd name="connsiteY5" fmla="*/ 66675 h 2252663"/>
                <a:gd name="connsiteX6" fmla="*/ 402431 w 7117556"/>
                <a:gd name="connsiteY6" fmla="*/ 90487 h 2252663"/>
                <a:gd name="connsiteX7" fmla="*/ 559594 w 7117556"/>
                <a:gd name="connsiteY7" fmla="*/ 90487 h 2252663"/>
                <a:gd name="connsiteX8" fmla="*/ 559594 w 7117556"/>
                <a:gd name="connsiteY8" fmla="*/ 104775 h 2252663"/>
                <a:gd name="connsiteX9" fmla="*/ 669131 w 7117556"/>
                <a:gd name="connsiteY9" fmla="*/ 104775 h 2252663"/>
                <a:gd name="connsiteX10" fmla="*/ 669131 w 7117556"/>
                <a:gd name="connsiteY10" fmla="*/ 123825 h 2252663"/>
                <a:gd name="connsiteX11" fmla="*/ 754856 w 7117556"/>
                <a:gd name="connsiteY11" fmla="*/ 123825 h 2252663"/>
                <a:gd name="connsiteX12" fmla="*/ 754856 w 7117556"/>
                <a:gd name="connsiteY12" fmla="*/ 142875 h 2252663"/>
                <a:gd name="connsiteX13" fmla="*/ 1054894 w 7117556"/>
                <a:gd name="connsiteY13" fmla="*/ 142875 h 2252663"/>
                <a:gd name="connsiteX14" fmla="*/ 1054894 w 7117556"/>
                <a:gd name="connsiteY14" fmla="*/ 157162 h 2252663"/>
                <a:gd name="connsiteX15" fmla="*/ 1073944 w 7117556"/>
                <a:gd name="connsiteY15" fmla="*/ 157162 h 2252663"/>
                <a:gd name="connsiteX16" fmla="*/ 1073944 w 7117556"/>
                <a:gd name="connsiteY16" fmla="*/ 176212 h 2252663"/>
                <a:gd name="connsiteX17" fmla="*/ 1102519 w 7117556"/>
                <a:gd name="connsiteY17" fmla="*/ 176212 h 2252663"/>
                <a:gd name="connsiteX18" fmla="*/ 1102519 w 7117556"/>
                <a:gd name="connsiteY18" fmla="*/ 200025 h 2252663"/>
                <a:gd name="connsiteX19" fmla="*/ 1335881 w 7117556"/>
                <a:gd name="connsiteY19" fmla="*/ 200025 h 2252663"/>
                <a:gd name="connsiteX20" fmla="*/ 1335881 w 7117556"/>
                <a:gd name="connsiteY20" fmla="*/ 226218 h 2252663"/>
                <a:gd name="connsiteX21" fmla="*/ 1354931 w 7117556"/>
                <a:gd name="connsiteY21" fmla="*/ 226218 h 2252663"/>
                <a:gd name="connsiteX22" fmla="*/ 1354931 w 7117556"/>
                <a:gd name="connsiteY22" fmla="*/ 323850 h 2252663"/>
                <a:gd name="connsiteX23" fmla="*/ 1371600 w 7117556"/>
                <a:gd name="connsiteY23" fmla="*/ 323850 h 2252663"/>
                <a:gd name="connsiteX24" fmla="*/ 1373981 w 7117556"/>
                <a:gd name="connsiteY24" fmla="*/ 404812 h 2252663"/>
                <a:gd name="connsiteX25" fmla="*/ 1383506 w 7117556"/>
                <a:gd name="connsiteY25" fmla="*/ 404812 h 2252663"/>
                <a:gd name="connsiteX26" fmla="*/ 1383506 w 7117556"/>
                <a:gd name="connsiteY26" fmla="*/ 423862 h 2252663"/>
                <a:gd name="connsiteX27" fmla="*/ 1431131 w 7117556"/>
                <a:gd name="connsiteY27" fmla="*/ 423862 h 2252663"/>
                <a:gd name="connsiteX28" fmla="*/ 1431131 w 7117556"/>
                <a:gd name="connsiteY28" fmla="*/ 442912 h 2252663"/>
                <a:gd name="connsiteX29" fmla="*/ 1469231 w 7117556"/>
                <a:gd name="connsiteY29" fmla="*/ 442912 h 2252663"/>
                <a:gd name="connsiteX30" fmla="*/ 1469231 w 7117556"/>
                <a:gd name="connsiteY30" fmla="*/ 457200 h 2252663"/>
                <a:gd name="connsiteX31" fmla="*/ 1654969 w 7117556"/>
                <a:gd name="connsiteY31" fmla="*/ 457200 h 2252663"/>
                <a:gd name="connsiteX32" fmla="*/ 1654969 w 7117556"/>
                <a:gd name="connsiteY32" fmla="*/ 495300 h 2252663"/>
                <a:gd name="connsiteX33" fmla="*/ 1697831 w 7117556"/>
                <a:gd name="connsiteY33" fmla="*/ 495300 h 2252663"/>
                <a:gd name="connsiteX34" fmla="*/ 1697831 w 7117556"/>
                <a:gd name="connsiteY34" fmla="*/ 519112 h 2252663"/>
                <a:gd name="connsiteX35" fmla="*/ 1707356 w 7117556"/>
                <a:gd name="connsiteY35" fmla="*/ 519112 h 2252663"/>
                <a:gd name="connsiteX36" fmla="*/ 1707356 w 7117556"/>
                <a:gd name="connsiteY36" fmla="*/ 561975 h 2252663"/>
                <a:gd name="connsiteX37" fmla="*/ 1740694 w 7117556"/>
                <a:gd name="connsiteY37" fmla="*/ 561975 h 2252663"/>
                <a:gd name="connsiteX38" fmla="*/ 1740694 w 7117556"/>
                <a:gd name="connsiteY38" fmla="*/ 661987 h 2252663"/>
                <a:gd name="connsiteX39" fmla="*/ 1921669 w 7117556"/>
                <a:gd name="connsiteY39" fmla="*/ 659606 h 2252663"/>
                <a:gd name="connsiteX40" fmla="*/ 1921669 w 7117556"/>
                <a:gd name="connsiteY40" fmla="*/ 685800 h 2252663"/>
                <a:gd name="connsiteX41" fmla="*/ 1950244 w 7117556"/>
                <a:gd name="connsiteY41" fmla="*/ 685800 h 2252663"/>
                <a:gd name="connsiteX42" fmla="*/ 1950244 w 7117556"/>
                <a:gd name="connsiteY42" fmla="*/ 704850 h 2252663"/>
                <a:gd name="connsiteX43" fmla="*/ 1978819 w 7117556"/>
                <a:gd name="connsiteY43" fmla="*/ 704850 h 2252663"/>
                <a:gd name="connsiteX44" fmla="*/ 1978819 w 7117556"/>
                <a:gd name="connsiteY44" fmla="*/ 728662 h 2252663"/>
                <a:gd name="connsiteX45" fmla="*/ 1993106 w 7117556"/>
                <a:gd name="connsiteY45" fmla="*/ 728662 h 2252663"/>
                <a:gd name="connsiteX46" fmla="*/ 1993106 w 7117556"/>
                <a:gd name="connsiteY46" fmla="*/ 785812 h 2252663"/>
                <a:gd name="connsiteX47" fmla="*/ 2007394 w 7117556"/>
                <a:gd name="connsiteY47" fmla="*/ 785812 h 2252663"/>
                <a:gd name="connsiteX48" fmla="*/ 2007394 w 7117556"/>
                <a:gd name="connsiteY48" fmla="*/ 809625 h 2252663"/>
                <a:gd name="connsiteX49" fmla="*/ 2026444 w 7117556"/>
                <a:gd name="connsiteY49" fmla="*/ 809625 h 2252663"/>
                <a:gd name="connsiteX50" fmla="*/ 2026444 w 7117556"/>
                <a:gd name="connsiteY50" fmla="*/ 866775 h 2252663"/>
                <a:gd name="connsiteX51" fmla="*/ 2045494 w 7117556"/>
                <a:gd name="connsiteY51" fmla="*/ 866775 h 2252663"/>
                <a:gd name="connsiteX52" fmla="*/ 2045495 w 7117556"/>
                <a:gd name="connsiteY52" fmla="*/ 890587 h 2252663"/>
                <a:gd name="connsiteX53" fmla="*/ 2107406 w 7117556"/>
                <a:gd name="connsiteY53" fmla="*/ 890587 h 2252663"/>
                <a:gd name="connsiteX54" fmla="*/ 2107406 w 7117556"/>
                <a:gd name="connsiteY54" fmla="*/ 909637 h 2252663"/>
                <a:gd name="connsiteX55" fmla="*/ 2145506 w 7117556"/>
                <a:gd name="connsiteY55" fmla="*/ 909637 h 2252663"/>
                <a:gd name="connsiteX56" fmla="*/ 2145507 w 7117556"/>
                <a:gd name="connsiteY56" fmla="*/ 923925 h 2252663"/>
                <a:gd name="connsiteX57" fmla="*/ 2221706 w 7117556"/>
                <a:gd name="connsiteY57" fmla="*/ 923925 h 2252663"/>
                <a:gd name="connsiteX58" fmla="*/ 2221706 w 7117556"/>
                <a:gd name="connsiteY58" fmla="*/ 947737 h 2252663"/>
                <a:gd name="connsiteX59" fmla="*/ 2340769 w 7117556"/>
                <a:gd name="connsiteY59" fmla="*/ 947737 h 2252663"/>
                <a:gd name="connsiteX60" fmla="*/ 2340769 w 7117556"/>
                <a:gd name="connsiteY60" fmla="*/ 985837 h 2252663"/>
                <a:gd name="connsiteX61" fmla="*/ 2350294 w 7117556"/>
                <a:gd name="connsiteY61" fmla="*/ 985837 h 2252663"/>
                <a:gd name="connsiteX62" fmla="*/ 2350294 w 7117556"/>
                <a:gd name="connsiteY62" fmla="*/ 1014412 h 2252663"/>
                <a:gd name="connsiteX63" fmla="*/ 2369344 w 7117556"/>
                <a:gd name="connsiteY63" fmla="*/ 1014412 h 2252663"/>
                <a:gd name="connsiteX64" fmla="*/ 2369344 w 7117556"/>
                <a:gd name="connsiteY64" fmla="*/ 1057275 h 2252663"/>
                <a:gd name="connsiteX65" fmla="*/ 2426494 w 7117556"/>
                <a:gd name="connsiteY65" fmla="*/ 1057275 h 2252663"/>
                <a:gd name="connsiteX66" fmla="*/ 2426494 w 7117556"/>
                <a:gd name="connsiteY66" fmla="*/ 1076325 h 2252663"/>
                <a:gd name="connsiteX67" fmla="*/ 2450305 w 7117556"/>
                <a:gd name="connsiteY67" fmla="*/ 1076325 h 2252663"/>
                <a:gd name="connsiteX68" fmla="*/ 2450306 w 7117556"/>
                <a:gd name="connsiteY68" fmla="*/ 1095375 h 2252663"/>
                <a:gd name="connsiteX69" fmla="*/ 2545556 w 7117556"/>
                <a:gd name="connsiteY69" fmla="*/ 1097756 h 2252663"/>
                <a:gd name="connsiteX70" fmla="*/ 2545556 w 7117556"/>
                <a:gd name="connsiteY70" fmla="*/ 1121569 h 2252663"/>
                <a:gd name="connsiteX71" fmla="*/ 2659856 w 7117556"/>
                <a:gd name="connsiteY71" fmla="*/ 1119187 h 2252663"/>
                <a:gd name="connsiteX72" fmla="*/ 2659856 w 7117556"/>
                <a:gd name="connsiteY72" fmla="*/ 1138237 h 2252663"/>
                <a:gd name="connsiteX73" fmla="*/ 2678906 w 7117556"/>
                <a:gd name="connsiteY73" fmla="*/ 1138237 h 2252663"/>
                <a:gd name="connsiteX74" fmla="*/ 2678906 w 7117556"/>
                <a:gd name="connsiteY74" fmla="*/ 1152525 h 2252663"/>
                <a:gd name="connsiteX75" fmla="*/ 2702719 w 7117556"/>
                <a:gd name="connsiteY75" fmla="*/ 1152524 h 2252663"/>
                <a:gd name="connsiteX76" fmla="*/ 2702719 w 7117556"/>
                <a:gd name="connsiteY76" fmla="*/ 1176337 h 2252663"/>
                <a:gd name="connsiteX77" fmla="*/ 2717006 w 7117556"/>
                <a:gd name="connsiteY77" fmla="*/ 1176337 h 2252663"/>
                <a:gd name="connsiteX78" fmla="*/ 2717006 w 7117556"/>
                <a:gd name="connsiteY78" fmla="*/ 1204912 h 2252663"/>
                <a:gd name="connsiteX79" fmla="*/ 2743200 w 7117556"/>
                <a:gd name="connsiteY79" fmla="*/ 1204912 h 2252663"/>
                <a:gd name="connsiteX80" fmla="*/ 2745582 w 7117556"/>
                <a:gd name="connsiteY80" fmla="*/ 1300162 h 2252663"/>
                <a:gd name="connsiteX81" fmla="*/ 2817019 w 7117556"/>
                <a:gd name="connsiteY81" fmla="*/ 1300162 h 2252663"/>
                <a:gd name="connsiteX82" fmla="*/ 2819401 w 7117556"/>
                <a:gd name="connsiteY82" fmla="*/ 1338262 h 2252663"/>
                <a:gd name="connsiteX83" fmla="*/ 2921794 w 7117556"/>
                <a:gd name="connsiteY83" fmla="*/ 1335881 h 2252663"/>
                <a:gd name="connsiteX84" fmla="*/ 2921794 w 7117556"/>
                <a:gd name="connsiteY84" fmla="*/ 1366838 h 2252663"/>
                <a:gd name="connsiteX85" fmla="*/ 3174206 w 7117556"/>
                <a:gd name="connsiteY85" fmla="*/ 1366837 h 2252663"/>
                <a:gd name="connsiteX86" fmla="*/ 3174206 w 7117556"/>
                <a:gd name="connsiteY86" fmla="*/ 1381124 h 2252663"/>
                <a:gd name="connsiteX87" fmla="*/ 3198019 w 7117556"/>
                <a:gd name="connsiteY87" fmla="*/ 1381125 h 2252663"/>
                <a:gd name="connsiteX88" fmla="*/ 3198019 w 7117556"/>
                <a:gd name="connsiteY88" fmla="*/ 1409700 h 2252663"/>
                <a:gd name="connsiteX89" fmla="*/ 3340894 w 7117556"/>
                <a:gd name="connsiteY89" fmla="*/ 1409700 h 2252663"/>
                <a:gd name="connsiteX90" fmla="*/ 3340894 w 7117556"/>
                <a:gd name="connsiteY90" fmla="*/ 1428749 h 2252663"/>
                <a:gd name="connsiteX91" fmla="*/ 3378994 w 7117556"/>
                <a:gd name="connsiteY91" fmla="*/ 1428750 h 2252663"/>
                <a:gd name="connsiteX92" fmla="*/ 3378994 w 7117556"/>
                <a:gd name="connsiteY92" fmla="*/ 1495425 h 2252663"/>
                <a:gd name="connsiteX93" fmla="*/ 3388519 w 7117556"/>
                <a:gd name="connsiteY93" fmla="*/ 1495425 h 2252663"/>
                <a:gd name="connsiteX94" fmla="*/ 3388519 w 7117556"/>
                <a:gd name="connsiteY94" fmla="*/ 1566862 h 2252663"/>
                <a:gd name="connsiteX95" fmla="*/ 3417094 w 7117556"/>
                <a:gd name="connsiteY95" fmla="*/ 1566862 h 2252663"/>
                <a:gd name="connsiteX96" fmla="*/ 3417094 w 7117556"/>
                <a:gd name="connsiteY96" fmla="*/ 1590675 h 2252663"/>
                <a:gd name="connsiteX97" fmla="*/ 3431381 w 7117556"/>
                <a:gd name="connsiteY97" fmla="*/ 1590675 h 2252663"/>
                <a:gd name="connsiteX98" fmla="*/ 3431381 w 7117556"/>
                <a:gd name="connsiteY98" fmla="*/ 1619250 h 2252663"/>
                <a:gd name="connsiteX99" fmla="*/ 3488531 w 7117556"/>
                <a:gd name="connsiteY99" fmla="*/ 1619250 h 2252663"/>
                <a:gd name="connsiteX100" fmla="*/ 3488531 w 7117556"/>
                <a:gd name="connsiteY100" fmla="*/ 1619250 h 2252663"/>
                <a:gd name="connsiteX101" fmla="*/ 3488531 w 7117556"/>
                <a:gd name="connsiteY101" fmla="*/ 1647824 h 2252663"/>
                <a:gd name="connsiteX102" fmla="*/ 3512344 w 7117556"/>
                <a:gd name="connsiteY102" fmla="*/ 1647825 h 2252663"/>
                <a:gd name="connsiteX103" fmla="*/ 3512344 w 7117556"/>
                <a:gd name="connsiteY103" fmla="*/ 1681162 h 2252663"/>
                <a:gd name="connsiteX104" fmla="*/ 3702844 w 7117556"/>
                <a:gd name="connsiteY104" fmla="*/ 1681162 h 2252663"/>
                <a:gd name="connsiteX105" fmla="*/ 3702844 w 7117556"/>
                <a:gd name="connsiteY105" fmla="*/ 1704975 h 2252663"/>
                <a:gd name="connsiteX106" fmla="*/ 4021931 w 7117556"/>
                <a:gd name="connsiteY106" fmla="*/ 1704975 h 2252663"/>
                <a:gd name="connsiteX107" fmla="*/ 4021932 w 7117556"/>
                <a:gd name="connsiteY107" fmla="*/ 1724025 h 2252663"/>
                <a:gd name="connsiteX108" fmla="*/ 4038600 w 7117556"/>
                <a:gd name="connsiteY108" fmla="*/ 1724025 h 2252663"/>
                <a:gd name="connsiteX109" fmla="*/ 4040981 w 7117556"/>
                <a:gd name="connsiteY109" fmla="*/ 1771650 h 2252663"/>
                <a:gd name="connsiteX110" fmla="*/ 4069556 w 7117556"/>
                <a:gd name="connsiteY110" fmla="*/ 1771650 h 2252663"/>
                <a:gd name="connsiteX111" fmla="*/ 4071938 w 7117556"/>
                <a:gd name="connsiteY111" fmla="*/ 1819274 h 2252663"/>
                <a:gd name="connsiteX112" fmla="*/ 4126706 w 7117556"/>
                <a:gd name="connsiteY112" fmla="*/ 1819275 h 2252663"/>
                <a:gd name="connsiteX113" fmla="*/ 4124325 w 7117556"/>
                <a:gd name="connsiteY113" fmla="*/ 1843087 h 2252663"/>
                <a:gd name="connsiteX114" fmla="*/ 4145756 w 7117556"/>
                <a:gd name="connsiteY114" fmla="*/ 1843087 h 2252663"/>
                <a:gd name="connsiteX115" fmla="*/ 4145756 w 7117556"/>
                <a:gd name="connsiteY115" fmla="*/ 1876425 h 2252663"/>
                <a:gd name="connsiteX116" fmla="*/ 4326731 w 7117556"/>
                <a:gd name="connsiteY116" fmla="*/ 1876425 h 2252663"/>
                <a:gd name="connsiteX117" fmla="*/ 4326731 w 7117556"/>
                <a:gd name="connsiteY117" fmla="*/ 1905000 h 2252663"/>
                <a:gd name="connsiteX118" fmla="*/ 4421981 w 7117556"/>
                <a:gd name="connsiteY118" fmla="*/ 1905000 h 2252663"/>
                <a:gd name="connsiteX119" fmla="*/ 4421981 w 7117556"/>
                <a:gd name="connsiteY119" fmla="*/ 1921668 h 2252663"/>
                <a:gd name="connsiteX120" fmla="*/ 4622007 w 7117556"/>
                <a:gd name="connsiteY120" fmla="*/ 1919287 h 2252663"/>
                <a:gd name="connsiteX121" fmla="*/ 4622006 w 7117556"/>
                <a:gd name="connsiteY121" fmla="*/ 1945481 h 2252663"/>
                <a:gd name="connsiteX122" fmla="*/ 4683919 w 7117556"/>
                <a:gd name="connsiteY122" fmla="*/ 1945481 h 2252663"/>
                <a:gd name="connsiteX123" fmla="*/ 4683919 w 7117556"/>
                <a:gd name="connsiteY123" fmla="*/ 1957387 h 2252663"/>
                <a:gd name="connsiteX124" fmla="*/ 4712493 w 7117556"/>
                <a:gd name="connsiteY124" fmla="*/ 1957387 h 2252663"/>
                <a:gd name="connsiteX125" fmla="*/ 4712494 w 7117556"/>
                <a:gd name="connsiteY125" fmla="*/ 1995487 h 2252663"/>
                <a:gd name="connsiteX126" fmla="*/ 4733925 w 7117556"/>
                <a:gd name="connsiteY126" fmla="*/ 1995487 h 2252663"/>
                <a:gd name="connsiteX127" fmla="*/ 4733925 w 7117556"/>
                <a:gd name="connsiteY127" fmla="*/ 2026444 h 2252663"/>
                <a:gd name="connsiteX128" fmla="*/ 4852988 w 7117556"/>
                <a:gd name="connsiteY128" fmla="*/ 2028825 h 2252663"/>
                <a:gd name="connsiteX129" fmla="*/ 4852987 w 7117556"/>
                <a:gd name="connsiteY129" fmla="*/ 2043112 h 2252663"/>
                <a:gd name="connsiteX130" fmla="*/ 4864894 w 7117556"/>
                <a:gd name="connsiteY130" fmla="*/ 2043112 h 2252663"/>
                <a:gd name="connsiteX131" fmla="*/ 4864894 w 7117556"/>
                <a:gd name="connsiteY131" fmla="*/ 2057400 h 2252663"/>
                <a:gd name="connsiteX132" fmla="*/ 5050631 w 7117556"/>
                <a:gd name="connsiteY132" fmla="*/ 2057400 h 2252663"/>
                <a:gd name="connsiteX133" fmla="*/ 5050631 w 7117556"/>
                <a:gd name="connsiteY133" fmla="*/ 2109787 h 2252663"/>
                <a:gd name="connsiteX134" fmla="*/ 5407819 w 7117556"/>
                <a:gd name="connsiteY134" fmla="*/ 2109787 h 2252663"/>
                <a:gd name="connsiteX135" fmla="*/ 5407819 w 7117556"/>
                <a:gd name="connsiteY135" fmla="*/ 2150269 h 2252663"/>
                <a:gd name="connsiteX136" fmla="*/ 5488781 w 7117556"/>
                <a:gd name="connsiteY136" fmla="*/ 2152650 h 2252663"/>
                <a:gd name="connsiteX137" fmla="*/ 5488781 w 7117556"/>
                <a:gd name="connsiteY137" fmla="*/ 2195512 h 2252663"/>
                <a:gd name="connsiteX138" fmla="*/ 5776913 w 7117556"/>
                <a:gd name="connsiteY138" fmla="*/ 2197895 h 2252663"/>
                <a:gd name="connsiteX139" fmla="*/ 5776913 w 7117556"/>
                <a:gd name="connsiteY139" fmla="*/ 2250281 h 2252663"/>
                <a:gd name="connsiteX140" fmla="*/ 7117556 w 7117556"/>
                <a:gd name="connsiteY140" fmla="*/ 2252663 h 2252663"/>
                <a:gd name="connsiteX0" fmla="*/ 0 w 7117556"/>
                <a:gd name="connsiteY0" fmla="*/ 0 h 2235995"/>
                <a:gd name="connsiteX1" fmla="*/ 292894 w 7117556"/>
                <a:gd name="connsiteY1" fmla="*/ 2382 h 2235995"/>
                <a:gd name="connsiteX2" fmla="*/ 297656 w 7117556"/>
                <a:gd name="connsiteY2" fmla="*/ 11907 h 2235995"/>
                <a:gd name="connsiteX3" fmla="*/ 345281 w 7117556"/>
                <a:gd name="connsiteY3" fmla="*/ 7144 h 2235995"/>
                <a:gd name="connsiteX4" fmla="*/ 345281 w 7117556"/>
                <a:gd name="connsiteY4" fmla="*/ 50007 h 2235995"/>
                <a:gd name="connsiteX5" fmla="*/ 402431 w 7117556"/>
                <a:gd name="connsiteY5" fmla="*/ 50007 h 2235995"/>
                <a:gd name="connsiteX6" fmla="*/ 402431 w 7117556"/>
                <a:gd name="connsiteY6" fmla="*/ 73819 h 2235995"/>
                <a:gd name="connsiteX7" fmla="*/ 559594 w 7117556"/>
                <a:gd name="connsiteY7" fmla="*/ 73819 h 2235995"/>
                <a:gd name="connsiteX8" fmla="*/ 559594 w 7117556"/>
                <a:gd name="connsiteY8" fmla="*/ 88107 h 2235995"/>
                <a:gd name="connsiteX9" fmla="*/ 669131 w 7117556"/>
                <a:gd name="connsiteY9" fmla="*/ 88107 h 2235995"/>
                <a:gd name="connsiteX10" fmla="*/ 669131 w 7117556"/>
                <a:gd name="connsiteY10" fmla="*/ 107157 h 2235995"/>
                <a:gd name="connsiteX11" fmla="*/ 754856 w 7117556"/>
                <a:gd name="connsiteY11" fmla="*/ 107157 h 2235995"/>
                <a:gd name="connsiteX12" fmla="*/ 754856 w 7117556"/>
                <a:gd name="connsiteY12" fmla="*/ 126207 h 2235995"/>
                <a:gd name="connsiteX13" fmla="*/ 1054894 w 7117556"/>
                <a:gd name="connsiteY13" fmla="*/ 126207 h 2235995"/>
                <a:gd name="connsiteX14" fmla="*/ 1054894 w 7117556"/>
                <a:gd name="connsiteY14" fmla="*/ 140494 h 2235995"/>
                <a:gd name="connsiteX15" fmla="*/ 1073944 w 7117556"/>
                <a:gd name="connsiteY15" fmla="*/ 140494 h 2235995"/>
                <a:gd name="connsiteX16" fmla="*/ 1073944 w 7117556"/>
                <a:gd name="connsiteY16" fmla="*/ 159544 h 2235995"/>
                <a:gd name="connsiteX17" fmla="*/ 1102519 w 7117556"/>
                <a:gd name="connsiteY17" fmla="*/ 159544 h 2235995"/>
                <a:gd name="connsiteX18" fmla="*/ 1102519 w 7117556"/>
                <a:gd name="connsiteY18" fmla="*/ 183357 h 2235995"/>
                <a:gd name="connsiteX19" fmla="*/ 1335881 w 7117556"/>
                <a:gd name="connsiteY19" fmla="*/ 183357 h 2235995"/>
                <a:gd name="connsiteX20" fmla="*/ 1335881 w 7117556"/>
                <a:gd name="connsiteY20" fmla="*/ 209550 h 2235995"/>
                <a:gd name="connsiteX21" fmla="*/ 1354931 w 7117556"/>
                <a:gd name="connsiteY21" fmla="*/ 209550 h 2235995"/>
                <a:gd name="connsiteX22" fmla="*/ 1354931 w 7117556"/>
                <a:gd name="connsiteY22" fmla="*/ 307182 h 2235995"/>
                <a:gd name="connsiteX23" fmla="*/ 1371600 w 7117556"/>
                <a:gd name="connsiteY23" fmla="*/ 307182 h 2235995"/>
                <a:gd name="connsiteX24" fmla="*/ 1373981 w 7117556"/>
                <a:gd name="connsiteY24" fmla="*/ 388144 h 2235995"/>
                <a:gd name="connsiteX25" fmla="*/ 1383506 w 7117556"/>
                <a:gd name="connsiteY25" fmla="*/ 388144 h 2235995"/>
                <a:gd name="connsiteX26" fmla="*/ 1383506 w 7117556"/>
                <a:gd name="connsiteY26" fmla="*/ 407194 h 2235995"/>
                <a:gd name="connsiteX27" fmla="*/ 1431131 w 7117556"/>
                <a:gd name="connsiteY27" fmla="*/ 407194 h 2235995"/>
                <a:gd name="connsiteX28" fmla="*/ 1431131 w 7117556"/>
                <a:gd name="connsiteY28" fmla="*/ 426244 h 2235995"/>
                <a:gd name="connsiteX29" fmla="*/ 1469231 w 7117556"/>
                <a:gd name="connsiteY29" fmla="*/ 426244 h 2235995"/>
                <a:gd name="connsiteX30" fmla="*/ 1469231 w 7117556"/>
                <a:gd name="connsiteY30" fmla="*/ 440532 h 2235995"/>
                <a:gd name="connsiteX31" fmla="*/ 1654969 w 7117556"/>
                <a:gd name="connsiteY31" fmla="*/ 440532 h 2235995"/>
                <a:gd name="connsiteX32" fmla="*/ 1654969 w 7117556"/>
                <a:gd name="connsiteY32" fmla="*/ 478632 h 2235995"/>
                <a:gd name="connsiteX33" fmla="*/ 1697831 w 7117556"/>
                <a:gd name="connsiteY33" fmla="*/ 478632 h 2235995"/>
                <a:gd name="connsiteX34" fmla="*/ 1697831 w 7117556"/>
                <a:gd name="connsiteY34" fmla="*/ 502444 h 2235995"/>
                <a:gd name="connsiteX35" fmla="*/ 1707356 w 7117556"/>
                <a:gd name="connsiteY35" fmla="*/ 502444 h 2235995"/>
                <a:gd name="connsiteX36" fmla="*/ 1707356 w 7117556"/>
                <a:gd name="connsiteY36" fmla="*/ 545307 h 2235995"/>
                <a:gd name="connsiteX37" fmla="*/ 1740694 w 7117556"/>
                <a:gd name="connsiteY37" fmla="*/ 545307 h 2235995"/>
                <a:gd name="connsiteX38" fmla="*/ 1740694 w 7117556"/>
                <a:gd name="connsiteY38" fmla="*/ 645319 h 2235995"/>
                <a:gd name="connsiteX39" fmla="*/ 1921669 w 7117556"/>
                <a:gd name="connsiteY39" fmla="*/ 642938 h 2235995"/>
                <a:gd name="connsiteX40" fmla="*/ 1921669 w 7117556"/>
                <a:gd name="connsiteY40" fmla="*/ 669132 h 2235995"/>
                <a:gd name="connsiteX41" fmla="*/ 1950244 w 7117556"/>
                <a:gd name="connsiteY41" fmla="*/ 669132 h 2235995"/>
                <a:gd name="connsiteX42" fmla="*/ 1950244 w 7117556"/>
                <a:gd name="connsiteY42" fmla="*/ 688182 h 2235995"/>
                <a:gd name="connsiteX43" fmla="*/ 1978819 w 7117556"/>
                <a:gd name="connsiteY43" fmla="*/ 688182 h 2235995"/>
                <a:gd name="connsiteX44" fmla="*/ 1978819 w 7117556"/>
                <a:gd name="connsiteY44" fmla="*/ 711994 h 2235995"/>
                <a:gd name="connsiteX45" fmla="*/ 1993106 w 7117556"/>
                <a:gd name="connsiteY45" fmla="*/ 711994 h 2235995"/>
                <a:gd name="connsiteX46" fmla="*/ 1993106 w 7117556"/>
                <a:gd name="connsiteY46" fmla="*/ 769144 h 2235995"/>
                <a:gd name="connsiteX47" fmla="*/ 2007394 w 7117556"/>
                <a:gd name="connsiteY47" fmla="*/ 769144 h 2235995"/>
                <a:gd name="connsiteX48" fmla="*/ 2007394 w 7117556"/>
                <a:gd name="connsiteY48" fmla="*/ 792957 h 2235995"/>
                <a:gd name="connsiteX49" fmla="*/ 2026444 w 7117556"/>
                <a:gd name="connsiteY49" fmla="*/ 792957 h 2235995"/>
                <a:gd name="connsiteX50" fmla="*/ 2026444 w 7117556"/>
                <a:gd name="connsiteY50" fmla="*/ 850107 h 2235995"/>
                <a:gd name="connsiteX51" fmla="*/ 2045494 w 7117556"/>
                <a:gd name="connsiteY51" fmla="*/ 850107 h 2235995"/>
                <a:gd name="connsiteX52" fmla="*/ 2045495 w 7117556"/>
                <a:gd name="connsiteY52" fmla="*/ 873919 h 2235995"/>
                <a:gd name="connsiteX53" fmla="*/ 2107406 w 7117556"/>
                <a:gd name="connsiteY53" fmla="*/ 873919 h 2235995"/>
                <a:gd name="connsiteX54" fmla="*/ 2107406 w 7117556"/>
                <a:gd name="connsiteY54" fmla="*/ 892969 h 2235995"/>
                <a:gd name="connsiteX55" fmla="*/ 2145506 w 7117556"/>
                <a:gd name="connsiteY55" fmla="*/ 892969 h 2235995"/>
                <a:gd name="connsiteX56" fmla="*/ 2145507 w 7117556"/>
                <a:gd name="connsiteY56" fmla="*/ 907257 h 2235995"/>
                <a:gd name="connsiteX57" fmla="*/ 2221706 w 7117556"/>
                <a:gd name="connsiteY57" fmla="*/ 907257 h 2235995"/>
                <a:gd name="connsiteX58" fmla="*/ 2221706 w 7117556"/>
                <a:gd name="connsiteY58" fmla="*/ 931069 h 2235995"/>
                <a:gd name="connsiteX59" fmla="*/ 2340769 w 7117556"/>
                <a:gd name="connsiteY59" fmla="*/ 931069 h 2235995"/>
                <a:gd name="connsiteX60" fmla="*/ 2340769 w 7117556"/>
                <a:gd name="connsiteY60" fmla="*/ 969169 h 2235995"/>
                <a:gd name="connsiteX61" fmla="*/ 2350294 w 7117556"/>
                <a:gd name="connsiteY61" fmla="*/ 969169 h 2235995"/>
                <a:gd name="connsiteX62" fmla="*/ 2350294 w 7117556"/>
                <a:gd name="connsiteY62" fmla="*/ 997744 h 2235995"/>
                <a:gd name="connsiteX63" fmla="*/ 2369344 w 7117556"/>
                <a:gd name="connsiteY63" fmla="*/ 997744 h 2235995"/>
                <a:gd name="connsiteX64" fmla="*/ 2369344 w 7117556"/>
                <a:gd name="connsiteY64" fmla="*/ 1040607 h 2235995"/>
                <a:gd name="connsiteX65" fmla="*/ 2426494 w 7117556"/>
                <a:gd name="connsiteY65" fmla="*/ 1040607 h 2235995"/>
                <a:gd name="connsiteX66" fmla="*/ 2426494 w 7117556"/>
                <a:gd name="connsiteY66" fmla="*/ 1059657 h 2235995"/>
                <a:gd name="connsiteX67" fmla="*/ 2450305 w 7117556"/>
                <a:gd name="connsiteY67" fmla="*/ 1059657 h 2235995"/>
                <a:gd name="connsiteX68" fmla="*/ 2450306 w 7117556"/>
                <a:gd name="connsiteY68" fmla="*/ 1078707 h 2235995"/>
                <a:gd name="connsiteX69" fmla="*/ 2545556 w 7117556"/>
                <a:gd name="connsiteY69" fmla="*/ 1081088 h 2235995"/>
                <a:gd name="connsiteX70" fmla="*/ 2545556 w 7117556"/>
                <a:gd name="connsiteY70" fmla="*/ 1104901 h 2235995"/>
                <a:gd name="connsiteX71" fmla="*/ 2659856 w 7117556"/>
                <a:gd name="connsiteY71" fmla="*/ 1102519 h 2235995"/>
                <a:gd name="connsiteX72" fmla="*/ 2659856 w 7117556"/>
                <a:gd name="connsiteY72" fmla="*/ 1121569 h 2235995"/>
                <a:gd name="connsiteX73" fmla="*/ 2678906 w 7117556"/>
                <a:gd name="connsiteY73" fmla="*/ 1121569 h 2235995"/>
                <a:gd name="connsiteX74" fmla="*/ 2678906 w 7117556"/>
                <a:gd name="connsiteY74" fmla="*/ 1135857 h 2235995"/>
                <a:gd name="connsiteX75" fmla="*/ 2702719 w 7117556"/>
                <a:gd name="connsiteY75" fmla="*/ 1135856 h 2235995"/>
                <a:gd name="connsiteX76" fmla="*/ 2702719 w 7117556"/>
                <a:gd name="connsiteY76" fmla="*/ 1159669 h 2235995"/>
                <a:gd name="connsiteX77" fmla="*/ 2717006 w 7117556"/>
                <a:gd name="connsiteY77" fmla="*/ 1159669 h 2235995"/>
                <a:gd name="connsiteX78" fmla="*/ 2717006 w 7117556"/>
                <a:gd name="connsiteY78" fmla="*/ 1188244 h 2235995"/>
                <a:gd name="connsiteX79" fmla="*/ 2743200 w 7117556"/>
                <a:gd name="connsiteY79" fmla="*/ 1188244 h 2235995"/>
                <a:gd name="connsiteX80" fmla="*/ 2745582 w 7117556"/>
                <a:gd name="connsiteY80" fmla="*/ 1283494 h 2235995"/>
                <a:gd name="connsiteX81" fmla="*/ 2817019 w 7117556"/>
                <a:gd name="connsiteY81" fmla="*/ 1283494 h 2235995"/>
                <a:gd name="connsiteX82" fmla="*/ 2819401 w 7117556"/>
                <a:gd name="connsiteY82" fmla="*/ 1321594 h 2235995"/>
                <a:gd name="connsiteX83" fmla="*/ 2921794 w 7117556"/>
                <a:gd name="connsiteY83" fmla="*/ 1319213 h 2235995"/>
                <a:gd name="connsiteX84" fmla="*/ 2921794 w 7117556"/>
                <a:gd name="connsiteY84" fmla="*/ 1350170 h 2235995"/>
                <a:gd name="connsiteX85" fmla="*/ 3174206 w 7117556"/>
                <a:gd name="connsiteY85" fmla="*/ 1350169 h 2235995"/>
                <a:gd name="connsiteX86" fmla="*/ 3174206 w 7117556"/>
                <a:gd name="connsiteY86" fmla="*/ 1364456 h 2235995"/>
                <a:gd name="connsiteX87" fmla="*/ 3198019 w 7117556"/>
                <a:gd name="connsiteY87" fmla="*/ 1364457 h 2235995"/>
                <a:gd name="connsiteX88" fmla="*/ 3198019 w 7117556"/>
                <a:gd name="connsiteY88" fmla="*/ 1393032 h 2235995"/>
                <a:gd name="connsiteX89" fmla="*/ 3340894 w 7117556"/>
                <a:gd name="connsiteY89" fmla="*/ 1393032 h 2235995"/>
                <a:gd name="connsiteX90" fmla="*/ 3340894 w 7117556"/>
                <a:gd name="connsiteY90" fmla="*/ 1412081 h 2235995"/>
                <a:gd name="connsiteX91" fmla="*/ 3378994 w 7117556"/>
                <a:gd name="connsiteY91" fmla="*/ 1412082 h 2235995"/>
                <a:gd name="connsiteX92" fmla="*/ 3378994 w 7117556"/>
                <a:gd name="connsiteY92" fmla="*/ 1478757 h 2235995"/>
                <a:gd name="connsiteX93" fmla="*/ 3388519 w 7117556"/>
                <a:gd name="connsiteY93" fmla="*/ 1478757 h 2235995"/>
                <a:gd name="connsiteX94" fmla="*/ 3388519 w 7117556"/>
                <a:gd name="connsiteY94" fmla="*/ 1550194 h 2235995"/>
                <a:gd name="connsiteX95" fmla="*/ 3417094 w 7117556"/>
                <a:gd name="connsiteY95" fmla="*/ 1550194 h 2235995"/>
                <a:gd name="connsiteX96" fmla="*/ 3417094 w 7117556"/>
                <a:gd name="connsiteY96" fmla="*/ 1574007 h 2235995"/>
                <a:gd name="connsiteX97" fmla="*/ 3431381 w 7117556"/>
                <a:gd name="connsiteY97" fmla="*/ 1574007 h 2235995"/>
                <a:gd name="connsiteX98" fmla="*/ 3431381 w 7117556"/>
                <a:gd name="connsiteY98" fmla="*/ 1602582 h 2235995"/>
                <a:gd name="connsiteX99" fmla="*/ 3488531 w 7117556"/>
                <a:gd name="connsiteY99" fmla="*/ 1602582 h 2235995"/>
                <a:gd name="connsiteX100" fmla="*/ 3488531 w 7117556"/>
                <a:gd name="connsiteY100" fmla="*/ 1602582 h 2235995"/>
                <a:gd name="connsiteX101" fmla="*/ 3488531 w 7117556"/>
                <a:gd name="connsiteY101" fmla="*/ 1631156 h 2235995"/>
                <a:gd name="connsiteX102" fmla="*/ 3512344 w 7117556"/>
                <a:gd name="connsiteY102" fmla="*/ 1631157 h 2235995"/>
                <a:gd name="connsiteX103" fmla="*/ 3512344 w 7117556"/>
                <a:gd name="connsiteY103" fmla="*/ 1664494 h 2235995"/>
                <a:gd name="connsiteX104" fmla="*/ 3702844 w 7117556"/>
                <a:gd name="connsiteY104" fmla="*/ 1664494 h 2235995"/>
                <a:gd name="connsiteX105" fmla="*/ 3702844 w 7117556"/>
                <a:gd name="connsiteY105" fmla="*/ 1688307 h 2235995"/>
                <a:gd name="connsiteX106" fmla="*/ 4021931 w 7117556"/>
                <a:gd name="connsiteY106" fmla="*/ 1688307 h 2235995"/>
                <a:gd name="connsiteX107" fmla="*/ 4021932 w 7117556"/>
                <a:gd name="connsiteY107" fmla="*/ 1707357 h 2235995"/>
                <a:gd name="connsiteX108" fmla="*/ 4038600 w 7117556"/>
                <a:gd name="connsiteY108" fmla="*/ 1707357 h 2235995"/>
                <a:gd name="connsiteX109" fmla="*/ 4040981 w 7117556"/>
                <a:gd name="connsiteY109" fmla="*/ 1754982 h 2235995"/>
                <a:gd name="connsiteX110" fmla="*/ 4069556 w 7117556"/>
                <a:gd name="connsiteY110" fmla="*/ 1754982 h 2235995"/>
                <a:gd name="connsiteX111" fmla="*/ 4071938 w 7117556"/>
                <a:gd name="connsiteY111" fmla="*/ 1802606 h 2235995"/>
                <a:gd name="connsiteX112" fmla="*/ 4126706 w 7117556"/>
                <a:gd name="connsiteY112" fmla="*/ 1802607 h 2235995"/>
                <a:gd name="connsiteX113" fmla="*/ 4124325 w 7117556"/>
                <a:gd name="connsiteY113" fmla="*/ 1826419 h 2235995"/>
                <a:gd name="connsiteX114" fmla="*/ 4145756 w 7117556"/>
                <a:gd name="connsiteY114" fmla="*/ 1826419 h 2235995"/>
                <a:gd name="connsiteX115" fmla="*/ 4145756 w 7117556"/>
                <a:gd name="connsiteY115" fmla="*/ 1859757 h 2235995"/>
                <a:gd name="connsiteX116" fmla="*/ 4326731 w 7117556"/>
                <a:gd name="connsiteY116" fmla="*/ 1859757 h 2235995"/>
                <a:gd name="connsiteX117" fmla="*/ 4326731 w 7117556"/>
                <a:gd name="connsiteY117" fmla="*/ 1888332 h 2235995"/>
                <a:gd name="connsiteX118" fmla="*/ 4421981 w 7117556"/>
                <a:gd name="connsiteY118" fmla="*/ 1888332 h 2235995"/>
                <a:gd name="connsiteX119" fmla="*/ 4421981 w 7117556"/>
                <a:gd name="connsiteY119" fmla="*/ 1905000 h 2235995"/>
                <a:gd name="connsiteX120" fmla="*/ 4622007 w 7117556"/>
                <a:gd name="connsiteY120" fmla="*/ 1902619 h 2235995"/>
                <a:gd name="connsiteX121" fmla="*/ 4622006 w 7117556"/>
                <a:gd name="connsiteY121" fmla="*/ 1928813 h 2235995"/>
                <a:gd name="connsiteX122" fmla="*/ 4683919 w 7117556"/>
                <a:gd name="connsiteY122" fmla="*/ 1928813 h 2235995"/>
                <a:gd name="connsiteX123" fmla="*/ 4683919 w 7117556"/>
                <a:gd name="connsiteY123" fmla="*/ 1940719 h 2235995"/>
                <a:gd name="connsiteX124" fmla="*/ 4712493 w 7117556"/>
                <a:gd name="connsiteY124" fmla="*/ 1940719 h 2235995"/>
                <a:gd name="connsiteX125" fmla="*/ 4712494 w 7117556"/>
                <a:gd name="connsiteY125" fmla="*/ 1978819 h 2235995"/>
                <a:gd name="connsiteX126" fmla="*/ 4733925 w 7117556"/>
                <a:gd name="connsiteY126" fmla="*/ 1978819 h 2235995"/>
                <a:gd name="connsiteX127" fmla="*/ 4733925 w 7117556"/>
                <a:gd name="connsiteY127" fmla="*/ 2009776 h 2235995"/>
                <a:gd name="connsiteX128" fmla="*/ 4852988 w 7117556"/>
                <a:gd name="connsiteY128" fmla="*/ 2012157 h 2235995"/>
                <a:gd name="connsiteX129" fmla="*/ 4852987 w 7117556"/>
                <a:gd name="connsiteY129" fmla="*/ 2026444 h 2235995"/>
                <a:gd name="connsiteX130" fmla="*/ 4864894 w 7117556"/>
                <a:gd name="connsiteY130" fmla="*/ 2026444 h 2235995"/>
                <a:gd name="connsiteX131" fmla="*/ 4864894 w 7117556"/>
                <a:gd name="connsiteY131" fmla="*/ 2040732 h 2235995"/>
                <a:gd name="connsiteX132" fmla="*/ 5050631 w 7117556"/>
                <a:gd name="connsiteY132" fmla="*/ 2040732 h 2235995"/>
                <a:gd name="connsiteX133" fmla="*/ 5050631 w 7117556"/>
                <a:gd name="connsiteY133" fmla="*/ 2093119 h 2235995"/>
                <a:gd name="connsiteX134" fmla="*/ 5407819 w 7117556"/>
                <a:gd name="connsiteY134" fmla="*/ 2093119 h 2235995"/>
                <a:gd name="connsiteX135" fmla="*/ 5407819 w 7117556"/>
                <a:gd name="connsiteY135" fmla="*/ 2133601 h 2235995"/>
                <a:gd name="connsiteX136" fmla="*/ 5488781 w 7117556"/>
                <a:gd name="connsiteY136" fmla="*/ 2135982 h 2235995"/>
                <a:gd name="connsiteX137" fmla="*/ 5488781 w 7117556"/>
                <a:gd name="connsiteY137" fmla="*/ 2178844 h 2235995"/>
                <a:gd name="connsiteX138" fmla="*/ 5776913 w 7117556"/>
                <a:gd name="connsiteY138" fmla="*/ 2181227 h 2235995"/>
                <a:gd name="connsiteX139" fmla="*/ 5776913 w 7117556"/>
                <a:gd name="connsiteY139" fmla="*/ 2233613 h 2235995"/>
                <a:gd name="connsiteX140" fmla="*/ 7117556 w 7117556"/>
                <a:gd name="connsiteY140" fmla="*/ 2235995 h 2235995"/>
                <a:gd name="connsiteX0" fmla="*/ 0 w 7117556"/>
                <a:gd name="connsiteY0" fmla="*/ 0 h 2235995"/>
                <a:gd name="connsiteX1" fmla="*/ 292894 w 7117556"/>
                <a:gd name="connsiteY1" fmla="*/ 1 h 2235995"/>
                <a:gd name="connsiteX2" fmla="*/ 297656 w 7117556"/>
                <a:gd name="connsiteY2" fmla="*/ 11907 h 2235995"/>
                <a:gd name="connsiteX3" fmla="*/ 345281 w 7117556"/>
                <a:gd name="connsiteY3" fmla="*/ 7144 h 2235995"/>
                <a:gd name="connsiteX4" fmla="*/ 345281 w 7117556"/>
                <a:gd name="connsiteY4" fmla="*/ 50007 h 2235995"/>
                <a:gd name="connsiteX5" fmla="*/ 402431 w 7117556"/>
                <a:gd name="connsiteY5" fmla="*/ 50007 h 2235995"/>
                <a:gd name="connsiteX6" fmla="*/ 402431 w 7117556"/>
                <a:gd name="connsiteY6" fmla="*/ 73819 h 2235995"/>
                <a:gd name="connsiteX7" fmla="*/ 559594 w 7117556"/>
                <a:gd name="connsiteY7" fmla="*/ 73819 h 2235995"/>
                <a:gd name="connsiteX8" fmla="*/ 559594 w 7117556"/>
                <a:gd name="connsiteY8" fmla="*/ 88107 h 2235995"/>
                <a:gd name="connsiteX9" fmla="*/ 669131 w 7117556"/>
                <a:gd name="connsiteY9" fmla="*/ 88107 h 2235995"/>
                <a:gd name="connsiteX10" fmla="*/ 669131 w 7117556"/>
                <a:gd name="connsiteY10" fmla="*/ 107157 h 2235995"/>
                <a:gd name="connsiteX11" fmla="*/ 754856 w 7117556"/>
                <a:gd name="connsiteY11" fmla="*/ 107157 h 2235995"/>
                <a:gd name="connsiteX12" fmla="*/ 754856 w 7117556"/>
                <a:gd name="connsiteY12" fmla="*/ 126207 h 2235995"/>
                <a:gd name="connsiteX13" fmla="*/ 1054894 w 7117556"/>
                <a:gd name="connsiteY13" fmla="*/ 126207 h 2235995"/>
                <a:gd name="connsiteX14" fmla="*/ 1054894 w 7117556"/>
                <a:gd name="connsiteY14" fmla="*/ 140494 h 2235995"/>
                <a:gd name="connsiteX15" fmla="*/ 1073944 w 7117556"/>
                <a:gd name="connsiteY15" fmla="*/ 140494 h 2235995"/>
                <a:gd name="connsiteX16" fmla="*/ 1073944 w 7117556"/>
                <a:gd name="connsiteY16" fmla="*/ 159544 h 2235995"/>
                <a:gd name="connsiteX17" fmla="*/ 1102519 w 7117556"/>
                <a:gd name="connsiteY17" fmla="*/ 159544 h 2235995"/>
                <a:gd name="connsiteX18" fmla="*/ 1102519 w 7117556"/>
                <a:gd name="connsiteY18" fmla="*/ 183357 h 2235995"/>
                <a:gd name="connsiteX19" fmla="*/ 1335881 w 7117556"/>
                <a:gd name="connsiteY19" fmla="*/ 183357 h 2235995"/>
                <a:gd name="connsiteX20" fmla="*/ 1335881 w 7117556"/>
                <a:gd name="connsiteY20" fmla="*/ 209550 h 2235995"/>
                <a:gd name="connsiteX21" fmla="*/ 1354931 w 7117556"/>
                <a:gd name="connsiteY21" fmla="*/ 209550 h 2235995"/>
                <a:gd name="connsiteX22" fmla="*/ 1354931 w 7117556"/>
                <a:gd name="connsiteY22" fmla="*/ 307182 h 2235995"/>
                <a:gd name="connsiteX23" fmla="*/ 1371600 w 7117556"/>
                <a:gd name="connsiteY23" fmla="*/ 307182 h 2235995"/>
                <a:gd name="connsiteX24" fmla="*/ 1373981 w 7117556"/>
                <a:gd name="connsiteY24" fmla="*/ 388144 h 2235995"/>
                <a:gd name="connsiteX25" fmla="*/ 1383506 w 7117556"/>
                <a:gd name="connsiteY25" fmla="*/ 388144 h 2235995"/>
                <a:gd name="connsiteX26" fmla="*/ 1383506 w 7117556"/>
                <a:gd name="connsiteY26" fmla="*/ 407194 h 2235995"/>
                <a:gd name="connsiteX27" fmla="*/ 1431131 w 7117556"/>
                <a:gd name="connsiteY27" fmla="*/ 407194 h 2235995"/>
                <a:gd name="connsiteX28" fmla="*/ 1431131 w 7117556"/>
                <a:gd name="connsiteY28" fmla="*/ 426244 h 2235995"/>
                <a:gd name="connsiteX29" fmla="*/ 1469231 w 7117556"/>
                <a:gd name="connsiteY29" fmla="*/ 426244 h 2235995"/>
                <a:gd name="connsiteX30" fmla="*/ 1469231 w 7117556"/>
                <a:gd name="connsiteY30" fmla="*/ 440532 h 2235995"/>
                <a:gd name="connsiteX31" fmla="*/ 1654969 w 7117556"/>
                <a:gd name="connsiteY31" fmla="*/ 440532 h 2235995"/>
                <a:gd name="connsiteX32" fmla="*/ 1654969 w 7117556"/>
                <a:gd name="connsiteY32" fmla="*/ 478632 h 2235995"/>
                <a:gd name="connsiteX33" fmla="*/ 1697831 w 7117556"/>
                <a:gd name="connsiteY33" fmla="*/ 478632 h 2235995"/>
                <a:gd name="connsiteX34" fmla="*/ 1697831 w 7117556"/>
                <a:gd name="connsiteY34" fmla="*/ 502444 h 2235995"/>
                <a:gd name="connsiteX35" fmla="*/ 1707356 w 7117556"/>
                <a:gd name="connsiteY35" fmla="*/ 502444 h 2235995"/>
                <a:gd name="connsiteX36" fmla="*/ 1707356 w 7117556"/>
                <a:gd name="connsiteY36" fmla="*/ 545307 h 2235995"/>
                <a:gd name="connsiteX37" fmla="*/ 1740694 w 7117556"/>
                <a:gd name="connsiteY37" fmla="*/ 545307 h 2235995"/>
                <a:gd name="connsiteX38" fmla="*/ 1740694 w 7117556"/>
                <a:gd name="connsiteY38" fmla="*/ 645319 h 2235995"/>
                <a:gd name="connsiteX39" fmla="*/ 1921669 w 7117556"/>
                <a:gd name="connsiteY39" fmla="*/ 642938 h 2235995"/>
                <a:gd name="connsiteX40" fmla="*/ 1921669 w 7117556"/>
                <a:gd name="connsiteY40" fmla="*/ 669132 h 2235995"/>
                <a:gd name="connsiteX41" fmla="*/ 1950244 w 7117556"/>
                <a:gd name="connsiteY41" fmla="*/ 669132 h 2235995"/>
                <a:gd name="connsiteX42" fmla="*/ 1950244 w 7117556"/>
                <a:gd name="connsiteY42" fmla="*/ 688182 h 2235995"/>
                <a:gd name="connsiteX43" fmla="*/ 1978819 w 7117556"/>
                <a:gd name="connsiteY43" fmla="*/ 688182 h 2235995"/>
                <a:gd name="connsiteX44" fmla="*/ 1978819 w 7117556"/>
                <a:gd name="connsiteY44" fmla="*/ 711994 h 2235995"/>
                <a:gd name="connsiteX45" fmla="*/ 1993106 w 7117556"/>
                <a:gd name="connsiteY45" fmla="*/ 711994 h 2235995"/>
                <a:gd name="connsiteX46" fmla="*/ 1993106 w 7117556"/>
                <a:gd name="connsiteY46" fmla="*/ 769144 h 2235995"/>
                <a:gd name="connsiteX47" fmla="*/ 2007394 w 7117556"/>
                <a:gd name="connsiteY47" fmla="*/ 769144 h 2235995"/>
                <a:gd name="connsiteX48" fmla="*/ 2007394 w 7117556"/>
                <a:gd name="connsiteY48" fmla="*/ 792957 h 2235995"/>
                <a:gd name="connsiteX49" fmla="*/ 2026444 w 7117556"/>
                <a:gd name="connsiteY49" fmla="*/ 792957 h 2235995"/>
                <a:gd name="connsiteX50" fmla="*/ 2026444 w 7117556"/>
                <a:gd name="connsiteY50" fmla="*/ 850107 h 2235995"/>
                <a:gd name="connsiteX51" fmla="*/ 2045494 w 7117556"/>
                <a:gd name="connsiteY51" fmla="*/ 850107 h 2235995"/>
                <a:gd name="connsiteX52" fmla="*/ 2045495 w 7117556"/>
                <a:gd name="connsiteY52" fmla="*/ 873919 h 2235995"/>
                <a:gd name="connsiteX53" fmla="*/ 2107406 w 7117556"/>
                <a:gd name="connsiteY53" fmla="*/ 873919 h 2235995"/>
                <a:gd name="connsiteX54" fmla="*/ 2107406 w 7117556"/>
                <a:gd name="connsiteY54" fmla="*/ 892969 h 2235995"/>
                <a:gd name="connsiteX55" fmla="*/ 2145506 w 7117556"/>
                <a:gd name="connsiteY55" fmla="*/ 892969 h 2235995"/>
                <a:gd name="connsiteX56" fmla="*/ 2145507 w 7117556"/>
                <a:gd name="connsiteY56" fmla="*/ 907257 h 2235995"/>
                <a:gd name="connsiteX57" fmla="*/ 2221706 w 7117556"/>
                <a:gd name="connsiteY57" fmla="*/ 907257 h 2235995"/>
                <a:gd name="connsiteX58" fmla="*/ 2221706 w 7117556"/>
                <a:gd name="connsiteY58" fmla="*/ 931069 h 2235995"/>
                <a:gd name="connsiteX59" fmla="*/ 2340769 w 7117556"/>
                <a:gd name="connsiteY59" fmla="*/ 931069 h 2235995"/>
                <a:gd name="connsiteX60" fmla="*/ 2340769 w 7117556"/>
                <a:gd name="connsiteY60" fmla="*/ 969169 h 2235995"/>
                <a:gd name="connsiteX61" fmla="*/ 2350294 w 7117556"/>
                <a:gd name="connsiteY61" fmla="*/ 969169 h 2235995"/>
                <a:gd name="connsiteX62" fmla="*/ 2350294 w 7117556"/>
                <a:gd name="connsiteY62" fmla="*/ 997744 h 2235995"/>
                <a:gd name="connsiteX63" fmla="*/ 2369344 w 7117556"/>
                <a:gd name="connsiteY63" fmla="*/ 997744 h 2235995"/>
                <a:gd name="connsiteX64" fmla="*/ 2369344 w 7117556"/>
                <a:gd name="connsiteY64" fmla="*/ 1040607 h 2235995"/>
                <a:gd name="connsiteX65" fmla="*/ 2426494 w 7117556"/>
                <a:gd name="connsiteY65" fmla="*/ 1040607 h 2235995"/>
                <a:gd name="connsiteX66" fmla="*/ 2426494 w 7117556"/>
                <a:gd name="connsiteY66" fmla="*/ 1059657 h 2235995"/>
                <a:gd name="connsiteX67" fmla="*/ 2450305 w 7117556"/>
                <a:gd name="connsiteY67" fmla="*/ 1059657 h 2235995"/>
                <a:gd name="connsiteX68" fmla="*/ 2450306 w 7117556"/>
                <a:gd name="connsiteY68" fmla="*/ 1078707 h 2235995"/>
                <a:gd name="connsiteX69" fmla="*/ 2545556 w 7117556"/>
                <a:gd name="connsiteY69" fmla="*/ 1081088 h 2235995"/>
                <a:gd name="connsiteX70" fmla="*/ 2545556 w 7117556"/>
                <a:gd name="connsiteY70" fmla="*/ 1104901 h 2235995"/>
                <a:gd name="connsiteX71" fmla="*/ 2659856 w 7117556"/>
                <a:gd name="connsiteY71" fmla="*/ 1102519 h 2235995"/>
                <a:gd name="connsiteX72" fmla="*/ 2659856 w 7117556"/>
                <a:gd name="connsiteY72" fmla="*/ 1121569 h 2235995"/>
                <a:gd name="connsiteX73" fmla="*/ 2678906 w 7117556"/>
                <a:gd name="connsiteY73" fmla="*/ 1121569 h 2235995"/>
                <a:gd name="connsiteX74" fmla="*/ 2678906 w 7117556"/>
                <a:gd name="connsiteY74" fmla="*/ 1135857 h 2235995"/>
                <a:gd name="connsiteX75" fmla="*/ 2702719 w 7117556"/>
                <a:gd name="connsiteY75" fmla="*/ 1135856 h 2235995"/>
                <a:gd name="connsiteX76" fmla="*/ 2702719 w 7117556"/>
                <a:gd name="connsiteY76" fmla="*/ 1159669 h 2235995"/>
                <a:gd name="connsiteX77" fmla="*/ 2717006 w 7117556"/>
                <a:gd name="connsiteY77" fmla="*/ 1159669 h 2235995"/>
                <a:gd name="connsiteX78" fmla="*/ 2717006 w 7117556"/>
                <a:gd name="connsiteY78" fmla="*/ 1188244 h 2235995"/>
                <a:gd name="connsiteX79" fmla="*/ 2743200 w 7117556"/>
                <a:gd name="connsiteY79" fmla="*/ 1188244 h 2235995"/>
                <a:gd name="connsiteX80" fmla="*/ 2745582 w 7117556"/>
                <a:gd name="connsiteY80" fmla="*/ 1283494 h 2235995"/>
                <a:gd name="connsiteX81" fmla="*/ 2817019 w 7117556"/>
                <a:gd name="connsiteY81" fmla="*/ 1283494 h 2235995"/>
                <a:gd name="connsiteX82" fmla="*/ 2819401 w 7117556"/>
                <a:gd name="connsiteY82" fmla="*/ 1321594 h 2235995"/>
                <a:gd name="connsiteX83" fmla="*/ 2921794 w 7117556"/>
                <a:gd name="connsiteY83" fmla="*/ 1319213 h 2235995"/>
                <a:gd name="connsiteX84" fmla="*/ 2921794 w 7117556"/>
                <a:gd name="connsiteY84" fmla="*/ 1350170 h 2235995"/>
                <a:gd name="connsiteX85" fmla="*/ 3174206 w 7117556"/>
                <a:gd name="connsiteY85" fmla="*/ 1350169 h 2235995"/>
                <a:gd name="connsiteX86" fmla="*/ 3174206 w 7117556"/>
                <a:gd name="connsiteY86" fmla="*/ 1364456 h 2235995"/>
                <a:gd name="connsiteX87" fmla="*/ 3198019 w 7117556"/>
                <a:gd name="connsiteY87" fmla="*/ 1364457 h 2235995"/>
                <a:gd name="connsiteX88" fmla="*/ 3198019 w 7117556"/>
                <a:gd name="connsiteY88" fmla="*/ 1393032 h 2235995"/>
                <a:gd name="connsiteX89" fmla="*/ 3340894 w 7117556"/>
                <a:gd name="connsiteY89" fmla="*/ 1393032 h 2235995"/>
                <a:gd name="connsiteX90" fmla="*/ 3340894 w 7117556"/>
                <a:gd name="connsiteY90" fmla="*/ 1412081 h 2235995"/>
                <a:gd name="connsiteX91" fmla="*/ 3378994 w 7117556"/>
                <a:gd name="connsiteY91" fmla="*/ 1412082 h 2235995"/>
                <a:gd name="connsiteX92" fmla="*/ 3378994 w 7117556"/>
                <a:gd name="connsiteY92" fmla="*/ 1478757 h 2235995"/>
                <a:gd name="connsiteX93" fmla="*/ 3388519 w 7117556"/>
                <a:gd name="connsiteY93" fmla="*/ 1478757 h 2235995"/>
                <a:gd name="connsiteX94" fmla="*/ 3388519 w 7117556"/>
                <a:gd name="connsiteY94" fmla="*/ 1550194 h 2235995"/>
                <a:gd name="connsiteX95" fmla="*/ 3417094 w 7117556"/>
                <a:gd name="connsiteY95" fmla="*/ 1550194 h 2235995"/>
                <a:gd name="connsiteX96" fmla="*/ 3417094 w 7117556"/>
                <a:gd name="connsiteY96" fmla="*/ 1574007 h 2235995"/>
                <a:gd name="connsiteX97" fmla="*/ 3431381 w 7117556"/>
                <a:gd name="connsiteY97" fmla="*/ 1574007 h 2235995"/>
                <a:gd name="connsiteX98" fmla="*/ 3431381 w 7117556"/>
                <a:gd name="connsiteY98" fmla="*/ 1602582 h 2235995"/>
                <a:gd name="connsiteX99" fmla="*/ 3488531 w 7117556"/>
                <a:gd name="connsiteY99" fmla="*/ 1602582 h 2235995"/>
                <a:gd name="connsiteX100" fmla="*/ 3488531 w 7117556"/>
                <a:gd name="connsiteY100" fmla="*/ 1602582 h 2235995"/>
                <a:gd name="connsiteX101" fmla="*/ 3488531 w 7117556"/>
                <a:gd name="connsiteY101" fmla="*/ 1631156 h 2235995"/>
                <a:gd name="connsiteX102" fmla="*/ 3512344 w 7117556"/>
                <a:gd name="connsiteY102" fmla="*/ 1631157 h 2235995"/>
                <a:gd name="connsiteX103" fmla="*/ 3512344 w 7117556"/>
                <a:gd name="connsiteY103" fmla="*/ 1664494 h 2235995"/>
                <a:gd name="connsiteX104" fmla="*/ 3702844 w 7117556"/>
                <a:gd name="connsiteY104" fmla="*/ 1664494 h 2235995"/>
                <a:gd name="connsiteX105" fmla="*/ 3702844 w 7117556"/>
                <a:gd name="connsiteY105" fmla="*/ 1688307 h 2235995"/>
                <a:gd name="connsiteX106" fmla="*/ 4021931 w 7117556"/>
                <a:gd name="connsiteY106" fmla="*/ 1688307 h 2235995"/>
                <a:gd name="connsiteX107" fmla="*/ 4021932 w 7117556"/>
                <a:gd name="connsiteY107" fmla="*/ 1707357 h 2235995"/>
                <a:gd name="connsiteX108" fmla="*/ 4038600 w 7117556"/>
                <a:gd name="connsiteY108" fmla="*/ 1707357 h 2235995"/>
                <a:gd name="connsiteX109" fmla="*/ 4040981 w 7117556"/>
                <a:gd name="connsiteY109" fmla="*/ 1754982 h 2235995"/>
                <a:gd name="connsiteX110" fmla="*/ 4069556 w 7117556"/>
                <a:gd name="connsiteY110" fmla="*/ 1754982 h 2235995"/>
                <a:gd name="connsiteX111" fmla="*/ 4071938 w 7117556"/>
                <a:gd name="connsiteY111" fmla="*/ 1802606 h 2235995"/>
                <a:gd name="connsiteX112" fmla="*/ 4126706 w 7117556"/>
                <a:gd name="connsiteY112" fmla="*/ 1802607 h 2235995"/>
                <a:gd name="connsiteX113" fmla="*/ 4124325 w 7117556"/>
                <a:gd name="connsiteY113" fmla="*/ 1826419 h 2235995"/>
                <a:gd name="connsiteX114" fmla="*/ 4145756 w 7117556"/>
                <a:gd name="connsiteY114" fmla="*/ 1826419 h 2235995"/>
                <a:gd name="connsiteX115" fmla="*/ 4145756 w 7117556"/>
                <a:gd name="connsiteY115" fmla="*/ 1859757 h 2235995"/>
                <a:gd name="connsiteX116" fmla="*/ 4326731 w 7117556"/>
                <a:gd name="connsiteY116" fmla="*/ 1859757 h 2235995"/>
                <a:gd name="connsiteX117" fmla="*/ 4326731 w 7117556"/>
                <a:gd name="connsiteY117" fmla="*/ 1888332 h 2235995"/>
                <a:gd name="connsiteX118" fmla="*/ 4421981 w 7117556"/>
                <a:gd name="connsiteY118" fmla="*/ 1888332 h 2235995"/>
                <a:gd name="connsiteX119" fmla="*/ 4421981 w 7117556"/>
                <a:gd name="connsiteY119" fmla="*/ 1905000 h 2235995"/>
                <a:gd name="connsiteX120" fmla="*/ 4622007 w 7117556"/>
                <a:gd name="connsiteY120" fmla="*/ 1902619 h 2235995"/>
                <a:gd name="connsiteX121" fmla="*/ 4622006 w 7117556"/>
                <a:gd name="connsiteY121" fmla="*/ 1928813 h 2235995"/>
                <a:gd name="connsiteX122" fmla="*/ 4683919 w 7117556"/>
                <a:gd name="connsiteY122" fmla="*/ 1928813 h 2235995"/>
                <a:gd name="connsiteX123" fmla="*/ 4683919 w 7117556"/>
                <a:gd name="connsiteY123" fmla="*/ 1940719 h 2235995"/>
                <a:gd name="connsiteX124" fmla="*/ 4712493 w 7117556"/>
                <a:gd name="connsiteY124" fmla="*/ 1940719 h 2235995"/>
                <a:gd name="connsiteX125" fmla="*/ 4712494 w 7117556"/>
                <a:gd name="connsiteY125" fmla="*/ 1978819 h 2235995"/>
                <a:gd name="connsiteX126" fmla="*/ 4733925 w 7117556"/>
                <a:gd name="connsiteY126" fmla="*/ 1978819 h 2235995"/>
                <a:gd name="connsiteX127" fmla="*/ 4733925 w 7117556"/>
                <a:gd name="connsiteY127" fmla="*/ 2009776 h 2235995"/>
                <a:gd name="connsiteX128" fmla="*/ 4852988 w 7117556"/>
                <a:gd name="connsiteY128" fmla="*/ 2012157 h 2235995"/>
                <a:gd name="connsiteX129" fmla="*/ 4852987 w 7117556"/>
                <a:gd name="connsiteY129" fmla="*/ 2026444 h 2235995"/>
                <a:gd name="connsiteX130" fmla="*/ 4864894 w 7117556"/>
                <a:gd name="connsiteY130" fmla="*/ 2026444 h 2235995"/>
                <a:gd name="connsiteX131" fmla="*/ 4864894 w 7117556"/>
                <a:gd name="connsiteY131" fmla="*/ 2040732 h 2235995"/>
                <a:gd name="connsiteX132" fmla="*/ 5050631 w 7117556"/>
                <a:gd name="connsiteY132" fmla="*/ 2040732 h 2235995"/>
                <a:gd name="connsiteX133" fmla="*/ 5050631 w 7117556"/>
                <a:gd name="connsiteY133" fmla="*/ 2093119 h 2235995"/>
                <a:gd name="connsiteX134" fmla="*/ 5407819 w 7117556"/>
                <a:gd name="connsiteY134" fmla="*/ 2093119 h 2235995"/>
                <a:gd name="connsiteX135" fmla="*/ 5407819 w 7117556"/>
                <a:gd name="connsiteY135" fmla="*/ 2133601 h 2235995"/>
                <a:gd name="connsiteX136" fmla="*/ 5488781 w 7117556"/>
                <a:gd name="connsiteY136" fmla="*/ 2135982 h 2235995"/>
                <a:gd name="connsiteX137" fmla="*/ 5488781 w 7117556"/>
                <a:gd name="connsiteY137" fmla="*/ 2178844 h 2235995"/>
                <a:gd name="connsiteX138" fmla="*/ 5776913 w 7117556"/>
                <a:gd name="connsiteY138" fmla="*/ 2181227 h 2235995"/>
                <a:gd name="connsiteX139" fmla="*/ 5776913 w 7117556"/>
                <a:gd name="connsiteY139" fmla="*/ 2233613 h 2235995"/>
                <a:gd name="connsiteX140" fmla="*/ 7117556 w 7117556"/>
                <a:gd name="connsiteY140" fmla="*/ 2235995 h 2235995"/>
                <a:gd name="connsiteX0" fmla="*/ 0 w 7117556"/>
                <a:gd name="connsiteY0" fmla="*/ 0 h 2235995"/>
                <a:gd name="connsiteX1" fmla="*/ 292894 w 7117556"/>
                <a:gd name="connsiteY1" fmla="*/ 1 h 2235995"/>
                <a:gd name="connsiteX2" fmla="*/ 290512 w 7117556"/>
                <a:gd name="connsiteY2" fmla="*/ 11907 h 2235995"/>
                <a:gd name="connsiteX3" fmla="*/ 345281 w 7117556"/>
                <a:gd name="connsiteY3" fmla="*/ 7144 h 2235995"/>
                <a:gd name="connsiteX4" fmla="*/ 345281 w 7117556"/>
                <a:gd name="connsiteY4" fmla="*/ 50007 h 2235995"/>
                <a:gd name="connsiteX5" fmla="*/ 402431 w 7117556"/>
                <a:gd name="connsiteY5" fmla="*/ 50007 h 2235995"/>
                <a:gd name="connsiteX6" fmla="*/ 402431 w 7117556"/>
                <a:gd name="connsiteY6" fmla="*/ 73819 h 2235995"/>
                <a:gd name="connsiteX7" fmla="*/ 559594 w 7117556"/>
                <a:gd name="connsiteY7" fmla="*/ 73819 h 2235995"/>
                <a:gd name="connsiteX8" fmla="*/ 559594 w 7117556"/>
                <a:gd name="connsiteY8" fmla="*/ 88107 h 2235995"/>
                <a:gd name="connsiteX9" fmla="*/ 669131 w 7117556"/>
                <a:gd name="connsiteY9" fmla="*/ 88107 h 2235995"/>
                <a:gd name="connsiteX10" fmla="*/ 669131 w 7117556"/>
                <a:gd name="connsiteY10" fmla="*/ 107157 h 2235995"/>
                <a:gd name="connsiteX11" fmla="*/ 754856 w 7117556"/>
                <a:gd name="connsiteY11" fmla="*/ 107157 h 2235995"/>
                <a:gd name="connsiteX12" fmla="*/ 754856 w 7117556"/>
                <a:gd name="connsiteY12" fmla="*/ 126207 h 2235995"/>
                <a:gd name="connsiteX13" fmla="*/ 1054894 w 7117556"/>
                <a:gd name="connsiteY13" fmla="*/ 126207 h 2235995"/>
                <a:gd name="connsiteX14" fmla="*/ 1054894 w 7117556"/>
                <a:gd name="connsiteY14" fmla="*/ 140494 h 2235995"/>
                <a:gd name="connsiteX15" fmla="*/ 1073944 w 7117556"/>
                <a:gd name="connsiteY15" fmla="*/ 140494 h 2235995"/>
                <a:gd name="connsiteX16" fmla="*/ 1073944 w 7117556"/>
                <a:gd name="connsiteY16" fmla="*/ 159544 h 2235995"/>
                <a:gd name="connsiteX17" fmla="*/ 1102519 w 7117556"/>
                <a:gd name="connsiteY17" fmla="*/ 159544 h 2235995"/>
                <a:gd name="connsiteX18" fmla="*/ 1102519 w 7117556"/>
                <a:gd name="connsiteY18" fmla="*/ 183357 h 2235995"/>
                <a:gd name="connsiteX19" fmla="*/ 1335881 w 7117556"/>
                <a:gd name="connsiteY19" fmla="*/ 183357 h 2235995"/>
                <a:gd name="connsiteX20" fmla="*/ 1335881 w 7117556"/>
                <a:gd name="connsiteY20" fmla="*/ 209550 h 2235995"/>
                <a:gd name="connsiteX21" fmla="*/ 1354931 w 7117556"/>
                <a:gd name="connsiteY21" fmla="*/ 209550 h 2235995"/>
                <a:gd name="connsiteX22" fmla="*/ 1354931 w 7117556"/>
                <a:gd name="connsiteY22" fmla="*/ 307182 h 2235995"/>
                <a:gd name="connsiteX23" fmla="*/ 1371600 w 7117556"/>
                <a:gd name="connsiteY23" fmla="*/ 307182 h 2235995"/>
                <a:gd name="connsiteX24" fmla="*/ 1373981 w 7117556"/>
                <a:gd name="connsiteY24" fmla="*/ 388144 h 2235995"/>
                <a:gd name="connsiteX25" fmla="*/ 1383506 w 7117556"/>
                <a:gd name="connsiteY25" fmla="*/ 388144 h 2235995"/>
                <a:gd name="connsiteX26" fmla="*/ 1383506 w 7117556"/>
                <a:gd name="connsiteY26" fmla="*/ 407194 h 2235995"/>
                <a:gd name="connsiteX27" fmla="*/ 1431131 w 7117556"/>
                <a:gd name="connsiteY27" fmla="*/ 407194 h 2235995"/>
                <a:gd name="connsiteX28" fmla="*/ 1431131 w 7117556"/>
                <a:gd name="connsiteY28" fmla="*/ 426244 h 2235995"/>
                <a:gd name="connsiteX29" fmla="*/ 1469231 w 7117556"/>
                <a:gd name="connsiteY29" fmla="*/ 426244 h 2235995"/>
                <a:gd name="connsiteX30" fmla="*/ 1469231 w 7117556"/>
                <a:gd name="connsiteY30" fmla="*/ 440532 h 2235995"/>
                <a:gd name="connsiteX31" fmla="*/ 1654969 w 7117556"/>
                <a:gd name="connsiteY31" fmla="*/ 440532 h 2235995"/>
                <a:gd name="connsiteX32" fmla="*/ 1654969 w 7117556"/>
                <a:gd name="connsiteY32" fmla="*/ 478632 h 2235995"/>
                <a:gd name="connsiteX33" fmla="*/ 1697831 w 7117556"/>
                <a:gd name="connsiteY33" fmla="*/ 478632 h 2235995"/>
                <a:gd name="connsiteX34" fmla="*/ 1697831 w 7117556"/>
                <a:gd name="connsiteY34" fmla="*/ 502444 h 2235995"/>
                <a:gd name="connsiteX35" fmla="*/ 1707356 w 7117556"/>
                <a:gd name="connsiteY35" fmla="*/ 502444 h 2235995"/>
                <a:gd name="connsiteX36" fmla="*/ 1707356 w 7117556"/>
                <a:gd name="connsiteY36" fmla="*/ 545307 h 2235995"/>
                <a:gd name="connsiteX37" fmla="*/ 1740694 w 7117556"/>
                <a:gd name="connsiteY37" fmla="*/ 545307 h 2235995"/>
                <a:gd name="connsiteX38" fmla="*/ 1740694 w 7117556"/>
                <a:gd name="connsiteY38" fmla="*/ 645319 h 2235995"/>
                <a:gd name="connsiteX39" fmla="*/ 1921669 w 7117556"/>
                <a:gd name="connsiteY39" fmla="*/ 642938 h 2235995"/>
                <a:gd name="connsiteX40" fmla="*/ 1921669 w 7117556"/>
                <a:gd name="connsiteY40" fmla="*/ 669132 h 2235995"/>
                <a:gd name="connsiteX41" fmla="*/ 1950244 w 7117556"/>
                <a:gd name="connsiteY41" fmla="*/ 669132 h 2235995"/>
                <a:gd name="connsiteX42" fmla="*/ 1950244 w 7117556"/>
                <a:gd name="connsiteY42" fmla="*/ 688182 h 2235995"/>
                <a:gd name="connsiteX43" fmla="*/ 1978819 w 7117556"/>
                <a:gd name="connsiteY43" fmla="*/ 688182 h 2235995"/>
                <a:gd name="connsiteX44" fmla="*/ 1978819 w 7117556"/>
                <a:gd name="connsiteY44" fmla="*/ 711994 h 2235995"/>
                <a:gd name="connsiteX45" fmla="*/ 1993106 w 7117556"/>
                <a:gd name="connsiteY45" fmla="*/ 711994 h 2235995"/>
                <a:gd name="connsiteX46" fmla="*/ 1993106 w 7117556"/>
                <a:gd name="connsiteY46" fmla="*/ 769144 h 2235995"/>
                <a:gd name="connsiteX47" fmla="*/ 2007394 w 7117556"/>
                <a:gd name="connsiteY47" fmla="*/ 769144 h 2235995"/>
                <a:gd name="connsiteX48" fmla="*/ 2007394 w 7117556"/>
                <a:gd name="connsiteY48" fmla="*/ 792957 h 2235995"/>
                <a:gd name="connsiteX49" fmla="*/ 2026444 w 7117556"/>
                <a:gd name="connsiteY49" fmla="*/ 792957 h 2235995"/>
                <a:gd name="connsiteX50" fmla="*/ 2026444 w 7117556"/>
                <a:gd name="connsiteY50" fmla="*/ 850107 h 2235995"/>
                <a:gd name="connsiteX51" fmla="*/ 2045494 w 7117556"/>
                <a:gd name="connsiteY51" fmla="*/ 850107 h 2235995"/>
                <a:gd name="connsiteX52" fmla="*/ 2045495 w 7117556"/>
                <a:gd name="connsiteY52" fmla="*/ 873919 h 2235995"/>
                <a:gd name="connsiteX53" fmla="*/ 2107406 w 7117556"/>
                <a:gd name="connsiteY53" fmla="*/ 873919 h 2235995"/>
                <a:gd name="connsiteX54" fmla="*/ 2107406 w 7117556"/>
                <a:gd name="connsiteY54" fmla="*/ 892969 h 2235995"/>
                <a:gd name="connsiteX55" fmla="*/ 2145506 w 7117556"/>
                <a:gd name="connsiteY55" fmla="*/ 892969 h 2235995"/>
                <a:gd name="connsiteX56" fmla="*/ 2145507 w 7117556"/>
                <a:gd name="connsiteY56" fmla="*/ 907257 h 2235995"/>
                <a:gd name="connsiteX57" fmla="*/ 2221706 w 7117556"/>
                <a:gd name="connsiteY57" fmla="*/ 907257 h 2235995"/>
                <a:gd name="connsiteX58" fmla="*/ 2221706 w 7117556"/>
                <a:gd name="connsiteY58" fmla="*/ 931069 h 2235995"/>
                <a:gd name="connsiteX59" fmla="*/ 2340769 w 7117556"/>
                <a:gd name="connsiteY59" fmla="*/ 931069 h 2235995"/>
                <a:gd name="connsiteX60" fmla="*/ 2340769 w 7117556"/>
                <a:gd name="connsiteY60" fmla="*/ 969169 h 2235995"/>
                <a:gd name="connsiteX61" fmla="*/ 2350294 w 7117556"/>
                <a:gd name="connsiteY61" fmla="*/ 969169 h 2235995"/>
                <a:gd name="connsiteX62" fmla="*/ 2350294 w 7117556"/>
                <a:gd name="connsiteY62" fmla="*/ 997744 h 2235995"/>
                <a:gd name="connsiteX63" fmla="*/ 2369344 w 7117556"/>
                <a:gd name="connsiteY63" fmla="*/ 997744 h 2235995"/>
                <a:gd name="connsiteX64" fmla="*/ 2369344 w 7117556"/>
                <a:gd name="connsiteY64" fmla="*/ 1040607 h 2235995"/>
                <a:gd name="connsiteX65" fmla="*/ 2426494 w 7117556"/>
                <a:gd name="connsiteY65" fmla="*/ 1040607 h 2235995"/>
                <a:gd name="connsiteX66" fmla="*/ 2426494 w 7117556"/>
                <a:gd name="connsiteY66" fmla="*/ 1059657 h 2235995"/>
                <a:gd name="connsiteX67" fmla="*/ 2450305 w 7117556"/>
                <a:gd name="connsiteY67" fmla="*/ 1059657 h 2235995"/>
                <a:gd name="connsiteX68" fmla="*/ 2450306 w 7117556"/>
                <a:gd name="connsiteY68" fmla="*/ 1078707 h 2235995"/>
                <a:gd name="connsiteX69" fmla="*/ 2545556 w 7117556"/>
                <a:gd name="connsiteY69" fmla="*/ 1081088 h 2235995"/>
                <a:gd name="connsiteX70" fmla="*/ 2545556 w 7117556"/>
                <a:gd name="connsiteY70" fmla="*/ 1104901 h 2235995"/>
                <a:gd name="connsiteX71" fmla="*/ 2659856 w 7117556"/>
                <a:gd name="connsiteY71" fmla="*/ 1102519 h 2235995"/>
                <a:gd name="connsiteX72" fmla="*/ 2659856 w 7117556"/>
                <a:gd name="connsiteY72" fmla="*/ 1121569 h 2235995"/>
                <a:gd name="connsiteX73" fmla="*/ 2678906 w 7117556"/>
                <a:gd name="connsiteY73" fmla="*/ 1121569 h 2235995"/>
                <a:gd name="connsiteX74" fmla="*/ 2678906 w 7117556"/>
                <a:gd name="connsiteY74" fmla="*/ 1135857 h 2235995"/>
                <a:gd name="connsiteX75" fmla="*/ 2702719 w 7117556"/>
                <a:gd name="connsiteY75" fmla="*/ 1135856 h 2235995"/>
                <a:gd name="connsiteX76" fmla="*/ 2702719 w 7117556"/>
                <a:gd name="connsiteY76" fmla="*/ 1159669 h 2235995"/>
                <a:gd name="connsiteX77" fmla="*/ 2717006 w 7117556"/>
                <a:gd name="connsiteY77" fmla="*/ 1159669 h 2235995"/>
                <a:gd name="connsiteX78" fmla="*/ 2717006 w 7117556"/>
                <a:gd name="connsiteY78" fmla="*/ 1188244 h 2235995"/>
                <a:gd name="connsiteX79" fmla="*/ 2743200 w 7117556"/>
                <a:gd name="connsiteY79" fmla="*/ 1188244 h 2235995"/>
                <a:gd name="connsiteX80" fmla="*/ 2745582 w 7117556"/>
                <a:gd name="connsiteY80" fmla="*/ 1283494 h 2235995"/>
                <a:gd name="connsiteX81" fmla="*/ 2817019 w 7117556"/>
                <a:gd name="connsiteY81" fmla="*/ 1283494 h 2235995"/>
                <a:gd name="connsiteX82" fmla="*/ 2819401 w 7117556"/>
                <a:gd name="connsiteY82" fmla="*/ 1321594 h 2235995"/>
                <a:gd name="connsiteX83" fmla="*/ 2921794 w 7117556"/>
                <a:gd name="connsiteY83" fmla="*/ 1319213 h 2235995"/>
                <a:gd name="connsiteX84" fmla="*/ 2921794 w 7117556"/>
                <a:gd name="connsiteY84" fmla="*/ 1350170 h 2235995"/>
                <a:gd name="connsiteX85" fmla="*/ 3174206 w 7117556"/>
                <a:gd name="connsiteY85" fmla="*/ 1350169 h 2235995"/>
                <a:gd name="connsiteX86" fmla="*/ 3174206 w 7117556"/>
                <a:gd name="connsiteY86" fmla="*/ 1364456 h 2235995"/>
                <a:gd name="connsiteX87" fmla="*/ 3198019 w 7117556"/>
                <a:gd name="connsiteY87" fmla="*/ 1364457 h 2235995"/>
                <a:gd name="connsiteX88" fmla="*/ 3198019 w 7117556"/>
                <a:gd name="connsiteY88" fmla="*/ 1393032 h 2235995"/>
                <a:gd name="connsiteX89" fmla="*/ 3340894 w 7117556"/>
                <a:gd name="connsiteY89" fmla="*/ 1393032 h 2235995"/>
                <a:gd name="connsiteX90" fmla="*/ 3340894 w 7117556"/>
                <a:gd name="connsiteY90" fmla="*/ 1412081 h 2235995"/>
                <a:gd name="connsiteX91" fmla="*/ 3378994 w 7117556"/>
                <a:gd name="connsiteY91" fmla="*/ 1412082 h 2235995"/>
                <a:gd name="connsiteX92" fmla="*/ 3378994 w 7117556"/>
                <a:gd name="connsiteY92" fmla="*/ 1478757 h 2235995"/>
                <a:gd name="connsiteX93" fmla="*/ 3388519 w 7117556"/>
                <a:gd name="connsiteY93" fmla="*/ 1478757 h 2235995"/>
                <a:gd name="connsiteX94" fmla="*/ 3388519 w 7117556"/>
                <a:gd name="connsiteY94" fmla="*/ 1550194 h 2235995"/>
                <a:gd name="connsiteX95" fmla="*/ 3417094 w 7117556"/>
                <a:gd name="connsiteY95" fmla="*/ 1550194 h 2235995"/>
                <a:gd name="connsiteX96" fmla="*/ 3417094 w 7117556"/>
                <a:gd name="connsiteY96" fmla="*/ 1574007 h 2235995"/>
                <a:gd name="connsiteX97" fmla="*/ 3431381 w 7117556"/>
                <a:gd name="connsiteY97" fmla="*/ 1574007 h 2235995"/>
                <a:gd name="connsiteX98" fmla="*/ 3431381 w 7117556"/>
                <a:gd name="connsiteY98" fmla="*/ 1602582 h 2235995"/>
                <a:gd name="connsiteX99" fmla="*/ 3488531 w 7117556"/>
                <a:gd name="connsiteY99" fmla="*/ 1602582 h 2235995"/>
                <a:gd name="connsiteX100" fmla="*/ 3488531 w 7117556"/>
                <a:gd name="connsiteY100" fmla="*/ 1602582 h 2235995"/>
                <a:gd name="connsiteX101" fmla="*/ 3488531 w 7117556"/>
                <a:gd name="connsiteY101" fmla="*/ 1631156 h 2235995"/>
                <a:gd name="connsiteX102" fmla="*/ 3512344 w 7117556"/>
                <a:gd name="connsiteY102" fmla="*/ 1631157 h 2235995"/>
                <a:gd name="connsiteX103" fmla="*/ 3512344 w 7117556"/>
                <a:gd name="connsiteY103" fmla="*/ 1664494 h 2235995"/>
                <a:gd name="connsiteX104" fmla="*/ 3702844 w 7117556"/>
                <a:gd name="connsiteY104" fmla="*/ 1664494 h 2235995"/>
                <a:gd name="connsiteX105" fmla="*/ 3702844 w 7117556"/>
                <a:gd name="connsiteY105" fmla="*/ 1688307 h 2235995"/>
                <a:gd name="connsiteX106" fmla="*/ 4021931 w 7117556"/>
                <a:gd name="connsiteY106" fmla="*/ 1688307 h 2235995"/>
                <a:gd name="connsiteX107" fmla="*/ 4021932 w 7117556"/>
                <a:gd name="connsiteY107" fmla="*/ 1707357 h 2235995"/>
                <a:gd name="connsiteX108" fmla="*/ 4038600 w 7117556"/>
                <a:gd name="connsiteY108" fmla="*/ 1707357 h 2235995"/>
                <a:gd name="connsiteX109" fmla="*/ 4040981 w 7117556"/>
                <a:gd name="connsiteY109" fmla="*/ 1754982 h 2235995"/>
                <a:gd name="connsiteX110" fmla="*/ 4069556 w 7117556"/>
                <a:gd name="connsiteY110" fmla="*/ 1754982 h 2235995"/>
                <a:gd name="connsiteX111" fmla="*/ 4071938 w 7117556"/>
                <a:gd name="connsiteY111" fmla="*/ 1802606 h 2235995"/>
                <a:gd name="connsiteX112" fmla="*/ 4126706 w 7117556"/>
                <a:gd name="connsiteY112" fmla="*/ 1802607 h 2235995"/>
                <a:gd name="connsiteX113" fmla="*/ 4124325 w 7117556"/>
                <a:gd name="connsiteY113" fmla="*/ 1826419 h 2235995"/>
                <a:gd name="connsiteX114" fmla="*/ 4145756 w 7117556"/>
                <a:gd name="connsiteY114" fmla="*/ 1826419 h 2235995"/>
                <a:gd name="connsiteX115" fmla="*/ 4145756 w 7117556"/>
                <a:gd name="connsiteY115" fmla="*/ 1859757 h 2235995"/>
                <a:gd name="connsiteX116" fmla="*/ 4326731 w 7117556"/>
                <a:gd name="connsiteY116" fmla="*/ 1859757 h 2235995"/>
                <a:gd name="connsiteX117" fmla="*/ 4326731 w 7117556"/>
                <a:gd name="connsiteY117" fmla="*/ 1888332 h 2235995"/>
                <a:gd name="connsiteX118" fmla="*/ 4421981 w 7117556"/>
                <a:gd name="connsiteY118" fmla="*/ 1888332 h 2235995"/>
                <a:gd name="connsiteX119" fmla="*/ 4421981 w 7117556"/>
                <a:gd name="connsiteY119" fmla="*/ 1905000 h 2235995"/>
                <a:gd name="connsiteX120" fmla="*/ 4622007 w 7117556"/>
                <a:gd name="connsiteY120" fmla="*/ 1902619 h 2235995"/>
                <a:gd name="connsiteX121" fmla="*/ 4622006 w 7117556"/>
                <a:gd name="connsiteY121" fmla="*/ 1928813 h 2235995"/>
                <a:gd name="connsiteX122" fmla="*/ 4683919 w 7117556"/>
                <a:gd name="connsiteY122" fmla="*/ 1928813 h 2235995"/>
                <a:gd name="connsiteX123" fmla="*/ 4683919 w 7117556"/>
                <a:gd name="connsiteY123" fmla="*/ 1940719 h 2235995"/>
                <a:gd name="connsiteX124" fmla="*/ 4712493 w 7117556"/>
                <a:gd name="connsiteY124" fmla="*/ 1940719 h 2235995"/>
                <a:gd name="connsiteX125" fmla="*/ 4712494 w 7117556"/>
                <a:gd name="connsiteY125" fmla="*/ 1978819 h 2235995"/>
                <a:gd name="connsiteX126" fmla="*/ 4733925 w 7117556"/>
                <a:gd name="connsiteY126" fmla="*/ 1978819 h 2235995"/>
                <a:gd name="connsiteX127" fmla="*/ 4733925 w 7117556"/>
                <a:gd name="connsiteY127" fmla="*/ 2009776 h 2235995"/>
                <a:gd name="connsiteX128" fmla="*/ 4852988 w 7117556"/>
                <a:gd name="connsiteY128" fmla="*/ 2012157 h 2235995"/>
                <a:gd name="connsiteX129" fmla="*/ 4852987 w 7117556"/>
                <a:gd name="connsiteY129" fmla="*/ 2026444 h 2235995"/>
                <a:gd name="connsiteX130" fmla="*/ 4864894 w 7117556"/>
                <a:gd name="connsiteY130" fmla="*/ 2026444 h 2235995"/>
                <a:gd name="connsiteX131" fmla="*/ 4864894 w 7117556"/>
                <a:gd name="connsiteY131" fmla="*/ 2040732 h 2235995"/>
                <a:gd name="connsiteX132" fmla="*/ 5050631 w 7117556"/>
                <a:gd name="connsiteY132" fmla="*/ 2040732 h 2235995"/>
                <a:gd name="connsiteX133" fmla="*/ 5050631 w 7117556"/>
                <a:gd name="connsiteY133" fmla="*/ 2093119 h 2235995"/>
                <a:gd name="connsiteX134" fmla="*/ 5407819 w 7117556"/>
                <a:gd name="connsiteY134" fmla="*/ 2093119 h 2235995"/>
                <a:gd name="connsiteX135" fmla="*/ 5407819 w 7117556"/>
                <a:gd name="connsiteY135" fmla="*/ 2133601 h 2235995"/>
                <a:gd name="connsiteX136" fmla="*/ 5488781 w 7117556"/>
                <a:gd name="connsiteY136" fmla="*/ 2135982 h 2235995"/>
                <a:gd name="connsiteX137" fmla="*/ 5488781 w 7117556"/>
                <a:gd name="connsiteY137" fmla="*/ 2178844 h 2235995"/>
                <a:gd name="connsiteX138" fmla="*/ 5776913 w 7117556"/>
                <a:gd name="connsiteY138" fmla="*/ 2181227 h 2235995"/>
                <a:gd name="connsiteX139" fmla="*/ 5776913 w 7117556"/>
                <a:gd name="connsiteY139" fmla="*/ 2233613 h 2235995"/>
                <a:gd name="connsiteX140" fmla="*/ 7117556 w 7117556"/>
                <a:gd name="connsiteY140" fmla="*/ 2235995 h 2235995"/>
                <a:gd name="connsiteX0" fmla="*/ 0 w 7117556"/>
                <a:gd name="connsiteY0" fmla="*/ 0 h 2235995"/>
                <a:gd name="connsiteX1" fmla="*/ 292894 w 7117556"/>
                <a:gd name="connsiteY1" fmla="*/ 1 h 2235995"/>
                <a:gd name="connsiteX2" fmla="*/ 292894 w 7117556"/>
                <a:gd name="connsiteY2" fmla="*/ 11907 h 2235995"/>
                <a:gd name="connsiteX3" fmla="*/ 345281 w 7117556"/>
                <a:gd name="connsiteY3" fmla="*/ 7144 h 2235995"/>
                <a:gd name="connsiteX4" fmla="*/ 345281 w 7117556"/>
                <a:gd name="connsiteY4" fmla="*/ 50007 h 2235995"/>
                <a:gd name="connsiteX5" fmla="*/ 402431 w 7117556"/>
                <a:gd name="connsiteY5" fmla="*/ 50007 h 2235995"/>
                <a:gd name="connsiteX6" fmla="*/ 402431 w 7117556"/>
                <a:gd name="connsiteY6" fmla="*/ 73819 h 2235995"/>
                <a:gd name="connsiteX7" fmla="*/ 559594 w 7117556"/>
                <a:gd name="connsiteY7" fmla="*/ 73819 h 2235995"/>
                <a:gd name="connsiteX8" fmla="*/ 559594 w 7117556"/>
                <a:gd name="connsiteY8" fmla="*/ 88107 h 2235995"/>
                <a:gd name="connsiteX9" fmla="*/ 669131 w 7117556"/>
                <a:gd name="connsiteY9" fmla="*/ 88107 h 2235995"/>
                <a:gd name="connsiteX10" fmla="*/ 669131 w 7117556"/>
                <a:gd name="connsiteY10" fmla="*/ 107157 h 2235995"/>
                <a:gd name="connsiteX11" fmla="*/ 754856 w 7117556"/>
                <a:gd name="connsiteY11" fmla="*/ 107157 h 2235995"/>
                <a:gd name="connsiteX12" fmla="*/ 754856 w 7117556"/>
                <a:gd name="connsiteY12" fmla="*/ 126207 h 2235995"/>
                <a:gd name="connsiteX13" fmla="*/ 1054894 w 7117556"/>
                <a:gd name="connsiteY13" fmla="*/ 126207 h 2235995"/>
                <a:gd name="connsiteX14" fmla="*/ 1054894 w 7117556"/>
                <a:gd name="connsiteY14" fmla="*/ 140494 h 2235995"/>
                <a:gd name="connsiteX15" fmla="*/ 1073944 w 7117556"/>
                <a:gd name="connsiteY15" fmla="*/ 140494 h 2235995"/>
                <a:gd name="connsiteX16" fmla="*/ 1073944 w 7117556"/>
                <a:gd name="connsiteY16" fmla="*/ 159544 h 2235995"/>
                <a:gd name="connsiteX17" fmla="*/ 1102519 w 7117556"/>
                <a:gd name="connsiteY17" fmla="*/ 159544 h 2235995"/>
                <a:gd name="connsiteX18" fmla="*/ 1102519 w 7117556"/>
                <a:gd name="connsiteY18" fmla="*/ 183357 h 2235995"/>
                <a:gd name="connsiteX19" fmla="*/ 1335881 w 7117556"/>
                <a:gd name="connsiteY19" fmla="*/ 183357 h 2235995"/>
                <a:gd name="connsiteX20" fmla="*/ 1335881 w 7117556"/>
                <a:gd name="connsiteY20" fmla="*/ 209550 h 2235995"/>
                <a:gd name="connsiteX21" fmla="*/ 1354931 w 7117556"/>
                <a:gd name="connsiteY21" fmla="*/ 209550 h 2235995"/>
                <a:gd name="connsiteX22" fmla="*/ 1354931 w 7117556"/>
                <a:gd name="connsiteY22" fmla="*/ 307182 h 2235995"/>
                <a:gd name="connsiteX23" fmla="*/ 1371600 w 7117556"/>
                <a:gd name="connsiteY23" fmla="*/ 307182 h 2235995"/>
                <a:gd name="connsiteX24" fmla="*/ 1373981 w 7117556"/>
                <a:gd name="connsiteY24" fmla="*/ 388144 h 2235995"/>
                <a:gd name="connsiteX25" fmla="*/ 1383506 w 7117556"/>
                <a:gd name="connsiteY25" fmla="*/ 388144 h 2235995"/>
                <a:gd name="connsiteX26" fmla="*/ 1383506 w 7117556"/>
                <a:gd name="connsiteY26" fmla="*/ 407194 h 2235995"/>
                <a:gd name="connsiteX27" fmla="*/ 1431131 w 7117556"/>
                <a:gd name="connsiteY27" fmla="*/ 407194 h 2235995"/>
                <a:gd name="connsiteX28" fmla="*/ 1431131 w 7117556"/>
                <a:gd name="connsiteY28" fmla="*/ 426244 h 2235995"/>
                <a:gd name="connsiteX29" fmla="*/ 1469231 w 7117556"/>
                <a:gd name="connsiteY29" fmla="*/ 426244 h 2235995"/>
                <a:gd name="connsiteX30" fmla="*/ 1469231 w 7117556"/>
                <a:gd name="connsiteY30" fmla="*/ 440532 h 2235995"/>
                <a:gd name="connsiteX31" fmla="*/ 1654969 w 7117556"/>
                <a:gd name="connsiteY31" fmla="*/ 440532 h 2235995"/>
                <a:gd name="connsiteX32" fmla="*/ 1654969 w 7117556"/>
                <a:gd name="connsiteY32" fmla="*/ 478632 h 2235995"/>
                <a:gd name="connsiteX33" fmla="*/ 1697831 w 7117556"/>
                <a:gd name="connsiteY33" fmla="*/ 478632 h 2235995"/>
                <a:gd name="connsiteX34" fmla="*/ 1697831 w 7117556"/>
                <a:gd name="connsiteY34" fmla="*/ 502444 h 2235995"/>
                <a:gd name="connsiteX35" fmla="*/ 1707356 w 7117556"/>
                <a:gd name="connsiteY35" fmla="*/ 502444 h 2235995"/>
                <a:gd name="connsiteX36" fmla="*/ 1707356 w 7117556"/>
                <a:gd name="connsiteY36" fmla="*/ 545307 h 2235995"/>
                <a:gd name="connsiteX37" fmla="*/ 1740694 w 7117556"/>
                <a:gd name="connsiteY37" fmla="*/ 545307 h 2235995"/>
                <a:gd name="connsiteX38" fmla="*/ 1740694 w 7117556"/>
                <a:gd name="connsiteY38" fmla="*/ 645319 h 2235995"/>
                <a:gd name="connsiteX39" fmla="*/ 1921669 w 7117556"/>
                <a:gd name="connsiteY39" fmla="*/ 642938 h 2235995"/>
                <a:gd name="connsiteX40" fmla="*/ 1921669 w 7117556"/>
                <a:gd name="connsiteY40" fmla="*/ 669132 h 2235995"/>
                <a:gd name="connsiteX41" fmla="*/ 1950244 w 7117556"/>
                <a:gd name="connsiteY41" fmla="*/ 669132 h 2235995"/>
                <a:gd name="connsiteX42" fmla="*/ 1950244 w 7117556"/>
                <a:gd name="connsiteY42" fmla="*/ 688182 h 2235995"/>
                <a:gd name="connsiteX43" fmla="*/ 1978819 w 7117556"/>
                <a:gd name="connsiteY43" fmla="*/ 688182 h 2235995"/>
                <a:gd name="connsiteX44" fmla="*/ 1978819 w 7117556"/>
                <a:gd name="connsiteY44" fmla="*/ 711994 h 2235995"/>
                <a:gd name="connsiteX45" fmla="*/ 1993106 w 7117556"/>
                <a:gd name="connsiteY45" fmla="*/ 711994 h 2235995"/>
                <a:gd name="connsiteX46" fmla="*/ 1993106 w 7117556"/>
                <a:gd name="connsiteY46" fmla="*/ 769144 h 2235995"/>
                <a:gd name="connsiteX47" fmla="*/ 2007394 w 7117556"/>
                <a:gd name="connsiteY47" fmla="*/ 769144 h 2235995"/>
                <a:gd name="connsiteX48" fmla="*/ 2007394 w 7117556"/>
                <a:gd name="connsiteY48" fmla="*/ 792957 h 2235995"/>
                <a:gd name="connsiteX49" fmla="*/ 2026444 w 7117556"/>
                <a:gd name="connsiteY49" fmla="*/ 792957 h 2235995"/>
                <a:gd name="connsiteX50" fmla="*/ 2026444 w 7117556"/>
                <a:gd name="connsiteY50" fmla="*/ 850107 h 2235995"/>
                <a:gd name="connsiteX51" fmla="*/ 2045494 w 7117556"/>
                <a:gd name="connsiteY51" fmla="*/ 850107 h 2235995"/>
                <a:gd name="connsiteX52" fmla="*/ 2045495 w 7117556"/>
                <a:gd name="connsiteY52" fmla="*/ 873919 h 2235995"/>
                <a:gd name="connsiteX53" fmla="*/ 2107406 w 7117556"/>
                <a:gd name="connsiteY53" fmla="*/ 873919 h 2235995"/>
                <a:gd name="connsiteX54" fmla="*/ 2107406 w 7117556"/>
                <a:gd name="connsiteY54" fmla="*/ 892969 h 2235995"/>
                <a:gd name="connsiteX55" fmla="*/ 2145506 w 7117556"/>
                <a:gd name="connsiteY55" fmla="*/ 892969 h 2235995"/>
                <a:gd name="connsiteX56" fmla="*/ 2145507 w 7117556"/>
                <a:gd name="connsiteY56" fmla="*/ 907257 h 2235995"/>
                <a:gd name="connsiteX57" fmla="*/ 2221706 w 7117556"/>
                <a:gd name="connsiteY57" fmla="*/ 907257 h 2235995"/>
                <a:gd name="connsiteX58" fmla="*/ 2221706 w 7117556"/>
                <a:gd name="connsiteY58" fmla="*/ 931069 h 2235995"/>
                <a:gd name="connsiteX59" fmla="*/ 2340769 w 7117556"/>
                <a:gd name="connsiteY59" fmla="*/ 931069 h 2235995"/>
                <a:gd name="connsiteX60" fmla="*/ 2340769 w 7117556"/>
                <a:gd name="connsiteY60" fmla="*/ 969169 h 2235995"/>
                <a:gd name="connsiteX61" fmla="*/ 2350294 w 7117556"/>
                <a:gd name="connsiteY61" fmla="*/ 969169 h 2235995"/>
                <a:gd name="connsiteX62" fmla="*/ 2350294 w 7117556"/>
                <a:gd name="connsiteY62" fmla="*/ 997744 h 2235995"/>
                <a:gd name="connsiteX63" fmla="*/ 2369344 w 7117556"/>
                <a:gd name="connsiteY63" fmla="*/ 997744 h 2235995"/>
                <a:gd name="connsiteX64" fmla="*/ 2369344 w 7117556"/>
                <a:gd name="connsiteY64" fmla="*/ 1040607 h 2235995"/>
                <a:gd name="connsiteX65" fmla="*/ 2426494 w 7117556"/>
                <a:gd name="connsiteY65" fmla="*/ 1040607 h 2235995"/>
                <a:gd name="connsiteX66" fmla="*/ 2426494 w 7117556"/>
                <a:gd name="connsiteY66" fmla="*/ 1059657 h 2235995"/>
                <a:gd name="connsiteX67" fmla="*/ 2450305 w 7117556"/>
                <a:gd name="connsiteY67" fmla="*/ 1059657 h 2235995"/>
                <a:gd name="connsiteX68" fmla="*/ 2450306 w 7117556"/>
                <a:gd name="connsiteY68" fmla="*/ 1078707 h 2235995"/>
                <a:gd name="connsiteX69" fmla="*/ 2545556 w 7117556"/>
                <a:gd name="connsiteY69" fmla="*/ 1081088 h 2235995"/>
                <a:gd name="connsiteX70" fmla="*/ 2545556 w 7117556"/>
                <a:gd name="connsiteY70" fmla="*/ 1104901 h 2235995"/>
                <a:gd name="connsiteX71" fmla="*/ 2659856 w 7117556"/>
                <a:gd name="connsiteY71" fmla="*/ 1102519 h 2235995"/>
                <a:gd name="connsiteX72" fmla="*/ 2659856 w 7117556"/>
                <a:gd name="connsiteY72" fmla="*/ 1121569 h 2235995"/>
                <a:gd name="connsiteX73" fmla="*/ 2678906 w 7117556"/>
                <a:gd name="connsiteY73" fmla="*/ 1121569 h 2235995"/>
                <a:gd name="connsiteX74" fmla="*/ 2678906 w 7117556"/>
                <a:gd name="connsiteY74" fmla="*/ 1135857 h 2235995"/>
                <a:gd name="connsiteX75" fmla="*/ 2702719 w 7117556"/>
                <a:gd name="connsiteY75" fmla="*/ 1135856 h 2235995"/>
                <a:gd name="connsiteX76" fmla="*/ 2702719 w 7117556"/>
                <a:gd name="connsiteY76" fmla="*/ 1159669 h 2235995"/>
                <a:gd name="connsiteX77" fmla="*/ 2717006 w 7117556"/>
                <a:gd name="connsiteY77" fmla="*/ 1159669 h 2235995"/>
                <a:gd name="connsiteX78" fmla="*/ 2717006 w 7117556"/>
                <a:gd name="connsiteY78" fmla="*/ 1188244 h 2235995"/>
                <a:gd name="connsiteX79" fmla="*/ 2743200 w 7117556"/>
                <a:gd name="connsiteY79" fmla="*/ 1188244 h 2235995"/>
                <a:gd name="connsiteX80" fmla="*/ 2745582 w 7117556"/>
                <a:gd name="connsiteY80" fmla="*/ 1283494 h 2235995"/>
                <a:gd name="connsiteX81" fmla="*/ 2817019 w 7117556"/>
                <a:gd name="connsiteY81" fmla="*/ 1283494 h 2235995"/>
                <a:gd name="connsiteX82" fmla="*/ 2819401 w 7117556"/>
                <a:gd name="connsiteY82" fmla="*/ 1321594 h 2235995"/>
                <a:gd name="connsiteX83" fmla="*/ 2921794 w 7117556"/>
                <a:gd name="connsiteY83" fmla="*/ 1319213 h 2235995"/>
                <a:gd name="connsiteX84" fmla="*/ 2921794 w 7117556"/>
                <a:gd name="connsiteY84" fmla="*/ 1350170 h 2235995"/>
                <a:gd name="connsiteX85" fmla="*/ 3174206 w 7117556"/>
                <a:gd name="connsiteY85" fmla="*/ 1350169 h 2235995"/>
                <a:gd name="connsiteX86" fmla="*/ 3174206 w 7117556"/>
                <a:gd name="connsiteY86" fmla="*/ 1364456 h 2235995"/>
                <a:gd name="connsiteX87" fmla="*/ 3198019 w 7117556"/>
                <a:gd name="connsiteY87" fmla="*/ 1364457 h 2235995"/>
                <a:gd name="connsiteX88" fmla="*/ 3198019 w 7117556"/>
                <a:gd name="connsiteY88" fmla="*/ 1393032 h 2235995"/>
                <a:gd name="connsiteX89" fmla="*/ 3340894 w 7117556"/>
                <a:gd name="connsiteY89" fmla="*/ 1393032 h 2235995"/>
                <a:gd name="connsiteX90" fmla="*/ 3340894 w 7117556"/>
                <a:gd name="connsiteY90" fmla="*/ 1412081 h 2235995"/>
                <a:gd name="connsiteX91" fmla="*/ 3378994 w 7117556"/>
                <a:gd name="connsiteY91" fmla="*/ 1412082 h 2235995"/>
                <a:gd name="connsiteX92" fmla="*/ 3378994 w 7117556"/>
                <a:gd name="connsiteY92" fmla="*/ 1478757 h 2235995"/>
                <a:gd name="connsiteX93" fmla="*/ 3388519 w 7117556"/>
                <a:gd name="connsiteY93" fmla="*/ 1478757 h 2235995"/>
                <a:gd name="connsiteX94" fmla="*/ 3388519 w 7117556"/>
                <a:gd name="connsiteY94" fmla="*/ 1550194 h 2235995"/>
                <a:gd name="connsiteX95" fmla="*/ 3417094 w 7117556"/>
                <a:gd name="connsiteY95" fmla="*/ 1550194 h 2235995"/>
                <a:gd name="connsiteX96" fmla="*/ 3417094 w 7117556"/>
                <a:gd name="connsiteY96" fmla="*/ 1574007 h 2235995"/>
                <a:gd name="connsiteX97" fmla="*/ 3431381 w 7117556"/>
                <a:gd name="connsiteY97" fmla="*/ 1574007 h 2235995"/>
                <a:gd name="connsiteX98" fmla="*/ 3431381 w 7117556"/>
                <a:gd name="connsiteY98" fmla="*/ 1602582 h 2235995"/>
                <a:gd name="connsiteX99" fmla="*/ 3488531 w 7117556"/>
                <a:gd name="connsiteY99" fmla="*/ 1602582 h 2235995"/>
                <a:gd name="connsiteX100" fmla="*/ 3488531 w 7117556"/>
                <a:gd name="connsiteY100" fmla="*/ 1602582 h 2235995"/>
                <a:gd name="connsiteX101" fmla="*/ 3488531 w 7117556"/>
                <a:gd name="connsiteY101" fmla="*/ 1631156 h 2235995"/>
                <a:gd name="connsiteX102" fmla="*/ 3512344 w 7117556"/>
                <a:gd name="connsiteY102" fmla="*/ 1631157 h 2235995"/>
                <a:gd name="connsiteX103" fmla="*/ 3512344 w 7117556"/>
                <a:gd name="connsiteY103" fmla="*/ 1664494 h 2235995"/>
                <a:gd name="connsiteX104" fmla="*/ 3702844 w 7117556"/>
                <a:gd name="connsiteY104" fmla="*/ 1664494 h 2235995"/>
                <a:gd name="connsiteX105" fmla="*/ 3702844 w 7117556"/>
                <a:gd name="connsiteY105" fmla="*/ 1688307 h 2235995"/>
                <a:gd name="connsiteX106" fmla="*/ 4021931 w 7117556"/>
                <a:gd name="connsiteY106" fmla="*/ 1688307 h 2235995"/>
                <a:gd name="connsiteX107" fmla="*/ 4021932 w 7117556"/>
                <a:gd name="connsiteY107" fmla="*/ 1707357 h 2235995"/>
                <a:gd name="connsiteX108" fmla="*/ 4038600 w 7117556"/>
                <a:gd name="connsiteY108" fmla="*/ 1707357 h 2235995"/>
                <a:gd name="connsiteX109" fmla="*/ 4040981 w 7117556"/>
                <a:gd name="connsiteY109" fmla="*/ 1754982 h 2235995"/>
                <a:gd name="connsiteX110" fmla="*/ 4069556 w 7117556"/>
                <a:gd name="connsiteY110" fmla="*/ 1754982 h 2235995"/>
                <a:gd name="connsiteX111" fmla="*/ 4071938 w 7117556"/>
                <a:gd name="connsiteY111" fmla="*/ 1802606 h 2235995"/>
                <a:gd name="connsiteX112" fmla="*/ 4126706 w 7117556"/>
                <a:gd name="connsiteY112" fmla="*/ 1802607 h 2235995"/>
                <a:gd name="connsiteX113" fmla="*/ 4124325 w 7117556"/>
                <a:gd name="connsiteY113" fmla="*/ 1826419 h 2235995"/>
                <a:gd name="connsiteX114" fmla="*/ 4145756 w 7117556"/>
                <a:gd name="connsiteY114" fmla="*/ 1826419 h 2235995"/>
                <a:gd name="connsiteX115" fmla="*/ 4145756 w 7117556"/>
                <a:gd name="connsiteY115" fmla="*/ 1859757 h 2235995"/>
                <a:gd name="connsiteX116" fmla="*/ 4326731 w 7117556"/>
                <a:gd name="connsiteY116" fmla="*/ 1859757 h 2235995"/>
                <a:gd name="connsiteX117" fmla="*/ 4326731 w 7117556"/>
                <a:gd name="connsiteY117" fmla="*/ 1888332 h 2235995"/>
                <a:gd name="connsiteX118" fmla="*/ 4421981 w 7117556"/>
                <a:gd name="connsiteY118" fmla="*/ 1888332 h 2235995"/>
                <a:gd name="connsiteX119" fmla="*/ 4421981 w 7117556"/>
                <a:gd name="connsiteY119" fmla="*/ 1905000 h 2235995"/>
                <a:gd name="connsiteX120" fmla="*/ 4622007 w 7117556"/>
                <a:gd name="connsiteY120" fmla="*/ 1902619 h 2235995"/>
                <a:gd name="connsiteX121" fmla="*/ 4622006 w 7117556"/>
                <a:gd name="connsiteY121" fmla="*/ 1928813 h 2235995"/>
                <a:gd name="connsiteX122" fmla="*/ 4683919 w 7117556"/>
                <a:gd name="connsiteY122" fmla="*/ 1928813 h 2235995"/>
                <a:gd name="connsiteX123" fmla="*/ 4683919 w 7117556"/>
                <a:gd name="connsiteY123" fmla="*/ 1940719 h 2235995"/>
                <a:gd name="connsiteX124" fmla="*/ 4712493 w 7117556"/>
                <a:gd name="connsiteY124" fmla="*/ 1940719 h 2235995"/>
                <a:gd name="connsiteX125" fmla="*/ 4712494 w 7117556"/>
                <a:gd name="connsiteY125" fmla="*/ 1978819 h 2235995"/>
                <a:gd name="connsiteX126" fmla="*/ 4733925 w 7117556"/>
                <a:gd name="connsiteY126" fmla="*/ 1978819 h 2235995"/>
                <a:gd name="connsiteX127" fmla="*/ 4733925 w 7117556"/>
                <a:gd name="connsiteY127" fmla="*/ 2009776 h 2235995"/>
                <a:gd name="connsiteX128" fmla="*/ 4852988 w 7117556"/>
                <a:gd name="connsiteY128" fmla="*/ 2012157 h 2235995"/>
                <a:gd name="connsiteX129" fmla="*/ 4852987 w 7117556"/>
                <a:gd name="connsiteY129" fmla="*/ 2026444 h 2235995"/>
                <a:gd name="connsiteX130" fmla="*/ 4864894 w 7117556"/>
                <a:gd name="connsiteY130" fmla="*/ 2026444 h 2235995"/>
                <a:gd name="connsiteX131" fmla="*/ 4864894 w 7117556"/>
                <a:gd name="connsiteY131" fmla="*/ 2040732 h 2235995"/>
                <a:gd name="connsiteX132" fmla="*/ 5050631 w 7117556"/>
                <a:gd name="connsiteY132" fmla="*/ 2040732 h 2235995"/>
                <a:gd name="connsiteX133" fmla="*/ 5050631 w 7117556"/>
                <a:gd name="connsiteY133" fmla="*/ 2093119 h 2235995"/>
                <a:gd name="connsiteX134" fmla="*/ 5407819 w 7117556"/>
                <a:gd name="connsiteY134" fmla="*/ 2093119 h 2235995"/>
                <a:gd name="connsiteX135" fmla="*/ 5407819 w 7117556"/>
                <a:gd name="connsiteY135" fmla="*/ 2133601 h 2235995"/>
                <a:gd name="connsiteX136" fmla="*/ 5488781 w 7117556"/>
                <a:gd name="connsiteY136" fmla="*/ 2135982 h 2235995"/>
                <a:gd name="connsiteX137" fmla="*/ 5488781 w 7117556"/>
                <a:gd name="connsiteY137" fmla="*/ 2178844 h 2235995"/>
                <a:gd name="connsiteX138" fmla="*/ 5776913 w 7117556"/>
                <a:gd name="connsiteY138" fmla="*/ 2181227 h 2235995"/>
                <a:gd name="connsiteX139" fmla="*/ 5776913 w 7117556"/>
                <a:gd name="connsiteY139" fmla="*/ 2233613 h 2235995"/>
                <a:gd name="connsiteX140" fmla="*/ 7117556 w 7117556"/>
                <a:gd name="connsiteY140" fmla="*/ 2235995 h 2235995"/>
                <a:gd name="connsiteX0" fmla="*/ 0 w 7117556"/>
                <a:gd name="connsiteY0" fmla="*/ 0 h 2235995"/>
                <a:gd name="connsiteX1" fmla="*/ 292894 w 7117556"/>
                <a:gd name="connsiteY1" fmla="*/ 1 h 2235995"/>
                <a:gd name="connsiteX2" fmla="*/ 292894 w 7117556"/>
                <a:gd name="connsiteY2" fmla="*/ 11907 h 2235995"/>
                <a:gd name="connsiteX3" fmla="*/ 357187 w 7117556"/>
                <a:gd name="connsiteY3" fmla="*/ 14288 h 2235995"/>
                <a:gd name="connsiteX4" fmla="*/ 345281 w 7117556"/>
                <a:gd name="connsiteY4" fmla="*/ 50007 h 2235995"/>
                <a:gd name="connsiteX5" fmla="*/ 402431 w 7117556"/>
                <a:gd name="connsiteY5" fmla="*/ 50007 h 2235995"/>
                <a:gd name="connsiteX6" fmla="*/ 402431 w 7117556"/>
                <a:gd name="connsiteY6" fmla="*/ 73819 h 2235995"/>
                <a:gd name="connsiteX7" fmla="*/ 559594 w 7117556"/>
                <a:gd name="connsiteY7" fmla="*/ 73819 h 2235995"/>
                <a:gd name="connsiteX8" fmla="*/ 559594 w 7117556"/>
                <a:gd name="connsiteY8" fmla="*/ 88107 h 2235995"/>
                <a:gd name="connsiteX9" fmla="*/ 669131 w 7117556"/>
                <a:gd name="connsiteY9" fmla="*/ 88107 h 2235995"/>
                <a:gd name="connsiteX10" fmla="*/ 669131 w 7117556"/>
                <a:gd name="connsiteY10" fmla="*/ 107157 h 2235995"/>
                <a:gd name="connsiteX11" fmla="*/ 754856 w 7117556"/>
                <a:gd name="connsiteY11" fmla="*/ 107157 h 2235995"/>
                <a:gd name="connsiteX12" fmla="*/ 754856 w 7117556"/>
                <a:gd name="connsiteY12" fmla="*/ 126207 h 2235995"/>
                <a:gd name="connsiteX13" fmla="*/ 1054894 w 7117556"/>
                <a:gd name="connsiteY13" fmla="*/ 126207 h 2235995"/>
                <a:gd name="connsiteX14" fmla="*/ 1054894 w 7117556"/>
                <a:gd name="connsiteY14" fmla="*/ 140494 h 2235995"/>
                <a:gd name="connsiteX15" fmla="*/ 1073944 w 7117556"/>
                <a:gd name="connsiteY15" fmla="*/ 140494 h 2235995"/>
                <a:gd name="connsiteX16" fmla="*/ 1073944 w 7117556"/>
                <a:gd name="connsiteY16" fmla="*/ 159544 h 2235995"/>
                <a:gd name="connsiteX17" fmla="*/ 1102519 w 7117556"/>
                <a:gd name="connsiteY17" fmla="*/ 159544 h 2235995"/>
                <a:gd name="connsiteX18" fmla="*/ 1102519 w 7117556"/>
                <a:gd name="connsiteY18" fmla="*/ 183357 h 2235995"/>
                <a:gd name="connsiteX19" fmla="*/ 1335881 w 7117556"/>
                <a:gd name="connsiteY19" fmla="*/ 183357 h 2235995"/>
                <a:gd name="connsiteX20" fmla="*/ 1335881 w 7117556"/>
                <a:gd name="connsiteY20" fmla="*/ 209550 h 2235995"/>
                <a:gd name="connsiteX21" fmla="*/ 1354931 w 7117556"/>
                <a:gd name="connsiteY21" fmla="*/ 209550 h 2235995"/>
                <a:gd name="connsiteX22" fmla="*/ 1354931 w 7117556"/>
                <a:gd name="connsiteY22" fmla="*/ 307182 h 2235995"/>
                <a:gd name="connsiteX23" fmla="*/ 1371600 w 7117556"/>
                <a:gd name="connsiteY23" fmla="*/ 307182 h 2235995"/>
                <a:gd name="connsiteX24" fmla="*/ 1373981 w 7117556"/>
                <a:gd name="connsiteY24" fmla="*/ 388144 h 2235995"/>
                <a:gd name="connsiteX25" fmla="*/ 1383506 w 7117556"/>
                <a:gd name="connsiteY25" fmla="*/ 388144 h 2235995"/>
                <a:gd name="connsiteX26" fmla="*/ 1383506 w 7117556"/>
                <a:gd name="connsiteY26" fmla="*/ 407194 h 2235995"/>
                <a:gd name="connsiteX27" fmla="*/ 1431131 w 7117556"/>
                <a:gd name="connsiteY27" fmla="*/ 407194 h 2235995"/>
                <a:gd name="connsiteX28" fmla="*/ 1431131 w 7117556"/>
                <a:gd name="connsiteY28" fmla="*/ 426244 h 2235995"/>
                <a:gd name="connsiteX29" fmla="*/ 1469231 w 7117556"/>
                <a:gd name="connsiteY29" fmla="*/ 426244 h 2235995"/>
                <a:gd name="connsiteX30" fmla="*/ 1469231 w 7117556"/>
                <a:gd name="connsiteY30" fmla="*/ 440532 h 2235995"/>
                <a:gd name="connsiteX31" fmla="*/ 1654969 w 7117556"/>
                <a:gd name="connsiteY31" fmla="*/ 440532 h 2235995"/>
                <a:gd name="connsiteX32" fmla="*/ 1654969 w 7117556"/>
                <a:gd name="connsiteY32" fmla="*/ 478632 h 2235995"/>
                <a:gd name="connsiteX33" fmla="*/ 1697831 w 7117556"/>
                <a:gd name="connsiteY33" fmla="*/ 478632 h 2235995"/>
                <a:gd name="connsiteX34" fmla="*/ 1697831 w 7117556"/>
                <a:gd name="connsiteY34" fmla="*/ 502444 h 2235995"/>
                <a:gd name="connsiteX35" fmla="*/ 1707356 w 7117556"/>
                <a:gd name="connsiteY35" fmla="*/ 502444 h 2235995"/>
                <a:gd name="connsiteX36" fmla="*/ 1707356 w 7117556"/>
                <a:gd name="connsiteY36" fmla="*/ 545307 h 2235995"/>
                <a:gd name="connsiteX37" fmla="*/ 1740694 w 7117556"/>
                <a:gd name="connsiteY37" fmla="*/ 545307 h 2235995"/>
                <a:gd name="connsiteX38" fmla="*/ 1740694 w 7117556"/>
                <a:gd name="connsiteY38" fmla="*/ 645319 h 2235995"/>
                <a:gd name="connsiteX39" fmla="*/ 1921669 w 7117556"/>
                <a:gd name="connsiteY39" fmla="*/ 642938 h 2235995"/>
                <a:gd name="connsiteX40" fmla="*/ 1921669 w 7117556"/>
                <a:gd name="connsiteY40" fmla="*/ 669132 h 2235995"/>
                <a:gd name="connsiteX41" fmla="*/ 1950244 w 7117556"/>
                <a:gd name="connsiteY41" fmla="*/ 669132 h 2235995"/>
                <a:gd name="connsiteX42" fmla="*/ 1950244 w 7117556"/>
                <a:gd name="connsiteY42" fmla="*/ 688182 h 2235995"/>
                <a:gd name="connsiteX43" fmla="*/ 1978819 w 7117556"/>
                <a:gd name="connsiteY43" fmla="*/ 688182 h 2235995"/>
                <a:gd name="connsiteX44" fmla="*/ 1978819 w 7117556"/>
                <a:gd name="connsiteY44" fmla="*/ 711994 h 2235995"/>
                <a:gd name="connsiteX45" fmla="*/ 1993106 w 7117556"/>
                <a:gd name="connsiteY45" fmla="*/ 711994 h 2235995"/>
                <a:gd name="connsiteX46" fmla="*/ 1993106 w 7117556"/>
                <a:gd name="connsiteY46" fmla="*/ 769144 h 2235995"/>
                <a:gd name="connsiteX47" fmla="*/ 2007394 w 7117556"/>
                <a:gd name="connsiteY47" fmla="*/ 769144 h 2235995"/>
                <a:gd name="connsiteX48" fmla="*/ 2007394 w 7117556"/>
                <a:gd name="connsiteY48" fmla="*/ 792957 h 2235995"/>
                <a:gd name="connsiteX49" fmla="*/ 2026444 w 7117556"/>
                <a:gd name="connsiteY49" fmla="*/ 792957 h 2235995"/>
                <a:gd name="connsiteX50" fmla="*/ 2026444 w 7117556"/>
                <a:gd name="connsiteY50" fmla="*/ 850107 h 2235995"/>
                <a:gd name="connsiteX51" fmla="*/ 2045494 w 7117556"/>
                <a:gd name="connsiteY51" fmla="*/ 850107 h 2235995"/>
                <a:gd name="connsiteX52" fmla="*/ 2045495 w 7117556"/>
                <a:gd name="connsiteY52" fmla="*/ 873919 h 2235995"/>
                <a:gd name="connsiteX53" fmla="*/ 2107406 w 7117556"/>
                <a:gd name="connsiteY53" fmla="*/ 873919 h 2235995"/>
                <a:gd name="connsiteX54" fmla="*/ 2107406 w 7117556"/>
                <a:gd name="connsiteY54" fmla="*/ 892969 h 2235995"/>
                <a:gd name="connsiteX55" fmla="*/ 2145506 w 7117556"/>
                <a:gd name="connsiteY55" fmla="*/ 892969 h 2235995"/>
                <a:gd name="connsiteX56" fmla="*/ 2145507 w 7117556"/>
                <a:gd name="connsiteY56" fmla="*/ 907257 h 2235995"/>
                <a:gd name="connsiteX57" fmla="*/ 2221706 w 7117556"/>
                <a:gd name="connsiteY57" fmla="*/ 907257 h 2235995"/>
                <a:gd name="connsiteX58" fmla="*/ 2221706 w 7117556"/>
                <a:gd name="connsiteY58" fmla="*/ 931069 h 2235995"/>
                <a:gd name="connsiteX59" fmla="*/ 2340769 w 7117556"/>
                <a:gd name="connsiteY59" fmla="*/ 931069 h 2235995"/>
                <a:gd name="connsiteX60" fmla="*/ 2340769 w 7117556"/>
                <a:gd name="connsiteY60" fmla="*/ 969169 h 2235995"/>
                <a:gd name="connsiteX61" fmla="*/ 2350294 w 7117556"/>
                <a:gd name="connsiteY61" fmla="*/ 969169 h 2235995"/>
                <a:gd name="connsiteX62" fmla="*/ 2350294 w 7117556"/>
                <a:gd name="connsiteY62" fmla="*/ 997744 h 2235995"/>
                <a:gd name="connsiteX63" fmla="*/ 2369344 w 7117556"/>
                <a:gd name="connsiteY63" fmla="*/ 997744 h 2235995"/>
                <a:gd name="connsiteX64" fmla="*/ 2369344 w 7117556"/>
                <a:gd name="connsiteY64" fmla="*/ 1040607 h 2235995"/>
                <a:gd name="connsiteX65" fmla="*/ 2426494 w 7117556"/>
                <a:gd name="connsiteY65" fmla="*/ 1040607 h 2235995"/>
                <a:gd name="connsiteX66" fmla="*/ 2426494 w 7117556"/>
                <a:gd name="connsiteY66" fmla="*/ 1059657 h 2235995"/>
                <a:gd name="connsiteX67" fmla="*/ 2450305 w 7117556"/>
                <a:gd name="connsiteY67" fmla="*/ 1059657 h 2235995"/>
                <a:gd name="connsiteX68" fmla="*/ 2450306 w 7117556"/>
                <a:gd name="connsiteY68" fmla="*/ 1078707 h 2235995"/>
                <a:gd name="connsiteX69" fmla="*/ 2545556 w 7117556"/>
                <a:gd name="connsiteY69" fmla="*/ 1081088 h 2235995"/>
                <a:gd name="connsiteX70" fmla="*/ 2545556 w 7117556"/>
                <a:gd name="connsiteY70" fmla="*/ 1104901 h 2235995"/>
                <a:gd name="connsiteX71" fmla="*/ 2659856 w 7117556"/>
                <a:gd name="connsiteY71" fmla="*/ 1102519 h 2235995"/>
                <a:gd name="connsiteX72" fmla="*/ 2659856 w 7117556"/>
                <a:gd name="connsiteY72" fmla="*/ 1121569 h 2235995"/>
                <a:gd name="connsiteX73" fmla="*/ 2678906 w 7117556"/>
                <a:gd name="connsiteY73" fmla="*/ 1121569 h 2235995"/>
                <a:gd name="connsiteX74" fmla="*/ 2678906 w 7117556"/>
                <a:gd name="connsiteY74" fmla="*/ 1135857 h 2235995"/>
                <a:gd name="connsiteX75" fmla="*/ 2702719 w 7117556"/>
                <a:gd name="connsiteY75" fmla="*/ 1135856 h 2235995"/>
                <a:gd name="connsiteX76" fmla="*/ 2702719 w 7117556"/>
                <a:gd name="connsiteY76" fmla="*/ 1159669 h 2235995"/>
                <a:gd name="connsiteX77" fmla="*/ 2717006 w 7117556"/>
                <a:gd name="connsiteY77" fmla="*/ 1159669 h 2235995"/>
                <a:gd name="connsiteX78" fmla="*/ 2717006 w 7117556"/>
                <a:gd name="connsiteY78" fmla="*/ 1188244 h 2235995"/>
                <a:gd name="connsiteX79" fmla="*/ 2743200 w 7117556"/>
                <a:gd name="connsiteY79" fmla="*/ 1188244 h 2235995"/>
                <a:gd name="connsiteX80" fmla="*/ 2745582 w 7117556"/>
                <a:gd name="connsiteY80" fmla="*/ 1283494 h 2235995"/>
                <a:gd name="connsiteX81" fmla="*/ 2817019 w 7117556"/>
                <a:gd name="connsiteY81" fmla="*/ 1283494 h 2235995"/>
                <a:gd name="connsiteX82" fmla="*/ 2819401 w 7117556"/>
                <a:gd name="connsiteY82" fmla="*/ 1321594 h 2235995"/>
                <a:gd name="connsiteX83" fmla="*/ 2921794 w 7117556"/>
                <a:gd name="connsiteY83" fmla="*/ 1319213 h 2235995"/>
                <a:gd name="connsiteX84" fmla="*/ 2921794 w 7117556"/>
                <a:gd name="connsiteY84" fmla="*/ 1350170 h 2235995"/>
                <a:gd name="connsiteX85" fmla="*/ 3174206 w 7117556"/>
                <a:gd name="connsiteY85" fmla="*/ 1350169 h 2235995"/>
                <a:gd name="connsiteX86" fmla="*/ 3174206 w 7117556"/>
                <a:gd name="connsiteY86" fmla="*/ 1364456 h 2235995"/>
                <a:gd name="connsiteX87" fmla="*/ 3198019 w 7117556"/>
                <a:gd name="connsiteY87" fmla="*/ 1364457 h 2235995"/>
                <a:gd name="connsiteX88" fmla="*/ 3198019 w 7117556"/>
                <a:gd name="connsiteY88" fmla="*/ 1393032 h 2235995"/>
                <a:gd name="connsiteX89" fmla="*/ 3340894 w 7117556"/>
                <a:gd name="connsiteY89" fmla="*/ 1393032 h 2235995"/>
                <a:gd name="connsiteX90" fmla="*/ 3340894 w 7117556"/>
                <a:gd name="connsiteY90" fmla="*/ 1412081 h 2235995"/>
                <a:gd name="connsiteX91" fmla="*/ 3378994 w 7117556"/>
                <a:gd name="connsiteY91" fmla="*/ 1412082 h 2235995"/>
                <a:gd name="connsiteX92" fmla="*/ 3378994 w 7117556"/>
                <a:gd name="connsiteY92" fmla="*/ 1478757 h 2235995"/>
                <a:gd name="connsiteX93" fmla="*/ 3388519 w 7117556"/>
                <a:gd name="connsiteY93" fmla="*/ 1478757 h 2235995"/>
                <a:gd name="connsiteX94" fmla="*/ 3388519 w 7117556"/>
                <a:gd name="connsiteY94" fmla="*/ 1550194 h 2235995"/>
                <a:gd name="connsiteX95" fmla="*/ 3417094 w 7117556"/>
                <a:gd name="connsiteY95" fmla="*/ 1550194 h 2235995"/>
                <a:gd name="connsiteX96" fmla="*/ 3417094 w 7117556"/>
                <a:gd name="connsiteY96" fmla="*/ 1574007 h 2235995"/>
                <a:gd name="connsiteX97" fmla="*/ 3431381 w 7117556"/>
                <a:gd name="connsiteY97" fmla="*/ 1574007 h 2235995"/>
                <a:gd name="connsiteX98" fmla="*/ 3431381 w 7117556"/>
                <a:gd name="connsiteY98" fmla="*/ 1602582 h 2235995"/>
                <a:gd name="connsiteX99" fmla="*/ 3488531 w 7117556"/>
                <a:gd name="connsiteY99" fmla="*/ 1602582 h 2235995"/>
                <a:gd name="connsiteX100" fmla="*/ 3488531 w 7117556"/>
                <a:gd name="connsiteY100" fmla="*/ 1602582 h 2235995"/>
                <a:gd name="connsiteX101" fmla="*/ 3488531 w 7117556"/>
                <a:gd name="connsiteY101" fmla="*/ 1631156 h 2235995"/>
                <a:gd name="connsiteX102" fmla="*/ 3512344 w 7117556"/>
                <a:gd name="connsiteY102" fmla="*/ 1631157 h 2235995"/>
                <a:gd name="connsiteX103" fmla="*/ 3512344 w 7117556"/>
                <a:gd name="connsiteY103" fmla="*/ 1664494 h 2235995"/>
                <a:gd name="connsiteX104" fmla="*/ 3702844 w 7117556"/>
                <a:gd name="connsiteY104" fmla="*/ 1664494 h 2235995"/>
                <a:gd name="connsiteX105" fmla="*/ 3702844 w 7117556"/>
                <a:gd name="connsiteY105" fmla="*/ 1688307 h 2235995"/>
                <a:gd name="connsiteX106" fmla="*/ 4021931 w 7117556"/>
                <a:gd name="connsiteY106" fmla="*/ 1688307 h 2235995"/>
                <a:gd name="connsiteX107" fmla="*/ 4021932 w 7117556"/>
                <a:gd name="connsiteY107" fmla="*/ 1707357 h 2235995"/>
                <a:gd name="connsiteX108" fmla="*/ 4038600 w 7117556"/>
                <a:gd name="connsiteY108" fmla="*/ 1707357 h 2235995"/>
                <a:gd name="connsiteX109" fmla="*/ 4040981 w 7117556"/>
                <a:gd name="connsiteY109" fmla="*/ 1754982 h 2235995"/>
                <a:gd name="connsiteX110" fmla="*/ 4069556 w 7117556"/>
                <a:gd name="connsiteY110" fmla="*/ 1754982 h 2235995"/>
                <a:gd name="connsiteX111" fmla="*/ 4071938 w 7117556"/>
                <a:gd name="connsiteY111" fmla="*/ 1802606 h 2235995"/>
                <a:gd name="connsiteX112" fmla="*/ 4126706 w 7117556"/>
                <a:gd name="connsiteY112" fmla="*/ 1802607 h 2235995"/>
                <a:gd name="connsiteX113" fmla="*/ 4124325 w 7117556"/>
                <a:gd name="connsiteY113" fmla="*/ 1826419 h 2235995"/>
                <a:gd name="connsiteX114" fmla="*/ 4145756 w 7117556"/>
                <a:gd name="connsiteY114" fmla="*/ 1826419 h 2235995"/>
                <a:gd name="connsiteX115" fmla="*/ 4145756 w 7117556"/>
                <a:gd name="connsiteY115" fmla="*/ 1859757 h 2235995"/>
                <a:gd name="connsiteX116" fmla="*/ 4326731 w 7117556"/>
                <a:gd name="connsiteY116" fmla="*/ 1859757 h 2235995"/>
                <a:gd name="connsiteX117" fmla="*/ 4326731 w 7117556"/>
                <a:gd name="connsiteY117" fmla="*/ 1888332 h 2235995"/>
                <a:gd name="connsiteX118" fmla="*/ 4421981 w 7117556"/>
                <a:gd name="connsiteY118" fmla="*/ 1888332 h 2235995"/>
                <a:gd name="connsiteX119" fmla="*/ 4421981 w 7117556"/>
                <a:gd name="connsiteY119" fmla="*/ 1905000 h 2235995"/>
                <a:gd name="connsiteX120" fmla="*/ 4622007 w 7117556"/>
                <a:gd name="connsiteY120" fmla="*/ 1902619 h 2235995"/>
                <a:gd name="connsiteX121" fmla="*/ 4622006 w 7117556"/>
                <a:gd name="connsiteY121" fmla="*/ 1928813 h 2235995"/>
                <a:gd name="connsiteX122" fmla="*/ 4683919 w 7117556"/>
                <a:gd name="connsiteY122" fmla="*/ 1928813 h 2235995"/>
                <a:gd name="connsiteX123" fmla="*/ 4683919 w 7117556"/>
                <a:gd name="connsiteY123" fmla="*/ 1940719 h 2235995"/>
                <a:gd name="connsiteX124" fmla="*/ 4712493 w 7117556"/>
                <a:gd name="connsiteY124" fmla="*/ 1940719 h 2235995"/>
                <a:gd name="connsiteX125" fmla="*/ 4712494 w 7117556"/>
                <a:gd name="connsiteY125" fmla="*/ 1978819 h 2235995"/>
                <a:gd name="connsiteX126" fmla="*/ 4733925 w 7117556"/>
                <a:gd name="connsiteY126" fmla="*/ 1978819 h 2235995"/>
                <a:gd name="connsiteX127" fmla="*/ 4733925 w 7117556"/>
                <a:gd name="connsiteY127" fmla="*/ 2009776 h 2235995"/>
                <a:gd name="connsiteX128" fmla="*/ 4852988 w 7117556"/>
                <a:gd name="connsiteY128" fmla="*/ 2012157 h 2235995"/>
                <a:gd name="connsiteX129" fmla="*/ 4852987 w 7117556"/>
                <a:gd name="connsiteY129" fmla="*/ 2026444 h 2235995"/>
                <a:gd name="connsiteX130" fmla="*/ 4864894 w 7117556"/>
                <a:gd name="connsiteY130" fmla="*/ 2026444 h 2235995"/>
                <a:gd name="connsiteX131" fmla="*/ 4864894 w 7117556"/>
                <a:gd name="connsiteY131" fmla="*/ 2040732 h 2235995"/>
                <a:gd name="connsiteX132" fmla="*/ 5050631 w 7117556"/>
                <a:gd name="connsiteY132" fmla="*/ 2040732 h 2235995"/>
                <a:gd name="connsiteX133" fmla="*/ 5050631 w 7117556"/>
                <a:gd name="connsiteY133" fmla="*/ 2093119 h 2235995"/>
                <a:gd name="connsiteX134" fmla="*/ 5407819 w 7117556"/>
                <a:gd name="connsiteY134" fmla="*/ 2093119 h 2235995"/>
                <a:gd name="connsiteX135" fmla="*/ 5407819 w 7117556"/>
                <a:gd name="connsiteY135" fmla="*/ 2133601 h 2235995"/>
                <a:gd name="connsiteX136" fmla="*/ 5488781 w 7117556"/>
                <a:gd name="connsiteY136" fmla="*/ 2135982 h 2235995"/>
                <a:gd name="connsiteX137" fmla="*/ 5488781 w 7117556"/>
                <a:gd name="connsiteY137" fmla="*/ 2178844 h 2235995"/>
                <a:gd name="connsiteX138" fmla="*/ 5776913 w 7117556"/>
                <a:gd name="connsiteY138" fmla="*/ 2181227 h 2235995"/>
                <a:gd name="connsiteX139" fmla="*/ 5776913 w 7117556"/>
                <a:gd name="connsiteY139" fmla="*/ 2233613 h 2235995"/>
                <a:gd name="connsiteX140" fmla="*/ 7117556 w 7117556"/>
                <a:gd name="connsiteY140" fmla="*/ 2235995 h 2235995"/>
                <a:gd name="connsiteX0" fmla="*/ 0 w 7117556"/>
                <a:gd name="connsiteY0" fmla="*/ 0 h 2235995"/>
                <a:gd name="connsiteX1" fmla="*/ 292894 w 7117556"/>
                <a:gd name="connsiteY1" fmla="*/ 1 h 2235995"/>
                <a:gd name="connsiteX2" fmla="*/ 292894 w 7117556"/>
                <a:gd name="connsiteY2" fmla="*/ 11907 h 2235995"/>
                <a:gd name="connsiteX3" fmla="*/ 357187 w 7117556"/>
                <a:gd name="connsiteY3" fmla="*/ 14288 h 2235995"/>
                <a:gd name="connsiteX4" fmla="*/ 354806 w 7117556"/>
                <a:gd name="connsiteY4" fmla="*/ 50007 h 2235995"/>
                <a:gd name="connsiteX5" fmla="*/ 402431 w 7117556"/>
                <a:gd name="connsiteY5" fmla="*/ 50007 h 2235995"/>
                <a:gd name="connsiteX6" fmla="*/ 402431 w 7117556"/>
                <a:gd name="connsiteY6" fmla="*/ 73819 h 2235995"/>
                <a:gd name="connsiteX7" fmla="*/ 559594 w 7117556"/>
                <a:gd name="connsiteY7" fmla="*/ 73819 h 2235995"/>
                <a:gd name="connsiteX8" fmla="*/ 559594 w 7117556"/>
                <a:gd name="connsiteY8" fmla="*/ 88107 h 2235995"/>
                <a:gd name="connsiteX9" fmla="*/ 669131 w 7117556"/>
                <a:gd name="connsiteY9" fmla="*/ 88107 h 2235995"/>
                <a:gd name="connsiteX10" fmla="*/ 669131 w 7117556"/>
                <a:gd name="connsiteY10" fmla="*/ 107157 h 2235995"/>
                <a:gd name="connsiteX11" fmla="*/ 754856 w 7117556"/>
                <a:gd name="connsiteY11" fmla="*/ 107157 h 2235995"/>
                <a:gd name="connsiteX12" fmla="*/ 754856 w 7117556"/>
                <a:gd name="connsiteY12" fmla="*/ 126207 h 2235995"/>
                <a:gd name="connsiteX13" fmla="*/ 1054894 w 7117556"/>
                <a:gd name="connsiteY13" fmla="*/ 126207 h 2235995"/>
                <a:gd name="connsiteX14" fmla="*/ 1054894 w 7117556"/>
                <a:gd name="connsiteY14" fmla="*/ 140494 h 2235995"/>
                <a:gd name="connsiteX15" fmla="*/ 1073944 w 7117556"/>
                <a:gd name="connsiteY15" fmla="*/ 140494 h 2235995"/>
                <a:gd name="connsiteX16" fmla="*/ 1073944 w 7117556"/>
                <a:gd name="connsiteY16" fmla="*/ 159544 h 2235995"/>
                <a:gd name="connsiteX17" fmla="*/ 1102519 w 7117556"/>
                <a:gd name="connsiteY17" fmla="*/ 159544 h 2235995"/>
                <a:gd name="connsiteX18" fmla="*/ 1102519 w 7117556"/>
                <a:gd name="connsiteY18" fmla="*/ 183357 h 2235995"/>
                <a:gd name="connsiteX19" fmla="*/ 1335881 w 7117556"/>
                <a:gd name="connsiteY19" fmla="*/ 183357 h 2235995"/>
                <a:gd name="connsiteX20" fmla="*/ 1335881 w 7117556"/>
                <a:gd name="connsiteY20" fmla="*/ 209550 h 2235995"/>
                <a:gd name="connsiteX21" fmla="*/ 1354931 w 7117556"/>
                <a:gd name="connsiteY21" fmla="*/ 209550 h 2235995"/>
                <a:gd name="connsiteX22" fmla="*/ 1354931 w 7117556"/>
                <a:gd name="connsiteY22" fmla="*/ 307182 h 2235995"/>
                <a:gd name="connsiteX23" fmla="*/ 1371600 w 7117556"/>
                <a:gd name="connsiteY23" fmla="*/ 307182 h 2235995"/>
                <a:gd name="connsiteX24" fmla="*/ 1373981 w 7117556"/>
                <a:gd name="connsiteY24" fmla="*/ 388144 h 2235995"/>
                <a:gd name="connsiteX25" fmla="*/ 1383506 w 7117556"/>
                <a:gd name="connsiteY25" fmla="*/ 388144 h 2235995"/>
                <a:gd name="connsiteX26" fmla="*/ 1383506 w 7117556"/>
                <a:gd name="connsiteY26" fmla="*/ 407194 h 2235995"/>
                <a:gd name="connsiteX27" fmla="*/ 1431131 w 7117556"/>
                <a:gd name="connsiteY27" fmla="*/ 407194 h 2235995"/>
                <a:gd name="connsiteX28" fmla="*/ 1431131 w 7117556"/>
                <a:gd name="connsiteY28" fmla="*/ 426244 h 2235995"/>
                <a:gd name="connsiteX29" fmla="*/ 1469231 w 7117556"/>
                <a:gd name="connsiteY29" fmla="*/ 426244 h 2235995"/>
                <a:gd name="connsiteX30" fmla="*/ 1469231 w 7117556"/>
                <a:gd name="connsiteY30" fmla="*/ 440532 h 2235995"/>
                <a:gd name="connsiteX31" fmla="*/ 1654969 w 7117556"/>
                <a:gd name="connsiteY31" fmla="*/ 440532 h 2235995"/>
                <a:gd name="connsiteX32" fmla="*/ 1654969 w 7117556"/>
                <a:gd name="connsiteY32" fmla="*/ 478632 h 2235995"/>
                <a:gd name="connsiteX33" fmla="*/ 1697831 w 7117556"/>
                <a:gd name="connsiteY33" fmla="*/ 478632 h 2235995"/>
                <a:gd name="connsiteX34" fmla="*/ 1697831 w 7117556"/>
                <a:gd name="connsiteY34" fmla="*/ 502444 h 2235995"/>
                <a:gd name="connsiteX35" fmla="*/ 1707356 w 7117556"/>
                <a:gd name="connsiteY35" fmla="*/ 502444 h 2235995"/>
                <a:gd name="connsiteX36" fmla="*/ 1707356 w 7117556"/>
                <a:gd name="connsiteY36" fmla="*/ 545307 h 2235995"/>
                <a:gd name="connsiteX37" fmla="*/ 1740694 w 7117556"/>
                <a:gd name="connsiteY37" fmla="*/ 545307 h 2235995"/>
                <a:gd name="connsiteX38" fmla="*/ 1740694 w 7117556"/>
                <a:gd name="connsiteY38" fmla="*/ 645319 h 2235995"/>
                <a:gd name="connsiteX39" fmla="*/ 1921669 w 7117556"/>
                <a:gd name="connsiteY39" fmla="*/ 642938 h 2235995"/>
                <a:gd name="connsiteX40" fmla="*/ 1921669 w 7117556"/>
                <a:gd name="connsiteY40" fmla="*/ 669132 h 2235995"/>
                <a:gd name="connsiteX41" fmla="*/ 1950244 w 7117556"/>
                <a:gd name="connsiteY41" fmla="*/ 669132 h 2235995"/>
                <a:gd name="connsiteX42" fmla="*/ 1950244 w 7117556"/>
                <a:gd name="connsiteY42" fmla="*/ 688182 h 2235995"/>
                <a:gd name="connsiteX43" fmla="*/ 1978819 w 7117556"/>
                <a:gd name="connsiteY43" fmla="*/ 688182 h 2235995"/>
                <a:gd name="connsiteX44" fmla="*/ 1978819 w 7117556"/>
                <a:gd name="connsiteY44" fmla="*/ 711994 h 2235995"/>
                <a:gd name="connsiteX45" fmla="*/ 1993106 w 7117556"/>
                <a:gd name="connsiteY45" fmla="*/ 711994 h 2235995"/>
                <a:gd name="connsiteX46" fmla="*/ 1993106 w 7117556"/>
                <a:gd name="connsiteY46" fmla="*/ 769144 h 2235995"/>
                <a:gd name="connsiteX47" fmla="*/ 2007394 w 7117556"/>
                <a:gd name="connsiteY47" fmla="*/ 769144 h 2235995"/>
                <a:gd name="connsiteX48" fmla="*/ 2007394 w 7117556"/>
                <a:gd name="connsiteY48" fmla="*/ 792957 h 2235995"/>
                <a:gd name="connsiteX49" fmla="*/ 2026444 w 7117556"/>
                <a:gd name="connsiteY49" fmla="*/ 792957 h 2235995"/>
                <a:gd name="connsiteX50" fmla="*/ 2026444 w 7117556"/>
                <a:gd name="connsiteY50" fmla="*/ 850107 h 2235995"/>
                <a:gd name="connsiteX51" fmla="*/ 2045494 w 7117556"/>
                <a:gd name="connsiteY51" fmla="*/ 850107 h 2235995"/>
                <a:gd name="connsiteX52" fmla="*/ 2045495 w 7117556"/>
                <a:gd name="connsiteY52" fmla="*/ 873919 h 2235995"/>
                <a:gd name="connsiteX53" fmla="*/ 2107406 w 7117556"/>
                <a:gd name="connsiteY53" fmla="*/ 873919 h 2235995"/>
                <a:gd name="connsiteX54" fmla="*/ 2107406 w 7117556"/>
                <a:gd name="connsiteY54" fmla="*/ 892969 h 2235995"/>
                <a:gd name="connsiteX55" fmla="*/ 2145506 w 7117556"/>
                <a:gd name="connsiteY55" fmla="*/ 892969 h 2235995"/>
                <a:gd name="connsiteX56" fmla="*/ 2145507 w 7117556"/>
                <a:gd name="connsiteY56" fmla="*/ 907257 h 2235995"/>
                <a:gd name="connsiteX57" fmla="*/ 2221706 w 7117556"/>
                <a:gd name="connsiteY57" fmla="*/ 907257 h 2235995"/>
                <a:gd name="connsiteX58" fmla="*/ 2221706 w 7117556"/>
                <a:gd name="connsiteY58" fmla="*/ 931069 h 2235995"/>
                <a:gd name="connsiteX59" fmla="*/ 2340769 w 7117556"/>
                <a:gd name="connsiteY59" fmla="*/ 931069 h 2235995"/>
                <a:gd name="connsiteX60" fmla="*/ 2340769 w 7117556"/>
                <a:gd name="connsiteY60" fmla="*/ 969169 h 2235995"/>
                <a:gd name="connsiteX61" fmla="*/ 2350294 w 7117556"/>
                <a:gd name="connsiteY61" fmla="*/ 969169 h 2235995"/>
                <a:gd name="connsiteX62" fmla="*/ 2350294 w 7117556"/>
                <a:gd name="connsiteY62" fmla="*/ 997744 h 2235995"/>
                <a:gd name="connsiteX63" fmla="*/ 2369344 w 7117556"/>
                <a:gd name="connsiteY63" fmla="*/ 997744 h 2235995"/>
                <a:gd name="connsiteX64" fmla="*/ 2369344 w 7117556"/>
                <a:gd name="connsiteY64" fmla="*/ 1040607 h 2235995"/>
                <a:gd name="connsiteX65" fmla="*/ 2426494 w 7117556"/>
                <a:gd name="connsiteY65" fmla="*/ 1040607 h 2235995"/>
                <a:gd name="connsiteX66" fmla="*/ 2426494 w 7117556"/>
                <a:gd name="connsiteY66" fmla="*/ 1059657 h 2235995"/>
                <a:gd name="connsiteX67" fmla="*/ 2450305 w 7117556"/>
                <a:gd name="connsiteY67" fmla="*/ 1059657 h 2235995"/>
                <a:gd name="connsiteX68" fmla="*/ 2450306 w 7117556"/>
                <a:gd name="connsiteY68" fmla="*/ 1078707 h 2235995"/>
                <a:gd name="connsiteX69" fmla="*/ 2545556 w 7117556"/>
                <a:gd name="connsiteY69" fmla="*/ 1081088 h 2235995"/>
                <a:gd name="connsiteX70" fmla="*/ 2545556 w 7117556"/>
                <a:gd name="connsiteY70" fmla="*/ 1104901 h 2235995"/>
                <a:gd name="connsiteX71" fmla="*/ 2659856 w 7117556"/>
                <a:gd name="connsiteY71" fmla="*/ 1102519 h 2235995"/>
                <a:gd name="connsiteX72" fmla="*/ 2659856 w 7117556"/>
                <a:gd name="connsiteY72" fmla="*/ 1121569 h 2235995"/>
                <a:gd name="connsiteX73" fmla="*/ 2678906 w 7117556"/>
                <a:gd name="connsiteY73" fmla="*/ 1121569 h 2235995"/>
                <a:gd name="connsiteX74" fmla="*/ 2678906 w 7117556"/>
                <a:gd name="connsiteY74" fmla="*/ 1135857 h 2235995"/>
                <a:gd name="connsiteX75" fmla="*/ 2702719 w 7117556"/>
                <a:gd name="connsiteY75" fmla="*/ 1135856 h 2235995"/>
                <a:gd name="connsiteX76" fmla="*/ 2702719 w 7117556"/>
                <a:gd name="connsiteY76" fmla="*/ 1159669 h 2235995"/>
                <a:gd name="connsiteX77" fmla="*/ 2717006 w 7117556"/>
                <a:gd name="connsiteY77" fmla="*/ 1159669 h 2235995"/>
                <a:gd name="connsiteX78" fmla="*/ 2717006 w 7117556"/>
                <a:gd name="connsiteY78" fmla="*/ 1188244 h 2235995"/>
                <a:gd name="connsiteX79" fmla="*/ 2743200 w 7117556"/>
                <a:gd name="connsiteY79" fmla="*/ 1188244 h 2235995"/>
                <a:gd name="connsiteX80" fmla="*/ 2745582 w 7117556"/>
                <a:gd name="connsiteY80" fmla="*/ 1283494 h 2235995"/>
                <a:gd name="connsiteX81" fmla="*/ 2817019 w 7117556"/>
                <a:gd name="connsiteY81" fmla="*/ 1283494 h 2235995"/>
                <a:gd name="connsiteX82" fmla="*/ 2819401 w 7117556"/>
                <a:gd name="connsiteY82" fmla="*/ 1321594 h 2235995"/>
                <a:gd name="connsiteX83" fmla="*/ 2921794 w 7117556"/>
                <a:gd name="connsiteY83" fmla="*/ 1319213 h 2235995"/>
                <a:gd name="connsiteX84" fmla="*/ 2921794 w 7117556"/>
                <a:gd name="connsiteY84" fmla="*/ 1350170 h 2235995"/>
                <a:gd name="connsiteX85" fmla="*/ 3174206 w 7117556"/>
                <a:gd name="connsiteY85" fmla="*/ 1350169 h 2235995"/>
                <a:gd name="connsiteX86" fmla="*/ 3174206 w 7117556"/>
                <a:gd name="connsiteY86" fmla="*/ 1364456 h 2235995"/>
                <a:gd name="connsiteX87" fmla="*/ 3198019 w 7117556"/>
                <a:gd name="connsiteY87" fmla="*/ 1364457 h 2235995"/>
                <a:gd name="connsiteX88" fmla="*/ 3198019 w 7117556"/>
                <a:gd name="connsiteY88" fmla="*/ 1393032 h 2235995"/>
                <a:gd name="connsiteX89" fmla="*/ 3340894 w 7117556"/>
                <a:gd name="connsiteY89" fmla="*/ 1393032 h 2235995"/>
                <a:gd name="connsiteX90" fmla="*/ 3340894 w 7117556"/>
                <a:gd name="connsiteY90" fmla="*/ 1412081 h 2235995"/>
                <a:gd name="connsiteX91" fmla="*/ 3378994 w 7117556"/>
                <a:gd name="connsiteY91" fmla="*/ 1412082 h 2235995"/>
                <a:gd name="connsiteX92" fmla="*/ 3378994 w 7117556"/>
                <a:gd name="connsiteY92" fmla="*/ 1478757 h 2235995"/>
                <a:gd name="connsiteX93" fmla="*/ 3388519 w 7117556"/>
                <a:gd name="connsiteY93" fmla="*/ 1478757 h 2235995"/>
                <a:gd name="connsiteX94" fmla="*/ 3388519 w 7117556"/>
                <a:gd name="connsiteY94" fmla="*/ 1550194 h 2235995"/>
                <a:gd name="connsiteX95" fmla="*/ 3417094 w 7117556"/>
                <a:gd name="connsiteY95" fmla="*/ 1550194 h 2235995"/>
                <a:gd name="connsiteX96" fmla="*/ 3417094 w 7117556"/>
                <a:gd name="connsiteY96" fmla="*/ 1574007 h 2235995"/>
                <a:gd name="connsiteX97" fmla="*/ 3431381 w 7117556"/>
                <a:gd name="connsiteY97" fmla="*/ 1574007 h 2235995"/>
                <a:gd name="connsiteX98" fmla="*/ 3431381 w 7117556"/>
                <a:gd name="connsiteY98" fmla="*/ 1602582 h 2235995"/>
                <a:gd name="connsiteX99" fmla="*/ 3488531 w 7117556"/>
                <a:gd name="connsiteY99" fmla="*/ 1602582 h 2235995"/>
                <a:gd name="connsiteX100" fmla="*/ 3488531 w 7117556"/>
                <a:gd name="connsiteY100" fmla="*/ 1602582 h 2235995"/>
                <a:gd name="connsiteX101" fmla="*/ 3488531 w 7117556"/>
                <a:gd name="connsiteY101" fmla="*/ 1631156 h 2235995"/>
                <a:gd name="connsiteX102" fmla="*/ 3512344 w 7117556"/>
                <a:gd name="connsiteY102" fmla="*/ 1631157 h 2235995"/>
                <a:gd name="connsiteX103" fmla="*/ 3512344 w 7117556"/>
                <a:gd name="connsiteY103" fmla="*/ 1664494 h 2235995"/>
                <a:gd name="connsiteX104" fmla="*/ 3702844 w 7117556"/>
                <a:gd name="connsiteY104" fmla="*/ 1664494 h 2235995"/>
                <a:gd name="connsiteX105" fmla="*/ 3702844 w 7117556"/>
                <a:gd name="connsiteY105" fmla="*/ 1688307 h 2235995"/>
                <a:gd name="connsiteX106" fmla="*/ 4021931 w 7117556"/>
                <a:gd name="connsiteY106" fmla="*/ 1688307 h 2235995"/>
                <a:gd name="connsiteX107" fmla="*/ 4021932 w 7117556"/>
                <a:gd name="connsiteY107" fmla="*/ 1707357 h 2235995"/>
                <a:gd name="connsiteX108" fmla="*/ 4038600 w 7117556"/>
                <a:gd name="connsiteY108" fmla="*/ 1707357 h 2235995"/>
                <a:gd name="connsiteX109" fmla="*/ 4040981 w 7117556"/>
                <a:gd name="connsiteY109" fmla="*/ 1754982 h 2235995"/>
                <a:gd name="connsiteX110" fmla="*/ 4069556 w 7117556"/>
                <a:gd name="connsiteY110" fmla="*/ 1754982 h 2235995"/>
                <a:gd name="connsiteX111" fmla="*/ 4071938 w 7117556"/>
                <a:gd name="connsiteY111" fmla="*/ 1802606 h 2235995"/>
                <a:gd name="connsiteX112" fmla="*/ 4126706 w 7117556"/>
                <a:gd name="connsiteY112" fmla="*/ 1802607 h 2235995"/>
                <a:gd name="connsiteX113" fmla="*/ 4124325 w 7117556"/>
                <a:gd name="connsiteY113" fmla="*/ 1826419 h 2235995"/>
                <a:gd name="connsiteX114" fmla="*/ 4145756 w 7117556"/>
                <a:gd name="connsiteY114" fmla="*/ 1826419 h 2235995"/>
                <a:gd name="connsiteX115" fmla="*/ 4145756 w 7117556"/>
                <a:gd name="connsiteY115" fmla="*/ 1859757 h 2235995"/>
                <a:gd name="connsiteX116" fmla="*/ 4326731 w 7117556"/>
                <a:gd name="connsiteY116" fmla="*/ 1859757 h 2235995"/>
                <a:gd name="connsiteX117" fmla="*/ 4326731 w 7117556"/>
                <a:gd name="connsiteY117" fmla="*/ 1888332 h 2235995"/>
                <a:gd name="connsiteX118" fmla="*/ 4421981 w 7117556"/>
                <a:gd name="connsiteY118" fmla="*/ 1888332 h 2235995"/>
                <a:gd name="connsiteX119" fmla="*/ 4421981 w 7117556"/>
                <a:gd name="connsiteY119" fmla="*/ 1905000 h 2235995"/>
                <a:gd name="connsiteX120" fmla="*/ 4622007 w 7117556"/>
                <a:gd name="connsiteY120" fmla="*/ 1902619 h 2235995"/>
                <a:gd name="connsiteX121" fmla="*/ 4622006 w 7117556"/>
                <a:gd name="connsiteY121" fmla="*/ 1928813 h 2235995"/>
                <a:gd name="connsiteX122" fmla="*/ 4683919 w 7117556"/>
                <a:gd name="connsiteY122" fmla="*/ 1928813 h 2235995"/>
                <a:gd name="connsiteX123" fmla="*/ 4683919 w 7117556"/>
                <a:gd name="connsiteY123" fmla="*/ 1940719 h 2235995"/>
                <a:gd name="connsiteX124" fmla="*/ 4712493 w 7117556"/>
                <a:gd name="connsiteY124" fmla="*/ 1940719 h 2235995"/>
                <a:gd name="connsiteX125" fmla="*/ 4712494 w 7117556"/>
                <a:gd name="connsiteY125" fmla="*/ 1978819 h 2235995"/>
                <a:gd name="connsiteX126" fmla="*/ 4733925 w 7117556"/>
                <a:gd name="connsiteY126" fmla="*/ 1978819 h 2235995"/>
                <a:gd name="connsiteX127" fmla="*/ 4733925 w 7117556"/>
                <a:gd name="connsiteY127" fmla="*/ 2009776 h 2235995"/>
                <a:gd name="connsiteX128" fmla="*/ 4852988 w 7117556"/>
                <a:gd name="connsiteY128" fmla="*/ 2012157 h 2235995"/>
                <a:gd name="connsiteX129" fmla="*/ 4852987 w 7117556"/>
                <a:gd name="connsiteY129" fmla="*/ 2026444 h 2235995"/>
                <a:gd name="connsiteX130" fmla="*/ 4864894 w 7117556"/>
                <a:gd name="connsiteY130" fmla="*/ 2026444 h 2235995"/>
                <a:gd name="connsiteX131" fmla="*/ 4864894 w 7117556"/>
                <a:gd name="connsiteY131" fmla="*/ 2040732 h 2235995"/>
                <a:gd name="connsiteX132" fmla="*/ 5050631 w 7117556"/>
                <a:gd name="connsiteY132" fmla="*/ 2040732 h 2235995"/>
                <a:gd name="connsiteX133" fmla="*/ 5050631 w 7117556"/>
                <a:gd name="connsiteY133" fmla="*/ 2093119 h 2235995"/>
                <a:gd name="connsiteX134" fmla="*/ 5407819 w 7117556"/>
                <a:gd name="connsiteY134" fmla="*/ 2093119 h 2235995"/>
                <a:gd name="connsiteX135" fmla="*/ 5407819 w 7117556"/>
                <a:gd name="connsiteY135" fmla="*/ 2133601 h 2235995"/>
                <a:gd name="connsiteX136" fmla="*/ 5488781 w 7117556"/>
                <a:gd name="connsiteY136" fmla="*/ 2135982 h 2235995"/>
                <a:gd name="connsiteX137" fmla="*/ 5488781 w 7117556"/>
                <a:gd name="connsiteY137" fmla="*/ 2178844 h 2235995"/>
                <a:gd name="connsiteX138" fmla="*/ 5776913 w 7117556"/>
                <a:gd name="connsiteY138" fmla="*/ 2181227 h 2235995"/>
                <a:gd name="connsiteX139" fmla="*/ 5776913 w 7117556"/>
                <a:gd name="connsiteY139" fmla="*/ 2233613 h 2235995"/>
                <a:gd name="connsiteX140" fmla="*/ 7117556 w 7117556"/>
                <a:gd name="connsiteY140" fmla="*/ 2235995 h 2235995"/>
                <a:gd name="connsiteX0" fmla="*/ 0 w 7117556"/>
                <a:gd name="connsiteY0" fmla="*/ 0 h 2235995"/>
                <a:gd name="connsiteX1" fmla="*/ 292894 w 7117556"/>
                <a:gd name="connsiteY1" fmla="*/ 1 h 2235995"/>
                <a:gd name="connsiteX2" fmla="*/ 292894 w 7117556"/>
                <a:gd name="connsiteY2" fmla="*/ 11907 h 2235995"/>
                <a:gd name="connsiteX3" fmla="*/ 357187 w 7117556"/>
                <a:gd name="connsiteY3" fmla="*/ 14288 h 2235995"/>
                <a:gd name="connsiteX4" fmla="*/ 357187 w 7117556"/>
                <a:gd name="connsiteY4" fmla="*/ 50007 h 2235995"/>
                <a:gd name="connsiteX5" fmla="*/ 402431 w 7117556"/>
                <a:gd name="connsiteY5" fmla="*/ 50007 h 2235995"/>
                <a:gd name="connsiteX6" fmla="*/ 402431 w 7117556"/>
                <a:gd name="connsiteY6" fmla="*/ 73819 h 2235995"/>
                <a:gd name="connsiteX7" fmla="*/ 559594 w 7117556"/>
                <a:gd name="connsiteY7" fmla="*/ 73819 h 2235995"/>
                <a:gd name="connsiteX8" fmla="*/ 559594 w 7117556"/>
                <a:gd name="connsiteY8" fmla="*/ 88107 h 2235995"/>
                <a:gd name="connsiteX9" fmla="*/ 669131 w 7117556"/>
                <a:gd name="connsiteY9" fmla="*/ 88107 h 2235995"/>
                <a:gd name="connsiteX10" fmla="*/ 669131 w 7117556"/>
                <a:gd name="connsiteY10" fmla="*/ 107157 h 2235995"/>
                <a:gd name="connsiteX11" fmla="*/ 754856 w 7117556"/>
                <a:gd name="connsiteY11" fmla="*/ 107157 h 2235995"/>
                <a:gd name="connsiteX12" fmla="*/ 754856 w 7117556"/>
                <a:gd name="connsiteY12" fmla="*/ 126207 h 2235995"/>
                <a:gd name="connsiteX13" fmla="*/ 1054894 w 7117556"/>
                <a:gd name="connsiteY13" fmla="*/ 126207 h 2235995"/>
                <a:gd name="connsiteX14" fmla="*/ 1054894 w 7117556"/>
                <a:gd name="connsiteY14" fmla="*/ 140494 h 2235995"/>
                <a:gd name="connsiteX15" fmla="*/ 1073944 w 7117556"/>
                <a:gd name="connsiteY15" fmla="*/ 140494 h 2235995"/>
                <a:gd name="connsiteX16" fmla="*/ 1073944 w 7117556"/>
                <a:gd name="connsiteY16" fmla="*/ 159544 h 2235995"/>
                <a:gd name="connsiteX17" fmla="*/ 1102519 w 7117556"/>
                <a:gd name="connsiteY17" fmla="*/ 159544 h 2235995"/>
                <a:gd name="connsiteX18" fmla="*/ 1102519 w 7117556"/>
                <a:gd name="connsiteY18" fmla="*/ 183357 h 2235995"/>
                <a:gd name="connsiteX19" fmla="*/ 1335881 w 7117556"/>
                <a:gd name="connsiteY19" fmla="*/ 183357 h 2235995"/>
                <a:gd name="connsiteX20" fmla="*/ 1335881 w 7117556"/>
                <a:gd name="connsiteY20" fmla="*/ 209550 h 2235995"/>
                <a:gd name="connsiteX21" fmla="*/ 1354931 w 7117556"/>
                <a:gd name="connsiteY21" fmla="*/ 209550 h 2235995"/>
                <a:gd name="connsiteX22" fmla="*/ 1354931 w 7117556"/>
                <a:gd name="connsiteY22" fmla="*/ 307182 h 2235995"/>
                <a:gd name="connsiteX23" fmla="*/ 1371600 w 7117556"/>
                <a:gd name="connsiteY23" fmla="*/ 307182 h 2235995"/>
                <a:gd name="connsiteX24" fmla="*/ 1373981 w 7117556"/>
                <a:gd name="connsiteY24" fmla="*/ 388144 h 2235995"/>
                <a:gd name="connsiteX25" fmla="*/ 1383506 w 7117556"/>
                <a:gd name="connsiteY25" fmla="*/ 388144 h 2235995"/>
                <a:gd name="connsiteX26" fmla="*/ 1383506 w 7117556"/>
                <a:gd name="connsiteY26" fmla="*/ 407194 h 2235995"/>
                <a:gd name="connsiteX27" fmla="*/ 1431131 w 7117556"/>
                <a:gd name="connsiteY27" fmla="*/ 407194 h 2235995"/>
                <a:gd name="connsiteX28" fmla="*/ 1431131 w 7117556"/>
                <a:gd name="connsiteY28" fmla="*/ 426244 h 2235995"/>
                <a:gd name="connsiteX29" fmla="*/ 1469231 w 7117556"/>
                <a:gd name="connsiteY29" fmla="*/ 426244 h 2235995"/>
                <a:gd name="connsiteX30" fmla="*/ 1469231 w 7117556"/>
                <a:gd name="connsiteY30" fmla="*/ 440532 h 2235995"/>
                <a:gd name="connsiteX31" fmla="*/ 1654969 w 7117556"/>
                <a:gd name="connsiteY31" fmla="*/ 440532 h 2235995"/>
                <a:gd name="connsiteX32" fmla="*/ 1654969 w 7117556"/>
                <a:gd name="connsiteY32" fmla="*/ 478632 h 2235995"/>
                <a:gd name="connsiteX33" fmla="*/ 1697831 w 7117556"/>
                <a:gd name="connsiteY33" fmla="*/ 478632 h 2235995"/>
                <a:gd name="connsiteX34" fmla="*/ 1697831 w 7117556"/>
                <a:gd name="connsiteY34" fmla="*/ 502444 h 2235995"/>
                <a:gd name="connsiteX35" fmla="*/ 1707356 w 7117556"/>
                <a:gd name="connsiteY35" fmla="*/ 502444 h 2235995"/>
                <a:gd name="connsiteX36" fmla="*/ 1707356 w 7117556"/>
                <a:gd name="connsiteY36" fmla="*/ 545307 h 2235995"/>
                <a:gd name="connsiteX37" fmla="*/ 1740694 w 7117556"/>
                <a:gd name="connsiteY37" fmla="*/ 545307 h 2235995"/>
                <a:gd name="connsiteX38" fmla="*/ 1740694 w 7117556"/>
                <a:gd name="connsiteY38" fmla="*/ 645319 h 2235995"/>
                <a:gd name="connsiteX39" fmla="*/ 1921669 w 7117556"/>
                <a:gd name="connsiteY39" fmla="*/ 642938 h 2235995"/>
                <a:gd name="connsiteX40" fmla="*/ 1921669 w 7117556"/>
                <a:gd name="connsiteY40" fmla="*/ 669132 h 2235995"/>
                <a:gd name="connsiteX41" fmla="*/ 1950244 w 7117556"/>
                <a:gd name="connsiteY41" fmla="*/ 669132 h 2235995"/>
                <a:gd name="connsiteX42" fmla="*/ 1950244 w 7117556"/>
                <a:gd name="connsiteY42" fmla="*/ 688182 h 2235995"/>
                <a:gd name="connsiteX43" fmla="*/ 1978819 w 7117556"/>
                <a:gd name="connsiteY43" fmla="*/ 688182 h 2235995"/>
                <a:gd name="connsiteX44" fmla="*/ 1978819 w 7117556"/>
                <a:gd name="connsiteY44" fmla="*/ 711994 h 2235995"/>
                <a:gd name="connsiteX45" fmla="*/ 1993106 w 7117556"/>
                <a:gd name="connsiteY45" fmla="*/ 711994 h 2235995"/>
                <a:gd name="connsiteX46" fmla="*/ 1993106 w 7117556"/>
                <a:gd name="connsiteY46" fmla="*/ 769144 h 2235995"/>
                <a:gd name="connsiteX47" fmla="*/ 2007394 w 7117556"/>
                <a:gd name="connsiteY47" fmla="*/ 769144 h 2235995"/>
                <a:gd name="connsiteX48" fmla="*/ 2007394 w 7117556"/>
                <a:gd name="connsiteY48" fmla="*/ 792957 h 2235995"/>
                <a:gd name="connsiteX49" fmla="*/ 2026444 w 7117556"/>
                <a:gd name="connsiteY49" fmla="*/ 792957 h 2235995"/>
                <a:gd name="connsiteX50" fmla="*/ 2026444 w 7117556"/>
                <a:gd name="connsiteY50" fmla="*/ 850107 h 2235995"/>
                <a:gd name="connsiteX51" fmla="*/ 2045494 w 7117556"/>
                <a:gd name="connsiteY51" fmla="*/ 850107 h 2235995"/>
                <a:gd name="connsiteX52" fmla="*/ 2045495 w 7117556"/>
                <a:gd name="connsiteY52" fmla="*/ 873919 h 2235995"/>
                <a:gd name="connsiteX53" fmla="*/ 2107406 w 7117556"/>
                <a:gd name="connsiteY53" fmla="*/ 873919 h 2235995"/>
                <a:gd name="connsiteX54" fmla="*/ 2107406 w 7117556"/>
                <a:gd name="connsiteY54" fmla="*/ 892969 h 2235995"/>
                <a:gd name="connsiteX55" fmla="*/ 2145506 w 7117556"/>
                <a:gd name="connsiteY55" fmla="*/ 892969 h 2235995"/>
                <a:gd name="connsiteX56" fmla="*/ 2145507 w 7117556"/>
                <a:gd name="connsiteY56" fmla="*/ 907257 h 2235995"/>
                <a:gd name="connsiteX57" fmla="*/ 2221706 w 7117556"/>
                <a:gd name="connsiteY57" fmla="*/ 907257 h 2235995"/>
                <a:gd name="connsiteX58" fmla="*/ 2221706 w 7117556"/>
                <a:gd name="connsiteY58" fmla="*/ 931069 h 2235995"/>
                <a:gd name="connsiteX59" fmla="*/ 2340769 w 7117556"/>
                <a:gd name="connsiteY59" fmla="*/ 931069 h 2235995"/>
                <a:gd name="connsiteX60" fmla="*/ 2340769 w 7117556"/>
                <a:gd name="connsiteY60" fmla="*/ 969169 h 2235995"/>
                <a:gd name="connsiteX61" fmla="*/ 2350294 w 7117556"/>
                <a:gd name="connsiteY61" fmla="*/ 969169 h 2235995"/>
                <a:gd name="connsiteX62" fmla="*/ 2350294 w 7117556"/>
                <a:gd name="connsiteY62" fmla="*/ 997744 h 2235995"/>
                <a:gd name="connsiteX63" fmla="*/ 2369344 w 7117556"/>
                <a:gd name="connsiteY63" fmla="*/ 997744 h 2235995"/>
                <a:gd name="connsiteX64" fmla="*/ 2369344 w 7117556"/>
                <a:gd name="connsiteY64" fmla="*/ 1040607 h 2235995"/>
                <a:gd name="connsiteX65" fmla="*/ 2426494 w 7117556"/>
                <a:gd name="connsiteY65" fmla="*/ 1040607 h 2235995"/>
                <a:gd name="connsiteX66" fmla="*/ 2426494 w 7117556"/>
                <a:gd name="connsiteY66" fmla="*/ 1059657 h 2235995"/>
                <a:gd name="connsiteX67" fmla="*/ 2450305 w 7117556"/>
                <a:gd name="connsiteY67" fmla="*/ 1059657 h 2235995"/>
                <a:gd name="connsiteX68" fmla="*/ 2450306 w 7117556"/>
                <a:gd name="connsiteY68" fmla="*/ 1078707 h 2235995"/>
                <a:gd name="connsiteX69" fmla="*/ 2545556 w 7117556"/>
                <a:gd name="connsiteY69" fmla="*/ 1081088 h 2235995"/>
                <a:gd name="connsiteX70" fmla="*/ 2545556 w 7117556"/>
                <a:gd name="connsiteY70" fmla="*/ 1104901 h 2235995"/>
                <a:gd name="connsiteX71" fmla="*/ 2659856 w 7117556"/>
                <a:gd name="connsiteY71" fmla="*/ 1102519 h 2235995"/>
                <a:gd name="connsiteX72" fmla="*/ 2659856 w 7117556"/>
                <a:gd name="connsiteY72" fmla="*/ 1121569 h 2235995"/>
                <a:gd name="connsiteX73" fmla="*/ 2678906 w 7117556"/>
                <a:gd name="connsiteY73" fmla="*/ 1121569 h 2235995"/>
                <a:gd name="connsiteX74" fmla="*/ 2678906 w 7117556"/>
                <a:gd name="connsiteY74" fmla="*/ 1135857 h 2235995"/>
                <a:gd name="connsiteX75" fmla="*/ 2702719 w 7117556"/>
                <a:gd name="connsiteY75" fmla="*/ 1135856 h 2235995"/>
                <a:gd name="connsiteX76" fmla="*/ 2702719 w 7117556"/>
                <a:gd name="connsiteY76" fmla="*/ 1159669 h 2235995"/>
                <a:gd name="connsiteX77" fmla="*/ 2717006 w 7117556"/>
                <a:gd name="connsiteY77" fmla="*/ 1159669 h 2235995"/>
                <a:gd name="connsiteX78" fmla="*/ 2717006 w 7117556"/>
                <a:gd name="connsiteY78" fmla="*/ 1188244 h 2235995"/>
                <a:gd name="connsiteX79" fmla="*/ 2743200 w 7117556"/>
                <a:gd name="connsiteY79" fmla="*/ 1188244 h 2235995"/>
                <a:gd name="connsiteX80" fmla="*/ 2745582 w 7117556"/>
                <a:gd name="connsiteY80" fmla="*/ 1283494 h 2235995"/>
                <a:gd name="connsiteX81" fmla="*/ 2817019 w 7117556"/>
                <a:gd name="connsiteY81" fmla="*/ 1283494 h 2235995"/>
                <a:gd name="connsiteX82" fmla="*/ 2819401 w 7117556"/>
                <a:gd name="connsiteY82" fmla="*/ 1321594 h 2235995"/>
                <a:gd name="connsiteX83" fmla="*/ 2921794 w 7117556"/>
                <a:gd name="connsiteY83" fmla="*/ 1319213 h 2235995"/>
                <a:gd name="connsiteX84" fmla="*/ 2921794 w 7117556"/>
                <a:gd name="connsiteY84" fmla="*/ 1350170 h 2235995"/>
                <a:gd name="connsiteX85" fmla="*/ 3174206 w 7117556"/>
                <a:gd name="connsiteY85" fmla="*/ 1350169 h 2235995"/>
                <a:gd name="connsiteX86" fmla="*/ 3174206 w 7117556"/>
                <a:gd name="connsiteY86" fmla="*/ 1364456 h 2235995"/>
                <a:gd name="connsiteX87" fmla="*/ 3198019 w 7117556"/>
                <a:gd name="connsiteY87" fmla="*/ 1364457 h 2235995"/>
                <a:gd name="connsiteX88" fmla="*/ 3198019 w 7117556"/>
                <a:gd name="connsiteY88" fmla="*/ 1393032 h 2235995"/>
                <a:gd name="connsiteX89" fmla="*/ 3340894 w 7117556"/>
                <a:gd name="connsiteY89" fmla="*/ 1393032 h 2235995"/>
                <a:gd name="connsiteX90" fmla="*/ 3340894 w 7117556"/>
                <a:gd name="connsiteY90" fmla="*/ 1412081 h 2235995"/>
                <a:gd name="connsiteX91" fmla="*/ 3378994 w 7117556"/>
                <a:gd name="connsiteY91" fmla="*/ 1412082 h 2235995"/>
                <a:gd name="connsiteX92" fmla="*/ 3378994 w 7117556"/>
                <a:gd name="connsiteY92" fmla="*/ 1478757 h 2235995"/>
                <a:gd name="connsiteX93" fmla="*/ 3388519 w 7117556"/>
                <a:gd name="connsiteY93" fmla="*/ 1478757 h 2235995"/>
                <a:gd name="connsiteX94" fmla="*/ 3388519 w 7117556"/>
                <a:gd name="connsiteY94" fmla="*/ 1550194 h 2235995"/>
                <a:gd name="connsiteX95" fmla="*/ 3417094 w 7117556"/>
                <a:gd name="connsiteY95" fmla="*/ 1550194 h 2235995"/>
                <a:gd name="connsiteX96" fmla="*/ 3417094 w 7117556"/>
                <a:gd name="connsiteY96" fmla="*/ 1574007 h 2235995"/>
                <a:gd name="connsiteX97" fmla="*/ 3431381 w 7117556"/>
                <a:gd name="connsiteY97" fmla="*/ 1574007 h 2235995"/>
                <a:gd name="connsiteX98" fmla="*/ 3431381 w 7117556"/>
                <a:gd name="connsiteY98" fmla="*/ 1602582 h 2235995"/>
                <a:gd name="connsiteX99" fmla="*/ 3488531 w 7117556"/>
                <a:gd name="connsiteY99" fmla="*/ 1602582 h 2235995"/>
                <a:gd name="connsiteX100" fmla="*/ 3488531 w 7117556"/>
                <a:gd name="connsiteY100" fmla="*/ 1602582 h 2235995"/>
                <a:gd name="connsiteX101" fmla="*/ 3488531 w 7117556"/>
                <a:gd name="connsiteY101" fmla="*/ 1631156 h 2235995"/>
                <a:gd name="connsiteX102" fmla="*/ 3512344 w 7117556"/>
                <a:gd name="connsiteY102" fmla="*/ 1631157 h 2235995"/>
                <a:gd name="connsiteX103" fmla="*/ 3512344 w 7117556"/>
                <a:gd name="connsiteY103" fmla="*/ 1664494 h 2235995"/>
                <a:gd name="connsiteX104" fmla="*/ 3702844 w 7117556"/>
                <a:gd name="connsiteY104" fmla="*/ 1664494 h 2235995"/>
                <a:gd name="connsiteX105" fmla="*/ 3702844 w 7117556"/>
                <a:gd name="connsiteY105" fmla="*/ 1688307 h 2235995"/>
                <a:gd name="connsiteX106" fmla="*/ 4021931 w 7117556"/>
                <a:gd name="connsiteY106" fmla="*/ 1688307 h 2235995"/>
                <a:gd name="connsiteX107" fmla="*/ 4021932 w 7117556"/>
                <a:gd name="connsiteY107" fmla="*/ 1707357 h 2235995"/>
                <a:gd name="connsiteX108" fmla="*/ 4038600 w 7117556"/>
                <a:gd name="connsiteY108" fmla="*/ 1707357 h 2235995"/>
                <a:gd name="connsiteX109" fmla="*/ 4040981 w 7117556"/>
                <a:gd name="connsiteY109" fmla="*/ 1754982 h 2235995"/>
                <a:gd name="connsiteX110" fmla="*/ 4069556 w 7117556"/>
                <a:gd name="connsiteY110" fmla="*/ 1754982 h 2235995"/>
                <a:gd name="connsiteX111" fmla="*/ 4071938 w 7117556"/>
                <a:gd name="connsiteY111" fmla="*/ 1802606 h 2235995"/>
                <a:gd name="connsiteX112" fmla="*/ 4126706 w 7117556"/>
                <a:gd name="connsiteY112" fmla="*/ 1802607 h 2235995"/>
                <a:gd name="connsiteX113" fmla="*/ 4124325 w 7117556"/>
                <a:gd name="connsiteY113" fmla="*/ 1826419 h 2235995"/>
                <a:gd name="connsiteX114" fmla="*/ 4145756 w 7117556"/>
                <a:gd name="connsiteY114" fmla="*/ 1826419 h 2235995"/>
                <a:gd name="connsiteX115" fmla="*/ 4145756 w 7117556"/>
                <a:gd name="connsiteY115" fmla="*/ 1859757 h 2235995"/>
                <a:gd name="connsiteX116" fmla="*/ 4326731 w 7117556"/>
                <a:gd name="connsiteY116" fmla="*/ 1859757 h 2235995"/>
                <a:gd name="connsiteX117" fmla="*/ 4326731 w 7117556"/>
                <a:gd name="connsiteY117" fmla="*/ 1888332 h 2235995"/>
                <a:gd name="connsiteX118" fmla="*/ 4421981 w 7117556"/>
                <a:gd name="connsiteY118" fmla="*/ 1888332 h 2235995"/>
                <a:gd name="connsiteX119" fmla="*/ 4421981 w 7117556"/>
                <a:gd name="connsiteY119" fmla="*/ 1905000 h 2235995"/>
                <a:gd name="connsiteX120" fmla="*/ 4622007 w 7117556"/>
                <a:gd name="connsiteY120" fmla="*/ 1902619 h 2235995"/>
                <a:gd name="connsiteX121" fmla="*/ 4622006 w 7117556"/>
                <a:gd name="connsiteY121" fmla="*/ 1928813 h 2235995"/>
                <a:gd name="connsiteX122" fmla="*/ 4683919 w 7117556"/>
                <a:gd name="connsiteY122" fmla="*/ 1928813 h 2235995"/>
                <a:gd name="connsiteX123" fmla="*/ 4683919 w 7117556"/>
                <a:gd name="connsiteY123" fmla="*/ 1940719 h 2235995"/>
                <a:gd name="connsiteX124" fmla="*/ 4712493 w 7117556"/>
                <a:gd name="connsiteY124" fmla="*/ 1940719 h 2235995"/>
                <a:gd name="connsiteX125" fmla="*/ 4712494 w 7117556"/>
                <a:gd name="connsiteY125" fmla="*/ 1978819 h 2235995"/>
                <a:gd name="connsiteX126" fmla="*/ 4733925 w 7117556"/>
                <a:gd name="connsiteY126" fmla="*/ 1978819 h 2235995"/>
                <a:gd name="connsiteX127" fmla="*/ 4733925 w 7117556"/>
                <a:gd name="connsiteY127" fmla="*/ 2009776 h 2235995"/>
                <a:gd name="connsiteX128" fmla="*/ 4852988 w 7117556"/>
                <a:gd name="connsiteY128" fmla="*/ 2012157 h 2235995"/>
                <a:gd name="connsiteX129" fmla="*/ 4852987 w 7117556"/>
                <a:gd name="connsiteY129" fmla="*/ 2026444 h 2235995"/>
                <a:gd name="connsiteX130" fmla="*/ 4864894 w 7117556"/>
                <a:gd name="connsiteY130" fmla="*/ 2026444 h 2235995"/>
                <a:gd name="connsiteX131" fmla="*/ 4864894 w 7117556"/>
                <a:gd name="connsiteY131" fmla="*/ 2040732 h 2235995"/>
                <a:gd name="connsiteX132" fmla="*/ 5050631 w 7117556"/>
                <a:gd name="connsiteY132" fmla="*/ 2040732 h 2235995"/>
                <a:gd name="connsiteX133" fmla="*/ 5050631 w 7117556"/>
                <a:gd name="connsiteY133" fmla="*/ 2093119 h 2235995"/>
                <a:gd name="connsiteX134" fmla="*/ 5407819 w 7117556"/>
                <a:gd name="connsiteY134" fmla="*/ 2093119 h 2235995"/>
                <a:gd name="connsiteX135" fmla="*/ 5407819 w 7117556"/>
                <a:gd name="connsiteY135" fmla="*/ 2133601 h 2235995"/>
                <a:gd name="connsiteX136" fmla="*/ 5488781 w 7117556"/>
                <a:gd name="connsiteY136" fmla="*/ 2135982 h 2235995"/>
                <a:gd name="connsiteX137" fmla="*/ 5488781 w 7117556"/>
                <a:gd name="connsiteY137" fmla="*/ 2178844 h 2235995"/>
                <a:gd name="connsiteX138" fmla="*/ 5776913 w 7117556"/>
                <a:gd name="connsiteY138" fmla="*/ 2181227 h 2235995"/>
                <a:gd name="connsiteX139" fmla="*/ 5776913 w 7117556"/>
                <a:gd name="connsiteY139" fmla="*/ 2233613 h 2235995"/>
                <a:gd name="connsiteX140" fmla="*/ 7117556 w 7117556"/>
                <a:gd name="connsiteY140" fmla="*/ 2235995 h 2235995"/>
                <a:gd name="connsiteX0" fmla="*/ 0 w 7117556"/>
                <a:gd name="connsiteY0" fmla="*/ 0 h 2235995"/>
                <a:gd name="connsiteX1" fmla="*/ 292894 w 7117556"/>
                <a:gd name="connsiteY1" fmla="*/ 1 h 2235995"/>
                <a:gd name="connsiteX2" fmla="*/ 292894 w 7117556"/>
                <a:gd name="connsiteY2" fmla="*/ 14288 h 2235995"/>
                <a:gd name="connsiteX3" fmla="*/ 357187 w 7117556"/>
                <a:gd name="connsiteY3" fmla="*/ 14288 h 2235995"/>
                <a:gd name="connsiteX4" fmla="*/ 357187 w 7117556"/>
                <a:gd name="connsiteY4" fmla="*/ 50007 h 2235995"/>
                <a:gd name="connsiteX5" fmla="*/ 402431 w 7117556"/>
                <a:gd name="connsiteY5" fmla="*/ 50007 h 2235995"/>
                <a:gd name="connsiteX6" fmla="*/ 402431 w 7117556"/>
                <a:gd name="connsiteY6" fmla="*/ 73819 h 2235995"/>
                <a:gd name="connsiteX7" fmla="*/ 559594 w 7117556"/>
                <a:gd name="connsiteY7" fmla="*/ 73819 h 2235995"/>
                <a:gd name="connsiteX8" fmla="*/ 559594 w 7117556"/>
                <a:gd name="connsiteY8" fmla="*/ 88107 h 2235995"/>
                <a:gd name="connsiteX9" fmla="*/ 669131 w 7117556"/>
                <a:gd name="connsiteY9" fmla="*/ 88107 h 2235995"/>
                <a:gd name="connsiteX10" fmla="*/ 669131 w 7117556"/>
                <a:gd name="connsiteY10" fmla="*/ 107157 h 2235995"/>
                <a:gd name="connsiteX11" fmla="*/ 754856 w 7117556"/>
                <a:gd name="connsiteY11" fmla="*/ 107157 h 2235995"/>
                <a:gd name="connsiteX12" fmla="*/ 754856 w 7117556"/>
                <a:gd name="connsiteY12" fmla="*/ 126207 h 2235995"/>
                <a:gd name="connsiteX13" fmla="*/ 1054894 w 7117556"/>
                <a:gd name="connsiteY13" fmla="*/ 126207 h 2235995"/>
                <a:gd name="connsiteX14" fmla="*/ 1054894 w 7117556"/>
                <a:gd name="connsiteY14" fmla="*/ 140494 h 2235995"/>
                <a:gd name="connsiteX15" fmla="*/ 1073944 w 7117556"/>
                <a:gd name="connsiteY15" fmla="*/ 140494 h 2235995"/>
                <a:gd name="connsiteX16" fmla="*/ 1073944 w 7117556"/>
                <a:gd name="connsiteY16" fmla="*/ 159544 h 2235995"/>
                <a:gd name="connsiteX17" fmla="*/ 1102519 w 7117556"/>
                <a:gd name="connsiteY17" fmla="*/ 159544 h 2235995"/>
                <a:gd name="connsiteX18" fmla="*/ 1102519 w 7117556"/>
                <a:gd name="connsiteY18" fmla="*/ 183357 h 2235995"/>
                <a:gd name="connsiteX19" fmla="*/ 1335881 w 7117556"/>
                <a:gd name="connsiteY19" fmla="*/ 183357 h 2235995"/>
                <a:gd name="connsiteX20" fmla="*/ 1335881 w 7117556"/>
                <a:gd name="connsiteY20" fmla="*/ 209550 h 2235995"/>
                <a:gd name="connsiteX21" fmla="*/ 1354931 w 7117556"/>
                <a:gd name="connsiteY21" fmla="*/ 209550 h 2235995"/>
                <a:gd name="connsiteX22" fmla="*/ 1354931 w 7117556"/>
                <a:gd name="connsiteY22" fmla="*/ 307182 h 2235995"/>
                <a:gd name="connsiteX23" fmla="*/ 1371600 w 7117556"/>
                <a:gd name="connsiteY23" fmla="*/ 307182 h 2235995"/>
                <a:gd name="connsiteX24" fmla="*/ 1373981 w 7117556"/>
                <a:gd name="connsiteY24" fmla="*/ 388144 h 2235995"/>
                <a:gd name="connsiteX25" fmla="*/ 1383506 w 7117556"/>
                <a:gd name="connsiteY25" fmla="*/ 388144 h 2235995"/>
                <a:gd name="connsiteX26" fmla="*/ 1383506 w 7117556"/>
                <a:gd name="connsiteY26" fmla="*/ 407194 h 2235995"/>
                <a:gd name="connsiteX27" fmla="*/ 1431131 w 7117556"/>
                <a:gd name="connsiteY27" fmla="*/ 407194 h 2235995"/>
                <a:gd name="connsiteX28" fmla="*/ 1431131 w 7117556"/>
                <a:gd name="connsiteY28" fmla="*/ 426244 h 2235995"/>
                <a:gd name="connsiteX29" fmla="*/ 1469231 w 7117556"/>
                <a:gd name="connsiteY29" fmla="*/ 426244 h 2235995"/>
                <a:gd name="connsiteX30" fmla="*/ 1469231 w 7117556"/>
                <a:gd name="connsiteY30" fmla="*/ 440532 h 2235995"/>
                <a:gd name="connsiteX31" fmla="*/ 1654969 w 7117556"/>
                <a:gd name="connsiteY31" fmla="*/ 440532 h 2235995"/>
                <a:gd name="connsiteX32" fmla="*/ 1654969 w 7117556"/>
                <a:gd name="connsiteY32" fmla="*/ 478632 h 2235995"/>
                <a:gd name="connsiteX33" fmla="*/ 1697831 w 7117556"/>
                <a:gd name="connsiteY33" fmla="*/ 478632 h 2235995"/>
                <a:gd name="connsiteX34" fmla="*/ 1697831 w 7117556"/>
                <a:gd name="connsiteY34" fmla="*/ 502444 h 2235995"/>
                <a:gd name="connsiteX35" fmla="*/ 1707356 w 7117556"/>
                <a:gd name="connsiteY35" fmla="*/ 502444 h 2235995"/>
                <a:gd name="connsiteX36" fmla="*/ 1707356 w 7117556"/>
                <a:gd name="connsiteY36" fmla="*/ 545307 h 2235995"/>
                <a:gd name="connsiteX37" fmla="*/ 1740694 w 7117556"/>
                <a:gd name="connsiteY37" fmla="*/ 545307 h 2235995"/>
                <a:gd name="connsiteX38" fmla="*/ 1740694 w 7117556"/>
                <a:gd name="connsiteY38" fmla="*/ 645319 h 2235995"/>
                <a:gd name="connsiteX39" fmla="*/ 1921669 w 7117556"/>
                <a:gd name="connsiteY39" fmla="*/ 642938 h 2235995"/>
                <a:gd name="connsiteX40" fmla="*/ 1921669 w 7117556"/>
                <a:gd name="connsiteY40" fmla="*/ 669132 h 2235995"/>
                <a:gd name="connsiteX41" fmla="*/ 1950244 w 7117556"/>
                <a:gd name="connsiteY41" fmla="*/ 669132 h 2235995"/>
                <a:gd name="connsiteX42" fmla="*/ 1950244 w 7117556"/>
                <a:gd name="connsiteY42" fmla="*/ 688182 h 2235995"/>
                <a:gd name="connsiteX43" fmla="*/ 1978819 w 7117556"/>
                <a:gd name="connsiteY43" fmla="*/ 688182 h 2235995"/>
                <a:gd name="connsiteX44" fmla="*/ 1978819 w 7117556"/>
                <a:gd name="connsiteY44" fmla="*/ 711994 h 2235995"/>
                <a:gd name="connsiteX45" fmla="*/ 1993106 w 7117556"/>
                <a:gd name="connsiteY45" fmla="*/ 711994 h 2235995"/>
                <a:gd name="connsiteX46" fmla="*/ 1993106 w 7117556"/>
                <a:gd name="connsiteY46" fmla="*/ 769144 h 2235995"/>
                <a:gd name="connsiteX47" fmla="*/ 2007394 w 7117556"/>
                <a:gd name="connsiteY47" fmla="*/ 769144 h 2235995"/>
                <a:gd name="connsiteX48" fmla="*/ 2007394 w 7117556"/>
                <a:gd name="connsiteY48" fmla="*/ 792957 h 2235995"/>
                <a:gd name="connsiteX49" fmla="*/ 2026444 w 7117556"/>
                <a:gd name="connsiteY49" fmla="*/ 792957 h 2235995"/>
                <a:gd name="connsiteX50" fmla="*/ 2026444 w 7117556"/>
                <a:gd name="connsiteY50" fmla="*/ 850107 h 2235995"/>
                <a:gd name="connsiteX51" fmla="*/ 2045494 w 7117556"/>
                <a:gd name="connsiteY51" fmla="*/ 850107 h 2235995"/>
                <a:gd name="connsiteX52" fmla="*/ 2045495 w 7117556"/>
                <a:gd name="connsiteY52" fmla="*/ 873919 h 2235995"/>
                <a:gd name="connsiteX53" fmla="*/ 2107406 w 7117556"/>
                <a:gd name="connsiteY53" fmla="*/ 873919 h 2235995"/>
                <a:gd name="connsiteX54" fmla="*/ 2107406 w 7117556"/>
                <a:gd name="connsiteY54" fmla="*/ 892969 h 2235995"/>
                <a:gd name="connsiteX55" fmla="*/ 2145506 w 7117556"/>
                <a:gd name="connsiteY55" fmla="*/ 892969 h 2235995"/>
                <a:gd name="connsiteX56" fmla="*/ 2145507 w 7117556"/>
                <a:gd name="connsiteY56" fmla="*/ 907257 h 2235995"/>
                <a:gd name="connsiteX57" fmla="*/ 2221706 w 7117556"/>
                <a:gd name="connsiteY57" fmla="*/ 907257 h 2235995"/>
                <a:gd name="connsiteX58" fmla="*/ 2221706 w 7117556"/>
                <a:gd name="connsiteY58" fmla="*/ 931069 h 2235995"/>
                <a:gd name="connsiteX59" fmla="*/ 2340769 w 7117556"/>
                <a:gd name="connsiteY59" fmla="*/ 931069 h 2235995"/>
                <a:gd name="connsiteX60" fmla="*/ 2340769 w 7117556"/>
                <a:gd name="connsiteY60" fmla="*/ 969169 h 2235995"/>
                <a:gd name="connsiteX61" fmla="*/ 2350294 w 7117556"/>
                <a:gd name="connsiteY61" fmla="*/ 969169 h 2235995"/>
                <a:gd name="connsiteX62" fmla="*/ 2350294 w 7117556"/>
                <a:gd name="connsiteY62" fmla="*/ 997744 h 2235995"/>
                <a:gd name="connsiteX63" fmla="*/ 2369344 w 7117556"/>
                <a:gd name="connsiteY63" fmla="*/ 997744 h 2235995"/>
                <a:gd name="connsiteX64" fmla="*/ 2369344 w 7117556"/>
                <a:gd name="connsiteY64" fmla="*/ 1040607 h 2235995"/>
                <a:gd name="connsiteX65" fmla="*/ 2426494 w 7117556"/>
                <a:gd name="connsiteY65" fmla="*/ 1040607 h 2235995"/>
                <a:gd name="connsiteX66" fmla="*/ 2426494 w 7117556"/>
                <a:gd name="connsiteY66" fmla="*/ 1059657 h 2235995"/>
                <a:gd name="connsiteX67" fmla="*/ 2450305 w 7117556"/>
                <a:gd name="connsiteY67" fmla="*/ 1059657 h 2235995"/>
                <a:gd name="connsiteX68" fmla="*/ 2450306 w 7117556"/>
                <a:gd name="connsiteY68" fmla="*/ 1078707 h 2235995"/>
                <a:gd name="connsiteX69" fmla="*/ 2545556 w 7117556"/>
                <a:gd name="connsiteY69" fmla="*/ 1081088 h 2235995"/>
                <a:gd name="connsiteX70" fmla="*/ 2545556 w 7117556"/>
                <a:gd name="connsiteY70" fmla="*/ 1104901 h 2235995"/>
                <a:gd name="connsiteX71" fmla="*/ 2659856 w 7117556"/>
                <a:gd name="connsiteY71" fmla="*/ 1102519 h 2235995"/>
                <a:gd name="connsiteX72" fmla="*/ 2659856 w 7117556"/>
                <a:gd name="connsiteY72" fmla="*/ 1121569 h 2235995"/>
                <a:gd name="connsiteX73" fmla="*/ 2678906 w 7117556"/>
                <a:gd name="connsiteY73" fmla="*/ 1121569 h 2235995"/>
                <a:gd name="connsiteX74" fmla="*/ 2678906 w 7117556"/>
                <a:gd name="connsiteY74" fmla="*/ 1135857 h 2235995"/>
                <a:gd name="connsiteX75" fmla="*/ 2702719 w 7117556"/>
                <a:gd name="connsiteY75" fmla="*/ 1135856 h 2235995"/>
                <a:gd name="connsiteX76" fmla="*/ 2702719 w 7117556"/>
                <a:gd name="connsiteY76" fmla="*/ 1159669 h 2235995"/>
                <a:gd name="connsiteX77" fmla="*/ 2717006 w 7117556"/>
                <a:gd name="connsiteY77" fmla="*/ 1159669 h 2235995"/>
                <a:gd name="connsiteX78" fmla="*/ 2717006 w 7117556"/>
                <a:gd name="connsiteY78" fmla="*/ 1188244 h 2235995"/>
                <a:gd name="connsiteX79" fmla="*/ 2743200 w 7117556"/>
                <a:gd name="connsiteY79" fmla="*/ 1188244 h 2235995"/>
                <a:gd name="connsiteX80" fmla="*/ 2745582 w 7117556"/>
                <a:gd name="connsiteY80" fmla="*/ 1283494 h 2235995"/>
                <a:gd name="connsiteX81" fmla="*/ 2817019 w 7117556"/>
                <a:gd name="connsiteY81" fmla="*/ 1283494 h 2235995"/>
                <a:gd name="connsiteX82" fmla="*/ 2819401 w 7117556"/>
                <a:gd name="connsiteY82" fmla="*/ 1321594 h 2235995"/>
                <a:gd name="connsiteX83" fmla="*/ 2921794 w 7117556"/>
                <a:gd name="connsiteY83" fmla="*/ 1319213 h 2235995"/>
                <a:gd name="connsiteX84" fmla="*/ 2921794 w 7117556"/>
                <a:gd name="connsiteY84" fmla="*/ 1350170 h 2235995"/>
                <a:gd name="connsiteX85" fmla="*/ 3174206 w 7117556"/>
                <a:gd name="connsiteY85" fmla="*/ 1350169 h 2235995"/>
                <a:gd name="connsiteX86" fmla="*/ 3174206 w 7117556"/>
                <a:gd name="connsiteY86" fmla="*/ 1364456 h 2235995"/>
                <a:gd name="connsiteX87" fmla="*/ 3198019 w 7117556"/>
                <a:gd name="connsiteY87" fmla="*/ 1364457 h 2235995"/>
                <a:gd name="connsiteX88" fmla="*/ 3198019 w 7117556"/>
                <a:gd name="connsiteY88" fmla="*/ 1393032 h 2235995"/>
                <a:gd name="connsiteX89" fmla="*/ 3340894 w 7117556"/>
                <a:gd name="connsiteY89" fmla="*/ 1393032 h 2235995"/>
                <a:gd name="connsiteX90" fmla="*/ 3340894 w 7117556"/>
                <a:gd name="connsiteY90" fmla="*/ 1412081 h 2235995"/>
                <a:gd name="connsiteX91" fmla="*/ 3378994 w 7117556"/>
                <a:gd name="connsiteY91" fmla="*/ 1412082 h 2235995"/>
                <a:gd name="connsiteX92" fmla="*/ 3378994 w 7117556"/>
                <a:gd name="connsiteY92" fmla="*/ 1478757 h 2235995"/>
                <a:gd name="connsiteX93" fmla="*/ 3388519 w 7117556"/>
                <a:gd name="connsiteY93" fmla="*/ 1478757 h 2235995"/>
                <a:gd name="connsiteX94" fmla="*/ 3388519 w 7117556"/>
                <a:gd name="connsiteY94" fmla="*/ 1550194 h 2235995"/>
                <a:gd name="connsiteX95" fmla="*/ 3417094 w 7117556"/>
                <a:gd name="connsiteY95" fmla="*/ 1550194 h 2235995"/>
                <a:gd name="connsiteX96" fmla="*/ 3417094 w 7117556"/>
                <a:gd name="connsiteY96" fmla="*/ 1574007 h 2235995"/>
                <a:gd name="connsiteX97" fmla="*/ 3431381 w 7117556"/>
                <a:gd name="connsiteY97" fmla="*/ 1574007 h 2235995"/>
                <a:gd name="connsiteX98" fmla="*/ 3431381 w 7117556"/>
                <a:gd name="connsiteY98" fmla="*/ 1602582 h 2235995"/>
                <a:gd name="connsiteX99" fmla="*/ 3488531 w 7117556"/>
                <a:gd name="connsiteY99" fmla="*/ 1602582 h 2235995"/>
                <a:gd name="connsiteX100" fmla="*/ 3488531 w 7117556"/>
                <a:gd name="connsiteY100" fmla="*/ 1602582 h 2235995"/>
                <a:gd name="connsiteX101" fmla="*/ 3488531 w 7117556"/>
                <a:gd name="connsiteY101" fmla="*/ 1631156 h 2235995"/>
                <a:gd name="connsiteX102" fmla="*/ 3512344 w 7117556"/>
                <a:gd name="connsiteY102" fmla="*/ 1631157 h 2235995"/>
                <a:gd name="connsiteX103" fmla="*/ 3512344 w 7117556"/>
                <a:gd name="connsiteY103" fmla="*/ 1664494 h 2235995"/>
                <a:gd name="connsiteX104" fmla="*/ 3702844 w 7117556"/>
                <a:gd name="connsiteY104" fmla="*/ 1664494 h 2235995"/>
                <a:gd name="connsiteX105" fmla="*/ 3702844 w 7117556"/>
                <a:gd name="connsiteY105" fmla="*/ 1688307 h 2235995"/>
                <a:gd name="connsiteX106" fmla="*/ 4021931 w 7117556"/>
                <a:gd name="connsiteY106" fmla="*/ 1688307 h 2235995"/>
                <a:gd name="connsiteX107" fmla="*/ 4021932 w 7117556"/>
                <a:gd name="connsiteY107" fmla="*/ 1707357 h 2235995"/>
                <a:gd name="connsiteX108" fmla="*/ 4038600 w 7117556"/>
                <a:gd name="connsiteY108" fmla="*/ 1707357 h 2235995"/>
                <a:gd name="connsiteX109" fmla="*/ 4040981 w 7117556"/>
                <a:gd name="connsiteY109" fmla="*/ 1754982 h 2235995"/>
                <a:gd name="connsiteX110" fmla="*/ 4069556 w 7117556"/>
                <a:gd name="connsiteY110" fmla="*/ 1754982 h 2235995"/>
                <a:gd name="connsiteX111" fmla="*/ 4071938 w 7117556"/>
                <a:gd name="connsiteY111" fmla="*/ 1802606 h 2235995"/>
                <a:gd name="connsiteX112" fmla="*/ 4126706 w 7117556"/>
                <a:gd name="connsiteY112" fmla="*/ 1802607 h 2235995"/>
                <a:gd name="connsiteX113" fmla="*/ 4124325 w 7117556"/>
                <a:gd name="connsiteY113" fmla="*/ 1826419 h 2235995"/>
                <a:gd name="connsiteX114" fmla="*/ 4145756 w 7117556"/>
                <a:gd name="connsiteY114" fmla="*/ 1826419 h 2235995"/>
                <a:gd name="connsiteX115" fmla="*/ 4145756 w 7117556"/>
                <a:gd name="connsiteY115" fmla="*/ 1859757 h 2235995"/>
                <a:gd name="connsiteX116" fmla="*/ 4326731 w 7117556"/>
                <a:gd name="connsiteY116" fmla="*/ 1859757 h 2235995"/>
                <a:gd name="connsiteX117" fmla="*/ 4326731 w 7117556"/>
                <a:gd name="connsiteY117" fmla="*/ 1888332 h 2235995"/>
                <a:gd name="connsiteX118" fmla="*/ 4421981 w 7117556"/>
                <a:gd name="connsiteY118" fmla="*/ 1888332 h 2235995"/>
                <a:gd name="connsiteX119" fmla="*/ 4421981 w 7117556"/>
                <a:gd name="connsiteY119" fmla="*/ 1905000 h 2235995"/>
                <a:gd name="connsiteX120" fmla="*/ 4622007 w 7117556"/>
                <a:gd name="connsiteY120" fmla="*/ 1902619 h 2235995"/>
                <a:gd name="connsiteX121" fmla="*/ 4622006 w 7117556"/>
                <a:gd name="connsiteY121" fmla="*/ 1928813 h 2235995"/>
                <a:gd name="connsiteX122" fmla="*/ 4683919 w 7117556"/>
                <a:gd name="connsiteY122" fmla="*/ 1928813 h 2235995"/>
                <a:gd name="connsiteX123" fmla="*/ 4683919 w 7117556"/>
                <a:gd name="connsiteY123" fmla="*/ 1940719 h 2235995"/>
                <a:gd name="connsiteX124" fmla="*/ 4712493 w 7117556"/>
                <a:gd name="connsiteY124" fmla="*/ 1940719 h 2235995"/>
                <a:gd name="connsiteX125" fmla="*/ 4712494 w 7117556"/>
                <a:gd name="connsiteY125" fmla="*/ 1978819 h 2235995"/>
                <a:gd name="connsiteX126" fmla="*/ 4733925 w 7117556"/>
                <a:gd name="connsiteY126" fmla="*/ 1978819 h 2235995"/>
                <a:gd name="connsiteX127" fmla="*/ 4733925 w 7117556"/>
                <a:gd name="connsiteY127" fmla="*/ 2009776 h 2235995"/>
                <a:gd name="connsiteX128" fmla="*/ 4852988 w 7117556"/>
                <a:gd name="connsiteY128" fmla="*/ 2012157 h 2235995"/>
                <a:gd name="connsiteX129" fmla="*/ 4852987 w 7117556"/>
                <a:gd name="connsiteY129" fmla="*/ 2026444 h 2235995"/>
                <a:gd name="connsiteX130" fmla="*/ 4864894 w 7117556"/>
                <a:gd name="connsiteY130" fmla="*/ 2026444 h 2235995"/>
                <a:gd name="connsiteX131" fmla="*/ 4864894 w 7117556"/>
                <a:gd name="connsiteY131" fmla="*/ 2040732 h 2235995"/>
                <a:gd name="connsiteX132" fmla="*/ 5050631 w 7117556"/>
                <a:gd name="connsiteY132" fmla="*/ 2040732 h 2235995"/>
                <a:gd name="connsiteX133" fmla="*/ 5050631 w 7117556"/>
                <a:gd name="connsiteY133" fmla="*/ 2093119 h 2235995"/>
                <a:gd name="connsiteX134" fmla="*/ 5407819 w 7117556"/>
                <a:gd name="connsiteY134" fmla="*/ 2093119 h 2235995"/>
                <a:gd name="connsiteX135" fmla="*/ 5407819 w 7117556"/>
                <a:gd name="connsiteY135" fmla="*/ 2133601 h 2235995"/>
                <a:gd name="connsiteX136" fmla="*/ 5488781 w 7117556"/>
                <a:gd name="connsiteY136" fmla="*/ 2135982 h 2235995"/>
                <a:gd name="connsiteX137" fmla="*/ 5488781 w 7117556"/>
                <a:gd name="connsiteY137" fmla="*/ 2178844 h 2235995"/>
                <a:gd name="connsiteX138" fmla="*/ 5776913 w 7117556"/>
                <a:gd name="connsiteY138" fmla="*/ 2181227 h 2235995"/>
                <a:gd name="connsiteX139" fmla="*/ 5776913 w 7117556"/>
                <a:gd name="connsiteY139" fmla="*/ 2233613 h 2235995"/>
                <a:gd name="connsiteX140" fmla="*/ 7117556 w 7117556"/>
                <a:gd name="connsiteY140" fmla="*/ 2235995 h 2235995"/>
                <a:gd name="connsiteX0" fmla="*/ 0 w 7117556"/>
                <a:gd name="connsiteY0" fmla="*/ 0 h 2235995"/>
                <a:gd name="connsiteX1" fmla="*/ 292894 w 7117556"/>
                <a:gd name="connsiteY1" fmla="*/ 1 h 2235995"/>
                <a:gd name="connsiteX2" fmla="*/ 292894 w 7117556"/>
                <a:gd name="connsiteY2" fmla="*/ 14288 h 2235995"/>
                <a:gd name="connsiteX3" fmla="*/ 357187 w 7117556"/>
                <a:gd name="connsiteY3" fmla="*/ 14288 h 2235995"/>
                <a:gd name="connsiteX4" fmla="*/ 357187 w 7117556"/>
                <a:gd name="connsiteY4" fmla="*/ 50007 h 2235995"/>
                <a:gd name="connsiteX5" fmla="*/ 402431 w 7117556"/>
                <a:gd name="connsiteY5" fmla="*/ 50007 h 2235995"/>
                <a:gd name="connsiteX6" fmla="*/ 402431 w 7117556"/>
                <a:gd name="connsiteY6" fmla="*/ 73819 h 2235995"/>
                <a:gd name="connsiteX7" fmla="*/ 559594 w 7117556"/>
                <a:gd name="connsiteY7" fmla="*/ 73819 h 2235995"/>
                <a:gd name="connsiteX8" fmla="*/ 559594 w 7117556"/>
                <a:gd name="connsiteY8" fmla="*/ 88107 h 2235995"/>
                <a:gd name="connsiteX9" fmla="*/ 669131 w 7117556"/>
                <a:gd name="connsiteY9" fmla="*/ 88107 h 2235995"/>
                <a:gd name="connsiteX10" fmla="*/ 669131 w 7117556"/>
                <a:gd name="connsiteY10" fmla="*/ 107157 h 2235995"/>
                <a:gd name="connsiteX11" fmla="*/ 754856 w 7117556"/>
                <a:gd name="connsiteY11" fmla="*/ 107157 h 2235995"/>
                <a:gd name="connsiteX12" fmla="*/ 754856 w 7117556"/>
                <a:gd name="connsiteY12" fmla="*/ 126207 h 2235995"/>
                <a:gd name="connsiteX13" fmla="*/ 1054894 w 7117556"/>
                <a:gd name="connsiteY13" fmla="*/ 126207 h 2235995"/>
                <a:gd name="connsiteX14" fmla="*/ 1054894 w 7117556"/>
                <a:gd name="connsiteY14" fmla="*/ 140494 h 2235995"/>
                <a:gd name="connsiteX15" fmla="*/ 1073944 w 7117556"/>
                <a:gd name="connsiteY15" fmla="*/ 140494 h 2235995"/>
                <a:gd name="connsiteX16" fmla="*/ 1073944 w 7117556"/>
                <a:gd name="connsiteY16" fmla="*/ 159544 h 2235995"/>
                <a:gd name="connsiteX17" fmla="*/ 1102519 w 7117556"/>
                <a:gd name="connsiteY17" fmla="*/ 159544 h 2235995"/>
                <a:gd name="connsiteX18" fmla="*/ 1102519 w 7117556"/>
                <a:gd name="connsiteY18" fmla="*/ 183357 h 2235995"/>
                <a:gd name="connsiteX19" fmla="*/ 1335881 w 7117556"/>
                <a:gd name="connsiteY19" fmla="*/ 183357 h 2235995"/>
                <a:gd name="connsiteX20" fmla="*/ 1335881 w 7117556"/>
                <a:gd name="connsiteY20" fmla="*/ 209550 h 2235995"/>
                <a:gd name="connsiteX21" fmla="*/ 1354931 w 7117556"/>
                <a:gd name="connsiteY21" fmla="*/ 209550 h 2235995"/>
                <a:gd name="connsiteX22" fmla="*/ 1354931 w 7117556"/>
                <a:gd name="connsiteY22" fmla="*/ 307182 h 2235995"/>
                <a:gd name="connsiteX23" fmla="*/ 1371600 w 7117556"/>
                <a:gd name="connsiteY23" fmla="*/ 307182 h 2235995"/>
                <a:gd name="connsiteX24" fmla="*/ 1373981 w 7117556"/>
                <a:gd name="connsiteY24" fmla="*/ 388144 h 2235995"/>
                <a:gd name="connsiteX25" fmla="*/ 1383506 w 7117556"/>
                <a:gd name="connsiteY25" fmla="*/ 388144 h 2235995"/>
                <a:gd name="connsiteX26" fmla="*/ 1383506 w 7117556"/>
                <a:gd name="connsiteY26" fmla="*/ 407194 h 2235995"/>
                <a:gd name="connsiteX27" fmla="*/ 1431131 w 7117556"/>
                <a:gd name="connsiteY27" fmla="*/ 407194 h 2235995"/>
                <a:gd name="connsiteX28" fmla="*/ 1431131 w 7117556"/>
                <a:gd name="connsiteY28" fmla="*/ 426244 h 2235995"/>
                <a:gd name="connsiteX29" fmla="*/ 1469231 w 7117556"/>
                <a:gd name="connsiteY29" fmla="*/ 426244 h 2235995"/>
                <a:gd name="connsiteX30" fmla="*/ 1469231 w 7117556"/>
                <a:gd name="connsiteY30" fmla="*/ 440532 h 2235995"/>
                <a:gd name="connsiteX31" fmla="*/ 1654969 w 7117556"/>
                <a:gd name="connsiteY31" fmla="*/ 440532 h 2235995"/>
                <a:gd name="connsiteX32" fmla="*/ 1654969 w 7117556"/>
                <a:gd name="connsiteY32" fmla="*/ 478632 h 2235995"/>
                <a:gd name="connsiteX33" fmla="*/ 1697831 w 7117556"/>
                <a:gd name="connsiteY33" fmla="*/ 478632 h 2235995"/>
                <a:gd name="connsiteX34" fmla="*/ 1697831 w 7117556"/>
                <a:gd name="connsiteY34" fmla="*/ 502444 h 2235995"/>
                <a:gd name="connsiteX35" fmla="*/ 1707356 w 7117556"/>
                <a:gd name="connsiteY35" fmla="*/ 502444 h 2235995"/>
                <a:gd name="connsiteX36" fmla="*/ 1707356 w 7117556"/>
                <a:gd name="connsiteY36" fmla="*/ 545307 h 2235995"/>
                <a:gd name="connsiteX37" fmla="*/ 1740694 w 7117556"/>
                <a:gd name="connsiteY37" fmla="*/ 545307 h 2235995"/>
                <a:gd name="connsiteX38" fmla="*/ 1740694 w 7117556"/>
                <a:gd name="connsiteY38" fmla="*/ 645319 h 2235995"/>
                <a:gd name="connsiteX39" fmla="*/ 1921669 w 7117556"/>
                <a:gd name="connsiteY39" fmla="*/ 642938 h 2235995"/>
                <a:gd name="connsiteX40" fmla="*/ 1921669 w 7117556"/>
                <a:gd name="connsiteY40" fmla="*/ 669132 h 2235995"/>
                <a:gd name="connsiteX41" fmla="*/ 1950244 w 7117556"/>
                <a:gd name="connsiteY41" fmla="*/ 669132 h 2235995"/>
                <a:gd name="connsiteX42" fmla="*/ 1950244 w 7117556"/>
                <a:gd name="connsiteY42" fmla="*/ 688182 h 2235995"/>
                <a:gd name="connsiteX43" fmla="*/ 1978819 w 7117556"/>
                <a:gd name="connsiteY43" fmla="*/ 688182 h 2235995"/>
                <a:gd name="connsiteX44" fmla="*/ 1978819 w 7117556"/>
                <a:gd name="connsiteY44" fmla="*/ 711994 h 2235995"/>
                <a:gd name="connsiteX45" fmla="*/ 1993106 w 7117556"/>
                <a:gd name="connsiteY45" fmla="*/ 711994 h 2235995"/>
                <a:gd name="connsiteX46" fmla="*/ 1993106 w 7117556"/>
                <a:gd name="connsiteY46" fmla="*/ 769144 h 2235995"/>
                <a:gd name="connsiteX47" fmla="*/ 2007394 w 7117556"/>
                <a:gd name="connsiteY47" fmla="*/ 769144 h 2235995"/>
                <a:gd name="connsiteX48" fmla="*/ 2007394 w 7117556"/>
                <a:gd name="connsiteY48" fmla="*/ 792957 h 2235995"/>
                <a:gd name="connsiteX49" fmla="*/ 2026444 w 7117556"/>
                <a:gd name="connsiteY49" fmla="*/ 792957 h 2235995"/>
                <a:gd name="connsiteX50" fmla="*/ 2026444 w 7117556"/>
                <a:gd name="connsiteY50" fmla="*/ 850107 h 2235995"/>
                <a:gd name="connsiteX51" fmla="*/ 2045494 w 7117556"/>
                <a:gd name="connsiteY51" fmla="*/ 850107 h 2235995"/>
                <a:gd name="connsiteX52" fmla="*/ 2045495 w 7117556"/>
                <a:gd name="connsiteY52" fmla="*/ 873919 h 2235995"/>
                <a:gd name="connsiteX53" fmla="*/ 2107406 w 7117556"/>
                <a:gd name="connsiteY53" fmla="*/ 873919 h 2235995"/>
                <a:gd name="connsiteX54" fmla="*/ 2107406 w 7117556"/>
                <a:gd name="connsiteY54" fmla="*/ 892969 h 2235995"/>
                <a:gd name="connsiteX55" fmla="*/ 2145506 w 7117556"/>
                <a:gd name="connsiteY55" fmla="*/ 892969 h 2235995"/>
                <a:gd name="connsiteX56" fmla="*/ 2145507 w 7117556"/>
                <a:gd name="connsiteY56" fmla="*/ 907257 h 2235995"/>
                <a:gd name="connsiteX57" fmla="*/ 2221706 w 7117556"/>
                <a:gd name="connsiteY57" fmla="*/ 907257 h 2235995"/>
                <a:gd name="connsiteX58" fmla="*/ 2221706 w 7117556"/>
                <a:gd name="connsiteY58" fmla="*/ 931069 h 2235995"/>
                <a:gd name="connsiteX59" fmla="*/ 2340769 w 7117556"/>
                <a:gd name="connsiteY59" fmla="*/ 931069 h 2235995"/>
                <a:gd name="connsiteX60" fmla="*/ 2340769 w 7117556"/>
                <a:gd name="connsiteY60" fmla="*/ 969169 h 2235995"/>
                <a:gd name="connsiteX61" fmla="*/ 2350294 w 7117556"/>
                <a:gd name="connsiteY61" fmla="*/ 969169 h 2235995"/>
                <a:gd name="connsiteX62" fmla="*/ 2350294 w 7117556"/>
                <a:gd name="connsiteY62" fmla="*/ 997744 h 2235995"/>
                <a:gd name="connsiteX63" fmla="*/ 2369344 w 7117556"/>
                <a:gd name="connsiteY63" fmla="*/ 997744 h 2235995"/>
                <a:gd name="connsiteX64" fmla="*/ 2369344 w 7117556"/>
                <a:gd name="connsiteY64" fmla="*/ 1040607 h 2235995"/>
                <a:gd name="connsiteX65" fmla="*/ 2426494 w 7117556"/>
                <a:gd name="connsiteY65" fmla="*/ 1040607 h 2235995"/>
                <a:gd name="connsiteX66" fmla="*/ 2426494 w 7117556"/>
                <a:gd name="connsiteY66" fmla="*/ 1059657 h 2235995"/>
                <a:gd name="connsiteX67" fmla="*/ 2450305 w 7117556"/>
                <a:gd name="connsiteY67" fmla="*/ 1059657 h 2235995"/>
                <a:gd name="connsiteX68" fmla="*/ 2450306 w 7117556"/>
                <a:gd name="connsiteY68" fmla="*/ 1078707 h 2235995"/>
                <a:gd name="connsiteX69" fmla="*/ 2545556 w 7117556"/>
                <a:gd name="connsiteY69" fmla="*/ 1081088 h 2235995"/>
                <a:gd name="connsiteX70" fmla="*/ 2545556 w 7117556"/>
                <a:gd name="connsiteY70" fmla="*/ 1104901 h 2235995"/>
                <a:gd name="connsiteX71" fmla="*/ 2659856 w 7117556"/>
                <a:gd name="connsiteY71" fmla="*/ 1102519 h 2235995"/>
                <a:gd name="connsiteX72" fmla="*/ 2659856 w 7117556"/>
                <a:gd name="connsiteY72" fmla="*/ 1121569 h 2235995"/>
                <a:gd name="connsiteX73" fmla="*/ 2678906 w 7117556"/>
                <a:gd name="connsiteY73" fmla="*/ 1121569 h 2235995"/>
                <a:gd name="connsiteX74" fmla="*/ 2678906 w 7117556"/>
                <a:gd name="connsiteY74" fmla="*/ 1135857 h 2235995"/>
                <a:gd name="connsiteX75" fmla="*/ 2702719 w 7117556"/>
                <a:gd name="connsiteY75" fmla="*/ 1135856 h 2235995"/>
                <a:gd name="connsiteX76" fmla="*/ 2702719 w 7117556"/>
                <a:gd name="connsiteY76" fmla="*/ 1159669 h 2235995"/>
                <a:gd name="connsiteX77" fmla="*/ 2717006 w 7117556"/>
                <a:gd name="connsiteY77" fmla="*/ 1159669 h 2235995"/>
                <a:gd name="connsiteX78" fmla="*/ 2717006 w 7117556"/>
                <a:gd name="connsiteY78" fmla="*/ 1188244 h 2235995"/>
                <a:gd name="connsiteX79" fmla="*/ 2743200 w 7117556"/>
                <a:gd name="connsiteY79" fmla="*/ 1188244 h 2235995"/>
                <a:gd name="connsiteX80" fmla="*/ 2745582 w 7117556"/>
                <a:gd name="connsiteY80" fmla="*/ 1283494 h 2235995"/>
                <a:gd name="connsiteX81" fmla="*/ 2819400 w 7117556"/>
                <a:gd name="connsiteY81" fmla="*/ 1283494 h 2235995"/>
                <a:gd name="connsiteX82" fmla="*/ 2819401 w 7117556"/>
                <a:gd name="connsiteY82" fmla="*/ 1321594 h 2235995"/>
                <a:gd name="connsiteX83" fmla="*/ 2921794 w 7117556"/>
                <a:gd name="connsiteY83" fmla="*/ 1319213 h 2235995"/>
                <a:gd name="connsiteX84" fmla="*/ 2921794 w 7117556"/>
                <a:gd name="connsiteY84" fmla="*/ 1350170 h 2235995"/>
                <a:gd name="connsiteX85" fmla="*/ 3174206 w 7117556"/>
                <a:gd name="connsiteY85" fmla="*/ 1350169 h 2235995"/>
                <a:gd name="connsiteX86" fmla="*/ 3174206 w 7117556"/>
                <a:gd name="connsiteY86" fmla="*/ 1364456 h 2235995"/>
                <a:gd name="connsiteX87" fmla="*/ 3198019 w 7117556"/>
                <a:gd name="connsiteY87" fmla="*/ 1364457 h 2235995"/>
                <a:gd name="connsiteX88" fmla="*/ 3198019 w 7117556"/>
                <a:gd name="connsiteY88" fmla="*/ 1393032 h 2235995"/>
                <a:gd name="connsiteX89" fmla="*/ 3340894 w 7117556"/>
                <a:gd name="connsiteY89" fmla="*/ 1393032 h 2235995"/>
                <a:gd name="connsiteX90" fmla="*/ 3340894 w 7117556"/>
                <a:gd name="connsiteY90" fmla="*/ 1412081 h 2235995"/>
                <a:gd name="connsiteX91" fmla="*/ 3378994 w 7117556"/>
                <a:gd name="connsiteY91" fmla="*/ 1412082 h 2235995"/>
                <a:gd name="connsiteX92" fmla="*/ 3378994 w 7117556"/>
                <a:gd name="connsiteY92" fmla="*/ 1478757 h 2235995"/>
                <a:gd name="connsiteX93" fmla="*/ 3388519 w 7117556"/>
                <a:gd name="connsiteY93" fmla="*/ 1478757 h 2235995"/>
                <a:gd name="connsiteX94" fmla="*/ 3388519 w 7117556"/>
                <a:gd name="connsiteY94" fmla="*/ 1550194 h 2235995"/>
                <a:gd name="connsiteX95" fmla="*/ 3417094 w 7117556"/>
                <a:gd name="connsiteY95" fmla="*/ 1550194 h 2235995"/>
                <a:gd name="connsiteX96" fmla="*/ 3417094 w 7117556"/>
                <a:gd name="connsiteY96" fmla="*/ 1574007 h 2235995"/>
                <a:gd name="connsiteX97" fmla="*/ 3431381 w 7117556"/>
                <a:gd name="connsiteY97" fmla="*/ 1574007 h 2235995"/>
                <a:gd name="connsiteX98" fmla="*/ 3431381 w 7117556"/>
                <a:gd name="connsiteY98" fmla="*/ 1602582 h 2235995"/>
                <a:gd name="connsiteX99" fmla="*/ 3488531 w 7117556"/>
                <a:gd name="connsiteY99" fmla="*/ 1602582 h 2235995"/>
                <a:gd name="connsiteX100" fmla="*/ 3488531 w 7117556"/>
                <a:gd name="connsiteY100" fmla="*/ 1602582 h 2235995"/>
                <a:gd name="connsiteX101" fmla="*/ 3488531 w 7117556"/>
                <a:gd name="connsiteY101" fmla="*/ 1631156 h 2235995"/>
                <a:gd name="connsiteX102" fmla="*/ 3512344 w 7117556"/>
                <a:gd name="connsiteY102" fmla="*/ 1631157 h 2235995"/>
                <a:gd name="connsiteX103" fmla="*/ 3512344 w 7117556"/>
                <a:gd name="connsiteY103" fmla="*/ 1664494 h 2235995"/>
                <a:gd name="connsiteX104" fmla="*/ 3702844 w 7117556"/>
                <a:gd name="connsiteY104" fmla="*/ 1664494 h 2235995"/>
                <a:gd name="connsiteX105" fmla="*/ 3702844 w 7117556"/>
                <a:gd name="connsiteY105" fmla="*/ 1688307 h 2235995"/>
                <a:gd name="connsiteX106" fmla="*/ 4021931 w 7117556"/>
                <a:gd name="connsiteY106" fmla="*/ 1688307 h 2235995"/>
                <a:gd name="connsiteX107" fmla="*/ 4021932 w 7117556"/>
                <a:gd name="connsiteY107" fmla="*/ 1707357 h 2235995"/>
                <a:gd name="connsiteX108" fmla="*/ 4038600 w 7117556"/>
                <a:gd name="connsiteY108" fmla="*/ 1707357 h 2235995"/>
                <a:gd name="connsiteX109" fmla="*/ 4040981 w 7117556"/>
                <a:gd name="connsiteY109" fmla="*/ 1754982 h 2235995"/>
                <a:gd name="connsiteX110" fmla="*/ 4069556 w 7117556"/>
                <a:gd name="connsiteY110" fmla="*/ 1754982 h 2235995"/>
                <a:gd name="connsiteX111" fmla="*/ 4071938 w 7117556"/>
                <a:gd name="connsiteY111" fmla="*/ 1802606 h 2235995"/>
                <a:gd name="connsiteX112" fmla="*/ 4126706 w 7117556"/>
                <a:gd name="connsiteY112" fmla="*/ 1802607 h 2235995"/>
                <a:gd name="connsiteX113" fmla="*/ 4124325 w 7117556"/>
                <a:gd name="connsiteY113" fmla="*/ 1826419 h 2235995"/>
                <a:gd name="connsiteX114" fmla="*/ 4145756 w 7117556"/>
                <a:gd name="connsiteY114" fmla="*/ 1826419 h 2235995"/>
                <a:gd name="connsiteX115" fmla="*/ 4145756 w 7117556"/>
                <a:gd name="connsiteY115" fmla="*/ 1859757 h 2235995"/>
                <a:gd name="connsiteX116" fmla="*/ 4326731 w 7117556"/>
                <a:gd name="connsiteY116" fmla="*/ 1859757 h 2235995"/>
                <a:gd name="connsiteX117" fmla="*/ 4326731 w 7117556"/>
                <a:gd name="connsiteY117" fmla="*/ 1888332 h 2235995"/>
                <a:gd name="connsiteX118" fmla="*/ 4421981 w 7117556"/>
                <a:gd name="connsiteY118" fmla="*/ 1888332 h 2235995"/>
                <a:gd name="connsiteX119" fmla="*/ 4421981 w 7117556"/>
                <a:gd name="connsiteY119" fmla="*/ 1905000 h 2235995"/>
                <a:gd name="connsiteX120" fmla="*/ 4622007 w 7117556"/>
                <a:gd name="connsiteY120" fmla="*/ 1902619 h 2235995"/>
                <a:gd name="connsiteX121" fmla="*/ 4622006 w 7117556"/>
                <a:gd name="connsiteY121" fmla="*/ 1928813 h 2235995"/>
                <a:gd name="connsiteX122" fmla="*/ 4683919 w 7117556"/>
                <a:gd name="connsiteY122" fmla="*/ 1928813 h 2235995"/>
                <a:gd name="connsiteX123" fmla="*/ 4683919 w 7117556"/>
                <a:gd name="connsiteY123" fmla="*/ 1940719 h 2235995"/>
                <a:gd name="connsiteX124" fmla="*/ 4712493 w 7117556"/>
                <a:gd name="connsiteY124" fmla="*/ 1940719 h 2235995"/>
                <a:gd name="connsiteX125" fmla="*/ 4712494 w 7117556"/>
                <a:gd name="connsiteY125" fmla="*/ 1978819 h 2235995"/>
                <a:gd name="connsiteX126" fmla="*/ 4733925 w 7117556"/>
                <a:gd name="connsiteY126" fmla="*/ 1978819 h 2235995"/>
                <a:gd name="connsiteX127" fmla="*/ 4733925 w 7117556"/>
                <a:gd name="connsiteY127" fmla="*/ 2009776 h 2235995"/>
                <a:gd name="connsiteX128" fmla="*/ 4852988 w 7117556"/>
                <a:gd name="connsiteY128" fmla="*/ 2012157 h 2235995"/>
                <a:gd name="connsiteX129" fmla="*/ 4852987 w 7117556"/>
                <a:gd name="connsiteY129" fmla="*/ 2026444 h 2235995"/>
                <a:gd name="connsiteX130" fmla="*/ 4864894 w 7117556"/>
                <a:gd name="connsiteY130" fmla="*/ 2026444 h 2235995"/>
                <a:gd name="connsiteX131" fmla="*/ 4864894 w 7117556"/>
                <a:gd name="connsiteY131" fmla="*/ 2040732 h 2235995"/>
                <a:gd name="connsiteX132" fmla="*/ 5050631 w 7117556"/>
                <a:gd name="connsiteY132" fmla="*/ 2040732 h 2235995"/>
                <a:gd name="connsiteX133" fmla="*/ 5050631 w 7117556"/>
                <a:gd name="connsiteY133" fmla="*/ 2093119 h 2235995"/>
                <a:gd name="connsiteX134" fmla="*/ 5407819 w 7117556"/>
                <a:gd name="connsiteY134" fmla="*/ 2093119 h 2235995"/>
                <a:gd name="connsiteX135" fmla="*/ 5407819 w 7117556"/>
                <a:gd name="connsiteY135" fmla="*/ 2133601 h 2235995"/>
                <a:gd name="connsiteX136" fmla="*/ 5488781 w 7117556"/>
                <a:gd name="connsiteY136" fmla="*/ 2135982 h 2235995"/>
                <a:gd name="connsiteX137" fmla="*/ 5488781 w 7117556"/>
                <a:gd name="connsiteY137" fmla="*/ 2178844 h 2235995"/>
                <a:gd name="connsiteX138" fmla="*/ 5776913 w 7117556"/>
                <a:gd name="connsiteY138" fmla="*/ 2181227 h 2235995"/>
                <a:gd name="connsiteX139" fmla="*/ 5776913 w 7117556"/>
                <a:gd name="connsiteY139" fmla="*/ 2233613 h 2235995"/>
                <a:gd name="connsiteX140" fmla="*/ 7117556 w 7117556"/>
                <a:gd name="connsiteY140" fmla="*/ 2235995 h 223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7117556" h="2235995">
                  <a:moveTo>
                    <a:pt x="0" y="0"/>
                  </a:moveTo>
                  <a:lnTo>
                    <a:pt x="292894" y="1"/>
                  </a:lnTo>
                  <a:lnTo>
                    <a:pt x="292894" y="14288"/>
                  </a:lnTo>
                  <a:lnTo>
                    <a:pt x="357187" y="14288"/>
                  </a:lnTo>
                  <a:lnTo>
                    <a:pt x="357187" y="50007"/>
                  </a:lnTo>
                  <a:lnTo>
                    <a:pt x="402431" y="50007"/>
                  </a:lnTo>
                  <a:lnTo>
                    <a:pt x="402431" y="73819"/>
                  </a:lnTo>
                  <a:lnTo>
                    <a:pt x="559594" y="73819"/>
                  </a:lnTo>
                  <a:lnTo>
                    <a:pt x="559594" y="88107"/>
                  </a:lnTo>
                  <a:lnTo>
                    <a:pt x="669131" y="88107"/>
                  </a:lnTo>
                  <a:lnTo>
                    <a:pt x="669131" y="107157"/>
                  </a:lnTo>
                  <a:lnTo>
                    <a:pt x="754856" y="107157"/>
                  </a:lnTo>
                  <a:lnTo>
                    <a:pt x="754856" y="126207"/>
                  </a:lnTo>
                  <a:lnTo>
                    <a:pt x="1054894" y="126207"/>
                  </a:lnTo>
                  <a:lnTo>
                    <a:pt x="1054894" y="140494"/>
                  </a:lnTo>
                  <a:lnTo>
                    <a:pt x="1073944" y="140494"/>
                  </a:lnTo>
                  <a:lnTo>
                    <a:pt x="1073944" y="159544"/>
                  </a:lnTo>
                  <a:lnTo>
                    <a:pt x="1102519" y="159544"/>
                  </a:lnTo>
                  <a:lnTo>
                    <a:pt x="1102519" y="183357"/>
                  </a:lnTo>
                  <a:lnTo>
                    <a:pt x="1335881" y="183357"/>
                  </a:lnTo>
                  <a:lnTo>
                    <a:pt x="1335881" y="209550"/>
                  </a:lnTo>
                  <a:lnTo>
                    <a:pt x="1354931" y="209550"/>
                  </a:lnTo>
                  <a:lnTo>
                    <a:pt x="1354931" y="307182"/>
                  </a:lnTo>
                  <a:lnTo>
                    <a:pt x="1371600" y="307182"/>
                  </a:lnTo>
                  <a:cubicBezTo>
                    <a:pt x="1372394" y="333376"/>
                    <a:pt x="1373187" y="361950"/>
                    <a:pt x="1373981" y="388144"/>
                  </a:cubicBezTo>
                  <a:lnTo>
                    <a:pt x="1383506" y="388144"/>
                  </a:lnTo>
                  <a:lnTo>
                    <a:pt x="1383506" y="407194"/>
                  </a:lnTo>
                  <a:lnTo>
                    <a:pt x="1431131" y="407194"/>
                  </a:lnTo>
                  <a:lnTo>
                    <a:pt x="1431131" y="426244"/>
                  </a:lnTo>
                  <a:lnTo>
                    <a:pt x="1469231" y="426244"/>
                  </a:lnTo>
                  <a:lnTo>
                    <a:pt x="1469231" y="440532"/>
                  </a:lnTo>
                  <a:lnTo>
                    <a:pt x="1654969" y="440532"/>
                  </a:lnTo>
                  <a:lnTo>
                    <a:pt x="1654969" y="478632"/>
                  </a:lnTo>
                  <a:lnTo>
                    <a:pt x="1697831" y="478632"/>
                  </a:lnTo>
                  <a:lnTo>
                    <a:pt x="1697831" y="502444"/>
                  </a:lnTo>
                  <a:lnTo>
                    <a:pt x="1707356" y="502444"/>
                  </a:lnTo>
                  <a:lnTo>
                    <a:pt x="1707356" y="545307"/>
                  </a:lnTo>
                  <a:lnTo>
                    <a:pt x="1740694" y="545307"/>
                  </a:lnTo>
                  <a:lnTo>
                    <a:pt x="1740694" y="645319"/>
                  </a:lnTo>
                  <a:lnTo>
                    <a:pt x="1921669" y="642938"/>
                  </a:lnTo>
                  <a:lnTo>
                    <a:pt x="1921669" y="669132"/>
                  </a:lnTo>
                  <a:lnTo>
                    <a:pt x="1950244" y="669132"/>
                  </a:lnTo>
                  <a:lnTo>
                    <a:pt x="1950244" y="688182"/>
                  </a:lnTo>
                  <a:lnTo>
                    <a:pt x="1978819" y="688182"/>
                  </a:lnTo>
                  <a:lnTo>
                    <a:pt x="1978819" y="711994"/>
                  </a:lnTo>
                  <a:lnTo>
                    <a:pt x="1993106" y="711994"/>
                  </a:lnTo>
                  <a:lnTo>
                    <a:pt x="1993106" y="769144"/>
                  </a:lnTo>
                  <a:lnTo>
                    <a:pt x="2007394" y="769144"/>
                  </a:lnTo>
                  <a:lnTo>
                    <a:pt x="2007394" y="792957"/>
                  </a:lnTo>
                  <a:lnTo>
                    <a:pt x="2026444" y="792957"/>
                  </a:lnTo>
                  <a:lnTo>
                    <a:pt x="2026444" y="850107"/>
                  </a:lnTo>
                  <a:lnTo>
                    <a:pt x="2045494" y="850107"/>
                  </a:lnTo>
                  <a:cubicBezTo>
                    <a:pt x="2045494" y="858044"/>
                    <a:pt x="2045495" y="865982"/>
                    <a:pt x="2045495" y="873919"/>
                  </a:cubicBezTo>
                  <a:lnTo>
                    <a:pt x="2107406" y="873919"/>
                  </a:lnTo>
                  <a:lnTo>
                    <a:pt x="2107406" y="892969"/>
                  </a:lnTo>
                  <a:lnTo>
                    <a:pt x="2145506" y="892969"/>
                  </a:lnTo>
                  <a:cubicBezTo>
                    <a:pt x="2145506" y="897732"/>
                    <a:pt x="2145507" y="902494"/>
                    <a:pt x="2145507" y="907257"/>
                  </a:cubicBezTo>
                  <a:lnTo>
                    <a:pt x="2221706" y="907257"/>
                  </a:lnTo>
                  <a:lnTo>
                    <a:pt x="2221706" y="931069"/>
                  </a:lnTo>
                  <a:lnTo>
                    <a:pt x="2340769" y="931069"/>
                  </a:lnTo>
                  <a:lnTo>
                    <a:pt x="2340769" y="969169"/>
                  </a:lnTo>
                  <a:lnTo>
                    <a:pt x="2350294" y="969169"/>
                  </a:lnTo>
                  <a:lnTo>
                    <a:pt x="2350294" y="997744"/>
                  </a:lnTo>
                  <a:lnTo>
                    <a:pt x="2369344" y="997744"/>
                  </a:lnTo>
                  <a:lnTo>
                    <a:pt x="2369344" y="1040607"/>
                  </a:lnTo>
                  <a:lnTo>
                    <a:pt x="2426494" y="1040607"/>
                  </a:lnTo>
                  <a:lnTo>
                    <a:pt x="2426494" y="1059657"/>
                  </a:lnTo>
                  <a:lnTo>
                    <a:pt x="2450305" y="1059657"/>
                  </a:lnTo>
                  <a:cubicBezTo>
                    <a:pt x="2450305" y="1066007"/>
                    <a:pt x="2450306" y="1072357"/>
                    <a:pt x="2450306" y="1078707"/>
                  </a:cubicBezTo>
                  <a:lnTo>
                    <a:pt x="2545556" y="1081088"/>
                  </a:lnTo>
                  <a:lnTo>
                    <a:pt x="2545556" y="1104901"/>
                  </a:lnTo>
                  <a:lnTo>
                    <a:pt x="2659856" y="1102519"/>
                  </a:lnTo>
                  <a:lnTo>
                    <a:pt x="2659856" y="1121569"/>
                  </a:lnTo>
                  <a:lnTo>
                    <a:pt x="2678906" y="1121569"/>
                  </a:lnTo>
                  <a:lnTo>
                    <a:pt x="2678906" y="1135857"/>
                  </a:lnTo>
                  <a:lnTo>
                    <a:pt x="2702719" y="1135856"/>
                  </a:lnTo>
                  <a:lnTo>
                    <a:pt x="2702719" y="1159669"/>
                  </a:lnTo>
                  <a:lnTo>
                    <a:pt x="2717006" y="1159669"/>
                  </a:lnTo>
                  <a:lnTo>
                    <a:pt x="2717006" y="1188244"/>
                  </a:lnTo>
                  <a:lnTo>
                    <a:pt x="2743200" y="1188244"/>
                  </a:lnTo>
                  <a:lnTo>
                    <a:pt x="2745582" y="1283494"/>
                  </a:lnTo>
                  <a:lnTo>
                    <a:pt x="2819400" y="1283494"/>
                  </a:lnTo>
                  <a:cubicBezTo>
                    <a:pt x="2819400" y="1296194"/>
                    <a:pt x="2819401" y="1308894"/>
                    <a:pt x="2819401" y="1321594"/>
                  </a:cubicBezTo>
                  <a:lnTo>
                    <a:pt x="2921794" y="1319213"/>
                  </a:lnTo>
                  <a:lnTo>
                    <a:pt x="2921794" y="1350170"/>
                  </a:lnTo>
                  <a:lnTo>
                    <a:pt x="3174206" y="1350169"/>
                  </a:lnTo>
                  <a:lnTo>
                    <a:pt x="3174206" y="1364456"/>
                  </a:lnTo>
                  <a:lnTo>
                    <a:pt x="3198019" y="1364457"/>
                  </a:lnTo>
                  <a:lnTo>
                    <a:pt x="3198019" y="1393032"/>
                  </a:lnTo>
                  <a:lnTo>
                    <a:pt x="3340894" y="1393032"/>
                  </a:lnTo>
                  <a:lnTo>
                    <a:pt x="3340894" y="1412081"/>
                  </a:lnTo>
                  <a:lnTo>
                    <a:pt x="3378994" y="1412082"/>
                  </a:lnTo>
                  <a:lnTo>
                    <a:pt x="3378994" y="1478757"/>
                  </a:lnTo>
                  <a:lnTo>
                    <a:pt x="3388519" y="1478757"/>
                  </a:lnTo>
                  <a:lnTo>
                    <a:pt x="3388519" y="1550194"/>
                  </a:lnTo>
                  <a:lnTo>
                    <a:pt x="3417094" y="1550194"/>
                  </a:lnTo>
                  <a:lnTo>
                    <a:pt x="3417094" y="1574007"/>
                  </a:lnTo>
                  <a:lnTo>
                    <a:pt x="3431381" y="1574007"/>
                  </a:lnTo>
                  <a:lnTo>
                    <a:pt x="3431381" y="1602582"/>
                  </a:lnTo>
                  <a:lnTo>
                    <a:pt x="3488531" y="1602582"/>
                  </a:lnTo>
                  <a:lnTo>
                    <a:pt x="3488531" y="1602582"/>
                  </a:lnTo>
                  <a:lnTo>
                    <a:pt x="3488531" y="1631156"/>
                  </a:lnTo>
                  <a:lnTo>
                    <a:pt x="3512344" y="1631157"/>
                  </a:lnTo>
                  <a:lnTo>
                    <a:pt x="3512344" y="1664494"/>
                  </a:lnTo>
                  <a:lnTo>
                    <a:pt x="3702844" y="1664494"/>
                  </a:lnTo>
                  <a:lnTo>
                    <a:pt x="3702844" y="1688307"/>
                  </a:lnTo>
                  <a:lnTo>
                    <a:pt x="4021931" y="1688307"/>
                  </a:lnTo>
                  <a:cubicBezTo>
                    <a:pt x="4021931" y="1697832"/>
                    <a:pt x="4021932" y="1697832"/>
                    <a:pt x="4021932" y="1707357"/>
                  </a:cubicBezTo>
                  <a:lnTo>
                    <a:pt x="4038600" y="1707357"/>
                  </a:lnTo>
                  <a:lnTo>
                    <a:pt x="4040981" y="1754982"/>
                  </a:lnTo>
                  <a:lnTo>
                    <a:pt x="4069556" y="1754982"/>
                  </a:lnTo>
                  <a:lnTo>
                    <a:pt x="4071938" y="1802606"/>
                  </a:lnTo>
                  <a:lnTo>
                    <a:pt x="4126706" y="1802607"/>
                  </a:lnTo>
                  <a:lnTo>
                    <a:pt x="4124325" y="1826419"/>
                  </a:lnTo>
                  <a:lnTo>
                    <a:pt x="4145756" y="1826419"/>
                  </a:lnTo>
                  <a:lnTo>
                    <a:pt x="4145756" y="1859757"/>
                  </a:lnTo>
                  <a:lnTo>
                    <a:pt x="4326731" y="1859757"/>
                  </a:lnTo>
                  <a:lnTo>
                    <a:pt x="4326731" y="1888332"/>
                  </a:lnTo>
                  <a:lnTo>
                    <a:pt x="4421981" y="1888332"/>
                  </a:lnTo>
                  <a:lnTo>
                    <a:pt x="4421981" y="1905000"/>
                  </a:lnTo>
                  <a:lnTo>
                    <a:pt x="4622007" y="1902619"/>
                  </a:lnTo>
                  <a:cubicBezTo>
                    <a:pt x="4622007" y="1911350"/>
                    <a:pt x="4622006" y="1920082"/>
                    <a:pt x="4622006" y="1928813"/>
                  </a:cubicBezTo>
                  <a:lnTo>
                    <a:pt x="4683919" y="1928813"/>
                  </a:lnTo>
                  <a:lnTo>
                    <a:pt x="4683919" y="1940719"/>
                  </a:lnTo>
                  <a:lnTo>
                    <a:pt x="4712493" y="1940719"/>
                  </a:lnTo>
                  <a:cubicBezTo>
                    <a:pt x="4712493" y="1953419"/>
                    <a:pt x="4712494" y="1966119"/>
                    <a:pt x="4712494" y="1978819"/>
                  </a:cubicBezTo>
                  <a:lnTo>
                    <a:pt x="4733925" y="1978819"/>
                  </a:lnTo>
                  <a:lnTo>
                    <a:pt x="4733925" y="2009776"/>
                  </a:lnTo>
                  <a:lnTo>
                    <a:pt x="4852988" y="2012157"/>
                  </a:lnTo>
                  <a:cubicBezTo>
                    <a:pt x="4852988" y="2016919"/>
                    <a:pt x="4852987" y="2021682"/>
                    <a:pt x="4852987" y="2026444"/>
                  </a:cubicBezTo>
                  <a:lnTo>
                    <a:pt x="4864894" y="2026444"/>
                  </a:lnTo>
                  <a:lnTo>
                    <a:pt x="4864894" y="2040732"/>
                  </a:lnTo>
                  <a:lnTo>
                    <a:pt x="5050631" y="2040732"/>
                  </a:lnTo>
                  <a:lnTo>
                    <a:pt x="5050631" y="2093119"/>
                  </a:lnTo>
                  <a:lnTo>
                    <a:pt x="5407819" y="2093119"/>
                  </a:lnTo>
                  <a:lnTo>
                    <a:pt x="5407819" y="2133601"/>
                  </a:lnTo>
                  <a:lnTo>
                    <a:pt x="5488781" y="2135982"/>
                  </a:lnTo>
                  <a:lnTo>
                    <a:pt x="5488781" y="2178844"/>
                  </a:lnTo>
                  <a:lnTo>
                    <a:pt x="5776913" y="2181227"/>
                  </a:lnTo>
                  <a:lnTo>
                    <a:pt x="5776913" y="2233613"/>
                  </a:lnTo>
                  <a:lnTo>
                    <a:pt x="7117556" y="2235995"/>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74" name="Gerader Verbinder 73">
              <a:extLst>
                <a:ext uri="{FF2B5EF4-FFF2-40B4-BE49-F238E27FC236}">
                  <a16:creationId xmlns:a16="http://schemas.microsoft.com/office/drawing/2014/main" id="{5A41B8CC-FEBC-4595-BA37-F91CF0C972B4}"/>
                </a:ext>
              </a:extLst>
            </p:cNvPr>
            <p:cNvCxnSpPr>
              <a:cxnSpLocks/>
            </p:cNvCxnSpPr>
            <p:nvPr/>
          </p:nvCxnSpPr>
          <p:spPr>
            <a:xfrm>
              <a:off x="1322324" y="1859756"/>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5" name="Gerader Verbinder 74">
              <a:extLst>
                <a:ext uri="{FF2B5EF4-FFF2-40B4-BE49-F238E27FC236}">
                  <a16:creationId xmlns:a16="http://schemas.microsoft.com/office/drawing/2014/main" id="{E83AEB8C-C71A-40A7-A10A-DBBCA513D3BC}"/>
                </a:ext>
              </a:extLst>
            </p:cNvPr>
            <p:cNvCxnSpPr>
              <a:cxnSpLocks/>
            </p:cNvCxnSpPr>
            <p:nvPr/>
          </p:nvCxnSpPr>
          <p:spPr>
            <a:xfrm>
              <a:off x="1450912" y="1905634"/>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6" name="Gerader Verbinder 75">
              <a:extLst>
                <a:ext uri="{FF2B5EF4-FFF2-40B4-BE49-F238E27FC236}">
                  <a16:creationId xmlns:a16="http://schemas.microsoft.com/office/drawing/2014/main" id="{EA21D356-0F33-4081-85DD-67179688A4CD}"/>
                </a:ext>
              </a:extLst>
            </p:cNvPr>
            <p:cNvCxnSpPr>
              <a:cxnSpLocks/>
            </p:cNvCxnSpPr>
            <p:nvPr/>
          </p:nvCxnSpPr>
          <p:spPr>
            <a:xfrm>
              <a:off x="1536637" y="1933574"/>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C15BEEAB-E04B-4F95-9E8E-B3A957F42521}"/>
                </a:ext>
              </a:extLst>
            </p:cNvPr>
            <p:cNvCxnSpPr>
              <a:cxnSpLocks/>
            </p:cNvCxnSpPr>
            <p:nvPr/>
          </p:nvCxnSpPr>
          <p:spPr>
            <a:xfrm>
              <a:off x="1653319" y="1953259"/>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CCC5C6F3-9F15-402D-A758-54F9C84CDFE6}"/>
                </a:ext>
              </a:extLst>
            </p:cNvPr>
            <p:cNvCxnSpPr>
              <a:cxnSpLocks/>
            </p:cNvCxnSpPr>
            <p:nvPr/>
          </p:nvCxnSpPr>
          <p:spPr>
            <a:xfrm>
              <a:off x="1762856" y="1974689"/>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7F3664C9-F9F2-4CAE-A250-075A671AC700}"/>
                </a:ext>
              </a:extLst>
            </p:cNvPr>
            <p:cNvCxnSpPr>
              <a:cxnSpLocks/>
            </p:cNvCxnSpPr>
            <p:nvPr/>
          </p:nvCxnSpPr>
          <p:spPr>
            <a:xfrm>
              <a:off x="2622487" y="2302254"/>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F85B491A-840C-46AB-A0AE-11EC00D45F49}"/>
                </a:ext>
              </a:extLst>
            </p:cNvPr>
            <p:cNvCxnSpPr>
              <a:cxnSpLocks/>
            </p:cNvCxnSpPr>
            <p:nvPr/>
          </p:nvCxnSpPr>
          <p:spPr>
            <a:xfrm>
              <a:off x="2762980" y="2345117"/>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F642E60E-F08F-4B7E-BD3C-3A77956E083E}"/>
                </a:ext>
              </a:extLst>
            </p:cNvPr>
            <p:cNvCxnSpPr>
              <a:cxnSpLocks/>
            </p:cNvCxnSpPr>
            <p:nvPr/>
          </p:nvCxnSpPr>
          <p:spPr>
            <a:xfrm>
              <a:off x="3258280" y="2768980"/>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FD9B0D99-3E58-4F74-9C0C-D208AA1CAD3A}"/>
                </a:ext>
              </a:extLst>
            </p:cNvPr>
            <p:cNvCxnSpPr>
              <a:cxnSpLocks/>
            </p:cNvCxnSpPr>
            <p:nvPr/>
          </p:nvCxnSpPr>
          <p:spPr>
            <a:xfrm>
              <a:off x="3808949" y="305711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6998FE61-4B5B-4CA9-8CFA-A05A7A328B55}"/>
                </a:ext>
              </a:extLst>
            </p:cNvPr>
            <p:cNvCxnSpPr>
              <a:cxnSpLocks/>
            </p:cNvCxnSpPr>
            <p:nvPr/>
          </p:nvCxnSpPr>
          <p:spPr>
            <a:xfrm>
              <a:off x="3918487" y="3185698"/>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ED3933D2-D338-4CB9-8DA5-F80CDD9AC913}"/>
                </a:ext>
              </a:extLst>
            </p:cNvPr>
            <p:cNvCxnSpPr>
              <a:cxnSpLocks/>
            </p:cNvCxnSpPr>
            <p:nvPr/>
          </p:nvCxnSpPr>
          <p:spPr>
            <a:xfrm>
              <a:off x="4216143" y="3216466"/>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01DDA84F-80C5-49B3-B873-C833B5B6E4A1}"/>
                </a:ext>
              </a:extLst>
            </p:cNvPr>
            <p:cNvCxnSpPr>
              <a:cxnSpLocks/>
            </p:cNvCxnSpPr>
            <p:nvPr/>
          </p:nvCxnSpPr>
          <p:spPr>
            <a:xfrm>
              <a:off x="4509037" y="3450640"/>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0E0D8741-1E83-476B-B740-564F98E586AF}"/>
                </a:ext>
              </a:extLst>
            </p:cNvPr>
            <p:cNvCxnSpPr>
              <a:cxnSpLocks/>
            </p:cNvCxnSpPr>
            <p:nvPr/>
          </p:nvCxnSpPr>
          <p:spPr>
            <a:xfrm>
              <a:off x="5318662" y="3722877"/>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AC347C43-A220-4A06-90A8-34D2881DE1F6}"/>
                </a:ext>
              </a:extLst>
            </p:cNvPr>
            <p:cNvCxnSpPr>
              <a:cxnSpLocks/>
            </p:cNvCxnSpPr>
            <p:nvPr/>
          </p:nvCxnSpPr>
          <p:spPr>
            <a:xfrm>
              <a:off x="5826661" y="3880039"/>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51CCF5E3-7F14-406C-A853-9A8FFB9BE4CA}"/>
                </a:ext>
              </a:extLst>
            </p:cNvPr>
            <p:cNvCxnSpPr>
              <a:cxnSpLocks/>
            </p:cNvCxnSpPr>
            <p:nvPr/>
          </p:nvCxnSpPr>
          <p:spPr>
            <a:xfrm>
              <a:off x="6164798" y="3953858"/>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BF49099C-98F1-4039-9C2B-672494938888}"/>
                </a:ext>
              </a:extLst>
            </p:cNvPr>
            <p:cNvCxnSpPr>
              <a:cxnSpLocks/>
            </p:cNvCxnSpPr>
            <p:nvPr/>
          </p:nvCxnSpPr>
          <p:spPr>
            <a:xfrm>
              <a:off x="6276717" y="3953858"/>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D86FF770-9A99-493F-A835-BD5DDD0B8DFB}"/>
                </a:ext>
              </a:extLst>
            </p:cNvPr>
            <p:cNvCxnSpPr>
              <a:cxnSpLocks/>
            </p:cNvCxnSpPr>
            <p:nvPr/>
          </p:nvCxnSpPr>
          <p:spPr>
            <a:xfrm>
              <a:off x="8179335"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5BDECA90-2B81-4697-9E30-E7DEA8201D7B}"/>
                </a:ext>
              </a:extLst>
            </p:cNvPr>
            <p:cNvCxnSpPr>
              <a:cxnSpLocks/>
            </p:cNvCxnSpPr>
            <p:nvPr/>
          </p:nvCxnSpPr>
          <p:spPr>
            <a:xfrm>
              <a:off x="7988835"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84F15907-EE44-47E8-8A9F-2539DAA80002}"/>
                </a:ext>
              </a:extLst>
            </p:cNvPr>
            <p:cNvCxnSpPr>
              <a:cxnSpLocks/>
            </p:cNvCxnSpPr>
            <p:nvPr/>
          </p:nvCxnSpPr>
          <p:spPr>
            <a:xfrm>
              <a:off x="7569735"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36E0E714-D125-43B8-B661-DF4904796923}"/>
                </a:ext>
              </a:extLst>
            </p:cNvPr>
            <p:cNvCxnSpPr>
              <a:cxnSpLocks/>
            </p:cNvCxnSpPr>
            <p:nvPr/>
          </p:nvCxnSpPr>
          <p:spPr>
            <a:xfrm>
              <a:off x="7489393"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39671B44-83A9-4986-BFA9-4F3C02BC6E89}"/>
                </a:ext>
              </a:extLst>
            </p:cNvPr>
            <p:cNvCxnSpPr>
              <a:cxnSpLocks/>
            </p:cNvCxnSpPr>
            <p:nvPr/>
          </p:nvCxnSpPr>
          <p:spPr>
            <a:xfrm>
              <a:off x="7524492" y="4095752"/>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85B7E304-48E5-4471-BD12-9439FF7B89BB}"/>
                </a:ext>
              </a:extLst>
            </p:cNvPr>
            <p:cNvCxnSpPr>
              <a:cxnSpLocks/>
            </p:cNvCxnSpPr>
            <p:nvPr/>
          </p:nvCxnSpPr>
          <p:spPr>
            <a:xfrm>
              <a:off x="7480272"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808733CD-9ABE-4FBD-A57F-32193DC98F7A}"/>
                </a:ext>
              </a:extLst>
            </p:cNvPr>
            <p:cNvCxnSpPr>
              <a:cxnSpLocks/>
            </p:cNvCxnSpPr>
            <p:nvPr/>
          </p:nvCxnSpPr>
          <p:spPr>
            <a:xfrm>
              <a:off x="7461222"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B3908AAD-FB9B-4A85-94C9-CDE6C24F49B7}"/>
                </a:ext>
              </a:extLst>
            </p:cNvPr>
            <p:cNvCxnSpPr>
              <a:cxnSpLocks/>
            </p:cNvCxnSpPr>
            <p:nvPr/>
          </p:nvCxnSpPr>
          <p:spPr>
            <a:xfrm>
              <a:off x="7285728"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A32CC9A4-A692-483A-825D-37A42E09ABE9}"/>
                </a:ext>
              </a:extLst>
            </p:cNvPr>
            <p:cNvCxnSpPr>
              <a:cxnSpLocks/>
            </p:cNvCxnSpPr>
            <p:nvPr/>
          </p:nvCxnSpPr>
          <p:spPr>
            <a:xfrm>
              <a:off x="7202384"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1C537AF7-4951-4999-88C8-C662D59F74FF}"/>
                </a:ext>
              </a:extLst>
            </p:cNvPr>
            <p:cNvCxnSpPr>
              <a:cxnSpLocks/>
            </p:cNvCxnSpPr>
            <p:nvPr/>
          </p:nvCxnSpPr>
          <p:spPr>
            <a:xfrm>
              <a:off x="7183334"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1B4C204A-6CF7-4B55-9BFD-0C0676D3C41A}"/>
                </a:ext>
              </a:extLst>
            </p:cNvPr>
            <p:cNvCxnSpPr>
              <a:cxnSpLocks/>
            </p:cNvCxnSpPr>
            <p:nvPr/>
          </p:nvCxnSpPr>
          <p:spPr>
            <a:xfrm>
              <a:off x="7164283"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E8B7F6DF-E33D-4542-81D3-9B8E68BEDB08}"/>
                </a:ext>
              </a:extLst>
            </p:cNvPr>
            <p:cNvCxnSpPr>
              <a:cxnSpLocks/>
            </p:cNvCxnSpPr>
            <p:nvPr/>
          </p:nvCxnSpPr>
          <p:spPr>
            <a:xfrm>
              <a:off x="7145233"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9347ABE0-8A34-4D39-88EC-4DFC1F8C50C4}"/>
                </a:ext>
              </a:extLst>
            </p:cNvPr>
            <p:cNvCxnSpPr>
              <a:cxnSpLocks/>
            </p:cNvCxnSpPr>
            <p:nvPr/>
          </p:nvCxnSpPr>
          <p:spPr>
            <a:xfrm>
              <a:off x="7135709"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A15A56B5-970A-4C16-9AFC-11F63B567228}"/>
                </a:ext>
              </a:extLst>
            </p:cNvPr>
            <p:cNvCxnSpPr>
              <a:cxnSpLocks/>
            </p:cNvCxnSpPr>
            <p:nvPr/>
          </p:nvCxnSpPr>
          <p:spPr>
            <a:xfrm>
              <a:off x="6890440"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C0798BE3-8A7C-4068-8BA0-583D313BA3E0}"/>
                </a:ext>
              </a:extLst>
            </p:cNvPr>
            <p:cNvCxnSpPr>
              <a:cxnSpLocks/>
            </p:cNvCxnSpPr>
            <p:nvPr/>
          </p:nvCxnSpPr>
          <p:spPr>
            <a:xfrm>
              <a:off x="6871390" y="409575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3083DA07-AE0A-4C33-A127-595731B346BB}"/>
                </a:ext>
              </a:extLst>
            </p:cNvPr>
            <p:cNvCxnSpPr>
              <a:cxnSpLocks/>
            </p:cNvCxnSpPr>
            <p:nvPr/>
          </p:nvCxnSpPr>
          <p:spPr>
            <a:xfrm>
              <a:off x="6861864" y="4095752"/>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3A87FD1F-AA0F-40FB-8E45-4782BFA33A05}"/>
                </a:ext>
              </a:extLst>
            </p:cNvPr>
            <p:cNvCxnSpPr>
              <a:cxnSpLocks/>
            </p:cNvCxnSpPr>
            <p:nvPr/>
          </p:nvCxnSpPr>
          <p:spPr>
            <a:xfrm>
              <a:off x="6688033" y="4040985"/>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FB0D239F-EB1B-4F64-AF7D-F963578981BF}"/>
                </a:ext>
              </a:extLst>
            </p:cNvPr>
            <p:cNvCxnSpPr>
              <a:cxnSpLocks/>
            </p:cNvCxnSpPr>
            <p:nvPr/>
          </p:nvCxnSpPr>
          <p:spPr>
            <a:xfrm>
              <a:off x="6809477" y="4040985"/>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4F927E5A-E804-4640-8DF0-1AE028219D17}"/>
                </a:ext>
              </a:extLst>
            </p:cNvPr>
            <p:cNvCxnSpPr>
              <a:cxnSpLocks/>
            </p:cNvCxnSpPr>
            <p:nvPr/>
          </p:nvCxnSpPr>
          <p:spPr>
            <a:xfrm>
              <a:off x="6828527" y="4040985"/>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404FD884-F509-4FDB-A519-AC64E7845D66}"/>
                </a:ext>
              </a:extLst>
            </p:cNvPr>
            <p:cNvCxnSpPr>
              <a:cxnSpLocks/>
            </p:cNvCxnSpPr>
            <p:nvPr/>
          </p:nvCxnSpPr>
          <p:spPr>
            <a:xfrm>
              <a:off x="6618977" y="4040985"/>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A2AC7BDF-4F8C-4679-951F-F60E567ADDE3}"/>
                </a:ext>
              </a:extLst>
            </p:cNvPr>
            <p:cNvCxnSpPr>
              <a:cxnSpLocks/>
            </p:cNvCxnSpPr>
            <p:nvPr/>
          </p:nvCxnSpPr>
          <p:spPr>
            <a:xfrm>
              <a:off x="6396282" y="3953858"/>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A7A4BCF8-9E97-4CA8-B233-145A930B8532}"/>
                </a:ext>
              </a:extLst>
            </p:cNvPr>
            <p:cNvCxnSpPr>
              <a:cxnSpLocks/>
            </p:cNvCxnSpPr>
            <p:nvPr/>
          </p:nvCxnSpPr>
          <p:spPr>
            <a:xfrm>
              <a:off x="6458194" y="3953858"/>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BC89F3F3-28C4-48CE-B435-03EB97E82D6A}"/>
                </a:ext>
              </a:extLst>
            </p:cNvPr>
            <p:cNvCxnSpPr>
              <a:cxnSpLocks/>
            </p:cNvCxnSpPr>
            <p:nvPr/>
          </p:nvCxnSpPr>
          <p:spPr>
            <a:xfrm>
              <a:off x="6491531" y="3953858"/>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57E42BC9-0188-44D3-87C7-6BDB59A62E67}"/>
                </a:ext>
              </a:extLst>
            </p:cNvPr>
            <p:cNvCxnSpPr>
              <a:cxnSpLocks/>
            </p:cNvCxnSpPr>
            <p:nvPr/>
          </p:nvCxnSpPr>
          <p:spPr>
            <a:xfrm>
              <a:off x="6506061" y="3953858"/>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4E0DF76F-C12D-44DA-AB3B-FA76123EA8E3}"/>
                </a:ext>
              </a:extLst>
            </p:cNvPr>
            <p:cNvCxnSpPr>
              <a:cxnSpLocks/>
            </p:cNvCxnSpPr>
            <p:nvPr/>
          </p:nvCxnSpPr>
          <p:spPr>
            <a:xfrm>
              <a:off x="6582262" y="4001483"/>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5EFCE100-849C-4F5A-8891-6D065D4FE8F6}"/>
                </a:ext>
              </a:extLst>
            </p:cNvPr>
            <p:cNvCxnSpPr>
              <a:cxnSpLocks/>
            </p:cNvCxnSpPr>
            <p:nvPr/>
          </p:nvCxnSpPr>
          <p:spPr>
            <a:xfrm>
              <a:off x="6548925" y="3998122"/>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A2AA8CEA-B38C-48D2-9B2C-517B2E1493CA}"/>
                </a:ext>
              </a:extLst>
            </p:cNvPr>
            <p:cNvCxnSpPr>
              <a:cxnSpLocks/>
            </p:cNvCxnSpPr>
            <p:nvPr/>
          </p:nvCxnSpPr>
          <p:spPr>
            <a:xfrm>
              <a:off x="6532256" y="3998122"/>
              <a:ext cx="0" cy="952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7" name="Gerader Verbinder 116">
              <a:extLst>
                <a:ext uri="{FF2B5EF4-FFF2-40B4-BE49-F238E27FC236}">
                  <a16:creationId xmlns:a16="http://schemas.microsoft.com/office/drawing/2014/main" id="{C99EE050-AF70-466A-A64B-BE2EA1B317FD}"/>
                </a:ext>
              </a:extLst>
            </p:cNvPr>
            <p:cNvCxnSpPr>
              <a:cxnSpLocks/>
            </p:cNvCxnSpPr>
            <p:nvPr/>
          </p:nvCxnSpPr>
          <p:spPr>
            <a:xfrm>
              <a:off x="6522732" y="3998122"/>
              <a:ext cx="0" cy="9525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8" name="Freihandform: Form 117">
              <a:extLst>
                <a:ext uri="{FF2B5EF4-FFF2-40B4-BE49-F238E27FC236}">
                  <a16:creationId xmlns:a16="http://schemas.microsoft.com/office/drawing/2014/main" id="{0AAF90C0-47D1-409B-B908-A4793171E4E2}"/>
                </a:ext>
              </a:extLst>
            </p:cNvPr>
            <p:cNvSpPr/>
            <p:nvPr/>
          </p:nvSpPr>
          <p:spPr>
            <a:xfrm>
              <a:off x="1100139" y="1888332"/>
              <a:ext cx="7200900" cy="759620"/>
            </a:xfrm>
            <a:custGeom>
              <a:avLst/>
              <a:gdLst>
                <a:gd name="connsiteX0" fmla="*/ 0 w 6248400"/>
                <a:gd name="connsiteY0" fmla="*/ 0 h 771525"/>
                <a:gd name="connsiteX1" fmla="*/ 290512 w 6248400"/>
                <a:gd name="connsiteY1" fmla="*/ 9525 h 771525"/>
                <a:gd name="connsiteX2" fmla="*/ 290512 w 6248400"/>
                <a:gd name="connsiteY2" fmla="*/ 42862 h 771525"/>
                <a:gd name="connsiteX3" fmla="*/ 333375 w 6248400"/>
                <a:gd name="connsiteY3" fmla="*/ 42862 h 771525"/>
                <a:gd name="connsiteX4" fmla="*/ 333375 w 6248400"/>
                <a:gd name="connsiteY4" fmla="*/ 66675 h 771525"/>
                <a:gd name="connsiteX5" fmla="*/ 976312 w 6248400"/>
                <a:gd name="connsiteY5" fmla="*/ 66675 h 771525"/>
                <a:gd name="connsiteX6" fmla="*/ 976312 w 6248400"/>
                <a:gd name="connsiteY6" fmla="*/ 95250 h 771525"/>
                <a:gd name="connsiteX7" fmla="*/ 1081087 w 6248400"/>
                <a:gd name="connsiteY7" fmla="*/ 100012 h 771525"/>
                <a:gd name="connsiteX8" fmla="*/ 1081087 w 6248400"/>
                <a:gd name="connsiteY8" fmla="*/ 123825 h 771525"/>
                <a:gd name="connsiteX9" fmla="*/ 1466850 w 6248400"/>
                <a:gd name="connsiteY9" fmla="*/ 128587 h 771525"/>
                <a:gd name="connsiteX10" fmla="*/ 1466850 w 6248400"/>
                <a:gd name="connsiteY10" fmla="*/ 142875 h 771525"/>
                <a:gd name="connsiteX11" fmla="*/ 1700212 w 6248400"/>
                <a:gd name="connsiteY11" fmla="*/ 147637 h 771525"/>
                <a:gd name="connsiteX12" fmla="*/ 1700212 w 6248400"/>
                <a:gd name="connsiteY12" fmla="*/ 166687 h 771525"/>
                <a:gd name="connsiteX13" fmla="*/ 2014537 w 6248400"/>
                <a:gd name="connsiteY13" fmla="*/ 171450 h 771525"/>
                <a:gd name="connsiteX14" fmla="*/ 2014537 w 6248400"/>
                <a:gd name="connsiteY14" fmla="*/ 195262 h 771525"/>
                <a:gd name="connsiteX15" fmla="*/ 2319337 w 6248400"/>
                <a:gd name="connsiteY15" fmla="*/ 195262 h 771525"/>
                <a:gd name="connsiteX16" fmla="*/ 2319337 w 6248400"/>
                <a:gd name="connsiteY16" fmla="*/ 238125 h 771525"/>
                <a:gd name="connsiteX17" fmla="*/ 2519362 w 6248400"/>
                <a:gd name="connsiteY17" fmla="*/ 238125 h 771525"/>
                <a:gd name="connsiteX18" fmla="*/ 2519362 w 6248400"/>
                <a:gd name="connsiteY18" fmla="*/ 261937 h 771525"/>
                <a:gd name="connsiteX19" fmla="*/ 2838450 w 6248400"/>
                <a:gd name="connsiteY19" fmla="*/ 257175 h 771525"/>
                <a:gd name="connsiteX20" fmla="*/ 2838450 w 6248400"/>
                <a:gd name="connsiteY20" fmla="*/ 276225 h 771525"/>
                <a:gd name="connsiteX21" fmla="*/ 2957512 w 6248400"/>
                <a:gd name="connsiteY21" fmla="*/ 276225 h 771525"/>
                <a:gd name="connsiteX22" fmla="*/ 2957512 w 6248400"/>
                <a:gd name="connsiteY22" fmla="*/ 295275 h 771525"/>
                <a:gd name="connsiteX23" fmla="*/ 3000375 w 6248400"/>
                <a:gd name="connsiteY23" fmla="*/ 295275 h 771525"/>
                <a:gd name="connsiteX24" fmla="*/ 3000375 w 6248400"/>
                <a:gd name="connsiteY24" fmla="*/ 314325 h 771525"/>
                <a:gd name="connsiteX25" fmla="*/ 3081337 w 6248400"/>
                <a:gd name="connsiteY25" fmla="*/ 309562 h 771525"/>
                <a:gd name="connsiteX26" fmla="*/ 3086100 w 6248400"/>
                <a:gd name="connsiteY26" fmla="*/ 323850 h 771525"/>
                <a:gd name="connsiteX27" fmla="*/ 3390900 w 6248400"/>
                <a:gd name="connsiteY27" fmla="*/ 323850 h 771525"/>
                <a:gd name="connsiteX28" fmla="*/ 3390900 w 6248400"/>
                <a:gd name="connsiteY28" fmla="*/ 342900 h 771525"/>
                <a:gd name="connsiteX29" fmla="*/ 3452812 w 6248400"/>
                <a:gd name="connsiteY29" fmla="*/ 347662 h 771525"/>
                <a:gd name="connsiteX30" fmla="*/ 3452812 w 6248400"/>
                <a:gd name="connsiteY30" fmla="*/ 371475 h 771525"/>
                <a:gd name="connsiteX31" fmla="*/ 3705225 w 6248400"/>
                <a:gd name="connsiteY31" fmla="*/ 371475 h 771525"/>
                <a:gd name="connsiteX32" fmla="*/ 3705225 w 6248400"/>
                <a:gd name="connsiteY32" fmla="*/ 390525 h 771525"/>
                <a:gd name="connsiteX33" fmla="*/ 4052887 w 6248400"/>
                <a:gd name="connsiteY33" fmla="*/ 385762 h 771525"/>
                <a:gd name="connsiteX34" fmla="*/ 4052887 w 6248400"/>
                <a:gd name="connsiteY34" fmla="*/ 428625 h 771525"/>
                <a:gd name="connsiteX35" fmla="*/ 4286250 w 6248400"/>
                <a:gd name="connsiteY35" fmla="*/ 428625 h 771525"/>
                <a:gd name="connsiteX36" fmla="*/ 4286250 w 6248400"/>
                <a:gd name="connsiteY36" fmla="*/ 471487 h 771525"/>
                <a:gd name="connsiteX37" fmla="*/ 4672012 w 6248400"/>
                <a:gd name="connsiteY37" fmla="*/ 466725 h 771525"/>
                <a:gd name="connsiteX38" fmla="*/ 4672012 w 6248400"/>
                <a:gd name="connsiteY38" fmla="*/ 495300 h 771525"/>
                <a:gd name="connsiteX39" fmla="*/ 4705350 w 6248400"/>
                <a:gd name="connsiteY39" fmla="*/ 490537 h 771525"/>
                <a:gd name="connsiteX40" fmla="*/ 4705350 w 6248400"/>
                <a:gd name="connsiteY40" fmla="*/ 519112 h 771525"/>
                <a:gd name="connsiteX41" fmla="*/ 5038725 w 6248400"/>
                <a:gd name="connsiteY41" fmla="*/ 523875 h 771525"/>
                <a:gd name="connsiteX42" fmla="*/ 5038725 w 6248400"/>
                <a:gd name="connsiteY42" fmla="*/ 542925 h 771525"/>
                <a:gd name="connsiteX43" fmla="*/ 5124450 w 6248400"/>
                <a:gd name="connsiteY43" fmla="*/ 533400 h 771525"/>
                <a:gd name="connsiteX44" fmla="*/ 5124450 w 6248400"/>
                <a:gd name="connsiteY44" fmla="*/ 561975 h 771525"/>
                <a:gd name="connsiteX45" fmla="*/ 5434012 w 6248400"/>
                <a:gd name="connsiteY45" fmla="*/ 557212 h 771525"/>
                <a:gd name="connsiteX46" fmla="*/ 5434012 w 6248400"/>
                <a:gd name="connsiteY46" fmla="*/ 614362 h 771525"/>
                <a:gd name="connsiteX47" fmla="*/ 5824537 w 6248400"/>
                <a:gd name="connsiteY47" fmla="*/ 623887 h 771525"/>
                <a:gd name="connsiteX48" fmla="*/ 5824537 w 6248400"/>
                <a:gd name="connsiteY48" fmla="*/ 657225 h 771525"/>
                <a:gd name="connsiteX49" fmla="*/ 6062662 w 6248400"/>
                <a:gd name="connsiteY49" fmla="*/ 652462 h 771525"/>
                <a:gd name="connsiteX50" fmla="*/ 6062662 w 6248400"/>
                <a:gd name="connsiteY50" fmla="*/ 700087 h 771525"/>
                <a:gd name="connsiteX51" fmla="*/ 6138862 w 6248400"/>
                <a:gd name="connsiteY51" fmla="*/ 700087 h 771525"/>
                <a:gd name="connsiteX52" fmla="*/ 6138862 w 6248400"/>
                <a:gd name="connsiteY52" fmla="*/ 771525 h 771525"/>
                <a:gd name="connsiteX53" fmla="*/ 6248400 w 6248400"/>
                <a:gd name="connsiteY53" fmla="*/ 766762 h 771525"/>
                <a:gd name="connsiteX0" fmla="*/ 0 w 7186613"/>
                <a:gd name="connsiteY0" fmla="*/ 0 h 776498"/>
                <a:gd name="connsiteX1" fmla="*/ 290512 w 7186613"/>
                <a:gd name="connsiteY1" fmla="*/ 9525 h 776498"/>
                <a:gd name="connsiteX2" fmla="*/ 290512 w 7186613"/>
                <a:gd name="connsiteY2" fmla="*/ 42862 h 776498"/>
                <a:gd name="connsiteX3" fmla="*/ 333375 w 7186613"/>
                <a:gd name="connsiteY3" fmla="*/ 42862 h 776498"/>
                <a:gd name="connsiteX4" fmla="*/ 333375 w 7186613"/>
                <a:gd name="connsiteY4" fmla="*/ 66675 h 776498"/>
                <a:gd name="connsiteX5" fmla="*/ 976312 w 7186613"/>
                <a:gd name="connsiteY5" fmla="*/ 66675 h 776498"/>
                <a:gd name="connsiteX6" fmla="*/ 976312 w 7186613"/>
                <a:gd name="connsiteY6" fmla="*/ 95250 h 776498"/>
                <a:gd name="connsiteX7" fmla="*/ 1081087 w 7186613"/>
                <a:gd name="connsiteY7" fmla="*/ 100012 h 776498"/>
                <a:gd name="connsiteX8" fmla="*/ 1081087 w 7186613"/>
                <a:gd name="connsiteY8" fmla="*/ 123825 h 776498"/>
                <a:gd name="connsiteX9" fmla="*/ 1466850 w 7186613"/>
                <a:gd name="connsiteY9" fmla="*/ 128587 h 776498"/>
                <a:gd name="connsiteX10" fmla="*/ 1466850 w 7186613"/>
                <a:gd name="connsiteY10" fmla="*/ 142875 h 776498"/>
                <a:gd name="connsiteX11" fmla="*/ 1700212 w 7186613"/>
                <a:gd name="connsiteY11" fmla="*/ 147637 h 776498"/>
                <a:gd name="connsiteX12" fmla="*/ 1700212 w 7186613"/>
                <a:gd name="connsiteY12" fmla="*/ 166687 h 776498"/>
                <a:gd name="connsiteX13" fmla="*/ 2014537 w 7186613"/>
                <a:gd name="connsiteY13" fmla="*/ 171450 h 776498"/>
                <a:gd name="connsiteX14" fmla="*/ 2014537 w 7186613"/>
                <a:gd name="connsiteY14" fmla="*/ 195262 h 776498"/>
                <a:gd name="connsiteX15" fmla="*/ 2319337 w 7186613"/>
                <a:gd name="connsiteY15" fmla="*/ 195262 h 776498"/>
                <a:gd name="connsiteX16" fmla="*/ 2319337 w 7186613"/>
                <a:gd name="connsiteY16" fmla="*/ 238125 h 776498"/>
                <a:gd name="connsiteX17" fmla="*/ 2519362 w 7186613"/>
                <a:gd name="connsiteY17" fmla="*/ 238125 h 776498"/>
                <a:gd name="connsiteX18" fmla="*/ 2519362 w 7186613"/>
                <a:gd name="connsiteY18" fmla="*/ 261937 h 776498"/>
                <a:gd name="connsiteX19" fmla="*/ 2838450 w 7186613"/>
                <a:gd name="connsiteY19" fmla="*/ 257175 h 776498"/>
                <a:gd name="connsiteX20" fmla="*/ 2838450 w 7186613"/>
                <a:gd name="connsiteY20" fmla="*/ 276225 h 776498"/>
                <a:gd name="connsiteX21" fmla="*/ 2957512 w 7186613"/>
                <a:gd name="connsiteY21" fmla="*/ 276225 h 776498"/>
                <a:gd name="connsiteX22" fmla="*/ 2957512 w 7186613"/>
                <a:gd name="connsiteY22" fmla="*/ 295275 h 776498"/>
                <a:gd name="connsiteX23" fmla="*/ 3000375 w 7186613"/>
                <a:gd name="connsiteY23" fmla="*/ 295275 h 776498"/>
                <a:gd name="connsiteX24" fmla="*/ 3000375 w 7186613"/>
                <a:gd name="connsiteY24" fmla="*/ 314325 h 776498"/>
                <a:gd name="connsiteX25" fmla="*/ 3081337 w 7186613"/>
                <a:gd name="connsiteY25" fmla="*/ 309562 h 776498"/>
                <a:gd name="connsiteX26" fmla="*/ 3086100 w 7186613"/>
                <a:gd name="connsiteY26" fmla="*/ 323850 h 776498"/>
                <a:gd name="connsiteX27" fmla="*/ 3390900 w 7186613"/>
                <a:gd name="connsiteY27" fmla="*/ 323850 h 776498"/>
                <a:gd name="connsiteX28" fmla="*/ 3390900 w 7186613"/>
                <a:gd name="connsiteY28" fmla="*/ 342900 h 776498"/>
                <a:gd name="connsiteX29" fmla="*/ 3452812 w 7186613"/>
                <a:gd name="connsiteY29" fmla="*/ 347662 h 776498"/>
                <a:gd name="connsiteX30" fmla="*/ 3452812 w 7186613"/>
                <a:gd name="connsiteY30" fmla="*/ 371475 h 776498"/>
                <a:gd name="connsiteX31" fmla="*/ 3705225 w 7186613"/>
                <a:gd name="connsiteY31" fmla="*/ 371475 h 776498"/>
                <a:gd name="connsiteX32" fmla="*/ 3705225 w 7186613"/>
                <a:gd name="connsiteY32" fmla="*/ 390525 h 776498"/>
                <a:gd name="connsiteX33" fmla="*/ 4052887 w 7186613"/>
                <a:gd name="connsiteY33" fmla="*/ 385762 h 776498"/>
                <a:gd name="connsiteX34" fmla="*/ 4052887 w 7186613"/>
                <a:gd name="connsiteY34" fmla="*/ 428625 h 776498"/>
                <a:gd name="connsiteX35" fmla="*/ 4286250 w 7186613"/>
                <a:gd name="connsiteY35" fmla="*/ 428625 h 776498"/>
                <a:gd name="connsiteX36" fmla="*/ 4286250 w 7186613"/>
                <a:gd name="connsiteY36" fmla="*/ 471487 h 776498"/>
                <a:gd name="connsiteX37" fmla="*/ 4672012 w 7186613"/>
                <a:gd name="connsiteY37" fmla="*/ 466725 h 776498"/>
                <a:gd name="connsiteX38" fmla="*/ 4672012 w 7186613"/>
                <a:gd name="connsiteY38" fmla="*/ 495300 h 776498"/>
                <a:gd name="connsiteX39" fmla="*/ 4705350 w 7186613"/>
                <a:gd name="connsiteY39" fmla="*/ 490537 h 776498"/>
                <a:gd name="connsiteX40" fmla="*/ 4705350 w 7186613"/>
                <a:gd name="connsiteY40" fmla="*/ 519112 h 776498"/>
                <a:gd name="connsiteX41" fmla="*/ 5038725 w 7186613"/>
                <a:gd name="connsiteY41" fmla="*/ 523875 h 776498"/>
                <a:gd name="connsiteX42" fmla="*/ 5038725 w 7186613"/>
                <a:gd name="connsiteY42" fmla="*/ 542925 h 776498"/>
                <a:gd name="connsiteX43" fmla="*/ 5124450 w 7186613"/>
                <a:gd name="connsiteY43" fmla="*/ 533400 h 776498"/>
                <a:gd name="connsiteX44" fmla="*/ 5124450 w 7186613"/>
                <a:gd name="connsiteY44" fmla="*/ 561975 h 776498"/>
                <a:gd name="connsiteX45" fmla="*/ 5434012 w 7186613"/>
                <a:gd name="connsiteY45" fmla="*/ 557212 h 776498"/>
                <a:gd name="connsiteX46" fmla="*/ 5434012 w 7186613"/>
                <a:gd name="connsiteY46" fmla="*/ 614362 h 776498"/>
                <a:gd name="connsiteX47" fmla="*/ 5824537 w 7186613"/>
                <a:gd name="connsiteY47" fmla="*/ 623887 h 776498"/>
                <a:gd name="connsiteX48" fmla="*/ 5824537 w 7186613"/>
                <a:gd name="connsiteY48" fmla="*/ 657225 h 776498"/>
                <a:gd name="connsiteX49" fmla="*/ 6062662 w 7186613"/>
                <a:gd name="connsiteY49" fmla="*/ 652462 h 776498"/>
                <a:gd name="connsiteX50" fmla="*/ 6062662 w 7186613"/>
                <a:gd name="connsiteY50" fmla="*/ 700087 h 776498"/>
                <a:gd name="connsiteX51" fmla="*/ 6138862 w 7186613"/>
                <a:gd name="connsiteY51" fmla="*/ 700087 h 776498"/>
                <a:gd name="connsiteX52" fmla="*/ 6138862 w 7186613"/>
                <a:gd name="connsiteY52" fmla="*/ 771525 h 776498"/>
                <a:gd name="connsiteX53" fmla="*/ 7186613 w 7186613"/>
                <a:gd name="connsiteY53" fmla="*/ 776287 h 776498"/>
                <a:gd name="connsiteX0" fmla="*/ 0 w 7186613"/>
                <a:gd name="connsiteY0" fmla="*/ 0 h 776498"/>
                <a:gd name="connsiteX1" fmla="*/ 290512 w 7186613"/>
                <a:gd name="connsiteY1" fmla="*/ 9525 h 776498"/>
                <a:gd name="connsiteX2" fmla="*/ 290512 w 7186613"/>
                <a:gd name="connsiteY2" fmla="*/ 42862 h 776498"/>
                <a:gd name="connsiteX3" fmla="*/ 333375 w 7186613"/>
                <a:gd name="connsiteY3" fmla="*/ 42862 h 776498"/>
                <a:gd name="connsiteX4" fmla="*/ 333375 w 7186613"/>
                <a:gd name="connsiteY4" fmla="*/ 66675 h 776498"/>
                <a:gd name="connsiteX5" fmla="*/ 976312 w 7186613"/>
                <a:gd name="connsiteY5" fmla="*/ 66675 h 776498"/>
                <a:gd name="connsiteX6" fmla="*/ 976312 w 7186613"/>
                <a:gd name="connsiteY6" fmla="*/ 95250 h 776498"/>
                <a:gd name="connsiteX7" fmla="*/ 1081087 w 7186613"/>
                <a:gd name="connsiteY7" fmla="*/ 100012 h 776498"/>
                <a:gd name="connsiteX8" fmla="*/ 1081087 w 7186613"/>
                <a:gd name="connsiteY8" fmla="*/ 123825 h 776498"/>
                <a:gd name="connsiteX9" fmla="*/ 1466850 w 7186613"/>
                <a:gd name="connsiteY9" fmla="*/ 128587 h 776498"/>
                <a:gd name="connsiteX10" fmla="*/ 1466850 w 7186613"/>
                <a:gd name="connsiteY10" fmla="*/ 142875 h 776498"/>
                <a:gd name="connsiteX11" fmla="*/ 1700212 w 7186613"/>
                <a:gd name="connsiteY11" fmla="*/ 147637 h 776498"/>
                <a:gd name="connsiteX12" fmla="*/ 1700212 w 7186613"/>
                <a:gd name="connsiteY12" fmla="*/ 166687 h 776498"/>
                <a:gd name="connsiteX13" fmla="*/ 2014537 w 7186613"/>
                <a:gd name="connsiteY13" fmla="*/ 171450 h 776498"/>
                <a:gd name="connsiteX14" fmla="*/ 2014537 w 7186613"/>
                <a:gd name="connsiteY14" fmla="*/ 195262 h 776498"/>
                <a:gd name="connsiteX15" fmla="*/ 2319337 w 7186613"/>
                <a:gd name="connsiteY15" fmla="*/ 195262 h 776498"/>
                <a:gd name="connsiteX16" fmla="*/ 2319337 w 7186613"/>
                <a:gd name="connsiteY16" fmla="*/ 238125 h 776498"/>
                <a:gd name="connsiteX17" fmla="*/ 2519362 w 7186613"/>
                <a:gd name="connsiteY17" fmla="*/ 238125 h 776498"/>
                <a:gd name="connsiteX18" fmla="*/ 2519362 w 7186613"/>
                <a:gd name="connsiteY18" fmla="*/ 261937 h 776498"/>
                <a:gd name="connsiteX19" fmla="*/ 2838450 w 7186613"/>
                <a:gd name="connsiteY19" fmla="*/ 257175 h 776498"/>
                <a:gd name="connsiteX20" fmla="*/ 2838450 w 7186613"/>
                <a:gd name="connsiteY20" fmla="*/ 276225 h 776498"/>
                <a:gd name="connsiteX21" fmla="*/ 2957512 w 7186613"/>
                <a:gd name="connsiteY21" fmla="*/ 276225 h 776498"/>
                <a:gd name="connsiteX22" fmla="*/ 2957512 w 7186613"/>
                <a:gd name="connsiteY22" fmla="*/ 295275 h 776498"/>
                <a:gd name="connsiteX23" fmla="*/ 3000375 w 7186613"/>
                <a:gd name="connsiteY23" fmla="*/ 295275 h 776498"/>
                <a:gd name="connsiteX24" fmla="*/ 3000375 w 7186613"/>
                <a:gd name="connsiteY24" fmla="*/ 314325 h 776498"/>
                <a:gd name="connsiteX25" fmla="*/ 3081337 w 7186613"/>
                <a:gd name="connsiteY25" fmla="*/ 309562 h 776498"/>
                <a:gd name="connsiteX26" fmla="*/ 3086100 w 7186613"/>
                <a:gd name="connsiteY26" fmla="*/ 323850 h 776498"/>
                <a:gd name="connsiteX27" fmla="*/ 3390900 w 7186613"/>
                <a:gd name="connsiteY27" fmla="*/ 323850 h 776498"/>
                <a:gd name="connsiteX28" fmla="*/ 3390900 w 7186613"/>
                <a:gd name="connsiteY28" fmla="*/ 342900 h 776498"/>
                <a:gd name="connsiteX29" fmla="*/ 3452812 w 7186613"/>
                <a:gd name="connsiteY29" fmla="*/ 347662 h 776498"/>
                <a:gd name="connsiteX30" fmla="*/ 3452812 w 7186613"/>
                <a:gd name="connsiteY30" fmla="*/ 371475 h 776498"/>
                <a:gd name="connsiteX31" fmla="*/ 3705225 w 7186613"/>
                <a:gd name="connsiteY31" fmla="*/ 371475 h 776498"/>
                <a:gd name="connsiteX32" fmla="*/ 3705225 w 7186613"/>
                <a:gd name="connsiteY32" fmla="*/ 390525 h 776498"/>
                <a:gd name="connsiteX33" fmla="*/ 4052887 w 7186613"/>
                <a:gd name="connsiteY33" fmla="*/ 385762 h 776498"/>
                <a:gd name="connsiteX34" fmla="*/ 4052887 w 7186613"/>
                <a:gd name="connsiteY34" fmla="*/ 428625 h 776498"/>
                <a:gd name="connsiteX35" fmla="*/ 4286250 w 7186613"/>
                <a:gd name="connsiteY35" fmla="*/ 428625 h 776498"/>
                <a:gd name="connsiteX36" fmla="*/ 4286250 w 7186613"/>
                <a:gd name="connsiteY36" fmla="*/ 471487 h 776498"/>
                <a:gd name="connsiteX37" fmla="*/ 4672012 w 7186613"/>
                <a:gd name="connsiteY37" fmla="*/ 466725 h 776498"/>
                <a:gd name="connsiteX38" fmla="*/ 4672012 w 7186613"/>
                <a:gd name="connsiteY38" fmla="*/ 495300 h 776498"/>
                <a:gd name="connsiteX39" fmla="*/ 4705350 w 7186613"/>
                <a:gd name="connsiteY39" fmla="*/ 490537 h 776498"/>
                <a:gd name="connsiteX40" fmla="*/ 4705350 w 7186613"/>
                <a:gd name="connsiteY40" fmla="*/ 519112 h 776498"/>
                <a:gd name="connsiteX41" fmla="*/ 5038725 w 7186613"/>
                <a:gd name="connsiteY41" fmla="*/ 523875 h 776498"/>
                <a:gd name="connsiteX42" fmla="*/ 5038725 w 7186613"/>
                <a:gd name="connsiteY42" fmla="*/ 542925 h 776498"/>
                <a:gd name="connsiteX43" fmla="*/ 5124450 w 7186613"/>
                <a:gd name="connsiteY43" fmla="*/ 533400 h 776498"/>
                <a:gd name="connsiteX44" fmla="*/ 5124450 w 7186613"/>
                <a:gd name="connsiteY44" fmla="*/ 561975 h 776498"/>
                <a:gd name="connsiteX45" fmla="*/ 5434012 w 7186613"/>
                <a:gd name="connsiteY45" fmla="*/ 557212 h 776498"/>
                <a:gd name="connsiteX46" fmla="*/ 5434012 w 7186613"/>
                <a:gd name="connsiteY46" fmla="*/ 614362 h 776498"/>
                <a:gd name="connsiteX47" fmla="*/ 5824537 w 7186613"/>
                <a:gd name="connsiteY47" fmla="*/ 623887 h 776498"/>
                <a:gd name="connsiteX48" fmla="*/ 5824537 w 7186613"/>
                <a:gd name="connsiteY48" fmla="*/ 657225 h 776498"/>
                <a:gd name="connsiteX49" fmla="*/ 6062662 w 7186613"/>
                <a:gd name="connsiteY49" fmla="*/ 652462 h 776498"/>
                <a:gd name="connsiteX50" fmla="*/ 6062662 w 7186613"/>
                <a:gd name="connsiteY50" fmla="*/ 700087 h 776498"/>
                <a:gd name="connsiteX51" fmla="*/ 6138862 w 7186613"/>
                <a:gd name="connsiteY51" fmla="*/ 700087 h 776498"/>
                <a:gd name="connsiteX52" fmla="*/ 6138862 w 7186613"/>
                <a:gd name="connsiteY52" fmla="*/ 771525 h 776498"/>
                <a:gd name="connsiteX53" fmla="*/ 7186613 w 7186613"/>
                <a:gd name="connsiteY53" fmla="*/ 776287 h 776498"/>
                <a:gd name="connsiteX0" fmla="*/ 0 w 7186613"/>
                <a:gd name="connsiteY0" fmla="*/ 0 h 776424"/>
                <a:gd name="connsiteX1" fmla="*/ 290512 w 7186613"/>
                <a:gd name="connsiteY1" fmla="*/ 9525 h 776424"/>
                <a:gd name="connsiteX2" fmla="*/ 290512 w 7186613"/>
                <a:gd name="connsiteY2" fmla="*/ 42862 h 776424"/>
                <a:gd name="connsiteX3" fmla="*/ 333375 w 7186613"/>
                <a:gd name="connsiteY3" fmla="*/ 42862 h 776424"/>
                <a:gd name="connsiteX4" fmla="*/ 333375 w 7186613"/>
                <a:gd name="connsiteY4" fmla="*/ 66675 h 776424"/>
                <a:gd name="connsiteX5" fmla="*/ 976312 w 7186613"/>
                <a:gd name="connsiteY5" fmla="*/ 66675 h 776424"/>
                <a:gd name="connsiteX6" fmla="*/ 976312 w 7186613"/>
                <a:gd name="connsiteY6" fmla="*/ 95250 h 776424"/>
                <a:gd name="connsiteX7" fmla="*/ 1081087 w 7186613"/>
                <a:gd name="connsiteY7" fmla="*/ 100012 h 776424"/>
                <a:gd name="connsiteX8" fmla="*/ 1081087 w 7186613"/>
                <a:gd name="connsiteY8" fmla="*/ 123825 h 776424"/>
                <a:gd name="connsiteX9" fmla="*/ 1466850 w 7186613"/>
                <a:gd name="connsiteY9" fmla="*/ 128587 h 776424"/>
                <a:gd name="connsiteX10" fmla="*/ 1466850 w 7186613"/>
                <a:gd name="connsiteY10" fmla="*/ 142875 h 776424"/>
                <a:gd name="connsiteX11" fmla="*/ 1700212 w 7186613"/>
                <a:gd name="connsiteY11" fmla="*/ 147637 h 776424"/>
                <a:gd name="connsiteX12" fmla="*/ 1700212 w 7186613"/>
                <a:gd name="connsiteY12" fmla="*/ 166687 h 776424"/>
                <a:gd name="connsiteX13" fmla="*/ 2014537 w 7186613"/>
                <a:gd name="connsiteY13" fmla="*/ 171450 h 776424"/>
                <a:gd name="connsiteX14" fmla="*/ 2014537 w 7186613"/>
                <a:gd name="connsiteY14" fmla="*/ 195262 h 776424"/>
                <a:gd name="connsiteX15" fmla="*/ 2319337 w 7186613"/>
                <a:gd name="connsiteY15" fmla="*/ 195262 h 776424"/>
                <a:gd name="connsiteX16" fmla="*/ 2319337 w 7186613"/>
                <a:gd name="connsiteY16" fmla="*/ 238125 h 776424"/>
                <a:gd name="connsiteX17" fmla="*/ 2519362 w 7186613"/>
                <a:gd name="connsiteY17" fmla="*/ 238125 h 776424"/>
                <a:gd name="connsiteX18" fmla="*/ 2519362 w 7186613"/>
                <a:gd name="connsiteY18" fmla="*/ 261937 h 776424"/>
                <a:gd name="connsiteX19" fmla="*/ 2838450 w 7186613"/>
                <a:gd name="connsiteY19" fmla="*/ 257175 h 776424"/>
                <a:gd name="connsiteX20" fmla="*/ 2838450 w 7186613"/>
                <a:gd name="connsiteY20" fmla="*/ 276225 h 776424"/>
                <a:gd name="connsiteX21" fmla="*/ 2957512 w 7186613"/>
                <a:gd name="connsiteY21" fmla="*/ 276225 h 776424"/>
                <a:gd name="connsiteX22" fmla="*/ 2957512 w 7186613"/>
                <a:gd name="connsiteY22" fmla="*/ 295275 h 776424"/>
                <a:gd name="connsiteX23" fmla="*/ 3000375 w 7186613"/>
                <a:gd name="connsiteY23" fmla="*/ 295275 h 776424"/>
                <a:gd name="connsiteX24" fmla="*/ 3000375 w 7186613"/>
                <a:gd name="connsiteY24" fmla="*/ 314325 h 776424"/>
                <a:gd name="connsiteX25" fmla="*/ 3081337 w 7186613"/>
                <a:gd name="connsiteY25" fmla="*/ 309562 h 776424"/>
                <a:gd name="connsiteX26" fmla="*/ 3086100 w 7186613"/>
                <a:gd name="connsiteY26" fmla="*/ 323850 h 776424"/>
                <a:gd name="connsiteX27" fmla="*/ 3390900 w 7186613"/>
                <a:gd name="connsiteY27" fmla="*/ 323850 h 776424"/>
                <a:gd name="connsiteX28" fmla="*/ 3390900 w 7186613"/>
                <a:gd name="connsiteY28" fmla="*/ 342900 h 776424"/>
                <a:gd name="connsiteX29" fmla="*/ 3452812 w 7186613"/>
                <a:gd name="connsiteY29" fmla="*/ 347662 h 776424"/>
                <a:gd name="connsiteX30" fmla="*/ 3452812 w 7186613"/>
                <a:gd name="connsiteY30" fmla="*/ 371475 h 776424"/>
                <a:gd name="connsiteX31" fmla="*/ 3705225 w 7186613"/>
                <a:gd name="connsiteY31" fmla="*/ 371475 h 776424"/>
                <a:gd name="connsiteX32" fmla="*/ 3705225 w 7186613"/>
                <a:gd name="connsiteY32" fmla="*/ 390525 h 776424"/>
                <a:gd name="connsiteX33" fmla="*/ 4052887 w 7186613"/>
                <a:gd name="connsiteY33" fmla="*/ 385762 h 776424"/>
                <a:gd name="connsiteX34" fmla="*/ 4052887 w 7186613"/>
                <a:gd name="connsiteY34" fmla="*/ 428625 h 776424"/>
                <a:gd name="connsiteX35" fmla="*/ 4286250 w 7186613"/>
                <a:gd name="connsiteY35" fmla="*/ 428625 h 776424"/>
                <a:gd name="connsiteX36" fmla="*/ 4286250 w 7186613"/>
                <a:gd name="connsiteY36" fmla="*/ 471487 h 776424"/>
                <a:gd name="connsiteX37" fmla="*/ 4672012 w 7186613"/>
                <a:gd name="connsiteY37" fmla="*/ 466725 h 776424"/>
                <a:gd name="connsiteX38" fmla="*/ 4672012 w 7186613"/>
                <a:gd name="connsiteY38" fmla="*/ 495300 h 776424"/>
                <a:gd name="connsiteX39" fmla="*/ 4705350 w 7186613"/>
                <a:gd name="connsiteY39" fmla="*/ 490537 h 776424"/>
                <a:gd name="connsiteX40" fmla="*/ 4705350 w 7186613"/>
                <a:gd name="connsiteY40" fmla="*/ 519112 h 776424"/>
                <a:gd name="connsiteX41" fmla="*/ 5038725 w 7186613"/>
                <a:gd name="connsiteY41" fmla="*/ 523875 h 776424"/>
                <a:gd name="connsiteX42" fmla="*/ 5038725 w 7186613"/>
                <a:gd name="connsiteY42" fmla="*/ 542925 h 776424"/>
                <a:gd name="connsiteX43" fmla="*/ 5124450 w 7186613"/>
                <a:gd name="connsiteY43" fmla="*/ 533400 h 776424"/>
                <a:gd name="connsiteX44" fmla="*/ 5124450 w 7186613"/>
                <a:gd name="connsiteY44" fmla="*/ 561975 h 776424"/>
                <a:gd name="connsiteX45" fmla="*/ 5434012 w 7186613"/>
                <a:gd name="connsiteY45" fmla="*/ 557212 h 776424"/>
                <a:gd name="connsiteX46" fmla="*/ 5434012 w 7186613"/>
                <a:gd name="connsiteY46" fmla="*/ 614362 h 776424"/>
                <a:gd name="connsiteX47" fmla="*/ 5824537 w 7186613"/>
                <a:gd name="connsiteY47" fmla="*/ 623887 h 776424"/>
                <a:gd name="connsiteX48" fmla="*/ 5824537 w 7186613"/>
                <a:gd name="connsiteY48" fmla="*/ 657225 h 776424"/>
                <a:gd name="connsiteX49" fmla="*/ 6062662 w 7186613"/>
                <a:gd name="connsiteY49" fmla="*/ 652462 h 776424"/>
                <a:gd name="connsiteX50" fmla="*/ 6062662 w 7186613"/>
                <a:gd name="connsiteY50" fmla="*/ 700087 h 776424"/>
                <a:gd name="connsiteX51" fmla="*/ 6138862 w 7186613"/>
                <a:gd name="connsiteY51" fmla="*/ 700087 h 776424"/>
                <a:gd name="connsiteX52" fmla="*/ 6138862 w 7186613"/>
                <a:gd name="connsiteY52" fmla="*/ 766763 h 776424"/>
                <a:gd name="connsiteX53" fmla="*/ 7186613 w 7186613"/>
                <a:gd name="connsiteY53" fmla="*/ 776287 h 776424"/>
                <a:gd name="connsiteX0" fmla="*/ 0 w 7191376"/>
                <a:gd name="connsiteY0" fmla="*/ 0 h 766763"/>
                <a:gd name="connsiteX1" fmla="*/ 290512 w 7191376"/>
                <a:gd name="connsiteY1" fmla="*/ 9525 h 766763"/>
                <a:gd name="connsiteX2" fmla="*/ 290512 w 7191376"/>
                <a:gd name="connsiteY2" fmla="*/ 42862 h 766763"/>
                <a:gd name="connsiteX3" fmla="*/ 333375 w 7191376"/>
                <a:gd name="connsiteY3" fmla="*/ 42862 h 766763"/>
                <a:gd name="connsiteX4" fmla="*/ 333375 w 7191376"/>
                <a:gd name="connsiteY4" fmla="*/ 66675 h 766763"/>
                <a:gd name="connsiteX5" fmla="*/ 976312 w 7191376"/>
                <a:gd name="connsiteY5" fmla="*/ 66675 h 766763"/>
                <a:gd name="connsiteX6" fmla="*/ 976312 w 7191376"/>
                <a:gd name="connsiteY6" fmla="*/ 95250 h 766763"/>
                <a:gd name="connsiteX7" fmla="*/ 1081087 w 7191376"/>
                <a:gd name="connsiteY7" fmla="*/ 100012 h 766763"/>
                <a:gd name="connsiteX8" fmla="*/ 1081087 w 7191376"/>
                <a:gd name="connsiteY8" fmla="*/ 123825 h 766763"/>
                <a:gd name="connsiteX9" fmla="*/ 1466850 w 7191376"/>
                <a:gd name="connsiteY9" fmla="*/ 128587 h 766763"/>
                <a:gd name="connsiteX10" fmla="*/ 1466850 w 7191376"/>
                <a:gd name="connsiteY10" fmla="*/ 142875 h 766763"/>
                <a:gd name="connsiteX11" fmla="*/ 1700212 w 7191376"/>
                <a:gd name="connsiteY11" fmla="*/ 147637 h 766763"/>
                <a:gd name="connsiteX12" fmla="*/ 1700212 w 7191376"/>
                <a:gd name="connsiteY12" fmla="*/ 166687 h 766763"/>
                <a:gd name="connsiteX13" fmla="*/ 2014537 w 7191376"/>
                <a:gd name="connsiteY13" fmla="*/ 171450 h 766763"/>
                <a:gd name="connsiteX14" fmla="*/ 2014537 w 7191376"/>
                <a:gd name="connsiteY14" fmla="*/ 195262 h 766763"/>
                <a:gd name="connsiteX15" fmla="*/ 2319337 w 7191376"/>
                <a:gd name="connsiteY15" fmla="*/ 195262 h 766763"/>
                <a:gd name="connsiteX16" fmla="*/ 2319337 w 7191376"/>
                <a:gd name="connsiteY16" fmla="*/ 238125 h 766763"/>
                <a:gd name="connsiteX17" fmla="*/ 2519362 w 7191376"/>
                <a:gd name="connsiteY17" fmla="*/ 238125 h 766763"/>
                <a:gd name="connsiteX18" fmla="*/ 2519362 w 7191376"/>
                <a:gd name="connsiteY18" fmla="*/ 261937 h 766763"/>
                <a:gd name="connsiteX19" fmla="*/ 2838450 w 7191376"/>
                <a:gd name="connsiteY19" fmla="*/ 257175 h 766763"/>
                <a:gd name="connsiteX20" fmla="*/ 2838450 w 7191376"/>
                <a:gd name="connsiteY20" fmla="*/ 276225 h 766763"/>
                <a:gd name="connsiteX21" fmla="*/ 2957512 w 7191376"/>
                <a:gd name="connsiteY21" fmla="*/ 276225 h 766763"/>
                <a:gd name="connsiteX22" fmla="*/ 2957512 w 7191376"/>
                <a:gd name="connsiteY22" fmla="*/ 295275 h 766763"/>
                <a:gd name="connsiteX23" fmla="*/ 3000375 w 7191376"/>
                <a:gd name="connsiteY23" fmla="*/ 295275 h 766763"/>
                <a:gd name="connsiteX24" fmla="*/ 3000375 w 7191376"/>
                <a:gd name="connsiteY24" fmla="*/ 314325 h 766763"/>
                <a:gd name="connsiteX25" fmla="*/ 3081337 w 7191376"/>
                <a:gd name="connsiteY25" fmla="*/ 309562 h 766763"/>
                <a:gd name="connsiteX26" fmla="*/ 3086100 w 7191376"/>
                <a:gd name="connsiteY26" fmla="*/ 323850 h 766763"/>
                <a:gd name="connsiteX27" fmla="*/ 3390900 w 7191376"/>
                <a:gd name="connsiteY27" fmla="*/ 323850 h 766763"/>
                <a:gd name="connsiteX28" fmla="*/ 3390900 w 7191376"/>
                <a:gd name="connsiteY28" fmla="*/ 342900 h 766763"/>
                <a:gd name="connsiteX29" fmla="*/ 3452812 w 7191376"/>
                <a:gd name="connsiteY29" fmla="*/ 347662 h 766763"/>
                <a:gd name="connsiteX30" fmla="*/ 3452812 w 7191376"/>
                <a:gd name="connsiteY30" fmla="*/ 371475 h 766763"/>
                <a:gd name="connsiteX31" fmla="*/ 3705225 w 7191376"/>
                <a:gd name="connsiteY31" fmla="*/ 371475 h 766763"/>
                <a:gd name="connsiteX32" fmla="*/ 3705225 w 7191376"/>
                <a:gd name="connsiteY32" fmla="*/ 390525 h 766763"/>
                <a:gd name="connsiteX33" fmla="*/ 4052887 w 7191376"/>
                <a:gd name="connsiteY33" fmla="*/ 385762 h 766763"/>
                <a:gd name="connsiteX34" fmla="*/ 4052887 w 7191376"/>
                <a:gd name="connsiteY34" fmla="*/ 428625 h 766763"/>
                <a:gd name="connsiteX35" fmla="*/ 4286250 w 7191376"/>
                <a:gd name="connsiteY35" fmla="*/ 428625 h 766763"/>
                <a:gd name="connsiteX36" fmla="*/ 4286250 w 7191376"/>
                <a:gd name="connsiteY36" fmla="*/ 471487 h 766763"/>
                <a:gd name="connsiteX37" fmla="*/ 4672012 w 7191376"/>
                <a:gd name="connsiteY37" fmla="*/ 466725 h 766763"/>
                <a:gd name="connsiteX38" fmla="*/ 4672012 w 7191376"/>
                <a:gd name="connsiteY38" fmla="*/ 495300 h 766763"/>
                <a:gd name="connsiteX39" fmla="*/ 4705350 w 7191376"/>
                <a:gd name="connsiteY39" fmla="*/ 490537 h 766763"/>
                <a:gd name="connsiteX40" fmla="*/ 4705350 w 7191376"/>
                <a:gd name="connsiteY40" fmla="*/ 519112 h 766763"/>
                <a:gd name="connsiteX41" fmla="*/ 5038725 w 7191376"/>
                <a:gd name="connsiteY41" fmla="*/ 523875 h 766763"/>
                <a:gd name="connsiteX42" fmla="*/ 5038725 w 7191376"/>
                <a:gd name="connsiteY42" fmla="*/ 542925 h 766763"/>
                <a:gd name="connsiteX43" fmla="*/ 5124450 w 7191376"/>
                <a:gd name="connsiteY43" fmla="*/ 533400 h 766763"/>
                <a:gd name="connsiteX44" fmla="*/ 5124450 w 7191376"/>
                <a:gd name="connsiteY44" fmla="*/ 561975 h 766763"/>
                <a:gd name="connsiteX45" fmla="*/ 5434012 w 7191376"/>
                <a:gd name="connsiteY45" fmla="*/ 557212 h 766763"/>
                <a:gd name="connsiteX46" fmla="*/ 5434012 w 7191376"/>
                <a:gd name="connsiteY46" fmla="*/ 614362 h 766763"/>
                <a:gd name="connsiteX47" fmla="*/ 5824537 w 7191376"/>
                <a:gd name="connsiteY47" fmla="*/ 623887 h 766763"/>
                <a:gd name="connsiteX48" fmla="*/ 5824537 w 7191376"/>
                <a:gd name="connsiteY48" fmla="*/ 657225 h 766763"/>
                <a:gd name="connsiteX49" fmla="*/ 6062662 w 7191376"/>
                <a:gd name="connsiteY49" fmla="*/ 652462 h 766763"/>
                <a:gd name="connsiteX50" fmla="*/ 6062662 w 7191376"/>
                <a:gd name="connsiteY50" fmla="*/ 700087 h 766763"/>
                <a:gd name="connsiteX51" fmla="*/ 6138862 w 7191376"/>
                <a:gd name="connsiteY51" fmla="*/ 700087 h 766763"/>
                <a:gd name="connsiteX52" fmla="*/ 6138862 w 7191376"/>
                <a:gd name="connsiteY52" fmla="*/ 766763 h 766763"/>
                <a:gd name="connsiteX53" fmla="*/ 7191376 w 7191376"/>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5350 w 7177088"/>
                <a:gd name="connsiteY39" fmla="*/ 490537 h 766763"/>
                <a:gd name="connsiteX40" fmla="*/ 4705350 w 7177088"/>
                <a:gd name="connsiteY40" fmla="*/ 519112 h 766763"/>
                <a:gd name="connsiteX41" fmla="*/ 5038725 w 7177088"/>
                <a:gd name="connsiteY41" fmla="*/ 523875 h 766763"/>
                <a:gd name="connsiteX42" fmla="*/ 5038725 w 7177088"/>
                <a:gd name="connsiteY42" fmla="*/ 542925 h 766763"/>
                <a:gd name="connsiteX43" fmla="*/ 5124450 w 7177088"/>
                <a:gd name="connsiteY43" fmla="*/ 533400 h 766763"/>
                <a:gd name="connsiteX44" fmla="*/ 5124450 w 7177088"/>
                <a:gd name="connsiteY44" fmla="*/ 561975 h 766763"/>
                <a:gd name="connsiteX45" fmla="*/ 5434012 w 7177088"/>
                <a:gd name="connsiteY45" fmla="*/ 557212 h 766763"/>
                <a:gd name="connsiteX46" fmla="*/ 5434012 w 7177088"/>
                <a:gd name="connsiteY46" fmla="*/ 614362 h 766763"/>
                <a:gd name="connsiteX47" fmla="*/ 5824537 w 7177088"/>
                <a:gd name="connsiteY47" fmla="*/ 623887 h 766763"/>
                <a:gd name="connsiteX48" fmla="*/ 5824537 w 7177088"/>
                <a:gd name="connsiteY48" fmla="*/ 657225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5350 w 7177088"/>
                <a:gd name="connsiteY39" fmla="*/ 490537 h 766763"/>
                <a:gd name="connsiteX40" fmla="*/ 4705350 w 7177088"/>
                <a:gd name="connsiteY40" fmla="*/ 519112 h 766763"/>
                <a:gd name="connsiteX41" fmla="*/ 5038725 w 7177088"/>
                <a:gd name="connsiteY41" fmla="*/ 523875 h 766763"/>
                <a:gd name="connsiteX42" fmla="*/ 5038725 w 7177088"/>
                <a:gd name="connsiteY42" fmla="*/ 542925 h 766763"/>
                <a:gd name="connsiteX43" fmla="*/ 5124450 w 7177088"/>
                <a:gd name="connsiteY43" fmla="*/ 533400 h 766763"/>
                <a:gd name="connsiteX44" fmla="*/ 5124450 w 7177088"/>
                <a:gd name="connsiteY44" fmla="*/ 561975 h 766763"/>
                <a:gd name="connsiteX45" fmla="*/ 5434012 w 7177088"/>
                <a:gd name="connsiteY45" fmla="*/ 557212 h 766763"/>
                <a:gd name="connsiteX46" fmla="*/ 5434012 w 7177088"/>
                <a:gd name="connsiteY46" fmla="*/ 614362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5350 w 7177088"/>
                <a:gd name="connsiteY39" fmla="*/ 490537 h 766763"/>
                <a:gd name="connsiteX40" fmla="*/ 4705350 w 7177088"/>
                <a:gd name="connsiteY40" fmla="*/ 519112 h 766763"/>
                <a:gd name="connsiteX41" fmla="*/ 5038725 w 7177088"/>
                <a:gd name="connsiteY41" fmla="*/ 523875 h 766763"/>
                <a:gd name="connsiteX42" fmla="*/ 5038725 w 7177088"/>
                <a:gd name="connsiteY42" fmla="*/ 542925 h 766763"/>
                <a:gd name="connsiteX43" fmla="*/ 5124450 w 7177088"/>
                <a:gd name="connsiteY43" fmla="*/ 533400 h 766763"/>
                <a:gd name="connsiteX44" fmla="*/ 5124450 w 7177088"/>
                <a:gd name="connsiteY44" fmla="*/ 561975 h 766763"/>
                <a:gd name="connsiteX45" fmla="*/ 5434012 w 7177088"/>
                <a:gd name="connsiteY45" fmla="*/ 557212 h 766763"/>
                <a:gd name="connsiteX46" fmla="*/ 5434012 w 7177088"/>
                <a:gd name="connsiteY46" fmla="*/ 619125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5350 w 7177088"/>
                <a:gd name="connsiteY39" fmla="*/ 490537 h 766763"/>
                <a:gd name="connsiteX40" fmla="*/ 4705350 w 7177088"/>
                <a:gd name="connsiteY40" fmla="*/ 519112 h 766763"/>
                <a:gd name="connsiteX41" fmla="*/ 5038725 w 7177088"/>
                <a:gd name="connsiteY41" fmla="*/ 523875 h 766763"/>
                <a:gd name="connsiteX42" fmla="*/ 5038725 w 7177088"/>
                <a:gd name="connsiteY42" fmla="*/ 542925 h 766763"/>
                <a:gd name="connsiteX43" fmla="*/ 5124450 w 7177088"/>
                <a:gd name="connsiteY43" fmla="*/ 533400 h 766763"/>
                <a:gd name="connsiteX44" fmla="*/ 5124450 w 7177088"/>
                <a:gd name="connsiteY44" fmla="*/ 561975 h 766763"/>
                <a:gd name="connsiteX45" fmla="*/ 5434012 w 7177088"/>
                <a:gd name="connsiteY45" fmla="*/ 557212 h 766763"/>
                <a:gd name="connsiteX46" fmla="*/ 5431631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5350 w 7177088"/>
                <a:gd name="connsiteY39" fmla="*/ 490537 h 766763"/>
                <a:gd name="connsiteX40" fmla="*/ 4705350 w 7177088"/>
                <a:gd name="connsiteY40" fmla="*/ 519112 h 766763"/>
                <a:gd name="connsiteX41" fmla="*/ 5038725 w 7177088"/>
                <a:gd name="connsiteY41" fmla="*/ 523875 h 766763"/>
                <a:gd name="connsiteX42" fmla="*/ 5038725 w 7177088"/>
                <a:gd name="connsiteY42" fmla="*/ 542925 h 766763"/>
                <a:gd name="connsiteX43" fmla="*/ 5124450 w 7177088"/>
                <a:gd name="connsiteY43" fmla="*/ 533400 h 766763"/>
                <a:gd name="connsiteX44" fmla="*/ 5124450 w 7177088"/>
                <a:gd name="connsiteY44" fmla="*/ 561975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5350 w 7177088"/>
                <a:gd name="connsiteY39" fmla="*/ 490537 h 766763"/>
                <a:gd name="connsiteX40" fmla="*/ 4705350 w 7177088"/>
                <a:gd name="connsiteY40" fmla="*/ 519112 h 766763"/>
                <a:gd name="connsiteX41" fmla="*/ 5038725 w 7177088"/>
                <a:gd name="connsiteY41" fmla="*/ 523875 h 766763"/>
                <a:gd name="connsiteX42" fmla="*/ 5038725 w 7177088"/>
                <a:gd name="connsiteY42" fmla="*/ 542925 h 766763"/>
                <a:gd name="connsiteX43" fmla="*/ 5124450 w 7177088"/>
                <a:gd name="connsiteY43" fmla="*/ 533400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5350 w 7177088"/>
                <a:gd name="connsiteY39" fmla="*/ 490537 h 766763"/>
                <a:gd name="connsiteX40" fmla="*/ 4705350 w 7177088"/>
                <a:gd name="connsiteY40" fmla="*/ 519112 h 766763"/>
                <a:gd name="connsiteX41" fmla="*/ 5038725 w 7177088"/>
                <a:gd name="connsiteY41" fmla="*/ 523875 h 766763"/>
                <a:gd name="connsiteX42" fmla="*/ 5038725 w 7177088"/>
                <a:gd name="connsiteY42" fmla="*/ 542925 h 766763"/>
                <a:gd name="connsiteX43" fmla="*/ 5124450 w 7177088"/>
                <a:gd name="connsiteY43" fmla="*/ 540543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5350 w 7177088"/>
                <a:gd name="connsiteY39" fmla="*/ 490537 h 766763"/>
                <a:gd name="connsiteX40" fmla="*/ 4705350 w 7177088"/>
                <a:gd name="connsiteY40" fmla="*/ 519112 h 766763"/>
                <a:gd name="connsiteX41" fmla="*/ 5038725 w 7177088"/>
                <a:gd name="connsiteY41" fmla="*/ 523875 h 766763"/>
                <a:gd name="connsiteX42" fmla="*/ 5038725 w 7177088"/>
                <a:gd name="connsiteY42" fmla="*/ 542925 h 766763"/>
                <a:gd name="connsiteX43" fmla="*/ 5122069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5350 w 7177088"/>
                <a:gd name="connsiteY39" fmla="*/ 490537 h 766763"/>
                <a:gd name="connsiteX40" fmla="*/ 4705350 w 7177088"/>
                <a:gd name="connsiteY40" fmla="*/ 519112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5350 w 7177088"/>
                <a:gd name="connsiteY39" fmla="*/ 490537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10113 w 7177088"/>
                <a:gd name="connsiteY39" fmla="*/ 490537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7732 w 7177088"/>
                <a:gd name="connsiteY39" fmla="*/ 497681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71487 h 766763"/>
                <a:gd name="connsiteX37" fmla="*/ 4672012 w 7177088"/>
                <a:gd name="connsiteY37" fmla="*/ 466725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6725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5762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2900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3281 w 7177088"/>
                <a:gd name="connsiteY28" fmla="*/ 347662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14325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7662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07181 h 766763"/>
                <a:gd name="connsiteX25" fmla="*/ 3081337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7662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07181 h 766763"/>
                <a:gd name="connsiteX25" fmla="*/ 3083718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7662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0 w 7177088"/>
                <a:gd name="connsiteY19" fmla="*/ 257175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07181 h 766763"/>
                <a:gd name="connsiteX25" fmla="*/ 3086099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7662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6069 w 7177088"/>
                <a:gd name="connsiteY19" fmla="*/ 261938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07181 h 766763"/>
                <a:gd name="connsiteX25" fmla="*/ 3086099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7662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66687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1 w 7177088"/>
                <a:gd name="connsiteY19" fmla="*/ 261938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07181 h 766763"/>
                <a:gd name="connsiteX25" fmla="*/ 3086099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7662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2875 h 766763"/>
                <a:gd name="connsiteX11" fmla="*/ 1700212 w 7177088"/>
                <a:gd name="connsiteY11" fmla="*/ 147637 h 766763"/>
                <a:gd name="connsiteX12" fmla="*/ 1700212 w 7177088"/>
                <a:gd name="connsiteY12" fmla="*/ 171450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1 w 7177088"/>
                <a:gd name="connsiteY19" fmla="*/ 261938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07181 h 766763"/>
                <a:gd name="connsiteX25" fmla="*/ 3086099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7662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3825 h 766763"/>
                <a:gd name="connsiteX9" fmla="*/ 1466850 w 7177088"/>
                <a:gd name="connsiteY9" fmla="*/ 128587 h 766763"/>
                <a:gd name="connsiteX10" fmla="*/ 1466850 w 7177088"/>
                <a:gd name="connsiteY10" fmla="*/ 147637 h 766763"/>
                <a:gd name="connsiteX11" fmla="*/ 1700212 w 7177088"/>
                <a:gd name="connsiteY11" fmla="*/ 147637 h 766763"/>
                <a:gd name="connsiteX12" fmla="*/ 1700212 w 7177088"/>
                <a:gd name="connsiteY12" fmla="*/ 171450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1 w 7177088"/>
                <a:gd name="connsiteY19" fmla="*/ 261938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07181 h 766763"/>
                <a:gd name="connsiteX25" fmla="*/ 3086099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7662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5250 h 766763"/>
                <a:gd name="connsiteX7" fmla="*/ 1081087 w 7177088"/>
                <a:gd name="connsiteY7" fmla="*/ 100012 h 766763"/>
                <a:gd name="connsiteX8" fmla="*/ 1081087 w 7177088"/>
                <a:gd name="connsiteY8" fmla="*/ 126206 h 766763"/>
                <a:gd name="connsiteX9" fmla="*/ 1466850 w 7177088"/>
                <a:gd name="connsiteY9" fmla="*/ 128587 h 766763"/>
                <a:gd name="connsiteX10" fmla="*/ 1466850 w 7177088"/>
                <a:gd name="connsiteY10" fmla="*/ 147637 h 766763"/>
                <a:gd name="connsiteX11" fmla="*/ 1700212 w 7177088"/>
                <a:gd name="connsiteY11" fmla="*/ 147637 h 766763"/>
                <a:gd name="connsiteX12" fmla="*/ 1700212 w 7177088"/>
                <a:gd name="connsiteY12" fmla="*/ 171450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1 w 7177088"/>
                <a:gd name="connsiteY19" fmla="*/ 261938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07181 h 766763"/>
                <a:gd name="connsiteX25" fmla="*/ 3086099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7662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66763"/>
                <a:gd name="connsiteX1" fmla="*/ 290512 w 7177088"/>
                <a:gd name="connsiteY1" fmla="*/ 9525 h 766763"/>
                <a:gd name="connsiteX2" fmla="*/ 290512 w 7177088"/>
                <a:gd name="connsiteY2" fmla="*/ 42862 h 766763"/>
                <a:gd name="connsiteX3" fmla="*/ 333375 w 7177088"/>
                <a:gd name="connsiteY3" fmla="*/ 42862 h 766763"/>
                <a:gd name="connsiteX4" fmla="*/ 333375 w 7177088"/>
                <a:gd name="connsiteY4" fmla="*/ 66675 h 766763"/>
                <a:gd name="connsiteX5" fmla="*/ 976312 w 7177088"/>
                <a:gd name="connsiteY5" fmla="*/ 66675 h 766763"/>
                <a:gd name="connsiteX6" fmla="*/ 976312 w 7177088"/>
                <a:gd name="connsiteY6" fmla="*/ 97631 h 766763"/>
                <a:gd name="connsiteX7" fmla="*/ 1081087 w 7177088"/>
                <a:gd name="connsiteY7" fmla="*/ 100012 h 766763"/>
                <a:gd name="connsiteX8" fmla="*/ 1081087 w 7177088"/>
                <a:gd name="connsiteY8" fmla="*/ 126206 h 766763"/>
                <a:gd name="connsiteX9" fmla="*/ 1466850 w 7177088"/>
                <a:gd name="connsiteY9" fmla="*/ 128587 h 766763"/>
                <a:gd name="connsiteX10" fmla="*/ 1466850 w 7177088"/>
                <a:gd name="connsiteY10" fmla="*/ 147637 h 766763"/>
                <a:gd name="connsiteX11" fmla="*/ 1700212 w 7177088"/>
                <a:gd name="connsiteY11" fmla="*/ 147637 h 766763"/>
                <a:gd name="connsiteX12" fmla="*/ 1700212 w 7177088"/>
                <a:gd name="connsiteY12" fmla="*/ 171450 h 766763"/>
                <a:gd name="connsiteX13" fmla="*/ 2014537 w 7177088"/>
                <a:gd name="connsiteY13" fmla="*/ 171450 h 766763"/>
                <a:gd name="connsiteX14" fmla="*/ 2014537 w 7177088"/>
                <a:gd name="connsiteY14" fmla="*/ 195262 h 766763"/>
                <a:gd name="connsiteX15" fmla="*/ 2319337 w 7177088"/>
                <a:gd name="connsiteY15" fmla="*/ 195262 h 766763"/>
                <a:gd name="connsiteX16" fmla="*/ 2319337 w 7177088"/>
                <a:gd name="connsiteY16" fmla="*/ 238125 h 766763"/>
                <a:gd name="connsiteX17" fmla="*/ 2519362 w 7177088"/>
                <a:gd name="connsiteY17" fmla="*/ 238125 h 766763"/>
                <a:gd name="connsiteX18" fmla="*/ 2519362 w 7177088"/>
                <a:gd name="connsiteY18" fmla="*/ 261937 h 766763"/>
                <a:gd name="connsiteX19" fmla="*/ 2838451 w 7177088"/>
                <a:gd name="connsiteY19" fmla="*/ 261938 h 766763"/>
                <a:gd name="connsiteX20" fmla="*/ 2838450 w 7177088"/>
                <a:gd name="connsiteY20" fmla="*/ 276225 h 766763"/>
                <a:gd name="connsiteX21" fmla="*/ 2957512 w 7177088"/>
                <a:gd name="connsiteY21" fmla="*/ 276225 h 766763"/>
                <a:gd name="connsiteX22" fmla="*/ 2957512 w 7177088"/>
                <a:gd name="connsiteY22" fmla="*/ 295275 h 766763"/>
                <a:gd name="connsiteX23" fmla="*/ 3000375 w 7177088"/>
                <a:gd name="connsiteY23" fmla="*/ 295275 h 766763"/>
                <a:gd name="connsiteX24" fmla="*/ 3000375 w 7177088"/>
                <a:gd name="connsiteY24" fmla="*/ 307181 h 766763"/>
                <a:gd name="connsiteX25" fmla="*/ 3086099 w 7177088"/>
                <a:gd name="connsiteY25" fmla="*/ 309562 h 766763"/>
                <a:gd name="connsiteX26" fmla="*/ 3086100 w 7177088"/>
                <a:gd name="connsiteY26" fmla="*/ 323850 h 766763"/>
                <a:gd name="connsiteX27" fmla="*/ 3390900 w 7177088"/>
                <a:gd name="connsiteY27" fmla="*/ 323850 h 766763"/>
                <a:gd name="connsiteX28" fmla="*/ 3390900 w 7177088"/>
                <a:gd name="connsiteY28" fmla="*/ 347662 h 766763"/>
                <a:gd name="connsiteX29" fmla="*/ 3452812 w 7177088"/>
                <a:gd name="connsiteY29" fmla="*/ 347662 h 766763"/>
                <a:gd name="connsiteX30" fmla="*/ 3452812 w 7177088"/>
                <a:gd name="connsiteY30" fmla="*/ 371475 h 766763"/>
                <a:gd name="connsiteX31" fmla="*/ 3705225 w 7177088"/>
                <a:gd name="connsiteY31" fmla="*/ 371475 h 766763"/>
                <a:gd name="connsiteX32" fmla="*/ 3705225 w 7177088"/>
                <a:gd name="connsiteY32" fmla="*/ 390525 h 766763"/>
                <a:gd name="connsiteX33" fmla="*/ 4052887 w 7177088"/>
                <a:gd name="connsiteY33" fmla="*/ 388143 h 766763"/>
                <a:gd name="connsiteX34" fmla="*/ 4052887 w 7177088"/>
                <a:gd name="connsiteY34" fmla="*/ 428625 h 766763"/>
                <a:gd name="connsiteX35" fmla="*/ 4286250 w 7177088"/>
                <a:gd name="connsiteY35" fmla="*/ 428625 h 766763"/>
                <a:gd name="connsiteX36" fmla="*/ 4286250 w 7177088"/>
                <a:gd name="connsiteY36" fmla="*/ 461962 h 766763"/>
                <a:gd name="connsiteX37" fmla="*/ 4672012 w 7177088"/>
                <a:gd name="connsiteY37" fmla="*/ 461962 h 766763"/>
                <a:gd name="connsiteX38" fmla="*/ 4672012 w 7177088"/>
                <a:gd name="connsiteY38" fmla="*/ 495300 h 766763"/>
                <a:gd name="connsiteX39" fmla="*/ 4707732 w 7177088"/>
                <a:gd name="connsiteY39" fmla="*/ 495300 h 766763"/>
                <a:gd name="connsiteX40" fmla="*/ 4707731 w 7177088"/>
                <a:gd name="connsiteY40" fmla="*/ 521494 h 766763"/>
                <a:gd name="connsiteX41" fmla="*/ 5038725 w 7177088"/>
                <a:gd name="connsiteY41" fmla="*/ 523875 h 766763"/>
                <a:gd name="connsiteX42" fmla="*/ 5038725 w 7177088"/>
                <a:gd name="connsiteY42" fmla="*/ 542925 h 766763"/>
                <a:gd name="connsiteX43" fmla="*/ 5124450 w 7177088"/>
                <a:gd name="connsiteY43" fmla="*/ 545306 h 766763"/>
                <a:gd name="connsiteX44" fmla="*/ 5124450 w 7177088"/>
                <a:gd name="connsiteY44" fmla="*/ 557212 h 766763"/>
                <a:gd name="connsiteX45" fmla="*/ 5434012 w 7177088"/>
                <a:gd name="connsiteY45" fmla="*/ 557212 h 766763"/>
                <a:gd name="connsiteX46" fmla="*/ 5434012 w 7177088"/>
                <a:gd name="connsiteY46" fmla="*/ 623887 h 766763"/>
                <a:gd name="connsiteX47" fmla="*/ 5824537 w 7177088"/>
                <a:gd name="connsiteY47" fmla="*/ 623887 h 766763"/>
                <a:gd name="connsiteX48" fmla="*/ 5824537 w 7177088"/>
                <a:gd name="connsiteY48" fmla="*/ 654844 h 766763"/>
                <a:gd name="connsiteX49" fmla="*/ 6062662 w 7177088"/>
                <a:gd name="connsiteY49" fmla="*/ 652462 h 766763"/>
                <a:gd name="connsiteX50" fmla="*/ 6062662 w 7177088"/>
                <a:gd name="connsiteY50" fmla="*/ 700087 h 766763"/>
                <a:gd name="connsiteX51" fmla="*/ 6138862 w 7177088"/>
                <a:gd name="connsiteY51" fmla="*/ 700087 h 766763"/>
                <a:gd name="connsiteX52" fmla="*/ 6138862 w 7177088"/>
                <a:gd name="connsiteY52" fmla="*/ 766763 h 766763"/>
                <a:gd name="connsiteX53" fmla="*/ 7177088 w 7177088"/>
                <a:gd name="connsiteY53" fmla="*/ 762000 h 766763"/>
                <a:gd name="connsiteX0" fmla="*/ 0 w 7177088"/>
                <a:gd name="connsiteY0" fmla="*/ 0 h 759620"/>
                <a:gd name="connsiteX1" fmla="*/ 290512 w 7177088"/>
                <a:gd name="connsiteY1" fmla="*/ 2382 h 759620"/>
                <a:gd name="connsiteX2" fmla="*/ 290512 w 7177088"/>
                <a:gd name="connsiteY2" fmla="*/ 35719 h 759620"/>
                <a:gd name="connsiteX3" fmla="*/ 333375 w 7177088"/>
                <a:gd name="connsiteY3" fmla="*/ 35719 h 759620"/>
                <a:gd name="connsiteX4" fmla="*/ 333375 w 7177088"/>
                <a:gd name="connsiteY4" fmla="*/ 59532 h 759620"/>
                <a:gd name="connsiteX5" fmla="*/ 976312 w 7177088"/>
                <a:gd name="connsiteY5" fmla="*/ 59532 h 759620"/>
                <a:gd name="connsiteX6" fmla="*/ 976312 w 7177088"/>
                <a:gd name="connsiteY6" fmla="*/ 90488 h 759620"/>
                <a:gd name="connsiteX7" fmla="*/ 1081087 w 7177088"/>
                <a:gd name="connsiteY7" fmla="*/ 92869 h 759620"/>
                <a:gd name="connsiteX8" fmla="*/ 1081087 w 7177088"/>
                <a:gd name="connsiteY8" fmla="*/ 119063 h 759620"/>
                <a:gd name="connsiteX9" fmla="*/ 1466850 w 7177088"/>
                <a:gd name="connsiteY9" fmla="*/ 121444 h 759620"/>
                <a:gd name="connsiteX10" fmla="*/ 1466850 w 7177088"/>
                <a:gd name="connsiteY10" fmla="*/ 140494 h 759620"/>
                <a:gd name="connsiteX11" fmla="*/ 1700212 w 7177088"/>
                <a:gd name="connsiteY11" fmla="*/ 140494 h 759620"/>
                <a:gd name="connsiteX12" fmla="*/ 1700212 w 7177088"/>
                <a:gd name="connsiteY12" fmla="*/ 164307 h 759620"/>
                <a:gd name="connsiteX13" fmla="*/ 2014537 w 7177088"/>
                <a:gd name="connsiteY13" fmla="*/ 164307 h 759620"/>
                <a:gd name="connsiteX14" fmla="*/ 2014537 w 7177088"/>
                <a:gd name="connsiteY14" fmla="*/ 188119 h 759620"/>
                <a:gd name="connsiteX15" fmla="*/ 2319337 w 7177088"/>
                <a:gd name="connsiteY15" fmla="*/ 188119 h 759620"/>
                <a:gd name="connsiteX16" fmla="*/ 2319337 w 7177088"/>
                <a:gd name="connsiteY16" fmla="*/ 230982 h 759620"/>
                <a:gd name="connsiteX17" fmla="*/ 2519362 w 7177088"/>
                <a:gd name="connsiteY17" fmla="*/ 230982 h 759620"/>
                <a:gd name="connsiteX18" fmla="*/ 2519362 w 7177088"/>
                <a:gd name="connsiteY18" fmla="*/ 254794 h 759620"/>
                <a:gd name="connsiteX19" fmla="*/ 2838451 w 7177088"/>
                <a:gd name="connsiteY19" fmla="*/ 254795 h 759620"/>
                <a:gd name="connsiteX20" fmla="*/ 2838450 w 7177088"/>
                <a:gd name="connsiteY20" fmla="*/ 269082 h 759620"/>
                <a:gd name="connsiteX21" fmla="*/ 2957512 w 7177088"/>
                <a:gd name="connsiteY21" fmla="*/ 269082 h 759620"/>
                <a:gd name="connsiteX22" fmla="*/ 2957512 w 7177088"/>
                <a:gd name="connsiteY22" fmla="*/ 288132 h 759620"/>
                <a:gd name="connsiteX23" fmla="*/ 3000375 w 7177088"/>
                <a:gd name="connsiteY23" fmla="*/ 288132 h 759620"/>
                <a:gd name="connsiteX24" fmla="*/ 3000375 w 7177088"/>
                <a:gd name="connsiteY24" fmla="*/ 300038 h 759620"/>
                <a:gd name="connsiteX25" fmla="*/ 3086099 w 7177088"/>
                <a:gd name="connsiteY25" fmla="*/ 302419 h 759620"/>
                <a:gd name="connsiteX26" fmla="*/ 3086100 w 7177088"/>
                <a:gd name="connsiteY26" fmla="*/ 316707 h 759620"/>
                <a:gd name="connsiteX27" fmla="*/ 3390900 w 7177088"/>
                <a:gd name="connsiteY27" fmla="*/ 316707 h 759620"/>
                <a:gd name="connsiteX28" fmla="*/ 3390900 w 7177088"/>
                <a:gd name="connsiteY28" fmla="*/ 340519 h 759620"/>
                <a:gd name="connsiteX29" fmla="*/ 3452812 w 7177088"/>
                <a:gd name="connsiteY29" fmla="*/ 340519 h 759620"/>
                <a:gd name="connsiteX30" fmla="*/ 3452812 w 7177088"/>
                <a:gd name="connsiteY30" fmla="*/ 364332 h 759620"/>
                <a:gd name="connsiteX31" fmla="*/ 3705225 w 7177088"/>
                <a:gd name="connsiteY31" fmla="*/ 364332 h 759620"/>
                <a:gd name="connsiteX32" fmla="*/ 3705225 w 7177088"/>
                <a:gd name="connsiteY32" fmla="*/ 383382 h 759620"/>
                <a:gd name="connsiteX33" fmla="*/ 4052887 w 7177088"/>
                <a:gd name="connsiteY33" fmla="*/ 381000 h 759620"/>
                <a:gd name="connsiteX34" fmla="*/ 4052887 w 7177088"/>
                <a:gd name="connsiteY34" fmla="*/ 421482 h 759620"/>
                <a:gd name="connsiteX35" fmla="*/ 4286250 w 7177088"/>
                <a:gd name="connsiteY35" fmla="*/ 421482 h 759620"/>
                <a:gd name="connsiteX36" fmla="*/ 4286250 w 7177088"/>
                <a:gd name="connsiteY36" fmla="*/ 454819 h 759620"/>
                <a:gd name="connsiteX37" fmla="*/ 4672012 w 7177088"/>
                <a:gd name="connsiteY37" fmla="*/ 454819 h 759620"/>
                <a:gd name="connsiteX38" fmla="*/ 4672012 w 7177088"/>
                <a:gd name="connsiteY38" fmla="*/ 488157 h 759620"/>
                <a:gd name="connsiteX39" fmla="*/ 4707732 w 7177088"/>
                <a:gd name="connsiteY39" fmla="*/ 488157 h 759620"/>
                <a:gd name="connsiteX40" fmla="*/ 4707731 w 7177088"/>
                <a:gd name="connsiteY40" fmla="*/ 514351 h 759620"/>
                <a:gd name="connsiteX41" fmla="*/ 5038725 w 7177088"/>
                <a:gd name="connsiteY41" fmla="*/ 516732 h 759620"/>
                <a:gd name="connsiteX42" fmla="*/ 5038725 w 7177088"/>
                <a:gd name="connsiteY42" fmla="*/ 535782 h 759620"/>
                <a:gd name="connsiteX43" fmla="*/ 5124450 w 7177088"/>
                <a:gd name="connsiteY43" fmla="*/ 538163 h 759620"/>
                <a:gd name="connsiteX44" fmla="*/ 5124450 w 7177088"/>
                <a:gd name="connsiteY44" fmla="*/ 550069 h 759620"/>
                <a:gd name="connsiteX45" fmla="*/ 5434012 w 7177088"/>
                <a:gd name="connsiteY45" fmla="*/ 550069 h 759620"/>
                <a:gd name="connsiteX46" fmla="*/ 5434012 w 7177088"/>
                <a:gd name="connsiteY46" fmla="*/ 616744 h 759620"/>
                <a:gd name="connsiteX47" fmla="*/ 5824537 w 7177088"/>
                <a:gd name="connsiteY47" fmla="*/ 616744 h 759620"/>
                <a:gd name="connsiteX48" fmla="*/ 5824537 w 7177088"/>
                <a:gd name="connsiteY48" fmla="*/ 647701 h 759620"/>
                <a:gd name="connsiteX49" fmla="*/ 6062662 w 7177088"/>
                <a:gd name="connsiteY49" fmla="*/ 645319 h 759620"/>
                <a:gd name="connsiteX50" fmla="*/ 6062662 w 7177088"/>
                <a:gd name="connsiteY50" fmla="*/ 692944 h 759620"/>
                <a:gd name="connsiteX51" fmla="*/ 6138862 w 7177088"/>
                <a:gd name="connsiteY51" fmla="*/ 692944 h 759620"/>
                <a:gd name="connsiteX52" fmla="*/ 6138862 w 7177088"/>
                <a:gd name="connsiteY52" fmla="*/ 759620 h 759620"/>
                <a:gd name="connsiteX53" fmla="*/ 7177088 w 7177088"/>
                <a:gd name="connsiteY53" fmla="*/ 754857 h 759620"/>
                <a:gd name="connsiteX0" fmla="*/ 0 w 7177088"/>
                <a:gd name="connsiteY0" fmla="*/ 0 h 759620"/>
                <a:gd name="connsiteX1" fmla="*/ 290512 w 7177088"/>
                <a:gd name="connsiteY1" fmla="*/ 2382 h 759620"/>
                <a:gd name="connsiteX2" fmla="*/ 290512 w 7177088"/>
                <a:gd name="connsiteY2" fmla="*/ 35719 h 759620"/>
                <a:gd name="connsiteX3" fmla="*/ 333375 w 7177088"/>
                <a:gd name="connsiteY3" fmla="*/ 35719 h 759620"/>
                <a:gd name="connsiteX4" fmla="*/ 333375 w 7177088"/>
                <a:gd name="connsiteY4" fmla="*/ 59532 h 759620"/>
                <a:gd name="connsiteX5" fmla="*/ 976312 w 7177088"/>
                <a:gd name="connsiteY5" fmla="*/ 59532 h 759620"/>
                <a:gd name="connsiteX6" fmla="*/ 976312 w 7177088"/>
                <a:gd name="connsiteY6" fmla="*/ 92869 h 759620"/>
                <a:gd name="connsiteX7" fmla="*/ 1081087 w 7177088"/>
                <a:gd name="connsiteY7" fmla="*/ 92869 h 759620"/>
                <a:gd name="connsiteX8" fmla="*/ 1081087 w 7177088"/>
                <a:gd name="connsiteY8" fmla="*/ 119063 h 759620"/>
                <a:gd name="connsiteX9" fmla="*/ 1466850 w 7177088"/>
                <a:gd name="connsiteY9" fmla="*/ 121444 h 759620"/>
                <a:gd name="connsiteX10" fmla="*/ 1466850 w 7177088"/>
                <a:gd name="connsiteY10" fmla="*/ 140494 h 759620"/>
                <a:gd name="connsiteX11" fmla="*/ 1700212 w 7177088"/>
                <a:gd name="connsiteY11" fmla="*/ 140494 h 759620"/>
                <a:gd name="connsiteX12" fmla="*/ 1700212 w 7177088"/>
                <a:gd name="connsiteY12" fmla="*/ 164307 h 759620"/>
                <a:gd name="connsiteX13" fmla="*/ 2014537 w 7177088"/>
                <a:gd name="connsiteY13" fmla="*/ 164307 h 759620"/>
                <a:gd name="connsiteX14" fmla="*/ 2014537 w 7177088"/>
                <a:gd name="connsiteY14" fmla="*/ 188119 h 759620"/>
                <a:gd name="connsiteX15" fmla="*/ 2319337 w 7177088"/>
                <a:gd name="connsiteY15" fmla="*/ 188119 h 759620"/>
                <a:gd name="connsiteX16" fmla="*/ 2319337 w 7177088"/>
                <a:gd name="connsiteY16" fmla="*/ 230982 h 759620"/>
                <a:gd name="connsiteX17" fmla="*/ 2519362 w 7177088"/>
                <a:gd name="connsiteY17" fmla="*/ 230982 h 759620"/>
                <a:gd name="connsiteX18" fmla="*/ 2519362 w 7177088"/>
                <a:gd name="connsiteY18" fmla="*/ 254794 h 759620"/>
                <a:gd name="connsiteX19" fmla="*/ 2838451 w 7177088"/>
                <a:gd name="connsiteY19" fmla="*/ 254795 h 759620"/>
                <a:gd name="connsiteX20" fmla="*/ 2838450 w 7177088"/>
                <a:gd name="connsiteY20" fmla="*/ 269082 h 759620"/>
                <a:gd name="connsiteX21" fmla="*/ 2957512 w 7177088"/>
                <a:gd name="connsiteY21" fmla="*/ 269082 h 759620"/>
                <a:gd name="connsiteX22" fmla="*/ 2957512 w 7177088"/>
                <a:gd name="connsiteY22" fmla="*/ 288132 h 759620"/>
                <a:gd name="connsiteX23" fmla="*/ 3000375 w 7177088"/>
                <a:gd name="connsiteY23" fmla="*/ 288132 h 759620"/>
                <a:gd name="connsiteX24" fmla="*/ 3000375 w 7177088"/>
                <a:gd name="connsiteY24" fmla="*/ 300038 h 759620"/>
                <a:gd name="connsiteX25" fmla="*/ 3086099 w 7177088"/>
                <a:gd name="connsiteY25" fmla="*/ 302419 h 759620"/>
                <a:gd name="connsiteX26" fmla="*/ 3086100 w 7177088"/>
                <a:gd name="connsiteY26" fmla="*/ 316707 h 759620"/>
                <a:gd name="connsiteX27" fmla="*/ 3390900 w 7177088"/>
                <a:gd name="connsiteY27" fmla="*/ 316707 h 759620"/>
                <a:gd name="connsiteX28" fmla="*/ 3390900 w 7177088"/>
                <a:gd name="connsiteY28" fmla="*/ 340519 h 759620"/>
                <a:gd name="connsiteX29" fmla="*/ 3452812 w 7177088"/>
                <a:gd name="connsiteY29" fmla="*/ 340519 h 759620"/>
                <a:gd name="connsiteX30" fmla="*/ 3452812 w 7177088"/>
                <a:gd name="connsiteY30" fmla="*/ 364332 h 759620"/>
                <a:gd name="connsiteX31" fmla="*/ 3705225 w 7177088"/>
                <a:gd name="connsiteY31" fmla="*/ 364332 h 759620"/>
                <a:gd name="connsiteX32" fmla="*/ 3705225 w 7177088"/>
                <a:gd name="connsiteY32" fmla="*/ 383382 h 759620"/>
                <a:gd name="connsiteX33" fmla="*/ 4052887 w 7177088"/>
                <a:gd name="connsiteY33" fmla="*/ 381000 h 759620"/>
                <a:gd name="connsiteX34" fmla="*/ 4052887 w 7177088"/>
                <a:gd name="connsiteY34" fmla="*/ 421482 h 759620"/>
                <a:gd name="connsiteX35" fmla="*/ 4286250 w 7177088"/>
                <a:gd name="connsiteY35" fmla="*/ 421482 h 759620"/>
                <a:gd name="connsiteX36" fmla="*/ 4286250 w 7177088"/>
                <a:gd name="connsiteY36" fmla="*/ 454819 h 759620"/>
                <a:gd name="connsiteX37" fmla="*/ 4672012 w 7177088"/>
                <a:gd name="connsiteY37" fmla="*/ 454819 h 759620"/>
                <a:gd name="connsiteX38" fmla="*/ 4672012 w 7177088"/>
                <a:gd name="connsiteY38" fmla="*/ 488157 h 759620"/>
                <a:gd name="connsiteX39" fmla="*/ 4707732 w 7177088"/>
                <a:gd name="connsiteY39" fmla="*/ 488157 h 759620"/>
                <a:gd name="connsiteX40" fmla="*/ 4707731 w 7177088"/>
                <a:gd name="connsiteY40" fmla="*/ 514351 h 759620"/>
                <a:gd name="connsiteX41" fmla="*/ 5038725 w 7177088"/>
                <a:gd name="connsiteY41" fmla="*/ 516732 h 759620"/>
                <a:gd name="connsiteX42" fmla="*/ 5038725 w 7177088"/>
                <a:gd name="connsiteY42" fmla="*/ 535782 h 759620"/>
                <a:gd name="connsiteX43" fmla="*/ 5124450 w 7177088"/>
                <a:gd name="connsiteY43" fmla="*/ 538163 h 759620"/>
                <a:gd name="connsiteX44" fmla="*/ 5124450 w 7177088"/>
                <a:gd name="connsiteY44" fmla="*/ 550069 h 759620"/>
                <a:gd name="connsiteX45" fmla="*/ 5434012 w 7177088"/>
                <a:gd name="connsiteY45" fmla="*/ 550069 h 759620"/>
                <a:gd name="connsiteX46" fmla="*/ 5434012 w 7177088"/>
                <a:gd name="connsiteY46" fmla="*/ 616744 h 759620"/>
                <a:gd name="connsiteX47" fmla="*/ 5824537 w 7177088"/>
                <a:gd name="connsiteY47" fmla="*/ 616744 h 759620"/>
                <a:gd name="connsiteX48" fmla="*/ 5824537 w 7177088"/>
                <a:gd name="connsiteY48" fmla="*/ 647701 h 759620"/>
                <a:gd name="connsiteX49" fmla="*/ 6062662 w 7177088"/>
                <a:gd name="connsiteY49" fmla="*/ 645319 h 759620"/>
                <a:gd name="connsiteX50" fmla="*/ 6062662 w 7177088"/>
                <a:gd name="connsiteY50" fmla="*/ 692944 h 759620"/>
                <a:gd name="connsiteX51" fmla="*/ 6138862 w 7177088"/>
                <a:gd name="connsiteY51" fmla="*/ 692944 h 759620"/>
                <a:gd name="connsiteX52" fmla="*/ 6138862 w 7177088"/>
                <a:gd name="connsiteY52" fmla="*/ 759620 h 759620"/>
                <a:gd name="connsiteX53" fmla="*/ 7177088 w 7177088"/>
                <a:gd name="connsiteY53" fmla="*/ 754857 h 759620"/>
                <a:gd name="connsiteX0" fmla="*/ 0 w 7177088"/>
                <a:gd name="connsiteY0" fmla="*/ 0 h 759620"/>
                <a:gd name="connsiteX1" fmla="*/ 290512 w 7177088"/>
                <a:gd name="connsiteY1" fmla="*/ 2382 h 759620"/>
                <a:gd name="connsiteX2" fmla="*/ 290512 w 7177088"/>
                <a:gd name="connsiteY2" fmla="*/ 35719 h 759620"/>
                <a:gd name="connsiteX3" fmla="*/ 333375 w 7177088"/>
                <a:gd name="connsiteY3" fmla="*/ 35719 h 759620"/>
                <a:gd name="connsiteX4" fmla="*/ 333375 w 7177088"/>
                <a:gd name="connsiteY4" fmla="*/ 59532 h 759620"/>
                <a:gd name="connsiteX5" fmla="*/ 976312 w 7177088"/>
                <a:gd name="connsiteY5" fmla="*/ 59532 h 759620"/>
                <a:gd name="connsiteX6" fmla="*/ 976312 w 7177088"/>
                <a:gd name="connsiteY6" fmla="*/ 92869 h 759620"/>
                <a:gd name="connsiteX7" fmla="*/ 1081087 w 7177088"/>
                <a:gd name="connsiteY7" fmla="*/ 92869 h 759620"/>
                <a:gd name="connsiteX8" fmla="*/ 1081087 w 7177088"/>
                <a:gd name="connsiteY8" fmla="*/ 119063 h 759620"/>
                <a:gd name="connsiteX9" fmla="*/ 1466850 w 7177088"/>
                <a:gd name="connsiteY9" fmla="*/ 121444 h 759620"/>
                <a:gd name="connsiteX10" fmla="*/ 1466850 w 7177088"/>
                <a:gd name="connsiteY10" fmla="*/ 140494 h 759620"/>
                <a:gd name="connsiteX11" fmla="*/ 1700212 w 7177088"/>
                <a:gd name="connsiteY11" fmla="*/ 140494 h 759620"/>
                <a:gd name="connsiteX12" fmla="*/ 1700212 w 7177088"/>
                <a:gd name="connsiteY12" fmla="*/ 164307 h 759620"/>
                <a:gd name="connsiteX13" fmla="*/ 2014537 w 7177088"/>
                <a:gd name="connsiteY13" fmla="*/ 164307 h 759620"/>
                <a:gd name="connsiteX14" fmla="*/ 2014537 w 7177088"/>
                <a:gd name="connsiteY14" fmla="*/ 188119 h 759620"/>
                <a:gd name="connsiteX15" fmla="*/ 2319337 w 7177088"/>
                <a:gd name="connsiteY15" fmla="*/ 188119 h 759620"/>
                <a:gd name="connsiteX16" fmla="*/ 2319337 w 7177088"/>
                <a:gd name="connsiteY16" fmla="*/ 230982 h 759620"/>
                <a:gd name="connsiteX17" fmla="*/ 2519362 w 7177088"/>
                <a:gd name="connsiteY17" fmla="*/ 230982 h 759620"/>
                <a:gd name="connsiteX18" fmla="*/ 2519362 w 7177088"/>
                <a:gd name="connsiteY18" fmla="*/ 254794 h 759620"/>
                <a:gd name="connsiteX19" fmla="*/ 2838451 w 7177088"/>
                <a:gd name="connsiteY19" fmla="*/ 254795 h 759620"/>
                <a:gd name="connsiteX20" fmla="*/ 2838450 w 7177088"/>
                <a:gd name="connsiteY20" fmla="*/ 269082 h 759620"/>
                <a:gd name="connsiteX21" fmla="*/ 2957512 w 7177088"/>
                <a:gd name="connsiteY21" fmla="*/ 269082 h 759620"/>
                <a:gd name="connsiteX22" fmla="*/ 2957512 w 7177088"/>
                <a:gd name="connsiteY22" fmla="*/ 288132 h 759620"/>
                <a:gd name="connsiteX23" fmla="*/ 3000375 w 7177088"/>
                <a:gd name="connsiteY23" fmla="*/ 288132 h 759620"/>
                <a:gd name="connsiteX24" fmla="*/ 3000375 w 7177088"/>
                <a:gd name="connsiteY24" fmla="*/ 304800 h 759620"/>
                <a:gd name="connsiteX25" fmla="*/ 3086099 w 7177088"/>
                <a:gd name="connsiteY25" fmla="*/ 302419 h 759620"/>
                <a:gd name="connsiteX26" fmla="*/ 3086100 w 7177088"/>
                <a:gd name="connsiteY26" fmla="*/ 316707 h 759620"/>
                <a:gd name="connsiteX27" fmla="*/ 3390900 w 7177088"/>
                <a:gd name="connsiteY27" fmla="*/ 316707 h 759620"/>
                <a:gd name="connsiteX28" fmla="*/ 3390900 w 7177088"/>
                <a:gd name="connsiteY28" fmla="*/ 340519 h 759620"/>
                <a:gd name="connsiteX29" fmla="*/ 3452812 w 7177088"/>
                <a:gd name="connsiteY29" fmla="*/ 340519 h 759620"/>
                <a:gd name="connsiteX30" fmla="*/ 3452812 w 7177088"/>
                <a:gd name="connsiteY30" fmla="*/ 364332 h 759620"/>
                <a:gd name="connsiteX31" fmla="*/ 3705225 w 7177088"/>
                <a:gd name="connsiteY31" fmla="*/ 364332 h 759620"/>
                <a:gd name="connsiteX32" fmla="*/ 3705225 w 7177088"/>
                <a:gd name="connsiteY32" fmla="*/ 383382 h 759620"/>
                <a:gd name="connsiteX33" fmla="*/ 4052887 w 7177088"/>
                <a:gd name="connsiteY33" fmla="*/ 381000 h 759620"/>
                <a:gd name="connsiteX34" fmla="*/ 4052887 w 7177088"/>
                <a:gd name="connsiteY34" fmla="*/ 421482 h 759620"/>
                <a:gd name="connsiteX35" fmla="*/ 4286250 w 7177088"/>
                <a:gd name="connsiteY35" fmla="*/ 421482 h 759620"/>
                <a:gd name="connsiteX36" fmla="*/ 4286250 w 7177088"/>
                <a:gd name="connsiteY36" fmla="*/ 454819 h 759620"/>
                <a:gd name="connsiteX37" fmla="*/ 4672012 w 7177088"/>
                <a:gd name="connsiteY37" fmla="*/ 454819 h 759620"/>
                <a:gd name="connsiteX38" fmla="*/ 4672012 w 7177088"/>
                <a:gd name="connsiteY38" fmla="*/ 488157 h 759620"/>
                <a:gd name="connsiteX39" fmla="*/ 4707732 w 7177088"/>
                <a:gd name="connsiteY39" fmla="*/ 488157 h 759620"/>
                <a:gd name="connsiteX40" fmla="*/ 4707731 w 7177088"/>
                <a:gd name="connsiteY40" fmla="*/ 514351 h 759620"/>
                <a:gd name="connsiteX41" fmla="*/ 5038725 w 7177088"/>
                <a:gd name="connsiteY41" fmla="*/ 516732 h 759620"/>
                <a:gd name="connsiteX42" fmla="*/ 5038725 w 7177088"/>
                <a:gd name="connsiteY42" fmla="*/ 535782 h 759620"/>
                <a:gd name="connsiteX43" fmla="*/ 5124450 w 7177088"/>
                <a:gd name="connsiteY43" fmla="*/ 538163 h 759620"/>
                <a:gd name="connsiteX44" fmla="*/ 5124450 w 7177088"/>
                <a:gd name="connsiteY44" fmla="*/ 550069 h 759620"/>
                <a:gd name="connsiteX45" fmla="*/ 5434012 w 7177088"/>
                <a:gd name="connsiteY45" fmla="*/ 550069 h 759620"/>
                <a:gd name="connsiteX46" fmla="*/ 5434012 w 7177088"/>
                <a:gd name="connsiteY46" fmla="*/ 616744 h 759620"/>
                <a:gd name="connsiteX47" fmla="*/ 5824537 w 7177088"/>
                <a:gd name="connsiteY47" fmla="*/ 616744 h 759620"/>
                <a:gd name="connsiteX48" fmla="*/ 5824537 w 7177088"/>
                <a:gd name="connsiteY48" fmla="*/ 647701 h 759620"/>
                <a:gd name="connsiteX49" fmla="*/ 6062662 w 7177088"/>
                <a:gd name="connsiteY49" fmla="*/ 645319 h 759620"/>
                <a:gd name="connsiteX50" fmla="*/ 6062662 w 7177088"/>
                <a:gd name="connsiteY50" fmla="*/ 692944 h 759620"/>
                <a:gd name="connsiteX51" fmla="*/ 6138862 w 7177088"/>
                <a:gd name="connsiteY51" fmla="*/ 692944 h 759620"/>
                <a:gd name="connsiteX52" fmla="*/ 6138862 w 7177088"/>
                <a:gd name="connsiteY52" fmla="*/ 759620 h 759620"/>
                <a:gd name="connsiteX53" fmla="*/ 7177088 w 7177088"/>
                <a:gd name="connsiteY53" fmla="*/ 754857 h 759620"/>
                <a:gd name="connsiteX0" fmla="*/ 0 w 7177088"/>
                <a:gd name="connsiteY0" fmla="*/ 0 h 759620"/>
                <a:gd name="connsiteX1" fmla="*/ 290512 w 7177088"/>
                <a:gd name="connsiteY1" fmla="*/ 2382 h 759620"/>
                <a:gd name="connsiteX2" fmla="*/ 290512 w 7177088"/>
                <a:gd name="connsiteY2" fmla="*/ 35719 h 759620"/>
                <a:gd name="connsiteX3" fmla="*/ 333375 w 7177088"/>
                <a:gd name="connsiteY3" fmla="*/ 35719 h 759620"/>
                <a:gd name="connsiteX4" fmla="*/ 333375 w 7177088"/>
                <a:gd name="connsiteY4" fmla="*/ 59532 h 759620"/>
                <a:gd name="connsiteX5" fmla="*/ 976312 w 7177088"/>
                <a:gd name="connsiteY5" fmla="*/ 59532 h 759620"/>
                <a:gd name="connsiteX6" fmla="*/ 976312 w 7177088"/>
                <a:gd name="connsiteY6" fmla="*/ 92869 h 759620"/>
                <a:gd name="connsiteX7" fmla="*/ 1081087 w 7177088"/>
                <a:gd name="connsiteY7" fmla="*/ 92869 h 759620"/>
                <a:gd name="connsiteX8" fmla="*/ 1081087 w 7177088"/>
                <a:gd name="connsiteY8" fmla="*/ 119063 h 759620"/>
                <a:gd name="connsiteX9" fmla="*/ 1466850 w 7177088"/>
                <a:gd name="connsiteY9" fmla="*/ 121444 h 759620"/>
                <a:gd name="connsiteX10" fmla="*/ 1466850 w 7177088"/>
                <a:gd name="connsiteY10" fmla="*/ 140494 h 759620"/>
                <a:gd name="connsiteX11" fmla="*/ 1700212 w 7177088"/>
                <a:gd name="connsiteY11" fmla="*/ 140494 h 759620"/>
                <a:gd name="connsiteX12" fmla="*/ 1700212 w 7177088"/>
                <a:gd name="connsiteY12" fmla="*/ 164307 h 759620"/>
                <a:gd name="connsiteX13" fmla="*/ 2014537 w 7177088"/>
                <a:gd name="connsiteY13" fmla="*/ 164307 h 759620"/>
                <a:gd name="connsiteX14" fmla="*/ 2014537 w 7177088"/>
                <a:gd name="connsiteY14" fmla="*/ 188119 h 759620"/>
                <a:gd name="connsiteX15" fmla="*/ 2319337 w 7177088"/>
                <a:gd name="connsiteY15" fmla="*/ 188119 h 759620"/>
                <a:gd name="connsiteX16" fmla="*/ 2319337 w 7177088"/>
                <a:gd name="connsiteY16" fmla="*/ 230982 h 759620"/>
                <a:gd name="connsiteX17" fmla="*/ 2519362 w 7177088"/>
                <a:gd name="connsiteY17" fmla="*/ 230982 h 759620"/>
                <a:gd name="connsiteX18" fmla="*/ 2519362 w 7177088"/>
                <a:gd name="connsiteY18" fmla="*/ 254794 h 759620"/>
                <a:gd name="connsiteX19" fmla="*/ 2838451 w 7177088"/>
                <a:gd name="connsiteY19" fmla="*/ 254795 h 759620"/>
                <a:gd name="connsiteX20" fmla="*/ 2838450 w 7177088"/>
                <a:gd name="connsiteY20" fmla="*/ 269082 h 759620"/>
                <a:gd name="connsiteX21" fmla="*/ 2957512 w 7177088"/>
                <a:gd name="connsiteY21" fmla="*/ 269082 h 759620"/>
                <a:gd name="connsiteX22" fmla="*/ 2957512 w 7177088"/>
                <a:gd name="connsiteY22" fmla="*/ 288132 h 759620"/>
                <a:gd name="connsiteX23" fmla="*/ 3000375 w 7177088"/>
                <a:gd name="connsiteY23" fmla="*/ 288132 h 759620"/>
                <a:gd name="connsiteX24" fmla="*/ 2888456 w 7177088"/>
                <a:gd name="connsiteY24" fmla="*/ 509587 h 759620"/>
                <a:gd name="connsiteX25" fmla="*/ 3086099 w 7177088"/>
                <a:gd name="connsiteY25" fmla="*/ 302419 h 759620"/>
                <a:gd name="connsiteX26" fmla="*/ 3086100 w 7177088"/>
                <a:gd name="connsiteY26" fmla="*/ 316707 h 759620"/>
                <a:gd name="connsiteX27" fmla="*/ 3390900 w 7177088"/>
                <a:gd name="connsiteY27" fmla="*/ 316707 h 759620"/>
                <a:gd name="connsiteX28" fmla="*/ 3390900 w 7177088"/>
                <a:gd name="connsiteY28" fmla="*/ 340519 h 759620"/>
                <a:gd name="connsiteX29" fmla="*/ 3452812 w 7177088"/>
                <a:gd name="connsiteY29" fmla="*/ 340519 h 759620"/>
                <a:gd name="connsiteX30" fmla="*/ 3452812 w 7177088"/>
                <a:gd name="connsiteY30" fmla="*/ 364332 h 759620"/>
                <a:gd name="connsiteX31" fmla="*/ 3705225 w 7177088"/>
                <a:gd name="connsiteY31" fmla="*/ 364332 h 759620"/>
                <a:gd name="connsiteX32" fmla="*/ 3705225 w 7177088"/>
                <a:gd name="connsiteY32" fmla="*/ 383382 h 759620"/>
                <a:gd name="connsiteX33" fmla="*/ 4052887 w 7177088"/>
                <a:gd name="connsiteY33" fmla="*/ 381000 h 759620"/>
                <a:gd name="connsiteX34" fmla="*/ 4052887 w 7177088"/>
                <a:gd name="connsiteY34" fmla="*/ 421482 h 759620"/>
                <a:gd name="connsiteX35" fmla="*/ 4286250 w 7177088"/>
                <a:gd name="connsiteY35" fmla="*/ 421482 h 759620"/>
                <a:gd name="connsiteX36" fmla="*/ 4286250 w 7177088"/>
                <a:gd name="connsiteY36" fmla="*/ 454819 h 759620"/>
                <a:gd name="connsiteX37" fmla="*/ 4672012 w 7177088"/>
                <a:gd name="connsiteY37" fmla="*/ 454819 h 759620"/>
                <a:gd name="connsiteX38" fmla="*/ 4672012 w 7177088"/>
                <a:gd name="connsiteY38" fmla="*/ 488157 h 759620"/>
                <a:gd name="connsiteX39" fmla="*/ 4707732 w 7177088"/>
                <a:gd name="connsiteY39" fmla="*/ 488157 h 759620"/>
                <a:gd name="connsiteX40" fmla="*/ 4707731 w 7177088"/>
                <a:gd name="connsiteY40" fmla="*/ 514351 h 759620"/>
                <a:gd name="connsiteX41" fmla="*/ 5038725 w 7177088"/>
                <a:gd name="connsiteY41" fmla="*/ 516732 h 759620"/>
                <a:gd name="connsiteX42" fmla="*/ 5038725 w 7177088"/>
                <a:gd name="connsiteY42" fmla="*/ 535782 h 759620"/>
                <a:gd name="connsiteX43" fmla="*/ 5124450 w 7177088"/>
                <a:gd name="connsiteY43" fmla="*/ 538163 h 759620"/>
                <a:gd name="connsiteX44" fmla="*/ 5124450 w 7177088"/>
                <a:gd name="connsiteY44" fmla="*/ 550069 h 759620"/>
                <a:gd name="connsiteX45" fmla="*/ 5434012 w 7177088"/>
                <a:gd name="connsiteY45" fmla="*/ 550069 h 759620"/>
                <a:gd name="connsiteX46" fmla="*/ 5434012 w 7177088"/>
                <a:gd name="connsiteY46" fmla="*/ 616744 h 759620"/>
                <a:gd name="connsiteX47" fmla="*/ 5824537 w 7177088"/>
                <a:gd name="connsiteY47" fmla="*/ 616744 h 759620"/>
                <a:gd name="connsiteX48" fmla="*/ 5824537 w 7177088"/>
                <a:gd name="connsiteY48" fmla="*/ 647701 h 759620"/>
                <a:gd name="connsiteX49" fmla="*/ 6062662 w 7177088"/>
                <a:gd name="connsiteY49" fmla="*/ 645319 h 759620"/>
                <a:gd name="connsiteX50" fmla="*/ 6062662 w 7177088"/>
                <a:gd name="connsiteY50" fmla="*/ 692944 h 759620"/>
                <a:gd name="connsiteX51" fmla="*/ 6138862 w 7177088"/>
                <a:gd name="connsiteY51" fmla="*/ 692944 h 759620"/>
                <a:gd name="connsiteX52" fmla="*/ 6138862 w 7177088"/>
                <a:gd name="connsiteY52" fmla="*/ 759620 h 759620"/>
                <a:gd name="connsiteX53" fmla="*/ 7177088 w 7177088"/>
                <a:gd name="connsiteY53" fmla="*/ 754857 h 759620"/>
                <a:gd name="connsiteX0" fmla="*/ 0 w 7177088"/>
                <a:gd name="connsiteY0" fmla="*/ 0 h 759620"/>
                <a:gd name="connsiteX1" fmla="*/ 290512 w 7177088"/>
                <a:gd name="connsiteY1" fmla="*/ 2382 h 759620"/>
                <a:gd name="connsiteX2" fmla="*/ 290512 w 7177088"/>
                <a:gd name="connsiteY2" fmla="*/ 35719 h 759620"/>
                <a:gd name="connsiteX3" fmla="*/ 333375 w 7177088"/>
                <a:gd name="connsiteY3" fmla="*/ 35719 h 759620"/>
                <a:gd name="connsiteX4" fmla="*/ 333375 w 7177088"/>
                <a:gd name="connsiteY4" fmla="*/ 59532 h 759620"/>
                <a:gd name="connsiteX5" fmla="*/ 976312 w 7177088"/>
                <a:gd name="connsiteY5" fmla="*/ 59532 h 759620"/>
                <a:gd name="connsiteX6" fmla="*/ 976312 w 7177088"/>
                <a:gd name="connsiteY6" fmla="*/ 92869 h 759620"/>
                <a:gd name="connsiteX7" fmla="*/ 1081087 w 7177088"/>
                <a:gd name="connsiteY7" fmla="*/ 92869 h 759620"/>
                <a:gd name="connsiteX8" fmla="*/ 1081087 w 7177088"/>
                <a:gd name="connsiteY8" fmla="*/ 119063 h 759620"/>
                <a:gd name="connsiteX9" fmla="*/ 1466850 w 7177088"/>
                <a:gd name="connsiteY9" fmla="*/ 121444 h 759620"/>
                <a:gd name="connsiteX10" fmla="*/ 1466850 w 7177088"/>
                <a:gd name="connsiteY10" fmla="*/ 140494 h 759620"/>
                <a:gd name="connsiteX11" fmla="*/ 1700212 w 7177088"/>
                <a:gd name="connsiteY11" fmla="*/ 140494 h 759620"/>
                <a:gd name="connsiteX12" fmla="*/ 1700212 w 7177088"/>
                <a:gd name="connsiteY12" fmla="*/ 164307 h 759620"/>
                <a:gd name="connsiteX13" fmla="*/ 2014537 w 7177088"/>
                <a:gd name="connsiteY13" fmla="*/ 164307 h 759620"/>
                <a:gd name="connsiteX14" fmla="*/ 2014537 w 7177088"/>
                <a:gd name="connsiteY14" fmla="*/ 188119 h 759620"/>
                <a:gd name="connsiteX15" fmla="*/ 2319337 w 7177088"/>
                <a:gd name="connsiteY15" fmla="*/ 188119 h 759620"/>
                <a:gd name="connsiteX16" fmla="*/ 2319337 w 7177088"/>
                <a:gd name="connsiteY16" fmla="*/ 230982 h 759620"/>
                <a:gd name="connsiteX17" fmla="*/ 2519362 w 7177088"/>
                <a:gd name="connsiteY17" fmla="*/ 230982 h 759620"/>
                <a:gd name="connsiteX18" fmla="*/ 2519362 w 7177088"/>
                <a:gd name="connsiteY18" fmla="*/ 254794 h 759620"/>
                <a:gd name="connsiteX19" fmla="*/ 2838451 w 7177088"/>
                <a:gd name="connsiteY19" fmla="*/ 254795 h 759620"/>
                <a:gd name="connsiteX20" fmla="*/ 2838450 w 7177088"/>
                <a:gd name="connsiteY20" fmla="*/ 269082 h 759620"/>
                <a:gd name="connsiteX21" fmla="*/ 2957512 w 7177088"/>
                <a:gd name="connsiteY21" fmla="*/ 269082 h 759620"/>
                <a:gd name="connsiteX22" fmla="*/ 2957512 w 7177088"/>
                <a:gd name="connsiteY22" fmla="*/ 288132 h 759620"/>
                <a:gd name="connsiteX23" fmla="*/ 3000375 w 7177088"/>
                <a:gd name="connsiteY23" fmla="*/ 288132 h 759620"/>
                <a:gd name="connsiteX24" fmla="*/ 3000374 w 7177088"/>
                <a:gd name="connsiteY24" fmla="*/ 304800 h 759620"/>
                <a:gd name="connsiteX25" fmla="*/ 3086099 w 7177088"/>
                <a:gd name="connsiteY25" fmla="*/ 302419 h 759620"/>
                <a:gd name="connsiteX26" fmla="*/ 3086100 w 7177088"/>
                <a:gd name="connsiteY26" fmla="*/ 316707 h 759620"/>
                <a:gd name="connsiteX27" fmla="*/ 3390900 w 7177088"/>
                <a:gd name="connsiteY27" fmla="*/ 316707 h 759620"/>
                <a:gd name="connsiteX28" fmla="*/ 3390900 w 7177088"/>
                <a:gd name="connsiteY28" fmla="*/ 340519 h 759620"/>
                <a:gd name="connsiteX29" fmla="*/ 3452812 w 7177088"/>
                <a:gd name="connsiteY29" fmla="*/ 340519 h 759620"/>
                <a:gd name="connsiteX30" fmla="*/ 3452812 w 7177088"/>
                <a:gd name="connsiteY30" fmla="*/ 364332 h 759620"/>
                <a:gd name="connsiteX31" fmla="*/ 3705225 w 7177088"/>
                <a:gd name="connsiteY31" fmla="*/ 364332 h 759620"/>
                <a:gd name="connsiteX32" fmla="*/ 3705225 w 7177088"/>
                <a:gd name="connsiteY32" fmla="*/ 383382 h 759620"/>
                <a:gd name="connsiteX33" fmla="*/ 4052887 w 7177088"/>
                <a:gd name="connsiteY33" fmla="*/ 381000 h 759620"/>
                <a:gd name="connsiteX34" fmla="*/ 4052887 w 7177088"/>
                <a:gd name="connsiteY34" fmla="*/ 421482 h 759620"/>
                <a:gd name="connsiteX35" fmla="*/ 4286250 w 7177088"/>
                <a:gd name="connsiteY35" fmla="*/ 421482 h 759620"/>
                <a:gd name="connsiteX36" fmla="*/ 4286250 w 7177088"/>
                <a:gd name="connsiteY36" fmla="*/ 454819 h 759620"/>
                <a:gd name="connsiteX37" fmla="*/ 4672012 w 7177088"/>
                <a:gd name="connsiteY37" fmla="*/ 454819 h 759620"/>
                <a:gd name="connsiteX38" fmla="*/ 4672012 w 7177088"/>
                <a:gd name="connsiteY38" fmla="*/ 488157 h 759620"/>
                <a:gd name="connsiteX39" fmla="*/ 4707732 w 7177088"/>
                <a:gd name="connsiteY39" fmla="*/ 488157 h 759620"/>
                <a:gd name="connsiteX40" fmla="*/ 4707731 w 7177088"/>
                <a:gd name="connsiteY40" fmla="*/ 514351 h 759620"/>
                <a:gd name="connsiteX41" fmla="*/ 5038725 w 7177088"/>
                <a:gd name="connsiteY41" fmla="*/ 516732 h 759620"/>
                <a:gd name="connsiteX42" fmla="*/ 5038725 w 7177088"/>
                <a:gd name="connsiteY42" fmla="*/ 535782 h 759620"/>
                <a:gd name="connsiteX43" fmla="*/ 5124450 w 7177088"/>
                <a:gd name="connsiteY43" fmla="*/ 538163 h 759620"/>
                <a:gd name="connsiteX44" fmla="*/ 5124450 w 7177088"/>
                <a:gd name="connsiteY44" fmla="*/ 550069 h 759620"/>
                <a:gd name="connsiteX45" fmla="*/ 5434012 w 7177088"/>
                <a:gd name="connsiteY45" fmla="*/ 550069 h 759620"/>
                <a:gd name="connsiteX46" fmla="*/ 5434012 w 7177088"/>
                <a:gd name="connsiteY46" fmla="*/ 616744 h 759620"/>
                <a:gd name="connsiteX47" fmla="*/ 5824537 w 7177088"/>
                <a:gd name="connsiteY47" fmla="*/ 616744 h 759620"/>
                <a:gd name="connsiteX48" fmla="*/ 5824537 w 7177088"/>
                <a:gd name="connsiteY48" fmla="*/ 647701 h 759620"/>
                <a:gd name="connsiteX49" fmla="*/ 6062662 w 7177088"/>
                <a:gd name="connsiteY49" fmla="*/ 645319 h 759620"/>
                <a:gd name="connsiteX50" fmla="*/ 6062662 w 7177088"/>
                <a:gd name="connsiteY50" fmla="*/ 692944 h 759620"/>
                <a:gd name="connsiteX51" fmla="*/ 6138862 w 7177088"/>
                <a:gd name="connsiteY51" fmla="*/ 692944 h 759620"/>
                <a:gd name="connsiteX52" fmla="*/ 6138862 w 7177088"/>
                <a:gd name="connsiteY52" fmla="*/ 759620 h 759620"/>
                <a:gd name="connsiteX53" fmla="*/ 7177088 w 7177088"/>
                <a:gd name="connsiteY53" fmla="*/ 754857 h 759620"/>
                <a:gd name="connsiteX0" fmla="*/ 0 w 7177088"/>
                <a:gd name="connsiteY0" fmla="*/ 0 h 759620"/>
                <a:gd name="connsiteX1" fmla="*/ 290512 w 7177088"/>
                <a:gd name="connsiteY1" fmla="*/ 2382 h 759620"/>
                <a:gd name="connsiteX2" fmla="*/ 290512 w 7177088"/>
                <a:gd name="connsiteY2" fmla="*/ 35719 h 759620"/>
                <a:gd name="connsiteX3" fmla="*/ 333375 w 7177088"/>
                <a:gd name="connsiteY3" fmla="*/ 35719 h 759620"/>
                <a:gd name="connsiteX4" fmla="*/ 333375 w 7177088"/>
                <a:gd name="connsiteY4" fmla="*/ 59532 h 759620"/>
                <a:gd name="connsiteX5" fmla="*/ 976312 w 7177088"/>
                <a:gd name="connsiteY5" fmla="*/ 59532 h 759620"/>
                <a:gd name="connsiteX6" fmla="*/ 976312 w 7177088"/>
                <a:gd name="connsiteY6" fmla="*/ 92869 h 759620"/>
                <a:gd name="connsiteX7" fmla="*/ 1081087 w 7177088"/>
                <a:gd name="connsiteY7" fmla="*/ 92869 h 759620"/>
                <a:gd name="connsiteX8" fmla="*/ 1081087 w 7177088"/>
                <a:gd name="connsiteY8" fmla="*/ 119063 h 759620"/>
                <a:gd name="connsiteX9" fmla="*/ 1466850 w 7177088"/>
                <a:gd name="connsiteY9" fmla="*/ 121444 h 759620"/>
                <a:gd name="connsiteX10" fmla="*/ 1466850 w 7177088"/>
                <a:gd name="connsiteY10" fmla="*/ 140494 h 759620"/>
                <a:gd name="connsiteX11" fmla="*/ 1700212 w 7177088"/>
                <a:gd name="connsiteY11" fmla="*/ 140494 h 759620"/>
                <a:gd name="connsiteX12" fmla="*/ 1700212 w 7177088"/>
                <a:gd name="connsiteY12" fmla="*/ 164307 h 759620"/>
                <a:gd name="connsiteX13" fmla="*/ 2014537 w 7177088"/>
                <a:gd name="connsiteY13" fmla="*/ 164307 h 759620"/>
                <a:gd name="connsiteX14" fmla="*/ 2014537 w 7177088"/>
                <a:gd name="connsiteY14" fmla="*/ 188119 h 759620"/>
                <a:gd name="connsiteX15" fmla="*/ 2319337 w 7177088"/>
                <a:gd name="connsiteY15" fmla="*/ 188119 h 759620"/>
                <a:gd name="connsiteX16" fmla="*/ 2319337 w 7177088"/>
                <a:gd name="connsiteY16" fmla="*/ 230982 h 759620"/>
                <a:gd name="connsiteX17" fmla="*/ 2519362 w 7177088"/>
                <a:gd name="connsiteY17" fmla="*/ 230982 h 759620"/>
                <a:gd name="connsiteX18" fmla="*/ 2519362 w 7177088"/>
                <a:gd name="connsiteY18" fmla="*/ 254794 h 759620"/>
                <a:gd name="connsiteX19" fmla="*/ 2838451 w 7177088"/>
                <a:gd name="connsiteY19" fmla="*/ 254795 h 759620"/>
                <a:gd name="connsiteX20" fmla="*/ 2838450 w 7177088"/>
                <a:gd name="connsiteY20" fmla="*/ 269082 h 759620"/>
                <a:gd name="connsiteX21" fmla="*/ 2957512 w 7177088"/>
                <a:gd name="connsiteY21" fmla="*/ 269082 h 759620"/>
                <a:gd name="connsiteX22" fmla="*/ 2957512 w 7177088"/>
                <a:gd name="connsiteY22" fmla="*/ 288132 h 759620"/>
                <a:gd name="connsiteX23" fmla="*/ 3000375 w 7177088"/>
                <a:gd name="connsiteY23" fmla="*/ 288132 h 759620"/>
                <a:gd name="connsiteX24" fmla="*/ 3000374 w 7177088"/>
                <a:gd name="connsiteY24" fmla="*/ 304800 h 759620"/>
                <a:gd name="connsiteX25" fmla="*/ 3086099 w 7177088"/>
                <a:gd name="connsiteY25" fmla="*/ 302419 h 759620"/>
                <a:gd name="connsiteX26" fmla="*/ 3086100 w 7177088"/>
                <a:gd name="connsiteY26" fmla="*/ 316707 h 759620"/>
                <a:gd name="connsiteX27" fmla="*/ 3390900 w 7177088"/>
                <a:gd name="connsiteY27" fmla="*/ 316707 h 759620"/>
                <a:gd name="connsiteX28" fmla="*/ 3390900 w 7177088"/>
                <a:gd name="connsiteY28" fmla="*/ 340519 h 759620"/>
                <a:gd name="connsiteX29" fmla="*/ 3452812 w 7177088"/>
                <a:gd name="connsiteY29" fmla="*/ 340519 h 759620"/>
                <a:gd name="connsiteX30" fmla="*/ 3452812 w 7177088"/>
                <a:gd name="connsiteY30" fmla="*/ 364332 h 759620"/>
                <a:gd name="connsiteX31" fmla="*/ 3705225 w 7177088"/>
                <a:gd name="connsiteY31" fmla="*/ 364332 h 759620"/>
                <a:gd name="connsiteX32" fmla="*/ 3705225 w 7177088"/>
                <a:gd name="connsiteY32" fmla="*/ 383382 h 759620"/>
                <a:gd name="connsiteX33" fmla="*/ 4052887 w 7177088"/>
                <a:gd name="connsiteY33" fmla="*/ 381000 h 759620"/>
                <a:gd name="connsiteX34" fmla="*/ 4052887 w 7177088"/>
                <a:gd name="connsiteY34" fmla="*/ 421482 h 759620"/>
                <a:gd name="connsiteX35" fmla="*/ 4286250 w 7177088"/>
                <a:gd name="connsiteY35" fmla="*/ 421482 h 759620"/>
                <a:gd name="connsiteX36" fmla="*/ 4286250 w 7177088"/>
                <a:gd name="connsiteY36" fmla="*/ 454819 h 759620"/>
                <a:gd name="connsiteX37" fmla="*/ 4672012 w 7177088"/>
                <a:gd name="connsiteY37" fmla="*/ 454819 h 759620"/>
                <a:gd name="connsiteX38" fmla="*/ 4672012 w 7177088"/>
                <a:gd name="connsiteY38" fmla="*/ 488157 h 759620"/>
                <a:gd name="connsiteX39" fmla="*/ 4707732 w 7177088"/>
                <a:gd name="connsiteY39" fmla="*/ 488157 h 759620"/>
                <a:gd name="connsiteX40" fmla="*/ 4707731 w 7177088"/>
                <a:gd name="connsiteY40" fmla="*/ 514351 h 759620"/>
                <a:gd name="connsiteX41" fmla="*/ 5038725 w 7177088"/>
                <a:gd name="connsiteY41" fmla="*/ 516732 h 759620"/>
                <a:gd name="connsiteX42" fmla="*/ 5038725 w 7177088"/>
                <a:gd name="connsiteY42" fmla="*/ 535782 h 759620"/>
                <a:gd name="connsiteX43" fmla="*/ 5124450 w 7177088"/>
                <a:gd name="connsiteY43" fmla="*/ 538163 h 759620"/>
                <a:gd name="connsiteX44" fmla="*/ 5124450 w 7177088"/>
                <a:gd name="connsiteY44" fmla="*/ 550069 h 759620"/>
                <a:gd name="connsiteX45" fmla="*/ 5434012 w 7177088"/>
                <a:gd name="connsiteY45" fmla="*/ 550069 h 759620"/>
                <a:gd name="connsiteX46" fmla="*/ 5434012 w 7177088"/>
                <a:gd name="connsiteY46" fmla="*/ 616744 h 759620"/>
                <a:gd name="connsiteX47" fmla="*/ 5824537 w 7177088"/>
                <a:gd name="connsiteY47" fmla="*/ 616744 h 759620"/>
                <a:gd name="connsiteX48" fmla="*/ 5824537 w 7177088"/>
                <a:gd name="connsiteY48" fmla="*/ 647701 h 759620"/>
                <a:gd name="connsiteX49" fmla="*/ 6062662 w 7177088"/>
                <a:gd name="connsiteY49" fmla="*/ 645319 h 759620"/>
                <a:gd name="connsiteX50" fmla="*/ 6062662 w 7177088"/>
                <a:gd name="connsiteY50" fmla="*/ 692944 h 759620"/>
                <a:gd name="connsiteX51" fmla="*/ 6138862 w 7177088"/>
                <a:gd name="connsiteY51" fmla="*/ 692944 h 759620"/>
                <a:gd name="connsiteX52" fmla="*/ 6138862 w 7177088"/>
                <a:gd name="connsiteY52" fmla="*/ 759620 h 759620"/>
                <a:gd name="connsiteX53" fmla="*/ 7177088 w 7177088"/>
                <a:gd name="connsiteY53" fmla="*/ 754857 h 759620"/>
                <a:gd name="connsiteX0" fmla="*/ 0 w 7177088"/>
                <a:gd name="connsiteY0" fmla="*/ 0 h 759620"/>
                <a:gd name="connsiteX1" fmla="*/ 290512 w 7177088"/>
                <a:gd name="connsiteY1" fmla="*/ 2382 h 759620"/>
                <a:gd name="connsiteX2" fmla="*/ 290512 w 7177088"/>
                <a:gd name="connsiteY2" fmla="*/ 35719 h 759620"/>
                <a:gd name="connsiteX3" fmla="*/ 333375 w 7177088"/>
                <a:gd name="connsiteY3" fmla="*/ 35719 h 759620"/>
                <a:gd name="connsiteX4" fmla="*/ 333375 w 7177088"/>
                <a:gd name="connsiteY4" fmla="*/ 59532 h 759620"/>
                <a:gd name="connsiteX5" fmla="*/ 976312 w 7177088"/>
                <a:gd name="connsiteY5" fmla="*/ 59532 h 759620"/>
                <a:gd name="connsiteX6" fmla="*/ 976312 w 7177088"/>
                <a:gd name="connsiteY6" fmla="*/ 92869 h 759620"/>
                <a:gd name="connsiteX7" fmla="*/ 1081087 w 7177088"/>
                <a:gd name="connsiteY7" fmla="*/ 92869 h 759620"/>
                <a:gd name="connsiteX8" fmla="*/ 1081087 w 7177088"/>
                <a:gd name="connsiteY8" fmla="*/ 119063 h 759620"/>
                <a:gd name="connsiteX9" fmla="*/ 1466850 w 7177088"/>
                <a:gd name="connsiteY9" fmla="*/ 121444 h 759620"/>
                <a:gd name="connsiteX10" fmla="*/ 1466850 w 7177088"/>
                <a:gd name="connsiteY10" fmla="*/ 140494 h 759620"/>
                <a:gd name="connsiteX11" fmla="*/ 1700212 w 7177088"/>
                <a:gd name="connsiteY11" fmla="*/ 140494 h 759620"/>
                <a:gd name="connsiteX12" fmla="*/ 1700212 w 7177088"/>
                <a:gd name="connsiteY12" fmla="*/ 164307 h 759620"/>
                <a:gd name="connsiteX13" fmla="*/ 2014537 w 7177088"/>
                <a:gd name="connsiteY13" fmla="*/ 164307 h 759620"/>
                <a:gd name="connsiteX14" fmla="*/ 2014537 w 7177088"/>
                <a:gd name="connsiteY14" fmla="*/ 188119 h 759620"/>
                <a:gd name="connsiteX15" fmla="*/ 2319337 w 7177088"/>
                <a:gd name="connsiteY15" fmla="*/ 188119 h 759620"/>
                <a:gd name="connsiteX16" fmla="*/ 2319337 w 7177088"/>
                <a:gd name="connsiteY16" fmla="*/ 230982 h 759620"/>
                <a:gd name="connsiteX17" fmla="*/ 2519362 w 7177088"/>
                <a:gd name="connsiteY17" fmla="*/ 230982 h 759620"/>
                <a:gd name="connsiteX18" fmla="*/ 2519362 w 7177088"/>
                <a:gd name="connsiteY18" fmla="*/ 254794 h 759620"/>
                <a:gd name="connsiteX19" fmla="*/ 2838451 w 7177088"/>
                <a:gd name="connsiteY19" fmla="*/ 254795 h 759620"/>
                <a:gd name="connsiteX20" fmla="*/ 2838450 w 7177088"/>
                <a:gd name="connsiteY20" fmla="*/ 269082 h 759620"/>
                <a:gd name="connsiteX21" fmla="*/ 2957512 w 7177088"/>
                <a:gd name="connsiteY21" fmla="*/ 269082 h 759620"/>
                <a:gd name="connsiteX22" fmla="*/ 2957512 w 7177088"/>
                <a:gd name="connsiteY22" fmla="*/ 288132 h 759620"/>
                <a:gd name="connsiteX23" fmla="*/ 3000375 w 7177088"/>
                <a:gd name="connsiteY23" fmla="*/ 288132 h 759620"/>
                <a:gd name="connsiteX24" fmla="*/ 3000374 w 7177088"/>
                <a:gd name="connsiteY24" fmla="*/ 304800 h 759620"/>
                <a:gd name="connsiteX25" fmla="*/ 3086099 w 7177088"/>
                <a:gd name="connsiteY25" fmla="*/ 307181 h 759620"/>
                <a:gd name="connsiteX26" fmla="*/ 3086100 w 7177088"/>
                <a:gd name="connsiteY26" fmla="*/ 316707 h 759620"/>
                <a:gd name="connsiteX27" fmla="*/ 3390900 w 7177088"/>
                <a:gd name="connsiteY27" fmla="*/ 316707 h 759620"/>
                <a:gd name="connsiteX28" fmla="*/ 3390900 w 7177088"/>
                <a:gd name="connsiteY28" fmla="*/ 340519 h 759620"/>
                <a:gd name="connsiteX29" fmla="*/ 3452812 w 7177088"/>
                <a:gd name="connsiteY29" fmla="*/ 340519 h 759620"/>
                <a:gd name="connsiteX30" fmla="*/ 3452812 w 7177088"/>
                <a:gd name="connsiteY30" fmla="*/ 364332 h 759620"/>
                <a:gd name="connsiteX31" fmla="*/ 3705225 w 7177088"/>
                <a:gd name="connsiteY31" fmla="*/ 364332 h 759620"/>
                <a:gd name="connsiteX32" fmla="*/ 3705225 w 7177088"/>
                <a:gd name="connsiteY32" fmla="*/ 383382 h 759620"/>
                <a:gd name="connsiteX33" fmla="*/ 4052887 w 7177088"/>
                <a:gd name="connsiteY33" fmla="*/ 381000 h 759620"/>
                <a:gd name="connsiteX34" fmla="*/ 4052887 w 7177088"/>
                <a:gd name="connsiteY34" fmla="*/ 421482 h 759620"/>
                <a:gd name="connsiteX35" fmla="*/ 4286250 w 7177088"/>
                <a:gd name="connsiteY35" fmla="*/ 421482 h 759620"/>
                <a:gd name="connsiteX36" fmla="*/ 4286250 w 7177088"/>
                <a:gd name="connsiteY36" fmla="*/ 454819 h 759620"/>
                <a:gd name="connsiteX37" fmla="*/ 4672012 w 7177088"/>
                <a:gd name="connsiteY37" fmla="*/ 454819 h 759620"/>
                <a:gd name="connsiteX38" fmla="*/ 4672012 w 7177088"/>
                <a:gd name="connsiteY38" fmla="*/ 488157 h 759620"/>
                <a:gd name="connsiteX39" fmla="*/ 4707732 w 7177088"/>
                <a:gd name="connsiteY39" fmla="*/ 488157 h 759620"/>
                <a:gd name="connsiteX40" fmla="*/ 4707731 w 7177088"/>
                <a:gd name="connsiteY40" fmla="*/ 514351 h 759620"/>
                <a:gd name="connsiteX41" fmla="*/ 5038725 w 7177088"/>
                <a:gd name="connsiteY41" fmla="*/ 516732 h 759620"/>
                <a:gd name="connsiteX42" fmla="*/ 5038725 w 7177088"/>
                <a:gd name="connsiteY42" fmla="*/ 535782 h 759620"/>
                <a:gd name="connsiteX43" fmla="*/ 5124450 w 7177088"/>
                <a:gd name="connsiteY43" fmla="*/ 538163 h 759620"/>
                <a:gd name="connsiteX44" fmla="*/ 5124450 w 7177088"/>
                <a:gd name="connsiteY44" fmla="*/ 550069 h 759620"/>
                <a:gd name="connsiteX45" fmla="*/ 5434012 w 7177088"/>
                <a:gd name="connsiteY45" fmla="*/ 550069 h 759620"/>
                <a:gd name="connsiteX46" fmla="*/ 5434012 w 7177088"/>
                <a:gd name="connsiteY46" fmla="*/ 616744 h 759620"/>
                <a:gd name="connsiteX47" fmla="*/ 5824537 w 7177088"/>
                <a:gd name="connsiteY47" fmla="*/ 616744 h 759620"/>
                <a:gd name="connsiteX48" fmla="*/ 5824537 w 7177088"/>
                <a:gd name="connsiteY48" fmla="*/ 647701 h 759620"/>
                <a:gd name="connsiteX49" fmla="*/ 6062662 w 7177088"/>
                <a:gd name="connsiteY49" fmla="*/ 645319 h 759620"/>
                <a:gd name="connsiteX50" fmla="*/ 6062662 w 7177088"/>
                <a:gd name="connsiteY50" fmla="*/ 692944 h 759620"/>
                <a:gd name="connsiteX51" fmla="*/ 6138862 w 7177088"/>
                <a:gd name="connsiteY51" fmla="*/ 692944 h 759620"/>
                <a:gd name="connsiteX52" fmla="*/ 6138862 w 7177088"/>
                <a:gd name="connsiteY52" fmla="*/ 759620 h 759620"/>
                <a:gd name="connsiteX53" fmla="*/ 7177088 w 7177088"/>
                <a:gd name="connsiteY53" fmla="*/ 754857 h 759620"/>
                <a:gd name="connsiteX0" fmla="*/ 0 w 7177088"/>
                <a:gd name="connsiteY0" fmla="*/ 0 h 759620"/>
                <a:gd name="connsiteX1" fmla="*/ 290512 w 7177088"/>
                <a:gd name="connsiteY1" fmla="*/ 2382 h 759620"/>
                <a:gd name="connsiteX2" fmla="*/ 290512 w 7177088"/>
                <a:gd name="connsiteY2" fmla="*/ 35719 h 759620"/>
                <a:gd name="connsiteX3" fmla="*/ 333375 w 7177088"/>
                <a:gd name="connsiteY3" fmla="*/ 35719 h 759620"/>
                <a:gd name="connsiteX4" fmla="*/ 333375 w 7177088"/>
                <a:gd name="connsiteY4" fmla="*/ 59532 h 759620"/>
                <a:gd name="connsiteX5" fmla="*/ 976312 w 7177088"/>
                <a:gd name="connsiteY5" fmla="*/ 59532 h 759620"/>
                <a:gd name="connsiteX6" fmla="*/ 976312 w 7177088"/>
                <a:gd name="connsiteY6" fmla="*/ 92869 h 759620"/>
                <a:gd name="connsiteX7" fmla="*/ 1081087 w 7177088"/>
                <a:gd name="connsiteY7" fmla="*/ 92869 h 759620"/>
                <a:gd name="connsiteX8" fmla="*/ 1081087 w 7177088"/>
                <a:gd name="connsiteY8" fmla="*/ 119063 h 759620"/>
                <a:gd name="connsiteX9" fmla="*/ 1466850 w 7177088"/>
                <a:gd name="connsiteY9" fmla="*/ 121444 h 759620"/>
                <a:gd name="connsiteX10" fmla="*/ 1466850 w 7177088"/>
                <a:gd name="connsiteY10" fmla="*/ 140494 h 759620"/>
                <a:gd name="connsiteX11" fmla="*/ 1700212 w 7177088"/>
                <a:gd name="connsiteY11" fmla="*/ 140494 h 759620"/>
                <a:gd name="connsiteX12" fmla="*/ 1700212 w 7177088"/>
                <a:gd name="connsiteY12" fmla="*/ 164307 h 759620"/>
                <a:gd name="connsiteX13" fmla="*/ 2014537 w 7177088"/>
                <a:gd name="connsiteY13" fmla="*/ 164307 h 759620"/>
                <a:gd name="connsiteX14" fmla="*/ 2014537 w 7177088"/>
                <a:gd name="connsiteY14" fmla="*/ 188119 h 759620"/>
                <a:gd name="connsiteX15" fmla="*/ 2319337 w 7177088"/>
                <a:gd name="connsiteY15" fmla="*/ 188119 h 759620"/>
                <a:gd name="connsiteX16" fmla="*/ 2319337 w 7177088"/>
                <a:gd name="connsiteY16" fmla="*/ 230982 h 759620"/>
                <a:gd name="connsiteX17" fmla="*/ 2519362 w 7177088"/>
                <a:gd name="connsiteY17" fmla="*/ 230982 h 759620"/>
                <a:gd name="connsiteX18" fmla="*/ 2519362 w 7177088"/>
                <a:gd name="connsiteY18" fmla="*/ 254794 h 759620"/>
                <a:gd name="connsiteX19" fmla="*/ 2838451 w 7177088"/>
                <a:gd name="connsiteY19" fmla="*/ 254795 h 759620"/>
                <a:gd name="connsiteX20" fmla="*/ 2838450 w 7177088"/>
                <a:gd name="connsiteY20" fmla="*/ 269082 h 759620"/>
                <a:gd name="connsiteX21" fmla="*/ 2957512 w 7177088"/>
                <a:gd name="connsiteY21" fmla="*/ 269082 h 759620"/>
                <a:gd name="connsiteX22" fmla="*/ 2957512 w 7177088"/>
                <a:gd name="connsiteY22" fmla="*/ 288132 h 759620"/>
                <a:gd name="connsiteX23" fmla="*/ 3000375 w 7177088"/>
                <a:gd name="connsiteY23" fmla="*/ 288132 h 759620"/>
                <a:gd name="connsiteX24" fmla="*/ 3000374 w 7177088"/>
                <a:gd name="connsiteY24" fmla="*/ 304800 h 759620"/>
                <a:gd name="connsiteX25" fmla="*/ 3086099 w 7177088"/>
                <a:gd name="connsiteY25" fmla="*/ 304800 h 759620"/>
                <a:gd name="connsiteX26" fmla="*/ 3086100 w 7177088"/>
                <a:gd name="connsiteY26" fmla="*/ 316707 h 759620"/>
                <a:gd name="connsiteX27" fmla="*/ 3390900 w 7177088"/>
                <a:gd name="connsiteY27" fmla="*/ 316707 h 759620"/>
                <a:gd name="connsiteX28" fmla="*/ 3390900 w 7177088"/>
                <a:gd name="connsiteY28" fmla="*/ 340519 h 759620"/>
                <a:gd name="connsiteX29" fmla="*/ 3452812 w 7177088"/>
                <a:gd name="connsiteY29" fmla="*/ 340519 h 759620"/>
                <a:gd name="connsiteX30" fmla="*/ 3452812 w 7177088"/>
                <a:gd name="connsiteY30" fmla="*/ 364332 h 759620"/>
                <a:gd name="connsiteX31" fmla="*/ 3705225 w 7177088"/>
                <a:gd name="connsiteY31" fmla="*/ 364332 h 759620"/>
                <a:gd name="connsiteX32" fmla="*/ 3705225 w 7177088"/>
                <a:gd name="connsiteY32" fmla="*/ 383382 h 759620"/>
                <a:gd name="connsiteX33" fmla="*/ 4052887 w 7177088"/>
                <a:gd name="connsiteY33" fmla="*/ 381000 h 759620"/>
                <a:gd name="connsiteX34" fmla="*/ 4052887 w 7177088"/>
                <a:gd name="connsiteY34" fmla="*/ 421482 h 759620"/>
                <a:gd name="connsiteX35" fmla="*/ 4286250 w 7177088"/>
                <a:gd name="connsiteY35" fmla="*/ 421482 h 759620"/>
                <a:gd name="connsiteX36" fmla="*/ 4286250 w 7177088"/>
                <a:gd name="connsiteY36" fmla="*/ 454819 h 759620"/>
                <a:gd name="connsiteX37" fmla="*/ 4672012 w 7177088"/>
                <a:gd name="connsiteY37" fmla="*/ 454819 h 759620"/>
                <a:gd name="connsiteX38" fmla="*/ 4672012 w 7177088"/>
                <a:gd name="connsiteY38" fmla="*/ 488157 h 759620"/>
                <a:gd name="connsiteX39" fmla="*/ 4707732 w 7177088"/>
                <a:gd name="connsiteY39" fmla="*/ 488157 h 759620"/>
                <a:gd name="connsiteX40" fmla="*/ 4707731 w 7177088"/>
                <a:gd name="connsiteY40" fmla="*/ 514351 h 759620"/>
                <a:gd name="connsiteX41" fmla="*/ 5038725 w 7177088"/>
                <a:gd name="connsiteY41" fmla="*/ 516732 h 759620"/>
                <a:gd name="connsiteX42" fmla="*/ 5038725 w 7177088"/>
                <a:gd name="connsiteY42" fmla="*/ 535782 h 759620"/>
                <a:gd name="connsiteX43" fmla="*/ 5124450 w 7177088"/>
                <a:gd name="connsiteY43" fmla="*/ 538163 h 759620"/>
                <a:gd name="connsiteX44" fmla="*/ 5124450 w 7177088"/>
                <a:gd name="connsiteY44" fmla="*/ 550069 h 759620"/>
                <a:gd name="connsiteX45" fmla="*/ 5434012 w 7177088"/>
                <a:gd name="connsiteY45" fmla="*/ 550069 h 759620"/>
                <a:gd name="connsiteX46" fmla="*/ 5434012 w 7177088"/>
                <a:gd name="connsiteY46" fmla="*/ 616744 h 759620"/>
                <a:gd name="connsiteX47" fmla="*/ 5824537 w 7177088"/>
                <a:gd name="connsiteY47" fmla="*/ 616744 h 759620"/>
                <a:gd name="connsiteX48" fmla="*/ 5824537 w 7177088"/>
                <a:gd name="connsiteY48" fmla="*/ 647701 h 759620"/>
                <a:gd name="connsiteX49" fmla="*/ 6062662 w 7177088"/>
                <a:gd name="connsiteY49" fmla="*/ 645319 h 759620"/>
                <a:gd name="connsiteX50" fmla="*/ 6062662 w 7177088"/>
                <a:gd name="connsiteY50" fmla="*/ 692944 h 759620"/>
                <a:gd name="connsiteX51" fmla="*/ 6138862 w 7177088"/>
                <a:gd name="connsiteY51" fmla="*/ 692944 h 759620"/>
                <a:gd name="connsiteX52" fmla="*/ 6138862 w 7177088"/>
                <a:gd name="connsiteY52" fmla="*/ 759620 h 759620"/>
                <a:gd name="connsiteX53" fmla="*/ 7177088 w 7177088"/>
                <a:gd name="connsiteY53" fmla="*/ 754857 h 759620"/>
                <a:gd name="connsiteX0" fmla="*/ 0 w 7177088"/>
                <a:gd name="connsiteY0" fmla="*/ 0 h 759620"/>
                <a:gd name="connsiteX1" fmla="*/ 290512 w 7177088"/>
                <a:gd name="connsiteY1" fmla="*/ 2382 h 759620"/>
                <a:gd name="connsiteX2" fmla="*/ 290512 w 7177088"/>
                <a:gd name="connsiteY2" fmla="*/ 35719 h 759620"/>
                <a:gd name="connsiteX3" fmla="*/ 333375 w 7177088"/>
                <a:gd name="connsiteY3" fmla="*/ 35719 h 759620"/>
                <a:gd name="connsiteX4" fmla="*/ 333375 w 7177088"/>
                <a:gd name="connsiteY4" fmla="*/ 59532 h 759620"/>
                <a:gd name="connsiteX5" fmla="*/ 976312 w 7177088"/>
                <a:gd name="connsiteY5" fmla="*/ 59532 h 759620"/>
                <a:gd name="connsiteX6" fmla="*/ 976312 w 7177088"/>
                <a:gd name="connsiteY6" fmla="*/ 92869 h 759620"/>
                <a:gd name="connsiteX7" fmla="*/ 1081087 w 7177088"/>
                <a:gd name="connsiteY7" fmla="*/ 92869 h 759620"/>
                <a:gd name="connsiteX8" fmla="*/ 1081087 w 7177088"/>
                <a:gd name="connsiteY8" fmla="*/ 119063 h 759620"/>
                <a:gd name="connsiteX9" fmla="*/ 1466850 w 7177088"/>
                <a:gd name="connsiteY9" fmla="*/ 121444 h 759620"/>
                <a:gd name="connsiteX10" fmla="*/ 1466850 w 7177088"/>
                <a:gd name="connsiteY10" fmla="*/ 140494 h 759620"/>
                <a:gd name="connsiteX11" fmla="*/ 1700212 w 7177088"/>
                <a:gd name="connsiteY11" fmla="*/ 140494 h 759620"/>
                <a:gd name="connsiteX12" fmla="*/ 1700212 w 7177088"/>
                <a:gd name="connsiteY12" fmla="*/ 164307 h 759620"/>
                <a:gd name="connsiteX13" fmla="*/ 2014537 w 7177088"/>
                <a:gd name="connsiteY13" fmla="*/ 164307 h 759620"/>
                <a:gd name="connsiteX14" fmla="*/ 2014537 w 7177088"/>
                <a:gd name="connsiteY14" fmla="*/ 188119 h 759620"/>
                <a:gd name="connsiteX15" fmla="*/ 2319337 w 7177088"/>
                <a:gd name="connsiteY15" fmla="*/ 188119 h 759620"/>
                <a:gd name="connsiteX16" fmla="*/ 2319337 w 7177088"/>
                <a:gd name="connsiteY16" fmla="*/ 230982 h 759620"/>
                <a:gd name="connsiteX17" fmla="*/ 2519362 w 7177088"/>
                <a:gd name="connsiteY17" fmla="*/ 230982 h 759620"/>
                <a:gd name="connsiteX18" fmla="*/ 2519362 w 7177088"/>
                <a:gd name="connsiteY18" fmla="*/ 254794 h 759620"/>
                <a:gd name="connsiteX19" fmla="*/ 2838451 w 7177088"/>
                <a:gd name="connsiteY19" fmla="*/ 254795 h 759620"/>
                <a:gd name="connsiteX20" fmla="*/ 2838450 w 7177088"/>
                <a:gd name="connsiteY20" fmla="*/ 269082 h 759620"/>
                <a:gd name="connsiteX21" fmla="*/ 2957512 w 7177088"/>
                <a:gd name="connsiteY21" fmla="*/ 269082 h 759620"/>
                <a:gd name="connsiteX22" fmla="*/ 2957512 w 7177088"/>
                <a:gd name="connsiteY22" fmla="*/ 288132 h 759620"/>
                <a:gd name="connsiteX23" fmla="*/ 3000375 w 7177088"/>
                <a:gd name="connsiteY23" fmla="*/ 288132 h 759620"/>
                <a:gd name="connsiteX24" fmla="*/ 3000374 w 7177088"/>
                <a:gd name="connsiteY24" fmla="*/ 304800 h 759620"/>
                <a:gd name="connsiteX25" fmla="*/ 3086099 w 7177088"/>
                <a:gd name="connsiteY25" fmla="*/ 304800 h 759620"/>
                <a:gd name="connsiteX26" fmla="*/ 3086100 w 7177088"/>
                <a:gd name="connsiteY26" fmla="*/ 316707 h 759620"/>
                <a:gd name="connsiteX27" fmla="*/ 3390900 w 7177088"/>
                <a:gd name="connsiteY27" fmla="*/ 316707 h 759620"/>
                <a:gd name="connsiteX28" fmla="*/ 3390900 w 7177088"/>
                <a:gd name="connsiteY28" fmla="*/ 340519 h 759620"/>
                <a:gd name="connsiteX29" fmla="*/ 3452812 w 7177088"/>
                <a:gd name="connsiteY29" fmla="*/ 340519 h 759620"/>
                <a:gd name="connsiteX30" fmla="*/ 3452812 w 7177088"/>
                <a:gd name="connsiteY30" fmla="*/ 364332 h 759620"/>
                <a:gd name="connsiteX31" fmla="*/ 3705225 w 7177088"/>
                <a:gd name="connsiteY31" fmla="*/ 364332 h 759620"/>
                <a:gd name="connsiteX32" fmla="*/ 3705225 w 7177088"/>
                <a:gd name="connsiteY32" fmla="*/ 383382 h 759620"/>
                <a:gd name="connsiteX33" fmla="*/ 4052887 w 7177088"/>
                <a:gd name="connsiteY33" fmla="*/ 381000 h 759620"/>
                <a:gd name="connsiteX34" fmla="*/ 4052887 w 7177088"/>
                <a:gd name="connsiteY34" fmla="*/ 421482 h 759620"/>
                <a:gd name="connsiteX35" fmla="*/ 4286250 w 7177088"/>
                <a:gd name="connsiteY35" fmla="*/ 421482 h 759620"/>
                <a:gd name="connsiteX36" fmla="*/ 4286250 w 7177088"/>
                <a:gd name="connsiteY36" fmla="*/ 454819 h 759620"/>
                <a:gd name="connsiteX37" fmla="*/ 4672012 w 7177088"/>
                <a:gd name="connsiteY37" fmla="*/ 454819 h 759620"/>
                <a:gd name="connsiteX38" fmla="*/ 4672012 w 7177088"/>
                <a:gd name="connsiteY38" fmla="*/ 488157 h 759620"/>
                <a:gd name="connsiteX39" fmla="*/ 4707732 w 7177088"/>
                <a:gd name="connsiteY39" fmla="*/ 488157 h 759620"/>
                <a:gd name="connsiteX40" fmla="*/ 4707731 w 7177088"/>
                <a:gd name="connsiteY40" fmla="*/ 514351 h 759620"/>
                <a:gd name="connsiteX41" fmla="*/ 5038725 w 7177088"/>
                <a:gd name="connsiteY41" fmla="*/ 516732 h 759620"/>
                <a:gd name="connsiteX42" fmla="*/ 5038725 w 7177088"/>
                <a:gd name="connsiteY42" fmla="*/ 535782 h 759620"/>
                <a:gd name="connsiteX43" fmla="*/ 5124450 w 7177088"/>
                <a:gd name="connsiteY43" fmla="*/ 535782 h 759620"/>
                <a:gd name="connsiteX44" fmla="*/ 5124450 w 7177088"/>
                <a:gd name="connsiteY44" fmla="*/ 550069 h 759620"/>
                <a:gd name="connsiteX45" fmla="*/ 5434012 w 7177088"/>
                <a:gd name="connsiteY45" fmla="*/ 550069 h 759620"/>
                <a:gd name="connsiteX46" fmla="*/ 5434012 w 7177088"/>
                <a:gd name="connsiteY46" fmla="*/ 616744 h 759620"/>
                <a:gd name="connsiteX47" fmla="*/ 5824537 w 7177088"/>
                <a:gd name="connsiteY47" fmla="*/ 616744 h 759620"/>
                <a:gd name="connsiteX48" fmla="*/ 5824537 w 7177088"/>
                <a:gd name="connsiteY48" fmla="*/ 647701 h 759620"/>
                <a:gd name="connsiteX49" fmla="*/ 6062662 w 7177088"/>
                <a:gd name="connsiteY49" fmla="*/ 645319 h 759620"/>
                <a:gd name="connsiteX50" fmla="*/ 6062662 w 7177088"/>
                <a:gd name="connsiteY50" fmla="*/ 692944 h 759620"/>
                <a:gd name="connsiteX51" fmla="*/ 6138862 w 7177088"/>
                <a:gd name="connsiteY51" fmla="*/ 692944 h 759620"/>
                <a:gd name="connsiteX52" fmla="*/ 6138862 w 7177088"/>
                <a:gd name="connsiteY52" fmla="*/ 759620 h 759620"/>
                <a:gd name="connsiteX53" fmla="*/ 7177088 w 7177088"/>
                <a:gd name="connsiteY53" fmla="*/ 754857 h 759620"/>
                <a:gd name="connsiteX0" fmla="*/ 0 w 7200900"/>
                <a:gd name="connsiteY0" fmla="*/ 0 h 759620"/>
                <a:gd name="connsiteX1" fmla="*/ 290512 w 7200900"/>
                <a:gd name="connsiteY1" fmla="*/ 2382 h 759620"/>
                <a:gd name="connsiteX2" fmla="*/ 290512 w 7200900"/>
                <a:gd name="connsiteY2" fmla="*/ 35719 h 759620"/>
                <a:gd name="connsiteX3" fmla="*/ 333375 w 7200900"/>
                <a:gd name="connsiteY3" fmla="*/ 35719 h 759620"/>
                <a:gd name="connsiteX4" fmla="*/ 333375 w 7200900"/>
                <a:gd name="connsiteY4" fmla="*/ 59532 h 759620"/>
                <a:gd name="connsiteX5" fmla="*/ 976312 w 7200900"/>
                <a:gd name="connsiteY5" fmla="*/ 59532 h 759620"/>
                <a:gd name="connsiteX6" fmla="*/ 976312 w 7200900"/>
                <a:gd name="connsiteY6" fmla="*/ 92869 h 759620"/>
                <a:gd name="connsiteX7" fmla="*/ 1081087 w 7200900"/>
                <a:gd name="connsiteY7" fmla="*/ 92869 h 759620"/>
                <a:gd name="connsiteX8" fmla="*/ 1081087 w 7200900"/>
                <a:gd name="connsiteY8" fmla="*/ 119063 h 759620"/>
                <a:gd name="connsiteX9" fmla="*/ 1466850 w 7200900"/>
                <a:gd name="connsiteY9" fmla="*/ 121444 h 759620"/>
                <a:gd name="connsiteX10" fmla="*/ 1466850 w 7200900"/>
                <a:gd name="connsiteY10" fmla="*/ 140494 h 759620"/>
                <a:gd name="connsiteX11" fmla="*/ 1700212 w 7200900"/>
                <a:gd name="connsiteY11" fmla="*/ 140494 h 759620"/>
                <a:gd name="connsiteX12" fmla="*/ 1700212 w 7200900"/>
                <a:gd name="connsiteY12" fmla="*/ 164307 h 759620"/>
                <a:gd name="connsiteX13" fmla="*/ 2014537 w 7200900"/>
                <a:gd name="connsiteY13" fmla="*/ 164307 h 759620"/>
                <a:gd name="connsiteX14" fmla="*/ 2014537 w 7200900"/>
                <a:gd name="connsiteY14" fmla="*/ 188119 h 759620"/>
                <a:gd name="connsiteX15" fmla="*/ 2319337 w 7200900"/>
                <a:gd name="connsiteY15" fmla="*/ 188119 h 759620"/>
                <a:gd name="connsiteX16" fmla="*/ 2319337 w 7200900"/>
                <a:gd name="connsiteY16" fmla="*/ 230982 h 759620"/>
                <a:gd name="connsiteX17" fmla="*/ 2519362 w 7200900"/>
                <a:gd name="connsiteY17" fmla="*/ 230982 h 759620"/>
                <a:gd name="connsiteX18" fmla="*/ 2519362 w 7200900"/>
                <a:gd name="connsiteY18" fmla="*/ 254794 h 759620"/>
                <a:gd name="connsiteX19" fmla="*/ 2838451 w 7200900"/>
                <a:gd name="connsiteY19" fmla="*/ 254795 h 759620"/>
                <a:gd name="connsiteX20" fmla="*/ 2838450 w 7200900"/>
                <a:gd name="connsiteY20" fmla="*/ 269082 h 759620"/>
                <a:gd name="connsiteX21" fmla="*/ 2957512 w 7200900"/>
                <a:gd name="connsiteY21" fmla="*/ 269082 h 759620"/>
                <a:gd name="connsiteX22" fmla="*/ 2957512 w 7200900"/>
                <a:gd name="connsiteY22" fmla="*/ 288132 h 759620"/>
                <a:gd name="connsiteX23" fmla="*/ 3000375 w 7200900"/>
                <a:gd name="connsiteY23" fmla="*/ 288132 h 759620"/>
                <a:gd name="connsiteX24" fmla="*/ 3000374 w 7200900"/>
                <a:gd name="connsiteY24" fmla="*/ 304800 h 759620"/>
                <a:gd name="connsiteX25" fmla="*/ 3086099 w 7200900"/>
                <a:gd name="connsiteY25" fmla="*/ 304800 h 759620"/>
                <a:gd name="connsiteX26" fmla="*/ 3086100 w 7200900"/>
                <a:gd name="connsiteY26" fmla="*/ 316707 h 759620"/>
                <a:gd name="connsiteX27" fmla="*/ 3390900 w 7200900"/>
                <a:gd name="connsiteY27" fmla="*/ 316707 h 759620"/>
                <a:gd name="connsiteX28" fmla="*/ 3390900 w 7200900"/>
                <a:gd name="connsiteY28" fmla="*/ 340519 h 759620"/>
                <a:gd name="connsiteX29" fmla="*/ 3452812 w 7200900"/>
                <a:gd name="connsiteY29" fmla="*/ 340519 h 759620"/>
                <a:gd name="connsiteX30" fmla="*/ 3452812 w 7200900"/>
                <a:gd name="connsiteY30" fmla="*/ 364332 h 759620"/>
                <a:gd name="connsiteX31" fmla="*/ 3705225 w 7200900"/>
                <a:gd name="connsiteY31" fmla="*/ 364332 h 759620"/>
                <a:gd name="connsiteX32" fmla="*/ 3705225 w 7200900"/>
                <a:gd name="connsiteY32" fmla="*/ 383382 h 759620"/>
                <a:gd name="connsiteX33" fmla="*/ 4052887 w 7200900"/>
                <a:gd name="connsiteY33" fmla="*/ 381000 h 759620"/>
                <a:gd name="connsiteX34" fmla="*/ 4052887 w 7200900"/>
                <a:gd name="connsiteY34" fmla="*/ 421482 h 759620"/>
                <a:gd name="connsiteX35" fmla="*/ 4286250 w 7200900"/>
                <a:gd name="connsiteY35" fmla="*/ 421482 h 759620"/>
                <a:gd name="connsiteX36" fmla="*/ 4286250 w 7200900"/>
                <a:gd name="connsiteY36" fmla="*/ 454819 h 759620"/>
                <a:gd name="connsiteX37" fmla="*/ 4672012 w 7200900"/>
                <a:gd name="connsiteY37" fmla="*/ 454819 h 759620"/>
                <a:gd name="connsiteX38" fmla="*/ 4672012 w 7200900"/>
                <a:gd name="connsiteY38" fmla="*/ 488157 h 759620"/>
                <a:gd name="connsiteX39" fmla="*/ 4707732 w 7200900"/>
                <a:gd name="connsiteY39" fmla="*/ 488157 h 759620"/>
                <a:gd name="connsiteX40" fmla="*/ 4707731 w 7200900"/>
                <a:gd name="connsiteY40" fmla="*/ 514351 h 759620"/>
                <a:gd name="connsiteX41" fmla="*/ 5038725 w 7200900"/>
                <a:gd name="connsiteY41" fmla="*/ 516732 h 759620"/>
                <a:gd name="connsiteX42" fmla="*/ 5038725 w 7200900"/>
                <a:gd name="connsiteY42" fmla="*/ 535782 h 759620"/>
                <a:gd name="connsiteX43" fmla="*/ 5124450 w 7200900"/>
                <a:gd name="connsiteY43" fmla="*/ 535782 h 759620"/>
                <a:gd name="connsiteX44" fmla="*/ 5124450 w 7200900"/>
                <a:gd name="connsiteY44" fmla="*/ 550069 h 759620"/>
                <a:gd name="connsiteX45" fmla="*/ 5434012 w 7200900"/>
                <a:gd name="connsiteY45" fmla="*/ 550069 h 759620"/>
                <a:gd name="connsiteX46" fmla="*/ 5434012 w 7200900"/>
                <a:gd name="connsiteY46" fmla="*/ 616744 h 759620"/>
                <a:gd name="connsiteX47" fmla="*/ 5824537 w 7200900"/>
                <a:gd name="connsiteY47" fmla="*/ 616744 h 759620"/>
                <a:gd name="connsiteX48" fmla="*/ 5824537 w 7200900"/>
                <a:gd name="connsiteY48" fmla="*/ 647701 h 759620"/>
                <a:gd name="connsiteX49" fmla="*/ 6062662 w 7200900"/>
                <a:gd name="connsiteY49" fmla="*/ 645319 h 759620"/>
                <a:gd name="connsiteX50" fmla="*/ 6062662 w 7200900"/>
                <a:gd name="connsiteY50" fmla="*/ 692944 h 759620"/>
                <a:gd name="connsiteX51" fmla="*/ 6138862 w 7200900"/>
                <a:gd name="connsiteY51" fmla="*/ 692944 h 759620"/>
                <a:gd name="connsiteX52" fmla="*/ 6138862 w 7200900"/>
                <a:gd name="connsiteY52" fmla="*/ 759620 h 759620"/>
                <a:gd name="connsiteX53" fmla="*/ 7200900 w 7200900"/>
                <a:gd name="connsiteY53" fmla="*/ 754857 h 75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200900" h="759620">
                  <a:moveTo>
                    <a:pt x="0" y="0"/>
                  </a:moveTo>
                  <a:lnTo>
                    <a:pt x="290512" y="2382"/>
                  </a:lnTo>
                  <a:lnTo>
                    <a:pt x="290512" y="35719"/>
                  </a:lnTo>
                  <a:lnTo>
                    <a:pt x="333375" y="35719"/>
                  </a:lnTo>
                  <a:lnTo>
                    <a:pt x="333375" y="59532"/>
                  </a:lnTo>
                  <a:lnTo>
                    <a:pt x="976312" y="59532"/>
                  </a:lnTo>
                  <a:lnTo>
                    <a:pt x="976312" y="92869"/>
                  </a:lnTo>
                  <a:lnTo>
                    <a:pt x="1081087" y="92869"/>
                  </a:lnTo>
                  <a:lnTo>
                    <a:pt x="1081087" y="119063"/>
                  </a:lnTo>
                  <a:lnTo>
                    <a:pt x="1466850" y="121444"/>
                  </a:lnTo>
                  <a:lnTo>
                    <a:pt x="1466850" y="140494"/>
                  </a:lnTo>
                  <a:lnTo>
                    <a:pt x="1700212" y="140494"/>
                  </a:lnTo>
                  <a:lnTo>
                    <a:pt x="1700212" y="164307"/>
                  </a:lnTo>
                  <a:lnTo>
                    <a:pt x="2014537" y="164307"/>
                  </a:lnTo>
                  <a:lnTo>
                    <a:pt x="2014537" y="188119"/>
                  </a:lnTo>
                  <a:lnTo>
                    <a:pt x="2319337" y="188119"/>
                  </a:lnTo>
                  <a:lnTo>
                    <a:pt x="2319337" y="230982"/>
                  </a:lnTo>
                  <a:lnTo>
                    <a:pt x="2519362" y="230982"/>
                  </a:lnTo>
                  <a:lnTo>
                    <a:pt x="2519362" y="254794"/>
                  </a:lnTo>
                  <a:lnTo>
                    <a:pt x="2838451" y="254795"/>
                  </a:lnTo>
                  <a:cubicBezTo>
                    <a:pt x="2838451" y="259557"/>
                    <a:pt x="2838450" y="264320"/>
                    <a:pt x="2838450" y="269082"/>
                  </a:cubicBezTo>
                  <a:lnTo>
                    <a:pt x="2957512" y="269082"/>
                  </a:lnTo>
                  <a:lnTo>
                    <a:pt x="2957512" y="288132"/>
                  </a:lnTo>
                  <a:lnTo>
                    <a:pt x="3000375" y="288132"/>
                  </a:lnTo>
                  <a:cubicBezTo>
                    <a:pt x="3000375" y="293688"/>
                    <a:pt x="3000374" y="299244"/>
                    <a:pt x="3000374" y="304800"/>
                  </a:cubicBezTo>
                  <a:lnTo>
                    <a:pt x="3086099" y="304800"/>
                  </a:lnTo>
                  <a:cubicBezTo>
                    <a:pt x="3086099" y="309563"/>
                    <a:pt x="3086100" y="311944"/>
                    <a:pt x="3086100" y="316707"/>
                  </a:cubicBezTo>
                  <a:lnTo>
                    <a:pt x="3390900" y="316707"/>
                  </a:lnTo>
                  <a:lnTo>
                    <a:pt x="3390900" y="340519"/>
                  </a:lnTo>
                  <a:lnTo>
                    <a:pt x="3452812" y="340519"/>
                  </a:lnTo>
                  <a:lnTo>
                    <a:pt x="3452812" y="364332"/>
                  </a:lnTo>
                  <a:lnTo>
                    <a:pt x="3705225" y="364332"/>
                  </a:lnTo>
                  <a:lnTo>
                    <a:pt x="3705225" y="383382"/>
                  </a:lnTo>
                  <a:lnTo>
                    <a:pt x="4052887" y="381000"/>
                  </a:lnTo>
                  <a:lnTo>
                    <a:pt x="4052887" y="421482"/>
                  </a:lnTo>
                  <a:lnTo>
                    <a:pt x="4286250" y="421482"/>
                  </a:lnTo>
                  <a:lnTo>
                    <a:pt x="4286250" y="454819"/>
                  </a:lnTo>
                  <a:lnTo>
                    <a:pt x="4672012" y="454819"/>
                  </a:lnTo>
                  <a:lnTo>
                    <a:pt x="4672012" y="488157"/>
                  </a:lnTo>
                  <a:lnTo>
                    <a:pt x="4707732" y="488157"/>
                  </a:lnTo>
                  <a:cubicBezTo>
                    <a:pt x="4707732" y="496095"/>
                    <a:pt x="4707731" y="506413"/>
                    <a:pt x="4707731" y="514351"/>
                  </a:cubicBezTo>
                  <a:lnTo>
                    <a:pt x="5038725" y="516732"/>
                  </a:lnTo>
                  <a:lnTo>
                    <a:pt x="5038725" y="535782"/>
                  </a:lnTo>
                  <a:lnTo>
                    <a:pt x="5124450" y="535782"/>
                  </a:lnTo>
                  <a:lnTo>
                    <a:pt x="5124450" y="550069"/>
                  </a:lnTo>
                  <a:lnTo>
                    <a:pt x="5434012" y="550069"/>
                  </a:lnTo>
                  <a:cubicBezTo>
                    <a:pt x="5433218" y="572294"/>
                    <a:pt x="5434806" y="594519"/>
                    <a:pt x="5434012" y="616744"/>
                  </a:cubicBezTo>
                  <a:lnTo>
                    <a:pt x="5824537" y="616744"/>
                  </a:lnTo>
                  <a:lnTo>
                    <a:pt x="5824537" y="647701"/>
                  </a:lnTo>
                  <a:lnTo>
                    <a:pt x="6062662" y="645319"/>
                  </a:lnTo>
                  <a:lnTo>
                    <a:pt x="6062662" y="692944"/>
                  </a:lnTo>
                  <a:lnTo>
                    <a:pt x="6138862" y="692944"/>
                  </a:lnTo>
                  <a:lnTo>
                    <a:pt x="6138862" y="759620"/>
                  </a:lnTo>
                  <a:cubicBezTo>
                    <a:pt x="6175375" y="758032"/>
                    <a:pt x="7164387" y="756445"/>
                    <a:pt x="7200900" y="754857"/>
                  </a:cubicBez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19" name="Gerader Verbinder 118">
              <a:extLst>
                <a:ext uri="{FF2B5EF4-FFF2-40B4-BE49-F238E27FC236}">
                  <a16:creationId xmlns:a16="http://schemas.microsoft.com/office/drawing/2014/main" id="{A1BC6C38-2148-4169-9C54-131C5C486CE5}"/>
                </a:ext>
              </a:extLst>
            </p:cNvPr>
            <p:cNvCxnSpPr>
              <a:cxnSpLocks/>
            </p:cNvCxnSpPr>
            <p:nvPr/>
          </p:nvCxnSpPr>
          <p:spPr>
            <a:xfrm>
              <a:off x="1258824" y="184070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48C96921-2FF2-4E1E-9631-0E8849FA11AF}"/>
                </a:ext>
              </a:extLst>
            </p:cNvPr>
            <p:cNvCxnSpPr>
              <a:cxnSpLocks/>
            </p:cNvCxnSpPr>
            <p:nvPr/>
          </p:nvCxnSpPr>
          <p:spPr>
            <a:xfrm>
              <a:off x="1301687" y="184070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1" name="Gerader Verbinder 120">
              <a:extLst>
                <a:ext uri="{FF2B5EF4-FFF2-40B4-BE49-F238E27FC236}">
                  <a16:creationId xmlns:a16="http://schemas.microsoft.com/office/drawing/2014/main" id="{04FCA7DD-3885-4CFA-862E-8CE97DD6099B}"/>
                </a:ext>
              </a:extLst>
            </p:cNvPr>
            <p:cNvCxnSpPr>
              <a:cxnSpLocks/>
            </p:cNvCxnSpPr>
            <p:nvPr/>
          </p:nvCxnSpPr>
          <p:spPr>
            <a:xfrm>
              <a:off x="1430087" y="1904206"/>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7392B297-8287-41CE-9660-6A1435CA1E7B}"/>
                </a:ext>
              </a:extLst>
            </p:cNvPr>
            <p:cNvCxnSpPr>
              <a:cxnSpLocks/>
            </p:cNvCxnSpPr>
            <p:nvPr/>
          </p:nvCxnSpPr>
          <p:spPr>
            <a:xfrm>
              <a:off x="1973012" y="1905634"/>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51E565F8-DE53-452C-ABC2-B2B042B8795D}"/>
                </a:ext>
              </a:extLst>
            </p:cNvPr>
            <p:cNvCxnSpPr>
              <a:cxnSpLocks/>
            </p:cNvCxnSpPr>
            <p:nvPr/>
          </p:nvCxnSpPr>
          <p:spPr>
            <a:xfrm>
              <a:off x="2109537" y="1933574"/>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B2C776A4-DC55-46EF-8295-9357B0721B64}"/>
                </a:ext>
              </a:extLst>
            </p:cNvPr>
            <p:cNvCxnSpPr>
              <a:cxnSpLocks/>
            </p:cNvCxnSpPr>
            <p:nvPr/>
          </p:nvCxnSpPr>
          <p:spPr>
            <a:xfrm>
              <a:off x="2451643" y="1965165"/>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93CC45A0-9E3A-42A5-B5BB-96DE0842741E}"/>
                </a:ext>
              </a:extLst>
            </p:cNvPr>
            <p:cNvCxnSpPr>
              <a:cxnSpLocks/>
            </p:cNvCxnSpPr>
            <p:nvPr/>
          </p:nvCxnSpPr>
          <p:spPr>
            <a:xfrm>
              <a:off x="4411140" y="2160428"/>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5BDA9322-DB87-44DA-8753-149A4FE4B64D}"/>
                </a:ext>
              </a:extLst>
            </p:cNvPr>
            <p:cNvCxnSpPr>
              <a:cxnSpLocks/>
            </p:cNvCxnSpPr>
            <p:nvPr/>
          </p:nvCxnSpPr>
          <p:spPr>
            <a:xfrm>
              <a:off x="4468291" y="2160428"/>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7" name="Gerader Verbinder 126">
              <a:extLst>
                <a:ext uri="{FF2B5EF4-FFF2-40B4-BE49-F238E27FC236}">
                  <a16:creationId xmlns:a16="http://schemas.microsoft.com/office/drawing/2014/main" id="{4BE6216D-B668-42A8-9835-C226A8A5A471}"/>
                </a:ext>
              </a:extLst>
            </p:cNvPr>
            <p:cNvCxnSpPr>
              <a:cxnSpLocks/>
            </p:cNvCxnSpPr>
            <p:nvPr/>
          </p:nvCxnSpPr>
          <p:spPr>
            <a:xfrm>
              <a:off x="5463652" y="2297492"/>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C67B32D8-40AF-483D-A89B-AF63595BCDFA}"/>
                </a:ext>
              </a:extLst>
            </p:cNvPr>
            <p:cNvCxnSpPr>
              <a:cxnSpLocks/>
            </p:cNvCxnSpPr>
            <p:nvPr/>
          </p:nvCxnSpPr>
          <p:spPr>
            <a:xfrm>
              <a:off x="5773215" y="2287335"/>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9" name="Gerader Verbinder 128">
              <a:extLst>
                <a:ext uri="{FF2B5EF4-FFF2-40B4-BE49-F238E27FC236}">
                  <a16:creationId xmlns:a16="http://schemas.microsoft.com/office/drawing/2014/main" id="{B0818CCA-9F88-449A-B5DA-7C4AB2EF3D7C}"/>
                </a:ext>
              </a:extLst>
            </p:cNvPr>
            <p:cNvCxnSpPr>
              <a:cxnSpLocks/>
            </p:cNvCxnSpPr>
            <p:nvPr/>
          </p:nvCxnSpPr>
          <p:spPr>
            <a:xfrm>
              <a:off x="5802584" y="2334960"/>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Gerader Verbinder 129">
              <a:extLst>
                <a:ext uri="{FF2B5EF4-FFF2-40B4-BE49-F238E27FC236}">
                  <a16:creationId xmlns:a16="http://schemas.microsoft.com/office/drawing/2014/main" id="{E2117C62-3308-4337-B7C8-69DCE1A4D3B6}"/>
                </a:ext>
              </a:extLst>
            </p:cNvPr>
            <p:cNvCxnSpPr>
              <a:cxnSpLocks/>
            </p:cNvCxnSpPr>
            <p:nvPr/>
          </p:nvCxnSpPr>
          <p:spPr>
            <a:xfrm>
              <a:off x="5830901" y="235597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E36D421C-4AE1-4026-B796-DCC24C81563A}"/>
                </a:ext>
              </a:extLst>
            </p:cNvPr>
            <p:cNvCxnSpPr>
              <a:cxnSpLocks/>
            </p:cNvCxnSpPr>
            <p:nvPr/>
          </p:nvCxnSpPr>
          <p:spPr>
            <a:xfrm>
              <a:off x="6126176" y="235597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2" name="Gerader Verbinder 131">
              <a:extLst>
                <a:ext uri="{FF2B5EF4-FFF2-40B4-BE49-F238E27FC236}">
                  <a16:creationId xmlns:a16="http://schemas.microsoft.com/office/drawing/2014/main" id="{9195C11F-0D14-4651-9D00-24B6EC484783}"/>
                </a:ext>
              </a:extLst>
            </p:cNvPr>
            <p:cNvCxnSpPr>
              <a:cxnSpLocks/>
            </p:cNvCxnSpPr>
            <p:nvPr/>
          </p:nvCxnSpPr>
          <p:spPr>
            <a:xfrm>
              <a:off x="6144444" y="2355563"/>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3" name="Gerader Verbinder 132">
              <a:extLst>
                <a:ext uri="{FF2B5EF4-FFF2-40B4-BE49-F238E27FC236}">
                  <a16:creationId xmlns:a16="http://schemas.microsoft.com/office/drawing/2014/main" id="{E4D816C2-E88A-4E35-A1F3-D4124D0D9DDE}"/>
                </a:ext>
              </a:extLst>
            </p:cNvPr>
            <p:cNvCxnSpPr>
              <a:cxnSpLocks/>
            </p:cNvCxnSpPr>
            <p:nvPr/>
          </p:nvCxnSpPr>
          <p:spPr>
            <a:xfrm>
              <a:off x="6163236" y="2383092"/>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4" name="Gerader Verbinder 133">
              <a:extLst>
                <a:ext uri="{FF2B5EF4-FFF2-40B4-BE49-F238E27FC236}">
                  <a16:creationId xmlns:a16="http://schemas.microsoft.com/office/drawing/2014/main" id="{21B9C318-A223-42D8-9F46-08842FD4514A}"/>
                </a:ext>
              </a:extLst>
            </p:cNvPr>
            <p:cNvCxnSpPr>
              <a:cxnSpLocks/>
            </p:cNvCxnSpPr>
            <p:nvPr/>
          </p:nvCxnSpPr>
          <p:spPr>
            <a:xfrm>
              <a:off x="6405142" y="2393249"/>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5" name="Gerader Verbinder 134">
              <a:extLst>
                <a:ext uri="{FF2B5EF4-FFF2-40B4-BE49-F238E27FC236}">
                  <a16:creationId xmlns:a16="http://schemas.microsoft.com/office/drawing/2014/main" id="{AA5A47FB-B55A-43BD-83FD-77BC8C7B334B}"/>
                </a:ext>
              </a:extLst>
            </p:cNvPr>
            <p:cNvCxnSpPr>
              <a:cxnSpLocks/>
            </p:cNvCxnSpPr>
            <p:nvPr/>
          </p:nvCxnSpPr>
          <p:spPr>
            <a:xfrm>
              <a:off x="6433718" y="2393249"/>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6" name="Gerader Verbinder 135">
              <a:extLst>
                <a:ext uri="{FF2B5EF4-FFF2-40B4-BE49-F238E27FC236}">
                  <a16:creationId xmlns:a16="http://schemas.microsoft.com/office/drawing/2014/main" id="{4B3A89FF-E8E9-4322-A5A0-AF0DC93A66E2}"/>
                </a:ext>
              </a:extLst>
            </p:cNvPr>
            <p:cNvCxnSpPr>
              <a:cxnSpLocks/>
            </p:cNvCxnSpPr>
            <p:nvPr/>
          </p:nvCxnSpPr>
          <p:spPr>
            <a:xfrm>
              <a:off x="6453432" y="2393249"/>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7" name="Gerader Verbinder 136">
              <a:extLst>
                <a:ext uri="{FF2B5EF4-FFF2-40B4-BE49-F238E27FC236}">
                  <a16:creationId xmlns:a16="http://schemas.microsoft.com/office/drawing/2014/main" id="{F01A1B10-5CBE-4DC6-964E-DE2362F56FC2}"/>
                </a:ext>
              </a:extLst>
            </p:cNvPr>
            <p:cNvCxnSpPr>
              <a:cxnSpLocks/>
            </p:cNvCxnSpPr>
            <p:nvPr/>
          </p:nvCxnSpPr>
          <p:spPr>
            <a:xfrm>
              <a:off x="6472482" y="2393249"/>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DA3D8110-4115-4A5E-87A8-40518599E06C}"/>
                </a:ext>
              </a:extLst>
            </p:cNvPr>
            <p:cNvCxnSpPr>
              <a:cxnSpLocks/>
            </p:cNvCxnSpPr>
            <p:nvPr/>
          </p:nvCxnSpPr>
          <p:spPr>
            <a:xfrm>
              <a:off x="6491776" y="2392742"/>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9" name="Gerader Verbinder 138">
              <a:extLst>
                <a:ext uri="{FF2B5EF4-FFF2-40B4-BE49-F238E27FC236}">
                  <a16:creationId xmlns:a16="http://schemas.microsoft.com/office/drawing/2014/main" id="{BF9AAC54-5D37-4EE6-894A-4C54B89607CA}"/>
                </a:ext>
              </a:extLst>
            </p:cNvPr>
            <p:cNvCxnSpPr>
              <a:cxnSpLocks/>
            </p:cNvCxnSpPr>
            <p:nvPr/>
          </p:nvCxnSpPr>
          <p:spPr>
            <a:xfrm>
              <a:off x="6511311" y="2392742"/>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0" name="Gerader Verbinder 139">
              <a:extLst>
                <a:ext uri="{FF2B5EF4-FFF2-40B4-BE49-F238E27FC236}">
                  <a16:creationId xmlns:a16="http://schemas.microsoft.com/office/drawing/2014/main" id="{17353CE3-1F1C-4DF9-9199-9B66D88688D8}"/>
                </a:ext>
              </a:extLst>
            </p:cNvPr>
            <p:cNvCxnSpPr>
              <a:cxnSpLocks/>
            </p:cNvCxnSpPr>
            <p:nvPr/>
          </p:nvCxnSpPr>
          <p:spPr>
            <a:xfrm>
              <a:off x="6533230" y="2457956"/>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1" name="Gerader Verbinder 140">
              <a:extLst>
                <a:ext uri="{FF2B5EF4-FFF2-40B4-BE49-F238E27FC236}">
                  <a16:creationId xmlns:a16="http://schemas.microsoft.com/office/drawing/2014/main" id="{DEF8BDFD-E536-4566-AF4E-1C15A4957938}"/>
                </a:ext>
              </a:extLst>
            </p:cNvPr>
            <p:cNvCxnSpPr>
              <a:cxnSpLocks/>
            </p:cNvCxnSpPr>
            <p:nvPr/>
          </p:nvCxnSpPr>
          <p:spPr>
            <a:xfrm>
              <a:off x="6575500" y="2457956"/>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2" name="Gerader Verbinder 141">
              <a:extLst>
                <a:ext uri="{FF2B5EF4-FFF2-40B4-BE49-F238E27FC236}">
                  <a16:creationId xmlns:a16="http://schemas.microsoft.com/office/drawing/2014/main" id="{DCE59576-424F-4FC1-8268-DBE6FE32625C}"/>
                </a:ext>
              </a:extLst>
            </p:cNvPr>
            <p:cNvCxnSpPr>
              <a:cxnSpLocks/>
            </p:cNvCxnSpPr>
            <p:nvPr/>
          </p:nvCxnSpPr>
          <p:spPr>
            <a:xfrm>
              <a:off x="6673131" y="2457956"/>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FDA050CB-0418-478B-8D37-7642A1ACC8B7}"/>
                </a:ext>
              </a:extLst>
            </p:cNvPr>
            <p:cNvCxnSpPr>
              <a:cxnSpLocks/>
            </p:cNvCxnSpPr>
            <p:nvPr/>
          </p:nvCxnSpPr>
          <p:spPr>
            <a:xfrm>
              <a:off x="6799953" y="2457956"/>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262C7457-5EB5-4AAF-98C5-3C21470419A1}"/>
                </a:ext>
              </a:extLst>
            </p:cNvPr>
            <p:cNvCxnSpPr>
              <a:cxnSpLocks/>
            </p:cNvCxnSpPr>
            <p:nvPr/>
          </p:nvCxnSpPr>
          <p:spPr>
            <a:xfrm>
              <a:off x="6819003" y="2457956"/>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11E444C3-ACBF-49AE-AA74-C2EC3D05ECCC}"/>
                </a:ext>
              </a:extLst>
            </p:cNvPr>
            <p:cNvCxnSpPr>
              <a:cxnSpLocks/>
            </p:cNvCxnSpPr>
            <p:nvPr/>
          </p:nvCxnSpPr>
          <p:spPr>
            <a:xfrm>
              <a:off x="7146717" y="2487992"/>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6" name="Gerader Verbinder 145">
              <a:extLst>
                <a:ext uri="{FF2B5EF4-FFF2-40B4-BE49-F238E27FC236}">
                  <a16:creationId xmlns:a16="http://schemas.microsoft.com/office/drawing/2014/main" id="{37C7A52E-B968-45DA-8E21-685F15979C8C}"/>
                </a:ext>
              </a:extLst>
            </p:cNvPr>
            <p:cNvCxnSpPr>
              <a:cxnSpLocks/>
            </p:cNvCxnSpPr>
            <p:nvPr/>
          </p:nvCxnSpPr>
          <p:spPr>
            <a:xfrm>
              <a:off x="7161902" y="2537583"/>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4CD411FD-3F4C-4F7E-AC45-CAB9DE797DCC}"/>
                </a:ext>
              </a:extLst>
            </p:cNvPr>
            <p:cNvCxnSpPr>
              <a:cxnSpLocks/>
            </p:cNvCxnSpPr>
            <p:nvPr/>
          </p:nvCxnSpPr>
          <p:spPr>
            <a:xfrm>
              <a:off x="7180953" y="2537583"/>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8" name="Gerader Verbinder 147">
              <a:extLst>
                <a:ext uri="{FF2B5EF4-FFF2-40B4-BE49-F238E27FC236}">
                  <a16:creationId xmlns:a16="http://schemas.microsoft.com/office/drawing/2014/main" id="{81293DD2-5A38-4348-8ADC-04AEBCDD862E}"/>
                </a:ext>
              </a:extLst>
            </p:cNvPr>
            <p:cNvCxnSpPr>
              <a:cxnSpLocks/>
            </p:cNvCxnSpPr>
            <p:nvPr/>
          </p:nvCxnSpPr>
          <p:spPr>
            <a:xfrm>
              <a:off x="7199106" y="2537583"/>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C76338BE-9DDD-4BBB-BB65-EDEF95D7AD7F}"/>
                </a:ext>
              </a:extLst>
            </p:cNvPr>
            <p:cNvCxnSpPr>
              <a:cxnSpLocks/>
            </p:cNvCxnSpPr>
            <p:nvPr/>
          </p:nvCxnSpPr>
          <p:spPr>
            <a:xfrm>
              <a:off x="7218156" y="2537583"/>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0" name="Gerader Verbinder 149">
              <a:extLst>
                <a:ext uri="{FF2B5EF4-FFF2-40B4-BE49-F238E27FC236}">
                  <a16:creationId xmlns:a16="http://schemas.microsoft.com/office/drawing/2014/main" id="{D79728CC-61E6-435F-90CC-5E4C8E478C40}"/>
                </a:ext>
              </a:extLst>
            </p:cNvPr>
            <p:cNvCxnSpPr>
              <a:cxnSpLocks/>
            </p:cNvCxnSpPr>
            <p:nvPr/>
          </p:nvCxnSpPr>
          <p:spPr>
            <a:xfrm>
              <a:off x="7351506" y="259949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1" name="Gerader Verbinder 150">
              <a:extLst>
                <a:ext uri="{FF2B5EF4-FFF2-40B4-BE49-F238E27FC236}">
                  <a16:creationId xmlns:a16="http://schemas.microsoft.com/office/drawing/2014/main" id="{F25A86CD-3296-402A-8117-E3BEA9773A20}"/>
                </a:ext>
              </a:extLst>
            </p:cNvPr>
            <p:cNvCxnSpPr>
              <a:cxnSpLocks/>
            </p:cNvCxnSpPr>
            <p:nvPr/>
          </p:nvCxnSpPr>
          <p:spPr>
            <a:xfrm>
              <a:off x="7434850" y="2599499"/>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2" name="Gerader Verbinder 151">
              <a:extLst>
                <a:ext uri="{FF2B5EF4-FFF2-40B4-BE49-F238E27FC236}">
                  <a16:creationId xmlns:a16="http://schemas.microsoft.com/office/drawing/2014/main" id="{0F41B84F-6FA2-4B11-9235-11A4D7F010E4}"/>
                </a:ext>
              </a:extLst>
            </p:cNvPr>
            <p:cNvCxnSpPr>
              <a:cxnSpLocks/>
            </p:cNvCxnSpPr>
            <p:nvPr/>
          </p:nvCxnSpPr>
          <p:spPr>
            <a:xfrm>
              <a:off x="7480272" y="259949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A7AA544A-82FC-4259-B539-B71B572A1257}"/>
                </a:ext>
              </a:extLst>
            </p:cNvPr>
            <p:cNvCxnSpPr>
              <a:cxnSpLocks/>
            </p:cNvCxnSpPr>
            <p:nvPr/>
          </p:nvCxnSpPr>
          <p:spPr>
            <a:xfrm>
              <a:off x="7492540" y="260032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4" name="Gerader Verbinder 153">
              <a:extLst>
                <a:ext uri="{FF2B5EF4-FFF2-40B4-BE49-F238E27FC236}">
                  <a16:creationId xmlns:a16="http://schemas.microsoft.com/office/drawing/2014/main" id="{F241C594-4BCC-444D-89CE-5C5683C08E89}"/>
                </a:ext>
              </a:extLst>
            </p:cNvPr>
            <p:cNvCxnSpPr>
              <a:cxnSpLocks/>
            </p:cNvCxnSpPr>
            <p:nvPr/>
          </p:nvCxnSpPr>
          <p:spPr>
            <a:xfrm>
              <a:off x="7510206" y="260032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5" name="Gerader Verbinder 154">
              <a:extLst>
                <a:ext uri="{FF2B5EF4-FFF2-40B4-BE49-F238E27FC236}">
                  <a16:creationId xmlns:a16="http://schemas.microsoft.com/office/drawing/2014/main" id="{34FBF8B6-57C2-404C-A455-646C74162476}"/>
                </a:ext>
              </a:extLst>
            </p:cNvPr>
            <p:cNvCxnSpPr>
              <a:cxnSpLocks/>
            </p:cNvCxnSpPr>
            <p:nvPr/>
          </p:nvCxnSpPr>
          <p:spPr>
            <a:xfrm>
              <a:off x="7529254" y="2600329"/>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6" name="Gerader Verbinder 155">
              <a:extLst>
                <a:ext uri="{FF2B5EF4-FFF2-40B4-BE49-F238E27FC236}">
                  <a16:creationId xmlns:a16="http://schemas.microsoft.com/office/drawing/2014/main" id="{91F6261A-6AC3-4659-B889-D1EFF9A506FC}"/>
                </a:ext>
              </a:extLst>
            </p:cNvPr>
            <p:cNvCxnSpPr>
              <a:cxnSpLocks/>
            </p:cNvCxnSpPr>
            <p:nvPr/>
          </p:nvCxnSpPr>
          <p:spPr>
            <a:xfrm>
              <a:off x="7548047" y="260032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7" name="Gerader Verbinder 156">
              <a:extLst>
                <a:ext uri="{FF2B5EF4-FFF2-40B4-BE49-F238E27FC236}">
                  <a16:creationId xmlns:a16="http://schemas.microsoft.com/office/drawing/2014/main" id="{C8F06E57-175C-439D-9579-9165AE5635B1}"/>
                </a:ext>
              </a:extLst>
            </p:cNvPr>
            <p:cNvCxnSpPr>
              <a:cxnSpLocks/>
            </p:cNvCxnSpPr>
            <p:nvPr/>
          </p:nvCxnSpPr>
          <p:spPr>
            <a:xfrm>
              <a:off x="7562592" y="260032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8" name="Gerader Verbinder 157">
              <a:extLst>
                <a:ext uri="{FF2B5EF4-FFF2-40B4-BE49-F238E27FC236}">
                  <a16:creationId xmlns:a16="http://schemas.microsoft.com/office/drawing/2014/main" id="{33BAC253-61DD-4390-9333-342EA56E3410}"/>
                </a:ext>
              </a:extLst>
            </p:cNvPr>
            <p:cNvCxnSpPr>
              <a:cxnSpLocks/>
            </p:cNvCxnSpPr>
            <p:nvPr/>
          </p:nvCxnSpPr>
          <p:spPr>
            <a:xfrm>
              <a:off x="8253155" y="259949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E7432CFC-1B0D-40D9-AA2D-A29195B6620A}"/>
                </a:ext>
              </a:extLst>
            </p:cNvPr>
            <p:cNvCxnSpPr>
              <a:cxnSpLocks/>
            </p:cNvCxnSpPr>
            <p:nvPr/>
          </p:nvCxnSpPr>
          <p:spPr>
            <a:xfrm>
              <a:off x="8172192" y="260032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0" name="Gerader Verbinder 159">
              <a:extLst>
                <a:ext uri="{FF2B5EF4-FFF2-40B4-BE49-F238E27FC236}">
                  <a16:creationId xmlns:a16="http://schemas.microsoft.com/office/drawing/2014/main" id="{47CF3F67-9D72-4463-8FC0-041F9F38D404}"/>
                </a:ext>
              </a:extLst>
            </p:cNvPr>
            <p:cNvCxnSpPr>
              <a:cxnSpLocks/>
            </p:cNvCxnSpPr>
            <p:nvPr/>
          </p:nvCxnSpPr>
          <p:spPr>
            <a:xfrm>
              <a:off x="7934067" y="259949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1C7DD917-E572-4DCD-A697-BBEC8AC60480}"/>
                </a:ext>
              </a:extLst>
            </p:cNvPr>
            <p:cNvCxnSpPr>
              <a:cxnSpLocks/>
            </p:cNvCxnSpPr>
            <p:nvPr/>
          </p:nvCxnSpPr>
          <p:spPr>
            <a:xfrm>
              <a:off x="7750711" y="260032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75CA7536-9286-4536-ADFD-13F691E1BDAE}"/>
                </a:ext>
              </a:extLst>
            </p:cNvPr>
            <p:cNvCxnSpPr>
              <a:cxnSpLocks/>
            </p:cNvCxnSpPr>
            <p:nvPr/>
          </p:nvCxnSpPr>
          <p:spPr>
            <a:xfrm>
              <a:off x="7829692" y="260032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24C37EF3-3964-4B66-84FC-4BD533003ABB}"/>
                </a:ext>
              </a:extLst>
            </p:cNvPr>
            <p:cNvCxnSpPr>
              <a:cxnSpLocks/>
            </p:cNvCxnSpPr>
            <p:nvPr/>
          </p:nvCxnSpPr>
          <p:spPr>
            <a:xfrm>
              <a:off x="7848083" y="260032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E04366B1-5E01-4700-B07C-9666329BF325}"/>
                </a:ext>
              </a:extLst>
            </p:cNvPr>
            <p:cNvCxnSpPr>
              <a:cxnSpLocks/>
            </p:cNvCxnSpPr>
            <p:nvPr/>
          </p:nvCxnSpPr>
          <p:spPr>
            <a:xfrm>
              <a:off x="7859471" y="2600327"/>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0F7937C9-7366-4F55-9695-FA22F5C5D6B9}"/>
                </a:ext>
              </a:extLst>
            </p:cNvPr>
            <p:cNvCxnSpPr>
              <a:cxnSpLocks/>
            </p:cNvCxnSpPr>
            <p:nvPr/>
          </p:nvCxnSpPr>
          <p:spPr>
            <a:xfrm>
              <a:off x="7878521" y="2601121"/>
              <a:ext cx="0" cy="952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6" name="Freihandform: Form 165">
              <a:extLst>
                <a:ext uri="{FF2B5EF4-FFF2-40B4-BE49-F238E27FC236}">
                  <a16:creationId xmlns:a16="http://schemas.microsoft.com/office/drawing/2014/main" id="{A6E3D1E2-6825-4076-8254-9F0426B126D3}"/>
                </a:ext>
              </a:extLst>
            </p:cNvPr>
            <p:cNvSpPr/>
            <p:nvPr/>
          </p:nvSpPr>
          <p:spPr>
            <a:xfrm>
              <a:off x="1095376" y="1871664"/>
              <a:ext cx="7186614" cy="392906"/>
            </a:xfrm>
            <a:custGeom>
              <a:avLst/>
              <a:gdLst>
                <a:gd name="connsiteX0" fmla="*/ 0 w 6029325"/>
                <a:gd name="connsiteY0" fmla="*/ 0 h 390525"/>
                <a:gd name="connsiteX1" fmla="*/ 123825 w 6029325"/>
                <a:gd name="connsiteY1" fmla="*/ 0 h 390525"/>
                <a:gd name="connsiteX2" fmla="*/ 128587 w 6029325"/>
                <a:gd name="connsiteY2" fmla="*/ 14287 h 390525"/>
                <a:gd name="connsiteX3" fmla="*/ 457200 w 6029325"/>
                <a:gd name="connsiteY3" fmla="*/ 14287 h 390525"/>
                <a:gd name="connsiteX4" fmla="*/ 457200 w 6029325"/>
                <a:gd name="connsiteY4" fmla="*/ 28575 h 390525"/>
                <a:gd name="connsiteX5" fmla="*/ 476250 w 6029325"/>
                <a:gd name="connsiteY5" fmla="*/ 28575 h 390525"/>
                <a:gd name="connsiteX6" fmla="*/ 485775 w 6029325"/>
                <a:gd name="connsiteY6" fmla="*/ 47625 h 390525"/>
                <a:gd name="connsiteX7" fmla="*/ 981075 w 6029325"/>
                <a:gd name="connsiteY7" fmla="*/ 42862 h 390525"/>
                <a:gd name="connsiteX8" fmla="*/ 981075 w 6029325"/>
                <a:gd name="connsiteY8" fmla="*/ 66675 h 390525"/>
                <a:gd name="connsiteX9" fmla="*/ 1000125 w 6029325"/>
                <a:gd name="connsiteY9" fmla="*/ 66675 h 390525"/>
                <a:gd name="connsiteX10" fmla="*/ 1000125 w 6029325"/>
                <a:gd name="connsiteY10" fmla="*/ 80962 h 390525"/>
                <a:gd name="connsiteX11" fmla="*/ 1033462 w 6029325"/>
                <a:gd name="connsiteY11" fmla="*/ 80962 h 390525"/>
                <a:gd name="connsiteX12" fmla="*/ 1033462 w 6029325"/>
                <a:gd name="connsiteY12" fmla="*/ 95250 h 390525"/>
                <a:gd name="connsiteX13" fmla="*/ 1128712 w 6029325"/>
                <a:gd name="connsiteY13" fmla="*/ 95250 h 390525"/>
                <a:gd name="connsiteX14" fmla="*/ 1128712 w 6029325"/>
                <a:gd name="connsiteY14" fmla="*/ 109537 h 390525"/>
                <a:gd name="connsiteX15" fmla="*/ 1352550 w 6029325"/>
                <a:gd name="connsiteY15" fmla="*/ 114300 h 390525"/>
                <a:gd name="connsiteX16" fmla="*/ 1352550 w 6029325"/>
                <a:gd name="connsiteY16" fmla="*/ 133350 h 390525"/>
                <a:gd name="connsiteX17" fmla="*/ 1704975 w 6029325"/>
                <a:gd name="connsiteY17" fmla="*/ 133350 h 390525"/>
                <a:gd name="connsiteX18" fmla="*/ 1704975 w 6029325"/>
                <a:gd name="connsiteY18" fmla="*/ 152400 h 390525"/>
                <a:gd name="connsiteX19" fmla="*/ 2005012 w 6029325"/>
                <a:gd name="connsiteY19" fmla="*/ 157162 h 390525"/>
                <a:gd name="connsiteX20" fmla="*/ 2005012 w 6029325"/>
                <a:gd name="connsiteY20" fmla="*/ 171450 h 390525"/>
                <a:gd name="connsiteX21" fmla="*/ 2333625 w 6029325"/>
                <a:gd name="connsiteY21" fmla="*/ 171450 h 390525"/>
                <a:gd name="connsiteX22" fmla="*/ 2333625 w 6029325"/>
                <a:gd name="connsiteY22" fmla="*/ 180975 h 390525"/>
                <a:gd name="connsiteX23" fmla="*/ 2362200 w 6029325"/>
                <a:gd name="connsiteY23" fmla="*/ 185737 h 390525"/>
                <a:gd name="connsiteX24" fmla="*/ 2362200 w 6029325"/>
                <a:gd name="connsiteY24" fmla="*/ 209550 h 390525"/>
                <a:gd name="connsiteX25" fmla="*/ 2695575 w 6029325"/>
                <a:gd name="connsiteY25" fmla="*/ 204787 h 390525"/>
                <a:gd name="connsiteX26" fmla="*/ 2695575 w 6029325"/>
                <a:gd name="connsiteY26" fmla="*/ 223837 h 390525"/>
                <a:gd name="connsiteX27" fmla="*/ 3338512 w 6029325"/>
                <a:gd name="connsiteY27" fmla="*/ 223837 h 390525"/>
                <a:gd name="connsiteX28" fmla="*/ 3338512 w 6029325"/>
                <a:gd name="connsiteY28" fmla="*/ 242887 h 390525"/>
                <a:gd name="connsiteX29" fmla="*/ 4257675 w 6029325"/>
                <a:gd name="connsiteY29" fmla="*/ 238125 h 390525"/>
                <a:gd name="connsiteX30" fmla="*/ 4257675 w 6029325"/>
                <a:gd name="connsiteY30" fmla="*/ 257175 h 390525"/>
                <a:gd name="connsiteX31" fmla="*/ 4695825 w 6029325"/>
                <a:gd name="connsiteY31" fmla="*/ 257175 h 390525"/>
                <a:gd name="connsiteX32" fmla="*/ 4695825 w 6029325"/>
                <a:gd name="connsiteY32" fmla="*/ 276225 h 390525"/>
                <a:gd name="connsiteX33" fmla="*/ 4710112 w 6029325"/>
                <a:gd name="connsiteY33" fmla="*/ 276225 h 390525"/>
                <a:gd name="connsiteX34" fmla="*/ 4710112 w 6029325"/>
                <a:gd name="connsiteY34" fmla="*/ 319087 h 390525"/>
                <a:gd name="connsiteX35" fmla="*/ 5157787 w 6029325"/>
                <a:gd name="connsiteY35" fmla="*/ 314325 h 390525"/>
                <a:gd name="connsiteX36" fmla="*/ 5157787 w 6029325"/>
                <a:gd name="connsiteY36" fmla="*/ 338137 h 390525"/>
                <a:gd name="connsiteX37" fmla="*/ 5353050 w 6029325"/>
                <a:gd name="connsiteY37" fmla="*/ 333375 h 390525"/>
                <a:gd name="connsiteX38" fmla="*/ 5353050 w 6029325"/>
                <a:gd name="connsiteY38" fmla="*/ 352425 h 390525"/>
                <a:gd name="connsiteX39" fmla="*/ 5638800 w 6029325"/>
                <a:gd name="connsiteY39" fmla="*/ 357187 h 390525"/>
                <a:gd name="connsiteX40" fmla="*/ 5643562 w 6029325"/>
                <a:gd name="connsiteY40" fmla="*/ 390525 h 390525"/>
                <a:gd name="connsiteX41" fmla="*/ 6029325 w 6029325"/>
                <a:gd name="connsiteY41" fmla="*/ 385762 h 390525"/>
                <a:gd name="connsiteX0" fmla="*/ 0 w 7148513"/>
                <a:gd name="connsiteY0" fmla="*/ 0 h 390983"/>
                <a:gd name="connsiteX1" fmla="*/ 123825 w 7148513"/>
                <a:gd name="connsiteY1" fmla="*/ 0 h 390983"/>
                <a:gd name="connsiteX2" fmla="*/ 128587 w 7148513"/>
                <a:gd name="connsiteY2" fmla="*/ 14287 h 390983"/>
                <a:gd name="connsiteX3" fmla="*/ 457200 w 7148513"/>
                <a:gd name="connsiteY3" fmla="*/ 14287 h 390983"/>
                <a:gd name="connsiteX4" fmla="*/ 457200 w 7148513"/>
                <a:gd name="connsiteY4" fmla="*/ 28575 h 390983"/>
                <a:gd name="connsiteX5" fmla="*/ 476250 w 7148513"/>
                <a:gd name="connsiteY5" fmla="*/ 28575 h 390983"/>
                <a:gd name="connsiteX6" fmla="*/ 485775 w 7148513"/>
                <a:gd name="connsiteY6" fmla="*/ 47625 h 390983"/>
                <a:gd name="connsiteX7" fmla="*/ 981075 w 7148513"/>
                <a:gd name="connsiteY7" fmla="*/ 42862 h 390983"/>
                <a:gd name="connsiteX8" fmla="*/ 981075 w 7148513"/>
                <a:gd name="connsiteY8" fmla="*/ 66675 h 390983"/>
                <a:gd name="connsiteX9" fmla="*/ 1000125 w 7148513"/>
                <a:gd name="connsiteY9" fmla="*/ 66675 h 390983"/>
                <a:gd name="connsiteX10" fmla="*/ 1000125 w 7148513"/>
                <a:gd name="connsiteY10" fmla="*/ 80962 h 390983"/>
                <a:gd name="connsiteX11" fmla="*/ 1033462 w 7148513"/>
                <a:gd name="connsiteY11" fmla="*/ 80962 h 390983"/>
                <a:gd name="connsiteX12" fmla="*/ 1033462 w 7148513"/>
                <a:gd name="connsiteY12" fmla="*/ 95250 h 390983"/>
                <a:gd name="connsiteX13" fmla="*/ 1128712 w 7148513"/>
                <a:gd name="connsiteY13" fmla="*/ 95250 h 390983"/>
                <a:gd name="connsiteX14" fmla="*/ 1128712 w 7148513"/>
                <a:gd name="connsiteY14" fmla="*/ 109537 h 390983"/>
                <a:gd name="connsiteX15" fmla="*/ 1352550 w 7148513"/>
                <a:gd name="connsiteY15" fmla="*/ 114300 h 390983"/>
                <a:gd name="connsiteX16" fmla="*/ 1352550 w 7148513"/>
                <a:gd name="connsiteY16" fmla="*/ 133350 h 390983"/>
                <a:gd name="connsiteX17" fmla="*/ 1704975 w 7148513"/>
                <a:gd name="connsiteY17" fmla="*/ 133350 h 390983"/>
                <a:gd name="connsiteX18" fmla="*/ 1704975 w 7148513"/>
                <a:gd name="connsiteY18" fmla="*/ 152400 h 390983"/>
                <a:gd name="connsiteX19" fmla="*/ 2005012 w 7148513"/>
                <a:gd name="connsiteY19" fmla="*/ 157162 h 390983"/>
                <a:gd name="connsiteX20" fmla="*/ 2005012 w 7148513"/>
                <a:gd name="connsiteY20" fmla="*/ 171450 h 390983"/>
                <a:gd name="connsiteX21" fmla="*/ 2333625 w 7148513"/>
                <a:gd name="connsiteY21" fmla="*/ 171450 h 390983"/>
                <a:gd name="connsiteX22" fmla="*/ 2333625 w 7148513"/>
                <a:gd name="connsiteY22" fmla="*/ 180975 h 390983"/>
                <a:gd name="connsiteX23" fmla="*/ 2362200 w 7148513"/>
                <a:gd name="connsiteY23" fmla="*/ 185737 h 390983"/>
                <a:gd name="connsiteX24" fmla="*/ 2362200 w 7148513"/>
                <a:gd name="connsiteY24" fmla="*/ 209550 h 390983"/>
                <a:gd name="connsiteX25" fmla="*/ 2695575 w 7148513"/>
                <a:gd name="connsiteY25" fmla="*/ 204787 h 390983"/>
                <a:gd name="connsiteX26" fmla="*/ 2695575 w 7148513"/>
                <a:gd name="connsiteY26" fmla="*/ 223837 h 390983"/>
                <a:gd name="connsiteX27" fmla="*/ 3338512 w 7148513"/>
                <a:gd name="connsiteY27" fmla="*/ 223837 h 390983"/>
                <a:gd name="connsiteX28" fmla="*/ 3338512 w 7148513"/>
                <a:gd name="connsiteY28" fmla="*/ 242887 h 390983"/>
                <a:gd name="connsiteX29" fmla="*/ 4257675 w 7148513"/>
                <a:gd name="connsiteY29" fmla="*/ 238125 h 390983"/>
                <a:gd name="connsiteX30" fmla="*/ 4257675 w 7148513"/>
                <a:gd name="connsiteY30" fmla="*/ 257175 h 390983"/>
                <a:gd name="connsiteX31" fmla="*/ 4695825 w 7148513"/>
                <a:gd name="connsiteY31" fmla="*/ 257175 h 390983"/>
                <a:gd name="connsiteX32" fmla="*/ 4695825 w 7148513"/>
                <a:gd name="connsiteY32" fmla="*/ 276225 h 390983"/>
                <a:gd name="connsiteX33" fmla="*/ 4710112 w 7148513"/>
                <a:gd name="connsiteY33" fmla="*/ 276225 h 390983"/>
                <a:gd name="connsiteX34" fmla="*/ 4710112 w 7148513"/>
                <a:gd name="connsiteY34" fmla="*/ 319087 h 390983"/>
                <a:gd name="connsiteX35" fmla="*/ 5157787 w 7148513"/>
                <a:gd name="connsiteY35" fmla="*/ 314325 h 390983"/>
                <a:gd name="connsiteX36" fmla="*/ 5157787 w 7148513"/>
                <a:gd name="connsiteY36" fmla="*/ 338137 h 390983"/>
                <a:gd name="connsiteX37" fmla="*/ 5353050 w 7148513"/>
                <a:gd name="connsiteY37" fmla="*/ 333375 h 390983"/>
                <a:gd name="connsiteX38" fmla="*/ 5353050 w 7148513"/>
                <a:gd name="connsiteY38" fmla="*/ 352425 h 390983"/>
                <a:gd name="connsiteX39" fmla="*/ 5638800 w 7148513"/>
                <a:gd name="connsiteY39" fmla="*/ 357187 h 390983"/>
                <a:gd name="connsiteX40" fmla="*/ 5643562 w 7148513"/>
                <a:gd name="connsiteY40" fmla="*/ 390525 h 390983"/>
                <a:gd name="connsiteX41" fmla="*/ 7148513 w 7148513"/>
                <a:gd name="connsiteY41" fmla="*/ 390525 h 390983"/>
                <a:gd name="connsiteX0" fmla="*/ 0 w 7148513"/>
                <a:gd name="connsiteY0" fmla="*/ 0 h 400050"/>
                <a:gd name="connsiteX1" fmla="*/ 123825 w 7148513"/>
                <a:gd name="connsiteY1" fmla="*/ 0 h 400050"/>
                <a:gd name="connsiteX2" fmla="*/ 128587 w 7148513"/>
                <a:gd name="connsiteY2" fmla="*/ 14287 h 400050"/>
                <a:gd name="connsiteX3" fmla="*/ 457200 w 7148513"/>
                <a:gd name="connsiteY3" fmla="*/ 14287 h 400050"/>
                <a:gd name="connsiteX4" fmla="*/ 457200 w 7148513"/>
                <a:gd name="connsiteY4" fmla="*/ 28575 h 400050"/>
                <a:gd name="connsiteX5" fmla="*/ 476250 w 7148513"/>
                <a:gd name="connsiteY5" fmla="*/ 28575 h 400050"/>
                <a:gd name="connsiteX6" fmla="*/ 485775 w 7148513"/>
                <a:gd name="connsiteY6" fmla="*/ 47625 h 400050"/>
                <a:gd name="connsiteX7" fmla="*/ 981075 w 7148513"/>
                <a:gd name="connsiteY7" fmla="*/ 42862 h 400050"/>
                <a:gd name="connsiteX8" fmla="*/ 981075 w 7148513"/>
                <a:gd name="connsiteY8" fmla="*/ 66675 h 400050"/>
                <a:gd name="connsiteX9" fmla="*/ 1000125 w 7148513"/>
                <a:gd name="connsiteY9" fmla="*/ 66675 h 400050"/>
                <a:gd name="connsiteX10" fmla="*/ 1000125 w 7148513"/>
                <a:gd name="connsiteY10" fmla="*/ 80962 h 400050"/>
                <a:gd name="connsiteX11" fmla="*/ 1033462 w 7148513"/>
                <a:gd name="connsiteY11" fmla="*/ 80962 h 400050"/>
                <a:gd name="connsiteX12" fmla="*/ 1033462 w 7148513"/>
                <a:gd name="connsiteY12" fmla="*/ 95250 h 400050"/>
                <a:gd name="connsiteX13" fmla="*/ 1128712 w 7148513"/>
                <a:gd name="connsiteY13" fmla="*/ 95250 h 400050"/>
                <a:gd name="connsiteX14" fmla="*/ 1128712 w 7148513"/>
                <a:gd name="connsiteY14" fmla="*/ 109537 h 400050"/>
                <a:gd name="connsiteX15" fmla="*/ 1352550 w 7148513"/>
                <a:gd name="connsiteY15" fmla="*/ 114300 h 400050"/>
                <a:gd name="connsiteX16" fmla="*/ 1352550 w 7148513"/>
                <a:gd name="connsiteY16" fmla="*/ 133350 h 400050"/>
                <a:gd name="connsiteX17" fmla="*/ 1704975 w 7148513"/>
                <a:gd name="connsiteY17" fmla="*/ 133350 h 400050"/>
                <a:gd name="connsiteX18" fmla="*/ 1704975 w 7148513"/>
                <a:gd name="connsiteY18" fmla="*/ 152400 h 400050"/>
                <a:gd name="connsiteX19" fmla="*/ 2005012 w 7148513"/>
                <a:gd name="connsiteY19" fmla="*/ 157162 h 400050"/>
                <a:gd name="connsiteX20" fmla="*/ 2005012 w 7148513"/>
                <a:gd name="connsiteY20" fmla="*/ 171450 h 400050"/>
                <a:gd name="connsiteX21" fmla="*/ 2333625 w 7148513"/>
                <a:gd name="connsiteY21" fmla="*/ 171450 h 400050"/>
                <a:gd name="connsiteX22" fmla="*/ 2333625 w 7148513"/>
                <a:gd name="connsiteY22" fmla="*/ 180975 h 400050"/>
                <a:gd name="connsiteX23" fmla="*/ 2362200 w 7148513"/>
                <a:gd name="connsiteY23" fmla="*/ 185737 h 400050"/>
                <a:gd name="connsiteX24" fmla="*/ 2362200 w 7148513"/>
                <a:gd name="connsiteY24" fmla="*/ 209550 h 400050"/>
                <a:gd name="connsiteX25" fmla="*/ 2695575 w 7148513"/>
                <a:gd name="connsiteY25" fmla="*/ 204787 h 400050"/>
                <a:gd name="connsiteX26" fmla="*/ 2695575 w 7148513"/>
                <a:gd name="connsiteY26" fmla="*/ 223837 h 400050"/>
                <a:gd name="connsiteX27" fmla="*/ 3338512 w 7148513"/>
                <a:gd name="connsiteY27" fmla="*/ 223837 h 400050"/>
                <a:gd name="connsiteX28" fmla="*/ 3338512 w 7148513"/>
                <a:gd name="connsiteY28" fmla="*/ 242887 h 400050"/>
                <a:gd name="connsiteX29" fmla="*/ 4257675 w 7148513"/>
                <a:gd name="connsiteY29" fmla="*/ 238125 h 400050"/>
                <a:gd name="connsiteX30" fmla="*/ 4257675 w 7148513"/>
                <a:gd name="connsiteY30" fmla="*/ 257175 h 400050"/>
                <a:gd name="connsiteX31" fmla="*/ 4695825 w 7148513"/>
                <a:gd name="connsiteY31" fmla="*/ 257175 h 400050"/>
                <a:gd name="connsiteX32" fmla="*/ 4695825 w 7148513"/>
                <a:gd name="connsiteY32" fmla="*/ 276225 h 400050"/>
                <a:gd name="connsiteX33" fmla="*/ 4710112 w 7148513"/>
                <a:gd name="connsiteY33" fmla="*/ 276225 h 400050"/>
                <a:gd name="connsiteX34" fmla="*/ 4710112 w 7148513"/>
                <a:gd name="connsiteY34" fmla="*/ 319087 h 400050"/>
                <a:gd name="connsiteX35" fmla="*/ 5157787 w 7148513"/>
                <a:gd name="connsiteY35" fmla="*/ 314325 h 400050"/>
                <a:gd name="connsiteX36" fmla="*/ 5157787 w 7148513"/>
                <a:gd name="connsiteY36" fmla="*/ 338137 h 400050"/>
                <a:gd name="connsiteX37" fmla="*/ 5353050 w 7148513"/>
                <a:gd name="connsiteY37" fmla="*/ 333375 h 400050"/>
                <a:gd name="connsiteX38" fmla="*/ 5353050 w 7148513"/>
                <a:gd name="connsiteY38" fmla="*/ 352425 h 400050"/>
                <a:gd name="connsiteX39" fmla="*/ 5638800 w 7148513"/>
                <a:gd name="connsiteY39" fmla="*/ 357187 h 400050"/>
                <a:gd name="connsiteX40" fmla="*/ 5643562 w 7148513"/>
                <a:gd name="connsiteY40" fmla="*/ 400050 h 400050"/>
                <a:gd name="connsiteX41" fmla="*/ 7148513 w 7148513"/>
                <a:gd name="connsiteY41" fmla="*/ 390525 h 400050"/>
                <a:gd name="connsiteX0" fmla="*/ 0 w 7148513"/>
                <a:gd name="connsiteY0" fmla="*/ 0 h 395288"/>
                <a:gd name="connsiteX1" fmla="*/ 123825 w 7148513"/>
                <a:gd name="connsiteY1" fmla="*/ 0 h 395288"/>
                <a:gd name="connsiteX2" fmla="*/ 128587 w 7148513"/>
                <a:gd name="connsiteY2" fmla="*/ 14287 h 395288"/>
                <a:gd name="connsiteX3" fmla="*/ 457200 w 7148513"/>
                <a:gd name="connsiteY3" fmla="*/ 14287 h 395288"/>
                <a:gd name="connsiteX4" fmla="*/ 457200 w 7148513"/>
                <a:gd name="connsiteY4" fmla="*/ 28575 h 395288"/>
                <a:gd name="connsiteX5" fmla="*/ 476250 w 7148513"/>
                <a:gd name="connsiteY5" fmla="*/ 28575 h 395288"/>
                <a:gd name="connsiteX6" fmla="*/ 485775 w 7148513"/>
                <a:gd name="connsiteY6" fmla="*/ 47625 h 395288"/>
                <a:gd name="connsiteX7" fmla="*/ 981075 w 7148513"/>
                <a:gd name="connsiteY7" fmla="*/ 42862 h 395288"/>
                <a:gd name="connsiteX8" fmla="*/ 981075 w 7148513"/>
                <a:gd name="connsiteY8" fmla="*/ 66675 h 395288"/>
                <a:gd name="connsiteX9" fmla="*/ 1000125 w 7148513"/>
                <a:gd name="connsiteY9" fmla="*/ 66675 h 395288"/>
                <a:gd name="connsiteX10" fmla="*/ 1000125 w 7148513"/>
                <a:gd name="connsiteY10" fmla="*/ 80962 h 395288"/>
                <a:gd name="connsiteX11" fmla="*/ 1033462 w 7148513"/>
                <a:gd name="connsiteY11" fmla="*/ 80962 h 395288"/>
                <a:gd name="connsiteX12" fmla="*/ 1033462 w 7148513"/>
                <a:gd name="connsiteY12" fmla="*/ 95250 h 395288"/>
                <a:gd name="connsiteX13" fmla="*/ 1128712 w 7148513"/>
                <a:gd name="connsiteY13" fmla="*/ 95250 h 395288"/>
                <a:gd name="connsiteX14" fmla="*/ 1128712 w 7148513"/>
                <a:gd name="connsiteY14" fmla="*/ 109537 h 395288"/>
                <a:gd name="connsiteX15" fmla="*/ 1352550 w 7148513"/>
                <a:gd name="connsiteY15" fmla="*/ 114300 h 395288"/>
                <a:gd name="connsiteX16" fmla="*/ 1352550 w 7148513"/>
                <a:gd name="connsiteY16" fmla="*/ 133350 h 395288"/>
                <a:gd name="connsiteX17" fmla="*/ 1704975 w 7148513"/>
                <a:gd name="connsiteY17" fmla="*/ 133350 h 395288"/>
                <a:gd name="connsiteX18" fmla="*/ 1704975 w 7148513"/>
                <a:gd name="connsiteY18" fmla="*/ 152400 h 395288"/>
                <a:gd name="connsiteX19" fmla="*/ 2005012 w 7148513"/>
                <a:gd name="connsiteY19" fmla="*/ 157162 h 395288"/>
                <a:gd name="connsiteX20" fmla="*/ 2005012 w 7148513"/>
                <a:gd name="connsiteY20" fmla="*/ 171450 h 395288"/>
                <a:gd name="connsiteX21" fmla="*/ 2333625 w 7148513"/>
                <a:gd name="connsiteY21" fmla="*/ 171450 h 395288"/>
                <a:gd name="connsiteX22" fmla="*/ 2333625 w 7148513"/>
                <a:gd name="connsiteY22" fmla="*/ 180975 h 395288"/>
                <a:gd name="connsiteX23" fmla="*/ 2362200 w 7148513"/>
                <a:gd name="connsiteY23" fmla="*/ 185737 h 395288"/>
                <a:gd name="connsiteX24" fmla="*/ 2362200 w 7148513"/>
                <a:gd name="connsiteY24" fmla="*/ 209550 h 395288"/>
                <a:gd name="connsiteX25" fmla="*/ 2695575 w 7148513"/>
                <a:gd name="connsiteY25" fmla="*/ 204787 h 395288"/>
                <a:gd name="connsiteX26" fmla="*/ 2695575 w 7148513"/>
                <a:gd name="connsiteY26" fmla="*/ 223837 h 395288"/>
                <a:gd name="connsiteX27" fmla="*/ 3338512 w 7148513"/>
                <a:gd name="connsiteY27" fmla="*/ 223837 h 395288"/>
                <a:gd name="connsiteX28" fmla="*/ 3338512 w 7148513"/>
                <a:gd name="connsiteY28" fmla="*/ 242887 h 395288"/>
                <a:gd name="connsiteX29" fmla="*/ 4257675 w 7148513"/>
                <a:gd name="connsiteY29" fmla="*/ 238125 h 395288"/>
                <a:gd name="connsiteX30" fmla="*/ 4257675 w 7148513"/>
                <a:gd name="connsiteY30" fmla="*/ 257175 h 395288"/>
                <a:gd name="connsiteX31" fmla="*/ 4695825 w 7148513"/>
                <a:gd name="connsiteY31" fmla="*/ 257175 h 395288"/>
                <a:gd name="connsiteX32" fmla="*/ 4695825 w 7148513"/>
                <a:gd name="connsiteY32" fmla="*/ 276225 h 395288"/>
                <a:gd name="connsiteX33" fmla="*/ 4710112 w 7148513"/>
                <a:gd name="connsiteY33" fmla="*/ 276225 h 395288"/>
                <a:gd name="connsiteX34" fmla="*/ 4710112 w 7148513"/>
                <a:gd name="connsiteY34" fmla="*/ 319087 h 395288"/>
                <a:gd name="connsiteX35" fmla="*/ 5157787 w 7148513"/>
                <a:gd name="connsiteY35" fmla="*/ 314325 h 395288"/>
                <a:gd name="connsiteX36" fmla="*/ 5157787 w 7148513"/>
                <a:gd name="connsiteY36" fmla="*/ 338137 h 395288"/>
                <a:gd name="connsiteX37" fmla="*/ 5353050 w 7148513"/>
                <a:gd name="connsiteY37" fmla="*/ 333375 h 395288"/>
                <a:gd name="connsiteX38" fmla="*/ 5353050 w 7148513"/>
                <a:gd name="connsiteY38" fmla="*/ 352425 h 395288"/>
                <a:gd name="connsiteX39" fmla="*/ 5638800 w 7148513"/>
                <a:gd name="connsiteY39" fmla="*/ 357187 h 395288"/>
                <a:gd name="connsiteX40" fmla="*/ 5643562 w 7148513"/>
                <a:gd name="connsiteY40" fmla="*/ 395288 h 395288"/>
                <a:gd name="connsiteX41" fmla="*/ 7148513 w 7148513"/>
                <a:gd name="connsiteY41" fmla="*/ 390525 h 395288"/>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9550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42887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4325 h 392906"/>
                <a:gd name="connsiteX36" fmla="*/ 5157787 w 7148513"/>
                <a:gd name="connsiteY36" fmla="*/ 338137 h 392906"/>
                <a:gd name="connsiteX37" fmla="*/ 5353050 w 7148513"/>
                <a:gd name="connsiteY37" fmla="*/ 333375 h 392906"/>
                <a:gd name="connsiteX38" fmla="*/ 5353050 w 7148513"/>
                <a:gd name="connsiteY38" fmla="*/ 352425 h 392906"/>
                <a:gd name="connsiteX39" fmla="*/ 5638800 w 7148513"/>
                <a:gd name="connsiteY39" fmla="*/ 357187 h 392906"/>
                <a:gd name="connsiteX40" fmla="*/ 5643562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9550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42887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4325 h 392906"/>
                <a:gd name="connsiteX36" fmla="*/ 5157787 w 7148513"/>
                <a:gd name="connsiteY36" fmla="*/ 338137 h 392906"/>
                <a:gd name="connsiteX37" fmla="*/ 5353050 w 7148513"/>
                <a:gd name="connsiteY37" fmla="*/ 333375 h 392906"/>
                <a:gd name="connsiteX38" fmla="*/ 5353050 w 7148513"/>
                <a:gd name="connsiteY38" fmla="*/ 352425 h 392906"/>
                <a:gd name="connsiteX39" fmla="*/ 5638800 w 7148513"/>
                <a:gd name="connsiteY39" fmla="*/ 357187 h 392906"/>
                <a:gd name="connsiteX40" fmla="*/ 5641181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9550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42887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4325 h 392906"/>
                <a:gd name="connsiteX36" fmla="*/ 5157787 w 7148513"/>
                <a:gd name="connsiteY36" fmla="*/ 338137 h 392906"/>
                <a:gd name="connsiteX37" fmla="*/ 5353050 w 7148513"/>
                <a:gd name="connsiteY37" fmla="*/ 333375 h 392906"/>
                <a:gd name="connsiteX38" fmla="*/ 5353050 w 7148513"/>
                <a:gd name="connsiteY38" fmla="*/ 352425 h 392906"/>
                <a:gd name="connsiteX39" fmla="*/ 5638800 w 7148513"/>
                <a:gd name="connsiteY39" fmla="*/ 357187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9550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42887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4325 h 392906"/>
                <a:gd name="connsiteX36" fmla="*/ 5157787 w 7148513"/>
                <a:gd name="connsiteY36" fmla="*/ 338137 h 392906"/>
                <a:gd name="connsiteX37" fmla="*/ 5353050 w 7148513"/>
                <a:gd name="connsiteY37" fmla="*/ 333375 h 392906"/>
                <a:gd name="connsiteX38" fmla="*/ 5353050 w 7148513"/>
                <a:gd name="connsiteY38" fmla="*/ 354806 h 392906"/>
                <a:gd name="connsiteX39" fmla="*/ 5638800 w 7148513"/>
                <a:gd name="connsiteY39" fmla="*/ 357187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9550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42887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4325 h 392906"/>
                <a:gd name="connsiteX36" fmla="*/ 5157787 w 7148513"/>
                <a:gd name="connsiteY36" fmla="*/ 338137 h 392906"/>
                <a:gd name="connsiteX37" fmla="*/ 5353050 w 7148513"/>
                <a:gd name="connsiteY37" fmla="*/ 333375 h 392906"/>
                <a:gd name="connsiteX38" fmla="*/ 5355432 w 7148513"/>
                <a:gd name="connsiteY38" fmla="*/ 359568 h 392906"/>
                <a:gd name="connsiteX39" fmla="*/ 5638800 w 7148513"/>
                <a:gd name="connsiteY39" fmla="*/ 357187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9550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42887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4325 h 392906"/>
                <a:gd name="connsiteX36" fmla="*/ 5157787 w 7148513"/>
                <a:gd name="connsiteY36" fmla="*/ 338137 h 392906"/>
                <a:gd name="connsiteX37" fmla="*/ 5353050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9550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42887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4325 h 392906"/>
                <a:gd name="connsiteX36" fmla="*/ 5157787 w 7148513"/>
                <a:gd name="connsiteY36" fmla="*/ 338137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9550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42887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4325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9550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42887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6706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9550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42887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9550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0975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1450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6212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7393 w 7148513"/>
                <a:gd name="connsiteY20" fmla="*/ 173831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7162 h 392906"/>
                <a:gd name="connsiteX20" fmla="*/ 2005012 w 7148513"/>
                <a:gd name="connsiteY20" fmla="*/ 173831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52550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4781 h 392906"/>
                <a:gd name="connsiteX20" fmla="*/ 2005012 w 7148513"/>
                <a:gd name="connsiteY20" fmla="*/ 173831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52550 w 7148513"/>
                <a:gd name="connsiteY15" fmla="*/ 114300 h 392906"/>
                <a:gd name="connsiteX16" fmla="*/ 1345406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4781 h 392906"/>
                <a:gd name="connsiteX20" fmla="*/ 2005012 w 7148513"/>
                <a:gd name="connsiteY20" fmla="*/ 173831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2862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45406 w 7148513"/>
                <a:gd name="connsiteY15" fmla="*/ 111918 h 392906"/>
                <a:gd name="connsiteX16" fmla="*/ 1345406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4781 h 392906"/>
                <a:gd name="connsiteX20" fmla="*/ 2005012 w 7148513"/>
                <a:gd name="connsiteY20" fmla="*/ 173831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5243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45406 w 7148513"/>
                <a:gd name="connsiteY15" fmla="*/ 111918 h 392906"/>
                <a:gd name="connsiteX16" fmla="*/ 1345406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4781 h 392906"/>
                <a:gd name="connsiteX20" fmla="*/ 2005012 w 7148513"/>
                <a:gd name="connsiteY20" fmla="*/ 173831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76250 w 7148513"/>
                <a:gd name="connsiteY5" fmla="*/ 28575 h 392906"/>
                <a:gd name="connsiteX6" fmla="*/ 485775 w 7148513"/>
                <a:gd name="connsiteY6" fmla="*/ 47625 h 392906"/>
                <a:gd name="connsiteX7" fmla="*/ 981075 w 7148513"/>
                <a:gd name="connsiteY7" fmla="*/ 47624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45406 w 7148513"/>
                <a:gd name="connsiteY15" fmla="*/ 111918 h 392906"/>
                <a:gd name="connsiteX16" fmla="*/ 1345406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4781 h 392906"/>
                <a:gd name="connsiteX20" fmla="*/ 2005012 w 7148513"/>
                <a:gd name="connsiteY20" fmla="*/ 173831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83394 w 7148513"/>
                <a:gd name="connsiteY5" fmla="*/ 28575 h 392906"/>
                <a:gd name="connsiteX6" fmla="*/ 485775 w 7148513"/>
                <a:gd name="connsiteY6" fmla="*/ 47625 h 392906"/>
                <a:gd name="connsiteX7" fmla="*/ 981075 w 7148513"/>
                <a:gd name="connsiteY7" fmla="*/ 47624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45406 w 7148513"/>
                <a:gd name="connsiteY15" fmla="*/ 111918 h 392906"/>
                <a:gd name="connsiteX16" fmla="*/ 1345406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4781 h 392906"/>
                <a:gd name="connsiteX20" fmla="*/ 2005012 w 7148513"/>
                <a:gd name="connsiteY20" fmla="*/ 173831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8587 w 7148513"/>
                <a:gd name="connsiteY2" fmla="*/ 14287 h 392906"/>
                <a:gd name="connsiteX3" fmla="*/ 457200 w 7148513"/>
                <a:gd name="connsiteY3" fmla="*/ 14287 h 392906"/>
                <a:gd name="connsiteX4" fmla="*/ 457200 w 7148513"/>
                <a:gd name="connsiteY4" fmla="*/ 28575 h 392906"/>
                <a:gd name="connsiteX5" fmla="*/ 485775 w 7148513"/>
                <a:gd name="connsiteY5" fmla="*/ 28575 h 392906"/>
                <a:gd name="connsiteX6" fmla="*/ 485775 w 7148513"/>
                <a:gd name="connsiteY6" fmla="*/ 47625 h 392906"/>
                <a:gd name="connsiteX7" fmla="*/ 981075 w 7148513"/>
                <a:gd name="connsiteY7" fmla="*/ 47624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45406 w 7148513"/>
                <a:gd name="connsiteY15" fmla="*/ 111918 h 392906"/>
                <a:gd name="connsiteX16" fmla="*/ 1345406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4781 h 392906"/>
                <a:gd name="connsiteX20" fmla="*/ 2005012 w 7148513"/>
                <a:gd name="connsiteY20" fmla="*/ 173831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1444 w 7148513"/>
                <a:gd name="connsiteY2" fmla="*/ 14287 h 392906"/>
                <a:gd name="connsiteX3" fmla="*/ 457200 w 7148513"/>
                <a:gd name="connsiteY3" fmla="*/ 14287 h 392906"/>
                <a:gd name="connsiteX4" fmla="*/ 457200 w 7148513"/>
                <a:gd name="connsiteY4" fmla="*/ 28575 h 392906"/>
                <a:gd name="connsiteX5" fmla="*/ 485775 w 7148513"/>
                <a:gd name="connsiteY5" fmla="*/ 28575 h 392906"/>
                <a:gd name="connsiteX6" fmla="*/ 485775 w 7148513"/>
                <a:gd name="connsiteY6" fmla="*/ 47625 h 392906"/>
                <a:gd name="connsiteX7" fmla="*/ 981075 w 7148513"/>
                <a:gd name="connsiteY7" fmla="*/ 47624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45406 w 7148513"/>
                <a:gd name="connsiteY15" fmla="*/ 111918 h 392906"/>
                <a:gd name="connsiteX16" fmla="*/ 1345406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4781 h 392906"/>
                <a:gd name="connsiteX20" fmla="*/ 2005012 w 7148513"/>
                <a:gd name="connsiteY20" fmla="*/ 173831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48513"/>
                <a:gd name="connsiteY0" fmla="*/ 0 h 392906"/>
                <a:gd name="connsiteX1" fmla="*/ 123825 w 7148513"/>
                <a:gd name="connsiteY1" fmla="*/ 0 h 392906"/>
                <a:gd name="connsiteX2" fmla="*/ 123825 w 7148513"/>
                <a:gd name="connsiteY2" fmla="*/ 14287 h 392906"/>
                <a:gd name="connsiteX3" fmla="*/ 457200 w 7148513"/>
                <a:gd name="connsiteY3" fmla="*/ 14287 h 392906"/>
                <a:gd name="connsiteX4" fmla="*/ 457200 w 7148513"/>
                <a:gd name="connsiteY4" fmla="*/ 28575 h 392906"/>
                <a:gd name="connsiteX5" fmla="*/ 485775 w 7148513"/>
                <a:gd name="connsiteY5" fmla="*/ 28575 h 392906"/>
                <a:gd name="connsiteX6" fmla="*/ 485775 w 7148513"/>
                <a:gd name="connsiteY6" fmla="*/ 47625 h 392906"/>
                <a:gd name="connsiteX7" fmla="*/ 981075 w 7148513"/>
                <a:gd name="connsiteY7" fmla="*/ 47624 h 392906"/>
                <a:gd name="connsiteX8" fmla="*/ 981075 w 7148513"/>
                <a:gd name="connsiteY8" fmla="*/ 66675 h 392906"/>
                <a:gd name="connsiteX9" fmla="*/ 1000125 w 7148513"/>
                <a:gd name="connsiteY9" fmla="*/ 66675 h 392906"/>
                <a:gd name="connsiteX10" fmla="*/ 1000125 w 7148513"/>
                <a:gd name="connsiteY10" fmla="*/ 80962 h 392906"/>
                <a:gd name="connsiteX11" fmla="*/ 1033462 w 7148513"/>
                <a:gd name="connsiteY11" fmla="*/ 80962 h 392906"/>
                <a:gd name="connsiteX12" fmla="*/ 1033462 w 7148513"/>
                <a:gd name="connsiteY12" fmla="*/ 95250 h 392906"/>
                <a:gd name="connsiteX13" fmla="*/ 1128712 w 7148513"/>
                <a:gd name="connsiteY13" fmla="*/ 95250 h 392906"/>
                <a:gd name="connsiteX14" fmla="*/ 1128712 w 7148513"/>
                <a:gd name="connsiteY14" fmla="*/ 109537 h 392906"/>
                <a:gd name="connsiteX15" fmla="*/ 1345406 w 7148513"/>
                <a:gd name="connsiteY15" fmla="*/ 111918 h 392906"/>
                <a:gd name="connsiteX16" fmla="*/ 1345406 w 7148513"/>
                <a:gd name="connsiteY16" fmla="*/ 133350 h 392906"/>
                <a:gd name="connsiteX17" fmla="*/ 1704975 w 7148513"/>
                <a:gd name="connsiteY17" fmla="*/ 133350 h 392906"/>
                <a:gd name="connsiteX18" fmla="*/ 1704975 w 7148513"/>
                <a:gd name="connsiteY18" fmla="*/ 152400 h 392906"/>
                <a:gd name="connsiteX19" fmla="*/ 2005012 w 7148513"/>
                <a:gd name="connsiteY19" fmla="*/ 154781 h 392906"/>
                <a:gd name="connsiteX20" fmla="*/ 2005012 w 7148513"/>
                <a:gd name="connsiteY20" fmla="*/ 173831 h 392906"/>
                <a:gd name="connsiteX21" fmla="*/ 2333625 w 7148513"/>
                <a:gd name="connsiteY21" fmla="*/ 171450 h 392906"/>
                <a:gd name="connsiteX22" fmla="*/ 2333625 w 7148513"/>
                <a:gd name="connsiteY22" fmla="*/ 185738 h 392906"/>
                <a:gd name="connsiteX23" fmla="*/ 2362200 w 7148513"/>
                <a:gd name="connsiteY23" fmla="*/ 185737 h 392906"/>
                <a:gd name="connsiteX24" fmla="*/ 2362200 w 7148513"/>
                <a:gd name="connsiteY24" fmla="*/ 207168 h 392906"/>
                <a:gd name="connsiteX25" fmla="*/ 2695575 w 7148513"/>
                <a:gd name="connsiteY25" fmla="*/ 204787 h 392906"/>
                <a:gd name="connsiteX26" fmla="*/ 2695575 w 7148513"/>
                <a:gd name="connsiteY26" fmla="*/ 223837 h 392906"/>
                <a:gd name="connsiteX27" fmla="*/ 3338512 w 7148513"/>
                <a:gd name="connsiteY27" fmla="*/ 223837 h 392906"/>
                <a:gd name="connsiteX28" fmla="*/ 3338512 w 7148513"/>
                <a:gd name="connsiteY28" fmla="*/ 238124 h 392906"/>
                <a:gd name="connsiteX29" fmla="*/ 4257675 w 7148513"/>
                <a:gd name="connsiteY29" fmla="*/ 238125 h 392906"/>
                <a:gd name="connsiteX30" fmla="*/ 4257675 w 7148513"/>
                <a:gd name="connsiteY30" fmla="*/ 257175 h 392906"/>
                <a:gd name="connsiteX31" fmla="*/ 4695825 w 7148513"/>
                <a:gd name="connsiteY31" fmla="*/ 257175 h 392906"/>
                <a:gd name="connsiteX32" fmla="*/ 4695825 w 7148513"/>
                <a:gd name="connsiteY32" fmla="*/ 276225 h 392906"/>
                <a:gd name="connsiteX33" fmla="*/ 4710112 w 7148513"/>
                <a:gd name="connsiteY33" fmla="*/ 276225 h 392906"/>
                <a:gd name="connsiteX34" fmla="*/ 4710112 w 7148513"/>
                <a:gd name="connsiteY34" fmla="*/ 319087 h 392906"/>
                <a:gd name="connsiteX35" fmla="*/ 5157787 w 7148513"/>
                <a:gd name="connsiteY35" fmla="*/ 319087 h 392906"/>
                <a:gd name="connsiteX36" fmla="*/ 5157787 w 7148513"/>
                <a:gd name="connsiteY36" fmla="*/ 333375 h 392906"/>
                <a:gd name="connsiteX37" fmla="*/ 5355431 w 7148513"/>
                <a:gd name="connsiteY37" fmla="*/ 333375 h 392906"/>
                <a:gd name="connsiteX38" fmla="*/ 5355432 w 7148513"/>
                <a:gd name="connsiteY38" fmla="*/ 359568 h 392906"/>
                <a:gd name="connsiteX39" fmla="*/ 5638800 w 7148513"/>
                <a:gd name="connsiteY39" fmla="*/ 359568 h 392906"/>
                <a:gd name="connsiteX40" fmla="*/ 5638799 w 7148513"/>
                <a:gd name="connsiteY40" fmla="*/ 392906 h 392906"/>
                <a:gd name="connsiteX41" fmla="*/ 7148513 w 7148513"/>
                <a:gd name="connsiteY41" fmla="*/ 390525 h 392906"/>
                <a:gd name="connsiteX0" fmla="*/ 0 w 7162801"/>
                <a:gd name="connsiteY0" fmla="*/ 0 h 392906"/>
                <a:gd name="connsiteX1" fmla="*/ 138113 w 7162801"/>
                <a:gd name="connsiteY1" fmla="*/ 0 h 392906"/>
                <a:gd name="connsiteX2" fmla="*/ 138113 w 7162801"/>
                <a:gd name="connsiteY2" fmla="*/ 14287 h 392906"/>
                <a:gd name="connsiteX3" fmla="*/ 471488 w 7162801"/>
                <a:gd name="connsiteY3" fmla="*/ 14287 h 392906"/>
                <a:gd name="connsiteX4" fmla="*/ 471488 w 7162801"/>
                <a:gd name="connsiteY4" fmla="*/ 28575 h 392906"/>
                <a:gd name="connsiteX5" fmla="*/ 500063 w 7162801"/>
                <a:gd name="connsiteY5" fmla="*/ 28575 h 392906"/>
                <a:gd name="connsiteX6" fmla="*/ 500063 w 7162801"/>
                <a:gd name="connsiteY6" fmla="*/ 47625 h 392906"/>
                <a:gd name="connsiteX7" fmla="*/ 995363 w 7162801"/>
                <a:gd name="connsiteY7" fmla="*/ 47624 h 392906"/>
                <a:gd name="connsiteX8" fmla="*/ 995363 w 7162801"/>
                <a:gd name="connsiteY8" fmla="*/ 66675 h 392906"/>
                <a:gd name="connsiteX9" fmla="*/ 1014413 w 7162801"/>
                <a:gd name="connsiteY9" fmla="*/ 66675 h 392906"/>
                <a:gd name="connsiteX10" fmla="*/ 1014413 w 7162801"/>
                <a:gd name="connsiteY10" fmla="*/ 80962 h 392906"/>
                <a:gd name="connsiteX11" fmla="*/ 1047750 w 7162801"/>
                <a:gd name="connsiteY11" fmla="*/ 80962 h 392906"/>
                <a:gd name="connsiteX12" fmla="*/ 1047750 w 7162801"/>
                <a:gd name="connsiteY12" fmla="*/ 95250 h 392906"/>
                <a:gd name="connsiteX13" fmla="*/ 1143000 w 7162801"/>
                <a:gd name="connsiteY13" fmla="*/ 95250 h 392906"/>
                <a:gd name="connsiteX14" fmla="*/ 1143000 w 7162801"/>
                <a:gd name="connsiteY14" fmla="*/ 109537 h 392906"/>
                <a:gd name="connsiteX15" fmla="*/ 1359694 w 7162801"/>
                <a:gd name="connsiteY15" fmla="*/ 111918 h 392906"/>
                <a:gd name="connsiteX16" fmla="*/ 1359694 w 7162801"/>
                <a:gd name="connsiteY16" fmla="*/ 133350 h 392906"/>
                <a:gd name="connsiteX17" fmla="*/ 1719263 w 7162801"/>
                <a:gd name="connsiteY17" fmla="*/ 133350 h 392906"/>
                <a:gd name="connsiteX18" fmla="*/ 1719263 w 7162801"/>
                <a:gd name="connsiteY18" fmla="*/ 152400 h 392906"/>
                <a:gd name="connsiteX19" fmla="*/ 2019300 w 7162801"/>
                <a:gd name="connsiteY19" fmla="*/ 154781 h 392906"/>
                <a:gd name="connsiteX20" fmla="*/ 2019300 w 7162801"/>
                <a:gd name="connsiteY20" fmla="*/ 173831 h 392906"/>
                <a:gd name="connsiteX21" fmla="*/ 2347913 w 7162801"/>
                <a:gd name="connsiteY21" fmla="*/ 171450 h 392906"/>
                <a:gd name="connsiteX22" fmla="*/ 2347913 w 7162801"/>
                <a:gd name="connsiteY22" fmla="*/ 185738 h 392906"/>
                <a:gd name="connsiteX23" fmla="*/ 2376488 w 7162801"/>
                <a:gd name="connsiteY23" fmla="*/ 185737 h 392906"/>
                <a:gd name="connsiteX24" fmla="*/ 2376488 w 7162801"/>
                <a:gd name="connsiteY24" fmla="*/ 207168 h 392906"/>
                <a:gd name="connsiteX25" fmla="*/ 2709863 w 7162801"/>
                <a:gd name="connsiteY25" fmla="*/ 204787 h 392906"/>
                <a:gd name="connsiteX26" fmla="*/ 2709863 w 7162801"/>
                <a:gd name="connsiteY26" fmla="*/ 223837 h 392906"/>
                <a:gd name="connsiteX27" fmla="*/ 3352800 w 7162801"/>
                <a:gd name="connsiteY27" fmla="*/ 223837 h 392906"/>
                <a:gd name="connsiteX28" fmla="*/ 3352800 w 7162801"/>
                <a:gd name="connsiteY28" fmla="*/ 238124 h 392906"/>
                <a:gd name="connsiteX29" fmla="*/ 4271963 w 7162801"/>
                <a:gd name="connsiteY29" fmla="*/ 238125 h 392906"/>
                <a:gd name="connsiteX30" fmla="*/ 4271963 w 7162801"/>
                <a:gd name="connsiteY30" fmla="*/ 257175 h 392906"/>
                <a:gd name="connsiteX31" fmla="*/ 4710113 w 7162801"/>
                <a:gd name="connsiteY31" fmla="*/ 257175 h 392906"/>
                <a:gd name="connsiteX32" fmla="*/ 4710113 w 7162801"/>
                <a:gd name="connsiteY32" fmla="*/ 276225 h 392906"/>
                <a:gd name="connsiteX33" fmla="*/ 4724400 w 7162801"/>
                <a:gd name="connsiteY33" fmla="*/ 276225 h 392906"/>
                <a:gd name="connsiteX34" fmla="*/ 4724400 w 7162801"/>
                <a:gd name="connsiteY34" fmla="*/ 319087 h 392906"/>
                <a:gd name="connsiteX35" fmla="*/ 5172075 w 7162801"/>
                <a:gd name="connsiteY35" fmla="*/ 319087 h 392906"/>
                <a:gd name="connsiteX36" fmla="*/ 5172075 w 7162801"/>
                <a:gd name="connsiteY36" fmla="*/ 333375 h 392906"/>
                <a:gd name="connsiteX37" fmla="*/ 5369719 w 7162801"/>
                <a:gd name="connsiteY37" fmla="*/ 333375 h 392906"/>
                <a:gd name="connsiteX38" fmla="*/ 5369720 w 7162801"/>
                <a:gd name="connsiteY38" fmla="*/ 359568 h 392906"/>
                <a:gd name="connsiteX39" fmla="*/ 5653088 w 7162801"/>
                <a:gd name="connsiteY39" fmla="*/ 359568 h 392906"/>
                <a:gd name="connsiteX40" fmla="*/ 5653087 w 7162801"/>
                <a:gd name="connsiteY40" fmla="*/ 392906 h 392906"/>
                <a:gd name="connsiteX41" fmla="*/ 7162801 w 7162801"/>
                <a:gd name="connsiteY41" fmla="*/ 390525 h 392906"/>
                <a:gd name="connsiteX0" fmla="*/ 0 w 7186614"/>
                <a:gd name="connsiteY0" fmla="*/ 0 h 392906"/>
                <a:gd name="connsiteX1" fmla="*/ 138113 w 7186614"/>
                <a:gd name="connsiteY1" fmla="*/ 0 h 392906"/>
                <a:gd name="connsiteX2" fmla="*/ 138113 w 7186614"/>
                <a:gd name="connsiteY2" fmla="*/ 14287 h 392906"/>
                <a:gd name="connsiteX3" fmla="*/ 471488 w 7186614"/>
                <a:gd name="connsiteY3" fmla="*/ 14287 h 392906"/>
                <a:gd name="connsiteX4" fmla="*/ 471488 w 7186614"/>
                <a:gd name="connsiteY4" fmla="*/ 28575 h 392906"/>
                <a:gd name="connsiteX5" fmla="*/ 500063 w 7186614"/>
                <a:gd name="connsiteY5" fmla="*/ 28575 h 392906"/>
                <a:gd name="connsiteX6" fmla="*/ 500063 w 7186614"/>
                <a:gd name="connsiteY6" fmla="*/ 47625 h 392906"/>
                <a:gd name="connsiteX7" fmla="*/ 995363 w 7186614"/>
                <a:gd name="connsiteY7" fmla="*/ 47624 h 392906"/>
                <a:gd name="connsiteX8" fmla="*/ 995363 w 7186614"/>
                <a:gd name="connsiteY8" fmla="*/ 66675 h 392906"/>
                <a:gd name="connsiteX9" fmla="*/ 1014413 w 7186614"/>
                <a:gd name="connsiteY9" fmla="*/ 66675 h 392906"/>
                <a:gd name="connsiteX10" fmla="*/ 1014413 w 7186614"/>
                <a:gd name="connsiteY10" fmla="*/ 80962 h 392906"/>
                <a:gd name="connsiteX11" fmla="*/ 1047750 w 7186614"/>
                <a:gd name="connsiteY11" fmla="*/ 80962 h 392906"/>
                <a:gd name="connsiteX12" fmla="*/ 1047750 w 7186614"/>
                <a:gd name="connsiteY12" fmla="*/ 95250 h 392906"/>
                <a:gd name="connsiteX13" fmla="*/ 1143000 w 7186614"/>
                <a:gd name="connsiteY13" fmla="*/ 95250 h 392906"/>
                <a:gd name="connsiteX14" fmla="*/ 1143000 w 7186614"/>
                <a:gd name="connsiteY14" fmla="*/ 109537 h 392906"/>
                <a:gd name="connsiteX15" fmla="*/ 1359694 w 7186614"/>
                <a:gd name="connsiteY15" fmla="*/ 111918 h 392906"/>
                <a:gd name="connsiteX16" fmla="*/ 1359694 w 7186614"/>
                <a:gd name="connsiteY16" fmla="*/ 133350 h 392906"/>
                <a:gd name="connsiteX17" fmla="*/ 1719263 w 7186614"/>
                <a:gd name="connsiteY17" fmla="*/ 133350 h 392906"/>
                <a:gd name="connsiteX18" fmla="*/ 1719263 w 7186614"/>
                <a:gd name="connsiteY18" fmla="*/ 152400 h 392906"/>
                <a:gd name="connsiteX19" fmla="*/ 2019300 w 7186614"/>
                <a:gd name="connsiteY19" fmla="*/ 154781 h 392906"/>
                <a:gd name="connsiteX20" fmla="*/ 2019300 w 7186614"/>
                <a:gd name="connsiteY20" fmla="*/ 173831 h 392906"/>
                <a:gd name="connsiteX21" fmla="*/ 2347913 w 7186614"/>
                <a:gd name="connsiteY21" fmla="*/ 171450 h 392906"/>
                <a:gd name="connsiteX22" fmla="*/ 2347913 w 7186614"/>
                <a:gd name="connsiteY22" fmla="*/ 185738 h 392906"/>
                <a:gd name="connsiteX23" fmla="*/ 2376488 w 7186614"/>
                <a:gd name="connsiteY23" fmla="*/ 185737 h 392906"/>
                <a:gd name="connsiteX24" fmla="*/ 2376488 w 7186614"/>
                <a:gd name="connsiteY24" fmla="*/ 207168 h 392906"/>
                <a:gd name="connsiteX25" fmla="*/ 2709863 w 7186614"/>
                <a:gd name="connsiteY25" fmla="*/ 204787 h 392906"/>
                <a:gd name="connsiteX26" fmla="*/ 2709863 w 7186614"/>
                <a:gd name="connsiteY26" fmla="*/ 223837 h 392906"/>
                <a:gd name="connsiteX27" fmla="*/ 3352800 w 7186614"/>
                <a:gd name="connsiteY27" fmla="*/ 223837 h 392906"/>
                <a:gd name="connsiteX28" fmla="*/ 3352800 w 7186614"/>
                <a:gd name="connsiteY28" fmla="*/ 238124 h 392906"/>
                <a:gd name="connsiteX29" fmla="*/ 4271963 w 7186614"/>
                <a:gd name="connsiteY29" fmla="*/ 238125 h 392906"/>
                <a:gd name="connsiteX30" fmla="*/ 4271963 w 7186614"/>
                <a:gd name="connsiteY30" fmla="*/ 257175 h 392906"/>
                <a:gd name="connsiteX31" fmla="*/ 4710113 w 7186614"/>
                <a:gd name="connsiteY31" fmla="*/ 257175 h 392906"/>
                <a:gd name="connsiteX32" fmla="*/ 4710113 w 7186614"/>
                <a:gd name="connsiteY32" fmla="*/ 276225 h 392906"/>
                <a:gd name="connsiteX33" fmla="*/ 4724400 w 7186614"/>
                <a:gd name="connsiteY33" fmla="*/ 276225 h 392906"/>
                <a:gd name="connsiteX34" fmla="*/ 4724400 w 7186614"/>
                <a:gd name="connsiteY34" fmla="*/ 319087 h 392906"/>
                <a:gd name="connsiteX35" fmla="*/ 5172075 w 7186614"/>
                <a:gd name="connsiteY35" fmla="*/ 319087 h 392906"/>
                <a:gd name="connsiteX36" fmla="*/ 5172075 w 7186614"/>
                <a:gd name="connsiteY36" fmla="*/ 333375 h 392906"/>
                <a:gd name="connsiteX37" fmla="*/ 5369719 w 7186614"/>
                <a:gd name="connsiteY37" fmla="*/ 333375 h 392906"/>
                <a:gd name="connsiteX38" fmla="*/ 5369720 w 7186614"/>
                <a:gd name="connsiteY38" fmla="*/ 359568 h 392906"/>
                <a:gd name="connsiteX39" fmla="*/ 5653088 w 7186614"/>
                <a:gd name="connsiteY39" fmla="*/ 359568 h 392906"/>
                <a:gd name="connsiteX40" fmla="*/ 5653087 w 7186614"/>
                <a:gd name="connsiteY40" fmla="*/ 392906 h 392906"/>
                <a:gd name="connsiteX41" fmla="*/ 7186614 w 7186614"/>
                <a:gd name="connsiteY41" fmla="*/ 390525 h 39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186614" h="392906">
                  <a:moveTo>
                    <a:pt x="0" y="0"/>
                  </a:moveTo>
                  <a:lnTo>
                    <a:pt x="138113" y="0"/>
                  </a:lnTo>
                  <a:lnTo>
                    <a:pt x="138113" y="14287"/>
                  </a:lnTo>
                  <a:lnTo>
                    <a:pt x="471488" y="14287"/>
                  </a:lnTo>
                  <a:lnTo>
                    <a:pt x="471488" y="28575"/>
                  </a:lnTo>
                  <a:lnTo>
                    <a:pt x="500063" y="28575"/>
                  </a:lnTo>
                  <a:lnTo>
                    <a:pt x="500063" y="47625"/>
                  </a:lnTo>
                  <a:lnTo>
                    <a:pt x="995363" y="47624"/>
                  </a:lnTo>
                  <a:lnTo>
                    <a:pt x="995363" y="66675"/>
                  </a:lnTo>
                  <a:lnTo>
                    <a:pt x="1014413" y="66675"/>
                  </a:lnTo>
                  <a:lnTo>
                    <a:pt x="1014413" y="80962"/>
                  </a:lnTo>
                  <a:lnTo>
                    <a:pt x="1047750" y="80962"/>
                  </a:lnTo>
                  <a:lnTo>
                    <a:pt x="1047750" y="95250"/>
                  </a:lnTo>
                  <a:lnTo>
                    <a:pt x="1143000" y="95250"/>
                  </a:lnTo>
                  <a:lnTo>
                    <a:pt x="1143000" y="109537"/>
                  </a:lnTo>
                  <a:lnTo>
                    <a:pt x="1359694" y="111918"/>
                  </a:lnTo>
                  <a:lnTo>
                    <a:pt x="1359694" y="133350"/>
                  </a:lnTo>
                  <a:lnTo>
                    <a:pt x="1719263" y="133350"/>
                  </a:lnTo>
                  <a:lnTo>
                    <a:pt x="1719263" y="152400"/>
                  </a:lnTo>
                  <a:lnTo>
                    <a:pt x="2019300" y="154781"/>
                  </a:lnTo>
                  <a:lnTo>
                    <a:pt x="2019300" y="173831"/>
                  </a:lnTo>
                  <a:lnTo>
                    <a:pt x="2347913" y="171450"/>
                  </a:lnTo>
                  <a:lnTo>
                    <a:pt x="2347913" y="185738"/>
                  </a:lnTo>
                  <a:lnTo>
                    <a:pt x="2376488" y="185737"/>
                  </a:lnTo>
                  <a:lnTo>
                    <a:pt x="2376488" y="207168"/>
                  </a:lnTo>
                  <a:lnTo>
                    <a:pt x="2709863" y="204787"/>
                  </a:lnTo>
                  <a:lnTo>
                    <a:pt x="2709863" y="223837"/>
                  </a:lnTo>
                  <a:lnTo>
                    <a:pt x="3352800" y="223837"/>
                  </a:lnTo>
                  <a:lnTo>
                    <a:pt x="3352800" y="238124"/>
                  </a:lnTo>
                  <a:lnTo>
                    <a:pt x="4271963" y="238125"/>
                  </a:lnTo>
                  <a:lnTo>
                    <a:pt x="4271963" y="257175"/>
                  </a:lnTo>
                  <a:lnTo>
                    <a:pt x="4710113" y="257175"/>
                  </a:lnTo>
                  <a:lnTo>
                    <a:pt x="4710113" y="276225"/>
                  </a:lnTo>
                  <a:lnTo>
                    <a:pt x="4724400" y="276225"/>
                  </a:lnTo>
                  <a:lnTo>
                    <a:pt x="4724400" y="319087"/>
                  </a:lnTo>
                  <a:lnTo>
                    <a:pt x="5172075" y="319087"/>
                  </a:lnTo>
                  <a:lnTo>
                    <a:pt x="5172075" y="333375"/>
                  </a:lnTo>
                  <a:lnTo>
                    <a:pt x="5369719" y="333375"/>
                  </a:lnTo>
                  <a:cubicBezTo>
                    <a:pt x="5369719" y="342106"/>
                    <a:pt x="5369720" y="350837"/>
                    <a:pt x="5369720" y="359568"/>
                  </a:cubicBezTo>
                  <a:lnTo>
                    <a:pt x="5653088" y="359568"/>
                  </a:lnTo>
                  <a:cubicBezTo>
                    <a:pt x="5653088" y="371474"/>
                    <a:pt x="5653087" y="381000"/>
                    <a:pt x="5653087" y="392906"/>
                  </a:cubicBezTo>
                  <a:lnTo>
                    <a:pt x="7186614" y="390525"/>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67" name="Gerader Verbinder 166">
              <a:extLst>
                <a:ext uri="{FF2B5EF4-FFF2-40B4-BE49-F238E27FC236}">
                  <a16:creationId xmlns:a16="http://schemas.microsoft.com/office/drawing/2014/main" id="{8C5C0E95-7156-469C-892C-DF03040CA6D4}"/>
                </a:ext>
              </a:extLst>
            </p:cNvPr>
            <p:cNvCxnSpPr>
              <a:cxnSpLocks/>
            </p:cNvCxnSpPr>
            <p:nvPr/>
          </p:nvCxnSpPr>
          <p:spPr>
            <a:xfrm>
              <a:off x="1237393" y="1838324"/>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ACE66A62-C9B4-4518-BE51-3E79F7B65C60}"/>
                </a:ext>
              </a:extLst>
            </p:cNvPr>
            <p:cNvCxnSpPr>
              <a:cxnSpLocks/>
            </p:cNvCxnSpPr>
            <p:nvPr/>
          </p:nvCxnSpPr>
          <p:spPr>
            <a:xfrm>
              <a:off x="1430087" y="1838324"/>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9" name="Gerader Verbinder 168">
              <a:extLst>
                <a:ext uri="{FF2B5EF4-FFF2-40B4-BE49-F238E27FC236}">
                  <a16:creationId xmlns:a16="http://schemas.microsoft.com/office/drawing/2014/main" id="{98A12979-C94E-4AB8-8C0C-0CC472994A25}"/>
                </a:ext>
              </a:extLst>
            </p:cNvPr>
            <p:cNvCxnSpPr>
              <a:cxnSpLocks/>
            </p:cNvCxnSpPr>
            <p:nvPr/>
          </p:nvCxnSpPr>
          <p:spPr>
            <a:xfrm>
              <a:off x="1491999" y="1838324"/>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E754CBA8-EB42-4E47-9266-F21EC08CC7A0}"/>
                </a:ext>
              </a:extLst>
            </p:cNvPr>
            <p:cNvCxnSpPr>
              <a:cxnSpLocks/>
            </p:cNvCxnSpPr>
            <p:nvPr/>
          </p:nvCxnSpPr>
          <p:spPr>
            <a:xfrm>
              <a:off x="1784892" y="1871660"/>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1" name="Gerader Verbinder 170">
              <a:extLst>
                <a:ext uri="{FF2B5EF4-FFF2-40B4-BE49-F238E27FC236}">
                  <a16:creationId xmlns:a16="http://schemas.microsoft.com/office/drawing/2014/main" id="{12DCD707-0A80-4FA3-BFDA-4A5978975C4B}"/>
                </a:ext>
              </a:extLst>
            </p:cNvPr>
            <p:cNvCxnSpPr>
              <a:cxnSpLocks/>
            </p:cNvCxnSpPr>
            <p:nvPr/>
          </p:nvCxnSpPr>
          <p:spPr>
            <a:xfrm>
              <a:off x="2484979" y="1958022"/>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2" name="Gerader Verbinder 171">
              <a:extLst>
                <a:ext uri="{FF2B5EF4-FFF2-40B4-BE49-F238E27FC236}">
                  <a16:creationId xmlns:a16="http://schemas.microsoft.com/office/drawing/2014/main" id="{614B43E6-DBE4-42C8-BFBF-A50542A8A5D1}"/>
                </a:ext>
              </a:extLst>
            </p:cNvPr>
            <p:cNvCxnSpPr>
              <a:cxnSpLocks/>
            </p:cNvCxnSpPr>
            <p:nvPr/>
          </p:nvCxnSpPr>
          <p:spPr>
            <a:xfrm>
              <a:off x="2515935" y="1957227"/>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3" name="Gerader Verbinder 172">
              <a:extLst>
                <a:ext uri="{FF2B5EF4-FFF2-40B4-BE49-F238E27FC236}">
                  <a16:creationId xmlns:a16="http://schemas.microsoft.com/office/drawing/2014/main" id="{C3F44D06-E5B9-4C05-A3BA-8B006D3C232A}"/>
                </a:ext>
              </a:extLst>
            </p:cNvPr>
            <p:cNvCxnSpPr>
              <a:cxnSpLocks/>
            </p:cNvCxnSpPr>
            <p:nvPr/>
          </p:nvCxnSpPr>
          <p:spPr>
            <a:xfrm>
              <a:off x="3115587" y="1981039"/>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4" name="Gerader Verbinder 173">
              <a:extLst>
                <a:ext uri="{FF2B5EF4-FFF2-40B4-BE49-F238E27FC236}">
                  <a16:creationId xmlns:a16="http://schemas.microsoft.com/office/drawing/2014/main" id="{BFCB16A2-F398-4B9A-8170-2129181B6A3F}"/>
                </a:ext>
              </a:extLst>
            </p:cNvPr>
            <p:cNvCxnSpPr>
              <a:cxnSpLocks/>
            </p:cNvCxnSpPr>
            <p:nvPr/>
          </p:nvCxnSpPr>
          <p:spPr>
            <a:xfrm>
              <a:off x="3285406" y="1999456"/>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5" name="Gerader Verbinder 174">
              <a:extLst>
                <a:ext uri="{FF2B5EF4-FFF2-40B4-BE49-F238E27FC236}">
                  <a16:creationId xmlns:a16="http://schemas.microsoft.com/office/drawing/2014/main" id="{6BF488B8-BC0A-4DE2-B60F-4DB022F55A4C}"/>
                </a:ext>
              </a:extLst>
            </p:cNvPr>
            <p:cNvCxnSpPr>
              <a:cxnSpLocks/>
            </p:cNvCxnSpPr>
            <p:nvPr/>
          </p:nvCxnSpPr>
          <p:spPr>
            <a:xfrm>
              <a:off x="4368284" y="2048509"/>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6" name="Gerader Verbinder 175">
              <a:extLst>
                <a:ext uri="{FF2B5EF4-FFF2-40B4-BE49-F238E27FC236}">
                  <a16:creationId xmlns:a16="http://schemas.microsoft.com/office/drawing/2014/main" id="{AD261B7E-4E7E-40FA-9E20-19702A7AA22C}"/>
                </a:ext>
              </a:extLst>
            </p:cNvPr>
            <p:cNvCxnSpPr>
              <a:cxnSpLocks/>
            </p:cNvCxnSpPr>
            <p:nvPr/>
          </p:nvCxnSpPr>
          <p:spPr>
            <a:xfrm>
              <a:off x="4507728" y="2065178"/>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7" name="Gerader Verbinder 176">
              <a:extLst>
                <a:ext uri="{FF2B5EF4-FFF2-40B4-BE49-F238E27FC236}">
                  <a16:creationId xmlns:a16="http://schemas.microsoft.com/office/drawing/2014/main" id="{69D5E01D-711F-4FE7-9324-30072C8BD107}"/>
                </a:ext>
              </a:extLst>
            </p:cNvPr>
            <p:cNvCxnSpPr>
              <a:cxnSpLocks/>
            </p:cNvCxnSpPr>
            <p:nvPr/>
          </p:nvCxnSpPr>
          <p:spPr>
            <a:xfrm>
              <a:off x="4942652" y="2065177"/>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8" name="Gerader Verbinder 177">
              <a:extLst>
                <a:ext uri="{FF2B5EF4-FFF2-40B4-BE49-F238E27FC236}">
                  <a16:creationId xmlns:a16="http://schemas.microsoft.com/office/drawing/2014/main" id="{AF4F508D-235D-4866-81D4-2B8AFC2333E0}"/>
                </a:ext>
              </a:extLst>
            </p:cNvPr>
            <p:cNvCxnSpPr>
              <a:cxnSpLocks/>
            </p:cNvCxnSpPr>
            <p:nvPr/>
          </p:nvCxnSpPr>
          <p:spPr>
            <a:xfrm>
              <a:off x="5454128" y="2083432"/>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9" name="Gerader Verbinder 178">
              <a:extLst>
                <a:ext uri="{FF2B5EF4-FFF2-40B4-BE49-F238E27FC236}">
                  <a16:creationId xmlns:a16="http://schemas.microsoft.com/office/drawing/2014/main" id="{18464EAD-D42B-4A22-9F66-A771B72FA766}"/>
                </a:ext>
              </a:extLst>
            </p:cNvPr>
            <p:cNvCxnSpPr>
              <a:cxnSpLocks/>
            </p:cNvCxnSpPr>
            <p:nvPr/>
          </p:nvCxnSpPr>
          <p:spPr>
            <a:xfrm>
              <a:off x="5471255" y="2083432"/>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0" name="Gerader Verbinder 179">
              <a:extLst>
                <a:ext uri="{FF2B5EF4-FFF2-40B4-BE49-F238E27FC236}">
                  <a16:creationId xmlns:a16="http://schemas.microsoft.com/office/drawing/2014/main" id="{89AA250C-A561-4D2D-86DE-256DB0A8F4B1}"/>
                </a:ext>
              </a:extLst>
            </p:cNvPr>
            <p:cNvCxnSpPr>
              <a:cxnSpLocks/>
            </p:cNvCxnSpPr>
            <p:nvPr/>
          </p:nvCxnSpPr>
          <p:spPr>
            <a:xfrm>
              <a:off x="5509355" y="2083432"/>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1" name="Gerader Verbinder 180">
              <a:extLst>
                <a:ext uri="{FF2B5EF4-FFF2-40B4-BE49-F238E27FC236}">
                  <a16:creationId xmlns:a16="http://schemas.microsoft.com/office/drawing/2014/main" id="{95DB80B8-745C-455A-B8AC-206D4C94473F}"/>
                </a:ext>
              </a:extLst>
            </p:cNvPr>
            <p:cNvCxnSpPr>
              <a:cxnSpLocks/>
            </p:cNvCxnSpPr>
            <p:nvPr/>
          </p:nvCxnSpPr>
          <p:spPr>
            <a:xfrm>
              <a:off x="5542693" y="2083432"/>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2" name="Gerader Verbinder 181">
              <a:extLst>
                <a:ext uri="{FF2B5EF4-FFF2-40B4-BE49-F238E27FC236}">
                  <a16:creationId xmlns:a16="http://schemas.microsoft.com/office/drawing/2014/main" id="{5D1DE792-F2AF-45DF-BC42-C74DBCF74ECC}"/>
                </a:ext>
              </a:extLst>
            </p:cNvPr>
            <p:cNvCxnSpPr>
              <a:cxnSpLocks/>
            </p:cNvCxnSpPr>
            <p:nvPr/>
          </p:nvCxnSpPr>
          <p:spPr>
            <a:xfrm>
              <a:off x="5812568" y="2143759"/>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3" name="Gerader Verbinder 182">
              <a:extLst>
                <a:ext uri="{FF2B5EF4-FFF2-40B4-BE49-F238E27FC236}">
                  <a16:creationId xmlns:a16="http://schemas.microsoft.com/office/drawing/2014/main" id="{EE7C5935-8106-4D45-8F78-0D79EE3F5558}"/>
                </a:ext>
              </a:extLst>
            </p:cNvPr>
            <p:cNvCxnSpPr>
              <a:cxnSpLocks/>
            </p:cNvCxnSpPr>
            <p:nvPr/>
          </p:nvCxnSpPr>
          <p:spPr>
            <a:xfrm>
              <a:off x="5831360" y="2143759"/>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4" name="Gerader Verbinder 183">
              <a:extLst>
                <a:ext uri="{FF2B5EF4-FFF2-40B4-BE49-F238E27FC236}">
                  <a16:creationId xmlns:a16="http://schemas.microsoft.com/office/drawing/2014/main" id="{90BAC475-E1C6-47BD-B46E-25C70A2D888A}"/>
                </a:ext>
              </a:extLst>
            </p:cNvPr>
            <p:cNvCxnSpPr>
              <a:cxnSpLocks/>
            </p:cNvCxnSpPr>
            <p:nvPr/>
          </p:nvCxnSpPr>
          <p:spPr>
            <a:xfrm>
              <a:off x="5850049" y="2143759"/>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5" name="Gerader Verbinder 184">
              <a:extLst>
                <a:ext uri="{FF2B5EF4-FFF2-40B4-BE49-F238E27FC236}">
                  <a16:creationId xmlns:a16="http://schemas.microsoft.com/office/drawing/2014/main" id="{9E84231C-7706-41B0-BDDD-940D6C65E224}"/>
                </a:ext>
              </a:extLst>
            </p:cNvPr>
            <p:cNvCxnSpPr>
              <a:cxnSpLocks/>
            </p:cNvCxnSpPr>
            <p:nvPr/>
          </p:nvCxnSpPr>
          <p:spPr>
            <a:xfrm>
              <a:off x="6015344" y="2143759"/>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6" name="Gerader Verbinder 185">
              <a:extLst>
                <a:ext uri="{FF2B5EF4-FFF2-40B4-BE49-F238E27FC236}">
                  <a16:creationId xmlns:a16="http://schemas.microsoft.com/office/drawing/2014/main" id="{666A9EDB-DE00-494D-BC4A-FA1568D0B49D}"/>
                </a:ext>
              </a:extLst>
            </p:cNvPr>
            <p:cNvCxnSpPr>
              <a:cxnSpLocks/>
            </p:cNvCxnSpPr>
            <p:nvPr/>
          </p:nvCxnSpPr>
          <p:spPr>
            <a:xfrm>
              <a:off x="8251080"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7" name="Gerader Verbinder 186">
              <a:extLst>
                <a:ext uri="{FF2B5EF4-FFF2-40B4-BE49-F238E27FC236}">
                  <a16:creationId xmlns:a16="http://schemas.microsoft.com/office/drawing/2014/main" id="{D0ECD4E3-6CA8-4966-91DC-C5A5F0202216}"/>
                </a:ext>
              </a:extLst>
            </p:cNvPr>
            <p:cNvCxnSpPr>
              <a:cxnSpLocks/>
            </p:cNvCxnSpPr>
            <p:nvPr/>
          </p:nvCxnSpPr>
          <p:spPr>
            <a:xfrm>
              <a:off x="8179335"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8" name="Gerader Verbinder 187">
              <a:extLst>
                <a:ext uri="{FF2B5EF4-FFF2-40B4-BE49-F238E27FC236}">
                  <a16:creationId xmlns:a16="http://schemas.microsoft.com/office/drawing/2014/main" id="{9180E5DC-FCEA-41E4-9899-29984F3F0F38}"/>
                </a:ext>
              </a:extLst>
            </p:cNvPr>
            <p:cNvCxnSpPr>
              <a:cxnSpLocks/>
            </p:cNvCxnSpPr>
            <p:nvPr/>
          </p:nvCxnSpPr>
          <p:spPr>
            <a:xfrm>
              <a:off x="7955497"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B7D78039-4C47-447A-9ADE-C614EE91339A}"/>
                </a:ext>
              </a:extLst>
            </p:cNvPr>
            <p:cNvCxnSpPr>
              <a:cxnSpLocks/>
            </p:cNvCxnSpPr>
            <p:nvPr/>
          </p:nvCxnSpPr>
          <p:spPr>
            <a:xfrm>
              <a:off x="7844236"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0" name="Gerader Verbinder 189">
              <a:extLst>
                <a:ext uri="{FF2B5EF4-FFF2-40B4-BE49-F238E27FC236}">
                  <a16:creationId xmlns:a16="http://schemas.microsoft.com/office/drawing/2014/main" id="{2F6B524A-C182-4879-97B6-FD40E853A132}"/>
                </a:ext>
              </a:extLst>
            </p:cNvPr>
            <p:cNvCxnSpPr>
              <a:cxnSpLocks/>
            </p:cNvCxnSpPr>
            <p:nvPr/>
          </p:nvCxnSpPr>
          <p:spPr>
            <a:xfrm>
              <a:off x="7817787" y="2216946"/>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308F52DA-3E75-4BA4-ADDC-8BAC22B26FB7}"/>
                </a:ext>
              </a:extLst>
            </p:cNvPr>
            <p:cNvCxnSpPr>
              <a:cxnSpLocks/>
            </p:cNvCxnSpPr>
            <p:nvPr/>
          </p:nvCxnSpPr>
          <p:spPr>
            <a:xfrm>
              <a:off x="7565116"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668AA6BC-89A0-4063-969F-518CD2EC2444}"/>
                </a:ext>
              </a:extLst>
            </p:cNvPr>
            <p:cNvCxnSpPr>
              <a:cxnSpLocks/>
            </p:cNvCxnSpPr>
            <p:nvPr/>
          </p:nvCxnSpPr>
          <p:spPr>
            <a:xfrm>
              <a:off x="7505444"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B83EC6BC-CD8F-4D4A-940C-539E8DA77633}"/>
                </a:ext>
              </a:extLst>
            </p:cNvPr>
            <p:cNvCxnSpPr>
              <a:cxnSpLocks/>
            </p:cNvCxnSpPr>
            <p:nvPr/>
          </p:nvCxnSpPr>
          <p:spPr>
            <a:xfrm>
              <a:off x="7487012"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4" name="Gerader Verbinder 193">
              <a:extLst>
                <a:ext uri="{FF2B5EF4-FFF2-40B4-BE49-F238E27FC236}">
                  <a16:creationId xmlns:a16="http://schemas.microsoft.com/office/drawing/2014/main" id="{150B676B-BE00-4FF5-8B02-ABFE5D5ABDF3}"/>
                </a:ext>
              </a:extLst>
            </p:cNvPr>
            <p:cNvCxnSpPr>
              <a:cxnSpLocks/>
            </p:cNvCxnSpPr>
            <p:nvPr/>
          </p:nvCxnSpPr>
          <p:spPr>
            <a:xfrm>
              <a:off x="7468367"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3E5C4B1C-9E33-4FCC-A1BA-AAB1089D9595}"/>
                </a:ext>
              </a:extLst>
            </p:cNvPr>
            <p:cNvCxnSpPr>
              <a:cxnSpLocks/>
            </p:cNvCxnSpPr>
            <p:nvPr/>
          </p:nvCxnSpPr>
          <p:spPr>
            <a:xfrm>
              <a:off x="7394143"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6" name="Gerader Verbinder 195">
              <a:extLst>
                <a:ext uri="{FF2B5EF4-FFF2-40B4-BE49-F238E27FC236}">
                  <a16:creationId xmlns:a16="http://schemas.microsoft.com/office/drawing/2014/main" id="{98ED8959-3568-4181-94D5-97E5A9512D7E}"/>
                </a:ext>
              </a:extLst>
            </p:cNvPr>
            <p:cNvCxnSpPr>
              <a:cxnSpLocks/>
            </p:cNvCxnSpPr>
            <p:nvPr/>
          </p:nvCxnSpPr>
          <p:spPr>
            <a:xfrm>
              <a:off x="7297995" y="2217579"/>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1F44EA02-3F6D-4440-BBDB-AD8D9036B08C}"/>
                </a:ext>
              </a:extLst>
            </p:cNvPr>
            <p:cNvCxnSpPr>
              <a:cxnSpLocks/>
            </p:cNvCxnSpPr>
            <p:nvPr/>
          </p:nvCxnSpPr>
          <p:spPr>
            <a:xfrm>
              <a:off x="7218156"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8" name="Gerader Verbinder 197">
              <a:extLst>
                <a:ext uri="{FF2B5EF4-FFF2-40B4-BE49-F238E27FC236}">
                  <a16:creationId xmlns:a16="http://schemas.microsoft.com/office/drawing/2014/main" id="{34275EE3-ABDD-495C-8DAA-FF32C62A883C}"/>
                </a:ext>
              </a:extLst>
            </p:cNvPr>
            <p:cNvCxnSpPr>
              <a:cxnSpLocks/>
            </p:cNvCxnSpPr>
            <p:nvPr/>
          </p:nvCxnSpPr>
          <p:spPr>
            <a:xfrm>
              <a:off x="7179159"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9" name="Gerader Verbinder 198">
              <a:extLst>
                <a:ext uri="{FF2B5EF4-FFF2-40B4-BE49-F238E27FC236}">
                  <a16:creationId xmlns:a16="http://schemas.microsoft.com/office/drawing/2014/main" id="{C4984575-AE59-4A7C-921E-403BF9583E50}"/>
                </a:ext>
              </a:extLst>
            </p:cNvPr>
            <p:cNvCxnSpPr>
              <a:cxnSpLocks/>
            </p:cNvCxnSpPr>
            <p:nvPr/>
          </p:nvCxnSpPr>
          <p:spPr>
            <a:xfrm>
              <a:off x="7161902"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0" name="Gerader Verbinder 199">
              <a:extLst>
                <a:ext uri="{FF2B5EF4-FFF2-40B4-BE49-F238E27FC236}">
                  <a16:creationId xmlns:a16="http://schemas.microsoft.com/office/drawing/2014/main" id="{CDE2F5A1-C476-4F81-BA62-25C70BCD8A2A}"/>
                </a:ext>
              </a:extLst>
            </p:cNvPr>
            <p:cNvCxnSpPr>
              <a:cxnSpLocks/>
            </p:cNvCxnSpPr>
            <p:nvPr/>
          </p:nvCxnSpPr>
          <p:spPr>
            <a:xfrm>
              <a:off x="7144335"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DDB7B25D-2EEA-4B94-8CC1-BACF3AA86839}"/>
                </a:ext>
              </a:extLst>
            </p:cNvPr>
            <p:cNvCxnSpPr>
              <a:cxnSpLocks/>
            </p:cNvCxnSpPr>
            <p:nvPr/>
          </p:nvCxnSpPr>
          <p:spPr>
            <a:xfrm>
              <a:off x="7089567" y="2217579"/>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2" name="Gerader Verbinder 201">
              <a:extLst>
                <a:ext uri="{FF2B5EF4-FFF2-40B4-BE49-F238E27FC236}">
                  <a16:creationId xmlns:a16="http://schemas.microsoft.com/office/drawing/2014/main" id="{5DEE3D24-B7B2-4275-843F-52EED469BEF3}"/>
                </a:ext>
              </a:extLst>
            </p:cNvPr>
            <p:cNvCxnSpPr>
              <a:cxnSpLocks/>
            </p:cNvCxnSpPr>
            <p:nvPr/>
          </p:nvCxnSpPr>
          <p:spPr>
            <a:xfrm>
              <a:off x="7030035"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4972AFEC-99A8-4615-8A3F-A6059621BEB3}"/>
                </a:ext>
              </a:extLst>
            </p:cNvPr>
            <p:cNvCxnSpPr>
              <a:cxnSpLocks/>
            </p:cNvCxnSpPr>
            <p:nvPr/>
          </p:nvCxnSpPr>
          <p:spPr>
            <a:xfrm>
              <a:off x="6888059"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4" name="Gerader Verbinder 203">
              <a:extLst>
                <a:ext uri="{FF2B5EF4-FFF2-40B4-BE49-F238E27FC236}">
                  <a16:creationId xmlns:a16="http://schemas.microsoft.com/office/drawing/2014/main" id="{A2AD96E6-7247-40CE-92F8-EC15610A40F4}"/>
                </a:ext>
              </a:extLst>
            </p:cNvPr>
            <p:cNvCxnSpPr>
              <a:cxnSpLocks/>
            </p:cNvCxnSpPr>
            <p:nvPr/>
          </p:nvCxnSpPr>
          <p:spPr>
            <a:xfrm>
              <a:off x="6614215" y="2185989"/>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5" name="Gerader Verbinder 204">
              <a:extLst>
                <a:ext uri="{FF2B5EF4-FFF2-40B4-BE49-F238E27FC236}">
                  <a16:creationId xmlns:a16="http://schemas.microsoft.com/office/drawing/2014/main" id="{F1283755-BF18-42D6-AA77-2A720894B931}"/>
                </a:ext>
              </a:extLst>
            </p:cNvPr>
            <p:cNvCxnSpPr>
              <a:cxnSpLocks/>
            </p:cNvCxnSpPr>
            <p:nvPr/>
          </p:nvCxnSpPr>
          <p:spPr>
            <a:xfrm>
              <a:off x="6138784" y="2146140"/>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6" name="Gerader Verbinder 205">
              <a:extLst>
                <a:ext uri="{FF2B5EF4-FFF2-40B4-BE49-F238E27FC236}">
                  <a16:creationId xmlns:a16="http://schemas.microsoft.com/office/drawing/2014/main" id="{DF21DCE9-414B-4D68-AE95-2B87DD054F73}"/>
                </a:ext>
              </a:extLst>
            </p:cNvPr>
            <p:cNvCxnSpPr>
              <a:cxnSpLocks/>
            </p:cNvCxnSpPr>
            <p:nvPr/>
          </p:nvCxnSpPr>
          <p:spPr>
            <a:xfrm>
              <a:off x="6158474" y="2146140"/>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7" name="Gerader Verbinder 206">
              <a:extLst>
                <a:ext uri="{FF2B5EF4-FFF2-40B4-BE49-F238E27FC236}">
                  <a16:creationId xmlns:a16="http://schemas.microsoft.com/office/drawing/2014/main" id="{1AB73986-F07A-4C6E-B312-5EB2B9CAF5C1}"/>
                </a:ext>
              </a:extLst>
            </p:cNvPr>
            <p:cNvCxnSpPr>
              <a:cxnSpLocks/>
            </p:cNvCxnSpPr>
            <p:nvPr/>
          </p:nvCxnSpPr>
          <p:spPr>
            <a:xfrm>
              <a:off x="6176590" y="2146140"/>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8" name="Gerader Verbinder 207">
              <a:extLst>
                <a:ext uri="{FF2B5EF4-FFF2-40B4-BE49-F238E27FC236}">
                  <a16:creationId xmlns:a16="http://schemas.microsoft.com/office/drawing/2014/main" id="{992ED31C-6297-424B-A0A9-E42C5FB80AFB}"/>
                </a:ext>
              </a:extLst>
            </p:cNvPr>
            <p:cNvCxnSpPr>
              <a:cxnSpLocks/>
            </p:cNvCxnSpPr>
            <p:nvPr/>
          </p:nvCxnSpPr>
          <p:spPr>
            <a:xfrm>
              <a:off x="6378163" y="2160428"/>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09" name="Gerader Verbinder 208">
              <a:extLst>
                <a:ext uri="{FF2B5EF4-FFF2-40B4-BE49-F238E27FC236}">
                  <a16:creationId xmlns:a16="http://schemas.microsoft.com/office/drawing/2014/main" id="{FB94ED9A-54BC-40ED-B551-DE1016190FCA}"/>
                </a:ext>
              </a:extLst>
            </p:cNvPr>
            <p:cNvCxnSpPr>
              <a:cxnSpLocks/>
            </p:cNvCxnSpPr>
            <p:nvPr/>
          </p:nvCxnSpPr>
          <p:spPr>
            <a:xfrm>
              <a:off x="6389236" y="2160428"/>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20377D40-6871-4F04-B90D-64F80A323E9E}"/>
                </a:ext>
              </a:extLst>
            </p:cNvPr>
            <p:cNvCxnSpPr>
              <a:cxnSpLocks/>
            </p:cNvCxnSpPr>
            <p:nvPr/>
          </p:nvCxnSpPr>
          <p:spPr>
            <a:xfrm>
              <a:off x="6419432" y="2160428"/>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1" name="Gerader Verbinder 210">
              <a:extLst>
                <a:ext uri="{FF2B5EF4-FFF2-40B4-BE49-F238E27FC236}">
                  <a16:creationId xmlns:a16="http://schemas.microsoft.com/office/drawing/2014/main" id="{1D47F4DD-3BCF-4126-958A-EC5166756EBB}"/>
                </a:ext>
              </a:extLst>
            </p:cNvPr>
            <p:cNvCxnSpPr>
              <a:cxnSpLocks/>
            </p:cNvCxnSpPr>
            <p:nvPr/>
          </p:nvCxnSpPr>
          <p:spPr>
            <a:xfrm>
              <a:off x="6453432" y="2158680"/>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E17E223C-2CFA-47BD-85B5-E1BA07F74857}"/>
                </a:ext>
              </a:extLst>
            </p:cNvPr>
            <p:cNvCxnSpPr>
              <a:cxnSpLocks/>
            </p:cNvCxnSpPr>
            <p:nvPr/>
          </p:nvCxnSpPr>
          <p:spPr>
            <a:xfrm>
              <a:off x="6465339" y="2158680"/>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3" name="Gerader Verbinder 212">
              <a:extLst>
                <a:ext uri="{FF2B5EF4-FFF2-40B4-BE49-F238E27FC236}">
                  <a16:creationId xmlns:a16="http://schemas.microsoft.com/office/drawing/2014/main" id="{845EDD98-C6BB-47BA-BF4F-96E9B643F0BC}"/>
                </a:ext>
              </a:extLst>
            </p:cNvPr>
            <p:cNvCxnSpPr>
              <a:cxnSpLocks/>
            </p:cNvCxnSpPr>
            <p:nvPr/>
          </p:nvCxnSpPr>
          <p:spPr>
            <a:xfrm>
              <a:off x="6479871" y="218582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4" name="Gerader Verbinder 213">
              <a:extLst>
                <a:ext uri="{FF2B5EF4-FFF2-40B4-BE49-F238E27FC236}">
                  <a16:creationId xmlns:a16="http://schemas.microsoft.com/office/drawing/2014/main" id="{34558C1D-1CB1-4774-A959-501C970B0A01}"/>
                </a:ext>
              </a:extLst>
            </p:cNvPr>
            <p:cNvCxnSpPr>
              <a:cxnSpLocks/>
            </p:cNvCxnSpPr>
            <p:nvPr/>
          </p:nvCxnSpPr>
          <p:spPr>
            <a:xfrm>
              <a:off x="6492021" y="218582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5" name="Gerader Verbinder 214">
              <a:extLst>
                <a:ext uri="{FF2B5EF4-FFF2-40B4-BE49-F238E27FC236}">
                  <a16:creationId xmlns:a16="http://schemas.microsoft.com/office/drawing/2014/main" id="{EBD39C31-64DC-4696-B2A0-195CB78460E3}"/>
                </a:ext>
              </a:extLst>
            </p:cNvPr>
            <p:cNvCxnSpPr>
              <a:cxnSpLocks/>
            </p:cNvCxnSpPr>
            <p:nvPr/>
          </p:nvCxnSpPr>
          <p:spPr>
            <a:xfrm>
              <a:off x="6506065" y="218582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6" name="Gerader Verbinder 215">
              <a:extLst>
                <a:ext uri="{FF2B5EF4-FFF2-40B4-BE49-F238E27FC236}">
                  <a16:creationId xmlns:a16="http://schemas.microsoft.com/office/drawing/2014/main" id="{B030D497-569D-454F-8477-379E08E381F0}"/>
                </a:ext>
              </a:extLst>
            </p:cNvPr>
            <p:cNvCxnSpPr>
              <a:cxnSpLocks/>
            </p:cNvCxnSpPr>
            <p:nvPr/>
          </p:nvCxnSpPr>
          <p:spPr>
            <a:xfrm>
              <a:off x="6522732" y="2185826"/>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7" name="Gerader Verbinder 216">
              <a:extLst>
                <a:ext uri="{FF2B5EF4-FFF2-40B4-BE49-F238E27FC236}">
                  <a16:creationId xmlns:a16="http://schemas.microsoft.com/office/drawing/2014/main" id="{463B8DD6-7EE5-4142-B5AB-6756901BEBE6}"/>
                </a:ext>
              </a:extLst>
            </p:cNvPr>
            <p:cNvCxnSpPr>
              <a:cxnSpLocks/>
            </p:cNvCxnSpPr>
            <p:nvPr/>
          </p:nvCxnSpPr>
          <p:spPr>
            <a:xfrm>
              <a:off x="6819003"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8" name="Gerader Verbinder 217">
              <a:extLst>
                <a:ext uri="{FF2B5EF4-FFF2-40B4-BE49-F238E27FC236}">
                  <a16:creationId xmlns:a16="http://schemas.microsoft.com/office/drawing/2014/main" id="{3392F55C-F27D-4E91-AEEA-77D23B776660}"/>
                </a:ext>
              </a:extLst>
            </p:cNvPr>
            <p:cNvCxnSpPr>
              <a:cxnSpLocks/>
            </p:cNvCxnSpPr>
            <p:nvPr/>
          </p:nvCxnSpPr>
          <p:spPr>
            <a:xfrm>
              <a:off x="6805204"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9" name="Gerader Verbinder 218">
              <a:extLst>
                <a:ext uri="{FF2B5EF4-FFF2-40B4-BE49-F238E27FC236}">
                  <a16:creationId xmlns:a16="http://schemas.microsoft.com/office/drawing/2014/main" id="{1EB0FDC2-7498-4687-865E-9AAB979C8EC8}"/>
                </a:ext>
              </a:extLst>
            </p:cNvPr>
            <p:cNvCxnSpPr>
              <a:cxnSpLocks/>
            </p:cNvCxnSpPr>
            <p:nvPr/>
          </p:nvCxnSpPr>
          <p:spPr>
            <a:xfrm>
              <a:off x="6852338" y="2216946"/>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0" name="Gerader Verbinder 219">
              <a:extLst>
                <a:ext uri="{FF2B5EF4-FFF2-40B4-BE49-F238E27FC236}">
                  <a16:creationId xmlns:a16="http://schemas.microsoft.com/office/drawing/2014/main" id="{B41626A0-755E-4CE2-BCC9-57CC7BE66973}"/>
                </a:ext>
              </a:extLst>
            </p:cNvPr>
            <p:cNvCxnSpPr>
              <a:cxnSpLocks/>
            </p:cNvCxnSpPr>
            <p:nvPr/>
          </p:nvCxnSpPr>
          <p:spPr>
            <a:xfrm>
              <a:off x="6834771" y="2216945"/>
              <a:ext cx="0" cy="9525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3" name="Gerader Verbinder 222">
              <a:extLst>
                <a:ext uri="{FF2B5EF4-FFF2-40B4-BE49-F238E27FC236}">
                  <a16:creationId xmlns:a16="http://schemas.microsoft.com/office/drawing/2014/main" id="{67E9D1A6-7D9D-49C1-AD7A-8CC698E4B1BC}"/>
                </a:ext>
              </a:extLst>
            </p:cNvPr>
            <p:cNvCxnSpPr/>
            <p:nvPr/>
          </p:nvCxnSpPr>
          <p:spPr>
            <a:xfrm>
              <a:off x="1019175" y="4355306"/>
              <a:ext cx="150019"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24" name="Gerader Verbinder 223">
              <a:extLst>
                <a:ext uri="{FF2B5EF4-FFF2-40B4-BE49-F238E27FC236}">
                  <a16:creationId xmlns:a16="http://schemas.microsoft.com/office/drawing/2014/main" id="{227C60D2-6678-4CAA-905D-9C4FC8BD1614}"/>
                </a:ext>
              </a:extLst>
            </p:cNvPr>
            <p:cNvCxnSpPr/>
            <p:nvPr/>
          </p:nvCxnSpPr>
          <p:spPr>
            <a:xfrm>
              <a:off x="1019175" y="4536284"/>
              <a:ext cx="150019"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5" name="Gerader Verbinder 224">
              <a:extLst>
                <a:ext uri="{FF2B5EF4-FFF2-40B4-BE49-F238E27FC236}">
                  <a16:creationId xmlns:a16="http://schemas.microsoft.com/office/drawing/2014/main" id="{26FA2F24-6EF8-41B7-A268-E75B5BC2A831}"/>
                </a:ext>
              </a:extLst>
            </p:cNvPr>
            <p:cNvCxnSpPr/>
            <p:nvPr/>
          </p:nvCxnSpPr>
          <p:spPr>
            <a:xfrm>
              <a:off x="1019175" y="4726781"/>
              <a:ext cx="150019"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26" name="Textfeld 225">
              <a:extLst>
                <a:ext uri="{FF2B5EF4-FFF2-40B4-BE49-F238E27FC236}">
                  <a16:creationId xmlns:a16="http://schemas.microsoft.com/office/drawing/2014/main" id="{F5365F43-A5F6-4011-A4CA-2DD19E77030B}"/>
                </a:ext>
              </a:extLst>
            </p:cNvPr>
            <p:cNvSpPr txBox="1"/>
            <p:nvPr/>
          </p:nvSpPr>
          <p:spPr>
            <a:xfrm>
              <a:off x="6539195" y="4244651"/>
              <a:ext cx="490840" cy="276999"/>
            </a:xfrm>
            <a:prstGeom prst="rect">
              <a:avLst/>
            </a:prstGeom>
            <a:noFill/>
          </p:spPr>
          <p:txBody>
            <a:bodyPr wrap="none" rtlCol="0">
              <a:spAutoFit/>
            </a:bodyPr>
            <a:lstStyle/>
            <a:p>
              <a:r>
                <a:rPr lang="de-DE" sz="1200">
                  <a:solidFill>
                    <a:schemeClr val="accent1"/>
                  </a:solidFill>
                </a:rPr>
                <a:t>25%</a:t>
              </a:r>
            </a:p>
          </p:txBody>
        </p:sp>
        <p:sp>
          <p:nvSpPr>
            <p:cNvPr id="227" name="Textfeld 226">
              <a:extLst>
                <a:ext uri="{FF2B5EF4-FFF2-40B4-BE49-F238E27FC236}">
                  <a16:creationId xmlns:a16="http://schemas.microsoft.com/office/drawing/2014/main" id="{C3272909-22E7-4E78-9B42-E62ABA7C425E}"/>
                </a:ext>
              </a:extLst>
            </p:cNvPr>
            <p:cNvSpPr txBox="1"/>
            <p:nvPr/>
          </p:nvSpPr>
          <p:spPr>
            <a:xfrm>
              <a:off x="6500817" y="2797485"/>
              <a:ext cx="490840" cy="276999"/>
            </a:xfrm>
            <a:prstGeom prst="rect">
              <a:avLst/>
            </a:prstGeom>
            <a:noFill/>
          </p:spPr>
          <p:txBody>
            <a:bodyPr wrap="none" rtlCol="0">
              <a:spAutoFit/>
            </a:bodyPr>
            <a:lstStyle/>
            <a:p>
              <a:r>
                <a:rPr lang="de-DE" sz="1200">
                  <a:solidFill>
                    <a:schemeClr val="accent2"/>
                  </a:solidFill>
                </a:rPr>
                <a:t>78%</a:t>
              </a:r>
            </a:p>
          </p:txBody>
        </p:sp>
        <p:sp>
          <p:nvSpPr>
            <p:cNvPr id="228" name="Textfeld 227">
              <a:extLst>
                <a:ext uri="{FF2B5EF4-FFF2-40B4-BE49-F238E27FC236}">
                  <a16:creationId xmlns:a16="http://schemas.microsoft.com/office/drawing/2014/main" id="{AEF2A93E-5522-4142-BFE5-DA3FB1530401}"/>
                </a:ext>
              </a:extLst>
            </p:cNvPr>
            <p:cNvSpPr txBox="1"/>
            <p:nvPr/>
          </p:nvSpPr>
          <p:spPr>
            <a:xfrm>
              <a:off x="6530724" y="1898705"/>
              <a:ext cx="490840" cy="276999"/>
            </a:xfrm>
            <a:prstGeom prst="rect">
              <a:avLst/>
            </a:prstGeom>
            <a:noFill/>
          </p:spPr>
          <p:txBody>
            <a:bodyPr wrap="none" rtlCol="0">
              <a:spAutoFit/>
            </a:bodyPr>
            <a:lstStyle/>
            <a:p>
              <a:r>
                <a:rPr lang="de-DE" sz="1200">
                  <a:solidFill>
                    <a:schemeClr val="accent3"/>
                  </a:solidFill>
                </a:rPr>
                <a:t>87%</a:t>
              </a:r>
            </a:p>
          </p:txBody>
        </p:sp>
        <p:sp>
          <p:nvSpPr>
            <p:cNvPr id="229" name="Textfeld 228">
              <a:extLst>
                <a:ext uri="{FF2B5EF4-FFF2-40B4-BE49-F238E27FC236}">
                  <a16:creationId xmlns:a16="http://schemas.microsoft.com/office/drawing/2014/main" id="{20A982A1-26E5-4C87-AE31-C4894C02C536}"/>
                </a:ext>
              </a:extLst>
            </p:cNvPr>
            <p:cNvSpPr txBox="1"/>
            <p:nvPr/>
          </p:nvSpPr>
          <p:spPr>
            <a:xfrm>
              <a:off x="6894927" y="4252195"/>
              <a:ext cx="1673856" cy="276999"/>
            </a:xfrm>
            <a:prstGeom prst="rect">
              <a:avLst/>
            </a:prstGeom>
            <a:noFill/>
          </p:spPr>
          <p:txBody>
            <a:bodyPr wrap="none" rtlCol="0">
              <a:spAutoFit/>
            </a:bodyPr>
            <a:lstStyle/>
            <a:p>
              <a:r>
                <a:rPr lang="de-DE" sz="1200">
                  <a:solidFill>
                    <a:schemeClr val="accent1"/>
                  </a:solidFill>
                </a:rPr>
                <a:t>Median PFS=27.8 </a:t>
              </a:r>
              <a:r>
                <a:rPr lang="de-DE" sz="1200" err="1">
                  <a:solidFill>
                    <a:schemeClr val="accent1"/>
                  </a:solidFill>
                </a:rPr>
                <a:t>mo</a:t>
              </a:r>
              <a:endParaRPr lang="de-DE" sz="1200">
                <a:solidFill>
                  <a:schemeClr val="accent1"/>
                </a:solidFill>
              </a:endParaRPr>
            </a:p>
          </p:txBody>
        </p:sp>
        <p:sp>
          <p:nvSpPr>
            <p:cNvPr id="230" name="Textfeld 229">
              <a:extLst>
                <a:ext uri="{FF2B5EF4-FFF2-40B4-BE49-F238E27FC236}">
                  <a16:creationId xmlns:a16="http://schemas.microsoft.com/office/drawing/2014/main" id="{56C422FC-E3D9-4411-A59A-47AAA4124C00}"/>
                </a:ext>
              </a:extLst>
            </p:cNvPr>
            <p:cNvSpPr txBox="1"/>
            <p:nvPr/>
          </p:nvSpPr>
          <p:spPr>
            <a:xfrm>
              <a:off x="6913783" y="2797707"/>
              <a:ext cx="1340432" cy="276999"/>
            </a:xfrm>
            <a:prstGeom prst="rect">
              <a:avLst/>
            </a:prstGeom>
            <a:noFill/>
          </p:spPr>
          <p:txBody>
            <a:bodyPr wrap="none" rtlCol="0">
              <a:spAutoFit/>
            </a:bodyPr>
            <a:lstStyle/>
            <a:p>
              <a:r>
                <a:rPr lang="de-DE" sz="1200">
                  <a:solidFill>
                    <a:schemeClr val="accent2"/>
                  </a:solidFill>
                </a:rPr>
                <a:t>Median PFS=NR</a:t>
              </a:r>
            </a:p>
          </p:txBody>
        </p:sp>
        <p:sp>
          <p:nvSpPr>
            <p:cNvPr id="231" name="Textfeld 230">
              <a:extLst>
                <a:ext uri="{FF2B5EF4-FFF2-40B4-BE49-F238E27FC236}">
                  <a16:creationId xmlns:a16="http://schemas.microsoft.com/office/drawing/2014/main" id="{1671C3EB-B906-475E-880F-05513BD2A603}"/>
                </a:ext>
              </a:extLst>
            </p:cNvPr>
            <p:cNvSpPr txBox="1"/>
            <p:nvPr/>
          </p:nvSpPr>
          <p:spPr>
            <a:xfrm>
              <a:off x="6928770" y="1899790"/>
              <a:ext cx="1340432" cy="276999"/>
            </a:xfrm>
            <a:prstGeom prst="rect">
              <a:avLst/>
            </a:prstGeom>
            <a:noFill/>
          </p:spPr>
          <p:txBody>
            <a:bodyPr wrap="none" rtlCol="0">
              <a:spAutoFit/>
            </a:bodyPr>
            <a:lstStyle/>
            <a:p>
              <a:r>
                <a:rPr lang="de-DE" sz="1200">
                  <a:solidFill>
                    <a:schemeClr val="accent3"/>
                  </a:solidFill>
                </a:rPr>
                <a:t>Median PFS=NR</a:t>
              </a:r>
            </a:p>
          </p:txBody>
        </p:sp>
        <p:sp>
          <p:nvSpPr>
            <p:cNvPr id="232" name="TextBox 41">
              <a:extLst>
                <a:ext uri="{FF2B5EF4-FFF2-40B4-BE49-F238E27FC236}">
                  <a16:creationId xmlns:a16="http://schemas.microsoft.com/office/drawing/2014/main" id="{90A1D610-AED1-409C-91DD-F52AFC0F2209}"/>
                </a:ext>
              </a:extLst>
            </p:cNvPr>
            <p:cNvSpPr txBox="1"/>
            <p:nvPr/>
          </p:nvSpPr>
          <p:spPr>
            <a:xfrm>
              <a:off x="1111980" y="4220803"/>
              <a:ext cx="497252" cy="276999"/>
            </a:xfrm>
            <a:prstGeom prst="rect">
              <a:avLst/>
            </a:prstGeom>
            <a:noFill/>
          </p:spPr>
          <p:txBody>
            <a:bodyPr wrap="none" rtlCol="0">
              <a:spAutoFit/>
            </a:bodyPr>
            <a:lstStyle/>
            <a:p>
              <a:pPr algn="ctr"/>
              <a:r>
                <a:rPr lang="de-DE" sz="1200"/>
                <a:t>A+O</a:t>
              </a:r>
              <a:endParaRPr lang="en-GB" sz="1200"/>
            </a:p>
          </p:txBody>
        </p:sp>
        <p:sp>
          <p:nvSpPr>
            <p:cNvPr id="233" name="TextBox 41">
              <a:extLst>
                <a:ext uri="{FF2B5EF4-FFF2-40B4-BE49-F238E27FC236}">
                  <a16:creationId xmlns:a16="http://schemas.microsoft.com/office/drawing/2014/main" id="{7EEBFDF5-59D3-468B-A69F-69ECEC9BAB1E}"/>
                </a:ext>
              </a:extLst>
            </p:cNvPr>
            <p:cNvSpPr txBox="1"/>
            <p:nvPr/>
          </p:nvSpPr>
          <p:spPr>
            <a:xfrm>
              <a:off x="1110435" y="4397784"/>
              <a:ext cx="287258" cy="276999"/>
            </a:xfrm>
            <a:prstGeom prst="rect">
              <a:avLst/>
            </a:prstGeom>
            <a:noFill/>
          </p:spPr>
          <p:txBody>
            <a:bodyPr wrap="none" rtlCol="0">
              <a:spAutoFit/>
            </a:bodyPr>
            <a:lstStyle/>
            <a:p>
              <a:pPr algn="ctr"/>
              <a:r>
                <a:rPr lang="de-DE" sz="1200"/>
                <a:t>A</a:t>
              </a:r>
              <a:endParaRPr lang="en-GB" sz="1200"/>
            </a:p>
          </p:txBody>
        </p:sp>
        <p:sp>
          <p:nvSpPr>
            <p:cNvPr id="234" name="TextBox 41">
              <a:extLst>
                <a:ext uri="{FF2B5EF4-FFF2-40B4-BE49-F238E27FC236}">
                  <a16:creationId xmlns:a16="http://schemas.microsoft.com/office/drawing/2014/main" id="{A11502E1-FC47-4CD1-BE0D-0A79A9FC5383}"/>
                </a:ext>
              </a:extLst>
            </p:cNvPr>
            <p:cNvSpPr txBox="1"/>
            <p:nvPr/>
          </p:nvSpPr>
          <p:spPr>
            <a:xfrm>
              <a:off x="1105022" y="4611110"/>
              <a:ext cx="633508" cy="276999"/>
            </a:xfrm>
            <a:prstGeom prst="rect">
              <a:avLst/>
            </a:prstGeom>
            <a:noFill/>
          </p:spPr>
          <p:txBody>
            <a:bodyPr wrap="none" rtlCol="0">
              <a:spAutoFit/>
            </a:bodyPr>
            <a:lstStyle/>
            <a:p>
              <a:pPr algn="ctr"/>
              <a:r>
                <a:rPr lang="de-DE" sz="1200" err="1"/>
                <a:t>O+CIb</a:t>
              </a:r>
              <a:endParaRPr lang="en-GB" sz="1200"/>
            </a:p>
          </p:txBody>
        </p:sp>
        <p:sp>
          <p:nvSpPr>
            <p:cNvPr id="235" name="TextBox 41">
              <a:extLst>
                <a:ext uri="{FF2B5EF4-FFF2-40B4-BE49-F238E27FC236}">
                  <a16:creationId xmlns:a16="http://schemas.microsoft.com/office/drawing/2014/main" id="{C62B72EA-DCC1-47AB-986F-6E33843C5EB6}"/>
                </a:ext>
              </a:extLst>
            </p:cNvPr>
            <p:cNvSpPr txBox="1"/>
            <p:nvPr/>
          </p:nvSpPr>
          <p:spPr>
            <a:xfrm>
              <a:off x="933116" y="2281702"/>
              <a:ext cx="1962397" cy="553998"/>
            </a:xfrm>
            <a:prstGeom prst="rect">
              <a:avLst/>
            </a:prstGeom>
            <a:noFill/>
          </p:spPr>
          <p:txBody>
            <a:bodyPr wrap="none" rtlCol="0">
              <a:spAutoFit/>
            </a:bodyPr>
            <a:lstStyle/>
            <a:p>
              <a:r>
                <a:rPr lang="de-DE" sz="1000" b="1"/>
                <a:t>A+O </a:t>
              </a:r>
              <a:r>
                <a:rPr lang="de-DE" sz="1000" b="1" err="1"/>
                <a:t>vs</a:t>
              </a:r>
              <a:r>
                <a:rPr lang="de-DE" sz="1000" b="1"/>
                <a:t> </a:t>
              </a:r>
              <a:r>
                <a:rPr lang="de-DE" sz="1000" b="1" err="1"/>
                <a:t>O+CIb</a:t>
              </a:r>
              <a:endParaRPr lang="de-DE" sz="1000" b="1"/>
            </a:p>
            <a:p>
              <a:r>
                <a:rPr lang="de-DE" sz="1000" err="1"/>
                <a:t>HR</a:t>
              </a:r>
              <a:r>
                <a:rPr lang="de-DE" sz="1000" baseline="30000" err="1"/>
                <a:t>a</a:t>
              </a:r>
              <a:r>
                <a:rPr lang="de-DE" sz="1000"/>
                <a:t> (95% CI): 0.10 (0.07, 0.17)</a:t>
              </a:r>
            </a:p>
            <a:p>
              <a:r>
                <a:rPr lang="de-DE" sz="1000" i="1"/>
                <a:t>p</a:t>
              </a:r>
              <a:r>
                <a:rPr lang="de-DE" sz="1000"/>
                <a:t>&lt;0.0001</a:t>
              </a:r>
              <a:r>
                <a:rPr lang="de-DE" sz="1000" baseline="30000"/>
                <a:t>b</a:t>
              </a:r>
            </a:p>
          </p:txBody>
        </p:sp>
        <p:sp>
          <p:nvSpPr>
            <p:cNvPr id="236" name="TextBox 41">
              <a:extLst>
                <a:ext uri="{FF2B5EF4-FFF2-40B4-BE49-F238E27FC236}">
                  <a16:creationId xmlns:a16="http://schemas.microsoft.com/office/drawing/2014/main" id="{966262C5-9B48-4F20-A92F-68360EB3F2E9}"/>
                </a:ext>
              </a:extLst>
            </p:cNvPr>
            <p:cNvSpPr txBox="1"/>
            <p:nvPr/>
          </p:nvSpPr>
          <p:spPr>
            <a:xfrm>
              <a:off x="915938" y="2933335"/>
              <a:ext cx="1962397" cy="553998"/>
            </a:xfrm>
            <a:prstGeom prst="rect">
              <a:avLst/>
            </a:prstGeom>
            <a:noFill/>
          </p:spPr>
          <p:txBody>
            <a:bodyPr wrap="none" rtlCol="0">
              <a:spAutoFit/>
            </a:bodyPr>
            <a:lstStyle/>
            <a:p>
              <a:r>
                <a:rPr lang="de-DE" sz="1000" b="1"/>
                <a:t>A </a:t>
              </a:r>
              <a:r>
                <a:rPr lang="de-DE" sz="1000" b="1" err="1"/>
                <a:t>vs</a:t>
              </a:r>
              <a:r>
                <a:rPr lang="de-DE" sz="1000" b="1"/>
                <a:t> </a:t>
              </a:r>
              <a:r>
                <a:rPr lang="de-DE" sz="1000" b="1" err="1"/>
                <a:t>O+CIb</a:t>
              </a:r>
              <a:endParaRPr lang="de-DE" sz="1000" b="1"/>
            </a:p>
            <a:p>
              <a:r>
                <a:rPr lang="de-DE" sz="1000" err="1"/>
                <a:t>HR</a:t>
              </a:r>
              <a:r>
                <a:rPr lang="de-DE" sz="1000" baseline="30000" err="1"/>
                <a:t>a</a:t>
              </a:r>
              <a:r>
                <a:rPr lang="de-DE" sz="1000"/>
                <a:t> (95% CI): 0.19 (0.13, 0.28)</a:t>
              </a:r>
            </a:p>
            <a:p>
              <a:r>
                <a:rPr lang="de-DE" sz="1000" i="1"/>
                <a:t>p</a:t>
              </a:r>
              <a:r>
                <a:rPr lang="de-DE" sz="1000"/>
                <a:t>&lt;0.0001</a:t>
              </a:r>
              <a:r>
                <a:rPr lang="de-DE" sz="1000" baseline="30000"/>
                <a:t>b</a:t>
              </a:r>
            </a:p>
          </p:txBody>
        </p:sp>
        <p:sp>
          <p:nvSpPr>
            <p:cNvPr id="237" name="TextBox 41">
              <a:extLst>
                <a:ext uri="{FF2B5EF4-FFF2-40B4-BE49-F238E27FC236}">
                  <a16:creationId xmlns:a16="http://schemas.microsoft.com/office/drawing/2014/main" id="{96D3C3FC-120C-4A55-B20E-3850D40E17B1}"/>
                </a:ext>
              </a:extLst>
            </p:cNvPr>
            <p:cNvSpPr txBox="1"/>
            <p:nvPr/>
          </p:nvSpPr>
          <p:spPr>
            <a:xfrm>
              <a:off x="922937" y="3610321"/>
              <a:ext cx="1962397" cy="553998"/>
            </a:xfrm>
            <a:prstGeom prst="rect">
              <a:avLst/>
            </a:prstGeom>
            <a:noFill/>
          </p:spPr>
          <p:txBody>
            <a:bodyPr wrap="none" rtlCol="0">
              <a:spAutoFit/>
            </a:bodyPr>
            <a:lstStyle/>
            <a:p>
              <a:r>
                <a:rPr lang="de-DE" sz="1000" b="1"/>
                <a:t>A+O </a:t>
              </a:r>
              <a:r>
                <a:rPr lang="de-DE" sz="1000" b="1" err="1"/>
                <a:t>vs</a:t>
              </a:r>
              <a:r>
                <a:rPr lang="de-DE" sz="1000" b="1"/>
                <a:t> A</a:t>
              </a:r>
            </a:p>
            <a:p>
              <a:r>
                <a:rPr lang="de-DE" sz="1000" err="1"/>
                <a:t>HR</a:t>
              </a:r>
              <a:r>
                <a:rPr lang="de-DE" sz="1000" baseline="30000" err="1"/>
                <a:t>a</a:t>
              </a:r>
              <a:r>
                <a:rPr lang="de-DE" sz="1000"/>
                <a:t> (95% CI): 0.56 (0.32, 0.95)</a:t>
              </a:r>
            </a:p>
            <a:p>
              <a:r>
                <a:rPr lang="de-DE" sz="1000" i="1"/>
                <a:t>p</a:t>
              </a:r>
              <a:r>
                <a:rPr lang="de-DE" sz="1000"/>
                <a:t>&lt;0.0296</a:t>
              </a:r>
              <a:r>
                <a:rPr lang="de-DE" sz="1000" baseline="30000"/>
                <a:t>b</a:t>
              </a:r>
            </a:p>
          </p:txBody>
        </p:sp>
        <p:cxnSp>
          <p:nvCxnSpPr>
            <p:cNvPr id="71" name="Gerader Verbinder 70">
              <a:extLst>
                <a:ext uri="{FF2B5EF4-FFF2-40B4-BE49-F238E27FC236}">
                  <a16:creationId xmlns:a16="http://schemas.microsoft.com/office/drawing/2014/main" id="{195DB10B-E822-470E-A3B6-B2947B81EB1B}"/>
                </a:ext>
              </a:extLst>
            </p:cNvPr>
            <p:cNvCxnSpPr>
              <a:cxnSpLocks/>
            </p:cNvCxnSpPr>
            <p:nvPr/>
          </p:nvCxnSpPr>
          <p:spPr>
            <a:xfrm>
              <a:off x="1092995" y="1831181"/>
              <a:ext cx="0" cy="95250"/>
            </a:xfrm>
            <a:prstGeom prst="line">
              <a:avLst/>
            </a:prstGeom>
            <a:ln w="19050"/>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1250967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PFS* in high-risk genomic subgroups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*Investigator-assessed</a:t>
            </a:r>
          </a:p>
          <a:p>
            <a:r>
              <a:rPr lang="en-US">
                <a:latin typeface="Arial" panose="020B0604020202020204" pitchFamily="34" charset="0"/>
                <a:cs typeface="Arial" panose="020B0604020202020204" pitchFamily="34" charset="0"/>
              </a:rPr>
              <a:t>A, acalabrutinib; Clb, chlorambucil; HR, hazard ratio; NR, not reached; O, obinutuzumab; PFS, progression-free survival.</a:t>
            </a:r>
          </a:p>
          <a:p>
            <a:r>
              <a:rPr lang="en-US" b="1">
                <a:latin typeface="Arial" panose="020B0604020202020204" pitchFamily="34" charset="0"/>
                <a:cs typeface="Arial" panose="020B0604020202020204" pitchFamily="34" charset="0"/>
              </a:rPr>
              <a:t>Sharman J et al, Abstract S148 presented at EHA 2021.</a:t>
            </a:r>
          </a:p>
        </p:txBody>
      </p:sp>
      <p:sp>
        <p:nvSpPr>
          <p:cNvPr id="25" name="Textplatzhalter 24">
            <a:extLst>
              <a:ext uri="{FF2B5EF4-FFF2-40B4-BE49-F238E27FC236}">
                <a16:creationId xmlns:a16="http://schemas.microsoft.com/office/drawing/2014/main" id="{12ACB943-F9E6-6B43-8497-CF04A7FE0F1A}"/>
              </a:ext>
            </a:extLst>
          </p:cNvPr>
          <p:cNvSpPr>
            <a:spLocks noGrp="1"/>
          </p:cNvSpPr>
          <p:nvPr>
            <p:ph type="body" sz="quarter" idx="12"/>
          </p:nvPr>
        </p:nvSpPr>
        <p:spPr/>
        <p:txBody>
          <a:bodyPr/>
          <a:lstStyle/>
          <a:p>
            <a:r>
              <a:rPr lang="de-DE"/>
              <a:t>Del17p </a:t>
            </a:r>
            <a:r>
              <a:rPr lang="de-DE" err="1"/>
              <a:t>and</a:t>
            </a:r>
            <a:r>
              <a:rPr lang="de-DE"/>
              <a:t>/</a:t>
            </a:r>
            <a:r>
              <a:rPr lang="de-DE" err="1"/>
              <a:t>or</a:t>
            </a:r>
            <a:r>
              <a:rPr lang="de-DE"/>
              <a:t> TP53mut</a:t>
            </a:r>
          </a:p>
        </p:txBody>
      </p:sp>
      <p:sp>
        <p:nvSpPr>
          <p:cNvPr id="26" name="Textplatzhalter 25">
            <a:extLst>
              <a:ext uri="{FF2B5EF4-FFF2-40B4-BE49-F238E27FC236}">
                <a16:creationId xmlns:a16="http://schemas.microsoft.com/office/drawing/2014/main" id="{3C9A7D6A-D27E-E147-9801-F8C2A2D74859}"/>
              </a:ext>
            </a:extLst>
          </p:cNvPr>
          <p:cNvSpPr>
            <a:spLocks noGrp="1"/>
          </p:cNvSpPr>
          <p:nvPr>
            <p:ph type="body" sz="quarter" idx="13"/>
          </p:nvPr>
        </p:nvSpPr>
        <p:spPr/>
        <p:txBody>
          <a:bodyPr/>
          <a:lstStyle/>
          <a:p>
            <a:r>
              <a:rPr lang="de-DE" err="1"/>
              <a:t>Unmutated</a:t>
            </a:r>
            <a:r>
              <a:rPr lang="de-DE"/>
              <a:t> IGHV</a:t>
            </a:r>
          </a:p>
        </p:txBody>
      </p:sp>
      <p:sp>
        <p:nvSpPr>
          <p:cNvPr id="9" name="TextBox 8">
            <a:extLst>
              <a:ext uri="{FF2B5EF4-FFF2-40B4-BE49-F238E27FC236}">
                <a16:creationId xmlns:a16="http://schemas.microsoft.com/office/drawing/2014/main" id="{0D4FA1C5-90C9-47A6-A485-F071451C14AF}"/>
              </a:ext>
            </a:extLst>
          </p:cNvPr>
          <p:cNvSpPr txBox="1"/>
          <p:nvPr/>
        </p:nvSpPr>
        <p:spPr>
          <a:xfrm>
            <a:off x="416533" y="5821779"/>
            <a:ext cx="10591060" cy="430887"/>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400"/>
              <a:t>In these high-risk genomic subgroups, median PFS was not reached in the acalabrutinib arms vs 17.5 months and 22.2 months for del17p and/or TP53mut and unmutated IGHV subgroups, respectively in the O+Clb arm</a:t>
            </a:r>
          </a:p>
        </p:txBody>
      </p:sp>
      <p:cxnSp>
        <p:nvCxnSpPr>
          <p:cNvPr id="305" name="Gerader Verbinder 304">
            <a:extLst>
              <a:ext uri="{FF2B5EF4-FFF2-40B4-BE49-F238E27FC236}">
                <a16:creationId xmlns:a16="http://schemas.microsoft.com/office/drawing/2014/main" id="{0202B726-C85C-4A5E-80C9-0642E3E38602}"/>
              </a:ext>
            </a:extLst>
          </p:cNvPr>
          <p:cNvCxnSpPr>
            <a:cxnSpLocks/>
          </p:cNvCxnSpPr>
          <p:nvPr/>
        </p:nvCxnSpPr>
        <p:spPr>
          <a:xfrm rot="5400000">
            <a:off x="7946934" y="2085167"/>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6" name="Gerader Verbinder 305">
            <a:extLst>
              <a:ext uri="{FF2B5EF4-FFF2-40B4-BE49-F238E27FC236}">
                <a16:creationId xmlns:a16="http://schemas.microsoft.com/office/drawing/2014/main" id="{79837E81-2B15-416E-B8F1-073276021CE3}"/>
              </a:ext>
            </a:extLst>
          </p:cNvPr>
          <p:cNvCxnSpPr>
            <a:cxnSpLocks/>
          </p:cNvCxnSpPr>
          <p:nvPr/>
        </p:nvCxnSpPr>
        <p:spPr>
          <a:xfrm rot="5400000">
            <a:off x="8061233" y="2092673"/>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7" name="Gerader Verbinder 306">
            <a:extLst>
              <a:ext uri="{FF2B5EF4-FFF2-40B4-BE49-F238E27FC236}">
                <a16:creationId xmlns:a16="http://schemas.microsoft.com/office/drawing/2014/main" id="{D54A446F-6FFE-427B-BF62-B4B198B08A18}"/>
              </a:ext>
            </a:extLst>
          </p:cNvPr>
          <p:cNvCxnSpPr>
            <a:cxnSpLocks/>
          </p:cNvCxnSpPr>
          <p:nvPr/>
        </p:nvCxnSpPr>
        <p:spPr>
          <a:xfrm rot="5400000">
            <a:off x="8170771" y="2092673"/>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99" name="Freihandform: Form 298">
            <a:extLst>
              <a:ext uri="{FF2B5EF4-FFF2-40B4-BE49-F238E27FC236}">
                <a16:creationId xmlns:a16="http://schemas.microsoft.com/office/drawing/2014/main" id="{D149AFC0-21BB-4AC1-8349-FDE468660D32}"/>
              </a:ext>
            </a:extLst>
          </p:cNvPr>
          <p:cNvSpPr/>
          <p:nvPr/>
        </p:nvSpPr>
        <p:spPr>
          <a:xfrm>
            <a:off x="6819106" y="1939547"/>
            <a:ext cx="4527550" cy="358775"/>
          </a:xfrm>
          <a:custGeom>
            <a:avLst/>
            <a:gdLst>
              <a:gd name="connsiteX0" fmla="*/ 3892550 w 3892550"/>
              <a:gd name="connsiteY0" fmla="*/ 320675 h 330200"/>
              <a:gd name="connsiteX1" fmla="*/ 2768600 w 3892550"/>
              <a:gd name="connsiteY1" fmla="*/ 330200 h 330200"/>
              <a:gd name="connsiteX2" fmla="*/ 2768600 w 3892550"/>
              <a:gd name="connsiteY2" fmla="*/ 292100 h 330200"/>
              <a:gd name="connsiteX3" fmla="*/ 2619375 w 3892550"/>
              <a:gd name="connsiteY3" fmla="*/ 288925 h 330200"/>
              <a:gd name="connsiteX4" fmla="*/ 2619375 w 3892550"/>
              <a:gd name="connsiteY4" fmla="*/ 266700 h 330200"/>
              <a:gd name="connsiteX5" fmla="*/ 2330450 w 3892550"/>
              <a:gd name="connsiteY5" fmla="*/ 269875 h 330200"/>
              <a:gd name="connsiteX6" fmla="*/ 2330450 w 3892550"/>
              <a:gd name="connsiteY6" fmla="*/ 215900 h 330200"/>
              <a:gd name="connsiteX7" fmla="*/ 1479550 w 3892550"/>
              <a:gd name="connsiteY7" fmla="*/ 212725 h 330200"/>
              <a:gd name="connsiteX8" fmla="*/ 1479550 w 3892550"/>
              <a:gd name="connsiteY8" fmla="*/ 187325 h 330200"/>
              <a:gd name="connsiteX9" fmla="*/ 1079500 w 3892550"/>
              <a:gd name="connsiteY9" fmla="*/ 187325 h 330200"/>
              <a:gd name="connsiteX10" fmla="*/ 1076325 w 3892550"/>
              <a:gd name="connsiteY10" fmla="*/ 165100 h 330200"/>
              <a:gd name="connsiteX11" fmla="*/ 866775 w 3892550"/>
              <a:gd name="connsiteY11" fmla="*/ 161925 h 330200"/>
              <a:gd name="connsiteX12" fmla="*/ 866775 w 3892550"/>
              <a:gd name="connsiteY12" fmla="*/ 139700 h 330200"/>
              <a:gd name="connsiteX13" fmla="*/ 847725 w 3892550"/>
              <a:gd name="connsiteY13" fmla="*/ 139700 h 330200"/>
              <a:gd name="connsiteX14" fmla="*/ 847725 w 3892550"/>
              <a:gd name="connsiteY14" fmla="*/ 123825 h 330200"/>
              <a:gd name="connsiteX15" fmla="*/ 228600 w 3892550"/>
              <a:gd name="connsiteY15" fmla="*/ 117475 h 330200"/>
              <a:gd name="connsiteX16" fmla="*/ 222250 w 3892550"/>
              <a:gd name="connsiteY16" fmla="*/ 95250 h 330200"/>
              <a:gd name="connsiteX17" fmla="*/ 95250 w 3892550"/>
              <a:gd name="connsiteY17" fmla="*/ 95250 h 330200"/>
              <a:gd name="connsiteX18" fmla="*/ 95250 w 3892550"/>
              <a:gd name="connsiteY18" fmla="*/ 73025 h 330200"/>
              <a:gd name="connsiteX19" fmla="*/ 73025 w 3892550"/>
              <a:gd name="connsiteY19" fmla="*/ 73025 h 330200"/>
              <a:gd name="connsiteX20" fmla="*/ 76200 w 3892550"/>
              <a:gd name="connsiteY20" fmla="*/ 63500 h 330200"/>
              <a:gd name="connsiteX21" fmla="*/ 38100 w 3892550"/>
              <a:gd name="connsiteY21" fmla="*/ 63500 h 330200"/>
              <a:gd name="connsiteX22" fmla="*/ 34925 w 3892550"/>
              <a:gd name="connsiteY22" fmla="*/ 38100 h 330200"/>
              <a:gd name="connsiteX23" fmla="*/ 6350 w 3892550"/>
              <a:gd name="connsiteY23" fmla="*/ 38100 h 330200"/>
              <a:gd name="connsiteX24" fmla="*/ 0 w 3892550"/>
              <a:gd name="connsiteY24" fmla="*/ 0 h 330200"/>
              <a:gd name="connsiteX0" fmla="*/ 3893020 w 3893020"/>
              <a:gd name="connsiteY0" fmla="*/ 324614 h 334139"/>
              <a:gd name="connsiteX1" fmla="*/ 2769070 w 3893020"/>
              <a:gd name="connsiteY1" fmla="*/ 334139 h 334139"/>
              <a:gd name="connsiteX2" fmla="*/ 2769070 w 3893020"/>
              <a:gd name="connsiteY2" fmla="*/ 296039 h 334139"/>
              <a:gd name="connsiteX3" fmla="*/ 2619845 w 3893020"/>
              <a:gd name="connsiteY3" fmla="*/ 292864 h 334139"/>
              <a:gd name="connsiteX4" fmla="*/ 2619845 w 3893020"/>
              <a:gd name="connsiteY4" fmla="*/ 270639 h 334139"/>
              <a:gd name="connsiteX5" fmla="*/ 2330920 w 3893020"/>
              <a:gd name="connsiteY5" fmla="*/ 273814 h 334139"/>
              <a:gd name="connsiteX6" fmla="*/ 2330920 w 3893020"/>
              <a:gd name="connsiteY6" fmla="*/ 219839 h 334139"/>
              <a:gd name="connsiteX7" fmla="*/ 1480020 w 3893020"/>
              <a:gd name="connsiteY7" fmla="*/ 216664 h 334139"/>
              <a:gd name="connsiteX8" fmla="*/ 1480020 w 3893020"/>
              <a:gd name="connsiteY8" fmla="*/ 191264 h 334139"/>
              <a:gd name="connsiteX9" fmla="*/ 1079970 w 3893020"/>
              <a:gd name="connsiteY9" fmla="*/ 191264 h 334139"/>
              <a:gd name="connsiteX10" fmla="*/ 1076795 w 3893020"/>
              <a:gd name="connsiteY10" fmla="*/ 169039 h 334139"/>
              <a:gd name="connsiteX11" fmla="*/ 867245 w 3893020"/>
              <a:gd name="connsiteY11" fmla="*/ 165864 h 334139"/>
              <a:gd name="connsiteX12" fmla="*/ 867245 w 3893020"/>
              <a:gd name="connsiteY12" fmla="*/ 143639 h 334139"/>
              <a:gd name="connsiteX13" fmla="*/ 848195 w 3893020"/>
              <a:gd name="connsiteY13" fmla="*/ 143639 h 334139"/>
              <a:gd name="connsiteX14" fmla="*/ 848195 w 3893020"/>
              <a:gd name="connsiteY14" fmla="*/ 127764 h 334139"/>
              <a:gd name="connsiteX15" fmla="*/ 229070 w 3893020"/>
              <a:gd name="connsiteY15" fmla="*/ 121414 h 334139"/>
              <a:gd name="connsiteX16" fmla="*/ 222720 w 3893020"/>
              <a:gd name="connsiteY16" fmla="*/ 99189 h 334139"/>
              <a:gd name="connsiteX17" fmla="*/ 95720 w 3893020"/>
              <a:gd name="connsiteY17" fmla="*/ 99189 h 334139"/>
              <a:gd name="connsiteX18" fmla="*/ 95720 w 3893020"/>
              <a:gd name="connsiteY18" fmla="*/ 76964 h 334139"/>
              <a:gd name="connsiteX19" fmla="*/ 73495 w 3893020"/>
              <a:gd name="connsiteY19" fmla="*/ 76964 h 334139"/>
              <a:gd name="connsiteX20" fmla="*/ 76670 w 3893020"/>
              <a:gd name="connsiteY20" fmla="*/ 67439 h 334139"/>
              <a:gd name="connsiteX21" fmla="*/ 38570 w 3893020"/>
              <a:gd name="connsiteY21" fmla="*/ 67439 h 334139"/>
              <a:gd name="connsiteX22" fmla="*/ 35395 w 3893020"/>
              <a:gd name="connsiteY22" fmla="*/ 42039 h 334139"/>
              <a:gd name="connsiteX23" fmla="*/ 6820 w 3893020"/>
              <a:gd name="connsiteY23" fmla="*/ 42039 h 334139"/>
              <a:gd name="connsiteX24" fmla="*/ 470 w 3893020"/>
              <a:gd name="connsiteY24" fmla="*/ 3939 h 334139"/>
              <a:gd name="connsiteX25" fmla="*/ 470 w 3893020"/>
              <a:gd name="connsiteY25" fmla="*/ 764 h 334139"/>
              <a:gd name="connsiteX0" fmla="*/ 4222750 w 4222750"/>
              <a:gd name="connsiteY0" fmla="*/ 323591 h 333116"/>
              <a:gd name="connsiteX1" fmla="*/ 3098800 w 4222750"/>
              <a:gd name="connsiteY1" fmla="*/ 333116 h 333116"/>
              <a:gd name="connsiteX2" fmla="*/ 3098800 w 4222750"/>
              <a:gd name="connsiteY2" fmla="*/ 295016 h 333116"/>
              <a:gd name="connsiteX3" fmla="*/ 2949575 w 4222750"/>
              <a:gd name="connsiteY3" fmla="*/ 291841 h 333116"/>
              <a:gd name="connsiteX4" fmla="*/ 2949575 w 4222750"/>
              <a:gd name="connsiteY4" fmla="*/ 269616 h 333116"/>
              <a:gd name="connsiteX5" fmla="*/ 2660650 w 4222750"/>
              <a:gd name="connsiteY5" fmla="*/ 272791 h 333116"/>
              <a:gd name="connsiteX6" fmla="*/ 2660650 w 4222750"/>
              <a:gd name="connsiteY6" fmla="*/ 218816 h 333116"/>
              <a:gd name="connsiteX7" fmla="*/ 1809750 w 4222750"/>
              <a:gd name="connsiteY7" fmla="*/ 215641 h 333116"/>
              <a:gd name="connsiteX8" fmla="*/ 1809750 w 4222750"/>
              <a:gd name="connsiteY8" fmla="*/ 190241 h 333116"/>
              <a:gd name="connsiteX9" fmla="*/ 1409700 w 4222750"/>
              <a:gd name="connsiteY9" fmla="*/ 190241 h 333116"/>
              <a:gd name="connsiteX10" fmla="*/ 1406525 w 4222750"/>
              <a:gd name="connsiteY10" fmla="*/ 168016 h 333116"/>
              <a:gd name="connsiteX11" fmla="*/ 1196975 w 4222750"/>
              <a:gd name="connsiteY11" fmla="*/ 164841 h 333116"/>
              <a:gd name="connsiteX12" fmla="*/ 1196975 w 4222750"/>
              <a:gd name="connsiteY12" fmla="*/ 142616 h 333116"/>
              <a:gd name="connsiteX13" fmla="*/ 1177925 w 4222750"/>
              <a:gd name="connsiteY13" fmla="*/ 142616 h 333116"/>
              <a:gd name="connsiteX14" fmla="*/ 1177925 w 4222750"/>
              <a:gd name="connsiteY14" fmla="*/ 126741 h 333116"/>
              <a:gd name="connsiteX15" fmla="*/ 558800 w 4222750"/>
              <a:gd name="connsiteY15" fmla="*/ 120391 h 333116"/>
              <a:gd name="connsiteX16" fmla="*/ 552450 w 4222750"/>
              <a:gd name="connsiteY16" fmla="*/ 98166 h 333116"/>
              <a:gd name="connsiteX17" fmla="*/ 425450 w 4222750"/>
              <a:gd name="connsiteY17" fmla="*/ 98166 h 333116"/>
              <a:gd name="connsiteX18" fmla="*/ 425450 w 4222750"/>
              <a:gd name="connsiteY18" fmla="*/ 75941 h 333116"/>
              <a:gd name="connsiteX19" fmla="*/ 403225 w 4222750"/>
              <a:gd name="connsiteY19" fmla="*/ 75941 h 333116"/>
              <a:gd name="connsiteX20" fmla="*/ 406400 w 4222750"/>
              <a:gd name="connsiteY20" fmla="*/ 66416 h 333116"/>
              <a:gd name="connsiteX21" fmla="*/ 368300 w 4222750"/>
              <a:gd name="connsiteY21" fmla="*/ 66416 h 333116"/>
              <a:gd name="connsiteX22" fmla="*/ 365125 w 4222750"/>
              <a:gd name="connsiteY22" fmla="*/ 41016 h 333116"/>
              <a:gd name="connsiteX23" fmla="*/ 336550 w 4222750"/>
              <a:gd name="connsiteY23" fmla="*/ 41016 h 333116"/>
              <a:gd name="connsiteX24" fmla="*/ 330200 w 4222750"/>
              <a:gd name="connsiteY24" fmla="*/ 2916 h 333116"/>
              <a:gd name="connsiteX25" fmla="*/ 0 w 4222750"/>
              <a:gd name="connsiteY25" fmla="*/ 2916 h 333116"/>
              <a:gd name="connsiteX0" fmla="*/ 4222750 w 4222750"/>
              <a:gd name="connsiteY0" fmla="*/ 320675 h 330200"/>
              <a:gd name="connsiteX1" fmla="*/ 3098800 w 4222750"/>
              <a:gd name="connsiteY1" fmla="*/ 330200 h 330200"/>
              <a:gd name="connsiteX2" fmla="*/ 3098800 w 4222750"/>
              <a:gd name="connsiteY2" fmla="*/ 292100 h 330200"/>
              <a:gd name="connsiteX3" fmla="*/ 2949575 w 4222750"/>
              <a:gd name="connsiteY3" fmla="*/ 288925 h 330200"/>
              <a:gd name="connsiteX4" fmla="*/ 2949575 w 4222750"/>
              <a:gd name="connsiteY4" fmla="*/ 266700 h 330200"/>
              <a:gd name="connsiteX5" fmla="*/ 2660650 w 4222750"/>
              <a:gd name="connsiteY5" fmla="*/ 269875 h 330200"/>
              <a:gd name="connsiteX6" fmla="*/ 2660650 w 4222750"/>
              <a:gd name="connsiteY6" fmla="*/ 215900 h 330200"/>
              <a:gd name="connsiteX7" fmla="*/ 1809750 w 4222750"/>
              <a:gd name="connsiteY7" fmla="*/ 212725 h 330200"/>
              <a:gd name="connsiteX8" fmla="*/ 1809750 w 4222750"/>
              <a:gd name="connsiteY8" fmla="*/ 187325 h 330200"/>
              <a:gd name="connsiteX9" fmla="*/ 1409700 w 4222750"/>
              <a:gd name="connsiteY9" fmla="*/ 187325 h 330200"/>
              <a:gd name="connsiteX10" fmla="*/ 1406525 w 4222750"/>
              <a:gd name="connsiteY10" fmla="*/ 165100 h 330200"/>
              <a:gd name="connsiteX11" fmla="*/ 1196975 w 4222750"/>
              <a:gd name="connsiteY11" fmla="*/ 161925 h 330200"/>
              <a:gd name="connsiteX12" fmla="*/ 1196975 w 4222750"/>
              <a:gd name="connsiteY12" fmla="*/ 139700 h 330200"/>
              <a:gd name="connsiteX13" fmla="*/ 1177925 w 4222750"/>
              <a:gd name="connsiteY13" fmla="*/ 139700 h 330200"/>
              <a:gd name="connsiteX14" fmla="*/ 1177925 w 4222750"/>
              <a:gd name="connsiteY14" fmla="*/ 123825 h 330200"/>
              <a:gd name="connsiteX15" fmla="*/ 558800 w 4222750"/>
              <a:gd name="connsiteY15" fmla="*/ 117475 h 330200"/>
              <a:gd name="connsiteX16" fmla="*/ 552450 w 4222750"/>
              <a:gd name="connsiteY16" fmla="*/ 95250 h 330200"/>
              <a:gd name="connsiteX17" fmla="*/ 425450 w 4222750"/>
              <a:gd name="connsiteY17" fmla="*/ 95250 h 330200"/>
              <a:gd name="connsiteX18" fmla="*/ 425450 w 4222750"/>
              <a:gd name="connsiteY18" fmla="*/ 73025 h 330200"/>
              <a:gd name="connsiteX19" fmla="*/ 403225 w 4222750"/>
              <a:gd name="connsiteY19" fmla="*/ 73025 h 330200"/>
              <a:gd name="connsiteX20" fmla="*/ 406400 w 4222750"/>
              <a:gd name="connsiteY20" fmla="*/ 63500 h 330200"/>
              <a:gd name="connsiteX21" fmla="*/ 368300 w 4222750"/>
              <a:gd name="connsiteY21" fmla="*/ 63500 h 330200"/>
              <a:gd name="connsiteX22" fmla="*/ 365125 w 4222750"/>
              <a:gd name="connsiteY22" fmla="*/ 38100 h 330200"/>
              <a:gd name="connsiteX23" fmla="*/ 336550 w 4222750"/>
              <a:gd name="connsiteY23" fmla="*/ 38100 h 330200"/>
              <a:gd name="connsiteX24" fmla="*/ 330200 w 4222750"/>
              <a:gd name="connsiteY24" fmla="*/ 0 h 330200"/>
              <a:gd name="connsiteX25" fmla="*/ 0 w 4222750"/>
              <a:gd name="connsiteY25" fmla="*/ 0 h 330200"/>
              <a:gd name="connsiteX0" fmla="*/ 4248140 w 4248140"/>
              <a:gd name="connsiteY0" fmla="*/ 327025 h 336550"/>
              <a:gd name="connsiteX1" fmla="*/ 3124190 w 4248140"/>
              <a:gd name="connsiteY1" fmla="*/ 336550 h 336550"/>
              <a:gd name="connsiteX2" fmla="*/ 3124190 w 4248140"/>
              <a:gd name="connsiteY2" fmla="*/ 298450 h 336550"/>
              <a:gd name="connsiteX3" fmla="*/ 2974965 w 4248140"/>
              <a:gd name="connsiteY3" fmla="*/ 295275 h 336550"/>
              <a:gd name="connsiteX4" fmla="*/ 2974965 w 4248140"/>
              <a:gd name="connsiteY4" fmla="*/ 273050 h 336550"/>
              <a:gd name="connsiteX5" fmla="*/ 2686040 w 4248140"/>
              <a:gd name="connsiteY5" fmla="*/ 276225 h 336550"/>
              <a:gd name="connsiteX6" fmla="*/ 2686040 w 4248140"/>
              <a:gd name="connsiteY6" fmla="*/ 222250 h 336550"/>
              <a:gd name="connsiteX7" fmla="*/ 1835140 w 4248140"/>
              <a:gd name="connsiteY7" fmla="*/ 219075 h 336550"/>
              <a:gd name="connsiteX8" fmla="*/ 1835140 w 4248140"/>
              <a:gd name="connsiteY8" fmla="*/ 193675 h 336550"/>
              <a:gd name="connsiteX9" fmla="*/ 1435090 w 4248140"/>
              <a:gd name="connsiteY9" fmla="*/ 193675 h 336550"/>
              <a:gd name="connsiteX10" fmla="*/ 1431915 w 4248140"/>
              <a:gd name="connsiteY10" fmla="*/ 171450 h 336550"/>
              <a:gd name="connsiteX11" fmla="*/ 1222365 w 4248140"/>
              <a:gd name="connsiteY11" fmla="*/ 168275 h 336550"/>
              <a:gd name="connsiteX12" fmla="*/ 1222365 w 4248140"/>
              <a:gd name="connsiteY12" fmla="*/ 146050 h 336550"/>
              <a:gd name="connsiteX13" fmla="*/ 1203315 w 4248140"/>
              <a:gd name="connsiteY13" fmla="*/ 146050 h 336550"/>
              <a:gd name="connsiteX14" fmla="*/ 1203315 w 4248140"/>
              <a:gd name="connsiteY14" fmla="*/ 130175 h 336550"/>
              <a:gd name="connsiteX15" fmla="*/ 584190 w 4248140"/>
              <a:gd name="connsiteY15" fmla="*/ 123825 h 336550"/>
              <a:gd name="connsiteX16" fmla="*/ 577840 w 4248140"/>
              <a:gd name="connsiteY16" fmla="*/ 101600 h 336550"/>
              <a:gd name="connsiteX17" fmla="*/ 450840 w 4248140"/>
              <a:gd name="connsiteY17" fmla="*/ 101600 h 336550"/>
              <a:gd name="connsiteX18" fmla="*/ 450840 w 4248140"/>
              <a:gd name="connsiteY18" fmla="*/ 79375 h 336550"/>
              <a:gd name="connsiteX19" fmla="*/ 428615 w 4248140"/>
              <a:gd name="connsiteY19" fmla="*/ 79375 h 336550"/>
              <a:gd name="connsiteX20" fmla="*/ 431790 w 4248140"/>
              <a:gd name="connsiteY20" fmla="*/ 69850 h 336550"/>
              <a:gd name="connsiteX21" fmla="*/ 393690 w 4248140"/>
              <a:gd name="connsiteY21" fmla="*/ 69850 h 336550"/>
              <a:gd name="connsiteX22" fmla="*/ 390515 w 4248140"/>
              <a:gd name="connsiteY22" fmla="*/ 44450 h 336550"/>
              <a:gd name="connsiteX23" fmla="*/ 361940 w 4248140"/>
              <a:gd name="connsiteY23" fmla="*/ 44450 h 336550"/>
              <a:gd name="connsiteX24" fmla="*/ 355590 w 4248140"/>
              <a:gd name="connsiteY24" fmla="*/ 6350 h 336550"/>
              <a:gd name="connsiteX25" fmla="*/ 25390 w 4248140"/>
              <a:gd name="connsiteY25" fmla="*/ 6350 h 336550"/>
              <a:gd name="connsiteX26" fmla="*/ 22215 w 4248140"/>
              <a:gd name="connsiteY26" fmla="*/ 0 h 336550"/>
              <a:gd name="connsiteX0" fmla="*/ 4530725 w 4530725"/>
              <a:gd name="connsiteY0" fmla="*/ 381000 h 390525"/>
              <a:gd name="connsiteX1" fmla="*/ 3406775 w 4530725"/>
              <a:gd name="connsiteY1" fmla="*/ 390525 h 390525"/>
              <a:gd name="connsiteX2" fmla="*/ 3406775 w 4530725"/>
              <a:gd name="connsiteY2" fmla="*/ 352425 h 390525"/>
              <a:gd name="connsiteX3" fmla="*/ 3257550 w 4530725"/>
              <a:gd name="connsiteY3" fmla="*/ 349250 h 390525"/>
              <a:gd name="connsiteX4" fmla="*/ 3257550 w 4530725"/>
              <a:gd name="connsiteY4" fmla="*/ 327025 h 390525"/>
              <a:gd name="connsiteX5" fmla="*/ 2968625 w 4530725"/>
              <a:gd name="connsiteY5" fmla="*/ 330200 h 390525"/>
              <a:gd name="connsiteX6" fmla="*/ 2968625 w 4530725"/>
              <a:gd name="connsiteY6" fmla="*/ 276225 h 390525"/>
              <a:gd name="connsiteX7" fmla="*/ 2117725 w 4530725"/>
              <a:gd name="connsiteY7" fmla="*/ 273050 h 390525"/>
              <a:gd name="connsiteX8" fmla="*/ 2117725 w 4530725"/>
              <a:gd name="connsiteY8" fmla="*/ 247650 h 390525"/>
              <a:gd name="connsiteX9" fmla="*/ 1717675 w 4530725"/>
              <a:gd name="connsiteY9" fmla="*/ 247650 h 390525"/>
              <a:gd name="connsiteX10" fmla="*/ 1714500 w 4530725"/>
              <a:gd name="connsiteY10" fmla="*/ 225425 h 390525"/>
              <a:gd name="connsiteX11" fmla="*/ 1504950 w 4530725"/>
              <a:gd name="connsiteY11" fmla="*/ 222250 h 390525"/>
              <a:gd name="connsiteX12" fmla="*/ 1504950 w 4530725"/>
              <a:gd name="connsiteY12" fmla="*/ 200025 h 390525"/>
              <a:gd name="connsiteX13" fmla="*/ 1485900 w 4530725"/>
              <a:gd name="connsiteY13" fmla="*/ 200025 h 390525"/>
              <a:gd name="connsiteX14" fmla="*/ 1485900 w 4530725"/>
              <a:gd name="connsiteY14" fmla="*/ 184150 h 390525"/>
              <a:gd name="connsiteX15" fmla="*/ 866775 w 4530725"/>
              <a:gd name="connsiteY15" fmla="*/ 177800 h 390525"/>
              <a:gd name="connsiteX16" fmla="*/ 860425 w 4530725"/>
              <a:gd name="connsiteY16" fmla="*/ 155575 h 390525"/>
              <a:gd name="connsiteX17" fmla="*/ 733425 w 4530725"/>
              <a:gd name="connsiteY17" fmla="*/ 155575 h 390525"/>
              <a:gd name="connsiteX18" fmla="*/ 733425 w 4530725"/>
              <a:gd name="connsiteY18" fmla="*/ 133350 h 390525"/>
              <a:gd name="connsiteX19" fmla="*/ 711200 w 4530725"/>
              <a:gd name="connsiteY19" fmla="*/ 133350 h 390525"/>
              <a:gd name="connsiteX20" fmla="*/ 714375 w 4530725"/>
              <a:gd name="connsiteY20" fmla="*/ 123825 h 390525"/>
              <a:gd name="connsiteX21" fmla="*/ 676275 w 4530725"/>
              <a:gd name="connsiteY21" fmla="*/ 123825 h 390525"/>
              <a:gd name="connsiteX22" fmla="*/ 673100 w 4530725"/>
              <a:gd name="connsiteY22" fmla="*/ 98425 h 390525"/>
              <a:gd name="connsiteX23" fmla="*/ 644525 w 4530725"/>
              <a:gd name="connsiteY23" fmla="*/ 98425 h 390525"/>
              <a:gd name="connsiteX24" fmla="*/ 638175 w 4530725"/>
              <a:gd name="connsiteY24" fmla="*/ 60325 h 390525"/>
              <a:gd name="connsiteX25" fmla="*/ 307975 w 4530725"/>
              <a:gd name="connsiteY25" fmla="*/ 60325 h 390525"/>
              <a:gd name="connsiteX26" fmla="*/ 0 w 4530725"/>
              <a:gd name="connsiteY26" fmla="*/ 0 h 390525"/>
              <a:gd name="connsiteX0" fmla="*/ 4530725 w 4530725"/>
              <a:gd name="connsiteY0" fmla="*/ 381000 h 390525"/>
              <a:gd name="connsiteX1" fmla="*/ 3406775 w 4530725"/>
              <a:gd name="connsiteY1" fmla="*/ 390525 h 390525"/>
              <a:gd name="connsiteX2" fmla="*/ 3406775 w 4530725"/>
              <a:gd name="connsiteY2" fmla="*/ 352425 h 390525"/>
              <a:gd name="connsiteX3" fmla="*/ 3257550 w 4530725"/>
              <a:gd name="connsiteY3" fmla="*/ 349250 h 390525"/>
              <a:gd name="connsiteX4" fmla="*/ 3257550 w 4530725"/>
              <a:gd name="connsiteY4" fmla="*/ 327025 h 390525"/>
              <a:gd name="connsiteX5" fmla="*/ 2968625 w 4530725"/>
              <a:gd name="connsiteY5" fmla="*/ 330200 h 390525"/>
              <a:gd name="connsiteX6" fmla="*/ 2968625 w 4530725"/>
              <a:gd name="connsiteY6" fmla="*/ 276225 h 390525"/>
              <a:gd name="connsiteX7" fmla="*/ 2117725 w 4530725"/>
              <a:gd name="connsiteY7" fmla="*/ 273050 h 390525"/>
              <a:gd name="connsiteX8" fmla="*/ 2117725 w 4530725"/>
              <a:gd name="connsiteY8" fmla="*/ 247650 h 390525"/>
              <a:gd name="connsiteX9" fmla="*/ 1717675 w 4530725"/>
              <a:gd name="connsiteY9" fmla="*/ 247650 h 390525"/>
              <a:gd name="connsiteX10" fmla="*/ 1714500 w 4530725"/>
              <a:gd name="connsiteY10" fmla="*/ 225425 h 390525"/>
              <a:gd name="connsiteX11" fmla="*/ 1504950 w 4530725"/>
              <a:gd name="connsiteY11" fmla="*/ 222250 h 390525"/>
              <a:gd name="connsiteX12" fmla="*/ 1504950 w 4530725"/>
              <a:gd name="connsiteY12" fmla="*/ 200025 h 390525"/>
              <a:gd name="connsiteX13" fmla="*/ 1485900 w 4530725"/>
              <a:gd name="connsiteY13" fmla="*/ 200025 h 390525"/>
              <a:gd name="connsiteX14" fmla="*/ 1485900 w 4530725"/>
              <a:gd name="connsiteY14" fmla="*/ 184150 h 390525"/>
              <a:gd name="connsiteX15" fmla="*/ 866775 w 4530725"/>
              <a:gd name="connsiteY15" fmla="*/ 177800 h 390525"/>
              <a:gd name="connsiteX16" fmla="*/ 860425 w 4530725"/>
              <a:gd name="connsiteY16" fmla="*/ 155575 h 390525"/>
              <a:gd name="connsiteX17" fmla="*/ 733425 w 4530725"/>
              <a:gd name="connsiteY17" fmla="*/ 155575 h 390525"/>
              <a:gd name="connsiteX18" fmla="*/ 733425 w 4530725"/>
              <a:gd name="connsiteY18" fmla="*/ 133350 h 390525"/>
              <a:gd name="connsiteX19" fmla="*/ 711200 w 4530725"/>
              <a:gd name="connsiteY19" fmla="*/ 133350 h 390525"/>
              <a:gd name="connsiteX20" fmla="*/ 714375 w 4530725"/>
              <a:gd name="connsiteY20" fmla="*/ 123825 h 390525"/>
              <a:gd name="connsiteX21" fmla="*/ 676275 w 4530725"/>
              <a:gd name="connsiteY21" fmla="*/ 123825 h 390525"/>
              <a:gd name="connsiteX22" fmla="*/ 673100 w 4530725"/>
              <a:gd name="connsiteY22" fmla="*/ 98425 h 390525"/>
              <a:gd name="connsiteX23" fmla="*/ 644525 w 4530725"/>
              <a:gd name="connsiteY23" fmla="*/ 98425 h 390525"/>
              <a:gd name="connsiteX24" fmla="*/ 638175 w 4530725"/>
              <a:gd name="connsiteY24" fmla="*/ 60325 h 390525"/>
              <a:gd name="connsiteX25" fmla="*/ 307975 w 4530725"/>
              <a:gd name="connsiteY25" fmla="*/ 60325 h 390525"/>
              <a:gd name="connsiteX26" fmla="*/ 0 w 4530725"/>
              <a:gd name="connsiteY26" fmla="*/ 0 h 390525"/>
              <a:gd name="connsiteX0" fmla="*/ 4222750 w 4222750"/>
              <a:gd name="connsiteY0" fmla="*/ 352425 h 361950"/>
              <a:gd name="connsiteX1" fmla="*/ 3098800 w 4222750"/>
              <a:gd name="connsiteY1" fmla="*/ 361950 h 361950"/>
              <a:gd name="connsiteX2" fmla="*/ 3098800 w 4222750"/>
              <a:gd name="connsiteY2" fmla="*/ 323850 h 361950"/>
              <a:gd name="connsiteX3" fmla="*/ 2949575 w 4222750"/>
              <a:gd name="connsiteY3" fmla="*/ 320675 h 361950"/>
              <a:gd name="connsiteX4" fmla="*/ 2949575 w 4222750"/>
              <a:gd name="connsiteY4" fmla="*/ 298450 h 361950"/>
              <a:gd name="connsiteX5" fmla="*/ 2660650 w 4222750"/>
              <a:gd name="connsiteY5" fmla="*/ 301625 h 361950"/>
              <a:gd name="connsiteX6" fmla="*/ 2660650 w 4222750"/>
              <a:gd name="connsiteY6" fmla="*/ 247650 h 361950"/>
              <a:gd name="connsiteX7" fmla="*/ 1809750 w 4222750"/>
              <a:gd name="connsiteY7" fmla="*/ 244475 h 361950"/>
              <a:gd name="connsiteX8" fmla="*/ 1809750 w 4222750"/>
              <a:gd name="connsiteY8" fmla="*/ 219075 h 361950"/>
              <a:gd name="connsiteX9" fmla="*/ 1409700 w 4222750"/>
              <a:gd name="connsiteY9" fmla="*/ 219075 h 361950"/>
              <a:gd name="connsiteX10" fmla="*/ 1406525 w 4222750"/>
              <a:gd name="connsiteY10" fmla="*/ 196850 h 361950"/>
              <a:gd name="connsiteX11" fmla="*/ 1196975 w 4222750"/>
              <a:gd name="connsiteY11" fmla="*/ 193675 h 361950"/>
              <a:gd name="connsiteX12" fmla="*/ 1196975 w 4222750"/>
              <a:gd name="connsiteY12" fmla="*/ 171450 h 361950"/>
              <a:gd name="connsiteX13" fmla="*/ 1177925 w 4222750"/>
              <a:gd name="connsiteY13" fmla="*/ 171450 h 361950"/>
              <a:gd name="connsiteX14" fmla="*/ 1177925 w 4222750"/>
              <a:gd name="connsiteY14" fmla="*/ 155575 h 361950"/>
              <a:gd name="connsiteX15" fmla="*/ 558800 w 4222750"/>
              <a:gd name="connsiteY15" fmla="*/ 149225 h 361950"/>
              <a:gd name="connsiteX16" fmla="*/ 552450 w 4222750"/>
              <a:gd name="connsiteY16" fmla="*/ 127000 h 361950"/>
              <a:gd name="connsiteX17" fmla="*/ 425450 w 4222750"/>
              <a:gd name="connsiteY17" fmla="*/ 127000 h 361950"/>
              <a:gd name="connsiteX18" fmla="*/ 425450 w 4222750"/>
              <a:gd name="connsiteY18" fmla="*/ 104775 h 361950"/>
              <a:gd name="connsiteX19" fmla="*/ 403225 w 4222750"/>
              <a:gd name="connsiteY19" fmla="*/ 104775 h 361950"/>
              <a:gd name="connsiteX20" fmla="*/ 406400 w 4222750"/>
              <a:gd name="connsiteY20" fmla="*/ 95250 h 361950"/>
              <a:gd name="connsiteX21" fmla="*/ 368300 w 4222750"/>
              <a:gd name="connsiteY21" fmla="*/ 95250 h 361950"/>
              <a:gd name="connsiteX22" fmla="*/ 365125 w 4222750"/>
              <a:gd name="connsiteY22" fmla="*/ 69850 h 361950"/>
              <a:gd name="connsiteX23" fmla="*/ 336550 w 4222750"/>
              <a:gd name="connsiteY23" fmla="*/ 69850 h 361950"/>
              <a:gd name="connsiteX24" fmla="*/ 330200 w 4222750"/>
              <a:gd name="connsiteY24" fmla="*/ 31750 h 361950"/>
              <a:gd name="connsiteX25" fmla="*/ 0 w 4222750"/>
              <a:gd name="connsiteY25" fmla="*/ 31750 h 361950"/>
              <a:gd name="connsiteX26" fmla="*/ 0 w 4222750"/>
              <a:gd name="connsiteY26" fmla="*/ 0 h 361950"/>
              <a:gd name="connsiteX0" fmla="*/ 4222750 w 4222750"/>
              <a:gd name="connsiteY0" fmla="*/ 346075 h 355600"/>
              <a:gd name="connsiteX1" fmla="*/ 3098800 w 4222750"/>
              <a:gd name="connsiteY1" fmla="*/ 355600 h 355600"/>
              <a:gd name="connsiteX2" fmla="*/ 3098800 w 4222750"/>
              <a:gd name="connsiteY2" fmla="*/ 317500 h 355600"/>
              <a:gd name="connsiteX3" fmla="*/ 2949575 w 4222750"/>
              <a:gd name="connsiteY3" fmla="*/ 314325 h 355600"/>
              <a:gd name="connsiteX4" fmla="*/ 2949575 w 4222750"/>
              <a:gd name="connsiteY4" fmla="*/ 292100 h 355600"/>
              <a:gd name="connsiteX5" fmla="*/ 2660650 w 4222750"/>
              <a:gd name="connsiteY5" fmla="*/ 295275 h 355600"/>
              <a:gd name="connsiteX6" fmla="*/ 2660650 w 4222750"/>
              <a:gd name="connsiteY6" fmla="*/ 241300 h 355600"/>
              <a:gd name="connsiteX7" fmla="*/ 1809750 w 4222750"/>
              <a:gd name="connsiteY7" fmla="*/ 238125 h 355600"/>
              <a:gd name="connsiteX8" fmla="*/ 1809750 w 4222750"/>
              <a:gd name="connsiteY8" fmla="*/ 212725 h 355600"/>
              <a:gd name="connsiteX9" fmla="*/ 1409700 w 4222750"/>
              <a:gd name="connsiteY9" fmla="*/ 212725 h 355600"/>
              <a:gd name="connsiteX10" fmla="*/ 1406525 w 4222750"/>
              <a:gd name="connsiteY10" fmla="*/ 190500 h 355600"/>
              <a:gd name="connsiteX11" fmla="*/ 1196975 w 4222750"/>
              <a:gd name="connsiteY11" fmla="*/ 187325 h 355600"/>
              <a:gd name="connsiteX12" fmla="*/ 1196975 w 4222750"/>
              <a:gd name="connsiteY12" fmla="*/ 165100 h 355600"/>
              <a:gd name="connsiteX13" fmla="*/ 1177925 w 4222750"/>
              <a:gd name="connsiteY13" fmla="*/ 165100 h 355600"/>
              <a:gd name="connsiteX14" fmla="*/ 1177925 w 4222750"/>
              <a:gd name="connsiteY14" fmla="*/ 149225 h 355600"/>
              <a:gd name="connsiteX15" fmla="*/ 558800 w 4222750"/>
              <a:gd name="connsiteY15" fmla="*/ 142875 h 355600"/>
              <a:gd name="connsiteX16" fmla="*/ 552450 w 4222750"/>
              <a:gd name="connsiteY16" fmla="*/ 120650 h 355600"/>
              <a:gd name="connsiteX17" fmla="*/ 425450 w 4222750"/>
              <a:gd name="connsiteY17" fmla="*/ 120650 h 355600"/>
              <a:gd name="connsiteX18" fmla="*/ 425450 w 4222750"/>
              <a:gd name="connsiteY18" fmla="*/ 98425 h 355600"/>
              <a:gd name="connsiteX19" fmla="*/ 403225 w 4222750"/>
              <a:gd name="connsiteY19" fmla="*/ 98425 h 355600"/>
              <a:gd name="connsiteX20" fmla="*/ 406400 w 4222750"/>
              <a:gd name="connsiteY20" fmla="*/ 88900 h 355600"/>
              <a:gd name="connsiteX21" fmla="*/ 368300 w 4222750"/>
              <a:gd name="connsiteY21" fmla="*/ 88900 h 355600"/>
              <a:gd name="connsiteX22" fmla="*/ 365125 w 4222750"/>
              <a:gd name="connsiteY22" fmla="*/ 63500 h 355600"/>
              <a:gd name="connsiteX23" fmla="*/ 336550 w 4222750"/>
              <a:gd name="connsiteY23" fmla="*/ 63500 h 355600"/>
              <a:gd name="connsiteX24" fmla="*/ 330200 w 4222750"/>
              <a:gd name="connsiteY24" fmla="*/ 25400 h 355600"/>
              <a:gd name="connsiteX25" fmla="*/ 0 w 4222750"/>
              <a:gd name="connsiteY25" fmla="*/ 25400 h 355600"/>
              <a:gd name="connsiteX26" fmla="*/ 0 w 4222750"/>
              <a:gd name="connsiteY26" fmla="*/ 0 h 355600"/>
              <a:gd name="connsiteX0" fmla="*/ 4222750 w 4222750"/>
              <a:gd name="connsiteY0" fmla="*/ 355600 h 365125"/>
              <a:gd name="connsiteX1" fmla="*/ 3098800 w 4222750"/>
              <a:gd name="connsiteY1" fmla="*/ 365125 h 365125"/>
              <a:gd name="connsiteX2" fmla="*/ 3098800 w 4222750"/>
              <a:gd name="connsiteY2" fmla="*/ 327025 h 365125"/>
              <a:gd name="connsiteX3" fmla="*/ 2949575 w 4222750"/>
              <a:gd name="connsiteY3" fmla="*/ 323850 h 365125"/>
              <a:gd name="connsiteX4" fmla="*/ 2949575 w 4222750"/>
              <a:gd name="connsiteY4" fmla="*/ 301625 h 365125"/>
              <a:gd name="connsiteX5" fmla="*/ 2660650 w 4222750"/>
              <a:gd name="connsiteY5" fmla="*/ 304800 h 365125"/>
              <a:gd name="connsiteX6" fmla="*/ 2660650 w 4222750"/>
              <a:gd name="connsiteY6" fmla="*/ 250825 h 365125"/>
              <a:gd name="connsiteX7" fmla="*/ 1809750 w 4222750"/>
              <a:gd name="connsiteY7" fmla="*/ 247650 h 365125"/>
              <a:gd name="connsiteX8" fmla="*/ 1809750 w 4222750"/>
              <a:gd name="connsiteY8" fmla="*/ 222250 h 365125"/>
              <a:gd name="connsiteX9" fmla="*/ 1409700 w 4222750"/>
              <a:gd name="connsiteY9" fmla="*/ 222250 h 365125"/>
              <a:gd name="connsiteX10" fmla="*/ 1406525 w 4222750"/>
              <a:gd name="connsiteY10" fmla="*/ 200025 h 365125"/>
              <a:gd name="connsiteX11" fmla="*/ 1196975 w 4222750"/>
              <a:gd name="connsiteY11" fmla="*/ 196850 h 365125"/>
              <a:gd name="connsiteX12" fmla="*/ 1196975 w 4222750"/>
              <a:gd name="connsiteY12" fmla="*/ 174625 h 365125"/>
              <a:gd name="connsiteX13" fmla="*/ 1177925 w 4222750"/>
              <a:gd name="connsiteY13" fmla="*/ 174625 h 365125"/>
              <a:gd name="connsiteX14" fmla="*/ 1177925 w 4222750"/>
              <a:gd name="connsiteY14" fmla="*/ 158750 h 365125"/>
              <a:gd name="connsiteX15" fmla="*/ 558800 w 4222750"/>
              <a:gd name="connsiteY15" fmla="*/ 152400 h 365125"/>
              <a:gd name="connsiteX16" fmla="*/ 552450 w 4222750"/>
              <a:gd name="connsiteY16" fmla="*/ 130175 h 365125"/>
              <a:gd name="connsiteX17" fmla="*/ 425450 w 4222750"/>
              <a:gd name="connsiteY17" fmla="*/ 130175 h 365125"/>
              <a:gd name="connsiteX18" fmla="*/ 425450 w 4222750"/>
              <a:gd name="connsiteY18" fmla="*/ 107950 h 365125"/>
              <a:gd name="connsiteX19" fmla="*/ 403225 w 4222750"/>
              <a:gd name="connsiteY19" fmla="*/ 107950 h 365125"/>
              <a:gd name="connsiteX20" fmla="*/ 406400 w 4222750"/>
              <a:gd name="connsiteY20" fmla="*/ 98425 h 365125"/>
              <a:gd name="connsiteX21" fmla="*/ 368300 w 4222750"/>
              <a:gd name="connsiteY21" fmla="*/ 98425 h 365125"/>
              <a:gd name="connsiteX22" fmla="*/ 365125 w 4222750"/>
              <a:gd name="connsiteY22" fmla="*/ 73025 h 365125"/>
              <a:gd name="connsiteX23" fmla="*/ 336550 w 4222750"/>
              <a:gd name="connsiteY23" fmla="*/ 73025 h 365125"/>
              <a:gd name="connsiteX24" fmla="*/ 330200 w 4222750"/>
              <a:gd name="connsiteY24" fmla="*/ 34925 h 365125"/>
              <a:gd name="connsiteX25" fmla="*/ 0 w 4222750"/>
              <a:gd name="connsiteY25" fmla="*/ 34925 h 365125"/>
              <a:gd name="connsiteX26" fmla="*/ 0 w 4222750"/>
              <a:gd name="connsiteY26" fmla="*/ 9525 h 365125"/>
              <a:gd name="connsiteX27" fmla="*/ 3175 w 4222750"/>
              <a:gd name="connsiteY27" fmla="*/ 0 h 365125"/>
              <a:gd name="connsiteX0" fmla="*/ 4527551 w 4527551"/>
              <a:gd name="connsiteY0" fmla="*/ 349250 h 358775"/>
              <a:gd name="connsiteX1" fmla="*/ 3403601 w 4527551"/>
              <a:gd name="connsiteY1" fmla="*/ 358775 h 358775"/>
              <a:gd name="connsiteX2" fmla="*/ 3403601 w 4527551"/>
              <a:gd name="connsiteY2" fmla="*/ 320675 h 358775"/>
              <a:gd name="connsiteX3" fmla="*/ 3254376 w 4527551"/>
              <a:gd name="connsiteY3" fmla="*/ 317500 h 358775"/>
              <a:gd name="connsiteX4" fmla="*/ 3254376 w 4527551"/>
              <a:gd name="connsiteY4" fmla="*/ 295275 h 358775"/>
              <a:gd name="connsiteX5" fmla="*/ 2965451 w 4527551"/>
              <a:gd name="connsiteY5" fmla="*/ 298450 h 358775"/>
              <a:gd name="connsiteX6" fmla="*/ 2965451 w 4527551"/>
              <a:gd name="connsiteY6" fmla="*/ 244475 h 358775"/>
              <a:gd name="connsiteX7" fmla="*/ 2114551 w 4527551"/>
              <a:gd name="connsiteY7" fmla="*/ 241300 h 358775"/>
              <a:gd name="connsiteX8" fmla="*/ 2114551 w 4527551"/>
              <a:gd name="connsiteY8" fmla="*/ 215900 h 358775"/>
              <a:gd name="connsiteX9" fmla="*/ 1714501 w 4527551"/>
              <a:gd name="connsiteY9" fmla="*/ 215900 h 358775"/>
              <a:gd name="connsiteX10" fmla="*/ 1711326 w 4527551"/>
              <a:gd name="connsiteY10" fmla="*/ 193675 h 358775"/>
              <a:gd name="connsiteX11" fmla="*/ 1501776 w 4527551"/>
              <a:gd name="connsiteY11" fmla="*/ 190500 h 358775"/>
              <a:gd name="connsiteX12" fmla="*/ 1501776 w 4527551"/>
              <a:gd name="connsiteY12" fmla="*/ 168275 h 358775"/>
              <a:gd name="connsiteX13" fmla="*/ 1482726 w 4527551"/>
              <a:gd name="connsiteY13" fmla="*/ 168275 h 358775"/>
              <a:gd name="connsiteX14" fmla="*/ 1482726 w 4527551"/>
              <a:gd name="connsiteY14" fmla="*/ 152400 h 358775"/>
              <a:gd name="connsiteX15" fmla="*/ 863601 w 4527551"/>
              <a:gd name="connsiteY15" fmla="*/ 146050 h 358775"/>
              <a:gd name="connsiteX16" fmla="*/ 857251 w 4527551"/>
              <a:gd name="connsiteY16" fmla="*/ 123825 h 358775"/>
              <a:gd name="connsiteX17" fmla="*/ 730251 w 4527551"/>
              <a:gd name="connsiteY17" fmla="*/ 123825 h 358775"/>
              <a:gd name="connsiteX18" fmla="*/ 730251 w 4527551"/>
              <a:gd name="connsiteY18" fmla="*/ 101600 h 358775"/>
              <a:gd name="connsiteX19" fmla="*/ 708026 w 4527551"/>
              <a:gd name="connsiteY19" fmla="*/ 101600 h 358775"/>
              <a:gd name="connsiteX20" fmla="*/ 711201 w 4527551"/>
              <a:gd name="connsiteY20" fmla="*/ 92075 h 358775"/>
              <a:gd name="connsiteX21" fmla="*/ 673101 w 4527551"/>
              <a:gd name="connsiteY21" fmla="*/ 92075 h 358775"/>
              <a:gd name="connsiteX22" fmla="*/ 669926 w 4527551"/>
              <a:gd name="connsiteY22" fmla="*/ 66675 h 358775"/>
              <a:gd name="connsiteX23" fmla="*/ 641351 w 4527551"/>
              <a:gd name="connsiteY23" fmla="*/ 66675 h 358775"/>
              <a:gd name="connsiteX24" fmla="*/ 635001 w 4527551"/>
              <a:gd name="connsiteY24" fmla="*/ 28575 h 358775"/>
              <a:gd name="connsiteX25" fmla="*/ 304801 w 4527551"/>
              <a:gd name="connsiteY25" fmla="*/ 28575 h 358775"/>
              <a:gd name="connsiteX26" fmla="*/ 304801 w 4527551"/>
              <a:gd name="connsiteY26" fmla="*/ 3175 h 358775"/>
              <a:gd name="connsiteX27" fmla="*/ 1 w 4527551"/>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7500 h 358775"/>
              <a:gd name="connsiteX4" fmla="*/ 3254375 w 4527550"/>
              <a:gd name="connsiteY4" fmla="*/ 295275 h 358775"/>
              <a:gd name="connsiteX5" fmla="*/ 2965450 w 4527550"/>
              <a:gd name="connsiteY5" fmla="*/ 298450 h 358775"/>
              <a:gd name="connsiteX6" fmla="*/ 2965450 w 4527550"/>
              <a:gd name="connsiteY6" fmla="*/ 244475 h 358775"/>
              <a:gd name="connsiteX7" fmla="*/ 2114550 w 4527550"/>
              <a:gd name="connsiteY7" fmla="*/ 241300 h 358775"/>
              <a:gd name="connsiteX8" fmla="*/ 2114550 w 4527550"/>
              <a:gd name="connsiteY8" fmla="*/ 215900 h 358775"/>
              <a:gd name="connsiteX9" fmla="*/ 1714500 w 4527550"/>
              <a:gd name="connsiteY9" fmla="*/ 215900 h 358775"/>
              <a:gd name="connsiteX10" fmla="*/ 1711325 w 4527550"/>
              <a:gd name="connsiteY10" fmla="*/ 193675 h 358775"/>
              <a:gd name="connsiteX11" fmla="*/ 1501775 w 4527550"/>
              <a:gd name="connsiteY11" fmla="*/ 190500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63600 w 4527550"/>
              <a:gd name="connsiteY15" fmla="*/ 146050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50 w 4527550"/>
              <a:gd name="connsiteY5" fmla="*/ 298450 h 358775"/>
              <a:gd name="connsiteX6" fmla="*/ 2965450 w 4527550"/>
              <a:gd name="connsiteY6" fmla="*/ 244475 h 358775"/>
              <a:gd name="connsiteX7" fmla="*/ 2114550 w 4527550"/>
              <a:gd name="connsiteY7" fmla="*/ 241300 h 358775"/>
              <a:gd name="connsiteX8" fmla="*/ 2114550 w 4527550"/>
              <a:gd name="connsiteY8" fmla="*/ 215900 h 358775"/>
              <a:gd name="connsiteX9" fmla="*/ 1714500 w 4527550"/>
              <a:gd name="connsiteY9" fmla="*/ 215900 h 358775"/>
              <a:gd name="connsiteX10" fmla="*/ 1711325 w 4527550"/>
              <a:gd name="connsiteY10" fmla="*/ 193675 h 358775"/>
              <a:gd name="connsiteX11" fmla="*/ 1501775 w 4527550"/>
              <a:gd name="connsiteY11" fmla="*/ 190500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63600 w 4527550"/>
              <a:gd name="connsiteY15" fmla="*/ 146050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7831 w 4527550"/>
              <a:gd name="connsiteY5" fmla="*/ 296069 h 358775"/>
              <a:gd name="connsiteX6" fmla="*/ 2965450 w 4527550"/>
              <a:gd name="connsiteY6" fmla="*/ 244475 h 358775"/>
              <a:gd name="connsiteX7" fmla="*/ 2114550 w 4527550"/>
              <a:gd name="connsiteY7" fmla="*/ 241300 h 358775"/>
              <a:gd name="connsiteX8" fmla="*/ 2114550 w 4527550"/>
              <a:gd name="connsiteY8" fmla="*/ 215900 h 358775"/>
              <a:gd name="connsiteX9" fmla="*/ 1714500 w 4527550"/>
              <a:gd name="connsiteY9" fmla="*/ 215900 h 358775"/>
              <a:gd name="connsiteX10" fmla="*/ 1711325 w 4527550"/>
              <a:gd name="connsiteY10" fmla="*/ 193675 h 358775"/>
              <a:gd name="connsiteX11" fmla="*/ 1501775 w 4527550"/>
              <a:gd name="connsiteY11" fmla="*/ 190500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63600 w 4527550"/>
              <a:gd name="connsiteY15" fmla="*/ 146050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7831 w 4527550"/>
              <a:gd name="connsiteY5" fmla="*/ 296069 h 358775"/>
              <a:gd name="connsiteX6" fmla="*/ 2965450 w 4527550"/>
              <a:gd name="connsiteY6" fmla="*/ 244475 h 358775"/>
              <a:gd name="connsiteX7" fmla="*/ 2114550 w 4527550"/>
              <a:gd name="connsiteY7" fmla="*/ 241300 h 358775"/>
              <a:gd name="connsiteX8" fmla="*/ 2114550 w 4527550"/>
              <a:gd name="connsiteY8" fmla="*/ 215900 h 358775"/>
              <a:gd name="connsiteX9" fmla="*/ 1714500 w 4527550"/>
              <a:gd name="connsiteY9" fmla="*/ 215900 h 358775"/>
              <a:gd name="connsiteX10" fmla="*/ 1711325 w 4527550"/>
              <a:gd name="connsiteY10" fmla="*/ 193675 h 358775"/>
              <a:gd name="connsiteX11" fmla="*/ 1501775 w 4527550"/>
              <a:gd name="connsiteY11" fmla="*/ 190500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63600 w 4527550"/>
              <a:gd name="connsiteY15" fmla="*/ 146050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1300 h 358775"/>
              <a:gd name="connsiteX8" fmla="*/ 2114550 w 4527550"/>
              <a:gd name="connsiteY8" fmla="*/ 215900 h 358775"/>
              <a:gd name="connsiteX9" fmla="*/ 1714500 w 4527550"/>
              <a:gd name="connsiteY9" fmla="*/ 215900 h 358775"/>
              <a:gd name="connsiteX10" fmla="*/ 1711325 w 4527550"/>
              <a:gd name="connsiteY10" fmla="*/ 193675 h 358775"/>
              <a:gd name="connsiteX11" fmla="*/ 1501775 w 4527550"/>
              <a:gd name="connsiteY11" fmla="*/ 190500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63600 w 4527550"/>
              <a:gd name="connsiteY15" fmla="*/ 146050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14500 w 4527550"/>
              <a:gd name="connsiteY9" fmla="*/ 215900 h 358775"/>
              <a:gd name="connsiteX10" fmla="*/ 1711325 w 4527550"/>
              <a:gd name="connsiteY10" fmla="*/ 193675 h 358775"/>
              <a:gd name="connsiteX11" fmla="*/ 1501775 w 4527550"/>
              <a:gd name="connsiteY11" fmla="*/ 190500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63600 w 4527550"/>
              <a:gd name="connsiteY15" fmla="*/ 146050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12119 w 4527550"/>
              <a:gd name="connsiteY9" fmla="*/ 215900 h 358775"/>
              <a:gd name="connsiteX10" fmla="*/ 1711325 w 4527550"/>
              <a:gd name="connsiteY10" fmla="*/ 193675 h 358775"/>
              <a:gd name="connsiteX11" fmla="*/ 1501775 w 4527550"/>
              <a:gd name="connsiteY11" fmla="*/ 190500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63600 w 4527550"/>
              <a:gd name="connsiteY15" fmla="*/ 146050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09738 w 4527550"/>
              <a:gd name="connsiteY9" fmla="*/ 215900 h 358775"/>
              <a:gd name="connsiteX10" fmla="*/ 1711325 w 4527550"/>
              <a:gd name="connsiteY10" fmla="*/ 193675 h 358775"/>
              <a:gd name="connsiteX11" fmla="*/ 1501775 w 4527550"/>
              <a:gd name="connsiteY11" fmla="*/ 190500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63600 w 4527550"/>
              <a:gd name="connsiteY15" fmla="*/ 146050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09738 w 4527550"/>
              <a:gd name="connsiteY9" fmla="*/ 215900 h 358775"/>
              <a:gd name="connsiteX10" fmla="*/ 1711325 w 4527550"/>
              <a:gd name="connsiteY10" fmla="*/ 193675 h 358775"/>
              <a:gd name="connsiteX11" fmla="*/ 1501775 w 4527550"/>
              <a:gd name="connsiteY11" fmla="*/ 192882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63600 w 4527550"/>
              <a:gd name="connsiteY15" fmla="*/ 146050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09738 w 4527550"/>
              <a:gd name="connsiteY9" fmla="*/ 215900 h 358775"/>
              <a:gd name="connsiteX10" fmla="*/ 1711325 w 4527550"/>
              <a:gd name="connsiteY10" fmla="*/ 193675 h 358775"/>
              <a:gd name="connsiteX11" fmla="*/ 1501775 w 4527550"/>
              <a:gd name="connsiteY11" fmla="*/ 192882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63600 w 4527550"/>
              <a:gd name="connsiteY15" fmla="*/ 153194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09738 w 4527550"/>
              <a:gd name="connsiteY9" fmla="*/ 215900 h 358775"/>
              <a:gd name="connsiteX10" fmla="*/ 1711325 w 4527550"/>
              <a:gd name="connsiteY10" fmla="*/ 193675 h 358775"/>
              <a:gd name="connsiteX11" fmla="*/ 1501775 w 4527550"/>
              <a:gd name="connsiteY11" fmla="*/ 192882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61219 w 4527550"/>
              <a:gd name="connsiteY15" fmla="*/ 153194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09738 w 4527550"/>
              <a:gd name="connsiteY9" fmla="*/ 215900 h 358775"/>
              <a:gd name="connsiteX10" fmla="*/ 1711325 w 4527550"/>
              <a:gd name="connsiteY10" fmla="*/ 193675 h 358775"/>
              <a:gd name="connsiteX11" fmla="*/ 1501775 w 4527550"/>
              <a:gd name="connsiteY11" fmla="*/ 192882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58837 w 4527550"/>
              <a:gd name="connsiteY15" fmla="*/ 153194 h 358775"/>
              <a:gd name="connsiteX16" fmla="*/ 857250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09738 w 4527550"/>
              <a:gd name="connsiteY9" fmla="*/ 215900 h 358775"/>
              <a:gd name="connsiteX10" fmla="*/ 1711325 w 4527550"/>
              <a:gd name="connsiteY10" fmla="*/ 193675 h 358775"/>
              <a:gd name="connsiteX11" fmla="*/ 1501775 w 4527550"/>
              <a:gd name="connsiteY11" fmla="*/ 192882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58837 w 4527550"/>
              <a:gd name="connsiteY15" fmla="*/ 153194 h 358775"/>
              <a:gd name="connsiteX16" fmla="*/ 859631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3175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09738 w 4527550"/>
              <a:gd name="connsiteY9" fmla="*/ 215900 h 358775"/>
              <a:gd name="connsiteX10" fmla="*/ 1711325 w 4527550"/>
              <a:gd name="connsiteY10" fmla="*/ 193675 h 358775"/>
              <a:gd name="connsiteX11" fmla="*/ 1501775 w 4527550"/>
              <a:gd name="connsiteY11" fmla="*/ 192882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58837 w 4527550"/>
              <a:gd name="connsiteY15" fmla="*/ 153194 h 358775"/>
              <a:gd name="connsiteX16" fmla="*/ 859631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41350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794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09738 w 4527550"/>
              <a:gd name="connsiteY9" fmla="*/ 215900 h 358775"/>
              <a:gd name="connsiteX10" fmla="*/ 1711325 w 4527550"/>
              <a:gd name="connsiteY10" fmla="*/ 193675 h 358775"/>
              <a:gd name="connsiteX11" fmla="*/ 1501775 w 4527550"/>
              <a:gd name="connsiteY11" fmla="*/ 192882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58837 w 4527550"/>
              <a:gd name="connsiteY15" fmla="*/ 153194 h 358775"/>
              <a:gd name="connsiteX16" fmla="*/ 859631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73100 w 4527550"/>
              <a:gd name="connsiteY21" fmla="*/ 92075 h 358775"/>
              <a:gd name="connsiteX22" fmla="*/ 669925 w 4527550"/>
              <a:gd name="connsiteY22" fmla="*/ 66675 h 358775"/>
              <a:gd name="connsiteX23" fmla="*/ 634206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794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09738 w 4527550"/>
              <a:gd name="connsiteY9" fmla="*/ 215900 h 358775"/>
              <a:gd name="connsiteX10" fmla="*/ 1711325 w 4527550"/>
              <a:gd name="connsiteY10" fmla="*/ 193675 h 358775"/>
              <a:gd name="connsiteX11" fmla="*/ 1501775 w 4527550"/>
              <a:gd name="connsiteY11" fmla="*/ 192882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58837 w 4527550"/>
              <a:gd name="connsiteY15" fmla="*/ 153194 h 358775"/>
              <a:gd name="connsiteX16" fmla="*/ 859631 w 4527550"/>
              <a:gd name="connsiteY16" fmla="*/ 123825 h 358775"/>
              <a:gd name="connsiteX17" fmla="*/ 730250 w 4527550"/>
              <a:gd name="connsiteY17" fmla="*/ 123825 h 358775"/>
              <a:gd name="connsiteX18" fmla="*/ 730250 w 4527550"/>
              <a:gd name="connsiteY18" fmla="*/ 101600 h 358775"/>
              <a:gd name="connsiteX19" fmla="*/ 708025 w 4527550"/>
              <a:gd name="connsiteY19" fmla="*/ 101600 h 358775"/>
              <a:gd name="connsiteX20" fmla="*/ 711200 w 4527550"/>
              <a:gd name="connsiteY20" fmla="*/ 92075 h 358775"/>
              <a:gd name="connsiteX21" fmla="*/ 668337 w 4527550"/>
              <a:gd name="connsiteY21" fmla="*/ 92075 h 358775"/>
              <a:gd name="connsiteX22" fmla="*/ 669925 w 4527550"/>
              <a:gd name="connsiteY22" fmla="*/ 66675 h 358775"/>
              <a:gd name="connsiteX23" fmla="*/ 634206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794 h 358775"/>
              <a:gd name="connsiteX27" fmla="*/ 0 w 4527550"/>
              <a:gd name="connsiteY27" fmla="*/ 0 h 358775"/>
              <a:gd name="connsiteX0" fmla="*/ 4527550 w 4527550"/>
              <a:gd name="connsiteY0" fmla="*/ 349250 h 358775"/>
              <a:gd name="connsiteX1" fmla="*/ 3403600 w 4527550"/>
              <a:gd name="connsiteY1" fmla="*/ 358775 h 358775"/>
              <a:gd name="connsiteX2" fmla="*/ 3403600 w 4527550"/>
              <a:gd name="connsiteY2" fmla="*/ 320675 h 358775"/>
              <a:gd name="connsiteX3" fmla="*/ 3254375 w 4527550"/>
              <a:gd name="connsiteY3" fmla="*/ 319881 h 358775"/>
              <a:gd name="connsiteX4" fmla="*/ 3254375 w 4527550"/>
              <a:gd name="connsiteY4" fmla="*/ 295275 h 358775"/>
              <a:gd name="connsiteX5" fmla="*/ 2965449 w 4527550"/>
              <a:gd name="connsiteY5" fmla="*/ 296069 h 358775"/>
              <a:gd name="connsiteX6" fmla="*/ 2965450 w 4527550"/>
              <a:gd name="connsiteY6" fmla="*/ 244475 h 358775"/>
              <a:gd name="connsiteX7" fmla="*/ 2114550 w 4527550"/>
              <a:gd name="connsiteY7" fmla="*/ 243681 h 358775"/>
              <a:gd name="connsiteX8" fmla="*/ 2114550 w 4527550"/>
              <a:gd name="connsiteY8" fmla="*/ 215900 h 358775"/>
              <a:gd name="connsiteX9" fmla="*/ 1709738 w 4527550"/>
              <a:gd name="connsiteY9" fmla="*/ 215900 h 358775"/>
              <a:gd name="connsiteX10" fmla="*/ 1711325 w 4527550"/>
              <a:gd name="connsiteY10" fmla="*/ 193675 h 358775"/>
              <a:gd name="connsiteX11" fmla="*/ 1501775 w 4527550"/>
              <a:gd name="connsiteY11" fmla="*/ 192882 h 358775"/>
              <a:gd name="connsiteX12" fmla="*/ 1501775 w 4527550"/>
              <a:gd name="connsiteY12" fmla="*/ 168275 h 358775"/>
              <a:gd name="connsiteX13" fmla="*/ 1482725 w 4527550"/>
              <a:gd name="connsiteY13" fmla="*/ 168275 h 358775"/>
              <a:gd name="connsiteX14" fmla="*/ 1482725 w 4527550"/>
              <a:gd name="connsiteY14" fmla="*/ 152400 h 358775"/>
              <a:gd name="connsiteX15" fmla="*/ 858837 w 4527550"/>
              <a:gd name="connsiteY15" fmla="*/ 153194 h 358775"/>
              <a:gd name="connsiteX16" fmla="*/ 859631 w 4527550"/>
              <a:gd name="connsiteY16" fmla="*/ 123825 h 358775"/>
              <a:gd name="connsiteX17" fmla="*/ 730250 w 4527550"/>
              <a:gd name="connsiteY17" fmla="*/ 123825 h 358775"/>
              <a:gd name="connsiteX18" fmla="*/ 730250 w 4527550"/>
              <a:gd name="connsiteY18" fmla="*/ 101600 h 358775"/>
              <a:gd name="connsiteX19" fmla="*/ 710406 w 4527550"/>
              <a:gd name="connsiteY19" fmla="*/ 101600 h 358775"/>
              <a:gd name="connsiteX20" fmla="*/ 711200 w 4527550"/>
              <a:gd name="connsiteY20" fmla="*/ 92075 h 358775"/>
              <a:gd name="connsiteX21" fmla="*/ 668337 w 4527550"/>
              <a:gd name="connsiteY21" fmla="*/ 92075 h 358775"/>
              <a:gd name="connsiteX22" fmla="*/ 669925 w 4527550"/>
              <a:gd name="connsiteY22" fmla="*/ 66675 h 358775"/>
              <a:gd name="connsiteX23" fmla="*/ 634206 w 4527550"/>
              <a:gd name="connsiteY23" fmla="*/ 66675 h 358775"/>
              <a:gd name="connsiteX24" fmla="*/ 635000 w 4527550"/>
              <a:gd name="connsiteY24" fmla="*/ 28575 h 358775"/>
              <a:gd name="connsiteX25" fmla="*/ 304800 w 4527550"/>
              <a:gd name="connsiteY25" fmla="*/ 28575 h 358775"/>
              <a:gd name="connsiteX26" fmla="*/ 304800 w 4527550"/>
              <a:gd name="connsiteY26" fmla="*/ 794 h 358775"/>
              <a:gd name="connsiteX27" fmla="*/ 0 w 4527550"/>
              <a:gd name="connsiteY27" fmla="*/ 0 h 35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527550" h="358775">
                <a:moveTo>
                  <a:pt x="4527550" y="349250"/>
                </a:moveTo>
                <a:lnTo>
                  <a:pt x="3403600" y="358775"/>
                </a:lnTo>
                <a:lnTo>
                  <a:pt x="3403600" y="320675"/>
                </a:lnTo>
                <a:lnTo>
                  <a:pt x="3254375" y="319881"/>
                </a:lnTo>
                <a:lnTo>
                  <a:pt x="3254375" y="295275"/>
                </a:lnTo>
                <a:lnTo>
                  <a:pt x="2965449" y="296069"/>
                </a:lnTo>
                <a:cubicBezTo>
                  <a:pt x="2965449" y="278871"/>
                  <a:pt x="2965450" y="261673"/>
                  <a:pt x="2965450" y="244475"/>
                </a:cubicBezTo>
                <a:lnTo>
                  <a:pt x="2114550" y="243681"/>
                </a:lnTo>
                <a:lnTo>
                  <a:pt x="2114550" y="215900"/>
                </a:lnTo>
                <a:lnTo>
                  <a:pt x="1709738" y="215900"/>
                </a:lnTo>
                <a:cubicBezTo>
                  <a:pt x="1709473" y="208492"/>
                  <a:pt x="1711590" y="201083"/>
                  <a:pt x="1711325" y="193675"/>
                </a:cubicBezTo>
                <a:lnTo>
                  <a:pt x="1501775" y="192882"/>
                </a:lnTo>
                <a:lnTo>
                  <a:pt x="1501775" y="168275"/>
                </a:lnTo>
                <a:lnTo>
                  <a:pt x="1482725" y="168275"/>
                </a:lnTo>
                <a:lnTo>
                  <a:pt x="1482725" y="152400"/>
                </a:lnTo>
                <a:lnTo>
                  <a:pt x="858837" y="153194"/>
                </a:lnTo>
                <a:cubicBezTo>
                  <a:pt x="859102" y="143404"/>
                  <a:pt x="859366" y="133615"/>
                  <a:pt x="859631" y="123825"/>
                </a:cubicBezTo>
                <a:lnTo>
                  <a:pt x="730250" y="123825"/>
                </a:lnTo>
                <a:lnTo>
                  <a:pt x="730250" y="101600"/>
                </a:lnTo>
                <a:lnTo>
                  <a:pt x="710406" y="101600"/>
                </a:lnTo>
                <a:cubicBezTo>
                  <a:pt x="710671" y="98425"/>
                  <a:pt x="710935" y="95250"/>
                  <a:pt x="711200" y="92075"/>
                </a:cubicBezTo>
                <a:lnTo>
                  <a:pt x="668337" y="92075"/>
                </a:lnTo>
                <a:cubicBezTo>
                  <a:pt x="668866" y="83608"/>
                  <a:pt x="669396" y="75142"/>
                  <a:pt x="669925" y="66675"/>
                </a:cubicBezTo>
                <a:lnTo>
                  <a:pt x="634206" y="66675"/>
                </a:lnTo>
                <a:cubicBezTo>
                  <a:pt x="634471" y="53975"/>
                  <a:pt x="634735" y="41275"/>
                  <a:pt x="635000" y="28575"/>
                </a:cubicBezTo>
                <a:lnTo>
                  <a:pt x="304800" y="28575"/>
                </a:lnTo>
                <a:lnTo>
                  <a:pt x="304800" y="794"/>
                </a:lnTo>
                <a:lnTo>
                  <a:pt x="0" y="0"/>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2" name="Freihandform: Form 261">
            <a:extLst>
              <a:ext uri="{FF2B5EF4-FFF2-40B4-BE49-F238E27FC236}">
                <a16:creationId xmlns:a16="http://schemas.microsoft.com/office/drawing/2014/main" id="{FCE45655-051F-4191-B85C-21E030C91E2E}"/>
              </a:ext>
            </a:extLst>
          </p:cNvPr>
          <p:cNvSpPr/>
          <p:nvPr/>
        </p:nvSpPr>
        <p:spPr>
          <a:xfrm>
            <a:off x="6815932" y="1939549"/>
            <a:ext cx="4492624" cy="692151"/>
          </a:xfrm>
          <a:custGeom>
            <a:avLst/>
            <a:gdLst>
              <a:gd name="connsiteX0" fmla="*/ 4143375 w 4143375"/>
              <a:gd name="connsiteY0" fmla="*/ 647700 h 647700"/>
              <a:gd name="connsiteX1" fmla="*/ 3517900 w 4143375"/>
              <a:gd name="connsiteY1" fmla="*/ 647700 h 647700"/>
              <a:gd name="connsiteX2" fmla="*/ 3521075 w 4143375"/>
              <a:gd name="connsiteY2" fmla="*/ 571500 h 647700"/>
              <a:gd name="connsiteX3" fmla="*/ 3486150 w 4143375"/>
              <a:gd name="connsiteY3" fmla="*/ 571500 h 647700"/>
              <a:gd name="connsiteX4" fmla="*/ 3486150 w 4143375"/>
              <a:gd name="connsiteY4" fmla="*/ 542925 h 647700"/>
              <a:gd name="connsiteX5" fmla="*/ 3470275 w 4143375"/>
              <a:gd name="connsiteY5" fmla="*/ 542925 h 647700"/>
              <a:gd name="connsiteX6" fmla="*/ 3467100 w 4143375"/>
              <a:gd name="connsiteY6" fmla="*/ 501650 h 647700"/>
              <a:gd name="connsiteX7" fmla="*/ 3327400 w 4143375"/>
              <a:gd name="connsiteY7" fmla="*/ 504825 h 647700"/>
              <a:gd name="connsiteX8" fmla="*/ 3321050 w 4143375"/>
              <a:gd name="connsiteY8" fmla="*/ 460375 h 647700"/>
              <a:gd name="connsiteX9" fmla="*/ 3092450 w 4143375"/>
              <a:gd name="connsiteY9" fmla="*/ 466725 h 647700"/>
              <a:gd name="connsiteX10" fmla="*/ 3092450 w 4143375"/>
              <a:gd name="connsiteY10" fmla="*/ 441325 h 647700"/>
              <a:gd name="connsiteX11" fmla="*/ 3076575 w 4143375"/>
              <a:gd name="connsiteY11" fmla="*/ 425450 h 647700"/>
              <a:gd name="connsiteX12" fmla="*/ 3073400 w 4143375"/>
              <a:gd name="connsiteY12" fmla="*/ 396875 h 647700"/>
              <a:gd name="connsiteX13" fmla="*/ 2886075 w 4143375"/>
              <a:gd name="connsiteY13" fmla="*/ 400050 h 647700"/>
              <a:gd name="connsiteX14" fmla="*/ 2886075 w 4143375"/>
              <a:gd name="connsiteY14" fmla="*/ 381000 h 647700"/>
              <a:gd name="connsiteX15" fmla="*/ 2873375 w 4143375"/>
              <a:gd name="connsiteY15" fmla="*/ 381000 h 647700"/>
              <a:gd name="connsiteX16" fmla="*/ 2870200 w 4143375"/>
              <a:gd name="connsiteY16" fmla="*/ 368300 h 647700"/>
              <a:gd name="connsiteX17" fmla="*/ 2638425 w 4143375"/>
              <a:gd name="connsiteY17" fmla="*/ 371475 h 647700"/>
              <a:gd name="connsiteX18" fmla="*/ 2638425 w 4143375"/>
              <a:gd name="connsiteY18" fmla="*/ 355600 h 647700"/>
              <a:gd name="connsiteX19" fmla="*/ 2619375 w 4143375"/>
              <a:gd name="connsiteY19" fmla="*/ 339725 h 647700"/>
              <a:gd name="connsiteX20" fmla="*/ 2616200 w 4143375"/>
              <a:gd name="connsiteY20" fmla="*/ 317500 h 647700"/>
              <a:gd name="connsiteX21" fmla="*/ 2374900 w 4143375"/>
              <a:gd name="connsiteY21" fmla="*/ 320675 h 647700"/>
              <a:gd name="connsiteX22" fmla="*/ 2371725 w 4143375"/>
              <a:gd name="connsiteY22" fmla="*/ 304800 h 647700"/>
              <a:gd name="connsiteX23" fmla="*/ 2222500 w 4143375"/>
              <a:gd name="connsiteY23" fmla="*/ 307975 h 647700"/>
              <a:gd name="connsiteX24" fmla="*/ 2222500 w 4143375"/>
              <a:gd name="connsiteY24" fmla="*/ 276225 h 647700"/>
              <a:gd name="connsiteX25" fmla="*/ 2206625 w 4143375"/>
              <a:gd name="connsiteY25" fmla="*/ 276225 h 647700"/>
              <a:gd name="connsiteX26" fmla="*/ 2206625 w 4143375"/>
              <a:gd name="connsiteY26" fmla="*/ 257175 h 647700"/>
              <a:gd name="connsiteX27" fmla="*/ 2000250 w 4143375"/>
              <a:gd name="connsiteY27" fmla="*/ 254000 h 647700"/>
              <a:gd name="connsiteX28" fmla="*/ 2000250 w 4143375"/>
              <a:gd name="connsiteY28" fmla="*/ 234950 h 647700"/>
              <a:gd name="connsiteX29" fmla="*/ 1838325 w 4143375"/>
              <a:gd name="connsiteY29" fmla="*/ 234950 h 647700"/>
              <a:gd name="connsiteX30" fmla="*/ 1835150 w 4143375"/>
              <a:gd name="connsiteY30" fmla="*/ 212725 h 647700"/>
              <a:gd name="connsiteX31" fmla="*/ 1800225 w 4143375"/>
              <a:gd name="connsiteY31" fmla="*/ 212725 h 647700"/>
              <a:gd name="connsiteX32" fmla="*/ 1797050 w 4143375"/>
              <a:gd name="connsiteY32" fmla="*/ 196850 h 647700"/>
              <a:gd name="connsiteX33" fmla="*/ 1603375 w 4143375"/>
              <a:gd name="connsiteY33" fmla="*/ 200025 h 647700"/>
              <a:gd name="connsiteX34" fmla="*/ 1600200 w 4143375"/>
              <a:gd name="connsiteY34" fmla="*/ 174625 h 647700"/>
              <a:gd name="connsiteX35" fmla="*/ 1555750 w 4143375"/>
              <a:gd name="connsiteY35" fmla="*/ 174625 h 647700"/>
              <a:gd name="connsiteX36" fmla="*/ 1552575 w 4143375"/>
              <a:gd name="connsiteY36" fmla="*/ 146050 h 647700"/>
              <a:gd name="connsiteX37" fmla="*/ 1447800 w 4143375"/>
              <a:gd name="connsiteY37" fmla="*/ 146050 h 647700"/>
              <a:gd name="connsiteX38" fmla="*/ 1435100 w 4143375"/>
              <a:gd name="connsiteY38" fmla="*/ 123825 h 647700"/>
              <a:gd name="connsiteX39" fmla="*/ 1136650 w 4143375"/>
              <a:gd name="connsiteY39" fmla="*/ 120650 h 647700"/>
              <a:gd name="connsiteX40" fmla="*/ 1136650 w 4143375"/>
              <a:gd name="connsiteY40" fmla="*/ 107950 h 647700"/>
              <a:gd name="connsiteX41" fmla="*/ 946150 w 4143375"/>
              <a:gd name="connsiteY41" fmla="*/ 104775 h 647700"/>
              <a:gd name="connsiteX42" fmla="*/ 939800 w 4143375"/>
              <a:gd name="connsiteY42" fmla="*/ 85725 h 647700"/>
              <a:gd name="connsiteX43" fmla="*/ 717550 w 4143375"/>
              <a:gd name="connsiteY43" fmla="*/ 85725 h 647700"/>
              <a:gd name="connsiteX44" fmla="*/ 717550 w 4143375"/>
              <a:gd name="connsiteY44" fmla="*/ 63500 h 647700"/>
              <a:gd name="connsiteX45" fmla="*/ 304800 w 4143375"/>
              <a:gd name="connsiteY45" fmla="*/ 60325 h 647700"/>
              <a:gd name="connsiteX46" fmla="*/ 304800 w 4143375"/>
              <a:gd name="connsiteY46" fmla="*/ 41275 h 647700"/>
              <a:gd name="connsiteX47" fmla="*/ 276225 w 4143375"/>
              <a:gd name="connsiteY47" fmla="*/ 41275 h 647700"/>
              <a:gd name="connsiteX48" fmla="*/ 276225 w 4143375"/>
              <a:gd name="connsiteY48" fmla="*/ 25400 h 647700"/>
              <a:gd name="connsiteX49" fmla="*/ 0 w 4143375"/>
              <a:gd name="connsiteY49" fmla="*/ 25400 h 647700"/>
              <a:gd name="connsiteX50" fmla="*/ 3175 w 4143375"/>
              <a:gd name="connsiteY50" fmla="*/ 0 h 647700"/>
              <a:gd name="connsiteX0" fmla="*/ 4143375 w 4143375"/>
              <a:gd name="connsiteY0" fmla="*/ 649581 h 649581"/>
              <a:gd name="connsiteX1" fmla="*/ 3517900 w 4143375"/>
              <a:gd name="connsiteY1" fmla="*/ 649581 h 649581"/>
              <a:gd name="connsiteX2" fmla="*/ 3521075 w 4143375"/>
              <a:gd name="connsiteY2" fmla="*/ 573381 h 649581"/>
              <a:gd name="connsiteX3" fmla="*/ 3486150 w 4143375"/>
              <a:gd name="connsiteY3" fmla="*/ 573381 h 649581"/>
              <a:gd name="connsiteX4" fmla="*/ 3486150 w 4143375"/>
              <a:gd name="connsiteY4" fmla="*/ 544806 h 649581"/>
              <a:gd name="connsiteX5" fmla="*/ 3470275 w 4143375"/>
              <a:gd name="connsiteY5" fmla="*/ 544806 h 649581"/>
              <a:gd name="connsiteX6" fmla="*/ 3467100 w 4143375"/>
              <a:gd name="connsiteY6" fmla="*/ 503531 h 649581"/>
              <a:gd name="connsiteX7" fmla="*/ 3327400 w 4143375"/>
              <a:gd name="connsiteY7" fmla="*/ 506706 h 649581"/>
              <a:gd name="connsiteX8" fmla="*/ 3321050 w 4143375"/>
              <a:gd name="connsiteY8" fmla="*/ 462256 h 649581"/>
              <a:gd name="connsiteX9" fmla="*/ 3092450 w 4143375"/>
              <a:gd name="connsiteY9" fmla="*/ 468606 h 649581"/>
              <a:gd name="connsiteX10" fmla="*/ 3092450 w 4143375"/>
              <a:gd name="connsiteY10" fmla="*/ 443206 h 649581"/>
              <a:gd name="connsiteX11" fmla="*/ 3076575 w 4143375"/>
              <a:gd name="connsiteY11" fmla="*/ 427331 h 649581"/>
              <a:gd name="connsiteX12" fmla="*/ 3073400 w 4143375"/>
              <a:gd name="connsiteY12" fmla="*/ 398756 h 649581"/>
              <a:gd name="connsiteX13" fmla="*/ 2886075 w 4143375"/>
              <a:gd name="connsiteY13" fmla="*/ 401931 h 649581"/>
              <a:gd name="connsiteX14" fmla="*/ 2886075 w 4143375"/>
              <a:gd name="connsiteY14" fmla="*/ 382881 h 649581"/>
              <a:gd name="connsiteX15" fmla="*/ 2873375 w 4143375"/>
              <a:gd name="connsiteY15" fmla="*/ 382881 h 649581"/>
              <a:gd name="connsiteX16" fmla="*/ 2870200 w 4143375"/>
              <a:gd name="connsiteY16" fmla="*/ 370181 h 649581"/>
              <a:gd name="connsiteX17" fmla="*/ 2638425 w 4143375"/>
              <a:gd name="connsiteY17" fmla="*/ 373356 h 649581"/>
              <a:gd name="connsiteX18" fmla="*/ 2638425 w 4143375"/>
              <a:gd name="connsiteY18" fmla="*/ 357481 h 649581"/>
              <a:gd name="connsiteX19" fmla="*/ 2619375 w 4143375"/>
              <a:gd name="connsiteY19" fmla="*/ 341606 h 649581"/>
              <a:gd name="connsiteX20" fmla="*/ 2616200 w 4143375"/>
              <a:gd name="connsiteY20" fmla="*/ 319381 h 649581"/>
              <a:gd name="connsiteX21" fmla="*/ 2374900 w 4143375"/>
              <a:gd name="connsiteY21" fmla="*/ 322556 h 649581"/>
              <a:gd name="connsiteX22" fmla="*/ 2371725 w 4143375"/>
              <a:gd name="connsiteY22" fmla="*/ 306681 h 649581"/>
              <a:gd name="connsiteX23" fmla="*/ 2222500 w 4143375"/>
              <a:gd name="connsiteY23" fmla="*/ 309856 h 649581"/>
              <a:gd name="connsiteX24" fmla="*/ 2222500 w 4143375"/>
              <a:gd name="connsiteY24" fmla="*/ 278106 h 649581"/>
              <a:gd name="connsiteX25" fmla="*/ 2206625 w 4143375"/>
              <a:gd name="connsiteY25" fmla="*/ 278106 h 649581"/>
              <a:gd name="connsiteX26" fmla="*/ 2206625 w 4143375"/>
              <a:gd name="connsiteY26" fmla="*/ 259056 h 649581"/>
              <a:gd name="connsiteX27" fmla="*/ 2000250 w 4143375"/>
              <a:gd name="connsiteY27" fmla="*/ 255881 h 649581"/>
              <a:gd name="connsiteX28" fmla="*/ 2000250 w 4143375"/>
              <a:gd name="connsiteY28" fmla="*/ 236831 h 649581"/>
              <a:gd name="connsiteX29" fmla="*/ 1838325 w 4143375"/>
              <a:gd name="connsiteY29" fmla="*/ 236831 h 649581"/>
              <a:gd name="connsiteX30" fmla="*/ 1835150 w 4143375"/>
              <a:gd name="connsiteY30" fmla="*/ 214606 h 649581"/>
              <a:gd name="connsiteX31" fmla="*/ 1800225 w 4143375"/>
              <a:gd name="connsiteY31" fmla="*/ 214606 h 649581"/>
              <a:gd name="connsiteX32" fmla="*/ 1797050 w 4143375"/>
              <a:gd name="connsiteY32" fmla="*/ 198731 h 649581"/>
              <a:gd name="connsiteX33" fmla="*/ 1603375 w 4143375"/>
              <a:gd name="connsiteY33" fmla="*/ 201906 h 649581"/>
              <a:gd name="connsiteX34" fmla="*/ 1600200 w 4143375"/>
              <a:gd name="connsiteY34" fmla="*/ 176506 h 649581"/>
              <a:gd name="connsiteX35" fmla="*/ 1555750 w 4143375"/>
              <a:gd name="connsiteY35" fmla="*/ 176506 h 649581"/>
              <a:gd name="connsiteX36" fmla="*/ 1552575 w 4143375"/>
              <a:gd name="connsiteY36" fmla="*/ 147931 h 649581"/>
              <a:gd name="connsiteX37" fmla="*/ 1447800 w 4143375"/>
              <a:gd name="connsiteY37" fmla="*/ 147931 h 649581"/>
              <a:gd name="connsiteX38" fmla="*/ 1435100 w 4143375"/>
              <a:gd name="connsiteY38" fmla="*/ 125706 h 649581"/>
              <a:gd name="connsiteX39" fmla="*/ 1136650 w 4143375"/>
              <a:gd name="connsiteY39" fmla="*/ 122531 h 649581"/>
              <a:gd name="connsiteX40" fmla="*/ 1136650 w 4143375"/>
              <a:gd name="connsiteY40" fmla="*/ 109831 h 649581"/>
              <a:gd name="connsiteX41" fmla="*/ 946150 w 4143375"/>
              <a:gd name="connsiteY41" fmla="*/ 106656 h 649581"/>
              <a:gd name="connsiteX42" fmla="*/ 939800 w 4143375"/>
              <a:gd name="connsiteY42" fmla="*/ 87606 h 649581"/>
              <a:gd name="connsiteX43" fmla="*/ 717550 w 4143375"/>
              <a:gd name="connsiteY43" fmla="*/ 87606 h 649581"/>
              <a:gd name="connsiteX44" fmla="*/ 717550 w 4143375"/>
              <a:gd name="connsiteY44" fmla="*/ 65381 h 649581"/>
              <a:gd name="connsiteX45" fmla="*/ 304800 w 4143375"/>
              <a:gd name="connsiteY45" fmla="*/ 62206 h 649581"/>
              <a:gd name="connsiteX46" fmla="*/ 304800 w 4143375"/>
              <a:gd name="connsiteY46" fmla="*/ 43156 h 649581"/>
              <a:gd name="connsiteX47" fmla="*/ 276225 w 4143375"/>
              <a:gd name="connsiteY47" fmla="*/ 43156 h 649581"/>
              <a:gd name="connsiteX48" fmla="*/ 276225 w 4143375"/>
              <a:gd name="connsiteY48" fmla="*/ 27281 h 649581"/>
              <a:gd name="connsiteX49" fmla="*/ 0 w 4143375"/>
              <a:gd name="connsiteY49" fmla="*/ 27281 h 649581"/>
              <a:gd name="connsiteX50" fmla="*/ 3175 w 4143375"/>
              <a:gd name="connsiteY50" fmla="*/ 1881 h 649581"/>
              <a:gd name="connsiteX51" fmla="*/ 0 w 4143375"/>
              <a:gd name="connsiteY51" fmla="*/ 1881 h 649581"/>
              <a:gd name="connsiteX0" fmla="*/ 4349750 w 4349750"/>
              <a:gd name="connsiteY0" fmla="*/ 649007 h 649007"/>
              <a:gd name="connsiteX1" fmla="*/ 3724275 w 4349750"/>
              <a:gd name="connsiteY1" fmla="*/ 649007 h 649007"/>
              <a:gd name="connsiteX2" fmla="*/ 3727450 w 4349750"/>
              <a:gd name="connsiteY2" fmla="*/ 572807 h 649007"/>
              <a:gd name="connsiteX3" fmla="*/ 3692525 w 4349750"/>
              <a:gd name="connsiteY3" fmla="*/ 572807 h 649007"/>
              <a:gd name="connsiteX4" fmla="*/ 3692525 w 4349750"/>
              <a:gd name="connsiteY4" fmla="*/ 544232 h 649007"/>
              <a:gd name="connsiteX5" fmla="*/ 3676650 w 4349750"/>
              <a:gd name="connsiteY5" fmla="*/ 544232 h 649007"/>
              <a:gd name="connsiteX6" fmla="*/ 3673475 w 4349750"/>
              <a:gd name="connsiteY6" fmla="*/ 502957 h 649007"/>
              <a:gd name="connsiteX7" fmla="*/ 3533775 w 4349750"/>
              <a:gd name="connsiteY7" fmla="*/ 506132 h 649007"/>
              <a:gd name="connsiteX8" fmla="*/ 3527425 w 4349750"/>
              <a:gd name="connsiteY8" fmla="*/ 461682 h 649007"/>
              <a:gd name="connsiteX9" fmla="*/ 3298825 w 4349750"/>
              <a:gd name="connsiteY9" fmla="*/ 468032 h 649007"/>
              <a:gd name="connsiteX10" fmla="*/ 3298825 w 4349750"/>
              <a:gd name="connsiteY10" fmla="*/ 442632 h 649007"/>
              <a:gd name="connsiteX11" fmla="*/ 3282950 w 4349750"/>
              <a:gd name="connsiteY11" fmla="*/ 426757 h 649007"/>
              <a:gd name="connsiteX12" fmla="*/ 3279775 w 4349750"/>
              <a:gd name="connsiteY12" fmla="*/ 398182 h 649007"/>
              <a:gd name="connsiteX13" fmla="*/ 3092450 w 4349750"/>
              <a:gd name="connsiteY13" fmla="*/ 401357 h 649007"/>
              <a:gd name="connsiteX14" fmla="*/ 3092450 w 4349750"/>
              <a:gd name="connsiteY14" fmla="*/ 382307 h 649007"/>
              <a:gd name="connsiteX15" fmla="*/ 3079750 w 4349750"/>
              <a:gd name="connsiteY15" fmla="*/ 382307 h 649007"/>
              <a:gd name="connsiteX16" fmla="*/ 3076575 w 4349750"/>
              <a:gd name="connsiteY16" fmla="*/ 369607 h 649007"/>
              <a:gd name="connsiteX17" fmla="*/ 2844800 w 4349750"/>
              <a:gd name="connsiteY17" fmla="*/ 372782 h 649007"/>
              <a:gd name="connsiteX18" fmla="*/ 2844800 w 4349750"/>
              <a:gd name="connsiteY18" fmla="*/ 356907 h 649007"/>
              <a:gd name="connsiteX19" fmla="*/ 2825750 w 4349750"/>
              <a:gd name="connsiteY19" fmla="*/ 341032 h 649007"/>
              <a:gd name="connsiteX20" fmla="*/ 2822575 w 4349750"/>
              <a:gd name="connsiteY20" fmla="*/ 318807 h 649007"/>
              <a:gd name="connsiteX21" fmla="*/ 2581275 w 4349750"/>
              <a:gd name="connsiteY21" fmla="*/ 321982 h 649007"/>
              <a:gd name="connsiteX22" fmla="*/ 2578100 w 4349750"/>
              <a:gd name="connsiteY22" fmla="*/ 306107 h 649007"/>
              <a:gd name="connsiteX23" fmla="*/ 2428875 w 4349750"/>
              <a:gd name="connsiteY23" fmla="*/ 309282 h 649007"/>
              <a:gd name="connsiteX24" fmla="*/ 2428875 w 4349750"/>
              <a:gd name="connsiteY24" fmla="*/ 277532 h 649007"/>
              <a:gd name="connsiteX25" fmla="*/ 2413000 w 4349750"/>
              <a:gd name="connsiteY25" fmla="*/ 277532 h 649007"/>
              <a:gd name="connsiteX26" fmla="*/ 2413000 w 4349750"/>
              <a:gd name="connsiteY26" fmla="*/ 258482 h 649007"/>
              <a:gd name="connsiteX27" fmla="*/ 2206625 w 4349750"/>
              <a:gd name="connsiteY27" fmla="*/ 255307 h 649007"/>
              <a:gd name="connsiteX28" fmla="*/ 2206625 w 4349750"/>
              <a:gd name="connsiteY28" fmla="*/ 236257 h 649007"/>
              <a:gd name="connsiteX29" fmla="*/ 2044700 w 4349750"/>
              <a:gd name="connsiteY29" fmla="*/ 236257 h 649007"/>
              <a:gd name="connsiteX30" fmla="*/ 2041525 w 4349750"/>
              <a:gd name="connsiteY30" fmla="*/ 214032 h 649007"/>
              <a:gd name="connsiteX31" fmla="*/ 2006600 w 4349750"/>
              <a:gd name="connsiteY31" fmla="*/ 214032 h 649007"/>
              <a:gd name="connsiteX32" fmla="*/ 2003425 w 4349750"/>
              <a:gd name="connsiteY32" fmla="*/ 198157 h 649007"/>
              <a:gd name="connsiteX33" fmla="*/ 1809750 w 4349750"/>
              <a:gd name="connsiteY33" fmla="*/ 201332 h 649007"/>
              <a:gd name="connsiteX34" fmla="*/ 1806575 w 4349750"/>
              <a:gd name="connsiteY34" fmla="*/ 175932 h 649007"/>
              <a:gd name="connsiteX35" fmla="*/ 1762125 w 4349750"/>
              <a:gd name="connsiteY35" fmla="*/ 175932 h 649007"/>
              <a:gd name="connsiteX36" fmla="*/ 1758950 w 4349750"/>
              <a:gd name="connsiteY36" fmla="*/ 147357 h 649007"/>
              <a:gd name="connsiteX37" fmla="*/ 1654175 w 4349750"/>
              <a:gd name="connsiteY37" fmla="*/ 147357 h 649007"/>
              <a:gd name="connsiteX38" fmla="*/ 1641475 w 4349750"/>
              <a:gd name="connsiteY38" fmla="*/ 125132 h 649007"/>
              <a:gd name="connsiteX39" fmla="*/ 1343025 w 4349750"/>
              <a:gd name="connsiteY39" fmla="*/ 121957 h 649007"/>
              <a:gd name="connsiteX40" fmla="*/ 1343025 w 4349750"/>
              <a:gd name="connsiteY40" fmla="*/ 109257 h 649007"/>
              <a:gd name="connsiteX41" fmla="*/ 1152525 w 4349750"/>
              <a:gd name="connsiteY41" fmla="*/ 106082 h 649007"/>
              <a:gd name="connsiteX42" fmla="*/ 1146175 w 4349750"/>
              <a:gd name="connsiteY42" fmla="*/ 87032 h 649007"/>
              <a:gd name="connsiteX43" fmla="*/ 923925 w 4349750"/>
              <a:gd name="connsiteY43" fmla="*/ 87032 h 649007"/>
              <a:gd name="connsiteX44" fmla="*/ 923925 w 4349750"/>
              <a:gd name="connsiteY44" fmla="*/ 64807 h 649007"/>
              <a:gd name="connsiteX45" fmla="*/ 511175 w 4349750"/>
              <a:gd name="connsiteY45" fmla="*/ 61632 h 649007"/>
              <a:gd name="connsiteX46" fmla="*/ 511175 w 4349750"/>
              <a:gd name="connsiteY46" fmla="*/ 42582 h 649007"/>
              <a:gd name="connsiteX47" fmla="*/ 482600 w 4349750"/>
              <a:gd name="connsiteY47" fmla="*/ 42582 h 649007"/>
              <a:gd name="connsiteX48" fmla="*/ 482600 w 4349750"/>
              <a:gd name="connsiteY48" fmla="*/ 26707 h 649007"/>
              <a:gd name="connsiteX49" fmla="*/ 206375 w 4349750"/>
              <a:gd name="connsiteY49" fmla="*/ 26707 h 649007"/>
              <a:gd name="connsiteX50" fmla="*/ 209550 w 4349750"/>
              <a:gd name="connsiteY50" fmla="*/ 1307 h 649007"/>
              <a:gd name="connsiteX51" fmla="*/ 0 w 4349750"/>
              <a:gd name="connsiteY51" fmla="*/ 4482 h 649007"/>
              <a:gd name="connsiteX0" fmla="*/ 4349750 w 4349750"/>
              <a:gd name="connsiteY0" fmla="*/ 647700 h 647700"/>
              <a:gd name="connsiteX1" fmla="*/ 3724275 w 4349750"/>
              <a:gd name="connsiteY1" fmla="*/ 647700 h 647700"/>
              <a:gd name="connsiteX2" fmla="*/ 3727450 w 4349750"/>
              <a:gd name="connsiteY2" fmla="*/ 571500 h 647700"/>
              <a:gd name="connsiteX3" fmla="*/ 3692525 w 4349750"/>
              <a:gd name="connsiteY3" fmla="*/ 571500 h 647700"/>
              <a:gd name="connsiteX4" fmla="*/ 3692525 w 4349750"/>
              <a:gd name="connsiteY4" fmla="*/ 542925 h 647700"/>
              <a:gd name="connsiteX5" fmla="*/ 3676650 w 4349750"/>
              <a:gd name="connsiteY5" fmla="*/ 542925 h 647700"/>
              <a:gd name="connsiteX6" fmla="*/ 3673475 w 4349750"/>
              <a:gd name="connsiteY6" fmla="*/ 501650 h 647700"/>
              <a:gd name="connsiteX7" fmla="*/ 3533775 w 4349750"/>
              <a:gd name="connsiteY7" fmla="*/ 504825 h 647700"/>
              <a:gd name="connsiteX8" fmla="*/ 3527425 w 4349750"/>
              <a:gd name="connsiteY8" fmla="*/ 460375 h 647700"/>
              <a:gd name="connsiteX9" fmla="*/ 3298825 w 4349750"/>
              <a:gd name="connsiteY9" fmla="*/ 466725 h 647700"/>
              <a:gd name="connsiteX10" fmla="*/ 3298825 w 4349750"/>
              <a:gd name="connsiteY10" fmla="*/ 441325 h 647700"/>
              <a:gd name="connsiteX11" fmla="*/ 3282950 w 4349750"/>
              <a:gd name="connsiteY11" fmla="*/ 425450 h 647700"/>
              <a:gd name="connsiteX12" fmla="*/ 3279775 w 4349750"/>
              <a:gd name="connsiteY12" fmla="*/ 396875 h 647700"/>
              <a:gd name="connsiteX13" fmla="*/ 3092450 w 4349750"/>
              <a:gd name="connsiteY13" fmla="*/ 400050 h 647700"/>
              <a:gd name="connsiteX14" fmla="*/ 3092450 w 4349750"/>
              <a:gd name="connsiteY14" fmla="*/ 381000 h 647700"/>
              <a:gd name="connsiteX15" fmla="*/ 3079750 w 4349750"/>
              <a:gd name="connsiteY15" fmla="*/ 381000 h 647700"/>
              <a:gd name="connsiteX16" fmla="*/ 3076575 w 4349750"/>
              <a:gd name="connsiteY16" fmla="*/ 368300 h 647700"/>
              <a:gd name="connsiteX17" fmla="*/ 2844800 w 4349750"/>
              <a:gd name="connsiteY17" fmla="*/ 371475 h 647700"/>
              <a:gd name="connsiteX18" fmla="*/ 2844800 w 4349750"/>
              <a:gd name="connsiteY18" fmla="*/ 355600 h 647700"/>
              <a:gd name="connsiteX19" fmla="*/ 2825750 w 4349750"/>
              <a:gd name="connsiteY19" fmla="*/ 339725 h 647700"/>
              <a:gd name="connsiteX20" fmla="*/ 2822575 w 4349750"/>
              <a:gd name="connsiteY20" fmla="*/ 317500 h 647700"/>
              <a:gd name="connsiteX21" fmla="*/ 2581275 w 4349750"/>
              <a:gd name="connsiteY21" fmla="*/ 320675 h 647700"/>
              <a:gd name="connsiteX22" fmla="*/ 2578100 w 4349750"/>
              <a:gd name="connsiteY22" fmla="*/ 304800 h 647700"/>
              <a:gd name="connsiteX23" fmla="*/ 2428875 w 4349750"/>
              <a:gd name="connsiteY23" fmla="*/ 307975 h 647700"/>
              <a:gd name="connsiteX24" fmla="*/ 2428875 w 4349750"/>
              <a:gd name="connsiteY24" fmla="*/ 276225 h 647700"/>
              <a:gd name="connsiteX25" fmla="*/ 2413000 w 4349750"/>
              <a:gd name="connsiteY25" fmla="*/ 276225 h 647700"/>
              <a:gd name="connsiteX26" fmla="*/ 2413000 w 4349750"/>
              <a:gd name="connsiteY26" fmla="*/ 257175 h 647700"/>
              <a:gd name="connsiteX27" fmla="*/ 2206625 w 4349750"/>
              <a:gd name="connsiteY27" fmla="*/ 254000 h 647700"/>
              <a:gd name="connsiteX28" fmla="*/ 2206625 w 4349750"/>
              <a:gd name="connsiteY28" fmla="*/ 234950 h 647700"/>
              <a:gd name="connsiteX29" fmla="*/ 2044700 w 4349750"/>
              <a:gd name="connsiteY29" fmla="*/ 234950 h 647700"/>
              <a:gd name="connsiteX30" fmla="*/ 2041525 w 4349750"/>
              <a:gd name="connsiteY30" fmla="*/ 212725 h 647700"/>
              <a:gd name="connsiteX31" fmla="*/ 2006600 w 4349750"/>
              <a:gd name="connsiteY31" fmla="*/ 212725 h 647700"/>
              <a:gd name="connsiteX32" fmla="*/ 2003425 w 4349750"/>
              <a:gd name="connsiteY32" fmla="*/ 196850 h 647700"/>
              <a:gd name="connsiteX33" fmla="*/ 1809750 w 4349750"/>
              <a:gd name="connsiteY33" fmla="*/ 200025 h 647700"/>
              <a:gd name="connsiteX34" fmla="*/ 1806575 w 4349750"/>
              <a:gd name="connsiteY34" fmla="*/ 174625 h 647700"/>
              <a:gd name="connsiteX35" fmla="*/ 1762125 w 4349750"/>
              <a:gd name="connsiteY35" fmla="*/ 174625 h 647700"/>
              <a:gd name="connsiteX36" fmla="*/ 1758950 w 4349750"/>
              <a:gd name="connsiteY36" fmla="*/ 146050 h 647700"/>
              <a:gd name="connsiteX37" fmla="*/ 1654175 w 4349750"/>
              <a:gd name="connsiteY37" fmla="*/ 146050 h 647700"/>
              <a:gd name="connsiteX38" fmla="*/ 1641475 w 4349750"/>
              <a:gd name="connsiteY38" fmla="*/ 123825 h 647700"/>
              <a:gd name="connsiteX39" fmla="*/ 1343025 w 4349750"/>
              <a:gd name="connsiteY39" fmla="*/ 120650 h 647700"/>
              <a:gd name="connsiteX40" fmla="*/ 1343025 w 4349750"/>
              <a:gd name="connsiteY40" fmla="*/ 107950 h 647700"/>
              <a:gd name="connsiteX41" fmla="*/ 1152525 w 4349750"/>
              <a:gd name="connsiteY41" fmla="*/ 104775 h 647700"/>
              <a:gd name="connsiteX42" fmla="*/ 1146175 w 4349750"/>
              <a:gd name="connsiteY42" fmla="*/ 85725 h 647700"/>
              <a:gd name="connsiteX43" fmla="*/ 923925 w 4349750"/>
              <a:gd name="connsiteY43" fmla="*/ 85725 h 647700"/>
              <a:gd name="connsiteX44" fmla="*/ 923925 w 4349750"/>
              <a:gd name="connsiteY44" fmla="*/ 63500 h 647700"/>
              <a:gd name="connsiteX45" fmla="*/ 511175 w 4349750"/>
              <a:gd name="connsiteY45" fmla="*/ 60325 h 647700"/>
              <a:gd name="connsiteX46" fmla="*/ 511175 w 4349750"/>
              <a:gd name="connsiteY46" fmla="*/ 41275 h 647700"/>
              <a:gd name="connsiteX47" fmla="*/ 482600 w 4349750"/>
              <a:gd name="connsiteY47" fmla="*/ 41275 h 647700"/>
              <a:gd name="connsiteX48" fmla="*/ 482600 w 4349750"/>
              <a:gd name="connsiteY48" fmla="*/ 25400 h 647700"/>
              <a:gd name="connsiteX49" fmla="*/ 206375 w 4349750"/>
              <a:gd name="connsiteY49" fmla="*/ 25400 h 647700"/>
              <a:gd name="connsiteX50" fmla="*/ 209550 w 4349750"/>
              <a:gd name="connsiteY50" fmla="*/ 0 h 647700"/>
              <a:gd name="connsiteX51" fmla="*/ 0 w 4349750"/>
              <a:gd name="connsiteY51" fmla="*/ 3175 h 647700"/>
              <a:gd name="connsiteX0" fmla="*/ 4365625 w 4365625"/>
              <a:gd name="connsiteY0" fmla="*/ 654050 h 654050"/>
              <a:gd name="connsiteX1" fmla="*/ 3740150 w 4365625"/>
              <a:gd name="connsiteY1" fmla="*/ 654050 h 654050"/>
              <a:gd name="connsiteX2" fmla="*/ 3743325 w 4365625"/>
              <a:gd name="connsiteY2" fmla="*/ 577850 h 654050"/>
              <a:gd name="connsiteX3" fmla="*/ 3708400 w 4365625"/>
              <a:gd name="connsiteY3" fmla="*/ 577850 h 654050"/>
              <a:gd name="connsiteX4" fmla="*/ 3708400 w 4365625"/>
              <a:gd name="connsiteY4" fmla="*/ 549275 h 654050"/>
              <a:gd name="connsiteX5" fmla="*/ 3692525 w 4365625"/>
              <a:gd name="connsiteY5" fmla="*/ 549275 h 654050"/>
              <a:gd name="connsiteX6" fmla="*/ 3689350 w 4365625"/>
              <a:gd name="connsiteY6" fmla="*/ 508000 h 654050"/>
              <a:gd name="connsiteX7" fmla="*/ 3549650 w 4365625"/>
              <a:gd name="connsiteY7" fmla="*/ 511175 h 654050"/>
              <a:gd name="connsiteX8" fmla="*/ 3543300 w 4365625"/>
              <a:gd name="connsiteY8" fmla="*/ 466725 h 654050"/>
              <a:gd name="connsiteX9" fmla="*/ 3314700 w 4365625"/>
              <a:gd name="connsiteY9" fmla="*/ 473075 h 654050"/>
              <a:gd name="connsiteX10" fmla="*/ 3314700 w 4365625"/>
              <a:gd name="connsiteY10" fmla="*/ 447675 h 654050"/>
              <a:gd name="connsiteX11" fmla="*/ 3298825 w 4365625"/>
              <a:gd name="connsiteY11" fmla="*/ 431800 h 654050"/>
              <a:gd name="connsiteX12" fmla="*/ 3295650 w 4365625"/>
              <a:gd name="connsiteY12" fmla="*/ 403225 h 654050"/>
              <a:gd name="connsiteX13" fmla="*/ 3108325 w 4365625"/>
              <a:gd name="connsiteY13" fmla="*/ 406400 h 654050"/>
              <a:gd name="connsiteX14" fmla="*/ 3108325 w 4365625"/>
              <a:gd name="connsiteY14" fmla="*/ 387350 h 654050"/>
              <a:gd name="connsiteX15" fmla="*/ 3095625 w 4365625"/>
              <a:gd name="connsiteY15" fmla="*/ 387350 h 654050"/>
              <a:gd name="connsiteX16" fmla="*/ 3092450 w 4365625"/>
              <a:gd name="connsiteY16" fmla="*/ 374650 h 654050"/>
              <a:gd name="connsiteX17" fmla="*/ 2860675 w 4365625"/>
              <a:gd name="connsiteY17" fmla="*/ 377825 h 654050"/>
              <a:gd name="connsiteX18" fmla="*/ 2860675 w 4365625"/>
              <a:gd name="connsiteY18" fmla="*/ 361950 h 654050"/>
              <a:gd name="connsiteX19" fmla="*/ 2841625 w 4365625"/>
              <a:gd name="connsiteY19" fmla="*/ 346075 h 654050"/>
              <a:gd name="connsiteX20" fmla="*/ 2838450 w 4365625"/>
              <a:gd name="connsiteY20" fmla="*/ 323850 h 654050"/>
              <a:gd name="connsiteX21" fmla="*/ 2597150 w 4365625"/>
              <a:gd name="connsiteY21" fmla="*/ 327025 h 654050"/>
              <a:gd name="connsiteX22" fmla="*/ 2593975 w 4365625"/>
              <a:gd name="connsiteY22" fmla="*/ 311150 h 654050"/>
              <a:gd name="connsiteX23" fmla="*/ 2444750 w 4365625"/>
              <a:gd name="connsiteY23" fmla="*/ 314325 h 654050"/>
              <a:gd name="connsiteX24" fmla="*/ 2444750 w 4365625"/>
              <a:gd name="connsiteY24" fmla="*/ 282575 h 654050"/>
              <a:gd name="connsiteX25" fmla="*/ 2428875 w 4365625"/>
              <a:gd name="connsiteY25" fmla="*/ 282575 h 654050"/>
              <a:gd name="connsiteX26" fmla="*/ 2428875 w 4365625"/>
              <a:gd name="connsiteY26" fmla="*/ 263525 h 654050"/>
              <a:gd name="connsiteX27" fmla="*/ 2222500 w 4365625"/>
              <a:gd name="connsiteY27" fmla="*/ 260350 h 654050"/>
              <a:gd name="connsiteX28" fmla="*/ 2222500 w 4365625"/>
              <a:gd name="connsiteY28" fmla="*/ 241300 h 654050"/>
              <a:gd name="connsiteX29" fmla="*/ 2060575 w 4365625"/>
              <a:gd name="connsiteY29" fmla="*/ 241300 h 654050"/>
              <a:gd name="connsiteX30" fmla="*/ 2057400 w 4365625"/>
              <a:gd name="connsiteY30" fmla="*/ 219075 h 654050"/>
              <a:gd name="connsiteX31" fmla="*/ 2022475 w 4365625"/>
              <a:gd name="connsiteY31" fmla="*/ 219075 h 654050"/>
              <a:gd name="connsiteX32" fmla="*/ 2019300 w 4365625"/>
              <a:gd name="connsiteY32" fmla="*/ 203200 h 654050"/>
              <a:gd name="connsiteX33" fmla="*/ 1825625 w 4365625"/>
              <a:gd name="connsiteY33" fmla="*/ 206375 h 654050"/>
              <a:gd name="connsiteX34" fmla="*/ 1822450 w 4365625"/>
              <a:gd name="connsiteY34" fmla="*/ 180975 h 654050"/>
              <a:gd name="connsiteX35" fmla="*/ 1778000 w 4365625"/>
              <a:gd name="connsiteY35" fmla="*/ 180975 h 654050"/>
              <a:gd name="connsiteX36" fmla="*/ 1774825 w 4365625"/>
              <a:gd name="connsiteY36" fmla="*/ 152400 h 654050"/>
              <a:gd name="connsiteX37" fmla="*/ 1670050 w 4365625"/>
              <a:gd name="connsiteY37" fmla="*/ 152400 h 654050"/>
              <a:gd name="connsiteX38" fmla="*/ 1657350 w 4365625"/>
              <a:gd name="connsiteY38" fmla="*/ 130175 h 654050"/>
              <a:gd name="connsiteX39" fmla="*/ 1358900 w 4365625"/>
              <a:gd name="connsiteY39" fmla="*/ 127000 h 654050"/>
              <a:gd name="connsiteX40" fmla="*/ 1358900 w 4365625"/>
              <a:gd name="connsiteY40" fmla="*/ 114300 h 654050"/>
              <a:gd name="connsiteX41" fmla="*/ 1168400 w 4365625"/>
              <a:gd name="connsiteY41" fmla="*/ 111125 h 654050"/>
              <a:gd name="connsiteX42" fmla="*/ 1162050 w 4365625"/>
              <a:gd name="connsiteY42" fmla="*/ 92075 h 654050"/>
              <a:gd name="connsiteX43" fmla="*/ 939800 w 4365625"/>
              <a:gd name="connsiteY43" fmla="*/ 92075 h 654050"/>
              <a:gd name="connsiteX44" fmla="*/ 939800 w 4365625"/>
              <a:gd name="connsiteY44" fmla="*/ 69850 h 654050"/>
              <a:gd name="connsiteX45" fmla="*/ 527050 w 4365625"/>
              <a:gd name="connsiteY45" fmla="*/ 66675 h 654050"/>
              <a:gd name="connsiteX46" fmla="*/ 527050 w 4365625"/>
              <a:gd name="connsiteY46" fmla="*/ 47625 h 654050"/>
              <a:gd name="connsiteX47" fmla="*/ 498475 w 4365625"/>
              <a:gd name="connsiteY47" fmla="*/ 47625 h 654050"/>
              <a:gd name="connsiteX48" fmla="*/ 498475 w 4365625"/>
              <a:gd name="connsiteY48" fmla="*/ 31750 h 654050"/>
              <a:gd name="connsiteX49" fmla="*/ 222250 w 4365625"/>
              <a:gd name="connsiteY49" fmla="*/ 31750 h 654050"/>
              <a:gd name="connsiteX50" fmla="*/ 225425 w 4365625"/>
              <a:gd name="connsiteY50" fmla="*/ 6350 h 654050"/>
              <a:gd name="connsiteX51" fmla="*/ 0 w 4365625"/>
              <a:gd name="connsiteY51" fmla="*/ 0 h 654050"/>
              <a:gd name="connsiteX0" fmla="*/ 4365625 w 4365625"/>
              <a:gd name="connsiteY0" fmla="*/ 650875 h 650875"/>
              <a:gd name="connsiteX1" fmla="*/ 3740150 w 4365625"/>
              <a:gd name="connsiteY1" fmla="*/ 650875 h 650875"/>
              <a:gd name="connsiteX2" fmla="*/ 3743325 w 4365625"/>
              <a:gd name="connsiteY2" fmla="*/ 574675 h 650875"/>
              <a:gd name="connsiteX3" fmla="*/ 3708400 w 4365625"/>
              <a:gd name="connsiteY3" fmla="*/ 574675 h 650875"/>
              <a:gd name="connsiteX4" fmla="*/ 3708400 w 4365625"/>
              <a:gd name="connsiteY4" fmla="*/ 546100 h 650875"/>
              <a:gd name="connsiteX5" fmla="*/ 3692525 w 4365625"/>
              <a:gd name="connsiteY5" fmla="*/ 546100 h 650875"/>
              <a:gd name="connsiteX6" fmla="*/ 3689350 w 4365625"/>
              <a:gd name="connsiteY6" fmla="*/ 504825 h 650875"/>
              <a:gd name="connsiteX7" fmla="*/ 3549650 w 4365625"/>
              <a:gd name="connsiteY7" fmla="*/ 508000 h 650875"/>
              <a:gd name="connsiteX8" fmla="*/ 3543300 w 4365625"/>
              <a:gd name="connsiteY8" fmla="*/ 463550 h 650875"/>
              <a:gd name="connsiteX9" fmla="*/ 3314700 w 4365625"/>
              <a:gd name="connsiteY9" fmla="*/ 469900 h 650875"/>
              <a:gd name="connsiteX10" fmla="*/ 3314700 w 4365625"/>
              <a:gd name="connsiteY10" fmla="*/ 444500 h 650875"/>
              <a:gd name="connsiteX11" fmla="*/ 3298825 w 4365625"/>
              <a:gd name="connsiteY11" fmla="*/ 428625 h 650875"/>
              <a:gd name="connsiteX12" fmla="*/ 3295650 w 4365625"/>
              <a:gd name="connsiteY12" fmla="*/ 400050 h 650875"/>
              <a:gd name="connsiteX13" fmla="*/ 3108325 w 4365625"/>
              <a:gd name="connsiteY13" fmla="*/ 403225 h 650875"/>
              <a:gd name="connsiteX14" fmla="*/ 3108325 w 4365625"/>
              <a:gd name="connsiteY14" fmla="*/ 384175 h 650875"/>
              <a:gd name="connsiteX15" fmla="*/ 3095625 w 4365625"/>
              <a:gd name="connsiteY15" fmla="*/ 384175 h 650875"/>
              <a:gd name="connsiteX16" fmla="*/ 3092450 w 4365625"/>
              <a:gd name="connsiteY16" fmla="*/ 371475 h 650875"/>
              <a:gd name="connsiteX17" fmla="*/ 2860675 w 4365625"/>
              <a:gd name="connsiteY17" fmla="*/ 374650 h 650875"/>
              <a:gd name="connsiteX18" fmla="*/ 2860675 w 4365625"/>
              <a:gd name="connsiteY18" fmla="*/ 358775 h 650875"/>
              <a:gd name="connsiteX19" fmla="*/ 2841625 w 4365625"/>
              <a:gd name="connsiteY19" fmla="*/ 342900 h 650875"/>
              <a:gd name="connsiteX20" fmla="*/ 2838450 w 4365625"/>
              <a:gd name="connsiteY20" fmla="*/ 320675 h 650875"/>
              <a:gd name="connsiteX21" fmla="*/ 2597150 w 4365625"/>
              <a:gd name="connsiteY21" fmla="*/ 323850 h 650875"/>
              <a:gd name="connsiteX22" fmla="*/ 2593975 w 4365625"/>
              <a:gd name="connsiteY22" fmla="*/ 307975 h 650875"/>
              <a:gd name="connsiteX23" fmla="*/ 2444750 w 4365625"/>
              <a:gd name="connsiteY23" fmla="*/ 311150 h 650875"/>
              <a:gd name="connsiteX24" fmla="*/ 2444750 w 4365625"/>
              <a:gd name="connsiteY24" fmla="*/ 279400 h 650875"/>
              <a:gd name="connsiteX25" fmla="*/ 2428875 w 4365625"/>
              <a:gd name="connsiteY25" fmla="*/ 279400 h 650875"/>
              <a:gd name="connsiteX26" fmla="*/ 2428875 w 4365625"/>
              <a:gd name="connsiteY26" fmla="*/ 260350 h 650875"/>
              <a:gd name="connsiteX27" fmla="*/ 2222500 w 4365625"/>
              <a:gd name="connsiteY27" fmla="*/ 257175 h 650875"/>
              <a:gd name="connsiteX28" fmla="*/ 2222500 w 4365625"/>
              <a:gd name="connsiteY28" fmla="*/ 238125 h 650875"/>
              <a:gd name="connsiteX29" fmla="*/ 2060575 w 4365625"/>
              <a:gd name="connsiteY29" fmla="*/ 238125 h 650875"/>
              <a:gd name="connsiteX30" fmla="*/ 2057400 w 4365625"/>
              <a:gd name="connsiteY30" fmla="*/ 215900 h 650875"/>
              <a:gd name="connsiteX31" fmla="*/ 2022475 w 4365625"/>
              <a:gd name="connsiteY31" fmla="*/ 215900 h 650875"/>
              <a:gd name="connsiteX32" fmla="*/ 2019300 w 4365625"/>
              <a:gd name="connsiteY32" fmla="*/ 200025 h 650875"/>
              <a:gd name="connsiteX33" fmla="*/ 1825625 w 4365625"/>
              <a:gd name="connsiteY33" fmla="*/ 203200 h 650875"/>
              <a:gd name="connsiteX34" fmla="*/ 1822450 w 4365625"/>
              <a:gd name="connsiteY34" fmla="*/ 177800 h 650875"/>
              <a:gd name="connsiteX35" fmla="*/ 1778000 w 4365625"/>
              <a:gd name="connsiteY35" fmla="*/ 177800 h 650875"/>
              <a:gd name="connsiteX36" fmla="*/ 1774825 w 4365625"/>
              <a:gd name="connsiteY36" fmla="*/ 149225 h 650875"/>
              <a:gd name="connsiteX37" fmla="*/ 1670050 w 4365625"/>
              <a:gd name="connsiteY37" fmla="*/ 149225 h 650875"/>
              <a:gd name="connsiteX38" fmla="*/ 1657350 w 4365625"/>
              <a:gd name="connsiteY38" fmla="*/ 127000 h 650875"/>
              <a:gd name="connsiteX39" fmla="*/ 1358900 w 4365625"/>
              <a:gd name="connsiteY39" fmla="*/ 123825 h 650875"/>
              <a:gd name="connsiteX40" fmla="*/ 1358900 w 4365625"/>
              <a:gd name="connsiteY40" fmla="*/ 111125 h 650875"/>
              <a:gd name="connsiteX41" fmla="*/ 1168400 w 4365625"/>
              <a:gd name="connsiteY41" fmla="*/ 107950 h 650875"/>
              <a:gd name="connsiteX42" fmla="*/ 1162050 w 4365625"/>
              <a:gd name="connsiteY42" fmla="*/ 88900 h 650875"/>
              <a:gd name="connsiteX43" fmla="*/ 939800 w 4365625"/>
              <a:gd name="connsiteY43" fmla="*/ 88900 h 650875"/>
              <a:gd name="connsiteX44" fmla="*/ 939800 w 4365625"/>
              <a:gd name="connsiteY44" fmla="*/ 66675 h 650875"/>
              <a:gd name="connsiteX45" fmla="*/ 527050 w 4365625"/>
              <a:gd name="connsiteY45" fmla="*/ 63500 h 650875"/>
              <a:gd name="connsiteX46" fmla="*/ 527050 w 4365625"/>
              <a:gd name="connsiteY46" fmla="*/ 44450 h 650875"/>
              <a:gd name="connsiteX47" fmla="*/ 498475 w 4365625"/>
              <a:gd name="connsiteY47" fmla="*/ 44450 h 650875"/>
              <a:gd name="connsiteX48" fmla="*/ 498475 w 4365625"/>
              <a:gd name="connsiteY48" fmla="*/ 28575 h 650875"/>
              <a:gd name="connsiteX49" fmla="*/ 222250 w 4365625"/>
              <a:gd name="connsiteY49" fmla="*/ 28575 h 650875"/>
              <a:gd name="connsiteX50" fmla="*/ 225425 w 4365625"/>
              <a:gd name="connsiteY50" fmla="*/ 3175 h 650875"/>
              <a:gd name="connsiteX51" fmla="*/ 0 w 4365625"/>
              <a:gd name="connsiteY51" fmla="*/ 0 h 650875"/>
              <a:gd name="connsiteX0" fmla="*/ 4365625 w 4365625"/>
              <a:gd name="connsiteY0" fmla="*/ 647700 h 647700"/>
              <a:gd name="connsiteX1" fmla="*/ 3740150 w 4365625"/>
              <a:gd name="connsiteY1" fmla="*/ 647700 h 647700"/>
              <a:gd name="connsiteX2" fmla="*/ 3743325 w 4365625"/>
              <a:gd name="connsiteY2" fmla="*/ 571500 h 647700"/>
              <a:gd name="connsiteX3" fmla="*/ 3708400 w 4365625"/>
              <a:gd name="connsiteY3" fmla="*/ 571500 h 647700"/>
              <a:gd name="connsiteX4" fmla="*/ 3708400 w 4365625"/>
              <a:gd name="connsiteY4" fmla="*/ 542925 h 647700"/>
              <a:gd name="connsiteX5" fmla="*/ 3692525 w 4365625"/>
              <a:gd name="connsiteY5" fmla="*/ 542925 h 647700"/>
              <a:gd name="connsiteX6" fmla="*/ 3689350 w 4365625"/>
              <a:gd name="connsiteY6" fmla="*/ 501650 h 647700"/>
              <a:gd name="connsiteX7" fmla="*/ 3549650 w 4365625"/>
              <a:gd name="connsiteY7" fmla="*/ 504825 h 647700"/>
              <a:gd name="connsiteX8" fmla="*/ 3543300 w 4365625"/>
              <a:gd name="connsiteY8" fmla="*/ 460375 h 647700"/>
              <a:gd name="connsiteX9" fmla="*/ 3314700 w 4365625"/>
              <a:gd name="connsiteY9" fmla="*/ 466725 h 647700"/>
              <a:gd name="connsiteX10" fmla="*/ 3314700 w 4365625"/>
              <a:gd name="connsiteY10" fmla="*/ 441325 h 647700"/>
              <a:gd name="connsiteX11" fmla="*/ 3298825 w 4365625"/>
              <a:gd name="connsiteY11" fmla="*/ 425450 h 647700"/>
              <a:gd name="connsiteX12" fmla="*/ 3295650 w 4365625"/>
              <a:gd name="connsiteY12" fmla="*/ 396875 h 647700"/>
              <a:gd name="connsiteX13" fmla="*/ 3108325 w 4365625"/>
              <a:gd name="connsiteY13" fmla="*/ 400050 h 647700"/>
              <a:gd name="connsiteX14" fmla="*/ 3108325 w 4365625"/>
              <a:gd name="connsiteY14" fmla="*/ 381000 h 647700"/>
              <a:gd name="connsiteX15" fmla="*/ 3095625 w 4365625"/>
              <a:gd name="connsiteY15" fmla="*/ 381000 h 647700"/>
              <a:gd name="connsiteX16" fmla="*/ 3092450 w 4365625"/>
              <a:gd name="connsiteY16" fmla="*/ 368300 h 647700"/>
              <a:gd name="connsiteX17" fmla="*/ 2860675 w 4365625"/>
              <a:gd name="connsiteY17" fmla="*/ 371475 h 647700"/>
              <a:gd name="connsiteX18" fmla="*/ 2860675 w 4365625"/>
              <a:gd name="connsiteY18" fmla="*/ 355600 h 647700"/>
              <a:gd name="connsiteX19" fmla="*/ 2841625 w 4365625"/>
              <a:gd name="connsiteY19" fmla="*/ 339725 h 647700"/>
              <a:gd name="connsiteX20" fmla="*/ 2838450 w 4365625"/>
              <a:gd name="connsiteY20" fmla="*/ 317500 h 647700"/>
              <a:gd name="connsiteX21" fmla="*/ 2597150 w 4365625"/>
              <a:gd name="connsiteY21" fmla="*/ 320675 h 647700"/>
              <a:gd name="connsiteX22" fmla="*/ 2593975 w 4365625"/>
              <a:gd name="connsiteY22" fmla="*/ 304800 h 647700"/>
              <a:gd name="connsiteX23" fmla="*/ 2444750 w 4365625"/>
              <a:gd name="connsiteY23" fmla="*/ 307975 h 647700"/>
              <a:gd name="connsiteX24" fmla="*/ 2444750 w 4365625"/>
              <a:gd name="connsiteY24" fmla="*/ 276225 h 647700"/>
              <a:gd name="connsiteX25" fmla="*/ 2428875 w 4365625"/>
              <a:gd name="connsiteY25" fmla="*/ 276225 h 647700"/>
              <a:gd name="connsiteX26" fmla="*/ 2428875 w 4365625"/>
              <a:gd name="connsiteY26" fmla="*/ 257175 h 647700"/>
              <a:gd name="connsiteX27" fmla="*/ 2222500 w 4365625"/>
              <a:gd name="connsiteY27" fmla="*/ 254000 h 647700"/>
              <a:gd name="connsiteX28" fmla="*/ 2222500 w 4365625"/>
              <a:gd name="connsiteY28" fmla="*/ 234950 h 647700"/>
              <a:gd name="connsiteX29" fmla="*/ 2060575 w 4365625"/>
              <a:gd name="connsiteY29" fmla="*/ 234950 h 647700"/>
              <a:gd name="connsiteX30" fmla="*/ 2057400 w 4365625"/>
              <a:gd name="connsiteY30" fmla="*/ 212725 h 647700"/>
              <a:gd name="connsiteX31" fmla="*/ 2022475 w 4365625"/>
              <a:gd name="connsiteY31" fmla="*/ 212725 h 647700"/>
              <a:gd name="connsiteX32" fmla="*/ 2019300 w 4365625"/>
              <a:gd name="connsiteY32" fmla="*/ 196850 h 647700"/>
              <a:gd name="connsiteX33" fmla="*/ 1825625 w 4365625"/>
              <a:gd name="connsiteY33" fmla="*/ 200025 h 647700"/>
              <a:gd name="connsiteX34" fmla="*/ 1822450 w 4365625"/>
              <a:gd name="connsiteY34" fmla="*/ 174625 h 647700"/>
              <a:gd name="connsiteX35" fmla="*/ 1778000 w 4365625"/>
              <a:gd name="connsiteY35" fmla="*/ 174625 h 647700"/>
              <a:gd name="connsiteX36" fmla="*/ 1774825 w 4365625"/>
              <a:gd name="connsiteY36" fmla="*/ 146050 h 647700"/>
              <a:gd name="connsiteX37" fmla="*/ 1670050 w 4365625"/>
              <a:gd name="connsiteY37" fmla="*/ 146050 h 647700"/>
              <a:gd name="connsiteX38" fmla="*/ 1657350 w 4365625"/>
              <a:gd name="connsiteY38" fmla="*/ 123825 h 647700"/>
              <a:gd name="connsiteX39" fmla="*/ 1358900 w 4365625"/>
              <a:gd name="connsiteY39" fmla="*/ 120650 h 647700"/>
              <a:gd name="connsiteX40" fmla="*/ 1358900 w 4365625"/>
              <a:gd name="connsiteY40" fmla="*/ 107950 h 647700"/>
              <a:gd name="connsiteX41" fmla="*/ 1168400 w 4365625"/>
              <a:gd name="connsiteY41" fmla="*/ 104775 h 647700"/>
              <a:gd name="connsiteX42" fmla="*/ 1162050 w 4365625"/>
              <a:gd name="connsiteY42" fmla="*/ 85725 h 647700"/>
              <a:gd name="connsiteX43" fmla="*/ 939800 w 4365625"/>
              <a:gd name="connsiteY43" fmla="*/ 85725 h 647700"/>
              <a:gd name="connsiteX44" fmla="*/ 939800 w 4365625"/>
              <a:gd name="connsiteY44" fmla="*/ 63500 h 647700"/>
              <a:gd name="connsiteX45" fmla="*/ 527050 w 4365625"/>
              <a:gd name="connsiteY45" fmla="*/ 60325 h 647700"/>
              <a:gd name="connsiteX46" fmla="*/ 527050 w 4365625"/>
              <a:gd name="connsiteY46" fmla="*/ 41275 h 647700"/>
              <a:gd name="connsiteX47" fmla="*/ 498475 w 4365625"/>
              <a:gd name="connsiteY47" fmla="*/ 41275 h 647700"/>
              <a:gd name="connsiteX48" fmla="*/ 498475 w 4365625"/>
              <a:gd name="connsiteY48" fmla="*/ 25400 h 647700"/>
              <a:gd name="connsiteX49" fmla="*/ 222250 w 4365625"/>
              <a:gd name="connsiteY49" fmla="*/ 25400 h 647700"/>
              <a:gd name="connsiteX50" fmla="*/ 225425 w 4365625"/>
              <a:gd name="connsiteY50" fmla="*/ 0 h 647700"/>
              <a:gd name="connsiteX51" fmla="*/ 0 w 4365625"/>
              <a:gd name="connsiteY51" fmla="*/ 0 h 647700"/>
              <a:gd name="connsiteX0" fmla="*/ 4368799 w 4368799"/>
              <a:gd name="connsiteY0" fmla="*/ 647701 h 647701"/>
              <a:gd name="connsiteX1" fmla="*/ 3743324 w 4368799"/>
              <a:gd name="connsiteY1" fmla="*/ 647701 h 647701"/>
              <a:gd name="connsiteX2" fmla="*/ 3746499 w 4368799"/>
              <a:gd name="connsiteY2" fmla="*/ 571501 h 647701"/>
              <a:gd name="connsiteX3" fmla="*/ 3711574 w 4368799"/>
              <a:gd name="connsiteY3" fmla="*/ 571501 h 647701"/>
              <a:gd name="connsiteX4" fmla="*/ 3711574 w 4368799"/>
              <a:gd name="connsiteY4" fmla="*/ 542926 h 647701"/>
              <a:gd name="connsiteX5" fmla="*/ 3695699 w 4368799"/>
              <a:gd name="connsiteY5" fmla="*/ 542926 h 647701"/>
              <a:gd name="connsiteX6" fmla="*/ 3692524 w 4368799"/>
              <a:gd name="connsiteY6" fmla="*/ 501651 h 647701"/>
              <a:gd name="connsiteX7" fmla="*/ 3552824 w 4368799"/>
              <a:gd name="connsiteY7" fmla="*/ 504826 h 647701"/>
              <a:gd name="connsiteX8" fmla="*/ 3546474 w 4368799"/>
              <a:gd name="connsiteY8" fmla="*/ 460376 h 647701"/>
              <a:gd name="connsiteX9" fmla="*/ 3317874 w 4368799"/>
              <a:gd name="connsiteY9" fmla="*/ 466726 h 647701"/>
              <a:gd name="connsiteX10" fmla="*/ 3317874 w 4368799"/>
              <a:gd name="connsiteY10" fmla="*/ 441326 h 647701"/>
              <a:gd name="connsiteX11" fmla="*/ 3301999 w 4368799"/>
              <a:gd name="connsiteY11" fmla="*/ 425451 h 647701"/>
              <a:gd name="connsiteX12" fmla="*/ 3298824 w 4368799"/>
              <a:gd name="connsiteY12" fmla="*/ 396876 h 647701"/>
              <a:gd name="connsiteX13" fmla="*/ 3111499 w 4368799"/>
              <a:gd name="connsiteY13" fmla="*/ 400051 h 647701"/>
              <a:gd name="connsiteX14" fmla="*/ 3111499 w 4368799"/>
              <a:gd name="connsiteY14" fmla="*/ 381001 h 647701"/>
              <a:gd name="connsiteX15" fmla="*/ 3098799 w 4368799"/>
              <a:gd name="connsiteY15" fmla="*/ 381001 h 647701"/>
              <a:gd name="connsiteX16" fmla="*/ 3095624 w 4368799"/>
              <a:gd name="connsiteY16" fmla="*/ 368301 h 647701"/>
              <a:gd name="connsiteX17" fmla="*/ 2863849 w 4368799"/>
              <a:gd name="connsiteY17" fmla="*/ 371476 h 647701"/>
              <a:gd name="connsiteX18" fmla="*/ 2863849 w 4368799"/>
              <a:gd name="connsiteY18" fmla="*/ 355601 h 647701"/>
              <a:gd name="connsiteX19" fmla="*/ 2844799 w 4368799"/>
              <a:gd name="connsiteY19" fmla="*/ 339726 h 647701"/>
              <a:gd name="connsiteX20" fmla="*/ 2841624 w 4368799"/>
              <a:gd name="connsiteY20" fmla="*/ 317501 h 647701"/>
              <a:gd name="connsiteX21" fmla="*/ 2600324 w 4368799"/>
              <a:gd name="connsiteY21" fmla="*/ 320676 h 647701"/>
              <a:gd name="connsiteX22" fmla="*/ 2597149 w 4368799"/>
              <a:gd name="connsiteY22" fmla="*/ 304801 h 647701"/>
              <a:gd name="connsiteX23" fmla="*/ 2447924 w 4368799"/>
              <a:gd name="connsiteY23" fmla="*/ 307976 h 647701"/>
              <a:gd name="connsiteX24" fmla="*/ 2447924 w 4368799"/>
              <a:gd name="connsiteY24" fmla="*/ 276226 h 647701"/>
              <a:gd name="connsiteX25" fmla="*/ 2432049 w 4368799"/>
              <a:gd name="connsiteY25" fmla="*/ 276226 h 647701"/>
              <a:gd name="connsiteX26" fmla="*/ 2432049 w 4368799"/>
              <a:gd name="connsiteY26" fmla="*/ 257176 h 647701"/>
              <a:gd name="connsiteX27" fmla="*/ 2225674 w 4368799"/>
              <a:gd name="connsiteY27" fmla="*/ 254001 h 647701"/>
              <a:gd name="connsiteX28" fmla="*/ 2225674 w 4368799"/>
              <a:gd name="connsiteY28" fmla="*/ 234951 h 647701"/>
              <a:gd name="connsiteX29" fmla="*/ 2063749 w 4368799"/>
              <a:gd name="connsiteY29" fmla="*/ 234951 h 647701"/>
              <a:gd name="connsiteX30" fmla="*/ 2060574 w 4368799"/>
              <a:gd name="connsiteY30" fmla="*/ 212726 h 647701"/>
              <a:gd name="connsiteX31" fmla="*/ 2025649 w 4368799"/>
              <a:gd name="connsiteY31" fmla="*/ 212726 h 647701"/>
              <a:gd name="connsiteX32" fmla="*/ 2022474 w 4368799"/>
              <a:gd name="connsiteY32" fmla="*/ 196851 h 647701"/>
              <a:gd name="connsiteX33" fmla="*/ 1828799 w 4368799"/>
              <a:gd name="connsiteY33" fmla="*/ 200026 h 647701"/>
              <a:gd name="connsiteX34" fmla="*/ 1825624 w 4368799"/>
              <a:gd name="connsiteY34" fmla="*/ 174626 h 647701"/>
              <a:gd name="connsiteX35" fmla="*/ 1781174 w 4368799"/>
              <a:gd name="connsiteY35" fmla="*/ 174626 h 647701"/>
              <a:gd name="connsiteX36" fmla="*/ 1777999 w 4368799"/>
              <a:gd name="connsiteY36" fmla="*/ 146051 h 647701"/>
              <a:gd name="connsiteX37" fmla="*/ 1673224 w 4368799"/>
              <a:gd name="connsiteY37" fmla="*/ 146051 h 647701"/>
              <a:gd name="connsiteX38" fmla="*/ 1660524 w 4368799"/>
              <a:gd name="connsiteY38" fmla="*/ 123826 h 647701"/>
              <a:gd name="connsiteX39" fmla="*/ 1362074 w 4368799"/>
              <a:gd name="connsiteY39" fmla="*/ 120651 h 647701"/>
              <a:gd name="connsiteX40" fmla="*/ 1362074 w 4368799"/>
              <a:gd name="connsiteY40" fmla="*/ 107951 h 647701"/>
              <a:gd name="connsiteX41" fmla="*/ 1171574 w 4368799"/>
              <a:gd name="connsiteY41" fmla="*/ 104776 h 647701"/>
              <a:gd name="connsiteX42" fmla="*/ 1165224 w 4368799"/>
              <a:gd name="connsiteY42" fmla="*/ 85726 h 647701"/>
              <a:gd name="connsiteX43" fmla="*/ 942974 w 4368799"/>
              <a:gd name="connsiteY43" fmla="*/ 85726 h 647701"/>
              <a:gd name="connsiteX44" fmla="*/ 942974 w 4368799"/>
              <a:gd name="connsiteY44" fmla="*/ 63501 h 647701"/>
              <a:gd name="connsiteX45" fmla="*/ 530224 w 4368799"/>
              <a:gd name="connsiteY45" fmla="*/ 60326 h 647701"/>
              <a:gd name="connsiteX46" fmla="*/ 530224 w 4368799"/>
              <a:gd name="connsiteY46" fmla="*/ 41276 h 647701"/>
              <a:gd name="connsiteX47" fmla="*/ 501649 w 4368799"/>
              <a:gd name="connsiteY47" fmla="*/ 41276 h 647701"/>
              <a:gd name="connsiteX48" fmla="*/ 501649 w 4368799"/>
              <a:gd name="connsiteY48" fmla="*/ 25401 h 647701"/>
              <a:gd name="connsiteX49" fmla="*/ 225424 w 4368799"/>
              <a:gd name="connsiteY49" fmla="*/ 25401 h 647701"/>
              <a:gd name="connsiteX50" fmla="*/ 228599 w 4368799"/>
              <a:gd name="connsiteY50" fmla="*/ 1 h 647701"/>
              <a:gd name="connsiteX51" fmla="*/ 3174 w 4368799"/>
              <a:gd name="connsiteY51" fmla="*/ 1 h 647701"/>
              <a:gd name="connsiteX52" fmla="*/ 0 w 4368799"/>
              <a:gd name="connsiteY52" fmla="*/ 0 h 647701"/>
              <a:gd name="connsiteX0" fmla="*/ 4365625 w 4365625"/>
              <a:gd name="connsiteY0" fmla="*/ 720726 h 720726"/>
              <a:gd name="connsiteX1" fmla="*/ 3740150 w 4365625"/>
              <a:gd name="connsiteY1" fmla="*/ 720726 h 720726"/>
              <a:gd name="connsiteX2" fmla="*/ 3743325 w 4365625"/>
              <a:gd name="connsiteY2" fmla="*/ 644526 h 720726"/>
              <a:gd name="connsiteX3" fmla="*/ 3708400 w 4365625"/>
              <a:gd name="connsiteY3" fmla="*/ 644526 h 720726"/>
              <a:gd name="connsiteX4" fmla="*/ 3708400 w 4365625"/>
              <a:gd name="connsiteY4" fmla="*/ 615951 h 720726"/>
              <a:gd name="connsiteX5" fmla="*/ 3692525 w 4365625"/>
              <a:gd name="connsiteY5" fmla="*/ 615951 h 720726"/>
              <a:gd name="connsiteX6" fmla="*/ 3689350 w 4365625"/>
              <a:gd name="connsiteY6" fmla="*/ 574676 h 720726"/>
              <a:gd name="connsiteX7" fmla="*/ 3549650 w 4365625"/>
              <a:gd name="connsiteY7" fmla="*/ 577851 h 720726"/>
              <a:gd name="connsiteX8" fmla="*/ 3543300 w 4365625"/>
              <a:gd name="connsiteY8" fmla="*/ 533401 h 720726"/>
              <a:gd name="connsiteX9" fmla="*/ 3314700 w 4365625"/>
              <a:gd name="connsiteY9" fmla="*/ 539751 h 720726"/>
              <a:gd name="connsiteX10" fmla="*/ 3314700 w 4365625"/>
              <a:gd name="connsiteY10" fmla="*/ 514351 h 720726"/>
              <a:gd name="connsiteX11" fmla="*/ 3298825 w 4365625"/>
              <a:gd name="connsiteY11" fmla="*/ 498476 h 720726"/>
              <a:gd name="connsiteX12" fmla="*/ 3295650 w 4365625"/>
              <a:gd name="connsiteY12" fmla="*/ 469901 h 720726"/>
              <a:gd name="connsiteX13" fmla="*/ 3108325 w 4365625"/>
              <a:gd name="connsiteY13" fmla="*/ 473076 h 720726"/>
              <a:gd name="connsiteX14" fmla="*/ 3108325 w 4365625"/>
              <a:gd name="connsiteY14" fmla="*/ 454026 h 720726"/>
              <a:gd name="connsiteX15" fmla="*/ 3095625 w 4365625"/>
              <a:gd name="connsiteY15" fmla="*/ 454026 h 720726"/>
              <a:gd name="connsiteX16" fmla="*/ 3092450 w 4365625"/>
              <a:gd name="connsiteY16" fmla="*/ 441326 h 720726"/>
              <a:gd name="connsiteX17" fmla="*/ 2860675 w 4365625"/>
              <a:gd name="connsiteY17" fmla="*/ 444501 h 720726"/>
              <a:gd name="connsiteX18" fmla="*/ 2860675 w 4365625"/>
              <a:gd name="connsiteY18" fmla="*/ 428626 h 720726"/>
              <a:gd name="connsiteX19" fmla="*/ 2841625 w 4365625"/>
              <a:gd name="connsiteY19" fmla="*/ 412751 h 720726"/>
              <a:gd name="connsiteX20" fmla="*/ 2838450 w 4365625"/>
              <a:gd name="connsiteY20" fmla="*/ 390526 h 720726"/>
              <a:gd name="connsiteX21" fmla="*/ 2597150 w 4365625"/>
              <a:gd name="connsiteY21" fmla="*/ 393701 h 720726"/>
              <a:gd name="connsiteX22" fmla="*/ 2593975 w 4365625"/>
              <a:gd name="connsiteY22" fmla="*/ 377826 h 720726"/>
              <a:gd name="connsiteX23" fmla="*/ 2444750 w 4365625"/>
              <a:gd name="connsiteY23" fmla="*/ 381001 h 720726"/>
              <a:gd name="connsiteX24" fmla="*/ 2444750 w 4365625"/>
              <a:gd name="connsiteY24" fmla="*/ 349251 h 720726"/>
              <a:gd name="connsiteX25" fmla="*/ 2428875 w 4365625"/>
              <a:gd name="connsiteY25" fmla="*/ 349251 h 720726"/>
              <a:gd name="connsiteX26" fmla="*/ 2428875 w 4365625"/>
              <a:gd name="connsiteY26" fmla="*/ 330201 h 720726"/>
              <a:gd name="connsiteX27" fmla="*/ 2222500 w 4365625"/>
              <a:gd name="connsiteY27" fmla="*/ 327026 h 720726"/>
              <a:gd name="connsiteX28" fmla="*/ 2222500 w 4365625"/>
              <a:gd name="connsiteY28" fmla="*/ 307976 h 720726"/>
              <a:gd name="connsiteX29" fmla="*/ 2060575 w 4365625"/>
              <a:gd name="connsiteY29" fmla="*/ 307976 h 720726"/>
              <a:gd name="connsiteX30" fmla="*/ 2057400 w 4365625"/>
              <a:gd name="connsiteY30" fmla="*/ 285751 h 720726"/>
              <a:gd name="connsiteX31" fmla="*/ 2022475 w 4365625"/>
              <a:gd name="connsiteY31" fmla="*/ 285751 h 720726"/>
              <a:gd name="connsiteX32" fmla="*/ 2019300 w 4365625"/>
              <a:gd name="connsiteY32" fmla="*/ 269876 h 720726"/>
              <a:gd name="connsiteX33" fmla="*/ 1825625 w 4365625"/>
              <a:gd name="connsiteY33" fmla="*/ 273051 h 720726"/>
              <a:gd name="connsiteX34" fmla="*/ 1822450 w 4365625"/>
              <a:gd name="connsiteY34" fmla="*/ 247651 h 720726"/>
              <a:gd name="connsiteX35" fmla="*/ 1778000 w 4365625"/>
              <a:gd name="connsiteY35" fmla="*/ 247651 h 720726"/>
              <a:gd name="connsiteX36" fmla="*/ 1774825 w 4365625"/>
              <a:gd name="connsiteY36" fmla="*/ 219076 h 720726"/>
              <a:gd name="connsiteX37" fmla="*/ 1670050 w 4365625"/>
              <a:gd name="connsiteY37" fmla="*/ 219076 h 720726"/>
              <a:gd name="connsiteX38" fmla="*/ 1657350 w 4365625"/>
              <a:gd name="connsiteY38" fmla="*/ 196851 h 720726"/>
              <a:gd name="connsiteX39" fmla="*/ 1358900 w 4365625"/>
              <a:gd name="connsiteY39" fmla="*/ 193676 h 720726"/>
              <a:gd name="connsiteX40" fmla="*/ 1358900 w 4365625"/>
              <a:gd name="connsiteY40" fmla="*/ 180976 h 720726"/>
              <a:gd name="connsiteX41" fmla="*/ 1168400 w 4365625"/>
              <a:gd name="connsiteY41" fmla="*/ 177801 h 720726"/>
              <a:gd name="connsiteX42" fmla="*/ 1162050 w 4365625"/>
              <a:gd name="connsiteY42" fmla="*/ 158751 h 720726"/>
              <a:gd name="connsiteX43" fmla="*/ 939800 w 4365625"/>
              <a:gd name="connsiteY43" fmla="*/ 158751 h 720726"/>
              <a:gd name="connsiteX44" fmla="*/ 939800 w 4365625"/>
              <a:gd name="connsiteY44" fmla="*/ 136526 h 720726"/>
              <a:gd name="connsiteX45" fmla="*/ 527050 w 4365625"/>
              <a:gd name="connsiteY45" fmla="*/ 133351 h 720726"/>
              <a:gd name="connsiteX46" fmla="*/ 527050 w 4365625"/>
              <a:gd name="connsiteY46" fmla="*/ 114301 h 720726"/>
              <a:gd name="connsiteX47" fmla="*/ 498475 w 4365625"/>
              <a:gd name="connsiteY47" fmla="*/ 114301 h 720726"/>
              <a:gd name="connsiteX48" fmla="*/ 498475 w 4365625"/>
              <a:gd name="connsiteY48" fmla="*/ 98426 h 720726"/>
              <a:gd name="connsiteX49" fmla="*/ 222250 w 4365625"/>
              <a:gd name="connsiteY49" fmla="*/ 98426 h 720726"/>
              <a:gd name="connsiteX50" fmla="*/ 225425 w 4365625"/>
              <a:gd name="connsiteY50" fmla="*/ 73026 h 720726"/>
              <a:gd name="connsiteX51" fmla="*/ 0 w 4365625"/>
              <a:gd name="connsiteY51" fmla="*/ 73026 h 720726"/>
              <a:gd name="connsiteX52" fmla="*/ 3176 w 4365625"/>
              <a:gd name="connsiteY52" fmla="*/ 0 h 720726"/>
              <a:gd name="connsiteX0" fmla="*/ 4365625 w 4365625"/>
              <a:gd name="connsiteY0" fmla="*/ 784226 h 784226"/>
              <a:gd name="connsiteX1" fmla="*/ 3740150 w 4365625"/>
              <a:gd name="connsiteY1" fmla="*/ 784226 h 784226"/>
              <a:gd name="connsiteX2" fmla="*/ 3743325 w 4365625"/>
              <a:gd name="connsiteY2" fmla="*/ 708026 h 784226"/>
              <a:gd name="connsiteX3" fmla="*/ 3708400 w 4365625"/>
              <a:gd name="connsiteY3" fmla="*/ 708026 h 784226"/>
              <a:gd name="connsiteX4" fmla="*/ 3708400 w 4365625"/>
              <a:gd name="connsiteY4" fmla="*/ 679451 h 784226"/>
              <a:gd name="connsiteX5" fmla="*/ 3692525 w 4365625"/>
              <a:gd name="connsiteY5" fmla="*/ 679451 h 784226"/>
              <a:gd name="connsiteX6" fmla="*/ 3689350 w 4365625"/>
              <a:gd name="connsiteY6" fmla="*/ 638176 h 784226"/>
              <a:gd name="connsiteX7" fmla="*/ 3549650 w 4365625"/>
              <a:gd name="connsiteY7" fmla="*/ 641351 h 784226"/>
              <a:gd name="connsiteX8" fmla="*/ 3543300 w 4365625"/>
              <a:gd name="connsiteY8" fmla="*/ 596901 h 784226"/>
              <a:gd name="connsiteX9" fmla="*/ 3314700 w 4365625"/>
              <a:gd name="connsiteY9" fmla="*/ 603251 h 784226"/>
              <a:gd name="connsiteX10" fmla="*/ 3314700 w 4365625"/>
              <a:gd name="connsiteY10" fmla="*/ 577851 h 784226"/>
              <a:gd name="connsiteX11" fmla="*/ 3298825 w 4365625"/>
              <a:gd name="connsiteY11" fmla="*/ 561976 h 784226"/>
              <a:gd name="connsiteX12" fmla="*/ 3295650 w 4365625"/>
              <a:gd name="connsiteY12" fmla="*/ 533401 h 784226"/>
              <a:gd name="connsiteX13" fmla="*/ 3108325 w 4365625"/>
              <a:gd name="connsiteY13" fmla="*/ 536576 h 784226"/>
              <a:gd name="connsiteX14" fmla="*/ 3108325 w 4365625"/>
              <a:gd name="connsiteY14" fmla="*/ 517526 h 784226"/>
              <a:gd name="connsiteX15" fmla="*/ 3095625 w 4365625"/>
              <a:gd name="connsiteY15" fmla="*/ 517526 h 784226"/>
              <a:gd name="connsiteX16" fmla="*/ 3092450 w 4365625"/>
              <a:gd name="connsiteY16" fmla="*/ 504826 h 784226"/>
              <a:gd name="connsiteX17" fmla="*/ 2860675 w 4365625"/>
              <a:gd name="connsiteY17" fmla="*/ 508001 h 784226"/>
              <a:gd name="connsiteX18" fmla="*/ 2860675 w 4365625"/>
              <a:gd name="connsiteY18" fmla="*/ 492126 h 784226"/>
              <a:gd name="connsiteX19" fmla="*/ 2841625 w 4365625"/>
              <a:gd name="connsiteY19" fmla="*/ 476251 h 784226"/>
              <a:gd name="connsiteX20" fmla="*/ 2838450 w 4365625"/>
              <a:gd name="connsiteY20" fmla="*/ 454026 h 784226"/>
              <a:gd name="connsiteX21" fmla="*/ 2597150 w 4365625"/>
              <a:gd name="connsiteY21" fmla="*/ 457201 h 784226"/>
              <a:gd name="connsiteX22" fmla="*/ 2593975 w 4365625"/>
              <a:gd name="connsiteY22" fmla="*/ 441326 h 784226"/>
              <a:gd name="connsiteX23" fmla="*/ 2444750 w 4365625"/>
              <a:gd name="connsiteY23" fmla="*/ 444501 h 784226"/>
              <a:gd name="connsiteX24" fmla="*/ 2444750 w 4365625"/>
              <a:gd name="connsiteY24" fmla="*/ 412751 h 784226"/>
              <a:gd name="connsiteX25" fmla="*/ 2428875 w 4365625"/>
              <a:gd name="connsiteY25" fmla="*/ 412751 h 784226"/>
              <a:gd name="connsiteX26" fmla="*/ 2428875 w 4365625"/>
              <a:gd name="connsiteY26" fmla="*/ 393701 h 784226"/>
              <a:gd name="connsiteX27" fmla="*/ 2222500 w 4365625"/>
              <a:gd name="connsiteY27" fmla="*/ 390526 h 784226"/>
              <a:gd name="connsiteX28" fmla="*/ 2222500 w 4365625"/>
              <a:gd name="connsiteY28" fmla="*/ 371476 h 784226"/>
              <a:gd name="connsiteX29" fmla="*/ 2060575 w 4365625"/>
              <a:gd name="connsiteY29" fmla="*/ 371476 h 784226"/>
              <a:gd name="connsiteX30" fmla="*/ 2057400 w 4365625"/>
              <a:gd name="connsiteY30" fmla="*/ 349251 h 784226"/>
              <a:gd name="connsiteX31" fmla="*/ 2022475 w 4365625"/>
              <a:gd name="connsiteY31" fmla="*/ 349251 h 784226"/>
              <a:gd name="connsiteX32" fmla="*/ 2019300 w 4365625"/>
              <a:gd name="connsiteY32" fmla="*/ 333376 h 784226"/>
              <a:gd name="connsiteX33" fmla="*/ 1825625 w 4365625"/>
              <a:gd name="connsiteY33" fmla="*/ 336551 h 784226"/>
              <a:gd name="connsiteX34" fmla="*/ 1822450 w 4365625"/>
              <a:gd name="connsiteY34" fmla="*/ 311151 h 784226"/>
              <a:gd name="connsiteX35" fmla="*/ 1778000 w 4365625"/>
              <a:gd name="connsiteY35" fmla="*/ 311151 h 784226"/>
              <a:gd name="connsiteX36" fmla="*/ 1774825 w 4365625"/>
              <a:gd name="connsiteY36" fmla="*/ 282576 h 784226"/>
              <a:gd name="connsiteX37" fmla="*/ 1670050 w 4365625"/>
              <a:gd name="connsiteY37" fmla="*/ 282576 h 784226"/>
              <a:gd name="connsiteX38" fmla="*/ 1657350 w 4365625"/>
              <a:gd name="connsiteY38" fmla="*/ 260351 h 784226"/>
              <a:gd name="connsiteX39" fmla="*/ 1358900 w 4365625"/>
              <a:gd name="connsiteY39" fmla="*/ 257176 h 784226"/>
              <a:gd name="connsiteX40" fmla="*/ 1358900 w 4365625"/>
              <a:gd name="connsiteY40" fmla="*/ 244476 h 784226"/>
              <a:gd name="connsiteX41" fmla="*/ 1168400 w 4365625"/>
              <a:gd name="connsiteY41" fmla="*/ 241301 h 784226"/>
              <a:gd name="connsiteX42" fmla="*/ 1162050 w 4365625"/>
              <a:gd name="connsiteY42" fmla="*/ 222251 h 784226"/>
              <a:gd name="connsiteX43" fmla="*/ 939800 w 4365625"/>
              <a:gd name="connsiteY43" fmla="*/ 222251 h 784226"/>
              <a:gd name="connsiteX44" fmla="*/ 939800 w 4365625"/>
              <a:gd name="connsiteY44" fmla="*/ 200026 h 784226"/>
              <a:gd name="connsiteX45" fmla="*/ 527050 w 4365625"/>
              <a:gd name="connsiteY45" fmla="*/ 196851 h 784226"/>
              <a:gd name="connsiteX46" fmla="*/ 527050 w 4365625"/>
              <a:gd name="connsiteY46" fmla="*/ 177801 h 784226"/>
              <a:gd name="connsiteX47" fmla="*/ 498475 w 4365625"/>
              <a:gd name="connsiteY47" fmla="*/ 177801 h 784226"/>
              <a:gd name="connsiteX48" fmla="*/ 498475 w 4365625"/>
              <a:gd name="connsiteY48" fmla="*/ 161926 h 784226"/>
              <a:gd name="connsiteX49" fmla="*/ 222250 w 4365625"/>
              <a:gd name="connsiteY49" fmla="*/ 161926 h 784226"/>
              <a:gd name="connsiteX50" fmla="*/ 225425 w 4365625"/>
              <a:gd name="connsiteY50" fmla="*/ 136526 h 784226"/>
              <a:gd name="connsiteX51" fmla="*/ 0 w 4365625"/>
              <a:gd name="connsiteY51" fmla="*/ 136526 h 784226"/>
              <a:gd name="connsiteX52" fmla="*/ 1 w 4365625"/>
              <a:gd name="connsiteY52" fmla="*/ 0 h 784226"/>
              <a:gd name="connsiteX0" fmla="*/ 4365625 w 4365625"/>
              <a:gd name="connsiteY0" fmla="*/ 784226 h 784226"/>
              <a:gd name="connsiteX1" fmla="*/ 3740150 w 4365625"/>
              <a:gd name="connsiteY1" fmla="*/ 784226 h 784226"/>
              <a:gd name="connsiteX2" fmla="*/ 3743325 w 4365625"/>
              <a:gd name="connsiteY2" fmla="*/ 708026 h 784226"/>
              <a:gd name="connsiteX3" fmla="*/ 3708400 w 4365625"/>
              <a:gd name="connsiteY3" fmla="*/ 708026 h 784226"/>
              <a:gd name="connsiteX4" fmla="*/ 3708400 w 4365625"/>
              <a:gd name="connsiteY4" fmla="*/ 679451 h 784226"/>
              <a:gd name="connsiteX5" fmla="*/ 3692525 w 4365625"/>
              <a:gd name="connsiteY5" fmla="*/ 679451 h 784226"/>
              <a:gd name="connsiteX6" fmla="*/ 3689350 w 4365625"/>
              <a:gd name="connsiteY6" fmla="*/ 638176 h 784226"/>
              <a:gd name="connsiteX7" fmla="*/ 3549650 w 4365625"/>
              <a:gd name="connsiteY7" fmla="*/ 641351 h 784226"/>
              <a:gd name="connsiteX8" fmla="*/ 3543300 w 4365625"/>
              <a:gd name="connsiteY8" fmla="*/ 596901 h 784226"/>
              <a:gd name="connsiteX9" fmla="*/ 3314700 w 4365625"/>
              <a:gd name="connsiteY9" fmla="*/ 603251 h 784226"/>
              <a:gd name="connsiteX10" fmla="*/ 3314700 w 4365625"/>
              <a:gd name="connsiteY10" fmla="*/ 577851 h 784226"/>
              <a:gd name="connsiteX11" fmla="*/ 3298825 w 4365625"/>
              <a:gd name="connsiteY11" fmla="*/ 561976 h 784226"/>
              <a:gd name="connsiteX12" fmla="*/ 3295650 w 4365625"/>
              <a:gd name="connsiteY12" fmla="*/ 533401 h 784226"/>
              <a:gd name="connsiteX13" fmla="*/ 3108325 w 4365625"/>
              <a:gd name="connsiteY13" fmla="*/ 536576 h 784226"/>
              <a:gd name="connsiteX14" fmla="*/ 3108325 w 4365625"/>
              <a:gd name="connsiteY14" fmla="*/ 517526 h 784226"/>
              <a:gd name="connsiteX15" fmla="*/ 3095625 w 4365625"/>
              <a:gd name="connsiteY15" fmla="*/ 517526 h 784226"/>
              <a:gd name="connsiteX16" fmla="*/ 3092450 w 4365625"/>
              <a:gd name="connsiteY16" fmla="*/ 504826 h 784226"/>
              <a:gd name="connsiteX17" fmla="*/ 2860675 w 4365625"/>
              <a:gd name="connsiteY17" fmla="*/ 508001 h 784226"/>
              <a:gd name="connsiteX18" fmla="*/ 2860675 w 4365625"/>
              <a:gd name="connsiteY18" fmla="*/ 492126 h 784226"/>
              <a:gd name="connsiteX19" fmla="*/ 2841625 w 4365625"/>
              <a:gd name="connsiteY19" fmla="*/ 476251 h 784226"/>
              <a:gd name="connsiteX20" fmla="*/ 2838450 w 4365625"/>
              <a:gd name="connsiteY20" fmla="*/ 454026 h 784226"/>
              <a:gd name="connsiteX21" fmla="*/ 2597150 w 4365625"/>
              <a:gd name="connsiteY21" fmla="*/ 457201 h 784226"/>
              <a:gd name="connsiteX22" fmla="*/ 2593975 w 4365625"/>
              <a:gd name="connsiteY22" fmla="*/ 441326 h 784226"/>
              <a:gd name="connsiteX23" fmla="*/ 2444750 w 4365625"/>
              <a:gd name="connsiteY23" fmla="*/ 444501 h 784226"/>
              <a:gd name="connsiteX24" fmla="*/ 2444750 w 4365625"/>
              <a:gd name="connsiteY24" fmla="*/ 412751 h 784226"/>
              <a:gd name="connsiteX25" fmla="*/ 2428875 w 4365625"/>
              <a:gd name="connsiteY25" fmla="*/ 412751 h 784226"/>
              <a:gd name="connsiteX26" fmla="*/ 2428875 w 4365625"/>
              <a:gd name="connsiteY26" fmla="*/ 393701 h 784226"/>
              <a:gd name="connsiteX27" fmla="*/ 2222500 w 4365625"/>
              <a:gd name="connsiteY27" fmla="*/ 390526 h 784226"/>
              <a:gd name="connsiteX28" fmla="*/ 2222500 w 4365625"/>
              <a:gd name="connsiteY28" fmla="*/ 371476 h 784226"/>
              <a:gd name="connsiteX29" fmla="*/ 2060575 w 4365625"/>
              <a:gd name="connsiteY29" fmla="*/ 371476 h 784226"/>
              <a:gd name="connsiteX30" fmla="*/ 2057400 w 4365625"/>
              <a:gd name="connsiteY30" fmla="*/ 349251 h 784226"/>
              <a:gd name="connsiteX31" fmla="*/ 2022475 w 4365625"/>
              <a:gd name="connsiteY31" fmla="*/ 349251 h 784226"/>
              <a:gd name="connsiteX32" fmla="*/ 2019300 w 4365625"/>
              <a:gd name="connsiteY32" fmla="*/ 333376 h 784226"/>
              <a:gd name="connsiteX33" fmla="*/ 1825625 w 4365625"/>
              <a:gd name="connsiteY33" fmla="*/ 336551 h 784226"/>
              <a:gd name="connsiteX34" fmla="*/ 1822450 w 4365625"/>
              <a:gd name="connsiteY34" fmla="*/ 311151 h 784226"/>
              <a:gd name="connsiteX35" fmla="*/ 1778000 w 4365625"/>
              <a:gd name="connsiteY35" fmla="*/ 311151 h 784226"/>
              <a:gd name="connsiteX36" fmla="*/ 1774825 w 4365625"/>
              <a:gd name="connsiteY36" fmla="*/ 282576 h 784226"/>
              <a:gd name="connsiteX37" fmla="*/ 1670050 w 4365625"/>
              <a:gd name="connsiteY37" fmla="*/ 282576 h 784226"/>
              <a:gd name="connsiteX38" fmla="*/ 1657350 w 4365625"/>
              <a:gd name="connsiteY38" fmla="*/ 260351 h 784226"/>
              <a:gd name="connsiteX39" fmla="*/ 1358900 w 4365625"/>
              <a:gd name="connsiteY39" fmla="*/ 257176 h 784226"/>
              <a:gd name="connsiteX40" fmla="*/ 1358900 w 4365625"/>
              <a:gd name="connsiteY40" fmla="*/ 244476 h 784226"/>
              <a:gd name="connsiteX41" fmla="*/ 1168400 w 4365625"/>
              <a:gd name="connsiteY41" fmla="*/ 241301 h 784226"/>
              <a:gd name="connsiteX42" fmla="*/ 1162050 w 4365625"/>
              <a:gd name="connsiteY42" fmla="*/ 222251 h 784226"/>
              <a:gd name="connsiteX43" fmla="*/ 939800 w 4365625"/>
              <a:gd name="connsiteY43" fmla="*/ 222251 h 784226"/>
              <a:gd name="connsiteX44" fmla="*/ 939800 w 4365625"/>
              <a:gd name="connsiteY44" fmla="*/ 200026 h 784226"/>
              <a:gd name="connsiteX45" fmla="*/ 527050 w 4365625"/>
              <a:gd name="connsiteY45" fmla="*/ 196851 h 784226"/>
              <a:gd name="connsiteX46" fmla="*/ 527050 w 4365625"/>
              <a:gd name="connsiteY46" fmla="*/ 177801 h 784226"/>
              <a:gd name="connsiteX47" fmla="*/ 498475 w 4365625"/>
              <a:gd name="connsiteY47" fmla="*/ 177801 h 784226"/>
              <a:gd name="connsiteX48" fmla="*/ 498475 w 4365625"/>
              <a:gd name="connsiteY48" fmla="*/ 161926 h 784226"/>
              <a:gd name="connsiteX49" fmla="*/ 222250 w 4365625"/>
              <a:gd name="connsiteY49" fmla="*/ 161926 h 784226"/>
              <a:gd name="connsiteX50" fmla="*/ 225425 w 4365625"/>
              <a:gd name="connsiteY50" fmla="*/ 136526 h 784226"/>
              <a:gd name="connsiteX51" fmla="*/ 0 w 4365625"/>
              <a:gd name="connsiteY51" fmla="*/ 136526 h 784226"/>
              <a:gd name="connsiteX52" fmla="*/ 1 w 4365625"/>
              <a:gd name="connsiteY52" fmla="*/ 0 h 784226"/>
              <a:gd name="connsiteX0" fmla="*/ 4368799 w 4368799"/>
              <a:gd name="connsiteY0" fmla="*/ 692151 h 692151"/>
              <a:gd name="connsiteX1" fmla="*/ 3743324 w 4368799"/>
              <a:gd name="connsiteY1" fmla="*/ 692151 h 692151"/>
              <a:gd name="connsiteX2" fmla="*/ 3746499 w 4368799"/>
              <a:gd name="connsiteY2" fmla="*/ 615951 h 692151"/>
              <a:gd name="connsiteX3" fmla="*/ 3711574 w 4368799"/>
              <a:gd name="connsiteY3" fmla="*/ 615951 h 692151"/>
              <a:gd name="connsiteX4" fmla="*/ 3711574 w 4368799"/>
              <a:gd name="connsiteY4" fmla="*/ 587376 h 692151"/>
              <a:gd name="connsiteX5" fmla="*/ 3695699 w 4368799"/>
              <a:gd name="connsiteY5" fmla="*/ 587376 h 692151"/>
              <a:gd name="connsiteX6" fmla="*/ 3692524 w 4368799"/>
              <a:gd name="connsiteY6" fmla="*/ 546101 h 692151"/>
              <a:gd name="connsiteX7" fmla="*/ 3552824 w 4368799"/>
              <a:gd name="connsiteY7" fmla="*/ 549276 h 692151"/>
              <a:gd name="connsiteX8" fmla="*/ 3546474 w 4368799"/>
              <a:gd name="connsiteY8" fmla="*/ 504826 h 692151"/>
              <a:gd name="connsiteX9" fmla="*/ 3317874 w 4368799"/>
              <a:gd name="connsiteY9" fmla="*/ 511176 h 692151"/>
              <a:gd name="connsiteX10" fmla="*/ 3317874 w 4368799"/>
              <a:gd name="connsiteY10" fmla="*/ 485776 h 692151"/>
              <a:gd name="connsiteX11" fmla="*/ 3301999 w 4368799"/>
              <a:gd name="connsiteY11" fmla="*/ 469901 h 692151"/>
              <a:gd name="connsiteX12" fmla="*/ 3298824 w 4368799"/>
              <a:gd name="connsiteY12" fmla="*/ 441326 h 692151"/>
              <a:gd name="connsiteX13" fmla="*/ 3111499 w 4368799"/>
              <a:gd name="connsiteY13" fmla="*/ 444501 h 692151"/>
              <a:gd name="connsiteX14" fmla="*/ 3111499 w 4368799"/>
              <a:gd name="connsiteY14" fmla="*/ 425451 h 692151"/>
              <a:gd name="connsiteX15" fmla="*/ 3098799 w 4368799"/>
              <a:gd name="connsiteY15" fmla="*/ 425451 h 692151"/>
              <a:gd name="connsiteX16" fmla="*/ 3095624 w 4368799"/>
              <a:gd name="connsiteY16" fmla="*/ 412751 h 692151"/>
              <a:gd name="connsiteX17" fmla="*/ 2863849 w 4368799"/>
              <a:gd name="connsiteY17" fmla="*/ 415926 h 692151"/>
              <a:gd name="connsiteX18" fmla="*/ 2863849 w 4368799"/>
              <a:gd name="connsiteY18" fmla="*/ 400051 h 692151"/>
              <a:gd name="connsiteX19" fmla="*/ 2844799 w 4368799"/>
              <a:gd name="connsiteY19" fmla="*/ 384176 h 692151"/>
              <a:gd name="connsiteX20" fmla="*/ 2841624 w 4368799"/>
              <a:gd name="connsiteY20" fmla="*/ 361951 h 692151"/>
              <a:gd name="connsiteX21" fmla="*/ 2600324 w 4368799"/>
              <a:gd name="connsiteY21" fmla="*/ 365126 h 692151"/>
              <a:gd name="connsiteX22" fmla="*/ 2597149 w 4368799"/>
              <a:gd name="connsiteY22" fmla="*/ 349251 h 692151"/>
              <a:gd name="connsiteX23" fmla="*/ 2447924 w 4368799"/>
              <a:gd name="connsiteY23" fmla="*/ 352426 h 692151"/>
              <a:gd name="connsiteX24" fmla="*/ 2447924 w 4368799"/>
              <a:gd name="connsiteY24" fmla="*/ 320676 h 692151"/>
              <a:gd name="connsiteX25" fmla="*/ 2432049 w 4368799"/>
              <a:gd name="connsiteY25" fmla="*/ 320676 h 692151"/>
              <a:gd name="connsiteX26" fmla="*/ 2432049 w 4368799"/>
              <a:gd name="connsiteY26" fmla="*/ 301626 h 692151"/>
              <a:gd name="connsiteX27" fmla="*/ 2225674 w 4368799"/>
              <a:gd name="connsiteY27" fmla="*/ 298451 h 692151"/>
              <a:gd name="connsiteX28" fmla="*/ 2225674 w 4368799"/>
              <a:gd name="connsiteY28" fmla="*/ 279401 h 692151"/>
              <a:gd name="connsiteX29" fmla="*/ 2063749 w 4368799"/>
              <a:gd name="connsiteY29" fmla="*/ 279401 h 692151"/>
              <a:gd name="connsiteX30" fmla="*/ 2060574 w 4368799"/>
              <a:gd name="connsiteY30" fmla="*/ 257176 h 692151"/>
              <a:gd name="connsiteX31" fmla="*/ 2025649 w 4368799"/>
              <a:gd name="connsiteY31" fmla="*/ 257176 h 692151"/>
              <a:gd name="connsiteX32" fmla="*/ 2022474 w 4368799"/>
              <a:gd name="connsiteY32" fmla="*/ 241301 h 692151"/>
              <a:gd name="connsiteX33" fmla="*/ 1828799 w 4368799"/>
              <a:gd name="connsiteY33" fmla="*/ 244476 h 692151"/>
              <a:gd name="connsiteX34" fmla="*/ 1825624 w 4368799"/>
              <a:gd name="connsiteY34" fmla="*/ 219076 h 692151"/>
              <a:gd name="connsiteX35" fmla="*/ 1781174 w 4368799"/>
              <a:gd name="connsiteY35" fmla="*/ 219076 h 692151"/>
              <a:gd name="connsiteX36" fmla="*/ 1777999 w 4368799"/>
              <a:gd name="connsiteY36" fmla="*/ 190501 h 692151"/>
              <a:gd name="connsiteX37" fmla="*/ 1673224 w 4368799"/>
              <a:gd name="connsiteY37" fmla="*/ 190501 h 692151"/>
              <a:gd name="connsiteX38" fmla="*/ 1660524 w 4368799"/>
              <a:gd name="connsiteY38" fmla="*/ 168276 h 692151"/>
              <a:gd name="connsiteX39" fmla="*/ 1362074 w 4368799"/>
              <a:gd name="connsiteY39" fmla="*/ 165101 h 692151"/>
              <a:gd name="connsiteX40" fmla="*/ 1362074 w 4368799"/>
              <a:gd name="connsiteY40" fmla="*/ 152401 h 692151"/>
              <a:gd name="connsiteX41" fmla="*/ 1171574 w 4368799"/>
              <a:gd name="connsiteY41" fmla="*/ 149226 h 692151"/>
              <a:gd name="connsiteX42" fmla="*/ 1165224 w 4368799"/>
              <a:gd name="connsiteY42" fmla="*/ 130176 h 692151"/>
              <a:gd name="connsiteX43" fmla="*/ 942974 w 4368799"/>
              <a:gd name="connsiteY43" fmla="*/ 130176 h 692151"/>
              <a:gd name="connsiteX44" fmla="*/ 942974 w 4368799"/>
              <a:gd name="connsiteY44" fmla="*/ 107951 h 692151"/>
              <a:gd name="connsiteX45" fmla="*/ 530224 w 4368799"/>
              <a:gd name="connsiteY45" fmla="*/ 104776 h 692151"/>
              <a:gd name="connsiteX46" fmla="*/ 530224 w 4368799"/>
              <a:gd name="connsiteY46" fmla="*/ 85726 h 692151"/>
              <a:gd name="connsiteX47" fmla="*/ 501649 w 4368799"/>
              <a:gd name="connsiteY47" fmla="*/ 85726 h 692151"/>
              <a:gd name="connsiteX48" fmla="*/ 501649 w 4368799"/>
              <a:gd name="connsiteY48" fmla="*/ 69851 h 692151"/>
              <a:gd name="connsiteX49" fmla="*/ 225424 w 4368799"/>
              <a:gd name="connsiteY49" fmla="*/ 69851 h 692151"/>
              <a:gd name="connsiteX50" fmla="*/ 228599 w 4368799"/>
              <a:gd name="connsiteY50" fmla="*/ 44451 h 692151"/>
              <a:gd name="connsiteX51" fmla="*/ 3174 w 4368799"/>
              <a:gd name="connsiteY51" fmla="*/ 44451 h 692151"/>
              <a:gd name="connsiteX52" fmla="*/ 0 w 4368799"/>
              <a:gd name="connsiteY52" fmla="*/ 0 h 692151"/>
              <a:gd name="connsiteX0" fmla="*/ 4438649 w 4438649"/>
              <a:gd name="connsiteY0" fmla="*/ 762001 h 762001"/>
              <a:gd name="connsiteX1" fmla="*/ 3813174 w 4438649"/>
              <a:gd name="connsiteY1" fmla="*/ 762001 h 762001"/>
              <a:gd name="connsiteX2" fmla="*/ 3816349 w 4438649"/>
              <a:gd name="connsiteY2" fmla="*/ 685801 h 762001"/>
              <a:gd name="connsiteX3" fmla="*/ 3781424 w 4438649"/>
              <a:gd name="connsiteY3" fmla="*/ 685801 h 762001"/>
              <a:gd name="connsiteX4" fmla="*/ 3781424 w 4438649"/>
              <a:gd name="connsiteY4" fmla="*/ 657226 h 762001"/>
              <a:gd name="connsiteX5" fmla="*/ 3765549 w 4438649"/>
              <a:gd name="connsiteY5" fmla="*/ 657226 h 762001"/>
              <a:gd name="connsiteX6" fmla="*/ 3762374 w 4438649"/>
              <a:gd name="connsiteY6" fmla="*/ 615951 h 762001"/>
              <a:gd name="connsiteX7" fmla="*/ 3622674 w 4438649"/>
              <a:gd name="connsiteY7" fmla="*/ 619126 h 762001"/>
              <a:gd name="connsiteX8" fmla="*/ 3616324 w 4438649"/>
              <a:gd name="connsiteY8" fmla="*/ 574676 h 762001"/>
              <a:gd name="connsiteX9" fmla="*/ 3387724 w 4438649"/>
              <a:gd name="connsiteY9" fmla="*/ 581026 h 762001"/>
              <a:gd name="connsiteX10" fmla="*/ 3387724 w 4438649"/>
              <a:gd name="connsiteY10" fmla="*/ 555626 h 762001"/>
              <a:gd name="connsiteX11" fmla="*/ 3371849 w 4438649"/>
              <a:gd name="connsiteY11" fmla="*/ 539751 h 762001"/>
              <a:gd name="connsiteX12" fmla="*/ 3368674 w 4438649"/>
              <a:gd name="connsiteY12" fmla="*/ 511176 h 762001"/>
              <a:gd name="connsiteX13" fmla="*/ 3181349 w 4438649"/>
              <a:gd name="connsiteY13" fmla="*/ 514351 h 762001"/>
              <a:gd name="connsiteX14" fmla="*/ 3181349 w 4438649"/>
              <a:gd name="connsiteY14" fmla="*/ 495301 h 762001"/>
              <a:gd name="connsiteX15" fmla="*/ 3168649 w 4438649"/>
              <a:gd name="connsiteY15" fmla="*/ 495301 h 762001"/>
              <a:gd name="connsiteX16" fmla="*/ 3165474 w 4438649"/>
              <a:gd name="connsiteY16" fmla="*/ 482601 h 762001"/>
              <a:gd name="connsiteX17" fmla="*/ 2933699 w 4438649"/>
              <a:gd name="connsiteY17" fmla="*/ 485776 h 762001"/>
              <a:gd name="connsiteX18" fmla="*/ 2933699 w 4438649"/>
              <a:gd name="connsiteY18" fmla="*/ 469901 h 762001"/>
              <a:gd name="connsiteX19" fmla="*/ 2914649 w 4438649"/>
              <a:gd name="connsiteY19" fmla="*/ 454026 h 762001"/>
              <a:gd name="connsiteX20" fmla="*/ 2911474 w 4438649"/>
              <a:gd name="connsiteY20" fmla="*/ 431801 h 762001"/>
              <a:gd name="connsiteX21" fmla="*/ 2670174 w 4438649"/>
              <a:gd name="connsiteY21" fmla="*/ 434976 h 762001"/>
              <a:gd name="connsiteX22" fmla="*/ 2666999 w 4438649"/>
              <a:gd name="connsiteY22" fmla="*/ 419101 h 762001"/>
              <a:gd name="connsiteX23" fmla="*/ 2517774 w 4438649"/>
              <a:gd name="connsiteY23" fmla="*/ 422276 h 762001"/>
              <a:gd name="connsiteX24" fmla="*/ 2517774 w 4438649"/>
              <a:gd name="connsiteY24" fmla="*/ 390526 h 762001"/>
              <a:gd name="connsiteX25" fmla="*/ 2501899 w 4438649"/>
              <a:gd name="connsiteY25" fmla="*/ 390526 h 762001"/>
              <a:gd name="connsiteX26" fmla="*/ 2501899 w 4438649"/>
              <a:gd name="connsiteY26" fmla="*/ 371476 h 762001"/>
              <a:gd name="connsiteX27" fmla="*/ 2295524 w 4438649"/>
              <a:gd name="connsiteY27" fmla="*/ 368301 h 762001"/>
              <a:gd name="connsiteX28" fmla="*/ 2295524 w 4438649"/>
              <a:gd name="connsiteY28" fmla="*/ 349251 h 762001"/>
              <a:gd name="connsiteX29" fmla="*/ 2133599 w 4438649"/>
              <a:gd name="connsiteY29" fmla="*/ 349251 h 762001"/>
              <a:gd name="connsiteX30" fmla="*/ 2130424 w 4438649"/>
              <a:gd name="connsiteY30" fmla="*/ 327026 h 762001"/>
              <a:gd name="connsiteX31" fmla="*/ 2095499 w 4438649"/>
              <a:gd name="connsiteY31" fmla="*/ 327026 h 762001"/>
              <a:gd name="connsiteX32" fmla="*/ 2092324 w 4438649"/>
              <a:gd name="connsiteY32" fmla="*/ 311151 h 762001"/>
              <a:gd name="connsiteX33" fmla="*/ 1898649 w 4438649"/>
              <a:gd name="connsiteY33" fmla="*/ 314326 h 762001"/>
              <a:gd name="connsiteX34" fmla="*/ 1895474 w 4438649"/>
              <a:gd name="connsiteY34" fmla="*/ 288926 h 762001"/>
              <a:gd name="connsiteX35" fmla="*/ 1851024 w 4438649"/>
              <a:gd name="connsiteY35" fmla="*/ 288926 h 762001"/>
              <a:gd name="connsiteX36" fmla="*/ 1847849 w 4438649"/>
              <a:gd name="connsiteY36" fmla="*/ 260351 h 762001"/>
              <a:gd name="connsiteX37" fmla="*/ 1743074 w 4438649"/>
              <a:gd name="connsiteY37" fmla="*/ 260351 h 762001"/>
              <a:gd name="connsiteX38" fmla="*/ 1730374 w 4438649"/>
              <a:gd name="connsiteY38" fmla="*/ 238126 h 762001"/>
              <a:gd name="connsiteX39" fmla="*/ 1431924 w 4438649"/>
              <a:gd name="connsiteY39" fmla="*/ 234951 h 762001"/>
              <a:gd name="connsiteX40" fmla="*/ 1431924 w 4438649"/>
              <a:gd name="connsiteY40" fmla="*/ 222251 h 762001"/>
              <a:gd name="connsiteX41" fmla="*/ 1241424 w 4438649"/>
              <a:gd name="connsiteY41" fmla="*/ 219076 h 762001"/>
              <a:gd name="connsiteX42" fmla="*/ 1235074 w 4438649"/>
              <a:gd name="connsiteY42" fmla="*/ 200026 h 762001"/>
              <a:gd name="connsiteX43" fmla="*/ 1012824 w 4438649"/>
              <a:gd name="connsiteY43" fmla="*/ 200026 h 762001"/>
              <a:gd name="connsiteX44" fmla="*/ 1012824 w 4438649"/>
              <a:gd name="connsiteY44" fmla="*/ 177801 h 762001"/>
              <a:gd name="connsiteX45" fmla="*/ 600074 w 4438649"/>
              <a:gd name="connsiteY45" fmla="*/ 174626 h 762001"/>
              <a:gd name="connsiteX46" fmla="*/ 600074 w 4438649"/>
              <a:gd name="connsiteY46" fmla="*/ 155576 h 762001"/>
              <a:gd name="connsiteX47" fmla="*/ 571499 w 4438649"/>
              <a:gd name="connsiteY47" fmla="*/ 155576 h 762001"/>
              <a:gd name="connsiteX48" fmla="*/ 571499 w 4438649"/>
              <a:gd name="connsiteY48" fmla="*/ 139701 h 762001"/>
              <a:gd name="connsiteX49" fmla="*/ 295274 w 4438649"/>
              <a:gd name="connsiteY49" fmla="*/ 139701 h 762001"/>
              <a:gd name="connsiteX50" fmla="*/ 298449 w 4438649"/>
              <a:gd name="connsiteY50" fmla="*/ 114301 h 762001"/>
              <a:gd name="connsiteX51" fmla="*/ 73024 w 4438649"/>
              <a:gd name="connsiteY51" fmla="*/ 114301 h 762001"/>
              <a:gd name="connsiteX52" fmla="*/ 0 w 4438649"/>
              <a:gd name="connsiteY52" fmla="*/ 0 h 762001"/>
              <a:gd name="connsiteX0" fmla="*/ 4438649 w 4438649"/>
              <a:gd name="connsiteY0" fmla="*/ 762001 h 762001"/>
              <a:gd name="connsiteX1" fmla="*/ 3813174 w 4438649"/>
              <a:gd name="connsiteY1" fmla="*/ 762001 h 762001"/>
              <a:gd name="connsiteX2" fmla="*/ 3816349 w 4438649"/>
              <a:gd name="connsiteY2" fmla="*/ 685801 h 762001"/>
              <a:gd name="connsiteX3" fmla="*/ 3781424 w 4438649"/>
              <a:gd name="connsiteY3" fmla="*/ 685801 h 762001"/>
              <a:gd name="connsiteX4" fmla="*/ 3781424 w 4438649"/>
              <a:gd name="connsiteY4" fmla="*/ 657226 h 762001"/>
              <a:gd name="connsiteX5" fmla="*/ 3765549 w 4438649"/>
              <a:gd name="connsiteY5" fmla="*/ 657226 h 762001"/>
              <a:gd name="connsiteX6" fmla="*/ 3762374 w 4438649"/>
              <a:gd name="connsiteY6" fmla="*/ 615951 h 762001"/>
              <a:gd name="connsiteX7" fmla="*/ 3622674 w 4438649"/>
              <a:gd name="connsiteY7" fmla="*/ 619126 h 762001"/>
              <a:gd name="connsiteX8" fmla="*/ 3616324 w 4438649"/>
              <a:gd name="connsiteY8" fmla="*/ 574676 h 762001"/>
              <a:gd name="connsiteX9" fmla="*/ 3387724 w 4438649"/>
              <a:gd name="connsiteY9" fmla="*/ 581026 h 762001"/>
              <a:gd name="connsiteX10" fmla="*/ 3387724 w 4438649"/>
              <a:gd name="connsiteY10" fmla="*/ 555626 h 762001"/>
              <a:gd name="connsiteX11" fmla="*/ 3371849 w 4438649"/>
              <a:gd name="connsiteY11" fmla="*/ 539751 h 762001"/>
              <a:gd name="connsiteX12" fmla="*/ 3368674 w 4438649"/>
              <a:gd name="connsiteY12" fmla="*/ 511176 h 762001"/>
              <a:gd name="connsiteX13" fmla="*/ 3181349 w 4438649"/>
              <a:gd name="connsiteY13" fmla="*/ 514351 h 762001"/>
              <a:gd name="connsiteX14" fmla="*/ 3181349 w 4438649"/>
              <a:gd name="connsiteY14" fmla="*/ 495301 h 762001"/>
              <a:gd name="connsiteX15" fmla="*/ 3168649 w 4438649"/>
              <a:gd name="connsiteY15" fmla="*/ 495301 h 762001"/>
              <a:gd name="connsiteX16" fmla="*/ 3165474 w 4438649"/>
              <a:gd name="connsiteY16" fmla="*/ 482601 h 762001"/>
              <a:gd name="connsiteX17" fmla="*/ 2933699 w 4438649"/>
              <a:gd name="connsiteY17" fmla="*/ 485776 h 762001"/>
              <a:gd name="connsiteX18" fmla="*/ 2933699 w 4438649"/>
              <a:gd name="connsiteY18" fmla="*/ 469901 h 762001"/>
              <a:gd name="connsiteX19" fmla="*/ 2914649 w 4438649"/>
              <a:gd name="connsiteY19" fmla="*/ 454026 h 762001"/>
              <a:gd name="connsiteX20" fmla="*/ 2911474 w 4438649"/>
              <a:gd name="connsiteY20" fmla="*/ 431801 h 762001"/>
              <a:gd name="connsiteX21" fmla="*/ 2670174 w 4438649"/>
              <a:gd name="connsiteY21" fmla="*/ 434976 h 762001"/>
              <a:gd name="connsiteX22" fmla="*/ 2666999 w 4438649"/>
              <a:gd name="connsiteY22" fmla="*/ 419101 h 762001"/>
              <a:gd name="connsiteX23" fmla="*/ 2517774 w 4438649"/>
              <a:gd name="connsiteY23" fmla="*/ 422276 h 762001"/>
              <a:gd name="connsiteX24" fmla="*/ 2517774 w 4438649"/>
              <a:gd name="connsiteY24" fmla="*/ 390526 h 762001"/>
              <a:gd name="connsiteX25" fmla="*/ 2501899 w 4438649"/>
              <a:gd name="connsiteY25" fmla="*/ 390526 h 762001"/>
              <a:gd name="connsiteX26" fmla="*/ 2501899 w 4438649"/>
              <a:gd name="connsiteY26" fmla="*/ 371476 h 762001"/>
              <a:gd name="connsiteX27" fmla="*/ 2295524 w 4438649"/>
              <a:gd name="connsiteY27" fmla="*/ 368301 h 762001"/>
              <a:gd name="connsiteX28" fmla="*/ 2295524 w 4438649"/>
              <a:gd name="connsiteY28" fmla="*/ 349251 h 762001"/>
              <a:gd name="connsiteX29" fmla="*/ 2133599 w 4438649"/>
              <a:gd name="connsiteY29" fmla="*/ 349251 h 762001"/>
              <a:gd name="connsiteX30" fmla="*/ 2130424 w 4438649"/>
              <a:gd name="connsiteY30" fmla="*/ 327026 h 762001"/>
              <a:gd name="connsiteX31" fmla="*/ 2095499 w 4438649"/>
              <a:gd name="connsiteY31" fmla="*/ 327026 h 762001"/>
              <a:gd name="connsiteX32" fmla="*/ 2092324 w 4438649"/>
              <a:gd name="connsiteY32" fmla="*/ 311151 h 762001"/>
              <a:gd name="connsiteX33" fmla="*/ 1898649 w 4438649"/>
              <a:gd name="connsiteY33" fmla="*/ 314326 h 762001"/>
              <a:gd name="connsiteX34" fmla="*/ 1895474 w 4438649"/>
              <a:gd name="connsiteY34" fmla="*/ 288926 h 762001"/>
              <a:gd name="connsiteX35" fmla="*/ 1851024 w 4438649"/>
              <a:gd name="connsiteY35" fmla="*/ 288926 h 762001"/>
              <a:gd name="connsiteX36" fmla="*/ 1847849 w 4438649"/>
              <a:gd name="connsiteY36" fmla="*/ 260351 h 762001"/>
              <a:gd name="connsiteX37" fmla="*/ 1743074 w 4438649"/>
              <a:gd name="connsiteY37" fmla="*/ 260351 h 762001"/>
              <a:gd name="connsiteX38" fmla="*/ 1730374 w 4438649"/>
              <a:gd name="connsiteY38" fmla="*/ 238126 h 762001"/>
              <a:gd name="connsiteX39" fmla="*/ 1431924 w 4438649"/>
              <a:gd name="connsiteY39" fmla="*/ 234951 h 762001"/>
              <a:gd name="connsiteX40" fmla="*/ 1431924 w 4438649"/>
              <a:gd name="connsiteY40" fmla="*/ 222251 h 762001"/>
              <a:gd name="connsiteX41" fmla="*/ 1241424 w 4438649"/>
              <a:gd name="connsiteY41" fmla="*/ 219076 h 762001"/>
              <a:gd name="connsiteX42" fmla="*/ 1235074 w 4438649"/>
              <a:gd name="connsiteY42" fmla="*/ 200026 h 762001"/>
              <a:gd name="connsiteX43" fmla="*/ 1012824 w 4438649"/>
              <a:gd name="connsiteY43" fmla="*/ 200026 h 762001"/>
              <a:gd name="connsiteX44" fmla="*/ 1012824 w 4438649"/>
              <a:gd name="connsiteY44" fmla="*/ 177801 h 762001"/>
              <a:gd name="connsiteX45" fmla="*/ 600074 w 4438649"/>
              <a:gd name="connsiteY45" fmla="*/ 174626 h 762001"/>
              <a:gd name="connsiteX46" fmla="*/ 600074 w 4438649"/>
              <a:gd name="connsiteY46" fmla="*/ 155576 h 762001"/>
              <a:gd name="connsiteX47" fmla="*/ 571499 w 4438649"/>
              <a:gd name="connsiteY47" fmla="*/ 155576 h 762001"/>
              <a:gd name="connsiteX48" fmla="*/ 571499 w 4438649"/>
              <a:gd name="connsiteY48" fmla="*/ 139701 h 762001"/>
              <a:gd name="connsiteX49" fmla="*/ 295274 w 4438649"/>
              <a:gd name="connsiteY49" fmla="*/ 139701 h 762001"/>
              <a:gd name="connsiteX50" fmla="*/ 298449 w 4438649"/>
              <a:gd name="connsiteY50" fmla="*/ 114301 h 762001"/>
              <a:gd name="connsiteX51" fmla="*/ 73024 w 4438649"/>
              <a:gd name="connsiteY51" fmla="*/ 114301 h 762001"/>
              <a:gd name="connsiteX52" fmla="*/ 0 w 4438649"/>
              <a:gd name="connsiteY52" fmla="*/ 0 h 762001"/>
              <a:gd name="connsiteX0" fmla="*/ 4365625 w 4365625"/>
              <a:gd name="connsiteY0" fmla="*/ 708026 h 708026"/>
              <a:gd name="connsiteX1" fmla="*/ 3740150 w 4365625"/>
              <a:gd name="connsiteY1" fmla="*/ 708026 h 708026"/>
              <a:gd name="connsiteX2" fmla="*/ 3743325 w 4365625"/>
              <a:gd name="connsiteY2" fmla="*/ 631826 h 708026"/>
              <a:gd name="connsiteX3" fmla="*/ 3708400 w 4365625"/>
              <a:gd name="connsiteY3" fmla="*/ 631826 h 708026"/>
              <a:gd name="connsiteX4" fmla="*/ 3708400 w 4365625"/>
              <a:gd name="connsiteY4" fmla="*/ 603251 h 708026"/>
              <a:gd name="connsiteX5" fmla="*/ 3692525 w 4365625"/>
              <a:gd name="connsiteY5" fmla="*/ 603251 h 708026"/>
              <a:gd name="connsiteX6" fmla="*/ 3689350 w 4365625"/>
              <a:gd name="connsiteY6" fmla="*/ 561976 h 708026"/>
              <a:gd name="connsiteX7" fmla="*/ 3549650 w 4365625"/>
              <a:gd name="connsiteY7" fmla="*/ 565151 h 708026"/>
              <a:gd name="connsiteX8" fmla="*/ 3543300 w 4365625"/>
              <a:gd name="connsiteY8" fmla="*/ 520701 h 708026"/>
              <a:gd name="connsiteX9" fmla="*/ 3314700 w 4365625"/>
              <a:gd name="connsiteY9" fmla="*/ 527051 h 708026"/>
              <a:gd name="connsiteX10" fmla="*/ 3314700 w 4365625"/>
              <a:gd name="connsiteY10" fmla="*/ 501651 h 708026"/>
              <a:gd name="connsiteX11" fmla="*/ 3298825 w 4365625"/>
              <a:gd name="connsiteY11" fmla="*/ 485776 h 708026"/>
              <a:gd name="connsiteX12" fmla="*/ 3295650 w 4365625"/>
              <a:gd name="connsiteY12" fmla="*/ 457201 h 708026"/>
              <a:gd name="connsiteX13" fmla="*/ 3108325 w 4365625"/>
              <a:gd name="connsiteY13" fmla="*/ 460376 h 708026"/>
              <a:gd name="connsiteX14" fmla="*/ 3108325 w 4365625"/>
              <a:gd name="connsiteY14" fmla="*/ 441326 h 708026"/>
              <a:gd name="connsiteX15" fmla="*/ 3095625 w 4365625"/>
              <a:gd name="connsiteY15" fmla="*/ 441326 h 708026"/>
              <a:gd name="connsiteX16" fmla="*/ 3092450 w 4365625"/>
              <a:gd name="connsiteY16" fmla="*/ 428626 h 708026"/>
              <a:gd name="connsiteX17" fmla="*/ 2860675 w 4365625"/>
              <a:gd name="connsiteY17" fmla="*/ 431801 h 708026"/>
              <a:gd name="connsiteX18" fmla="*/ 2860675 w 4365625"/>
              <a:gd name="connsiteY18" fmla="*/ 415926 h 708026"/>
              <a:gd name="connsiteX19" fmla="*/ 2841625 w 4365625"/>
              <a:gd name="connsiteY19" fmla="*/ 400051 h 708026"/>
              <a:gd name="connsiteX20" fmla="*/ 2838450 w 4365625"/>
              <a:gd name="connsiteY20" fmla="*/ 377826 h 708026"/>
              <a:gd name="connsiteX21" fmla="*/ 2597150 w 4365625"/>
              <a:gd name="connsiteY21" fmla="*/ 381001 h 708026"/>
              <a:gd name="connsiteX22" fmla="*/ 2593975 w 4365625"/>
              <a:gd name="connsiteY22" fmla="*/ 365126 h 708026"/>
              <a:gd name="connsiteX23" fmla="*/ 2444750 w 4365625"/>
              <a:gd name="connsiteY23" fmla="*/ 368301 h 708026"/>
              <a:gd name="connsiteX24" fmla="*/ 2444750 w 4365625"/>
              <a:gd name="connsiteY24" fmla="*/ 336551 h 708026"/>
              <a:gd name="connsiteX25" fmla="*/ 2428875 w 4365625"/>
              <a:gd name="connsiteY25" fmla="*/ 336551 h 708026"/>
              <a:gd name="connsiteX26" fmla="*/ 2428875 w 4365625"/>
              <a:gd name="connsiteY26" fmla="*/ 317501 h 708026"/>
              <a:gd name="connsiteX27" fmla="*/ 2222500 w 4365625"/>
              <a:gd name="connsiteY27" fmla="*/ 314326 h 708026"/>
              <a:gd name="connsiteX28" fmla="*/ 2222500 w 4365625"/>
              <a:gd name="connsiteY28" fmla="*/ 295276 h 708026"/>
              <a:gd name="connsiteX29" fmla="*/ 2060575 w 4365625"/>
              <a:gd name="connsiteY29" fmla="*/ 295276 h 708026"/>
              <a:gd name="connsiteX30" fmla="*/ 2057400 w 4365625"/>
              <a:gd name="connsiteY30" fmla="*/ 273051 h 708026"/>
              <a:gd name="connsiteX31" fmla="*/ 2022475 w 4365625"/>
              <a:gd name="connsiteY31" fmla="*/ 273051 h 708026"/>
              <a:gd name="connsiteX32" fmla="*/ 2019300 w 4365625"/>
              <a:gd name="connsiteY32" fmla="*/ 257176 h 708026"/>
              <a:gd name="connsiteX33" fmla="*/ 1825625 w 4365625"/>
              <a:gd name="connsiteY33" fmla="*/ 260351 h 708026"/>
              <a:gd name="connsiteX34" fmla="*/ 1822450 w 4365625"/>
              <a:gd name="connsiteY34" fmla="*/ 234951 h 708026"/>
              <a:gd name="connsiteX35" fmla="*/ 1778000 w 4365625"/>
              <a:gd name="connsiteY35" fmla="*/ 234951 h 708026"/>
              <a:gd name="connsiteX36" fmla="*/ 1774825 w 4365625"/>
              <a:gd name="connsiteY36" fmla="*/ 206376 h 708026"/>
              <a:gd name="connsiteX37" fmla="*/ 1670050 w 4365625"/>
              <a:gd name="connsiteY37" fmla="*/ 206376 h 708026"/>
              <a:gd name="connsiteX38" fmla="*/ 1657350 w 4365625"/>
              <a:gd name="connsiteY38" fmla="*/ 184151 h 708026"/>
              <a:gd name="connsiteX39" fmla="*/ 1358900 w 4365625"/>
              <a:gd name="connsiteY39" fmla="*/ 180976 h 708026"/>
              <a:gd name="connsiteX40" fmla="*/ 1358900 w 4365625"/>
              <a:gd name="connsiteY40" fmla="*/ 168276 h 708026"/>
              <a:gd name="connsiteX41" fmla="*/ 1168400 w 4365625"/>
              <a:gd name="connsiteY41" fmla="*/ 165101 h 708026"/>
              <a:gd name="connsiteX42" fmla="*/ 1162050 w 4365625"/>
              <a:gd name="connsiteY42" fmla="*/ 146051 h 708026"/>
              <a:gd name="connsiteX43" fmla="*/ 939800 w 4365625"/>
              <a:gd name="connsiteY43" fmla="*/ 146051 h 708026"/>
              <a:gd name="connsiteX44" fmla="*/ 939800 w 4365625"/>
              <a:gd name="connsiteY44" fmla="*/ 123826 h 708026"/>
              <a:gd name="connsiteX45" fmla="*/ 527050 w 4365625"/>
              <a:gd name="connsiteY45" fmla="*/ 120651 h 708026"/>
              <a:gd name="connsiteX46" fmla="*/ 527050 w 4365625"/>
              <a:gd name="connsiteY46" fmla="*/ 101601 h 708026"/>
              <a:gd name="connsiteX47" fmla="*/ 498475 w 4365625"/>
              <a:gd name="connsiteY47" fmla="*/ 101601 h 708026"/>
              <a:gd name="connsiteX48" fmla="*/ 498475 w 4365625"/>
              <a:gd name="connsiteY48" fmla="*/ 85726 h 708026"/>
              <a:gd name="connsiteX49" fmla="*/ 222250 w 4365625"/>
              <a:gd name="connsiteY49" fmla="*/ 85726 h 708026"/>
              <a:gd name="connsiteX50" fmla="*/ 225425 w 4365625"/>
              <a:gd name="connsiteY50" fmla="*/ 60326 h 708026"/>
              <a:gd name="connsiteX51" fmla="*/ 0 w 4365625"/>
              <a:gd name="connsiteY51" fmla="*/ 60326 h 708026"/>
              <a:gd name="connsiteX52" fmla="*/ 1 w 4365625"/>
              <a:gd name="connsiteY52" fmla="*/ 0 h 708026"/>
              <a:gd name="connsiteX0" fmla="*/ 4365625 w 4365625"/>
              <a:gd name="connsiteY0" fmla="*/ 685801 h 685801"/>
              <a:gd name="connsiteX1" fmla="*/ 3740150 w 4365625"/>
              <a:gd name="connsiteY1" fmla="*/ 685801 h 685801"/>
              <a:gd name="connsiteX2" fmla="*/ 3743325 w 4365625"/>
              <a:gd name="connsiteY2" fmla="*/ 609601 h 685801"/>
              <a:gd name="connsiteX3" fmla="*/ 3708400 w 4365625"/>
              <a:gd name="connsiteY3" fmla="*/ 609601 h 685801"/>
              <a:gd name="connsiteX4" fmla="*/ 3708400 w 4365625"/>
              <a:gd name="connsiteY4" fmla="*/ 581026 h 685801"/>
              <a:gd name="connsiteX5" fmla="*/ 3692525 w 4365625"/>
              <a:gd name="connsiteY5" fmla="*/ 581026 h 685801"/>
              <a:gd name="connsiteX6" fmla="*/ 3689350 w 4365625"/>
              <a:gd name="connsiteY6" fmla="*/ 539751 h 685801"/>
              <a:gd name="connsiteX7" fmla="*/ 3549650 w 4365625"/>
              <a:gd name="connsiteY7" fmla="*/ 542926 h 685801"/>
              <a:gd name="connsiteX8" fmla="*/ 3543300 w 4365625"/>
              <a:gd name="connsiteY8" fmla="*/ 498476 h 685801"/>
              <a:gd name="connsiteX9" fmla="*/ 3314700 w 4365625"/>
              <a:gd name="connsiteY9" fmla="*/ 504826 h 685801"/>
              <a:gd name="connsiteX10" fmla="*/ 3314700 w 4365625"/>
              <a:gd name="connsiteY10" fmla="*/ 479426 h 685801"/>
              <a:gd name="connsiteX11" fmla="*/ 3298825 w 4365625"/>
              <a:gd name="connsiteY11" fmla="*/ 463551 h 685801"/>
              <a:gd name="connsiteX12" fmla="*/ 3295650 w 4365625"/>
              <a:gd name="connsiteY12" fmla="*/ 434976 h 685801"/>
              <a:gd name="connsiteX13" fmla="*/ 3108325 w 4365625"/>
              <a:gd name="connsiteY13" fmla="*/ 438151 h 685801"/>
              <a:gd name="connsiteX14" fmla="*/ 3108325 w 4365625"/>
              <a:gd name="connsiteY14" fmla="*/ 419101 h 685801"/>
              <a:gd name="connsiteX15" fmla="*/ 3095625 w 4365625"/>
              <a:gd name="connsiteY15" fmla="*/ 419101 h 685801"/>
              <a:gd name="connsiteX16" fmla="*/ 3092450 w 4365625"/>
              <a:gd name="connsiteY16" fmla="*/ 406401 h 685801"/>
              <a:gd name="connsiteX17" fmla="*/ 2860675 w 4365625"/>
              <a:gd name="connsiteY17" fmla="*/ 409576 h 685801"/>
              <a:gd name="connsiteX18" fmla="*/ 2860675 w 4365625"/>
              <a:gd name="connsiteY18" fmla="*/ 393701 h 685801"/>
              <a:gd name="connsiteX19" fmla="*/ 2841625 w 4365625"/>
              <a:gd name="connsiteY19" fmla="*/ 377826 h 685801"/>
              <a:gd name="connsiteX20" fmla="*/ 2838450 w 4365625"/>
              <a:gd name="connsiteY20" fmla="*/ 355601 h 685801"/>
              <a:gd name="connsiteX21" fmla="*/ 2597150 w 4365625"/>
              <a:gd name="connsiteY21" fmla="*/ 358776 h 685801"/>
              <a:gd name="connsiteX22" fmla="*/ 2593975 w 4365625"/>
              <a:gd name="connsiteY22" fmla="*/ 342901 h 685801"/>
              <a:gd name="connsiteX23" fmla="*/ 2444750 w 4365625"/>
              <a:gd name="connsiteY23" fmla="*/ 346076 h 685801"/>
              <a:gd name="connsiteX24" fmla="*/ 2444750 w 4365625"/>
              <a:gd name="connsiteY24" fmla="*/ 314326 h 685801"/>
              <a:gd name="connsiteX25" fmla="*/ 2428875 w 4365625"/>
              <a:gd name="connsiteY25" fmla="*/ 314326 h 685801"/>
              <a:gd name="connsiteX26" fmla="*/ 2428875 w 4365625"/>
              <a:gd name="connsiteY26" fmla="*/ 295276 h 685801"/>
              <a:gd name="connsiteX27" fmla="*/ 2222500 w 4365625"/>
              <a:gd name="connsiteY27" fmla="*/ 292101 h 685801"/>
              <a:gd name="connsiteX28" fmla="*/ 2222500 w 4365625"/>
              <a:gd name="connsiteY28" fmla="*/ 273051 h 685801"/>
              <a:gd name="connsiteX29" fmla="*/ 2060575 w 4365625"/>
              <a:gd name="connsiteY29" fmla="*/ 273051 h 685801"/>
              <a:gd name="connsiteX30" fmla="*/ 2057400 w 4365625"/>
              <a:gd name="connsiteY30" fmla="*/ 250826 h 685801"/>
              <a:gd name="connsiteX31" fmla="*/ 2022475 w 4365625"/>
              <a:gd name="connsiteY31" fmla="*/ 250826 h 685801"/>
              <a:gd name="connsiteX32" fmla="*/ 2019300 w 4365625"/>
              <a:gd name="connsiteY32" fmla="*/ 234951 h 685801"/>
              <a:gd name="connsiteX33" fmla="*/ 1825625 w 4365625"/>
              <a:gd name="connsiteY33" fmla="*/ 238126 h 685801"/>
              <a:gd name="connsiteX34" fmla="*/ 1822450 w 4365625"/>
              <a:gd name="connsiteY34" fmla="*/ 212726 h 685801"/>
              <a:gd name="connsiteX35" fmla="*/ 1778000 w 4365625"/>
              <a:gd name="connsiteY35" fmla="*/ 212726 h 685801"/>
              <a:gd name="connsiteX36" fmla="*/ 1774825 w 4365625"/>
              <a:gd name="connsiteY36" fmla="*/ 184151 h 685801"/>
              <a:gd name="connsiteX37" fmla="*/ 1670050 w 4365625"/>
              <a:gd name="connsiteY37" fmla="*/ 184151 h 685801"/>
              <a:gd name="connsiteX38" fmla="*/ 1657350 w 4365625"/>
              <a:gd name="connsiteY38" fmla="*/ 161926 h 685801"/>
              <a:gd name="connsiteX39" fmla="*/ 1358900 w 4365625"/>
              <a:gd name="connsiteY39" fmla="*/ 158751 h 685801"/>
              <a:gd name="connsiteX40" fmla="*/ 1358900 w 4365625"/>
              <a:gd name="connsiteY40" fmla="*/ 146051 h 685801"/>
              <a:gd name="connsiteX41" fmla="*/ 1168400 w 4365625"/>
              <a:gd name="connsiteY41" fmla="*/ 142876 h 685801"/>
              <a:gd name="connsiteX42" fmla="*/ 1162050 w 4365625"/>
              <a:gd name="connsiteY42" fmla="*/ 123826 h 685801"/>
              <a:gd name="connsiteX43" fmla="*/ 939800 w 4365625"/>
              <a:gd name="connsiteY43" fmla="*/ 123826 h 685801"/>
              <a:gd name="connsiteX44" fmla="*/ 939800 w 4365625"/>
              <a:gd name="connsiteY44" fmla="*/ 101601 h 685801"/>
              <a:gd name="connsiteX45" fmla="*/ 527050 w 4365625"/>
              <a:gd name="connsiteY45" fmla="*/ 98426 h 685801"/>
              <a:gd name="connsiteX46" fmla="*/ 527050 w 4365625"/>
              <a:gd name="connsiteY46" fmla="*/ 79376 h 685801"/>
              <a:gd name="connsiteX47" fmla="*/ 498475 w 4365625"/>
              <a:gd name="connsiteY47" fmla="*/ 79376 h 685801"/>
              <a:gd name="connsiteX48" fmla="*/ 498475 w 4365625"/>
              <a:gd name="connsiteY48" fmla="*/ 63501 h 685801"/>
              <a:gd name="connsiteX49" fmla="*/ 222250 w 4365625"/>
              <a:gd name="connsiteY49" fmla="*/ 63501 h 685801"/>
              <a:gd name="connsiteX50" fmla="*/ 225425 w 4365625"/>
              <a:gd name="connsiteY50" fmla="*/ 38101 h 685801"/>
              <a:gd name="connsiteX51" fmla="*/ 0 w 4365625"/>
              <a:gd name="connsiteY51" fmla="*/ 38101 h 685801"/>
              <a:gd name="connsiteX52" fmla="*/ 1 w 4365625"/>
              <a:gd name="connsiteY52" fmla="*/ 0 h 685801"/>
              <a:gd name="connsiteX0" fmla="*/ 4365625 w 4365625"/>
              <a:gd name="connsiteY0" fmla="*/ 692151 h 692151"/>
              <a:gd name="connsiteX1" fmla="*/ 3740150 w 4365625"/>
              <a:gd name="connsiteY1" fmla="*/ 692151 h 692151"/>
              <a:gd name="connsiteX2" fmla="*/ 3743325 w 4365625"/>
              <a:gd name="connsiteY2" fmla="*/ 615951 h 692151"/>
              <a:gd name="connsiteX3" fmla="*/ 3708400 w 4365625"/>
              <a:gd name="connsiteY3" fmla="*/ 615951 h 692151"/>
              <a:gd name="connsiteX4" fmla="*/ 3708400 w 4365625"/>
              <a:gd name="connsiteY4" fmla="*/ 587376 h 692151"/>
              <a:gd name="connsiteX5" fmla="*/ 3692525 w 4365625"/>
              <a:gd name="connsiteY5" fmla="*/ 587376 h 692151"/>
              <a:gd name="connsiteX6" fmla="*/ 3689350 w 4365625"/>
              <a:gd name="connsiteY6" fmla="*/ 546101 h 692151"/>
              <a:gd name="connsiteX7" fmla="*/ 3549650 w 4365625"/>
              <a:gd name="connsiteY7" fmla="*/ 549276 h 692151"/>
              <a:gd name="connsiteX8" fmla="*/ 3543300 w 4365625"/>
              <a:gd name="connsiteY8" fmla="*/ 504826 h 692151"/>
              <a:gd name="connsiteX9" fmla="*/ 3314700 w 4365625"/>
              <a:gd name="connsiteY9" fmla="*/ 511176 h 692151"/>
              <a:gd name="connsiteX10" fmla="*/ 3314700 w 4365625"/>
              <a:gd name="connsiteY10" fmla="*/ 485776 h 692151"/>
              <a:gd name="connsiteX11" fmla="*/ 3298825 w 4365625"/>
              <a:gd name="connsiteY11" fmla="*/ 469901 h 692151"/>
              <a:gd name="connsiteX12" fmla="*/ 3295650 w 4365625"/>
              <a:gd name="connsiteY12" fmla="*/ 441326 h 692151"/>
              <a:gd name="connsiteX13" fmla="*/ 3108325 w 4365625"/>
              <a:gd name="connsiteY13" fmla="*/ 444501 h 692151"/>
              <a:gd name="connsiteX14" fmla="*/ 3108325 w 4365625"/>
              <a:gd name="connsiteY14" fmla="*/ 425451 h 692151"/>
              <a:gd name="connsiteX15" fmla="*/ 3095625 w 4365625"/>
              <a:gd name="connsiteY15" fmla="*/ 425451 h 692151"/>
              <a:gd name="connsiteX16" fmla="*/ 3092450 w 4365625"/>
              <a:gd name="connsiteY16" fmla="*/ 412751 h 692151"/>
              <a:gd name="connsiteX17" fmla="*/ 2860675 w 4365625"/>
              <a:gd name="connsiteY17" fmla="*/ 415926 h 692151"/>
              <a:gd name="connsiteX18" fmla="*/ 2860675 w 4365625"/>
              <a:gd name="connsiteY18" fmla="*/ 400051 h 692151"/>
              <a:gd name="connsiteX19" fmla="*/ 2841625 w 4365625"/>
              <a:gd name="connsiteY19" fmla="*/ 384176 h 692151"/>
              <a:gd name="connsiteX20" fmla="*/ 2838450 w 4365625"/>
              <a:gd name="connsiteY20" fmla="*/ 361951 h 692151"/>
              <a:gd name="connsiteX21" fmla="*/ 2597150 w 4365625"/>
              <a:gd name="connsiteY21" fmla="*/ 365126 h 692151"/>
              <a:gd name="connsiteX22" fmla="*/ 2593975 w 4365625"/>
              <a:gd name="connsiteY22" fmla="*/ 349251 h 692151"/>
              <a:gd name="connsiteX23" fmla="*/ 2444750 w 4365625"/>
              <a:gd name="connsiteY23" fmla="*/ 352426 h 692151"/>
              <a:gd name="connsiteX24" fmla="*/ 2444750 w 4365625"/>
              <a:gd name="connsiteY24" fmla="*/ 320676 h 692151"/>
              <a:gd name="connsiteX25" fmla="*/ 2428875 w 4365625"/>
              <a:gd name="connsiteY25" fmla="*/ 320676 h 692151"/>
              <a:gd name="connsiteX26" fmla="*/ 2428875 w 4365625"/>
              <a:gd name="connsiteY26" fmla="*/ 301626 h 692151"/>
              <a:gd name="connsiteX27" fmla="*/ 2222500 w 4365625"/>
              <a:gd name="connsiteY27" fmla="*/ 298451 h 692151"/>
              <a:gd name="connsiteX28" fmla="*/ 2222500 w 4365625"/>
              <a:gd name="connsiteY28" fmla="*/ 279401 h 692151"/>
              <a:gd name="connsiteX29" fmla="*/ 2060575 w 4365625"/>
              <a:gd name="connsiteY29" fmla="*/ 279401 h 692151"/>
              <a:gd name="connsiteX30" fmla="*/ 2057400 w 4365625"/>
              <a:gd name="connsiteY30" fmla="*/ 257176 h 692151"/>
              <a:gd name="connsiteX31" fmla="*/ 2022475 w 4365625"/>
              <a:gd name="connsiteY31" fmla="*/ 257176 h 692151"/>
              <a:gd name="connsiteX32" fmla="*/ 2019300 w 4365625"/>
              <a:gd name="connsiteY32" fmla="*/ 241301 h 692151"/>
              <a:gd name="connsiteX33" fmla="*/ 1825625 w 4365625"/>
              <a:gd name="connsiteY33" fmla="*/ 244476 h 692151"/>
              <a:gd name="connsiteX34" fmla="*/ 1822450 w 4365625"/>
              <a:gd name="connsiteY34" fmla="*/ 219076 h 692151"/>
              <a:gd name="connsiteX35" fmla="*/ 1778000 w 4365625"/>
              <a:gd name="connsiteY35" fmla="*/ 219076 h 692151"/>
              <a:gd name="connsiteX36" fmla="*/ 1774825 w 4365625"/>
              <a:gd name="connsiteY36" fmla="*/ 190501 h 692151"/>
              <a:gd name="connsiteX37" fmla="*/ 1670050 w 4365625"/>
              <a:gd name="connsiteY37" fmla="*/ 190501 h 692151"/>
              <a:gd name="connsiteX38" fmla="*/ 1657350 w 4365625"/>
              <a:gd name="connsiteY38" fmla="*/ 168276 h 692151"/>
              <a:gd name="connsiteX39" fmla="*/ 1358900 w 4365625"/>
              <a:gd name="connsiteY39" fmla="*/ 165101 h 692151"/>
              <a:gd name="connsiteX40" fmla="*/ 1358900 w 4365625"/>
              <a:gd name="connsiteY40" fmla="*/ 152401 h 692151"/>
              <a:gd name="connsiteX41" fmla="*/ 1168400 w 4365625"/>
              <a:gd name="connsiteY41" fmla="*/ 149226 h 692151"/>
              <a:gd name="connsiteX42" fmla="*/ 1162050 w 4365625"/>
              <a:gd name="connsiteY42" fmla="*/ 130176 h 692151"/>
              <a:gd name="connsiteX43" fmla="*/ 939800 w 4365625"/>
              <a:gd name="connsiteY43" fmla="*/ 130176 h 692151"/>
              <a:gd name="connsiteX44" fmla="*/ 939800 w 4365625"/>
              <a:gd name="connsiteY44" fmla="*/ 107951 h 692151"/>
              <a:gd name="connsiteX45" fmla="*/ 527050 w 4365625"/>
              <a:gd name="connsiteY45" fmla="*/ 104776 h 692151"/>
              <a:gd name="connsiteX46" fmla="*/ 527050 w 4365625"/>
              <a:gd name="connsiteY46" fmla="*/ 85726 h 692151"/>
              <a:gd name="connsiteX47" fmla="*/ 498475 w 4365625"/>
              <a:gd name="connsiteY47" fmla="*/ 85726 h 692151"/>
              <a:gd name="connsiteX48" fmla="*/ 498475 w 4365625"/>
              <a:gd name="connsiteY48" fmla="*/ 69851 h 692151"/>
              <a:gd name="connsiteX49" fmla="*/ 222250 w 4365625"/>
              <a:gd name="connsiteY49" fmla="*/ 69851 h 692151"/>
              <a:gd name="connsiteX50" fmla="*/ 225425 w 4365625"/>
              <a:gd name="connsiteY50" fmla="*/ 44451 h 692151"/>
              <a:gd name="connsiteX51" fmla="*/ 0 w 4365625"/>
              <a:gd name="connsiteY51" fmla="*/ 44451 h 692151"/>
              <a:gd name="connsiteX52" fmla="*/ 1 w 4365625"/>
              <a:gd name="connsiteY52" fmla="*/ 0 h 692151"/>
              <a:gd name="connsiteX0" fmla="*/ 4368799 w 4368799"/>
              <a:gd name="connsiteY0" fmla="*/ 698501 h 698501"/>
              <a:gd name="connsiteX1" fmla="*/ 3743324 w 4368799"/>
              <a:gd name="connsiteY1" fmla="*/ 698501 h 698501"/>
              <a:gd name="connsiteX2" fmla="*/ 3746499 w 4368799"/>
              <a:gd name="connsiteY2" fmla="*/ 622301 h 698501"/>
              <a:gd name="connsiteX3" fmla="*/ 3711574 w 4368799"/>
              <a:gd name="connsiteY3" fmla="*/ 622301 h 698501"/>
              <a:gd name="connsiteX4" fmla="*/ 3711574 w 4368799"/>
              <a:gd name="connsiteY4" fmla="*/ 593726 h 698501"/>
              <a:gd name="connsiteX5" fmla="*/ 3695699 w 4368799"/>
              <a:gd name="connsiteY5" fmla="*/ 593726 h 698501"/>
              <a:gd name="connsiteX6" fmla="*/ 3692524 w 4368799"/>
              <a:gd name="connsiteY6" fmla="*/ 552451 h 698501"/>
              <a:gd name="connsiteX7" fmla="*/ 3552824 w 4368799"/>
              <a:gd name="connsiteY7" fmla="*/ 555626 h 698501"/>
              <a:gd name="connsiteX8" fmla="*/ 3546474 w 4368799"/>
              <a:gd name="connsiteY8" fmla="*/ 511176 h 698501"/>
              <a:gd name="connsiteX9" fmla="*/ 3317874 w 4368799"/>
              <a:gd name="connsiteY9" fmla="*/ 517526 h 698501"/>
              <a:gd name="connsiteX10" fmla="*/ 3317874 w 4368799"/>
              <a:gd name="connsiteY10" fmla="*/ 492126 h 698501"/>
              <a:gd name="connsiteX11" fmla="*/ 3301999 w 4368799"/>
              <a:gd name="connsiteY11" fmla="*/ 476251 h 698501"/>
              <a:gd name="connsiteX12" fmla="*/ 3298824 w 4368799"/>
              <a:gd name="connsiteY12" fmla="*/ 447676 h 698501"/>
              <a:gd name="connsiteX13" fmla="*/ 3111499 w 4368799"/>
              <a:gd name="connsiteY13" fmla="*/ 450851 h 698501"/>
              <a:gd name="connsiteX14" fmla="*/ 3111499 w 4368799"/>
              <a:gd name="connsiteY14" fmla="*/ 431801 h 698501"/>
              <a:gd name="connsiteX15" fmla="*/ 3098799 w 4368799"/>
              <a:gd name="connsiteY15" fmla="*/ 431801 h 698501"/>
              <a:gd name="connsiteX16" fmla="*/ 3095624 w 4368799"/>
              <a:gd name="connsiteY16" fmla="*/ 419101 h 698501"/>
              <a:gd name="connsiteX17" fmla="*/ 2863849 w 4368799"/>
              <a:gd name="connsiteY17" fmla="*/ 422276 h 698501"/>
              <a:gd name="connsiteX18" fmla="*/ 2863849 w 4368799"/>
              <a:gd name="connsiteY18" fmla="*/ 406401 h 698501"/>
              <a:gd name="connsiteX19" fmla="*/ 2844799 w 4368799"/>
              <a:gd name="connsiteY19" fmla="*/ 390526 h 698501"/>
              <a:gd name="connsiteX20" fmla="*/ 2841624 w 4368799"/>
              <a:gd name="connsiteY20" fmla="*/ 368301 h 698501"/>
              <a:gd name="connsiteX21" fmla="*/ 2600324 w 4368799"/>
              <a:gd name="connsiteY21" fmla="*/ 371476 h 698501"/>
              <a:gd name="connsiteX22" fmla="*/ 2597149 w 4368799"/>
              <a:gd name="connsiteY22" fmla="*/ 355601 h 698501"/>
              <a:gd name="connsiteX23" fmla="*/ 2447924 w 4368799"/>
              <a:gd name="connsiteY23" fmla="*/ 358776 h 698501"/>
              <a:gd name="connsiteX24" fmla="*/ 2447924 w 4368799"/>
              <a:gd name="connsiteY24" fmla="*/ 327026 h 698501"/>
              <a:gd name="connsiteX25" fmla="*/ 2432049 w 4368799"/>
              <a:gd name="connsiteY25" fmla="*/ 327026 h 698501"/>
              <a:gd name="connsiteX26" fmla="*/ 2432049 w 4368799"/>
              <a:gd name="connsiteY26" fmla="*/ 307976 h 698501"/>
              <a:gd name="connsiteX27" fmla="*/ 2225674 w 4368799"/>
              <a:gd name="connsiteY27" fmla="*/ 304801 h 698501"/>
              <a:gd name="connsiteX28" fmla="*/ 2225674 w 4368799"/>
              <a:gd name="connsiteY28" fmla="*/ 285751 h 698501"/>
              <a:gd name="connsiteX29" fmla="*/ 2063749 w 4368799"/>
              <a:gd name="connsiteY29" fmla="*/ 285751 h 698501"/>
              <a:gd name="connsiteX30" fmla="*/ 2060574 w 4368799"/>
              <a:gd name="connsiteY30" fmla="*/ 263526 h 698501"/>
              <a:gd name="connsiteX31" fmla="*/ 2025649 w 4368799"/>
              <a:gd name="connsiteY31" fmla="*/ 263526 h 698501"/>
              <a:gd name="connsiteX32" fmla="*/ 2022474 w 4368799"/>
              <a:gd name="connsiteY32" fmla="*/ 247651 h 698501"/>
              <a:gd name="connsiteX33" fmla="*/ 1828799 w 4368799"/>
              <a:gd name="connsiteY33" fmla="*/ 250826 h 698501"/>
              <a:gd name="connsiteX34" fmla="*/ 1825624 w 4368799"/>
              <a:gd name="connsiteY34" fmla="*/ 225426 h 698501"/>
              <a:gd name="connsiteX35" fmla="*/ 1781174 w 4368799"/>
              <a:gd name="connsiteY35" fmla="*/ 225426 h 698501"/>
              <a:gd name="connsiteX36" fmla="*/ 1777999 w 4368799"/>
              <a:gd name="connsiteY36" fmla="*/ 196851 h 698501"/>
              <a:gd name="connsiteX37" fmla="*/ 1673224 w 4368799"/>
              <a:gd name="connsiteY37" fmla="*/ 196851 h 698501"/>
              <a:gd name="connsiteX38" fmla="*/ 1660524 w 4368799"/>
              <a:gd name="connsiteY38" fmla="*/ 174626 h 698501"/>
              <a:gd name="connsiteX39" fmla="*/ 1362074 w 4368799"/>
              <a:gd name="connsiteY39" fmla="*/ 171451 h 698501"/>
              <a:gd name="connsiteX40" fmla="*/ 1362074 w 4368799"/>
              <a:gd name="connsiteY40" fmla="*/ 158751 h 698501"/>
              <a:gd name="connsiteX41" fmla="*/ 1171574 w 4368799"/>
              <a:gd name="connsiteY41" fmla="*/ 155576 h 698501"/>
              <a:gd name="connsiteX42" fmla="*/ 1165224 w 4368799"/>
              <a:gd name="connsiteY42" fmla="*/ 136526 h 698501"/>
              <a:gd name="connsiteX43" fmla="*/ 942974 w 4368799"/>
              <a:gd name="connsiteY43" fmla="*/ 136526 h 698501"/>
              <a:gd name="connsiteX44" fmla="*/ 942974 w 4368799"/>
              <a:gd name="connsiteY44" fmla="*/ 114301 h 698501"/>
              <a:gd name="connsiteX45" fmla="*/ 530224 w 4368799"/>
              <a:gd name="connsiteY45" fmla="*/ 111126 h 698501"/>
              <a:gd name="connsiteX46" fmla="*/ 530224 w 4368799"/>
              <a:gd name="connsiteY46" fmla="*/ 92076 h 698501"/>
              <a:gd name="connsiteX47" fmla="*/ 501649 w 4368799"/>
              <a:gd name="connsiteY47" fmla="*/ 92076 h 698501"/>
              <a:gd name="connsiteX48" fmla="*/ 501649 w 4368799"/>
              <a:gd name="connsiteY48" fmla="*/ 76201 h 698501"/>
              <a:gd name="connsiteX49" fmla="*/ 225424 w 4368799"/>
              <a:gd name="connsiteY49" fmla="*/ 76201 h 698501"/>
              <a:gd name="connsiteX50" fmla="*/ 228599 w 4368799"/>
              <a:gd name="connsiteY50" fmla="*/ 50801 h 698501"/>
              <a:gd name="connsiteX51" fmla="*/ 3174 w 4368799"/>
              <a:gd name="connsiteY51" fmla="*/ 50801 h 698501"/>
              <a:gd name="connsiteX52" fmla="*/ 3175 w 4368799"/>
              <a:gd name="connsiteY52" fmla="*/ 6350 h 698501"/>
              <a:gd name="connsiteX53" fmla="*/ 0 w 4368799"/>
              <a:gd name="connsiteY53" fmla="*/ 0 h 698501"/>
              <a:gd name="connsiteX0" fmla="*/ 4495799 w 4495799"/>
              <a:gd name="connsiteY0" fmla="*/ 696547 h 696547"/>
              <a:gd name="connsiteX1" fmla="*/ 3870324 w 4495799"/>
              <a:gd name="connsiteY1" fmla="*/ 696547 h 696547"/>
              <a:gd name="connsiteX2" fmla="*/ 3873499 w 4495799"/>
              <a:gd name="connsiteY2" fmla="*/ 620347 h 696547"/>
              <a:gd name="connsiteX3" fmla="*/ 3838574 w 4495799"/>
              <a:gd name="connsiteY3" fmla="*/ 620347 h 696547"/>
              <a:gd name="connsiteX4" fmla="*/ 3838574 w 4495799"/>
              <a:gd name="connsiteY4" fmla="*/ 591772 h 696547"/>
              <a:gd name="connsiteX5" fmla="*/ 3822699 w 4495799"/>
              <a:gd name="connsiteY5" fmla="*/ 591772 h 696547"/>
              <a:gd name="connsiteX6" fmla="*/ 3819524 w 4495799"/>
              <a:gd name="connsiteY6" fmla="*/ 550497 h 696547"/>
              <a:gd name="connsiteX7" fmla="*/ 3679824 w 4495799"/>
              <a:gd name="connsiteY7" fmla="*/ 553672 h 696547"/>
              <a:gd name="connsiteX8" fmla="*/ 3673474 w 4495799"/>
              <a:gd name="connsiteY8" fmla="*/ 509222 h 696547"/>
              <a:gd name="connsiteX9" fmla="*/ 3444874 w 4495799"/>
              <a:gd name="connsiteY9" fmla="*/ 515572 h 696547"/>
              <a:gd name="connsiteX10" fmla="*/ 3444874 w 4495799"/>
              <a:gd name="connsiteY10" fmla="*/ 490172 h 696547"/>
              <a:gd name="connsiteX11" fmla="*/ 3428999 w 4495799"/>
              <a:gd name="connsiteY11" fmla="*/ 474297 h 696547"/>
              <a:gd name="connsiteX12" fmla="*/ 3425824 w 4495799"/>
              <a:gd name="connsiteY12" fmla="*/ 445722 h 696547"/>
              <a:gd name="connsiteX13" fmla="*/ 3238499 w 4495799"/>
              <a:gd name="connsiteY13" fmla="*/ 448897 h 696547"/>
              <a:gd name="connsiteX14" fmla="*/ 3238499 w 4495799"/>
              <a:gd name="connsiteY14" fmla="*/ 429847 h 696547"/>
              <a:gd name="connsiteX15" fmla="*/ 3225799 w 4495799"/>
              <a:gd name="connsiteY15" fmla="*/ 429847 h 696547"/>
              <a:gd name="connsiteX16" fmla="*/ 3222624 w 4495799"/>
              <a:gd name="connsiteY16" fmla="*/ 417147 h 696547"/>
              <a:gd name="connsiteX17" fmla="*/ 2990849 w 4495799"/>
              <a:gd name="connsiteY17" fmla="*/ 420322 h 696547"/>
              <a:gd name="connsiteX18" fmla="*/ 2990849 w 4495799"/>
              <a:gd name="connsiteY18" fmla="*/ 404447 h 696547"/>
              <a:gd name="connsiteX19" fmla="*/ 2971799 w 4495799"/>
              <a:gd name="connsiteY19" fmla="*/ 388572 h 696547"/>
              <a:gd name="connsiteX20" fmla="*/ 2968624 w 4495799"/>
              <a:gd name="connsiteY20" fmla="*/ 366347 h 696547"/>
              <a:gd name="connsiteX21" fmla="*/ 2727324 w 4495799"/>
              <a:gd name="connsiteY21" fmla="*/ 369522 h 696547"/>
              <a:gd name="connsiteX22" fmla="*/ 2724149 w 4495799"/>
              <a:gd name="connsiteY22" fmla="*/ 353647 h 696547"/>
              <a:gd name="connsiteX23" fmla="*/ 2574924 w 4495799"/>
              <a:gd name="connsiteY23" fmla="*/ 356822 h 696547"/>
              <a:gd name="connsiteX24" fmla="*/ 2574924 w 4495799"/>
              <a:gd name="connsiteY24" fmla="*/ 325072 h 696547"/>
              <a:gd name="connsiteX25" fmla="*/ 2559049 w 4495799"/>
              <a:gd name="connsiteY25" fmla="*/ 325072 h 696547"/>
              <a:gd name="connsiteX26" fmla="*/ 2559049 w 4495799"/>
              <a:gd name="connsiteY26" fmla="*/ 306022 h 696547"/>
              <a:gd name="connsiteX27" fmla="*/ 2352674 w 4495799"/>
              <a:gd name="connsiteY27" fmla="*/ 302847 h 696547"/>
              <a:gd name="connsiteX28" fmla="*/ 2352674 w 4495799"/>
              <a:gd name="connsiteY28" fmla="*/ 283797 h 696547"/>
              <a:gd name="connsiteX29" fmla="*/ 2190749 w 4495799"/>
              <a:gd name="connsiteY29" fmla="*/ 283797 h 696547"/>
              <a:gd name="connsiteX30" fmla="*/ 2187574 w 4495799"/>
              <a:gd name="connsiteY30" fmla="*/ 261572 h 696547"/>
              <a:gd name="connsiteX31" fmla="*/ 2152649 w 4495799"/>
              <a:gd name="connsiteY31" fmla="*/ 261572 h 696547"/>
              <a:gd name="connsiteX32" fmla="*/ 2149474 w 4495799"/>
              <a:gd name="connsiteY32" fmla="*/ 245697 h 696547"/>
              <a:gd name="connsiteX33" fmla="*/ 1955799 w 4495799"/>
              <a:gd name="connsiteY33" fmla="*/ 248872 h 696547"/>
              <a:gd name="connsiteX34" fmla="*/ 1952624 w 4495799"/>
              <a:gd name="connsiteY34" fmla="*/ 223472 h 696547"/>
              <a:gd name="connsiteX35" fmla="*/ 1908174 w 4495799"/>
              <a:gd name="connsiteY35" fmla="*/ 223472 h 696547"/>
              <a:gd name="connsiteX36" fmla="*/ 1904999 w 4495799"/>
              <a:gd name="connsiteY36" fmla="*/ 194897 h 696547"/>
              <a:gd name="connsiteX37" fmla="*/ 1800224 w 4495799"/>
              <a:gd name="connsiteY37" fmla="*/ 194897 h 696547"/>
              <a:gd name="connsiteX38" fmla="*/ 1787524 w 4495799"/>
              <a:gd name="connsiteY38" fmla="*/ 172672 h 696547"/>
              <a:gd name="connsiteX39" fmla="*/ 1489074 w 4495799"/>
              <a:gd name="connsiteY39" fmla="*/ 169497 h 696547"/>
              <a:gd name="connsiteX40" fmla="*/ 1489074 w 4495799"/>
              <a:gd name="connsiteY40" fmla="*/ 156797 h 696547"/>
              <a:gd name="connsiteX41" fmla="*/ 1298574 w 4495799"/>
              <a:gd name="connsiteY41" fmla="*/ 153622 h 696547"/>
              <a:gd name="connsiteX42" fmla="*/ 1292224 w 4495799"/>
              <a:gd name="connsiteY42" fmla="*/ 134572 h 696547"/>
              <a:gd name="connsiteX43" fmla="*/ 1069974 w 4495799"/>
              <a:gd name="connsiteY43" fmla="*/ 134572 h 696547"/>
              <a:gd name="connsiteX44" fmla="*/ 1069974 w 4495799"/>
              <a:gd name="connsiteY44" fmla="*/ 112347 h 696547"/>
              <a:gd name="connsiteX45" fmla="*/ 657224 w 4495799"/>
              <a:gd name="connsiteY45" fmla="*/ 109172 h 696547"/>
              <a:gd name="connsiteX46" fmla="*/ 657224 w 4495799"/>
              <a:gd name="connsiteY46" fmla="*/ 90122 h 696547"/>
              <a:gd name="connsiteX47" fmla="*/ 628649 w 4495799"/>
              <a:gd name="connsiteY47" fmla="*/ 90122 h 696547"/>
              <a:gd name="connsiteX48" fmla="*/ 628649 w 4495799"/>
              <a:gd name="connsiteY48" fmla="*/ 74247 h 696547"/>
              <a:gd name="connsiteX49" fmla="*/ 352424 w 4495799"/>
              <a:gd name="connsiteY49" fmla="*/ 74247 h 696547"/>
              <a:gd name="connsiteX50" fmla="*/ 355599 w 4495799"/>
              <a:gd name="connsiteY50" fmla="*/ 48847 h 696547"/>
              <a:gd name="connsiteX51" fmla="*/ 130174 w 4495799"/>
              <a:gd name="connsiteY51" fmla="*/ 48847 h 696547"/>
              <a:gd name="connsiteX52" fmla="*/ 130175 w 4495799"/>
              <a:gd name="connsiteY52" fmla="*/ 4396 h 696547"/>
              <a:gd name="connsiteX53" fmla="*/ 0 w 4495799"/>
              <a:gd name="connsiteY53" fmla="*/ 1221 h 696547"/>
              <a:gd name="connsiteX0" fmla="*/ 4495799 w 4495799"/>
              <a:gd name="connsiteY0" fmla="*/ 695326 h 695326"/>
              <a:gd name="connsiteX1" fmla="*/ 3870324 w 4495799"/>
              <a:gd name="connsiteY1" fmla="*/ 695326 h 695326"/>
              <a:gd name="connsiteX2" fmla="*/ 3873499 w 4495799"/>
              <a:gd name="connsiteY2" fmla="*/ 619126 h 695326"/>
              <a:gd name="connsiteX3" fmla="*/ 3838574 w 4495799"/>
              <a:gd name="connsiteY3" fmla="*/ 619126 h 695326"/>
              <a:gd name="connsiteX4" fmla="*/ 3838574 w 4495799"/>
              <a:gd name="connsiteY4" fmla="*/ 590551 h 695326"/>
              <a:gd name="connsiteX5" fmla="*/ 3822699 w 4495799"/>
              <a:gd name="connsiteY5" fmla="*/ 590551 h 695326"/>
              <a:gd name="connsiteX6" fmla="*/ 3819524 w 4495799"/>
              <a:gd name="connsiteY6" fmla="*/ 549276 h 695326"/>
              <a:gd name="connsiteX7" fmla="*/ 3679824 w 4495799"/>
              <a:gd name="connsiteY7" fmla="*/ 552451 h 695326"/>
              <a:gd name="connsiteX8" fmla="*/ 3673474 w 4495799"/>
              <a:gd name="connsiteY8" fmla="*/ 508001 h 695326"/>
              <a:gd name="connsiteX9" fmla="*/ 3444874 w 4495799"/>
              <a:gd name="connsiteY9" fmla="*/ 514351 h 695326"/>
              <a:gd name="connsiteX10" fmla="*/ 3444874 w 4495799"/>
              <a:gd name="connsiteY10" fmla="*/ 488951 h 695326"/>
              <a:gd name="connsiteX11" fmla="*/ 3428999 w 4495799"/>
              <a:gd name="connsiteY11" fmla="*/ 473076 h 695326"/>
              <a:gd name="connsiteX12" fmla="*/ 3425824 w 4495799"/>
              <a:gd name="connsiteY12" fmla="*/ 444501 h 695326"/>
              <a:gd name="connsiteX13" fmla="*/ 3238499 w 4495799"/>
              <a:gd name="connsiteY13" fmla="*/ 447676 h 695326"/>
              <a:gd name="connsiteX14" fmla="*/ 3238499 w 4495799"/>
              <a:gd name="connsiteY14" fmla="*/ 428626 h 695326"/>
              <a:gd name="connsiteX15" fmla="*/ 3225799 w 4495799"/>
              <a:gd name="connsiteY15" fmla="*/ 428626 h 695326"/>
              <a:gd name="connsiteX16" fmla="*/ 3222624 w 4495799"/>
              <a:gd name="connsiteY16" fmla="*/ 415926 h 695326"/>
              <a:gd name="connsiteX17" fmla="*/ 2990849 w 4495799"/>
              <a:gd name="connsiteY17" fmla="*/ 419101 h 695326"/>
              <a:gd name="connsiteX18" fmla="*/ 2990849 w 4495799"/>
              <a:gd name="connsiteY18" fmla="*/ 403226 h 695326"/>
              <a:gd name="connsiteX19" fmla="*/ 2971799 w 4495799"/>
              <a:gd name="connsiteY19" fmla="*/ 387351 h 695326"/>
              <a:gd name="connsiteX20" fmla="*/ 2968624 w 4495799"/>
              <a:gd name="connsiteY20" fmla="*/ 365126 h 695326"/>
              <a:gd name="connsiteX21" fmla="*/ 2727324 w 4495799"/>
              <a:gd name="connsiteY21" fmla="*/ 368301 h 695326"/>
              <a:gd name="connsiteX22" fmla="*/ 2724149 w 4495799"/>
              <a:gd name="connsiteY22" fmla="*/ 352426 h 695326"/>
              <a:gd name="connsiteX23" fmla="*/ 2574924 w 4495799"/>
              <a:gd name="connsiteY23" fmla="*/ 355601 h 695326"/>
              <a:gd name="connsiteX24" fmla="*/ 2574924 w 4495799"/>
              <a:gd name="connsiteY24" fmla="*/ 323851 h 695326"/>
              <a:gd name="connsiteX25" fmla="*/ 2559049 w 4495799"/>
              <a:gd name="connsiteY25" fmla="*/ 323851 h 695326"/>
              <a:gd name="connsiteX26" fmla="*/ 2559049 w 4495799"/>
              <a:gd name="connsiteY26" fmla="*/ 304801 h 695326"/>
              <a:gd name="connsiteX27" fmla="*/ 2352674 w 4495799"/>
              <a:gd name="connsiteY27" fmla="*/ 301626 h 695326"/>
              <a:gd name="connsiteX28" fmla="*/ 2352674 w 4495799"/>
              <a:gd name="connsiteY28" fmla="*/ 282576 h 695326"/>
              <a:gd name="connsiteX29" fmla="*/ 2190749 w 4495799"/>
              <a:gd name="connsiteY29" fmla="*/ 282576 h 695326"/>
              <a:gd name="connsiteX30" fmla="*/ 2187574 w 4495799"/>
              <a:gd name="connsiteY30" fmla="*/ 260351 h 695326"/>
              <a:gd name="connsiteX31" fmla="*/ 2152649 w 4495799"/>
              <a:gd name="connsiteY31" fmla="*/ 260351 h 695326"/>
              <a:gd name="connsiteX32" fmla="*/ 2149474 w 4495799"/>
              <a:gd name="connsiteY32" fmla="*/ 244476 h 695326"/>
              <a:gd name="connsiteX33" fmla="*/ 1955799 w 4495799"/>
              <a:gd name="connsiteY33" fmla="*/ 247651 h 695326"/>
              <a:gd name="connsiteX34" fmla="*/ 1952624 w 4495799"/>
              <a:gd name="connsiteY34" fmla="*/ 222251 h 695326"/>
              <a:gd name="connsiteX35" fmla="*/ 1908174 w 4495799"/>
              <a:gd name="connsiteY35" fmla="*/ 222251 h 695326"/>
              <a:gd name="connsiteX36" fmla="*/ 1904999 w 4495799"/>
              <a:gd name="connsiteY36" fmla="*/ 193676 h 695326"/>
              <a:gd name="connsiteX37" fmla="*/ 1800224 w 4495799"/>
              <a:gd name="connsiteY37" fmla="*/ 193676 h 695326"/>
              <a:gd name="connsiteX38" fmla="*/ 1787524 w 4495799"/>
              <a:gd name="connsiteY38" fmla="*/ 171451 h 695326"/>
              <a:gd name="connsiteX39" fmla="*/ 1489074 w 4495799"/>
              <a:gd name="connsiteY39" fmla="*/ 168276 h 695326"/>
              <a:gd name="connsiteX40" fmla="*/ 1489074 w 4495799"/>
              <a:gd name="connsiteY40" fmla="*/ 155576 h 695326"/>
              <a:gd name="connsiteX41" fmla="*/ 1298574 w 4495799"/>
              <a:gd name="connsiteY41" fmla="*/ 152401 h 695326"/>
              <a:gd name="connsiteX42" fmla="*/ 1292224 w 4495799"/>
              <a:gd name="connsiteY42" fmla="*/ 133351 h 695326"/>
              <a:gd name="connsiteX43" fmla="*/ 1069974 w 4495799"/>
              <a:gd name="connsiteY43" fmla="*/ 133351 h 695326"/>
              <a:gd name="connsiteX44" fmla="*/ 1069974 w 4495799"/>
              <a:gd name="connsiteY44" fmla="*/ 111126 h 695326"/>
              <a:gd name="connsiteX45" fmla="*/ 657224 w 4495799"/>
              <a:gd name="connsiteY45" fmla="*/ 107951 h 695326"/>
              <a:gd name="connsiteX46" fmla="*/ 657224 w 4495799"/>
              <a:gd name="connsiteY46" fmla="*/ 88901 h 695326"/>
              <a:gd name="connsiteX47" fmla="*/ 628649 w 4495799"/>
              <a:gd name="connsiteY47" fmla="*/ 88901 h 695326"/>
              <a:gd name="connsiteX48" fmla="*/ 628649 w 4495799"/>
              <a:gd name="connsiteY48" fmla="*/ 73026 h 695326"/>
              <a:gd name="connsiteX49" fmla="*/ 352424 w 4495799"/>
              <a:gd name="connsiteY49" fmla="*/ 73026 h 695326"/>
              <a:gd name="connsiteX50" fmla="*/ 355599 w 4495799"/>
              <a:gd name="connsiteY50" fmla="*/ 47626 h 695326"/>
              <a:gd name="connsiteX51" fmla="*/ 130174 w 4495799"/>
              <a:gd name="connsiteY51" fmla="*/ 47626 h 695326"/>
              <a:gd name="connsiteX52" fmla="*/ 130175 w 4495799"/>
              <a:gd name="connsiteY52" fmla="*/ 3175 h 695326"/>
              <a:gd name="connsiteX53" fmla="*/ 0 w 4495799"/>
              <a:gd name="connsiteY53" fmla="*/ 0 h 695326"/>
              <a:gd name="connsiteX0" fmla="*/ 4495799 w 4495799"/>
              <a:gd name="connsiteY0" fmla="*/ 692151 h 692151"/>
              <a:gd name="connsiteX1" fmla="*/ 3870324 w 4495799"/>
              <a:gd name="connsiteY1" fmla="*/ 692151 h 692151"/>
              <a:gd name="connsiteX2" fmla="*/ 3873499 w 4495799"/>
              <a:gd name="connsiteY2" fmla="*/ 615951 h 692151"/>
              <a:gd name="connsiteX3" fmla="*/ 3838574 w 4495799"/>
              <a:gd name="connsiteY3" fmla="*/ 615951 h 692151"/>
              <a:gd name="connsiteX4" fmla="*/ 3838574 w 4495799"/>
              <a:gd name="connsiteY4" fmla="*/ 587376 h 692151"/>
              <a:gd name="connsiteX5" fmla="*/ 3822699 w 4495799"/>
              <a:gd name="connsiteY5" fmla="*/ 587376 h 692151"/>
              <a:gd name="connsiteX6" fmla="*/ 3819524 w 4495799"/>
              <a:gd name="connsiteY6" fmla="*/ 546101 h 692151"/>
              <a:gd name="connsiteX7" fmla="*/ 3679824 w 4495799"/>
              <a:gd name="connsiteY7" fmla="*/ 549276 h 692151"/>
              <a:gd name="connsiteX8" fmla="*/ 3673474 w 4495799"/>
              <a:gd name="connsiteY8" fmla="*/ 504826 h 692151"/>
              <a:gd name="connsiteX9" fmla="*/ 3444874 w 4495799"/>
              <a:gd name="connsiteY9" fmla="*/ 511176 h 692151"/>
              <a:gd name="connsiteX10" fmla="*/ 3444874 w 4495799"/>
              <a:gd name="connsiteY10" fmla="*/ 485776 h 692151"/>
              <a:gd name="connsiteX11" fmla="*/ 3428999 w 4495799"/>
              <a:gd name="connsiteY11" fmla="*/ 469901 h 692151"/>
              <a:gd name="connsiteX12" fmla="*/ 3425824 w 4495799"/>
              <a:gd name="connsiteY12" fmla="*/ 441326 h 692151"/>
              <a:gd name="connsiteX13" fmla="*/ 3238499 w 4495799"/>
              <a:gd name="connsiteY13" fmla="*/ 444501 h 692151"/>
              <a:gd name="connsiteX14" fmla="*/ 3238499 w 4495799"/>
              <a:gd name="connsiteY14" fmla="*/ 425451 h 692151"/>
              <a:gd name="connsiteX15" fmla="*/ 3225799 w 4495799"/>
              <a:gd name="connsiteY15" fmla="*/ 425451 h 692151"/>
              <a:gd name="connsiteX16" fmla="*/ 3222624 w 4495799"/>
              <a:gd name="connsiteY16" fmla="*/ 412751 h 692151"/>
              <a:gd name="connsiteX17" fmla="*/ 2990849 w 4495799"/>
              <a:gd name="connsiteY17" fmla="*/ 415926 h 692151"/>
              <a:gd name="connsiteX18" fmla="*/ 2990849 w 4495799"/>
              <a:gd name="connsiteY18" fmla="*/ 400051 h 692151"/>
              <a:gd name="connsiteX19" fmla="*/ 2971799 w 4495799"/>
              <a:gd name="connsiteY19" fmla="*/ 384176 h 692151"/>
              <a:gd name="connsiteX20" fmla="*/ 2968624 w 4495799"/>
              <a:gd name="connsiteY20" fmla="*/ 361951 h 692151"/>
              <a:gd name="connsiteX21" fmla="*/ 2727324 w 4495799"/>
              <a:gd name="connsiteY21" fmla="*/ 365126 h 692151"/>
              <a:gd name="connsiteX22" fmla="*/ 2724149 w 4495799"/>
              <a:gd name="connsiteY22" fmla="*/ 349251 h 692151"/>
              <a:gd name="connsiteX23" fmla="*/ 2574924 w 4495799"/>
              <a:gd name="connsiteY23" fmla="*/ 352426 h 692151"/>
              <a:gd name="connsiteX24" fmla="*/ 2574924 w 4495799"/>
              <a:gd name="connsiteY24" fmla="*/ 320676 h 692151"/>
              <a:gd name="connsiteX25" fmla="*/ 2559049 w 4495799"/>
              <a:gd name="connsiteY25" fmla="*/ 320676 h 692151"/>
              <a:gd name="connsiteX26" fmla="*/ 2559049 w 4495799"/>
              <a:gd name="connsiteY26" fmla="*/ 301626 h 692151"/>
              <a:gd name="connsiteX27" fmla="*/ 2352674 w 4495799"/>
              <a:gd name="connsiteY27" fmla="*/ 298451 h 692151"/>
              <a:gd name="connsiteX28" fmla="*/ 2352674 w 4495799"/>
              <a:gd name="connsiteY28" fmla="*/ 279401 h 692151"/>
              <a:gd name="connsiteX29" fmla="*/ 2190749 w 4495799"/>
              <a:gd name="connsiteY29" fmla="*/ 279401 h 692151"/>
              <a:gd name="connsiteX30" fmla="*/ 2187574 w 4495799"/>
              <a:gd name="connsiteY30" fmla="*/ 257176 h 692151"/>
              <a:gd name="connsiteX31" fmla="*/ 2152649 w 4495799"/>
              <a:gd name="connsiteY31" fmla="*/ 257176 h 692151"/>
              <a:gd name="connsiteX32" fmla="*/ 2149474 w 4495799"/>
              <a:gd name="connsiteY32" fmla="*/ 241301 h 692151"/>
              <a:gd name="connsiteX33" fmla="*/ 1955799 w 4495799"/>
              <a:gd name="connsiteY33" fmla="*/ 244476 h 692151"/>
              <a:gd name="connsiteX34" fmla="*/ 1952624 w 4495799"/>
              <a:gd name="connsiteY34" fmla="*/ 219076 h 692151"/>
              <a:gd name="connsiteX35" fmla="*/ 1908174 w 4495799"/>
              <a:gd name="connsiteY35" fmla="*/ 219076 h 692151"/>
              <a:gd name="connsiteX36" fmla="*/ 1904999 w 4495799"/>
              <a:gd name="connsiteY36" fmla="*/ 190501 h 692151"/>
              <a:gd name="connsiteX37" fmla="*/ 1800224 w 4495799"/>
              <a:gd name="connsiteY37" fmla="*/ 190501 h 692151"/>
              <a:gd name="connsiteX38" fmla="*/ 1787524 w 4495799"/>
              <a:gd name="connsiteY38" fmla="*/ 168276 h 692151"/>
              <a:gd name="connsiteX39" fmla="*/ 1489074 w 4495799"/>
              <a:gd name="connsiteY39" fmla="*/ 165101 h 692151"/>
              <a:gd name="connsiteX40" fmla="*/ 1489074 w 4495799"/>
              <a:gd name="connsiteY40" fmla="*/ 152401 h 692151"/>
              <a:gd name="connsiteX41" fmla="*/ 1298574 w 4495799"/>
              <a:gd name="connsiteY41" fmla="*/ 149226 h 692151"/>
              <a:gd name="connsiteX42" fmla="*/ 1292224 w 4495799"/>
              <a:gd name="connsiteY42" fmla="*/ 130176 h 692151"/>
              <a:gd name="connsiteX43" fmla="*/ 1069974 w 4495799"/>
              <a:gd name="connsiteY43" fmla="*/ 130176 h 692151"/>
              <a:gd name="connsiteX44" fmla="*/ 1069974 w 4495799"/>
              <a:gd name="connsiteY44" fmla="*/ 107951 h 692151"/>
              <a:gd name="connsiteX45" fmla="*/ 657224 w 4495799"/>
              <a:gd name="connsiteY45" fmla="*/ 104776 h 692151"/>
              <a:gd name="connsiteX46" fmla="*/ 657224 w 4495799"/>
              <a:gd name="connsiteY46" fmla="*/ 85726 h 692151"/>
              <a:gd name="connsiteX47" fmla="*/ 628649 w 4495799"/>
              <a:gd name="connsiteY47" fmla="*/ 85726 h 692151"/>
              <a:gd name="connsiteX48" fmla="*/ 628649 w 4495799"/>
              <a:gd name="connsiteY48" fmla="*/ 69851 h 692151"/>
              <a:gd name="connsiteX49" fmla="*/ 352424 w 4495799"/>
              <a:gd name="connsiteY49" fmla="*/ 69851 h 692151"/>
              <a:gd name="connsiteX50" fmla="*/ 355599 w 4495799"/>
              <a:gd name="connsiteY50" fmla="*/ 44451 h 692151"/>
              <a:gd name="connsiteX51" fmla="*/ 130174 w 4495799"/>
              <a:gd name="connsiteY51" fmla="*/ 44451 h 692151"/>
              <a:gd name="connsiteX52" fmla="*/ 130175 w 4495799"/>
              <a:gd name="connsiteY52" fmla="*/ 0 h 692151"/>
              <a:gd name="connsiteX53" fmla="*/ 0 w 4495799"/>
              <a:gd name="connsiteY53" fmla="*/ 0 h 692151"/>
              <a:gd name="connsiteX0" fmla="*/ 4492624 w 4492624"/>
              <a:gd name="connsiteY0" fmla="*/ 692151 h 692151"/>
              <a:gd name="connsiteX1" fmla="*/ 3867149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6349 w 4492624"/>
              <a:gd name="connsiteY6" fmla="*/ 546101 h 692151"/>
              <a:gd name="connsiteX7" fmla="*/ 3676649 w 4492624"/>
              <a:gd name="connsiteY7" fmla="*/ 549276 h 692151"/>
              <a:gd name="connsiteX8" fmla="*/ 3670299 w 4492624"/>
              <a:gd name="connsiteY8" fmla="*/ 504826 h 692151"/>
              <a:gd name="connsiteX9" fmla="*/ 3441699 w 4492624"/>
              <a:gd name="connsiteY9" fmla="*/ 511176 h 692151"/>
              <a:gd name="connsiteX10" fmla="*/ 3441699 w 4492624"/>
              <a:gd name="connsiteY10" fmla="*/ 485776 h 692151"/>
              <a:gd name="connsiteX11" fmla="*/ 3425824 w 4492624"/>
              <a:gd name="connsiteY11" fmla="*/ 469901 h 692151"/>
              <a:gd name="connsiteX12" fmla="*/ 3422649 w 4492624"/>
              <a:gd name="connsiteY12" fmla="*/ 441326 h 692151"/>
              <a:gd name="connsiteX13" fmla="*/ 3235324 w 4492624"/>
              <a:gd name="connsiteY13" fmla="*/ 444501 h 692151"/>
              <a:gd name="connsiteX14" fmla="*/ 3235324 w 4492624"/>
              <a:gd name="connsiteY14" fmla="*/ 425451 h 692151"/>
              <a:gd name="connsiteX15" fmla="*/ 3222624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6349 w 4492624"/>
              <a:gd name="connsiteY6" fmla="*/ 546101 h 692151"/>
              <a:gd name="connsiteX7" fmla="*/ 3676649 w 4492624"/>
              <a:gd name="connsiteY7" fmla="*/ 549276 h 692151"/>
              <a:gd name="connsiteX8" fmla="*/ 3670299 w 4492624"/>
              <a:gd name="connsiteY8" fmla="*/ 504826 h 692151"/>
              <a:gd name="connsiteX9" fmla="*/ 3441699 w 4492624"/>
              <a:gd name="connsiteY9" fmla="*/ 511176 h 692151"/>
              <a:gd name="connsiteX10" fmla="*/ 3441699 w 4492624"/>
              <a:gd name="connsiteY10" fmla="*/ 485776 h 692151"/>
              <a:gd name="connsiteX11" fmla="*/ 3425824 w 4492624"/>
              <a:gd name="connsiteY11" fmla="*/ 469901 h 692151"/>
              <a:gd name="connsiteX12" fmla="*/ 3422649 w 4492624"/>
              <a:gd name="connsiteY12" fmla="*/ 441326 h 692151"/>
              <a:gd name="connsiteX13" fmla="*/ 3235324 w 4492624"/>
              <a:gd name="connsiteY13" fmla="*/ 444501 h 692151"/>
              <a:gd name="connsiteX14" fmla="*/ 3235324 w 4492624"/>
              <a:gd name="connsiteY14" fmla="*/ 425451 h 692151"/>
              <a:gd name="connsiteX15" fmla="*/ 3222624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50864 h 692151"/>
              <a:gd name="connsiteX7" fmla="*/ 3676649 w 4492624"/>
              <a:gd name="connsiteY7" fmla="*/ 549276 h 692151"/>
              <a:gd name="connsiteX8" fmla="*/ 3670299 w 4492624"/>
              <a:gd name="connsiteY8" fmla="*/ 504826 h 692151"/>
              <a:gd name="connsiteX9" fmla="*/ 3441699 w 4492624"/>
              <a:gd name="connsiteY9" fmla="*/ 511176 h 692151"/>
              <a:gd name="connsiteX10" fmla="*/ 3441699 w 4492624"/>
              <a:gd name="connsiteY10" fmla="*/ 485776 h 692151"/>
              <a:gd name="connsiteX11" fmla="*/ 3425824 w 4492624"/>
              <a:gd name="connsiteY11" fmla="*/ 469901 h 692151"/>
              <a:gd name="connsiteX12" fmla="*/ 3422649 w 4492624"/>
              <a:gd name="connsiteY12" fmla="*/ 441326 h 692151"/>
              <a:gd name="connsiteX13" fmla="*/ 3235324 w 4492624"/>
              <a:gd name="connsiteY13" fmla="*/ 444501 h 692151"/>
              <a:gd name="connsiteX14" fmla="*/ 3235324 w 4492624"/>
              <a:gd name="connsiteY14" fmla="*/ 425451 h 692151"/>
              <a:gd name="connsiteX15" fmla="*/ 3222624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6649 w 4492624"/>
              <a:gd name="connsiteY7" fmla="*/ 549276 h 692151"/>
              <a:gd name="connsiteX8" fmla="*/ 3670299 w 4492624"/>
              <a:gd name="connsiteY8" fmla="*/ 504826 h 692151"/>
              <a:gd name="connsiteX9" fmla="*/ 3441699 w 4492624"/>
              <a:gd name="connsiteY9" fmla="*/ 511176 h 692151"/>
              <a:gd name="connsiteX10" fmla="*/ 3441699 w 4492624"/>
              <a:gd name="connsiteY10" fmla="*/ 485776 h 692151"/>
              <a:gd name="connsiteX11" fmla="*/ 3425824 w 4492624"/>
              <a:gd name="connsiteY11" fmla="*/ 469901 h 692151"/>
              <a:gd name="connsiteX12" fmla="*/ 3422649 w 4492624"/>
              <a:gd name="connsiteY12" fmla="*/ 441326 h 692151"/>
              <a:gd name="connsiteX13" fmla="*/ 3235324 w 4492624"/>
              <a:gd name="connsiteY13" fmla="*/ 444501 h 692151"/>
              <a:gd name="connsiteX14" fmla="*/ 3235324 w 4492624"/>
              <a:gd name="connsiteY14" fmla="*/ 425451 h 692151"/>
              <a:gd name="connsiteX15" fmla="*/ 3222624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11176 h 692151"/>
              <a:gd name="connsiteX10" fmla="*/ 3441699 w 4492624"/>
              <a:gd name="connsiteY10" fmla="*/ 485776 h 692151"/>
              <a:gd name="connsiteX11" fmla="*/ 3425824 w 4492624"/>
              <a:gd name="connsiteY11" fmla="*/ 469901 h 692151"/>
              <a:gd name="connsiteX12" fmla="*/ 3422649 w 4492624"/>
              <a:gd name="connsiteY12" fmla="*/ 441326 h 692151"/>
              <a:gd name="connsiteX13" fmla="*/ 3235324 w 4492624"/>
              <a:gd name="connsiteY13" fmla="*/ 444501 h 692151"/>
              <a:gd name="connsiteX14" fmla="*/ 3235324 w 4492624"/>
              <a:gd name="connsiteY14" fmla="*/ 425451 h 692151"/>
              <a:gd name="connsiteX15" fmla="*/ 3222624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85776 h 692151"/>
              <a:gd name="connsiteX11" fmla="*/ 3425824 w 4492624"/>
              <a:gd name="connsiteY11" fmla="*/ 469901 h 692151"/>
              <a:gd name="connsiteX12" fmla="*/ 3422649 w 4492624"/>
              <a:gd name="connsiteY12" fmla="*/ 441326 h 692151"/>
              <a:gd name="connsiteX13" fmla="*/ 3235324 w 4492624"/>
              <a:gd name="connsiteY13" fmla="*/ 444501 h 692151"/>
              <a:gd name="connsiteX14" fmla="*/ 3235324 w 4492624"/>
              <a:gd name="connsiteY14" fmla="*/ 425451 h 692151"/>
              <a:gd name="connsiteX15" fmla="*/ 3222624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3870 h 692151"/>
              <a:gd name="connsiteX11" fmla="*/ 3425824 w 4492624"/>
              <a:gd name="connsiteY11" fmla="*/ 469901 h 692151"/>
              <a:gd name="connsiteX12" fmla="*/ 3422649 w 4492624"/>
              <a:gd name="connsiteY12" fmla="*/ 441326 h 692151"/>
              <a:gd name="connsiteX13" fmla="*/ 3235324 w 4492624"/>
              <a:gd name="connsiteY13" fmla="*/ 444501 h 692151"/>
              <a:gd name="connsiteX14" fmla="*/ 3235324 w 4492624"/>
              <a:gd name="connsiteY14" fmla="*/ 425451 h 692151"/>
              <a:gd name="connsiteX15" fmla="*/ 3222624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2649 w 4492624"/>
              <a:gd name="connsiteY12" fmla="*/ 441326 h 692151"/>
              <a:gd name="connsiteX13" fmla="*/ 3235324 w 4492624"/>
              <a:gd name="connsiteY13" fmla="*/ 444501 h 692151"/>
              <a:gd name="connsiteX14" fmla="*/ 3235324 w 4492624"/>
              <a:gd name="connsiteY14" fmla="*/ 425451 h 692151"/>
              <a:gd name="connsiteX15" fmla="*/ 3222624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4501 h 692151"/>
              <a:gd name="connsiteX14" fmla="*/ 3235324 w 4492624"/>
              <a:gd name="connsiteY14" fmla="*/ 425451 h 692151"/>
              <a:gd name="connsiteX15" fmla="*/ 3222624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2624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2624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5926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400051 h 692151"/>
              <a:gd name="connsiteX19" fmla="*/ 2968624 w 4492624"/>
              <a:gd name="connsiteY19" fmla="*/ 384176 h 692151"/>
              <a:gd name="connsiteX20" fmla="*/ 2965449 w 4492624"/>
              <a:gd name="connsiteY20" fmla="*/ 361951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400051 h 692151"/>
              <a:gd name="connsiteX19" fmla="*/ 2968624 w 4492624"/>
              <a:gd name="connsiteY19" fmla="*/ 384176 h 692151"/>
              <a:gd name="connsiteX20" fmla="*/ 2965449 w 4492624"/>
              <a:gd name="connsiteY20" fmla="*/ 364332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400051 h 692151"/>
              <a:gd name="connsiteX19" fmla="*/ 2968624 w 4492624"/>
              <a:gd name="connsiteY19" fmla="*/ 384176 h 692151"/>
              <a:gd name="connsiteX20" fmla="*/ 2965449 w 4492624"/>
              <a:gd name="connsiteY20" fmla="*/ 364332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400051 h 692151"/>
              <a:gd name="connsiteX19" fmla="*/ 2966243 w 4492624"/>
              <a:gd name="connsiteY19" fmla="*/ 384176 h 692151"/>
              <a:gd name="connsiteX20" fmla="*/ 2965449 w 4492624"/>
              <a:gd name="connsiteY20" fmla="*/ 364332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90526 h 692151"/>
              <a:gd name="connsiteX19" fmla="*/ 2966243 w 4492624"/>
              <a:gd name="connsiteY19" fmla="*/ 384176 h 692151"/>
              <a:gd name="connsiteX20" fmla="*/ 2965449 w 4492624"/>
              <a:gd name="connsiteY20" fmla="*/ 364332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4176 h 692151"/>
              <a:gd name="connsiteX20" fmla="*/ 2965449 w 4492624"/>
              <a:gd name="connsiteY20" fmla="*/ 364332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6557 h 692151"/>
              <a:gd name="connsiteX20" fmla="*/ 2965449 w 4492624"/>
              <a:gd name="connsiteY20" fmla="*/ 364332 h 692151"/>
              <a:gd name="connsiteX21" fmla="*/ 2724149 w 4492624"/>
              <a:gd name="connsiteY21" fmla="*/ 365126 h 692151"/>
              <a:gd name="connsiteX22" fmla="*/ 2720974 w 4492624"/>
              <a:gd name="connsiteY22" fmla="*/ 349251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6557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69901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79401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298451 h 692151"/>
              <a:gd name="connsiteX28" fmla="*/ 2349499 w 4492624"/>
              <a:gd name="connsiteY28" fmla="*/ 279401 h 692151"/>
              <a:gd name="connsiteX29" fmla="*/ 2187574 w 4492624"/>
              <a:gd name="connsiteY29" fmla="*/ 281783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81783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7020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4399 w 4492624"/>
              <a:gd name="connsiteY30" fmla="*/ 257176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7176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6299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4476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39713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49449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19076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19076 h 692151"/>
              <a:gd name="connsiteX36" fmla="*/ 1901824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19076 h 692151"/>
              <a:gd name="connsiteX36" fmla="*/ 1904205 w 4492624"/>
              <a:gd name="connsiteY36" fmla="*/ 190501 h 692151"/>
              <a:gd name="connsiteX37" fmla="*/ 1797049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19076 h 692151"/>
              <a:gd name="connsiteX36" fmla="*/ 1904205 w 4492624"/>
              <a:gd name="connsiteY36" fmla="*/ 190501 h 692151"/>
              <a:gd name="connsiteX37" fmla="*/ 1787524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19076 h 692151"/>
              <a:gd name="connsiteX36" fmla="*/ 1904205 w 4492624"/>
              <a:gd name="connsiteY36" fmla="*/ 190501 h 692151"/>
              <a:gd name="connsiteX37" fmla="*/ 1787524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3838 h 692151"/>
              <a:gd name="connsiteX36" fmla="*/ 1904205 w 4492624"/>
              <a:gd name="connsiteY36" fmla="*/ 190501 h 692151"/>
              <a:gd name="connsiteX37" fmla="*/ 1787524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1456 h 692151"/>
              <a:gd name="connsiteX36" fmla="*/ 1904205 w 4492624"/>
              <a:gd name="connsiteY36" fmla="*/ 190501 h 692151"/>
              <a:gd name="connsiteX37" fmla="*/ 1787524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1456 h 692151"/>
              <a:gd name="connsiteX36" fmla="*/ 1904205 w 4492624"/>
              <a:gd name="connsiteY36" fmla="*/ 190501 h 692151"/>
              <a:gd name="connsiteX37" fmla="*/ 1785143 w 4492624"/>
              <a:gd name="connsiteY37" fmla="*/ 190501 h 692151"/>
              <a:gd name="connsiteX38" fmla="*/ 1784349 w 4492624"/>
              <a:gd name="connsiteY38" fmla="*/ 168276 h 692151"/>
              <a:gd name="connsiteX39" fmla="*/ 1485899 w 4492624"/>
              <a:gd name="connsiteY39" fmla="*/ 165101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1456 h 692151"/>
              <a:gd name="connsiteX36" fmla="*/ 1904205 w 4492624"/>
              <a:gd name="connsiteY36" fmla="*/ 190501 h 692151"/>
              <a:gd name="connsiteX37" fmla="*/ 1785143 w 4492624"/>
              <a:gd name="connsiteY37" fmla="*/ 190501 h 692151"/>
              <a:gd name="connsiteX38" fmla="*/ 1784349 w 4492624"/>
              <a:gd name="connsiteY38" fmla="*/ 168276 h 692151"/>
              <a:gd name="connsiteX39" fmla="*/ 1485899 w 4492624"/>
              <a:gd name="connsiteY39" fmla="*/ 169864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1456 h 692151"/>
              <a:gd name="connsiteX36" fmla="*/ 1904205 w 4492624"/>
              <a:gd name="connsiteY36" fmla="*/ 190501 h 692151"/>
              <a:gd name="connsiteX37" fmla="*/ 1785143 w 4492624"/>
              <a:gd name="connsiteY37" fmla="*/ 190501 h 692151"/>
              <a:gd name="connsiteX38" fmla="*/ 1784349 w 4492624"/>
              <a:gd name="connsiteY38" fmla="*/ 170657 h 692151"/>
              <a:gd name="connsiteX39" fmla="*/ 1485899 w 4492624"/>
              <a:gd name="connsiteY39" fmla="*/ 169864 h 692151"/>
              <a:gd name="connsiteX40" fmla="*/ 1485899 w 4492624"/>
              <a:gd name="connsiteY40" fmla="*/ 152401 h 692151"/>
              <a:gd name="connsiteX41" fmla="*/ 1295399 w 4492624"/>
              <a:gd name="connsiteY41" fmla="*/ 149226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1456 h 692151"/>
              <a:gd name="connsiteX36" fmla="*/ 1904205 w 4492624"/>
              <a:gd name="connsiteY36" fmla="*/ 190501 h 692151"/>
              <a:gd name="connsiteX37" fmla="*/ 1785143 w 4492624"/>
              <a:gd name="connsiteY37" fmla="*/ 190501 h 692151"/>
              <a:gd name="connsiteX38" fmla="*/ 1784349 w 4492624"/>
              <a:gd name="connsiteY38" fmla="*/ 170657 h 692151"/>
              <a:gd name="connsiteX39" fmla="*/ 1485899 w 4492624"/>
              <a:gd name="connsiteY39" fmla="*/ 169864 h 692151"/>
              <a:gd name="connsiteX40" fmla="*/ 1485899 w 4492624"/>
              <a:gd name="connsiteY40" fmla="*/ 152401 h 692151"/>
              <a:gd name="connsiteX41" fmla="*/ 1295399 w 4492624"/>
              <a:gd name="connsiteY41" fmla="*/ 151607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1456 h 692151"/>
              <a:gd name="connsiteX36" fmla="*/ 1904205 w 4492624"/>
              <a:gd name="connsiteY36" fmla="*/ 190501 h 692151"/>
              <a:gd name="connsiteX37" fmla="*/ 1785143 w 4492624"/>
              <a:gd name="connsiteY37" fmla="*/ 190501 h 692151"/>
              <a:gd name="connsiteX38" fmla="*/ 1784349 w 4492624"/>
              <a:gd name="connsiteY38" fmla="*/ 170657 h 692151"/>
              <a:gd name="connsiteX39" fmla="*/ 1485899 w 4492624"/>
              <a:gd name="connsiteY39" fmla="*/ 169864 h 692151"/>
              <a:gd name="connsiteX40" fmla="*/ 1485899 w 4492624"/>
              <a:gd name="connsiteY40" fmla="*/ 152401 h 692151"/>
              <a:gd name="connsiteX41" fmla="*/ 1285874 w 4492624"/>
              <a:gd name="connsiteY41" fmla="*/ 151607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1456 h 692151"/>
              <a:gd name="connsiteX36" fmla="*/ 1904205 w 4492624"/>
              <a:gd name="connsiteY36" fmla="*/ 190501 h 692151"/>
              <a:gd name="connsiteX37" fmla="*/ 1785143 w 4492624"/>
              <a:gd name="connsiteY37" fmla="*/ 190501 h 692151"/>
              <a:gd name="connsiteX38" fmla="*/ 1784349 w 4492624"/>
              <a:gd name="connsiteY38" fmla="*/ 170657 h 692151"/>
              <a:gd name="connsiteX39" fmla="*/ 1485899 w 4492624"/>
              <a:gd name="connsiteY39" fmla="*/ 169864 h 692151"/>
              <a:gd name="connsiteX40" fmla="*/ 1485899 w 4492624"/>
              <a:gd name="connsiteY40" fmla="*/ 152401 h 692151"/>
              <a:gd name="connsiteX41" fmla="*/ 1290636 w 4492624"/>
              <a:gd name="connsiteY41" fmla="*/ 151607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1456 h 692151"/>
              <a:gd name="connsiteX36" fmla="*/ 1904205 w 4492624"/>
              <a:gd name="connsiteY36" fmla="*/ 190501 h 692151"/>
              <a:gd name="connsiteX37" fmla="*/ 1785143 w 4492624"/>
              <a:gd name="connsiteY37" fmla="*/ 190501 h 692151"/>
              <a:gd name="connsiteX38" fmla="*/ 1784349 w 4492624"/>
              <a:gd name="connsiteY38" fmla="*/ 170657 h 692151"/>
              <a:gd name="connsiteX39" fmla="*/ 1485899 w 4492624"/>
              <a:gd name="connsiteY39" fmla="*/ 169864 h 692151"/>
              <a:gd name="connsiteX40" fmla="*/ 1485899 w 4492624"/>
              <a:gd name="connsiteY40" fmla="*/ 152401 h 692151"/>
              <a:gd name="connsiteX41" fmla="*/ 1288255 w 4492624"/>
              <a:gd name="connsiteY41" fmla="*/ 151607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4776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1456 h 692151"/>
              <a:gd name="connsiteX36" fmla="*/ 1904205 w 4492624"/>
              <a:gd name="connsiteY36" fmla="*/ 190501 h 692151"/>
              <a:gd name="connsiteX37" fmla="*/ 1785143 w 4492624"/>
              <a:gd name="connsiteY37" fmla="*/ 190501 h 692151"/>
              <a:gd name="connsiteX38" fmla="*/ 1784349 w 4492624"/>
              <a:gd name="connsiteY38" fmla="*/ 170657 h 692151"/>
              <a:gd name="connsiteX39" fmla="*/ 1485899 w 4492624"/>
              <a:gd name="connsiteY39" fmla="*/ 169864 h 692151"/>
              <a:gd name="connsiteX40" fmla="*/ 1485899 w 4492624"/>
              <a:gd name="connsiteY40" fmla="*/ 152401 h 692151"/>
              <a:gd name="connsiteX41" fmla="*/ 1288255 w 4492624"/>
              <a:gd name="connsiteY41" fmla="*/ 151607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7157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49249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1456 h 692151"/>
              <a:gd name="connsiteX36" fmla="*/ 1904205 w 4492624"/>
              <a:gd name="connsiteY36" fmla="*/ 190501 h 692151"/>
              <a:gd name="connsiteX37" fmla="*/ 1785143 w 4492624"/>
              <a:gd name="connsiteY37" fmla="*/ 190501 h 692151"/>
              <a:gd name="connsiteX38" fmla="*/ 1784349 w 4492624"/>
              <a:gd name="connsiteY38" fmla="*/ 170657 h 692151"/>
              <a:gd name="connsiteX39" fmla="*/ 1485899 w 4492624"/>
              <a:gd name="connsiteY39" fmla="*/ 169864 h 692151"/>
              <a:gd name="connsiteX40" fmla="*/ 1485899 w 4492624"/>
              <a:gd name="connsiteY40" fmla="*/ 152401 h 692151"/>
              <a:gd name="connsiteX41" fmla="*/ 1288255 w 4492624"/>
              <a:gd name="connsiteY41" fmla="*/ 151607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7157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54012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 name="connsiteX0" fmla="*/ 4492624 w 4492624"/>
              <a:gd name="connsiteY0" fmla="*/ 692151 h 692151"/>
              <a:gd name="connsiteX1" fmla="*/ 3871912 w 4492624"/>
              <a:gd name="connsiteY1" fmla="*/ 692151 h 692151"/>
              <a:gd name="connsiteX2" fmla="*/ 3870324 w 4492624"/>
              <a:gd name="connsiteY2" fmla="*/ 615951 h 692151"/>
              <a:gd name="connsiteX3" fmla="*/ 3835399 w 4492624"/>
              <a:gd name="connsiteY3" fmla="*/ 615951 h 692151"/>
              <a:gd name="connsiteX4" fmla="*/ 3835399 w 4492624"/>
              <a:gd name="connsiteY4" fmla="*/ 587376 h 692151"/>
              <a:gd name="connsiteX5" fmla="*/ 3819524 w 4492624"/>
              <a:gd name="connsiteY5" fmla="*/ 587376 h 692151"/>
              <a:gd name="connsiteX6" fmla="*/ 3818730 w 4492624"/>
              <a:gd name="connsiteY6" fmla="*/ 548483 h 692151"/>
              <a:gd name="connsiteX7" fmla="*/ 3671887 w 4492624"/>
              <a:gd name="connsiteY7" fmla="*/ 549276 h 692151"/>
              <a:gd name="connsiteX8" fmla="*/ 3670299 w 4492624"/>
              <a:gd name="connsiteY8" fmla="*/ 504826 h 692151"/>
              <a:gd name="connsiteX9" fmla="*/ 3441699 w 4492624"/>
              <a:gd name="connsiteY9" fmla="*/ 506414 h 692151"/>
              <a:gd name="connsiteX10" fmla="*/ 3441699 w 4492624"/>
              <a:gd name="connsiteY10" fmla="*/ 471488 h 692151"/>
              <a:gd name="connsiteX11" fmla="*/ 3425824 w 4492624"/>
              <a:gd name="connsiteY11" fmla="*/ 472283 h 692151"/>
              <a:gd name="connsiteX12" fmla="*/ 3425030 w 4492624"/>
              <a:gd name="connsiteY12" fmla="*/ 441326 h 692151"/>
              <a:gd name="connsiteX13" fmla="*/ 3235324 w 4492624"/>
              <a:gd name="connsiteY13" fmla="*/ 442119 h 692151"/>
              <a:gd name="connsiteX14" fmla="*/ 3235324 w 4492624"/>
              <a:gd name="connsiteY14" fmla="*/ 425451 h 692151"/>
              <a:gd name="connsiteX15" fmla="*/ 3220242 w 4492624"/>
              <a:gd name="connsiteY15" fmla="*/ 425451 h 692151"/>
              <a:gd name="connsiteX16" fmla="*/ 3219449 w 4492624"/>
              <a:gd name="connsiteY16" fmla="*/ 412751 h 692151"/>
              <a:gd name="connsiteX17" fmla="*/ 2987674 w 4492624"/>
              <a:gd name="connsiteY17" fmla="*/ 413545 h 692151"/>
              <a:gd name="connsiteX18" fmla="*/ 2987674 w 4492624"/>
              <a:gd name="connsiteY18" fmla="*/ 388145 h 692151"/>
              <a:gd name="connsiteX19" fmla="*/ 2966243 w 4492624"/>
              <a:gd name="connsiteY19" fmla="*/ 388938 h 692151"/>
              <a:gd name="connsiteX20" fmla="*/ 2965449 w 4492624"/>
              <a:gd name="connsiteY20" fmla="*/ 364332 h 692151"/>
              <a:gd name="connsiteX21" fmla="*/ 2724149 w 4492624"/>
              <a:gd name="connsiteY21" fmla="*/ 365126 h 692151"/>
              <a:gd name="connsiteX22" fmla="*/ 2723355 w 4492624"/>
              <a:gd name="connsiteY22" fmla="*/ 351633 h 692151"/>
              <a:gd name="connsiteX23" fmla="*/ 2571749 w 4492624"/>
              <a:gd name="connsiteY23" fmla="*/ 352426 h 692151"/>
              <a:gd name="connsiteX24" fmla="*/ 2571749 w 4492624"/>
              <a:gd name="connsiteY24" fmla="*/ 320676 h 692151"/>
              <a:gd name="connsiteX25" fmla="*/ 2555874 w 4492624"/>
              <a:gd name="connsiteY25" fmla="*/ 320676 h 692151"/>
              <a:gd name="connsiteX26" fmla="*/ 2555874 w 4492624"/>
              <a:gd name="connsiteY26" fmla="*/ 301626 h 692151"/>
              <a:gd name="connsiteX27" fmla="*/ 2349499 w 4492624"/>
              <a:gd name="connsiteY27" fmla="*/ 300832 h 692151"/>
              <a:gd name="connsiteX28" fmla="*/ 2349499 w 4492624"/>
              <a:gd name="connsiteY28" fmla="*/ 279401 h 692151"/>
              <a:gd name="connsiteX29" fmla="*/ 2187574 w 4492624"/>
              <a:gd name="connsiteY29" fmla="*/ 279402 h 692151"/>
              <a:gd name="connsiteX30" fmla="*/ 2186780 w 4492624"/>
              <a:gd name="connsiteY30" fmla="*/ 259557 h 692151"/>
              <a:gd name="connsiteX31" fmla="*/ 2149474 w 4492624"/>
              <a:gd name="connsiteY31" fmla="*/ 259557 h 692151"/>
              <a:gd name="connsiteX32" fmla="*/ 2148681 w 4492624"/>
              <a:gd name="connsiteY32" fmla="*/ 241301 h 692151"/>
              <a:gd name="connsiteX33" fmla="*/ 1952624 w 4492624"/>
              <a:gd name="connsiteY33" fmla="*/ 242095 h 692151"/>
              <a:gd name="connsiteX34" fmla="*/ 1951830 w 4492624"/>
              <a:gd name="connsiteY34" fmla="*/ 221457 h 692151"/>
              <a:gd name="connsiteX35" fmla="*/ 1904999 w 4492624"/>
              <a:gd name="connsiteY35" fmla="*/ 221456 h 692151"/>
              <a:gd name="connsiteX36" fmla="*/ 1904205 w 4492624"/>
              <a:gd name="connsiteY36" fmla="*/ 190501 h 692151"/>
              <a:gd name="connsiteX37" fmla="*/ 1785143 w 4492624"/>
              <a:gd name="connsiteY37" fmla="*/ 190501 h 692151"/>
              <a:gd name="connsiteX38" fmla="*/ 1784349 w 4492624"/>
              <a:gd name="connsiteY38" fmla="*/ 170657 h 692151"/>
              <a:gd name="connsiteX39" fmla="*/ 1485899 w 4492624"/>
              <a:gd name="connsiteY39" fmla="*/ 169864 h 692151"/>
              <a:gd name="connsiteX40" fmla="*/ 1485899 w 4492624"/>
              <a:gd name="connsiteY40" fmla="*/ 152401 h 692151"/>
              <a:gd name="connsiteX41" fmla="*/ 1288255 w 4492624"/>
              <a:gd name="connsiteY41" fmla="*/ 151607 h 692151"/>
              <a:gd name="connsiteX42" fmla="*/ 1289049 w 4492624"/>
              <a:gd name="connsiteY42" fmla="*/ 130176 h 692151"/>
              <a:gd name="connsiteX43" fmla="*/ 1066799 w 4492624"/>
              <a:gd name="connsiteY43" fmla="*/ 130176 h 692151"/>
              <a:gd name="connsiteX44" fmla="*/ 1066799 w 4492624"/>
              <a:gd name="connsiteY44" fmla="*/ 107951 h 692151"/>
              <a:gd name="connsiteX45" fmla="*/ 654049 w 4492624"/>
              <a:gd name="connsiteY45" fmla="*/ 107157 h 692151"/>
              <a:gd name="connsiteX46" fmla="*/ 654049 w 4492624"/>
              <a:gd name="connsiteY46" fmla="*/ 85726 h 692151"/>
              <a:gd name="connsiteX47" fmla="*/ 625474 w 4492624"/>
              <a:gd name="connsiteY47" fmla="*/ 85726 h 692151"/>
              <a:gd name="connsiteX48" fmla="*/ 625474 w 4492624"/>
              <a:gd name="connsiteY48" fmla="*/ 69851 h 692151"/>
              <a:gd name="connsiteX49" fmla="*/ 351631 w 4492624"/>
              <a:gd name="connsiteY49" fmla="*/ 69851 h 692151"/>
              <a:gd name="connsiteX50" fmla="*/ 352424 w 4492624"/>
              <a:gd name="connsiteY50" fmla="*/ 44451 h 692151"/>
              <a:gd name="connsiteX51" fmla="*/ 126999 w 4492624"/>
              <a:gd name="connsiteY51" fmla="*/ 44451 h 692151"/>
              <a:gd name="connsiteX52" fmla="*/ 127000 w 4492624"/>
              <a:gd name="connsiteY52" fmla="*/ 0 h 692151"/>
              <a:gd name="connsiteX53" fmla="*/ 0 w 4492624"/>
              <a:gd name="connsiteY53" fmla="*/ 0 h 69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492624" h="692151">
                <a:moveTo>
                  <a:pt x="4492624" y="692151"/>
                </a:moveTo>
                <a:lnTo>
                  <a:pt x="3871912" y="692151"/>
                </a:lnTo>
                <a:cubicBezTo>
                  <a:pt x="3871383" y="666751"/>
                  <a:pt x="3870853" y="641351"/>
                  <a:pt x="3870324" y="615951"/>
                </a:cubicBezTo>
                <a:lnTo>
                  <a:pt x="3835399" y="615951"/>
                </a:lnTo>
                <a:lnTo>
                  <a:pt x="3835399" y="587376"/>
                </a:lnTo>
                <a:lnTo>
                  <a:pt x="3819524" y="587376"/>
                </a:lnTo>
                <a:cubicBezTo>
                  <a:pt x="3819259" y="575205"/>
                  <a:pt x="3818995" y="560654"/>
                  <a:pt x="3818730" y="548483"/>
                </a:cubicBezTo>
                <a:lnTo>
                  <a:pt x="3671887" y="549276"/>
                </a:lnTo>
                <a:cubicBezTo>
                  <a:pt x="3671358" y="534459"/>
                  <a:pt x="3670828" y="519643"/>
                  <a:pt x="3670299" y="504826"/>
                </a:cubicBezTo>
                <a:lnTo>
                  <a:pt x="3441699" y="506414"/>
                </a:lnTo>
                <a:lnTo>
                  <a:pt x="3441699" y="471488"/>
                </a:lnTo>
                <a:lnTo>
                  <a:pt x="3425824" y="472283"/>
                </a:lnTo>
                <a:cubicBezTo>
                  <a:pt x="3425559" y="462758"/>
                  <a:pt x="3425295" y="450851"/>
                  <a:pt x="3425030" y="441326"/>
                </a:cubicBezTo>
                <a:lnTo>
                  <a:pt x="3235324" y="442119"/>
                </a:lnTo>
                <a:lnTo>
                  <a:pt x="3235324" y="425451"/>
                </a:lnTo>
                <a:lnTo>
                  <a:pt x="3220242" y="425451"/>
                </a:lnTo>
                <a:cubicBezTo>
                  <a:pt x="3219978" y="421218"/>
                  <a:pt x="3219713" y="416984"/>
                  <a:pt x="3219449" y="412751"/>
                </a:cubicBezTo>
                <a:lnTo>
                  <a:pt x="2987674" y="413545"/>
                </a:lnTo>
                <a:lnTo>
                  <a:pt x="2987674" y="388145"/>
                </a:lnTo>
                <a:lnTo>
                  <a:pt x="2966243" y="388938"/>
                </a:lnTo>
                <a:cubicBezTo>
                  <a:pt x="2965978" y="382323"/>
                  <a:pt x="2965714" y="370947"/>
                  <a:pt x="2965449" y="364332"/>
                </a:cubicBezTo>
                <a:lnTo>
                  <a:pt x="2724149" y="365126"/>
                </a:lnTo>
                <a:cubicBezTo>
                  <a:pt x="2723884" y="360628"/>
                  <a:pt x="2723620" y="356131"/>
                  <a:pt x="2723355" y="351633"/>
                </a:cubicBezTo>
                <a:lnTo>
                  <a:pt x="2571749" y="352426"/>
                </a:lnTo>
                <a:lnTo>
                  <a:pt x="2571749" y="320676"/>
                </a:lnTo>
                <a:lnTo>
                  <a:pt x="2555874" y="320676"/>
                </a:lnTo>
                <a:lnTo>
                  <a:pt x="2555874" y="301626"/>
                </a:lnTo>
                <a:lnTo>
                  <a:pt x="2349499" y="300832"/>
                </a:lnTo>
                <a:lnTo>
                  <a:pt x="2349499" y="279401"/>
                </a:lnTo>
                <a:lnTo>
                  <a:pt x="2187574" y="279402"/>
                </a:lnTo>
                <a:cubicBezTo>
                  <a:pt x="2187309" y="272787"/>
                  <a:pt x="2187045" y="266172"/>
                  <a:pt x="2186780" y="259557"/>
                </a:cubicBezTo>
                <a:lnTo>
                  <a:pt x="2149474" y="259557"/>
                </a:lnTo>
                <a:cubicBezTo>
                  <a:pt x="2149210" y="253472"/>
                  <a:pt x="2148945" y="247386"/>
                  <a:pt x="2148681" y="241301"/>
                </a:cubicBezTo>
                <a:lnTo>
                  <a:pt x="1952624" y="242095"/>
                </a:lnTo>
                <a:cubicBezTo>
                  <a:pt x="1952359" y="234422"/>
                  <a:pt x="1952095" y="229130"/>
                  <a:pt x="1951830" y="221457"/>
                </a:cubicBezTo>
                <a:lnTo>
                  <a:pt x="1904999" y="221456"/>
                </a:lnTo>
                <a:cubicBezTo>
                  <a:pt x="1904734" y="211931"/>
                  <a:pt x="1904470" y="200026"/>
                  <a:pt x="1904205" y="190501"/>
                </a:cubicBezTo>
                <a:lnTo>
                  <a:pt x="1785143" y="190501"/>
                </a:lnTo>
                <a:cubicBezTo>
                  <a:pt x="1784878" y="183093"/>
                  <a:pt x="1784614" y="178065"/>
                  <a:pt x="1784349" y="170657"/>
                </a:cubicBezTo>
                <a:lnTo>
                  <a:pt x="1485899" y="169864"/>
                </a:lnTo>
                <a:lnTo>
                  <a:pt x="1485899" y="152401"/>
                </a:lnTo>
                <a:lnTo>
                  <a:pt x="1288255" y="151607"/>
                </a:lnTo>
                <a:cubicBezTo>
                  <a:pt x="1288520" y="144463"/>
                  <a:pt x="1288784" y="137320"/>
                  <a:pt x="1289049" y="130176"/>
                </a:cubicBezTo>
                <a:lnTo>
                  <a:pt x="1066799" y="130176"/>
                </a:lnTo>
                <a:lnTo>
                  <a:pt x="1066799" y="107951"/>
                </a:lnTo>
                <a:lnTo>
                  <a:pt x="654049" y="107157"/>
                </a:lnTo>
                <a:lnTo>
                  <a:pt x="654049" y="85726"/>
                </a:lnTo>
                <a:lnTo>
                  <a:pt x="625474" y="85726"/>
                </a:lnTo>
                <a:lnTo>
                  <a:pt x="625474" y="69851"/>
                </a:lnTo>
                <a:lnTo>
                  <a:pt x="351631" y="69851"/>
                </a:lnTo>
                <a:cubicBezTo>
                  <a:pt x="351102" y="61384"/>
                  <a:pt x="352953" y="52918"/>
                  <a:pt x="352424" y="44451"/>
                </a:cubicBezTo>
                <a:lnTo>
                  <a:pt x="126999" y="44451"/>
                </a:lnTo>
                <a:cubicBezTo>
                  <a:pt x="126999" y="24342"/>
                  <a:pt x="127000" y="20109"/>
                  <a:pt x="127000" y="0"/>
                </a:cubicBezTo>
                <a:lnTo>
                  <a:pt x="0" y="0"/>
                </a:ln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3" name="Freihandform: Form 232">
            <a:extLst>
              <a:ext uri="{FF2B5EF4-FFF2-40B4-BE49-F238E27FC236}">
                <a16:creationId xmlns:a16="http://schemas.microsoft.com/office/drawing/2014/main" id="{5AA506DB-B716-4D82-B2A0-11FC9A5C6252}"/>
              </a:ext>
            </a:extLst>
          </p:cNvPr>
          <p:cNvSpPr/>
          <p:nvPr/>
        </p:nvSpPr>
        <p:spPr>
          <a:xfrm>
            <a:off x="6815704" y="1899072"/>
            <a:ext cx="4376965" cy="2381246"/>
          </a:xfrm>
          <a:custGeom>
            <a:avLst/>
            <a:gdLst>
              <a:gd name="connsiteX0" fmla="*/ 2381 w 2133600"/>
              <a:gd name="connsiteY0" fmla="*/ 0 h 1533525"/>
              <a:gd name="connsiteX1" fmla="*/ 0 w 2133600"/>
              <a:gd name="connsiteY1" fmla="*/ 76200 h 1533525"/>
              <a:gd name="connsiteX2" fmla="*/ 11906 w 2133600"/>
              <a:gd name="connsiteY2" fmla="*/ 76200 h 1533525"/>
              <a:gd name="connsiteX3" fmla="*/ 11906 w 2133600"/>
              <a:gd name="connsiteY3" fmla="*/ 92869 h 1533525"/>
              <a:gd name="connsiteX4" fmla="*/ 221456 w 2133600"/>
              <a:gd name="connsiteY4" fmla="*/ 90487 h 1533525"/>
              <a:gd name="connsiteX5" fmla="*/ 221456 w 2133600"/>
              <a:gd name="connsiteY5" fmla="*/ 107156 h 1533525"/>
              <a:gd name="connsiteX6" fmla="*/ 233362 w 2133600"/>
              <a:gd name="connsiteY6" fmla="*/ 107156 h 1533525"/>
              <a:gd name="connsiteX7" fmla="*/ 230981 w 2133600"/>
              <a:gd name="connsiteY7" fmla="*/ 157162 h 1533525"/>
              <a:gd name="connsiteX8" fmla="*/ 361950 w 2133600"/>
              <a:gd name="connsiteY8" fmla="*/ 154781 h 1533525"/>
              <a:gd name="connsiteX9" fmla="*/ 361950 w 2133600"/>
              <a:gd name="connsiteY9" fmla="*/ 176212 h 1533525"/>
              <a:gd name="connsiteX10" fmla="*/ 404812 w 2133600"/>
              <a:gd name="connsiteY10" fmla="*/ 173831 h 1533525"/>
              <a:gd name="connsiteX11" fmla="*/ 404812 w 2133600"/>
              <a:gd name="connsiteY11" fmla="*/ 202406 h 1533525"/>
              <a:gd name="connsiteX12" fmla="*/ 671512 w 2133600"/>
              <a:gd name="connsiteY12" fmla="*/ 202406 h 1533525"/>
              <a:gd name="connsiteX13" fmla="*/ 671512 w 2133600"/>
              <a:gd name="connsiteY13" fmla="*/ 214312 h 1533525"/>
              <a:gd name="connsiteX14" fmla="*/ 683418 w 2133600"/>
              <a:gd name="connsiteY14" fmla="*/ 216694 h 1533525"/>
              <a:gd name="connsiteX15" fmla="*/ 683418 w 2133600"/>
              <a:gd name="connsiteY15" fmla="*/ 230981 h 1533525"/>
              <a:gd name="connsiteX16" fmla="*/ 700087 w 2133600"/>
              <a:gd name="connsiteY16" fmla="*/ 238125 h 1533525"/>
              <a:gd name="connsiteX17" fmla="*/ 702468 w 2133600"/>
              <a:gd name="connsiteY17" fmla="*/ 261937 h 1533525"/>
              <a:gd name="connsiteX18" fmla="*/ 847725 w 2133600"/>
              <a:gd name="connsiteY18" fmla="*/ 259556 h 1533525"/>
              <a:gd name="connsiteX19" fmla="*/ 850106 w 2133600"/>
              <a:gd name="connsiteY19" fmla="*/ 321469 h 1533525"/>
              <a:gd name="connsiteX20" fmla="*/ 859631 w 2133600"/>
              <a:gd name="connsiteY20" fmla="*/ 323850 h 1533525"/>
              <a:gd name="connsiteX21" fmla="*/ 857250 w 2133600"/>
              <a:gd name="connsiteY21" fmla="*/ 388144 h 1533525"/>
              <a:gd name="connsiteX22" fmla="*/ 866775 w 2133600"/>
              <a:gd name="connsiteY22" fmla="*/ 385762 h 1533525"/>
              <a:gd name="connsiteX23" fmla="*/ 862012 w 2133600"/>
              <a:gd name="connsiteY23" fmla="*/ 440531 h 1533525"/>
              <a:gd name="connsiteX24" fmla="*/ 869156 w 2133600"/>
              <a:gd name="connsiteY24" fmla="*/ 440531 h 1533525"/>
              <a:gd name="connsiteX25" fmla="*/ 866775 w 2133600"/>
              <a:gd name="connsiteY25" fmla="*/ 485775 h 1533525"/>
              <a:gd name="connsiteX26" fmla="*/ 876300 w 2133600"/>
              <a:gd name="connsiteY26" fmla="*/ 485775 h 1533525"/>
              <a:gd name="connsiteX27" fmla="*/ 876300 w 2133600"/>
              <a:gd name="connsiteY27" fmla="*/ 528637 h 1533525"/>
              <a:gd name="connsiteX28" fmla="*/ 904875 w 2133600"/>
              <a:gd name="connsiteY28" fmla="*/ 528637 h 1533525"/>
              <a:gd name="connsiteX29" fmla="*/ 904875 w 2133600"/>
              <a:gd name="connsiteY29" fmla="*/ 552450 h 1533525"/>
              <a:gd name="connsiteX30" fmla="*/ 933450 w 2133600"/>
              <a:gd name="connsiteY30" fmla="*/ 554831 h 1533525"/>
              <a:gd name="connsiteX31" fmla="*/ 933450 w 2133600"/>
              <a:gd name="connsiteY31" fmla="*/ 581025 h 1533525"/>
              <a:gd name="connsiteX32" fmla="*/ 1033462 w 2133600"/>
              <a:gd name="connsiteY32" fmla="*/ 583406 h 1533525"/>
              <a:gd name="connsiteX33" fmla="*/ 1031081 w 2133600"/>
              <a:gd name="connsiteY33" fmla="*/ 619125 h 1533525"/>
              <a:gd name="connsiteX34" fmla="*/ 1076325 w 2133600"/>
              <a:gd name="connsiteY34" fmla="*/ 623887 h 1533525"/>
              <a:gd name="connsiteX35" fmla="*/ 1076325 w 2133600"/>
              <a:gd name="connsiteY35" fmla="*/ 657225 h 1533525"/>
              <a:gd name="connsiteX36" fmla="*/ 1088231 w 2133600"/>
              <a:gd name="connsiteY36" fmla="*/ 657225 h 1533525"/>
              <a:gd name="connsiteX37" fmla="*/ 1088231 w 2133600"/>
              <a:gd name="connsiteY37" fmla="*/ 714375 h 1533525"/>
              <a:gd name="connsiteX38" fmla="*/ 1104900 w 2133600"/>
              <a:gd name="connsiteY38" fmla="*/ 714375 h 1533525"/>
              <a:gd name="connsiteX39" fmla="*/ 1107281 w 2133600"/>
              <a:gd name="connsiteY39" fmla="*/ 778669 h 1533525"/>
              <a:gd name="connsiteX40" fmla="*/ 1228725 w 2133600"/>
              <a:gd name="connsiteY40" fmla="*/ 778669 h 1533525"/>
              <a:gd name="connsiteX41" fmla="*/ 1228725 w 2133600"/>
              <a:gd name="connsiteY41" fmla="*/ 804862 h 1533525"/>
              <a:gd name="connsiteX42" fmla="*/ 1254918 w 2133600"/>
              <a:gd name="connsiteY42" fmla="*/ 800100 h 1533525"/>
              <a:gd name="connsiteX43" fmla="*/ 1250156 w 2133600"/>
              <a:gd name="connsiteY43" fmla="*/ 852487 h 1533525"/>
              <a:gd name="connsiteX44" fmla="*/ 1262062 w 2133600"/>
              <a:gd name="connsiteY44" fmla="*/ 854869 h 1533525"/>
              <a:gd name="connsiteX45" fmla="*/ 1259681 w 2133600"/>
              <a:gd name="connsiteY45" fmla="*/ 921544 h 1533525"/>
              <a:gd name="connsiteX46" fmla="*/ 1276350 w 2133600"/>
              <a:gd name="connsiteY46" fmla="*/ 926306 h 1533525"/>
              <a:gd name="connsiteX47" fmla="*/ 1276350 w 2133600"/>
              <a:gd name="connsiteY47" fmla="*/ 957262 h 1533525"/>
              <a:gd name="connsiteX48" fmla="*/ 1288256 w 2133600"/>
              <a:gd name="connsiteY48" fmla="*/ 957262 h 1533525"/>
              <a:gd name="connsiteX49" fmla="*/ 1285875 w 2133600"/>
              <a:gd name="connsiteY49" fmla="*/ 1026319 h 1533525"/>
              <a:gd name="connsiteX50" fmla="*/ 1326356 w 2133600"/>
              <a:gd name="connsiteY50" fmla="*/ 1023937 h 1533525"/>
              <a:gd name="connsiteX51" fmla="*/ 1326356 w 2133600"/>
              <a:gd name="connsiteY51" fmla="*/ 1047750 h 1533525"/>
              <a:gd name="connsiteX52" fmla="*/ 1357312 w 2133600"/>
              <a:gd name="connsiteY52" fmla="*/ 1045369 h 1533525"/>
              <a:gd name="connsiteX53" fmla="*/ 1357312 w 2133600"/>
              <a:gd name="connsiteY53" fmla="*/ 1069181 h 1533525"/>
              <a:gd name="connsiteX54" fmla="*/ 1400175 w 2133600"/>
              <a:gd name="connsiteY54" fmla="*/ 1066800 h 1533525"/>
              <a:gd name="connsiteX55" fmla="*/ 1397793 w 2133600"/>
              <a:gd name="connsiteY55" fmla="*/ 1095375 h 1533525"/>
              <a:gd name="connsiteX56" fmla="*/ 1471612 w 2133600"/>
              <a:gd name="connsiteY56" fmla="*/ 1100137 h 1533525"/>
              <a:gd name="connsiteX57" fmla="*/ 1481137 w 2133600"/>
              <a:gd name="connsiteY57" fmla="*/ 1123950 h 1533525"/>
              <a:gd name="connsiteX58" fmla="*/ 1495425 w 2133600"/>
              <a:gd name="connsiteY58" fmla="*/ 1128712 h 1533525"/>
              <a:gd name="connsiteX59" fmla="*/ 1490662 w 2133600"/>
              <a:gd name="connsiteY59" fmla="*/ 1164431 h 1533525"/>
              <a:gd name="connsiteX60" fmla="*/ 1504950 w 2133600"/>
              <a:gd name="connsiteY60" fmla="*/ 1166812 h 1533525"/>
              <a:gd name="connsiteX61" fmla="*/ 1502568 w 2133600"/>
              <a:gd name="connsiteY61" fmla="*/ 1185862 h 1533525"/>
              <a:gd name="connsiteX62" fmla="*/ 1533525 w 2133600"/>
              <a:gd name="connsiteY62" fmla="*/ 1183481 h 1533525"/>
              <a:gd name="connsiteX63" fmla="*/ 1533525 w 2133600"/>
              <a:gd name="connsiteY63" fmla="*/ 1204912 h 1533525"/>
              <a:gd name="connsiteX64" fmla="*/ 1554956 w 2133600"/>
              <a:gd name="connsiteY64" fmla="*/ 1207294 h 1533525"/>
              <a:gd name="connsiteX65" fmla="*/ 1554956 w 2133600"/>
              <a:gd name="connsiteY65" fmla="*/ 1233487 h 1533525"/>
              <a:gd name="connsiteX66" fmla="*/ 1676400 w 2133600"/>
              <a:gd name="connsiteY66" fmla="*/ 1231106 h 1533525"/>
              <a:gd name="connsiteX67" fmla="*/ 1676400 w 2133600"/>
              <a:gd name="connsiteY67" fmla="*/ 1252537 h 1533525"/>
              <a:gd name="connsiteX68" fmla="*/ 1700212 w 2133600"/>
              <a:gd name="connsiteY68" fmla="*/ 1257300 h 1533525"/>
              <a:gd name="connsiteX69" fmla="*/ 1707356 w 2133600"/>
              <a:gd name="connsiteY69" fmla="*/ 1285875 h 1533525"/>
              <a:gd name="connsiteX70" fmla="*/ 1719262 w 2133600"/>
              <a:gd name="connsiteY70" fmla="*/ 1278731 h 1533525"/>
              <a:gd name="connsiteX71" fmla="*/ 1719262 w 2133600"/>
              <a:gd name="connsiteY71" fmla="*/ 1309687 h 1533525"/>
              <a:gd name="connsiteX72" fmla="*/ 1731168 w 2133600"/>
              <a:gd name="connsiteY72" fmla="*/ 1304925 h 1533525"/>
              <a:gd name="connsiteX73" fmla="*/ 1733550 w 2133600"/>
              <a:gd name="connsiteY73" fmla="*/ 1407319 h 1533525"/>
              <a:gd name="connsiteX74" fmla="*/ 1781175 w 2133600"/>
              <a:gd name="connsiteY74" fmla="*/ 1412081 h 1533525"/>
              <a:gd name="connsiteX75" fmla="*/ 1778793 w 2133600"/>
              <a:gd name="connsiteY75" fmla="*/ 1464469 h 1533525"/>
              <a:gd name="connsiteX76" fmla="*/ 1857375 w 2133600"/>
              <a:gd name="connsiteY76" fmla="*/ 1459706 h 1533525"/>
              <a:gd name="connsiteX77" fmla="*/ 1857375 w 2133600"/>
              <a:gd name="connsiteY77" fmla="*/ 1483519 h 1533525"/>
              <a:gd name="connsiteX78" fmla="*/ 2024062 w 2133600"/>
              <a:gd name="connsiteY78" fmla="*/ 1481137 h 1533525"/>
              <a:gd name="connsiteX79" fmla="*/ 2021681 w 2133600"/>
              <a:gd name="connsiteY79" fmla="*/ 1504950 h 1533525"/>
              <a:gd name="connsiteX80" fmla="*/ 2105025 w 2133600"/>
              <a:gd name="connsiteY80" fmla="*/ 1502569 h 1533525"/>
              <a:gd name="connsiteX81" fmla="*/ 2105025 w 2133600"/>
              <a:gd name="connsiteY81" fmla="*/ 1533525 h 1533525"/>
              <a:gd name="connsiteX82" fmla="*/ 2133600 w 2133600"/>
              <a:gd name="connsiteY82" fmla="*/ 1533525 h 1533525"/>
              <a:gd name="connsiteX0" fmla="*/ 2381 w 2136554"/>
              <a:gd name="connsiteY0" fmla="*/ 0 h 1533525"/>
              <a:gd name="connsiteX1" fmla="*/ 0 w 2136554"/>
              <a:gd name="connsiteY1" fmla="*/ 76200 h 1533525"/>
              <a:gd name="connsiteX2" fmla="*/ 11906 w 2136554"/>
              <a:gd name="connsiteY2" fmla="*/ 76200 h 1533525"/>
              <a:gd name="connsiteX3" fmla="*/ 11906 w 2136554"/>
              <a:gd name="connsiteY3" fmla="*/ 92869 h 1533525"/>
              <a:gd name="connsiteX4" fmla="*/ 221456 w 2136554"/>
              <a:gd name="connsiteY4" fmla="*/ 90487 h 1533525"/>
              <a:gd name="connsiteX5" fmla="*/ 221456 w 2136554"/>
              <a:gd name="connsiteY5" fmla="*/ 107156 h 1533525"/>
              <a:gd name="connsiteX6" fmla="*/ 233362 w 2136554"/>
              <a:gd name="connsiteY6" fmla="*/ 107156 h 1533525"/>
              <a:gd name="connsiteX7" fmla="*/ 230981 w 2136554"/>
              <a:gd name="connsiteY7" fmla="*/ 157162 h 1533525"/>
              <a:gd name="connsiteX8" fmla="*/ 361950 w 2136554"/>
              <a:gd name="connsiteY8" fmla="*/ 154781 h 1533525"/>
              <a:gd name="connsiteX9" fmla="*/ 361950 w 2136554"/>
              <a:gd name="connsiteY9" fmla="*/ 176212 h 1533525"/>
              <a:gd name="connsiteX10" fmla="*/ 404812 w 2136554"/>
              <a:gd name="connsiteY10" fmla="*/ 173831 h 1533525"/>
              <a:gd name="connsiteX11" fmla="*/ 404812 w 2136554"/>
              <a:gd name="connsiteY11" fmla="*/ 202406 h 1533525"/>
              <a:gd name="connsiteX12" fmla="*/ 671512 w 2136554"/>
              <a:gd name="connsiteY12" fmla="*/ 202406 h 1533525"/>
              <a:gd name="connsiteX13" fmla="*/ 671512 w 2136554"/>
              <a:gd name="connsiteY13" fmla="*/ 214312 h 1533525"/>
              <a:gd name="connsiteX14" fmla="*/ 683418 w 2136554"/>
              <a:gd name="connsiteY14" fmla="*/ 216694 h 1533525"/>
              <a:gd name="connsiteX15" fmla="*/ 683418 w 2136554"/>
              <a:gd name="connsiteY15" fmla="*/ 230981 h 1533525"/>
              <a:gd name="connsiteX16" fmla="*/ 700087 w 2136554"/>
              <a:gd name="connsiteY16" fmla="*/ 238125 h 1533525"/>
              <a:gd name="connsiteX17" fmla="*/ 702468 w 2136554"/>
              <a:gd name="connsiteY17" fmla="*/ 261937 h 1533525"/>
              <a:gd name="connsiteX18" fmla="*/ 847725 w 2136554"/>
              <a:gd name="connsiteY18" fmla="*/ 259556 h 1533525"/>
              <a:gd name="connsiteX19" fmla="*/ 850106 w 2136554"/>
              <a:gd name="connsiteY19" fmla="*/ 321469 h 1533525"/>
              <a:gd name="connsiteX20" fmla="*/ 859631 w 2136554"/>
              <a:gd name="connsiteY20" fmla="*/ 323850 h 1533525"/>
              <a:gd name="connsiteX21" fmla="*/ 857250 w 2136554"/>
              <a:gd name="connsiteY21" fmla="*/ 388144 h 1533525"/>
              <a:gd name="connsiteX22" fmla="*/ 866775 w 2136554"/>
              <a:gd name="connsiteY22" fmla="*/ 385762 h 1533525"/>
              <a:gd name="connsiteX23" fmla="*/ 862012 w 2136554"/>
              <a:gd name="connsiteY23" fmla="*/ 440531 h 1533525"/>
              <a:gd name="connsiteX24" fmla="*/ 869156 w 2136554"/>
              <a:gd name="connsiteY24" fmla="*/ 440531 h 1533525"/>
              <a:gd name="connsiteX25" fmla="*/ 866775 w 2136554"/>
              <a:gd name="connsiteY25" fmla="*/ 485775 h 1533525"/>
              <a:gd name="connsiteX26" fmla="*/ 876300 w 2136554"/>
              <a:gd name="connsiteY26" fmla="*/ 485775 h 1533525"/>
              <a:gd name="connsiteX27" fmla="*/ 876300 w 2136554"/>
              <a:gd name="connsiteY27" fmla="*/ 528637 h 1533525"/>
              <a:gd name="connsiteX28" fmla="*/ 904875 w 2136554"/>
              <a:gd name="connsiteY28" fmla="*/ 528637 h 1533525"/>
              <a:gd name="connsiteX29" fmla="*/ 904875 w 2136554"/>
              <a:gd name="connsiteY29" fmla="*/ 552450 h 1533525"/>
              <a:gd name="connsiteX30" fmla="*/ 933450 w 2136554"/>
              <a:gd name="connsiteY30" fmla="*/ 554831 h 1533525"/>
              <a:gd name="connsiteX31" fmla="*/ 933450 w 2136554"/>
              <a:gd name="connsiteY31" fmla="*/ 581025 h 1533525"/>
              <a:gd name="connsiteX32" fmla="*/ 1033462 w 2136554"/>
              <a:gd name="connsiteY32" fmla="*/ 583406 h 1533525"/>
              <a:gd name="connsiteX33" fmla="*/ 1031081 w 2136554"/>
              <a:gd name="connsiteY33" fmla="*/ 619125 h 1533525"/>
              <a:gd name="connsiteX34" fmla="*/ 1076325 w 2136554"/>
              <a:gd name="connsiteY34" fmla="*/ 623887 h 1533525"/>
              <a:gd name="connsiteX35" fmla="*/ 1076325 w 2136554"/>
              <a:gd name="connsiteY35" fmla="*/ 657225 h 1533525"/>
              <a:gd name="connsiteX36" fmla="*/ 1088231 w 2136554"/>
              <a:gd name="connsiteY36" fmla="*/ 657225 h 1533525"/>
              <a:gd name="connsiteX37" fmla="*/ 1088231 w 2136554"/>
              <a:gd name="connsiteY37" fmla="*/ 714375 h 1533525"/>
              <a:gd name="connsiteX38" fmla="*/ 1104900 w 2136554"/>
              <a:gd name="connsiteY38" fmla="*/ 714375 h 1533525"/>
              <a:gd name="connsiteX39" fmla="*/ 1107281 w 2136554"/>
              <a:gd name="connsiteY39" fmla="*/ 778669 h 1533525"/>
              <a:gd name="connsiteX40" fmla="*/ 1228725 w 2136554"/>
              <a:gd name="connsiteY40" fmla="*/ 778669 h 1533525"/>
              <a:gd name="connsiteX41" fmla="*/ 1228725 w 2136554"/>
              <a:gd name="connsiteY41" fmla="*/ 804862 h 1533525"/>
              <a:gd name="connsiteX42" fmla="*/ 1254918 w 2136554"/>
              <a:gd name="connsiteY42" fmla="*/ 800100 h 1533525"/>
              <a:gd name="connsiteX43" fmla="*/ 1250156 w 2136554"/>
              <a:gd name="connsiteY43" fmla="*/ 852487 h 1533525"/>
              <a:gd name="connsiteX44" fmla="*/ 1262062 w 2136554"/>
              <a:gd name="connsiteY44" fmla="*/ 854869 h 1533525"/>
              <a:gd name="connsiteX45" fmla="*/ 1259681 w 2136554"/>
              <a:gd name="connsiteY45" fmla="*/ 921544 h 1533525"/>
              <a:gd name="connsiteX46" fmla="*/ 1276350 w 2136554"/>
              <a:gd name="connsiteY46" fmla="*/ 926306 h 1533525"/>
              <a:gd name="connsiteX47" fmla="*/ 1276350 w 2136554"/>
              <a:gd name="connsiteY47" fmla="*/ 957262 h 1533525"/>
              <a:gd name="connsiteX48" fmla="*/ 1288256 w 2136554"/>
              <a:gd name="connsiteY48" fmla="*/ 957262 h 1533525"/>
              <a:gd name="connsiteX49" fmla="*/ 1285875 w 2136554"/>
              <a:gd name="connsiteY49" fmla="*/ 1026319 h 1533525"/>
              <a:gd name="connsiteX50" fmla="*/ 1326356 w 2136554"/>
              <a:gd name="connsiteY50" fmla="*/ 1023937 h 1533525"/>
              <a:gd name="connsiteX51" fmla="*/ 1326356 w 2136554"/>
              <a:gd name="connsiteY51" fmla="*/ 1047750 h 1533525"/>
              <a:gd name="connsiteX52" fmla="*/ 1357312 w 2136554"/>
              <a:gd name="connsiteY52" fmla="*/ 1045369 h 1533525"/>
              <a:gd name="connsiteX53" fmla="*/ 1357312 w 2136554"/>
              <a:gd name="connsiteY53" fmla="*/ 1069181 h 1533525"/>
              <a:gd name="connsiteX54" fmla="*/ 1400175 w 2136554"/>
              <a:gd name="connsiteY54" fmla="*/ 1066800 h 1533525"/>
              <a:gd name="connsiteX55" fmla="*/ 1397793 w 2136554"/>
              <a:gd name="connsiteY55" fmla="*/ 1095375 h 1533525"/>
              <a:gd name="connsiteX56" fmla="*/ 1471612 w 2136554"/>
              <a:gd name="connsiteY56" fmla="*/ 1100137 h 1533525"/>
              <a:gd name="connsiteX57" fmla="*/ 1481137 w 2136554"/>
              <a:gd name="connsiteY57" fmla="*/ 1123950 h 1533525"/>
              <a:gd name="connsiteX58" fmla="*/ 1495425 w 2136554"/>
              <a:gd name="connsiteY58" fmla="*/ 1128712 h 1533525"/>
              <a:gd name="connsiteX59" fmla="*/ 1490662 w 2136554"/>
              <a:gd name="connsiteY59" fmla="*/ 1164431 h 1533525"/>
              <a:gd name="connsiteX60" fmla="*/ 1504950 w 2136554"/>
              <a:gd name="connsiteY60" fmla="*/ 1166812 h 1533525"/>
              <a:gd name="connsiteX61" fmla="*/ 1502568 w 2136554"/>
              <a:gd name="connsiteY61" fmla="*/ 1185862 h 1533525"/>
              <a:gd name="connsiteX62" fmla="*/ 1533525 w 2136554"/>
              <a:gd name="connsiteY62" fmla="*/ 1183481 h 1533525"/>
              <a:gd name="connsiteX63" fmla="*/ 1533525 w 2136554"/>
              <a:gd name="connsiteY63" fmla="*/ 1204912 h 1533525"/>
              <a:gd name="connsiteX64" fmla="*/ 1554956 w 2136554"/>
              <a:gd name="connsiteY64" fmla="*/ 1207294 h 1533525"/>
              <a:gd name="connsiteX65" fmla="*/ 1554956 w 2136554"/>
              <a:gd name="connsiteY65" fmla="*/ 1233487 h 1533525"/>
              <a:gd name="connsiteX66" fmla="*/ 1676400 w 2136554"/>
              <a:gd name="connsiteY66" fmla="*/ 1231106 h 1533525"/>
              <a:gd name="connsiteX67" fmla="*/ 1676400 w 2136554"/>
              <a:gd name="connsiteY67" fmla="*/ 1252537 h 1533525"/>
              <a:gd name="connsiteX68" fmla="*/ 1700212 w 2136554"/>
              <a:gd name="connsiteY68" fmla="*/ 1257300 h 1533525"/>
              <a:gd name="connsiteX69" fmla="*/ 1707356 w 2136554"/>
              <a:gd name="connsiteY69" fmla="*/ 1285875 h 1533525"/>
              <a:gd name="connsiteX70" fmla="*/ 1719262 w 2136554"/>
              <a:gd name="connsiteY70" fmla="*/ 1278731 h 1533525"/>
              <a:gd name="connsiteX71" fmla="*/ 1719262 w 2136554"/>
              <a:gd name="connsiteY71" fmla="*/ 1309687 h 1533525"/>
              <a:gd name="connsiteX72" fmla="*/ 1731168 w 2136554"/>
              <a:gd name="connsiteY72" fmla="*/ 1304925 h 1533525"/>
              <a:gd name="connsiteX73" fmla="*/ 1733550 w 2136554"/>
              <a:gd name="connsiteY73" fmla="*/ 1407319 h 1533525"/>
              <a:gd name="connsiteX74" fmla="*/ 1781175 w 2136554"/>
              <a:gd name="connsiteY74" fmla="*/ 1412081 h 1533525"/>
              <a:gd name="connsiteX75" fmla="*/ 1778793 w 2136554"/>
              <a:gd name="connsiteY75" fmla="*/ 1464469 h 1533525"/>
              <a:gd name="connsiteX76" fmla="*/ 1857375 w 2136554"/>
              <a:gd name="connsiteY76" fmla="*/ 1459706 h 1533525"/>
              <a:gd name="connsiteX77" fmla="*/ 1857375 w 2136554"/>
              <a:gd name="connsiteY77" fmla="*/ 1483519 h 1533525"/>
              <a:gd name="connsiteX78" fmla="*/ 2024062 w 2136554"/>
              <a:gd name="connsiteY78" fmla="*/ 1481137 h 1533525"/>
              <a:gd name="connsiteX79" fmla="*/ 2021681 w 2136554"/>
              <a:gd name="connsiteY79" fmla="*/ 1504950 h 1533525"/>
              <a:gd name="connsiteX80" fmla="*/ 2105025 w 2136554"/>
              <a:gd name="connsiteY80" fmla="*/ 1502569 h 1533525"/>
              <a:gd name="connsiteX81" fmla="*/ 2105025 w 2136554"/>
              <a:gd name="connsiteY81" fmla="*/ 1533525 h 1533525"/>
              <a:gd name="connsiteX82" fmla="*/ 2133600 w 2136554"/>
              <a:gd name="connsiteY82" fmla="*/ 1533525 h 1533525"/>
              <a:gd name="connsiteX83" fmla="*/ 2135981 w 2136554"/>
              <a:gd name="connsiteY83" fmla="*/ 1528762 h 1533525"/>
              <a:gd name="connsiteX0" fmla="*/ 2381 w 2136554"/>
              <a:gd name="connsiteY0" fmla="*/ 0 h 1590686"/>
              <a:gd name="connsiteX1" fmla="*/ 0 w 2136554"/>
              <a:gd name="connsiteY1" fmla="*/ 76200 h 1590686"/>
              <a:gd name="connsiteX2" fmla="*/ 11906 w 2136554"/>
              <a:gd name="connsiteY2" fmla="*/ 76200 h 1590686"/>
              <a:gd name="connsiteX3" fmla="*/ 11906 w 2136554"/>
              <a:gd name="connsiteY3" fmla="*/ 92869 h 1590686"/>
              <a:gd name="connsiteX4" fmla="*/ 221456 w 2136554"/>
              <a:gd name="connsiteY4" fmla="*/ 90487 h 1590686"/>
              <a:gd name="connsiteX5" fmla="*/ 221456 w 2136554"/>
              <a:gd name="connsiteY5" fmla="*/ 107156 h 1590686"/>
              <a:gd name="connsiteX6" fmla="*/ 233362 w 2136554"/>
              <a:gd name="connsiteY6" fmla="*/ 107156 h 1590686"/>
              <a:gd name="connsiteX7" fmla="*/ 230981 w 2136554"/>
              <a:gd name="connsiteY7" fmla="*/ 157162 h 1590686"/>
              <a:gd name="connsiteX8" fmla="*/ 361950 w 2136554"/>
              <a:gd name="connsiteY8" fmla="*/ 154781 h 1590686"/>
              <a:gd name="connsiteX9" fmla="*/ 361950 w 2136554"/>
              <a:gd name="connsiteY9" fmla="*/ 176212 h 1590686"/>
              <a:gd name="connsiteX10" fmla="*/ 404812 w 2136554"/>
              <a:gd name="connsiteY10" fmla="*/ 173831 h 1590686"/>
              <a:gd name="connsiteX11" fmla="*/ 404812 w 2136554"/>
              <a:gd name="connsiteY11" fmla="*/ 202406 h 1590686"/>
              <a:gd name="connsiteX12" fmla="*/ 671512 w 2136554"/>
              <a:gd name="connsiteY12" fmla="*/ 202406 h 1590686"/>
              <a:gd name="connsiteX13" fmla="*/ 671512 w 2136554"/>
              <a:gd name="connsiteY13" fmla="*/ 214312 h 1590686"/>
              <a:gd name="connsiteX14" fmla="*/ 683418 w 2136554"/>
              <a:gd name="connsiteY14" fmla="*/ 216694 h 1590686"/>
              <a:gd name="connsiteX15" fmla="*/ 683418 w 2136554"/>
              <a:gd name="connsiteY15" fmla="*/ 230981 h 1590686"/>
              <a:gd name="connsiteX16" fmla="*/ 700087 w 2136554"/>
              <a:gd name="connsiteY16" fmla="*/ 238125 h 1590686"/>
              <a:gd name="connsiteX17" fmla="*/ 702468 w 2136554"/>
              <a:gd name="connsiteY17" fmla="*/ 261937 h 1590686"/>
              <a:gd name="connsiteX18" fmla="*/ 847725 w 2136554"/>
              <a:gd name="connsiteY18" fmla="*/ 259556 h 1590686"/>
              <a:gd name="connsiteX19" fmla="*/ 850106 w 2136554"/>
              <a:gd name="connsiteY19" fmla="*/ 321469 h 1590686"/>
              <a:gd name="connsiteX20" fmla="*/ 859631 w 2136554"/>
              <a:gd name="connsiteY20" fmla="*/ 323850 h 1590686"/>
              <a:gd name="connsiteX21" fmla="*/ 857250 w 2136554"/>
              <a:gd name="connsiteY21" fmla="*/ 388144 h 1590686"/>
              <a:gd name="connsiteX22" fmla="*/ 866775 w 2136554"/>
              <a:gd name="connsiteY22" fmla="*/ 385762 h 1590686"/>
              <a:gd name="connsiteX23" fmla="*/ 862012 w 2136554"/>
              <a:gd name="connsiteY23" fmla="*/ 440531 h 1590686"/>
              <a:gd name="connsiteX24" fmla="*/ 869156 w 2136554"/>
              <a:gd name="connsiteY24" fmla="*/ 440531 h 1590686"/>
              <a:gd name="connsiteX25" fmla="*/ 866775 w 2136554"/>
              <a:gd name="connsiteY25" fmla="*/ 485775 h 1590686"/>
              <a:gd name="connsiteX26" fmla="*/ 876300 w 2136554"/>
              <a:gd name="connsiteY26" fmla="*/ 485775 h 1590686"/>
              <a:gd name="connsiteX27" fmla="*/ 876300 w 2136554"/>
              <a:gd name="connsiteY27" fmla="*/ 528637 h 1590686"/>
              <a:gd name="connsiteX28" fmla="*/ 904875 w 2136554"/>
              <a:gd name="connsiteY28" fmla="*/ 528637 h 1590686"/>
              <a:gd name="connsiteX29" fmla="*/ 904875 w 2136554"/>
              <a:gd name="connsiteY29" fmla="*/ 552450 h 1590686"/>
              <a:gd name="connsiteX30" fmla="*/ 933450 w 2136554"/>
              <a:gd name="connsiteY30" fmla="*/ 554831 h 1590686"/>
              <a:gd name="connsiteX31" fmla="*/ 933450 w 2136554"/>
              <a:gd name="connsiteY31" fmla="*/ 581025 h 1590686"/>
              <a:gd name="connsiteX32" fmla="*/ 1033462 w 2136554"/>
              <a:gd name="connsiteY32" fmla="*/ 583406 h 1590686"/>
              <a:gd name="connsiteX33" fmla="*/ 1031081 w 2136554"/>
              <a:gd name="connsiteY33" fmla="*/ 619125 h 1590686"/>
              <a:gd name="connsiteX34" fmla="*/ 1076325 w 2136554"/>
              <a:gd name="connsiteY34" fmla="*/ 623887 h 1590686"/>
              <a:gd name="connsiteX35" fmla="*/ 1076325 w 2136554"/>
              <a:gd name="connsiteY35" fmla="*/ 657225 h 1590686"/>
              <a:gd name="connsiteX36" fmla="*/ 1088231 w 2136554"/>
              <a:gd name="connsiteY36" fmla="*/ 657225 h 1590686"/>
              <a:gd name="connsiteX37" fmla="*/ 1088231 w 2136554"/>
              <a:gd name="connsiteY37" fmla="*/ 714375 h 1590686"/>
              <a:gd name="connsiteX38" fmla="*/ 1104900 w 2136554"/>
              <a:gd name="connsiteY38" fmla="*/ 714375 h 1590686"/>
              <a:gd name="connsiteX39" fmla="*/ 1107281 w 2136554"/>
              <a:gd name="connsiteY39" fmla="*/ 778669 h 1590686"/>
              <a:gd name="connsiteX40" fmla="*/ 1228725 w 2136554"/>
              <a:gd name="connsiteY40" fmla="*/ 778669 h 1590686"/>
              <a:gd name="connsiteX41" fmla="*/ 1228725 w 2136554"/>
              <a:gd name="connsiteY41" fmla="*/ 804862 h 1590686"/>
              <a:gd name="connsiteX42" fmla="*/ 1254918 w 2136554"/>
              <a:gd name="connsiteY42" fmla="*/ 800100 h 1590686"/>
              <a:gd name="connsiteX43" fmla="*/ 1250156 w 2136554"/>
              <a:gd name="connsiteY43" fmla="*/ 852487 h 1590686"/>
              <a:gd name="connsiteX44" fmla="*/ 1262062 w 2136554"/>
              <a:gd name="connsiteY44" fmla="*/ 854869 h 1590686"/>
              <a:gd name="connsiteX45" fmla="*/ 1259681 w 2136554"/>
              <a:gd name="connsiteY45" fmla="*/ 921544 h 1590686"/>
              <a:gd name="connsiteX46" fmla="*/ 1276350 w 2136554"/>
              <a:gd name="connsiteY46" fmla="*/ 926306 h 1590686"/>
              <a:gd name="connsiteX47" fmla="*/ 1276350 w 2136554"/>
              <a:gd name="connsiteY47" fmla="*/ 957262 h 1590686"/>
              <a:gd name="connsiteX48" fmla="*/ 1288256 w 2136554"/>
              <a:gd name="connsiteY48" fmla="*/ 957262 h 1590686"/>
              <a:gd name="connsiteX49" fmla="*/ 1285875 w 2136554"/>
              <a:gd name="connsiteY49" fmla="*/ 1026319 h 1590686"/>
              <a:gd name="connsiteX50" fmla="*/ 1326356 w 2136554"/>
              <a:gd name="connsiteY50" fmla="*/ 1023937 h 1590686"/>
              <a:gd name="connsiteX51" fmla="*/ 1326356 w 2136554"/>
              <a:gd name="connsiteY51" fmla="*/ 1047750 h 1590686"/>
              <a:gd name="connsiteX52" fmla="*/ 1357312 w 2136554"/>
              <a:gd name="connsiteY52" fmla="*/ 1045369 h 1590686"/>
              <a:gd name="connsiteX53" fmla="*/ 1357312 w 2136554"/>
              <a:gd name="connsiteY53" fmla="*/ 1069181 h 1590686"/>
              <a:gd name="connsiteX54" fmla="*/ 1400175 w 2136554"/>
              <a:gd name="connsiteY54" fmla="*/ 1066800 h 1590686"/>
              <a:gd name="connsiteX55" fmla="*/ 1397793 w 2136554"/>
              <a:gd name="connsiteY55" fmla="*/ 1095375 h 1590686"/>
              <a:gd name="connsiteX56" fmla="*/ 1471612 w 2136554"/>
              <a:gd name="connsiteY56" fmla="*/ 1100137 h 1590686"/>
              <a:gd name="connsiteX57" fmla="*/ 1481137 w 2136554"/>
              <a:gd name="connsiteY57" fmla="*/ 1123950 h 1590686"/>
              <a:gd name="connsiteX58" fmla="*/ 1495425 w 2136554"/>
              <a:gd name="connsiteY58" fmla="*/ 1128712 h 1590686"/>
              <a:gd name="connsiteX59" fmla="*/ 1490662 w 2136554"/>
              <a:gd name="connsiteY59" fmla="*/ 1164431 h 1590686"/>
              <a:gd name="connsiteX60" fmla="*/ 1504950 w 2136554"/>
              <a:gd name="connsiteY60" fmla="*/ 1166812 h 1590686"/>
              <a:gd name="connsiteX61" fmla="*/ 1502568 w 2136554"/>
              <a:gd name="connsiteY61" fmla="*/ 1185862 h 1590686"/>
              <a:gd name="connsiteX62" fmla="*/ 1533525 w 2136554"/>
              <a:gd name="connsiteY62" fmla="*/ 1183481 h 1590686"/>
              <a:gd name="connsiteX63" fmla="*/ 1533525 w 2136554"/>
              <a:gd name="connsiteY63" fmla="*/ 1204912 h 1590686"/>
              <a:gd name="connsiteX64" fmla="*/ 1554956 w 2136554"/>
              <a:gd name="connsiteY64" fmla="*/ 1207294 h 1590686"/>
              <a:gd name="connsiteX65" fmla="*/ 1554956 w 2136554"/>
              <a:gd name="connsiteY65" fmla="*/ 1233487 h 1590686"/>
              <a:gd name="connsiteX66" fmla="*/ 1676400 w 2136554"/>
              <a:gd name="connsiteY66" fmla="*/ 1231106 h 1590686"/>
              <a:gd name="connsiteX67" fmla="*/ 1676400 w 2136554"/>
              <a:gd name="connsiteY67" fmla="*/ 1252537 h 1590686"/>
              <a:gd name="connsiteX68" fmla="*/ 1700212 w 2136554"/>
              <a:gd name="connsiteY68" fmla="*/ 1257300 h 1590686"/>
              <a:gd name="connsiteX69" fmla="*/ 1707356 w 2136554"/>
              <a:gd name="connsiteY69" fmla="*/ 1285875 h 1590686"/>
              <a:gd name="connsiteX70" fmla="*/ 1719262 w 2136554"/>
              <a:gd name="connsiteY70" fmla="*/ 1278731 h 1590686"/>
              <a:gd name="connsiteX71" fmla="*/ 1719262 w 2136554"/>
              <a:gd name="connsiteY71" fmla="*/ 1309687 h 1590686"/>
              <a:gd name="connsiteX72" fmla="*/ 1731168 w 2136554"/>
              <a:gd name="connsiteY72" fmla="*/ 1304925 h 1590686"/>
              <a:gd name="connsiteX73" fmla="*/ 1733550 w 2136554"/>
              <a:gd name="connsiteY73" fmla="*/ 1407319 h 1590686"/>
              <a:gd name="connsiteX74" fmla="*/ 1781175 w 2136554"/>
              <a:gd name="connsiteY74" fmla="*/ 1412081 h 1590686"/>
              <a:gd name="connsiteX75" fmla="*/ 1778793 w 2136554"/>
              <a:gd name="connsiteY75" fmla="*/ 1464469 h 1590686"/>
              <a:gd name="connsiteX76" fmla="*/ 1857375 w 2136554"/>
              <a:gd name="connsiteY76" fmla="*/ 1459706 h 1590686"/>
              <a:gd name="connsiteX77" fmla="*/ 1857375 w 2136554"/>
              <a:gd name="connsiteY77" fmla="*/ 1483519 h 1590686"/>
              <a:gd name="connsiteX78" fmla="*/ 2024062 w 2136554"/>
              <a:gd name="connsiteY78" fmla="*/ 1481137 h 1590686"/>
              <a:gd name="connsiteX79" fmla="*/ 2021681 w 2136554"/>
              <a:gd name="connsiteY79" fmla="*/ 1504950 h 1590686"/>
              <a:gd name="connsiteX80" fmla="*/ 2105025 w 2136554"/>
              <a:gd name="connsiteY80" fmla="*/ 1502569 h 1590686"/>
              <a:gd name="connsiteX81" fmla="*/ 2105025 w 2136554"/>
              <a:gd name="connsiteY81" fmla="*/ 1533525 h 1590686"/>
              <a:gd name="connsiteX82" fmla="*/ 2133600 w 2136554"/>
              <a:gd name="connsiteY82" fmla="*/ 1533525 h 1590686"/>
              <a:gd name="connsiteX83" fmla="*/ 2135981 w 2136554"/>
              <a:gd name="connsiteY83" fmla="*/ 1590674 h 1590686"/>
              <a:gd name="connsiteX0" fmla="*/ 2381 w 2135981"/>
              <a:gd name="connsiteY0" fmla="*/ 0 h 1590674"/>
              <a:gd name="connsiteX1" fmla="*/ 0 w 2135981"/>
              <a:gd name="connsiteY1" fmla="*/ 76200 h 1590674"/>
              <a:gd name="connsiteX2" fmla="*/ 11906 w 2135981"/>
              <a:gd name="connsiteY2" fmla="*/ 76200 h 1590674"/>
              <a:gd name="connsiteX3" fmla="*/ 11906 w 2135981"/>
              <a:gd name="connsiteY3" fmla="*/ 92869 h 1590674"/>
              <a:gd name="connsiteX4" fmla="*/ 221456 w 2135981"/>
              <a:gd name="connsiteY4" fmla="*/ 90487 h 1590674"/>
              <a:gd name="connsiteX5" fmla="*/ 221456 w 2135981"/>
              <a:gd name="connsiteY5" fmla="*/ 107156 h 1590674"/>
              <a:gd name="connsiteX6" fmla="*/ 233362 w 2135981"/>
              <a:gd name="connsiteY6" fmla="*/ 107156 h 1590674"/>
              <a:gd name="connsiteX7" fmla="*/ 230981 w 2135981"/>
              <a:gd name="connsiteY7" fmla="*/ 157162 h 1590674"/>
              <a:gd name="connsiteX8" fmla="*/ 361950 w 2135981"/>
              <a:gd name="connsiteY8" fmla="*/ 154781 h 1590674"/>
              <a:gd name="connsiteX9" fmla="*/ 361950 w 2135981"/>
              <a:gd name="connsiteY9" fmla="*/ 176212 h 1590674"/>
              <a:gd name="connsiteX10" fmla="*/ 404812 w 2135981"/>
              <a:gd name="connsiteY10" fmla="*/ 173831 h 1590674"/>
              <a:gd name="connsiteX11" fmla="*/ 404812 w 2135981"/>
              <a:gd name="connsiteY11" fmla="*/ 202406 h 1590674"/>
              <a:gd name="connsiteX12" fmla="*/ 671512 w 2135981"/>
              <a:gd name="connsiteY12" fmla="*/ 202406 h 1590674"/>
              <a:gd name="connsiteX13" fmla="*/ 671512 w 2135981"/>
              <a:gd name="connsiteY13" fmla="*/ 214312 h 1590674"/>
              <a:gd name="connsiteX14" fmla="*/ 683418 w 2135981"/>
              <a:gd name="connsiteY14" fmla="*/ 216694 h 1590674"/>
              <a:gd name="connsiteX15" fmla="*/ 683418 w 2135981"/>
              <a:gd name="connsiteY15" fmla="*/ 230981 h 1590674"/>
              <a:gd name="connsiteX16" fmla="*/ 700087 w 2135981"/>
              <a:gd name="connsiteY16" fmla="*/ 238125 h 1590674"/>
              <a:gd name="connsiteX17" fmla="*/ 702468 w 2135981"/>
              <a:gd name="connsiteY17" fmla="*/ 261937 h 1590674"/>
              <a:gd name="connsiteX18" fmla="*/ 847725 w 2135981"/>
              <a:gd name="connsiteY18" fmla="*/ 259556 h 1590674"/>
              <a:gd name="connsiteX19" fmla="*/ 850106 w 2135981"/>
              <a:gd name="connsiteY19" fmla="*/ 321469 h 1590674"/>
              <a:gd name="connsiteX20" fmla="*/ 859631 w 2135981"/>
              <a:gd name="connsiteY20" fmla="*/ 323850 h 1590674"/>
              <a:gd name="connsiteX21" fmla="*/ 857250 w 2135981"/>
              <a:gd name="connsiteY21" fmla="*/ 388144 h 1590674"/>
              <a:gd name="connsiteX22" fmla="*/ 866775 w 2135981"/>
              <a:gd name="connsiteY22" fmla="*/ 385762 h 1590674"/>
              <a:gd name="connsiteX23" fmla="*/ 862012 w 2135981"/>
              <a:gd name="connsiteY23" fmla="*/ 440531 h 1590674"/>
              <a:gd name="connsiteX24" fmla="*/ 869156 w 2135981"/>
              <a:gd name="connsiteY24" fmla="*/ 440531 h 1590674"/>
              <a:gd name="connsiteX25" fmla="*/ 866775 w 2135981"/>
              <a:gd name="connsiteY25" fmla="*/ 485775 h 1590674"/>
              <a:gd name="connsiteX26" fmla="*/ 876300 w 2135981"/>
              <a:gd name="connsiteY26" fmla="*/ 485775 h 1590674"/>
              <a:gd name="connsiteX27" fmla="*/ 876300 w 2135981"/>
              <a:gd name="connsiteY27" fmla="*/ 528637 h 1590674"/>
              <a:gd name="connsiteX28" fmla="*/ 904875 w 2135981"/>
              <a:gd name="connsiteY28" fmla="*/ 528637 h 1590674"/>
              <a:gd name="connsiteX29" fmla="*/ 904875 w 2135981"/>
              <a:gd name="connsiteY29" fmla="*/ 552450 h 1590674"/>
              <a:gd name="connsiteX30" fmla="*/ 933450 w 2135981"/>
              <a:gd name="connsiteY30" fmla="*/ 554831 h 1590674"/>
              <a:gd name="connsiteX31" fmla="*/ 933450 w 2135981"/>
              <a:gd name="connsiteY31" fmla="*/ 581025 h 1590674"/>
              <a:gd name="connsiteX32" fmla="*/ 1033462 w 2135981"/>
              <a:gd name="connsiteY32" fmla="*/ 583406 h 1590674"/>
              <a:gd name="connsiteX33" fmla="*/ 1031081 w 2135981"/>
              <a:gd name="connsiteY33" fmla="*/ 619125 h 1590674"/>
              <a:gd name="connsiteX34" fmla="*/ 1076325 w 2135981"/>
              <a:gd name="connsiteY34" fmla="*/ 623887 h 1590674"/>
              <a:gd name="connsiteX35" fmla="*/ 1076325 w 2135981"/>
              <a:gd name="connsiteY35" fmla="*/ 657225 h 1590674"/>
              <a:gd name="connsiteX36" fmla="*/ 1088231 w 2135981"/>
              <a:gd name="connsiteY36" fmla="*/ 657225 h 1590674"/>
              <a:gd name="connsiteX37" fmla="*/ 1088231 w 2135981"/>
              <a:gd name="connsiteY37" fmla="*/ 714375 h 1590674"/>
              <a:gd name="connsiteX38" fmla="*/ 1104900 w 2135981"/>
              <a:gd name="connsiteY38" fmla="*/ 714375 h 1590674"/>
              <a:gd name="connsiteX39" fmla="*/ 1107281 w 2135981"/>
              <a:gd name="connsiteY39" fmla="*/ 778669 h 1590674"/>
              <a:gd name="connsiteX40" fmla="*/ 1228725 w 2135981"/>
              <a:gd name="connsiteY40" fmla="*/ 778669 h 1590674"/>
              <a:gd name="connsiteX41" fmla="*/ 1228725 w 2135981"/>
              <a:gd name="connsiteY41" fmla="*/ 804862 h 1590674"/>
              <a:gd name="connsiteX42" fmla="*/ 1254918 w 2135981"/>
              <a:gd name="connsiteY42" fmla="*/ 800100 h 1590674"/>
              <a:gd name="connsiteX43" fmla="*/ 1250156 w 2135981"/>
              <a:gd name="connsiteY43" fmla="*/ 852487 h 1590674"/>
              <a:gd name="connsiteX44" fmla="*/ 1262062 w 2135981"/>
              <a:gd name="connsiteY44" fmla="*/ 854869 h 1590674"/>
              <a:gd name="connsiteX45" fmla="*/ 1259681 w 2135981"/>
              <a:gd name="connsiteY45" fmla="*/ 921544 h 1590674"/>
              <a:gd name="connsiteX46" fmla="*/ 1276350 w 2135981"/>
              <a:gd name="connsiteY46" fmla="*/ 926306 h 1590674"/>
              <a:gd name="connsiteX47" fmla="*/ 1276350 w 2135981"/>
              <a:gd name="connsiteY47" fmla="*/ 957262 h 1590674"/>
              <a:gd name="connsiteX48" fmla="*/ 1288256 w 2135981"/>
              <a:gd name="connsiteY48" fmla="*/ 957262 h 1590674"/>
              <a:gd name="connsiteX49" fmla="*/ 1285875 w 2135981"/>
              <a:gd name="connsiteY49" fmla="*/ 1026319 h 1590674"/>
              <a:gd name="connsiteX50" fmla="*/ 1326356 w 2135981"/>
              <a:gd name="connsiteY50" fmla="*/ 1023937 h 1590674"/>
              <a:gd name="connsiteX51" fmla="*/ 1326356 w 2135981"/>
              <a:gd name="connsiteY51" fmla="*/ 1047750 h 1590674"/>
              <a:gd name="connsiteX52" fmla="*/ 1357312 w 2135981"/>
              <a:gd name="connsiteY52" fmla="*/ 1045369 h 1590674"/>
              <a:gd name="connsiteX53" fmla="*/ 1357312 w 2135981"/>
              <a:gd name="connsiteY53" fmla="*/ 1069181 h 1590674"/>
              <a:gd name="connsiteX54" fmla="*/ 1400175 w 2135981"/>
              <a:gd name="connsiteY54" fmla="*/ 1066800 h 1590674"/>
              <a:gd name="connsiteX55" fmla="*/ 1397793 w 2135981"/>
              <a:gd name="connsiteY55" fmla="*/ 1095375 h 1590674"/>
              <a:gd name="connsiteX56" fmla="*/ 1471612 w 2135981"/>
              <a:gd name="connsiteY56" fmla="*/ 1100137 h 1590674"/>
              <a:gd name="connsiteX57" fmla="*/ 1481137 w 2135981"/>
              <a:gd name="connsiteY57" fmla="*/ 1123950 h 1590674"/>
              <a:gd name="connsiteX58" fmla="*/ 1495425 w 2135981"/>
              <a:gd name="connsiteY58" fmla="*/ 1128712 h 1590674"/>
              <a:gd name="connsiteX59" fmla="*/ 1490662 w 2135981"/>
              <a:gd name="connsiteY59" fmla="*/ 1164431 h 1590674"/>
              <a:gd name="connsiteX60" fmla="*/ 1504950 w 2135981"/>
              <a:gd name="connsiteY60" fmla="*/ 1166812 h 1590674"/>
              <a:gd name="connsiteX61" fmla="*/ 1502568 w 2135981"/>
              <a:gd name="connsiteY61" fmla="*/ 1185862 h 1590674"/>
              <a:gd name="connsiteX62" fmla="*/ 1533525 w 2135981"/>
              <a:gd name="connsiteY62" fmla="*/ 1183481 h 1590674"/>
              <a:gd name="connsiteX63" fmla="*/ 1533525 w 2135981"/>
              <a:gd name="connsiteY63" fmla="*/ 1204912 h 1590674"/>
              <a:gd name="connsiteX64" fmla="*/ 1554956 w 2135981"/>
              <a:gd name="connsiteY64" fmla="*/ 1207294 h 1590674"/>
              <a:gd name="connsiteX65" fmla="*/ 1554956 w 2135981"/>
              <a:gd name="connsiteY65" fmla="*/ 1233487 h 1590674"/>
              <a:gd name="connsiteX66" fmla="*/ 1676400 w 2135981"/>
              <a:gd name="connsiteY66" fmla="*/ 1231106 h 1590674"/>
              <a:gd name="connsiteX67" fmla="*/ 1676400 w 2135981"/>
              <a:gd name="connsiteY67" fmla="*/ 1252537 h 1590674"/>
              <a:gd name="connsiteX68" fmla="*/ 1700212 w 2135981"/>
              <a:gd name="connsiteY68" fmla="*/ 1257300 h 1590674"/>
              <a:gd name="connsiteX69" fmla="*/ 1707356 w 2135981"/>
              <a:gd name="connsiteY69" fmla="*/ 1285875 h 1590674"/>
              <a:gd name="connsiteX70" fmla="*/ 1719262 w 2135981"/>
              <a:gd name="connsiteY70" fmla="*/ 1278731 h 1590674"/>
              <a:gd name="connsiteX71" fmla="*/ 1719262 w 2135981"/>
              <a:gd name="connsiteY71" fmla="*/ 1309687 h 1590674"/>
              <a:gd name="connsiteX72" fmla="*/ 1731168 w 2135981"/>
              <a:gd name="connsiteY72" fmla="*/ 1304925 h 1590674"/>
              <a:gd name="connsiteX73" fmla="*/ 1733550 w 2135981"/>
              <a:gd name="connsiteY73" fmla="*/ 1407319 h 1590674"/>
              <a:gd name="connsiteX74" fmla="*/ 1781175 w 2135981"/>
              <a:gd name="connsiteY74" fmla="*/ 1412081 h 1590674"/>
              <a:gd name="connsiteX75" fmla="*/ 1778793 w 2135981"/>
              <a:gd name="connsiteY75" fmla="*/ 1464469 h 1590674"/>
              <a:gd name="connsiteX76" fmla="*/ 1857375 w 2135981"/>
              <a:gd name="connsiteY76" fmla="*/ 1459706 h 1590674"/>
              <a:gd name="connsiteX77" fmla="*/ 1857375 w 2135981"/>
              <a:gd name="connsiteY77" fmla="*/ 1483519 h 1590674"/>
              <a:gd name="connsiteX78" fmla="*/ 2024062 w 2135981"/>
              <a:gd name="connsiteY78" fmla="*/ 1481137 h 1590674"/>
              <a:gd name="connsiteX79" fmla="*/ 2021681 w 2135981"/>
              <a:gd name="connsiteY79" fmla="*/ 1504950 h 1590674"/>
              <a:gd name="connsiteX80" fmla="*/ 2105025 w 2135981"/>
              <a:gd name="connsiteY80" fmla="*/ 1502569 h 1590674"/>
              <a:gd name="connsiteX81" fmla="*/ 2105025 w 2135981"/>
              <a:gd name="connsiteY81" fmla="*/ 1533525 h 1590674"/>
              <a:gd name="connsiteX82" fmla="*/ 2133600 w 2135981"/>
              <a:gd name="connsiteY82" fmla="*/ 1533525 h 1590674"/>
              <a:gd name="connsiteX83" fmla="*/ 2135981 w 2135981"/>
              <a:gd name="connsiteY83" fmla="*/ 1590674 h 1590674"/>
              <a:gd name="connsiteX0" fmla="*/ 2381 w 2135981"/>
              <a:gd name="connsiteY0" fmla="*/ 0 h 1588292"/>
              <a:gd name="connsiteX1" fmla="*/ 0 w 2135981"/>
              <a:gd name="connsiteY1" fmla="*/ 76200 h 1588292"/>
              <a:gd name="connsiteX2" fmla="*/ 11906 w 2135981"/>
              <a:gd name="connsiteY2" fmla="*/ 76200 h 1588292"/>
              <a:gd name="connsiteX3" fmla="*/ 11906 w 2135981"/>
              <a:gd name="connsiteY3" fmla="*/ 92869 h 1588292"/>
              <a:gd name="connsiteX4" fmla="*/ 221456 w 2135981"/>
              <a:gd name="connsiteY4" fmla="*/ 90487 h 1588292"/>
              <a:gd name="connsiteX5" fmla="*/ 221456 w 2135981"/>
              <a:gd name="connsiteY5" fmla="*/ 107156 h 1588292"/>
              <a:gd name="connsiteX6" fmla="*/ 233362 w 2135981"/>
              <a:gd name="connsiteY6" fmla="*/ 107156 h 1588292"/>
              <a:gd name="connsiteX7" fmla="*/ 230981 w 2135981"/>
              <a:gd name="connsiteY7" fmla="*/ 157162 h 1588292"/>
              <a:gd name="connsiteX8" fmla="*/ 361950 w 2135981"/>
              <a:gd name="connsiteY8" fmla="*/ 154781 h 1588292"/>
              <a:gd name="connsiteX9" fmla="*/ 361950 w 2135981"/>
              <a:gd name="connsiteY9" fmla="*/ 176212 h 1588292"/>
              <a:gd name="connsiteX10" fmla="*/ 404812 w 2135981"/>
              <a:gd name="connsiteY10" fmla="*/ 173831 h 1588292"/>
              <a:gd name="connsiteX11" fmla="*/ 404812 w 2135981"/>
              <a:gd name="connsiteY11" fmla="*/ 202406 h 1588292"/>
              <a:gd name="connsiteX12" fmla="*/ 671512 w 2135981"/>
              <a:gd name="connsiteY12" fmla="*/ 202406 h 1588292"/>
              <a:gd name="connsiteX13" fmla="*/ 671512 w 2135981"/>
              <a:gd name="connsiteY13" fmla="*/ 214312 h 1588292"/>
              <a:gd name="connsiteX14" fmla="*/ 683418 w 2135981"/>
              <a:gd name="connsiteY14" fmla="*/ 216694 h 1588292"/>
              <a:gd name="connsiteX15" fmla="*/ 683418 w 2135981"/>
              <a:gd name="connsiteY15" fmla="*/ 230981 h 1588292"/>
              <a:gd name="connsiteX16" fmla="*/ 700087 w 2135981"/>
              <a:gd name="connsiteY16" fmla="*/ 238125 h 1588292"/>
              <a:gd name="connsiteX17" fmla="*/ 702468 w 2135981"/>
              <a:gd name="connsiteY17" fmla="*/ 261937 h 1588292"/>
              <a:gd name="connsiteX18" fmla="*/ 847725 w 2135981"/>
              <a:gd name="connsiteY18" fmla="*/ 259556 h 1588292"/>
              <a:gd name="connsiteX19" fmla="*/ 850106 w 2135981"/>
              <a:gd name="connsiteY19" fmla="*/ 321469 h 1588292"/>
              <a:gd name="connsiteX20" fmla="*/ 859631 w 2135981"/>
              <a:gd name="connsiteY20" fmla="*/ 323850 h 1588292"/>
              <a:gd name="connsiteX21" fmla="*/ 857250 w 2135981"/>
              <a:gd name="connsiteY21" fmla="*/ 388144 h 1588292"/>
              <a:gd name="connsiteX22" fmla="*/ 866775 w 2135981"/>
              <a:gd name="connsiteY22" fmla="*/ 385762 h 1588292"/>
              <a:gd name="connsiteX23" fmla="*/ 862012 w 2135981"/>
              <a:gd name="connsiteY23" fmla="*/ 440531 h 1588292"/>
              <a:gd name="connsiteX24" fmla="*/ 869156 w 2135981"/>
              <a:gd name="connsiteY24" fmla="*/ 440531 h 1588292"/>
              <a:gd name="connsiteX25" fmla="*/ 866775 w 2135981"/>
              <a:gd name="connsiteY25" fmla="*/ 485775 h 1588292"/>
              <a:gd name="connsiteX26" fmla="*/ 876300 w 2135981"/>
              <a:gd name="connsiteY26" fmla="*/ 485775 h 1588292"/>
              <a:gd name="connsiteX27" fmla="*/ 876300 w 2135981"/>
              <a:gd name="connsiteY27" fmla="*/ 528637 h 1588292"/>
              <a:gd name="connsiteX28" fmla="*/ 904875 w 2135981"/>
              <a:gd name="connsiteY28" fmla="*/ 528637 h 1588292"/>
              <a:gd name="connsiteX29" fmla="*/ 904875 w 2135981"/>
              <a:gd name="connsiteY29" fmla="*/ 552450 h 1588292"/>
              <a:gd name="connsiteX30" fmla="*/ 933450 w 2135981"/>
              <a:gd name="connsiteY30" fmla="*/ 554831 h 1588292"/>
              <a:gd name="connsiteX31" fmla="*/ 933450 w 2135981"/>
              <a:gd name="connsiteY31" fmla="*/ 581025 h 1588292"/>
              <a:gd name="connsiteX32" fmla="*/ 1033462 w 2135981"/>
              <a:gd name="connsiteY32" fmla="*/ 583406 h 1588292"/>
              <a:gd name="connsiteX33" fmla="*/ 1031081 w 2135981"/>
              <a:gd name="connsiteY33" fmla="*/ 619125 h 1588292"/>
              <a:gd name="connsiteX34" fmla="*/ 1076325 w 2135981"/>
              <a:gd name="connsiteY34" fmla="*/ 623887 h 1588292"/>
              <a:gd name="connsiteX35" fmla="*/ 1076325 w 2135981"/>
              <a:gd name="connsiteY35" fmla="*/ 657225 h 1588292"/>
              <a:gd name="connsiteX36" fmla="*/ 1088231 w 2135981"/>
              <a:gd name="connsiteY36" fmla="*/ 657225 h 1588292"/>
              <a:gd name="connsiteX37" fmla="*/ 1088231 w 2135981"/>
              <a:gd name="connsiteY37" fmla="*/ 714375 h 1588292"/>
              <a:gd name="connsiteX38" fmla="*/ 1104900 w 2135981"/>
              <a:gd name="connsiteY38" fmla="*/ 714375 h 1588292"/>
              <a:gd name="connsiteX39" fmla="*/ 1107281 w 2135981"/>
              <a:gd name="connsiteY39" fmla="*/ 778669 h 1588292"/>
              <a:gd name="connsiteX40" fmla="*/ 1228725 w 2135981"/>
              <a:gd name="connsiteY40" fmla="*/ 778669 h 1588292"/>
              <a:gd name="connsiteX41" fmla="*/ 1228725 w 2135981"/>
              <a:gd name="connsiteY41" fmla="*/ 804862 h 1588292"/>
              <a:gd name="connsiteX42" fmla="*/ 1254918 w 2135981"/>
              <a:gd name="connsiteY42" fmla="*/ 800100 h 1588292"/>
              <a:gd name="connsiteX43" fmla="*/ 1250156 w 2135981"/>
              <a:gd name="connsiteY43" fmla="*/ 852487 h 1588292"/>
              <a:gd name="connsiteX44" fmla="*/ 1262062 w 2135981"/>
              <a:gd name="connsiteY44" fmla="*/ 854869 h 1588292"/>
              <a:gd name="connsiteX45" fmla="*/ 1259681 w 2135981"/>
              <a:gd name="connsiteY45" fmla="*/ 921544 h 1588292"/>
              <a:gd name="connsiteX46" fmla="*/ 1276350 w 2135981"/>
              <a:gd name="connsiteY46" fmla="*/ 926306 h 1588292"/>
              <a:gd name="connsiteX47" fmla="*/ 1276350 w 2135981"/>
              <a:gd name="connsiteY47" fmla="*/ 957262 h 1588292"/>
              <a:gd name="connsiteX48" fmla="*/ 1288256 w 2135981"/>
              <a:gd name="connsiteY48" fmla="*/ 957262 h 1588292"/>
              <a:gd name="connsiteX49" fmla="*/ 1285875 w 2135981"/>
              <a:gd name="connsiteY49" fmla="*/ 1026319 h 1588292"/>
              <a:gd name="connsiteX50" fmla="*/ 1326356 w 2135981"/>
              <a:gd name="connsiteY50" fmla="*/ 1023937 h 1588292"/>
              <a:gd name="connsiteX51" fmla="*/ 1326356 w 2135981"/>
              <a:gd name="connsiteY51" fmla="*/ 1047750 h 1588292"/>
              <a:gd name="connsiteX52" fmla="*/ 1357312 w 2135981"/>
              <a:gd name="connsiteY52" fmla="*/ 1045369 h 1588292"/>
              <a:gd name="connsiteX53" fmla="*/ 1357312 w 2135981"/>
              <a:gd name="connsiteY53" fmla="*/ 1069181 h 1588292"/>
              <a:gd name="connsiteX54" fmla="*/ 1400175 w 2135981"/>
              <a:gd name="connsiteY54" fmla="*/ 1066800 h 1588292"/>
              <a:gd name="connsiteX55" fmla="*/ 1397793 w 2135981"/>
              <a:gd name="connsiteY55" fmla="*/ 1095375 h 1588292"/>
              <a:gd name="connsiteX56" fmla="*/ 1471612 w 2135981"/>
              <a:gd name="connsiteY56" fmla="*/ 1100137 h 1588292"/>
              <a:gd name="connsiteX57" fmla="*/ 1481137 w 2135981"/>
              <a:gd name="connsiteY57" fmla="*/ 1123950 h 1588292"/>
              <a:gd name="connsiteX58" fmla="*/ 1495425 w 2135981"/>
              <a:gd name="connsiteY58" fmla="*/ 1128712 h 1588292"/>
              <a:gd name="connsiteX59" fmla="*/ 1490662 w 2135981"/>
              <a:gd name="connsiteY59" fmla="*/ 1164431 h 1588292"/>
              <a:gd name="connsiteX60" fmla="*/ 1504950 w 2135981"/>
              <a:gd name="connsiteY60" fmla="*/ 1166812 h 1588292"/>
              <a:gd name="connsiteX61" fmla="*/ 1502568 w 2135981"/>
              <a:gd name="connsiteY61" fmla="*/ 1185862 h 1588292"/>
              <a:gd name="connsiteX62" fmla="*/ 1533525 w 2135981"/>
              <a:gd name="connsiteY62" fmla="*/ 1183481 h 1588292"/>
              <a:gd name="connsiteX63" fmla="*/ 1533525 w 2135981"/>
              <a:gd name="connsiteY63" fmla="*/ 1204912 h 1588292"/>
              <a:gd name="connsiteX64" fmla="*/ 1554956 w 2135981"/>
              <a:gd name="connsiteY64" fmla="*/ 1207294 h 1588292"/>
              <a:gd name="connsiteX65" fmla="*/ 1554956 w 2135981"/>
              <a:gd name="connsiteY65" fmla="*/ 1233487 h 1588292"/>
              <a:gd name="connsiteX66" fmla="*/ 1676400 w 2135981"/>
              <a:gd name="connsiteY66" fmla="*/ 1231106 h 1588292"/>
              <a:gd name="connsiteX67" fmla="*/ 1676400 w 2135981"/>
              <a:gd name="connsiteY67" fmla="*/ 1252537 h 1588292"/>
              <a:gd name="connsiteX68" fmla="*/ 1700212 w 2135981"/>
              <a:gd name="connsiteY68" fmla="*/ 1257300 h 1588292"/>
              <a:gd name="connsiteX69" fmla="*/ 1707356 w 2135981"/>
              <a:gd name="connsiteY69" fmla="*/ 1285875 h 1588292"/>
              <a:gd name="connsiteX70" fmla="*/ 1719262 w 2135981"/>
              <a:gd name="connsiteY70" fmla="*/ 1278731 h 1588292"/>
              <a:gd name="connsiteX71" fmla="*/ 1719262 w 2135981"/>
              <a:gd name="connsiteY71" fmla="*/ 1309687 h 1588292"/>
              <a:gd name="connsiteX72" fmla="*/ 1731168 w 2135981"/>
              <a:gd name="connsiteY72" fmla="*/ 1304925 h 1588292"/>
              <a:gd name="connsiteX73" fmla="*/ 1733550 w 2135981"/>
              <a:gd name="connsiteY73" fmla="*/ 1407319 h 1588292"/>
              <a:gd name="connsiteX74" fmla="*/ 1781175 w 2135981"/>
              <a:gd name="connsiteY74" fmla="*/ 1412081 h 1588292"/>
              <a:gd name="connsiteX75" fmla="*/ 1778793 w 2135981"/>
              <a:gd name="connsiteY75" fmla="*/ 1464469 h 1588292"/>
              <a:gd name="connsiteX76" fmla="*/ 1857375 w 2135981"/>
              <a:gd name="connsiteY76" fmla="*/ 1459706 h 1588292"/>
              <a:gd name="connsiteX77" fmla="*/ 1857375 w 2135981"/>
              <a:gd name="connsiteY77" fmla="*/ 1483519 h 1588292"/>
              <a:gd name="connsiteX78" fmla="*/ 2024062 w 2135981"/>
              <a:gd name="connsiteY78" fmla="*/ 1481137 h 1588292"/>
              <a:gd name="connsiteX79" fmla="*/ 2021681 w 2135981"/>
              <a:gd name="connsiteY79" fmla="*/ 1504950 h 1588292"/>
              <a:gd name="connsiteX80" fmla="*/ 2105025 w 2135981"/>
              <a:gd name="connsiteY80" fmla="*/ 1502569 h 1588292"/>
              <a:gd name="connsiteX81" fmla="*/ 2105025 w 2135981"/>
              <a:gd name="connsiteY81" fmla="*/ 1533525 h 1588292"/>
              <a:gd name="connsiteX82" fmla="*/ 2133600 w 2135981"/>
              <a:gd name="connsiteY82" fmla="*/ 1533525 h 1588292"/>
              <a:gd name="connsiteX83" fmla="*/ 2135981 w 2135981"/>
              <a:gd name="connsiteY83" fmla="*/ 1588292 h 1588292"/>
              <a:gd name="connsiteX0" fmla="*/ 2381 w 2133600"/>
              <a:gd name="connsiteY0" fmla="*/ 0 h 1674017"/>
              <a:gd name="connsiteX1" fmla="*/ 0 w 2133600"/>
              <a:gd name="connsiteY1" fmla="*/ 76200 h 1674017"/>
              <a:gd name="connsiteX2" fmla="*/ 11906 w 2133600"/>
              <a:gd name="connsiteY2" fmla="*/ 76200 h 1674017"/>
              <a:gd name="connsiteX3" fmla="*/ 11906 w 2133600"/>
              <a:gd name="connsiteY3" fmla="*/ 92869 h 1674017"/>
              <a:gd name="connsiteX4" fmla="*/ 221456 w 2133600"/>
              <a:gd name="connsiteY4" fmla="*/ 90487 h 1674017"/>
              <a:gd name="connsiteX5" fmla="*/ 221456 w 2133600"/>
              <a:gd name="connsiteY5" fmla="*/ 107156 h 1674017"/>
              <a:gd name="connsiteX6" fmla="*/ 233362 w 2133600"/>
              <a:gd name="connsiteY6" fmla="*/ 107156 h 1674017"/>
              <a:gd name="connsiteX7" fmla="*/ 230981 w 2133600"/>
              <a:gd name="connsiteY7" fmla="*/ 157162 h 1674017"/>
              <a:gd name="connsiteX8" fmla="*/ 361950 w 2133600"/>
              <a:gd name="connsiteY8" fmla="*/ 154781 h 1674017"/>
              <a:gd name="connsiteX9" fmla="*/ 361950 w 2133600"/>
              <a:gd name="connsiteY9" fmla="*/ 176212 h 1674017"/>
              <a:gd name="connsiteX10" fmla="*/ 404812 w 2133600"/>
              <a:gd name="connsiteY10" fmla="*/ 173831 h 1674017"/>
              <a:gd name="connsiteX11" fmla="*/ 404812 w 2133600"/>
              <a:gd name="connsiteY11" fmla="*/ 202406 h 1674017"/>
              <a:gd name="connsiteX12" fmla="*/ 671512 w 2133600"/>
              <a:gd name="connsiteY12" fmla="*/ 202406 h 1674017"/>
              <a:gd name="connsiteX13" fmla="*/ 671512 w 2133600"/>
              <a:gd name="connsiteY13" fmla="*/ 214312 h 1674017"/>
              <a:gd name="connsiteX14" fmla="*/ 683418 w 2133600"/>
              <a:gd name="connsiteY14" fmla="*/ 216694 h 1674017"/>
              <a:gd name="connsiteX15" fmla="*/ 683418 w 2133600"/>
              <a:gd name="connsiteY15" fmla="*/ 230981 h 1674017"/>
              <a:gd name="connsiteX16" fmla="*/ 700087 w 2133600"/>
              <a:gd name="connsiteY16" fmla="*/ 238125 h 1674017"/>
              <a:gd name="connsiteX17" fmla="*/ 702468 w 2133600"/>
              <a:gd name="connsiteY17" fmla="*/ 261937 h 1674017"/>
              <a:gd name="connsiteX18" fmla="*/ 847725 w 2133600"/>
              <a:gd name="connsiteY18" fmla="*/ 259556 h 1674017"/>
              <a:gd name="connsiteX19" fmla="*/ 850106 w 2133600"/>
              <a:gd name="connsiteY19" fmla="*/ 321469 h 1674017"/>
              <a:gd name="connsiteX20" fmla="*/ 859631 w 2133600"/>
              <a:gd name="connsiteY20" fmla="*/ 323850 h 1674017"/>
              <a:gd name="connsiteX21" fmla="*/ 857250 w 2133600"/>
              <a:gd name="connsiteY21" fmla="*/ 388144 h 1674017"/>
              <a:gd name="connsiteX22" fmla="*/ 866775 w 2133600"/>
              <a:gd name="connsiteY22" fmla="*/ 385762 h 1674017"/>
              <a:gd name="connsiteX23" fmla="*/ 862012 w 2133600"/>
              <a:gd name="connsiteY23" fmla="*/ 440531 h 1674017"/>
              <a:gd name="connsiteX24" fmla="*/ 869156 w 2133600"/>
              <a:gd name="connsiteY24" fmla="*/ 440531 h 1674017"/>
              <a:gd name="connsiteX25" fmla="*/ 866775 w 2133600"/>
              <a:gd name="connsiteY25" fmla="*/ 485775 h 1674017"/>
              <a:gd name="connsiteX26" fmla="*/ 876300 w 2133600"/>
              <a:gd name="connsiteY26" fmla="*/ 485775 h 1674017"/>
              <a:gd name="connsiteX27" fmla="*/ 876300 w 2133600"/>
              <a:gd name="connsiteY27" fmla="*/ 528637 h 1674017"/>
              <a:gd name="connsiteX28" fmla="*/ 904875 w 2133600"/>
              <a:gd name="connsiteY28" fmla="*/ 528637 h 1674017"/>
              <a:gd name="connsiteX29" fmla="*/ 904875 w 2133600"/>
              <a:gd name="connsiteY29" fmla="*/ 552450 h 1674017"/>
              <a:gd name="connsiteX30" fmla="*/ 933450 w 2133600"/>
              <a:gd name="connsiteY30" fmla="*/ 554831 h 1674017"/>
              <a:gd name="connsiteX31" fmla="*/ 933450 w 2133600"/>
              <a:gd name="connsiteY31" fmla="*/ 581025 h 1674017"/>
              <a:gd name="connsiteX32" fmla="*/ 1033462 w 2133600"/>
              <a:gd name="connsiteY32" fmla="*/ 583406 h 1674017"/>
              <a:gd name="connsiteX33" fmla="*/ 1031081 w 2133600"/>
              <a:gd name="connsiteY33" fmla="*/ 619125 h 1674017"/>
              <a:gd name="connsiteX34" fmla="*/ 1076325 w 2133600"/>
              <a:gd name="connsiteY34" fmla="*/ 623887 h 1674017"/>
              <a:gd name="connsiteX35" fmla="*/ 1076325 w 2133600"/>
              <a:gd name="connsiteY35" fmla="*/ 657225 h 1674017"/>
              <a:gd name="connsiteX36" fmla="*/ 1088231 w 2133600"/>
              <a:gd name="connsiteY36" fmla="*/ 657225 h 1674017"/>
              <a:gd name="connsiteX37" fmla="*/ 1088231 w 2133600"/>
              <a:gd name="connsiteY37" fmla="*/ 714375 h 1674017"/>
              <a:gd name="connsiteX38" fmla="*/ 1104900 w 2133600"/>
              <a:gd name="connsiteY38" fmla="*/ 714375 h 1674017"/>
              <a:gd name="connsiteX39" fmla="*/ 1107281 w 2133600"/>
              <a:gd name="connsiteY39" fmla="*/ 778669 h 1674017"/>
              <a:gd name="connsiteX40" fmla="*/ 1228725 w 2133600"/>
              <a:gd name="connsiteY40" fmla="*/ 778669 h 1674017"/>
              <a:gd name="connsiteX41" fmla="*/ 1228725 w 2133600"/>
              <a:gd name="connsiteY41" fmla="*/ 804862 h 1674017"/>
              <a:gd name="connsiteX42" fmla="*/ 1254918 w 2133600"/>
              <a:gd name="connsiteY42" fmla="*/ 800100 h 1674017"/>
              <a:gd name="connsiteX43" fmla="*/ 1250156 w 2133600"/>
              <a:gd name="connsiteY43" fmla="*/ 852487 h 1674017"/>
              <a:gd name="connsiteX44" fmla="*/ 1262062 w 2133600"/>
              <a:gd name="connsiteY44" fmla="*/ 854869 h 1674017"/>
              <a:gd name="connsiteX45" fmla="*/ 1259681 w 2133600"/>
              <a:gd name="connsiteY45" fmla="*/ 921544 h 1674017"/>
              <a:gd name="connsiteX46" fmla="*/ 1276350 w 2133600"/>
              <a:gd name="connsiteY46" fmla="*/ 926306 h 1674017"/>
              <a:gd name="connsiteX47" fmla="*/ 1276350 w 2133600"/>
              <a:gd name="connsiteY47" fmla="*/ 957262 h 1674017"/>
              <a:gd name="connsiteX48" fmla="*/ 1288256 w 2133600"/>
              <a:gd name="connsiteY48" fmla="*/ 957262 h 1674017"/>
              <a:gd name="connsiteX49" fmla="*/ 1285875 w 2133600"/>
              <a:gd name="connsiteY49" fmla="*/ 1026319 h 1674017"/>
              <a:gd name="connsiteX50" fmla="*/ 1326356 w 2133600"/>
              <a:gd name="connsiteY50" fmla="*/ 1023937 h 1674017"/>
              <a:gd name="connsiteX51" fmla="*/ 1326356 w 2133600"/>
              <a:gd name="connsiteY51" fmla="*/ 1047750 h 1674017"/>
              <a:gd name="connsiteX52" fmla="*/ 1357312 w 2133600"/>
              <a:gd name="connsiteY52" fmla="*/ 1045369 h 1674017"/>
              <a:gd name="connsiteX53" fmla="*/ 1357312 w 2133600"/>
              <a:gd name="connsiteY53" fmla="*/ 1069181 h 1674017"/>
              <a:gd name="connsiteX54" fmla="*/ 1400175 w 2133600"/>
              <a:gd name="connsiteY54" fmla="*/ 1066800 h 1674017"/>
              <a:gd name="connsiteX55" fmla="*/ 1397793 w 2133600"/>
              <a:gd name="connsiteY55" fmla="*/ 1095375 h 1674017"/>
              <a:gd name="connsiteX56" fmla="*/ 1471612 w 2133600"/>
              <a:gd name="connsiteY56" fmla="*/ 1100137 h 1674017"/>
              <a:gd name="connsiteX57" fmla="*/ 1481137 w 2133600"/>
              <a:gd name="connsiteY57" fmla="*/ 1123950 h 1674017"/>
              <a:gd name="connsiteX58" fmla="*/ 1495425 w 2133600"/>
              <a:gd name="connsiteY58" fmla="*/ 1128712 h 1674017"/>
              <a:gd name="connsiteX59" fmla="*/ 1490662 w 2133600"/>
              <a:gd name="connsiteY59" fmla="*/ 1164431 h 1674017"/>
              <a:gd name="connsiteX60" fmla="*/ 1504950 w 2133600"/>
              <a:gd name="connsiteY60" fmla="*/ 1166812 h 1674017"/>
              <a:gd name="connsiteX61" fmla="*/ 1502568 w 2133600"/>
              <a:gd name="connsiteY61" fmla="*/ 1185862 h 1674017"/>
              <a:gd name="connsiteX62" fmla="*/ 1533525 w 2133600"/>
              <a:gd name="connsiteY62" fmla="*/ 1183481 h 1674017"/>
              <a:gd name="connsiteX63" fmla="*/ 1533525 w 2133600"/>
              <a:gd name="connsiteY63" fmla="*/ 1204912 h 1674017"/>
              <a:gd name="connsiteX64" fmla="*/ 1554956 w 2133600"/>
              <a:gd name="connsiteY64" fmla="*/ 1207294 h 1674017"/>
              <a:gd name="connsiteX65" fmla="*/ 1554956 w 2133600"/>
              <a:gd name="connsiteY65" fmla="*/ 1233487 h 1674017"/>
              <a:gd name="connsiteX66" fmla="*/ 1676400 w 2133600"/>
              <a:gd name="connsiteY66" fmla="*/ 1231106 h 1674017"/>
              <a:gd name="connsiteX67" fmla="*/ 1676400 w 2133600"/>
              <a:gd name="connsiteY67" fmla="*/ 1252537 h 1674017"/>
              <a:gd name="connsiteX68" fmla="*/ 1700212 w 2133600"/>
              <a:gd name="connsiteY68" fmla="*/ 1257300 h 1674017"/>
              <a:gd name="connsiteX69" fmla="*/ 1707356 w 2133600"/>
              <a:gd name="connsiteY69" fmla="*/ 1285875 h 1674017"/>
              <a:gd name="connsiteX70" fmla="*/ 1719262 w 2133600"/>
              <a:gd name="connsiteY70" fmla="*/ 1278731 h 1674017"/>
              <a:gd name="connsiteX71" fmla="*/ 1719262 w 2133600"/>
              <a:gd name="connsiteY71" fmla="*/ 1309687 h 1674017"/>
              <a:gd name="connsiteX72" fmla="*/ 1731168 w 2133600"/>
              <a:gd name="connsiteY72" fmla="*/ 1304925 h 1674017"/>
              <a:gd name="connsiteX73" fmla="*/ 1733550 w 2133600"/>
              <a:gd name="connsiteY73" fmla="*/ 1407319 h 1674017"/>
              <a:gd name="connsiteX74" fmla="*/ 1781175 w 2133600"/>
              <a:gd name="connsiteY74" fmla="*/ 1412081 h 1674017"/>
              <a:gd name="connsiteX75" fmla="*/ 1778793 w 2133600"/>
              <a:gd name="connsiteY75" fmla="*/ 1464469 h 1674017"/>
              <a:gd name="connsiteX76" fmla="*/ 1857375 w 2133600"/>
              <a:gd name="connsiteY76" fmla="*/ 1459706 h 1674017"/>
              <a:gd name="connsiteX77" fmla="*/ 1857375 w 2133600"/>
              <a:gd name="connsiteY77" fmla="*/ 1483519 h 1674017"/>
              <a:gd name="connsiteX78" fmla="*/ 2024062 w 2133600"/>
              <a:gd name="connsiteY78" fmla="*/ 1481137 h 1674017"/>
              <a:gd name="connsiteX79" fmla="*/ 2021681 w 2133600"/>
              <a:gd name="connsiteY79" fmla="*/ 1504950 h 1674017"/>
              <a:gd name="connsiteX80" fmla="*/ 2105025 w 2133600"/>
              <a:gd name="connsiteY80" fmla="*/ 1502569 h 1674017"/>
              <a:gd name="connsiteX81" fmla="*/ 2105025 w 2133600"/>
              <a:gd name="connsiteY81" fmla="*/ 1533525 h 1674017"/>
              <a:gd name="connsiteX82" fmla="*/ 2133600 w 2133600"/>
              <a:gd name="connsiteY82" fmla="*/ 1533525 h 1674017"/>
              <a:gd name="connsiteX83" fmla="*/ 2133600 w 2133600"/>
              <a:gd name="connsiteY83" fmla="*/ 1674017 h 1674017"/>
              <a:gd name="connsiteX0" fmla="*/ 2381 w 2133600"/>
              <a:gd name="connsiteY0" fmla="*/ 0 h 1684423"/>
              <a:gd name="connsiteX1" fmla="*/ 0 w 2133600"/>
              <a:gd name="connsiteY1" fmla="*/ 76200 h 1684423"/>
              <a:gd name="connsiteX2" fmla="*/ 11906 w 2133600"/>
              <a:gd name="connsiteY2" fmla="*/ 76200 h 1684423"/>
              <a:gd name="connsiteX3" fmla="*/ 11906 w 2133600"/>
              <a:gd name="connsiteY3" fmla="*/ 92869 h 1684423"/>
              <a:gd name="connsiteX4" fmla="*/ 221456 w 2133600"/>
              <a:gd name="connsiteY4" fmla="*/ 90487 h 1684423"/>
              <a:gd name="connsiteX5" fmla="*/ 221456 w 2133600"/>
              <a:gd name="connsiteY5" fmla="*/ 107156 h 1684423"/>
              <a:gd name="connsiteX6" fmla="*/ 233362 w 2133600"/>
              <a:gd name="connsiteY6" fmla="*/ 107156 h 1684423"/>
              <a:gd name="connsiteX7" fmla="*/ 230981 w 2133600"/>
              <a:gd name="connsiteY7" fmla="*/ 157162 h 1684423"/>
              <a:gd name="connsiteX8" fmla="*/ 361950 w 2133600"/>
              <a:gd name="connsiteY8" fmla="*/ 154781 h 1684423"/>
              <a:gd name="connsiteX9" fmla="*/ 361950 w 2133600"/>
              <a:gd name="connsiteY9" fmla="*/ 176212 h 1684423"/>
              <a:gd name="connsiteX10" fmla="*/ 404812 w 2133600"/>
              <a:gd name="connsiteY10" fmla="*/ 173831 h 1684423"/>
              <a:gd name="connsiteX11" fmla="*/ 404812 w 2133600"/>
              <a:gd name="connsiteY11" fmla="*/ 202406 h 1684423"/>
              <a:gd name="connsiteX12" fmla="*/ 671512 w 2133600"/>
              <a:gd name="connsiteY12" fmla="*/ 202406 h 1684423"/>
              <a:gd name="connsiteX13" fmla="*/ 671512 w 2133600"/>
              <a:gd name="connsiteY13" fmla="*/ 214312 h 1684423"/>
              <a:gd name="connsiteX14" fmla="*/ 683418 w 2133600"/>
              <a:gd name="connsiteY14" fmla="*/ 216694 h 1684423"/>
              <a:gd name="connsiteX15" fmla="*/ 683418 w 2133600"/>
              <a:gd name="connsiteY15" fmla="*/ 230981 h 1684423"/>
              <a:gd name="connsiteX16" fmla="*/ 700087 w 2133600"/>
              <a:gd name="connsiteY16" fmla="*/ 238125 h 1684423"/>
              <a:gd name="connsiteX17" fmla="*/ 702468 w 2133600"/>
              <a:gd name="connsiteY17" fmla="*/ 261937 h 1684423"/>
              <a:gd name="connsiteX18" fmla="*/ 847725 w 2133600"/>
              <a:gd name="connsiteY18" fmla="*/ 259556 h 1684423"/>
              <a:gd name="connsiteX19" fmla="*/ 850106 w 2133600"/>
              <a:gd name="connsiteY19" fmla="*/ 321469 h 1684423"/>
              <a:gd name="connsiteX20" fmla="*/ 859631 w 2133600"/>
              <a:gd name="connsiteY20" fmla="*/ 323850 h 1684423"/>
              <a:gd name="connsiteX21" fmla="*/ 857250 w 2133600"/>
              <a:gd name="connsiteY21" fmla="*/ 388144 h 1684423"/>
              <a:gd name="connsiteX22" fmla="*/ 866775 w 2133600"/>
              <a:gd name="connsiteY22" fmla="*/ 385762 h 1684423"/>
              <a:gd name="connsiteX23" fmla="*/ 862012 w 2133600"/>
              <a:gd name="connsiteY23" fmla="*/ 440531 h 1684423"/>
              <a:gd name="connsiteX24" fmla="*/ 869156 w 2133600"/>
              <a:gd name="connsiteY24" fmla="*/ 440531 h 1684423"/>
              <a:gd name="connsiteX25" fmla="*/ 866775 w 2133600"/>
              <a:gd name="connsiteY25" fmla="*/ 485775 h 1684423"/>
              <a:gd name="connsiteX26" fmla="*/ 876300 w 2133600"/>
              <a:gd name="connsiteY26" fmla="*/ 485775 h 1684423"/>
              <a:gd name="connsiteX27" fmla="*/ 876300 w 2133600"/>
              <a:gd name="connsiteY27" fmla="*/ 528637 h 1684423"/>
              <a:gd name="connsiteX28" fmla="*/ 904875 w 2133600"/>
              <a:gd name="connsiteY28" fmla="*/ 528637 h 1684423"/>
              <a:gd name="connsiteX29" fmla="*/ 904875 w 2133600"/>
              <a:gd name="connsiteY29" fmla="*/ 552450 h 1684423"/>
              <a:gd name="connsiteX30" fmla="*/ 933450 w 2133600"/>
              <a:gd name="connsiteY30" fmla="*/ 554831 h 1684423"/>
              <a:gd name="connsiteX31" fmla="*/ 933450 w 2133600"/>
              <a:gd name="connsiteY31" fmla="*/ 581025 h 1684423"/>
              <a:gd name="connsiteX32" fmla="*/ 1033462 w 2133600"/>
              <a:gd name="connsiteY32" fmla="*/ 583406 h 1684423"/>
              <a:gd name="connsiteX33" fmla="*/ 1031081 w 2133600"/>
              <a:gd name="connsiteY33" fmla="*/ 619125 h 1684423"/>
              <a:gd name="connsiteX34" fmla="*/ 1076325 w 2133600"/>
              <a:gd name="connsiteY34" fmla="*/ 623887 h 1684423"/>
              <a:gd name="connsiteX35" fmla="*/ 1076325 w 2133600"/>
              <a:gd name="connsiteY35" fmla="*/ 657225 h 1684423"/>
              <a:gd name="connsiteX36" fmla="*/ 1088231 w 2133600"/>
              <a:gd name="connsiteY36" fmla="*/ 657225 h 1684423"/>
              <a:gd name="connsiteX37" fmla="*/ 1088231 w 2133600"/>
              <a:gd name="connsiteY37" fmla="*/ 714375 h 1684423"/>
              <a:gd name="connsiteX38" fmla="*/ 1104900 w 2133600"/>
              <a:gd name="connsiteY38" fmla="*/ 714375 h 1684423"/>
              <a:gd name="connsiteX39" fmla="*/ 1107281 w 2133600"/>
              <a:gd name="connsiteY39" fmla="*/ 778669 h 1684423"/>
              <a:gd name="connsiteX40" fmla="*/ 1228725 w 2133600"/>
              <a:gd name="connsiteY40" fmla="*/ 778669 h 1684423"/>
              <a:gd name="connsiteX41" fmla="*/ 1228725 w 2133600"/>
              <a:gd name="connsiteY41" fmla="*/ 804862 h 1684423"/>
              <a:gd name="connsiteX42" fmla="*/ 1254918 w 2133600"/>
              <a:gd name="connsiteY42" fmla="*/ 800100 h 1684423"/>
              <a:gd name="connsiteX43" fmla="*/ 1250156 w 2133600"/>
              <a:gd name="connsiteY43" fmla="*/ 852487 h 1684423"/>
              <a:gd name="connsiteX44" fmla="*/ 1262062 w 2133600"/>
              <a:gd name="connsiteY44" fmla="*/ 854869 h 1684423"/>
              <a:gd name="connsiteX45" fmla="*/ 1259681 w 2133600"/>
              <a:gd name="connsiteY45" fmla="*/ 921544 h 1684423"/>
              <a:gd name="connsiteX46" fmla="*/ 1276350 w 2133600"/>
              <a:gd name="connsiteY46" fmla="*/ 926306 h 1684423"/>
              <a:gd name="connsiteX47" fmla="*/ 1276350 w 2133600"/>
              <a:gd name="connsiteY47" fmla="*/ 957262 h 1684423"/>
              <a:gd name="connsiteX48" fmla="*/ 1288256 w 2133600"/>
              <a:gd name="connsiteY48" fmla="*/ 957262 h 1684423"/>
              <a:gd name="connsiteX49" fmla="*/ 1285875 w 2133600"/>
              <a:gd name="connsiteY49" fmla="*/ 1026319 h 1684423"/>
              <a:gd name="connsiteX50" fmla="*/ 1326356 w 2133600"/>
              <a:gd name="connsiteY50" fmla="*/ 1023937 h 1684423"/>
              <a:gd name="connsiteX51" fmla="*/ 1326356 w 2133600"/>
              <a:gd name="connsiteY51" fmla="*/ 1047750 h 1684423"/>
              <a:gd name="connsiteX52" fmla="*/ 1357312 w 2133600"/>
              <a:gd name="connsiteY52" fmla="*/ 1045369 h 1684423"/>
              <a:gd name="connsiteX53" fmla="*/ 1357312 w 2133600"/>
              <a:gd name="connsiteY53" fmla="*/ 1069181 h 1684423"/>
              <a:gd name="connsiteX54" fmla="*/ 1400175 w 2133600"/>
              <a:gd name="connsiteY54" fmla="*/ 1066800 h 1684423"/>
              <a:gd name="connsiteX55" fmla="*/ 1397793 w 2133600"/>
              <a:gd name="connsiteY55" fmla="*/ 1095375 h 1684423"/>
              <a:gd name="connsiteX56" fmla="*/ 1471612 w 2133600"/>
              <a:gd name="connsiteY56" fmla="*/ 1100137 h 1684423"/>
              <a:gd name="connsiteX57" fmla="*/ 1481137 w 2133600"/>
              <a:gd name="connsiteY57" fmla="*/ 1123950 h 1684423"/>
              <a:gd name="connsiteX58" fmla="*/ 1495425 w 2133600"/>
              <a:gd name="connsiteY58" fmla="*/ 1128712 h 1684423"/>
              <a:gd name="connsiteX59" fmla="*/ 1490662 w 2133600"/>
              <a:gd name="connsiteY59" fmla="*/ 1164431 h 1684423"/>
              <a:gd name="connsiteX60" fmla="*/ 1504950 w 2133600"/>
              <a:gd name="connsiteY60" fmla="*/ 1166812 h 1684423"/>
              <a:gd name="connsiteX61" fmla="*/ 1502568 w 2133600"/>
              <a:gd name="connsiteY61" fmla="*/ 1185862 h 1684423"/>
              <a:gd name="connsiteX62" fmla="*/ 1533525 w 2133600"/>
              <a:gd name="connsiteY62" fmla="*/ 1183481 h 1684423"/>
              <a:gd name="connsiteX63" fmla="*/ 1533525 w 2133600"/>
              <a:gd name="connsiteY63" fmla="*/ 1204912 h 1684423"/>
              <a:gd name="connsiteX64" fmla="*/ 1554956 w 2133600"/>
              <a:gd name="connsiteY64" fmla="*/ 1207294 h 1684423"/>
              <a:gd name="connsiteX65" fmla="*/ 1554956 w 2133600"/>
              <a:gd name="connsiteY65" fmla="*/ 1233487 h 1684423"/>
              <a:gd name="connsiteX66" fmla="*/ 1676400 w 2133600"/>
              <a:gd name="connsiteY66" fmla="*/ 1231106 h 1684423"/>
              <a:gd name="connsiteX67" fmla="*/ 1676400 w 2133600"/>
              <a:gd name="connsiteY67" fmla="*/ 1252537 h 1684423"/>
              <a:gd name="connsiteX68" fmla="*/ 1700212 w 2133600"/>
              <a:gd name="connsiteY68" fmla="*/ 1257300 h 1684423"/>
              <a:gd name="connsiteX69" fmla="*/ 1707356 w 2133600"/>
              <a:gd name="connsiteY69" fmla="*/ 1285875 h 1684423"/>
              <a:gd name="connsiteX70" fmla="*/ 1719262 w 2133600"/>
              <a:gd name="connsiteY70" fmla="*/ 1278731 h 1684423"/>
              <a:gd name="connsiteX71" fmla="*/ 1719262 w 2133600"/>
              <a:gd name="connsiteY71" fmla="*/ 1309687 h 1684423"/>
              <a:gd name="connsiteX72" fmla="*/ 1731168 w 2133600"/>
              <a:gd name="connsiteY72" fmla="*/ 1304925 h 1684423"/>
              <a:gd name="connsiteX73" fmla="*/ 1733550 w 2133600"/>
              <a:gd name="connsiteY73" fmla="*/ 1407319 h 1684423"/>
              <a:gd name="connsiteX74" fmla="*/ 1781175 w 2133600"/>
              <a:gd name="connsiteY74" fmla="*/ 1412081 h 1684423"/>
              <a:gd name="connsiteX75" fmla="*/ 1778793 w 2133600"/>
              <a:gd name="connsiteY75" fmla="*/ 1464469 h 1684423"/>
              <a:gd name="connsiteX76" fmla="*/ 1857375 w 2133600"/>
              <a:gd name="connsiteY76" fmla="*/ 1459706 h 1684423"/>
              <a:gd name="connsiteX77" fmla="*/ 1857375 w 2133600"/>
              <a:gd name="connsiteY77" fmla="*/ 1483519 h 1684423"/>
              <a:gd name="connsiteX78" fmla="*/ 2024062 w 2133600"/>
              <a:gd name="connsiteY78" fmla="*/ 1481137 h 1684423"/>
              <a:gd name="connsiteX79" fmla="*/ 2021681 w 2133600"/>
              <a:gd name="connsiteY79" fmla="*/ 1504950 h 1684423"/>
              <a:gd name="connsiteX80" fmla="*/ 2105025 w 2133600"/>
              <a:gd name="connsiteY80" fmla="*/ 1502569 h 1684423"/>
              <a:gd name="connsiteX81" fmla="*/ 2105025 w 2133600"/>
              <a:gd name="connsiteY81" fmla="*/ 1533525 h 1684423"/>
              <a:gd name="connsiteX82" fmla="*/ 2133600 w 2133600"/>
              <a:gd name="connsiteY82" fmla="*/ 1533525 h 1684423"/>
              <a:gd name="connsiteX83" fmla="*/ 2133600 w 2133600"/>
              <a:gd name="connsiteY83" fmla="*/ 1674017 h 1684423"/>
              <a:gd name="connsiteX84" fmla="*/ 2131219 w 2133600"/>
              <a:gd name="connsiteY84" fmla="*/ 1674018 h 1684423"/>
              <a:gd name="connsiteX0" fmla="*/ 2381 w 2290764"/>
              <a:gd name="connsiteY0" fmla="*/ 0 h 1685079"/>
              <a:gd name="connsiteX1" fmla="*/ 0 w 2290764"/>
              <a:gd name="connsiteY1" fmla="*/ 76200 h 1685079"/>
              <a:gd name="connsiteX2" fmla="*/ 11906 w 2290764"/>
              <a:gd name="connsiteY2" fmla="*/ 76200 h 1685079"/>
              <a:gd name="connsiteX3" fmla="*/ 11906 w 2290764"/>
              <a:gd name="connsiteY3" fmla="*/ 92869 h 1685079"/>
              <a:gd name="connsiteX4" fmla="*/ 221456 w 2290764"/>
              <a:gd name="connsiteY4" fmla="*/ 90487 h 1685079"/>
              <a:gd name="connsiteX5" fmla="*/ 221456 w 2290764"/>
              <a:gd name="connsiteY5" fmla="*/ 107156 h 1685079"/>
              <a:gd name="connsiteX6" fmla="*/ 233362 w 2290764"/>
              <a:gd name="connsiteY6" fmla="*/ 107156 h 1685079"/>
              <a:gd name="connsiteX7" fmla="*/ 230981 w 2290764"/>
              <a:gd name="connsiteY7" fmla="*/ 157162 h 1685079"/>
              <a:gd name="connsiteX8" fmla="*/ 361950 w 2290764"/>
              <a:gd name="connsiteY8" fmla="*/ 154781 h 1685079"/>
              <a:gd name="connsiteX9" fmla="*/ 361950 w 2290764"/>
              <a:gd name="connsiteY9" fmla="*/ 176212 h 1685079"/>
              <a:gd name="connsiteX10" fmla="*/ 404812 w 2290764"/>
              <a:gd name="connsiteY10" fmla="*/ 173831 h 1685079"/>
              <a:gd name="connsiteX11" fmla="*/ 404812 w 2290764"/>
              <a:gd name="connsiteY11" fmla="*/ 202406 h 1685079"/>
              <a:gd name="connsiteX12" fmla="*/ 671512 w 2290764"/>
              <a:gd name="connsiteY12" fmla="*/ 202406 h 1685079"/>
              <a:gd name="connsiteX13" fmla="*/ 671512 w 2290764"/>
              <a:gd name="connsiteY13" fmla="*/ 214312 h 1685079"/>
              <a:gd name="connsiteX14" fmla="*/ 683418 w 2290764"/>
              <a:gd name="connsiteY14" fmla="*/ 216694 h 1685079"/>
              <a:gd name="connsiteX15" fmla="*/ 683418 w 2290764"/>
              <a:gd name="connsiteY15" fmla="*/ 230981 h 1685079"/>
              <a:gd name="connsiteX16" fmla="*/ 700087 w 2290764"/>
              <a:gd name="connsiteY16" fmla="*/ 238125 h 1685079"/>
              <a:gd name="connsiteX17" fmla="*/ 702468 w 2290764"/>
              <a:gd name="connsiteY17" fmla="*/ 261937 h 1685079"/>
              <a:gd name="connsiteX18" fmla="*/ 847725 w 2290764"/>
              <a:gd name="connsiteY18" fmla="*/ 259556 h 1685079"/>
              <a:gd name="connsiteX19" fmla="*/ 850106 w 2290764"/>
              <a:gd name="connsiteY19" fmla="*/ 321469 h 1685079"/>
              <a:gd name="connsiteX20" fmla="*/ 859631 w 2290764"/>
              <a:gd name="connsiteY20" fmla="*/ 323850 h 1685079"/>
              <a:gd name="connsiteX21" fmla="*/ 857250 w 2290764"/>
              <a:gd name="connsiteY21" fmla="*/ 388144 h 1685079"/>
              <a:gd name="connsiteX22" fmla="*/ 866775 w 2290764"/>
              <a:gd name="connsiteY22" fmla="*/ 385762 h 1685079"/>
              <a:gd name="connsiteX23" fmla="*/ 862012 w 2290764"/>
              <a:gd name="connsiteY23" fmla="*/ 440531 h 1685079"/>
              <a:gd name="connsiteX24" fmla="*/ 869156 w 2290764"/>
              <a:gd name="connsiteY24" fmla="*/ 440531 h 1685079"/>
              <a:gd name="connsiteX25" fmla="*/ 866775 w 2290764"/>
              <a:gd name="connsiteY25" fmla="*/ 485775 h 1685079"/>
              <a:gd name="connsiteX26" fmla="*/ 876300 w 2290764"/>
              <a:gd name="connsiteY26" fmla="*/ 485775 h 1685079"/>
              <a:gd name="connsiteX27" fmla="*/ 876300 w 2290764"/>
              <a:gd name="connsiteY27" fmla="*/ 528637 h 1685079"/>
              <a:gd name="connsiteX28" fmla="*/ 904875 w 2290764"/>
              <a:gd name="connsiteY28" fmla="*/ 528637 h 1685079"/>
              <a:gd name="connsiteX29" fmla="*/ 904875 w 2290764"/>
              <a:gd name="connsiteY29" fmla="*/ 552450 h 1685079"/>
              <a:gd name="connsiteX30" fmla="*/ 933450 w 2290764"/>
              <a:gd name="connsiteY30" fmla="*/ 554831 h 1685079"/>
              <a:gd name="connsiteX31" fmla="*/ 933450 w 2290764"/>
              <a:gd name="connsiteY31" fmla="*/ 581025 h 1685079"/>
              <a:gd name="connsiteX32" fmla="*/ 1033462 w 2290764"/>
              <a:gd name="connsiteY32" fmla="*/ 583406 h 1685079"/>
              <a:gd name="connsiteX33" fmla="*/ 1031081 w 2290764"/>
              <a:gd name="connsiteY33" fmla="*/ 619125 h 1685079"/>
              <a:gd name="connsiteX34" fmla="*/ 1076325 w 2290764"/>
              <a:gd name="connsiteY34" fmla="*/ 623887 h 1685079"/>
              <a:gd name="connsiteX35" fmla="*/ 1076325 w 2290764"/>
              <a:gd name="connsiteY35" fmla="*/ 657225 h 1685079"/>
              <a:gd name="connsiteX36" fmla="*/ 1088231 w 2290764"/>
              <a:gd name="connsiteY36" fmla="*/ 657225 h 1685079"/>
              <a:gd name="connsiteX37" fmla="*/ 1088231 w 2290764"/>
              <a:gd name="connsiteY37" fmla="*/ 714375 h 1685079"/>
              <a:gd name="connsiteX38" fmla="*/ 1104900 w 2290764"/>
              <a:gd name="connsiteY38" fmla="*/ 714375 h 1685079"/>
              <a:gd name="connsiteX39" fmla="*/ 1107281 w 2290764"/>
              <a:gd name="connsiteY39" fmla="*/ 778669 h 1685079"/>
              <a:gd name="connsiteX40" fmla="*/ 1228725 w 2290764"/>
              <a:gd name="connsiteY40" fmla="*/ 778669 h 1685079"/>
              <a:gd name="connsiteX41" fmla="*/ 1228725 w 2290764"/>
              <a:gd name="connsiteY41" fmla="*/ 804862 h 1685079"/>
              <a:gd name="connsiteX42" fmla="*/ 1254918 w 2290764"/>
              <a:gd name="connsiteY42" fmla="*/ 800100 h 1685079"/>
              <a:gd name="connsiteX43" fmla="*/ 1250156 w 2290764"/>
              <a:gd name="connsiteY43" fmla="*/ 852487 h 1685079"/>
              <a:gd name="connsiteX44" fmla="*/ 1262062 w 2290764"/>
              <a:gd name="connsiteY44" fmla="*/ 854869 h 1685079"/>
              <a:gd name="connsiteX45" fmla="*/ 1259681 w 2290764"/>
              <a:gd name="connsiteY45" fmla="*/ 921544 h 1685079"/>
              <a:gd name="connsiteX46" fmla="*/ 1276350 w 2290764"/>
              <a:gd name="connsiteY46" fmla="*/ 926306 h 1685079"/>
              <a:gd name="connsiteX47" fmla="*/ 1276350 w 2290764"/>
              <a:gd name="connsiteY47" fmla="*/ 957262 h 1685079"/>
              <a:gd name="connsiteX48" fmla="*/ 1288256 w 2290764"/>
              <a:gd name="connsiteY48" fmla="*/ 957262 h 1685079"/>
              <a:gd name="connsiteX49" fmla="*/ 1285875 w 2290764"/>
              <a:gd name="connsiteY49" fmla="*/ 1026319 h 1685079"/>
              <a:gd name="connsiteX50" fmla="*/ 1326356 w 2290764"/>
              <a:gd name="connsiteY50" fmla="*/ 1023937 h 1685079"/>
              <a:gd name="connsiteX51" fmla="*/ 1326356 w 2290764"/>
              <a:gd name="connsiteY51" fmla="*/ 1047750 h 1685079"/>
              <a:gd name="connsiteX52" fmla="*/ 1357312 w 2290764"/>
              <a:gd name="connsiteY52" fmla="*/ 1045369 h 1685079"/>
              <a:gd name="connsiteX53" fmla="*/ 1357312 w 2290764"/>
              <a:gd name="connsiteY53" fmla="*/ 1069181 h 1685079"/>
              <a:gd name="connsiteX54" fmla="*/ 1400175 w 2290764"/>
              <a:gd name="connsiteY54" fmla="*/ 1066800 h 1685079"/>
              <a:gd name="connsiteX55" fmla="*/ 1397793 w 2290764"/>
              <a:gd name="connsiteY55" fmla="*/ 1095375 h 1685079"/>
              <a:gd name="connsiteX56" fmla="*/ 1471612 w 2290764"/>
              <a:gd name="connsiteY56" fmla="*/ 1100137 h 1685079"/>
              <a:gd name="connsiteX57" fmla="*/ 1481137 w 2290764"/>
              <a:gd name="connsiteY57" fmla="*/ 1123950 h 1685079"/>
              <a:gd name="connsiteX58" fmla="*/ 1495425 w 2290764"/>
              <a:gd name="connsiteY58" fmla="*/ 1128712 h 1685079"/>
              <a:gd name="connsiteX59" fmla="*/ 1490662 w 2290764"/>
              <a:gd name="connsiteY59" fmla="*/ 1164431 h 1685079"/>
              <a:gd name="connsiteX60" fmla="*/ 1504950 w 2290764"/>
              <a:gd name="connsiteY60" fmla="*/ 1166812 h 1685079"/>
              <a:gd name="connsiteX61" fmla="*/ 1502568 w 2290764"/>
              <a:gd name="connsiteY61" fmla="*/ 1185862 h 1685079"/>
              <a:gd name="connsiteX62" fmla="*/ 1533525 w 2290764"/>
              <a:gd name="connsiteY62" fmla="*/ 1183481 h 1685079"/>
              <a:gd name="connsiteX63" fmla="*/ 1533525 w 2290764"/>
              <a:gd name="connsiteY63" fmla="*/ 1204912 h 1685079"/>
              <a:gd name="connsiteX64" fmla="*/ 1554956 w 2290764"/>
              <a:gd name="connsiteY64" fmla="*/ 1207294 h 1685079"/>
              <a:gd name="connsiteX65" fmla="*/ 1554956 w 2290764"/>
              <a:gd name="connsiteY65" fmla="*/ 1233487 h 1685079"/>
              <a:gd name="connsiteX66" fmla="*/ 1676400 w 2290764"/>
              <a:gd name="connsiteY66" fmla="*/ 1231106 h 1685079"/>
              <a:gd name="connsiteX67" fmla="*/ 1676400 w 2290764"/>
              <a:gd name="connsiteY67" fmla="*/ 1252537 h 1685079"/>
              <a:gd name="connsiteX68" fmla="*/ 1700212 w 2290764"/>
              <a:gd name="connsiteY68" fmla="*/ 1257300 h 1685079"/>
              <a:gd name="connsiteX69" fmla="*/ 1707356 w 2290764"/>
              <a:gd name="connsiteY69" fmla="*/ 1285875 h 1685079"/>
              <a:gd name="connsiteX70" fmla="*/ 1719262 w 2290764"/>
              <a:gd name="connsiteY70" fmla="*/ 1278731 h 1685079"/>
              <a:gd name="connsiteX71" fmla="*/ 1719262 w 2290764"/>
              <a:gd name="connsiteY71" fmla="*/ 1309687 h 1685079"/>
              <a:gd name="connsiteX72" fmla="*/ 1731168 w 2290764"/>
              <a:gd name="connsiteY72" fmla="*/ 1304925 h 1685079"/>
              <a:gd name="connsiteX73" fmla="*/ 1733550 w 2290764"/>
              <a:gd name="connsiteY73" fmla="*/ 1407319 h 1685079"/>
              <a:gd name="connsiteX74" fmla="*/ 1781175 w 2290764"/>
              <a:gd name="connsiteY74" fmla="*/ 1412081 h 1685079"/>
              <a:gd name="connsiteX75" fmla="*/ 1778793 w 2290764"/>
              <a:gd name="connsiteY75" fmla="*/ 1464469 h 1685079"/>
              <a:gd name="connsiteX76" fmla="*/ 1857375 w 2290764"/>
              <a:gd name="connsiteY76" fmla="*/ 1459706 h 1685079"/>
              <a:gd name="connsiteX77" fmla="*/ 1857375 w 2290764"/>
              <a:gd name="connsiteY77" fmla="*/ 1483519 h 1685079"/>
              <a:gd name="connsiteX78" fmla="*/ 2024062 w 2290764"/>
              <a:gd name="connsiteY78" fmla="*/ 1481137 h 1685079"/>
              <a:gd name="connsiteX79" fmla="*/ 2021681 w 2290764"/>
              <a:gd name="connsiteY79" fmla="*/ 1504950 h 1685079"/>
              <a:gd name="connsiteX80" fmla="*/ 2105025 w 2290764"/>
              <a:gd name="connsiteY80" fmla="*/ 1502569 h 1685079"/>
              <a:gd name="connsiteX81" fmla="*/ 2105025 w 2290764"/>
              <a:gd name="connsiteY81" fmla="*/ 1533525 h 1685079"/>
              <a:gd name="connsiteX82" fmla="*/ 2133600 w 2290764"/>
              <a:gd name="connsiteY82" fmla="*/ 1533525 h 1685079"/>
              <a:gd name="connsiteX83" fmla="*/ 2133600 w 2290764"/>
              <a:gd name="connsiteY83" fmla="*/ 1674017 h 1685079"/>
              <a:gd name="connsiteX84" fmla="*/ 2290763 w 2290764"/>
              <a:gd name="connsiteY84" fmla="*/ 1676400 h 1685079"/>
              <a:gd name="connsiteX0" fmla="*/ 2381 w 2290763"/>
              <a:gd name="connsiteY0" fmla="*/ 0 h 1676400"/>
              <a:gd name="connsiteX1" fmla="*/ 0 w 2290763"/>
              <a:gd name="connsiteY1" fmla="*/ 76200 h 1676400"/>
              <a:gd name="connsiteX2" fmla="*/ 11906 w 2290763"/>
              <a:gd name="connsiteY2" fmla="*/ 76200 h 1676400"/>
              <a:gd name="connsiteX3" fmla="*/ 11906 w 2290763"/>
              <a:gd name="connsiteY3" fmla="*/ 92869 h 1676400"/>
              <a:gd name="connsiteX4" fmla="*/ 221456 w 2290763"/>
              <a:gd name="connsiteY4" fmla="*/ 90487 h 1676400"/>
              <a:gd name="connsiteX5" fmla="*/ 221456 w 2290763"/>
              <a:gd name="connsiteY5" fmla="*/ 107156 h 1676400"/>
              <a:gd name="connsiteX6" fmla="*/ 233362 w 2290763"/>
              <a:gd name="connsiteY6" fmla="*/ 107156 h 1676400"/>
              <a:gd name="connsiteX7" fmla="*/ 230981 w 2290763"/>
              <a:gd name="connsiteY7" fmla="*/ 157162 h 1676400"/>
              <a:gd name="connsiteX8" fmla="*/ 361950 w 2290763"/>
              <a:gd name="connsiteY8" fmla="*/ 154781 h 1676400"/>
              <a:gd name="connsiteX9" fmla="*/ 361950 w 2290763"/>
              <a:gd name="connsiteY9" fmla="*/ 176212 h 1676400"/>
              <a:gd name="connsiteX10" fmla="*/ 404812 w 2290763"/>
              <a:gd name="connsiteY10" fmla="*/ 173831 h 1676400"/>
              <a:gd name="connsiteX11" fmla="*/ 404812 w 2290763"/>
              <a:gd name="connsiteY11" fmla="*/ 202406 h 1676400"/>
              <a:gd name="connsiteX12" fmla="*/ 671512 w 2290763"/>
              <a:gd name="connsiteY12" fmla="*/ 202406 h 1676400"/>
              <a:gd name="connsiteX13" fmla="*/ 671512 w 2290763"/>
              <a:gd name="connsiteY13" fmla="*/ 214312 h 1676400"/>
              <a:gd name="connsiteX14" fmla="*/ 683418 w 2290763"/>
              <a:gd name="connsiteY14" fmla="*/ 216694 h 1676400"/>
              <a:gd name="connsiteX15" fmla="*/ 683418 w 2290763"/>
              <a:gd name="connsiteY15" fmla="*/ 230981 h 1676400"/>
              <a:gd name="connsiteX16" fmla="*/ 700087 w 2290763"/>
              <a:gd name="connsiteY16" fmla="*/ 238125 h 1676400"/>
              <a:gd name="connsiteX17" fmla="*/ 702468 w 2290763"/>
              <a:gd name="connsiteY17" fmla="*/ 261937 h 1676400"/>
              <a:gd name="connsiteX18" fmla="*/ 847725 w 2290763"/>
              <a:gd name="connsiteY18" fmla="*/ 259556 h 1676400"/>
              <a:gd name="connsiteX19" fmla="*/ 850106 w 2290763"/>
              <a:gd name="connsiteY19" fmla="*/ 321469 h 1676400"/>
              <a:gd name="connsiteX20" fmla="*/ 859631 w 2290763"/>
              <a:gd name="connsiteY20" fmla="*/ 323850 h 1676400"/>
              <a:gd name="connsiteX21" fmla="*/ 857250 w 2290763"/>
              <a:gd name="connsiteY21" fmla="*/ 388144 h 1676400"/>
              <a:gd name="connsiteX22" fmla="*/ 866775 w 2290763"/>
              <a:gd name="connsiteY22" fmla="*/ 385762 h 1676400"/>
              <a:gd name="connsiteX23" fmla="*/ 862012 w 2290763"/>
              <a:gd name="connsiteY23" fmla="*/ 440531 h 1676400"/>
              <a:gd name="connsiteX24" fmla="*/ 869156 w 2290763"/>
              <a:gd name="connsiteY24" fmla="*/ 440531 h 1676400"/>
              <a:gd name="connsiteX25" fmla="*/ 866775 w 2290763"/>
              <a:gd name="connsiteY25" fmla="*/ 485775 h 1676400"/>
              <a:gd name="connsiteX26" fmla="*/ 876300 w 2290763"/>
              <a:gd name="connsiteY26" fmla="*/ 485775 h 1676400"/>
              <a:gd name="connsiteX27" fmla="*/ 876300 w 2290763"/>
              <a:gd name="connsiteY27" fmla="*/ 528637 h 1676400"/>
              <a:gd name="connsiteX28" fmla="*/ 904875 w 2290763"/>
              <a:gd name="connsiteY28" fmla="*/ 528637 h 1676400"/>
              <a:gd name="connsiteX29" fmla="*/ 904875 w 2290763"/>
              <a:gd name="connsiteY29" fmla="*/ 552450 h 1676400"/>
              <a:gd name="connsiteX30" fmla="*/ 933450 w 2290763"/>
              <a:gd name="connsiteY30" fmla="*/ 554831 h 1676400"/>
              <a:gd name="connsiteX31" fmla="*/ 933450 w 2290763"/>
              <a:gd name="connsiteY31" fmla="*/ 581025 h 1676400"/>
              <a:gd name="connsiteX32" fmla="*/ 1033462 w 2290763"/>
              <a:gd name="connsiteY32" fmla="*/ 583406 h 1676400"/>
              <a:gd name="connsiteX33" fmla="*/ 1031081 w 2290763"/>
              <a:gd name="connsiteY33" fmla="*/ 619125 h 1676400"/>
              <a:gd name="connsiteX34" fmla="*/ 1076325 w 2290763"/>
              <a:gd name="connsiteY34" fmla="*/ 623887 h 1676400"/>
              <a:gd name="connsiteX35" fmla="*/ 1076325 w 2290763"/>
              <a:gd name="connsiteY35" fmla="*/ 657225 h 1676400"/>
              <a:gd name="connsiteX36" fmla="*/ 1088231 w 2290763"/>
              <a:gd name="connsiteY36" fmla="*/ 657225 h 1676400"/>
              <a:gd name="connsiteX37" fmla="*/ 1088231 w 2290763"/>
              <a:gd name="connsiteY37" fmla="*/ 714375 h 1676400"/>
              <a:gd name="connsiteX38" fmla="*/ 1104900 w 2290763"/>
              <a:gd name="connsiteY38" fmla="*/ 714375 h 1676400"/>
              <a:gd name="connsiteX39" fmla="*/ 1107281 w 2290763"/>
              <a:gd name="connsiteY39" fmla="*/ 778669 h 1676400"/>
              <a:gd name="connsiteX40" fmla="*/ 1228725 w 2290763"/>
              <a:gd name="connsiteY40" fmla="*/ 778669 h 1676400"/>
              <a:gd name="connsiteX41" fmla="*/ 1228725 w 2290763"/>
              <a:gd name="connsiteY41" fmla="*/ 804862 h 1676400"/>
              <a:gd name="connsiteX42" fmla="*/ 1254918 w 2290763"/>
              <a:gd name="connsiteY42" fmla="*/ 800100 h 1676400"/>
              <a:gd name="connsiteX43" fmla="*/ 1250156 w 2290763"/>
              <a:gd name="connsiteY43" fmla="*/ 852487 h 1676400"/>
              <a:gd name="connsiteX44" fmla="*/ 1262062 w 2290763"/>
              <a:gd name="connsiteY44" fmla="*/ 854869 h 1676400"/>
              <a:gd name="connsiteX45" fmla="*/ 1259681 w 2290763"/>
              <a:gd name="connsiteY45" fmla="*/ 921544 h 1676400"/>
              <a:gd name="connsiteX46" fmla="*/ 1276350 w 2290763"/>
              <a:gd name="connsiteY46" fmla="*/ 926306 h 1676400"/>
              <a:gd name="connsiteX47" fmla="*/ 1276350 w 2290763"/>
              <a:gd name="connsiteY47" fmla="*/ 957262 h 1676400"/>
              <a:gd name="connsiteX48" fmla="*/ 1288256 w 2290763"/>
              <a:gd name="connsiteY48" fmla="*/ 957262 h 1676400"/>
              <a:gd name="connsiteX49" fmla="*/ 1285875 w 2290763"/>
              <a:gd name="connsiteY49" fmla="*/ 1026319 h 1676400"/>
              <a:gd name="connsiteX50" fmla="*/ 1326356 w 2290763"/>
              <a:gd name="connsiteY50" fmla="*/ 1023937 h 1676400"/>
              <a:gd name="connsiteX51" fmla="*/ 1326356 w 2290763"/>
              <a:gd name="connsiteY51" fmla="*/ 1047750 h 1676400"/>
              <a:gd name="connsiteX52" fmla="*/ 1357312 w 2290763"/>
              <a:gd name="connsiteY52" fmla="*/ 1045369 h 1676400"/>
              <a:gd name="connsiteX53" fmla="*/ 1357312 w 2290763"/>
              <a:gd name="connsiteY53" fmla="*/ 1069181 h 1676400"/>
              <a:gd name="connsiteX54" fmla="*/ 1400175 w 2290763"/>
              <a:gd name="connsiteY54" fmla="*/ 1066800 h 1676400"/>
              <a:gd name="connsiteX55" fmla="*/ 1397793 w 2290763"/>
              <a:gd name="connsiteY55" fmla="*/ 1095375 h 1676400"/>
              <a:gd name="connsiteX56" fmla="*/ 1471612 w 2290763"/>
              <a:gd name="connsiteY56" fmla="*/ 1100137 h 1676400"/>
              <a:gd name="connsiteX57" fmla="*/ 1481137 w 2290763"/>
              <a:gd name="connsiteY57" fmla="*/ 1123950 h 1676400"/>
              <a:gd name="connsiteX58" fmla="*/ 1495425 w 2290763"/>
              <a:gd name="connsiteY58" fmla="*/ 1128712 h 1676400"/>
              <a:gd name="connsiteX59" fmla="*/ 1490662 w 2290763"/>
              <a:gd name="connsiteY59" fmla="*/ 1164431 h 1676400"/>
              <a:gd name="connsiteX60" fmla="*/ 1504950 w 2290763"/>
              <a:gd name="connsiteY60" fmla="*/ 1166812 h 1676400"/>
              <a:gd name="connsiteX61" fmla="*/ 1502568 w 2290763"/>
              <a:gd name="connsiteY61" fmla="*/ 1185862 h 1676400"/>
              <a:gd name="connsiteX62" fmla="*/ 1533525 w 2290763"/>
              <a:gd name="connsiteY62" fmla="*/ 1183481 h 1676400"/>
              <a:gd name="connsiteX63" fmla="*/ 1533525 w 2290763"/>
              <a:gd name="connsiteY63" fmla="*/ 1204912 h 1676400"/>
              <a:gd name="connsiteX64" fmla="*/ 1554956 w 2290763"/>
              <a:gd name="connsiteY64" fmla="*/ 1207294 h 1676400"/>
              <a:gd name="connsiteX65" fmla="*/ 1554956 w 2290763"/>
              <a:gd name="connsiteY65" fmla="*/ 1233487 h 1676400"/>
              <a:gd name="connsiteX66" fmla="*/ 1676400 w 2290763"/>
              <a:gd name="connsiteY66" fmla="*/ 1231106 h 1676400"/>
              <a:gd name="connsiteX67" fmla="*/ 1676400 w 2290763"/>
              <a:gd name="connsiteY67" fmla="*/ 1252537 h 1676400"/>
              <a:gd name="connsiteX68" fmla="*/ 1700212 w 2290763"/>
              <a:gd name="connsiteY68" fmla="*/ 1257300 h 1676400"/>
              <a:gd name="connsiteX69" fmla="*/ 1707356 w 2290763"/>
              <a:gd name="connsiteY69" fmla="*/ 1285875 h 1676400"/>
              <a:gd name="connsiteX70" fmla="*/ 1719262 w 2290763"/>
              <a:gd name="connsiteY70" fmla="*/ 1278731 h 1676400"/>
              <a:gd name="connsiteX71" fmla="*/ 1719262 w 2290763"/>
              <a:gd name="connsiteY71" fmla="*/ 1309687 h 1676400"/>
              <a:gd name="connsiteX72" fmla="*/ 1731168 w 2290763"/>
              <a:gd name="connsiteY72" fmla="*/ 1304925 h 1676400"/>
              <a:gd name="connsiteX73" fmla="*/ 1733550 w 2290763"/>
              <a:gd name="connsiteY73" fmla="*/ 1407319 h 1676400"/>
              <a:gd name="connsiteX74" fmla="*/ 1781175 w 2290763"/>
              <a:gd name="connsiteY74" fmla="*/ 1412081 h 1676400"/>
              <a:gd name="connsiteX75" fmla="*/ 1778793 w 2290763"/>
              <a:gd name="connsiteY75" fmla="*/ 1464469 h 1676400"/>
              <a:gd name="connsiteX76" fmla="*/ 1857375 w 2290763"/>
              <a:gd name="connsiteY76" fmla="*/ 1459706 h 1676400"/>
              <a:gd name="connsiteX77" fmla="*/ 1857375 w 2290763"/>
              <a:gd name="connsiteY77" fmla="*/ 1483519 h 1676400"/>
              <a:gd name="connsiteX78" fmla="*/ 2024062 w 2290763"/>
              <a:gd name="connsiteY78" fmla="*/ 1481137 h 1676400"/>
              <a:gd name="connsiteX79" fmla="*/ 2021681 w 2290763"/>
              <a:gd name="connsiteY79" fmla="*/ 1504950 h 1676400"/>
              <a:gd name="connsiteX80" fmla="*/ 2105025 w 2290763"/>
              <a:gd name="connsiteY80" fmla="*/ 1502569 h 1676400"/>
              <a:gd name="connsiteX81" fmla="*/ 2105025 w 2290763"/>
              <a:gd name="connsiteY81" fmla="*/ 1533525 h 1676400"/>
              <a:gd name="connsiteX82" fmla="*/ 2133600 w 2290763"/>
              <a:gd name="connsiteY82" fmla="*/ 1533525 h 1676400"/>
              <a:gd name="connsiteX83" fmla="*/ 2133600 w 2290763"/>
              <a:gd name="connsiteY83" fmla="*/ 1674017 h 1676400"/>
              <a:gd name="connsiteX84" fmla="*/ 2290763 w 2290763"/>
              <a:gd name="connsiteY84" fmla="*/ 1676400 h 1676400"/>
              <a:gd name="connsiteX0" fmla="*/ 2381 w 2178844"/>
              <a:gd name="connsiteY0" fmla="*/ 0 h 1681162"/>
              <a:gd name="connsiteX1" fmla="*/ 0 w 2178844"/>
              <a:gd name="connsiteY1" fmla="*/ 76200 h 1681162"/>
              <a:gd name="connsiteX2" fmla="*/ 11906 w 2178844"/>
              <a:gd name="connsiteY2" fmla="*/ 76200 h 1681162"/>
              <a:gd name="connsiteX3" fmla="*/ 11906 w 2178844"/>
              <a:gd name="connsiteY3" fmla="*/ 92869 h 1681162"/>
              <a:gd name="connsiteX4" fmla="*/ 221456 w 2178844"/>
              <a:gd name="connsiteY4" fmla="*/ 90487 h 1681162"/>
              <a:gd name="connsiteX5" fmla="*/ 221456 w 2178844"/>
              <a:gd name="connsiteY5" fmla="*/ 107156 h 1681162"/>
              <a:gd name="connsiteX6" fmla="*/ 233362 w 2178844"/>
              <a:gd name="connsiteY6" fmla="*/ 107156 h 1681162"/>
              <a:gd name="connsiteX7" fmla="*/ 230981 w 2178844"/>
              <a:gd name="connsiteY7" fmla="*/ 157162 h 1681162"/>
              <a:gd name="connsiteX8" fmla="*/ 361950 w 2178844"/>
              <a:gd name="connsiteY8" fmla="*/ 154781 h 1681162"/>
              <a:gd name="connsiteX9" fmla="*/ 361950 w 2178844"/>
              <a:gd name="connsiteY9" fmla="*/ 176212 h 1681162"/>
              <a:gd name="connsiteX10" fmla="*/ 404812 w 2178844"/>
              <a:gd name="connsiteY10" fmla="*/ 173831 h 1681162"/>
              <a:gd name="connsiteX11" fmla="*/ 404812 w 2178844"/>
              <a:gd name="connsiteY11" fmla="*/ 202406 h 1681162"/>
              <a:gd name="connsiteX12" fmla="*/ 671512 w 2178844"/>
              <a:gd name="connsiteY12" fmla="*/ 202406 h 1681162"/>
              <a:gd name="connsiteX13" fmla="*/ 671512 w 2178844"/>
              <a:gd name="connsiteY13" fmla="*/ 214312 h 1681162"/>
              <a:gd name="connsiteX14" fmla="*/ 683418 w 2178844"/>
              <a:gd name="connsiteY14" fmla="*/ 216694 h 1681162"/>
              <a:gd name="connsiteX15" fmla="*/ 683418 w 2178844"/>
              <a:gd name="connsiteY15" fmla="*/ 230981 h 1681162"/>
              <a:gd name="connsiteX16" fmla="*/ 700087 w 2178844"/>
              <a:gd name="connsiteY16" fmla="*/ 238125 h 1681162"/>
              <a:gd name="connsiteX17" fmla="*/ 702468 w 2178844"/>
              <a:gd name="connsiteY17" fmla="*/ 261937 h 1681162"/>
              <a:gd name="connsiteX18" fmla="*/ 847725 w 2178844"/>
              <a:gd name="connsiteY18" fmla="*/ 259556 h 1681162"/>
              <a:gd name="connsiteX19" fmla="*/ 850106 w 2178844"/>
              <a:gd name="connsiteY19" fmla="*/ 321469 h 1681162"/>
              <a:gd name="connsiteX20" fmla="*/ 859631 w 2178844"/>
              <a:gd name="connsiteY20" fmla="*/ 323850 h 1681162"/>
              <a:gd name="connsiteX21" fmla="*/ 857250 w 2178844"/>
              <a:gd name="connsiteY21" fmla="*/ 388144 h 1681162"/>
              <a:gd name="connsiteX22" fmla="*/ 866775 w 2178844"/>
              <a:gd name="connsiteY22" fmla="*/ 385762 h 1681162"/>
              <a:gd name="connsiteX23" fmla="*/ 862012 w 2178844"/>
              <a:gd name="connsiteY23" fmla="*/ 440531 h 1681162"/>
              <a:gd name="connsiteX24" fmla="*/ 869156 w 2178844"/>
              <a:gd name="connsiteY24" fmla="*/ 440531 h 1681162"/>
              <a:gd name="connsiteX25" fmla="*/ 866775 w 2178844"/>
              <a:gd name="connsiteY25" fmla="*/ 485775 h 1681162"/>
              <a:gd name="connsiteX26" fmla="*/ 876300 w 2178844"/>
              <a:gd name="connsiteY26" fmla="*/ 485775 h 1681162"/>
              <a:gd name="connsiteX27" fmla="*/ 876300 w 2178844"/>
              <a:gd name="connsiteY27" fmla="*/ 528637 h 1681162"/>
              <a:gd name="connsiteX28" fmla="*/ 904875 w 2178844"/>
              <a:gd name="connsiteY28" fmla="*/ 528637 h 1681162"/>
              <a:gd name="connsiteX29" fmla="*/ 904875 w 2178844"/>
              <a:gd name="connsiteY29" fmla="*/ 552450 h 1681162"/>
              <a:gd name="connsiteX30" fmla="*/ 933450 w 2178844"/>
              <a:gd name="connsiteY30" fmla="*/ 554831 h 1681162"/>
              <a:gd name="connsiteX31" fmla="*/ 933450 w 2178844"/>
              <a:gd name="connsiteY31" fmla="*/ 581025 h 1681162"/>
              <a:gd name="connsiteX32" fmla="*/ 1033462 w 2178844"/>
              <a:gd name="connsiteY32" fmla="*/ 583406 h 1681162"/>
              <a:gd name="connsiteX33" fmla="*/ 1031081 w 2178844"/>
              <a:gd name="connsiteY33" fmla="*/ 619125 h 1681162"/>
              <a:gd name="connsiteX34" fmla="*/ 1076325 w 2178844"/>
              <a:gd name="connsiteY34" fmla="*/ 623887 h 1681162"/>
              <a:gd name="connsiteX35" fmla="*/ 1076325 w 2178844"/>
              <a:gd name="connsiteY35" fmla="*/ 657225 h 1681162"/>
              <a:gd name="connsiteX36" fmla="*/ 1088231 w 2178844"/>
              <a:gd name="connsiteY36" fmla="*/ 657225 h 1681162"/>
              <a:gd name="connsiteX37" fmla="*/ 1088231 w 2178844"/>
              <a:gd name="connsiteY37" fmla="*/ 714375 h 1681162"/>
              <a:gd name="connsiteX38" fmla="*/ 1104900 w 2178844"/>
              <a:gd name="connsiteY38" fmla="*/ 714375 h 1681162"/>
              <a:gd name="connsiteX39" fmla="*/ 1107281 w 2178844"/>
              <a:gd name="connsiteY39" fmla="*/ 778669 h 1681162"/>
              <a:gd name="connsiteX40" fmla="*/ 1228725 w 2178844"/>
              <a:gd name="connsiteY40" fmla="*/ 778669 h 1681162"/>
              <a:gd name="connsiteX41" fmla="*/ 1228725 w 2178844"/>
              <a:gd name="connsiteY41" fmla="*/ 804862 h 1681162"/>
              <a:gd name="connsiteX42" fmla="*/ 1254918 w 2178844"/>
              <a:gd name="connsiteY42" fmla="*/ 800100 h 1681162"/>
              <a:gd name="connsiteX43" fmla="*/ 1250156 w 2178844"/>
              <a:gd name="connsiteY43" fmla="*/ 852487 h 1681162"/>
              <a:gd name="connsiteX44" fmla="*/ 1262062 w 2178844"/>
              <a:gd name="connsiteY44" fmla="*/ 854869 h 1681162"/>
              <a:gd name="connsiteX45" fmla="*/ 1259681 w 2178844"/>
              <a:gd name="connsiteY45" fmla="*/ 921544 h 1681162"/>
              <a:gd name="connsiteX46" fmla="*/ 1276350 w 2178844"/>
              <a:gd name="connsiteY46" fmla="*/ 926306 h 1681162"/>
              <a:gd name="connsiteX47" fmla="*/ 1276350 w 2178844"/>
              <a:gd name="connsiteY47" fmla="*/ 957262 h 1681162"/>
              <a:gd name="connsiteX48" fmla="*/ 1288256 w 2178844"/>
              <a:gd name="connsiteY48" fmla="*/ 957262 h 1681162"/>
              <a:gd name="connsiteX49" fmla="*/ 1285875 w 2178844"/>
              <a:gd name="connsiteY49" fmla="*/ 1026319 h 1681162"/>
              <a:gd name="connsiteX50" fmla="*/ 1326356 w 2178844"/>
              <a:gd name="connsiteY50" fmla="*/ 1023937 h 1681162"/>
              <a:gd name="connsiteX51" fmla="*/ 1326356 w 2178844"/>
              <a:gd name="connsiteY51" fmla="*/ 1047750 h 1681162"/>
              <a:gd name="connsiteX52" fmla="*/ 1357312 w 2178844"/>
              <a:gd name="connsiteY52" fmla="*/ 1045369 h 1681162"/>
              <a:gd name="connsiteX53" fmla="*/ 1357312 w 2178844"/>
              <a:gd name="connsiteY53" fmla="*/ 1069181 h 1681162"/>
              <a:gd name="connsiteX54" fmla="*/ 1400175 w 2178844"/>
              <a:gd name="connsiteY54" fmla="*/ 1066800 h 1681162"/>
              <a:gd name="connsiteX55" fmla="*/ 1397793 w 2178844"/>
              <a:gd name="connsiteY55" fmla="*/ 1095375 h 1681162"/>
              <a:gd name="connsiteX56" fmla="*/ 1471612 w 2178844"/>
              <a:gd name="connsiteY56" fmla="*/ 1100137 h 1681162"/>
              <a:gd name="connsiteX57" fmla="*/ 1481137 w 2178844"/>
              <a:gd name="connsiteY57" fmla="*/ 1123950 h 1681162"/>
              <a:gd name="connsiteX58" fmla="*/ 1495425 w 2178844"/>
              <a:gd name="connsiteY58" fmla="*/ 1128712 h 1681162"/>
              <a:gd name="connsiteX59" fmla="*/ 1490662 w 2178844"/>
              <a:gd name="connsiteY59" fmla="*/ 1164431 h 1681162"/>
              <a:gd name="connsiteX60" fmla="*/ 1504950 w 2178844"/>
              <a:gd name="connsiteY60" fmla="*/ 1166812 h 1681162"/>
              <a:gd name="connsiteX61" fmla="*/ 1502568 w 2178844"/>
              <a:gd name="connsiteY61" fmla="*/ 1185862 h 1681162"/>
              <a:gd name="connsiteX62" fmla="*/ 1533525 w 2178844"/>
              <a:gd name="connsiteY62" fmla="*/ 1183481 h 1681162"/>
              <a:gd name="connsiteX63" fmla="*/ 1533525 w 2178844"/>
              <a:gd name="connsiteY63" fmla="*/ 1204912 h 1681162"/>
              <a:gd name="connsiteX64" fmla="*/ 1554956 w 2178844"/>
              <a:gd name="connsiteY64" fmla="*/ 1207294 h 1681162"/>
              <a:gd name="connsiteX65" fmla="*/ 1554956 w 2178844"/>
              <a:gd name="connsiteY65" fmla="*/ 1233487 h 1681162"/>
              <a:gd name="connsiteX66" fmla="*/ 1676400 w 2178844"/>
              <a:gd name="connsiteY66" fmla="*/ 1231106 h 1681162"/>
              <a:gd name="connsiteX67" fmla="*/ 1676400 w 2178844"/>
              <a:gd name="connsiteY67" fmla="*/ 1252537 h 1681162"/>
              <a:gd name="connsiteX68" fmla="*/ 1700212 w 2178844"/>
              <a:gd name="connsiteY68" fmla="*/ 1257300 h 1681162"/>
              <a:gd name="connsiteX69" fmla="*/ 1707356 w 2178844"/>
              <a:gd name="connsiteY69" fmla="*/ 1285875 h 1681162"/>
              <a:gd name="connsiteX70" fmla="*/ 1719262 w 2178844"/>
              <a:gd name="connsiteY70" fmla="*/ 1278731 h 1681162"/>
              <a:gd name="connsiteX71" fmla="*/ 1719262 w 2178844"/>
              <a:gd name="connsiteY71" fmla="*/ 1309687 h 1681162"/>
              <a:gd name="connsiteX72" fmla="*/ 1731168 w 2178844"/>
              <a:gd name="connsiteY72" fmla="*/ 1304925 h 1681162"/>
              <a:gd name="connsiteX73" fmla="*/ 1733550 w 2178844"/>
              <a:gd name="connsiteY73" fmla="*/ 1407319 h 1681162"/>
              <a:gd name="connsiteX74" fmla="*/ 1781175 w 2178844"/>
              <a:gd name="connsiteY74" fmla="*/ 1412081 h 1681162"/>
              <a:gd name="connsiteX75" fmla="*/ 1778793 w 2178844"/>
              <a:gd name="connsiteY75" fmla="*/ 1464469 h 1681162"/>
              <a:gd name="connsiteX76" fmla="*/ 1857375 w 2178844"/>
              <a:gd name="connsiteY76" fmla="*/ 1459706 h 1681162"/>
              <a:gd name="connsiteX77" fmla="*/ 1857375 w 2178844"/>
              <a:gd name="connsiteY77" fmla="*/ 1483519 h 1681162"/>
              <a:gd name="connsiteX78" fmla="*/ 2024062 w 2178844"/>
              <a:gd name="connsiteY78" fmla="*/ 1481137 h 1681162"/>
              <a:gd name="connsiteX79" fmla="*/ 2021681 w 2178844"/>
              <a:gd name="connsiteY79" fmla="*/ 1504950 h 1681162"/>
              <a:gd name="connsiteX80" fmla="*/ 2105025 w 2178844"/>
              <a:gd name="connsiteY80" fmla="*/ 1502569 h 1681162"/>
              <a:gd name="connsiteX81" fmla="*/ 2105025 w 2178844"/>
              <a:gd name="connsiteY81" fmla="*/ 1533525 h 1681162"/>
              <a:gd name="connsiteX82" fmla="*/ 2133600 w 2178844"/>
              <a:gd name="connsiteY82" fmla="*/ 1533525 h 1681162"/>
              <a:gd name="connsiteX83" fmla="*/ 2133600 w 2178844"/>
              <a:gd name="connsiteY83" fmla="*/ 1674017 h 1681162"/>
              <a:gd name="connsiteX84" fmla="*/ 2178844 w 2178844"/>
              <a:gd name="connsiteY84" fmla="*/ 1681162 h 1681162"/>
              <a:gd name="connsiteX0" fmla="*/ 2381 w 2155031"/>
              <a:gd name="connsiteY0" fmla="*/ 0 h 1676400"/>
              <a:gd name="connsiteX1" fmla="*/ 0 w 2155031"/>
              <a:gd name="connsiteY1" fmla="*/ 76200 h 1676400"/>
              <a:gd name="connsiteX2" fmla="*/ 11906 w 2155031"/>
              <a:gd name="connsiteY2" fmla="*/ 76200 h 1676400"/>
              <a:gd name="connsiteX3" fmla="*/ 11906 w 2155031"/>
              <a:gd name="connsiteY3" fmla="*/ 92869 h 1676400"/>
              <a:gd name="connsiteX4" fmla="*/ 221456 w 2155031"/>
              <a:gd name="connsiteY4" fmla="*/ 90487 h 1676400"/>
              <a:gd name="connsiteX5" fmla="*/ 221456 w 2155031"/>
              <a:gd name="connsiteY5" fmla="*/ 107156 h 1676400"/>
              <a:gd name="connsiteX6" fmla="*/ 233362 w 2155031"/>
              <a:gd name="connsiteY6" fmla="*/ 107156 h 1676400"/>
              <a:gd name="connsiteX7" fmla="*/ 230981 w 2155031"/>
              <a:gd name="connsiteY7" fmla="*/ 157162 h 1676400"/>
              <a:gd name="connsiteX8" fmla="*/ 361950 w 2155031"/>
              <a:gd name="connsiteY8" fmla="*/ 154781 h 1676400"/>
              <a:gd name="connsiteX9" fmla="*/ 361950 w 2155031"/>
              <a:gd name="connsiteY9" fmla="*/ 176212 h 1676400"/>
              <a:gd name="connsiteX10" fmla="*/ 404812 w 2155031"/>
              <a:gd name="connsiteY10" fmla="*/ 173831 h 1676400"/>
              <a:gd name="connsiteX11" fmla="*/ 404812 w 2155031"/>
              <a:gd name="connsiteY11" fmla="*/ 202406 h 1676400"/>
              <a:gd name="connsiteX12" fmla="*/ 671512 w 2155031"/>
              <a:gd name="connsiteY12" fmla="*/ 202406 h 1676400"/>
              <a:gd name="connsiteX13" fmla="*/ 671512 w 2155031"/>
              <a:gd name="connsiteY13" fmla="*/ 214312 h 1676400"/>
              <a:gd name="connsiteX14" fmla="*/ 683418 w 2155031"/>
              <a:gd name="connsiteY14" fmla="*/ 216694 h 1676400"/>
              <a:gd name="connsiteX15" fmla="*/ 683418 w 2155031"/>
              <a:gd name="connsiteY15" fmla="*/ 230981 h 1676400"/>
              <a:gd name="connsiteX16" fmla="*/ 700087 w 2155031"/>
              <a:gd name="connsiteY16" fmla="*/ 238125 h 1676400"/>
              <a:gd name="connsiteX17" fmla="*/ 702468 w 2155031"/>
              <a:gd name="connsiteY17" fmla="*/ 261937 h 1676400"/>
              <a:gd name="connsiteX18" fmla="*/ 847725 w 2155031"/>
              <a:gd name="connsiteY18" fmla="*/ 259556 h 1676400"/>
              <a:gd name="connsiteX19" fmla="*/ 850106 w 2155031"/>
              <a:gd name="connsiteY19" fmla="*/ 321469 h 1676400"/>
              <a:gd name="connsiteX20" fmla="*/ 859631 w 2155031"/>
              <a:gd name="connsiteY20" fmla="*/ 323850 h 1676400"/>
              <a:gd name="connsiteX21" fmla="*/ 857250 w 2155031"/>
              <a:gd name="connsiteY21" fmla="*/ 388144 h 1676400"/>
              <a:gd name="connsiteX22" fmla="*/ 866775 w 2155031"/>
              <a:gd name="connsiteY22" fmla="*/ 385762 h 1676400"/>
              <a:gd name="connsiteX23" fmla="*/ 862012 w 2155031"/>
              <a:gd name="connsiteY23" fmla="*/ 440531 h 1676400"/>
              <a:gd name="connsiteX24" fmla="*/ 869156 w 2155031"/>
              <a:gd name="connsiteY24" fmla="*/ 440531 h 1676400"/>
              <a:gd name="connsiteX25" fmla="*/ 866775 w 2155031"/>
              <a:gd name="connsiteY25" fmla="*/ 485775 h 1676400"/>
              <a:gd name="connsiteX26" fmla="*/ 876300 w 2155031"/>
              <a:gd name="connsiteY26" fmla="*/ 485775 h 1676400"/>
              <a:gd name="connsiteX27" fmla="*/ 876300 w 2155031"/>
              <a:gd name="connsiteY27" fmla="*/ 528637 h 1676400"/>
              <a:gd name="connsiteX28" fmla="*/ 904875 w 2155031"/>
              <a:gd name="connsiteY28" fmla="*/ 528637 h 1676400"/>
              <a:gd name="connsiteX29" fmla="*/ 904875 w 2155031"/>
              <a:gd name="connsiteY29" fmla="*/ 552450 h 1676400"/>
              <a:gd name="connsiteX30" fmla="*/ 933450 w 2155031"/>
              <a:gd name="connsiteY30" fmla="*/ 554831 h 1676400"/>
              <a:gd name="connsiteX31" fmla="*/ 933450 w 2155031"/>
              <a:gd name="connsiteY31" fmla="*/ 581025 h 1676400"/>
              <a:gd name="connsiteX32" fmla="*/ 1033462 w 2155031"/>
              <a:gd name="connsiteY32" fmla="*/ 583406 h 1676400"/>
              <a:gd name="connsiteX33" fmla="*/ 1031081 w 2155031"/>
              <a:gd name="connsiteY33" fmla="*/ 619125 h 1676400"/>
              <a:gd name="connsiteX34" fmla="*/ 1076325 w 2155031"/>
              <a:gd name="connsiteY34" fmla="*/ 623887 h 1676400"/>
              <a:gd name="connsiteX35" fmla="*/ 1076325 w 2155031"/>
              <a:gd name="connsiteY35" fmla="*/ 657225 h 1676400"/>
              <a:gd name="connsiteX36" fmla="*/ 1088231 w 2155031"/>
              <a:gd name="connsiteY36" fmla="*/ 657225 h 1676400"/>
              <a:gd name="connsiteX37" fmla="*/ 1088231 w 2155031"/>
              <a:gd name="connsiteY37" fmla="*/ 714375 h 1676400"/>
              <a:gd name="connsiteX38" fmla="*/ 1104900 w 2155031"/>
              <a:gd name="connsiteY38" fmla="*/ 714375 h 1676400"/>
              <a:gd name="connsiteX39" fmla="*/ 1107281 w 2155031"/>
              <a:gd name="connsiteY39" fmla="*/ 778669 h 1676400"/>
              <a:gd name="connsiteX40" fmla="*/ 1228725 w 2155031"/>
              <a:gd name="connsiteY40" fmla="*/ 778669 h 1676400"/>
              <a:gd name="connsiteX41" fmla="*/ 1228725 w 2155031"/>
              <a:gd name="connsiteY41" fmla="*/ 804862 h 1676400"/>
              <a:gd name="connsiteX42" fmla="*/ 1254918 w 2155031"/>
              <a:gd name="connsiteY42" fmla="*/ 800100 h 1676400"/>
              <a:gd name="connsiteX43" fmla="*/ 1250156 w 2155031"/>
              <a:gd name="connsiteY43" fmla="*/ 852487 h 1676400"/>
              <a:gd name="connsiteX44" fmla="*/ 1262062 w 2155031"/>
              <a:gd name="connsiteY44" fmla="*/ 854869 h 1676400"/>
              <a:gd name="connsiteX45" fmla="*/ 1259681 w 2155031"/>
              <a:gd name="connsiteY45" fmla="*/ 921544 h 1676400"/>
              <a:gd name="connsiteX46" fmla="*/ 1276350 w 2155031"/>
              <a:gd name="connsiteY46" fmla="*/ 926306 h 1676400"/>
              <a:gd name="connsiteX47" fmla="*/ 1276350 w 2155031"/>
              <a:gd name="connsiteY47" fmla="*/ 957262 h 1676400"/>
              <a:gd name="connsiteX48" fmla="*/ 1288256 w 2155031"/>
              <a:gd name="connsiteY48" fmla="*/ 957262 h 1676400"/>
              <a:gd name="connsiteX49" fmla="*/ 1285875 w 2155031"/>
              <a:gd name="connsiteY49" fmla="*/ 1026319 h 1676400"/>
              <a:gd name="connsiteX50" fmla="*/ 1326356 w 2155031"/>
              <a:gd name="connsiteY50" fmla="*/ 1023937 h 1676400"/>
              <a:gd name="connsiteX51" fmla="*/ 1326356 w 2155031"/>
              <a:gd name="connsiteY51" fmla="*/ 1047750 h 1676400"/>
              <a:gd name="connsiteX52" fmla="*/ 1357312 w 2155031"/>
              <a:gd name="connsiteY52" fmla="*/ 1045369 h 1676400"/>
              <a:gd name="connsiteX53" fmla="*/ 1357312 w 2155031"/>
              <a:gd name="connsiteY53" fmla="*/ 1069181 h 1676400"/>
              <a:gd name="connsiteX54" fmla="*/ 1400175 w 2155031"/>
              <a:gd name="connsiteY54" fmla="*/ 1066800 h 1676400"/>
              <a:gd name="connsiteX55" fmla="*/ 1397793 w 2155031"/>
              <a:gd name="connsiteY55" fmla="*/ 1095375 h 1676400"/>
              <a:gd name="connsiteX56" fmla="*/ 1471612 w 2155031"/>
              <a:gd name="connsiteY56" fmla="*/ 1100137 h 1676400"/>
              <a:gd name="connsiteX57" fmla="*/ 1481137 w 2155031"/>
              <a:gd name="connsiteY57" fmla="*/ 1123950 h 1676400"/>
              <a:gd name="connsiteX58" fmla="*/ 1495425 w 2155031"/>
              <a:gd name="connsiteY58" fmla="*/ 1128712 h 1676400"/>
              <a:gd name="connsiteX59" fmla="*/ 1490662 w 2155031"/>
              <a:gd name="connsiteY59" fmla="*/ 1164431 h 1676400"/>
              <a:gd name="connsiteX60" fmla="*/ 1504950 w 2155031"/>
              <a:gd name="connsiteY60" fmla="*/ 1166812 h 1676400"/>
              <a:gd name="connsiteX61" fmla="*/ 1502568 w 2155031"/>
              <a:gd name="connsiteY61" fmla="*/ 1185862 h 1676400"/>
              <a:gd name="connsiteX62" fmla="*/ 1533525 w 2155031"/>
              <a:gd name="connsiteY62" fmla="*/ 1183481 h 1676400"/>
              <a:gd name="connsiteX63" fmla="*/ 1533525 w 2155031"/>
              <a:gd name="connsiteY63" fmla="*/ 1204912 h 1676400"/>
              <a:gd name="connsiteX64" fmla="*/ 1554956 w 2155031"/>
              <a:gd name="connsiteY64" fmla="*/ 1207294 h 1676400"/>
              <a:gd name="connsiteX65" fmla="*/ 1554956 w 2155031"/>
              <a:gd name="connsiteY65" fmla="*/ 1233487 h 1676400"/>
              <a:gd name="connsiteX66" fmla="*/ 1676400 w 2155031"/>
              <a:gd name="connsiteY66" fmla="*/ 1231106 h 1676400"/>
              <a:gd name="connsiteX67" fmla="*/ 1676400 w 2155031"/>
              <a:gd name="connsiteY67" fmla="*/ 1252537 h 1676400"/>
              <a:gd name="connsiteX68" fmla="*/ 1700212 w 2155031"/>
              <a:gd name="connsiteY68" fmla="*/ 1257300 h 1676400"/>
              <a:gd name="connsiteX69" fmla="*/ 1707356 w 2155031"/>
              <a:gd name="connsiteY69" fmla="*/ 1285875 h 1676400"/>
              <a:gd name="connsiteX70" fmla="*/ 1719262 w 2155031"/>
              <a:gd name="connsiteY70" fmla="*/ 1278731 h 1676400"/>
              <a:gd name="connsiteX71" fmla="*/ 1719262 w 2155031"/>
              <a:gd name="connsiteY71" fmla="*/ 1309687 h 1676400"/>
              <a:gd name="connsiteX72" fmla="*/ 1731168 w 2155031"/>
              <a:gd name="connsiteY72" fmla="*/ 1304925 h 1676400"/>
              <a:gd name="connsiteX73" fmla="*/ 1733550 w 2155031"/>
              <a:gd name="connsiteY73" fmla="*/ 1407319 h 1676400"/>
              <a:gd name="connsiteX74" fmla="*/ 1781175 w 2155031"/>
              <a:gd name="connsiteY74" fmla="*/ 1412081 h 1676400"/>
              <a:gd name="connsiteX75" fmla="*/ 1778793 w 2155031"/>
              <a:gd name="connsiteY75" fmla="*/ 1464469 h 1676400"/>
              <a:gd name="connsiteX76" fmla="*/ 1857375 w 2155031"/>
              <a:gd name="connsiteY76" fmla="*/ 1459706 h 1676400"/>
              <a:gd name="connsiteX77" fmla="*/ 1857375 w 2155031"/>
              <a:gd name="connsiteY77" fmla="*/ 1483519 h 1676400"/>
              <a:gd name="connsiteX78" fmla="*/ 2024062 w 2155031"/>
              <a:gd name="connsiteY78" fmla="*/ 1481137 h 1676400"/>
              <a:gd name="connsiteX79" fmla="*/ 2021681 w 2155031"/>
              <a:gd name="connsiteY79" fmla="*/ 1504950 h 1676400"/>
              <a:gd name="connsiteX80" fmla="*/ 2105025 w 2155031"/>
              <a:gd name="connsiteY80" fmla="*/ 1502569 h 1676400"/>
              <a:gd name="connsiteX81" fmla="*/ 2105025 w 2155031"/>
              <a:gd name="connsiteY81" fmla="*/ 1533525 h 1676400"/>
              <a:gd name="connsiteX82" fmla="*/ 2133600 w 2155031"/>
              <a:gd name="connsiteY82" fmla="*/ 1533525 h 1676400"/>
              <a:gd name="connsiteX83" fmla="*/ 2133600 w 2155031"/>
              <a:gd name="connsiteY83" fmla="*/ 1674017 h 1676400"/>
              <a:gd name="connsiteX84" fmla="*/ 2155031 w 2155031"/>
              <a:gd name="connsiteY84" fmla="*/ 1676400 h 1676400"/>
              <a:gd name="connsiteX0" fmla="*/ 2381 w 2155031"/>
              <a:gd name="connsiteY0" fmla="*/ 0 h 1674019"/>
              <a:gd name="connsiteX1" fmla="*/ 0 w 2155031"/>
              <a:gd name="connsiteY1" fmla="*/ 76200 h 1674019"/>
              <a:gd name="connsiteX2" fmla="*/ 11906 w 2155031"/>
              <a:gd name="connsiteY2" fmla="*/ 76200 h 1674019"/>
              <a:gd name="connsiteX3" fmla="*/ 11906 w 2155031"/>
              <a:gd name="connsiteY3" fmla="*/ 92869 h 1674019"/>
              <a:gd name="connsiteX4" fmla="*/ 221456 w 2155031"/>
              <a:gd name="connsiteY4" fmla="*/ 90487 h 1674019"/>
              <a:gd name="connsiteX5" fmla="*/ 221456 w 2155031"/>
              <a:gd name="connsiteY5" fmla="*/ 107156 h 1674019"/>
              <a:gd name="connsiteX6" fmla="*/ 233362 w 2155031"/>
              <a:gd name="connsiteY6" fmla="*/ 107156 h 1674019"/>
              <a:gd name="connsiteX7" fmla="*/ 230981 w 2155031"/>
              <a:gd name="connsiteY7" fmla="*/ 157162 h 1674019"/>
              <a:gd name="connsiteX8" fmla="*/ 361950 w 2155031"/>
              <a:gd name="connsiteY8" fmla="*/ 154781 h 1674019"/>
              <a:gd name="connsiteX9" fmla="*/ 361950 w 2155031"/>
              <a:gd name="connsiteY9" fmla="*/ 176212 h 1674019"/>
              <a:gd name="connsiteX10" fmla="*/ 404812 w 2155031"/>
              <a:gd name="connsiteY10" fmla="*/ 173831 h 1674019"/>
              <a:gd name="connsiteX11" fmla="*/ 404812 w 2155031"/>
              <a:gd name="connsiteY11" fmla="*/ 202406 h 1674019"/>
              <a:gd name="connsiteX12" fmla="*/ 671512 w 2155031"/>
              <a:gd name="connsiteY12" fmla="*/ 202406 h 1674019"/>
              <a:gd name="connsiteX13" fmla="*/ 671512 w 2155031"/>
              <a:gd name="connsiteY13" fmla="*/ 214312 h 1674019"/>
              <a:gd name="connsiteX14" fmla="*/ 683418 w 2155031"/>
              <a:gd name="connsiteY14" fmla="*/ 216694 h 1674019"/>
              <a:gd name="connsiteX15" fmla="*/ 683418 w 2155031"/>
              <a:gd name="connsiteY15" fmla="*/ 230981 h 1674019"/>
              <a:gd name="connsiteX16" fmla="*/ 700087 w 2155031"/>
              <a:gd name="connsiteY16" fmla="*/ 238125 h 1674019"/>
              <a:gd name="connsiteX17" fmla="*/ 702468 w 2155031"/>
              <a:gd name="connsiteY17" fmla="*/ 261937 h 1674019"/>
              <a:gd name="connsiteX18" fmla="*/ 847725 w 2155031"/>
              <a:gd name="connsiteY18" fmla="*/ 259556 h 1674019"/>
              <a:gd name="connsiteX19" fmla="*/ 850106 w 2155031"/>
              <a:gd name="connsiteY19" fmla="*/ 321469 h 1674019"/>
              <a:gd name="connsiteX20" fmla="*/ 859631 w 2155031"/>
              <a:gd name="connsiteY20" fmla="*/ 323850 h 1674019"/>
              <a:gd name="connsiteX21" fmla="*/ 857250 w 2155031"/>
              <a:gd name="connsiteY21" fmla="*/ 388144 h 1674019"/>
              <a:gd name="connsiteX22" fmla="*/ 866775 w 2155031"/>
              <a:gd name="connsiteY22" fmla="*/ 385762 h 1674019"/>
              <a:gd name="connsiteX23" fmla="*/ 862012 w 2155031"/>
              <a:gd name="connsiteY23" fmla="*/ 440531 h 1674019"/>
              <a:gd name="connsiteX24" fmla="*/ 869156 w 2155031"/>
              <a:gd name="connsiteY24" fmla="*/ 440531 h 1674019"/>
              <a:gd name="connsiteX25" fmla="*/ 866775 w 2155031"/>
              <a:gd name="connsiteY25" fmla="*/ 485775 h 1674019"/>
              <a:gd name="connsiteX26" fmla="*/ 876300 w 2155031"/>
              <a:gd name="connsiteY26" fmla="*/ 485775 h 1674019"/>
              <a:gd name="connsiteX27" fmla="*/ 876300 w 2155031"/>
              <a:gd name="connsiteY27" fmla="*/ 528637 h 1674019"/>
              <a:gd name="connsiteX28" fmla="*/ 904875 w 2155031"/>
              <a:gd name="connsiteY28" fmla="*/ 528637 h 1674019"/>
              <a:gd name="connsiteX29" fmla="*/ 904875 w 2155031"/>
              <a:gd name="connsiteY29" fmla="*/ 552450 h 1674019"/>
              <a:gd name="connsiteX30" fmla="*/ 933450 w 2155031"/>
              <a:gd name="connsiteY30" fmla="*/ 554831 h 1674019"/>
              <a:gd name="connsiteX31" fmla="*/ 933450 w 2155031"/>
              <a:gd name="connsiteY31" fmla="*/ 581025 h 1674019"/>
              <a:gd name="connsiteX32" fmla="*/ 1033462 w 2155031"/>
              <a:gd name="connsiteY32" fmla="*/ 583406 h 1674019"/>
              <a:gd name="connsiteX33" fmla="*/ 1031081 w 2155031"/>
              <a:gd name="connsiteY33" fmla="*/ 619125 h 1674019"/>
              <a:gd name="connsiteX34" fmla="*/ 1076325 w 2155031"/>
              <a:gd name="connsiteY34" fmla="*/ 623887 h 1674019"/>
              <a:gd name="connsiteX35" fmla="*/ 1076325 w 2155031"/>
              <a:gd name="connsiteY35" fmla="*/ 657225 h 1674019"/>
              <a:gd name="connsiteX36" fmla="*/ 1088231 w 2155031"/>
              <a:gd name="connsiteY36" fmla="*/ 657225 h 1674019"/>
              <a:gd name="connsiteX37" fmla="*/ 1088231 w 2155031"/>
              <a:gd name="connsiteY37" fmla="*/ 714375 h 1674019"/>
              <a:gd name="connsiteX38" fmla="*/ 1104900 w 2155031"/>
              <a:gd name="connsiteY38" fmla="*/ 714375 h 1674019"/>
              <a:gd name="connsiteX39" fmla="*/ 1107281 w 2155031"/>
              <a:gd name="connsiteY39" fmla="*/ 778669 h 1674019"/>
              <a:gd name="connsiteX40" fmla="*/ 1228725 w 2155031"/>
              <a:gd name="connsiteY40" fmla="*/ 778669 h 1674019"/>
              <a:gd name="connsiteX41" fmla="*/ 1228725 w 2155031"/>
              <a:gd name="connsiteY41" fmla="*/ 804862 h 1674019"/>
              <a:gd name="connsiteX42" fmla="*/ 1254918 w 2155031"/>
              <a:gd name="connsiteY42" fmla="*/ 800100 h 1674019"/>
              <a:gd name="connsiteX43" fmla="*/ 1250156 w 2155031"/>
              <a:gd name="connsiteY43" fmla="*/ 852487 h 1674019"/>
              <a:gd name="connsiteX44" fmla="*/ 1262062 w 2155031"/>
              <a:gd name="connsiteY44" fmla="*/ 854869 h 1674019"/>
              <a:gd name="connsiteX45" fmla="*/ 1259681 w 2155031"/>
              <a:gd name="connsiteY45" fmla="*/ 921544 h 1674019"/>
              <a:gd name="connsiteX46" fmla="*/ 1276350 w 2155031"/>
              <a:gd name="connsiteY46" fmla="*/ 926306 h 1674019"/>
              <a:gd name="connsiteX47" fmla="*/ 1276350 w 2155031"/>
              <a:gd name="connsiteY47" fmla="*/ 957262 h 1674019"/>
              <a:gd name="connsiteX48" fmla="*/ 1288256 w 2155031"/>
              <a:gd name="connsiteY48" fmla="*/ 957262 h 1674019"/>
              <a:gd name="connsiteX49" fmla="*/ 1285875 w 2155031"/>
              <a:gd name="connsiteY49" fmla="*/ 1026319 h 1674019"/>
              <a:gd name="connsiteX50" fmla="*/ 1326356 w 2155031"/>
              <a:gd name="connsiteY50" fmla="*/ 1023937 h 1674019"/>
              <a:gd name="connsiteX51" fmla="*/ 1326356 w 2155031"/>
              <a:gd name="connsiteY51" fmla="*/ 1047750 h 1674019"/>
              <a:gd name="connsiteX52" fmla="*/ 1357312 w 2155031"/>
              <a:gd name="connsiteY52" fmla="*/ 1045369 h 1674019"/>
              <a:gd name="connsiteX53" fmla="*/ 1357312 w 2155031"/>
              <a:gd name="connsiteY53" fmla="*/ 1069181 h 1674019"/>
              <a:gd name="connsiteX54" fmla="*/ 1400175 w 2155031"/>
              <a:gd name="connsiteY54" fmla="*/ 1066800 h 1674019"/>
              <a:gd name="connsiteX55" fmla="*/ 1397793 w 2155031"/>
              <a:gd name="connsiteY55" fmla="*/ 1095375 h 1674019"/>
              <a:gd name="connsiteX56" fmla="*/ 1471612 w 2155031"/>
              <a:gd name="connsiteY56" fmla="*/ 1100137 h 1674019"/>
              <a:gd name="connsiteX57" fmla="*/ 1481137 w 2155031"/>
              <a:gd name="connsiteY57" fmla="*/ 1123950 h 1674019"/>
              <a:gd name="connsiteX58" fmla="*/ 1495425 w 2155031"/>
              <a:gd name="connsiteY58" fmla="*/ 1128712 h 1674019"/>
              <a:gd name="connsiteX59" fmla="*/ 1490662 w 2155031"/>
              <a:gd name="connsiteY59" fmla="*/ 1164431 h 1674019"/>
              <a:gd name="connsiteX60" fmla="*/ 1504950 w 2155031"/>
              <a:gd name="connsiteY60" fmla="*/ 1166812 h 1674019"/>
              <a:gd name="connsiteX61" fmla="*/ 1502568 w 2155031"/>
              <a:gd name="connsiteY61" fmla="*/ 1185862 h 1674019"/>
              <a:gd name="connsiteX62" fmla="*/ 1533525 w 2155031"/>
              <a:gd name="connsiteY62" fmla="*/ 1183481 h 1674019"/>
              <a:gd name="connsiteX63" fmla="*/ 1533525 w 2155031"/>
              <a:gd name="connsiteY63" fmla="*/ 1204912 h 1674019"/>
              <a:gd name="connsiteX64" fmla="*/ 1554956 w 2155031"/>
              <a:gd name="connsiteY64" fmla="*/ 1207294 h 1674019"/>
              <a:gd name="connsiteX65" fmla="*/ 1554956 w 2155031"/>
              <a:gd name="connsiteY65" fmla="*/ 1233487 h 1674019"/>
              <a:gd name="connsiteX66" fmla="*/ 1676400 w 2155031"/>
              <a:gd name="connsiteY66" fmla="*/ 1231106 h 1674019"/>
              <a:gd name="connsiteX67" fmla="*/ 1676400 w 2155031"/>
              <a:gd name="connsiteY67" fmla="*/ 1252537 h 1674019"/>
              <a:gd name="connsiteX68" fmla="*/ 1700212 w 2155031"/>
              <a:gd name="connsiteY68" fmla="*/ 1257300 h 1674019"/>
              <a:gd name="connsiteX69" fmla="*/ 1707356 w 2155031"/>
              <a:gd name="connsiteY69" fmla="*/ 1285875 h 1674019"/>
              <a:gd name="connsiteX70" fmla="*/ 1719262 w 2155031"/>
              <a:gd name="connsiteY70" fmla="*/ 1278731 h 1674019"/>
              <a:gd name="connsiteX71" fmla="*/ 1719262 w 2155031"/>
              <a:gd name="connsiteY71" fmla="*/ 1309687 h 1674019"/>
              <a:gd name="connsiteX72" fmla="*/ 1731168 w 2155031"/>
              <a:gd name="connsiteY72" fmla="*/ 1304925 h 1674019"/>
              <a:gd name="connsiteX73" fmla="*/ 1733550 w 2155031"/>
              <a:gd name="connsiteY73" fmla="*/ 1407319 h 1674019"/>
              <a:gd name="connsiteX74" fmla="*/ 1781175 w 2155031"/>
              <a:gd name="connsiteY74" fmla="*/ 1412081 h 1674019"/>
              <a:gd name="connsiteX75" fmla="*/ 1778793 w 2155031"/>
              <a:gd name="connsiteY75" fmla="*/ 1464469 h 1674019"/>
              <a:gd name="connsiteX76" fmla="*/ 1857375 w 2155031"/>
              <a:gd name="connsiteY76" fmla="*/ 1459706 h 1674019"/>
              <a:gd name="connsiteX77" fmla="*/ 1857375 w 2155031"/>
              <a:gd name="connsiteY77" fmla="*/ 1483519 h 1674019"/>
              <a:gd name="connsiteX78" fmla="*/ 2024062 w 2155031"/>
              <a:gd name="connsiteY78" fmla="*/ 1481137 h 1674019"/>
              <a:gd name="connsiteX79" fmla="*/ 2021681 w 2155031"/>
              <a:gd name="connsiteY79" fmla="*/ 1504950 h 1674019"/>
              <a:gd name="connsiteX80" fmla="*/ 2105025 w 2155031"/>
              <a:gd name="connsiteY80" fmla="*/ 1502569 h 1674019"/>
              <a:gd name="connsiteX81" fmla="*/ 2105025 w 2155031"/>
              <a:gd name="connsiteY81" fmla="*/ 1533525 h 1674019"/>
              <a:gd name="connsiteX82" fmla="*/ 2133600 w 2155031"/>
              <a:gd name="connsiteY82" fmla="*/ 1533525 h 1674019"/>
              <a:gd name="connsiteX83" fmla="*/ 2133600 w 2155031"/>
              <a:gd name="connsiteY83" fmla="*/ 1674017 h 1674019"/>
              <a:gd name="connsiteX84" fmla="*/ 2155031 w 2155031"/>
              <a:gd name="connsiteY84" fmla="*/ 1674019 h 1674019"/>
              <a:gd name="connsiteX0" fmla="*/ 2381 w 2162178"/>
              <a:gd name="connsiteY0" fmla="*/ 0 h 1674019"/>
              <a:gd name="connsiteX1" fmla="*/ 0 w 2162178"/>
              <a:gd name="connsiteY1" fmla="*/ 76200 h 1674019"/>
              <a:gd name="connsiteX2" fmla="*/ 11906 w 2162178"/>
              <a:gd name="connsiteY2" fmla="*/ 76200 h 1674019"/>
              <a:gd name="connsiteX3" fmla="*/ 11906 w 2162178"/>
              <a:gd name="connsiteY3" fmla="*/ 92869 h 1674019"/>
              <a:gd name="connsiteX4" fmla="*/ 221456 w 2162178"/>
              <a:gd name="connsiteY4" fmla="*/ 90487 h 1674019"/>
              <a:gd name="connsiteX5" fmla="*/ 221456 w 2162178"/>
              <a:gd name="connsiteY5" fmla="*/ 107156 h 1674019"/>
              <a:gd name="connsiteX6" fmla="*/ 233362 w 2162178"/>
              <a:gd name="connsiteY6" fmla="*/ 107156 h 1674019"/>
              <a:gd name="connsiteX7" fmla="*/ 230981 w 2162178"/>
              <a:gd name="connsiteY7" fmla="*/ 157162 h 1674019"/>
              <a:gd name="connsiteX8" fmla="*/ 361950 w 2162178"/>
              <a:gd name="connsiteY8" fmla="*/ 154781 h 1674019"/>
              <a:gd name="connsiteX9" fmla="*/ 361950 w 2162178"/>
              <a:gd name="connsiteY9" fmla="*/ 176212 h 1674019"/>
              <a:gd name="connsiteX10" fmla="*/ 404812 w 2162178"/>
              <a:gd name="connsiteY10" fmla="*/ 173831 h 1674019"/>
              <a:gd name="connsiteX11" fmla="*/ 404812 w 2162178"/>
              <a:gd name="connsiteY11" fmla="*/ 202406 h 1674019"/>
              <a:gd name="connsiteX12" fmla="*/ 671512 w 2162178"/>
              <a:gd name="connsiteY12" fmla="*/ 202406 h 1674019"/>
              <a:gd name="connsiteX13" fmla="*/ 671512 w 2162178"/>
              <a:gd name="connsiteY13" fmla="*/ 214312 h 1674019"/>
              <a:gd name="connsiteX14" fmla="*/ 683418 w 2162178"/>
              <a:gd name="connsiteY14" fmla="*/ 216694 h 1674019"/>
              <a:gd name="connsiteX15" fmla="*/ 683418 w 2162178"/>
              <a:gd name="connsiteY15" fmla="*/ 230981 h 1674019"/>
              <a:gd name="connsiteX16" fmla="*/ 700087 w 2162178"/>
              <a:gd name="connsiteY16" fmla="*/ 238125 h 1674019"/>
              <a:gd name="connsiteX17" fmla="*/ 702468 w 2162178"/>
              <a:gd name="connsiteY17" fmla="*/ 261937 h 1674019"/>
              <a:gd name="connsiteX18" fmla="*/ 847725 w 2162178"/>
              <a:gd name="connsiteY18" fmla="*/ 259556 h 1674019"/>
              <a:gd name="connsiteX19" fmla="*/ 850106 w 2162178"/>
              <a:gd name="connsiteY19" fmla="*/ 321469 h 1674019"/>
              <a:gd name="connsiteX20" fmla="*/ 859631 w 2162178"/>
              <a:gd name="connsiteY20" fmla="*/ 323850 h 1674019"/>
              <a:gd name="connsiteX21" fmla="*/ 857250 w 2162178"/>
              <a:gd name="connsiteY21" fmla="*/ 388144 h 1674019"/>
              <a:gd name="connsiteX22" fmla="*/ 866775 w 2162178"/>
              <a:gd name="connsiteY22" fmla="*/ 385762 h 1674019"/>
              <a:gd name="connsiteX23" fmla="*/ 862012 w 2162178"/>
              <a:gd name="connsiteY23" fmla="*/ 440531 h 1674019"/>
              <a:gd name="connsiteX24" fmla="*/ 869156 w 2162178"/>
              <a:gd name="connsiteY24" fmla="*/ 440531 h 1674019"/>
              <a:gd name="connsiteX25" fmla="*/ 866775 w 2162178"/>
              <a:gd name="connsiteY25" fmla="*/ 485775 h 1674019"/>
              <a:gd name="connsiteX26" fmla="*/ 876300 w 2162178"/>
              <a:gd name="connsiteY26" fmla="*/ 485775 h 1674019"/>
              <a:gd name="connsiteX27" fmla="*/ 876300 w 2162178"/>
              <a:gd name="connsiteY27" fmla="*/ 528637 h 1674019"/>
              <a:gd name="connsiteX28" fmla="*/ 904875 w 2162178"/>
              <a:gd name="connsiteY28" fmla="*/ 528637 h 1674019"/>
              <a:gd name="connsiteX29" fmla="*/ 904875 w 2162178"/>
              <a:gd name="connsiteY29" fmla="*/ 552450 h 1674019"/>
              <a:gd name="connsiteX30" fmla="*/ 933450 w 2162178"/>
              <a:gd name="connsiteY30" fmla="*/ 554831 h 1674019"/>
              <a:gd name="connsiteX31" fmla="*/ 933450 w 2162178"/>
              <a:gd name="connsiteY31" fmla="*/ 581025 h 1674019"/>
              <a:gd name="connsiteX32" fmla="*/ 1033462 w 2162178"/>
              <a:gd name="connsiteY32" fmla="*/ 583406 h 1674019"/>
              <a:gd name="connsiteX33" fmla="*/ 1031081 w 2162178"/>
              <a:gd name="connsiteY33" fmla="*/ 619125 h 1674019"/>
              <a:gd name="connsiteX34" fmla="*/ 1076325 w 2162178"/>
              <a:gd name="connsiteY34" fmla="*/ 623887 h 1674019"/>
              <a:gd name="connsiteX35" fmla="*/ 1076325 w 2162178"/>
              <a:gd name="connsiteY35" fmla="*/ 657225 h 1674019"/>
              <a:gd name="connsiteX36" fmla="*/ 1088231 w 2162178"/>
              <a:gd name="connsiteY36" fmla="*/ 657225 h 1674019"/>
              <a:gd name="connsiteX37" fmla="*/ 1088231 w 2162178"/>
              <a:gd name="connsiteY37" fmla="*/ 714375 h 1674019"/>
              <a:gd name="connsiteX38" fmla="*/ 1104900 w 2162178"/>
              <a:gd name="connsiteY38" fmla="*/ 714375 h 1674019"/>
              <a:gd name="connsiteX39" fmla="*/ 1107281 w 2162178"/>
              <a:gd name="connsiteY39" fmla="*/ 778669 h 1674019"/>
              <a:gd name="connsiteX40" fmla="*/ 1228725 w 2162178"/>
              <a:gd name="connsiteY40" fmla="*/ 778669 h 1674019"/>
              <a:gd name="connsiteX41" fmla="*/ 1228725 w 2162178"/>
              <a:gd name="connsiteY41" fmla="*/ 804862 h 1674019"/>
              <a:gd name="connsiteX42" fmla="*/ 1254918 w 2162178"/>
              <a:gd name="connsiteY42" fmla="*/ 800100 h 1674019"/>
              <a:gd name="connsiteX43" fmla="*/ 1250156 w 2162178"/>
              <a:gd name="connsiteY43" fmla="*/ 852487 h 1674019"/>
              <a:gd name="connsiteX44" fmla="*/ 1262062 w 2162178"/>
              <a:gd name="connsiteY44" fmla="*/ 854869 h 1674019"/>
              <a:gd name="connsiteX45" fmla="*/ 1259681 w 2162178"/>
              <a:gd name="connsiteY45" fmla="*/ 921544 h 1674019"/>
              <a:gd name="connsiteX46" fmla="*/ 1276350 w 2162178"/>
              <a:gd name="connsiteY46" fmla="*/ 926306 h 1674019"/>
              <a:gd name="connsiteX47" fmla="*/ 1276350 w 2162178"/>
              <a:gd name="connsiteY47" fmla="*/ 957262 h 1674019"/>
              <a:gd name="connsiteX48" fmla="*/ 1288256 w 2162178"/>
              <a:gd name="connsiteY48" fmla="*/ 957262 h 1674019"/>
              <a:gd name="connsiteX49" fmla="*/ 1285875 w 2162178"/>
              <a:gd name="connsiteY49" fmla="*/ 1026319 h 1674019"/>
              <a:gd name="connsiteX50" fmla="*/ 1326356 w 2162178"/>
              <a:gd name="connsiteY50" fmla="*/ 1023937 h 1674019"/>
              <a:gd name="connsiteX51" fmla="*/ 1326356 w 2162178"/>
              <a:gd name="connsiteY51" fmla="*/ 1047750 h 1674019"/>
              <a:gd name="connsiteX52" fmla="*/ 1357312 w 2162178"/>
              <a:gd name="connsiteY52" fmla="*/ 1045369 h 1674019"/>
              <a:gd name="connsiteX53" fmla="*/ 1357312 w 2162178"/>
              <a:gd name="connsiteY53" fmla="*/ 1069181 h 1674019"/>
              <a:gd name="connsiteX54" fmla="*/ 1400175 w 2162178"/>
              <a:gd name="connsiteY54" fmla="*/ 1066800 h 1674019"/>
              <a:gd name="connsiteX55" fmla="*/ 1397793 w 2162178"/>
              <a:gd name="connsiteY55" fmla="*/ 1095375 h 1674019"/>
              <a:gd name="connsiteX56" fmla="*/ 1471612 w 2162178"/>
              <a:gd name="connsiteY56" fmla="*/ 1100137 h 1674019"/>
              <a:gd name="connsiteX57" fmla="*/ 1481137 w 2162178"/>
              <a:gd name="connsiteY57" fmla="*/ 1123950 h 1674019"/>
              <a:gd name="connsiteX58" fmla="*/ 1495425 w 2162178"/>
              <a:gd name="connsiteY58" fmla="*/ 1128712 h 1674019"/>
              <a:gd name="connsiteX59" fmla="*/ 1490662 w 2162178"/>
              <a:gd name="connsiteY59" fmla="*/ 1164431 h 1674019"/>
              <a:gd name="connsiteX60" fmla="*/ 1504950 w 2162178"/>
              <a:gd name="connsiteY60" fmla="*/ 1166812 h 1674019"/>
              <a:gd name="connsiteX61" fmla="*/ 1502568 w 2162178"/>
              <a:gd name="connsiteY61" fmla="*/ 1185862 h 1674019"/>
              <a:gd name="connsiteX62" fmla="*/ 1533525 w 2162178"/>
              <a:gd name="connsiteY62" fmla="*/ 1183481 h 1674019"/>
              <a:gd name="connsiteX63" fmla="*/ 1533525 w 2162178"/>
              <a:gd name="connsiteY63" fmla="*/ 1204912 h 1674019"/>
              <a:gd name="connsiteX64" fmla="*/ 1554956 w 2162178"/>
              <a:gd name="connsiteY64" fmla="*/ 1207294 h 1674019"/>
              <a:gd name="connsiteX65" fmla="*/ 1554956 w 2162178"/>
              <a:gd name="connsiteY65" fmla="*/ 1233487 h 1674019"/>
              <a:gd name="connsiteX66" fmla="*/ 1676400 w 2162178"/>
              <a:gd name="connsiteY66" fmla="*/ 1231106 h 1674019"/>
              <a:gd name="connsiteX67" fmla="*/ 1676400 w 2162178"/>
              <a:gd name="connsiteY67" fmla="*/ 1252537 h 1674019"/>
              <a:gd name="connsiteX68" fmla="*/ 1700212 w 2162178"/>
              <a:gd name="connsiteY68" fmla="*/ 1257300 h 1674019"/>
              <a:gd name="connsiteX69" fmla="*/ 1707356 w 2162178"/>
              <a:gd name="connsiteY69" fmla="*/ 1285875 h 1674019"/>
              <a:gd name="connsiteX70" fmla="*/ 1719262 w 2162178"/>
              <a:gd name="connsiteY70" fmla="*/ 1278731 h 1674019"/>
              <a:gd name="connsiteX71" fmla="*/ 1719262 w 2162178"/>
              <a:gd name="connsiteY71" fmla="*/ 1309687 h 1674019"/>
              <a:gd name="connsiteX72" fmla="*/ 1731168 w 2162178"/>
              <a:gd name="connsiteY72" fmla="*/ 1304925 h 1674019"/>
              <a:gd name="connsiteX73" fmla="*/ 1733550 w 2162178"/>
              <a:gd name="connsiteY73" fmla="*/ 1407319 h 1674019"/>
              <a:gd name="connsiteX74" fmla="*/ 1781175 w 2162178"/>
              <a:gd name="connsiteY74" fmla="*/ 1412081 h 1674019"/>
              <a:gd name="connsiteX75" fmla="*/ 1778793 w 2162178"/>
              <a:gd name="connsiteY75" fmla="*/ 1464469 h 1674019"/>
              <a:gd name="connsiteX76" fmla="*/ 1857375 w 2162178"/>
              <a:gd name="connsiteY76" fmla="*/ 1459706 h 1674019"/>
              <a:gd name="connsiteX77" fmla="*/ 1857375 w 2162178"/>
              <a:gd name="connsiteY77" fmla="*/ 1483519 h 1674019"/>
              <a:gd name="connsiteX78" fmla="*/ 2024062 w 2162178"/>
              <a:gd name="connsiteY78" fmla="*/ 1481137 h 1674019"/>
              <a:gd name="connsiteX79" fmla="*/ 2021681 w 2162178"/>
              <a:gd name="connsiteY79" fmla="*/ 1504950 h 1674019"/>
              <a:gd name="connsiteX80" fmla="*/ 2105025 w 2162178"/>
              <a:gd name="connsiteY80" fmla="*/ 1502569 h 1674019"/>
              <a:gd name="connsiteX81" fmla="*/ 2105025 w 2162178"/>
              <a:gd name="connsiteY81" fmla="*/ 1533525 h 1674019"/>
              <a:gd name="connsiteX82" fmla="*/ 2133600 w 2162178"/>
              <a:gd name="connsiteY82" fmla="*/ 1533525 h 1674019"/>
              <a:gd name="connsiteX83" fmla="*/ 2133600 w 2162178"/>
              <a:gd name="connsiteY83" fmla="*/ 1674017 h 1674019"/>
              <a:gd name="connsiteX84" fmla="*/ 2155031 w 2162178"/>
              <a:gd name="connsiteY84" fmla="*/ 1674019 h 1674019"/>
              <a:gd name="connsiteX85" fmla="*/ 2162178 w 2162178"/>
              <a:gd name="connsiteY85" fmla="*/ 1674019 h 1674019"/>
              <a:gd name="connsiteX0" fmla="*/ 2381 w 2155031"/>
              <a:gd name="connsiteY0" fmla="*/ 0 h 1724025"/>
              <a:gd name="connsiteX1" fmla="*/ 0 w 2155031"/>
              <a:gd name="connsiteY1" fmla="*/ 76200 h 1724025"/>
              <a:gd name="connsiteX2" fmla="*/ 11906 w 2155031"/>
              <a:gd name="connsiteY2" fmla="*/ 76200 h 1724025"/>
              <a:gd name="connsiteX3" fmla="*/ 11906 w 2155031"/>
              <a:gd name="connsiteY3" fmla="*/ 92869 h 1724025"/>
              <a:gd name="connsiteX4" fmla="*/ 221456 w 2155031"/>
              <a:gd name="connsiteY4" fmla="*/ 90487 h 1724025"/>
              <a:gd name="connsiteX5" fmla="*/ 221456 w 2155031"/>
              <a:gd name="connsiteY5" fmla="*/ 107156 h 1724025"/>
              <a:gd name="connsiteX6" fmla="*/ 233362 w 2155031"/>
              <a:gd name="connsiteY6" fmla="*/ 107156 h 1724025"/>
              <a:gd name="connsiteX7" fmla="*/ 230981 w 2155031"/>
              <a:gd name="connsiteY7" fmla="*/ 157162 h 1724025"/>
              <a:gd name="connsiteX8" fmla="*/ 361950 w 2155031"/>
              <a:gd name="connsiteY8" fmla="*/ 154781 h 1724025"/>
              <a:gd name="connsiteX9" fmla="*/ 361950 w 2155031"/>
              <a:gd name="connsiteY9" fmla="*/ 176212 h 1724025"/>
              <a:gd name="connsiteX10" fmla="*/ 404812 w 2155031"/>
              <a:gd name="connsiteY10" fmla="*/ 173831 h 1724025"/>
              <a:gd name="connsiteX11" fmla="*/ 404812 w 2155031"/>
              <a:gd name="connsiteY11" fmla="*/ 202406 h 1724025"/>
              <a:gd name="connsiteX12" fmla="*/ 671512 w 2155031"/>
              <a:gd name="connsiteY12" fmla="*/ 202406 h 1724025"/>
              <a:gd name="connsiteX13" fmla="*/ 671512 w 2155031"/>
              <a:gd name="connsiteY13" fmla="*/ 214312 h 1724025"/>
              <a:gd name="connsiteX14" fmla="*/ 683418 w 2155031"/>
              <a:gd name="connsiteY14" fmla="*/ 216694 h 1724025"/>
              <a:gd name="connsiteX15" fmla="*/ 683418 w 2155031"/>
              <a:gd name="connsiteY15" fmla="*/ 230981 h 1724025"/>
              <a:gd name="connsiteX16" fmla="*/ 700087 w 2155031"/>
              <a:gd name="connsiteY16" fmla="*/ 238125 h 1724025"/>
              <a:gd name="connsiteX17" fmla="*/ 702468 w 2155031"/>
              <a:gd name="connsiteY17" fmla="*/ 261937 h 1724025"/>
              <a:gd name="connsiteX18" fmla="*/ 847725 w 2155031"/>
              <a:gd name="connsiteY18" fmla="*/ 259556 h 1724025"/>
              <a:gd name="connsiteX19" fmla="*/ 850106 w 2155031"/>
              <a:gd name="connsiteY19" fmla="*/ 321469 h 1724025"/>
              <a:gd name="connsiteX20" fmla="*/ 859631 w 2155031"/>
              <a:gd name="connsiteY20" fmla="*/ 323850 h 1724025"/>
              <a:gd name="connsiteX21" fmla="*/ 857250 w 2155031"/>
              <a:gd name="connsiteY21" fmla="*/ 388144 h 1724025"/>
              <a:gd name="connsiteX22" fmla="*/ 866775 w 2155031"/>
              <a:gd name="connsiteY22" fmla="*/ 385762 h 1724025"/>
              <a:gd name="connsiteX23" fmla="*/ 862012 w 2155031"/>
              <a:gd name="connsiteY23" fmla="*/ 440531 h 1724025"/>
              <a:gd name="connsiteX24" fmla="*/ 869156 w 2155031"/>
              <a:gd name="connsiteY24" fmla="*/ 440531 h 1724025"/>
              <a:gd name="connsiteX25" fmla="*/ 866775 w 2155031"/>
              <a:gd name="connsiteY25" fmla="*/ 485775 h 1724025"/>
              <a:gd name="connsiteX26" fmla="*/ 876300 w 2155031"/>
              <a:gd name="connsiteY26" fmla="*/ 485775 h 1724025"/>
              <a:gd name="connsiteX27" fmla="*/ 876300 w 2155031"/>
              <a:gd name="connsiteY27" fmla="*/ 528637 h 1724025"/>
              <a:gd name="connsiteX28" fmla="*/ 904875 w 2155031"/>
              <a:gd name="connsiteY28" fmla="*/ 528637 h 1724025"/>
              <a:gd name="connsiteX29" fmla="*/ 904875 w 2155031"/>
              <a:gd name="connsiteY29" fmla="*/ 552450 h 1724025"/>
              <a:gd name="connsiteX30" fmla="*/ 933450 w 2155031"/>
              <a:gd name="connsiteY30" fmla="*/ 554831 h 1724025"/>
              <a:gd name="connsiteX31" fmla="*/ 933450 w 2155031"/>
              <a:gd name="connsiteY31" fmla="*/ 581025 h 1724025"/>
              <a:gd name="connsiteX32" fmla="*/ 1033462 w 2155031"/>
              <a:gd name="connsiteY32" fmla="*/ 583406 h 1724025"/>
              <a:gd name="connsiteX33" fmla="*/ 1031081 w 2155031"/>
              <a:gd name="connsiteY33" fmla="*/ 619125 h 1724025"/>
              <a:gd name="connsiteX34" fmla="*/ 1076325 w 2155031"/>
              <a:gd name="connsiteY34" fmla="*/ 623887 h 1724025"/>
              <a:gd name="connsiteX35" fmla="*/ 1076325 w 2155031"/>
              <a:gd name="connsiteY35" fmla="*/ 657225 h 1724025"/>
              <a:gd name="connsiteX36" fmla="*/ 1088231 w 2155031"/>
              <a:gd name="connsiteY36" fmla="*/ 657225 h 1724025"/>
              <a:gd name="connsiteX37" fmla="*/ 1088231 w 2155031"/>
              <a:gd name="connsiteY37" fmla="*/ 714375 h 1724025"/>
              <a:gd name="connsiteX38" fmla="*/ 1104900 w 2155031"/>
              <a:gd name="connsiteY38" fmla="*/ 714375 h 1724025"/>
              <a:gd name="connsiteX39" fmla="*/ 1107281 w 2155031"/>
              <a:gd name="connsiteY39" fmla="*/ 778669 h 1724025"/>
              <a:gd name="connsiteX40" fmla="*/ 1228725 w 2155031"/>
              <a:gd name="connsiteY40" fmla="*/ 778669 h 1724025"/>
              <a:gd name="connsiteX41" fmla="*/ 1228725 w 2155031"/>
              <a:gd name="connsiteY41" fmla="*/ 804862 h 1724025"/>
              <a:gd name="connsiteX42" fmla="*/ 1254918 w 2155031"/>
              <a:gd name="connsiteY42" fmla="*/ 800100 h 1724025"/>
              <a:gd name="connsiteX43" fmla="*/ 1250156 w 2155031"/>
              <a:gd name="connsiteY43" fmla="*/ 852487 h 1724025"/>
              <a:gd name="connsiteX44" fmla="*/ 1262062 w 2155031"/>
              <a:gd name="connsiteY44" fmla="*/ 854869 h 1724025"/>
              <a:gd name="connsiteX45" fmla="*/ 1259681 w 2155031"/>
              <a:gd name="connsiteY45" fmla="*/ 921544 h 1724025"/>
              <a:gd name="connsiteX46" fmla="*/ 1276350 w 2155031"/>
              <a:gd name="connsiteY46" fmla="*/ 926306 h 1724025"/>
              <a:gd name="connsiteX47" fmla="*/ 1276350 w 2155031"/>
              <a:gd name="connsiteY47" fmla="*/ 957262 h 1724025"/>
              <a:gd name="connsiteX48" fmla="*/ 1288256 w 2155031"/>
              <a:gd name="connsiteY48" fmla="*/ 957262 h 1724025"/>
              <a:gd name="connsiteX49" fmla="*/ 1285875 w 2155031"/>
              <a:gd name="connsiteY49" fmla="*/ 1026319 h 1724025"/>
              <a:gd name="connsiteX50" fmla="*/ 1326356 w 2155031"/>
              <a:gd name="connsiteY50" fmla="*/ 1023937 h 1724025"/>
              <a:gd name="connsiteX51" fmla="*/ 1326356 w 2155031"/>
              <a:gd name="connsiteY51" fmla="*/ 1047750 h 1724025"/>
              <a:gd name="connsiteX52" fmla="*/ 1357312 w 2155031"/>
              <a:gd name="connsiteY52" fmla="*/ 1045369 h 1724025"/>
              <a:gd name="connsiteX53" fmla="*/ 1357312 w 2155031"/>
              <a:gd name="connsiteY53" fmla="*/ 1069181 h 1724025"/>
              <a:gd name="connsiteX54" fmla="*/ 1400175 w 2155031"/>
              <a:gd name="connsiteY54" fmla="*/ 1066800 h 1724025"/>
              <a:gd name="connsiteX55" fmla="*/ 1397793 w 2155031"/>
              <a:gd name="connsiteY55" fmla="*/ 1095375 h 1724025"/>
              <a:gd name="connsiteX56" fmla="*/ 1471612 w 2155031"/>
              <a:gd name="connsiteY56" fmla="*/ 1100137 h 1724025"/>
              <a:gd name="connsiteX57" fmla="*/ 1481137 w 2155031"/>
              <a:gd name="connsiteY57" fmla="*/ 1123950 h 1724025"/>
              <a:gd name="connsiteX58" fmla="*/ 1495425 w 2155031"/>
              <a:gd name="connsiteY58" fmla="*/ 1128712 h 1724025"/>
              <a:gd name="connsiteX59" fmla="*/ 1490662 w 2155031"/>
              <a:gd name="connsiteY59" fmla="*/ 1164431 h 1724025"/>
              <a:gd name="connsiteX60" fmla="*/ 1504950 w 2155031"/>
              <a:gd name="connsiteY60" fmla="*/ 1166812 h 1724025"/>
              <a:gd name="connsiteX61" fmla="*/ 1502568 w 2155031"/>
              <a:gd name="connsiteY61" fmla="*/ 1185862 h 1724025"/>
              <a:gd name="connsiteX62" fmla="*/ 1533525 w 2155031"/>
              <a:gd name="connsiteY62" fmla="*/ 1183481 h 1724025"/>
              <a:gd name="connsiteX63" fmla="*/ 1533525 w 2155031"/>
              <a:gd name="connsiteY63" fmla="*/ 1204912 h 1724025"/>
              <a:gd name="connsiteX64" fmla="*/ 1554956 w 2155031"/>
              <a:gd name="connsiteY64" fmla="*/ 1207294 h 1724025"/>
              <a:gd name="connsiteX65" fmla="*/ 1554956 w 2155031"/>
              <a:gd name="connsiteY65" fmla="*/ 1233487 h 1724025"/>
              <a:gd name="connsiteX66" fmla="*/ 1676400 w 2155031"/>
              <a:gd name="connsiteY66" fmla="*/ 1231106 h 1724025"/>
              <a:gd name="connsiteX67" fmla="*/ 1676400 w 2155031"/>
              <a:gd name="connsiteY67" fmla="*/ 1252537 h 1724025"/>
              <a:gd name="connsiteX68" fmla="*/ 1700212 w 2155031"/>
              <a:gd name="connsiteY68" fmla="*/ 1257300 h 1724025"/>
              <a:gd name="connsiteX69" fmla="*/ 1707356 w 2155031"/>
              <a:gd name="connsiteY69" fmla="*/ 1285875 h 1724025"/>
              <a:gd name="connsiteX70" fmla="*/ 1719262 w 2155031"/>
              <a:gd name="connsiteY70" fmla="*/ 1278731 h 1724025"/>
              <a:gd name="connsiteX71" fmla="*/ 1719262 w 2155031"/>
              <a:gd name="connsiteY71" fmla="*/ 1309687 h 1724025"/>
              <a:gd name="connsiteX72" fmla="*/ 1731168 w 2155031"/>
              <a:gd name="connsiteY72" fmla="*/ 1304925 h 1724025"/>
              <a:gd name="connsiteX73" fmla="*/ 1733550 w 2155031"/>
              <a:gd name="connsiteY73" fmla="*/ 1407319 h 1724025"/>
              <a:gd name="connsiteX74" fmla="*/ 1781175 w 2155031"/>
              <a:gd name="connsiteY74" fmla="*/ 1412081 h 1724025"/>
              <a:gd name="connsiteX75" fmla="*/ 1778793 w 2155031"/>
              <a:gd name="connsiteY75" fmla="*/ 1464469 h 1724025"/>
              <a:gd name="connsiteX76" fmla="*/ 1857375 w 2155031"/>
              <a:gd name="connsiteY76" fmla="*/ 1459706 h 1724025"/>
              <a:gd name="connsiteX77" fmla="*/ 1857375 w 2155031"/>
              <a:gd name="connsiteY77" fmla="*/ 1483519 h 1724025"/>
              <a:gd name="connsiteX78" fmla="*/ 2024062 w 2155031"/>
              <a:gd name="connsiteY78" fmla="*/ 1481137 h 1724025"/>
              <a:gd name="connsiteX79" fmla="*/ 2021681 w 2155031"/>
              <a:gd name="connsiteY79" fmla="*/ 1504950 h 1724025"/>
              <a:gd name="connsiteX80" fmla="*/ 2105025 w 2155031"/>
              <a:gd name="connsiteY80" fmla="*/ 1502569 h 1724025"/>
              <a:gd name="connsiteX81" fmla="*/ 2105025 w 2155031"/>
              <a:gd name="connsiteY81" fmla="*/ 1533525 h 1724025"/>
              <a:gd name="connsiteX82" fmla="*/ 2133600 w 2155031"/>
              <a:gd name="connsiteY82" fmla="*/ 1533525 h 1724025"/>
              <a:gd name="connsiteX83" fmla="*/ 2133600 w 2155031"/>
              <a:gd name="connsiteY83" fmla="*/ 1674017 h 1724025"/>
              <a:gd name="connsiteX84" fmla="*/ 2155031 w 2155031"/>
              <a:gd name="connsiteY84" fmla="*/ 1674019 h 1724025"/>
              <a:gd name="connsiteX85" fmla="*/ 2147891 w 2155031"/>
              <a:gd name="connsiteY85" fmla="*/ 1724025 h 1724025"/>
              <a:gd name="connsiteX0" fmla="*/ 2381 w 2155031"/>
              <a:gd name="connsiteY0" fmla="*/ 0 h 1795462"/>
              <a:gd name="connsiteX1" fmla="*/ 0 w 2155031"/>
              <a:gd name="connsiteY1" fmla="*/ 76200 h 1795462"/>
              <a:gd name="connsiteX2" fmla="*/ 11906 w 2155031"/>
              <a:gd name="connsiteY2" fmla="*/ 76200 h 1795462"/>
              <a:gd name="connsiteX3" fmla="*/ 11906 w 2155031"/>
              <a:gd name="connsiteY3" fmla="*/ 92869 h 1795462"/>
              <a:gd name="connsiteX4" fmla="*/ 221456 w 2155031"/>
              <a:gd name="connsiteY4" fmla="*/ 90487 h 1795462"/>
              <a:gd name="connsiteX5" fmla="*/ 221456 w 2155031"/>
              <a:gd name="connsiteY5" fmla="*/ 107156 h 1795462"/>
              <a:gd name="connsiteX6" fmla="*/ 233362 w 2155031"/>
              <a:gd name="connsiteY6" fmla="*/ 107156 h 1795462"/>
              <a:gd name="connsiteX7" fmla="*/ 230981 w 2155031"/>
              <a:gd name="connsiteY7" fmla="*/ 157162 h 1795462"/>
              <a:gd name="connsiteX8" fmla="*/ 361950 w 2155031"/>
              <a:gd name="connsiteY8" fmla="*/ 154781 h 1795462"/>
              <a:gd name="connsiteX9" fmla="*/ 361950 w 2155031"/>
              <a:gd name="connsiteY9" fmla="*/ 176212 h 1795462"/>
              <a:gd name="connsiteX10" fmla="*/ 404812 w 2155031"/>
              <a:gd name="connsiteY10" fmla="*/ 173831 h 1795462"/>
              <a:gd name="connsiteX11" fmla="*/ 404812 w 2155031"/>
              <a:gd name="connsiteY11" fmla="*/ 202406 h 1795462"/>
              <a:gd name="connsiteX12" fmla="*/ 671512 w 2155031"/>
              <a:gd name="connsiteY12" fmla="*/ 202406 h 1795462"/>
              <a:gd name="connsiteX13" fmla="*/ 671512 w 2155031"/>
              <a:gd name="connsiteY13" fmla="*/ 214312 h 1795462"/>
              <a:gd name="connsiteX14" fmla="*/ 683418 w 2155031"/>
              <a:gd name="connsiteY14" fmla="*/ 216694 h 1795462"/>
              <a:gd name="connsiteX15" fmla="*/ 683418 w 2155031"/>
              <a:gd name="connsiteY15" fmla="*/ 230981 h 1795462"/>
              <a:gd name="connsiteX16" fmla="*/ 700087 w 2155031"/>
              <a:gd name="connsiteY16" fmla="*/ 238125 h 1795462"/>
              <a:gd name="connsiteX17" fmla="*/ 702468 w 2155031"/>
              <a:gd name="connsiteY17" fmla="*/ 261937 h 1795462"/>
              <a:gd name="connsiteX18" fmla="*/ 847725 w 2155031"/>
              <a:gd name="connsiteY18" fmla="*/ 259556 h 1795462"/>
              <a:gd name="connsiteX19" fmla="*/ 850106 w 2155031"/>
              <a:gd name="connsiteY19" fmla="*/ 321469 h 1795462"/>
              <a:gd name="connsiteX20" fmla="*/ 859631 w 2155031"/>
              <a:gd name="connsiteY20" fmla="*/ 323850 h 1795462"/>
              <a:gd name="connsiteX21" fmla="*/ 857250 w 2155031"/>
              <a:gd name="connsiteY21" fmla="*/ 388144 h 1795462"/>
              <a:gd name="connsiteX22" fmla="*/ 866775 w 2155031"/>
              <a:gd name="connsiteY22" fmla="*/ 385762 h 1795462"/>
              <a:gd name="connsiteX23" fmla="*/ 862012 w 2155031"/>
              <a:gd name="connsiteY23" fmla="*/ 440531 h 1795462"/>
              <a:gd name="connsiteX24" fmla="*/ 869156 w 2155031"/>
              <a:gd name="connsiteY24" fmla="*/ 440531 h 1795462"/>
              <a:gd name="connsiteX25" fmla="*/ 866775 w 2155031"/>
              <a:gd name="connsiteY25" fmla="*/ 485775 h 1795462"/>
              <a:gd name="connsiteX26" fmla="*/ 876300 w 2155031"/>
              <a:gd name="connsiteY26" fmla="*/ 485775 h 1795462"/>
              <a:gd name="connsiteX27" fmla="*/ 876300 w 2155031"/>
              <a:gd name="connsiteY27" fmla="*/ 528637 h 1795462"/>
              <a:gd name="connsiteX28" fmla="*/ 904875 w 2155031"/>
              <a:gd name="connsiteY28" fmla="*/ 528637 h 1795462"/>
              <a:gd name="connsiteX29" fmla="*/ 904875 w 2155031"/>
              <a:gd name="connsiteY29" fmla="*/ 552450 h 1795462"/>
              <a:gd name="connsiteX30" fmla="*/ 933450 w 2155031"/>
              <a:gd name="connsiteY30" fmla="*/ 554831 h 1795462"/>
              <a:gd name="connsiteX31" fmla="*/ 933450 w 2155031"/>
              <a:gd name="connsiteY31" fmla="*/ 581025 h 1795462"/>
              <a:gd name="connsiteX32" fmla="*/ 1033462 w 2155031"/>
              <a:gd name="connsiteY32" fmla="*/ 583406 h 1795462"/>
              <a:gd name="connsiteX33" fmla="*/ 1031081 w 2155031"/>
              <a:gd name="connsiteY33" fmla="*/ 619125 h 1795462"/>
              <a:gd name="connsiteX34" fmla="*/ 1076325 w 2155031"/>
              <a:gd name="connsiteY34" fmla="*/ 623887 h 1795462"/>
              <a:gd name="connsiteX35" fmla="*/ 1076325 w 2155031"/>
              <a:gd name="connsiteY35" fmla="*/ 657225 h 1795462"/>
              <a:gd name="connsiteX36" fmla="*/ 1088231 w 2155031"/>
              <a:gd name="connsiteY36" fmla="*/ 657225 h 1795462"/>
              <a:gd name="connsiteX37" fmla="*/ 1088231 w 2155031"/>
              <a:gd name="connsiteY37" fmla="*/ 714375 h 1795462"/>
              <a:gd name="connsiteX38" fmla="*/ 1104900 w 2155031"/>
              <a:gd name="connsiteY38" fmla="*/ 714375 h 1795462"/>
              <a:gd name="connsiteX39" fmla="*/ 1107281 w 2155031"/>
              <a:gd name="connsiteY39" fmla="*/ 778669 h 1795462"/>
              <a:gd name="connsiteX40" fmla="*/ 1228725 w 2155031"/>
              <a:gd name="connsiteY40" fmla="*/ 778669 h 1795462"/>
              <a:gd name="connsiteX41" fmla="*/ 1228725 w 2155031"/>
              <a:gd name="connsiteY41" fmla="*/ 804862 h 1795462"/>
              <a:gd name="connsiteX42" fmla="*/ 1254918 w 2155031"/>
              <a:gd name="connsiteY42" fmla="*/ 800100 h 1795462"/>
              <a:gd name="connsiteX43" fmla="*/ 1250156 w 2155031"/>
              <a:gd name="connsiteY43" fmla="*/ 852487 h 1795462"/>
              <a:gd name="connsiteX44" fmla="*/ 1262062 w 2155031"/>
              <a:gd name="connsiteY44" fmla="*/ 854869 h 1795462"/>
              <a:gd name="connsiteX45" fmla="*/ 1259681 w 2155031"/>
              <a:gd name="connsiteY45" fmla="*/ 921544 h 1795462"/>
              <a:gd name="connsiteX46" fmla="*/ 1276350 w 2155031"/>
              <a:gd name="connsiteY46" fmla="*/ 926306 h 1795462"/>
              <a:gd name="connsiteX47" fmla="*/ 1276350 w 2155031"/>
              <a:gd name="connsiteY47" fmla="*/ 957262 h 1795462"/>
              <a:gd name="connsiteX48" fmla="*/ 1288256 w 2155031"/>
              <a:gd name="connsiteY48" fmla="*/ 957262 h 1795462"/>
              <a:gd name="connsiteX49" fmla="*/ 1285875 w 2155031"/>
              <a:gd name="connsiteY49" fmla="*/ 1026319 h 1795462"/>
              <a:gd name="connsiteX50" fmla="*/ 1326356 w 2155031"/>
              <a:gd name="connsiteY50" fmla="*/ 1023937 h 1795462"/>
              <a:gd name="connsiteX51" fmla="*/ 1326356 w 2155031"/>
              <a:gd name="connsiteY51" fmla="*/ 1047750 h 1795462"/>
              <a:gd name="connsiteX52" fmla="*/ 1357312 w 2155031"/>
              <a:gd name="connsiteY52" fmla="*/ 1045369 h 1795462"/>
              <a:gd name="connsiteX53" fmla="*/ 1357312 w 2155031"/>
              <a:gd name="connsiteY53" fmla="*/ 1069181 h 1795462"/>
              <a:gd name="connsiteX54" fmla="*/ 1400175 w 2155031"/>
              <a:gd name="connsiteY54" fmla="*/ 1066800 h 1795462"/>
              <a:gd name="connsiteX55" fmla="*/ 1397793 w 2155031"/>
              <a:gd name="connsiteY55" fmla="*/ 1095375 h 1795462"/>
              <a:gd name="connsiteX56" fmla="*/ 1471612 w 2155031"/>
              <a:gd name="connsiteY56" fmla="*/ 1100137 h 1795462"/>
              <a:gd name="connsiteX57" fmla="*/ 1481137 w 2155031"/>
              <a:gd name="connsiteY57" fmla="*/ 1123950 h 1795462"/>
              <a:gd name="connsiteX58" fmla="*/ 1495425 w 2155031"/>
              <a:gd name="connsiteY58" fmla="*/ 1128712 h 1795462"/>
              <a:gd name="connsiteX59" fmla="*/ 1490662 w 2155031"/>
              <a:gd name="connsiteY59" fmla="*/ 1164431 h 1795462"/>
              <a:gd name="connsiteX60" fmla="*/ 1504950 w 2155031"/>
              <a:gd name="connsiteY60" fmla="*/ 1166812 h 1795462"/>
              <a:gd name="connsiteX61" fmla="*/ 1502568 w 2155031"/>
              <a:gd name="connsiteY61" fmla="*/ 1185862 h 1795462"/>
              <a:gd name="connsiteX62" fmla="*/ 1533525 w 2155031"/>
              <a:gd name="connsiteY62" fmla="*/ 1183481 h 1795462"/>
              <a:gd name="connsiteX63" fmla="*/ 1533525 w 2155031"/>
              <a:gd name="connsiteY63" fmla="*/ 1204912 h 1795462"/>
              <a:gd name="connsiteX64" fmla="*/ 1554956 w 2155031"/>
              <a:gd name="connsiteY64" fmla="*/ 1207294 h 1795462"/>
              <a:gd name="connsiteX65" fmla="*/ 1554956 w 2155031"/>
              <a:gd name="connsiteY65" fmla="*/ 1233487 h 1795462"/>
              <a:gd name="connsiteX66" fmla="*/ 1676400 w 2155031"/>
              <a:gd name="connsiteY66" fmla="*/ 1231106 h 1795462"/>
              <a:gd name="connsiteX67" fmla="*/ 1676400 w 2155031"/>
              <a:gd name="connsiteY67" fmla="*/ 1252537 h 1795462"/>
              <a:gd name="connsiteX68" fmla="*/ 1700212 w 2155031"/>
              <a:gd name="connsiteY68" fmla="*/ 1257300 h 1795462"/>
              <a:gd name="connsiteX69" fmla="*/ 1707356 w 2155031"/>
              <a:gd name="connsiteY69" fmla="*/ 1285875 h 1795462"/>
              <a:gd name="connsiteX70" fmla="*/ 1719262 w 2155031"/>
              <a:gd name="connsiteY70" fmla="*/ 1278731 h 1795462"/>
              <a:gd name="connsiteX71" fmla="*/ 1719262 w 2155031"/>
              <a:gd name="connsiteY71" fmla="*/ 1309687 h 1795462"/>
              <a:gd name="connsiteX72" fmla="*/ 1731168 w 2155031"/>
              <a:gd name="connsiteY72" fmla="*/ 1304925 h 1795462"/>
              <a:gd name="connsiteX73" fmla="*/ 1733550 w 2155031"/>
              <a:gd name="connsiteY73" fmla="*/ 1407319 h 1795462"/>
              <a:gd name="connsiteX74" fmla="*/ 1781175 w 2155031"/>
              <a:gd name="connsiteY74" fmla="*/ 1412081 h 1795462"/>
              <a:gd name="connsiteX75" fmla="*/ 1778793 w 2155031"/>
              <a:gd name="connsiteY75" fmla="*/ 1464469 h 1795462"/>
              <a:gd name="connsiteX76" fmla="*/ 1857375 w 2155031"/>
              <a:gd name="connsiteY76" fmla="*/ 1459706 h 1795462"/>
              <a:gd name="connsiteX77" fmla="*/ 1857375 w 2155031"/>
              <a:gd name="connsiteY77" fmla="*/ 1483519 h 1795462"/>
              <a:gd name="connsiteX78" fmla="*/ 2024062 w 2155031"/>
              <a:gd name="connsiteY78" fmla="*/ 1481137 h 1795462"/>
              <a:gd name="connsiteX79" fmla="*/ 2021681 w 2155031"/>
              <a:gd name="connsiteY79" fmla="*/ 1504950 h 1795462"/>
              <a:gd name="connsiteX80" fmla="*/ 2105025 w 2155031"/>
              <a:gd name="connsiteY80" fmla="*/ 1502569 h 1795462"/>
              <a:gd name="connsiteX81" fmla="*/ 2105025 w 2155031"/>
              <a:gd name="connsiteY81" fmla="*/ 1533525 h 1795462"/>
              <a:gd name="connsiteX82" fmla="*/ 2133600 w 2155031"/>
              <a:gd name="connsiteY82" fmla="*/ 1533525 h 1795462"/>
              <a:gd name="connsiteX83" fmla="*/ 2133600 w 2155031"/>
              <a:gd name="connsiteY83" fmla="*/ 1674017 h 1795462"/>
              <a:gd name="connsiteX84" fmla="*/ 2155031 w 2155031"/>
              <a:gd name="connsiteY84" fmla="*/ 1674019 h 1795462"/>
              <a:gd name="connsiteX85" fmla="*/ 2147891 w 2155031"/>
              <a:gd name="connsiteY85" fmla="*/ 1795462 h 1795462"/>
              <a:gd name="connsiteX0" fmla="*/ 2381 w 2157416"/>
              <a:gd name="connsiteY0" fmla="*/ 0 h 1726406"/>
              <a:gd name="connsiteX1" fmla="*/ 0 w 2157416"/>
              <a:gd name="connsiteY1" fmla="*/ 76200 h 1726406"/>
              <a:gd name="connsiteX2" fmla="*/ 11906 w 2157416"/>
              <a:gd name="connsiteY2" fmla="*/ 76200 h 1726406"/>
              <a:gd name="connsiteX3" fmla="*/ 11906 w 2157416"/>
              <a:gd name="connsiteY3" fmla="*/ 92869 h 1726406"/>
              <a:gd name="connsiteX4" fmla="*/ 221456 w 2157416"/>
              <a:gd name="connsiteY4" fmla="*/ 90487 h 1726406"/>
              <a:gd name="connsiteX5" fmla="*/ 221456 w 2157416"/>
              <a:gd name="connsiteY5" fmla="*/ 107156 h 1726406"/>
              <a:gd name="connsiteX6" fmla="*/ 233362 w 2157416"/>
              <a:gd name="connsiteY6" fmla="*/ 107156 h 1726406"/>
              <a:gd name="connsiteX7" fmla="*/ 230981 w 2157416"/>
              <a:gd name="connsiteY7" fmla="*/ 157162 h 1726406"/>
              <a:gd name="connsiteX8" fmla="*/ 361950 w 2157416"/>
              <a:gd name="connsiteY8" fmla="*/ 154781 h 1726406"/>
              <a:gd name="connsiteX9" fmla="*/ 361950 w 2157416"/>
              <a:gd name="connsiteY9" fmla="*/ 176212 h 1726406"/>
              <a:gd name="connsiteX10" fmla="*/ 404812 w 2157416"/>
              <a:gd name="connsiteY10" fmla="*/ 173831 h 1726406"/>
              <a:gd name="connsiteX11" fmla="*/ 404812 w 2157416"/>
              <a:gd name="connsiteY11" fmla="*/ 202406 h 1726406"/>
              <a:gd name="connsiteX12" fmla="*/ 671512 w 2157416"/>
              <a:gd name="connsiteY12" fmla="*/ 202406 h 1726406"/>
              <a:gd name="connsiteX13" fmla="*/ 671512 w 2157416"/>
              <a:gd name="connsiteY13" fmla="*/ 214312 h 1726406"/>
              <a:gd name="connsiteX14" fmla="*/ 683418 w 2157416"/>
              <a:gd name="connsiteY14" fmla="*/ 216694 h 1726406"/>
              <a:gd name="connsiteX15" fmla="*/ 683418 w 2157416"/>
              <a:gd name="connsiteY15" fmla="*/ 230981 h 1726406"/>
              <a:gd name="connsiteX16" fmla="*/ 700087 w 2157416"/>
              <a:gd name="connsiteY16" fmla="*/ 238125 h 1726406"/>
              <a:gd name="connsiteX17" fmla="*/ 702468 w 2157416"/>
              <a:gd name="connsiteY17" fmla="*/ 261937 h 1726406"/>
              <a:gd name="connsiteX18" fmla="*/ 847725 w 2157416"/>
              <a:gd name="connsiteY18" fmla="*/ 259556 h 1726406"/>
              <a:gd name="connsiteX19" fmla="*/ 850106 w 2157416"/>
              <a:gd name="connsiteY19" fmla="*/ 321469 h 1726406"/>
              <a:gd name="connsiteX20" fmla="*/ 859631 w 2157416"/>
              <a:gd name="connsiteY20" fmla="*/ 323850 h 1726406"/>
              <a:gd name="connsiteX21" fmla="*/ 857250 w 2157416"/>
              <a:gd name="connsiteY21" fmla="*/ 388144 h 1726406"/>
              <a:gd name="connsiteX22" fmla="*/ 866775 w 2157416"/>
              <a:gd name="connsiteY22" fmla="*/ 385762 h 1726406"/>
              <a:gd name="connsiteX23" fmla="*/ 862012 w 2157416"/>
              <a:gd name="connsiteY23" fmla="*/ 440531 h 1726406"/>
              <a:gd name="connsiteX24" fmla="*/ 869156 w 2157416"/>
              <a:gd name="connsiteY24" fmla="*/ 440531 h 1726406"/>
              <a:gd name="connsiteX25" fmla="*/ 866775 w 2157416"/>
              <a:gd name="connsiteY25" fmla="*/ 485775 h 1726406"/>
              <a:gd name="connsiteX26" fmla="*/ 876300 w 2157416"/>
              <a:gd name="connsiteY26" fmla="*/ 485775 h 1726406"/>
              <a:gd name="connsiteX27" fmla="*/ 876300 w 2157416"/>
              <a:gd name="connsiteY27" fmla="*/ 528637 h 1726406"/>
              <a:gd name="connsiteX28" fmla="*/ 904875 w 2157416"/>
              <a:gd name="connsiteY28" fmla="*/ 528637 h 1726406"/>
              <a:gd name="connsiteX29" fmla="*/ 904875 w 2157416"/>
              <a:gd name="connsiteY29" fmla="*/ 552450 h 1726406"/>
              <a:gd name="connsiteX30" fmla="*/ 933450 w 2157416"/>
              <a:gd name="connsiteY30" fmla="*/ 554831 h 1726406"/>
              <a:gd name="connsiteX31" fmla="*/ 933450 w 2157416"/>
              <a:gd name="connsiteY31" fmla="*/ 581025 h 1726406"/>
              <a:gd name="connsiteX32" fmla="*/ 1033462 w 2157416"/>
              <a:gd name="connsiteY32" fmla="*/ 583406 h 1726406"/>
              <a:gd name="connsiteX33" fmla="*/ 1031081 w 2157416"/>
              <a:gd name="connsiteY33" fmla="*/ 619125 h 1726406"/>
              <a:gd name="connsiteX34" fmla="*/ 1076325 w 2157416"/>
              <a:gd name="connsiteY34" fmla="*/ 623887 h 1726406"/>
              <a:gd name="connsiteX35" fmla="*/ 1076325 w 2157416"/>
              <a:gd name="connsiteY35" fmla="*/ 657225 h 1726406"/>
              <a:gd name="connsiteX36" fmla="*/ 1088231 w 2157416"/>
              <a:gd name="connsiteY36" fmla="*/ 657225 h 1726406"/>
              <a:gd name="connsiteX37" fmla="*/ 1088231 w 2157416"/>
              <a:gd name="connsiteY37" fmla="*/ 714375 h 1726406"/>
              <a:gd name="connsiteX38" fmla="*/ 1104900 w 2157416"/>
              <a:gd name="connsiteY38" fmla="*/ 714375 h 1726406"/>
              <a:gd name="connsiteX39" fmla="*/ 1107281 w 2157416"/>
              <a:gd name="connsiteY39" fmla="*/ 778669 h 1726406"/>
              <a:gd name="connsiteX40" fmla="*/ 1228725 w 2157416"/>
              <a:gd name="connsiteY40" fmla="*/ 778669 h 1726406"/>
              <a:gd name="connsiteX41" fmla="*/ 1228725 w 2157416"/>
              <a:gd name="connsiteY41" fmla="*/ 804862 h 1726406"/>
              <a:gd name="connsiteX42" fmla="*/ 1254918 w 2157416"/>
              <a:gd name="connsiteY42" fmla="*/ 800100 h 1726406"/>
              <a:gd name="connsiteX43" fmla="*/ 1250156 w 2157416"/>
              <a:gd name="connsiteY43" fmla="*/ 852487 h 1726406"/>
              <a:gd name="connsiteX44" fmla="*/ 1262062 w 2157416"/>
              <a:gd name="connsiteY44" fmla="*/ 854869 h 1726406"/>
              <a:gd name="connsiteX45" fmla="*/ 1259681 w 2157416"/>
              <a:gd name="connsiteY45" fmla="*/ 921544 h 1726406"/>
              <a:gd name="connsiteX46" fmla="*/ 1276350 w 2157416"/>
              <a:gd name="connsiteY46" fmla="*/ 926306 h 1726406"/>
              <a:gd name="connsiteX47" fmla="*/ 1276350 w 2157416"/>
              <a:gd name="connsiteY47" fmla="*/ 957262 h 1726406"/>
              <a:gd name="connsiteX48" fmla="*/ 1288256 w 2157416"/>
              <a:gd name="connsiteY48" fmla="*/ 957262 h 1726406"/>
              <a:gd name="connsiteX49" fmla="*/ 1285875 w 2157416"/>
              <a:gd name="connsiteY49" fmla="*/ 1026319 h 1726406"/>
              <a:gd name="connsiteX50" fmla="*/ 1326356 w 2157416"/>
              <a:gd name="connsiteY50" fmla="*/ 1023937 h 1726406"/>
              <a:gd name="connsiteX51" fmla="*/ 1326356 w 2157416"/>
              <a:gd name="connsiteY51" fmla="*/ 1047750 h 1726406"/>
              <a:gd name="connsiteX52" fmla="*/ 1357312 w 2157416"/>
              <a:gd name="connsiteY52" fmla="*/ 1045369 h 1726406"/>
              <a:gd name="connsiteX53" fmla="*/ 1357312 w 2157416"/>
              <a:gd name="connsiteY53" fmla="*/ 1069181 h 1726406"/>
              <a:gd name="connsiteX54" fmla="*/ 1400175 w 2157416"/>
              <a:gd name="connsiteY54" fmla="*/ 1066800 h 1726406"/>
              <a:gd name="connsiteX55" fmla="*/ 1397793 w 2157416"/>
              <a:gd name="connsiteY55" fmla="*/ 1095375 h 1726406"/>
              <a:gd name="connsiteX56" fmla="*/ 1471612 w 2157416"/>
              <a:gd name="connsiteY56" fmla="*/ 1100137 h 1726406"/>
              <a:gd name="connsiteX57" fmla="*/ 1481137 w 2157416"/>
              <a:gd name="connsiteY57" fmla="*/ 1123950 h 1726406"/>
              <a:gd name="connsiteX58" fmla="*/ 1495425 w 2157416"/>
              <a:gd name="connsiteY58" fmla="*/ 1128712 h 1726406"/>
              <a:gd name="connsiteX59" fmla="*/ 1490662 w 2157416"/>
              <a:gd name="connsiteY59" fmla="*/ 1164431 h 1726406"/>
              <a:gd name="connsiteX60" fmla="*/ 1504950 w 2157416"/>
              <a:gd name="connsiteY60" fmla="*/ 1166812 h 1726406"/>
              <a:gd name="connsiteX61" fmla="*/ 1502568 w 2157416"/>
              <a:gd name="connsiteY61" fmla="*/ 1185862 h 1726406"/>
              <a:gd name="connsiteX62" fmla="*/ 1533525 w 2157416"/>
              <a:gd name="connsiteY62" fmla="*/ 1183481 h 1726406"/>
              <a:gd name="connsiteX63" fmla="*/ 1533525 w 2157416"/>
              <a:gd name="connsiteY63" fmla="*/ 1204912 h 1726406"/>
              <a:gd name="connsiteX64" fmla="*/ 1554956 w 2157416"/>
              <a:gd name="connsiteY64" fmla="*/ 1207294 h 1726406"/>
              <a:gd name="connsiteX65" fmla="*/ 1554956 w 2157416"/>
              <a:gd name="connsiteY65" fmla="*/ 1233487 h 1726406"/>
              <a:gd name="connsiteX66" fmla="*/ 1676400 w 2157416"/>
              <a:gd name="connsiteY66" fmla="*/ 1231106 h 1726406"/>
              <a:gd name="connsiteX67" fmla="*/ 1676400 w 2157416"/>
              <a:gd name="connsiteY67" fmla="*/ 1252537 h 1726406"/>
              <a:gd name="connsiteX68" fmla="*/ 1700212 w 2157416"/>
              <a:gd name="connsiteY68" fmla="*/ 1257300 h 1726406"/>
              <a:gd name="connsiteX69" fmla="*/ 1707356 w 2157416"/>
              <a:gd name="connsiteY69" fmla="*/ 1285875 h 1726406"/>
              <a:gd name="connsiteX70" fmla="*/ 1719262 w 2157416"/>
              <a:gd name="connsiteY70" fmla="*/ 1278731 h 1726406"/>
              <a:gd name="connsiteX71" fmla="*/ 1719262 w 2157416"/>
              <a:gd name="connsiteY71" fmla="*/ 1309687 h 1726406"/>
              <a:gd name="connsiteX72" fmla="*/ 1731168 w 2157416"/>
              <a:gd name="connsiteY72" fmla="*/ 1304925 h 1726406"/>
              <a:gd name="connsiteX73" fmla="*/ 1733550 w 2157416"/>
              <a:gd name="connsiteY73" fmla="*/ 1407319 h 1726406"/>
              <a:gd name="connsiteX74" fmla="*/ 1781175 w 2157416"/>
              <a:gd name="connsiteY74" fmla="*/ 1412081 h 1726406"/>
              <a:gd name="connsiteX75" fmla="*/ 1778793 w 2157416"/>
              <a:gd name="connsiteY75" fmla="*/ 1464469 h 1726406"/>
              <a:gd name="connsiteX76" fmla="*/ 1857375 w 2157416"/>
              <a:gd name="connsiteY76" fmla="*/ 1459706 h 1726406"/>
              <a:gd name="connsiteX77" fmla="*/ 1857375 w 2157416"/>
              <a:gd name="connsiteY77" fmla="*/ 1483519 h 1726406"/>
              <a:gd name="connsiteX78" fmla="*/ 2024062 w 2157416"/>
              <a:gd name="connsiteY78" fmla="*/ 1481137 h 1726406"/>
              <a:gd name="connsiteX79" fmla="*/ 2021681 w 2157416"/>
              <a:gd name="connsiteY79" fmla="*/ 1504950 h 1726406"/>
              <a:gd name="connsiteX80" fmla="*/ 2105025 w 2157416"/>
              <a:gd name="connsiteY80" fmla="*/ 1502569 h 1726406"/>
              <a:gd name="connsiteX81" fmla="*/ 2105025 w 2157416"/>
              <a:gd name="connsiteY81" fmla="*/ 1533525 h 1726406"/>
              <a:gd name="connsiteX82" fmla="*/ 2133600 w 2157416"/>
              <a:gd name="connsiteY82" fmla="*/ 1533525 h 1726406"/>
              <a:gd name="connsiteX83" fmla="*/ 2133600 w 2157416"/>
              <a:gd name="connsiteY83" fmla="*/ 1674017 h 1726406"/>
              <a:gd name="connsiteX84" fmla="*/ 2155031 w 2157416"/>
              <a:gd name="connsiteY84" fmla="*/ 1674019 h 1726406"/>
              <a:gd name="connsiteX85" fmla="*/ 2157416 w 2157416"/>
              <a:gd name="connsiteY85" fmla="*/ 1726406 h 1726406"/>
              <a:gd name="connsiteX0" fmla="*/ 2381 w 2155031"/>
              <a:gd name="connsiteY0" fmla="*/ 0 h 1721644"/>
              <a:gd name="connsiteX1" fmla="*/ 0 w 2155031"/>
              <a:gd name="connsiteY1" fmla="*/ 76200 h 1721644"/>
              <a:gd name="connsiteX2" fmla="*/ 11906 w 2155031"/>
              <a:gd name="connsiteY2" fmla="*/ 76200 h 1721644"/>
              <a:gd name="connsiteX3" fmla="*/ 11906 w 2155031"/>
              <a:gd name="connsiteY3" fmla="*/ 92869 h 1721644"/>
              <a:gd name="connsiteX4" fmla="*/ 221456 w 2155031"/>
              <a:gd name="connsiteY4" fmla="*/ 90487 h 1721644"/>
              <a:gd name="connsiteX5" fmla="*/ 221456 w 2155031"/>
              <a:gd name="connsiteY5" fmla="*/ 107156 h 1721644"/>
              <a:gd name="connsiteX6" fmla="*/ 233362 w 2155031"/>
              <a:gd name="connsiteY6" fmla="*/ 107156 h 1721644"/>
              <a:gd name="connsiteX7" fmla="*/ 230981 w 2155031"/>
              <a:gd name="connsiteY7" fmla="*/ 157162 h 1721644"/>
              <a:gd name="connsiteX8" fmla="*/ 361950 w 2155031"/>
              <a:gd name="connsiteY8" fmla="*/ 154781 h 1721644"/>
              <a:gd name="connsiteX9" fmla="*/ 361950 w 2155031"/>
              <a:gd name="connsiteY9" fmla="*/ 176212 h 1721644"/>
              <a:gd name="connsiteX10" fmla="*/ 404812 w 2155031"/>
              <a:gd name="connsiteY10" fmla="*/ 173831 h 1721644"/>
              <a:gd name="connsiteX11" fmla="*/ 404812 w 2155031"/>
              <a:gd name="connsiteY11" fmla="*/ 202406 h 1721644"/>
              <a:gd name="connsiteX12" fmla="*/ 671512 w 2155031"/>
              <a:gd name="connsiteY12" fmla="*/ 202406 h 1721644"/>
              <a:gd name="connsiteX13" fmla="*/ 671512 w 2155031"/>
              <a:gd name="connsiteY13" fmla="*/ 214312 h 1721644"/>
              <a:gd name="connsiteX14" fmla="*/ 683418 w 2155031"/>
              <a:gd name="connsiteY14" fmla="*/ 216694 h 1721644"/>
              <a:gd name="connsiteX15" fmla="*/ 683418 w 2155031"/>
              <a:gd name="connsiteY15" fmla="*/ 230981 h 1721644"/>
              <a:gd name="connsiteX16" fmla="*/ 700087 w 2155031"/>
              <a:gd name="connsiteY16" fmla="*/ 238125 h 1721644"/>
              <a:gd name="connsiteX17" fmla="*/ 702468 w 2155031"/>
              <a:gd name="connsiteY17" fmla="*/ 261937 h 1721644"/>
              <a:gd name="connsiteX18" fmla="*/ 847725 w 2155031"/>
              <a:gd name="connsiteY18" fmla="*/ 259556 h 1721644"/>
              <a:gd name="connsiteX19" fmla="*/ 850106 w 2155031"/>
              <a:gd name="connsiteY19" fmla="*/ 321469 h 1721644"/>
              <a:gd name="connsiteX20" fmla="*/ 859631 w 2155031"/>
              <a:gd name="connsiteY20" fmla="*/ 323850 h 1721644"/>
              <a:gd name="connsiteX21" fmla="*/ 857250 w 2155031"/>
              <a:gd name="connsiteY21" fmla="*/ 388144 h 1721644"/>
              <a:gd name="connsiteX22" fmla="*/ 866775 w 2155031"/>
              <a:gd name="connsiteY22" fmla="*/ 385762 h 1721644"/>
              <a:gd name="connsiteX23" fmla="*/ 862012 w 2155031"/>
              <a:gd name="connsiteY23" fmla="*/ 440531 h 1721644"/>
              <a:gd name="connsiteX24" fmla="*/ 869156 w 2155031"/>
              <a:gd name="connsiteY24" fmla="*/ 440531 h 1721644"/>
              <a:gd name="connsiteX25" fmla="*/ 866775 w 2155031"/>
              <a:gd name="connsiteY25" fmla="*/ 485775 h 1721644"/>
              <a:gd name="connsiteX26" fmla="*/ 876300 w 2155031"/>
              <a:gd name="connsiteY26" fmla="*/ 485775 h 1721644"/>
              <a:gd name="connsiteX27" fmla="*/ 876300 w 2155031"/>
              <a:gd name="connsiteY27" fmla="*/ 528637 h 1721644"/>
              <a:gd name="connsiteX28" fmla="*/ 904875 w 2155031"/>
              <a:gd name="connsiteY28" fmla="*/ 528637 h 1721644"/>
              <a:gd name="connsiteX29" fmla="*/ 904875 w 2155031"/>
              <a:gd name="connsiteY29" fmla="*/ 552450 h 1721644"/>
              <a:gd name="connsiteX30" fmla="*/ 933450 w 2155031"/>
              <a:gd name="connsiteY30" fmla="*/ 554831 h 1721644"/>
              <a:gd name="connsiteX31" fmla="*/ 933450 w 2155031"/>
              <a:gd name="connsiteY31" fmla="*/ 581025 h 1721644"/>
              <a:gd name="connsiteX32" fmla="*/ 1033462 w 2155031"/>
              <a:gd name="connsiteY32" fmla="*/ 583406 h 1721644"/>
              <a:gd name="connsiteX33" fmla="*/ 1031081 w 2155031"/>
              <a:gd name="connsiteY33" fmla="*/ 619125 h 1721644"/>
              <a:gd name="connsiteX34" fmla="*/ 1076325 w 2155031"/>
              <a:gd name="connsiteY34" fmla="*/ 623887 h 1721644"/>
              <a:gd name="connsiteX35" fmla="*/ 1076325 w 2155031"/>
              <a:gd name="connsiteY35" fmla="*/ 657225 h 1721644"/>
              <a:gd name="connsiteX36" fmla="*/ 1088231 w 2155031"/>
              <a:gd name="connsiteY36" fmla="*/ 657225 h 1721644"/>
              <a:gd name="connsiteX37" fmla="*/ 1088231 w 2155031"/>
              <a:gd name="connsiteY37" fmla="*/ 714375 h 1721644"/>
              <a:gd name="connsiteX38" fmla="*/ 1104900 w 2155031"/>
              <a:gd name="connsiteY38" fmla="*/ 714375 h 1721644"/>
              <a:gd name="connsiteX39" fmla="*/ 1107281 w 2155031"/>
              <a:gd name="connsiteY39" fmla="*/ 778669 h 1721644"/>
              <a:gd name="connsiteX40" fmla="*/ 1228725 w 2155031"/>
              <a:gd name="connsiteY40" fmla="*/ 778669 h 1721644"/>
              <a:gd name="connsiteX41" fmla="*/ 1228725 w 2155031"/>
              <a:gd name="connsiteY41" fmla="*/ 804862 h 1721644"/>
              <a:gd name="connsiteX42" fmla="*/ 1254918 w 2155031"/>
              <a:gd name="connsiteY42" fmla="*/ 800100 h 1721644"/>
              <a:gd name="connsiteX43" fmla="*/ 1250156 w 2155031"/>
              <a:gd name="connsiteY43" fmla="*/ 852487 h 1721644"/>
              <a:gd name="connsiteX44" fmla="*/ 1262062 w 2155031"/>
              <a:gd name="connsiteY44" fmla="*/ 854869 h 1721644"/>
              <a:gd name="connsiteX45" fmla="*/ 1259681 w 2155031"/>
              <a:gd name="connsiteY45" fmla="*/ 921544 h 1721644"/>
              <a:gd name="connsiteX46" fmla="*/ 1276350 w 2155031"/>
              <a:gd name="connsiteY46" fmla="*/ 926306 h 1721644"/>
              <a:gd name="connsiteX47" fmla="*/ 1276350 w 2155031"/>
              <a:gd name="connsiteY47" fmla="*/ 957262 h 1721644"/>
              <a:gd name="connsiteX48" fmla="*/ 1288256 w 2155031"/>
              <a:gd name="connsiteY48" fmla="*/ 957262 h 1721644"/>
              <a:gd name="connsiteX49" fmla="*/ 1285875 w 2155031"/>
              <a:gd name="connsiteY49" fmla="*/ 1026319 h 1721644"/>
              <a:gd name="connsiteX50" fmla="*/ 1326356 w 2155031"/>
              <a:gd name="connsiteY50" fmla="*/ 1023937 h 1721644"/>
              <a:gd name="connsiteX51" fmla="*/ 1326356 w 2155031"/>
              <a:gd name="connsiteY51" fmla="*/ 1047750 h 1721644"/>
              <a:gd name="connsiteX52" fmla="*/ 1357312 w 2155031"/>
              <a:gd name="connsiteY52" fmla="*/ 1045369 h 1721644"/>
              <a:gd name="connsiteX53" fmla="*/ 1357312 w 2155031"/>
              <a:gd name="connsiteY53" fmla="*/ 1069181 h 1721644"/>
              <a:gd name="connsiteX54" fmla="*/ 1400175 w 2155031"/>
              <a:gd name="connsiteY54" fmla="*/ 1066800 h 1721644"/>
              <a:gd name="connsiteX55" fmla="*/ 1397793 w 2155031"/>
              <a:gd name="connsiteY55" fmla="*/ 1095375 h 1721644"/>
              <a:gd name="connsiteX56" fmla="*/ 1471612 w 2155031"/>
              <a:gd name="connsiteY56" fmla="*/ 1100137 h 1721644"/>
              <a:gd name="connsiteX57" fmla="*/ 1481137 w 2155031"/>
              <a:gd name="connsiteY57" fmla="*/ 1123950 h 1721644"/>
              <a:gd name="connsiteX58" fmla="*/ 1495425 w 2155031"/>
              <a:gd name="connsiteY58" fmla="*/ 1128712 h 1721644"/>
              <a:gd name="connsiteX59" fmla="*/ 1490662 w 2155031"/>
              <a:gd name="connsiteY59" fmla="*/ 1164431 h 1721644"/>
              <a:gd name="connsiteX60" fmla="*/ 1504950 w 2155031"/>
              <a:gd name="connsiteY60" fmla="*/ 1166812 h 1721644"/>
              <a:gd name="connsiteX61" fmla="*/ 1502568 w 2155031"/>
              <a:gd name="connsiteY61" fmla="*/ 1185862 h 1721644"/>
              <a:gd name="connsiteX62" fmla="*/ 1533525 w 2155031"/>
              <a:gd name="connsiteY62" fmla="*/ 1183481 h 1721644"/>
              <a:gd name="connsiteX63" fmla="*/ 1533525 w 2155031"/>
              <a:gd name="connsiteY63" fmla="*/ 1204912 h 1721644"/>
              <a:gd name="connsiteX64" fmla="*/ 1554956 w 2155031"/>
              <a:gd name="connsiteY64" fmla="*/ 1207294 h 1721644"/>
              <a:gd name="connsiteX65" fmla="*/ 1554956 w 2155031"/>
              <a:gd name="connsiteY65" fmla="*/ 1233487 h 1721644"/>
              <a:gd name="connsiteX66" fmla="*/ 1676400 w 2155031"/>
              <a:gd name="connsiteY66" fmla="*/ 1231106 h 1721644"/>
              <a:gd name="connsiteX67" fmla="*/ 1676400 w 2155031"/>
              <a:gd name="connsiteY67" fmla="*/ 1252537 h 1721644"/>
              <a:gd name="connsiteX68" fmla="*/ 1700212 w 2155031"/>
              <a:gd name="connsiteY68" fmla="*/ 1257300 h 1721644"/>
              <a:gd name="connsiteX69" fmla="*/ 1707356 w 2155031"/>
              <a:gd name="connsiteY69" fmla="*/ 1285875 h 1721644"/>
              <a:gd name="connsiteX70" fmla="*/ 1719262 w 2155031"/>
              <a:gd name="connsiteY70" fmla="*/ 1278731 h 1721644"/>
              <a:gd name="connsiteX71" fmla="*/ 1719262 w 2155031"/>
              <a:gd name="connsiteY71" fmla="*/ 1309687 h 1721644"/>
              <a:gd name="connsiteX72" fmla="*/ 1731168 w 2155031"/>
              <a:gd name="connsiteY72" fmla="*/ 1304925 h 1721644"/>
              <a:gd name="connsiteX73" fmla="*/ 1733550 w 2155031"/>
              <a:gd name="connsiteY73" fmla="*/ 1407319 h 1721644"/>
              <a:gd name="connsiteX74" fmla="*/ 1781175 w 2155031"/>
              <a:gd name="connsiteY74" fmla="*/ 1412081 h 1721644"/>
              <a:gd name="connsiteX75" fmla="*/ 1778793 w 2155031"/>
              <a:gd name="connsiteY75" fmla="*/ 1464469 h 1721644"/>
              <a:gd name="connsiteX76" fmla="*/ 1857375 w 2155031"/>
              <a:gd name="connsiteY76" fmla="*/ 1459706 h 1721644"/>
              <a:gd name="connsiteX77" fmla="*/ 1857375 w 2155031"/>
              <a:gd name="connsiteY77" fmla="*/ 1483519 h 1721644"/>
              <a:gd name="connsiteX78" fmla="*/ 2024062 w 2155031"/>
              <a:gd name="connsiteY78" fmla="*/ 1481137 h 1721644"/>
              <a:gd name="connsiteX79" fmla="*/ 2021681 w 2155031"/>
              <a:gd name="connsiteY79" fmla="*/ 1504950 h 1721644"/>
              <a:gd name="connsiteX80" fmla="*/ 2105025 w 2155031"/>
              <a:gd name="connsiteY80" fmla="*/ 1502569 h 1721644"/>
              <a:gd name="connsiteX81" fmla="*/ 2105025 w 2155031"/>
              <a:gd name="connsiteY81" fmla="*/ 1533525 h 1721644"/>
              <a:gd name="connsiteX82" fmla="*/ 2133600 w 2155031"/>
              <a:gd name="connsiteY82" fmla="*/ 1533525 h 1721644"/>
              <a:gd name="connsiteX83" fmla="*/ 2133600 w 2155031"/>
              <a:gd name="connsiteY83" fmla="*/ 1674017 h 1721644"/>
              <a:gd name="connsiteX84" fmla="*/ 2155031 w 2155031"/>
              <a:gd name="connsiteY84" fmla="*/ 1674019 h 1721644"/>
              <a:gd name="connsiteX85" fmla="*/ 2152654 w 2155031"/>
              <a:gd name="connsiteY85" fmla="*/ 1721644 h 1721644"/>
              <a:gd name="connsiteX0" fmla="*/ 2381 w 2155035"/>
              <a:gd name="connsiteY0" fmla="*/ 0 h 1721644"/>
              <a:gd name="connsiteX1" fmla="*/ 0 w 2155035"/>
              <a:gd name="connsiteY1" fmla="*/ 76200 h 1721644"/>
              <a:gd name="connsiteX2" fmla="*/ 11906 w 2155035"/>
              <a:gd name="connsiteY2" fmla="*/ 76200 h 1721644"/>
              <a:gd name="connsiteX3" fmla="*/ 11906 w 2155035"/>
              <a:gd name="connsiteY3" fmla="*/ 92869 h 1721644"/>
              <a:gd name="connsiteX4" fmla="*/ 221456 w 2155035"/>
              <a:gd name="connsiteY4" fmla="*/ 90487 h 1721644"/>
              <a:gd name="connsiteX5" fmla="*/ 221456 w 2155035"/>
              <a:gd name="connsiteY5" fmla="*/ 107156 h 1721644"/>
              <a:gd name="connsiteX6" fmla="*/ 233362 w 2155035"/>
              <a:gd name="connsiteY6" fmla="*/ 107156 h 1721644"/>
              <a:gd name="connsiteX7" fmla="*/ 230981 w 2155035"/>
              <a:gd name="connsiteY7" fmla="*/ 157162 h 1721644"/>
              <a:gd name="connsiteX8" fmla="*/ 361950 w 2155035"/>
              <a:gd name="connsiteY8" fmla="*/ 154781 h 1721644"/>
              <a:gd name="connsiteX9" fmla="*/ 361950 w 2155035"/>
              <a:gd name="connsiteY9" fmla="*/ 176212 h 1721644"/>
              <a:gd name="connsiteX10" fmla="*/ 404812 w 2155035"/>
              <a:gd name="connsiteY10" fmla="*/ 173831 h 1721644"/>
              <a:gd name="connsiteX11" fmla="*/ 404812 w 2155035"/>
              <a:gd name="connsiteY11" fmla="*/ 202406 h 1721644"/>
              <a:gd name="connsiteX12" fmla="*/ 671512 w 2155035"/>
              <a:gd name="connsiteY12" fmla="*/ 202406 h 1721644"/>
              <a:gd name="connsiteX13" fmla="*/ 671512 w 2155035"/>
              <a:gd name="connsiteY13" fmla="*/ 214312 h 1721644"/>
              <a:gd name="connsiteX14" fmla="*/ 683418 w 2155035"/>
              <a:gd name="connsiteY14" fmla="*/ 216694 h 1721644"/>
              <a:gd name="connsiteX15" fmla="*/ 683418 w 2155035"/>
              <a:gd name="connsiteY15" fmla="*/ 230981 h 1721644"/>
              <a:gd name="connsiteX16" fmla="*/ 700087 w 2155035"/>
              <a:gd name="connsiteY16" fmla="*/ 238125 h 1721644"/>
              <a:gd name="connsiteX17" fmla="*/ 702468 w 2155035"/>
              <a:gd name="connsiteY17" fmla="*/ 261937 h 1721644"/>
              <a:gd name="connsiteX18" fmla="*/ 847725 w 2155035"/>
              <a:gd name="connsiteY18" fmla="*/ 259556 h 1721644"/>
              <a:gd name="connsiteX19" fmla="*/ 850106 w 2155035"/>
              <a:gd name="connsiteY19" fmla="*/ 321469 h 1721644"/>
              <a:gd name="connsiteX20" fmla="*/ 859631 w 2155035"/>
              <a:gd name="connsiteY20" fmla="*/ 323850 h 1721644"/>
              <a:gd name="connsiteX21" fmla="*/ 857250 w 2155035"/>
              <a:gd name="connsiteY21" fmla="*/ 388144 h 1721644"/>
              <a:gd name="connsiteX22" fmla="*/ 866775 w 2155035"/>
              <a:gd name="connsiteY22" fmla="*/ 385762 h 1721644"/>
              <a:gd name="connsiteX23" fmla="*/ 862012 w 2155035"/>
              <a:gd name="connsiteY23" fmla="*/ 440531 h 1721644"/>
              <a:gd name="connsiteX24" fmla="*/ 869156 w 2155035"/>
              <a:gd name="connsiteY24" fmla="*/ 440531 h 1721644"/>
              <a:gd name="connsiteX25" fmla="*/ 866775 w 2155035"/>
              <a:gd name="connsiteY25" fmla="*/ 485775 h 1721644"/>
              <a:gd name="connsiteX26" fmla="*/ 876300 w 2155035"/>
              <a:gd name="connsiteY26" fmla="*/ 485775 h 1721644"/>
              <a:gd name="connsiteX27" fmla="*/ 876300 w 2155035"/>
              <a:gd name="connsiteY27" fmla="*/ 528637 h 1721644"/>
              <a:gd name="connsiteX28" fmla="*/ 904875 w 2155035"/>
              <a:gd name="connsiteY28" fmla="*/ 528637 h 1721644"/>
              <a:gd name="connsiteX29" fmla="*/ 904875 w 2155035"/>
              <a:gd name="connsiteY29" fmla="*/ 552450 h 1721644"/>
              <a:gd name="connsiteX30" fmla="*/ 933450 w 2155035"/>
              <a:gd name="connsiteY30" fmla="*/ 554831 h 1721644"/>
              <a:gd name="connsiteX31" fmla="*/ 933450 w 2155035"/>
              <a:gd name="connsiteY31" fmla="*/ 581025 h 1721644"/>
              <a:gd name="connsiteX32" fmla="*/ 1033462 w 2155035"/>
              <a:gd name="connsiteY32" fmla="*/ 583406 h 1721644"/>
              <a:gd name="connsiteX33" fmla="*/ 1031081 w 2155035"/>
              <a:gd name="connsiteY33" fmla="*/ 619125 h 1721644"/>
              <a:gd name="connsiteX34" fmla="*/ 1076325 w 2155035"/>
              <a:gd name="connsiteY34" fmla="*/ 623887 h 1721644"/>
              <a:gd name="connsiteX35" fmla="*/ 1076325 w 2155035"/>
              <a:gd name="connsiteY35" fmla="*/ 657225 h 1721644"/>
              <a:gd name="connsiteX36" fmla="*/ 1088231 w 2155035"/>
              <a:gd name="connsiteY36" fmla="*/ 657225 h 1721644"/>
              <a:gd name="connsiteX37" fmla="*/ 1088231 w 2155035"/>
              <a:gd name="connsiteY37" fmla="*/ 714375 h 1721644"/>
              <a:gd name="connsiteX38" fmla="*/ 1104900 w 2155035"/>
              <a:gd name="connsiteY38" fmla="*/ 714375 h 1721644"/>
              <a:gd name="connsiteX39" fmla="*/ 1107281 w 2155035"/>
              <a:gd name="connsiteY39" fmla="*/ 778669 h 1721644"/>
              <a:gd name="connsiteX40" fmla="*/ 1228725 w 2155035"/>
              <a:gd name="connsiteY40" fmla="*/ 778669 h 1721644"/>
              <a:gd name="connsiteX41" fmla="*/ 1228725 w 2155035"/>
              <a:gd name="connsiteY41" fmla="*/ 804862 h 1721644"/>
              <a:gd name="connsiteX42" fmla="*/ 1254918 w 2155035"/>
              <a:gd name="connsiteY42" fmla="*/ 800100 h 1721644"/>
              <a:gd name="connsiteX43" fmla="*/ 1250156 w 2155035"/>
              <a:gd name="connsiteY43" fmla="*/ 852487 h 1721644"/>
              <a:gd name="connsiteX44" fmla="*/ 1262062 w 2155035"/>
              <a:gd name="connsiteY44" fmla="*/ 854869 h 1721644"/>
              <a:gd name="connsiteX45" fmla="*/ 1259681 w 2155035"/>
              <a:gd name="connsiteY45" fmla="*/ 921544 h 1721644"/>
              <a:gd name="connsiteX46" fmla="*/ 1276350 w 2155035"/>
              <a:gd name="connsiteY46" fmla="*/ 926306 h 1721644"/>
              <a:gd name="connsiteX47" fmla="*/ 1276350 w 2155035"/>
              <a:gd name="connsiteY47" fmla="*/ 957262 h 1721644"/>
              <a:gd name="connsiteX48" fmla="*/ 1288256 w 2155035"/>
              <a:gd name="connsiteY48" fmla="*/ 957262 h 1721644"/>
              <a:gd name="connsiteX49" fmla="*/ 1285875 w 2155035"/>
              <a:gd name="connsiteY49" fmla="*/ 1026319 h 1721644"/>
              <a:gd name="connsiteX50" fmla="*/ 1326356 w 2155035"/>
              <a:gd name="connsiteY50" fmla="*/ 1023937 h 1721644"/>
              <a:gd name="connsiteX51" fmla="*/ 1326356 w 2155035"/>
              <a:gd name="connsiteY51" fmla="*/ 1047750 h 1721644"/>
              <a:gd name="connsiteX52" fmla="*/ 1357312 w 2155035"/>
              <a:gd name="connsiteY52" fmla="*/ 1045369 h 1721644"/>
              <a:gd name="connsiteX53" fmla="*/ 1357312 w 2155035"/>
              <a:gd name="connsiteY53" fmla="*/ 1069181 h 1721644"/>
              <a:gd name="connsiteX54" fmla="*/ 1400175 w 2155035"/>
              <a:gd name="connsiteY54" fmla="*/ 1066800 h 1721644"/>
              <a:gd name="connsiteX55" fmla="*/ 1397793 w 2155035"/>
              <a:gd name="connsiteY55" fmla="*/ 1095375 h 1721644"/>
              <a:gd name="connsiteX56" fmla="*/ 1471612 w 2155035"/>
              <a:gd name="connsiteY56" fmla="*/ 1100137 h 1721644"/>
              <a:gd name="connsiteX57" fmla="*/ 1481137 w 2155035"/>
              <a:gd name="connsiteY57" fmla="*/ 1123950 h 1721644"/>
              <a:gd name="connsiteX58" fmla="*/ 1495425 w 2155035"/>
              <a:gd name="connsiteY58" fmla="*/ 1128712 h 1721644"/>
              <a:gd name="connsiteX59" fmla="*/ 1490662 w 2155035"/>
              <a:gd name="connsiteY59" fmla="*/ 1164431 h 1721644"/>
              <a:gd name="connsiteX60" fmla="*/ 1504950 w 2155035"/>
              <a:gd name="connsiteY60" fmla="*/ 1166812 h 1721644"/>
              <a:gd name="connsiteX61" fmla="*/ 1502568 w 2155035"/>
              <a:gd name="connsiteY61" fmla="*/ 1185862 h 1721644"/>
              <a:gd name="connsiteX62" fmla="*/ 1533525 w 2155035"/>
              <a:gd name="connsiteY62" fmla="*/ 1183481 h 1721644"/>
              <a:gd name="connsiteX63" fmla="*/ 1533525 w 2155035"/>
              <a:gd name="connsiteY63" fmla="*/ 1204912 h 1721644"/>
              <a:gd name="connsiteX64" fmla="*/ 1554956 w 2155035"/>
              <a:gd name="connsiteY64" fmla="*/ 1207294 h 1721644"/>
              <a:gd name="connsiteX65" fmla="*/ 1554956 w 2155035"/>
              <a:gd name="connsiteY65" fmla="*/ 1233487 h 1721644"/>
              <a:gd name="connsiteX66" fmla="*/ 1676400 w 2155035"/>
              <a:gd name="connsiteY66" fmla="*/ 1231106 h 1721644"/>
              <a:gd name="connsiteX67" fmla="*/ 1676400 w 2155035"/>
              <a:gd name="connsiteY67" fmla="*/ 1252537 h 1721644"/>
              <a:gd name="connsiteX68" fmla="*/ 1700212 w 2155035"/>
              <a:gd name="connsiteY68" fmla="*/ 1257300 h 1721644"/>
              <a:gd name="connsiteX69" fmla="*/ 1707356 w 2155035"/>
              <a:gd name="connsiteY69" fmla="*/ 1285875 h 1721644"/>
              <a:gd name="connsiteX70" fmla="*/ 1719262 w 2155035"/>
              <a:gd name="connsiteY70" fmla="*/ 1278731 h 1721644"/>
              <a:gd name="connsiteX71" fmla="*/ 1719262 w 2155035"/>
              <a:gd name="connsiteY71" fmla="*/ 1309687 h 1721644"/>
              <a:gd name="connsiteX72" fmla="*/ 1731168 w 2155035"/>
              <a:gd name="connsiteY72" fmla="*/ 1304925 h 1721644"/>
              <a:gd name="connsiteX73" fmla="*/ 1733550 w 2155035"/>
              <a:gd name="connsiteY73" fmla="*/ 1407319 h 1721644"/>
              <a:gd name="connsiteX74" fmla="*/ 1781175 w 2155035"/>
              <a:gd name="connsiteY74" fmla="*/ 1412081 h 1721644"/>
              <a:gd name="connsiteX75" fmla="*/ 1778793 w 2155035"/>
              <a:gd name="connsiteY75" fmla="*/ 1464469 h 1721644"/>
              <a:gd name="connsiteX76" fmla="*/ 1857375 w 2155035"/>
              <a:gd name="connsiteY76" fmla="*/ 1459706 h 1721644"/>
              <a:gd name="connsiteX77" fmla="*/ 1857375 w 2155035"/>
              <a:gd name="connsiteY77" fmla="*/ 1483519 h 1721644"/>
              <a:gd name="connsiteX78" fmla="*/ 2024062 w 2155035"/>
              <a:gd name="connsiteY78" fmla="*/ 1481137 h 1721644"/>
              <a:gd name="connsiteX79" fmla="*/ 2021681 w 2155035"/>
              <a:gd name="connsiteY79" fmla="*/ 1504950 h 1721644"/>
              <a:gd name="connsiteX80" fmla="*/ 2105025 w 2155035"/>
              <a:gd name="connsiteY80" fmla="*/ 1502569 h 1721644"/>
              <a:gd name="connsiteX81" fmla="*/ 2105025 w 2155035"/>
              <a:gd name="connsiteY81" fmla="*/ 1533525 h 1721644"/>
              <a:gd name="connsiteX82" fmla="*/ 2133600 w 2155035"/>
              <a:gd name="connsiteY82" fmla="*/ 1533525 h 1721644"/>
              <a:gd name="connsiteX83" fmla="*/ 2133600 w 2155035"/>
              <a:gd name="connsiteY83" fmla="*/ 1674017 h 1721644"/>
              <a:gd name="connsiteX84" fmla="*/ 2155031 w 2155035"/>
              <a:gd name="connsiteY84" fmla="*/ 1674019 h 1721644"/>
              <a:gd name="connsiteX85" fmla="*/ 2155035 w 2155035"/>
              <a:gd name="connsiteY85" fmla="*/ 1721644 h 1721644"/>
              <a:gd name="connsiteX0" fmla="*/ 2381 w 2155035"/>
              <a:gd name="connsiteY0" fmla="*/ 0 h 1714500"/>
              <a:gd name="connsiteX1" fmla="*/ 0 w 2155035"/>
              <a:gd name="connsiteY1" fmla="*/ 76200 h 1714500"/>
              <a:gd name="connsiteX2" fmla="*/ 11906 w 2155035"/>
              <a:gd name="connsiteY2" fmla="*/ 76200 h 1714500"/>
              <a:gd name="connsiteX3" fmla="*/ 11906 w 2155035"/>
              <a:gd name="connsiteY3" fmla="*/ 92869 h 1714500"/>
              <a:gd name="connsiteX4" fmla="*/ 221456 w 2155035"/>
              <a:gd name="connsiteY4" fmla="*/ 90487 h 1714500"/>
              <a:gd name="connsiteX5" fmla="*/ 221456 w 2155035"/>
              <a:gd name="connsiteY5" fmla="*/ 107156 h 1714500"/>
              <a:gd name="connsiteX6" fmla="*/ 233362 w 2155035"/>
              <a:gd name="connsiteY6" fmla="*/ 107156 h 1714500"/>
              <a:gd name="connsiteX7" fmla="*/ 230981 w 2155035"/>
              <a:gd name="connsiteY7" fmla="*/ 157162 h 1714500"/>
              <a:gd name="connsiteX8" fmla="*/ 361950 w 2155035"/>
              <a:gd name="connsiteY8" fmla="*/ 154781 h 1714500"/>
              <a:gd name="connsiteX9" fmla="*/ 361950 w 2155035"/>
              <a:gd name="connsiteY9" fmla="*/ 176212 h 1714500"/>
              <a:gd name="connsiteX10" fmla="*/ 404812 w 2155035"/>
              <a:gd name="connsiteY10" fmla="*/ 173831 h 1714500"/>
              <a:gd name="connsiteX11" fmla="*/ 404812 w 2155035"/>
              <a:gd name="connsiteY11" fmla="*/ 202406 h 1714500"/>
              <a:gd name="connsiteX12" fmla="*/ 671512 w 2155035"/>
              <a:gd name="connsiteY12" fmla="*/ 202406 h 1714500"/>
              <a:gd name="connsiteX13" fmla="*/ 671512 w 2155035"/>
              <a:gd name="connsiteY13" fmla="*/ 214312 h 1714500"/>
              <a:gd name="connsiteX14" fmla="*/ 683418 w 2155035"/>
              <a:gd name="connsiteY14" fmla="*/ 216694 h 1714500"/>
              <a:gd name="connsiteX15" fmla="*/ 683418 w 2155035"/>
              <a:gd name="connsiteY15" fmla="*/ 230981 h 1714500"/>
              <a:gd name="connsiteX16" fmla="*/ 700087 w 2155035"/>
              <a:gd name="connsiteY16" fmla="*/ 238125 h 1714500"/>
              <a:gd name="connsiteX17" fmla="*/ 702468 w 2155035"/>
              <a:gd name="connsiteY17" fmla="*/ 261937 h 1714500"/>
              <a:gd name="connsiteX18" fmla="*/ 847725 w 2155035"/>
              <a:gd name="connsiteY18" fmla="*/ 259556 h 1714500"/>
              <a:gd name="connsiteX19" fmla="*/ 850106 w 2155035"/>
              <a:gd name="connsiteY19" fmla="*/ 321469 h 1714500"/>
              <a:gd name="connsiteX20" fmla="*/ 859631 w 2155035"/>
              <a:gd name="connsiteY20" fmla="*/ 323850 h 1714500"/>
              <a:gd name="connsiteX21" fmla="*/ 857250 w 2155035"/>
              <a:gd name="connsiteY21" fmla="*/ 388144 h 1714500"/>
              <a:gd name="connsiteX22" fmla="*/ 866775 w 2155035"/>
              <a:gd name="connsiteY22" fmla="*/ 385762 h 1714500"/>
              <a:gd name="connsiteX23" fmla="*/ 862012 w 2155035"/>
              <a:gd name="connsiteY23" fmla="*/ 440531 h 1714500"/>
              <a:gd name="connsiteX24" fmla="*/ 869156 w 2155035"/>
              <a:gd name="connsiteY24" fmla="*/ 440531 h 1714500"/>
              <a:gd name="connsiteX25" fmla="*/ 866775 w 2155035"/>
              <a:gd name="connsiteY25" fmla="*/ 485775 h 1714500"/>
              <a:gd name="connsiteX26" fmla="*/ 876300 w 2155035"/>
              <a:gd name="connsiteY26" fmla="*/ 485775 h 1714500"/>
              <a:gd name="connsiteX27" fmla="*/ 876300 w 2155035"/>
              <a:gd name="connsiteY27" fmla="*/ 528637 h 1714500"/>
              <a:gd name="connsiteX28" fmla="*/ 904875 w 2155035"/>
              <a:gd name="connsiteY28" fmla="*/ 528637 h 1714500"/>
              <a:gd name="connsiteX29" fmla="*/ 904875 w 2155035"/>
              <a:gd name="connsiteY29" fmla="*/ 552450 h 1714500"/>
              <a:gd name="connsiteX30" fmla="*/ 933450 w 2155035"/>
              <a:gd name="connsiteY30" fmla="*/ 554831 h 1714500"/>
              <a:gd name="connsiteX31" fmla="*/ 933450 w 2155035"/>
              <a:gd name="connsiteY31" fmla="*/ 581025 h 1714500"/>
              <a:gd name="connsiteX32" fmla="*/ 1033462 w 2155035"/>
              <a:gd name="connsiteY32" fmla="*/ 583406 h 1714500"/>
              <a:gd name="connsiteX33" fmla="*/ 1031081 w 2155035"/>
              <a:gd name="connsiteY33" fmla="*/ 619125 h 1714500"/>
              <a:gd name="connsiteX34" fmla="*/ 1076325 w 2155035"/>
              <a:gd name="connsiteY34" fmla="*/ 623887 h 1714500"/>
              <a:gd name="connsiteX35" fmla="*/ 1076325 w 2155035"/>
              <a:gd name="connsiteY35" fmla="*/ 657225 h 1714500"/>
              <a:gd name="connsiteX36" fmla="*/ 1088231 w 2155035"/>
              <a:gd name="connsiteY36" fmla="*/ 657225 h 1714500"/>
              <a:gd name="connsiteX37" fmla="*/ 1088231 w 2155035"/>
              <a:gd name="connsiteY37" fmla="*/ 714375 h 1714500"/>
              <a:gd name="connsiteX38" fmla="*/ 1104900 w 2155035"/>
              <a:gd name="connsiteY38" fmla="*/ 714375 h 1714500"/>
              <a:gd name="connsiteX39" fmla="*/ 1107281 w 2155035"/>
              <a:gd name="connsiteY39" fmla="*/ 778669 h 1714500"/>
              <a:gd name="connsiteX40" fmla="*/ 1228725 w 2155035"/>
              <a:gd name="connsiteY40" fmla="*/ 778669 h 1714500"/>
              <a:gd name="connsiteX41" fmla="*/ 1228725 w 2155035"/>
              <a:gd name="connsiteY41" fmla="*/ 804862 h 1714500"/>
              <a:gd name="connsiteX42" fmla="*/ 1254918 w 2155035"/>
              <a:gd name="connsiteY42" fmla="*/ 800100 h 1714500"/>
              <a:gd name="connsiteX43" fmla="*/ 1250156 w 2155035"/>
              <a:gd name="connsiteY43" fmla="*/ 852487 h 1714500"/>
              <a:gd name="connsiteX44" fmla="*/ 1262062 w 2155035"/>
              <a:gd name="connsiteY44" fmla="*/ 854869 h 1714500"/>
              <a:gd name="connsiteX45" fmla="*/ 1259681 w 2155035"/>
              <a:gd name="connsiteY45" fmla="*/ 921544 h 1714500"/>
              <a:gd name="connsiteX46" fmla="*/ 1276350 w 2155035"/>
              <a:gd name="connsiteY46" fmla="*/ 926306 h 1714500"/>
              <a:gd name="connsiteX47" fmla="*/ 1276350 w 2155035"/>
              <a:gd name="connsiteY47" fmla="*/ 957262 h 1714500"/>
              <a:gd name="connsiteX48" fmla="*/ 1288256 w 2155035"/>
              <a:gd name="connsiteY48" fmla="*/ 957262 h 1714500"/>
              <a:gd name="connsiteX49" fmla="*/ 1285875 w 2155035"/>
              <a:gd name="connsiteY49" fmla="*/ 1026319 h 1714500"/>
              <a:gd name="connsiteX50" fmla="*/ 1326356 w 2155035"/>
              <a:gd name="connsiteY50" fmla="*/ 1023937 h 1714500"/>
              <a:gd name="connsiteX51" fmla="*/ 1326356 w 2155035"/>
              <a:gd name="connsiteY51" fmla="*/ 1047750 h 1714500"/>
              <a:gd name="connsiteX52" fmla="*/ 1357312 w 2155035"/>
              <a:gd name="connsiteY52" fmla="*/ 1045369 h 1714500"/>
              <a:gd name="connsiteX53" fmla="*/ 1357312 w 2155035"/>
              <a:gd name="connsiteY53" fmla="*/ 1069181 h 1714500"/>
              <a:gd name="connsiteX54" fmla="*/ 1400175 w 2155035"/>
              <a:gd name="connsiteY54" fmla="*/ 1066800 h 1714500"/>
              <a:gd name="connsiteX55" fmla="*/ 1397793 w 2155035"/>
              <a:gd name="connsiteY55" fmla="*/ 1095375 h 1714500"/>
              <a:gd name="connsiteX56" fmla="*/ 1471612 w 2155035"/>
              <a:gd name="connsiteY56" fmla="*/ 1100137 h 1714500"/>
              <a:gd name="connsiteX57" fmla="*/ 1481137 w 2155035"/>
              <a:gd name="connsiteY57" fmla="*/ 1123950 h 1714500"/>
              <a:gd name="connsiteX58" fmla="*/ 1495425 w 2155035"/>
              <a:gd name="connsiteY58" fmla="*/ 1128712 h 1714500"/>
              <a:gd name="connsiteX59" fmla="*/ 1490662 w 2155035"/>
              <a:gd name="connsiteY59" fmla="*/ 1164431 h 1714500"/>
              <a:gd name="connsiteX60" fmla="*/ 1504950 w 2155035"/>
              <a:gd name="connsiteY60" fmla="*/ 1166812 h 1714500"/>
              <a:gd name="connsiteX61" fmla="*/ 1502568 w 2155035"/>
              <a:gd name="connsiteY61" fmla="*/ 1185862 h 1714500"/>
              <a:gd name="connsiteX62" fmla="*/ 1533525 w 2155035"/>
              <a:gd name="connsiteY62" fmla="*/ 1183481 h 1714500"/>
              <a:gd name="connsiteX63" fmla="*/ 1533525 w 2155035"/>
              <a:gd name="connsiteY63" fmla="*/ 1204912 h 1714500"/>
              <a:gd name="connsiteX64" fmla="*/ 1554956 w 2155035"/>
              <a:gd name="connsiteY64" fmla="*/ 1207294 h 1714500"/>
              <a:gd name="connsiteX65" fmla="*/ 1554956 w 2155035"/>
              <a:gd name="connsiteY65" fmla="*/ 1233487 h 1714500"/>
              <a:gd name="connsiteX66" fmla="*/ 1676400 w 2155035"/>
              <a:gd name="connsiteY66" fmla="*/ 1231106 h 1714500"/>
              <a:gd name="connsiteX67" fmla="*/ 1676400 w 2155035"/>
              <a:gd name="connsiteY67" fmla="*/ 1252537 h 1714500"/>
              <a:gd name="connsiteX68" fmla="*/ 1700212 w 2155035"/>
              <a:gd name="connsiteY68" fmla="*/ 1257300 h 1714500"/>
              <a:gd name="connsiteX69" fmla="*/ 1707356 w 2155035"/>
              <a:gd name="connsiteY69" fmla="*/ 1285875 h 1714500"/>
              <a:gd name="connsiteX70" fmla="*/ 1719262 w 2155035"/>
              <a:gd name="connsiteY70" fmla="*/ 1278731 h 1714500"/>
              <a:gd name="connsiteX71" fmla="*/ 1719262 w 2155035"/>
              <a:gd name="connsiteY71" fmla="*/ 1309687 h 1714500"/>
              <a:gd name="connsiteX72" fmla="*/ 1731168 w 2155035"/>
              <a:gd name="connsiteY72" fmla="*/ 1304925 h 1714500"/>
              <a:gd name="connsiteX73" fmla="*/ 1733550 w 2155035"/>
              <a:gd name="connsiteY73" fmla="*/ 1407319 h 1714500"/>
              <a:gd name="connsiteX74" fmla="*/ 1781175 w 2155035"/>
              <a:gd name="connsiteY74" fmla="*/ 1412081 h 1714500"/>
              <a:gd name="connsiteX75" fmla="*/ 1778793 w 2155035"/>
              <a:gd name="connsiteY75" fmla="*/ 1464469 h 1714500"/>
              <a:gd name="connsiteX76" fmla="*/ 1857375 w 2155035"/>
              <a:gd name="connsiteY76" fmla="*/ 1459706 h 1714500"/>
              <a:gd name="connsiteX77" fmla="*/ 1857375 w 2155035"/>
              <a:gd name="connsiteY77" fmla="*/ 1483519 h 1714500"/>
              <a:gd name="connsiteX78" fmla="*/ 2024062 w 2155035"/>
              <a:gd name="connsiteY78" fmla="*/ 1481137 h 1714500"/>
              <a:gd name="connsiteX79" fmla="*/ 2021681 w 2155035"/>
              <a:gd name="connsiteY79" fmla="*/ 1504950 h 1714500"/>
              <a:gd name="connsiteX80" fmla="*/ 2105025 w 2155035"/>
              <a:gd name="connsiteY80" fmla="*/ 1502569 h 1714500"/>
              <a:gd name="connsiteX81" fmla="*/ 2105025 w 2155035"/>
              <a:gd name="connsiteY81" fmla="*/ 1533525 h 1714500"/>
              <a:gd name="connsiteX82" fmla="*/ 2133600 w 2155035"/>
              <a:gd name="connsiteY82" fmla="*/ 1533525 h 1714500"/>
              <a:gd name="connsiteX83" fmla="*/ 2133600 w 2155035"/>
              <a:gd name="connsiteY83" fmla="*/ 1674017 h 1714500"/>
              <a:gd name="connsiteX84" fmla="*/ 2155031 w 2155035"/>
              <a:gd name="connsiteY84" fmla="*/ 1674019 h 1714500"/>
              <a:gd name="connsiteX85" fmla="*/ 2155035 w 2155035"/>
              <a:gd name="connsiteY85" fmla="*/ 1714500 h 1714500"/>
              <a:gd name="connsiteX0" fmla="*/ 2381 w 2155035"/>
              <a:gd name="connsiteY0" fmla="*/ 0 h 1718283"/>
              <a:gd name="connsiteX1" fmla="*/ 0 w 2155035"/>
              <a:gd name="connsiteY1" fmla="*/ 76200 h 1718283"/>
              <a:gd name="connsiteX2" fmla="*/ 11906 w 2155035"/>
              <a:gd name="connsiteY2" fmla="*/ 76200 h 1718283"/>
              <a:gd name="connsiteX3" fmla="*/ 11906 w 2155035"/>
              <a:gd name="connsiteY3" fmla="*/ 92869 h 1718283"/>
              <a:gd name="connsiteX4" fmla="*/ 221456 w 2155035"/>
              <a:gd name="connsiteY4" fmla="*/ 90487 h 1718283"/>
              <a:gd name="connsiteX5" fmla="*/ 221456 w 2155035"/>
              <a:gd name="connsiteY5" fmla="*/ 107156 h 1718283"/>
              <a:gd name="connsiteX6" fmla="*/ 233362 w 2155035"/>
              <a:gd name="connsiteY6" fmla="*/ 107156 h 1718283"/>
              <a:gd name="connsiteX7" fmla="*/ 230981 w 2155035"/>
              <a:gd name="connsiteY7" fmla="*/ 157162 h 1718283"/>
              <a:gd name="connsiteX8" fmla="*/ 361950 w 2155035"/>
              <a:gd name="connsiteY8" fmla="*/ 154781 h 1718283"/>
              <a:gd name="connsiteX9" fmla="*/ 361950 w 2155035"/>
              <a:gd name="connsiteY9" fmla="*/ 176212 h 1718283"/>
              <a:gd name="connsiteX10" fmla="*/ 404812 w 2155035"/>
              <a:gd name="connsiteY10" fmla="*/ 173831 h 1718283"/>
              <a:gd name="connsiteX11" fmla="*/ 404812 w 2155035"/>
              <a:gd name="connsiteY11" fmla="*/ 202406 h 1718283"/>
              <a:gd name="connsiteX12" fmla="*/ 671512 w 2155035"/>
              <a:gd name="connsiteY12" fmla="*/ 202406 h 1718283"/>
              <a:gd name="connsiteX13" fmla="*/ 671512 w 2155035"/>
              <a:gd name="connsiteY13" fmla="*/ 214312 h 1718283"/>
              <a:gd name="connsiteX14" fmla="*/ 683418 w 2155035"/>
              <a:gd name="connsiteY14" fmla="*/ 216694 h 1718283"/>
              <a:gd name="connsiteX15" fmla="*/ 683418 w 2155035"/>
              <a:gd name="connsiteY15" fmla="*/ 230981 h 1718283"/>
              <a:gd name="connsiteX16" fmla="*/ 700087 w 2155035"/>
              <a:gd name="connsiteY16" fmla="*/ 238125 h 1718283"/>
              <a:gd name="connsiteX17" fmla="*/ 702468 w 2155035"/>
              <a:gd name="connsiteY17" fmla="*/ 261937 h 1718283"/>
              <a:gd name="connsiteX18" fmla="*/ 847725 w 2155035"/>
              <a:gd name="connsiteY18" fmla="*/ 259556 h 1718283"/>
              <a:gd name="connsiteX19" fmla="*/ 850106 w 2155035"/>
              <a:gd name="connsiteY19" fmla="*/ 321469 h 1718283"/>
              <a:gd name="connsiteX20" fmla="*/ 859631 w 2155035"/>
              <a:gd name="connsiteY20" fmla="*/ 323850 h 1718283"/>
              <a:gd name="connsiteX21" fmla="*/ 857250 w 2155035"/>
              <a:gd name="connsiteY21" fmla="*/ 388144 h 1718283"/>
              <a:gd name="connsiteX22" fmla="*/ 866775 w 2155035"/>
              <a:gd name="connsiteY22" fmla="*/ 385762 h 1718283"/>
              <a:gd name="connsiteX23" fmla="*/ 862012 w 2155035"/>
              <a:gd name="connsiteY23" fmla="*/ 440531 h 1718283"/>
              <a:gd name="connsiteX24" fmla="*/ 869156 w 2155035"/>
              <a:gd name="connsiteY24" fmla="*/ 440531 h 1718283"/>
              <a:gd name="connsiteX25" fmla="*/ 866775 w 2155035"/>
              <a:gd name="connsiteY25" fmla="*/ 485775 h 1718283"/>
              <a:gd name="connsiteX26" fmla="*/ 876300 w 2155035"/>
              <a:gd name="connsiteY26" fmla="*/ 485775 h 1718283"/>
              <a:gd name="connsiteX27" fmla="*/ 876300 w 2155035"/>
              <a:gd name="connsiteY27" fmla="*/ 528637 h 1718283"/>
              <a:gd name="connsiteX28" fmla="*/ 904875 w 2155035"/>
              <a:gd name="connsiteY28" fmla="*/ 528637 h 1718283"/>
              <a:gd name="connsiteX29" fmla="*/ 904875 w 2155035"/>
              <a:gd name="connsiteY29" fmla="*/ 552450 h 1718283"/>
              <a:gd name="connsiteX30" fmla="*/ 933450 w 2155035"/>
              <a:gd name="connsiteY30" fmla="*/ 554831 h 1718283"/>
              <a:gd name="connsiteX31" fmla="*/ 933450 w 2155035"/>
              <a:gd name="connsiteY31" fmla="*/ 581025 h 1718283"/>
              <a:gd name="connsiteX32" fmla="*/ 1033462 w 2155035"/>
              <a:gd name="connsiteY32" fmla="*/ 583406 h 1718283"/>
              <a:gd name="connsiteX33" fmla="*/ 1031081 w 2155035"/>
              <a:gd name="connsiteY33" fmla="*/ 619125 h 1718283"/>
              <a:gd name="connsiteX34" fmla="*/ 1076325 w 2155035"/>
              <a:gd name="connsiteY34" fmla="*/ 623887 h 1718283"/>
              <a:gd name="connsiteX35" fmla="*/ 1076325 w 2155035"/>
              <a:gd name="connsiteY35" fmla="*/ 657225 h 1718283"/>
              <a:gd name="connsiteX36" fmla="*/ 1088231 w 2155035"/>
              <a:gd name="connsiteY36" fmla="*/ 657225 h 1718283"/>
              <a:gd name="connsiteX37" fmla="*/ 1088231 w 2155035"/>
              <a:gd name="connsiteY37" fmla="*/ 714375 h 1718283"/>
              <a:gd name="connsiteX38" fmla="*/ 1104900 w 2155035"/>
              <a:gd name="connsiteY38" fmla="*/ 714375 h 1718283"/>
              <a:gd name="connsiteX39" fmla="*/ 1107281 w 2155035"/>
              <a:gd name="connsiteY39" fmla="*/ 778669 h 1718283"/>
              <a:gd name="connsiteX40" fmla="*/ 1228725 w 2155035"/>
              <a:gd name="connsiteY40" fmla="*/ 778669 h 1718283"/>
              <a:gd name="connsiteX41" fmla="*/ 1228725 w 2155035"/>
              <a:gd name="connsiteY41" fmla="*/ 804862 h 1718283"/>
              <a:gd name="connsiteX42" fmla="*/ 1254918 w 2155035"/>
              <a:gd name="connsiteY42" fmla="*/ 800100 h 1718283"/>
              <a:gd name="connsiteX43" fmla="*/ 1250156 w 2155035"/>
              <a:gd name="connsiteY43" fmla="*/ 852487 h 1718283"/>
              <a:gd name="connsiteX44" fmla="*/ 1262062 w 2155035"/>
              <a:gd name="connsiteY44" fmla="*/ 854869 h 1718283"/>
              <a:gd name="connsiteX45" fmla="*/ 1259681 w 2155035"/>
              <a:gd name="connsiteY45" fmla="*/ 921544 h 1718283"/>
              <a:gd name="connsiteX46" fmla="*/ 1276350 w 2155035"/>
              <a:gd name="connsiteY46" fmla="*/ 926306 h 1718283"/>
              <a:gd name="connsiteX47" fmla="*/ 1276350 w 2155035"/>
              <a:gd name="connsiteY47" fmla="*/ 957262 h 1718283"/>
              <a:gd name="connsiteX48" fmla="*/ 1288256 w 2155035"/>
              <a:gd name="connsiteY48" fmla="*/ 957262 h 1718283"/>
              <a:gd name="connsiteX49" fmla="*/ 1285875 w 2155035"/>
              <a:gd name="connsiteY49" fmla="*/ 1026319 h 1718283"/>
              <a:gd name="connsiteX50" fmla="*/ 1326356 w 2155035"/>
              <a:gd name="connsiteY50" fmla="*/ 1023937 h 1718283"/>
              <a:gd name="connsiteX51" fmla="*/ 1326356 w 2155035"/>
              <a:gd name="connsiteY51" fmla="*/ 1047750 h 1718283"/>
              <a:gd name="connsiteX52" fmla="*/ 1357312 w 2155035"/>
              <a:gd name="connsiteY52" fmla="*/ 1045369 h 1718283"/>
              <a:gd name="connsiteX53" fmla="*/ 1357312 w 2155035"/>
              <a:gd name="connsiteY53" fmla="*/ 1069181 h 1718283"/>
              <a:gd name="connsiteX54" fmla="*/ 1400175 w 2155035"/>
              <a:gd name="connsiteY54" fmla="*/ 1066800 h 1718283"/>
              <a:gd name="connsiteX55" fmla="*/ 1397793 w 2155035"/>
              <a:gd name="connsiteY55" fmla="*/ 1095375 h 1718283"/>
              <a:gd name="connsiteX56" fmla="*/ 1471612 w 2155035"/>
              <a:gd name="connsiteY56" fmla="*/ 1100137 h 1718283"/>
              <a:gd name="connsiteX57" fmla="*/ 1481137 w 2155035"/>
              <a:gd name="connsiteY57" fmla="*/ 1123950 h 1718283"/>
              <a:gd name="connsiteX58" fmla="*/ 1495425 w 2155035"/>
              <a:gd name="connsiteY58" fmla="*/ 1128712 h 1718283"/>
              <a:gd name="connsiteX59" fmla="*/ 1490662 w 2155035"/>
              <a:gd name="connsiteY59" fmla="*/ 1164431 h 1718283"/>
              <a:gd name="connsiteX60" fmla="*/ 1504950 w 2155035"/>
              <a:gd name="connsiteY60" fmla="*/ 1166812 h 1718283"/>
              <a:gd name="connsiteX61" fmla="*/ 1502568 w 2155035"/>
              <a:gd name="connsiteY61" fmla="*/ 1185862 h 1718283"/>
              <a:gd name="connsiteX62" fmla="*/ 1533525 w 2155035"/>
              <a:gd name="connsiteY62" fmla="*/ 1183481 h 1718283"/>
              <a:gd name="connsiteX63" fmla="*/ 1533525 w 2155035"/>
              <a:gd name="connsiteY63" fmla="*/ 1204912 h 1718283"/>
              <a:gd name="connsiteX64" fmla="*/ 1554956 w 2155035"/>
              <a:gd name="connsiteY64" fmla="*/ 1207294 h 1718283"/>
              <a:gd name="connsiteX65" fmla="*/ 1554956 w 2155035"/>
              <a:gd name="connsiteY65" fmla="*/ 1233487 h 1718283"/>
              <a:gd name="connsiteX66" fmla="*/ 1676400 w 2155035"/>
              <a:gd name="connsiteY66" fmla="*/ 1231106 h 1718283"/>
              <a:gd name="connsiteX67" fmla="*/ 1676400 w 2155035"/>
              <a:gd name="connsiteY67" fmla="*/ 1252537 h 1718283"/>
              <a:gd name="connsiteX68" fmla="*/ 1700212 w 2155035"/>
              <a:gd name="connsiteY68" fmla="*/ 1257300 h 1718283"/>
              <a:gd name="connsiteX69" fmla="*/ 1707356 w 2155035"/>
              <a:gd name="connsiteY69" fmla="*/ 1285875 h 1718283"/>
              <a:gd name="connsiteX70" fmla="*/ 1719262 w 2155035"/>
              <a:gd name="connsiteY70" fmla="*/ 1278731 h 1718283"/>
              <a:gd name="connsiteX71" fmla="*/ 1719262 w 2155035"/>
              <a:gd name="connsiteY71" fmla="*/ 1309687 h 1718283"/>
              <a:gd name="connsiteX72" fmla="*/ 1731168 w 2155035"/>
              <a:gd name="connsiteY72" fmla="*/ 1304925 h 1718283"/>
              <a:gd name="connsiteX73" fmla="*/ 1733550 w 2155035"/>
              <a:gd name="connsiteY73" fmla="*/ 1407319 h 1718283"/>
              <a:gd name="connsiteX74" fmla="*/ 1781175 w 2155035"/>
              <a:gd name="connsiteY74" fmla="*/ 1412081 h 1718283"/>
              <a:gd name="connsiteX75" fmla="*/ 1778793 w 2155035"/>
              <a:gd name="connsiteY75" fmla="*/ 1464469 h 1718283"/>
              <a:gd name="connsiteX76" fmla="*/ 1857375 w 2155035"/>
              <a:gd name="connsiteY76" fmla="*/ 1459706 h 1718283"/>
              <a:gd name="connsiteX77" fmla="*/ 1857375 w 2155035"/>
              <a:gd name="connsiteY77" fmla="*/ 1483519 h 1718283"/>
              <a:gd name="connsiteX78" fmla="*/ 2024062 w 2155035"/>
              <a:gd name="connsiteY78" fmla="*/ 1481137 h 1718283"/>
              <a:gd name="connsiteX79" fmla="*/ 2021681 w 2155035"/>
              <a:gd name="connsiteY79" fmla="*/ 1504950 h 1718283"/>
              <a:gd name="connsiteX80" fmla="*/ 2105025 w 2155035"/>
              <a:gd name="connsiteY80" fmla="*/ 1502569 h 1718283"/>
              <a:gd name="connsiteX81" fmla="*/ 2105025 w 2155035"/>
              <a:gd name="connsiteY81" fmla="*/ 1533525 h 1718283"/>
              <a:gd name="connsiteX82" fmla="*/ 2133600 w 2155035"/>
              <a:gd name="connsiteY82" fmla="*/ 1533525 h 1718283"/>
              <a:gd name="connsiteX83" fmla="*/ 2133600 w 2155035"/>
              <a:gd name="connsiteY83" fmla="*/ 1674017 h 1718283"/>
              <a:gd name="connsiteX84" fmla="*/ 2155031 w 2155035"/>
              <a:gd name="connsiteY84" fmla="*/ 1674019 h 1718283"/>
              <a:gd name="connsiteX85" fmla="*/ 2155035 w 2155035"/>
              <a:gd name="connsiteY85" fmla="*/ 1714500 h 1718283"/>
              <a:gd name="connsiteX86" fmla="*/ 2155034 w 2155035"/>
              <a:gd name="connsiteY86" fmla="*/ 1716880 h 1718283"/>
              <a:gd name="connsiteX0" fmla="*/ 2381 w 2305052"/>
              <a:gd name="connsiteY0" fmla="*/ 0 h 1718283"/>
              <a:gd name="connsiteX1" fmla="*/ 0 w 2305052"/>
              <a:gd name="connsiteY1" fmla="*/ 76200 h 1718283"/>
              <a:gd name="connsiteX2" fmla="*/ 11906 w 2305052"/>
              <a:gd name="connsiteY2" fmla="*/ 76200 h 1718283"/>
              <a:gd name="connsiteX3" fmla="*/ 11906 w 2305052"/>
              <a:gd name="connsiteY3" fmla="*/ 92869 h 1718283"/>
              <a:gd name="connsiteX4" fmla="*/ 221456 w 2305052"/>
              <a:gd name="connsiteY4" fmla="*/ 90487 h 1718283"/>
              <a:gd name="connsiteX5" fmla="*/ 221456 w 2305052"/>
              <a:gd name="connsiteY5" fmla="*/ 107156 h 1718283"/>
              <a:gd name="connsiteX6" fmla="*/ 233362 w 2305052"/>
              <a:gd name="connsiteY6" fmla="*/ 107156 h 1718283"/>
              <a:gd name="connsiteX7" fmla="*/ 230981 w 2305052"/>
              <a:gd name="connsiteY7" fmla="*/ 157162 h 1718283"/>
              <a:gd name="connsiteX8" fmla="*/ 361950 w 2305052"/>
              <a:gd name="connsiteY8" fmla="*/ 154781 h 1718283"/>
              <a:gd name="connsiteX9" fmla="*/ 361950 w 2305052"/>
              <a:gd name="connsiteY9" fmla="*/ 176212 h 1718283"/>
              <a:gd name="connsiteX10" fmla="*/ 404812 w 2305052"/>
              <a:gd name="connsiteY10" fmla="*/ 173831 h 1718283"/>
              <a:gd name="connsiteX11" fmla="*/ 404812 w 2305052"/>
              <a:gd name="connsiteY11" fmla="*/ 202406 h 1718283"/>
              <a:gd name="connsiteX12" fmla="*/ 671512 w 2305052"/>
              <a:gd name="connsiteY12" fmla="*/ 202406 h 1718283"/>
              <a:gd name="connsiteX13" fmla="*/ 671512 w 2305052"/>
              <a:gd name="connsiteY13" fmla="*/ 214312 h 1718283"/>
              <a:gd name="connsiteX14" fmla="*/ 683418 w 2305052"/>
              <a:gd name="connsiteY14" fmla="*/ 216694 h 1718283"/>
              <a:gd name="connsiteX15" fmla="*/ 683418 w 2305052"/>
              <a:gd name="connsiteY15" fmla="*/ 230981 h 1718283"/>
              <a:gd name="connsiteX16" fmla="*/ 700087 w 2305052"/>
              <a:gd name="connsiteY16" fmla="*/ 238125 h 1718283"/>
              <a:gd name="connsiteX17" fmla="*/ 702468 w 2305052"/>
              <a:gd name="connsiteY17" fmla="*/ 261937 h 1718283"/>
              <a:gd name="connsiteX18" fmla="*/ 847725 w 2305052"/>
              <a:gd name="connsiteY18" fmla="*/ 259556 h 1718283"/>
              <a:gd name="connsiteX19" fmla="*/ 850106 w 2305052"/>
              <a:gd name="connsiteY19" fmla="*/ 321469 h 1718283"/>
              <a:gd name="connsiteX20" fmla="*/ 859631 w 2305052"/>
              <a:gd name="connsiteY20" fmla="*/ 323850 h 1718283"/>
              <a:gd name="connsiteX21" fmla="*/ 857250 w 2305052"/>
              <a:gd name="connsiteY21" fmla="*/ 388144 h 1718283"/>
              <a:gd name="connsiteX22" fmla="*/ 866775 w 2305052"/>
              <a:gd name="connsiteY22" fmla="*/ 385762 h 1718283"/>
              <a:gd name="connsiteX23" fmla="*/ 862012 w 2305052"/>
              <a:gd name="connsiteY23" fmla="*/ 440531 h 1718283"/>
              <a:gd name="connsiteX24" fmla="*/ 869156 w 2305052"/>
              <a:gd name="connsiteY24" fmla="*/ 440531 h 1718283"/>
              <a:gd name="connsiteX25" fmla="*/ 866775 w 2305052"/>
              <a:gd name="connsiteY25" fmla="*/ 485775 h 1718283"/>
              <a:gd name="connsiteX26" fmla="*/ 876300 w 2305052"/>
              <a:gd name="connsiteY26" fmla="*/ 485775 h 1718283"/>
              <a:gd name="connsiteX27" fmla="*/ 876300 w 2305052"/>
              <a:gd name="connsiteY27" fmla="*/ 528637 h 1718283"/>
              <a:gd name="connsiteX28" fmla="*/ 904875 w 2305052"/>
              <a:gd name="connsiteY28" fmla="*/ 528637 h 1718283"/>
              <a:gd name="connsiteX29" fmla="*/ 904875 w 2305052"/>
              <a:gd name="connsiteY29" fmla="*/ 552450 h 1718283"/>
              <a:gd name="connsiteX30" fmla="*/ 933450 w 2305052"/>
              <a:gd name="connsiteY30" fmla="*/ 554831 h 1718283"/>
              <a:gd name="connsiteX31" fmla="*/ 933450 w 2305052"/>
              <a:gd name="connsiteY31" fmla="*/ 581025 h 1718283"/>
              <a:gd name="connsiteX32" fmla="*/ 1033462 w 2305052"/>
              <a:gd name="connsiteY32" fmla="*/ 583406 h 1718283"/>
              <a:gd name="connsiteX33" fmla="*/ 1031081 w 2305052"/>
              <a:gd name="connsiteY33" fmla="*/ 619125 h 1718283"/>
              <a:gd name="connsiteX34" fmla="*/ 1076325 w 2305052"/>
              <a:gd name="connsiteY34" fmla="*/ 623887 h 1718283"/>
              <a:gd name="connsiteX35" fmla="*/ 1076325 w 2305052"/>
              <a:gd name="connsiteY35" fmla="*/ 657225 h 1718283"/>
              <a:gd name="connsiteX36" fmla="*/ 1088231 w 2305052"/>
              <a:gd name="connsiteY36" fmla="*/ 657225 h 1718283"/>
              <a:gd name="connsiteX37" fmla="*/ 1088231 w 2305052"/>
              <a:gd name="connsiteY37" fmla="*/ 714375 h 1718283"/>
              <a:gd name="connsiteX38" fmla="*/ 1104900 w 2305052"/>
              <a:gd name="connsiteY38" fmla="*/ 714375 h 1718283"/>
              <a:gd name="connsiteX39" fmla="*/ 1107281 w 2305052"/>
              <a:gd name="connsiteY39" fmla="*/ 778669 h 1718283"/>
              <a:gd name="connsiteX40" fmla="*/ 1228725 w 2305052"/>
              <a:gd name="connsiteY40" fmla="*/ 778669 h 1718283"/>
              <a:gd name="connsiteX41" fmla="*/ 1228725 w 2305052"/>
              <a:gd name="connsiteY41" fmla="*/ 804862 h 1718283"/>
              <a:gd name="connsiteX42" fmla="*/ 1254918 w 2305052"/>
              <a:gd name="connsiteY42" fmla="*/ 800100 h 1718283"/>
              <a:gd name="connsiteX43" fmla="*/ 1250156 w 2305052"/>
              <a:gd name="connsiteY43" fmla="*/ 852487 h 1718283"/>
              <a:gd name="connsiteX44" fmla="*/ 1262062 w 2305052"/>
              <a:gd name="connsiteY44" fmla="*/ 854869 h 1718283"/>
              <a:gd name="connsiteX45" fmla="*/ 1259681 w 2305052"/>
              <a:gd name="connsiteY45" fmla="*/ 921544 h 1718283"/>
              <a:gd name="connsiteX46" fmla="*/ 1276350 w 2305052"/>
              <a:gd name="connsiteY46" fmla="*/ 926306 h 1718283"/>
              <a:gd name="connsiteX47" fmla="*/ 1276350 w 2305052"/>
              <a:gd name="connsiteY47" fmla="*/ 957262 h 1718283"/>
              <a:gd name="connsiteX48" fmla="*/ 1288256 w 2305052"/>
              <a:gd name="connsiteY48" fmla="*/ 957262 h 1718283"/>
              <a:gd name="connsiteX49" fmla="*/ 1285875 w 2305052"/>
              <a:gd name="connsiteY49" fmla="*/ 1026319 h 1718283"/>
              <a:gd name="connsiteX50" fmla="*/ 1326356 w 2305052"/>
              <a:gd name="connsiteY50" fmla="*/ 1023937 h 1718283"/>
              <a:gd name="connsiteX51" fmla="*/ 1326356 w 2305052"/>
              <a:gd name="connsiteY51" fmla="*/ 1047750 h 1718283"/>
              <a:gd name="connsiteX52" fmla="*/ 1357312 w 2305052"/>
              <a:gd name="connsiteY52" fmla="*/ 1045369 h 1718283"/>
              <a:gd name="connsiteX53" fmla="*/ 1357312 w 2305052"/>
              <a:gd name="connsiteY53" fmla="*/ 1069181 h 1718283"/>
              <a:gd name="connsiteX54" fmla="*/ 1400175 w 2305052"/>
              <a:gd name="connsiteY54" fmla="*/ 1066800 h 1718283"/>
              <a:gd name="connsiteX55" fmla="*/ 1397793 w 2305052"/>
              <a:gd name="connsiteY55" fmla="*/ 1095375 h 1718283"/>
              <a:gd name="connsiteX56" fmla="*/ 1471612 w 2305052"/>
              <a:gd name="connsiteY56" fmla="*/ 1100137 h 1718283"/>
              <a:gd name="connsiteX57" fmla="*/ 1481137 w 2305052"/>
              <a:gd name="connsiteY57" fmla="*/ 1123950 h 1718283"/>
              <a:gd name="connsiteX58" fmla="*/ 1495425 w 2305052"/>
              <a:gd name="connsiteY58" fmla="*/ 1128712 h 1718283"/>
              <a:gd name="connsiteX59" fmla="*/ 1490662 w 2305052"/>
              <a:gd name="connsiteY59" fmla="*/ 1164431 h 1718283"/>
              <a:gd name="connsiteX60" fmla="*/ 1504950 w 2305052"/>
              <a:gd name="connsiteY60" fmla="*/ 1166812 h 1718283"/>
              <a:gd name="connsiteX61" fmla="*/ 1502568 w 2305052"/>
              <a:gd name="connsiteY61" fmla="*/ 1185862 h 1718283"/>
              <a:gd name="connsiteX62" fmla="*/ 1533525 w 2305052"/>
              <a:gd name="connsiteY62" fmla="*/ 1183481 h 1718283"/>
              <a:gd name="connsiteX63" fmla="*/ 1533525 w 2305052"/>
              <a:gd name="connsiteY63" fmla="*/ 1204912 h 1718283"/>
              <a:gd name="connsiteX64" fmla="*/ 1554956 w 2305052"/>
              <a:gd name="connsiteY64" fmla="*/ 1207294 h 1718283"/>
              <a:gd name="connsiteX65" fmla="*/ 1554956 w 2305052"/>
              <a:gd name="connsiteY65" fmla="*/ 1233487 h 1718283"/>
              <a:gd name="connsiteX66" fmla="*/ 1676400 w 2305052"/>
              <a:gd name="connsiteY66" fmla="*/ 1231106 h 1718283"/>
              <a:gd name="connsiteX67" fmla="*/ 1676400 w 2305052"/>
              <a:gd name="connsiteY67" fmla="*/ 1252537 h 1718283"/>
              <a:gd name="connsiteX68" fmla="*/ 1700212 w 2305052"/>
              <a:gd name="connsiteY68" fmla="*/ 1257300 h 1718283"/>
              <a:gd name="connsiteX69" fmla="*/ 1707356 w 2305052"/>
              <a:gd name="connsiteY69" fmla="*/ 1285875 h 1718283"/>
              <a:gd name="connsiteX70" fmla="*/ 1719262 w 2305052"/>
              <a:gd name="connsiteY70" fmla="*/ 1278731 h 1718283"/>
              <a:gd name="connsiteX71" fmla="*/ 1719262 w 2305052"/>
              <a:gd name="connsiteY71" fmla="*/ 1309687 h 1718283"/>
              <a:gd name="connsiteX72" fmla="*/ 1731168 w 2305052"/>
              <a:gd name="connsiteY72" fmla="*/ 1304925 h 1718283"/>
              <a:gd name="connsiteX73" fmla="*/ 1733550 w 2305052"/>
              <a:gd name="connsiteY73" fmla="*/ 1407319 h 1718283"/>
              <a:gd name="connsiteX74" fmla="*/ 1781175 w 2305052"/>
              <a:gd name="connsiteY74" fmla="*/ 1412081 h 1718283"/>
              <a:gd name="connsiteX75" fmla="*/ 1778793 w 2305052"/>
              <a:gd name="connsiteY75" fmla="*/ 1464469 h 1718283"/>
              <a:gd name="connsiteX76" fmla="*/ 1857375 w 2305052"/>
              <a:gd name="connsiteY76" fmla="*/ 1459706 h 1718283"/>
              <a:gd name="connsiteX77" fmla="*/ 1857375 w 2305052"/>
              <a:gd name="connsiteY77" fmla="*/ 1483519 h 1718283"/>
              <a:gd name="connsiteX78" fmla="*/ 2024062 w 2305052"/>
              <a:gd name="connsiteY78" fmla="*/ 1481137 h 1718283"/>
              <a:gd name="connsiteX79" fmla="*/ 2021681 w 2305052"/>
              <a:gd name="connsiteY79" fmla="*/ 1504950 h 1718283"/>
              <a:gd name="connsiteX80" fmla="*/ 2105025 w 2305052"/>
              <a:gd name="connsiteY80" fmla="*/ 1502569 h 1718283"/>
              <a:gd name="connsiteX81" fmla="*/ 2105025 w 2305052"/>
              <a:gd name="connsiteY81" fmla="*/ 1533525 h 1718283"/>
              <a:gd name="connsiteX82" fmla="*/ 2133600 w 2305052"/>
              <a:gd name="connsiteY82" fmla="*/ 1533525 h 1718283"/>
              <a:gd name="connsiteX83" fmla="*/ 2133600 w 2305052"/>
              <a:gd name="connsiteY83" fmla="*/ 1674017 h 1718283"/>
              <a:gd name="connsiteX84" fmla="*/ 2155031 w 2305052"/>
              <a:gd name="connsiteY84" fmla="*/ 1674019 h 1718283"/>
              <a:gd name="connsiteX85" fmla="*/ 2155035 w 2305052"/>
              <a:gd name="connsiteY85" fmla="*/ 1714500 h 1718283"/>
              <a:gd name="connsiteX86" fmla="*/ 2305052 w 2305052"/>
              <a:gd name="connsiteY86" fmla="*/ 1716880 h 1718283"/>
              <a:gd name="connsiteX0" fmla="*/ 2381 w 2305052"/>
              <a:gd name="connsiteY0" fmla="*/ 0 h 1716880"/>
              <a:gd name="connsiteX1" fmla="*/ 0 w 2305052"/>
              <a:gd name="connsiteY1" fmla="*/ 76200 h 1716880"/>
              <a:gd name="connsiteX2" fmla="*/ 11906 w 2305052"/>
              <a:gd name="connsiteY2" fmla="*/ 76200 h 1716880"/>
              <a:gd name="connsiteX3" fmla="*/ 11906 w 2305052"/>
              <a:gd name="connsiteY3" fmla="*/ 92869 h 1716880"/>
              <a:gd name="connsiteX4" fmla="*/ 221456 w 2305052"/>
              <a:gd name="connsiteY4" fmla="*/ 90487 h 1716880"/>
              <a:gd name="connsiteX5" fmla="*/ 221456 w 2305052"/>
              <a:gd name="connsiteY5" fmla="*/ 107156 h 1716880"/>
              <a:gd name="connsiteX6" fmla="*/ 233362 w 2305052"/>
              <a:gd name="connsiteY6" fmla="*/ 107156 h 1716880"/>
              <a:gd name="connsiteX7" fmla="*/ 230981 w 2305052"/>
              <a:gd name="connsiteY7" fmla="*/ 157162 h 1716880"/>
              <a:gd name="connsiteX8" fmla="*/ 361950 w 2305052"/>
              <a:gd name="connsiteY8" fmla="*/ 154781 h 1716880"/>
              <a:gd name="connsiteX9" fmla="*/ 361950 w 2305052"/>
              <a:gd name="connsiteY9" fmla="*/ 176212 h 1716880"/>
              <a:gd name="connsiteX10" fmla="*/ 404812 w 2305052"/>
              <a:gd name="connsiteY10" fmla="*/ 173831 h 1716880"/>
              <a:gd name="connsiteX11" fmla="*/ 404812 w 2305052"/>
              <a:gd name="connsiteY11" fmla="*/ 202406 h 1716880"/>
              <a:gd name="connsiteX12" fmla="*/ 671512 w 2305052"/>
              <a:gd name="connsiteY12" fmla="*/ 202406 h 1716880"/>
              <a:gd name="connsiteX13" fmla="*/ 671512 w 2305052"/>
              <a:gd name="connsiteY13" fmla="*/ 214312 h 1716880"/>
              <a:gd name="connsiteX14" fmla="*/ 683418 w 2305052"/>
              <a:gd name="connsiteY14" fmla="*/ 216694 h 1716880"/>
              <a:gd name="connsiteX15" fmla="*/ 683418 w 2305052"/>
              <a:gd name="connsiteY15" fmla="*/ 230981 h 1716880"/>
              <a:gd name="connsiteX16" fmla="*/ 700087 w 2305052"/>
              <a:gd name="connsiteY16" fmla="*/ 238125 h 1716880"/>
              <a:gd name="connsiteX17" fmla="*/ 702468 w 2305052"/>
              <a:gd name="connsiteY17" fmla="*/ 261937 h 1716880"/>
              <a:gd name="connsiteX18" fmla="*/ 847725 w 2305052"/>
              <a:gd name="connsiteY18" fmla="*/ 259556 h 1716880"/>
              <a:gd name="connsiteX19" fmla="*/ 850106 w 2305052"/>
              <a:gd name="connsiteY19" fmla="*/ 321469 h 1716880"/>
              <a:gd name="connsiteX20" fmla="*/ 859631 w 2305052"/>
              <a:gd name="connsiteY20" fmla="*/ 323850 h 1716880"/>
              <a:gd name="connsiteX21" fmla="*/ 857250 w 2305052"/>
              <a:gd name="connsiteY21" fmla="*/ 388144 h 1716880"/>
              <a:gd name="connsiteX22" fmla="*/ 866775 w 2305052"/>
              <a:gd name="connsiteY22" fmla="*/ 385762 h 1716880"/>
              <a:gd name="connsiteX23" fmla="*/ 862012 w 2305052"/>
              <a:gd name="connsiteY23" fmla="*/ 440531 h 1716880"/>
              <a:gd name="connsiteX24" fmla="*/ 869156 w 2305052"/>
              <a:gd name="connsiteY24" fmla="*/ 440531 h 1716880"/>
              <a:gd name="connsiteX25" fmla="*/ 866775 w 2305052"/>
              <a:gd name="connsiteY25" fmla="*/ 485775 h 1716880"/>
              <a:gd name="connsiteX26" fmla="*/ 876300 w 2305052"/>
              <a:gd name="connsiteY26" fmla="*/ 485775 h 1716880"/>
              <a:gd name="connsiteX27" fmla="*/ 876300 w 2305052"/>
              <a:gd name="connsiteY27" fmla="*/ 528637 h 1716880"/>
              <a:gd name="connsiteX28" fmla="*/ 904875 w 2305052"/>
              <a:gd name="connsiteY28" fmla="*/ 528637 h 1716880"/>
              <a:gd name="connsiteX29" fmla="*/ 904875 w 2305052"/>
              <a:gd name="connsiteY29" fmla="*/ 552450 h 1716880"/>
              <a:gd name="connsiteX30" fmla="*/ 933450 w 2305052"/>
              <a:gd name="connsiteY30" fmla="*/ 554831 h 1716880"/>
              <a:gd name="connsiteX31" fmla="*/ 933450 w 2305052"/>
              <a:gd name="connsiteY31" fmla="*/ 581025 h 1716880"/>
              <a:gd name="connsiteX32" fmla="*/ 1033462 w 2305052"/>
              <a:gd name="connsiteY32" fmla="*/ 583406 h 1716880"/>
              <a:gd name="connsiteX33" fmla="*/ 1031081 w 2305052"/>
              <a:gd name="connsiteY33" fmla="*/ 619125 h 1716880"/>
              <a:gd name="connsiteX34" fmla="*/ 1076325 w 2305052"/>
              <a:gd name="connsiteY34" fmla="*/ 623887 h 1716880"/>
              <a:gd name="connsiteX35" fmla="*/ 1076325 w 2305052"/>
              <a:gd name="connsiteY35" fmla="*/ 657225 h 1716880"/>
              <a:gd name="connsiteX36" fmla="*/ 1088231 w 2305052"/>
              <a:gd name="connsiteY36" fmla="*/ 657225 h 1716880"/>
              <a:gd name="connsiteX37" fmla="*/ 1088231 w 2305052"/>
              <a:gd name="connsiteY37" fmla="*/ 714375 h 1716880"/>
              <a:gd name="connsiteX38" fmla="*/ 1104900 w 2305052"/>
              <a:gd name="connsiteY38" fmla="*/ 714375 h 1716880"/>
              <a:gd name="connsiteX39" fmla="*/ 1107281 w 2305052"/>
              <a:gd name="connsiteY39" fmla="*/ 778669 h 1716880"/>
              <a:gd name="connsiteX40" fmla="*/ 1228725 w 2305052"/>
              <a:gd name="connsiteY40" fmla="*/ 778669 h 1716880"/>
              <a:gd name="connsiteX41" fmla="*/ 1228725 w 2305052"/>
              <a:gd name="connsiteY41" fmla="*/ 804862 h 1716880"/>
              <a:gd name="connsiteX42" fmla="*/ 1254918 w 2305052"/>
              <a:gd name="connsiteY42" fmla="*/ 800100 h 1716880"/>
              <a:gd name="connsiteX43" fmla="*/ 1250156 w 2305052"/>
              <a:gd name="connsiteY43" fmla="*/ 852487 h 1716880"/>
              <a:gd name="connsiteX44" fmla="*/ 1262062 w 2305052"/>
              <a:gd name="connsiteY44" fmla="*/ 854869 h 1716880"/>
              <a:gd name="connsiteX45" fmla="*/ 1259681 w 2305052"/>
              <a:gd name="connsiteY45" fmla="*/ 921544 h 1716880"/>
              <a:gd name="connsiteX46" fmla="*/ 1276350 w 2305052"/>
              <a:gd name="connsiteY46" fmla="*/ 926306 h 1716880"/>
              <a:gd name="connsiteX47" fmla="*/ 1276350 w 2305052"/>
              <a:gd name="connsiteY47" fmla="*/ 957262 h 1716880"/>
              <a:gd name="connsiteX48" fmla="*/ 1288256 w 2305052"/>
              <a:gd name="connsiteY48" fmla="*/ 957262 h 1716880"/>
              <a:gd name="connsiteX49" fmla="*/ 1285875 w 2305052"/>
              <a:gd name="connsiteY49" fmla="*/ 1026319 h 1716880"/>
              <a:gd name="connsiteX50" fmla="*/ 1326356 w 2305052"/>
              <a:gd name="connsiteY50" fmla="*/ 1023937 h 1716880"/>
              <a:gd name="connsiteX51" fmla="*/ 1326356 w 2305052"/>
              <a:gd name="connsiteY51" fmla="*/ 1047750 h 1716880"/>
              <a:gd name="connsiteX52" fmla="*/ 1357312 w 2305052"/>
              <a:gd name="connsiteY52" fmla="*/ 1045369 h 1716880"/>
              <a:gd name="connsiteX53" fmla="*/ 1357312 w 2305052"/>
              <a:gd name="connsiteY53" fmla="*/ 1069181 h 1716880"/>
              <a:gd name="connsiteX54" fmla="*/ 1400175 w 2305052"/>
              <a:gd name="connsiteY54" fmla="*/ 1066800 h 1716880"/>
              <a:gd name="connsiteX55" fmla="*/ 1397793 w 2305052"/>
              <a:gd name="connsiteY55" fmla="*/ 1095375 h 1716880"/>
              <a:gd name="connsiteX56" fmla="*/ 1471612 w 2305052"/>
              <a:gd name="connsiteY56" fmla="*/ 1100137 h 1716880"/>
              <a:gd name="connsiteX57" fmla="*/ 1481137 w 2305052"/>
              <a:gd name="connsiteY57" fmla="*/ 1123950 h 1716880"/>
              <a:gd name="connsiteX58" fmla="*/ 1495425 w 2305052"/>
              <a:gd name="connsiteY58" fmla="*/ 1128712 h 1716880"/>
              <a:gd name="connsiteX59" fmla="*/ 1490662 w 2305052"/>
              <a:gd name="connsiteY59" fmla="*/ 1164431 h 1716880"/>
              <a:gd name="connsiteX60" fmla="*/ 1504950 w 2305052"/>
              <a:gd name="connsiteY60" fmla="*/ 1166812 h 1716880"/>
              <a:gd name="connsiteX61" fmla="*/ 1502568 w 2305052"/>
              <a:gd name="connsiteY61" fmla="*/ 1185862 h 1716880"/>
              <a:gd name="connsiteX62" fmla="*/ 1533525 w 2305052"/>
              <a:gd name="connsiteY62" fmla="*/ 1183481 h 1716880"/>
              <a:gd name="connsiteX63" fmla="*/ 1533525 w 2305052"/>
              <a:gd name="connsiteY63" fmla="*/ 1204912 h 1716880"/>
              <a:gd name="connsiteX64" fmla="*/ 1554956 w 2305052"/>
              <a:gd name="connsiteY64" fmla="*/ 1207294 h 1716880"/>
              <a:gd name="connsiteX65" fmla="*/ 1554956 w 2305052"/>
              <a:gd name="connsiteY65" fmla="*/ 1233487 h 1716880"/>
              <a:gd name="connsiteX66" fmla="*/ 1676400 w 2305052"/>
              <a:gd name="connsiteY66" fmla="*/ 1231106 h 1716880"/>
              <a:gd name="connsiteX67" fmla="*/ 1676400 w 2305052"/>
              <a:gd name="connsiteY67" fmla="*/ 1252537 h 1716880"/>
              <a:gd name="connsiteX68" fmla="*/ 1700212 w 2305052"/>
              <a:gd name="connsiteY68" fmla="*/ 1257300 h 1716880"/>
              <a:gd name="connsiteX69" fmla="*/ 1707356 w 2305052"/>
              <a:gd name="connsiteY69" fmla="*/ 1285875 h 1716880"/>
              <a:gd name="connsiteX70" fmla="*/ 1719262 w 2305052"/>
              <a:gd name="connsiteY70" fmla="*/ 1278731 h 1716880"/>
              <a:gd name="connsiteX71" fmla="*/ 1719262 w 2305052"/>
              <a:gd name="connsiteY71" fmla="*/ 1309687 h 1716880"/>
              <a:gd name="connsiteX72" fmla="*/ 1731168 w 2305052"/>
              <a:gd name="connsiteY72" fmla="*/ 1304925 h 1716880"/>
              <a:gd name="connsiteX73" fmla="*/ 1733550 w 2305052"/>
              <a:gd name="connsiteY73" fmla="*/ 1407319 h 1716880"/>
              <a:gd name="connsiteX74" fmla="*/ 1781175 w 2305052"/>
              <a:gd name="connsiteY74" fmla="*/ 1412081 h 1716880"/>
              <a:gd name="connsiteX75" fmla="*/ 1778793 w 2305052"/>
              <a:gd name="connsiteY75" fmla="*/ 1464469 h 1716880"/>
              <a:gd name="connsiteX76" fmla="*/ 1857375 w 2305052"/>
              <a:gd name="connsiteY76" fmla="*/ 1459706 h 1716880"/>
              <a:gd name="connsiteX77" fmla="*/ 1857375 w 2305052"/>
              <a:gd name="connsiteY77" fmla="*/ 1483519 h 1716880"/>
              <a:gd name="connsiteX78" fmla="*/ 2024062 w 2305052"/>
              <a:gd name="connsiteY78" fmla="*/ 1481137 h 1716880"/>
              <a:gd name="connsiteX79" fmla="*/ 2021681 w 2305052"/>
              <a:gd name="connsiteY79" fmla="*/ 1504950 h 1716880"/>
              <a:gd name="connsiteX80" fmla="*/ 2105025 w 2305052"/>
              <a:gd name="connsiteY80" fmla="*/ 1502569 h 1716880"/>
              <a:gd name="connsiteX81" fmla="*/ 2105025 w 2305052"/>
              <a:gd name="connsiteY81" fmla="*/ 1533525 h 1716880"/>
              <a:gd name="connsiteX82" fmla="*/ 2133600 w 2305052"/>
              <a:gd name="connsiteY82" fmla="*/ 1533525 h 1716880"/>
              <a:gd name="connsiteX83" fmla="*/ 2133600 w 2305052"/>
              <a:gd name="connsiteY83" fmla="*/ 1674017 h 1716880"/>
              <a:gd name="connsiteX84" fmla="*/ 2155031 w 2305052"/>
              <a:gd name="connsiteY84" fmla="*/ 1674019 h 1716880"/>
              <a:gd name="connsiteX85" fmla="*/ 2155035 w 2305052"/>
              <a:gd name="connsiteY85" fmla="*/ 1714500 h 1716880"/>
              <a:gd name="connsiteX86" fmla="*/ 2305052 w 2305052"/>
              <a:gd name="connsiteY86" fmla="*/ 1716880 h 1716880"/>
              <a:gd name="connsiteX0" fmla="*/ 2381 w 2193133"/>
              <a:gd name="connsiteY0" fmla="*/ 0 h 1716880"/>
              <a:gd name="connsiteX1" fmla="*/ 0 w 2193133"/>
              <a:gd name="connsiteY1" fmla="*/ 76200 h 1716880"/>
              <a:gd name="connsiteX2" fmla="*/ 11906 w 2193133"/>
              <a:gd name="connsiteY2" fmla="*/ 76200 h 1716880"/>
              <a:gd name="connsiteX3" fmla="*/ 11906 w 2193133"/>
              <a:gd name="connsiteY3" fmla="*/ 92869 h 1716880"/>
              <a:gd name="connsiteX4" fmla="*/ 221456 w 2193133"/>
              <a:gd name="connsiteY4" fmla="*/ 90487 h 1716880"/>
              <a:gd name="connsiteX5" fmla="*/ 221456 w 2193133"/>
              <a:gd name="connsiteY5" fmla="*/ 107156 h 1716880"/>
              <a:gd name="connsiteX6" fmla="*/ 233362 w 2193133"/>
              <a:gd name="connsiteY6" fmla="*/ 107156 h 1716880"/>
              <a:gd name="connsiteX7" fmla="*/ 230981 w 2193133"/>
              <a:gd name="connsiteY7" fmla="*/ 157162 h 1716880"/>
              <a:gd name="connsiteX8" fmla="*/ 361950 w 2193133"/>
              <a:gd name="connsiteY8" fmla="*/ 154781 h 1716880"/>
              <a:gd name="connsiteX9" fmla="*/ 361950 w 2193133"/>
              <a:gd name="connsiteY9" fmla="*/ 176212 h 1716880"/>
              <a:gd name="connsiteX10" fmla="*/ 404812 w 2193133"/>
              <a:gd name="connsiteY10" fmla="*/ 173831 h 1716880"/>
              <a:gd name="connsiteX11" fmla="*/ 404812 w 2193133"/>
              <a:gd name="connsiteY11" fmla="*/ 202406 h 1716880"/>
              <a:gd name="connsiteX12" fmla="*/ 671512 w 2193133"/>
              <a:gd name="connsiteY12" fmla="*/ 202406 h 1716880"/>
              <a:gd name="connsiteX13" fmla="*/ 671512 w 2193133"/>
              <a:gd name="connsiteY13" fmla="*/ 214312 h 1716880"/>
              <a:gd name="connsiteX14" fmla="*/ 683418 w 2193133"/>
              <a:gd name="connsiteY14" fmla="*/ 216694 h 1716880"/>
              <a:gd name="connsiteX15" fmla="*/ 683418 w 2193133"/>
              <a:gd name="connsiteY15" fmla="*/ 230981 h 1716880"/>
              <a:gd name="connsiteX16" fmla="*/ 700087 w 2193133"/>
              <a:gd name="connsiteY16" fmla="*/ 238125 h 1716880"/>
              <a:gd name="connsiteX17" fmla="*/ 702468 w 2193133"/>
              <a:gd name="connsiteY17" fmla="*/ 261937 h 1716880"/>
              <a:gd name="connsiteX18" fmla="*/ 847725 w 2193133"/>
              <a:gd name="connsiteY18" fmla="*/ 259556 h 1716880"/>
              <a:gd name="connsiteX19" fmla="*/ 850106 w 2193133"/>
              <a:gd name="connsiteY19" fmla="*/ 321469 h 1716880"/>
              <a:gd name="connsiteX20" fmla="*/ 859631 w 2193133"/>
              <a:gd name="connsiteY20" fmla="*/ 323850 h 1716880"/>
              <a:gd name="connsiteX21" fmla="*/ 857250 w 2193133"/>
              <a:gd name="connsiteY21" fmla="*/ 388144 h 1716880"/>
              <a:gd name="connsiteX22" fmla="*/ 866775 w 2193133"/>
              <a:gd name="connsiteY22" fmla="*/ 385762 h 1716880"/>
              <a:gd name="connsiteX23" fmla="*/ 862012 w 2193133"/>
              <a:gd name="connsiteY23" fmla="*/ 440531 h 1716880"/>
              <a:gd name="connsiteX24" fmla="*/ 869156 w 2193133"/>
              <a:gd name="connsiteY24" fmla="*/ 440531 h 1716880"/>
              <a:gd name="connsiteX25" fmla="*/ 866775 w 2193133"/>
              <a:gd name="connsiteY25" fmla="*/ 485775 h 1716880"/>
              <a:gd name="connsiteX26" fmla="*/ 876300 w 2193133"/>
              <a:gd name="connsiteY26" fmla="*/ 485775 h 1716880"/>
              <a:gd name="connsiteX27" fmla="*/ 876300 w 2193133"/>
              <a:gd name="connsiteY27" fmla="*/ 528637 h 1716880"/>
              <a:gd name="connsiteX28" fmla="*/ 904875 w 2193133"/>
              <a:gd name="connsiteY28" fmla="*/ 528637 h 1716880"/>
              <a:gd name="connsiteX29" fmla="*/ 904875 w 2193133"/>
              <a:gd name="connsiteY29" fmla="*/ 552450 h 1716880"/>
              <a:gd name="connsiteX30" fmla="*/ 933450 w 2193133"/>
              <a:gd name="connsiteY30" fmla="*/ 554831 h 1716880"/>
              <a:gd name="connsiteX31" fmla="*/ 933450 w 2193133"/>
              <a:gd name="connsiteY31" fmla="*/ 581025 h 1716880"/>
              <a:gd name="connsiteX32" fmla="*/ 1033462 w 2193133"/>
              <a:gd name="connsiteY32" fmla="*/ 583406 h 1716880"/>
              <a:gd name="connsiteX33" fmla="*/ 1031081 w 2193133"/>
              <a:gd name="connsiteY33" fmla="*/ 619125 h 1716880"/>
              <a:gd name="connsiteX34" fmla="*/ 1076325 w 2193133"/>
              <a:gd name="connsiteY34" fmla="*/ 623887 h 1716880"/>
              <a:gd name="connsiteX35" fmla="*/ 1076325 w 2193133"/>
              <a:gd name="connsiteY35" fmla="*/ 657225 h 1716880"/>
              <a:gd name="connsiteX36" fmla="*/ 1088231 w 2193133"/>
              <a:gd name="connsiteY36" fmla="*/ 657225 h 1716880"/>
              <a:gd name="connsiteX37" fmla="*/ 1088231 w 2193133"/>
              <a:gd name="connsiteY37" fmla="*/ 714375 h 1716880"/>
              <a:gd name="connsiteX38" fmla="*/ 1104900 w 2193133"/>
              <a:gd name="connsiteY38" fmla="*/ 714375 h 1716880"/>
              <a:gd name="connsiteX39" fmla="*/ 1107281 w 2193133"/>
              <a:gd name="connsiteY39" fmla="*/ 778669 h 1716880"/>
              <a:gd name="connsiteX40" fmla="*/ 1228725 w 2193133"/>
              <a:gd name="connsiteY40" fmla="*/ 778669 h 1716880"/>
              <a:gd name="connsiteX41" fmla="*/ 1228725 w 2193133"/>
              <a:gd name="connsiteY41" fmla="*/ 804862 h 1716880"/>
              <a:gd name="connsiteX42" fmla="*/ 1254918 w 2193133"/>
              <a:gd name="connsiteY42" fmla="*/ 800100 h 1716880"/>
              <a:gd name="connsiteX43" fmla="*/ 1250156 w 2193133"/>
              <a:gd name="connsiteY43" fmla="*/ 852487 h 1716880"/>
              <a:gd name="connsiteX44" fmla="*/ 1262062 w 2193133"/>
              <a:gd name="connsiteY44" fmla="*/ 854869 h 1716880"/>
              <a:gd name="connsiteX45" fmla="*/ 1259681 w 2193133"/>
              <a:gd name="connsiteY45" fmla="*/ 921544 h 1716880"/>
              <a:gd name="connsiteX46" fmla="*/ 1276350 w 2193133"/>
              <a:gd name="connsiteY46" fmla="*/ 926306 h 1716880"/>
              <a:gd name="connsiteX47" fmla="*/ 1276350 w 2193133"/>
              <a:gd name="connsiteY47" fmla="*/ 957262 h 1716880"/>
              <a:gd name="connsiteX48" fmla="*/ 1288256 w 2193133"/>
              <a:gd name="connsiteY48" fmla="*/ 957262 h 1716880"/>
              <a:gd name="connsiteX49" fmla="*/ 1285875 w 2193133"/>
              <a:gd name="connsiteY49" fmla="*/ 1026319 h 1716880"/>
              <a:gd name="connsiteX50" fmla="*/ 1326356 w 2193133"/>
              <a:gd name="connsiteY50" fmla="*/ 1023937 h 1716880"/>
              <a:gd name="connsiteX51" fmla="*/ 1326356 w 2193133"/>
              <a:gd name="connsiteY51" fmla="*/ 1047750 h 1716880"/>
              <a:gd name="connsiteX52" fmla="*/ 1357312 w 2193133"/>
              <a:gd name="connsiteY52" fmla="*/ 1045369 h 1716880"/>
              <a:gd name="connsiteX53" fmla="*/ 1357312 w 2193133"/>
              <a:gd name="connsiteY53" fmla="*/ 1069181 h 1716880"/>
              <a:gd name="connsiteX54" fmla="*/ 1400175 w 2193133"/>
              <a:gd name="connsiteY54" fmla="*/ 1066800 h 1716880"/>
              <a:gd name="connsiteX55" fmla="*/ 1397793 w 2193133"/>
              <a:gd name="connsiteY55" fmla="*/ 1095375 h 1716880"/>
              <a:gd name="connsiteX56" fmla="*/ 1471612 w 2193133"/>
              <a:gd name="connsiteY56" fmla="*/ 1100137 h 1716880"/>
              <a:gd name="connsiteX57" fmla="*/ 1481137 w 2193133"/>
              <a:gd name="connsiteY57" fmla="*/ 1123950 h 1716880"/>
              <a:gd name="connsiteX58" fmla="*/ 1495425 w 2193133"/>
              <a:gd name="connsiteY58" fmla="*/ 1128712 h 1716880"/>
              <a:gd name="connsiteX59" fmla="*/ 1490662 w 2193133"/>
              <a:gd name="connsiteY59" fmla="*/ 1164431 h 1716880"/>
              <a:gd name="connsiteX60" fmla="*/ 1504950 w 2193133"/>
              <a:gd name="connsiteY60" fmla="*/ 1166812 h 1716880"/>
              <a:gd name="connsiteX61" fmla="*/ 1502568 w 2193133"/>
              <a:gd name="connsiteY61" fmla="*/ 1185862 h 1716880"/>
              <a:gd name="connsiteX62" fmla="*/ 1533525 w 2193133"/>
              <a:gd name="connsiteY62" fmla="*/ 1183481 h 1716880"/>
              <a:gd name="connsiteX63" fmla="*/ 1533525 w 2193133"/>
              <a:gd name="connsiteY63" fmla="*/ 1204912 h 1716880"/>
              <a:gd name="connsiteX64" fmla="*/ 1554956 w 2193133"/>
              <a:gd name="connsiteY64" fmla="*/ 1207294 h 1716880"/>
              <a:gd name="connsiteX65" fmla="*/ 1554956 w 2193133"/>
              <a:gd name="connsiteY65" fmla="*/ 1233487 h 1716880"/>
              <a:gd name="connsiteX66" fmla="*/ 1676400 w 2193133"/>
              <a:gd name="connsiteY66" fmla="*/ 1231106 h 1716880"/>
              <a:gd name="connsiteX67" fmla="*/ 1676400 w 2193133"/>
              <a:gd name="connsiteY67" fmla="*/ 1252537 h 1716880"/>
              <a:gd name="connsiteX68" fmla="*/ 1700212 w 2193133"/>
              <a:gd name="connsiteY68" fmla="*/ 1257300 h 1716880"/>
              <a:gd name="connsiteX69" fmla="*/ 1707356 w 2193133"/>
              <a:gd name="connsiteY69" fmla="*/ 1285875 h 1716880"/>
              <a:gd name="connsiteX70" fmla="*/ 1719262 w 2193133"/>
              <a:gd name="connsiteY70" fmla="*/ 1278731 h 1716880"/>
              <a:gd name="connsiteX71" fmla="*/ 1719262 w 2193133"/>
              <a:gd name="connsiteY71" fmla="*/ 1309687 h 1716880"/>
              <a:gd name="connsiteX72" fmla="*/ 1731168 w 2193133"/>
              <a:gd name="connsiteY72" fmla="*/ 1304925 h 1716880"/>
              <a:gd name="connsiteX73" fmla="*/ 1733550 w 2193133"/>
              <a:gd name="connsiteY73" fmla="*/ 1407319 h 1716880"/>
              <a:gd name="connsiteX74" fmla="*/ 1781175 w 2193133"/>
              <a:gd name="connsiteY74" fmla="*/ 1412081 h 1716880"/>
              <a:gd name="connsiteX75" fmla="*/ 1778793 w 2193133"/>
              <a:gd name="connsiteY75" fmla="*/ 1464469 h 1716880"/>
              <a:gd name="connsiteX76" fmla="*/ 1857375 w 2193133"/>
              <a:gd name="connsiteY76" fmla="*/ 1459706 h 1716880"/>
              <a:gd name="connsiteX77" fmla="*/ 1857375 w 2193133"/>
              <a:gd name="connsiteY77" fmla="*/ 1483519 h 1716880"/>
              <a:gd name="connsiteX78" fmla="*/ 2024062 w 2193133"/>
              <a:gd name="connsiteY78" fmla="*/ 1481137 h 1716880"/>
              <a:gd name="connsiteX79" fmla="*/ 2021681 w 2193133"/>
              <a:gd name="connsiteY79" fmla="*/ 1504950 h 1716880"/>
              <a:gd name="connsiteX80" fmla="*/ 2105025 w 2193133"/>
              <a:gd name="connsiteY80" fmla="*/ 1502569 h 1716880"/>
              <a:gd name="connsiteX81" fmla="*/ 2105025 w 2193133"/>
              <a:gd name="connsiteY81" fmla="*/ 1533525 h 1716880"/>
              <a:gd name="connsiteX82" fmla="*/ 2133600 w 2193133"/>
              <a:gd name="connsiteY82" fmla="*/ 1533525 h 1716880"/>
              <a:gd name="connsiteX83" fmla="*/ 2133600 w 2193133"/>
              <a:gd name="connsiteY83" fmla="*/ 1674017 h 1716880"/>
              <a:gd name="connsiteX84" fmla="*/ 2155031 w 2193133"/>
              <a:gd name="connsiteY84" fmla="*/ 1674019 h 1716880"/>
              <a:gd name="connsiteX85" fmla="*/ 2155035 w 2193133"/>
              <a:gd name="connsiteY85" fmla="*/ 1714500 h 1716880"/>
              <a:gd name="connsiteX86" fmla="*/ 2193133 w 2193133"/>
              <a:gd name="connsiteY86" fmla="*/ 1716880 h 1716880"/>
              <a:gd name="connsiteX0" fmla="*/ 2381 w 2196748"/>
              <a:gd name="connsiteY0" fmla="*/ 0 h 1716880"/>
              <a:gd name="connsiteX1" fmla="*/ 0 w 2196748"/>
              <a:gd name="connsiteY1" fmla="*/ 76200 h 1716880"/>
              <a:gd name="connsiteX2" fmla="*/ 11906 w 2196748"/>
              <a:gd name="connsiteY2" fmla="*/ 76200 h 1716880"/>
              <a:gd name="connsiteX3" fmla="*/ 11906 w 2196748"/>
              <a:gd name="connsiteY3" fmla="*/ 92869 h 1716880"/>
              <a:gd name="connsiteX4" fmla="*/ 221456 w 2196748"/>
              <a:gd name="connsiteY4" fmla="*/ 90487 h 1716880"/>
              <a:gd name="connsiteX5" fmla="*/ 221456 w 2196748"/>
              <a:gd name="connsiteY5" fmla="*/ 107156 h 1716880"/>
              <a:gd name="connsiteX6" fmla="*/ 233362 w 2196748"/>
              <a:gd name="connsiteY6" fmla="*/ 107156 h 1716880"/>
              <a:gd name="connsiteX7" fmla="*/ 230981 w 2196748"/>
              <a:gd name="connsiteY7" fmla="*/ 157162 h 1716880"/>
              <a:gd name="connsiteX8" fmla="*/ 361950 w 2196748"/>
              <a:gd name="connsiteY8" fmla="*/ 154781 h 1716880"/>
              <a:gd name="connsiteX9" fmla="*/ 361950 w 2196748"/>
              <a:gd name="connsiteY9" fmla="*/ 176212 h 1716880"/>
              <a:gd name="connsiteX10" fmla="*/ 404812 w 2196748"/>
              <a:gd name="connsiteY10" fmla="*/ 173831 h 1716880"/>
              <a:gd name="connsiteX11" fmla="*/ 404812 w 2196748"/>
              <a:gd name="connsiteY11" fmla="*/ 202406 h 1716880"/>
              <a:gd name="connsiteX12" fmla="*/ 671512 w 2196748"/>
              <a:gd name="connsiteY12" fmla="*/ 202406 h 1716880"/>
              <a:gd name="connsiteX13" fmla="*/ 671512 w 2196748"/>
              <a:gd name="connsiteY13" fmla="*/ 214312 h 1716880"/>
              <a:gd name="connsiteX14" fmla="*/ 683418 w 2196748"/>
              <a:gd name="connsiteY14" fmla="*/ 216694 h 1716880"/>
              <a:gd name="connsiteX15" fmla="*/ 683418 w 2196748"/>
              <a:gd name="connsiteY15" fmla="*/ 230981 h 1716880"/>
              <a:gd name="connsiteX16" fmla="*/ 700087 w 2196748"/>
              <a:gd name="connsiteY16" fmla="*/ 238125 h 1716880"/>
              <a:gd name="connsiteX17" fmla="*/ 702468 w 2196748"/>
              <a:gd name="connsiteY17" fmla="*/ 261937 h 1716880"/>
              <a:gd name="connsiteX18" fmla="*/ 847725 w 2196748"/>
              <a:gd name="connsiteY18" fmla="*/ 259556 h 1716880"/>
              <a:gd name="connsiteX19" fmla="*/ 850106 w 2196748"/>
              <a:gd name="connsiteY19" fmla="*/ 321469 h 1716880"/>
              <a:gd name="connsiteX20" fmla="*/ 859631 w 2196748"/>
              <a:gd name="connsiteY20" fmla="*/ 323850 h 1716880"/>
              <a:gd name="connsiteX21" fmla="*/ 857250 w 2196748"/>
              <a:gd name="connsiteY21" fmla="*/ 388144 h 1716880"/>
              <a:gd name="connsiteX22" fmla="*/ 866775 w 2196748"/>
              <a:gd name="connsiteY22" fmla="*/ 385762 h 1716880"/>
              <a:gd name="connsiteX23" fmla="*/ 862012 w 2196748"/>
              <a:gd name="connsiteY23" fmla="*/ 440531 h 1716880"/>
              <a:gd name="connsiteX24" fmla="*/ 869156 w 2196748"/>
              <a:gd name="connsiteY24" fmla="*/ 440531 h 1716880"/>
              <a:gd name="connsiteX25" fmla="*/ 866775 w 2196748"/>
              <a:gd name="connsiteY25" fmla="*/ 485775 h 1716880"/>
              <a:gd name="connsiteX26" fmla="*/ 876300 w 2196748"/>
              <a:gd name="connsiteY26" fmla="*/ 485775 h 1716880"/>
              <a:gd name="connsiteX27" fmla="*/ 876300 w 2196748"/>
              <a:gd name="connsiteY27" fmla="*/ 528637 h 1716880"/>
              <a:gd name="connsiteX28" fmla="*/ 904875 w 2196748"/>
              <a:gd name="connsiteY28" fmla="*/ 528637 h 1716880"/>
              <a:gd name="connsiteX29" fmla="*/ 904875 w 2196748"/>
              <a:gd name="connsiteY29" fmla="*/ 552450 h 1716880"/>
              <a:gd name="connsiteX30" fmla="*/ 933450 w 2196748"/>
              <a:gd name="connsiteY30" fmla="*/ 554831 h 1716880"/>
              <a:gd name="connsiteX31" fmla="*/ 933450 w 2196748"/>
              <a:gd name="connsiteY31" fmla="*/ 581025 h 1716880"/>
              <a:gd name="connsiteX32" fmla="*/ 1033462 w 2196748"/>
              <a:gd name="connsiteY32" fmla="*/ 583406 h 1716880"/>
              <a:gd name="connsiteX33" fmla="*/ 1031081 w 2196748"/>
              <a:gd name="connsiteY33" fmla="*/ 619125 h 1716880"/>
              <a:gd name="connsiteX34" fmla="*/ 1076325 w 2196748"/>
              <a:gd name="connsiteY34" fmla="*/ 623887 h 1716880"/>
              <a:gd name="connsiteX35" fmla="*/ 1076325 w 2196748"/>
              <a:gd name="connsiteY35" fmla="*/ 657225 h 1716880"/>
              <a:gd name="connsiteX36" fmla="*/ 1088231 w 2196748"/>
              <a:gd name="connsiteY36" fmla="*/ 657225 h 1716880"/>
              <a:gd name="connsiteX37" fmla="*/ 1088231 w 2196748"/>
              <a:gd name="connsiteY37" fmla="*/ 714375 h 1716880"/>
              <a:gd name="connsiteX38" fmla="*/ 1104900 w 2196748"/>
              <a:gd name="connsiteY38" fmla="*/ 714375 h 1716880"/>
              <a:gd name="connsiteX39" fmla="*/ 1107281 w 2196748"/>
              <a:gd name="connsiteY39" fmla="*/ 778669 h 1716880"/>
              <a:gd name="connsiteX40" fmla="*/ 1228725 w 2196748"/>
              <a:gd name="connsiteY40" fmla="*/ 778669 h 1716880"/>
              <a:gd name="connsiteX41" fmla="*/ 1228725 w 2196748"/>
              <a:gd name="connsiteY41" fmla="*/ 804862 h 1716880"/>
              <a:gd name="connsiteX42" fmla="*/ 1254918 w 2196748"/>
              <a:gd name="connsiteY42" fmla="*/ 800100 h 1716880"/>
              <a:gd name="connsiteX43" fmla="*/ 1250156 w 2196748"/>
              <a:gd name="connsiteY43" fmla="*/ 852487 h 1716880"/>
              <a:gd name="connsiteX44" fmla="*/ 1262062 w 2196748"/>
              <a:gd name="connsiteY44" fmla="*/ 854869 h 1716880"/>
              <a:gd name="connsiteX45" fmla="*/ 1259681 w 2196748"/>
              <a:gd name="connsiteY45" fmla="*/ 921544 h 1716880"/>
              <a:gd name="connsiteX46" fmla="*/ 1276350 w 2196748"/>
              <a:gd name="connsiteY46" fmla="*/ 926306 h 1716880"/>
              <a:gd name="connsiteX47" fmla="*/ 1276350 w 2196748"/>
              <a:gd name="connsiteY47" fmla="*/ 957262 h 1716880"/>
              <a:gd name="connsiteX48" fmla="*/ 1288256 w 2196748"/>
              <a:gd name="connsiteY48" fmla="*/ 957262 h 1716880"/>
              <a:gd name="connsiteX49" fmla="*/ 1285875 w 2196748"/>
              <a:gd name="connsiteY49" fmla="*/ 1026319 h 1716880"/>
              <a:gd name="connsiteX50" fmla="*/ 1326356 w 2196748"/>
              <a:gd name="connsiteY50" fmla="*/ 1023937 h 1716880"/>
              <a:gd name="connsiteX51" fmla="*/ 1326356 w 2196748"/>
              <a:gd name="connsiteY51" fmla="*/ 1047750 h 1716880"/>
              <a:gd name="connsiteX52" fmla="*/ 1357312 w 2196748"/>
              <a:gd name="connsiteY52" fmla="*/ 1045369 h 1716880"/>
              <a:gd name="connsiteX53" fmla="*/ 1357312 w 2196748"/>
              <a:gd name="connsiteY53" fmla="*/ 1069181 h 1716880"/>
              <a:gd name="connsiteX54" fmla="*/ 1400175 w 2196748"/>
              <a:gd name="connsiteY54" fmla="*/ 1066800 h 1716880"/>
              <a:gd name="connsiteX55" fmla="*/ 1397793 w 2196748"/>
              <a:gd name="connsiteY55" fmla="*/ 1095375 h 1716880"/>
              <a:gd name="connsiteX56" fmla="*/ 1471612 w 2196748"/>
              <a:gd name="connsiteY56" fmla="*/ 1100137 h 1716880"/>
              <a:gd name="connsiteX57" fmla="*/ 1481137 w 2196748"/>
              <a:gd name="connsiteY57" fmla="*/ 1123950 h 1716880"/>
              <a:gd name="connsiteX58" fmla="*/ 1495425 w 2196748"/>
              <a:gd name="connsiteY58" fmla="*/ 1128712 h 1716880"/>
              <a:gd name="connsiteX59" fmla="*/ 1490662 w 2196748"/>
              <a:gd name="connsiteY59" fmla="*/ 1164431 h 1716880"/>
              <a:gd name="connsiteX60" fmla="*/ 1504950 w 2196748"/>
              <a:gd name="connsiteY60" fmla="*/ 1166812 h 1716880"/>
              <a:gd name="connsiteX61" fmla="*/ 1502568 w 2196748"/>
              <a:gd name="connsiteY61" fmla="*/ 1185862 h 1716880"/>
              <a:gd name="connsiteX62" fmla="*/ 1533525 w 2196748"/>
              <a:gd name="connsiteY62" fmla="*/ 1183481 h 1716880"/>
              <a:gd name="connsiteX63" fmla="*/ 1533525 w 2196748"/>
              <a:gd name="connsiteY63" fmla="*/ 1204912 h 1716880"/>
              <a:gd name="connsiteX64" fmla="*/ 1554956 w 2196748"/>
              <a:gd name="connsiteY64" fmla="*/ 1207294 h 1716880"/>
              <a:gd name="connsiteX65" fmla="*/ 1554956 w 2196748"/>
              <a:gd name="connsiteY65" fmla="*/ 1233487 h 1716880"/>
              <a:gd name="connsiteX66" fmla="*/ 1676400 w 2196748"/>
              <a:gd name="connsiteY66" fmla="*/ 1231106 h 1716880"/>
              <a:gd name="connsiteX67" fmla="*/ 1676400 w 2196748"/>
              <a:gd name="connsiteY67" fmla="*/ 1252537 h 1716880"/>
              <a:gd name="connsiteX68" fmla="*/ 1700212 w 2196748"/>
              <a:gd name="connsiteY68" fmla="*/ 1257300 h 1716880"/>
              <a:gd name="connsiteX69" fmla="*/ 1707356 w 2196748"/>
              <a:gd name="connsiteY69" fmla="*/ 1285875 h 1716880"/>
              <a:gd name="connsiteX70" fmla="*/ 1719262 w 2196748"/>
              <a:gd name="connsiteY70" fmla="*/ 1278731 h 1716880"/>
              <a:gd name="connsiteX71" fmla="*/ 1719262 w 2196748"/>
              <a:gd name="connsiteY71" fmla="*/ 1309687 h 1716880"/>
              <a:gd name="connsiteX72" fmla="*/ 1731168 w 2196748"/>
              <a:gd name="connsiteY72" fmla="*/ 1304925 h 1716880"/>
              <a:gd name="connsiteX73" fmla="*/ 1733550 w 2196748"/>
              <a:gd name="connsiteY73" fmla="*/ 1407319 h 1716880"/>
              <a:gd name="connsiteX74" fmla="*/ 1781175 w 2196748"/>
              <a:gd name="connsiteY74" fmla="*/ 1412081 h 1716880"/>
              <a:gd name="connsiteX75" fmla="*/ 1778793 w 2196748"/>
              <a:gd name="connsiteY75" fmla="*/ 1464469 h 1716880"/>
              <a:gd name="connsiteX76" fmla="*/ 1857375 w 2196748"/>
              <a:gd name="connsiteY76" fmla="*/ 1459706 h 1716880"/>
              <a:gd name="connsiteX77" fmla="*/ 1857375 w 2196748"/>
              <a:gd name="connsiteY77" fmla="*/ 1483519 h 1716880"/>
              <a:gd name="connsiteX78" fmla="*/ 2024062 w 2196748"/>
              <a:gd name="connsiteY78" fmla="*/ 1481137 h 1716880"/>
              <a:gd name="connsiteX79" fmla="*/ 2021681 w 2196748"/>
              <a:gd name="connsiteY79" fmla="*/ 1504950 h 1716880"/>
              <a:gd name="connsiteX80" fmla="*/ 2105025 w 2196748"/>
              <a:gd name="connsiteY80" fmla="*/ 1502569 h 1716880"/>
              <a:gd name="connsiteX81" fmla="*/ 2105025 w 2196748"/>
              <a:gd name="connsiteY81" fmla="*/ 1533525 h 1716880"/>
              <a:gd name="connsiteX82" fmla="*/ 2133600 w 2196748"/>
              <a:gd name="connsiteY82" fmla="*/ 1533525 h 1716880"/>
              <a:gd name="connsiteX83" fmla="*/ 2133600 w 2196748"/>
              <a:gd name="connsiteY83" fmla="*/ 1674017 h 1716880"/>
              <a:gd name="connsiteX84" fmla="*/ 2155031 w 2196748"/>
              <a:gd name="connsiteY84" fmla="*/ 1674019 h 1716880"/>
              <a:gd name="connsiteX85" fmla="*/ 2155035 w 2196748"/>
              <a:gd name="connsiteY85" fmla="*/ 1714500 h 1716880"/>
              <a:gd name="connsiteX86" fmla="*/ 2193133 w 2196748"/>
              <a:gd name="connsiteY86" fmla="*/ 1716880 h 1716880"/>
              <a:gd name="connsiteX87" fmla="*/ 2195515 w 2196748"/>
              <a:gd name="connsiteY87" fmla="*/ 1714499 h 1716880"/>
              <a:gd name="connsiteX0" fmla="*/ 2381 w 2196748"/>
              <a:gd name="connsiteY0" fmla="*/ 0 h 1759746"/>
              <a:gd name="connsiteX1" fmla="*/ 0 w 2196748"/>
              <a:gd name="connsiteY1" fmla="*/ 76200 h 1759746"/>
              <a:gd name="connsiteX2" fmla="*/ 11906 w 2196748"/>
              <a:gd name="connsiteY2" fmla="*/ 76200 h 1759746"/>
              <a:gd name="connsiteX3" fmla="*/ 11906 w 2196748"/>
              <a:gd name="connsiteY3" fmla="*/ 92869 h 1759746"/>
              <a:gd name="connsiteX4" fmla="*/ 221456 w 2196748"/>
              <a:gd name="connsiteY4" fmla="*/ 90487 h 1759746"/>
              <a:gd name="connsiteX5" fmla="*/ 221456 w 2196748"/>
              <a:gd name="connsiteY5" fmla="*/ 107156 h 1759746"/>
              <a:gd name="connsiteX6" fmla="*/ 233362 w 2196748"/>
              <a:gd name="connsiteY6" fmla="*/ 107156 h 1759746"/>
              <a:gd name="connsiteX7" fmla="*/ 230981 w 2196748"/>
              <a:gd name="connsiteY7" fmla="*/ 157162 h 1759746"/>
              <a:gd name="connsiteX8" fmla="*/ 361950 w 2196748"/>
              <a:gd name="connsiteY8" fmla="*/ 154781 h 1759746"/>
              <a:gd name="connsiteX9" fmla="*/ 361950 w 2196748"/>
              <a:gd name="connsiteY9" fmla="*/ 176212 h 1759746"/>
              <a:gd name="connsiteX10" fmla="*/ 404812 w 2196748"/>
              <a:gd name="connsiteY10" fmla="*/ 173831 h 1759746"/>
              <a:gd name="connsiteX11" fmla="*/ 404812 w 2196748"/>
              <a:gd name="connsiteY11" fmla="*/ 202406 h 1759746"/>
              <a:gd name="connsiteX12" fmla="*/ 671512 w 2196748"/>
              <a:gd name="connsiteY12" fmla="*/ 202406 h 1759746"/>
              <a:gd name="connsiteX13" fmla="*/ 671512 w 2196748"/>
              <a:gd name="connsiteY13" fmla="*/ 214312 h 1759746"/>
              <a:gd name="connsiteX14" fmla="*/ 683418 w 2196748"/>
              <a:gd name="connsiteY14" fmla="*/ 216694 h 1759746"/>
              <a:gd name="connsiteX15" fmla="*/ 683418 w 2196748"/>
              <a:gd name="connsiteY15" fmla="*/ 230981 h 1759746"/>
              <a:gd name="connsiteX16" fmla="*/ 700087 w 2196748"/>
              <a:gd name="connsiteY16" fmla="*/ 238125 h 1759746"/>
              <a:gd name="connsiteX17" fmla="*/ 702468 w 2196748"/>
              <a:gd name="connsiteY17" fmla="*/ 261937 h 1759746"/>
              <a:gd name="connsiteX18" fmla="*/ 847725 w 2196748"/>
              <a:gd name="connsiteY18" fmla="*/ 259556 h 1759746"/>
              <a:gd name="connsiteX19" fmla="*/ 850106 w 2196748"/>
              <a:gd name="connsiteY19" fmla="*/ 321469 h 1759746"/>
              <a:gd name="connsiteX20" fmla="*/ 859631 w 2196748"/>
              <a:gd name="connsiteY20" fmla="*/ 323850 h 1759746"/>
              <a:gd name="connsiteX21" fmla="*/ 857250 w 2196748"/>
              <a:gd name="connsiteY21" fmla="*/ 388144 h 1759746"/>
              <a:gd name="connsiteX22" fmla="*/ 866775 w 2196748"/>
              <a:gd name="connsiteY22" fmla="*/ 385762 h 1759746"/>
              <a:gd name="connsiteX23" fmla="*/ 862012 w 2196748"/>
              <a:gd name="connsiteY23" fmla="*/ 440531 h 1759746"/>
              <a:gd name="connsiteX24" fmla="*/ 869156 w 2196748"/>
              <a:gd name="connsiteY24" fmla="*/ 440531 h 1759746"/>
              <a:gd name="connsiteX25" fmla="*/ 866775 w 2196748"/>
              <a:gd name="connsiteY25" fmla="*/ 485775 h 1759746"/>
              <a:gd name="connsiteX26" fmla="*/ 876300 w 2196748"/>
              <a:gd name="connsiteY26" fmla="*/ 485775 h 1759746"/>
              <a:gd name="connsiteX27" fmla="*/ 876300 w 2196748"/>
              <a:gd name="connsiteY27" fmla="*/ 528637 h 1759746"/>
              <a:gd name="connsiteX28" fmla="*/ 904875 w 2196748"/>
              <a:gd name="connsiteY28" fmla="*/ 528637 h 1759746"/>
              <a:gd name="connsiteX29" fmla="*/ 904875 w 2196748"/>
              <a:gd name="connsiteY29" fmla="*/ 552450 h 1759746"/>
              <a:gd name="connsiteX30" fmla="*/ 933450 w 2196748"/>
              <a:gd name="connsiteY30" fmla="*/ 554831 h 1759746"/>
              <a:gd name="connsiteX31" fmla="*/ 933450 w 2196748"/>
              <a:gd name="connsiteY31" fmla="*/ 581025 h 1759746"/>
              <a:gd name="connsiteX32" fmla="*/ 1033462 w 2196748"/>
              <a:gd name="connsiteY32" fmla="*/ 583406 h 1759746"/>
              <a:gd name="connsiteX33" fmla="*/ 1031081 w 2196748"/>
              <a:gd name="connsiteY33" fmla="*/ 619125 h 1759746"/>
              <a:gd name="connsiteX34" fmla="*/ 1076325 w 2196748"/>
              <a:gd name="connsiteY34" fmla="*/ 623887 h 1759746"/>
              <a:gd name="connsiteX35" fmla="*/ 1076325 w 2196748"/>
              <a:gd name="connsiteY35" fmla="*/ 657225 h 1759746"/>
              <a:gd name="connsiteX36" fmla="*/ 1088231 w 2196748"/>
              <a:gd name="connsiteY36" fmla="*/ 657225 h 1759746"/>
              <a:gd name="connsiteX37" fmla="*/ 1088231 w 2196748"/>
              <a:gd name="connsiteY37" fmla="*/ 714375 h 1759746"/>
              <a:gd name="connsiteX38" fmla="*/ 1104900 w 2196748"/>
              <a:gd name="connsiteY38" fmla="*/ 714375 h 1759746"/>
              <a:gd name="connsiteX39" fmla="*/ 1107281 w 2196748"/>
              <a:gd name="connsiteY39" fmla="*/ 778669 h 1759746"/>
              <a:gd name="connsiteX40" fmla="*/ 1228725 w 2196748"/>
              <a:gd name="connsiteY40" fmla="*/ 778669 h 1759746"/>
              <a:gd name="connsiteX41" fmla="*/ 1228725 w 2196748"/>
              <a:gd name="connsiteY41" fmla="*/ 804862 h 1759746"/>
              <a:gd name="connsiteX42" fmla="*/ 1254918 w 2196748"/>
              <a:gd name="connsiteY42" fmla="*/ 800100 h 1759746"/>
              <a:gd name="connsiteX43" fmla="*/ 1250156 w 2196748"/>
              <a:gd name="connsiteY43" fmla="*/ 852487 h 1759746"/>
              <a:gd name="connsiteX44" fmla="*/ 1262062 w 2196748"/>
              <a:gd name="connsiteY44" fmla="*/ 854869 h 1759746"/>
              <a:gd name="connsiteX45" fmla="*/ 1259681 w 2196748"/>
              <a:gd name="connsiteY45" fmla="*/ 921544 h 1759746"/>
              <a:gd name="connsiteX46" fmla="*/ 1276350 w 2196748"/>
              <a:gd name="connsiteY46" fmla="*/ 926306 h 1759746"/>
              <a:gd name="connsiteX47" fmla="*/ 1276350 w 2196748"/>
              <a:gd name="connsiteY47" fmla="*/ 957262 h 1759746"/>
              <a:gd name="connsiteX48" fmla="*/ 1288256 w 2196748"/>
              <a:gd name="connsiteY48" fmla="*/ 957262 h 1759746"/>
              <a:gd name="connsiteX49" fmla="*/ 1285875 w 2196748"/>
              <a:gd name="connsiteY49" fmla="*/ 1026319 h 1759746"/>
              <a:gd name="connsiteX50" fmla="*/ 1326356 w 2196748"/>
              <a:gd name="connsiteY50" fmla="*/ 1023937 h 1759746"/>
              <a:gd name="connsiteX51" fmla="*/ 1326356 w 2196748"/>
              <a:gd name="connsiteY51" fmla="*/ 1047750 h 1759746"/>
              <a:gd name="connsiteX52" fmla="*/ 1357312 w 2196748"/>
              <a:gd name="connsiteY52" fmla="*/ 1045369 h 1759746"/>
              <a:gd name="connsiteX53" fmla="*/ 1357312 w 2196748"/>
              <a:gd name="connsiteY53" fmla="*/ 1069181 h 1759746"/>
              <a:gd name="connsiteX54" fmla="*/ 1400175 w 2196748"/>
              <a:gd name="connsiteY54" fmla="*/ 1066800 h 1759746"/>
              <a:gd name="connsiteX55" fmla="*/ 1397793 w 2196748"/>
              <a:gd name="connsiteY55" fmla="*/ 1095375 h 1759746"/>
              <a:gd name="connsiteX56" fmla="*/ 1471612 w 2196748"/>
              <a:gd name="connsiteY56" fmla="*/ 1100137 h 1759746"/>
              <a:gd name="connsiteX57" fmla="*/ 1481137 w 2196748"/>
              <a:gd name="connsiteY57" fmla="*/ 1123950 h 1759746"/>
              <a:gd name="connsiteX58" fmla="*/ 1495425 w 2196748"/>
              <a:gd name="connsiteY58" fmla="*/ 1128712 h 1759746"/>
              <a:gd name="connsiteX59" fmla="*/ 1490662 w 2196748"/>
              <a:gd name="connsiteY59" fmla="*/ 1164431 h 1759746"/>
              <a:gd name="connsiteX60" fmla="*/ 1504950 w 2196748"/>
              <a:gd name="connsiteY60" fmla="*/ 1166812 h 1759746"/>
              <a:gd name="connsiteX61" fmla="*/ 1502568 w 2196748"/>
              <a:gd name="connsiteY61" fmla="*/ 1185862 h 1759746"/>
              <a:gd name="connsiteX62" fmla="*/ 1533525 w 2196748"/>
              <a:gd name="connsiteY62" fmla="*/ 1183481 h 1759746"/>
              <a:gd name="connsiteX63" fmla="*/ 1533525 w 2196748"/>
              <a:gd name="connsiteY63" fmla="*/ 1204912 h 1759746"/>
              <a:gd name="connsiteX64" fmla="*/ 1554956 w 2196748"/>
              <a:gd name="connsiteY64" fmla="*/ 1207294 h 1759746"/>
              <a:gd name="connsiteX65" fmla="*/ 1554956 w 2196748"/>
              <a:gd name="connsiteY65" fmla="*/ 1233487 h 1759746"/>
              <a:gd name="connsiteX66" fmla="*/ 1676400 w 2196748"/>
              <a:gd name="connsiteY66" fmla="*/ 1231106 h 1759746"/>
              <a:gd name="connsiteX67" fmla="*/ 1676400 w 2196748"/>
              <a:gd name="connsiteY67" fmla="*/ 1252537 h 1759746"/>
              <a:gd name="connsiteX68" fmla="*/ 1700212 w 2196748"/>
              <a:gd name="connsiteY68" fmla="*/ 1257300 h 1759746"/>
              <a:gd name="connsiteX69" fmla="*/ 1707356 w 2196748"/>
              <a:gd name="connsiteY69" fmla="*/ 1285875 h 1759746"/>
              <a:gd name="connsiteX70" fmla="*/ 1719262 w 2196748"/>
              <a:gd name="connsiteY70" fmla="*/ 1278731 h 1759746"/>
              <a:gd name="connsiteX71" fmla="*/ 1719262 w 2196748"/>
              <a:gd name="connsiteY71" fmla="*/ 1309687 h 1759746"/>
              <a:gd name="connsiteX72" fmla="*/ 1731168 w 2196748"/>
              <a:gd name="connsiteY72" fmla="*/ 1304925 h 1759746"/>
              <a:gd name="connsiteX73" fmla="*/ 1733550 w 2196748"/>
              <a:gd name="connsiteY73" fmla="*/ 1407319 h 1759746"/>
              <a:gd name="connsiteX74" fmla="*/ 1781175 w 2196748"/>
              <a:gd name="connsiteY74" fmla="*/ 1412081 h 1759746"/>
              <a:gd name="connsiteX75" fmla="*/ 1778793 w 2196748"/>
              <a:gd name="connsiteY75" fmla="*/ 1464469 h 1759746"/>
              <a:gd name="connsiteX76" fmla="*/ 1857375 w 2196748"/>
              <a:gd name="connsiteY76" fmla="*/ 1459706 h 1759746"/>
              <a:gd name="connsiteX77" fmla="*/ 1857375 w 2196748"/>
              <a:gd name="connsiteY77" fmla="*/ 1483519 h 1759746"/>
              <a:gd name="connsiteX78" fmla="*/ 2024062 w 2196748"/>
              <a:gd name="connsiteY78" fmla="*/ 1481137 h 1759746"/>
              <a:gd name="connsiteX79" fmla="*/ 2021681 w 2196748"/>
              <a:gd name="connsiteY79" fmla="*/ 1504950 h 1759746"/>
              <a:gd name="connsiteX80" fmla="*/ 2105025 w 2196748"/>
              <a:gd name="connsiteY80" fmla="*/ 1502569 h 1759746"/>
              <a:gd name="connsiteX81" fmla="*/ 2105025 w 2196748"/>
              <a:gd name="connsiteY81" fmla="*/ 1533525 h 1759746"/>
              <a:gd name="connsiteX82" fmla="*/ 2133600 w 2196748"/>
              <a:gd name="connsiteY82" fmla="*/ 1533525 h 1759746"/>
              <a:gd name="connsiteX83" fmla="*/ 2133600 w 2196748"/>
              <a:gd name="connsiteY83" fmla="*/ 1674017 h 1759746"/>
              <a:gd name="connsiteX84" fmla="*/ 2155031 w 2196748"/>
              <a:gd name="connsiteY84" fmla="*/ 1674019 h 1759746"/>
              <a:gd name="connsiteX85" fmla="*/ 2155035 w 2196748"/>
              <a:gd name="connsiteY85" fmla="*/ 1714500 h 1759746"/>
              <a:gd name="connsiteX86" fmla="*/ 2193133 w 2196748"/>
              <a:gd name="connsiteY86" fmla="*/ 1716880 h 1759746"/>
              <a:gd name="connsiteX87" fmla="*/ 2195515 w 2196748"/>
              <a:gd name="connsiteY87" fmla="*/ 1759742 h 1759746"/>
              <a:gd name="connsiteX0" fmla="*/ 2381 w 2197950"/>
              <a:gd name="connsiteY0" fmla="*/ 0 h 1759746"/>
              <a:gd name="connsiteX1" fmla="*/ 0 w 2197950"/>
              <a:gd name="connsiteY1" fmla="*/ 76200 h 1759746"/>
              <a:gd name="connsiteX2" fmla="*/ 11906 w 2197950"/>
              <a:gd name="connsiteY2" fmla="*/ 76200 h 1759746"/>
              <a:gd name="connsiteX3" fmla="*/ 11906 w 2197950"/>
              <a:gd name="connsiteY3" fmla="*/ 92869 h 1759746"/>
              <a:gd name="connsiteX4" fmla="*/ 221456 w 2197950"/>
              <a:gd name="connsiteY4" fmla="*/ 90487 h 1759746"/>
              <a:gd name="connsiteX5" fmla="*/ 221456 w 2197950"/>
              <a:gd name="connsiteY5" fmla="*/ 107156 h 1759746"/>
              <a:gd name="connsiteX6" fmla="*/ 233362 w 2197950"/>
              <a:gd name="connsiteY6" fmla="*/ 107156 h 1759746"/>
              <a:gd name="connsiteX7" fmla="*/ 230981 w 2197950"/>
              <a:gd name="connsiteY7" fmla="*/ 157162 h 1759746"/>
              <a:gd name="connsiteX8" fmla="*/ 361950 w 2197950"/>
              <a:gd name="connsiteY8" fmla="*/ 154781 h 1759746"/>
              <a:gd name="connsiteX9" fmla="*/ 361950 w 2197950"/>
              <a:gd name="connsiteY9" fmla="*/ 176212 h 1759746"/>
              <a:gd name="connsiteX10" fmla="*/ 404812 w 2197950"/>
              <a:gd name="connsiteY10" fmla="*/ 173831 h 1759746"/>
              <a:gd name="connsiteX11" fmla="*/ 404812 w 2197950"/>
              <a:gd name="connsiteY11" fmla="*/ 202406 h 1759746"/>
              <a:gd name="connsiteX12" fmla="*/ 671512 w 2197950"/>
              <a:gd name="connsiteY12" fmla="*/ 202406 h 1759746"/>
              <a:gd name="connsiteX13" fmla="*/ 671512 w 2197950"/>
              <a:gd name="connsiteY13" fmla="*/ 214312 h 1759746"/>
              <a:gd name="connsiteX14" fmla="*/ 683418 w 2197950"/>
              <a:gd name="connsiteY14" fmla="*/ 216694 h 1759746"/>
              <a:gd name="connsiteX15" fmla="*/ 683418 w 2197950"/>
              <a:gd name="connsiteY15" fmla="*/ 230981 h 1759746"/>
              <a:gd name="connsiteX16" fmla="*/ 700087 w 2197950"/>
              <a:gd name="connsiteY16" fmla="*/ 238125 h 1759746"/>
              <a:gd name="connsiteX17" fmla="*/ 702468 w 2197950"/>
              <a:gd name="connsiteY17" fmla="*/ 261937 h 1759746"/>
              <a:gd name="connsiteX18" fmla="*/ 847725 w 2197950"/>
              <a:gd name="connsiteY18" fmla="*/ 259556 h 1759746"/>
              <a:gd name="connsiteX19" fmla="*/ 850106 w 2197950"/>
              <a:gd name="connsiteY19" fmla="*/ 321469 h 1759746"/>
              <a:gd name="connsiteX20" fmla="*/ 859631 w 2197950"/>
              <a:gd name="connsiteY20" fmla="*/ 323850 h 1759746"/>
              <a:gd name="connsiteX21" fmla="*/ 857250 w 2197950"/>
              <a:gd name="connsiteY21" fmla="*/ 388144 h 1759746"/>
              <a:gd name="connsiteX22" fmla="*/ 866775 w 2197950"/>
              <a:gd name="connsiteY22" fmla="*/ 385762 h 1759746"/>
              <a:gd name="connsiteX23" fmla="*/ 862012 w 2197950"/>
              <a:gd name="connsiteY23" fmla="*/ 440531 h 1759746"/>
              <a:gd name="connsiteX24" fmla="*/ 869156 w 2197950"/>
              <a:gd name="connsiteY24" fmla="*/ 440531 h 1759746"/>
              <a:gd name="connsiteX25" fmla="*/ 866775 w 2197950"/>
              <a:gd name="connsiteY25" fmla="*/ 485775 h 1759746"/>
              <a:gd name="connsiteX26" fmla="*/ 876300 w 2197950"/>
              <a:gd name="connsiteY26" fmla="*/ 485775 h 1759746"/>
              <a:gd name="connsiteX27" fmla="*/ 876300 w 2197950"/>
              <a:gd name="connsiteY27" fmla="*/ 528637 h 1759746"/>
              <a:gd name="connsiteX28" fmla="*/ 904875 w 2197950"/>
              <a:gd name="connsiteY28" fmla="*/ 528637 h 1759746"/>
              <a:gd name="connsiteX29" fmla="*/ 904875 w 2197950"/>
              <a:gd name="connsiteY29" fmla="*/ 552450 h 1759746"/>
              <a:gd name="connsiteX30" fmla="*/ 933450 w 2197950"/>
              <a:gd name="connsiteY30" fmla="*/ 554831 h 1759746"/>
              <a:gd name="connsiteX31" fmla="*/ 933450 w 2197950"/>
              <a:gd name="connsiteY31" fmla="*/ 581025 h 1759746"/>
              <a:gd name="connsiteX32" fmla="*/ 1033462 w 2197950"/>
              <a:gd name="connsiteY32" fmla="*/ 583406 h 1759746"/>
              <a:gd name="connsiteX33" fmla="*/ 1031081 w 2197950"/>
              <a:gd name="connsiteY33" fmla="*/ 619125 h 1759746"/>
              <a:gd name="connsiteX34" fmla="*/ 1076325 w 2197950"/>
              <a:gd name="connsiteY34" fmla="*/ 623887 h 1759746"/>
              <a:gd name="connsiteX35" fmla="*/ 1076325 w 2197950"/>
              <a:gd name="connsiteY35" fmla="*/ 657225 h 1759746"/>
              <a:gd name="connsiteX36" fmla="*/ 1088231 w 2197950"/>
              <a:gd name="connsiteY36" fmla="*/ 657225 h 1759746"/>
              <a:gd name="connsiteX37" fmla="*/ 1088231 w 2197950"/>
              <a:gd name="connsiteY37" fmla="*/ 714375 h 1759746"/>
              <a:gd name="connsiteX38" fmla="*/ 1104900 w 2197950"/>
              <a:gd name="connsiteY38" fmla="*/ 714375 h 1759746"/>
              <a:gd name="connsiteX39" fmla="*/ 1107281 w 2197950"/>
              <a:gd name="connsiteY39" fmla="*/ 778669 h 1759746"/>
              <a:gd name="connsiteX40" fmla="*/ 1228725 w 2197950"/>
              <a:gd name="connsiteY40" fmla="*/ 778669 h 1759746"/>
              <a:gd name="connsiteX41" fmla="*/ 1228725 w 2197950"/>
              <a:gd name="connsiteY41" fmla="*/ 804862 h 1759746"/>
              <a:gd name="connsiteX42" fmla="*/ 1254918 w 2197950"/>
              <a:gd name="connsiteY42" fmla="*/ 800100 h 1759746"/>
              <a:gd name="connsiteX43" fmla="*/ 1250156 w 2197950"/>
              <a:gd name="connsiteY43" fmla="*/ 852487 h 1759746"/>
              <a:gd name="connsiteX44" fmla="*/ 1262062 w 2197950"/>
              <a:gd name="connsiteY44" fmla="*/ 854869 h 1759746"/>
              <a:gd name="connsiteX45" fmla="*/ 1259681 w 2197950"/>
              <a:gd name="connsiteY45" fmla="*/ 921544 h 1759746"/>
              <a:gd name="connsiteX46" fmla="*/ 1276350 w 2197950"/>
              <a:gd name="connsiteY46" fmla="*/ 926306 h 1759746"/>
              <a:gd name="connsiteX47" fmla="*/ 1276350 w 2197950"/>
              <a:gd name="connsiteY47" fmla="*/ 957262 h 1759746"/>
              <a:gd name="connsiteX48" fmla="*/ 1288256 w 2197950"/>
              <a:gd name="connsiteY48" fmla="*/ 957262 h 1759746"/>
              <a:gd name="connsiteX49" fmla="*/ 1285875 w 2197950"/>
              <a:gd name="connsiteY49" fmla="*/ 1026319 h 1759746"/>
              <a:gd name="connsiteX50" fmla="*/ 1326356 w 2197950"/>
              <a:gd name="connsiteY50" fmla="*/ 1023937 h 1759746"/>
              <a:gd name="connsiteX51" fmla="*/ 1326356 w 2197950"/>
              <a:gd name="connsiteY51" fmla="*/ 1047750 h 1759746"/>
              <a:gd name="connsiteX52" fmla="*/ 1357312 w 2197950"/>
              <a:gd name="connsiteY52" fmla="*/ 1045369 h 1759746"/>
              <a:gd name="connsiteX53" fmla="*/ 1357312 w 2197950"/>
              <a:gd name="connsiteY53" fmla="*/ 1069181 h 1759746"/>
              <a:gd name="connsiteX54" fmla="*/ 1400175 w 2197950"/>
              <a:gd name="connsiteY54" fmla="*/ 1066800 h 1759746"/>
              <a:gd name="connsiteX55" fmla="*/ 1397793 w 2197950"/>
              <a:gd name="connsiteY55" fmla="*/ 1095375 h 1759746"/>
              <a:gd name="connsiteX56" fmla="*/ 1471612 w 2197950"/>
              <a:gd name="connsiteY56" fmla="*/ 1100137 h 1759746"/>
              <a:gd name="connsiteX57" fmla="*/ 1481137 w 2197950"/>
              <a:gd name="connsiteY57" fmla="*/ 1123950 h 1759746"/>
              <a:gd name="connsiteX58" fmla="*/ 1495425 w 2197950"/>
              <a:gd name="connsiteY58" fmla="*/ 1128712 h 1759746"/>
              <a:gd name="connsiteX59" fmla="*/ 1490662 w 2197950"/>
              <a:gd name="connsiteY59" fmla="*/ 1164431 h 1759746"/>
              <a:gd name="connsiteX60" fmla="*/ 1504950 w 2197950"/>
              <a:gd name="connsiteY60" fmla="*/ 1166812 h 1759746"/>
              <a:gd name="connsiteX61" fmla="*/ 1502568 w 2197950"/>
              <a:gd name="connsiteY61" fmla="*/ 1185862 h 1759746"/>
              <a:gd name="connsiteX62" fmla="*/ 1533525 w 2197950"/>
              <a:gd name="connsiteY62" fmla="*/ 1183481 h 1759746"/>
              <a:gd name="connsiteX63" fmla="*/ 1533525 w 2197950"/>
              <a:gd name="connsiteY63" fmla="*/ 1204912 h 1759746"/>
              <a:gd name="connsiteX64" fmla="*/ 1554956 w 2197950"/>
              <a:gd name="connsiteY64" fmla="*/ 1207294 h 1759746"/>
              <a:gd name="connsiteX65" fmla="*/ 1554956 w 2197950"/>
              <a:gd name="connsiteY65" fmla="*/ 1233487 h 1759746"/>
              <a:gd name="connsiteX66" fmla="*/ 1676400 w 2197950"/>
              <a:gd name="connsiteY66" fmla="*/ 1231106 h 1759746"/>
              <a:gd name="connsiteX67" fmla="*/ 1676400 w 2197950"/>
              <a:gd name="connsiteY67" fmla="*/ 1252537 h 1759746"/>
              <a:gd name="connsiteX68" fmla="*/ 1700212 w 2197950"/>
              <a:gd name="connsiteY68" fmla="*/ 1257300 h 1759746"/>
              <a:gd name="connsiteX69" fmla="*/ 1707356 w 2197950"/>
              <a:gd name="connsiteY69" fmla="*/ 1285875 h 1759746"/>
              <a:gd name="connsiteX70" fmla="*/ 1719262 w 2197950"/>
              <a:gd name="connsiteY70" fmla="*/ 1278731 h 1759746"/>
              <a:gd name="connsiteX71" fmla="*/ 1719262 w 2197950"/>
              <a:gd name="connsiteY71" fmla="*/ 1309687 h 1759746"/>
              <a:gd name="connsiteX72" fmla="*/ 1731168 w 2197950"/>
              <a:gd name="connsiteY72" fmla="*/ 1304925 h 1759746"/>
              <a:gd name="connsiteX73" fmla="*/ 1733550 w 2197950"/>
              <a:gd name="connsiteY73" fmla="*/ 1407319 h 1759746"/>
              <a:gd name="connsiteX74" fmla="*/ 1781175 w 2197950"/>
              <a:gd name="connsiteY74" fmla="*/ 1412081 h 1759746"/>
              <a:gd name="connsiteX75" fmla="*/ 1778793 w 2197950"/>
              <a:gd name="connsiteY75" fmla="*/ 1464469 h 1759746"/>
              <a:gd name="connsiteX76" fmla="*/ 1857375 w 2197950"/>
              <a:gd name="connsiteY76" fmla="*/ 1459706 h 1759746"/>
              <a:gd name="connsiteX77" fmla="*/ 1857375 w 2197950"/>
              <a:gd name="connsiteY77" fmla="*/ 1483519 h 1759746"/>
              <a:gd name="connsiteX78" fmla="*/ 2024062 w 2197950"/>
              <a:gd name="connsiteY78" fmla="*/ 1481137 h 1759746"/>
              <a:gd name="connsiteX79" fmla="*/ 2021681 w 2197950"/>
              <a:gd name="connsiteY79" fmla="*/ 1504950 h 1759746"/>
              <a:gd name="connsiteX80" fmla="*/ 2105025 w 2197950"/>
              <a:gd name="connsiteY80" fmla="*/ 1502569 h 1759746"/>
              <a:gd name="connsiteX81" fmla="*/ 2105025 w 2197950"/>
              <a:gd name="connsiteY81" fmla="*/ 1533525 h 1759746"/>
              <a:gd name="connsiteX82" fmla="*/ 2133600 w 2197950"/>
              <a:gd name="connsiteY82" fmla="*/ 1533525 h 1759746"/>
              <a:gd name="connsiteX83" fmla="*/ 2133600 w 2197950"/>
              <a:gd name="connsiteY83" fmla="*/ 1674017 h 1759746"/>
              <a:gd name="connsiteX84" fmla="*/ 2155031 w 2197950"/>
              <a:gd name="connsiteY84" fmla="*/ 1674019 h 1759746"/>
              <a:gd name="connsiteX85" fmla="*/ 2155035 w 2197950"/>
              <a:gd name="connsiteY85" fmla="*/ 1714500 h 1759746"/>
              <a:gd name="connsiteX86" fmla="*/ 2193133 w 2197950"/>
              <a:gd name="connsiteY86" fmla="*/ 1716880 h 1759746"/>
              <a:gd name="connsiteX87" fmla="*/ 2197896 w 2197950"/>
              <a:gd name="connsiteY87" fmla="*/ 1759742 h 1759746"/>
              <a:gd name="connsiteX0" fmla="*/ 2381 w 2199129"/>
              <a:gd name="connsiteY0" fmla="*/ 0 h 1759746"/>
              <a:gd name="connsiteX1" fmla="*/ 0 w 2199129"/>
              <a:gd name="connsiteY1" fmla="*/ 76200 h 1759746"/>
              <a:gd name="connsiteX2" fmla="*/ 11906 w 2199129"/>
              <a:gd name="connsiteY2" fmla="*/ 76200 h 1759746"/>
              <a:gd name="connsiteX3" fmla="*/ 11906 w 2199129"/>
              <a:gd name="connsiteY3" fmla="*/ 92869 h 1759746"/>
              <a:gd name="connsiteX4" fmla="*/ 221456 w 2199129"/>
              <a:gd name="connsiteY4" fmla="*/ 90487 h 1759746"/>
              <a:gd name="connsiteX5" fmla="*/ 221456 w 2199129"/>
              <a:gd name="connsiteY5" fmla="*/ 107156 h 1759746"/>
              <a:gd name="connsiteX6" fmla="*/ 233362 w 2199129"/>
              <a:gd name="connsiteY6" fmla="*/ 107156 h 1759746"/>
              <a:gd name="connsiteX7" fmla="*/ 230981 w 2199129"/>
              <a:gd name="connsiteY7" fmla="*/ 157162 h 1759746"/>
              <a:gd name="connsiteX8" fmla="*/ 361950 w 2199129"/>
              <a:gd name="connsiteY8" fmla="*/ 154781 h 1759746"/>
              <a:gd name="connsiteX9" fmla="*/ 361950 w 2199129"/>
              <a:gd name="connsiteY9" fmla="*/ 176212 h 1759746"/>
              <a:gd name="connsiteX10" fmla="*/ 404812 w 2199129"/>
              <a:gd name="connsiteY10" fmla="*/ 173831 h 1759746"/>
              <a:gd name="connsiteX11" fmla="*/ 404812 w 2199129"/>
              <a:gd name="connsiteY11" fmla="*/ 202406 h 1759746"/>
              <a:gd name="connsiteX12" fmla="*/ 671512 w 2199129"/>
              <a:gd name="connsiteY12" fmla="*/ 202406 h 1759746"/>
              <a:gd name="connsiteX13" fmla="*/ 671512 w 2199129"/>
              <a:gd name="connsiteY13" fmla="*/ 214312 h 1759746"/>
              <a:gd name="connsiteX14" fmla="*/ 683418 w 2199129"/>
              <a:gd name="connsiteY14" fmla="*/ 216694 h 1759746"/>
              <a:gd name="connsiteX15" fmla="*/ 683418 w 2199129"/>
              <a:gd name="connsiteY15" fmla="*/ 230981 h 1759746"/>
              <a:gd name="connsiteX16" fmla="*/ 700087 w 2199129"/>
              <a:gd name="connsiteY16" fmla="*/ 238125 h 1759746"/>
              <a:gd name="connsiteX17" fmla="*/ 702468 w 2199129"/>
              <a:gd name="connsiteY17" fmla="*/ 261937 h 1759746"/>
              <a:gd name="connsiteX18" fmla="*/ 847725 w 2199129"/>
              <a:gd name="connsiteY18" fmla="*/ 259556 h 1759746"/>
              <a:gd name="connsiteX19" fmla="*/ 850106 w 2199129"/>
              <a:gd name="connsiteY19" fmla="*/ 321469 h 1759746"/>
              <a:gd name="connsiteX20" fmla="*/ 859631 w 2199129"/>
              <a:gd name="connsiteY20" fmla="*/ 323850 h 1759746"/>
              <a:gd name="connsiteX21" fmla="*/ 857250 w 2199129"/>
              <a:gd name="connsiteY21" fmla="*/ 388144 h 1759746"/>
              <a:gd name="connsiteX22" fmla="*/ 866775 w 2199129"/>
              <a:gd name="connsiteY22" fmla="*/ 385762 h 1759746"/>
              <a:gd name="connsiteX23" fmla="*/ 862012 w 2199129"/>
              <a:gd name="connsiteY23" fmla="*/ 440531 h 1759746"/>
              <a:gd name="connsiteX24" fmla="*/ 869156 w 2199129"/>
              <a:gd name="connsiteY24" fmla="*/ 440531 h 1759746"/>
              <a:gd name="connsiteX25" fmla="*/ 866775 w 2199129"/>
              <a:gd name="connsiteY25" fmla="*/ 485775 h 1759746"/>
              <a:gd name="connsiteX26" fmla="*/ 876300 w 2199129"/>
              <a:gd name="connsiteY26" fmla="*/ 485775 h 1759746"/>
              <a:gd name="connsiteX27" fmla="*/ 876300 w 2199129"/>
              <a:gd name="connsiteY27" fmla="*/ 528637 h 1759746"/>
              <a:gd name="connsiteX28" fmla="*/ 904875 w 2199129"/>
              <a:gd name="connsiteY28" fmla="*/ 528637 h 1759746"/>
              <a:gd name="connsiteX29" fmla="*/ 904875 w 2199129"/>
              <a:gd name="connsiteY29" fmla="*/ 552450 h 1759746"/>
              <a:gd name="connsiteX30" fmla="*/ 933450 w 2199129"/>
              <a:gd name="connsiteY30" fmla="*/ 554831 h 1759746"/>
              <a:gd name="connsiteX31" fmla="*/ 933450 w 2199129"/>
              <a:gd name="connsiteY31" fmla="*/ 581025 h 1759746"/>
              <a:gd name="connsiteX32" fmla="*/ 1033462 w 2199129"/>
              <a:gd name="connsiteY32" fmla="*/ 583406 h 1759746"/>
              <a:gd name="connsiteX33" fmla="*/ 1031081 w 2199129"/>
              <a:gd name="connsiteY33" fmla="*/ 619125 h 1759746"/>
              <a:gd name="connsiteX34" fmla="*/ 1076325 w 2199129"/>
              <a:gd name="connsiteY34" fmla="*/ 623887 h 1759746"/>
              <a:gd name="connsiteX35" fmla="*/ 1076325 w 2199129"/>
              <a:gd name="connsiteY35" fmla="*/ 657225 h 1759746"/>
              <a:gd name="connsiteX36" fmla="*/ 1088231 w 2199129"/>
              <a:gd name="connsiteY36" fmla="*/ 657225 h 1759746"/>
              <a:gd name="connsiteX37" fmla="*/ 1088231 w 2199129"/>
              <a:gd name="connsiteY37" fmla="*/ 714375 h 1759746"/>
              <a:gd name="connsiteX38" fmla="*/ 1104900 w 2199129"/>
              <a:gd name="connsiteY38" fmla="*/ 714375 h 1759746"/>
              <a:gd name="connsiteX39" fmla="*/ 1107281 w 2199129"/>
              <a:gd name="connsiteY39" fmla="*/ 778669 h 1759746"/>
              <a:gd name="connsiteX40" fmla="*/ 1228725 w 2199129"/>
              <a:gd name="connsiteY40" fmla="*/ 778669 h 1759746"/>
              <a:gd name="connsiteX41" fmla="*/ 1228725 w 2199129"/>
              <a:gd name="connsiteY41" fmla="*/ 804862 h 1759746"/>
              <a:gd name="connsiteX42" fmla="*/ 1254918 w 2199129"/>
              <a:gd name="connsiteY42" fmla="*/ 800100 h 1759746"/>
              <a:gd name="connsiteX43" fmla="*/ 1250156 w 2199129"/>
              <a:gd name="connsiteY43" fmla="*/ 852487 h 1759746"/>
              <a:gd name="connsiteX44" fmla="*/ 1262062 w 2199129"/>
              <a:gd name="connsiteY44" fmla="*/ 854869 h 1759746"/>
              <a:gd name="connsiteX45" fmla="*/ 1259681 w 2199129"/>
              <a:gd name="connsiteY45" fmla="*/ 921544 h 1759746"/>
              <a:gd name="connsiteX46" fmla="*/ 1276350 w 2199129"/>
              <a:gd name="connsiteY46" fmla="*/ 926306 h 1759746"/>
              <a:gd name="connsiteX47" fmla="*/ 1276350 w 2199129"/>
              <a:gd name="connsiteY47" fmla="*/ 957262 h 1759746"/>
              <a:gd name="connsiteX48" fmla="*/ 1288256 w 2199129"/>
              <a:gd name="connsiteY48" fmla="*/ 957262 h 1759746"/>
              <a:gd name="connsiteX49" fmla="*/ 1285875 w 2199129"/>
              <a:gd name="connsiteY49" fmla="*/ 1026319 h 1759746"/>
              <a:gd name="connsiteX50" fmla="*/ 1326356 w 2199129"/>
              <a:gd name="connsiteY50" fmla="*/ 1023937 h 1759746"/>
              <a:gd name="connsiteX51" fmla="*/ 1326356 w 2199129"/>
              <a:gd name="connsiteY51" fmla="*/ 1047750 h 1759746"/>
              <a:gd name="connsiteX52" fmla="*/ 1357312 w 2199129"/>
              <a:gd name="connsiteY52" fmla="*/ 1045369 h 1759746"/>
              <a:gd name="connsiteX53" fmla="*/ 1357312 w 2199129"/>
              <a:gd name="connsiteY53" fmla="*/ 1069181 h 1759746"/>
              <a:gd name="connsiteX54" fmla="*/ 1400175 w 2199129"/>
              <a:gd name="connsiteY54" fmla="*/ 1066800 h 1759746"/>
              <a:gd name="connsiteX55" fmla="*/ 1397793 w 2199129"/>
              <a:gd name="connsiteY55" fmla="*/ 1095375 h 1759746"/>
              <a:gd name="connsiteX56" fmla="*/ 1471612 w 2199129"/>
              <a:gd name="connsiteY56" fmla="*/ 1100137 h 1759746"/>
              <a:gd name="connsiteX57" fmla="*/ 1481137 w 2199129"/>
              <a:gd name="connsiteY57" fmla="*/ 1123950 h 1759746"/>
              <a:gd name="connsiteX58" fmla="*/ 1495425 w 2199129"/>
              <a:gd name="connsiteY58" fmla="*/ 1128712 h 1759746"/>
              <a:gd name="connsiteX59" fmla="*/ 1490662 w 2199129"/>
              <a:gd name="connsiteY59" fmla="*/ 1164431 h 1759746"/>
              <a:gd name="connsiteX60" fmla="*/ 1504950 w 2199129"/>
              <a:gd name="connsiteY60" fmla="*/ 1166812 h 1759746"/>
              <a:gd name="connsiteX61" fmla="*/ 1502568 w 2199129"/>
              <a:gd name="connsiteY61" fmla="*/ 1185862 h 1759746"/>
              <a:gd name="connsiteX62" fmla="*/ 1533525 w 2199129"/>
              <a:gd name="connsiteY62" fmla="*/ 1183481 h 1759746"/>
              <a:gd name="connsiteX63" fmla="*/ 1533525 w 2199129"/>
              <a:gd name="connsiteY63" fmla="*/ 1204912 h 1759746"/>
              <a:gd name="connsiteX64" fmla="*/ 1554956 w 2199129"/>
              <a:gd name="connsiteY64" fmla="*/ 1207294 h 1759746"/>
              <a:gd name="connsiteX65" fmla="*/ 1554956 w 2199129"/>
              <a:gd name="connsiteY65" fmla="*/ 1233487 h 1759746"/>
              <a:gd name="connsiteX66" fmla="*/ 1676400 w 2199129"/>
              <a:gd name="connsiteY66" fmla="*/ 1231106 h 1759746"/>
              <a:gd name="connsiteX67" fmla="*/ 1676400 w 2199129"/>
              <a:gd name="connsiteY67" fmla="*/ 1252537 h 1759746"/>
              <a:gd name="connsiteX68" fmla="*/ 1700212 w 2199129"/>
              <a:gd name="connsiteY68" fmla="*/ 1257300 h 1759746"/>
              <a:gd name="connsiteX69" fmla="*/ 1707356 w 2199129"/>
              <a:gd name="connsiteY69" fmla="*/ 1285875 h 1759746"/>
              <a:gd name="connsiteX70" fmla="*/ 1719262 w 2199129"/>
              <a:gd name="connsiteY70" fmla="*/ 1278731 h 1759746"/>
              <a:gd name="connsiteX71" fmla="*/ 1719262 w 2199129"/>
              <a:gd name="connsiteY71" fmla="*/ 1309687 h 1759746"/>
              <a:gd name="connsiteX72" fmla="*/ 1731168 w 2199129"/>
              <a:gd name="connsiteY72" fmla="*/ 1304925 h 1759746"/>
              <a:gd name="connsiteX73" fmla="*/ 1733550 w 2199129"/>
              <a:gd name="connsiteY73" fmla="*/ 1407319 h 1759746"/>
              <a:gd name="connsiteX74" fmla="*/ 1781175 w 2199129"/>
              <a:gd name="connsiteY74" fmla="*/ 1412081 h 1759746"/>
              <a:gd name="connsiteX75" fmla="*/ 1778793 w 2199129"/>
              <a:gd name="connsiteY75" fmla="*/ 1464469 h 1759746"/>
              <a:gd name="connsiteX76" fmla="*/ 1857375 w 2199129"/>
              <a:gd name="connsiteY76" fmla="*/ 1459706 h 1759746"/>
              <a:gd name="connsiteX77" fmla="*/ 1857375 w 2199129"/>
              <a:gd name="connsiteY77" fmla="*/ 1483519 h 1759746"/>
              <a:gd name="connsiteX78" fmla="*/ 2024062 w 2199129"/>
              <a:gd name="connsiteY78" fmla="*/ 1481137 h 1759746"/>
              <a:gd name="connsiteX79" fmla="*/ 2021681 w 2199129"/>
              <a:gd name="connsiteY79" fmla="*/ 1504950 h 1759746"/>
              <a:gd name="connsiteX80" fmla="*/ 2105025 w 2199129"/>
              <a:gd name="connsiteY80" fmla="*/ 1502569 h 1759746"/>
              <a:gd name="connsiteX81" fmla="*/ 2105025 w 2199129"/>
              <a:gd name="connsiteY81" fmla="*/ 1533525 h 1759746"/>
              <a:gd name="connsiteX82" fmla="*/ 2133600 w 2199129"/>
              <a:gd name="connsiteY82" fmla="*/ 1533525 h 1759746"/>
              <a:gd name="connsiteX83" fmla="*/ 2133600 w 2199129"/>
              <a:gd name="connsiteY83" fmla="*/ 1674017 h 1759746"/>
              <a:gd name="connsiteX84" fmla="*/ 2155031 w 2199129"/>
              <a:gd name="connsiteY84" fmla="*/ 1674019 h 1759746"/>
              <a:gd name="connsiteX85" fmla="*/ 2155035 w 2199129"/>
              <a:gd name="connsiteY85" fmla="*/ 1714500 h 1759746"/>
              <a:gd name="connsiteX86" fmla="*/ 2195514 w 2199129"/>
              <a:gd name="connsiteY86" fmla="*/ 1716880 h 1759746"/>
              <a:gd name="connsiteX87" fmla="*/ 2197896 w 2199129"/>
              <a:gd name="connsiteY87" fmla="*/ 1759742 h 1759746"/>
              <a:gd name="connsiteX0" fmla="*/ 2381 w 2199129"/>
              <a:gd name="connsiteY0" fmla="*/ 0 h 1762917"/>
              <a:gd name="connsiteX1" fmla="*/ 0 w 2199129"/>
              <a:gd name="connsiteY1" fmla="*/ 76200 h 1762917"/>
              <a:gd name="connsiteX2" fmla="*/ 11906 w 2199129"/>
              <a:gd name="connsiteY2" fmla="*/ 76200 h 1762917"/>
              <a:gd name="connsiteX3" fmla="*/ 11906 w 2199129"/>
              <a:gd name="connsiteY3" fmla="*/ 92869 h 1762917"/>
              <a:gd name="connsiteX4" fmla="*/ 221456 w 2199129"/>
              <a:gd name="connsiteY4" fmla="*/ 90487 h 1762917"/>
              <a:gd name="connsiteX5" fmla="*/ 221456 w 2199129"/>
              <a:gd name="connsiteY5" fmla="*/ 107156 h 1762917"/>
              <a:gd name="connsiteX6" fmla="*/ 233362 w 2199129"/>
              <a:gd name="connsiteY6" fmla="*/ 107156 h 1762917"/>
              <a:gd name="connsiteX7" fmla="*/ 230981 w 2199129"/>
              <a:gd name="connsiteY7" fmla="*/ 157162 h 1762917"/>
              <a:gd name="connsiteX8" fmla="*/ 361950 w 2199129"/>
              <a:gd name="connsiteY8" fmla="*/ 154781 h 1762917"/>
              <a:gd name="connsiteX9" fmla="*/ 361950 w 2199129"/>
              <a:gd name="connsiteY9" fmla="*/ 176212 h 1762917"/>
              <a:gd name="connsiteX10" fmla="*/ 404812 w 2199129"/>
              <a:gd name="connsiteY10" fmla="*/ 173831 h 1762917"/>
              <a:gd name="connsiteX11" fmla="*/ 404812 w 2199129"/>
              <a:gd name="connsiteY11" fmla="*/ 202406 h 1762917"/>
              <a:gd name="connsiteX12" fmla="*/ 671512 w 2199129"/>
              <a:gd name="connsiteY12" fmla="*/ 202406 h 1762917"/>
              <a:gd name="connsiteX13" fmla="*/ 671512 w 2199129"/>
              <a:gd name="connsiteY13" fmla="*/ 214312 h 1762917"/>
              <a:gd name="connsiteX14" fmla="*/ 683418 w 2199129"/>
              <a:gd name="connsiteY14" fmla="*/ 216694 h 1762917"/>
              <a:gd name="connsiteX15" fmla="*/ 683418 w 2199129"/>
              <a:gd name="connsiteY15" fmla="*/ 230981 h 1762917"/>
              <a:gd name="connsiteX16" fmla="*/ 700087 w 2199129"/>
              <a:gd name="connsiteY16" fmla="*/ 238125 h 1762917"/>
              <a:gd name="connsiteX17" fmla="*/ 702468 w 2199129"/>
              <a:gd name="connsiteY17" fmla="*/ 261937 h 1762917"/>
              <a:gd name="connsiteX18" fmla="*/ 847725 w 2199129"/>
              <a:gd name="connsiteY18" fmla="*/ 259556 h 1762917"/>
              <a:gd name="connsiteX19" fmla="*/ 850106 w 2199129"/>
              <a:gd name="connsiteY19" fmla="*/ 321469 h 1762917"/>
              <a:gd name="connsiteX20" fmla="*/ 859631 w 2199129"/>
              <a:gd name="connsiteY20" fmla="*/ 323850 h 1762917"/>
              <a:gd name="connsiteX21" fmla="*/ 857250 w 2199129"/>
              <a:gd name="connsiteY21" fmla="*/ 388144 h 1762917"/>
              <a:gd name="connsiteX22" fmla="*/ 866775 w 2199129"/>
              <a:gd name="connsiteY22" fmla="*/ 385762 h 1762917"/>
              <a:gd name="connsiteX23" fmla="*/ 862012 w 2199129"/>
              <a:gd name="connsiteY23" fmla="*/ 440531 h 1762917"/>
              <a:gd name="connsiteX24" fmla="*/ 869156 w 2199129"/>
              <a:gd name="connsiteY24" fmla="*/ 440531 h 1762917"/>
              <a:gd name="connsiteX25" fmla="*/ 866775 w 2199129"/>
              <a:gd name="connsiteY25" fmla="*/ 485775 h 1762917"/>
              <a:gd name="connsiteX26" fmla="*/ 876300 w 2199129"/>
              <a:gd name="connsiteY26" fmla="*/ 485775 h 1762917"/>
              <a:gd name="connsiteX27" fmla="*/ 876300 w 2199129"/>
              <a:gd name="connsiteY27" fmla="*/ 528637 h 1762917"/>
              <a:gd name="connsiteX28" fmla="*/ 904875 w 2199129"/>
              <a:gd name="connsiteY28" fmla="*/ 528637 h 1762917"/>
              <a:gd name="connsiteX29" fmla="*/ 904875 w 2199129"/>
              <a:gd name="connsiteY29" fmla="*/ 552450 h 1762917"/>
              <a:gd name="connsiteX30" fmla="*/ 933450 w 2199129"/>
              <a:gd name="connsiteY30" fmla="*/ 554831 h 1762917"/>
              <a:gd name="connsiteX31" fmla="*/ 933450 w 2199129"/>
              <a:gd name="connsiteY31" fmla="*/ 581025 h 1762917"/>
              <a:gd name="connsiteX32" fmla="*/ 1033462 w 2199129"/>
              <a:gd name="connsiteY32" fmla="*/ 583406 h 1762917"/>
              <a:gd name="connsiteX33" fmla="*/ 1031081 w 2199129"/>
              <a:gd name="connsiteY33" fmla="*/ 619125 h 1762917"/>
              <a:gd name="connsiteX34" fmla="*/ 1076325 w 2199129"/>
              <a:gd name="connsiteY34" fmla="*/ 623887 h 1762917"/>
              <a:gd name="connsiteX35" fmla="*/ 1076325 w 2199129"/>
              <a:gd name="connsiteY35" fmla="*/ 657225 h 1762917"/>
              <a:gd name="connsiteX36" fmla="*/ 1088231 w 2199129"/>
              <a:gd name="connsiteY36" fmla="*/ 657225 h 1762917"/>
              <a:gd name="connsiteX37" fmla="*/ 1088231 w 2199129"/>
              <a:gd name="connsiteY37" fmla="*/ 714375 h 1762917"/>
              <a:gd name="connsiteX38" fmla="*/ 1104900 w 2199129"/>
              <a:gd name="connsiteY38" fmla="*/ 714375 h 1762917"/>
              <a:gd name="connsiteX39" fmla="*/ 1107281 w 2199129"/>
              <a:gd name="connsiteY39" fmla="*/ 778669 h 1762917"/>
              <a:gd name="connsiteX40" fmla="*/ 1228725 w 2199129"/>
              <a:gd name="connsiteY40" fmla="*/ 778669 h 1762917"/>
              <a:gd name="connsiteX41" fmla="*/ 1228725 w 2199129"/>
              <a:gd name="connsiteY41" fmla="*/ 804862 h 1762917"/>
              <a:gd name="connsiteX42" fmla="*/ 1254918 w 2199129"/>
              <a:gd name="connsiteY42" fmla="*/ 800100 h 1762917"/>
              <a:gd name="connsiteX43" fmla="*/ 1250156 w 2199129"/>
              <a:gd name="connsiteY43" fmla="*/ 852487 h 1762917"/>
              <a:gd name="connsiteX44" fmla="*/ 1262062 w 2199129"/>
              <a:gd name="connsiteY44" fmla="*/ 854869 h 1762917"/>
              <a:gd name="connsiteX45" fmla="*/ 1259681 w 2199129"/>
              <a:gd name="connsiteY45" fmla="*/ 921544 h 1762917"/>
              <a:gd name="connsiteX46" fmla="*/ 1276350 w 2199129"/>
              <a:gd name="connsiteY46" fmla="*/ 926306 h 1762917"/>
              <a:gd name="connsiteX47" fmla="*/ 1276350 w 2199129"/>
              <a:gd name="connsiteY47" fmla="*/ 957262 h 1762917"/>
              <a:gd name="connsiteX48" fmla="*/ 1288256 w 2199129"/>
              <a:gd name="connsiteY48" fmla="*/ 957262 h 1762917"/>
              <a:gd name="connsiteX49" fmla="*/ 1285875 w 2199129"/>
              <a:gd name="connsiteY49" fmla="*/ 1026319 h 1762917"/>
              <a:gd name="connsiteX50" fmla="*/ 1326356 w 2199129"/>
              <a:gd name="connsiteY50" fmla="*/ 1023937 h 1762917"/>
              <a:gd name="connsiteX51" fmla="*/ 1326356 w 2199129"/>
              <a:gd name="connsiteY51" fmla="*/ 1047750 h 1762917"/>
              <a:gd name="connsiteX52" fmla="*/ 1357312 w 2199129"/>
              <a:gd name="connsiteY52" fmla="*/ 1045369 h 1762917"/>
              <a:gd name="connsiteX53" fmla="*/ 1357312 w 2199129"/>
              <a:gd name="connsiteY53" fmla="*/ 1069181 h 1762917"/>
              <a:gd name="connsiteX54" fmla="*/ 1400175 w 2199129"/>
              <a:gd name="connsiteY54" fmla="*/ 1066800 h 1762917"/>
              <a:gd name="connsiteX55" fmla="*/ 1397793 w 2199129"/>
              <a:gd name="connsiteY55" fmla="*/ 1095375 h 1762917"/>
              <a:gd name="connsiteX56" fmla="*/ 1471612 w 2199129"/>
              <a:gd name="connsiteY56" fmla="*/ 1100137 h 1762917"/>
              <a:gd name="connsiteX57" fmla="*/ 1481137 w 2199129"/>
              <a:gd name="connsiteY57" fmla="*/ 1123950 h 1762917"/>
              <a:gd name="connsiteX58" fmla="*/ 1495425 w 2199129"/>
              <a:gd name="connsiteY58" fmla="*/ 1128712 h 1762917"/>
              <a:gd name="connsiteX59" fmla="*/ 1490662 w 2199129"/>
              <a:gd name="connsiteY59" fmla="*/ 1164431 h 1762917"/>
              <a:gd name="connsiteX60" fmla="*/ 1504950 w 2199129"/>
              <a:gd name="connsiteY60" fmla="*/ 1166812 h 1762917"/>
              <a:gd name="connsiteX61" fmla="*/ 1502568 w 2199129"/>
              <a:gd name="connsiteY61" fmla="*/ 1185862 h 1762917"/>
              <a:gd name="connsiteX62" fmla="*/ 1533525 w 2199129"/>
              <a:gd name="connsiteY62" fmla="*/ 1183481 h 1762917"/>
              <a:gd name="connsiteX63" fmla="*/ 1533525 w 2199129"/>
              <a:gd name="connsiteY63" fmla="*/ 1204912 h 1762917"/>
              <a:gd name="connsiteX64" fmla="*/ 1554956 w 2199129"/>
              <a:gd name="connsiteY64" fmla="*/ 1207294 h 1762917"/>
              <a:gd name="connsiteX65" fmla="*/ 1554956 w 2199129"/>
              <a:gd name="connsiteY65" fmla="*/ 1233487 h 1762917"/>
              <a:gd name="connsiteX66" fmla="*/ 1676400 w 2199129"/>
              <a:gd name="connsiteY66" fmla="*/ 1231106 h 1762917"/>
              <a:gd name="connsiteX67" fmla="*/ 1676400 w 2199129"/>
              <a:gd name="connsiteY67" fmla="*/ 1252537 h 1762917"/>
              <a:gd name="connsiteX68" fmla="*/ 1700212 w 2199129"/>
              <a:gd name="connsiteY68" fmla="*/ 1257300 h 1762917"/>
              <a:gd name="connsiteX69" fmla="*/ 1707356 w 2199129"/>
              <a:gd name="connsiteY69" fmla="*/ 1285875 h 1762917"/>
              <a:gd name="connsiteX70" fmla="*/ 1719262 w 2199129"/>
              <a:gd name="connsiteY70" fmla="*/ 1278731 h 1762917"/>
              <a:gd name="connsiteX71" fmla="*/ 1719262 w 2199129"/>
              <a:gd name="connsiteY71" fmla="*/ 1309687 h 1762917"/>
              <a:gd name="connsiteX72" fmla="*/ 1731168 w 2199129"/>
              <a:gd name="connsiteY72" fmla="*/ 1304925 h 1762917"/>
              <a:gd name="connsiteX73" fmla="*/ 1733550 w 2199129"/>
              <a:gd name="connsiteY73" fmla="*/ 1407319 h 1762917"/>
              <a:gd name="connsiteX74" fmla="*/ 1781175 w 2199129"/>
              <a:gd name="connsiteY74" fmla="*/ 1412081 h 1762917"/>
              <a:gd name="connsiteX75" fmla="*/ 1778793 w 2199129"/>
              <a:gd name="connsiteY75" fmla="*/ 1464469 h 1762917"/>
              <a:gd name="connsiteX76" fmla="*/ 1857375 w 2199129"/>
              <a:gd name="connsiteY76" fmla="*/ 1459706 h 1762917"/>
              <a:gd name="connsiteX77" fmla="*/ 1857375 w 2199129"/>
              <a:gd name="connsiteY77" fmla="*/ 1483519 h 1762917"/>
              <a:gd name="connsiteX78" fmla="*/ 2024062 w 2199129"/>
              <a:gd name="connsiteY78" fmla="*/ 1481137 h 1762917"/>
              <a:gd name="connsiteX79" fmla="*/ 2021681 w 2199129"/>
              <a:gd name="connsiteY79" fmla="*/ 1504950 h 1762917"/>
              <a:gd name="connsiteX80" fmla="*/ 2105025 w 2199129"/>
              <a:gd name="connsiteY80" fmla="*/ 1502569 h 1762917"/>
              <a:gd name="connsiteX81" fmla="*/ 2105025 w 2199129"/>
              <a:gd name="connsiteY81" fmla="*/ 1533525 h 1762917"/>
              <a:gd name="connsiteX82" fmla="*/ 2133600 w 2199129"/>
              <a:gd name="connsiteY82" fmla="*/ 1533525 h 1762917"/>
              <a:gd name="connsiteX83" fmla="*/ 2133600 w 2199129"/>
              <a:gd name="connsiteY83" fmla="*/ 1674017 h 1762917"/>
              <a:gd name="connsiteX84" fmla="*/ 2155031 w 2199129"/>
              <a:gd name="connsiteY84" fmla="*/ 1674019 h 1762917"/>
              <a:gd name="connsiteX85" fmla="*/ 2155035 w 2199129"/>
              <a:gd name="connsiteY85" fmla="*/ 1714500 h 1762917"/>
              <a:gd name="connsiteX86" fmla="*/ 2195514 w 2199129"/>
              <a:gd name="connsiteY86" fmla="*/ 1716880 h 1762917"/>
              <a:gd name="connsiteX87" fmla="*/ 2197896 w 2199129"/>
              <a:gd name="connsiteY87" fmla="*/ 1759742 h 1762917"/>
              <a:gd name="connsiteX88" fmla="*/ 2197895 w 2199129"/>
              <a:gd name="connsiteY88" fmla="*/ 1759743 h 1762917"/>
              <a:gd name="connsiteX0" fmla="*/ 2381 w 2388395"/>
              <a:gd name="connsiteY0" fmla="*/ 0 h 1764886"/>
              <a:gd name="connsiteX1" fmla="*/ 0 w 2388395"/>
              <a:gd name="connsiteY1" fmla="*/ 76200 h 1764886"/>
              <a:gd name="connsiteX2" fmla="*/ 11906 w 2388395"/>
              <a:gd name="connsiteY2" fmla="*/ 76200 h 1764886"/>
              <a:gd name="connsiteX3" fmla="*/ 11906 w 2388395"/>
              <a:gd name="connsiteY3" fmla="*/ 92869 h 1764886"/>
              <a:gd name="connsiteX4" fmla="*/ 221456 w 2388395"/>
              <a:gd name="connsiteY4" fmla="*/ 90487 h 1764886"/>
              <a:gd name="connsiteX5" fmla="*/ 221456 w 2388395"/>
              <a:gd name="connsiteY5" fmla="*/ 107156 h 1764886"/>
              <a:gd name="connsiteX6" fmla="*/ 233362 w 2388395"/>
              <a:gd name="connsiteY6" fmla="*/ 107156 h 1764886"/>
              <a:gd name="connsiteX7" fmla="*/ 230981 w 2388395"/>
              <a:gd name="connsiteY7" fmla="*/ 157162 h 1764886"/>
              <a:gd name="connsiteX8" fmla="*/ 361950 w 2388395"/>
              <a:gd name="connsiteY8" fmla="*/ 154781 h 1764886"/>
              <a:gd name="connsiteX9" fmla="*/ 361950 w 2388395"/>
              <a:gd name="connsiteY9" fmla="*/ 176212 h 1764886"/>
              <a:gd name="connsiteX10" fmla="*/ 404812 w 2388395"/>
              <a:gd name="connsiteY10" fmla="*/ 173831 h 1764886"/>
              <a:gd name="connsiteX11" fmla="*/ 404812 w 2388395"/>
              <a:gd name="connsiteY11" fmla="*/ 202406 h 1764886"/>
              <a:gd name="connsiteX12" fmla="*/ 671512 w 2388395"/>
              <a:gd name="connsiteY12" fmla="*/ 202406 h 1764886"/>
              <a:gd name="connsiteX13" fmla="*/ 671512 w 2388395"/>
              <a:gd name="connsiteY13" fmla="*/ 214312 h 1764886"/>
              <a:gd name="connsiteX14" fmla="*/ 683418 w 2388395"/>
              <a:gd name="connsiteY14" fmla="*/ 216694 h 1764886"/>
              <a:gd name="connsiteX15" fmla="*/ 683418 w 2388395"/>
              <a:gd name="connsiteY15" fmla="*/ 230981 h 1764886"/>
              <a:gd name="connsiteX16" fmla="*/ 700087 w 2388395"/>
              <a:gd name="connsiteY16" fmla="*/ 238125 h 1764886"/>
              <a:gd name="connsiteX17" fmla="*/ 702468 w 2388395"/>
              <a:gd name="connsiteY17" fmla="*/ 261937 h 1764886"/>
              <a:gd name="connsiteX18" fmla="*/ 847725 w 2388395"/>
              <a:gd name="connsiteY18" fmla="*/ 259556 h 1764886"/>
              <a:gd name="connsiteX19" fmla="*/ 850106 w 2388395"/>
              <a:gd name="connsiteY19" fmla="*/ 321469 h 1764886"/>
              <a:gd name="connsiteX20" fmla="*/ 859631 w 2388395"/>
              <a:gd name="connsiteY20" fmla="*/ 323850 h 1764886"/>
              <a:gd name="connsiteX21" fmla="*/ 857250 w 2388395"/>
              <a:gd name="connsiteY21" fmla="*/ 388144 h 1764886"/>
              <a:gd name="connsiteX22" fmla="*/ 866775 w 2388395"/>
              <a:gd name="connsiteY22" fmla="*/ 385762 h 1764886"/>
              <a:gd name="connsiteX23" fmla="*/ 862012 w 2388395"/>
              <a:gd name="connsiteY23" fmla="*/ 440531 h 1764886"/>
              <a:gd name="connsiteX24" fmla="*/ 869156 w 2388395"/>
              <a:gd name="connsiteY24" fmla="*/ 440531 h 1764886"/>
              <a:gd name="connsiteX25" fmla="*/ 866775 w 2388395"/>
              <a:gd name="connsiteY25" fmla="*/ 485775 h 1764886"/>
              <a:gd name="connsiteX26" fmla="*/ 876300 w 2388395"/>
              <a:gd name="connsiteY26" fmla="*/ 485775 h 1764886"/>
              <a:gd name="connsiteX27" fmla="*/ 876300 w 2388395"/>
              <a:gd name="connsiteY27" fmla="*/ 528637 h 1764886"/>
              <a:gd name="connsiteX28" fmla="*/ 904875 w 2388395"/>
              <a:gd name="connsiteY28" fmla="*/ 528637 h 1764886"/>
              <a:gd name="connsiteX29" fmla="*/ 904875 w 2388395"/>
              <a:gd name="connsiteY29" fmla="*/ 552450 h 1764886"/>
              <a:gd name="connsiteX30" fmla="*/ 933450 w 2388395"/>
              <a:gd name="connsiteY30" fmla="*/ 554831 h 1764886"/>
              <a:gd name="connsiteX31" fmla="*/ 933450 w 2388395"/>
              <a:gd name="connsiteY31" fmla="*/ 581025 h 1764886"/>
              <a:gd name="connsiteX32" fmla="*/ 1033462 w 2388395"/>
              <a:gd name="connsiteY32" fmla="*/ 583406 h 1764886"/>
              <a:gd name="connsiteX33" fmla="*/ 1031081 w 2388395"/>
              <a:gd name="connsiteY33" fmla="*/ 619125 h 1764886"/>
              <a:gd name="connsiteX34" fmla="*/ 1076325 w 2388395"/>
              <a:gd name="connsiteY34" fmla="*/ 623887 h 1764886"/>
              <a:gd name="connsiteX35" fmla="*/ 1076325 w 2388395"/>
              <a:gd name="connsiteY35" fmla="*/ 657225 h 1764886"/>
              <a:gd name="connsiteX36" fmla="*/ 1088231 w 2388395"/>
              <a:gd name="connsiteY36" fmla="*/ 657225 h 1764886"/>
              <a:gd name="connsiteX37" fmla="*/ 1088231 w 2388395"/>
              <a:gd name="connsiteY37" fmla="*/ 714375 h 1764886"/>
              <a:gd name="connsiteX38" fmla="*/ 1104900 w 2388395"/>
              <a:gd name="connsiteY38" fmla="*/ 714375 h 1764886"/>
              <a:gd name="connsiteX39" fmla="*/ 1107281 w 2388395"/>
              <a:gd name="connsiteY39" fmla="*/ 778669 h 1764886"/>
              <a:gd name="connsiteX40" fmla="*/ 1228725 w 2388395"/>
              <a:gd name="connsiteY40" fmla="*/ 778669 h 1764886"/>
              <a:gd name="connsiteX41" fmla="*/ 1228725 w 2388395"/>
              <a:gd name="connsiteY41" fmla="*/ 804862 h 1764886"/>
              <a:gd name="connsiteX42" fmla="*/ 1254918 w 2388395"/>
              <a:gd name="connsiteY42" fmla="*/ 800100 h 1764886"/>
              <a:gd name="connsiteX43" fmla="*/ 1250156 w 2388395"/>
              <a:gd name="connsiteY43" fmla="*/ 852487 h 1764886"/>
              <a:gd name="connsiteX44" fmla="*/ 1262062 w 2388395"/>
              <a:gd name="connsiteY44" fmla="*/ 854869 h 1764886"/>
              <a:gd name="connsiteX45" fmla="*/ 1259681 w 2388395"/>
              <a:gd name="connsiteY45" fmla="*/ 921544 h 1764886"/>
              <a:gd name="connsiteX46" fmla="*/ 1276350 w 2388395"/>
              <a:gd name="connsiteY46" fmla="*/ 926306 h 1764886"/>
              <a:gd name="connsiteX47" fmla="*/ 1276350 w 2388395"/>
              <a:gd name="connsiteY47" fmla="*/ 957262 h 1764886"/>
              <a:gd name="connsiteX48" fmla="*/ 1288256 w 2388395"/>
              <a:gd name="connsiteY48" fmla="*/ 957262 h 1764886"/>
              <a:gd name="connsiteX49" fmla="*/ 1285875 w 2388395"/>
              <a:gd name="connsiteY49" fmla="*/ 1026319 h 1764886"/>
              <a:gd name="connsiteX50" fmla="*/ 1326356 w 2388395"/>
              <a:gd name="connsiteY50" fmla="*/ 1023937 h 1764886"/>
              <a:gd name="connsiteX51" fmla="*/ 1326356 w 2388395"/>
              <a:gd name="connsiteY51" fmla="*/ 1047750 h 1764886"/>
              <a:gd name="connsiteX52" fmla="*/ 1357312 w 2388395"/>
              <a:gd name="connsiteY52" fmla="*/ 1045369 h 1764886"/>
              <a:gd name="connsiteX53" fmla="*/ 1357312 w 2388395"/>
              <a:gd name="connsiteY53" fmla="*/ 1069181 h 1764886"/>
              <a:gd name="connsiteX54" fmla="*/ 1400175 w 2388395"/>
              <a:gd name="connsiteY54" fmla="*/ 1066800 h 1764886"/>
              <a:gd name="connsiteX55" fmla="*/ 1397793 w 2388395"/>
              <a:gd name="connsiteY55" fmla="*/ 1095375 h 1764886"/>
              <a:gd name="connsiteX56" fmla="*/ 1471612 w 2388395"/>
              <a:gd name="connsiteY56" fmla="*/ 1100137 h 1764886"/>
              <a:gd name="connsiteX57" fmla="*/ 1481137 w 2388395"/>
              <a:gd name="connsiteY57" fmla="*/ 1123950 h 1764886"/>
              <a:gd name="connsiteX58" fmla="*/ 1495425 w 2388395"/>
              <a:gd name="connsiteY58" fmla="*/ 1128712 h 1764886"/>
              <a:gd name="connsiteX59" fmla="*/ 1490662 w 2388395"/>
              <a:gd name="connsiteY59" fmla="*/ 1164431 h 1764886"/>
              <a:gd name="connsiteX60" fmla="*/ 1504950 w 2388395"/>
              <a:gd name="connsiteY60" fmla="*/ 1166812 h 1764886"/>
              <a:gd name="connsiteX61" fmla="*/ 1502568 w 2388395"/>
              <a:gd name="connsiteY61" fmla="*/ 1185862 h 1764886"/>
              <a:gd name="connsiteX62" fmla="*/ 1533525 w 2388395"/>
              <a:gd name="connsiteY62" fmla="*/ 1183481 h 1764886"/>
              <a:gd name="connsiteX63" fmla="*/ 1533525 w 2388395"/>
              <a:gd name="connsiteY63" fmla="*/ 1204912 h 1764886"/>
              <a:gd name="connsiteX64" fmla="*/ 1554956 w 2388395"/>
              <a:gd name="connsiteY64" fmla="*/ 1207294 h 1764886"/>
              <a:gd name="connsiteX65" fmla="*/ 1554956 w 2388395"/>
              <a:gd name="connsiteY65" fmla="*/ 1233487 h 1764886"/>
              <a:gd name="connsiteX66" fmla="*/ 1676400 w 2388395"/>
              <a:gd name="connsiteY66" fmla="*/ 1231106 h 1764886"/>
              <a:gd name="connsiteX67" fmla="*/ 1676400 w 2388395"/>
              <a:gd name="connsiteY67" fmla="*/ 1252537 h 1764886"/>
              <a:gd name="connsiteX68" fmla="*/ 1700212 w 2388395"/>
              <a:gd name="connsiteY68" fmla="*/ 1257300 h 1764886"/>
              <a:gd name="connsiteX69" fmla="*/ 1707356 w 2388395"/>
              <a:gd name="connsiteY69" fmla="*/ 1285875 h 1764886"/>
              <a:gd name="connsiteX70" fmla="*/ 1719262 w 2388395"/>
              <a:gd name="connsiteY70" fmla="*/ 1278731 h 1764886"/>
              <a:gd name="connsiteX71" fmla="*/ 1719262 w 2388395"/>
              <a:gd name="connsiteY71" fmla="*/ 1309687 h 1764886"/>
              <a:gd name="connsiteX72" fmla="*/ 1731168 w 2388395"/>
              <a:gd name="connsiteY72" fmla="*/ 1304925 h 1764886"/>
              <a:gd name="connsiteX73" fmla="*/ 1733550 w 2388395"/>
              <a:gd name="connsiteY73" fmla="*/ 1407319 h 1764886"/>
              <a:gd name="connsiteX74" fmla="*/ 1781175 w 2388395"/>
              <a:gd name="connsiteY74" fmla="*/ 1412081 h 1764886"/>
              <a:gd name="connsiteX75" fmla="*/ 1778793 w 2388395"/>
              <a:gd name="connsiteY75" fmla="*/ 1464469 h 1764886"/>
              <a:gd name="connsiteX76" fmla="*/ 1857375 w 2388395"/>
              <a:gd name="connsiteY76" fmla="*/ 1459706 h 1764886"/>
              <a:gd name="connsiteX77" fmla="*/ 1857375 w 2388395"/>
              <a:gd name="connsiteY77" fmla="*/ 1483519 h 1764886"/>
              <a:gd name="connsiteX78" fmla="*/ 2024062 w 2388395"/>
              <a:gd name="connsiteY78" fmla="*/ 1481137 h 1764886"/>
              <a:gd name="connsiteX79" fmla="*/ 2021681 w 2388395"/>
              <a:gd name="connsiteY79" fmla="*/ 1504950 h 1764886"/>
              <a:gd name="connsiteX80" fmla="*/ 2105025 w 2388395"/>
              <a:gd name="connsiteY80" fmla="*/ 1502569 h 1764886"/>
              <a:gd name="connsiteX81" fmla="*/ 2105025 w 2388395"/>
              <a:gd name="connsiteY81" fmla="*/ 1533525 h 1764886"/>
              <a:gd name="connsiteX82" fmla="*/ 2133600 w 2388395"/>
              <a:gd name="connsiteY82" fmla="*/ 1533525 h 1764886"/>
              <a:gd name="connsiteX83" fmla="*/ 2133600 w 2388395"/>
              <a:gd name="connsiteY83" fmla="*/ 1674017 h 1764886"/>
              <a:gd name="connsiteX84" fmla="*/ 2155031 w 2388395"/>
              <a:gd name="connsiteY84" fmla="*/ 1674019 h 1764886"/>
              <a:gd name="connsiteX85" fmla="*/ 2155035 w 2388395"/>
              <a:gd name="connsiteY85" fmla="*/ 1714500 h 1764886"/>
              <a:gd name="connsiteX86" fmla="*/ 2195514 w 2388395"/>
              <a:gd name="connsiteY86" fmla="*/ 1716880 h 1764886"/>
              <a:gd name="connsiteX87" fmla="*/ 2197896 w 2388395"/>
              <a:gd name="connsiteY87" fmla="*/ 1759742 h 1764886"/>
              <a:gd name="connsiteX88" fmla="*/ 2388395 w 2388395"/>
              <a:gd name="connsiteY88" fmla="*/ 1764506 h 1764886"/>
              <a:gd name="connsiteX0" fmla="*/ 2381 w 2388395"/>
              <a:gd name="connsiteY0" fmla="*/ 0 h 1764506"/>
              <a:gd name="connsiteX1" fmla="*/ 0 w 2388395"/>
              <a:gd name="connsiteY1" fmla="*/ 76200 h 1764506"/>
              <a:gd name="connsiteX2" fmla="*/ 11906 w 2388395"/>
              <a:gd name="connsiteY2" fmla="*/ 76200 h 1764506"/>
              <a:gd name="connsiteX3" fmla="*/ 11906 w 2388395"/>
              <a:gd name="connsiteY3" fmla="*/ 92869 h 1764506"/>
              <a:gd name="connsiteX4" fmla="*/ 221456 w 2388395"/>
              <a:gd name="connsiteY4" fmla="*/ 90487 h 1764506"/>
              <a:gd name="connsiteX5" fmla="*/ 221456 w 2388395"/>
              <a:gd name="connsiteY5" fmla="*/ 107156 h 1764506"/>
              <a:gd name="connsiteX6" fmla="*/ 233362 w 2388395"/>
              <a:gd name="connsiteY6" fmla="*/ 107156 h 1764506"/>
              <a:gd name="connsiteX7" fmla="*/ 230981 w 2388395"/>
              <a:gd name="connsiteY7" fmla="*/ 157162 h 1764506"/>
              <a:gd name="connsiteX8" fmla="*/ 361950 w 2388395"/>
              <a:gd name="connsiteY8" fmla="*/ 154781 h 1764506"/>
              <a:gd name="connsiteX9" fmla="*/ 361950 w 2388395"/>
              <a:gd name="connsiteY9" fmla="*/ 176212 h 1764506"/>
              <a:gd name="connsiteX10" fmla="*/ 404812 w 2388395"/>
              <a:gd name="connsiteY10" fmla="*/ 173831 h 1764506"/>
              <a:gd name="connsiteX11" fmla="*/ 404812 w 2388395"/>
              <a:gd name="connsiteY11" fmla="*/ 202406 h 1764506"/>
              <a:gd name="connsiteX12" fmla="*/ 671512 w 2388395"/>
              <a:gd name="connsiteY12" fmla="*/ 202406 h 1764506"/>
              <a:gd name="connsiteX13" fmla="*/ 671512 w 2388395"/>
              <a:gd name="connsiteY13" fmla="*/ 214312 h 1764506"/>
              <a:gd name="connsiteX14" fmla="*/ 683418 w 2388395"/>
              <a:gd name="connsiteY14" fmla="*/ 216694 h 1764506"/>
              <a:gd name="connsiteX15" fmla="*/ 683418 w 2388395"/>
              <a:gd name="connsiteY15" fmla="*/ 230981 h 1764506"/>
              <a:gd name="connsiteX16" fmla="*/ 700087 w 2388395"/>
              <a:gd name="connsiteY16" fmla="*/ 238125 h 1764506"/>
              <a:gd name="connsiteX17" fmla="*/ 702468 w 2388395"/>
              <a:gd name="connsiteY17" fmla="*/ 261937 h 1764506"/>
              <a:gd name="connsiteX18" fmla="*/ 847725 w 2388395"/>
              <a:gd name="connsiteY18" fmla="*/ 259556 h 1764506"/>
              <a:gd name="connsiteX19" fmla="*/ 850106 w 2388395"/>
              <a:gd name="connsiteY19" fmla="*/ 321469 h 1764506"/>
              <a:gd name="connsiteX20" fmla="*/ 859631 w 2388395"/>
              <a:gd name="connsiteY20" fmla="*/ 323850 h 1764506"/>
              <a:gd name="connsiteX21" fmla="*/ 857250 w 2388395"/>
              <a:gd name="connsiteY21" fmla="*/ 388144 h 1764506"/>
              <a:gd name="connsiteX22" fmla="*/ 866775 w 2388395"/>
              <a:gd name="connsiteY22" fmla="*/ 385762 h 1764506"/>
              <a:gd name="connsiteX23" fmla="*/ 862012 w 2388395"/>
              <a:gd name="connsiteY23" fmla="*/ 440531 h 1764506"/>
              <a:gd name="connsiteX24" fmla="*/ 869156 w 2388395"/>
              <a:gd name="connsiteY24" fmla="*/ 440531 h 1764506"/>
              <a:gd name="connsiteX25" fmla="*/ 866775 w 2388395"/>
              <a:gd name="connsiteY25" fmla="*/ 485775 h 1764506"/>
              <a:gd name="connsiteX26" fmla="*/ 876300 w 2388395"/>
              <a:gd name="connsiteY26" fmla="*/ 485775 h 1764506"/>
              <a:gd name="connsiteX27" fmla="*/ 876300 w 2388395"/>
              <a:gd name="connsiteY27" fmla="*/ 528637 h 1764506"/>
              <a:gd name="connsiteX28" fmla="*/ 904875 w 2388395"/>
              <a:gd name="connsiteY28" fmla="*/ 528637 h 1764506"/>
              <a:gd name="connsiteX29" fmla="*/ 904875 w 2388395"/>
              <a:gd name="connsiteY29" fmla="*/ 552450 h 1764506"/>
              <a:gd name="connsiteX30" fmla="*/ 933450 w 2388395"/>
              <a:gd name="connsiteY30" fmla="*/ 554831 h 1764506"/>
              <a:gd name="connsiteX31" fmla="*/ 933450 w 2388395"/>
              <a:gd name="connsiteY31" fmla="*/ 581025 h 1764506"/>
              <a:gd name="connsiteX32" fmla="*/ 1033462 w 2388395"/>
              <a:gd name="connsiteY32" fmla="*/ 583406 h 1764506"/>
              <a:gd name="connsiteX33" fmla="*/ 1031081 w 2388395"/>
              <a:gd name="connsiteY33" fmla="*/ 619125 h 1764506"/>
              <a:gd name="connsiteX34" fmla="*/ 1076325 w 2388395"/>
              <a:gd name="connsiteY34" fmla="*/ 623887 h 1764506"/>
              <a:gd name="connsiteX35" fmla="*/ 1076325 w 2388395"/>
              <a:gd name="connsiteY35" fmla="*/ 657225 h 1764506"/>
              <a:gd name="connsiteX36" fmla="*/ 1088231 w 2388395"/>
              <a:gd name="connsiteY36" fmla="*/ 657225 h 1764506"/>
              <a:gd name="connsiteX37" fmla="*/ 1088231 w 2388395"/>
              <a:gd name="connsiteY37" fmla="*/ 714375 h 1764506"/>
              <a:gd name="connsiteX38" fmla="*/ 1104900 w 2388395"/>
              <a:gd name="connsiteY38" fmla="*/ 714375 h 1764506"/>
              <a:gd name="connsiteX39" fmla="*/ 1107281 w 2388395"/>
              <a:gd name="connsiteY39" fmla="*/ 778669 h 1764506"/>
              <a:gd name="connsiteX40" fmla="*/ 1228725 w 2388395"/>
              <a:gd name="connsiteY40" fmla="*/ 778669 h 1764506"/>
              <a:gd name="connsiteX41" fmla="*/ 1228725 w 2388395"/>
              <a:gd name="connsiteY41" fmla="*/ 804862 h 1764506"/>
              <a:gd name="connsiteX42" fmla="*/ 1254918 w 2388395"/>
              <a:gd name="connsiteY42" fmla="*/ 800100 h 1764506"/>
              <a:gd name="connsiteX43" fmla="*/ 1250156 w 2388395"/>
              <a:gd name="connsiteY43" fmla="*/ 852487 h 1764506"/>
              <a:gd name="connsiteX44" fmla="*/ 1262062 w 2388395"/>
              <a:gd name="connsiteY44" fmla="*/ 854869 h 1764506"/>
              <a:gd name="connsiteX45" fmla="*/ 1259681 w 2388395"/>
              <a:gd name="connsiteY45" fmla="*/ 921544 h 1764506"/>
              <a:gd name="connsiteX46" fmla="*/ 1276350 w 2388395"/>
              <a:gd name="connsiteY46" fmla="*/ 926306 h 1764506"/>
              <a:gd name="connsiteX47" fmla="*/ 1276350 w 2388395"/>
              <a:gd name="connsiteY47" fmla="*/ 957262 h 1764506"/>
              <a:gd name="connsiteX48" fmla="*/ 1288256 w 2388395"/>
              <a:gd name="connsiteY48" fmla="*/ 957262 h 1764506"/>
              <a:gd name="connsiteX49" fmla="*/ 1285875 w 2388395"/>
              <a:gd name="connsiteY49" fmla="*/ 1026319 h 1764506"/>
              <a:gd name="connsiteX50" fmla="*/ 1326356 w 2388395"/>
              <a:gd name="connsiteY50" fmla="*/ 1023937 h 1764506"/>
              <a:gd name="connsiteX51" fmla="*/ 1326356 w 2388395"/>
              <a:gd name="connsiteY51" fmla="*/ 1047750 h 1764506"/>
              <a:gd name="connsiteX52" fmla="*/ 1357312 w 2388395"/>
              <a:gd name="connsiteY52" fmla="*/ 1045369 h 1764506"/>
              <a:gd name="connsiteX53" fmla="*/ 1357312 w 2388395"/>
              <a:gd name="connsiteY53" fmla="*/ 1069181 h 1764506"/>
              <a:gd name="connsiteX54" fmla="*/ 1400175 w 2388395"/>
              <a:gd name="connsiteY54" fmla="*/ 1066800 h 1764506"/>
              <a:gd name="connsiteX55" fmla="*/ 1397793 w 2388395"/>
              <a:gd name="connsiteY55" fmla="*/ 1095375 h 1764506"/>
              <a:gd name="connsiteX56" fmla="*/ 1471612 w 2388395"/>
              <a:gd name="connsiteY56" fmla="*/ 1100137 h 1764506"/>
              <a:gd name="connsiteX57" fmla="*/ 1481137 w 2388395"/>
              <a:gd name="connsiteY57" fmla="*/ 1123950 h 1764506"/>
              <a:gd name="connsiteX58" fmla="*/ 1495425 w 2388395"/>
              <a:gd name="connsiteY58" fmla="*/ 1128712 h 1764506"/>
              <a:gd name="connsiteX59" fmla="*/ 1490662 w 2388395"/>
              <a:gd name="connsiteY59" fmla="*/ 1164431 h 1764506"/>
              <a:gd name="connsiteX60" fmla="*/ 1504950 w 2388395"/>
              <a:gd name="connsiteY60" fmla="*/ 1166812 h 1764506"/>
              <a:gd name="connsiteX61" fmla="*/ 1502568 w 2388395"/>
              <a:gd name="connsiteY61" fmla="*/ 1185862 h 1764506"/>
              <a:gd name="connsiteX62" fmla="*/ 1533525 w 2388395"/>
              <a:gd name="connsiteY62" fmla="*/ 1183481 h 1764506"/>
              <a:gd name="connsiteX63" fmla="*/ 1533525 w 2388395"/>
              <a:gd name="connsiteY63" fmla="*/ 1204912 h 1764506"/>
              <a:gd name="connsiteX64" fmla="*/ 1554956 w 2388395"/>
              <a:gd name="connsiteY64" fmla="*/ 1207294 h 1764506"/>
              <a:gd name="connsiteX65" fmla="*/ 1554956 w 2388395"/>
              <a:gd name="connsiteY65" fmla="*/ 1233487 h 1764506"/>
              <a:gd name="connsiteX66" fmla="*/ 1676400 w 2388395"/>
              <a:gd name="connsiteY66" fmla="*/ 1231106 h 1764506"/>
              <a:gd name="connsiteX67" fmla="*/ 1676400 w 2388395"/>
              <a:gd name="connsiteY67" fmla="*/ 1252537 h 1764506"/>
              <a:gd name="connsiteX68" fmla="*/ 1700212 w 2388395"/>
              <a:gd name="connsiteY68" fmla="*/ 1257300 h 1764506"/>
              <a:gd name="connsiteX69" fmla="*/ 1707356 w 2388395"/>
              <a:gd name="connsiteY69" fmla="*/ 1285875 h 1764506"/>
              <a:gd name="connsiteX70" fmla="*/ 1719262 w 2388395"/>
              <a:gd name="connsiteY70" fmla="*/ 1278731 h 1764506"/>
              <a:gd name="connsiteX71" fmla="*/ 1719262 w 2388395"/>
              <a:gd name="connsiteY71" fmla="*/ 1309687 h 1764506"/>
              <a:gd name="connsiteX72" fmla="*/ 1731168 w 2388395"/>
              <a:gd name="connsiteY72" fmla="*/ 1304925 h 1764506"/>
              <a:gd name="connsiteX73" fmla="*/ 1733550 w 2388395"/>
              <a:gd name="connsiteY73" fmla="*/ 1407319 h 1764506"/>
              <a:gd name="connsiteX74" fmla="*/ 1781175 w 2388395"/>
              <a:gd name="connsiteY74" fmla="*/ 1412081 h 1764506"/>
              <a:gd name="connsiteX75" fmla="*/ 1778793 w 2388395"/>
              <a:gd name="connsiteY75" fmla="*/ 1464469 h 1764506"/>
              <a:gd name="connsiteX76" fmla="*/ 1857375 w 2388395"/>
              <a:gd name="connsiteY76" fmla="*/ 1459706 h 1764506"/>
              <a:gd name="connsiteX77" fmla="*/ 1857375 w 2388395"/>
              <a:gd name="connsiteY77" fmla="*/ 1483519 h 1764506"/>
              <a:gd name="connsiteX78" fmla="*/ 2024062 w 2388395"/>
              <a:gd name="connsiteY78" fmla="*/ 1481137 h 1764506"/>
              <a:gd name="connsiteX79" fmla="*/ 2021681 w 2388395"/>
              <a:gd name="connsiteY79" fmla="*/ 1504950 h 1764506"/>
              <a:gd name="connsiteX80" fmla="*/ 2105025 w 2388395"/>
              <a:gd name="connsiteY80" fmla="*/ 1502569 h 1764506"/>
              <a:gd name="connsiteX81" fmla="*/ 2105025 w 2388395"/>
              <a:gd name="connsiteY81" fmla="*/ 1533525 h 1764506"/>
              <a:gd name="connsiteX82" fmla="*/ 2133600 w 2388395"/>
              <a:gd name="connsiteY82" fmla="*/ 1533525 h 1764506"/>
              <a:gd name="connsiteX83" fmla="*/ 2133600 w 2388395"/>
              <a:gd name="connsiteY83" fmla="*/ 1674017 h 1764506"/>
              <a:gd name="connsiteX84" fmla="*/ 2155031 w 2388395"/>
              <a:gd name="connsiteY84" fmla="*/ 1674019 h 1764506"/>
              <a:gd name="connsiteX85" fmla="*/ 2155035 w 2388395"/>
              <a:gd name="connsiteY85" fmla="*/ 1714500 h 1764506"/>
              <a:gd name="connsiteX86" fmla="*/ 2195514 w 2388395"/>
              <a:gd name="connsiteY86" fmla="*/ 1716880 h 1764506"/>
              <a:gd name="connsiteX87" fmla="*/ 2197896 w 2388395"/>
              <a:gd name="connsiteY87" fmla="*/ 1759742 h 1764506"/>
              <a:gd name="connsiteX88" fmla="*/ 2388395 w 2388395"/>
              <a:gd name="connsiteY88" fmla="*/ 1764506 h 1764506"/>
              <a:gd name="connsiteX0" fmla="*/ 2381 w 2216945"/>
              <a:gd name="connsiteY0" fmla="*/ 0 h 1764506"/>
              <a:gd name="connsiteX1" fmla="*/ 0 w 2216945"/>
              <a:gd name="connsiteY1" fmla="*/ 76200 h 1764506"/>
              <a:gd name="connsiteX2" fmla="*/ 11906 w 2216945"/>
              <a:gd name="connsiteY2" fmla="*/ 76200 h 1764506"/>
              <a:gd name="connsiteX3" fmla="*/ 11906 w 2216945"/>
              <a:gd name="connsiteY3" fmla="*/ 92869 h 1764506"/>
              <a:gd name="connsiteX4" fmla="*/ 221456 w 2216945"/>
              <a:gd name="connsiteY4" fmla="*/ 90487 h 1764506"/>
              <a:gd name="connsiteX5" fmla="*/ 221456 w 2216945"/>
              <a:gd name="connsiteY5" fmla="*/ 107156 h 1764506"/>
              <a:gd name="connsiteX6" fmla="*/ 233362 w 2216945"/>
              <a:gd name="connsiteY6" fmla="*/ 107156 h 1764506"/>
              <a:gd name="connsiteX7" fmla="*/ 230981 w 2216945"/>
              <a:gd name="connsiteY7" fmla="*/ 157162 h 1764506"/>
              <a:gd name="connsiteX8" fmla="*/ 361950 w 2216945"/>
              <a:gd name="connsiteY8" fmla="*/ 154781 h 1764506"/>
              <a:gd name="connsiteX9" fmla="*/ 361950 w 2216945"/>
              <a:gd name="connsiteY9" fmla="*/ 176212 h 1764506"/>
              <a:gd name="connsiteX10" fmla="*/ 404812 w 2216945"/>
              <a:gd name="connsiteY10" fmla="*/ 173831 h 1764506"/>
              <a:gd name="connsiteX11" fmla="*/ 404812 w 2216945"/>
              <a:gd name="connsiteY11" fmla="*/ 202406 h 1764506"/>
              <a:gd name="connsiteX12" fmla="*/ 671512 w 2216945"/>
              <a:gd name="connsiteY12" fmla="*/ 202406 h 1764506"/>
              <a:gd name="connsiteX13" fmla="*/ 671512 w 2216945"/>
              <a:gd name="connsiteY13" fmla="*/ 214312 h 1764506"/>
              <a:gd name="connsiteX14" fmla="*/ 683418 w 2216945"/>
              <a:gd name="connsiteY14" fmla="*/ 216694 h 1764506"/>
              <a:gd name="connsiteX15" fmla="*/ 683418 w 2216945"/>
              <a:gd name="connsiteY15" fmla="*/ 230981 h 1764506"/>
              <a:gd name="connsiteX16" fmla="*/ 700087 w 2216945"/>
              <a:gd name="connsiteY16" fmla="*/ 238125 h 1764506"/>
              <a:gd name="connsiteX17" fmla="*/ 702468 w 2216945"/>
              <a:gd name="connsiteY17" fmla="*/ 261937 h 1764506"/>
              <a:gd name="connsiteX18" fmla="*/ 847725 w 2216945"/>
              <a:gd name="connsiteY18" fmla="*/ 259556 h 1764506"/>
              <a:gd name="connsiteX19" fmla="*/ 850106 w 2216945"/>
              <a:gd name="connsiteY19" fmla="*/ 321469 h 1764506"/>
              <a:gd name="connsiteX20" fmla="*/ 859631 w 2216945"/>
              <a:gd name="connsiteY20" fmla="*/ 323850 h 1764506"/>
              <a:gd name="connsiteX21" fmla="*/ 857250 w 2216945"/>
              <a:gd name="connsiteY21" fmla="*/ 388144 h 1764506"/>
              <a:gd name="connsiteX22" fmla="*/ 866775 w 2216945"/>
              <a:gd name="connsiteY22" fmla="*/ 385762 h 1764506"/>
              <a:gd name="connsiteX23" fmla="*/ 862012 w 2216945"/>
              <a:gd name="connsiteY23" fmla="*/ 440531 h 1764506"/>
              <a:gd name="connsiteX24" fmla="*/ 869156 w 2216945"/>
              <a:gd name="connsiteY24" fmla="*/ 440531 h 1764506"/>
              <a:gd name="connsiteX25" fmla="*/ 866775 w 2216945"/>
              <a:gd name="connsiteY25" fmla="*/ 485775 h 1764506"/>
              <a:gd name="connsiteX26" fmla="*/ 876300 w 2216945"/>
              <a:gd name="connsiteY26" fmla="*/ 485775 h 1764506"/>
              <a:gd name="connsiteX27" fmla="*/ 876300 w 2216945"/>
              <a:gd name="connsiteY27" fmla="*/ 528637 h 1764506"/>
              <a:gd name="connsiteX28" fmla="*/ 904875 w 2216945"/>
              <a:gd name="connsiteY28" fmla="*/ 528637 h 1764506"/>
              <a:gd name="connsiteX29" fmla="*/ 904875 w 2216945"/>
              <a:gd name="connsiteY29" fmla="*/ 552450 h 1764506"/>
              <a:gd name="connsiteX30" fmla="*/ 933450 w 2216945"/>
              <a:gd name="connsiteY30" fmla="*/ 554831 h 1764506"/>
              <a:gd name="connsiteX31" fmla="*/ 933450 w 2216945"/>
              <a:gd name="connsiteY31" fmla="*/ 581025 h 1764506"/>
              <a:gd name="connsiteX32" fmla="*/ 1033462 w 2216945"/>
              <a:gd name="connsiteY32" fmla="*/ 583406 h 1764506"/>
              <a:gd name="connsiteX33" fmla="*/ 1031081 w 2216945"/>
              <a:gd name="connsiteY33" fmla="*/ 619125 h 1764506"/>
              <a:gd name="connsiteX34" fmla="*/ 1076325 w 2216945"/>
              <a:gd name="connsiteY34" fmla="*/ 623887 h 1764506"/>
              <a:gd name="connsiteX35" fmla="*/ 1076325 w 2216945"/>
              <a:gd name="connsiteY35" fmla="*/ 657225 h 1764506"/>
              <a:gd name="connsiteX36" fmla="*/ 1088231 w 2216945"/>
              <a:gd name="connsiteY36" fmla="*/ 657225 h 1764506"/>
              <a:gd name="connsiteX37" fmla="*/ 1088231 w 2216945"/>
              <a:gd name="connsiteY37" fmla="*/ 714375 h 1764506"/>
              <a:gd name="connsiteX38" fmla="*/ 1104900 w 2216945"/>
              <a:gd name="connsiteY38" fmla="*/ 714375 h 1764506"/>
              <a:gd name="connsiteX39" fmla="*/ 1107281 w 2216945"/>
              <a:gd name="connsiteY39" fmla="*/ 778669 h 1764506"/>
              <a:gd name="connsiteX40" fmla="*/ 1228725 w 2216945"/>
              <a:gd name="connsiteY40" fmla="*/ 778669 h 1764506"/>
              <a:gd name="connsiteX41" fmla="*/ 1228725 w 2216945"/>
              <a:gd name="connsiteY41" fmla="*/ 804862 h 1764506"/>
              <a:gd name="connsiteX42" fmla="*/ 1254918 w 2216945"/>
              <a:gd name="connsiteY42" fmla="*/ 800100 h 1764506"/>
              <a:gd name="connsiteX43" fmla="*/ 1250156 w 2216945"/>
              <a:gd name="connsiteY43" fmla="*/ 852487 h 1764506"/>
              <a:gd name="connsiteX44" fmla="*/ 1262062 w 2216945"/>
              <a:gd name="connsiteY44" fmla="*/ 854869 h 1764506"/>
              <a:gd name="connsiteX45" fmla="*/ 1259681 w 2216945"/>
              <a:gd name="connsiteY45" fmla="*/ 921544 h 1764506"/>
              <a:gd name="connsiteX46" fmla="*/ 1276350 w 2216945"/>
              <a:gd name="connsiteY46" fmla="*/ 926306 h 1764506"/>
              <a:gd name="connsiteX47" fmla="*/ 1276350 w 2216945"/>
              <a:gd name="connsiteY47" fmla="*/ 957262 h 1764506"/>
              <a:gd name="connsiteX48" fmla="*/ 1288256 w 2216945"/>
              <a:gd name="connsiteY48" fmla="*/ 957262 h 1764506"/>
              <a:gd name="connsiteX49" fmla="*/ 1285875 w 2216945"/>
              <a:gd name="connsiteY49" fmla="*/ 1026319 h 1764506"/>
              <a:gd name="connsiteX50" fmla="*/ 1326356 w 2216945"/>
              <a:gd name="connsiteY50" fmla="*/ 1023937 h 1764506"/>
              <a:gd name="connsiteX51" fmla="*/ 1326356 w 2216945"/>
              <a:gd name="connsiteY51" fmla="*/ 1047750 h 1764506"/>
              <a:gd name="connsiteX52" fmla="*/ 1357312 w 2216945"/>
              <a:gd name="connsiteY52" fmla="*/ 1045369 h 1764506"/>
              <a:gd name="connsiteX53" fmla="*/ 1357312 w 2216945"/>
              <a:gd name="connsiteY53" fmla="*/ 1069181 h 1764506"/>
              <a:gd name="connsiteX54" fmla="*/ 1400175 w 2216945"/>
              <a:gd name="connsiteY54" fmla="*/ 1066800 h 1764506"/>
              <a:gd name="connsiteX55" fmla="*/ 1397793 w 2216945"/>
              <a:gd name="connsiteY55" fmla="*/ 1095375 h 1764506"/>
              <a:gd name="connsiteX56" fmla="*/ 1471612 w 2216945"/>
              <a:gd name="connsiteY56" fmla="*/ 1100137 h 1764506"/>
              <a:gd name="connsiteX57" fmla="*/ 1481137 w 2216945"/>
              <a:gd name="connsiteY57" fmla="*/ 1123950 h 1764506"/>
              <a:gd name="connsiteX58" fmla="*/ 1495425 w 2216945"/>
              <a:gd name="connsiteY58" fmla="*/ 1128712 h 1764506"/>
              <a:gd name="connsiteX59" fmla="*/ 1490662 w 2216945"/>
              <a:gd name="connsiteY59" fmla="*/ 1164431 h 1764506"/>
              <a:gd name="connsiteX60" fmla="*/ 1504950 w 2216945"/>
              <a:gd name="connsiteY60" fmla="*/ 1166812 h 1764506"/>
              <a:gd name="connsiteX61" fmla="*/ 1502568 w 2216945"/>
              <a:gd name="connsiteY61" fmla="*/ 1185862 h 1764506"/>
              <a:gd name="connsiteX62" fmla="*/ 1533525 w 2216945"/>
              <a:gd name="connsiteY62" fmla="*/ 1183481 h 1764506"/>
              <a:gd name="connsiteX63" fmla="*/ 1533525 w 2216945"/>
              <a:gd name="connsiteY63" fmla="*/ 1204912 h 1764506"/>
              <a:gd name="connsiteX64" fmla="*/ 1554956 w 2216945"/>
              <a:gd name="connsiteY64" fmla="*/ 1207294 h 1764506"/>
              <a:gd name="connsiteX65" fmla="*/ 1554956 w 2216945"/>
              <a:gd name="connsiteY65" fmla="*/ 1233487 h 1764506"/>
              <a:gd name="connsiteX66" fmla="*/ 1676400 w 2216945"/>
              <a:gd name="connsiteY66" fmla="*/ 1231106 h 1764506"/>
              <a:gd name="connsiteX67" fmla="*/ 1676400 w 2216945"/>
              <a:gd name="connsiteY67" fmla="*/ 1252537 h 1764506"/>
              <a:gd name="connsiteX68" fmla="*/ 1700212 w 2216945"/>
              <a:gd name="connsiteY68" fmla="*/ 1257300 h 1764506"/>
              <a:gd name="connsiteX69" fmla="*/ 1707356 w 2216945"/>
              <a:gd name="connsiteY69" fmla="*/ 1285875 h 1764506"/>
              <a:gd name="connsiteX70" fmla="*/ 1719262 w 2216945"/>
              <a:gd name="connsiteY70" fmla="*/ 1278731 h 1764506"/>
              <a:gd name="connsiteX71" fmla="*/ 1719262 w 2216945"/>
              <a:gd name="connsiteY71" fmla="*/ 1309687 h 1764506"/>
              <a:gd name="connsiteX72" fmla="*/ 1731168 w 2216945"/>
              <a:gd name="connsiteY72" fmla="*/ 1304925 h 1764506"/>
              <a:gd name="connsiteX73" fmla="*/ 1733550 w 2216945"/>
              <a:gd name="connsiteY73" fmla="*/ 1407319 h 1764506"/>
              <a:gd name="connsiteX74" fmla="*/ 1781175 w 2216945"/>
              <a:gd name="connsiteY74" fmla="*/ 1412081 h 1764506"/>
              <a:gd name="connsiteX75" fmla="*/ 1778793 w 2216945"/>
              <a:gd name="connsiteY75" fmla="*/ 1464469 h 1764506"/>
              <a:gd name="connsiteX76" fmla="*/ 1857375 w 2216945"/>
              <a:gd name="connsiteY76" fmla="*/ 1459706 h 1764506"/>
              <a:gd name="connsiteX77" fmla="*/ 1857375 w 2216945"/>
              <a:gd name="connsiteY77" fmla="*/ 1483519 h 1764506"/>
              <a:gd name="connsiteX78" fmla="*/ 2024062 w 2216945"/>
              <a:gd name="connsiteY78" fmla="*/ 1481137 h 1764506"/>
              <a:gd name="connsiteX79" fmla="*/ 2021681 w 2216945"/>
              <a:gd name="connsiteY79" fmla="*/ 1504950 h 1764506"/>
              <a:gd name="connsiteX80" fmla="*/ 2105025 w 2216945"/>
              <a:gd name="connsiteY80" fmla="*/ 1502569 h 1764506"/>
              <a:gd name="connsiteX81" fmla="*/ 2105025 w 2216945"/>
              <a:gd name="connsiteY81" fmla="*/ 1533525 h 1764506"/>
              <a:gd name="connsiteX82" fmla="*/ 2133600 w 2216945"/>
              <a:gd name="connsiteY82" fmla="*/ 1533525 h 1764506"/>
              <a:gd name="connsiteX83" fmla="*/ 2133600 w 2216945"/>
              <a:gd name="connsiteY83" fmla="*/ 1674017 h 1764506"/>
              <a:gd name="connsiteX84" fmla="*/ 2155031 w 2216945"/>
              <a:gd name="connsiteY84" fmla="*/ 1674019 h 1764506"/>
              <a:gd name="connsiteX85" fmla="*/ 2155035 w 2216945"/>
              <a:gd name="connsiteY85" fmla="*/ 1714500 h 1764506"/>
              <a:gd name="connsiteX86" fmla="*/ 2195514 w 2216945"/>
              <a:gd name="connsiteY86" fmla="*/ 1716880 h 1764506"/>
              <a:gd name="connsiteX87" fmla="*/ 2197896 w 2216945"/>
              <a:gd name="connsiteY87" fmla="*/ 1759742 h 1764506"/>
              <a:gd name="connsiteX88" fmla="*/ 2216945 w 2216945"/>
              <a:gd name="connsiteY88" fmla="*/ 1764506 h 1764506"/>
              <a:gd name="connsiteX0" fmla="*/ 2381 w 2214564"/>
              <a:gd name="connsiteY0" fmla="*/ 0 h 1759746"/>
              <a:gd name="connsiteX1" fmla="*/ 0 w 2214564"/>
              <a:gd name="connsiteY1" fmla="*/ 76200 h 1759746"/>
              <a:gd name="connsiteX2" fmla="*/ 11906 w 2214564"/>
              <a:gd name="connsiteY2" fmla="*/ 76200 h 1759746"/>
              <a:gd name="connsiteX3" fmla="*/ 11906 w 2214564"/>
              <a:gd name="connsiteY3" fmla="*/ 92869 h 1759746"/>
              <a:gd name="connsiteX4" fmla="*/ 221456 w 2214564"/>
              <a:gd name="connsiteY4" fmla="*/ 90487 h 1759746"/>
              <a:gd name="connsiteX5" fmla="*/ 221456 w 2214564"/>
              <a:gd name="connsiteY5" fmla="*/ 107156 h 1759746"/>
              <a:gd name="connsiteX6" fmla="*/ 233362 w 2214564"/>
              <a:gd name="connsiteY6" fmla="*/ 107156 h 1759746"/>
              <a:gd name="connsiteX7" fmla="*/ 230981 w 2214564"/>
              <a:gd name="connsiteY7" fmla="*/ 157162 h 1759746"/>
              <a:gd name="connsiteX8" fmla="*/ 361950 w 2214564"/>
              <a:gd name="connsiteY8" fmla="*/ 154781 h 1759746"/>
              <a:gd name="connsiteX9" fmla="*/ 361950 w 2214564"/>
              <a:gd name="connsiteY9" fmla="*/ 176212 h 1759746"/>
              <a:gd name="connsiteX10" fmla="*/ 404812 w 2214564"/>
              <a:gd name="connsiteY10" fmla="*/ 173831 h 1759746"/>
              <a:gd name="connsiteX11" fmla="*/ 404812 w 2214564"/>
              <a:gd name="connsiteY11" fmla="*/ 202406 h 1759746"/>
              <a:gd name="connsiteX12" fmla="*/ 671512 w 2214564"/>
              <a:gd name="connsiteY12" fmla="*/ 202406 h 1759746"/>
              <a:gd name="connsiteX13" fmla="*/ 671512 w 2214564"/>
              <a:gd name="connsiteY13" fmla="*/ 214312 h 1759746"/>
              <a:gd name="connsiteX14" fmla="*/ 683418 w 2214564"/>
              <a:gd name="connsiteY14" fmla="*/ 216694 h 1759746"/>
              <a:gd name="connsiteX15" fmla="*/ 683418 w 2214564"/>
              <a:gd name="connsiteY15" fmla="*/ 230981 h 1759746"/>
              <a:gd name="connsiteX16" fmla="*/ 700087 w 2214564"/>
              <a:gd name="connsiteY16" fmla="*/ 238125 h 1759746"/>
              <a:gd name="connsiteX17" fmla="*/ 702468 w 2214564"/>
              <a:gd name="connsiteY17" fmla="*/ 261937 h 1759746"/>
              <a:gd name="connsiteX18" fmla="*/ 847725 w 2214564"/>
              <a:gd name="connsiteY18" fmla="*/ 259556 h 1759746"/>
              <a:gd name="connsiteX19" fmla="*/ 850106 w 2214564"/>
              <a:gd name="connsiteY19" fmla="*/ 321469 h 1759746"/>
              <a:gd name="connsiteX20" fmla="*/ 859631 w 2214564"/>
              <a:gd name="connsiteY20" fmla="*/ 323850 h 1759746"/>
              <a:gd name="connsiteX21" fmla="*/ 857250 w 2214564"/>
              <a:gd name="connsiteY21" fmla="*/ 388144 h 1759746"/>
              <a:gd name="connsiteX22" fmla="*/ 866775 w 2214564"/>
              <a:gd name="connsiteY22" fmla="*/ 385762 h 1759746"/>
              <a:gd name="connsiteX23" fmla="*/ 862012 w 2214564"/>
              <a:gd name="connsiteY23" fmla="*/ 440531 h 1759746"/>
              <a:gd name="connsiteX24" fmla="*/ 869156 w 2214564"/>
              <a:gd name="connsiteY24" fmla="*/ 440531 h 1759746"/>
              <a:gd name="connsiteX25" fmla="*/ 866775 w 2214564"/>
              <a:gd name="connsiteY25" fmla="*/ 485775 h 1759746"/>
              <a:gd name="connsiteX26" fmla="*/ 876300 w 2214564"/>
              <a:gd name="connsiteY26" fmla="*/ 485775 h 1759746"/>
              <a:gd name="connsiteX27" fmla="*/ 876300 w 2214564"/>
              <a:gd name="connsiteY27" fmla="*/ 528637 h 1759746"/>
              <a:gd name="connsiteX28" fmla="*/ 904875 w 2214564"/>
              <a:gd name="connsiteY28" fmla="*/ 528637 h 1759746"/>
              <a:gd name="connsiteX29" fmla="*/ 904875 w 2214564"/>
              <a:gd name="connsiteY29" fmla="*/ 552450 h 1759746"/>
              <a:gd name="connsiteX30" fmla="*/ 933450 w 2214564"/>
              <a:gd name="connsiteY30" fmla="*/ 554831 h 1759746"/>
              <a:gd name="connsiteX31" fmla="*/ 933450 w 2214564"/>
              <a:gd name="connsiteY31" fmla="*/ 581025 h 1759746"/>
              <a:gd name="connsiteX32" fmla="*/ 1033462 w 2214564"/>
              <a:gd name="connsiteY32" fmla="*/ 583406 h 1759746"/>
              <a:gd name="connsiteX33" fmla="*/ 1031081 w 2214564"/>
              <a:gd name="connsiteY33" fmla="*/ 619125 h 1759746"/>
              <a:gd name="connsiteX34" fmla="*/ 1076325 w 2214564"/>
              <a:gd name="connsiteY34" fmla="*/ 623887 h 1759746"/>
              <a:gd name="connsiteX35" fmla="*/ 1076325 w 2214564"/>
              <a:gd name="connsiteY35" fmla="*/ 657225 h 1759746"/>
              <a:gd name="connsiteX36" fmla="*/ 1088231 w 2214564"/>
              <a:gd name="connsiteY36" fmla="*/ 657225 h 1759746"/>
              <a:gd name="connsiteX37" fmla="*/ 1088231 w 2214564"/>
              <a:gd name="connsiteY37" fmla="*/ 714375 h 1759746"/>
              <a:gd name="connsiteX38" fmla="*/ 1104900 w 2214564"/>
              <a:gd name="connsiteY38" fmla="*/ 714375 h 1759746"/>
              <a:gd name="connsiteX39" fmla="*/ 1107281 w 2214564"/>
              <a:gd name="connsiteY39" fmla="*/ 778669 h 1759746"/>
              <a:gd name="connsiteX40" fmla="*/ 1228725 w 2214564"/>
              <a:gd name="connsiteY40" fmla="*/ 778669 h 1759746"/>
              <a:gd name="connsiteX41" fmla="*/ 1228725 w 2214564"/>
              <a:gd name="connsiteY41" fmla="*/ 804862 h 1759746"/>
              <a:gd name="connsiteX42" fmla="*/ 1254918 w 2214564"/>
              <a:gd name="connsiteY42" fmla="*/ 800100 h 1759746"/>
              <a:gd name="connsiteX43" fmla="*/ 1250156 w 2214564"/>
              <a:gd name="connsiteY43" fmla="*/ 852487 h 1759746"/>
              <a:gd name="connsiteX44" fmla="*/ 1262062 w 2214564"/>
              <a:gd name="connsiteY44" fmla="*/ 854869 h 1759746"/>
              <a:gd name="connsiteX45" fmla="*/ 1259681 w 2214564"/>
              <a:gd name="connsiteY45" fmla="*/ 921544 h 1759746"/>
              <a:gd name="connsiteX46" fmla="*/ 1276350 w 2214564"/>
              <a:gd name="connsiteY46" fmla="*/ 926306 h 1759746"/>
              <a:gd name="connsiteX47" fmla="*/ 1276350 w 2214564"/>
              <a:gd name="connsiteY47" fmla="*/ 957262 h 1759746"/>
              <a:gd name="connsiteX48" fmla="*/ 1288256 w 2214564"/>
              <a:gd name="connsiteY48" fmla="*/ 957262 h 1759746"/>
              <a:gd name="connsiteX49" fmla="*/ 1285875 w 2214564"/>
              <a:gd name="connsiteY49" fmla="*/ 1026319 h 1759746"/>
              <a:gd name="connsiteX50" fmla="*/ 1326356 w 2214564"/>
              <a:gd name="connsiteY50" fmla="*/ 1023937 h 1759746"/>
              <a:gd name="connsiteX51" fmla="*/ 1326356 w 2214564"/>
              <a:gd name="connsiteY51" fmla="*/ 1047750 h 1759746"/>
              <a:gd name="connsiteX52" fmla="*/ 1357312 w 2214564"/>
              <a:gd name="connsiteY52" fmla="*/ 1045369 h 1759746"/>
              <a:gd name="connsiteX53" fmla="*/ 1357312 w 2214564"/>
              <a:gd name="connsiteY53" fmla="*/ 1069181 h 1759746"/>
              <a:gd name="connsiteX54" fmla="*/ 1400175 w 2214564"/>
              <a:gd name="connsiteY54" fmla="*/ 1066800 h 1759746"/>
              <a:gd name="connsiteX55" fmla="*/ 1397793 w 2214564"/>
              <a:gd name="connsiteY55" fmla="*/ 1095375 h 1759746"/>
              <a:gd name="connsiteX56" fmla="*/ 1471612 w 2214564"/>
              <a:gd name="connsiteY56" fmla="*/ 1100137 h 1759746"/>
              <a:gd name="connsiteX57" fmla="*/ 1481137 w 2214564"/>
              <a:gd name="connsiteY57" fmla="*/ 1123950 h 1759746"/>
              <a:gd name="connsiteX58" fmla="*/ 1495425 w 2214564"/>
              <a:gd name="connsiteY58" fmla="*/ 1128712 h 1759746"/>
              <a:gd name="connsiteX59" fmla="*/ 1490662 w 2214564"/>
              <a:gd name="connsiteY59" fmla="*/ 1164431 h 1759746"/>
              <a:gd name="connsiteX60" fmla="*/ 1504950 w 2214564"/>
              <a:gd name="connsiteY60" fmla="*/ 1166812 h 1759746"/>
              <a:gd name="connsiteX61" fmla="*/ 1502568 w 2214564"/>
              <a:gd name="connsiteY61" fmla="*/ 1185862 h 1759746"/>
              <a:gd name="connsiteX62" fmla="*/ 1533525 w 2214564"/>
              <a:gd name="connsiteY62" fmla="*/ 1183481 h 1759746"/>
              <a:gd name="connsiteX63" fmla="*/ 1533525 w 2214564"/>
              <a:gd name="connsiteY63" fmla="*/ 1204912 h 1759746"/>
              <a:gd name="connsiteX64" fmla="*/ 1554956 w 2214564"/>
              <a:gd name="connsiteY64" fmla="*/ 1207294 h 1759746"/>
              <a:gd name="connsiteX65" fmla="*/ 1554956 w 2214564"/>
              <a:gd name="connsiteY65" fmla="*/ 1233487 h 1759746"/>
              <a:gd name="connsiteX66" fmla="*/ 1676400 w 2214564"/>
              <a:gd name="connsiteY66" fmla="*/ 1231106 h 1759746"/>
              <a:gd name="connsiteX67" fmla="*/ 1676400 w 2214564"/>
              <a:gd name="connsiteY67" fmla="*/ 1252537 h 1759746"/>
              <a:gd name="connsiteX68" fmla="*/ 1700212 w 2214564"/>
              <a:gd name="connsiteY68" fmla="*/ 1257300 h 1759746"/>
              <a:gd name="connsiteX69" fmla="*/ 1707356 w 2214564"/>
              <a:gd name="connsiteY69" fmla="*/ 1285875 h 1759746"/>
              <a:gd name="connsiteX70" fmla="*/ 1719262 w 2214564"/>
              <a:gd name="connsiteY70" fmla="*/ 1278731 h 1759746"/>
              <a:gd name="connsiteX71" fmla="*/ 1719262 w 2214564"/>
              <a:gd name="connsiteY71" fmla="*/ 1309687 h 1759746"/>
              <a:gd name="connsiteX72" fmla="*/ 1731168 w 2214564"/>
              <a:gd name="connsiteY72" fmla="*/ 1304925 h 1759746"/>
              <a:gd name="connsiteX73" fmla="*/ 1733550 w 2214564"/>
              <a:gd name="connsiteY73" fmla="*/ 1407319 h 1759746"/>
              <a:gd name="connsiteX74" fmla="*/ 1781175 w 2214564"/>
              <a:gd name="connsiteY74" fmla="*/ 1412081 h 1759746"/>
              <a:gd name="connsiteX75" fmla="*/ 1778793 w 2214564"/>
              <a:gd name="connsiteY75" fmla="*/ 1464469 h 1759746"/>
              <a:gd name="connsiteX76" fmla="*/ 1857375 w 2214564"/>
              <a:gd name="connsiteY76" fmla="*/ 1459706 h 1759746"/>
              <a:gd name="connsiteX77" fmla="*/ 1857375 w 2214564"/>
              <a:gd name="connsiteY77" fmla="*/ 1483519 h 1759746"/>
              <a:gd name="connsiteX78" fmla="*/ 2024062 w 2214564"/>
              <a:gd name="connsiteY78" fmla="*/ 1481137 h 1759746"/>
              <a:gd name="connsiteX79" fmla="*/ 2021681 w 2214564"/>
              <a:gd name="connsiteY79" fmla="*/ 1504950 h 1759746"/>
              <a:gd name="connsiteX80" fmla="*/ 2105025 w 2214564"/>
              <a:gd name="connsiteY80" fmla="*/ 1502569 h 1759746"/>
              <a:gd name="connsiteX81" fmla="*/ 2105025 w 2214564"/>
              <a:gd name="connsiteY81" fmla="*/ 1533525 h 1759746"/>
              <a:gd name="connsiteX82" fmla="*/ 2133600 w 2214564"/>
              <a:gd name="connsiteY82" fmla="*/ 1533525 h 1759746"/>
              <a:gd name="connsiteX83" fmla="*/ 2133600 w 2214564"/>
              <a:gd name="connsiteY83" fmla="*/ 1674017 h 1759746"/>
              <a:gd name="connsiteX84" fmla="*/ 2155031 w 2214564"/>
              <a:gd name="connsiteY84" fmla="*/ 1674019 h 1759746"/>
              <a:gd name="connsiteX85" fmla="*/ 2155035 w 2214564"/>
              <a:gd name="connsiteY85" fmla="*/ 1714500 h 1759746"/>
              <a:gd name="connsiteX86" fmla="*/ 2195514 w 2214564"/>
              <a:gd name="connsiteY86" fmla="*/ 1716880 h 1759746"/>
              <a:gd name="connsiteX87" fmla="*/ 2197896 w 2214564"/>
              <a:gd name="connsiteY87" fmla="*/ 1759742 h 1759746"/>
              <a:gd name="connsiteX88" fmla="*/ 2214564 w 2214564"/>
              <a:gd name="connsiteY88" fmla="*/ 1759743 h 1759746"/>
              <a:gd name="connsiteX0" fmla="*/ 2381 w 2209802"/>
              <a:gd name="connsiteY0" fmla="*/ 0 h 1759746"/>
              <a:gd name="connsiteX1" fmla="*/ 0 w 2209802"/>
              <a:gd name="connsiteY1" fmla="*/ 76200 h 1759746"/>
              <a:gd name="connsiteX2" fmla="*/ 11906 w 2209802"/>
              <a:gd name="connsiteY2" fmla="*/ 76200 h 1759746"/>
              <a:gd name="connsiteX3" fmla="*/ 11906 w 2209802"/>
              <a:gd name="connsiteY3" fmla="*/ 92869 h 1759746"/>
              <a:gd name="connsiteX4" fmla="*/ 221456 w 2209802"/>
              <a:gd name="connsiteY4" fmla="*/ 90487 h 1759746"/>
              <a:gd name="connsiteX5" fmla="*/ 221456 w 2209802"/>
              <a:gd name="connsiteY5" fmla="*/ 107156 h 1759746"/>
              <a:gd name="connsiteX6" fmla="*/ 233362 w 2209802"/>
              <a:gd name="connsiteY6" fmla="*/ 107156 h 1759746"/>
              <a:gd name="connsiteX7" fmla="*/ 230981 w 2209802"/>
              <a:gd name="connsiteY7" fmla="*/ 157162 h 1759746"/>
              <a:gd name="connsiteX8" fmla="*/ 361950 w 2209802"/>
              <a:gd name="connsiteY8" fmla="*/ 154781 h 1759746"/>
              <a:gd name="connsiteX9" fmla="*/ 361950 w 2209802"/>
              <a:gd name="connsiteY9" fmla="*/ 176212 h 1759746"/>
              <a:gd name="connsiteX10" fmla="*/ 404812 w 2209802"/>
              <a:gd name="connsiteY10" fmla="*/ 173831 h 1759746"/>
              <a:gd name="connsiteX11" fmla="*/ 404812 w 2209802"/>
              <a:gd name="connsiteY11" fmla="*/ 202406 h 1759746"/>
              <a:gd name="connsiteX12" fmla="*/ 671512 w 2209802"/>
              <a:gd name="connsiteY12" fmla="*/ 202406 h 1759746"/>
              <a:gd name="connsiteX13" fmla="*/ 671512 w 2209802"/>
              <a:gd name="connsiteY13" fmla="*/ 214312 h 1759746"/>
              <a:gd name="connsiteX14" fmla="*/ 683418 w 2209802"/>
              <a:gd name="connsiteY14" fmla="*/ 216694 h 1759746"/>
              <a:gd name="connsiteX15" fmla="*/ 683418 w 2209802"/>
              <a:gd name="connsiteY15" fmla="*/ 230981 h 1759746"/>
              <a:gd name="connsiteX16" fmla="*/ 700087 w 2209802"/>
              <a:gd name="connsiteY16" fmla="*/ 238125 h 1759746"/>
              <a:gd name="connsiteX17" fmla="*/ 702468 w 2209802"/>
              <a:gd name="connsiteY17" fmla="*/ 261937 h 1759746"/>
              <a:gd name="connsiteX18" fmla="*/ 847725 w 2209802"/>
              <a:gd name="connsiteY18" fmla="*/ 259556 h 1759746"/>
              <a:gd name="connsiteX19" fmla="*/ 850106 w 2209802"/>
              <a:gd name="connsiteY19" fmla="*/ 321469 h 1759746"/>
              <a:gd name="connsiteX20" fmla="*/ 859631 w 2209802"/>
              <a:gd name="connsiteY20" fmla="*/ 323850 h 1759746"/>
              <a:gd name="connsiteX21" fmla="*/ 857250 w 2209802"/>
              <a:gd name="connsiteY21" fmla="*/ 388144 h 1759746"/>
              <a:gd name="connsiteX22" fmla="*/ 866775 w 2209802"/>
              <a:gd name="connsiteY22" fmla="*/ 385762 h 1759746"/>
              <a:gd name="connsiteX23" fmla="*/ 862012 w 2209802"/>
              <a:gd name="connsiteY23" fmla="*/ 440531 h 1759746"/>
              <a:gd name="connsiteX24" fmla="*/ 869156 w 2209802"/>
              <a:gd name="connsiteY24" fmla="*/ 440531 h 1759746"/>
              <a:gd name="connsiteX25" fmla="*/ 866775 w 2209802"/>
              <a:gd name="connsiteY25" fmla="*/ 485775 h 1759746"/>
              <a:gd name="connsiteX26" fmla="*/ 876300 w 2209802"/>
              <a:gd name="connsiteY26" fmla="*/ 485775 h 1759746"/>
              <a:gd name="connsiteX27" fmla="*/ 876300 w 2209802"/>
              <a:gd name="connsiteY27" fmla="*/ 528637 h 1759746"/>
              <a:gd name="connsiteX28" fmla="*/ 904875 w 2209802"/>
              <a:gd name="connsiteY28" fmla="*/ 528637 h 1759746"/>
              <a:gd name="connsiteX29" fmla="*/ 904875 w 2209802"/>
              <a:gd name="connsiteY29" fmla="*/ 552450 h 1759746"/>
              <a:gd name="connsiteX30" fmla="*/ 933450 w 2209802"/>
              <a:gd name="connsiteY30" fmla="*/ 554831 h 1759746"/>
              <a:gd name="connsiteX31" fmla="*/ 933450 w 2209802"/>
              <a:gd name="connsiteY31" fmla="*/ 581025 h 1759746"/>
              <a:gd name="connsiteX32" fmla="*/ 1033462 w 2209802"/>
              <a:gd name="connsiteY32" fmla="*/ 583406 h 1759746"/>
              <a:gd name="connsiteX33" fmla="*/ 1031081 w 2209802"/>
              <a:gd name="connsiteY33" fmla="*/ 619125 h 1759746"/>
              <a:gd name="connsiteX34" fmla="*/ 1076325 w 2209802"/>
              <a:gd name="connsiteY34" fmla="*/ 623887 h 1759746"/>
              <a:gd name="connsiteX35" fmla="*/ 1076325 w 2209802"/>
              <a:gd name="connsiteY35" fmla="*/ 657225 h 1759746"/>
              <a:gd name="connsiteX36" fmla="*/ 1088231 w 2209802"/>
              <a:gd name="connsiteY36" fmla="*/ 657225 h 1759746"/>
              <a:gd name="connsiteX37" fmla="*/ 1088231 w 2209802"/>
              <a:gd name="connsiteY37" fmla="*/ 714375 h 1759746"/>
              <a:gd name="connsiteX38" fmla="*/ 1104900 w 2209802"/>
              <a:gd name="connsiteY38" fmla="*/ 714375 h 1759746"/>
              <a:gd name="connsiteX39" fmla="*/ 1107281 w 2209802"/>
              <a:gd name="connsiteY39" fmla="*/ 778669 h 1759746"/>
              <a:gd name="connsiteX40" fmla="*/ 1228725 w 2209802"/>
              <a:gd name="connsiteY40" fmla="*/ 778669 h 1759746"/>
              <a:gd name="connsiteX41" fmla="*/ 1228725 w 2209802"/>
              <a:gd name="connsiteY41" fmla="*/ 804862 h 1759746"/>
              <a:gd name="connsiteX42" fmla="*/ 1254918 w 2209802"/>
              <a:gd name="connsiteY42" fmla="*/ 800100 h 1759746"/>
              <a:gd name="connsiteX43" fmla="*/ 1250156 w 2209802"/>
              <a:gd name="connsiteY43" fmla="*/ 852487 h 1759746"/>
              <a:gd name="connsiteX44" fmla="*/ 1262062 w 2209802"/>
              <a:gd name="connsiteY44" fmla="*/ 854869 h 1759746"/>
              <a:gd name="connsiteX45" fmla="*/ 1259681 w 2209802"/>
              <a:gd name="connsiteY45" fmla="*/ 921544 h 1759746"/>
              <a:gd name="connsiteX46" fmla="*/ 1276350 w 2209802"/>
              <a:gd name="connsiteY46" fmla="*/ 926306 h 1759746"/>
              <a:gd name="connsiteX47" fmla="*/ 1276350 w 2209802"/>
              <a:gd name="connsiteY47" fmla="*/ 957262 h 1759746"/>
              <a:gd name="connsiteX48" fmla="*/ 1288256 w 2209802"/>
              <a:gd name="connsiteY48" fmla="*/ 957262 h 1759746"/>
              <a:gd name="connsiteX49" fmla="*/ 1285875 w 2209802"/>
              <a:gd name="connsiteY49" fmla="*/ 1026319 h 1759746"/>
              <a:gd name="connsiteX50" fmla="*/ 1326356 w 2209802"/>
              <a:gd name="connsiteY50" fmla="*/ 1023937 h 1759746"/>
              <a:gd name="connsiteX51" fmla="*/ 1326356 w 2209802"/>
              <a:gd name="connsiteY51" fmla="*/ 1047750 h 1759746"/>
              <a:gd name="connsiteX52" fmla="*/ 1357312 w 2209802"/>
              <a:gd name="connsiteY52" fmla="*/ 1045369 h 1759746"/>
              <a:gd name="connsiteX53" fmla="*/ 1357312 w 2209802"/>
              <a:gd name="connsiteY53" fmla="*/ 1069181 h 1759746"/>
              <a:gd name="connsiteX54" fmla="*/ 1400175 w 2209802"/>
              <a:gd name="connsiteY54" fmla="*/ 1066800 h 1759746"/>
              <a:gd name="connsiteX55" fmla="*/ 1397793 w 2209802"/>
              <a:gd name="connsiteY55" fmla="*/ 1095375 h 1759746"/>
              <a:gd name="connsiteX56" fmla="*/ 1471612 w 2209802"/>
              <a:gd name="connsiteY56" fmla="*/ 1100137 h 1759746"/>
              <a:gd name="connsiteX57" fmla="*/ 1481137 w 2209802"/>
              <a:gd name="connsiteY57" fmla="*/ 1123950 h 1759746"/>
              <a:gd name="connsiteX58" fmla="*/ 1495425 w 2209802"/>
              <a:gd name="connsiteY58" fmla="*/ 1128712 h 1759746"/>
              <a:gd name="connsiteX59" fmla="*/ 1490662 w 2209802"/>
              <a:gd name="connsiteY59" fmla="*/ 1164431 h 1759746"/>
              <a:gd name="connsiteX60" fmla="*/ 1504950 w 2209802"/>
              <a:gd name="connsiteY60" fmla="*/ 1166812 h 1759746"/>
              <a:gd name="connsiteX61" fmla="*/ 1502568 w 2209802"/>
              <a:gd name="connsiteY61" fmla="*/ 1185862 h 1759746"/>
              <a:gd name="connsiteX62" fmla="*/ 1533525 w 2209802"/>
              <a:gd name="connsiteY62" fmla="*/ 1183481 h 1759746"/>
              <a:gd name="connsiteX63" fmla="*/ 1533525 w 2209802"/>
              <a:gd name="connsiteY63" fmla="*/ 1204912 h 1759746"/>
              <a:gd name="connsiteX64" fmla="*/ 1554956 w 2209802"/>
              <a:gd name="connsiteY64" fmla="*/ 1207294 h 1759746"/>
              <a:gd name="connsiteX65" fmla="*/ 1554956 w 2209802"/>
              <a:gd name="connsiteY65" fmla="*/ 1233487 h 1759746"/>
              <a:gd name="connsiteX66" fmla="*/ 1676400 w 2209802"/>
              <a:gd name="connsiteY66" fmla="*/ 1231106 h 1759746"/>
              <a:gd name="connsiteX67" fmla="*/ 1676400 w 2209802"/>
              <a:gd name="connsiteY67" fmla="*/ 1252537 h 1759746"/>
              <a:gd name="connsiteX68" fmla="*/ 1700212 w 2209802"/>
              <a:gd name="connsiteY68" fmla="*/ 1257300 h 1759746"/>
              <a:gd name="connsiteX69" fmla="*/ 1707356 w 2209802"/>
              <a:gd name="connsiteY69" fmla="*/ 1285875 h 1759746"/>
              <a:gd name="connsiteX70" fmla="*/ 1719262 w 2209802"/>
              <a:gd name="connsiteY70" fmla="*/ 1278731 h 1759746"/>
              <a:gd name="connsiteX71" fmla="*/ 1719262 w 2209802"/>
              <a:gd name="connsiteY71" fmla="*/ 1309687 h 1759746"/>
              <a:gd name="connsiteX72" fmla="*/ 1731168 w 2209802"/>
              <a:gd name="connsiteY72" fmla="*/ 1304925 h 1759746"/>
              <a:gd name="connsiteX73" fmla="*/ 1733550 w 2209802"/>
              <a:gd name="connsiteY73" fmla="*/ 1407319 h 1759746"/>
              <a:gd name="connsiteX74" fmla="*/ 1781175 w 2209802"/>
              <a:gd name="connsiteY74" fmla="*/ 1412081 h 1759746"/>
              <a:gd name="connsiteX75" fmla="*/ 1778793 w 2209802"/>
              <a:gd name="connsiteY75" fmla="*/ 1464469 h 1759746"/>
              <a:gd name="connsiteX76" fmla="*/ 1857375 w 2209802"/>
              <a:gd name="connsiteY76" fmla="*/ 1459706 h 1759746"/>
              <a:gd name="connsiteX77" fmla="*/ 1857375 w 2209802"/>
              <a:gd name="connsiteY77" fmla="*/ 1483519 h 1759746"/>
              <a:gd name="connsiteX78" fmla="*/ 2024062 w 2209802"/>
              <a:gd name="connsiteY78" fmla="*/ 1481137 h 1759746"/>
              <a:gd name="connsiteX79" fmla="*/ 2021681 w 2209802"/>
              <a:gd name="connsiteY79" fmla="*/ 1504950 h 1759746"/>
              <a:gd name="connsiteX80" fmla="*/ 2105025 w 2209802"/>
              <a:gd name="connsiteY80" fmla="*/ 1502569 h 1759746"/>
              <a:gd name="connsiteX81" fmla="*/ 2105025 w 2209802"/>
              <a:gd name="connsiteY81" fmla="*/ 1533525 h 1759746"/>
              <a:gd name="connsiteX82" fmla="*/ 2133600 w 2209802"/>
              <a:gd name="connsiteY82" fmla="*/ 1533525 h 1759746"/>
              <a:gd name="connsiteX83" fmla="*/ 2133600 w 2209802"/>
              <a:gd name="connsiteY83" fmla="*/ 1674017 h 1759746"/>
              <a:gd name="connsiteX84" fmla="*/ 2155031 w 2209802"/>
              <a:gd name="connsiteY84" fmla="*/ 1674019 h 1759746"/>
              <a:gd name="connsiteX85" fmla="*/ 2155035 w 2209802"/>
              <a:gd name="connsiteY85" fmla="*/ 1714500 h 1759746"/>
              <a:gd name="connsiteX86" fmla="*/ 2195514 w 2209802"/>
              <a:gd name="connsiteY86" fmla="*/ 1716880 h 1759746"/>
              <a:gd name="connsiteX87" fmla="*/ 2197896 w 2209802"/>
              <a:gd name="connsiteY87" fmla="*/ 1759742 h 1759746"/>
              <a:gd name="connsiteX88" fmla="*/ 2209802 w 2209802"/>
              <a:gd name="connsiteY88" fmla="*/ 1759743 h 1759746"/>
              <a:gd name="connsiteX0" fmla="*/ 2381 w 2214564"/>
              <a:gd name="connsiteY0" fmla="*/ 0 h 1759746"/>
              <a:gd name="connsiteX1" fmla="*/ 0 w 2214564"/>
              <a:gd name="connsiteY1" fmla="*/ 76200 h 1759746"/>
              <a:gd name="connsiteX2" fmla="*/ 11906 w 2214564"/>
              <a:gd name="connsiteY2" fmla="*/ 76200 h 1759746"/>
              <a:gd name="connsiteX3" fmla="*/ 11906 w 2214564"/>
              <a:gd name="connsiteY3" fmla="*/ 92869 h 1759746"/>
              <a:gd name="connsiteX4" fmla="*/ 221456 w 2214564"/>
              <a:gd name="connsiteY4" fmla="*/ 90487 h 1759746"/>
              <a:gd name="connsiteX5" fmla="*/ 221456 w 2214564"/>
              <a:gd name="connsiteY5" fmla="*/ 107156 h 1759746"/>
              <a:gd name="connsiteX6" fmla="*/ 233362 w 2214564"/>
              <a:gd name="connsiteY6" fmla="*/ 107156 h 1759746"/>
              <a:gd name="connsiteX7" fmla="*/ 230981 w 2214564"/>
              <a:gd name="connsiteY7" fmla="*/ 157162 h 1759746"/>
              <a:gd name="connsiteX8" fmla="*/ 361950 w 2214564"/>
              <a:gd name="connsiteY8" fmla="*/ 154781 h 1759746"/>
              <a:gd name="connsiteX9" fmla="*/ 361950 w 2214564"/>
              <a:gd name="connsiteY9" fmla="*/ 176212 h 1759746"/>
              <a:gd name="connsiteX10" fmla="*/ 404812 w 2214564"/>
              <a:gd name="connsiteY10" fmla="*/ 173831 h 1759746"/>
              <a:gd name="connsiteX11" fmla="*/ 404812 w 2214564"/>
              <a:gd name="connsiteY11" fmla="*/ 202406 h 1759746"/>
              <a:gd name="connsiteX12" fmla="*/ 671512 w 2214564"/>
              <a:gd name="connsiteY12" fmla="*/ 202406 h 1759746"/>
              <a:gd name="connsiteX13" fmla="*/ 671512 w 2214564"/>
              <a:gd name="connsiteY13" fmla="*/ 214312 h 1759746"/>
              <a:gd name="connsiteX14" fmla="*/ 683418 w 2214564"/>
              <a:gd name="connsiteY14" fmla="*/ 216694 h 1759746"/>
              <a:gd name="connsiteX15" fmla="*/ 683418 w 2214564"/>
              <a:gd name="connsiteY15" fmla="*/ 230981 h 1759746"/>
              <a:gd name="connsiteX16" fmla="*/ 700087 w 2214564"/>
              <a:gd name="connsiteY16" fmla="*/ 238125 h 1759746"/>
              <a:gd name="connsiteX17" fmla="*/ 702468 w 2214564"/>
              <a:gd name="connsiteY17" fmla="*/ 261937 h 1759746"/>
              <a:gd name="connsiteX18" fmla="*/ 847725 w 2214564"/>
              <a:gd name="connsiteY18" fmla="*/ 259556 h 1759746"/>
              <a:gd name="connsiteX19" fmla="*/ 850106 w 2214564"/>
              <a:gd name="connsiteY19" fmla="*/ 321469 h 1759746"/>
              <a:gd name="connsiteX20" fmla="*/ 859631 w 2214564"/>
              <a:gd name="connsiteY20" fmla="*/ 323850 h 1759746"/>
              <a:gd name="connsiteX21" fmla="*/ 857250 w 2214564"/>
              <a:gd name="connsiteY21" fmla="*/ 388144 h 1759746"/>
              <a:gd name="connsiteX22" fmla="*/ 866775 w 2214564"/>
              <a:gd name="connsiteY22" fmla="*/ 385762 h 1759746"/>
              <a:gd name="connsiteX23" fmla="*/ 862012 w 2214564"/>
              <a:gd name="connsiteY23" fmla="*/ 440531 h 1759746"/>
              <a:gd name="connsiteX24" fmla="*/ 869156 w 2214564"/>
              <a:gd name="connsiteY24" fmla="*/ 440531 h 1759746"/>
              <a:gd name="connsiteX25" fmla="*/ 866775 w 2214564"/>
              <a:gd name="connsiteY25" fmla="*/ 485775 h 1759746"/>
              <a:gd name="connsiteX26" fmla="*/ 876300 w 2214564"/>
              <a:gd name="connsiteY26" fmla="*/ 485775 h 1759746"/>
              <a:gd name="connsiteX27" fmla="*/ 876300 w 2214564"/>
              <a:gd name="connsiteY27" fmla="*/ 528637 h 1759746"/>
              <a:gd name="connsiteX28" fmla="*/ 904875 w 2214564"/>
              <a:gd name="connsiteY28" fmla="*/ 528637 h 1759746"/>
              <a:gd name="connsiteX29" fmla="*/ 904875 w 2214564"/>
              <a:gd name="connsiteY29" fmla="*/ 552450 h 1759746"/>
              <a:gd name="connsiteX30" fmla="*/ 933450 w 2214564"/>
              <a:gd name="connsiteY30" fmla="*/ 554831 h 1759746"/>
              <a:gd name="connsiteX31" fmla="*/ 933450 w 2214564"/>
              <a:gd name="connsiteY31" fmla="*/ 581025 h 1759746"/>
              <a:gd name="connsiteX32" fmla="*/ 1033462 w 2214564"/>
              <a:gd name="connsiteY32" fmla="*/ 583406 h 1759746"/>
              <a:gd name="connsiteX33" fmla="*/ 1031081 w 2214564"/>
              <a:gd name="connsiteY33" fmla="*/ 619125 h 1759746"/>
              <a:gd name="connsiteX34" fmla="*/ 1076325 w 2214564"/>
              <a:gd name="connsiteY34" fmla="*/ 623887 h 1759746"/>
              <a:gd name="connsiteX35" fmla="*/ 1076325 w 2214564"/>
              <a:gd name="connsiteY35" fmla="*/ 657225 h 1759746"/>
              <a:gd name="connsiteX36" fmla="*/ 1088231 w 2214564"/>
              <a:gd name="connsiteY36" fmla="*/ 657225 h 1759746"/>
              <a:gd name="connsiteX37" fmla="*/ 1088231 w 2214564"/>
              <a:gd name="connsiteY37" fmla="*/ 714375 h 1759746"/>
              <a:gd name="connsiteX38" fmla="*/ 1104900 w 2214564"/>
              <a:gd name="connsiteY38" fmla="*/ 714375 h 1759746"/>
              <a:gd name="connsiteX39" fmla="*/ 1107281 w 2214564"/>
              <a:gd name="connsiteY39" fmla="*/ 778669 h 1759746"/>
              <a:gd name="connsiteX40" fmla="*/ 1228725 w 2214564"/>
              <a:gd name="connsiteY40" fmla="*/ 778669 h 1759746"/>
              <a:gd name="connsiteX41" fmla="*/ 1228725 w 2214564"/>
              <a:gd name="connsiteY41" fmla="*/ 804862 h 1759746"/>
              <a:gd name="connsiteX42" fmla="*/ 1254918 w 2214564"/>
              <a:gd name="connsiteY42" fmla="*/ 800100 h 1759746"/>
              <a:gd name="connsiteX43" fmla="*/ 1250156 w 2214564"/>
              <a:gd name="connsiteY43" fmla="*/ 852487 h 1759746"/>
              <a:gd name="connsiteX44" fmla="*/ 1262062 w 2214564"/>
              <a:gd name="connsiteY44" fmla="*/ 854869 h 1759746"/>
              <a:gd name="connsiteX45" fmla="*/ 1259681 w 2214564"/>
              <a:gd name="connsiteY45" fmla="*/ 921544 h 1759746"/>
              <a:gd name="connsiteX46" fmla="*/ 1276350 w 2214564"/>
              <a:gd name="connsiteY46" fmla="*/ 926306 h 1759746"/>
              <a:gd name="connsiteX47" fmla="*/ 1276350 w 2214564"/>
              <a:gd name="connsiteY47" fmla="*/ 957262 h 1759746"/>
              <a:gd name="connsiteX48" fmla="*/ 1288256 w 2214564"/>
              <a:gd name="connsiteY48" fmla="*/ 957262 h 1759746"/>
              <a:gd name="connsiteX49" fmla="*/ 1285875 w 2214564"/>
              <a:gd name="connsiteY49" fmla="*/ 1026319 h 1759746"/>
              <a:gd name="connsiteX50" fmla="*/ 1326356 w 2214564"/>
              <a:gd name="connsiteY50" fmla="*/ 1023937 h 1759746"/>
              <a:gd name="connsiteX51" fmla="*/ 1326356 w 2214564"/>
              <a:gd name="connsiteY51" fmla="*/ 1047750 h 1759746"/>
              <a:gd name="connsiteX52" fmla="*/ 1357312 w 2214564"/>
              <a:gd name="connsiteY52" fmla="*/ 1045369 h 1759746"/>
              <a:gd name="connsiteX53" fmla="*/ 1357312 w 2214564"/>
              <a:gd name="connsiteY53" fmla="*/ 1069181 h 1759746"/>
              <a:gd name="connsiteX54" fmla="*/ 1400175 w 2214564"/>
              <a:gd name="connsiteY54" fmla="*/ 1066800 h 1759746"/>
              <a:gd name="connsiteX55" fmla="*/ 1397793 w 2214564"/>
              <a:gd name="connsiteY55" fmla="*/ 1095375 h 1759746"/>
              <a:gd name="connsiteX56" fmla="*/ 1471612 w 2214564"/>
              <a:gd name="connsiteY56" fmla="*/ 1100137 h 1759746"/>
              <a:gd name="connsiteX57" fmla="*/ 1481137 w 2214564"/>
              <a:gd name="connsiteY57" fmla="*/ 1123950 h 1759746"/>
              <a:gd name="connsiteX58" fmla="*/ 1495425 w 2214564"/>
              <a:gd name="connsiteY58" fmla="*/ 1128712 h 1759746"/>
              <a:gd name="connsiteX59" fmla="*/ 1490662 w 2214564"/>
              <a:gd name="connsiteY59" fmla="*/ 1164431 h 1759746"/>
              <a:gd name="connsiteX60" fmla="*/ 1504950 w 2214564"/>
              <a:gd name="connsiteY60" fmla="*/ 1166812 h 1759746"/>
              <a:gd name="connsiteX61" fmla="*/ 1502568 w 2214564"/>
              <a:gd name="connsiteY61" fmla="*/ 1185862 h 1759746"/>
              <a:gd name="connsiteX62" fmla="*/ 1533525 w 2214564"/>
              <a:gd name="connsiteY62" fmla="*/ 1183481 h 1759746"/>
              <a:gd name="connsiteX63" fmla="*/ 1533525 w 2214564"/>
              <a:gd name="connsiteY63" fmla="*/ 1204912 h 1759746"/>
              <a:gd name="connsiteX64" fmla="*/ 1554956 w 2214564"/>
              <a:gd name="connsiteY64" fmla="*/ 1207294 h 1759746"/>
              <a:gd name="connsiteX65" fmla="*/ 1554956 w 2214564"/>
              <a:gd name="connsiteY65" fmla="*/ 1233487 h 1759746"/>
              <a:gd name="connsiteX66" fmla="*/ 1676400 w 2214564"/>
              <a:gd name="connsiteY66" fmla="*/ 1231106 h 1759746"/>
              <a:gd name="connsiteX67" fmla="*/ 1676400 w 2214564"/>
              <a:gd name="connsiteY67" fmla="*/ 1252537 h 1759746"/>
              <a:gd name="connsiteX68" fmla="*/ 1700212 w 2214564"/>
              <a:gd name="connsiteY68" fmla="*/ 1257300 h 1759746"/>
              <a:gd name="connsiteX69" fmla="*/ 1707356 w 2214564"/>
              <a:gd name="connsiteY69" fmla="*/ 1285875 h 1759746"/>
              <a:gd name="connsiteX70" fmla="*/ 1719262 w 2214564"/>
              <a:gd name="connsiteY70" fmla="*/ 1278731 h 1759746"/>
              <a:gd name="connsiteX71" fmla="*/ 1719262 w 2214564"/>
              <a:gd name="connsiteY71" fmla="*/ 1309687 h 1759746"/>
              <a:gd name="connsiteX72" fmla="*/ 1731168 w 2214564"/>
              <a:gd name="connsiteY72" fmla="*/ 1304925 h 1759746"/>
              <a:gd name="connsiteX73" fmla="*/ 1733550 w 2214564"/>
              <a:gd name="connsiteY73" fmla="*/ 1407319 h 1759746"/>
              <a:gd name="connsiteX74" fmla="*/ 1781175 w 2214564"/>
              <a:gd name="connsiteY74" fmla="*/ 1412081 h 1759746"/>
              <a:gd name="connsiteX75" fmla="*/ 1778793 w 2214564"/>
              <a:gd name="connsiteY75" fmla="*/ 1464469 h 1759746"/>
              <a:gd name="connsiteX76" fmla="*/ 1857375 w 2214564"/>
              <a:gd name="connsiteY76" fmla="*/ 1459706 h 1759746"/>
              <a:gd name="connsiteX77" fmla="*/ 1857375 w 2214564"/>
              <a:gd name="connsiteY77" fmla="*/ 1483519 h 1759746"/>
              <a:gd name="connsiteX78" fmla="*/ 2024062 w 2214564"/>
              <a:gd name="connsiteY78" fmla="*/ 1481137 h 1759746"/>
              <a:gd name="connsiteX79" fmla="*/ 2021681 w 2214564"/>
              <a:gd name="connsiteY79" fmla="*/ 1504950 h 1759746"/>
              <a:gd name="connsiteX80" fmla="*/ 2105025 w 2214564"/>
              <a:gd name="connsiteY80" fmla="*/ 1502569 h 1759746"/>
              <a:gd name="connsiteX81" fmla="*/ 2105025 w 2214564"/>
              <a:gd name="connsiteY81" fmla="*/ 1533525 h 1759746"/>
              <a:gd name="connsiteX82" fmla="*/ 2133600 w 2214564"/>
              <a:gd name="connsiteY82" fmla="*/ 1533525 h 1759746"/>
              <a:gd name="connsiteX83" fmla="*/ 2133600 w 2214564"/>
              <a:gd name="connsiteY83" fmla="*/ 1674017 h 1759746"/>
              <a:gd name="connsiteX84" fmla="*/ 2155031 w 2214564"/>
              <a:gd name="connsiteY84" fmla="*/ 1674019 h 1759746"/>
              <a:gd name="connsiteX85" fmla="*/ 2155035 w 2214564"/>
              <a:gd name="connsiteY85" fmla="*/ 1714500 h 1759746"/>
              <a:gd name="connsiteX86" fmla="*/ 2195514 w 2214564"/>
              <a:gd name="connsiteY86" fmla="*/ 1716880 h 1759746"/>
              <a:gd name="connsiteX87" fmla="*/ 2197896 w 2214564"/>
              <a:gd name="connsiteY87" fmla="*/ 1759742 h 1759746"/>
              <a:gd name="connsiteX88" fmla="*/ 2209802 w 2214564"/>
              <a:gd name="connsiteY88" fmla="*/ 1759743 h 1759746"/>
              <a:gd name="connsiteX89" fmla="*/ 2214564 w 2214564"/>
              <a:gd name="connsiteY89" fmla="*/ 1757360 h 1759746"/>
              <a:gd name="connsiteX0" fmla="*/ 2381 w 2212182"/>
              <a:gd name="connsiteY0" fmla="*/ 0 h 1793084"/>
              <a:gd name="connsiteX1" fmla="*/ 0 w 2212182"/>
              <a:gd name="connsiteY1" fmla="*/ 76200 h 1793084"/>
              <a:gd name="connsiteX2" fmla="*/ 11906 w 2212182"/>
              <a:gd name="connsiteY2" fmla="*/ 76200 h 1793084"/>
              <a:gd name="connsiteX3" fmla="*/ 11906 w 2212182"/>
              <a:gd name="connsiteY3" fmla="*/ 92869 h 1793084"/>
              <a:gd name="connsiteX4" fmla="*/ 221456 w 2212182"/>
              <a:gd name="connsiteY4" fmla="*/ 90487 h 1793084"/>
              <a:gd name="connsiteX5" fmla="*/ 221456 w 2212182"/>
              <a:gd name="connsiteY5" fmla="*/ 107156 h 1793084"/>
              <a:gd name="connsiteX6" fmla="*/ 233362 w 2212182"/>
              <a:gd name="connsiteY6" fmla="*/ 107156 h 1793084"/>
              <a:gd name="connsiteX7" fmla="*/ 230981 w 2212182"/>
              <a:gd name="connsiteY7" fmla="*/ 157162 h 1793084"/>
              <a:gd name="connsiteX8" fmla="*/ 361950 w 2212182"/>
              <a:gd name="connsiteY8" fmla="*/ 154781 h 1793084"/>
              <a:gd name="connsiteX9" fmla="*/ 361950 w 2212182"/>
              <a:gd name="connsiteY9" fmla="*/ 176212 h 1793084"/>
              <a:gd name="connsiteX10" fmla="*/ 404812 w 2212182"/>
              <a:gd name="connsiteY10" fmla="*/ 173831 h 1793084"/>
              <a:gd name="connsiteX11" fmla="*/ 404812 w 2212182"/>
              <a:gd name="connsiteY11" fmla="*/ 202406 h 1793084"/>
              <a:gd name="connsiteX12" fmla="*/ 671512 w 2212182"/>
              <a:gd name="connsiteY12" fmla="*/ 202406 h 1793084"/>
              <a:gd name="connsiteX13" fmla="*/ 671512 w 2212182"/>
              <a:gd name="connsiteY13" fmla="*/ 214312 h 1793084"/>
              <a:gd name="connsiteX14" fmla="*/ 683418 w 2212182"/>
              <a:gd name="connsiteY14" fmla="*/ 216694 h 1793084"/>
              <a:gd name="connsiteX15" fmla="*/ 683418 w 2212182"/>
              <a:gd name="connsiteY15" fmla="*/ 230981 h 1793084"/>
              <a:gd name="connsiteX16" fmla="*/ 700087 w 2212182"/>
              <a:gd name="connsiteY16" fmla="*/ 238125 h 1793084"/>
              <a:gd name="connsiteX17" fmla="*/ 702468 w 2212182"/>
              <a:gd name="connsiteY17" fmla="*/ 261937 h 1793084"/>
              <a:gd name="connsiteX18" fmla="*/ 847725 w 2212182"/>
              <a:gd name="connsiteY18" fmla="*/ 259556 h 1793084"/>
              <a:gd name="connsiteX19" fmla="*/ 850106 w 2212182"/>
              <a:gd name="connsiteY19" fmla="*/ 321469 h 1793084"/>
              <a:gd name="connsiteX20" fmla="*/ 859631 w 2212182"/>
              <a:gd name="connsiteY20" fmla="*/ 323850 h 1793084"/>
              <a:gd name="connsiteX21" fmla="*/ 857250 w 2212182"/>
              <a:gd name="connsiteY21" fmla="*/ 388144 h 1793084"/>
              <a:gd name="connsiteX22" fmla="*/ 866775 w 2212182"/>
              <a:gd name="connsiteY22" fmla="*/ 385762 h 1793084"/>
              <a:gd name="connsiteX23" fmla="*/ 862012 w 2212182"/>
              <a:gd name="connsiteY23" fmla="*/ 440531 h 1793084"/>
              <a:gd name="connsiteX24" fmla="*/ 869156 w 2212182"/>
              <a:gd name="connsiteY24" fmla="*/ 440531 h 1793084"/>
              <a:gd name="connsiteX25" fmla="*/ 866775 w 2212182"/>
              <a:gd name="connsiteY25" fmla="*/ 485775 h 1793084"/>
              <a:gd name="connsiteX26" fmla="*/ 876300 w 2212182"/>
              <a:gd name="connsiteY26" fmla="*/ 485775 h 1793084"/>
              <a:gd name="connsiteX27" fmla="*/ 876300 w 2212182"/>
              <a:gd name="connsiteY27" fmla="*/ 528637 h 1793084"/>
              <a:gd name="connsiteX28" fmla="*/ 904875 w 2212182"/>
              <a:gd name="connsiteY28" fmla="*/ 528637 h 1793084"/>
              <a:gd name="connsiteX29" fmla="*/ 904875 w 2212182"/>
              <a:gd name="connsiteY29" fmla="*/ 552450 h 1793084"/>
              <a:gd name="connsiteX30" fmla="*/ 933450 w 2212182"/>
              <a:gd name="connsiteY30" fmla="*/ 554831 h 1793084"/>
              <a:gd name="connsiteX31" fmla="*/ 933450 w 2212182"/>
              <a:gd name="connsiteY31" fmla="*/ 581025 h 1793084"/>
              <a:gd name="connsiteX32" fmla="*/ 1033462 w 2212182"/>
              <a:gd name="connsiteY32" fmla="*/ 583406 h 1793084"/>
              <a:gd name="connsiteX33" fmla="*/ 1031081 w 2212182"/>
              <a:gd name="connsiteY33" fmla="*/ 619125 h 1793084"/>
              <a:gd name="connsiteX34" fmla="*/ 1076325 w 2212182"/>
              <a:gd name="connsiteY34" fmla="*/ 623887 h 1793084"/>
              <a:gd name="connsiteX35" fmla="*/ 1076325 w 2212182"/>
              <a:gd name="connsiteY35" fmla="*/ 657225 h 1793084"/>
              <a:gd name="connsiteX36" fmla="*/ 1088231 w 2212182"/>
              <a:gd name="connsiteY36" fmla="*/ 657225 h 1793084"/>
              <a:gd name="connsiteX37" fmla="*/ 1088231 w 2212182"/>
              <a:gd name="connsiteY37" fmla="*/ 714375 h 1793084"/>
              <a:gd name="connsiteX38" fmla="*/ 1104900 w 2212182"/>
              <a:gd name="connsiteY38" fmla="*/ 714375 h 1793084"/>
              <a:gd name="connsiteX39" fmla="*/ 1107281 w 2212182"/>
              <a:gd name="connsiteY39" fmla="*/ 778669 h 1793084"/>
              <a:gd name="connsiteX40" fmla="*/ 1228725 w 2212182"/>
              <a:gd name="connsiteY40" fmla="*/ 778669 h 1793084"/>
              <a:gd name="connsiteX41" fmla="*/ 1228725 w 2212182"/>
              <a:gd name="connsiteY41" fmla="*/ 804862 h 1793084"/>
              <a:gd name="connsiteX42" fmla="*/ 1254918 w 2212182"/>
              <a:gd name="connsiteY42" fmla="*/ 800100 h 1793084"/>
              <a:gd name="connsiteX43" fmla="*/ 1250156 w 2212182"/>
              <a:gd name="connsiteY43" fmla="*/ 852487 h 1793084"/>
              <a:gd name="connsiteX44" fmla="*/ 1262062 w 2212182"/>
              <a:gd name="connsiteY44" fmla="*/ 854869 h 1793084"/>
              <a:gd name="connsiteX45" fmla="*/ 1259681 w 2212182"/>
              <a:gd name="connsiteY45" fmla="*/ 921544 h 1793084"/>
              <a:gd name="connsiteX46" fmla="*/ 1276350 w 2212182"/>
              <a:gd name="connsiteY46" fmla="*/ 926306 h 1793084"/>
              <a:gd name="connsiteX47" fmla="*/ 1276350 w 2212182"/>
              <a:gd name="connsiteY47" fmla="*/ 957262 h 1793084"/>
              <a:gd name="connsiteX48" fmla="*/ 1288256 w 2212182"/>
              <a:gd name="connsiteY48" fmla="*/ 957262 h 1793084"/>
              <a:gd name="connsiteX49" fmla="*/ 1285875 w 2212182"/>
              <a:gd name="connsiteY49" fmla="*/ 1026319 h 1793084"/>
              <a:gd name="connsiteX50" fmla="*/ 1326356 w 2212182"/>
              <a:gd name="connsiteY50" fmla="*/ 1023937 h 1793084"/>
              <a:gd name="connsiteX51" fmla="*/ 1326356 w 2212182"/>
              <a:gd name="connsiteY51" fmla="*/ 1047750 h 1793084"/>
              <a:gd name="connsiteX52" fmla="*/ 1357312 w 2212182"/>
              <a:gd name="connsiteY52" fmla="*/ 1045369 h 1793084"/>
              <a:gd name="connsiteX53" fmla="*/ 1357312 w 2212182"/>
              <a:gd name="connsiteY53" fmla="*/ 1069181 h 1793084"/>
              <a:gd name="connsiteX54" fmla="*/ 1400175 w 2212182"/>
              <a:gd name="connsiteY54" fmla="*/ 1066800 h 1793084"/>
              <a:gd name="connsiteX55" fmla="*/ 1397793 w 2212182"/>
              <a:gd name="connsiteY55" fmla="*/ 1095375 h 1793084"/>
              <a:gd name="connsiteX56" fmla="*/ 1471612 w 2212182"/>
              <a:gd name="connsiteY56" fmla="*/ 1100137 h 1793084"/>
              <a:gd name="connsiteX57" fmla="*/ 1481137 w 2212182"/>
              <a:gd name="connsiteY57" fmla="*/ 1123950 h 1793084"/>
              <a:gd name="connsiteX58" fmla="*/ 1495425 w 2212182"/>
              <a:gd name="connsiteY58" fmla="*/ 1128712 h 1793084"/>
              <a:gd name="connsiteX59" fmla="*/ 1490662 w 2212182"/>
              <a:gd name="connsiteY59" fmla="*/ 1164431 h 1793084"/>
              <a:gd name="connsiteX60" fmla="*/ 1504950 w 2212182"/>
              <a:gd name="connsiteY60" fmla="*/ 1166812 h 1793084"/>
              <a:gd name="connsiteX61" fmla="*/ 1502568 w 2212182"/>
              <a:gd name="connsiteY61" fmla="*/ 1185862 h 1793084"/>
              <a:gd name="connsiteX62" fmla="*/ 1533525 w 2212182"/>
              <a:gd name="connsiteY62" fmla="*/ 1183481 h 1793084"/>
              <a:gd name="connsiteX63" fmla="*/ 1533525 w 2212182"/>
              <a:gd name="connsiteY63" fmla="*/ 1204912 h 1793084"/>
              <a:gd name="connsiteX64" fmla="*/ 1554956 w 2212182"/>
              <a:gd name="connsiteY64" fmla="*/ 1207294 h 1793084"/>
              <a:gd name="connsiteX65" fmla="*/ 1554956 w 2212182"/>
              <a:gd name="connsiteY65" fmla="*/ 1233487 h 1793084"/>
              <a:gd name="connsiteX66" fmla="*/ 1676400 w 2212182"/>
              <a:gd name="connsiteY66" fmla="*/ 1231106 h 1793084"/>
              <a:gd name="connsiteX67" fmla="*/ 1676400 w 2212182"/>
              <a:gd name="connsiteY67" fmla="*/ 1252537 h 1793084"/>
              <a:gd name="connsiteX68" fmla="*/ 1700212 w 2212182"/>
              <a:gd name="connsiteY68" fmla="*/ 1257300 h 1793084"/>
              <a:gd name="connsiteX69" fmla="*/ 1707356 w 2212182"/>
              <a:gd name="connsiteY69" fmla="*/ 1285875 h 1793084"/>
              <a:gd name="connsiteX70" fmla="*/ 1719262 w 2212182"/>
              <a:gd name="connsiteY70" fmla="*/ 1278731 h 1793084"/>
              <a:gd name="connsiteX71" fmla="*/ 1719262 w 2212182"/>
              <a:gd name="connsiteY71" fmla="*/ 1309687 h 1793084"/>
              <a:gd name="connsiteX72" fmla="*/ 1731168 w 2212182"/>
              <a:gd name="connsiteY72" fmla="*/ 1304925 h 1793084"/>
              <a:gd name="connsiteX73" fmla="*/ 1733550 w 2212182"/>
              <a:gd name="connsiteY73" fmla="*/ 1407319 h 1793084"/>
              <a:gd name="connsiteX74" fmla="*/ 1781175 w 2212182"/>
              <a:gd name="connsiteY74" fmla="*/ 1412081 h 1793084"/>
              <a:gd name="connsiteX75" fmla="*/ 1778793 w 2212182"/>
              <a:gd name="connsiteY75" fmla="*/ 1464469 h 1793084"/>
              <a:gd name="connsiteX76" fmla="*/ 1857375 w 2212182"/>
              <a:gd name="connsiteY76" fmla="*/ 1459706 h 1793084"/>
              <a:gd name="connsiteX77" fmla="*/ 1857375 w 2212182"/>
              <a:gd name="connsiteY77" fmla="*/ 1483519 h 1793084"/>
              <a:gd name="connsiteX78" fmla="*/ 2024062 w 2212182"/>
              <a:gd name="connsiteY78" fmla="*/ 1481137 h 1793084"/>
              <a:gd name="connsiteX79" fmla="*/ 2021681 w 2212182"/>
              <a:gd name="connsiteY79" fmla="*/ 1504950 h 1793084"/>
              <a:gd name="connsiteX80" fmla="*/ 2105025 w 2212182"/>
              <a:gd name="connsiteY80" fmla="*/ 1502569 h 1793084"/>
              <a:gd name="connsiteX81" fmla="*/ 2105025 w 2212182"/>
              <a:gd name="connsiteY81" fmla="*/ 1533525 h 1793084"/>
              <a:gd name="connsiteX82" fmla="*/ 2133600 w 2212182"/>
              <a:gd name="connsiteY82" fmla="*/ 1533525 h 1793084"/>
              <a:gd name="connsiteX83" fmla="*/ 2133600 w 2212182"/>
              <a:gd name="connsiteY83" fmla="*/ 1674017 h 1793084"/>
              <a:gd name="connsiteX84" fmla="*/ 2155031 w 2212182"/>
              <a:gd name="connsiteY84" fmla="*/ 1674019 h 1793084"/>
              <a:gd name="connsiteX85" fmla="*/ 2155035 w 2212182"/>
              <a:gd name="connsiteY85" fmla="*/ 1714500 h 1793084"/>
              <a:gd name="connsiteX86" fmla="*/ 2195514 w 2212182"/>
              <a:gd name="connsiteY86" fmla="*/ 1716880 h 1793084"/>
              <a:gd name="connsiteX87" fmla="*/ 2197896 w 2212182"/>
              <a:gd name="connsiteY87" fmla="*/ 1759742 h 1793084"/>
              <a:gd name="connsiteX88" fmla="*/ 2209802 w 2212182"/>
              <a:gd name="connsiteY88" fmla="*/ 1759743 h 1793084"/>
              <a:gd name="connsiteX89" fmla="*/ 2212182 w 2212182"/>
              <a:gd name="connsiteY89" fmla="*/ 1793079 h 1793084"/>
              <a:gd name="connsiteX0" fmla="*/ 2381 w 2214564"/>
              <a:gd name="connsiteY0" fmla="*/ 0 h 1800223"/>
              <a:gd name="connsiteX1" fmla="*/ 0 w 2214564"/>
              <a:gd name="connsiteY1" fmla="*/ 76200 h 1800223"/>
              <a:gd name="connsiteX2" fmla="*/ 11906 w 2214564"/>
              <a:gd name="connsiteY2" fmla="*/ 76200 h 1800223"/>
              <a:gd name="connsiteX3" fmla="*/ 11906 w 2214564"/>
              <a:gd name="connsiteY3" fmla="*/ 92869 h 1800223"/>
              <a:gd name="connsiteX4" fmla="*/ 221456 w 2214564"/>
              <a:gd name="connsiteY4" fmla="*/ 90487 h 1800223"/>
              <a:gd name="connsiteX5" fmla="*/ 221456 w 2214564"/>
              <a:gd name="connsiteY5" fmla="*/ 107156 h 1800223"/>
              <a:gd name="connsiteX6" fmla="*/ 233362 w 2214564"/>
              <a:gd name="connsiteY6" fmla="*/ 107156 h 1800223"/>
              <a:gd name="connsiteX7" fmla="*/ 230981 w 2214564"/>
              <a:gd name="connsiteY7" fmla="*/ 157162 h 1800223"/>
              <a:gd name="connsiteX8" fmla="*/ 361950 w 2214564"/>
              <a:gd name="connsiteY8" fmla="*/ 154781 h 1800223"/>
              <a:gd name="connsiteX9" fmla="*/ 361950 w 2214564"/>
              <a:gd name="connsiteY9" fmla="*/ 176212 h 1800223"/>
              <a:gd name="connsiteX10" fmla="*/ 404812 w 2214564"/>
              <a:gd name="connsiteY10" fmla="*/ 173831 h 1800223"/>
              <a:gd name="connsiteX11" fmla="*/ 404812 w 2214564"/>
              <a:gd name="connsiteY11" fmla="*/ 202406 h 1800223"/>
              <a:gd name="connsiteX12" fmla="*/ 671512 w 2214564"/>
              <a:gd name="connsiteY12" fmla="*/ 202406 h 1800223"/>
              <a:gd name="connsiteX13" fmla="*/ 671512 w 2214564"/>
              <a:gd name="connsiteY13" fmla="*/ 214312 h 1800223"/>
              <a:gd name="connsiteX14" fmla="*/ 683418 w 2214564"/>
              <a:gd name="connsiteY14" fmla="*/ 216694 h 1800223"/>
              <a:gd name="connsiteX15" fmla="*/ 683418 w 2214564"/>
              <a:gd name="connsiteY15" fmla="*/ 230981 h 1800223"/>
              <a:gd name="connsiteX16" fmla="*/ 700087 w 2214564"/>
              <a:gd name="connsiteY16" fmla="*/ 238125 h 1800223"/>
              <a:gd name="connsiteX17" fmla="*/ 702468 w 2214564"/>
              <a:gd name="connsiteY17" fmla="*/ 261937 h 1800223"/>
              <a:gd name="connsiteX18" fmla="*/ 847725 w 2214564"/>
              <a:gd name="connsiteY18" fmla="*/ 259556 h 1800223"/>
              <a:gd name="connsiteX19" fmla="*/ 850106 w 2214564"/>
              <a:gd name="connsiteY19" fmla="*/ 321469 h 1800223"/>
              <a:gd name="connsiteX20" fmla="*/ 859631 w 2214564"/>
              <a:gd name="connsiteY20" fmla="*/ 323850 h 1800223"/>
              <a:gd name="connsiteX21" fmla="*/ 857250 w 2214564"/>
              <a:gd name="connsiteY21" fmla="*/ 388144 h 1800223"/>
              <a:gd name="connsiteX22" fmla="*/ 866775 w 2214564"/>
              <a:gd name="connsiteY22" fmla="*/ 385762 h 1800223"/>
              <a:gd name="connsiteX23" fmla="*/ 862012 w 2214564"/>
              <a:gd name="connsiteY23" fmla="*/ 440531 h 1800223"/>
              <a:gd name="connsiteX24" fmla="*/ 869156 w 2214564"/>
              <a:gd name="connsiteY24" fmla="*/ 440531 h 1800223"/>
              <a:gd name="connsiteX25" fmla="*/ 866775 w 2214564"/>
              <a:gd name="connsiteY25" fmla="*/ 485775 h 1800223"/>
              <a:gd name="connsiteX26" fmla="*/ 876300 w 2214564"/>
              <a:gd name="connsiteY26" fmla="*/ 485775 h 1800223"/>
              <a:gd name="connsiteX27" fmla="*/ 876300 w 2214564"/>
              <a:gd name="connsiteY27" fmla="*/ 528637 h 1800223"/>
              <a:gd name="connsiteX28" fmla="*/ 904875 w 2214564"/>
              <a:gd name="connsiteY28" fmla="*/ 528637 h 1800223"/>
              <a:gd name="connsiteX29" fmla="*/ 904875 w 2214564"/>
              <a:gd name="connsiteY29" fmla="*/ 552450 h 1800223"/>
              <a:gd name="connsiteX30" fmla="*/ 933450 w 2214564"/>
              <a:gd name="connsiteY30" fmla="*/ 554831 h 1800223"/>
              <a:gd name="connsiteX31" fmla="*/ 933450 w 2214564"/>
              <a:gd name="connsiteY31" fmla="*/ 581025 h 1800223"/>
              <a:gd name="connsiteX32" fmla="*/ 1033462 w 2214564"/>
              <a:gd name="connsiteY32" fmla="*/ 583406 h 1800223"/>
              <a:gd name="connsiteX33" fmla="*/ 1031081 w 2214564"/>
              <a:gd name="connsiteY33" fmla="*/ 619125 h 1800223"/>
              <a:gd name="connsiteX34" fmla="*/ 1076325 w 2214564"/>
              <a:gd name="connsiteY34" fmla="*/ 623887 h 1800223"/>
              <a:gd name="connsiteX35" fmla="*/ 1076325 w 2214564"/>
              <a:gd name="connsiteY35" fmla="*/ 657225 h 1800223"/>
              <a:gd name="connsiteX36" fmla="*/ 1088231 w 2214564"/>
              <a:gd name="connsiteY36" fmla="*/ 657225 h 1800223"/>
              <a:gd name="connsiteX37" fmla="*/ 1088231 w 2214564"/>
              <a:gd name="connsiteY37" fmla="*/ 714375 h 1800223"/>
              <a:gd name="connsiteX38" fmla="*/ 1104900 w 2214564"/>
              <a:gd name="connsiteY38" fmla="*/ 714375 h 1800223"/>
              <a:gd name="connsiteX39" fmla="*/ 1107281 w 2214564"/>
              <a:gd name="connsiteY39" fmla="*/ 778669 h 1800223"/>
              <a:gd name="connsiteX40" fmla="*/ 1228725 w 2214564"/>
              <a:gd name="connsiteY40" fmla="*/ 778669 h 1800223"/>
              <a:gd name="connsiteX41" fmla="*/ 1228725 w 2214564"/>
              <a:gd name="connsiteY41" fmla="*/ 804862 h 1800223"/>
              <a:gd name="connsiteX42" fmla="*/ 1254918 w 2214564"/>
              <a:gd name="connsiteY42" fmla="*/ 800100 h 1800223"/>
              <a:gd name="connsiteX43" fmla="*/ 1250156 w 2214564"/>
              <a:gd name="connsiteY43" fmla="*/ 852487 h 1800223"/>
              <a:gd name="connsiteX44" fmla="*/ 1262062 w 2214564"/>
              <a:gd name="connsiteY44" fmla="*/ 854869 h 1800223"/>
              <a:gd name="connsiteX45" fmla="*/ 1259681 w 2214564"/>
              <a:gd name="connsiteY45" fmla="*/ 921544 h 1800223"/>
              <a:gd name="connsiteX46" fmla="*/ 1276350 w 2214564"/>
              <a:gd name="connsiteY46" fmla="*/ 926306 h 1800223"/>
              <a:gd name="connsiteX47" fmla="*/ 1276350 w 2214564"/>
              <a:gd name="connsiteY47" fmla="*/ 957262 h 1800223"/>
              <a:gd name="connsiteX48" fmla="*/ 1288256 w 2214564"/>
              <a:gd name="connsiteY48" fmla="*/ 957262 h 1800223"/>
              <a:gd name="connsiteX49" fmla="*/ 1285875 w 2214564"/>
              <a:gd name="connsiteY49" fmla="*/ 1026319 h 1800223"/>
              <a:gd name="connsiteX50" fmla="*/ 1326356 w 2214564"/>
              <a:gd name="connsiteY50" fmla="*/ 1023937 h 1800223"/>
              <a:gd name="connsiteX51" fmla="*/ 1326356 w 2214564"/>
              <a:gd name="connsiteY51" fmla="*/ 1047750 h 1800223"/>
              <a:gd name="connsiteX52" fmla="*/ 1357312 w 2214564"/>
              <a:gd name="connsiteY52" fmla="*/ 1045369 h 1800223"/>
              <a:gd name="connsiteX53" fmla="*/ 1357312 w 2214564"/>
              <a:gd name="connsiteY53" fmla="*/ 1069181 h 1800223"/>
              <a:gd name="connsiteX54" fmla="*/ 1400175 w 2214564"/>
              <a:gd name="connsiteY54" fmla="*/ 1066800 h 1800223"/>
              <a:gd name="connsiteX55" fmla="*/ 1397793 w 2214564"/>
              <a:gd name="connsiteY55" fmla="*/ 1095375 h 1800223"/>
              <a:gd name="connsiteX56" fmla="*/ 1471612 w 2214564"/>
              <a:gd name="connsiteY56" fmla="*/ 1100137 h 1800223"/>
              <a:gd name="connsiteX57" fmla="*/ 1481137 w 2214564"/>
              <a:gd name="connsiteY57" fmla="*/ 1123950 h 1800223"/>
              <a:gd name="connsiteX58" fmla="*/ 1495425 w 2214564"/>
              <a:gd name="connsiteY58" fmla="*/ 1128712 h 1800223"/>
              <a:gd name="connsiteX59" fmla="*/ 1490662 w 2214564"/>
              <a:gd name="connsiteY59" fmla="*/ 1164431 h 1800223"/>
              <a:gd name="connsiteX60" fmla="*/ 1504950 w 2214564"/>
              <a:gd name="connsiteY60" fmla="*/ 1166812 h 1800223"/>
              <a:gd name="connsiteX61" fmla="*/ 1502568 w 2214564"/>
              <a:gd name="connsiteY61" fmla="*/ 1185862 h 1800223"/>
              <a:gd name="connsiteX62" fmla="*/ 1533525 w 2214564"/>
              <a:gd name="connsiteY62" fmla="*/ 1183481 h 1800223"/>
              <a:gd name="connsiteX63" fmla="*/ 1533525 w 2214564"/>
              <a:gd name="connsiteY63" fmla="*/ 1204912 h 1800223"/>
              <a:gd name="connsiteX64" fmla="*/ 1554956 w 2214564"/>
              <a:gd name="connsiteY64" fmla="*/ 1207294 h 1800223"/>
              <a:gd name="connsiteX65" fmla="*/ 1554956 w 2214564"/>
              <a:gd name="connsiteY65" fmla="*/ 1233487 h 1800223"/>
              <a:gd name="connsiteX66" fmla="*/ 1676400 w 2214564"/>
              <a:gd name="connsiteY66" fmla="*/ 1231106 h 1800223"/>
              <a:gd name="connsiteX67" fmla="*/ 1676400 w 2214564"/>
              <a:gd name="connsiteY67" fmla="*/ 1252537 h 1800223"/>
              <a:gd name="connsiteX68" fmla="*/ 1700212 w 2214564"/>
              <a:gd name="connsiteY68" fmla="*/ 1257300 h 1800223"/>
              <a:gd name="connsiteX69" fmla="*/ 1707356 w 2214564"/>
              <a:gd name="connsiteY69" fmla="*/ 1285875 h 1800223"/>
              <a:gd name="connsiteX70" fmla="*/ 1719262 w 2214564"/>
              <a:gd name="connsiteY70" fmla="*/ 1278731 h 1800223"/>
              <a:gd name="connsiteX71" fmla="*/ 1719262 w 2214564"/>
              <a:gd name="connsiteY71" fmla="*/ 1309687 h 1800223"/>
              <a:gd name="connsiteX72" fmla="*/ 1731168 w 2214564"/>
              <a:gd name="connsiteY72" fmla="*/ 1304925 h 1800223"/>
              <a:gd name="connsiteX73" fmla="*/ 1733550 w 2214564"/>
              <a:gd name="connsiteY73" fmla="*/ 1407319 h 1800223"/>
              <a:gd name="connsiteX74" fmla="*/ 1781175 w 2214564"/>
              <a:gd name="connsiteY74" fmla="*/ 1412081 h 1800223"/>
              <a:gd name="connsiteX75" fmla="*/ 1778793 w 2214564"/>
              <a:gd name="connsiteY75" fmla="*/ 1464469 h 1800223"/>
              <a:gd name="connsiteX76" fmla="*/ 1857375 w 2214564"/>
              <a:gd name="connsiteY76" fmla="*/ 1459706 h 1800223"/>
              <a:gd name="connsiteX77" fmla="*/ 1857375 w 2214564"/>
              <a:gd name="connsiteY77" fmla="*/ 1483519 h 1800223"/>
              <a:gd name="connsiteX78" fmla="*/ 2024062 w 2214564"/>
              <a:gd name="connsiteY78" fmla="*/ 1481137 h 1800223"/>
              <a:gd name="connsiteX79" fmla="*/ 2021681 w 2214564"/>
              <a:gd name="connsiteY79" fmla="*/ 1504950 h 1800223"/>
              <a:gd name="connsiteX80" fmla="*/ 2105025 w 2214564"/>
              <a:gd name="connsiteY80" fmla="*/ 1502569 h 1800223"/>
              <a:gd name="connsiteX81" fmla="*/ 2105025 w 2214564"/>
              <a:gd name="connsiteY81" fmla="*/ 1533525 h 1800223"/>
              <a:gd name="connsiteX82" fmla="*/ 2133600 w 2214564"/>
              <a:gd name="connsiteY82" fmla="*/ 1533525 h 1800223"/>
              <a:gd name="connsiteX83" fmla="*/ 2133600 w 2214564"/>
              <a:gd name="connsiteY83" fmla="*/ 1674017 h 1800223"/>
              <a:gd name="connsiteX84" fmla="*/ 2155031 w 2214564"/>
              <a:gd name="connsiteY84" fmla="*/ 1674019 h 1800223"/>
              <a:gd name="connsiteX85" fmla="*/ 2155035 w 2214564"/>
              <a:gd name="connsiteY85" fmla="*/ 1714500 h 1800223"/>
              <a:gd name="connsiteX86" fmla="*/ 2195514 w 2214564"/>
              <a:gd name="connsiteY86" fmla="*/ 1716880 h 1800223"/>
              <a:gd name="connsiteX87" fmla="*/ 2197896 w 2214564"/>
              <a:gd name="connsiteY87" fmla="*/ 1759742 h 1800223"/>
              <a:gd name="connsiteX88" fmla="*/ 2209802 w 2214564"/>
              <a:gd name="connsiteY88" fmla="*/ 1759743 h 1800223"/>
              <a:gd name="connsiteX89" fmla="*/ 2212182 w 2214564"/>
              <a:gd name="connsiteY89" fmla="*/ 1793079 h 1800223"/>
              <a:gd name="connsiteX90" fmla="*/ 2214564 w 2214564"/>
              <a:gd name="connsiteY90" fmla="*/ 1800223 h 1800223"/>
              <a:gd name="connsiteX0" fmla="*/ 2381 w 2328864"/>
              <a:gd name="connsiteY0" fmla="*/ 0 h 1797841"/>
              <a:gd name="connsiteX1" fmla="*/ 0 w 2328864"/>
              <a:gd name="connsiteY1" fmla="*/ 76200 h 1797841"/>
              <a:gd name="connsiteX2" fmla="*/ 11906 w 2328864"/>
              <a:gd name="connsiteY2" fmla="*/ 76200 h 1797841"/>
              <a:gd name="connsiteX3" fmla="*/ 11906 w 2328864"/>
              <a:gd name="connsiteY3" fmla="*/ 92869 h 1797841"/>
              <a:gd name="connsiteX4" fmla="*/ 221456 w 2328864"/>
              <a:gd name="connsiteY4" fmla="*/ 90487 h 1797841"/>
              <a:gd name="connsiteX5" fmla="*/ 221456 w 2328864"/>
              <a:gd name="connsiteY5" fmla="*/ 107156 h 1797841"/>
              <a:gd name="connsiteX6" fmla="*/ 233362 w 2328864"/>
              <a:gd name="connsiteY6" fmla="*/ 107156 h 1797841"/>
              <a:gd name="connsiteX7" fmla="*/ 230981 w 2328864"/>
              <a:gd name="connsiteY7" fmla="*/ 157162 h 1797841"/>
              <a:gd name="connsiteX8" fmla="*/ 361950 w 2328864"/>
              <a:gd name="connsiteY8" fmla="*/ 154781 h 1797841"/>
              <a:gd name="connsiteX9" fmla="*/ 361950 w 2328864"/>
              <a:gd name="connsiteY9" fmla="*/ 176212 h 1797841"/>
              <a:gd name="connsiteX10" fmla="*/ 404812 w 2328864"/>
              <a:gd name="connsiteY10" fmla="*/ 173831 h 1797841"/>
              <a:gd name="connsiteX11" fmla="*/ 404812 w 2328864"/>
              <a:gd name="connsiteY11" fmla="*/ 202406 h 1797841"/>
              <a:gd name="connsiteX12" fmla="*/ 671512 w 2328864"/>
              <a:gd name="connsiteY12" fmla="*/ 202406 h 1797841"/>
              <a:gd name="connsiteX13" fmla="*/ 671512 w 2328864"/>
              <a:gd name="connsiteY13" fmla="*/ 214312 h 1797841"/>
              <a:gd name="connsiteX14" fmla="*/ 683418 w 2328864"/>
              <a:gd name="connsiteY14" fmla="*/ 216694 h 1797841"/>
              <a:gd name="connsiteX15" fmla="*/ 683418 w 2328864"/>
              <a:gd name="connsiteY15" fmla="*/ 230981 h 1797841"/>
              <a:gd name="connsiteX16" fmla="*/ 700087 w 2328864"/>
              <a:gd name="connsiteY16" fmla="*/ 238125 h 1797841"/>
              <a:gd name="connsiteX17" fmla="*/ 702468 w 2328864"/>
              <a:gd name="connsiteY17" fmla="*/ 261937 h 1797841"/>
              <a:gd name="connsiteX18" fmla="*/ 847725 w 2328864"/>
              <a:gd name="connsiteY18" fmla="*/ 259556 h 1797841"/>
              <a:gd name="connsiteX19" fmla="*/ 850106 w 2328864"/>
              <a:gd name="connsiteY19" fmla="*/ 321469 h 1797841"/>
              <a:gd name="connsiteX20" fmla="*/ 859631 w 2328864"/>
              <a:gd name="connsiteY20" fmla="*/ 323850 h 1797841"/>
              <a:gd name="connsiteX21" fmla="*/ 857250 w 2328864"/>
              <a:gd name="connsiteY21" fmla="*/ 388144 h 1797841"/>
              <a:gd name="connsiteX22" fmla="*/ 866775 w 2328864"/>
              <a:gd name="connsiteY22" fmla="*/ 385762 h 1797841"/>
              <a:gd name="connsiteX23" fmla="*/ 862012 w 2328864"/>
              <a:gd name="connsiteY23" fmla="*/ 440531 h 1797841"/>
              <a:gd name="connsiteX24" fmla="*/ 869156 w 2328864"/>
              <a:gd name="connsiteY24" fmla="*/ 440531 h 1797841"/>
              <a:gd name="connsiteX25" fmla="*/ 866775 w 2328864"/>
              <a:gd name="connsiteY25" fmla="*/ 485775 h 1797841"/>
              <a:gd name="connsiteX26" fmla="*/ 876300 w 2328864"/>
              <a:gd name="connsiteY26" fmla="*/ 485775 h 1797841"/>
              <a:gd name="connsiteX27" fmla="*/ 876300 w 2328864"/>
              <a:gd name="connsiteY27" fmla="*/ 528637 h 1797841"/>
              <a:gd name="connsiteX28" fmla="*/ 904875 w 2328864"/>
              <a:gd name="connsiteY28" fmla="*/ 528637 h 1797841"/>
              <a:gd name="connsiteX29" fmla="*/ 904875 w 2328864"/>
              <a:gd name="connsiteY29" fmla="*/ 552450 h 1797841"/>
              <a:gd name="connsiteX30" fmla="*/ 933450 w 2328864"/>
              <a:gd name="connsiteY30" fmla="*/ 554831 h 1797841"/>
              <a:gd name="connsiteX31" fmla="*/ 933450 w 2328864"/>
              <a:gd name="connsiteY31" fmla="*/ 581025 h 1797841"/>
              <a:gd name="connsiteX32" fmla="*/ 1033462 w 2328864"/>
              <a:gd name="connsiteY32" fmla="*/ 583406 h 1797841"/>
              <a:gd name="connsiteX33" fmla="*/ 1031081 w 2328864"/>
              <a:gd name="connsiteY33" fmla="*/ 619125 h 1797841"/>
              <a:gd name="connsiteX34" fmla="*/ 1076325 w 2328864"/>
              <a:gd name="connsiteY34" fmla="*/ 623887 h 1797841"/>
              <a:gd name="connsiteX35" fmla="*/ 1076325 w 2328864"/>
              <a:gd name="connsiteY35" fmla="*/ 657225 h 1797841"/>
              <a:gd name="connsiteX36" fmla="*/ 1088231 w 2328864"/>
              <a:gd name="connsiteY36" fmla="*/ 657225 h 1797841"/>
              <a:gd name="connsiteX37" fmla="*/ 1088231 w 2328864"/>
              <a:gd name="connsiteY37" fmla="*/ 714375 h 1797841"/>
              <a:gd name="connsiteX38" fmla="*/ 1104900 w 2328864"/>
              <a:gd name="connsiteY38" fmla="*/ 714375 h 1797841"/>
              <a:gd name="connsiteX39" fmla="*/ 1107281 w 2328864"/>
              <a:gd name="connsiteY39" fmla="*/ 778669 h 1797841"/>
              <a:gd name="connsiteX40" fmla="*/ 1228725 w 2328864"/>
              <a:gd name="connsiteY40" fmla="*/ 778669 h 1797841"/>
              <a:gd name="connsiteX41" fmla="*/ 1228725 w 2328864"/>
              <a:gd name="connsiteY41" fmla="*/ 804862 h 1797841"/>
              <a:gd name="connsiteX42" fmla="*/ 1254918 w 2328864"/>
              <a:gd name="connsiteY42" fmla="*/ 800100 h 1797841"/>
              <a:gd name="connsiteX43" fmla="*/ 1250156 w 2328864"/>
              <a:gd name="connsiteY43" fmla="*/ 852487 h 1797841"/>
              <a:gd name="connsiteX44" fmla="*/ 1262062 w 2328864"/>
              <a:gd name="connsiteY44" fmla="*/ 854869 h 1797841"/>
              <a:gd name="connsiteX45" fmla="*/ 1259681 w 2328864"/>
              <a:gd name="connsiteY45" fmla="*/ 921544 h 1797841"/>
              <a:gd name="connsiteX46" fmla="*/ 1276350 w 2328864"/>
              <a:gd name="connsiteY46" fmla="*/ 926306 h 1797841"/>
              <a:gd name="connsiteX47" fmla="*/ 1276350 w 2328864"/>
              <a:gd name="connsiteY47" fmla="*/ 957262 h 1797841"/>
              <a:gd name="connsiteX48" fmla="*/ 1288256 w 2328864"/>
              <a:gd name="connsiteY48" fmla="*/ 957262 h 1797841"/>
              <a:gd name="connsiteX49" fmla="*/ 1285875 w 2328864"/>
              <a:gd name="connsiteY49" fmla="*/ 1026319 h 1797841"/>
              <a:gd name="connsiteX50" fmla="*/ 1326356 w 2328864"/>
              <a:gd name="connsiteY50" fmla="*/ 1023937 h 1797841"/>
              <a:gd name="connsiteX51" fmla="*/ 1326356 w 2328864"/>
              <a:gd name="connsiteY51" fmla="*/ 1047750 h 1797841"/>
              <a:gd name="connsiteX52" fmla="*/ 1357312 w 2328864"/>
              <a:gd name="connsiteY52" fmla="*/ 1045369 h 1797841"/>
              <a:gd name="connsiteX53" fmla="*/ 1357312 w 2328864"/>
              <a:gd name="connsiteY53" fmla="*/ 1069181 h 1797841"/>
              <a:gd name="connsiteX54" fmla="*/ 1400175 w 2328864"/>
              <a:gd name="connsiteY54" fmla="*/ 1066800 h 1797841"/>
              <a:gd name="connsiteX55" fmla="*/ 1397793 w 2328864"/>
              <a:gd name="connsiteY55" fmla="*/ 1095375 h 1797841"/>
              <a:gd name="connsiteX56" fmla="*/ 1471612 w 2328864"/>
              <a:gd name="connsiteY56" fmla="*/ 1100137 h 1797841"/>
              <a:gd name="connsiteX57" fmla="*/ 1481137 w 2328864"/>
              <a:gd name="connsiteY57" fmla="*/ 1123950 h 1797841"/>
              <a:gd name="connsiteX58" fmla="*/ 1495425 w 2328864"/>
              <a:gd name="connsiteY58" fmla="*/ 1128712 h 1797841"/>
              <a:gd name="connsiteX59" fmla="*/ 1490662 w 2328864"/>
              <a:gd name="connsiteY59" fmla="*/ 1164431 h 1797841"/>
              <a:gd name="connsiteX60" fmla="*/ 1504950 w 2328864"/>
              <a:gd name="connsiteY60" fmla="*/ 1166812 h 1797841"/>
              <a:gd name="connsiteX61" fmla="*/ 1502568 w 2328864"/>
              <a:gd name="connsiteY61" fmla="*/ 1185862 h 1797841"/>
              <a:gd name="connsiteX62" fmla="*/ 1533525 w 2328864"/>
              <a:gd name="connsiteY62" fmla="*/ 1183481 h 1797841"/>
              <a:gd name="connsiteX63" fmla="*/ 1533525 w 2328864"/>
              <a:gd name="connsiteY63" fmla="*/ 1204912 h 1797841"/>
              <a:gd name="connsiteX64" fmla="*/ 1554956 w 2328864"/>
              <a:gd name="connsiteY64" fmla="*/ 1207294 h 1797841"/>
              <a:gd name="connsiteX65" fmla="*/ 1554956 w 2328864"/>
              <a:gd name="connsiteY65" fmla="*/ 1233487 h 1797841"/>
              <a:gd name="connsiteX66" fmla="*/ 1676400 w 2328864"/>
              <a:gd name="connsiteY66" fmla="*/ 1231106 h 1797841"/>
              <a:gd name="connsiteX67" fmla="*/ 1676400 w 2328864"/>
              <a:gd name="connsiteY67" fmla="*/ 1252537 h 1797841"/>
              <a:gd name="connsiteX68" fmla="*/ 1700212 w 2328864"/>
              <a:gd name="connsiteY68" fmla="*/ 1257300 h 1797841"/>
              <a:gd name="connsiteX69" fmla="*/ 1707356 w 2328864"/>
              <a:gd name="connsiteY69" fmla="*/ 1285875 h 1797841"/>
              <a:gd name="connsiteX70" fmla="*/ 1719262 w 2328864"/>
              <a:gd name="connsiteY70" fmla="*/ 1278731 h 1797841"/>
              <a:gd name="connsiteX71" fmla="*/ 1719262 w 2328864"/>
              <a:gd name="connsiteY71" fmla="*/ 1309687 h 1797841"/>
              <a:gd name="connsiteX72" fmla="*/ 1731168 w 2328864"/>
              <a:gd name="connsiteY72" fmla="*/ 1304925 h 1797841"/>
              <a:gd name="connsiteX73" fmla="*/ 1733550 w 2328864"/>
              <a:gd name="connsiteY73" fmla="*/ 1407319 h 1797841"/>
              <a:gd name="connsiteX74" fmla="*/ 1781175 w 2328864"/>
              <a:gd name="connsiteY74" fmla="*/ 1412081 h 1797841"/>
              <a:gd name="connsiteX75" fmla="*/ 1778793 w 2328864"/>
              <a:gd name="connsiteY75" fmla="*/ 1464469 h 1797841"/>
              <a:gd name="connsiteX76" fmla="*/ 1857375 w 2328864"/>
              <a:gd name="connsiteY76" fmla="*/ 1459706 h 1797841"/>
              <a:gd name="connsiteX77" fmla="*/ 1857375 w 2328864"/>
              <a:gd name="connsiteY77" fmla="*/ 1483519 h 1797841"/>
              <a:gd name="connsiteX78" fmla="*/ 2024062 w 2328864"/>
              <a:gd name="connsiteY78" fmla="*/ 1481137 h 1797841"/>
              <a:gd name="connsiteX79" fmla="*/ 2021681 w 2328864"/>
              <a:gd name="connsiteY79" fmla="*/ 1504950 h 1797841"/>
              <a:gd name="connsiteX80" fmla="*/ 2105025 w 2328864"/>
              <a:gd name="connsiteY80" fmla="*/ 1502569 h 1797841"/>
              <a:gd name="connsiteX81" fmla="*/ 2105025 w 2328864"/>
              <a:gd name="connsiteY81" fmla="*/ 1533525 h 1797841"/>
              <a:gd name="connsiteX82" fmla="*/ 2133600 w 2328864"/>
              <a:gd name="connsiteY82" fmla="*/ 1533525 h 1797841"/>
              <a:gd name="connsiteX83" fmla="*/ 2133600 w 2328864"/>
              <a:gd name="connsiteY83" fmla="*/ 1674017 h 1797841"/>
              <a:gd name="connsiteX84" fmla="*/ 2155031 w 2328864"/>
              <a:gd name="connsiteY84" fmla="*/ 1674019 h 1797841"/>
              <a:gd name="connsiteX85" fmla="*/ 2155035 w 2328864"/>
              <a:gd name="connsiteY85" fmla="*/ 1714500 h 1797841"/>
              <a:gd name="connsiteX86" fmla="*/ 2195514 w 2328864"/>
              <a:gd name="connsiteY86" fmla="*/ 1716880 h 1797841"/>
              <a:gd name="connsiteX87" fmla="*/ 2197896 w 2328864"/>
              <a:gd name="connsiteY87" fmla="*/ 1759742 h 1797841"/>
              <a:gd name="connsiteX88" fmla="*/ 2209802 w 2328864"/>
              <a:gd name="connsiteY88" fmla="*/ 1759743 h 1797841"/>
              <a:gd name="connsiteX89" fmla="*/ 2212182 w 2328864"/>
              <a:gd name="connsiteY89" fmla="*/ 1793079 h 1797841"/>
              <a:gd name="connsiteX90" fmla="*/ 2328864 w 2328864"/>
              <a:gd name="connsiteY90" fmla="*/ 1797841 h 1797841"/>
              <a:gd name="connsiteX0" fmla="*/ 2381 w 2328864"/>
              <a:gd name="connsiteY0" fmla="*/ 0 h 1797841"/>
              <a:gd name="connsiteX1" fmla="*/ 0 w 2328864"/>
              <a:gd name="connsiteY1" fmla="*/ 76200 h 1797841"/>
              <a:gd name="connsiteX2" fmla="*/ 11906 w 2328864"/>
              <a:gd name="connsiteY2" fmla="*/ 76200 h 1797841"/>
              <a:gd name="connsiteX3" fmla="*/ 11906 w 2328864"/>
              <a:gd name="connsiteY3" fmla="*/ 92869 h 1797841"/>
              <a:gd name="connsiteX4" fmla="*/ 221456 w 2328864"/>
              <a:gd name="connsiteY4" fmla="*/ 90487 h 1797841"/>
              <a:gd name="connsiteX5" fmla="*/ 221456 w 2328864"/>
              <a:gd name="connsiteY5" fmla="*/ 107156 h 1797841"/>
              <a:gd name="connsiteX6" fmla="*/ 233362 w 2328864"/>
              <a:gd name="connsiteY6" fmla="*/ 107156 h 1797841"/>
              <a:gd name="connsiteX7" fmla="*/ 230981 w 2328864"/>
              <a:gd name="connsiteY7" fmla="*/ 157162 h 1797841"/>
              <a:gd name="connsiteX8" fmla="*/ 361950 w 2328864"/>
              <a:gd name="connsiteY8" fmla="*/ 154781 h 1797841"/>
              <a:gd name="connsiteX9" fmla="*/ 361950 w 2328864"/>
              <a:gd name="connsiteY9" fmla="*/ 176212 h 1797841"/>
              <a:gd name="connsiteX10" fmla="*/ 404812 w 2328864"/>
              <a:gd name="connsiteY10" fmla="*/ 173831 h 1797841"/>
              <a:gd name="connsiteX11" fmla="*/ 404812 w 2328864"/>
              <a:gd name="connsiteY11" fmla="*/ 202406 h 1797841"/>
              <a:gd name="connsiteX12" fmla="*/ 671512 w 2328864"/>
              <a:gd name="connsiteY12" fmla="*/ 202406 h 1797841"/>
              <a:gd name="connsiteX13" fmla="*/ 671512 w 2328864"/>
              <a:gd name="connsiteY13" fmla="*/ 214312 h 1797841"/>
              <a:gd name="connsiteX14" fmla="*/ 683418 w 2328864"/>
              <a:gd name="connsiteY14" fmla="*/ 216694 h 1797841"/>
              <a:gd name="connsiteX15" fmla="*/ 683418 w 2328864"/>
              <a:gd name="connsiteY15" fmla="*/ 230981 h 1797841"/>
              <a:gd name="connsiteX16" fmla="*/ 700087 w 2328864"/>
              <a:gd name="connsiteY16" fmla="*/ 238125 h 1797841"/>
              <a:gd name="connsiteX17" fmla="*/ 702468 w 2328864"/>
              <a:gd name="connsiteY17" fmla="*/ 261937 h 1797841"/>
              <a:gd name="connsiteX18" fmla="*/ 847725 w 2328864"/>
              <a:gd name="connsiteY18" fmla="*/ 259556 h 1797841"/>
              <a:gd name="connsiteX19" fmla="*/ 850106 w 2328864"/>
              <a:gd name="connsiteY19" fmla="*/ 321469 h 1797841"/>
              <a:gd name="connsiteX20" fmla="*/ 859631 w 2328864"/>
              <a:gd name="connsiteY20" fmla="*/ 323850 h 1797841"/>
              <a:gd name="connsiteX21" fmla="*/ 857250 w 2328864"/>
              <a:gd name="connsiteY21" fmla="*/ 388144 h 1797841"/>
              <a:gd name="connsiteX22" fmla="*/ 866775 w 2328864"/>
              <a:gd name="connsiteY22" fmla="*/ 385762 h 1797841"/>
              <a:gd name="connsiteX23" fmla="*/ 862012 w 2328864"/>
              <a:gd name="connsiteY23" fmla="*/ 440531 h 1797841"/>
              <a:gd name="connsiteX24" fmla="*/ 869156 w 2328864"/>
              <a:gd name="connsiteY24" fmla="*/ 440531 h 1797841"/>
              <a:gd name="connsiteX25" fmla="*/ 866775 w 2328864"/>
              <a:gd name="connsiteY25" fmla="*/ 485775 h 1797841"/>
              <a:gd name="connsiteX26" fmla="*/ 876300 w 2328864"/>
              <a:gd name="connsiteY26" fmla="*/ 485775 h 1797841"/>
              <a:gd name="connsiteX27" fmla="*/ 876300 w 2328864"/>
              <a:gd name="connsiteY27" fmla="*/ 528637 h 1797841"/>
              <a:gd name="connsiteX28" fmla="*/ 904875 w 2328864"/>
              <a:gd name="connsiteY28" fmla="*/ 528637 h 1797841"/>
              <a:gd name="connsiteX29" fmla="*/ 904875 w 2328864"/>
              <a:gd name="connsiteY29" fmla="*/ 552450 h 1797841"/>
              <a:gd name="connsiteX30" fmla="*/ 933450 w 2328864"/>
              <a:gd name="connsiteY30" fmla="*/ 554831 h 1797841"/>
              <a:gd name="connsiteX31" fmla="*/ 933450 w 2328864"/>
              <a:gd name="connsiteY31" fmla="*/ 581025 h 1797841"/>
              <a:gd name="connsiteX32" fmla="*/ 1033462 w 2328864"/>
              <a:gd name="connsiteY32" fmla="*/ 583406 h 1797841"/>
              <a:gd name="connsiteX33" fmla="*/ 1031081 w 2328864"/>
              <a:gd name="connsiteY33" fmla="*/ 619125 h 1797841"/>
              <a:gd name="connsiteX34" fmla="*/ 1076325 w 2328864"/>
              <a:gd name="connsiteY34" fmla="*/ 623887 h 1797841"/>
              <a:gd name="connsiteX35" fmla="*/ 1076325 w 2328864"/>
              <a:gd name="connsiteY35" fmla="*/ 657225 h 1797841"/>
              <a:gd name="connsiteX36" fmla="*/ 1088231 w 2328864"/>
              <a:gd name="connsiteY36" fmla="*/ 657225 h 1797841"/>
              <a:gd name="connsiteX37" fmla="*/ 1088231 w 2328864"/>
              <a:gd name="connsiteY37" fmla="*/ 714375 h 1797841"/>
              <a:gd name="connsiteX38" fmla="*/ 1104900 w 2328864"/>
              <a:gd name="connsiteY38" fmla="*/ 714375 h 1797841"/>
              <a:gd name="connsiteX39" fmla="*/ 1107281 w 2328864"/>
              <a:gd name="connsiteY39" fmla="*/ 778669 h 1797841"/>
              <a:gd name="connsiteX40" fmla="*/ 1228725 w 2328864"/>
              <a:gd name="connsiteY40" fmla="*/ 778669 h 1797841"/>
              <a:gd name="connsiteX41" fmla="*/ 1228725 w 2328864"/>
              <a:gd name="connsiteY41" fmla="*/ 804862 h 1797841"/>
              <a:gd name="connsiteX42" fmla="*/ 1254918 w 2328864"/>
              <a:gd name="connsiteY42" fmla="*/ 800100 h 1797841"/>
              <a:gd name="connsiteX43" fmla="*/ 1250156 w 2328864"/>
              <a:gd name="connsiteY43" fmla="*/ 852487 h 1797841"/>
              <a:gd name="connsiteX44" fmla="*/ 1262062 w 2328864"/>
              <a:gd name="connsiteY44" fmla="*/ 854869 h 1797841"/>
              <a:gd name="connsiteX45" fmla="*/ 1259681 w 2328864"/>
              <a:gd name="connsiteY45" fmla="*/ 921544 h 1797841"/>
              <a:gd name="connsiteX46" fmla="*/ 1276350 w 2328864"/>
              <a:gd name="connsiteY46" fmla="*/ 926306 h 1797841"/>
              <a:gd name="connsiteX47" fmla="*/ 1276350 w 2328864"/>
              <a:gd name="connsiteY47" fmla="*/ 957262 h 1797841"/>
              <a:gd name="connsiteX48" fmla="*/ 1288256 w 2328864"/>
              <a:gd name="connsiteY48" fmla="*/ 957262 h 1797841"/>
              <a:gd name="connsiteX49" fmla="*/ 1285875 w 2328864"/>
              <a:gd name="connsiteY49" fmla="*/ 1026319 h 1797841"/>
              <a:gd name="connsiteX50" fmla="*/ 1326356 w 2328864"/>
              <a:gd name="connsiteY50" fmla="*/ 1023937 h 1797841"/>
              <a:gd name="connsiteX51" fmla="*/ 1326356 w 2328864"/>
              <a:gd name="connsiteY51" fmla="*/ 1047750 h 1797841"/>
              <a:gd name="connsiteX52" fmla="*/ 1357312 w 2328864"/>
              <a:gd name="connsiteY52" fmla="*/ 1045369 h 1797841"/>
              <a:gd name="connsiteX53" fmla="*/ 1357312 w 2328864"/>
              <a:gd name="connsiteY53" fmla="*/ 1069181 h 1797841"/>
              <a:gd name="connsiteX54" fmla="*/ 1400175 w 2328864"/>
              <a:gd name="connsiteY54" fmla="*/ 1066800 h 1797841"/>
              <a:gd name="connsiteX55" fmla="*/ 1397793 w 2328864"/>
              <a:gd name="connsiteY55" fmla="*/ 1095375 h 1797841"/>
              <a:gd name="connsiteX56" fmla="*/ 1471612 w 2328864"/>
              <a:gd name="connsiteY56" fmla="*/ 1100137 h 1797841"/>
              <a:gd name="connsiteX57" fmla="*/ 1481137 w 2328864"/>
              <a:gd name="connsiteY57" fmla="*/ 1123950 h 1797841"/>
              <a:gd name="connsiteX58" fmla="*/ 1495425 w 2328864"/>
              <a:gd name="connsiteY58" fmla="*/ 1128712 h 1797841"/>
              <a:gd name="connsiteX59" fmla="*/ 1490662 w 2328864"/>
              <a:gd name="connsiteY59" fmla="*/ 1164431 h 1797841"/>
              <a:gd name="connsiteX60" fmla="*/ 1504950 w 2328864"/>
              <a:gd name="connsiteY60" fmla="*/ 1166812 h 1797841"/>
              <a:gd name="connsiteX61" fmla="*/ 1502568 w 2328864"/>
              <a:gd name="connsiteY61" fmla="*/ 1185862 h 1797841"/>
              <a:gd name="connsiteX62" fmla="*/ 1533525 w 2328864"/>
              <a:gd name="connsiteY62" fmla="*/ 1183481 h 1797841"/>
              <a:gd name="connsiteX63" fmla="*/ 1533525 w 2328864"/>
              <a:gd name="connsiteY63" fmla="*/ 1204912 h 1797841"/>
              <a:gd name="connsiteX64" fmla="*/ 1554956 w 2328864"/>
              <a:gd name="connsiteY64" fmla="*/ 1207294 h 1797841"/>
              <a:gd name="connsiteX65" fmla="*/ 1554956 w 2328864"/>
              <a:gd name="connsiteY65" fmla="*/ 1233487 h 1797841"/>
              <a:gd name="connsiteX66" fmla="*/ 1676400 w 2328864"/>
              <a:gd name="connsiteY66" fmla="*/ 1231106 h 1797841"/>
              <a:gd name="connsiteX67" fmla="*/ 1676400 w 2328864"/>
              <a:gd name="connsiteY67" fmla="*/ 1252537 h 1797841"/>
              <a:gd name="connsiteX68" fmla="*/ 1700212 w 2328864"/>
              <a:gd name="connsiteY68" fmla="*/ 1257300 h 1797841"/>
              <a:gd name="connsiteX69" fmla="*/ 1707356 w 2328864"/>
              <a:gd name="connsiteY69" fmla="*/ 1285875 h 1797841"/>
              <a:gd name="connsiteX70" fmla="*/ 1719262 w 2328864"/>
              <a:gd name="connsiteY70" fmla="*/ 1278731 h 1797841"/>
              <a:gd name="connsiteX71" fmla="*/ 1719262 w 2328864"/>
              <a:gd name="connsiteY71" fmla="*/ 1309687 h 1797841"/>
              <a:gd name="connsiteX72" fmla="*/ 1731168 w 2328864"/>
              <a:gd name="connsiteY72" fmla="*/ 1304925 h 1797841"/>
              <a:gd name="connsiteX73" fmla="*/ 1733550 w 2328864"/>
              <a:gd name="connsiteY73" fmla="*/ 1407319 h 1797841"/>
              <a:gd name="connsiteX74" fmla="*/ 1781175 w 2328864"/>
              <a:gd name="connsiteY74" fmla="*/ 1412081 h 1797841"/>
              <a:gd name="connsiteX75" fmla="*/ 1778793 w 2328864"/>
              <a:gd name="connsiteY75" fmla="*/ 1464469 h 1797841"/>
              <a:gd name="connsiteX76" fmla="*/ 1857375 w 2328864"/>
              <a:gd name="connsiteY76" fmla="*/ 1459706 h 1797841"/>
              <a:gd name="connsiteX77" fmla="*/ 1857375 w 2328864"/>
              <a:gd name="connsiteY77" fmla="*/ 1483519 h 1797841"/>
              <a:gd name="connsiteX78" fmla="*/ 2024062 w 2328864"/>
              <a:gd name="connsiteY78" fmla="*/ 1481137 h 1797841"/>
              <a:gd name="connsiteX79" fmla="*/ 2021681 w 2328864"/>
              <a:gd name="connsiteY79" fmla="*/ 1504950 h 1797841"/>
              <a:gd name="connsiteX80" fmla="*/ 2105025 w 2328864"/>
              <a:gd name="connsiteY80" fmla="*/ 1502569 h 1797841"/>
              <a:gd name="connsiteX81" fmla="*/ 2105025 w 2328864"/>
              <a:gd name="connsiteY81" fmla="*/ 1533525 h 1797841"/>
              <a:gd name="connsiteX82" fmla="*/ 2133600 w 2328864"/>
              <a:gd name="connsiteY82" fmla="*/ 1533525 h 1797841"/>
              <a:gd name="connsiteX83" fmla="*/ 2133600 w 2328864"/>
              <a:gd name="connsiteY83" fmla="*/ 1674017 h 1797841"/>
              <a:gd name="connsiteX84" fmla="*/ 2155031 w 2328864"/>
              <a:gd name="connsiteY84" fmla="*/ 1674019 h 1797841"/>
              <a:gd name="connsiteX85" fmla="*/ 2155035 w 2328864"/>
              <a:gd name="connsiteY85" fmla="*/ 1714500 h 1797841"/>
              <a:gd name="connsiteX86" fmla="*/ 2195514 w 2328864"/>
              <a:gd name="connsiteY86" fmla="*/ 1716880 h 1797841"/>
              <a:gd name="connsiteX87" fmla="*/ 2197896 w 2328864"/>
              <a:gd name="connsiteY87" fmla="*/ 1759742 h 1797841"/>
              <a:gd name="connsiteX88" fmla="*/ 2209802 w 2328864"/>
              <a:gd name="connsiteY88" fmla="*/ 1759743 h 1797841"/>
              <a:gd name="connsiteX89" fmla="*/ 2212182 w 2328864"/>
              <a:gd name="connsiteY89" fmla="*/ 1793079 h 1797841"/>
              <a:gd name="connsiteX90" fmla="*/ 2328864 w 2328864"/>
              <a:gd name="connsiteY90" fmla="*/ 1797841 h 1797841"/>
              <a:gd name="connsiteX0" fmla="*/ 2381 w 2331245"/>
              <a:gd name="connsiteY0" fmla="*/ 0 h 1793084"/>
              <a:gd name="connsiteX1" fmla="*/ 0 w 2331245"/>
              <a:gd name="connsiteY1" fmla="*/ 76200 h 1793084"/>
              <a:gd name="connsiteX2" fmla="*/ 11906 w 2331245"/>
              <a:gd name="connsiteY2" fmla="*/ 76200 h 1793084"/>
              <a:gd name="connsiteX3" fmla="*/ 11906 w 2331245"/>
              <a:gd name="connsiteY3" fmla="*/ 92869 h 1793084"/>
              <a:gd name="connsiteX4" fmla="*/ 221456 w 2331245"/>
              <a:gd name="connsiteY4" fmla="*/ 90487 h 1793084"/>
              <a:gd name="connsiteX5" fmla="*/ 221456 w 2331245"/>
              <a:gd name="connsiteY5" fmla="*/ 107156 h 1793084"/>
              <a:gd name="connsiteX6" fmla="*/ 233362 w 2331245"/>
              <a:gd name="connsiteY6" fmla="*/ 107156 h 1793084"/>
              <a:gd name="connsiteX7" fmla="*/ 230981 w 2331245"/>
              <a:gd name="connsiteY7" fmla="*/ 157162 h 1793084"/>
              <a:gd name="connsiteX8" fmla="*/ 361950 w 2331245"/>
              <a:gd name="connsiteY8" fmla="*/ 154781 h 1793084"/>
              <a:gd name="connsiteX9" fmla="*/ 361950 w 2331245"/>
              <a:gd name="connsiteY9" fmla="*/ 176212 h 1793084"/>
              <a:gd name="connsiteX10" fmla="*/ 404812 w 2331245"/>
              <a:gd name="connsiteY10" fmla="*/ 173831 h 1793084"/>
              <a:gd name="connsiteX11" fmla="*/ 404812 w 2331245"/>
              <a:gd name="connsiteY11" fmla="*/ 202406 h 1793084"/>
              <a:gd name="connsiteX12" fmla="*/ 671512 w 2331245"/>
              <a:gd name="connsiteY12" fmla="*/ 202406 h 1793084"/>
              <a:gd name="connsiteX13" fmla="*/ 671512 w 2331245"/>
              <a:gd name="connsiteY13" fmla="*/ 214312 h 1793084"/>
              <a:gd name="connsiteX14" fmla="*/ 683418 w 2331245"/>
              <a:gd name="connsiteY14" fmla="*/ 216694 h 1793084"/>
              <a:gd name="connsiteX15" fmla="*/ 683418 w 2331245"/>
              <a:gd name="connsiteY15" fmla="*/ 230981 h 1793084"/>
              <a:gd name="connsiteX16" fmla="*/ 700087 w 2331245"/>
              <a:gd name="connsiteY16" fmla="*/ 238125 h 1793084"/>
              <a:gd name="connsiteX17" fmla="*/ 702468 w 2331245"/>
              <a:gd name="connsiteY17" fmla="*/ 261937 h 1793084"/>
              <a:gd name="connsiteX18" fmla="*/ 847725 w 2331245"/>
              <a:gd name="connsiteY18" fmla="*/ 259556 h 1793084"/>
              <a:gd name="connsiteX19" fmla="*/ 850106 w 2331245"/>
              <a:gd name="connsiteY19" fmla="*/ 321469 h 1793084"/>
              <a:gd name="connsiteX20" fmla="*/ 859631 w 2331245"/>
              <a:gd name="connsiteY20" fmla="*/ 323850 h 1793084"/>
              <a:gd name="connsiteX21" fmla="*/ 857250 w 2331245"/>
              <a:gd name="connsiteY21" fmla="*/ 388144 h 1793084"/>
              <a:gd name="connsiteX22" fmla="*/ 866775 w 2331245"/>
              <a:gd name="connsiteY22" fmla="*/ 385762 h 1793084"/>
              <a:gd name="connsiteX23" fmla="*/ 862012 w 2331245"/>
              <a:gd name="connsiteY23" fmla="*/ 440531 h 1793084"/>
              <a:gd name="connsiteX24" fmla="*/ 869156 w 2331245"/>
              <a:gd name="connsiteY24" fmla="*/ 440531 h 1793084"/>
              <a:gd name="connsiteX25" fmla="*/ 866775 w 2331245"/>
              <a:gd name="connsiteY25" fmla="*/ 485775 h 1793084"/>
              <a:gd name="connsiteX26" fmla="*/ 876300 w 2331245"/>
              <a:gd name="connsiteY26" fmla="*/ 485775 h 1793084"/>
              <a:gd name="connsiteX27" fmla="*/ 876300 w 2331245"/>
              <a:gd name="connsiteY27" fmla="*/ 528637 h 1793084"/>
              <a:gd name="connsiteX28" fmla="*/ 904875 w 2331245"/>
              <a:gd name="connsiteY28" fmla="*/ 528637 h 1793084"/>
              <a:gd name="connsiteX29" fmla="*/ 904875 w 2331245"/>
              <a:gd name="connsiteY29" fmla="*/ 552450 h 1793084"/>
              <a:gd name="connsiteX30" fmla="*/ 933450 w 2331245"/>
              <a:gd name="connsiteY30" fmla="*/ 554831 h 1793084"/>
              <a:gd name="connsiteX31" fmla="*/ 933450 w 2331245"/>
              <a:gd name="connsiteY31" fmla="*/ 581025 h 1793084"/>
              <a:gd name="connsiteX32" fmla="*/ 1033462 w 2331245"/>
              <a:gd name="connsiteY32" fmla="*/ 583406 h 1793084"/>
              <a:gd name="connsiteX33" fmla="*/ 1031081 w 2331245"/>
              <a:gd name="connsiteY33" fmla="*/ 619125 h 1793084"/>
              <a:gd name="connsiteX34" fmla="*/ 1076325 w 2331245"/>
              <a:gd name="connsiteY34" fmla="*/ 623887 h 1793084"/>
              <a:gd name="connsiteX35" fmla="*/ 1076325 w 2331245"/>
              <a:gd name="connsiteY35" fmla="*/ 657225 h 1793084"/>
              <a:gd name="connsiteX36" fmla="*/ 1088231 w 2331245"/>
              <a:gd name="connsiteY36" fmla="*/ 657225 h 1793084"/>
              <a:gd name="connsiteX37" fmla="*/ 1088231 w 2331245"/>
              <a:gd name="connsiteY37" fmla="*/ 714375 h 1793084"/>
              <a:gd name="connsiteX38" fmla="*/ 1104900 w 2331245"/>
              <a:gd name="connsiteY38" fmla="*/ 714375 h 1793084"/>
              <a:gd name="connsiteX39" fmla="*/ 1107281 w 2331245"/>
              <a:gd name="connsiteY39" fmla="*/ 778669 h 1793084"/>
              <a:gd name="connsiteX40" fmla="*/ 1228725 w 2331245"/>
              <a:gd name="connsiteY40" fmla="*/ 778669 h 1793084"/>
              <a:gd name="connsiteX41" fmla="*/ 1228725 w 2331245"/>
              <a:gd name="connsiteY41" fmla="*/ 804862 h 1793084"/>
              <a:gd name="connsiteX42" fmla="*/ 1254918 w 2331245"/>
              <a:gd name="connsiteY42" fmla="*/ 800100 h 1793084"/>
              <a:gd name="connsiteX43" fmla="*/ 1250156 w 2331245"/>
              <a:gd name="connsiteY43" fmla="*/ 852487 h 1793084"/>
              <a:gd name="connsiteX44" fmla="*/ 1262062 w 2331245"/>
              <a:gd name="connsiteY44" fmla="*/ 854869 h 1793084"/>
              <a:gd name="connsiteX45" fmla="*/ 1259681 w 2331245"/>
              <a:gd name="connsiteY45" fmla="*/ 921544 h 1793084"/>
              <a:gd name="connsiteX46" fmla="*/ 1276350 w 2331245"/>
              <a:gd name="connsiteY46" fmla="*/ 926306 h 1793084"/>
              <a:gd name="connsiteX47" fmla="*/ 1276350 w 2331245"/>
              <a:gd name="connsiteY47" fmla="*/ 957262 h 1793084"/>
              <a:gd name="connsiteX48" fmla="*/ 1288256 w 2331245"/>
              <a:gd name="connsiteY48" fmla="*/ 957262 h 1793084"/>
              <a:gd name="connsiteX49" fmla="*/ 1285875 w 2331245"/>
              <a:gd name="connsiteY49" fmla="*/ 1026319 h 1793084"/>
              <a:gd name="connsiteX50" fmla="*/ 1326356 w 2331245"/>
              <a:gd name="connsiteY50" fmla="*/ 1023937 h 1793084"/>
              <a:gd name="connsiteX51" fmla="*/ 1326356 w 2331245"/>
              <a:gd name="connsiteY51" fmla="*/ 1047750 h 1793084"/>
              <a:gd name="connsiteX52" fmla="*/ 1357312 w 2331245"/>
              <a:gd name="connsiteY52" fmla="*/ 1045369 h 1793084"/>
              <a:gd name="connsiteX53" fmla="*/ 1357312 w 2331245"/>
              <a:gd name="connsiteY53" fmla="*/ 1069181 h 1793084"/>
              <a:gd name="connsiteX54" fmla="*/ 1400175 w 2331245"/>
              <a:gd name="connsiteY54" fmla="*/ 1066800 h 1793084"/>
              <a:gd name="connsiteX55" fmla="*/ 1397793 w 2331245"/>
              <a:gd name="connsiteY55" fmla="*/ 1095375 h 1793084"/>
              <a:gd name="connsiteX56" fmla="*/ 1471612 w 2331245"/>
              <a:gd name="connsiteY56" fmla="*/ 1100137 h 1793084"/>
              <a:gd name="connsiteX57" fmla="*/ 1481137 w 2331245"/>
              <a:gd name="connsiteY57" fmla="*/ 1123950 h 1793084"/>
              <a:gd name="connsiteX58" fmla="*/ 1495425 w 2331245"/>
              <a:gd name="connsiteY58" fmla="*/ 1128712 h 1793084"/>
              <a:gd name="connsiteX59" fmla="*/ 1490662 w 2331245"/>
              <a:gd name="connsiteY59" fmla="*/ 1164431 h 1793084"/>
              <a:gd name="connsiteX60" fmla="*/ 1504950 w 2331245"/>
              <a:gd name="connsiteY60" fmla="*/ 1166812 h 1793084"/>
              <a:gd name="connsiteX61" fmla="*/ 1502568 w 2331245"/>
              <a:gd name="connsiteY61" fmla="*/ 1185862 h 1793084"/>
              <a:gd name="connsiteX62" fmla="*/ 1533525 w 2331245"/>
              <a:gd name="connsiteY62" fmla="*/ 1183481 h 1793084"/>
              <a:gd name="connsiteX63" fmla="*/ 1533525 w 2331245"/>
              <a:gd name="connsiteY63" fmla="*/ 1204912 h 1793084"/>
              <a:gd name="connsiteX64" fmla="*/ 1554956 w 2331245"/>
              <a:gd name="connsiteY64" fmla="*/ 1207294 h 1793084"/>
              <a:gd name="connsiteX65" fmla="*/ 1554956 w 2331245"/>
              <a:gd name="connsiteY65" fmla="*/ 1233487 h 1793084"/>
              <a:gd name="connsiteX66" fmla="*/ 1676400 w 2331245"/>
              <a:gd name="connsiteY66" fmla="*/ 1231106 h 1793084"/>
              <a:gd name="connsiteX67" fmla="*/ 1676400 w 2331245"/>
              <a:gd name="connsiteY67" fmla="*/ 1252537 h 1793084"/>
              <a:gd name="connsiteX68" fmla="*/ 1700212 w 2331245"/>
              <a:gd name="connsiteY68" fmla="*/ 1257300 h 1793084"/>
              <a:gd name="connsiteX69" fmla="*/ 1707356 w 2331245"/>
              <a:gd name="connsiteY69" fmla="*/ 1285875 h 1793084"/>
              <a:gd name="connsiteX70" fmla="*/ 1719262 w 2331245"/>
              <a:gd name="connsiteY70" fmla="*/ 1278731 h 1793084"/>
              <a:gd name="connsiteX71" fmla="*/ 1719262 w 2331245"/>
              <a:gd name="connsiteY71" fmla="*/ 1309687 h 1793084"/>
              <a:gd name="connsiteX72" fmla="*/ 1731168 w 2331245"/>
              <a:gd name="connsiteY72" fmla="*/ 1304925 h 1793084"/>
              <a:gd name="connsiteX73" fmla="*/ 1733550 w 2331245"/>
              <a:gd name="connsiteY73" fmla="*/ 1407319 h 1793084"/>
              <a:gd name="connsiteX74" fmla="*/ 1781175 w 2331245"/>
              <a:gd name="connsiteY74" fmla="*/ 1412081 h 1793084"/>
              <a:gd name="connsiteX75" fmla="*/ 1778793 w 2331245"/>
              <a:gd name="connsiteY75" fmla="*/ 1464469 h 1793084"/>
              <a:gd name="connsiteX76" fmla="*/ 1857375 w 2331245"/>
              <a:gd name="connsiteY76" fmla="*/ 1459706 h 1793084"/>
              <a:gd name="connsiteX77" fmla="*/ 1857375 w 2331245"/>
              <a:gd name="connsiteY77" fmla="*/ 1483519 h 1793084"/>
              <a:gd name="connsiteX78" fmla="*/ 2024062 w 2331245"/>
              <a:gd name="connsiteY78" fmla="*/ 1481137 h 1793084"/>
              <a:gd name="connsiteX79" fmla="*/ 2021681 w 2331245"/>
              <a:gd name="connsiteY79" fmla="*/ 1504950 h 1793084"/>
              <a:gd name="connsiteX80" fmla="*/ 2105025 w 2331245"/>
              <a:gd name="connsiteY80" fmla="*/ 1502569 h 1793084"/>
              <a:gd name="connsiteX81" fmla="*/ 2105025 w 2331245"/>
              <a:gd name="connsiteY81" fmla="*/ 1533525 h 1793084"/>
              <a:gd name="connsiteX82" fmla="*/ 2133600 w 2331245"/>
              <a:gd name="connsiteY82" fmla="*/ 1533525 h 1793084"/>
              <a:gd name="connsiteX83" fmla="*/ 2133600 w 2331245"/>
              <a:gd name="connsiteY83" fmla="*/ 1674017 h 1793084"/>
              <a:gd name="connsiteX84" fmla="*/ 2155031 w 2331245"/>
              <a:gd name="connsiteY84" fmla="*/ 1674019 h 1793084"/>
              <a:gd name="connsiteX85" fmla="*/ 2155035 w 2331245"/>
              <a:gd name="connsiteY85" fmla="*/ 1714500 h 1793084"/>
              <a:gd name="connsiteX86" fmla="*/ 2195514 w 2331245"/>
              <a:gd name="connsiteY86" fmla="*/ 1716880 h 1793084"/>
              <a:gd name="connsiteX87" fmla="*/ 2197896 w 2331245"/>
              <a:gd name="connsiteY87" fmla="*/ 1759742 h 1793084"/>
              <a:gd name="connsiteX88" fmla="*/ 2209802 w 2331245"/>
              <a:gd name="connsiteY88" fmla="*/ 1759743 h 1793084"/>
              <a:gd name="connsiteX89" fmla="*/ 2212182 w 2331245"/>
              <a:gd name="connsiteY89" fmla="*/ 1793079 h 1793084"/>
              <a:gd name="connsiteX90" fmla="*/ 2331245 w 2331245"/>
              <a:gd name="connsiteY90" fmla="*/ 1793078 h 1793084"/>
              <a:gd name="connsiteX0" fmla="*/ 2381 w 2331245"/>
              <a:gd name="connsiteY0" fmla="*/ 0 h 1793084"/>
              <a:gd name="connsiteX1" fmla="*/ 0 w 2331245"/>
              <a:gd name="connsiteY1" fmla="*/ 76200 h 1793084"/>
              <a:gd name="connsiteX2" fmla="*/ 11906 w 2331245"/>
              <a:gd name="connsiteY2" fmla="*/ 76200 h 1793084"/>
              <a:gd name="connsiteX3" fmla="*/ 11906 w 2331245"/>
              <a:gd name="connsiteY3" fmla="*/ 92869 h 1793084"/>
              <a:gd name="connsiteX4" fmla="*/ 221456 w 2331245"/>
              <a:gd name="connsiteY4" fmla="*/ 90487 h 1793084"/>
              <a:gd name="connsiteX5" fmla="*/ 221456 w 2331245"/>
              <a:gd name="connsiteY5" fmla="*/ 107156 h 1793084"/>
              <a:gd name="connsiteX6" fmla="*/ 233362 w 2331245"/>
              <a:gd name="connsiteY6" fmla="*/ 107156 h 1793084"/>
              <a:gd name="connsiteX7" fmla="*/ 230981 w 2331245"/>
              <a:gd name="connsiteY7" fmla="*/ 157162 h 1793084"/>
              <a:gd name="connsiteX8" fmla="*/ 361950 w 2331245"/>
              <a:gd name="connsiteY8" fmla="*/ 154781 h 1793084"/>
              <a:gd name="connsiteX9" fmla="*/ 361950 w 2331245"/>
              <a:gd name="connsiteY9" fmla="*/ 176212 h 1793084"/>
              <a:gd name="connsiteX10" fmla="*/ 404812 w 2331245"/>
              <a:gd name="connsiteY10" fmla="*/ 173831 h 1793084"/>
              <a:gd name="connsiteX11" fmla="*/ 404812 w 2331245"/>
              <a:gd name="connsiteY11" fmla="*/ 202406 h 1793084"/>
              <a:gd name="connsiteX12" fmla="*/ 671512 w 2331245"/>
              <a:gd name="connsiteY12" fmla="*/ 202406 h 1793084"/>
              <a:gd name="connsiteX13" fmla="*/ 671512 w 2331245"/>
              <a:gd name="connsiteY13" fmla="*/ 214312 h 1793084"/>
              <a:gd name="connsiteX14" fmla="*/ 683418 w 2331245"/>
              <a:gd name="connsiteY14" fmla="*/ 216694 h 1793084"/>
              <a:gd name="connsiteX15" fmla="*/ 683418 w 2331245"/>
              <a:gd name="connsiteY15" fmla="*/ 230981 h 1793084"/>
              <a:gd name="connsiteX16" fmla="*/ 700087 w 2331245"/>
              <a:gd name="connsiteY16" fmla="*/ 238125 h 1793084"/>
              <a:gd name="connsiteX17" fmla="*/ 702468 w 2331245"/>
              <a:gd name="connsiteY17" fmla="*/ 261937 h 1793084"/>
              <a:gd name="connsiteX18" fmla="*/ 847725 w 2331245"/>
              <a:gd name="connsiteY18" fmla="*/ 259556 h 1793084"/>
              <a:gd name="connsiteX19" fmla="*/ 850106 w 2331245"/>
              <a:gd name="connsiteY19" fmla="*/ 321469 h 1793084"/>
              <a:gd name="connsiteX20" fmla="*/ 859631 w 2331245"/>
              <a:gd name="connsiteY20" fmla="*/ 323850 h 1793084"/>
              <a:gd name="connsiteX21" fmla="*/ 857250 w 2331245"/>
              <a:gd name="connsiteY21" fmla="*/ 388144 h 1793084"/>
              <a:gd name="connsiteX22" fmla="*/ 866775 w 2331245"/>
              <a:gd name="connsiteY22" fmla="*/ 385762 h 1793084"/>
              <a:gd name="connsiteX23" fmla="*/ 862012 w 2331245"/>
              <a:gd name="connsiteY23" fmla="*/ 440531 h 1793084"/>
              <a:gd name="connsiteX24" fmla="*/ 869156 w 2331245"/>
              <a:gd name="connsiteY24" fmla="*/ 440531 h 1793084"/>
              <a:gd name="connsiteX25" fmla="*/ 866775 w 2331245"/>
              <a:gd name="connsiteY25" fmla="*/ 485775 h 1793084"/>
              <a:gd name="connsiteX26" fmla="*/ 876300 w 2331245"/>
              <a:gd name="connsiteY26" fmla="*/ 485775 h 1793084"/>
              <a:gd name="connsiteX27" fmla="*/ 876300 w 2331245"/>
              <a:gd name="connsiteY27" fmla="*/ 528637 h 1793084"/>
              <a:gd name="connsiteX28" fmla="*/ 904875 w 2331245"/>
              <a:gd name="connsiteY28" fmla="*/ 528637 h 1793084"/>
              <a:gd name="connsiteX29" fmla="*/ 904875 w 2331245"/>
              <a:gd name="connsiteY29" fmla="*/ 552450 h 1793084"/>
              <a:gd name="connsiteX30" fmla="*/ 933450 w 2331245"/>
              <a:gd name="connsiteY30" fmla="*/ 554831 h 1793084"/>
              <a:gd name="connsiteX31" fmla="*/ 933450 w 2331245"/>
              <a:gd name="connsiteY31" fmla="*/ 581025 h 1793084"/>
              <a:gd name="connsiteX32" fmla="*/ 1033462 w 2331245"/>
              <a:gd name="connsiteY32" fmla="*/ 583406 h 1793084"/>
              <a:gd name="connsiteX33" fmla="*/ 1031081 w 2331245"/>
              <a:gd name="connsiteY33" fmla="*/ 619125 h 1793084"/>
              <a:gd name="connsiteX34" fmla="*/ 1076325 w 2331245"/>
              <a:gd name="connsiteY34" fmla="*/ 623887 h 1793084"/>
              <a:gd name="connsiteX35" fmla="*/ 1076325 w 2331245"/>
              <a:gd name="connsiteY35" fmla="*/ 657225 h 1793084"/>
              <a:gd name="connsiteX36" fmla="*/ 1088231 w 2331245"/>
              <a:gd name="connsiteY36" fmla="*/ 657225 h 1793084"/>
              <a:gd name="connsiteX37" fmla="*/ 1088231 w 2331245"/>
              <a:gd name="connsiteY37" fmla="*/ 714375 h 1793084"/>
              <a:gd name="connsiteX38" fmla="*/ 1104900 w 2331245"/>
              <a:gd name="connsiteY38" fmla="*/ 714375 h 1793084"/>
              <a:gd name="connsiteX39" fmla="*/ 1107281 w 2331245"/>
              <a:gd name="connsiteY39" fmla="*/ 778669 h 1793084"/>
              <a:gd name="connsiteX40" fmla="*/ 1228725 w 2331245"/>
              <a:gd name="connsiteY40" fmla="*/ 778669 h 1793084"/>
              <a:gd name="connsiteX41" fmla="*/ 1228725 w 2331245"/>
              <a:gd name="connsiteY41" fmla="*/ 804862 h 1793084"/>
              <a:gd name="connsiteX42" fmla="*/ 1254918 w 2331245"/>
              <a:gd name="connsiteY42" fmla="*/ 800100 h 1793084"/>
              <a:gd name="connsiteX43" fmla="*/ 1250156 w 2331245"/>
              <a:gd name="connsiteY43" fmla="*/ 852487 h 1793084"/>
              <a:gd name="connsiteX44" fmla="*/ 1262062 w 2331245"/>
              <a:gd name="connsiteY44" fmla="*/ 854869 h 1793084"/>
              <a:gd name="connsiteX45" fmla="*/ 1259681 w 2331245"/>
              <a:gd name="connsiteY45" fmla="*/ 921544 h 1793084"/>
              <a:gd name="connsiteX46" fmla="*/ 1276350 w 2331245"/>
              <a:gd name="connsiteY46" fmla="*/ 926306 h 1793084"/>
              <a:gd name="connsiteX47" fmla="*/ 1276350 w 2331245"/>
              <a:gd name="connsiteY47" fmla="*/ 957262 h 1793084"/>
              <a:gd name="connsiteX48" fmla="*/ 1288256 w 2331245"/>
              <a:gd name="connsiteY48" fmla="*/ 957262 h 1793084"/>
              <a:gd name="connsiteX49" fmla="*/ 1285875 w 2331245"/>
              <a:gd name="connsiteY49" fmla="*/ 1026319 h 1793084"/>
              <a:gd name="connsiteX50" fmla="*/ 1326356 w 2331245"/>
              <a:gd name="connsiteY50" fmla="*/ 1023937 h 1793084"/>
              <a:gd name="connsiteX51" fmla="*/ 1326356 w 2331245"/>
              <a:gd name="connsiteY51" fmla="*/ 1047750 h 1793084"/>
              <a:gd name="connsiteX52" fmla="*/ 1357312 w 2331245"/>
              <a:gd name="connsiteY52" fmla="*/ 1045369 h 1793084"/>
              <a:gd name="connsiteX53" fmla="*/ 1357312 w 2331245"/>
              <a:gd name="connsiteY53" fmla="*/ 1069181 h 1793084"/>
              <a:gd name="connsiteX54" fmla="*/ 1400175 w 2331245"/>
              <a:gd name="connsiteY54" fmla="*/ 1066800 h 1793084"/>
              <a:gd name="connsiteX55" fmla="*/ 1397793 w 2331245"/>
              <a:gd name="connsiteY55" fmla="*/ 1095375 h 1793084"/>
              <a:gd name="connsiteX56" fmla="*/ 1471612 w 2331245"/>
              <a:gd name="connsiteY56" fmla="*/ 1100137 h 1793084"/>
              <a:gd name="connsiteX57" fmla="*/ 1481137 w 2331245"/>
              <a:gd name="connsiteY57" fmla="*/ 1123950 h 1793084"/>
              <a:gd name="connsiteX58" fmla="*/ 1495425 w 2331245"/>
              <a:gd name="connsiteY58" fmla="*/ 1128712 h 1793084"/>
              <a:gd name="connsiteX59" fmla="*/ 1490662 w 2331245"/>
              <a:gd name="connsiteY59" fmla="*/ 1164431 h 1793084"/>
              <a:gd name="connsiteX60" fmla="*/ 1504950 w 2331245"/>
              <a:gd name="connsiteY60" fmla="*/ 1166812 h 1793084"/>
              <a:gd name="connsiteX61" fmla="*/ 1502568 w 2331245"/>
              <a:gd name="connsiteY61" fmla="*/ 1185862 h 1793084"/>
              <a:gd name="connsiteX62" fmla="*/ 1533525 w 2331245"/>
              <a:gd name="connsiteY62" fmla="*/ 1183481 h 1793084"/>
              <a:gd name="connsiteX63" fmla="*/ 1533525 w 2331245"/>
              <a:gd name="connsiteY63" fmla="*/ 1204912 h 1793084"/>
              <a:gd name="connsiteX64" fmla="*/ 1554956 w 2331245"/>
              <a:gd name="connsiteY64" fmla="*/ 1207294 h 1793084"/>
              <a:gd name="connsiteX65" fmla="*/ 1554956 w 2331245"/>
              <a:gd name="connsiteY65" fmla="*/ 1233487 h 1793084"/>
              <a:gd name="connsiteX66" fmla="*/ 1676400 w 2331245"/>
              <a:gd name="connsiteY66" fmla="*/ 1231106 h 1793084"/>
              <a:gd name="connsiteX67" fmla="*/ 1676400 w 2331245"/>
              <a:gd name="connsiteY67" fmla="*/ 1252537 h 1793084"/>
              <a:gd name="connsiteX68" fmla="*/ 1700212 w 2331245"/>
              <a:gd name="connsiteY68" fmla="*/ 1257300 h 1793084"/>
              <a:gd name="connsiteX69" fmla="*/ 1707356 w 2331245"/>
              <a:gd name="connsiteY69" fmla="*/ 1285875 h 1793084"/>
              <a:gd name="connsiteX70" fmla="*/ 1719262 w 2331245"/>
              <a:gd name="connsiteY70" fmla="*/ 1278731 h 1793084"/>
              <a:gd name="connsiteX71" fmla="*/ 1719262 w 2331245"/>
              <a:gd name="connsiteY71" fmla="*/ 1309687 h 1793084"/>
              <a:gd name="connsiteX72" fmla="*/ 1731168 w 2331245"/>
              <a:gd name="connsiteY72" fmla="*/ 1304925 h 1793084"/>
              <a:gd name="connsiteX73" fmla="*/ 1733550 w 2331245"/>
              <a:gd name="connsiteY73" fmla="*/ 1407319 h 1793084"/>
              <a:gd name="connsiteX74" fmla="*/ 1781175 w 2331245"/>
              <a:gd name="connsiteY74" fmla="*/ 1412081 h 1793084"/>
              <a:gd name="connsiteX75" fmla="*/ 1778793 w 2331245"/>
              <a:gd name="connsiteY75" fmla="*/ 1464469 h 1793084"/>
              <a:gd name="connsiteX76" fmla="*/ 1857375 w 2331245"/>
              <a:gd name="connsiteY76" fmla="*/ 1459706 h 1793084"/>
              <a:gd name="connsiteX77" fmla="*/ 1857375 w 2331245"/>
              <a:gd name="connsiteY77" fmla="*/ 1483519 h 1793084"/>
              <a:gd name="connsiteX78" fmla="*/ 2024062 w 2331245"/>
              <a:gd name="connsiteY78" fmla="*/ 1481137 h 1793084"/>
              <a:gd name="connsiteX79" fmla="*/ 2021681 w 2331245"/>
              <a:gd name="connsiteY79" fmla="*/ 1504950 h 1793084"/>
              <a:gd name="connsiteX80" fmla="*/ 2105025 w 2331245"/>
              <a:gd name="connsiteY80" fmla="*/ 1502569 h 1793084"/>
              <a:gd name="connsiteX81" fmla="*/ 2105025 w 2331245"/>
              <a:gd name="connsiteY81" fmla="*/ 1533525 h 1793084"/>
              <a:gd name="connsiteX82" fmla="*/ 2133600 w 2331245"/>
              <a:gd name="connsiteY82" fmla="*/ 1533525 h 1793084"/>
              <a:gd name="connsiteX83" fmla="*/ 2133600 w 2331245"/>
              <a:gd name="connsiteY83" fmla="*/ 1674017 h 1793084"/>
              <a:gd name="connsiteX84" fmla="*/ 2155031 w 2331245"/>
              <a:gd name="connsiteY84" fmla="*/ 1674019 h 1793084"/>
              <a:gd name="connsiteX85" fmla="*/ 2155035 w 2331245"/>
              <a:gd name="connsiteY85" fmla="*/ 1714500 h 1793084"/>
              <a:gd name="connsiteX86" fmla="*/ 2195514 w 2331245"/>
              <a:gd name="connsiteY86" fmla="*/ 1716880 h 1793084"/>
              <a:gd name="connsiteX87" fmla="*/ 2197896 w 2331245"/>
              <a:gd name="connsiteY87" fmla="*/ 1759742 h 1793084"/>
              <a:gd name="connsiteX88" fmla="*/ 2209802 w 2331245"/>
              <a:gd name="connsiteY88" fmla="*/ 1759743 h 1793084"/>
              <a:gd name="connsiteX89" fmla="*/ 2212182 w 2331245"/>
              <a:gd name="connsiteY89" fmla="*/ 1793079 h 1793084"/>
              <a:gd name="connsiteX90" fmla="*/ 2331245 w 2331245"/>
              <a:gd name="connsiteY90" fmla="*/ 1793078 h 1793084"/>
              <a:gd name="connsiteX91" fmla="*/ 2328864 w 2331245"/>
              <a:gd name="connsiteY91" fmla="*/ 1793079 h 1793084"/>
              <a:gd name="connsiteX0" fmla="*/ 2381 w 2333626"/>
              <a:gd name="connsiteY0" fmla="*/ 0 h 1876422"/>
              <a:gd name="connsiteX1" fmla="*/ 0 w 2333626"/>
              <a:gd name="connsiteY1" fmla="*/ 76200 h 1876422"/>
              <a:gd name="connsiteX2" fmla="*/ 11906 w 2333626"/>
              <a:gd name="connsiteY2" fmla="*/ 76200 h 1876422"/>
              <a:gd name="connsiteX3" fmla="*/ 11906 w 2333626"/>
              <a:gd name="connsiteY3" fmla="*/ 92869 h 1876422"/>
              <a:gd name="connsiteX4" fmla="*/ 221456 w 2333626"/>
              <a:gd name="connsiteY4" fmla="*/ 90487 h 1876422"/>
              <a:gd name="connsiteX5" fmla="*/ 221456 w 2333626"/>
              <a:gd name="connsiteY5" fmla="*/ 107156 h 1876422"/>
              <a:gd name="connsiteX6" fmla="*/ 233362 w 2333626"/>
              <a:gd name="connsiteY6" fmla="*/ 107156 h 1876422"/>
              <a:gd name="connsiteX7" fmla="*/ 230981 w 2333626"/>
              <a:gd name="connsiteY7" fmla="*/ 157162 h 1876422"/>
              <a:gd name="connsiteX8" fmla="*/ 361950 w 2333626"/>
              <a:gd name="connsiteY8" fmla="*/ 154781 h 1876422"/>
              <a:gd name="connsiteX9" fmla="*/ 361950 w 2333626"/>
              <a:gd name="connsiteY9" fmla="*/ 176212 h 1876422"/>
              <a:gd name="connsiteX10" fmla="*/ 404812 w 2333626"/>
              <a:gd name="connsiteY10" fmla="*/ 173831 h 1876422"/>
              <a:gd name="connsiteX11" fmla="*/ 404812 w 2333626"/>
              <a:gd name="connsiteY11" fmla="*/ 202406 h 1876422"/>
              <a:gd name="connsiteX12" fmla="*/ 671512 w 2333626"/>
              <a:gd name="connsiteY12" fmla="*/ 202406 h 1876422"/>
              <a:gd name="connsiteX13" fmla="*/ 671512 w 2333626"/>
              <a:gd name="connsiteY13" fmla="*/ 214312 h 1876422"/>
              <a:gd name="connsiteX14" fmla="*/ 683418 w 2333626"/>
              <a:gd name="connsiteY14" fmla="*/ 216694 h 1876422"/>
              <a:gd name="connsiteX15" fmla="*/ 683418 w 2333626"/>
              <a:gd name="connsiteY15" fmla="*/ 230981 h 1876422"/>
              <a:gd name="connsiteX16" fmla="*/ 700087 w 2333626"/>
              <a:gd name="connsiteY16" fmla="*/ 238125 h 1876422"/>
              <a:gd name="connsiteX17" fmla="*/ 702468 w 2333626"/>
              <a:gd name="connsiteY17" fmla="*/ 261937 h 1876422"/>
              <a:gd name="connsiteX18" fmla="*/ 847725 w 2333626"/>
              <a:gd name="connsiteY18" fmla="*/ 259556 h 1876422"/>
              <a:gd name="connsiteX19" fmla="*/ 850106 w 2333626"/>
              <a:gd name="connsiteY19" fmla="*/ 321469 h 1876422"/>
              <a:gd name="connsiteX20" fmla="*/ 859631 w 2333626"/>
              <a:gd name="connsiteY20" fmla="*/ 323850 h 1876422"/>
              <a:gd name="connsiteX21" fmla="*/ 857250 w 2333626"/>
              <a:gd name="connsiteY21" fmla="*/ 388144 h 1876422"/>
              <a:gd name="connsiteX22" fmla="*/ 866775 w 2333626"/>
              <a:gd name="connsiteY22" fmla="*/ 385762 h 1876422"/>
              <a:gd name="connsiteX23" fmla="*/ 862012 w 2333626"/>
              <a:gd name="connsiteY23" fmla="*/ 440531 h 1876422"/>
              <a:gd name="connsiteX24" fmla="*/ 869156 w 2333626"/>
              <a:gd name="connsiteY24" fmla="*/ 440531 h 1876422"/>
              <a:gd name="connsiteX25" fmla="*/ 866775 w 2333626"/>
              <a:gd name="connsiteY25" fmla="*/ 485775 h 1876422"/>
              <a:gd name="connsiteX26" fmla="*/ 876300 w 2333626"/>
              <a:gd name="connsiteY26" fmla="*/ 485775 h 1876422"/>
              <a:gd name="connsiteX27" fmla="*/ 876300 w 2333626"/>
              <a:gd name="connsiteY27" fmla="*/ 528637 h 1876422"/>
              <a:gd name="connsiteX28" fmla="*/ 904875 w 2333626"/>
              <a:gd name="connsiteY28" fmla="*/ 528637 h 1876422"/>
              <a:gd name="connsiteX29" fmla="*/ 904875 w 2333626"/>
              <a:gd name="connsiteY29" fmla="*/ 552450 h 1876422"/>
              <a:gd name="connsiteX30" fmla="*/ 933450 w 2333626"/>
              <a:gd name="connsiteY30" fmla="*/ 554831 h 1876422"/>
              <a:gd name="connsiteX31" fmla="*/ 933450 w 2333626"/>
              <a:gd name="connsiteY31" fmla="*/ 581025 h 1876422"/>
              <a:gd name="connsiteX32" fmla="*/ 1033462 w 2333626"/>
              <a:gd name="connsiteY32" fmla="*/ 583406 h 1876422"/>
              <a:gd name="connsiteX33" fmla="*/ 1031081 w 2333626"/>
              <a:gd name="connsiteY33" fmla="*/ 619125 h 1876422"/>
              <a:gd name="connsiteX34" fmla="*/ 1076325 w 2333626"/>
              <a:gd name="connsiteY34" fmla="*/ 623887 h 1876422"/>
              <a:gd name="connsiteX35" fmla="*/ 1076325 w 2333626"/>
              <a:gd name="connsiteY35" fmla="*/ 657225 h 1876422"/>
              <a:gd name="connsiteX36" fmla="*/ 1088231 w 2333626"/>
              <a:gd name="connsiteY36" fmla="*/ 657225 h 1876422"/>
              <a:gd name="connsiteX37" fmla="*/ 1088231 w 2333626"/>
              <a:gd name="connsiteY37" fmla="*/ 714375 h 1876422"/>
              <a:gd name="connsiteX38" fmla="*/ 1104900 w 2333626"/>
              <a:gd name="connsiteY38" fmla="*/ 714375 h 1876422"/>
              <a:gd name="connsiteX39" fmla="*/ 1107281 w 2333626"/>
              <a:gd name="connsiteY39" fmla="*/ 778669 h 1876422"/>
              <a:gd name="connsiteX40" fmla="*/ 1228725 w 2333626"/>
              <a:gd name="connsiteY40" fmla="*/ 778669 h 1876422"/>
              <a:gd name="connsiteX41" fmla="*/ 1228725 w 2333626"/>
              <a:gd name="connsiteY41" fmla="*/ 804862 h 1876422"/>
              <a:gd name="connsiteX42" fmla="*/ 1254918 w 2333626"/>
              <a:gd name="connsiteY42" fmla="*/ 800100 h 1876422"/>
              <a:gd name="connsiteX43" fmla="*/ 1250156 w 2333626"/>
              <a:gd name="connsiteY43" fmla="*/ 852487 h 1876422"/>
              <a:gd name="connsiteX44" fmla="*/ 1262062 w 2333626"/>
              <a:gd name="connsiteY44" fmla="*/ 854869 h 1876422"/>
              <a:gd name="connsiteX45" fmla="*/ 1259681 w 2333626"/>
              <a:gd name="connsiteY45" fmla="*/ 921544 h 1876422"/>
              <a:gd name="connsiteX46" fmla="*/ 1276350 w 2333626"/>
              <a:gd name="connsiteY46" fmla="*/ 926306 h 1876422"/>
              <a:gd name="connsiteX47" fmla="*/ 1276350 w 2333626"/>
              <a:gd name="connsiteY47" fmla="*/ 957262 h 1876422"/>
              <a:gd name="connsiteX48" fmla="*/ 1288256 w 2333626"/>
              <a:gd name="connsiteY48" fmla="*/ 957262 h 1876422"/>
              <a:gd name="connsiteX49" fmla="*/ 1285875 w 2333626"/>
              <a:gd name="connsiteY49" fmla="*/ 1026319 h 1876422"/>
              <a:gd name="connsiteX50" fmla="*/ 1326356 w 2333626"/>
              <a:gd name="connsiteY50" fmla="*/ 1023937 h 1876422"/>
              <a:gd name="connsiteX51" fmla="*/ 1326356 w 2333626"/>
              <a:gd name="connsiteY51" fmla="*/ 1047750 h 1876422"/>
              <a:gd name="connsiteX52" fmla="*/ 1357312 w 2333626"/>
              <a:gd name="connsiteY52" fmla="*/ 1045369 h 1876422"/>
              <a:gd name="connsiteX53" fmla="*/ 1357312 w 2333626"/>
              <a:gd name="connsiteY53" fmla="*/ 1069181 h 1876422"/>
              <a:gd name="connsiteX54" fmla="*/ 1400175 w 2333626"/>
              <a:gd name="connsiteY54" fmla="*/ 1066800 h 1876422"/>
              <a:gd name="connsiteX55" fmla="*/ 1397793 w 2333626"/>
              <a:gd name="connsiteY55" fmla="*/ 1095375 h 1876422"/>
              <a:gd name="connsiteX56" fmla="*/ 1471612 w 2333626"/>
              <a:gd name="connsiteY56" fmla="*/ 1100137 h 1876422"/>
              <a:gd name="connsiteX57" fmla="*/ 1481137 w 2333626"/>
              <a:gd name="connsiteY57" fmla="*/ 1123950 h 1876422"/>
              <a:gd name="connsiteX58" fmla="*/ 1495425 w 2333626"/>
              <a:gd name="connsiteY58" fmla="*/ 1128712 h 1876422"/>
              <a:gd name="connsiteX59" fmla="*/ 1490662 w 2333626"/>
              <a:gd name="connsiteY59" fmla="*/ 1164431 h 1876422"/>
              <a:gd name="connsiteX60" fmla="*/ 1504950 w 2333626"/>
              <a:gd name="connsiteY60" fmla="*/ 1166812 h 1876422"/>
              <a:gd name="connsiteX61" fmla="*/ 1502568 w 2333626"/>
              <a:gd name="connsiteY61" fmla="*/ 1185862 h 1876422"/>
              <a:gd name="connsiteX62" fmla="*/ 1533525 w 2333626"/>
              <a:gd name="connsiteY62" fmla="*/ 1183481 h 1876422"/>
              <a:gd name="connsiteX63" fmla="*/ 1533525 w 2333626"/>
              <a:gd name="connsiteY63" fmla="*/ 1204912 h 1876422"/>
              <a:gd name="connsiteX64" fmla="*/ 1554956 w 2333626"/>
              <a:gd name="connsiteY64" fmla="*/ 1207294 h 1876422"/>
              <a:gd name="connsiteX65" fmla="*/ 1554956 w 2333626"/>
              <a:gd name="connsiteY65" fmla="*/ 1233487 h 1876422"/>
              <a:gd name="connsiteX66" fmla="*/ 1676400 w 2333626"/>
              <a:gd name="connsiteY66" fmla="*/ 1231106 h 1876422"/>
              <a:gd name="connsiteX67" fmla="*/ 1676400 w 2333626"/>
              <a:gd name="connsiteY67" fmla="*/ 1252537 h 1876422"/>
              <a:gd name="connsiteX68" fmla="*/ 1700212 w 2333626"/>
              <a:gd name="connsiteY68" fmla="*/ 1257300 h 1876422"/>
              <a:gd name="connsiteX69" fmla="*/ 1707356 w 2333626"/>
              <a:gd name="connsiteY69" fmla="*/ 1285875 h 1876422"/>
              <a:gd name="connsiteX70" fmla="*/ 1719262 w 2333626"/>
              <a:gd name="connsiteY70" fmla="*/ 1278731 h 1876422"/>
              <a:gd name="connsiteX71" fmla="*/ 1719262 w 2333626"/>
              <a:gd name="connsiteY71" fmla="*/ 1309687 h 1876422"/>
              <a:gd name="connsiteX72" fmla="*/ 1731168 w 2333626"/>
              <a:gd name="connsiteY72" fmla="*/ 1304925 h 1876422"/>
              <a:gd name="connsiteX73" fmla="*/ 1733550 w 2333626"/>
              <a:gd name="connsiteY73" fmla="*/ 1407319 h 1876422"/>
              <a:gd name="connsiteX74" fmla="*/ 1781175 w 2333626"/>
              <a:gd name="connsiteY74" fmla="*/ 1412081 h 1876422"/>
              <a:gd name="connsiteX75" fmla="*/ 1778793 w 2333626"/>
              <a:gd name="connsiteY75" fmla="*/ 1464469 h 1876422"/>
              <a:gd name="connsiteX76" fmla="*/ 1857375 w 2333626"/>
              <a:gd name="connsiteY76" fmla="*/ 1459706 h 1876422"/>
              <a:gd name="connsiteX77" fmla="*/ 1857375 w 2333626"/>
              <a:gd name="connsiteY77" fmla="*/ 1483519 h 1876422"/>
              <a:gd name="connsiteX78" fmla="*/ 2024062 w 2333626"/>
              <a:gd name="connsiteY78" fmla="*/ 1481137 h 1876422"/>
              <a:gd name="connsiteX79" fmla="*/ 2021681 w 2333626"/>
              <a:gd name="connsiteY79" fmla="*/ 1504950 h 1876422"/>
              <a:gd name="connsiteX80" fmla="*/ 2105025 w 2333626"/>
              <a:gd name="connsiteY80" fmla="*/ 1502569 h 1876422"/>
              <a:gd name="connsiteX81" fmla="*/ 2105025 w 2333626"/>
              <a:gd name="connsiteY81" fmla="*/ 1533525 h 1876422"/>
              <a:gd name="connsiteX82" fmla="*/ 2133600 w 2333626"/>
              <a:gd name="connsiteY82" fmla="*/ 1533525 h 1876422"/>
              <a:gd name="connsiteX83" fmla="*/ 2133600 w 2333626"/>
              <a:gd name="connsiteY83" fmla="*/ 1674017 h 1876422"/>
              <a:gd name="connsiteX84" fmla="*/ 2155031 w 2333626"/>
              <a:gd name="connsiteY84" fmla="*/ 1674019 h 1876422"/>
              <a:gd name="connsiteX85" fmla="*/ 2155035 w 2333626"/>
              <a:gd name="connsiteY85" fmla="*/ 1714500 h 1876422"/>
              <a:gd name="connsiteX86" fmla="*/ 2195514 w 2333626"/>
              <a:gd name="connsiteY86" fmla="*/ 1716880 h 1876422"/>
              <a:gd name="connsiteX87" fmla="*/ 2197896 w 2333626"/>
              <a:gd name="connsiteY87" fmla="*/ 1759742 h 1876422"/>
              <a:gd name="connsiteX88" fmla="*/ 2209802 w 2333626"/>
              <a:gd name="connsiteY88" fmla="*/ 1759743 h 1876422"/>
              <a:gd name="connsiteX89" fmla="*/ 2212182 w 2333626"/>
              <a:gd name="connsiteY89" fmla="*/ 1793079 h 1876422"/>
              <a:gd name="connsiteX90" fmla="*/ 2331245 w 2333626"/>
              <a:gd name="connsiteY90" fmla="*/ 1793078 h 1876422"/>
              <a:gd name="connsiteX91" fmla="*/ 2333626 w 2333626"/>
              <a:gd name="connsiteY91" fmla="*/ 1876422 h 1876422"/>
              <a:gd name="connsiteX0" fmla="*/ 2381 w 2331474"/>
              <a:gd name="connsiteY0" fmla="*/ 0 h 1821653"/>
              <a:gd name="connsiteX1" fmla="*/ 0 w 2331474"/>
              <a:gd name="connsiteY1" fmla="*/ 76200 h 1821653"/>
              <a:gd name="connsiteX2" fmla="*/ 11906 w 2331474"/>
              <a:gd name="connsiteY2" fmla="*/ 76200 h 1821653"/>
              <a:gd name="connsiteX3" fmla="*/ 11906 w 2331474"/>
              <a:gd name="connsiteY3" fmla="*/ 92869 h 1821653"/>
              <a:gd name="connsiteX4" fmla="*/ 221456 w 2331474"/>
              <a:gd name="connsiteY4" fmla="*/ 90487 h 1821653"/>
              <a:gd name="connsiteX5" fmla="*/ 221456 w 2331474"/>
              <a:gd name="connsiteY5" fmla="*/ 107156 h 1821653"/>
              <a:gd name="connsiteX6" fmla="*/ 233362 w 2331474"/>
              <a:gd name="connsiteY6" fmla="*/ 107156 h 1821653"/>
              <a:gd name="connsiteX7" fmla="*/ 230981 w 2331474"/>
              <a:gd name="connsiteY7" fmla="*/ 157162 h 1821653"/>
              <a:gd name="connsiteX8" fmla="*/ 361950 w 2331474"/>
              <a:gd name="connsiteY8" fmla="*/ 154781 h 1821653"/>
              <a:gd name="connsiteX9" fmla="*/ 361950 w 2331474"/>
              <a:gd name="connsiteY9" fmla="*/ 176212 h 1821653"/>
              <a:gd name="connsiteX10" fmla="*/ 404812 w 2331474"/>
              <a:gd name="connsiteY10" fmla="*/ 173831 h 1821653"/>
              <a:gd name="connsiteX11" fmla="*/ 404812 w 2331474"/>
              <a:gd name="connsiteY11" fmla="*/ 202406 h 1821653"/>
              <a:gd name="connsiteX12" fmla="*/ 671512 w 2331474"/>
              <a:gd name="connsiteY12" fmla="*/ 202406 h 1821653"/>
              <a:gd name="connsiteX13" fmla="*/ 671512 w 2331474"/>
              <a:gd name="connsiteY13" fmla="*/ 214312 h 1821653"/>
              <a:gd name="connsiteX14" fmla="*/ 683418 w 2331474"/>
              <a:gd name="connsiteY14" fmla="*/ 216694 h 1821653"/>
              <a:gd name="connsiteX15" fmla="*/ 683418 w 2331474"/>
              <a:gd name="connsiteY15" fmla="*/ 230981 h 1821653"/>
              <a:gd name="connsiteX16" fmla="*/ 700087 w 2331474"/>
              <a:gd name="connsiteY16" fmla="*/ 238125 h 1821653"/>
              <a:gd name="connsiteX17" fmla="*/ 702468 w 2331474"/>
              <a:gd name="connsiteY17" fmla="*/ 261937 h 1821653"/>
              <a:gd name="connsiteX18" fmla="*/ 847725 w 2331474"/>
              <a:gd name="connsiteY18" fmla="*/ 259556 h 1821653"/>
              <a:gd name="connsiteX19" fmla="*/ 850106 w 2331474"/>
              <a:gd name="connsiteY19" fmla="*/ 321469 h 1821653"/>
              <a:gd name="connsiteX20" fmla="*/ 859631 w 2331474"/>
              <a:gd name="connsiteY20" fmla="*/ 323850 h 1821653"/>
              <a:gd name="connsiteX21" fmla="*/ 857250 w 2331474"/>
              <a:gd name="connsiteY21" fmla="*/ 388144 h 1821653"/>
              <a:gd name="connsiteX22" fmla="*/ 866775 w 2331474"/>
              <a:gd name="connsiteY22" fmla="*/ 385762 h 1821653"/>
              <a:gd name="connsiteX23" fmla="*/ 862012 w 2331474"/>
              <a:gd name="connsiteY23" fmla="*/ 440531 h 1821653"/>
              <a:gd name="connsiteX24" fmla="*/ 869156 w 2331474"/>
              <a:gd name="connsiteY24" fmla="*/ 440531 h 1821653"/>
              <a:gd name="connsiteX25" fmla="*/ 866775 w 2331474"/>
              <a:gd name="connsiteY25" fmla="*/ 485775 h 1821653"/>
              <a:gd name="connsiteX26" fmla="*/ 876300 w 2331474"/>
              <a:gd name="connsiteY26" fmla="*/ 485775 h 1821653"/>
              <a:gd name="connsiteX27" fmla="*/ 876300 w 2331474"/>
              <a:gd name="connsiteY27" fmla="*/ 528637 h 1821653"/>
              <a:gd name="connsiteX28" fmla="*/ 904875 w 2331474"/>
              <a:gd name="connsiteY28" fmla="*/ 528637 h 1821653"/>
              <a:gd name="connsiteX29" fmla="*/ 904875 w 2331474"/>
              <a:gd name="connsiteY29" fmla="*/ 552450 h 1821653"/>
              <a:gd name="connsiteX30" fmla="*/ 933450 w 2331474"/>
              <a:gd name="connsiteY30" fmla="*/ 554831 h 1821653"/>
              <a:gd name="connsiteX31" fmla="*/ 933450 w 2331474"/>
              <a:gd name="connsiteY31" fmla="*/ 581025 h 1821653"/>
              <a:gd name="connsiteX32" fmla="*/ 1033462 w 2331474"/>
              <a:gd name="connsiteY32" fmla="*/ 583406 h 1821653"/>
              <a:gd name="connsiteX33" fmla="*/ 1031081 w 2331474"/>
              <a:gd name="connsiteY33" fmla="*/ 619125 h 1821653"/>
              <a:gd name="connsiteX34" fmla="*/ 1076325 w 2331474"/>
              <a:gd name="connsiteY34" fmla="*/ 623887 h 1821653"/>
              <a:gd name="connsiteX35" fmla="*/ 1076325 w 2331474"/>
              <a:gd name="connsiteY35" fmla="*/ 657225 h 1821653"/>
              <a:gd name="connsiteX36" fmla="*/ 1088231 w 2331474"/>
              <a:gd name="connsiteY36" fmla="*/ 657225 h 1821653"/>
              <a:gd name="connsiteX37" fmla="*/ 1088231 w 2331474"/>
              <a:gd name="connsiteY37" fmla="*/ 714375 h 1821653"/>
              <a:gd name="connsiteX38" fmla="*/ 1104900 w 2331474"/>
              <a:gd name="connsiteY38" fmla="*/ 714375 h 1821653"/>
              <a:gd name="connsiteX39" fmla="*/ 1107281 w 2331474"/>
              <a:gd name="connsiteY39" fmla="*/ 778669 h 1821653"/>
              <a:gd name="connsiteX40" fmla="*/ 1228725 w 2331474"/>
              <a:gd name="connsiteY40" fmla="*/ 778669 h 1821653"/>
              <a:gd name="connsiteX41" fmla="*/ 1228725 w 2331474"/>
              <a:gd name="connsiteY41" fmla="*/ 804862 h 1821653"/>
              <a:gd name="connsiteX42" fmla="*/ 1254918 w 2331474"/>
              <a:gd name="connsiteY42" fmla="*/ 800100 h 1821653"/>
              <a:gd name="connsiteX43" fmla="*/ 1250156 w 2331474"/>
              <a:gd name="connsiteY43" fmla="*/ 852487 h 1821653"/>
              <a:gd name="connsiteX44" fmla="*/ 1262062 w 2331474"/>
              <a:gd name="connsiteY44" fmla="*/ 854869 h 1821653"/>
              <a:gd name="connsiteX45" fmla="*/ 1259681 w 2331474"/>
              <a:gd name="connsiteY45" fmla="*/ 921544 h 1821653"/>
              <a:gd name="connsiteX46" fmla="*/ 1276350 w 2331474"/>
              <a:gd name="connsiteY46" fmla="*/ 926306 h 1821653"/>
              <a:gd name="connsiteX47" fmla="*/ 1276350 w 2331474"/>
              <a:gd name="connsiteY47" fmla="*/ 957262 h 1821653"/>
              <a:gd name="connsiteX48" fmla="*/ 1288256 w 2331474"/>
              <a:gd name="connsiteY48" fmla="*/ 957262 h 1821653"/>
              <a:gd name="connsiteX49" fmla="*/ 1285875 w 2331474"/>
              <a:gd name="connsiteY49" fmla="*/ 1026319 h 1821653"/>
              <a:gd name="connsiteX50" fmla="*/ 1326356 w 2331474"/>
              <a:gd name="connsiteY50" fmla="*/ 1023937 h 1821653"/>
              <a:gd name="connsiteX51" fmla="*/ 1326356 w 2331474"/>
              <a:gd name="connsiteY51" fmla="*/ 1047750 h 1821653"/>
              <a:gd name="connsiteX52" fmla="*/ 1357312 w 2331474"/>
              <a:gd name="connsiteY52" fmla="*/ 1045369 h 1821653"/>
              <a:gd name="connsiteX53" fmla="*/ 1357312 w 2331474"/>
              <a:gd name="connsiteY53" fmla="*/ 1069181 h 1821653"/>
              <a:gd name="connsiteX54" fmla="*/ 1400175 w 2331474"/>
              <a:gd name="connsiteY54" fmla="*/ 1066800 h 1821653"/>
              <a:gd name="connsiteX55" fmla="*/ 1397793 w 2331474"/>
              <a:gd name="connsiteY55" fmla="*/ 1095375 h 1821653"/>
              <a:gd name="connsiteX56" fmla="*/ 1471612 w 2331474"/>
              <a:gd name="connsiteY56" fmla="*/ 1100137 h 1821653"/>
              <a:gd name="connsiteX57" fmla="*/ 1481137 w 2331474"/>
              <a:gd name="connsiteY57" fmla="*/ 1123950 h 1821653"/>
              <a:gd name="connsiteX58" fmla="*/ 1495425 w 2331474"/>
              <a:gd name="connsiteY58" fmla="*/ 1128712 h 1821653"/>
              <a:gd name="connsiteX59" fmla="*/ 1490662 w 2331474"/>
              <a:gd name="connsiteY59" fmla="*/ 1164431 h 1821653"/>
              <a:gd name="connsiteX60" fmla="*/ 1504950 w 2331474"/>
              <a:gd name="connsiteY60" fmla="*/ 1166812 h 1821653"/>
              <a:gd name="connsiteX61" fmla="*/ 1502568 w 2331474"/>
              <a:gd name="connsiteY61" fmla="*/ 1185862 h 1821653"/>
              <a:gd name="connsiteX62" fmla="*/ 1533525 w 2331474"/>
              <a:gd name="connsiteY62" fmla="*/ 1183481 h 1821653"/>
              <a:gd name="connsiteX63" fmla="*/ 1533525 w 2331474"/>
              <a:gd name="connsiteY63" fmla="*/ 1204912 h 1821653"/>
              <a:gd name="connsiteX64" fmla="*/ 1554956 w 2331474"/>
              <a:gd name="connsiteY64" fmla="*/ 1207294 h 1821653"/>
              <a:gd name="connsiteX65" fmla="*/ 1554956 w 2331474"/>
              <a:gd name="connsiteY65" fmla="*/ 1233487 h 1821653"/>
              <a:gd name="connsiteX66" fmla="*/ 1676400 w 2331474"/>
              <a:gd name="connsiteY66" fmla="*/ 1231106 h 1821653"/>
              <a:gd name="connsiteX67" fmla="*/ 1676400 w 2331474"/>
              <a:gd name="connsiteY67" fmla="*/ 1252537 h 1821653"/>
              <a:gd name="connsiteX68" fmla="*/ 1700212 w 2331474"/>
              <a:gd name="connsiteY68" fmla="*/ 1257300 h 1821653"/>
              <a:gd name="connsiteX69" fmla="*/ 1707356 w 2331474"/>
              <a:gd name="connsiteY69" fmla="*/ 1285875 h 1821653"/>
              <a:gd name="connsiteX70" fmla="*/ 1719262 w 2331474"/>
              <a:gd name="connsiteY70" fmla="*/ 1278731 h 1821653"/>
              <a:gd name="connsiteX71" fmla="*/ 1719262 w 2331474"/>
              <a:gd name="connsiteY71" fmla="*/ 1309687 h 1821653"/>
              <a:gd name="connsiteX72" fmla="*/ 1731168 w 2331474"/>
              <a:gd name="connsiteY72" fmla="*/ 1304925 h 1821653"/>
              <a:gd name="connsiteX73" fmla="*/ 1733550 w 2331474"/>
              <a:gd name="connsiteY73" fmla="*/ 1407319 h 1821653"/>
              <a:gd name="connsiteX74" fmla="*/ 1781175 w 2331474"/>
              <a:gd name="connsiteY74" fmla="*/ 1412081 h 1821653"/>
              <a:gd name="connsiteX75" fmla="*/ 1778793 w 2331474"/>
              <a:gd name="connsiteY75" fmla="*/ 1464469 h 1821653"/>
              <a:gd name="connsiteX76" fmla="*/ 1857375 w 2331474"/>
              <a:gd name="connsiteY76" fmla="*/ 1459706 h 1821653"/>
              <a:gd name="connsiteX77" fmla="*/ 1857375 w 2331474"/>
              <a:gd name="connsiteY77" fmla="*/ 1483519 h 1821653"/>
              <a:gd name="connsiteX78" fmla="*/ 2024062 w 2331474"/>
              <a:gd name="connsiteY78" fmla="*/ 1481137 h 1821653"/>
              <a:gd name="connsiteX79" fmla="*/ 2021681 w 2331474"/>
              <a:gd name="connsiteY79" fmla="*/ 1504950 h 1821653"/>
              <a:gd name="connsiteX80" fmla="*/ 2105025 w 2331474"/>
              <a:gd name="connsiteY80" fmla="*/ 1502569 h 1821653"/>
              <a:gd name="connsiteX81" fmla="*/ 2105025 w 2331474"/>
              <a:gd name="connsiteY81" fmla="*/ 1533525 h 1821653"/>
              <a:gd name="connsiteX82" fmla="*/ 2133600 w 2331474"/>
              <a:gd name="connsiteY82" fmla="*/ 1533525 h 1821653"/>
              <a:gd name="connsiteX83" fmla="*/ 2133600 w 2331474"/>
              <a:gd name="connsiteY83" fmla="*/ 1674017 h 1821653"/>
              <a:gd name="connsiteX84" fmla="*/ 2155031 w 2331474"/>
              <a:gd name="connsiteY84" fmla="*/ 1674019 h 1821653"/>
              <a:gd name="connsiteX85" fmla="*/ 2155035 w 2331474"/>
              <a:gd name="connsiteY85" fmla="*/ 1714500 h 1821653"/>
              <a:gd name="connsiteX86" fmla="*/ 2195514 w 2331474"/>
              <a:gd name="connsiteY86" fmla="*/ 1716880 h 1821653"/>
              <a:gd name="connsiteX87" fmla="*/ 2197896 w 2331474"/>
              <a:gd name="connsiteY87" fmla="*/ 1759742 h 1821653"/>
              <a:gd name="connsiteX88" fmla="*/ 2209802 w 2331474"/>
              <a:gd name="connsiteY88" fmla="*/ 1759743 h 1821653"/>
              <a:gd name="connsiteX89" fmla="*/ 2212182 w 2331474"/>
              <a:gd name="connsiteY89" fmla="*/ 1793079 h 1821653"/>
              <a:gd name="connsiteX90" fmla="*/ 2331245 w 2331474"/>
              <a:gd name="connsiteY90" fmla="*/ 1793078 h 1821653"/>
              <a:gd name="connsiteX91" fmla="*/ 2331244 w 2331474"/>
              <a:gd name="connsiteY91" fmla="*/ 1821653 h 1821653"/>
              <a:gd name="connsiteX0" fmla="*/ 2381 w 2331474"/>
              <a:gd name="connsiteY0" fmla="*/ 0 h 1819272"/>
              <a:gd name="connsiteX1" fmla="*/ 0 w 2331474"/>
              <a:gd name="connsiteY1" fmla="*/ 76200 h 1819272"/>
              <a:gd name="connsiteX2" fmla="*/ 11906 w 2331474"/>
              <a:gd name="connsiteY2" fmla="*/ 76200 h 1819272"/>
              <a:gd name="connsiteX3" fmla="*/ 11906 w 2331474"/>
              <a:gd name="connsiteY3" fmla="*/ 92869 h 1819272"/>
              <a:gd name="connsiteX4" fmla="*/ 221456 w 2331474"/>
              <a:gd name="connsiteY4" fmla="*/ 90487 h 1819272"/>
              <a:gd name="connsiteX5" fmla="*/ 221456 w 2331474"/>
              <a:gd name="connsiteY5" fmla="*/ 107156 h 1819272"/>
              <a:gd name="connsiteX6" fmla="*/ 233362 w 2331474"/>
              <a:gd name="connsiteY6" fmla="*/ 107156 h 1819272"/>
              <a:gd name="connsiteX7" fmla="*/ 230981 w 2331474"/>
              <a:gd name="connsiteY7" fmla="*/ 157162 h 1819272"/>
              <a:gd name="connsiteX8" fmla="*/ 361950 w 2331474"/>
              <a:gd name="connsiteY8" fmla="*/ 154781 h 1819272"/>
              <a:gd name="connsiteX9" fmla="*/ 361950 w 2331474"/>
              <a:gd name="connsiteY9" fmla="*/ 176212 h 1819272"/>
              <a:gd name="connsiteX10" fmla="*/ 404812 w 2331474"/>
              <a:gd name="connsiteY10" fmla="*/ 173831 h 1819272"/>
              <a:gd name="connsiteX11" fmla="*/ 404812 w 2331474"/>
              <a:gd name="connsiteY11" fmla="*/ 202406 h 1819272"/>
              <a:gd name="connsiteX12" fmla="*/ 671512 w 2331474"/>
              <a:gd name="connsiteY12" fmla="*/ 202406 h 1819272"/>
              <a:gd name="connsiteX13" fmla="*/ 671512 w 2331474"/>
              <a:gd name="connsiteY13" fmla="*/ 214312 h 1819272"/>
              <a:gd name="connsiteX14" fmla="*/ 683418 w 2331474"/>
              <a:gd name="connsiteY14" fmla="*/ 216694 h 1819272"/>
              <a:gd name="connsiteX15" fmla="*/ 683418 w 2331474"/>
              <a:gd name="connsiteY15" fmla="*/ 230981 h 1819272"/>
              <a:gd name="connsiteX16" fmla="*/ 700087 w 2331474"/>
              <a:gd name="connsiteY16" fmla="*/ 238125 h 1819272"/>
              <a:gd name="connsiteX17" fmla="*/ 702468 w 2331474"/>
              <a:gd name="connsiteY17" fmla="*/ 261937 h 1819272"/>
              <a:gd name="connsiteX18" fmla="*/ 847725 w 2331474"/>
              <a:gd name="connsiteY18" fmla="*/ 259556 h 1819272"/>
              <a:gd name="connsiteX19" fmla="*/ 850106 w 2331474"/>
              <a:gd name="connsiteY19" fmla="*/ 321469 h 1819272"/>
              <a:gd name="connsiteX20" fmla="*/ 859631 w 2331474"/>
              <a:gd name="connsiteY20" fmla="*/ 323850 h 1819272"/>
              <a:gd name="connsiteX21" fmla="*/ 857250 w 2331474"/>
              <a:gd name="connsiteY21" fmla="*/ 388144 h 1819272"/>
              <a:gd name="connsiteX22" fmla="*/ 866775 w 2331474"/>
              <a:gd name="connsiteY22" fmla="*/ 385762 h 1819272"/>
              <a:gd name="connsiteX23" fmla="*/ 862012 w 2331474"/>
              <a:gd name="connsiteY23" fmla="*/ 440531 h 1819272"/>
              <a:gd name="connsiteX24" fmla="*/ 869156 w 2331474"/>
              <a:gd name="connsiteY24" fmla="*/ 440531 h 1819272"/>
              <a:gd name="connsiteX25" fmla="*/ 866775 w 2331474"/>
              <a:gd name="connsiteY25" fmla="*/ 485775 h 1819272"/>
              <a:gd name="connsiteX26" fmla="*/ 876300 w 2331474"/>
              <a:gd name="connsiteY26" fmla="*/ 485775 h 1819272"/>
              <a:gd name="connsiteX27" fmla="*/ 876300 w 2331474"/>
              <a:gd name="connsiteY27" fmla="*/ 528637 h 1819272"/>
              <a:gd name="connsiteX28" fmla="*/ 904875 w 2331474"/>
              <a:gd name="connsiteY28" fmla="*/ 528637 h 1819272"/>
              <a:gd name="connsiteX29" fmla="*/ 904875 w 2331474"/>
              <a:gd name="connsiteY29" fmla="*/ 552450 h 1819272"/>
              <a:gd name="connsiteX30" fmla="*/ 933450 w 2331474"/>
              <a:gd name="connsiteY30" fmla="*/ 554831 h 1819272"/>
              <a:gd name="connsiteX31" fmla="*/ 933450 w 2331474"/>
              <a:gd name="connsiteY31" fmla="*/ 581025 h 1819272"/>
              <a:gd name="connsiteX32" fmla="*/ 1033462 w 2331474"/>
              <a:gd name="connsiteY32" fmla="*/ 583406 h 1819272"/>
              <a:gd name="connsiteX33" fmla="*/ 1031081 w 2331474"/>
              <a:gd name="connsiteY33" fmla="*/ 619125 h 1819272"/>
              <a:gd name="connsiteX34" fmla="*/ 1076325 w 2331474"/>
              <a:gd name="connsiteY34" fmla="*/ 623887 h 1819272"/>
              <a:gd name="connsiteX35" fmla="*/ 1076325 w 2331474"/>
              <a:gd name="connsiteY35" fmla="*/ 657225 h 1819272"/>
              <a:gd name="connsiteX36" fmla="*/ 1088231 w 2331474"/>
              <a:gd name="connsiteY36" fmla="*/ 657225 h 1819272"/>
              <a:gd name="connsiteX37" fmla="*/ 1088231 w 2331474"/>
              <a:gd name="connsiteY37" fmla="*/ 714375 h 1819272"/>
              <a:gd name="connsiteX38" fmla="*/ 1104900 w 2331474"/>
              <a:gd name="connsiteY38" fmla="*/ 714375 h 1819272"/>
              <a:gd name="connsiteX39" fmla="*/ 1107281 w 2331474"/>
              <a:gd name="connsiteY39" fmla="*/ 778669 h 1819272"/>
              <a:gd name="connsiteX40" fmla="*/ 1228725 w 2331474"/>
              <a:gd name="connsiteY40" fmla="*/ 778669 h 1819272"/>
              <a:gd name="connsiteX41" fmla="*/ 1228725 w 2331474"/>
              <a:gd name="connsiteY41" fmla="*/ 804862 h 1819272"/>
              <a:gd name="connsiteX42" fmla="*/ 1254918 w 2331474"/>
              <a:gd name="connsiteY42" fmla="*/ 800100 h 1819272"/>
              <a:gd name="connsiteX43" fmla="*/ 1250156 w 2331474"/>
              <a:gd name="connsiteY43" fmla="*/ 852487 h 1819272"/>
              <a:gd name="connsiteX44" fmla="*/ 1262062 w 2331474"/>
              <a:gd name="connsiteY44" fmla="*/ 854869 h 1819272"/>
              <a:gd name="connsiteX45" fmla="*/ 1259681 w 2331474"/>
              <a:gd name="connsiteY45" fmla="*/ 921544 h 1819272"/>
              <a:gd name="connsiteX46" fmla="*/ 1276350 w 2331474"/>
              <a:gd name="connsiteY46" fmla="*/ 926306 h 1819272"/>
              <a:gd name="connsiteX47" fmla="*/ 1276350 w 2331474"/>
              <a:gd name="connsiteY47" fmla="*/ 957262 h 1819272"/>
              <a:gd name="connsiteX48" fmla="*/ 1288256 w 2331474"/>
              <a:gd name="connsiteY48" fmla="*/ 957262 h 1819272"/>
              <a:gd name="connsiteX49" fmla="*/ 1285875 w 2331474"/>
              <a:gd name="connsiteY49" fmla="*/ 1026319 h 1819272"/>
              <a:gd name="connsiteX50" fmla="*/ 1326356 w 2331474"/>
              <a:gd name="connsiteY50" fmla="*/ 1023937 h 1819272"/>
              <a:gd name="connsiteX51" fmla="*/ 1326356 w 2331474"/>
              <a:gd name="connsiteY51" fmla="*/ 1047750 h 1819272"/>
              <a:gd name="connsiteX52" fmla="*/ 1357312 w 2331474"/>
              <a:gd name="connsiteY52" fmla="*/ 1045369 h 1819272"/>
              <a:gd name="connsiteX53" fmla="*/ 1357312 w 2331474"/>
              <a:gd name="connsiteY53" fmla="*/ 1069181 h 1819272"/>
              <a:gd name="connsiteX54" fmla="*/ 1400175 w 2331474"/>
              <a:gd name="connsiteY54" fmla="*/ 1066800 h 1819272"/>
              <a:gd name="connsiteX55" fmla="*/ 1397793 w 2331474"/>
              <a:gd name="connsiteY55" fmla="*/ 1095375 h 1819272"/>
              <a:gd name="connsiteX56" fmla="*/ 1471612 w 2331474"/>
              <a:gd name="connsiteY56" fmla="*/ 1100137 h 1819272"/>
              <a:gd name="connsiteX57" fmla="*/ 1481137 w 2331474"/>
              <a:gd name="connsiteY57" fmla="*/ 1123950 h 1819272"/>
              <a:gd name="connsiteX58" fmla="*/ 1495425 w 2331474"/>
              <a:gd name="connsiteY58" fmla="*/ 1128712 h 1819272"/>
              <a:gd name="connsiteX59" fmla="*/ 1490662 w 2331474"/>
              <a:gd name="connsiteY59" fmla="*/ 1164431 h 1819272"/>
              <a:gd name="connsiteX60" fmla="*/ 1504950 w 2331474"/>
              <a:gd name="connsiteY60" fmla="*/ 1166812 h 1819272"/>
              <a:gd name="connsiteX61" fmla="*/ 1502568 w 2331474"/>
              <a:gd name="connsiteY61" fmla="*/ 1185862 h 1819272"/>
              <a:gd name="connsiteX62" fmla="*/ 1533525 w 2331474"/>
              <a:gd name="connsiteY62" fmla="*/ 1183481 h 1819272"/>
              <a:gd name="connsiteX63" fmla="*/ 1533525 w 2331474"/>
              <a:gd name="connsiteY63" fmla="*/ 1204912 h 1819272"/>
              <a:gd name="connsiteX64" fmla="*/ 1554956 w 2331474"/>
              <a:gd name="connsiteY64" fmla="*/ 1207294 h 1819272"/>
              <a:gd name="connsiteX65" fmla="*/ 1554956 w 2331474"/>
              <a:gd name="connsiteY65" fmla="*/ 1233487 h 1819272"/>
              <a:gd name="connsiteX66" fmla="*/ 1676400 w 2331474"/>
              <a:gd name="connsiteY66" fmla="*/ 1231106 h 1819272"/>
              <a:gd name="connsiteX67" fmla="*/ 1676400 w 2331474"/>
              <a:gd name="connsiteY67" fmla="*/ 1252537 h 1819272"/>
              <a:gd name="connsiteX68" fmla="*/ 1700212 w 2331474"/>
              <a:gd name="connsiteY68" fmla="*/ 1257300 h 1819272"/>
              <a:gd name="connsiteX69" fmla="*/ 1707356 w 2331474"/>
              <a:gd name="connsiteY69" fmla="*/ 1285875 h 1819272"/>
              <a:gd name="connsiteX70" fmla="*/ 1719262 w 2331474"/>
              <a:gd name="connsiteY70" fmla="*/ 1278731 h 1819272"/>
              <a:gd name="connsiteX71" fmla="*/ 1719262 w 2331474"/>
              <a:gd name="connsiteY71" fmla="*/ 1309687 h 1819272"/>
              <a:gd name="connsiteX72" fmla="*/ 1731168 w 2331474"/>
              <a:gd name="connsiteY72" fmla="*/ 1304925 h 1819272"/>
              <a:gd name="connsiteX73" fmla="*/ 1733550 w 2331474"/>
              <a:gd name="connsiteY73" fmla="*/ 1407319 h 1819272"/>
              <a:gd name="connsiteX74" fmla="*/ 1781175 w 2331474"/>
              <a:gd name="connsiteY74" fmla="*/ 1412081 h 1819272"/>
              <a:gd name="connsiteX75" fmla="*/ 1778793 w 2331474"/>
              <a:gd name="connsiteY75" fmla="*/ 1464469 h 1819272"/>
              <a:gd name="connsiteX76" fmla="*/ 1857375 w 2331474"/>
              <a:gd name="connsiteY76" fmla="*/ 1459706 h 1819272"/>
              <a:gd name="connsiteX77" fmla="*/ 1857375 w 2331474"/>
              <a:gd name="connsiteY77" fmla="*/ 1483519 h 1819272"/>
              <a:gd name="connsiteX78" fmla="*/ 2024062 w 2331474"/>
              <a:gd name="connsiteY78" fmla="*/ 1481137 h 1819272"/>
              <a:gd name="connsiteX79" fmla="*/ 2021681 w 2331474"/>
              <a:gd name="connsiteY79" fmla="*/ 1504950 h 1819272"/>
              <a:gd name="connsiteX80" fmla="*/ 2105025 w 2331474"/>
              <a:gd name="connsiteY80" fmla="*/ 1502569 h 1819272"/>
              <a:gd name="connsiteX81" fmla="*/ 2105025 w 2331474"/>
              <a:gd name="connsiteY81" fmla="*/ 1533525 h 1819272"/>
              <a:gd name="connsiteX82" fmla="*/ 2133600 w 2331474"/>
              <a:gd name="connsiteY82" fmla="*/ 1533525 h 1819272"/>
              <a:gd name="connsiteX83" fmla="*/ 2133600 w 2331474"/>
              <a:gd name="connsiteY83" fmla="*/ 1674017 h 1819272"/>
              <a:gd name="connsiteX84" fmla="*/ 2155031 w 2331474"/>
              <a:gd name="connsiteY84" fmla="*/ 1674019 h 1819272"/>
              <a:gd name="connsiteX85" fmla="*/ 2155035 w 2331474"/>
              <a:gd name="connsiteY85" fmla="*/ 1714500 h 1819272"/>
              <a:gd name="connsiteX86" fmla="*/ 2195514 w 2331474"/>
              <a:gd name="connsiteY86" fmla="*/ 1716880 h 1819272"/>
              <a:gd name="connsiteX87" fmla="*/ 2197896 w 2331474"/>
              <a:gd name="connsiteY87" fmla="*/ 1759742 h 1819272"/>
              <a:gd name="connsiteX88" fmla="*/ 2209802 w 2331474"/>
              <a:gd name="connsiteY88" fmla="*/ 1759743 h 1819272"/>
              <a:gd name="connsiteX89" fmla="*/ 2212182 w 2331474"/>
              <a:gd name="connsiteY89" fmla="*/ 1793079 h 1819272"/>
              <a:gd name="connsiteX90" fmla="*/ 2331245 w 2331474"/>
              <a:gd name="connsiteY90" fmla="*/ 1793078 h 1819272"/>
              <a:gd name="connsiteX91" fmla="*/ 2331244 w 2331474"/>
              <a:gd name="connsiteY91" fmla="*/ 1819272 h 1819272"/>
              <a:gd name="connsiteX0" fmla="*/ 2381 w 2331474"/>
              <a:gd name="connsiteY0" fmla="*/ 0 h 1821655"/>
              <a:gd name="connsiteX1" fmla="*/ 0 w 2331474"/>
              <a:gd name="connsiteY1" fmla="*/ 76200 h 1821655"/>
              <a:gd name="connsiteX2" fmla="*/ 11906 w 2331474"/>
              <a:gd name="connsiteY2" fmla="*/ 76200 h 1821655"/>
              <a:gd name="connsiteX3" fmla="*/ 11906 w 2331474"/>
              <a:gd name="connsiteY3" fmla="*/ 92869 h 1821655"/>
              <a:gd name="connsiteX4" fmla="*/ 221456 w 2331474"/>
              <a:gd name="connsiteY4" fmla="*/ 90487 h 1821655"/>
              <a:gd name="connsiteX5" fmla="*/ 221456 w 2331474"/>
              <a:gd name="connsiteY5" fmla="*/ 107156 h 1821655"/>
              <a:gd name="connsiteX6" fmla="*/ 233362 w 2331474"/>
              <a:gd name="connsiteY6" fmla="*/ 107156 h 1821655"/>
              <a:gd name="connsiteX7" fmla="*/ 230981 w 2331474"/>
              <a:gd name="connsiteY7" fmla="*/ 157162 h 1821655"/>
              <a:gd name="connsiteX8" fmla="*/ 361950 w 2331474"/>
              <a:gd name="connsiteY8" fmla="*/ 154781 h 1821655"/>
              <a:gd name="connsiteX9" fmla="*/ 361950 w 2331474"/>
              <a:gd name="connsiteY9" fmla="*/ 176212 h 1821655"/>
              <a:gd name="connsiteX10" fmla="*/ 404812 w 2331474"/>
              <a:gd name="connsiteY10" fmla="*/ 173831 h 1821655"/>
              <a:gd name="connsiteX11" fmla="*/ 404812 w 2331474"/>
              <a:gd name="connsiteY11" fmla="*/ 202406 h 1821655"/>
              <a:gd name="connsiteX12" fmla="*/ 671512 w 2331474"/>
              <a:gd name="connsiteY12" fmla="*/ 202406 h 1821655"/>
              <a:gd name="connsiteX13" fmla="*/ 671512 w 2331474"/>
              <a:gd name="connsiteY13" fmla="*/ 214312 h 1821655"/>
              <a:gd name="connsiteX14" fmla="*/ 683418 w 2331474"/>
              <a:gd name="connsiteY14" fmla="*/ 216694 h 1821655"/>
              <a:gd name="connsiteX15" fmla="*/ 683418 w 2331474"/>
              <a:gd name="connsiteY15" fmla="*/ 230981 h 1821655"/>
              <a:gd name="connsiteX16" fmla="*/ 700087 w 2331474"/>
              <a:gd name="connsiteY16" fmla="*/ 238125 h 1821655"/>
              <a:gd name="connsiteX17" fmla="*/ 702468 w 2331474"/>
              <a:gd name="connsiteY17" fmla="*/ 261937 h 1821655"/>
              <a:gd name="connsiteX18" fmla="*/ 847725 w 2331474"/>
              <a:gd name="connsiteY18" fmla="*/ 259556 h 1821655"/>
              <a:gd name="connsiteX19" fmla="*/ 850106 w 2331474"/>
              <a:gd name="connsiteY19" fmla="*/ 321469 h 1821655"/>
              <a:gd name="connsiteX20" fmla="*/ 859631 w 2331474"/>
              <a:gd name="connsiteY20" fmla="*/ 323850 h 1821655"/>
              <a:gd name="connsiteX21" fmla="*/ 857250 w 2331474"/>
              <a:gd name="connsiteY21" fmla="*/ 388144 h 1821655"/>
              <a:gd name="connsiteX22" fmla="*/ 866775 w 2331474"/>
              <a:gd name="connsiteY22" fmla="*/ 385762 h 1821655"/>
              <a:gd name="connsiteX23" fmla="*/ 862012 w 2331474"/>
              <a:gd name="connsiteY23" fmla="*/ 440531 h 1821655"/>
              <a:gd name="connsiteX24" fmla="*/ 869156 w 2331474"/>
              <a:gd name="connsiteY24" fmla="*/ 440531 h 1821655"/>
              <a:gd name="connsiteX25" fmla="*/ 866775 w 2331474"/>
              <a:gd name="connsiteY25" fmla="*/ 485775 h 1821655"/>
              <a:gd name="connsiteX26" fmla="*/ 876300 w 2331474"/>
              <a:gd name="connsiteY26" fmla="*/ 485775 h 1821655"/>
              <a:gd name="connsiteX27" fmla="*/ 876300 w 2331474"/>
              <a:gd name="connsiteY27" fmla="*/ 528637 h 1821655"/>
              <a:gd name="connsiteX28" fmla="*/ 904875 w 2331474"/>
              <a:gd name="connsiteY28" fmla="*/ 528637 h 1821655"/>
              <a:gd name="connsiteX29" fmla="*/ 904875 w 2331474"/>
              <a:gd name="connsiteY29" fmla="*/ 552450 h 1821655"/>
              <a:gd name="connsiteX30" fmla="*/ 933450 w 2331474"/>
              <a:gd name="connsiteY30" fmla="*/ 554831 h 1821655"/>
              <a:gd name="connsiteX31" fmla="*/ 933450 w 2331474"/>
              <a:gd name="connsiteY31" fmla="*/ 581025 h 1821655"/>
              <a:gd name="connsiteX32" fmla="*/ 1033462 w 2331474"/>
              <a:gd name="connsiteY32" fmla="*/ 583406 h 1821655"/>
              <a:gd name="connsiteX33" fmla="*/ 1031081 w 2331474"/>
              <a:gd name="connsiteY33" fmla="*/ 619125 h 1821655"/>
              <a:gd name="connsiteX34" fmla="*/ 1076325 w 2331474"/>
              <a:gd name="connsiteY34" fmla="*/ 623887 h 1821655"/>
              <a:gd name="connsiteX35" fmla="*/ 1076325 w 2331474"/>
              <a:gd name="connsiteY35" fmla="*/ 657225 h 1821655"/>
              <a:gd name="connsiteX36" fmla="*/ 1088231 w 2331474"/>
              <a:gd name="connsiteY36" fmla="*/ 657225 h 1821655"/>
              <a:gd name="connsiteX37" fmla="*/ 1088231 w 2331474"/>
              <a:gd name="connsiteY37" fmla="*/ 714375 h 1821655"/>
              <a:gd name="connsiteX38" fmla="*/ 1104900 w 2331474"/>
              <a:gd name="connsiteY38" fmla="*/ 714375 h 1821655"/>
              <a:gd name="connsiteX39" fmla="*/ 1107281 w 2331474"/>
              <a:gd name="connsiteY39" fmla="*/ 778669 h 1821655"/>
              <a:gd name="connsiteX40" fmla="*/ 1228725 w 2331474"/>
              <a:gd name="connsiteY40" fmla="*/ 778669 h 1821655"/>
              <a:gd name="connsiteX41" fmla="*/ 1228725 w 2331474"/>
              <a:gd name="connsiteY41" fmla="*/ 804862 h 1821655"/>
              <a:gd name="connsiteX42" fmla="*/ 1254918 w 2331474"/>
              <a:gd name="connsiteY42" fmla="*/ 800100 h 1821655"/>
              <a:gd name="connsiteX43" fmla="*/ 1250156 w 2331474"/>
              <a:gd name="connsiteY43" fmla="*/ 852487 h 1821655"/>
              <a:gd name="connsiteX44" fmla="*/ 1262062 w 2331474"/>
              <a:gd name="connsiteY44" fmla="*/ 854869 h 1821655"/>
              <a:gd name="connsiteX45" fmla="*/ 1259681 w 2331474"/>
              <a:gd name="connsiteY45" fmla="*/ 921544 h 1821655"/>
              <a:gd name="connsiteX46" fmla="*/ 1276350 w 2331474"/>
              <a:gd name="connsiteY46" fmla="*/ 926306 h 1821655"/>
              <a:gd name="connsiteX47" fmla="*/ 1276350 w 2331474"/>
              <a:gd name="connsiteY47" fmla="*/ 957262 h 1821655"/>
              <a:gd name="connsiteX48" fmla="*/ 1288256 w 2331474"/>
              <a:gd name="connsiteY48" fmla="*/ 957262 h 1821655"/>
              <a:gd name="connsiteX49" fmla="*/ 1285875 w 2331474"/>
              <a:gd name="connsiteY49" fmla="*/ 1026319 h 1821655"/>
              <a:gd name="connsiteX50" fmla="*/ 1326356 w 2331474"/>
              <a:gd name="connsiteY50" fmla="*/ 1023937 h 1821655"/>
              <a:gd name="connsiteX51" fmla="*/ 1326356 w 2331474"/>
              <a:gd name="connsiteY51" fmla="*/ 1047750 h 1821655"/>
              <a:gd name="connsiteX52" fmla="*/ 1357312 w 2331474"/>
              <a:gd name="connsiteY52" fmla="*/ 1045369 h 1821655"/>
              <a:gd name="connsiteX53" fmla="*/ 1357312 w 2331474"/>
              <a:gd name="connsiteY53" fmla="*/ 1069181 h 1821655"/>
              <a:gd name="connsiteX54" fmla="*/ 1400175 w 2331474"/>
              <a:gd name="connsiteY54" fmla="*/ 1066800 h 1821655"/>
              <a:gd name="connsiteX55" fmla="*/ 1397793 w 2331474"/>
              <a:gd name="connsiteY55" fmla="*/ 1095375 h 1821655"/>
              <a:gd name="connsiteX56" fmla="*/ 1471612 w 2331474"/>
              <a:gd name="connsiteY56" fmla="*/ 1100137 h 1821655"/>
              <a:gd name="connsiteX57" fmla="*/ 1481137 w 2331474"/>
              <a:gd name="connsiteY57" fmla="*/ 1123950 h 1821655"/>
              <a:gd name="connsiteX58" fmla="*/ 1495425 w 2331474"/>
              <a:gd name="connsiteY58" fmla="*/ 1128712 h 1821655"/>
              <a:gd name="connsiteX59" fmla="*/ 1490662 w 2331474"/>
              <a:gd name="connsiteY59" fmla="*/ 1164431 h 1821655"/>
              <a:gd name="connsiteX60" fmla="*/ 1504950 w 2331474"/>
              <a:gd name="connsiteY60" fmla="*/ 1166812 h 1821655"/>
              <a:gd name="connsiteX61" fmla="*/ 1502568 w 2331474"/>
              <a:gd name="connsiteY61" fmla="*/ 1185862 h 1821655"/>
              <a:gd name="connsiteX62" fmla="*/ 1533525 w 2331474"/>
              <a:gd name="connsiteY62" fmla="*/ 1183481 h 1821655"/>
              <a:gd name="connsiteX63" fmla="*/ 1533525 w 2331474"/>
              <a:gd name="connsiteY63" fmla="*/ 1204912 h 1821655"/>
              <a:gd name="connsiteX64" fmla="*/ 1554956 w 2331474"/>
              <a:gd name="connsiteY64" fmla="*/ 1207294 h 1821655"/>
              <a:gd name="connsiteX65" fmla="*/ 1554956 w 2331474"/>
              <a:gd name="connsiteY65" fmla="*/ 1233487 h 1821655"/>
              <a:gd name="connsiteX66" fmla="*/ 1676400 w 2331474"/>
              <a:gd name="connsiteY66" fmla="*/ 1231106 h 1821655"/>
              <a:gd name="connsiteX67" fmla="*/ 1676400 w 2331474"/>
              <a:gd name="connsiteY67" fmla="*/ 1252537 h 1821655"/>
              <a:gd name="connsiteX68" fmla="*/ 1700212 w 2331474"/>
              <a:gd name="connsiteY68" fmla="*/ 1257300 h 1821655"/>
              <a:gd name="connsiteX69" fmla="*/ 1707356 w 2331474"/>
              <a:gd name="connsiteY69" fmla="*/ 1285875 h 1821655"/>
              <a:gd name="connsiteX70" fmla="*/ 1719262 w 2331474"/>
              <a:gd name="connsiteY70" fmla="*/ 1278731 h 1821655"/>
              <a:gd name="connsiteX71" fmla="*/ 1719262 w 2331474"/>
              <a:gd name="connsiteY71" fmla="*/ 1309687 h 1821655"/>
              <a:gd name="connsiteX72" fmla="*/ 1731168 w 2331474"/>
              <a:gd name="connsiteY72" fmla="*/ 1304925 h 1821655"/>
              <a:gd name="connsiteX73" fmla="*/ 1733550 w 2331474"/>
              <a:gd name="connsiteY73" fmla="*/ 1407319 h 1821655"/>
              <a:gd name="connsiteX74" fmla="*/ 1781175 w 2331474"/>
              <a:gd name="connsiteY74" fmla="*/ 1412081 h 1821655"/>
              <a:gd name="connsiteX75" fmla="*/ 1778793 w 2331474"/>
              <a:gd name="connsiteY75" fmla="*/ 1464469 h 1821655"/>
              <a:gd name="connsiteX76" fmla="*/ 1857375 w 2331474"/>
              <a:gd name="connsiteY76" fmla="*/ 1459706 h 1821655"/>
              <a:gd name="connsiteX77" fmla="*/ 1857375 w 2331474"/>
              <a:gd name="connsiteY77" fmla="*/ 1483519 h 1821655"/>
              <a:gd name="connsiteX78" fmla="*/ 2024062 w 2331474"/>
              <a:gd name="connsiteY78" fmla="*/ 1481137 h 1821655"/>
              <a:gd name="connsiteX79" fmla="*/ 2021681 w 2331474"/>
              <a:gd name="connsiteY79" fmla="*/ 1504950 h 1821655"/>
              <a:gd name="connsiteX80" fmla="*/ 2105025 w 2331474"/>
              <a:gd name="connsiteY80" fmla="*/ 1502569 h 1821655"/>
              <a:gd name="connsiteX81" fmla="*/ 2105025 w 2331474"/>
              <a:gd name="connsiteY81" fmla="*/ 1533525 h 1821655"/>
              <a:gd name="connsiteX82" fmla="*/ 2133600 w 2331474"/>
              <a:gd name="connsiteY82" fmla="*/ 1533525 h 1821655"/>
              <a:gd name="connsiteX83" fmla="*/ 2133600 w 2331474"/>
              <a:gd name="connsiteY83" fmla="*/ 1674017 h 1821655"/>
              <a:gd name="connsiteX84" fmla="*/ 2155031 w 2331474"/>
              <a:gd name="connsiteY84" fmla="*/ 1674019 h 1821655"/>
              <a:gd name="connsiteX85" fmla="*/ 2155035 w 2331474"/>
              <a:gd name="connsiteY85" fmla="*/ 1714500 h 1821655"/>
              <a:gd name="connsiteX86" fmla="*/ 2195514 w 2331474"/>
              <a:gd name="connsiteY86" fmla="*/ 1716880 h 1821655"/>
              <a:gd name="connsiteX87" fmla="*/ 2197896 w 2331474"/>
              <a:gd name="connsiteY87" fmla="*/ 1759742 h 1821655"/>
              <a:gd name="connsiteX88" fmla="*/ 2209802 w 2331474"/>
              <a:gd name="connsiteY88" fmla="*/ 1759743 h 1821655"/>
              <a:gd name="connsiteX89" fmla="*/ 2212182 w 2331474"/>
              <a:gd name="connsiteY89" fmla="*/ 1793079 h 1821655"/>
              <a:gd name="connsiteX90" fmla="*/ 2331245 w 2331474"/>
              <a:gd name="connsiteY90" fmla="*/ 1793078 h 1821655"/>
              <a:gd name="connsiteX91" fmla="*/ 2331244 w 2331474"/>
              <a:gd name="connsiteY91" fmla="*/ 1819272 h 1821655"/>
              <a:gd name="connsiteX92" fmla="*/ 2331244 w 2331474"/>
              <a:gd name="connsiteY92" fmla="*/ 1821655 h 1821655"/>
              <a:gd name="connsiteX0" fmla="*/ 2381 w 2531269"/>
              <a:gd name="connsiteY0" fmla="*/ 0 h 1819272"/>
              <a:gd name="connsiteX1" fmla="*/ 0 w 2531269"/>
              <a:gd name="connsiteY1" fmla="*/ 76200 h 1819272"/>
              <a:gd name="connsiteX2" fmla="*/ 11906 w 2531269"/>
              <a:gd name="connsiteY2" fmla="*/ 76200 h 1819272"/>
              <a:gd name="connsiteX3" fmla="*/ 11906 w 2531269"/>
              <a:gd name="connsiteY3" fmla="*/ 92869 h 1819272"/>
              <a:gd name="connsiteX4" fmla="*/ 221456 w 2531269"/>
              <a:gd name="connsiteY4" fmla="*/ 90487 h 1819272"/>
              <a:gd name="connsiteX5" fmla="*/ 221456 w 2531269"/>
              <a:gd name="connsiteY5" fmla="*/ 107156 h 1819272"/>
              <a:gd name="connsiteX6" fmla="*/ 233362 w 2531269"/>
              <a:gd name="connsiteY6" fmla="*/ 107156 h 1819272"/>
              <a:gd name="connsiteX7" fmla="*/ 230981 w 2531269"/>
              <a:gd name="connsiteY7" fmla="*/ 157162 h 1819272"/>
              <a:gd name="connsiteX8" fmla="*/ 361950 w 2531269"/>
              <a:gd name="connsiteY8" fmla="*/ 154781 h 1819272"/>
              <a:gd name="connsiteX9" fmla="*/ 361950 w 2531269"/>
              <a:gd name="connsiteY9" fmla="*/ 176212 h 1819272"/>
              <a:gd name="connsiteX10" fmla="*/ 404812 w 2531269"/>
              <a:gd name="connsiteY10" fmla="*/ 173831 h 1819272"/>
              <a:gd name="connsiteX11" fmla="*/ 404812 w 2531269"/>
              <a:gd name="connsiteY11" fmla="*/ 202406 h 1819272"/>
              <a:gd name="connsiteX12" fmla="*/ 671512 w 2531269"/>
              <a:gd name="connsiteY12" fmla="*/ 202406 h 1819272"/>
              <a:gd name="connsiteX13" fmla="*/ 671512 w 2531269"/>
              <a:gd name="connsiteY13" fmla="*/ 214312 h 1819272"/>
              <a:gd name="connsiteX14" fmla="*/ 683418 w 2531269"/>
              <a:gd name="connsiteY14" fmla="*/ 216694 h 1819272"/>
              <a:gd name="connsiteX15" fmla="*/ 683418 w 2531269"/>
              <a:gd name="connsiteY15" fmla="*/ 230981 h 1819272"/>
              <a:gd name="connsiteX16" fmla="*/ 700087 w 2531269"/>
              <a:gd name="connsiteY16" fmla="*/ 238125 h 1819272"/>
              <a:gd name="connsiteX17" fmla="*/ 702468 w 2531269"/>
              <a:gd name="connsiteY17" fmla="*/ 261937 h 1819272"/>
              <a:gd name="connsiteX18" fmla="*/ 847725 w 2531269"/>
              <a:gd name="connsiteY18" fmla="*/ 259556 h 1819272"/>
              <a:gd name="connsiteX19" fmla="*/ 850106 w 2531269"/>
              <a:gd name="connsiteY19" fmla="*/ 321469 h 1819272"/>
              <a:gd name="connsiteX20" fmla="*/ 859631 w 2531269"/>
              <a:gd name="connsiteY20" fmla="*/ 323850 h 1819272"/>
              <a:gd name="connsiteX21" fmla="*/ 857250 w 2531269"/>
              <a:gd name="connsiteY21" fmla="*/ 388144 h 1819272"/>
              <a:gd name="connsiteX22" fmla="*/ 866775 w 2531269"/>
              <a:gd name="connsiteY22" fmla="*/ 385762 h 1819272"/>
              <a:gd name="connsiteX23" fmla="*/ 862012 w 2531269"/>
              <a:gd name="connsiteY23" fmla="*/ 440531 h 1819272"/>
              <a:gd name="connsiteX24" fmla="*/ 869156 w 2531269"/>
              <a:gd name="connsiteY24" fmla="*/ 440531 h 1819272"/>
              <a:gd name="connsiteX25" fmla="*/ 866775 w 2531269"/>
              <a:gd name="connsiteY25" fmla="*/ 485775 h 1819272"/>
              <a:gd name="connsiteX26" fmla="*/ 876300 w 2531269"/>
              <a:gd name="connsiteY26" fmla="*/ 485775 h 1819272"/>
              <a:gd name="connsiteX27" fmla="*/ 876300 w 2531269"/>
              <a:gd name="connsiteY27" fmla="*/ 528637 h 1819272"/>
              <a:gd name="connsiteX28" fmla="*/ 904875 w 2531269"/>
              <a:gd name="connsiteY28" fmla="*/ 528637 h 1819272"/>
              <a:gd name="connsiteX29" fmla="*/ 904875 w 2531269"/>
              <a:gd name="connsiteY29" fmla="*/ 552450 h 1819272"/>
              <a:gd name="connsiteX30" fmla="*/ 933450 w 2531269"/>
              <a:gd name="connsiteY30" fmla="*/ 554831 h 1819272"/>
              <a:gd name="connsiteX31" fmla="*/ 933450 w 2531269"/>
              <a:gd name="connsiteY31" fmla="*/ 581025 h 1819272"/>
              <a:gd name="connsiteX32" fmla="*/ 1033462 w 2531269"/>
              <a:gd name="connsiteY32" fmla="*/ 583406 h 1819272"/>
              <a:gd name="connsiteX33" fmla="*/ 1031081 w 2531269"/>
              <a:gd name="connsiteY33" fmla="*/ 619125 h 1819272"/>
              <a:gd name="connsiteX34" fmla="*/ 1076325 w 2531269"/>
              <a:gd name="connsiteY34" fmla="*/ 623887 h 1819272"/>
              <a:gd name="connsiteX35" fmla="*/ 1076325 w 2531269"/>
              <a:gd name="connsiteY35" fmla="*/ 657225 h 1819272"/>
              <a:gd name="connsiteX36" fmla="*/ 1088231 w 2531269"/>
              <a:gd name="connsiteY36" fmla="*/ 657225 h 1819272"/>
              <a:gd name="connsiteX37" fmla="*/ 1088231 w 2531269"/>
              <a:gd name="connsiteY37" fmla="*/ 714375 h 1819272"/>
              <a:gd name="connsiteX38" fmla="*/ 1104900 w 2531269"/>
              <a:gd name="connsiteY38" fmla="*/ 714375 h 1819272"/>
              <a:gd name="connsiteX39" fmla="*/ 1107281 w 2531269"/>
              <a:gd name="connsiteY39" fmla="*/ 778669 h 1819272"/>
              <a:gd name="connsiteX40" fmla="*/ 1228725 w 2531269"/>
              <a:gd name="connsiteY40" fmla="*/ 778669 h 1819272"/>
              <a:gd name="connsiteX41" fmla="*/ 1228725 w 2531269"/>
              <a:gd name="connsiteY41" fmla="*/ 804862 h 1819272"/>
              <a:gd name="connsiteX42" fmla="*/ 1254918 w 2531269"/>
              <a:gd name="connsiteY42" fmla="*/ 800100 h 1819272"/>
              <a:gd name="connsiteX43" fmla="*/ 1250156 w 2531269"/>
              <a:gd name="connsiteY43" fmla="*/ 852487 h 1819272"/>
              <a:gd name="connsiteX44" fmla="*/ 1262062 w 2531269"/>
              <a:gd name="connsiteY44" fmla="*/ 854869 h 1819272"/>
              <a:gd name="connsiteX45" fmla="*/ 1259681 w 2531269"/>
              <a:gd name="connsiteY45" fmla="*/ 921544 h 1819272"/>
              <a:gd name="connsiteX46" fmla="*/ 1276350 w 2531269"/>
              <a:gd name="connsiteY46" fmla="*/ 926306 h 1819272"/>
              <a:gd name="connsiteX47" fmla="*/ 1276350 w 2531269"/>
              <a:gd name="connsiteY47" fmla="*/ 957262 h 1819272"/>
              <a:gd name="connsiteX48" fmla="*/ 1288256 w 2531269"/>
              <a:gd name="connsiteY48" fmla="*/ 957262 h 1819272"/>
              <a:gd name="connsiteX49" fmla="*/ 1285875 w 2531269"/>
              <a:gd name="connsiteY49" fmla="*/ 1026319 h 1819272"/>
              <a:gd name="connsiteX50" fmla="*/ 1326356 w 2531269"/>
              <a:gd name="connsiteY50" fmla="*/ 1023937 h 1819272"/>
              <a:gd name="connsiteX51" fmla="*/ 1326356 w 2531269"/>
              <a:gd name="connsiteY51" fmla="*/ 1047750 h 1819272"/>
              <a:gd name="connsiteX52" fmla="*/ 1357312 w 2531269"/>
              <a:gd name="connsiteY52" fmla="*/ 1045369 h 1819272"/>
              <a:gd name="connsiteX53" fmla="*/ 1357312 w 2531269"/>
              <a:gd name="connsiteY53" fmla="*/ 1069181 h 1819272"/>
              <a:gd name="connsiteX54" fmla="*/ 1400175 w 2531269"/>
              <a:gd name="connsiteY54" fmla="*/ 1066800 h 1819272"/>
              <a:gd name="connsiteX55" fmla="*/ 1397793 w 2531269"/>
              <a:gd name="connsiteY55" fmla="*/ 1095375 h 1819272"/>
              <a:gd name="connsiteX56" fmla="*/ 1471612 w 2531269"/>
              <a:gd name="connsiteY56" fmla="*/ 1100137 h 1819272"/>
              <a:gd name="connsiteX57" fmla="*/ 1481137 w 2531269"/>
              <a:gd name="connsiteY57" fmla="*/ 1123950 h 1819272"/>
              <a:gd name="connsiteX58" fmla="*/ 1495425 w 2531269"/>
              <a:gd name="connsiteY58" fmla="*/ 1128712 h 1819272"/>
              <a:gd name="connsiteX59" fmla="*/ 1490662 w 2531269"/>
              <a:gd name="connsiteY59" fmla="*/ 1164431 h 1819272"/>
              <a:gd name="connsiteX60" fmla="*/ 1504950 w 2531269"/>
              <a:gd name="connsiteY60" fmla="*/ 1166812 h 1819272"/>
              <a:gd name="connsiteX61" fmla="*/ 1502568 w 2531269"/>
              <a:gd name="connsiteY61" fmla="*/ 1185862 h 1819272"/>
              <a:gd name="connsiteX62" fmla="*/ 1533525 w 2531269"/>
              <a:gd name="connsiteY62" fmla="*/ 1183481 h 1819272"/>
              <a:gd name="connsiteX63" fmla="*/ 1533525 w 2531269"/>
              <a:gd name="connsiteY63" fmla="*/ 1204912 h 1819272"/>
              <a:gd name="connsiteX64" fmla="*/ 1554956 w 2531269"/>
              <a:gd name="connsiteY64" fmla="*/ 1207294 h 1819272"/>
              <a:gd name="connsiteX65" fmla="*/ 1554956 w 2531269"/>
              <a:gd name="connsiteY65" fmla="*/ 1233487 h 1819272"/>
              <a:gd name="connsiteX66" fmla="*/ 1676400 w 2531269"/>
              <a:gd name="connsiteY66" fmla="*/ 1231106 h 1819272"/>
              <a:gd name="connsiteX67" fmla="*/ 1676400 w 2531269"/>
              <a:gd name="connsiteY67" fmla="*/ 1252537 h 1819272"/>
              <a:gd name="connsiteX68" fmla="*/ 1700212 w 2531269"/>
              <a:gd name="connsiteY68" fmla="*/ 1257300 h 1819272"/>
              <a:gd name="connsiteX69" fmla="*/ 1707356 w 2531269"/>
              <a:gd name="connsiteY69" fmla="*/ 1285875 h 1819272"/>
              <a:gd name="connsiteX70" fmla="*/ 1719262 w 2531269"/>
              <a:gd name="connsiteY70" fmla="*/ 1278731 h 1819272"/>
              <a:gd name="connsiteX71" fmla="*/ 1719262 w 2531269"/>
              <a:gd name="connsiteY71" fmla="*/ 1309687 h 1819272"/>
              <a:gd name="connsiteX72" fmla="*/ 1731168 w 2531269"/>
              <a:gd name="connsiteY72" fmla="*/ 1304925 h 1819272"/>
              <a:gd name="connsiteX73" fmla="*/ 1733550 w 2531269"/>
              <a:gd name="connsiteY73" fmla="*/ 1407319 h 1819272"/>
              <a:gd name="connsiteX74" fmla="*/ 1781175 w 2531269"/>
              <a:gd name="connsiteY74" fmla="*/ 1412081 h 1819272"/>
              <a:gd name="connsiteX75" fmla="*/ 1778793 w 2531269"/>
              <a:gd name="connsiteY75" fmla="*/ 1464469 h 1819272"/>
              <a:gd name="connsiteX76" fmla="*/ 1857375 w 2531269"/>
              <a:gd name="connsiteY76" fmla="*/ 1459706 h 1819272"/>
              <a:gd name="connsiteX77" fmla="*/ 1857375 w 2531269"/>
              <a:gd name="connsiteY77" fmla="*/ 1483519 h 1819272"/>
              <a:gd name="connsiteX78" fmla="*/ 2024062 w 2531269"/>
              <a:gd name="connsiteY78" fmla="*/ 1481137 h 1819272"/>
              <a:gd name="connsiteX79" fmla="*/ 2021681 w 2531269"/>
              <a:gd name="connsiteY79" fmla="*/ 1504950 h 1819272"/>
              <a:gd name="connsiteX80" fmla="*/ 2105025 w 2531269"/>
              <a:gd name="connsiteY80" fmla="*/ 1502569 h 1819272"/>
              <a:gd name="connsiteX81" fmla="*/ 2105025 w 2531269"/>
              <a:gd name="connsiteY81" fmla="*/ 1533525 h 1819272"/>
              <a:gd name="connsiteX82" fmla="*/ 2133600 w 2531269"/>
              <a:gd name="connsiteY82" fmla="*/ 1533525 h 1819272"/>
              <a:gd name="connsiteX83" fmla="*/ 2133600 w 2531269"/>
              <a:gd name="connsiteY83" fmla="*/ 1674017 h 1819272"/>
              <a:gd name="connsiteX84" fmla="*/ 2155031 w 2531269"/>
              <a:gd name="connsiteY84" fmla="*/ 1674019 h 1819272"/>
              <a:gd name="connsiteX85" fmla="*/ 2155035 w 2531269"/>
              <a:gd name="connsiteY85" fmla="*/ 1714500 h 1819272"/>
              <a:gd name="connsiteX86" fmla="*/ 2195514 w 2531269"/>
              <a:gd name="connsiteY86" fmla="*/ 1716880 h 1819272"/>
              <a:gd name="connsiteX87" fmla="*/ 2197896 w 2531269"/>
              <a:gd name="connsiteY87" fmla="*/ 1759742 h 1819272"/>
              <a:gd name="connsiteX88" fmla="*/ 2209802 w 2531269"/>
              <a:gd name="connsiteY88" fmla="*/ 1759743 h 1819272"/>
              <a:gd name="connsiteX89" fmla="*/ 2212182 w 2531269"/>
              <a:gd name="connsiteY89" fmla="*/ 1793079 h 1819272"/>
              <a:gd name="connsiteX90" fmla="*/ 2331245 w 2531269"/>
              <a:gd name="connsiteY90" fmla="*/ 1793078 h 1819272"/>
              <a:gd name="connsiteX91" fmla="*/ 2331244 w 2531269"/>
              <a:gd name="connsiteY91" fmla="*/ 1819272 h 1819272"/>
              <a:gd name="connsiteX92" fmla="*/ 2531269 w 2531269"/>
              <a:gd name="connsiteY92" fmla="*/ 1816893 h 1819272"/>
              <a:gd name="connsiteX0" fmla="*/ 2381 w 2531269"/>
              <a:gd name="connsiteY0" fmla="*/ 0 h 1820687"/>
              <a:gd name="connsiteX1" fmla="*/ 0 w 2531269"/>
              <a:gd name="connsiteY1" fmla="*/ 76200 h 1820687"/>
              <a:gd name="connsiteX2" fmla="*/ 11906 w 2531269"/>
              <a:gd name="connsiteY2" fmla="*/ 76200 h 1820687"/>
              <a:gd name="connsiteX3" fmla="*/ 11906 w 2531269"/>
              <a:gd name="connsiteY3" fmla="*/ 92869 h 1820687"/>
              <a:gd name="connsiteX4" fmla="*/ 221456 w 2531269"/>
              <a:gd name="connsiteY4" fmla="*/ 90487 h 1820687"/>
              <a:gd name="connsiteX5" fmla="*/ 221456 w 2531269"/>
              <a:gd name="connsiteY5" fmla="*/ 107156 h 1820687"/>
              <a:gd name="connsiteX6" fmla="*/ 233362 w 2531269"/>
              <a:gd name="connsiteY6" fmla="*/ 107156 h 1820687"/>
              <a:gd name="connsiteX7" fmla="*/ 230981 w 2531269"/>
              <a:gd name="connsiteY7" fmla="*/ 157162 h 1820687"/>
              <a:gd name="connsiteX8" fmla="*/ 361950 w 2531269"/>
              <a:gd name="connsiteY8" fmla="*/ 154781 h 1820687"/>
              <a:gd name="connsiteX9" fmla="*/ 361950 w 2531269"/>
              <a:gd name="connsiteY9" fmla="*/ 176212 h 1820687"/>
              <a:gd name="connsiteX10" fmla="*/ 404812 w 2531269"/>
              <a:gd name="connsiteY10" fmla="*/ 173831 h 1820687"/>
              <a:gd name="connsiteX11" fmla="*/ 404812 w 2531269"/>
              <a:gd name="connsiteY11" fmla="*/ 202406 h 1820687"/>
              <a:gd name="connsiteX12" fmla="*/ 671512 w 2531269"/>
              <a:gd name="connsiteY12" fmla="*/ 202406 h 1820687"/>
              <a:gd name="connsiteX13" fmla="*/ 671512 w 2531269"/>
              <a:gd name="connsiteY13" fmla="*/ 214312 h 1820687"/>
              <a:gd name="connsiteX14" fmla="*/ 683418 w 2531269"/>
              <a:gd name="connsiteY14" fmla="*/ 216694 h 1820687"/>
              <a:gd name="connsiteX15" fmla="*/ 683418 w 2531269"/>
              <a:gd name="connsiteY15" fmla="*/ 230981 h 1820687"/>
              <a:gd name="connsiteX16" fmla="*/ 700087 w 2531269"/>
              <a:gd name="connsiteY16" fmla="*/ 238125 h 1820687"/>
              <a:gd name="connsiteX17" fmla="*/ 702468 w 2531269"/>
              <a:gd name="connsiteY17" fmla="*/ 261937 h 1820687"/>
              <a:gd name="connsiteX18" fmla="*/ 847725 w 2531269"/>
              <a:gd name="connsiteY18" fmla="*/ 259556 h 1820687"/>
              <a:gd name="connsiteX19" fmla="*/ 850106 w 2531269"/>
              <a:gd name="connsiteY19" fmla="*/ 321469 h 1820687"/>
              <a:gd name="connsiteX20" fmla="*/ 859631 w 2531269"/>
              <a:gd name="connsiteY20" fmla="*/ 323850 h 1820687"/>
              <a:gd name="connsiteX21" fmla="*/ 857250 w 2531269"/>
              <a:gd name="connsiteY21" fmla="*/ 388144 h 1820687"/>
              <a:gd name="connsiteX22" fmla="*/ 866775 w 2531269"/>
              <a:gd name="connsiteY22" fmla="*/ 385762 h 1820687"/>
              <a:gd name="connsiteX23" fmla="*/ 862012 w 2531269"/>
              <a:gd name="connsiteY23" fmla="*/ 440531 h 1820687"/>
              <a:gd name="connsiteX24" fmla="*/ 869156 w 2531269"/>
              <a:gd name="connsiteY24" fmla="*/ 440531 h 1820687"/>
              <a:gd name="connsiteX25" fmla="*/ 866775 w 2531269"/>
              <a:gd name="connsiteY25" fmla="*/ 485775 h 1820687"/>
              <a:gd name="connsiteX26" fmla="*/ 876300 w 2531269"/>
              <a:gd name="connsiteY26" fmla="*/ 485775 h 1820687"/>
              <a:gd name="connsiteX27" fmla="*/ 876300 w 2531269"/>
              <a:gd name="connsiteY27" fmla="*/ 528637 h 1820687"/>
              <a:gd name="connsiteX28" fmla="*/ 904875 w 2531269"/>
              <a:gd name="connsiteY28" fmla="*/ 528637 h 1820687"/>
              <a:gd name="connsiteX29" fmla="*/ 904875 w 2531269"/>
              <a:gd name="connsiteY29" fmla="*/ 552450 h 1820687"/>
              <a:gd name="connsiteX30" fmla="*/ 933450 w 2531269"/>
              <a:gd name="connsiteY30" fmla="*/ 554831 h 1820687"/>
              <a:gd name="connsiteX31" fmla="*/ 933450 w 2531269"/>
              <a:gd name="connsiteY31" fmla="*/ 581025 h 1820687"/>
              <a:gd name="connsiteX32" fmla="*/ 1033462 w 2531269"/>
              <a:gd name="connsiteY32" fmla="*/ 583406 h 1820687"/>
              <a:gd name="connsiteX33" fmla="*/ 1031081 w 2531269"/>
              <a:gd name="connsiteY33" fmla="*/ 619125 h 1820687"/>
              <a:gd name="connsiteX34" fmla="*/ 1076325 w 2531269"/>
              <a:gd name="connsiteY34" fmla="*/ 623887 h 1820687"/>
              <a:gd name="connsiteX35" fmla="*/ 1076325 w 2531269"/>
              <a:gd name="connsiteY35" fmla="*/ 657225 h 1820687"/>
              <a:gd name="connsiteX36" fmla="*/ 1088231 w 2531269"/>
              <a:gd name="connsiteY36" fmla="*/ 657225 h 1820687"/>
              <a:gd name="connsiteX37" fmla="*/ 1088231 w 2531269"/>
              <a:gd name="connsiteY37" fmla="*/ 714375 h 1820687"/>
              <a:gd name="connsiteX38" fmla="*/ 1104900 w 2531269"/>
              <a:gd name="connsiteY38" fmla="*/ 714375 h 1820687"/>
              <a:gd name="connsiteX39" fmla="*/ 1107281 w 2531269"/>
              <a:gd name="connsiteY39" fmla="*/ 778669 h 1820687"/>
              <a:gd name="connsiteX40" fmla="*/ 1228725 w 2531269"/>
              <a:gd name="connsiteY40" fmla="*/ 778669 h 1820687"/>
              <a:gd name="connsiteX41" fmla="*/ 1228725 w 2531269"/>
              <a:gd name="connsiteY41" fmla="*/ 804862 h 1820687"/>
              <a:gd name="connsiteX42" fmla="*/ 1254918 w 2531269"/>
              <a:gd name="connsiteY42" fmla="*/ 800100 h 1820687"/>
              <a:gd name="connsiteX43" fmla="*/ 1250156 w 2531269"/>
              <a:gd name="connsiteY43" fmla="*/ 852487 h 1820687"/>
              <a:gd name="connsiteX44" fmla="*/ 1262062 w 2531269"/>
              <a:gd name="connsiteY44" fmla="*/ 854869 h 1820687"/>
              <a:gd name="connsiteX45" fmla="*/ 1259681 w 2531269"/>
              <a:gd name="connsiteY45" fmla="*/ 921544 h 1820687"/>
              <a:gd name="connsiteX46" fmla="*/ 1276350 w 2531269"/>
              <a:gd name="connsiteY46" fmla="*/ 926306 h 1820687"/>
              <a:gd name="connsiteX47" fmla="*/ 1276350 w 2531269"/>
              <a:gd name="connsiteY47" fmla="*/ 957262 h 1820687"/>
              <a:gd name="connsiteX48" fmla="*/ 1288256 w 2531269"/>
              <a:gd name="connsiteY48" fmla="*/ 957262 h 1820687"/>
              <a:gd name="connsiteX49" fmla="*/ 1285875 w 2531269"/>
              <a:gd name="connsiteY49" fmla="*/ 1026319 h 1820687"/>
              <a:gd name="connsiteX50" fmla="*/ 1326356 w 2531269"/>
              <a:gd name="connsiteY50" fmla="*/ 1023937 h 1820687"/>
              <a:gd name="connsiteX51" fmla="*/ 1326356 w 2531269"/>
              <a:gd name="connsiteY51" fmla="*/ 1047750 h 1820687"/>
              <a:gd name="connsiteX52" fmla="*/ 1357312 w 2531269"/>
              <a:gd name="connsiteY52" fmla="*/ 1045369 h 1820687"/>
              <a:gd name="connsiteX53" fmla="*/ 1357312 w 2531269"/>
              <a:gd name="connsiteY53" fmla="*/ 1069181 h 1820687"/>
              <a:gd name="connsiteX54" fmla="*/ 1400175 w 2531269"/>
              <a:gd name="connsiteY54" fmla="*/ 1066800 h 1820687"/>
              <a:gd name="connsiteX55" fmla="*/ 1397793 w 2531269"/>
              <a:gd name="connsiteY55" fmla="*/ 1095375 h 1820687"/>
              <a:gd name="connsiteX56" fmla="*/ 1471612 w 2531269"/>
              <a:gd name="connsiteY56" fmla="*/ 1100137 h 1820687"/>
              <a:gd name="connsiteX57" fmla="*/ 1481137 w 2531269"/>
              <a:gd name="connsiteY57" fmla="*/ 1123950 h 1820687"/>
              <a:gd name="connsiteX58" fmla="*/ 1495425 w 2531269"/>
              <a:gd name="connsiteY58" fmla="*/ 1128712 h 1820687"/>
              <a:gd name="connsiteX59" fmla="*/ 1490662 w 2531269"/>
              <a:gd name="connsiteY59" fmla="*/ 1164431 h 1820687"/>
              <a:gd name="connsiteX60" fmla="*/ 1504950 w 2531269"/>
              <a:gd name="connsiteY60" fmla="*/ 1166812 h 1820687"/>
              <a:gd name="connsiteX61" fmla="*/ 1502568 w 2531269"/>
              <a:gd name="connsiteY61" fmla="*/ 1185862 h 1820687"/>
              <a:gd name="connsiteX62" fmla="*/ 1533525 w 2531269"/>
              <a:gd name="connsiteY62" fmla="*/ 1183481 h 1820687"/>
              <a:gd name="connsiteX63" fmla="*/ 1533525 w 2531269"/>
              <a:gd name="connsiteY63" fmla="*/ 1204912 h 1820687"/>
              <a:gd name="connsiteX64" fmla="*/ 1554956 w 2531269"/>
              <a:gd name="connsiteY64" fmla="*/ 1207294 h 1820687"/>
              <a:gd name="connsiteX65" fmla="*/ 1554956 w 2531269"/>
              <a:gd name="connsiteY65" fmla="*/ 1233487 h 1820687"/>
              <a:gd name="connsiteX66" fmla="*/ 1676400 w 2531269"/>
              <a:gd name="connsiteY66" fmla="*/ 1231106 h 1820687"/>
              <a:gd name="connsiteX67" fmla="*/ 1676400 w 2531269"/>
              <a:gd name="connsiteY67" fmla="*/ 1252537 h 1820687"/>
              <a:gd name="connsiteX68" fmla="*/ 1700212 w 2531269"/>
              <a:gd name="connsiteY68" fmla="*/ 1257300 h 1820687"/>
              <a:gd name="connsiteX69" fmla="*/ 1707356 w 2531269"/>
              <a:gd name="connsiteY69" fmla="*/ 1285875 h 1820687"/>
              <a:gd name="connsiteX70" fmla="*/ 1719262 w 2531269"/>
              <a:gd name="connsiteY70" fmla="*/ 1278731 h 1820687"/>
              <a:gd name="connsiteX71" fmla="*/ 1719262 w 2531269"/>
              <a:gd name="connsiteY71" fmla="*/ 1309687 h 1820687"/>
              <a:gd name="connsiteX72" fmla="*/ 1731168 w 2531269"/>
              <a:gd name="connsiteY72" fmla="*/ 1304925 h 1820687"/>
              <a:gd name="connsiteX73" fmla="*/ 1733550 w 2531269"/>
              <a:gd name="connsiteY73" fmla="*/ 1407319 h 1820687"/>
              <a:gd name="connsiteX74" fmla="*/ 1781175 w 2531269"/>
              <a:gd name="connsiteY74" fmla="*/ 1412081 h 1820687"/>
              <a:gd name="connsiteX75" fmla="*/ 1778793 w 2531269"/>
              <a:gd name="connsiteY75" fmla="*/ 1464469 h 1820687"/>
              <a:gd name="connsiteX76" fmla="*/ 1857375 w 2531269"/>
              <a:gd name="connsiteY76" fmla="*/ 1459706 h 1820687"/>
              <a:gd name="connsiteX77" fmla="*/ 1857375 w 2531269"/>
              <a:gd name="connsiteY77" fmla="*/ 1483519 h 1820687"/>
              <a:gd name="connsiteX78" fmla="*/ 2024062 w 2531269"/>
              <a:gd name="connsiteY78" fmla="*/ 1481137 h 1820687"/>
              <a:gd name="connsiteX79" fmla="*/ 2021681 w 2531269"/>
              <a:gd name="connsiteY79" fmla="*/ 1504950 h 1820687"/>
              <a:gd name="connsiteX80" fmla="*/ 2105025 w 2531269"/>
              <a:gd name="connsiteY80" fmla="*/ 1502569 h 1820687"/>
              <a:gd name="connsiteX81" fmla="*/ 2105025 w 2531269"/>
              <a:gd name="connsiteY81" fmla="*/ 1533525 h 1820687"/>
              <a:gd name="connsiteX82" fmla="*/ 2133600 w 2531269"/>
              <a:gd name="connsiteY82" fmla="*/ 1533525 h 1820687"/>
              <a:gd name="connsiteX83" fmla="*/ 2133600 w 2531269"/>
              <a:gd name="connsiteY83" fmla="*/ 1674017 h 1820687"/>
              <a:gd name="connsiteX84" fmla="*/ 2155031 w 2531269"/>
              <a:gd name="connsiteY84" fmla="*/ 1674019 h 1820687"/>
              <a:gd name="connsiteX85" fmla="*/ 2155035 w 2531269"/>
              <a:gd name="connsiteY85" fmla="*/ 1714500 h 1820687"/>
              <a:gd name="connsiteX86" fmla="*/ 2195514 w 2531269"/>
              <a:gd name="connsiteY86" fmla="*/ 1716880 h 1820687"/>
              <a:gd name="connsiteX87" fmla="*/ 2197896 w 2531269"/>
              <a:gd name="connsiteY87" fmla="*/ 1759742 h 1820687"/>
              <a:gd name="connsiteX88" fmla="*/ 2209802 w 2531269"/>
              <a:gd name="connsiteY88" fmla="*/ 1759743 h 1820687"/>
              <a:gd name="connsiteX89" fmla="*/ 2212182 w 2531269"/>
              <a:gd name="connsiteY89" fmla="*/ 1793079 h 1820687"/>
              <a:gd name="connsiteX90" fmla="*/ 2331245 w 2531269"/>
              <a:gd name="connsiteY90" fmla="*/ 1793078 h 1820687"/>
              <a:gd name="connsiteX91" fmla="*/ 2331244 w 2531269"/>
              <a:gd name="connsiteY91" fmla="*/ 1819272 h 1820687"/>
              <a:gd name="connsiteX92" fmla="*/ 2531269 w 2531269"/>
              <a:gd name="connsiteY92" fmla="*/ 1816893 h 1820687"/>
              <a:gd name="connsiteX0" fmla="*/ 2381 w 2531269"/>
              <a:gd name="connsiteY0" fmla="*/ 0 h 1819272"/>
              <a:gd name="connsiteX1" fmla="*/ 0 w 2531269"/>
              <a:gd name="connsiteY1" fmla="*/ 76200 h 1819272"/>
              <a:gd name="connsiteX2" fmla="*/ 11906 w 2531269"/>
              <a:gd name="connsiteY2" fmla="*/ 76200 h 1819272"/>
              <a:gd name="connsiteX3" fmla="*/ 11906 w 2531269"/>
              <a:gd name="connsiteY3" fmla="*/ 92869 h 1819272"/>
              <a:gd name="connsiteX4" fmla="*/ 221456 w 2531269"/>
              <a:gd name="connsiteY4" fmla="*/ 90487 h 1819272"/>
              <a:gd name="connsiteX5" fmla="*/ 221456 w 2531269"/>
              <a:gd name="connsiteY5" fmla="*/ 107156 h 1819272"/>
              <a:gd name="connsiteX6" fmla="*/ 233362 w 2531269"/>
              <a:gd name="connsiteY6" fmla="*/ 107156 h 1819272"/>
              <a:gd name="connsiteX7" fmla="*/ 230981 w 2531269"/>
              <a:gd name="connsiteY7" fmla="*/ 157162 h 1819272"/>
              <a:gd name="connsiteX8" fmla="*/ 361950 w 2531269"/>
              <a:gd name="connsiteY8" fmla="*/ 154781 h 1819272"/>
              <a:gd name="connsiteX9" fmla="*/ 361950 w 2531269"/>
              <a:gd name="connsiteY9" fmla="*/ 176212 h 1819272"/>
              <a:gd name="connsiteX10" fmla="*/ 404812 w 2531269"/>
              <a:gd name="connsiteY10" fmla="*/ 173831 h 1819272"/>
              <a:gd name="connsiteX11" fmla="*/ 404812 w 2531269"/>
              <a:gd name="connsiteY11" fmla="*/ 202406 h 1819272"/>
              <a:gd name="connsiteX12" fmla="*/ 671512 w 2531269"/>
              <a:gd name="connsiteY12" fmla="*/ 202406 h 1819272"/>
              <a:gd name="connsiteX13" fmla="*/ 671512 w 2531269"/>
              <a:gd name="connsiteY13" fmla="*/ 214312 h 1819272"/>
              <a:gd name="connsiteX14" fmla="*/ 683418 w 2531269"/>
              <a:gd name="connsiteY14" fmla="*/ 216694 h 1819272"/>
              <a:gd name="connsiteX15" fmla="*/ 683418 w 2531269"/>
              <a:gd name="connsiteY15" fmla="*/ 230981 h 1819272"/>
              <a:gd name="connsiteX16" fmla="*/ 700087 w 2531269"/>
              <a:gd name="connsiteY16" fmla="*/ 238125 h 1819272"/>
              <a:gd name="connsiteX17" fmla="*/ 702468 w 2531269"/>
              <a:gd name="connsiteY17" fmla="*/ 261937 h 1819272"/>
              <a:gd name="connsiteX18" fmla="*/ 847725 w 2531269"/>
              <a:gd name="connsiteY18" fmla="*/ 259556 h 1819272"/>
              <a:gd name="connsiteX19" fmla="*/ 850106 w 2531269"/>
              <a:gd name="connsiteY19" fmla="*/ 321469 h 1819272"/>
              <a:gd name="connsiteX20" fmla="*/ 859631 w 2531269"/>
              <a:gd name="connsiteY20" fmla="*/ 323850 h 1819272"/>
              <a:gd name="connsiteX21" fmla="*/ 857250 w 2531269"/>
              <a:gd name="connsiteY21" fmla="*/ 388144 h 1819272"/>
              <a:gd name="connsiteX22" fmla="*/ 866775 w 2531269"/>
              <a:gd name="connsiteY22" fmla="*/ 385762 h 1819272"/>
              <a:gd name="connsiteX23" fmla="*/ 862012 w 2531269"/>
              <a:gd name="connsiteY23" fmla="*/ 440531 h 1819272"/>
              <a:gd name="connsiteX24" fmla="*/ 869156 w 2531269"/>
              <a:gd name="connsiteY24" fmla="*/ 440531 h 1819272"/>
              <a:gd name="connsiteX25" fmla="*/ 866775 w 2531269"/>
              <a:gd name="connsiteY25" fmla="*/ 485775 h 1819272"/>
              <a:gd name="connsiteX26" fmla="*/ 876300 w 2531269"/>
              <a:gd name="connsiteY26" fmla="*/ 485775 h 1819272"/>
              <a:gd name="connsiteX27" fmla="*/ 876300 w 2531269"/>
              <a:gd name="connsiteY27" fmla="*/ 528637 h 1819272"/>
              <a:gd name="connsiteX28" fmla="*/ 904875 w 2531269"/>
              <a:gd name="connsiteY28" fmla="*/ 528637 h 1819272"/>
              <a:gd name="connsiteX29" fmla="*/ 904875 w 2531269"/>
              <a:gd name="connsiteY29" fmla="*/ 552450 h 1819272"/>
              <a:gd name="connsiteX30" fmla="*/ 933450 w 2531269"/>
              <a:gd name="connsiteY30" fmla="*/ 554831 h 1819272"/>
              <a:gd name="connsiteX31" fmla="*/ 933450 w 2531269"/>
              <a:gd name="connsiteY31" fmla="*/ 581025 h 1819272"/>
              <a:gd name="connsiteX32" fmla="*/ 1033462 w 2531269"/>
              <a:gd name="connsiteY32" fmla="*/ 583406 h 1819272"/>
              <a:gd name="connsiteX33" fmla="*/ 1031081 w 2531269"/>
              <a:gd name="connsiteY33" fmla="*/ 619125 h 1819272"/>
              <a:gd name="connsiteX34" fmla="*/ 1076325 w 2531269"/>
              <a:gd name="connsiteY34" fmla="*/ 623887 h 1819272"/>
              <a:gd name="connsiteX35" fmla="*/ 1076325 w 2531269"/>
              <a:gd name="connsiteY35" fmla="*/ 657225 h 1819272"/>
              <a:gd name="connsiteX36" fmla="*/ 1088231 w 2531269"/>
              <a:gd name="connsiteY36" fmla="*/ 657225 h 1819272"/>
              <a:gd name="connsiteX37" fmla="*/ 1088231 w 2531269"/>
              <a:gd name="connsiteY37" fmla="*/ 714375 h 1819272"/>
              <a:gd name="connsiteX38" fmla="*/ 1104900 w 2531269"/>
              <a:gd name="connsiteY38" fmla="*/ 714375 h 1819272"/>
              <a:gd name="connsiteX39" fmla="*/ 1107281 w 2531269"/>
              <a:gd name="connsiteY39" fmla="*/ 778669 h 1819272"/>
              <a:gd name="connsiteX40" fmla="*/ 1228725 w 2531269"/>
              <a:gd name="connsiteY40" fmla="*/ 778669 h 1819272"/>
              <a:gd name="connsiteX41" fmla="*/ 1228725 w 2531269"/>
              <a:gd name="connsiteY41" fmla="*/ 804862 h 1819272"/>
              <a:gd name="connsiteX42" fmla="*/ 1254918 w 2531269"/>
              <a:gd name="connsiteY42" fmla="*/ 800100 h 1819272"/>
              <a:gd name="connsiteX43" fmla="*/ 1250156 w 2531269"/>
              <a:gd name="connsiteY43" fmla="*/ 852487 h 1819272"/>
              <a:gd name="connsiteX44" fmla="*/ 1262062 w 2531269"/>
              <a:gd name="connsiteY44" fmla="*/ 854869 h 1819272"/>
              <a:gd name="connsiteX45" fmla="*/ 1259681 w 2531269"/>
              <a:gd name="connsiteY45" fmla="*/ 921544 h 1819272"/>
              <a:gd name="connsiteX46" fmla="*/ 1276350 w 2531269"/>
              <a:gd name="connsiteY46" fmla="*/ 926306 h 1819272"/>
              <a:gd name="connsiteX47" fmla="*/ 1276350 w 2531269"/>
              <a:gd name="connsiteY47" fmla="*/ 957262 h 1819272"/>
              <a:gd name="connsiteX48" fmla="*/ 1288256 w 2531269"/>
              <a:gd name="connsiteY48" fmla="*/ 957262 h 1819272"/>
              <a:gd name="connsiteX49" fmla="*/ 1285875 w 2531269"/>
              <a:gd name="connsiteY49" fmla="*/ 1026319 h 1819272"/>
              <a:gd name="connsiteX50" fmla="*/ 1326356 w 2531269"/>
              <a:gd name="connsiteY50" fmla="*/ 1023937 h 1819272"/>
              <a:gd name="connsiteX51" fmla="*/ 1326356 w 2531269"/>
              <a:gd name="connsiteY51" fmla="*/ 1047750 h 1819272"/>
              <a:gd name="connsiteX52" fmla="*/ 1357312 w 2531269"/>
              <a:gd name="connsiteY52" fmla="*/ 1045369 h 1819272"/>
              <a:gd name="connsiteX53" fmla="*/ 1357312 w 2531269"/>
              <a:gd name="connsiteY53" fmla="*/ 1069181 h 1819272"/>
              <a:gd name="connsiteX54" fmla="*/ 1400175 w 2531269"/>
              <a:gd name="connsiteY54" fmla="*/ 1066800 h 1819272"/>
              <a:gd name="connsiteX55" fmla="*/ 1397793 w 2531269"/>
              <a:gd name="connsiteY55" fmla="*/ 1095375 h 1819272"/>
              <a:gd name="connsiteX56" fmla="*/ 1471612 w 2531269"/>
              <a:gd name="connsiteY56" fmla="*/ 1100137 h 1819272"/>
              <a:gd name="connsiteX57" fmla="*/ 1481137 w 2531269"/>
              <a:gd name="connsiteY57" fmla="*/ 1123950 h 1819272"/>
              <a:gd name="connsiteX58" fmla="*/ 1495425 w 2531269"/>
              <a:gd name="connsiteY58" fmla="*/ 1128712 h 1819272"/>
              <a:gd name="connsiteX59" fmla="*/ 1490662 w 2531269"/>
              <a:gd name="connsiteY59" fmla="*/ 1164431 h 1819272"/>
              <a:gd name="connsiteX60" fmla="*/ 1504950 w 2531269"/>
              <a:gd name="connsiteY60" fmla="*/ 1166812 h 1819272"/>
              <a:gd name="connsiteX61" fmla="*/ 1502568 w 2531269"/>
              <a:gd name="connsiteY61" fmla="*/ 1185862 h 1819272"/>
              <a:gd name="connsiteX62" fmla="*/ 1533525 w 2531269"/>
              <a:gd name="connsiteY62" fmla="*/ 1183481 h 1819272"/>
              <a:gd name="connsiteX63" fmla="*/ 1533525 w 2531269"/>
              <a:gd name="connsiteY63" fmla="*/ 1204912 h 1819272"/>
              <a:gd name="connsiteX64" fmla="*/ 1554956 w 2531269"/>
              <a:gd name="connsiteY64" fmla="*/ 1207294 h 1819272"/>
              <a:gd name="connsiteX65" fmla="*/ 1554956 w 2531269"/>
              <a:gd name="connsiteY65" fmla="*/ 1233487 h 1819272"/>
              <a:gd name="connsiteX66" fmla="*/ 1676400 w 2531269"/>
              <a:gd name="connsiteY66" fmla="*/ 1231106 h 1819272"/>
              <a:gd name="connsiteX67" fmla="*/ 1676400 w 2531269"/>
              <a:gd name="connsiteY67" fmla="*/ 1252537 h 1819272"/>
              <a:gd name="connsiteX68" fmla="*/ 1700212 w 2531269"/>
              <a:gd name="connsiteY68" fmla="*/ 1257300 h 1819272"/>
              <a:gd name="connsiteX69" fmla="*/ 1707356 w 2531269"/>
              <a:gd name="connsiteY69" fmla="*/ 1285875 h 1819272"/>
              <a:gd name="connsiteX70" fmla="*/ 1719262 w 2531269"/>
              <a:gd name="connsiteY70" fmla="*/ 1278731 h 1819272"/>
              <a:gd name="connsiteX71" fmla="*/ 1719262 w 2531269"/>
              <a:gd name="connsiteY71" fmla="*/ 1309687 h 1819272"/>
              <a:gd name="connsiteX72" fmla="*/ 1731168 w 2531269"/>
              <a:gd name="connsiteY72" fmla="*/ 1304925 h 1819272"/>
              <a:gd name="connsiteX73" fmla="*/ 1733550 w 2531269"/>
              <a:gd name="connsiteY73" fmla="*/ 1407319 h 1819272"/>
              <a:gd name="connsiteX74" fmla="*/ 1781175 w 2531269"/>
              <a:gd name="connsiteY74" fmla="*/ 1412081 h 1819272"/>
              <a:gd name="connsiteX75" fmla="*/ 1778793 w 2531269"/>
              <a:gd name="connsiteY75" fmla="*/ 1464469 h 1819272"/>
              <a:gd name="connsiteX76" fmla="*/ 1857375 w 2531269"/>
              <a:gd name="connsiteY76" fmla="*/ 1459706 h 1819272"/>
              <a:gd name="connsiteX77" fmla="*/ 1857375 w 2531269"/>
              <a:gd name="connsiteY77" fmla="*/ 1483519 h 1819272"/>
              <a:gd name="connsiteX78" fmla="*/ 2024062 w 2531269"/>
              <a:gd name="connsiteY78" fmla="*/ 1481137 h 1819272"/>
              <a:gd name="connsiteX79" fmla="*/ 2021681 w 2531269"/>
              <a:gd name="connsiteY79" fmla="*/ 1504950 h 1819272"/>
              <a:gd name="connsiteX80" fmla="*/ 2105025 w 2531269"/>
              <a:gd name="connsiteY80" fmla="*/ 1502569 h 1819272"/>
              <a:gd name="connsiteX81" fmla="*/ 2105025 w 2531269"/>
              <a:gd name="connsiteY81" fmla="*/ 1533525 h 1819272"/>
              <a:gd name="connsiteX82" fmla="*/ 2133600 w 2531269"/>
              <a:gd name="connsiteY82" fmla="*/ 1533525 h 1819272"/>
              <a:gd name="connsiteX83" fmla="*/ 2133600 w 2531269"/>
              <a:gd name="connsiteY83" fmla="*/ 1674017 h 1819272"/>
              <a:gd name="connsiteX84" fmla="*/ 2155031 w 2531269"/>
              <a:gd name="connsiteY84" fmla="*/ 1674019 h 1819272"/>
              <a:gd name="connsiteX85" fmla="*/ 2155035 w 2531269"/>
              <a:gd name="connsiteY85" fmla="*/ 1714500 h 1819272"/>
              <a:gd name="connsiteX86" fmla="*/ 2195514 w 2531269"/>
              <a:gd name="connsiteY86" fmla="*/ 1716880 h 1819272"/>
              <a:gd name="connsiteX87" fmla="*/ 2197896 w 2531269"/>
              <a:gd name="connsiteY87" fmla="*/ 1759742 h 1819272"/>
              <a:gd name="connsiteX88" fmla="*/ 2209802 w 2531269"/>
              <a:gd name="connsiteY88" fmla="*/ 1759743 h 1819272"/>
              <a:gd name="connsiteX89" fmla="*/ 2212182 w 2531269"/>
              <a:gd name="connsiteY89" fmla="*/ 1793079 h 1819272"/>
              <a:gd name="connsiteX90" fmla="*/ 2331245 w 2531269"/>
              <a:gd name="connsiteY90" fmla="*/ 1793078 h 1819272"/>
              <a:gd name="connsiteX91" fmla="*/ 2331244 w 2531269"/>
              <a:gd name="connsiteY91" fmla="*/ 1819272 h 1819272"/>
              <a:gd name="connsiteX92" fmla="*/ 2531269 w 2531269"/>
              <a:gd name="connsiteY92" fmla="*/ 1816893 h 1819272"/>
              <a:gd name="connsiteX0" fmla="*/ 2381 w 2531269"/>
              <a:gd name="connsiteY0" fmla="*/ 0 h 1819274"/>
              <a:gd name="connsiteX1" fmla="*/ 0 w 2531269"/>
              <a:gd name="connsiteY1" fmla="*/ 76200 h 1819274"/>
              <a:gd name="connsiteX2" fmla="*/ 11906 w 2531269"/>
              <a:gd name="connsiteY2" fmla="*/ 76200 h 1819274"/>
              <a:gd name="connsiteX3" fmla="*/ 11906 w 2531269"/>
              <a:gd name="connsiteY3" fmla="*/ 92869 h 1819274"/>
              <a:gd name="connsiteX4" fmla="*/ 221456 w 2531269"/>
              <a:gd name="connsiteY4" fmla="*/ 90487 h 1819274"/>
              <a:gd name="connsiteX5" fmla="*/ 221456 w 2531269"/>
              <a:gd name="connsiteY5" fmla="*/ 107156 h 1819274"/>
              <a:gd name="connsiteX6" fmla="*/ 233362 w 2531269"/>
              <a:gd name="connsiteY6" fmla="*/ 107156 h 1819274"/>
              <a:gd name="connsiteX7" fmla="*/ 230981 w 2531269"/>
              <a:gd name="connsiteY7" fmla="*/ 157162 h 1819274"/>
              <a:gd name="connsiteX8" fmla="*/ 361950 w 2531269"/>
              <a:gd name="connsiteY8" fmla="*/ 154781 h 1819274"/>
              <a:gd name="connsiteX9" fmla="*/ 361950 w 2531269"/>
              <a:gd name="connsiteY9" fmla="*/ 176212 h 1819274"/>
              <a:gd name="connsiteX10" fmla="*/ 404812 w 2531269"/>
              <a:gd name="connsiteY10" fmla="*/ 173831 h 1819274"/>
              <a:gd name="connsiteX11" fmla="*/ 404812 w 2531269"/>
              <a:gd name="connsiteY11" fmla="*/ 202406 h 1819274"/>
              <a:gd name="connsiteX12" fmla="*/ 671512 w 2531269"/>
              <a:gd name="connsiteY12" fmla="*/ 202406 h 1819274"/>
              <a:gd name="connsiteX13" fmla="*/ 671512 w 2531269"/>
              <a:gd name="connsiteY13" fmla="*/ 214312 h 1819274"/>
              <a:gd name="connsiteX14" fmla="*/ 683418 w 2531269"/>
              <a:gd name="connsiteY14" fmla="*/ 216694 h 1819274"/>
              <a:gd name="connsiteX15" fmla="*/ 683418 w 2531269"/>
              <a:gd name="connsiteY15" fmla="*/ 230981 h 1819274"/>
              <a:gd name="connsiteX16" fmla="*/ 700087 w 2531269"/>
              <a:gd name="connsiteY16" fmla="*/ 238125 h 1819274"/>
              <a:gd name="connsiteX17" fmla="*/ 702468 w 2531269"/>
              <a:gd name="connsiteY17" fmla="*/ 261937 h 1819274"/>
              <a:gd name="connsiteX18" fmla="*/ 847725 w 2531269"/>
              <a:gd name="connsiteY18" fmla="*/ 259556 h 1819274"/>
              <a:gd name="connsiteX19" fmla="*/ 850106 w 2531269"/>
              <a:gd name="connsiteY19" fmla="*/ 321469 h 1819274"/>
              <a:gd name="connsiteX20" fmla="*/ 859631 w 2531269"/>
              <a:gd name="connsiteY20" fmla="*/ 323850 h 1819274"/>
              <a:gd name="connsiteX21" fmla="*/ 857250 w 2531269"/>
              <a:gd name="connsiteY21" fmla="*/ 388144 h 1819274"/>
              <a:gd name="connsiteX22" fmla="*/ 866775 w 2531269"/>
              <a:gd name="connsiteY22" fmla="*/ 385762 h 1819274"/>
              <a:gd name="connsiteX23" fmla="*/ 862012 w 2531269"/>
              <a:gd name="connsiteY23" fmla="*/ 440531 h 1819274"/>
              <a:gd name="connsiteX24" fmla="*/ 869156 w 2531269"/>
              <a:gd name="connsiteY24" fmla="*/ 440531 h 1819274"/>
              <a:gd name="connsiteX25" fmla="*/ 866775 w 2531269"/>
              <a:gd name="connsiteY25" fmla="*/ 485775 h 1819274"/>
              <a:gd name="connsiteX26" fmla="*/ 876300 w 2531269"/>
              <a:gd name="connsiteY26" fmla="*/ 485775 h 1819274"/>
              <a:gd name="connsiteX27" fmla="*/ 876300 w 2531269"/>
              <a:gd name="connsiteY27" fmla="*/ 528637 h 1819274"/>
              <a:gd name="connsiteX28" fmla="*/ 904875 w 2531269"/>
              <a:gd name="connsiteY28" fmla="*/ 528637 h 1819274"/>
              <a:gd name="connsiteX29" fmla="*/ 904875 w 2531269"/>
              <a:gd name="connsiteY29" fmla="*/ 552450 h 1819274"/>
              <a:gd name="connsiteX30" fmla="*/ 933450 w 2531269"/>
              <a:gd name="connsiteY30" fmla="*/ 554831 h 1819274"/>
              <a:gd name="connsiteX31" fmla="*/ 933450 w 2531269"/>
              <a:gd name="connsiteY31" fmla="*/ 581025 h 1819274"/>
              <a:gd name="connsiteX32" fmla="*/ 1033462 w 2531269"/>
              <a:gd name="connsiteY32" fmla="*/ 583406 h 1819274"/>
              <a:gd name="connsiteX33" fmla="*/ 1031081 w 2531269"/>
              <a:gd name="connsiteY33" fmla="*/ 619125 h 1819274"/>
              <a:gd name="connsiteX34" fmla="*/ 1076325 w 2531269"/>
              <a:gd name="connsiteY34" fmla="*/ 623887 h 1819274"/>
              <a:gd name="connsiteX35" fmla="*/ 1076325 w 2531269"/>
              <a:gd name="connsiteY35" fmla="*/ 657225 h 1819274"/>
              <a:gd name="connsiteX36" fmla="*/ 1088231 w 2531269"/>
              <a:gd name="connsiteY36" fmla="*/ 657225 h 1819274"/>
              <a:gd name="connsiteX37" fmla="*/ 1088231 w 2531269"/>
              <a:gd name="connsiteY37" fmla="*/ 714375 h 1819274"/>
              <a:gd name="connsiteX38" fmla="*/ 1104900 w 2531269"/>
              <a:gd name="connsiteY38" fmla="*/ 714375 h 1819274"/>
              <a:gd name="connsiteX39" fmla="*/ 1107281 w 2531269"/>
              <a:gd name="connsiteY39" fmla="*/ 778669 h 1819274"/>
              <a:gd name="connsiteX40" fmla="*/ 1228725 w 2531269"/>
              <a:gd name="connsiteY40" fmla="*/ 778669 h 1819274"/>
              <a:gd name="connsiteX41" fmla="*/ 1228725 w 2531269"/>
              <a:gd name="connsiteY41" fmla="*/ 804862 h 1819274"/>
              <a:gd name="connsiteX42" fmla="*/ 1254918 w 2531269"/>
              <a:gd name="connsiteY42" fmla="*/ 800100 h 1819274"/>
              <a:gd name="connsiteX43" fmla="*/ 1250156 w 2531269"/>
              <a:gd name="connsiteY43" fmla="*/ 852487 h 1819274"/>
              <a:gd name="connsiteX44" fmla="*/ 1262062 w 2531269"/>
              <a:gd name="connsiteY44" fmla="*/ 854869 h 1819274"/>
              <a:gd name="connsiteX45" fmla="*/ 1259681 w 2531269"/>
              <a:gd name="connsiteY45" fmla="*/ 921544 h 1819274"/>
              <a:gd name="connsiteX46" fmla="*/ 1276350 w 2531269"/>
              <a:gd name="connsiteY46" fmla="*/ 926306 h 1819274"/>
              <a:gd name="connsiteX47" fmla="*/ 1276350 w 2531269"/>
              <a:gd name="connsiteY47" fmla="*/ 957262 h 1819274"/>
              <a:gd name="connsiteX48" fmla="*/ 1288256 w 2531269"/>
              <a:gd name="connsiteY48" fmla="*/ 957262 h 1819274"/>
              <a:gd name="connsiteX49" fmla="*/ 1285875 w 2531269"/>
              <a:gd name="connsiteY49" fmla="*/ 1026319 h 1819274"/>
              <a:gd name="connsiteX50" fmla="*/ 1326356 w 2531269"/>
              <a:gd name="connsiteY50" fmla="*/ 1023937 h 1819274"/>
              <a:gd name="connsiteX51" fmla="*/ 1326356 w 2531269"/>
              <a:gd name="connsiteY51" fmla="*/ 1047750 h 1819274"/>
              <a:gd name="connsiteX52" fmla="*/ 1357312 w 2531269"/>
              <a:gd name="connsiteY52" fmla="*/ 1045369 h 1819274"/>
              <a:gd name="connsiteX53" fmla="*/ 1357312 w 2531269"/>
              <a:gd name="connsiteY53" fmla="*/ 1069181 h 1819274"/>
              <a:gd name="connsiteX54" fmla="*/ 1400175 w 2531269"/>
              <a:gd name="connsiteY54" fmla="*/ 1066800 h 1819274"/>
              <a:gd name="connsiteX55" fmla="*/ 1397793 w 2531269"/>
              <a:gd name="connsiteY55" fmla="*/ 1095375 h 1819274"/>
              <a:gd name="connsiteX56" fmla="*/ 1471612 w 2531269"/>
              <a:gd name="connsiteY56" fmla="*/ 1100137 h 1819274"/>
              <a:gd name="connsiteX57" fmla="*/ 1481137 w 2531269"/>
              <a:gd name="connsiteY57" fmla="*/ 1123950 h 1819274"/>
              <a:gd name="connsiteX58" fmla="*/ 1495425 w 2531269"/>
              <a:gd name="connsiteY58" fmla="*/ 1128712 h 1819274"/>
              <a:gd name="connsiteX59" fmla="*/ 1490662 w 2531269"/>
              <a:gd name="connsiteY59" fmla="*/ 1164431 h 1819274"/>
              <a:gd name="connsiteX60" fmla="*/ 1504950 w 2531269"/>
              <a:gd name="connsiteY60" fmla="*/ 1166812 h 1819274"/>
              <a:gd name="connsiteX61" fmla="*/ 1502568 w 2531269"/>
              <a:gd name="connsiteY61" fmla="*/ 1185862 h 1819274"/>
              <a:gd name="connsiteX62" fmla="*/ 1533525 w 2531269"/>
              <a:gd name="connsiteY62" fmla="*/ 1183481 h 1819274"/>
              <a:gd name="connsiteX63" fmla="*/ 1533525 w 2531269"/>
              <a:gd name="connsiteY63" fmla="*/ 1204912 h 1819274"/>
              <a:gd name="connsiteX64" fmla="*/ 1554956 w 2531269"/>
              <a:gd name="connsiteY64" fmla="*/ 1207294 h 1819274"/>
              <a:gd name="connsiteX65" fmla="*/ 1554956 w 2531269"/>
              <a:gd name="connsiteY65" fmla="*/ 1233487 h 1819274"/>
              <a:gd name="connsiteX66" fmla="*/ 1676400 w 2531269"/>
              <a:gd name="connsiteY66" fmla="*/ 1231106 h 1819274"/>
              <a:gd name="connsiteX67" fmla="*/ 1676400 w 2531269"/>
              <a:gd name="connsiteY67" fmla="*/ 1252537 h 1819274"/>
              <a:gd name="connsiteX68" fmla="*/ 1700212 w 2531269"/>
              <a:gd name="connsiteY68" fmla="*/ 1257300 h 1819274"/>
              <a:gd name="connsiteX69" fmla="*/ 1707356 w 2531269"/>
              <a:gd name="connsiteY69" fmla="*/ 1285875 h 1819274"/>
              <a:gd name="connsiteX70" fmla="*/ 1719262 w 2531269"/>
              <a:gd name="connsiteY70" fmla="*/ 1278731 h 1819274"/>
              <a:gd name="connsiteX71" fmla="*/ 1719262 w 2531269"/>
              <a:gd name="connsiteY71" fmla="*/ 1309687 h 1819274"/>
              <a:gd name="connsiteX72" fmla="*/ 1731168 w 2531269"/>
              <a:gd name="connsiteY72" fmla="*/ 1304925 h 1819274"/>
              <a:gd name="connsiteX73" fmla="*/ 1733550 w 2531269"/>
              <a:gd name="connsiteY73" fmla="*/ 1407319 h 1819274"/>
              <a:gd name="connsiteX74" fmla="*/ 1781175 w 2531269"/>
              <a:gd name="connsiteY74" fmla="*/ 1412081 h 1819274"/>
              <a:gd name="connsiteX75" fmla="*/ 1778793 w 2531269"/>
              <a:gd name="connsiteY75" fmla="*/ 1464469 h 1819274"/>
              <a:gd name="connsiteX76" fmla="*/ 1857375 w 2531269"/>
              <a:gd name="connsiteY76" fmla="*/ 1459706 h 1819274"/>
              <a:gd name="connsiteX77" fmla="*/ 1857375 w 2531269"/>
              <a:gd name="connsiteY77" fmla="*/ 1483519 h 1819274"/>
              <a:gd name="connsiteX78" fmla="*/ 2024062 w 2531269"/>
              <a:gd name="connsiteY78" fmla="*/ 1481137 h 1819274"/>
              <a:gd name="connsiteX79" fmla="*/ 2021681 w 2531269"/>
              <a:gd name="connsiteY79" fmla="*/ 1504950 h 1819274"/>
              <a:gd name="connsiteX80" fmla="*/ 2105025 w 2531269"/>
              <a:gd name="connsiteY80" fmla="*/ 1502569 h 1819274"/>
              <a:gd name="connsiteX81" fmla="*/ 2105025 w 2531269"/>
              <a:gd name="connsiteY81" fmla="*/ 1533525 h 1819274"/>
              <a:gd name="connsiteX82" fmla="*/ 2133600 w 2531269"/>
              <a:gd name="connsiteY82" fmla="*/ 1533525 h 1819274"/>
              <a:gd name="connsiteX83" fmla="*/ 2133600 w 2531269"/>
              <a:gd name="connsiteY83" fmla="*/ 1674017 h 1819274"/>
              <a:gd name="connsiteX84" fmla="*/ 2155031 w 2531269"/>
              <a:gd name="connsiteY84" fmla="*/ 1674019 h 1819274"/>
              <a:gd name="connsiteX85" fmla="*/ 2155035 w 2531269"/>
              <a:gd name="connsiteY85" fmla="*/ 1714500 h 1819274"/>
              <a:gd name="connsiteX86" fmla="*/ 2195514 w 2531269"/>
              <a:gd name="connsiteY86" fmla="*/ 1716880 h 1819274"/>
              <a:gd name="connsiteX87" fmla="*/ 2197896 w 2531269"/>
              <a:gd name="connsiteY87" fmla="*/ 1759742 h 1819274"/>
              <a:gd name="connsiteX88" fmla="*/ 2209802 w 2531269"/>
              <a:gd name="connsiteY88" fmla="*/ 1759743 h 1819274"/>
              <a:gd name="connsiteX89" fmla="*/ 2212182 w 2531269"/>
              <a:gd name="connsiteY89" fmla="*/ 1793079 h 1819274"/>
              <a:gd name="connsiteX90" fmla="*/ 2331245 w 2531269"/>
              <a:gd name="connsiteY90" fmla="*/ 1793078 h 1819274"/>
              <a:gd name="connsiteX91" fmla="*/ 2331244 w 2531269"/>
              <a:gd name="connsiteY91" fmla="*/ 1819272 h 1819274"/>
              <a:gd name="connsiteX92" fmla="*/ 2531269 w 2531269"/>
              <a:gd name="connsiteY92" fmla="*/ 1819274 h 1819274"/>
              <a:gd name="connsiteX0" fmla="*/ 2381 w 2531269"/>
              <a:gd name="connsiteY0" fmla="*/ 0 h 1819274"/>
              <a:gd name="connsiteX1" fmla="*/ 0 w 2531269"/>
              <a:gd name="connsiteY1" fmla="*/ 76200 h 1819274"/>
              <a:gd name="connsiteX2" fmla="*/ 11906 w 2531269"/>
              <a:gd name="connsiteY2" fmla="*/ 76200 h 1819274"/>
              <a:gd name="connsiteX3" fmla="*/ 11906 w 2531269"/>
              <a:gd name="connsiteY3" fmla="*/ 92869 h 1819274"/>
              <a:gd name="connsiteX4" fmla="*/ 221456 w 2531269"/>
              <a:gd name="connsiteY4" fmla="*/ 90487 h 1819274"/>
              <a:gd name="connsiteX5" fmla="*/ 221456 w 2531269"/>
              <a:gd name="connsiteY5" fmla="*/ 107156 h 1819274"/>
              <a:gd name="connsiteX6" fmla="*/ 233362 w 2531269"/>
              <a:gd name="connsiteY6" fmla="*/ 107156 h 1819274"/>
              <a:gd name="connsiteX7" fmla="*/ 230981 w 2531269"/>
              <a:gd name="connsiteY7" fmla="*/ 157162 h 1819274"/>
              <a:gd name="connsiteX8" fmla="*/ 361950 w 2531269"/>
              <a:gd name="connsiteY8" fmla="*/ 154781 h 1819274"/>
              <a:gd name="connsiteX9" fmla="*/ 361950 w 2531269"/>
              <a:gd name="connsiteY9" fmla="*/ 176212 h 1819274"/>
              <a:gd name="connsiteX10" fmla="*/ 404812 w 2531269"/>
              <a:gd name="connsiteY10" fmla="*/ 173831 h 1819274"/>
              <a:gd name="connsiteX11" fmla="*/ 404812 w 2531269"/>
              <a:gd name="connsiteY11" fmla="*/ 202406 h 1819274"/>
              <a:gd name="connsiteX12" fmla="*/ 671512 w 2531269"/>
              <a:gd name="connsiteY12" fmla="*/ 202406 h 1819274"/>
              <a:gd name="connsiteX13" fmla="*/ 671512 w 2531269"/>
              <a:gd name="connsiteY13" fmla="*/ 214312 h 1819274"/>
              <a:gd name="connsiteX14" fmla="*/ 683418 w 2531269"/>
              <a:gd name="connsiteY14" fmla="*/ 216694 h 1819274"/>
              <a:gd name="connsiteX15" fmla="*/ 683418 w 2531269"/>
              <a:gd name="connsiteY15" fmla="*/ 230981 h 1819274"/>
              <a:gd name="connsiteX16" fmla="*/ 700087 w 2531269"/>
              <a:gd name="connsiteY16" fmla="*/ 238125 h 1819274"/>
              <a:gd name="connsiteX17" fmla="*/ 702468 w 2531269"/>
              <a:gd name="connsiteY17" fmla="*/ 261937 h 1819274"/>
              <a:gd name="connsiteX18" fmla="*/ 847725 w 2531269"/>
              <a:gd name="connsiteY18" fmla="*/ 259556 h 1819274"/>
              <a:gd name="connsiteX19" fmla="*/ 850106 w 2531269"/>
              <a:gd name="connsiteY19" fmla="*/ 321469 h 1819274"/>
              <a:gd name="connsiteX20" fmla="*/ 859631 w 2531269"/>
              <a:gd name="connsiteY20" fmla="*/ 323850 h 1819274"/>
              <a:gd name="connsiteX21" fmla="*/ 857250 w 2531269"/>
              <a:gd name="connsiteY21" fmla="*/ 388144 h 1819274"/>
              <a:gd name="connsiteX22" fmla="*/ 866775 w 2531269"/>
              <a:gd name="connsiteY22" fmla="*/ 385762 h 1819274"/>
              <a:gd name="connsiteX23" fmla="*/ 862012 w 2531269"/>
              <a:gd name="connsiteY23" fmla="*/ 440531 h 1819274"/>
              <a:gd name="connsiteX24" fmla="*/ 869156 w 2531269"/>
              <a:gd name="connsiteY24" fmla="*/ 440531 h 1819274"/>
              <a:gd name="connsiteX25" fmla="*/ 866775 w 2531269"/>
              <a:gd name="connsiteY25" fmla="*/ 485775 h 1819274"/>
              <a:gd name="connsiteX26" fmla="*/ 876300 w 2531269"/>
              <a:gd name="connsiteY26" fmla="*/ 485775 h 1819274"/>
              <a:gd name="connsiteX27" fmla="*/ 876300 w 2531269"/>
              <a:gd name="connsiteY27" fmla="*/ 528637 h 1819274"/>
              <a:gd name="connsiteX28" fmla="*/ 904875 w 2531269"/>
              <a:gd name="connsiteY28" fmla="*/ 528637 h 1819274"/>
              <a:gd name="connsiteX29" fmla="*/ 904875 w 2531269"/>
              <a:gd name="connsiteY29" fmla="*/ 552450 h 1819274"/>
              <a:gd name="connsiteX30" fmla="*/ 933450 w 2531269"/>
              <a:gd name="connsiteY30" fmla="*/ 554831 h 1819274"/>
              <a:gd name="connsiteX31" fmla="*/ 933450 w 2531269"/>
              <a:gd name="connsiteY31" fmla="*/ 581025 h 1819274"/>
              <a:gd name="connsiteX32" fmla="*/ 1033462 w 2531269"/>
              <a:gd name="connsiteY32" fmla="*/ 583406 h 1819274"/>
              <a:gd name="connsiteX33" fmla="*/ 1031081 w 2531269"/>
              <a:gd name="connsiteY33" fmla="*/ 619125 h 1819274"/>
              <a:gd name="connsiteX34" fmla="*/ 1076325 w 2531269"/>
              <a:gd name="connsiteY34" fmla="*/ 623887 h 1819274"/>
              <a:gd name="connsiteX35" fmla="*/ 1076325 w 2531269"/>
              <a:gd name="connsiteY35" fmla="*/ 657225 h 1819274"/>
              <a:gd name="connsiteX36" fmla="*/ 1088231 w 2531269"/>
              <a:gd name="connsiteY36" fmla="*/ 657225 h 1819274"/>
              <a:gd name="connsiteX37" fmla="*/ 1088231 w 2531269"/>
              <a:gd name="connsiteY37" fmla="*/ 714375 h 1819274"/>
              <a:gd name="connsiteX38" fmla="*/ 1104900 w 2531269"/>
              <a:gd name="connsiteY38" fmla="*/ 714375 h 1819274"/>
              <a:gd name="connsiteX39" fmla="*/ 1107281 w 2531269"/>
              <a:gd name="connsiteY39" fmla="*/ 778669 h 1819274"/>
              <a:gd name="connsiteX40" fmla="*/ 1228725 w 2531269"/>
              <a:gd name="connsiteY40" fmla="*/ 778669 h 1819274"/>
              <a:gd name="connsiteX41" fmla="*/ 1228725 w 2531269"/>
              <a:gd name="connsiteY41" fmla="*/ 804862 h 1819274"/>
              <a:gd name="connsiteX42" fmla="*/ 1254918 w 2531269"/>
              <a:gd name="connsiteY42" fmla="*/ 800100 h 1819274"/>
              <a:gd name="connsiteX43" fmla="*/ 1250156 w 2531269"/>
              <a:gd name="connsiteY43" fmla="*/ 852487 h 1819274"/>
              <a:gd name="connsiteX44" fmla="*/ 1262062 w 2531269"/>
              <a:gd name="connsiteY44" fmla="*/ 854869 h 1819274"/>
              <a:gd name="connsiteX45" fmla="*/ 1259681 w 2531269"/>
              <a:gd name="connsiteY45" fmla="*/ 921544 h 1819274"/>
              <a:gd name="connsiteX46" fmla="*/ 1276350 w 2531269"/>
              <a:gd name="connsiteY46" fmla="*/ 926306 h 1819274"/>
              <a:gd name="connsiteX47" fmla="*/ 1276350 w 2531269"/>
              <a:gd name="connsiteY47" fmla="*/ 957262 h 1819274"/>
              <a:gd name="connsiteX48" fmla="*/ 1288256 w 2531269"/>
              <a:gd name="connsiteY48" fmla="*/ 957262 h 1819274"/>
              <a:gd name="connsiteX49" fmla="*/ 1285875 w 2531269"/>
              <a:gd name="connsiteY49" fmla="*/ 1026319 h 1819274"/>
              <a:gd name="connsiteX50" fmla="*/ 1326356 w 2531269"/>
              <a:gd name="connsiteY50" fmla="*/ 1023937 h 1819274"/>
              <a:gd name="connsiteX51" fmla="*/ 1326356 w 2531269"/>
              <a:gd name="connsiteY51" fmla="*/ 1047750 h 1819274"/>
              <a:gd name="connsiteX52" fmla="*/ 1357312 w 2531269"/>
              <a:gd name="connsiteY52" fmla="*/ 1045369 h 1819274"/>
              <a:gd name="connsiteX53" fmla="*/ 1357312 w 2531269"/>
              <a:gd name="connsiteY53" fmla="*/ 1069181 h 1819274"/>
              <a:gd name="connsiteX54" fmla="*/ 1400175 w 2531269"/>
              <a:gd name="connsiteY54" fmla="*/ 1066800 h 1819274"/>
              <a:gd name="connsiteX55" fmla="*/ 1397793 w 2531269"/>
              <a:gd name="connsiteY55" fmla="*/ 1095375 h 1819274"/>
              <a:gd name="connsiteX56" fmla="*/ 1471612 w 2531269"/>
              <a:gd name="connsiteY56" fmla="*/ 1100137 h 1819274"/>
              <a:gd name="connsiteX57" fmla="*/ 1481137 w 2531269"/>
              <a:gd name="connsiteY57" fmla="*/ 1123950 h 1819274"/>
              <a:gd name="connsiteX58" fmla="*/ 1495425 w 2531269"/>
              <a:gd name="connsiteY58" fmla="*/ 1128712 h 1819274"/>
              <a:gd name="connsiteX59" fmla="*/ 1490662 w 2531269"/>
              <a:gd name="connsiteY59" fmla="*/ 1164431 h 1819274"/>
              <a:gd name="connsiteX60" fmla="*/ 1504950 w 2531269"/>
              <a:gd name="connsiteY60" fmla="*/ 1166812 h 1819274"/>
              <a:gd name="connsiteX61" fmla="*/ 1502568 w 2531269"/>
              <a:gd name="connsiteY61" fmla="*/ 1185862 h 1819274"/>
              <a:gd name="connsiteX62" fmla="*/ 1533525 w 2531269"/>
              <a:gd name="connsiteY62" fmla="*/ 1183481 h 1819274"/>
              <a:gd name="connsiteX63" fmla="*/ 1533525 w 2531269"/>
              <a:gd name="connsiteY63" fmla="*/ 1204912 h 1819274"/>
              <a:gd name="connsiteX64" fmla="*/ 1554956 w 2531269"/>
              <a:gd name="connsiteY64" fmla="*/ 1207294 h 1819274"/>
              <a:gd name="connsiteX65" fmla="*/ 1554956 w 2531269"/>
              <a:gd name="connsiteY65" fmla="*/ 1233487 h 1819274"/>
              <a:gd name="connsiteX66" fmla="*/ 1676400 w 2531269"/>
              <a:gd name="connsiteY66" fmla="*/ 1231106 h 1819274"/>
              <a:gd name="connsiteX67" fmla="*/ 1676400 w 2531269"/>
              <a:gd name="connsiteY67" fmla="*/ 1252537 h 1819274"/>
              <a:gd name="connsiteX68" fmla="*/ 1700212 w 2531269"/>
              <a:gd name="connsiteY68" fmla="*/ 1257300 h 1819274"/>
              <a:gd name="connsiteX69" fmla="*/ 1707356 w 2531269"/>
              <a:gd name="connsiteY69" fmla="*/ 1285875 h 1819274"/>
              <a:gd name="connsiteX70" fmla="*/ 1719262 w 2531269"/>
              <a:gd name="connsiteY70" fmla="*/ 1278731 h 1819274"/>
              <a:gd name="connsiteX71" fmla="*/ 1719262 w 2531269"/>
              <a:gd name="connsiteY71" fmla="*/ 1309687 h 1819274"/>
              <a:gd name="connsiteX72" fmla="*/ 1731168 w 2531269"/>
              <a:gd name="connsiteY72" fmla="*/ 1304925 h 1819274"/>
              <a:gd name="connsiteX73" fmla="*/ 1733550 w 2531269"/>
              <a:gd name="connsiteY73" fmla="*/ 1407319 h 1819274"/>
              <a:gd name="connsiteX74" fmla="*/ 1781175 w 2531269"/>
              <a:gd name="connsiteY74" fmla="*/ 1412081 h 1819274"/>
              <a:gd name="connsiteX75" fmla="*/ 1778793 w 2531269"/>
              <a:gd name="connsiteY75" fmla="*/ 1464469 h 1819274"/>
              <a:gd name="connsiteX76" fmla="*/ 1857375 w 2531269"/>
              <a:gd name="connsiteY76" fmla="*/ 1459706 h 1819274"/>
              <a:gd name="connsiteX77" fmla="*/ 1857375 w 2531269"/>
              <a:gd name="connsiteY77" fmla="*/ 1483519 h 1819274"/>
              <a:gd name="connsiteX78" fmla="*/ 2024062 w 2531269"/>
              <a:gd name="connsiteY78" fmla="*/ 1481137 h 1819274"/>
              <a:gd name="connsiteX79" fmla="*/ 2021681 w 2531269"/>
              <a:gd name="connsiteY79" fmla="*/ 1504950 h 1819274"/>
              <a:gd name="connsiteX80" fmla="*/ 2105025 w 2531269"/>
              <a:gd name="connsiteY80" fmla="*/ 1502569 h 1819274"/>
              <a:gd name="connsiteX81" fmla="*/ 2105025 w 2531269"/>
              <a:gd name="connsiteY81" fmla="*/ 1533525 h 1819274"/>
              <a:gd name="connsiteX82" fmla="*/ 2133600 w 2531269"/>
              <a:gd name="connsiteY82" fmla="*/ 1533525 h 1819274"/>
              <a:gd name="connsiteX83" fmla="*/ 2133600 w 2531269"/>
              <a:gd name="connsiteY83" fmla="*/ 1674017 h 1819274"/>
              <a:gd name="connsiteX84" fmla="*/ 2155031 w 2531269"/>
              <a:gd name="connsiteY84" fmla="*/ 1674019 h 1819274"/>
              <a:gd name="connsiteX85" fmla="*/ 2155035 w 2531269"/>
              <a:gd name="connsiteY85" fmla="*/ 1714500 h 1819274"/>
              <a:gd name="connsiteX86" fmla="*/ 2195514 w 2531269"/>
              <a:gd name="connsiteY86" fmla="*/ 1716880 h 1819274"/>
              <a:gd name="connsiteX87" fmla="*/ 2197896 w 2531269"/>
              <a:gd name="connsiteY87" fmla="*/ 1759742 h 1819274"/>
              <a:gd name="connsiteX88" fmla="*/ 2209802 w 2531269"/>
              <a:gd name="connsiteY88" fmla="*/ 1759743 h 1819274"/>
              <a:gd name="connsiteX89" fmla="*/ 2212182 w 2531269"/>
              <a:gd name="connsiteY89" fmla="*/ 1793079 h 1819274"/>
              <a:gd name="connsiteX90" fmla="*/ 2331245 w 2531269"/>
              <a:gd name="connsiteY90" fmla="*/ 1793078 h 1819274"/>
              <a:gd name="connsiteX91" fmla="*/ 2331244 w 2531269"/>
              <a:gd name="connsiteY91" fmla="*/ 1819272 h 1819274"/>
              <a:gd name="connsiteX92" fmla="*/ 2531269 w 2531269"/>
              <a:gd name="connsiteY92" fmla="*/ 1819274 h 1819274"/>
              <a:gd name="connsiteX0" fmla="*/ 2381 w 2531269"/>
              <a:gd name="connsiteY0" fmla="*/ 0 h 1819274"/>
              <a:gd name="connsiteX1" fmla="*/ 0 w 2531269"/>
              <a:gd name="connsiteY1" fmla="*/ 76200 h 1819274"/>
              <a:gd name="connsiteX2" fmla="*/ 11906 w 2531269"/>
              <a:gd name="connsiteY2" fmla="*/ 76200 h 1819274"/>
              <a:gd name="connsiteX3" fmla="*/ 11906 w 2531269"/>
              <a:gd name="connsiteY3" fmla="*/ 92869 h 1819274"/>
              <a:gd name="connsiteX4" fmla="*/ 221456 w 2531269"/>
              <a:gd name="connsiteY4" fmla="*/ 90487 h 1819274"/>
              <a:gd name="connsiteX5" fmla="*/ 221456 w 2531269"/>
              <a:gd name="connsiteY5" fmla="*/ 107156 h 1819274"/>
              <a:gd name="connsiteX6" fmla="*/ 233362 w 2531269"/>
              <a:gd name="connsiteY6" fmla="*/ 107156 h 1819274"/>
              <a:gd name="connsiteX7" fmla="*/ 230981 w 2531269"/>
              <a:gd name="connsiteY7" fmla="*/ 157162 h 1819274"/>
              <a:gd name="connsiteX8" fmla="*/ 361950 w 2531269"/>
              <a:gd name="connsiteY8" fmla="*/ 154781 h 1819274"/>
              <a:gd name="connsiteX9" fmla="*/ 361950 w 2531269"/>
              <a:gd name="connsiteY9" fmla="*/ 176212 h 1819274"/>
              <a:gd name="connsiteX10" fmla="*/ 404812 w 2531269"/>
              <a:gd name="connsiteY10" fmla="*/ 173831 h 1819274"/>
              <a:gd name="connsiteX11" fmla="*/ 404812 w 2531269"/>
              <a:gd name="connsiteY11" fmla="*/ 202406 h 1819274"/>
              <a:gd name="connsiteX12" fmla="*/ 671512 w 2531269"/>
              <a:gd name="connsiteY12" fmla="*/ 202406 h 1819274"/>
              <a:gd name="connsiteX13" fmla="*/ 671512 w 2531269"/>
              <a:gd name="connsiteY13" fmla="*/ 214312 h 1819274"/>
              <a:gd name="connsiteX14" fmla="*/ 683418 w 2531269"/>
              <a:gd name="connsiteY14" fmla="*/ 216694 h 1819274"/>
              <a:gd name="connsiteX15" fmla="*/ 683418 w 2531269"/>
              <a:gd name="connsiteY15" fmla="*/ 230981 h 1819274"/>
              <a:gd name="connsiteX16" fmla="*/ 700087 w 2531269"/>
              <a:gd name="connsiteY16" fmla="*/ 238125 h 1819274"/>
              <a:gd name="connsiteX17" fmla="*/ 702468 w 2531269"/>
              <a:gd name="connsiteY17" fmla="*/ 261937 h 1819274"/>
              <a:gd name="connsiteX18" fmla="*/ 847725 w 2531269"/>
              <a:gd name="connsiteY18" fmla="*/ 259556 h 1819274"/>
              <a:gd name="connsiteX19" fmla="*/ 850106 w 2531269"/>
              <a:gd name="connsiteY19" fmla="*/ 321469 h 1819274"/>
              <a:gd name="connsiteX20" fmla="*/ 859631 w 2531269"/>
              <a:gd name="connsiteY20" fmla="*/ 323850 h 1819274"/>
              <a:gd name="connsiteX21" fmla="*/ 857250 w 2531269"/>
              <a:gd name="connsiteY21" fmla="*/ 388144 h 1819274"/>
              <a:gd name="connsiteX22" fmla="*/ 866775 w 2531269"/>
              <a:gd name="connsiteY22" fmla="*/ 385762 h 1819274"/>
              <a:gd name="connsiteX23" fmla="*/ 862012 w 2531269"/>
              <a:gd name="connsiteY23" fmla="*/ 440531 h 1819274"/>
              <a:gd name="connsiteX24" fmla="*/ 869156 w 2531269"/>
              <a:gd name="connsiteY24" fmla="*/ 440531 h 1819274"/>
              <a:gd name="connsiteX25" fmla="*/ 866775 w 2531269"/>
              <a:gd name="connsiteY25" fmla="*/ 485775 h 1819274"/>
              <a:gd name="connsiteX26" fmla="*/ 876300 w 2531269"/>
              <a:gd name="connsiteY26" fmla="*/ 485775 h 1819274"/>
              <a:gd name="connsiteX27" fmla="*/ 876300 w 2531269"/>
              <a:gd name="connsiteY27" fmla="*/ 528637 h 1819274"/>
              <a:gd name="connsiteX28" fmla="*/ 904875 w 2531269"/>
              <a:gd name="connsiteY28" fmla="*/ 528637 h 1819274"/>
              <a:gd name="connsiteX29" fmla="*/ 904875 w 2531269"/>
              <a:gd name="connsiteY29" fmla="*/ 552450 h 1819274"/>
              <a:gd name="connsiteX30" fmla="*/ 933450 w 2531269"/>
              <a:gd name="connsiteY30" fmla="*/ 554831 h 1819274"/>
              <a:gd name="connsiteX31" fmla="*/ 933450 w 2531269"/>
              <a:gd name="connsiteY31" fmla="*/ 581025 h 1819274"/>
              <a:gd name="connsiteX32" fmla="*/ 1033462 w 2531269"/>
              <a:gd name="connsiteY32" fmla="*/ 583406 h 1819274"/>
              <a:gd name="connsiteX33" fmla="*/ 1031081 w 2531269"/>
              <a:gd name="connsiteY33" fmla="*/ 619125 h 1819274"/>
              <a:gd name="connsiteX34" fmla="*/ 1076325 w 2531269"/>
              <a:gd name="connsiteY34" fmla="*/ 623887 h 1819274"/>
              <a:gd name="connsiteX35" fmla="*/ 1076325 w 2531269"/>
              <a:gd name="connsiteY35" fmla="*/ 657225 h 1819274"/>
              <a:gd name="connsiteX36" fmla="*/ 1088231 w 2531269"/>
              <a:gd name="connsiteY36" fmla="*/ 657225 h 1819274"/>
              <a:gd name="connsiteX37" fmla="*/ 1088231 w 2531269"/>
              <a:gd name="connsiteY37" fmla="*/ 714375 h 1819274"/>
              <a:gd name="connsiteX38" fmla="*/ 1104900 w 2531269"/>
              <a:gd name="connsiteY38" fmla="*/ 714375 h 1819274"/>
              <a:gd name="connsiteX39" fmla="*/ 1107281 w 2531269"/>
              <a:gd name="connsiteY39" fmla="*/ 778669 h 1819274"/>
              <a:gd name="connsiteX40" fmla="*/ 1228725 w 2531269"/>
              <a:gd name="connsiteY40" fmla="*/ 778669 h 1819274"/>
              <a:gd name="connsiteX41" fmla="*/ 1228725 w 2531269"/>
              <a:gd name="connsiteY41" fmla="*/ 804862 h 1819274"/>
              <a:gd name="connsiteX42" fmla="*/ 1254918 w 2531269"/>
              <a:gd name="connsiteY42" fmla="*/ 800100 h 1819274"/>
              <a:gd name="connsiteX43" fmla="*/ 1250156 w 2531269"/>
              <a:gd name="connsiteY43" fmla="*/ 852487 h 1819274"/>
              <a:gd name="connsiteX44" fmla="*/ 1262062 w 2531269"/>
              <a:gd name="connsiteY44" fmla="*/ 854869 h 1819274"/>
              <a:gd name="connsiteX45" fmla="*/ 1259681 w 2531269"/>
              <a:gd name="connsiteY45" fmla="*/ 921544 h 1819274"/>
              <a:gd name="connsiteX46" fmla="*/ 1276350 w 2531269"/>
              <a:gd name="connsiteY46" fmla="*/ 926306 h 1819274"/>
              <a:gd name="connsiteX47" fmla="*/ 1276350 w 2531269"/>
              <a:gd name="connsiteY47" fmla="*/ 957262 h 1819274"/>
              <a:gd name="connsiteX48" fmla="*/ 1288256 w 2531269"/>
              <a:gd name="connsiteY48" fmla="*/ 957262 h 1819274"/>
              <a:gd name="connsiteX49" fmla="*/ 1285875 w 2531269"/>
              <a:gd name="connsiteY49" fmla="*/ 1026319 h 1819274"/>
              <a:gd name="connsiteX50" fmla="*/ 1326356 w 2531269"/>
              <a:gd name="connsiteY50" fmla="*/ 1023937 h 1819274"/>
              <a:gd name="connsiteX51" fmla="*/ 1326356 w 2531269"/>
              <a:gd name="connsiteY51" fmla="*/ 1047750 h 1819274"/>
              <a:gd name="connsiteX52" fmla="*/ 1357312 w 2531269"/>
              <a:gd name="connsiteY52" fmla="*/ 1045369 h 1819274"/>
              <a:gd name="connsiteX53" fmla="*/ 1357312 w 2531269"/>
              <a:gd name="connsiteY53" fmla="*/ 1069181 h 1819274"/>
              <a:gd name="connsiteX54" fmla="*/ 1400175 w 2531269"/>
              <a:gd name="connsiteY54" fmla="*/ 1066800 h 1819274"/>
              <a:gd name="connsiteX55" fmla="*/ 1397793 w 2531269"/>
              <a:gd name="connsiteY55" fmla="*/ 1095375 h 1819274"/>
              <a:gd name="connsiteX56" fmla="*/ 1471612 w 2531269"/>
              <a:gd name="connsiteY56" fmla="*/ 1100137 h 1819274"/>
              <a:gd name="connsiteX57" fmla="*/ 1481137 w 2531269"/>
              <a:gd name="connsiteY57" fmla="*/ 1123950 h 1819274"/>
              <a:gd name="connsiteX58" fmla="*/ 1495425 w 2531269"/>
              <a:gd name="connsiteY58" fmla="*/ 1128712 h 1819274"/>
              <a:gd name="connsiteX59" fmla="*/ 1490662 w 2531269"/>
              <a:gd name="connsiteY59" fmla="*/ 1164431 h 1819274"/>
              <a:gd name="connsiteX60" fmla="*/ 1504950 w 2531269"/>
              <a:gd name="connsiteY60" fmla="*/ 1166812 h 1819274"/>
              <a:gd name="connsiteX61" fmla="*/ 1502568 w 2531269"/>
              <a:gd name="connsiteY61" fmla="*/ 1185862 h 1819274"/>
              <a:gd name="connsiteX62" fmla="*/ 1533525 w 2531269"/>
              <a:gd name="connsiteY62" fmla="*/ 1183481 h 1819274"/>
              <a:gd name="connsiteX63" fmla="*/ 1533525 w 2531269"/>
              <a:gd name="connsiteY63" fmla="*/ 1204912 h 1819274"/>
              <a:gd name="connsiteX64" fmla="*/ 1554956 w 2531269"/>
              <a:gd name="connsiteY64" fmla="*/ 1207294 h 1819274"/>
              <a:gd name="connsiteX65" fmla="*/ 1554956 w 2531269"/>
              <a:gd name="connsiteY65" fmla="*/ 1233487 h 1819274"/>
              <a:gd name="connsiteX66" fmla="*/ 1676400 w 2531269"/>
              <a:gd name="connsiteY66" fmla="*/ 1231106 h 1819274"/>
              <a:gd name="connsiteX67" fmla="*/ 1676400 w 2531269"/>
              <a:gd name="connsiteY67" fmla="*/ 1252537 h 1819274"/>
              <a:gd name="connsiteX68" fmla="*/ 1700212 w 2531269"/>
              <a:gd name="connsiteY68" fmla="*/ 1257300 h 1819274"/>
              <a:gd name="connsiteX69" fmla="*/ 1707356 w 2531269"/>
              <a:gd name="connsiteY69" fmla="*/ 1285875 h 1819274"/>
              <a:gd name="connsiteX70" fmla="*/ 1719262 w 2531269"/>
              <a:gd name="connsiteY70" fmla="*/ 1278731 h 1819274"/>
              <a:gd name="connsiteX71" fmla="*/ 1719262 w 2531269"/>
              <a:gd name="connsiteY71" fmla="*/ 1309687 h 1819274"/>
              <a:gd name="connsiteX72" fmla="*/ 1731168 w 2531269"/>
              <a:gd name="connsiteY72" fmla="*/ 1304925 h 1819274"/>
              <a:gd name="connsiteX73" fmla="*/ 1733550 w 2531269"/>
              <a:gd name="connsiteY73" fmla="*/ 1407319 h 1819274"/>
              <a:gd name="connsiteX74" fmla="*/ 1781175 w 2531269"/>
              <a:gd name="connsiteY74" fmla="*/ 1412081 h 1819274"/>
              <a:gd name="connsiteX75" fmla="*/ 1778793 w 2531269"/>
              <a:gd name="connsiteY75" fmla="*/ 1464469 h 1819274"/>
              <a:gd name="connsiteX76" fmla="*/ 1857375 w 2531269"/>
              <a:gd name="connsiteY76" fmla="*/ 1459706 h 1819274"/>
              <a:gd name="connsiteX77" fmla="*/ 1857375 w 2531269"/>
              <a:gd name="connsiteY77" fmla="*/ 1483519 h 1819274"/>
              <a:gd name="connsiteX78" fmla="*/ 2024062 w 2531269"/>
              <a:gd name="connsiteY78" fmla="*/ 1481137 h 1819274"/>
              <a:gd name="connsiteX79" fmla="*/ 2021681 w 2531269"/>
              <a:gd name="connsiteY79" fmla="*/ 1504950 h 1819274"/>
              <a:gd name="connsiteX80" fmla="*/ 2105025 w 2531269"/>
              <a:gd name="connsiteY80" fmla="*/ 1502569 h 1819274"/>
              <a:gd name="connsiteX81" fmla="*/ 2105025 w 2531269"/>
              <a:gd name="connsiteY81" fmla="*/ 1533525 h 1819274"/>
              <a:gd name="connsiteX82" fmla="*/ 2133600 w 2531269"/>
              <a:gd name="connsiteY82" fmla="*/ 1533525 h 1819274"/>
              <a:gd name="connsiteX83" fmla="*/ 2133600 w 2531269"/>
              <a:gd name="connsiteY83" fmla="*/ 1674017 h 1819274"/>
              <a:gd name="connsiteX84" fmla="*/ 2155031 w 2531269"/>
              <a:gd name="connsiteY84" fmla="*/ 1674019 h 1819274"/>
              <a:gd name="connsiteX85" fmla="*/ 2155035 w 2531269"/>
              <a:gd name="connsiteY85" fmla="*/ 1714500 h 1819274"/>
              <a:gd name="connsiteX86" fmla="*/ 2195514 w 2531269"/>
              <a:gd name="connsiteY86" fmla="*/ 1716880 h 1819274"/>
              <a:gd name="connsiteX87" fmla="*/ 2197896 w 2531269"/>
              <a:gd name="connsiteY87" fmla="*/ 1759742 h 1819274"/>
              <a:gd name="connsiteX88" fmla="*/ 2209802 w 2531269"/>
              <a:gd name="connsiteY88" fmla="*/ 1759743 h 1819274"/>
              <a:gd name="connsiteX89" fmla="*/ 2212182 w 2531269"/>
              <a:gd name="connsiteY89" fmla="*/ 1793079 h 1819274"/>
              <a:gd name="connsiteX90" fmla="*/ 2331245 w 2531269"/>
              <a:gd name="connsiteY90" fmla="*/ 1793078 h 1819274"/>
              <a:gd name="connsiteX91" fmla="*/ 2331244 w 2531269"/>
              <a:gd name="connsiteY91" fmla="*/ 1819272 h 1819274"/>
              <a:gd name="connsiteX92" fmla="*/ 2531269 w 2531269"/>
              <a:gd name="connsiteY92" fmla="*/ 1819274 h 1819274"/>
              <a:gd name="connsiteX93" fmla="*/ 2528888 w 2531269"/>
              <a:gd name="connsiteY93" fmla="*/ 1819274 h 1819274"/>
              <a:gd name="connsiteX0" fmla="*/ 2381 w 2531269"/>
              <a:gd name="connsiteY0" fmla="*/ 0 h 2016918"/>
              <a:gd name="connsiteX1" fmla="*/ 0 w 2531269"/>
              <a:gd name="connsiteY1" fmla="*/ 76200 h 2016918"/>
              <a:gd name="connsiteX2" fmla="*/ 11906 w 2531269"/>
              <a:gd name="connsiteY2" fmla="*/ 76200 h 2016918"/>
              <a:gd name="connsiteX3" fmla="*/ 11906 w 2531269"/>
              <a:gd name="connsiteY3" fmla="*/ 92869 h 2016918"/>
              <a:gd name="connsiteX4" fmla="*/ 221456 w 2531269"/>
              <a:gd name="connsiteY4" fmla="*/ 90487 h 2016918"/>
              <a:gd name="connsiteX5" fmla="*/ 221456 w 2531269"/>
              <a:gd name="connsiteY5" fmla="*/ 107156 h 2016918"/>
              <a:gd name="connsiteX6" fmla="*/ 233362 w 2531269"/>
              <a:gd name="connsiteY6" fmla="*/ 107156 h 2016918"/>
              <a:gd name="connsiteX7" fmla="*/ 230981 w 2531269"/>
              <a:gd name="connsiteY7" fmla="*/ 157162 h 2016918"/>
              <a:gd name="connsiteX8" fmla="*/ 361950 w 2531269"/>
              <a:gd name="connsiteY8" fmla="*/ 154781 h 2016918"/>
              <a:gd name="connsiteX9" fmla="*/ 361950 w 2531269"/>
              <a:gd name="connsiteY9" fmla="*/ 176212 h 2016918"/>
              <a:gd name="connsiteX10" fmla="*/ 404812 w 2531269"/>
              <a:gd name="connsiteY10" fmla="*/ 173831 h 2016918"/>
              <a:gd name="connsiteX11" fmla="*/ 404812 w 2531269"/>
              <a:gd name="connsiteY11" fmla="*/ 202406 h 2016918"/>
              <a:gd name="connsiteX12" fmla="*/ 671512 w 2531269"/>
              <a:gd name="connsiteY12" fmla="*/ 202406 h 2016918"/>
              <a:gd name="connsiteX13" fmla="*/ 671512 w 2531269"/>
              <a:gd name="connsiteY13" fmla="*/ 214312 h 2016918"/>
              <a:gd name="connsiteX14" fmla="*/ 683418 w 2531269"/>
              <a:gd name="connsiteY14" fmla="*/ 216694 h 2016918"/>
              <a:gd name="connsiteX15" fmla="*/ 683418 w 2531269"/>
              <a:gd name="connsiteY15" fmla="*/ 230981 h 2016918"/>
              <a:gd name="connsiteX16" fmla="*/ 700087 w 2531269"/>
              <a:gd name="connsiteY16" fmla="*/ 238125 h 2016918"/>
              <a:gd name="connsiteX17" fmla="*/ 702468 w 2531269"/>
              <a:gd name="connsiteY17" fmla="*/ 261937 h 2016918"/>
              <a:gd name="connsiteX18" fmla="*/ 847725 w 2531269"/>
              <a:gd name="connsiteY18" fmla="*/ 259556 h 2016918"/>
              <a:gd name="connsiteX19" fmla="*/ 850106 w 2531269"/>
              <a:gd name="connsiteY19" fmla="*/ 321469 h 2016918"/>
              <a:gd name="connsiteX20" fmla="*/ 859631 w 2531269"/>
              <a:gd name="connsiteY20" fmla="*/ 323850 h 2016918"/>
              <a:gd name="connsiteX21" fmla="*/ 857250 w 2531269"/>
              <a:gd name="connsiteY21" fmla="*/ 388144 h 2016918"/>
              <a:gd name="connsiteX22" fmla="*/ 866775 w 2531269"/>
              <a:gd name="connsiteY22" fmla="*/ 385762 h 2016918"/>
              <a:gd name="connsiteX23" fmla="*/ 862012 w 2531269"/>
              <a:gd name="connsiteY23" fmla="*/ 440531 h 2016918"/>
              <a:gd name="connsiteX24" fmla="*/ 869156 w 2531269"/>
              <a:gd name="connsiteY24" fmla="*/ 440531 h 2016918"/>
              <a:gd name="connsiteX25" fmla="*/ 866775 w 2531269"/>
              <a:gd name="connsiteY25" fmla="*/ 485775 h 2016918"/>
              <a:gd name="connsiteX26" fmla="*/ 876300 w 2531269"/>
              <a:gd name="connsiteY26" fmla="*/ 485775 h 2016918"/>
              <a:gd name="connsiteX27" fmla="*/ 876300 w 2531269"/>
              <a:gd name="connsiteY27" fmla="*/ 528637 h 2016918"/>
              <a:gd name="connsiteX28" fmla="*/ 904875 w 2531269"/>
              <a:gd name="connsiteY28" fmla="*/ 528637 h 2016918"/>
              <a:gd name="connsiteX29" fmla="*/ 904875 w 2531269"/>
              <a:gd name="connsiteY29" fmla="*/ 552450 h 2016918"/>
              <a:gd name="connsiteX30" fmla="*/ 933450 w 2531269"/>
              <a:gd name="connsiteY30" fmla="*/ 554831 h 2016918"/>
              <a:gd name="connsiteX31" fmla="*/ 933450 w 2531269"/>
              <a:gd name="connsiteY31" fmla="*/ 581025 h 2016918"/>
              <a:gd name="connsiteX32" fmla="*/ 1033462 w 2531269"/>
              <a:gd name="connsiteY32" fmla="*/ 583406 h 2016918"/>
              <a:gd name="connsiteX33" fmla="*/ 1031081 w 2531269"/>
              <a:gd name="connsiteY33" fmla="*/ 619125 h 2016918"/>
              <a:gd name="connsiteX34" fmla="*/ 1076325 w 2531269"/>
              <a:gd name="connsiteY34" fmla="*/ 623887 h 2016918"/>
              <a:gd name="connsiteX35" fmla="*/ 1076325 w 2531269"/>
              <a:gd name="connsiteY35" fmla="*/ 657225 h 2016918"/>
              <a:gd name="connsiteX36" fmla="*/ 1088231 w 2531269"/>
              <a:gd name="connsiteY36" fmla="*/ 657225 h 2016918"/>
              <a:gd name="connsiteX37" fmla="*/ 1088231 w 2531269"/>
              <a:gd name="connsiteY37" fmla="*/ 714375 h 2016918"/>
              <a:gd name="connsiteX38" fmla="*/ 1104900 w 2531269"/>
              <a:gd name="connsiteY38" fmla="*/ 714375 h 2016918"/>
              <a:gd name="connsiteX39" fmla="*/ 1107281 w 2531269"/>
              <a:gd name="connsiteY39" fmla="*/ 778669 h 2016918"/>
              <a:gd name="connsiteX40" fmla="*/ 1228725 w 2531269"/>
              <a:gd name="connsiteY40" fmla="*/ 778669 h 2016918"/>
              <a:gd name="connsiteX41" fmla="*/ 1228725 w 2531269"/>
              <a:gd name="connsiteY41" fmla="*/ 804862 h 2016918"/>
              <a:gd name="connsiteX42" fmla="*/ 1254918 w 2531269"/>
              <a:gd name="connsiteY42" fmla="*/ 800100 h 2016918"/>
              <a:gd name="connsiteX43" fmla="*/ 1250156 w 2531269"/>
              <a:gd name="connsiteY43" fmla="*/ 852487 h 2016918"/>
              <a:gd name="connsiteX44" fmla="*/ 1262062 w 2531269"/>
              <a:gd name="connsiteY44" fmla="*/ 854869 h 2016918"/>
              <a:gd name="connsiteX45" fmla="*/ 1259681 w 2531269"/>
              <a:gd name="connsiteY45" fmla="*/ 921544 h 2016918"/>
              <a:gd name="connsiteX46" fmla="*/ 1276350 w 2531269"/>
              <a:gd name="connsiteY46" fmla="*/ 926306 h 2016918"/>
              <a:gd name="connsiteX47" fmla="*/ 1276350 w 2531269"/>
              <a:gd name="connsiteY47" fmla="*/ 957262 h 2016918"/>
              <a:gd name="connsiteX48" fmla="*/ 1288256 w 2531269"/>
              <a:gd name="connsiteY48" fmla="*/ 957262 h 2016918"/>
              <a:gd name="connsiteX49" fmla="*/ 1285875 w 2531269"/>
              <a:gd name="connsiteY49" fmla="*/ 1026319 h 2016918"/>
              <a:gd name="connsiteX50" fmla="*/ 1326356 w 2531269"/>
              <a:gd name="connsiteY50" fmla="*/ 1023937 h 2016918"/>
              <a:gd name="connsiteX51" fmla="*/ 1326356 w 2531269"/>
              <a:gd name="connsiteY51" fmla="*/ 1047750 h 2016918"/>
              <a:gd name="connsiteX52" fmla="*/ 1357312 w 2531269"/>
              <a:gd name="connsiteY52" fmla="*/ 1045369 h 2016918"/>
              <a:gd name="connsiteX53" fmla="*/ 1357312 w 2531269"/>
              <a:gd name="connsiteY53" fmla="*/ 1069181 h 2016918"/>
              <a:gd name="connsiteX54" fmla="*/ 1400175 w 2531269"/>
              <a:gd name="connsiteY54" fmla="*/ 1066800 h 2016918"/>
              <a:gd name="connsiteX55" fmla="*/ 1397793 w 2531269"/>
              <a:gd name="connsiteY55" fmla="*/ 1095375 h 2016918"/>
              <a:gd name="connsiteX56" fmla="*/ 1471612 w 2531269"/>
              <a:gd name="connsiteY56" fmla="*/ 1100137 h 2016918"/>
              <a:gd name="connsiteX57" fmla="*/ 1481137 w 2531269"/>
              <a:gd name="connsiteY57" fmla="*/ 1123950 h 2016918"/>
              <a:gd name="connsiteX58" fmla="*/ 1495425 w 2531269"/>
              <a:gd name="connsiteY58" fmla="*/ 1128712 h 2016918"/>
              <a:gd name="connsiteX59" fmla="*/ 1490662 w 2531269"/>
              <a:gd name="connsiteY59" fmla="*/ 1164431 h 2016918"/>
              <a:gd name="connsiteX60" fmla="*/ 1504950 w 2531269"/>
              <a:gd name="connsiteY60" fmla="*/ 1166812 h 2016918"/>
              <a:gd name="connsiteX61" fmla="*/ 1502568 w 2531269"/>
              <a:gd name="connsiteY61" fmla="*/ 1185862 h 2016918"/>
              <a:gd name="connsiteX62" fmla="*/ 1533525 w 2531269"/>
              <a:gd name="connsiteY62" fmla="*/ 1183481 h 2016918"/>
              <a:gd name="connsiteX63" fmla="*/ 1533525 w 2531269"/>
              <a:gd name="connsiteY63" fmla="*/ 1204912 h 2016918"/>
              <a:gd name="connsiteX64" fmla="*/ 1554956 w 2531269"/>
              <a:gd name="connsiteY64" fmla="*/ 1207294 h 2016918"/>
              <a:gd name="connsiteX65" fmla="*/ 1554956 w 2531269"/>
              <a:gd name="connsiteY65" fmla="*/ 1233487 h 2016918"/>
              <a:gd name="connsiteX66" fmla="*/ 1676400 w 2531269"/>
              <a:gd name="connsiteY66" fmla="*/ 1231106 h 2016918"/>
              <a:gd name="connsiteX67" fmla="*/ 1676400 w 2531269"/>
              <a:gd name="connsiteY67" fmla="*/ 1252537 h 2016918"/>
              <a:gd name="connsiteX68" fmla="*/ 1700212 w 2531269"/>
              <a:gd name="connsiteY68" fmla="*/ 1257300 h 2016918"/>
              <a:gd name="connsiteX69" fmla="*/ 1707356 w 2531269"/>
              <a:gd name="connsiteY69" fmla="*/ 1285875 h 2016918"/>
              <a:gd name="connsiteX70" fmla="*/ 1719262 w 2531269"/>
              <a:gd name="connsiteY70" fmla="*/ 1278731 h 2016918"/>
              <a:gd name="connsiteX71" fmla="*/ 1719262 w 2531269"/>
              <a:gd name="connsiteY71" fmla="*/ 1309687 h 2016918"/>
              <a:gd name="connsiteX72" fmla="*/ 1731168 w 2531269"/>
              <a:gd name="connsiteY72" fmla="*/ 1304925 h 2016918"/>
              <a:gd name="connsiteX73" fmla="*/ 1733550 w 2531269"/>
              <a:gd name="connsiteY73" fmla="*/ 1407319 h 2016918"/>
              <a:gd name="connsiteX74" fmla="*/ 1781175 w 2531269"/>
              <a:gd name="connsiteY74" fmla="*/ 1412081 h 2016918"/>
              <a:gd name="connsiteX75" fmla="*/ 1778793 w 2531269"/>
              <a:gd name="connsiteY75" fmla="*/ 1464469 h 2016918"/>
              <a:gd name="connsiteX76" fmla="*/ 1857375 w 2531269"/>
              <a:gd name="connsiteY76" fmla="*/ 1459706 h 2016918"/>
              <a:gd name="connsiteX77" fmla="*/ 1857375 w 2531269"/>
              <a:gd name="connsiteY77" fmla="*/ 1483519 h 2016918"/>
              <a:gd name="connsiteX78" fmla="*/ 2024062 w 2531269"/>
              <a:gd name="connsiteY78" fmla="*/ 1481137 h 2016918"/>
              <a:gd name="connsiteX79" fmla="*/ 2021681 w 2531269"/>
              <a:gd name="connsiteY79" fmla="*/ 1504950 h 2016918"/>
              <a:gd name="connsiteX80" fmla="*/ 2105025 w 2531269"/>
              <a:gd name="connsiteY80" fmla="*/ 1502569 h 2016918"/>
              <a:gd name="connsiteX81" fmla="*/ 2105025 w 2531269"/>
              <a:gd name="connsiteY81" fmla="*/ 1533525 h 2016918"/>
              <a:gd name="connsiteX82" fmla="*/ 2133600 w 2531269"/>
              <a:gd name="connsiteY82" fmla="*/ 1533525 h 2016918"/>
              <a:gd name="connsiteX83" fmla="*/ 2133600 w 2531269"/>
              <a:gd name="connsiteY83" fmla="*/ 1674017 h 2016918"/>
              <a:gd name="connsiteX84" fmla="*/ 2155031 w 2531269"/>
              <a:gd name="connsiteY84" fmla="*/ 1674019 h 2016918"/>
              <a:gd name="connsiteX85" fmla="*/ 2155035 w 2531269"/>
              <a:gd name="connsiteY85" fmla="*/ 1714500 h 2016918"/>
              <a:gd name="connsiteX86" fmla="*/ 2195514 w 2531269"/>
              <a:gd name="connsiteY86" fmla="*/ 1716880 h 2016918"/>
              <a:gd name="connsiteX87" fmla="*/ 2197896 w 2531269"/>
              <a:gd name="connsiteY87" fmla="*/ 1759742 h 2016918"/>
              <a:gd name="connsiteX88" fmla="*/ 2209802 w 2531269"/>
              <a:gd name="connsiteY88" fmla="*/ 1759743 h 2016918"/>
              <a:gd name="connsiteX89" fmla="*/ 2212182 w 2531269"/>
              <a:gd name="connsiteY89" fmla="*/ 1793079 h 2016918"/>
              <a:gd name="connsiteX90" fmla="*/ 2331245 w 2531269"/>
              <a:gd name="connsiteY90" fmla="*/ 1793078 h 2016918"/>
              <a:gd name="connsiteX91" fmla="*/ 2331244 w 2531269"/>
              <a:gd name="connsiteY91" fmla="*/ 1819272 h 2016918"/>
              <a:gd name="connsiteX92" fmla="*/ 2531269 w 2531269"/>
              <a:gd name="connsiteY92" fmla="*/ 1819274 h 2016918"/>
              <a:gd name="connsiteX93" fmla="*/ 2521744 w 2531269"/>
              <a:gd name="connsiteY93" fmla="*/ 2016918 h 2016918"/>
              <a:gd name="connsiteX0" fmla="*/ 2381 w 2533650"/>
              <a:gd name="connsiteY0" fmla="*/ 0 h 1845468"/>
              <a:gd name="connsiteX1" fmla="*/ 0 w 2533650"/>
              <a:gd name="connsiteY1" fmla="*/ 76200 h 1845468"/>
              <a:gd name="connsiteX2" fmla="*/ 11906 w 2533650"/>
              <a:gd name="connsiteY2" fmla="*/ 76200 h 1845468"/>
              <a:gd name="connsiteX3" fmla="*/ 11906 w 2533650"/>
              <a:gd name="connsiteY3" fmla="*/ 92869 h 1845468"/>
              <a:gd name="connsiteX4" fmla="*/ 221456 w 2533650"/>
              <a:gd name="connsiteY4" fmla="*/ 90487 h 1845468"/>
              <a:gd name="connsiteX5" fmla="*/ 221456 w 2533650"/>
              <a:gd name="connsiteY5" fmla="*/ 107156 h 1845468"/>
              <a:gd name="connsiteX6" fmla="*/ 233362 w 2533650"/>
              <a:gd name="connsiteY6" fmla="*/ 107156 h 1845468"/>
              <a:gd name="connsiteX7" fmla="*/ 230981 w 2533650"/>
              <a:gd name="connsiteY7" fmla="*/ 157162 h 1845468"/>
              <a:gd name="connsiteX8" fmla="*/ 361950 w 2533650"/>
              <a:gd name="connsiteY8" fmla="*/ 154781 h 1845468"/>
              <a:gd name="connsiteX9" fmla="*/ 361950 w 2533650"/>
              <a:gd name="connsiteY9" fmla="*/ 176212 h 1845468"/>
              <a:gd name="connsiteX10" fmla="*/ 404812 w 2533650"/>
              <a:gd name="connsiteY10" fmla="*/ 173831 h 1845468"/>
              <a:gd name="connsiteX11" fmla="*/ 404812 w 2533650"/>
              <a:gd name="connsiteY11" fmla="*/ 202406 h 1845468"/>
              <a:gd name="connsiteX12" fmla="*/ 671512 w 2533650"/>
              <a:gd name="connsiteY12" fmla="*/ 202406 h 1845468"/>
              <a:gd name="connsiteX13" fmla="*/ 671512 w 2533650"/>
              <a:gd name="connsiteY13" fmla="*/ 214312 h 1845468"/>
              <a:gd name="connsiteX14" fmla="*/ 683418 w 2533650"/>
              <a:gd name="connsiteY14" fmla="*/ 216694 h 1845468"/>
              <a:gd name="connsiteX15" fmla="*/ 683418 w 2533650"/>
              <a:gd name="connsiteY15" fmla="*/ 230981 h 1845468"/>
              <a:gd name="connsiteX16" fmla="*/ 700087 w 2533650"/>
              <a:gd name="connsiteY16" fmla="*/ 238125 h 1845468"/>
              <a:gd name="connsiteX17" fmla="*/ 702468 w 2533650"/>
              <a:gd name="connsiteY17" fmla="*/ 261937 h 1845468"/>
              <a:gd name="connsiteX18" fmla="*/ 847725 w 2533650"/>
              <a:gd name="connsiteY18" fmla="*/ 259556 h 1845468"/>
              <a:gd name="connsiteX19" fmla="*/ 850106 w 2533650"/>
              <a:gd name="connsiteY19" fmla="*/ 321469 h 1845468"/>
              <a:gd name="connsiteX20" fmla="*/ 859631 w 2533650"/>
              <a:gd name="connsiteY20" fmla="*/ 323850 h 1845468"/>
              <a:gd name="connsiteX21" fmla="*/ 857250 w 2533650"/>
              <a:gd name="connsiteY21" fmla="*/ 388144 h 1845468"/>
              <a:gd name="connsiteX22" fmla="*/ 866775 w 2533650"/>
              <a:gd name="connsiteY22" fmla="*/ 385762 h 1845468"/>
              <a:gd name="connsiteX23" fmla="*/ 862012 w 2533650"/>
              <a:gd name="connsiteY23" fmla="*/ 440531 h 1845468"/>
              <a:gd name="connsiteX24" fmla="*/ 869156 w 2533650"/>
              <a:gd name="connsiteY24" fmla="*/ 440531 h 1845468"/>
              <a:gd name="connsiteX25" fmla="*/ 866775 w 2533650"/>
              <a:gd name="connsiteY25" fmla="*/ 485775 h 1845468"/>
              <a:gd name="connsiteX26" fmla="*/ 876300 w 2533650"/>
              <a:gd name="connsiteY26" fmla="*/ 485775 h 1845468"/>
              <a:gd name="connsiteX27" fmla="*/ 876300 w 2533650"/>
              <a:gd name="connsiteY27" fmla="*/ 528637 h 1845468"/>
              <a:gd name="connsiteX28" fmla="*/ 904875 w 2533650"/>
              <a:gd name="connsiteY28" fmla="*/ 528637 h 1845468"/>
              <a:gd name="connsiteX29" fmla="*/ 904875 w 2533650"/>
              <a:gd name="connsiteY29" fmla="*/ 552450 h 1845468"/>
              <a:gd name="connsiteX30" fmla="*/ 933450 w 2533650"/>
              <a:gd name="connsiteY30" fmla="*/ 554831 h 1845468"/>
              <a:gd name="connsiteX31" fmla="*/ 933450 w 2533650"/>
              <a:gd name="connsiteY31" fmla="*/ 581025 h 1845468"/>
              <a:gd name="connsiteX32" fmla="*/ 1033462 w 2533650"/>
              <a:gd name="connsiteY32" fmla="*/ 583406 h 1845468"/>
              <a:gd name="connsiteX33" fmla="*/ 1031081 w 2533650"/>
              <a:gd name="connsiteY33" fmla="*/ 619125 h 1845468"/>
              <a:gd name="connsiteX34" fmla="*/ 1076325 w 2533650"/>
              <a:gd name="connsiteY34" fmla="*/ 623887 h 1845468"/>
              <a:gd name="connsiteX35" fmla="*/ 1076325 w 2533650"/>
              <a:gd name="connsiteY35" fmla="*/ 657225 h 1845468"/>
              <a:gd name="connsiteX36" fmla="*/ 1088231 w 2533650"/>
              <a:gd name="connsiteY36" fmla="*/ 657225 h 1845468"/>
              <a:gd name="connsiteX37" fmla="*/ 1088231 w 2533650"/>
              <a:gd name="connsiteY37" fmla="*/ 714375 h 1845468"/>
              <a:gd name="connsiteX38" fmla="*/ 1104900 w 2533650"/>
              <a:gd name="connsiteY38" fmla="*/ 714375 h 1845468"/>
              <a:gd name="connsiteX39" fmla="*/ 1107281 w 2533650"/>
              <a:gd name="connsiteY39" fmla="*/ 778669 h 1845468"/>
              <a:gd name="connsiteX40" fmla="*/ 1228725 w 2533650"/>
              <a:gd name="connsiteY40" fmla="*/ 778669 h 1845468"/>
              <a:gd name="connsiteX41" fmla="*/ 1228725 w 2533650"/>
              <a:gd name="connsiteY41" fmla="*/ 804862 h 1845468"/>
              <a:gd name="connsiteX42" fmla="*/ 1254918 w 2533650"/>
              <a:gd name="connsiteY42" fmla="*/ 800100 h 1845468"/>
              <a:gd name="connsiteX43" fmla="*/ 1250156 w 2533650"/>
              <a:gd name="connsiteY43" fmla="*/ 852487 h 1845468"/>
              <a:gd name="connsiteX44" fmla="*/ 1262062 w 2533650"/>
              <a:gd name="connsiteY44" fmla="*/ 854869 h 1845468"/>
              <a:gd name="connsiteX45" fmla="*/ 1259681 w 2533650"/>
              <a:gd name="connsiteY45" fmla="*/ 921544 h 1845468"/>
              <a:gd name="connsiteX46" fmla="*/ 1276350 w 2533650"/>
              <a:gd name="connsiteY46" fmla="*/ 926306 h 1845468"/>
              <a:gd name="connsiteX47" fmla="*/ 1276350 w 2533650"/>
              <a:gd name="connsiteY47" fmla="*/ 957262 h 1845468"/>
              <a:gd name="connsiteX48" fmla="*/ 1288256 w 2533650"/>
              <a:gd name="connsiteY48" fmla="*/ 957262 h 1845468"/>
              <a:gd name="connsiteX49" fmla="*/ 1285875 w 2533650"/>
              <a:gd name="connsiteY49" fmla="*/ 1026319 h 1845468"/>
              <a:gd name="connsiteX50" fmla="*/ 1326356 w 2533650"/>
              <a:gd name="connsiteY50" fmla="*/ 1023937 h 1845468"/>
              <a:gd name="connsiteX51" fmla="*/ 1326356 w 2533650"/>
              <a:gd name="connsiteY51" fmla="*/ 1047750 h 1845468"/>
              <a:gd name="connsiteX52" fmla="*/ 1357312 w 2533650"/>
              <a:gd name="connsiteY52" fmla="*/ 1045369 h 1845468"/>
              <a:gd name="connsiteX53" fmla="*/ 1357312 w 2533650"/>
              <a:gd name="connsiteY53" fmla="*/ 1069181 h 1845468"/>
              <a:gd name="connsiteX54" fmla="*/ 1400175 w 2533650"/>
              <a:gd name="connsiteY54" fmla="*/ 1066800 h 1845468"/>
              <a:gd name="connsiteX55" fmla="*/ 1397793 w 2533650"/>
              <a:gd name="connsiteY55" fmla="*/ 1095375 h 1845468"/>
              <a:gd name="connsiteX56" fmla="*/ 1471612 w 2533650"/>
              <a:gd name="connsiteY56" fmla="*/ 1100137 h 1845468"/>
              <a:gd name="connsiteX57" fmla="*/ 1481137 w 2533650"/>
              <a:gd name="connsiteY57" fmla="*/ 1123950 h 1845468"/>
              <a:gd name="connsiteX58" fmla="*/ 1495425 w 2533650"/>
              <a:gd name="connsiteY58" fmla="*/ 1128712 h 1845468"/>
              <a:gd name="connsiteX59" fmla="*/ 1490662 w 2533650"/>
              <a:gd name="connsiteY59" fmla="*/ 1164431 h 1845468"/>
              <a:gd name="connsiteX60" fmla="*/ 1504950 w 2533650"/>
              <a:gd name="connsiteY60" fmla="*/ 1166812 h 1845468"/>
              <a:gd name="connsiteX61" fmla="*/ 1502568 w 2533650"/>
              <a:gd name="connsiteY61" fmla="*/ 1185862 h 1845468"/>
              <a:gd name="connsiteX62" fmla="*/ 1533525 w 2533650"/>
              <a:gd name="connsiteY62" fmla="*/ 1183481 h 1845468"/>
              <a:gd name="connsiteX63" fmla="*/ 1533525 w 2533650"/>
              <a:gd name="connsiteY63" fmla="*/ 1204912 h 1845468"/>
              <a:gd name="connsiteX64" fmla="*/ 1554956 w 2533650"/>
              <a:gd name="connsiteY64" fmla="*/ 1207294 h 1845468"/>
              <a:gd name="connsiteX65" fmla="*/ 1554956 w 2533650"/>
              <a:gd name="connsiteY65" fmla="*/ 1233487 h 1845468"/>
              <a:gd name="connsiteX66" fmla="*/ 1676400 w 2533650"/>
              <a:gd name="connsiteY66" fmla="*/ 1231106 h 1845468"/>
              <a:gd name="connsiteX67" fmla="*/ 1676400 w 2533650"/>
              <a:gd name="connsiteY67" fmla="*/ 1252537 h 1845468"/>
              <a:gd name="connsiteX68" fmla="*/ 1700212 w 2533650"/>
              <a:gd name="connsiteY68" fmla="*/ 1257300 h 1845468"/>
              <a:gd name="connsiteX69" fmla="*/ 1707356 w 2533650"/>
              <a:gd name="connsiteY69" fmla="*/ 1285875 h 1845468"/>
              <a:gd name="connsiteX70" fmla="*/ 1719262 w 2533650"/>
              <a:gd name="connsiteY70" fmla="*/ 1278731 h 1845468"/>
              <a:gd name="connsiteX71" fmla="*/ 1719262 w 2533650"/>
              <a:gd name="connsiteY71" fmla="*/ 1309687 h 1845468"/>
              <a:gd name="connsiteX72" fmla="*/ 1731168 w 2533650"/>
              <a:gd name="connsiteY72" fmla="*/ 1304925 h 1845468"/>
              <a:gd name="connsiteX73" fmla="*/ 1733550 w 2533650"/>
              <a:gd name="connsiteY73" fmla="*/ 1407319 h 1845468"/>
              <a:gd name="connsiteX74" fmla="*/ 1781175 w 2533650"/>
              <a:gd name="connsiteY74" fmla="*/ 1412081 h 1845468"/>
              <a:gd name="connsiteX75" fmla="*/ 1778793 w 2533650"/>
              <a:gd name="connsiteY75" fmla="*/ 1464469 h 1845468"/>
              <a:gd name="connsiteX76" fmla="*/ 1857375 w 2533650"/>
              <a:gd name="connsiteY76" fmla="*/ 1459706 h 1845468"/>
              <a:gd name="connsiteX77" fmla="*/ 1857375 w 2533650"/>
              <a:gd name="connsiteY77" fmla="*/ 1483519 h 1845468"/>
              <a:gd name="connsiteX78" fmla="*/ 2024062 w 2533650"/>
              <a:gd name="connsiteY78" fmla="*/ 1481137 h 1845468"/>
              <a:gd name="connsiteX79" fmla="*/ 2021681 w 2533650"/>
              <a:gd name="connsiteY79" fmla="*/ 1504950 h 1845468"/>
              <a:gd name="connsiteX80" fmla="*/ 2105025 w 2533650"/>
              <a:gd name="connsiteY80" fmla="*/ 1502569 h 1845468"/>
              <a:gd name="connsiteX81" fmla="*/ 2105025 w 2533650"/>
              <a:gd name="connsiteY81" fmla="*/ 1533525 h 1845468"/>
              <a:gd name="connsiteX82" fmla="*/ 2133600 w 2533650"/>
              <a:gd name="connsiteY82" fmla="*/ 1533525 h 1845468"/>
              <a:gd name="connsiteX83" fmla="*/ 2133600 w 2533650"/>
              <a:gd name="connsiteY83" fmla="*/ 1674017 h 1845468"/>
              <a:gd name="connsiteX84" fmla="*/ 2155031 w 2533650"/>
              <a:gd name="connsiteY84" fmla="*/ 1674019 h 1845468"/>
              <a:gd name="connsiteX85" fmla="*/ 2155035 w 2533650"/>
              <a:gd name="connsiteY85" fmla="*/ 1714500 h 1845468"/>
              <a:gd name="connsiteX86" fmla="*/ 2195514 w 2533650"/>
              <a:gd name="connsiteY86" fmla="*/ 1716880 h 1845468"/>
              <a:gd name="connsiteX87" fmla="*/ 2197896 w 2533650"/>
              <a:gd name="connsiteY87" fmla="*/ 1759742 h 1845468"/>
              <a:gd name="connsiteX88" fmla="*/ 2209802 w 2533650"/>
              <a:gd name="connsiteY88" fmla="*/ 1759743 h 1845468"/>
              <a:gd name="connsiteX89" fmla="*/ 2212182 w 2533650"/>
              <a:gd name="connsiteY89" fmla="*/ 1793079 h 1845468"/>
              <a:gd name="connsiteX90" fmla="*/ 2331245 w 2533650"/>
              <a:gd name="connsiteY90" fmla="*/ 1793078 h 1845468"/>
              <a:gd name="connsiteX91" fmla="*/ 2331244 w 2533650"/>
              <a:gd name="connsiteY91" fmla="*/ 1819272 h 1845468"/>
              <a:gd name="connsiteX92" fmla="*/ 2531269 w 2533650"/>
              <a:gd name="connsiteY92" fmla="*/ 1819274 h 1845468"/>
              <a:gd name="connsiteX93" fmla="*/ 2533650 w 2533650"/>
              <a:gd name="connsiteY93" fmla="*/ 1845468 h 1845468"/>
              <a:gd name="connsiteX0" fmla="*/ 2381 w 2533650"/>
              <a:gd name="connsiteY0" fmla="*/ 0 h 1845468"/>
              <a:gd name="connsiteX1" fmla="*/ 0 w 2533650"/>
              <a:gd name="connsiteY1" fmla="*/ 76200 h 1845468"/>
              <a:gd name="connsiteX2" fmla="*/ 11906 w 2533650"/>
              <a:gd name="connsiteY2" fmla="*/ 76200 h 1845468"/>
              <a:gd name="connsiteX3" fmla="*/ 11906 w 2533650"/>
              <a:gd name="connsiteY3" fmla="*/ 92869 h 1845468"/>
              <a:gd name="connsiteX4" fmla="*/ 221456 w 2533650"/>
              <a:gd name="connsiteY4" fmla="*/ 90487 h 1845468"/>
              <a:gd name="connsiteX5" fmla="*/ 221456 w 2533650"/>
              <a:gd name="connsiteY5" fmla="*/ 107156 h 1845468"/>
              <a:gd name="connsiteX6" fmla="*/ 233362 w 2533650"/>
              <a:gd name="connsiteY6" fmla="*/ 107156 h 1845468"/>
              <a:gd name="connsiteX7" fmla="*/ 230981 w 2533650"/>
              <a:gd name="connsiteY7" fmla="*/ 157162 h 1845468"/>
              <a:gd name="connsiteX8" fmla="*/ 361950 w 2533650"/>
              <a:gd name="connsiteY8" fmla="*/ 154781 h 1845468"/>
              <a:gd name="connsiteX9" fmla="*/ 361950 w 2533650"/>
              <a:gd name="connsiteY9" fmla="*/ 176212 h 1845468"/>
              <a:gd name="connsiteX10" fmla="*/ 404812 w 2533650"/>
              <a:gd name="connsiteY10" fmla="*/ 173831 h 1845468"/>
              <a:gd name="connsiteX11" fmla="*/ 404812 w 2533650"/>
              <a:gd name="connsiteY11" fmla="*/ 202406 h 1845468"/>
              <a:gd name="connsiteX12" fmla="*/ 671512 w 2533650"/>
              <a:gd name="connsiteY12" fmla="*/ 202406 h 1845468"/>
              <a:gd name="connsiteX13" fmla="*/ 671512 w 2533650"/>
              <a:gd name="connsiteY13" fmla="*/ 214312 h 1845468"/>
              <a:gd name="connsiteX14" fmla="*/ 683418 w 2533650"/>
              <a:gd name="connsiteY14" fmla="*/ 216694 h 1845468"/>
              <a:gd name="connsiteX15" fmla="*/ 683418 w 2533650"/>
              <a:gd name="connsiteY15" fmla="*/ 230981 h 1845468"/>
              <a:gd name="connsiteX16" fmla="*/ 700087 w 2533650"/>
              <a:gd name="connsiteY16" fmla="*/ 238125 h 1845468"/>
              <a:gd name="connsiteX17" fmla="*/ 702468 w 2533650"/>
              <a:gd name="connsiteY17" fmla="*/ 261937 h 1845468"/>
              <a:gd name="connsiteX18" fmla="*/ 847725 w 2533650"/>
              <a:gd name="connsiteY18" fmla="*/ 259556 h 1845468"/>
              <a:gd name="connsiteX19" fmla="*/ 850106 w 2533650"/>
              <a:gd name="connsiteY19" fmla="*/ 321469 h 1845468"/>
              <a:gd name="connsiteX20" fmla="*/ 859631 w 2533650"/>
              <a:gd name="connsiteY20" fmla="*/ 323850 h 1845468"/>
              <a:gd name="connsiteX21" fmla="*/ 857250 w 2533650"/>
              <a:gd name="connsiteY21" fmla="*/ 388144 h 1845468"/>
              <a:gd name="connsiteX22" fmla="*/ 866775 w 2533650"/>
              <a:gd name="connsiteY22" fmla="*/ 385762 h 1845468"/>
              <a:gd name="connsiteX23" fmla="*/ 862012 w 2533650"/>
              <a:gd name="connsiteY23" fmla="*/ 440531 h 1845468"/>
              <a:gd name="connsiteX24" fmla="*/ 869156 w 2533650"/>
              <a:gd name="connsiteY24" fmla="*/ 440531 h 1845468"/>
              <a:gd name="connsiteX25" fmla="*/ 866775 w 2533650"/>
              <a:gd name="connsiteY25" fmla="*/ 485775 h 1845468"/>
              <a:gd name="connsiteX26" fmla="*/ 876300 w 2533650"/>
              <a:gd name="connsiteY26" fmla="*/ 485775 h 1845468"/>
              <a:gd name="connsiteX27" fmla="*/ 876300 w 2533650"/>
              <a:gd name="connsiteY27" fmla="*/ 528637 h 1845468"/>
              <a:gd name="connsiteX28" fmla="*/ 904875 w 2533650"/>
              <a:gd name="connsiteY28" fmla="*/ 528637 h 1845468"/>
              <a:gd name="connsiteX29" fmla="*/ 904875 w 2533650"/>
              <a:gd name="connsiteY29" fmla="*/ 552450 h 1845468"/>
              <a:gd name="connsiteX30" fmla="*/ 933450 w 2533650"/>
              <a:gd name="connsiteY30" fmla="*/ 554831 h 1845468"/>
              <a:gd name="connsiteX31" fmla="*/ 933450 w 2533650"/>
              <a:gd name="connsiteY31" fmla="*/ 581025 h 1845468"/>
              <a:gd name="connsiteX32" fmla="*/ 1033462 w 2533650"/>
              <a:gd name="connsiteY32" fmla="*/ 583406 h 1845468"/>
              <a:gd name="connsiteX33" fmla="*/ 1031081 w 2533650"/>
              <a:gd name="connsiteY33" fmla="*/ 619125 h 1845468"/>
              <a:gd name="connsiteX34" fmla="*/ 1076325 w 2533650"/>
              <a:gd name="connsiteY34" fmla="*/ 623887 h 1845468"/>
              <a:gd name="connsiteX35" fmla="*/ 1076325 w 2533650"/>
              <a:gd name="connsiteY35" fmla="*/ 657225 h 1845468"/>
              <a:gd name="connsiteX36" fmla="*/ 1088231 w 2533650"/>
              <a:gd name="connsiteY36" fmla="*/ 657225 h 1845468"/>
              <a:gd name="connsiteX37" fmla="*/ 1088231 w 2533650"/>
              <a:gd name="connsiteY37" fmla="*/ 714375 h 1845468"/>
              <a:gd name="connsiteX38" fmla="*/ 1104900 w 2533650"/>
              <a:gd name="connsiteY38" fmla="*/ 714375 h 1845468"/>
              <a:gd name="connsiteX39" fmla="*/ 1107281 w 2533650"/>
              <a:gd name="connsiteY39" fmla="*/ 778669 h 1845468"/>
              <a:gd name="connsiteX40" fmla="*/ 1228725 w 2533650"/>
              <a:gd name="connsiteY40" fmla="*/ 778669 h 1845468"/>
              <a:gd name="connsiteX41" fmla="*/ 1228725 w 2533650"/>
              <a:gd name="connsiteY41" fmla="*/ 804862 h 1845468"/>
              <a:gd name="connsiteX42" fmla="*/ 1254918 w 2533650"/>
              <a:gd name="connsiteY42" fmla="*/ 800100 h 1845468"/>
              <a:gd name="connsiteX43" fmla="*/ 1250156 w 2533650"/>
              <a:gd name="connsiteY43" fmla="*/ 852487 h 1845468"/>
              <a:gd name="connsiteX44" fmla="*/ 1262062 w 2533650"/>
              <a:gd name="connsiteY44" fmla="*/ 854869 h 1845468"/>
              <a:gd name="connsiteX45" fmla="*/ 1259681 w 2533650"/>
              <a:gd name="connsiteY45" fmla="*/ 921544 h 1845468"/>
              <a:gd name="connsiteX46" fmla="*/ 1276350 w 2533650"/>
              <a:gd name="connsiteY46" fmla="*/ 926306 h 1845468"/>
              <a:gd name="connsiteX47" fmla="*/ 1276350 w 2533650"/>
              <a:gd name="connsiteY47" fmla="*/ 957262 h 1845468"/>
              <a:gd name="connsiteX48" fmla="*/ 1288256 w 2533650"/>
              <a:gd name="connsiteY48" fmla="*/ 957262 h 1845468"/>
              <a:gd name="connsiteX49" fmla="*/ 1285875 w 2533650"/>
              <a:gd name="connsiteY49" fmla="*/ 1026319 h 1845468"/>
              <a:gd name="connsiteX50" fmla="*/ 1326356 w 2533650"/>
              <a:gd name="connsiteY50" fmla="*/ 1023937 h 1845468"/>
              <a:gd name="connsiteX51" fmla="*/ 1326356 w 2533650"/>
              <a:gd name="connsiteY51" fmla="*/ 1047750 h 1845468"/>
              <a:gd name="connsiteX52" fmla="*/ 1357312 w 2533650"/>
              <a:gd name="connsiteY52" fmla="*/ 1045369 h 1845468"/>
              <a:gd name="connsiteX53" fmla="*/ 1357312 w 2533650"/>
              <a:gd name="connsiteY53" fmla="*/ 1069181 h 1845468"/>
              <a:gd name="connsiteX54" fmla="*/ 1400175 w 2533650"/>
              <a:gd name="connsiteY54" fmla="*/ 1066800 h 1845468"/>
              <a:gd name="connsiteX55" fmla="*/ 1397793 w 2533650"/>
              <a:gd name="connsiteY55" fmla="*/ 1095375 h 1845468"/>
              <a:gd name="connsiteX56" fmla="*/ 1471612 w 2533650"/>
              <a:gd name="connsiteY56" fmla="*/ 1100137 h 1845468"/>
              <a:gd name="connsiteX57" fmla="*/ 1481137 w 2533650"/>
              <a:gd name="connsiteY57" fmla="*/ 1123950 h 1845468"/>
              <a:gd name="connsiteX58" fmla="*/ 1495425 w 2533650"/>
              <a:gd name="connsiteY58" fmla="*/ 1128712 h 1845468"/>
              <a:gd name="connsiteX59" fmla="*/ 1490662 w 2533650"/>
              <a:gd name="connsiteY59" fmla="*/ 1164431 h 1845468"/>
              <a:gd name="connsiteX60" fmla="*/ 1504950 w 2533650"/>
              <a:gd name="connsiteY60" fmla="*/ 1166812 h 1845468"/>
              <a:gd name="connsiteX61" fmla="*/ 1502568 w 2533650"/>
              <a:gd name="connsiteY61" fmla="*/ 1185862 h 1845468"/>
              <a:gd name="connsiteX62" fmla="*/ 1533525 w 2533650"/>
              <a:gd name="connsiteY62" fmla="*/ 1183481 h 1845468"/>
              <a:gd name="connsiteX63" fmla="*/ 1533525 w 2533650"/>
              <a:gd name="connsiteY63" fmla="*/ 1204912 h 1845468"/>
              <a:gd name="connsiteX64" fmla="*/ 1554956 w 2533650"/>
              <a:gd name="connsiteY64" fmla="*/ 1207294 h 1845468"/>
              <a:gd name="connsiteX65" fmla="*/ 1554956 w 2533650"/>
              <a:gd name="connsiteY65" fmla="*/ 1233487 h 1845468"/>
              <a:gd name="connsiteX66" fmla="*/ 1676400 w 2533650"/>
              <a:gd name="connsiteY66" fmla="*/ 1231106 h 1845468"/>
              <a:gd name="connsiteX67" fmla="*/ 1676400 w 2533650"/>
              <a:gd name="connsiteY67" fmla="*/ 1252537 h 1845468"/>
              <a:gd name="connsiteX68" fmla="*/ 1700212 w 2533650"/>
              <a:gd name="connsiteY68" fmla="*/ 1257300 h 1845468"/>
              <a:gd name="connsiteX69" fmla="*/ 1707356 w 2533650"/>
              <a:gd name="connsiteY69" fmla="*/ 1285875 h 1845468"/>
              <a:gd name="connsiteX70" fmla="*/ 1719262 w 2533650"/>
              <a:gd name="connsiteY70" fmla="*/ 1278731 h 1845468"/>
              <a:gd name="connsiteX71" fmla="*/ 1719262 w 2533650"/>
              <a:gd name="connsiteY71" fmla="*/ 1309687 h 1845468"/>
              <a:gd name="connsiteX72" fmla="*/ 1731168 w 2533650"/>
              <a:gd name="connsiteY72" fmla="*/ 1304925 h 1845468"/>
              <a:gd name="connsiteX73" fmla="*/ 1733550 w 2533650"/>
              <a:gd name="connsiteY73" fmla="*/ 1407319 h 1845468"/>
              <a:gd name="connsiteX74" fmla="*/ 1781175 w 2533650"/>
              <a:gd name="connsiteY74" fmla="*/ 1412081 h 1845468"/>
              <a:gd name="connsiteX75" fmla="*/ 1778793 w 2533650"/>
              <a:gd name="connsiteY75" fmla="*/ 1464469 h 1845468"/>
              <a:gd name="connsiteX76" fmla="*/ 1857375 w 2533650"/>
              <a:gd name="connsiteY76" fmla="*/ 1459706 h 1845468"/>
              <a:gd name="connsiteX77" fmla="*/ 1857375 w 2533650"/>
              <a:gd name="connsiteY77" fmla="*/ 1483519 h 1845468"/>
              <a:gd name="connsiteX78" fmla="*/ 2024062 w 2533650"/>
              <a:gd name="connsiteY78" fmla="*/ 1481137 h 1845468"/>
              <a:gd name="connsiteX79" fmla="*/ 2021681 w 2533650"/>
              <a:gd name="connsiteY79" fmla="*/ 1504950 h 1845468"/>
              <a:gd name="connsiteX80" fmla="*/ 2105025 w 2533650"/>
              <a:gd name="connsiteY80" fmla="*/ 1502569 h 1845468"/>
              <a:gd name="connsiteX81" fmla="*/ 2105025 w 2533650"/>
              <a:gd name="connsiteY81" fmla="*/ 1533525 h 1845468"/>
              <a:gd name="connsiteX82" fmla="*/ 2133600 w 2533650"/>
              <a:gd name="connsiteY82" fmla="*/ 1533525 h 1845468"/>
              <a:gd name="connsiteX83" fmla="*/ 2133600 w 2533650"/>
              <a:gd name="connsiteY83" fmla="*/ 1674017 h 1845468"/>
              <a:gd name="connsiteX84" fmla="*/ 2155031 w 2533650"/>
              <a:gd name="connsiteY84" fmla="*/ 1674019 h 1845468"/>
              <a:gd name="connsiteX85" fmla="*/ 2155035 w 2533650"/>
              <a:gd name="connsiteY85" fmla="*/ 1714500 h 1845468"/>
              <a:gd name="connsiteX86" fmla="*/ 2195514 w 2533650"/>
              <a:gd name="connsiteY86" fmla="*/ 1716880 h 1845468"/>
              <a:gd name="connsiteX87" fmla="*/ 2197896 w 2533650"/>
              <a:gd name="connsiteY87" fmla="*/ 1759742 h 1845468"/>
              <a:gd name="connsiteX88" fmla="*/ 2209802 w 2533650"/>
              <a:gd name="connsiteY88" fmla="*/ 1759743 h 1845468"/>
              <a:gd name="connsiteX89" fmla="*/ 2212182 w 2533650"/>
              <a:gd name="connsiteY89" fmla="*/ 1793079 h 1845468"/>
              <a:gd name="connsiteX90" fmla="*/ 2331245 w 2533650"/>
              <a:gd name="connsiteY90" fmla="*/ 1793078 h 1845468"/>
              <a:gd name="connsiteX91" fmla="*/ 2331244 w 2533650"/>
              <a:gd name="connsiteY91" fmla="*/ 1819272 h 1845468"/>
              <a:gd name="connsiteX92" fmla="*/ 2531269 w 2533650"/>
              <a:gd name="connsiteY92" fmla="*/ 1819274 h 1845468"/>
              <a:gd name="connsiteX93" fmla="*/ 2533650 w 2533650"/>
              <a:gd name="connsiteY93" fmla="*/ 1845468 h 1845468"/>
              <a:gd name="connsiteX0" fmla="*/ 2381 w 2531269"/>
              <a:gd name="connsiteY0" fmla="*/ 0 h 1835943"/>
              <a:gd name="connsiteX1" fmla="*/ 0 w 2531269"/>
              <a:gd name="connsiteY1" fmla="*/ 76200 h 1835943"/>
              <a:gd name="connsiteX2" fmla="*/ 11906 w 2531269"/>
              <a:gd name="connsiteY2" fmla="*/ 76200 h 1835943"/>
              <a:gd name="connsiteX3" fmla="*/ 11906 w 2531269"/>
              <a:gd name="connsiteY3" fmla="*/ 92869 h 1835943"/>
              <a:gd name="connsiteX4" fmla="*/ 221456 w 2531269"/>
              <a:gd name="connsiteY4" fmla="*/ 90487 h 1835943"/>
              <a:gd name="connsiteX5" fmla="*/ 221456 w 2531269"/>
              <a:gd name="connsiteY5" fmla="*/ 107156 h 1835943"/>
              <a:gd name="connsiteX6" fmla="*/ 233362 w 2531269"/>
              <a:gd name="connsiteY6" fmla="*/ 107156 h 1835943"/>
              <a:gd name="connsiteX7" fmla="*/ 230981 w 2531269"/>
              <a:gd name="connsiteY7" fmla="*/ 157162 h 1835943"/>
              <a:gd name="connsiteX8" fmla="*/ 361950 w 2531269"/>
              <a:gd name="connsiteY8" fmla="*/ 154781 h 1835943"/>
              <a:gd name="connsiteX9" fmla="*/ 361950 w 2531269"/>
              <a:gd name="connsiteY9" fmla="*/ 176212 h 1835943"/>
              <a:gd name="connsiteX10" fmla="*/ 404812 w 2531269"/>
              <a:gd name="connsiteY10" fmla="*/ 173831 h 1835943"/>
              <a:gd name="connsiteX11" fmla="*/ 404812 w 2531269"/>
              <a:gd name="connsiteY11" fmla="*/ 202406 h 1835943"/>
              <a:gd name="connsiteX12" fmla="*/ 671512 w 2531269"/>
              <a:gd name="connsiteY12" fmla="*/ 202406 h 1835943"/>
              <a:gd name="connsiteX13" fmla="*/ 671512 w 2531269"/>
              <a:gd name="connsiteY13" fmla="*/ 214312 h 1835943"/>
              <a:gd name="connsiteX14" fmla="*/ 683418 w 2531269"/>
              <a:gd name="connsiteY14" fmla="*/ 216694 h 1835943"/>
              <a:gd name="connsiteX15" fmla="*/ 683418 w 2531269"/>
              <a:gd name="connsiteY15" fmla="*/ 230981 h 1835943"/>
              <a:gd name="connsiteX16" fmla="*/ 700087 w 2531269"/>
              <a:gd name="connsiteY16" fmla="*/ 238125 h 1835943"/>
              <a:gd name="connsiteX17" fmla="*/ 702468 w 2531269"/>
              <a:gd name="connsiteY17" fmla="*/ 261937 h 1835943"/>
              <a:gd name="connsiteX18" fmla="*/ 847725 w 2531269"/>
              <a:gd name="connsiteY18" fmla="*/ 259556 h 1835943"/>
              <a:gd name="connsiteX19" fmla="*/ 850106 w 2531269"/>
              <a:gd name="connsiteY19" fmla="*/ 321469 h 1835943"/>
              <a:gd name="connsiteX20" fmla="*/ 859631 w 2531269"/>
              <a:gd name="connsiteY20" fmla="*/ 323850 h 1835943"/>
              <a:gd name="connsiteX21" fmla="*/ 857250 w 2531269"/>
              <a:gd name="connsiteY21" fmla="*/ 388144 h 1835943"/>
              <a:gd name="connsiteX22" fmla="*/ 866775 w 2531269"/>
              <a:gd name="connsiteY22" fmla="*/ 385762 h 1835943"/>
              <a:gd name="connsiteX23" fmla="*/ 862012 w 2531269"/>
              <a:gd name="connsiteY23" fmla="*/ 440531 h 1835943"/>
              <a:gd name="connsiteX24" fmla="*/ 869156 w 2531269"/>
              <a:gd name="connsiteY24" fmla="*/ 440531 h 1835943"/>
              <a:gd name="connsiteX25" fmla="*/ 866775 w 2531269"/>
              <a:gd name="connsiteY25" fmla="*/ 485775 h 1835943"/>
              <a:gd name="connsiteX26" fmla="*/ 876300 w 2531269"/>
              <a:gd name="connsiteY26" fmla="*/ 485775 h 1835943"/>
              <a:gd name="connsiteX27" fmla="*/ 876300 w 2531269"/>
              <a:gd name="connsiteY27" fmla="*/ 528637 h 1835943"/>
              <a:gd name="connsiteX28" fmla="*/ 904875 w 2531269"/>
              <a:gd name="connsiteY28" fmla="*/ 528637 h 1835943"/>
              <a:gd name="connsiteX29" fmla="*/ 904875 w 2531269"/>
              <a:gd name="connsiteY29" fmla="*/ 552450 h 1835943"/>
              <a:gd name="connsiteX30" fmla="*/ 933450 w 2531269"/>
              <a:gd name="connsiteY30" fmla="*/ 554831 h 1835943"/>
              <a:gd name="connsiteX31" fmla="*/ 933450 w 2531269"/>
              <a:gd name="connsiteY31" fmla="*/ 581025 h 1835943"/>
              <a:gd name="connsiteX32" fmla="*/ 1033462 w 2531269"/>
              <a:gd name="connsiteY32" fmla="*/ 583406 h 1835943"/>
              <a:gd name="connsiteX33" fmla="*/ 1031081 w 2531269"/>
              <a:gd name="connsiteY33" fmla="*/ 619125 h 1835943"/>
              <a:gd name="connsiteX34" fmla="*/ 1076325 w 2531269"/>
              <a:gd name="connsiteY34" fmla="*/ 623887 h 1835943"/>
              <a:gd name="connsiteX35" fmla="*/ 1076325 w 2531269"/>
              <a:gd name="connsiteY35" fmla="*/ 657225 h 1835943"/>
              <a:gd name="connsiteX36" fmla="*/ 1088231 w 2531269"/>
              <a:gd name="connsiteY36" fmla="*/ 657225 h 1835943"/>
              <a:gd name="connsiteX37" fmla="*/ 1088231 w 2531269"/>
              <a:gd name="connsiteY37" fmla="*/ 714375 h 1835943"/>
              <a:gd name="connsiteX38" fmla="*/ 1104900 w 2531269"/>
              <a:gd name="connsiteY38" fmla="*/ 714375 h 1835943"/>
              <a:gd name="connsiteX39" fmla="*/ 1107281 w 2531269"/>
              <a:gd name="connsiteY39" fmla="*/ 778669 h 1835943"/>
              <a:gd name="connsiteX40" fmla="*/ 1228725 w 2531269"/>
              <a:gd name="connsiteY40" fmla="*/ 778669 h 1835943"/>
              <a:gd name="connsiteX41" fmla="*/ 1228725 w 2531269"/>
              <a:gd name="connsiteY41" fmla="*/ 804862 h 1835943"/>
              <a:gd name="connsiteX42" fmla="*/ 1254918 w 2531269"/>
              <a:gd name="connsiteY42" fmla="*/ 800100 h 1835943"/>
              <a:gd name="connsiteX43" fmla="*/ 1250156 w 2531269"/>
              <a:gd name="connsiteY43" fmla="*/ 852487 h 1835943"/>
              <a:gd name="connsiteX44" fmla="*/ 1262062 w 2531269"/>
              <a:gd name="connsiteY44" fmla="*/ 854869 h 1835943"/>
              <a:gd name="connsiteX45" fmla="*/ 1259681 w 2531269"/>
              <a:gd name="connsiteY45" fmla="*/ 921544 h 1835943"/>
              <a:gd name="connsiteX46" fmla="*/ 1276350 w 2531269"/>
              <a:gd name="connsiteY46" fmla="*/ 926306 h 1835943"/>
              <a:gd name="connsiteX47" fmla="*/ 1276350 w 2531269"/>
              <a:gd name="connsiteY47" fmla="*/ 957262 h 1835943"/>
              <a:gd name="connsiteX48" fmla="*/ 1288256 w 2531269"/>
              <a:gd name="connsiteY48" fmla="*/ 957262 h 1835943"/>
              <a:gd name="connsiteX49" fmla="*/ 1285875 w 2531269"/>
              <a:gd name="connsiteY49" fmla="*/ 1026319 h 1835943"/>
              <a:gd name="connsiteX50" fmla="*/ 1326356 w 2531269"/>
              <a:gd name="connsiteY50" fmla="*/ 1023937 h 1835943"/>
              <a:gd name="connsiteX51" fmla="*/ 1326356 w 2531269"/>
              <a:gd name="connsiteY51" fmla="*/ 1047750 h 1835943"/>
              <a:gd name="connsiteX52" fmla="*/ 1357312 w 2531269"/>
              <a:gd name="connsiteY52" fmla="*/ 1045369 h 1835943"/>
              <a:gd name="connsiteX53" fmla="*/ 1357312 w 2531269"/>
              <a:gd name="connsiteY53" fmla="*/ 1069181 h 1835943"/>
              <a:gd name="connsiteX54" fmla="*/ 1400175 w 2531269"/>
              <a:gd name="connsiteY54" fmla="*/ 1066800 h 1835943"/>
              <a:gd name="connsiteX55" fmla="*/ 1397793 w 2531269"/>
              <a:gd name="connsiteY55" fmla="*/ 1095375 h 1835943"/>
              <a:gd name="connsiteX56" fmla="*/ 1471612 w 2531269"/>
              <a:gd name="connsiteY56" fmla="*/ 1100137 h 1835943"/>
              <a:gd name="connsiteX57" fmla="*/ 1481137 w 2531269"/>
              <a:gd name="connsiteY57" fmla="*/ 1123950 h 1835943"/>
              <a:gd name="connsiteX58" fmla="*/ 1495425 w 2531269"/>
              <a:gd name="connsiteY58" fmla="*/ 1128712 h 1835943"/>
              <a:gd name="connsiteX59" fmla="*/ 1490662 w 2531269"/>
              <a:gd name="connsiteY59" fmla="*/ 1164431 h 1835943"/>
              <a:gd name="connsiteX60" fmla="*/ 1504950 w 2531269"/>
              <a:gd name="connsiteY60" fmla="*/ 1166812 h 1835943"/>
              <a:gd name="connsiteX61" fmla="*/ 1502568 w 2531269"/>
              <a:gd name="connsiteY61" fmla="*/ 1185862 h 1835943"/>
              <a:gd name="connsiteX62" fmla="*/ 1533525 w 2531269"/>
              <a:gd name="connsiteY62" fmla="*/ 1183481 h 1835943"/>
              <a:gd name="connsiteX63" fmla="*/ 1533525 w 2531269"/>
              <a:gd name="connsiteY63" fmla="*/ 1204912 h 1835943"/>
              <a:gd name="connsiteX64" fmla="*/ 1554956 w 2531269"/>
              <a:gd name="connsiteY64" fmla="*/ 1207294 h 1835943"/>
              <a:gd name="connsiteX65" fmla="*/ 1554956 w 2531269"/>
              <a:gd name="connsiteY65" fmla="*/ 1233487 h 1835943"/>
              <a:gd name="connsiteX66" fmla="*/ 1676400 w 2531269"/>
              <a:gd name="connsiteY66" fmla="*/ 1231106 h 1835943"/>
              <a:gd name="connsiteX67" fmla="*/ 1676400 w 2531269"/>
              <a:gd name="connsiteY67" fmla="*/ 1252537 h 1835943"/>
              <a:gd name="connsiteX68" fmla="*/ 1700212 w 2531269"/>
              <a:gd name="connsiteY68" fmla="*/ 1257300 h 1835943"/>
              <a:gd name="connsiteX69" fmla="*/ 1707356 w 2531269"/>
              <a:gd name="connsiteY69" fmla="*/ 1285875 h 1835943"/>
              <a:gd name="connsiteX70" fmla="*/ 1719262 w 2531269"/>
              <a:gd name="connsiteY70" fmla="*/ 1278731 h 1835943"/>
              <a:gd name="connsiteX71" fmla="*/ 1719262 w 2531269"/>
              <a:gd name="connsiteY71" fmla="*/ 1309687 h 1835943"/>
              <a:gd name="connsiteX72" fmla="*/ 1731168 w 2531269"/>
              <a:gd name="connsiteY72" fmla="*/ 1304925 h 1835943"/>
              <a:gd name="connsiteX73" fmla="*/ 1733550 w 2531269"/>
              <a:gd name="connsiteY73" fmla="*/ 1407319 h 1835943"/>
              <a:gd name="connsiteX74" fmla="*/ 1781175 w 2531269"/>
              <a:gd name="connsiteY74" fmla="*/ 1412081 h 1835943"/>
              <a:gd name="connsiteX75" fmla="*/ 1778793 w 2531269"/>
              <a:gd name="connsiteY75" fmla="*/ 1464469 h 1835943"/>
              <a:gd name="connsiteX76" fmla="*/ 1857375 w 2531269"/>
              <a:gd name="connsiteY76" fmla="*/ 1459706 h 1835943"/>
              <a:gd name="connsiteX77" fmla="*/ 1857375 w 2531269"/>
              <a:gd name="connsiteY77" fmla="*/ 1483519 h 1835943"/>
              <a:gd name="connsiteX78" fmla="*/ 2024062 w 2531269"/>
              <a:gd name="connsiteY78" fmla="*/ 1481137 h 1835943"/>
              <a:gd name="connsiteX79" fmla="*/ 2021681 w 2531269"/>
              <a:gd name="connsiteY79" fmla="*/ 1504950 h 1835943"/>
              <a:gd name="connsiteX80" fmla="*/ 2105025 w 2531269"/>
              <a:gd name="connsiteY80" fmla="*/ 1502569 h 1835943"/>
              <a:gd name="connsiteX81" fmla="*/ 2105025 w 2531269"/>
              <a:gd name="connsiteY81" fmla="*/ 1533525 h 1835943"/>
              <a:gd name="connsiteX82" fmla="*/ 2133600 w 2531269"/>
              <a:gd name="connsiteY82" fmla="*/ 1533525 h 1835943"/>
              <a:gd name="connsiteX83" fmla="*/ 2133600 w 2531269"/>
              <a:gd name="connsiteY83" fmla="*/ 1674017 h 1835943"/>
              <a:gd name="connsiteX84" fmla="*/ 2155031 w 2531269"/>
              <a:gd name="connsiteY84" fmla="*/ 1674019 h 1835943"/>
              <a:gd name="connsiteX85" fmla="*/ 2155035 w 2531269"/>
              <a:gd name="connsiteY85" fmla="*/ 1714500 h 1835943"/>
              <a:gd name="connsiteX86" fmla="*/ 2195514 w 2531269"/>
              <a:gd name="connsiteY86" fmla="*/ 1716880 h 1835943"/>
              <a:gd name="connsiteX87" fmla="*/ 2197896 w 2531269"/>
              <a:gd name="connsiteY87" fmla="*/ 1759742 h 1835943"/>
              <a:gd name="connsiteX88" fmla="*/ 2209802 w 2531269"/>
              <a:gd name="connsiteY88" fmla="*/ 1759743 h 1835943"/>
              <a:gd name="connsiteX89" fmla="*/ 2212182 w 2531269"/>
              <a:gd name="connsiteY89" fmla="*/ 1793079 h 1835943"/>
              <a:gd name="connsiteX90" fmla="*/ 2331245 w 2531269"/>
              <a:gd name="connsiteY90" fmla="*/ 1793078 h 1835943"/>
              <a:gd name="connsiteX91" fmla="*/ 2331244 w 2531269"/>
              <a:gd name="connsiteY91" fmla="*/ 1819272 h 1835943"/>
              <a:gd name="connsiteX92" fmla="*/ 2531269 w 2531269"/>
              <a:gd name="connsiteY92" fmla="*/ 1819274 h 1835943"/>
              <a:gd name="connsiteX93" fmla="*/ 2528887 w 2531269"/>
              <a:gd name="connsiteY93" fmla="*/ 1835943 h 1835943"/>
              <a:gd name="connsiteX0" fmla="*/ 2381 w 2531269"/>
              <a:gd name="connsiteY0" fmla="*/ 0 h 1847849"/>
              <a:gd name="connsiteX1" fmla="*/ 0 w 2531269"/>
              <a:gd name="connsiteY1" fmla="*/ 76200 h 1847849"/>
              <a:gd name="connsiteX2" fmla="*/ 11906 w 2531269"/>
              <a:gd name="connsiteY2" fmla="*/ 76200 h 1847849"/>
              <a:gd name="connsiteX3" fmla="*/ 11906 w 2531269"/>
              <a:gd name="connsiteY3" fmla="*/ 92869 h 1847849"/>
              <a:gd name="connsiteX4" fmla="*/ 221456 w 2531269"/>
              <a:gd name="connsiteY4" fmla="*/ 90487 h 1847849"/>
              <a:gd name="connsiteX5" fmla="*/ 221456 w 2531269"/>
              <a:gd name="connsiteY5" fmla="*/ 107156 h 1847849"/>
              <a:gd name="connsiteX6" fmla="*/ 233362 w 2531269"/>
              <a:gd name="connsiteY6" fmla="*/ 107156 h 1847849"/>
              <a:gd name="connsiteX7" fmla="*/ 230981 w 2531269"/>
              <a:gd name="connsiteY7" fmla="*/ 157162 h 1847849"/>
              <a:gd name="connsiteX8" fmla="*/ 361950 w 2531269"/>
              <a:gd name="connsiteY8" fmla="*/ 154781 h 1847849"/>
              <a:gd name="connsiteX9" fmla="*/ 361950 w 2531269"/>
              <a:gd name="connsiteY9" fmla="*/ 176212 h 1847849"/>
              <a:gd name="connsiteX10" fmla="*/ 404812 w 2531269"/>
              <a:gd name="connsiteY10" fmla="*/ 173831 h 1847849"/>
              <a:gd name="connsiteX11" fmla="*/ 404812 w 2531269"/>
              <a:gd name="connsiteY11" fmla="*/ 202406 h 1847849"/>
              <a:gd name="connsiteX12" fmla="*/ 671512 w 2531269"/>
              <a:gd name="connsiteY12" fmla="*/ 202406 h 1847849"/>
              <a:gd name="connsiteX13" fmla="*/ 671512 w 2531269"/>
              <a:gd name="connsiteY13" fmla="*/ 214312 h 1847849"/>
              <a:gd name="connsiteX14" fmla="*/ 683418 w 2531269"/>
              <a:gd name="connsiteY14" fmla="*/ 216694 h 1847849"/>
              <a:gd name="connsiteX15" fmla="*/ 683418 w 2531269"/>
              <a:gd name="connsiteY15" fmla="*/ 230981 h 1847849"/>
              <a:gd name="connsiteX16" fmla="*/ 700087 w 2531269"/>
              <a:gd name="connsiteY16" fmla="*/ 238125 h 1847849"/>
              <a:gd name="connsiteX17" fmla="*/ 702468 w 2531269"/>
              <a:gd name="connsiteY17" fmla="*/ 261937 h 1847849"/>
              <a:gd name="connsiteX18" fmla="*/ 847725 w 2531269"/>
              <a:gd name="connsiteY18" fmla="*/ 259556 h 1847849"/>
              <a:gd name="connsiteX19" fmla="*/ 850106 w 2531269"/>
              <a:gd name="connsiteY19" fmla="*/ 321469 h 1847849"/>
              <a:gd name="connsiteX20" fmla="*/ 859631 w 2531269"/>
              <a:gd name="connsiteY20" fmla="*/ 323850 h 1847849"/>
              <a:gd name="connsiteX21" fmla="*/ 857250 w 2531269"/>
              <a:gd name="connsiteY21" fmla="*/ 388144 h 1847849"/>
              <a:gd name="connsiteX22" fmla="*/ 866775 w 2531269"/>
              <a:gd name="connsiteY22" fmla="*/ 385762 h 1847849"/>
              <a:gd name="connsiteX23" fmla="*/ 862012 w 2531269"/>
              <a:gd name="connsiteY23" fmla="*/ 440531 h 1847849"/>
              <a:gd name="connsiteX24" fmla="*/ 869156 w 2531269"/>
              <a:gd name="connsiteY24" fmla="*/ 440531 h 1847849"/>
              <a:gd name="connsiteX25" fmla="*/ 866775 w 2531269"/>
              <a:gd name="connsiteY25" fmla="*/ 485775 h 1847849"/>
              <a:gd name="connsiteX26" fmla="*/ 876300 w 2531269"/>
              <a:gd name="connsiteY26" fmla="*/ 485775 h 1847849"/>
              <a:gd name="connsiteX27" fmla="*/ 876300 w 2531269"/>
              <a:gd name="connsiteY27" fmla="*/ 528637 h 1847849"/>
              <a:gd name="connsiteX28" fmla="*/ 904875 w 2531269"/>
              <a:gd name="connsiteY28" fmla="*/ 528637 h 1847849"/>
              <a:gd name="connsiteX29" fmla="*/ 904875 w 2531269"/>
              <a:gd name="connsiteY29" fmla="*/ 552450 h 1847849"/>
              <a:gd name="connsiteX30" fmla="*/ 933450 w 2531269"/>
              <a:gd name="connsiteY30" fmla="*/ 554831 h 1847849"/>
              <a:gd name="connsiteX31" fmla="*/ 933450 w 2531269"/>
              <a:gd name="connsiteY31" fmla="*/ 581025 h 1847849"/>
              <a:gd name="connsiteX32" fmla="*/ 1033462 w 2531269"/>
              <a:gd name="connsiteY32" fmla="*/ 583406 h 1847849"/>
              <a:gd name="connsiteX33" fmla="*/ 1031081 w 2531269"/>
              <a:gd name="connsiteY33" fmla="*/ 619125 h 1847849"/>
              <a:gd name="connsiteX34" fmla="*/ 1076325 w 2531269"/>
              <a:gd name="connsiteY34" fmla="*/ 623887 h 1847849"/>
              <a:gd name="connsiteX35" fmla="*/ 1076325 w 2531269"/>
              <a:gd name="connsiteY35" fmla="*/ 657225 h 1847849"/>
              <a:gd name="connsiteX36" fmla="*/ 1088231 w 2531269"/>
              <a:gd name="connsiteY36" fmla="*/ 657225 h 1847849"/>
              <a:gd name="connsiteX37" fmla="*/ 1088231 w 2531269"/>
              <a:gd name="connsiteY37" fmla="*/ 714375 h 1847849"/>
              <a:gd name="connsiteX38" fmla="*/ 1104900 w 2531269"/>
              <a:gd name="connsiteY38" fmla="*/ 714375 h 1847849"/>
              <a:gd name="connsiteX39" fmla="*/ 1107281 w 2531269"/>
              <a:gd name="connsiteY39" fmla="*/ 778669 h 1847849"/>
              <a:gd name="connsiteX40" fmla="*/ 1228725 w 2531269"/>
              <a:gd name="connsiteY40" fmla="*/ 778669 h 1847849"/>
              <a:gd name="connsiteX41" fmla="*/ 1228725 w 2531269"/>
              <a:gd name="connsiteY41" fmla="*/ 804862 h 1847849"/>
              <a:gd name="connsiteX42" fmla="*/ 1254918 w 2531269"/>
              <a:gd name="connsiteY42" fmla="*/ 800100 h 1847849"/>
              <a:gd name="connsiteX43" fmla="*/ 1250156 w 2531269"/>
              <a:gd name="connsiteY43" fmla="*/ 852487 h 1847849"/>
              <a:gd name="connsiteX44" fmla="*/ 1262062 w 2531269"/>
              <a:gd name="connsiteY44" fmla="*/ 854869 h 1847849"/>
              <a:gd name="connsiteX45" fmla="*/ 1259681 w 2531269"/>
              <a:gd name="connsiteY45" fmla="*/ 921544 h 1847849"/>
              <a:gd name="connsiteX46" fmla="*/ 1276350 w 2531269"/>
              <a:gd name="connsiteY46" fmla="*/ 926306 h 1847849"/>
              <a:gd name="connsiteX47" fmla="*/ 1276350 w 2531269"/>
              <a:gd name="connsiteY47" fmla="*/ 957262 h 1847849"/>
              <a:gd name="connsiteX48" fmla="*/ 1288256 w 2531269"/>
              <a:gd name="connsiteY48" fmla="*/ 957262 h 1847849"/>
              <a:gd name="connsiteX49" fmla="*/ 1285875 w 2531269"/>
              <a:gd name="connsiteY49" fmla="*/ 1026319 h 1847849"/>
              <a:gd name="connsiteX50" fmla="*/ 1326356 w 2531269"/>
              <a:gd name="connsiteY50" fmla="*/ 1023937 h 1847849"/>
              <a:gd name="connsiteX51" fmla="*/ 1326356 w 2531269"/>
              <a:gd name="connsiteY51" fmla="*/ 1047750 h 1847849"/>
              <a:gd name="connsiteX52" fmla="*/ 1357312 w 2531269"/>
              <a:gd name="connsiteY52" fmla="*/ 1045369 h 1847849"/>
              <a:gd name="connsiteX53" fmla="*/ 1357312 w 2531269"/>
              <a:gd name="connsiteY53" fmla="*/ 1069181 h 1847849"/>
              <a:gd name="connsiteX54" fmla="*/ 1400175 w 2531269"/>
              <a:gd name="connsiteY54" fmla="*/ 1066800 h 1847849"/>
              <a:gd name="connsiteX55" fmla="*/ 1397793 w 2531269"/>
              <a:gd name="connsiteY55" fmla="*/ 1095375 h 1847849"/>
              <a:gd name="connsiteX56" fmla="*/ 1471612 w 2531269"/>
              <a:gd name="connsiteY56" fmla="*/ 1100137 h 1847849"/>
              <a:gd name="connsiteX57" fmla="*/ 1481137 w 2531269"/>
              <a:gd name="connsiteY57" fmla="*/ 1123950 h 1847849"/>
              <a:gd name="connsiteX58" fmla="*/ 1495425 w 2531269"/>
              <a:gd name="connsiteY58" fmla="*/ 1128712 h 1847849"/>
              <a:gd name="connsiteX59" fmla="*/ 1490662 w 2531269"/>
              <a:gd name="connsiteY59" fmla="*/ 1164431 h 1847849"/>
              <a:gd name="connsiteX60" fmla="*/ 1504950 w 2531269"/>
              <a:gd name="connsiteY60" fmla="*/ 1166812 h 1847849"/>
              <a:gd name="connsiteX61" fmla="*/ 1502568 w 2531269"/>
              <a:gd name="connsiteY61" fmla="*/ 1185862 h 1847849"/>
              <a:gd name="connsiteX62" fmla="*/ 1533525 w 2531269"/>
              <a:gd name="connsiteY62" fmla="*/ 1183481 h 1847849"/>
              <a:gd name="connsiteX63" fmla="*/ 1533525 w 2531269"/>
              <a:gd name="connsiteY63" fmla="*/ 1204912 h 1847849"/>
              <a:gd name="connsiteX64" fmla="*/ 1554956 w 2531269"/>
              <a:gd name="connsiteY64" fmla="*/ 1207294 h 1847849"/>
              <a:gd name="connsiteX65" fmla="*/ 1554956 w 2531269"/>
              <a:gd name="connsiteY65" fmla="*/ 1233487 h 1847849"/>
              <a:gd name="connsiteX66" fmla="*/ 1676400 w 2531269"/>
              <a:gd name="connsiteY66" fmla="*/ 1231106 h 1847849"/>
              <a:gd name="connsiteX67" fmla="*/ 1676400 w 2531269"/>
              <a:gd name="connsiteY67" fmla="*/ 1252537 h 1847849"/>
              <a:gd name="connsiteX68" fmla="*/ 1700212 w 2531269"/>
              <a:gd name="connsiteY68" fmla="*/ 1257300 h 1847849"/>
              <a:gd name="connsiteX69" fmla="*/ 1707356 w 2531269"/>
              <a:gd name="connsiteY69" fmla="*/ 1285875 h 1847849"/>
              <a:gd name="connsiteX70" fmla="*/ 1719262 w 2531269"/>
              <a:gd name="connsiteY70" fmla="*/ 1278731 h 1847849"/>
              <a:gd name="connsiteX71" fmla="*/ 1719262 w 2531269"/>
              <a:gd name="connsiteY71" fmla="*/ 1309687 h 1847849"/>
              <a:gd name="connsiteX72" fmla="*/ 1731168 w 2531269"/>
              <a:gd name="connsiteY72" fmla="*/ 1304925 h 1847849"/>
              <a:gd name="connsiteX73" fmla="*/ 1733550 w 2531269"/>
              <a:gd name="connsiteY73" fmla="*/ 1407319 h 1847849"/>
              <a:gd name="connsiteX74" fmla="*/ 1781175 w 2531269"/>
              <a:gd name="connsiteY74" fmla="*/ 1412081 h 1847849"/>
              <a:gd name="connsiteX75" fmla="*/ 1778793 w 2531269"/>
              <a:gd name="connsiteY75" fmla="*/ 1464469 h 1847849"/>
              <a:gd name="connsiteX76" fmla="*/ 1857375 w 2531269"/>
              <a:gd name="connsiteY76" fmla="*/ 1459706 h 1847849"/>
              <a:gd name="connsiteX77" fmla="*/ 1857375 w 2531269"/>
              <a:gd name="connsiteY77" fmla="*/ 1483519 h 1847849"/>
              <a:gd name="connsiteX78" fmla="*/ 2024062 w 2531269"/>
              <a:gd name="connsiteY78" fmla="*/ 1481137 h 1847849"/>
              <a:gd name="connsiteX79" fmla="*/ 2021681 w 2531269"/>
              <a:gd name="connsiteY79" fmla="*/ 1504950 h 1847849"/>
              <a:gd name="connsiteX80" fmla="*/ 2105025 w 2531269"/>
              <a:gd name="connsiteY80" fmla="*/ 1502569 h 1847849"/>
              <a:gd name="connsiteX81" fmla="*/ 2105025 w 2531269"/>
              <a:gd name="connsiteY81" fmla="*/ 1533525 h 1847849"/>
              <a:gd name="connsiteX82" fmla="*/ 2133600 w 2531269"/>
              <a:gd name="connsiteY82" fmla="*/ 1533525 h 1847849"/>
              <a:gd name="connsiteX83" fmla="*/ 2133600 w 2531269"/>
              <a:gd name="connsiteY83" fmla="*/ 1674017 h 1847849"/>
              <a:gd name="connsiteX84" fmla="*/ 2155031 w 2531269"/>
              <a:gd name="connsiteY84" fmla="*/ 1674019 h 1847849"/>
              <a:gd name="connsiteX85" fmla="*/ 2155035 w 2531269"/>
              <a:gd name="connsiteY85" fmla="*/ 1714500 h 1847849"/>
              <a:gd name="connsiteX86" fmla="*/ 2195514 w 2531269"/>
              <a:gd name="connsiteY86" fmla="*/ 1716880 h 1847849"/>
              <a:gd name="connsiteX87" fmla="*/ 2197896 w 2531269"/>
              <a:gd name="connsiteY87" fmla="*/ 1759742 h 1847849"/>
              <a:gd name="connsiteX88" fmla="*/ 2209802 w 2531269"/>
              <a:gd name="connsiteY88" fmla="*/ 1759743 h 1847849"/>
              <a:gd name="connsiteX89" fmla="*/ 2212182 w 2531269"/>
              <a:gd name="connsiteY89" fmla="*/ 1793079 h 1847849"/>
              <a:gd name="connsiteX90" fmla="*/ 2331245 w 2531269"/>
              <a:gd name="connsiteY90" fmla="*/ 1793078 h 1847849"/>
              <a:gd name="connsiteX91" fmla="*/ 2331244 w 2531269"/>
              <a:gd name="connsiteY91" fmla="*/ 1819272 h 1847849"/>
              <a:gd name="connsiteX92" fmla="*/ 2531269 w 2531269"/>
              <a:gd name="connsiteY92" fmla="*/ 1819274 h 1847849"/>
              <a:gd name="connsiteX93" fmla="*/ 2531268 w 2531269"/>
              <a:gd name="connsiteY93" fmla="*/ 1847849 h 1847849"/>
              <a:gd name="connsiteX0" fmla="*/ 2381 w 2531269"/>
              <a:gd name="connsiteY0" fmla="*/ 0 h 1850803"/>
              <a:gd name="connsiteX1" fmla="*/ 0 w 2531269"/>
              <a:gd name="connsiteY1" fmla="*/ 76200 h 1850803"/>
              <a:gd name="connsiteX2" fmla="*/ 11906 w 2531269"/>
              <a:gd name="connsiteY2" fmla="*/ 76200 h 1850803"/>
              <a:gd name="connsiteX3" fmla="*/ 11906 w 2531269"/>
              <a:gd name="connsiteY3" fmla="*/ 92869 h 1850803"/>
              <a:gd name="connsiteX4" fmla="*/ 221456 w 2531269"/>
              <a:gd name="connsiteY4" fmla="*/ 90487 h 1850803"/>
              <a:gd name="connsiteX5" fmla="*/ 221456 w 2531269"/>
              <a:gd name="connsiteY5" fmla="*/ 107156 h 1850803"/>
              <a:gd name="connsiteX6" fmla="*/ 233362 w 2531269"/>
              <a:gd name="connsiteY6" fmla="*/ 107156 h 1850803"/>
              <a:gd name="connsiteX7" fmla="*/ 230981 w 2531269"/>
              <a:gd name="connsiteY7" fmla="*/ 157162 h 1850803"/>
              <a:gd name="connsiteX8" fmla="*/ 361950 w 2531269"/>
              <a:gd name="connsiteY8" fmla="*/ 154781 h 1850803"/>
              <a:gd name="connsiteX9" fmla="*/ 361950 w 2531269"/>
              <a:gd name="connsiteY9" fmla="*/ 176212 h 1850803"/>
              <a:gd name="connsiteX10" fmla="*/ 404812 w 2531269"/>
              <a:gd name="connsiteY10" fmla="*/ 173831 h 1850803"/>
              <a:gd name="connsiteX11" fmla="*/ 404812 w 2531269"/>
              <a:gd name="connsiteY11" fmla="*/ 202406 h 1850803"/>
              <a:gd name="connsiteX12" fmla="*/ 671512 w 2531269"/>
              <a:gd name="connsiteY12" fmla="*/ 202406 h 1850803"/>
              <a:gd name="connsiteX13" fmla="*/ 671512 w 2531269"/>
              <a:gd name="connsiteY13" fmla="*/ 214312 h 1850803"/>
              <a:gd name="connsiteX14" fmla="*/ 683418 w 2531269"/>
              <a:gd name="connsiteY14" fmla="*/ 216694 h 1850803"/>
              <a:gd name="connsiteX15" fmla="*/ 683418 w 2531269"/>
              <a:gd name="connsiteY15" fmla="*/ 230981 h 1850803"/>
              <a:gd name="connsiteX16" fmla="*/ 700087 w 2531269"/>
              <a:gd name="connsiteY16" fmla="*/ 238125 h 1850803"/>
              <a:gd name="connsiteX17" fmla="*/ 702468 w 2531269"/>
              <a:gd name="connsiteY17" fmla="*/ 261937 h 1850803"/>
              <a:gd name="connsiteX18" fmla="*/ 847725 w 2531269"/>
              <a:gd name="connsiteY18" fmla="*/ 259556 h 1850803"/>
              <a:gd name="connsiteX19" fmla="*/ 850106 w 2531269"/>
              <a:gd name="connsiteY19" fmla="*/ 321469 h 1850803"/>
              <a:gd name="connsiteX20" fmla="*/ 859631 w 2531269"/>
              <a:gd name="connsiteY20" fmla="*/ 323850 h 1850803"/>
              <a:gd name="connsiteX21" fmla="*/ 857250 w 2531269"/>
              <a:gd name="connsiteY21" fmla="*/ 388144 h 1850803"/>
              <a:gd name="connsiteX22" fmla="*/ 866775 w 2531269"/>
              <a:gd name="connsiteY22" fmla="*/ 385762 h 1850803"/>
              <a:gd name="connsiteX23" fmla="*/ 862012 w 2531269"/>
              <a:gd name="connsiteY23" fmla="*/ 440531 h 1850803"/>
              <a:gd name="connsiteX24" fmla="*/ 869156 w 2531269"/>
              <a:gd name="connsiteY24" fmla="*/ 440531 h 1850803"/>
              <a:gd name="connsiteX25" fmla="*/ 866775 w 2531269"/>
              <a:gd name="connsiteY25" fmla="*/ 485775 h 1850803"/>
              <a:gd name="connsiteX26" fmla="*/ 876300 w 2531269"/>
              <a:gd name="connsiteY26" fmla="*/ 485775 h 1850803"/>
              <a:gd name="connsiteX27" fmla="*/ 876300 w 2531269"/>
              <a:gd name="connsiteY27" fmla="*/ 528637 h 1850803"/>
              <a:gd name="connsiteX28" fmla="*/ 904875 w 2531269"/>
              <a:gd name="connsiteY28" fmla="*/ 528637 h 1850803"/>
              <a:gd name="connsiteX29" fmla="*/ 904875 w 2531269"/>
              <a:gd name="connsiteY29" fmla="*/ 552450 h 1850803"/>
              <a:gd name="connsiteX30" fmla="*/ 933450 w 2531269"/>
              <a:gd name="connsiteY30" fmla="*/ 554831 h 1850803"/>
              <a:gd name="connsiteX31" fmla="*/ 933450 w 2531269"/>
              <a:gd name="connsiteY31" fmla="*/ 581025 h 1850803"/>
              <a:gd name="connsiteX32" fmla="*/ 1033462 w 2531269"/>
              <a:gd name="connsiteY32" fmla="*/ 583406 h 1850803"/>
              <a:gd name="connsiteX33" fmla="*/ 1031081 w 2531269"/>
              <a:gd name="connsiteY33" fmla="*/ 619125 h 1850803"/>
              <a:gd name="connsiteX34" fmla="*/ 1076325 w 2531269"/>
              <a:gd name="connsiteY34" fmla="*/ 623887 h 1850803"/>
              <a:gd name="connsiteX35" fmla="*/ 1076325 w 2531269"/>
              <a:gd name="connsiteY35" fmla="*/ 657225 h 1850803"/>
              <a:gd name="connsiteX36" fmla="*/ 1088231 w 2531269"/>
              <a:gd name="connsiteY36" fmla="*/ 657225 h 1850803"/>
              <a:gd name="connsiteX37" fmla="*/ 1088231 w 2531269"/>
              <a:gd name="connsiteY37" fmla="*/ 714375 h 1850803"/>
              <a:gd name="connsiteX38" fmla="*/ 1104900 w 2531269"/>
              <a:gd name="connsiteY38" fmla="*/ 714375 h 1850803"/>
              <a:gd name="connsiteX39" fmla="*/ 1107281 w 2531269"/>
              <a:gd name="connsiteY39" fmla="*/ 778669 h 1850803"/>
              <a:gd name="connsiteX40" fmla="*/ 1228725 w 2531269"/>
              <a:gd name="connsiteY40" fmla="*/ 778669 h 1850803"/>
              <a:gd name="connsiteX41" fmla="*/ 1228725 w 2531269"/>
              <a:gd name="connsiteY41" fmla="*/ 804862 h 1850803"/>
              <a:gd name="connsiteX42" fmla="*/ 1254918 w 2531269"/>
              <a:gd name="connsiteY42" fmla="*/ 800100 h 1850803"/>
              <a:gd name="connsiteX43" fmla="*/ 1250156 w 2531269"/>
              <a:gd name="connsiteY43" fmla="*/ 852487 h 1850803"/>
              <a:gd name="connsiteX44" fmla="*/ 1262062 w 2531269"/>
              <a:gd name="connsiteY44" fmla="*/ 854869 h 1850803"/>
              <a:gd name="connsiteX45" fmla="*/ 1259681 w 2531269"/>
              <a:gd name="connsiteY45" fmla="*/ 921544 h 1850803"/>
              <a:gd name="connsiteX46" fmla="*/ 1276350 w 2531269"/>
              <a:gd name="connsiteY46" fmla="*/ 926306 h 1850803"/>
              <a:gd name="connsiteX47" fmla="*/ 1276350 w 2531269"/>
              <a:gd name="connsiteY47" fmla="*/ 957262 h 1850803"/>
              <a:gd name="connsiteX48" fmla="*/ 1288256 w 2531269"/>
              <a:gd name="connsiteY48" fmla="*/ 957262 h 1850803"/>
              <a:gd name="connsiteX49" fmla="*/ 1285875 w 2531269"/>
              <a:gd name="connsiteY49" fmla="*/ 1026319 h 1850803"/>
              <a:gd name="connsiteX50" fmla="*/ 1326356 w 2531269"/>
              <a:gd name="connsiteY50" fmla="*/ 1023937 h 1850803"/>
              <a:gd name="connsiteX51" fmla="*/ 1326356 w 2531269"/>
              <a:gd name="connsiteY51" fmla="*/ 1047750 h 1850803"/>
              <a:gd name="connsiteX52" fmla="*/ 1357312 w 2531269"/>
              <a:gd name="connsiteY52" fmla="*/ 1045369 h 1850803"/>
              <a:gd name="connsiteX53" fmla="*/ 1357312 w 2531269"/>
              <a:gd name="connsiteY53" fmla="*/ 1069181 h 1850803"/>
              <a:gd name="connsiteX54" fmla="*/ 1400175 w 2531269"/>
              <a:gd name="connsiteY54" fmla="*/ 1066800 h 1850803"/>
              <a:gd name="connsiteX55" fmla="*/ 1397793 w 2531269"/>
              <a:gd name="connsiteY55" fmla="*/ 1095375 h 1850803"/>
              <a:gd name="connsiteX56" fmla="*/ 1471612 w 2531269"/>
              <a:gd name="connsiteY56" fmla="*/ 1100137 h 1850803"/>
              <a:gd name="connsiteX57" fmla="*/ 1481137 w 2531269"/>
              <a:gd name="connsiteY57" fmla="*/ 1123950 h 1850803"/>
              <a:gd name="connsiteX58" fmla="*/ 1495425 w 2531269"/>
              <a:gd name="connsiteY58" fmla="*/ 1128712 h 1850803"/>
              <a:gd name="connsiteX59" fmla="*/ 1490662 w 2531269"/>
              <a:gd name="connsiteY59" fmla="*/ 1164431 h 1850803"/>
              <a:gd name="connsiteX60" fmla="*/ 1504950 w 2531269"/>
              <a:gd name="connsiteY60" fmla="*/ 1166812 h 1850803"/>
              <a:gd name="connsiteX61" fmla="*/ 1502568 w 2531269"/>
              <a:gd name="connsiteY61" fmla="*/ 1185862 h 1850803"/>
              <a:gd name="connsiteX62" fmla="*/ 1533525 w 2531269"/>
              <a:gd name="connsiteY62" fmla="*/ 1183481 h 1850803"/>
              <a:gd name="connsiteX63" fmla="*/ 1533525 w 2531269"/>
              <a:gd name="connsiteY63" fmla="*/ 1204912 h 1850803"/>
              <a:gd name="connsiteX64" fmla="*/ 1554956 w 2531269"/>
              <a:gd name="connsiteY64" fmla="*/ 1207294 h 1850803"/>
              <a:gd name="connsiteX65" fmla="*/ 1554956 w 2531269"/>
              <a:gd name="connsiteY65" fmla="*/ 1233487 h 1850803"/>
              <a:gd name="connsiteX66" fmla="*/ 1676400 w 2531269"/>
              <a:gd name="connsiteY66" fmla="*/ 1231106 h 1850803"/>
              <a:gd name="connsiteX67" fmla="*/ 1676400 w 2531269"/>
              <a:gd name="connsiteY67" fmla="*/ 1252537 h 1850803"/>
              <a:gd name="connsiteX68" fmla="*/ 1700212 w 2531269"/>
              <a:gd name="connsiteY68" fmla="*/ 1257300 h 1850803"/>
              <a:gd name="connsiteX69" fmla="*/ 1707356 w 2531269"/>
              <a:gd name="connsiteY69" fmla="*/ 1285875 h 1850803"/>
              <a:gd name="connsiteX70" fmla="*/ 1719262 w 2531269"/>
              <a:gd name="connsiteY70" fmla="*/ 1278731 h 1850803"/>
              <a:gd name="connsiteX71" fmla="*/ 1719262 w 2531269"/>
              <a:gd name="connsiteY71" fmla="*/ 1309687 h 1850803"/>
              <a:gd name="connsiteX72" fmla="*/ 1731168 w 2531269"/>
              <a:gd name="connsiteY72" fmla="*/ 1304925 h 1850803"/>
              <a:gd name="connsiteX73" fmla="*/ 1733550 w 2531269"/>
              <a:gd name="connsiteY73" fmla="*/ 1407319 h 1850803"/>
              <a:gd name="connsiteX74" fmla="*/ 1781175 w 2531269"/>
              <a:gd name="connsiteY74" fmla="*/ 1412081 h 1850803"/>
              <a:gd name="connsiteX75" fmla="*/ 1778793 w 2531269"/>
              <a:gd name="connsiteY75" fmla="*/ 1464469 h 1850803"/>
              <a:gd name="connsiteX76" fmla="*/ 1857375 w 2531269"/>
              <a:gd name="connsiteY76" fmla="*/ 1459706 h 1850803"/>
              <a:gd name="connsiteX77" fmla="*/ 1857375 w 2531269"/>
              <a:gd name="connsiteY77" fmla="*/ 1483519 h 1850803"/>
              <a:gd name="connsiteX78" fmla="*/ 2024062 w 2531269"/>
              <a:gd name="connsiteY78" fmla="*/ 1481137 h 1850803"/>
              <a:gd name="connsiteX79" fmla="*/ 2021681 w 2531269"/>
              <a:gd name="connsiteY79" fmla="*/ 1504950 h 1850803"/>
              <a:gd name="connsiteX80" fmla="*/ 2105025 w 2531269"/>
              <a:gd name="connsiteY80" fmla="*/ 1502569 h 1850803"/>
              <a:gd name="connsiteX81" fmla="*/ 2105025 w 2531269"/>
              <a:gd name="connsiteY81" fmla="*/ 1533525 h 1850803"/>
              <a:gd name="connsiteX82" fmla="*/ 2133600 w 2531269"/>
              <a:gd name="connsiteY82" fmla="*/ 1533525 h 1850803"/>
              <a:gd name="connsiteX83" fmla="*/ 2133600 w 2531269"/>
              <a:gd name="connsiteY83" fmla="*/ 1674017 h 1850803"/>
              <a:gd name="connsiteX84" fmla="*/ 2155031 w 2531269"/>
              <a:gd name="connsiteY84" fmla="*/ 1674019 h 1850803"/>
              <a:gd name="connsiteX85" fmla="*/ 2155035 w 2531269"/>
              <a:gd name="connsiteY85" fmla="*/ 1714500 h 1850803"/>
              <a:gd name="connsiteX86" fmla="*/ 2195514 w 2531269"/>
              <a:gd name="connsiteY86" fmla="*/ 1716880 h 1850803"/>
              <a:gd name="connsiteX87" fmla="*/ 2197896 w 2531269"/>
              <a:gd name="connsiteY87" fmla="*/ 1759742 h 1850803"/>
              <a:gd name="connsiteX88" fmla="*/ 2209802 w 2531269"/>
              <a:gd name="connsiteY88" fmla="*/ 1759743 h 1850803"/>
              <a:gd name="connsiteX89" fmla="*/ 2212182 w 2531269"/>
              <a:gd name="connsiteY89" fmla="*/ 1793079 h 1850803"/>
              <a:gd name="connsiteX90" fmla="*/ 2331245 w 2531269"/>
              <a:gd name="connsiteY90" fmla="*/ 1793078 h 1850803"/>
              <a:gd name="connsiteX91" fmla="*/ 2331244 w 2531269"/>
              <a:gd name="connsiteY91" fmla="*/ 1819272 h 1850803"/>
              <a:gd name="connsiteX92" fmla="*/ 2531269 w 2531269"/>
              <a:gd name="connsiteY92" fmla="*/ 1819274 h 1850803"/>
              <a:gd name="connsiteX93" fmla="*/ 2531268 w 2531269"/>
              <a:gd name="connsiteY93" fmla="*/ 1847849 h 1850803"/>
              <a:gd name="connsiteX94" fmla="*/ 2531269 w 2531269"/>
              <a:gd name="connsiteY94" fmla="*/ 1850231 h 1850803"/>
              <a:gd name="connsiteX0" fmla="*/ 2381 w 2736057"/>
              <a:gd name="connsiteY0" fmla="*/ 0 h 1859756"/>
              <a:gd name="connsiteX1" fmla="*/ 0 w 2736057"/>
              <a:gd name="connsiteY1" fmla="*/ 76200 h 1859756"/>
              <a:gd name="connsiteX2" fmla="*/ 11906 w 2736057"/>
              <a:gd name="connsiteY2" fmla="*/ 76200 h 1859756"/>
              <a:gd name="connsiteX3" fmla="*/ 11906 w 2736057"/>
              <a:gd name="connsiteY3" fmla="*/ 92869 h 1859756"/>
              <a:gd name="connsiteX4" fmla="*/ 221456 w 2736057"/>
              <a:gd name="connsiteY4" fmla="*/ 90487 h 1859756"/>
              <a:gd name="connsiteX5" fmla="*/ 221456 w 2736057"/>
              <a:gd name="connsiteY5" fmla="*/ 107156 h 1859756"/>
              <a:gd name="connsiteX6" fmla="*/ 233362 w 2736057"/>
              <a:gd name="connsiteY6" fmla="*/ 107156 h 1859756"/>
              <a:gd name="connsiteX7" fmla="*/ 230981 w 2736057"/>
              <a:gd name="connsiteY7" fmla="*/ 157162 h 1859756"/>
              <a:gd name="connsiteX8" fmla="*/ 361950 w 2736057"/>
              <a:gd name="connsiteY8" fmla="*/ 154781 h 1859756"/>
              <a:gd name="connsiteX9" fmla="*/ 361950 w 2736057"/>
              <a:gd name="connsiteY9" fmla="*/ 176212 h 1859756"/>
              <a:gd name="connsiteX10" fmla="*/ 404812 w 2736057"/>
              <a:gd name="connsiteY10" fmla="*/ 173831 h 1859756"/>
              <a:gd name="connsiteX11" fmla="*/ 404812 w 2736057"/>
              <a:gd name="connsiteY11" fmla="*/ 202406 h 1859756"/>
              <a:gd name="connsiteX12" fmla="*/ 671512 w 2736057"/>
              <a:gd name="connsiteY12" fmla="*/ 202406 h 1859756"/>
              <a:gd name="connsiteX13" fmla="*/ 671512 w 2736057"/>
              <a:gd name="connsiteY13" fmla="*/ 214312 h 1859756"/>
              <a:gd name="connsiteX14" fmla="*/ 683418 w 2736057"/>
              <a:gd name="connsiteY14" fmla="*/ 216694 h 1859756"/>
              <a:gd name="connsiteX15" fmla="*/ 683418 w 2736057"/>
              <a:gd name="connsiteY15" fmla="*/ 230981 h 1859756"/>
              <a:gd name="connsiteX16" fmla="*/ 700087 w 2736057"/>
              <a:gd name="connsiteY16" fmla="*/ 238125 h 1859756"/>
              <a:gd name="connsiteX17" fmla="*/ 702468 w 2736057"/>
              <a:gd name="connsiteY17" fmla="*/ 261937 h 1859756"/>
              <a:gd name="connsiteX18" fmla="*/ 847725 w 2736057"/>
              <a:gd name="connsiteY18" fmla="*/ 259556 h 1859756"/>
              <a:gd name="connsiteX19" fmla="*/ 850106 w 2736057"/>
              <a:gd name="connsiteY19" fmla="*/ 321469 h 1859756"/>
              <a:gd name="connsiteX20" fmla="*/ 859631 w 2736057"/>
              <a:gd name="connsiteY20" fmla="*/ 323850 h 1859756"/>
              <a:gd name="connsiteX21" fmla="*/ 857250 w 2736057"/>
              <a:gd name="connsiteY21" fmla="*/ 388144 h 1859756"/>
              <a:gd name="connsiteX22" fmla="*/ 866775 w 2736057"/>
              <a:gd name="connsiteY22" fmla="*/ 385762 h 1859756"/>
              <a:gd name="connsiteX23" fmla="*/ 862012 w 2736057"/>
              <a:gd name="connsiteY23" fmla="*/ 440531 h 1859756"/>
              <a:gd name="connsiteX24" fmla="*/ 869156 w 2736057"/>
              <a:gd name="connsiteY24" fmla="*/ 440531 h 1859756"/>
              <a:gd name="connsiteX25" fmla="*/ 866775 w 2736057"/>
              <a:gd name="connsiteY25" fmla="*/ 485775 h 1859756"/>
              <a:gd name="connsiteX26" fmla="*/ 876300 w 2736057"/>
              <a:gd name="connsiteY26" fmla="*/ 485775 h 1859756"/>
              <a:gd name="connsiteX27" fmla="*/ 876300 w 2736057"/>
              <a:gd name="connsiteY27" fmla="*/ 528637 h 1859756"/>
              <a:gd name="connsiteX28" fmla="*/ 904875 w 2736057"/>
              <a:gd name="connsiteY28" fmla="*/ 528637 h 1859756"/>
              <a:gd name="connsiteX29" fmla="*/ 904875 w 2736057"/>
              <a:gd name="connsiteY29" fmla="*/ 552450 h 1859756"/>
              <a:gd name="connsiteX30" fmla="*/ 933450 w 2736057"/>
              <a:gd name="connsiteY30" fmla="*/ 554831 h 1859756"/>
              <a:gd name="connsiteX31" fmla="*/ 933450 w 2736057"/>
              <a:gd name="connsiteY31" fmla="*/ 581025 h 1859756"/>
              <a:gd name="connsiteX32" fmla="*/ 1033462 w 2736057"/>
              <a:gd name="connsiteY32" fmla="*/ 583406 h 1859756"/>
              <a:gd name="connsiteX33" fmla="*/ 1031081 w 2736057"/>
              <a:gd name="connsiteY33" fmla="*/ 619125 h 1859756"/>
              <a:gd name="connsiteX34" fmla="*/ 1076325 w 2736057"/>
              <a:gd name="connsiteY34" fmla="*/ 623887 h 1859756"/>
              <a:gd name="connsiteX35" fmla="*/ 1076325 w 2736057"/>
              <a:gd name="connsiteY35" fmla="*/ 657225 h 1859756"/>
              <a:gd name="connsiteX36" fmla="*/ 1088231 w 2736057"/>
              <a:gd name="connsiteY36" fmla="*/ 657225 h 1859756"/>
              <a:gd name="connsiteX37" fmla="*/ 1088231 w 2736057"/>
              <a:gd name="connsiteY37" fmla="*/ 714375 h 1859756"/>
              <a:gd name="connsiteX38" fmla="*/ 1104900 w 2736057"/>
              <a:gd name="connsiteY38" fmla="*/ 714375 h 1859756"/>
              <a:gd name="connsiteX39" fmla="*/ 1107281 w 2736057"/>
              <a:gd name="connsiteY39" fmla="*/ 778669 h 1859756"/>
              <a:gd name="connsiteX40" fmla="*/ 1228725 w 2736057"/>
              <a:gd name="connsiteY40" fmla="*/ 778669 h 1859756"/>
              <a:gd name="connsiteX41" fmla="*/ 1228725 w 2736057"/>
              <a:gd name="connsiteY41" fmla="*/ 804862 h 1859756"/>
              <a:gd name="connsiteX42" fmla="*/ 1254918 w 2736057"/>
              <a:gd name="connsiteY42" fmla="*/ 800100 h 1859756"/>
              <a:gd name="connsiteX43" fmla="*/ 1250156 w 2736057"/>
              <a:gd name="connsiteY43" fmla="*/ 852487 h 1859756"/>
              <a:gd name="connsiteX44" fmla="*/ 1262062 w 2736057"/>
              <a:gd name="connsiteY44" fmla="*/ 854869 h 1859756"/>
              <a:gd name="connsiteX45" fmla="*/ 1259681 w 2736057"/>
              <a:gd name="connsiteY45" fmla="*/ 921544 h 1859756"/>
              <a:gd name="connsiteX46" fmla="*/ 1276350 w 2736057"/>
              <a:gd name="connsiteY46" fmla="*/ 926306 h 1859756"/>
              <a:gd name="connsiteX47" fmla="*/ 1276350 w 2736057"/>
              <a:gd name="connsiteY47" fmla="*/ 957262 h 1859756"/>
              <a:gd name="connsiteX48" fmla="*/ 1288256 w 2736057"/>
              <a:gd name="connsiteY48" fmla="*/ 957262 h 1859756"/>
              <a:gd name="connsiteX49" fmla="*/ 1285875 w 2736057"/>
              <a:gd name="connsiteY49" fmla="*/ 1026319 h 1859756"/>
              <a:gd name="connsiteX50" fmla="*/ 1326356 w 2736057"/>
              <a:gd name="connsiteY50" fmla="*/ 1023937 h 1859756"/>
              <a:gd name="connsiteX51" fmla="*/ 1326356 w 2736057"/>
              <a:gd name="connsiteY51" fmla="*/ 1047750 h 1859756"/>
              <a:gd name="connsiteX52" fmla="*/ 1357312 w 2736057"/>
              <a:gd name="connsiteY52" fmla="*/ 1045369 h 1859756"/>
              <a:gd name="connsiteX53" fmla="*/ 1357312 w 2736057"/>
              <a:gd name="connsiteY53" fmla="*/ 1069181 h 1859756"/>
              <a:gd name="connsiteX54" fmla="*/ 1400175 w 2736057"/>
              <a:gd name="connsiteY54" fmla="*/ 1066800 h 1859756"/>
              <a:gd name="connsiteX55" fmla="*/ 1397793 w 2736057"/>
              <a:gd name="connsiteY55" fmla="*/ 1095375 h 1859756"/>
              <a:gd name="connsiteX56" fmla="*/ 1471612 w 2736057"/>
              <a:gd name="connsiteY56" fmla="*/ 1100137 h 1859756"/>
              <a:gd name="connsiteX57" fmla="*/ 1481137 w 2736057"/>
              <a:gd name="connsiteY57" fmla="*/ 1123950 h 1859756"/>
              <a:gd name="connsiteX58" fmla="*/ 1495425 w 2736057"/>
              <a:gd name="connsiteY58" fmla="*/ 1128712 h 1859756"/>
              <a:gd name="connsiteX59" fmla="*/ 1490662 w 2736057"/>
              <a:gd name="connsiteY59" fmla="*/ 1164431 h 1859756"/>
              <a:gd name="connsiteX60" fmla="*/ 1504950 w 2736057"/>
              <a:gd name="connsiteY60" fmla="*/ 1166812 h 1859756"/>
              <a:gd name="connsiteX61" fmla="*/ 1502568 w 2736057"/>
              <a:gd name="connsiteY61" fmla="*/ 1185862 h 1859756"/>
              <a:gd name="connsiteX62" fmla="*/ 1533525 w 2736057"/>
              <a:gd name="connsiteY62" fmla="*/ 1183481 h 1859756"/>
              <a:gd name="connsiteX63" fmla="*/ 1533525 w 2736057"/>
              <a:gd name="connsiteY63" fmla="*/ 1204912 h 1859756"/>
              <a:gd name="connsiteX64" fmla="*/ 1554956 w 2736057"/>
              <a:gd name="connsiteY64" fmla="*/ 1207294 h 1859756"/>
              <a:gd name="connsiteX65" fmla="*/ 1554956 w 2736057"/>
              <a:gd name="connsiteY65" fmla="*/ 1233487 h 1859756"/>
              <a:gd name="connsiteX66" fmla="*/ 1676400 w 2736057"/>
              <a:gd name="connsiteY66" fmla="*/ 1231106 h 1859756"/>
              <a:gd name="connsiteX67" fmla="*/ 1676400 w 2736057"/>
              <a:gd name="connsiteY67" fmla="*/ 1252537 h 1859756"/>
              <a:gd name="connsiteX68" fmla="*/ 1700212 w 2736057"/>
              <a:gd name="connsiteY68" fmla="*/ 1257300 h 1859756"/>
              <a:gd name="connsiteX69" fmla="*/ 1707356 w 2736057"/>
              <a:gd name="connsiteY69" fmla="*/ 1285875 h 1859756"/>
              <a:gd name="connsiteX70" fmla="*/ 1719262 w 2736057"/>
              <a:gd name="connsiteY70" fmla="*/ 1278731 h 1859756"/>
              <a:gd name="connsiteX71" fmla="*/ 1719262 w 2736057"/>
              <a:gd name="connsiteY71" fmla="*/ 1309687 h 1859756"/>
              <a:gd name="connsiteX72" fmla="*/ 1731168 w 2736057"/>
              <a:gd name="connsiteY72" fmla="*/ 1304925 h 1859756"/>
              <a:gd name="connsiteX73" fmla="*/ 1733550 w 2736057"/>
              <a:gd name="connsiteY73" fmla="*/ 1407319 h 1859756"/>
              <a:gd name="connsiteX74" fmla="*/ 1781175 w 2736057"/>
              <a:gd name="connsiteY74" fmla="*/ 1412081 h 1859756"/>
              <a:gd name="connsiteX75" fmla="*/ 1778793 w 2736057"/>
              <a:gd name="connsiteY75" fmla="*/ 1464469 h 1859756"/>
              <a:gd name="connsiteX76" fmla="*/ 1857375 w 2736057"/>
              <a:gd name="connsiteY76" fmla="*/ 1459706 h 1859756"/>
              <a:gd name="connsiteX77" fmla="*/ 1857375 w 2736057"/>
              <a:gd name="connsiteY77" fmla="*/ 1483519 h 1859756"/>
              <a:gd name="connsiteX78" fmla="*/ 2024062 w 2736057"/>
              <a:gd name="connsiteY78" fmla="*/ 1481137 h 1859756"/>
              <a:gd name="connsiteX79" fmla="*/ 2021681 w 2736057"/>
              <a:gd name="connsiteY79" fmla="*/ 1504950 h 1859756"/>
              <a:gd name="connsiteX80" fmla="*/ 2105025 w 2736057"/>
              <a:gd name="connsiteY80" fmla="*/ 1502569 h 1859756"/>
              <a:gd name="connsiteX81" fmla="*/ 2105025 w 2736057"/>
              <a:gd name="connsiteY81" fmla="*/ 1533525 h 1859756"/>
              <a:gd name="connsiteX82" fmla="*/ 2133600 w 2736057"/>
              <a:gd name="connsiteY82" fmla="*/ 1533525 h 1859756"/>
              <a:gd name="connsiteX83" fmla="*/ 2133600 w 2736057"/>
              <a:gd name="connsiteY83" fmla="*/ 1674017 h 1859756"/>
              <a:gd name="connsiteX84" fmla="*/ 2155031 w 2736057"/>
              <a:gd name="connsiteY84" fmla="*/ 1674019 h 1859756"/>
              <a:gd name="connsiteX85" fmla="*/ 2155035 w 2736057"/>
              <a:gd name="connsiteY85" fmla="*/ 1714500 h 1859756"/>
              <a:gd name="connsiteX86" fmla="*/ 2195514 w 2736057"/>
              <a:gd name="connsiteY86" fmla="*/ 1716880 h 1859756"/>
              <a:gd name="connsiteX87" fmla="*/ 2197896 w 2736057"/>
              <a:gd name="connsiteY87" fmla="*/ 1759742 h 1859756"/>
              <a:gd name="connsiteX88" fmla="*/ 2209802 w 2736057"/>
              <a:gd name="connsiteY88" fmla="*/ 1759743 h 1859756"/>
              <a:gd name="connsiteX89" fmla="*/ 2212182 w 2736057"/>
              <a:gd name="connsiteY89" fmla="*/ 1793079 h 1859756"/>
              <a:gd name="connsiteX90" fmla="*/ 2331245 w 2736057"/>
              <a:gd name="connsiteY90" fmla="*/ 1793078 h 1859756"/>
              <a:gd name="connsiteX91" fmla="*/ 2331244 w 2736057"/>
              <a:gd name="connsiteY91" fmla="*/ 1819272 h 1859756"/>
              <a:gd name="connsiteX92" fmla="*/ 2531269 w 2736057"/>
              <a:gd name="connsiteY92" fmla="*/ 1819274 h 1859756"/>
              <a:gd name="connsiteX93" fmla="*/ 2531268 w 2736057"/>
              <a:gd name="connsiteY93" fmla="*/ 1847849 h 1859756"/>
              <a:gd name="connsiteX94" fmla="*/ 2736057 w 2736057"/>
              <a:gd name="connsiteY94" fmla="*/ 1859756 h 1859756"/>
              <a:gd name="connsiteX0" fmla="*/ 2381 w 2736057"/>
              <a:gd name="connsiteY0" fmla="*/ 0 h 1859756"/>
              <a:gd name="connsiteX1" fmla="*/ 0 w 2736057"/>
              <a:gd name="connsiteY1" fmla="*/ 76200 h 1859756"/>
              <a:gd name="connsiteX2" fmla="*/ 11906 w 2736057"/>
              <a:gd name="connsiteY2" fmla="*/ 76200 h 1859756"/>
              <a:gd name="connsiteX3" fmla="*/ 11906 w 2736057"/>
              <a:gd name="connsiteY3" fmla="*/ 92869 h 1859756"/>
              <a:gd name="connsiteX4" fmla="*/ 221456 w 2736057"/>
              <a:gd name="connsiteY4" fmla="*/ 90487 h 1859756"/>
              <a:gd name="connsiteX5" fmla="*/ 221456 w 2736057"/>
              <a:gd name="connsiteY5" fmla="*/ 107156 h 1859756"/>
              <a:gd name="connsiteX6" fmla="*/ 233362 w 2736057"/>
              <a:gd name="connsiteY6" fmla="*/ 107156 h 1859756"/>
              <a:gd name="connsiteX7" fmla="*/ 230981 w 2736057"/>
              <a:gd name="connsiteY7" fmla="*/ 157162 h 1859756"/>
              <a:gd name="connsiteX8" fmla="*/ 361950 w 2736057"/>
              <a:gd name="connsiteY8" fmla="*/ 154781 h 1859756"/>
              <a:gd name="connsiteX9" fmla="*/ 361950 w 2736057"/>
              <a:gd name="connsiteY9" fmla="*/ 176212 h 1859756"/>
              <a:gd name="connsiteX10" fmla="*/ 404812 w 2736057"/>
              <a:gd name="connsiteY10" fmla="*/ 173831 h 1859756"/>
              <a:gd name="connsiteX11" fmla="*/ 404812 w 2736057"/>
              <a:gd name="connsiteY11" fmla="*/ 202406 h 1859756"/>
              <a:gd name="connsiteX12" fmla="*/ 671512 w 2736057"/>
              <a:gd name="connsiteY12" fmla="*/ 202406 h 1859756"/>
              <a:gd name="connsiteX13" fmla="*/ 671512 w 2736057"/>
              <a:gd name="connsiteY13" fmla="*/ 214312 h 1859756"/>
              <a:gd name="connsiteX14" fmla="*/ 683418 w 2736057"/>
              <a:gd name="connsiteY14" fmla="*/ 216694 h 1859756"/>
              <a:gd name="connsiteX15" fmla="*/ 683418 w 2736057"/>
              <a:gd name="connsiteY15" fmla="*/ 230981 h 1859756"/>
              <a:gd name="connsiteX16" fmla="*/ 700087 w 2736057"/>
              <a:gd name="connsiteY16" fmla="*/ 238125 h 1859756"/>
              <a:gd name="connsiteX17" fmla="*/ 702468 w 2736057"/>
              <a:gd name="connsiteY17" fmla="*/ 261937 h 1859756"/>
              <a:gd name="connsiteX18" fmla="*/ 847725 w 2736057"/>
              <a:gd name="connsiteY18" fmla="*/ 259556 h 1859756"/>
              <a:gd name="connsiteX19" fmla="*/ 850106 w 2736057"/>
              <a:gd name="connsiteY19" fmla="*/ 321469 h 1859756"/>
              <a:gd name="connsiteX20" fmla="*/ 859631 w 2736057"/>
              <a:gd name="connsiteY20" fmla="*/ 323850 h 1859756"/>
              <a:gd name="connsiteX21" fmla="*/ 857250 w 2736057"/>
              <a:gd name="connsiteY21" fmla="*/ 388144 h 1859756"/>
              <a:gd name="connsiteX22" fmla="*/ 866775 w 2736057"/>
              <a:gd name="connsiteY22" fmla="*/ 385762 h 1859756"/>
              <a:gd name="connsiteX23" fmla="*/ 862012 w 2736057"/>
              <a:gd name="connsiteY23" fmla="*/ 440531 h 1859756"/>
              <a:gd name="connsiteX24" fmla="*/ 869156 w 2736057"/>
              <a:gd name="connsiteY24" fmla="*/ 440531 h 1859756"/>
              <a:gd name="connsiteX25" fmla="*/ 866775 w 2736057"/>
              <a:gd name="connsiteY25" fmla="*/ 485775 h 1859756"/>
              <a:gd name="connsiteX26" fmla="*/ 876300 w 2736057"/>
              <a:gd name="connsiteY26" fmla="*/ 485775 h 1859756"/>
              <a:gd name="connsiteX27" fmla="*/ 876300 w 2736057"/>
              <a:gd name="connsiteY27" fmla="*/ 528637 h 1859756"/>
              <a:gd name="connsiteX28" fmla="*/ 904875 w 2736057"/>
              <a:gd name="connsiteY28" fmla="*/ 528637 h 1859756"/>
              <a:gd name="connsiteX29" fmla="*/ 904875 w 2736057"/>
              <a:gd name="connsiteY29" fmla="*/ 552450 h 1859756"/>
              <a:gd name="connsiteX30" fmla="*/ 933450 w 2736057"/>
              <a:gd name="connsiteY30" fmla="*/ 554831 h 1859756"/>
              <a:gd name="connsiteX31" fmla="*/ 933450 w 2736057"/>
              <a:gd name="connsiteY31" fmla="*/ 581025 h 1859756"/>
              <a:gd name="connsiteX32" fmla="*/ 1033462 w 2736057"/>
              <a:gd name="connsiteY32" fmla="*/ 583406 h 1859756"/>
              <a:gd name="connsiteX33" fmla="*/ 1031081 w 2736057"/>
              <a:gd name="connsiteY33" fmla="*/ 619125 h 1859756"/>
              <a:gd name="connsiteX34" fmla="*/ 1076325 w 2736057"/>
              <a:gd name="connsiteY34" fmla="*/ 623887 h 1859756"/>
              <a:gd name="connsiteX35" fmla="*/ 1076325 w 2736057"/>
              <a:gd name="connsiteY35" fmla="*/ 657225 h 1859756"/>
              <a:gd name="connsiteX36" fmla="*/ 1088231 w 2736057"/>
              <a:gd name="connsiteY36" fmla="*/ 657225 h 1859756"/>
              <a:gd name="connsiteX37" fmla="*/ 1088231 w 2736057"/>
              <a:gd name="connsiteY37" fmla="*/ 714375 h 1859756"/>
              <a:gd name="connsiteX38" fmla="*/ 1104900 w 2736057"/>
              <a:gd name="connsiteY38" fmla="*/ 714375 h 1859756"/>
              <a:gd name="connsiteX39" fmla="*/ 1107281 w 2736057"/>
              <a:gd name="connsiteY39" fmla="*/ 778669 h 1859756"/>
              <a:gd name="connsiteX40" fmla="*/ 1228725 w 2736057"/>
              <a:gd name="connsiteY40" fmla="*/ 778669 h 1859756"/>
              <a:gd name="connsiteX41" fmla="*/ 1228725 w 2736057"/>
              <a:gd name="connsiteY41" fmla="*/ 804862 h 1859756"/>
              <a:gd name="connsiteX42" fmla="*/ 1254918 w 2736057"/>
              <a:gd name="connsiteY42" fmla="*/ 800100 h 1859756"/>
              <a:gd name="connsiteX43" fmla="*/ 1250156 w 2736057"/>
              <a:gd name="connsiteY43" fmla="*/ 852487 h 1859756"/>
              <a:gd name="connsiteX44" fmla="*/ 1262062 w 2736057"/>
              <a:gd name="connsiteY44" fmla="*/ 854869 h 1859756"/>
              <a:gd name="connsiteX45" fmla="*/ 1259681 w 2736057"/>
              <a:gd name="connsiteY45" fmla="*/ 921544 h 1859756"/>
              <a:gd name="connsiteX46" fmla="*/ 1276350 w 2736057"/>
              <a:gd name="connsiteY46" fmla="*/ 926306 h 1859756"/>
              <a:gd name="connsiteX47" fmla="*/ 1276350 w 2736057"/>
              <a:gd name="connsiteY47" fmla="*/ 957262 h 1859756"/>
              <a:gd name="connsiteX48" fmla="*/ 1288256 w 2736057"/>
              <a:gd name="connsiteY48" fmla="*/ 957262 h 1859756"/>
              <a:gd name="connsiteX49" fmla="*/ 1285875 w 2736057"/>
              <a:gd name="connsiteY49" fmla="*/ 1026319 h 1859756"/>
              <a:gd name="connsiteX50" fmla="*/ 1326356 w 2736057"/>
              <a:gd name="connsiteY50" fmla="*/ 1023937 h 1859756"/>
              <a:gd name="connsiteX51" fmla="*/ 1326356 w 2736057"/>
              <a:gd name="connsiteY51" fmla="*/ 1047750 h 1859756"/>
              <a:gd name="connsiteX52" fmla="*/ 1357312 w 2736057"/>
              <a:gd name="connsiteY52" fmla="*/ 1045369 h 1859756"/>
              <a:gd name="connsiteX53" fmla="*/ 1357312 w 2736057"/>
              <a:gd name="connsiteY53" fmla="*/ 1069181 h 1859756"/>
              <a:gd name="connsiteX54" fmla="*/ 1400175 w 2736057"/>
              <a:gd name="connsiteY54" fmla="*/ 1066800 h 1859756"/>
              <a:gd name="connsiteX55" fmla="*/ 1397793 w 2736057"/>
              <a:gd name="connsiteY55" fmla="*/ 1095375 h 1859756"/>
              <a:gd name="connsiteX56" fmla="*/ 1471612 w 2736057"/>
              <a:gd name="connsiteY56" fmla="*/ 1100137 h 1859756"/>
              <a:gd name="connsiteX57" fmla="*/ 1481137 w 2736057"/>
              <a:gd name="connsiteY57" fmla="*/ 1123950 h 1859756"/>
              <a:gd name="connsiteX58" fmla="*/ 1495425 w 2736057"/>
              <a:gd name="connsiteY58" fmla="*/ 1128712 h 1859756"/>
              <a:gd name="connsiteX59" fmla="*/ 1490662 w 2736057"/>
              <a:gd name="connsiteY59" fmla="*/ 1164431 h 1859756"/>
              <a:gd name="connsiteX60" fmla="*/ 1504950 w 2736057"/>
              <a:gd name="connsiteY60" fmla="*/ 1166812 h 1859756"/>
              <a:gd name="connsiteX61" fmla="*/ 1502568 w 2736057"/>
              <a:gd name="connsiteY61" fmla="*/ 1185862 h 1859756"/>
              <a:gd name="connsiteX62" fmla="*/ 1533525 w 2736057"/>
              <a:gd name="connsiteY62" fmla="*/ 1183481 h 1859756"/>
              <a:gd name="connsiteX63" fmla="*/ 1533525 w 2736057"/>
              <a:gd name="connsiteY63" fmla="*/ 1204912 h 1859756"/>
              <a:gd name="connsiteX64" fmla="*/ 1554956 w 2736057"/>
              <a:gd name="connsiteY64" fmla="*/ 1207294 h 1859756"/>
              <a:gd name="connsiteX65" fmla="*/ 1554956 w 2736057"/>
              <a:gd name="connsiteY65" fmla="*/ 1233487 h 1859756"/>
              <a:gd name="connsiteX66" fmla="*/ 1676400 w 2736057"/>
              <a:gd name="connsiteY66" fmla="*/ 1231106 h 1859756"/>
              <a:gd name="connsiteX67" fmla="*/ 1676400 w 2736057"/>
              <a:gd name="connsiteY67" fmla="*/ 1252537 h 1859756"/>
              <a:gd name="connsiteX68" fmla="*/ 1700212 w 2736057"/>
              <a:gd name="connsiteY68" fmla="*/ 1257300 h 1859756"/>
              <a:gd name="connsiteX69" fmla="*/ 1707356 w 2736057"/>
              <a:gd name="connsiteY69" fmla="*/ 1285875 h 1859756"/>
              <a:gd name="connsiteX70" fmla="*/ 1719262 w 2736057"/>
              <a:gd name="connsiteY70" fmla="*/ 1278731 h 1859756"/>
              <a:gd name="connsiteX71" fmla="*/ 1719262 w 2736057"/>
              <a:gd name="connsiteY71" fmla="*/ 1309687 h 1859756"/>
              <a:gd name="connsiteX72" fmla="*/ 1731168 w 2736057"/>
              <a:gd name="connsiteY72" fmla="*/ 1304925 h 1859756"/>
              <a:gd name="connsiteX73" fmla="*/ 1733550 w 2736057"/>
              <a:gd name="connsiteY73" fmla="*/ 1407319 h 1859756"/>
              <a:gd name="connsiteX74" fmla="*/ 1781175 w 2736057"/>
              <a:gd name="connsiteY74" fmla="*/ 1412081 h 1859756"/>
              <a:gd name="connsiteX75" fmla="*/ 1778793 w 2736057"/>
              <a:gd name="connsiteY75" fmla="*/ 1464469 h 1859756"/>
              <a:gd name="connsiteX76" fmla="*/ 1857375 w 2736057"/>
              <a:gd name="connsiteY76" fmla="*/ 1459706 h 1859756"/>
              <a:gd name="connsiteX77" fmla="*/ 1857375 w 2736057"/>
              <a:gd name="connsiteY77" fmla="*/ 1483519 h 1859756"/>
              <a:gd name="connsiteX78" fmla="*/ 2024062 w 2736057"/>
              <a:gd name="connsiteY78" fmla="*/ 1481137 h 1859756"/>
              <a:gd name="connsiteX79" fmla="*/ 2021681 w 2736057"/>
              <a:gd name="connsiteY79" fmla="*/ 1504950 h 1859756"/>
              <a:gd name="connsiteX80" fmla="*/ 2105025 w 2736057"/>
              <a:gd name="connsiteY80" fmla="*/ 1502569 h 1859756"/>
              <a:gd name="connsiteX81" fmla="*/ 2105025 w 2736057"/>
              <a:gd name="connsiteY81" fmla="*/ 1533525 h 1859756"/>
              <a:gd name="connsiteX82" fmla="*/ 2133600 w 2736057"/>
              <a:gd name="connsiteY82" fmla="*/ 1533525 h 1859756"/>
              <a:gd name="connsiteX83" fmla="*/ 2133600 w 2736057"/>
              <a:gd name="connsiteY83" fmla="*/ 1674017 h 1859756"/>
              <a:gd name="connsiteX84" fmla="*/ 2155031 w 2736057"/>
              <a:gd name="connsiteY84" fmla="*/ 1674019 h 1859756"/>
              <a:gd name="connsiteX85" fmla="*/ 2155035 w 2736057"/>
              <a:gd name="connsiteY85" fmla="*/ 1714500 h 1859756"/>
              <a:gd name="connsiteX86" fmla="*/ 2195514 w 2736057"/>
              <a:gd name="connsiteY86" fmla="*/ 1716880 h 1859756"/>
              <a:gd name="connsiteX87" fmla="*/ 2197896 w 2736057"/>
              <a:gd name="connsiteY87" fmla="*/ 1759742 h 1859756"/>
              <a:gd name="connsiteX88" fmla="*/ 2209802 w 2736057"/>
              <a:gd name="connsiteY88" fmla="*/ 1759743 h 1859756"/>
              <a:gd name="connsiteX89" fmla="*/ 2212182 w 2736057"/>
              <a:gd name="connsiteY89" fmla="*/ 1793079 h 1859756"/>
              <a:gd name="connsiteX90" fmla="*/ 2331245 w 2736057"/>
              <a:gd name="connsiteY90" fmla="*/ 1793078 h 1859756"/>
              <a:gd name="connsiteX91" fmla="*/ 2331244 w 2736057"/>
              <a:gd name="connsiteY91" fmla="*/ 1819272 h 1859756"/>
              <a:gd name="connsiteX92" fmla="*/ 2531269 w 2736057"/>
              <a:gd name="connsiteY92" fmla="*/ 1819274 h 1859756"/>
              <a:gd name="connsiteX93" fmla="*/ 2531268 w 2736057"/>
              <a:gd name="connsiteY93" fmla="*/ 1847849 h 1859756"/>
              <a:gd name="connsiteX94" fmla="*/ 2736057 w 2736057"/>
              <a:gd name="connsiteY94" fmla="*/ 1859756 h 1859756"/>
              <a:gd name="connsiteX0" fmla="*/ 2381 w 2545557"/>
              <a:gd name="connsiteY0" fmla="*/ 0 h 1847849"/>
              <a:gd name="connsiteX1" fmla="*/ 0 w 2545557"/>
              <a:gd name="connsiteY1" fmla="*/ 76200 h 1847849"/>
              <a:gd name="connsiteX2" fmla="*/ 11906 w 2545557"/>
              <a:gd name="connsiteY2" fmla="*/ 76200 h 1847849"/>
              <a:gd name="connsiteX3" fmla="*/ 11906 w 2545557"/>
              <a:gd name="connsiteY3" fmla="*/ 92869 h 1847849"/>
              <a:gd name="connsiteX4" fmla="*/ 221456 w 2545557"/>
              <a:gd name="connsiteY4" fmla="*/ 90487 h 1847849"/>
              <a:gd name="connsiteX5" fmla="*/ 221456 w 2545557"/>
              <a:gd name="connsiteY5" fmla="*/ 107156 h 1847849"/>
              <a:gd name="connsiteX6" fmla="*/ 233362 w 2545557"/>
              <a:gd name="connsiteY6" fmla="*/ 107156 h 1847849"/>
              <a:gd name="connsiteX7" fmla="*/ 230981 w 2545557"/>
              <a:gd name="connsiteY7" fmla="*/ 157162 h 1847849"/>
              <a:gd name="connsiteX8" fmla="*/ 361950 w 2545557"/>
              <a:gd name="connsiteY8" fmla="*/ 154781 h 1847849"/>
              <a:gd name="connsiteX9" fmla="*/ 361950 w 2545557"/>
              <a:gd name="connsiteY9" fmla="*/ 176212 h 1847849"/>
              <a:gd name="connsiteX10" fmla="*/ 404812 w 2545557"/>
              <a:gd name="connsiteY10" fmla="*/ 173831 h 1847849"/>
              <a:gd name="connsiteX11" fmla="*/ 404812 w 2545557"/>
              <a:gd name="connsiteY11" fmla="*/ 202406 h 1847849"/>
              <a:gd name="connsiteX12" fmla="*/ 671512 w 2545557"/>
              <a:gd name="connsiteY12" fmla="*/ 202406 h 1847849"/>
              <a:gd name="connsiteX13" fmla="*/ 671512 w 2545557"/>
              <a:gd name="connsiteY13" fmla="*/ 214312 h 1847849"/>
              <a:gd name="connsiteX14" fmla="*/ 683418 w 2545557"/>
              <a:gd name="connsiteY14" fmla="*/ 216694 h 1847849"/>
              <a:gd name="connsiteX15" fmla="*/ 683418 w 2545557"/>
              <a:gd name="connsiteY15" fmla="*/ 230981 h 1847849"/>
              <a:gd name="connsiteX16" fmla="*/ 700087 w 2545557"/>
              <a:gd name="connsiteY16" fmla="*/ 238125 h 1847849"/>
              <a:gd name="connsiteX17" fmla="*/ 702468 w 2545557"/>
              <a:gd name="connsiteY17" fmla="*/ 261937 h 1847849"/>
              <a:gd name="connsiteX18" fmla="*/ 847725 w 2545557"/>
              <a:gd name="connsiteY18" fmla="*/ 259556 h 1847849"/>
              <a:gd name="connsiteX19" fmla="*/ 850106 w 2545557"/>
              <a:gd name="connsiteY19" fmla="*/ 321469 h 1847849"/>
              <a:gd name="connsiteX20" fmla="*/ 859631 w 2545557"/>
              <a:gd name="connsiteY20" fmla="*/ 323850 h 1847849"/>
              <a:gd name="connsiteX21" fmla="*/ 857250 w 2545557"/>
              <a:gd name="connsiteY21" fmla="*/ 388144 h 1847849"/>
              <a:gd name="connsiteX22" fmla="*/ 866775 w 2545557"/>
              <a:gd name="connsiteY22" fmla="*/ 385762 h 1847849"/>
              <a:gd name="connsiteX23" fmla="*/ 862012 w 2545557"/>
              <a:gd name="connsiteY23" fmla="*/ 440531 h 1847849"/>
              <a:gd name="connsiteX24" fmla="*/ 869156 w 2545557"/>
              <a:gd name="connsiteY24" fmla="*/ 440531 h 1847849"/>
              <a:gd name="connsiteX25" fmla="*/ 866775 w 2545557"/>
              <a:gd name="connsiteY25" fmla="*/ 485775 h 1847849"/>
              <a:gd name="connsiteX26" fmla="*/ 876300 w 2545557"/>
              <a:gd name="connsiteY26" fmla="*/ 485775 h 1847849"/>
              <a:gd name="connsiteX27" fmla="*/ 876300 w 2545557"/>
              <a:gd name="connsiteY27" fmla="*/ 528637 h 1847849"/>
              <a:gd name="connsiteX28" fmla="*/ 904875 w 2545557"/>
              <a:gd name="connsiteY28" fmla="*/ 528637 h 1847849"/>
              <a:gd name="connsiteX29" fmla="*/ 904875 w 2545557"/>
              <a:gd name="connsiteY29" fmla="*/ 552450 h 1847849"/>
              <a:gd name="connsiteX30" fmla="*/ 933450 w 2545557"/>
              <a:gd name="connsiteY30" fmla="*/ 554831 h 1847849"/>
              <a:gd name="connsiteX31" fmla="*/ 933450 w 2545557"/>
              <a:gd name="connsiteY31" fmla="*/ 581025 h 1847849"/>
              <a:gd name="connsiteX32" fmla="*/ 1033462 w 2545557"/>
              <a:gd name="connsiteY32" fmla="*/ 583406 h 1847849"/>
              <a:gd name="connsiteX33" fmla="*/ 1031081 w 2545557"/>
              <a:gd name="connsiteY33" fmla="*/ 619125 h 1847849"/>
              <a:gd name="connsiteX34" fmla="*/ 1076325 w 2545557"/>
              <a:gd name="connsiteY34" fmla="*/ 623887 h 1847849"/>
              <a:gd name="connsiteX35" fmla="*/ 1076325 w 2545557"/>
              <a:gd name="connsiteY35" fmla="*/ 657225 h 1847849"/>
              <a:gd name="connsiteX36" fmla="*/ 1088231 w 2545557"/>
              <a:gd name="connsiteY36" fmla="*/ 657225 h 1847849"/>
              <a:gd name="connsiteX37" fmla="*/ 1088231 w 2545557"/>
              <a:gd name="connsiteY37" fmla="*/ 714375 h 1847849"/>
              <a:gd name="connsiteX38" fmla="*/ 1104900 w 2545557"/>
              <a:gd name="connsiteY38" fmla="*/ 714375 h 1847849"/>
              <a:gd name="connsiteX39" fmla="*/ 1107281 w 2545557"/>
              <a:gd name="connsiteY39" fmla="*/ 778669 h 1847849"/>
              <a:gd name="connsiteX40" fmla="*/ 1228725 w 2545557"/>
              <a:gd name="connsiteY40" fmla="*/ 778669 h 1847849"/>
              <a:gd name="connsiteX41" fmla="*/ 1228725 w 2545557"/>
              <a:gd name="connsiteY41" fmla="*/ 804862 h 1847849"/>
              <a:gd name="connsiteX42" fmla="*/ 1254918 w 2545557"/>
              <a:gd name="connsiteY42" fmla="*/ 800100 h 1847849"/>
              <a:gd name="connsiteX43" fmla="*/ 1250156 w 2545557"/>
              <a:gd name="connsiteY43" fmla="*/ 852487 h 1847849"/>
              <a:gd name="connsiteX44" fmla="*/ 1262062 w 2545557"/>
              <a:gd name="connsiteY44" fmla="*/ 854869 h 1847849"/>
              <a:gd name="connsiteX45" fmla="*/ 1259681 w 2545557"/>
              <a:gd name="connsiteY45" fmla="*/ 921544 h 1847849"/>
              <a:gd name="connsiteX46" fmla="*/ 1276350 w 2545557"/>
              <a:gd name="connsiteY46" fmla="*/ 926306 h 1847849"/>
              <a:gd name="connsiteX47" fmla="*/ 1276350 w 2545557"/>
              <a:gd name="connsiteY47" fmla="*/ 957262 h 1847849"/>
              <a:gd name="connsiteX48" fmla="*/ 1288256 w 2545557"/>
              <a:gd name="connsiteY48" fmla="*/ 957262 h 1847849"/>
              <a:gd name="connsiteX49" fmla="*/ 1285875 w 2545557"/>
              <a:gd name="connsiteY49" fmla="*/ 1026319 h 1847849"/>
              <a:gd name="connsiteX50" fmla="*/ 1326356 w 2545557"/>
              <a:gd name="connsiteY50" fmla="*/ 1023937 h 1847849"/>
              <a:gd name="connsiteX51" fmla="*/ 1326356 w 2545557"/>
              <a:gd name="connsiteY51" fmla="*/ 1047750 h 1847849"/>
              <a:gd name="connsiteX52" fmla="*/ 1357312 w 2545557"/>
              <a:gd name="connsiteY52" fmla="*/ 1045369 h 1847849"/>
              <a:gd name="connsiteX53" fmla="*/ 1357312 w 2545557"/>
              <a:gd name="connsiteY53" fmla="*/ 1069181 h 1847849"/>
              <a:gd name="connsiteX54" fmla="*/ 1400175 w 2545557"/>
              <a:gd name="connsiteY54" fmla="*/ 1066800 h 1847849"/>
              <a:gd name="connsiteX55" fmla="*/ 1397793 w 2545557"/>
              <a:gd name="connsiteY55" fmla="*/ 1095375 h 1847849"/>
              <a:gd name="connsiteX56" fmla="*/ 1471612 w 2545557"/>
              <a:gd name="connsiteY56" fmla="*/ 1100137 h 1847849"/>
              <a:gd name="connsiteX57" fmla="*/ 1481137 w 2545557"/>
              <a:gd name="connsiteY57" fmla="*/ 1123950 h 1847849"/>
              <a:gd name="connsiteX58" fmla="*/ 1495425 w 2545557"/>
              <a:gd name="connsiteY58" fmla="*/ 1128712 h 1847849"/>
              <a:gd name="connsiteX59" fmla="*/ 1490662 w 2545557"/>
              <a:gd name="connsiteY59" fmla="*/ 1164431 h 1847849"/>
              <a:gd name="connsiteX60" fmla="*/ 1504950 w 2545557"/>
              <a:gd name="connsiteY60" fmla="*/ 1166812 h 1847849"/>
              <a:gd name="connsiteX61" fmla="*/ 1502568 w 2545557"/>
              <a:gd name="connsiteY61" fmla="*/ 1185862 h 1847849"/>
              <a:gd name="connsiteX62" fmla="*/ 1533525 w 2545557"/>
              <a:gd name="connsiteY62" fmla="*/ 1183481 h 1847849"/>
              <a:gd name="connsiteX63" fmla="*/ 1533525 w 2545557"/>
              <a:gd name="connsiteY63" fmla="*/ 1204912 h 1847849"/>
              <a:gd name="connsiteX64" fmla="*/ 1554956 w 2545557"/>
              <a:gd name="connsiteY64" fmla="*/ 1207294 h 1847849"/>
              <a:gd name="connsiteX65" fmla="*/ 1554956 w 2545557"/>
              <a:gd name="connsiteY65" fmla="*/ 1233487 h 1847849"/>
              <a:gd name="connsiteX66" fmla="*/ 1676400 w 2545557"/>
              <a:gd name="connsiteY66" fmla="*/ 1231106 h 1847849"/>
              <a:gd name="connsiteX67" fmla="*/ 1676400 w 2545557"/>
              <a:gd name="connsiteY67" fmla="*/ 1252537 h 1847849"/>
              <a:gd name="connsiteX68" fmla="*/ 1700212 w 2545557"/>
              <a:gd name="connsiteY68" fmla="*/ 1257300 h 1847849"/>
              <a:gd name="connsiteX69" fmla="*/ 1707356 w 2545557"/>
              <a:gd name="connsiteY69" fmla="*/ 1285875 h 1847849"/>
              <a:gd name="connsiteX70" fmla="*/ 1719262 w 2545557"/>
              <a:gd name="connsiteY70" fmla="*/ 1278731 h 1847849"/>
              <a:gd name="connsiteX71" fmla="*/ 1719262 w 2545557"/>
              <a:gd name="connsiteY71" fmla="*/ 1309687 h 1847849"/>
              <a:gd name="connsiteX72" fmla="*/ 1731168 w 2545557"/>
              <a:gd name="connsiteY72" fmla="*/ 1304925 h 1847849"/>
              <a:gd name="connsiteX73" fmla="*/ 1733550 w 2545557"/>
              <a:gd name="connsiteY73" fmla="*/ 1407319 h 1847849"/>
              <a:gd name="connsiteX74" fmla="*/ 1781175 w 2545557"/>
              <a:gd name="connsiteY74" fmla="*/ 1412081 h 1847849"/>
              <a:gd name="connsiteX75" fmla="*/ 1778793 w 2545557"/>
              <a:gd name="connsiteY75" fmla="*/ 1464469 h 1847849"/>
              <a:gd name="connsiteX76" fmla="*/ 1857375 w 2545557"/>
              <a:gd name="connsiteY76" fmla="*/ 1459706 h 1847849"/>
              <a:gd name="connsiteX77" fmla="*/ 1857375 w 2545557"/>
              <a:gd name="connsiteY77" fmla="*/ 1483519 h 1847849"/>
              <a:gd name="connsiteX78" fmla="*/ 2024062 w 2545557"/>
              <a:gd name="connsiteY78" fmla="*/ 1481137 h 1847849"/>
              <a:gd name="connsiteX79" fmla="*/ 2021681 w 2545557"/>
              <a:gd name="connsiteY79" fmla="*/ 1504950 h 1847849"/>
              <a:gd name="connsiteX80" fmla="*/ 2105025 w 2545557"/>
              <a:gd name="connsiteY80" fmla="*/ 1502569 h 1847849"/>
              <a:gd name="connsiteX81" fmla="*/ 2105025 w 2545557"/>
              <a:gd name="connsiteY81" fmla="*/ 1533525 h 1847849"/>
              <a:gd name="connsiteX82" fmla="*/ 2133600 w 2545557"/>
              <a:gd name="connsiteY82" fmla="*/ 1533525 h 1847849"/>
              <a:gd name="connsiteX83" fmla="*/ 2133600 w 2545557"/>
              <a:gd name="connsiteY83" fmla="*/ 1674017 h 1847849"/>
              <a:gd name="connsiteX84" fmla="*/ 2155031 w 2545557"/>
              <a:gd name="connsiteY84" fmla="*/ 1674019 h 1847849"/>
              <a:gd name="connsiteX85" fmla="*/ 2155035 w 2545557"/>
              <a:gd name="connsiteY85" fmla="*/ 1714500 h 1847849"/>
              <a:gd name="connsiteX86" fmla="*/ 2195514 w 2545557"/>
              <a:gd name="connsiteY86" fmla="*/ 1716880 h 1847849"/>
              <a:gd name="connsiteX87" fmla="*/ 2197896 w 2545557"/>
              <a:gd name="connsiteY87" fmla="*/ 1759742 h 1847849"/>
              <a:gd name="connsiteX88" fmla="*/ 2209802 w 2545557"/>
              <a:gd name="connsiteY88" fmla="*/ 1759743 h 1847849"/>
              <a:gd name="connsiteX89" fmla="*/ 2212182 w 2545557"/>
              <a:gd name="connsiteY89" fmla="*/ 1793079 h 1847849"/>
              <a:gd name="connsiteX90" fmla="*/ 2331245 w 2545557"/>
              <a:gd name="connsiteY90" fmla="*/ 1793078 h 1847849"/>
              <a:gd name="connsiteX91" fmla="*/ 2331244 w 2545557"/>
              <a:gd name="connsiteY91" fmla="*/ 1819272 h 1847849"/>
              <a:gd name="connsiteX92" fmla="*/ 2531269 w 2545557"/>
              <a:gd name="connsiteY92" fmla="*/ 1819274 h 1847849"/>
              <a:gd name="connsiteX93" fmla="*/ 2531268 w 2545557"/>
              <a:gd name="connsiteY93" fmla="*/ 1847849 h 1847849"/>
              <a:gd name="connsiteX94" fmla="*/ 2545557 w 2545557"/>
              <a:gd name="connsiteY94" fmla="*/ 1843087 h 1847849"/>
              <a:gd name="connsiteX0" fmla="*/ 2381 w 2545557"/>
              <a:gd name="connsiteY0" fmla="*/ 0 h 1847850"/>
              <a:gd name="connsiteX1" fmla="*/ 0 w 2545557"/>
              <a:gd name="connsiteY1" fmla="*/ 76200 h 1847850"/>
              <a:gd name="connsiteX2" fmla="*/ 11906 w 2545557"/>
              <a:gd name="connsiteY2" fmla="*/ 76200 h 1847850"/>
              <a:gd name="connsiteX3" fmla="*/ 11906 w 2545557"/>
              <a:gd name="connsiteY3" fmla="*/ 92869 h 1847850"/>
              <a:gd name="connsiteX4" fmla="*/ 221456 w 2545557"/>
              <a:gd name="connsiteY4" fmla="*/ 90487 h 1847850"/>
              <a:gd name="connsiteX5" fmla="*/ 221456 w 2545557"/>
              <a:gd name="connsiteY5" fmla="*/ 107156 h 1847850"/>
              <a:gd name="connsiteX6" fmla="*/ 233362 w 2545557"/>
              <a:gd name="connsiteY6" fmla="*/ 107156 h 1847850"/>
              <a:gd name="connsiteX7" fmla="*/ 230981 w 2545557"/>
              <a:gd name="connsiteY7" fmla="*/ 157162 h 1847850"/>
              <a:gd name="connsiteX8" fmla="*/ 361950 w 2545557"/>
              <a:gd name="connsiteY8" fmla="*/ 154781 h 1847850"/>
              <a:gd name="connsiteX9" fmla="*/ 361950 w 2545557"/>
              <a:gd name="connsiteY9" fmla="*/ 176212 h 1847850"/>
              <a:gd name="connsiteX10" fmla="*/ 404812 w 2545557"/>
              <a:gd name="connsiteY10" fmla="*/ 173831 h 1847850"/>
              <a:gd name="connsiteX11" fmla="*/ 404812 w 2545557"/>
              <a:gd name="connsiteY11" fmla="*/ 202406 h 1847850"/>
              <a:gd name="connsiteX12" fmla="*/ 671512 w 2545557"/>
              <a:gd name="connsiteY12" fmla="*/ 202406 h 1847850"/>
              <a:gd name="connsiteX13" fmla="*/ 671512 w 2545557"/>
              <a:gd name="connsiteY13" fmla="*/ 214312 h 1847850"/>
              <a:gd name="connsiteX14" fmla="*/ 683418 w 2545557"/>
              <a:gd name="connsiteY14" fmla="*/ 216694 h 1847850"/>
              <a:gd name="connsiteX15" fmla="*/ 683418 w 2545557"/>
              <a:gd name="connsiteY15" fmla="*/ 230981 h 1847850"/>
              <a:gd name="connsiteX16" fmla="*/ 700087 w 2545557"/>
              <a:gd name="connsiteY16" fmla="*/ 238125 h 1847850"/>
              <a:gd name="connsiteX17" fmla="*/ 702468 w 2545557"/>
              <a:gd name="connsiteY17" fmla="*/ 261937 h 1847850"/>
              <a:gd name="connsiteX18" fmla="*/ 847725 w 2545557"/>
              <a:gd name="connsiteY18" fmla="*/ 259556 h 1847850"/>
              <a:gd name="connsiteX19" fmla="*/ 850106 w 2545557"/>
              <a:gd name="connsiteY19" fmla="*/ 321469 h 1847850"/>
              <a:gd name="connsiteX20" fmla="*/ 859631 w 2545557"/>
              <a:gd name="connsiteY20" fmla="*/ 323850 h 1847850"/>
              <a:gd name="connsiteX21" fmla="*/ 857250 w 2545557"/>
              <a:gd name="connsiteY21" fmla="*/ 388144 h 1847850"/>
              <a:gd name="connsiteX22" fmla="*/ 866775 w 2545557"/>
              <a:gd name="connsiteY22" fmla="*/ 385762 h 1847850"/>
              <a:gd name="connsiteX23" fmla="*/ 862012 w 2545557"/>
              <a:gd name="connsiteY23" fmla="*/ 440531 h 1847850"/>
              <a:gd name="connsiteX24" fmla="*/ 869156 w 2545557"/>
              <a:gd name="connsiteY24" fmla="*/ 440531 h 1847850"/>
              <a:gd name="connsiteX25" fmla="*/ 866775 w 2545557"/>
              <a:gd name="connsiteY25" fmla="*/ 485775 h 1847850"/>
              <a:gd name="connsiteX26" fmla="*/ 876300 w 2545557"/>
              <a:gd name="connsiteY26" fmla="*/ 485775 h 1847850"/>
              <a:gd name="connsiteX27" fmla="*/ 876300 w 2545557"/>
              <a:gd name="connsiteY27" fmla="*/ 528637 h 1847850"/>
              <a:gd name="connsiteX28" fmla="*/ 904875 w 2545557"/>
              <a:gd name="connsiteY28" fmla="*/ 528637 h 1847850"/>
              <a:gd name="connsiteX29" fmla="*/ 904875 w 2545557"/>
              <a:gd name="connsiteY29" fmla="*/ 552450 h 1847850"/>
              <a:gd name="connsiteX30" fmla="*/ 933450 w 2545557"/>
              <a:gd name="connsiteY30" fmla="*/ 554831 h 1847850"/>
              <a:gd name="connsiteX31" fmla="*/ 933450 w 2545557"/>
              <a:gd name="connsiteY31" fmla="*/ 581025 h 1847850"/>
              <a:gd name="connsiteX32" fmla="*/ 1033462 w 2545557"/>
              <a:gd name="connsiteY32" fmla="*/ 583406 h 1847850"/>
              <a:gd name="connsiteX33" fmla="*/ 1031081 w 2545557"/>
              <a:gd name="connsiteY33" fmla="*/ 619125 h 1847850"/>
              <a:gd name="connsiteX34" fmla="*/ 1076325 w 2545557"/>
              <a:gd name="connsiteY34" fmla="*/ 623887 h 1847850"/>
              <a:gd name="connsiteX35" fmla="*/ 1076325 w 2545557"/>
              <a:gd name="connsiteY35" fmla="*/ 657225 h 1847850"/>
              <a:gd name="connsiteX36" fmla="*/ 1088231 w 2545557"/>
              <a:gd name="connsiteY36" fmla="*/ 657225 h 1847850"/>
              <a:gd name="connsiteX37" fmla="*/ 1088231 w 2545557"/>
              <a:gd name="connsiteY37" fmla="*/ 714375 h 1847850"/>
              <a:gd name="connsiteX38" fmla="*/ 1104900 w 2545557"/>
              <a:gd name="connsiteY38" fmla="*/ 714375 h 1847850"/>
              <a:gd name="connsiteX39" fmla="*/ 1107281 w 2545557"/>
              <a:gd name="connsiteY39" fmla="*/ 778669 h 1847850"/>
              <a:gd name="connsiteX40" fmla="*/ 1228725 w 2545557"/>
              <a:gd name="connsiteY40" fmla="*/ 778669 h 1847850"/>
              <a:gd name="connsiteX41" fmla="*/ 1228725 w 2545557"/>
              <a:gd name="connsiteY41" fmla="*/ 804862 h 1847850"/>
              <a:gd name="connsiteX42" fmla="*/ 1254918 w 2545557"/>
              <a:gd name="connsiteY42" fmla="*/ 800100 h 1847850"/>
              <a:gd name="connsiteX43" fmla="*/ 1250156 w 2545557"/>
              <a:gd name="connsiteY43" fmla="*/ 852487 h 1847850"/>
              <a:gd name="connsiteX44" fmla="*/ 1262062 w 2545557"/>
              <a:gd name="connsiteY44" fmla="*/ 854869 h 1847850"/>
              <a:gd name="connsiteX45" fmla="*/ 1259681 w 2545557"/>
              <a:gd name="connsiteY45" fmla="*/ 921544 h 1847850"/>
              <a:gd name="connsiteX46" fmla="*/ 1276350 w 2545557"/>
              <a:gd name="connsiteY46" fmla="*/ 926306 h 1847850"/>
              <a:gd name="connsiteX47" fmla="*/ 1276350 w 2545557"/>
              <a:gd name="connsiteY47" fmla="*/ 957262 h 1847850"/>
              <a:gd name="connsiteX48" fmla="*/ 1288256 w 2545557"/>
              <a:gd name="connsiteY48" fmla="*/ 957262 h 1847850"/>
              <a:gd name="connsiteX49" fmla="*/ 1285875 w 2545557"/>
              <a:gd name="connsiteY49" fmla="*/ 1026319 h 1847850"/>
              <a:gd name="connsiteX50" fmla="*/ 1326356 w 2545557"/>
              <a:gd name="connsiteY50" fmla="*/ 1023937 h 1847850"/>
              <a:gd name="connsiteX51" fmla="*/ 1326356 w 2545557"/>
              <a:gd name="connsiteY51" fmla="*/ 1047750 h 1847850"/>
              <a:gd name="connsiteX52" fmla="*/ 1357312 w 2545557"/>
              <a:gd name="connsiteY52" fmla="*/ 1045369 h 1847850"/>
              <a:gd name="connsiteX53" fmla="*/ 1357312 w 2545557"/>
              <a:gd name="connsiteY53" fmla="*/ 1069181 h 1847850"/>
              <a:gd name="connsiteX54" fmla="*/ 1400175 w 2545557"/>
              <a:gd name="connsiteY54" fmla="*/ 1066800 h 1847850"/>
              <a:gd name="connsiteX55" fmla="*/ 1397793 w 2545557"/>
              <a:gd name="connsiteY55" fmla="*/ 1095375 h 1847850"/>
              <a:gd name="connsiteX56" fmla="*/ 1471612 w 2545557"/>
              <a:gd name="connsiteY56" fmla="*/ 1100137 h 1847850"/>
              <a:gd name="connsiteX57" fmla="*/ 1481137 w 2545557"/>
              <a:gd name="connsiteY57" fmla="*/ 1123950 h 1847850"/>
              <a:gd name="connsiteX58" fmla="*/ 1495425 w 2545557"/>
              <a:gd name="connsiteY58" fmla="*/ 1128712 h 1847850"/>
              <a:gd name="connsiteX59" fmla="*/ 1490662 w 2545557"/>
              <a:gd name="connsiteY59" fmla="*/ 1164431 h 1847850"/>
              <a:gd name="connsiteX60" fmla="*/ 1504950 w 2545557"/>
              <a:gd name="connsiteY60" fmla="*/ 1166812 h 1847850"/>
              <a:gd name="connsiteX61" fmla="*/ 1502568 w 2545557"/>
              <a:gd name="connsiteY61" fmla="*/ 1185862 h 1847850"/>
              <a:gd name="connsiteX62" fmla="*/ 1533525 w 2545557"/>
              <a:gd name="connsiteY62" fmla="*/ 1183481 h 1847850"/>
              <a:gd name="connsiteX63" fmla="*/ 1533525 w 2545557"/>
              <a:gd name="connsiteY63" fmla="*/ 1204912 h 1847850"/>
              <a:gd name="connsiteX64" fmla="*/ 1554956 w 2545557"/>
              <a:gd name="connsiteY64" fmla="*/ 1207294 h 1847850"/>
              <a:gd name="connsiteX65" fmla="*/ 1554956 w 2545557"/>
              <a:gd name="connsiteY65" fmla="*/ 1233487 h 1847850"/>
              <a:gd name="connsiteX66" fmla="*/ 1676400 w 2545557"/>
              <a:gd name="connsiteY66" fmla="*/ 1231106 h 1847850"/>
              <a:gd name="connsiteX67" fmla="*/ 1676400 w 2545557"/>
              <a:gd name="connsiteY67" fmla="*/ 1252537 h 1847850"/>
              <a:gd name="connsiteX68" fmla="*/ 1700212 w 2545557"/>
              <a:gd name="connsiteY68" fmla="*/ 1257300 h 1847850"/>
              <a:gd name="connsiteX69" fmla="*/ 1707356 w 2545557"/>
              <a:gd name="connsiteY69" fmla="*/ 1285875 h 1847850"/>
              <a:gd name="connsiteX70" fmla="*/ 1719262 w 2545557"/>
              <a:gd name="connsiteY70" fmla="*/ 1278731 h 1847850"/>
              <a:gd name="connsiteX71" fmla="*/ 1719262 w 2545557"/>
              <a:gd name="connsiteY71" fmla="*/ 1309687 h 1847850"/>
              <a:gd name="connsiteX72" fmla="*/ 1731168 w 2545557"/>
              <a:gd name="connsiteY72" fmla="*/ 1304925 h 1847850"/>
              <a:gd name="connsiteX73" fmla="*/ 1733550 w 2545557"/>
              <a:gd name="connsiteY73" fmla="*/ 1407319 h 1847850"/>
              <a:gd name="connsiteX74" fmla="*/ 1781175 w 2545557"/>
              <a:gd name="connsiteY74" fmla="*/ 1412081 h 1847850"/>
              <a:gd name="connsiteX75" fmla="*/ 1778793 w 2545557"/>
              <a:gd name="connsiteY75" fmla="*/ 1464469 h 1847850"/>
              <a:gd name="connsiteX76" fmla="*/ 1857375 w 2545557"/>
              <a:gd name="connsiteY76" fmla="*/ 1459706 h 1847850"/>
              <a:gd name="connsiteX77" fmla="*/ 1857375 w 2545557"/>
              <a:gd name="connsiteY77" fmla="*/ 1483519 h 1847850"/>
              <a:gd name="connsiteX78" fmla="*/ 2024062 w 2545557"/>
              <a:gd name="connsiteY78" fmla="*/ 1481137 h 1847850"/>
              <a:gd name="connsiteX79" fmla="*/ 2021681 w 2545557"/>
              <a:gd name="connsiteY79" fmla="*/ 1504950 h 1847850"/>
              <a:gd name="connsiteX80" fmla="*/ 2105025 w 2545557"/>
              <a:gd name="connsiteY80" fmla="*/ 1502569 h 1847850"/>
              <a:gd name="connsiteX81" fmla="*/ 2105025 w 2545557"/>
              <a:gd name="connsiteY81" fmla="*/ 1533525 h 1847850"/>
              <a:gd name="connsiteX82" fmla="*/ 2133600 w 2545557"/>
              <a:gd name="connsiteY82" fmla="*/ 1533525 h 1847850"/>
              <a:gd name="connsiteX83" fmla="*/ 2133600 w 2545557"/>
              <a:gd name="connsiteY83" fmla="*/ 1674017 h 1847850"/>
              <a:gd name="connsiteX84" fmla="*/ 2155031 w 2545557"/>
              <a:gd name="connsiteY84" fmla="*/ 1674019 h 1847850"/>
              <a:gd name="connsiteX85" fmla="*/ 2155035 w 2545557"/>
              <a:gd name="connsiteY85" fmla="*/ 1714500 h 1847850"/>
              <a:gd name="connsiteX86" fmla="*/ 2195514 w 2545557"/>
              <a:gd name="connsiteY86" fmla="*/ 1716880 h 1847850"/>
              <a:gd name="connsiteX87" fmla="*/ 2197896 w 2545557"/>
              <a:gd name="connsiteY87" fmla="*/ 1759742 h 1847850"/>
              <a:gd name="connsiteX88" fmla="*/ 2209802 w 2545557"/>
              <a:gd name="connsiteY88" fmla="*/ 1759743 h 1847850"/>
              <a:gd name="connsiteX89" fmla="*/ 2212182 w 2545557"/>
              <a:gd name="connsiteY89" fmla="*/ 1793079 h 1847850"/>
              <a:gd name="connsiteX90" fmla="*/ 2331245 w 2545557"/>
              <a:gd name="connsiteY90" fmla="*/ 1793078 h 1847850"/>
              <a:gd name="connsiteX91" fmla="*/ 2331244 w 2545557"/>
              <a:gd name="connsiteY91" fmla="*/ 1819272 h 1847850"/>
              <a:gd name="connsiteX92" fmla="*/ 2531269 w 2545557"/>
              <a:gd name="connsiteY92" fmla="*/ 1819274 h 1847850"/>
              <a:gd name="connsiteX93" fmla="*/ 2531268 w 2545557"/>
              <a:gd name="connsiteY93" fmla="*/ 1847849 h 1847850"/>
              <a:gd name="connsiteX94" fmla="*/ 2545557 w 2545557"/>
              <a:gd name="connsiteY94" fmla="*/ 1847850 h 1847850"/>
              <a:gd name="connsiteX0" fmla="*/ 2381 w 2550319"/>
              <a:gd name="connsiteY0" fmla="*/ 0 h 1847850"/>
              <a:gd name="connsiteX1" fmla="*/ 0 w 2550319"/>
              <a:gd name="connsiteY1" fmla="*/ 76200 h 1847850"/>
              <a:gd name="connsiteX2" fmla="*/ 11906 w 2550319"/>
              <a:gd name="connsiteY2" fmla="*/ 76200 h 1847850"/>
              <a:gd name="connsiteX3" fmla="*/ 11906 w 2550319"/>
              <a:gd name="connsiteY3" fmla="*/ 92869 h 1847850"/>
              <a:gd name="connsiteX4" fmla="*/ 221456 w 2550319"/>
              <a:gd name="connsiteY4" fmla="*/ 90487 h 1847850"/>
              <a:gd name="connsiteX5" fmla="*/ 221456 w 2550319"/>
              <a:gd name="connsiteY5" fmla="*/ 107156 h 1847850"/>
              <a:gd name="connsiteX6" fmla="*/ 233362 w 2550319"/>
              <a:gd name="connsiteY6" fmla="*/ 107156 h 1847850"/>
              <a:gd name="connsiteX7" fmla="*/ 230981 w 2550319"/>
              <a:gd name="connsiteY7" fmla="*/ 157162 h 1847850"/>
              <a:gd name="connsiteX8" fmla="*/ 361950 w 2550319"/>
              <a:gd name="connsiteY8" fmla="*/ 154781 h 1847850"/>
              <a:gd name="connsiteX9" fmla="*/ 361950 w 2550319"/>
              <a:gd name="connsiteY9" fmla="*/ 176212 h 1847850"/>
              <a:gd name="connsiteX10" fmla="*/ 404812 w 2550319"/>
              <a:gd name="connsiteY10" fmla="*/ 173831 h 1847850"/>
              <a:gd name="connsiteX11" fmla="*/ 404812 w 2550319"/>
              <a:gd name="connsiteY11" fmla="*/ 202406 h 1847850"/>
              <a:gd name="connsiteX12" fmla="*/ 671512 w 2550319"/>
              <a:gd name="connsiteY12" fmla="*/ 202406 h 1847850"/>
              <a:gd name="connsiteX13" fmla="*/ 671512 w 2550319"/>
              <a:gd name="connsiteY13" fmla="*/ 214312 h 1847850"/>
              <a:gd name="connsiteX14" fmla="*/ 683418 w 2550319"/>
              <a:gd name="connsiteY14" fmla="*/ 216694 h 1847850"/>
              <a:gd name="connsiteX15" fmla="*/ 683418 w 2550319"/>
              <a:gd name="connsiteY15" fmla="*/ 230981 h 1847850"/>
              <a:gd name="connsiteX16" fmla="*/ 700087 w 2550319"/>
              <a:gd name="connsiteY16" fmla="*/ 238125 h 1847850"/>
              <a:gd name="connsiteX17" fmla="*/ 702468 w 2550319"/>
              <a:gd name="connsiteY17" fmla="*/ 261937 h 1847850"/>
              <a:gd name="connsiteX18" fmla="*/ 847725 w 2550319"/>
              <a:gd name="connsiteY18" fmla="*/ 259556 h 1847850"/>
              <a:gd name="connsiteX19" fmla="*/ 850106 w 2550319"/>
              <a:gd name="connsiteY19" fmla="*/ 321469 h 1847850"/>
              <a:gd name="connsiteX20" fmla="*/ 859631 w 2550319"/>
              <a:gd name="connsiteY20" fmla="*/ 323850 h 1847850"/>
              <a:gd name="connsiteX21" fmla="*/ 857250 w 2550319"/>
              <a:gd name="connsiteY21" fmla="*/ 388144 h 1847850"/>
              <a:gd name="connsiteX22" fmla="*/ 866775 w 2550319"/>
              <a:gd name="connsiteY22" fmla="*/ 385762 h 1847850"/>
              <a:gd name="connsiteX23" fmla="*/ 862012 w 2550319"/>
              <a:gd name="connsiteY23" fmla="*/ 440531 h 1847850"/>
              <a:gd name="connsiteX24" fmla="*/ 869156 w 2550319"/>
              <a:gd name="connsiteY24" fmla="*/ 440531 h 1847850"/>
              <a:gd name="connsiteX25" fmla="*/ 866775 w 2550319"/>
              <a:gd name="connsiteY25" fmla="*/ 485775 h 1847850"/>
              <a:gd name="connsiteX26" fmla="*/ 876300 w 2550319"/>
              <a:gd name="connsiteY26" fmla="*/ 485775 h 1847850"/>
              <a:gd name="connsiteX27" fmla="*/ 876300 w 2550319"/>
              <a:gd name="connsiteY27" fmla="*/ 528637 h 1847850"/>
              <a:gd name="connsiteX28" fmla="*/ 904875 w 2550319"/>
              <a:gd name="connsiteY28" fmla="*/ 528637 h 1847850"/>
              <a:gd name="connsiteX29" fmla="*/ 904875 w 2550319"/>
              <a:gd name="connsiteY29" fmla="*/ 552450 h 1847850"/>
              <a:gd name="connsiteX30" fmla="*/ 933450 w 2550319"/>
              <a:gd name="connsiteY30" fmla="*/ 554831 h 1847850"/>
              <a:gd name="connsiteX31" fmla="*/ 933450 w 2550319"/>
              <a:gd name="connsiteY31" fmla="*/ 581025 h 1847850"/>
              <a:gd name="connsiteX32" fmla="*/ 1033462 w 2550319"/>
              <a:gd name="connsiteY32" fmla="*/ 583406 h 1847850"/>
              <a:gd name="connsiteX33" fmla="*/ 1031081 w 2550319"/>
              <a:gd name="connsiteY33" fmla="*/ 619125 h 1847850"/>
              <a:gd name="connsiteX34" fmla="*/ 1076325 w 2550319"/>
              <a:gd name="connsiteY34" fmla="*/ 623887 h 1847850"/>
              <a:gd name="connsiteX35" fmla="*/ 1076325 w 2550319"/>
              <a:gd name="connsiteY35" fmla="*/ 657225 h 1847850"/>
              <a:gd name="connsiteX36" fmla="*/ 1088231 w 2550319"/>
              <a:gd name="connsiteY36" fmla="*/ 657225 h 1847850"/>
              <a:gd name="connsiteX37" fmla="*/ 1088231 w 2550319"/>
              <a:gd name="connsiteY37" fmla="*/ 714375 h 1847850"/>
              <a:gd name="connsiteX38" fmla="*/ 1104900 w 2550319"/>
              <a:gd name="connsiteY38" fmla="*/ 714375 h 1847850"/>
              <a:gd name="connsiteX39" fmla="*/ 1107281 w 2550319"/>
              <a:gd name="connsiteY39" fmla="*/ 778669 h 1847850"/>
              <a:gd name="connsiteX40" fmla="*/ 1228725 w 2550319"/>
              <a:gd name="connsiteY40" fmla="*/ 778669 h 1847850"/>
              <a:gd name="connsiteX41" fmla="*/ 1228725 w 2550319"/>
              <a:gd name="connsiteY41" fmla="*/ 804862 h 1847850"/>
              <a:gd name="connsiteX42" fmla="*/ 1254918 w 2550319"/>
              <a:gd name="connsiteY42" fmla="*/ 800100 h 1847850"/>
              <a:gd name="connsiteX43" fmla="*/ 1250156 w 2550319"/>
              <a:gd name="connsiteY43" fmla="*/ 852487 h 1847850"/>
              <a:gd name="connsiteX44" fmla="*/ 1262062 w 2550319"/>
              <a:gd name="connsiteY44" fmla="*/ 854869 h 1847850"/>
              <a:gd name="connsiteX45" fmla="*/ 1259681 w 2550319"/>
              <a:gd name="connsiteY45" fmla="*/ 921544 h 1847850"/>
              <a:gd name="connsiteX46" fmla="*/ 1276350 w 2550319"/>
              <a:gd name="connsiteY46" fmla="*/ 926306 h 1847850"/>
              <a:gd name="connsiteX47" fmla="*/ 1276350 w 2550319"/>
              <a:gd name="connsiteY47" fmla="*/ 957262 h 1847850"/>
              <a:gd name="connsiteX48" fmla="*/ 1288256 w 2550319"/>
              <a:gd name="connsiteY48" fmla="*/ 957262 h 1847850"/>
              <a:gd name="connsiteX49" fmla="*/ 1285875 w 2550319"/>
              <a:gd name="connsiteY49" fmla="*/ 1026319 h 1847850"/>
              <a:gd name="connsiteX50" fmla="*/ 1326356 w 2550319"/>
              <a:gd name="connsiteY50" fmla="*/ 1023937 h 1847850"/>
              <a:gd name="connsiteX51" fmla="*/ 1326356 w 2550319"/>
              <a:gd name="connsiteY51" fmla="*/ 1047750 h 1847850"/>
              <a:gd name="connsiteX52" fmla="*/ 1357312 w 2550319"/>
              <a:gd name="connsiteY52" fmla="*/ 1045369 h 1847850"/>
              <a:gd name="connsiteX53" fmla="*/ 1357312 w 2550319"/>
              <a:gd name="connsiteY53" fmla="*/ 1069181 h 1847850"/>
              <a:gd name="connsiteX54" fmla="*/ 1400175 w 2550319"/>
              <a:gd name="connsiteY54" fmla="*/ 1066800 h 1847850"/>
              <a:gd name="connsiteX55" fmla="*/ 1397793 w 2550319"/>
              <a:gd name="connsiteY55" fmla="*/ 1095375 h 1847850"/>
              <a:gd name="connsiteX56" fmla="*/ 1471612 w 2550319"/>
              <a:gd name="connsiteY56" fmla="*/ 1100137 h 1847850"/>
              <a:gd name="connsiteX57" fmla="*/ 1481137 w 2550319"/>
              <a:gd name="connsiteY57" fmla="*/ 1123950 h 1847850"/>
              <a:gd name="connsiteX58" fmla="*/ 1495425 w 2550319"/>
              <a:gd name="connsiteY58" fmla="*/ 1128712 h 1847850"/>
              <a:gd name="connsiteX59" fmla="*/ 1490662 w 2550319"/>
              <a:gd name="connsiteY59" fmla="*/ 1164431 h 1847850"/>
              <a:gd name="connsiteX60" fmla="*/ 1504950 w 2550319"/>
              <a:gd name="connsiteY60" fmla="*/ 1166812 h 1847850"/>
              <a:gd name="connsiteX61" fmla="*/ 1502568 w 2550319"/>
              <a:gd name="connsiteY61" fmla="*/ 1185862 h 1847850"/>
              <a:gd name="connsiteX62" fmla="*/ 1533525 w 2550319"/>
              <a:gd name="connsiteY62" fmla="*/ 1183481 h 1847850"/>
              <a:gd name="connsiteX63" fmla="*/ 1533525 w 2550319"/>
              <a:gd name="connsiteY63" fmla="*/ 1204912 h 1847850"/>
              <a:gd name="connsiteX64" fmla="*/ 1554956 w 2550319"/>
              <a:gd name="connsiteY64" fmla="*/ 1207294 h 1847850"/>
              <a:gd name="connsiteX65" fmla="*/ 1554956 w 2550319"/>
              <a:gd name="connsiteY65" fmla="*/ 1233487 h 1847850"/>
              <a:gd name="connsiteX66" fmla="*/ 1676400 w 2550319"/>
              <a:gd name="connsiteY66" fmla="*/ 1231106 h 1847850"/>
              <a:gd name="connsiteX67" fmla="*/ 1676400 w 2550319"/>
              <a:gd name="connsiteY67" fmla="*/ 1252537 h 1847850"/>
              <a:gd name="connsiteX68" fmla="*/ 1700212 w 2550319"/>
              <a:gd name="connsiteY68" fmla="*/ 1257300 h 1847850"/>
              <a:gd name="connsiteX69" fmla="*/ 1707356 w 2550319"/>
              <a:gd name="connsiteY69" fmla="*/ 1285875 h 1847850"/>
              <a:gd name="connsiteX70" fmla="*/ 1719262 w 2550319"/>
              <a:gd name="connsiteY70" fmla="*/ 1278731 h 1847850"/>
              <a:gd name="connsiteX71" fmla="*/ 1719262 w 2550319"/>
              <a:gd name="connsiteY71" fmla="*/ 1309687 h 1847850"/>
              <a:gd name="connsiteX72" fmla="*/ 1731168 w 2550319"/>
              <a:gd name="connsiteY72" fmla="*/ 1304925 h 1847850"/>
              <a:gd name="connsiteX73" fmla="*/ 1733550 w 2550319"/>
              <a:gd name="connsiteY73" fmla="*/ 1407319 h 1847850"/>
              <a:gd name="connsiteX74" fmla="*/ 1781175 w 2550319"/>
              <a:gd name="connsiteY74" fmla="*/ 1412081 h 1847850"/>
              <a:gd name="connsiteX75" fmla="*/ 1778793 w 2550319"/>
              <a:gd name="connsiteY75" fmla="*/ 1464469 h 1847850"/>
              <a:gd name="connsiteX76" fmla="*/ 1857375 w 2550319"/>
              <a:gd name="connsiteY76" fmla="*/ 1459706 h 1847850"/>
              <a:gd name="connsiteX77" fmla="*/ 1857375 w 2550319"/>
              <a:gd name="connsiteY77" fmla="*/ 1483519 h 1847850"/>
              <a:gd name="connsiteX78" fmla="*/ 2024062 w 2550319"/>
              <a:gd name="connsiteY78" fmla="*/ 1481137 h 1847850"/>
              <a:gd name="connsiteX79" fmla="*/ 2021681 w 2550319"/>
              <a:gd name="connsiteY79" fmla="*/ 1504950 h 1847850"/>
              <a:gd name="connsiteX80" fmla="*/ 2105025 w 2550319"/>
              <a:gd name="connsiteY80" fmla="*/ 1502569 h 1847850"/>
              <a:gd name="connsiteX81" fmla="*/ 2105025 w 2550319"/>
              <a:gd name="connsiteY81" fmla="*/ 1533525 h 1847850"/>
              <a:gd name="connsiteX82" fmla="*/ 2133600 w 2550319"/>
              <a:gd name="connsiteY82" fmla="*/ 1533525 h 1847850"/>
              <a:gd name="connsiteX83" fmla="*/ 2133600 w 2550319"/>
              <a:gd name="connsiteY83" fmla="*/ 1674017 h 1847850"/>
              <a:gd name="connsiteX84" fmla="*/ 2155031 w 2550319"/>
              <a:gd name="connsiteY84" fmla="*/ 1674019 h 1847850"/>
              <a:gd name="connsiteX85" fmla="*/ 2155035 w 2550319"/>
              <a:gd name="connsiteY85" fmla="*/ 1714500 h 1847850"/>
              <a:gd name="connsiteX86" fmla="*/ 2195514 w 2550319"/>
              <a:gd name="connsiteY86" fmla="*/ 1716880 h 1847850"/>
              <a:gd name="connsiteX87" fmla="*/ 2197896 w 2550319"/>
              <a:gd name="connsiteY87" fmla="*/ 1759742 h 1847850"/>
              <a:gd name="connsiteX88" fmla="*/ 2209802 w 2550319"/>
              <a:gd name="connsiteY88" fmla="*/ 1759743 h 1847850"/>
              <a:gd name="connsiteX89" fmla="*/ 2212182 w 2550319"/>
              <a:gd name="connsiteY89" fmla="*/ 1793079 h 1847850"/>
              <a:gd name="connsiteX90" fmla="*/ 2331245 w 2550319"/>
              <a:gd name="connsiteY90" fmla="*/ 1793078 h 1847850"/>
              <a:gd name="connsiteX91" fmla="*/ 2331244 w 2550319"/>
              <a:gd name="connsiteY91" fmla="*/ 1819272 h 1847850"/>
              <a:gd name="connsiteX92" fmla="*/ 2531269 w 2550319"/>
              <a:gd name="connsiteY92" fmla="*/ 1819274 h 1847850"/>
              <a:gd name="connsiteX93" fmla="*/ 2531268 w 2550319"/>
              <a:gd name="connsiteY93" fmla="*/ 1847849 h 1847850"/>
              <a:gd name="connsiteX94" fmla="*/ 2545557 w 2550319"/>
              <a:gd name="connsiteY94" fmla="*/ 1847850 h 1847850"/>
              <a:gd name="connsiteX95" fmla="*/ 2550319 w 2550319"/>
              <a:gd name="connsiteY95" fmla="*/ 1847849 h 1847850"/>
              <a:gd name="connsiteX0" fmla="*/ 2381 w 2545557"/>
              <a:gd name="connsiteY0" fmla="*/ 0 h 2014536"/>
              <a:gd name="connsiteX1" fmla="*/ 0 w 2545557"/>
              <a:gd name="connsiteY1" fmla="*/ 76200 h 2014536"/>
              <a:gd name="connsiteX2" fmla="*/ 11906 w 2545557"/>
              <a:gd name="connsiteY2" fmla="*/ 76200 h 2014536"/>
              <a:gd name="connsiteX3" fmla="*/ 11906 w 2545557"/>
              <a:gd name="connsiteY3" fmla="*/ 92869 h 2014536"/>
              <a:gd name="connsiteX4" fmla="*/ 221456 w 2545557"/>
              <a:gd name="connsiteY4" fmla="*/ 90487 h 2014536"/>
              <a:gd name="connsiteX5" fmla="*/ 221456 w 2545557"/>
              <a:gd name="connsiteY5" fmla="*/ 107156 h 2014536"/>
              <a:gd name="connsiteX6" fmla="*/ 233362 w 2545557"/>
              <a:gd name="connsiteY6" fmla="*/ 107156 h 2014536"/>
              <a:gd name="connsiteX7" fmla="*/ 230981 w 2545557"/>
              <a:gd name="connsiteY7" fmla="*/ 157162 h 2014536"/>
              <a:gd name="connsiteX8" fmla="*/ 361950 w 2545557"/>
              <a:gd name="connsiteY8" fmla="*/ 154781 h 2014536"/>
              <a:gd name="connsiteX9" fmla="*/ 361950 w 2545557"/>
              <a:gd name="connsiteY9" fmla="*/ 176212 h 2014536"/>
              <a:gd name="connsiteX10" fmla="*/ 404812 w 2545557"/>
              <a:gd name="connsiteY10" fmla="*/ 173831 h 2014536"/>
              <a:gd name="connsiteX11" fmla="*/ 404812 w 2545557"/>
              <a:gd name="connsiteY11" fmla="*/ 202406 h 2014536"/>
              <a:gd name="connsiteX12" fmla="*/ 671512 w 2545557"/>
              <a:gd name="connsiteY12" fmla="*/ 202406 h 2014536"/>
              <a:gd name="connsiteX13" fmla="*/ 671512 w 2545557"/>
              <a:gd name="connsiteY13" fmla="*/ 214312 h 2014536"/>
              <a:gd name="connsiteX14" fmla="*/ 683418 w 2545557"/>
              <a:gd name="connsiteY14" fmla="*/ 216694 h 2014536"/>
              <a:gd name="connsiteX15" fmla="*/ 683418 w 2545557"/>
              <a:gd name="connsiteY15" fmla="*/ 230981 h 2014536"/>
              <a:gd name="connsiteX16" fmla="*/ 700087 w 2545557"/>
              <a:gd name="connsiteY16" fmla="*/ 238125 h 2014536"/>
              <a:gd name="connsiteX17" fmla="*/ 702468 w 2545557"/>
              <a:gd name="connsiteY17" fmla="*/ 261937 h 2014536"/>
              <a:gd name="connsiteX18" fmla="*/ 847725 w 2545557"/>
              <a:gd name="connsiteY18" fmla="*/ 259556 h 2014536"/>
              <a:gd name="connsiteX19" fmla="*/ 850106 w 2545557"/>
              <a:gd name="connsiteY19" fmla="*/ 321469 h 2014536"/>
              <a:gd name="connsiteX20" fmla="*/ 859631 w 2545557"/>
              <a:gd name="connsiteY20" fmla="*/ 323850 h 2014536"/>
              <a:gd name="connsiteX21" fmla="*/ 857250 w 2545557"/>
              <a:gd name="connsiteY21" fmla="*/ 388144 h 2014536"/>
              <a:gd name="connsiteX22" fmla="*/ 866775 w 2545557"/>
              <a:gd name="connsiteY22" fmla="*/ 385762 h 2014536"/>
              <a:gd name="connsiteX23" fmla="*/ 862012 w 2545557"/>
              <a:gd name="connsiteY23" fmla="*/ 440531 h 2014536"/>
              <a:gd name="connsiteX24" fmla="*/ 869156 w 2545557"/>
              <a:gd name="connsiteY24" fmla="*/ 440531 h 2014536"/>
              <a:gd name="connsiteX25" fmla="*/ 866775 w 2545557"/>
              <a:gd name="connsiteY25" fmla="*/ 485775 h 2014536"/>
              <a:gd name="connsiteX26" fmla="*/ 876300 w 2545557"/>
              <a:gd name="connsiteY26" fmla="*/ 485775 h 2014536"/>
              <a:gd name="connsiteX27" fmla="*/ 876300 w 2545557"/>
              <a:gd name="connsiteY27" fmla="*/ 528637 h 2014536"/>
              <a:gd name="connsiteX28" fmla="*/ 904875 w 2545557"/>
              <a:gd name="connsiteY28" fmla="*/ 528637 h 2014536"/>
              <a:gd name="connsiteX29" fmla="*/ 904875 w 2545557"/>
              <a:gd name="connsiteY29" fmla="*/ 552450 h 2014536"/>
              <a:gd name="connsiteX30" fmla="*/ 933450 w 2545557"/>
              <a:gd name="connsiteY30" fmla="*/ 554831 h 2014536"/>
              <a:gd name="connsiteX31" fmla="*/ 933450 w 2545557"/>
              <a:gd name="connsiteY31" fmla="*/ 581025 h 2014536"/>
              <a:gd name="connsiteX32" fmla="*/ 1033462 w 2545557"/>
              <a:gd name="connsiteY32" fmla="*/ 583406 h 2014536"/>
              <a:gd name="connsiteX33" fmla="*/ 1031081 w 2545557"/>
              <a:gd name="connsiteY33" fmla="*/ 619125 h 2014536"/>
              <a:gd name="connsiteX34" fmla="*/ 1076325 w 2545557"/>
              <a:gd name="connsiteY34" fmla="*/ 623887 h 2014536"/>
              <a:gd name="connsiteX35" fmla="*/ 1076325 w 2545557"/>
              <a:gd name="connsiteY35" fmla="*/ 657225 h 2014536"/>
              <a:gd name="connsiteX36" fmla="*/ 1088231 w 2545557"/>
              <a:gd name="connsiteY36" fmla="*/ 657225 h 2014536"/>
              <a:gd name="connsiteX37" fmla="*/ 1088231 w 2545557"/>
              <a:gd name="connsiteY37" fmla="*/ 714375 h 2014536"/>
              <a:gd name="connsiteX38" fmla="*/ 1104900 w 2545557"/>
              <a:gd name="connsiteY38" fmla="*/ 714375 h 2014536"/>
              <a:gd name="connsiteX39" fmla="*/ 1107281 w 2545557"/>
              <a:gd name="connsiteY39" fmla="*/ 778669 h 2014536"/>
              <a:gd name="connsiteX40" fmla="*/ 1228725 w 2545557"/>
              <a:gd name="connsiteY40" fmla="*/ 778669 h 2014536"/>
              <a:gd name="connsiteX41" fmla="*/ 1228725 w 2545557"/>
              <a:gd name="connsiteY41" fmla="*/ 804862 h 2014536"/>
              <a:gd name="connsiteX42" fmla="*/ 1254918 w 2545557"/>
              <a:gd name="connsiteY42" fmla="*/ 800100 h 2014536"/>
              <a:gd name="connsiteX43" fmla="*/ 1250156 w 2545557"/>
              <a:gd name="connsiteY43" fmla="*/ 852487 h 2014536"/>
              <a:gd name="connsiteX44" fmla="*/ 1262062 w 2545557"/>
              <a:gd name="connsiteY44" fmla="*/ 854869 h 2014536"/>
              <a:gd name="connsiteX45" fmla="*/ 1259681 w 2545557"/>
              <a:gd name="connsiteY45" fmla="*/ 921544 h 2014536"/>
              <a:gd name="connsiteX46" fmla="*/ 1276350 w 2545557"/>
              <a:gd name="connsiteY46" fmla="*/ 926306 h 2014536"/>
              <a:gd name="connsiteX47" fmla="*/ 1276350 w 2545557"/>
              <a:gd name="connsiteY47" fmla="*/ 957262 h 2014536"/>
              <a:gd name="connsiteX48" fmla="*/ 1288256 w 2545557"/>
              <a:gd name="connsiteY48" fmla="*/ 957262 h 2014536"/>
              <a:gd name="connsiteX49" fmla="*/ 1285875 w 2545557"/>
              <a:gd name="connsiteY49" fmla="*/ 1026319 h 2014536"/>
              <a:gd name="connsiteX50" fmla="*/ 1326356 w 2545557"/>
              <a:gd name="connsiteY50" fmla="*/ 1023937 h 2014536"/>
              <a:gd name="connsiteX51" fmla="*/ 1326356 w 2545557"/>
              <a:gd name="connsiteY51" fmla="*/ 1047750 h 2014536"/>
              <a:gd name="connsiteX52" fmla="*/ 1357312 w 2545557"/>
              <a:gd name="connsiteY52" fmla="*/ 1045369 h 2014536"/>
              <a:gd name="connsiteX53" fmla="*/ 1357312 w 2545557"/>
              <a:gd name="connsiteY53" fmla="*/ 1069181 h 2014536"/>
              <a:gd name="connsiteX54" fmla="*/ 1400175 w 2545557"/>
              <a:gd name="connsiteY54" fmla="*/ 1066800 h 2014536"/>
              <a:gd name="connsiteX55" fmla="*/ 1397793 w 2545557"/>
              <a:gd name="connsiteY55" fmla="*/ 1095375 h 2014536"/>
              <a:gd name="connsiteX56" fmla="*/ 1471612 w 2545557"/>
              <a:gd name="connsiteY56" fmla="*/ 1100137 h 2014536"/>
              <a:gd name="connsiteX57" fmla="*/ 1481137 w 2545557"/>
              <a:gd name="connsiteY57" fmla="*/ 1123950 h 2014536"/>
              <a:gd name="connsiteX58" fmla="*/ 1495425 w 2545557"/>
              <a:gd name="connsiteY58" fmla="*/ 1128712 h 2014536"/>
              <a:gd name="connsiteX59" fmla="*/ 1490662 w 2545557"/>
              <a:gd name="connsiteY59" fmla="*/ 1164431 h 2014536"/>
              <a:gd name="connsiteX60" fmla="*/ 1504950 w 2545557"/>
              <a:gd name="connsiteY60" fmla="*/ 1166812 h 2014536"/>
              <a:gd name="connsiteX61" fmla="*/ 1502568 w 2545557"/>
              <a:gd name="connsiteY61" fmla="*/ 1185862 h 2014536"/>
              <a:gd name="connsiteX62" fmla="*/ 1533525 w 2545557"/>
              <a:gd name="connsiteY62" fmla="*/ 1183481 h 2014536"/>
              <a:gd name="connsiteX63" fmla="*/ 1533525 w 2545557"/>
              <a:gd name="connsiteY63" fmla="*/ 1204912 h 2014536"/>
              <a:gd name="connsiteX64" fmla="*/ 1554956 w 2545557"/>
              <a:gd name="connsiteY64" fmla="*/ 1207294 h 2014536"/>
              <a:gd name="connsiteX65" fmla="*/ 1554956 w 2545557"/>
              <a:gd name="connsiteY65" fmla="*/ 1233487 h 2014536"/>
              <a:gd name="connsiteX66" fmla="*/ 1676400 w 2545557"/>
              <a:gd name="connsiteY66" fmla="*/ 1231106 h 2014536"/>
              <a:gd name="connsiteX67" fmla="*/ 1676400 w 2545557"/>
              <a:gd name="connsiteY67" fmla="*/ 1252537 h 2014536"/>
              <a:gd name="connsiteX68" fmla="*/ 1700212 w 2545557"/>
              <a:gd name="connsiteY68" fmla="*/ 1257300 h 2014536"/>
              <a:gd name="connsiteX69" fmla="*/ 1707356 w 2545557"/>
              <a:gd name="connsiteY69" fmla="*/ 1285875 h 2014536"/>
              <a:gd name="connsiteX70" fmla="*/ 1719262 w 2545557"/>
              <a:gd name="connsiteY70" fmla="*/ 1278731 h 2014536"/>
              <a:gd name="connsiteX71" fmla="*/ 1719262 w 2545557"/>
              <a:gd name="connsiteY71" fmla="*/ 1309687 h 2014536"/>
              <a:gd name="connsiteX72" fmla="*/ 1731168 w 2545557"/>
              <a:gd name="connsiteY72" fmla="*/ 1304925 h 2014536"/>
              <a:gd name="connsiteX73" fmla="*/ 1733550 w 2545557"/>
              <a:gd name="connsiteY73" fmla="*/ 1407319 h 2014536"/>
              <a:gd name="connsiteX74" fmla="*/ 1781175 w 2545557"/>
              <a:gd name="connsiteY74" fmla="*/ 1412081 h 2014536"/>
              <a:gd name="connsiteX75" fmla="*/ 1778793 w 2545557"/>
              <a:gd name="connsiteY75" fmla="*/ 1464469 h 2014536"/>
              <a:gd name="connsiteX76" fmla="*/ 1857375 w 2545557"/>
              <a:gd name="connsiteY76" fmla="*/ 1459706 h 2014536"/>
              <a:gd name="connsiteX77" fmla="*/ 1857375 w 2545557"/>
              <a:gd name="connsiteY77" fmla="*/ 1483519 h 2014536"/>
              <a:gd name="connsiteX78" fmla="*/ 2024062 w 2545557"/>
              <a:gd name="connsiteY78" fmla="*/ 1481137 h 2014536"/>
              <a:gd name="connsiteX79" fmla="*/ 2021681 w 2545557"/>
              <a:gd name="connsiteY79" fmla="*/ 1504950 h 2014536"/>
              <a:gd name="connsiteX80" fmla="*/ 2105025 w 2545557"/>
              <a:gd name="connsiteY80" fmla="*/ 1502569 h 2014536"/>
              <a:gd name="connsiteX81" fmla="*/ 2105025 w 2545557"/>
              <a:gd name="connsiteY81" fmla="*/ 1533525 h 2014536"/>
              <a:gd name="connsiteX82" fmla="*/ 2133600 w 2545557"/>
              <a:gd name="connsiteY82" fmla="*/ 1533525 h 2014536"/>
              <a:gd name="connsiteX83" fmla="*/ 2133600 w 2545557"/>
              <a:gd name="connsiteY83" fmla="*/ 1674017 h 2014536"/>
              <a:gd name="connsiteX84" fmla="*/ 2155031 w 2545557"/>
              <a:gd name="connsiteY84" fmla="*/ 1674019 h 2014536"/>
              <a:gd name="connsiteX85" fmla="*/ 2155035 w 2545557"/>
              <a:gd name="connsiteY85" fmla="*/ 1714500 h 2014536"/>
              <a:gd name="connsiteX86" fmla="*/ 2195514 w 2545557"/>
              <a:gd name="connsiteY86" fmla="*/ 1716880 h 2014536"/>
              <a:gd name="connsiteX87" fmla="*/ 2197896 w 2545557"/>
              <a:gd name="connsiteY87" fmla="*/ 1759742 h 2014536"/>
              <a:gd name="connsiteX88" fmla="*/ 2209802 w 2545557"/>
              <a:gd name="connsiteY88" fmla="*/ 1759743 h 2014536"/>
              <a:gd name="connsiteX89" fmla="*/ 2212182 w 2545557"/>
              <a:gd name="connsiteY89" fmla="*/ 1793079 h 2014536"/>
              <a:gd name="connsiteX90" fmla="*/ 2331245 w 2545557"/>
              <a:gd name="connsiteY90" fmla="*/ 1793078 h 2014536"/>
              <a:gd name="connsiteX91" fmla="*/ 2331244 w 2545557"/>
              <a:gd name="connsiteY91" fmla="*/ 1819272 h 2014536"/>
              <a:gd name="connsiteX92" fmla="*/ 2531269 w 2545557"/>
              <a:gd name="connsiteY92" fmla="*/ 1819274 h 2014536"/>
              <a:gd name="connsiteX93" fmla="*/ 2531268 w 2545557"/>
              <a:gd name="connsiteY93" fmla="*/ 1847849 h 2014536"/>
              <a:gd name="connsiteX94" fmla="*/ 2545557 w 2545557"/>
              <a:gd name="connsiteY94" fmla="*/ 1847850 h 2014536"/>
              <a:gd name="connsiteX95" fmla="*/ 2538412 w 2545557"/>
              <a:gd name="connsiteY95" fmla="*/ 2014536 h 2014536"/>
              <a:gd name="connsiteX0" fmla="*/ 2381 w 2545557"/>
              <a:gd name="connsiteY0" fmla="*/ 0 h 1902618"/>
              <a:gd name="connsiteX1" fmla="*/ 0 w 2545557"/>
              <a:gd name="connsiteY1" fmla="*/ 76200 h 1902618"/>
              <a:gd name="connsiteX2" fmla="*/ 11906 w 2545557"/>
              <a:gd name="connsiteY2" fmla="*/ 76200 h 1902618"/>
              <a:gd name="connsiteX3" fmla="*/ 11906 w 2545557"/>
              <a:gd name="connsiteY3" fmla="*/ 92869 h 1902618"/>
              <a:gd name="connsiteX4" fmla="*/ 221456 w 2545557"/>
              <a:gd name="connsiteY4" fmla="*/ 90487 h 1902618"/>
              <a:gd name="connsiteX5" fmla="*/ 221456 w 2545557"/>
              <a:gd name="connsiteY5" fmla="*/ 107156 h 1902618"/>
              <a:gd name="connsiteX6" fmla="*/ 233362 w 2545557"/>
              <a:gd name="connsiteY6" fmla="*/ 107156 h 1902618"/>
              <a:gd name="connsiteX7" fmla="*/ 230981 w 2545557"/>
              <a:gd name="connsiteY7" fmla="*/ 157162 h 1902618"/>
              <a:gd name="connsiteX8" fmla="*/ 361950 w 2545557"/>
              <a:gd name="connsiteY8" fmla="*/ 154781 h 1902618"/>
              <a:gd name="connsiteX9" fmla="*/ 361950 w 2545557"/>
              <a:gd name="connsiteY9" fmla="*/ 176212 h 1902618"/>
              <a:gd name="connsiteX10" fmla="*/ 404812 w 2545557"/>
              <a:gd name="connsiteY10" fmla="*/ 173831 h 1902618"/>
              <a:gd name="connsiteX11" fmla="*/ 404812 w 2545557"/>
              <a:gd name="connsiteY11" fmla="*/ 202406 h 1902618"/>
              <a:gd name="connsiteX12" fmla="*/ 671512 w 2545557"/>
              <a:gd name="connsiteY12" fmla="*/ 202406 h 1902618"/>
              <a:gd name="connsiteX13" fmla="*/ 671512 w 2545557"/>
              <a:gd name="connsiteY13" fmla="*/ 214312 h 1902618"/>
              <a:gd name="connsiteX14" fmla="*/ 683418 w 2545557"/>
              <a:gd name="connsiteY14" fmla="*/ 216694 h 1902618"/>
              <a:gd name="connsiteX15" fmla="*/ 683418 w 2545557"/>
              <a:gd name="connsiteY15" fmla="*/ 230981 h 1902618"/>
              <a:gd name="connsiteX16" fmla="*/ 700087 w 2545557"/>
              <a:gd name="connsiteY16" fmla="*/ 238125 h 1902618"/>
              <a:gd name="connsiteX17" fmla="*/ 702468 w 2545557"/>
              <a:gd name="connsiteY17" fmla="*/ 261937 h 1902618"/>
              <a:gd name="connsiteX18" fmla="*/ 847725 w 2545557"/>
              <a:gd name="connsiteY18" fmla="*/ 259556 h 1902618"/>
              <a:gd name="connsiteX19" fmla="*/ 850106 w 2545557"/>
              <a:gd name="connsiteY19" fmla="*/ 321469 h 1902618"/>
              <a:gd name="connsiteX20" fmla="*/ 859631 w 2545557"/>
              <a:gd name="connsiteY20" fmla="*/ 323850 h 1902618"/>
              <a:gd name="connsiteX21" fmla="*/ 857250 w 2545557"/>
              <a:gd name="connsiteY21" fmla="*/ 388144 h 1902618"/>
              <a:gd name="connsiteX22" fmla="*/ 866775 w 2545557"/>
              <a:gd name="connsiteY22" fmla="*/ 385762 h 1902618"/>
              <a:gd name="connsiteX23" fmla="*/ 862012 w 2545557"/>
              <a:gd name="connsiteY23" fmla="*/ 440531 h 1902618"/>
              <a:gd name="connsiteX24" fmla="*/ 869156 w 2545557"/>
              <a:gd name="connsiteY24" fmla="*/ 440531 h 1902618"/>
              <a:gd name="connsiteX25" fmla="*/ 866775 w 2545557"/>
              <a:gd name="connsiteY25" fmla="*/ 485775 h 1902618"/>
              <a:gd name="connsiteX26" fmla="*/ 876300 w 2545557"/>
              <a:gd name="connsiteY26" fmla="*/ 485775 h 1902618"/>
              <a:gd name="connsiteX27" fmla="*/ 876300 w 2545557"/>
              <a:gd name="connsiteY27" fmla="*/ 528637 h 1902618"/>
              <a:gd name="connsiteX28" fmla="*/ 904875 w 2545557"/>
              <a:gd name="connsiteY28" fmla="*/ 528637 h 1902618"/>
              <a:gd name="connsiteX29" fmla="*/ 904875 w 2545557"/>
              <a:gd name="connsiteY29" fmla="*/ 552450 h 1902618"/>
              <a:gd name="connsiteX30" fmla="*/ 933450 w 2545557"/>
              <a:gd name="connsiteY30" fmla="*/ 554831 h 1902618"/>
              <a:gd name="connsiteX31" fmla="*/ 933450 w 2545557"/>
              <a:gd name="connsiteY31" fmla="*/ 581025 h 1902618"/>
              <a:gd name="connsiteX32" fmla="*/ 1033462 w 2545557"/>
              <a:gd name="connsiteY32" fmla="*/ 583406 h 1902618"/>
              <a:gd name="connsiteX33" fmla="*/ 1031081 w 2545557"/>
              <a:gd name="connsiteY33" fmla="*/ 619125 h 1902618"/>
              <a:gd name="connsiteX34" fmla="*/ 1076325 w 2545557"/>
              <a:gd name="connsiteY34" fmla="*/ 623887 h 1902618"/>
              <a:gd name="connsiteX35" fmla="*/ 1076325 w 2545557"/>
              <a:gd name="connsiteY35" fmla="*/ 657225 h 1902618"/>
              <a:gd name="connsiteX36" fmla="*/ 1088231 w 2545557"/>
              <a:gd name="connsiteY36" fmla="*/ 657225 h 1902618"/>
              <a:gd name="connsiteX37" fmla="*/ 1088231 w 2545557"/>
              <a:gd name="connsiteY37" fmla="*/ 714375 h 1902618"/>
              <a:gd name="connsiteX38" fmla="*/ 1104900 w 2545557"/>
              <a:gd name="connsiteY38" fmla="*/ 714375 h 1902618"/>
              <a:gd name="connsiteX39" fmla="*/ 1107281 w 2545557"/>
              <a:gd name="connsiteY39" fmla="*/ 778669 h 1902618"/>
              <a:gd name="connsiteX40" fmla="*/ 1228725 w 2545557"/>
              <a:gd name="connsiteY40" fmla="*/ 778669 h 1902618"/>
              <a:gd name="connsiteX41" fmla="*/ 1228725 w 2545557"/>
              <a:gd name="connsiteY41" fmla="*/ 804862 h 1902618"/>
              <a:gd name="connsiteX42" fmla="*/ 1254918 w 2545557"/>
              <a:gd name="connsiteY42" fmla="*/ 800100 h 1902618"/>
              <a:gd name="connsiteX43" fmla="*/ 1250156 w 2545557"/>
              <a:gd name="connsiteY43" fmla="*/ 852487 h 1902618"/>
              <a:gd name="connsiteX44" fmla="*/ 1262062 w 2545557"/>
              <a:gd name="connsiteY44" fmla="*/ 854869 h 1902618"/>
              <a:gd name="connsiteX45" fmla="*/ 1259681 w 2545557"/>
              <a:gd name="connsiteY45" fmla="*/ 921544 h 1902618"/>
              <a:gd name="connsiteX46" fmla="*/ 1276350 w 2545557"/>
              <a:gd name="connsiteY46" fmla="*/ 926306 h 1902618"/>
              <a:gd name="connsiteX47" fmla="*/ 1276350 w 2545557"/>
              <a:gd name="connsiteY47" fmla="*/ 957262 h 1902618"/>
              <a:gd name="connsiteX48" fmla="*/ 1288256 w 2545557"/>
              <a:gd name="connsiteY48" fmla="*/ 957262 h 1902618"/>
              <a:gd name="connsiteX49" fmla="*/ 1285875 w 2545557"/>
              <a:gd name="connsiteY49" fmla="*/ 1026319 h 1902618"/>
              <a:gd name="connsiteX50" fmla="*/ 1326356 w 2545557"/>
              <a:gd name="connsiteY50" fmla="*/ 1023937 h 1902618"/>
              <a:gd name="connsiteX51" fmla="*/ 1326356 w 2545557"/>
              <a:gd name="connsiteY51" fmla="*/ 1047750 h 1902618"/>
              <a:gd name="connsiteX52" fmla="*/ 1357312 w 2545557"/>
              <a:gd name="connsiteY52" fmla="*/ 1045369 h 1902618"/>
              <a:gd name="connsiteX53" fmla="*/ 1357312 w 2545557"/>
              <a:gd name="connsiteY53" fmla="*/ 1069181 h 1902618"/>
              <a:gd name="connsiteX54" fmla="*/ 1400175 w 2545557"/>
              <a:gd name="connsiteY54" fmla="*/ 1066800 h 1902618"/>
              <a:gd name="connsiteX55" fmla="*/ 1397793 w 2545557"/>
              <a:gd name="connsiteY55" fmla="*/ 1095375 h 1902618"/>
              <a:gd name="connsiteX56" fmla="*/ 1471612 w 2545557"/>
              <a:gd name="connsiteY56" fmla="*/ 1100137 h 1902618"/>
              <a:gd name="connsiteX57" fmla="*/ 1481137 w 2545557"/>
              <a:gd name="connsiteY57" fmla="*/ 1123950 h 1902618"/>
              <a:gd name="connsiteX58" fmla="*/ 1495425 w 2545557"/>
              <a:gd name="connsiteY58" fmla="*/ 1128712 h 1902618"/>
              <a:gd name="connsiteX59" fmla="*/ 1490662 w 2545557"/>
              <a:gd name="connsiteY59" fmla="*/ 1164431 h 1902618"/>
              <a:gd name="connsiteX60" fmla="*/ 1504950 w 2545557"/>
              <a:gd name="connsiteY60" fmla="*/ 1166812 h 1902618"/>
              <a:gd name="connsiteX61" fmla="*/ 1502568 w 2545557"/>
              <a:gd name="connsiteY61" fmla="*/ 1185862 h 1902618"/>
              <a:gd name="connsiteX62" fmla="*/ 1533525 w 2545557"/>
              <a:gd name="connsiteY62" fmla="*/ 1183481 h 1902618"/>
              <a:gd name="connsiteX63" fmla="*/ 1533525 w 2545557"/>
              <a:gd name="connsiteY63" fmla="*/ 1204912 h 1902618"/>
              <a:gd name="connsiteX64" fmla="*/ 1554956 w 2545557"/>
              <a:gd name="connsiteY64" fmla="*/ 1207294 h 1902618"/>
              <a:gd name="connsiteX65" fmla="*/ 1554956 w 2545557"/>
              <a:gd name="connsiteY65" fmla="*/ 1233487 h 1902618"/>
              <a:gd name="connsiteX66" fmla="*/ 1676400 w 2545557"/>
              <a:gd name="connsiteY66" fmla="*/ 1231106 h 1902618"/>
              <a:gd name="connsiteX67" fmla="*/ 1676400 w 2545557"/>
              <a:gd name="connsiteY67" fmla="*/ 1252537 h 1902618"/>
              <a:gd name="connsiteX68" fmla="*/ 1700212 w 2545557"/>
              <a:gd name="connsiteY68" fmla="*/ 1257300 h 1902618"/>
              <a:gd name="connsiteX69" fmla="*/ 1707356 w 2545557"/>
              <a:gd name="connsiteY69" fmla="*/ 1285875 h 1902618"/>
              <a:gd name="connsiteX70" fmla="*/ 1719262 w 2545557"/>
              <a:gd name="connsiteY70" fmla="*/ 1278731 h 1902618"/>
              <a:gd name="connsiteX71" fmla="*/ 1719262 w 2545557"/>
              <a:gd name="connsiteY71" fmla="*/ 1309687 h 1902618"/>
              <a:gd name="connsiteX72" fmla="*/ 1731168 w 2545557"/>
              <a:gd name="connsiteY72" fmla="*/ 1304925 h 1902618"/>
              <a:gd name="connsiteX73" fmla="*/ 1733550 w 2545557"/>
              <a:gd name="connsiteY73" fmla="*/ 1407319 h 1902618"/>
              <a:gd name="connsiteX74" fmla="*/ 1781175 w 2545557"/>
              <a:gd name="connsiteY74" fmla="*/ 1412081 h 1902618"/>
              <a:gd name="connsiteX75" fmla="*/ 1778793 w 2545557"/>
              <a:gd name="connsiteY75" fmla="*/ 1464469 h 1902618"/>
              <a:gd name="connsiteX76" fmla="*/ 1857375 w 2545557"/>
              <a:gd name="connsiteY76" fmla="*/ 1459706 h 1902618"/>
              <a:gd name="connsiteX77" fmla="*/ 1857375 w 2545557"/>
              <a:gd name="connsiteY77" fmla="*/ 1483519 h 1902618"/>
              <a:gd name="connsiteX78" fmla="*/ 2024062 w 2545557"/>
              <a:gd name="connsiteY78" fmla="*/ 1481137 h 1902618"/>
              <a:gd name="connsiteX79" fmla="*/ 2021681 w 2545557"/>
              <a:gd name="connsiteY79" fmla="*/ 1504950 h 1902618"/>
              <a:gd name="connsiteX80" fmla="*/ 2105025 w 2545557"/>
              <a:gd name="connsiteY80" fmla="*/ 1502569 h 1902618"/>
              <a:gd name="connsiteX81" fmla="*/ 2105025 w 2545557"/>
              <a:gd name="connsiteY81" fmla="*/ 1533525 h 1902618"/>
              <a:gd name="connsiteX82" fmla="*/ 2133600 w 2545557"/>
              <a:gd name="connsiteY82" fmla="*/ 1533525 h 1902618"/>
              <a:gd name="connsiteX83" fmla="*/ 2133600 w 2545557"/>
              <a:gd name="connsiteY83" fmla="*/ 1674017 h 1902618"/>
              <a:gd name="connsiteX84" fmla="*/ 2155031 w 2545557"/>
              <a:gd name="connsiteY84" fmla="*/ 1674019 h 1902618"/>
              <a:gd name="connsiteX85" fmla="*/ 2155035 w 2545557"/>
              <a:gd name="connsiteY85" fmla="*/ 1714500 h 1902618"/>
              <a:gd name="connsiteX86" fmla="*/ 2195514 w 2545557"/>
              <a:gd name="connsiteY86" fmla="*/ 1716880 h 1902618"/>
              <a:gd name="connsiteX87" fmla="*/ 2197896 w 2545557"/>
              <a:gd name="connsiteY87" fmla="*/ 1759742 h 1902618"/>
              <a:gd name="connsiteX88" fmla="*/ 2209802 w 2545557"/>
              <a:gd name="connsiteY88" fmla="*/ 1759743 h 1902618"/>
              <a:gd name="connsiteX89" fmla="*/ 2212182 w 2545557"/>
              <a:gd name="connsiteY89" fmla="*/ 1793079 h 1902618"/>
              <a:gd name="connsiteX90" fmla="*/ 2331245 w 2545557"/>
              <a:gd name="connsiteY90" fmla="*/ 1793078 h 1902618"/>
              <a:gd name="connsiteX91" fmla="*/ 2331244 w 2545557"/>
              <a:gd name="connsiteY91" fmla="*/ 1819272 h 1902618"/>
              <a:gd name="connsiteX92" fmla="*/ 2531269 w 2545557"/>
              <a:gd name="connsiteY92" fmla="*/ 1819274 h 1902618"/>
              <a:gd name="connsiteX93" fmla="*/ 2531268 w 2545557"/>
              <a:gd name="connsiteY93" fmla="*/ 1847849 h 1902618"/>
              <a:gd name="connsiteX94" fmla="*/ 2545557 w 2545557"/>
              <a:gd name="connsiteY94" fmla="*/ 1847850 h 1902618"/>
              <a:gd name="connsiteX95" fmla="*/ 2545556 w 2545557"/>
              <a:gd name="connsiteY95" fmla="*/ 1902618 h 1902618"/>
              <a:gd name="connsiteX0" fmla="*/ 2381 w 2545557"/>
              <a:gd name="connsiteY0" fmla="*/ 0 h 1895474"/>
              <a:gd name="connsiteX1" fmla="*/ 0 w 2545557"/>
              <a:gd name="connsiteY1" fmla="*/ 76200 h 1895474"/>
              <a:gd name="connsiteX2" fmla="*/ 11906 w 2545557"/>
              <a:gd name="connsiteY2" fmla="*/ 76200 h 1895474"/>
              <a:gd name="connsiteX3" fmla="*/ 11906 w 2545557"/>
              <a:gd name="connsiteY3" fmla="*/ 92869 h 1895474"/>
              <a:gd name="connsiteX4" fmla="*/ 221456 w 2545557"/>
              <a:gd name="connsiteY4" fmla="*/ 90487 h 1895474"/>
              <a:gd name="connsiteX5" fmla="*/ 221456 w 2545557"/>
              <a:gd name="connsiteY5" fmla="*/ 107156 h 1895474"/>
              <a:gd name="connsiteX6" fmla="*/ 233362 w 2545557"/>
              <a:gd name="connsiteY6" fmla="*/ 107156 h 1895474"/>
              <a:gd name="connsiteX7" fmla="*/ 230981 w 2545557"/>
              <a:gd name="connsiteY7" fmla="*/ 157162 h 1895474"/>
              <a:gd name="connsiteX8" fmla="*/ 361950 w 2545557"/>
              <a:gd name="connsiteY8" fmla="*/ 154781 h 1895474"/>
              <a:gd name="connsiteX9" fmla="*/ 361950 w 2545557"/>
              <a:gd name="connsiteY9" fmla="*/ 176212 h 1895474"/>
              <a:gd name="connsiteX10" fmla="*/ 404812 w 2545557"/>
              <a:gd name="connsiteY10" fmla="*/ 173831 h 1895474"/>
              <a:gd name="connsiteX11" fmla="*/ 404812 w 2545557"/>
              <a:gd name="connsiteY11" fmla="*/ 202406 h 1895474"/>
              <a:gd name="connsiteX12" fmla="*/ 671512 w 2545557"/>
              <a:gd name="connsiteY12" fmla="*/ 202406 h 1895474"/>
              <a:gd name="connsiteX13" fmla="*/ 671512 w 2545557"/>
              <a:gd name="connsiteY13" fmla="*/ 214312 h 1895474"/>
              <a:gd name="connsiteX14" fmla="*/ 683418 w 2545557"/>
              <a:gd name="connsiteY14" fmla="*/ 216694 h 1895474"/>
              <a:gd name="connsiteX15" fmla="*/ 683418 w 2545557"/>
              <a:gd name="connsiteY15" fmla="*/ 230981 h 1895474"/>
              <a:gd name="connsiteX16" fmla="*/ 700087 w 2545557"/>
              <a:gd name="connsiteY16" fmla="*/ 238125 h 1895474"/>
              <a:gd name="connsiteX17" fmla="*/ 702468 w 2545557"/>
              <a:gd name="connsiteY17" fmla="*/ 261937 h 1895474"/>
              <a:gd name="connsiteX18" fmla="*/ 847725 w 2545557"/>
              <a:gd name="connsiteY18" fmla="*/ 259556 h 1895474"/>
              <a:gd name="connsiteX19" fmla="*/ 850106 w 2545557"/>
              <a:gd name="connsiteY19" fmla="*/ 321469 h 1895474"/>
              <a:gd name="connsiteX20" fmla="*/ 859631 w 2545557"/>
              <a:gd name="connsiteY20" fmla="*/ 323850 h 1895474"/>
              <a:gd name="connsiteX21" fmla="*/ 857250 w 2545557"/>
              <a:gd name="connsiteY21" fmla="*/ 388144 h 1895474"/>
              <a:gd name="connsiteX22" fmla="*/ 866775 w 2545557"/>
              <a:gd name="connsiteY22" fmla="*/ 385762 h 1895474"/>
              <a:gd name="connsiteX23" fmla="*/ 862012 w 2545557"/>
              <a:gd name="connsiteY23" fmla="*/ 440531 h 1895474"/>
              <a:gd name="connsiteX24" fmla="*/ 869156 w 2545557"/>
              <a:gd name="connsiteY24" fmla="*/ 440531 h 1895474"/>
              <a:gd name="connsiteX25" fmla="*/ 866775 w 2545557"/>
              <a:gd name="connsiteY25" fmla="*/ 485775 h 1895474"/>
              <a:gd name="connsiteX26" fmla="*/ 876300 w 2545557"/>
              <a:gd name="connsiteY26" fmla="*/ 485775 h 1895474"/>
              <a:gd name="connsiteX27" fmla="*/ 876300 w 2545557"/>
              <a:gd name="connsiteY27" fmla="*/ 528637 h 1895474"/>
              <a:gd name="connsiteX28" fmla="*/ 904875 w 2545557"/>
              <a:gd name="connsiteY28" fmla="*/ 528637 h 1895474"/>
              <a:gd name="connsiteX29" fmla="*/ 904875 w 2545557"/>
              <a:gd name="connsiteY29" fmla="*/ 552450 h 1895474"/>
              <a:gd name="connsiteX30" fmla="*/ 933450 w 2545557"/>
              <a:gd name="connsiteY30" fmla="*/ 554831 h 1895474"/>
              <a:gd name="connsiteX31" fmla="*/ 933450 w 2545557"/>
              <a:gd name="connsiteY31" fmla="*/ 581025 h 1895474"/>
              <a:gd name="connsiteX32" fmla="*/ 1033462 w 2545557"/>
              <a:gd name="connsiteY32" fmla="*/ 583406 h 1895474"/>
              <a:gd name="connsiteX33" fmla="*/ 1031081 w 2545557"/>
              <a:gd name="connsiteY33" fmla="*/ 619125 h 1895474"/>
              <a:gd name="connsiteX34" fmla="*/ 1076325 w 2545557"/>
              <a:gd name="connsiteY34" fmla="*/ 623887 h 1895474"/>
              <a:gd name="connsiteX35" fmla="*/ 1076325 w 2545557"/>
              <a:gd name="connsiteY35" fmla="*/ 657225 h 1895474"/>
              <a:gd name="connsiteX36" fmla="*/ 1088231 w 2545557"/>
              <a:gd name="connsiteY36" fmla="*/ 657225 h 1895474"/>
              <a:gd name="connsiteX37" fmla="*/ 1088231 w 2545557"/>
              <a:gd name="connsiteY37" fmla="*/ 714375 h 1895474"/>
              <a:gd name="connsiteX38" fmla="*/ 1104900 w 2545557"/>
              <a:gd name="connsiteY38" fmla="*/ 714375 h 1895474"/>
              <a:gd name="connsiteX39" fmla="*/ 1107281 w 2545557"/>
              <a:gd name="connsiteY39" fmla="*/ 778669 h 1895474"/>
              <a:gd name="connsiteX40" fmla="*/ 1228725 w 2545557"/>
              <a:gd name="connsiteY40" fmla="*/ 778669 h 1895474"/>
              <a:gd name="connsiteX41" fmla="*/ 1228725 w 2545557"/>
              <a:gd name="connsiteY41" fmla="*/ 804862 h 1895474"/>
              <a:gd name="connsiteX42" fmla="*/ 1254918 w 2545557"/>
              <a:gd name="connsiteY42" fmla="*/ 800100 h 1895474"/>
              <a:gd name="connsiteX43" fmla="*/ 1250156 w 2545557"/>
              <a:gd name="connsiteY43" fmla="*/ 852487 h 1895474"/>
              <a:gd name="connsiteX44" fmla="*/ 1262062 w 2545557"/>
              <a:gd name="connsiteY44" fmla="*/ 854869 h 1895474"/>
              <a:gd name="connsiteX45" fmla="*/ 1259681 w 2545557"/>
              <a:gd name="connsiteY45" fmla="*/ 921544 h 1895474"/>
              <a:gd name="connsiteX46" fmla="*/ 1276350 w 2545557"/>
              <a:gd name="connsiteY46" fmla="*/ 926306 h 1895474"/>
              <a:gd name="connsiteX47" fmla="*/ 1276350 w 2545557"/>
              <a:gd name="connsiteY47" fmla="*/ 957262 h 1895474"/>
              <a:gd name="connsiteX48" fmla="*/ 1288256 w 2545557"/>
              <a:gd name="connsiteY48" fmla="*/ 957262 h 1895474"/>
              <a:gd name="connsiteX49" fmla="*/ 1285875 w 2545557"/>
              <a:gd name="connsiteY49" fmla="*/ 1026319 h 1895474"/>
              <a:gd name="connsiteX50" fmla="*/ 1326356 w 2545557"/>
              <a:gd name="connsiteY50" fmla="*/ 1023937 h 1895474"/>
              <a:gd name="connsiteX51" fmla="*/ 1326356 w 2545557"/>
              <a:gd name="connsiteY51" fmla="*/ 1047750 h 1895474"/>
              <a:gd name="connsiteX52" fmla="*/ 1357312 w 2545557"/>
              <a:gd name="connsiteY52" fmla="*/ 1045369 h 1895474"/>
              <a:gd name="connsiteX53" fmla="*/ 1357312 w 2545557"/>
              <a:gd name="connsiteY53" fmla="*/ 1069181 h 1895474"/>
              <a:gd name="connsiteX54" fmla="*/ 1400175 w 2545557"/>
              <a:gd name="connsiteY54" fmla="*/ 1066800 h 1895474"/>
              <a:gd name="connsiteX55" fmla="*/ 1397793 w 2545557"/>
              <a:gd name="connsiteY55" fmla="*/ 1095375 h 1895474"/>
              <a:gd name="connsiteX56" fmla="*/ 1471612 w 2545557"/>
              <a:gd name="connsiteY56" fmla="*/ 1100137 h 1895474"/>
              <a:gd name="connsiteX57" fmla="*/ 1481137 w 2545557"/>
              <a:gd name="connsiteY57" fmla="*/ 1123950 h 1895474"/>
              <a:gd name="connsiteX58" fmla="*/ 1495425 w 2545557"/>
              <a:gd name="connsiteY58" fmla="*/ 1128712 h 1895474"/>
              <a:gd name="connsiteX59" fmla="*/ 1490662 w 2545557"/>
              <a:gd name="connsiteY59" fmla="*/ 1164431 h 1895474"/>
              <a:gd name="connsiteX60" fmla="*/ 1504950 w 2545557"/>
              <a:gd name="connsiteY60" fmla="*/ 1166812 h 1895474"/>
              <a:gd name="connsiteX61" fmla="*/ 1502568 w 2545557"/>
              <a:gd name="connsiteY61" fmla="*/ 1185862 h 1895474"/>
              <a:gd name="connsiteX62" fmla="*/ 1533525 w 2545557"/>
              <a:gd name="connsiteY62" fmla="*/ 1183481 h 1895474"/>
              <a:gd name="connsiteX63" fmla="*/ 1533525 w 2545557"/>
              <a:gd name="connsiteY63" fmla="*/ 1204912 h 1895474"/>
              <a:gd name="connsiteX64" fmla="*/ 1554956 w 2545557"/>
              <a:gd name="connsiteY64" fmla="*/ 1207294 h 1895474"/>
              <a:gd name="connsiteX65" fmla="*/ 1554956 w 2545557"/>
              <a:gd name="connsiteY65" fmla="*/ 1233487 h 1895474"/>
              <a:gd name="connsiteX66" fmla="*/ 1676400 w 2545557"/>
              <a:gd name="connsiteY66" fmla="*/ 1231106 h 1895474"/>
              <a:gd name="connsiteX67" fmla="*/ 1676400 w 2545557"/>
              <a:gd name="connsiteY67" fmla="*/ 1252537 h 1895474"/>
              <a:gd name="connsiteX68" fmla="*/ 1700212 w 2545557"/>
              <a:gd name="connsiteY68" fmla="*/ 1257300 h 1895474"/>
              <a:gd name="connsiteX69" fmla="*/ 1707356 w 2545557"/>
              <a:gd name="connsiteY69" fmla="*/ 1285875 h 1895474"/>
              <a:gd name="connsiteX70" fmla="*/ 1719262 w 2545557"/>
              <a:gd name="connsiteY70" fmla="*/ 1278731 h 1895474"/>
              <a:gd name="connsiteX71" fmla="*/ 1719262 w 2545557"/>
              <a:gd name="connsiteY71" fmla="*/ 1309687 h 1895474"/>
              <a:gd name="connsiteX72" fmla="*/ 1731168 w 2545557"/>
              <a:gd name="connsiteY72" fmla="*/ 1304925 h 1895474"/>
              <a:gd name="connsiteX73" fmla="*/ 1733550 w 2545557"/>
              <a:gd name="connsiteY73" fmla="*/ 1407319 h 1895474"/>
              <a:gd name="connsiteX74" fmla="*/ 1781175 w 2545557"/>
              <a:gd name="connsiteY74" fmla="*/ 1412081 h 1895474"/>
              <a:gd name="connsiteX75" fmla="*/ 1778793 w 2545557"/>
              <a:gd name="connsiteY75" fmla="*/ 1464469 h 1895474"/>
              <a:gd name="connsiteX76" fmla="*/ 1857375 w 2545557"/>
              <a:gd name="connsiteY76" fmla="*/ 1459706 h 1895474"/>
              <a:gd name="connsiteX77" fmla="*/ 1857375 w 2545557"/>
              <a:gd name="connsiteY77" fmla="*/ 1483519 h 1895474"/>
              <a:gd name="connsiteX78" fmla="*/ 2024062 w 2545557"/>
              <a:gd name="connsiteY78" fmla="*/ 1481137 h 1895474"/>
              <a:gd name="connsiteX79" fmla="*/ 2021681 w 2545557"/>
              <a:gd name="connsiteY79" fmla="*/ 1504950 h 1895474"/>
              <a:gd name="connsiteX80" fmla="*/ 2105025 w 2545557"/>
              <a:gd name="connsiteY80" fmla="*/ 1502569 h 1895474"/>
              <a:gd name="connsiteX81" fmla="*/ 2105025 w 2545557"/>
              <a:gd name="connsiteY81" fmla="*/ 1533525 h 1895474"/>
              <a:gd name="connsiteX82" fmla="*/ 2133600 w 2545557"/>
              <a:gd name="connsiteY82" fmla="*/ 1533525 h 1895474"/>
              <a:gd name="connsiteX83" fmla="*/ 2133600 w 2545557"/>
              <a:gd name="connsiteY83" fmla="*/ 1674017 h 1895474"/>
              <a:gd name="connsiteX84" fmla="*/ 2155031 w 2545557"/>
              <a:gd name="connsiteY84" fmla="*/ 1674019 h 1895474"/>
              <a:gd name="connsiteX85" fmla="*/ 2155035 w 2545557"/>
              <a:gd name="connsiteY85" fmla="*/ 1714500 h 1895474"/>
              <a:gd name="connsiteX86" fmla="*/ 2195514 w 2545557"/>
              <a:gd name="connsiteY86" fmla="*/ 1716880 h 1895474"/>
              <a:gd name="connsiteX87" fmla="*/ 2197896 w 2545557"/>
              <a:gd name="connsiteY87" fmla="*/ 1759742 h 1895474"/>
              <a:gd name="connsiteX88" fmla="*/ 2209802 w 2545557"/>
              <a:gd name="connsiteY88" fmla="*/ 1759743 h 1895474"/>
              <a:gd name="connsiteX89" fmla="*/ 2212182 w 2545557"/>
              <a:gd name="connsiteY89" fmla="*/ 1793079 h 1895474"/>
              <a:gd name="connsiteX90" fmla="*/ 2331245 w 2545557"/>
              <a:gd name="connsiteY90" fmla="*/ 1793078 h 1895474"/>
              <a:gd name="connsiteX91" fmla="*/ 2331244 w 2545557"/>
              <a:gd name="connsiteY91" fmla="*/ 1819272 h 1895474"/>
              <a:gd name="connsiteX92" fmla="*/ 2531269 w 2545557"/>
              <a:gd name="connsiteY92" fmla="*/ 1819274 h 1895474"/>
              <a:gd name="connsiteX93" fmla="*/ 2531268 w 2545557"/>
              <a:gd name="connsiteY93" fmla="*/ 1847849 h 1895474"/>
              <a:gd name="connsiteX94" fmla="*/ 2545557 w 2545557"/>
              <a:gd name="connsiteY94" fmla="*/ 1847850 h 1895474"/>
              <a:gd name="connsiteX95" fmla="*/ 2545556 w 2545557"/>
              <a:gd name="connsiteY95" fmla="*/ 1895474 h 1895474"/>
              <a:gd name="connsiteX0" fmla="*/ 2381 w 2545557"/>
              <a:gd name="connsiteY0" fmla="*/ 0 h 1888330"/>
              <a:gd name="connsiteX1" fmla="*/ 0 w 2545557"/>
              <a:gd name="connsiteY1" fmla="*/ 76200 h 1888330"/>
              <a:gd name="connsiteX2" fmla="*/ 11906 w 2545557"/>
              <a:gd name="connsiteY2" fmla="*/ 76200 h 1888330"/>
              <a:gd name="connsiteX3" fmla="*/ 11906 w 2545557"/>
              <a:gd name="connsiteY3" fmla="*/ 92869 h 1888330"/>
              <a:gd name="connsiteX4" fmla="*/ 221456 w 2545557"/>
              <a:gd name="connsiteY4" fmla="*/ 90487 h 1888330"/>
              <a:gd name="connsiteX5" fmla="*/ 221456 w 2545557"/>
              <a:gd name="connsiteY5" fmla="*/ 107156 h 1888330"/>
              <a:gd name="connsiteX6" fmla="*/ 233362 w 2545557"/>
              <a:gd name="connsiteY6" fmla="*/ 107156 h 1888330"/>
              <a:gd name="connsiteX7" fmla="*/ 230981 w 2545557"/>
              <a:gd name="connsiteY7" fmla="*/ 157162 h 1888330"/>
              <a:gd name="connsiteX8" fmla="*/ 361950 w 2545557"/>
              <a:gd name="connsiteY8" fmla="*/ 154781 h 1888330"/>
              <a:gd name="connsiteX9" fmla="*/ 361950 w 2545557"/>
              <a:gd name="connsiteY9" fmla="*/ 176212 h 1888330"/>
              <a:gd name="connsiteX10" fmla="*/ 404812 w 2545557"/>
              <a:gd name="connsiteY10" fmla="*/ 173831 h 1888330"/>
              <a:gd name="connsiteX11" fmla="*/ 404812 w 2545557"/>
              <a:gd name="connsiteY11" fmla="*/ 202406 h 1888330"/>
              <a:gd name="connsiteX12" fmla="*/ 671512 w 2545557"/>
              <a:gd name="connsiteY12" fmla="*/ 202406 h 1888330"/>
              <a:gd name="connsiteX13" fmla="*/ 671512 w 2545557"/>
              <a:gd name="connsiteY13" fmla="*/ 214312 h 1888330"/>
              <a:gd name="connsiteX14" fmla="*/ 683418 w 2545557"/>
              <a:gd name="connsiteY14" fmla="*/ 216694 h 1888330"/>
              <a:gd name="connsiteX15" fmla="*/ 683418 w 2545557"/>
              <a:gd name="connsiteY15" fmla="*/ 230981 h 1888330"/>
              <a:gd name="connsiteX16" fmla="*/ 700087 w 2545557"/>
              <a:gd name="connsiteY16" fmla="*/ 238125 h 1888330"/>
              <a:gd name="connsiteX17" fmla="*/ 702468 w 2545557"/>
              <a:gd name="connsiteY17" fmla="*/ 261937 h 1888330"/>
              <a:gd name="connsiteX18" fmla="*/ 847725 w 2545557"/>
              <a:gd name="connsiteY18" fmla="*/ 259556 h 1888330"/>
              <a:gd name="connsiteX19" fmla="*/ 850106 w 2545557"/>
              <a:gd name="connsiteY19" fmla="*/ 321469 h 1888330"/>
              <a:gd name="connsiteX20" fmla="*/ 859631 w 2545557"/>
              <a:gd name="connsiteY20" fmla="*/ 323850 h 1888330"/>
              <a:gd name="connsiteX21" fmla="*/ 857250 w 2545557"/>
              <a:gd name="connsiteY21" fmla="*/ 388144 h 1888330"/>
              <a:gd name="connsiteX22" fmla="*/ 866775 w 2545557"/>
              <a:gd name="connsiteY22" fmla="*/ 385762 h 1888330"/>
              <a:gd name="connsiteX23" fmla="*/ 862012 w 2545557"/>
              <a:gd name="connsiteY23" fmla="*/ 440531 h 1888330"/>
              <a:gd name="connsiteX24" fmla="*/ 869156 w 2545557"/>
              <a:gd name="connsiteY24" fmla="*/ 440531 h 1888330"/>
              <a:gd name="connsiteX25" fmla="*/ 866775 w 2545557"/>
              <a:gd name="connsiteY25" fmla="*/ 485775 h 1888330"/>
              <a:gd name="connsiteX26" fmla="*/ 876300 w 2545557"/>
              <a:gd name="connsiteY26" fmla="*/ 485775 h 1888330"/>
              <a:gd name="connsiteX27" fmla="*/ 876300 w 2545557"/>
              <a:gd name="connsiteY27" fmla="*/ 528637 h 1888330"/>
              <a:gd name="connsiteX28" fmla="*/ 904875 w 2545557"/>
              <a:gd name="connsiteY28" fmla="*/ 528637 h 1888330"/>
              <a:gd name="connsiteX29" fmla="*/ 904875 w 2545557"/>
              <a:gd name="connsiteY29" fmla="*/ 552450 h 1888330"/>
              <a:gd name="connsiteX30" fmla="*/ 933450 w 2545557"/>
              <a:gd name="connsiteY30" fmla="*/ 554831 h 1888330"/>
              <a:gd name="connsiteX31" fmla="*/ 933450 w 2545557"/>
              <a:gd name="connsiteY31" fmla="*/ 581025 h 1888330"/>
              <a:gd name="connsiteX32" fmla="*/ 1033462 w 2545557"/>
              <a:gd name="connsiteY32" fmla="*/ 583406 h 1888330"/>
              <a:gd name="connsiteX33" fmla="*/ 1031081 w 2545557"/>
              <a:gd name="connsiteY33" fmla="*/ 619125 h 1888330"/>
              <a:gd name="connsiteX34" fmla="*/ 1076325 w 2545557"/>
              <a:gd name="connsiteY34" fmla="*/ 623887 h 1888330"/>
              <a:gd name="connsiteX35" fmla="*/ 1076325 w 2545557"/>
              <a:gd name="connsiteY35" fmla="*/ 657225 h 1888330"/>
              <a:gd name="connsiteX36" fmla="*/ 1088231 w 2545557"/>
              <a:gd name="connsiteY36" fmla="*/ 657225 h 1888330"/>
              <a:gd name="connsiteX37" fmla="*/ 1088231 w 2545557"/>
              <a:gd name="connsiteY37" fmla="*/ 714375 h 1888330"/>
              <a:gd name="connsiteX38" fmla="*/ 1104900 w 2545557"/>
              <a:gd name="connsiteY38" fmla="*/ 714375 h 1888330"/>
              <a:gd name="connsiteX39" fmla="*/ 1107281 w 2545557"/>
              <a:gd name="connsiteY39" fmla="*/ 778669 h 1888330"/>
              <a:gd name="connsiteX40" fmla="*/ 1228725 w 2545557"/>
              <a:gd name="connsiteY40" fmla="*/ 778669 h 1888330"/>
              <a:gd name="connsiteX41" fmla="*/ 1228725 w 2545557"/>
              <a:gd name="connsiteY41" fmla="*/ 804862 h 1888330"/>
              <a:gd name="connsiteX42" fmla="*/ 1254918 w 2545557"/>
              <a:gd name="connsiteY42" fmla="*/ 800100 h 1888330"/>
              <a:gd name="connsiteX43" fmla="*/ 1250156 w 2545557"/>
              <a:gd name="connsiteY43" fmla="*/ 852487 h 1888330"/>
              <a:gd name="connsiteX44" fmla="*/ 1262062 w 2545557"/>
              <a:gd name="connsiteY44" fmla="*/ 854869 h 1888330"/>
              <a:gd name="connsiteX45" fmla="*/ 1259681 w 2545557"/>
              <a:gd name="connsiteY45" fmla="*/ 921544 h 1888330"/>
              <a:gd name="connsiteX46" fmla="*/ 1276350 w 2545557"/>
              <a:gd name="connsiteY46" fmla="*/ 926306 h 1888330"/>
              <a:gd name="connsiteX47" fmla="*/ 1276350 w 2545557"/>
              <a:gd name="connsiteY47" fmla="*/ 957262 h 1888330"/>
              <a:gd name="connsiteX48" fmla="*/ 1288256 w 2545557"/>
              <a:gd name="connsiteY48" fmla="*/ 957262 h 1888330"/>
              <a:gd name="connsiteX49" fmla="*/ 1285875 w 2545557"/>
              <a:gd name="connsiteY49" fmla="*/ 1026319 h 1888330"/>
              <a:gd name="connsiteX50" fmla="*/ 1326356 w 2545557"/>
              <a:gd name="connsiteY50" fmla="*/ 1023937 h 1888330"/>
              <a:gd name="connsiteX51" fmla="*/ 1326356 w 2545557"/>
              <a:gd name="connsiteY51" fmla="*/ 1047750 h 1888330"/>
              <a:gd name="connsiteX52" fmla="*/ 1357312 w 2545557"/>
              <a:gd name="connsiteY52" fmla="*/ 1045369 h 1888330"/>
              <a:gd name="connsiteX53" fmla="*/ 1357312 w 2545557"/>
              <a:gd name="connsiteY53" fmla="*/ 1069181 h 1888330"/>
              <a:gd name="connsiteX54" fmla="*/ 1400175 w 2545557"/>
              <a:gd name="connsiteY54" fmla="*/ 1066800 h 1888330"/>
              <a:gd name="connsiteX55" fmla="*/ 1397793 w 2545557"/>
              <a:gd name="connsiteY55" fmla="*/ 1095375 h 1888330"/>
              <a:gd name="connsiteX56" fmla="*/ 1471612 w 2545557"/>
              <a:gd name="connsiteY56" fmla="*/ 1100137 h 1888330"/>
              <a:gd name="connsiteX57" fmla="*/ 1481137 w 2545557"/>
              <a:gd name="connsiteY57" fmla="*/ 1123950 h 1888330"/>
              <a:gd name="connsiteX58" fmla="*/ 1495425 w 2545557"/>
              <a:gd name="connsiteY58" fmla="*/ 1128712 h 1888330"/>
              <a:gd name="connsiteX59" fmla="*/ 1490662 w 2545557"/>
              <a:gd name="connsiteY59" fmla="*/ 1164431 h 1888330"/>
              <a:gd name="connsiteX60" fmla="*/ 1504950 w 2545557"/>
              <a:gd name="connsiteY60" fmla="*/ 1166812 h 1888330"/>
              <a:gd name="connsiteX61" fmla="*/ 1502568 w 2545557"/>
              <a:gd name="connsiteY61" fmla="*/ 1185862 h 1888330"/>
              <a:gd name="connsiteX62" fmla="*/ 1533525 w 2545557"/>
              <a:gd name="connsiteY62" fmla="*/ 1183481 h 1888330"/>
              <a:gd name="connsiteX63" fmla="*/ 1533525 w 2545557"/>
              <a:gd name="connsiteY63" fmla="*/ 1204912 h 1888330"/>
              <a:gd name="connsiteX64" fmla="*/ 1554956 w 2545557"/>
              <a:gd name="connsiteY64" fmla="*/ 1207294 h 1888330"/>
              <a:gd name="connsiteX65" fmla="*/ 1554956 w 2545557"/>
              <a:gd name="connsiteY65" fmla="*/ 1233487 h 1888330"/>
              <a:gd name="connsiteX66" fmla="*/ 1676400 w 2545557"/>
              <a:gd name="connsiteY66" fmla="*/ 1231106 h 1888330"/>
              <a:gd name="connsiteX67" fmla="*/ 1676400 w 2545557"/>
              <a:gd name="connsiteY67" fmla="*/ 1252537 h 1888330"/>
              <a:gd name="connsiteX68" fmla="*/ 1700212 w 2545557"/>
              <a:gd name="connsiteY68" fmla="*/ 1257300 h 1888330"/>
              <a:gd name="connsiteX69" fmla="*/ 1707356 w 2545557"/>
              <a:gd name="connsiteY69" fmla="*/ 1285875 h 1888330"/>
              <a:gd name="connsiteX70" fmla="*/ 1719262 w 2545557"/>
              <a:gd name="connsiteY70" fmla="*/ 1278731 h 1888330"/>
              <a:gd name="connsiteX71" fmla="*/ 1719262 w 2545557"/>
              <a:gd name="connsiteY71" fmla="*/ 1309687 h 1888330"/>
              <a:gd name="connsiteX72" fmla="*/ 1731168 w 2545557"/>
              <a:gd name="connsiteY72" fmla="*/ 1304925 h 1888330"/>
              <a:gd name="connsiteX73" fmla="*/ 1733550 w 2545557"/>
              <a:gd name="connsiteY73" fmla="*/ 1407319 h 1888330"/>
              <a:gd name="connsiteX74" fmla="*/ 1781175 w 2545557"/>
              <a:gd name="connsiteY74" fmla="*/ 1412081 h 1888330"/>
              <a:gd name="connsiteX75" fmla="*/ 1778793 w 2545557"/>
              <a:gd name="connsiteY75" fmla="*/ 1464469 h 1888330"/>
              <a:gd name="connsiteX76" fmla="*/ 1857375 w 2545557"/>
              <a:gd name="connsiteY76" fmla="*/ 1459706 h 1888330"/>
              <a:gd name="connsiteX77" fmla="*/ 1857375 w 2545557"/>
              <a:gd name="connsiteY77" fmla="*/ 1483519 h 1888330"/>
              <a:gd name="connsiteX78" fmla="*/ 2024062 w 2545557"/>
              <a:gd name="connsiteY78" fmla="*/ 1481137 h 1888330"/>
              <a:gd name="connsiteX79" fmla="*/ 2021681 w 2545557"/>
              <a:gd name="connsiteY79" fmla="*/ 1504950 h 1888330"/>
              <a:gd name="connsiteX80" fmla="*/ 2105025 w 2545557"/>
              <a:gd name="connsiteY80" fmla="*/ 1502569 h 1888330"/>
              <a:gd name="connsiteX81" fmla="*/ 2105025 w 2545557"/>
              <a:gd name="connsiteY81" fmla="*/ 1533525 h 1888330"/>
              <a:gd name="connsiteX82" fmla="*/ 2133600 w 2545557"/>
              <a:gd name="connsiteY82" fmla="*/ 1533525 h 1888330"/>
              <a:gd name="connsiteX83" fmla="*/ 2133600 w 2545557"/>
              <a:gd name="connsiteY83" fmla="*/ 1674017 h 1888330"/>
              <a:gd name="connsiteX84" fmla="*/ 2155031 w 2545557"/>
              <a:gd name="connsiteY84" fmla="*/ 1674019 h 1888330"/>
              <a:gd name="connsiteX85" fmla="*/ 2155035 w 2545557"/>
              <a:gd name="connsiteY85" fmla="*/ 1714500 h 1888330"/>
              <a:gd name="connsiteX86" fmla="*/ 2195514 w 2545557"/>
              <a:gd name="connsiteY86" fmla="*/ 1716880 h 1888330"/>
              <a:gd name="connsiteX87" fmla="*/ 2197896 w 2545557"/>
              <a:gd name="connsiteY87" fmla="*/ 1759742 h 1888330"/>
              <a:gd name="connsiteX88" fmla="*/ 2209802 w 2545557"/>
              <a:gd name="connsiteY88" fmla="*/ 1759743 h 1888330"/>
              <a:gd name="connsiteX89" fmla="*/ 2212182 w 2545557"/>
              <a:gd name="connsiteY89" fmla="*/ 1793079 h 1888330"/>
              <a:gd name="connsiteX90" fmla="*/ 2331245 w 2545557"/>
              <a:gd name="connsiteY90" fmla="*/ 1793078 h 1888330"/>
              <a:gd name="connsiteX91" fmla="*/ 2331244 w 2545557"/>
              <a:gd name="connsiteY91" fmla="*/ 1819272 h 1888330"/>
              <a:gd name="connsiteX92" fmla="*/ 2531269 w 2545557"/>
              <a:gd name="connsiteY92" fmla="*/ 1819274 h 1888330"/>
              <a:gd name="connsiteX93" fmla="*/ 2531268 w 2545557"/>
              <a:gd name="connsiteY93" fmla="*/ 1847849 h 1888330"/>
              <a:gd name="connsiteX94" fmla="*/ 2545557 w 2545557"/>
              <a:gd name="connsiteY94" fmla="*/ 1847850 h 1888330"/>
              <a:gd name="connsiteX95" fmla="*/ 2545556 w 2545557"/>
              <a:gd name="connsiteY95" fmla="*/ 1888330 h 1888330"/>
              <a:gd name="connsiteX0" fmla="*/ 2381 w 2547938"/>
              <a:gd name="connsiteY0" fmla="*/ 0 h 1892113"/>
              <a:gd name="connsiteX1" fmla="*/ 0 w 2547938"/>
              <a:gd name="connsiteY1" fmla="*/ 76200 h 1892113"/>
              <a:gd name="connsiteX2" fmla="*/ 11906 w 2547938"/>
              <a:gd name="connsiteY2" fmla="*/ 76200 h 1892113"/>
              <a:gd name="connsiteX3" fmla="*/ 11906 w 2547938"/>
              <a:gd name="connsiteY3" fmla="*/ 92869 h 1892113"/>
              <a:gd name="connsiteX4" fmla="*/ 221456 w 2547938"/>
              <a:gd name="connsiteY4" fmla="*/ 90487 h 1892113"/>
              <a:gd name="connsiteX5" fmla="*/ 221456 w 2547938"/>
              <a:gd name="connsiteY5" fmla="*/ 107156 h 1892113"/>
              <a:gd name="connsiteX6" fmla="*/ 233362 w 2547938"/>
              <a:gd name="connsiteY6" fmla="*/ 107156 h 1892113"/>
              <a:gd name="connsiteX7" fmla="*/ 230981 w 2547938"/>
              <a:gd name="connsiteY7" fmla="*/ 157162 h 1892113"/>
              <a:gd name="connsiteX8" fmla="*/ 361950 w 2547938"/>
              <a:gd name="connsiteY8" fmla="*/ 154781 h 1892113"/>
              <a:gd name="connsiteX9" fmla="*/ 361950 w 2547938"/>
              <a:gd name="connsiteY9" fmla="*/ 176212 h 1892113"/>
              <a:gd name="connsiteX10" fmla="*/ 404812 w 2547938"/>
              <a:gd name="connsiteY10" fmla="*/ 173831 h 1892113"/>
              <a:gd name="connsiteX11" fmla="*/ 404812 w 2547938"/>
              <a:gd name="connsiteY11" fmla="*/ 202406 h 1892113"/>
              <a:gd name="connsiteX12" fmla="*/ 671512 w 2547938"/>
              <a:gd name="connsiteY12" fmla="*/ 202406 h 1892113"/>
              <a:gd name="connsiteX13" fmla="*/ 671512 w 2547938"/>
              <a:gd name="connsiteY13" fmla="*/ 214312 h 1892113"/>
              <a:gd name="connsiteX14" fmla="*/ 683418 w 2547938"/>
              <a:gd name="connsiteY14" fmla="*/ 216694 h 1892113"/>
              <a:gd name="connsiteX15" fmla="*/ 683418 w 2547938"/>
              <a:gd name="connsiteY15" fmla="*/ 230981 h 1892113"/>
              <a:gd name="connsiteX16" fmla="*/ 700087 w 2547938"/>
              <a:gd name="connsiteY16" fmla="*/ 238125 h 1892113"/>
              <a:gd name="connsiteX17" fmla="*/ 702468 w 2547938"/>
              <a:gd name="connsiteY17" fmla="*/ 261937 h 1892113"/>
              <a:gd name="connsiteX18" fmla="*/ 847725 w 2547938"/>
              <a:gd name="connsiteY18" fmla="*/ 259556 h 1892113"/>
              <a:gd name="connsiteX19" fmla="*/ 850106 w 2547938"/>
              <a:gd name="connsiteY19" fmla="*/ 321469 h 1892113"/>
              <a:gd name="connsiteX20" fmla="*/ 859631 w 2547938"/>
              <a:gd name="connsiteY20" fmla="*/ 323850 h 1892113"/>
              <a:gd name="connsiteX21" fmla="*/ 857250 w 2547938"/>
              <a:gd name="connsiteY21" fmla="*/ 388144 h 1892113"/>
              <a:gd name="connsiteX22" fmla="*/ 866775 w 2547938"/>
              <a:gd name="connsiteY22" fmla="*/ 385762 h 1892113"/>
              <a:gd name="connsiteX23" fmla="*/ 862012 w 2547938"/>
              <a:gd name="connsiteY23" fmla="*/ 440531 h 1892113"/>
              <a:gd name="connsiteX24" fmla="*/ 869156 w 2547938"/>
              <a:gd name="connsiteY24" fmla="*/ 440531 h 1892113"/>
              <a:gd name="connsiteX25" fmla="*/ 866775 w 2547938"/>
              <a:gd name="connsiteY25" fmla="*/ 485775 h 1892113"/>
              <a:gd name="connsiteX26" fmla="*/ 876300 w 2547938"/>
              <a:gd name="connsiteY26" fmla="*/ 485775 h 1892113"/>
              <a:gd name="connsiteX27" fmla="*/ 876300 w 2547938"/>
              <a:gd name="connsiteY27" fmla="*/ 528637 h 1892113"/>
              <a:gd name="connsiteX28" fmla="*/ 904875 w 2547938"/>
              <a:gd name="connsiteY28" fmla="*/ 528637 h 1892113"/>
              <a:gd name="connsiteX29" fmla="*/ 904875 w 2547938"/>
              <a:gd name="connsiteY29" fmla="*/ 552450 h 1892113"/>
              <a:gd name="connsiteX30" fmla="*/ 933450 w 2547938"/>
              <a:gd name="connsiteY30" fmla="*/ 554831 h 1892113"/>
              <a:gd name="connsiteX31" fmla="*/ 933450 w 2547938"/>
              <a:gd name="connsiteY31" fmla="*/ 581025 h 1892113"/>
              <a:gd name="connsiteX32" fmla="*/ 1033462 w 2547938"/>
              <a:gd name="connsiteY32" fmla="*/ 583406 h 1892113"/>
              <a:gd name="connsiteX33" fmla="*/ 1031081 w 2547938"/>
              <a:gd name="connsiteY33" fmla="*/ 619125 h 1892113"/>
              <a:gd name="connsiteX34" fmla="*/ 1076325 w 2547938"/>
              <a:gd name="connsiteY34" fmla="*/ 623887 h 1892113"/>
              <a:gd name="connsiteX35" fmla="*/ 1076325 w 2547938"/>
              <a:gd name="connsiteY35" fmla="*/ 657225 h 1892113"/>
              <a:gd name="connsiteX36" fmla="*/ 1088231 w 2547938"/>
              <a:gd name="connsiteY36" fmla="*/ 657225 h 1892113"/>
              <a:gd name="connsiteX37" fmla="*/ 1088231 w 2547938"/>
              <a:gd name="connsiteY37" fmla="*/ 714375 h 1892113"/>
              <a:gd name="connsiteX38" fmla="*/ 1104900 w 2547938"/>
              <a:gd name="connsiteY38" fmla="*/ 714375 h 1892113"/>
              <a:gd name="connsiteX39" fmla="*/ 1107281 w 2547938"/>
              <a:gd name="connsiteY39" fmla="*/ 778669 h 1892113"/>
              <a:gd name="connsiteX40" fmla="*/ 1228725 w 2547938"/>
              <a:gd name="connsiteY40" fmla="*/ 778669 h 1892113"/>
              <a:gd name="connsiteX41" fmla="*/ 1228725 w 2547938"/>
              <a:gd name="connsiteY41" fmla="*/ 804862 h 1892113"/>
              <a:gd name="connsiteX42" fmla="*/ 1254918 w 2547938"/>
              <a:gd name="connsiteY42" fmla="*/ 800100 h 1892113"/>
              <a:gd name="connsiteX43" fmla="*/ 1250156 w 2547938"/>
              <a:gd name="connsiteY43" fmla="*/ 852487 h 1892113"/>
              <a:gd name="connsiteX44" fmla="*/ 1262062 w 2547938"/>
              <a:gd name="connsiteY44" fmla="*/ 854869 h 1892113"/>
              <a:gd name="connsiteX45" fmla="*/ 1259681 w 2547938"/>
              <a:gd name="connsiteY45" fmla="*/ 921544 h 1892113"/>
              <a:gd name="connsiteX46" fmla="*/ 1276350 w 2547938"/>
              <a:gd name="connsiteY46" fmla="*/ 926306 h 1892113"/>
              <a:gd name="connsiteX47" fmla="*/ 1276350 w 2547938"/>
              <a:gd name="connsiteY47" fmla="*/ 957262 h 1892113"/>
              <a:gd name="connsiteX48" fmla="*/ 1288256 w 2547938"/>
              <a:gd name="connsiteY48" fmla="*/ 957262 h 1892113"/>
              <a:gd name="connsiteX49" fmla="*/ 1285875 w 2547938"/>
              <a:gd name="connsiteY49" fmla="*/ 1026319 h 1892113"/>
              <a:gd name="connsiteX50" fmla="*/ 1326356 w 2547938"/>
              <a:gd name="connsiteY50" fmla="*/ 1023937 h 1892113"/>
              <a:gd name="connsiteX51" fmla="*/ 1326356 w 2547938"/>
              <a:gd name="connsiteY51" fmla="*/ 1047750 h 1892113"/>
              <a:gd name="connsiteX52" fmla="*/ 1357312 w 2547938"/>
              <a:gd name="connsiteY52" fmla="*/ 1045369 h 1892113"/>
              <a:gd name="connsiteX53" fmla="*/ 1357312 w 2547938"/>
              <a:gd name="connsiteY53" fmla="*/ 1069181 h 1892113"/>
              <a:gd name="connsiteX54" fmla="*/ 1400175 w 2547938"/>
              <a:gd name="connsiteY54" fmla="*/ 1066800 h 1892113"/>
              <a:gd name="connsiteX55" fmla="*/ 1397793 w 2547938"/>
              <a:gd name="connsiteY55" fmla="*/ 1095375 h 1892113"/>
              <a:gd name="connsiteX56" fmla="*/ 1471612 w 2547938"/>
              <a:gd name="connsiteY56" fmla="*/ 1100137 h 1892113"/>
              <a:gd name="connsiteX57" fmla="*/ 1481137 w 2547938"/>
              <a:gd name="connsiteY57" fmla="*/ 1123950 h 1892113"/>
              <a:gd name="connsiteX58" fmla="*/ 1495425 w 2547938"/>
              <a:gd name="connsiteY58" fmla="*/ 1128712 h 1892113"/>
              <a:gd name="connsiteX59" fmla="*/ 1490662 w 2547938"/>
              <a:gd name="connsiteY59" fmla="*/ 1164431 h 1892113"/>
              <a:gd name="connsiteX60" fmla="*/ 1504950 w 2547938"/>
              <a:gd name="connsiteY60" fmla="*/ 1166812 h 1892113"/>
              <a:gd name="connsiteX61" fmla="*/ 1502568 w 2547938"/>
              <a:gd name="connsiteY61" fmla="*/ 1185862 h 1892113"/>
              <a:gd name="connsiteX62" fmla="*/ 1533525 w 2547938"/>
              <a:gd name="connsiteY62" fmla="*/ 1183481 h 1892113"/>
              <a:gd name="connsiteX63" fmla="*/ 1533525 w 2547938"/>
              <a:gd name="connsiteY63" fmla="*/ 1204912 h 1892113"/>
              <a:gd name="connsiteX64" fmla="*/ 1554956 w 2547938"/>
              <a:gd name="connsiteY64" fmla="*/ 1207294 h 1892113"/>
              <a:gd name="connsiteX65" fmla="*/ 1554956 w 2547938"/>
              <a:gd name="connsiteY65" fmla="*/ 1233487 h 1892113"/>
              <a:gd name="connsiteX66" fmla="*/ 1676400 w 2547938"/>
              <a:gd name="connsiteY66" fmla="*/ 1231106 h 1892113"/>
              <a:gd name="connsiteX67" fmla="*/ 1676400 w 2547938"/>
              <a:gd name="connsiteY67" fmla="*/ 1252537 h 1892113"/>
              <a:gd name="connsiteX68" fmla="*/ 1700212 w 2547938"/>
              <a:gd name="connsiteY68" fmla="*/ 1257300 h 1892113"/>
              <a:gd name="connsiteX69" fmla="*/ 1707356 w 2547938"/>
              <a:gd name="connsiteY69" fmla="*/ 1285875 h 1892113"/>
              <a:gd name="connsiteX70" fmla="*/ 1719262 w 2547938"/>
              <a:gd name="connsiteY70" fmla="*/ 1278731 h 1892113"/>
              <a:gd name="connsiteX71" fmla="*/ 1719262 w 2547938"/>
              <a:gd name="connsiteY71" fmla="*/ 1309687 h 1892113"/>
              <a:gd name="connsiteX72" fmla="*/ 1731168 w 2547938"/>
              <a:gd name="connsiteY72" fmla="*/ 1304925 h 1892113"/>
              <a:gd name="connsiteX73" fmla="*/ 1733550 w 2547938"/>
              <a:gd name="connsiteY73" fmla="*/ 1407319 h 1892113"/>
              <a:gd name="connsiteX74" fmla="*/ 1781175 w 2547938"/>
              <a:gd name="connsiteY74" fmla="*/ 1412081 h 1892113"/>
              <a:gd name="connsiteX75" fmla="*/ 1778793 w 2547938"/>
              <a:gd name="connsiteY75" fmla="*/ 1464469 h 1892113"/>
              <a:gd name="connsiteX76" fmla="*/ 1857375 w 2547938"/>
              <a:gd name="connsiteY76" fmla="*/ 1459706 h 1892113"/>
              <a:gd name="connsiteX77" fmla="*/ 1857375 w 2547938"/>
              <a:gd name="connsiteY77" fmla="*/ 1483519 h 1892113"/>
              <a:gd name="connsiteX78" fmla="*/ 2024062 w 2547938"/>
              <a:gd name="connsiteY78" fmla="*/ 1481137 h 1892113"/>
              <a:gd name="connsiteX79" fmla="*/ 2021681 w 2547938"/>
              <a:gd name="connsiteY79" fmla="*/ 1504950 h 1892113"/>
              <a:gd name="connsiteX80" fmla="*/ 2105025 w 2547938"/>
              <a:gd name="connsiteY80" fmla="*/ 1502569 h 1892113"/>
              <a:gd name="connsiteX81" fmla="*/ 2105025 w 2547938"/>
              <a:gd name="connsiteY81" fmla="*/ 1533525 h 1892113"/>
              <a:gd name="connsiteX82" fmla="*/ 2133600 w 2547938"/>
              <a:gd name="connsiteY82" fmla="*/ 1533525 h 1892113"/>
              <a:gd name="connsiteX83" fmla="*/ 2133600 w 2547938"/>
              <a:gd name="connsiteY83" fmla="*/ 1674017 h 1892113"/>
              <a:gd name="connsiteX84" fmla="*/ 2155031 w 2547938"/>
              <a:gd name="connsiteY84" fmla="*/ 1674019 h 1892113"/>
              <a:gd name="connsiteX85" fmla="*/ 2155035 w 2547938"/>
              <a:gd name="connsiteY85" fmla="*/ 1714500 h 1892113"/>
              <a:gd name="connsiteX86" fmla="*/ 2195514 w 2547938"/>
              <a:gd name="connsiteY86" fmla="*/ 1716880 h 1892113"/>
              <a:gd name="connsiteX87" fmla="*/ 2197896 w 2547938"/>
              <a:gd name="connsiteY87" fmla="*/ 1759742 h 1892113"/>
              <a:gd name="connsiteX88" fmla="*/ 2209802 w 2547938"/>
              <a:gd name="connsiteY88" fmla="*/ 1759743 h 1892113"/>
              <a:gd name="connsiteX89" fmla="*/ 2212182 w 2547938"/>
              <a:gd name="connsiteY89" fmla="*/ 1793079 h 1892113"/>
              <a:gd name="connsiteX90" fmla="*/ 2331245 w 2547938"/>
              <a:gd name="connsiteY90" fmla="*/ 1793078 h 1892113"/>
              <a:gd name="connsiteX91" fmla="*/ 2331244 w 2547938"/>
              <a:gd name="connsiteY91" fmla="*/ 1819272 h 1892113"/>
              <a:gd name="connsiteX92" fmla="*/ 2531269 w 2547938"/>
              <a:gd name="connsiteY92" fmla="*/ 1819274 h 1892113"/>
              <a:gd name="connsiteX93" fmla="*/ 2531268 w 2547938"/>
              <a:gd name="connsiteY93" fmla="*/ 1847849 h 1892113"/>
              <a:gd name="connsiteX94" fmla="*/ 2545557 w 2547938"/>
              <a:gd name="connsiteY94" fmla="*/ 1847850 h 1892113"/>
              <a:gd name="connsiteX95" fmla="*/ 2545556 w 2547938"/>
              <a:gd name="connsiteY95" fmla="*/ 1888330 h 1892113"/>
              <a:gd name="connsiteX96" fmla="*/ 2547938 w 2547938"/>
              <a:gd name="connsiteY96" fmla="*/ 1890711 h 1892113"/>
              <a:gd name="connsiteX0" fmla="*/ 2381 w 2626519"/>
              <a:gd name="connsiteY0" fmla="*/ 0 h 1892113"/>
              <a:gd name="connsiteX1" fmla="*/ 0 w 2626519"/>
              <a:gd name="connsiteY1" fmla="*/ 76200 h 1892113"/>
              <a:gd name="connsiteX2" fmla="*/ 11906 w 2626519"/>
              <a:gd name="connsiteY2" fmla="*/ 76200 h 1892113"/>
              <a:gd name="connsiteX3" fmla="*/ 11906 w 2626519"/>
              <a:gd name="connsiteY3" fmla="*/ 92869 h 1892113"/>
              <a:gd name="connsiteX4" fmla="*/ 221456 w 2626519"/>
              <a:gd name="connsiteY4" fmla="*/ 90487 h 1892113"/>
              <a:gd name="connsiteX5" fmla="*/ 221456 w 2626519"/>
              <a:gd name="connsiteY5" fmla="*/ 107156 h 1892113"/>
              <a:gd name="connsiteX6" fmla="*/ 233362 w 2626519"/>
              <a:gd name="connsiteY6" fmla="*/ 107156 h 1892113"/>
              <a:gd name="connsiteX7" fmla="*/ 230981 w 2626519"/>
              <a:gd name="connsiteY7" fmla="*/ 157162 h 1892113"/>
              <a:gd name="connsiteX8" fmla="*/ 361950 w 2626519"/>
              <a:gd name="connsiteY8" fmla="*/ 154781 h 1892113"/>
              <a:gd name="connsiteX9" fmla="*/ 361950 w 2626519"/>
              <a:gd name="connsiteY9" fmla="*/ 176212 h 1892113"/>
              <a:gd name="connsiteX10" fmla="*/ 404812 w 2626519"/>
              <a:gd name="connsiteY10" fmla="*/ 173831 h 1892113"/>
              <a:gd name="connsiteX11" fmla="*/ 404812 w 2626519"/>
              <a:gd name="connsiteY11" fmla="*/ 202406 h 1892113"/>
              <a:gd name="connsiteX12" fmla="*/ 671512 w 2626519"/>
              <a:gd name="connsiteY12" fmla="*/ 202406 h 1892113"/>
              <a:gd name="connsiteX13" fmla="*/ 671512 w 2626519"/>
              <a:gd name="connsiteY13" fmla="*/ 214312 h 1892113"/>
              <a:gd name="connsiteX14" fmla="*/ 683418 w 2626519"/>
              <a:gd name="connsiteY14" fmla="*/ 216694 h 1892113"/>
              <a:gd name="connsiteX15" fmla="*/ 683418 w 2626519"/>
              <a:gd name="connsiteY15" fmla="*/ 230981 h 1892113"/>
              <a:gd name="connsiteX16" fmla="*/ 700087 w 2626519"/>
              <a:gd name="connsiteY16" fmla="*/ 238125 h 1892113"/>
              <a:gd name="connsiteX17" fmla="*/ 702468 w 2626519"/>
              <a:gd name="connsiteY17" fmla="*/ 261937 h 1892113"/>
              <a:gd name="connsiteX18" fmla="*/ 847725 w 2626519"/>
              <a:gd name="connsiteY18" fmla="*/ 259556 h 1892113"/>
              <a:gd name="connsiteX19" fmla="*/ 850106 w 2626519"/>
              <a:gd name="connsiteY19" fmla="*/ 321469 h 1892113"/>
              <a:gd name="connsiteX20" fmla="*/ 859631 w 2626519"/>
              <a:gd name="connsiteY20" fmla="*/ 323850 h 1892113"/>
              <a:gd name="connsiteX21" fmla="*/ 857250 w 2626519"/>
              <a:gd name="connsiteY21" fmla="*/ 388144 h 1892113"/>
              <a:gd name="connsiteX22" fmla="*/ 866775 w 2626519"/>
              <a:gd name="connsiteY22" fmla="*/ 385762 h 1892113"/>
              <a:gd name="connsiteX23" fmla="*/ 862012 w 2626519"/>
              <a:gd name="connsiteY23" fmla="*/ 440531 h 1892113"/>
              <a:gd name="connsiteX24" fmla="*/ 869156 w 2626519"/>
              <a:gd name="connsiteY24" fmla="*/ 440531 h 1892113"/>
              <a:gd name="connsiteX25" fmla="*/ 866775 w 2626519"/>
              <a:gd name="connsiteY25" fmla="*/ 485775 h 1892113"/>
              <a:gd name="connsiteX26" fmla="*/ 876300 w 2626519"/>
              <a:gd name="connsiteY26" fmla="*/ 485775 h 1892113"/>
              <a:gd name="connsiteX27" fmla="*/ 876300 w 2626519"/>
              <a:gd name="connsiteY27" fmla="*/ 528637 h 1892113"/>
              <a:gd name="connsiteX28" fmla="*/ 904875 w 2626519"/>
              <a:gd name="connsiteY28" fmla="*/ 528637 h 1892113"/>
              <a:gd name="connsiteX29" fmla="*/ 904875 w 2626519"/>
              <a:gd name="connsiteY29" fmla="*/ 552450 h 1892113"/>
              <a:gd name="connsiteX30" fmla="*/ 933450 w 2626519"/>
              <a:gd name="connsiteY30" fmla="*/ 554831 h 1892113"/>
              <a:gd name="connsiteX31" fmla="*/ 933450 w 2626519"/>
              <a:gd name="connsiteY31" fmla="*/ 581025 h 1892113"/>
              <a:gd name="connsiteX32" fmla="*/ 1033462 w 2626519"/>
              <a:gd name="connsiteY32" fmla="*/ 583406 h 1892113"/>
              <a:gd name="connsiteX33" fmla="*/ 1031081 w 2626519"/>
              <a:gd name="connsiteY33" fmla="*/ 619125 h 1892113"/>
              <a:gd name="connsiteX34" fmla="*/ 1076325 w 2626519"/>
              <a:gd name="connsiteY34" fmla="*/ 623887 h 1892113"/>
              <a:gd name="connsiteX35" fmla="*/ 1076325 w 2626519"/>
              <a:gd name="connsiteY35" fmla="*/ 657225 h 1892113"/>
              <a:gd name="connsiteX36" fmla="*/ 1088231 w 2626519"/>
              <a:gd name="connsiteY36" fmla="*/ 657225 h 1892113"/>
              <a:gd name="connsiteX37" fmla="*/ 1088231 w 2626519"/>
              <a:gd name="connsiteY37" fmla="*/ 714375 h 1892113"/>
              <a:gd name="connsiteX38" fmla="*/ 1104900 w 2626519"/>
              <a:gd name="connsiteY38" fmla="*/ 714375 h 1892113"/>
              <a:gd name="connsiteX39" fmla="*/ 1107281 w 2626519"/>
              <a:gd name="connsiteY39" fmla="*/ 778669 h 1892113"/>
              <a:gd name="connsiteX40" fmla="*/ 1228725 w 2626519"/>
              <a:gd name="connsiteY40" fmla="*/ 778669 h 1892113"/>
              <a:gd name="connsiteX41" fmla="*/ 1228725 w 2626519"/>
              <a:gd name="connsiteY41" fmla="*/ 804862 h 1892113"/>
              <a:gd name="connsiteX42" fmla="*/ 1254918 w 2626519"/>
              <a:gd name="connsiteY42" fmla="*/ 800100 h 1892113"/>
              <a:gd name="connsiteX43" fmla="*/ 1250156 w 2626519"/>
              <a:gd name="connsiteY43" fmla="*/ 852487 h 1892113"/>
              <a:gd name="connsiteX44" fmla="*/ 1262062 w 2626519"/>
              <a:gd name="connsiteY44" fmla="*/ 854869 h 1892113"/>
              <a:gd name="connsiteX45" fmla="*/ 1259681 w 2626519"/>
              <a:gd name="connsiteY45" fmla="*/ 921544 h 1892113"/>
              <a:gd name="connsiteX46" fmla="*/ 1276350 w 2626519"/>
              <a:gd name="connsiteY46" fmla="*/ 926306 h 1892113"/>
              <a:gd name="connsiteX47" fmla="*/ 1276350 w 2626519"/>
              <a:gd name="connsiteY47" fmla="*/ 957262 h 1892113"/>
              <a:gd name="connsiteX48" fmla="*/ 1288256 w 2626519"/>
              <a:gd name="connsiteY48" fmla="*/ 957262 h 1892113"/>
              <a:gd name="connsiteX49" fmla="*/ 1285875 w 2626519"/>
              <a:gd name="connsiteY49" fmla="*/ 1026319 h 1892113"/>
              <a:gd name="connsiteX50" fmla="*/ 1326356 w 2626519"/>
              <a:gd name="connsiteY50" fmla="*/ 1023937 h 1892113"/>
              <a:gd name="connsiteX51" fmla="*/ 1326356 w 2626519"/>
              <a:gd name="connsiteY51" fmla="*/ 1047750 h 1892113"/>
              <a:gd name="connsiteX52" fmla="*/ 1357312 w 2626519"/>
              <a:gd name="connsiteY52" fmla="*/ 1045369 h 1892113"/>
              <a:gd name="connsiteX53" fmla="*/ 1357312 w 2626519"/>
              <a:gd name="connsiteY53" fmla="*/ 1069181 h 1892113"/>
              <a:gd name="connsiteX54" fmla="*/ 1400175 w 2626519"/>
              <a:gd name="connsiteY54" fmla="*/ 1066800 h 1892113"/>
              <a:gd name="connsiteX55" fmla="*/ 1397793 w 2626519"/>
              <a:gd name="connsiteY55" fmla="*/ 1095375 h 1892113"/>
              <a:gd name="connsiteX56" fmla="*/ 1471612 w 2626519"/>
              <a:gd name="connsiteY56" fmla="*/ 1100137 h 1892113"/>
              <a:gd name="connsiteX57" fmla="*/ 1481137 w 2626519"/>
              <a:gd name="connsiteY57" fmla="*/ 1123950 h 1892113"/>
              <a:gd name="connsiteX58" fmla="*/ 1495425 w 2626519"/>
              <a:gd name="connsiteY58" fmla="*/ 1128712 h 1892113"/>
              <a:gd name="connsiteX59" fmla="*/ 1490662 w 2626519"/>
              <a:gd name="connsiteY59" fmla="*/ 1164431 h 1892113"/>
              <a:gd name="connsiteX60" fmla="*/ 1504950 w 2626519"/>
              <a:gd name="connsiteY60" fmla="*/ 1166812 h 1892113"/>
              <a:gd name="connsiteX61" fmla="*/ 1502568 w 2626519"/>
              <a:gd name="connsiteY61" fmla="*/ 1185862 h 1892113"/>
              <a:gd name="connsiteX62" fmla="*/ 1533525 w 2626519"/>
              <a:gd name="connsiteY62" fmla="*/ 1183481 h 1892113"/>
              <a:gd name="connsiteX63" fmla="*/ 1533525 w 2626519"/>
              <a:gd name="connsiteY63" fmla="*/ 1204912 h 1892113"/>
              <a:gd name="connsiteX64" fmla="*/ 1554956 w 2626519"/>
              <a:gd name="connsiteY64" fmla="*/ 1207294 h 1892113"/>
              <a:gd name="connsiteX65" fmla="*/ 1554956 w 2626519"/>
              <a:gd name="connsiteY65" fmla="*/ 1233487 h 1892113"/>
              <a:gd name="connsiteX66" fmla="*/ 1676400 w 2626519"/>
              <a:gd name="connsiteY66" fmla="*/ 1231106 h 1892113"/>
              <a:gd name="connsiteX67" fmla="*/ 1676400 w 2626519"/>
              <a:gd name="connsiteY67" fmla="*/ 1252537 h 1892113"/>
              <a:gd name="connsiteX68" fmla="*/ 1700212 w 2626519"/>
              <a:gd name="connsiteY68" fmla="*/ 1257300 h 1892113"/>
              <a:gd name="connsiteX69" fmla="*/ 1707356 w 2626519"/>
              <a:gd name="connsiteY69" fmla="*/ 1285875 h 1892113"/>
              <a:gd name="connsiteX70" fmla="*/ 1719262 w 2626519"/>
              <a:gd name="connsiteY70" fmla="*/ 1278731 h 1892113"/>
              <a:gd name="connsiteX71" fmla="*/ 1719262 w 2626519"/>
              <a:gd name="connsiteY71" fmla="*/ 1309687 h 1892113"/>
              <a:gd name="connsiteX72" fmla="*/ 1731168 w 2626519"/>
              <a:gd name="connsiteY72" fmla="*/ 1304925 h 1892113"/>
              <a:gd name="connsiteX73" fmla="*/ 1733550 w 2626519"/>
              <a:gd name="connsiteY73" fmla="*/ 1407319 h 1892113"/>
              <a:gd name="connsiteX74" fmla="*/ 1781175 w 2626519"/>
              <a:gd name="connsiteY74" fmla="*/ 1412081 h 1892113"/>
              <a:gd name="connsiteX75" fmla="*/ 1778793 w 2626519"/>
              <a:gd name="connsiteY75" fmla="*/ 1464469 h 1892113"/>
              <a:gd name="connsiteX76" fmla="*/ 1857375 w 2626519"/>
              <a:gd name="connsiteY76" fmla="*/ 1459706 h 1892113"/>
              <a:gd name="connsiteX77" fmla="*/ 1857375 w 2626519"/>
              <a:gd name="connsiteY77" fmla="*/ 1483519 h 1892113"/>
              <a:gd name="connsiteX78" fmla="*/ 2024062 w 2626519"/>
              <a:gd name="connsiteY78" fmla="*/ 1481137 h 1892113"/>
              <a:gd name="connsiteX79" fmla="*/ 2021681 w 2626519"/>
              <a:gd name="connsiteY79" fmla="*/ 1504950 h 1892113"/>
              <a:gd name="connsiteX80" fmla="*/ 2105025 w 2626519"/>
              <a:gd name="connsiteY80" fmla="*/ 1502569 h 1892113"/>
              <a:gd name="connsiteX81" fmla="*/ 2105025 w 2626519"/>
              <a:gd name="connsiteY81" fmla="*/ 1533525 h 1892113"/>
              <a:gd name="connsiteX82" fmla="*/ 2133600 w 2626519"/>
              <a:gd name="connsiteY82" fmla="*/ 1533525 h 1892113"/>
              <a:gd name="connsiteX83" fmla="*/ 2133600 w 2626519"/>
              <a:gd name="connsiteY83" fmla="*/ 1674017 h 1892113"/>
              <a:gd name="connsiteX84" fmla="*/ 2155031 w 2626519"/>
              <a:gd name="connsiteY84" fmla="*/ 1674019 h 1892113"/>
              <a:gd name="connsiteX85" fmla="*/ 2155035 w 2626519"/>
              <a:gd name="connsiteY85" fmla="*/ 1714500 h 1892113"/>
              <a:gd name="connsiteX86" fmla="*/ 2195514 w 2626519"/>
              <a:gd name="connsiteY86" fmla="*/ 1716880 h 1892113"/>
              <a:gd name="connsiteX87" fmla="*/ 2197896 w 2626519"/>
              <a:gd name="connsiteY87" fmla="*/ 1759742 h 1892113"/>
              <a:gd name="connsiteX88" fmla="*/ 2209802 w 2626519"/>
              <a:gd name="connsiteY88" fmla="*/ 1759743 h 1892113"/>
              <a:gd name="connsiteX89" fmla="*/ 2212182 w 2626519"/>
              <a:gd name="connsiteY89" fmla="*/ 1793079 h 1892113"/>
              <a:gd name="connsiteX90" fmla="*/ 2331245 w 2626519"/>
              <a:gd name="connsiteY90" fmla="*/ 1793078 h 1892113"/>
              <a:gd name="connsiteX91" fmla="*/ 2331244 w 2626519"/>
              <a:gd name="connsiteY91" fmla="*/ 1819272 h 1892113"/>
              <a:gd name="connsiteX92" fmla="*/ 2531269 w 2626519"/>
              <a:gd name="connsiteY92" fmla="*/ 1819274 h 1892113"/>
              <a:gd name="connsiteX93" fmla="*/ 2531268 w 2626519"/>
              <a:gd name="connsiteY93" fmla="*/ 1847849 h 1892113"/>
              <a:gd name="connsiteX94" fmla="*/ 2545557 w 2626519"/>
              <a:gd name="connsiteY94" fmla="*/ 1847850 h 1892113"/>
              <a:gd name="connsiteX95" fmla="*/ 2545556 w 2626519"/>
              <a:gd name="connsiteY95" fmla="*/ 1888330 h 1892113"/>
              <a:gd name="connsiteX96" fmla="*/ 2626519 w 2626519"/>
              <a:gd name="connsiteY96" fmla="*/ 1890711 h 1892113"/>
              <a:gd name="connsiteX0" fmla="*/ 2381 w 2626519"/>
              <a:gd name="connsiteY0" fmla="*/ 0 h 1890711"/>
              <a:gd name="connsiteX1" fmla="*/ 0 w 2626519"/>
              <a:gd name="connsiteY1" fmla="*/ 76200 h 1890711"/>
              <a:gd name="connsiteX2" fmla="*/ 11906 w 2626519"/>
              <a:gd name="connsiteY2" fmla="*/ 76200 h 1890711"/>
              <a:gd name="connsiteX3" fmla="*/ 11906 w 2626519"/>
              <a:gd name="connsiteY3" fmla="*/ 92869 h 1890711"/>
              <a:gd name="connsiteX4" fmla="*/ 221456 w 2626519"/>
              <a:gd name="connsiteY4" fmla="*/ 90487 h 1890711"/>
              <a:gd name="connsiteX5" fmla="*/ 221456 w 2626519"/>
              <a:gd name="connsiteY5" fmla="*/ 107156 h 1890711"/>
              <a:gd name="connsiteX6" fmla="*/ 233362 w 2626519"/>
              <a:gd name="connsiteY6" fmla="*/ 107156 h 1890711"/>
              <a:gd name="connsiteX7" fmla="*/ 230981 w 2626519"/>
              <a:gd name="connsiteY7" fmla="*/ 157162 h 1890711"/>
              <a:gd name="connsiteX8" fmla="*/ 361950 w 2626519"/>
              <a:gd name="connsiteY8" fmla="*/ 154781 h 1890711"/>
              <a:gd name="connsiteX9" fmla="*/ 361950 w 2626519"/>
              <a:gd name="connsiteY9" fmla="*/ 176212 h 1890711"/>
              <a:gd name="connsiteX10" fmla="*/ 404812 w 2626519"/>
              <a:gd name="connsiteY10" fmla="*/ 173831 h 1890711"/>
              <a:gd name="connsiteX11" fmla="*/ 404812 w 2626519"/>
              <a:gd name="connsiteY11" fmla="*/ 202406 h 1890711"/>
              <a:gd name="connsiteX12" fmla="*/ 671512 w 2626519"/>
              <a:gd name="connsiteY12" fmla="*/ 202406 h 1890711"/>
              <a:gd name="connsiteX13" fmla="*/ 671512 w 2626519"/>
              <a:gd name="connsiteY13" fmla="*/ 214312 h 1890711"/>
              <a:gd name="connsiteX14" fmla="*/ 683418 w 2626519"/>
              <a:gd name="connsiteY14" fmla="*/ 216694 h 1890711"/>
              <a:gd name="connsiteX15" fmla="*/ 683418 w 2626519"/>
              <a:gd name="connsiteY15" fmla="*/ 230981 h 1890711"/>
              <a:gd name="connsiteX16" fmla="*/ 700087 w 2626519"/>
              <a:gd name="connsiteY16" fmla="*/ 238125 h 1890711"/>
              <a:gd name="connsiteX17" fmla="*/ 702468 w 2626519"/>
              <a:gd name="connsiteY17" fmla="*/ 261937 h 1890711"/>
              <a:gd name="connsiteX18" fmla="*/ 847725 w 2626519"/>
              <a:gd name="connsiteY18" fmla="*/ 259556 h 1890711"/>
              <a:gd name="connsiteX19" fmla="*/ 850106 w 2626519"/>
              <a:gd name="connsiteY19" fmla="*/ 321469 h 1890711"/>
              <a:gd name="connsiteX20" fmla="*/ 859631 w 2626519"/>
              <a:gd name="connsiteY20" fmla="*/ 323850 h 1890711"/>
              <a:gd name="connsiteX21" fmla="*/ 857250 w 2626519"/>
              <a:gd name="connsiteY21" fmla="*/ 388144 h 1890711"/>
              <a:gd name="connsiteX22" fmla="*/ 866775 w 2626519"/>
              <a:gd name="connsiteY22" fmla="*/ 385762 h 1890711"/>
              <a:gd name="connsiteX23" fmla="*/ 862012 w 2626519"/>
              <a:gd name="connsiteY23" fmla="*/ 440531 h 1890711"/>
              <a:gd name="connsiteX24" fmla="*/ 869156 w 2626519"/>
              <a:gd name="connsiteY24" fmla="*/ 440531 h 1890711"/>
              <a:gd name="connsiteX25" fmla="*/ 866775 w 2626519"/>
              <a:gd name="connsiteY25" fmla="*/ 485775 h 1890711"/>
              <a:gd name="connsiteX26" fmla="*/ 876300 w 2626519"/>
              <a:gd name="connsiteY26" fmla="*/ 485775 h 1890711"/>
              <a:gd name="connsiteX27" fmla="*/ 876300 w 2626519"/>
              <a:gd name="connsiteY27" fmla="*/ 528637 h 1890711"/>
              <a:gd name="connsiteX28" fmla="*/ 904875 w 2626519"/>
              <a:gd name="connsiteY28" fmla="*/ 528637 h 1890711"/>
              <a:gd name="connsiteX29" fmla="*/ 904875 w 2626519"/>
              <a:gd name="connsiteY29" fmla="*/ 552450 h 1890711"/>
              <a:gd name="connsiteX30" fmla="*/ 933450 w 2626519"/>
              <a:gd name="connsiteY30" fmla="*/ 554831 h 1890711"/>
              <a:gd name="connsiteX31" fmla="*/ 933450 w 2626519"/>
              <a:gd name="connsiteY31" fmla="*/ 581025 h 1890711"/>
              <a:gd name="connsiteX32" fmla="*/ 1033462 w 2626519"/>
              <a:gd name="connsiteY32" fmla="*/ 583406 h 1890711"/>
              <a:gd name="connsiteX33" fmla="*/ 1031081 w 2626519"/>
              <a:gd name="connsiteY33" fmla="*/ 619125 h 1890711"/>
              <a:gd name="connsiteX34" fmla="*/ 1076325 w 2626519"/>
              <a:gd name="connsiteY34" fmla="*/ 623887 h 1890711"/>
              <a:gd name="connsiteX35" fmla="*/ 1076325 w 2626519"/>
              <a:gd name="connsiteY35" fmla="*/ 657225 h 1890711"/>
              <a:gd name="connsiteX36" fmla="*/ 1088231 w 2626519"/>
              <a:gd name="connsiteY36" fmla="*/ 657225 h 1890711"/>
              <a:gd name="connsiteX37" fmla="*/ 1088231 w 2626519"/>
              <a:gd name="connsiteY37" fmla="*/ 714375 h 1890711"/>
              <a:gd name="connsiteX38" fmla="*/ 1104900 w 2626519"/>
              <a:gd name="connsiteY38" fmla="*/ 714375 h 1890711"/>
              <a:gd name="connsiteX39" fmla="*/ 1107281 w 2626519"/>
              <a:gd name="connsiteY39" fmla="*/ 778669 h 1890711"/>
              <a:gd name="connsiteX40" fmla="*/ 1228725 w 2626519"/>
              <a:gd name="connsiteY40" fmla="*/ 778669 h 1890711"/>
              <a:gd name="connsiteX41" fmla="*/ 1228725 w 2626519"/>
              <a:gd name="connsiteY41" fmla="*/ 804862 h 1890711"/>
              <a:gd name="connsiteX42" fmla="*/ 1254918 w 2626519"/>
              <a:gd name="connsiteY42" fmla="*/ 800100 h 1890711"/>
              <a:gd name="connsiteX43" fmla="*/ 1250156 w 2626519"/>
              <a:gd name="connsiteY43" fmla="*/ 852487 h 1890711"/>
              <a:gd name="connsiteX44" fmla="*/ 1262062 w 2626519"/>
              <a:gd name="connsiteY44" fmla="*/ 854869 h 1890711"/>
              <a:gd name="connsiteX45" fmla="*/ 1259681 w 2626519"/>
              <a:gd name="connsiteY45" fmla="*/ 921544 h 1890711"/>
              <a:gd name="connsiteX46" fmla="*/ 1276350 w 2626519"/>
              <a:gd name="connsiteY46" fmla="*/ 926306 h 1890711"/>
              <a:gd name="connsiteX47" fmla="*/ 1276350 w 2626519"/>
              <a:gd name="connsiteY47" fmla="*/ 957262 h 1890711"/>
              <a:gd name="connsiteX48" fmla="*/ 1288256 w 2626519"/>
              <a:gd name="connsiteY48" fmla="*/ 957262 h 1890711"/>
              <a:gd name="connsiteX49" fmla="*/ 1285875 w 2626519"/>
              <a:gd name="connsiteY49" fmla="*/ 1026319 h 1890711"/>
              <a:gd name="connsiteX50" fmla="*/ 1326356 w 2626519"/>
              <a:gd name="connsiteY50" fmla="*/ 1023937 h 1890711"/>
              <a:gd name="connsiteX51" fmla="*/ 1326356 w 2626519"/>
              <a:gd name="connsiteY51" fmla="*/ 1047750 h 1890711"/>
              <a:gd name="connsiteX52" fmla="*/ 1357312 w 2626519"/>
              <a:gd name="connsiteY52" fmla="*/ 1045369 h 1890711"/>
              <a:gd name="connsiteX53" fmla="*/ 1357312 w 2626519"/>
              <a:gd name="connsiteY53" fmla="*/ 1069181 h 1890711"/>
              <a:gd name="connsiteX54" fmla="*/ 1400175 w 2626519"/>
              <a:gd name="connsiteY54" fmla="*/ 1066800 h 1890711"/>
              <a:gd name="connsiteX55" fmla="*/ 1397793 w 2626519"/>
              <a:gd name="connsiteY55" fmla="*/ 1095375 h 1890711"/>
              <a:gd name="connsiteX56" fmla="*/ 1471612 w 2626519"/>
              <a:gd name="connsiteY56" fmla="*/ 1100137 h 1890711"/>
              <a:gd name="connsiteX57" fmla="*/ 1481137 w 2626519"/>
              <a:gd name="connsiteY57" fmla="*/ 1123950 h 1890711"/>
              <a:gd name="connsiteX58" fmla="*/ 1495425 w 2626519"/>
              <a:gd name="connsiteY58" fmla="*/ 1128712 h 1890711"/>
              <a:gd name="connsiteX59" fmla="*/ 1490662 w 2626519"/>
              <a:gd name="connsiteY59" fmla="*/ 1164431 h 1890711"/>
              <a:gd name="connsiteX60" fmla="*/ 1504950 w 2626519"/>
              <a:gd name="connsiteY60" fmla="*/ 1166812 h 1890711"/>
              <a:gd name="connsiteX61" fmla="*/ 1502568 w 2626519"/>
              <a:gd name="connsiteY61" fmla="*/ 1185862 h 1890711"/>
              <a:gd name="connsiteX62" fmla="*/ 1533525 w 2626519"/>
              <a:gd name="connsiteY62" fmla="*/ 1183481 h 1890711"/>
              <a:gd name="connsiteX63" fmla="*/ 1533525 w 2626519"/>
              <a:gd name="connsiteY63" fmla="*/ 1204912 h 1890711"/>
              <a:gd name="connsiteX64" fmla="*/ 1554956 w 2626519"/>
              <a:gd name="connsiteY64" fmla="*/ 1207294 h 1890711"/>
              <a:gd name="connsiteX65" fmla="*/ 1554956 w 2626519"/>
              <a:gd name="connsiteY65" fmla="*/ 1233487 h 1890711"/>
              <a:gd name="connsiteX66" fmla="*/ 1676400 w 2626519"/>
              <a:gd name="connsiteY66" fmla="*/ 1231106 h 1890711"/>
              <a:gd name="connsiteX67" fmla="*/ 1676400 w 2626519"/>
              <a:gd name="connsiteY67" fmla="*/ 1252537 h 1890711"/>
              <a:gd name="connsiteX68" fmla="*/ 1700212 w 2626519"/>
              <a:gd name="connsiteY68" fmla="*/ 1257300 h 1890711"/>
              <a:gd name="connsiteX69" fmla="*/ 1707356 w 2626519"/>
              <a:gd name="connsiteY69" fmla="*/ 1285875 h 1890711"/>
              <a:gd name="connsiteX70" fmla="*/ 1719262 w 2626519"/>
              <a:gd name="connsiteY70" fmla="*/ 1278731 h 1890711"/>
              <a:gd name="connsiteX71" fmla="*/ 1719262 w 2626519"/>
              <a:gd name="connsiteY71" fmla="*/ 1309687 h 1890711"/>
              <a:gd name="connsiteX72" fmla="*/ 1731168 w 2626519"/>
              <a:gd name="connsiteY72" fmla="*/ 1304925 h 1890711"/>
              <a:gd name="connsiteX73" fmla="*/ 1733550 w 2626519"/>
              <a:gd name="connsiteY73" fmla="*/ 1407319 h 1890711"/>
              <a:gd name="connsiteX74" fmla="*/ 1781175 w 2626519"/>
              <a:gd name="connsiteY74" fmla="*/ 1412081 h 1890711"/>
              <a:gd name="connsiteX75" fmla="*/ 1778793 w 2626519"/>
              <a:gd name="connsiteY75" fmla="*/ 1464469 h 1890711"/>
              <a:gd name="connsiteX76" fmla="*/ 1857375 w 2626519"/>
              <a:gd name="connsiteY76" fmla="*/ 1459706 h 1890711"/>
              <a:gd name="connsiteX77" fmla="*/ 1857375 w 2626519"/>
              <a:gd name="connsiteY77" fmla="*/ 1483519 h 1890711"/>
              <a:gd name="connsiteX78" fmla="*/ 2024062 w 2626519"/>
              <a:gd name="connsiteY78" fmla="*/ 1481137 h 1890711"/>
              <a:gd name="connsiteX79" fmla="*/ 2021681 w 2626519"/>
              <a:gd name="connsiteY79" fmla="*/ 1504950 h 1890711"/>
              <a:gd name="connsiteX80" fmla="*/ 2105025 w 2626519"/>
              <a:gd name="connsiteY80" fmla="*/ 1502569 h 1890711"/>
              <a:gd name="connsiteX81" fmla="*/ 2105025 w 2626519"/>
              <a:gd name="connsiteY81" fmla="*/ 1533525 h 1890711"/>
              <a:gd name="connsiteX82" fmla="*/ 2133600 w 2626519"/>
              <a:gd name="connsiteY82" fmla="*/ 1533525 h 1890711"/>
              <a:gd name="connsiteX83" fmla="*/ 2133600 w 2626519"/>
              <a:gd name="connsiteY83" fmla="*/ 1674017 h 1890711"/>
              <a:gd name="connsiteX84" fmla="*/ 2155031 w 2626519"/>
              <a:gd name="connsiteY84" fmla="*/ 1674019 h 1890711"/>
              <a:gd name="connsiteX85" fmla="*/ 2155035 w 2626519"/>
              <a:gd name="connsiteY85" fmla="*/ 1714500 h 1890711"/>
              <a:gd name="connsiteX86" fmla="*/ 2195514 w 2626519"/>
              <a:gd name="connsiteY86" fmla="*/ 1716880 h 1890711"/>
              <a:gd name="connsiteX87" fmla="*/ 2197896 w 2626519"/>
              <a:gd name="connsiteY87" fmla="*/ 1759742 h 1890711"/>
              <a:gd name="connsiteX88" fmla="*/ 2209802 w 2626519"/>
              <a:gd name="connsiteY88" fmla="*/ 1759743 h 1890711"/>
              <a:gd name="connsiteX89" fmla="*/ 2212182 w 2626519"/>
              <a:gd name="connsiteY89" fmla="*/ 1793079 h 1890711"/>
              <a:gd name="connsiteX90" fmla="*/ 2331245 w 2626519"/>
              <a:gd name="connsiteY90" fmla="*/ 1793078 h 1890711"/>
              <a:gd name="connsiteX91" fmla="*/ 2331244 w 2626519"/>
              <a:gd name="connsiteY91" fmla="*/ 1819272 h 1890711"/>
              <a:gd name="connsiteX92" fmla="*/ 2531269 w 2626519"/>
              <a:gd name="connsiteY92" fmla="*/ 1819274 h 1890711"/>
              <a:gd name="connsiteX93" fmla="*/ 2531268 w 2626519"/>
              <a:gd name="connsiteY93" fmla="*/ 1847849 h 1890711"/>
              <a:gd name="connsiteX94" fmla="*/ 2545557 w 2626519"/>
              <a:gd name="connsiteY94" fmla="*/ 1847850 h 1890711"/>
              <a:gd name="connsiteX95" fmla="*/ 2545556 w 2626519"/>
              <a:gd name="connsiteY95" fmla="*/ 1888330 h 1890711"/>
              <a:gd name="connsiteX96" fmla="*/ 2626519 w 2626519"/>
              <a:gd name="connsiteY96" fmla="*/ 1890711 h 1890711"/>
              <a:gd name="connsiteX0" fmla="*/ 2381 w 2559844"/>
              <a:gd name="connsiteY0" fmla="*/ 0 h 1890711"/>
              <a:gd name="connsiteX1" fmla="*/ 0 w 2559844"/>
              <a:gd name="connsiteY1" fmla="*/ 76200 h 1890711"/>
              <a:gd name="connsiteX2" fmla="*/ 11906 w 2559844"/>
              <a:gd name="connsiteY2" fmla="*/ 76200 h 1890711"/>
              <a:gd name="connsiteX3" fmla="*/ 11906 w 2559844"/>
              <a:gd name="connsiteY3" fmla="*/ 92869 h 1890711"/>
              <a:gd name="connsiteX4" fmla="*/ 221456 w 2559844"/>
              <a:gd name="connsiteY4" fmla="*/ 90487 h 1890711"/>
              <a:gd name="connsiteX5" fmla="*/ 221456 w 2559844"/>
              <a:gd name="connsiteY5" fmla="*/ 107156 h 1890711"/>
              <a:gd name="connsiteX6" fmla="*/ 233362 w 2559844"/>
              <a:gd name="connsiteY6" fmla="*/ 107156 h 1890711"/>
              <a:gd name="connsiteX7" fmla="*/ 230981 w 2559844"/>
              <a:gd name="connsiteY7" fmla="*/ 157162 h 1890711"/>
              <a:gd name="connsiteX8" fmla="*/ 361950 w 2559844"/>
              <a:gd name="connsiteY8" fmla="*/ 154781 h 1890711"/>
              <a:gd name="connsiteX9" fmla="*/ 361950 w 2559844"/>
              <a:gd name="connsiteY9" fmla="*/ 176212 h 1890711"/>
              <a:gd name="connsiteX10" fmla="*/ 404812 w 2559844"/>
              <a:gd name="connsiteY10" fmla="*/ 173831 h 1890711"/>
              <a:gd name="connsiteX11" fmla="*/ 404812 w 2559844"/>
              <a:gd name="connsiteY11" fmla="*/ 202406 h 1890711"/>
              <a:gd name="connsiteX12" fmla="*/ 671512 w 2559844"/>
              <a:gd name="connsiteY12" fmla="*/ 202406 h 1890711"/>
              <a:gd name="connsiteX13" fmla="*/ 671512 w 2559844"/>
              <a:gd name="connsiteY13" fmla="*/ 214312 h 1890711"/>
              <a:gd name="connsiteX14" fmla="*/ 683418 w 2559844"/>
              <a:gd name="connsiteY14" fmla="*/ 216694 h 1890711"/>
              <a:gd name="connsiteX15" fmla="*/ 683418 w 2559844"/>
              <a:gd name="connsiteY15" fmla="*/ 230981 h 1890711"/>
              <a:gd name="connsiteX16" fmla="*/ 700087 w 2559844"/>
              <a:gd name="connsiteY16" fmla="*/ 238125 h 1890711"/>
              <a:gd name="connsiteX17" fmla="*/ 702468 w 2559844"/>
              <a:gd name="connsiteY17" fmla="*/ 261937 h 1890711"/>
              <a:gd name="connsiteX18" fmla="*/ 847725 w 2559844"/>
              <a:gd name="connsiteY18" fmla="*/ 259556 h 1890711"/>
              <a:gd name="connsiteX19" fmla="*/ 850106 w 2559844"/>
              <a:gd name="connsiteY19" fmla="*/ 321469 h 1890711"/>
              <a:gd name="connsiteX20" fmla="*/ 859631 w 2559844"/>
              <a:gd name="connsiteY20" fmla="*/ 323850 h 1890711"/>
              <a:gd name="connsiteX21" fmla="*/ 857250 w 2559844"/>
              <a:gd name="connsiteY21" fmla="*/ 388144 h 1890711"/>
              <a:gd name="connsiteX22" fmla="*/ 866775 w 2559844"/>
              <a:gd name="connsiteY22" fmla="*/ 385762 h 1890711"/>
              <a:gd name="connsiteX23" fmla="*/ 862012 w 2559844"/>
              <a:gd name="connsiteY23" fmla="*/ 440531 h 1890711"/>
              <a:gd name="connsiteX24" fmla="*/ 869156 w 2559844"/>
              <a:gd name="connsiteY24" fmla="*/ 440531 h 1890711"/>
              <a:gd name="connsiteX25" fmla="*/ 866775 w 2559844"/>
              <a:gd name="connsiteY25" fmla="*/ 485775 h 1890711"/>
              <a:gd name="connsiteX26" fmla="*/ 876300 w 2559844"/>
              <a:gd name="connsiteY26" fmla="*/ 485775 h 1890711"/>
              <a:gd name="connsiteX27" fmla="*/ 876300 w 2559844"/>
              <a:gd name="connsiteY27" fmla="*/ 528637 h 1890711"/>
              <a:gd name="connsiteX28" fmla="*/ 904875 w 2559844"/>
              <a:gd name="connsiteY28" fmla="*/ 528637 h 1890711"/>
              <a:gd name="connsiteX29" fmla="*/ 904875 w 2559844"/>
              <a:gd name="connsiteY29" fmla="*/ 552450 h 1890711"/>
              <a:gd name="connsiteX30" fmla="*/ 933450 w 2559844"/>
              <a:gd name="connsiteY30" fmla="*/ 554831 h 1890711"/>
              <a:gd name="connsiteX31" fmla="*/ 933450 w 2559844"/>
              <a:gd name="connsiteY31" fmla="*/ 581025 h 1890711"/>
              <a:gd name="connsiteX32" fmla="*/ 1033462 w 2559844"/>
              <a:gd name="connsiteY32" fmla="*/ 583406 h 1890711"/>
              <a:gd name="connsiteX33" fmla="*/ 1031081 w 2559844"/>
              <a:gd name="connsiteY33" fmla="*/ 619125 h 1890711"/>
              <a:gd name="connsiteX34" fmla="*/ 1076325 w 2559844"/>
              <a:gd name="connsiteY34" fmla="*/ 623887 h 1890711"/>
              <a:gd name="connsiteX35" fmla="*/ 1076325 w 2559844"/>
              <a:gd name="connsiteY35" fmla="*/ 657225 h 1890711"/>
              <a:gd name="connsiteX36" fmla="*/ 1088231 w 2559844"/>
              <a:gd name="connsiteY36" fmla="*/ 657225 h 1890711"/>
              <a:gd name="connsiteX37" fmla="*/ 1088231 w 2559844"/>
              <a:gd name="connsiteY37" fmla="*/ 714375 h 1890711"/>
              <a:gd name="connsiteX38" fmla="*/ 1104900 w 2559844"/>
              <a:gd name="connsiteY38" fmla="*/ 714375 h 1890711"/>
              <a:gd name="connsiteX39" fmla="*/ 1107281 w 2559844"/>
              <a:gd name="connsiteY39" fmla="*/ 778669 h 1890711"/>
              <a:gd name="connsiteX40" fmla="*/ 1228725 w 2559844"/>
              <a:gd name="connsiteY40" fmla="*/ 778669 h 1890711"/>
              <a:gd name="connsiteX41" fmla="*/ 1228725 w 2559844"/>
              <a:gd name="connsiteY41" fmla="*/ 804862 h 1890711"/>
              <a:gd name="connsiteX42" fmla="*/ 1254918 w 2559844"/>
              <a:gd name="connsiteY42" fmla="*/ 800100 h 1890711"/>
              <a:gd name="connsiteX43" fmla="*/ 1250156 w 2559844"/>
              <a:gd name="connsiteY43" fmla="*/ 852487 h 1890711"/>
              <a:gd name="connsiteX44" fmla="*/ 1262062 w 2559844"/>
              <a:gd name="connsiteY44" fmla="*/ 854869 h 1890711"/>
              <a:gd name="connsiteX45" fmla="*/ 1259681 w 2559844"/>
              <a:gd name="connsiteY45" fmla="*/ 921544 h 1890711"/>
              <a:gd name="connsiteX46" fmla="*/ 1276350 w 2559844"/>
              <a:gd name="connsiteY46" fmla="*/ 926306 h 1890711"/>
              <a:gd name="connsiteX47" fmla="*/ 1276350 w 2559844"/>
              <a:gd name="connsiteY47" fmla="*/ 957262 h 1890711"/>
              <a:gd name="connsiteX48" fmla="*/ 1288256 w 2559844"/>
              <a:gd name="connsiteY48" fmla="*/ 957262 h 1890711"/>
              <a:gd name="connsiteX49" fmla="*/ 1285875 w 2559844"/>
              <a:gd name="connsiteY49" fmla="*/ 1026319 h 1890711"/>
              <a:gd name="connsiteX50" fmla="*/ 1326356 w 2559844"/>
              <a:gd name="connsiteY50" fmla="*/ 1023937 h 1890711"/>
              <a:gd name="connsiteX51" fmla="*/ 1326356 w 2559844"/>
              <a:gd name="connsiteY51" fmla="*/ 1047750 h 1890711"/>
              <a:gd name="connsiteX52" fmla="*/ 1357312 w 2559844"/>
              <a:gd name="connsiteY52" fmla="*/ 1045369 h 1890711"/>
              <a:gd name="connsiteX53" fmla="*/ 1357312 w 2559844"/>
              <a:gd name="connsiteY53" fmla="*/ 1069181 h 1890711"/>
              <a:gd name="connsiteX54" fmla="*/ 1400175 w 2559844"/>
              <a:gd name="connsiteY54" fmla="*/ 1066800 h 1890711"/>
              <a:gd name="connsiteX55" fmla="*/ 1397793 w 2559844"/>
              <a:gd name="connsiteY55" fmla="*/ 1095375 h 1890711"/>
              <a:gd name="connsiteX56" fmla="*/ 1471612 w 2559844"/>
              <a:gd name="connsiteY56" fmla="*/ 1100137 h 1890711"/>
              <a:gd name="connsiteX57" fmla="*/ 1481137 w 2559844"/>
              <a:gd name="connsiteY57" fmla="*/ 1123950 h 1890711"/>
              <a:gd name="connsiteX58" fmla="*/ 1495425 w 2559844"/>
              <a:gd name="connsiteY58" fmla="*/ 1128712 h 1890711"/>
              <a:gd name="connsiteX59" fmla="*/ 1490662 w 2559844"/>
              <a:gd name="connsiteY59" fmla="*/ 1164431 h 1890711"/>
              <a:gd name="connsiteX60" fmla="*/ 1504950 w 2559844"/>
              <a:gd name="connsiteY60" fmla="*/ 1166812 h 1890711"/>
              <a:gd name="connsiteX61" fmla="*/ 1502568 w 2559844"/>
              <a:gd name="connsiteY61" fmla="*/ 1185862 h 1890711"/>
              <a:gd name="connsiteX62" fmla="*/ 1533525 w 2559844"/>
              <a:gd name="connsiteY62" fmla="*/ 1183481 h 1890711"/>
              <a:gd name="connsiteX63" fmla="*/ 1533525 w 2559844"/>
              <a:gd name="connsiteY63" fmla="*/ 1204912 h 1890711"/>
              <a:gd name="connsiteX64" fmla="*/ 1554956 w 2559844"/>
              <a:gd name="connsiteY64" fmla="*/ 1207294 h 1890711"/>
              <a:gd name="connsiteX65" fmla="*/ 1554956 w 2559844"/>
              <a:gd name="connsiteY65" fmla="*/ 1233487 h 1890711"/>
              <a:gd name="connsiteX66" fmla="*/ 1676400 w 2559844"/>
              <a:gd name="connsiteY66" fmla="*/ 1231106 h 1890711"/>
              <a:gd name="connsiteX67" fmla="*/ 1676400 w 2559844"/>
              <a:gd name="connsiteY67" fmla="*/ 1252537 h 1890711"/>
              <a:gd name="connsiteX68" fmla="*/ 1700212 w 2559844"/>
              <a:gd name="connsiteY68" fmla="*/ 1257300 h 1890711"/>
              <a:gd name="connsiteX69" fmla="*/ 1707356 w 2559844"/>
              <a:gd name="connsiteY69" fmla="*/ 1285875 h 1890711"/>
              <a:gd name="connsiteX70" fmla="*/ 1719262 w 2559844"/>
              <a:gd name="connsiteY70" fmla="*/ 1278731 h 1890711"/>
              <a:gd name="connsiteX71" fmla="*/ 1719262 w 2559844"/>
              <a:gd name="connsiteY71" fmla="*/ 1309687 h 1890711"/>
              <a:gd name="connsiteX72" fmla="*/ 1731168 w 2559844"/>
              <a:gd name="connsiteY72" fmla="*/ 1304925 h 1890711"/>
              <a:gd name="connsiteX73" fmla="*/ 1733550 w 2559844"/>
              <a:gd name="connsiteY73" fmla="*/ 1407319 h 1890711"/>
              <a:gd name="connsiteX74" fmla="*/ 1781175 w 2559844"/>
              <a:gd name="connsiteY74" fmla="*/ 1412081 h 1890711"/>
              <a:gd name="connsiteX75" fmla="*/ 1778793 w 2559844"/>
              <a:gd name="connsiteY75" fmla="*/ 1464469 h 1890711"/>
              <a:gd name="connsiteX76" fmla="*/ 1857375 w 2559844"/>
              <a:gd name="connsiteY76" fmla="*/ 1459706 h 1890711"/>
              <a:gd name="connsiteX77" fmla="*/ 1857375 w 2559844"/>
              <a:gd name="connsiteY77" fmla="*/ 1483519 h 1890711"/>
              <a:gd name="connsiteX78" fmla="*/ 2024062 w 2559844"/>
              <a:gd name="connsiteY78" fmla="*/ 1481137 h 1890711"/>
              <a:gd name="connsiteX79" fmla="*/ 2021681 w 2559844"/>
              <a:gd name="connsiteY79" fmla="*/ 1504950 h 1890711"/>
              <a:gd name="connsiteX80" fmla="*/ 2105025 w 2559844"/>
              <a:gd name="connsiteY80" fmla="*/ 1502569 h 1890711"/>
              <a:gd name="connsiteX81" fmla="*/ 2105025 w 2559844"/>
              <a:gd name="connsiteY81" fmla="*/ 1533525 h 1890711"/>
              <a:gd name="connsiteX82" fmla="*/ 2133600 w 2559844"/>
              <a:gd name="connsiteY82" fmla="*/ 1533525 h 1890711"/>
              <a:gd name="connsiteX83" fmla="*/ 2133600 w 2559844"/>
              <a:gd name="connsiteY83" fmla="*/ 1674017 h 1890711"/>
              <a:gd name="connsiteX84" fmla="*/ 2155031 w 2559844"/>
              <a:gd name="connsiteY84" fmla="*/ 1674019 h 1890711"/>
              <a:gd name="connsiteX85" fmla="*/ 2155035 w 2559844"/>
              <a:gd name="connsiteY85" fmla="*/ 1714500 h 1890711"/>
              <a:gd name="connsiteX86" fmla="*/ 2195514 w 2559844"/>
              <a:gd name="connsiteY86" fmla="*/ 1716880 h 1890711"/>
              <a:gd name="connsiteX87" fmla="*/ 2197896 w 2559844"/>
              <a:gd name="connsiteY87" fmla="*/ 1759742 h 1890711"/>
              <a:gd name="connsiteX88" fmla="*/ 2209802 w 2559844"/>
              <a:gd name="connsiteY88" fmla="*/ 1759743 h 1890711"/>
              <a:gd name="connsiteX89" fmla="*/ 2212182 w 2559844"/>
              <a:gd name="connsiteY89" fmla="*/ 1793079 h 1890711"/>
              <a:gd name="connsiteX90" fmla="*/ 2331245 w 2559844"/>
              <a:gd name="connsiteY90" fmla="*/ 1793078 h 1890711"/>
              <a:gd name="connsiteX91" fmla="*/ 2331244 w 2559844"/>
              <a:gd name="connsiteY91" fmla="*/ 1819272 h 1890711"/>
              <a:gd name="connsiteX92" fmla="*/ 2531269 w 2559844"/>
              <a:gd name="connsiteY92" fmla="*/ 1819274 h 1890711"/>
              <a:gd name="connsiteX93" fmla="*/ 2531268 w 2559844"/>
              <a:gd name="connsiteY93" fmla="*/ 1847849 h 1890711"/>
              <a:gd name="connsiteX94" fmla="*/ 2545557 w 2559844"/>
              <a:gd name="connsiteY94" fmla="*/ 1847850 h 1890711"/>
              <a:gd name="connsiteX95" fmla="*/ 2545556 w 2559844"/>
              <a:gd name="connsiteY95" fmla="*/ 1888330 h 1890711"/>
              <a:gd name="connsiteX96" fmla="*/ 2559844 w 2559844"/>
              <a:gd name="connsiteY96" fmla="*/ 1890711 h 1890711"/>
              <a:gd name="connsiteX0" fmla="*/ 2381 w 2559844"/>
              <a:gd name="connsiteY0" fmla="*/ 0 h 1888330"/>
              <a:gd name="connsiteX1" fmla="*/ 0 w 2559844"/>
              <a:gd name="connsiteY1" fmla="*/ 76200 h 1888330"/>
              <a:gd name="connsiteX2" fmla="*/ 11906 w 2559844"/>
              <a:gd name="connsiteY2" fmla="*/ 76200 h 1888330"/>
              <a:gd name="connsiteX3" fmla="*/ 11906 w 2559844"/>
              <a:gd name="connsiteY3" fmla="*/ 92869 h 1888330"/>
              <a:gd name="connsiteX4" fmla="*/ 221456 w 2559844"/>
              <a:gd name="connsiteY4" fmla="*/ 90487 h 1888330"/>
              <a:gd name="connsiteX5" fmla="*/ 221456 w 2559844"/>
              <a:gd name="connsiteY5" fmla="*/ 107156 h 1888330"/>
              <a:gd name="connsiteX6" fmla="*/ 233362 w 2559844"/>
              <a:gd name="connsiteY6" fmla="*/ 107156 h 1888330"/>
              <a:gd name="connsiteX7" fmla="*/ 230981 w 2559844"/>
              <a:gd name="connsiteY7" fmla="*/ 157162 h 1888330"/>
              <a:gd name="connsiteX8" fmla="*/ 361950 w 2559844"/>
              <a:gd name="connsiteY8" fmla="*/ 154781 h 1888330"/>
              <a:gd name="connsiteX9" fmla="*/ 361950 w 2559844"/>
              <a:gd name="connsiteY9" fmla="*/ 176212 h 1888330"/>
              <a:gd name="connsiteX10" fmla="*/ 404812 w 2559844"/>
              <a:gd name="connsiteY10" fmla="*/ 173831 h 1888330"/>
              <a:gd name="connsiteX11" fmla="*/ 404812 w 2559844"/>
              <a:gd name="connsiteY11" fmla="*/ 202406 h 1888330"/>
              <a:gd name="connsiteX12" fmla="*/ 671512 w 2559844"/>
              <a:gd name="connsiteY12" fmla="*/ 202406 h 1888330"/>
              <a:gd name="connsiteX13" fmla="*/ 671512 w 2559844"/>
              <a:gd name="connsiteY13" fmla="*/ 214312 h 1888330"/>
              <a:gd name="connsiteX14" fmla="*/ 683418 w 2559844"/>
              <a:gd name="connsiteY14" fmla="*/ 216694 h 1888330"/>
              <a:gd name="connsiteX15" fmla="*/ 683418 w 2559844"/>
              <a:gd name="connsiteY15" fmla="*/ 230981 h 1888330"/>
              <a:gd name="connsiteX16" fmla="*/ 700087 w 2559844"/>
              <a:gd name="connsiteY16" fmla="*/ 238125 h 1888330"/>
              <a:gd name="connsiteX17" fmla="*/ 702468 w 2559844"/>
              <a:gd name="connsiteY17" fmla="*/ 261937 h 1888330"/>
              <a:gd name="connsiteX18" fmla="*/ 847725 w 2559844"/>
              <a:gd name="connsiteY18" fmla="*/ 259556 h 1888330"/>
              <a:gd name="connsiteX19" fmla="*/ 850106 w 2559844"/>
              <a:gd name="connsiteY19" fmla="*/ 321469 h 1888330"/>
              <a:gd name="connsiteX20" fmla="*/ 859631 w 2559844"/>
              <a:gd name="connsiteY20" fmla="*/ 323850 h 1888330"/>
              <a:gd name="connsiteX21" fmla="*/ 857250 w 2559844"/>
              <a:gd name="connsiteY21" fmla="*/ 388144 h 1888330"/>
              <a:gd name="connsiteX22" fmla="*/ 866775 w 2559844"/>
              <a:gd name="connsiteY22" fmla="*/ 385762 h 1888330"/>
              <a:gd name="connsiteX23" fmla="*/ 862012 w 2559844"/>
              <a:gd name="connsiteY23" fmla="*/ 440531 h 1888330"/>
              <a:gd name="connsiteX24" fmla="*/ 869156 w 2559844"/>
              <a:gd name="connsiteY24" fmla="*/ 440531 h 1888330"/>
              <a:gd name="connsiteX25" fmla="*/ 866775 w 2559844"/>
              <a:gd name="connsiteY25" fmla="*/ 485775 h 1888330"/>
              <a:gd name="connsiteX26" fmla="*/ 876300 w 2559844"/>
              <a:gd name="connsiteY26" fmla="*/ 485775 h 1888330"/>
              <a:gd name="connsiteX27" fmla="*/ 876300 w 2559844"/>
              <a:gd name="connsiteY27" fmla="*/ 528637 h 1888330"/>
              <a:gd name="connsiteX28" fmla="*/ 904875 w 2559844"/>
              <a:gd name="connsiteY28" fmla="*/ 528637 h 1888330"/>
              <a:gd name="connsiteX29" fmla="*/ 904875 w 2559844"/>
              <a:gd name="connsiteY29" fmla="*/ 552450 h 1888330"/>
              <a:gd name="connsiteX30" fmla="*/ 933450 w 2559844"/>
              <a:gd name="connsiteY30" fmla="*/ 554831 h 1888330"/>
              <a:gd name="connsiteX31" fmla="*/ 933450 w 2559844"/>
              <a:gd name="connsiteY31" fmla="*/ 581025 h 1888330"/>
              <a:gd name="connsiteX32" fmla="*/ 1033462 w 2559844"/>
              <a:gd name="connsiteY32" fmla="*/ 583406 h 1888330"/>
              <a:gd name="connsiteX33" fmla="*/ 1031081 w 2559844"/>
              <a:gd name="connsiteY33" fmla="*/ 619125 h 1888330"/>
              <a:gd name="connsiteX34" fmla="*/ 1076325 w 2559844"/>
              <a:gd name="connsiteY34" fmla="*/ 623887 h 1888330"/>
              <a:gd name="connsiteX35" fmla="*/ 1076325 w 2559844"/>
              <a:gd name="connsiteY35" fmla="*/ 657225 h 1888330"/>
              <a:gd name="connsiteX36" fmla="*/ 1088231 w 2559844"/>
              <a:gd name="connsiteY36" fmla="*/ 657225 h 1888330"/>
              <a:gd name="connsiteX37" fmla="*/ 1088231 w 2559844"/>
              <a:gd name="connsiteY37" fmla="*/ 714375 h 1888330"/>
              <a:gd name="connsiteX38" fmla="*/ 1104900 w 2559844"/>
              <a:gd name="connsiteY38" fmla="*/ 714375 h 1888330"/>
              <a:gd name="connsiteX39" fmla="*/ 1107281 w 2559844"/>
              <a:gd name="connsiteY39" fmla="*/ 778669 h 1888330"/>
              <a:gd name="connsiteX40" fmla="*/ 1228725 w 2559844"/>
              <a:gd name="connsiteY40" fmla="*/ 778669 h 1888330"/>
              <a:gd name="connsiteX41" fmla="*/ 1228725 w 2559844"/>
              <a:gd name="connsiteY41" fmla="*/ 804862 h 1888330"/>
              <a:gd name="connsiteX42" fmla="*/ 1254918 w 2559844"/>
              <a:gd name="connsiteY42" fmla="*/ 800100 h 1888330"/>
              <a:gd name="connsiteX43" fmla="*/ 1250156 w 2559844"/>
              <a:gd name="connsiteY43" fmla="*/ 852487 h 1888330"/>
              <a:gd name="connsiteX44" fmla="*/ 1262062 w 2559844"/>
              <a:gd name="connsiteY44" fmla="*/ 854869 h 1888330"/>
              <a:gd name="connsiteX45" fmla="*/ 1259681 w 2559844"/>
              <a:gd name="connsiteY45" fmla="*/ 921544 h 1888330"/>
              <a:gd name="connsiteX46" fmla="*/ 1276350 w 2559844"/>
              <a:gd name="connsiteY46" fmla="*/ 926306 h 1888330"/>
              <a:gd name="connsiteX47" fmla="*/ 1276350 w 2559844"/>
              <a:gd name="connsiteY47" fmla="*/ 957262 h 1888330"/>
              <a:gd name="connsiteX48" fmla="*/ 1288256 w 2559844"/>
              <a:gd name="connsiteY48" fmla="*/ 957262 h 1888330"/>
              <a:gd name="connsiteX49" fmla="*/ 1285875 w 2559844"/>
              <a:gd name="connsiteY49" fmla="*/ 1026319 h 1888330"/>
              <a:gd name="connsiteX50" fmla="*/ 1326356 w 2559844"/>
              <a:gd name="connsiteY50" fmla="*/ 1023937 h 1888330"/>
              <a:gd name="connsiteX51" fmla="*/ 1326356 w 2559844"/>
              <a:gd name="connsiteY51" fmla="*/ 1047750 h 1888330"/>
              <a:gd name="connsiteX52" fmla="*/ 1357312 w 2559844"/>
              <a:gd name="connsiteY52" fmla="*/ 1045369 h 1888330"/>
              <a:gd name="connsiteX53" fmla="*/ 1357312 w 2559844"/>
              <a:gd name="connsiteY53" fmla="*/ 1069181 h 1888330"/>
              <a:gd name="connsiteX54" fmla="*/ 1400175 w 2559844"/>
              <a:gd name="connsiteY54" fmla="*/ 1066800 h 1888330"/>
              <a:gd name="connsiteX55" fmla="*/ 1397793 w 2559844"/>
              <a:gd name="connsiteY55" fmla="*/ 1095375 h 1888330"/>
              <a:gd name="connsiteX56" fmla="*/ 1471612 w 2559844"/>
              <a:gd name="connsiteY56" fmla="*/ 1100137 h 1888330"/>
              <a:gd name="connsiteX57" fmla="*/ 1481137 w 2559844"/>
              <a:gd name="connsiteY57" fmla="*/ 1123950 h 1888330"/>
              <a:gd name="connsiteX58" fmla="*/ 1495425 w 2559844"/>
              <a:gd name="connsiteY58" fmla="*/ 1128712 h 1888330"/>
              <a:gd name="connsiteX59" fmla="*/ 1490662 w 2559844"/>
              <a:gd name="connsiteY59" fmla="*/ 1164431 h 1888330"/>
              <a:gd name="connsiteX60" fmla="*/ 1504950 w 2559844"/>
              <a:gd name="connsiteY60" fmla="*/ 1166812 h 1888330"/>
              <a:gd name="connsiteX61" fmla="*/ 1502568 w 2559844"/>
              <a:gd name="connsiteY61" fmla="*/ 1185862 h 1888330"/>
              <a:gd name="connsiteX62" fmla="*/ 1533525 w 2559844"/>
              <a:gd name="connsiteY62" fmla="*/ 1183481 h 1888330"/>
              <a:gd name="connsiteX63" fmla="*/ 1533525 w 2559844"/>
              <a:gd name="connsiteY63" fmla="*/ 1204912 h 1888330"/>
              <a:gd name="connsiteX64" fmla="*/ 1554956 w 2559844"/>
              <a:gd name="connsiteY64" fmla="*/ 1207294 h 1888330"/>
              <a:gd name="connsiteX65" fmla="*/ 1554956 w 2559844"/>
              <a:gd name="connsiteY65" fmla="*/ 1233487 h 1888330"/>
              <a:gd name="connsiteX66" fmla="*/ 1676400 w 2559844"/>
              <a:gd name="connsiteY66" fmla="*/ 1231106 h 1888330"/>
              <a:gd name="connsiteX67" fmla="*/ 1676400 w 2559844"/>
              <a:gd name="connsiteY67" fmla="*/ 1252537 h 1888330"/>
              <a:gd name="connsiteX68" fmla="*/ 1700212 w 2559844"/>
              <a:gd name="connsiteY68" fmla="*/ 1257300 h 1888330"/>
              <a:gd name="connsiteX69" fmla="*/ 1707356 w 2559844"/>
              <a:gd name="connsiteY69" fmla="*/ 1285875 h 1888330"/>
              <a:gd name="connsiteX70" fmla="*/ 1719262 w 2559844"/>
              <a:gd name="connsiteY70" fmla="*/ 1278731 h 1888330"/>
              <a:gd name="connsiteX71" fmla="*/ 1719262 w 2559844"/>
              <a:gd name="connsiteY71" fmla="*/ 1309687 h 1888330"/>
              <a:gd name="connsiteX72" fmla="*/ 1731168 w 2559844"/>
              <a:gd name="connsiteY72" fmla="*/ 1304925 h 1888330"/>
              <a:gd name="connsiteX73" fmla="*/ 1733550 w 2559844"/>
              <a:gd name="connsiteY73" fmla="*/ 1407319 h 1888330"/>
              <a:gd name="connsiteX74" fmla="*/ 1781175 w 2559844"/>
              <a:gd name="connsiteY74" fmla="*/ 1412081 h 1888330"/>
              <a:gd name="connsiteX75" fmla="*/ 1778793 w 2559844"/>
              <a:gd name="connsiteY75" fmla="*/ 1464469 h 1888330"/>
              <a:gd name="connsiteX76" fmla="*/ 1857375 w 2559844"/>
              <a:gd name="connsiteY76" fmla="*/ 1459706 h 1888330"/>
              <a:gd name="connsiteX77" fmla="*/ 1857375 w 2559844"/>
              <a:gd name="connsiteY77" fmla="*/ 1483519 h 1888330"/>
              <a:gd name="connsiteX78" fmla="*/ 2024062 w 2559844"/>
              <a:gd name="connsiteY78" fmla="*/ 1481137 h 1888330"/>
              <a:gd name="connsiteX79" fmla="*/ 2021681 w 2559844"/>
              <a:gd name="connsiteY79" fmla="*/ 1504950 h 1888330"/>
              <a:gd name="connsiteX80" fmla="*/ 2105025 w 2559844"/>
              <a:gd name="connsiteY80" fmla="*/ 1502569 h 1888330"/>
              <a:gd name="connsiteX81" fmla="*/ 2105025 w 2559844"/>
              <a:gd name="connsiteY81" fmla="*/ 1533525 h 1888330"/>
              <a:gd name="connsiteX82" fmla="*/ 2133600 w 2559844"/>
              <a:gd name="connsiteY82" fmla="*/ 1533525 h 1888330"/>
              <a:gd name="connsiteX83" fmla="*/ 2133600 w 2559844"/>
              <a:gd name="connsiteY83" fmla="*/ 1674017 h 1888330"/>
              <a:gd name="connsiteX84" fmla="*/ 2155031 w 2559844"/>
              <a:gd name="connsiteY84" fmla="*/ 1674019 h 1888330"/>
              <a:gd name="connsiteX85" fmla="*/ 2155035 w 2559844"/>
              <a:gd name="connsiteY85" fmla="*/ 1714500 h 1888330"/>
              <a:gd name="connsiteX86" fmla="*/ 2195514 w 2559844"/>
              <a:gd name="connsiteY86" fmla="*/ 1716880 h 1888330"/>
              <a:gd name="connsiteX87" fmla="*/ 2197896 w 2559844"/>
              <a:gd name="connsiteY87" fmla="*/ 1759742 h 1888330"/>
              <a:gd name="connsiteX88" fmla="*/ 2209802 w 2559844"/>
              <a:gd name="connsiteY88" fmla="*/ 1759743 h 1888330"/>
              <a:gd name="connsiteX89" fmla="*/ 2212182 w 2559844"/>
              <a:gd name="connsiteY89" fmla="*/ 1793079 h 1888330"/>
              <a:gd name="connsiteX90" fmla="*/ 2331245 w 2559844"/>
              <a:gd name="connsiteY90" fmla="*/ 1793078 h 1888330"/>
              <a:gd name="connsiteX91" fmla="*/ 2331244 w 2559844"/>
              <a:gd name="connsiteY91" fmla="*/ 1819272 h 1888330"/>
              <a:gd name="connsiteX92" fmla="*/ 2531269 w 2559844"/>
              <a:gd name="connsiteY92" fmla="*/ 1819274 h 1888330"/>
              <a:gd name="connsiteX93" fmla="*/ 2531268 w 2559844"/>
              <a:gd name="connsiteY93" fmla="*/ 1847849 h 1888330"/>
              <a:gd name="connsiteX94" fmla="*/ 2545557 w 2559844"/>
              <a:gd name="connsiteY94" fmla="*/ 1847850 h 1888330"/>
              <a:gd name="connsiteX95" fmla="*/ 2545556 w 2559844"/>
              <a:gd name="connsiteY95" fmla="*/ 1888330 h 1888330"/>
              <a:gd name="connsiteX96" fmla="*/ 2559844 w 2559844"/>
              <a:gd name="connsiteY96" fmla="*/ 1888329 h 1888330"/>
              <a:gd name="connsiteX0" fmla="*/ 2381 w 2564606"/>
              <a:gd name="connsiteY0" fmla="*/ 0 h 1888330"/>
              <a:gd name="connsiteX1" fmla="*/ 0 w 2564606"/>
              <a:gd name="connsiteY1" fmla="*/ 76200 h 1888330"/>
              <a:gd name="connsiteX2" fmla="*/ 11906 w 2564606"/>
              <a:gd name="connsiteY2" fmla="*/ 76200 h 1888330"/>
              <a:gd name="connsiteX3" fmla="*/ 11906 w 2564606"/>
              <a:gd name="connsiteY3" fmla="*/ 92869 h 1888330"/>
              <a:gd name="connsiteX4" fmla="*/ 221456 w 2564606"/>
              <a:gd name="connsiteY4" fmla="*/ 90487 h 1888330"/>
              <a:gd name="connsiteX5" fmla="*/ 221456 w 2564606"/>
              <a:gd name="connsiteY5" fmla="*/ 107156 h 1888330"/>
              <a:gd name="connsiteX6" fmla="*/ 233362 w 2564606"/>
              <a:gd name="connsiteY6" fmla="*/ 107156 h 1888330"/>
              <a:gd name="connsiteX7" fmla="*/ 230981 w 2564606"/>
              <a:gd name="connsiteY7" fmla="*/ 157162 h 1888330"/>
              <a:gd name="connsiteX8" fmla="*/ 361950 w 2564606"/>
              <a:gd name="connsiteY8" fmla="*/ 154781 h 1888330"/>
              <a:gd name="connsiteX9" fmla="*/ 361950 w 2564606"/>
              <a:gd name="connsiteY9" fmla="*/ 176212 h 1888330"/>
              <a:gd name="connsiteX10" fmla="*/ 404812 w 2564606"/>
              <a:gd name="connsiteY10" fmla="*/ 173831 h 1888330"/>
              <a:gd name="connsiteX11" fmla="*/ 404812 w 2564606"/>
              <a:gd name="connsiteY11" fmla="*/ 202406 h 1888330"/>
              <a:gd name="connsiteX12" fmla="*/ 671512 w 2564606"/>
              <a:gd name="connsiteY12" fmla="*/ 202406 h 1888330"/>
              <a:gd name="connsiteX13" fmla="*/ 671512 w 2564606"/>
              <a:gd name="connsiteY13" fmla="*/ 214312 h 1888330"/>
              <a:gd name="connsiteX14" fmla="*/ 683418 w 2564606"/>
              <a:gd name="connsiteY14" fmla="*/ 216694 h 1888330"/>
              <a:gd name="connsiteX15" fmla="*/ 683418 w 2564606"/>
              <a:gd name="connsiteY15" fmla="*/ 230981 h 1888330"/>
              <a:gd name="connsiteX16" fmla="*/ 700087 w 2564606"/>
              <a:gd name="connsiteY16" fmla="*/ 238125 h 1888330"/>
              <a:gd name="connsiteX17" fmla="*/ 702468 w 2564606"/>
              <a:gd name="connsiteY17" fmla="*/ 261937 h 1888330"/>
              <a:gd name="connsiteX18" fmla="*/ 847725 w 2564606"/>
              <a:gd name="connsiteY18" fmla="*/ 259556 h 1888330"/>
              <a:gd name="connsiteX19" fmla="*/ 850106 w 2564606"/>
              <a:gd name="connsiteY19" fmla="*/ 321469 h 1888330"/>
              <a:gd name="connsiteX20" fmla="*/ 859631 w 2564606"/>
              <a:gd name="connsiteY20" fmla="*/ 323850 h 1888330"/>
              <a:gd name="connsiteX21" fmla="*/ 857250 w 2564606"/>
              <a:gd name="connsiteY21" fmla="*/ 388144 h 1888330"/>
              <a:gd name="connsiteX22" fmla="*/ 866775 w 2564606"/>
              <a:gd name="connsiteY22" fmla="*/ 385762 h 1888330"/>
              <a:gd name="connsiteX23" fmla="*/ 862012 w 2564606"/>
              <a:gd name="connsiteY23" fmla="*/ 440531 h 1888330"/>
              <a:gd name="connsiteX24" fmla="*/ 869156 w 2564606"/>
              <a:gd name="connsiteY24" fmla="*/ 440531 h 1888330"/>
              <a:gd name="connsiteX25" fmla="*/ 866775 w 2564606"/>
              <a:gd name="connsiteY25" fmla="*/ 485775 h 1888330"/>
              <a:gd name="connsiteX26" fmla="*/ 876300 w 2564606"/>
              <a:gd name="connsiteY26" fmla="*/ 485775 h 1888330"/>
              <a:gd name="connsiteX27" fmla="*/ 876300 w 2564606"/>
              <a:gd name="connsiteY27" fmla="*/ 528637 h 1888330"/>
              <a:gd name="connsiteX28" fmla="*/ 904875 w 2564606"/>
              <a:gd name="connsiteY28" fmla="*/ 528637 h 1888330"/>
              <a:gd name="connsiteX29" fmla="*/ 904875 w 2564606"/>
              <a:gd name="connsiteY29" fmla="*/ 552450 h 1888330"/>
              <a:gd name="connsiteX30" fmla="*/ 933450 w 2564606"/>
              <a:gd name="connsiteY30" fmla="*/ 554831 h 1888330"/>
              <a:gd name="connsiteX31" fmla="*/ 933450 w 2564606"/>
              <a:gd name="connsiteY31" fmla="*/ 581025 h 1888330"/>
              <a:gd name="connsiteX32" fmla="*/ 1033462 w 2564606"/>
              <a:gd name="connsiteY32" fmla="*/ 583406 h 1888330"/>
              <a:gd name="connsiteX33" fmla="*/ 1031081 w 2564606"/>
              <a:gd name="connsiteY33" fmla="*/ 619125 h 1888330"/>
              <a:gd name="connsiteX34" fmla="*/ 1076325 w 2564606"/>
              <a:gd name="connsiteY34" fmla="*/ 623887 h 1888330"/>
              <a:gd name="connsiteX35" fmla="*/ 1076325 w 2564606"/>
              <a:gd name="connsiteY35" fmla="*/ 657225 h 1888330"/>
              <a:gd name="connsiteX36" fmla="*/ 1088231 w 2564606"/>
              <a:gd name="connsiteY36" fmla="*/ 657225 h 1888330"/>
              <a:gd name="connsiteX37" fmla="*/ 1088231 w 2564606"/>
              <a:gd name="connsiteY37" fmla="*/ 714375 h 1888330"/>
              <a:gd name="connsiteX38" fmla="*/ 1104900 w 2564606"/>
              <a:gd name="connsiteY38" fmla="*/ 714375 h 1888330"/>
              <a:gd name="connsiteX39" fmla="*/ 1107281 w 2564606"/>
              <a:gd name="connsiteY39" fmla="*/ 778669 h 1888330"/>
              <a:gd name="connsiteX40" fmla="*/ 1228725 w 2564606"/>
              <a:gd name="connsiteY40" fmla="*/ 778669 h 1888330"/>
              <a:gd name="connsiteX41" fmla="*/ 1228725 w 2564606"/>
              <a:gd name="connsiteY41" fmla="*/ 804862 h 1888330"/>
              <a:gd name="connsiteX42" fmla="*/ 1254918 w 2564606"/>
              <a:gd name="connsiteY42" fmla="*/ 800100 h 1888330"/>
              <a:gd name="connsiteX43" fmla="*/ 1250156 w 2564606"/>
              <a:gd name="connsiteY43" fmla="*/ 852487 h 1888330"/>
              <a:gd name="connsiteX44" fmla="*/ 1262062 w 2564606"/>
              <a:gd name="connsiteY44" fmla="*/ 854869 h 1888330"/>
              <a:gd name="connsiteX45" fmla="*/ 1259681 w 2564606"/>
              <a:gd name="connsiteY45" fmla="*/ 921544 h 1888330"/>
              <a:gd name="connsiteX46" fmla="*/ 1276350 w 2564606"/>
              <a:gd name="connsiteY46" fmla="*/ 926306 h 1888330"/>
              <a:gd name="connsiteX47" fmla="*/ 1276350 w 2564606"/>
              <a:gd name="connsiteY47" fmla="*/ 957262 h 1888330"/>
              <a:gd name="connsiteX48" fmla="*/ 1288256 w 2564606"/>
              <a:gd name="connsiteY48" fmla="*/ 957262 h 1888330"/>
              <a:gd name="connsiteX49" fmla="*/ 1285875 w 2564606"/>
              <a:gd name="connsiteY49" fmla="*/ 1026319 h 1888330"/>
              <a:gd name="connsiteX50" fmla="*/ 1326356 w 2564606"/>
              <a:gd name="connsiteY50" fmla="*/ 1023937 h 1888330"/>
              <a:gd name="connsiteX51" fmla="*/ 1326356 w 2564606"/>
              <a:gd name="connsiteY51" fmla="*/ 1047750 h 1888330"/>
              <a:gd name="connsiteX52" fmla="*/ 1357312 w 2564606"/>
              <a:gd name="connsiteY52" fmla="*/ 1045369 h 1888330"/>
              <a:gd name="connsiteX53" fmla="*/ 1357312 w 2564606"/>
              <a:gd name="connsiteY53" fmla="*/ 1069181 h 1888330"/>
              <a:gd name="connsiteX54" fmla="*/ 1400175 w 2564606"/>
              <a:gd name="connsiteY54" fmla="*/ 1066800 h 1888330"/>
              <a:gd name="connsiteX55" fmla="*/ 1397793 w 2564606"/>
              <a:gd name="connsiteY55" fmla="*/ 1095375 h 1888330"/>
              <a:gd name="connsiteX56" fmla="*/ 1471612 w 2564606"/>
              <a:gd name="connsiteY56" fmla="*/ 1100137 h 1888330"/>
              <a:gd name="connsiteX57" fmla="*/ 1481137 w 2564606"/>
              <a:gd name="connsiteY57" fmla="*/ 1123950 h 1888330"/>
              <a:gd name="connsiteX58" fmla="*/ 1495425 w 2564606"/>
              <a:gd name="connsiteY58" fmla="*/ 1128712 h 1888330"/>
              <a:gd name="connsiteX59" fmla="*/ 1490662 w 2564606"/>
              <a:gd name="connsiteY59" fmla="*/ 1164431 h 1888330"/>
              <a:gd name="connsiteX60" fmla="*/ 1504950 w 2564606"/>
              <a:gd name="connsiteY60" fmla="*/ 1166812 h 1888330"/>
              <a:gd name="connsiteX61" fmla="*/ 1502568 w 2564606"/>
              <a:gd name="connsiteY61" fmla="*/ 1185862 h 1888330"/>
              <a:gd name="connsiteX62" fmla="*/ 1533525 w 2564606"/>
              <a:gd name="connsiteY62" fmla="*/ 1183481 h 1888330"/>
              <a:gd name="connsiteX63" fmla="*/ 1533525 w 2564606"/>
              <a:gd name="connsiteY63" fmla="*/ 1204912 h 1888330"/>
              <a:gd name="connsiteX64" fmla="*/ 1554956 w 2564606"/>
              <a:gd name="connsiteY64" fmla="*/ 1207294 h 1888330"/>
              <a:gd name="connsiteX65" fmla="*/ 1554956 w 2564606"/>
              <a:gd name="connsiteY65" fmla="*/ 1233487 h 1888330"/>
              <a:gd name="connsiteX66" fmla="*/ 1676400 w 2564606"/>
              <a:gd name="connsiteY66" fmla="*/ 1231106 h 1888330"/>
              <a:gd name="connsiteX67" fmla="*/ 1676400 w 2564606"/>
              <a:gd name="connsiteY67" fmla="*/ 1252537 h 1888330"/>
              <a:gd name="connsiteX68" fmla="*/ 1700212 w 2564606"/>
              <a:gd name="connsiteY68" fmla="*/ 1257300 h 1888330"/>
              <a:gd name="connsiteX69" fmla="*/ 1707356 w 2564606"/>
              <a:gd name="connsiteY69" fmla="*/ 1285875 h 1888330"/>
              <a:gd name="connsiteX70" fmla="*/ 1719262 w 2564606"/>
              <a:gd name="connsiteY70" fmla="*/ 1278731 h 1888330"/>
              <a:gd name="connsiteX71" fmla="*/ 1719262 w 2564606"/>
              <a:gd name="connsiteY71" fmla="*/ 1309687 h 1888330"/>
              <a:gd name="connsiteX72" fmla="*/ 1731168 w 2564606"/>
              <a:gd name="connsiteY72" fmla="*/ 1304925 h 1888330"/>
              <a:gd name="connsiteX73" fmla="*/ 1733550 w 2564606"/>
              <a:gd name="connsiteY73" fmla="*/ 1407319 h 1888330"/>
              <a:gd name="connsiteX74" fmla="*/ 1781175 w 2564606"/>
              <a:gd name="connsiteY74" fmla="*/ 1412081 h 1888330"/>
              <a:gd name="connsiteX75" fmla="*/ 1778793 w 2564606"/>
              <a:gd name="connsiteY75" fmla="*/ 1464469 h 1888330"/>
              <a:gd name="connsiteX76" fmla="*/ 1857375 w 2564606"/>
              <a:gd name="connsiteY76" fmla="*/ 1459706 h 1888330"/>
              <a:gd name="connsiteX77" fmla="*/ 1857375 w 2564606"/>
              <a:gd name="connsiteY77" fmla="*/ 1483519 h 1888330"/>
              <a:gd name="connsiteX78" fmla="*/ 2024062 w 2564606"/>
              <a:gd name="connsiteY78" fmla="*/ 1481137 h 1888330"/>
              <a:gd name="connsiteX79" fmla="*/ 2021681 w 2564606"/>
              <a:gd name="connsiteY79" fmla="*/ 1504950 h 1888330"/>
              <a:gd name="connsiteX80" fmla="*/ 2105025 w 2564606"/>
              <a:gd name="connsiteY80" fmla="*/ 1502569 h 1888330"/>
              <a:gd name="connsiteX81" fmla="*/ 2105025 w 2564606"/>
              <a:gd name="connsiteY81" fmla="*/ 1533525 h 1888330"/>
              <a:gd name="connsiteX82" fmla="*/ 2133600 w 2564606"/>
              <a:gd name="connsiteY82" fmla="*/ 1533525 h 1888330"/>
              <a:gd name="connsiteX83" fmla="*/ 2133600 w 2564606"/>
              <a:gd name="connsiteY83" fmla="*/ 1674017 h 1888330"/>
              <a:gd name="connsiteX84" fmla="*/ 2155031 w 2564606"/>
              <a:gd name="connsiteY84" fmla="*/ 1674019 h 1888330"/>
              <a:gd name="connsiteX85" fmla="*/ 2155035 w 2564606"/>
              <a:gd name="connsiteY85" fmla="*/ 1714500 h 1888330"/>
              <a:gd name="connsiteX86" fmla="*/ 2195514 w 2564606"/>
              <a:gd name="connsiteY86" fmla="*/ 1716880 h 1888330"/>
              <a:gd name="connsiteX87" fmla="*/ 2197896 w 2564606"/>
              <a:gd name="connsiteY87" fmla="*/ 1759742 h 1888330"/>
              <a:gd name="connsiteX88" fmla="*/ 2209802 w 2564606"/>
              <a:gd name="connsiteY88" fmla="*/ 1759743 h 1888330"/>
              <a:gd name="connsiteX89" fmla="*/ 2212182 w 2564606"/>
              <a:gd name="connsiteY89" fmla="*/ 1793079 h 1888330"/>
              <a:gd name="connsiteX90" fmla="*/ 2331245 w 2564606"/>
              <a:gd name="connsiteY90" fmla="*/ 1793078 h 1888330"/>
              <a:gd name="connsiteX91" fmla="*/ 2331244 w 2564606"/>
              <a:gd name="connsiteY91" fmla="*/ 1819272 h 1888330"/>
              <a:gd name="connsiteX92" fmla="*/ 2531269 w 2564606"/>
              <a:gd name="connsiteY92" fmla="*/ 1819274 h 1888330"/>
              <a:gd name="connsiteX93" fmla="*/ 2531268 w 2564606"/>
              <a:gd name="connsiteY93" fmla="*/ 1847849 h 1888330"/>
              <a:gd name="connsiteX94" fmla="*/ 2545557 w 2564606"/>
              <a:gd name="connsiteY94" fmla="*/ 1847850 h 1888330"/>
              <a:gd name="connsiteX95" fmla="*/ 2545556 w 2564606"/>
              <a:gd name="connsiteY95" fmla="*/ 1888330 h 1888330"/>
              <a:gd name="connsiteX96" fmla="*/ 2559844 w 2564606"/>
              <a:gd name="connsiteY96" fmla="*/ 1888329 h 1888330"/>
              <a:gd name="connsiteX97" fmla="*/ 2564606 w 2564606"/>
              <a:gd name="connsiteY97" fmla="*/ 1885949 h 1888330"/>
              <a:gd name="connsiteX0" fmla="*/ 2381 w 2560720"/>
              <a:gd name="connsiteY0" fmla="*/ 0 h 1921673"/>
              <a:gd name="connsiteX1" fmla="*/ 0 w 2560720"/>
              <a:gd name="connsiteY1" fmla="*/ 76200 h 1921673"/>
              <a:gd name="connsiteX2" fmla="*/ 11906 w 2560720"/>
              <a:gd name="connsiteY2" fmla="*/ 76200 h 1921673"/>
              <a:gd name="connsiteX3" fmla="*/ 11906 w 2560720"/>
              <a:gd name="connsiteY3" fmla="*/ 92869 h 1921673"/>
              <a:gd name="connsiteX4" fmla="*/ 221456 w 2560720"/>
              <a:gd name="connsiteY4" fmla="*/ 90487 h 1921673"/>
              <a:gd name="connsiteX5" fmla="*/ 221456 w 2560720"/>
              <a:gd name="connsiteY5" fmla="*/ 107156 h 1921673"/>
              <a:gd name="connsiteX6" fmla="*/ 233362 w 2560720"/>
              <a:gd name="connsiteY6" fmla="*/ 107156 h 1921673"/>
              <a:gd name="connsiteX7" fmla="*/ 230981 w 2560720"/>
              <a:gd name="connsiteY7" fmla="*/ 157162 h 1921673"/>
              <a:gd name="connsiteX8" fmla="*/ 361950 w 2560720"/>
              <a:gd name="connsiteY8" fmla="*/ 154781 h 1921673"/>
              <a:gd name="connsiteX9" fmla="*/ 361950 w 2560720"/>
              <a:gd name="connsiteY9" fmla="*/ 176212 h 1921673"/>
              <a:gd name="connsiteX10" fmla="*/ 404812 w 2560720"/>
              <a:gd name="connsiteY10" fmla="*/ 173831 h 1921673"/>
              <a:gd name="connsiteX11" fmla="*/ 404812 w 2560720"/>
              <a:gd name="connsiteY11" fmla="*/ 202406 h 1921673"/>
              <a:gd name="connsiteX12" fmla="*/ 671512 w 2560720"/>
              <a:gd name="connsiteY12" fmla="*/ 202406 h 1921673"/>
              <a:gd name="connsiteX13" fmla="*/ 671512 w 2560720"/>
              <a:gd name="connsiteY13" fmla="*/ 214312 h 1921673"/>
              <a:gd name="connsiteX14" fmla="*/ 683418 w 2560720"/>
              <a:gd name="connsiteY14" fmla="*/ 216694 h 1921673"/>
              <a:gd name="connsiteX15" fmla="*/ 683418 w 2560720"/>
              <a:gd name="connsiteY15" fmla="*/ 230981 h 1921673"/>
              <a:gd name="connsiteX16" fmla="*/ 700087 w 2560720"/>
              <a:gd name="connsiteY16" fmla="*/ 238125 h 1921673"/>
              <a:gd name="connsiteX17" fmla="*/ 702468 w 2560720"/>
              <a:gd name="connsiteY17" fmla="*/ 261937 h 1921673"/>
              <a:gd name="connsiteX18" fmla="*/ 847725 w 2560720"/>
              <a:gd name="connsiteY18" fmla="*/ 259556 h 1921673"/>
              <a:gd name="connsiteX19" fmla="*/ 850106 w 2560720"/>
              <a:gd name="connsiteY19" fmla="*/ 321469 h 1921673"/>
              <a:gd name="connsiteX20" fmla="*/ 859631 w 2560720"/>
              <a:gd name="connsiteY20" fmla="*/ 323850 h 1921673"/>
              <a:gd name="connsiteX21" fmla="*/ 857250 w 2560720"/>
              <a:gd name="connsiteY21" fmla="*/ 388144 h 1921673"/>
              <a:gd name="connsiteX22" fmla="*/ 866775 w 2560720"/>
              <a:gd name="connsiteY22" fmla="*/ 385762 h 1921673"/>
              <a:gd name="connsiteX23" fmla="*/ 862012 w 2560720"/>
              <a:gd name="connsiteY23" fmla="*/ 440531 h 1921673"/>
              <a:gd name="connsiteX24" fmla="*/ 869156 w 2560720"/>
              <a:gd name="connsiteY24" fmla="*/ 440531 h 1921673"/>
              <a:gd name="connsiteX25" fmla="*/ 866775 w 2560720"/>
              <a:gd name="connsiteY25" fmla="*/ 485775 h 1921673"/>
              <a:gd name="connsiteX26" fmla="*/ 876300 w 2560720"/>
              <a:gd name="connsiteY26" fmla="*/ 485775 h 1921673"/>
              <a:gd name="connsiteX27" fmla="*/ 876300 w 2560720"/>
              <a:gd name="connsiteY27" fmla="*/ 528637 h 1921673"/>
              <a:gd name="connsiteX28" fmla="*/ 904875 w 2560720"/>
              <a:gd name="connsiteY28" fmla="*/ 528637 h 1921673"/>
              <a:gd name="connsiteX29" fmla="*/ 904875 w 2560720"/>
              <a:gd name="connsiteY29" fmla="*/ 552450 h 1921673"/>
              <a:gd name="connsiteX30" fmla="*/ 933450 w 2560720"/>
              <a:gd name="connsiteY30" fmla="*/ 554831 h 1921673"/>
              <a:gd name="connsiteX31" fmla="*/ 933450 w 2560720"/>
              <a:gd name="connsiteY31" fmla="*/ 581025 h 1921673"/>
              <a:gd name="connsiteX32" fmla="*/ 1033462 w 2560720"/>
              <a:gd name="connsiteY32" fmla="*/ 583406 h 1921673"/>
              <a:gd name="connsiteX33" fmla="*/ 1031081 w 2560720"/>
              <a:gd name="connsiteY33" fmla="*/ 619125 h 1921673"/>
              <a:gd name="connsiteX34" fmla="*/ 1076325 w 2560720"/>
              <a:gd name="connsiteY34" fmla="*/ 623887 h 1921673"/>
              <a:gd name="connsiteX35" fmla="*/ 1076325 w 2560720"/>
              <a:gd name="connsiteY35" fmla="*/ 657225 h 1921673"/>
              <a:gd name="connsiteX36" fmla="*/ 1088231 w 2560720"/>
              <a:gd name="connsiteY36" fmla="*/ 657225 h 1921673"/>
              <a:gd name="connsiteX37" fmla="*/ 1088231 w 2560720"/>
              <a:gd name="connsiteY37" fmla="*/ 714375 h 1921673"/>
              <a:gd name="connsiteX38" fmla="*/ 1104900 w 2560720"/>
              <a:gd name="connsiteY38" fmla="*/ 714375 h 1921673"/>
              <a:gd name="connsiteX39" fmla="*/ 1107281 w 2560720"/>
              <a:gd name="connsiteY39" fmla="*/ 778669 h 1921673"/>
              <a:gd name="connsiteX40" fmla="*/ 1228725 w 2560720"/>
              <a:gd name="connsiteY40" fmla="*/ 778669 h 1921673"/>
              <a:gd name="connsiteX41" fmla="*/ 1228725 w 2560720"/>
              <a:gd name="connsiteY41" fmla="*/ 804862 h 1921673"/>
              <a:gd name="connsiteX42" fmla="*/ 1254918 w 2560720"/>
              <a:gd name="connsiteY42" fmla="*/ 800100 h 1921673"/>
              <a:gd name="connsiteX43" fmla="*/ 1250156 w 2560720"/>
              <a:gd name="connsiteY43" fmla="*/ 852487 h 1921673"/>
              <a:gd name="connsiteX44" fmla="*/ 1262062 w 2560720"/>
              <a:gd name="connsiteY44" fmla="*/ 854869 h 1921673"/>
              <a:gd name="connsiteX45" fmla="*/ 1259681 w 2560720"/>
              <a:gd name="connsiteY45" fmla="*/ 921544 h 1921673"/>
              <a:gd name="connsiteX46" fmla="*/ 1276350 w 2560720"/>
              <a:gd name="connsiteY46" fmla="*/ 926306 h 1921673"/>
              <a:gd name="connsiteX47" fmla="*/ 1276350 w 2560720"/>
              <a:gd name="connsiteY47" fmla="*/ 957262 h 1921673"/>
              <a:gd name="connsiteX48" fmla="*/ 1288256 w 2560720"/>
              <a:gd name="connsiteY48" fmla="*/ 957262 h 1921673"/>
              <a:gd name="connsiteX49" fmla="*/ 1285875 w 2560720"/>
              <a:gd name="connsiteY49" fmla="*/ 1026319 h 1921673"/>
              <a:gd name="connsiteX50" fmla="*/ 1326356 w 2560720"/>
              <a:gd name="connsiteY50" fmla="*/ 1023937 h 1921673"/>
              <a:gd name="connsiteX51" fmla="*/ 1326356 w 2560720"/>
              <a:gd name="connsiteY51" fmla="*/ 1047750 h 1921673"/>
              <a:gd name="connsiteX52" fmla="*/ 1357312 w 2560720"/>
              <a:gd name="connsiteY52" fmla="*/ 1045369 h 1921673"/>
              <a:gd name="connsiteX53" fmla="*/ 1357312 w 2560720"/>
              <a:gd name="connsiteY53" fmla="*/ 1069181 h 1921673"/>
              <a:gd name="connsiteX54" fmla="*/ 1400175 w 2560720"/>
              <a:gd name="connsiteY54" fmla="*/ 1066800 h 1921673"/>
              <a:gd name="connsiteX55" fmla="*/ 1397793 w 2560720"/>
              <a:gd name="connsiteY55" fmla="*/ 1095375 h 1921673"/>
              <a:gd name="connsiteX56" fmla="*/ 1471612 w 2560720"/>
              <a:gd name="connsiteY56" fmla="*/ 1100137 h 1921673"/>
              <a:gd name="connsiteX57" fmla="*/ 1481137 w 2560720"/>
              <a:gd name="connsiteY57" fmla="*/ 1123950 h 1921673"/>
              <a:gd name="connsiteX58" fmla="*/ 1495425 w 2560720"/>
              <a:gd name="connsiteY58" fmla="*/ 1128712 h 1921673"/>
              <a:gd name="connsiteX59" fmla="*/ 1490662 w 2560720"/>
              <a:gd name="connsiteY59" fmla="*/ 1164431 h 1921673"/>
              <a:gd name="connsiteX60" fmla="*/ 1504950 w 2560720"/>
              <a:gd name="connsiteY60" fmla="*/ 1166812 h 1921673"/>
              <a:gd name="connsiteX61" fmla="*/ 1502568 w 2560720"/>
              <a:gd name="connsiteY61" fmla="*/ 1185862 h 1921673"/>
              <a:gd name="connsiteX62" fmla="*/ 1533525 w 2560720"/>
              <a:gd name="connsiteY62" fmla="*/ 1183481 h 1921673"/>
              <a:gd name="connsiteX63" fmla="*/ 1533525 w 2560720"/>
              <a:gd name="connsiteY63" fmla="*/ 1204912 h 1921673"/>
              <a:gd name="connsiteX64" fmla="*/ 1554956 w 2560720"/>
              <a:gd name="connsiteY64" fmla="*/ 1207294 h 1921673"/>
              <a:gd name="connsiteX65" fmla="*/ 1554956 w 2560720"/>
              <a:gd name="connsiteY65" fmla="*/ 1233487 h 1921673"/>
              <a:gd name="connsiteX66" fmla="*/ 1676400 w 2560720"/>
              <a:gd name="connsiteY66" fmla="*/ 1231106 h 1921673"/>
              <a:gd name="connsiteX67" fmla="*/ 1676400 w 2560720"/>
              <a:gd name="connsiteY67" fmla="*/ 1252537 h 1921673"/>
              <a:gd name="connsiteX68" fmla="*/ 1700212 w 2560720"/>
              <a:gd name="connsiteY68" fmla="*/ 1257300 h 1921673"/>
              <a:gd name="connsiteX69" fmla="*/ 1707356 w 2560720"/>
              <a:gd name="connsiteY69" fmla="*/ 1285875 h 1921673"/>
              <a:gd name="connsiteX70" fmla="*/ 1719262 w 2560720"/>
              <a:gd name="connsiteY70" fmla="*/ 1278731 h 1921673"/>
              <a:gd name="connsiteX71" fmla="*/ 1719262 w 2560720"/>
              <a:gd name="connsiteY71" fmla="*/ 1309687 h 1921673"/>
              <a:gd name="connsiteX72" fmla="*/ 1731168 w 2560720"/>
              <a:gd name="connsiteY72" fmla="*/ 1304925 h 1921673"/>
              <a:gd name="connsiteX73" fmla="*/ 1733550 w 2560720"/>
              <a:gd name="connsiteY73" fmla="*/ 1407319 h 1921673"/>
              <a:gd name="connsiteX74" fmla="*/ 1781175 w 2560720"/>
              <a:gd name="connsiteY74" fmla="*/ 1412081 h 1921673"/>
              <a:gd name="connsiteX75" fmla="*/ 1778793 w 2560720"/>
              <a:gd name="connsiteY75" fmla="*/ 1464469 h 1921673"/>
              <a:gd name="connsiteX76" fmla="*/ 1857375 w 2560720"/>
              <a:gd name="connsiteY76" fmla="*/ 1459706 h 1921673"/>
              <a:gd name="connsiteX77" fmla="*/ 1857375 w 2560720"/>
              <a:gd name="connsiteY77" fmla="*/ 1483519 h 1921673"/>
              <a:gd name="connsiteX78" fmla="*/ 2024062 w 2560720"/>
              <a:gd name="connsiteY78" fmla="*/ 1481137 h 1921673"/>
              <a:gd name="connsiteX79" fmla="*/ 2021681 w 2560720"/>
              <a:gd name="connsiteY79" fmla="*/ 1504950 h 1921673"/>
              <a:gd name="connsiteX80" fmla="*/ 2105025 w 2560720"/>
              <a:gd name="connsiteY80" fmla="*/ 1502569 h 1921673"/>
              <a:gd name="connsiteX81" fmla="*/ 2105025 w 2560720"/>
              <a:gd name="connsiteY81" fmla="*/ 1533525 h 1921673"/>
              <a:gd name="connsiteX82" fmla="*/ 2133600 w 2560720"/>
              <a:gd name="connsiteY82" fmla="*/ 1533525 h 1921673"/>
              <a:gd name="connsiteX83" fmla="*/ 2133600 w 2560720"/>
              <a:gd name="connsiteY83" fmla="*/ 1674017 h 1921673"/>
              <a:gd name="connsiteX84" fmla="*/ 2155031 w 2560720"/>
              <a:gd name="connsiteY84" fmla="*/ 1674019 h 1921673"/>
              <a:gd name="connsiteX85" fmla="*/ 2155035 w 2560720"/>
              <a:gd name="connsiteY85" fmla="*/ 1714500 h 1921673"/>
              <a:gd name="connsiteX86" fmla="*/ 2195514 w 2560720"/>
              <a:gd name="connsiteY86" fmla="*/ 1716880 h 1921673"/>
              <a:gd name="connsiteX87" fmla="*/ 2197896 w 2560720"/>
              <a:gd name="connsiteY87" fmla="*/ 1759742 h 1921673"/>
              <a:gd name="connsiteX88" fmla="*/ 2209802 w 2560720"/>
              <a:gd name="connsiteY88" fmla="*/ 1759743 h 1921673"/>
              <a:gd name="connsiteX89" fmla="*/ 2212182 w 2560720"/>
              <a:gd name="connsiteY89" fmla="*/ 1793079 h 1921673"/>
              <a:gd name="connsiteX90" fmla="*/ 2331245 w 2560720"/>
              <a:gd name="connsiteY90" fmla="*/ 1793078 h 1921673"/>
              <a:gd name="connsiteX91" fmla="*/ 2331244 w 2560720"/>
              <a:gd name="connsiteY91" fmla="*/ 1819272 h 1921673"/>
              <a:gd name="connsiteX92" fmla="*/ 2531269 w 2560720"/>
              <a:gd name="connsiteY92" fmla="*/ 1819274 h 1921673"/>
              <a:gd name="connsiteX93" fmla="*/ 2531268 w 2560720"/>
              <a:gd name="connsiteY93" fmla="*/ 1847849 h 1921673"/>
              <a:gd name="connsiteX94" fmla="*/ 2545557 w 2560720"/>
              <a:gd name="connsiteY94" fmla="*/ 1847850 h 1921673"/>
              <a:gd name="connsiteX95" fmla="*/ 2545556 w 2560720"/>
              <a:gd name="connsiteY95" fmla="*/ 1888330 h 1921673"/>
              <a:gd name="connsiteX96" fmla="*/ 2559844 w 2560720"/>
              <a:gd name="connsiteY96" fmla="*/ 1888329 h 1921673"/>
              <a:gd name="connsiteX97" fmla="*/ 2557462 w 2560720"/>
              <a:gd name="connsiteY97" fmla="*/ 1921668 h 1921673"/>
              <a:gd name="connsiteX0" fmla="*/ 2381 w 2562225"/>
              <a:gd name="connsiteY0" fmla="*/ 0 h 2026444"/>
              <a:gd name="connsiteX1" fmla="*/ 0 w 2562225"/>
              <a:gd name="connsiteY1" fmla="*/ 76200 h 2026444"/>
              <a:gd name="connsiteX2" fmla="*/ 11906 w 2562225"/>
              <a:gd name="connsiteY2" fmla="*/ 76200 h 2026444"/>
              <a:gd name="connsiteX3" fmla="*/ 11906 w 2562225"/>
              <a:gd name="connsiteY3" fmla="*/ 92869 h 2026444"/>
              <a:gd name="connsiteX4" fmla="*/ 221456 w 2562225"/>
              <a:gd name="connsiteY4" fmla="*/ 90487 h 2026444"/>
              <a:gd name="connsiteX5" fmla="*/ 221456 w 2562225"/>
              <a:gd name="connsiteY5" fmla="*/ 107156 h 2026444"/>
              <a:gd name="connsiteX6" fmla="*/ 233362 w 2562225"/>
              <a:gd name="connsiteY6" fmla="*/ 107156 h 2026444"/>
              <a:gd name="connsiteX7" fmla="*/ 230981 w 2562225"/>
              <a:gd name="connsiteY7" fmla="*/ 157162 h 2026444"/>
              <a:gd name="connsiteX8" fmla="*/ 361950 w 2562225"/>
              <a:gd name="connsiteY8" fmla="*/ 154781 h 2026444"/>
              <a:gd name="connsiteX9" fmla="*/ 361950 w 2562225"/>
              <a:gd name="connsiteY9" fmla="*/ 176212 h 2026444"/>
              <a:gd name="connsiteX10" fmla="*/ 404812 w 2562225"/>
              <a:gd name="connsiteY10" fmla="*/ 173831 h 2026444"/>
              <a:gd name="connsiteX11" fmla="*/ 404812 w 2562225"/>
              <a:gd name="connsiteY11" fmla="*/ 202406 h 2026444"/>
              <a:gd name="connsiteX12" fmla="*/ 671512 w 2562225"/>
              <a:gd name="connsiteY12" fmla="*/ 202406 h 2026444"/>
              <a:gd name="connsiteX13" fmla="*/ 671512 w 2562225"/>
              <a:gd name="connsiteY13" fmla="*/ 214312 h 2026444"/>
              <a:gd name="connsiteX14" fmla="*/ 683418 w 2562225"/>
              <a:gd name="connsiteY14" fmla="*/ 216694 h 2026444"/>
              <a:gd name="connsiteX15" fmla="*/ 683418 w 2562225"/>
              <a:gd name="connsiteY15" fmla="*/ 230981 h 2026444"/>
              <a:gd name="connsiteX16" fmla="*/ 700087 w 2562225"/>
              <a:gd name="connsiteY16" fmla="*/ 238125 h 2026444"/>
              <a:gd name="connsiteX17" fmla="*/ 702468 w 2562225"/>
              <a:gd name="connsiteY17" fmla="*/ 261937 h 2026444"/>
              <a:gd name="connsiteX18" fmla="*/ 847725 w 2562225"/>
              <a:gd name="connsiteY18" fmla="*/ 259556 h 2026444"/>
              <a:gd name="connsiteX19" fmla="*/ 850106 w 2562225"/>
              <a:gd name="connsiteY19" fmla="*/ 321469 h 2026444"/>
              <a:gd name="connsiteX20" fmla="*/ 859631 w 2562225"/>
              <a:gd name="connsiteY20" fmla="*/ 323850 h 2026444"/>
              <a:gd name="connsiteX21" fmla="*/ 857250 w 2562225"/>
              <a:gd name="connsiteY21" fmla="*/ 388144 h 2026444"/>
              <a:gd name="connsiteX22" fmla="*/ 866775 w 2562225"/>
              <a:gd name="connsiteY22" fmla="*/ 385762 h 2026444"/>
              <a:gd name="connsiteX23" fmla="*/ 862012 w 2562225"/>
              <a:gd name="connsiteY23" fmla="*/ 440531 h 2026444"/>
              <a:gd name="connsiteX24" fmla="*/ 869156 w 2562225"/>
              <a:gd name="connsiteY24" fmla="*/ 440531 h 2026444"/>
              <a:gd name="connsiteX25" fmla="*/ 866775 w 2562225"/>
              <a:gd name="connsiteY25" fmla="*/ 485775 h 2026444"/>
              <a:gd name="connsiteX26" fmla="*/ 876300 w 2562225"/>
              <a:gd name="connsiteY26" fmla="*/ 485775 h 2026444"/>
              <a:gd name="connsiteX27" fmla="*/ 876300 w 2562225"/>
              <a:gd name="connsiteY27" fmla="*/ 528637 h 2026444"/>
              <a:gd name="connsiteX28" fmla="*/ 904875 w 2562225"/>
              <a:gd name="connsiteY28" fmla="*/ 528637 h 2026444"/>
              <a:gd name="connsiteX29" fmla="*/ 904875 w 2562225"/>
              <a:gd name="connsiteY29" fmla="*/ 552450 h 2026444"/>
              <a:gd name="connsiteX30" fmla="*/ 933450 w 2562225"/>
              <a:gd name="connsiteY30" fmla="*/ 554831 h 2026444"/>
              <a:gd name="connsiteX31" fmla="*/ 933450 w 2562225"/>
              <a:gd name="connsiteY31" fmla="*/ 581025 h 2026444"/>
              <a:gd name="connsiteX32" fmla="*/ 1033462 w 2562225"/>
              <a:gd name="connsiteY32" fmla="*/ 583406 h 2026444"/>
              <a:gd name="connsiteX33" fmla="*/ 1031081 w 2562225"/>
              <a:gd name="connsiteY33" fmla="*/ 619125 h 2026444"/>
              <a:gd name="connsiteX34" fmla="*/ 1076325 w 2562225"/>
              <a:gd name="connsiteY34" fmla="*/ 623887 h 2026444"/>
              <a:gd name="connsiteX35" fmla="*/ 1076325 w 2562225"/>
              <a:gd name="connsiteY35" fmla="*/ 657225 h 2026444"/>
              <a:gd name="connsiteX36" fmla="*/ 1088231 w 2562225"/>
              <a:gd name="connsiteY36" fmla="*/ 657225 h 2026444"/>
              <a:gd name="connsiteX37" fmla="*/ 1088231 w 2562225"/>
              <a:gd name="connsiteY37" fmla="*/ 714375 h 2026444"/>
              <a:gd name="connsiteX38" fmla="*/ 1104900 w 2562225"/>
              <a:gd name="connsiteY38" fmla="*/ 714375 h 2026444"/>
              <a:gd name="connsiteX39" fmla="*/ 1107281 w 2562225"/>
              <a:gd name="connsiteY39" fmla="*/ 778669 h 2026444"/>
              <a:gd name="connsiteX40" fmla="*/ 1228725 w 2562225"/>
              <a:gd name="connsiteY40" fmla="*/ 778669 h 2026444"/>
              <a:gd name="connsiteX41" fmla="*/ 1228725 w 2562225"/>
              <a:gd name="connsiteY41" fmla="*/ 804862 h 2026444"/>
              <a:gd name="connsiteX42" fmla="*/ 1254918 w 2562225"/>
              <a:gd name="connsiteY42" fmla="*/ 800100 h 2026444"/>
              <a:gd name="connsiteX43" fmla="*/ 1250156 w 2562225"/>
              <a:gd name="connsiteY43" fmla="*/ 852487 h 2026444"/>
              <a:gd name="connsiteX44" fmla="*/ 1262062 w 2562225"/>
              <a:gd name="connsiteY44" fmla="*/ 854869 h 2026444"/>
              <a:gd name="connsiteX45" fmla="*/ 1259681 w 2562225"/>
              <a:gd name="connsiteY45" fmla="*/ 921544 h 2026444"/>
              <a:gd name="connsiteX46" fmla="*/ 1276350 w 2562225"/>
              <a:gd name="connsiteY46" fmla="*/ 926306 h 2026444"/>
              <a:gd name="connsiteX47" fmla="*/ 1276350 w 2562225"/>
              <a:gd name="connsiteY47" fmla="*/ 957262 h 2026444"/>
              <a:gd name="connsiteX48" fmla="*/ 1288256 w 2562225"/>
              <a:gd name="connsiteY48" fmla="*/ 957262 h 2026444"/>
              <a:gd name="connsiteX49" fmla="*/ 1285875 w 2562225"/>
              <a:gd name="connsiteY49" fmla="*/ 1026319 h 2026444"/>
              <a:gd name="connsiteX50" fmla="*/ 1326356 w 2562225"/>
              <a:gd name="connsiteY50" fmla="*/ 1023937 h 2026444"/>
              <a:gd name="connsiteX51" fmla="*/ 1326356 w 2562225"/>
              <a:gd name="connsiteY51" fmla="*/ 1047750 h 2026444"/>
              <a:gd name="connsiteX52" fmla="*/ 1357312 w 2562225"/>
              <a:gd name="connsiteY52" fmla="*/ 1045369 h 2026444"/>
              <a:gd name="connsiteX53" fmla="*/ 1357312 w 2562225"/>
              <a:gd name="connsiteY53" fmla="*/ 1069181 h 2026444"/>
              <a:gd name="connsiteX54" fmla="*/ 1400175 w 2562225"/>
              <a:gd name="connsiteY54" fmla="*/ 1066800 h 2026444"/>
              <a:gd name="connsiteX55" fmla="*/ 1397793 w 2562225"/>
              <a:gd name="connsiteY55" fmla="*/ 1095375 h 2026444"/>
              <a:gd name="connsiteX56" fmla="*/ 1471612 w 2562225"/>
              <a:gd name="connsiteY56" fmla="*/ 1100137 h 2026444"/>
              <a:gd name="connsiteX57" fmla="*/ 1481137 w 2562225"/>
              <a:gd name="connsiteY57" fmla="*/ 1123950 h 2026444"/>
              <a:gd name="connsiteX58" fmla="*/ 1495425 w 2562225"/>
              <a:gd name="connsiteY58" fmla="*/ 1128712 h 2026444"/>
              <a:gd name="connsiteX59" fmla="*/ 1490662 w 2562225"/>
              <a:gd name="connsiteY59" fmla="*/ 1164431 h 2026444"/>
              <a:gd name="connsiteX60" fmla="*/ 1504950 w 2562225"/>
              <a:gd name="connsiteY60" fmla="*/ 1166812 h 2026444"/>
              <a:gd name="connsiteX61" fmla="*/ 1502568 w 2562225"/>
              <a:gd name="connsiteY61" fmla="*/ 1185862 h 2026444"/>
              <a:gd name="connsiteX62" fmla="*/ 1533525 w 2562225"/>
              <a:gd name="connsiteY62" fmla="*/ 1183481 h 2026444"/>
              <a:gd name="connsiteX63" fmla="*/ 1533525 w 2562225"/>
              <a:gd name="connsiteY63" fmla="*/ 1204912 h 2026444"/>
              <a:gd name="connsiteX64" fmla="*/ 1554956 w 2562225"/>
              <a:gd name="connsiteY64" fmla="*/ 1207294 h 2026444"/>
              <a:gd name="connsiteX65" fmla="*/ 1554956 w 2562225"/>
              <a:gd name="connsiteY65" fmla="*/ 1233487 h 2026444"/>
              <a:gd name="connsiteX66" fmla="*/ 1676400 w 2562225"/>
              <a:gd name="connsiteY66" fmla="*/ 1231106 h 2026444"/>
              <a:gd name="connsiteX67" fmla="*/ 1676400 w 2562225"/>
              <a:gd name="connsiteY67" fmla="*/ 1252537 h 2026444"/>
              <a:gd name="connsiteX68" fmla="*/ 1700212 w 2562225"/>
              <a:gd name="connsiteY68" fmla="*/ 1257300 h 2026444"/>
              <a:gd name="connsiteX69" fmla="*/ 1707356 w 2562225"/>
              <a:gd name="connsiteY69" fmla="*/ 1285875 h 2026444"/>
              <a:gd name="connsiteX70" fmla="*/ 1719262 w 2562225"/>
              <a:gd name="connsiteY70" fmla="*/ 1278731 h 2026444"/>
              <a:gd name="connsiteX71" fmla="*/ 1719262 w 2562225"/>
              <a:gd name="connsiteY71" fmla="*/ 1309687 h 2026444"/>
              <a:gd name="connsiteX72" fmla="*/ 1731168 w 2562225"/>
              <a:gd name="connsiteY72" fmla="*/ 1304925 h 2026444"/>
              <a:gd name="connsiteX73" fmla="*/ 1733550 w 2562225"/>
              <a:gd name="connsiteY73" fmla="*/ 1407319 h 2026444"/>
              <a:gd name="connsiteX74" fmla="*/ 1781175 w 2562225"/>
              <a:gd name="connsiteY74" fmla="*/ 1412081 h 2026444"/>
              <a:gd name="connsiteX75" fmla="*/ 1778793 w 2562225"/>
              <a:gd name="connsiteY75" fmla="*/ 1464469 h 2026444"/>
              <a:gd name="connsiteX76" fmla="*/ 1857375 w 2562225"/>
              <a:gd name="connsiteY76" fmla="*/ 1459706 h 2026444"/>
              <a:gd name="connsiteX77" fmla="*/ 1857375 w 2562225"/>
              <a:gd name="connsiteY77" fmla="*/ 1483519 h 2026444"/>
              <a:gd name="connsiteX78" fmla="*/ 2024062 w 2562225"/>
              <a:gd name="connsiteY78" fmla="*/ 1481137 h 2026444"/>
              <a:gd name="connsiteX79" fmla="*/ 2021681 w 2562225"/>
              <a:gd name="connsiteY79" fmla="*/ 1504950 h 2026444"/>
              <a:gd name="connsiteX80" fmla="*/ 2105025 w 2562225"/>
              <a:gd name="connsiteY80" fmla="*/ 1502569 h 2026444"/>
              <a:gd name="connsiteX81" fmla="*/ 2105025 w 2562225"/>
              <a:gd name="connsiteY81" fmla="*/ 1533525 h 2026444"/>
              <a:gd name="connsiteX82" fmla="*/ 2133600 w 2562225"/>
              <a:gd name="connsiteY82" fmla="*/ 1533525 h 2026444"/>
              <a:gd name="connsiteX83" fmla="*/ 2133600 w 2562225"/>
              <a:gd name="connsiteY83" fmla="*/ 1674017 h 2026444"/>
              <a:gd name="connsiteX84" fmla="*/ 2155031 w 2562225"/>
              <a:gd name="connsiteY84" fmla="*/ 1674019 h 2026444"/>
              <a:gd name="connsiteX85" fmla="*/ 2155035 w 2562225"/>
              <a:gd name="connsiteY85" fmla="*/ 1714500 h 2026444"/>
              <a:gd name="connsiteX86" fmla="*/ 2195514 w 2562225"/>
              <a:gd name="connsiteY86" fmla="*/ 1716880 h 2026444"/>
              <a:gd name="connsiteX87" fmla="*/ 2197896 w 2562225"/>
              <a:gd name="connsiteY87" fmla="*/ 1759742 h 2026444"/>
              <a:gd name="connsiteX88" fmla="*/ 2209802 w 2562225"/>
              <a:gd name="connsiteY88" fmla="*/ 1759743 h 2026444"/>
              <a:gd name="connsiteX89" fmla="*/ 2212182 w 2562225"/>
              <a:gd name="connsiteY89" fmla="*/ 1793079 h 2026444"/>
              <a:gd name="connsiteX90" fmla="*/ 2331245 w 2562225"/>
              <a:gd name="connsiteY90" fmla="*/ 1793078 h 2026444"/>
              <a:gd name="connsiteX91" fmla="*/ 2331244 w 2562225"/>
              <a:gd name="connsiteY91" fmla="*/ 1819272 h 2026444"/>
              <a:gd name="connsiteX92" fmla="*/ 2531269 w 2562225"/>
              <a:gd name="connsiteY92" fmla="*/ 1819274 h 2026444"/>
              <a:gd name="connsiteX93" fmla="*/ 2531268 w 2562225"/>
              <a:gd name="connsiteY93" fmla="*/ 1847849 h 2026444"/>
              <a:gd name="connsiteX94" fmla="*/ 2545557 w 2562225"/>
              <a:gd name="connsiteY94" fmla="*/ 1847850 h 2026444"/>
              <a:gd name="connsiteX95" fmla="*/ 2545556 w 2562225"/>
              <a:gd name="connsiteY95" fmla="*/ 1888330 h 2026444"/>
              <a:gd name="connsiteX96" fmla="*/ 2559844 w 2562225"/>
              <a:gd name="connsiteY96" fmla="*/ 1888329 h 2026444"/>
              <a:gd name="connsiteX97" fmla="*/ 2562225 w 2562225"/>
              <a:gd name="connsiteY97" fmla="*/ 2026443 h 2026444"/>
              <a:gd name="connsiteX0" fmla="*/ 2381 w 2562225"/>
              <a:gd name="connsiteY0" fmla="*/ 0 h 2026443"/>
              <a:gd name="connsiteX1" fmla="*/ 0 w 2562225"/>
              <a:gd name="connsiteY1" fmla="*/ 76200 h 2026443"/>
              <a:gd name="connsiteX2" fmla="*/ 11906 w 2562225"/>
              <a:gd name="connsiteY2" fmla="*/ 76200 h 2026443"/>
              <a:gd name="connsiteX3" fmla="*/ 11906 w 2562225"/>
              <a:gd name="connsiteY3" fmla="*/ 92869 h 2026443"/>
              <a:gd name="connsiteX4" fmla="*/ 221456 w 2562225"/>
              <a:gd name="connsiteY4" fmla="*/ 90487 h 2026443"/>
              <a:gd name="connsiteX5" fmla="*/ 221456 w 2562225"/>
              <a:gd name="connsiteY5" fmla="*/ 107156 h 2026443"/>
              <a:gd name="connsiteX6" fmla="*/ 233362 w 2562225"/>
              <a:gd name="connsiteY6" fmla="*/ 107156 h 2026443"/>
              <a:gd name="connsiteX7" fmla="*/ 230981 w 2562225"/>
              <a:gd name="connsiteY7" fmla="*/ 157162 h 2026443"/>
              <a:gd name="connsiteX8" fmla="*/ 361950 w 2562225"/>
              <a:gd name="connsiteY8" fmla="*/ 154781 h 2026443"/>
              <a:gd name="connsiteX9" fmla="*/ 361950 w 2562225"/>
              <a:gd name="connsiteY9" fmla="*/ 176212 h 2026443"/>
              <a:gd name="connsiteX10" fmla="*/ 404812 w 2562225"/>
              <a:gd name="connsiteY10" fmla="*/ 173831 h 2026443"/>
              <a:gd name="connsiteX11" fmla="*/ 404812 w 2562225"/>
              <a:gd name="connsiteY11" fmla="*/ 202406 h 2026443"/>
              <a:gd name="connsiteX12" fmla="*/ 671512 w 2562225"/>
              <a:gd name="connsiteY12" fmla="*/ 202406 h 2026443"/>
              <a:gd name="connsiteX13" fmla="*/ 671512 w 2562225"/>
              <a:gd name="connsiteY13" fmla="*/ 214312 h 2026443"/>
              <a:gd name="connsiteX14" fmla="*/ 683418 w 2562225"/>
              <a:gd name="connsiteY14" fmla="*/ 216694 h 2026443"/>
              <a:gd name="connsiteX15" fmla="*/ 683418 w 2562225"/>
              <a:gd name="connsiteY15" fmla="*/ 230981 h 2026443"/>
              <a:gd name="connsiteX16" fmla="*/ 700087 w 2562225"/>
              <a:gd name="connsiteY16" fmla="*/ 238125 h 2026443"/>
              <a:gd name="connsiteX17" fmla="*/ 702468 w 2562225"/>
              <a:gd name="connsiteY17" fmla="*/ 261937 h 2026443"/>
              <a:gd name="connsiteX18" fmla="*/ 847725 w 2562225"/>
              <a:gd name="connsiteY18" fmla="*/ 259556 h 2026443"/>
              <a:gd name="connsiteX19" fmla="*/ 850106 w 2562225"/>
              <a:gd name="connsiteY19" fmla="*/ 321469 h 2026443"/>
              <a:gd name="connsiteX20" fmla="*/ 859631 w 2562225"/>
              <a:gd name="connsiteY20" fmla="*/ 323850 h 2026443"/>
              <a:gd name="connsiteX21" fmla="*/ 857250 w 2562225"/>
              <a:gd name="connsiteY21" fmla="*/ 388144 h 2026443"/>
              <a:gd name="connsiteX22" fmla="*/ 866775 w 2562225"/>
              <a:gd name="connsiteY22" fmla="*/ 385762 h 2026443"/>
              <a:gd name="connsiteX23" fmla="*/ 862012 w 2562225"/>
              <a:gd name="connsiteY23" fmla="*/ 440531 h 2026443"/>
              <a:gd name="connsiteX24" fmla="*/ 869156 w 2562225"/>
              <a:gd name="connsiteY24" fmla="*/ 440531 h 2026443"/>
              <a:gd name="connsiteX25" fmla="*/ 866775 w 2562225"/>
              <a:gd name="connsiteY25" fmla="*/ 485775 h 2026443"/>
              <a:gd name="connsiteX26" fmla="*/ 876300 w 2562225"/>
              <a:gd name="connsiteY26" fmla="*/ 485775 h 2026443"/>
              <a:gd name="connsiteX27" fmla="*/ 876300 w 2562225"/>
              <a:gd name="connsiteY27" fmla="*/ 528637 h 2026443"/>
              <a:gd name="connsiteX28" fmla="*/ 904875 w 2562225"/>
              <a:gd name="connsiteY28" fmla="*/ 528637 h 2026443"/>
              <a:gd name="connsiteX29" fmla="*/ 904875 w 2562225"/>
              <a:gd name="connsiteY29" fmla="*/ 552450 h 2026443"/>
              <a:gd name="connsiteX30" fmla="*/ 933450 w 2562225"/>
              <a:gd name="connsiteY30" fmla="*/ 554831 h 2026443"/>
              <a:gd name="connsiteX31" fmla="*/ 933450 w 2562225"/>
              <a:gd name="connsiteY31" fmla="*/ 581025 h 2026443"/>
              <a:gd name="connsiteX32" fmla="*/ 1033462 w 2562225"/>
              <a:gd name="connsiteY32" fmla="*/ 583406 h 2026443"/>
              <a:gd name="connsiteX33" fmla="*/ 1031081 w 2562225"/>
              <a:gd name="connsiteY33" fmla="*/ 619125 h 2026443"/>
              <a:gd name="connsiteX34" fmla="*/ 1076325 w 2562225"/>
              <a:gd name="connsiteY34" fmla="*/ 623887 h 2026443"/>
              <a:gd name="connsiteX35" fmla="*/ 1076325 w 2562225"/>
              <a:gd name="connsiteY35" fmla="*/ 657225 h 2026443"/>
              <a:gd name="connsiteX36" fmla="*/ 1088231 w 2562225"/>
              <a:gd name="connsiteY36" fmla="*/ 657225 h 2026443"/>
              <a:gd name="connsiteX37" fmla="*/ 1088231 w 2562225"/>
              <a:gd name="connsiteY37" fmla="*/ 714375 h 2026443"/>
              <a:gd name="connsiteX38" fmla="*/ 1104900 w 2562225"/>
              <a:gd name="connsiteY38" fmla="*/ 714375 h 2026443"/>
              <a:gd name="connsiteX39" fmla="*/ 1107281 w 2562225"/>
              <a:gd name="connsiteY39" fmla="*/ 778669 h 2026443"/>
              <a:gd name="connsiteX40" fmla="*/ 1228725 w 2562225"/>
              <a:gd name="connsiteY40" fmla="*/ 778669 h 2026443"/>
              <a:gd name="connsiteX41" fmla="*/ 1228725 w 2562225"/>
              <a:gd name="connsiteY41" fmla="*/ 804862 h 2026443"/>
              <a:gd name="connsiteX42" fmla="*/ 1254918 w 2562225"/>
              <a:gd name="connsiteY42" fmla="*/ 800100 h 2026443"/>
              <a:gd name="connsiteX43" fmla="*/ 1250156 w 2562225"/>
              <a:gd name="connsiteY43" fmla="*/ 852487 h 2026443"/>
              <a:gd name="connsiteX44" fmla="*/ 1262062 w 2562225"/>
              <a:gd name="connsiteY44" fmla="*/ 854869 h 2026443"/>
              <a:gd name="connsiteX45" fmla="*/ 1259681 w 2562225"/>
              <a:gd name="connsiteY45" fmla="*/ 921544 h 2026443"/>
              <a:gd name="connsiteX46" fmla="*/ 1276350 w 2562225"/>
              <a:gd name="connsiteY46" fmla="*/ 926306 h 2026443"/>
              <a:gd name="connsiteX47" fmla="*/ 1276350 w 2562225"/>
              <a:gd name="connsiteY47" fmla="*/ 957262 h 2026443"/>
              <a:gd name="connsiteX48" fmla="*/ 1288256 w 2562225"/>
              <a:gd name="connsiteY48" fmla="*/ 957262 h 2026443"/>
              <a:gd name="connsiteX49" fmla="*/ 1285875 w 2562225"/>
              <a:gd name="connsiteY49" fmla="*/ 1026319 h 2026443"/>
              <a:gd name="connsiteX50" fmla="*/ 1326356 w 2562225"/>
              <a:gd name="connsiteY50" fmla="*/ 1023937 h 2026443"/>
              <a:gd name="connsiteX51" fmla="*/ 1326356 w 2562225"/>
              <a:gd name="connsiteY51" fmla="*/ 1047750 h 2026443"/>
              <a:gd name="connsiteX52" fmla="*/ 1357312 w 2562225"/>
              <a:gd name="connsiteY52" fmla="*/ 1045369 h 2026443"/>
              <a:gd name="connsiteX53" fmla="*/ 1357312 w 2562225"/>
              <a:gd name="connsiteY53" fmla="*/ 1069181 h 2026443"/>
              <a:gd name="connsiteX54" fmla="*/ 1400175 w 2562225"/>
              <a:gd name="connsiteY54" fmla="*/ 1066800 h 2026443"/>
              <a:gd name="connsiteX55" fmla="*/ 1397793 w 2562225"/>
              <a:gd name="connsiteY55" fmla="*/ 1095375 h 2026443"/>
              <a:gd name="connsiteX56" fmla="*/ 1471612 w 2562225"/>
              <a:gd name="connsiteY56" fmla="*/ 1100137 h 2026443"/>
              <a:gd name="connsiteX57" fmla="*/ 1481137 w 2562225"/>
              <a:gd name="connsiteY57" fmla="*/ 1123950 h 2026443"/>
              <a:gd name="connsiteX58" fmla="*/ 1495425 w 2562225"/>
              <a:gd name="connsiteY58" fmla="*/ 1128712 h 2026443"/>
              <a:gd name="connsiteX59" fmla="*/ 1490662 w 2562225"/>
              <a:gd name="connsiteY59" fmla="*/ 1164431 h 2026443"/>
              <a:gd name="connsiteX60" fmla="*/ 1504950 w 2562225"/>
              <a:gd name="connsiteY60" fmla="*/ 1166812 h 2026443"/>
              <a:gd name="connsiteX61" fmla="*/ 1502568 w 2562225"/>
              <a:gd name="connsiteY61" fmla="*/ 1185862 h 2026443"/>
              <a:gd name="connsiteX62" fmla="*/ 1533525 w 2562225"/>
              <a:gd name="connsiteY62" fmla="*/ 1183481 h 2026443"/>
              <a:gd name="connsiteX63" fmla="*/ 1533525 w 2562225"/>
              <a:gd name="connsiteY63" fmla="*/ 1204912 h 2026443"/>
              <a:gd name="connsiteX64" fmla="*/ 1554956 w 2562225"/>
              <a:gd name="connsiteY64" fmla="*/ 1207294 h 2026443"/>
              <a:gd name="connsiteX65" fmla="*/ 1554956 w 2562225"/>
              <a:gd name="connsiteY65" fmla="*/ 1233487 h 2026443"/>
              <a:gd name="connsiteX66" fmla="*/ 1676400 w 2562225"/>
              <a:gd name="connsiteY66" fmla="*/ 1231106 h 2026443"/>
              <a:gd name="connsiteX67" fmla="*/ 1676400 w 2562225"/>
              <a:gd name="connsiteY67" fmla="*/ 1252537 h 2026443"/>
              <a:gd name="connsiteX68" fmla="*/ 1700212 w 2562225"/>
              <a:gd name="connsiteY68" fmla="*/ 1257300 h 2026443"/>
              <a:gd name="connsiteX69" fmla="*/ 1707356 w 2562225"/>
              <a:gd name="connsiteY69" fmla="*/ 1285875 h 2026443"/>
              <a:gd name="connsiteX70" fmla="*/ 1719262 w 2562225"/>
              <a:gd name="connsiteY70" fmla="*/ 1278731 h 2026443"/>
              <a:gd name="connsiteX71" fmla="*/ 1719262 w 2562225"/>
              <a:gd name="connsiteY71" fmla="*/ 1309687 h 2026443"/>
              <a:gd name="connsiteX72" fmla="*/ 1731168 w 2562225"/>
              <a:gd name="connsiteY72" fmla="*/ 1304925 h 2026443"/>
              <a:gd name="connsiteX73" fmla="*/ 1733550 w 2562225"/>
              <a:gd name="connsiteY73" fmla="*/ 1407319 h 2026443"/>
              <a:gd name="connsiteX74" fmla="*/ 1781175 w 2562225"/>
              <a:gd name="connsiteY74" fmla="*/ 1412081 h 2026443"/>
              <a:gd name="connsiteX75" fmla="*/ 1778793 w 2562225"/>
              <a:gd name="connsiteY75" fmla="*/ 1464469 h 2026443"/>
              <a:gd name="connsiteX76" fmla="*/ 1857375 w 2562225"/>
              <a:gd name="connsiteY76" fmla="*/ 1459706 h 2026443"/>
              <a:gd name="connsiteX77" fmla="*/ 1857375 w 2562225"/>
              <a:gd name="connsiteY77" fmla="*/ 1483519 h 2026443"/>
              <a:gd name="connsiteX78" fmla="*/ 2024062 w 2562225"/>
              <a:gd name="connsiteY78" fmla="*/ 1481137 h 2026443"/>
              <a:gd name="connsiteX79" fmla="*/ 2021681 w 2562225"/>
              <a:gd name="connsiteY79" fmla="*/ 1504950 h 2026443"/>
              <a:gd name="connsiteX80" fmla="*/ 2105025 w 2562225"/>
              <a:gd name="connsiteY80" fmla="*/ 1502569 h 2026443"/>
              <a:gd name="connsiteX81" fmla="*/ 2105025 w 2562225"/>
              <a:gd name="connsiteY81" fmla="*/ 1533525 h 2026443"/>
              <a:gd name="connsiteX82" fmla="*/ 2133600 w 2562225"/>
              <a:gd name="connsiteY82" fmla="*/ 1533525 h 2026443"/>
              <a:gd name="connsiteX83" fmla="*/ 2133600 w 2562225"/>
              <a:gd name="connsiteY83" fmla="*/ 1674017 h 2026443"/>
              <a:gd name="connsiteX84" fmla="*/ 2155031 w 2562225"/>
              <a:gd name="connsiteY84" fmla="*/ 1674019 h 2026443"/>
              <a:gd name="connsiteX85" fmla="*/ 2155035 w 2562225"/>
              <a:gd name="connsiteY85" fmla="*/ 1714500 h 2026443"/>
              <a:gd name="connsiteX86" fmla="*/ 2195514 w 2562225"/>
              <a:gd name="connsiteY86" fmla="*/ 1716880 h 2026443"/>
              <a:gd name="connsiteX87" fmla="*/ 2197896 w 2562225"/>
              <a:gd name="connsiteY87" fmla="*/ 1759742 h 2026443"/>
              <a:gd name="connsiteX88" fmla="*/ 2209802 w 2562225"/>
              <a:gd name="connsiteY88" fmla="*/ 1759743 h 2026443"/>
              <a:gd name="connsiteX89" fmla="*/ 2212182 w 2562225"/>
              <a:gd name="connsiteY89" fmla="*/ 1793079 h 2026443"/>
              <a:gd name="connsiteX90" fmla="*/ 2331245 w 2562225"/>
              <a:gd name="connsiteY90" fmla="*/ 1793078 h 2026443"/>
              <a:gd name="connsiteX91" fmla="*/ 2331244 w 2562225"/>
              <a:gd name="connsiteY91" fmla="*/ 1819272 h 2026443"/>
              <a:gd name="connsiteX92" fmla="*/ 2531269 w 2562225"/>
              <a:gd name="connsiteY92" fmla="*/ 1819274 h 2026443"/>
              <a:gd name="connsiteX93" fmla="*/ 2531268 w 2562225"/>
              <a:gd name="connsiteY93" fmla="*/ 1847849 h 2026443"/>
              <a:gd name="connsiteX94" fmla="*/ 2545557 w 2562225"/>
              <a:gd name="connsiteY94" fmla="*/ 1847850 h 2026443"/>
              <a:gd name="connsiteX95" fmla="*/ 2545556 w 2562225"/>
              <a:gd name="connsiteY95" fmla="*/ 1888330 h 2026443"/>
              <a:gd name="connsiteX96" fmla="*/ 2559844 w 2562225"/>
              <a:gd name="connsiteY96" fmla="*/ 1888329 h 2026443"/>
              <a:gd name="connsiteX97" fmla="*/ 2562225 w 2562225"/>
              <a:gd name="connsiteY97" fmla="*/ 2026443 h 2026443"/>
              <a:gd name="connsiteX0" fmla="*/ 2381 w 2560073"/>
              <a:gd name="connsiteY0" fmla="*/ 0 h 1931193"/>
              <a:gd name="connsiteX1" fmla="*/ 0 w 2560073"/>
              <a:gd name="connsiteY1" fmla="*/ 76200 h 1931193"/>
              <a:gd name="connsiteX2" fmla="*/ 11906 w 2560073"/>
              <a:gd name="connsiteY2" fmla="*/ 76200 h 1931193"/>
              <a:gd name="connsiteX3" fmla="*/ 11906 w 2560073"/>
              <a:gd name="connsiteY3" fmla="*/ 92869 h 1931193"/>
              <a:gd name="connsiteX4" fmla="*/ 221456 w 2560073"/>
              <a:gd name="connsiteY4" fmla="*/ 90487 h 1931193"/>
              <a:gd name="connsiteX5" fmla="*/ 221456 w 2560073"/>
              <a:gd name="connsiteY5" fmla="*/ 107156 h 1931193"/>
              <a:gd name="connsiteX6" fmla="*/ 233362 w 2560073"/>
              <a:gd name="connsiteY6" fmla="*/ 107156 h 1931193"/>
              <a:gd name="connsiteX7" fmla="*/ 230981 w 2560073"/>
              <a:gd name="connsiteY7" fmla="*/ 157162 h 1931193"/>
              <a:gd name="connsiteX8" fmla="*/ 361950 w 2560073"/>
              <a:gd name="connsiteY8" fmla="*/ 154781 h 1931193"/>
              <a:gd name="connsiteX9" fmla="*/ 361950 w 2560073"/>
              <a:gd name="connsiteY9" fmla="*/ 176212 h 1931193"/>
              <a:gd name="connsiteX10" fmla="*/ 404812 w 2560073"/>
              <a:gd name="connsiteY10" fmla="*/ 173831 h 1931193"/>
              <a:gd name="connsiteX11" fmla="*/ 404812 w 2560073"/>
              <a:gd name="connsiteY11" fmla="*/ 202406 h 1931193"/>
              <a:gd name="connsiteX12" fmla="*/ 671512 w 2560073"/>
              <a:gd name="connsiteY12" fmla="*/ 202406 h 1931193"/>
              <a:gd name="connsiteX13" fmla="*/ 671512 w 2560073"/>
              <a:gd name="connsiteY13" fmla="*/ 214312 h 1931193"/>
              <a:gd name="connsiteX14" fmla="*/ 683418 w 2560073"/>
              <a:gd name="connsiteY14" fmla="*/ 216694 h 1931193"/>
              <a:gd name="connsiteX15" fmla="*/ 683418 w 2560073"/>
              <a:gd name="connsiteY15" fmla="*/ 230981 h 1931193"/>
              <a:gd name="connsiteX16" fmla="*/ 700087 w 2560073"/>
              <a:gd name="connsiteY16" fmla="*/ 238125 h 1931193"/>
              <a:gd name="connsiteX17" fmla="*/ 702468 w 2560073"/>
              <a:gd name="connsiteY17" fmla="*/ 261937 h 1931193"/>
              <a:gd name="connsiteX18" fmla="*/ 847725 w 2560073"/>
              <a:gd name="connsiteY18" fmla="*/ 259556 h 1931193"/>
              <a:gd name="connsiteX19" fmla="*/ 850106 w 2560073"/>
              <a:gd name="connsiteY19" fmla="*/ 321469 h 1931193"/>
              <a:gd name="connsiteX20" fmla="*/ 859631 w 2560073"/>
              <a:gd name="connsiteY20" fmla="*/ 323850 h 1931193"/>
              <a:gd name="connsiteX21" fmla="*/ 857250 w 2560073"/>
              <a:gd name="connsiteY21" fmla="*/ 388144 h 1931193"/>
              <a:gd name="connsiteX22" fmla="*/ 866775 w 2560073"/>
              <a:gd name="connsiteY22" fmla="*/ 385762 h 1931193"/>
              <a:gd name="connsiteX23" fmla="*/ 862012 w 2560073"/>
              <a:gd name="connsiteY23" fmla="*/ 440531 h 1931193"/>
              <a:gd name="connsiteX24" fmla="*/ 869156 w 2560073"/>
              <a:gd name="connsiteY24" fmla="*/ 440531 h 1931193"/>
              <a:gd name="connsiteX25" fmla="*/ 866775 w 2560073"/>
              <a:gd name="connsiteY25" fmla="*/ 485775 h 1931193"/>
              <a:gd name="connsiteX26" fmla="*/ 876300 w 2560073"/>
              <a:gd name="connsiteY26" fmla="*/ 485775 h 1931193"/>
              <a:gd name="connsiteX27" fmla="*/ 876300 w 2560073"/>
              <a:gd name="connsiteY27" fmla="*/ 528637 h 1931193"/>
              <a:gd name="connsiteX28" fmla="*/ 904875 w 2560073"/>
              <a:gd name="connsiteY28" fmla="*/ 528637 h 1931193"/>
              <a:gd name="connsiteX29" fmla="*/ 904875 w 2560073"/>
              <a:gd name="connsiteY29" fmla="*/ 552450 h 1931193"/>
              <a:gd name="connsiteX30" fmla="*/ 933450 w 2560073"/>
              <a:gd name="connsiteY30" fmla="*/ 554831 h 1931193"/>
              <a:gd name="connsiteX31" fmla="*/ 933450 w 2560073"/>
              <a:gd name="connsiteY31" fmla="*/ 581025 h 1931193"/>
              <a:gd name="connsiteX32" fmla="*/ 1033462 w 2560073"/>
              <a:gd name="connsiteY32" fmla="*/ 583406 h 1931193"/>
              <a:gd name="connsiteX33" fmla="*/ 1031081 w 2560073"/>
              <a:gd name="connsiteY33" fmla="*/ 619125 h 1931193"/>
              <a:gd name="connsiteX34" fmla="*/ 1076325 w 2560073"/>
              <a:gd name="connsiteY34" fmla="*/ 623887 h 1931193"/>
              <a:gd name="connsiteX35" fmla="*/ 1076325 w 2560073"/>
              <a:gd name="connsiteY35" fmla="*/ 657225 h 1931193"/>
              <a:gd name="connsiteX36" fmla="*/ 1088231 w 2560073"/>
              <a:gd name="connsiteY36" fmla="*/ 657225 h 1931193"/>
              <a:gd name="connsiteX37" fmla="*/ 1088231 w 2560073"/>
              <a:gd name="connsiteY37" fmla="*/ 714375 h 1931193"/>
              <a:gd name="connsiteX38" fmla="*/ 1104900 w 2560073"/>
              <a:gd name="connsiteY38" fmla="*/ 714375 h 1931193"/>
              <a:gd name="connsiteX39" fmla="*/ 1107281 w 2560073"/>
              <a:gd name="connsiteY39" fmla="*/ 778669 h 1931193"/>
              <a:gd name="connsiteX40" fmla="*/ 1228725 w 2560073"/>
              <a:gd name="connsiteY40" fmla="*/ 778669 h 1931193"/>
              <a:gd name="connsiteX41" fmla="*/ 1228725 w 2560073"/>
              <a:gd name="connsiteY41" fmla="*/ 804862 h 1931193"/>
              <a:gd name="connsiteX42" fmla="*/ 1254918 w 2560073"/>
              <a:gd name="connsiteY42" fmla="*/ 800100 h 1931193"/>
              <a:gd name="connsiteX43" fmla="*/ 1250156 w 2560073"/>
              <a:gd name="connsiteY43" fmla="*/ 852487 h 1931193"/>
              <a:gd name="connsiteX44" fmla="*/ 1262062 w 2560073"/>
              <a:gd name="connsiteY44" fmla="*/ 854869 h 1931193"/>
              <a:gd name="connsiteX45" fmla="*/ 1259681 w 2560073"/>
              <a:gd name="connsiteY45" fmla="*/ 921544 h 1931193"/>
              <a:gd name="connsiteX46" fmla="*/ 1276350 w 2560073"/>
              <a:gd name="connsiteY46" fmla="*/ 926306 h 1931193"/>
              <a:gd name="connsiteX47" fmla="*/ 1276350 w 2560073"/>
              <a:gd name="connsiteY47" fmla="*/ 957262 h 1931193"/>
              <a:gd name="connsiteX48" fmla="*/ 1288256 w 2560073"/>
              <a:gd name="connsiteY48" fmla="*/ 957262 h 1931193"/>
              <a:gd name="connsiteX49" fmla="*/ 1285875 w 2560073"/>
              <a:gd name="connsiteY49" fmla="*/ 1026319 h 1931193"/>
              <a:gd name="connsiteX50" fmla="*/ 1326356 w 2560073"/>
              <a:gd name="connsiteY50" fmla="*/ 1023937 h 1931193"/>
              <a:gd name="connsiteX51" fmla="*/ 1326356 w 2560073"/>
              <a:gd name="connsiteY51" fmla="*/ 1047750 h 1931193"/>
              <a:gd name="connsiteX52" fmla="*/ 1357312 w 2560073"/>
              <a:gd name="connsiteY52" fmla="*/ 1045369 h 1931193"/>
              <a:gd name="connsiteX53" fmla="*/ 1357312 w 2560073"/>
              <a:gd name="connsiteY53" fmla="*/ 1069181 h 1931193"/>
              <a:gd name="connsiteX54" fmla="*/ 1400175 w 2560073"/>
              <a:gd name="connsiteY54" fmla="*/ 1066800 h 1931193"/>
              <a:gd name="connsiteX55" fmla="*/ 1397793 w 2560073"/>
              <a:gd name="connsiteY55" fmla="*/ 1095375 h 1931193"/>
              <a:gd name="connsiteX56" fmla="*/ 1471612 w 2560073"/>
              <a:gd name="connsiteY56" fmla="*/ 1100137 h 1931193"/>
              <a:gd name="connsiteX57" fmla="*/ 1481137 w 2560073"/>
              <a:gd name="connsiteY57" fmla="*/ 1123950 h 1931193"/>
              <a:gd name="connsiteX58" fmla="*/ 1495425 w 2560073"/>
              <a:gd name="connsiteY58" fmla="*/ 1128712 h 1931193"/>
              <a:gd name="connsiteX59" fmla="*/ 1490662 w 2560073"/>
              <a:gd name="connsiteY59" fmla="*/ 1164431 h 1931193"/>
              <a:gd name="connsiteX60" fmla="*/ 1504950 w 2560073"/>
              <a:gd name="connsiteY60" fmla="*/ 1166812 h 1931193"/>
              <a:gd name="connsiteX61" fmla="*/ 1502568 w 2560073"/>
              <a:gd name="connsiteY61" fmla="*/ 1185862 h 1931193"/>
              <a:gd name="connsiteX62" fmla="*/ 1533525 w 2560073"/>
              <a:gd name="connsiteY62" fmla="*/ 1183481 h 1931193"/>
              <a:gd name="connsiteX63" fmla="*/ 1533525 w 2560073"/>
              <a:gd name="connsiteY63" fmla="*/ 1204912 h 1931193"/>
              <a:gd name="connsiteX64" fmla="*/ 1554956 w 2560073"/>
              <a:gd name="connsiteY64" fmla="*/ 1207294 h 1931193"/>
              <a:gd name="connsiteX65" fmla="*/ 1554956 w 2560073"/>
              <a:gd name="connsiteY65" fmla="*/ 1233487 h 1931193"/>
              <a:gd name="connsiteX66" fmla="*/ 1676400 w 2560073"/>
              <a:gd name="connsiteY66" fmla="*/ 1231106 h 1931193"/>
              <a:gd name="connsiteX67" fmla="*/ 1676400 w 2560073"/>
              <a:gd name="connsiteY67" fmla="*/ 1252537 h 1931193"/>
              <a:gd name="connsiteX68" fmla="*/ 1700212 w 2560073"/>
              <a:gd name="connsiteY68" fmla="*/ 1257300 h 1931193"/>
              <a:gd name="connsiteX69" fmla="*/ 1707356 w 2560073"/>
              <a:gd name="connsiteY69" fmla="*/ 1285875 h 1931193"/>
              <a:gd name="connsiteX70" fmla="*/ 1719262 w 2560073"/>
              <a:gd name="connsiteY70" fmla="*/ 1278731 h 1931193"/>
              <a:gd name="connsiteX71" fmla="*/ 1719262 w 2560073"/>
              <a:gd name="connsiteY71" fmla="*/ 1309687 h 1931193"/>
              <a:gd name="connsiteX72" fmla="*/ 1731168 w 2560073"/>
              <a:gd name="connsiteY72" fmla="*/ 1304925 h 1931193"/>
              <a:gd name="connsiteX73" fmla="*/ 1733550 w 2560073"/>
              <a:gd name="connsiteY73" fmla="*/ 1407319 h 1931193"/>
              <a:gd name="connsiteX74" fmla="*/ 1781175 w 2560073"/>
              <a:gd name="connsiteY74" fmla="*/ 1412081 h 1931193"/>
              <a:gd name="connsiteX75" fmla="*/ 1778793 w 2560073"/>
              <a:gd name="connsiteY75" fmla="*/ 1464469 h 1931193"/>
              <a:gd name="connsiteX76" fmla="*/ 1857375 w 2560073"/>
              <a:gd name="connsiteY76" fmla="*/ 1459706 h 1931193"/>
              <a:gd name="connsiteX77" fmla="*/ 1857375 w 2560073"/>
              <a:gd name="connsiteY77" fmla="*/ 1483519 h 1931193"/>
              <a:gd name="connsiteX78" fmla="*/ 2024062 w 2560073"/>
              <a:gd name="connsiteY78" fmla="*/ 1481137 h 1931193"/>
              <a:gd name="connsiteX79" fmla="*/ 2021681 w 2560073"/>
              <a:gd name="connsiteY79" fmla="*/ 1504950 h 1931193"/>
              <a:gd name="connsiteX80" fmla="*/ 2105025 w 2560073"/>
              <a:gd name="connsiteY80" fmla="*/ 1502569 h 1931193"/>
              <a:gd name="connsiteX81" fmla="*/ 2105025 w 2560073"/>
              <a:gd name="connsiteY81" fmla="*/ 1533525 h 1931193"/>
              <a:gd name="connsiteX82" fmla="*/ 2133600 w 2560073"/>
              <a:gd name="connsiteY82" fmla="*/ 1533525 h 1931193"/>
              <a:gd name="connsiteX83" fmla="*/ 2133600 w 2560073"/>
              <a:gd name="connsiteY83" fmla="*/ 1674017 h 1931193"/>
              <a:gd name="connsiteX84" fmla="*/ 2155031 w 2560073"/>
              <a:gd name="connsiteY84" fmla="*/ 1674019 h 1931193"/>
              <a:gd name="connsiteX85" fmla="*/ 2155035 w 2560073"/>
              <a:gd name="connsiteY85" fmla="*/ 1714500 h 1931193"/>
              <a:gd name="connsiteX86" fmla="*/ 2195514 w 2560073"/>
              <a:gd name="connsiteY86" fmla="*/ 1716880 h 1931193"/>
              <a:gd name="connsiteX87" fmla="*/ 2197896 w 2560073"/>
              <a:gd name="connsiteY87" fmla="*/ 1759742 h 1931193"/>
              <a:gd name="connsiteX88" fmla="*/ 2209802 w 2560073"/>
              <a:gd name="connsiteY88" fmla="*/ 1759743 h 1931193"/>
              <a:gd name="connsiteX89" fmla="*/ 2212182 w 2560073"/>
              <a:gd name="connsiteY89" fmla="*/ 1793079 h 1931193"/>
              <a:gd name="connsiteX90" fmla="*/ 2331245 w 2560073"/>
              <a:gd name="connsiteY90" fmla="*/ 1793078 h 1931193"/>
              <a:gd name="connsiteX91" fmla="*/ 2331244 w 2560073"/>
              <a:gd name="connsiteY91" fmla="*/ 1819272 h 1931193"/>
              <a:gd name="connsiteX92" fmla="*/ 2531269 w 2560073"/>
              <a:gd name="connsiteY92" fmla="*/ 1819274 h 1931193"/>
              <a:gd name="connsiteX93" fmla="*/ 2531268 w 2560073"/>
              <a:gd name="connsiteY93" fmla="*/ 1847849 h 1931193"/>
              <a:gd name="connsiteX94" fmla="*/ 2545557 w 2560073"/>
              <a:gd name="connsiteY94" fmla="*/ 1847850 h 1931193"/>
              <a:gd name="connsiteX95" fmla="*/ 2545556 w 2560073"/>
              <a:gd name="connsiteY95" fmla="*/ 1888330 h 1931193"/>
              <a:gd name="connsiteX96" fmla="*/ 2559844 w 2560073"/>
              <a:gd name="connsiteY96" fmla="*/ 1888329 h 1931193"/>
              <a:gd name="connsiteX97" fmla="*/ 2559843 w 2560073"/>
              <a:gd name="connsiteY97" fmla="*/ 1931193 h 1931193"/>
              <a:gd name="connsiteX0" fmla="*/ 2381 w 2564606"/>
              <a:gd name="connsiteY0" fmla="*/ 0 h 1931193"/>
              <a:gd name="connsiteX1" fmla="*/ 0 w 2564606"/>
              <a:gd name="connsiteY1" fmla="*/ 76200 h 1931193"/>
              <a:gd name="connsiteX2" fmla="*/ 11906 w 2564606"/>
              <a:gd name="connsiteY2" fmla="*/ 76200 h 1931193"/>
              <a:gd name="connsiteX3" fmla="*/ 11906 w 2564606"/>
              <a:gd name="connsiteY3" fmla="*/ 92869 h 1931193"/>
              <a:gd name="connsiteX4" fmla="*/ 221456 w 2564606"/>
              <a:gd name="connsiteY4" fmla="*/ 90487 h 1931193"/>
              <a:gd name="connsiteX5" fmla="*/ 221456 w 2564606"/>
              <a:gd name="connsiteY5" fmla="*/ 107156 h 1931193"/>
              <a:gd name="connsiteX6" fmla="*/ 233362 w 2564606"/>
              <a:gd name="connsiteY6" fmla="*/ 107156 h 1931193"/>
              <a:gd name="connsiteX7" fmla="*/ 230981 w 2564606"/>
              <a:gd name="connsiteY7" fmla="*/ 157162 h 1931193"/>
              <a:gd name="connsiteX8" fmla="*/ 361950 w 2564606"/>
              <a:gd name="connsiteY8" fmla="*/ 154781 h 1931193"/>
              <a:gd name="connsiteX9" fmla="*/ 361950 w 2564606"/>
              <a:gd name="connsiteY9" fmla="*/ 176212 h 1931193"/>
              <a:gd name="connsiteX10" fmla="*/ 404812 w 2564606"/>
              <a:gd name="connsiteY10" fmla="*/ 173831 h 1931193"/>
              <a:gd name="connsiteX11" fmla="*/ 404812 w 2564606"/>
              <a:gd name="connsiteY11" fmla="*/ 202406 h 1931193"/>
              <a:gd name="connsiteX12" fmla="*/ 671512 w 2564606"/>
              <a:gd name="connsiteY12" fmla="*/ 202406 h 1931193"/>
              <a:gd name="connsiteX13" fmla="*/ 671512 w 2564606"/>
              <a:gd name="connsiteY13" fmla="*/ 214312 h 1931193"/>
              <a:gd name="connsiteX14" fmla="*/ 683418 w 2564606"/>
              <a:gd name="connsiteY14" fmla="*/ 216694 h 1931193"/>
              <a:gd name="connsiteX15" fmla="*/ 683418 w 2564606"/>
              <a:gd name="connsiteY15" fmla="*/ 230981 h 1931193"/>
              <a:gd name="connsiteX16" fmla="*/ 700087 w 2564606"/>
              <a:gd name="connsiteY16" fmla="*/ 238125 h 1931193"/>
              <a:gd name="connsiteX17" fmla="*/ 702468 w 2564606"/>
              <a:gd name="connsiteY17" fmla="*/ 261937 h 1931193"/>
              <a:gd name="connsiteX18" fmla="*/ 847725 w 2564606"/>
              <a:gd name="connsiteY18" fmla="*/ 259556 h 1931193"/>
              <a:gd name="connsiteX19" fmla="*/ 850106 w 2564606"/>
              <a:gd name="connsiteY19" fmla="*/ 321469 h 1931193"/>
              <a:gd name="connsiteX20" fmla="*/ 859631 w 2564606"/>
              <a:gd name="connsiteY20" fmla="*/ 323850 h 1931193"/>
              <a:gd name="connsiteX21" fmla="*/ 857250 w 2564606"/>
              <a:gd name="connsiteY21" fmla="*/ 388144 h 1931193"/>
              <a:gd name="connsiteX22" fmla="*/ 866775 w 2564606"/>
              <a:gd name="connsiteY22" fmla="*/ 385762 h 1931193"/>
              <a:gd name="connsiteX23" fmla="*/ 862012 w 2564606"/>
              <a:gd name="connsiteY23" fmla="*/ 440531 h 1931193"/>
              <a:gd name="connsiteX24" fmla="*/ 869156 w 2564606"/>
              <a:gd name="connsiteY24" fmla="*/ 440531 h 1931193"/>
              <a:gd name="connsiteX25" fmla="*/ 866775 w 2564606"/>
              <a:gd name="connsiteY25" fmla="*/ 485775 h 1931193"/>
              <a:gd name="connsiteX26" fmla="*/ 876300 w 2564606"/>
              <a:gd name="connsiteY26" fmla="*/ 485775 h 1931193"/>
              <a:gd name="connsiteX27" fmla="*/ 876300 w 2564606"/>
              <a:gd name="connsiteY27" fmla="*/ 528637 h 1931193"/>
              <a:gd name="connsiteX28" fmla="*/ 904875 w 2564606"/>
              <a:gd name="connsiteY28" fmla="*/ 528637 h 1931193"/>
              <a:gd name="connsiteX29" fmla="*/ 904875 w 2564606"/>
              <a:gd name="connsiteY29" fmla="*/ 552450 h 1931193"/>
              <a:gd name="connsiteX30" fmla="*/ 933450 w 2564606"/>
              <a:gd name="connsiteY30" fmla="*/ 554831 h 1931193"/>
              <a:gd name="connsiteX31" fmla="*/ 933450 w 2564606"/>
              <a:gd name="connsiteY31" fmla="*/ 581025 h 1931193"/>
              <a:gd name="connsiteX32" fmla="*/ 1033462 w 2564606"/>
              <a:gd name="connsiteY32" fmla="*/ 583406 h 1931193"/>
              <a:gd name="connsiteX33" fmla="*/ 1031081 w 2564606"/>
              <a:gd name="connsiteY33" fmla="*/ 619125 h 1931193"/>
              <a:gd name="connsiteX34" fmla="*/ 1076325 w 2564606"/>
              <a:gd name="connsiteY34" fmla="*/ 623887 h 1931193"/>
              <a:gd name="connsiteX35" fmla="*/ 1076325 w 2564606"/>
              <a:gd name="connsiteY35" fmla="*/ 657225 h 1931193"/>
              <a:gd name="connsiteX36" fmla="*/ 1088231 w 2564606"/>
              <a:gd name="connsiteY36" fmla="*/ 657225 h 1931193"/>
              <a:gd name="connsiteX37" fmla="*/ 1088231 w 2564606"/>
              <a:gd name="connsiteY37" fmla="*/ 714375 h 1931193"/>
              <a:gd name="connsiteX38" fmla="*/ 1104900 w 2564606"/>
              <a:gd name="connsiteY38" fmla="*/ 714375 h 1931193"/>
              <a:gd name="connsiteX39" fmla="*/ 1107281 w 2564606"/>
              <a:gd name="connsiteY39" fmla="*/ 778669 h 1931193"/>
              <a:gd name="connsiteX40" fmla="*/ 1228725 w 2564606"/>
              <a:gd name="connsiteY40" fmla="*/ 778669 h 1931193"/>
              <a:gd name="connsiteX41" fmla="*/ 1228725 w 2564606"/>
              <a:gd name="connsiteY41" fmla="*/ 804862 h 1931193"/>
              <a:gd name="connsiteX42" fmla="*/ 1254918 w 2564606"/>
              <a:gd name="connsiteY42" fmla="*/ 800100 h 1931193"/>
              <a:gd name="connsiteX43" fmla="*/ 1250156 w 2564606"/>
              <a:gd name="connsiteY43" fmla="*/ 852487 h 1931193"/>
              <a:gd name="connsiteX44" fmla="*/ 1262062 w 2564606"/>
              <a:gd name="connsiteY44" fmla="*/ 854869 h 1931193"/>
              <a:gd name="connsiteX45" fmla="*/ 1259681 w 2564606"/>
              <a:gd name="connsiteY45" fmla="*/ 921544 h 1931193"/>
              <a:gd name="connsiteX46" fmla="*/ 1276350 w 2564606"/>
              <a:gd name="connsiteY46" fmla="*/ 926306 h 1931193"/>
              <a:gd name="connsiteX47" fmla="*/ 1276350 w 2564606"/>
              <a:gd name="connsiteY47" fmla="*/ 957262 h 1931193"/>
              <a:gd name="connsiteX48" fmla="*/ 1288256 w 2564606"/>
              <a:gd name="connsiteY48" fmla="*/ 957262 h 1931193"/>
              <a:gd name="connsiteX49" fmla="*/ 1285875 w 2564606"/>
              <a:gd name="connsiteY49" fmla="*/ 1026319 h 1931193"/>
              <a:gd name="connsiteX50" fmla="*/ 1326356 w 2564606"/>
              <a:gd name="connsiteY50" fmla="*/ 1023937 h 1931193"/>
              <a:gd name="connsiteX51" fmla="*/ 1326356 w 2564606"/>
              <a:gd name="connsiteY51" fmla="*/ 1047750 h 1931193"/>
              <a:gd name="connsiteX52" fmla="*/ 1357312 w 2564606"/>
              <a:gd name="connsiteY52" fmla="*/ 1045369 h 1931193"/>
              <a:gd name="connsiteX53" fmla="*/ 1357312 w 2564606"/>
              <a:gd name="connsiteY53" fmla="*/ 1069181 h 1931193"/>
              <a:gd name="connsiteX54" fmla="*/ 1400175 w 2564606"/>
              <a:gd name="connsiteY54" fmla="*/ 1066800 h 1931193"/>
              <a:gd name="connsiteX55" fmla="*/ 1397793 w 2564606"/>
              <a:gd name="connsiteY55" fmla="*/ 1095375 h 1931193"/>
              <a:gd name="connsiteX56" fmla="*/ 1471612 w 2564606"/>
              <a:gd name="connsiteY56" fmla="*/ 1100137 h 1931193"/>
              <a:gd name="connsiteX57" fmla="*/ 1481137 w 2564606"/>
              <a:gd name="connsiteY57" fmla="*/ 1123950 h 1931193"/>
              <a:gd name="connsiteX58" fmla="*/ 1495425 w 2564606"/>
              <a:gd name="connsiteY58" fmla="*/ 1128712 h 1931193"/>
              <a:gd name="connsiteX59" fmla="*/ 1490662 w 2564606"/>
              <a:gd name="connsiteY59" fmla="*/ 1164431 h 1931193"/>
              <a:gd name="connsiteX60" fmla="*/ 1504950 w 2564606"/>
              <a:gd name="connsiteY60" fmla="*/ 1166812 h 1931193"/>
              <a:gd name="connsiteX61" fmla="*/ 1502568 w 2564606"/>
              <a:gd name="connsiteY61" fmla="*/ 1185862 h 1931193"/>
              <a:gd name="connsiteX62" fmla="*/ 1533525 w 2564606"/>
              <a:gd name="connsiteY62" fmla="*/ 1183481 h 1931193"/>
              <a:gd name="connsiteX63" fmla="*/ 1533525 w 2564606"/>
              <a:gd name="connsiteY63" fmla="*/ 1204912 h 1931193"/>
              <a:gd name="connsiteX64" fmla="*/ 1554956 w 2564606"/>
              <a:gd name="connsiteY64" fmla="*/ 1207294 h 1931193"/>
              <a:gd name="connsiteX65" fmla="*/ 1554956 w 2564606"/>
              <a:gd name="connsiteY65" fmla="*/ 1233487 h 1931193"/>
              <a:gd name="connsiteX66" fmla="*/ 1676400 w 2564606"/>
              <a:gd name="connsiteY66" fmla="*/ 1231106 h 1931193"/>
              <a:gd name="connsiteX67" fmla="*/ 1676400 w 2564606"/>
              <a:gd name="connsiteY67" fmla="*/ 1252537 h 1931193"/>
              <a:gd name="connsiteX68" fmla="*/ 1700212 w 2564606"/>
              <a:gd name="connsiteY68" fmla="*/ 1257300 h 1931193"/>
              <a:gd name="connsiteX69" fmla="*/ 1707356 w 2564606"/>
              <a:gd name="connsiteY69" fmla="*/ 1285875 h 1931193"/>
              <a:gd name="connsiteX70" fmla="*/ 1719262 w 2564606"/>
              <a:gd name="connsiteY70" fmla="*/ 1278731 h 1931193"/>
              <a:gd name="connsiteX71" fmla="*/ 1719262 w 2564606"/>
              <a:gd name="connsiteY71" fmla="*/ 1309687 h 1931193"/>
              <a:gd name="connsiteX72" fmla="*/ 1731168 w 2564606"/>
              <a:gd name="connsiteY72" fmla="*/ 1304925 h 1931193"/>
              <a:gd name="connsiteX73" fmla="*/ 1733550 w 2564606"/>
              <a:gd name="connsiteY73" fmla="*/ 1407319 h 1931193"/>
              <a:gd name="connsiteX74" fmla="*/ 1781175 w 2564606"/>
              <a:gd name="connsiteY74" fmla="*/ 1412081 h 1931193"/>
              <a:gd name="connsiteX75" fmla="*/ 1778793 w 2564606"/>
              <a:gd name="connsiteY75" fmla="*/ 1464469 h 1931193"/>
              <a:gd name="connsiteX76" fmla="*/ 1857375 w 2564606"/>
              <a:gd name="connsiteY76" fmla="*/ 1459706 h 1931193"/>
              <a:gd name="connsiteX77" fmla="*/ 1857375 w 2564606"/>
              <a:gd name="connsiteY77" fmla="*/ 1483519 h 1931193"/>
              <a:gd name="connsiteX78" fmla="*/ 2024062 w 2564606"/>
              <a:gd name="connsiteY78" fmla="*/ 1481137 h 1931193"/>
              <a:gd name="connsiteX79" fmla="*/ 2021681 w 2564606"/>
              <a:gd name="connsiteY79" fmla="*/ 1504950 h 1931193"/>
              <a:gd name="connsiteX80" fmla="*/ 2105025 w 2564606"/>
              <a:gd name="connsiteY80" fmla="*/ 1502569 h 1931193"/>
              <a:gd name="connsiteX81" fmla="*/ 2105025 w 2564606"/>
              <a:gd name="connsiteY81" fmla="*/ 1533525 h 1931193"/>
              <a:gd name="connsiteX82" fmla="*/ 2133600 w 2564606"/>
              <a:gd name="connsiteY82" fmla="*/ 1533525 h 1931193"/>
              <a:gd name="connsiteX83" fmla="*/ 2133600 w 2564606"/>
              <a:gd name="connsiteY83" fmla="*/ 1674017 h 1931193"/>
              <a:gd name="connsiteX84" fmla="*/ 2155031 w 2564606"/>
              <a:gd name="connsiteY84" fmla="*/ 1674019 h 1931193"/>
              <a:gd name="connsiteX85" fmla="*/ 2155035 w 2564606"/>
              <a:gd name="connsiteY85" fmla="*/ 1714500 h 1931193"/>
              <a:gd name="connsiteX86" fmla="*/ 2195514 w 2564606"/>
              <a:gd name="connsiteY86" fmla="*/ 1716880 h 1931193"/>
              <a:gd name="connsiteX87" fmla="*/ 2197896 w 2564606"/>
              <a:gd name="connsiteY87" fmla="*/ 1759742 h 1931193"/>
              <a:gd name="connsiteX88" fmla="*/ 2209802 w 2564606"/>
              <a:gd name="connsiteY88" fmla="*/ 1759743 h 1931193"/>
              <a:gd name="connsiteX89" fmla="*/ 2212182 w 2564606"/>
              <a:gd name="connsiteY89" fmla="*/ 1793079 h 1931193"/>
              <a:gd name="connsiteX90" fmla="*/ 2331245 w 2564606"/>
              <a:gd name="connsiteY90" fmla="*/ 1793078 h 1931193"/>
              <a:gd name="connsiteX91" fmla="*/ 2331244 w 2564606"/>
              <a:gd name="connsiteY91" fmla="*/ 1819272 h 1931193"/>
              <a:gd name="connsiteX92" fmla="*/ 2531269 w 2564606"/>
              <a:gd name="connsiteY92" fmla="*/ 1819274 h 1931193"/>
              <a:gd name="connsiteX93" fmla="*/ 2531268 w 2564606"/>
              <a:gd name="connsiteY93" fmla="*/ 1847849 h 1931193"/>
              <a:gd name="connsiteX94" fmla="*/ 2545557 w 2564606"/>
              <a:gd name="connsiteY94" fmla="*/ 1847850 h 1931193"/>
              <a:gd name="connsiteX95" fmla="*/ 2545556 w 2564606"/>
              <a:gd name="connsiteY95" fmla="*/ 1888330 h 1931193"/>
              <a:gd name="connsiteX96" fmla="*/ 2559844 w 2564606"/>
              <a:gd name="connsiteY96" fmla="*/ 1888329 h 1931193"/>
              <a:gd name="connsiteX97" fmla="*/ 2564606 w 2564606"/>
              <a:gd name="connsiteY97" fmla="*/ 1931193 h 1931193"/>
              <a:gd name="connsiteX0" fmla="*/ 2381 w 2559857"/>
              <a:gd name="connsiteY0" fmla="*/ 0 h 2012155"/>
              <a:gd name="connsiteX1" fmla="*/ 0 w 2559857"/>
              <a:gd name="connsiteY1" fmla="*/ 76200 h 2012155"/>
              <a:gd name="connsiteX2" fmla="*/ 11906 w 2559857"/>
              <a:gd name="connsiteY2" fmla="*/ 76200 h 2012155"/>
              <a:gd name="connsiteX3" fmla="*/ 11906 w 2559857"/>
              <a:gd name="connsiteY3" fmla="*/ 92869 h 2012155"/>
              <a:gd name="connsiteX4" fmla="*/ 221456 w 2559857"/>
              <a:gd name="connsiteY4" fmla="*/ 90487 h 2012155"/>
              <a:gd name="connsiteX5" fmla="*/ 221456 w 2559857"/>
              <a:gd name="connsiteY5" fmla="*/ 107156 h 2012155"/>
              <a:gd name="connsiteX6" fmla="*/ 233362 w 2559857"/>
              <a:gd name="connsiteY6" fmla="*/ 107156 h 2012155"/>
              <a:gd name="connsiteX7" fmla="*/ 230981 w 2559857"/>
              <a:gd name="connsiteY7" fmla="*/ 157162 h 2012155"/>
              <a:gd name="connsiteX8" fmla="*/ 361950 w 2559857"/>
              <a:gd name="connsiteY8" fmla="*/ 154781 h 2012155"/>
              <a:gd name="connsiteX9" fmla="*/ 361950 w 2559857"/>
              <a:gd name="connsiteY9" fmla="*/ 176212 h 2012155"/>
              <a:gd name="connsiteX10" fmla="*/ 404812 w 2559857"/>
              <a:gd name="connsiteY10" fmla="*/ 173831 h 2012155"/>
              <a:gd name="connsiteX11" fmla="*/ 404812 w 2559857"/>
              <a:gd name="connsiteY11" fmla="*/ 202406 h 2012155"/>
              <a:gd name="connsiteX12" fmla="*/ 671512 w 2559857"/>
              <a:gd name="connsiteY12" fmla="*/ 202406 h 2012155"/>
              <a:gd name="connsiteX13" fmla="*/ 671512 w 2559857"/>
              <a:gd name="connsiteY13" fmla="*/ 214312 h 2012155"/>
              <a:gd name="connsiteX14" fmla="*/ 683418 w 2559857"/>
              <a:gd name="connsiteY14" fmla="*/ 216694 h 2012155"/>
              <a:gd name="connsiteX15" fmla="*/ 683418 w 2559857"/>
              <a:gd name="connsiteY15" fmla="*/ 230981 h 2012155"/>
              <a:gd name="connsiteX16" fmla="*/ 700087 w 2559857"/>
              <a:gd name="connsiteY16" fmla="*/ 238125 h 2012155"/>
              <a:gd name="connsiteX17" fmla="*/ 702468 w 2559857"/>
              <a:gd name="connsiteY17" fmla="*/ 261937 h 2012155"/>
              <a:gd name="connsiteX18" fmla="*/ 847725 w 2559857"/>
              <a:gd name="connsiteY18" fmla="*/ 259556 h 2012155"/>
              <a:gd name="connsiteX19" fmla="*/ 850106 w 2559857"/>
              <a:gd name="connsiteY19" fmla="*/ 321469 h 2012155"/>
              <a:gd name="connsiteX20" fmla="*/ 859631 w 2559857"/>
              <a:gd name="connsiteY20" fmla="*/ 323850 h 2012155"/>
              <a:gd name="connsiteX21" fmla="*/ 857250 w 2559857"/>
              <a:gd name="connsiteY21" fmla="*/ 388144 h 2012155"/>
              <a:gd name="connsiteX22" fmla="*/ 866775 w 2559857"/>
              <a:gd name="connsiteY22" fmla="*/ 385762 h 2012155"/>
              <a:gd name="connsiteX23" fmla="*/ 862012 w 2559857"/>
              <a:gd name="connsiteY23" fmla="*/ 440531 h 2012155"/>
              <a:gd name="connsiteX24" fmla="*/ 869156 w 2559857"/>
              <a:gd name="connsiteY24" fmla="*/ 440531 h 2012155"/>
              <a:gd name="connsiteX25" fmla="*/ 866775 w 2559857"/>
              <a:gd name="connsiteY25" fmla="*/ 485775 h 2012155"/>
              <a:gd name="connsiteX26" fmla="*/ 876300 w 2559857"/>
              <a:gd name="connsiteY26" fmla="*/ 485775 h 2012155"/>
              <a:gd name="connsiteX27" fmla="*/ 876300 w 2559857"/>
              <a:gd name="connsiteY27" fmla="*/ 528637 h 2012155"/>
              <a:gd name="connsiteX28" fmla="*/ 904875 w 2559857"/>
              <a:gd name="connsiteY28" fmla="*/ 528637 h 2012155"/>
              <a:gd name="connsiteX29" fmla="*/ 904875 w 2559857"/>
              <a:gd name="connsiteY29" fmla="*/ 552450 h 2012155"/>
              <a:gd name="connsiteX30" fmla="*/ 933450 w 2559857"/>
              <a:gd name="connsiteY30" fmla="*/ 554831 h 2012155"/>
              <a:gd name="connsiteX31" fmla="*/ 933450 w 2559857"/>
              <a:gd name="connsiteY31" fmla="*/ 581025 h 2012155"/>
              <a:gd name="connsiteX32" fmla="*/ 1033462 w 2559857"/>
              <a:gd name="connsiteY32" fmla="*/ 583406 h 2012155"/>
              <a:gd name="connsiteX33" fmla="*/ 1031081 w 2559857"/>
              <a:gd name="connsiteY33" fmla="*/ 619125 h 2012155"/>
              <a:gd name="connsiteX34" fmla="*/ 1076325 w 2559857"/>
              <a:gd name="connsiteY34" fmla="*/ 623887 h 2012155"/>
              <a:gd name="connsiteX35" fmla="*/ 1076325 w 2559857"/>
              <a:gd name="connsiteY35" fmla="*/ 657225 h 2012155"/>
              <a:gd name="connsiteX36" fmla="*/ 1088231 w 2559857"/>
              <a:gd name="connsiteY36" fmla="*/ 657225 h 2012155"/>
              <a:gd name="connsiteX37" fmla="*/ 1088231 w 2559857"/>
              <a:gd name="connsiteY37" fmla="*/ 714375 h 2012155"/>
              <a:gd name="connsiteX38" fmla="*/ 1104900 w 2559857"/>
              <a:gd name="connsiteY38" fmla="*/ 714375 h 2012155"/>
              <a:gd name="connsiteX39" fmla="*/ 1107281 w 2559857"/>
              <a:gd name="connsiteY39" fmla="*/ 778669 h 2012155"/>
              <a:gd name="connsiteX40" fmla="*/ 1228725 w 2559857"/>
              <a:gd name="connsiteY40" fmla="*/ 778669 h 2012155"/>
              <a:gd name="connsiteX41" fmla="*/ 1228725 w 2559857"/>
              <a:gd name="connsiteY41" fmla="*/ 804862 h 2012155"/>
              <a:gd name="connsiteX42" fmla="*/ 1254918 w 2559857"/>
              <a:gd name="connsiteY42" fmla="*/ 800100 h 2012155"/>
              <a:gd name="connsiteX43" fmla="*/ 1250156 w 2559857"/>
              <a:gd name="connsiteY43" fmla="*/ 852487 h 2012155"/>
              <a:gd name="connsiteX44" fmla="*/ 1262062 w 2559857"/>
              <a:gd name="connsiteY44" fmla="*/ 854869 h 2012155"/>
              <a:gd name="connsiteX45" fmla="*/ 1259681 w 2559857"/>
              <a:gd name="connsiteY45" fmla="*/ 921544 h 2012155"/>
              <a:gd name="connsiteX46" fmla="*/ 1276350 w 2559857"/>
              <a:gd name="connsiteY46" fmla="*/ 926306 h 2012155"/>
              <a:gd name="connsiteX47" fmla="*/ 1276350 w 2559857"/>
              <a:gd name="connsiteY47" fmla="*/ 957262 h 2012155"/>
              <a:gd name="connsiteX48" fmla="*/ 1288256 w 2559857"/>
              <a:gd name="connsiteY48" fmla="*/ 957262 h 2012155"/>
              <a:gd name="connsiteX49" fmla="*/ 1285875 w 2559857"/>
              <a:gd name="connsiteY49" fmla="*/ 1026319 h 2012155"/>
              <a:gd name="connsiteX50" fmla="*/ 1326356 w 2559857"/>
              <a:gd name="connsiteY50" fmla="*/ 1023937 h 2012155"/>
              <a:gd name="connsiteX51" fmla="*/ 1326356 w 2559857"/>
              <a:gd name="connsiteY51" fmla="*/ 1047750 h 2012155"/>
              <a:gd name="connsiteX52" fmla="*/ 1357312 w 2559857"/>
              <a:gd name="connsiteY52" fmla="*/ 1045369 h 2012155"/>
              <a:gd name="connsiteX53" fmla="*/ 1357312 w 2559857"/>
              <a:gd name="connsiteY53" fmla="*/ 1069181 h 2012155"/>
              <a:gd name="connsiteX54" fmla="*/ 1400175 w 2559857"/>
              <a:gd name="connsiteY54" fmla="*/ 1066800 h 2012155"/>
              <a:gd name="connsiteX55" fmla="*/ 1397793 w 2559857"/>
              <a:gd name="connsiteY55" fmla="*/ 1095375 h 2012155"/>
              <a:gd name="connsiteX56" fmla="*/ 1471612 w 2559857"/>
              <a:gd name="connsiteY56" fmla="*/ 1100137 h 2012155"/>
              <a:gd name="connsiteX57" fmla="*/ 1481137 w 2559857"/>
              <a:gd name="connsiteY57" fmla="*/ 1123950 h 2012155"/>
              <a:gd name="connsiteX58" fmla="*/ 1495425 w 2559857"/>
              <a:gd name="connsiteY58" fmla="*/ 1128712 h 2012155"/>
              <a:gd name="connsiteX59" fmla="*/ 1490662 w 2559857"/>
              <a:gd name="connsiteY59" fmla="*/ 1164431 h 2012155"/>
              <a:gd name="connsiteX60" fmla="*/ 1504950 w 2559857"/>
              <a:gd name="connsiteY60" fmla="*/ 1166812 h 2012155"/>
              <a:gd name="connsiteX61" fmla="*/ 1502568 w 2559857"/>
              <a:gd name="connsiteY61" fmla="*/ 1185862 h 2012155"/>
              <a:gd name="connsiteX62" fmla="*/ 1533525 w 2559857"/>
              <a:gd name="connsiteY62" fmla="*/ 1183481 h 2012155"/>
              <a:gd name="connsiteX63" fmla="*/ 1533525 w 2559857"/>
              <a:gd name="connsiteY63" fmla="*/ 1204912 h 2012155"/>
              <a:gd name="connsiteX64" fmla="*/ 1554956 w 2559857"/>
              <a:gd name="connsiteY64" fmla="*/ 1207294 h 2012155"/>
              <a:gd name="connsiteX65" fmla="*/ 1554956 w 2559857"/>
              <a:gd name="connsiteY65" fmla="*/ 1233487 h 2012155"/>
              <a:gd name="connsiteX66" fmla="*/ 1676400 w 2559857"/>
              <a:gd name="connsiteY66" fmla="*/ 1231106 h 2012155"/>
              <a:gd name="connsiteX67" fmla="*/ 1676400 w 2559857"/>
              <a:gd name="connsiteY67" fmla="*/ 1252537 h 2012155"/>
              <a:gd name="connsiteX68" fmla="*/ 1700212 w 2559857"/>
              <a:gd name="connsiteY68" fmla="*/ 1257300 h 2012155"/>
              <a:gd name="connsiteX69" fmla="*/ 1707356 w 2559857"/>
              <a:gd name="connsiteY69" fmla="*/ 1285875 h 2012155"/>
              <a:gd name="connsiteX70" fmla="*/ 1719262 w 2559857"/>
              <a:gd name="connsiteY70" fmla="*/ 1278731 h 2012155"/>
              <a:gd name="connsiteX71" fmla="*/ 1719262 w 2559857"/>
              <a:gd name="connsiteY71" fmla="*/ 1309687 h 2012155"/>
              <a:gd name="connsiteX72" fmla="*/ 1731168 w 2559857"/>
              <a:gd name="connsiteY72" fmla="*/ 1304925 h 2012155"/>
              <a:gd name="connsiteX73" fmla="*/ 1733550 w 2559857"/>
              <a:gd name="connsiteY73" fmla="*/ 1407319 h 2012155"/>
              <a:gd name="connsiteX74" fmla="*/ 1781175 w 2559857"/>
              <a:gd name="connsiteY74" fmla="*/ 1412081 h 2012155"/>
              <a:gd name="connsiteX75" fmla="*/ 1778793 w 2559857"/>
              <a:gd name="connsiteY75" fmla="*/ 1464469 h 2012155"/>
              <a:gd name="connsiteX76" fmla="*/ 1857375 w 2559857"/>
              <a:gd name="connsiteY76" fmla="*/ 1459706 h 2012155"/>
              <a:gd name="connsiteX77" fmla="*/ 1857375 w 2559857"/>
              <a:gd name="connsiteY77" fmla="*/ 1483519 h 2012155"/>
              <a:gd name="connsiteX78" fmla="*/ 2024062 w 2559857"/>
              <a:gd name="connsiteY78" fmla="*/ 1481137 h 2012155"/>
              <a:gd name="connsiteX79" fmla="*/ 2021681 w 2559857"/>
              <a:gd name="connsiteY79" fmla="*/ 1504950 h 2012155"/>
              <a:gd name="connsiteX80" fmla="*/ 2105025 w 2559857"/>
              <a:gd name="connsiteY80" fmla="*/ 1502569 h 2012155"/>
              <a:gd name="connsiteX81" fmla="*/ 2105025 w 2559857"/>
              <a:gd name="connsiteY81" fmla="*/ 1533525 h 2012155"/>
              <a:gd name="connsiteX82" fmla="*/ 2133600 w 2559857"/>
              <a:gd name="connsiteY82" fmla="*/ 1533525 h 2012155"/>
              <a:gd name="connsiteX83" fmla="*/ 2133600 w 2559857"/>
              <a:gd name="connsiteY83" fmla="*/ 1674017 h 2012155"/>
              <a:gd name="connsiteX84" fmla="*/ 2155031 w 2559857"/>
              <a:gd name="connsiteY84" fmla="*/ 1674019 h 2012155"/>
              <a:gd name="connsiteX85" fmla="*/ 2155035 w 2559857"/>
              <a:gd name="connsiteY85" fmla="*/ 1714500 h 2012155"/>
              <a:gd name="connsiteX86" fmla="*/ 2195514 w 2559857"/>
              <a:gd name="connsiteY86" fmla="*/ 1716880 h 2012155"/>
              <a:gd name="connsiteX87" fmla="*/ 2197896 w 2559857"/>
              <a:gd name="connsiteY87" fmla="*/ 1759742 h 2012155"/>
              <a:gd name="connsiteX88" fmla="*/ 2209802 w 2559857"/>
              <a:gd name="connsiteY88" fmla="*/ 1759743 h 2012155"/>
              <a:gd name="connsiteX89" fmla="*/ 2212182 w 2559857"/>
              <a:gd name="connsiteY89" fmla="*/ 1793079 h 2012155"/>
              <a:gd name="connsiteX90" fmla="*/ 2331245 w 2559857"/>
              <a:gd name="connsiteY90" fmla="*/ 1793078 h 2012155"/>
              <a:gd name="connsiteX91" fmla="*/ 2331244 w 2559857"/>
              <a:gd name="connsiteY91" fmla="*/ 1819272 h 2012155"/>
              <a:gd name="connsiteX92" fmla="*/ 2531269 w 2559857"/>
              <a:gd name="connsiteY92" fmla="*/ 1819274 h 2012155"/>
              <a:gd name="connsiteX93" fmla="*/ 2531268 w 2559857"/>
              <a:gd name="connsiteY93" fmla="*/ 1847849 h 2012155"/>
              <a:gd name="connsiteX94" fmla="*/ 2545557 w 2559857"/>
              <a:gd name="connsiteY94" fmla="*/ 1847850 h 2012155"/>
              <a:gd name="connsiteX95" fmla="*/ 2545556 w 2559857"/>
              <a:gd name="connsiteY95" fmla="*/ 1888330 h 2012155"/>
              <a:gd name="connsiteX96" fmla="*/ 2559844 w 2559857"/>
              <a:gd name="connsiteY96" fmla="*/ 1888329 h 2012155"/>
              <a:gd name="connsiteX97" fmla="*/ 2526506 w 2559857"/>
              <a:gd name="connsiteY97" fmla="*/ 2012155 h 2012155"/>
              <a:gd name="connsiteX0" fmla="*/ 2381 w 2559844"/>
              <a:gd name="connsiteY0" fmla="*/ 0 h 2012155"/>
              <a:gd name="connsiteX1" fmla="*/ 0 w 2559844"/>
              <a:gd name="connsiteY1" fmla="*/ 76200 h 2012155"/>
              <a:gd name="connsiteX2" fmla="*/ 11906 w 2559844"/>
              <a:gd name="connsiteY2" fmla="*/ 76200 h 2012155"/>
              <a:gd name="connsiteX3" fmla="*/ 11906 w 2559844"/>
              <a:gd name="connsiteY3" fmla="*/ 92869 h 2012155"/>
              <a:gd name="connsiteX4" fmla="*/ 221456 w 2559844"/>
              <a:gd name="connsiteY4" fmla="*/ 90487 h 2012155"/>
              <a:gd name="connsiteX5" fmla="*/ 221456 w 2559844"/>
              <a:gd name="connsiteY5" fmla="*/ 107156 h 2012155"/>
              <a:gd name="connsiteX6" fmla="*/ 233362 w 2559844"/>
              <a:gd name="connsiteY6" fmla="*/ 107156 h 2012155"/>
              <a:gd name="connsiteX7" fmla="*/ 230981 w 2559844"/>
              <a:gd name="connsiteY7" fmla="*/ 157162 h 2012155"/>
              <a:gd name="connsiteX8" fmla="*/ 361950 w 2559844"/>
              <a:gd name="connsiteY8" fmla="*/ 154781 h 2012155"/>
              <a:gd name="connsiteX9" fmla="*/ 361950 w 2559844"/>
              <a:gd name="connsiteY9" fmla="*/ 176212 h 2012155"/>
              <a:gd name="connsiteX10" fmla="*/ 404812 w 2559844"/>
              <a:gd name="connsiteY10" fmla="*/ 173831 h 2012155"/>
              <a:gd name="connsiteX11" fmla="*/ 404812 w 2559844"/>
              <a:gd name="connsiteY11" fmla="*/ 202406 h 2012155"/>
              <a:gd name="connsiteX12" fmla="*/ 671512 w 2559844"/>
              <a:gd name="connsiteY12" fmla="*/ 202406 h 2012155"/>
              <a:gd name="connsiteX13" fmla="*/ 671512 w 2559844"/>
              <a:gd name="connsiteY13" fmla="*/ 214312 h 2012155"/>
              <a:gd name="connsiteX14" fmla="*/ 683418 w 2559844"/>
              <a:gd name="connsiteY14" fmla="*/ 216694 h 2012155"/>
              <a:gd name="connsiteX15" fmla="*/ 683418 w 2559844"/>
              <a:gd name="connsiteY15" fmla="*/ 230981 h 2012155"/>
              <a:gd name="connsiteX16" fmla="*/ 700087 w 2559844"/>
              <a:gd name="connsiteY16" fmla="*/ 238125 h 2012155"/>
              <a:gd name="connsiteX17" fmla="*/ 702468 w 2559844"/>
              <a:gd name="connsiteY17" fmla="*/ 261937 h 2012155"/>
              <a:gd name="connsiteX18" fmla="*/ 847725 w 2559844"/>
              <a:gd name="connsiteY18" fmla="*/ 259556 h 2012155"/>
              <a:gd name="connsiteX19" fmla="*/ 850106 w 2559844"/>
              <a:gd name="connsiteY19" fmla="*/ 321469 h 2012155"/>
              <a:gd name="connsiteX20" fmla="*/ 859631 w 2559844"/>
              <a:gd name="connsiteY20" fmla="*/ 323850 h 2012155"/>
              <a:gd name="connsiteX21" fmla="*/ 857250 w 2559844"/>
              <a:gd name="connsiteY21" fmla="*/ 388144 h 2012155"/>
              <a:gd name="connsiteX22" fmla="*/ 866775 w 2559844"/>
              <a:gd name="connsiteY22" fmla="*/ 385762 h 2012155"/>
              <a:gd name="connsiteX23" fmla="*/ 862012 w 2559844"/>
              <a:gd name="connsiteY23" fmla="*/ 440531 h 2012155"/>
              <a:gd name="connsiteX24" fmla="*/ 869156 w 2559844"/>
              <a:gd name="connsiteY24" fmla="*/ 440531 h 2012155"/>
              <a:gd name="connsiteX25" fmla="*/ 866775 w 2559844"/>
              <a:gd name="connsiteY25" fmla="*/ 485775 h 2012155"/>
              <a:gd name="connsiteX26" fmla="*/ 876300 w 2559844"/>
              <a:gd name="connsiteY26" fmla="*/ 485775 h 2012155"/>
              <a:gd name="connsiteX27" fmla="*/ 876300 w 2559844"/>
              <a:gd name="connsiteY27" fmla="*/ 528637 h 2012155"/>
              <a:gd name="connsiteX28" fmla="*/ 904875 w 2559844"/>
              <a:gd name="connsiteY28" fmla="*/ 528637 h 2012155"/>
              <a:gd name="connsiteX29" fmla="*/ 904875 w 2559844"/>
              <a:gd name="connsiteY29" fmla="*/ 552450 h 2012155"/>
              <a:gd name="connsiteX30" fmla="*/ 933450 w 2559844"/>
              <a:gd name="connsiteY30" fmla="*/ 554831 h 2012155"/>
              <a:gd name="connsiteX31" fmla="*/ 933450 w 2559844"/>
              <a:gd name="connsiteY31" fmla="*/ 581025 h 2012155"/>
              <a:gd name="connsiteX32" fmla="*/ 1033462 w 2559844"/>
              <a:gd name="connsiteY32" fmla="*/ 583406 h 2012155"/>
              <a:gd name="connsiteX33" fmla="*/ 1031081 w 2559844"/>
              <a:gd name="connsiteY33" fmla="*/ 619125 h 2012155"/>
              <a:gd name="connsiteX34" fmla="*/ 1076325 w 2559844"/>
              <a:gd name="connsiteY34" fmla="*/ 623887 h 2012155"/>
              <a:gd name="connsiteX35" fmla="*/ 1076325 w 2559844"/>
              <a:gd name="connsiteY35" fmla="*/ 657225 h 2012155"/>
              <a:gd name="connsiteX36" fmla="*/ 1088231 w 2559844"/>
              <a:gd name="connsiteY36" fmla="*/ 657225 h 2012155"/>
              <a:gd name="connsiteX37" fmla="*/ 1088231 w 2559844"/>
              <a:gd name="connsiteY37" fmla="*/ 714375 h 2012155"/>
              <a:gd name="connsiteX38" fmla="*/ 1104900 w 2559844"/>
              <a:gd name="connsiteY38" fmla="*/ 714375 h 2012155"/>
              <a:gd name="connsiteX39" fmla="*/ 1107281 w 2559844"/>
              <a:gd name="connsiteY39" fmla="*/ 778669 h 2012155"/>
              <a:gd name="connsiteX40" fmla="*/ 1228725 w 2559844"/>
              <a:gd name="connsiteY40" fmla="*/ 778669 h 2012155"/>
              <a:gd name="connsiteX41" fmla="*/ 1228725 w 2559844"/>
              <a:gd name="connsiteY41" fmla="*/ 804862 h 2012155"/>
              <a:gd name="connsiteX42" fmla="*/ 1254918 w 2559844"/>
              <a:gd name="connsiteY42" fmla="*/ 800100 h 2012155"/>
              <a:gd name="connsiteX43" fmla="*/ 1250156 w 2559844"/>
              <a:gd name="connsiteY43" fmla="*/ 852487 h 2012155"/>
              <a:gd name="connsiteX44" fmla="*/ 1262062 w 2559844"/>
              <a:gd name="connsiteY44" fmla="*/ 854869 h 2012155"/>
              <a:gd name="connsiteX45" fmla="*/ 1259681 w 2559844"/>
              <a:gd name="connsiteY45" fmla="*/ 921544 h 2012155"/>
              <a:gd name="connsiteX46" fmla="*/ 1276350 w 2559844"/>
              <a:gd name="connsiteY46" fmla="*/ 926306 h 2012155"/>
              <a:gd name="connsiteX47" fmla="*/ 1276350 w 2559844"/>
              <a:gd name="connsiteY47" fmla="*/ 957262 h 2012155"/>
              <a:gd name="connsiteX48" fmla="*/ 1288256 w 2559844"/>
              <a:gd name="connsiteY48" fmla="*/ 957262 h 2012155"/>
              <a:gd name="connsiteX49" fmla="*/ 1285875 w 2559844"/>
              <a:gd name="connsiteY49" fmla="*/ 1026319 h 2012155"/>
              <a:gd name="connsiteX50" fmla="*/ 1326356 w 2559844"/>
              <a:gd name="connsiteY50" fmla="*/ 1023937 h 2012155"/>
              <a:gd name="connsiteX51" fmla="*/ 1326356 w 2559844"/>
              <a:gd name="connsiteY51" fmla="*/ 1047750 h 2012155"/>
              <a:gd name="connsiteX52" fmla="*/ 1357312 w 2559844"/>
              <a:gd name="connsiteY52" fmla="*/ 1045369 h 2012155"/>
              <a:gd name="connsiteX53" fmla="*/ 1357312 w 2559844"/>
              <a:gd name="connsiteY53" fmla="*/ 1069181 h 2012155"/>
              <a:gd name="connsiteX54" fmla="*/ 1400175 w 2559844"/>
              <a:gd name="connsiteY54" fmla="*/ 1066800 h 2012155"/>
              <a:gd name="connsiteX55" fmla="*/ 1397793 w 2559844"/>
              <a:gd name="connsiteY55" fmla="*/ 1095375 h 2012155"/>
              <a:gd name="connsiteX56" fmla="*/ 1471612 w 2559844"/>
              <a:gd name="connsiteY56" fmla="*/ 1100137 h 2012155"/>
              <a:gd name="connsiteX57" fmla="*/ 1481137 w 2559844"/>
              <a:gd name="connsiteY57" fmla="*/ 1123950 h 2012155"/>
              <a:gd name="connsiteX58" fmla="*/ 1495425 w 2559844"/>
              <a:gd name="connsiteY58" fmla="*/ 1128712 h 2012155"/>
              <a:gd name="connsiteX59" fmla="*/ 1490662 w 2559844"/>
              <a:gd name="connsiteY59" fmla="*/ 1164431 h 2012155"/>
              <a:gd name="connsiteX60" fmla="*/ 1504950 w 2559844"/>
              <a:gd name="connsiteY60" fmla="*/ 1166812 h 2012155"/>
              <a:gd name="connsiteX61" fmla="*/ 1502568 w 2559844"/>
              <a:gd name="connsiteY61" fmla="*/ 1185862 h 2012155"/>
              <a:gd name="connsiteX62" fmla="*/ 1533525 w 2559844"/>
              <a:gd name="connsiteY62" fmla="*/ 1183481 h 2012155"/>
              <a:gd name="connsiteX63" fmla="*/ 1533525 w 2559844"/>
              <a:gd name="connsiteY63" fmla="*/ 1204912 h 2012155"/>
              <a:gd name="connsiteX64" fmla="*/ 1554956 w 2559844"/>
              <a:gd name="connsiteY64" fmla="*/ 1207294 h 2012155"/>
              <a:gd name="connsiteX65" fmla="*/ 1554956 w 2559844"/>
              <a:gd name="connsiteY65" fmla="*/ 1233487 h 2012155"/>
              <a:gd name="connsiteX66" fmla="*/ 1676400 w 2559844"/>
              <a:gd name="connsiteY66" fmla="*/ 1231106 h 2012155"/>
              <a:gd name="connsiteX67" fmla="*/ 1676400 w 2559844"/>
              <a:gd name="connsiteY67" fmla="*/ 1252537 h 2012155"/>
              <a:gd name="connsiteX68" fmla="*/ 1700212 w 2559844"/>
              <a:gd name="connsiteY68" fmla="*/ 1257300 h 2012155"/>
              <a:gd name="connsiteX69" fmla="*/ 1707356 w 2559844"/>
              <a:gd name="connsiteY69" fmla="*/ 1285875 h 2012155"/>
              <a:gd name="connsiteX70" fmla="*/ 1719262 w 2559844"/>
              <a:gd name="connsiteY70" fmla="*/ 1278731 h 2012155"/>
              <a:gd name="connsiteX71" fmla="*/ 1719262 w 2559844"/>
              <a:gd name="connsiteY71" fmla="*/ 1309687 h 2012155"/>
              <a:gd name="connsiteX72" fmla="*/ 1731168 w 2559844"/>
              <a:gd name="connsiteY72" fmla="*/ 1304925 h 2012155"/>
              <a:gd name="connsiteX73" fmla="*/ 1733550 w 2559844"/>
              <a:gd name="connsiteY73" fmla="*/ 1407319 h 2012155"/>
              <a:gd name="connsiteX74" fmla="*/ 1781175 w 2559844"/>
              <a:gd name="connsiteY74" fmla="*/ 1412081 h 2012155"/>
              <a:gd name="connsiteX75" fmla="*/ 1778793 w 2559844"/>
              <a:gd name="connsiteY75" fmla="*/ 1464469 h 2012155"/>
              <a:gd name="connsiteX76" fmla="*/ 1857375 w 2559844"/>
              <a:gd name="connsiteY76" fmla="*/ 1459706 h 2012155"/>
              <a:gd name="connsiteX77" fmla="*/ 1857375 w 2559844"/>
              <a:gd name="connsiteY77" fmla="*/ 1483519 h 2012155"/>
              <a:gd name="connsiteX78" fmla="*/ 2024062 w 2559844"/>
              <a:gd name="connsiteY78" fmla="*/ 1481137 h 2012155"/>
              <a:gd name="connsiteX79" fmla="*/ 2021681 w 2559844"/>
              <a:gd name="connsiteY79" fmla="*/ 1504950 h 2012155"/>
              <a:gd name="connsiteX80" fmla="*/ 2105025 w 2559844"/>
              <a:gd name="connsiteY80" fmla="*/ 1502569 h 2012155"/>
              <a:gd name="connsiteX81" fmla="*/ 2105025 w 2559844"/>
              <a:gd name="connsiteY81" fmla="*/ 1533525 h 2012155"/>
              <a:gd name="connsiteX82" fmla="*/ 2133600 w 2559844"/>
              <a:gd name="connsiteY82" fmla="*/ 1533525 h 2012155"/>
              <a:gd name="connsiteX83" fmla="*/ 2133600 w 2559844"/>
              <a:gd name="connsiteY83" fmla="*/ 1674017 h 2012155"/>
              <a:gd name="connsiteX84" fmla="*/ 2155031 w 2559844"/>
              <a:gd name="connsiteY84" fmla="*/ 1674019 h 2012155"/>
              <a:gd name="connsiteX85" fmla="*/ 2155035 w 2559844"/>
              <a:gd name="connsiteY85" fmla="*/ 1714500 h 2012155"/>
              <a:gd name="connsiteX86" fmla="*/ 2195514 w 2559844"/>
              <a:gd name="connsiteY86" fmla="*/ 1716880 h 2012155"/>
              <a:gd name="connsiteX87" fmla="*/ 2197896 w 2559844"/>
              <a:gd name="connsiteY87" fmla="*/ 1759742 h 2012155"/>
              <a:gd name="connsiteX88" fmla="*/ 2209802 w 2559844"/>
              <a:gd name="connsiteY88" fmla="*/ 1759743 h 2012155"/>
              <a:gd name="connsiteX89" fmla="*/ 2212182 w 2559844"/>
              <a:gd name="connsiteY89" fmla="*/ 1793079 h 2012155"/>
              <a:gd name="connsiteX90" fmla="*/ 2331245 w 2559844"/>
              <a:gd name="connsiteY90" fmla="*/ 1793078 h 2012155"/>
              <a:gd name="connsiteX91" fmla="*/ 2331244 w 2559844"/>
              <a:gd name="connsiteY91" fmla="*/ 1819272 h 2012155"/>
              <a:gd name="connsiteX92" fmla="*/ 2531269 w 2559844"/>
              <a:gd name="connsiteY92" fmla="*/ 1819274 h 2012155"/>
              <a:gd name="connsiteX93" fmla="*/ 2531268 w 2559844"/>
              <a:gd name="connsiteY93" fmla="*/ 1847849 h 2012155"/>
              <a:gd name="connsiteX94" fmla="*/ 2545557 w 2559844"/>
              <a:gd name="connsiteY94" fmla="*/ 1847850 h 2012155"/>
              <a:gd name="connsiteX95" fmla="*/ 2545556 w 2559844"/>
              <a:gd name="connsiteY95" fmla="*/ 1888330 h 2012155"/>
              <a:gd name="connsiteX96" fmla="*/ 2559844 w 2559844"/>
              <a:gd name="connsiteY96" fmla="*/ 1888329 h 2012155"/>
              <a:gd name="connsiteX97" fmla="*/ 2526506 w 2559844"/>
              <a:gd name="connsiteY97" fmla="*/ 2012155 h 2012155"/>
              <a:gd name="connsiteX0" fmla="*/ 2381 w 2559844"/>
              <a:gd name="connsiteY0" fmla="*/ 0 h 1931193"/>
              <a:gd name="connsiteX1" fmla="*/ 0 w 2559844"/>
              <a:gd name="connsiteY1" fmla="*/ 76200 h 1931193"/>
              <a:gd name="connsiteX2" fmla="*/ 11906 w 2559844"/>
              <a:gd name="connsiteY2" fmla="*/ 76200 h 1931193"/>
              <a:gd name="connsiteX3" fmla="*/ 11906 w 2559844"/>
              <a:gd name="connsiteY3" fmla="*/ 92869 h 1931193"/>
              <a:gd name="connsiteX4" fmla="*/ 221456 w 2559844"/>
              <a:gd name="connsiteY4" fmla="*/ 90487 h 1931193"/>
              <a:gd name="connsiteX5" fmla="*/ 221456 w 2559844"/>
              <a:gd name="connsiteY5" fmla="*/ 107156 h 1931193"/>
              <a:gd name="connsiteX6" fmla="*/ 233362 w 2559844"/>
              <a:gd name="connsiteY6" fmla="*/ 107156 h 1931193"/>
              <a:gd name="connsiteX7" fmla="*/ 230981 w 2559844"/>
              <a:gd name="connsiteY7" fmla="*/ 157162 h 1931193"/>
              <a:gd name="connsiteX8" fmla="*/ 361950 w 2559844"/>
              <a:gd name="connsiteY8" fmla="*/ 154781 h 1931193"/>
              <a:gd name="connsiteX9" fmla="*/ 361950 w 2559844"/>
              <a:gd name="connsiteY9" fmla="*/ 176212 h 1931193"/>
              <a:gd name="connsiteX10" fmla="*/ 404812 w 2559844"/>
              <a:gd name="connsiteY10" fmla="*/ 173831 h 1931193"/>
              <a:gd name="connsiteX11" fmla="*/ 404812 w 2559844"/>
              <a:gd name="connsiteY11" fmla="*/ 202406 h 1931193"/>
              <a:gd name="connsiteX12" fmla="*/ 671512 w 2559844"/>
              <a:gd name="connsiteY12" fmla="*/ 202406 h 1931193"/>
              <a:gd name="connsiteX13" fmla="*/ 671512 w 2559844"/>
              <a:gd name="connsiteY13" fmla="*/ 214312 h 1931193"/>
              <a:gd name="connsiteX14" fmla="*/ 683418 w 2559844"/>
              <a:gd name="connsiteY14" fmla="*/ 216694 h 1931193"/>
              <a:gd name="connsiteX15" fmla="*/ 683418 w 2559844"/>
              <a:gd name="connsiteY15" fmla="*/ 230981 h 1931193"/>
              <a:gd name="connsiteX16" fmla="*/ 700087 w 2559844"/>
              <a:gd name="connsiteY16" fmla="*/ 238125 h 1931193"/>
              <a:gd name="connsiteX17" fmla="*/ 702468 w 2559844"/>
              <a:gd name="connsiteY17" fmla="*/ 261937 h 1931193"/>
              <a:gd name="connsiteX18" fmla="*/ 847725 w 2559844"/>
              <a:gd name="connsiteY18" fmla="*/ 259556 h 1931193"/>
              <a:gd name="connsiteX19" fmla="*/ 850106 w 2559844"/>
              <a:gd name="connsiteY19" fmla="*/ 321469 h 1931193"/>
              <a:gd name="connsiteX20" fmla="*/ 859631 w 2559844"/>
              <a:gd name="connsiteY20" fmla="*/ 323850 h 1931193"/>
              <a:gd name="connsiteX21" fmla="*/ 857250 w 2559844"/>
              <a:gd name="connsiteY21" fmla="*/ 388144 h 1931193"/>
              <a:gd name="connsiteX22" fmla="*/ 866775 w 2559844"/>
              <a:gd name="connsiteY22" fmla="*/ 385762 h 1931193"/>
              <a:gd name="connsiteX23" fmla="*/ 862012 w 2559844"/>
              <a:gd name="connsiteY23" fmla="*/ 440531 h 1931193"/>
              <a:gd name="connsiteX24" fmla="*/ 869156 w 2559844"/>
              <a:gd name="connsiteY24" fmla="*/ 440531 h 1931193"/>
              <a:gd name="connsiteX25" fmla="*/ 866775 w 2559844"/>
              <a:gd name="connsiteY25" fmla="*/ 485775 h 1931193"/>
              <a:gd name="connsiteX26" fmla="*/ 876300 w 2559844"/>
              <a:gd name="connsiteY26" fmla="*/ 485775 h 1931193"/>
              <a:gd name="connsiteX27" fmla="*/ 876300 w 2559844"/>
              <a:gd name="connsiteY27" fmla="*/ 528637 h 1931193"/>
              <a:gd name="connsiteX28" fmla="*/ 904875 w 2559844"/>
              <a:gd name="connsiteY28" fmla="*/ 528637 h 1931193"/>
              <a:gd name="connsiteX29" fmla="*/ 904875 w 2559844"/>
              <a:gd name="connsiteY29" fmla="*/ 552450 h 1931193"/>
              <a:gd name="connsiteX30" fmla="*/ 933450 w 2559844"/>
              <a:gd name="connsiteY30" fmla="*/ 554831 h 1931193"/>
              <a:gd name="connsiteX31" fmla="*/ 933450 w 2559844"/>
              <a:gd name="connsiteY31" fmla="*/ 581025 h 1931193"/>
              <a:gd name="connsiteX32" fmla="*/ 1033462 w 2559844"/>
              <a:gd name="connsiteY32" fmla="*/ 583406 h 1931193"/>
              <a:gd name="connsiteX33" fmla="*/ 1031081 w 2559844"/>
              <a:gd name="connsiteY33" fmla="*/ 619125 h 1931193"/>
              <a:gd name="connsiteX34" fmla="*/ 1076325 w 2559844"/>
              <a:gd name="connsiteY34" fmla="*/ 623887 h 1931193"/>
              <a:gd name="connsiteX35" fmla="*/ 1076325 w 2559844"/>
              <a:gd name="connsiteY35" fmla="*/ 657225 h 1931193"/>
              <a:gd name="connsiteX36" fmla="*/ 1088231 w 2559844"/>
              <a:gd name="connsiteY36" fmla="*/ 657225 h 1931193"/>
              <a:gd name="connsiteX37" fmla="*/ 1088231 w 2559844"/>
              <a:gd name="connsiteY37" fmla="*/ 714375 h 1931193"/>
              <a:gd name="connsiteX38" fmla="*/ 1104900 w 2559844"/>
              <a:gd name="connsiteY38" fmla="*/ 714375 h 1931193"/>
              <a:gd name="connsiteX39" fmla="*/ 1107281 w 2559844"/>
              <a:gd name="connsiteY39" fmla="*/ 778669 h 1931193"/>
              <a:gd name="connsiteX40" fmla="*/ 1228725 w 2559844"/>
              <a:gd name="connsiteY40" fmla="*/ 778669 h 1931193"/>
              <a:gd name="connsiteX41" fmla="*/ 1228725 w 2559844"/>
              <a:gd name="connsiteY41" fmla="*/ 804862 h 1931193"/>
              <a:gd name="connsiteX42" fmla="*/ 1254918 w 2559844"/>
              <a:gd name="connsiteY42" fmla="*/ 800100 h 1931193"/>
              <a:gd name="connsiteX43" fmla="*/ 1250156 w 2559844"/>
              <a:gd name="connsiteY43" fmla="*/ 852487 h 1931193"/>
              <a:gd name="connsiteX44" fmla="*/ 1262062 w 2559844"/>
              <a:gd name="connsiteY44" fmla="*/ 854869 h 1931193"/>
              <a:gd name="connsiteX45" fmla="*/ 1259681 w 2559844"/>
              <a:gd name="connsiteY45" fmla="*/ 921544 h 1931193"/>
              <a:gd name="connsiteX46" fmla="*/ 1276350 w 2559844"/>
              <a:gd name="connsiteY46" fmla="*/ 926306 h 1931193"/>
              <a:gd name="connsiteX47" fmla="*/ 1276350 w 2559844"/>
              <a:gd name="connsiteY47" fmla="*/ 957262 h 1931193"/>
              <a:gd name="connsiteX48" fmla="*/ 1288256 w 2559844"/>
              <a:gd name="connsiteY48" fmla="*/ 957262 h 1931193"/>
              <a:gd name="connsiteX49" fmla="*/ 1285875 w 2559844"/>
              <a:gd name="connsiteY49" fmla="*/ 1026319 h 1931193"/>
              <a:gd name="connsiteX50" fmla="*/ 1326356 w 2559844"/>
              <a:gd name="connsiteY50" fmla="*/ 1023937 h 1931193"/>
              <a:gd name="connsiteX51" fmla="*/ 1326356 w 2559844"/>
              <a:gd name="connsiteY51" fmla="*/ 1047750 h 1931193"/>
              <a:gd name="connsiteX52" fmla="*/ 1357312 w 2559844"/>
              <a:gd name="connsiteY52" fmla="*/ 1045369 h 1931193"/>
              <a:gd name="connsiteX53" fmla="*/ 1357312 w 2559844"/>
              <a:gd name="connsiteY53" fmla="*/ 1069181 h 1931193"/>
              <a:gd name="connsiteX54" fmla="*/ 1400175 w 2559844"/>
              <a:gd name="connsiteY54" fmla="*/ 1066800 h 1931193"/>
              <a:gd name="connsiteX55" fmla="*/ 1397793 w 2559844"/>
              <a:gd name="connsiteY55" fmla="*/ 1095375 h 1931193"/>
              <a:gd name="connsiteX56" fmla="*/ 1471612 w 2559844"/>
              <a:gd name="connsiteY56" fmla="*/ 1100137 h 1931193"/>
              <a:gd name="connsiteX57" fmla="*/ 1481137 w 2559844"/>
              <a:gd name="connsiteY57" fmla="*/ 1123950 h 1931193"/>
              <a:gd name="connsiteX58" fmla="*/ 1495425 w 2559844"/>
              <a:gd name="connsiteY58" fmla="*/ 1128712 h 1931193"/>
              <a:gd name="connsiteX59" fmla="*/ 1490662 w 2559844"/>
              <a:gd name="connsiteY59" fmla="*/ 1164431 h 1931193"/>
              <a:gd name="connsiteX60" fmla="*/ 1504950 w 2559844"/>
              <a:gd name="connsiteY60" fmla="*/ 1166812 h 1931193"/>
              <a:gd name="connsiteX61" fmla="*/ 1502568 w 2559844"/>
              <a:gd name="connsiteY61" fmla="*/ 1185862 h 1931193"/>
              <a:gd name="connsiteX62" fmla="*/ 1533525 w 2559844"/>
              <a:gd name="connsiteY62" fmla="*/ 1183481 h 1931193"/>
              <a:gd name="connsiteX63" fmla="*/ 1533525 w 2559844"/>
              <a:gd name="connsiteY63" fmla="*/ 1204912 h 1931193"/>
              <a:gd name="connsiteX64" fmla="*/ 1554956 w 2559844"/>
              <a:gd name="connsiteY64" fmla="*/ 1207294 h 1931193"/>
              <a:gd name="connsiteX65" fmla="*/ 1554956 w 2559844"/>
              <a:gd name="connsiteY65" fmla="*/ 1233487 h 1931193"/>
              <a:gd name="connsiteX66" fmla="*/ 1676400 w 2559844"/>
              <a:gd name="connsiteY66" fmla="*/ 1231106 h 1931193"/>
              <a:gd name="connsiteX67" fmla="*/ 1676400 w 2559844"/>
              <a:gd name="connsiteY67" fmla="*/ 1252537 h 1931193"/>
              <a:gd name="connsiteX68" fmla="*/ 1700212 w 2559844"/>
              <a:gd name="connsiteY68" fmla="*/ 1257300 h 1931193"/>
              <a:gd name="connsiteX69" fmla="*/ 1707356 w 2559844"/>
              <a:gd name="connsiteY69" fmla="*/ 1285875 h 1931193"/>
              <a:gd name="connsiteX70" fmla="*/ 1719262 w 2559844"/>
              <a:gd name="connsiteY70" fmla="*/ 1278731 h 1931193"/>
              <a:gd name="connsiteX71" fmla="*/ 1719262 w 2559844"/>
              <a:gd name="connsiteY71" fmla="*/ 1309687 h 1931193"/>
              <a:gd name="connsiteX72" fmla="*/ 1731168 w 2559844"/>
              <a:gd name="connsiteY72" fmla="*/ 1304925 h 1931193"/>
              <a:gd name="connsiteX73" fmla="*/ 1733550 w 2559844"/>
              <a:gd name="connsiteY73" fmla="*/ 1407319 h 1931193"/>
              <a:gd name="connsiteX74" fmla="*/ 1781175 w 2559844"/>
              <a:gd name="connsiteY74" fmla="*/ 1412081 h 1931193"/>
              <a:gd name="connsiteX75" fmla="*/ 1778793 w 2559844"/>
              <a:gd name="connsiteY75" fmla="*/ 1464469 h 1931193"/>
              <a:gd name="connsiteX76" fmla="*/ 1857375 w 2559844"/>
              <a:gd name="connsiteY76" fmla="*/ 1459706 h 1931193"/>
              <a:gd name="connsiteX77" fmla="*/ 1857375 w 2559844"/>
              <a:gd name="connsiteY77" fmla="*/ 1483519 h 1931193"/>
              <a:gd name="connsiteX78" fmla="*/ 2024062 w 2559844"/>
              <a:gd name="connsiteY78" fmla="*/ 1481137 h 1931193"/>
              <a:gd name="connsiteX79" fmla="*/ 2021681 w 2559844"/>
              <a:gd name="connsiteY79" fmla="*/ 1504950 h 1931193"/>
              <a:gd name="connsiteX80" fmla="*/ 2105025 w 2559844"/>
              <a:gd name="connsiteY80" fmla="*/ 1502569 h 1931193"/>
              <a:gd name="connsiteX81" fmla="*/ 2105025 w 2559844"/>
              <a:gd name="connsiteY81" fmla="*/ 1533525 h 1931193"/>
              <a:gd name="connsiteX82" fmla="*/ 2133600 w 2559844"/>
              <a:gd name="connsiteY82" fmla="*/ 1533525 h 1931193"/>
              <a:gd name="connsiteX83" fmla="*/ 2133600 w 2559844"/>
              <a:gd name="connsiteY83" fmla="*/ 1674017 h 1931193"/>
              <a:gd name="connsiteX84" fmla="*/ 2155031 w 2559844"/>
              <a:gd name="connsiteY84" fmla="*/ 1674019 h 1931193"/>
              <a:gd name="connsiteX85" fmla="*/ 2155035 w 2559844"/>
              <a:gd name="connsiteY85" fmla="*/ 1714500 h 1931193"/>
              <a:gd name="connsiteX86" fmla="*/ 2195514 w 2559844"/>
              <a:gd name="connsiteY86" fmla="*/ 1716880 h 1931193"/>
              <a:gd name="connsiteX87" fmla="*/ 2197896 w 2559844"/>
              <a:gd name="connsiteY87" fmla="*/ 1759742 h 1931193"/>
              <a:gd name="connsiteX88" fmla="*/ 2209802 w 2559844"/>
              <a:gd name="connsiteY88" fmla="*/ 1759743 h 1931193"/>
              <a:gd name="connsiteX89" fmla="*/ 2212182 w 2559844"/>
              <a:gd name="connsiteY89" fmla="*/ 1793079 h 1931193"/>
              <a:gd name="connsiteX90" fmla="*/ 2331245 w 2559844"/>
              <a:gd name="connsiteY90" fmla="*/ 1793078 h 1931193"/>
              <a:gd name="connsiteX91" fmla="*/ 2331244 w 2559844"/>
              <a:gd name="connsiteY91" fmla="*/ 1819272 h 1931193"/>
              <a:gd name="connsiteX92" fmla="*/ 2531269 w 2559844"/>
              <a:gd name="connsiteY92" fmla="*/ 1819274 h 1931193"/>
              <a:gd name="connsiteX93" fmla="*/ 2531268 w 2559844"/>
              <a:gd name="connsiteY93" fmla="*/ 1847849 h 1931193"/>
              <a:gd name="connsiteX94" fmla="*/ 2545557 w 2559844"/>
              <a:gd name="connsiteY94" fmla="*/ 1847850 h 1931193"/>
              <a:gd name="connsiteX95" fmla="*/ 2545556 w 2559844"/>
              <a:gd name="connsiteY95" fmla="*/ 1888330 h 1931193"/>
              <a:gd name="connsiteX96" fmla="*/ 2559844 w 2559844"/>
              <a:gd name="connsiteY96" fmla="*/ 1888329 h 1931193"/>
              <a:gd name="connsiteX97" fmla="*/ 2559844 w 2559844"/>
              <a:gd name="connsiteY97" fmla="*/ 1931193 h 1931193"/>
              <a:gd name="connsiteX0" fmla="*/ 2381 w 2559844"/>
              <a:gd name="connsiteY0" fmla="*/ 0 h 1938336"/>
              <a:gd name="connsiteX1" fmla="*/ 0 w 2559844"/>
              <a:gd name="connsiteY1" fmla="*/ 76200 h 1938336"/>
              <a:gd name="connsiteX2" fmla="*/ 11906 w 2559844"/>
              <a:gd name="connsiteY2" fmla="*/ 76200 h 1938336"/>
              <a:gd name="connsiteX3" fmla="*/ 11906 w 2559844"/>
              <a:gd name="connsiteY3" fmla="*/ 92869 h 1938336"/>
              <a:gd name="connsiteX4" fmla="*/ 221456 w 2559844"/>
              <a:gd name="connsiteY4" fmla="*/ 90487 h 1938336"/>
              <a:gd name="connsiteX5" fmla="*/ 221456 w 2559844"/>
              <a:gd name="connsiteY5" fmla="*/ 107156 h 1938336"/>
              <a:gd name="connsiteX6" fmla="*/ 233362 w 2559844"/>
              <a:gd name="connsiteY6" fmla="*/ 107156 h 1938336"/>
              <a:gd name="connsiteX7" fmla="*/ 230981 w 2559844"/>
              <a:gd name="connsiteY7" fmla="*/ 157162 h 1938336"/>
              <a:gd name="connsiteX8" fmla="*/ 361950 w 2559844"/>
              <a:gd name="connsiteY8" fmla="*/ 154781 h 1938336"/>
              <a:gd name="connsiteX9" fmla="*/ 361950 w 2559844"/>
              <a:gd name="connsiteY9" fmla="*/ 176212 h 1938336"/>
              <a:gd name="connsiteX10" fmla="*/ 404812 w 2559844"/>
              <a:gd name="connsiteY10" fmla="*/ 173831 h 1938336"/>
              <a:gd name="connsiteX11" fmla="*/ 404812 w 2559844"/>
              <a:gd name="connsiteY11" fmla="*/ 202406 h 1938336"/>
              <a:gd name="connsiteX12" fmla="*/ 671512 w 2559844"/>
              <a:gd name="connsiteY12" fmla="*/ 202406 h 1938336"/>
              <a:gd name="connsiteX13" fmla="*/ 671512 w 2559844"/>
              <a:gd name="connsiteY13" fmla="*/ 214312 h 1938336"/>
              <a:gd name="connsiteX14" fmla="*/ 683418 w 2559844"/>
              <a:gd name="connsiteY14" fmla="*/ 216694 h 1938336"/>
              <a:gd name="connsiteX15" fmla="*/ 683418 w 2559844"/>
              <a:gd name="connsiteY15" fmla="*/ 230981 h 1938336"/>
              <a:gd name="connsiteX16" fmla="*/ 700087 w 2559844"/>
              <a:gd name="connsiteY16" fmla="*/ 238125 h 1938336"/>
              <a:gd name="connsiteX17" fmla="*/ 702468 w 2559844"/>
              <a:gd name="connsiteY17" fmla="*/ 261937 h 1938336"/>
              <a:gd name="connsiteX18" fmla="*/ 847725 w 2559844"/>
              <a:gd name="connsiteY18" fmla="*/ 259556 h 1938336"/>
              <a:gd name="connsiteX19" fmla="*/ 850106 w 2559844"/>
              <a:gd name="connsiteY19" fmla="*/ 321469 h 1938336"/>
              <a:gd name="connsiteX20" fmla="*/ 859631 w 2559844"/>
              <a:gd name="connsiteY20" fmla="*/ 323850 h 1938336"/>
              <a:gd name="connsiteX21" fmla="*/ 857250 w 2559844"/>
              <a:gd name="connsiteY21" fmla="*/ 388144 h 1938336"/>
              <a:gd name="connsiteX22" fmla="*/ 866775 w 2559844"/>
              <a:gd name="connsiteY22" fmla="*/ 385762 h 1938336"/>
              <a:gd name="connsiteX23" fmla="*/ 862012 w 2559844"/>
              <a:gd name="connsiteY23" fmla="*/ 440531 h 1938336"/>
              <a:gd name="connsiteX24" fmla="*/ 869156 w 2559844"/>
              <a:gd name="connsiteY24" fmla="*/ 440531 h 1938336"/>
              <a:gd name="connsiteX25" fmla="*/ 866775 w 2559844"/>
              <a:gd name="connsiteY25" fmla="*/ 485775 h 1938336"/>
              <a:gd name="connsiteX26" fmla="*/ 876300 w 2559844"/>
              <a:gd name="connsiteY26" fmla="*/ 485775 h 1938336"/>
              <a:gd name="connsiteX27" fmla="*/ 876300 w 2559844"/>
              <a:gd name="connsiteY27" fmla="*/ 528637 h 1938336"/>
              <a:gd name="connsiteX28" fmla="*/ 904875 w 2559844"/>
              <a:gd name="connsiteY28" fmla="*/ 528637 h 1938336"/>
              <a:gd name="connsiteX29" fmla="*/ 904875 w 2559844"/>
              <a:gd name="connsiteY29" fmla="*/ 552450 h 1938336"/>
              <a:gd name="connsiteX30" fmla="*/ 933450 w 2559844"/>
              <a:gd name="connsiteY30" fmla="*/ 554831 h 1938336"/>
              <a:gd name="connsiteX31" fmla="*/ 933450 w 2559844"/>
              <a:gd name="connsiteY31" fmla="*/ 581025 h 1938336"/>
              <a:gd name="connsiteX32" fmla="*/ 1033462 w 2559844"/>
              <a:gd name="connsiteY32" fmla="*/ 583406 h 1938336"/>
              <a:gd name="connsiteX33" fmla="*/ 1031081 w 2559844"/>
              <a:gd name="connsiteY33" fmla="*/ 619125 h 1938336"/>
              <a:gd name="connsiteX34" fmla="*/ 1076325 w 2559844"/>
              <a:gd name="connsiteY34" fmla="*/ 623887 h 1938336"/>
              <a:gd name="connsiteX35" fmla="*/ 1076325 w 2559844"/>
              <a:gd name="connsiteY35" fmla="*/ 657225 h 1938336"/>
              <a:gd name="connsiteX36" fmla="*/ 1088231 w 2559844"/>
              <a:gd name="connsiteY36" fmla="*/ 657225 h 1938336"/>
              <a:gd name="connsiteX37" fmla="*/ 1088231 w 2559844"/>
              <a:gd name="connsiteY37" fmla="*/ 714375 h 1938336"/>
              <a:gd name="connsiteX38" fmla="*/ 1104900 w 2559844"/>
              <a:gd name="connsiteY38" fmla="*/ 714375 h 1938336"/>
              <a:gd name="connsiteX39" fmla="*/ 1107281 w 2559844"/>
              <a:gd name="connsiteY39" fmla="*/ 778669 h 1938336"/>
              <a:gd name="connsiteX40" fmla="*/ 1228725 w 2559844"/>
              <a:gd name="connsiteY40" fmla="*/ 778669 h 1938336"/>
              <a:gd name="connsiteX41" fmla="*/ 1228725 w 2559844"/>
              <a:gd name="connsiteY41" fmla="*/ 804862 h 1938336"/>
              <a:gd name="connsiteX42" fmla="*/ 1254918 w 2559844"/>
              <a:gd name="connsiteY42" fmla="*/ 800100 h 1938336"/>
              <a:gd name="connsiteX43" fmla="*/ 1250156 w 2559844"/>
              <a:gd name="connsiteY43" fmla="*/ 852487 h 1938336"/>
              <a:gd name="connsiteX44" fmla="*/ 1262062 w 2559844"/>
              <a:gd name="connsiteY44" fmla="*/ 854869 h 1938336"/>
              <a:gd name="connsiteX45" fmla="*/ 1259681 w 2559844"/>
              <a:gd name="connsiteY45" fmla="*/ 921544 h 1938336"/>
              <a:gd name="connsiteX46" fmla="*/ 1276350 w 2559844"/>
              <a:gd name="connsiteY46" fmla="*/ 926306 h 1938336"/>
              <a:gd name="connsiteX47" fmla="*/ 1276350 w 2559844"/>
              <a:gd name="connsiteY47" fmla="*/ 957262 h 1938336"/>
              <a:gd name="connsiteX48" fmla="*/ 1288256 w 2559844"/>
              <a:gd name="connsiteY48" fmla="*/ 957262 h 1938336"/>
              <a:gd name="connsiteX49" fmla="*/ 1285875 w 2559844"/>
              <a:gd name="connsiteY49" fmla="*/ 1026319 h 1938336"/>
              <a:gd name="connsiteX50" fmla="*/ 1326356 w 2559844"/>
              <a:gd name="connsiteY50" fmla="*/ 1023937 h 1938336"/>
              <a:gd name="connsiteX51" fmla="*/ 1326356 w 2559844"/>
              <a:gd name="connsiteY51" fmla="*/ 1047750 h 1938336"/>
              <a:gd name="connsiteX52" fmla="*/ 1357312 w 2559844"/>
              <a:gd name="connsiteY52" fmla="*/ 1045369 h 1938336"/>
              <a:gd name="connsiteX53" fmla="*/ 1357312 w 2559844"/>
              <a:gd name="connsiteY53" fmla="*/ 1069181 h 1938336"/>
              <a:gd name="connsiteX54" fmla="*/ 1400175 w 2559844"/>
              <a:gd name="connsiteY54" fmla="*/ 1066800 h 1938336"/>
              <a:gd name="connsiteX55" fmla="*/ 1397793 w 2559844"/>
              <a:gd name="connsiteY55" fmla="*/ 1095375 h 1938336"/>
              <a:gd name="connsiteX56" fmla="*/ 1471612 w 2559844"/>
              <a:gd name="connsiteY56" fmla="*/ 1100137 h 1938336"/>
              <a:gd name="connsiteX57" fmla="*/ 1481137 w 2559844"/>
              <a:gd name="connsiteY57" fmla="*/ 1123950 h 1938336"/>
              <a:gd name="connsiteX58" fmla="*/ 1495425 w 2559844"/>
              <a:gd name="connsiteY58" fmla="*/ 1128712 h 1938336"/>
              <a:gd name="connsiteX59" fmla="*/ 1490662 w 2559844"/>
              <a:gd name="connsiteY59" fmla="*/ 1164431 h 1938336"/>
              <a:gd name="connsiteX60" fmla="*/ 1504950 w 2559844"/>
              <a:gd name="connsiteY60" fmla="*/ 1166812 h 1938336"/>
              <a:gd name="connsiteX61" fmla="*/ 1502568 w 2559844"/>
              <a:gd name="connsiteY61" fmla="*/ 1185862 h 1938336"/>
              <a:gd name="connsiteX62" fmla="*/ 1533525 w 2559844"/>
              <a:gd name="connsiteY62" fmla="*/ 1183481 h 1938336"/>
              <a:gd name="connsiteX63" fmla="*/ 1533525 w 2559844"/>
              <a:gd name="connsiteY63" fmla="*/ 1204912 h 1938336"/>
              <a:gd name="connsiteX64" fmla="*/ 1554956 w 2559844"/>
              <a:gd name="connsiteY64" fmla="*/ 1207294 h 1938336"/>
              <a:gd name="connsiteX65" fmla="*/ 1554956 w 2559844"/>
              <a:gd name="connsiteY65" fmla="*/ 1233487 h 1938336"/>
              <a:gd name="connsiteX66" fmla="*/ 1676400 w 2559844"/>
              <a:gd name="connsiteY66" fmla="*/ 1231106 h 1938336"/>
              <a:gd name="connsiteX67" fmla="*/ 1676400 w 2559844"/>
              <a:gd name="connsiteY67" fmla="*/ 1252537 h 1938336"/>
              <a:gd name="connsiteX68" fmla="*/ 1700212 w 2559844"/>
              <a:gd name="connsiteY68" fmla="*/ 1257300 h 1938336"/>
              <a:gd name="connsiteX69" fmla="*/ 1707356 w 2559844"/>
              <a:gd name="connsiteY69" fmla="*/ 1285875 h 1938336"/>
              <a:gd name="connsiteX70" fmla="*/ 1719262 w 2559844"/>
              <a:gd name="connsiteY70" fmla="*/ 1278731 h 1938336"/>
              <a:gd name="connsiteX71" fmla="*/ 1719262 w 2559844"/>
              <a:gd name="connsiteY71" fmla="*/ 1309687 h 1938336"/>
              <a:gd name="connsiteX72" fmla="*/ 1731168 w 2559844"/>
              <a:gd name="connsiteY72" fmla="*/ 1304925 h 1938336"/>
              <a:gd name="connsiteX73" fmla="*/ 1733550 w 2559844"/>
              <a:gd name="connsiteY73" fmla="*/ 1407319 h 1938336"/>
              <a:gd name="connsiteX74" fmla="*/ 1781175 w 2559844"/>
              <a:gd name="connsiteY74" fmla="*/ 1412081 h 1938336"/>
              <a:gd name="connsiteX75" fmla="*/ 1778793 w 2559844"/>
              <a:gd name="connsiteY75" fmla="*/ 1464469 h 1938336"/>
              <a:gd name="connsiteX76" fmla="*/ 1857375 w 2559844"/>
              <a:gd name="connsiteY76" fmla="*/ 1459706 h 1938336"/>
              <a:gd name="connsiteX77" fmla="*/ 1857375 w 2559844"/>
              <a:gd name="connsiteY77" fmla="*/ 1483519 h 1938336"/>
              <a:gd name="connsiteX78" fmla="*/ 2024062 w 2559844"/>
              <a:gd name="connsiteY78" fmla="*/ 1481137 h 1938336"/>
              <a:gd name="connsiteX79" fmla="*/ 2021681 w 2559844"/>
              <a:gd name="connsiteY79" fmla="*/ 1504950 h 1938336"/>
              <a:gd name="connsiteX80" fmla="*/ 2105025 w 2559844"/>
              <a:gd name="connsiteY80" fmla="*/ 1502569 h 1938336"/>
              <a:gd name="connsiteX81" fmla="*/ 2105025 w 2559844"/>
              <a:gd name="connsiteY81" fmla="*/ 1533525 h 1938336"/>
              <a:gd name="connsiteX82" fmla="*/ 2133600 w 2559844"/>
              <a:gd name="connsiteY82" fmla="*/ 1533525 h 1938336"/>
              <a:gd name="connsiteX83" fmla="*/ 2133600 w 2559844"/>
              <a:gd name="connsiteY83" fmla="*/ 1674017 h 1938336"/>
              <a:gd name="connsiteX84" fmla="*/ 2155031 w 2559844"/>
              <a:gd name="connsiteY84" fmla="*/ 1674019 h 1938336"/>
              <a:gd name="connsiteX85" fmla="*/ 2155035 w 2559844"/>
              <a:gd name="connsiteY85" fmla="*/ 1714500 h 1938336"/>
              <a:gd name="connsiteX86" fmla="*/ 2195514 w 2559844"/>
              <a:gd name="connsiteY86" fmla="*/ 1716880 h 1938336"/>
              <a:gd name="connsiteX87" fmla="*/ 2197896 w 2559844"/>
              <a:gd name="connsiteY87" fmla="*/ 1759742 h 1938336"/>
              <a:gd name="connsiteX88" fmla="*/ 2209802 w 2559844"/>
              <a:gd name="connsiteY88" fmla="*/ 1759743 h 1938336"/>
              <a:gd name="connsiteX89" fmla="*/ 2212182 w 2559844"/>
              <a:gd name="connsiteY89" fmla="*/ 1793079 h 1938336"/>
              <a:gd name="connsiteX90" fmla="*/ 2331245 w 2559844"/>
              <a:gd name="connsiteY90" fmla="*/ 1793078 h 1938336"/>
              <a:gd name="connsiteX91" fmla="*/ 2331244 w 2559844"/>
              <a:gd name="connsiteY91" fmla="*/ 1819272 h 1938336"/>
              <a:gd name="connsiteX92" fmla="*/ 2531269 w 2559844"/>
              <a:gd name="connsiteY92" fmla="*/ 1819274 h 1938336"/>
              <a:gd name="connsiteX93" fmla="*/ 2531268 w 2559844"/>
              <a:gd name="connsiteY93" fmla="*/ 1847849 h 1938336"/>
              <a:gd name="connsiteX94" fmla="*/ 2545557 w 2559844"/>
              <a:gd name="connsiteY94" fmla="*/ 1847850 h 1938336"/>
              <a:gd name="connsiteX95" fmla="*/ 2545556 w 2559844"/>
              <a:gd name="connsiteY95" fmla="*/ 1888330 h 1938336"/>
              <a:gd name="connsiteX96" fmla="*/ 2559844 w 2559844"/>
              <a:gd name="connsiteY96" fmla="*/ 1888329 h 1938336"/>
              <a:gd name="connsiteX97" fmla="*/ 2559844 w 2559844"/>
              <a:gd name="connsiteY97" fmla="*/ 1931193 h 1938336"/>
              <a:gd name="connsiteX98" fmla="*/ 2559843 w 2559844"/>
              <a:gd name="connsiteY98" fmla="*/ 1938336 h 1938336"/>
              <a:gd name="connsiteX0" fmla="*/ 2381 w 2633662"/>
              <a:gd name="connsiteY0" fmla="*/ 0 h 1936142"/>
              <a:gd name="connsiteX1" fmla="*/ 0 w 2633662"/>
              <a:gd name="connsiteY1" fmla="*/ 76200 h 1936142"/>
              <a:gd name="connsiteX2" fmla="*/ 11906 w 2633662"/>
              <a:gd name="connsiteY2" fmla="*/ 76200 h 1936142"/>
              <a:gd name="connsiteX3" fmla="*/ 11906 w 2633662"/>
              <a:gd name="connsiteY3" fmla="*/ 92869 h 1936142"/>
              <a:gd name="connsiteX4" fmla="*/ 221456 w 2633662"/>
              <a:gd name="connsiteY4" fmla="*/ 90487 h 1936142"/>
              <a:gd name="connsiteX5" fmla="*/ 221456 w 2633662"/>
              <a:gd name="connsiteY5" fmla="*/ 107156 h 1936142"/>
              <a:gd name="connsiteX6" fmla="*/ 233362 w 2633662"/>
              <a:gd name="connsiteY6" fmla="*/ 107156 h 1936142"/>
              <a:gd name="connsiteX7" fmla="*/ 230981 w 2633662"/>
              <a:gd name="connsiteY7" fmla="*/ 157162 h 1936142"/>
              <a:gd name="connsiteX8" fmla="*/ 361950 w 2633662"/>
              <a:gd name="connsiteY8" fmla="*/ 154781 h 1936142"/>
              <a:gd name="connsiteX9" fmla="*/ 361950 w 2633662"/>
              <a:gd name="connsiteY9" fmla="*/ 176212 h 1936142"/>
              <a:gd name="connsiteX10" fmla="*/ 404812 w 2633662"/>
              <a:gd name="connsiteY10" fmla="*/ 173831 h 1936142"/>
              <a:gd name="connsiteX11" fmla="*/ 404812 w 2633662"/>
              <a:gd name="connsiteY11" fmla="*/ 202406 h 1936142"/>
              <a:gd name="connsiteX12" fmla="*/ 671512 w 2633662"/>
              <a:gd name="connsiteY12" fmla="*/ 202406 h 1936142"/>
              <a:gd name="connsiteX13" fmla="*/ 671512 w 2633662"/>
              <a:gd name="connsiteY13" fmla="*/ 214312 h 1936142"/>
              <a:gd name="connsiteX14" fmla="*/ 683418 w 2633662"/>
              <a:gd name="connsiteY14" fmla="*/ 216694 h 1936142"/>
              <a:gd name="connsiteX15" fmla="*/ 683418 w 2633662"/>
              <a:gd name="connsiteY15" fmla="*/ 230981 h 1936142"/>
              <a:gd name="connsiteX16" fmla="*/ 700087 w 2633662"/>
              <a:gd name="connsiteY16" fmla="*/ 238125 h 1936142"/>
              <a:gd name="connsiteX17" fmla="*/ 702468 w 2633662"/>
              <a:gd name="connsiteY17" fmla="*/ 261937 h 1936142"/>
              <a:gd name="connsiteX18" fmla="*/ 847725 w 2633662"/>
              <a:gd name="connsiteY18" fmla="*/ 259556 h 1936142"/>
              <a:gd name="connsiteX19" fmla="*/ 850106 w 2633662"/>
              <a:gd name="connsiteY19" fmla="*/ 321469 h 1936142"/>
              <a:gd name="connsiteX20" fmla="*/ 859631 w 2633662"/>
              <a:gd name="connsiteY20" fmla="*/ 323850 h 1936142"/>
              <a:gd name="connsiteX21" fmla="*/ 857250 w 2633662"/>
              <a:gd name="connsiteY21" fmla="*/ 388144 h 1936142"/>
              <a:gd name="connsiteX22" fmla="*/ 866775 w 2633662"/>
              <a:gd name="connsiteY22" fmla="*/ 385762 h 1936142"/>
              <a:gd name="connsiteX23" fmla="*/ 862012 w 2633662"/>
              <a:gd name="connsiteY23" fmla="*/ 440531 h 1936142"/>
              <a:gd name="connsiteX24" fmla="*/ 869156 w 2633662"/>
              <a:gd name="connsiteY24" fmla="*/ 440531 h 1936142"/>
              <a:gd name="connsiteX25" fmla="*/ 866775 w 2633662"/>
              <a:gd name="connsiteY25" fmla="*/ 485775 h 1936142"/>
              <a:gd name="connsiteX26" fmla="*/ 876300 w 2633662"/>
              <a:gd name="connsiteY26" fmla="*/ 485775 h 1936142"/>
              <a:gd name="connsiteX27" fmla="*/ 876300 w 2633662"/>
              <a:gd name="connsiteY27" fmla="*/ 528637 h 1936142"/>
              <a:gd name="connsiteX28" fmla="*/ 904875 w 2633662"/>
              <a:gd name="connsiteY28" fmla="*/ 528637 h 1936142"/>
              <a:gd name="connsiteX29" fmla="*/ 904875 w 2633662"/>
              <a:gd name="connsiteY29" fmla="*/ 552450 h 1936142"/>
              <a:gd name="connsiteX30" fmla="*/ 933450 w 2633662"/>
              <a:gd name="connsiteY30" fmla="*/ 554831 h 1936142"/>
              <a:gd name="connsiteX31" fmla="*/ 933450 w 2633662"/>
              <a:gd name="connsiteY31" fmla="*/ 581025 h 1936142"/>
              <a:gd name="connsiteX32" fmla="*/ 1033462 w 2633662"/>
              <a:gd name="connsiteY32" fmla="*/ 583406 h 1936142"/>
              <a:gd name="connsiteX33" fmla="*/ 1031081 w 2633662"/>
              <a:gd name="connsiteY33" fmla="*/ 619125 h 1936142"/>
              <a:gd name="connsiteX34" fmla="*/ 1076325 w 2633662"/>
              <a:gd name="connsiteY34" fmla="*/ 623887 h 1936142"/>
              <a:gd name="connsiteX35" fmla="*/ 1076325 w 2633662"/>
              <a:gd name="connsiteY35" fmla="*/ 657225 h 1936142"/>
              <a:gd name="connsiteX36" fmla="*/ 1088231 w 2633662"/>
              <a:gd name="connsiteY36" fmla="*/ 657225 h 1936142"/>
              <a:gd name="connsiteX37" fmla="*/ 1088231 w 2633662"/>
              <a:gd name="connsiteY37" fmla="*/ 714375 h 1936142"/>
              <a:gd name="connsiteX38" fmla="*/ 1104900 w 2633662"/>
              <a:gd name="connsiteY38" fmla="*/ 714375 h 1936142"/>
              <a:gd name="connsiteX39" fmla="*/ 1107281 w 2633662"/>
              <a:gd name="connsiteY39" fmla="*/ 778669 h 1936142"/>
              <a:gd name="connsiteX40" fmla="*/ 1228725 w 2633662"/>
              <a:gd name="connsiteY40" fmla="*/ 778669 h 1936142"/>
              <a:gd name="connsiteX41" fmla="*/ 1228725 w 2633662"/>
              <a:gd name="connsiteY41" fmla="*/ 804862 h 1936142"/>
              <a:gd name="connsiteX42" fmla="*/ 1254918 w 2633662"/>
              <a:gd name="connsiteY42" fmla="*/ 800100 h 1936142"/>
              <a:gd name="connsiteX43" fmla="*/ 1250156 w 2633662"/>
              <a:gd name="connsiteY43" fmla="*/ 852487 h 1936142"/>
              <a:gd name="connsiteX44" fmla="*/ 1262062 w 2633662"/>
              <a:gd name="connsiteY44" fmla="*/ 854869 h 1936142"/>
              <a:gd name="connsiteX45" fmla="*/ 1259681 w 2633662"/>
              <a:gd name="connsiteY45" fmla="*/ 921544 h 1936142"/>
              <a:gd name="connsiteX46" fmla="*/ 1276350 w 2633662"/>
              <a:gd name="connsiteY46" fmla="*/ 926306 h 1936142"/>
              <a:gd name="connsiteX47" fmla="*/ 1276350 w 2633662"/>
              <a:gd name="connsiteY47" fmla="*/ 957262 h 1936142"/>
              <a:gd name="connsiteX48" fmla="*/ 1288256 w 2633662"/>
              <a:gd name="connsiteY48" fmla="*/ 957262 h 1936142"/>
              <a:gd name="connsiteX49" fmla="*/ 1285875 w 2633662"/>
              <a:gd name="connsiteY49" fmla="*/ 1026319 h 1936142"/>
              <a:gd name="connsiteX50" fmla="*/ 1326356 w 2633662"/>
              <a:gd name="connsiteY50" fmla="*/ 1023937 h 1936142"/>
              <a:gd name="connsiteX51" fmla="*/ 1326356 w 2633662"/>
              <a:gd name="connsiteY51" fmla="*/ 1047750 h 1936142"/>
              <a:gd name="connsiteX52" fmla="*/ 1357312 w 2633662"/>
              <a:gd name="connsiteY52" fmla="*/ 1045369 h 1936142"/>
              <a:gd name="connsiteX53" fmla="*/ 1357312 w 2633662"/>
              <a:gd name="connsiteY53" fmla="*/ 1069181 h 1936142"/>
              <a:gd name="connsiteX54" fmla="*/ 1400175 w 2633662"/>
              <a:gd name="connsiteY54" fmla="*/ 1066800 h 1936142"/>
              <a:gd name="connsiteX55" fmla="*/ 1397793 w 2633662"/>
              <a:gd name="connsiteY55" fmla="*/ 1095375 h 1936142"/>
              <a:gd name="connsiteX56" fmla="*/ 1471612 w 2633662"/>
              <a:gd name="connsiteY56" fmla="*/ 1100137 h 1936142"/>
              <a:gd name="connsiteX57" fmla="*/ 1481137 w 2633662"/>
              <a:gd name="connsiteY57" fmla="*/ 1123950 h 1936142"/>
              <a:gd name="connsiteX58" fmla="*/ 1495425 w 2633662"/>
              <a:gd name="connsiteY58" fmla="*/ 1128712 h 1936142"/>
              <a:gd name="connsiteX59" fmla="*/ 1490662 w 2633662"/>
              <a:gd name="connsiteY59" fmla="*/ 1164431 h 1936142"/>
              <a:gd name="connsiteX60" fmla="*/ 1504950 w 2633662"/>
              <a:gd name="connsiteY60" fmla="*/ 1166812 h 1936142"/>
              <a:gd name="connsiteX61" fmla="*/ 1502568 w 2633662"/>
              <a:gd name="connsiteY61" fmla="*/ 1185862 h 1936142"/>
              <a:gd name="connsiteX62" fmla="*/ 1533525 w 2633662"/>
              <a:gd name="connsiteY62" fmla="*/ 1183481 h 1936142"/>
              <a:gd name="connsiteX63" fmla="*/ 1533525 w 2633662"/>
              <a:gd name="connsiteY63" fmla="*/ 1204912 h 1936142"/>
              <a:gd name="connsiteX64" fmla="*/ 1554956 w 2633662"/>
              <a:gd name="connsiteY64" fmla="*/ 1207294 h 1936142"/>
              <a:gd name="connsiteX65" fmla="*/ 1554956 w 2633662"/>
              <a:gd name="connsiteY65" fmla="*/ 1233487 h 1936142"/>
              <a:gd name="connsiteX66" fmla="*/ 1676400 w 2633662"/>
              <a:gd name="connsiteY66" fmla="*/ 1231106 h 1936142"/>
              <a:gd name="connsiteX67" fmla="*/ 1676400 w 2633662"/>
              <a:gd name="connsiteY67" fmla="*/ 1252537 h 1936142"/>
              <a:gd name="connsiteX68" fmla="*/ 1700212 w 2633662"/>
              <a:gd name="connsiteY68" fmla="*/ 1257300 h 1936142"/>
              <a:gd name="connsiteX69" fmla="*/ 1707356 w 2633662"/>
              <a:gd name="connsiteY69" fmla="*/ 1285875 h 1936142"/>
              <a:gd name="connsiteX70" fmla="*/ 1719262 w 2633662"/>
              <a:gd name="connsiteY70" fmla="*/ 1278731 h 1936142"/>
              <a:gd name="connsiteX71" fmla="*/ 1719262 w 2633662"/>
              <a:gd name="connsiteY71" fmla="*/ 1309687 h 1936142"/>
              <a:gd name="connsiteX72" fmla="*/ 1731168 w 2633662"/>
              <a:gd name="connsiteY72" fmla="*/ 1304925 h 1936142"/>
              <a:gd name="connsiteX73" fmla="*/ 1733550 w 2633662"/>
              <a:gd name="connsiteY73" fmla="*/ 1407319 h 1936142"/>
              <a:gd name="connsiteX74" fmla="*/ 1781175 w 2633662"/>
              <a:gd name="connsiteY74" fmla="*/ 1412081 h 1936142"/>
              <a:gd name="connsiteX75" fmla="*/ 1778793 w 2633662"/>
              <a:gd name="connsiteY75" fmla="*/ 1464469 h 1936142"/>
              <a:gd name="connsiteX76" fmla="*/ 1857375 w 2633662"/>
              <a:gd name="connsiteY76" fmla="*/ 1459706 h 1936142"/>
              <a:gd name="connsiteX77" fmla="*/ 1857375 w 2633662"/>
              <a:gd name="connsiteY77" fmla="*/ 1483519 h 1936142"/>
              <a:gd name="connsiteX78" fmla="*/ 2024062 w 2633662"/>
              <a:gd name="connsiteY78" fmla="*/ 1481137 h 1936142"/>
              <a:gd name="connsiteX79" fmla="*/ 2021681 w 2633662"/>
              <a:gd name="connsiteY79" fmla="*/ 1504950 h 1936142"/>
              <a:gd name="connsiteX80" fmla="*/ 2105025 w 2633662"/>
              <a:gd name="connsiteY80" fmla="*/ 1502569 h 1936142"/>
              <a:gd name="connsiteX81" fmla="*/ 2105025 w 2633662"/>
              <a:gd name="connsiteY81" fmla="*/ 1533525 h 1936142"/>
              <a:gd name="connsiteX82" fmla="*/ 2133600 w 2633662"/>
              <a:gd name="connsiteY82" fmla="*/ 1533525 h 1936142"/>
              <a:gd name="connsiteX83" fmla="*/ 2133600 w 2633662"/>
              <a:gd name="connsiteY83" fmla="*/ 1674017 h 1936142"/>
              <a:gd name="connsiteX84" fmla="*/ 2155031 w 2633662"/>
              <a:gd name="connsiteY84" fmla="*/ 1674019 h 1936142"/>
              <a:gd name="connsiteX85" fmla="*/ 2155035 w 2633662"/>
              <a:gd name="connsiteY85" fmla="*/ 1714500 h 1936142"/>
              <a:gd name="connsiteX86" fmla="*/ 2195514 w 2633662"/>
              <a:gd name="connsiteY86" fmla="*/ 1716880 h 1936142"/>
              <a:gd name="connsiteX87" fmla="*/ 2197896 w 2633662"/>
              <a:gd name="connsiteY87" fmla="*/ 1759742 h 1936142"/>
              <a:gd name="connsiteX88" fmla="*/ 2209802 w 2633662"/>
              <a:gd name="connsiteY88" fmla="*/ 1759743 h 1936142"/>
              <a:gd name="connsiteX89" fmla="*/ 2212182 w 2633662"/>
              <a:gd name="connsiteY89" fmla="*/ 1793079 h 1936142"/>
              <a:gd name="connsiteX90" fmla="*/ 2331245 w 2633662"/>
              <a:gd name="connsiteY90" fmla="*/ 1793078 h 1936142"/>
              <a:gd name="connsiteX91" fmla="*/ 2331244 w 2633662"/>
              <a:gd name="connsiteY91" fmla="*/ 1819272 h 1936142"/>
              <a:gd name="connsiteX92" fmla="*/ 2531269 w 2633662"/>
              <a:gd name="connsiteY92" fmla="*/ 1819274 h 1936142"/>
              <a:gd name="connsiteX93" fmla="*/ 2531268 w 2633662"/>
              <a:gd name="connsiteY93" fmla="*/ 1847849 h 1936142"/>
              <a:gd name="connsiteX94" fmla="*/ 2545557 w 2633662"/>
              <a:gd name="connsiteY94" fmla="*/ 1847850 h 1936142"/>
              <a:gd name="connsiteX95" fmla="*/ 2545556 w 2633662"/>
              <a:gd name="connsiteY95" fmla="*/ 1888330 h 1936142"/>
              <a:gd name="connsiteX96" fmla="*/ 2559844 w 2633662"/>
              <a:gd name="connsiteY96" fmla="*/ 1888329 h 1936142"/>
              <a:gd name="connsiteX97" fmla="*/ 2559844 w 2633662"/>
              <a:gd name="connsiteY97" fmla="*/ 1931193 h 1936142"/>
              <a:gd name="connsiteX98" fmla="*/ 2633662 w 2633662"/>
              <a:gd name="connsiteY98" fmla="*/ 1935955 h 1936142"/>
              <a:gd name="connsiteX0" fmla="*/ 2381 w 2633662"/>
              <a:gd name="connsiteY0" fmla="*/ 0 h 1935955"/>
              <a:gd name="connsiteX1" fmla="*/ 0 w 2633662"/>
              <a:gd name="connsiteY1" fmla="*/ 76200 h 1935955"/>
              <a:gd name="connsiteX2" fmla="*/ 11906 w 2633662"/>
              <a:gd name="connsiteY2" fmla="*/ 76200 h 1935955"/>
              <a:gd name="connsiteX3" fmla="*/ 11906 w 2633662"/>
              <a:gd name="connsiteY3" fmla="*/ 92869 h 1935955"/>
              <a:gd name="connsiteX4" fmla="*/ 221456 w 2633662"/>
              <a:gd name="connsiteY4" fmla="*/ 90487 h 1935955"/>
              <a:gd name="connsiteX5" fmla="*/ 221456 w 2633662"/>
              <a:gd name="connsiteY5" fmla="*/ 107156 h 1935955"/>
              <a:gd name="connsiteX6" fmla="*/ 233362 w 2633662"/>
              <a:gd name="connsiteY6" fmla="*/ 107156 h 1935955"/>
              <a:gd name="connsiteX7" fmla="*/ 230981 w 2633662"/>
              <a:gd name="connsiteY7" fmla="*/ 157162 h 1935955"/>
              <a:gd name="connsiteX8" fmla="*/ 361950 w 2633662"/>
              <a:gd name="connsiteY8" fmla="*/ 154781 h 1935955"/>
              <a:gd name="connsiteX9" fmla="*/ 361950 w 2633662"/>
              <a:gd name="connsiteY9" fmla="*/ 176212 h 1935955"/>
              <a:gd name="connsiteX10" fmla="*/ 404812 w 2633662"/>
              <a:gd name="connsiteY10" fmla="*/ 173831 h 1935955"/>
              <a:gd name="connsiteX11" fmla="*/ 404812 w 2633662"/>
              <a:gd name="connsiteY11" fmla="*/ 202406 h 1935955"/>
              <a:gd name="connsiteX12" fmla="*/ 671512 w 2633662"/>
              <a:gd name="connsiteY12" fmla="*/ 202406 h 1935955"/>
              <a:gd name="connsiteX13" fmla="*/ 671512 w 2633662"/>
              <a:gd name="connsiteY13" fmla="*/ 214312 h 1935955"/>
              <a:gd name="connsiteX14" fmla="*/ 683418 w 2633662"/>
              <a:gd name="connsiteY14" fmla="*/ 216694 h 1935955"/>
              <a:gd name="connsiteX15" fmla="*/ 683418 w 2633662"/>
              <a:gd name="connsiteY15" fmla="*/ 230981 h 1935955"/>
              <a:gd name="connsiteX16" fmla="*/ 700087 w 2633662"/>
              <a:gd name="connsiteY16" fmla="*/ 238125 h 1935955"/>
              <a:gd name="connsiteX17" fmla="*/ 702468 w 2633662"/>
              <a:gd name="connsiteY17" fmla="*/ 261937 h 1935955"/>
              <a:gd name="connsiteX18" fmla="*/ 847725 w 2633662"/>
              <a:gd name="connsiteY18" fmla="*/ 259556 h 1935955"/>
              <a:gd name="connsiteX19" fmla="*/ 850106 w 2633662"/>
              <a:gd name="connsiteY19" fmla="*/ 321469 h 1935955"/>
              <a:gd name="connsiteX20" fmla="*/ 859631 w 2633662"/>
              <a:gd name="connsiteY20" fmla="*/ 323850 h 1935955"/>
              <a:gd name="connsiteX21" fmla="*/ 857250 w 2633662"/>
              <a:gd name="connsiteY21" fmla="*/ 388144 h 1935955"/>
              <a:gd name="connsiteX22" fmla="*/ 866775 w 2633662"/>
              <a:gd name="connsiteY22" fmla="*/ 385762 h 1935955"/>
              <a:gd name="connsiteX23" fmla="*/ 862012 w 2633662"/>
              <a:gd name="connsiteY23" fmla="*/ 440531 h 1935955"/>
              <a:gd name="connsiteX24" fmla="*/ 869156 w 2633662"/>
              <a:gd name="connsiteY24" fmla="*/ 440531 h 1935955"/>
              <a:gd name="connsiteX25" fmla="*/ 866775 w 2633662"/>
              <a:gd name="connsiteY25" fmla="*/ 485775 h 1935955"/>
              <a:gd name="connsiteX26" fmla="*/ 876300 w 2633662"/>
              <a:gd name="connsiteY26" fmla="*/ 485775 h 1935955"/>
              <a:gd name="connsiteX27" fmla="*/ 876300 w 2633662"/>
              <a:gd name="connsiteY27" fmla="*/ 528637 h 1935955"/>
              <a:gd name="connsiteX28" fmla="*/ 904875 w 2633662"/>
              <a:gd name="connsiteY28" fmla="*/ 528637 h 1935955"/>
              <a:gd name="connsiteX29" fmla="*/ 904875 w 2633662"/>
              <a:gd name="connsiteY29" fmla="*/ 552450 h 1935955"/>
              <a:gd name="connsiteX30" fmla="*/ 933450 w 2633662"/>
              <a:gd name="connsiteY30" fmla="*/ 554831 h 1935955"/>
              <a:gd name="connsiteX31" fmla="*/ 933450 w 2633662"/>
              <a:gd name="connsiteY31" fmla="*/ 581025 h 1935955"/>
              <a:gd name="connsiteX32" fmla="*/ 1033462 w 2633662"/>
              <a:gd name="connsiteY32" fmla="*/ 583406 h 1935955"/>
              <a:gd name="connsiteX33" fmla="*/ 1031081 w 2633662"/>
              <a:gd name="connsiteY33" fmla="*/ 619125 h 1935955"/>
              <a:gd name="connsiteX34" fmla="*/ 1076325 w 2633662"/>
              <a:gd name="connsiteY34" fmla="*/ 623887 h 1935955"/>
              <a:gd name="connsiteX35" fmla="*/ 1076325 w 2633662"/>
              <a:gd name="connsiteY35" fmla="*/ 657225 h 1935955"/>
              <a:gd name="connsiteX36" fmla="*/ 1088231 w 2633662"/>
              <a:gd name="connsiteY36" fmla="*/ 657225 h 1935955"/>
              <a:gd name="connsiteX37" fmla="*/ 1088231 w 2633662"/>
              <a:gd name="connsiteY37" fmla="*/ 714375 h 1935955"/>
              <a:gd name="connsiteX38" fmla="*/ 1104900 w 2633662"/>
              <a:gd name="connsiteY38" fmla="*/ 714375 h 1935955"/>
              <a:gd name="connsiteX39" fmla="*/ 1107281 w 2633662"/>
              <a:gd name="connsiteY39" fmla="*/ 778669 h 1935955"/>
              <a:gd name="connsiteX40" fmla="*/ 1228725 w 2633662"/>
              <a:gd name="connsiteY40" fmla="*/ 778669 h 1935955"/>
              <a:gd name="connsiteX41" fmla="*/ 1228725 w 2633662"/>
              <a:gd name="connsiteY41" fmla="*/ 804862 h 1935955"/>
              <a:gd name="connsiteX42" fmla="*/ 1254918 w 2633662"/>
              <a:gd name="connsiteY42" fmla="*/ 800100 h 1935955"/>
              <a:gd name="connsiteX43" fmla="*/ 1250156 w 2633662"/>
              <a:gd name="connsiteY43" fmla="*/ 852487 h 1935955"/>
              <a:gd name="connsiteX44" fmla="*/ 1262062 w 2633662"/>
              <a:gd name="connsiteY44" fmla="*/ 854869 h 1935955"/>
              <a:gd name="connsiteX45" fmla="*/ 1259681 w 2633662"/>
              <a:gd name="connsiteY45" fmla="*/ 921544 h 1935955"/>
              <a:gd name="connsiteX46" fmla="*/ 1276350 w 2633662"/>
              <a:gd name="connsiteY46" fmla="*/ 926306 h 1935955"/>
              <a:gd name="connsiteX47" fmla="*/ 1276350 w 2633662"/>
              <a:gd name="connsiteY47" fmla="*/ 957262 h 1935955"/>
              <a:gd name="connsiteX48" fmla="*/ 1288256 w 2633662"/>
              <a:gd name="connsiteY48" fmla="*/ 957262 h 1935955"/>
              <a:gd name="connsiteX49" fmla="*/ 1285875 w 2633662"/>
              <a:gd name="connsiteY49" fmla="*/ 1026319 h 1935955"/>
              <a:gd name="connsiteX50" fmla="*/ 1326356 w 2633662"/>
              <a:gd name="connsiteY50" fmla="*/ 1023937 h 1935955"/>
              <a:gd name="connsiteX51" fmla="*/ 1326356 w 2633662"/>
              <a:gd name="connsiteY51" fmla="*/ 1047750 h 1935955"/>
              <a:gd name="connsiteX52" fmla="*/ 1357312 w 2633662"/>
              <a:gd name="connsiteY52" fmla="*/ 1045369 h 1935955"/>
              <a:gd name="connsiteX53" fmla="*/ 1357312 w 2633662"/>
              <a:gd name="connsiteY53" fmla="*/ 1069181 h 1935955"/>
              <a:gd name="connsiteX54" fmla="*/ 1400175 w 2633662"/>
              <a:gd name="connsiteY54" fmla="*/ 1066800 h 1935955"/>
              <a:gd name="connsiteX55" fmla="*/ 1397793 w 2633662"/>
              <a:gd name="connsiteY55" fmla="*/ 1095375 h 1935955"/>
              <a:gd name="connsiteX56" fmla="*/ 1471612 w 2633662"/>
              <a:gd name="connsiteY56" fmla="*/ 1100137 h 1935955"/>
              <a:gd name="connsiteX57" fmla="*/ 1481137 w 2633662"/>
              <a:gd name="connsiteY57" fmla="*/ 1123950 h 1935955"/>
              <a:gd name="connsiteX58" fmla="*/ 1495425 w 2633662"/>
              <a:gd name="connsiteY58" fmla="*/ 1128712 h 1935955"/>
              <a:gd name="connsiteX59" fmla="*/ 1490662 w 2633662"/>
              <a:gd name="connsiteY59" fmla="*/ 1164431 h 1935955"/>
              <a:gd name="connsiteX60" fmla="*/ 1504950 w 2633662"/>
              <a:gd name="connsiteY60" fmla="*/ 1166812 h 1935955"/>
              <a:gd name="connsiteX61" fmla="*/ 1502568 w 2633662"/>
              <a:gd name="connsiteY61" fmla="*/ 1185862 h 1935955"/>
              <a:gd name="connsiteX62" fmla="*/ 1533525 w 2633662"/>
              <a:gd name="connsiteY62" fmla="*/ 1183481 h 1935955"/>
              <a:gd name="connsiteX63" fmla="*/ 1533525 w 2633662"/>
              <a:gd name="connsiteY63" fmla="*/ 1204912 h 1935955"/>
              <a:gd name="connsiteX64" fmla="*/ 1554956 w 2633662"/>
              <a:gd name="connsiteY64" fmla="*/ 1207294 h 1935955"/>
              <a:gd name="connsiteX65" fmla="*/ 1554956 w 2633662"/>
              <a:gd name="connsiteY65" fmla="*/ 1233487 h 1935955"/>
              <a:gd name="connsiteX66" fmla="*/ 1676400 w 2633662"/>
              <a:gd name="connsiteY66" fmla="*/ 1231106 h 1935955"/>
              <a:gd name="connsiteX67" fmla="*/ 1676400 w 2633662"/>
              <a:gd name="connsiteY67" fmla="*/ 1252537 h 1935955"/>
              <a:gd name="connsiteX68" fmla="*/ 1700212 w 2633662"/>
              <a:gd name="connsiteY68" fmla="*/ 1257300 h 1935955"/>
              <a:gd name="connsiteX69" fmla="*/ 1707356 w 2633662"/>
              <a:gd name="connsiteY69" fmla="*/ 1285875 h 1935955"/>
              <a:gd name="connsiteX70" fmla="*/ 1719262 w 2633662"/>
              <a:gd name="connsiteY70" fmla="*/ 1278731 h 1935955"/>
              <a:gd name="connsiteX71" fmla="*/ 1719262 w 2633662"/>
              <a:gd name="connsiteY71" fmla="*/ 1309687 h 1935955"/>
              <a:gd name="connsiteX72" fmla="*/ 1731168 w 2633662"/>
              <a:gd name="connsiteY72" fmla="*/ 1304925 h 1935955"/>
              <a:gd name="connsiteX73" fmla="*/ 1733550 w 2633662"/>
              <a:gd name="connsiteY73" fmla="*/ 1407319 h 1935955"/>
              <a:gd name="connsiteX74" fmla="*/ 1781175 w 2633662"/>
              <a:gd name="connsiteY74" fmla="*/ 1412081 h 1935955"/>
              <a:gd name="connsiteX75" fmla="*/ 1778793 w 2633662"/>
              <a:gd name="connsiteY75" fmla="*/ 1464469 h 1935955"/>
              <a:gd name="connsiteX76" fmla="*/ 1857375 w 2633662"/>
              <a:gd name="connsiteY76" fmla="*/ 1459706 h 1935955"/>
              <a:gd name="connsiteX77" fmla="*/ 1857375 w 2633662"/>
              <a:gd name="connsiteY77" fmla="*/ 1483519 h 1935955"/>
              <a:gd name="connsiteX78" fmla="*/ 2024062 w 2633662"/>
              <a:gd name="connsiteY78" fmla="*/ 1481137 h 1935955"/>
              <a:gd name="connsiteX79" fmla="*/ 2021681 w 2633662"/>
              <a:gd name="connsiteY79" fmla="*/ 1504950 h 1935955"/>
              <a:gd name="connsiteX80" fmla="*/ 2105025 w 2633662"/>
              <a:gd name="connsiteY80" fmla="*/ 1502569 h 1935955"/>
              <a:gd name="connsiteX81" fmla="*/ 2105025 w 2633662"/>
              <a:gd name="connsiteY81" fmla="*/ 1533525 h 1935955"/>
              <a:gd name="connsiteX82" fmla="*/ 2133600 w 2633662"/>
              <a:gd name="connsiteY82" fmla="*/ 1533525 h 1935955"/>
              <a:gd name="connsiteX83" fmla="*/ 2133600 w 2633662"/>
              <a:gd name="connsiteY83" fmla="*/ 1674017 h 1935955"/>
              <a:gd name="connsiteX84" fmla="*/ 2155031 w 2633662"/>
              <a:gd name="connsiteY84" fmla="*/ 1674019 h 1935955"/>
              <a:gd name="connsiteX85" fmla="*/ 2155035 w 2633662"/>
              <a:gd name="connsiteY85" fmla="*/ 1714500 h 1935955"/>
              <a:gd name="connsiteX86" fmla="*/ 2195514 w 2633662"/>
              <a:gd name="connsiteY86" fmla="*/ 1716880 h 1935955"/>
              <a:gd name="connsiteX87" fmla="*/ 2197896 w 2633662"/>
              <a:gd name="connsiteY87" fmla="*/ 1759742 h 1935955"/>
              <a:gd name="connsiteX88" fmla="*/ 2209802 w 2633662"/>
              <a:gd name="connsiteY88" fmla="*/ 1759743 h 1935955"/>
              <a:gd name="connsiteX89" fmla="*/ 2212182 w 2633662"/>
              <a:gd name="connsiteY89" fmla="*/ 1793079 h 1935955"/>
              <a:gd name="connsiteX90" fmla="*/ 2331245 w 2633662"/>
              <a:gd name="connsiteY90" fmla="*/ 1793078 h 1935955"/>
              <a:gd name="connsiteX91" fmla="*/ 2331244 w 2633662"/>
              <a:gd name="connsiteY91" fmla="*/ 1819272 h 1935955"/>
              <a:gd name="connsiteX92" fmla="*/ 2531269 w 2633662"/>
              <a:gd name="connsiteY92" fmla="*/ 1819274 h 1935955"/>
              <a:gd name="connsiteX93" fmla="*/ 2531268 w 2633662"/>
              <a:gd name="connsiteY93" fmla="*/ 1847849 h 1935955"/>
              <a:gd name="connsiteX94" fmla="*/ 2545557 w 2633662"/>
              <a:gd name="connsiteY94" fmla="*/ 1847850 h 1935955"/>
              <a:gd name="connsiteX95" fmla="*/ 2545556 w 2633662"/>
              <a:gd name="connsiteY95" fmla="*/ 1888330 h 1935955"/>
              <a:gd name="connsiteX96" fmla="*/ 2559844 w 2633662"/>
              <a:gd name="connsiteY96" fmla="*/ 1888329 h 1935955"/>
              <a:gd name="connsiteX97" fmla="*/ 2559844 w 2633662"/>
              <a:gd name="connsiteY97" fmla="*/ 1931193 h 1935955"/>
              <a:gd name="connsiteX98" fmla="*/ 2633662 w 2633662"/>
              <a:gd name="connsiteY98" fmla="*/ 1935955 h 1935955"/>
              <a:gd name="connsiteX0" fmla="*/ 2381 w 2609850"/>
              <a:gd name="connsiteY0" fmla="*/ 0 h 1933574"/>
              <a:gd name="connsiteX1" fmla="*/ 0 w 2609850"/>
              <a:gd name="connsiteY1" fmla="*/ 76200 h 1933574"/>
              <a:gd name="connsiteX2" fmla="*/ 11906 w 2609850"/>
              <a:gd name="connsiteY2" fmla="*/ 76200 h 1933574"/>
              <a:gd name="connsiteX3" fmla="*/ 11906 w 2609850"/>
              <a:gd name="connsiteY3" fmla="*/ 92869 h 1933574"/>
              <a:gd name="connsiteX4" fmla="*/ 221456 w 2609850"/>
              <a:gd name="connsiteY4" fmla="*/ 90487 h 1933574"/>
              <a:gd name="connsiteX5" fmla="*/ 221456 w 2609850"/>
              <a:gd name="connsiteY5" fmla="*/ 107156 h 1933574"/>
              <a:gd name="connsiteX6" fmla="*/ 233362 w 2609850"/>
              <a:gd name="connsiteY6" fmla="*/ 107156 h 1933574"/>
              <a:gd name="connsiteX7" fmla="*/ 230981 w 2609850"/>
              <a:gd name="connsiteY7" fmla="*/ 157162 h 1933574"/>
              <a:gd name="connsiteX8" fmla="*/ 361950 w 2609850"/>
              <a:gd name="connsiteY8" fmla="*/ 154781 h 1933574"/>
              <a:gd name="connsiteX9" fmla="*/ 361950 w 2609850"/>
              <a:gd name="connsiteY9" fmla="*/ 176212 h 1933574"/>
              <a:gd name="connsiteX10" fmla="*/ 404812 w 2609850"/>
              <a:gd name="connsiteY10" fmla="*/ 173831 h 1933574"/>
              <a:gd name="connsiteX11" fmla="*/ 404812 w 2609850"/>
              <a:gd name="connsiteY11" fmla="*/ 202406 h 1933574"/>
              <a:gd name="connsiteX12" fmla="*/ 671512 w 2609850"/>
              <a:gd name="connsiteY12" fmla="*/ 202406 h 1933574"/>
              <a:gd name="connsiteX13" fmla="*/ 671512 w 2609850"/>
              <a:gd name="connsiteY13" fmla="*/ 214312 h 1933574"/>
              <a:gd name="connsiteX14" fmla="*/ 683418 w 2609850"/>
              <a:gd name="connsiteY14" fmla="*/ 216694 h 1933574"/>
              <a:gd name="connsiteX15" fmla="*/ 683418 w 2609850"/>
              <a:gd name="connsiteY15" fmla="*/ 230981 h 1933574"/>
              <a:gd name="connsiteX16" fmla="*/ 700087 w 2609850"/>
              <a:gd name="connsiteY16" fmla="*/ 238125 h 1933574"/>
              <a:gd name="connsiteX17" fmla="*/ 702468 w 2609850"/>
              <a:gd name="connsiteY17" fmla="*/ 261937 h 1933574"/>
              <a:gd name="connsiteX18" fmla="*/ 847725 w 2609850"/>
              <a:gd name="connsiteY18" fmla="*/ 259556 h 1933574"/>
              <a:gd name="connsiteX19" fmla="*/ 850106 w 2609850"/>
              <a:gd name="connsiteY19" fmla="*/ 321469 h 1933574"/>
              <a:gd name="connsiteX20" fmla="*/ 859631 w 2609850"/>
              <a:gd name="connsiteY20" fmla="*/ 323850 h 1933574"/>
              <a:gd name="connsiteX21" fmla="*/ 857250 w 2609850"/>
              <a:gd name="connsiteY21" fmla="*/ 388144 h 1933574"/>
              <a:gd name="connsiteX22" fmla="*/ 866775 w 2609850"/>
              <a:gd name="connsiteY22" fmla="*/ 385762 h 1933574"/>
              <a:gd name="connsiteX23" fmla="*/ 862012 w 2609850"/>
              <a:gd name="connsiteY23" fmla="*/ 440531 h 1933574"/>
              <a:gd name="connsiteX24" fmla="*/ 869156 w 2609850"/>
              <a:gd name="connsiteY24" fmla="*/ 440531 h 1933574"/>
              <a:gd name="connsiteX25" fmla="*/ 866775 w 2609850"/>
              <a:gd name="connsiteY25" fmla="*/ 485775 h 1933574"/>
              <a:gd name="connsiteX26" fmla="*/ 876300 w 2609850"/>
              <a:gd name="connsiteY26" fmla="*/ 485775 h 1933574"/>
              <a:gd name="connsiteX27" fmla="*/ 876300 w 2609850"/>
              <a:gd name="connsiteY27" fmla="*/ 528637 h 1933574"/>
              <a:gd name="connsiteX28" fmla="*/ 904875 w 2609850"/>
              <a:gd name="connsiteY28" fmla="*/ 528637 h 1933574"/>
              <a:gd name="connsiteX29" fmla="*/ 904875 w 2609850"/>
              <a:gd name="connsiteY29" fmla="*/ 552450 h 1933574"/>
              <a:gd name="connsiteX30" fmla="*/ 933450 w 2609850"/>
              <a:gd name="connsiteY30" fmla="*/ 554831 h 1933574"/>
              <a:gd name="connsiteX31" fmla="*/ 933450 w 2609850"/>
              <a:gd name="connsiteY31" fmla="*/ 581025 h 1933574"/>
              <a:gd name="connsiteX32" fmla="*/ 1033462 w 2609850"/>
              <a:gd name="connsiteY32" fmla="*/ 583406 h 1933574"/>
              <a:gd name="connsiteX33" fmla="*/ 1031081 w 2609850"/>
              <a:gd name="connsiteY33" fmla="*/ 619125 h 1933574"/>
              <a:gd name="connsiteX34" fmla="*/ 1076325 w 2609850"/>
              <a:gd name="connsiteY34" fmla="*/ 623887 h 1933574"/>
              <a:gd name="connsiteX35" fmla="*/ 1076325 w 2609850"/>
              <a:gd name="connsiteY35" fmla="*/ 657225 h 1933574"/>
              <a:gd name="connsiteX36" fmla="*/ 1088231 w 2609850"/>
              <a:gd name="connsiteY36" fmla="*/ 657225 h 1933574"/>
              <a:gd name="connsiteX37" fmla="*/ 1088231 w 2609850"/>
              <a:gd name="connsiteY37" fmla="*/ 714375 h 1933574"/>
              <a:gd name="connsiteX38" fmla="*/ 1104900 w 2609850"/>
              <a:gd name="connsiteY38" fmla="*/ 714375 h 1933574"/>
              <a:gd name="connsiteX39" fmla="*/ 1107281 w 2609850"/>
              <a:gd name="connsiteY39" fmla="*/ 778669 h 1933574"/>
              <a:gd name="connsiteX40" fmla="*/ 1228725 w 2609850"/>
              <a:gd name="connsiteY40" fmla="*/ 778669 h 1933574"/>
              <a:gd name="connsiteX41" fmla="*/ 1228725 w 2609850"/>
              <a:gd name="connsiteY41" fmla="*/ 804862 h 1933574"/>
              <a:gd name="connsiteX42" fmla="*/ 1254918 w 2609850"/>
              <a:gd name="connsiteY42" fmla="*/ 800100 h 1933574"/>
              <a:gd name="connsiteX43" fmla="*/ 1250156 w 2609850"/>
              <a:gd name="connsiteY43" fmla="*/ 852487 h 1933574"/>
              <a:gd name="connsiteX44" fmla="*/ 1262062 w 2609850"/>
              <a:gd name="connsiteY44" fmla="*/ 854869 h 1933574"/>
              <a:gd name="connsiteX45" fmla="*/ 1259681 w 2609850"/>
              <a:gd name="connsiteY45" fmla="*/ 921544 h 1933574"/>
              <a:gd name="connsiteX46" fmla="*/ 1276350 w 2609850"/>
              <a:gd name="connsiteY46" fmla="*/ 926306 h 1933574"/>
              <a:gd name="connsiteX47" fmla="*/ 1276350 w 2609850"/>
              <a:gd name="connsiteY47" fmla="*/ 957262 h 1933574"/>
              <a:gd name="connsiteX48" fmla="*/ 1288256 w 2609850"/>
              <a:gd name="connsiteY48" fmla="*/ 957262 h 1933574"/>
              <a:gd name="connsiteX49" fmla="*/ 1285875 w 2609850"/>
              <a:gd name="connsiteY49" fmla="*/ 1026319 h 1933574"/>
              <a:gd name="connsiteX50" fmla="*/ 1326356 w 2609850"/>
              <a:gd name="connsiteY50" fmla="*/ 1023937 h 1933574"/>
              <a:gd name="connsiteX51" fmla="*/ 1326356 w 2609850"/>
              <a:gd name="connsiteY51" fmla="*/ 1047750 h 1933574"/>
              <a:gd name="connsiteX52" fmla="*/ 1357312 w 2609850"/>
              <a:gd name="connsiteY52" fmla="*/ 1045369 h 1933574"/>
              <a:gd name="connsiteX53" fmla="*/ 1357312 w 2609850"/>
              <a:gd name="connsiteY53" fmla="*/ 1069181 h 1933574"/>
              <a:gd name="connsiteX54" fmla="*/ 1400175 w 2609850"/>
              <a:gd name="connsiteY54" fmla="*/ 1066800 h 1933574"/>
              <a:gd name="connsiteX55" fmla="*/ 1397793 w 2609850"/>
              <a:gd name="connsiteY55" fmla="*/ 1095375 h 1933574"/>
              <a:gd name="connsiteX56" fmla="*/ 1471612 w 2609850"/>
              <a:gd name="connsiteY56" fmla="*/ 1100137 h 1933574"/>
              <a:gd name="connsiteX57" fmla="*/ 1481137 w 2609850"/>
              <a:gd name="connsiteY57" fmla="*/ 1123950 h 1933574"/>
              <a:gd name="connsiteX58" fmla="*/ 1495425 w 2609850"/>
              <a:gd name="connsiteY58" fmla="*/ 1128712 h 1933574"/>
              <a:gd name="connsiteX59" fmla="*/ 1490662 w 2609850"/>
              <a:gd name="connsiteY59" fmla="*/ 1164431 h 1933574"/>
              <a:gd name="connsiteX60" fmla="*/ 1504950 w 2609850"/>
              <a:gd name="connsiteY60" fmla="*/ 1166812 h 1933574"/>
              <a:gd name="connsiteX61" fmla="*/ 1502568 w 2609850"/>
              <a:gd name="connsiteY61" fmla="*/ 1185862 h 1933574"/>
              <a:gd name="connsiteX62" fmla="*/ 1533525 w 2609850"/>
              <a:gd name="connsiteY62" fmla="*/ 1183481 h 1933574"/>
              <a:gd name="connsiteX63" fmla="*/ 1533525 w 2609850"/>
              <a:gd name="connsiteY63" fmla="*/ 1204912 h 1933574"/>
              <a:gd name="connsiteX64" fmla="*/ 1554956 w 2609850"/>
              <a:gd name="connsiteY64" fmla="*/ 1207294 h 1933574"/>
              <a:gd name="connsiteX65" fmla="*/ 1554956 w 2609850"/>
              <a:gd name="connsiteY65" fmla="*/ 1233487 h 1933574"/>
              <a:gd name="connsiteX66" fmla="*/ 1676400 w 2609850"/>
              <a:gd name="connsiteY66" fmla="*/ 1231106 h 1933574"/>
              <a:gd name="connsiteX67" fmla="*/ 1676400 w 2609850"/>
              <a:gd name="connsiteY67" fmla="*/ 1252537 h 1933574"/>
              <a:gd name="connsiteX68" fmla="*/ 1700212 w 2609850"/>
              <a:gd name="connsiteY68" fmla="*/ 1257300 h 1933574"/>
              <a:gd name="connsiteX69" fmla="*/ 1707356 w 2609850"/>
              <a:gd name="connsiteY69" fmla="*/ 1285875 h 1933574"/>
              <a:gd name="connsiteX70" fmla="*/ 1719262 w 2609850"/>
              <a:gd name="connsiteY70" fmla="*/ 1278731 h 1933574"/>
              <a:gd name="connsiteX71" fmla="*/ 1719262 w 2609850"/>
              <a:gd name="connsiteY71" fmla="*/ 1309687 h 1933574"/>
              <a:gd name="connsiteX72" fmla="*/ 1731168 w 2609850"/>
              <a:gd name="connsiteY72" fmla="*/ 1304925 h 1933574"/>
              <a:gd name="connsiteX73" fmla="*/ 1733550 w 2609850"/>
              <a:gd name="connsiteY73" fmla="*/ 1407319 h 1933574"/>
              <a:gd name="connsiteX74" fmla="*/ 1781175 w 2609850"/>
              <a:gd name="connsiteY74" fmla="*/ 1412081 h 1933574"/>
              <a:gd name="connsiteX75" fmla="*/ 1778793 w 2609850"/>
              <a:gd name="connsiteY75" fmla="*/ 1464469 h 1933574"/>
              <a:gd name="connsiteX76" fmla="*/ 1857375 w 2609850"/>
              <a:gd name="connsiteY76" fmla="*/ 1459706 h 1933574"/>
              <a:gd name="connsiteX77" fmla="*/ 1857375 w 2609850"/>
              <a:gd name="connsiteY77" fmla="*/ 1483519 h 1933574"/>
              <a:gd name="connsiteX78" fmla="*/ 2024062 w 2609850"/>
              <a:gd name="connsiteY78" fmla="*/ 1481137 h 1933574"/>
              <a:gd name="connsiteX79" fmla="*/ 2021681 w 2609850"/>
              <a:gd name="connsiteY79" fmla="*/ 1504950 h 1933574"/>
              <a:gd name="connsiteX80" fmla="*/ 2105025 w 2609850"/>
              <a:gd name="connsiteY80" fmla="*/ 1502569 h 1933574"/>
              <a:gd name="connsiteX81" fmla="*/ 2105025 w 2609850"/>
              <a:gd name="connsiteY81" fmla="*/ 1533525 h 1933574"/>
              <a:gd name="connsiteX82" fmla="*/ 2133600 w 2609850"/>
              <a:gd name="connsiteY82" fmla="*/ 1533525 h 1933574"/>
              <a:gd name="connsiteX83" fmla="*/ 2133600 w 2609850"/>
              <a:gd name="connsiteY83" fmla="*/ 1674017 h 1933574"/>
              <a:gd name="connsiteX84" fmla="*/ 2155031 w 2609850"/>
              <a:gd name="connsiteY84" fmla="*/ 1674019 h 1933574"/>
              <a:gd name="connsiteX85" fmla="*/ 2155035 w 2609850"/>
              <a:gd name="connsiteY85" fmla="*/ 1714500 h 1933574"/>
              <a:gd name="connsiteX86" fmla="*/ 2195514 w 2609850"/>
              <a:gd name="connsiteY86" fmla="*/ 1716880 h 1933574"/>
              <a:gd name="connsiteX87" fmla="*/ 2197896 w 2609850"/>
              <a:gd name="connsiteY87" fmla="*/ 1759742 h 1933574"/>
              <a:gd name="connsiteX88" fmla="*/ 2209802 w 2609850"/>
              <a:gd name="connsiteY88" fmla="*/ 1759743 h 1933574"/>
              <a:gd name="connsiteX89" fmla="*/ 2212182 w 2609850"/>
              <a:gd name="connsiteY89" fmla="*/ 1793079 h 1933574"/>
              <a:gd name="connsiteX90" fmla="*/ 2331245 w 2609850"/>
              <a:gd name="connsiteY90" fmla="*/ 1793078 h 1933574"/>
              <a:gd name="connsiteX91" fmla="*/ 2331244 w 2609850"/>
              <a:gd name="connsiteY91" fmla="*/ 1819272 h 1933574"/>
              <a:gd name="connsiteX92" fmla="*/ 2531269 w 2609850"/>
              <a:gd name="connsiteY92" fmla="*/ 1819274 h 1933574"/>
              <a:gd name="connsiteX93" fmla="*/ 2531268 w 2609850"/>
              <a:gd name="connsiteY93" fmla="*/ 1847849 h 1933574"/>
              <a:gd name="connsiteX94" fmla="*/ 2545557 w 2609850"/>
              <a:gd name="connsiteY94" fmla="*/ 1847850 h 1933574"/>
              <a:gd name="connsiteX95" fmla="*/ 2545556 w 2609850"/>
              <a:gd name="connsiteY95" fmla="*/ 1888330 h 1933574"/>
              <a:gd name="connsiteX96" fmla="*/ 2559844 w 2609850"/>
              <a:gd name="connsiteY96" fmla="*/ 1888329 h 1933574"/>
              <a:gd name="connsiteX97" fmla="*/ 2559844 w 2609850"/>
              <a:gd name="connsiteY97" fmla="*/ 1931193 h 1933574"/>
              <a:gd name="connsiteX98" fmla="*/ 2609850 w 2609850"/>
              <a:gd name="connsiteY98" fmla="*/ 1933574 h 1933574"/>
              <a:gd name="connsiteX0" fmla="*/ 2381 w 2609850"/>
              <a:gd name="connsiteY0" fmla="*/ 0 h 1931193"/>
              <a:gd name="connsiteX1" fmla="*/ 0 w 2609850"/>
              <a:gd name="connsiteY1" fmla="*/ 76200 h 1931193"/>
              <a:gd name="connsiteX2" fmla="*/ 11906 w 2609850"/>
              <a:gd name="connsiteY2" fmla="*/ 76200 h 1931193"/>
              <a:gd name="connsiteX3" fmla="*/ 11906 w 2609850"/>
              <a:gd name="connsiteY3" fmla="*/ 92869 h 1931193"/>
              <a:gd name="connsiteX4" fmla="*/ 221456 w 2609850"/>
              <a:gd name="connsiteY4" fmla="*/ 90487 h 1931193"/>
              <a:gd name="connsiteX5" fmla="*/ 221456 w 2609850"/>
              <a:gd name="connsiteY5" fmla="*/ 107156 h 1931193"/>
              <a:gd name="connsiteX6" fmla="*/ 233362 w 2609850"/>
              <a:gd name="connsiteY6" fmla="*/ 107156 h 1931193"/>
              <a:gd name="connsiteX7" fmla="*/ 230981 w 2609850"/>
              <a:gd name="connsiteY7" fmla="*/ 157162 h 1931193"/>
              <a:gd name="connsiteX8" fmla="*/ 361950 w 2609850"/>
              <a:gd name="connsiteY8" fmla="*/ 154781 h 1931193"/>
              <a:gd name="connsiteX9" fmla="*/ 361950 w 2609850"/>
              <a:gd name="connsiteY9" fmla="*/ 176212 h 1931193"/>
              <a:gd name="connsiteX10" fmla="*/ 404812 w 2609850"/>
              <a:gd name="connsiteY10" fmla="*/ 173831 h 1931193"/>
              <a:gd name="connsiteX11" fmla="*/ 404812 w 2609850"/>
              <a:gd name="connsiteY11" fmla="*/ 202406 h 1931193"/>
              <a:gd name="connsiteX12" fmla="*/ 671512 w 2609850"/>
              <a:gd name="connsiteY12" fmla="*/ 202406 h 1931193"/>
              <a:gd name="connsiteX13" fmla="*/ 671512 w 2609850"/>
              <a:gd name="connsiteY13" fmla="*/ 214312 h 1931193"/>
              <a:gd name="connsiteX14" fmla="*/ 683418 w 2609850"/>
              <a:gd name="connsiteY14" fmla="*/ 216694 h 1931193"/>
              <a:gd name="connsiteX15" fmla="*/ 683418 w 2609850"/>
              <a:gd name="connsiteY15" fmla="*/ 230981 h 1931193"/>
              <a:gd name="connsiteX16" fmla="*/ 700087 w 2609850"/>
              <a:gd name="connsiteY16" fmla="*/ 238125 h 1931193"/>
              <a:gd name="connsiteX17" fmla="*/ 702468 w 2609850"/>
              <a:gd name="connsiteY17" fmla="*/ 261937 h 1931193"/>
              <a:gd name="connsiteX18" fmla="*/ 847725 w 2609850"/>
              <a:gd name="connsiteY18" fmla="*/ 259556 h 1931193"/>
              <a:gd name="connsiteX19" fmla="*/ 850106 w 2609850"/>
              <a:gd name="connsiteY19" fmla="*/ 321469 h 1931193"/>
              <a:gd name="connsiteX20" fmla="*/ 859631 w 2609850"/>
              <a:gd name="connsiteY20" fmla="*/ 323850 h 1931193"/>
              <a:gd name="connsiteX21" fmla="*/ 857250 w 2609850"/>
              <a:gd name="connsiteY21" fmla="*/ 388144 h 1931193"/>
              <a:gd name="connsiteX22" fmla="*/ 866775 w 2609850"/>
              <a:gd name="connsiteY22" fmla="*/ 385762 h 1931193"/>
              <a:gd name="connsiteX23" fmla="*/ 862012 w 2609850"/>
              <a:gd name="connsiteY23" fmla="*/ 440531 h 1931193"/>
              <a:gd name="connsiteX24" fmla="*/ 869156 w 2609850"/>
              <a:gd name="connsiteY24" fmla="*/ 440531 h 1931193"/>
              <a:gd name="connsiteX25" fmla="*/ 866775 w 2609850"/>
              <a:gd name="connsiteY25" fmla="*/ 485775 h 1931193"/>
              <a:gd name="connsiteX26" fmla="*/ 876300 w 2609850"/>
              <a:gd name="connsiteY26" fmla="*/ 485775 h 1931193"/>
              <a:gd name="connsiteX27" fmla="*/ 876300 w 2609850"/>
              <a:gd name="connsiteY27" fmla="*/ 528637 h 1931193"/>
              <a:gd name="connsiteX28" fmla="*/ 904875 w 2609850"/>
              <a:gd name="connsiteY28" fmla="*/ 528637 h 1931193"/>
              <a:gd name="connsiteX29" fmla="*/ 904875 w 2609850"/>
              <a:gd name="connsiteY29" fmla="*/ 552450 h 1931193"/>
              <a:gd name="connsiteX30" fmla="*/ 933450 w 2609850"/>
              <a:gd name="connsiteY30" fmla="*/ 554831 h 1931193"/>
              <a:gd name="connsiteX31" fmla="*/ 933450 w 2609850"/>
              <a:gd name="connsiteY31" fmla="*/ 581025 h 1931193"/>
              <a:gd name="connsiteX32" fmla="*/ 1033462 w 2609850"/>
              <a:gd name="connsiteY32" fmla="*/ 583406 h 1931193"/>
              <a:gd name="connsiteX33" fmla="*/ 1031081 w 2609850"/>
              <a:gd name="connsiteY33" fmla="*/ 619125 h 1931193"/>
              <a:gd name="connsiteX34" fmla="*/ 1076325 w 2609850"/>
              <a:gd name="connsiteY34" fmla="*/ 623887 h 1931193"/>
              <a:gd name="connsiteX35" fmla="*/ 1076325 w 2609850"/>
              <a:gd name="connsiteY35" fmla="*/ 657225 h 1931193"/>
              <a:gd name="connsiteX36" fmla="*/ 1088231 w 2609850"/>
              <a:gd name="connsiteY36" fmla="*/ 657225 h 1931193"/>
              <a:gd name="connsiteX37" fmla="*/ 1088231 w 2609850"/>
              <a:gd name="connsiteY37" fmla="*/ 714375 h 1931193"/>
              <a:gd name="connsiteX38" fmla="*/ 1104900 w 2609850"/>
              <a:gd name="connsiteY38" fmla="*/ 714375 h 1931193"/>
              <a:gd name="connsiteX39" fmla="*/ 1107281 w 2609850"/>
              <a:gd name="connsiteY39" fmla="*/ 778669 h 1931193"/>
              <a:gd name="connsiteX40" fmla="*/ 1228725 w 2609850"/>
              <a:gd name="connsiteY40" fmla="*/ 778669 h 1931193"/>
              <a:gd name="connsiteX41" fmla="*/ 1228725 w 2609850"/>
              <a:gd name="connsiteY41" fmla="*/ 804862 h 1931193"/>
              <a:gd name="connsiteX42" fmla="*/ 1254918 w 2609850"/>
              <a:gd name="connsiteY42" fmla="*/ 800100 h 1931193"/>
              <a:gd name="connsiteX43" fmla="*/ 1250156 w 2609850"/>
              <a:gd name="connsiteY43" fmla="*/ 852487 h 1931193"/>
              <a:gd name="connsiteX44" fmla="*/ 1262062 w 2609850"/>
              <a:gd name="connsiteY44" fmla="*/ 854869 h 1931193"/>
              <a:gd name="connsiteX45" fmla="*/ 1259681 w 2609850"/>
              <a:gd name="connsiteY45" fmla="*/ 921544 h 1931193"/>
              <a:gd name="connsiteX46" fmla="*/ 1276350 w 2609850"/>
              <a:gd name="connsiteY46" fmla="*/ 926306 h 1931193"/>
              <a:gd name="connsiteX47" fmla="*/ 1276350 w 2609850"/>
              <a:gd name="connsiteY47" fmla="*/ 957262 h 1931193"/>
              <a:gd name="connsiteX48" fmla="*/ 1288256 w 2609850"/>
              <a:gd name="connsiteY48" fmla="*/ 957262 h 1931193"/>
              <a:gd name="connsiteX49" fmla="*/ 1285875 w 2609850"/>
              <a:gd name="connsiteY49" fmla="*/ 1026319 h 1931193"/>
              <a:gd name="connsiteX50" fmla="*/ 1326356 w 2609850"/>
              <a:gd name="connsiteY50" fmla="*/ 1023937 h 1931193"/>
              <a:gd name="connsiteX51" fmla="*/ 1326356 w 2609850"/>
              <a:gd name="connsiteY51" fmla="*/ 1047750 h 1931193"/>
              <a:gd name="connsiteX52" fmla="*/ 1357312 w 2609850"/>
              <a:gd name="connsiteY52" fmla="*/ 1045369 h 1931193"/>
              <a:gd name="connsiteX53" fmla="*/ 1357312 w 2609850"/>
              <a:gd name="connsiteY53" fmla="*/ 1069181 h 1931193"/>
              <a:gd name="connsiteX54" fmla="*/ 1400175 w 2609850"/>
              <a:gd name="connsiteY54" fmla="*/ 1066800 h 1931193"/>
              <a:gd name="connsiteX55" fmla="*/ 1397793 w 2609850"/>
              <a:gd name="connsiteY55" fmla="*/ 1095375 h 1931193"/>
              <a:gd name="connsiteX56" fmla="*/ 1471612 w 2609850"/>
              <a:gd name="connsiteY56" fmla="*/ 1100137 h 1931193"/>
              <a:gd name="connsiteX57" fmla="*/ 1481137 w 2609850"/>
              <a:gd name="connsiteY57" fmla="*/ 1123950 h 1931193"/>
              <a:gd name="connsiteX58" fmla="*/ 1495425 w 2609850"/>
              <a:gd name="connsiteY58" fmla="*/ 1128712 h 1931193"/>
              <a:gd name="connsiteX59" fmla="*/ 1490662 w 2609850"/>
              <a:gd name="connsiteY59" fmla="*/ 1164431 h 1931193"/>
              <a:gd name="connsiteX60" fmla="*/ 1504950 w 2609850"/>
              <a:gd name="connsiteY60" fmla="*/ 1166812 h 1931193"/>
              <a:gd name="connsiteX61" fmla="*/ 1502568 w 2609850"/>
              <a:gd name="connsiteY61" fmla="*/ 1185862 h 1931193"/>
              <a:gd name="connsiteX62" fmla="*/ 1533525 w 2609850"/>
              <a:gd name="connsiteY62" fmla="*/ 1183481 h 1931193"/>
              <a:gd name="connsiteX63" fmla="*/ 1533525 w 2609850"/>
              <a:gd name="connsiteY63" fmla="*/ 1204912 h 1931193"/>
              <a:gd name="connsiteX64" fmla="*/ 1554956 w 2609850"/>
              <a:gd name="connsiteY64" fmla="*/ 1207294 h 1931193"/>
              <a:gd name="connsiteX65" fmla="*/ 1554956 w 2609850"/>
              <a:gd name="connsiteY65" fmla="*/ 1233487 h 1931193"/>
              <a:gd name="connsiteX66" fmla="*/ 1676400 w 2609850"/>
              <a:gd name="connsiteY66" fmla="*/ 1231106 h 1931193"/>
              <a:gd name="connsiteX67" fmla="*/ 1676400 w 2609850"/>
              <a:gd name="connsiteY67" fmla="*/ 1252537 h 1931193"/>
              <a:gd name="connsiteX68" fmla="*/ 1700212 w 2609850"/>
              <a:gd name="connsiteY68" fmla="*/ 1257300 h 1931193"/>
              <a:gd name="connsiteX69" fmla="*/ 1707356 w 2609850"/>
              <a:gd name="connsiteY69" fmla="*/ 1285875 h 1931193"/>
              <a:gd name="connsiteX70" fmla="*/ 1719262 w 2609850"/>
              <a:gd name="connsiteY70" fmla="*/ 1278731 h 1931193"/>
              <a:gd name="connsiteX71" fmla="*/ 1719262 w 2609850"/>
              <a:gd name="connsiteY71" fmla="*/ 1309687 h 1931193"/>
              <a:gd name="connsiteX72" fmla="*/ 1731168 w 2609850"/>
              <a:gd name="connsiteY72" fmla="*/ 1304925 h 1931193"/>
              <a:gd name="connsiteX73" fmla="*/ 1733550 w 2609850"/>
              <a:gd name="connsiteY73" fmla="*/ 1407319 h 1931193"/>
              <a:gd name="connsiteX74" fmla="*/ 1781175 w 2609850"/>
              <a:gd name="connsiteY74" fmla="*/ 1412081 h 1931193"/>
              <a:gd name="connsiteX75" fmla="*/ 1778793 w 2609850"/>
              <a:gd name="connsiteY75" fmla="*/ 1464469 h 1931193"/>
              <a:gd name="connsiteX76" fmla="*/ 1857375 w 2609850"/>
              <a:gd name="connsiteY76" fmla="*/ 1459706 h 1931193"/>
              <a:gd name="connsiteX77" fmla="*/ 1857375 w 2609850"/>
              <a:gd name="connsiteY77" fmla="*/ 1483519 h 1931193"/>
              <a:gd name="connsiteX78" fmla="*/ 2024062 w 2609850"/>
              <a:gd name="connsiteY78" fmla="*/ 1481137 h 1931193"/>
              <a:gd name="connsiteX79" fmla="*/ 2021681 w 2609850"/>
              <a:gd name="connsiteY79" fmla="*/ 1504950 h 1931193"/>
              <a:gd name="connsiteX80" fmla="*/ 2105025 w 2609850"/>
              <a:gd name="connsiteY80" fmla="*/ 1502569 h 1931193"/>
              <a:gd name="connsiteX81" fmla="*/ 2105025 w 2609850"/>
              <a:gd name="connsiteY81" fmla="*/ 1533525 h 1931193"/>
              <a:gd name="connsiteX82" fmla="*/ 2133600 w 2609850"/>
              <a:gd name="connsiteY82" fmla="*/ 1533525 h 1931193"/>
              <a:gd name="connsiteX83" fmla="*/ 2133600 w 2609850"/>
              <a:gd name="connsiteY83" fmla="*/ 1674017 h 1931193"/>
              <a:gd name="connsiteX84" fmla="*/ 2155031 w 2609850"/>
              <a:gd name="connsiteY84" fmla="*/ 1674019 h 1931193"/>
              <a:gd name="connsiteX85" fmla="*/ 2155035 w 2609850"/>
              <a:gd name="connsiteY85" fmla="*/ 1714500 h 1931193"/>
              <a:gd name="connsiteX86" fmla="*/ 2195514 w 2609850"/>
              <a:gd name="connsiteY86" fmla="*/ 1716880 h 1931193"/>
              <a:gd name="connsiteX87" fmla="*/ 2197896 w 2609850"/>
              <a:gd name="connsiteY87" fmla="*/ 1759742 h 1931193"/>
              <a:gd name="connsiteX88" fmla="*/ 2209802 w 2609850"/>
              <a:gd name="connsiteY88" fmla="*/ 1759743 h 1931193"/>
              <a:gd name="connsiteX89" fmla="*/ 2212182 w 2609850"/>
              <a:gd name="connsiteY89" fmla="*/ 1793079 h 1931193"/>
              <a:gd name="connsiteX90" fmla="*/ 2331245 w 2609850"/>
              <a:gd name="connsiteY90" fmla="*/ 1793078 h 1931193"/>
              <a:gd name="connsiteX91" fmla="*/ 2331244 w 2609850"/>
              <a:gd name="connsiteY91" fmla="*/ 1819272 h 1931193"/>
              <a:gd name="connsiteX92" fmla="*/ 2531269 w 2609850"/>
              <a:gd name="connsiteY92" fmla="*/ 1819274 h 1931193"/>
              <a:gd name="connsiteX93" fmla="*/ 2531268 w 2609850"/>
              <a:gd name="connsiteY93" fmla="*/ 1847849 h 1931193"/>
              <a:gd name="connsiteX94" fmla="*/ 2545557 w 2609850"/>
              <a:gd name="connsiteY94" fmla="*/ 1847850 h 1931193"/>
              <a:gd name="connsiteX95" fmla="*/ 2545556 w 2609850"/>
              <a:gd name="connsiteY95" fmla="*/ 1888330 h 1931193"/>
              <a:gd name="connsiteX96" fmla="*/ 2559844 w 2609850"/>
              <a:gd name="connsiteY96" fmla="*/ 1888329 h 1931193"/>
              <a:gd name="connsiteX97" fmla="*/ 2559844 w 2609850"/>
              <a:gd name="connsiteY97" fmla="*/ 1931193 h 1931193"/>
              <a:gd name="connsiteX98" fmla="*/ 2609850 w 2609850"/>
              <a:gd name="connsiteY98" fmla="*/ 1931193 h 1931193"/>
              <a:gd name="connsiteX0" fmla="*/ 2381 w 2612231"/>
              <a:gd name="connsiteY0" fmla="*/ 0 h 1931194"/>
              <a:gd name="connsiteX1" fmla="*/ 0 w 2612231"/>
              <a:gd name="connsiteY1" fmla="*/ 76200 h 1931194"/>
              <a:gd name="connsiteX2" fmla="*/ 11906 w 2612231"/>
              <a:gd name="connsiteY2" fmla="*/ 76200 h 1931194"/>
              <a:gd name="connsiteX3" fmla="*/ 11906 w 2612231"/>
              <a:gd name="connsiteY3" fmla="*/ 92869 h 1931194"/>
              <a:gd name="connsiteX4" fmla="*/ 221456 w 2612231"/>
              <a:gd name="connsiteY4" fmla="*/ 90487 h 1931194"/>
              <a:gd name="connsiteX5" fmla="*/ 221456 w 2612231"/>
              <a:gd name="connsiteY5" fmla="*/ 107156 h 1931194"/>
              <a:gd name="connsiteX6" fmla="*/ 233362 w 2612231"/>
              <a:gd name="connsiteY6" fmla="*/ 107156 h 1931194"/>
              <a:gd name="connsiteX7" fmla="*/ 230981 w 2612231"/>
              <a:gd name="connsiteY7" fmla="*/ 157162 h 1931194"/>
              <a:gd name="connsiteX8" fmla="*/ 361950 w 2612231"/>
              <a:gd name="connsiteY8" fmla="*/ 154781 h 1931194"/>
              <a:gd name="connsiteX9" fmla="*/ 361950 w 2612231"/>
              <a:gd name="connsiteY9" fmla="*/ 176212 h 1931194"/>
              <a:gd name="connsiteX10" fmla="*/ 404812 w 2612231"/>
              <a:gd name="connsiteY10" fmla="*/ 173831 h 1931194"/>
              <a:gd name="connsiteX11" fmla="*/ 404812 w 2612231"/>
              <a:gd name="connsiteY11" fmla="*/ 202406 h 1931194"/>
              <a:gd name="connsiteX12" fmla="*/ 671512 w 2612231"/>
              <a:gd name="connsiteY12" fmla="*/ 202406 h 1931194"/>
              <a:gd name="connsiteX13" fmla="*/ 671512 w 2612231"/>
              <a:gd name="connsiteY13" fmla="*/ 214312 h 1931194"/>
              <a:gd name="connsiteX14" fmla="*/ 683418 w 2612231"/>
              <a:gd name="connsiteY14" fmla="*/ 216694 h 1931194"/>
              <a:gd name="connsiteX15" fmla="*/ 683418 w 2612231"/>
              <a:gd name="connsiteY15" fmla="*/ 230981 h 1931194"/>
              <a:gd name="connsiteX16" fmla="*/ 700087 w 2612231"/>
              <a:gd name="connsiteY16" fmla="*/ 238125 h 1931194"/>
              <a:gd name="connsiteX17" fmla="*/ 702468 w 2612231"/>
              <a:gd name="connsiteY17" fmla="*/ 261937 h 1931194"/>
              <a:gd name="connsiteX18" fmla="*/ 847725 w 2612231"/>
              <a:gd name="connsiteY18" fmla="*/ 259556 h 1931194"/>
              <a:gd name="connsiteX19" fmla="*/ 850106 w 2612231"/>
              <a:gd name="connsiteY19" fmla="*/ 321469 h 1931194"/>
              <a:gd name="connsiteX20" fmla="*/ 859631 w 2612231"/>
              <a:gd name="connsiteY20" fmla="*/ 323850 h 1931194"/>
              <a:gd name="connsiteX21" fmla="*/ 857250 w 2612231"/>
              <a:gd name="connsiteY21" fmla="*/ 388144 h 1931194"/>
              <a:gd name="connsiteX22" fmla="*/ 866775 w 2612231"/>
              <a:gd name="connsiteY22" fmla="*/ 385762 h 1931194"/>
              <a:gd name="connsiteX23" fmla="*/ 862012 w 2612231"/>
              <a:gd name="connsiteY23" fmla="*/ 440531 h 1931194"/>
              <a:gd name="connsiteX24" fmla="*/ 869156 w 2612231"/>
              <a:gd name="connsiteY24" fmla="*/ 440531 h 1931194"/>
              <a:gd name="connsiteX25" fmla="*/ 866775 w 2612231"/>
              <a:gd name="connsiteY25" fmla="*/ 485775 h 1931194"/>
              <a:gd name="connsiteX26" fmla="*/ 876300 w 2612231"/>
              <a:gd name="connsiteY26" fmla="*/ 485775 h 1931194"/>
              <a:gd name="connsiteX27" fmla="*/ 876300 w 2612231"/>
              <a:gd name="connsiteY27" fmla="*/ 528637 h 1931194"/>
              <a:gd name="connsiteX28" fmla="*/ 904875 w 2612231"/>
              <a:gd name="connsiteY28" fmla="*/ 528637 h 1931194"/>
              <a:gd name="connsiteX29" fmla="*/ 904875 w 2612231"/>
              <a:gd name="connsiteY29" fmla="*/ 552450 h 1931194"/>
              <a:gd name="connsiteX30" fmla="*/ 933450 w 2612231"/>
              <a:gd name="connsiteY30" fmla="*/ 554831 h 1931194"/>
              <a:gd name="connsiteX31" fmla="*/ 933450 w 2612231"/>
              <a:gd name="connsiteY31" fmla="*/ 581025 h 1931194"/>
              <a:gd name="connsiteX32" fmla="*/ 1033462 w 2612231"/>
              <a:gd name="connsiteY32" fmla="*/ 583406 h 1931194"/>
              <a:gd name="connsiteX33" fmla="*/ 1031081 w 2612231"/>
              <a:gd name="connsiteY33" fmla="*/ 619125 h 1931194"/>
              <a:gd name="connsiteX34" fmla="*/ 1076325 w 2612231"/>
              <a:gd name="connsiteY34" fmla="*/ 623887 h 1931194"/>
              <a:gd name="connsiteX35" fmla="*/ 1076325 w 2612231"/>
              <a:gd name="connsiteY35" fmla="*/ 657225 h 1931194"/>
              <a:gd name="connsiteX36" fmla="*/ 1088231 w 2612231"/>
              <a:gd name="connsiteY36" fmla="*/ 657225 h 1931194"/>
              <a:gd name="connsiteX37" fmla="*/ 1088231 w 2612231"/>
              <a:gd name="connsiteY37" fmla="*/ 714375 h 1931194"/>
              <a:gd name="connsiteX38" fmla="*/ 1104900 w 2612231"/>
              <a:gd name="connsiteY38" fmla="*/ 714375 h 1931194"/>
              <a:gd name="connsiteX39" fmla="*/ 1107281 w 2612231"/>
              <a:gd name="connsiteY39" fmla="*/ 778669 h 1931194"/>
              <a:gd name="connsiteX40" fmla="*/ 1228725 w 2612231"/>
              <a:gd name="connsiteY40" fmla="*/ 778669 h 1931194"/>
              <a:gd name="connsiteX41" fmla="*/ 1228725 w 2612231"/>
              <a:gd name="connsiteY41" fmla="*/ 804862 h 1931194"/>
              <a:gd name="connsiteX42" fmla="*/ 1254918 w 2612231"/>
              <a:gd name="connsiteY42" fmla="*/ 800100 h 1931194"/>
              <a:gd name="connsiteX43" fmla="*/ 1250156 w 2612231"/>
              <a:gd name="connsiteY43" fmla="*/ 852487 h 1931194"/>
              <a:gd name="connsiteX44" fmla="*/ 1262062 w 2612231"/>
              <a:gd name="connsiteY44" fmla="*/ 854869 h 1931194"/>
              <a:gd name="connsiteX45" fmla="*/ 1259681 w 2612231"/>
              <a:gd name="connsiteY45" fmla="*/ 921544 h 1931194"/>
              <a:gd name="connsiteX46" fmla="*/ 1276350 w 2612231"/>
              <a:gd name="connsiteY46" fmla="*/ 926306 h 1931194"/>
              <a:gd name="connsiteX47" fmla="*/ 1276350 w 2612231"/>
              <a:gd name="connsiteY47" fmla="*/ 957262 h 1931194"/>
              <a:gd name="connsiteX48" fmla="*/ 1288256 w 2612231"/>
              <a:gd name="connsiteY48" fmla="*/ 957262 h 1931194"/>
              <a:gd name="connsiteX49" fmla="*/ 1285875 w 2612231"/>
              <a:gd name="connsiteY49" fmla="*/ 1026319 h 1931194"/>
              <a:gd name="connsiteX50" fmla="*/ 1326356 w 2612231"/>
              <a:gd name="connsiteY50" fmla="*/ 1023937 h 1931194"/>
              <a:gd name="connsiteX51" fmla="*/ 1326356 w 2612231"/>
              <a:gd name="connsiteY51" fmla="*/ 1047750 h 1931194"/>
              <a:gd name="connsiteX52" fmla="*/ 1357312 w 2612231"/>
              <a:gd name="connsiteY52" fmla="*/ 1045369 h 1931194"/>
              <a:gd name="connsiteX53" fmla="*/ 1357312 w 2612231"/>
              <a:gd name="connsiteY53" fmla="*/ 1069181 h 1931194"/>
              <a:gd name="connsiteX54" fmla="*/ 1400175 w 2612231"/>
              <a:gd name="connsiteY54" fmla="*/ 1066800 h 1931194"/>
              <a:gd name="connsiteX55" fmla="*/ 1397793 w 2612231"/>
              <a:gd name="connsiteY55" fmla="*/ 1095375 h 1931194"/>
              <a:gd name="connsiteX56" fmla="*/ 1471612 w 2612231"/>
              <a:gd name="connsiteY56" fmla="*/ 1100137 h 1931194"/>
              <a:gd name="connsiteX57" fmla="*/ 1481137 w 2612231"/>
              <a:gd name="connsiteY57" fmla="*/ 1123950 h 1931194"/>
              <a:gd name="connsiteX58" fmla="*/ 1495425 w 2612231"/>
              <a:gd name="connsiteY58" fmla="*/ 1128712 h 1931194"/>
              <a:gd name="connsiteX59" fmla="*/ 1490662 w 2612231"/>
              <a:gd name="connsiteY59" fmla="*/ 1164431 h 1931194"/>
              <a:gd name="connsiteX60" fmla="*/ 1504950 w 2612231"/>
              <a:gd name="connsiteY60" fmla="*/ 1166812 h 1931194"/>
              <a:gd name="connsiteX61" fmla="*/ 1502568 w 2612231"/>
              <a:gd name="connsiteY61" fmla="*/ 1185862 h 1931194"/>
              <a:gd name="connsiteX62" fmla="*/ 1533525 w 2612231"/>
              <a:gd name="connsiteY62" fmla="*/ 1183481 h 1931194"/>
              <a:gd name="connsiteX63" fmla="*/ 1533525 w 2612231"/>
              <a:gd name="connsiteY63" fmla="*/ 1204912 h 1931194"/>
              <a:gd name="connsiteX64" fmla="*/ 1554956 w 2612231"/>
              <a:gd name="connsiteY64" fmla="*/ 1207294 h 1931194"/>
              <a:gd name="connsiteX65" fmla="*/ 1554956 w 2612231"/>
              <a:gd name="connsiteY65" fmla="*/ 1233487 h 1931194"/>
              <a:gd name="connsiteX66" fmla="*/ 1676400 w 2612231"/>
              <a:gd name="connsiteY66" fmla="*/ 1231106 h 1931194"/>
              <a:gd name="connsiteX67" fmla="*/ 1676400 w 2612231"/>
              <a:gd name="connsiteY67" fmla="*/ 1252537 h 1931194"/>
              <a:gd name="connsiteX68" fmla="*/ 1700212 w 2612231"/>
              <a:gd name="connsiteY68" fmla="*/ 1257300 h 1931194"/>
              <a:gd name="connsiteX69" fmla="*/ 1707356 w 2612231"/>
              <a:gd name="connsiteY69" fmla="*/ 1285875 h 1931194"/>
              <a:gd name="connsiteX70" fmla="*/ 1719262 w 2612231"/>
              <a:gd name="connsiteY70" fmla="*/ 1278731 h 1931194"/>
              <a:gd name="connsiteX71" fmla="*/ 1719262 w 2612231"/>
              <a:gd name="connsiteY71" fmla="*/ 1309687 h 1931194"/>
              <a:gd name="connsiteX72" fmla="*/ 1731168 w 2612231"/>
              <a:gd name="connsiteY72" fmla="*/ 1304925 h 1931194"/>
              <a:gd name="connsiteX73" fmla="*/ 1733550 w 2612231"/>
              <a:gd name="connsiteY73" fmla="*/ 1407319 h 1931194"/>
              <a:gd name="connsiteX74" fmla="*/ 1781175 w 2612231"/>
              <a:gd name="connsiteY74" fmla="*/ 1412081 h 1931194"/>
              <a:gd name="connsiteX75" fmla="*/ 1778793 w 2612231"/>
              <a:gd name="connsiteY75" fmla="*/ 1464469 h 1931194"/>
              <a:gd name="connsiteX76" fmla="*/ 1857375 w 2612231"/>
              <a:gd name="connsiteY76" fmla="*/ 1459706 h 1931194"/>
              <a:gd name="connsiteX77" fmla="*/ 1857375 w 2612231"/>
              <a:gd name="connsiteY77" fmla="*/ 1483519 h 1931194"/>
              <a:gd name="connsiteX78" fmla="*/ 2024062 w 2612231"/>
              <a:gd name="connsiteY78" fmla="*/ 1481137 h 1931194"/>
              <a:gd name="connsiteX79" fmla="*/ 2021681 w 2612231"/>
              <a:gd name="connsiteY79" fmla="*/ 1504950 h 1931194"/>
              <a:gd name="connsiteX80" fmla="*/ 2105025 w 2612231"/>
              <a:gd name="connsiteY80" fmla="*/ 1502569 h 1931194"/>
              <a:gd name="connsiteX81" fmla="*/ 2105025 w 2612231"/>
              <a:gd name="connsiteY81" fmla="*/ 1533525 h 1931194"/>
              <a:gd name="connsiteX82" fmla="*/ 2133600 w 2612231"/>
              <a:gd name="connsiteY82" fmla="*/ 1533525 h 1931194"/>
              <a:gd name="connsiteX83" fmla="*/ 2133600 w 2612231"/>
              <a:gd name="connsiteY83" fmla="*/ 1674017 h 1931194"/>
              <a:gd name="connsiteX84" fmla="*/ 2155031 w 2612231"/>
              <a:gd name="connsiteY84" fmla="*/ 1674019 h 1931194"/>
              <a:gd name="connsiteX85" fmla="*/ 2155035 w 2612231"/>
              <a:gd name="connsiteY85" fmla="*/ 1714500 h 1931194"/>
              <a:gd name="connsiteX86" fmla="*/ 2195514 w 2612231"/>
              <a:gd name="connsiteY86" fmla="*/ 1716880 h 1931194"/>
              <a:gd name="connsiteX87" fmla="*/ 2197896 w 2612231"/>
              <a:gd name="connsiteY87" fmla="*/ 1759742 h 1931194"/>
              <a:gd name="connsiteX88" fmla="*/ 2209802 w 2612231"/>
              <a:gd name="connsiteY88" fmla="*/ 1759743 h 1931194"/>
              <a:gd name="connsiteX89" fmla="*/ 2212182 w 2612231"/>
              <a:gd name="connsiteY89" fmla="*/ 1793079 h 1931194"/>
              <a:gd name="connsiteX90" fmla="*/ 2331245 w 2612231"/>
              <a:gd name="connsiteY90" fmla="*/ 1793078 h 1931194"/>
              <a:gd name="connsiteX91" fmla="*/ 2331244 w 2612231"/>
              <a:gd name="connsiteY91" fmla="*/ 1819272 h 1931194"/>
              <a:gd name="connsiteX92" fmla="*/ 2531269 w 2612231"/>
              <a:gd name="connsiteY92" fmla="*/ 1819274 h 1931194"/>
              <a:gd name="connsiteX93" fmla="*/ 2531268 w 2612231"/>
              <a:gd name="connsiteY93" fmla="*/ 1847849 h 1931194"/>
              <a:gd name="connsiteX94" fmla="*/ 2545557 w 2612231"/>
              <a:gd name="connsiteY94" fmla="*/ 1847850 h 1931194"/>
              <a:gd name="connsiteX95" fmla="*/ 2545556 w 2612231"/>
              <a:gd name="connsiteY95" fmla="*/ 1888330 h 1931194"/>
              <a:gd name="connsiteX96" fmla="*/ 2559844 w 2612231"/>
              <a:gd name="connsiteY96" fmla="*/ 1888329 h 1931194"/>
              <a:gd name="connsiteX97" fmla="*/ 2559844 w 2612231"/>
              <a:gd name="connsiteY97" fmla="*/ 1931193 h 1931194"/>
              <a:gd name="connsiteX98" fmla="*/ 2609850 w 2612231"/>
              <a:gd name="connsiteY98" fmla="*/ 1931193 h 1931194"/>
              <a:gd name="connsiteX99" fmla="*/ 2612231 w 2612231"/>
              <a:gd name="connsiteY99" fmla="*/ 1931194 h 1931194"/>
              <a:gd name="connsiteX0" fmla="*/ 2381 w 2609850"/>
              <a:gd name="connsiteY0" fmla="*/ 0 h 2095501"/>
              <a:gd name="connsiteX1" fmla="*/ 0 w 2609850"/>
              <a:gd name="connsiteY1" fmla="*/ 76200 h 2095501"/>
              <a:gd name="connsiteX2" fmla="*/ 11906 w 2609850"/>
              <a:gd name="connsiteY2" fmla="*/ 76200 h 2095501"/>
              <a:gd name="connsiteX3" fmla="*/ 11906 w 2609850"/>
              <a:gd name="connsiteY3" fmla="*/ 92869 h 2095501"/>
              <a:gd name="connsiteX4" fmla="*/ 221456 w 2609850"/>
              <a:gd name="connsiteY4" fmla="*/ 90487 h 2095501"/>
              <a:gd name="connsiteX5" fmla="*/ 221456 w 2609850"/>
              <a:gd name="connsiteY5" fmla="*/ 107156 h 2095501"/>
              <a:gd name="connsiteX6" fmla="*/ 233362 w 2609850"/>
              <a:gd name="connsiteY6" fmla="*/ 107156 h 2095501"/>
              <a:gd name="connsiteX7" fmla="*/ 230981 w 2609850"/>
              <a:gd name="connsiteY7" fmla="*/ 157162 h 2095501"/>
              <a:gd name="connsiteX8" fmla="*/ 361950 w 2609850"/>
              <a:gd name="connsiteY8" fmla="*/ 154781 h 2095501"/>
              <a:gd name="connsiteX9" fmla="*/ 361950 w 2609850"/>
              <a:gd name="connsiteY9" fmla="*/ 176212 h 2095501"/>
              <a:gd name="connsiteX10" fmla="*/ 404812 w 2609850"/>
              <a:gd name="connsiteY10" fmla="*/ 173831 h 2095501"/>
              <a:gd name="connsiteX11" fmla="*/ 404812 w 2609850"/>
              <a:gd name="connsiteY11" fmla="*/ 202406 h 2095501"/>
              <a:gd name="connsiteX12" fmla="*/ 671512 w 2609850"/>
              <a:gd name="connsiteY12" fmla="*/ 202406 h 2095501"/>
              <a:gd name="connsiteX13" fmla="*/ 671512 w 2609850"/>
              <a:gd name="connsiteY13" fmla="*/ 214312 h 2095501"/>
              <a:gd name="connsiteX14" fmla="*/ 683418 w 2609850"/>
              <a:gd name="connsiteY14" fmla="*/ 216694 h 2095501"/>
              <a:gd name="connsiteX15" fmla="*/ 683418 w 2609850"/>
              <a:gd name="connsiteY15" fmla="*/ 230981 h 2095501"/>
              <a:gd name="connsiteX16" fmla="*/ 700087 w 2609850"/>
              <a:gd name="connsiteY16" fmla="*/ 238125 h 2095501"/>
              <a:gd name="connsiteX17" fmla="*/ 702468 w 2609850"/>
              <a:gd name="connsiteY17" fmla="*/ 261937 h 2095501"/>
              <a:gd name="connsiteX18" fmla="*/ 847725 w 2609850"/>
              <a:gd name="connsiteY18" fmla="*/ 259556 h 2095501"/>
              <a:gd name="connsiteX19" fmla="*/ 850106 w 2609850"/>
              <a:gd name="connsiteY19" fmla="*/ 321469 h 2095501"/>
              <a:gd name="connsiteX20" fmla="*/ 859631 w 2609850"/>
              <a:gd name="connsiteY20" fmla="*/ 323850 h 2095501"/>
              <a:gd name="connsiteX21" fmla="*/ 857250 w 2609850"/>
              <a:gd name="connsiteY21" fmla="*/ 388144 h 2095501"/>
              <a:gd name="connsiteX22" fmla="*/ 866775 w 2609850"/>
              <a:gd name="connsiteY22" fmla="*/ 385762 h 2095501"/>
              <a:gd name="connsiteX23" fmla="*/ 862012 w 2609850"/>
              <a:gd name="connsiteY23" fmla="*/ 440531 h 2095501"/>
              <a:gd name="connsiteX24" fmla="*/ 869156 w 2609850"/>
              <a:gd name="connsiteY24" fmla="*/ 440531 h 2095501"/>
              <a:gd name="connsiteX25" fmla="*/ 866775 w 2609850"/>
              <a:gd name="connsiteY25" fmla="*/ 485775 h 2095501"/>
              <a:gd name="connsiteX26" fmla="*/ 876300 w 2609850"/>
              <a:gd name="connsiteY26" fmla="*/ 485775 h 2095501"/>
              <a:gd name="connsiteX27" fmla="*/ 876300 w 2609850"/>
              <a:gd name="connsiteY27" fmla="*/ 528637 h 2095501"/>
              <a:gd name="connsiteX28" fmla="*/ 904875 w 2609850"/>
              <a:gd name="connsiteY28" fmla="*/ 528637 h 2095501"/>
              <a:gd name="connsiteX29" fmla="*/ 904875 w 2609850"/>
              <a:gd name="connsiteY29" fmla="*/ 552450 h 2095501"/>
              <a:gd name="connsiteX30" fmla="*/ 933450 w 2609850"/>
              <a:gd name="connsiteY30" fmla="*/ 554831 h 2095501"/>
              <a:gd name="connsiteX31" fmla="*/ 933450 w 2609850"/>
              <a:gd name="connsiteY31" fmla="*/ 581025 h 2095501"/>
              <a:gd name="connsiteX32" fmla="*/ 1033462 w 2609850"/>
              <a:gd name="connsiteY32" fmla="*/ 583406 h 2095501"/>
              <a:gd name="connsiteX33" fmla="*/ 1031081 w 2609850"/>
              <a:gd name="connsiteY33" fmla="*/ 619125 h 2095501"/>
              <a:gd name="connsiteX34" fmla="*/ 1076325 w 2609850"/>
              <a:gd name="connsiteY34" fmla="*/ 623887 h 2095501"/>
              <a:gd name="connsiteX35" fmla="*/ 1076325 w 2609850"/>
              <a:gd name="connsiteY35" fmla="*/ 657225 h 2095501"/>
              <a:gd name="connsiteX36" fmla="*/ 1088231 w 2609850"/>
              <a:gd name="connsiteY36" fmla="*/ 657225 h 2095501"/>
              <a:gd name="connsiteX37" fmla="*/ 1088231 w 2609850"/>
              <a:gd name="connsiteY37" fmla="*/ 714375 h 2095501"/>
              <a:gd name="connsiteX38" fmla="*/ 1104900 w 2609850"/>
              <a:gd name="connsiteY38" fmla="*/ 714375 h 2095501"/>
              <a:gd name="connsiteX39" fmla="*/ 1107281 w 2609850"/>
              <a:gd name="connsiteY39" fmla="*/ 778669 h 2095501"/>
              <a:gd name="connsiteX40" fmla="*/ 1228725 w 2609850"/>
              <a:gd name="connsiteY40" fmla="*/ 778669 h 2095501"/>
              <a:gd name="connsiteX41" fmla="*/ 1228725 w 2609850"/>
              <a:gd name="connsiteY41" fmla="*/ 804862 h 2095501"/>
              <a:gd name="connsiteX42" fmla="*/ 1254918 w 2609850"/>
              <a:gd name="connsiteY42" fmla="*/ 800100 h 2095501"/>
              <a:gd name="connsiteX43" fmla="*/ 1250156 w 2609850"/>
              <a:gd name="connsiteY43" fmla="*/ 852487 h 2095501"/>
              <a:gd name="connsiteX44" fmla="*/ 1262062 w 2609850"/>
              <a:gd name="connsiteY44" fmla="*/ 854869 h 2095501"/>
              <a:gd name="connsiteX45" fmla="*/ 1259681 w 2609850"/>
              <a:gd name="connsiteY45" fmla="*/ 921544 h 2095501"/>
              <a:gd name="connsiteX46" fmla="*/ 1276350 w 2609850"/>
              <a:gd name="connsiteY46" fmla="*/ 926306 h 2095501"/>
              <a:gd name="connsiteX47" fmla="*/ 1276350 w 2609850"/>
              <a:gd name="connsiteY47" fmla="*/ 957262 h 2095501"/>
              <a:gd name="connsiteX48" fmla="*/ 1288256 w 2609850"/>
              <a:gd name="connsiteY48" fmla="*/ 957262 h 2095501"/>
              <a:gd name="connsiteX49" fmla="*/ 1285875 w 2609850"/>
              <a:gd name="connsiteY49" fmla="*/ 1026319 h 2095501"/>
              <a:gd name="connsiteX50" fmla="*/ 1326356 w 2609850"/>
              <a:gd name="connsiteY50" fmla="*/ 1023937 h 2095501"/>
              <a:gd name="connsiteX51" fmla="*/ 1326356 w 2609850"/>
              <a:gd name="connsiteY51" fmla="*/ 1047750 h 2095501"/>
              <a:gd name="connsiteX52" fmla="*/ 1357312 w 2609850"/>
              <a:gd name="connsiteY52" fmla="*/ 1045369 h 2095501"/>
              <a:gd name="connsiteX53" fmla="*/ 1357312 w 2609850"/>
              <a:gd name="connsiteY53" fmla="*/ 1069181 h 2095501"/>
              <a:gd name="connsiteX54" fmla="*/ 1400175 w 2609850"/>
              <a:gd name="connsiteY54" fmla="*/ 1066800 h 2095501"/>
              <a:gd name="connsiteX55" fmla="*/ 1397793 w 2609850"/>
              <a:gd name="connsiteY55" fmla="*/ 1095375 h 2095501"/>
              <a:gd name="connsiteX56" fmla="*/ 1471612 w 2609850"/>
              <a:gd name="connsiteY56" fmla="*/ 1100137 h 2095501"/>
              <a:gd name="connsiteX57" fmla="*/ 1481137 w 2609850"/>
              <a:gd name="connsiteY57" fmla="*/ 1123950 h 2095501"/>
              <a:gd name="connsiteX58" fmla="*/ 1495425 w 2609850"/>
              <a:gd name="connsiteY58" fmla="*/ 1128712 h 2095501"/>
              <a:gd name="connsiteX59" fmla="*/ 1490662 w 2609850"/>
              <a:gd name="connsiteY59" fmla="*/ 1164431 h 2095501"/>
              <a:gd name="connsiteX60" fmla="*/ 1504950 w 2609850"/>
              <a:gd name="connsiteY60" fmla="*/ 1166812 h 2095501"/>
              <a:gd name="connsiteX61" fmla="*/ 1502568 w 2609850"/>
              <a:gd name="connsiteY61" fmla="*/ 1185862 h 2095501"/>
              <a:gd name="connsiteX62" fmla="*/ 1533525 w 2609850"/>
              <a:gd name="connsiteY62" fmla="*/ 1183481 h 2095501"/>
              <a:gd name="connsiteX63" fmla="*/ 1533525 w 2609850"/>
              <a:gd name="connsiteY63" fmla="*/ 1204912 h 2095501"/>
              <a:gd name="connsiteX64" fmla="*/ 1554956 w 2609850"/>
              <a:gd name="connsiteY64" fmla="*/ 1207294 h 2095501"/>
              <a:gd name="connsiteX65" fmla="*/ 1554956 w 2609850"/>
              <a:gd name="connsiteY65" fmla="*/ 1233487 h 2095501"/>
              <a:gd name="connsiteX66" fmla="*/ 1676400 w 2609850"/>
              <a:gd name="connsiteY66" fmla="*/ 1231106 h 2095501"/>
              <a:gd name="connsiteX67" fmla="*/ 1676400 w 2609850"/>
              <a:gd name="connsiteY67" fmla="*/ 1252537 h 2095501"/>
              <a:gd name="connsiteX68" fmla="*/ 1700212 w 2609850"/>
              <a:gd name="connsiteY68" fmla="*/ 1257300 h 2095501"/>
              <a:gd name="connsiteX69" fmla="*/ 1707356 w 2609850"/>
              <a:gd name="connsiteY69" fmla="*/ 1285875 h 2095501"/>
              <a:gd name="connsiteX70" fmla="*/ 1719262 w 2609850"/>
              <a:gd name="connsiteY70" fmla="*/ 1278731 h 2095501"/>
              <a:gd name="connsiteX71" fmla="*/ 1719262 w 2609850"/>
              <a:gd name="connsiteY71" fmla="*/ 1309687 h 2095501"/>
              <a:gd name="connsiteX72" fmla="*/ 1731168 w 2609850"/>
              <a:gd name="connsiteY72" fmla="*/ 1304925 h 2095501"/>
              <a:gd name="connsiteX73" fmla="*/ 1733550 w 2609850"/>
              <a:gd name="connsiteY73" fmla="*/ 1407319 h 2095501"/>
              <a:gd name="connsiteX74" fmla="*/ 1781175 w 2609850"/>
              <a:gd name="connsiteY74" fmla="*/ 1412081 h 2095501"/>
              <a:gd name="connsiteX75" fmla="*/ 1778793 w 2609850"/>
              <a:gd name="connsiteY75" fmla="*/ 1464469 h 2095501"/>
              <a:gd name="connsiteX76" fmla="*/ 1857375 w 2609850"/>
              <a:gd name="connsiteY76" fmla="*/ 1459706 h 2095501"/>
              <a:gd name="connsiteX77" fmla="*/ 1857375 w 2609850"/>
              <a:gd name="connsiteY77" fmla="*/ 1483519 h 2095501"/>
              <a:gd name="connsiteX78" fmla="*/ 2024062 w 2609850"/>
              <a:gd name="connsiteY78" fmla="*/ 1481137 h 2095501"/>
              <a:gd name="connsiteX79" fmla="*/ 2021681 w 2609850"/>
              <a:gd name="connsiteY79" fmla="*/ 1504950 h 2095501"/>
              <a:gd name="connsiteX80" fmla="*/ 2105025 w 2609850"/>
              <a:gd name="connsiteY80" fmla="*/ 1502569 h 2095501"/>
              <a:gd name="connsiteX81" fmla="*/ 2105025 w 2609850"/>
              <a:gd name="connsiteY81" fmla="*/ 1533525 h 2095501"/>
              <a:gd name="connsiteX82" fmla="*/ 2133600 w 2609850"/>
              <a:gd name="connsiteY82" fmla="*/ 1533525 h 2095501"/>
              <a:gd name="connsiteX83" fmla="*/ 2133600 w 2609850"/>
              <a:gd name="connsiteY83" fmla="*/ 1674017 h 2095501"/>
              <a:gd name="connsiteX84" fmla="*/ 2155031 w 2609850"/>
              <a:gd name="connsiteY84" fmla="*/ 1674019 h 2095501"/>
              <a:gd name="connsiteX85" fmla="*/ 2155035 w 2609850"/>
              <a:gd name="connsiteY85" fmla="*/ 1714500 h 2095501"/>
              <a:gd name="connsiteX86" fmla="*/ 2195514 w 2609850"/>
              <a:gd name="connsiteY86" fmla="*/ 1716880 h 2095501"/>
              <a:gd name="connsiteX87" fmla="*/ 2197896 w 2609850"/>
              <a:gd name="connsiteY87" fmla="*/ 1759742 h 2095501"/>
              <a:gd name="connsiteX88" fmla="*/ 2209802 w 2609850"/>
              <a:gd name="connsiteY88" fmla="*/ 1759743 h 2095501"/>
              <a:gd name="connsiteX89" fmla="*/ 2212182 w 2609850"/>
              <a:gd name="connsiteY89" fmla="*/ 1793079 h 2095501"/>
              <a:gd name="connsiteX90" fmla="*/ 2331245 w 2609850"/>
              <a:gd name="connsiteY90" fmla="*/ 1793078 h 2095501"/>
              <a:gd name="connsiteX91" fmla="*/ 2331244 w 2609850"/>
              <a:gd name="connsiteY91" fmla="*/ 1819272 h 2095501"/>
              <a:gd name="connsiteX92" fmla="*/ 2531269 w 2609850"/>
              <a:gd name="connsiteY92" fmla="*/ 1819274 h 2095501"/>
              <a:gd name="connsiteX93" fmla="*/ 2531268 w 2609850"/>
              <a:gd name="connsiteY93" fmla="*/ 1847849 h 2095501"/>
              <a:gd name="connsiteX94" fmla="*/ 2545557 w 2609850"/>
              <a:gd name="connsiteY94" fmla="*/ 1847850 h 2095501"/>
              <a:gd name="connsiteX95" fmla="*/ 2545556 w 2609850"/>
              <a:gd name="connsiteY95" fmla="*/ 1888330 h 2095501"/>
              <a:gd name="connsiteX96" fmla="*/ 2559844 w 2609850"/>
              <a:gd name="connsiteY96" fmla="*/ 1888329 h 2095501"/>
              <a:gd name="connsiteX97" fmla="*/ 2559844 w 2609850"/>
              <a:gd name="connsiteY97" fmla="*/ 1931193 h 2095501"/>
              <a:gd name="connsiteX98" fmla="*/ 2609850 w 2609850"/>
              <a:gd name="connsiteY98" fmla="*/ 1931193 h 2095501"/>
              <a:gd name="connsiteX99" fmla="*/ 2607468 w 2609850"/>
              <a:gd name="connsiteY99" fmla="*/ 2095501 h 2095501"/>
              <a:gd name="connsiteX0" fmla="*/ 2381 w 2614612"/>
              <a:gd name="connsiteY0" fmla="*/ 0 h 1978820"/>
              <a:gd name="connsiteX1" fmla="*/ 0 w 2614612"/>
              <a:gd name="connsiteY1" fmla="*/ 76200 h 1978820"/>
              <a:gd name="connsiteX2" fmla="*/ 11906 w 2614612"/>
              <a:gd name="connsiteY2" fmla="*/ 76200 h 1978820"/>
              <a:gd name="connsiteX3" fmla="*/ 11906 w 2614612"/>
              <a:gd name="connsiteY3" fmla="*/ 92869 h 1978820"/>
              <a:gd name="connsiteX4" fmla="*/ 221456 w 2614612"/>
              <a:gd name="connsiteY4" fmla="*/ 90487 h 1978820"/>
              <a:gd name="connsiteX5" fmla="*/ 221456 w 2614612"/>
              <a:gd name="connsiteY5" fmla="*/ 107156 h 1978820"/>
              <a:gd name="connsiteX6" fmla="*/ 233362 w 2614612"/>
              <a:gd name="connsiteY6" fmla="*/ 107156 h 1978820"/>
              <a:gd name="connsiteX7" fmla="*/ 230981 w 2614612"/>
              <a:gd name="connsiteY7" fmla="*/ 157162 h 1978820"/>
              <a:gd name="connsiteX8" fmla="*/ 361950 w 2614612"/>
              <a:gd name="connsiteY8" fmla="*/ 154781 h 1978820"/>
              <a:gd name="connsiteX9" fmla="*/ 361950 w 2614612"/>
              <a:gd name="connsiteY9" fmla="*/ 176212 h 1978820"/>
              <a:gd name="connsiteX10" fmla="*/ 404812 w 2614612"/>
              <a:gd name="connsiteY10" fmla="*/ 173831 h 1978820"/>
              <a:gd name="connsiteX11" fmla="*/ 404812 w 2614612"/>
              <a:gd name="connsiteY11" fmla="*/ 202406 h 1978820"/>
              <a:gd name="connsiteX12" fmla="*/ 671512 w 2614612"/>
              <a:gd name="connsiteY12" fmla="*/ 202406 h 1978820"/>
              <a:gd name="connsiteX13" fmla="*/ 671512 w 2614612"/>
              <a:gd name="connsiteY13" fmla="*/ 214312 h 1978820"/>
              <a:gd name="connsiteX14" fmla="*/ 683418 w 2614612"/>
              <a:gd name="connsiteY14" fmla="*/ 216694 h 1978820"/>
              <a:gd name="connsiteX15" fmla="*/ 683418 w 2614612"/>
              <a:gd name="connsiteY15" fmla="*/ 230981 h 1978820"/>
              <a:gd name="connsiteX16" fmla="*/ 700087 w 2614612"/>
              <a:gd name="connsiteY16" fmla="*/ 238125 h 1978820"/>
              <a:gd name="connsiteX17" fmla="*/ 702468 w 2614612"/>
              <a:gd name="connsiteY17" fmla="*/ 261937 h 1978820"/>
              <a:gd name="connsiteX18" fmla="*/ 847725 w 2614612"/>
              <a:gd name="connsiteY18" fmla="*/ 259556 h 1978820"/>
              <a:gd name="connsiteX19" fmla="*/ 850106 w 2614612"/>
              <a:gd name="connsiteY19" fmla="*/ 321469 h 1978820"/>
              <a:gd name="connsiteX20" fmla="*/ 859631 w 2614612"/>
              <a:gd name="connsiteY20" fmla="*/ 323850 h 1978820"/>
              <a:gd name="connsiteX21" fmla="*/ 857250 w 2614612"/>
              <a:gd name="connsiteY21" fmla="*/ 388144 h 1978820"/>
              <a:gd name="connsiteX22" fmla="*/ 866775 w 2614612"/>
              <a:gd name="connsiteY22" fmla="*/ 385762 h 1978820"/>
              <a:gd name="connsiteX23" fmla="*/ 862012 w 2614612"/>
              <a:gd name="connsiteY23" fmla="*/ 440531 h 1978820"/>
              <a:gd name="connsiteX24" fmla="*/ 869156 w 2614612"/>
              <a:gd name="connsiteY24" fmla="*/ 440531 h 1978820"/>
              <a:gd name="connsiteX25" fmla="*/ 866775 w 2614612"/>
              <a:gd name="connsiteY25" fmla="*/ 485775 h 1978820"/>
              <a:gd name="connsiteX26" fmla="*/ 876300 w 2614612"/>
              <a:gd name="connsiteY26" fmla="*/ 485775 h 1978820"/>
              <a:gd name="connsiteX27" fmla="*/ 876300 w 2614612"/>
              <a:gd name="connsiteY27" fmla="*/ 528637 h 1978820"/>
              <a:gd name="connsiteX28" fmla="*/ 904875 w 2614612"/>
              <a:gd name="connsiteY28" fmla="*/ 528637 h 1978820"/>
              <a:gd name="connsiteX29" fmla="*/ 904875 w 2614612"/>
              <a:gd name="connsiteY29" fmla="*/ 552450 h 1978820"/>
              <a:gd name="connsiteX30" fmla="*/ 933450 w 2614612"/>
              <a:gd name="connsiteY30" fmla="*/ 554831 h 1978820"/>
              <a:gd name="connsiteX31" fmla="*/ 933450 w 2614612"/>
              <a:gd name="connsiteY31" fmla="*/ 581025 h 1978820"/>
              <a:gd name="connsiteX32" fmla="*/ 1033462 w 2614612"/>
              <a:gd name="connsiteY32" fmla="*/ 583406 h 1978820"/>
              <a:gd name="connsiteX33" fmla="*/ 1031081 w 2614612"/>
              <a:gd name="connsiteY33" fmla="*/ 619125 h 1978820"/>
              <a:gd name="connsiteX34" fmla="*/ 1076325 w 2614612"/>
              <a:gd name="connsiteY34" fmla="*/ 623887 h 1978820"/>
              <a:gd name="connsiteX35" fmla="*/ 1076325 w 2614612"/>
              <a:gd name="connsiteY35" fmla="*/ 657225 h 1978820"/>
              <a:gd name="connsiteX36" fmla="*/ 1088231 w 2614612"/>
              <a:gd name="connsiteY36" fmla="*/ 657225 h 1978820"/>
              <a:gd name="connsiteX37" fmla="*/ 1088231 w 2614612"/>
              <a:gd name="connsiteY37" fmla="*/ 714375 h 1978820"/>
              <a:gd name="connsiteX38" fmla="*/ 1104900 w 2614612"/>
              <a:gd name="connsiteY38" fmla="*/ 714375 h 1978820"/>
              <a:gd name="connsiteX39" fmla="*/ 1107281 w 2614612"/>
              <a:gd name="connsiteY39" fmla="*/ 778669 h 1978820"/>
              <a:gd name="connsiteX40" fmla="*/ 1228725 w 2614612"/>
              <a:gd name="connsiteY40" fmla="*/ 778669 h 1978820"/>
              <a:gd name="connsiteX41" fmla="*/ 1228725 w 2614612"/>
              <a:gd name="connsiteY41" fmla="*/ 804862 h 1978820"/>
              <a:gd name="connsiteX42" fmla="*/ 1254918 w 2614612"/>
              <a:gd name="connsiteY42" fmla="*/ 800100 h 1978820"/>
              <a:gd name="connsiteX43" fmla="*/ 1250156 w 2614612"/>
              <a:gd name="connsiteY43" fmla="*/ 852487 h 1978820"/>
              <a:gd name="connsiteX44" fmla="*/ 1262062 w 2614612"/>
              <a:gd name="connsiteY44" fmla="*/ 854869 h 1978820"/>
              <a:gd name="connsiteX45" fmla="*/ 1259681 w 2614612"/>
              <a:gd name="connsiteY45" fmla="*/ 921544 h 1978820"/>
              <a:gd name="connsiteX46" fmla="*/ 1276350 w 2614612"/>
              <a:gd name="connsiteY46" fmla="*/ 926306 h 1978820"/>
              <a:gd name="connsiteX47" fmla="*/ 1276350 w 2614612"/>
              <a:gd name="connsiteY47" fmla="*/ 957262 h 1978820"/>
              <a:gd name="connsiteX48" fmla="*/ 1288256 w 2614612"/>
              <a:gd name="connsiteY48" fmla="*/ 957262 h 1978820"/>
              <a:gd name="connsiteX49" fmla="*/ 1285875 w 2614612"/>
              <a:gd name="connsiteY49" fmla="*/ 1026319 h 1978820"/>
              <a:gd name="connsiteX50" fmla="*/ 1326356 w 2614612"/>
              <a:gd name="connsiteY50" fmla="*/ 1023937 h 1978820"/>
              <a:gd name="connsiteX51" fmla="*/ 1326356 w 2614612"/>
              <a:gd name="connsiteY51" fmla="*/ 1047750 h 1978820"/>
              <a:gd name="connsiteX52" fmla="*/ 1357312 w 2614612"/>
              <a:gd name="connsiteY52" fmla="*/ 1045369 h 1978820"/>
              <a:gd name="connsiteX53" fmla="*/ 1357312 w 2614612"/>
              <a:gd name="connsiteY53" fmla="*/ 1069181 h 1978820"/>
              <a:gd name="connsiteX54" fmla="*/ 1400175 w 2614612"/>
              <a:gd name="connsiteY54" fmla="*/ 1066800 h 1978820"/>
              <a:gd name="connsiteX55" fmla="*/ 1397793 w 2614612"/>
              <a:gd name="connsiteY55" fmla="*/ 1095375 h 1978820"/>
              <a:gd name="connsiteX56" fmla="*/ 1471612 w 2614612"/>
              <a:gd name="connsiteY56" fmla="*/ 1100137 h 1978820"/>
              <a:gd name="connsiteX57" fmla="*/ 1481137 w 2614612"/>
              <a:gd name="connsiteY57" fmla="*/ 1123950 h 1978820"/>
              <a:gd name="connsiteX58" fmla="*/ 1495425 w 2614612"/>
              <a:gd name="connsiteY58" fmla="*/ 1128712 h 1978820"/>
              <a:gd name="connsiteX59" fmla="*/ 1490662 w 2614612"/>
              <a:gd name="connsiteY59" fmla="*/ 1164431 h 1978820"/>
              <a:gd name="connsiteX60" fmla="*/ 1504950 w 2614612"/>
              <a:gd name="connsiteY60" fmla="*/ 1166812 h 1978820"/>
              <a:gd name="connsiteX61" fmla="*/ 1502568 w 2614612"/>
              <a:gd name="connsiteY61" fmla="*/ 1185862 h 1978820"/>
              <a:gd name="connsiteX62" fmla="*/ 1533525 w 2614612"/>
              <a:gd name="connsiteY62" fmla="*/ 1183481 h 1978820"/>
              <a:gd name="connsiteX63" fmla="*/ 1533525 w 2614612"/>
              <a:gd name="connsiteY63" fmla="*/ 1204912 h 1978820"/>
              <a:gd name="connsiteX64" fmla="*/ 1554956 w 2614612"/>
              <a:gd name="connsiteY64" fmla="*/ 1207294 h 1978820"/>
              <a:gd name="connsiteX65" fmla="*/ 1554956 w 2614612"/>
              <a:gd name="connsiteY65" fmla="*/ 1233487 h 1978820"/>
              <a:gd name="connsiteX66" fmla="*/ 1676400 w 2614612"/>
              <a:gd name="connsiteY66" fmla="*/ 1231106 h 1978820"/>
              <a:gd name="connsiteX67" fmla="*/ 1676400 w 2614612"/>
              <a:gd name="connsiteY67" fmla="*/ 1252537 h 1978820"/>
              <a:gd name="connsiteX68" fmla="*/ 1700212 w 2614612"/>
              <a:gd name="connsiteY68" fmla="*/ 1257300 h 1978820"/>
              <a:gd name="connsiteX69" fmla="*/ 1707356 w 2614612"/>
              <a:gd name="connsiteY69" fmla="*/ 1285875 h 1978820"/>
              <a:gd name="connsiteX70" fmla="*/ 1719262 w 2614612"/>
              <a:gd name="connsiteY70" fmla="*/ 1278731 h 1978820"/>
              <a:gd name="connsiteX71" fmla="*/ 1719262 w 2614612"/>
              <a:gd name="connsiteY71" fmla="*/ 1309687 h 1978820"/>
              <a:gd name="connsiteX72" fmla="*/ 1731168 w 2614612"/>
              <a:gd name="connsiteY72" fmla="*/ 1304925 h 1978820"/>
              <a:gd name="connsiteX73" fmla="*/ 1733550 w 2614612"/>
              <a:gd name="connsiteY73" fmla="*/ 1407319 h 1978820"/>
              <a:gd name="connsiteX74" fmla="*/ 1781175 w 2614612"/>
              <a:gd name="connsiteY74" fmla="*/ 1412081 h 1978820"/>
              <a:gd name="connsiteX75" fmla="*/ 1778793 w 2614612"/>
              <a:gd name="connsiteY75" fmla="*/ 1464469 h 1978820"/>
              <a:gd name="connsiteX76" fmla="*/ 1857375 w 2614612"/>
              <a:gd name="connsiteY76" fmla="*/ 1459706 h 1978820"/>
              <a:gd name="connsiteX77" fmla="*/ 1857375 w 2614612"/>
              <a:gd name="connsiteY77" fmla="*/ 1483519 h 1978820"/>
              <a:gd name="connsiteX78" fmla="*/ 2024062 w 2614612"/>
              <a:gd name="connsiteY78" fmla="*/ 1481137 h 1978820"/>
              <a:gd name="connsiteX79" fmla="*/ 2021681 w 2614612"/>
              <a:gd name="connsiteY79" fmla="*/ 1504950 h 1978820"/>
              <a:gd name="connsiteX80" fmla="*/ 2105025 w 2614612"/>
              <a:gd name="connsiteY80" fmla="*/ 1502569 h 1978820"/>
              <a:gd name="connsiteX81" fmla="*/ 2105025 w 2614612"/>
              <a:gd name="connsiteY81" fmla="*/ 1533525 h 1978820"/>
              <a:gd name="connsiteX82" fmla="*/ 2133600 w 2614612"/>
              <a:gd name="connsiteY82" fmla="*/ 1533525 h 1978820"/>
              <a:gd name="connsiteX83" fmla="*/ 2133600 w 2614612"/>
              <a:gd name="connsiteY83" fmla="*/ 1674017 h 1978820"/>
              <a:gd name="connsiteX84" fmla="*/ 2155031 w 2614612"/>
              <a:gd name="connsiteY84" fmla="*/ 1674019 h 1978820"/>
              <a:gd name="connsiteX85" fmla="*/ 2155035 w 2614612"/>
              <a:gd name="connsiteY85" fmla="*/ 1714500 h 1978820"/>
              <a:gd name="connsiteX86" fmla="*/ 2195514 w 2614612"/>
              <a:gd name="connsiteY86" fmla="*/ 1716880 h 1978820"/>
              <a:gd name="connsiteX87" fmla="*/ 2197896 w 2614612"/>
              <a:gd name="connsiteY87" fmla="*/ 1759742 h 1978820"/>
              <a:gd name="connsiteX88" fmla="*/ 2209802 w 2614612"/>
              <a:gd name="connsiteY88" fmla="*/ 1759743 h 1978820"/>
              <a:gd name="connsiteX89" fmla="*/ 2212182 w 2614612"/>
              <a:gd name="connsiteY89" fmla="*/ 1793079 h 1978820"/>
              <a:gd name="connsiteX90" fmla="*/ 2331245 w 2614612"/>
              <a:gd name="connsiteY90" fmla="*/ 1793078 h 1978820"/>
              <a:gd name="connsiteX91" fmla="*/ 2331244 w 2614612"/>
              <a:gd name="connsiteY91" fmla="*/ 1819272 h 1978820"/>
              <a:gd name="connsiteX92" fmla="*/ 2531269 w 2614612"/>
              <a:gd name="connsiteY92" fmla="*/ 1819274 h 1978820"/>
              <a:gd name="connsiteX93" fmla="*/ 2531268 w 2614612"/>
              <a:gd name="connsiteY93" fmla="*/ 1847849 h 1978820"/>
              <a:gd name="connsiteX94" fmla="*/ 2545557 w 2614612"/>
              <a:gd name="connsiteY94" fmla="*/ 1847850 h 1978820"/>
              <a:gd name="connsiteX95" fmla="*/ 2545556 w 2614612"/>
              <a:gd name="connsiteY95" fmla="*/ 1888330 h 1978820"/>
              <a:gd name="connsiteX96" fmla="*/ 2559844 w 2614612"/>
              <a:gd name="connsiteY96" fmla="*/ 1888329 h 1978820"/>
              <a:gd name="connsiteX97" fmla="*/ 2559844 w 2614612"/>
              <a:gd name="connsiteY97" fmla="*/ 1931193 h 1978820"/>
              <a:gd name="connsiteX98" fmla="*/ 2609850 w 2614612"/>
              <a:gd name="connsiteY98" fmla="*/ 1931193 h 1978820"/>
              <a:gd name="connsiteX99" fmla="*/ 2614612 w 2614612"/>
              <a:gd name="connsiteY99" fmla="*/ 1978820 h 1978820"/>
              <a:gd name="connsiteX0" fmla="*/ 2381 w 2609850"/>
              <a:gd name="connsiteY0" fmla="*/ 0 h 1978820"/>
              <a:gd name="connsiteX1" fmla="*/ 0 w 2609850"/>
              <a:gd name="connsiteY1" fmla="*/ 76200 h 1978820"/>
              <a:gd name="connsiteX2" fmla="*/ 11906 w 2609850"/>
              <a:gd name="connsiteY2" fmla="*/ 76200 h 1978820"/>
              <a:gd name="connsiteX3" fmla="*/ 11906 w 2609850"/>
              <a:gd name="connsiteY3" fmla="*/ 92869 h 1978820"/>
              <a:gd name="connsiteX4" fmla="*/ 221456 w 2609850"/>
              <a:gd name="connsiteY4" fmla="*/ 90487 h 1978820"/>
              <a:gd name="connsiteX5" fmla="*/ 221456 w 2609850"/>
              <a:gd name="connsiteY5" fmla="*/ 107156 h 1978820"/>
              <a:gd name="connsiteX6" fmla="*/ 233362 w 2609850"/>
              <a:gd name="connsiteY6" fmla="*/ 107156 h 1978820"/>
              <a:gd name="connsiteX7" fmla="*/ 230981 w 2609850"/>
              <a:gd name="connsiteY7" fmla="*/ 157162 h 1978820"/>
              <a:gd name="connsiteX8" fmla="*/ 361950 w 2609850"/>
              <a:gd name="connsiteY8" fmla="*/ 154781 h 1978820"/>
              <a:gd name="connsiteX9" fmla="*/ 361950 w 2609850"/>
              <a:gd name="connsiteY9" fmla="*/ 176212 h 1978820"/>
              <a:gd name="connsiteX10" fmla="*/ 404812 w 2609850"/>
              <a:gd name="connsiteY10" fmla="*/ 173831 h 1978820"/>
              <a:gd name="connsiteX11" fmla="*/ 404812 w 2609850"/>
              <a:gd name="connsiteY11" fmla="*/ 202406 h 1978820"/>
              <a:gd name="connsiteX12" fmla="*/ 671512 w 2609850"/>
              <a:gd name="connsiteY12" fmla="*/ 202406 h 1978820"/>
              <a:gd name="connsiteX13" fmla="*/ 671512 w 2609850"/>
              <a:gd name="connsiteY13" fmla="*/ 214312 h 1978820"/>
              <a:gd name="connsiteX14" fmla="*/ 683418 w 2609850"/>
              <a:gd name="connsiteY14" fmla="*/ 216694 h 1978820"/>
              <a:gd name="connsiteX15" fmla="*/ 683418 w 2609850"/>
              <a:gd name="connsiteY15" fmla="*/ 230981 h 1978820"/>
              <a:gd name="connsiteX16" fmla="*/ 700087 w 2609850"/>
              <a:gd name="connsiteY16" fmla="*/ 238125 h 1978820"/>
              <a:gd name="connsiteX17" fmla="*/ 702468 w 2609850"/>
              <a:gd name="connsiteY17" fmla="*/ 261937 h 1978820"/>
              <a:gd name="connsiteX18" fmla="*/ 847725 w 2609850"/>
              <a:gd name="connsiteY18" fmla="*/ 259556 h 1978820"/>
              <a:gd name="connsiteX19" fmla="*/ 850106 w 2609850"/>
              <a:gd name="connsiteY19" fmla="*/ 321469 h 1978820"/>
              <a:gd name="connsiteX20" fmla="*/ 859631 w 2609850"/>
              <a:gd name="connsiteY20" fmla="*/ 323850 h 1978820"/>
              <a:gd name="connsiteX21" fmla="*/ 857250 w 2609850"/>
              <a:gd name="connsiteY21" fmla="*/ 388144 h 1978820"/>
              <a:gd name="connsiteX22" fmla="*/ 866775 w 2609850"/>
              <a:gd name="connsiteY22" fmla="*/ 385762 h 1978820"/>
              <a:gd name="connsiteX23" fmla="*/ 862012 w 2609850"/>
              <a:gd name="connsiteY23" fmla="*/ 440531 h 1978820"/>
              <a:gd name="connsiteX24" fmla="*/ 869156 w 2609850"/>
              <a:gd name="connsiteY24" fmla="*/ 440531 h 1978820"/>
              <a:gd name="connsiteX25" fmla="*/ 866775 w 2609850"/>
              <a:gd name="connsiteY25" fmla="*/ 485775 h 1978820"/>
              <a:gd name="connsiteX26" fmla="*/ 876300 w 2609850"/>
              <a:gd name="connsiteY26" fmla="*/ 485775 h 1978820"/>
              <a:gd name="connsiteX27" fmla="*/ 876300 w 2609850"/>
              <a:gd name="connsiteY27" fmla="*/ 528637 h 1978820"/>
              <a:gd name="connsiteX28" fmla="*/ 904875 w 2609850"/>
              <a:gd name="connsiteY28" fmla="*/ 528637 h 1978820"/>
              <a:gd name="connsiteX29" fmla="*/ 904875 w 2609850"/>
              <a:gd name="connsiteY29" fmla="*/ 552450 h 1978820"/>
              <a:gd name="connsiteX30" fmla="*/ 933450 w 2609850"/>
              <a:gd name="connsiteY30" fmla="*/ 554831 h 1978820"/>
              <a:gd name="connsiteX31" fmla="*/ 933450 w 2609850"/>
              <a:gd name="connsiteY31" fmla="*/ 581025 h 1978820"/>
              <a:gd name="connsiteX32" fmla="*/ 1033462 w 2609850"/>
              <a:gd name="connsiteY32" fmla="*/ 583406 h 1978820"/>
              <a:gd name="connsiteX33" fmla="*/ 1031081 w 2609850"/>
              <a:gd name="connsiteY33" fmla="*/ 619125 h 1978820"/>
              <a:gd name="connsiteX34" fmla="*/ 1076325 w 2609850"/>
              <a:gd name="connsiteY34" fmla="*/ 623887 h 1978820"/>
              <a:gd name="connsiteX35" fmla="*/ 1076325 w 2609850"/>
              <a:gd name="connsiteY35" fmla="*/ 657225 h 1978820"/>
              <a:gd name="connsiteX36" fmla="*/ 1088231 w 2609850"/>
              <a:gd name="connsiteY36" fmla="*/ 657225 h 1978820"/>
              <a:gd name="connsiteX37" fmla="*/ 1088231 w 2609850"/>
              <a:gd name="connsiteY37" fmla="*/ 714375 h 1978820"/>
              <a:gd name="connsiteX38" fmla="*/ 1104900 w 2609850"/>
              <a:gd name="connsiteY38" fmla="*/ 714375 h 1978820"/>
              <a:gd name="connsiteX39" fmla="*/ 1107281 w 2609850"/>
              <a:gd name="connsiteY39" fmla="*/ 778669 h 1978820"/>
              <a:gd name="connsiteX40" fmla="*/ 1228725 w 2609850"/>
              <a:gd name="connsiteY40" fmla="*/ 778669 h 1978820"/>
              <a:gd name="connsiteX41" fmla="*/ 1228725 w 2609850"/>
              <a:gd name="connsiteY41" fmla="*/ 804862 h 1978820"/>
              <a:gd name="connsiteX42" fmla="*/ 1254918 w 2609850"/>
              <a:gd name="connsiteY42" fmla="*/ 800100 h 1978820"/>
              <a:gd name="connsiteX43" fmla="*/ 1250156 w 2609850"/>
              <a:gd name="connsiteY43" fmla="*/ 852487 h 1978820"/>
              <a:gd name="connsiteX44" fmla="*/ 1262062 w 2609850"/>
              <a:gd name="connsiteY44" fmla="*/ 854869 h 1978820"/>
              <a:gd name="connsiteX45" fmla="*/ 1259681 w 2609850"/>
              <a:gd name="connsiteY45" fmla="*/ 921544 h 1978820"/>
              <a:gd name="connsiteX46" fmla="*/ 1276350 w 2609850"/>
              <a:gd name="connsiteY46" fmla="*/ 926306 h 1978820"/>
              <a:gd name="connsiteX47" fmla="*/ 1276350 w 2609850"/>
              <a:gd name="connsiteY47" fmla="*/ 957262 h 1978820"/>
              <a:gd name="connsiteX48" fmla="*/ 1288256 w 2609850"/>
              <a:gd name="connsiteY48" fmla="*/ 957262 h 1978820"/>
              <a:gd name="connsiteX49" fmla="*/ 1285875 w 2609850"/>
              <a:gd name="connsiteY49" fmla="*/ 1026319 h 1978820"/>
              <a:gd name="connsiteX50" fmla="*/ 1326356 w 2609850"/>
              <a:gd name="connsiteY50" fmla="*/ 1023937 h 1978820"/>
              <a:gd name="connsiteX51" fmla="*/ 1326356 w 2609850"/>
              <a:gd name="connsiteY51" fmla="*/ 1047750 h 1978820"/>
              <a:gd name="connsiteX52" fmla="*/ 1357312 w 2609850"/>
              <a:gd name="connsiteY52" fmla="*/ 1045369 h 1978820"/>
              <a:gd name="connsiteX53" fmla="*/ 1357312 w 2609850"/>
              <a:gd name="connsiteY53" fmla="*/ 1069181 h 1978820"/>
              <a:gd name="connsiteX54" fmla="*/ 1400175 w 2609850"/>
              <a:gd name="connsiteY54" fmla="*/ 1066800 h 1978820"/>
              <a:gd name="connsiteX55" fmla="*/ 1397793 w 2609850"/>
              <a:gd name="connsiteY55" fmla="*/ 1095375 h 1978820"/>
              <a:gd name="connsiteX56" fmla="*/ 1471612 w 2609850"/>
              <a:gd name="connsiteY56" fmla="*/ 1100137 h 1978820"/>
              <a:gd name="connsiteX57" fmla="*/ 1481137 w 2609850"/>
              <a:gd name="connsiteY57" fmla="*/ 1123950 h 1978820"/>
              <a:gd name="connsiteX58" fmla="*/ 1495425 w 2609850"/>
              <a:gd name="connsiteY58" fmla="*/ 1128712 h 1978820"/>
              <a:gd name="connsiteX59" fmla="*/ 1490662 w 2609850"/>
              <a:gd name="connsiteY59" fmla="*/ 1164431 h 1978820"/>
              <a:gd name="connsiteX60" fmla="*/ 1504950 w 2609850"/>
              <a:gd name="connsiteY60" fmla="*/ 1166812 h 1978820"/>
              <a:gd name="connsiteX61" fmla="*/ 1502568 w 2609850"/>
              <a:gd name="connsiteY61" fmla="*/ 1185862 h 1978820"/>
              <a:gd name="connsiteX62" fmla="*/ 1533525 w 2609850"/>
              <a:gd name="connsiteY62" fmla="*/ 1183481 h 1978820"/>
              <a:gd name="connsiteX63" fmla="*/ 1533525 w 2609850"/>
              <a:gd name="connsiteY63" fmla="*/ 1204912 h 1978820"/>
              <a:gd name="connsiteX64" fmla="*/ 1554956 w 2609850"/>
              <a:gd name="connsiteY64" fmla="*/ 1207294 h 1978820"/>
              <a:gd name="connsiteX65" fmla="*/ 1554956 w 2609850"/>
              <a:gd name="connsiteY65" fmla="*/ 1233487 h 1978820"/>
              <a:gd name="connsiteX66" fmla="*/ 1676400 w 2609850"/>
              <a:gd name="connsiteY66" fmla="*/ 1231106 h 1978820"/>
              <a:gd name="connsiteX67" fmla="*/ 1676400 w 2609850"/>
              <a:gd name="connsiteY67" fmla="*/ 1252537 h 1978820"/>
              <a:gd name="connsiteX68" fmla="*/ 1700212 w 2609850"/>
              <a:gd name="connsiteY68" fmla="*/ 1257300 h 1978820"/>
              <a:gd name="connsiteX69" fmla="*/ 1707356 w 2609850"/>
              <a:gd name="connsiteY69" fmla="*/ 1285875 h 1978820"/>
              <a:gd name="connsiteX70" fmla="*/ 1719262 w 2609850"/>
              <a:gd name="connsiteY70" fmla="*/ 1278731 h 1978820"/>
              <a:gd name="connsiteX71" fmla="*/ 1719262 w 2609850"/>
              <a:gd name="connsiteY71" fmla="*/ 1309687 h 1978820"/>
              <a:gd name="connsiteX72" fmla="*/ 1731168 w 2609850"/>
              <a:gd name="connsiteY72" fmla="*/ 1304925 h 1978820"/>
              <a:gd name="connsiteX73" fmla="*/ 1733550 w 2609850"/>
              <a:gd name="connsiteY73" fmla="*/ 1407319 h 1978820"/>
              <a:gd name="connsiteX74" fmla="*/ 1781175 w 2609850"/>
              <a:gd name="connsiteY74" fmla="*/ 1412081 h 1978820"/>
              <a:gd name="connsiteX75" fmla="*/ 1778793 w 2609850"/>
              <a:gd name="connsiteY75" fmla="*/ 1464469 h 1978820"/>
              <a:gd name="connsiteX76" fmla="*/ 1857375 w 2609850"/>
              <a:gd name="connsiteY76" fmla="*/ 1459706 h 1978820"/>
              <a:gd name="connsiteX77" fmla="*/ 1857375 w 2609850"/>
              <a:gd name="connsiteY77" fmla="*/ 1483519 h 1978820"/>
              <a:gd name="connsiteX78" fmla="*/ 2024062 w 2609850"/>
              <a:gd name="connsiteY78" fmla="*/ 1481137 h 1978820"/>
              <a:gd name="connsiteX79" fmla="*/ 2021681 w 2609850"/>
              <a:gd name="connsiteY79" fmla="*/ 1504950 h 1978820"/>
              <a:gd name="connsiteX80" fmla="*/ 2105025 w 2609850"/>
              <a:gd name="connsiteY80" fmla="*/ 1502569 h 1978820"/>
              <a:gd name="connsiteX81" fmla="*/ 2105025 w 2609850"/>
              <a:gd name="connsiteY81" fmla="*/ 1533525 h 1978820"/>
              <a:gd name="connsiteX82" fmla="*/ 2133600 w 2609850"/>
              <a:gd name="connsiteY82" fmla="*/ 1533525 h 1978820"/>
              <a:gd name="connsiteX83" fmla="*/ 2133600 w 2609850"/>
              <a:gd name="connsiteY83" fmla="*/ 1674017 h 1978820"/>
              <a:gd name="connsiteX84" fmla="*/ 2155031 w 2609850"/>
              <a:gd name="connsiteY84" fmla="*/ 1674019 h 1978820"/>
              <a:gd name="connsiteX85" fmla="*/ 2155035 w 2609850"/>
              <a:gd name="connsiteY85" fmla="*/ 1714500 h 1978820"/>
              <a:gd name="connsiteX86" fmla="*/ 2195514 w 2609850"/>
              <a:gd name="connsiteY86" fmla="*/ 1716880 h 1978820"/>
              <a:gd name="connsiteX87" fmla="*/ 2197896 w 2609850"/>
              <a:gd name="connsiteY87" fmla="*/ 1759742 h 1978820"/>
              <a:gd name="connsiteX88" fmla="*/ 2209802 w 2609850"/>
              <a:gd name="connsiteY88" fmla="*/ 1759743 h 1978820"/>
              <a:gd name="connsiteX89" fmla="*/ 2212182 w 2609850"/>
              <a:gd name="connsiteY89" fmla="*/ 1793079 h 1978820"/>
              <a:gd name="connsiteX90" fmla="*/ 2331245 w 2609850"/>
              <a:gd name="connsiteY90" fmla="*/ 1793078 h 1978820"/>
              <a:gd name="connsiteX91" fmla="*/ 2331244 w 2609850"/>
              <a:gd name="connsiteY91" fmla="*/ 1819272 h 1978820"/>
              <a:gd name="connsiteX92" fmla="*/ 2531269 w 2609850"/>
              <a:gd name="connsiteY92" fmla="*/ 1819274 h 1978820"/>
              <a:gd name="connsiteX93" fmla="*/ 2531268 w 2609850"/>
              <a:gd name="connsiteY93" fmla="*/ 1847849 h 1978820"/>
              <a:gd name="connsiteX94" fmla="*/ 2545557 w 2609850"/>
              <a:gd name="connsiteY94" fmla="*/ 1847850 h 1978820"/>
              <a:gd name="connsiteX95" fmla="*/ 2545556 w 2609850"/>
              <a:gd name="connsiteY95" fmla="*/ 1888330 h 1978820"/>
              <a:gd name="connsiteX96" fmla="*/ 2559844 w 2609850"/>
              <a:gd name="connsiteY96" fmla="*/ 1888329 h 1978820"/>
              <a:gd name="connsiteX97" fmla="*/ 2559844 w 2609850"/>
              <a:gd name="connsiteY97" fmla="*/ 1931193 h 1978820"/>
              <a:gd name="connsiteX98" fmla="*/ 2609850 w 2609850"/>
              <a:gd name="connsiteY98" fmla="*/ 1931193 h 1978820"/>
              <a:gd name="connsiteX99" fmla="*/ 2609850 w 2609850"/>
              <a:gd name="connsiteY99" fmla="*/ 1978820 h 1978820"/>
              <a:gd name="connsiteX0" fmla="*/ 2381 w 2609850"/>
              <a:gd name="connsiteY0" fmla="*/ 0 h 1981199"/>
              <a:gd name="connsiteX1" fmla="*/ 0 w 2609850"/>
              <a:gd name="connsiteY1" fmla="*/ 76200 h 1981199"/>
              <a:gd name="connsiteX2" fmla="*/ 11906 w 2609850"/>
              <a:gd name="connsiteY2" fmla="*/ 76200 h 1981199"/>
              <a:gd name="connsiteX3" fmla="*/ 11906 w 2609850"/>
              <a:gd name="connsiteY3" fmla="*/ 92869 h 1981199"/>
              <a:gd name="connsiteX4" fmla="*/ 221456 w 2609850"/>
              <a:gd name="connsiteY4" fmla="*/ 90487 h 1981199"/>
              <a:gd name="connsiteX5" fmla="*/ 221456 w 2609850"/>
              <a:gd name="connsiteY5" fmla="*/ 107156 h 1981199"/>
              <a:gd name="connsiteX6" fmla="*/ 233362 w 2609850"/>
              <a:gd name="connsiteY6" fmla="*/ 107156 h 1981199"/>
              <a:gd name="connsiteX7" fmla="*/ 230981 w 2609850"/>
              <a:gd name="connsiteY7" fmla="*/ 157162 h 1981199"/>
              <a:gd name="connsiteX8" fmla="*/ 361950 w 2609850"/>
              <a:gd name="connsiteY8" fmla="*/ 154781 h 1981199"/>
              <a:gd name="connsiteX9" fmla="*/ 361950 w 2609850"/>
              <a:gd name="connsiteY9" fmla="*/ 176212 h 1981199"/>
              <a:gd name="connsiteX10" fmla="*/ 404812 w 2609850"/>
              <a:gd name="connsiteY10" fmla="*/ 173831 h 1981199"/>
              <a:gd name="connsiteX11" fmla="*/ 404812 w 2609850"/>
              <a:gd name="connsiteY11" fmla="*/ 202406 h 1981199"/>
              <a:gd name="connsiteX12" fmla="*/ 671512 w 2609850"/>
              <a:gd name="connsiteY12" fmla="*/ 202406 h 1981199"/>
              <a:gd name="connsiteX13" fmla="*/ 671512 w 2609850"/>
              <a:gd name="connsiteY13" fmla="*/ 214312 h 1981199"/>
              <a:gd name="connsiteX14" fmla="*/ 683418 w 2609850"/>
              <a:gd name="connsiteY14" fmla="*/ 216694 h 1981199"/>
              <a:gd name="connsiteX15" fmla="*/ 683418 w 2609850"/>
              <a:gd name="connsiteY15" fmla="*/ 230981 h 1981199"/>
              <a:gd name="connsiteX16" fmla="*/ 700087 w 2609850"/>
              <a:gd name="connsiteY16" fmla="*/ 238125 h 1981199"/>
              <a:gd name="connsiteX17" fmla="*/ 702468 w 2609850"/>
              <a:gd name="connsiteY17" fmla="*/ 261937 h 1981199"/>
              <a:gd name="connsiteX18" fmla="*/ 847725 w 2609850"/>
              <a:gd name="connsiteY18" fmla="*/ 259556 h 1981199"/>
              <a:gd name="connsiteX19" fmla="*/ 850106 w 2609850"/>
              <a:gd name="connsiteY19" fmla="*/ 321469 h 1981199"/>
              <a:gd name="connsiteX20" fmla="*/ 859631 w 2609850"/>
              <a:gd name="connsiteY20" fmla="*/ 323850 h 1981199"/>
              <a:gd name="connsiteX21" fmla="*/ 857250 w 2609850"/>
              <a:gd name="connsiteY21" fmla="*/ 388144 h 1981199"/>
              <a:gd name="connsiteX22" fmla="*/ 866775 w 2609850"/>
              <a:gd name="connsiteY22" fmla="*/ 385762 h 1981199"/>
              <a:gd name="connsiteX23" fmla="*/ 862012 w 2609850"/>
              <a:gd name="connsiteY23" fmla="*/ 440531 h 1981199"/>
              <a:gd name="connsiteX24" fmla="*/ 869156 w 2609850"/>
              <a:gd name="connsiteY24" fmla="*/ 440531 h 1981199"/>
              <a:gd name="connsiteX25" fmla="*/ 866775 w 2609850"/>
              <a:gd name="connsiteY25" fmla="*/ 485775 h 1981199"/>
              <a:gd name="connsiteX26" fmla="*/ 876300 w 2609850"/>
              <a:gd name="connsiteY26" fmla="*/ 485775 h 1981199"/>
              <a:gd name="connsiteX27" fmla="*/ 876300 w 2609850"/>
              <a:gd name="connsiteY27" fmla="*/ 528637 h 1981199"/>
              <a:gd name="connsiteX28" fmla="*/ 904875 w 2609850"/>
              <a:gd name="connsiteY28" fmla="*/ 528637 h 1981199"/>
              <a:gd name="connsiteX29" fmla="*/ 904875 w 2609850"/>
              <a:gd name="connsiteY29" fmla="*/ 552450 h 1981199"/>
              <a:gd name="connsiteX30" fmla="*/ 933450 w 2609850"/>
              <a:gd name="connsiteY30" fmla="*/ 554831 h 1981199"/>
              <a:gd name="connsiteX31" fmla="*/ 933450 w 2609850"/>
              <a:gd name="connsiteY31" fmla="*/ 581025 h 1981199"/>
              <a:gd name="connsiteX32" fmla="*/ 1033462 w 2609850"/>
              <a:gd name="connsiteY32" fmla="*/ 583406 h 1981199"/>
              <a:gd name="connsiteX33" fmla="*/ 1031081 w 2609850"/>
              <a:gd name="connsiteY33" fmla="*/ 619125 h 1981199"/>
              <a:gd name="connsiteX34" fmla="*/ 1076325 w 2609850"/>
              <a:gd name="connsiteY34" fmla="*/ 623887 h 1981199"/>
              <a:gd name="connsiteX35" fmla="*/ 1076325 w 2609850"/>
              <a:gd name="connsiteY35" fmla="*/ 657225 h 1981199"/>
              <a:gd name="connsiteX36" fmla="*/ 1088231 w 2609850"/>
              <a:gd name="connsiteY36" fmla="*/ 657225 h 1981199"/>
              <a:gd name="connsiteX37" fmla="*/ 1088231 w 2609850"/>
              <a:gd name="connsiteY37" fmla="*/ 714375 h 1981199"/>
              <a:gd name="connsiteX38" fmla="*/ 1104900 w 2609850"/>
              <a:gd name="connsiteY38" fmla="*/ 714375 h 1981199"/>
              <a:gd name="connsiteX39" fmla="*/ 1107281 w 2609850"/>
              <a:gd name="connsiteY39" fmla="*/ 778669 h 1981199"/>
              <a:gd name="connsiteX40" fmla="*/ 1228725 w 2609850"/>
              <a:gd name="connsiteY40" fmla="*/ 778669 h 1981199"/>
              <a:gd name="connsiteX41" fmla="*/ 1228725 w 2609850"/>
              <a:gd name="connsiteY41" fmla="*/ 804862 h 1981199"/>
              <a:gd name="connsiteX42" fmla="*/ 1254918 w 2609850"/>
              <a:gd name="connsiteY42" fmla="*/ 800100 h 1981199"/>
              <a:gd name="connsiteX43" fmla="*/ 1250156 w 2609850"/>
              <a:gd name="connsiteY43" fmla="*/ 852487 h 1981199"/>
              <a:gd name="connsiteX44" fmla="*/ 1262062 w 2609850"/>
              <a:gd name="connsiteY44" fmla="*/ 854869 h 1981199"/>
              <a:gd name="connsiteX45" fmla="*/ 1259681 w 2609850"/>
              <a:gd name="connsiteY45" fmla="*/ 921544 h 1981199"/>
              <a:gd name="connsiteX46" fmla="*/ 1276350 w 2609850"/>
              <a:gd name="connsiteY46" fmla="*/ 926306 h 1981199"/>
              <a:gd name="connsiteX47" fmla="*/ 1276350 w 2609850"/>
              <a:gd name="connsiteY47" fmla="*/ 957262 h 1981199"/>
              <a:gd name="connsiteX48" fmla="*/ 1288256 w 2609850"/>
              <a:gd name="connsiteY48" fmla="*/ 957262 h 1981199"/>
              <a:gd name="connsiteX49" fmla="*/ 1285875 w 2609850"/>
              <a:gd name="connsiteY49" fmla="*/ 1026319 h 1981199"/>
              <a:gd name="connsiteX50" fmla="*/ 1326356 w 2609850"/>
              <a:gd name="connsiteY50" fmla="*/ 1023937 h 1981199"/>
              <a:gd name="connsiteX51" fmla="*/ 1326356 w 2609850"/>
              <a:gd name="connsiteY51" fmla="*/ 1047750 h 1981199"/>
              <a:gd name="connsiteX52" fmla="*/ 1357312 w 2609850"/>
              <a:gd name="connsiteY52" fmla="*/ 1045369 h 1981199"/>
              <a:gd name="connsiteX53" fmla="*/ 1357312 w 2609850"/>
              <a:gd name="connsiteY53" fmla="*/ 1069181 h 1981199"/>
              <a:gd name="connsiteX54" fmla="*/ 1400175 w 2609850"/>
              <a:gd name="connsiteY54" fmla="*/ 1066800 h 1981199"/>
              <a:gd name="connsiteX55" fmla="*/ 1397793 w 2609850"/>
              <a:gd name="connsiteY55" fmla="*/ 1095375 h 1981199"/>
              <a:gd name="connsiteX56" fmla="*/ 1471612 w 2609850"/>
              <a:gd name="connsiteY56" fmla="*/ 1100137 h 1981199"/>
              <a:gd name="connsiteX57" fmla="*/ 1481137 w 2609850"/>
              <a:gd name="connsiteY57" fmla="*/ 1123950 h 1981199"/>
              <a:gd name="connsiteX58" fmla="*/ 1495425 w 2609850"/>
              <a:gd name="connsiteY58" fmla="*/ 1128712 h 1981199"/>
              <a:gd name="connsiteX59" fmla="*/ 1490662 w 2609850"/>
              <a:gd name="connsiteY59" fmla="*/ 1164431 h 1981199"/>
              <a:gd name="connsiteX60" fmla="*/ 1504950 w 2609850"/>
              <a:gd name="connsiteY60" fmla="*/ 1166812 h 1981199"/>
              <a:gd name="connsiteX61" fmla="*/ 1502568 w 2609850"/>
              <a:gd name="connsiteY61" fmla="*/ 1185862 h 1981199"/>
              <a:gd name="connsiteX62" fmla="*/ 1533525 w 2609850"/>
              <a:gd name="connsiteY62" fmla="*/ 1183481 h 1981199"/>
              <a:gd name="connsiteX63" fmla="*/ 1533525 w 2609850"/>
              <a:gd name="connsiteY63" fmla="*/ 1204912 h 1981199"/>
              <a:gd name="connsiteX64" fmla="*/ 1554956 w 2609850"/>
              <a:gd name="connsiteY64" fmla="*/ 1207294 h 1981199"/>
              <a:gd name="connsiteX65" fmla="*/ 1554956 w 2609850"/>
              <a:gd name="connsiteY65" fmla="*/ 1233487 h 1981199"/>
              <a:gd name="connsiteX66" fmla="*/ 1676400 w 2609850"/>
              <a:gd name="connsiteY66" fmla="*/ 1231106 h 1981199"/>
              <a:gd name="connsiteX67" fmla="*/ 1676400 w 2609850"/>
              <a:gd name="connsiteY67" fmla="*/ 1252537 h 1981199"/>
              <a:gd name="connsiteX68" fmla="*/ 1700212 w 2609850"/>
              <a:gd name="connsiteY68" fmla="*/ 1257300 h 1981199"/>
              <a:gd name="connsiteX69" fmla="*/ 1707356 w 2609850"/>
              <a:gd name="connsiteY69" fmla="*/ 1285875 h 1981199"/>
              <a:gd name="connsiteX70" fmla="*/ 1719262 w 2609850"/>
              <a:gd name="connsiteY70" fmla="*/ 1278731 h 1981199"/>
              <a:gd name="connsiteX71" fmla="*/ 1719262 w 2609850"/>
              <a:gd name="connsiteY71" fmla="*/ 1309687 h 1981199"/>
              <a:gd name="connsiteX72" fmla="*/ 1731168 w 2609850"/>
              <a:gd name="connsiteY72" fmla="*/ 1304925 h 1981199"/>
              <a:gd name="connsiteX73" fmla="*/ 1733550 w 2609850"/>
              <a:gd name="connsiteY73" fmla="*/ 1407319 h 1981199"/>
              <a:gd name="connsiteX74" fmla="*/ 1781175 w 2609850"/>
              <a:gd name="connsiteY74" fmla="*/ 1412081 h 1981199"/>
              <a:gd name="connsiteX75" fmla="*/ 1778793 w 2609850"/>
              <a:gd name="connsiteY75" fmla="*/ 1464469 h 1981199"/>
              <a:gd name="connsiteX76" fmla="*/ 1857375 w 2609850"/>
              <a:gd name="connsiteY76" fmla="*/ 1459706 h 1981199"/>
              <a:gd name="connsiteX77" fmla="*/ 1857375 w 2609850"/>
              <a:gd name="connsiteY77" fmla="*/ 1483519 h 1981199"/>
              <a:gd name="connsiteX78" fmla="*/ 2024062 w 2609850"/>
              <a:gd name="connsiteY78" fmla="*/ 1481137 h 1981199"/>
              <a:gd name="connsiteX79" fmla="*/ 2021681 w 2609850"/>
              <a:gd name="connsiteY79" fmla="*/ 1504950 h 1981199"/>
              <a:gd name="connsiteX80" fmla="*/ 2105025 w 2609850"/>
              <a:gd name="connsiteY80" fmla="*/ 1502569 h 1981199"/>
              <a:gd name="connsiteX81" fmla="*/ 2105025 w 2609850"/>
              <a:gd name="connsiteY81" fmla="*/ 1533525 h 1981199"/>
              <a:gd name="connsiteX82" fmla="*/ 2133600 w 2609850"/>
              <a:gd name="connsiteY82" fmla="*/ 1533525 h 1981199"/>
              <a:gd name="connsiteX83" fmla="*/ 2133600 w 2609850"/>
              <a:gd name="connsiteY83" fmla="*/ 1674017 h 1981199"/>
              <a:gd name="connsiteX84" fmla="*/ 2155031 w 2609850"/>
              <a:gd name="connsiteY84" fmla="*/ 1674019 h 1981199"/>
              <a:gd name="connsiteX85" fmla="*/ 2155035 w 2609850"/>
              <a:gd name="connsiteY85" fmla="*/ 1714500 h 1981199"/>
              <a:gd name="connsiteX86" fmla="*/ 2195514 w 2609850"/>
              <a:gd name="connsiteY86" fmla="*/ 1716880 h 1981199"/>
              <a:gd name="connsiteX87" fmla="*/ 2197896 w 2609850"/>
              <a:gd name="connsiteY87" fmla="*/ 1759742 h 1981199"/>
              <a:gd name="connsiteX88" fmla="*/ 2209802 w 2609850"/>
              <a:gd name="connsiteY88" fmla="*/ 1759743 h 1981199"/>
              <a:gd name="connsiteX89" fmla="*/ 2212182 w 2609850"/>
              <a:gd name="connsiteY89" fmla="*/ 1793079 h 1981199"/>
              <a:gd name="connsiteX90" fmla="*/ 2331245 w 2609850"/>
              <a:gd name="connsiteY90" fmla="*/ 1793078 h 1981199"/>
              <a:gd name="connsiteX91" fmla="*/ 2331244 w 2609850"/>
              <a:gd name="connsiteY91" fmla="*/ 1819272 h 1981199"/>
              <a:gd name="connsiteX92" fmla="*/ 2531269 w 2609850"/>
              <a:gd name="connsiteY92" fmla="*/ 1819274 h 1981199"/>
              <a:gd name="connsiteX93" fmla="*/ 2531268 w 2609850"/>
              <a:gd name="connsiteY93" fmla="*/ 1847849 h 1981199"/>
              <a:gd name="connsiteX94" fmla="*/ 2545557 w 2609850"/>
              <a:gd name="connsiteY94" fmla="*/ 1847850 h 1981199"/>
              <a:gd name="connsiteX95" fmla="*/ 2545556 w 2609850"/>
              <a:gd name="connsiteY95" fmla="*/ 1888330 h 1981199"/>
              <a:gd name="connsiteX96" fmla="*/ 2559844 w 2609850"/>
              <a:gd name="connsiteY96" fmla="*/ 1888329 h 1981199"/>
              <a:gd name="connsiteX97" fmla="*/ 2559844 w 2609850"/>
              <a:gd name="connsiteY97" fmla="*/ 1931193 h 1981199"/>
              <a:gd name="connsiteX98" fmla="*/ 2609850 w 2609850"/>
              <a:gd name="connsiteY98" fmla="*/ 1931193 h 1981199"/>
              <a:gd name="connsiteX99" fmla="*/ 2609850 w 2609850"/>
              <a:gd name="connsiteY99" fmla="*/ 1978820 h 1981199"/>
              <a:gd name="connsiteX100" fmla="*/ 2609850 w 2609850"/>
              <a:gd name="connsiteY100" fmla="*/ 1981199 h 1981199"/>
              <a:gd name="connsiteX0" fmla="*/ 2381 w 2719387"/>
              <a:gd name="connsiteY0" fmla="*/ 0 h 1983580"/>
              <a:gd name="connsiteX1" fmla="*/ 0 w 2719387"/>
              <a:gd name="connsiteY1" fmla="*/ 76200 h 1983580"/>
              <a:gd name="connsiteX2" fmla="*/ 11906 w 2719387"/>
              <a:gd name="connsiteY2" fmla="*/ 76200 h 1983580"/>
              <a:gd name="connsiteX3" fmla="*/ 11906 w 2719387"/>
              <a:gd name="connsiteY3" fmla="*/ 92869 h 1983580"/>
              <a:gd name="connsiteX4" fmla="*/ 221456 w 2719387"/>
              <a:gd name="connsiteY4" fmla="*/ 90487 h 1983580"/>
              <a:gd name="connsiteX5" fmla="*/ 221456 w 2719387"/>
              <a:gd name="connsiteY5" fmla="*/ 107156 h 1983580"/>
              <a:gd name="connsiteX6" fmla="*/ 233362 w 2719387"/>
              <a:gd name="connsiteY6" fmla="*/ 107156 h 1983580"/>
              <a:gd name="connsiteX7" fmla="*/ 230981 w 2719387"/>
              <a:gd name="connsiteY7" fmla="*/ 157162 h 1983580"/>
              <a:gd name="connsiteX8" fmla="*/ 361950 w 2719387"/>
              <a:gd name="connsiteY8" fmla="*/ 154781 h 1983580"/>
              <a:gd name="connsiteX9" fmla="*/ 361950 w 2719387"/>
              <a:gd name="connsiteY9" fmla="*/ 176212 h 1983580"/>
              <a:gd name="connsiteX10" fmla="*/ 404812 w 2719387"/>
              <a:gd name="connsiteY10" fmla="*/ 173831 h 1983580"/>
              <a:gd name="connsiteX11" fmla="*/ 404812 w 2719387"/>
              <a:gd name="connsiteY11" fmla="*/ 202406 h 1983580"/>
              <a:gd name="connsiteX12" fmla="*/ 671512 w 2719387"/>
              <a:gd name="connsiteY12" fmla="*/ 202406 h 1983580"/>
              <a:gd name="connsiteX13" fmla="*/ 671512 w 2719387"/>
              <a:gd name="connsiteY13" fmla="*/ 214312 h 1983580"/>
              <a:gd name="connsiteX14" fmla="*/ 683418 w 2719387"/>
              <a:gd name="connsiteY14" fmla="*/ 216694 h 1983580"/>
              <a:gd name="connsiteX15" fmla="*/ 683418 w 2719387"/>
              <a:gd name="connsiteY15" fmla="*/ 230981 h 1983580"/>
              <a:gd name="connsiteX16" fmla="*/ 700087 w 2719387"/>
              <a:gd name="connsiteY16" fmla="*/ 238125 h 1983580"/>
              <a:gd name="connsiteX17" fmla="*/ 702468 w 2719387"/>
              <a:gd name="connsiteY17" fmla="*/ 261937 h 1983580"/>
              <a:gd name="connsiteX18" fmla="*/ 847725 w 2719387"/>
              <a:gd name="connsiteY18" fmla="*/ 259556 h 1983580"/>
              <a:gd name="connsiteX19" fmla="*/ 850106 w 2719387"/>
              <a:gd name="connsiteY19" fmla="*/ 321469 h 1983580"/>
              <a:gd name="connsiteX20" fmla="*/ 859631 w 2719387"/>
              <a:gd name="connsiteY20" fmla="*/ 323850 h 1983580"/>
              <a:gd name="connsiteX21" fmla="*/ 857250 w 2719387"/>
              <a:gd name="connsiteY21" fmla="*/ 388144 h 1983580"/>
              <a:gd name="connsiteX22" fmla="*/ 866775 w 2719387"/>
              <a:gd name="connsiteY22" fmla="*/ 385762 h 1983580"/>
              <a:gd name="connsiteX23" fmla="*/ 862012 w 2719387"/>
              <a:gd name="connsiteY23" fmla="*/ 440531 h 1983580"/>
              <a:gd name="connsiteX24" fmla="*/ 869156 w 2719387"/>
              <a:gd name="connsiteY24" fmla="*/ 440531 h 1983580"/>
              <a:gd name="connsiteX25" fmla="*/ 866775 w 2719387"/>
              <a:gd name="connsiteY25" fmla="*/ 485775 h 1983580"/>
              <a:gd name="connsiteX26" fmla="*/ 876300 w 2719387"/>
              <a:gd name="connsiteY26" fmla="*/ 485775 h 1983580"/>
              <a:gd name="connsiteX27" fmla="*/ 876300 w 2719387"/>
              <a:gd name="connsiteY27" fmla="*/ 528637 h 1983580"/>
              <a:gd name="connsiteX28" fmla="*/ 904875 w 2719387"/>
              <a:gd name="connsiteY28" fmla="*/ 528637 h 1983580"/>
              <a:gd name="connsiteX29" fmla="*/ 904875 w 2719387"/>
              <a:gd name="connsiteY29" fmla="*/ 552450 h 1983580"/>
              <a:gd name="connsiteX30" fmla="*/ 933450 w 2719387"/>
              <a:gd name="connsiteY30" fmla="*/ 554831 h 1983580"/>
              <a:gd name="connsiteX31" fmla="*/ 933450 w 2719387"/>
              <a:gd name="connsiteY31" fmla="*/ 581025 h 1983580"/>
              <a:gd name="connsiteX32" fmla="*/ 1033462 w 2719387"/>
              <a:gd name="connsiteY32" fmla="*/ 583406 h 1983580"/>
              <a:gd name="connsiteX33" fmla="*/ 1031081 w 2719387"/>
              <a:gd name="connsiteY33" fmla="*/ 619125 h 1983580"/>
              <a:gd name="connsiteX34" fmla="*/ 1076325 w 2719387"/>
              <a:gd name="connsiteY34" fmla="*/ 623887 h 1983580"/>
              <a:gd name="connsiteX35" fmla="*/ 1076325 w 2719387"/>
              <a:gd name="connsiteY35" fmla="*/ 657225 h 1983580"/>
              <a:gd name="connsiteX36" fmla="*/ 1088231 w 2719387"/>
              <a:gd name="connsiteY36" fmla="*/ 657225 h 1983580"/>
              <a:gd name="connsiteX37" fmla="*/ 1088231 w 2719387"/>
              <a:gd name="connsiteY37" fmla="*/ 714375 h 1983580"/>
              <a:gd name="connsiteX38" fmla="*/ 1104900 w 2719387"/>
              <a:gd name="connsiteY38" fmla="*/ 714375 h 1983580"/>
              <a:gd name="connsiteX39" fmla="*/ 1107281 w 2719387"/>
              <a:gd name="connsiteY39" fmla="*/ 778669 h 1983580"/>
              <a:gd name="connsiteX40" fmla="*/ 1228725 w 2719387"/>
              <a:gd name="connsiteY40" fmla="*/ 778669 h 1983580"/>
              <a:gd name="connsiteX41" fmla="*/ 1228725 w 2719387"/>
              <a:gd name="connsiteY41" fmla="*/ 804862 h 1983580"/>
              <a:gd name="connsiteX42" fmla="*/ 1254918 w 2719387"/>
              <a:gd name="connsiteY42" fmla="*/ 800100 h 1983580"/>
              <a:gd name="connsiteX43" fmla="*/ 1250156 w 2719387"/>
              <a:gd name="connsiteY43" fmla="*/ 852487 h 1983580"/>
              <a:gd name="connsiteX44" fmla="*/ 1262062 w 2719387"/>
              <a:gd name="connsiteY44" fmla="*/ 854869 h 1983580"/>
              <a:gd name="connsiteX45" fmla="*/ 1259681 w 2719387"/>
              <a:gd name="connsiteY45" fmla="*/ 921544 h 1983580"/>
              <a:gd name="connsiteX46" fmla="*/ 1276350 w 2719387"/>
              <a:gd name="connsiteY46" fmla="*/ 926306 h 1983580"/>
              <a:gd name="connsiteX47" fmla="*/ 1276350 w 2719387"/>
              <a:gd name="connsiteY47" fmla="*/ 957262 h 1983580"/>
              <a:gd name="connsiteX48" fmla="*/ 1288256 w 2719387"/>
              <a:gd name="connsiteY48" fmla="*/ 957262 h 1983580"/>
              <a:gd name="connsiteX49" fmla="*/ 1285875 w 2719387"/>
              <a:gd name="connsiteY49" fmla="*/ 1026319 h 1983580"/>
              <a:gd name="connsiteX50" fmla="*/ 1326356 w 2719387"/>
              <a:gd name="connsiteY50" fmla="*/ 1023937 h 1983580"/>
              <a:gd name="connsiteX51" fmla="*/ 1326356 w 2719387"/>
              <a:gd name="connsiteY51" fmla="*/ 1047750 h 1983580"/>
              <a:gd name="connsiteX52" fmla="*/ 1357312 w 2719387"/>
              <a:gd name="connsiteY52" fmla="*/ 1045369 h 1983580"/>
              <a:gd name="connsiteX53" fmla="*/ 1357312 w 2719387"/>
              <a:gd name="connsiteY53" fmla="*/ 1069181 h 1983580"/>
              <a:gd name="connsiteX54" fmla="*/ 1400175 w 2719387"/>
              <a:gd name="connsiteY54" fmla="*/ 1066800 h 1983580"/>
              <a:gd name="connsiteX55" fmla="*/ 1397793 w 2719387"/>
              <a:gd name="connsiteY55" fmla="*/ 1095375 h 1983580"/>
              <a:gd name="connsiteX56" fmla="*/ 1471612 w 2719387"/>
              <a:gd name="connsiteY56" fmla="*/ 1100137 h 1983580"/>
              <a:gd name="connsiteX57" fmla="*/ 1481137 w 2719387"/>
              <a:gd name="connsiteY57" fmla="*/ 1123950 h 1983580"/>
              <a:gd name="connsiteX58" fmla="*/ 1495425 w 2719387"/>
              <a:gd name="connsiteY58" fmla="*/ 1128712 h 1983580"/>
              <a:gd name="connsiteX59" fmla="*/ 1490662 w 2719387"/>
              <a:gd name="connsiteY59" fmla="*/ 1164431 h 1983580"/>
              <a:gd name="connsiteX60" fmla="*/ 1504950 w 2719387"/>
              <a:gd name="connsiteY60" fmla="*/ 1166812 h 1983580"/>
              <a:gd name="connsiteX61" fmla="*/ 1502568 w 2719387"/>
              <a:gd name="connsiteY61" fmla="*/ 1185862 h 1983580"/>
              <a:gd name="connsiteX62" fmla="*/ 1533525 w 2719387"/>
              <a:gd name="connsiteY62" fmla="*/ 1183481 h 1983580"/>
              <a:gd name="connsiteX63" fmla="*/ 1533525 w 2719387"/>
              <a:gd name="connsiteY63" fmla="*/ 1204912 h 1983580"/>
              <a:gd name="connsiteX64" fmla="*/ 1554956 w 2719387"/>
              <a:gd name="connsiteY64" fmla="*/ 1207294 h 1983580"/>
              <a:gd name="connsiteX65" fmla="*/ 1554956 w 2719387"/>
              <a:gd name="connsiteY65" fmla="*/ 1233487 h 1983580"/>
              <a:gd name="connsiteX66" fmla="*/ 1676400 w 2719387"/>
              <a:gd name="connsiteY66" fmla="*/ 1231106 h 1983580"/>
              <a:gd name="connsiteX67" fmla="*/ 1676400 w 2719387"/>
              <a:gd name="connsiteY67" fmla="*/ 1252537 h 1983580"/>
              <a:gd name="connsiteX68" fmla="*/ 1700212 w 2719387"/>
              <a:gd name="connsiteY68" fmla="*/ 1257300 h 1983580"/>
              <a:gd name="connsiteX69" fmla="*/ 1707356 w 2719387"/>
              <a:gd name="connsiteY69" fmla="*/ 1285875 h 1983580"/>
              <a:gd name="connsiteX70" fmla="*/ 1719262 w 2719387"/>
              <a:gd name="connsiteY70" fmla="*/ 1278731 h 1983580"/>
              <a:gd name="connsiteX71" fmla="*/ 1719262 w 2719387"/>
              <a:gd name="connsiteY71" fmla="*/ 1309687 h 1983580"/>
              <a:gd name="connsiteX72" fmla="*/ 1731168 w 2719387"/>
              <a:gd name="connsiteY72" fmla="*/ 1304925 h 1983580"/>
              <a:gd name="connsiteX73" fmla="*/ 1733550 w 2719387"/>
              <a:gd name="connsiteY73" fmla="*/ 1407319 h 1983580"/>
              <a:gd name="connsiteX74" fmla="*/ 1781175 w 2719387"/>
              <a:gd name="connsiteY74" fmla="*/ 1412081 h 1983580"/>
              <a:gd name="connsiteX75" fmla="*/ 1778793 w 2719387"/>
              <a:gd name="connsiteY75" fmla="*/ 1464469 h 1983580"/>
              <a:gd name="connsiteX76" fmla="*/ 1857375 w 2719387"/>
              <a:gd name="connsiteY76" fmla="*/ 1459706 h 1983580"/>
              <a:gd name="connsiteX77" fmla="*/ 1857375 w 2719387"/>
              <a:gd name="connsiteY77" fmla="*/ 1483519 h 1983580"/>
              <a:gd name="connsiteX78" fmla="*/ 2024062 w 2719387"/>
              <a:gd name="connsiteY78" fmla="*/ 1481137 h 1983580"/>
              <a:gd name="connsiteX79" fmla="*/ 2021681 w 2719387"/>
              <a:gd name="connsiteY79" fmla="*/ 1504950 h 1983580"/>
              <a:gd name="connsiteX80" fmla="*/ 2105025 w 2719387"/>
              <a:gd name="connsiteY80" fmla="*/ 1502569 h 1983580"/>
              <a:gd name="connsiteX81" fmla="*/ 2105025 w 2719387"/>
              <a:gd name="connsiteY81" fmla="*/ 1533525 h 1983580"/>
              <a:gd name="connsiteX82" fmla="*/ 2133600 w 2719387"/>
              <a:gd name="connsiteY82" fmla="*/ 1533525 h 1983580"/>
              <a:gd name="connsiteX83" fmla="*/ 2133600 w 2719387"/>
              <a:gd name="connsiteY83" fmla="*/ 1674017 h 1983580"/>
              <a:gd name="connsiteX84" fmla="*/ 2155031 w 2719387"/>
              <a:gd name="connsiteY84" fmla="*/ 1674019 h 1983580"/>
              <a:gd name="connsiteX85" fmla="*/ 2155035 w 2719387"/>
              <a:gd name="connsiteY85" fmla="*/ 1714500 h 1983580"/>
              <a:gd name="connsiteX86" fmla="*/ 2195514 w 2719387"/>
              <a:gd name="connsiteY86" fmla="*/ 1716880 h 1983580"/>
              <a:gd name="connsiteX87" fmla="*/ 2197896 w 2719387"/>
              <a:gd name="connsiteY87" fmla="*/ 1759742 h 1983580"/>
              <a:gd name="connsiteX88" fmla="*/ 2209802 w 2719387"/>
              <a:gd name="connsiteY88" fmla="*/ 1759743 h 1983580"/>
              <a:gd name="connsiteX89" fmla="*/ 2212182 w 2719387"/>
              <a:gd name="connsiteY89" fmla="*/ 1793079 h 1983580"/>
              <a:gd name="connsiteX90" fmla="*/ 2331245 w 2719387"/>
              <a:gd name="connsiteY90" fmla="*/ 1793078 h 1983580"/>
              <a:gd name="connsiteX91" fmla="*/ 2331244 w 2719387"/>
              <a:gd name="connsiteY91" fmla="*/ 1819272 h 1983580"/>
              <a:gd name="connsiteX92" fmla="*/ 2531269 w 2719387"/>
              <a:gd name="connsiteY92" fmla="*/ 1819274 h 1983580"/>
              <a:gd name="connsiteX93" fmla="*/ 2531268 w 2719387"/>
              <a:gd name="connsiteY93" fmla="*/ 1847849 h 1983580"/>
              <a:gd name="connsiteX94" fmla="*/ 2545557 w 2719387"/>
              <a:gd name="connsiteY94" fmla="*/ 1847850 h 1983580"/>
              <a:gd name="connsiteX95" fmla="*/ 2545556 w 2719387"/>
              <a:gd name="connsiteY95" fmla="*/ 1888330 h 1983580"/>
              <a:gd name="connsiteX96" fmla="*/ 2559844 w 2719387"/>
              <a:gd name="connsiteY96" fmla="*/ 1888329 h 1983580"/>
              <a:gd name="connsiteX97" fmla="*/ 2559844 w 2719387"/>
              <a:gd name="connsiteY97" fmla="*/ 1931193 h 1983580"/>
              <a:gd name="connsiteX98" fmla="*/ 2609850 w 2719387"/>
              <a:gd name="connsiteY98" fmla="*/ 1931193 h 1983580"/>
              <a:gd name="connsiteX99" fmla="*/ 2609850 w 2719387"/>
              <a:gd name="connsiteY99" fmla="*/ 1978820 h 1983580"/>
              <a:gd name="connsiteX100" fmla="*/ 2719387 w 2719387"/>
              <a:gd name="connsiteY100" fmla="*/ 1983580 h 1983580"/>
              <a:gd name="connsiteX0" fmla="*/ 2381 w 2719387"/>
              <a:gd name="connsiteY0" fmla="*/ 0 h 1978820"/>
              <a:gd name="connsiteX1" fmla="*/ 0 w 2719387"/>
              <a:gd name="connsiteY1" fmla="*/ 76200 h 1978820"/>
              <a:gd name="connsiteX2" fmla="*/ 11906 w 2719387"/>
              <a:gd name="connsiteY2" fmla="*/ 76200 h 1978820"/>
              <a:gd name="connsiteX3" fmla="*/ 11906 w 2719387"/>
              <a:gd name="connsiteY3" fmla="*/ 92869 h 1978820"/>
              <a:gd name="connsiteX4" fmla="*/ 221456 w 2719387"/>
              <a:gd name="connsiteY4" fmla="*/ 90487 h 1978820"/>
              <a:gd name="connsiteX5" fmla="*/ 221456 w 2719387"/>
              <a:gd name="connsiteY5" fmla="*/ 107156 h 1978820"/>
              <a:gd name="connsiteX6" fmla="*/ 233362 w 2719387"/>
              <a:gd name="connsiteY6" fmla="*/ 107156 h 1978820"/>
              <a:gd name="connsiteX7" fmla="*/ 230981 w 2719387"/>
              <a:gd name="connsiteY7" fmla="*/ 157162 h 1978820"/>
              <a:gd name="connsiteX8" fmla="*/ 361950 w 2719387"/>
              <a:gd name="connsiteY8" fmla="*/ 154781 h 1978820"/>
              <a:gd name="connsiteX9" fmla="*/ 361950 w 2719387"/>
              <a:gd name="connsiteY9" fmla="*/ 176212 h 1978820"/>
              <a:gd name="connsiteX10" fmla="*/ 404812 w 2719387"/>
              <a:gd name="connsiteY10" fmla="*/ 173831 h 1978820"/>
              <a:gd name="connsiteX11" fmla="*/ 404812 w 2719387"/>
              <a:gd name="connsiteY11" fmla="*/ 202406 h 1978820"/>
              <a:gd name="connsiteX12" fmla="*/ 671512 w 2719387"/>
              <a:gd name="connsiteY12" fmla="*/ 202406 h 1978820"/>
              <a:gd name="connsiteX13" fmla="*/ 671512 w 2719387"/>
              <a:gd name="connsiteY13" fmla="*/ 214312 h 1978820"/>
              <a:gd name="connsiteX14" fmla="*/ 683418 w 2719387"/>
              <a:gd name="connsiteY14" fmla="*/ 216694 h 1978820"/>
              <a:gd name="connsiteX15" fmla="*/ 683418 w 2719387"/>
              <a:gd name="connsiteY15" fmla="*/ 230981 h 1978820"/>
              <a:gd name="connsiteX16" fmla="*/ 700087 w 2719387"/>
              <a:gd name="connsiteY16" fmla="*/ 238125 h 1978820"/>
              <a:gd name="connsiteX17" fmla="*/ 702468 w 2719387"/>
              <a:gd name="connsiteY17" fmla="*/ 261937 h 1978820"/>
              <a:gd name="connsiteX18" fmla="*/ 847725 w 2719387"/>
              <a:gd name="connsiteY18" fmla="*/ 259556 h 1978820"/>
              <a:gd name="connsiteX19" fmla="*/ 850106 w 2719387"/>
              <a:gd name="connsiteY19" fmla="*/ 321469 h 1978820"/>
              <a:gd name="connsiteX20" fmla="*/ 859631 w 2719387"/>
              <a:gd name="connsiteY20" fmla="*/ 323850 h 1978820"/>
              <a:gd name="connsiteX21" fmla="*/ 857250 w 2719387"/>
              <a:gd name="connsiteY21" fmla="*/ 388144 h 1978820"/>
              <a:gd name="connsiteX22" fmla="*/ 866775 w 2719387"/>
              <a:gd name="connsiteY22" fmla="*/ 385762 h 1978820"/>
              <a:gd name="connsiteX23" fmla="*/ 862012 w 2719387"/>
              <a:gd name="connsiteY23" fmla="*/ 440531 h 1978820"/>
              <a:gd name="connsiteX24" fmla="*/ 869156 w 2719387"/>
              <a:gd name="connsiteY24" fmla="*/ 440531 h 1978820"/>
              <a:gd name="connsiteX25" fmla="*/ 866775 w 2719387"/>
              <a:gd name="connsiteY25" fmla="*/ 485775 h 1978820"/>
              <a:gd name="connsiteX26" fmla="*/ 876300 w 2719387"/>
              <a:gd name="connsiteY26" fmla="*/ 485775 h 1978820"/>
              <a:gd name="connsiteX27" fmla="*/ 876300 w 2719387"/>
              <a:gd name="connsiteY27" fmla="*/ 528637 h 1978820"/>
              <a:gd name="connsiteX28" fmla="*/ 904875 w 2719387"/>
              <a:gd name="connsiteY28" fmla="*/ 528637 h 1978820"/>
              <a:gd name="connsiteX29" fmla="*/ 904875 w 2719387"/>
              <a:gd name="connsiteY29" fmla="*/ 552450 h 1978820"/>
              <a:gd name="connsiteX30" fmla="*/ 933450 w 2719387"/>
              <a:gd name="connsiteY30" fmla="*/ 554831 h 1978820"/>
              <a:gd name="connsiteX31" fmla="*/ 933450 w 2719387"/>
              <a:gd name="connsiteY31" fmla="*/ 581025 h 1978820"/>
              <a:gd name="connsiteX32" fmla="*/ 1033462 w 2719387"/>
              <a:gd name="connsiteY32" fmla="*/ 583406 h 1978820"/>
              <a:gd name="connsiteX33" fmla="*/ 1031081 w 2719387"/>
              <a:gd name="connsiteY33" fmla="*/ 619125 h 1978820"/>
              <a:gd name="connsiteX34" fmla="*/ 1076325 w 2719387"/>
              <a:gd name="connsiteY34" fmla="*/ 623887 h 1978820"/>
              <a:gd name="connsiteX35" fmla="*/ 1076325 w 2719387"/>
              <a:gd name="connsiteY35" fmla="*/ 657225 h 1978820"/>
              <a:gd name="connsiteX36" fmla="*/ 1088231 w 2719387"/>
              <a:gd name="connsiteY36" fmla="*/ 657225 h 1978820"/>
              <a:gd name="connsiteX37" fmla="*/ 1088231 w 2719387"/>
              <a:gd name="connsiteY37" fmla="*/ 714375 h 1978820"/>
              <a:gd name="connsiteX38" fmla="*/ 1104900 w 2719387"/>
              <a:gd name="connsiteY38" fmla="*/ 714375 h 1978820"/>
              <a:gd name="connsiteX39" fmla="*/ 1107281 w 2719387"/>
              <a:gd name="connsiteY39" fmla="*/ 778669 h 1978820"/>
              <a:gd name="connsiteX40" fmla="*/ 1228725 w 2719387"/>
              <a:gd name="connsiteY40" fmla="*/ 778669 h 1978820"/>
              <a:gd name="connsiteX41" fmla="*/ 1228725 w 2719387"/>
              <a:gd name="connsiteY41" fmla="*/ 804862 h 1978820"/>
              <a:gd name="connsiteX42" fmla="*/ 1254918 w 2719387"/>
              <a:gd name="connsiteY42" fmla="*/ 800100 h 1978820"/>
              <a:gd name="connsiteX43" fmla="*/ 1250156 w 2719387"/>
              <a:gd name="connsiteY43" fmla="*/ 852487 h 1978820"/>
              <a:gd name="connsiteX44" fmla="*/ 1262062 w 2719387"/>
              <a:gd name="connsiteY44" fmla="*/ 854869 h 1978820"/>
              <a:gd name="connsiteX45" fmla="*/ 1259681 w 2719387"/>
              <a:gd name="connsiteY45" fmla="*/ 921544 h 1978820"/>
              <a:gd name="connsiteX46" fmla="*/ 1276350 w 2719387"/>
              <a:gd name="connsiteY46" fmla="*/ 926306 h 1978820"/>
              <a:gd name="connsiteX47" fmla="*/ 1276350 w 2719387"/>
              <a:gd name="connsiteY47" fmla="*/ 957262 h 1978820"/>
              <a:gd name="connsiteX48" fmla="*/ 1288256 w 2719387"/>
              <a:gd name="connsiteY48" fmla="*/ 957262 h 1978820"/>
              <a:gd name="connsiteX49" fmla="*/ 1285875 w 2719387"/>
              <a:gd name="connsiteY49" fmla="*/ 1026319 h 1978820"/>
              <a:gd name="connsiteX50" fmla="*/ 1326356 w 2719387"/>
              <a:gd name="connsiteY50" fmla="*/ 1023937 h 1978820"/>
              <a:gd name="connsiteX51" fmla="*/ 1326356 w 2719387"/>
              <a:gd name="connsiteY51" fmla="*/ 1047750 h 1978820"/>
              <a:gd name="connsiteX52" fmla="*/ 1357312 w 2719387"/>
              <a:gd name="connsiteY52" fmla="*/ 1045369 h 1978820"/>
              <a:gd name="connsiteX53" fmla="*/ 1357312 w 2719387"/>
              <a:gd name="connsiteY53" fmla="*/ 1069181 h 1978820"/>
              <a:gd name="connsiteX54" fmla="*/ 1400175 w 2719387"/>
              <a:gd name="connsiteY54" fmla="*/ 1066800 h 1978820"/>
              <a:gd name="connsiteX55" fmla="*/ 1397793 w 2719387"/>
              <a:gd name="connsiteY55" fmla="*/ 1095375 h 1978820"/>
              <a:gd name="connsiteX56" fmla="*/ 1471612 w 2719387"/>
              <a:gd name="connsiteY56" fmla="*/ 1100137 h 1978820"/>
              <a:gd name="connsiteX57" fmla="*/ 1481137 w 2719387"/>
              <a:gd name="connsiteY57" fmla="*/ 1123950 h 1978820"/>
              <a:gd name="connsiteX58" fmla="*/ 1495425 w 2719387"/>
              <a:gd name="connsiteY58" fmla="*/ 1128712 h 1978820"/>
              <a:gd name="connsiteX59" fmla="*/ 1490662 w 2719387"/>
              <a:gd name="connsiteY59" fmla="*/ 1164431 h 1978820"/>
              <a:gd name="connsiteX60" fmla="*/ 1504950 w 2719387"/>
              <a:gd name="connsiteY60" fmla="*/ 1166812 h 1978820"/>
              <a:gd name="connsiteX61" fmla="*/ 1502568 w 2719387"/>
              <a:gd name="connsiteY61" fmla="*/ 1185862 h 1978820"/>
              <a:gd name="connsiteX62" fmla="*/ 1533525 w 2719387"/>
              <a:gd name="connsiteY62" fmla="*/ 1183481 h 1978820"/>
              <a:gd name="connsiteX63" fmla="*/ 1533525 w 2719387"/>
              <a:gd name="connsiteY63" fmla="*/ 1204912 h 1978820"/>
              <a:gd name="connsiteX64" fmla="*/ 1554956 w 2719387"/>
              <a:gd name="connsiteY64" fmla="*/ 1207294 h 1978820"/>
              <a:gd name="connsiteX65" fmla="*/ 1554956 w 2719387"/>
              <a:gd name="connsiteY65" fmla="*/ 1233487 h 1978820"/>
              <a:gd name="connsiteX66" fmla="*/ 1676400 w 2719387"/>
              <a:gd name="connsiteY66" fmla="*/ 1231106 h 1978820"/>
              <a:gd name="connsiteX67" fmla="*/ 1676400 w 2719387"/>
              <a:gd name="connsiteY67" fmla="*/ 1252537 h 1978820"/>
              <a:gd name="connsiteX68" fmla="*/ 1700212 w 2719387"/>
              <a:gd name="connsiteY68" fmla="*/ 1257300 h 1978820"/>
              <a:gd name="connsiteX69" fmla="*/ 1707356 w 2719387"/>
              <a:gd name="connsiteY69" fmla="*/ 1285875 h 1978820"/>
              <a:gd name="connsiteX70" fmla="*/ 1719262 w 2719387"/>
              <a:gd name="connsiteY70" fmla="*/ 1278731 h 1978820"/>
              <a:gd name="connsiteX71" fmla="*/ 1719262 w 2719387"/>
              <a:gd name="connsiteY71" fmla="*/ 1309687 h 1978820"/>
              <a:gd name="connsiteX72" fmla="*/ 1731168 w 2719387"/>
              <a:gd name="connsiteY72" fmla="*/ 1304925 h 1978820"/>
              <a:gd name="connsiteX73" fmla="*/ 1733550 w 2719387"/>
              <a:gd name="connsiteY73" fmla="*/ 1407319 h 1978820"/>
              <a:gd name="connsiteX74" fmla="*/ 1781175 w 2719387"/>
              <a:gd name="connsiteY74" fmla="*/ 1412081 h 1978820"/>
              <a:gd name="connsiteX75" fmla="*/ 1778793 w 2719387"/>
              <a:gd name="connsiteY75" fmla="*/ 1464469 h 1978820"/>
              <a:gd name="connsiteX76" fmla="*/ 1857375 w 2719387"/>
              <a:gd name="connsiteY76" fmla="*/ 1459706 h 1978820"/>
              <a:gd name="connsiteX77" fmla="*/ 1857375 w 2719387"/>
              <a:gd name="connsiteY77" fmla="*/ 1483519 h 1978820"/>
              <a:gd name="connsiteX78" fmla="*/ 2024062 w 2719387"/>
              <a:gd name="connsiteY78" fmla="*/ 1481137 h 1978820"/>
              <a:gd name="connsiteX79" fmla="*/ 2021681 w 2719387"/>
              <a:gd name="connsiteY79" fmla="*/ 1504950 h 1978820"/>
              <a:gd name="connsiteX80" fmla="*/ 2105025 w 2719387"/>
              <a:gd name="connsiteY80" fmla="*/ 1502569 h 1978820"/>
              <a:gd name="connsiteX81" fmla="*/ 2105025 w 2719387"/>
              <a:gd name="connsiteY81" fmla="*/ 1533525 h 1978820"/>
              <a:gd name="connsiteX82" fmla="*/ 2133600 w 2719387"/>
              <a:gd name="connsiteY82" fmla="*/ 1533525 h 1978820"/>
              <a:gd name="connsiteX83" fmla="*/ 2133600 w 2719387"/>
              <a:gd name="connsiteY83" fmla="*/ 1674017 h 1978820"/>
              <a:gd name="connsiteX84" fmla="*/ 2155031 w 2719387"/>
              <a:gd name="connsiteY84" fmla="*/ 1674019 h 1978820"/>
              <a:gd name="connsiteX85" fmla="*/ 2155035 w 2719387"/>
              <a:gd name="connsiteY85" fmla="*/ 1714500 h 1978820"/>
              <a:gd name="connsiteX86" fmla="*/ 2195514 w 2719387"/>
              <a:gd name="connsiteY86" fmla="*/ 1716880 h 1978820"/>
              <a:gd name="connsiteX87" fmla="*/ 2197896 w 2719387"/>
              <a:gd name="connsiteY87" fmla="*/ 1759742 h 1978820"/>
              <a:gd name="connsiteX88" fmla="*/ 2209802 w 2719387"/>
              <a:gd name="connsiteY88" fmla="*/ 1759743 h 1978820"/>
              <a:gd name="connsiteX89" fmla="*/ 2212182 w 2719387"/>
              <a:gd name="connsiteY89" fmla="*/ 1793079 h 1978820"/>
              <a:gd name="connsiteX90" fmla="*/ 2331245 w 2719387"/>
              <a:gd name="connsiteY90" fmla="*/ 1793078 h 1978820"/>
              <a:gd name="connsiteX91" fmla="*/ 2331244 w 2719387"/>
              <a:gd name="connsiteY91" fmla="*/ 1819272 h 1978820"/>
              <a:gd name="connsiteX92" fmla="*/ 2531269 w 2719387"/>
              <a:gd name="connsiteY92" fmla="*/ 1819274 h 1978820"/>
              <a:gd name="connsiteX93" fmla="*/ 2531268 w 2719387"/>
              <a:gd name="connsiteY93" fmla="*/ 1847849 h 1978820"/>
              <a:gd name="connsiteX94" fmla="*/ 2545557 w 2719387"/>
              <a:gd name="connsiteY94" fmla="*/ 1847850 h 1978820"/>
              <a:gd name="connsiteX95" fmla="*/ 2545556 w 2719387"/>
              <a:gd name="connsiteY95" fmla="*/ 1888330 h 1978820"/>
              <a:gd name="connsiteX96" fmla="*/ 2559844 w 2719387"/>
              <a:gd name="connsiteY96" fmla="*/ 1888329 h 1978820"/>
              <a:gd name="connsiteX97" fmla="*/ 2559844 w 2719387"/>
              <a:gd name="connsiteY97" fmla="*/ 1931193 h 1978820"/>
              <a:gd name="connsiteX98" fmla="*/ 2609850 w 2719387"/>
              <a:gd name="connsiteY98" fmla="*/ 1931193 h 1978820"/>
              <a:gd name="connsiteX99" fmla="*/ 2609850 w 2719387"/>
              <a:gd name="connsiteY99" fmla="*/ 1978820 h 1978820"/>
              <a:gd name="connsiteX100" fmla="*/ 2719387 w 2719387"/>
              <a:gd name="connsiteY100" fmla="*/ 1976437 h 1978820"/>
              <a:gd name="connsiteX0" fmla="*/ 2381 w 2719387"/>
              <a:gd name="connsiteY0" fmla="*/ 0 h 1978820"/>
              <a:gd name="connsiteX1" fmla="*/ 0 w 2719387"/>
              <a:gd name="connsiteY1" fmla="*/ 76200 h 1978820"/>
              <a:gd name="connsiteX2" fmla="*/ 11906 w 2719387"/>
              <a:gd name="connsiteY2" fmla="*/ 76200 h 1978820"/>
              <a:gd name="connsiteX3" fmla="*/ 11906 w 2719387"/>
              <a:gd name="connsiteY3" fmla="*/ 92869 h 1978820"/>
              <a:gd name="connsiteX4" fmla="*/ 221456 w 2719387"/>
              <a:gd name="connsiteY4" fmla="*/ 90487 h 1978820"/>
              <a:gd name="connsiteX5" fmla="*/ 221456 w 2719387"/>
              <a:gd name="connsiteY5" fmla="*/ 107156 h 1978820"/>
              <a:gd name="connsiteX6" fmla="*/ 233362 w 2719387"/>
              <a:gd name="connsiteY6" fmla="*/ 107156 h 1978820"/>
              <a:gd name="connsiteX7" fmla="*/ 230981 w 2719387"/>
              <a:gd name="connsiteY7" fmla="*/ 157162 h 1978820"/>
              <a:gd name="connsiteX8" fmla="*/ 361950 w 2719387"/>
              <a:gd name="connsiteY8" fmla="*/ 154781 h 1978820"/>
              <a:gd name="connsiteX9" fmla="*/ 361950 w 2719387"/>
              <a:gd name="connsiteY9" fmla="*/ 176212 h 1978820"/>
              <a:gd name="connsiteX10" fmla="*/ 404812 w 2719387"/>
              <a:gd name="connsiteY10" fmla="*/ 173831 h 1978820"/>
              <a:gd name="connsiteX11" fmla="*/ 404812 w 2719387"/>
              <a:gd name="connsiteY11" fmla="*/ 202406 h 1978820"/>
              <a:gd name="connsiteX12" fmla="*/ 671512 w 2719387"/>
              <a:gd name="connsiteY12" fmla="*/ 202406 h 1978820"/>
              <a:gd name="connsiteX13" fmla="*/ 671512 w 2719387"/>
              <a:gd name="connsiteY13" fmla="*/ 214312 h 1978820"/>
              <a:gd name="connsiteX14" fmla="*/ 683418 w 2719387"/>
              <a:gd name="connsiteY14" fmla="*/ 216694 h 1978820"/>
              <a:gd name="connsiteX15" fmla="*/ 683418 w 2719387"/>
              <a:gd name="connsiteY15" fmla="*/ 230981 h 1978820"/>
              <a:gd name="connsiteX16" fmla="*/ 700087 w 2719387"/>
              <a:gd name="connsiteY16" fmla="*/ 238125 h 1978820"/>
              <a:gd name="connsiteX17" fmla="*/ 702468 w 2719387"/>
              <a:gd name="connsiteY17" fmla="*/ 261937 h 1978820"/>
              <a:gd name="connsiteX18" fmla="*/ 847725 w 2719387"/>
              <a:gd name="connsiteY18" fmla="*/ 259556 h 1978820"/>
              <a:gd name="connsiteX19" fmla="*/ 850106 w 2719387"/>
              <a:gd name="connsiteY19" fmla="*/ 321469 h 1978820"/>
              <a:gd name="connsiteX20" fmla="*/ 859631 w 2719387"/>
              <a:gd name="connsiteY20" fmla="*/ 323850 h 1978820"/>
              <a:gd name="connsiteX21" fmla="*/ 857250 w 2719387"/>
              <a:gd name="connsiteY21" fmla="*/ 388144 h 1978820"/>
              <a:gd name="connsiteX22" fmla="*/ 866775 w 2719387"/>
              <a:gd name="connsiteY22" fmla="*/ 385762 h 1978820"/>
              <a:gd name="connsiteX23" fmla="*/ 862012 w 2719387"/>
              <a:gd name="connsiteY23" fmla="*/ 440531 h 1978820"/>
              <a:gd name="connsiteX24" fmla="*/ 869156 w 2719387"/>
              <a:gd name="connsiteY24" fmla="*/ 440531 h 1978820"/>
              <a:gd name="connsiteX25" fmla="*/ 866775 w 2719387"/>
              <a:gd name="connsiteY25" fmla="*/ 485775 h 1978820"/>
              <a:gd name="connsiteX26" fmla="*/ 876300 w 2719387"/>
              <a:gd name="connsiteY26" fmla="*/ 485775 h 1978820"/>
              <a:gd name="connsiteX27" fmla="*/ 876300 w 2719387"/>
              <a:gd name="connsiteY27" fmla="*/ 528637 h 1978820"/>
              <a:gd name="connsiteX28" fmla="*/ 904875 w 2719387"/>
              <a:gd name="connsiteY28" fmla="*/ 528637 h 1978820"/>
              <a:gd name="connsiteX29" fmla="*/ 904875 w 2719387"/>
              <a:gd name="connsiteY29" fmla="*/ 552450 h 1978820"/>
              <a:gd name="connsiteX30" fmla="*/ 933450 w 2719387"/>
              <a:gd name="connsiteY30" fmla="*/ 554831 h 1978820"/>
              <a:gd name="connsiteX31" fmla="*/ 933450 w 2719387"/>
              <a:gd name="connsiteY31" fmla="*/ 581025 h 1978820"/>
              <a:gd name="connsiteX32" fmla="*/ 1033462 w 2719387"/>
              <a:gd name="connsiteY32" fmla="*/ 583406 h 1978820"/>
              <a:gd name="connsiteX33" fmla="*/ 1031081 w 2719387"/>
              <a:gd name="connsiteY33" fmla="*/ 619125 h 1978820"/>
              <a:gd name="connsiteX34" fmla="*/ 1076325 w 2719387"/>
              <a:gd name="connsiteY34" fmla="*/ 623887 h 1978820"/>
              <a:gd name="connsiteX35" fmla="*/ 1076325 w 2719387"/>
              <a:gd name="connsiteY35" fmla="*/ 657225 h 1978820"/>
              <a:gd name="connsiteX36" fmla="*/ 1088231 w 2719387"/>
              <a:gd name="connsiteY36" fmla="*/ 657225 h 1978820"/>
              <a:gd name="connsiteX37" fmla="*/ 1088231 w 2719387"/>
              <a:gd name="connsiteY37" fmla="*/ 714375 h 1978820"/>
              <a:gd name="connsiteX38" fmla="*/ 1104900 w 2719387"/>
              <a:gd name="connsiteY38" fmla="*/ 714375 h 1978820"/>
              <a:gd name="connsiteX39" fmla="*/ 1107281 w 2719387"/>
              <a:gd name="connsiteY39" fmla="*/ 778669 h 1978820"/>
              <a:gd name="connsiteX40" fmla="*/ 1228725 w 2719387"/>
              <a:gd name="connsiteY40" fmla="*/ 778669 h 1978820"/>
              <a:gd name="connsiteX41" fmla="*/ 1228725 w 2719387"/>
              <a:gd name="connsiteY41" fmla="*/ 804862 h 1978820"/>
              <a:gd name="connsiteX42" fmla="*/ 1254918 w 2719387"/>
              <a:gd name="connsiteY42" fmla="*/ 800100 h 1978820"/>
              <a:gd name="connsiteX43" fmla="*/ 1250156 w 2719387"/>
              <a:gd name="connsiteY43" fmla="*/ 852487 h 1978820"/>
              <a:gd name="connsiteX44" fmla="*/ 1262062 w 2719387"/>
              <a:gd name="connsiteY44" fmla="*/ 854869 h 1978820"/>
              <a:gd name="connsiteX45" fmla="*/ 1259681 w 2719387"/>
              <a:gd name="connsiteY45" fmla="*/ 921544 h 1978820"/>
              <a:gd name="connsiteX46" fmla="*/ 1276350 w 2719387"/>
              <a:gd name="connsiteY46" fmla="*/ 926306 h 1978820"/>
              <a:gd name="connsiteX47" fmla="*/ 1276350 w 2719387"/>
              <a:gd name="connsiteY47" fmla="*/ 957262 h 1978820"/>
              <a:gd name="connsiteX48" fmla="*/ 1288256 w 2719387"/>
              <a:gd name="connsiteY48" fmla="*/ 957262 h 1978820"/>
              <a:gd name="connsiteX49" fmla="*/ 1285875 w 2719387"/>
              <a:gd name="connsiteY49" fmla="*/ 1026319 h 1978820"/>
              <a:gd name="connsiteX50" fmla="*/ 1326356 w 2719387"/>
              <a:gd name="connsiteY50" fmla="*/ 1023937 h 1978820"/>
              <a:gd name="connsiteX51" fmla="*/ 1326356 w 2719387"/>
              <a:gd name="connsiteY51" fmla="*/ 1047750 h 1978820"/>
              <a:gd name="connsiteX52" fmla="*/ 1357312 w 2719387"/>
              <a:gd name="connsiteY52" fmla="*/ 1045369 h 1978820"/>
              <a:gd name="connsiteX53" fmla="*/ 1357312 w 2719387"/>
              <a:gd name="connsiteY53" fmla="*/ 1069181 h 1978820"/>
              <a:gd name="connsiteX54" fmla="*/ 1400175 w 2719387"/>
              <a:gd name="connsiteY54" fmla="*/ 1066800 h 1978820"/>
              <a:gd name="connsiteX55" fmla="*/ 1397793 w 2719387"/>
              <a:gd name="connsiteY55" fmla="*/ 1095375 h 1978820"/>
              <a:gd name="connsiteX56" fmla="*/ 1471612 w 2719387"/>
              <a:gd name="connsiteY56" fmla="*/ 1100137 h 1978820"/>
              <a:gd name="connsiteX57" fmla="*/ 1481137 w 2719387"/>
              <a:gd name="connsiteY57" fmla="*/ 1123950 h 1978820"/>
              <a:gd name="connsiteX58" fmla="*/ 1495425 w 2719387"/>
              <a:gd name="connsiteY58" fmla="*/ 1128712 h 1978820"/>
              <a:gd name="connsiteX59" fmla="*/ 1490662 w 2719387"/>
              <a:gd name="connsiteY59" fmla="*/ 1164431 h 1978820"/>
              <a:gd name="connsiteX60" fmla="*/ 1504950 w 2719387"/>
              <a:gd name="connsiteY60" fmla="*/ 1166812 h 1978820"/>
              <a:gd name="connsiteX61" fmla="*/ 1502568 w 2719387"/>
              <a:gd name="connsiteY61" fmla="*/ 1185862 h 1978820"/>
              <a:gd name="connsiteX62" fmla="*/ 1533525 w 2719387"/>
              <a:gd name="connsiteY62" fmla="*/ 1183481 h 1978820"/>
              <a:gd name="connsiteX63" fmla="*/ 1533525 w 2719387"/>
              <a:gd name="connsiteY63" fmla="*/ 1204912 h 1978820"/>
              <a:gd name="connsiteX64" fmla="*/ 1554956 w 2719387"/>
              <a:gd name="connsiteY64" fmla="*/ 1207294 h 1978820"/>
              <a:gd name="connsiteX65" fmla="*/ 1554956 w 2719387"/>
              <a:gd name="connsiteY65" fmla="*/ 1233487 h 1978820"/>
              <a:gd name="connsiteX66" fmla="*/ 1676400 w 2719387"/>
              <a:gd name="connsiteY66" fmla="*/ 1231106 h 1978820"/>
              <a:gd name="connsiteX67" fmla="*/ 1676400 w 2719387"/>
              <a:gd name="connsiteY67" fmla="*/ 1252537 h 1978820"/>
              <a:gd name="connsiteX68" fmla="*/ 1700212 w 2719387"/>
              <a:gd name="connsiteY68" fmla="*/ 1257300 h 1978820"/>
              <a:gd name="connsiteX69" fmla="*/ 1707356 w 2719387"/>
              <a:gd name="connsiteY69" fmla="*/ 1285875 h 1978820"/>
              <a:gd name="connsiteX70" fmla="*/ 1719262 w 2719387"/>
              <a:gd name="connsiteY70" fmla="*/ 1278731 h 1978820"/>
              <a:gd name="connsiteX71" fmla="*/ 1719262 w 2719387"/>
              <a:gd name="connsiteY71" fmla="*/ 1309687 h 1978820"/>
              <a:gd name="connsiteX72" fmla="*/ 1731168 w 2719387"/>
              <a:gd name="connsiteY72" fmla="*/ 1304925 h 1978820"/>
              <a:gd name="connsiteX73" fmla="*/ 1733550 w 2719387"/>
              <a:gd name="connsiteY73" fmla="*/ 1407319 h 1978820"/>
              <a:gd name="connsiteX74" fmla="*/ 1781175 w 2719387"/>
              <a:gd name="connsiteY74" fmla="*/ 1412081 h 1978820"/>
              <a:gd name="connsiteX75" fmla="*/ 1778793 w 2719387"/>
              <a:gd name="connsiteY75" fmla="*/ 1464469 h 1978820"/>
              <a:gd name="connsiteX76" fmla="*/ 1857375 w 2719387"/>
              <a:gd name="connsiteY76" fmla="*/ 1459706 h 1978820"/>
              <a:gd name="connsiteX77" fmla="*/ 1857375 w 2719387"/>
              <a:gd name="connsiteY77" fmla="*/ 1483519 h 1978820"/>
              <a:gd name="connsiteX78" fmla="*/ 2024062 w 2719387"/>
              <a:gd name="connsiteY78" fmla="*/ 1481137 h 1978820"/>
              <a:gd name="connsiteX79" fmla="*/ 2021681 w 2719387"/>
              <a:gd name="connsiteY79" fmla="*/ 1504950 h 1978820"/>
              <a:gd name="connsiteX80" fmla="*/ 2105025 w 2719387"/>
              <a:gd name="connsiteY80" fmla="*/ 1502569 h 1978820"/>
              <a:gd name="connsiteX81" fmla="*/ 2105025 w 2719387"/>
              <a:gd name="connsiteY81" fmla="*/ 1533525 h 1978820"/>
              <a:gd name="connsiteX82" fmla="*/ 2133600 w 2719387"/>
              <a:gd name="connsiteY82" fmla="*/ 1533525 h 1978820"/>
              <a:gd name="connsiteX83" fmla="*/ 2133600 w 2719387"/>
              <a:gd name="connsiteY83" fmla="*/ 1674017 h 1978820"/>
              <a:gd name="connsiteX84" fmla="*/ 2155031 w 2719387"/>
              <a:gd name="connsiteY84" fmla="*/ 1674019 h 1978820"/>
              <a:gd name="connsiteX85" fmla="*/ 2155035 w 2719387"/>
              <a:gd name="connsiteY85" fmla="*/ 1714500 h 1978820"/>
              <a:gd name="connsiteX86" fmla="*/ 2195514 w 2719387"/>
              <a:gd name="connsiteY86" fmla="*/ 1716880 h 1978820"/>
              <a:gd name="connsiteX87" fmla="*/ 2197896 w 2719387"/>
              <a:gd name="connsiteY87" fmla="*/ 1759742 h 1978820"/>
              <a:gd name="connsiteX88" fmla="*/ 2209802 w 2719387"/>
              <a:gd name="connsiteY88" fmla="*/ 1759743 h 1978820"/>
              <a:gd name="connsiteX89" fmla="*/ 2212182 w 2719387"/>
              <a:gd name="connsiteY89" fmla="*/ 1793079 h 1978820"/>
              <a:gd name="connsiteX90" fmla="*/ 2331245 w 2719387"/>
              <a:gd name="connsiteY90" fmla="*/ 1793078 h 1978820"/>
              <a:gd name="connsiteX91" fmla="*/ 2331244 w 2719387"/>
              <a:gd name="connsiteY91" fmla="*/ 1819272 h 1978820"/>
              <a:gd name="connsiteX92" fmla="*/ 2531269 w 2719387"/>
              <a:gd name="connsiteY92" fmla="*/ 1819274 h 1978820"/>
              <a:gd name="connsiteX93" fmla="*/ 2531268 w 2719387"/>
              <a:gd name="connsiteY93" fmla="*/ 1847849 h 1978820"/>
              <a:gd name="connsiteX94" fmla="*/ 2545557 w 2719387"/>
              <a:gd name="connsiteY94" fmla="*/ 1847850 h 1978820"/>
              <a:gd name="connsiteX95" fmla="*/ 2545556 w 2719387"/>
              <a:gd name="connsiteY95" fmla="*/ 1888330 h 1978820"/>
              <a:gd name="connsiteX96" fmla="*/ 2559844 w 2719387"/>
              <a:gd name="connsiteY96" fmla="*/ 1888329 h 1978820"/>
              <a:gd name="connsiteX97" fmla="*/ 2559844 w 2719387"/>
              <a:gd name="connsiteY97" fmla="*/ 1931193 h 1978820"/>
              <a:gd name="connsiteX98" fmla="*/ 2609850 w 2719387"/>
              <a:gd name="connsiteY98" fmla="*/ 1931193 h 1978820"/>
              <a:gd name="connsiteX99" fmla="*/ 2609850 w 2719387"/>
              <a:gd name="connsiteY99" fmla="*/ 1978820 h 1978820"/>
              <a:gd name="connsiteX100" fmla="*/ 2719387 w 2719387"/>
              <a:gd name="connsiteY100" fmla="*/ 1978819 h 1978820"/>
              <a:gd name="connsiteX0" fmla="*/ 2381 w 2727500"/>
              <a:gd name="connsiteY0" fmla="*/ 0 h 1978820"/>
              <a:gd name="connsiteX1" fmla="*/ 0 w 2727500"/>
              <a:gd name="connsiteY1" fmla="*/ 76200 h 1978820"/>
              <a:gd name="connsiteX2" fmla="*/ 11906 w 2727500"/>
              <a:gd name="connsiteY2" fmla="*/ 76200 h 1978820"/>
              <a:gd name="connsiteX3" fmla="*/ 11906 w 2727500"/>
              <a:gd name="connsiteY3" fmla="*/ 92869 h 1978820"/>
              <a:gd name="connsiteX4" fmla="*/ 221456 w 2727500"/>
              <a:gd name="connsiteY4" fmla="*/ 90487 h 1978820"/>
              <a:gd name="connsiteX5" fmla="*/ 221456 w 2727500"/>
              <a:gd name="connsiteY5" fmla="*/ 107156 h 1978820"/>
              <a:gd name="connsiteX6" fmla="*/ 233362 w 2727500"/>
              <a:gd name="connsiteY6" fmla="*/ 107156 h 1978820"/>
              <a:gd name="connsiteX7" fmla="*/ 230981 w 2727500"/>
              <a:gd name="connsiteY7" fmla="*/ 157162 h 1978820"/>
              <a:gd name="connsiteX8" fmla="*/ 361950 w 2727500"/>
              <a:gd name="connsiteY8" fmla="*/ 154781 h 1978820"/>
              <a:gd name="connsiteX9" fmla="*/ 361950 w 2727500"/>
              <a:gd name="connsiteY9" fmla="*/ 176212 h 1978820"/>
              <a:gd name="connsiteX10" fmla="*/ 404812 w 2727500"/>
              <a:gd name="connsiteY10" fmla="*/ 173831 h 1978820"/>
              <a:gd name="connsiteX11" fmla="*/ 404812 w 2727500"/>
              <a:gd name="connsiteY11" fmla="*/ 202406 h 1978820"/>
              <a:gd name="connsiteX12" fmla="*/ 671512 w 2727500"/>
              <a:gd name="connsiteY12" fmla="*/ 202406 h 1978820"/>
              <a:gd name="connsiteX13" fmla="*/ 671512 w 2727500"/>
              <a:gd name="connsiteY13" fmla="*/ 214312 h 1978820"/>
              <a:gd name="connsiteX14" fmla="*/ 683418 w 2727500"/>
              <a:gd name="connsiteY14" fmla="*/ 216694 h 1978820"/>
              <a:gd name="connsiteX15" fmla="*/ 683418 w 2727500"/>
              <a:gd name="connsiteY15" fmla="*/ 230981 h 1978820"/>
              <a:gd name="connsiteX16" fmla="*/ 700087 w 2727500"/>
              <a:gd name="connsiteY16" fmla="*/ 238125 h 1978820"/>
              <a:gd name="connsiteX17" fmla="*/ 702468 w 2727500"/>
              <a:gd name="connsiteY17" fmla="*/ 261937 h 1978820"/>
              <a:gd name="connsiteX18" fmla="*/ 847725 w 2727500"/>
              <a:gd name="connsiteY18" fmla="*/ 259556 h 1978820"/>
              <a:gd name="connsiteX19" fmla="*/ 850106 w 2727500"/>
              <a:gd name="connsiteY19" fmla="*/ 321469 h 1978820"/>
              <a:gd name="connsiteX20" fmla="*/ 859631 w 2727500"/>
              <a:gd name="connsiteY20" fmla="*/ 323850 h 1978820"/>
              <a:gd name="connsiteX21" fmla="*/ 857250 w 2727500"/>
              <a:gd name="connsiteY21" fmla="*/ 388144 h 1978820"/>
              <a:gd name="connsiteX22" fmla="*/ 866775 w 2727500"/>
              <a:gd name="connsiteY22" fmla="*/ 385762 h 1978820"/>
              <a:gd name="connsiteX23" fmla="*/ 862012 w 2727500"/>
              <a:gd name="connsiteY23" fmla="*/ 440531 h 1978820"/>
              <a:gd name="connsiteX24" fmla="*/ 869156 w 2727500"/>
              <a:gd name="connsiteY24" fmla="*/ 440531 h 1978820"/>
              <a:gd name="connsiteX25" fmla="*/ 866775 w 2727500"/>
              <a:gd name="connsiteY25" fmla="*/ 485775 h 1978820"/>
              <a:gd name="connsiteX26" fmla="*/ 876300 w 2727500"/>
              <a:gd name="connsiteY26" fmla="*/ 485775 h 1978820"/>
              <a:gd name="connsiteX27" fmla="*/ 876300 w 2727500"/>
              <a:gd name="connsiteY27" fmla="*/ 528637 h 1978820"/>
              <a:gd name="connsiteX28" fmla="*/ 904875 w 2727500"/>
              <a:gd name="connsiteY28" fmla="*/ 528637 h 1978820"/>
              <a:gd name="connsiteX29" fmla="*/ 904875 w 2727500"/>
              <a:gd name="connsiteY29" fmla="*/ 552450 h 1978820"/>
              <a:gd name="connsiteX30" fmla="*/ 933450 w 2727500"/>
              <a:gd name="connsiteY30" fmla="*/ 554831 h 1978820"/>
              <a:gd name="connsiteX31" fmla="*/ 933450 w 2727500"/>
              <a:gd name="connsiteY31" fmla="*/ 581025 h 1978820"/>
              <a:gd name="connsiteX32" fmla="*/ 1033462 w 2727500"/>
              <a:gd name="connsiteY32" fmla="*/ 583406 h 1978820"/>
              <a:gd name="connsiteX33" fmla="*/ 1031081 w 2727500"/>
              <a:gd name="connsiteY33" fmla="*/ 619125 h 1978820"/>
              <a:gd name="connsiteX34" fmla="*/ 1076325 w 2727500"/>
              <a:gd name="connsiteY34" fmla="*/ 623887 h 1978820"/>
              <a:gd name="connsiteX35" fmla="*/ 1076325 w 2727500"/>
              <a:gd name="connsiteY35" fmla="*/ 657225 h 1978820"/>
              <a:gd name="connsiteX36" fmla="*/ 1088231 w 2727500"/>
              <a:gd name="connsiteY36" fmla="*/ 657225 h 1978820"/>
              <a:gd name="connsiteX37" fmla="*/ 1088231 w 2727500"/>
              <a:gd name="connsiteY37" fmla="*/ 714375 h 1978820"/>
              <a:gd name="connsiteX38" fmla="*/ 1104900 w 2727500"/>
              <a:gd name="connsiteY38" fmla="*/ 714375 h 1978820"/>
              <a:gd name="connsiteX39" fmla="*/ 1107281 w 2727500"/>
              <a:gd name="connsiteY39" fmla="*/ 778669 h 1978820"/>
              <a:gd name="connsiteX40" fmla="*/ 1228725 w 2727500"/>
              <a:gd name="connsiteY40" fmla="*/ 778669 h 1978820"/>
              <a:gd name="connsiteX41" fmla="*/ 1228725 w 2727500"/>
              <a:gd name="connsiteY41" fmla="*/ 804862 h 1978820"/>
              <a:gd name="connsiteX42" fmla="*/ 1254918 w 2727500"/>
              <a:gd name="connsiteY42" fmla="*/ 800100 h 1978820"/>
              <a:gd name="connsiteX43" fmla="*/ 1250156 w 2727500"/>
              <a:gd name="connsiteY43" fmla="*/ 852487 h 1978820"/>
              <a:gd name="connsiteX44" fmla="*/ 1262062 w 2727500"/>
              <a:gd name="connsiteY44" fmla="*/ 854869 h 1978820"/>
              <a:gd name="connsiteX45" fmla="*/ 1259681 w 2727500"/>
              <a:gd name="connsiteY45" fmla="*/ 921544 h 1978820"/>
              <a:gd name="connsiteX46" fmla="*/ 1276350 w 2727500"/>
              <a:gd name="connsiteY46" fmla="*/ 926306 h 1978820"/>
              <a:gd name="connsiteX47" fmla="*/ 1276350 w 2727500"/>
              <a:gd name="connsiteY47" fmla="*/ 957262 h 1978820"/>
              <a:gd name="connsiteX48" fmla="*/ 1288256 w 2727500"/>
              <a:gd name="connsiteY48" fmla="*/ 957262 h 1978820"/>
              <a:gd name="connsiteX49" fmla="*/ 1285875 w 2727500"/>
              <a:gd name="connsiteY49" fmla="*/ 1026319 h 1978820"/>
              <a:gd name="connsiteX50" fmla="*/ 1326356 w 2727500"/>
              <a:gd name="connsiteY50" fmla="*/ 1023937 h 1978820"/>
              <a:gd name="connsiteX51" fmla="*/ 1326356 w 2727500"/>
              <a:gd name="connsiteY51" fmla="*/ 1047750 h 1978820"/>
              <a:gd name="connsiteX52" fmla="*/ 1357312 w 2727500"/>
              <a:gd name="connsiteY52" fmla="*/ 1045369 h 1978820"/>
              <a:gd name="connsiteX53" fmla="*/ 1357312 w 2727500"/>
              <a:gd name="connsiteY53" fmla="*/ 1069181 h 1978820"/>
              <a:gd name="connsiteX54" fmla="*/ 1400175 w 2727500"/>
              <a:gd name="connsiteY54" fmla="*/ 1066800 h 1978820"/>
              <a:gd name="connsiteX55" fmla="*/ 1397793 w 2727500"/>
              <a:gd name="connsiteY55" fmla="*/ 1095375 h 1978820"/>
              <a:gd name="connsiteX56" fmla="*/ 1471612 w 2727500"/>
              <a:gd name="connsiteY56" fmla="*/ 1100137 h 1978820"/>
              <a:gd name="connsiteX57" fmla="*/ 1481137 w 2727500"/>
              <a:gd name="connsiteY57" fmla="*/ 1123950 h 1978820"/>
              <a:gd name="connsiteX58" fmla="*/ 1495425 w 2727500"/>
              <a:gd name="connsiteY58" fmla="*/ 1128712 h 1978820"/>
              <a:gd name="connsiteX59" fmla="*/ 1490662 w 2727500"/>
              <a:gd name="connsiteY59" fmla="*/ 1164431 h 1978820"/>
              <a:gd name="connsiteX60" fmla="*/ 1504950 w 2727500"/>
              <a:gd name="connsiteY60" fmla="*/ 1166812 h 1978820"/>
              <a:gd name="connsiteX61" fmla="*/ 1502568 w 2727500"/>
              <a:gd name="connsiteY61" fmla="*/ 1185862 h 1978820"/>
              <a:gd name="connsiteX62" fmla="*/ 1533525 w 2727500"/>
              <a:gd name="connsiteY62" fmla="*/ 1183481 h 1978820"/>
              <a:gd name="connsiteX63" fmla="*/ 1533525 w 2727500"/>
              <a:gd name="connsiteY63" fmla="*/ 1204912 h 1978820"/>
              <a:gd name="connsiteX64" fmla="*/ 1554956 w 2727500"/>
              <a:gd name="connsiteY64" fmla="*/ 1207294 h 1978820"/>
              <a:gd name="connsiteX65" fmla="*/ 1554956 w 2727500"/>
              <a:gd name="connsiteY65" fmla="*/ 1233487 h 1978820"/>
              <a:gd name="connsiteX66" fmla="*/ 1676400 w 2727500"/>
              <a:gd name="connsiteY66" fmla="*/ 1231106 h 1978820"/>
              <a:gd name="connsiteX67" fmla="*/ 1676400 w 2727500"/>
              <a:gd name="connsiteY67" fmla="*/ 1252537 h 1978820"/>
              <a:gd name="connsiteX68" fmla="*/ 1700212 w 2727500"/>
              <a:gd name="connsiteY68" fmla="*/ 1257300 h 1978820"/>
              <a:gd name="connsiteX69" fmla="*/ 1707356 w 2727500"/>
              <a:gd name="connsiteY69" fmla="*/ 1285875 h 1978820"/>
              <a:gd name="connsiteX70" fmla="*/ 1719262 w 2727500"/>
              <a:gd name="connsiteY70" fmla="*/ 1278731 h 1978820"/>
              <a:gd name="connsiteX71" fmla="*/ 1719262 w 2727500"/>
              <a:gd name="connsiteY71" fmla="*/ 1309687 h 1978820"/>
              <a:gd name="connsiteX72" fmla="*/ 1731168 w 2727500"/>
              <a:gd name="connsiteY72" fmla="*/ 1304925 h 1978820"/>
              <a:gd name="connsiteX73" fmla="*/ 1733550 w 2727500"/>
              <a:gd name="connsiteY73" fmla="*/ 1407319 h 1978820"/>
              <a:gd name="connsiteX74" fmla="*/ 1781175 w 2727500"/>
              <a:gd name="connsiteY74" fmla="*/ 1412081 h 1978820"/>
              <a:gd name="connsiteX75" fmla="*/ 1778793 w 2727500"/>
              <a:gd name="connsiteY75" fmla="*/ 1464469 h 1978820"/>
              <a:gd name="connsiteX76" fmla="*/ 1857375 w 2727500"/>
              <a:gd name="connsiteY76" fmla="*/ 1459706 h 1978820"/>
              <a:gd name="connsiteX77" fmla="*/ 1857375 w 2727500"/>
              <a:gd name="connsiteY77" fmla="*/ 1483519 h 1978820"/>
              <a:gd name="connsiteX78" fmla="*/ 2024062 w 2727500"/>
              <a:gd name="connsiteY78" fmla="*/ 1481137 h 1978820"/>
              <a:gd name="connsiteX79" fmla="*/ 2021681 w 2727500"/>
              <a:gd name="connsiteY79" fmla="*/ 1504950 h 1978820"/>
              <a:gd name="connsiteX80" fmla="*/ 2105025 w 2727500"/>
              <a:gd name="connsiteY80" fmla="*/ 1502569 h 1978820"/>
              <a:gd name="connsiteX81" fmla="*/ 2105025 w 2727500"/>
              <a:gd name="connsiteY81" fmla="*/ 1533525 h 1978820"/>
              <a:gd name="connsiteX82" fmla="*/ 2133600 w 2727500"/>
              <a:gd name="connsiteY82" fmla="*/ 1533525 h 1978820"/>
              <a:gd name="connsiteX83" fmla="*/ 2133600 w 2727500"/>
              <a:gd name="connsiteY83" fmla="*/ 1674017 h 1978820"/>
              <a:gd name="connsiteX84" fmla="*/ 2155031 w 2727500"/>
              <a:gd name="connsiteY84" fmla="*/ 1674019 h 1978820"/>
              <a:gd name="connsiteX85" fmla="*/ 2155035 w 2727500"/>
              <a:gd name="connsiteY85" fmla="*/ 1714500 h 1978820"/>
              <a:gd name="connsiteX86" fmla="*/ 2195514 w 2727500"/>
              <a:gd name="connsiteY86" fmla="*/ 1716880 h 1978820"/>
              <a:gd name="connsiteX87" fmla="*/ 2197896 w 2727500"/>
              <a:gd name="connsiteY87" fmla="*/ 1759742 h 1978820"/>
              <a:gd name="connsiteX88" fmla="*/ 2209802 w 2727500"/>
              <a:gd name="connsiteY88" fmla="*/ 1759743 h 1978820"/>
              <a:gd name="connsiteX89" fmla="*/ 2212182 w 2727500"/>
              <a:gd name="connsiteY89" fmla="*/ 1793079 h 1978820"/>
              <a:gd name="connsiteX90" fmla="*/ 2331245 w 2727500"/>
              <a:gd name="connsiteY90" fmla="*/ 1793078 h 1978820"/>
              <a:gd name="connsiteX91" fmla="*/ 2331244 w 2727500"/>
              <a:gd name="connsiteY91" fmla="*/ 1819272 h 1978820"/>
              <a:gd name="connsiteX92" fmla="*/ 2531269 w 2727500"/>
              <a:gd name="connsiteY92" fmla="*/ 1819274 h 1978820"/>
              <a:gd name="connsiteX93" fmla="*/ 2531268 w 2727500"/>
              <a:gd name="connsiteY93" fmla="*/ 1847849 h 1978820"/>
              <a:gd name="connsiteX94" fmla="*/ 2545557 w 2727500"/>
              <a:gd name="connsiteY94" fmla="*/ 1847850 h 1978820"/>
              <a:gd name="connsiteX95" fmla="*/ 2545556 w 2727500"/>
              <a:gd name="connsiteY95" fmla="*/ 1888330 h 1978820"/>
              <a:gd name="connsiteX96" fmla="*/ 2559844 w 2727500"/>
              <a:gd name="connsiteY96" fmla="*/ 1888329 h 1978820"/>
              <a:gd name="connsiteX97" fmla="*/ 2559844 w 2727500"/>
              <a:gd name="connsiteY97" fmla="*/ 1931193 h 1978820"/>
              <a:gd name="connsiteX98" fmla="*/ 2609850 w 2727500"/>
              <a:gd name="connsiteY98" fmla="*/ 1931193 h 1978820"/>
              <a:gd name="connsiteX99" fmla="*/ 2609850 w 2727500"/>
              <a:gd name="connsiteY99" fmla="*/ 1978820 h 1978820"/>
              <a:gd name="connsiteX100" fmla="*/ 2719387 w 2727500"/>
              <a:gd name="connsiteY100" fmla="*/ 1978819 h 1978820"/>
              <a:gd name="connsiteX101" fmla="*/ 2719387 w 2727500"/>
              <a:gd name="connsiteY101" fmla="*/ 1978817 h 1978820"/>
              <a:gd name="connsiteX0" fmla="*/ 2381 w 2728950"/>
              <a:gd name="connsiteY0" fmla="*/ 0 h 2071686"/>
              <a:gd name="connsiteX1" fmla="*/ 0 w 2728950"/>
              <a:gd name="connsiteY1" fmla="*/ 76200 h 2071686"/>
              <a:gd name="connsiteX2" fmla="*/ 11906 w 2728950"/>
              <a:gd name="connsiteY2" fmla="*/ 76200 h 2071686"/>
              <a:gd name="connsiteX3" fmla="*/ 11906 w 2728950"/>
              <a:gd name="connsiteY3" fmla="*/ 92869 h 2071686"/>
              <a:gd name="connsiteX4" fmla="*/ 221456 w 2728950"/>
              <a:gd name="connsiteY4" fmla="*/ 90487 h 2071686"/>
              <a:gd name="connsiteX5" fmla="*/ 221456 w 2728950"/>
              <a:gd name="connsiteY5" fmla="*/ 107156 h 2071686"/>
              <a:gd name="connsiteX6" fmla="*/ 233362 w 2728950"/>
              <a:gd name="connsiteY6" fmla="*/ 107156 h 2071686"/>
              <a:gd name="connsiteX7" fmla="*/ 230981 w 2728950"/>
              <a:gd name="connsiteY7" fmla="*/ 157162 h 2071686"/>
              <a:gd name="connsiteX8" fmla="*/ 361950 w 2728950"/>
              <a:gd name="connsiteY8" fmla="*/ 154781 h 2071686"/>
              <a:gd name="connsiteX9" fmla="*/ 361950 w 2728950"/>
              <a:gd name="connsiteY9" fmla="*/ 176212 h 2071686"/>
              <a:gd name="connsiteX10" fmla="*/ 404812 w 2728950"/>
              <a:gd name="connsiteY10" fmla="*/ 173831 h 2071686"/>
              <a:gd name="connsiteX11" fmla="*/ 404812 w 2728950"/>
              <a:gd name="connsiteY11" fmla="*/ 202406 h 2071686"/>
              <a:gd name="connsiteX12" fmla="*/ 671512 w 2728950"/>
              <a:gd name="connsiteY12" fmla="*/ 202406 h 2071686"/>
              <a:gd name="connsiteX13" fmla="*/ 671512 w 2728950"/>
              <a:gd name="connsiteY13" fmla="*/ 214312 h 2071686"/>
              <a:gd name="connsiteX14" fmla="*/ 683418 w 2728950"/>
              <a:gd name="connsiteY14" fmla="*/ 216694 h 2071686"/>
              <a:gd name="connsiteX15" fmla="*/ 683418 w 2728950"/>
              <a:gd name="connsiteY15" fmla="*/ 230981 h 2071686"/>
              <a:gd name="connsiteX16" fmla="*/ 700087 w 2728950"/>
              <a:gd name="connsiteY16" fmla="*/ 238125 h 2071686"/>
              <a:gd name="connsiteX17" fmla="*/ 702468 w 2728950"/>
              <a:gd name="connsiteY17" fmla="*/ 261937 h 2071686"/>
              <a:gd name="connsiteX18" fmla="*/ 847725 w 2728950"/>
              <a:gd name="connsiteY18" fmla="*/ 259556 h 2071686"/>
              <a:gd name="connsiteX19" fmla="*/ 850106 w 2728950"/>
              <a:gd name="connsiteY19" fmla="*/ 321469 h 2071686"/>
              <a:gd name="connsiteX20" fmla="*/ 859631 w 2728950"/>
              <a:gd name="connsiteY20" fmla="*/ 323850 h 2071686"/>
              <a:gd name="connsiteX21" fmla="*/ 857250 w 2728950"/>
              <a:gd name="connsiteY21" fmla="*/ 388144 h 2071686"/>
              <a:gd name="connsiteX22" fmla="*/ 866775 w 2728950"/>
              <a:gd name="connsiteY22" fmla="*/ 385762 h 2071686"/>
              <a:gd name="connsiteX23" fmla="*/ 862012 w 2728950"/>
              <a:gd name="connsiteY23" fmla="*/ 440531 h 2071686"/>
              <a:gd name="connsiteX24" fmla="*/ 869156 w 2728950"/>
              <a:gd name="connsiteY24" fmla="*/ 440531 h 2071686"/>
              <a:gd name="connsiteX25" fmla="*/ 866775 w 2728950"/>
              <a:gd name="connsiteY25" fmla="*/ 485775 h 2071686"/>
              <a:gd name="connsiteX26" fmla="*/ 876300 w 2728950"/>
              <a:gd name="connsiteY26" fmla="*/ 485775 h 2071686"/>
              <a:gd name="connsiteX27" fmla="*/ 876300 w 2728950"/>
              <a:gd name="connsiteY27" fmla="*/ 528637 h 2071686"/>
              <a:gd name="connsiteX28" fmla="*/ 904875 w 2728950"/>
              <a:gd name="connsiteY28" fmla="*/ 528637 h 2071686"/>
              <a:gd name="connsiteX29" fmla="*/ 904875 w 2728950"/>
              <a:gd name="connsiteY29" fmla="*/ 552450 h 2071686"/>
              <a:gd name="connsiteX30" fmla="*/ 933450 w 2728950"/>
              <a:gd name="connsiteY30" fmla="*/ 554831 h 2071686"/>
              <a:gd name="connsiteX31" fmla="*/ 933450 w 2728950"/>
              <a:gd name="connsiteY31" fmla="*/ 581025 h 2071686"/>
              <a:gd name="connsiteX32" fmla="*/ 1033462 w 2728950"/>
              <a:gd name="connsiteY32" fmla="*/ 583406 h 2071686"/>
              <a:gd name="connsiteX33" fmla="*/ 1031081 w 2728950"/>
              <a:gd name="connsiteY33" fmla="*/ 619125 h 2071686"/>
              <a:gd name="connsiteX34" fmla="*/ 1076325 w 2728950"/>
              <a:gd name="connsiteY34" fmla="*/ 623887 h 2071686"/>
              <a:gd name="connsiteX35" fmla="*/ 1076325 w 2728950"/>
              <a:gd name="connsiteY35" fmla="*/ 657225 h 2071686"/>
              <a:gd name="connsiteX36" fmla="*/ 1088231 w 2728950"/>
              <a:gd name="connsiteY36" fmla="*/ 657225 h 2071686"/>
              <a:gd name="connsiteX37" fmla="*/ 1088231 w 2728950"/>
              <a:gd name="connsiteY37" fmla="*/ 714375 h 2071686"/>
              <a:gd name="connsiteX38" fmla="*/ 1104900 w 2728950"/>
              <a:gd name="connsiteY38" fmla="*/ 714375 h 2071686"/>
              <a:gd name="connsiteX39" fmla="*/ 1107281 w 2728950"/>
              <a:gd name="connsiteY39" fmla="*/ 778669 h 2071686"/>
              <a:gd name="connsiteX40" fmla="*/ 1228725 w 2728950"/>
              <a:gd name="connsiteY40" fmla="*/ 778669 h 2071686"/>
              <a:gd name="connsiteX41" fmla="*/ 1228725 w 2728950"/>
              <a:gd name="connsiteY41" fmla="*/ 804862 h 2071686"/>
              <a:gd name="connsiteX42" fmla="*/ 1254918 w 2728950"/>
              <a:gd name="connsiteY42" fmla="*/ 800100 h 2071686"/>
              <a:gd name="connsiteX43" fmla="*/ 1250156 w 2728950"/>
              <a:gd name="connsiteY43" fmla="*/ 852487 h 2071686"/>
              <a:gd name="connsiteX44" fmla="*/ 1262062 w 2728950"/>
              <a:gd name="connsiteY44" fmla="*/ 854869 h 2071686"/>
              <a:gd name="connsiteX45" fmla="*/ 1259681 w 2728950"/>
              <a:gd name="connsiteY45" fmla="*/ 921544 h 2071686"/>
              <a:gd name="connsiteX46" fmla="*/ 1276350 w 2728950"/>
              <a:gd name="connsiteY46" fmla="*/ 926306 h 2071686"/>
              <a:gd name="connsiteX47" fmla="*/ 1276350 w 2728950"/>
              <a:gd name="connsiteY47" fmla="*/ 957262 h 2071686"/>
              <a:gd name="connsiteX48" fmla="*/ 1288256 w 2728950"/>
              <a:gd name="connsiteY48" fmla="*/ 957262 h 2071686"/>
              <a:gd name="connsiteX49" fmla="*/ 1285875 w 2728950"/>
              <a:gd name="connsiteY49" fmla="*/ 1026319 h 2071686"/>
              <a:gd name="connsiteX50" fmla="*/ 1326356 w 2728950"/>
              <a:gd name="connsiteY50" fmla="*/ 1023937 h 2071686"/>
              <a:gd name="connsiteX51" fmla="*/ 1326356 w 2728950"/>
              <a:gd name="connsiteY51" fmla="*/ 1047750 h 2071686"/>
              <a:gd name="connsiteX52" fmla="*/ 1357312 w 2728950"/>
              <a:gd name="connsiteY52" fmla="*/ 1045369 h 2071686"/>
              <a:gd name="connsiteX53" fmla="*/ 1357312 w 2728950"/>
              <a:gd name="connsiteY53" fmla="*/ 1069181 h 2071686"/>
              <a:gd name="connsiteX54" fmla="*/ 1400175 w 2728950"/>
              <a:gd name="connsiteY54" fmla="*/ 1066800 h 2071686"/>
              <a:gd name="connsiteX55" fmla="*/ 1397793 w 2728950"/>
              <a:gd name="connsiteY55" fmla="*/ 1095375 h 2071686"/>
              <a:gd name="connsiteX56" fmla="*/ 1471612 w 2728950"/>
              <a:gd name="connsiteY56" fmla="*/ 1100137 h 2071686"/>
              <a:gd name="connsiteX57" fmla="*/ 1481137 w 2728950"/>
              <a:gd name="connsiteY57" fmla="*/ 1123950 h 2071686"/>
              <a:gd name="connsiteX58" fmla="*/ 1495425 w 2728950"/>
              <a:gd name="connsiteY58" fmla="*/ 1128712 h 2071686"/>
              <a:gd name="connsiteX59" fmla="*/ 1490662 w 2728950"/>
              <a:gd name="connsiteY59" fmla="*/ 1164431 h 2071686"/>
              <a:gd name="connsiteX60" fmla="*/ 1504950 w 2728950"/>
              <a:gd name="connsiteY60" fmla="*/ 1166812 h 2071686"/>
              <a:gd name="connsiteX61" fmla="*/ 1502568 w 2728950"/>
              <a:gd name="connsiteY61" fmla="*/ 1185862 h 2071686"/>
              <a:gd name="connsiteX62" fmla="*/ 1533525 w 2728950"/>
              <a:gd name="connsiteY62" fmla="*/ 1183481 h 2071686"/>
              <a:gd name="connsiteX63" fmla="*/ 1533525 w 2728950"/>
              <a:gd name="connsiteY63" fmla="*/ 1204912 h 2071686"/>
              <a:gd name="connsiteX64" fmla="*/ 1554956 w 2728950"/>
              <a:gd name="connsiteY64" fmla="*/ 1207294 h 2071686"/>
              <a:gd name="connsiteX65" fmla="*/ 1554956 w 2728950"/>
              <a:gd name="connsiteY65" fmla="*/ 1233487 h 2071686"/>
              <a:gd name="connsiteX66" fmla="*/ 1676400 w 2728950"/>
              <a:gd name="connsiteY66" fmla="*/ 1231106 h 2071686"/>
              <a:gd name="connsiteX67" fmla="*/ 1676400 w 2728950"/>
              <a:gd name="connsiteY67" fmla="*/ 1252537 h 2071686"/>
              <a:gd name="connsiteX68" fmla="*/ 1700212 w 2728950"/>
              <a:gd name="connsiteY68" fmla="*/ 1257300 h 2071686"/>
              <a:gd name="connsiteX69" fmla="*/ 1707356 w 2728950"/>
              <a:gd name="connsiteY69" fmla="*/ 1285875 h 2071686"/>
              <a:gd name="connsiteX70" fmla="*/ 1719262 w 2728950"/>
              <a:gd name="connsiteY70" fmla="*/ 1278731 h 2071686"/>
              <a:gd name="connsiteX71" fmla="*/ 1719262 w 2728950"/>
              <a:gd name="connsiteY71" fmla="*/ 1309687 h 2071686"/>
              <a:gd name="connsiteX72" fmla="*/ 1731168 w 2728950"/>
              <a:gd name="connsiteY72" fmla="*/ 1304925 h 2071686"/>
              <a:gd name="connsiteX73" fmla="*/ 1733550 w 2728950"/>
              <a:gd name="connsiteY73" fmla="*/ 1407319 h 2071686"/>
              <a:gd name="connsiteX74" fmla="*/ 1781175 w 2728950"/>
              <a:gd name="connsiteY74" fmla="*/ 1412081 h 2071686"/>
              <a:gd name="connsiteX75" fmla="*/ 1778793 w 2728950"/>
              <a:gd name="connsiteY75" fmla="*/ 1464469 h 2071686"/>
              <a:gd name="connsiteX76" fmla="*/ 1857375 w 2728950"/>
              <a:gd name="connsiteY76" fmla="*/ 1459706 h 2071686"/>
              <a:gd name="connsiteX77" fmla="*/ 1857375 w 2728950"/>
              <a:gd name="connsiteY77" fmla="*/ 1483519 h 2071686"/>
              <a:gd name="connsiteX78" fmla="*/ 2024062 w 2728950"/>
              <a:gd name="connsiteY78" fmla="*/ 1481137 h 2071686"/>
              <a:gd name="connsiteX79" fmla="*/ 2021681 w 2728950"/>
              <a:gd name="connsiteY79" fmla="*/ 1504950 h 2071686"/>
              <a:gd name="connsiteX80" fmla="*/ 2105025 w 2728950"/>
              <a:gd name="connsiteY80" fmla="*/ 1502569 h 2071686"/>
              <a:gd name="connsiteX81" fmla="*/ 2105025 w 2728950"/>
              <a:gd name="connsiteY81" fmla="*/ 1533525 h 2071686"/>
              <a:gd name="connsiteX82" fmla="*/ 2133600 w 2728950"/>
              <a:gd name="connsiteY82" fmla="*/ 1533525 h 2071686"/>
              <a:gd name="connsiteX83" fmla="*/ 2133600 w 2728950"/>
              <a:gd name="connsiteY83" fmla="*/ 1674017 h 2071686"/>
              <a:gd name="connsiteX84" fmla="*/ 2155031 w 2728950"/>
              <a:gd name="connsiteY84" fmla="*/ 1674019 h 2071686"/>
              <a:gd name="connsiteX85" fmla="*/ 2155035 w 2728950"/>
              <a:gd name="connsiteY85" fmla="*/ 1714500 h 2071686"/>
              <a:gd name="connsiteX86" fmla="*/ 2195514 w 2728950"/>
              <a:gd name="connsiteY86" fmla="*/ 1716880 h 2071686"/>
              <a:gd name="connsiteX87" fmla="*/ 2197896 w 2728950"/>
              <a:gd name="connsiteY87" fmla="*/ 1759742 h 2071686"/>
              <a:gd name="connsiteX88" fmla="*/ 2209802 w 2728950"/>
              <a:gd name="connsiteY88" fmla="*/ 1759743 h 2071686"/>
              <a:gd name="connsiteX89" fmla="*/ 2212182 w 2728950"/>
              <a:gd name="connsiteY89" fmla="*/ 1793079 h 2071686"/>
              <a:gd name="connsiteX90" fmla="*/ 2331245 w 2728950"/>
              <a:gd name="connsiteY90" fmla="*/ 1793078 h 2071686"/>
              <a:gd name="connsiteX91" fmla="*/ 2331244 w 2728950"/>
              <a:gd name="connsiteY91" fmla="*/ 1819272 h 2071686"/>
              <a:gd name="connsiteX92" fmla="*/ 2531269 w 2728950"/>
              <a:gd name="connsiteY92" fmla="*/ 1819274 h 2071686"/>
              <a:gd name="connsiteX93" fmla="*/ 2531268 w 2728950"/>
              <a:gd name="connsiteY93" fmla="*/ 1847849 h 2071686"/>
              <a:gd name="connsiteX94" fmla="*/ 2545557 w 2728950"/>
              <a:gd name="connsiteY94" fmla="*/ 1847850 h 2071686"/>
              <a:gd name="connsiteX95" fmla="*/ 2545556 w 2728950"/>
              <a:gd name="connsiteY95" fmla="*/ 1888330 h 2071686"/>
              <a:gd name="connsiteX96" fmla="*/ 2559844 w 2728950"/>
              <a:gd name="connsiteY96" fmla="*/ 1888329 h 2071686"/>
              <a:gd name="connsiteX97" fmla="*/ 2559844 w 2728950"/>
              <a:gd name="connsiteY97" fmla="*/ 1931193 h 2071686"/>
              <a:gd name="connsiteX98" fmla="*/ 2609850 w 2728950"/>
              <a:gd name="connsiteY98" fmla="*/ 1931193 h 2071686"/>
              <a:gd name="connsiteX99" fmla="*/ 2609850 w 2728950"/>
              <a:gd name="connsiteY99" fmla="*/ 1978820 h 2071686"/>
              <a:gd name="connsiteX100" fmla="*/ 2719387 w 2728950"/>
              <a:gd name="connsiteY100" fmla="*/ 1978819 h 2071686"/>
              <a:gd name="connsiteX101" fmla="*/ 2724150 w 2728950"/>
              <a:gd name="connsiteY101" fmla="*/ 2071686 h 2071686"/>
              <a:gd name="connsiteX0" fmla="*/ 2381 w 2724150"/>
              <a:gd name="connsiteY0" fmla="*/ 0 h 2071686"/>
              <a:gd name="connsiteX1" fmla="*/ 0 w 2724150"/>
              <a:gd name="connsiteY1" fmla="*/ 76200 h 2071686"/>
              <a:gd name="connsiteX2" fmla="*/ 11906 w 2724150"/>
              <a:gd name="connsiteY2" fmla="*/ 76200 h 2071686"/>
              <a:gd name="connsiteX3" fmla="*/ 11906 w 2724150"/>
              <a:gd name="connsiteY3" fmla="*/ 92869 h 2071686"/>
              <a:gd name="connsiteX4" fmla="*/ 221456 w 2724150"/>
              <a:gd name="connsiteY4" fmla="*/ 90487 h 2071686"/>
              <a:gd name="connsiteX5" fmla="*/ 221456 w 2724150"/>
              <a:gd name="connsiteY5" fmla="*/ 107156 h 2071686"/>
              <a:gd name="connsiteX6" fmla="*/ 233362 w 2724150"/>
              <a:gd name="connsiteY6" fmla="*/ 107156 h 2071686"/>
              <a:gd name="connsiteX7" fmla="*/ 230981 w 2724150"/>
              <a:gd name="connsiteY7" fmla="*/ 157162 h 2071686"/>
              <a:gd name="connsiteX8" fmla="*/ 361950 w 2724150"/>
              <a:gd name="connsiteY8" fmla="*/ 154781 h 2071686"/>
              <a:gd name="connsiteX9" fmla="*/ 361950 w 2724150"/>
              <a:gd name="connsiteY9" fmla="*/ 176212 h 2071686"/>
              <a:gd name="connsiteX10" fmla="*/ 404812 w 2724150"/>
              <a:gd name="connsiteY10" fmla="*/ 173831 h 2071686"/>
              <a:gd name="connsiteX11" fmla="*/ 404812 w 2724150"/>
              <a:gd name="connsiteY11" fmla="*/ 202406 h 2071686"/>
              <a:gd name="connsiteX12" fmla="*/ 671512 w 2724150"/>
              <a:gd name="connsiteY12" fmla="*/ 202406 h 2071686"/>
              <a:gd name="connsiteX13" fmla="*/ 671512 w 2724150"/>
              <a:gd name="connsiteY13" fmla="*/ 214312 h 2071686"/>
              <a:gd name="connsiteX14" fmla="*/ 683418 w 2724150"/>
              <a:gd name="connsiteY14" fmla="*/ 216694 h 2071686"/>
              <a:gd name="connsiteX15" fmla="*/ 683418 w 2724150"/>
              <a:gd name="connsiteY15" fmla="*/ 230981 h 2071686"/>
              <a:gd name="connsiteX16" fmla="*/ 700087 w 2724150"/>
              <a:gd name="connsiteY16" fmla="*/ 238125 h 2071686"/>
              <a:gd name="connsiteX17" fmla="*/ 702468 w 2724150"/>
              <a:gd name="connsiteY17" fmla="*/ 261937 h 2071686"/>
              <a:gd name="connsiteX18" fmla="*/ 847725 w 2724150"/>
              <a:gd name="connsiteY18" fmla="*/ 259556 h 2071686"/>
              <a:gd name="connsiteX19" fmla="*/ 850106 w 2724150"/>
              <a:gd name="connsiteY19" fmla="*/ 321469 h 2071686"/>
              <a:gd name="connsiteX20" fmla="*/ 859631 w 2724150"/>
              <a:gd name="connsiteY20" fmla="*/ 323850 h 2071686"/>
              <a:gd name="connsiteX21" fmla="*/ 857250 w 2724150"/>
              <a:gd name="connsiteY21" fmla="*/ 388144 h 2071686"/>
              <a:gd name="connsiteX22" fmla="*/ 866775 w 2724150"/>
              <a:gd name="connsiteY22" fmla="*/ 385762 h 2071686"/>
              <a:gd name="connsiteX23" fmla="*/ 862012 w 2724150"/>
              <a:gd name="connsiteY23" fmla="*/ 440531 h 2071686"/>
              <a:gd name="connsiteX24" fmla="*/ 869156 w 2724150"/>
              <a:gd name="connsiteY24" fmla="*/ 440531 h 2071686"/>
              <a:gd name="connsiteX25" fmla="*/ 866775 w 2724150"/>
              <a:gd name="connsiteY25" fmla="*/ 485775 h 2071686"/>
              <a:gd name="connsiteX26" fmla="*/ 876300 w 2724150"/>
              <a:gd name="connsiteY26" fmla="*/ 485775 h 2071686"/>
              <a:gd name="connsiteX27" fmla="*/ 876300 w 2724150"/>
              <a:gd name="connsiteY27" fmla="*/ 528637 h 2071686"/>
              <a:gd name="connsiteX28" fmla="*/ 904875 w 2724150"/>
              <a:gd name="connsiteY28" fmla="*/ 528637 h 2071686"/>
              <a:gd name="connsiteX29" fmla="*/ 904875 w 2724150"/>
              <a:gd name="connsiteY29" fmla="*/ 552450 h 2071686"/>
              <a:gd name="connsiteX30" fmla="*/ 933450 w 2724150"/>
              <a:gd name="connsiteY30" fmla="*/ 554831 h 2071686"/>
              <a:gd name="connsiteX31" fmla="*/ 933450 w 2724150"/>
              <a:gd name="connsiteY31" fmla="*/ 581025 h 2071686"/>
              <a:gd name="connsiteX32" fmla="*/ 1033462 w 2724150"/>
              <a:gd name="connsiteY32" fmla="*/ 583406 h 2071686"/>
              <a:gd name="connsiteX33" fmla="*/ 1031081 w 2724150"/>
              <a:gd name="connsiteY33" fmla="*/ 619125 h 2071686"/>
              <a:gd name="connsiteX34" fmla="*/ 1076325 w 2724150"/>
              <a:gd name="connsiteY34" fmla="*/ 623887 h 2071686"/>
              <a:gd name="connsiteX35" fmla="*/ 1076325 w 2724150"/>
              <a:gd name="connsiteY35" fmla="*/ 657225 h 2071686"/>
              <a:gd name="connsiteX36" fmla="*/ 1088231 w 2724150"/>
              <a:gd name="connsiteY36" fmla="*/ 657225 h 2071686"/>
              <a:gd name="connsiteX37" fmla="*/ 1088231 w 2724150"/>
              <a:gd name="connsiteY37" fmla="*/ 714375 h 2071686"/>
              <a:gd name="connsiteX38" fmla="*/ 1104900 w 2724150"/>
              <a:gd name="connsiteY38" fmla="*/ 714375 h 2071686"/>
              <a:gd name="connsiteX39" fmla="*/ 1107281 w 2724150"/>
              <a:gd name="connsiteY39" fmla="*/ 778669 h 2071686"/>
              <a:gd name="connsiteX40" fmla="*/ 1228725 w 2724150"/>
              <a:gd name="connsiteY40" fmla="*/ 778669 h 2071686"/>
              <a:gd name="connsiteX41" fmla="*/ 1228725 w 2724150"/>
              <a:gd name="connsiteY41" fmla="*/ 804862 h 2071686"/>
              <a:gd name="connsiteX42" fmla="*/ 1254918 w 2724150"/>
              <a:gd name="connsiteY42" fmla="*/ 800100 h 2071686"/>
              <a:gd name="connsiteX43" fmla="*/ 1250156 w 2724150"/>
              <a:gd name="connsiteY43" fmla="*/ 852487 h 2071686"/>
              <a:gd name="connsiteX44" fmla="*/ 1262062 w 2724150"/>
              <a:gd name="connsiteY44" fmla="*/ 854869 h 2071686"/>
              <a:gd name="connsiteX45" fmla="*/ 1259681 w 2724150"/>
              <a:gd name="connsiteY45" fmla="*/ 921544 h 2071686"/>
              <a:gd name="connsiteX46" fmla="*/ 1276350 w 2724150"/>
              <a:gd name="connsiteY46" fmla="*/ 926306 h 2071686"/>
              <a:gd name="connsiteX47" fmla="*/ 1276350 w 2724150"/>
              <a:gd name="connsiteY47" fmla="*/ 957262 h 2071686"/>
              <a:gd name="connsiteX48" fmla="*/ 1288256 w 2724150"/>
              <a:gd name="connsiteY48" fmla="*/ 957262 h 2071686"/>
              <a:gd name="connsiteX49" fmla="*/ 1285875 w 2724150"/>
              <a:gd name="connsiteY49" fmla="*/ 1026319 h 2071686"/>
              <a:gd name="connsiteX50" fmla="*/ 1326356 w 2724150"/>
              <a:gd name="connsiteY50" fmla="*/ 1023937 h 2071686"/>
              <a:gd name="connsiteX51" fmla="*/ 1326356 w 2724150"/>
              <a:gd name="connsiteY51" fmla="*/ 1047750 h 2071686"/>
              <a:gd name="connsiteX52" fmla="*/ 1357312 w 2724150"/>
              <a:gd name="connsiteY52" fmla="*/ 1045369 h 2071686"/>
              <a:gd name="connsiteX53" fmla="*/ 1357312 w 2724150"/>
              <a:gd name="connsiteY53" fmla="*/ 1069181 h 2071686"/>
              <a:gd name="connsiteX54" fmla="*/ 1400175 w 2724150"/>
              <a:gd name="connsiteY54" fmla="*/ 1066800 h 2071686"/>
              <a:gd name="connsiteX55" fmla="*/ 1397793 w 2724150"/>
              <a:gd name="connsiteY55" fmla="*/ 1095375 h 2071686"/>
              <a:gd name="connsiteX56" fmla="*/ 1471612 w 2724150"/>
              <a:gd name="connsiteY56" fmla="*/ 1100137 h 2071686"/>
              <a:gd name="connsiteX57" fmla="*/ 1481137 w 2724150"/>
              <a:gd name="connsiteY57" fmla="*/ 1123950 h 2071686"/>
              <a:gd name="connsiteX58" fmla="*/ 1495425 w 2724150"/>
              <a:gd name="connsiteY58" fmla="*/ 1128712 h 2071686"/>
              <a:gd name="connsiteX59" fmla="*/ 1490662 w 2724150"/>
              <a:gd name="connsiteY59" fmla="*/ 1164431 h 2071686"/>
              <a:gd name="connsiteX60" fmla="*/ 1504950 w 2724150"/>
              <a:gd name="connsiteY60" fmla="*/ 1166812 h 2071686"/>
              <a:gd name="connsiteX61" fmla="*/ 1502568 w 2724150"/>
              <a:gd name="connsiteY61" fmla="*/ 1185862 h 2071686"/>
              <a:gd name="connsiteX62" fmla="*/ 1533525 w 2724150"/>
              <a:gd name="connsiteY62" fmla="*/ 1183481 h 2071686"/>
              <a:gd name="connsiteX63" fmla="*/ 1533525 w 2724150"/>
              <a:gd name="connsiteY63" fmla="*/ 1204912 h 2071686"/>
              <a:gd name="connsiteX64" fmla="*/ 1554956 w 2724150"/>
              <a:gd name="connsiteY64" fmla="*/ 1207294 h 2071686"/>
              <a:gd name="connsiteX65" fmla="*/ 1554956 w 2724150"/>
              <a:gd name="connsiteY65" fmla="*/ 1233487 h 2071686"/>
              <a:gd name="connsiteX66" fmla="*/ 1676400 w 2724150"/>
              <a:gd name="connsiteY66" fmla="*/ 1231106 h 2071686"/>
              <a:gd name="connsiteX67" fmla="*/ 1676400 w 2724150"/>
              <a:gd name="connsiteY67" fmla="*/ 1252537 h 2071686"/>
              <a:gd name="connsiteX68" fmla="*/ 1700212 w 2724150"/>
              <a:gd name="connsiteY68" fmla="*/ 1257300 h 2071686"/>
              <a:gd name="connsiteX69" fmla="*/ 1707356 w 2724150"/>
              <a:gd name="connsiteY69" fmla="*/ 1285875 h 2071686"/>
              <a:gd name="connsiteX70" fmla="*/ 1719262 w 2724150"/>
              <a:gd name="connsiteY70" fmla="*/ 1278731 h 2071686"/>
              <a:gd name="connsiteX71" fmla="*/ 1719262 w 2724150"/>
              <a:gd name="connsiteY71" fmla="*/ 1309687 h 2071686"/>
              <a:gd name="connsiteX72" fmla="*/ 1731168 w 2724150"/>
              <a:gd name="connsiteY72" fmla="*/ 1304925 h 2071686"/>
              <a:gd name="connsiteX73" fmla="*/ 1733550 w 2724150"/>
              <a:gd name="connsiteY73" fmla="*/ 1407319 h 2071686"/>
              <a:gd name="connsiteX74" fmla="*/ 1781175 w 2724150"/>
              <a:gd name="connsiteY74" fmla="*/ 1412081 h 2071686"/>
              <a:gd name="connsiteX75" fmla="*/ 1778793 w 2724150"/>
              <a:gd name="connsiteY75" fmla="*/ 1464469 h 2071686"/>
              <a:gd name="connsiteX76" fmla="*/ 1857375 w 2724150"/>
              <a:gd name="connsiteY76" fmla="*/ 1459706 h 2071686"/>
              <a:gd name="connsiteX77" fmla="*/ 1857375 w 2724150"/>
              <a:gd name="connsiteY77" fmla="*/ 1483519 h 2071686"/>
              <a:gd name="connsiteX78" fmla="*/ 2024062 w 2724150"/>
              <a:gd name="connsiteY78" fmla="*/ 1481137 h 2071686"/>
              <a:gd name="connsiteX79" fmla="*/ 2021681 w 2724150"/>
              <a:gd name="connsiteY79" fmla="*/ 1504950 h 2071686"/>
              <a:gd name="connsiteX80" fmla="*/ 2105025 w 2724150"/>
              <a:gd name="connsiteY80" fmla="*/ 1502569 h 2071686"/>
              <a:gd name="connsiteX81" fmla="*/ 2105025 w 2724150"/>
              <a:gd name="connsiteY81" fmla="*/ 1533525 h 2071686"/>
              <a:gd name="connsiteX82" fmla="*/ 2133600 w 2724150"/>
              <a:gd name="connsiteY82" fmla="*/ 1533525 h 2071686"/>
              <a:gd name="connsiteX83" fmla="*/ 2133600 w 2724150"/>
              <a:gd name="connsiteY83" fmla="*/ 1674017 h 2071686"/>
              <a:gd name="connsiteX84" fmla="*/ 2155031 w 2724150"/>
              <a:gd name="connsiteY84" fmla="*/ 1674019 h 2071686"/>
              <a:gd name="connsiteX85" fmla="*/ 2155035 w 2724150"/>
              <a:gd name="connsiteY85" fmla="*/ 1714500 h 2071686"/>
              <a:gd name="connsiteX86" fmla="*/ 2195514 w 2724150"/>
              <a:gd name="connsiteY86" fmla="*/ 1716880 h 2071686"/>
              <a:gd name="connsiteX87" fmla="*/ 2197896 w 2724150"/>
              <a:gd name="connsiteY87" fmla="*/ 1759742 h 2071686"/>
              <a:gd name="connsiteX88" fmla="*/ 2209802 w 2724150"/>
              <a:gd name="connsiteY88" fmla="*/ 1759743 h 2071686"/>
              <a:gd name="connsiteX89" fmla="*/ 2212182 w 2724150"/>
              <a:gd name="connsiteY89" fmla="*/ 1793079 h 2071686"/>
              <a:gd name="connsiteX90" fmla="*/ 2331245 w 2724150"/>
              <a:gd name="connsiteY90" fmla="*/ 1793078 h 2071686"/>
              <a:gd name="connsiteX91" fmla="*/ 2331244 w 2724150"/>
              <a:gd name="connsiteY91" fmla="*/ 1819272 h 2071686"/>
              <a:gd name="connsiteX92" fmla="*/ 2531269 w 2724150"/>
              <a:gd name="connsiteY92" fmla="*/ 1819274 h 2071686"/>
              <a:gd name="connsiteX93" fmla="*/ 2531268 w 2724150"/>
              <a:gd name="connsiteY93" fmla="*/ 1847849 h 2071686"/>
              <a:gd name="connsiteX94" fmla="*/ 2545557 w 2724150"/>
              <a:gd name="connsiteY94" fmla="*/ 1847850 h 2071686"/>
              <a:gd name="connsiteX95" fmla="*/ 2545556 w 2724150"/>
              <a:gd name="connsiteY95" fmla="*/ 1888330 h 2071686"/>
              <a:gd name="connsiteX96" fmla="*/ 2559844 w 2724150"/>
              <a:gd name="connsiteY96" fmla="*/ 1888329 h 2071686"/>
              <a:gd name="connsiteX97" fmla="*/ 2559844 w 2724150"/>
              <a:gd name="connsiteY97" fmla="*/ 1931193 h 2071686"/>
              <a:gd name="connsiteX98" fmla="*/ 2609850 w 2724150"/>
              <a:gd name="connsiteY98" fmla="*/ 1931193 h 2071686"/>
              <a:gd name="connsiteX99" fmla="*/ 2609850 w 2724150"/>
              <a:gd name="connsiteY99" fmla="*/ 1978820 h 2071686"/>
              <a:gd name="connsiteX100" fmla="*/ 2719387 w 2724150"/>
              <a:gd name="connsiteY100" fmla="*/ 1978819 h 2071686"/>
              <a:gd name="connsiteX101" fmla="*/ 2724150 w 2724150"/>
              <a:gd name="connsiteY101" fmla="*/ 2071686 h 2071686"/>
              <a:gd name="connsiteX0" fmla="*/ 2381 w 2719387"/>
              <a:gd name="connsiteY0" fmla="*/ 0 h 2012155"/>
              <a:gd name="connsiteX1" fmla="*/ 0 w 2719387"/>
              <a:gd name="connsiteY1" fmla="*/ 76200 h 2012155"/>
              <a:gd name="connsiteX2" fmla="*/ 11906 w 2719387"/>
              <a:gd name="connsiteY2" fmla="*/ 76200 h 2012155"/>
              <a:gd name="connsiteX3" fmla="*/ 11906 w 2719387"/>
              <a:gd name="connsiteY3" fmla="*/ 92869 h 2012155"/>
              <a:gd name="connsiteX4" fmla="*/ 221456 w 2719387"/>
              <a:gd name="connsiteY4" fmla="*/ 90487 h 2012155"/>
              <a:gd name="connsiteX5" fmla="*/ 221456 w 2719387"/>
              <a:gd name="connsiteY5" fmla="*/ 107156 h 2012155"/>
              <a:gd name="connsiteX6" fmla="*/ 233362 w 2719387"/>
              <a:gd name="connsiteY6" fmla="*/ 107156 h 2012155"/>
              <a:gd name="connsiteX7" fmla="*/ 230981 w 2719387"/>
              <a:gd name="connsiteY7" fmla="*/ 157162 h 2012155"/>
              <a:gd name="connsiteX8" fmla="*/ 361950 w 2719387"/>
              <a:gd name="connsiteY8" fmla="*/ 154781 h 2012155"/>
              <a:gd name="connsiteX9" fmla="*/ 361950 w 2719387"/>
              <a:gd name="connsiteY9" fmla="*/ 176212 h 2012155"/>
              <a:gd name="connsiteX10" fmla="*/ 404812 w 2719387"/>
              <a:gd name="connsiteY10" fmla="*/ 173831 h 2012155"/>
              <a:gd name="connsiteX11" fmla="*/ 404812 w 2719387"/>
              <a:gd name="connsiteY11" fmla="*/ 202406 h 2012155"/>
              <a:gd name="connsiteX12" fmla="*/ 671512 w 2719387"/>
              <a:gd name="connsiteY12" fmla="*/ 202406 h 2012155"/>
              <a:gd name="connsiteX13" fmla="*/ 671512 w 2719387"/>
              <a:gd name="connsiteY13" fmla="*/ 214312 h 2012155"/>
              <a:gd name="connsiteX14" fmla="*/ 683418 w 2719387"/>
              <a:gd name="connsiteY14" fmla="*/ 216694 h 2012155"/>
              <a:gd name="connsiteX15" fmla="*/ 683418 w 2719387"/>
              <a:gd name="connsiteY15" fmla="*/ 230981 h 2012155"/>
              <a:gd name="connsiteX16" fmla="*/ 700087 w 2719387"/>
              <a:gd name="connsiteY16" fmla="*/ 238125 h 2012155"/>
              <a:gd name="connsiteX17" fmla="*/ 702468 w 2719387"/>
              <a:gd name="connsiteY17" fmla="*/ 261937 h 2012155"/>
              <a:gd name="connsiteX18" fmla="*/ 847725 w 2719387"/>
              <a:gd name="connsiteY18" fmla="*/ 259556 h 2012155"/>
              <a:gd name="connsiteX19" fmla="*/ 850106 w 2719387"/>
              <a:gd name="connsiteY19" fmla="*/ 321469 h 2012155"/>
              <a:gd name="connsiteX20" fmla="*/ 859631 w 2719387"/>
              <a:gd name="connsiteY20" fmla="*/ 323850 h 2012155"/>
              <a:gd name="connsiteX21" fmla="*/ 857250 w 2719387"/>
              <a:gd name="connsiteY21" fmla="*/ 388144 h 2012155"/>
              <a:gd name="connsiteX22" fmla="*/ 866775 w 2719387"/>
              <a:gd name="connsiteY22" fmla="*/ 385762 h 2012155"/>
              <a:gd name="connsiteX23" fmla="*/ 862012 w 2719387"/>
              <a:gd name="connsiteY23" fmla="*/ 440531 h 2012155"/>
              <a:gd name="connsiteX24" fmla="*/ 869156 w 2719387"/>
              <a:gd name="connsiteY24" fmla="*/ 440531 h 2012155"/>
              <a:gd name="connsiteX25" fmla="*/ 866775 w 2719387"/>
              <a:gd name="connsiteY25" fmla="*/ 485775 h 2012155"/>
              <a:gd name="connsiteX26" fmla="*/ 876300 w 2719387"/>
              <a:gd name="connsiteY26" fmla="*/ 485775 h 2012155"/>
              <a:gd name="connsiteX27" fmla="*/ 876300 w 2719387"/>
              <a:gd name="connsiteY27" fmla="*/ 528637 h 2012155"/>
              <a:gd name="connsiteX28" fmla="*/ 904875 w 2719387"/>
              <a:gd name="connsiteY28" fmla="*/ 528637 h 2012155"/>
              <a:gd name="connsiteX29" fmla="*/ 904875 w 2719387"/>
              <a:gd name="connsiteY29" fmla="*/ 552450 h 2012155"/>
              <a:gd name="connsiteX30" fmla="*/ 933450 w 2719387"/>
              <a:gd name="connsiteY30" fmla="*/ 554831 h 2012155"/>
              <a:gd name="connsiteX31" fmla="*/ 933450 w 2719387"/>
              <a:gd name="connsiteY31" fmla="*/ 581025 h 2012155"/>
              <a:gd name="connsiteX32" fmla="*/ 1033462 w 2719387"/>
              <a:gd name="connsiteY32" fmla="*/ 583406 h 2012155"/>
              <a:gd name="connsiteX33" fmla="*/ 1031081 w 2719387"/>
              <a:gd name="connsiteY33" fmla="*/ 619125 h 2012155"/>
              <a:gd name="connsiteX34" fmla="*/ 1076325 w 2719387"/>
              <a:gd name="connsiteY34" fmla="*/ 623887 h 2012155"/>
              <a:gd name="connsiteX35" fmla="*/ 1076325 w 2719387"/>
              <a:gd name="connsiteY35" fmla="*/ 657225 h 2012155"/>
              <a:gd name="connsiteX36" fmla="*/ 1088231 w 2719387"/>
              <a:gd name="connsiteY36" fmla="*/ 657225 h 2012155"/>
              <a:gd name="connsiteX37" fmla="*/ 1088231 w 2719387"/>
              <a:gd name="connsiteY37" fmla="*/ 714375 h 2012155"/>
              <a:gd name="connsiteX38" fmla="*/ 1104900 w 2719387"/>
              <a:gd name="connsiteY38" fmla="*/ 714375 h 2012155"/>
              <a:gd name="connsiteX39" fmla="*/ 1107281 w 2719387"/>
              <a:gd name="connsiteY39" fmla="*/ 778669 h 2012155"/>
              <a:gd name="connsiteX40" fmla="*/ 1228725 w 2719387"/>
              <a:gd name="connsiteY40" fmla="*/ 778669 h 2012155"/>
              <a:gd name="connsiteX41" fmla="*/ 1228725 w 2719387"/>
              <a:gd name="connsiteY41" fmla="*/ 804862 h 2012155"/>
              <a:gd name="connsiteX42" fmla="*/ 1254918 w 2719387"/>
              <a:gd name="connsiteY42" fmla="*/ 800100 h 2012155"/>
              <a:gd name="connsiteX43" fmla="*/ 1250156 w 2719387"/>
              <a:gd name="connsiteY43" fmla="*/ 852487 h 2012155"/>
              <a:gd name="connsiteX44" fmla="*/ 1262062 w 2719387"/>
              <a:gd name="connsiteY44" fmla="*/ 854869 h 2012155"/>
              <a:gd name="connsiteX45" fmla="*/ 1259681 w 2719387"/>
              <a:gd name="connsiteY45" fmla="*/ 921544 h 2012155"/>
              <a:gd name="connsiteX46" fmla="*/ 1276350 w 2719387"/>
              <a:gd name="connsiteY46" fmla="*/ 926306 h 2012155"/>
              <a:gd name="connsiteX47" fmla="*/ 1276350 w 2719387"/>
              <a:gd name="connsiteY47" fmla="*/ 957262 h 2012155"/>
              <a:gd name="connsiteX48" fmla="*/ 1288256 w 2719387"/>
              <a:gd name="connsiteY48" fmla="*/ 957262 h 2012155"/>
              <a:gd name="connsiteX49" fmla="*/ 1285875 w 2719387"/>
              <a:gd name="connsiteY49" fmla="*/ 1026319 h 2012155"/>
              <a:gd name="connsiteX50" fmla="*/ 1326356 w 2719387"/>
              <a:gd name="connsiteY50" fmla="*/ 1023937 h 2012155"/>
              <a:gd name="connsiteX51" fmla="*/ 1326356 w 2719387"/>
              <a:gd name="connsiteY51" fmla="*/ 1047750 h 2012155"/>
              <a:gd name="connsiteX52" fmla="*/ 1357312 w 2719387"/>
              <a:gd name="connsiteY52" fmla="*/ 1045369 h 2012155"/>
              <a:gd name="connsiteX53" fmla="*/ 1357312 w 2719387"/>
              <a:gd name="connsiteY53" fmla="*/ 1069181 h 2012155"/>
              <a:gd name="connsiteX54" fmla="*/ 1400175 w 2719387"/>
              <a:gd name="connsiteY54" fmla="*/ 1066800 h 2012155"/>
              <a:gd name="connsiteX55" fmla="*/ 1397793 w 2719387"/>
              <a:gd name="connsiteY55" fmla="*/ 1095375 h 2012155"/>
              <a:gd name="connsiteX56" fmla="*/ 1471612 w 2719387"/>
              <a:gd name="connsiteY56" fmla="*/ 1100137 h 2012155"/>
              <a:gd name="connsiteX57" fmla="*/ 1481137 w 2719387"/>
              <a:gd name="connsiteY57" fmla="*/ 1123950 h 2012155"/>
              <a:gd name="connsiteX58" fmla="*/ 1495425 w 2719387"/>
              <a:gd name="connsiteY58" fmla="*/ 1128712 h 2012155"/>
              <a:gd name="connsiteX59" fmla="*/ 1490662 w 2719387"/>
              <a:gd name="connsiteY59" fmla="*/ 1164431 h 2012155"/>
              <a:gd name="connsiteX60" fmla="*/ 1504950 w 2719387"/>
              <a:gd name="connsiteY60" fmla="*/ 1166812 h 2012155"/>
              <a:gd name="connsiteX61" fmla="*/ 1502568 w 2719387"/>
              <a:gd name="connsiteY61" fmla="*/ 1185862 h 2012155"/>
              <a:gd name="connsiteX62" fmla="*/ 1533525 w 2719387"/>
              <a:gd name="connsiteY62" fmla="*/ 1183481 h 2012155"/>
              <a:gd name="connsiteX63" fmla="*/ 1533525 w 2719387"/>
              <a:gd name="connsiteY63" fmla="*/ 1204912 h 2012155"/>
              <a:gd name="connsiteX64" fmla="*/ 1554956 w 2719387"/>
              <a:gd name="connsiteY64" fmla="*/ 1207294 h 2012155"/>
              <a:gd name="connsiteX65" fmla="*/ 1554956 w 2719387"/>
              <a:gd name="connsiteY65" fmla="*/ 1233487 h 2012155"/>
              <a:gd name="connsiteX66" fmla="*/ 1676400 w 2719387"/>
              <a:gd name="connsiteY66" fmla="*/ 1231106 h 2012155"/>
              <a:gd name="connsiteX67" fmla="*/ 1676400 w 2719387"/>
              <a:gd name="connsiteY67" fmla="*/ 1252537 h 2012155"/>
              <a:gd name="connsiteX68" fmla="*/ 1700212 w 2719387"/>
              <a:gd name="connsiteY68" fmla="*/ 1257300 h 2012155"/>
              <a:gd name="connsiteX69" fmla="*/ 1707356 w 2719387"/>
              <a:gd name="connsiteY69" fmla="*/ 1285875 h 2012155"/>
              <a:gd name="connsiteX70" fmla="*/ 1719262 w 2719387"/>
              <a:gd name="connsiteY70" fmla="*/ 1278731 h 2012155"/>
              <a:gd name="connsiteX71" fmla="*/ 1719262 w 2719387"/>
              <a:gd name="connsiteY71" fmla="*/ 1309687 h 2012155"/>
              <a:gd name="connsiteX72" fmla="*/ 1731168 w 2719387"/>
              <a:gd name="connsiteY72" fmla="*/ 1304925 h 2012155"/>
              <a:gd name="connsiteX73" fmla="*/ 1733550 w 2719387"/>
              <a:gd name="connsiteY73" fmla="*/ 1407319 h 2012155"/>
              <a:gd name="connsiteX74" fmla="*/ 1781175 w 2719387"/>
              <a:gd name="connsiteY74" fmla="*/ 1412081 h 2012155"/>
              <a:gd name="connsiteX75" fmla="*/ 1778793 w 2719387"/>
              <a:gd name="connsiteY75" fmla="*/ 1464469 h 2012155"/>
              <a:gd name="connsiteX76" fmla="*/ 1857375 w 2719387"/>
              <a:gd name="connsiteY76" fmla="*/ 1459706 h 2012155"/>
              <a:gd name="connsiteX77" fmla="*/ 1857375 w 2719387"/>
              <a:gd name="connsiteY77" fmla="*/ 1483519 h 2012155"/>
              <a:gd name="connsiteX78" fmla="*/ 2024062 w 2719387"/>
              <a:gd name="connsiteY78" fmla="*/ 1481137 h 2012155"/>
              <a:gd name="connsiteX79" fmla="*/ 2021681 w 2719387"/>
              <a:gd name="connsiteY79" fmla="*/ 1504950 h 2012155"/>
              <a:gd name="connsiteX80" fmla="*/ 2105025 w 2719387"/>
              <a:gd name="connsiteY80" fmla="*/ 1502569 h 2012155"/>
              <a:gd name="connsiteX81" fmla="*/ 2105025 w 2719387"/>
              <a:gd name="connsiteY81" fmla="*/ 1533525 h 2012155"/>
              <a:gd name="connsiteX82" fmla="*/ 2133600 w 2719387"/>
              <a:gd name="connsiteY82" fmla="*/ 1533525 h 2012155"/>
              <a:gd name="connsiteX83" fmla="*/ 2133600 w 2719387"/>
              <a:gd name="connsiteY83" fmla="*/ 1674017 h 2012155"/>
              <a:gd name="connsiteX84" fmla="*/ 2155031 w 2719387"/>
              <a:gd name="connsiteY84" fmla="*/ 1674019 h 2012155"/>
              <a:gd name="connsiteX85" fmla="*/ 2155035 w 2719387"/>
              <a:gd name="connsiteY85" fmla="*/ 1714500 h 2012155"/>
              <a:gd name="connsiteX86" fmla="*/ 2195514 w 2719387"/>
              <a:gd name="connsiteY86" fmla="*/ 1716880 h 2012155"/>
              <a:gd name="connsiteX87" fmla="*/ 2197896 w 2719387"/>
              <a:gd name="connsiteY87" fmla="*/ 1759742 h 2012155"/>
              <a:gd name="connsiteX88" fmla="*/ 2209802 w 2719387"/>
              <a:gd name="connsiteY88" fmla="*/ 1759743 h 2012155"/>
              <a:gd name="connsiteX89" fmla="*/ 2212182 w 2719387"/>
              <a:gd name="connsiteY89" fmla="*/ 1793079 h 2012155"/>
              <a:gd name="connsiteX90" fmla="*/ 2331245 w 2719387"/>
              <a:gd name="connsiteY90" fmla="*/ 1793078 h 2012155"/>
              <a:gd name="connsiteX91" fmla="*/ 2331244 w 2719387"/>
              <a:gd name="connsiteY91" fmla="*/ 1819272 h 2012155"/>
              <a:gd name="connsiteX92" fmla="*/ 2531269 w 2719387"/>
              <a:gd name="connsiteY92" fmla="*/ 1819274 h 2012155"/>
              <a:gd name="connsiteX93" fmla="*/ 2531268 w 2719387"/>
              <a:gd name="connsiteY93" fmla="*/ 1847849 h 2012155"/>
              <a:gd name="connsiteX94" fmla="*/ 2545557 w 2719387"/>
              <a:gd name="connsiteY94" fmla="*/ 1847850 h 2012155"/>
              <a:gd name="connsiteX95" fmla="*/ 2545556 w 2719387"/>
              <a:gd name="connsiteY95" fmla="*/ 1888330 h 2012155"/>
              <a:gd name="connsiteX96" fmla="*/ 2559844 w 2719387"/>
              <a:gd name="connsiteY96" fmla="*/ 1888329 h 2012155"/>
              <a:gd name="connsiteX97" fmla="*/ 2559844 w 2719387"/>
              <a:gd name="connsiteY97" fmla="*/ 1931193 h 2012155"/>
              <a:gd name="connsiteX98" fmla="*/ 2609850 w 2719387"/>
              <a:gd name="connsiteY98" fmla="*/ 1931193 h 2012155"/>
              <a:gd name="connsiteX99" fmla="*/ 2609850 w 2719387"/>
              <a:gd name="connsiteY99" fmla="*/ 1978820 h 2012155"/>
              <a:gd name="connsiteX100" fmla="*/ 2719387 w 2719387"/>
              <a:gd name="connsiteY100" fmla="*/ 1978819 h 2012155"/>
              <a:gd name="connsiteX101" fmla="*/ 2717006 w 2719387"/>
              <a:gd name="connsiteY101" fmla="*/ 2012155 h 2012155"/>
              <a:gd name="connsiteX0" fmla="*/ 2381 w 2719387"/>
              <a:gd name="connsiteY0" fmla="*/ 0 h 2012155"/>
              <a:gd name="connsiteX1" fmla="*/ 0 w 2719387"/>
              <a:gd name="connsiteY1" fmla="*/ 76200 h 2012155"/>
              <a:gd name="connsiteX2" fmla="*/ 11906 w 2719387"/>
              <a:gd name="connsiteY2" fmla="*/ 76200 h 2012155"/>
              <a:gd name="connsiteX3" fmla="*/ 11906 w 2719387"/>
              <a:gd name="connsiteY3" fmla="*/ 92869 h 2012155"/>
              <a:gd name="connsiteX4" fmla="*/ 221456 w 2719387"/>
              <a:gd name="connsiteY4" fmla="*/ 90487 h 2012155"/>
              <a:gd name="connsiteX5" fmla="*/ 221456 w 2719387"/>
              <a:gd name="connsiteY5" fmla="*/ 107156 h 2012155"/>
              <a:gd name="connsiteX6" fmla="*/ 233362 w 2719387"/>
              <a:gd name="connsiteY6" fmla="*/ 107156 h 2012155"/>
              <a:gd name="connsiteX7" fmla="*/ 230981 w 2719387"/>
              <a:gd name="connsiteY7" fmla="*/ 157162 h 2012155"/>
              <a:gd name="connsiteX8" fmla="*/ 361950 w 2719387"/>
              <a:gd name="connsiteY8" fmla="*/ 154781 h 2012155"/>
              <a:gd name="connsiteX9" fmla="*/ 361950 w 2719387"/>
              <a:gd name="connsiteY9" fmla="*/ 176212 h 2012155"/>
              <a:gd name="connsiteX10" fmla="*/ 404812 w 2719387"/>
              <a:gd name="connsiteY10" fmla="*/ 173831 h 2012155"/>
              <a:gd name="connsiteX11" fmla="*/ 404812 w 2719387"/>
              <a:gd name="connsiteY11" fmla="*/ 202406 h 2012155"/>
              <a:gd name="connsiteX12" fmla="*/ 671512 w 2719387"/>
              <a:gd name="connsiteY12" fmla="*/ 202406 h 2012155"/>
              <a:gd name="connsiteX13" fmla="*/ 671512 w 2719387"/>
              <a:gd name="connsiteY13" fmla="*/ 214312 h 2012155"/>
              <a:gd name="connsiteX14" fmla="*/ 683418 w 2719387"/>
              <a:gd name="connsiteY14" fmla="*/ 216694 h 2012155"/>
              <a:gd name="connsiteX15" fmla="*/ 683418 w 2719387"/>
              <a:gd name="connsiteY15" fmla="*/ 230981 h 2012155"/>
              <a:gd name="connsiteX16" fmla="*/ 700087 w 2719387"/>
              <a:gd name="connsiteY16" fmla="*/ 238125 h 2012155"/>
              <a:gd name="connsiteX17" fmla="*/ 702468 w 2719387"/>
              <a:gd name="connsiteY17" fmla="*/ 261937 h 2012155"/>
              <a:gd name="connsiteX18" fmla="*/ 847725 w 2719387"/>
              <a:gd name="connsiteY18" fmla="*/ 259556 h 2012155"/>
              <a:gd name="connsiteX19" fmla="*/ 850106 w 2719387"/>
              <a:gd name="connsiteY19" fmla="*/ 321469 h 2012155"/>
              <a:gd name="connsiteX20" fmla="*/ 859631 w 2719387"/>
              <a:gd name="connsiteY20" fmla="*/ 323850 h 2012155"/>
              <a:gd name="connsiteX21" fmla="*/ 857250 w 2719387"/>
              <a:gd name="connsiteY21" fmla="*/ 388144 h 2012155"/>
              <a:gd name="connsiteX22" fmla="*/ 866775 w 2719387"/>
              <a:gd name="connsiteY22" fmla="*/ 385762 h 2012155"/>
              <a:gd name="connsiteX23" fmla="*/ 862012 w 2719387"/>
              <a:gd name="connsiteY23" fmla="*/ 440531 h 2012155"/>
              <a:gd name="connsiteX24" fmla="*/ 869156 w 2719387"/>
              <a:gd name="connsiteY24" fmla="*/ 440531 h 2012155"/>
              <a:gd name="connsiteX25" fmla="*/ 866775 w 2719387"/>
              <a:gd name="connsiteY25" fmla="*/ 485775 h 2012155"/>
              <a:gd name="connsiteX26" fmla="*/ 876300 w 2719387"/>
              <a:gd name="connsiteY26" fmla="*/ 485775 h 2012155"/>
              <a:gd name="connsiteX27" fmla="*/ 876300 w 2719387"/>
              <a:gd name="connsiteY27" fmla="*/ 528637 h 2012155"/>
              <a:gd name="connsiteX28" fmla="*/ 904875 w 2719387"/>
              <a:gd name="connsiteY28" fmla="*/ 528637 h 2012155"/>
              <a:gd name="connsiteX29" fmla="*/ 904875 w 2719387"/>
              <a:gd name="connsiteY29" fmla="*/ 552450 h 2012155"/>
              <a:gd name="connsiteX30" fmla="*/ 933450 w 2719387"/>
              <a:gd name="connsiteY30" fmla="*/ 554831 h 2012155"/>
              <a:gd name="connsiteX31" fmla="*/ 933450 w 2719387"/>
              <a:gd name="connsiteY31" fmla="*/ 581025 h 2012155"/>
              <a:gd name="connsiteX32" fmla="*/ 1033462 w 2719387"/>
              <a:gd name="connsiteY32" fmla="*/ 583406 h 2012155"/>
              <a:gd name="connsiteX33" fmla="*/ 1031081 w 2719387"/>
              <a:gd name="connsiteY33" fmla="*/ 619125 h 2012155"/>
              <a:gd name="connsiteX34" fmla="*/ 1076325 w 2719387"/>
              <a:gd name="connsiteY34" fmla="*/ 623887 h 2012155"/>
              <a:gd name="connsiteX35" fmla="*/ 1076325 w 2719387"/>
              <a:gd name="connsiteY35" fmla="*/ 657225 h 2012155"/>
              <a:gd name="connsiteX36" fmla="*/ 1088231 w 2719387"/>
              <a:gd name="connsiteY36" fmla="*/ 657225 h 2012155"/>
              <a:gd name="connsiteX37" fmla="*/ 1088231 w 2719387"/>
              <a:gd name="connsiteY37" fmla="*/ 714375 h 2012155"/>
              <a:gd name="connsiteX38" fmla="*/ 1104900 w 2719387"/>
              <a:gd name="connsiteY38" fmla="*/ 714375 h 2012155"/>
              <a:gd name="connsiteX39" fmla="*/ 1107281 w 2719387"/>
              <a:gd name="connsiteY39" fmla="*/ 778669 h 2012155"/>
              <a:gd name="connsiteX40" fmla="*/ 1228725 w 2719387"/>
              <a:gd name="connsiteY40" fmla="*/ 778669 h 2012155"/>
              <a:gd name="connsiteX41" fmla="*/ 1228725 w 2719387"/>
              <a:gd name="connsiteY41" fmla="*/ 804862 h 2012155"/>
              <a:gd name="connsiteX42" fmla="*/ 1254918 w 2719387"/>
              <a:gd name="connsiteY42" fmla="*/ 800100 h 2012155"/>
              <a:gd name="connsiteX43" fmla="*/ 1250156 w 2719387"/>
              <a:gd name="connsiteY43" fmla="*/ 852487 h 2012155"/>
              <a:gd name="connsiteX44" fmla="*/ 1262062 w 2719387"/>
              <a:gd name="connsiteY44" fmla="*/ 854869 h 2012155"/>
              <a:gd name="connsiteX45" fmla="*/ 1259681 w 2719387"/>
              <a:gd name="connsiteY45" fmla="*/ 921544 h 2012155"/>
              <a:gd name="connsiteX46" fmla="*/ 1276350 w 2719387"/>
              <a:gd name="connsiteY46" fmla="*/ 926306 h 2012155"/>
              <a:gd name="connsiteX47" fmla="*/ 1276350 w 2719387"/>
              <a:gd name="connsiteY47" fmla="*/ 957262 h 2012155"/>
              <a:gd name="connsiteX48" fmla="*/ 1288256 w 2719387"/>
              <a:gd name="connsiteY48" fmla="*/ 957262 h 2012155"/>
              <a:gd name="connsiteX49" fmla="*/ 1285875 w 2719387"/>
              <a:gd name="connsiteY49" fmla="*/ 1026319 h 2012155"/>
              <a:gd name="connsiteX50" fmla="*/ 1326356 w 2719387"/>
              <a:gd name="connsiteY50" fmla="*/ 1023937 h 2012155"/>
              <a:gd name="connsiteX51" fmla="*/ 1326356 w 2719387"/>
              <a:gd name="connsiteY51" fmla="*/ 1047750 h 2012155"/>
              <a:gd name="connsiteX52" fmla="*/ 1357312 w 2719387"/>
              <a:gd name="connsiteY52" fmla="*/ 1045369 h 2012155"/>
              <a:gd name="connsiteX53" fmla="*/ 1357312 w 2719387"/>
              <a:gd name="connsiteY53" fmla="*/ 1069181 h 2012155"/>
              <a:gd name="connsiteX54" fmla="*/ 1400175 w 2719387"/>
              <a:gd name="connsiteY54" fmla="*/ 1066800 h 2012155"/>
              <a:gd name="connsiteX55" fmla="*/ 1397793 w 2719387"/>
              <a:gd name="connsiteY55" fmla="*/ 1095375 h 2012155"/>
              <a:gd name="connsiteX56" fmla="*/ 1471612 w 2719387"/>
              <a:gd name="connsiteY56" fmla="*/ 1100137 h 2012155"/>
              <a:gd name="connsiteX57" fmla="*/ 1481137 w 2719387"/>
              <a:gd name="connsiteY57" fmla="*/ 1123950 h 2012155"/>
              <a:gd name="connsiteX58" fmla="*/ 1495425 w 2719387"/>
              <a:gd name="connsiteY58" fmla="*/ 1128712 h 2012155"/>
              <a:gd name="connsiteX59" fmla="*/ 1490662 w 2719387"/>
              <a:gd name="connsiteY59" fmla="*/ 1164431 h 2012155"/>
              <a:gd name="connsiteX60" fmla="*/ 1504950 w 2719387"/>
              <a:gd name="connsiteY60" fmla="*/ 1166812 h 2012155"/>
              <a:gd name="connsiteX61" fmla="*/ 1502568 w 2719387"/>
              <a:gd name="connsiteY61" fmla="*/ 1185862 h 2012155"/>
              <a:gd name="connsiteX62" fmla="*/ 1533525 w 2719387"/>
              <a:gd name="connsiteY62" fmla="*/ 1183481 h 2012155"/>
              <a:gd name="connsiteX63" fmla="*/ 1533525 w 2719387"/>
              <a:gd name="connsiteY63" fmla="*/ 1204912 h 2012155"/>
              <a:gd name="connsiteX64" fmla="*/ 1554956 w 2719387"/>
              <a:gd name="connsiteY64" fmla="*/ 1207294 h 2012155"/>
              <a:gd name="connsiteX65" fmla="*/ 1554956 w 2719387"/>
              <a:gd name="connsiteY65" fmla="*/ 1233487 h 2012155"/>
              <a:gd name="connsiteX66" fmla="*/ 1676400 w 2719387"/>
              <a:gd name="connsiteY66" fmla="*/ 1231106 h 2012155"/>
              <a:gd name="connsiteX67" fmla="*/ 1676400 w 2719387"/>
              <a:gd name="connsiteY67" fmla="*/ 1252537 h 2012155"/>
              <a:gd name="connsiteX68" fmla="*/ 1700212 w 2719387"/>
              <a:gd name="connsiteY68" fmla="*/ 1257300 h 2012155"/>
              <a:gd name="connsiteX69" fmla="*/ 1707356 w 2719387"/>
              <a:gd name="connsiteY69" fmla="*/ 1285875 h 2012155"/>
              <a:gd name="connsiteX70" fmla="*/ 1719262 w 2719387"/>
              <a:gd name="connsiteY70" fmla="*/ 1278731 h 2012155"/>
              <a:gd name="connsiteX71" fmla="*/ 1719262 w 2719387"/>
              <a:gd name="connsiteY71" fmla="*/ 1309687 h 2012155"/>
              <a:gd name="connsiteX72" fmla="*/ 1731168 w 2719387"/>
              <a:gd name="connsiteY72" fmla="*/ 1304925 h 2012155"/>
              <a:gd name="connsiteX73" fmla="*/ 1733550 w 2719387"/>
              <a:gd name="connsiteY73" fmla="*/ 1407319 h 2012155"/>
              <a:gd name="connsiteX74" fmla="*/ 1781175 w 2719387"/>
              <a:gd name="connsiteY74" fmla="*/ 1412081 h 2012155"/>
              <a:gd name="connsiteX75" fmla="*/ 1778793 w 2719387"/>
              <a:gd name="connsiteY75" fmla="*/ 1464469 h 2012155"/>
              <a:gd name="connsiteX76" fmla="*/ 1857375 w 2719387"/>
              <a:gd name="connsiteY76" fmla="*/ 1459706 h 2012155"/>
              <a:gd name="connsiteX77" fmla="*/ 1857375 w 2719387"/>
              <a:gd name="connsiteY77" fmla="*/ 1483519 h 2012155"/>
              <a:gd name="connsiteX78" fmla="*/ 2024062 w 2719387"/>
              <a:gd name="connsiteY78" fmla="*/ 1481137 h 2012155"/>
              <a:gd name="connsiteX79" fmla="*/ 2021681 w 2719387"/>
              <a:gd name="connsiteY79" fmla="*/ 1504950 h 2012155"/>
              <a:gd name="connsiteX80" fmla="*/ 2105025 w 2719387"/>
              <a:gd name="connsiteY80" fmla="*/ 1502569 h 2012155"/>
              <a:gd name="connsiteX81" fmla="*/ 2105025 w 2719387"/>
              <a:gd name="connsiteY81" fmla="*/ 1533525 h 2012155"/>
              <a:gd name="connsiteX82" fmla="*/ 2133600 w 2719387"/>
              <a:gd name="connsiteY82" fmla="*/ 1533525 h 2012155"/>
              <a:gd name="connsiteX83" fmla="*/ 2133600 w 2719387"/>
              <a:gd name="connsiteY83" fmla="*/ 1674017 h 2012155"/>
              <a:gd name="connsiteX84" fmla="*/ 2155031 w 2719387"/>
              <a:gd name="connsiteY84" fmla="*/ 1674019 h 2012155"/>
              <a:gd name="connsiteX85" fmla="*/ 2155035 w 2719387"/>
              <a:gd name="connsiteY85" fmla="*/ 1714500 h 2012155"/>
              <a:gd name="connsiteX86" fmla="*/ 2195514 w 2719387"/>
              <a:gd name="connsiteY86" fmla="*/ 1716880 h 2012155"/>
              <a:gd name="connsiteX87" fmla="*/ 2197896 w 2719387"/>
              <a:gd name="connsiteY87" fmla="*/ 1759742 h 2012155"/>
              <a:gd name="connsiteX88" fmla="*/ 2209802 w 2719387"/>
              <a:gd name="connsiteY88" fmla="*/ 1759743 h 2012155"/>
              <a:gd name="connsiteX89" fmla="*/ 2212182 w 2719387"/>
              <a:gd name="connsiteY89" fmla="*/ 1793079 h 2012155"/>
              <a:gd name="connsiteX90" fmla="*/ 2331245 w 2719387"/>
              <a:gd name="connsiteY90" fmla="*/ 1793078 h 2012155"/>
              <a:gd name="connsiteX91" fmla="*/ 2331244 w 2719387"/>
              <a:gd name="connsiteY91" fmla="*/ 1819272 h 2012155"/>
              <a:gd name="connsiteX92" fmla="*/ 2531269 w 2719387"/>
              <a:gd name="connsiteY92" fmla="*/ 1819274 h 2012155"/>
              <a:gd name="connsiteX93" fmla="*/ 2531268 w 2719387"/>
              <a:gd name="connsiteY93" fmla="*/ 1847849 h 2012155"/>
              <a:gd name="connsiteX94" fmla="*/ 2545557 w 2719387"/>
              <a:gd name="connsiteY94" fmla="*/ 1847850 h 2012155"/>
              <a:gd name="connsiteX95" fmla="*/ 2545556 w 2719387"/>
              <a:gd name="connsiteY95" fmla="*/ 1888330 h 2012155"/>
              <a:gd name="connsiteX96" fmla="*/ 2559844 w 2719387"/>
              <a:gd name="connsiteY96" fmla="*/ 1888329 h 2012155"/>
              <a:gd name="connsiteX97" fmla="*/ 2559844 w 2719387"/>
              <a:gd name="connsiteY97" fmla="*/ 1931193 h 2012155"/>
              <a:gd name="connsiteX98" fmla="*/ 2609850 w 2719387"/>
              <a:gd name="connsiteY98" fmla="*/ 1931193 h 2012155"/>
              <a:gd name="connsiteX99" fmla="*/ 2609850 w 2719387"/>
              <a:gd name="connsiteY99" fmla="*/ 1978820 h 2012155"/>
              <a:gd name="connsiteX100" fmla="*/ 2719387 w 2719387"/>
              <a:gd name="connsiteY100" fmla="*/ 1978819 h 2012155"/>
              <a:gd name="connsiteX101" fmla="*/ 2719387 w 2719387"/>
              <a:gd name="connsiteY101" fmla="*/ 2012155 h 2012155"/>
              <a:gd name="connsiteX0" fmla="*/ 2381 w 2721768"/>
              <a:gd name="connsiteY0" fmla="*/ 0 h 2015435"/>
              <a:gd name="connsiteX1" fmla="*/ 0 w 2721768"/>
              <a:gd name="connsiteY1" fmla="*/ 76200 h 2015435"/>
              <a:gd name="connsiteX2" fmla="*/ 11906 w 2721768"/>
              <a:gd name="connsiteY2" fmla="*/ 76200 h 2015435"/>
              <a:gd name="connsiteX3" fmla="*/ 11906 w 2721768"/>
              <a:gd name="connsiteY3" fmla="*/ 92869 h 2015435"/>
              <a:gd name="connsiteX4" fmla="*/ 221456 w 2721768"/>
              <a:gd name="connsiteY4" fmla="*/ 90487 h 2015435"/>
              <a:gd name="connsiteX5" fmla="*/ 221456 w 2721768"/>
              <a:gd name="connsiteY5" fmla="*/ 107156 h 2015435"/>
              <a:gd name="connsiteX6" fmla="*/ 233362 w 2721768"/>
              <a:gd name="connsiteY6" fmla="*/ 107156 h 2015435"/>
              <a:gd name="connsiteX7" fmla="*/ 230981 w 2721768"/>
              <a:gd name="connsiteY7" fmla="*/ 157162 h 2015435"/>
              <a:gd name="connsiteX8" fmla="*/ 361950 w 2721768"/>
              <a:gd name="connsiteY8" fmla="*/ 154781 h 2015435"/>
              <a:gd name="connsiteX9" fmla="*/ 361950 w 2721768"/>
              <a:gd name="connsiteY9" fmla="*/ 176212 h 2015435"/>
              <a:gd name="connsiteX10" fmla="*/ 404812 w 2721768"/>
              <a:gd name="connsiteY10" fmla="*/ 173831 h 2015435"/>
              <a:gd name="connsiteX11" fmla="*/ 404812 w 2721768"/>
              <a:gd name="connsiteY11" fmla="*/ 202406 h 2015435"/>
              <a:gd name="connsiteX12" fmla="*/ 671512 w 2721768"/>
              <a:gd name="connsiteY12" fmla="*/ 202406 h 2015435"/>
              <a:gd name="connsiteX13" fmla="*/ 671512 w 2721768"/>
              <a:gd name="connsiteY13" fmla="*/ 214312 h 2015435"/>
              <a:gd name="connsiteX14" fmla="*/ 683418 w 2721768"/>
              <a:gd name="connsiteY14" fmla="*/ 216694 h 2015435"/>
              <a:gd name="connsiteX15" fmla="*/ 683418 w 2721768"/>
              <a:gd name="connsiteY15" fmla="*/ 230981 h 2015435"/>
              <a:gd name="connsiteX16" fmla="*/ 700087 w 2721768"/>
              <a:gd name="connsiteY16" fmla="*/ 238125 h 2015435"/>
              <a:gd name="connsiteX17" fmla="*/ 702468 w 2721768"/>
              <a:gd name="connsiteY17" fmla="*/ 261937 h 2015435"/>
              <a:gd name="connsiteX18" fmla="*/ 847725 w 2721768"/>
              <a:gd name="connsiteY18" fmla="*/ 259556 h 2015435"/>
              <a:gd name="connsiteX19" fmla="*/ 850106 w 2721768"/>
              <a:gd name="connsiteY19" fmla="*/ 321469 h 2015435"/>
              <a:gd name="connsiteX20" fmla="*/ 859631 w 2721768"/>
              <a:gd name="connsiteY20" fmla="*/ 323850 h 2015435"/>
              <a:gd name="connsiteX21" fmla="*/ 857250 w 2721768"/>
              <a:gd name="connsiteY21" fmla="*/ 388144 h 2015435"/>
              <a:gd name="connsiteX22" fmla="*/ 866775 w 2721768"/>
              <a:gd name="connsiteY22" fmla="*/ 385762 h 2015435"/>
              <a:gd name="connsiteX23" fmla="*/ 862012 w 2721768"/>
              <a:gd name="connsiteY23" fmla="*/ 440531 h 2015435"/>
              <a:gd name="connsiteX24" fmla="*/ 869156 w 2721768"/>
              <a:gd name="connsiteY24" fmla="*/ 440531 h 2015435"/>
              <a:gd name="connsiteX25" fmla="*/ 866775 w 2721768"/>
              <a:gd name="connsiteY25" fmla="*/ 485775 h 2015435"/>
              <a:gd name="connsiteX26" fmla="*/ 876300 w 2721768"/>
              <a:gd name="connsiteY26" fmla="*/ 485775 h 2015435"/>
              <a:gd name="connsiteX27" fmla="*/ 876300 w 2721768"/>
              <a:gd name="connsiteY27" fmla="*/ 528637 h 2015435"/>
              <a:gd name="connsiteX28" fmla="*/ 904875 w 2721768"/>
              <a:gd name="connsiteY28" fmla="*/ 528637 h 2015435"/>
              <a:gd name="connsiteX29" fmla="*/ 904875 w 2721768"/>
              <a:gd name="connsiteY29" fmla="*/ 552450 h 2015435"/>
              <a:gd name="connsiteX30" fmla="*/ 933450 w 2721768"/>
              <a:gd name="connsiteY30" fmla="*/ 554831 h 2015435"/>
              <a:gd name="connsiteX31" fmla="*/ 933450 w 2721768"/>
              <a:gd name="connsiteY31" fmla="*/ 581025 h 2015435"/>
              <a:gd name="connsiteX32" fmla="*/ 1033462 w 2721768"/>
              <a:gd name="connsiteY32" fmla="*/ 583406 h 2015435"/>
              <a:gd name="connsiteX33" fmla="*/ 1031081 w 2721768"/>
              <a:gd name="connsiteY33" fmla="*/ 619125 h 2015435"/>
              <a:gd name="connsiteX34" fmla="*/ 1076325 w 2721768"/>
              <a:gd name="connsiteY34" fmla="*/ 623887 h 2015435"/>
              <a:gd name="connsiteX35" fmla="*/ 1076325 w 2721768"/>
              <a:gd name="connsiteY35" fmla="*/ 657225 h 2015435"/>
              <a:gd name="connsiteX36" fmla="*/ 1088231 w 2721768"/>
              <a:gd name="connsiteY36" fmla="*/ 657225 h 2015435"/>
              <a:gd name="connsiteX37" fmla="*/ 1088231 w 2721768"/>
              <a:gd name="connsiteY37" fmla="*/ 714375 h 2015435"/>
              <a:gd name="connsiteX38" fmla="*/ 1104900 w 2721768"/>
              <a:gd name="connsiteY38" fmla="*/ 714375 h 2015435"/>
              <a:gd name="connsiteX39" fmla="*/ 1107281 w 2721768"/>
              <a:gd name="connsiteY39" fmla="*/ 778669 h 2015435"/>
              <a:gd name="connsiteX40" fmla="*/ 1228725 w 2721768"/>
              <a:gd name="connsiteY40" fmla="*/ 778669 h 2015435"/>
              <a:gd name="connsiteX41" fmla="*/ 1228725 w 2721768"/>
              <a:gd name="connsiteY41" fmla="*/ 804862 h 2015435"/>
              <a:gd name="connsiteX42" fmla="*/ 1254918 w 2721768"/>
              <a:gd name="connsiteY42" fmla="*/ 800100 h 2015435"/>
              <a:gd name="connsiteX43" fmla="*/ 1250156 w 2721768"/>
              <a:gd name="connsiteY43" fmla="*/ 852487 h 2015435"/>
              <a:gd name="connsiteX44" fmla="*/ 1262062 w 2721768"/>
              <a:gd name="connsiteY44" fmla="*/ 854869 h 2015435"/>
              <a:gd name="connsiteX45" fmla="*/ 1259681 w 2721768"/>
              <a:gd name="connsiteY45" fmla="*/ 921544 h 2015435"/>
              <a:gd name="connsiteX46" fmla="*/ 1276350 w 2721768"/>
              <a:gd name="connsiteY46" fmla="*/ 926306 h 2015435"/>
              <a:gd name="connsiteX47" fmla="*/ 1276350 w 2721768"/>
              <a:gd name="connsiteY47" fmla="*/ 957262 h 2015435"/>
              <a:gd name="connsiteX48" fmla="*/ 1288256 w 2721768"/>
              <a:gd name="connsiteY48" fmla="*/ 957262 h 2015435"/>
              <a:gd name="connsiteX49" fmla="*/ 1285875 w 2721768"/>
              <a:gd name="connsiteY49" fmla="*/ 1026319 h 2015435"/>
              <a:gd name="connsiteX50" fmla="*/ 1326356 w 2721768"/>
              <a:gd name="connsiteY50" fmla="*/ 1023937 h 2015435"/>
              <a:gd name="connsiteX51" fmla="*/ 1326356 w 2721768"/>
              <a:gd name="connsiteY51" fmla="*/ 1047750 h 2015435"/>
              <a:gd name="connsiteX52" fmla="*/ 1357312 w 2721768"/>
              <a:gd name="connsiteY52" fmla="*/ 1045369 h 2015435"/>
              <a:gd name="connsiteX53" fmla="*/ 1357312 w 2721768"/>
              <a:gd name="connsiteY53" fmla="*/ 1069181 h 2015435"/>
              <a:gd name="connsiteX54" fmla="*/ 1400175 w 2721768"/>
              <a:gd name="connsiteY54" fmla="*/ 1066800 h 2015435"/>
              <a:gd name="connsiteX55" fmla="*/ 1397793 w 2721768"/>
              <a:gd name="connsiteY55" fmla="*/ 1095375 h 2015435"/>
              <a:gd name="connsiteX56" fmla="*/ 1471612 w 2721768"/>
              <a:gd name="connsiteY56" fmla="*/ 1100137 h 2015435"/>
              <a:gd name="connsiteX57" fmla="*/ 1481137 w 2721768"/>
              <a:gd name="connsiteY57" fmla="*/ 1123950 h 2015435"/>
              <a:gd name="connsiteX58" fmla="*/ 1495425 w 2721768"/>
              <a:gd name="connsiteY58" fmla="*/ 1128712 h 2015435"/>
              <a:gd name="connsiteX59" fmla="*/ 1490662 w 2721768"/>
              <a:gd name="connsiteY59" fmla="*/ 1164431 h 2015435"/>
              <a:gd name="connsiteX60" fmla="*/ 1504950 w 2721768"/>
              <a:gd name="connsiteY60" fmla="*/ 1166812 h 2015435"/>
              <a:gd name="connsiteX61" fmla="*/ 1502568 w 2721768"/>
              <a:gd name="connsiteY61" fmla="*/ 1185862 h 2015435"/>
              <a:gd name="connsiteX62" fmla="*/ 1533525 w 2721768"/>
              <a:gd name="connsiteY62" fmla="*/ 1183481 h 2015435"/>
              <a:gd name="connsiteX63" fmla="*/ 1533525 w 2721768"/>
              <a:gd name="connsiteY63" fmla="*/ 1204912 h 2015435"/>
              <a:gd name="connsiteX64" fmla="*/ 1554956 w 2721768"/>
              <a:gd name="connsiteY64" fmla="*/ 1207294 h 2015435"/>
              <a:gd name="connsiteX65" fmla="*/ 1554956 w 2721768"/>
              <a:gd name="connsiteY65" fmla="*/ 1233487 h 2015435"/>
              <a:gd name="connsiteX66" fmla="*/ 1676400 w 2721768"/>
              <a:gd name="connsiteY66" fmla="*/ 1231106 h 2015435"/>
              <a:gd name="connsiteX67" fmla="*/ 1676400 w 2721768"/>
              <a:gd name="connsiteY67" fmla="*/ 1252537 h 2015435"/>
              <a:gd name="connsiteX68" fmla="*/ 1700212 w 2721768"/>
              <a:gd name="connsiteY68" fmla="*/ 1257300 h 2015435"/>
              <a:gd name="connsiteX69" fmla="*/ 1707356 w 2721768"/>
              <a:gd name="connsiteY69" fmla="*/ 1285875 h 2015435"/>
              <a:gd name="connsiteX70" fmla="*/ 1719262 w 2721768"/>
              <a:gd name="connsiteY70" fmla="*/ 1278731 h 2015435"/>
              <a:gd name="connsiteX71" fmla="*/ 1719262 w 2721768"/>
              <a:gd name="connsiteY71" fmla="*/ 1309687 h 2015435"/>
              <a:gd name="connsiteX72" fmla="*/ 1731168 w 2721768"/>
              <a:gd name="connsiteY72" fmla="*/ 1304925 h 2015435"/>
              <a:gd name="connsiteX73" fmla="*/ 1733550 w 2721768"/>
              <a:gd name="connsiteY73" fmla="*/ 1407319 h 2015435"/>
              <a:gd name="connsiteX74" fmla="*/ 1781175 w 2721768"/>
              <a:gd name="connsiteY74" fmla="*/ 1412081 h 2015435"/>
              <a:gd name="connsiteX75" fmla="*/ 1778793 w 2721768"/>
              <a:gd name="connsiteY75" fmla="*/ 1464469 h 2015435"/>
              <a:gd name="connsiteX76" fmla="*/ 1857375 w 2721768"/>
              <a:gd name="connsiteY76" fmla="*/ 1459706 h 2015435"/>
              <a:gd name="connsiteX77" fmla="*/ 1857375 w 2721768"/>
              <a:gd name="connsiteY77" fmla="*/ 1483519 h 2015435"/>
              <a:gd name="connsiteX78" fmla="*/ 2024062 w 2721768"/>
              <a:gd name="connsiteY78" fmla="*/ 1481137 h 2015435"/>
              <a:gd name="connsiteX79" fmla="*/ 2021681 w 2721768"/>
              <a:gd name="connsiteY79" fmla="*/ 1504950 h 2015435"/>
              <a:gd name="connsiteX80" fmla="*/ 2105025 w 2721768"/>
              <a:gd name="connsiteY80" fmla="*/ 1502569 h 2015435"/>
              <a:gd name="connsiteX81" fmla="*/ 2105025 w 2721768"/>
              <a:gd name="connsiteY81" fmla="*/ 1533525 h 2015435"/>
              <a:gd name="connsiteX82" fmla="*/ 2133600 w 2721768"/>
              <a:gd name="connsiteY82" fmla="*/ 1533525 h 2015435"/>
              <a:gd name="connsiteX83" fmla="*/ 2133600 w 2721768"/>
              <a:gd name="connsiteY83" fmla="*/ 1674017 h 2015435"/>
              <a:gd name="connsiteX84" fmla="*/ 2155031 w 2721768"/>
              <a:gd name="connsiteY84" fmla="*/ 1674019 h 2015435"/>
              <a:gd name="connsiteX85" fmla="*/ 2155035 w 2721768"/>
              <a:gd name="connsiteY85" fmla="*/ 1714500 h 2015435"/>
              <a:gd name="connsiteX86" fmla="*/ 2195514 w 2721768"/>
              <a:gd name="connsiteY86" fmla="*/ 1716880 h 2015435"/>
              <a:gd name="connsiteX87" fmla="*/ 2197896 w 2721768"/>
              <a:gd name="connsiteY87" fmla="*/ 1759742 h 2015435"/>
              <a:gd name="connsiteX88" fmla="*/ 2209802 w 2721768"/>
              <a:gd name="connsiteY88" fmla="*/ 1759743 h 2015435"/>
              <a:gd name="connsiteX89" fmla="*/ 2212182 w 2721768"/>
              <a:gd name="connsiteY89" fmla="*/ 1793079 h 2015435"/>
              <a:gd name="connsiteX90" fmla="*/ 2331245 w 2721768"/>
              <a:gd name="connsiteY90" fmla="*/ 1793078 h 2015435"/>
              <a:gd name="connsiteX91" fmla="*/ 2331244 w 2721768"/>
              <a:gd name="connsiteY91" fmla="*/ 1819272 h 2015435"/>
              <a:gd name="connsiteX92" fmla="*/ 2531269 w 2721768"/>
              <a:gd name="connsiteY92" fmla="*/ 1819274 h 2015435"/>
              <a:gd name="connsiteX93" fmla="*/ 2531268 w 2721768"/>
              <a:gd name="connsiteY93" fmla="*/ 1847849 h 2015435"/>
              <a:gd name="connsiteX94" fmla="*/ 2545557 w 2721768"/>
              <a:gd name="connsiteY94" fmla="*/ 1847850 h 2015435"/>
              <a:gd name="connsiteX95" fmla="*/ 2545556 w 2721768"/>
              <a:gd name="connsiteY95" fmla="*/ 1888330 h 2015435"/>
              <a:gd name="connsiteX96" fmla="*/ 2559844 w 2721768"/>
              <a:gd name="connsiteY96" fmla="*/ 1888329 h 2015435"/>
              <a:gd name="connsiteX97" fmla="*/ 2559844 w 2721768"/>
              <a:gd name="connsiteY97" fmla="*/ 1931193 h 2015435"/>
              <a:gd name="connsiteX98" fmla="*/ 2609850 w 2721768"/>
              <a:gd name="connsiteY98" fmla="*/ 1931193 h 2015435"/>
              <a:gd name="connsiteX99" fmla="*/ 2609850 w 2721768"/>
              <a:gd name="connsiteY99" fmla="*/ 1978820 h 2015435"/>
              <a:gd name="connsiteX100" fmla="*/ 2719387 w 2721768"/>
              <a:gd name="connsiteY100" fmla="*/ 1978819 h 2015435"/>
              <a:gd name="connsiteX101" fmla="*/ 2719387 w 2721768"/>
              <a:gd name="connsiteY101" fmla="*/ 2012155 h 2015435"/>
              <a:gd name="connsiteX102" fmla="*/ 2721768 w 2721768"/>
              <a:gd name="connsiteY102" fmla="*/ 2014536 h 2015435"/>
              <a:gd name="connsiteX0" fmla="*/ 2381 w 2850356"/>
              <a:gd name="connsiteY0" fmla="*/ 0 h 2015435"/>
              <a:gd name="connsiteX1" fmla="*/ 0 w 2850356"/>
              <a:gd name="connsiteY1" fmla="*/ 76200 h 2015435"/>
              <a:gd name="connsiteX2" fmla="*/ 11906 w 2850356"/>
              <a:gd name="connsiteY2" fmla="*/ 76200 h 2015435"/>
              <a:gd name="connsiteX3" fmla="*/ 11906 w 2850356"/>
              <a:gd name="connsiteY3" fmla="*/ 92869 h 2015435"/>
              <a:gd name="connsiteX4" fmla="*/ 221456 w 2850356"/>
              <a:gd name="connsiteY4" fmla="*/ 90487 h 2015435"/>
              <a:gd name="connsiteX5" fmla="*/ 221456 w 2850356"/>
              <a:gd name="connsiteY5" fmla="*/ 107156 h 2015435"/>
              <a:gd name="connsiteX6" fmla="*/ 233362 w 2850356"/>
              <a:gd name="connsiteY6" fmla="*/ 107156 h 2015435"/>
              <a:gd name="connsiteX7" fmla="*/ 230981 w 2850356"/>
              <a:gd name="connsiteY7" fmla="*/ 157162 h 2015435"/>
              <a:gd name="connsiteX8" fmla="*/ 361950 w 2850356"/>
              <a:gd name="connsiteY8" fmla="*/ 154781 h 2015435"/>
              <a:gd name="connsiteX9" fmla="*/ 361950 w 2850356"/>
              <a:gd name="connsiteY9" fmla="*/ 176212 h 2015435"/>
              <a:gd name="connsiteX10" fmla="*/ 404812 w 2850356"/>
              <a:gd name="connsiteY10" fmla="*/ 173831 h 2015435"/>
              <a:gd name="connsiteX11" fmla="*/ 404812 w 2850356"/>
              <a:gd name="connsiteY11" fmla="*/ 202406 h 2015435"/>
              <a:gd name="connsiteX12" fmla="*/ 671512 w 2850356"/>
              <a:gd name="connsiteY12" fmla="*/ 202406 h 2015435"/>
              <a:gd name="connsiteX13" fmla="*/ 671512 w 2850356"/>
              <a:gd name="connsiteY13" fmla="*/ 214312 h 2015435"/>
              <a:gd name="connsiteX14" fmla="*/ 683418 w 2850356"/>
              <a:gd name="connsiteY14" fmla="*/ 216694 h 2015435"/>
              <a:gd name="connsiteX15" fmla="*/ 683418 w 2850356"/>
              <a:gd name="connsiteY15" fmla="*/ 230981 h 2015435"/>
              <a:gd name="connsiteX16" fmla="*/ 700087 w 2850356"/>
              <a:gd name="connsiteY16" fmla="*/ 238125 h 2015435"/>
              <a:gd name="connsiteX17" fmla="*/ 702468 w 2850356"/>
              <a:gd name="connsiteY17" fmla="*/ 261937 h 2015435"/>
              <a:gd name="connsiteX18" fmla="*/ 847725 w 2850356"/>
              <a:gd name="connsiteY18" fmla="*/ 259556 h 2015435"/>
              <a:gd name="connsiteX19" fmla="*/ 850106 w 2850356"/>
              <a:gd name="connsiteY19" fmla="*/ 321469 h 2015435"/>
              <a:gd name="connsiteX20" fmla="*/ 859631 w 2850356"/>
              <a:gd name="connsiteY20" fmla="*/ 323850 h 2015435"/>
              <a:gd name="connsiteX21" fmla="*/ 857250 w 2850356"/>
              <a:gd name="connsiteY21" fmla="*/ 388144 h 2015435"/>
              <a:gd name="connsiteX22" fmla="*/ 866775 w 2850356"/>
              <a:gd name="connsiteY22" fmla="*/ 385762 h 2015435"/>
              <a:gd name="connsiteX23" fmla="*/ 862012 w 2850356"/>
              <a:gd name="connsiteY23" fmla="*/ 440531 h 2015435"/>
              <a:gd name="connsiteX24" fmla="*/ 869156 w 2850356"/>
              <a:gd name="connsiteY24" fmla="*/ 440531 h 2015435"/>
              <a:gd name="connsiteX25" fmla="*/ 866775 w 2850356"/>
              <a:gd name="connsiteY25" fmla="*/ 485775 h 2015435"/>
              <a:gd name="connsiteX26" fmla="*/ 876300 w 2850356"/>
              <a:gd name="connsiteY26" fmla="*/ 485775 h 2015435"/>
              <a:gd name="connsiteX27" fmla="*/ 876300 w 2850356"/>
              <a:gd name="connsiteY27" fmla="*/ 528637 h 2015435"/>
              <a:gd name="connsiteX28" fmla="*/ 904875 w 2850356"/>
              <a:gd name="connsiteY28" fmla="*/ 528637 h 2015435"/>
              <a:gd name="connsiteX29" fmla="*/ 904875 w 2850356"/>
              <a:gd name="connsiteY29" fmla="*/ 552450 h 2015435"/>
              <a:gd name="connsiteX30" fmla="*/ 933450 w 2850356"/>
              <a:gd name="connsiteY30" fmla="*/ 554831 h 2015435"/>
              <a:gd name="connsiteX31" fmla="*/ 933450 w 2850356"/>
              <a:gd name="connsiteY31" fmla="*/ 581025 h 2015435"/>
              <a:gd name="connsiteX32" fmla="*/ 1033462 w 2850356"/>
              <a:gd name="connsiteY32" fmla="*/ 583406 h 2015435"/>
              <a:gd name="connsiteX33" fmla="*/ 1031081 w 2850356"/>
              <a:gd name="connsiteY33" fmla="*/ 619125 h 2015435"/>
              <a:gd name="connsiteX34" fmla="*/ 1076325 w 2850356"/>
              <a:gd name="connsiteY34" fmla="*/ 623887 h 2015435"/>
              <a:gd name="connsiteX35" fmla="*/ 1076325 w 2850356"/>
              <a:gd name="connsiteY35" fmla="*/ 657225 h 2015435"/>
              <a:gd name="connsiteX36" fmla="*/ 1088231 w 2850356"/>
              <a:gd name="connsiteY36" fmla="*/ 657225 h 2015435"/>
              <a:gd name="connsiteX37" fmla="*/ 1088231 w 2850356"/>
              <a:gd name="connsiteY37" fmla="*/ 714375 h 2015435"/>
              <a:gd name="connsiteX38" fmla="*/ 1104900 w 2850356"/>
              <a:gd name="connsiteY38" fmla="*/ 714375 h 2015435"/>
              <a:gd name="connsiteX39" fmla="*/ 1107281 w 2850356"/>
              <a:gd name="connsiteY39" fmla="*/ 778669 h 2015435"/>
              <a:gd name="connsiteX40" fmla="*/ 1228725 w 2850356"/>
              <a:gd name="connsiteY40" fmla="*/ 778669 h 2015435"/>
              <a:gd name="connsiteX41" fmla="*/ 1228725 w 2850356"/>
              <a:gd name="connsiteY41" fmla="*/ 804862 h 2015435"/>
              <a:gd name="connsiteX42" fmla="*/ 1254918 w 2850356"/>
              <a:gd name="connsiteY42" fmla="*/ 800100 h 2015435"/>
              <a:gd name="connsiteX43" fmla="*/ 1250156 w 2850356"/>
              <a:gd name="connsiteY43" fmla="*/ 852487 h 2015435"/>
              <a:gd name="connsiteX44" fmla="*/ 1262062 w 2850356"/>
              <a:gd name="connsiteY44" fmla="*/ 854869 h 2015435"/>
              <a:gd name="connsiteX45" fmla="*/ 1259681 w 2850356"/>
              <a:gd name="connsiteY45" fmla="*/ 921544 h 2015435"/>
              <a:gd name="connsiteX46" fmla="*/ 1276350 w 2850356"/>
              <a:gd name="connsiteY46" fmla="*/ 926306 h 2015435"/>
              <a:gd name="connsiteX47" fmla="*/ 1276350 w 2850356"/>
              <a:gd name="connsiteY47" fmla="*/ 957262 h 2015435"/>
              <a:gd name="connsiteX48" fmla="*/ 1288256 w 2850356"/>
              <a:gd name="connsiteY48" fmla="*/ 957262 h 2015435"/>
              <a:gd name="connsiteX49" fmla="*/ 1285875 w 2850356"/>
              <a:gd name="connsiteY49" fmla="*/ 1026319 h 2015435"/>
              <a:gd name="connsiteX50" fmla="*/ 1326356 w 2850356"/>
              <a:gd name="connsiteY50" fmla="*/ 1023937 h 2015435"/>
              <a:gd name="connsiteX51" fmla="*/ 1326356 w 2850356"/>
              <a:gd name="connsiteY51" fmla="*/ 1047750 h 2015435"/>
              <a:gd name="connsiteX52" fmla="*/ 1357312 w 2850356"/>
              <a:gd name="connsiteY52" fmla="*/ 1045369 h 2015435"/>
              <a:gd name="connsiteX53" fmla="*/ 1357312 w 2850356"/>
              <a:gd name="connsiteY53" fmla="*/ 1069181 h 2015435"/>
              <a:gd name="connsiteX54" fmla="*/ 1400175 w 2850356"/>
              <a:gd name="connsiteY54" fmla="*/ 1066800 h 2015435"/>
              <a:gd name="connsiteX55" fmla="*/ 1397793 w 2850356"/>
              <a:gd name="connsiteY55" fmla="*/ 1095375 h 2015435"/>
              <a:gd name="connsiteX56" fmla="*/ 1471612 w 2850356"/>
              <a:gd name="connsiteY56" fmla="*/ 1100137 h 2015435"/>
              <a:gd name="connsiteX57" fmla="*/ 1481137 w 2850356"/>
              <a:gd name="connsiteY57" fmla="*/ 1123950 h 2015435"/>
              <a:gd name="connsiteX58" fmla="*/ 1495425 w 2850356"/>
              <a:gd name="connsiteY58" fmla="*/ 1128712 h 2015435"/>
              <a:gd name="connsiteX59" fmla="*/ 1490662 w 2850356"/>
              <a:gd name="connsiteY59" fmla="*/ 1164431 h 2015435"/>
              <a:gd name="connsiteX60" fmla="*/ 1504950 w 2850356"/>
              <a:gd name="connsiteY60" fmla="*/ 1166812 h 2015435"/>
              <a:gd name="connsiteX61" fmla="*/ 1502568 w 2850356"/>
              <a:gd name="connsiteY61" fmla="*/ 1185862 h 2015435"/>
              <a:gd name="connsiteX62" fmla="*/ 1533525 w 2850356"/>
              <a:gd name="connsiteY62" fmla="*/ 1183481 h 2015435"/>
              <a:gd name="connsiteX63" fmla="*/ 1533525 w 2850356"/>
              <a:gd name="connsiteY63" fmla="*/ 1204912 h 2015435"/>
              <a:gd name="connsiteX64" fmla="*/ 1554956 w 2850356"/>
              <a:gd name="connsiteY64" fmla="*/ 1207294 h 2015435"/>
              <a:gd name="connsiteX65" fmla="*/ 1554956 w 2850356"/>
              <a:gd name="connsiteY65" fmla="*/ 1233487 h 2015435"/>
              <a:gd name="connsiteX66" fmla="*/ 1676400 w 2850356"/>
              <a:gd name="connsiteY66" fmla="*/ 1231106 h 2015435"/>
              <a:gd name="connsiteX67" fmla="*/ 1676400 w 2850356"/>
              <a:gd name="connsiteY67" fmla="*/ 1252537 h 2015435"/>
              <a:gd name="connsiteX68" fmla="*/ 1700212 w 2850356"/>
              <a:gd name="connsiteY68" fmla="*/ 1257300 h 2015435"/>
              <a:gd name="connsiteX69" fmla="*/ 1707356 w 2850356"/>
              <a:gd name="connsiteY69" fmla="*/ 1285875 h 2015435"/>
              <a:gd name="connsiteX70" fmla="*/ 1719262 w 2850356"/>
              <a:gd name="connsiteY70" fmla="*/ 1278731 h 2015435"/>
              <a:gd name="connsiteX71" fmla="*/ 1719262 w 2850356"/>
              <a:gd name="connsiteY71" fmla="*/ 1309687 h 2015435"/>
              <a:gd name="connsiteX72" fmla="*/ 1731168 w 2850356"/>
              <a:gd name="connsiteY72" fmla="*/ 1304925 h 2015435"/>
              <a:gd name="connsiteX73" fmla="*/ 1733550 w 2850356"/>
              <a:gd name="connsiteY73" fmla="*/ 1407319 h 2015435"/>
              <a:gd name="connsiteX74" fmla="*/ 1781175 w 2850356"/>
              <a:gd name="connsiteY74" fmla="*/ 1412081 h 2015435"/>
              <a:gd name="connsiteX75" fmla="*/ 1778793 w 2850356"/>
              <a:gd name="connsiteY75" fmla="*/ 1464469 h 2015435"/>
              <a:gd name="connsiteX76" fmla="*/ 1857375 w 2850356"/>
              <a:gd name="connsiteY76" fmla="*/ 1459706 h 2015435"/>
              <a:gd name="connsiteX77" fmla="*/ 1857375 w 2850356"/>
              <a:gd name="connsiteY77" fmla="*/ 1483519 h 2015435"/>
              <a:gd name="connsiteX78" fmla="*/ 2024062 w 2850356"/>
              <a:gd name="connsiteY78" fmla="*/ 1481137 h 2015435"/>
              <a:gd name="connsiteX79" fmla="*/ 2021681 w 2850356"/>
              <a:gd name="connsiteY79" fmla="*/ 1504950 h 2015435"/>
              <a:gd name="connsiteX80" fmla="*/ 2105025 w 2850356"/>
              <a:gd name="connsiteY80" fmla="*/ 1502569 h 2015435"/>
              <a:gd name="connsiteX81" fmla="*/ 2105025 w 2850356"/>
              <a:gd name="connsiteY81" fmla="*/ 1533525 h 2015435"/>
              <a:gd name="connsiteX82" fmla="*/ 2133600 w 2850356"/>
              <a:gd name="connsiteY82" fmla="*/ 1533525 h 2015435"/>
              <a:gd name="connsiteX83" fmla="*/ 2133600 w 2850356"/>
              <a:gd name="connsiteY83" fmla="*/ 1674017 h 2015435"/>
              <a:gd name="connsiteX84" fmla="*/ 2155031 w 2850356"/>
              <a:gd name="connsiteY84" fmla="*/ 1674019 h 2015435"/>
              <a:gd name="connsiteX85" fmla="*/ 2155035 w 2850356"/>
              <a:gd name="connsiteY85" fmla="*/ 1714500 h 2015435"/>
              <a:gd name="connsiteX86" fmla="*/ 2195514 w 2850356"/>
              <a:gd name="connsiteY86" fmla="*/ 1716880 h 2015435"/>
              <a:gd name="connsiteX87" fmla="*/ 2197896 w 2850356"/>
              <a:gd name="connsiteY87" fmla="*/ 1759742 h 2015435"/>
              <a:gd name="connsiteX88" fmla="*/ 2209802 w 2850356"/>
              <a:gd name="connsiteY88" fmla="*/ 1759743 h 2015435"/>
              <a:gd name="connsiteX89" fmla="*/ 2212182 w 2850356"/>
              <a:gd name="connsiteY89" fmla="*/ 1793079 h 2015435"/>
              <a:gd name="connsiteX90" fmla="*/ 2331245 w 2850356"/>
              <a:gd name="connsiteY90" fmla="*/ 1793078 h 2015435"/>
              <a:gd name="connsiteX91" fmla="*/ 2331244 w 2850356"/>
              <a:gd name="connsiteY91" fmla="*/ 1819272 h 2015435"/>
              <a:gd name="connsiteX92" fmla="*/ 2531269 w 2850356"/>
              <a:gd name="connsiteY92" fmla="*/ 1819274 h 2015435"/>
              <a:gd name="connsiteX93" fmla="*/ 2531268 w 2850356"/>
              <a:gd name="connsiteY93" fmla="*/ 1847849 h 2015435"/>
              <a:gd name="connsiteX94" fmla="*/ 2545557 w 2850356"/>
              <a:gd name="connsiteY94" fmla="*/ 1847850 h 2015435"/>
              <a:gd name="connsiteX95" fmla="*/ 2545556 w 2850356"/>
              <a:gd name="connsiteY95" fmla="*/ 1888330 h 2015435"/>
              <a:gd name="connsiteX96" fmla="*/ 2559844 w 2850356"/>
              <a:gd name="connsiteY96" fmla="*/ 1888329 h 2015435"/>
              <a:gd name="connsiteX97" fmla="*/ 2559844 w 2850356"/>
              <a:gd name="connsiteY97" fmla="*/ 1931193 h 2015435"/>
              <a:gd name="connsiteX98" fmla="*/ 2609850 w 2850356"/>
              <a:gd name="connsiteY98" fmla="*/ 1931193 h 2015435"/>
              <a:gd name="connsiteX99" fmla="*/ 2609850 w 2850356"/>
              <a:gd name="connsiteY99" fmla="*/ 1978820 h 2015435"/>
              <a:gd name="connsiteX100" fmla="*/ 2719387 w 2850356"/>
              <a:gd name="connsiteY100" fmla="*/ 1978819 h 2015435"/>
              <a:gd name="connsiteX101" fmla="*/ 2719387 w 2850356"/>
              <a:gd name="connsiteY101" fmla="*/ 2012155 h 2015435"/>
              <a:gd name="connsiteX102" fmla="*/ 2850356 w 2850356"/>
              <a:gd name="connsiteY102" fmla="*/ 2014536 h 2015435"/>
              <a:gd name="connsiteX0" fmla="*/ 2381 w 2850356"/>
              <a:gd name="connsiteY0" fmla="*/ 0 h 2014536"/>
              <a:gd name="connsiteX1" fmla="*/ 0 w 2850356"/>
              <a:gd name="connsiteY1" fmla="*/ 76200 h 2014536"/>
              <a:gd name="connsiteX2" fmla="*/ 11906 w 2850356"/>
              <a:gd name="connsiteY2" fmla="*/ 76200 h 2014536"/>
              <a:gd name="connsiteX3" fmla="*/ 11906 w 2850356"/>
              <a:gd name="connsiteY3" fmla="*/ 92869 h 2014536"/>
              <a:gd name="connsiteX4" fmla="*/ 221456 w 2850356"/>
              <a:gd name="connsiteY4" fmla="*/ 90487 h 2014536"/>
              <a:gd name="connsiteX5" fmla="*/ 221456 w 2850356"/>
              <a:gd name="connsiteY5" fmla="*/ 107156 h 2014536"/>
              <a:gd name="connsiteX6" fmla="*/ 233362 w 2850356"/>
              <a:gd name="connsiteY6" fmla="*/ 107156 h 2014536"/>
              <a:gd name="connsiteX7" fmla="*/ 230981 w 2850356"/>
              <a:gd name="connsiteY7" fmla="*/ 157162 h 2014536"/>
              <a:gd name="connsiteX8" fmla="*/ 361950 w 2850356"/>
              <a:gd name="connsiteY8" fmla="*/ 154781 h 2014536"/>
              <a:gd name="connsiteX9" fmla="*/ 361950 w 2850356"/>
              <a:gd name="connsiteY9" fmla="*/ 176212 h 2014536"/>
              <a:gd name="connsiteX10" fmla="*/ 404812 w 2850356"/>
              <a:gd name="connsiteY10" fmla="*/ 173831 h 2014536"/>
              <a:gd name="connsiteX11" fmla="*/ 404812 w 2850356"/>
              <a:gd name="connsiteY11" fmla="*/ 202406 h 2014536"/>
              <a:gd name="connsiteX12" fmla="*/ 671512 w 2850356"/>
              <a:gd name="connsiteY12" fmla="*/ 202406 h 2014536"/>
              <a:gd name="connsiteX13" fmla="*/ 671512 w 2850356"/>
              <a:gd name="connsiteY13" fmla="*/ 214312 h 2014536"/>
              <a:gd name="connsiteX14" fmla="*/ 683418 w 2850356"/>
              <a:gd name="connsiteY14" fmla="*/ 216694 h 2014536"/>
              <a:gd name="connsiteX15" fmla="*/ 683418 w 2850356"/>
              <a:gd name="connsiteY15" fmla="*/ 230981 h 2014536"/>
              <a:gd name="connsiteX16" fmla="*/ 700087 w 2850356"/>
              <a:gd name="connsiteY16" fmla="*/ 238125 h 2014536"/>
              <a:gd name="connsiteX17" fmla="*/ 702468 w 2850356"/>
              <a:gd name="connsiteY17" fmla="*/ 261937 h 2014536"/>
              <a:gd name="connsiteX18" fmla="*/ 847725 w 2850356"/>
              <a:gd name="connsiteY18" fmla="*/ 259556 h 2014536"/>
              <a:gd name="connsiteX19" fmla="*/ 850106 w 2850356"/>
              <a:gd name="connsiteY19" fmla="*/ 321469 h 2014536"/>
              <a:gd name="connsiteX20" fmla="*/ 859631 w 2850356"/>
              <a:gd name="connsiteY20" fmla="*/ 323850 h 2014536"/>
              <a:gd name="connsiteX21" fmla="*/ 857250 w 2850356"/>
              <a:gd name="connsiteY21" fmla="*/ 388144 h 2014536"/>
              <a:gd name="connsiteX22" fmla="*/ 866775 w 2850356"/>
              <a:gd name="connsiteY22" fmla="*/ 385762 h 2014536"/>
              <a:gd name="connsiteX23" fmla="*/ 862012 w 2850356"/>
              <a:gd name="connsiteY23" fmla="*/ 440531 h 2014536"/>
              <a:gd name="connsiteX24" fmla="*/ 869156 w 2850356"/>
              <a:gd name="connsiteY24" fmla="*/ 440531 h 2014536"/>
              <a:gd name="connsiteX25" fmla="*/ 866775 w 2850356"/>
              <a:gd name="connsiteY25" fmla="*/ 485775 h 2014536"/>
              <a:gd name="connsiteX26" fmla="*/ 876300 w 2850356"/>
              <a:gd name="connsiteY26" fmla="*/ 485775 h 2014536"/>
              <a:gd name="connsiteX27" fmla="*/ 876300 w 2850356"/>
              <a:gd name="connsiteY27" fmla="*/ 528637 h 2014536"/>
              <a:gd name="connsiteX28" fmla="*/ 904875 w 2850356"/>
              <a:gd name="connsiteY28" fmla="*/ 528637 h 2014536"/>
              <a:gd name="connsiteX29" fmla="*/ 904875 w 2850356"/>
              <a:gd name="connsiteY29" fmla="*/ 552450 h 2014536"/>
              <a:gd name="connsiteX30" fmla="*/ 933450 w 2850356"/>
              <a:gd name="connsiteY30" fmla="*/ 554831 h 2014536"/>
              <a:gd name="connsiteX31" fmla="*/ 933450 w 2850356"/>
              <a:gd name="connsiteY31" fmla="*/ 581025 h 2014536"/>
              <a:gd name="connsiteX32" fmla="*/ 1033462 w 2850356"/>
              <a:gd name="connsiteY32" fmla="*/ 583406 h 2014536"/>
              <a:gd name="connsiteX33" fmla="*/ 1031081 w 2850356"/>
              <a:gd name="connsiteY33" fmla="*/ 619125 h 2014536"/>
              <a:gd name="connsiteX34" fmla="*/ 1076325 w 2850356"/>
              <a:gd name="connsiteY34" fmla="*/ 623887 h 2014536"/>
              <a:gd name="connsiteX35" fmla="*/ 1076325 w 2850356"/>
              <a:gd name="connsiteY35" fmla="*/ 657225 h 2014536"/>
              <a:gd name="connsiteX36" fmla="*/ 1088231 w 2850356"/>
              <a:gd name="connsiteY36" fmla="*/ 657225 h 2014536"/>
              <a:gd name="connsiteX37" fmla="*/ 1088231 w 2850356"/>
              <a:gd name="connsiteY37" fmla="*/ 714375 h 2014536"/>
              <a:gd name="connsiteX38" fmla="*/ 1104900 w 2850356"/>
              <a:gd name="connsiteY38" fmla="*/ 714375 h 2014536"/>
              <a:gd name="connsiteX39" fmla="*/ 1107281 w 2850356"/>
              <a:gd name="connsiteY39" fmla="*/ 778669 h 2014536"/>
              <a:gd name="connsiteX40" fmla="*/ 1228725 w 2850356"/>
              <a:gd name="connsiteY40" fmla="*/ 778669 h 2014536"/>
              <a:gd name="connsiteX41" fmla="*/ 1228725 w 2850356"/>
              <a:gd name="connsiteY41" fmla="*/ 804862 h 2014536"/>
              <a:gd name="connsiteX42" fmla="*/ 1254918 w 2850356"/>
              <a:gd name="connsiteY42" fmla="*/ 800100 h 2014536"/>
              <a:gd name="connsiteX43" fmla="*/ 1250156 w 2850356"/>
              <a:gd name="connsiteY43" fmla="*/ 852487 h 2014536"/>
              <a:gd name="connsiteX44" fmla="*/ 1262062 w 2850356"/>
              <a:gd name="connsiteY44" fmla="*/ 854869 h 2014536"/>
              <a:gd name="connsiteX45" fmla="*/ 1259681 w 2850356"/>
              <a:gd name="connsiteY45" fmla="*/ 921544 h 2014536"/>
              <a:gd name="connsiteX46" fmla="*/ 1276350 w 2850356"/>
              <a:gd name="connsiteY46" fmla="*/ 926306 h 2014536"/>
              <a:gd name="connsiteX47" fmla="*/ 1276350 w 2850356"/>
              <a:gd name="connsiteY47" fmla="*/ 957262 h 2014536"/>
              <a:gd name="connsiteX48" fmla="*/ 1288256 w 2850356"/>
              <a:gd name="connsiteY48" fmla="*/ 957262 h 2014536"/>
              <a:gd name="connsiteX49" fmla="*/ 1285875 w 2850356"/>
              <a:gd name="connsiteY49" fmla="*/ 1026319 h 2014536"/>
              <a:gd name="connsiteX50" fmla="*/ 1326356 w 2850356"/>
              <a:gd name="connsiteY50" fmla="*/ 1023937 h 2014536"/>
              <a:gd name="connsiteX51" fmla="*/ 1326356 w 2850356"/>
              <a:gd name="connsiteY51" fmla="*/ 1047750 h 2014536"/>
              <a:gd name="connsiteX52" fmla="*/ 1357312 w 2850356"/>
              <a:gd name="connsiteY52" fmla="*/ 1045369 h 2014536"/>
              <a:gd name="connsiteX53" fmla="*/ 1357312 w 2850356"/>
              <a:gd name="connsiteY53" fmla="*/ 1069181 h 2014536"/>
              <a:gd name="connsiteX54" fmla="*/ 1400175 w 2850356"/>
              <a:gd name="connsiteY54" fmla="*/ 1066800 h 2014536"/>
              <a:gd name="connsiteX55" fmla="*/ 1397793 w 2850356"/>
              <a:gd name="connsiteY55" fmla="*/ 1095375 h 2014536"/>
              <a:gd name="connsiteX56" fmla="*/ 1471612 w 2850356"/>
              <a:gd name="connsiteY56" fmla="*/ 1100137 h 2014536"/>
              <a:gd name="connsiteX57" fmla="*/ 1481137 w 2850356"/>
              <a:gd name="connsiteY57" fmla="*/ 1123950 h 2014536"/>
              <a:gd name="connsiteX58" fmla="*/ 1495425 w 2850356"/>
              <a:gd name="connsiteY58" fmla="*/ 1128712 h 2014536"/>
              <a:gd name="connsiteX59" fmla="*/ 1490662 w 2850356"/>
              <a:gd name="connsiteY59" fmla="*/ 1164431 h 2014536"/>
              <a:gd name="connsiteX60" fmla="*/ 1504950 w 2850356"/>
              <a:gd name="connsiteY60" fmla="*/ 1166812 h 2014536"/>
              <a:gd name="connsiteX61" fmla="*/ 1502568 w 2850356"/>
              <a:gd name="connsiteY61" fmla="*/ 1185862 h 2014536"/>
              <a:gd name="connsiteX62" fmla="*/ 1533525 w 2850356"/>
              <a:gd name="connsiteY62" fmla="*/ 1183481 h 2014536"/>
              <a:gd name="connsiteX63" fmla="*/ 1533525 w 2850356"/>
              <a:gd name="connsiteY63" fmla="*/ 1204912 h 2014536"/>
              <a:gd name="connsiteX64" fmla="*/ 1554956 w 2850356"/>
              <a:gd name="connsiteY64" fmla="*/ 1207294 h 2014536"/>
              <a:gd name="connsiteX65" fmla="*/ 1554956 w 2850356"/>
              <a:gd name="connsiteY65" fmla="*/ 1233487 h 2014536"/>
              <a:gd name="connsiteX66" fmla="*/ 1676400 w 2850356"/>
              <a:gd name="connsiteY66" fmla="*/ 1231106 h 2014536"/>
              <a:gd name="connsiteX67" fmla="*/ 1676400 w 2850356"/>
              <a:gd name="connsiteY67" fmla="*/ 1252537 h 2014536"/>
              <a:gd name="connsiteX68" fmla="*/ 1700212 w 2850356"/>
              <a:gd name="connsiteY68" fmla="*/ 1257300 h 2014536"/>
              <a:gd name="connsiteX69" fmla="*/ 1707356 w 2850356"/>
              <a:gd name="connsiteY69" fmla="*/ 1285875 h 2014536"/>
              <a:gd name="connsiteX70" fmla="*/ 1719262 w 2850356"/>
              <a:gd name="connsiteY70" fmla="*/ 1278731 h 2014536"/>
              <a:gd name="connsiteX71" fmla="*/ 1719262 w 2850356"/>
              <a:gd name="connsiteY71" fmla="*/ 1309687 h 2014536"/>
              <a:gd name="connsiteX72" fmla="*/ 1731168 w 2850356"/>
              <a:gd name="connsiteY72" fmla="*/ 1304925 h 2014536"/>
              <a:gd name="connsiteX73" fmla="*/ 1733550 w 2850356"/>
              <a:gd name="connsiteY73" fmla="*/ 1407319 h 2014536"/>
              <a:gd name="connsiteX74" fmla="*/ 1781175 w 2850356"/>
              <a:gd name="connsiteY74" fmla="*/ 1412081 h 2014536"/>
              <a:gd name="connsiteX75" fmla="*/ 1778793 w 2850356"/>
              <a:gd name="connsiteY75" fmla="*/ 1464469 h 2014536"/>
              <a:gd name="connsiteX76" fmla="*/ 1857375 w 2850356"/>
              <a:gd name="connsiteY76" fmla="*/ 1459706 h 2014536"/>
              <a:gd name="connsiteX77" fmla="*/ 1857375 w 2850356"/>
              <a:gd name="connsiteY77" fmla="*/ 1483519 h 2014536"/>
              <a:gd name="connsiteX78" fmla="*/ 2024062 w 2850356"/>
              <a:gd name="connsiteY78" fmla="*/ 1481137 h 2014536"/>
              <a:gd name="connsiteX79" fmla="*/ 2021681 w 2850356"/>
              <a:gd name="connsiteY79" fmla="*/ 1504950 h 2014536"/>
              <a:gd name="connsiteX80" fmla="*/ 2105025 w 2850356"/>
              <a:gd name="connsiteY80" fmla="*/ 1502569 h 2014536"/>
              <a:gd name="connsiteX81" fmla="*/ 2105025 w 2850356"/>
              <a:gd name="connsiteY81" fmla="*/ 1533525 h 2014536"/>
              <a:gd name="connsiteX82" fmla="*/ 2133600 w 2850356"/>
              <a:gd name="connsiteY82" fmla="*/ 1533525 h 2014536"/>
              <a:gd name="connsiteX83" fmla="*/ 2133600 w 2850356"/>
              <a:gd name="connsiteY83" fmla="*/ 1674017 h 2014536"/>
              <a:gd name="connsiteX84" fmla="*/ 2155031 w 2850356"/>
              <a:gd name="connsiteY84" fmla="*/ 1674019 h 2014536"/>
              <a:gd name="connsiteX85" fmla="*/ 2155035 w 2850356"/>
              <a:gd name="connsiteY85" fmla="*/ 1714500 h 2014536"/>
              <a:gd name="connsiteX86" fmla="*/ 2195514 w 2850356"/>
              <a:gd name="connsiteY86" fmla="*/ 1716880 h 2014536"/>
              <a:gd name="connsiteX87" fmla="*/ 2197896 w 2850356"/>
              <a:gd name="connsiteY87" fmla="*/ 1759742 h 2014536"/>
              <a:gd name="connsiteX88" fmla="*/ 2209802 w 2850356"/>
              <a:gd name="connsiteY88" fmla="*/ 1759743 h 2014536"/>
              <a:gd name="connsiteX89" fmla="*/ 2212182 w 2850356"/>
              <a:gd name="connsiteY89" fmla="*/ 1793079 h 2014536"/>
              <a:gd name="connsiteX90" fmla="*/ 2331245 w 2850356"/>
              <a:gd name="connsiteY90" fmla="*/ 1793078 h 2014536"/>
              <a:gd name="connsiteX91" fmla="*/ 2331244 w 2850356"/>
              <a:gd name="connsiteY91" fmla="*/ 1819272 h 2014536"/>
              <a:gd name="connsiteX92" fmla="*/ 2531269 w 2850356"/>
              <a:gd name="connsiteY92" fmla="*/ 1819274 h 2014536"/>
              <a:gd name="connsiteX93" fmla="*/ 2531268 w 2850356"/>
              <a:gd name="connsiteY93" fmla="*/ 1847849 h 2014536"/>
              <a:gd name="connsiteX94" fmla="*/ 2545557 w 2850356"/>
              <a:gd name="connsiteY94" fmla="*/ 1847850 h 2014536"/>
              <a:gd name="connsiteX95" fmla="*/ 2545556 w 2850356"/>
              <a:gd name="connsiteY95" fmla="*/ 1888330 h 2014536"/>
              <a:gd name="connsiteX96" fmla="*/ 2559844 w 2850356"/>
              <a:gd name="connsiteY96" fmla="*/ 1888329 h 2014536"/>
              <a:gd name="connsiteX97" fmla="*/ 2559844 w 2850356"/>
              <a:gd name="connsiteY97" fmla="*/ 1931193 h 2014536"/>
              <a:gd name="connsiteX98" fmla="*/ 2609850 w 2850356"/>
              <a:gd name="connsiteY98" fmla="*/ 1931193 h 2014536"/>
              <a:gd name="connsiteX99" fmla="*/ 2609850 w 2850356"/>
              <a:gd name="connsiteY99" fmla="*/ 1978820 h 2014536"/>
              <a:gd name="connsiteX100" fmla="*/ 2719387 w 2850356"/>
              <a:gd name="connsiteY100" fmla="*/ 1978819 h 2014536"/>
              <a:gd name="connsiteX101" fmla="*/ 2719387 w 2850356"/>
              <a:gd name="connsiteY101" fmla="*/ 2012155 h 2014536"/>
              <a:gd name="connsiteX102" fmla="*/ 2850356 w 2850356"/>
              <a:gd name="connsiteY102" fmla="*/ 2014536 h 2014536"/>
              <a:gd name="connsiteX0" fmla="*/ 2381 w 2769394"/>
              <a:gd name="connsiteY0" fmla="*/ 0 h 2012155"/>
              <a:gd name="connsiteX1" fmla="*/ 0 w 2769394"/>
              <a:gd name="connsiteY1" fmla="*/ 76200 h 2012155"/>
              <a:gd name="connsiteX2" fmla="*/ 11906 w 2769394"/>
              <a:gd name="connsiteY2" fmla="*/ 76200 h 2012155"/>
              <a:gd name="connsiteX3" fmla="*/ 11906 w 2769394"/>
              <a:gd name="connsiteY3" fmla="*/ 92869 h 2012155"/>
              <a:gd name="connsiteX4" fmla="*/ 221456 w 2769394"/>
              <a:gd name="connsiteY4" fmla="*/ 90487 h 2012155"/>
              <a:gd name="connsiteX5" fmla="*/ 221456 w 2769394"/>
              <a:gd name="connsiteY5" fmla="*/ 107156 h 2012155"/>
              <a:gd name="connsiteX6" fmla="*/ 233362 w 2769394"/>
              <a:gd name="connsiteY6" fmla="*/ 107156 h 2012155"/>
              <a:gd name="connsiteX7" fmla="*/ 230981 w 2769394"/>
              <a:gd name="connsiteY7" fmla="*/ 157162 h 2012155"/>
              <a:gd name="connsiteX8" fmla="*/ 361950 w 2769394"/>
              <a:gd name="connsiteY8" fmla="*/ 154781 h 2012155"/>
              <a:gd name="connsiteX9" fmla="*/ 361950 w 2769394"/>
              <a:gd name="connsiteY9" fmla="*/ 176212 h 2012155"/>
              <a:gd name="connsiteX10" fmla="*/ 404812 w 2769394"/>
              <a:gd name="connsiteY10" fmla="*/ 173831 h 2012155"/>
              <a:gd name="connsiteX11" fmla="*/ 404812 w 2769394"/>
              <a:gd name="connsiteY11" fmla="*/ 202406 h 2012155"/>
              <a:gd name="connsiteX12" fmla="*/ 671512 w 2769394"/>
              <a:gd name="connsiteY12" fmla="*/ 202406 h 2012155"/>
              <a:gd name="connsiteX13" fmla="*/ 671512 w 2769394"/>
              <a:gd name="connsiteY13" fmla="*/ 214312 h 2012155"/>
              <a:gd name="connsiteX14" fmla="*/ 683418 w 2769394"/>
              <a:gd name="connsiteY14" fmla="*/ 216694 h 2012155"/>
              <a:gd name="connsiteX15" fmla="*/ 683418 w 2769394"/>
              <a:gd name="connsiteY15" fmla="*/ 230981 h 2012155"/>
              <a:gd name="connsiteX16" fmla="*/ 700087 w 2769394"/>
              <a:gd name="connsiteY16" fmla="*/ 238125 h 2012155"/>
              <a:gd name="connsiteX17" fmla="*/ 702468 w 2769394"/>
              <a:gd name="connsiteY17" fmla="*/ 261937 h 2012155"/>
              <a:gd name="connsiteX18" fmla="*/ 847725 w 2769394"/>
              <a:gd name="connsiteY18" fmla="*/ 259556 h 2012155"/>
              <a:gd name="connsiteX19" fmla="*/ 850106 w 2769394"/>
              <a:gd name="connsiteY19" fmla="*/ 321469 h 2012155"/>
              <a:gd name="connsiteX20" fmla="*/ 859631 w 2769394"/>
              <a:gd name="connsiteY20" fmla="*/ 323850 h 2012155"/>
              <a:gd name="connsiteX21" fmla="*/ 857250 w 2769394"/>
              <a:gd name="connsiteY21" fmla="*/ 388144 h 2012155"/>
              <a:gd name="connsiteX22" fmla="*/ 866775 w 2769394"/>
              <a:gd name="connsiteY22" fmla="*/ 385762 h 2012155"/>
              <a:gd name="connsiteX23" fmla="*/ 862012 w 2769394"/>
              <a:gd name="connsiteY23" fmla="*/ 440531 h 2012155"/>
              <a:gd name="connsiteX24" fmla="*/ 869156 w 2769394"/>
              <a:gd name="connsiteY24" fmla="*/ 440531 h 2012155"/>
              <a:gd name="connsiteX25" fmla="*/ 866775 w 2769394"/>
              <a:gd name="connsiteY25" fmla="*/ 485775 h 2012155"/>
              <a:gd name="connsiteX26" fmla="*/ 876300 w 2769394"/>
              <a:gd name="connsiteY26" fmla="*/ 485775 h 2012155"/>
              <a:gd name="connsiteX27" fmla="*/ 876300 w 2769394"/>
              <a:gd name="connsiteY27" fmla="*/ 528637 h 2012155"/>
              <a:gd name="connsiteX28" fmla="*/ 904875 w 2769394"/>
              <a:gd name="connsiteY28" fmla="*/ 528637 h 2012155"/>
              <a:gd name="connsiteX29" fmla="*/ 904875 w 2769394"/>
              <a:gd name="connsiteY29" fmla="*/ 552450 h 2012155"/>
              <a:gd name="connsiteX30" fmla="*/ 933450 w 2769394"/>
              <a:gd name="connsiteY30" fmla="*/ 554831 h 2012155"/>
              <a:gd name="connsiteX31" fmla="*/ 933450 w 2769394"/>
              <a:gd name="connsiteY31" fmla="*/ 581025 h 2012155"/>
              <a:gd name="connsiteX32" fmla="*/ 1033462 w 2769394"/>
              <a:gd name="connsiteY32" fmla="*/ 583406 h 2012155"/>
              <a:gd name="connsiteX33" fmla="*/ 1031081 w 2769394"/>
              <a:gd name="connsiteY33" fmla="*/ 619125 h 2012155"/>
              <a:gd name="connsiteX34" fmla="*/ 1076325 w 2769394"/>
              <a:gd name="connsiteY34" fmla="*/ 623887 h 2012155"/>
              <a:gd name="connsiteX35" fmla="*/ 1076325 w 2769394"/>
              <a:gd name="connsiteY35" fmla="*/ 657225 h 2012155"/>
              <a:gd name="connsiteX36" fmla="*/ 1088231 w 2769394"/>
              <a:gd name="connsiteY36" fmla="*/ 657225 h 2012155"/>
              <a:gd name="connsiteX37" fmla="*/ 1088231 w 2769394"/>
              <a:gd name="connsiteY37" fmla="*/ 714375 h 2012155"/>
              <a:gd name="connsiteX38" fmla="*/ 1104900 w 2769394"/>
              <a:gd name="connsiteY38" fmla="*/ 714375 h 2012155"/>
              <a:gd name="connsiteX39" fmla="*/ 1107281 w 2769394"/>
              <a:gd name="connsiteY39" fmla="*/ 778669 h 2012155"/>
              <a:gd name="connsiteX40" fmla="*/ 1228725 w 2769394"/>
              <a:gd name="connsiteY40" fmla="*/ 778669 h 2012155"/>
              <a:gd name="connsiteX41" fmla="*/ 1228725 w 2769394"/>
              <a:gd name="connsiteY41" fmla="*/ 804862 h 2012155"/>
              <a:gd name="connsiteX42" fmla="*/ 1254918 w 2769394"/>
              <a:gd name="connsiteY42" fmla="*/ 800100 h 2012155"/>
              <a:gd name="connsiteX43" fmla="*/ 1250156 w 2769394"/>
              <a:gd name="connsiteY43" fmla="*/ 852487 h 2012155"/>
              <a:gd name="connsiteX44" fmla="*/ 1262062 w 2769394"/>
              <a:gd name="connsiteY44" fmla="*/ 854869 h 2012155"/>
              <a:gd name="connsiteX45" fmla="*/ 1259681 w 2769394"/>
              <a:gd name="connsiteY45" fmla="*/ 921544 h 2012155"/>
              <a:gd name="connsiteX46" fmla="*/ 1276350 w 2769394"/>
              <a:gd name="connsiteY46" fmla="*/ 926306 h 2012155"/>
              <a:gd name="connsiteX47" fmla="*/ 1276350 w 2769394"/>
              <a:gd name="connsiteY47" fmla="*/ 957262 h 2012155"/>
              <a:gd name="connsiteX48" fmla="*/ 1288256 w 2769394"/>
              <a:gd name="connsiteY48" fmla="*/ 957262 h 2012155"/>
              <a:gd name="connsiteX49" fmla="*/ 1285875 w 2769394"/>
              <a:gd name="connsiteY49" fmla="*/ 1026319 h 2012155"/>
              <a:gd name="connsiteX50" fmla="*/ 1326356 w 2769394"/>
              <a:gd name="connsiteY50" fmla="*/ 1023937 h 2012155"/>
              <a:gd name="connsiteX51" fmla="*/ 1326356 w 2769394"/>
              <a:gd name="connsiteY51" fmla="*/ 1047750 h 2012155"/>
              <a:gd name="connsiteX52" fmla="*/ 1357312 w 2769394"/>
              <a:gd name="connsiteY52" fmla="*/ 1045369 h 2012155"/>
              <a:gd name="connsiteX53" fmla="*/ 1357312 w 2769394"/>
              <a:gd name="connsiteY53" fmla="*/ 1069181 h 2012155"/>
              <a:gd name="connsiteX54" fmla="*/ 1400175 w 2769394"/>
              <a:gd name="connsiteY54" fmla="*/ 1066800 h 2012155"/>
              <a:gd name="connsiteX55" fmla="*/ 1397793 w 2769394"/>
              <a:gd name="connsiteY55" fmla="*/ 1095375 h 2012155"/>
              <a:gd name="connsiteX56" fmla="*/ 1471612 w 2769394"/>
              <a:gd name="connsiteY56" fmla="*/ 1100137 h 2012155"/>
              <a:gd name="connsiteX57" fmla="*/ 1481137 w 2769394"/>
              <a:gd name="connsiteY57" fmla="*/ 1123950 h 2012155"/>
              <a:gd name="connsiteX58" fmla="*/ 1495425 w 2769394"/>
              <a:gd name="connsiteY58" fmla="*/ 1128712 h 2012155"/>
              <a:gd name="connsiteX59" fmla="*/ 1490662 w 2769394"/>
              <a:gd name="connsiteY59" fmla="*/ 1164431 h 2012155"/>
              <a:gd name="connsiteX60" fmla="*/ 1504950 w 2769394"/>
              <a:gd name="connsiteY60" fmla="*/ 1166812 h 2012155"/>
              <a:gd name="connsiteX61" fmla="*/ 1502568 w 2769394"/>
              <a:gd name="connsiteY61" fmla="*/ 1185862 h 2012155"/>
              <a:gd name="connsiteX62" fmla="*/ 1533525 w 2769394"/>
              <a:gd name="connsiteY62" fmla="*/ 1183481 h 2012155"/>
              <a:gd name="connsiteX63" fmla="*/ 1533525 w 2769394"/>
              <a:gd name="connsiteY63" fmla="*/ 1204912 h 2012155"/>
              <a:gd name="connsiteX64" fmla="*/ 1554956 w 2769394"/>
              <a:gd name="connsiteY64" fmla="*/ 1207294 h 2012155"/>
              <a:gd name="connsiteX65" fmla="*/ 1554956 w 2769394"/>
              <a:gd name="connsiteY65" fmla="*/ 1233487 h 2012155"/>
              <a:gd name="connsiteX66" fmla="*/ 1676400 w 2769394"/>
              <a:gd name="connsiteY66" fmla="*/ 1231106 h 2012155"/>
              <a:gd name="connsiteX67" fmla="*/ 1676400 w 2769394"/>
              <a:gd name="connsiteY67" fmla="*/ 1252537 h 2012155"/>
              <a:gd name="connsiteX68" fmla="*/ 1700212 w 2769394"/>
              <a:gd name="connsiteY68" fmla="*/ 1257300 h 2012155"/>
              <a:gd name="connsiteX69" fmla="*/ 1707356 w 2769394"/>
              <a:gd name="connsiteY69" fmla="*/ 1285875 h 2012155"/>
              <a:gd name="connsiteX70" fmla="*/ 1719262 w 2769394"/>
              <a:gd name="connsiteY70" fmla="*/ 1278731 h 2012155"/>
              <a:gd name="connsiteX71" fmla="*/ 1719262 w 2769394"/>
              <a:gd name="connsiteY71" fmla="*/ 1309687 h 2012155"/>
              <a:gd name="connsiteX72" fmla="*/ 1731168 w 2769394"/>
              <a:gd name="connsiteY72" fmla="*/ 1304925 h 2012155"/>
              <a:gd name="connsiteX73" fmla="*/ 1733550 w 2769394"/>
              <a:gd name="connsiteY73" fmla="*/ 1407319 h 2012155"/>
              <a:gd name="connsiteX74" fmla="*/ 1781175 w 2769394"/>
              <a:gd name="connsiteY74" fmla="*/ 1412081 h 2012155"/>
              <a:gd name="connsiteX75" fmla="*/ 1778793 w 2769394"/>
              <a:gd name="connsiteY75" fmla="*/ 1464469 h 2012155"/>
              <a:gd name="connsiteX76" fmla="*/ 1857375 w 2769394"/>
              <a:gd name="connsiteY76" fmla="*/ 1459706 h 2012155"/>
              <a:gd name="connsiteX77" fmla="*/ 1857375 w 2769394"/>
              <a:gd name="connsiteY77" fmla="*/ 1483519 h 2012155"/>
              <a:gd name="connsiteX78" fmla="*/ 2024062 w 2769394"/>
              <a:gd name="connsiteY78" fmla="*/ 1481137 h 2012155"/>
              <a:gd name="connsiteX79" fmla="*/ 2021681 w 2769394"/>
              <a:gd name="connsiteY79" fmla="*/ 1504950 h 2012155"/>
              <a:gd name="connsiteX80" fmla="*/ 2105025 w 2769394"/>
              <a:gd name="connsiteY80" fmla="*/ 1502569 h 2012155"/>
              <a:gd name="connsiteX81" fmla="*/ 2105025 w 2769394"/>
              <a:gd name="connsiteY81" fmla="*/ 1533525 h 2012155"/>
              <a:gd name="connsiteX82" fmla="*/ 2133600 w 2769394"/>
              <a:gd name="connsiteY82" fmla="*/ 1533525 h 2012155"/>
              <a:gd name="connsiteX83" fmla="*/ 2133600 w 2769394"/>
              <a:gd name="connsiteY83" fmla="*/ 1674017 h 2012155"/>
              <a:gd name="connsiteX84" fmla="*/ 2155031 w 2769394"/>
              <a:gd name="connsiteY84" fmla="*/ 1674019 h 2012155"/>
              <a:gd name="connsiteX85" fmla="*/ 2155035 w 2769394"/>
              <a:gd name="connsiteY85" fmla="*/ 1714500 h 2012155"/>
              <a:gd name="connsiteX86" fmla="*/ 2195514 w 2769394"/>
              <a:gd name="connsiteY86" fmla="*/ 1716880 h 2012155"/>
              <a:gd name="connsiteX87" fmla="*/ 2197896 w 2769394"/>
              <a:gd name="connsiteY87" fmla="*/ 1759742 h 2012155"/>
              <a:gd name="connsiteX88" fmla="*/ 2209802 w 2769394"/>
              <a:gd name="connsiteY88" fmla="*/ 1759743 h 2012155"/>
              <a:gd name="connsiteX89" fmla="*/ 2212182 w 2769394"/>
              <a:gd name="connsiteY89" fmla="*/ 1793079 h 2012155"/>
              <a:gd name="connsiteX90" fmla="*/ 2331245 w 2769394"/>
              <a:gd name="connsiteY90" fmla="*/ 1793078 h 2012155"/>
              <a:gd name="connsiteX91" fmla="*/ 2331244 w 2769394"/>
              <a:gd name="connsiteY91" fmla="*/ 1819272 h 2012155"/>
              <a:gd name="connsiteX92" fmla="*/ 2531269 w 2769394"/>
              <a:gd name="connsiteY92" fmla="*/ 1819274 h 2012155"/>
              <a:gd name="connsiteX93" fmla="*/ 2531268 w 2769394"/>
              <a:gd name="connsiteY93" fmla="*/ 1847849 h 2012155"/>
              <a:gd name="connsiteX94" fmla="*/ 2545557 w 2769394"/>
              <a:gd name="connsiteY94" fmla="*/ 1847850 h 2012155"/>
              <a:gd name="connsiteX95" fmla="*/ 2545556 w 2769394"/>
              <a:gd name="connsiteY95" fmla="*/ 1888330 h 2012155"/>
              <a:gd name="connsiteX96" fmla="*/ 2559844 w 2769394"/>
              <a:gd name="connsiteY96" fmla="*/ 1888329 h 2012155"/>
              <a:gd name="connsiteX97" fmla="*/ 2559844 w 2769394"/>
              <a:gd name="connsiteY97" fmla="*/ 1931193 h 2012155"/>
              <a:gd name="connsiteX98" fmla="*/ 2609850 w 2769394"/>
              <a:gd name="connsiteY98" fmla="*/ 1931193 h 2012155"/>
              <a:gd name="connsiteX99" fmla="*/ 2609850 w 2769394"/>
              <a:gd name="connsiteY99" fmla="*/ 1978820 h 2012155"/>
              <a:gd name="connsiteX100" fmla="*/ 2719387 w 2769394"/>
              <a:gd name="connsiteY100" fmla="*/ 1978819 h 2012155"/>
              <a:gd name="connsiteX101" fmla="*/ 2719387 w 2769394"/>
              <a:gd name="connsiteY101" fmla="*/ 2012155 h 2012155"/>
              <a:gd name="connsiteX102" fmla="*/ 2769394 w 2769394"/>
              <a:gd name="connsiteY102" fmla="*/ 2012155 h 2012155"/>
              <a:gd name="connsiteX0" fmla="*/ 2381 w 2781300"/>
              <a:gd name="connsiteY0" fmla="*/ 0 h 2014536"/>
              <a:gd name="connsiteX1" fmla="*/ 0 w 2781300"/>
              <a:gd name="connsiteY1" fmla="*/ 76200 h 2014536"/>
              <a:gd name="connsiteX2" fmla="*/ 11906 w 2781300"/>
              <a:gd name="connsiteY2" fmla="*/ 76200 h 2014536"/>
              <a:gd name="connsiteX3" fmla="*/ 11906 w 2781300"/>
              <a:gd name="connsiteY3" fmla="*/ 92869 h 2014536"/>
              <a:gd name="connsiteX4" fmla="*/ 221456 w 2781300"/>
              <a:gd name="connsiteY4" fmla="*/ 90487 h 2014536"/>
              <a:gd name="connsiteX5" fmla="*/ 221456 w 2781300"/>
              <a:gd name="connsiteY5" fmla="*/ 107156 h 2014536"/>
              <a:gd name="connsiteX6" fmla="*/ 233362 w 2781300"/>
              <a:gd name="connsiteY6" fmla="*/ 107156 h 2014536"/>
              <a:gd name="connsiteX7" fmla="*/ 230981 w 2781300"/>
              <a:gd name="connsiteY7" fmla="*/ 157162 h 2014536"/>
              <a:gd name="connsiteX8" fmla="*/ 361950 w 2781300"/>
              <a:gd name="connsiteY8" fmla="*/ 154781 h 2014536"/>
              <a:gd name="connsiteX9" fmla="*/ 361950 w 2781300"/>
              <a:gd name="connsiteY9" fmla="*/ 176212 h 2014536"/>
              <a:gd name="connsiteX10" fmla="*/ 404812 w 2781300"/>
              <a:gd name="connsiteY10" fmla="*/ 173831 h 2014536"/>
              <a:gd name="connsiteX11" fmla="*/ 404812 w 2781300"/>
              <a:gd name="connsiteY11" fmla="*/ 202406 h 2014536"/>
              <a:gd name="connsiteX12" fmla="*/ 671512 w 2781300"/>
              <a:gd name="connsiteY12" fmla="*/ 202406 h 2014536"/>
              <a:gd name="connsiteX13" fmla="*/ 671512 w 2781300"/>
              <a:gd name="connsiteY13" fmla="*/ 214312 h 2014536"/>
              <a:gd name="connsiteX14" fmla="*/ 683418 w 2781300"/>
              <a:gd name="connsiteY14" fmla="*/ 216694 h 2014536"/>
              <a:gd name="connsiteX15" fmla="*/ 683418 w 2781300"/>
              <a:gd name="connsiteY15" fmla="*/ 230981 h 2014536"/>
              <a:gd name="connsiteX16" fmla="*/ 700087 w 2781300"/>
              <a:gd name="connsiteY16" fmla="*/ 238125 h 2014536"/>
              <a:gd name="connsiteX17" fmla="*/ 702468 w 2781300"/>
              <a:gd name="connsiteY17" fmla="*/ 261937 h 2014536"/>
              <a:gd name="connsiteX18" fmla="*/ 847725 w 2781300"/>
              <a:gd name="connsiteY18" fmla="*/ 259556 h 2014536"/>
              <a:gd name="connsiteX19" fmla="*/ 850106 w 2781300"/>
              <a:gd name="connsiteY19" fmla="*/ 321469 h 2014536"/>
              <a:gd name="connsiteX20" fmla="*/ 859631 w 2781300"/>
              <a:gd name="connsiteY20" fmla="*/ 323850 h 2014536"/>
              <a:gd name="connsiteX21" fmla="*/ 857250 w 2781300"/>
              <a:gd name="connsiteY21" fmla="*/ 388144 h 2014536"/>
              <a:gd name="connsiteX22" fmla="*/ 866775 w 2781300"/>
              <a:gd name="connsiteY22" fmla="*/ 385762 h 2014536"/>
              <a:gd name="connsiteX23" fmla="*/ 862012 w 2781300"/>
              <a:gd name="connsiteY23" fmla="*/ 440531 h 2014536"/>
              <a:gd name="connsiteX24" fmla="*/ 869156 w 2781300"/>
              <a:gd name="connsiteY24" fmla="*/ 440531 h 2014536"/>
              <a:gd name="connsiteX25" fmla="*/ 866775 w 2781300"/>
              <a:gd name="connsiteY25" fmla="*/ 485775 h 2014536"/>
              <a:gd name="connsiteX26" fmla="*/ 876300 w 2781300"/>
              <a:gd name="connsiteY26" fmla="*/ 485775 h 2014536"/>
              <a:gd name="connsiteX27" fmla="*/ 876300 w 2781300"/>
              <a:gd name="connsiteY27" fmla="*/ 528637 h 2014536"/>
              <a:gd name="connsiteX28" fmla="*/ 904875 w 2781300"/>
              <a:gd name="connsiteY28" fmla="*/ 528637 h 2014536"/>
              <a:gd name="connsiteX29" fmla="*/ 904875 w 2781300"/>
              <a:gd name="connsiteY29" fmla="*/ 552450 h 2014536"/>
              <a:gd name="connsiteX30" fmla="*/ 933450 w 2781300"/>
              <a:gd name="connsiteY30" fmla="*/ 554831 h 2014536"/>
              <a:gd name="connsiteX31" fmla="*/ 933450 w 2781300"/>
              <a:gd name="connsiteY31" fmla="*/ 581025 h 2014536"/>
              <a:gd name="connsiteX32" fmla="*/ 1033462 w 2781300"/>
              <a:gd name="connsiteY32" fmla="*/ 583406 h 2014536"/>
              <a:gd name="connsiteX33" fmla="*/ 1031081 w 2781300"/>
              <a:gd name="connsiteY33" fmla="*/ 619125 h 2014536"/>
              <a:gd name="connsiteX34" fmla="*/ 1076325 w 2781300"/>
              <a:gd name="connsiteY34" fmla="*/ 623887 h 2014536"/>
              <a:gd name="connsiteX35" fmla="*/ 1076325 w 2781300"/>
              <a:gd name="connsiteY35" fmla="*/ 657225 h 2014536"/>
              <a:gd name="connsiteX36" fmla="*/ 1088231 w 2781300"/>
              <a:gd name="connsiteY36" fmla="*/ 657225 h 2014536"/>
              <a:gd name="connsiteX37" fmla="*/ 1088231 w 2781300"/>
              <a:gd name="connsiteY37" fmla="*/ 714375 h 2014536"/>
              <a:gd name="connsiteX38" fmla="*/ 1104900 w 2781300"/>
              <a:gd name="connsiteY38" fmla="*/ 714375 h 2014536"/>
              <a:gd name="connsiteX39" fmla="*/ 1107281 w 2781300"/>
              <a:gd name="connsiteY39" fmla="*/ 778669 h 2014536"/>
              <a:gd name="connsiteX40" fmla="*/ 1228725 w 2781300"/>
              <a:gd name="connsiteY40" fmla="*/ 778669 h 2014536"/>
              <a:gd name="connsiteX41" fmla="*/ 1228725 w 2781300"/>
              <a:gd name="connsiteY41" fmla="*/ 804862 h 2014536"/>
              <a:gd name="connsiteX42" fmla="*/ 1254918 w 2781300"/>
              <a:gd name="connsiteY42" fmla="*/ 800100 h 2014536"/>
              <a:gd name="connsiteX43" fmla="*/ 1250156 w 2781300"/>
              <a:gd name="connsiteY43" fmla="*/ 852487 h 2014536"/>
              <a:gd name="connsiteX44" fmla="*/ 1262062 w 2781300"/>
              <a:gd name="connsiteY44" fmla="*/ 854869 h 2014536"/>
              <a:gd name="connsiteX45" fmla="*/ 1259681 w 2781300"/>
              <a:gd name="connsiteY45" fmla="*/ 921544 h 2014536"/>
              <a:gd name="connsiteX46" fmla="*/ 1276350 w 2781300"/>
              <a:gd name="connsiteY46" fmla="*/ 926306 h 2014536"/>
              <a:gd name="connsiteX47" fmla="*/ 1276350 w 2781300"/>
              <a:gd name="connsiteY47" fmla="*/ 957262 h 2014536"/>
              <a:gd name="connsiteX48" fmla="*/ 1288256 w 2781300"/>
              <a:gd name="connsiteY48" fmla="*/ 957262 h 2014536"/>
              <a:gd name="connsiteX49" fmla="*/ 1285875 w 2781300"/>
              <a:gd name="connsiteY49" fmla="*/ 1026319 h 2014536"/>
              <a:gd name="connsiteX50" fmla="*/ 1326356 w 2781300"/>
              <a:gd name="connsiteY50" fmla="*/ 1023937 h 2014536"/>
              <a:gd name="connsiteX51" fmla="*/ 1326356 w 2781300"/>
              <a:gd name="connsiteY51" fmla="*/ 1047750 h 2014536"/>
              <a:gd name="connsiteX52" fmla="*/ 1357312 w 2781300"/>
              <a:gd name="connsiteY52" fmla="*/ 1045369 h 2014536"/>
              <a:gd name="connsiteX53" fmla="*/ 1357312 w 2781300"/>
              <a:gd name="connsiteY53" fmla="*/ 1069181 h 2014536"/>
              <a:gd name="connsiteX54" fmla="*/ 1400175 w 2781300"/>
              <a:gd name="connsiteY54" fmla="*/ 1066800 h 2014536"/>
              <a:gd name="connsiteX55" fmla="*/ 1397793 w 2781300"/>
              <a:gd name="connsiteY55" fmla="*/ 1095375 h 2014536"/>
              <a:gd name="connsiteX56" fmla="*/ 1471612 w 2781300"/>
              <a:gd name="connsiteY56" fmla="*/ 1100137 h 2014536"/>
              <a:gd name="connsiteX57" fmla="*/ 1481137 w 2781300"/>
              <a:gd name="connsiteY57" fmla="*/ 1123950 h 2014536"/>
              <a:gd name="connsiteX58" fmla="*/ 1495425 w 2781300"/>
              <a:gd name="connsiteY58" fmla="*/ 1128712 h 2014536"/>
              <a:gd name="connsiteX59" fmla="*/ 1490662 w 2781300"/>
              <a:gd name="connsiteY59" fmla="*/ 1164431 h 2014536"/>
              <a:gd name="connsiteX60" fmla="*/ 1504950 w 2781300"/>
              <a:gd name="connsiteY60" fmla="*/ 1166812 h 2014536"/>
              <a:gd name="connsiteX61" fmla="*/ 1502568 w 2781300"/>
              <a:gd name="connsiteY61" fmla="*/ 1185862 h 2014536"/>
              <a:gd name="connsiteX62" fmla="*/ 1533525 w 2781300"/>
              <a:gd name="connsiteY62" fmla="*/ 1183481 h 2014536"/>
              <a:gd name="connsiteX63" fmla="*/ 1533525 w 2781300"/>
              <a:gd name="connsiteY63" fmla="*/ 1204912 h 2014536"/>
              <a:gd name="connsiteX64" fmla="*/ 1554956 w 2781300"/>
              <a:gd name="connsiteY64" fmla="*/ 1207294 h 2014536"/>
              <a:gd name="connsiteX65" fmla="*/ 1554956 w 2781300"/>
              <a:gd name="connsiteY65" fmla="*/ 1233487 h 2014536"/>
              <a:gd name="connsiteX66" fmla="*/ 1676400 w 2781300"/>
              <a:gd name="connsiteY66" fmla="*/ 1231106 h 2014536"/>
              <a:gd name="connsiteX67" fmla="*/ 1676400 w 2781300"/>
              <a:gd name="connsiteY67" fmla="*/ 1252537 h 2014536"/>
              <a:gd name="connsiteX68" fmla="*/ 1700212 w 2781300"/>
              <a:gd name="connsiteY68" fmla="*/ 1257300 h 2014536"/>
              <a:gd name="connsiteX69" fmla="*/ 1707356 w 2781300"/>
              <a:gd name="connsiteY69" fmla="*/ 1285875 h 2014536"/>
              <a:gd name="connsiteX70" fmla="*/ 1719262 w 2781300"/>
              <a:gd name="connsiteY70" fmla="*/ 1278731 h 2014536"/>
              <a:gd name="connsiteX71" fmla="*/ 1719262 w 2781300"/>
              <a:gd name="connsiteY71" fmla="*/ 1309687 h 2014536"/>
              <a:gd name="connsiteX72" fmla="*/ 1731168 w 2781300"/>
              <a:gd name="connsiteY72" fmla="*/ 1304925 h 2014536"/>
              <a:gd name="connsiteX73" fmla="*/ 1733550 w 2781300"/>
              <a:gd name="connsiteY73" fmla="*/ 1407319 h 2014536"/>
              <a:gd name="connsiteX74" fmla="*/ 1781175 w 2781300"/>
              <a:gd name="connsiteY74" fmla="*/ 1412081 h 2014536"/>
              <a:gd name="connsiteX75" fmla="*/ 1778793 w 2781300"/>
              <a:gd name="connsiteY75" fmla="*/ 1464469 h 2014536"/>
              <a:gd name="connsiteX76" fmla="*/ 1857375 w 2781300"/>
              <a:gd name="connsiteY76" fmla="*/ 1459706 h 2014536"/>
              <a:gd name="connsiteX77" fmla="*/ 1857375 w 2781300"/>
              <a:gd name="connsiteY77" fmla="*/ 1483519 h 2014536"/>
              <a:gd name="connsiteX78" fmla="*/ 2024062 w 2781300"/>
              <a:gd name="connsiteY78" fmla="*/ 1481137 h 2014536"/>
              <a:gd name="connsiteX79" fmla="*/ 2021681 w 2781300"/>
              <a:gd name="connsiteY79" fmla="*/ 1504950 h 2014536"/>
              <a:gd name="connsiteX80" fmla="*/ 2105025 w 2781300"/>
              <a:gd name="connsiteY80" fmla="*/ 1502569 h 2014536"/>
              <a:gd name="connsiteX81" fmla="*/ 2105025 w 2781300"/>
              <a:gd name="connsiteY81" fmla="*/ 1533525 h 2014536"/>
              <a:gd name="connsiteX82" fmla="*/ 2133600 w 2781300"/>
              <a:gd name="connsiteY82" fmla="*/ 1533525 h 2014536"/>
              <a:gd name="connsiteX83" fmla="*/ 2133600 w 2781300"/>
              <a:gd name="connsiteY83" fmla="*/ 1674017 h 2014536"/>
              <a:gd name="connsiteX84" fmla="*/ 2155031 w 2781300"/>
              <a:gd name="connsiteY84" fmla="*/ 1674019 h 2014536"/>
              <a:gd name="connsiteX85" fmla="*/ 2155035 w 2781300"/>
              <a:gd name="connsiteY85" fmla="*/ 1714500 h 2014536"/>
              <a:gd name="connsiteX86" fmla="*/ 2195514 w 2781300"/>
              <a:gd name="connsiteY86" fmla="*/ 1716880 h 2014536"/>
              <a:gd name="connsiteX87" fmla="*/ 2197896 w 2781300"/>
              <a:gd name="connsiteY87" fmla="*/ 1759742 h 2014536"/>
              <a:gd name="connsiteX88" fmla="*/ 2209802 w 2781300"/>
              <a:gd name="connsiteY88" fmla="*/ 1759743 h 2014536"/>
              <a:gd name="connsiteX89" fmla="*/ 2212182 w 2781300"/>
              <a:gd name="connsiteY89" fmla="*/ 1793079 h 2014536"/>
              <a:gd name="connsiteX90" fmla="*/ 2331245 w 2781300"/>
              <a:gd name="connsiteY90" fmla="*/ 1793078 h 2014536"/>
              <a:gd name="connsiteX91" fmla="*/ 2331244 w 2781300"/>
              <a:gd name="connsiteY91" fmla="*/ 1819272 h 2014536"/>
              <a:gd name="connsiteX92" fmla="*/ 2531269 w 2781300"/>
              <a:gd name="connsiteY92" fmla="*/ 1819274 h 2014536"/>
              <a:gd name="connsiteX93" fmla="*/ 2531268 w 2781300"/>
              <a:gd name="connsiteY93" fmla="*/ 1847849 h 2014536"/>
              <a:gd name="connsiteX94" fmla="*/ 2545557 w 2781300"/>
              <a:gd name="connsiteY94" fmla="*/ 1847850 h 2014536"/>
              <a:gd name="connsiteX95" fmla="*/ 2545556 w 2781300"/>
              <a:gd name="connsiteY95" fmla="*/ 1888330 h 2014536"/>
              <a:gd name="connsiteX96" fmla="*/ 2559844 w 2781300"/>
              <a:gd name="connsiteY96" fmla="*/ 1888329 h 2014536"/>
              <a:gd name="connsiteX97" fmla="*/ 2559844 w 2781300"/>
              <a:gd name="connsiteY97" fmla="*/ 1931193 h 2014536"/>
              <a:gd name="connsiteX98" fmla="*/ 2609850 w 2781300"/>
              <a:gd name="connsiteY98" fmla="*/ 1931193 h 2014536"/>
              <a:gd name="connsiteX99" fmla="*/ 2609850 w 2781300"/>
              <a:gd name="connsiteY99" fmla="*/ 1978820 h 2014536"/>
              <a:gd name="connsiteX100" fmla="*/ 2719387 w 2781300"/>
              <a:gd name="connsiteY100" fmla="*/ 1978819 h 2014536"/>
              <a:gd name="connsiteX101" fmla="*/ 2719387 w 2781300"/>
              <a:gd name="connsiteY101" fmla="*/ 2012155 h 2014536"/>
              <a:gd name="connsiteX102" fmla="*/ 2781300 w 2781300"/>
              <a:gd name="connsiteY102" fmla="*/ 2014536 h 2014536"/>
              <a:gd name="connsiteX0" fmla="*/ 2381 w 2786632"/>
              <a:gd name="connsiteY0" fmla="*/ 0 h 2014712"/>
              <a:gd name="connsiteX1" fmla="*/ 0 w 2786632"/>
              <a:gd name="connsiteY1" fmla="*/ 76200 h 2014712"/>
              <a:gd name="connsiteX2" fmla="*/ 11906 w 2786632"/>
              <a:gd name="connsiteY2" fmla="*/ 76200 h 2014712"/>
              <a:gd name="connsiteX3" fmla="*/ 11906 w 2786632"/>
              <a:gd name="connsiteY3" fmla="*/ 92869 h 2014712"/>
              <a:gd name="connsiteX4" fmla="*/ 221456 w 2786632"/>
              <a:gd name="connsiteY4" fmla="*/ 90487 h 2014712"/>
              <a:gd name="connsiteX5" fmla="*/ 221456 w 2786632"/>
              <a:gd name="connsiteY5" fmla="*/ 107156 h 2014712"/>
              <a:gd name="connsiteX6" fmla="*/ 233362 w 2786632"/>
              <a:gd name="connsiteY6" fmla="*/ 107156 h 2014712"/>
              <a:gd name="connsiteX7" fmla="*/ 230981 w 2786632"/>
              <a:gd name="connsiteY7" fmla="*/ 157162 h 2014712"/>
              <a:gd name="connsiteX8" fmla="*/ 361950 w 2786632"/>
              <a:gd name="connsiteY8" fmla="*/ 154781 h 2014712"/>
              <a:gd name="connsiteX9" fmla="*/ 361950 w 2786632"/>
              <a:gd name="connsiteY9" fmla="*/ 176212 h 2014712"/>
              <a:gd name="connsiteX10" fmla="*/ 404812 w 2786632"/>
              <a:gd name="connsiteY10" fmla="*/ 173831 h 2014712"/>
              <a:gd name="connsiteX11" fmla="*/ 404812 w 2786632"/>
              <a:gd name="connsiteY11" fmla="*/ 202406 h 2014712"/>
              <a:gd name="connsiteX12" fmla="*/ 671512 w 2786632"/>
              <a:gd name="connsiteY12" fmla="*/ 202406 h 2014712"/>
              <a:gd name="connsiteX13" fmla="*/ 671512 w 2786632"/>
              <a:gd name="connsiteY13" fmla="*/ 214312 h 2014712"/>
              <a:gd name="connsiteX14" fmla="*/ 683418 w 2786632"/>
              <a:gd name="connsiteY14" fmla="*/ 216694 h 2014712"/>
              <a:gd name="connsiteX15" fmla="*/ 683418 w 2786632"/>
              <a:gd name="connsiteY15" fmla="*/ 230981 h 2014712"/>
              <a:gd name="connsiteX16" fmla="*/ 700087 w 2786632"/>
              <a:gd name="connsiteY16" fmla="*/ 238125 h 2014712"/>
              <a:gd name="connsiteX17" fmla="*/ 702468 w 2786632"/>
              <a:gd name="connsiteY17" fmla="*/ 261937 h 2014712"/>
              <a:gd name="connsiteX18" fmla="*/ 847725 w 2786632"/>
              <a:gd name="connsiteY18" fmla="*/ 259556 h 2014712"/>
              <a:gd name="connsiteX19" fmla="*/ 850106 w 2786632"/>
              <a:gd name="connsiteY19" fmla="*/ 321469 h 2014712"/>
              <a:gd name="connsiteX20" fmla="*/ 859631 w 2786632"/>
              <a:gd name="connsiteY20" fmla="*/ 323850 h 2014712"/>
              <a:gd name="connsiteX21" fmla="*/ 857250 w 2786632"/>
              <a:gd name="connsiteY21" fmla="*/ 388144 h 2014712"/>
              <a:gd name="connsiteX22" fmla="*/ 866775 w 2786632"/>
              <a:gd name="connsiteY22" fmla="*/ 385762 h 2014712"/>
              <a:gd name="connsiteX23" fmla="*/ 862012 w 2786632"/>
              <a:gd name="connsiteY23" fmla="*/ 440531 h 2014712"/>
              <a:gd name="connsiteX24" fmla="*/ 869156 w 2786632"/>
              <a:gd name="connsiteY24" fmla="*/ 440531 h 2014712"/>
              <a:gd name="connsiteX25" fmla="*/ 866775 w 2786632"/>
              <a:gd name="connsiteY25" fmla="*/ 485775 h 2014712"/>
              <a:gd name="connsiteX26" fmla="*/ 876300 w 2786632"/>
              <a:gd name="connsiteY26" fmla="*/ 485775 h 2014712"/>
              <a:gd name="connsiteX27" fmla="*/ 876300 w 2786632"/>
              <a:gd name="connsiteY27" fmla="*/ 528637 h 2014712"/>
              <a:gd name="connsiteX28" fmla="*/ 904875 w 2786632"/>
              <a:gd name="connsiteY28" fmla="*/ 528637 h 2014712"/>
              <a:gd name="connsiteX29" fmla="*/ 904875 w 2786632"/>
              <a:gd name="connsiteY29" fmla="*/ 552450 h 2014712"/>
              <a:gd name="connsiteX30" fmla="*/ 933450 w 2786632"/>
              <a:gd name="connsiteY30" fmla="*/ 554831 h 2014712"/>
              <a:gd name="connsiteX31" fmla="*/ 933450 w 2786632"/>
              <a:gd name="connsiteY31" fmla="*/ 581025 h 2014712"/>
              <a:gd name="connsiteX32" fmla="*/ 1033462 w 2786632"/>
              <a:gd name="connsiteY32" fmla="*/ 583406 h 2014712"/>
              <a:gd name="connsiteX33" fmla="*/ 1031081 w 2786632"/>
              <a:gd name="connsiteY33" fmla="*/ 619125 h 2014712"/>
              <a:gd name="connsiteX34" fmla="*/ 1076325 w 2786632"/>
              <a:gd name="connsiteY34" fmla="*/ 623887 h 2014712"/>
              <a:gd name="connsiteX35" fmla="*/ 1076325 w 2786632"/>
              <a:gd name="connsiteY35" fmla="*/ 657225 h 2014712"/>
              <a:gd name="connsiteX36" fmla="*/ 1088231 w 2786632"/>
              <a:gd name="connsiteY36" fmla="*/ 657225 h 2014712"/>
              <a:gd name="connsiteX37" fmla="*/ 1088231 w 2786632"/>
              <a:gd name="connsiteY37" fmla="*/ 714375 h 2014712"/>
              <a:gd name="connsiteX38" fmla="*/ 1104900 w 2786632"/>
              <a:gd name="connsiteY38" fmla="*/ 714375 h 2014712"/>
              <a:gd name="connsiteX39" fmla="*/ 1107281 w 2786632"/>
              <a:gd name="connsiteY39" fmla="*/ 778669 h 2014712"/>
              <a:gd name="connsiteX40" fmla="*/ 1228725 w 2786632"/>
              <a:gd name="connsiteY40" fmla="*/ 778669 h 2014712"/>
              <a:gd name="connsiteX41" fmla="*/ 1228725 w 2786632"/>
              <a:gd name="connsiteY41" fmla="*/ 804862 h 2014712"/>
              <a:gd name="connsiteX42" fmla="*/ 1254918 w 2786632"/>
              <a:gd name="connsiteY42" fmla="*/ 800100 h 2014712"/>
              <a:gd name="connsiteX43" fmla="*/ 1250156 w 2786632"/>
              <a:gd name="connsiteY43" fmla="*/ 852487 h 2014712"/>
              <a:gd name="connsiteX44" fmla="*/ 1262062 w 2786632"/>
              <a:gd name="connsiteY44" fmla="*/ 854869 h 2014712"/>
              <a:gd name="connsiteX45" fmla="*/ 1259681 w 2786632"/>
              <a:gd name="connsiteY45" fmla="*/ 921544 h 2014712"/>
              <a:gd name="connsiteX46" fmla="*/ 1276350 w 2786632"/>
              <a:gd name="connsiteY46" fmla="*/ 926306 h 2014712"/>
              <a:gd name="connsiteX47" fmla="*/ 1276350 w 2786632"/>
              <a:gd name="connsiteY47" fmla="*/ 957262 h 2014712"/>
              <a:gd name="connsiteX48" fmla="*/ 1288256 w 2786632"/>
              <a:gd name="connsiteY48" fmla="*/ 957262 h 2014712"/>
              <a:gd name="connsiteX49" fmla="*/ 1285875 w 2786632"/>
              <a:gd name="connsiteY49" fmla="*/ 1026319 h 2014712"/>
              <a:gd name="connsiteX50" fmla="*/ 1326356 w 2786632"/>
              <a:gd name="connsiteY50" fmla="*/ 1023937 h 2014712"/>
              <a:gd name="connsiteX51" fmla="*/ 1326356 w 2786632"/>
              <a:gd name="connsiteY51" fmla="*/ 1047750 h 2014712"/>
              <a:gd name="connsiteX52" fmla="*/ 1357312 w 2786632"/>
              <a:gd name="connsiteY52" fmla="*/ 1045369 h 2014712"/>
              <a:gd name="connsiteX53" fmla="*/ 1357312 w 2786632"/>
              <a:gd name="connsiteY53" fmla="*/ 1069181 h 2014712"/>
              <a:gd name="connsiteX54" fmla="*/ 1400175 w 2786632"/>
              <a:gd name="connsiteY54" fmla="*/ 1066800 h 2014712"/>
              <a:gd name="connsiteX55" fmla="*/ 1397793 w 2786632"/>
              <a:gd name="connsiteY55" fmla="*/ 1095375 h 2014712"/>
              <a:gd name="connsiteX56" fmla="*/ 1471612 w 2786632"/>
              <a:gd name="connsiteY56" fmla="*/ 1100137 h 2014712"/>
              <a:gd name="connsiteX57" fmla="*/ 1481137 w 2786632"/>
              <a:gd name="connsiteY57" fmla="*/ 1123950 h 2014712"/>
              <a:gd name="connsiteX58" fmla="*/ 1495425 w 2786632"/>
              <a:gd name="connsiteY58" fmla="*/ 1128712 h 2014712"/>
              <a:gd name="connsiteX59" fmla="*/ 1490662 w 2786632"/>
              <a:gd name="connsiteY59" fmla="*/ 1164431 h 2014712"/>
              <a:gd name="connsiteX60" fmla="*/ 1504950 w 2786632"/>
              <a:gd name="connsiteY60" fmla="*/ 1166812 h 2014712"/>
              <a:gd name="connsiteX61" fmla="*/ 1502568 w 2786632"/>
              <a:gd name="connsiteY61" fmla="*/ 1185862 h 2014712"/>
              <a:gd name="connsiteX62" fmla="*/ 1533525 w 2786632"/>
              <a:gd name="connsiteY62" fmla="*/ 1183481 h 2014712"/>
              <a:gd name="connsiteX63" fmla="*/ 1533525 w 2786632"/>
              <a:gd name="connsiteY63" fmla="*/ 1204912 h 2014712"/>
              <a:gd name="connsiteX64" fmla="*/ 1554956 w 2786632"/>
              <a:gd name="connsiteY64" fmla="*/ 1207294 h 2014712"/>
              <a:gd name="connsiteX65" fmla="*/ 1554956 w 2786632"/>
              <a:gd name="connsiteY65" fmla="*/ 1233487 h 2014712"/>
              <a:gd name="connsiteX66" fmla="*/ 1676400 w 2786632"/>
              <a:gd name="connsiteY66" fmla="*/ 1231106 h 2014712"/>
              <a:gd name="connsiteX67" fmla="*/ 1676400 w 2786632"/>
              <a:gd name="connsiteY67" fmla="*/ 1252537 h 2014712"/>
              <a:gd name="connsiteX68" fmla="*/ 1700212 w 2786632"/>
              <a:gd name="connsiteY68" fmla="*/ 1257300 h 2014712"/>
              <a:gd name="connsiteX69" fmla="*/ 1707356 w 2786632"/>
              <a:gd name="connsiteY69" fmla="*/ 1285875 h 2014712"/>
              <a:gd name="connsiteX70" fmla="*/ 1719262 w 2786632"/>
              <a:gd name="connsiteY70" fmla="*/ 1278731 h 2014712"/>
              <a:gd name="connsiteX71" fmla="*/ 1719262 w 2786632"/>
              <a:gd name="connsiteY71" fmla="*/ 1309687 h 2014712"/>
              <a:gd name="connsiteX72" fmla="*/ 1731168 w 2786632"/>
              <a:gd name="connsiteY72" fmla="*/ 1304925 h 2014712"/>
              <a:gd name="connsiteX73" fmla="*/ 1733550 w 2786632"/>
              <a:gd name="connsiteY73" fmla="*/ 1407319 h 2014712"/>
              <a:gd name="connsiteX74" fmla="*/ 1781175 w 2786632"/>
              <a:gd name="connsiteY74" fmla="*/ 1412081 h 2014712"/>
              <a:gd name="connsiteX75" fmla="*/ 1778793 w 2786632"/>
              <a:gd name="connsiteY75" fmla="*/ 1464469 h 2014712"/>
              <a:gd name="connsiteX76" fmla="*/ 1857375 w 2786632"/>
              <a:gd name="connsiteY76" fmla="*/ 1459706 h 2014712"/>
              <a:gd name="connsiteX77" fmla="*/ 1857375 w 2786632"/>
              <a:gd name="connsiteY77" fmla="*/ 1483519 h 2014712"/>
              <a:gd name="connsiteX78" fmla="*/ 2024062 w 2786632"/>
              <a:gd name="connsiteY78" fmla="*/ 1481137 h 2014712"/>
              <a:gd name="connsiteX79" fmla="*/ 2021681 w 2786632"/>
              <a:gd name="connsiteY79" fmla="*/ 1504950 h 2014712"/>
              <a:gd name="connsiteX80" fmla="*/ 2105025 w 2786632"/>
              <a:gd name="connsiteY80" fmla="*/ 1502569 h 2014712"/>
              <a:gd name="connsiteX81" fmla="*/ 2105025 w 2786632"/>
              <a:gd name="connsiteY81" fmla="*/ 1533525 h 2014712"/>
              <a:gd name="connsiteX82" fmla="*/ 2133600 w 2786632"/>
              <a:gd name="connsiteY82" fmla="*/ 1533525 h 2014712"/>
              <a:gd name="connsiteX83" fmla="*/ 2133600 w 2786632"/>
              <a:gd name="connsiteY83" fmla="*/ 1674017 h 2014712"/>
              <a:gd name="connsiteX84" fmla="*/ 2155031 w 2786632"/>
              <a:gd name="connsiteY84" fmla="*/ 1674019 h 2014712"/>
              <a:gd name="connsiteX85" fmla="*/ 2155035 w 2786632"/>
              <a:gd name="connsiteY85" fmla="*/ 1714500 h 2014712"/>
              <a:gd name="connsiteX86" fmla="*/ 2195514 w 2786632"/>
              <a:gd name="connsiteY86" fmla="*/ 1716880 h 2014712"/>
              <a:gd name="connsiteX87" fmla="*/ 2197896 w 2786632"/>
              <a:gd name="connsiteY87" fmla="*/ 1759742 h 2014712"/>
              <a:gd name="connsiteX88" fmla="*/ 2209802 w 2786632"/>
              <a:gd name="connsiteY88" fmla="*/ 1759743 h 2014712"/>
              <a:gd name="connsiteX89" fmla="*/ 2212182 w 2786632"/>
              <a:gd name="connsiteY89" fmla="*/ 1793079 h 2014712"/>
              <a:gd name="connsiteX90" fmla="*/ 2331245 w 2786632"/>
              <a:gd name="connsiteY90" fmla="*/ 1793078 h 2014712"/>
              <a:gd name="connsiteX91" fmla="*/ 2331244 w 2786632"/>
              <a:gd name="connsiteY91" fmla="*/ 1819272 h 2014712"/>
              <a:gd name="connsiteX92" fmla="*/ 2531269 w 2786632"/>
              <a:gd name="connsiteY92" fmla="*/ 1819274 h 2014712"/>
              <a:gd name="connsiteX93" fmla="*/ 2531268 w 2786632"/>
              <a:gd name="connsiteY93" fmla="*/ 1847849 h 2014712"/>
              <a:gd name="connsiteX94" fmla="*/ 2545557 w 2786632"/>
              <a:gd name="connsiteY94" fmla="*/ 1847850 h 2014712"/>
              <a:gd name="connsiteX95" fmla="*/ 2545556 w 2786632"/>
              <a:gd name="connsiteY95" fmla="*/ 1888330 h 2014712"/>
              <a:gd name="connsiteX96" fmla="*/ 2559844 w 2786632"/>
              <a:gd name="connsiteY96" fmla="*/ 1888329 h 2014712"/>
              <a:gd name="connsiteX97" fmla="*/ 2559844 w 2786632"/>
              <a:gd name="connsiteY97" fmla="*/ 1931193 h 2014712"/>
              <a:gd name="connsiteX98" fmla="*/ 2609850 w 2786632"/>
              <a:gd name="connsiteY98" fmla="*/ 1931193 h 2014712"/>
              <a:gd name="connsiteX99" fmla="*/ 2609850 w 2786632"/>
              <a:gd name="connsiteY99" fmla="*/ 1978820 h 2014712"/>
              <a:gd name="connsiteX100" fmla="*/ 2719387 w 2786632"/>
              <a:gd name="connsiteY100" fmla="*/ 1978819 h 2014712"/>
              <a:gd name="connsiteX101" fmla="*/ 2719387 w 2786632"/>
              <a:gd name="connsiteY101" fmla="*/ 2012155 h 2014712"/>
              <a:gd name="connsiteX102" fmla="*/ 2781300 w 2786632"/>
              <a:gd name="connsiteY102" fmla="*/ 2014536 h 2014712"/>
              <a:gd name="connsiteX103" fmla="*/ 2783680 w 2786632"/>
              <a:gd name="connsiteY103" fmla="*/ 2014536 h 2014712"/>
              <a:gd name="connsiteX0" fmla="*/ 2381 w 2786632"/>
              <a:gd name="connsiteY0" fmla="*/ 0 h 2157411"/>
              <a:gd name="connsiteX1" fmla="*/ 0 w 2786632"/>
              <a:gd name="connsiteY1" fmla="*/ 76200 h 2157411"/>
              <a:gd name="connsiteX2" fmla="*/ 11906 w 2786632"/>
              <a:gd name="connsiteY2" fmla="*/ 76200 h 2157411"/>
              <a:gd name="connsiteX3" fmla="*/ 11906 w 2786632"/>
              <a:gd name="connsiteY3" fmla="*/ 92869 h 2157411"/>
              <a:gd name="connsiteX4" fmla="*/ 221456 w 2786632"/>
              <a:gd name="connsiteY4" fmla="*/ 90487 h 2157411"/>
              <a:gd name="connsiteX5" fmla="*/ 221456 w 2786632"/>
              <a:gd name="connsiteY5" fmla="*/ 107156 h 2157411"/>
              <a:gd name="connsiteX6" fmla="*/ 233362 w 2786632"/>
              <a:gd name="connsiteY6" fmla="*/ 107156 h 2157411"/>
              <a:gd name="connsiteX7" fmla="*/ 230981 w 2786632"/>
              <a:gd name="connsiteY7" fmla="*/ 157162 h 2157411"/>
              <a:gd name="connsiteX8" fmla="*/ 361950 w 2786632"/>
              <a:gd name="connsiteY8" fmla="*/ 154781 h 2157411"/>
              <a:gd name="connsiteX9" fmla="*/ 361950 w 2786632"/>
              <a:gd name="connsiteY9" fmla="*/ 176212 h 2157411"/>
              <a:gd name="connsiteX10" fmla="*/ 404812 w 2786632"/>
              <a:gd name="connsiteY10" fmla="*/ 173831 h 2157411"/>
              <a:gd name="connsiteX11" fmla="*/ 404812 w 2786632"/>
              <a:gd name="connsiteY11" fmla="*/ 202406 h 2157411"/>
              <a:gd name="connsiteX12" fmla="*/ 671512 w 2786632"/>
              <a:gd name="connsiteY12" fmla="*/ 202406 h 2157411"/>
              <a:gd name="connsiteX13" fmla="*/ 671512 w 2786632"/>
              <a:gd name="connsiteY13" fmla="*/ 214312 h 2157411"/>
              <a:gd name="connsiteX14" fmla="*/ 683418 w 2786632"/>
              <a:gd name="connsiteY14" fmla="*/ 216694 h 2157411"/>
              <a:gd name="connsiteX15" fmla="*/ 683418 w 2786632"/>
              <a:gd name="connsiteY15" fmla="*/ 230981 h 2157411"/>
              <a:gd name="connsiteX16" fmla="*/ 700087 w 2786632"/>
              <a:gd name="connsiteY16" fmla="*/ 238125 h 2157411"/>
              <a:gd name="connsiteX17" fmla="*/ 702468 w 2786632"/>
              <a:gd name="connsiteY17" fmla="*/ 261937 h 2157411"/>
              <a:gd name="connsiteX18" fmla="*/ 847725 w 2786632"/>
              <a:gd name="connsiteY18" fmla="*/ 259556 h 2157411"/>
              <a:gd name="connsiteX19" fmla="*/ 850106 w 2786632"/>
              <a:gd name="connsiteY19" fmla="*/ 321469 h 2157411"/>
              <a:gd name="connsiteX20" fmla="*/ 859631 w 2786632"/>
              <a:gd name="connsiteY20" fmla="*/ 323850 h 2157411"/>
              <a:gd name="connsiteX21" fmla="*/ 857250 w 2786632"/>
              <a:gd name="connsiteY21" fmla="*/ 388144 h 2157411"/>
              <a:gd name="connsiteX22" fmla="*/ 866775 w 2786632"/>
              <a:gd name="connsiteY22" fmla="*/ 385762 h 2157411"/>
              <a:gd name="connsiteX23" fmla="*/ 862012 w 2786632"/>
              <a:gd name="connsiteY23" fmla="*/ 440531 h 2157411"/>
              <a:gd name="connsiteX24" fmla="*/ 869156 w 2786632"/>
              <a:gd name="connsiteY24" fmla="*/ 440531 h 2157411"/>
              <a:gd name="connsiteX25" fmla="*/ 866775 w 2786632"/>
              <a:gd name="connsiteY25" fmla="*/ 485775 h 2157411"/>
              <a:gd name="connsiteX26" fmla="*/ 876300 w 2786632"/>
              <a:gd name="connsiteY26" fmla="*/ 485775 h 2157411"/>
              <a:gd name="connsiteX27" fmla="*/ 876300 w 2786632"/>
              <a:gd name="connsiteY27" fmla="*/ 528637 h 2157411"/>
              <a:gd name="connsiteX28" fmla="*/ 904875 w 2786632"/>
              <a:gd name="connsiteY28" fmla="*/ 528637 h 2157411"/>
              <a:gd name="connsiteX29" fmla="*/ 904875 w 2786632"/>
              <a:gd name="connsiteY29" fmla="*/ 552450 h 2157411"/>
              <a:gd name="connsiteX30" fmla="*/ 933450 w 2786632"/>
              <a:gd name="connsiteY30" fmla="*/ 554831 h 2157411"/>
              <a:gd name="connsiteX31" fmla="*/ 933450 w 2786632"/>
              <a:gd name="connsiteY31" fmla="*/ 581025 h 2157411"/>
              <a:gd name="connsiteX32" fmla="*/ 1033462 w 2786632"/>
              <a:gd name="connsiteY32" fmla="*/ 583406 h 2157411"/>
              <a:gd name="connsiteX33" fmla="*/ 1031081 w 2786632"/>
              <a:gd name="connsiteY33" fmla="*/ 619125 h 2157411"/>
              <a:gd name="connsiteX34" fmla="*/ 1076325 w 2786632"/>
              <a:gd name="connsiteY34" fmla="*/ 623887 h 2157411"/>
              <a:gd name="connsiteX35" fmla="*/ 1076325 w 2786632"/>
              <a:gd name="connsiteY35" fmla="*/ 657225 h 2157411"/>
              <a:gd name="connsiteX36" fmla="*/ 1088231 w 2786632"/>
              <a:gd name="connsiteY36" fmla="*/ 657225 h 2157411"/>
              <a:gd name="connsiteX37" fmla="*/ 1088231 w 2786632"/>
              <a:gd name="connsiteY37" fmla="*/ 714375 h 2157411"/>
              <a:gd name="connsiteX38" fmla="*/ 1104900 w 2786632"/>
              <a:gd name="connsiteY38" fmla="*/ 714375 h 2157411"/>
              <a:gd name="connsiteX39" fmla="*/ 1107281 w 2786632"/>
              <a:gd name="connsiteY39" fmla="*/ 778669 h 2157411"/>
              <a:gd name="connsiteX40" fmla="*/ 1228725 w 2786632"/>
              <a:gd name="connsiteY40" fmla="*/ 778669 h 2157411"/>
              <a:gd name="connsiteX41" fmla="*/ 1228725 w 2786632"/>
              <a:gd name="connsiteY41" fmla="*/ 804862 h 2157411"/>
              <a:gd name="connsiteX42" fmla="*/ 1254918 w 2786632"/>
              <a:gd name="connsiteY42" fmla="*/ 800100 h 2157411"/>
              <a:gd name="connsiteX43" fmla="*/ 1250156 w 2786632"/>
              <a:gd name="connsiteY43" fmla="*/ 852487 h 2157411"/>
              <a:gd name="connsiteX44" fmla="*/ 1262062 w 2786632"/>
              <a:gd name="connsiteY44" fmla="*/ 854869 h 2157411"/>
              <a:gd name="connsiteX45" fmla="*/ 1259681 w 2786632"/>
              <a:gd name="connsiteY45" fmla="*/ 921544 h 2157411"/>
              <a:gd name="connsiteX46" fmla="*/ 1276350 w 2786632"/>
              <a:gd name="connsiteY46" fmla="*/ 926306 h 2157411"/>
              <a:gd name="connsiteX47" fmla="*/ 1276350 w 2786632"/>
              <a:gd name="connsiteY47" fmla="*/ 957262 h 2157411"/>
              <a:gd name="connsiteX48" fmla="*/ 1288256 w 2786632"/>
              <a:gd name="connsiteY48" fmla="*/ 957262 h 2157411"/>
              <a:gd name="connsiteX49" fmla="*/ 1285875 w 2786632"/>
              <a:gd name="connsiteY49" fmla="*/ 1026319 h 2157411"/>
              <a:gd name="connsiteX50" fmla="*/ 1326356 w 2786632"/>
              <a:gd name="connsiteY50" fmla="*/ 1023937 h 2157411"/>
              <a:gd name="connsiteX51" fmla="*/ 1326356 w 2786632"/>
              <a:gd name="connsiteY51" fmla="*/ 1047750 h 2157411"/>
              <a:gd name="connsiteX52" fmla="*/ 1357312 w 2786632"/>
              <a:gd name="connsiteY52" fmla="*/ 1045369 h 2157411"/>
              <a:gd name="connsiteX53" fmla="*/ 1357312 w 2786632"/>
              <a:gd name="connsiteY53" fmla="*/ 1069181 h 2157411"/>
              <a:gd name="connsiteX54" fmla="*/ 1400175 w 2786632"/>
              <a:gd name="connsiteY54" fmla="*/ 1066800 h 2157411"/>
              <a:gd name="connsiteX55" fmla="*/ 1397793 w 2786632"/>
              <a:gd name="connsiteY55" fmla="*/ 1095375 h 2157411"/>
              <a:gd name="connsiteX56" fmla="*/ 1471612 w 2786632"/>
              <a:gd name="connsiteY56" fmla="*/ 1100137 h 2157411"/>
              <a:gd name="connsiteX57" fmla="*/ 1481137 w 2786632"/>
              <a:gd name="connsiteY57" fmla="*/ 1123950 h 2157411"/>
              <a:gd name="connsiteX58" fmla="*/ 1495425 w 2786632"/>
              <a:gd name="connsiteY58" fmla="*/ 1128712 h 2157411"/>
              <a:gd name="connsiteX59" fmla="*/ 1490662 w 2786632"/>
              <a:gd name="connsiteY59" fmla="*/ 1164431 h 2157411"/>
              <a:gd name="connsiteX60" fmla="*/ 1504950 w 2786632"/>
              <a:gd name="connsiteY60" fmla="*/ 1166812 h 2157411"/>
              <a:gd name="connsiteX61" fmla="*/ 1502568 w 2786632"/>
              <a:gd name="connsiteY61" fmla="*/ 1185862 h 2157411"/>
              <a:gd name="connsiteX62" fmla="*/ 1533525 w 2786632"/>
              <a:gd name="connsiteY62" fmla="*/ 1183481 h 2157411"/>
              <a:gd name="connsiteX63" fmla="*/ 1533525 w 2786632"/>
              <a:gd name="connsiteY63" fmla="*/ 1204912 h 2157411"/>
              <a:gd name="connsiteX64" fmla="*/ 1554956 w 2786632"/>
              <a:gd name="connsiteY64" fmla="*/ 1207294 h 2157411"/>
              <a:gd name="connsiteX65" fmla="*/ 1554956 w 2786632"/>
              <a:gd name="connsiteY65" fmla="*/ 1233487 h 2157411"/>
              <a:gd name="connsiteX66" fmla="*/ 1676400 w 2786632"/>
              <a:gd name="connsiteY66" fmla="*/ 1231106 h 2157411"/>
              <a:gd name="connsiteX67" fmla="*/ 1676400 w 2786632"/>
              <a:gd name="connsiteY67" fmla="*/ 1252537 h 2157411"/>
              <a:gd name="connsiteX68" fmla="*/ 1700212 w 2786632"/>
              <a:gd name="connsiteY68" fmla="*/ 1257300 h 2157411"/>
              <a:gd name="connsiteX69" fmla="*/ 1707356 w 2786632"/>
              <a:gd name="connsiteY69" fmla="*/ 1285875 h 2157411"/>
              <a:gd name="connsiteX70" fmla="*/ 1719262 w 2786632"/>
              <a:gd name="connsiteY70" fmla="*/ 1278731 h 2157411"/>
              <a:gd name="connsiteX71" fmla="*/ 1719262 w 2786632"/>
              <a:gd name="connsiteY71" fmla="*/ 1309687 h 2157411"/>
              <a:gd name="connsiteX72" fmla="*/ 1731168 w 2786632"/>
              <a:gd name="connsiteY72" fmla="*/ 1304925 h 2157411"/>
              <a:gd name="connsiteX73" fmla="*/ 1733550 w 2786632"/>
              <a:gd name="connsiteY73" fmla="*/ 1407319 h 2157411"/>
              <a:gd name="connsiteX74" fmla="*/ 1781175 w 2786632"/>
              <a:gd name="connsiteY74" fmla="*/ 1412081 h 2157411"/>
              <a:gd name="connsiteX75" fmla="*/ 1778793 w 2786632"/>
              <a:gd name="connsiteY75" fmla="*/ 1464469 h 2157411"/>
              <a:gd name="connsiteX76" fmla="*/ 1857375 w 2786632"/>
              <a:gd name="connsiteY76" fmla="*/ 1459706 h 2157411"/>
              <a:gd name="connsiteX77" fmla="*/ 1857375 w 2786632"/>
              <a:gd name="connsiteY77" fmla="*/ 1483519 h 2157411"/>
              <a:gd name="connsiteX78" fmla="*/ 2024062 w 2786632"/>
              <a:gd name="connsiteY78" fmla="*/ 1481137 h 2157411"/>
              <a:gd name="connsiteX79" fmla="*/ 2021681 w 2786632"/>
              <a:gd name="connsiteY79" fmla="*/ 1504950 h 2157411"/>
              <a:gd name="connsiteX80" fmla="*/ 2105025 w 2786632"/>
              <a:gd name="connsiteY80" fmla="*/ 1502569 h 2157411"/>
              <a:gd name="connsiteX81" fmla="*/ 2105025 w 2786632"/>
              <a:gd name="connsiteY81" fmla="*/ 1533525 h 2157411"/>
              <a:gd name="connsiteX82" fmla="*/ 2133600 w 2786632"/>
              <a:gd name="connsiteY82" fmla="*/ 1533525 h 2157411"/>
              <a:gd name="connsiteX83" fmla="*/ 2133600 w 2786632"/>
              <a:gd name="connsiteY83" fmla="*/ 1674017 h 2157411"/>
              <a:gd name="connsiteX84" fmla="*/ 2155031 w 2786632"/>
              <a:gd name="connsiteY84" fmla="*/ 1674019 h 2157411"/>
              <a:gd name="connsiteX85" fmla="*/ 2155035 w 2786632"/>
              <a:gd name="connsiteY85" fmla="*/ 1714500 h 2157411"/>
              <a:gd name="connsiteX86" fmla="*/ 2195514 w 2786632"/>
              <a:gd name="connsiteY86" fmla="*/ 1716880 h 2157411"/>
              <a:gd name="connsiteX87" fmla="*/ 2197896 w 2786632"/>
              <a:gd name="connsiteY87" fmla="*/ 1759742 h 2157411"/>
              <a:gd name="connsiteX88" fmla="*/ 2209802 w 2786632"/>
              <a:gd name="connsiteY88" fmla="*/ 1759743 h 2157411"/>
              <a:gd name="connsiteX89" fmla="*/ 2212182 w 2786632"/>
              <a:gd name="connsiteY89" fmla="*/ 1793079 h 2157411"/>
              <a:gd name="connsiteX90" fmla="*/ 2331245 w 2786632"/>
              <a:gd name="connsiteY90" fmla="*/ 1793078 h 2157411"/>
              <a:gd name="connsiteX91" fmla="*/ 2331244 w 2786632"/>
              <a:gd name="connsiteY91" fmla="*/ 1819272 h 2157411"/>
              <a:gd name="connsiteX92" fmla="*/ 2531269 w 2786632"/>
              <a:gd name="connsiteY92" fmla="*/ 1819274 h 2157411"/>
              <a:gd name="connsiteX93" fmla="*/ 2531268 w 2786632"/>
              <a:gd name="connsiteY93" fmla="*/ 1847849 h 2157411"/>
              <a:gd name="connsiteX94" fmla="*/ 2545557 w 2786632"/>
              <a:gd name="connsiteY94" fmla="*/ 1847850 h 2157411"/>
              <a:gd name="connsiteX95" fmla="*/ 2545556 w 2786632"/>
              <a:gd name="connsiteY95" fmla="*/ 1888330 h 2157411"/>
              <a:gd name="connsiteX96" fmla="*/ 2559844 w 2786632"/>
              <a:gd name="connsiteY96" fmla="*/ 1888329 h 2157411"/>
              <a:gd name="connsiteX97" fmla="*/ 2559844 w 2786632"/>
              <a:gd name="connsiteY97" fmla="*/ 1931193 h 2157411"/>
              <a:gd name="connsiteX98" fmla="*/ 2609850 w 2786632"/>
              <a:gd name="connsiteY98" fmla="*/ 1931193 h 2157411"/>
              <a:gd name="connsiteX99" fmla="*/ 2609850 w 2786632"/>
              <a:gd name="connsiteY99" fmla="*/ 1978820 h 2157411"/>
              <a:gd name="connsiteX100" fmla="*/ 2719387 w 2786632"/>
              <a:gd name="connsiteY100" fmla="*/ 1978819 h 2157411"/>
              <a:gd name="connsiteX101" fmla="*/ 2719387 w 2786632"/>
              <a:gd name="connsiteY101" fmla="*/ 2012155 h 2157411"/>
              <a:gd name="connsiteX102" fmla="*/ 2781300 w 2786632"/>
              <a:gd name="connsiteY102" fmla="*/ 2014536 h 2157411"/>
              <a:gd name="connsiteX103" fmla="*/ 2783680 w 2786632"/>
              <a:gd name="connsiteY103" fmla="*/ 2157411 h 2157411"/>
              <a:gd name="connsiteX0" fmla="*/ 2381 w 2783680"/>
              <a:gd name="connsiteY0" fmla="*/ 0 h 2157411"/>
              <a:gd name="connsiteX1" fmla="*/ 0 w 2783680"/>
              <a:gd name="connsiteY1" fmla="*/ 76200 h 2157411"/>
              <a:gd name="connsiteX2" fmla="*/ 11906 w 2783680"/>
              <a:gd name="connsiteY2" fmla="*/ 76200 h 2157411"/>
              <a:gd name="connsiteX3" fmla="*/ 11906 w 2783680"/>
              <a:gd name="connsiteY3" fmla="*/ 92869 h 2157411"/>
              <a:gd name="connsiteX4" fmla="*/ 221456 w 2783680"/>
              <a:gd name="connsiteY4" fmla="*/ 90487 h 2157411"/>
              <a:gd name="connsiteX5" fmla="*/ 221456 w 2783680"/>
              <a:gd name="connsiteY5" fmla="*/ 107156 h 2157411"/>
              <a:gd name="connsiteX6" fmla="*/ 233362 w 2783680"/>
              <a:gd name="connsiteY6" fmla="*/ 107156 h 2157411"/>
              <a:gd name="connsiteX7" fmla="*/ 230981 w 2783680"/>
              <a:gd name="connsiteY7" fmla="*/ 157162 h 2157411"/>
              <a:gd name="connsiteX8" fmla="*/ 361950 w 2783680"/>
              <a:gd name="connsiteY8" fmla="*/ 154781 h 2157411"/>
              <a:gd name="connsiteX9" fmla="*/ 361950 w 2783680"/>
              <a:gd name="connsiteY9" fmla="*/ 176212 h 2157411"/>
              <a:gd name="connsiteX10" fmla="*/ 404812 w 2783680"/>
              <a:gd name="connsiteY10" fmla="*/ 173831 h 2157411"/>
              <a:gd name="connsiteX11" fmla="*/ 404812 w 2783680"/>
              <a:gd name="connsiteY11" fmla="*/ 202406 h 2157411"/>
              <a:gd name="connsiteX12" fmla="*/ 671512 w 2783680"/>
              <a:gd name="connsiteY12" fmla="*/ 202406 h 2157411"/>
              <a:gd name="connsiteX13" fmla="*/ 671512 w 2783680"/>
              <a:gd name="connsiteY13" fmla="*/ 214312 h 2157411"/>
              <a:gd name="connsiteX14" fmla="*/ 683418 w 2783680"/>
              <a:gd name="connsiteY14" fmla="*/ 216694 h 2157411"/>
              <a:gd name="connsiteX15" fmla="*/ 683418 w 2783680"/>
              <a:gd name="connsiteY15" fmla="*/ 230981 h 2157411"/>
              <a:gd name="connsiteX16" fmla="*/ 700087 w 2783680"/>
              <a:gd name="connsiteY16" fmla="*/ 238125 h 2157411"/>
              <a:gd name="connsiteX17" fmla="*/ 702468 w 2783680"/>
              <a:gd name="connsiteY17" fmla="*/ 261937 h 2157411"/>
              <a:gd name="connsiteX18" fmla="*/ 847725 w 2783680"/>
              <a:gd name="connsiteY18" fmla="*/ 259556 h 2157411"/>
              <a:gd name="connsiteX19" fmla="*/ 850106 w 2783680"/>
              <a:gd name="connsiteY19" fmla="*/ 321469 h 2157411"/>
              <a:gd name="connsiteX20" fmla="*/ 859631 w 2783680"/>
              <a:gd name="connsiteY20" fmla="*/ 323850 h 2157411"/>
              <a:gd name="connsiteX21" fmla="*/ 857250 w 2783680"/>
              <a:gd name="connsiteY21" fmla="*/ 388144 h 2157411"/>
              <a:gd name="connsiteX22" fmla="*/ 866775 w 2783680"/>
              <a:gd name="connsiteY22" fmla="*/ 385762 h 2157411"/>
              <a:gd name="connsiteX23" fmla="*/ 862012 w 2783680"/>
              <a:gd name="connsiteY23" fmla="*/ 440531 h 2157411"/>
              <a:gd name="connsiteX24" fmla="*/ 869156 w 2783680"/>
              <a:gd name="connsiteY24" fmla="*/ 440531 h 2157411"/>
              <a:gd name="connsiteX25" fmla="*/ 866775 w 2783680"/>
              <a:gd name="connsiteY25" fmla="*/ 485775 h 2157411"/>
              <a:gd name="connsiteX26" fmla="*/ 876300 w 2783680"/>
              <a:gd name="connsiteY26" fmla="*/ 485775 h 2157411"/>
              <a:gd name="connsiteX27" fmla="*/ 876300 w 2783680"/>
              <a:gd name="connsiteY27" fmla="*/ 528637 h 2157411"/>
              <a:gd name="connsiteX28" fmla="*/ 904875 w 2783680"/>
              <a:gd name="connsiteY28" fmla="*/ 528637 h 2157411"/>
              <a:gd name="connsiteX29" fmla="*/ 904875 w 2783680"/>
              <a:gd name="connsiteY29" fmla="*/ 552450 h 2157411"/>
              <a:gd name="connsiteX30" fmla="*/ 933450 w 2783680"/>
              <a:gd name="connsiteY30" fmla="*/ 554831 h 2157411"/>
              <a:gd name="connsiteX31" fmla="*/ 933450 w 2783680"/>
              <a:gd name="connsiteY31" fmla="*/ 581025 h 2157411"/>
              <a:gd name="connsiteX32" fmla="*/ 1033462 w 2783680"/>
              <a:gd name="connsiteY32" fmla="*/ 583406 h 2157411"/>
              <a:gd name="connsiteX33" fmla="*/ 1031081 w 2783680"/>
              <a:gd name="connsiteY33" fmla="*/ 619125 h 2157411"/>
              <a:gd name="connsiteX34" fmla="*/ 1076325 w 2783680"/>
              <a:gd name="connsiteY34" fmla="*/ 623887 h 2157411"/>
              <a:gd name="connsiteX35" fmla="*/ 1076325 w 2783680"/>
              <a:gd name="connsiteY35" fmla="*/ 657225 h 2157411"/>
              <a:gd name="connsiteX36" fmla="*/ 1088231 w 2783680"/>
              <a:gd name="connsiteY36" fmla="*/ 657225 h 2157411"/>
              <a:gd name="connsiteX37" fmla="*/ 1088231 w 2783680"/>
              <a:gd name="connsiteY37" fmla="*/ 714375 h 2157411"/>
              <a:gd name="connsiteX38" fmla="*/ 1104900 w 2783680"/>
              <a:gd name="connsiteY38" fmla="*/ 714375 h 2157411"/>
              <a:gd name="connsiteX39" fmla="*/ 1107281 w 2783680"/>
              <a:gd name="connsiteY39" fmla="*/ 778669 h 2157411"/>
              <a:gd name="connsiteX40" fmla="*/ 1228725 w 2783680"/>
              <a:gd name="connsiteY40" fmla="*/ 778669 h 2157411"/>
              <a:gd name="connsiteX41" fmla="*/ 1228725 w 2783680"/>
              <a:gd name="connsiteY41" fmla="*/ 804862 h 2157411"/>
              <a:gd name="connsiteX42" fmla="*/ 1254918 w 2783680"/>
              <a:gd name="connsiteY42" fmla="*/ 800100 h 2157411"/>
              <a:gd name="connsiteX43" fmla="*/ 1250156 w 2783680"/>
              <a:gd name="connsiteY43" fmla="*/ 852487 h 2157411"/>
              <a:gd name="connsiteX44" fmla="*/ 1262062 w 2783680"/>
              <a:gd name="connsiteY44" fmla="*/ 854869 h 2157411"/>
              <a:gd name="connsiteX45" fmla="*/ 1259681 w 2783680"/>
              <a:gd name="connsiteY45" fmla="*/ 921544 h 2157411"/>
              <a:gd name="connsiteX46" fmla="*/ 1276350 w 2783680"/>
              <a:gd name="connsiteY46" fmla="*/ 926306 h 2157411"/>
              <a:gd name="connsiteX47" fmla="*/ 1276350 w 2783680"/>
              <a:gd name="connsiteY47" fmla="*/ 957262 h 2157411"/>
              <a:gd name="connsiteX48" fmla="*/ 1288256 w 2783680"/>
              <a:gd name="connsiteY48" fmla="*/ 957262 h 2157411"/>
              <a:gd name="connsiteX49" fmla="*/ 1285875 w 2783680"/>
              <a:gd name="connsiteY49" fmla="*/ 1026319 h 2157411"/>
              <a:gd name="connsiteX50" fmla="*/ 1326356 w 2783680"/>
              <a:gd name="connsiteY50" fmla="*/ 1023937 h 2157411"/>
              <a:gd name="connsiteX51" fmla="*/ 1326356 w 2783680"/>
              <a:gd name="connsiteY51" fmla="*/ 1047750 h 2157411"/>
              <a:gd name="connsiteX52" fmla="*/ 1357312 w 2783680"/>
              <a:gd name="connsiteY52" fmla="*/ 1045369 h 2157411"/>
              <a:gd name="connsiteX53" fmla="*/ 1357312 w 2783680"/>
              <a:gd name="connsiteY53" fmla="*/ 1069181 h 2157411"/>
              <a:gd name="connsiteX54" fmla="*/ 1400175 w 2783680"/>
              <a:gd name="connsiteY54" fmla="*/ 1066800 h 2157411"/>
              <a:gd name="connsiteX55" fmla="*/ 1397793 w 2783680"/>
              <a:gd name="connsiteY55" fmla="*/ 1095375 h 2157411"/>
              <a:gd name="connsiteX56" fmla="*/ 1471612 w 2783680"/>
              <a:gd name="connsiteY56" fmla="*/ 1100137 h 2157411"/>
              <a:gd name="connsiteX57" fmla="*/ 1481137 w 2783680"/>
              <a:gd name="connsiteY57" fmla="*/ 1123950 h 2157411"/>
              <a:gd name="connsiteX58" fmla="*/ 1495425 w 2783680"/>
              <a:gd name="connsiteY58" fmla="*/ 1128712 h 2157411"/>
              <a:gd name="connsiteX59" fmla="*/ 1490662 w 2783680"/>
              <a:gd name="connsiteY59" fmla="*/ 1164431 h 2157411"/>
              <a:gd name="connsiteX60" fmla="*/ 1504950 w 2783680"/>
              <a:gd name="connsiteY60" fmla="*/ 1166812 h 2157411"/>
              <a:gd name="connsiteX61" fmla="*/ 1502568 w 2783680"/>
              <a:gd name="connsiteY61" fmla="*/ 1185862 h 2157411"/>
              <a:gd name="connsiteX62" fmla="*/ 1533525 w 2783680"/>
              <a:gd name="connsiteY62" fmla="*/ 1183481 h 2157411"/>
              <a:gd name="connsiteX63" fmla="*/ 1533525 w 2783680"/>
              <a:gd name="connsiteY63" fmla="*/ 1204912 h 2157411"/>
              <a:gd name="connsiteX64" fmla="*/ 1554956 w 2783680"/>
              <a:gd name="connsiteY64" fmla="*/ 1207294 h 2157411"/>
              <a:gd name="connsiteX65" fmla="*/ 1554956 w 2783680"/>
              <a:gd name="connsiteY65" fmla="*/ 1233487 h 2157411"/>
              <a:gd name="connsiteX66" fmla="*/ 1676400 w 2783680"/>
              <a:gd name="connsiteY66" fmla="*/ 1231106 h 2157411"/>
              <a:gd name="connsiteX67" fmla="*/ 1676400 w 2783680"/>
              <a:gd name="connsiteY67" fmla="*/ 1252537 h 2157411"/>
              <a:gd name="connsiteX68" fmla="*/ 1700212 w 2783680"/>
              <a:gd name="connsiteY68" fmla="*/ 1257300 h 2157411"/>
              <a:gd name="connsiteX69" fmla="*/ 1707356 w 2783680"/>
              <a:gd name="connsiteY69" fmla="*/ 1285875 h 2157411"/>
              <a:gd name="connsiteX70" fmla="*/ 1719262 w 2783680"/>
              <a:gd name="connsiteY70" fmla="*/ 1278731 h 2157411"/>
              <a:gd name="connsiteX71" fmla="*/ 1719262 w 2783680"/>
              <a:gd name="connsiteY71" fmla="*/ 1309687 h 2157411"/>
              <a:gd name="connsiteX72" fmla="*/ 1731168 w 2783680"/>
              <a:gd name="connsiteY72" fmla="*/ 1304925 h 2157411"/>
              <a:gd name="connsiteX73" fmla="*/ 1733550 w 2783680"/>
              <a:gd name="connsiteY73" fmla="*/ 1407319 h 2157411"/>
              <a:gd name="connsiteX74" fmla="*/ 1781175 w 2783680"/>
              <a:gd name="connsiteY74" fmla="*/ 1412081 h 2157411"/>
              <a:gd name="connsiteX75" fmla="*/ 1778793 w 2783680"/>
              <a:gd name="connsiteY75" fmla="*/ 1464469 h 2157411"/>
              <a:gd name="connsiteX76" fmla="*/ 1857375 w 2783680"/>
              <a:gd name="connsiteY76" fmla="*/ 1459706 h 2157411"/>
              <a:gd name="connsiteX77" fmla="*/ 1857375 w 2783680"/>
              <a:gd name="connsiteY77" fmla="*/ 1483519 h 2157411"/>
              <a:gd name="connsiteX78" fmla="*/ 2024062 w 2783680"/>
              <a:gd name="connsiteY78" fmla="*/ 1481137 h 2157411"/>
              <a:gd name="connsiteX79" fmla="*/ 2021681 w 2783680"/>
              <a:gd name="connsiteY79" fmla="*/ 1504950 h 2157411"/>
              <a:gd name="connsiteX80" fmla="*/ 2105025 w 2783680"/>
              <a:gd name="connsiteY80" fmla="*/ 1502569 h 2157411"/>
              <a:gd name="connsiteX81" fmla="*/ 2105025 w 2783680"/>
              <a:gd name="connsiteY81" fmla="*/ 1533525 h 2157411"/>
              <a:gd name="connsiteX82" fmla="*/ 2133600 w 2783680"/>
              <a:gd name="connsiteY82" fmla="*/ 1533525 h 2157411"/>
              <a:gd name="connsiteX83" fmla="*/ 2133600 w 2783680"/>
              <a:gd name="connsiteY83" fmla="*/ 1674017 h 2157411"/>
              <a:gd name="connsiteX84" fmla="*/ 2155031 w 2783680"/>
              <a:gd name="connsiteY84" fmla="*/ 1674019 h 2157411"/>
              <a:gd name="connsiteX85" fmla="*/ 2155035 w 2783680"/>
              <a:gd name="connsiteY85" fmla="*/ 1714500 h 2157411"/>
              <a:gd name="connsiteX86" fmla="*/ 2195514 w 2783680"/>
              <a:gd name="connsiteY86" fmla="*/ 1716880 h 2157411"/>
              <a:gd name="connsiteX87" fmla="*/ 2197896 w 2783680"/>
              <a:gd name="connsiteY87" fmla="*/ 1759742 h 2157411"/>
              <a:gd name="connsiteX88" fmla="*/ 2209802 w 2783680"/>
              <a:gd name="connsiteY88" fmla="*/ 1759743 h 2157411"/>
              <a:gd name="connsiteX89" fmla="*/ 2212182 w 2783680"/>
              <a:gd name="connsiteY89" fmla="*/ 1793079 h 2157411"/>
              <a:gd name="connsiteX90" fmla="*/ 2331245 w 2783680"/>
              <a:gd name="connsiteY90" fmla="*/ 1793078 h 2157411"/>
              <a:gd name="connsiteX91" fmla="*/ 2331244 w 2783680"/>
              <a:gd name="connsiteY91" fmla="*/ 1819272 h 2157411"/>
              <a:gd name="connsiteX92" fmla="*/ 2531269 w 2783680"/>
              <a:gd name="connsiteY92" fmla="*/ 1819274 h 2157411"/>
              <a:gd name="connsiteX93" fmla="*/ 2531268 w 2783680"/>
              <a:gd name="connsiteY93" fmla="*/ 1847849 h 2157411"/>
              <a:gd name="connsiteX94" fmla="*/ 2545557 w 2783680"/>
              <a:gd name="connsiteY94" fmla="*/ 1847850 h 2157411"/>
              <a:gd name="connsiteX95" fmla="*/ 2545556 w 2783680"/>
              <a:gd name="connsiteY95" fmla="*/ 1888330 h 2157411"/>
              <a:gd name="connsiteX96" fmla="*/ 2559844 w 2783680"/>
              <a:gd name="connsiteY96" fmla="*/ 1888329 h 2157411"/>
              <a:gd name="connsiteX97" fmla="*/ 2559844 w 2783680"/>
              <a:gd name="connsiteY97" fmla="*/ 1931193 h 2157411"/>
              <a:gd name="connsiteX98" fmla="*/ 2609850 w 2783680"/>
              <a:gd name="connsiteY98" fmla="*/ 1931193 h 2157411"/>
              <a:gd name="connsiteX99" fmla="*/ 2609850 w 2783680"/>
              <a:gd name="connsiteY99" fmla="*/ 1978820 h 2157411"/>
              <a:gd name="connsiteX100" fmla="*/ 2719387 w 2783680"/>
              <a:gd name="connsiteY100" fmla="*/ 1978819 h 2157411"/>
              <a:gd name="connsiteX101" fmla="*/ 2719387 w 2783680"/>
              <a:gd name="connsiteY101" fmla="*/ 2012155 h 2157411"/>
              <a:gd name="connsiteX102" fmla="*/ 2781300 w 2783680"/>
              <a:gd name="connsiteY102" fmla="*/ 2014536 h 2157411"/>
              <a:gd name="connsiteX103" fmla="*/ 2783680 w 2783680"/>
              <a:gd name="connsiteY103" fmla="*/ 2157411 h 2157411"/>
              <a:gd name="connsiteX0" fmla="*/ 2381 w 2781528"/>
              <a:gd name="connsiteY0" fmla="*/ 0 h 2035967"/>
              <a:gd name="connsiteX1" fmla="*/ 0 w 2781528"/>
              <a:gd name="connsiteY1" fmla="*/ 76200 h 2035967"/>
              <a:gd name="connsiteX2" fmla="*/ 11906 w 2781528"/>
              <a:gd name="connsiteY2" fmla="*/ 76200 h 2035967"/>
              <a:gd name="connsiteX3" fmla="*/ 11906 w 2781528"/>
              <a:gd name="connsiteY3" fmla="*/ 92869 h 2035967"/>
              <a:gd name="connsiteX4" fmla="*/ 221456 w 2781528"/>
              <a:gd name="connsiteY4" fmla="*/ 90487 h 2035967"/>
              <a:gd name="connsiteX5" fmla="*/ 221456 w 2781528"/>
              <a:gd name="connsiteY5" fmla="*/ 107156 h 2035967"/>
              <a:gd name="connsiteX6" fmla="*/ 233362 w 2781528"/>
              <a:gd name="connsiteY6" fmla="*/ 107156 h 2035967"/>
              <a:gd name="connsiteX7" fmla="*/ 230981 w 2781528"/>
              <a:gd name="connsiteY7" fmla="*/ 157162 h 2035967"/>
              <a:gd name="connsiteX8" fmla="*/ 361950 w 2781528"/>
              <a:gd name="connsiteY8" fmla="*/ 154781 h 2035967"/>
              <a:gd name="connsiteX9" fmla="*/ 361950 w 2781528"/>
              <a:gd name="connsiteY9" fmla="*/ 176212 h 2035967"/>
              <a:gd name="connsiteX10" fmla="*/ 404812 w 2781528"/>
              <a:gd name="connsiteY10" fmla="*/ 173831 h 2035967"/>
              <a:gd name="connsiteX11" fmla="*/ 404812 w 2781528"/>
              <a:gd name="connsiteY11" fmla="*/ 202406 h 2035967"/>
              <a:gd name="connsiteX12" fmla="*/ 671512 w 2781528"/>
              <a:gd name="connsiteY12" fmla="*/ 202406 h 2035967"/>
              <a:gd name="connsiteX13" fmla="*/ 671512 w 2781528"/>
              <a:gd name="connsiteY13" fmla="*/ 214312 h 2035967"/>
              <a:gd name="connsiteX14" fmla="*/ 683418 w 2781528"/>
              <a:gd name="connsiteY14" fmla="*/ 216694 h 2035967"/>
              <a:gd name="connsiteX15" fmla="*/ 683418 w 2781528"/>
              <a:gd name="connsiteY15" fmla="*/ 230981 h 2035967"/>
              <a:gd name="connsiteX16" fmla="*/ 700087 w 2781528"/>
              <a:gd name="connsiteY16" fmla="*/ 238125 h 2035967"/>
              <a:gd name="connsiteX17" fmla="*/ 702468 w 2781528"/>
              <a:gd name="connsiteY17" fmla="*/ 261937 h 2035967"/>
              <a:gd name="connsiteX18" fmla="*/ 847725 w 2781528"/>
              <a:gd name="connsiteY18" fmla="*/ 259556 h 2035967"/>
              <a:gd name="connsiteX19" fmla="*/ 850106 w 2781528"/>
              <a:gd name="connsiteY19" fmla="*/ 321469 h 2035967"/>
              <a:gd name="connsiteX20" fmla="*/ 859631 w 2781528"/>
              <a:gd name="connsiteY20" fmla="*/ 323850 h 2035967"/>
              <a:gd name="connsiteX21" fmla="*/ 857250 w 2781528"/>
              <a:gd name="connsiteY21" fmla="*/ 388144 h 2035967"/>
              <a:gd name="connsiteX22" fmla="*/ 866775 w 2781528"/>
              <a:gd name="connsiteY22" fmla="*/ 385762 h 2035967"/>
              <a:gd name="connsiteX23" fmla="*/ 862012 w 2781528"/>
              <a:gd name="connsiteY23" fmla="*/ 440531 h 2035967"/>
              <a:gd name="connsiteX24" fmla="*/ 869156 w 2781528"/>
              <a:gd name="connsiteY24" fmla="*/ 440531 h 2035967"/>
              <a:gd name="connsiteX25" fmla="*/ 866775 w 2781528"/>
              <a:gd name="connsiteY25" fmla="*/ 485775 h 2035967"/>
              <a:gd name="connsiteX26" fmla="*/ 876300 w 2781528"/>
              <a:gd name="connsiteY26" fmla="*/ 485775 h 2035967"/>
              <a:gd name="connsiteX27" fmla="*/ 876300 w 2781528"/>
              <a:gd name="connsiteY27" fmla="*/ 528637 h 2035967"/>
              <a:gd name="connsiteX28" fmla="*/ 904875 w 2781528"/>
              <a:gd name="connsiteY28" fmla="*/ 528637 h 2035967"/>
              <a:gd name="connsiteX29" fmla="*/ 904875 w 2781528"/>
              <a:gd name="connsiteY29" fmla="*/ 552450 h 2035967"/>
              <a:gd name="connsiteX30" fmla="*/ 933450 w 2781528"/>
              <a:gd name="connsiteY30" fmla="*/ 554831 h 2035967"/>
              <a:gd name="connsiteX31" fmla="*/ 933450 w 2781528"/>
              <a:gd name="connsiteY31" fmla="*/ 581025 h 2035967"/>
              <a:gd name="connsiteX32" fmla="*/ 1033462 w 2781528"/>
              <a:gd name="connsiteY32" fmla="*/ 583406 h 2035967"/>
              <a:gd name="connsiteX33" fmla="*/ 1031081 w 2781528"/>
              <a:gd name="connsiteY33" fmla="*/ 619125 h 2035967"/>
              <a:gd name="connsiteX34" fmla="*/ 1076325 w 2781528"/>
              <a:gd name="connsiteY34" fmla="*/ 623887 h 2035967"/>
              <a:gd name="connsiteX35" fmla="*/ 1076325 w 2781528"/>
              <a:gd name="connsiteY35" fmla="*/ 657225 h 2035967"/>
              <a:gd name="connsiteX36" fmla="*/ 1088231 w 2781528"/>
              <a:gd name="connsiteY36" fmla="*/ 657225 h 2035967"/>
              <a:gd name="connsiteX37" fmla="*/ 1088231 w 2781528"/>
              <a:gd name="connsiteY37" fmla="*/ 714375 h 2035967"/>
              <a:gd name="connsiteX38" fmla="*/ 1104900 w 2781528"/>
              <a:gd name="connsiteY38" fmla="*/ 714375 h 2035967"/>
              <a:gd name="connsiteX39" fmla="*/ 1107281 w 2781528"/>
              <a:gd name="connsiteY39" fmla="*/ 778669 h 2035967"/>
              <a:gd name="connsiteX40" fmla="*/ 1228725 w 2781528"/>
              <a:gd name="connsiteY40" fmla="*/ 778669 h 2035967"/>
              <a:gd name="connsiteX41" fmla="*/ 1228725 w 2781528"/>
              <a:gd name="connsiteY41" fmla="*/ 804862 h 2035967"/>
              <a:gd name="connsiteX42" fmla="*/ 1254918 w 2781528"/>
              <a:gd name="connsiteY42" fmla="*/ 800100 h 2035967"/>
              <a:gd name="connsiteX43" fmla="*/ 1250156 w 2781528"/>
              <a:gd name="connsiteY43" fmla="*/ 852487 h 2035967"/>
              <a:gd name="connsiteX44" fmla="*/ 1262062 w 2781528"/>
              <a:gd name="connsiteY44" fmla="*/ 854869 h 2035967"/>
              <a:gd name="connsiteX45" fmla="*/ 1259681 w 2781528"/>
              <a:gd name="connsiteY45" fmla="*/ 921544 h 2035967"/>
              <a:gd name="connsiteX46" fmla="*/ 1276350 w 2781528"/>
              <a:gd name="connsiteY46" fmla="*/ 926306 h 2035967"/>
              <a:gd name="connsiteX47" fmla="*/ 1276350 w 2781528"/>
              <a:gd name="connsiteY47" fmla="*/ 957262 h 2035967"/>
              <a:gd name="connsiteX48" fmla="*/ 1288256 w 2781528"/>
              <a:gd name="connsiteY48" fmla="*/ 957262 h 2035967"/>
              <a:gd name="connsiteX49" fmla="*/ 1285875 w 2781528"/>
              <a:gd name="connsiteY49" fmla="*/ 1026319 h 2035967"/>
              <a:gd name="connsiteX50" fmla="*/ 1326356 w 2781528"/>
              <a:gd name="connsiteY50" fmla="*/ 1023937 h 2035967"/>
              <a:gd name="connsiteX51" fmla="*/ 1326356 w 2781528"/>
              <a:gd name="connsiteY51" fmla="*/ 1047750 h 2035967"/>
              <a:gd name="connsiteX52" fmla="*/ 1357312 w 2781528"/>
              <a:gd name="connsiteY52" fmla="*/ 1045369 h 2035967"/>
              <a:gd name="connsiteX53" fmla="*/ 1357312 w 2781528"/>
              <a:gd name="connsiteY53" fmla="*/ 1069181 h 2035967"/>
              <a:gd name="connsiteX54" fmla="*/ 1400175 w 2781528"/>
              <a:gd name="connsiteY54" fmla="*/ 1066800 h 2035967"/>
              <a:gd name="connsiteX55" fmla="*/ 1397793 w 2781528"/>
              <a:gd name="connsiteY55" fmla="*/ 1095375 h 2035967"/>
              <a:gd name="connsiteX56" fmla="*/ 1471612 w 2781528"/>
              <a:gd name="connsiteY56" fmla="*/ 1100137 h 2035967"/>
              <a:gd name="connsiteX57" fmla="*/ 1481137 w 2781528"/>
              <a:gd name="connsiteY57" fmla="*/ 1123950 h 2035967"/>
              <a:gd name="connsiteX58" fmla="*/ 1495425 w 2781528"/>
              <a:gd name="connsiteY58" fmla="*/ 1128712 h 2035967"/>
              <a:gd name="connsiteX59" fmla="*/ 1490662 w 2781528"/>
              <a:gd name="connsiteY59" fmla="*/ 1164431 h 2035967"/>
              <a:gd name="connsiteX60" fmla="*/ 1504950 w 2781528"/>
              <a:gd name="connsiteY60" fmla="*/ 1166812 h 2035967"/>
              <a:gd name="connsiteX61" fmla="*/ 1502568 w 2781528"/>
              <a:gd name="connsiteY61" fmla="*/ 1185862 h 2035967"/>
              <a:gd name="connsiteX62" fmla="*/ 1533525 w 2781528"/>
              <a:gd name="connsiteY62" fmla="*/ 1183481 h 2035967"/>
              <a:gd name="connsiteX63" fmla="*/ 1533525 w 2781528"/>
              <a:gd name="connsiteY63" fmla="*/ 1204912 h 2035967"/>
              <a:gd name="connsiteX64" fmla="*/ 1554956 w 2781528"/>
              <a:gd name="connsiteY64" fmla="*/ 1207294 h 2035967"/>
              <a:gd name="connsiteX65" fmla="*/ 1554956 w 2781528"/>
              <a:gd name="connsiteY65" fmla="*/ 1233487 h 2035967"/>
              <a:gd name="connsiteX66" fmla="*/ 1676400 w 2781528"/>
              <a:gd name="connsiteY66" fmla="*/ 1231106 h 2035967"/>
              <a:gd name="connsiteX67" fmla="*/ 1676400 w 2781528"/>
              <a:gd name="connsiteY67" fmla="*/ 1252537 h 2035967"/>
              <a:gd name="connsiteX68" fmla="*/ 1700212 w 2781528"/>
              <a:gd name="connsiteY68" fmla="*/ 1257300 h 2035967"/>
              <a:gd name="connsiteX69" fmla="*/ 1707356 w 2781528"/>
              <a:gd name="connsiteY69" fmla="*/ 1285875 h 2035967"/>
              <a:gd name="connsiteX70" fmla="*/ 1719262 w 2781528"/>
              <a:gd name="connsiteY70" fmla="*/ 1278731 h 2035967"/>
              <a:gd name="connsiteX71" fmla="*/ 1719262 w 2781528"/>
              <a:gd name="connsiteY71" fmla="*/ 1309687 h 2035967"/>
              <a:gd name="connsiteX72" fmla="*/ 1731168 w 2781528"/>
              <a:gd name="connsiteY72" fmla="*/ 1304925 h 2035967"/>
              <a:gd name="connsiteX73" fmla="*/ 1733550 w 2781528"/>
              <a:gd name="connsiteY73" fmla="*/ 1407319 h 2035967"/>
              <a:gd name="connsiteX74" fmla="*/ 1781175 w 2781528"/>
              <a:gd name="connsiteY74" fmla="*/ 1412081 h 2035967"/>
              <a:gd name="connsiteX75" fmla="*/ 1778793 w 2781528"/>
              <a:gd name="connsiteY75" fmla="*/ 1464469 h 2035967"/>
              <a:gd name="connsiteX76" fmla="*/ 1857375 w 2781528"/>
              <a:gd name="connsiteY76" fmla="*/ 1459706 h 2035967"/>
              <a:gd name="connsiteX77" fmla="*/ 1857375 w 2781528"/>
              <a:gd name="connsiteY77" fmla="*/ 1483519 h 2035967"/>
              <a:gd name="connsiteX78" fmla="*/ 2024062 w 2781528"/>
              <a:gd name="connsiteY78" fmla="*/ 1481137 h 2035967"/>
              <a:gd name="connsiteX79" fmla="*/ 2021681 w 2781528"/>
              <a:gd name="connsiteY79" fmla="*/ 1504950 h 2035967"/>
              <a:gd name="connsiteX80" fmla="*/ 2105025 w 2781528"/>
              <a:gd name="connsiteY80" fmla="*/ 1502569 h 2035967"/>
              <a:gd name="connsiteX81" fmla="*/ 2105025 w 2781528"/>
              <a:gd name="connsiteY81" fmla="*/ 1533525 h 2035967"/>
              <a:gd name="connsiteX82" fmla="*/ 2133600 w 2781528"/>
              <a:gd name="connsiteY82" fmla="*/ 1533525 h 2035967"/>
              <a:gd name="connsiteX83" fmla="*/ 2133600 w 2781528"/>
              <a:gd name="connsiteY83" fmla="*/ 1674017 h 2035967"/>
              <a:gd name="connsiteX84" fmla="*/ 2155031 w 2781528"/>
              <a:gd name="connsiteY84" fmla="*/ 1674019 h 2035967"/>
              <a:gd name="connsiteX85" fmla="*/ 2155035 w 2781528"/>
              <a:gd name="connsiteY85" fmla="*/ 1714500 h 2035967"/>
              <a:gd name="connsiteX86" fmla="*/ 2195514 w 2781528"/>
              <a:gd name="connsiteY86" fmla="*/ 1716880 h 2035967"/>
              <a:gd name="connsiteX87" fmla="*/ 2197896 w 2781528"/>
              <a:gd name="connsiteY87" fmla="*/ 1759742 h 2035967"/>
              <a:gd name="connsiteX88" fmla="*/ 2209802 w 2781528"/>
              <a:gd name="connsiteY88" fmla="*/ 1759743 h 2035967"/>
              <a:gd name="connsiteX89" fmla="*/ 2212182 w 2781528"/>
              <a:gd name="connsiteY89" fmla="*/ 1793079 h 2035967"/>
              <a:gd name="connsiteX90" fmla="*/ 2331245 w 2781528"/>
              <a:gd name="connsiteY90" fmla="*/ 1793078 h 2035967"/>
              <a:gd name="connsiteX91" fmla="*/ 2331244 w 2781528"/>
              <a:gd name="connsiteY91" fmla="*/ 1819272 h 2035967"/>
              <a:gd name="connsiteX92" fmla="*/ 2531269 w 2781528"/>
              <a:gd name="connsiteY92" fmla="*/ 1819274 h 2035967"/>
              <a:gd name="connsiteX93" fmla="*/ 2531268 w 2781528"/>
              <a:gd name="connsiteY93" fmla="*/ 1847849 h 2035967"/>
              <a:gd name="connsiteX94" fmla="*/ 2545557 w 2781528"/>
              <a:gd name="connsiteY94" fmla="*/ 1847850 h 2035967"/>
              <a:gd name="connsiteX95" fmla="*/ 2545556 w 2781528"/>
              <a:gd name="connsiteY95" fmla="*/ 1888330 h 2035967"/>
              <a:gd name="connsiteX96" fmla="*/ 2559844 w 2781528"/>
              <a:gd name="connsiteY96" fmla="*/ 1888329 h 2035967"/>
              <a:gd name="connsiteX97" fmla="*/ 2559844 w 2781528"/>
              <a:gd name="connsiteY97" fmla="*/ 1931193 h 2035967"/>
              <a:gd name="connsiteX98" fmla="*/ 2609850 w 2781528"/>
              <a:gd name="connsiteY98" fmla="*/ 1931193 h 2035967"/>
              <a:gd name="connsiteX99" fmla="*/ 2609850 w 2781528"/>
              <a:gd name="connsiteY99" fmla="*/ 1978820 h 2035967"/>
              <a:gd name="connsiteX100" fmla="*/ 2719387 w 2781528"/>
              <a:gd name="connsiteY100" fmla="*/ 1978819 h 2035967"/>
              <a:gd name="connsiteX101" fmla="*/ 2719387 w 2781528"/>
              <a:gd name="connsiteY101" fmla="*/ 2012155 h 2035967"/>
              <a:gd name="connsiteX102" fmla="*/ 2781300 w 2781528"/>
              <a:gd name="connsiteY102" fmla="*/ 2014536 h 2035967"/>
              <a:gd name="connsiteX103" fmla="*/ 2781299 w 2781528"/>
              <a:gd name="connsiteY103" fmla="*/ 2035967 h 2035967"/>
              <a:gd name="connsiteX0" fmla="*/ 2381 w 2781528"/>
              <a:gd name="connsiteY0" fmla="*/ 0 h 2029815"/>
              <a:gd name="connsiteX1" fmla="*/ 0 w 2781528"/>
              <a:gd name="connsiteY1" fmla="*/ 76200 h 2029815"/>
              <a:gd name="connsiteX2" fmla="*/ 11906 w 2781528"/>
              <a:gd name="connsiteY2" fmla="*/ 76200 h 2029815"/>
              <a:gd name="connsiteX3" fmla="*/ 11906 w 2781528"/>
              <a:gd name="connsiteY3" fmla="*/ 92869 h 2029815"/>
              <a:gd name="connsiteX4" fmla="*/ 221456 w 2781528"/>
              <a:gd name="connsiteY4" fmla="*/ 90487 h 2029815"/>
              <a:gd name="connsiteX5" fmla="*/ 221456 w 2781528"/>
              <a:gd name="connsiteY5" fmla="*/ 107156 h 2029815"/>
              <a:gd name="connsiteX6" fmla="*/ 233362 w 2781528"/>
              <a:gd name="connsiteY6" fmla="*/ 107156 h 2029815"/>
              <a:gd name="connsiteX7" fmla="*/ 230981 w 2781528"/>
              <a:gd name="connsiteY7" fmla="*/ 157162 h 2029815"/>
              <a:gd name="connsiteX8" fmla="*/ 361950 w 2781528"/>
              <a:gd name="connsiteY8" fmla="*/ 154781 h 2029815"/>
              <a:gd name="connsiteX9" fmla="*/ 361950 w 2781528"/>
              <a:gd name="connsiteY9" fmla="*/ 176212 h 2029815"/>
              <a:gd name="connsiteX10" fmla="*/ 404812 w 2781528"/>
              <a:gd name="connsiteY10" fmla="*/ 173831 h 2029815"/>
              <a:gd name="connsiteX11" fmla="*/ 404812 w 2781528"/>
              <a:gd name="connsiteY11" fmla="*/ 202406 h 2029815"/>
              <a:gd name="connsiteX12" fmla="*/ 671512 w 2781528"/>
              <a:gd name="connsiteY12" fmla="*/ 202406 h 2029815"/>
              <a:gd name="connsiteX13" fmla="*/ 671512 w 2781528"/>
              <a:gd name="connsiteY13" fmla="*/ 214312 h 2029815"/>
              <a:gd name="connsiteX14" fmla="*/ 683418 w 2781528"/>
              <a:gd name="connsiteY14" fmla="*/ 216694 h 2029815"/>
              <a:gd name="connsiteX15" fmla="*/ 683418 w 2781528"/>
              <a:gd name="connsiteY15" fmla="*/ 230981 h 2029815"/>
              <a:gd name="connsiteX16" fmla="*/ 700087 w 2781528"/>
              <a:gd name="connsiteY16" fmla="*/ 238125 h 2029815"/>
              <a:gd name="connsiteX17" fmla="*/ 702468 w 2781528"/>
              <a:gd name="connsiteY17" fmla="*/ 261937 h 2029815"/>
              <a:gd name="connsiteX18" fmla="*/ 847725 w 2781528"/>
              <a:gd name="connsiteY18" fmla="*/ 259556 h 2029815"/>
              <a:gd name="connsiteX19" fmla="*/ 850106 w 2781528"/>
              <a:gd name="connsiteY19" fmla="*/ 321469 h 2029815"/>
              <a:gd name="connsiteX20" fmla="*/ 859631 w 2781528"/>
              <a:gd name="connsiteY20" fmla="*/ 323850 h 2029815"/>
              <a:gd name="connsiteX21" fmla="*/ 857250 w 2781528"/>
              <a:gd name="connsiteY21" fmla="*/ 388144 h 2029815"/>
              <a:gd name="connsiteX22" fmla="*/ 866775 w 2781528"/>
              <a:gd name="connsiteY22" fmla="*/ 385762 h 2029815"/>
              <a:gd name="connsiteX23" fmla="*/ 862012 w 2781528"/>
              <a:gd name="connsiteY23" fmla="*/ 440531 h 2029815"/>
              <a:gd name="connsiteX24" fmla="*/ 869156 w 2781528"/>
              <a:gd name="connsiteY24" fmla="*/ 440531 h 2029815"/>
              <a:gd name="connsiteX25" fmla="*/ 866775 w 2781528"/>
              <a:gd name="connsiteY25" fmla="*/ 485775 h 2029815"/>
              <a:gd name="connsiteX26" fmla="*/ 876300 w 2781528"/>
              <a:gd name="connsiteY26" fmla="*/ 485775 h 2029815"/>
              <a:gd name="connsiteX27" fmla="*/ 876300 w 2781528"/>
              <a:gd name="connsiteY27" fmla="*/ 528637 h 2029815"/>
              <a:gd name="connsiteX28" fmla="*/ 904875 w 2781528"/>
              <a:gd name="connsiteY28" fmla="*/ 528637 h 2029815"/>
              <a:gd name="connsiteX29" fmla="*/ 904875 w 2781528"/>
              <a:gd name="connsiteY29" fmla="*/ 552450 h 2029815"/>
              <a:gd name="connsiteX30" fmla="*/ 933450 w 2781528"/>
              <a:gd name="connsiteY30" fmla="*/ 554831 h 2029815"/>
              <a:gd name="connsiteX31" fmla="*/ 933450 w 2781528"/>
              <a:gd name="connsiteY31" fmla="*/ 581025 h 2029815"/>
              <a:gd name="connsiteX32" fmla="*/ 1033462 w 2781528"/>
              <a:gd name="connsiteY32" fmla="*/ 583406 h 2029815"/>
              <a:gd name="connsiteX33" fmla="*/ 1031081 w 2781528"/>
              <a:gd name="connsiteY33" fmla="*/ 619125 h 2029815"/>
              <a:gd name="connsiteX34" fmla="*/ 1076325 w 2781528"/>
              <a:gd name="connsiteY34" fmla="*/ 623887 h 2029815"/>
              <a:gd name="connsiteX35" fmla="*/ 1076325 w 2781528"/>
              <a:gd name="connsiteY35" fmla="*/ 657225 h 2029815"/>
              <a:gd name="connsiteX36" fmla="*/ 1088231 w 2781528"/>
              <a:gd name="connsiteY36" fmla="*/ 657225 h 2029815"/>
              <a:gd name="connsiteX37" fmla="*/ 1088231 w 2781528"/>
              <a:gd name="connsiteY37" fmla="*/ 714375 h 2029815"/>
              <a:gd name="connsiteX38" fmla="*/ 1104900 w 2781528"/>
              <a:gd name="connsiteY38" fmla="*/ 714375 h 2029815"/>
              <a:gd name="connsiteX39" fmla="*/ 1107281 w 2781528"/>
              <a:gd name="connsiteY39" fmla="*/ 778669 h 2029815"/>
              <a:gd name="connsiteX40" fmla="*/ 1228725 w 2781528"/>
              <a:gd name="connsiteY40" fmla="*/ 778669 h 2029815"/>
              <a:gd name="connsiteX41" fmla="*/ 1228725 w 2781528"/>
              <a:gd name="connsiteY41" fmla="*/ 804862 h 2029815"/>
              <a:gd name="connsiteX42" fmla="*/ 1254918 w 2781528"/>
              <a:gd name="connsiteY42" fmla="*/ 800100 h 2029815"/>
              <a:gd name="connsiteX43" fmla="*/ 1250156 w 2781528"/>
              <a:gd name="connsiteY43" fmla="*/ 852487 h 2029815"/>
              <a:gd name="connsiteX44" fmla="*/ 1262062 w 2781528"/>
              <a:gd name="connsiteY44" fmla="*/ 854869 h 2029815"/>
              <a:gd name="connsiteX45" fmla="*/ 1259681 w 2781528"/>
              <a:gd name="connsiteY45" fmla="*/ 921544 h 2029815"/>
              <a:gd name="connsiteX46" fmla="*/ 1276350 w 2781528"/>
              <a:gd name="connsiteY46" fmla="*/ 926306 h 2029815"/>
              <a:gd name="connsiteX47" fmla="*/ 1276350 w 2781528"/>
              <a:gd name="connsiteY47" fmla="*/ 957262 h 2029815"/>
              <a:gd name="connsiteX48" fmla="*/ 1288256 w 2781528"/>
              <a:gd name="connsiteY48" fmla="*/ 957262 h 2029815"/>
              <a:gd name="connsiteX49" fmla="*/ 1285875 w 2781528"/>
              <a:gd name="connsiteY49" fmla="*/ 1026319 h 2029815"/>
              <a:gd name="connsiteX50" fmla="*/ 1326356 w 2781528"/>
              <a:gd name="connsiteY50" fmla="*/ 1023937 h 2029815"/>
              <a:gd name="connsiteX51" fmla="*/ 1326356 w 2781528"/>
              <a:gd name="connsiteY51" fmla="*/ 1047750 h 2029815"/>
              <a:gd name="connsiteX52" fmla="*/ 1357312 w 2781528"/>
              <a:gd name="connsiteY52" fmla="*/ 1045369 h 2029815"/>
              <a:gd name="connsiteX53" fmla="*/ 1357312 w 2781528"/>
              <a:gd name="connsiteY53" fmla="*/ 1069181 h 2029815"/>
              <a:gd name="connsiteX54" fmla="*/ 1400175 w 2781528"/>
              <a:gd name="connsiteY54" fmla="*/ 1066800 h 2029815"/>
              <a:gd name="connsiteX55" fmla="*/ 1397793 w 2781528"/>
              <a:gd name="connsiteY55" fmla="*/ 1095375 h 2029815"/>
              <a:gd name="connsiteX56" fmla="*/ 1471612 w 2781528"/>
              <a:gd name="connsiteY56" fmla="*/ 1100137 h 2029815"/>
              <a:gd name="connsiteX57" fmla="*/ 1481137 w 2781528"/>
              <a:gd name="connsiteY57" fmla="*/ 1123950 h 2029815"/>
              <a:gd name="connsiteX58" fmla="*/ 1495425 w 2781528"/>
              <a:gd name="connsiteY58" fmla="*/ 1128712 h 2029815"/>
              <a:gd name="connsiteX59" fmla="*/ 1490662 w 2781528"/>
              <a:gd name="connsiteY59" fmla="*/ 1164431 h 2029815"/>
              <a:gd name="connsiteX60" fmla="*/ 1504950 w 2781528"/>
              <a:gd name="connsiteY60" fmla="*/ 1166812 h 2029815"/>
              <a:gd name="connsiteX61" fmla="*/ 1502568 w 2781528"/>
              <a:gd name="connsiteY61" fmla="*/ 1185862 h 2029815"/>
              <a:gd name="connsiteX62" fmla="*/ 1533525 w 2781528"/>
              <a:gd name="connsiteY62" fmla="*/ 1183481 h 2029815"/>
              <a:gd name="connsiteX63" fmla="*/ 1533525 w 2781528"/>
              <a:gd name="connsiteY63" fmla="*/ 1204912 h 2029815"/>
              <a:gd name="connsiteX64" fmla="*/ 1554956 w 2781528"/>
              <a:gd name="connsiteY64" fmla="*/ 1207294 h 2029815"/>
              <a:gd name="connsiteX65" fmla="*/ 1554956 w 2781528"/>
              <a:gd name="connsiteY65" fmla="*/ 1233487 h 2029815"/>
              <a:gd name="connsiteX66" fmla="*/ 1676400 w 2781528"/>
              <a:gd name="connsiteY66" fmla="*/ 1231106 h 2029815"/>
              <a:gd name="connsiteX67" fmla="*/ 1676400 w 2781528"/>
              <a:gd name="connsiteY67" fmla="*/ 1252537 h 2029815"/>
              <a:gd name="connsiteX68" fmla="*/ 1700212 w 2781528"/>
              <a:gd name="connsiteY68" fmla="*/ 1257300 h 2029815"/>
              <a:gd name="connsiteX69" fmla="*/ 1707356 w 2781528"/>
              <a:gd name="connsiteY69" fmla="*/ 1285875 h 2029815"/>
              <a:gd name="connsiteX70" fmla="*/ 1719262 w 2781528"/>
              <a:gd name="connsiteY70" fmla="*/ 1278731 h 2029815"/>
              <a:gd name="connsiteX71" fmla="*/ 1719262 w 2781528"/>
              <a:gd name="connsiteY71" fmla="*/ 1309687 h 2029815"/>
              <a:gd name="connsiteX72" fmla="*/ 1731168 w 2781528"/>
              <a:gd name="connsiteY72" fmla="*/ 1304925 h 2029815"/>
              <a:gd name="connsiteX73" fmla="*/ 1733550 w 2781528"/>
              <a:gd name="connsiteY73" fmla="*/ 1407319 h 2029815"/>
              <a:gd name="connsiteX74" fmla="*/ 1781175 w 2781528"/>
              <a:gd name="connsiteY74" fmla="*/ 1412081 h 2029815"/>
              <a:gd name="connsiteX75" fmla="*/ 1778793 w 2781528"/>
              <a:gd name="connsiteY75" fmla="*/ 1464469 h 2029815"/>
              <a:gd name="connsiteX76" fmla="*/ 1857375 w 2781528"/>
              <a:gd name="connsiteY76" fmla="*/ 1459706 h 2029815"/>
              <a:gd name="connsiteX77" fmla="*/ 1857375 w 2781528"/>
              <a:gd name="connsiteY77" fmla="*/ 1483519 h 2029815"/>
              <a:gd name="connsiteX78" fmla="*/ 2024062 w 2781528"/>
              <a:gd name="connsiteY78" fmla="*/ 1481137 h 2029815"/>
              <a:gd name="connsiteX79" fmla="*/ 2021681 w 2781528"/>
              <a:gd name="connsiteY79" fmla="*/ 1504950 h 2029815"/>
              <a:gd name="connsiteX80" fmla="*/ 2105025 w 2781528"/>
              <a:gd name="connsiteY80" fmla="*/ 1502569 h 2029815"/>
              <a:gd name="connsiteX81" fmla="*/ 2105025 w 2781528"/>
              <a:gd name="connsiteY81" fmla="*/ 1533525 h 2029815"/>
              <a:gd name="connsiteX82" fmla="*/ 2133600 w 2781528"/>
              <a:gd name="connsiteY82" fmla="*/ 1533525 h 2029815"/>
              <a:gd name="connsiteX83" fmla="*/ 2133600 w 2781528"/>
              <a:gd name="connsiteY83" fmla="*/ 1674017 h 2029815"/>
              <a:gd name="connsiteX84" fmla="*/ 2155031 w 2781528"/>
              <a:gd name="connsiteY84" fmla="*/ 1674019 h 2029815"/>
              <a:gd name="connsiteX85" fmla="*/ 2155035 w 2781528"/>
              <a:gd name="connsiteY85" fmla="*/ 1714500 h 2029815"/>
              <a:gd name="connsiteX86" fmla="*/ 2195514 w 2781528"/>
              <a:gd name="connsiteY86" fmla="*/ 1716880 h 2029815"/>
              <a:gd name="connsiteX87" fmla="*/ 2197896 w 2781528"/>
              <a:gd name="connsiteY87" fmla="*/ 1759742 h 2029815"/>
              <a:gd name="connsiteX88" fmla="*/ 2209802 w 2781528"/>
              <a:gd name="connsiteY88" fmla="*/ 1759743 h 2029815"/>
              <a:gd name="connsiteX89" fmla="*/ 2212182 w 2781528"/>
              <a:gd name="connsiteY89" fmla="*/ 1793079 h 2029815"/>
              <a:gd name="connsiteX90" fmla="*/ 2331245 w 2781528"/>
              <a:gd name="connsiteY90" fmla="*/ 1793078 h 2029815"/>
              <a:gd name="connsiteX91" fmla="*/ 2331244 w 2781528"/>
              <a:gd name="connsiteY91" fmla="*/ 1819272 h 2029815"/>
              <a:gd name="connsiteX92" fmla="*/ 2531269 w 2781528"/>
              <a:gd name="connsiteY92" fmla="*/ 1819274 h 2029815"/>
              <a:gd name="connsiteX93" fmla="*/ 2531268 w 2781528"/>
              <a:gd name="connsiteY93" fmla="*/ 1847849 h 2029815"/>
              <a:gd name="connsiteX94" fmla="*/ 2545557 w 2781528"/>
              <a:gd name="connsiteY94" fmla="*/ 1847850 h 2029815"/>
              <a:gd name="connsiteX95" fmla="*/ 2545556 w 2781528"/>
              <a:gd name="connsiteY95" fmla="*/ 1888330 h 2029815"/>
              <a:gd name="connsiteX96" fmla="*/ 2559844 w 2781528"/>
              <a:gd name="connsiteY96" fmla="*/ 1888329 h 2029815"/>
              <a:gd name="connsiteX97" fmla="*/ 2559844 w 2781528"/>
              <a:gd name="connsiteY97" fmla="*/ 1931193 h 2029815"/>
              <a:gd name="connsiteX98" fmla="*/ 2609850 w 2781528"/>
              <a:gd name="connsiteY98" fmla="*/ 1931193 h 2029815"/>
              <a:gd name="connsiteX99" fmla="*/ 2609850 w 2781528"/>
              <a:gd name="connsiteY99" fmla="*/ 1978820 h 2029815"/>
              <a:gd name="connsiteX100" fmla="*/ 2719387 w 2781528"/>
              <a:gd name="connsiteY100" fmla="*/ 1978819 h 2029815"/>
              <a:gd name="connsiteX101" fmla="*/ 2719387 w 2781528"/>
              <a:gd name="connsiteY101" fmla="*/ 2012155 h 2029815"/>
              <a:gd name="connsiteX102" fmla="*/ 2781300 w 2781528"/>
              <a:gd name="connsiteY102" fmla="*/ 2014536 h 2029815"/>
              <a:gd name="connsiteX103" fmla="*/ 2781299 w 2781528"/>
              <a:gd name="connsiteY103" fmla="*/ 2026442 h 2029815"/>
              <a:gd name="connsiteX0" fmla="*/ 2381 w 2781528"/>
              <a:gd name="connsiteY0" fmla="*/ 0 h 2031205"/>
              <a:gd name="connsiteX1" fmla="*/ 0 w 2781528"/>
              <a:gd name="connsiteY1" fmla="*/ 76200 h 2031205"/>
              <a:gd name="connsiteX2" fmla="*/ 11906 w 2781528"/>
              <a:gd name="connsiteY2" fmla="*/ 76200 h 2031205"/>
              <a:gd name="connsiteX3" fmla="*/ 11906 w 2781528"/>
              <a:gd name="connsiteY3" fmla="*/ 92869 h 2031205"/>
              <a:gd name="connsiteX4" fmla="*/ 221456 w 2781528"/>
              <a:gd name="connsiteY4" fmla="*/ 90487 h 2031205"/>
              <a:gd name="connsiteX5" fmla="*/ 221456 w 2781528"/>
              <a:gd name="connsiteY5" fmla="*/ 107156 h 2031205"/>
              <a:gd name="connsiteX6" fmla="*/ 233362 w 2781528"/>
              <a:gd name="connsiteY6" fmla="*/ 107156 h 2031205"/>
              <a:gd name="connsiteX7" fmla="*/ 230981 w 2781528"/>
              <a:gd name="connsiteY7" fmla="*/ 157162 h 2031205"/>
              <a:gd name="connsiteX8" fmla="*/ 361950 w 2781528"/>
              <a:gd name="connsiteY8" fmla="*/ 154781 h 2031205"/>
              <a:gd name="connsiteX9" fmla="*/ 361950 w 2781528"/>
              <a:gd name="connsiteY9" fmla="*/ 176212 h 2031205"/>
              <a:gd name="connsiteX10" fmla="*/ 404812 w 2781528"/>
              <a:gd name="connsiteY10" fmla="*/ 173831 h 2031205"/>
              <a:gd name="connsiteX11" fmla="*/ 404812 w 2781528"/>
              <a:gd name="connsiteY11" fmla="*/ 202406 h 2031205"/>
              <a:gd name="connsiteX12" fmla="*/ 671512 w 2781528"/>
              <a:gd name="connsiteY12" fmla="*/ 202406 h 2031205"/>
              <a:gd name="connsiteX13" fmla="*/ 671512 w 2781528"/>
              <a:gd name="connsiteY13" fmla="*/ 214312 h 2031205"/>
              <a:gd name="connsiteX14" fmla="*/ 683418 w 2781528"/>
              <a:gd name="connsiteY14" fmla="*/ 216694 h 2031205"/>
              <a:gd name="connsiteX15" fmla="*/ 683418 w 2781528"/>
              <a:gd name="connsiteY15" fmla="*/ 230981 h 2031205"/>
              <a:gd name="connsiteX16" fmla="*/ 700087 w 2781528"/>
              <a:gd name="connsiteY16" fmla="*/ 238125 h 2031205"/>
              <a:gd name="connsiteX17" fmla="*/ 702468 w 2781528"/>
              <a:gd name="connsiteY17" fmla="*/ 261937 h 2031205"/>
              <a:gd name="connsiteX18" fmla="*/ 847725 w 2781528"/>
              <a:gd name="connsiteY18" fmla="*/ 259556 h 2031205"/>
              <a:gd name="connsiteX19" fmla="*/ 850106 w 2781528"/>
              <a:gd name="connsiteY19" fmla="*/ 321469 h 2031205"/>
              <a:gd name="connsiteX20" fmla="*/ 859631 w 2781528"/>
              <a:gd name="connsiteY20" fmla="*/ 323850 h 2031205"/>
              <a:gd name="connsiteX21" fmla="*/ 857250 w 2781528"/>
              <a:gd name="connsiteY21" fmla="*/ 388144 h 2031205"/>
              <a:gd name="connsiteX22" fmla="*/ 866775 w 2781528"/>
              <a:gd name="connsiteY22" fmla="*/ 385762 h 2031205"/>
              <a:gd name="connsiteX23" fmla="*/ 862012 w 2781528"/>
              <a:gd name="connsiteY23" fmla="*/ 440531 h 2031205"/>
              <a:gd name="connsiteX24" fmla="*/ 869156 w 2781528"/>
              <a:gd name="connsiteY24" fmla="*/ 440531 h 2031205"/>
              <a:gd name="connsiteX25" fmla="*/ 866775 w 2781528"/>
              <a:gd name="connsiteY25" fmla="*/ 485775 h 2031205"/>
              <a:gd name="connsiteX26" fmla="*/ 876300 w 2781528"/>
              <a:gd name="connsiteY26" fmla="*/ 485775 h 2031205"/>
              <a:gd name="connsiteX27" fmla="*/ 876300 w 2781528"/>
              <a:gd name="connsiteY27" fmla="*/ 528637 h 2031205"/>
              <a:gd name="connsiteX28" fmla="*/ 904875 w 2781528"/>
              <a:gd name="connsiteY28" fmla="*/ 528637 h 2031205"/>
              <a:gd name="connsiteX29" fmla="*/ 904875 w 2781528"/>
              <a:gd name="connsiteY29" fmla="*/ 552450 h 2031205"/>
              <a:gd name="connsiteX30" fmla="*/ 933450 w 2781528"/>
              <a:gd name="connsiteY30" fmla="*/ 554831 h 2031205"/>
              <a:gd name="connsiteX31" fmla="*/ 933450 w 2781528"/>
              <a:gd name="connsiteY31" fmla="*/ 581025 h 2031205"/>
              <a:gd name="connsiteX32" fmla="*/ 1033462 w 2781528"/>
              <a:gd name="connsiteY32" fmla="*/ 583406 h 2031205"/>
              <a:gd name="connsiteX33" fmla="*/ 1031081 w 2781528"/>
              <a:gd name="connsiteY33" fmla="*/ 619125 h 2031205"/>
              <a:gd name="connsiteX34" fmla="*/ 1076325 w 2781528"/>
              <a:gd name="connsiteY34" fmla="*/ 623887 h 2031205"/>
              <a:gd name="connsiteX35" fmla="*/ 1076325 w 2781528"/>
              <a:gd name="connsiteY35" fmla="*/ 657225 h 2031205"/>
              <a:gd name="connsiteX36" fmla="*/ 1088231 w 2781528"/>
              <a:gd name="connsiteY36" fmla="*/ 657225 h 2031205"/>
              <a:gd name="connsiteX37" fmla="*/ 1088231 w 2781528"/>
              <a:gd name="connsiteY37" fmla="*/ 714375 h 2031205"/>
              <a:gd name="connsiteX38" fmla="*/ 1104900 w 2781528"/>
              <a:gd name="connsiteY38" fmla="*/ 714375 h 2031205"/>
              <a:gd name="connsiteX39" fmla="*/ 1107281 w 2781528"/>
              <a:gd name="connsiteY39" fmla="*/ 778669 h 2031205"/>
              <a:gd name="connsiteX40" fmla="*/ 1228725 w 2781528"/>
              <a:gd name="connsiteY40" fmla="*/ 778669 h 2031205"/>
              <a:gd name="connsiteX41" fmla="*/ 1228725 w 2781528"/>
              <a:gd name="connsiteY41" fmla="*/ 804862 h 2031205"/>
              <a:gd name="connsiteX42" fmla="*/ 1254918 w 2781528"/>
              <a:gd name="connsiteY42" fmla="*/ 800100 h 2031205"/>
              <a:gd name="connsiteX43" fmla="*/ 1250156 w 2781528"/>
              <a:gd name="connsiteY43" fmla="*/ 852487 h 2031205"/>
              <a:gd name="connsiteX44" fmla="*/ 1262062 w 2781528"/>
              <a:gd name="connsiteY44" fmla="*/ 854869 h 2031205"/>
              <a:gd name="connsiteX45" fmla="*/ 1259681 w 2781528"/>
              <a:gd name="connsiteY45" fmla="*/ 921544 h 2031205"/>
              <a:gd name="connsiteX46" fmla="*/ 1276350 w 2781528"/>
              <a:gd name="connsiteY46" fmla="*/ 926306 h 2031205"/>
              <a:gd name="connsiteX47" fmla="*/ 1276350 w 2781528"/>
              <a:gd name="connsiteY47" fmla="*/ 957262 h 2031205"/>
              <a:gd name="connsiteX48" fmla="*/ 1288256 w 2781528"/>
              <a:gd name="connsiteY48" fmla="*/ 957262 h 2031205"/>
              <a:gd name="connsiteX49" fmla="*/ 1285875 w 2781528"/>
              <a:gd name="connsiteY49" fmla="*/ 1026319 h 2031205"/>
              <a:gd name="connsiteX50" fmla="*/ 1326356 w 2781528"/>
              <a:gd name="connsiteY50" fmla="*/ 1023937 h 2031205"/>
              <a:gd name="connsiteX51" fmla="*/ 1326356 w 2781528"/>
              <a:gd name="connsiteY51" fmla="*/ 1047750 h 2031205"/>
              <a:gd name="connsiteX52" fmla="*/ 1357312 w 2781528"/>
              <a:gd name="connsiteY52" fmla="*/ 1045369 h 2031205"/>
              <a:gd name="connsiteX53" fmla="*/ 1357312 w 2781528"/>
              <a:gd name="connsiteY53" fmla="*/ 1069181 h 2031205"/>
              <a:gd name="connsiteX54" fmla="*/ 1400175 w 2781528"/>
              <a:gd name="connsiteY54" fmla="*/ 1066800 h 2031205"/>
              <a:gd name="connsiteX55" fmla="*/ 1397793 w 2781528"/>
              <a:gd name="connsiteY55" fmla="*/ 1095375 h 2031205"/>
              <a:gd name="connsiteX56" fmla="*/ 1471612 w 2781528"/>
              <a:gd name="connsiteY56" fmla="*/ 1100137 h 2031205"/>
              <a:gd name="connsiteX57" fmla="*/ 1481137 w 2781528"/>
              <a:gd name="connsiteY57" fmla="*/ 1123950 h 2031205"/>
              <a:gd name="connsiteX58" fmla="*/ 1495425 w 2781528"/>
              <a:gd name="connsiteY58" fmla="*/ 1128712 h 2031205"/>
              <a:gd name="connsiteX59" fmla="*/ 1490662 w 2781528"/>
              <a:gd name="connsiteY59" fmla="*/ 1164431 h 2031205"/>
              <a:gd name="connsiteX60" fmla="*/ 1504950 w 2781528"/>
              <a:gd name="connsiteY60" fmla="*/ 1166812 h 2031205"/>
              <a:gd name="connsiteX61" fmla="*/ 1502568 w 2781528"/>
              <a:gd name="connsiteY61" fmla="*/ 1185862 h 2031205"/>
              <a:gd name="connsiteX62" fmla="*/ 1533525 w 2781528"/>
              <a:gd name="connsiteY62" fmla="*/ 1183481 h 2031205"/>
              <a:gd name="connsiteX63" fmla="*/ 1533525 w 2781528"/>
              <a:gd name="connsiteY63" fmla="*/ 1204912 h 2031205"/>
              <a:gd name="connsiteX64" fmla="*/ 1554956 w 2781528"/>
              <a:gd name="connsiteY64" fmla="*/ 1207294 h 2031205"/>
              <a:gd name="connsiteX65" fmla="*/ 1554956 w 2781528"/>
              <a:gd name="connsiteY65" fmla="*/ 1233487 h 2031205"/>
              <a:gd name="connsiteX66" fmla="*/ 1676400 w 2781528"/>
              <a:gd name="connsiteY66" fmla="*/ 1231106 h 2031205"/>
              <a:gd name="connsiteX67" fmla="*/ 1676400 w 2781528"/>
              <a:gd name="connsiteY67" fmla="*/ 1252537 h 2031205"/>
              <a:gd name="connsiteX68" fmla="*/ 1700212 w 2781528"/>
              <a:gd name="connsiteY68" fmla="*/ 1257300 h 2031205"/>
              <a:gd name="connsiteX69" fmla="*/ 1707356 w 2781528"/>
              <a:gd name="connsiteY69" fmla="*/ 1285875 h 2031205"/>
              <a:gd name="connsiteX70" fmla="*/ 1719262 w 2781528"/>
              <a:gd name="connsiteY70" fmla="*/ 1278731 h 2031205"/>
              <a:gd name="connsiteX71" fmla="*/ 1719262 w 2781528"/>
              <a:gd name="connsiteY71" fmla="*/ 1309687 h 2031205"/>
              <a:gd name="connsiteX72" fmla="*/ 1731168 w 2781528"/>
              <a:gd name="connsiteY72" fmla="*/ 1304925 h 2031205"/>
              <a:gd name="connsiteX73" fmla="*/ 1733550 w 2781528"/>
              <a:gd name="connsiteY73" fmla="*/ 1407319 h 2031205"/>
              <a:gd name="connsiteX74" fmla="*/ 1781175 w 2781528"/>
              <a:gd name="connsiteY74" fmla="*/ 1412081 h 2031205"/>
              <a:gd name="connsiteX75" fmla="*/ 1778793 w 2781528"/>
              <a:gd name="connsiteY75" fmla="*/ 1464469 h 2031205"/>
              <a:gd name="connsiteX76" fmla="*/ 1857375 w 2781528"/>
              <a:gd name="connsiteY76" fmla="*/ 1459706 h 2031205"/>
              <a:gd name="connsiteX77" fmla="*/ 1857375 w 2781528"/>
              <a:gd name="connsiteY77" fmla="*/ 1483519 h 2031205"/>
              <a:gd name="connsiteX78" fmla="*/ 2024062 w 2781528"/>
              <a:gd name="connsiteY78" fmla="*/ 1481137 h 2031205"/>
              <a:gd name="connsiteX79" fmla="*/ 2021681 w 2781528"/>
              <a:gd name="connsiteY79" fmla="*/ 1504950 h 2031205"/>
              <a:gd name="connsiteX80" fmla="*/ 2105025 w 2781528"/>
              <a:gd name="connsiteY80" fmla="*/ 1502569 h 2031205"/>
              <a:gd name="connsiteX81" fmla="*/ 2105025 w 2781528"/>
              <a:gd name="connsiteY81" fmla="*/ 1533525 h 2031205"/>
              <a:gd name="connsiteX82" fmla="*/ 2133600 w 2781528"/>
              <a:gd name="connsiteY82" fmla="*/ 1533525 h 2031205"/>
              <a:gd name="connsiteX83" fmla="*/ 2133600 w 2781528"/>
              <a:gd name="connsiteY83" fmla="*/ 1674017 h 2031205"/>
              <a:gd name="connsiteX84" fmla="*/ 2155031 w 2781528"/>
              <a:gd name="connsiteY84" fmla="*/ 1674019 h 2031205"/>
              <a:gd name="connsiteX85" fmla="*/ 2155035 w 2781528"/>
              <a:gd name="connsiteY85" fmla="*/ 1714500 h 2031205"/>
              <a:gd name="connsiteX86" fmla="*/ 2195514 w 2781528"/>
              <a:gd name="connsiteY86" fmla="*/ 1716880 h 2031205"/>
              <a:gd name="connsiteX87" fmla="*/ 2197896 w 2781528"/>
              <a:gd name="connsiteY87" fmla="*/ 1759742 h 2031205"/>
              <a:gd name="connsiteX88" fmla="*/ 2209802 w 2781528"/>
              <a:gd name="connsiteY88" fmla="*/ 1759743 h 2031205"/>
              <a:gd name="connsiteX89" fmla="*/ 2212182 w 2781528"/>
              <a:gd name="connsiteY89" fmla="*/ 1793079 h 2031205"/>
              <a:gd name="connsiteX90" fmla="*/ 2331245 w 2781528"/>
              <a:gd name="connsiteY90" fmla="*/ 1793078 h 2031205"/>
              <a:gd name="connsiteX91" fmla="*/ 2331244 w 2781528"/>
              <a:gd name="connsiteY91" fmla="*/ 1819272 h 2031205"/>
              <a:gd name="connsiteX92" fmla="*/ 2531269 w 2781528"/>
              <a:gd name="connsiteY92" fmla="*/ 1819274 h 2031205"/>
              <a:gd name="connsiteX93" fmla="*/ 2531268 w 2781528"/>
              <a:gd name="connsiteY93" fmla="*/ 1847849 h 2031205"/>
              <a:gd name="connsiteX94" fmla="*/ 2545557 w 2781528"/>
              <a:gd name="connsiteY94" fmla="*/ 1847850 h 2031205"/>
              <a:gd name="connsiteX95" fmla="*/ 2545556 w 2781528"/>
              <a:gd name="connsiteY95" fmla="*/ 1888330 h 2031205"/>
              <a:gd name="connsiteX96" fmla="*/ 2559844 w 2781528"/>
              <a:gd name="connsiteY96" fmla="*/ 1888329 h 2031205"/>
              <a:gd name="connsiteX97" fmla="*/ 2559844 w 2781528"/>
              <a:gd name="connsiteY97" fmla="*/ 1931193 h 2031205"/>
              <a:gd name="connsiteX98" fmla="*/ 2609850 w 2781528"/>
              <a:gd name="connsiteY98" fmla="*/ 1931193 h 2031205"/>
              <a:gd name="connsiteX99" fmla="*/ 2609850 w 2781528"/>
              <a:gd name="connsiteY99" fmla="*/ 1978820 h 2031205"/>
              <a:gd name="connsiteX100" fmla="*/ 2719387 w 2781528"/>
              <a:gd name="connsiteY100" fmla="*/ 1978819 h 2031205"/>
              <a:gd name="connsiteX101" fmla="*/ 2719387 w 2781528"/>
              <a:gd name="connsiteY101" fmla="*/ 2012155 h 2031205"/>
              <a:gd name="connsiteX102" fmla="*/ 2781300 w 2781528"/>
              <a:gd name="connsiteY102" fmla="*/ 2014536 h 2031205"/>
              <a:gd name="connsiteX103" fmla="*/ 2781299 w 2781528"/>
              <a:gd name="connsiteY103" fmla="*/ 2031205 h 2031205"/>
              <a:gd name="connsiteX0" fmla="*/ 2381 w 2783680"/>
              <a:gd name="connsiteY0" fmla="*/ 0 h 2035968"/>
              <a:gd name="connsiteX1" fmla="*/ 0 w 2783680"/>
              <a:gd name="connsiteY1" fmla="*/ 76200 h 2035968"/>
              <a:gd name="connsiteX2" fmla="*/ 11906 w 2783680"/>
              <a:gd name="connsiteY2" fmla="*/ 76200 h 2035968"/>
              <a:gd name="connsiteX3" fmla="*/ 11906 w 2783680"/>
              <a:gd name="connsiteY3" fmla="*/ 92869 h 2035968"/>
              <a:gd name="connsiteX4" fmla="*/ 221456 w 2783680"/>
              <a:gd name="connsiteY4" fmla="*/ 90487 h 2035968"/>
              <a:gd name="connsiteX5" fmla="*/ 221456 w 2783680"/>
              <a:gd name="connsiteY5" fmla="*/ 107156 h 2035968"/>
              <a:gd name="connsiteX6" fmla="*/ 233362 w 2783680"/>
              <a:gd name="connsiteY6" fmla="*/ 107156 h 2035968"/>
              <a:gd name="connsiteX7" fmla="*/ 230981 w 2783680"/>
              <a:gd name="connsiteY7" fmla="*/ 157162 h 2035968"/>
              <a:gd name="connsiteX8" fmla="*/ 361950 w 2783680"/>
              <a:gd name="connsiteY8" fmla="*/ 154781 h 2035968"/>
              <a:gd name="connsiteX9" fmla="*/ 361950 w 2783680"/>
              <a:gd name="connsiteY9" fmla="*/ 176212 h 2035968"/>
              <a:gd name="connsiteX10" fmla="*/ 404812 w 2783680"/>
              <a:gd name="connsiteY10" fmla="*/ 173831 h 2035968"/>
              <a:gd name="connsiteX11" fmla="*/ 404812 w 2783680"/>
              <a:gd name="connsiteY11" fmla="*/ 202406 h 2035968"/>
              <a:gd name="connsiteX12" fmla="*/ 671512 w 2783680"/>
              <a:gd name="connsiteY12" fmla="*/ 202406 h 2035968"/>
              <a:gd name="connsiteX13" fmla="*/ 671512 w 2783680"/>
              <a:gd name="connsiteY13" fmla="*/ 214312 h 2035968"/>
              <a:gd name="connsiteX14" fmla="*/ 683418 w 2783680"/>
              <a:gd name="connsiteY14" fmla="*/ 216694 h 2035968"/>
              <a:gd name="connsiteX15" fmla="*/ 683418 w 2783680"/>
              <a:gd name="connsiteY15" fmla="*/ 230981 h 2035968"/>
              <a:gd name="connsiteX16" fmla="*/ 700087 w 2783680"/>
              <a:gd name="connsiteY16" fmla="*/ 238125 h 2035968"/>
              <a:gd name="connsiteX17" fmla="*/ 702468 w 2783680"/>
              <a:gd name="connsiteY17" fmla="*/ 261937 h 2035968"/>
              <a:gd name="connsiteX18" fmla="*/ 847725 w 2783680"/>
              <a:gd name="connsiteY18" fmla="*/ 259556 h 2035968"/>
              <a:gd name="connsiteX19" fmla="*/ 850106 w 2783680"/>
              <a:gd name="connsiteY19" fmla="*/ 321469 h 2035968"/>
              <a:gd name="connsiteX20" fmla="*/ 859631 w 2783680"/>
              <a:gd name="connsiteY20" fmla="*/ 323850 h 2035968"/>
              <a:gd name="connsiteX21" fmla="*/ 857250 w 2783680"/>
              <a:gd name="connsiteY21" fmla="*/ 388144 h 2035968"/>
              <a:gd name="connsiteX22" fmla="*/ 866775 w 2783680"/>
              <a:gd name="connsiteY22" fmla="*/ 385762 h 2035968"/>
              <a:gd name="connsiteX23" fmla="*/ 862012 w 2783680"/>
              <a:gd name="connsiteY23" fmla="*/ 440531 h 2035968"/>
              <a:gd name="connsiteX24" fmla="*/ 869156 w 2783680"/>
              <a:gd name="connsiteY24" fmla="*/ 440531 h 2035968"/>
              <a:gd name="connsiteX25" fmla="*/ 866775 w 2783680"/>
              <a:gd name="connsiteY25" fmla="*/ 485775 h 2035968"/>
              <a:gd name="connsiteX26" fmla="*/ 876300 w 2783680"/>
              <a:gd name="connsiteY26" fmla="*/ 485775 h 2035968"/>
              <a:gd name="connsiteX27" fmla="*/ 876300 w 2783680"/>
              <a:gd name="connsiteY27" fmla="*/ 528637 h 2035968"/>
              <a:gd name="connsiteX28" fmla="*/ 904875 w 2783680"/>
              <a:gd name="connsiteY28" fmla="*/ 528637 h 2035968"/>
              <a:gd name="connsiteX29" fmla="*/ 904875 w 2783680"/>
              <a:gd name="connsiteY29" fmla="*/ 552450 h 2035968"/>
              <a:gd name="connsiteX30" fmla="*/ 933450 w 2783680"/>
              <a:gd name="connsiteY30" fmla="*/ 554831 h 2035968"/>
              <a:gd name="connsiteX31" fmla="*/ 933450 w 2783680"/>
              <a:gd name="connsiteY31" fmla="*/ 581025 h 2035968"/>
              <a:gd name="connsiteX32" fmla="*/ 1033462 w 2783680"/>
              <a:gd name="connsiteY32" fmla="*/ 583406 h 2035968"/>
              <a:gd name="connsiteX33" fmla="*/ 1031081 w 2783680"/>
              <a:gd name="connsiteY33" fmla="*/ 619125 h 2035968"/>
              <a:gd name="connsiteX34" fmla="*/ 1076325 w 2783680"/>
              <a:gd name="connsiteY34" fmla="*/ 623887 h 2035968"/>
              <a:gd name="connsiteX35" fmla="*/ 1076325 w 2783680"/>
              <a:gd name="connsiteY35" fmla="*/ 657225 h 2035968"/>
              <a:gd name="connsiteX36" fmla="*/ 1088231 w 2783680"/>
              <a:gd name="connsiteY36" fmla="*/ 657225 h 2035968"/>
              <a:gd name="connsiteX37" fmla="*/ 1088231 w 2783680"/>
              <a:gd name="connsiteY37" fmla="*/ 714375 h 2035968"/>
              <a:gd name="connsiteX38" fmla="*/ 1104900 w 2783680"/>
              <a:gd name="connsiteY38" fmla="*/ 714375 h 2035968"/>
              <a:gd name="connsiteX39" fmla="*/ 1107281 w 2783680"/>
              <a:gd name="connsiteY39" fmla="*/ 778669 h 2035968"/>
              <a:gd name="connsiteX40" fmla="*/ 1228725 w 2783680"/>
              <a:gd name="connsiteY40" fmla="*/ 778669 h 2035968"/>
              <a:gd name="connsiteX41" fmla="*/ 1228725 w 2783680"/>
              <a:gd name="connsiteY41" fmla="*/ 804862 h 2035968"/>
              <a:gd name="connsiteX42" fmla="*/ 1254918 w 2783680"/>
              <a:gd name="connsiteY42" fmla="*/ 800100 h 2035968"/>
              <a:gd name="connsiteX43" fmla="*/ 1250156 w 2783680"/>
              <a:gd name="connsiteY43" fmla="*/ 852487 h 2035968"/>
              <a:gd name="connsiteX44" fmla="*/ 1262062 w 2783680"/>
              <a:gd name="connsiteY44" fmla="*/ 854869 h 2035968"/>
              <a:gd name="connsiteX45" fmla="*/ 1259681 w 2783680"/>
              <a:gd name="connsiteY45" fmla="*/ 921544 h 2035968"/>
              <a:gd name="connsiteX46" fmla="*/ 1276350 w 2783680"/>
              <a:gd name="connsiteY46" fmla="*/ 926306 h 2035968"/>
              <a:gd name="connsiteX47" fmla="*/ 1276350 w 2783680"/>
              <a:gd name="connsiteY47" fmla="*/ 957262 h 2035968"/>
              <a:gd name="connsiteX48" fmla="*/ 1288256 w 2783680"/>
              <a:gd name="connsiteY48" fmla="*/ 957262 h 2035968"/>
              <a:gd name="connsiteX49" fmla="*/ 1285875 w 2783680"/>
              <a:gd name="connsiteY49" fmla="*/ 1026319 h 2035968"/>
              <a:gd name="connsiteX50" fmla="*/ 1326356 w 2783680"/>
              <a:gd name="connsiteY50" fmla="*/ 1023937 h 2035968"/>
              <a:gd name="connsiteX51" fmla="*/ 1326356 w 2783680"/>
              <a:gd name="connsiteY51" fmla="*/ 1047750 h 2035968"/>
              <a:gd name="connsiteX52" fmla="*/ 1357312 w 2783680"/>
              <a:gd name="connsiteY52" fmla="*/ 1045369 h 2035968"/>
              <a:gd name="connsiteX53" fmla="*/ 1357312 w 2783680"/>
              <a:gd name="connsiteY53" fmla="*/ 1069181 h 2035968"/>
              <a:gd name="connsiteX54" fmla="*/ 1400175 w 2783680"/>
              <a:gd name="connsiteY54" fmla="*/ 1066800 h 2035968"/>
              <a:gd name="connsiteX55" fmla="*/ 1397793 w 2783680"/>
              <a:gd name="connsiteY55" fmla="*/ 1095375 h 2035968"/>
              <a:gd name="connsiteX56" fmla="*/ 1471612 w 2783680"/>
              <a:gd name="connsiteY56" fmla="*/ 1100137 h 2035968"/>
              <a:gd name="connsiteX57" fmla="*/ 1481137 w 2783680"/>
              <a:gd name="connsiteY57" fmla="*/ 1123950 h 2035968"/>
              <a:gd name="connsiteX58" fmla="*/ 1495425 w 2783680"/>
              <a:gd name="connsiteY58" fmla="*/ 1128712 h 2035968"/>
              <a:gd name="connsiteX59" fmla="*/ 1490662 w 2783680"/>
              <a:gd name="connsiteY59" fmla="*/ 1164431 h 2035968"/>
              <a:gd name="connsiteX60" fmla="*/ 1504950 w 2783680"/>
              <a:gd name="connsiteY60" fmla="*/ 1166812 h 2035968"/>
              <a:gd name="connsiteX61" fmla="*/ 1502568 w 2783680"/>
              <a:gd name="connsiteY61" fmla="*/ 1185862 h 2035968"/>
              <a:gd name="connsiteX62" fmla="*/ 1533525 w 2783680"/>
              <a:gd name="connsiteY62" fmla="*/ 1183481 h 2035968"/>
              <a:gd name="connsiteX63" fmla="*/ 1533525 w 2783680"/>
              <a:gd name="connsiteY63" fmla="*/ 1204912 h 2035968"/>
              <a:gd name="connsiteX64" fmla="*/ 1554956 w 2783680"/>
              <a:gd name="connsiteY64" fmla="*/ 1207294 h 2035968"/>
              <a:gd name="connsiteX65" fmla="*/ 1554956 w 2783680"/>
              <a:gd name="connsiteY65" fmla="*/ 1233487 h 2035968"/>
              <a:gd name="connsiteX66" fmla="*/ 1676400 w 2783680"/>
              <a:gd name="connsiteY66" fmla="*/ 1231106 h 2035968"/>
              <a:gd name="connsiteX67" fmla="*/ 1676400 w 2783680"/>
              <a:gd name="connsiteY67" fmla="*/ 1252537 h 2035968"/>
              <a:gd name="connsiteX68" fmla="*/ 1700212 w 2783680"/>
              <a:gd name="connsiteY68" fmla="*/ 1257300 h 2035968"/>
              <a:gd name="connsiteX69" fmla="*/ 1707356 w 2783680"/>
              <a:gd name="connsiteY69" fmla="*/ 1285875 h 2035968"/>
              <a:gd name="connsiteX70" fmla="*/ 1719262 w 2783680"/>
              <a:gd name="connsiteY70" fmla="*/ 1278731 h 2035968"/>
              <a:gd name="connsiteX71" fmla="*/ 1719262 w 2783680"/>
              <a:gd name="connsiteY71" fmla="*/ 1309687 h 2035968"/>
              <a:gd name="connsiteX72" fmla="*/ 1731168 w 2783680"/>
              <a:gd name="connsiteY72" fmla="*/ 1304925 h 2035968"/>
              <a:gd name="connsiteX73" fmla="*/ 1733550 w 2783680"/>
              <a:gd name="connsiteY73" fmla="*/ 1407319 h 2035968"/>
              <a:gd name="connsiteX74" fmla="*/ 1781175 w 2783680"/>
              <a:gd name="connsiteY74" fmla="*/ 1412081 h 2035968"/>
              <a:gd name="connsiteX75" fmla="*/ 1778793 w 2783680"/>
              <a:gd name="connsiteY75" fmla="*/ 1464469 h 2035968"/>
              <a:gd name="connsiteX76" fmla="*/ 1857375 w 2783680"/>
              <a:gd name="connsiteY76" fmla="*/ 1459706 h 2035968"/>
              <a:gd name="connsiteX77" fmla="*/ 1857375 w 2783680"/>
              <a:gd name="connsiteY77" fmla="*/ 1483519 h 2035968"/>
              <a:gd name="connsiteX78" fmla="*/ 2024062 w 2783680"/>
              <a:gd name="connsiteY78" fmla="*/ 1481137 h 2035968"/>
              <a:gd name="connsiteX79" fmla="*/ 2021681 w 2783680"/>
              <a:gd name="connsiteY79" fmla="*/ 1504950 h 2035968"/>
              <a:gd name="connsiteX80" fmla="*/ 2105025 w 2783680"/>
              <a:gd name="connsiteY80" fmla="*/ 1502569 h 2035968"/>
              <a:gd name="connsiteX81" fmla="*/ 2105025 w 2783680"/>
              <a:gd name="connsiteY81" fmla="*/ 1533525 h 2035968"/>
              <a:gd name="connsiteX82" fmla="*/ 2133600 w 2783680"/>
              <a:gd name="connsiteY82" fmla="*/ 1533525 h 2035968"/>
              <a:gd name="connsiteX83" fmla="*/ 2133600 w 2783680"/>
              <a:gd name="connsiteY83" fmla="*/ 1674017 h 2035968"/>
              <a:gd name="connsiteX84" fmla="*/ 2155031 w 2783680"/>
              <a:gd name="connsiteY84" fmla="*/ 1674019 h 2035968"/>
              <a:gd name="connsiteX85" fmla="*/ 2155035 w 2783680"/>
              <a:gd name="connsiteY85" fmla="*/ 1714500 h 2035968"/>
              <a:gd name="connsiteX86" fmla="*/ 2195514 w 2783680"/>
              <a:gd name="connsiteY86" fmla="*/ 1716880 h 2035968"/>
              <a:gd name="connsiteX87" fmla="*/ 2197896 w 2783680"/>
              <a:gd name="connsiteY87" fmla="*/ 1759742 h 2035968"/>
              <a:gd name="connsiteX88" fmla="*/ 2209802 w 2783680"/>
              <a:gd name="connsiteY88" fmla="*/ 1759743 h 2035968"/>
              <a:gd name="connsiteX89" fmla="*/ 2212182 w 2783680"/>
              <a:gd name="connsiteY89" fmla="*/ 1793079 h 2035968"/>
              <a:gd name="connsiteX90" fmla="*/ 2331245 w 2783680"/>
              <a:gd name="connsiteY90" fmla="*/ 1793078 h 2035968"/>
              <a:gd name="connsiteX91" fmla="*/ 2331244 w 2783680"/>
              <a:gd name="connsiteY91" fmla="*/ 1819272 h 2035968"/>
              <a:gd name="connsiteX92" fmla="*/ 2531269 w 2783680"/>
              <a:gd name="connsiteY92" fmla="*/ 1819274 h 2035968"/>
              <a:gd name="connsiteX93" fmla="*/ 2531268 w 2783680"/>
              <a:gd name="connsiteY93" fmla="*/ 1847849 h 2035968"/>
              <a:gd name="connsiteX94" fmla="*/ 2545557 w 2783680"/>
              <a:gd name="connsiteY94" fmla="*/ 1847850 h 2035968"/>
              <a:gd name="connsiteX95" fmla="*/ 2545556 w 2783680"/>
              <a:gd name="connsiteY95" fmla="*/ 1888330 h 2035968"/>
              <a:gd name="connsiteX96" fmla="*/ 2559844 w 2783680"/>
              <a:gd name="connsiteY96" fmla="*/ 1888329 h 2035968"/>
              <a:gd name="connsiteX97" fmla="*/ 2559844 w 2783680"/>
              <a:gd name="connsiteY97" fmla="*/ 1931193 h 2035968"/>
              <a:gd name="connsiteX98" fmla="*/ 2609850 w 2783680"/>
              <a:gd name="connsiteY98" fmla="*/ 1931193 h 2035968"/>
              <a:gd name="connsiteX99" fmla="*/ 2609850 w 2783680"/>
              <a:gd name="connsiteY99" fmla="*/ 1978820 h 2035968"/>
              <a:gd name="connsiteX100" fmla="*/ 2719387 w 2783680"/>
              <a:gd name="connsiteY100" fmla="*/ 1978819 h 2035968"/>
              <a:gd name="connsiteX101" fmla="*/ 2719387 w 2783680"/>
              <a:gd name="connsiteY101" fmla="*/ 2012155 h 2035968"/>
              <a:gd name="connsiteX102" fmla="*/ 2781300 w 2783680"/>
              <a:gd name="connsiteY102" fmla="*/ 2014536 h 2035968"/>
              <a:gd name="connsiteX103" fmla="*/ 2781299 w 2783680"/>
              <a:gd name="connsiteY103" fmla="*/ 2031205 h 2035968"/>
              <a:gd name="connsiteX104" fmla="*/ 2783680 w 2783680"/>
              <a:gd name="connsiteY104" fmla="*/ 2035968 h 2035968"/>
              <a:gd name="connsiteX0" fmla="*/ 2381 w 2917030"/>
              <a:gd name="connsiteY0" fmla="*/ 0 h 2032593"/>
              <a:gd name="connsiteX1" fmla="*/ 0 w 2917030"/>
              <a:gd name="connsiteY1" fmla="*/ 76200 h 2032593"/>
              <a:gd name="connsiteX2" fmla="*/ 11906 w 2917030"/>
              <a:gd name="connsiteY2" fmla="*/ 76200 h 2032593"/>
              <a:gd name="connsiteX3" fmla="*/ 11906 w 2917030"/>
              <a:gd name="connsiteY3" fmla="*/ 92869 h 2032593"/>
              <a:gd name="connsiteX4" fmla="*/ 221456 w 2917030"/>
              <a:gd name="connsiteY4" fmla="*/ 90487 h 2032593"/>
              <a:gd name="connsiteX5" fmla="*/ 221456 w 2917030"/>
              <a:gd name="connsiteY5" fmla="*/ 107156 h 2032593"/>
              <a:gd name="connsiteX6" fmla="*/ 233362 w 2917030"/>
              <a:gd name="connsiteY6" fmla="*/ 107156 h 2032593"/>
              <a:gd name="connsiteX7" fmla="*/ 230981 w 2917030"/>
              <a:gd name="connsiteY7" fmla="*/ 157162 h 2032593"/>
              <a:gd name="connsiteX8" fmla="*/ 361950 w 2917030"/>
              <a:gd name="connsiteY8" fmla="*/ 154781 h 2032593"/>
              <a:gd name="connsiteX9" fmla="*/ 361950 w 2917030"/>
              <a:gd name="connsiteY9" fmla="*/ 176212 h 2032593"/>
              <a:gd name="connsiteX10" fmla="*/ 404812 w 2917030"/>
              <a:gd name="connsiteY10" fmla="*/ 173831 h 2032593"/>
              <a:gd name="connsiteX11" fmla="*/ 404812 w 2917030"/>
              <a:gd name="connsiteY11" fmla="*/ 202406 h 2032593"/>
              <a:gd name="connsiteX12" fmla="*/ 671512 w 2917030"/>
              <a:gd name="connsiteY12" fmla="*/ 202406 h 2032593"/>
              <a:gd name="connsiteX13" fmla="*/ 671512 w 2917030"/>
              <a:gd name="connsiteY13" fmla="*/ 214312 h 2032593"/>
              <a:gd name="connsiteX14" fmla="*/ 683418 w 2917030"/>
              <a:gd name="connsiteY14" fmla="*/ 216694 h 2032593"/>
              <a:gd name="connsiteX15" fmla="*/ 683418 w 2917030"/>
              <a:gd name="connsiteY15" fmla="*/ 230981 h 2032593"/>
              <a:gd name="connsiteX16" fmla="*/ 700087 w 2917030"/>
              <a:gd name="connsiteY16" fmla="*/ 238125 h 2032593"/>
              <a:gd name="connsiteX17" fmla="*/ 702468 w 2917030"/>
              <a:gd name="connsiteY17" fmla="*/ 261937 h 2032593"/>
              <a:gd name="connsiteX18" fmla="*/ 847725 w 2917030"/>
              <a:gd name="connsiteY18" fmla="*/ 259556 h 2032593"/>
              <a:gd name="connsiteX19" fmla="*/ 850106 w 2917030"/>
              <a:gd name="connsiteY19" fmla="*/ 321469 h 2032593"/>
              <a:gd name="connsiteX20" fmla="*/ 859631 w 2917030"/>
              <a:gd name="connsiteY20" fmla="*/ 323850 h 2032593"/>
              <a:gd name="connsiteX21" fmla="*/ 857250 w 2917030"/>
              <a:gd name="connsiteY21" fmla="*/ 388144 h 2032593"/>
              <a:gd name="connsiteX22" fmla="*/ 866775 w 2917030"/>
              <a:gd name="connsiteY22" fmla="*/ 385762 h 2032593"/>
              <a:gd name="connsiteX23" fmla="*/ 862012 w 2917030"/>
              <a:gd name="connsiteY23" fmla="*/ 440531 h 2032593"/>
              <a:gd name="connsiteX24" fmla="*/ 869156 w 2917030"/>
              <a:gd name="connsiteY24" fmla="*/ 440531 h 2032593"/>
              <a:gd name="connsiteX25" fmla="*/ 866775 w 2917030"/>
              <a:gd name="connsiteY25" fmla="*/ 485775 h 2032593"/>
              <a:gd name="connsiteX26" fmla="*/ 876300 w 2917030"/>
              <a:gd name="connsiteY26" fmla="*/ 485775 h 2032593"/>
              <a:gd name="connsiteX27" fmla="*/ 876300 w 2917030"/>
              <a:gd name="connsiteY27" fmla="*/ 528637 h 2032593"/>
              <a:gd name="connsiteX28" fmla="*/ 904875 w 2917030"/>
              <a:gd name="connsiteY28" fmla="*/ 528637 h 2032593"/>
              <a:gd name="connsiteX29" fmla="*/ 904875 w 2917030"/>
              <a:gd name="connsiteY29" fmla="*/ 552450 h 2032593"/>
              <a:gd name="connsiteX30" fmla="*/ 933450 w 2917030"/>
              <a:gd name="connsiteY30" fmla="*/ 554831 h 2032593"/>
              <a:gd name="connsiteX31" fmla="*/ 933450 w 2917030"/>
              <a:gd name="connsiteY31" fmla="*/ 581025 h 2032593"/>
              <a:gd name="connsiteX32" fmla="*/ 1033462 w 2917030"/>
              <a:gd name="connsiteY32" fmla="*/ 583406 h 2032593"/>
              <a:gd name="connsiteX33" fmla="*/ 1031081 w 2917030"/>
              <a:gd name="connsiteY33" fmla="*/ 619125 h 2032593"/>
              <a:gd name="connsiteX34" fmla="*/ 1076325 w 2917030"/>
              <a:gd name="connsiteY34" fmla="*/ 623887 h 2032593"/>
              <a:gd name="connsiteX35" fmla="*/ 1076325 w 2917030"/>
              <a:gd name="connsiteY35" fmla="*/ 657225 h 2032593"/>
              <a:gd name="connsiteX36" fmla="*/ 1088231 w 2917030"/>
              <a:gd name="connsiteY36" fmla="*/ 657225 h 2032593"/>
              <a:gd name="connsiteX37" fmla="*/ 1088231 w 2917030"/>
              <a:gd name="connsiteY37" fmla="*/ 714375 h 2032593"/>
              <a:gd name="connsiteX38" fmla="*/ 1104900 w 2917030"/>
              <a:gd name="connsiteY38" fmla="*/ 714375 h 2032593"/>
              <a:gd name="connsiteX39" fmla="*/ 1107281 w 2917030"/>
              <a:gd name="connsiteY39" fmla="*/ 778669 h 2032593"/>
              <a:gd name="connsiteX40" fmla="*/ 1228725 w 2917030"/>
              <a:gd name="connsiteY40" fmla="*/ 778669 h 2032593"/>
              <a:gd name="connsiteX41" fmla="*/ 1228725 w 2917030"/>
              <a:gd name="connsiteY41" fmla="*/ 804862 h 2032593"/>
              <a:gd name="connsiteX42" fmla="*/ 1254918 w 2917030"/>
              <a:gd name="connsiteY42" fmla="*/ 800100 h 2032593"/>
              <a:gd name="connsiteX43" fmla="*/ 1250156 w 2917030"/>
              <a:gd name="connsiteY43" fmla="*/ 852487 h 2032593"/>
              <a:gd name="connsiteX44" fmla="*/ 1262062 w 2917030"/>
              <a:gd name="connsiteY44" fmla="*/ 854869 h 2032593"/>
              <a:gd name="connsiteX45" fmla="*/ 1259681 w 2917030"/>
              <a:gd name="connsiteY45" fmla="*/ 921544 h 2032593"/>
              <a:gd name="connsiteX46" fmla="*/ 1276350 w 2917030"/>
              <a:gd name="connsiteY46" fmla="*/ 926306 h 2032593"/>
              <a:gd name="connsiteX47" fmla="*/ 1276350 w 2917030"/>
              <a:gd name="connsiteY47" fmla="*/ 957262 h 2032593"/>
              <a:gd name="connsiteX48" fmla="*/ 1288256 w 2917030"/>
              <a:gd name="connsiteY48" fmla="*/ 957262 h 2032593"/>
              <a:gd name="connsiteX49" fmla="*/ 1285875 w 2917030"/>
              <a:gd name="connsiteY49" fmla="*/ 1026319 h 2032593"/>
              <a:gd name="connsiteX50" fmla="*/ 1326356 w 2917030"/>
              <a:gd name="connsiteY50" fmla="*/ 1023937 h 2032593"/>
              <a:gd name="connsiteX51" fmla="*/ 1326356 w 2917030"/>
              <a:gd name="connsiteY51" fmla="*/ 1047750 h 2032593"/>
              <a:gd name="connsiteX52" fmla="*/ 1357312 w 2917030"/>
              <a:gd name="connsiteY52" fmla="*/ 1045369 h 2032593"/>
              <a:gd name="connsiteX53" fmla="*/ 1357312 w 2917030"/>
              <a:gd name="connsiteY53" fmla="*/ 1069181 h 2032593"/>
              <a:gd name="connsiteX54" fmla="*/ 1400175 w 2917030"/>
              <a:gd name="connsiteY54" fmla="*/ 1066800 h 2032593"/>
              <a:gd name="connsiteX55" fmla="*/ 1397793 w 2917030"/>
              <a:gd name="connsiteY55" fmla="*/ 1095375 h 2032593"/>
              <a:gd name="connsiteX56" fmla="*/ 1471612 w 2917030"/>
              <a:gd name="connsiteY56" fmla="*/ 1100137 h 2032593"/>
              <a:gd name="connsiteX57" fmla="*/ 1481137 w 2917030"/>
              <a:gd name="connsiteY57" fmla="*/ 1123950 h 2032593"/>
              <a:gd name="connsiteX58" fmla="*/ 1495425 w 2917030"/>
              <a:gd name="connsiteY58" fmla="*/ 1128712 h 2032593"/>
              <a:gd name="connsiteX59" fmla="*/ 1490662 w 2917030"/>
              <a:gd name="connsiteY59" fmla="*/ 1164431 h 2032593"/>
              <a:gd name="connsiteX60" fmla="*/ 1504950 w 2917030"/>
              <a:gd name="connsiteY60" fmla="*/ 1166812 h 2032593"/>
              <a:gd name="connsiteX61" fmla="*/ 1502568 w 2917030"/>
              <a:gd name="connsiteY61" fmla="*/ 1185862 h 2032593"/>
              <a:gd name="connsiteX62" fmla="*/ 1533525 w 2917030"/>
              <a:gd name="connsiteY62" fmla="*/ 1183481 h 2032593"/>
              <a:gd name="connsiteX63" fmla="*/ 1533525 w 2917030"/>
              <a:gd name="connsiteY63" fmla="*/ 1204912 h 2032593"/>
              <a:gd name="connsiteX64" fmla="*/ 1554956 w 2917030"/>
              <a:gd name="connsiteY64" fmla="*/ 1207294 h 2032593"/>
              <a:gd name="connsiteX65" fmla="*/ 1554956 w 2917030"/>
              <a:gd name="connsiteY65" fmla="*/ 1233487 h 2032593"/>
              <a:gd name="connsiteX66" fmla="*/ 1676400 w 2917030"/>
              <a:gd name="connsiteY66" fmla="*/ 1231106 h 2032593"/>
              <a:gd name="connsiteX67" fmla="*/ 1676400 w 2917030"/>
              <a:gd name="connsiteY67" fmla="*/ 1252537 h 2032593"/>
              <a:gd name="connsiteX68" fmla="*/ 1700212 w 2917030"/>
              <a:gd name="connsiteY68" fmla="*/ 1257300 h 2032593"/>
              <a:gd name="connsiteX69" fmla="*/ 1707356 w 2917030"/>
              <a:gd name="connsiteY69" fmla="*/ 1285875 h 2032593"/>
              <a:gd name="connsiteX70" fmla="*/ 1719262 w 2917030"/>
              <a:gd name="connsiteY70" fmla="*/ 1278731 h 2032593"/>
              <a:gd name="connsiteX71" fmla="*/ 1719262 w 2917030"/>
              <a:gd name="connsiteY71" fmla="*/ 1309687 h 2032593"/>
              <a:gd name="connsiteX72" fmla="*/ 1731168 w 2917030"/>
              <a:gd name="connsiteY72" fmla="*/ 1304925 h 2032593"/>
              <a:gd name="connsiteX73" fmla="*/ 1733550 w 2917030"/>
              <a:gd name="connsiteY73" fmla="*/ 1407319 h 2032593"/>
              <a:gd name="connsiteX74" fmla="*/ 1781175 w 2917030"/>
              <a:gd name="connsiteY74" fmla="*/ 1412081 h 2032593"/>
              <a:gd name="connsiteX75" fmla="*/ 1778793 w 2917030"/>
              <a:gd name="connsiteY75" fmla="*/ 1464469 h 2032593"/>
              <a:gd name="connsiteX76" fmla="*/ 1857375 w 2917030"/>
              <a:gd name="connsiteY76" fmla="*/ 1459706 h 2032593"/>
              <a:gd name="connsiteX77" fmla="*/ 1857375 w 2917030"/>
              <a:gd name="connsiteY77" fmla="*/ 1483519 h 2032593"/>
              <a:gd name="connsiteX78" fmla="*/ 2024062 w 2917030"/>
              <a:gd name="connsiteY78" fmla="*/ 1481137 h 2032593"/>
              <a:gd name="connsiteX79" fmla="*/ 2021681 w 2917030"/>
              <a:gd name="connsiteY79" fmla="*/ 1504950 h 2032593"/>
              <a:gd name="connsiteX80" fmla="*/ 2105025 w 2917030"/>
              <a:gd name="connsiteY80" fmla="*/ 1502569 h 2032593"/>
              <a:gd name="connsiteX81" fmla="*/ 2105025 w 2917030"/>
              <a:gd name="connsiteY81" fmla="*/ 1533525 h 2032593"/>
              <a:gd name="connsiteX82" fmla="*/ 2133600 w 2917030"/>
              <a:gd name="connsiteY82" fmla="*/ 1533525 h 2032593"/>
              <a:gd name="connsiteX83" fmla="*/ 2133600 w 2917030"/>
              <a:gd name="connsiteY83" fmla="*/ 1674017 h 2032593"/>
              <a:gd name="connsiteX84" fmla="*/ 2155031 w 2917030"/>
              <a:gd name="connsiteY84" fmla="*/ 1674019 h 2032593"/>
              <a:gd name="connsiteX85" fmla="*/ 2155035 w 2917030"/>
              <a:gd name="connsiteY85" fmla="*/ 1714500 h 2032593"/>
              <a:gd name="connsiteX86" fmla="*/ 2195514 w 2917030"/>
              <a:gd name="connsiteY86" fmla="*/ 1716880 h 2032593"/>
              <a:gd name="connsiteX87" fmla="*/ 2197896 w 2917030"/>
              <a:gd name="connsiteY87" fmla="*/ 1759742 h 2032593"/>
              <a:gd name="connsiteX88" fmla="*/ 2209802 w 2917030"/>
              <a:gd name="connsiteY88" fmla="*/ 1759743 h 2032593"/>
              <a:gd name="connsiteX89" fmla="*/ 2212182 w 2917030"/>
              <a:gd name="connsiteY89" fmla="*/ 1793079 h 2032593"/>
              <a:gd name="connsiteX90" fmla="*/ 2331245 w 2917030"/>
              <a:gd name="connsiteY90" fmla="*/ 1793078 h 2032593"/>
              <a:gd name="connsiteX91" fmla="*/ 2331244 w 2917030"/>
              <a:gd name="connsiteY91" fmla="*/ 1819272 h 2032593"/>
              <a:gd name="connsiteX92" fmla="*/ 2531269 w 2917030"/>
              <a:gd name="connsiteY92" fmla="*/ 1819274 h 2032593"/>
              <a:gd name="connsiteX93" fmla="*/ 2531268 w 2917030"/>
              <a:gd name="connsiteY93" fmla="*/ 1847849 h 2032593"/>
              <a:gd name="connsiteX94" fmla="*/ 2545557 w 2917030"/>
              <a:gd name="connsiteY94" fmla="*/ 1847850 h 2032593"/>
              <a:gd name="connsiteX95" fmla="*/ 2545556 w 2917030"/>
              <a:gd name="connsiteY95" fmla="*/ 1888330 h 2032593"/>
              <a:gd name="connsiteX96" fmla="*/ 2559844 w 2917030"/>
              <a:gd name="connsiteY96" fmla="*/ 1888329 h 2032593"/>
              <a:gd name="connsiteX97" fmla="*/ 2559844 w 2917030"/>
              <a:gd name="connsiteY97" fmla="*/ 1931193 h 2032593"/>
              <a:gd name="connsiteX98" fmla="*/ 2609850 w 2917030"/>
              <a:gd name="connsiteY98" fmla="*/ 1931193 h 2032593"/>
              <a:gd name="connsiteX99" fmla="*/ 2609850 w 2917030"/>
              <a:gd name="connsiteY99" fmla="*/ 1978820 h 2032593"/>
              <a:gd name="connsiteX100" fmla="*/ 2719387 w 2917030"/>
              <a:gd name="connsiteY100" fmla="*/ 1978819 h 2032593"/>
              <a:gd name="connsiteX101" fmla="*/ 2719387 w 2917030"/>
              <a:gd name="connsiteY101" fmla="*/ 2012155 h 2032593"/>
              <a:gd name="connsiteX102" fmla="*/ 2781300 w 2917030"/>
              <a:gd name="connsiteY102" fmla="*/ 2014536 h 2032593"/>
              <a:gd name="connsiteX103" fmla="*/ 2781299 w 2917030"/>
              <a:gd name="connsiteY103" fmla="*/ 2031205 h 2032593"/>
              <a:gd name="connsiteX104" fmla="*/ 2917030 w 2917030"/>
              <a:gd name="connsiteY104" fmla="*/ 2031205 h 2032593"/>
              <a:gd name="connsiteX0" fmla="*/ 2381 w 2917030"/>
              <a:gd name="connsiteY0" fmla="*/ 0 h 2031205"/>
              <a:gd name="connsiteX1" fmla="*/ 0 w 2917030"/>
              <a:gd name="connsiteY1" fmla="*/ 76200 h 2031205"/>
              <a:gd name="connsiteX2" fmla="*/ 11906 w 2917030"/>
              <a:gd name="connsiteY2" fmla="*/ 76200 h 2031205"/>
              <a:gd name="connsiteX3" fmla="*/ 11906 w 2917030"/>
              <a:gd name="connsiteY3" fmla="*/ 92869 h 2031205"/>
              <a:gd name="connsiteX4" fmla="*/ 221456 w 2917030"/>
              <a:gd name="connsiteY4" fmla="*/ 90487 h 2031205"/>
              <a:gd name="connsiteX5" fmla="*/ 221456 w 2917030"/>
              <a:gd name="connsiteY5" fmla="*/ 107156 h 2031205"/>
              <a:gd name="connsiteX6" fmla="*/ 233362 w 2917030"/>
              <a:gd name="connsiteY6" fmla="*/ 107156 h 2031205"/>
              <a:gd name="connsiteX7" fmla="*/ 230981 w 2917030"/>
              <a:gd name="connsiteY7" fmla="*/ 157162 h 2031205"/>
              <a:gd name="connsiteX8" fmla="*/ 361950 w 2917030"/>
              <a:gd name="connsiteY8" fmla="*/ 154781 h 2031205"/>
              <a:gd name="connsiteX9" fmla="*/ 361950 w 2917030"/>
              <a:gd name="connsiteY9" fmla="*/ 176212 h 2031205"/>
              <a:gd name="connsiteX10" fmla="*/ 404812 w 2917030"/>
              <a:gd name="connsiteY10" fmla="*/ 173831 h 2031205"/>
              <a:gd name="connsiteX11" fmla="*/ 404812 w 2917030"/>
              <a:gd name="connsiteY11" fmla="*/ 202406 h 2031205"/>
              <a:gd name="connsiteX12" fmla="*/ 671512 w 2917030"/>
              <a:gd name="connsiteY12" fmla="*/ 202406 h 2031205"/>
              <a:gd name="connsiteX13" fmla="*/ 671512 w 2917030"/>
              <a:gd name="connsiteY13" fmla="*/ 214312 h 2031205"/>
              <a:gd name="connsiteX14" fmla="*/ 683418 w 2917030"/>
              <a:gd name="connsiteY14" fmla="*/ 216694 h 2031205"/>
              <a:gd name="connsiteX15" fmla="*/ 683418 w 2917030"/>
              <a:gd name="connsiteY15" fmla="*/ 230981 h 2031205"/>
              <a:gd name="connsiteX16" fmla="*/ 700087 w 2917030"/>
              <a:gd name="connsiteY16" fmla="*/ 238125 h 2031205"/>
              <a:gd name="connsiteX17" fmla="*/ 702468 w 2917030"/>
              <a:gd name="connsiteY17" fmla="*/ 261937 h 2031205"/>
              <a:gd name="connsiteX18" fmla="*/ 847725 w 2917030"/>
              <a:gd name="connsiteY18" fmla="*/ 259556 h 2031205"/>
              <a:gd name="connsiteX19" fmla="*/ 850106 w 2917030"/>
              <a:gd name="connsiteY19" fmla="*/ 321469 h 2031205"/>
              <a:gd name="connsiteX20" fmla="*/ 859631 w 2917030"/>
              <a:gd name="connsiteY20" fmla="*/ 323850 h 2031205"/>
              <a:gd name="connsiteX21" fmla="*/ 857250 w 2917030"/>
              <a:gd name="connsiteY21" fmla="*/ 388144 h 2031205"/>
              <a:gd name="connsiteX22" fmla="*/ 866775 w 2917030"/>
              <a:gd name="connsiteY22" fmla="*/ 385762 h 2031205"/>
              <a:gd name="connsiteX23" fmla="*/ 862012 w 2917030"/>
              <a:gd name="connsiteY23" fmla="*/ 440531 h 2031205"/>
              <a:gd name="connsiteX24" fmla="*/ 869156 w 2917030"/>
              <a:gd name="connsiteY24" fmla="*/ 440531 h 2031205"/>
              <a:gd name="connsiteX25" fmla="*/ 866775 w 2917030"/>
              <a:gd name="connsiteY25" fmla="*/ 485775 h 2031205"/>
              <a:gd name="connsiteX26" fmla="*/ 876300 w 2917030"/>
              <a:gd name="connsiteY26" fmla="*/ 485775 h 2031205"/>
              <a:gd name="connsiteX27" fmla="*/ 876300 w 2917030"/>
              <a:gd name="connsiteY27" fmla="*/ 528637 h 2031205"/>
              <a:gd name="connsiteX28" fmla="*/ 904875 w 2917030"/>
              <a:gd name="connsiteY28" fmla="*/ 528637 h 2031205"/>
              <a:gd name="connsiteX29" fmla="*/ 904875 w 2917030"/>
              <a:gd name="connsiteY29" fmla="*/ 552450 h 2031205"/>
              <a:gd name="connsiteX30" fmla="*/ 933450 w 2917030"/>
              <a:gd name="connsiteY30" fmla="*/ 554831 h 2031205"/>
              <a:gd name="connsiteX31" fmla="*/ 933450 w 2917030"/>
              <a:gd name="connsiteY31" fmla="*/ 581025 h 2031205"/>
              <a:gd name="connsiteX32" fmla="*/ 1033462 w 2917030"/>
              <a:gd name="connsiteY32" fmla="*/ 583406 h 2031205"/>
              <a:gd name="connsiteX33" fmla="*/ 1031081 w 2917030"/>
              <a:gd name="connsiteY33" fmla="*/ 619125 h 2031205"/>
              <a:gd name="connsiteX34" fmla="*/ 1076325 w 2917030"/>
              <a:gd name="connsiteY34" fmla="*/ 623887 h 2031205"/>
              <a:gd name="connsiteX35" fmla="*/ 1076325 w 2917030"/>
              <a:gd name="connsiteY35" fmla="*/ 657225 h 2031205"/>
              <a:gd name="connsiteX36" fmla="*/ 1088231 w 2917030"/>
              <a:gd name="connsiteY36" fmla="*/ 657225 h 2031205"/>
              <a:gd name="connsiteX37" fmla="*/ 1088231 w 2917030"/>
              <a:gd name="connsiteY37" fmla="*/ 714375 h 2031205"/>
              <a:gd name="connsiteX38" fmla="*/ 1104900 w 2917030"/>
              <a:gd name="connsiteY38" fmla="*/ 714375 h 2031205"/>
              <a:gd name="connsiteX39" fmla="*/ 1107281 w 2917030"/>
              <a:gd name="connsiteY39" fmla="*/ 778669 h 2031205"/>
              <a:gd name="connsiteX40" fmla="*/ 1228725 w 2917030"/>
              <a:gd name="connsiteY40" fmla="*/ 778669 h 2031205"/>
              <a:gd name="connsiteX41" fmla="*/ 1228725 w 2917030"/>
              <a:gd name="connsiteY41" fmla="*/ 804862 h 2031205"/>
              <a:gd name="connsiteX42" fmla="*/ 1254918 w 2917030"/>
              <a:gd name="connsiteY42" fmla="*/ 800100 h 2031205"/>
              <a:gd name="connsiteX43" fmla="*/ 1250156 w 2917030"/>
              <a:gd name="connsiteY43" fmla="*/ 852487 h 2031205"/>
              <a:gd name="connsiteX44" fmla="*/ 1262062 w 2917030"/>
              <a:gd name="connsiteY44" fmla="*/ 854869 h 2031205"/>
              <a:gd name="connsiteX45" fmla="*/ 1259681 w 2917030"/>
              <a:gd name="connsiteY45" fmla="*/ 921544 h 2031205"/>
              <a:gd name="connsiteX46" fmla="*/ 1276350 w 2917030"/>
              <a:gd name="connsiteY46" fmla="*/ 926306 h 2031205"/>
              <a:gd name="connsiteX47" fmla="*/ 1276350 w 2917030"/>
              <a:gd name="connsiteY47" fmla="*/ 957262 h 2031205"/>
              <a:gd name="connsiteX48" fmla="*/ 1288256 w 2917030"/>
              <a:gd name="connsiteY48" fmla="*/ 957262 h 2031205"/>
              <a:gd name="connsiteX49" fmla="*/ 1285875 w 2917030"/>
              <a:gd name="connsiteY49" fmla="*/ 1026319 h 2031205"/>
              <a:gd name="connsiteX50" fmla="*/ 1326356 w 2917030"/>
              <a:gd name="connsiteY50" fmla="*/ 1023937 h 2031205"/>
              <a:gd name="connsiteX51" fmla="*/ 1326356 w 2917030"/>
              <a:gd name="connsiteY51" fmla="*/ 1047750 h 2031205"/>
              <a:gd name="connsiteX52" fmla="*/ 1357312 w 2917030"/>
              <a:gd name="connsiteY52" fmla="*/ 1045369 h 2031205"/>
              <a:gd name="connsiteX53" fmla="*/ 1357312 w 2917030"/>
              <a:gd name="connsiteY53" fmla="*/ 1069181 h 2031205"/>
              <a:gd name="connsiteX54" fmla="*/ 1400175 w 2917030"/>
              <a:gd name="connsiteY54" fmla="*/ 1066800 h 2031205"/>
              <a:gd name="connsiteX55" fmla="*/ 1397793 w 2917030"/>
              <a:gd name="connsiteY55" fmla="*/ 1095375 h 2031205"/>
              <a:gd name="connsiteX56" fmla="*/ 1471612 w 2917030"/>
              <a:gd name="connsiteY56" fmla="*/ 1100137 h 2031205"/>
              <a:gd name="connsiteX57" fmla="*/ 1481137 w 2917030"/>
              <a:gd name="connsiteY57" fmla="*/ 1123950 h 2031205"/>
              <a:gd name="connsiteX58" fmla="*/ 1495425 w 2917030"/>
              <a:gd name="connsiteY58" fmla="*/ 1128712 h 2031205"/>
              <a:gd name="connsiteX59" fmla="*/ 1490662 w 2917030"/>
              <a:gd name="connsiteY59" fmla="*/ 1164431 h 2031205"/>
              <a:gd name="connsiteX60" fmla="*/ 1504950 w 2917030"/>
              <a:gd name="connsiteY60" fmla="*/ 1166812 h 2031205"/>
              <a:gd name="connsiteX61" fmla="*/ 1502568 w 2917030"/>
              <a:gd name="connsiteY61" fmla="*/ 1185862 h 2031205"/>
              <a:gd name="connsiteX62" fmla="*/ 1533525 w 2917030"/>
              <a:gd name="connsiteY62" fmla="*/ 1183481 h 2031205"/>
              <a:gd name="connsiteX63" fmla="*/ 1533525 w 2917030"/>
              <a:gd name="connsiteY63" fmla="*/ 1204912 h 2031205"/>
              <a:gd name="connsiteX64" fmla="*/ 1554956 w 2917030"/>
              <a:gd name="connsiteY64" fmla="*/ 1207294 h 2031205"/>
              <a:gd name="connsiteX65" fmla="*/ 1554956 w 2917030"/>
              <a:gd name="connsiteY65" fmla="*/ 1233487 h 2031205"/>
              <a:gd name="connsiteX66" fmla="*/ 1676400 w 2917030"/>
              <a:gd name="connsiteY66" fmla="*/ 1231106 h 2031205"/>
              <a:gd name="connsiteX67" fmla="*/ 1676400 w 2917030"/>
              <a:gd name="connsiteY67" fmla="*/ 1252537 h 2031205"/>
              <a:gd name="connsiteX68" fmla="*/ 1700212 w 2917030"/>
              <a:gd name="connsiteY68" fmla="*/ 1257300 h 2031205"/>
              <a:gd name="connsiteX69" fmla="*/ 1707356 w 2917030"/>
              <a:gd name="connsiteY69" fmla="*/ 1285875 h 2031205"/>
              <a:gd name="connsiteX70" fmla="*/ 1719262 w 2917030"/>
              <a:gd name="connsiteY70" fmla="*/ 1278731 h 2031205"/>
              <a:gd name="connsiteX71" fmla="*/ 1719262 w 2917030"/>
              <a:gd name="connsiteY71" fmla="*/ 1309687 h 2031205"/>
              <a:gd name="connsiteX72" fmla="*/ 1731168 w 2917030"/>
              <a:gd name="connsiteY72" fmla="*/ 1304925 h 2031205"/>
              <a:gd name="connsiteX73" fmla="*/ 1733550 w 2917030"/>
              <a:gd name="connsiteY73" fmla="*/ 1407319 h 2031205"/>
              <a:gd name="connsiteX74" fmla="*/ 1781175 w 2917030"/>
              <a:gd name="connsiteY74" fmla="*/ 1412081 h 2031205"/>
              <a:gd name="connsiteX75" fmla="*/ 1778793 w 2917030"/>
              <a:gd name="connsiteY75" fmla="*/ 1464469 h 2031205"/>
              <a:gd name="connsiteX76" fmla="*/ 1857375 w 2917030"/>
              <a:gd name="connsiteY76" fmla="*/ 1459706 h 2031205"/>
              <a:gd name="connsiteX77" fmla="*/ 1857375 w 2917030"/>
              <a:gd name="connsiteY77" fmla="*/ 1483519 h 2031205"/>
              <a:gd name="connsiteX78" fmla="*/ 2024062 w 2917030"/>
              <a:gd name="connsiteY78" fmla="*/ 1481137 h 2031205"/>
              <a:gd name="connsiteX79" fmla="*/ 2021681 w 2917030"/>
              <a:gd name="connsiteY79" fmla="*/ 1504950 h 2031205"/>
              <a:gd name="connsiteX80" fmla="*/ 2105025 w 2917030"/>
              <a:gd name="connsiteY80" fmla="*/ 1502569 h 2031205"/>
              <a:gd name="connsiteX81" fmla="*/ 2105025 w 2917030"/>
              <a:gd name="connsiteY81" fmla="*/ 1533525 h 2031205"/>
              <a:gd name="connsiteX82" fmla="*/ 2133600 w 2917030"/>
              <a:gd name="connsiteY82" fmla="*/ 1533525 h 2031205"/>
              <a:gd name="connsiteX83" fmla="*/ 2133600 w 2917030"/>
              <a:gd name="connsiteY83" fmla="*/ 1674017 h 2031205"/>
              <a:gd name="connsiteX84" fmla="*/ 2155031 w 2917030"/>
              <a:gd name="connsiteY84" fmla="*/ 1674019 h 2031205"/>
              <a:gd name="connsiteX85" fmla="*/ 2155035 w 2917030"/>
              <a:gd name="connsiteY85" fmla="*/ 1714500 h 2031205"/>
              <a:gd name="connsiteX86" fmla="*/ 2195514 w 2917030"/>
              <a:gd name="connsiteY86" fmla="*/ 1716880 h 2031205"/>
              <a:gd name="connsiteX87" fmla="*/ 2197896 w 2917030"/>
              <a:gd name="connsiteY87" fmla="*/ 1759742 h 2031205"/>
              <a:gd name="connsiteX88" fmla="*/ 2209802 w 2917030"/>
              <a:gd name="connsiteY88" fmla="*/ 1759743 h 2031205"/>
              <a:gd name="connsiteX89" fmla="*/ 2212182 w 2917030"/>
              <a:gd name="connsiteY89" fmla="*/ 1793079 h 2031205"/>
              <a:gd name="connsiteX90" fmla="*/ 2331245 w 2917030"/>
              <a:gd name="connsiteY90" fmla="*/ 1793078 h 2031205"/>
              <a:gd name="connsiteX91" fmla="*/ 2331244 w 2917030"/>
              <a:gd name="connsiteY91" fmla="*/ 1819272 h 2031205"/>
              <a:gd name="connsiteX92" fmla="*/ 2531269 w 2917030"/>
              <a:gd name="connsiteY92" fmla="*/ 1819274 h 2031205"/>
              <a:gd name="connsiteX93" fmla="*/ 2531268 w 2917030"/>
              <a:gd name="connsiteY93" fmla="*/ 1847849 h 2031205"/>
              <a:gd name="connsiteX94" fmla="*/ 2545557 w 2917030"/>
              <a:gd name="connsiteY94" fmla="*/ 1847850 h 2031205"/>
              <a:gd name="connsiteX95" fmla="*/ 2545556 w 2917030"/>
              <a:gd name="connsiteY95" fmla="*/ 1888330 h 2031205"/>
              <a:gd name="connsiteX96" fmla="*/ 2559844 w 2917030"/>
              <a:gd name="connsiteY96" fmla="*/ 1888329 h 2031205"/>
              <a:gd name="connsiteX97" fmla="*/ 2559844 w 2917030"/>
              <a:gd name="connsiteY97" fmla="*/ 1931193 h 2031205"/>
              <a:gd name="connsiteX98" fmla="*/ 2609850 w 2917030"/>
              <a:gd name="connsiteY98" fmla="*/ 1931193 h 2031205"/>
              <a:gd name="connsiteX99" fmla="*/ 2609850 w 2917030"/>
              <a:gd name="connsiteY99" fmla="*/ 1978820 h 2031205"/>
              <a:gd name="connsiteX100" fmla="*/ 2719387 w 2917030"/>
              <a:gd name="connsiteY100" fmla="*/ 1978819 h 2031205"/>
              <a:gd name="connsiteX101" fmla="*/ 2719387 w 2917030"/>
              <a:gd name="connsiteY101" fmla="*/ 2012155 h 2031205"/>
              <a:gd name="connsiteX102" fmla="*/ 2781300 w 2917030"/>
              <a:gd name="connsiteY102" fmla="*/ 2014536 h 2031205"/>
              <a:gd name="connsiteX103" fmla="*/ 2781299 w 2917030"/>
              <a:gd name="connsiteY103" fmla="*/ 2031205 h 2031205"/>
              <a:gd name="connsiteX104" fmla="*/ 2917030 w 2917030"/>
              <a:gd name="connsiteY104" fmla="*/ 2031205 h 2031205"/>
              <a:gd name="connsiteX0" fmla="*/ 2381 w 2914649"/>
              <a:gd name="connsiteY0" fmla="*/ 0 h 2031205"/>
              <a:gd name="connsiteX1" fmla="*/ 0 w 2914649"/>
              <a:gd name="connsiteY1" fmla="*/ 76200 h 2031205"/>
              <a:gd name="connsiteX2" fmla="*/ 11906 w 2914649"/>
              <a:gd name="connsiteY2" fmla="*/ 76200 h 2031205"/>
              <a:gd name="connsiteX3" fmla="*/ 11906 w 2914649"/>
              <a:gd name="connsiteY3" fmla="*/ 92869 h 2031205"/>
              <a:gd name="connsiteX4" fmla="*/ 221456 w 2914649"/>
              <a:gd name="connsiteY4" fmla="*/ 90487 h 2031205"/>
              <a:gd name="connsiteX5" fmla="*/ 221456 w 2914649"/>
              <a:gd name="connsiteY5" fmla="*/ 107156 h 2031205"/>
              <a:gd name="connsiteX6" fmla="*/ 233362 w 2914649"/>
              <a:gd name="connsiteY6" fmla="*/ 107156 h 2031205"/>
              <a:gd name="connsiteX7" fmla="*/ 230981 w 2914649"/>
              <a:gd name="connsiteY7" fmla="*/ 157162 h 2031205"/>
              <a:gd name="connsiteX8" fmla="*/ 361950 w 2914649"/>
              <a:gd name="connsiteY8" fmla="*/ 154781 h 2031205"/>
              <a:gd name="connsiteX9" fmla="*/ 361950 w 2914649"/>
              <a:gd name="connsiteY9" fmla="*/ 176212 h 2031205"/>
              <a:gd name="connsiteX10" fmla="*/ 404812 w 2914649"/>
              <a:gd name="connsiteY10" fmla="*/ 173831 h 2031205"/>
              <a:gd name="connsiteX11" fmla="*/ 404812 w 2914649"/>
              <a:gd name="connsiteY11" fmla="*/ 202406 h 2031205"/>
              <a:gd name="connsiteX12" fmla="*/ 671512 w 2914649"/>
              <a:gd name="connsiteY12" fmla="*/ 202406 h 2031205"/>
              <a:gd name="connsiteX13" fmla="*/ 671512 w 2914649"/>
              <a:gd name="connsiteY13" fmla="*/ 214312 h 2031205"/>
              <a:gd name="connsiteX14" fmla="*/ 683418 w 2914649"/>
              <a:gd name="connsiteY14" fmla="*/ 216694 h 2031205"/>
              <a:gd name="connsiteX15" fmla="*/ 683418 w 2914649"/>
              <a:gd name="connsiteY15" fmla="*/ 230981 h 2031205"/>
              <a:gd name="connsiteX16" fmla="*/ 700087 w 2914649"/>
              <a:gd name="connsiteY16" fmla="*/ 238125 h 2031205"/>
              <a:gd name="connsiteX17" fmla="*/ 702468 w 2914649"/>
              <a:gd name="connsiteY17" fmla="*/ 261937 h 2031205"/>
              <a:gd name="connsiteX18" fmla="*/ 847725 w 2914649"/>
              <a:gd name="connsiteY18" fmla="*/ 259556 h 2031205"/>
              <a:gd name="connsiteX19" fmla="*/ 850106 w 2914649"/>
              <a:gd name="connsiteY19" fmla="*/ 321469 h 2031205"/>
              <a:gd name="connsiteX20" fmla="*/ 859631 w 2914649"/>
              <a:gd name="connsiteY20" fmla="*/ 323850 h 2031205"/>
              <a:gd name="connsiteX21" fmla="*/ 857250 w 2914649"/>
              <a:gd name="connsiteY21" fmla="*/ 388144 h 2031205"/>
              <a:gd name="connsiteX22" fmla="*/ 866775 w 2914649"/>
              <a:gd name="connsiteY22" fmla="*/ 385762 h 2031205"/>
              <a:gd name="connsiteX23" fmla="*/ 862012 w 2914649"/>
              <a:gd name="connsiteY23" fmla="*/ 440531 h 2031205"/>
              <a:gd name="connsiteX24" fmla="*/ 869156 w 2914649"/>
              <a:gd name="connsiteY24" fmla="*/ 440531 h 2031205"/>
              <a:gd name="connsiteX25" fmla="*/ 866775 w 2914649"/>
              <a:gd name="connsiteY25" fmla="*/ 485775 h 2031205"/>
              <a:gd name="connsiteX26" fmla="*/ 876300 w 2914649"/>
              <a:gd name="connsiteY26" fmla="*/ 485775 h 2031205"/>
              <a:gd name="connsiteX27" fmla="*/ 876300 w 2914649"/>
              <a:gd name="connsiteY27" fmla="*/ 528637 h 2031205"/>
              <a:gd name="connsiteX28" fmla="*/ 904875 w 2914649"/>
              <a:gd name="connsiteY28" fmla="*/ 528637 h 2031205"/>
              <a:gd name="connsiteX29" fmla="*/ 904875 w 2914649"/>
              <a:gd name="connsiteY29" fmla="*/ 552450 h 2031205"/>
              <a:gd name="connsiteX30" fmla="*/ 933450 w 2914649"/>
              <a:gd name="connsiteY30" fmla="*/ 554831 h 2031205"/>
              <a:gd name="connsiteX31" fmla="*/ 933450 w 2914649"/>
              <a:gd name="connsiteY31" fmla="*/ 581025 h 2031205"/>
              <a:gd name="connsiteX32" fmla="*/ 1033462 w 2914649"/>
              <a:gd name="connsiteY32" fmla="*/ 583406 h 2031205"/>
              <a:gd name="connsiteX33" fmla="*/ 1031081 w 2914649"/>
              <a:gd name="connsiteY33" fmla="*/ 619125 h 2031205"/>
              <a:gd name="connsiteX34" fmla="*/ 1076325 w 2914649"/>
              <a:gd name="connsiteY34" fmla="*/ 623887 h 2031205"/>
              <a:gd name="connsiteX35" fmla="*/ 1076325 w 2914649"/>
              <a:gd name="connsiteY35" fmla="*/ 657225 h 2031205"/>
              <a:gd name="connsiteX36" fmla="*/ 1088231 w 2914649"/>
              <a:gd name="connsiteY36" fmla="*/ 657225 h 2031205"/>
              <a:gd name="connsiteX37" fmla="*/ 1088231 w 2914649"/>
              <a:gd name="connsiteY37" fmla="*/ 714375 h 2031205"/>
              <a:gd name="connsiteX38" fmla="*/ 1104900 w 2914649"/>
              <a:gd name="connsiteY38" fmla="*/ 714375 h 2031205"/>
              <a:gd name="connsiteX39" fmla="*/ 1107281 w 2914649"/>
              <a:gd name="connsiteY39" fmla="*/ 778669 h 2031205"/>
              <a:gd name="connsiteX40" fmla="*/ 1228725 w 2914649"/>
              <a:gd name="connsiteY40" fmla="*/ 778669 h 2031205"/>
              <a:gd name="connsiteX41" fmla="*/ 1228725 w 2914649"/>
              <a:gd name="connsiteY41" fmla="*/ 804862 h 2031205"/>
              <a:gd name="connsiteX42" fmla="*/ 1254918 w 2914649"/>
              <a:gd name="connsiteY42" fmla="*/ 800100 h 2031205"/>
              <a:gd name="connsiteX43" fmla="*/ 1250156 w 2914649"/>
              <a:gd name="connsiteY43" fmla="*/ 852487 h 2031205"/>
              <a:gd name="connsiteX44" fmla="*/ 1262062 w 2914649"/>
              <a:gd name="connsiteY44" fmla="*/ 854869 h 2031205"/>
              <a:gd name="connsiteX45" fmla="*/ 1259681 w 2914649"/>
              <a:gd name="connsiteY45" fmla="*/ 921544 h 2031205"/>
              <a:gd name="connsiteX46" fmla="*/ 1276350 w 2914649"/>
              <a:gd name="connsiteY46" fmla="*/ 926306 h 2031205"/>
              <a:gd name="connsiteX47" fmla="*/ 1276350 w 2914649"/>
              <a:gd name="connsiteY47" fmla="*/ 957262 h 2031205"/>
              <a:gd name="connsiteX48" fmla="*/ 1288256 w 2914649"/>
              <a:gd name="connsiteY48" fmla="*/ 957262 h 2031205"/>
              <a:gd name="connsiteX49" fmla="*/ 1285875 w 2914649"/>
              <a:gd name="connsiteY49" fmla="*/ 1026319 h 2031205"/>
              <a:gd name="connsiteX50" fmla="*/ 1326356 w 2914649"/>
              <a:gd name="connsiteY50" fmla="*/ 1023937 h 2031205"/>
              <a:gd name="connsiteX51" fmla="*/ 1326356 w 2914649"/>
              <a:gd name="connsiteY51" fmla="*/ 1047750 h 2031205"/>
              <a:gd name="connsiteX52" fmla="*/ 1357312 w 2914649"/>
              <a:gd name="connsiteY52" fmla="*/ 1045369 h 2031205"/>
              <a:gd name="connsiteX53" fmla="*/ 1357312 w 2914649"/>
              <a:gd name="connsiteY53" fmla="*/ 1069181 h 2031205"/>
              <a:gd name="connsiteX54" fmla="*/ 1400175 w 2914649"/>
              <a:gd name="connsiteY54" fmla="*/ 1066800 h 2031205"/>
              <a:gd name="connsiteX55" fmla="*/ 1397793 w 2914649"/>
              <a:gd name="connsiteY55" fmla="*/ 1095375 h 2031205"/>
              <a:gd name="connsiteX56" fmla="*/ 1471612 w 2914649"/>
              <a:gd name="connsiteY56" fmla="*/ 1100137 h 2031205"/>
              <a:gd name="connsiteX57" fmla="*/ 1481137 w 2914649"/>
              <a:gd name="connsiteY57" fmla="*/ 1123950 h 2031205"/>
              <a:gd name="connsiteX58" fmla="*/ 1495425 w 2914649"/>
              <a:gd name="connsiteY58" fmla="*/ 1128712 h 2031205"/>
              <a:gd name="connsiteX59" fmla="*/ 1490662 w 2914649"/>
              <a:gd name="connsiteY59" fmla="*/ 1164431 h 2031205"/>
              <a:gd name="connsiteX60" fmla="*/ 1504950 w 2914649"/>
              <a:gd name="connsiteY60" fmla="*/ 1166812 h 2031205"/>
              <a:gd name="connsiteX61" fmla="*/ 1502568 w 2914649"/>
              <a:gd name="connsiteY61" fmla="*/ 1185862 h 2031205"/>
              <a:gd name="connsiteX62" fmla="*/ 1533525 w 2914649"/>
              <a:gd name="connsiteY62" fmla="*/ 1183481 h 2031205"/>
              <a:gd name="connsiteX63" fmla="*/ 1533525 w 2914649"/>
              <a:gd name="connsiteY63" fmla="*/ 1204912 h 2031205"/>
              <a:gd name="connsiteX64" fmla="*/ 1554956 w 2914649"/>
              <a:gd name="connsiteY64" fmla="*/ 1207294 h 2031205"/>
              <a:gd name="connsiteX65" fmla="*/ 1554956 w 2914649"/>
              <a:gd name="connsiteY65" fmla="*/ 1233487 h 2031205"/>
              <a:gd name="connsiteX66" fmla="*/ 1676400 w 2914649"/>
              <a:gd name="connsiteY66" fmla="*/ 1231106 h 2031205"/>
              <a:gd name="connsiteX67" fmla="*/ 1676400 w 2914649"/>
              <a:gd name="connsiteY67" fmla="*/ 1252537 h 2031205"/>
              <a:gd name="connsiteX68" fmla="*/ 1700212 w 2914649"/>
              <a:gd name="connsiteY68" fmla="*/ 1257300 h 2031205"/>
              <a:gd name="connsiteX69" fmla="*/ 1707356 w 2914649"/>
              <a:gd name="connsiteY69" fmla="*/ 1285875 h 2031205"/>
              <a:gd name="connsiteX70" fmla="*/ 1719262 w 2914649"/>
              <a:gd name="connsiteY70" fmla="*/ 1278731 h 2031205"/>
              <a:gd name="connsiteX71" fmla="*/ 1719262 w 2914649"/>
              <a:gd name="connsiteY71" fmla="*/ 1309687 h 2031205"/>
              <a:gd name="connsiteX72" fmla="*/ 1731168 w 2914649"/>
              <a:gd name="connsiteY72" fmla="*/ 1304925 h 2031205"/>
              <a:gd name="connsiteX73" fmla="*/ 1733550 w 2914649"/>
              <a:gd name="connsiteY73" fmla="*/ 1407319 h 2031205"/>
              <a:gd name="connsiteX74" fmla="*/ 1781175 w 2914649"/>
              <a:gd name="connsiteY74" fmla="*/ 1412081 h 2031205"/>
              <a:gd name="connsiteX75" fmla="*/ 1778793 w 2914649"/>
              <a:gd name="connsiteY75" fmla="*/ 1464469 h 2031205"/>
              <a:gd name="connsiteX76" fmla="*/ 1857375 w 2914649"/>
              <a:gd name="connsiteY76" fmla="*/ 1459706 h 2031205"/>
              <a:gd name="connsiteX77" fmla="*/ 1857375 w 2914649"/>
              <a:gd name="connsiteY77" fmla="*/ 1483519 h 2031205"/>
              <a:gd name="connsiteX78" fmla="*/ 2024062 w 2914649"/>
              <a:gd name="connsiteY78" fmla="*/ 1481137 h 2031205"/>
              <a:gd name="connsiteX79" fmla="*/ 2021681 w 2914649"/>
              <a:gd name="connsiteY79" fmla="*/ 1504950 h 2031205"/>
              <a:gd name="connsiteX80" fmla="*/ 2105025 w 2914649"/>
              <a:gd name="connsiteY80" fmla="*/ 1502569 h 2031205"/>
              <a:gd name="connsiteX81" fmla="*/ 2105025 w 2914649"/>
              <a:gd name="connsiteY81" fmla="*/ 1533525 h 2031205"/>
              <a:gd name="connsiteX82" fmla="*/ 2133600 w 2914649"/>
              <a:gd name="connsiteY82" fmla="*/ 1533525 h 2031205"/>
              <a:gd name="connsiteX83" fmla="*/ 2133600 w 2914649"/>
              <a:gd name="connsiteY83" fmla="*/ 1674017 h 2031205"/>
              <a:gd name="connsiteX84" fmla="*/ 2155031 w 2914649"/>
              <a:gd name="connsiteY84" fmla="*/ 1674019 h 2031205"/>
              <a:gd name="connsiteX85" fmla="*/ 2155035 w 2914649"/>
              <a:gd name="connsiteY85" fmla="*/ 1714500 h 2031205"/>
              <a:gd name="connsiteX86" fmla="*/ 2195514 w 2914649"/>
              <a:gd name="connsiteY86" fmla="*/ 1716880 h 2031205"/>
              <a:gd name="connsiteX87" fmla="*/ 2197896 w 2914649"/>
              <a:gd name="connsiteY87" fmla="*/ 1759742 h 2031205"/>
              <a:gd name="connsiteX88" fmla="*/ 2209802 w 2914649"/>
              <a:gd name="connsiteY88" fmla="*/ 1759743 h 2031205"/>
              <a:gd name="connsiteX89" fmla="*/ 2212182 w 2914649"/>
              <a:gd name="connsiteY89" fmla="*/ 1793079 h 2031205"/>
              <a:gd name="connsiteX90" fmla="*/ 2331245 w 2914649"/>
              <a:gd name="connsiteY90" fmla="*/ 1793078 h 2031205"/>
              <a:gd name="connsiteX91" fmla="*/ 2331244 w 2914649"/>
              <a:gd name="connsiteY91" fmla="*/ 1819272 h 2031205"/>
              <a:gd name="connsiteX92" fmla="*/ 2531269 w 2914649"/>
              <a:gd name="connsiteY92" fmla="*/ 1819274 h 2031205"/>
              <a:gd name="connsiteX93" fmla="*/ 2531268 w 2914649"/>
              <a:gd name="connsiteY93" fmla="*/ 1847849 h 2031205"/>
              <a:gd name="connsiteX94" fmla="*/ 2545557 w 2914649"/>
              <a:gd name="connsiteY94" fmla="*/ 1847850 h 2031205"/>
              <a:gd name="connsiteX95" fmla="*/ 2545556 w 2914649"/>
              <a:gd name="connsiteY95" fmla="*/ 1888330 h 2031205"/>
              <a:gd name="connsiteX96" fmla="*/ 2559844 w 2914649"/>
              <a:gd name="connsiteY96" fmla="*/ 1888329 h 2031205"/>
              <a:gd name="connsiteX97" fmla="*/ 2559844 w 2914649"/>
              <a:gd name="connsiteY97" fmla="*/ 1931193 h 2031205"/>
              <a:gd name="connsiteX98" fmla="*/ 2609850 w 2914649"/>
              <a:gd name="connsiteY98" fmla="*/ 1931193 h 2031205"/>
              <a:gd name="connsiteX99" fmla="*/ 2609850 w 2914649"/>
              <a:gd name="connsiteY99" fmla="*/ 1978820 h 2031205"/>
              <a:gd name="connsiteX100" fmla="*/ 2719387 w 2914649"/>
              <a:gd name="connsiteY100" fmla="*/ 1978819 h 2031205"/>
              <a:gd name="connsiteX101" fmla="*/ 2719387 w 2914649"/>
              <a:gd name="connsiteY101" fmla="*/ 2012155 h 2031205"/>
              <a:gd name="connsiteX102" fmla="*/ 2781300 w 2914649"/>
              <a:gd name="connsiteY102" fmla="*/ 2014536 h 2031205"/>
              <a:gd name="connsiteX103" fmla="*/ 2781299 w 2914649"/>
              <a:gd name="connsiteY103" fmla="*/ 2031205 h 2031205"/>
              <a:gd name="connsiteX104" fmla="*/ 2914649 w 2914649"/>
              <a:gd name="connsiteY104" fmla="*/ 2031205 h 2031205"/>
              <a:gd name="connsiteX0" fmla="*/ 2381 w 2914650"/>
              <a:gd name="connsiteY0" fmla="*/ 0 h 2031205"/>
              <a:gd name="connsiteX1" fmla="*/ 0 w 2914650"/>
              <a:gd name="connsiteY1" fmla="*/ 76200 h 2031205"/>
              <a:gd name="connsiteX2" fmla="*/ 11906 w 2914650"/>
              <a:gd name="connsiteY2" fmla="*/ 76200 h 2031205"/>
              <a:gd name="connsiteX3" fmla="*/ 11906 w 2914650"/>
              <a:gd name="connsiteY3" fmla="*/ 92869 h 2031205"/>
              <a:gd name="connsiteX4" fmla="*/ 221456 w 2914650"/>
              <a:gd name="connsiteY4" fmla="*/ 90487 h 2031205"/>
              <a:gd name="connsiteX5" fmla="*/ 221456 w 2914650"/>
              <a:gd name="connsiteY5" fmla="*/ 107156 h 2031205"/>
              <a:gd name="connsiteX6" fmla="*/ 233362 w 2914650"/>
              <a:gd name="connsiteY6" fmla="*/ 107156 h 2031205"/>
              <a:gd name="connsiteX7" fmla="*/ 230981 w 2914650"/>
              <a:gd name="connsiteY7" fmla="*/ 157162 h 2031205"/>
              <a:gd name="connsiteX8" fmla="*/ 361950 w 2914650"/>
              <a:gd name="connsiteY8" fmla="*/ 154781 h 2031205"/>
              <a:gd name="connsiteX9" fmla="*/ 361950 w 2914650"/>
              <a:gd name="connsiteY9" fmla="*/ 176212 h 2031205"/>
              <a:gd name="connsiteX10" fmla="*/ 404812 w 2914650"/>
              <a:gd name="connsiteY10" fmla="*/ 173831 h 2031205"/>
              <a:gd name="connsiteX11" fmla="*/ 404812 w 2914650"/>
              <a:gd name="connsiteY11" fmla="*/ 202406 h 2031205"/>
              <a:gd name="connsiteX12" fmla="*/ 671512 w 2914650"/>
              <a:gd name="connsiteY12" fmla="*/ 202406 h 2031205"/>
              <a:gd name="connsiteX13" fmla="*/ 671512 w 2914650"/>
              <a:gd name="connsiteY13" fmla="*/ 214312 h 2031205"/>
              <a:gd name="connsiteX14" fmla="*/ 683418 w 2914650"/>
              <a:gd name="connsiteY14" fmla="*/ 216694 h 2031205"/>
              <a:gd name="connsiteX15" fmla="*/ 683418 w 2914650"/>
              <a:gd name="connsiteY15" fmla="*/ 230981 h 2031205"/>
              <a:gd name="connsiteX16" fmla="*/ 700087 w 2914650"/>
              <a:gd name="connsiteY16" fmla="*/ 238125 h 2031205"/>
              <a:gd name="connsiteX17" fmla="*/ 702468 w 2914650"/>
              <a:gd name="connsiteY17" fmla="*/ 261937 h 2031205"/>
              <a:gd name="connsiteX18" fmla="*/ 847725 w 2914650"/>
              <a:gd name="connsiteY18" fmla="*/ 259556 h 2031205"/>
              <a:gd name="connsiteX19" fmla="*/ 850106 w 2914650"/>
              <a:gd name="connsiteY19" fmla="*/ 321469 h 2031205"/>
              <a:gd name="connsiteX20" fmla="*/ 859631 w 2914650"/>
              <a:gd name="connsiteY20" fmla="*/ 323850 h 2031205"/>
              <a:gd name="connsiteX21" fmla="*/ 857250 w 2914650"/>
              <a:gd name="connsiteY21" fmla="*/ 388144 h 2031205"/>
              <a:gd name="connsiteX22" fmla="*/ 866775 w 2914650"/>
              <a:gd name="connsiteY22" fmla="*/ 385762 h 2031205"/>
              <a:gd name="connsiteX23" fmla="*/ 862012 w 2914650"/>
              <a:gd name="connsiteY23" fmla="*/ 440531 h 2031205"/>
              <a:gd name="connsiteX24" fmla="*/ 869156 w 2914650"/>
              <a:gd name="connsiteY24" fmla="*/ 440531 h 2031205"/>
              <a:gd name="connsiteX25" fmla="*/ 866775 w 2914650"/>
              <a:gd name="connsiteY25" fmla="*/ 485775 h 2031205"/>
              <a:gd name="connsiteX26" fmla="*/ 876300 w 2914650"/>
              <a:gd name="connsiteY26" fmla="*/ 485775 h 2031205"/>
              <a:gd name="connsiteX27" fmla="*/ 876300 w 2914650"/>
              <a:gd name="connsiteY27" fmla="*/ 528637 h 2031205"/>
              <a:gd name="connsiteX28" fmla="*/ 904875 w 2914650"/>
              <a:gd name="connsiteY28" fmla="*/ 528637 h 2031205"/>
              <a:gd name="connsiteX29" fmla="*/ 904875 w 2914650"/>
              <a:gd name="connsiteY29" fmla="*/ 552450 h 2031205"/>
              <a:gd name="connsiteX30" fmla="*/ 933450 w 2914650"/>
              <a:gd name="connsiteY30" fmla="*/ 554831 h 2031205"/>
              <a:gd name="connsiteX31" fmla="*/ 933450 w 2914650"/>
              <a:gd name="connsiteY31" fmla="*/ 581025 h 2031205"/>
              <a:gd name="connsiteX32" fmla="*/ 1033462 w 2914650"/>
              <a:gd name="connsiteY32" fmla="*/ 583406 h 2031205"/>
              <a:gd name="connsiteX33" fmla="*/ 1031081 w 2914650"/>
              <a:gd name="connsiteY33" fmla="*/ 619125 h 2031205"/>
              <a:gd name="connsiteX34" fmla="*/ 1076325 w 2914650"/>
              <a:gd name="connsiteY34" fmla="*/ 623887 h 2031205"/>
              <a:gd name="connsiteX35" fmla="*/ 1076325 w 2914650"/>
              <a:gd name="connsiteY35" fmla="*/ 657225 h 2031205"/>
              <a:gd name="connsiteX36" fmla="*/ 1088231 w 2914650"/>
              <a:gd name="connsiteY36" fmla="*/ 657225 h 2031205"/>
              <a:gd name="connsiteX37" fmla="*/ 1088231 w 2914650"/>
              <a:gd name="connsiteY37" fmla="*/ 714375 h 2031205"/>
              <a:gd name="connsiteX38" fmla="*/ 1104900 w 2914650"/>
              <a:gd name="connsiteY38" fmla="*/ 714375 h 2031205"/>
              <a:gd name="connsiteX39" fmla="*/ 1107281 w 2914650"/>
              <a:gd name="connsiteY39" fmla="*/ 778669 h 2031205"/>
              <a:gd name="connsiteX40" fmla="*/ 1228725 w 2914650"/>
              <a:gd name="connsiteY40" fmla="*/ 778669 h 2031205"/>
              <a:gd name="connsiteX41" fmla="*/ 1228725 w 2914650"/>
              <a:gd name="connsiteY41" fmla="*/ 804862 h 2031205"/>
              <a:gd name="connsiteX42" fmla="*/ 1254918 w 2914650"/>
              <a:gd name="connsiteY42" fmla="*/ 800100 h 2031205"/>
              <a:gd name="connsiteX43" fmla="*/ 1250156 w 2914650"/>
              <a:gd name="connsiteY43" fmla="*/ 852487 h 2031205"/>
              <a:gd name="connsiteX44" fmla="*/ 1262062 w 2914650"/>
              <a:gd name="connsiteY44" fmla="*/ 854869 h 2031205"/>
              <a:gd name="connsiteX45" fmla="*/ 1259681 w 2914650"/>
              <a:gd name="connsiteY45" fmla="*/ 921544 h 2031205"/>
              <a:gd name="connsiteX46" fmla="*/ 1276350 w 2914650"/>
              <a:gd name="connsiteY46" fmla="*/ 926306 h 2031205"/>
              <a:gd name="connsiteX47" fmla="*/ 1276350 w 2914650"/>
              <a:gd name="connsiteY47" fmla="*/ 957262 h 2031205"/>
              <a:gd name="connsiteX48" fmla="*/ 1288256 w 2914650"/>
              <a:gd name="connsiteY48" fmla="*/ 957262 h 2031205"/>
              <a:gd name="connsiteX49" fmla="*/ 1285875 w 2914650"/>
              <a:gd name="connsiteY49" fmla="*/ 1026319 h 2031205"/>
              <a:gd name="connsiteX50" fmla="*/ 1326356 w 2914650"/>
              <a:gd name="connsiteY50" fmla="*/ 1023937 h 2031205"/>
              <a:gd name="connsiteX51" fmla="*/ 1326356 w 2914650"/>
              <a:gd name="connsiteY51" fmla="*/ 1047750 h 2031205"/>
              <a:gd name="connsiteX52" fmla="*/ 1357312 w 2914650"/>
              <a:gd name="connsiteY52" fmla="*/ 1045369 h 2031205"/>
              <a:gd name="connsiteX53" fmla="*/ 1357312 w 2914650"/>
              <a:gd name="connsiteY53" fmla="*/ 1069181 h 2031205"/>
              <a:gd name="connsiteX54" fmla="*/ 1400175 w 2914650"/>
              <a:gd name="connsiteY54" fmla="*/ 1066800 h 2031205"/>
              <a:gd name="connsiteX55" fmla="*/ 1397793 w 2914650"/>
              <a:gd name="connsiteY55" fmla="*/ 1095375 h 2031205"/>
              <a:gd name="connsiteX56" fmla="*/ 1471612 w 2914650"/>
              <a:gd name="connsiteY56" fmla="*/ 1100137 h 2031205"/>
              <a:gd name="connsiteX57" fmla="*/ 1481137 w 2914650"/>
              <a:gd name="connsiteY57" fmla="*/ 1123950 h 2031205"/>
              <a:gd name="connsiteX58" fmla="*/ 1495425 w 2914650"/>
              <a:gd name="connsiteY58" fmla="*/ 1128712 h 2031205"/>
              <a:gd name="connsiteX59" fmla="*/ 1490662 w 2914650"/>
              <a:gd name="connsiteY59" fmla="*/ 1164431 h 2031205"/>
              <a:gd name="connsiteX60" fmla="*/ 1504950 w 2914650"/>
              <a:gd name="connsiteY60" fmla="*/ 1166812 h 2031205"/>
              <a:gd name="connsiteX61" fmla="*/ 1502568 w 2914650"/>
              <a:gd name="connsiteY61" fmla="*/ 1185862 h 2031205"/>
              <a:gd name="connsiteX62" fmla="*/ 1533525 w 2914650"/>
              <a:gd name="connsiteY62" fmla="*/ 1183481 h 2031205"/>
              <a:gd name="connsiteX63" fmla="*/ 1533525 w 2914650"/>
              <a:gd name="connsiteY63" fmla="*/ 1204912 h 2031205"/>
              <a:gd name="connsiteX64" fmla="*/ 1554956 w 2914650"/>
              <a:gd name="connsiteY64" fmla="*/ 1207294 h 2031205"/>
              <a:gd name="connsiteX65" fmla="*/ 1554956 w 2914650"/>
              <a:gd name="connsiteY65" fmla="*/ 1233487 h 2031205"/>
              <a:gd name="connsiteX66" fmla="*/ 1676400 w 2914650"/>
              <a:gd name="connsiteY66" fmla="*/ 1231106 h 2031205"/>
              <a:gd name="connsiteX67" fmla="*/ 1676400 w 2914650"/>
              <a:gd name="connsiteY67" fmla="*/ 1252537 h 2031205"/>
              <a:gd name="connsiteX68" fmla="*/ 1700212 w 2914650"/>
              <a:gd name="connsiteY68" fmla="*/ 1257300 h 2031205"/>
              <a:gd name="connsiteX69" fmla="*/ 1707356 w 2914650"/>
              <a:gd name="connsiteY69" fmla="*/ 1285875 h 2031205"/>
              <a:gd name="connsiteX70" fmla="*/ 1719262 w 2914650"/>
              <a:gd name="connsiteY70" fmla="*/ 1278731 h 2031205"/>
              <a:gd name="connsiteX71" fmla="*/ 1719262 w 2914650"/>
              <a:gd name="connsiteY71" fmla="*/ 1309687 h 2031205"/>
              <a:gd name="connsiteX72" fmla="*/ 1731168 w 2914650"/>
              <a:gd name="connsiteY72" fmla="*/ 1304925 h 2031205"/>
              <a:gd name="connsiteX73" fmla="*/ 1733550 w 2914650"/>
              <a:gd name="connsiteY73" fmla="*/ 1407319 h 2031205"/>
              <a:gd name="connsiteX74" fmla="*/ 1781175 w 2914650"/>
              <a:gd name="connsiteY74" fmla="*/ 1412081 h 2031205"/>
              <a:gd name="connsiteX75" fmla="*/ 1778793 w 2914650"/>
              <a:gd name="connsiteY75" fmla="*/ 1464469 h 2031205"/>
              <a:gd name="connsiteX76" fmla="*/ 1857375 w 2914650"/>
              <a:gd name="connsiteY76" fmla="*/ 1459706 h 2031205"/>
              <a:gd name="connsiteX77" fmla="*/ 1857375 w 2914650"/>
              <a:gd name="connsiteY77" fmla="*/ 1483519 h 2031205"/>
              <a:gd name="connsiteX78" fmla="*/ 2024062 w 2914650"/>
              <a:gd name="connsiteY78" fmla="*/ 1481137 h 2031205"/>
              <a:gd name="connsiteX79" fmla="*/ 2021681 w 2914650"/>
              <a:gd name="connsiteY79" fmla="*/ 1504950 h 2031205"/>
              <a:gd name="connsiteX80" fmla="*/ 2105025 w 2914650"/>
              <a:gd name="connsiteY80" fmla="*/ 1502569 h 2031205"/>
              <a:gd name="connsiteX81" fmla="*/ 2105025 w 2914650"/>
              <a:gd name="connsiteY81" fmla="*/ 1533525 h 2031205"/>
              <a:gd name="connsiteX82" fmla="*/ 2133600 w 2914650"/>
              <a:gd name="connsiteY82" fmla="*/ 1533525 h 2031205"/>
              <a:gd name="connsiteX83" fmla="*/ 2133600 w 2914650"/>
              <a:gd name="connsiteY83" fmla="*/ 1674017 h 2031205"/>
              <a:gd name="connsiteX84" fmla="*/ 2155031 w 2914650"/>
              <a:gd name="connsiteY84" fmla="*/ 1674019 h 2031205"/>
              <a:gd name="connsiteX85" fmla="*/ 2155035 w 2914650"/>
              <a:gd name="connsiteY85" fmla="*/ 1714500 h 2031205"/>
              <a:gd name="connsiteX86" fmla="*/ 2195514 w 2914650"/>
              <a:gd name="connsiteY86" fmla="*/ 1716880 h 2031205"/>
              <a:gd name="connsiteX87" fmla="*/ 2197896 w 2914650"/>
              <a:gd name="connsiteY87" fmla="*/ 1759742 h 2031205"/>
              <a:gd name="connsiteX88" fmla="*/ 2209802 w 2914650"/>
              <a:gd name="connsiteY88" fmla="*/ 1759743 h 2031205"/>
              <a:gd name="connsiteX89" fmla="*/ 2212182 w 2914650"/>
              <a:gd name="connsiteY89" fmla="*/ 1793079 h 2031205"/>
              <a:gd name="connsiteX90" fmla="*/ 2331245 w 2914650"/>
              <a:gd name="connsiteY90" fmla="*/ 1793078 h 2031205"/>
              <a:gd name="connsiteX91" fmla="*/ 2331244 w 2914650"/>
              <a:gd name="connsiteY91" fmla="*/ 1819272 h 2031205"/>
              <a:gd name="connsiteX92" fmla="*/ 2531269 w 2914650"/>
              <a:gd name="connsiteY92" fmla="*/ 1819274 h 2031205"/>
              <a:gd name="connsiteX93" fmla="*/ 2531268 w 2914650"/>
              <a:gd name="connsiteY93" fmla="*/ 1847849 h 2031205"/>
              <a:gd name="connsiteX94" fmla="*/ 2545557 w 2914650"/>
              <a:gd name="connsiteY94" fmla="*/ 1847850 h 2031205"/>
              <a:gd name="connsiteX95" fmla="*/ 2545556 w 2914650"/>
              <a:gd name="connsiteY95" fmla="*/ 1888330 h 2031205"/>
              <a:gd name="connsiteX96" fmla="*/ 2559844 w 2914650"/>
              <a:gd name="connsiteY96" fmla="*/ 1888329 h 2031205"/>
              <a:gd name="connsiteX97" fmla="*/ 2559844 w 2914650"/>
              <a:gd name="connsiteY97" fmla="*/ 1931193 h 2031205"/>
              <a:gd name="connsiteX98" fmla="*/ 2609850 w 2914650"/>
              <a:gd name="connsiteY98" fmla="*/ 1931193 h 2031205"/>
              <a:gd name="connsiteX99" fmla="*/ 2609850 w 2914650"/>
              <a:gd name="connsiteY99" fmla="*/ 1978820 h 2031205"/>
              <a:gd name="connsiteX100" fmla="*/ 2719387 w 2914650"/>
              <a:gd name="connsiteY100" fmla="*/ 1978819 h 2031205"/>
              <a:gd name="connsiteX101" fmla="*/ 2719387 w 2914650"/>
              <a:gd name="connsiteY101" fmla="*/ 2012155 h 2031205"/>
              <a:gd name="connsiteX102" fmla="*/ 2781300 w 2914650"/>
              <a:gd name="connsiteY102" fmla="*/ 2014536 h 2031205"/>
              <a:gd name="connsiteX103" fmla="*/ 2781299 w 2914650"/>
              <a:gd name="connsiteY103" fmla="*/ 2031205 h 2031205"/>
              <a:gd name="connsiteX104" fmla="*/ 2914649 w 2914650"/>
              <a:gd name="connsiteY104" fmla="*/ 2031205 h 2031205"/>
              <a:gd name="connsiteX105" fmla="*/ 2914650 w 2914650"/>
              <a:gd name="connsiteY105" fmla="*/ 2031205 h 2031205"/>
              <a:gd name="connsiteX0" fmla="*/ 2381 w 2917031"/>
              <a:gd name="connsiteY0" fmla="*/ 0 h 2143124"/>
              <a:gd name="connsiteX1" fmla="*/ 0 w 2917031"/>
              <a:gd name="connsiteY1" fmla="*/ 76200 h 2143124"/>
              <a:gd name="connsiteX2" fmla="*/ 11906 w 2917031"/>
              <a:gd name="connsiteY2" fmla="*/ 76200 h 2143124"/>
              <a:gd name="connsiteX3" fmla="*/ 11906 w 2917031"/>
              <a:gd name="connsiteY3" fmla="*/ 92869 h 2143124"/>
              <a:gd name="connsiteX4" fmla="*/ 221456 w 2917031"/>
              <a:gd name="connsiteY4" fmla="*/ 90487 h 2143124"/>
              <a:gd name="connsiteX5" fmla="*/ 221456 w 2917031"/>
              <a:gd name="connsiteY5" fmla="*/ 107156 h 2143124"/>
              <a:gd name="connsiteX6" fmla="*/ 233362 w 2917031"/>
              <a:gd name="connsiteY6" fmla="*/ 107156 h 2143124"/>
              <a:gd name="connsiteX7" fmla="*/ 230981 w 2917031"/>
              <a:gd name="connsiteY7" fmla="*/ 157162 h 2143124"/>
              <a:gd name="connsiteX8" fmla="*/ 361950 w 2917031"/>
              <a:gd name="connsiteY8" fmla="*/ 154781 h 2143124"/>
              <a:gd name="connsiteX9" fmla="*/ 361950 w 2917031"/>
              <a:gd name="connsiteY9" fmla="*/ 176212 h 2143124"/>
              <a:gd name="connsiteX10" fmla="*/ 404812 w 2917031"/>
              <a:gd name="connsiteY10" fmla="*/ 173831 h 2143124"/>
              <a:gd name="connsiteX11" fmla="*/ 404812 w 2917031"/>
              <a:gd name="connsiteY11" fmla="*/ 202406 h 2143124"/>
              <a:gd name="connsiteX12" fmla="*/ 671512 w 2917031"/>
              <a:gd name="connsiteY12" fmla="*/ 202406 h 2143124"/>
              <a:gd name="connsiteX13" fmla="*/ 671512 w 2917031"/>
              <a:gd name="connsiteY13" fmla="*/ 214312 h 2143124"/>
              <a:gd name="connsiteX14" fmla="*/ 683418 w 2917031"/>
              <a:gd name="connsiteY14" fmla="*/ 216694 h 2143124"/>
              <a:gd name="connsiteX15" fmla="*/ 683418 w 2917031"/>
              <a:gd name="connsiteY15" fmla="*/ 230981 h 2143124"/>
              <a:gd name="connsiteX16" fmla="*/ 700087 w 2917031"/>
              <a:gd name="connsiteY16" fmla="*/ 238125 h 2143124"/>
              <a:gd name="connsiteX17" fmla="*/ 702468 w 2917031"/>
              <a:gd name="connsiteY17" fmla="*/ 261937 h 2143124"/>
              <a:gd name="connsiteX18" fmla="*/ 847725 w 2917031"/>
              <a:gd name="connsiteY18" fmla="*/ 259556 h 2143124"/>
              <a:gd name="connsiteX19" fmla="*/ 850106 w 2917031"/>
              <a:gd name="connsiteY19" fmla="*/ 321469 h 2143124"/>
              <a:gd name="connsiteX20" fmla="*/ 859631 w 2917031"/>
              <a:gd name="connsiteY20" fmla="*/ 323850 h 2143124"/>
              <a:gd name="connsiteX21" fmla="*/ 857250 w 2917031"/>
              <a:gd name="connsiteY21" fmla="*/ 388144 h 2143124"/>
              <a:gd name="connsiteX22" fmla="*/ 866775 w 2917031"/>
              <a:gd name="connsiteY22" fmla="*/ 385762 h 2143124"/>
              <a:gd name="connsiteX23" fmla="*/ 862012 w 2917031"/>
              <a:gd name="connsiteY23" fmla="*/ 440531 h 2143124"/>
              <a:gd name="connsiteX24" fmla="*/ 869156 w 2917031"/>
              <a:gd name="connsiteY24" fmla="*/ 440531 h 2143124"/>
              <a:gd name="connsiteX25" fmla="*/ 866775 w 2917031"/>
              <a:gd name="connsiteY25" fmla="*/ 485775 h 2143124"/>
              <a:gd name="connsiteX26" fmla="*/ 876300 w 2917031"/>
              <a:gd name="connsiteY26" fmla="*/ 485775 h 2143124"/>
              <a:gd name="connsiteX27" fmla="*/ 876300 w 2917031"/>
              <a:gd name="connsiteY27" fmla="*/ 528637 h 2143124"/>
              <a:gd name="connsiteX28" fmla="*/ 904875 w 2917031"/>
              <a:gd name="connsiteY28" fmla="*/ 528637 h 2143124"/>
              <a:gd name="connsiteX29" fmla="*/ 904875 w 2917031"/>
              <a:gd name="connsiteY29" fmla="*/ 552450 h 2143124"/>
              <a:gd name="connsiteX30" fmla="*/ 933450 w 2917031"/>
              <a:gd name="connsiteY30" fmla="*/ 554831 h 2143124"/>
              <a:gd name="connsiteX31" fmla="*/ 933450 w 2917031"/>
              <a:gd name="connsiteY31" fmla="*/ 581025 h 2143124"/>
              <a:gd name="connsiteX32" fmla="*/ 1033462 w 2917031"/>
              <a:gd name="connsiteY32" fmla="*/ 583406 h 2143124"/>
              <a:gd name="connsiteX33" fmla="*/ 1031081 w 2917031"/>
              <a:gd name="connsiteY33" fmla="*/ 619125 h 2143124"/>
              <a:gd name="connsiteX34" fmla="*/ 1076325 w 2917031"/>
              <a:gd name="connsiteY34" fmla="*/ 623887 h 2143124"/>
              <a:gd name="connsiteX35" fmla="*/ 1076325 w 2917031"/>
              <a:gd name="connsiteY35" fmla="*/ 657225 h 2143124"/>
              <a:gd name="connsiteX36" fmla="*/ 1088231 w 2917031"/>
              <a:gd name="connsiteY36" fmla="*/ 657225 h 2143124"/>
              <a:gd name="connsiteX37" fmla="*/ 1088231 w 2917031"/>
              <a:gd name="connsiteY37" fmla="*/ 714375 h 2143124"/>
              <a:gd name="connsiteX38" fmla="*/ 1104900 w 2917031"/>
              <a:gd name="connsiteY38" fmla="*/ 714375 h 2143124"/>
              <a:gd name="connsiteX39" fmla="*/ 1107281 w 2917031"/>
              <a:gd name="connsiteY39" fmla="*/ 778669 h 2143124"/>
              <a:gd name="connsiteX40" fmla="*/ 1228725 w 2917031"/>
              <a:gd name="connsiteY40" fmla="*/ 778669 h 2143124"/>
              <a:gd name="connsiteX41" fmla="*/ 1228725 w 2917031"/>
              <a:gd name="connsiteY41" fmla="*/ 804862 h 2143124"/>
              <a:gd name="connsiteX42" fmla="*/ 1254918 w 2917031"/>
              <a:gd name="connsiteY42" fmla="*/ 800100 h 2143124"/>
              <a:gd name="connsiteX43" fmla="*/ 1250156 w 2917031"/>
              <a:gd name="connsiteY43" fmla="*/ 852487 h 2143124"/>
              <a:gd name="connsiteX44" fmla="*/ 1262062 w 2917031"/>
              <a:gd name="connsiteY44" fmla="*/ 854869 h 2143124"/>
              <a:gd name="connsiteX45" fmla="*/ 1259681 w 2917031"/>
              <a:gd name="connsiteY45" fmla="*/ 921544 h 2143124"/>
              <a:gd name="connsiteX46" fmla="*/ 1276350 w 2917031"/>
              <a:gd name="connsiteY46" fmla="*/ 926306 h 2143124"/>
              <a:gd name="connsiteX47" fmla="*/ 1276350 w 2917031"/>
              <a:gd name="connsiteY47" fmla="*/ 957262 h 2143124"/>
              <a:gd name="connsiteX48" fmla="*/ 1288256 w 2917031"/>
              <a:gd name="connsiteY48" fmla="*/ 957262 h 2143124"/>
              <a:gd name="connsiteX49" fmla="*/ 1285875 w 2917031"/>
              <a:gd name="connsiteY49" fmla="*/ 1026319 h 2143124"/>
              <a:gd name="connsiteX50" fmla="*/ 1326356 w 2917031"/>
              <a:gd name="connsiteY50" fmla="*/ 1023937 h 2143124"/>
              <a:gd name="connsiteX51" fmla="*/ 1326356 w 2917031"/>
              <a:gd name="connsiteY51" fmla="*/ 1047750 h 2143124"/>
              <a:gd name="connsiteX52" fmla="*/ 1357312 w 2917031"/>
              <a:gd name="connsiteY52" fmla="*/ 1045369 h 2143124"/>
              <a:gd name="connsiteX53" fmla="*/ 1357312 w 2917031"/>
              <a:gd name="connsiteY53" fmla="*/ 1069181 h 2143124"/>
              <a:gd name="connsiteX54" fmla="*/ 1400175 w 2917031"/>
              <a:gd name="connsiteY54" fmla="*/ 1066800 h 2143124"/>
              <a:gd name="connsiteX55" fmla="*/ 1397793 w 2917031"/>
              <a:gd name="connsiteY55" fmla="*/ 1095375 h 2143124"/>
              <a:gd name="connsiteX56" fmla="*/ 1471612 w 2917031"/>
              <a:gd name="connsiteY56" fmla="*/ 1100137 h 2143124"/>
              <a:gd name="connsiteX57" fmla="*/ 1481137 w 2917031"/>
              <a:gd name="connsiteY57" fmla="*/ 1123950 h 2143124"/>
              <a:gd name="connsiteX58" fmla="*/ 1495425 w 2917031"/>
              <a:gd name="connsiteY58" fmla="*/ 1128712 h 2143124"/>
              <a:gd name="connsiteX59" fmla="*/ 1490662 w 2917031"/>
              <a:gd name="connsiteY59" fmla="*/ 1164431 h 2143124"/>
              <a:gd name="connsiteX60" fmla="*/ 1504950 w 2917031"/>
              <a:gd name="connsiteY60" fmla="*/ 1166812 h 2143124"/>
              <a:gd name="connsiteX61" fmla="*/ 1502568 w 2917031"/>
              <a:gd name="connsiteY61" fmla="*/ 1185862 h 2143124"/>
              <a:gd name="connsiteX62" fmla="*/ 1533525 w 2917031"/>
              <a:gd name="connsiteY62" fmla="*/ 1183481 h 2143124"/>
              <a:gd name="connsiteX63" fmla="*/ 1533525 w 2917031"/>
              <a:gd name="connsiteY63" fmla="*/ 1204912 h 2143124"/>
              <a:gd name="connsiteX64" fmla="*/ 1554956 w 2917031"/>
              <a:gd name="connsiteY64" fmla="*/ 1207294 h 2143124"/>
              <a:gd name="connsiteX65" fmla="*/ 1554956 w 2917031"/>
              <a:gd name="connsiteY65" fmla="*/ 1233487 h 2143124"/>
              <a:gd name="connsiteX66" fmla="*/ 1676400 w 2917031"/>
              <a:gd name="connsiteY66" fmla="*/ 1231106 h 2143124"/>
              <a:gd name="connsiteX67" fmla="*/ 1676400 w 2917031"/>
              <a:gd name="connsiteY67" fmla="*/ 1252537 h 2143124"/>
              <a:gd name="connsiteX68" fmla="*/ 1700212 w 2917031"/>
              <a:gd name="connsiteY68" fmla="*/ 1257300 h 2143124"/>
              <a:gd name="connsiteX69" fmla="*/ 1707356 w 2917031"/>
              <a:gd name="connsiteY69" fmla="*/ 1285875 h 2143124"/>
              <a:gd name="connsiteX70" fmla="*/ 1719262 w 2917031"/>
              <a:gd name="connsiteY70" fmla="*/ 1278731 h 2143124"/>
              <a:gd name="connsiteX71" fmla="*/ 1719262 w 2917031"/>
              <a:gd name="connsiteY71" fmla="*/ 1309687 h 2143124"/>
              <a:gd name="connsiteX72" fmla="*/ 1731168 w 2917031"/>
              <a:gd name="connsiteY72" fmla="*/ 1304925 h 2143124"/>
              <a:gd name="connsiteX73" fmla="*/ 1733550 w 2917031"/>
              <a:gd name="connsiteY73" fmla="*/ 1407319 h 2143124"/>
              <a:gd name="connsiteX74" fmla="*/ 1781175 w 2917031"/>
              <a:gd name="connsiteY74" fmla="*/ 1412081 h 2143124"/>
              <a:gd name="connsiteX75" fmla="*/ 1778793 w 2917031"/>
              <a:gd name="connsiteY75" fmla="*/ 1464469 h 2143124"/>
              <a:gd name="connsiteX76" fmla="*/ 1857375 w 2917031"/>
              <a:gd name="connsiteY76" fmla="*/ 1459706 h 2143124"/>
              <a:gd name="connsiteX77" fmla="*/ 1857375 w 2917031"/>
              <a:gd name="connsiteY77" fmla="*/ 1483519 h 2143124"/>
              <a:gd name="connsiteX78" fmla="*/ 2024062 w 2917031"/>
              <a:gd name="connsiteY78" fmla="*/ 1481137 h 2143124"/>
              <a:gd name="connsiteX79" fmla="*/ 2021681 w 2917031"/>
              <a:gd name="connsiteY79" fmla="*/ 1504950 h 2143124"/>
              <a:gd name="connsiteX80" fmla="*/ 2105025 w 2917031"/>
              <a:gd name="connsiteY80" fmla="*/ 1502569 h 2143124"/>
              <a:gd name="connsiteX81" fmla="*/ 2105025 w 2917031"/>
              <a:gd name="connsiteY81" fmla="*/ 1533525 h 2143124"/>
              <a:gd name="connsiteX82" fmla="*/ 2133600 w 2917031"/>
              <a:gd name="connsiteY82" fmla="*/ 1533525 h 2143124"/>
              <a:gd name="connsiteX83" fmla="*/ 2133600 w 2917031"/>
              <a:gd name="connsiteY83" fmla="*/ 1674017 h 2143124"/>
              <a:gd name="connsiteX84" fmla="*/ 2155031 w 2917031"/>
              <a:gd name="connsiteY84" fmla="*/ 1674019 h 2143124"/>
              <a:gd name="connsiteX85" fmla="*/ 2155035 w 2917031"/>
              <a:gd name="connsiteY85" fmla="*/ 1714500 h 2143124"/>
              <a:gd name="connsiteX86" fmla="*/ 2195514 w 2917031"/>
              <a:gd name="connsiteY86" fmla="*/ 1716880 h 2143124"/>
              <a:gd name="connsiteX87" fmla="*/ 2197896 w 2917031"/>
              <a:gd name="connsiteY87" fmla="*/ 1759742 h 2143124"/>
              <a:gd name="connsiteX88" fmla="*/ 2209802 w 2917031"/>
              <a:gd name="connsiteY88" fmla="*/ 1759743 h 2143124"/>
              <a:gd name="connsiteX89" fmla="*/ 2212182 w 2917031"/>
              <a:gd name="connsiteY89" fmla="*/ 1793079 h 2143124"/>
              <a:gd name="connsiteX90" fmla="*/ 2331245 w 2917031"/>
              <a:gd name="connsiteY90" fmla="*/ 1793078 h 2143124"/>
              <a:gd name="connsiteX91" fmla="*/ 2331244 w 2917031"/>
              <a:gd name="connsiteY91" fmla="*/ 1819272 h 2143124"/>
              <a:gd name="connsiteX92" fmla="*/ 2531269 w 2917031"/>
              <a:gd name="connsiteY92" fmla="*/ 1819274 h 2143124"/>
              <a:gd name="connsiteX93" fmla="*/ 2531268 w 2917031"/>
              <a:gd name="connsiteY93" fmla="*/ 1847849 h 2143124"/>
              <a:gd name="connsiteX94" fmla="*/ 2545557 w 2917031"/>
              <a:gd name="connsiteY94" fmla="*/ 1847850 h 2143124"/>
              <a:gd name="connsiteX95" fmla="*/ 2545556 w 2917031"/>
              <a:gd name="connsiteY95" fmla="*/ 1888330 h 2143124"/>
              <a:gd name="connsiteX96" fmla="*/ 2559844 w 2917031"/>
              <a:gd name="connsiteY96" fmla="*/ 1888329 h 2143124"/>
              <a:gd name="connsiteX97" fmla="*/ 2559844 w 2917031"/>
              <a:gd name="connsiteY97" fmla="*/ 1931193 h 2143124"/>
              <a:gd name="connsiteX98" fmla="*/ 2609850 w 2917031"/>
              <a:gd name="connsiteY98" fmla="*/ 1931193 h 2143124"/>
              <a:gd name="connsiteX99" fmla="*/ 2609850 w 2917031"/>
              <a:gd name="connsiteY99" fmla="*/ 1978820 h 2143124"/>
              <a:gd name="connsiteX100" fmla="*/ 2719387 w 2917031"/>
              <a:gd name="connsiteY100" fmla="*/ 1978819 h 2143124"/>
              <a:gd name="connsiteX101" fmla="*/ 2719387 w 2917031"/>
              <a:gd name="connsiteY101" fmla="*/ 2012155 h 2143124"/>
              <a:gd name="connsiteX102" fmla="*/ 2781300 w 2917031"/>
              <a:gd name="connsiteY102" fmla="*/ 2014536 h 2143124"/>
              <a:gd name="connsiteX103" fmla="*/ 2781299 w 2917031"/>
              <a:gd name="connsiteY103" fmla="*/ 2031205 h 2143124"/>
              <a:gd name="connsiteX104" fmla="*/ 2914649 w 2917031"/>
              <a:gd name="connsiteY104" fmla="*/ 2031205 h 2143124"/>
              <a:gd name="connsiteX105" fmla="*/ 2917031 w 2917031"/>
              <a:gd name="connsiteY105" fmla="*/ 2143124 h 2143124"/>
              <a:gd name="connsiteX0" fmla="*/ 2381 w 2914650"/>
              <a:gd name="connsiteY0" fmla="*/ 0 h 2059780"/>
              <a:gd name="connsiteX1" fmla="*/ 0 w 2914650"/>
              <a:gd name="connsiteY1" fmla="*/ 76200 h 2059780"/>
              <a:gd name="connsiteX2" fmla="*/ 11906 w 2914650"/>
              <a:gd name="connsiteY2" fmla="*/ 76200 h 2059780"/>
              <a:gd name="connsiteX3" fmla="*/ 11906 w 2914650"/>
              <a:gd name="connsiteY3" fmla="*/ 92869 h 2059780"/>
              <a:gd name="connsiteX4" fmla="*/ 221456 w 2914650"/>
              <a:gd name="connsiteY4" fmla="*/ 90487 h 2059780"/>
              <a:gd name="connsiteX5" fmla="*/ 221456 w 2914650"/>
              <a:gd name="connsiteY5" fmla="*/ 107156 h 2059780"/>
              <a:gd name="connsiteX6" fmla="*/ 233362 w 2914650"/>
              <a:gd name="connsiteY6" fmla="*/ 107156 h 2059780"/>
              <a:gd name="connsiteX7" fmla="*/ 230981 w 2914650"/>
              <a:gd name="connsiteY7" fmla="*/ 157162 h 2059780"/>
              <a:gd name="connsiteX8" fmla="*/ 361950 w 2914650"/>
              <a:gd name="connsiteY8" fmla="*/ 154781 h 2059780"/>
              <a:gd name="connsiteX9" fmla="*/ 361950 w 2914650"/>
              <a:gd name="connsiteY9" fmla="*/ 176212 h 2059780"/>
              <a:gd name="connsiteX10" fmla="*/ 404812 w 2914650"/>
              <a:gd name="connsiteY10" fmla="*/ 173831 h 2059780"/>
              <a:gd name="connsiteX11" fmla="*/ 404812 w 2914650"/>
              <a:gd name="connsiteY11" fmla="*/ 202406 h 2059780"/>
              <a:gd name="connsiteX12" fmla="*/ 671512 w 2914650"/>
              <a:gd name="connsiteY12" fmla="*/ 202406 h 2059780"/>
              <a:gd name="connsiteX13" fmla="*/ 671512 w 2914650"/>
              <a:gd name="connsiteY13" fmla="*/ 214312 h 2059780"/>
              <a:gd name="connsiteX14" fmla="*/ 683418 w 2914650"/>
              <a:gd name="connsiteY14" fmla="*/ 216694 h 2059780"/>
              <a:gd name="connsiteX15" fmla="*/ 683418 w 2914650"/>
              <a:gd name="connsiteY15" fmla="*/ 230981 h 2059780"/>
              <a:gd name="connsiteX16" fmla="*/ 700087 w 2914650"/>
              <a:gd name="connsiteY16" fmla="*/ 238125 h 2059780"/>
              <a:gd name="connsiteX17" fmla="*/ 702468 w 2914650"/>
              <a:gd name="connsiteY17" fmla="*/ 261937 h 2059780"/>
              <a:gd name="connsiteX18" fmla="*/ 847725 w 2914650"/>
              <a:gd name="connsiteY18" fmla="*/ 259556 h 2059780"/>
              <a:gd name="connsiteX19" fmla="*/ 850106 w 2914650"/>
              <a:gd name="connsiteY19" fmla="*/ 321469 h 2059780"/>
              <a:gd name="connsiteX20" fmla="*/ 859631 w 2914650"/>
              <a:gd name="connsiteY20" fmla="*/ 323850 h 2059780"/>
              <a:gd name="connsiteX21" fmla="*/ 857250 w 2914650"/>
              <a:gd name="connsiteY21" fmla="*/ 388144 h 2059780"/>
              <a:gd name="connsiteX22" fmla="*/ 866775 w 2914650"/>
              <a:gd name="connsiteY22" fmla="*/ 385762 h 2059780"/>
              <a:gd name="connsiteX23" fmla="*/ 862012 w 2914650"/>
              <a:gd name="connsiteY23" fmla="*/ 440531 h 2059780"/>
              <a:gd name="connsiteX24" fmla="*/ 869156 w 2914650"/>
              <a:gd name="connsiteY24" fmla="*/ 440531 h 2059780"/>
              <a:gd name="connsiteX25" fmla="*/ 866775 w 2914650"/>
              <a:gd name="connsiteY25" fmla="*/ 485775 h 2059780"/>
              <a:gd name="connsiteX26" fmla="*/ 876300 w 2914650"/>
              <a:gd name="connsiteY26" fmla="*/ 485775 h 2059780"/>
              <a:gd name="connsiteX27" fmla="*/ 876300 w 2914650"/>
              <a:gd name="connsiteY27" fmla="*/ 528637 h 2059780"/>
              <a:gd name="connsiteX28" fmla="*/ 904875 w 2914650"/>
              <a:gd name="connsiteY28" fmla="*/ 528637 h 2059780"/>
              <a:gd name="connsiteX29" fmla="*/ 904875 w 2914650"/>
              <a:gd name="connsiteY29" fmla="*/ 552450 h 2059780"/>
              <a:gd name="connsiteX30" fmla="*/ 933450 w 2914650"/>
              <a:gd name="connsiteY30" fmla="*/ 554831 h 2059780"/>
              <a:gd name="connsiteX31" fmla="*/ 933450 w 2914650"/>
              <a:gd name="connsiteY31" fmla="*/ 581025 h 2059780"/>
              <a:gd name="connsiteX32" fmla="*/ 1033462 w 2914650"/>
              <a:gd name="connsiteY32" fmla="*/ 583406 h 2059780"/>
              <a:gd name="connsiteX33" fmla="*/ 1031081 w 2914650"/>
              <a:gd name="connsiteY33" fmla="*/ 619125 h 2059780"/>
              <a:gd name="connsiteX34" fmla="*/ 1076325 w 2914650"/>
              <a:gd name="connsiteY34" fmla="*/ 623887 h 2059780"/>
              <a:gd name="connsiteX35" fmla="*/ 1076325 w 2914650"/>
              <a:gd name="connsiteY35" fmla="*/ 657225 h 2059780"/>
              <a:gd name="connsiteX36" fmla="*/ 1088231 w 2914650"/>
              <a:gd name="connsiteY36" fmla="*/ 657225 h 2059780"/>
              <a:gd name="connsiteX37" fmla="*/ 1088231 w 2914650"/>
              <a:gd name="connsiteY37" fmla="*/ 714375 h 2059780"/>
              <a:gd name="connsiteX38" fmla="*/ 1104900 w 2914650"/>
              <a:gd name="connsiteY38" fmla="*/ 714375 h 2059780"/>
              <a:gd name="connsiteX39" fmla="*/ 1107281 w 2914650"/>
              <a:gd name="connsiteY39" fmla="*/ 778669 h 2059780"/>
              <a:gd name="connsiteX40" fmla="*/ 1228725 w 2914650"/>
              <a:gd name="connsiteY40" fmla="*/ 778669 h 2059780"/>
              <a:gd name="connsiteX41" fmla="*/ 1228725 w 2914650"/>
              <a:gd name="connsiteY41" fmla="*/ 804862 h 2059780"/>
              <a:gd name="connsiteX42" fmla="*/ 1254918 w 2914650"/>
              <a:gd name="connsiteY42" fmla="*/ 800100 h 2059780"/>
              <a:gd name="connsiteX43" fmla="*/ 1250156 w 2914650"/>
              <a:gd name="connsiteY43" fmla="*/ 852487 h 2059780"/>
              <a:gd name="connsiteX44" fmla="*/ 1262062 w 2914650"/>
              <a:gd name="connsiteY44" fmla="*/ 854869 h 2059780"/>
              <a:gd name="connsiteX45" fmla="*/ 1259681 w 2914650"/>
              <a:gd name="connsiteY45" fmla="*/ 921544 h 2059780"/>
              <a:gd name="connsiteX46" fmla="*/ 1276350 w 2914650"/>
              <a:gd name="connsiteY46" fmla="*/ 926306 h 2059780"/>
              <a:gd name="connsiteX47" fmla="*/ 1276350 w 2914650"/>
              <a:gd name="connsiteY47" fmla="*/ 957262 h 2059780"/>
              <a:gd name="connsiteX48" fmla="*/ 1288256 w 2914650"/>
              <a:gd name="connsiteY48" fmla="*/ 957262 h 2059780"/>
              <a:gd name="connsiteX49" fmla="*/ 1285875 w 2914650"/>
              <a:gd name="connsiteY49" fmla="*/ 1026319 h 2059780"/>
              <a:gd name="connsiteX50" fmla="*/ 1326356 w 2914650"/>
              <a:gd name="connsiteY50" fmla="*/ 1023937 h 2059780"/>
              <a:gd name="connsiteX51" fmla="*/ 1326356 w 2914650"/>
              <a:gd name="connsiteY51" fmla="*/ 1047750 h 2059780"/>
              <a:gd name="connsiteX52" fmla="*/ 1357312 w 2914650"/>
              <a:gd name="connsiteY52" fmla="*/ 1045369 h 2059780"/>
              <a:gd name="connsiteX53" fmla="*/ 1357312 w 2914650"/>
              <a:gd name="connsiteY53" fmla="*/ 1069181 h 2059780"/>
              <a:gd name="connsiteX54" fmla="*/ 1400175 w 2914650"/>
              <a:gd name="connsiteY54" fmla="*/ 1066800 h 2059780"/>
              <a:gd name="connsiteX55" fmla="*/ 1397793 w 2914650"/>
              <a:gd name="connsiteY55" fmla="*/ 1095375 h 2059780"/>
              <a:gd name="connsiteX56" fmla="*/ 1471612 w 2914650"/>
              <a:gd name="connsiteY56" fmla="*/ 1100137 h 2059780"/>
              <a:gd name="connsiteX57" fmla="*/ 1481137 w 2914650"/>
              <a:gd name="connsiteY57" fmla="*/ 1123950 h 2059780"/>
              <a:gd name="connsiteX58" fmla="*/ 1495425 w 2914650"/>
              <a:gd name="connsiteY58" fmla="*/ 1128712 h 2059780"/>
              <a:gd name="connsiteX59" fmla="*/ 1490662 w 2914650"/>
              <a:gd name="connsiteY59" fmla="*/ 1164431 h 2059780"/>
              <a:gd name="connsiteX60" fmla="*/ 1504950 w 2914650"/>
              <a:gd name="connsiteY60" fmla="*/ 1166812 h 2059780"/>
              <a:gd name="connsiteX61" fmla="*/ 1502568 w 2914650"/>
              <a:gd name="connsiteY61" fmla="*/ 1185862 h 2059780"/>
              <a:gd name="connsiteX62" fmla="*/ 1533525 w 2914650"/>
              <a:gd name="connsiteY62" fmla="*/ 1183481 h 2059780"/>
              <a:gd name="connsiteX63" fmla="*/ 1533525 w 2914650"/>
              <a:gd name="connsiteY63" fmla="*/ 1204912 h 2059780"/>
              <a:gd name="connsiteX64" fmla="*/ 1554956 w 2914650"/>
              <a:gd name="connsiteY64" fmla="*/ 1207294 h 2059780"/>
              <a:gd name="connsiteX65" fmla="*/ 1554956 w 2914650"/>
              <a:gd name="connsiteY65" fmla="*/ 1233487 h 2059780"/>
              <a:gd name="connsiteX66" fmla="*/ 1676400 w 2914650"/>
              <a:gd name="connsiteY66" fmla="*/ 1231106 h 2059780"/>
              <a:gd name="connsiteX67" fmla="*/ 1676400 w 2914650"/>
              <a:gd name="connsiteY67" fmla="*/ 1252537 h 2059780"/>
              <a:gd name="connsiteX68" fmla="*/ 1700212 w 2914650"/>
              <a:gd name="connsiteY68" fmla="*/ 1257300 h 2059780"/>
              <a:gd name="connsiteX69" fmla="*/ 1707356 w 2914650"/>
              <a:gd name="connsiteY69" fmla="*/ 1285875 h 2059780"/>
              <a:gd name="connsiteX70" fmla="*/ 1719262 w 2914650"/>
              <a:gd name="connsiteY70" fmla="*/ 1278731 h 2059780"/>
              <a:gd name="connsiteX71" fmla="*/ 1719262 w 2914650"/>
              <a:gd name="connsiteY71" fmla="*/ 1309687 h 2059780"/>
              <a:gd name="connsiteX72" fmla="*/ 1731168 w 2914650"/>
              <a:gd name="connsiteY72" fmla="*/ 1304925 h 2059780"/>
              <a:gd name="connsiteX73" fmla="*/ 1733550 w 2914650"/>
              <a:gd name="connsiteY73" fmla="*/ 1407319 h 2059780"/>
              <a:gd name="connsiteX74" fmla="*/ 1781175 w 2914650"/>
              <a:gd name="connsiteY74" fmla="*/ 1412081 h 2059780"/>
              <a:gd name="connsiteX75" fmla="*/ 1778793 w 2914650"/>
              <a:gd name="connsiteY75" fmla="*/ 1464469 h 2059780"/>
              <a:gd name="connsiteX76" fmla="*/ 1857375 w 2914650"/>
              <a:gd name="connsiteY76" fmla="*/ 1459706 h 2059780"/>
              <a:gd name="connsiteX77" fmla="*/ 1857375 w 2914650"/>
              <a:gd name="connsiteY77" fmla="*/ 1483519 h 2059780"/>
              <a:gd name="connsiteX78" fmla="*/ 2024062 w 2914650"/>
              <a:gd name="connsiteY78" fmla="*/ 1481137 h 2059780"/>
              <a:gd name="connsiteX79" fmla="*/ 2021681 w 2914650"/>
              <a:gd name="connsiteY79" fmla="*/ 1504950 h 2059780"/>
              <a:gd name="connsiteX80" fmla="*/ 2105025 w 2914650"/>
              <a:gd name="connsiteY80" fmla="*/ 1502569 h 2059780"/>
              <a:gd name="connsiteX81" fmla="*/ 2105025 w 2914650"/>
              <a:gd name="connsiteY81" fmla="*/ 1533525 h 2059780"/>
              <a:gd name="connsiteX82" fmla="*/ 2133600 w 2914650"/>
              <a:gd name="connsiteY82" fmla="*/ 1533525 h 2059780"/>
              <a:gd name="connsiteX83" fmla="*/ 2133600 w 2914650"/>
              <a:gd name="connsiteY83" fmla="*/ 1674017 h 2059780"/>
              <a:gd name="connsiteX84" fmla="*/ 2155031 w 2914650"/>
              <a:gd name="connsiteY84" fmla="*/ 1674019 h 2059780"/>
              <a:gd name="connsiteX85" fmla="*/ 2155035 w 2914650"/>
              <a:gd name="connsiteY85" fmla="*/ 1714500 h 2059780"/>
              <a:gd name="connsiteX86" fmla="*/ 2195514 w 2914650"/>
              <a:gd name="connsiteY86" fmla="*/ 1716880 h 2059780"/>
              <a:gd name="connsiteX87" fmla="*/ 2197896 w 2914650"/>
              <a:gd name="connsiteY87" fmla="*/ 1759742 h 2059780"/>
              <a:gd name="connsiteX88" fmla="*/ 2209802 w 2914650"/>
              <a:gd name="connsiteY88" fmla="*/ 1759743 h 2059780"/>
              <a:gd name="connsiteX89" fmla="*/ 2212182 w 2914650"/>
              <a:gd name="connsiteY89" fmla="*/ 1793079 h 2059780"/>
              <a:gd name="connsiteX90" fmla="*/ 2331245 w 2914650"/>
              <a:gd name="connsiteY90" fmla="*/ 1793078 h 2059780"/>
              <a:gd name="connsiteX91" fmla="*/ 2331244 w 2914650"/>
              <a:gd name="connsiteY91" fmla="*/ 1819272 h 2059780"/>
              <a:gd name="connsiteX92" fmla="*/ 2531269 w 2914650"/>
              <a:gd name="connsiteY92" fmla="*/ 1819274 h 2059780"/>
              <a:gd name="connsiteX93" fmla="*/ 2531268 w 2914650"/>
              <a:gd name="connsiteY93" fmla="*/ 1847849 h 2059780"/>
              <a:gd name="connsiteX94" fmla="*/ 2545557 w 2914650"/>
              <a:gd name="connsiteY94" fmla="*/ 1847850 h 2059780"/>
              <a:gd name="connsiteX95" fmla="*/ 2545556 w 2914650"/>
              <a:gd name="connsiteY95" fmla="*/ 1888330 h 2059780"/>
              <a:gd name="connsiteX96" fmla="*/ 2559844 w 2914650"/>
              <a:gd name="connsiteY96" fmla="*/ 1888329 h 2059780"/>
              <a:gd name="connsiteX97" fmla="*/ 2559844 w 2914650"/>
              <a:gd name="connsiteY97" fmla="*/ 1931193 h 2059780"/>
              <a:gd name="connsiteX98" fmla="*/ 2609850 w 2914650"/>
              <a:gd name="connsiteY98" fmla="*/ 1931193 h 2059780"/>
              <a:gd name="connsiteX99" fmla="*/ 2609850 w 2914650"/>
              <a:gd name="connsiteY99" fmla="*/ 1978820 h 2059780"/>
              <a:gd name="connsiteX100" fmla="*/ 2719387 w 2914650"/>
              <a:gd name="connsiteY100" fmla="*/ 1978819 h 2059780"/>
              <a:gd name="connsiteX101" fmla="*/ 2719387 w 2914650"/>
              <a:gd name="connsiteY101" fmla="*/ 2012155 h 2059780"/>
              <a:gd name="connsiteX102" fmla="*/ 2781300 w 2914650"/>
              <a:gd name="connsiteY102" fmla="*/ 2014536 h 2059780"/>
              <a:gd name="connsiteX103" fmla="*/ 2781299 w 2914650"/>
              <a:gd name="connsiteY103" fmla="*/ 2031205 h 2059780"/>
              <a:gd name="connsiteX104" fmla="*/ 2914649 w 2914650"/>
              <a:gd name="connsiteY104" fmla="*/ 2031205 h 2059780"/>
              <a:gd name="connsiteX105" fmla="*/ 2914650 w 2914650"/>
              <a:gd name="connsiteY105" fmla="*/ 2059780 h 2059780"/>
              <a:gd name="connsiteX0" fmla="*/ 2381 w 2914650"/>
              <a:gd name="connsiteY0" fmla="*/ 0 h 2059780"/>
              <a:gd name="connsiteX1" fmla="*/ 0 w 2914650"/>
              <a:gd name="connsiteY1" fmla="*/ 76200 h 2059780"/>
              <a:gd name="connsiteX2" fmla="*/ 11906 w 2914650"/>
              <a:gd name="connsiteY2" fmla="*/ 76200 h 2059780"/>
              <a:gd name="connsiteX3" fmla="*/ 11906 w 2914650"/>
              <a:gd name="connsiteY3" fmla="*/ 92869 h 2059780"/>
              <a:gd name="connsiteX4" fmla="*/ 221456 w 2914650"/>
              <a:gd name="connsiteY4" fmla="*/ 90487 h 2059780"/>
              <a:gd name="connsiteX5" fmla="*/ 221456 w 2914650"/>
              <a:gd name="connsiteY5" fmla="*/ 107156 h 2059780"/>
              <a:gd name="connsiteX6" fmla="*/ 233362 w 2914650"/>
              <a:gd name="connsiteY6" fmla="*/ 107156 h 2059780"/>
              <a:gd name="connsiteX7" fmla="*/ 230981 w 2914650"/>
              <a:gd name="connsiteY7" fmla="*/ 157162 h 2059780"/>
              <a:gd name="connsiteX8" fmla="*/ 361950 w 2914650"/>
              <a:gd name="connsiteY8" fmla="*/ 154781 h 2059780"/>
              <a:gd name="connsiteX9" fmla="*/ 361950 w 2914650"/>
              <a:gd name="connsiteY9" fmla="*/ 176212 h 2059780"/>
              <a:gd name="connsiteX10" fmla="*/ 404812 w 2914650"/>
              <a:gd name="connsiteY10" fmla="*/ 173831 h 2059780"/>
              <a:gd name="connsiteX11" fmla="*/ 404812 w 2914650"/>
              <a:gd name="connsiteY11" fmla="*/ 202406 h 2059780"/>
              <a:gd name="connsiteX12" fmla="*/ 671512 w 2914650"/>
              <a:gd name="connsiteY12" fmla="*/ 202406 h 2059780"/>
              <a:gd name="connsiteX13" fmla="*/ 671512 w 2914650"/>
              <a:gd name="connsiteY13" fmla="*/ 214312 h 2059780"/>
              <a:gd name="connsiteX14" fmla="*/ 683418 w 2914650"/>
              <a:gd name="connsiteY14" fmla="*/ 216694 h 2059780"/>
              <a:gd name="connsiteX15" fmla="*/ 683418 w 2914650"/>
              <a:gd name="connsiteY15" fmla="*/ 230981 h 2059780"/>
              <a:gd name="connsiteX16" fmla="*/ 700087 w 2914650"/>
              <a:gd name="connsiteY16" fmla="*/ 238125 h 2059780"/>
              <a:gd name="connsiteX17" fmla="*/ 702468 w 2914650"/>
              <a:gd name="connsiteY17" fmla="*/ 261937 h 2059780"/>
              <a:gd name="connsiteX18" fmla="*/ 847725 w 2914650"/>
              <a:gd name="connsiteY18" fmla="*/ 259556 h 2059780"/>
              <a:gd name="connsiteX19" fmla="*/ 850106 w 2914650"/>
              <a:gd name="connsiteY19" fmla="*/ 321469 h 2059780"/>
              <a:gd name="connsiteX20" fmla="*/ 859631 w 2914650"/>
              <a:gd name="connsiteY20" fmla="*/ 323850 h 2059780"/>
              <a:gd name="connsiteX21" fmla="*/ 857250 w 2914650"/>
              <a:gd name="connsiteY21" fmla="*/ 388144 h 2059780"/>
              <a:gd name="connsiteX22" fmla="*/ 866775 w 2914650"/>
              <a:gd name="connsiteY22" fmla="*/ 385762 h 2059780"/>
              <a:gd name="connsiteX23" fmla="*/ 862012 w 2914650"/>
              <a:gd name="connsiteY23" fmla="*/ 440531 h 2059780"/>
              <a:gd name="connsiteX24" fmla="*/ 869156 w 2914650"/>
              <a:gd name="connsiteY24" fmla="*/ 440531 h 2059780"/>
              <a:gd name="connsiteX25" fmla="*/ 866775 w 2914650"/>
              <a:gd name="connsiteY25" fmla="*/ 485775 h 2059780"/>
              <a:gd name="connsiteX26" fmla="*/ 876300 w 2914650"/>
              <a:gd name="connsiteY26" fmla="*/ 485775 h 2059780"/>
              <a:gd name="connsiteX27" fmla="*/ 876300 w 2914650"/>
              <a:gd name="connsiteY27" fmla="*/ 528637 h 2059780"/>
              <a:gd name="connsiteX28" fmla="*/ 904875 w 2914650"/>
              <a:gd name="connsiteY28" fmla="*/ 528637 h 2059780"/>
              <a:gd name="connsiteX29" fmla="*/ 904875 w 2914650"/>
              <a:gd name="connsiteY29" fmla="*/ 552450 h 2059780"/>
              <a:gd name="connsiteX30" fmla="*/ 933450 w 2914650"/>
              <a:gd name="connsiteY30" fmla="*/ 554831 h 2059780"/>
              <a:gd name="connsiteX31" fmla="*/ 933450 w 2914650"/>
              <a:gd name="connsiteY31" fmla="*/ 581025 h 2059780"/>
              <a:gd name="connsiteX32" fmla="*/ 1033462 w 2914650"/>
              <a:gd name="connsiteY32" fmla="*/ 583406 h 2059780"/>
              <a:gd name="connsiteX33" fmla="*/ 1031081 w 2914650"/>
              <a:gd name="connsiteY33" fmla="*/ 619125 h 2059780"/>
              <a:gd name="connsiteX34" fmla="*/ 1076325 w 2914650"/>
              <a:gd name="connsiteY34" fmla="*/ 623887 h 2059780"/>
              <a:gd name="connsiteX35" fmla="*/ 1076325 w 2914650"/>
              <a:gd name="connsiteY35" fmla="*/ 657225 h 2059780"/>
              <a:gd name="connsiteX36" fmla="*/ 1088231 w 2914650"/>
              <a:gd name="connsiteY36" fmla="*/ 657225 h 2059780"/>
              <a:gd name="connsiteX37" fmla="*/ 1088231 w 2914650"/>
              <a:gd name="connsiteY37" fmla="*/ 714375 h 2059780"/>
              <a:gd name="connsiteX38" fmla="*/ 1104900 w 2914650"/>
              <a:gd name="connsiteY38" fmla="*/ 714375 h 2059780"/>
              <a:gd name="connsiteX39" fmla="*/ 1107281 w 2914650"/>
              <a:gd name="connsiteY39" fmla="*/ 778669 h 2059780"/>
              <a:gd name="connsiteX40" fmla="*/ 1228725 w 2914650"/>
              <a:gd name="connsiteY40" fmla="*/ 778669 h 2059780"/>
              <a:gd name="connsiteX41" fmla="*/ 1228725 w 2914650"/>
              <a:gd name="connsiteY41" fmla="*/ 804862 h 2059780"/>
              <a:gd name="connsiteX42" fmla="*/ 1254918 w 2914650"/>
              <a:gd name="connsiteY42" fmla="*/ 800100 h 2059780"/>
              <a:gd name="connsiteX43" fmla="*/ 1250156 w 2914650"/>
              <a:gd name="connsiteY43" fmla="*/ 852487 h 2059780"/>
              <a:gd name="connsiteX44" fmla="*/ 1262062 w 2914650"/>
              <a:gd name="connsiteY44" fmla="*/ 854869 h 2059780"/>
              <a:gd name="connsiteX45" fmla="*/ 1259681 w 2914650"/>
              <a:gd name="connsiteY45" fmla="*/ 921544 h 2059780"/>
              <a:gd name="connsiteX46" fmla="*/ 1276350 w 2914650"/>
              <a:gd name="connsiteY46" fmla="*/ 926306 h 2059780"/>
              <a:gd name="connsiteX47" fmla="*/ 1276350 w 2914650"/>
              <a:gd name="connsiteY47" fmla="*/ 957262 h 2059780"/>
              <a:gd name="connsiteX48" fmla="*/ 1288256 w 2914650"/>
              <a:gd name="connsiteY48" fmla="*/ 957262 h 2059780"/>
              <a:gd name="connsiteX49" fmla="*/ 1285875 w 2914650"/>
              <a:gd name="connsiteY49" fmla="*/ 1026319 h 2059780"/>
              <a:gd name="connsiteX50" fmla="*/ 1326356 w 2914650"/>
              <a:gd name="connsiteY50" fmla="*/ 1023937 h 2059780"/>
              <a:gd name="connsiteX51" fmla="*/ 1326356 w 2914650"/>
              <a:gd name="connsiteY51" fmla="*/ 1047750 h 2059780"/>
              <a:gd name="connsiteX52" fmla="*/ 1357312 w 2914650"/>
              <a:gd name="connsiteY52" fmla="*/ 1045369 h 2059780"/>
              <a:gd name="connsiteX53" fmla="*/ 1357312 w 2914650"/>
              <a:gd name="connsiteY53" fmla="*/ 1069181 h 2059780"/>
              <a:gd name="connsiteX54" fmla="*/ 1400175 w 2914650"/>
              <a:gd name="connsiteY54" fmla="*/ 1066800 h 2059780"/>
              <a:gd name="connsiteX55" fmla="*/ 1397793 w 2914650"/>
              <a:gd name="connsiteY55" fmla="*/ 1095375 h 2059780"/>
              <a:gd name="connsiteX56" fmla="*/ 1471612 w 2914650"/>
              <a:gd name="connsiteY56" fmla="*/ 1100137 h 2059780"/>
              <a:gd name="connsiteX57" fmla="*/ 1481137 w 2914650"/>
              <a:gd name="connsiteY57" fmla="*/ 1123950 h 2059780"/>
              <a:gd name="connsiteX58" fmla="*/ 1495425 w 2914650"/>
              <a:gd name="connsiteY58" fmla="*/ 1128712 h 2059780"/>
              <a:gd name="connsiteX59" fmla="*/ 1490662 w 2914650"/>
              <a:gd name="connsiteY59" fmla="*/ 1164431 h 2059780"/>
              <a:gd name="connsiteX60" fmla="*/ 1504950 w 2914650"/>
              <a:gd name="connsiteY60" fmla="*/ 1166812 h 2059780"/>
              <a:gd name="connsiteX61" fmla="*/ 1502568 w 2914650"/>
              <a:gd name="connsiteY61" fmla="*/ 1185862 h 2059780"/>
              <a:gd name="connsiteX62" fmla="*/ 1533525 w 2914650"/>
              <a:gd name="connsiteY62" fmla="*/ 1183481 h 2059780"/>
              <a:gd name="connsiteX63" fmla="*/ 1533525 w 2914650"/>
              <a:gd name="connsiteY63" fmla="*/ 1204912 h 2059780"/>
              <a:gd name="connsiteX64" fmla="*/ 1554956 w 2914650"/>
              <a:gd name="connsiteY64" fmla="*/ 1207294 h 2059780"/>
              <a:gd name="connsiteX65" fmla="*/ 1554956 w 2914650"/>
              <a:gd name="connsiteY65" fmla="*/ 1233487 h 2059780"/>
              <a:gd name="connsiteX66" fmla="*/ 1676400 w 2914650"/>
              <a:gd name="connsiteY66" fmla="*/ 1231106 h 2059780"/>
              <a:gd name="connsiteX67" fmla="*/ 1676400 w 2914650"/>
              <a:gd name="connsiteY67" fmla="*/ 1252537 h 2059780"/>
              <a:gd name="connsiteX68" fmla="*/ 1700212 w 2914650"/>
              <a:gd name="connsiteY68" fmla="*/ 1257300 h 2059780"/>
              <a:gd name="connsiteX69" fmla="*/ 1707356 w 2914650"/>
              <a:gd name="connsiteY69" fmla="*/ 1285875 h 2059780"/>
              <a:gd name="connsiteX70" fmla="*/ 1719262 w 2914650"/>
              <a:gd name="connsiteY70" fmla="*/ 1278731 h 2059780"/>
              <a:gd name="connsiteX71" fmla="*/ 1719262 w 2914650"/>
              <a:gd name="connsiteY71" fmla="*/ 1309687 h 2059780"/>
              <a:gd name="connsiteX72" fmla="*/ 1731168 w 2914650"/>
              <a:gd name="connsiteY72" fmla="*/ 1304925 h 2059780"/>
              <a:gd name="connsiteX73" fmla="*/ 1733550 w 2914650"/>
              <a:gd name="connsiteY73" fmla="*/ 1407319 h 2059780"/>
              <a:gd name="connsiteX74" fmla="*/ 1781175 w 2914650"/>
              <a:gd name="connsiteY74" fmla="*/ 1412081 h 2059780"/>
              <a:gd name="connsiteX75" fmla="*/ 1778793 w 2914650"/>
              <a:gd name="connsiteY75" fmla="*/ 1464469 h 2059780"/>
              <a:gd name="connsiteX76" fmla="*/ 1857375 w 2914650"/>
              <a:gd name="connsiteY76" fmla="*/ 1459706 h 2059780"/>
              <a:gd name="connsiteX77" fmla="*/ 1857375 w 2914650"/>
              <a:gd name="connsiteY77" fmla="*/ 1483519 h 2059780"/>
              <a:gd name="connsiteX78" fmla="*/ 2024062 w 2914650"/>
              <a:gd name="connsiteY78" fmla="*/ 1481137 h 2059780"/>
              <a:gd name="connsiteX79" fmla="*/ 2021681 w 2914650"/>
              <a:gd name="connsiteY79" fmla="*/ 1504950 h 2059780"/>
              <a:gd name="connsiteX80" fmla="*/ 2105025 w 2914650"/>
              <a:gd name="connsiteY80" fmla="*/ 1502569 h 2059780"/>
              <a:gd name="connsiteX81" fmla="*/ 2105025 w 2914650"/>
              <a:gd name="connsiteY81" fmla="*/ 1533525 h 2059780"/>
              <a:gd name="connsiteX82" fmla="*/ 2133600 w 2914650"/>
              <a:gd name="connsiteY82" fmla="*/ 1533525 h 2059780"/>
              <a:gd name="connsiteX83" fmla="*/ 2133600 w 2914650"/>
              <a:gd name="connsiteY83" fmla="*/ 1674017 h 2059780"/>
              <a:gd name="connsiteX84" fmla="*/ 2155031 w 2914650"/>
              <a:gd name="connsiteY84" fmla="*/ 1674019 h 2059780"/>
              <a:gd name="connsiteX85" fmla="*/ 2155035 w 2914650"/>
              <a:gd name="connsiteY85" fmla="*/ 1714500 h 2059780"/>
              <a:gd name="connsiteX86" fmla="*/ 2195514 w 2914650"/>
              <a:gd name="connsiteY86" fmla="*/ 1716880 h 2059780"/>
              <a:gd name="connsiteX87" fmla="*/ 2197896 w 2914650"/>
              <a:gd name="connsiteY87" fmla="*/ 1759742 h 2059780"/>
              <a:gd name="connsiteX88" fmla="*/ 2209802 w 2914650"/>
              <a:gd name="connsiteY88" fmla="*/ 1759743 h 2059780"/>
              <a:gd name="connsiteX89" fmla="*/ 2212182 w 2914650"/>
              <a:gd name="connsiteY89" fmla="*/ 1793079 h 2059780"/>
              <a:gd name="connsiteX90" fmla="*/ 2331245 w 2914650"/>
              <a:gd name="connsiteY90" fmla="*/ 1793078 h 2059780"/>
              <a:gd name="connsiteX91" fmla="*/ 2331244 w 2914650"/>
              <a:gd name="connsiteY91" fmla="*/ 1819272 h 2059780"/>
              <a:gd name="connsiteX92" fmla="*/ 2531269 w 2914650"/>
              <a:gd name="connsiteY92" fmla="*/ 1819274 h 2059780"/>
              <a:gd name="connsiteX93" fmla="*/ 2531268 w 2914650"/>
              <a:gd name="connsiteY93" fmla="*/ 1847849 h 2059780"/>
              <a:gd name="connsiteX94" fmla="*/ 2545557 w 2914650"/>
              <a:gd name="connsiteY94" fmla="*/ 1847850 h 2059780"/>
              <a:gd name="connsiteX95" fmla="*/ 2545556 w 2914650"/>
              <a:gd name="connsiteY95" fmla="*/ 1888330 h 2059780"/>
              <a:gd name="connsiteX96" fmla="*/ 2559844 w 2914650"/>
              <a:gd name="connsiteY96" fmla="*/ 1888329 h 2059780"/>
              <a:gd name="connsiteX97" fmla="*/ 2559844 w 2914650"/>
              <a:gd name="connsiteY97" fmla="*/ 1931193 h 2059780"/>
              <a:gd name="connsiteX98" fmla="*/ 2609850 w 2914650"/>
              <a:gd name="connsiteY98" fmla="*/ 1931193 h 2059780"/>
              <a:gd name="connsiteX99" fmla="*/ 2609850 w 2914650"/>
              <a:gd name="connsiteY99" fmla="*/ 1978820 h 2059780"/>
              <a:gd name="connsiteX100" fmla="*/ 2719387 w 2914650"/>
              <a:gd name="connsiteY100" fmla="*/ 1978819 h 2059780"/>
              <a:gd name="connsiteX101" fmla="*/ 2719387 w 2914650"/>
              <a:gd name="connsiteY101" fmla="*/ 2012155 h 2059780"/>
              <a:gd name="connsiteX102" fmla="*/ 2781300 w 2914650"/>
              <a:gd name="connsiteY102" fmla="*/ 2014536 h 2059780"/>
              <a:gd name="connsiteX103" fmla="*/ 2781299 w 2914650"/>
              <a:gd name="connsiteY103" fmla="*/ 2031205 h 2059780"/>
              <a:gd name="connsiteX104" fmla="*/ 2914649 w 2914650"/>
              <a:gd name="connsiteY104" fmla="*/ 2031205 h 2059780"/>
              <a:gd name="connsiteX105" fmla="*/ 2914650 w 2914650"/>
              <a:gd name="connsiteY105" fmla="*/ 2059780 h 2059780"/>
              <a:gd name="connsiteX106" fmla="*/ 2914649 w 2914650"/>
              <a:gd name="connsiteY106" fmla="*/ 2059779 h 2059780"/>
              <a:gd name="connsiteX0" fmla="*/ 2381 w 2964655"/>
              <a:gd name="connsiteY0" fmla="*/ 0 h 2059780"/>
              <a:gd name="connsiteX1" fmla="*/ 0 w 2964655"/>
              <a:gd name="connsiteY1" fmla="*/ 76200 h 2059780"/>
              <a:gd name="connsiteX2" fmla="*/ 11906 w 2964655"/>
              <a:gd name="connsiteY2" fmla="*/ 76200 h 2059780"/>
              <a:gd name="connsiteX3" fmla="*/ 11906 w 2964655"/>
              <a:gd name="connsiteY3" fmla="*/ 92869 h 2059780"/>
              <a:gd name="connsiteX4" fmla="*/ 221456 w 2964655"/>
              <a:gd name="connsiteY4" fmla="*/ 90487 h 2059780"/>
              <a:gd name="connsiteX5" fmla="*/ 221456 w 2964655"/>
              <a:gd name="connsiteY5" fmla="*/ 107156 h 2059780"/>
              <a:gd name="connsiteX6" fmla="*/ 233362 w 2964655"/>
              <a:gd name="connsiteY6" fmla="*/ 107156 h 2059780"/>
              <a:gd name="connsiteX7" fmla="*/ 230981 w 2964655"/>
              <a:gd name="connsiteY7" fmla="*/ 157162 h 2059780"/>
              <a:gd name="connsiteX8" fmla="*/ 361950 w 2964655"/>
              <a:gd name="connsiteY8" fmla="*/ 154781 h 2059780"/>
              <a:gd name="connsiteX9" fmla="*/ 361950 w 2964655"/>
              <a:gd name="connsiteY9" fmla="*/ 176212 h 2059780"/>
              <a:gd name="connsiteX10" fmla="*/ 404812 w 2964655"/>
              <a:gd name="connsiteY10" fmla="*/ 173831 h 2059780"/>
              <a:gd name="connsiteX11" fmla="*/ 404812 w 2964655"/>
              <a:gd name="connsiteY11" fmla="*/ 202406 h 2059780"/>
              <a:gd name="connsiteX12" fmla="*/ 671512 w 2964655"/>
              <a:gd name="connsiteY12" fmla="*/ 202406 h 2059780"/>
              <a:gd name="connsiteX13" fmla="*/ 671512 w 2964655"/>
              <a:gd name="connsiteY13" fmla="*/ 214312 h 2059780"/>
              <a:gd name="connsiteX14" fmla="*/ 683418 w 2964655"/>
              <a:gd name="connsiteY14" fmla="*/ 216694 h 2059780"/>
              <a:gd name="connsiteX15" fmla="*/ 683418 w 2964655"/>
              <a:gd name="connsiteY15" fmla="*/ 230981 h 2059780"/>
              <a:gd name="connsiteX16" fmla="*/ 700087 w 2964655"/>
              <a:gd name="connsiteY16" fmla="*/ 238125 h 2059780"/>
              <a:gd name="connsiteX17" fmla="*/ 702468 w 2964655"/>
              <a:gd name="connsiteY17" fmla="*/ 261937 h 2059780"/>
              <a:gd name="connsiteX18" fmla="*/ 847725 w 2964655"/>
              <a:gd name="connsiteY18" fmla="*/ 259556 h 2059780"/>
              <a:gd name="connsiteX19" fmla="*/ 850106 w 2964655"/>
              <a:gd name="connsiteY19" fmla="*/ 321469 h 2059780"/>
              <a:gd name="connsiteX20" fmla="*/ 859631 w 2964655"/>
              <a:gd name="connsiteY20" fmla="*/ 323850 h 2059780"/>
              <a:gd name="connsiteX21" fmla="*/ 857250 w 2964655"/>
              <a:gd name="connsiteY21" fmla="*/ 388144 h 2059780"/>
              <a:gd name="connsiteX22" fmla="*/ 866775 w 2964655"/>
              <a:gd name="connsiteY22" fmla="*/ 385762 h 2059780"/>
              <a:gd name="connsiteX23" fmla="*/ 862012 w 2964655"/>
              <a:gd name="connsiteY23" fmla="*/ 440531 h 2059780"/>
              <a:gd name="connsiteX24" fmla="*/ 869156 w 2964655"/>
              <a:gd name="connsiteY24" fmla="*/ 440531 h 2059780"/>
              <a:gd name="connsiteX25" fmla="*/ 866775 w 2964655"/>
              <a:gd name="connsiteY25" fmla="*/ 485775 h 2059780"/>
              <a:gd name="connsiteX26" fmla="*/ 876300 w 2964655"/>
              <a:gd name="connsiteY26" fmla="*/ 485775 h 2059780"/>
              <a:gd name="connsiteX27" fmla="*/ 876300 w 2964655"/>
              <a:gd name="connsiteY27" fmla="*/ 528637 h 2059780"/>
              <a:gd name="connsiteX28" fmla="*/ 904875 w 2964655"/>
              <a:gd name="connsiteY28" fmla="*/ 528637 h 2059780"/>
              <a:gd name="connsiteX29" fmla="*/ 904875 w 2964655"/>
              <a:gd name="connsiteY29" fmla="*/ 552450 h 2059780"/>
              <a:gd name="connsiteX30" fmla="*/ 933450 w 2964655"/>
              <a:gd name="connsiteY30" fmla="*/ 554831 h 2059780"/>
              <a:gd name="connsiteX31" fmla="*/ 933450 w 2964655"/>
              <a:gd name="connsiteY31" fmla="*/ 581025 h 2059780"/>
              <a:gd name="connsiteX32" fmla="*/ 1033462 w 2964655"/>
              <a:gd name="connsiteY32" fmla="*/ 583406 h 2059780"/>
              <a:gd name="connsiteX33" fmla="*/ 1031081 w 2964655"/>
              <a:gd name="connsiteY33" fmla="*/ 619125 h 2059780"/>
              <a:gd name="connsiteX34" fmla="*/ 1076325 w 2964655"/>
              <a:gd name="connsiteY34" fmla="*/ 623887 h 2059780"/>
              <a:gd name="connsiteX35" fmla="*/ 1076325 w 2964655"/>
              <a:gd name="connsiteY35" fmla="*/ 657225 h 2059780"/>
              <a:gd name="connsiteX36" fmla="*/ 1088231 w 2964655"/>
              <a:gd name="connsiteY36" fmla="*/ 657225 h 2059780"/>
              <a:gd name="connsiteX37" fmla="*/ 1088231 w 2964655"/>
              <a:gd name="connsiteY37" fmla="*/ 714375 h 2059780"/>
              <a:gd name="connsiteX38" fmla="*/ 1104900 w 2964655"/>
              <a:gd name="connsiteY38" fmla="*/ 714375 h 2059780"/>
              <a:gd name="connsiteX39" fmla="*/ 1107281 w 2964655"/>
              <a:gd name="connsiteY39" fmla="*/ 778669 h 2059780"/>
              <a:gd name="connsiteX40" fmla="*/ 1228725 w 2964655"/>
              <a:gd name="connsiteY40" fmla="*/ 778669 h 2059780"/>
              <a:gd name="connsiteX41" fmla="*/ 1228725 w 2964655"/>
              <a:gd name="connsiteY41" fmla="*/ 804862 h 2059780"/>
              <a:gd name="connsiteX42" fmla="*/ 1254918 w 2964655"/>
              <a:gd name="connsiteY42" fmla="*/ 800100 h 2059780"/>
              <a:gd name="connsiteX43" fmla="*/ 1250156 w 2964655"/>
              <a:gd name="connsiteY43" fmla="*/ 852487 h 2059780"/>
              <a:gd name="connsiteX44" fmla="*/ 1262062 w 2964655"/>
              <a:gd name="connsiteY44" fmla="*/ 854869 h 2059780"/>
              <a:gd name="connsiteX45" fmla="*/ 1259681 w 2964655"/>
              <a:gd name="connsiteY45" fmla="*/ 921544 h 2059780"/>
              <a:gd name="connsiteX46" fmla="*/ 1276350 w 2964655"/>
              <a:gd name="connsiteY46" fmla="*/ 926306 h 2059780"/>
              <a:gd name="connsiteX47" fmla="*/ 1276350 w 2964655"/>
              <a:gd name="connsiteY47" fmla="*/ 957262 h 2059780"/>
              <a:gd name="connsiteX48" fmla="*/ 1288256 w 2964655"/>
              <a:gd name="connsiteY48" fmla="*/ 957262 h 2059780"/>
              <a:gd name="connsiteX49" fmla="*/ 1285875 w 2964655"/>
              <a:gd name="connsiteY49" fmla="*/ 1026319 h 2059780"/>
              <a:gd name="connsiteX50" fmla="*/ 1326356 w 2964655"/>
              <a:gd name="connsiteY50" fmla="*/ 1023937 h 2059780"/>
              <a:gd name="connsiteX51" fmla="*/ 1326356 w 2964655"/>
              <a:gd name="connsiteY51" fmla="*/ 1047750 h 2059780"/>
              <a:gd name="connsiteX52" fmla="*/ 1357312 w 2964655"/>
              <a:gd name="connsiteY52" fmla="*/ 1045369 h 2059780"/>
              <a:gd name="connsiteX53" fmla="*/ 1357312 w 2964655"/>
              <a:gd name="connsiteY53" fmla="*/ 1069181 h 2059780"/>
              <a:gd name="connsiteX54" fmla="*/ 1400175 w 2964655"/>
              <a:gd name="connsiteY54" fmla="*/ 1066800 h 2059780"/>
              <a:gd name="connsiteX55" fmla="*/ 1397793 w 2964655"/>
              <a:gd name="connsiteY55" fmla="*/ 1095375 h 2059780"/>
              <a:gd name="connsiteX56" fmla="*/ 1471612 w 2964655"/>
              <a:gd name="connsiteY56" fmla="*/ 1100137 h 2059780"/>
              <a:gd name="connsiteX57" fmla="*/ 1481137 w 2964655"/>
              <a:gd name="connsiteY57" fmla="*/ 1123950 h 2059780"/>
              <a:gd name="connsiteX58" fmla="*/ 1495425 w 2964655"/>
              <a:gd name="connsiteY58" fmla="*/ 1128712 h 2059780"/>
              <a:gd name="connsiteX59" fmla="*/ 1490662 w 2964655"/>
              <a:gd name="connsiteY59" fmla="*/ 1164431 h 2059780"/>
              <a:gd name="connsiteX60" fmla="*/ 1504950 w 2964655"/>
              <a:gd name="connsiteY60" fmla="*/ 1166812 h 2059780"/>
              <a:gd name="connsiteX61" fmla="*/ 1502568 w 2964655"/>
              <a:gd name="connsiteY61" fmla="*/ 1185862 h 2059780"/>
              <a:gd name="connsiteX62" fmla="*/ 1533525 w 2964655"/>
              <a:gd name="connsiteY62" fmla="*/ 1183481 h 2059780"/>
              <a:gd name="connsiteX63" fmla="*/ 1533525 w 2964655"/>
              <a:gd name="connsiteY63" fmla="*/ 1204912 h 2059780"/>
              <a:gd name="connsiteX64" fmla="*/ 1554956 w 2964655"/>
              <a:gd name="connsiteY64" fmla="*/ 1207294 h 2059780"/>
              <a:gd name="connsiteX65" fmla="*/ 1554956 w 2964655"/>
              <a:gd name="connsiteY65" fmla="*/ 1233487 h 2059780"/>
              <a:gd name="connsiteX66" fmla="*/ 1676400 w 2964655"/>
              <a:gd name="connsiteY66" fmla="*/ 1231106 h 2059780"/>
              <a:gd name="connsiteX67" fmla="*/ 1676400 w 2964655"/>
              <a:gd name="connsiteY67" fmla="*/ 1252537 h 2059780"/>
              <a:gd name="connsiteX68" fmla="*/ 1700212 w 2964655"/>
              <a:gd name="connsiteY68" fmla="*/ 1257300 h 2059780"/>
              <a:gd name="connsiteX69" fmla="*/ 1707356 w 2964655"/>
              <a:gd name="connsiteY69" fmla="*/ 1285875 h 2059780"/>
              <a:gd name="connsiteX70" fmla="*/ 1719262 w 2964655"/>
              <a:gd name="connsiteY70" fmla="*/ 1278731 h 2059780"/>
              <a:gd name="connsiteX71" fmla="*/ 1719262 w 2964655"/>
              <a:gd name="connsiteY71" fmla="*/ 1309687 h 2059780"/>
              <a:gd name="connsiteX72" fmla="*/ 1731168 w 2964655"/>
              <a:gd name="connsiteY72" fmla="*/ 1304925 h 2059780"/>
              <a:gd name="connsiteX73" fmla="*/ 1733550 w 2964655"/>
              <a:gd name="connsiteY73" fmla="*/ 1407319 h 2059780"/>
              <a:gd name="connsiteX74" fmla="*/ 1781175 w 2964655"/>
              <a:gd name="connsiteY74" fmla="*/ 1412081 h 2059780"/>
              <a:gd name="connsiteX75" fmla="*/ 1778793 w 2964655"/>
              <a:gd name="connsiteY75" fmla="*/ 1464469 h 2059780"/>
              <a:gd name="connsiteX76" fmla="*/ 1857375 w 2964655"/>
              <a:gd name="connsiteY76" fmla="*/ 1459706 h 2059780"/>
              <a:gd name="connsiteX77" fmla="*/ 1857375 w 2964655"/>
              <a:gd name="connsiteY77" fmla="*/ 1483519 h 2059780"/>
              <a:gd name="connsiteX78" fmla="*/ 2024062 w 2964655"/>
              <a:gd name="connsiteY78" fmla="*/ 1481137 h 2059780"/>
              <a:gd name="connsiteX79" fmla="*/ 2021681 w 2964655"/>
              <a:gd name="connsiteY79" fmla="*/ 1504950 h 2059780"/>
              <a:gd name="connsiteX80" fmla="*/ 2105025 w 2964655"/>
              <a:gd name="connsiteY80" fmla="*/ 1502569 h 2059780"/>
              <a:gd name="connsiteX81" fmla="*/ 2105025 w 2964655"/>
              <a:gd name="connsiteY81" fmla="*/ 1533525 h 2059780"/>
              <a:gd name="connsiteX82" fmla="*/ 2133600 w 2964655"/>
              <a:gd name="connsiteY82" fmla="*/ 1533525 h 2059780"/>
              <a:gd name="connsiteX83" fmla="*/ 2133600 w 2964655"/>
              <a:gd name="connsiteY83" fmla="*/ 1674017 h 2059780"/>
              <a:gd name="connsiteX84" fmla="*/ 2155031 w 2964655"/>
              <a:gd name="connsiteY84" fmla="*/ 1674019 h 2059780"/>
              <a:gd name="connsiteX85" fmla="*/ 2155035 w 2964655"/>
              <a:gd name="connsiteY85" fmla="*/ 1714500 h 2059780"/>
              <a:gd name="connsiteX86" fmla="*/ 2195514 w 2964655"/>
              <a:gd name="connsiteY86" fmla="*/ 1716880 h 2059780"/>
              <a:gd name="connsiteX87" fmla="*/ 2197896 w 2964655"/>
              <a:gd name="connsiteY87" fmla="*/ 1759742 h 2059780"/>
              <a:gd name="connsiteX88" fmla="*/ 2209802 w 2964655"/>
              <a:gd name="connsiteY88" fmla="*/ 1759743 h 2059780"/>
              <a:gd name="connsiteX89" fmla="*/ 2212182 w 2964655"/>
              <a:gd name="connsiteY89" fmla="*/ 1793079 h 2059780"/>
              <a:gd name="connsiteX90" fmla="*/ 2331245 w 2964655"/>
              <a:gd name="connsiteY90" fmla="*/ 1793078 h 2059780"/>
              <a:gd name="connsiteX91" fmla="*/ 2331244 w 2964655"/>
              <a:gd name="connsiteY91" fmla="*/ 1819272 h 2059780"/>
              <a:gd name="connsiteX92" fmla="*/ 2531269 w 2964655"/>
              <a:gd name="connsiteY92" fmla="*/ 1819274 h 2059780"/>
              <a:gd name="connsiteX93" fmla="*/ 2531268 w 2964655"/>
              <a:gd name="connsiteY93" fmla="*/ 1847849 h 2059780"/>
              <a:gd name="connsiteX94" fmla="*/ 2545557 w 2964655"/>
              <a:gd name="connsiteY94" fmla="*/ 1847850 h 2059780"/>
              <a:gd name="connsiteX95" fmla="*/ 2545556 w 2964655"/>
              <a:gd name="connsiteY95" fmla="*/ 1888330 h 2059780"/>
              <a:gd name="connsiteX96" fmla="*/ 2559844 w 2964655"/>
              <a:gd name="connsiteY96" fmla="*/ 1888329 h 2059780"/>
              <a:gd name="connsiteX97" fmla="*/ 2559844 w 2964655"/>
              <a:gd name="connsiteY97" fmla="*/ 1931193 h 2059780"/>
              <a:gd name="connsiteX98" fmla="*/ 2609850 w 2964655"/>
              <a:gd name="connsiteY98" fmla="*/ 1931193 h 2059780"/>
              <a:gd name="connsiteX99" fmla="*/ 2609850 w 2964655"/>
              <a:gd name="connsiteY99" fmla="*/ 1978820 h 2059780"/>
              <a:gd name="connsiteX100" fmla="*/ 2719387 w 2964655"/>
              <a:gd name="connsiteY100" fmla="*/ 1978819 h 2059780"/>
              <a:gd name="connsiteX101" fmla="*/ 2719387 w 2964655"/>
              <a:gd name="connsiteY101" fmla="*/ 2012155 h 2059780"/>
              <a:gd name="connsiteX102" fmla="*/ 2781300 w 2964655"/>
              <a:gd name="connsiteY102" fmla="*/ 2014536 h 2059780"/>
              <a:gd name="connsiteX103" fmla="*/ 2781299 w 2964655"/>
              <a:gd name="connsiteY103" fmla="*/ 2031205 h 2059780"/>
              <a:gd name="connsiteX104" fmla="*/ 2914649 w 2964655"/>
              <a:gd name="connsiteY104" fmla="*/ 2031205 h 2059780"/>
              <a:gd name="connsiteX105" fmla="*/ 2914650 w 2964655"/>
              <a:gd name="connsiteY105" fmla="*/ 2059780 h 2059780"/>
              <a:gd name="connsiteX106" fmla="*/ 2964655 w 2964655"/>
              <a:gd name="connsiteY106" fmla="*/ 2059779 h 2059780"/>
              <a:gd name="connsiteX0" fmla="*/ 2381 w 3059905"/>
              <a:gd name="connsiteY0" fmla="*/ 0 h 2059780"/>
              <a:gd name="connsiteX1" fmla="*/ 0 w 3059905"/>
              <a:gd name="connsiteY1" fmla="*/ 76200 h 2059780"/>
              <a:gd name="connsiteX2" fmla="*/ 11906 w 3059905"/>
              <a:gd name="connsiteY2" fmla="*/ 76200 h 2059780"/>
              <a:gd name="connsiteX3" fmla="*/ 11906 w 3059905"/>
              <a:gd name="connsiteY3" fmla="*/ 92869 h 2059780"/>
              <a:gd name="connsiteX4" fmla="*/ 221456 w 3059905"/>
              <a:gd name="connsiteY4" fmla="*/ 90487 h 2059780"/>
              <a:gd name="connsiteX5" fmla="*/ 221456 w 3059905"/>
              <a:gd name="connsiteY5" fmla="*/ 107156 h 2059780"/>
              <a:gd name="connsiteX6" fmla="*/ 233362 w 3059905"/>
              <a:gd name="connsiteY6" fmla="*/ 107156 h 2059780"/>
              <a:gd name="connsiteX7" fmla="*/ 230981 w 3059905"/>
              <a:gd name="connsiteY7" fmla="*/ 157162 h 2059780"/>
              <a:gd name="connsiteX8" fmla="*/ 361950 w 3059905"/>
              <a:gd name="connsiteY8" fmla="*/ 154781 h 2059780"/>
              <a:gd name="connsiteX9" fmla="*/ 361950 w 3059905"/>
              <a:gd name="connsiteY9" fmla="*/ 176212 h 2059780"/>
              <a:gd name="connsiteX10" fmla="*/ 404812 w 3059905"/>
              <a:gd name="connsiteY10" fmla="*/ 173831 h 2059780"/>
              <a:gd name="connsiteX11" fmla="*/ 404812 w 3059905"/>
              <a:gd name="connsiteY11" fmla="*/ 202406 h 2059780"/>
              <a:gd name="connsiteX12" fmla="*/ 671512 w 3059905"/>
              <a:gd name="connsiteY12" fmla="*/ 202406 h 2059780"/>
              <a:gd name="connsiteX13" fmla="*/ 671512 w 3059905"/>
              <a:gd name="connsiteY13" fmla="*/ 214312 h 2059780"/>
              <a:gd name="connsiteX14" fmla="*/ 683418 w 3059905"/>
              <a:gd name="connsiteY14" fmla="*/ 216694 h 2059780"/>
              <a:gd name="connsiteX15" fmla="*/ 683418 w 3059905"/>
              <a:gd name="connsiteY15" fmla="*/ 230981 h 2059780"/>
              <a:gd name="connsiteX16" fmla="*/ 700087 w 3059905"/>
              <a:gd name="connsiteY16" fmla="*/ 238125 h 2059780"/>
              <a:gd name="connsiteX17" fmla="*/ 702468 w 3059905"/>
              <a:gd name="connsiteY17" fmla="*/ 261937 h 2059780"/>
              <a:gd name="connsiteX18" fmla="*/ 847725 w 3059905"/>
              <a:gd name="connsiteY18" fmla="*/ 259556 h 2059780"/>
              <a:gd name="connsiteX19" fmla="*/ 850106 w 3059905"/>
              <a:gd name="connsiteY19" fmla="*/ 321469 h 2059780"/>
              <a:gd name="connsiteX20" fmla="*/ 859631 w 3059905"/>
              <a:gd name="connsiteY20" fmla="*/ 323850 h 2059780"/>
              <a:gd name="connsiteX21" fmla="*/ 857250 w 3059905"/>
              <a:gd name="connsiteY21" fmla="*/ 388144 h 2059780"/>
              <a:gd name="connsiteX22" fmla="*/ 866775 w 3059905"/>
              <a:gd name="connsiteY22" fmla="*/ 385762 h 2059780"/>
              <a:gd name="connsiteX23" fmla="*/ 862012 w 3059905"/>
              <a:gd name="connsiteY23" fmla="*/ 440531 h 2059780"/>
              <a:gd name="connsiteX24" fmla="*/ 869156 w 3059905"/>
              <a:gd name="connsiteY24" fmla="*/ 440531 h 2059780"/>
              <a:gd name="connsiteX25" fmla="*/ 866775 w 3059905"/>
              <a:gd name="connsiteY25" fmla="*/ 485775 h 2059780"/>
              <a:gd name="connsiteX26" fmla="*/ 876300 w 3059905"/>
              <a:gd name="connsiteY26" fmla="*/ 485775 h 2059780"/>
              <a:gd name="connsiteX27" fmla="*/ 876300 w 3059905"/>
              <a:gd name="connsiteY27" fmla="*/ 528637 h 2059780"/>
              <a:gd name="connsiteX28" fmla="*/ 904875 w 3059905"/>
              <a:gd name="connsiteY28" fmla="*/ 528637 h 2059780"/>
              <a:gd name="connsiteX29" fmla="*/ 904875 w 3059905"/>
              <a:gd name="connsiteY29" fmla="*/ 552450 h 2059780"/>
              <a:gd name="connsiteX30" fmla="*/ 933450 w 3059905"/>
              <a:gd name="connsiteY30" fmla="*/ 554831 h 2059780"/>
              <a:gd name="connsiteX31" fmla="*/ 933450 w 3059905"/>
              <a:gd name="connsiteY31" fmla="*/ 581025 h 2059780"/>
              <a:gd name="connsiteX32" fmla="*/ 1033462 w 3059905"/>
              <a:gd name="connsiteY32" fmla="*/ 583406 h 2059780"/>
              <a:gd name="connsiteX33" fmla="*/ 1031081 w 3059905"/>
              <a:gd name="connsiteY33" fmla="*/ 619125 h 2059780"/>
              <a:gd name="connsiteX34" fmla="*/ 1076325 w 3059905"/>
              <a:gd name="connsiteY34" fmla="*/ 623887 h 2059780"/>
              <a:gd name="connsiteX35" fmla="*/ 1076325 w 3059905"/>
              <a:gd name="connsiteY35" fmla="*/ 657225 h 2059780"/>
              <a:gd name="connsiteX36" fmla="*/ 1088231 w 3059905"/>
              <a:gd name="connsiteY36" fmla="*/ 657225 h 2059780"/>
              <a:gd name="connsiteX37" fmla="*/ 1088231 w 3059905"/>
              <a:gd name="connsiteY37" fmla="*/ 714375 h 2059780"/>
              <a:gd name="connsiteX38" fmla="*/ 1104900 w 3059905"/>
              <a:gd name="connsiteY38" fmla="*/ 714375 h 2059780"/>
              <a:gd name="connsiteX39" fmla="*/ 1107281 w 3059905"/>
              <a:gd name="connsiteY39" fmla="*/ 778669 h 2059780"/>
              <a:gd name="connsiteX40" fmla="*/ 1228725 w 3059905"/>
              <a:gd name="connsiteY40" fmla="*/ 778669 h 2059780"/>
              <a:gd name="connsiteX41" fmla="*/ 1228725 w 3059905"/>
              <a:gd name="connsiteY41" fmla="*/ 804862 h 2059780"/>
              <a:gd name="connsiteX42" fmla="*/ 1254918 w 3059905"/>
              <a:gd name="connsiteY42" fmla="*/ 800100 h 2059780"/>
              <a:gd name="connsiteX43" fmla="*/ 1250156 w 3059905"/>
              <a:gd name="connsiteY43" fmla="*/ 852487 h 2059780"/>
              <a:gd name="connsiteX44" fmla="*/ 1262062 w 3059905"/>
              <a:gd name="connsiteY44" fmla="*/ 854869 h 2059780"/>
              <a:gd name="connsiteX45" fmla="*/ 1259681 w 3059905"/>
              <a:gd name="connsiteY45" fmla="*/ 921544 h 2059780"/>
              <a:gd name="connsiteX46" fmla="*/ 1276350 w 3059905"/>
              <a:gd name="connsiteY46" fmla="*/ 926306 h 2059780"/>
              <a:gd name="connsiteX47" fmla="*/ 1276350 w 3059905"/>
              <a:gd name="connsiteY47" fmla="*/ 957262 h 2059780"/>
              <a:gd name="connsiteX48" fmla="*/ 1288256 w 3059905"/>
              <a:gd name="connsiteY48" fmla="*/ 957262 h 2059780"/>
              <a:gd name="connsiteX49" fmla="*/ 1285875 w 3059905"/>
              <a:gd name="connsiteY49" fmla="*/ 1026319 h 2059780"/>
              <a:gd name="connsiteX50" fmla="*/ 1326356 w 3059905"/>
              <a:gd name="connsiteY50" fmla="*/ 1023937 h 2059780"/>
              <a:gd name="connsiteX51" fmla="*/ 1326356 w 3059905"/>
              <a:gd name="connsiteY51" fmla="*/ 1047750 h 2059780"/>
              <a:gd name="connsiteX52" fmla="*/ 1357312 w 3059905"/>
              <a:gd name="connsiteY52" fmla="*/ 1045369 h 2059780"/>
              <a:gd name="connsiteX53" fmla="*/ 1357312 w 3059905"/>
              <a:gd name="connsiteY53" fmla="*/ 1069181 h 2059780"/>
              <a:gd name="connsiteX54" fmla="*/ 1400175 w 3059905"/>
              <a:gd name="connsiteY54" fmla="*/ 1066800 h 2059780"/>
              <a:gd name="connsiteX55" fmla="*/ 1397793 w 3059905"/>
              <a:gd name="connsiteY55" fmla="*/ 1095375 h 2059780"/>
              <a:gd name="connsiteX56" fmla="*/ 1471612 w 3059905"/>
              <a:gd name="connsiteY56" fmla="*/ 1100137 h 2059780"/>
              <a:gd name="connsiteX57" fmla="*/ 1481137 w 3059905"/>
              <a:gd name="connsiteY57" fmla="*/ 1123950 h 2059780"/>
              <a:gd name="connsiteX58" fmla="*/ 1495425 w 3059905"/>
              <a:gd name="connsiteY58" fmla="*/ 1128712 h 2059780"/>
              <a:gd name="connsiteX59" fmla="*/ 1490662 w 3059905"/>
              <a:gd name="connsiteY59" fmla="*/ 1164431 h 2059780"/>
              <a:gd name="connsiteX60" fmla="*/ 1504950 w 3059905"/>
              <a:gd name="connsiteY60" fmla="*/ 1166812 h 2059780"/>
              <a:gd name="connsiteX61" fmla="*/ 1502568 w 3059905"/>
              <a:gd name="connsiteY61" fmla="*/ 1185862 h 2059780"/>
              <a:gd name="connsiteX62" fmla="*/ 1533525 w 3059905"/>
              <a:gd name="connsiteY62" fmla="*/ 1183481 h 2059780"/>
              <a:gd name="connsiteX63" fmla="*/ 1533525 w 3059905"/>
              <a:gd name="connsiteY63" fmla="*/ 1204912 h 2059780"/>
              <a:gd name="connsiteX64" fmla="*/ 1554956 w 3059905"/>
              <a:gd name="connsiteY64" fmla="*/ 1207294 h 2059780"/>
              <a:gd name="connsiteX65" fmla="*/ 1554956 w 3059905"/>
              <a:gd name="connsiteY65" fmla="*/ 1233487 h 2059780"/>
              <a:gd name="connsiteX66" fmla="*/ 1676400 w 3059905"/>
              <a:gd name="connsiteY66" fmla="*/ 1231106 h 2059780"/>
              <a:gd name="connsiteX67" fmla="*/ 1676400 w 3059905"/>
              <a:gd name="connsiteY67" fmla="*/ 1252537 h 2059780"/>
              <a:gd name="connsiteX68" fmla="*/ 1700212 w 3059905"/>
              <a:gd name="connsiteY68" fmla="*/ 1257300 h 2059780"/>
              <a:gd name="connsiteX69" fmla="*/ 1707356 w 3059905"/>
              <a:gd name="connsiteY69" fmla="*/ 1285875 h 2059780"/>
              <a:gd name="connsiteX70" fmla="*/ 1719262 w 3059905"/>
              <a:gd name="connsiteY70" fmla="*/ 1278731 h 2059780"/>
              <a:gd name="connsiteX71" fmla="*/ 1719262 w 3059905"/>
              <a:gd name="connsiteY71" fmla="*/ 1309687 h 2059780"/>
              <a:gd name="connsiteX72" fmla="*/ 1731168 w 3059905"/>
              <a:gd name="connsiteY72" fmla="*/ 1304925 h 2059780"/>
              <a:gd name="connsiteX73" fmla="*/ 1733550 w 3059905"/>
              <a:gd name="connsiteY73" fmla="*/ 1407319 h 2059780"/>
              <a:gd name="connsiteX74" fmla="*/ 1781175 w 3059905"/>
              <a:gd name="connsiteY74" fmla="*/ 1412081 h 2059780"/>
              <a:gd name="connsiteX75" fmla="*/ 1778793 w 3059905"/>
              <a:gd name="connsiteY75" fmla="*/ 1464469 h 2059780"/>
              <a:gd name="connsiteX76" fmla="*/ 1857375 w 3059905"/>
              <a:gd name="connsiteY76" fmla="*/ 1459706 h 2059780"/>
              <a:gd name="connsiteX77" fmla="*/ 1857375 w 3059905"/>
              <a:gd name="connsiteY77" fmla="*/ 1483519 h 2059780"/>
              <a:gd name="connsiteX78" fmla="*/ 2024062 w 3059905"/>
              <a:gd name="connsiteY78" fmla="*/ 1481137 h 2059780"/>
              <a:gd name="connsiteX79" fmla="*/ 2021681 w 3059905"/>
              <a:gd name="connsiteY79" fmla="*/ 1504950 h 2059780"/>
              <a:gd name="connsiteX80" fmla="*/ 2105025 w 3059905"/>
              <a:gd name="connsiteY80" fmla="*/ 1502569 h 2059780"/>
              <a:gd name="connsiteX81" fmla="*/ 2105025 w 3059905"/>
              <a:gd name="connsiteY81" fmla="*/ 1533525 h 2059780"/>
              <a:gd name="connsiteX82" fmla="*/ 2133600 w 3059905"/>
              <a:gd name="connsiteY82" fmla="*/ 1533525 h 2059780"/>
              <a:gd name="connsiteX83" fmla="*/ 2133600 w 3059905"/>
              <a:gd name="connsiteY83" fmla="*/ 1674017 h 2059780"/>
              <a:gd name="connsiteX84" fmla="*/ 2155031 w 3059905"/>
              <a:gd name="connsiteY84" fmla="*/ 1674019 h 2059780"/>
              <a:gd name="connsiteX85" fmla="*/ 2155035 w 3059905"/>
              <a:gd name="connsiteY85" fmla="*/ 1714500 h 2059780"/>
              <a:gd name="connsiteX86" fmla="*/ 2195514 w 3059905"/>
              <a:gd name="connsiteY86" fmla="*/ 1716880 h 2059780"/>
              <a:gd name="connsiteX87" fmla="*/ 2197896 w 3059905"/>
              <a:gd name="connsiteY87" fmla="*/ 1759742 h 2059780"/>
              <a:gd name="connsiteX88" fmla="*/ 2209802 w 3059905"/>
              <a:gd name="connsiteY88" fmla="*/ 1759743 h 2059780"/>
              <a:gd name="connsiteX89" fmla="*/ 2212182 w 3059905"/>
              <a:gd name="connsiteY89" fmla="*/ 1793079 h 2059780"/>
              <a:gd name="connsiteX90" fmla="*/ 2331245 w 3059905"/>
              <a:gd name="connsiteY90" fmla="*/ 1793078 h 2059780"/>
              <a:gd name="connsiteX91" fmla="*/ 2331244 w 3059905"/>
              <a:gd name="connsiteY91" fmla="*/ 1819272 h 2059780"/>
              <a:gd name="connsiteX92" fmla="*/ 2531269 w 3059905"/>
              <a:gd name="connsiteY92" fmla="*/ 1819274 h 2059780"/>
              <a:gd name="connsiteX93" fmla="*/ 2531268 w 3059905"/>
              <a:gd name="connsiteY93" fmla="*/ 1847849 h 2059780"/>
              <a:gd name="connsiteX94" fmla="*/ 2545557 w 3059905"/>
              <a:gd name="connsiteY94" fmla="*/ 1847850 h 2059780"/>
              <a:gd name="connsiteX95" fmla="*/ 2545556 w 3059905"/>
              <a:gd name="connsiteY95" fmla="*/ 1888330 h 2059780"/>
              <a:gd name="connsiteX96" fmla="*/ 2559844 w 3059905"/>
              <a:gd name="connsiteY96" fmla="*/ 1888329 h 2059780"/>
              <a:gd name="connsiteX97" fmla="*/ 2559844 w 3059905"/>
              <a:gd name="connsiteY97" fmla="*/ 1931193 h 2059780"/>
              <a:gd name="connsiteX98" fmla="*/ 2609850 w 3059905"/>
              <a:gd name="connsiteY98" fmla="*/ 1931193 h 2059780"/>
              <a:gd name="connsiteX99" fmla="*/ 2609850 w 3059905"/>
              <a:gd name="connsiteY99" fmla="*/ 1978820 h 2059780"/>
              <a:gd name="connsiteX100" fmla="*/ 2719387 w 3059905"/>
              <a:gd name="connsiteY100" fmla="*/ 1978819 h 2059780"/>
              <a:gd name="connsiteX101" fmla="*/ 2719387 w 3059905"/>
              <a:gd name="connsiteY101" fmla="*/ 2012155 h 2059780"/>
              <a:gd name="connsiteX102" fmla="*/ 2781300 w 3059905"/>
              <a:gd name="connsiteY102" fmla="*/ 2014536 h 2059780"/>
              <a:gd name="connsiteX103" fmla="*/ 2781299 w 3059905"/>
              <a:gd name="connsiteY103" fmla="*/ 2031205 h 2059780"/>
              <a:gd name="connsiteX104" fmla="*/ 2914649 w 3059905"/>
              <a:gd name="connsiteY104" fmla="*/ 2031205 h 2059780"/>
              <a:gd name="connsiteX105" fmla="*/ 2914650 w 3059905"/>
              <a:gd name="connsiteY105" fmla="*/ 2059780 h 2059780"/>
              <a:gd name="connsiteX106" fmla="*/ 3059905 w 3059905"/>
              <a:gd name="connsiteY106" fmla="*/ 2057398 h 2059780"/>
              <a:gd name="connsiteX0" fmla="*/ 2381 w 2957511"/>
              <a:gd name="connsiteY0" fmla="*/ 0 h 2059780"/>
              <a:gd name="connsiteX1" fmla="*/ 0 w 2957511"/>
              <a:gd name="connsiteY1" fmla="*/ 76200 h 2059780"/>
              <a:gd name="connsiteX2" fmla="*/ 11906 w 2957511"/>
              <a:gd name="connsiteY2" fmla="*/ 76200 h 2059780"/>
              <a:gd name="connsiteX3" fmla="*/ 11906 w 2957511"/>
              <a:gd name="connsiteY3" fmla="*/ 92869 h 2059780"/>
              <a:gd name="connsiteX4" fmla="*/ 221456 w 2957511"/>
              <a:gd name="connsiteY4" fmla="*/ 90487 h 2059780"/>
              <a:gd name="connsiteX5" fmla="*/ 221456 w 2957511"/>
              <a:gd name="connsiteY5" fmla="*/ 107156 h 2059780"/>
              <a:gd name="connsiteX6" fmla="*/ 233362 w 2957511"/>
              <a:gd name="connsiteY6" fmla="*/ 107156 h 2059780"/>
              <a:gd name="connsiteX7" fmla="*/ 230981 w 2957511"/>
              <a:gd name="connsiteY7" fmla="*/ 157162 h 2059780"/>
              <a:gd name="connsiteX8" fmla="*/ 361950 w 2957511"/>
              <a:gd name="connsiteY8" fmla="*/ 154781 h 2059780"/>
              <a:gd name="connsiteX9" fmla="*/ 361950 w 2957511"/>
              <a:gd name="connsiteY9" fmla="*/ 176212 h 2059780"/>
              <a:gd name="connsiteX10" fmla="*/ 404812 w 2957511"/>
              <a:gd name="connsiteY10" fmla="*/ 173831 h 2059780"/>
              <a:gd name="connsiteX11" fmla="*/ 404812 w 2957511"/>
              <a:gd name="connsiteY11" fmla="*/ 202406 h 2059780"/>
              <a:gd name="connsiteX12" fmla="*/ 671512 w 2957511"/>
              <a:gd name="connsiteY12" fmla="*/ 202406 h 2059780"/>
              <a:gd name="connsiteX13" fmla="*/ 671512 w 2957511"/>
              <a:gd name="connsiteY13" fmla="*/ 214312 h 2059780"/>
              <a:gd name="connsiteX14" fmla="*/ 683418 w 2957511"/>
              <a:gd name="connsiteY14" fmla="*/ 216694 h 2059780"/>
              <a:gd name="connsiteX15" fmla="*/ 683418 w 2957511"/>
              <a:gd name="connsiteY15" fmla="*/ 230981 h 2059780"/>
              <a:gd name="connsiteX16" fmla="*/ 700087 w 2957511"/>
              <a:gd name="connsiteY16" fmla="*/ 238125 h 2059780"/>
              <a:gd name="connsiteX17" fmla="*/ 702468 w 2957511"/>
              <a:gd name="connsiteY17" fmla="*/ 261937 h 2059780"/>
              <a:gd name="connsiteX18" fmla="*/ 847725 w 2957511"/>
              <a:gd name="connsiteY18" fmla="*/ 259556 h 2059780"/>
              <a:gd name="connsiteX19" fmla="*/ 850106 w 2957511"/>
              <a:gd name="connsiteY19" fmla="*/ 321469 h 2059780"/>
              <a:gd name="connsiteX20" fmla="*/ 859631 w 2957511"/>
              <a:gd name="connsiteY20" fmla="*/ 323850 h 2059780"/>
              <a:gd name="connsiteX21" fmla="*/ 857250 w 2957511"/>
              <a:gd name="connsiteY21" fmla="*/ 388144 h 2059780"/>
              <a:gd name="connsiteX22" fmla="*/ 866775 w 2957511"/>
              <a:gd name="connsiteY22" fmla="*/ 385762 h 2059780"/>
              <a:gd name="connsiteX23" fmla="*/ 862012 w 2957511"/>
              <a:gd name="connsiteY23" fmla="*/ 440531 h 2059780"/>
              <a:gd name="connsiteX24" fmla="*/ 869156 w 2957511"/>
              <a:gd name="connsiteY24" fmla="*/ 440531 h 2059780"/>
              <a:gd name="connsiteX25" fmla="*/ 866775 w 2957511"/>
              <a:gd name="connsiteY25" fmla="*/ 485775 h 2059780"/>
              <a:gd name="connsiteX26" fmla="*/ 876300 w 2957511"/>
              <a:gd name="connsiteY26" fmla="*/ 485775 h 2059780"/>
              <a:gd name="connsiteX27" fmla="*/ 876300 w 2957511"/>
              <a:gd name="connsiteY27" fmla="*/ 528637 h 2059780"/>
              <a:gd name="connsiteX28" fmla="*/ 904875 w 2957511"/>
              <a:gd name="connsiteY28" fmla="*/ 528637 h 2059780"/>
              <a:gd name="connsiteX29" fmla="*/ 904875 w 2957511"/>
              <a:gd name="connsiteY29" fmla="*/ 552450 h 2059780"/>
              <a:gd name="connsiteX30" fmla="*/ 933450 w 2957511"/>
              <a:gd name="connsiteY30" fmla="*/ 554831 h 2059780"/>
              <a:gd name="connsiteX31" fmla="*/ 933450 w 2957511"/>
              <a:gd name="connsiteY31" fmla="*/ 581025 h 2059780"/>
              <a:gd name="connsiteX32" fmla="*/ 1033462 w 2957511"/>
              <a:gd name="connsiteY32" fmla="*/ 583406 h 2059780"/>
              <a:gd name="connsiteX33" fmla="*/ 1031081 w 2957511"/>
              <a:gd name="connsiteY33" fmla="*/ 619125 h 2059780"/>
              <a:gd name="connsiteX34" fmla="*/ 1076325 w 2957511"/>
              <a:gd name="connsiteY34" fmla="*/ 623887 h 2059780"/>
              <a:gd name="connsiteX35" fmla="*/ 1076325 w 2957511"/>
              <a:gd name="connsiteY35" fmla="*/ 657225 h 2059780"/>
              <a:gd name="connsiteX36" fmla="*/ 1088231 w 2957511"/>
              <a:gd name="connsiteY36" fmla="*/ 657225 h 2059780"/>
              <a:gd name="connsiteX37" fmla="*/ 1088231 w 2957511"/>
              <a:gd name="connsiteY37" fmla="*/ 714375 h 2059780"/>
              <a:gd name="connsiteX38" fmla="*/ 1104900 w 2957511"/>
              <a:gd name="connsiteY38" fmla="*/ 714375 h 2059780"/>
              <a:gd name="connsiteX39" fmla="*/ 1107281 w 2957511"/>
              <a:gd name="connsiteY39" fmla="*/ 778669 h 2059780"/>
              <a:gd name="connsiteX40" fmla="*/ 1228725 w 2957511"/>
              <a:gd name="connsiteY40" fmla="*/ 778669 h 2059780"/>
              <a:gd name="connsiteX41" fmla="*/ 1228725 w 2957511"/>
              <a:gd name="connsiteY41" fmla="*/ 804862 h 2059780"/>
              <a:gd name="connsiteX42" fmla="*/ 1254918 w 2957511"/>
              <a:gd name="connsiteY42" fmla="*/ 800100 h 2059780"/>
              <a:gd name="connsiteX43" fmla="*/ 1250156 w 2957511"/>
              <a:gd name="connsiteY43" fmla="*/ 852487 h 2059780"/>
              <a:gd name="connsiteX44" fmla="*/ 1262062 w 2957511"/>
              <a:gd name="connsiteY44" fmla="*/ 854869 h 2059780"/>
              <a:gd name="connsiteX45" fmla="*/ 1259681 w 2957511"/>
              <a:gd name="connsiteY45" fmla="*/ 921544 h 2059780"/>
              <a:gd name="connsiteX46" fmla="*/ 1276350 w 2957511"/>
              <a:gd name="connsiteY46" fmla="*/ 926306 h 2059780"/>
              <a:gd name="connsiteX47" fmla="*/ 1276350 w 2957511"/>
              <a:gd name="connsiteY47" fmla="*/ 957262 h 2059780"/>
              <a:gd name="connsiteX48" fmla="*/ 1288256 w 2957511"/>
              <a:gd name="connsiteY48" fmla="*/ 957262 h 2059780"/>
              <a:gd name="connsiteX49" fmla="*/ 1285875 w 2957511"/>
              <a:gd name="connsiteY49" fmla="*/ 1026319 h 2059780"/>
              <a:gd name="connsiteX50" fmla="*/ 1326356 w 2957511"/>
              <a:gd name="connsiteY50" fmla="*/ 1023937 h 2059780"/>
              <a:gd name="connsiteX51" fmla="*/ 1326356 w 2957511"/>
              <a:gd name="connsiteY51" fmla="*/ 1047750 h 2059780"/>
              <a:gd name="connsiteX52" fmla="*/ 1357312 w 2957511"/>
              <a:gd name="connsiteY52" fmla="*/ 1045369 h 2059780"/>
              <a:gd name="connsiteX53" fmla="*/ 1357312 w 2957511"/>
              <a:gd name="connsiteY53" fmla="*/ 1069181 h 2059780"/>
              <a:gd name="connsiteX54" fmla="*/ 1400175 w 2957511"/>
              <a:gd name="connsiteY54" fmla="*/ 1066800 h 2059780"/>
              <a:gd name="connsiteX55" fmla="*/ 1397793 w 2957511"/>
              <a:gd name="connsiteY55" fmla="*/ 1095375 h 2059780"/>
              <a:gd name="connsiteX56" fmla="*/ 1471612 w 2957511"/>
              <a:gd name="connsiteY56" fmla="*/ 1100137 h 2059780"/>
              <a:gd name="connsiteX57" fmla="*/ 1481137 w 2957511"/>
              <a:gd name="connsiteY57" fmla="*/ 1123950 h 2059780"/>
              <a:gd name="connsiteX58" fmla="*/ 1495425 w 2957511"/>
              <a:gd name="connsiteY58" fmla="*/ 1128712 h 2059780"/>
              <a:gd name="connsiteX59" fmla="*/ 1490662 w 2957511"/>
              <a:gd name="connsiteY59" fmla="*/ 1164431 h 2059780"/>
              <a:gd name="connsiteX60" fmla="*/ 1504950 w 2957511"/>
              <a:gd name="connsiteY60" fmla="*/ 1166812 h 2059780"/>
              <a:gd name="connsiteX61" fmla="*/ 1502568 w 2957511"/>
              <a:gd name="connsiteY61" fmla="*/ 1185862 h 2059780"/>
              <a:gd name="connsiteX62" fmla="*/ 1533525 w 2957511"/>
              <a:gd name="connsiteY62" fmla="*/ 1183481 h 2059780"/>
              <a:gd name="connsiteX63" fmla="*/ 1533525 w 2957511"/>
              <a:gd name="connsiteY63" fmla="*/ 1204912 h 2059780"/>
              <a:gd name="connsiteX64" fmla="*/ 1554956 w 2957511"/>
              <a:gd name="connsiteY64" fmla="*/ 1207294 h 2059780"/>
              <a:gd name="connsiteX65" fmla="*/ 1554956 w 2957511"/>
              <a:gd name="connsiteY65" fmla="*/ 1233487 h 2059780"/>
              <a:gd name="connsiteX66" fmla="*/ 1676400 w 2957511"/>
              <a:gd name="connsiteY66" fmla="*/ 1231106 h 2059780"/>
              <a:gd name="connsiteX67" fmla="*/ 1676400 w 2957511"/>
              <a:gd name="connsiteY67" fmla="*/ 1252537 h 2059780"/>
              <a:gd name="connsiteX68" fmla="*/ 1700212 w 2957511"/>
              <a:gd name="connsiteY68" fmla="*/ 1257300 h 2059780"/>
              <a:gd name="connsiteX69" fmla="*/ 1707356 w 2957511"/>
              <a:gd name="connsiteY69" fmla="*/ 1285875 h 2059780"/>
              <a:gd name="connsiteX70" fmla="*/ 1719262 w 2957511"/>
              <a:gd name="connsiteY70" fmla="*/ 1278731 h 2059780"/>
              <a:gd name="connsiteX71" fmla="*/ 1719262 w 2957511"/>
              <a:gd name="connsiteY71" fmla="*/ 1309687 h 2059780"/>
              <a:gd name="connsiteX72" fmla="*/ 1731168 w 2957511"/>
              <a:gd name="connsiteY72" fmla="*/ 1304925 h 2059780"/>
              <a:gd name="connsiteX73" fmla="*/ 1733550 w 2957511"/>
              <a:gd name="connsiteY73" fmla="*/ 1407319 h 2059780"/>
              <a:gd name="connsiteX74" fmla="*/ 1781175 w 2957511"/>
              <a:gd name="connsiteY74" fmla="*/ 1412081 h 2059780"/>
              <a:gd name="connsiteX75" fmla="*/ 1778793 w 2957511"/>
              <a:gd name="connsiteY75" fmla="*/ 1464469 h 2059780"/>
              <a:gd name="connsiteX76" fmla="*/ 1857375 w 2957511"/>
              <a:gd name="connsiteY76" fmla="*/ 1459706 h 2059780"/>
              <a:gd name="connsiteX77" fmla="*/ 1857375 w 2957511"/>
              <a:gd name="connsiteY77" fmla="*/ 1483519 h 2059780"/>
              <a:gd name="connsiteX78" fmla="*/ 2024062 w 2957511"/>
              <a:gd name="connsiteY78" fmla="*/ 1481137 h 2059780"/>
              <a:gd name="connsiteX79" fmla="*/ 2021681 w 2957511"/>
              <a:gd name="connsiteY79" fmla="*/ 1504950 h 2059780"/>
              <a:gd name="connsiteX80" fmla="*/ 2105025 w 2957511"/>
              <a:gd name="connsiteY80" fmla="*/ 1502569 h 2059780"/>
              <a:gd name="connsiteX81" fmla="*/ 2105025 w 2957511"/>
              <a:gd name="connsiteY81" fmla="*/ 1533525 h 2059780"/>
              <a:gd name="connsiteX82" fmla="*/ 2133600 w 2957511"/>
              <a:gd name="connsiteY82" fmla="*/ 1533525 h 2059780"/>
              <a:gd name="connsiteX83" fmla="*/ 2133600 w 2957511"/>
              <a:gd name="connsiteY83" fmla="*/ 1674017 h 2059780"/>
              <a:gd name="connsiteX84" fmla="*/ 2155031 w 2957511"/>
              <a:gd name="connsiteY84" fmla="*/ 1674019 h 2059780"/>
              <a:gd name="connsiteX85" fmla="*/ 2155035 w 2957511"/>
              <a:gd name="connsiteY85" fmla="*/ 1714500 h 2059780"/>
              <a:gd name="connsiteX86" fmla="*/ 2195514 w 2957511"/>
              <a:gd name="connsiteY86" fmla="*/ 1716880 h 2059780"/>
              <a:gd name="connsiteX87" fmla="*/ 2197896 w 2957511"/>
              <a:gd name="connsiteY87" fmla="*/ 1759742 h 2059780"/>
              <a:gd name="connsiteX88" fmla="*/ 2209802 w 2957511"/>
              <a:gd name="connsiteY88" fmla="*/ 1759743 h 2059780"/>
              <a:gd name="connsiteX89" fmla="*/ 2212182 w 2957511"/>
              <a:gd name="connsiteY89" fmla="*/ 1793079 h 2059780"/>
              <a:gd name="connsiteX90" fmla="*/ 2331245 w 2957511"/>
              <a:gd name="connsiteY90" fmla="*/ 1793078 h 2059780"/>
              <a:gd name="connsiteX91" fmla="*/ 2331244 w 2957511"/>
              <a:gd name="connsiteY91" fmla="*/ 1819272 h 2059780"/>
              <a:gd name="connsiteX92" fmla="*/ 2531269 w 2957511"/>
              <a:gd name="connsiteY92" fmla="*/ 1819274 h 2059780"/>
              <a:gd name="connsiteX93" fmla="*/ 2531268 w 2957511"/>
              <a:gd name="connsiteY93" fmla="*/ 1847849 h 2059780"/>
              <a:gd name="connsiteX94" fmla="*/ 2545557 w 2957511"/>
              <a:gd name="connsiteY94" fmla="*/ 1847850 h 2059780"/>
              <a:gd name="connsiteX95" fmla="*/ 2545556 w 2957511"/>
              <a:gd name="connsiteY95" fmla="*/ 1888330 h 2059780"/>
              <a:gd name="connsiteX96" fmla="*/ 2559844 w 2957511"/>
              <a:gd name="connsiteY96" fmla="*/ 1888329 h 2059780"/>
              <a:gd name="connsiteX97" fmla="*/ 2559844 w 2957511"/>
              <a:gd name="connsiteY97" fmla="*/ 1931193 h 2059780"/>
              <a:gd name="connsiteX98" fmla="*/ 2609850 w 2957511"/>
              <a:gd name="connsiteY98" fmla="*/ 1931193 h 2059780"/>
              <a:gd name="connsiteX99" fmla="*/ 2609850 w 2957511"/>
              <a:gd name="connsiteY99" fmla="*/ 1978820 h 2059780"/>
              <a:gd name="connsiteX100" fmla="*/ 2719387 w 2957511"/>
              <a:gd name="connsiteY100" fmla="*/ 1978819 h 2059780"/>
              <a:gd name="connsiteX101" fmla="*/ 2719387 w 2957511"/>
              <a:gd name="connsiteY101" fmla="*/ 2012155 h 2059780"/>
              <a:gd name="connsiteX102" fmla="*/ 2781300 w 2957511"/>
              <a:gd name="connsiteY102" fmla="*/ 2014536 h 2059780"/>
              <a:gd name="connsiteX103" fmla="*/ 2781299 w 2957511"/>
              <a:gd name="connsiteY103" fmla="*/ 2031205 h 2059780"/>
              <a:gd name="connsiteX104" fmla="*/ 2914649 w 2957511"/>
              <a:gd name="connsiteY104" fmla="*/ 2031205 h 2059780"/>
              <a:gd name="connsiteX105" fmla="*/ 2914650 w 2957511"/>
              <a:gd name="connsiteY105" fmla="*/ 2059780 h 2059780"/>
              <a:gd name="connsiteX106" fmla="*/ 2957511 w 2957511"/>
              <a:gd name="connsiteY106" fmla="*/ 2059779 h 2059780"/>
              <a:gd name="connsiteX0" fmla="*/ 2381 w 2962501"/>
              <a:gd name="connsiteY0" fmla="*/ 0 h 2059780"/>
              <a:gd name="connsiteX1" fmla="*/ 0 w 2962501"/>
              <a:gd name="connsiteY1" fmla="*/ 76200 h 2059780"/>
              <a:gd name="connsiteX2" fmla="*/ 11906 w 2962501"/>
              <a:gd name="connsiteY2" fmla="*/ 76200 h 2059780"/>
              <a:gd name="connsiteX3" fmla="*/ 11906 w 2962501"/>
              <a:gd name="connsiteY3" fmla="*/ 92869 h 2059780"/>
              <a:gd name="connsiteX4" fmla="*/ 221456 w 2962501"/>
              <a:gd name="connsiteY4" fmla="*/ 90487 h 2059780"/>
              <a:gd name="connsiteX5" fmla="*/ 221456 w 2962501"/>
              <a:gd name="connsiteY5" fmla="*/ 107156 h 2059780"/>
              <a:gd name="connsiteX6" fmla="*/ 233362 w 2962501"/>
              <a:gd name="connsiteY6" fmla="*/ 107156 h 2059780"/>
              <a:gd name="connsiteX7" fmla="*/ 230981 w 2962501"/>
              <a:gd name="connsiteY7" fmla="*/ 157162 h 2059780"/>
              <a:gd name="connsiteX8" fmla="*/ 361950 w 2962501"/>
              <a:gd name="connsiteY8" fmla="*/ 154781 h 2059780"/>
              <a:gd name="connsiteX9" fmla="*/ 361950 w 2962501"/>
              <a:gd name="connsiteY9" fmla="*/ 176212 h 2059780"/>
              <a:gd name="connsiteX10" fmla="*/ 404812 w 2962501"/>
              <a:gd name="connsiteY10" fmla="*/ 173831 h 2059780"/>
              <a:gd name="connsiteX11" fmla="*/ 404812 w 2962501"/>
              <a:gd name="connsiteY11" fmla="*/ 202406 h 2059780"/>
              <a:gd name="connsiteX12" fmla="*/ 671512 w 2962501"/>
              <a:gd name="connsiteY12" fmla="*/ 202406 h 2059780"/>
              <a:gd name="connsiteX13" fmla="*/ 671512 w 2962501"/>
              <a:gd name="connsiteY13" fmla="*/ 214312 h 2059780"/>
              <a:gd name="connsiteX14" fmla="*/ 683418 w 2962501"/>
              <a:gd name="connsiteY14" fmla="*/ 216694 h 2059780"/>
              <a:gd name="connsiteX15" fmla="*/ 683418 w 2962501"/>
              <a:gd name="connsiteY15" fmla="*/ 230981 h 2059780"/>
              <a:gd name="connsiteX16" fmla="*/ 700087 w 2962501"/>
              <a:gd name="connsiteY16" fmla="*/ 238125 h 2059780"/>
              <a:gd name="connsiteX17" fmla="*/ 702468 w 2962501"/>
              <a:gd name="connsiteY17" fmla="*/ 261937 h 2059780"/>
              <a:gd name="connsiteX18" fmla="*/ 847725 w 2962501"/>
              <a:gd name="connsiteY18" fmla="*/ 259556 h 2059780"/>
              <a:gd name="connsiteX19" fmla="*/ 850106 w 2962501"/>
              <a:gd name="connsiteY19" fmla="*/ 321469 h 2059780"/>
              <a:gd name="connsiteX20" fmla="*/ 859631 w 2962501"/>
              <a:gd name="connsiteY20" fmla="*/ 323850 h 2059780"/>
              <a:gd name="connsiteX21" fmla="*/ 857250 w 2962501"/>
              <a:gd name="connsiteY21" fmla="*/ 388144 h 2059780"/>
              <a:gd name="connsiteX22" fmla="*/ 866775 w 2962501"/>
              <a:gd name="connsiteY22" fmla="*/ 385762 h 2059780"/>
              <a:gd name="connsiteX23" fmla="*/ 862012 w 2962501"/>
              <a:gd name="connsiteY23" fmla="*/ 440531 h 2059780"/>
              <a:gd name="connsiteX24" fmla="*/ 869156 w 2962501"/>
              <a:gd name="connsiteY24" fmla="*/ 440531 h 2059780"/>
              <a:gd name="connsiteX25" fmla="*/ 866775 w 2962501"/>
              <a:gd name="connsiteY25" fmla="*/ 485775 h 2059780"/>
              <a:gd name="connsiteX26" fmla="*/ 876300 w 2962501"/>
              <a:gd name="connsiteY26" fmla="*/ 485775 h 2059780"/>
              <a:gd name="connsiteX27" fmla="*/ 876300 w 2962501"/>
              <a:gd name="connsiteY27" fmla="*/ 528637 h 2059780"/>
              <a:gd name="connsiteX28" fmla="*/ 904875 w 2962501"/>
              <a:gd name="connsiteY28" fmla="*/ 528637 h 2059780"/>
              <a:gd name="connsiteX29" fmla="*/ 904875 w 2962501"/>
              <a:gd name="connsiteY29" fmla="*/ 552450 h 2059780"/>
              <a:gd name="connsiteX30" fmla="*/ 933450 w 2962501"/>
              <a:gd name="connsiteY30" fmla="*/ 554831 h 2059780"/>
              <a:gd name="connsiteX31" fmla="*/ 933450 w 2962501"/>
              <a:gd name="connsiteY31" fmla="*/ 581025 h 2059780"/>
              <a:gd name="connsiteX32" fmla="*/ 1033462 w 2962501"/>
              <a:gd name="connsiteY32" fmla="*/ 583406 h 2059780"/>
              <a:gd name="connsiteX33" fmla="*/ 1031081 w 2962501"/>
              <a:gd name="connsiteY33" fmla="*/ 619125 h 2059780"/>
              <a:gd name="connsiteX34" fmla="*/ 1076325 w 2962501"/>
              <a:gd name="connsiteY34" fmla="*/ 623887 h 2059780"/>
              <a:gd name="connsiteX35" fmla="*/ 1076325 w 2962501"/>
              <a:gd name="connsiteY35" fmla="*/ 657225 h 2059780"/>
              <a:gd name="connsiteX36" fmla="*/ 1088231 w 2962501"/>
              <a:gd name="connsiteY36" fmla="*/ 657225 h 2059780"/>
              <a:gd name="connsiteX37" fmla="*/ 1088231 w 2962501"/>
              <a:gd name="connsiteY37" fmla="*/ 714375 h 2059780"/>
              <a:gd name="connsiteX38" fmla="*/ 1104900 w 2962501"/>
              <a:gd name="connsiteY38" fmla="*/ 714375 h 2059780"/>
              <a:gd name="connsiteX39" fmla="*/ 1107281 w 2962501"/>
              <a:gd name="connsiteY39" fmla="*/ 778669 h 2059780"/>
              <a:gd name="connsiteX40" fmla="*/ 1228725 w 2962501"/>
              <a:gd name="connsiteY40" fmla="*/ 778669 h 2059780"/>
              <a:gd name="connsiteX41" fmla="*/ 1228725 w 2962501"/>
              <a:gd name="connsiteY41" fmla="*/ 804862 h 2059780"/>
              <a:gd name="connsiteX42" fmla="*/ 1254918 w 2962501"/>
              <a:gd name="connsiteY42" fmla="*/ 800100 h 2059780"/>
              <a:gd name="connsiteX43" fmla="*/ 1250156 w 2962501"/>
              <a:gd name="connsiteY43" fmla="*/ 852487 h 2059780"/>
              <a:gd name="connsiteX44" fmla="*/ 1262062 w 2962501"/>
              <a:gd name="connsiteY44" fmla="*/ 854869 h 2059780"/>
              <a:gd name="connsiteX45" fmla="*/ 1259681 w 2962501"/>
              <a:gd name="connsiteY45" fmla="*/ 921544 h 2059780"/>
              <a:gd name="connsiteX46" fmla="*/ 1276350 w 2962501"/>
              <a:gd name="connsiteY46" fmla="*/ 926306 h 2059780"/>
              <a:gd name="connsiteX47" fmla="*/ 1276350 w 2962501"/>
              <a:gd name="connsiteY47" fmla="*/ 957262 h 2059780"/>
              <a:gd name="connsiteX48" fmla="*/ 1288256 w 2962501"/>
              <a:gd name="connsiteY48" fmla="*/ 957262 h 2059780"/>
              <a:gd name="connsiteX49" fmla="*/ 1285875 w 2962501"/>
              <a:gd name="connsiteY49" fmla="*/ 1026319 h 2059780"/>
              <a:gd name="connsiteX50" fmla="*/ 1326356 w 2962501"/>
              <a:gd name="connsiteY50" fmla="*/ 1023937 h 2059780"/>
              <a:gd name="connsiteX51" fmla="*/ 1326356 w 2962501"/>
              <a:gd name="connsiteY51" fmla="*/ 1047750 h 2059780"/>
              <a:gd name="connsiteX52" fmla="*/ 1357312 w 2962501"/>
              <a:gd name="connsiteY52" fmla="*/ 1045369 h 2059780"/>
              <a:gd name="connsiteX53" fmla="*/ 1357312 w 2962501"/>
              <a:gd name="connsiteY53" fmla="*/ 1069181 h 2059780"/>
              <a:gd name="connsiteX54" fmla="*/ 1400175 w 2962501"/>
              <a:gd name="connsiteY54" fmla="*/ 1066800 h 2059780"/>
              <a:gd name="connsiteX55" fmla="*/ 1397793 w 2962501"/>
              <a:gd name="connsiteY55" fmla="*/ 1095375 h 2059780"/>
              <a:gd name="connsiteX56" fmla="*/ 1471612 w 2962501"/>
              <a:gd name="connsiteY56" fmla="*/ 1100137 h 2059780"/>
              <a:gd name="connsiteX57" fmla="*/ 1481137 w 2962501"/>
              <a:gd name="connsiteY57" fmla="*/ 1123950 h 2059780"/>
              <a:gd name="connsiteX58" fmla="*/ 1495425 w 2962501"/>
              <a:gd name="connsiteY58" fmla="*/ 1128712 h 2059780"/>
              <a:gd name="connsiteX59" fmla="*/ 1490662 w 2962501"/>
              <a:gd name="connsiteY59" fmla="*/ 1164431 h 2059780"/>
              <a:gd name="connsiteX60" fmla="*/ 1504950 w 2962501"/>
              <a:gd name="connsiteY60" fmla="*/ 1166812 h 2059780"/>
              <a:gd name="connsiteX61" fmla="*/ 1502568 w 2962501"/>
              <a:gd name="connsiteY61" fmla="*/ 1185862 h 2059780"/>
              <a:gd name="connsiteX62" fmla="*/ 1533525 w 2962501"/>
              <a:gd name="connsiteY62" fmla="*/ 1183481 h 2059780"/>
              <a:gd name="connsiteX63" fmla="*/ 1533525 w 2962501"/>
              <a:gd name="connsiteY63" fmla="*/ 1204912 h 2059780"/>
              <a:gd name="connsiteX64" fmla="*/ 1554956 w 2962501"/>
              <a:gd name="connsiteY64" fmla="*/ 1207294 h 2059780"/>
              <a:gd name="connsiteX65" fmla="*/ 1554956 w 2962501"/>
              <a:gd name="connsiteY65" fmla="*/ 1233487 h 2059780"/>
              <a:gd name="connsiteX66" fmla="*/ 1676400 w 2962501"/>
              <a:gd name="connsiteY66" fmla="*/ 1231106 h 2059780"/>
              <a:gd name="connsiteX67" fmla="*/ 1676400 w 2962501"/>
              <a:gd name="connsiteY67" fmla="*/ 1252537 h 2059780"/>
              <a:gd name="connsiteX68" fmla="*/ 1700212 w 2962501"/>
              <a:gd name="connsiteY68" fmla="*/ 1257300 h 2059780"/>
              <a:gd name="connsiteX69" fmla="*/ 1707356 w 2962501"/>
              <a:gd name="connsiteY69" fmla="*/ 1285875 h 2059780"/>
              <a:gd name="connsiteX70" fmla="*/ 1719262 w 2962501"/>
              <a:gd name="connsiteY70" fmla="*/ 1278731 h 2059780"/>
              <a:gd name="connsiteX71" fmla="*/ 1719262 w 2962501"/>
              <a:gd name="connsiteY71" fmla="*/ 1309687 h 2059780"/>
              <a:gd name="connsiteX72" fmla="*/ 1731168 w 2962501"/>
              <a:gd name="connsiteY72" fmla="*/ 1304925 h 2059780"/>
              <a:gd name="connsiteX73" fmla="*/ 1733550 w 2962501"/>
              <a:gd name="connsiteY73" fmla="*/ 1407319 h 2059780"/>
              <a:gd name="connsiteX74" fmla="*/ 1781175 w 2962501"/>
              <a:gd name="connsiteY74" fmla="*/ 1412081 h 2059780"/>
              <a:gd name="connsiteX75" fmla="*/ 1778793 w 2962501"/>
              <a:gd name="connsiteY75" fmla="*/ 1464469 h 2059780"/>
              <a:gd name="connsiteX76" fmla="*/ 1857375 w 2962501"/>
              <a:gd name="connsiteY76" fmla="*/ 1459706 h 2059780"/>
              <a:gd name="connsiteX77" fmla="*/ 1857375 w 2962501"/>
              <a:gd name="connsiteY77" fmla="*/ 1483519 h 2059780"/>
              <a:gd name="connsiteX78" fmla="*/ 2024062 w 2962501"/>
              <a:gd name="connsiteY78" fmla="*/ 1481137 h 2059780"/>
              <a:gd name="connsiteX79" fmla="*/ 2021681 w 2962501"/>
              <a:gd name="connsiteY79" fmla="*/ 1504950 h 2059780"/>
              <a:gd name="connsiteX80" fmla="*/ 2105025 w 2962501"/>
              <a:gd name="connsiteY80" fmla="*/ 1502569 h 2059780"/>
              <a:gd name="connsiteX81" fmla="*/ 2105025 w 2962501"/>
              <a:gd name="connsiteY81" fmla="*/ 1533525 h 2059780"/>
              <a:gd name="connsiteX82" fmla="*/ 2133600 w 2962501"/>
              <a:gd name="connsiteY82" fmla="*/ 1533525 h 2059780"/>
              <a:gd name="connsiteX83" fmla="*/ 2133600 w 2962501"/>
              <a:gd name="connsiteY83" fmla="*/ 1674017 h 2059780"/>
              <a:gd name="connsiteX84" fmla="*/ 2155031 w 2962501"/>
              <a:gd name="connsiteY84" fmla="*/ 1674019 h 2059780"/>
              <a:gd name="connsiteX85" fmla="*/ 2155035 w 2962501"/>
              <a:gd name="connsiteY85" fmla="*/ 1714500 h 2059780"/>
              <a:gd name="connsiteX86" fmla="*/ 2195514 w 2962501"/>
              <a:gd name="connsiteY86" fmla="*/ 1716880 h 2059780"/>
              <a:gd name="connsiteX87" fmla="*/ 2197896 w 2962501"/>
              <a:gd name="connsiteY87" fmla="*/ 1759742 h 2059780"/>
              <a:gd name="connsiteX88" fmla="*/ 2209802 w 2962501"/>
              <a:gd name="connsiteY88" fmla="*/ 1759743 h 2059780"/>
              <a:gd name="connsiteX89" fmla="*/ 2212182 w 2962501"/>
              <a:gd name="connsiteY89" fmla="*/ 1793079 h 2059780"/>
              <a:gd name="connsiteX90" fmla="*/ 2331245 w 2962501"/>
              <a:gd name="connsiteY90" fmla="*/ 1793078 h 2059780"/>
              <a:gd name="connsiteX91" fmla="*/ 2331244 w 2962501"/>
              <a:gd name="connsiteY91" fmla="*/ 1819272 h 2059780"/>
              <a:gd name="connsiteX92" fmla="*/ 2531269 w 2962501"/>
              <a:gd name="connsiteY92" fmla="*/ 1819274 h 2059780"/>
              <a:gd name="connsiteX93" fmla="*/ 2531268 w 2962501"/>
              <a:gd name="connsiteY93" fmla="*/ 1847849 h 2059780"/>
              <a:gd name="connsiteX94" fmla="*/ 2545557 w 2962501"/>
              <a:gd name="connsiteY94" fmla="*/ 1847850 h 2059780"/>
              <a:gd name="connsiteX95" fmla="*/ 2545556 w 2962501"/>
              <a:gd name="connsiteY95" fmla="*/ 1888330 h 2059780"/>
              <a:gd name="connsiteX96" fmla="*/ 2559844 w 2962501"/>
              <a:gd name="connsiteY96" fmla="*/ 1888329 h 2059780"/>
              <a:gd name="connsiteX97" fmla="*/ 2559844 w 2962501"/>
              <a:gd name="connsiteY97" fmla="*/ 1931193 h 2059780"/>
              <a:gd name="connsiteX98" fmla="*/ 2609850 w 2962501"/>
              <a:gd name="connsiteY98" fmla="*/ 1931193 h 2059780"/>
              <a:gd name="connsiteX99" fmla="*/ 2609850 w 2962501"/>
              <a:gd name="connsiteY99" fmla="*/ 1978820 h 2059780"/>
              <a:gd name="connsiteX100" fmla="*/ 2719387 w 2962501"/>
              <a:gd name="connsiteY100" fmla="*/ 1978819 h 2059780"/>
              <a:gd name="connsiteX101" fmla="*/ 2719387 w 2962501"/>
              <a:gd name="connsiteY101" fmla="*/ 2012155 h 2059780"/>
              <a:gd name="connsiteX102" fmla="*/ 2781300 w 2962501"/>
              <a:gd name="connsiteY102" fmla="*/ 2014536 h 2059780"/>
              <a:gd name="connsiteX103" fmla="*/ 2781299 w 2962501"/>
              <a:gd name="connsiteY103" fmla="*/ 2031205 h 2059780"/>
              <a:gd name="connsiteX104" fmla="*/ 2914649 w 2962501"/>
              <a:gd name="connsiteY104" fmla="*/ 2031205 h 2059780"/>
              <a:gd name="connsiteX105" fmla="*/ 2914650 w 2962501"/>
              <a:gd name="connsiteY105" fmla="*/ 2059780 h 2059780"/>
              <a:gd name="connsiteX106" fmla="*/ 2957511 w 2962501"/>
              <a:gd name="connsiteY106" fmla="*/ 2059779 h 2059780"/>
              <a:gd name="connsiteX107" fmla="*/ 2962274 w 2962501"/>
              <a:gd name="connsiteY107" fmla="*/ 2057398 h 2059780"/>
              <a:gd name="connsiteX0" fmla="*/ 2381 w 2959997"/>
              <a:gd name="connsiteY0" fmla="*/ 0 h 2276473"/>
              <a:gd name="connsiteX1" fmla="*/ 0 w 2959997"/>
              <a:gd name="connsiteY1" fmla="*/ 76200 h 2276473"/>
              <a:gd name="connsiteX2" fmla="*/ 11906 w 2959997"/>
              <a:gd name="connsiteY2" fmla="*/ 76200 h 2276473"/>
              <a:gd name="connsiteX3" fmla="*/ 11906 w 2959997"/>
              <a:gd name="connsiteY3" fmla="*/ 92869 h 2276473"/>
              <a:gd name="connsiteX4" fmla="*/ 221456 w 2959997"/>
              <a:gd name="connsiteY4" fmla="*/ 90487 h 2276473"/>
              <a:gd name="connsiteX5" fmla="*/ 221456 w 2959997"/>
              <a:gd name="connsiteY5" fmla="*/ 107156 h 2276473"/>
              <a:gd name="connsiteX6" fmla="*/ 233362 w 2959997"/>
              <a:gd name="connsiteY6" fmla="*/ 107156 h 2276473"/>
              <a:gd name="connsiteX7" fmla="*/ 230981 w 2959997"/>
              <a:gd name="connsiteY7" fmla="*/ 157162 h 2276473"/>
              <a:gd name="connsiteX8" fmla="*/ 361950 w 2959997"/>
              <a:gd name="connsiteY8" fmla="*/ 154781 h 2276473"/>
              <a:gd name="connsiteX9" fmla="*/ 361950 w 2959997"/>
              <a:gd name="connsiteY9" fmla="*/ 176212 h 2276473"/>
              <a:gd name="connsiteX10" fmla="*/ 404812 w 2959997"/>
              <a:gd name="connsiteY10" fmla="*/ 173831 h 2276473"/>
              <a:gd name="connsiteX11" fmla="*/ 404812 w 2959997"/>
              <a:gd name="connsiteY11" fmla="*/ 202406 h 2276473"/>
              <a:gd name="connsiteX12" fmla="*/ 671512 w 2959997"/>
              <a:gd name="connsiteY12" fmla="*/ 202406 h 2276473"/>
              <a:gd name="connsiteX13" fmla="*/ 671512 w 2959997"/>
              <a:gd name="connsiteY13" fmla="*/ 214312 h 2276473"/>
              <a:gd name="connsiteX14" fmla="*/ 683418 w 2959997"/>
              <a:gd name="connsiteY14" fmla="*/ 216694 h 2276473"/>
              <a:gd name="connsiteX15" fmla="*/ 683418 w 2959997"/>
              <a:gd name="connsiteY15" fmla="*/ 230981 h 2276473"/>
              <a:gd name="connsiteX16" fmla="*/ 700087 w 2959997"/>
              <a:gd name="connsiteY16" fmla="*/ 238125 h 2276473"/>
              <a:gd name="connsiteX17" fmla="*/ 702468 w 2959997"/>
              <a:gd name="connsiteY17" fmla="*/ 261937 h 2276473"/>
              <a:gd name="connsiteX18" fmla="*/ 847725 w 2959997"/>
              <a:gd name="connsiteY18" fmla="*/ 259556 h 2276473"/>
              <a:gd name="connsiteX19" fmla="*/ 850106 w 2959997"/>
              <a:gd name="connsiteY19" fmla="*/ 321469 h 2276473"/>
              <a:gd name="connsiteX20" fmla="*/ 859631 w 2959997"/>
              <a:gd name="connsiteY20" fmla="*/ 323850 h 2276473"/>
              <a:gd name="connsiteX21" fmla="*/ 857250 w 2959997"/>
              <a:gd name="connsiteY21" fmla="*/ 388144 h 2276473"/>
              <a:gd name="connsiteX22" fmla="*/ 866775 w 2959997"/>
              <a:gd name="connsiteY22" fmla="*/ 385762 h 2276473"/>
              <a:gd name="connsiteX23" fmla="*/ 862012 w 2959997"/>
              <a:gd name="connsiteY23" fmla="*/ 440531 h 2276473"/>
              <a:gd name="connsiteX24" fmla="*/ 869156 w 2959997"/>
              <a:gd name="connsiteY24" fmla="*/ 440531 h 2276473"/>
              <a:gd name="connsiteX25" fmla="*/ 866775 w 2959997"/>
              <a:gd name="connsiteY25" fmla="*/ 485775 h 2276473"/>
              <a:gd name="connsiteX26" fmla="*/ 876300 w 2959997"/>
              <a:gd name="connsiteY26" fmla="*/ 485775 h 2276473"/>
              <a:gd name="connsiteX27" fmla="*/ 876300 w 2959997"/>
              <a:gd name="connsiteY27" fmla="*/ 528637 h 2276473"/>
              <a:gd name="connsiteX28" fmla="*/ 904875 w 2959997"/>
              <a:gd name="connsiteY28" fmla="*/ 528637 h 2276473"/>
              <a:gd name="connsiteX29" fmla="*/ 904875 w 2959997"/>
              <a:gd name="connsiteY29" fmla="*/ 552450 h 2276473"/>
              <a:gd name="connsiteX30" fmla="*/ 933450 w 2959997"/>
              <a:gd name="connsiteY30" fmla="*/ 554831 h 2276473"/>
              <a:gd name="connsiteX31" fmla="*/ 933450 w 2959997"/>
              <a:gd name="connsiteY31" fmla="*/ 581025 h 2276473"/>
              <a:gd name="connsiteX32" fmla="*/ 1033462 w 2959997"/>
              <a:gd name="connsiteY32" fmla="*/ 583406 h 2276473"/>
              <a:gd name="connsiteX33" fmla="*/ 1031081 w 2959997"/>
              <a:gd name="connsiteY33" fmla="*/ 619125 h 2276473"/>
              <a:gd name="connsiteX34" fmla="*/ 1076325 w 2959997"/>
              <a:gd name="connsiteY34" fmla="*/ 623887 h 2276473"/>
              <a:gd name="connsiteX35" fmla="*/ 1076325 w 2959997"/>
              <a:gd name="connsiteY35" fmla="*/ 657225 h 2276473"/>
              <a:gd name="connsiteX36" fmla="*/ 1088231 w 2959997"/>
              <a:gd name="connsiteY36" fmla="*/ 657225 h 2276473"/>
              <a:gd name="connsiteX37" fmla="*/ 1088231 w 2959997"/>
              <a:gd name="connsiteY37" fmla="*/ 714375 h 2276473"/>
              <a:gd name="connsiteX38" fmla="*/ 1104900 w 2959997"/>
              <a:gd name="connsiteY38" fmla="*/ 714375 h 2276473"/>
              <a:gd name="connsiteX39" fmla="*/ 1107281 w 2959997"/>
              <a:gd name="connsiteY39" fmla="*/ 778669 h 2276473"/>
              <a:gd name="connsiteX40" fmla="*/ 1228725 w 2959997"/>
              <a:gd name="connsiteY40" fmla="*/ 778669 h 2276473"/>
              <a:gd name="connsiteX41" fmla="*/ 1228725 w 2959997"/>
              <a:gd name="connsiteY41" fmla="*/ 804862 h 2276473"/>
              <a:gd name="connsiteX42" fmla="*/ 1254918 w 2959997"/>
              <a:gd name="connsiteY42" fmla="*/ 800100 h 2276473"/>
              <a:gd name="connsiteX43" fmla="*/ 1250156 w 2959997"/>
              <a:gd name="connsiteY43" fmla="*/ 852487 h 2276473"/>
              <a:gd name="connsiteX44" fmla="*/ 1262062 w 2959997"/>
              <a:gd name="connsiteY44" fmla="*/ 854869 h 2276473"/>
              <a:gd name="connsiteX45" fmla="*/ 1259681 w 2959997"/>
              <a:gd name="connsiteY45" fmla="*/ 921544 h 2276473"/>
              <a:gd name="connsiteX46" fmla="*/ 1276350 w 2959997"/>
              <a:gd name="connsiteY46" fmla="*/ 926306 h 2276473"/>
              <a:gd name="connsiteX47" fmla="*/ 1276350 w 2959997"/>
              <a:gd name="connsiteY47" fmla="*/ 957262 h 2276473"/>
              <a:gd name="connsiteX48" fmla="*/ 1288256 w 2959997"/>
              <a:gd name="connsiteY48" fmla="*/ 957262 h 2276473"/>
              <a:gd name="connsiteX49" fmla="*/ 1285875 w 2959997"/>
              <a:gd name="connsiteY49" fmla="*/ 1026319 h 2276473"/>
              <a:gd name="connsiteX50" fmla="*/ 1326356 w 2959997"/>
              <a:gd name="connsiteY50" fmla="*/ 1023937 h 2276473"/>
              <a:gd name="connsiteX51" fmla="*/ 1326356 w 2959997"/>
              <a:gd name="connsiteY51" fmla="*/ 1047750 h 2276473"/>
              <a:gd name="connsiteX52" fmla="*/ 1357312 w 2959997"/>
              <a:gd name="connsiteY52" fmla="*/ 1045369 h 2276473"/>
              <a:gd name="connsiteX53" fmla="*/ 1357312 w 2959997"/>
              <a:gd name="connsiteY53" fmla="*/ 1069181 h 2276473"/>
              <a:gd name="connsiteX54" fmla="*/ 1400175 w 2959997"/>
              <a:gd name="connsiteY54" fmla="*/ 1066800 h 2276473"/>
              <a:gd name="connsiteX55" fmla="*/ 1397793 w 2959997"/>
              <a:gd name="connsiteY55" fmla="*/ 1095375 h 2276473"/>
              <a:gd name="connsiteX56" fmla="*/ 1471612 w 2959997"/>
              <a:gd name="connsiteY56" fmla="*/ 1100137 h 2276473"/>
              <a:gd name="connsiteX57" fmla="*/ 1481137 w 2959997"/>
              <a:gd name="connsiteY57" fmla="*/ 1123950 h 2276473"/>
              <a:gd name="connsiteX58" fmla="*/ 1495425 w 2959997"/>
              <a:gd name="connsiteY58" fmla="*/ 1128712 h 2276473"/>
              <a:gd name="connsiteX59" fmla="*/ 1490662 w 2959997"/>
              <a:gd name="connsiteY59" fmla="*/ 1164431 h 2276473"/>
              <a:gd name="connsiteX60" fmla="*/ 1504950 w 2959997"/>
              <a:gd name="connsiteY60" fmla="*/ 1166812 h 2276473"/>
              <a:gd name="connsiteX61" fmla="*/ 1502568 w 2959997"/>
              <a:gd name="connsiteY61" fmla="*/ 1185862 h 2276473"/>
              <a:gd name="connsiteX62" fmla="*/ 1533525 w 2959997"/>
              <a:gd name="connsiteY62" fmla="*/ 1183481 h 2276473"/>
              <a:gd name="connsiteX63" fmla="*/ 1533525 w 2959997"/>
              <a:gd name="connsiteY63" fmla="*/ 1204912 h 2276473"/>
              <a:gd name="connsiteX64" fmla="*/ 1554956 w 2959997"/>
              <a:gd name="connsiteY64" fmla="*/ 1207294 h 2276473"/>
              <a:gd name="connsiteX65" fmla="*/ 1554956 w 2959997"/>
              <a:gd name="connsiteY65" fmla="*/ 1233487 h 2276473"/>
              <a:gd name="connsiteX66" fmla="*/ 1676400 w 2959997"/>
              <a:gd name="connsiteY66" fmla="*/ 1231106 h 2276473"/>
              <a:gd name="connsiteX67" fmla="*/ 1676400 w 2959997"/>
              <a:gd name="connsiteY67" fmla="*/ 1252537 h 2276473"/>
              <a:gd name="connsiteX68" fmla="*/ 1700212 w 2959997"/>
              <a:gd name="connsiteY68" fmla="*/ 1257300 h 2276473"/>
              <a:gd name="connsiteX69" fmla="*/ 1707356 w 2959997"/>
              <a:gd name="connsiteY69" fmla="*/ 1285875 h 2276473"/>
              <a:gd name="connsiteX70" fmla="*/ 1719262 w 2959997"/>
              <a:gd name="connsiteY70" fmla="*/ 1278731 h 2276473"/>
              <a:gd name="connsiteX71" fmla="*/ 1719262 w 2959997"/>
              <a:gd name="connsiteY71" fmla="*/ 1309687 h 2276473"/>
              <a:gd name="connsiteX72" fmla="*/ 1731168 w 2959997"/>
              <a:gd name="connsiteY72" fmla="*/ 1304925 h 2276473"/>
              <a:gd name="connsiteX73" fmla="*/ 1733550 w 2959997"/>
              <a:gd name="connsiteY73" fmla="*/ 1407319 h 2276473"/>
              <a:gd name="connsiteX74" fmla="*/ 1781175 w 2959997"/>
              <a:gd name="connsiteY74" fmla="*/ 1412081 h 2276473"/>
              <a:gd name="connsiteX75" fmla="*/ 1778793 w 2959997"/>
              <a:gd name="connsiteY75" fmla="*/ 1464469 h 2276473"/>
              <a:gd name="connsiteX76" fmla="*/ 1857375 w 2959997"/>
              <a:gd name="connsiteY76" fmla="*/ 1459706 h 2276473"/>
              <a:gd name="connsiteX77" fmla="*/ 1857375 w 2959997"/>
              <a:gd name="connsiteY77" fmla="*/ 1483519 h 2276473"/>
              <a:gd name="connsiteX78" fmla="*/ 2024062 w 2959997"/>
              <a:gd name="connsiteY78" fmla="*/ 1481137 h 2276473"/>
              <a:gd name="connsiteX79" fmla="*/ 2021681 w 2959997"/>
              <a:gd name="connsiteY79" fmla="*/ 1504950 h 2276473"/>
              <a:gd name="connsiteX80" fmla="*/ 2105025 w 2959997"/>
              <a:gd name="connsiteY80" fmla="*/ 1502569 h 2276473"/>
              <a:gd name="connsiteX81" fmla="*/ 2105025 w 2959997"/>
              <a:gd name="connsiteY81" fmla="*/ 1533525 h 2276473"/>
              <a:gd name="connsiteX82" fmla="*/ 2133600 w 2959997"/>
              <a:gd name="connsiteY82" fmla="*/ 1533525 h 2276473"/>
              <a:gd name="connsiteX83" fmla="*/ 2133600 w 2959997"/>
              <a:gd name="connsiteY83" fmla="*/ 1674017 h 2276473"/>
              <a:gd name="connsiteX84" fmla="*/ 2155031 w 2959997"/>
              <a:gd name="connsiteY84" fmla="*/ 1674019 h 2276473"/>
              <a:gd name="connsiteX85" fmla="*/ 2155035 w 2959997"/>
              <a:gd name="connsiteY85" fmla="*/ 1714500 h 2276473"/>
              <a:gd name="connsiteX86" fmla="*/ 2195514 w 2959997"/>
              <a:gd name="connsiteY86" fmla="*/ 1716880 h 2276473"/>
              <a:gd name="connsiteX87" fmla="*/ 2197896 w 2959997"/>
              <a:gd name="connsiteY87" fmla="*/ 1759742 h 2276473"/>
              <a:gd name="connsiteX88" fmla="*/ 2209802 w 2959997"/>
              <a:gd name="connsiteY88" fmla="*/ 1759743 h 2276473"/>
              <a:gd name="connsiteX89" fmla="*/ 2212182 w 2959997"/>
              <a:gd name="connsiteY89" fmla="*/ 1793079 h 2276473"/>
              <a:gd name="connsiteX90" fmla="*/ 2331245 w 2959997"/>
              <a:gd name="connsiteY90" fmla="*/ 1793078 h 2276473"/>
              <a:gd name="connsiteX91" fmla="*/ 2331244 w 2959997"/>
              <a:gd name="connsiteY91" fmla="*/ 1819272 h 2276473"/>
              <a:gd name="connsiteX92" fmla="*/ 2531269 w 2959997"/>
              <a:gd name="connsiteY92" fmla="*/ 1819274 h 2276473"/>
              <a:gd name="connsiteX93" fmla="*/ 2531268 w 2959997"/>
              <a:gd name="connsiteY93" fmla="*/ 1847849 h 2276473"/>
              <a:gd name="connsiteX94" fmla="*/ 2545557 w 2959997"/>
              <a:gd name="connsiteY94" fmla="*/ 1847850 h 2276473"/>
              <a:gd name="connsiteX95" fmla="*/ 2545556 w 2959997"/>
              <a:gd name="connsiteY95" fmla="*/ 1888330 h 2276473"/>
              <a:gd name="connsiteX96" fmla="*/ 2559844 w 2959997"/>
              <a:gd name="connsiteY96" fmla="*/ 1888329 h 2276473"/>
              <a:gd name="connsiteX97" fmla="*/ 2559844 w 2959997"/>
              <a:gd name="connsiteY97" fmla="*/ 1931193 h 2276473"/>
              <a:gd name="connsiteX98" fmla="*/ 2609850 w 2959997"/>
              <a:gd name="connsiteY98" fmla="*/ 1931193 h 2276473"/>
              <a:gd name="connsiteX99" fmla="*/ 2609850 w 2959997"/>
              <a:gd name="connsiteY99" fmla="*/ 1978820 h 2276473"/>
              <a:gd name="connsiteX100" fmla="*/ 2719387 w 2959997"/>
              <a:gd name="connsiteY100" fmla="*/ 1978819 h 2276473"/>
              <a:gd name="connsiteX101" fmla="*/ 2719387 w 2959997"/>
              <a:gd name="connsiteY101" fmla="*/ 2012155 h 2276473"/>
              <a:gd name="connsiteX102" fmla="*/ 2781300 w 2959997"/>
              <a:gd name="connsiteY102" fmla="*/ 2014536 h 2276473"/>
              <a:gd name="connsiteX103" fmla="*/ 2781299 w 2959997"/>
              <a:gd name="connsiteY103" fmla="*/ 2031205 h 2276473"/>
              <a:gd name="connsiteX104" fmla="*/ 2914649 w 2959997"/>
              <a:gd name="connsiteY104" fmla="*/ 2031205 h 2276473"/>
              <a:gd name="connsiteX105" fmla="*/ 2914650 w 2959997"/>
              <a:gd name="connsiteY105" fmla="*/ 2059780 h 2276473"/>
              <a:gd name="connsiteX106" fmla="*/ 2957511 w 2959997"/>
              <a:gd name="connsiteY106" fmla="*/ 2059779 h 2276473"/>
              <a:gd name="connsiteX107" fmla="*/ 2952749 w 2959997"/>
              <a:gd name="connsiteY107" fmla="*/ 2276473 h 2276473"/>
              <a:gd name="connsiteX0" fmla="*/ 2381 w 2957511"/>
              <a:gd name="connsiteY0" fmla="*/ 0 h 2276473"/>
              <a:gd name="connsiteX1" fmla="*/ 0 w 2957511"/>
              <a:gd name="connsiteY1" fmla="*/ 76200 h 2276473"/>
              <a:gd name="connsiteX2" fmla="*/ 11906 w 2957511"/>
              <a:gd name="connsiteY2" fmla="*/ 76200 h 2276473"/>
              <a:gd name="connsiteX3" fmla="*/ 11906 w 2957511"/>
              <a:gd name="connsiteY3" fmla="*/ 92869 h 2276473"/>
              <a:gd name="connsiteX4" fmla="*/ 221456 w 2957511"/>
              <a:gd name="connsiteY4" fmla="*/ 90487 h 2276473"/>
              <a:gd name="connsiteX5" fmla="*/ 221456 w 2957511"/>
              <a:gd name="connsiteY5" fmla="*/ 107156 h 2276473"/>
              <a:gd name="connsiteX6" fmla="*/ 233362 w 2957511"/>
              <a:gd name="connsiteY6" fmla="*/ 107156 h 2276473"/>
              <a:gd name="connsiteX7" fmla="*/ 230981 w 2957511"/>
              <a:gd name="connsiteY7" fmla="*/ 157162 h 2276473"/>
              <a:gd name="connsiteX8" fmla="*/ 361950 w 2957511"/>
              <a:gd name="connsiteY8" fmla="*/ 154781 h 2276473"/>
              <a:gd name="connsiteX9" fmla="*/ 361950 w 2957511"/>
              <a:gd name="connsiteY9" fmla="*/ 176212 h 2276473"/>
              <a:gd name="connsiteX10" fmla="*/ 404812 w 2957511"/>
              <a:gd name="connsiteY10" fmla="*/ 173831 h 2276473"/>
              <a:gd name="connsiteX11" fmla="*/ 404812 w 2957511"/>
              <a:gd name="connsiteY11" fmla="*/ 202406 h 2276473"/>
              <a:gd name="connsiteX12" fmla="*/ 671512 w 2957511"/>
              <a:gd name="connsiteY12" fmla="*/ 202406 h 2276473"/>
              <a:gd name="connsiteX13" fmla="*/ 671512 w 2957511"/>
              <a:gd name="connsiteY13" fmla="*/ 214312 h 2276473"/>
              <a:gd name="connsiteX14" fmla="*/ 683418 w 2957511"/>
              <a:gd name="connsiteY14" fmla="*/ 216694 h 2276473"/>
              <a:gd name="connsiteX15" fmla="*/ 683418 w 2957511"/>
              <a:gd name="connsiteY15" fmla="*/ 230981 h 2276473"/>
              <a:gd name="connsiteX16" fmla="*/ 700087 w 2957511"/>
              <a:gd name="connsiteY16" fmla="*/ 238125 h 2276473"/>
              <a:gd name="connsiteX17" fmla="*/ 702468 w 2957511"/>
              <a:gd name="connsiteY17" fmla="*/ 261937 h 2276473"/>
              <a:gd name="connsiteX18" fmla="*/ 847725 w 2957511"/>
              <a:gd name="connsiteY18" fmla="*/ 259556 h 2276473"/>
              <a:gd name="connsiteX19" fmla="*/ 850106 w 2957511"/>
              <a:gd name="connsiteY19" fmla="*/ 321469 h 2276473"/>
              <a:gd name="connsiteX20" fmla="*/ 859631 w 2957511"/>
              <a:gd name="connsiteY20" fmla="*/ 323850 h 2276473"/>
              <a:gd name="connsiteX21" fmla="*/ 857250 w 2957511"/>
              <a:gd name="connsiteY21" fmla="*/ 388144 h 2276473"/>
              <a:gd name="connsiteX22" fmla="*/ 866775 w 2957511"/>
              <a:gd name="connsiteY22" fmla="*/ 385762 h 2276473"/>
              <a:gd name="connsiteX23" fmla="*/ 862012 w 2957511"/>
              <a:gd name="connsiteY23" fmla="*/ 440531 h 2276473"/>
              <a:gd name="connsiteX24" fmla="*/ 869156 w 2957511"/>
              <a:gd name="connsiteY24" fmla="*/ 440531 h 2276473"/>
              <a:gd name="connsiteX25" fmla="*/ 866775 w 2957511"/>
              <a:gd name="connsiteY25" fmla="*/ 485775 h 2276473"/>
              <a:gd name="connsiteX26" fmla="*/ 876300 w 2957511"/>
              <a:gd name="connsiteY26" fmla="*/ 485775 h 2276473"/>
              <a:gd name="connsiteX27" fmla="*/ 876300 w 2957511"/>
              <a:gd name="connsiteY27" fmla="*/ 528637 h 2276473"/>
              <a:gd name="connsiteX28" fmla="*/ 904875 w 2957511"/>
              <a:gd name="connsiteY28" fmla="*/ 528637 h 2276473"/>
              <a:gd name="connsiteX29" fmla="*/ 904875 w 2957511"/>
              <a:gd name="connsiteY29" fmla="*/ 552450 h 2276473"/>
              <a:gd name="connsiteX30" fmla="*/ 933450 w 2957511"/>
              <a:gd name="connsiteY30" fmla="*/ 554831 h 2276473"/>
              <a:gd name="connsiteX31" fmla="*/ 933450 w 2957511"/>
              <a:gd name="connsiteY31" fmla="*/ 581025 h 2276473"/>
              <a:gd name="connsiteX32" fmla="*/ 1033462 w 2957511"/>
              <a:gd name="connsiteY32" fmla="*/ 583406 h 2276473"/>
              <a:gd name="connsiteX33" fmla="*/ 1031081 w 2957511"/>
              <a:gd name="connsiteY33" fmla="*/ 619125 h 2276473"/>
              <a:gd name="connsiteX34" fmla="*/ 1076325 w 2957511"/>
              <a:gd name="connsiteY34" fmla="*/ 623887 h 2276473"/>
              <a:gd name="connsiteX35" fmla="*/ 1076325 w 2957511"/>
              <a:gd name="connsiteY35" fmla="*/ 657225 h 2276473"/>
              <a:gd name="connsiteX36" fmla="*/ 1088231 w 2957511"/>
              <a:gd name="connsiteY36" fmla="*/ 657225 h 2276473"/>
              <a:gd name="connsiteX37" fmla="*/ 1088231 w 2957511"/>
              <a:gd name="connsiteY37" fmla="*/ 714375 h 2276473"/>
              <a:gd name="connsiteX38" fmla="*/ 1104900 w 2957511"/>
              <a:gd name="connsiteY38" fmla="*/ 714375 h 2276473"/>
              <a:gd name="connsiteX39" fmla="*/ 1107281 w 2957511"/>
              <a:gd name="connsiteY39" fmla="*/ 778669 h 2276473"/>
              <a:gd name="connsiteX40" fmla="*/ 1228725 w 2957511"/>
              <a:gd name="connsiteY40" fmla="*/ 778669 h 2276473"/>
              <a:gd name="connsiteX41" fmla="*/ 1228725 w 2957511"/>
              <a:gd name="connsiteY41" fmla="*/ 804862 h 2276473"/>
              <a:gd name="connsiteX42" fmla="*/ 1254918 w 2957511"/>
              <a:gd name="connsiteY42" fmla="*/ 800100 h 2276473"/>
              <a:gd name="connsiteX43" fmla="*/ 1250156 w 2957511"/>
              <a:gd name="connsiteY43" fmla="*/ 852487 h 2276473"/>
              <a:gd name="connsiteX44" fmla="*/ 1262062 w 2957511"/>
              <a:gd name="connsiteY44" fmla="*/ 854869 h 2276473"/>
              <a:gd name="connsiteX45" fmla="*/ 1259681 w 2957511"/>
              <a:gd name="connsiteY45" fmla="*/ 921544 h 2276473"/>
              <a:gd name="connsiteX46" fmla="*/ 1276350 w 2957511"/>
              <a:gd name="connsiteY46" fmla="*/ 926306 h 2276473"/>
              <a:gd name="connsiteX47" fmla="*/ 1276350 w 2957511"/>
              <a:gd name="connsiteY47" fmla="*/ 957262 h 2276473"/>
              <a:gd name="connsiteX48" fmla="*/ 1288256 w 2957511"/>
              <a:gd name="connsiteY48" fmla="*/ 957262 h 2276473"/>
              <a:gd name="connsiteX49" fmla="*/ 1285875 w 2957511"/>
              <a:gd name="connsiteY49" fmla="*/ 1026319 h 2276473"/>
              <a:gd name="connsiteX50" fmla="*/ 1326356 w 2957511"/>
              <a:gd name="connsiteY50" fmla="*/ 1023937 h 2276473"/>
              <a:gd name="connsiteX51" fmla="*/ 1326356 w 2957511"/>
              <a:gd name="connsiteY51" fmla="*/ 1047750 h 2276473"/>
              <a:gd name="connsiteX52" fmla="*/ 1357312 w 2957511"/>
              <a:gd name="connsiteY52" fmla="*/ 1045369 h 2276473"/>
              <a:gd name="connsiteX53" fmla="*/ 1357312 w 2957511"/>
              <a:gd name="connsiteY53" fmla="*/ 1069181 h 2276473"/>
              <a:gd name="connsiteX54" fmla="*/ 1400175 w 2957511"/>
              <a:gd name="connsiteY54" fmla="*/ 1066800 h 2276473"/>
              <a:gd name="connsiteX55" fmla="*/ 1397793 w 2957511"/>
              <a:gd name="connsiteY55" fmla="*/ 1095375 h 2276473"/>
              <a:gd name="connsiteX56" fmla="*/ 1471612 w 2957511"/>
              <a:gd name="connsiteY56" fmla="*/ 1100137 h 2276473"/>
              <a:gd name="connsiteX57" fmla="*/ 1481137 w 2957511"/>
              <a:gd name="connsiteY57" fmla="*/ 1123950 h 2276473"/>
              <a:gd name="connsiteX58" fmla="*/ 1495425 w 2957511"/>
              <a:gd name="connsiteY58" fmla="*/ 1128712 h 2276473"/>
              <a:gd name="connsiteX59" fmla="*/ 1490662 w 2957511"/>
              <a:gd name="connsiteY59" fmla="*/ 1164431 h 2276473"/>
              <a:gd name="connsiteX60" fmla="*/ 1504950 w 2957511"/>
              <a:gd name="connsiteY60" fmla="*/ 1166812 h 2276473"/>
              <a:gd name="connsiteX61" fmla="*/ 1502568 w 2957511"/>
              <a:gd name="connsiteY61" fmla="*/ 1185862 h 2276473"/>
              <a:gd name="connsiteX62" fmla="*/ 1533525 w 2957511"/>
              <a:gd name="connsiteY62" fmla="*/ 1183481 h 2276473"/>
              <a:gd name="connsiteX63" fmla="*/ 1533525 w 2957511"/>
              <a:gd name="connsiteY63" fmla="*/ 1204912 h 2276473"/>
              <a:gd name="connsiteX64" fmla="*/ 1554956 w 2957511"/>
              <a:gd name="connsiteY64" fmla="*/ 1207294 h 2276473"/>
              <a:gd name="connsiteX65" fmla="*/ 1554956 w 2957511"/>
              <a:gd name="connsiteY65" fmla="*/ 1233487 h 2276473"/>
              <a:gd name="connsiteX66" fmla="*/ 1676400 w 2957511"/>
              <a:gd name="connsiteY66" fmla="*/ 1231106 h 2276473"/>
              <a:gd name="connsiteX67" fmla="*/ 1676400 w 2957511"/>
              <a:gd name="connsiteY67" fmla="*/ 1252537 h 2276473"/>
              <a:gd name="connsiteX68" fmla="*/ 1700212 w 2957511"/>
              <a:gd name="connsiteY68" fmla="*/ 1257300 h 2276473"/>
              <a:gd name="connsiteX69" fmla="*/ 1707356 w 2957511"/>
              <a:gd name="connsiteY69" fmla="*/ 1285875 h 2276473"/>
              <a:gd name="connsiteX70" fmla="*/ 1719262 w 2957511"/>
              <a:gd name="connsiteY70" fmla="*/ 1278731 h 2276473"/>
              <a:gd name="connsiteX71" fmla="*/ 1719262 w 2957511"/>
              <a:gd name="connsiteY71" fmla="*/ 1309687 h 2276473"/>
              <a:gd name="connsiteX72" fmla="*/ 1731168 w 2957511"/>
              <a:gd name="connsiteY72" fmla="*/ 1304925 h 2276473"/>
              <a:gd name="connsiteX73" fmla="*/ 1733550 w 2957511"/>
              <a:gd name="connsiteY73" fmla="*/ 1407319 h 2276473"/>
              <a:gd name="connsiteX74" fmla="*/ 1781175 w 2957511"/>
              <a:gd name="connsiteY74" fmla="*/ 1412081 h 2276473"/>
              <a:gd name="connsiteX75" fmla="*/ 1778793 w 2957511"/>
              <a:gd name="connsiteY75" fmla="*/ 1464469 h 2276473"/>
              <a:gd name="connsiteX76" fmla="*/ 1857375 w 2957511"/>
              <a:gd name="connsiteY76" fmla="*/ 1459706 h 2276473"/>
              <a:gd name="connsiteX77" fmla="*/ 1857375 w 2957511"/>
              <a:gd name="connsiteY77" fmla="*/ 1483519 h 2276473"/>
              <a:gd name="connsiteX78" fmla="*/ 2024062 w 2957511"/>
              <a:gd name="connsiteY78" fmla="*/ 1481137 h 2276473"/>
              <a:gd name="connsiteX79" fmla="*/ 2021681 w 2957511"/>
              <a:gd name="connsiteY79" fmla="*/ 1504950 h 2276473"/>
              <a:gd name="connsiteX80" fmla="*/ 2105025 w 2957511"/>
              <a:gd name="connsiteY80" fmla="*/ 1502569 h 2276473"/>
              <a:gd name="connsiteX81" fmla="*/ 2105025 w 2957511"/>
              <a:gd name="connsiteY81" fmla="*/ 1533525 h 2276473"/>
              <a:gd name="connsiteX82" fmla="*/ 2133600 w 2957511"/>
              <a:gd name="connsiteY82" fmla="*/ 1533525 h 2276473"/>
              <a:gd name="connsiteX83" fmla="*/ 2133600 w 2957511"/>
              <a:gd name="connsiteY83" fmla="*/ 1674017 h 2276473"/>
              <a:gd name="connsiteX84" fmla="*/ 2155031 w 2957511"/>
              <a:gd name="connsiteY84" fmla="*/ 1674019 h 2276473"/>
              <a:gd name="connsiteX85" fmla="*/ 2155035 w 2957511"/>
              <a:gd name="connsiteY85" fmla="*/ 1714500 h 2276473"/>
              <a:gd name="connsiteX86" fmla="*/ 2195514 w 2957511"/>
              <a:gd name="connsiteY86" fmla="*/ 1716880 h 2276473"/>
              <a:gd name="connsiteX87" fmla="*/ 2197896 w 2957511"/>
              <a:gd name="connsiteY87" fmla="*/ 1759742 h 2276473"/>
              <a:gd name="connsiteX88" fmla="*/ 2209802 w 2957511"/>
              <a:gd name="connsiteY88" fmla="*/ 1759743 h 2276473"/>
              <a:gd name="connsiteX89" fmla="*/ 2212182 w 2957511"/>
              <a:gd name="connsiteY89" fmla="*/ 1793079 h 2276473"/>
              <a:gd name="connsiteX90" fmla="*/ 2331245 w 2957511"/>
              <a:gd name="connsiteY90" fmla="*/ 1793078 h 2276473"/>
              <a:gd name="connsiteX91" fmla="*/ 2331244 w 2957511"/>
              <a:gd name="connsiteY91" fmla="*/ 1819272 h 2276473"/>
              <a:gd name="connsiteX92" fmla="*/ 2531269 w 2957511"/>
              <a:gd name="connsiteY92" fmla="*/ 1819274 h 2276473"/>
              <a:gd name="connsiteX93" fmla="*/ 2531268 w 2957511"/>
              <a:gd name="connsiteY93" fmla="*/ 1847849 h 2276473"/>
              <a:gd name="connsiteX94" fmla="*/ 2545557 w 2957511"/>
              <a:gd name="connsiteY94" fmla="*/ 1847850 h 2276473"/>
              <a:gd name="connsiteX95" fmla="*/ 2545556 w 2957511"/>
              <a:gd name="connsiteY95" fmla="*/ 1888330 h 2276473"/>
              <a:gd name="connsiteX96" fmla="*/ 2559844 w 2957511"/>
              <a:gd name="connsiteY96" fmla="*/ 1888329 h 2276473"/>
              <a:gd name="connsiteX97" fmla="*/ 2559844 w 2957511"/>
              <a:gd name="connsiteY97" fmla="*/ 1931193 h 2276473"/>
              <a:gd name="connsiteX98" fmla="*/ 2609850 w 2957511"/>
              <a:gd name="connsiteY98" fmla="*/ 1931193 h 2276473"/>
              <a:gd name="connsiteX99" fmla="*/ 2609850 w 2957511"/>
              <a:gd name="connsiteY99" fmla="*/ 1978820 h 2276473"/>
              <a:gd name="connsiteX100" fmla="*/ 2719387 w 2957511"/>
              <a:gd name="connsiteY100" fmla="*/ 1978819 h 2276473"/>
              <a:gd name="connsiteX101" fmla="*/ 2719387 w 2957511"/>
              <a:gd name="connsiteY101" fmla="*/ 2012155 h 2276473"/>
              <a:gd name="connsiteX102" fmla="*/ 2781300 w 2957511"/>
              <a:gd name="connsiteY102" fmla="*/ 2014536 h 2276473"/>
              <a:gd name="connsiteX103" fmla="*/ 2781299 w 2957511"/>
              <a:gd name="connsiteY103" fmla="*/ 2031205 h 2276473"/>
              <a:gd name="connsiteX104" fmla="*/ 2914649 w 2957511"/>
              <a:gd name="connsiteY104" fmla="*/ 2031205 h 2276473"/>
              <a:gd name="connsiteX105" fmla="*/ 2914650 w 2957511"/>
              <a:gd name="connsiteY105" fmla="*/ 2059780 h 2276473"/>
              <a:gd name="connsiteX106" fmla="*/ 2957511 w 2957511"/>
              <a:gd name="connsiteY106" fmla="*/ 2059779 h 2276473"/>
              <a:gd name="connsiteX107" fmla="*/ 2952749 w 2957511"/>
              <a:gd name="connsiteY107" fmla="*/ 2276473 h 2276473"/>
              <a:gd name="connsiteX0" fmla="*/ 2381 w 2962274"/>
              <a:gd name="connsiteY0" fmla="*/ 0 h 2100260"/>
              <a:gd name="connsiteX1" fmla="*/ 0 w 2962274"/>
              <a:gd name="connsiteY1" fmla="*/ 76200 h 2100260"/>
              <a:gd name="connsiteX2" fmla="*/ 11906 w 2962274"/>
              <a:gd name="connsiteY2" fmla="*/ 76200 h 2100260"/>
              <a:gd name="connsiteX3" fmla="*/ 11906 w 2962274"/>
              <a:gd name="connsiteY3" fmla="*/ 92869 h 2100260"/>
              <a:gd name="connsiteX4" fmla="*/ 221456 w 2962274"/>
              <a:gd name="connsiteY4" fmla="*/ 90487 h 2100260"/>
              <a:gd name="connsiteX5" fmla="*/ 221456 w 2962274"/>
              <a:gd name="connsiteY5" fmla="*/ 107156 h 2100260"/>
              <a:gd name="connsiteX6" fmla="*/ 233362 w 2962274"/>
              <a:gd name="connsiteY6" fmla="*/ 107156 h 2100260"/>
              <a:gd name="connsiteX7" fmla="*/ 230981 w 2962274"/>
              <a:gd name="connsiteY7" fmla="*/ 157162 h 2100260"/>
              <a:gd name="connsiteX8" fmla="*/ 361950 w 2962274"/>
              <a:gd name="connsiteY8" fmla="*/ 154781 h 2100260"/>
              <a:gd name="connsiteX9" fmla="*/ 361950 w 2962274"/>
              <a:gd name="connsiteY9" fmla="*/ 176212 h 2100260"/>
              <a:gd name="connsiteX10" fmla="*/ 404812 w 2962274"/>
              <a:gd name="connsiteY10" fmla="*/ 173831 h 2100260"/>
              <a:gd name="connsiteX11" fmla="*/ 404812 w 2962274"/>
              <a:gd name="connsiteY11" fmla="*/ 202406 h 2100260"/>
              <a:gd name="connsiteX12" fmla="*/ 671512 w 2962274"/>
              <a:gd name="connsiteY12" fmla="*/ 202406 h 2100260"/>
              <a:gd name="connsiteX13" fmla="*/ 671512 w 2962274"/>
              <a:gd name="connsiteY13" fmla="*/ 214312 h 2100260"/>
              <a:gd name="connsiteX14" fmla="*/ 683418 w 2962274"/>
              <a:gd name="connsiteY14" fmla="*/ 216694 h 2100260"/>
              <a:gd name="connsiteX15" fmla="*/ 683418 w 2962274"/>
              <a:gd name="connsiteY15" fmla="*/ 230981 h 2100260"/>
              <a:gd name="connsiteX16" fmla="*/ 700087 w 2962274"/>
              <a:gd name="connsiteY16" fmla="*/ 238125 h 2100260"/>
              <a:gd name="connsiteX17" fmla="*/ 702468 w 2962274"/>
              <a:gd name="connsiteY17" fmla="*/ 261937 h 2100260"/>
              <a:gd name="connsiteX18" fmla="*/ 847725 w 2962274"/>
              <a:gd name="connsiteY18" fmla="*/ 259556 h 2100260"/>
              <a:gd name="connsiteX19" fmla="*/ 850106 w 2962274"/>
              <a:gd name="connsiteY19" fmla="*/ 321469 h 2100260"/>
              <a:gd name="connsiteX20" fmla="*/ 859631 w 2962274"/>
              <a:gd name="connsiteY20" fmla="*/ 323850 h 2100260"/>
              <a:gd name="connsiteX21" fmla="*/ 857250 w 2962274"/>
              <a:gd name="connsiteY21" fmla="*/ 388144 h 2100260"/>
              <a:gd name="connsiteX22" fmla="*/ 866775 w 2962274"/>
              <a:gd name="connsiteY22" fmla="*/ 385762 h 2100260"/>
              <a:gd name="connsiteX23" fmla="*/ 862012 w 2962274"/>
              <a:gd name="connsiteY23" fmla="*/ 440531 h 2100260"/>
              <a:gd name="connsiteX24" fmla="*/ 869156 w 2962274"/>
              <a:gd name="connsiteY24" fmla="*/ 440531 h 2100260"/>
              <a:gd name="connsiteX25" fmla="*/ 866775 w 2962274"/>
              <a:gd name="connsiteY25" fmla="*/ 485775 h 2100260"/>
              <a:gd name="connsiteX26" fmla="*/ 876300 w 2962274"/>
              <a:gd name="connsiteY26" fmla="*/ 485775 h 2100260"/>
              <a:gd name="connsiteX27" fmla="*/ 876300 w 2962274"/>
              <a:gd name="connsiteY27" fmla="*/ 528637 h 2100260"/>
              <a:gd name="connsiteX28" fmla="*/ 904875 w 2962274"/>
              <a:gd name="connsiteY28" fmla="*/ 528637 h 2100260"/>
              <a:gd name="connsiteX29" fmla="*/ 904875 w 2962274"/>
              <a:gd name="connsiteY29" fmla="*/ 552450 h 2100260"/>
              <a:gd name="connsiteX30" fmla="*/ 933450 w 2962274"/>
              <a:gd name="connsiteY30" fmla="*/ 554831 h 2100260"/>
              <a:gd name="connsiteX31" fmla="*/ 933450 w 2962274"/>
              <a:gd name="connsiteY31" fmla="*/ 581025 h 2100260"/>
              <a:gd name="connsiteX32" fmla="*/ 1033462 w 2962274"/>
              <a:gd name="connsiteY32" fmla="*/ 583406 h 2100260"/>
              <a:gd name="connsiteX33" fmla="*/ 1031081 w 2962274"/>
              <a:gd name="connsiteY33" fmla="*/ 619125 h 2100260"/>
              <a:gd name="connsiteX34" fmla="*/ 1076325 w 2962274"/>
              <a:gd name="connsiteY34" fmla="*/ 623887 h 2100260"/>
              <a:gd name="connsiteX35" fmla="*/ 1076325 w 2962274"/>
              <a:gd name="connsiteY35" fmla="*/ 657225 h 2100260"/>
              <a:gd name="connsiteX36" fmla="*/ 1088231 w 2962274"/>
              <a:gd name="connsiteY36" fmla="*/ 657225 h 2100260"/>
              <a:gd name="connsiteX37" fmla="*/ 1088231 w 2962274"/>
              <a:gd name="connsiteY37" fmla="*/ 714375 h 2100260"/>
              <a:gd name="connsiteX38" fmla="*/ 1104900 w 2962274"/>
              <a:gd name="connsiteY38" fmla="*/ 714375 h 2100260"/>
              <a:gd name="connsiteX39" fmla="*/ 1107281 w 2962274"/>
              <a:gd name="connsiteY39" fmla="*/ 778669 h 2100260"/>
              <a:gd name="connsiteX40" fmla="*/ 1228725 w 2962274"/>
              <a:gd name="connsiteY40" fmla="*/ 778669 h 2100260"/>
              <a:gd name="connsiteX41" fmla="*/ 1228725 w 2962274"/>
              <a:gd name="connsiteY41" fmla="*/ 804862 h 2100260"/>
              <a:gd name="connsiteX42" fmla="*/ 1254918 w 2962274"/>
              <a:gd name="connsiteY42" fmla="*/ 800100 h 2100260"/>
              <a:gd name="connsiteX43" fmla="*/ 1250156 w 2962274"/>
              <a:gd name="connsiteY43" fmla="*/ 852487 h 2100260"/>
              <a:gd name="connsiteX44" fmla="*/ 1262062 w 2962274"/>
              <a:gd name="connsiteY44" fmla="*/ 854869 h 2100260"/>
              <a:gd name="connsiteX45" fmla="*/ 1259681 w 2962274"/>
              <a:gd name="connsiteY45" fmla="*/ 921544 h 2100260"/>
              <a:gd name="connsiteX46" fmla="*/ 1276350 w 2962274"/>
              <a:gd name="connsiteY46" fmla="*/ 926306 h 2100260"/>
              <a:gd name="connsiteX47" fmla="*/ 1276350 w 2962274"/>
              <a:gd name="connsiteY47" fmla="*/ 957262 h 2100260"/>
              <a:gd name="connsiteX48" fmla="*/ 1288256 w 2962274"/>
              <a:gd name="connsiteY48" fmla="*/ 957262 h 2100260"/>
              <a:gd name="connsiteX49" fmla="*/ 1285875 w 2962274"/>
              <a:gd name="connsiteY49" fmla="*/ 1026319 h 2100260"/>
              <a:gd name="connsiteX50" fmla="*/ 1326356 w 2962274"/>
              <a:gd name="connsiteY50" fmla="*/ 1023937 h 2100260"/>
              <a:gd name="connsiteX51" fmla="*/ 1326356 w 2962274"/>
              <a:gd name="connsiteY51" fmla="*/ 1047750 h 2100260"/>
              <a:gd name="connsiteX52" fmla="*/ 1357312 w 2962274"/>
              <a:gd name="connsiteY52" fmla="*/ 1045369 h 2100260"/>
              <a:gd name="connsiteX53" fmla="*/ 1357312 w 2962274"/>
              <a:gd name="connsiteY53" fmla="*/ 1069181 h 2100260"/>
              <a:gd name="connsiteX54" fmla="*/ 1400175 w 2962274"/>
              <a:gd name="connsiteY54" fmla="*/ 1066800 h 2100260"/>
              <a:gd name="connsiteX55" fmla="*/ 1397793 w 2962274"/>
              <a:gd name="connsiteY55" fmla="*/ 1095375 h 2100260"/>
              <a:gd name="connsiteX56" fmla="*/ 1471612 w 2962274"/>
              <a:gd name="connsiteY56" fmla="*/ 1100137 h 2100260"/>
              <a:gd name="connsiteX57" fmla="*/ 1481137 w 2962274"/>
              <a:gd name="connsiteY57" fmla="*/ 1123950 h 2100260"/>
              <a:gd name="connsiteX58" fmla="*/ 1495425 w 2962274"/>
              <a:gd name="connsiteY58" fmla="*/ 1128712 h 2100260"/>
              <a:gd name="connsiteX59" fmla="*/ 1490662 w 2962274"/>
              <a:gd name="connsiteY59" fmla="*/ 1164431 h 2100260"/>
              <a:gd name="connsiteX60" fmla="*/ 1504950 w 2962274"/>
              <a:gd name="connsiteY60" fmla="*/ 1166812 h 2100260"/>
              <a:gd name="connsiteX61" fmla="*/ 1502568 w 2962274"/>
              <a:gd name="connsiteY61" fmla="*/ 1185862 h 2100260"/>
              <a:gd name="connsiteX62" fmla="*/ 1533525 w 2962274"/>
              <a:gd name="connsiteY62" fmla="*/ 1183481 h 2100260"/>
              <a:gd name="connsiteX63" fmla="*/ 1533525 w 2962274"/>
              <a:gd name="connsiteY63" fmla="*/ 1204912 h 2100260"/>
              <a:gd name="connsiteX64" fmla="*/ 1554956 w 2962274"/>
              <a:gd name="connsiteY64" fmla="*/ 1207294 h 2100260"/>
              <a:gd name="connsiteX65" fmla="*/ 1554956 w 2962274"/>
              <a:gd name="connsiteY65" fmla="*/ 1233487 h 2100260"/>
              <a:gd name="connsiteX66" fmla="*/ 1676400 w 2962274"/>
              <a:gd name="connsiteY66" fmla="*/ 1231106 h 2100260"/>
              <a:gd name="connsiteX67" fmla="*/ 1676400 w 2962274"/>
              <a:gd name="connsiteY67" fmla="*/ 1252537 h 2100260"/>
              <a:gd name="connsiteX68" fmla="*/ 1700212 w 2962274"/>
              <a:gd name="connsiteY68" fmla="*/ 1257300 h 2100260"/>
              <a:gd name="connsiteX69" fmla="*/ 1707356 w 2962274"/>
              <a:gd name="connsiteY69" fmla="*/ 1285875 h 2100260"/>
              <a:gd name="connsiteX70" fmla="*/ 1719262 w 2962274"/>
              <a:gd name="connsiteY70" fmla="*/ 1278731 h 2100260"/>
              <a:gd name="connsiteX71" fmla="*/ 1719262 w 2962274"/>
              <a:gd name="connsiteY71" fmla="*/ 1309687 h 2100260"/>
              <a:gd name="connsiteX72" fmla="*/ 1731168 w 2962274"/>
              <a:gd name="connsiteY72" fmla="*/ 1304925 h 2100260"/>
              <a:gd name="connsiteX73" fmla="*/ 1733550 w 2962274"/>
              <a:gd name="connsiteY73" fmla="*/ 1407319 h 2100260"/>
              <a:gd name="connsiteX74" fmla="*/ 1781175 w 2962274"/>
              <a:gd name="connsiteY74" fmla="*/ 1412081 h 2100260"/>
              <a:gd name="connsiteX75" fmla="*/ 1778793 w 2962274"/>
              <a:gd name="connsiteY75" fmla="*/ 1464469 h 2100260"/>
              <a:gd name="connsiteX76" fmla="*/ 1857375 w 2962274"/>
              <a:gd name="connsiteY76" fmla="*/ 1459706 h 2100260"/>
              <a:gd name="connsiteX77" fmla="*/ 1857375 w 2962274"/>
              <a:gd name="connsiteY77" fmla="*/ 1483519 h 2100260"/>
              <a:gd name="connsiteX78" fmla="*/ 2024062 w 2962274"/>
              <a:gd name="connsiteY78" fmla="*/ 1481137 h 2100260"/>
              <a:gd name="connsiteX79" fmla="*/ 2021681 w 2962274"/>
              <a:gd name="connsiteY79" fmla="*/ 1504950 h 2100260"/>
              <a:gd name="connsiteX80" fmla="*/ 2105025 w 2962274"/>
              <a:gd name="connsiteY80" fmla="*/ 1502569 h 2100260"/>
              <a:gd name="connsiteX81" fmla="*/ 2105025 w 2962274"/>
              <a:gd name="connsiteY81" fmla="*/ 1533525 h 2100260"/>
              <a:gd name="connsiteX82" fmla="*/ 2133600 w 2962274"/>
              <a:gd name="connsiteY82" fmla="*/ 1533525 h 2100260"/>
              <a:gd name="connsiteX83" fmla="*/ 2133600 w 2962274"/>
              <a:gd name="connsiteY83" fmla="*/ 1674017 h 2100260"/>
              <a:gd name="connsiteX84" fmla="*/ 2155031 w 2962274"/>
              <a:gd name="connsiteY84" fmla="*/ 1674019 h 2100260"/>
              <a:gd name="connsiteX85" fmla="*/ 2155035 w 2962274"/>
              <a:gd name="connsiteY85" fmla="*/ 1714500 h 2100260"/>
              <a:gd name="connsiteX86" fmla="*/ 2195514 w 2962274"/>
              <a:gd name="connsiteY86" fmla="*/ 1716880 h 2100260"/>
              <a:gd name="connsiteX87" fmla="*/ 2197896 w 2962274"/>
              <a:gd name="connsiteY87" fmla="*/ 1759742 h 2100260"/>
              <a:gd name="connsiteX88" fmla="*/ 2209802 w 2962274"/>
              <a:gd name="connsiteY88" fmla="*/ 1759743 h 2100260"/>
              <a:gd name="connsiteX89" fmla="*/ 2212182 w 2962274"/>
              <a:gd name="connsiteY89" fmla="*/ 1793079 h 2100260"/>
              <a:gd name="connsiteX90" fmla="*/ 2331245 w 2962274"/>
              <a:gd name="connsiteY90" fmla="*/ 1793078 h 2100260"/>
              <a:gd name="connsiteX91" fmla="*/ 2331244 w 2962274"/>
              <a:gd name="connsiteY91" fmla="*/ 1819272 h 2100260"/>
              <a:gd name="connsiteX92" fmla="*/ 2531269 w 2962274"/>
              <a:gd name="connsiteY92" fmla="*/ 1819274 h 2100260"/>
              <a:gd name="connsiteX93" fmla="*/ 2531268 w 2962274"/>
              <a:gd name="connsiteY93" fmla="*/ 1847849 h 2100260"/>
              <a:gd name="connsiteX94" fmla="*/ 2545557 w 2962274"/>
              <a:gd name="connsiteY94" fmla="*/ 1847850 h 2100260"/>
              <a:gd name="connsiteX95" fmla="*/ 2545556 w 2962274"/>
              <a:gd name="connsiteY95" fmla="*/ 1888330 h 2100260"/>
              <a:gd name="connsiteX96" fmla="*/ 2559844 w 2962274"/>
              <a:gd name="connsiteY96" fmla="*/ 1888329 h 2100260"/>
              <a:gd name="connsiteX97" fmla="*/ 2559844 w 2962274"/>
              <a:gd name="connsiteY97" fmla="*/ 1931193 h 2100260"/>
              <a:gd name="connsiteX98" fmla="*/ 2609850 w 2962274"/>
              <a:gd name="connsiteY98" fmla="*/ 1931193 h 2100260"/>
              <a:gd name="connsiteX99" fmla="*/ 2609850 w 2962274"/>
              <a:gd name="connsiteY99" fmla="*/ 1978820 h 2100260"/>
              <a:gd name="connsiteX100" fmla="*/ 2719387 w 2962274"/>
              <a:gd name="connsiteY100" fmla="*/ 1978819 h 2100260"/>
              <a:gd name="connsiteX101" fmla="*/ 2719387 w 2962274"/>
              <a:gd name="connsiteY101" fmla="*/ 2012155 h 2100260"/>
              <a:gd name="connsiteX102" fmla="*/ 2781300 w 2962274"/>
              <a:gd name="connsiteY102" fmla="*/ 2014536 h 2100260"/>
              <a:gd name="connsiteX103" fmla="*/ 2781299 w 2962274"/>
              <a:gd name="connsiteY103" fmla="*/ 2031205 h 2100260"/>
              <a:gd name="connsiteX104" fmla="*/ 2914649 w 2962274"/>
              <a:gd name="connsiteY104" fmla="*/ 2031205 h 2100260"/>
              <a:gd name="connsiteX105" fmla="*/ 2914650 w 2962274"/>
              <a:gd name="connsiteY105" fmla="*/ 2059780 h 2100260"/>
              <a:gd name="connsiteX106" fmla="*/ 2957511 w 2962274"/>
              <a:gd name="connsiteY106" fmla="*/ 2059779 h 2100260"/>
              <a:gd name="connsiteX107" fmla="*/ 2962274 w 2962274"/>
              <a:gd name="connsiteY107" fmla="*/ 2100260 h 2100260"/>
              <a:gd name="connsiteX0" fmla="*/ 2381 w 2959893"/>
              <a:gd name="connsiteY0" fmla="*/ 0 h 2100260"/>
              <a:gd name="connsiteX1" fmla="*/ 0 w 2959893"/>
              <a:gd name="connsiteY1" fmla="*/ 76200 h 2100260"/>
              <a:gd name="connsiteX2" fmla="*/ 11906 w 2959893"/>
              <a:gd name="connsiteY2" fmla="*/ 76200 h 2100260"/>
              <a:gd name="connsiteX3" fmla="*/ 11906 w 2959893"/>
              <a:gd name="connsiteY3" fmla="*/ 92869 h 2100260"/>
              <a:gd name="connsiteX4" fmla="*/ 221456 w 2959893"/>
              <a:gd name="connsiteY4" fmla="*/ 90487 h 2100260"/>
              <a:gd name="connsiteX5" fmla="*/ 221456 w 2959893"/>
              <a:gd name="connsiteY5" fmla="*/ 107156 h 2100260"/>
              <a:gd name="connsiteX6" fmla="*/ 233362 w 2959893"/>
              <a:gd name="connsiteY6" fmla="*/ 107156 h 2100260"/>
              <a:gd name="connsiteX7" fmla="*/ 230981 w 2959893"/>
              <a:gd name="connsiteY7" fmla="*/ 157162 h 2100260"/>
              <a:gd name="connsiteX8" fmla="*/ 361950 w 2959893"/>
              <a:gd name="connsiteY8" fmla="*/ 154781 h 2100260"/>
              <a:gd name="connsiteX9" fmla="*/ 361950 w 2959893"/>
              <a:gd name="connsiteY9" fmla="*/ 176212 h 2100260"/>
              <a:gd name="connsiteX10" fmla="*/ 404812 w 2959893"/>
              <a:gd name="connsiteY10" fmla="*/ 173831 h 2100260"/>
              <a:gd name="connsiteX11" fmla="*/ 404812 w 2959893"/>
              <a:gd name="connsiteY11" fmla="*/ 202406 h 2100260"/>
              <a:gd name="connsiteX12" fmla="*/ 671512 w 2959893"/>
              <a:gd name="connsiteY12" fmla="*/ 202406 h 2100260"/>
              <a:gd name="connsiteX13" fmla="*/ 671512 w 2959893"/>
              <a:gd name="connsiteY13" fmla="*/ 214312 h 2100260"/>
              <a:gd name="connsiteX14" fmla="*/ 683418 w 2959893"/>
              <a:gd name="connsiteY14" fmla="*/ 216694 h 2100260"/>
              <a:gd name="connsiteX15" fmla="*/ 683418 w 2959893"/>
              <a:gd name="connsiteY15" fmla="*/ 230981 h 2100260"/>
              <a:gd name="connsiteX16" fmla="*/ 700087 w 2959893"/>
              <a:gd name="connsiteY16" fmla="*/ 238125 h 2100260"/>
              <a:gd name="connsiteX17" fmla="*/ 702468 w 2959893"/>
              <a:gd name="connsiteY17" fmla="*/ 261937 h 2100260"/>
              <a:gd name="connsiteX18" fmla="*/ 847725 w 2959893"/>
              <a:gd name="connsiteY18" fmla="*/ 259556 h 2100260"/>
              <a:gd name="connsiteX19" fmla="*/ 850106 w 2959893"/>
              <a:gd name="connsiteY19" fmla="*/ 321469 h 2100260"/>
              <a:gd name="connsiteX20" fmla="*/ 859631 w 2959893"/>
              <a:gd name="connsiteY20" fmla="*/ 323850 h 2100260"/>
              <a:gd name="connsiteX21" fmla="*/ 857250 w 2959893"/>
              <a:gd name="connsiteY21" fmla="*/ 388144 h 2100260"/>
              <a:gd name="connsiteX22" fmla="*/ 866775 w 2959893"/>
              <a:gd name="connsiteY22" fmla="*/ 385762 h 2100260"/>
              <a:gd name="connsiteX23" fmla="*/ 862012 w 2959893"/>
              <a:gd name="connsiteY23" fmla="*/ 440531 h 2100260"/>
              <a:gd name="connsiteX24" fmla="*/ 869156 w 2959893"/>
              <a:gd name="connsiteY24" fmla="*/ 440531 h 2100260"/>
              <a:gd name="connsiteX25" fmla="*/ 866775 w 2959893"/>
              <a:gd name="connsiteY25" fmla="*/ 485775 h 2100260"/>
              <a:gd name="connsiteX26" fmla="*/ 876300 w 2959893"/>
              <a:gd name="connsiteY26" fmla="*/ 485775 h 2100260"/>
              <a:gd name="connsiteX27" fmla="*/ 876300 w 2959893"/>
              <a:gd name="connsiteY27" fmla="*/ 528637 h 2100260"/>
              <a:gd name="connsiteX28" fmla="*/ 904875 w 2959893"/>
              <a:gd name="connsiteY28" fmla="*/ 528637 h 2100260"/>
              <a:gd name="connsiteX29" fmla="*/ 904875 w 2959893"/>
              <a:gd name="connsiteY29" fmla="*/ 552450 h 2100260"/>
              <a:gd name="connsiteX30" fmla="*/ 933450 w 2959893"/>
              <a:gd name="connsiteY30" fmla="*/ 554831 h 2100260"/>
              <a:gd name="connsiteX31" fmla="*/ 933450 w 2959893"/>
              <a:gd name="connsiteY31" fmla="*/ 581025 h 2100260"/>
              <a:gd name="connsiteX32" fmla="*/ 1033462 w 2959893"/>
              <a:gd name="connsiteY32" fmla="*/ 583406 h 2100260"/>
              <a:gd name="connsiteX33" fmla="*/ 1031081 w 2959893"/>
              <a:gd name="connsiteY33" fmla="*/ 619125 h 2100260"/>
              <a:gd name="connsiteX34" fmla="*/ 1076325 w 2959893"/>
              <a:gd name="connsiteY34" fmla="*/ 623887 h 2100260"/>
              <a:gd name="connsiteX35" fmla="*/ 1076325 w 2959893"/>
              <a:gd name="connsiteY35" fmla="*/ 657225 h 2100260"/>
              <a:gd name="connsiteX36" fmla="*/ 1088231 w 2959893"/>
              <a:gd name="connsiteY36" fmla="*/ 657225 h 2100260"/>
              <a:gd name="connsiteX37" fmla="*/ 1088231 w 2959893"/>
              <a:gd name="connsiteY37" fmla="*/ 714375 h 2100260"/>
              <a:gd name="connsiteX38" fmla="*/ 1104900 w 2959893"/>
              <a:gd name="connsiteY38" fmla="*/ 714375 h 2100260"/>
              <a:gd name="connsiteX39" fmla="*/ 1107281 w 2959893"/>
              <a:gd name="connsiteY39" fmla="*/ 778669 h 2100260"/>
              <a:gd name="connsiteX40" fmla="*/ 1228725 w 2959893"/>
              <a:gd name="connsiteY40" fmla="*/ 778669 h 2100260"/>
              <a:gd name="connsiteX41" fmla="*/ 1228725 w 2959893"/>
              <a:gd name="connsiteY41" fmla="*/ 804862 h 2100260"/>
              <a:gd name="connsiteX42" fmla="*/ 1254918 w 2959893"/>
              <a:gd name="connsiteY42" fmla="*/ 800100 h 2100260"/>
              <a:gd name="connsiteX43" fmla="*/ 1250156 w 2959893"/>
              <a:gd name="connsiteY43" fmla="*/ 852487 h 2100260"/>
              <a:gd name="connsiteX44" fmla="*/ 1262062 w 2959893"/>
              <a:gd name="connsiteY44" fmla="*/ 854869 h 2100260"/>
              <a:gd name="connsiteX45" fmla="*/ 1259681 w 2959893"/>
              <a:gd name="connsiteY45" fmla="*/ 921544 h 2100260"/>
              <a:gd name="connsiteX46" fmla="*/ 1276350 w 2959893"/>
              <a:gd name="connsiteY46" fmla="*/ 926306 h 2100260"/>
              <a:gd name="connsiteX47" fmla="*/ 1276350 w 2959893"/>
              <a:gd name="connsiteY47" fmla="*/ 957262 h 2100260"/>
              <a:gd name="connsiteX48" fmla="*/ 1288256 w 2959893"/>
              <a:gd name="connsiteY48" fmla="*/ 957262 h 2100260"/>
              <a:gd name="connsiteX49" fmla="*/ 1285875 w 2959893"/>
              <a:gd name="connsiteY49" fmla="*/ 1026319 h 2100260"/>
              <a:gd name="connsiteX50" fmla="*/ 1326356 w 2959893"/>
              <a:gd name="connsiteY50" fmla="*/ 1023937 h 2100260"/>
              <a:gd name="connsiteX51" fmla="*/ 1326356 w 2959893"/>
              <a:gd name="connsiteY51" fmla="*/ 1047750 h 2100260"/>
              <a:gd name="connsiteX52" fmla="*/ 1357312 w 2959893"/>
              <a:gd name="connsiteY52" fmla="*/ 1045369 h 2100260"/>
              <a:gd name="connsiteX53" fmla="*/ 1357312 w 2959893"/>
              <a:gd name="connsiteY53" fmla="*/ 1069181 h 2100260"/>
              <a:gd name="connsiteX54" fmla="*/ 1400175 w 2959893"/>
              <a:gd name="connsiteY54" fmla="*/ 1066800 h 2100260"/>
              <a:gd name="connsiteX55" fmla="*/ 1397793 w 2959893"/>
              <a:gd name="connsiteY55" fmla="*/ 1095375 h 2100260"/>
              <a:gd name="connsiteX56" fmla="*/ 1471612 w 2959893"/>
              <a:gd name="connsiteY56" fmla="*/ 1100137 h 2100260"/>
              <a:gd name="connsiteX57" fmla="*/ 1481137 w 2959893"/>
              <a:gd name="connsiteY57" fmla="*/ 1123950 h 2100260"/>
              <a:gd name="connsiteX58" fmla="*/ 1495425 w 2959893"/>
              <a:gd name="connsiteY58" fmla="*/ 1128712 h 2100260"/>
              <a:gd name="connsiteX59" fmla="*/ 1490662 w 2959893"/>
              <a:gd name="connsiteY59" fmla="*/ 1164431 h 2100260"/>
              <a:gd name="connsiteX60" fmla="*/ 1504950 w 2959893"/>
              <a:gd name="connsiteY60" fmla="*/ 1166812 h 2100260"/>
              <a:gd name="connsiteX61" fmla="*/ 1502568 w 2959893"/>
              <a:gd name="connsiteY61" fmla="*/ 1185862 h 2100260"/>
              <a:gd name="connsiteX62" fmla="*/ 1533525 w 2959893"/>
              <a:gd name="connsiteY62" fmla="*/ 1183481 h 2100260"/>
              <a:gd name="connsiteX63" fmla="*/ 1533525 w 2959893"/>
              <a:gd name="connsiteY63" fmla="*/ 1204912 h 2100260"/>
              <a:gd name="connsiteX64" fmla="*/ 1554956 w 2959893"/>
              <a:gd name="connsiteY64" fmla="*/ 1207294 h 2100260"/>
              <a:gd name="connsiteX65" fmla="*/ 1554956 w 2959893"/>
              <a:gd name="connsiteY65" fmla="*/ 1233487 h 2100260"/>
              <a:gd name="connsiteX66" fmla="*/ 1676400 w 2959893"/>
              <a:gd name="connsiteY66" fmla="*/ 1231106 h 2100260"/>
              <a:gd name="connsiteX67" fmla="*/ 1676400 w 2959893"/>
              <a:gd name="connsiteY67" fmla="*/ 1252537 h 2100260"/>
              <a:gd name="connsiteX68" fmla="*/ 1700212 w 2959893"/>
              <a:gd name="connsiteY68" fmla="*/ 1257300 h 2100260"/>
              <a:gd name="connsiteX69" fmla="*/ 1707356 w 2959893"/>
              <a:gd name="connsiteY69" fmla="*/ 1285875 h 2100260"/>
              <a:gd name="connsiteX70" fmla="*/ 1719262 w 2959893"/>
              <a:gd name="connsiteY70" fmla="*/ 1278731 h 2100260"/>
              <a:gd name="connsiteX71" fmla="*/ 1719262 w 2959893"/>
              <a:gd name="connsiteY71" fmla="*/ 1309687 h 2100260"/>
              <a:gd name="connsiteX72" fmla="*/ 1731168 w 2959893"/>
              <a:gd name="connsiteY72" fmla="*/ 1304925 h 2100260"/>
              <a:gd name="connsiteX73" fmla="*/ 1733550 w 2959893"/>
              <a:gd name="connsiteY73" fmla="*/ 1407319 h 2100260"/>
              <a:gd name="connsiteX74" fmla="*/ 1781175 w 2959893"/>
              <a:gd name="connsiteY74" fmla="*/ 1412081 h 2100260"/>
              <a:gd name="connsiteX75" fmla="*/ 1778793 w 2959893"/>
              <a:gd name="connsiteY75" fmla="*/ 1464469 h 2100260"/>
              <a:gd name="connsiteX76" fmla="*/ 1857375 w 2959893"/>
              <a:gd name="connsiteY76" fmla="*/ 1459706 h 2100260"/>
              <a:gd name="connsiteX77" fmla="*/ 1857375 w 2959893"/>
              <a:gd name="connsiteY77" fmla="*/ 1483519 h 2100260"/>
              <a:gd name="connsiteX78" fmla="*/ 2024062 w 2959893"/>
              <a:gd name="connsiteY78" fmla="*/ 1481137 h 2100260"/>
              <a:gd name="connsiteX79" fmla="*/ 2021681 w 2959893"/>
              <a:gd name="connsiteY79" fmla="*/ 1504950 h 2100260"/>
              <a:gd name="connsiteX80" fmla="*/ 2105025 w 2959893"/>
              <a:gd name="connsiteY80" fmla="*/ 1502569 h 2100260"/>
              <a:gd name="connsiteX81" fmla="*/ 2105025 w 2959893"/>
              <a:gd name="connsiteY81" fmla="*/ 1533525 h 2100260"/>
              <a:gd name="connsiteX82" fmla="*/ 2133600 w 2959893"/>
              <a:gd name="connsiteY82" fmla="*/ 1533525 h 2100260"/>
              <a:gd name="connsiteX83" fmla="*/ 2133600 w 2959893"/>
              <a:gd name="connsiteY83" fmla="*/ 1674017 h 2100260"/>
              <a:gd name="connsiteX84" fmla="*/ 2155031 w 2959893"/>
              <a:gd name="connsiteY84" fmla="*/ 1674019 h 2100260"/>
              <a:gd name="connsiteX85" fmla="*/ 2155035 w 2959893"/>
              <a:gd name="connsiteY85" fmla="*/ 1714500 h 2100260"/>
              <a:gd name="connsiteX86" fmla="*/ 2195514 w 2959893"/>
              <a:gd name="connsiteY86" fmla="*/ 1716880 h 2100260"/>
              <a:gd name="connsiteX87" fmla="*/ 2197896 w 2959893"/>
              <a:gd name="connsiteY87" fmla="*/ 1759742 h 2100260"/>
              <a:gd name="connsiteX88" fmla="*/ 2209802 w 2959893"/>
              <a:gd name="connsiteY88" fmla="*/ 1759743 h 2100260"/>
              <a:gd name="connsiteX89" fmla="*/ 2212182 w 2959893"/>
              <a:gd name="connsiteY89" fmla="*/ 1793079 h 2100260"/>
              <a:gd name="connsiteX90" fmla="*/ 2331245 w 2959893"/>
              <a:gd name="connsiteY90" fmla="*/ 1793078 h 2100260"/>
              <a:gd name="connsiteX91" fmla="*/ 2331244 w 2959893"/>
              <a:gd name="connsiteY91" fmla="*/ 1819272 h 2100260"/>
              <a:gd name="connsiteX92" fmla="*/ 2531269 w 2959893"/>
              <a:gd name="connsiteY92" fmla="*/ 1819274 h 2100260"/>
              <a:gd name="connsiteX93" fmla="*/ 2531268 w 2959893"/>
              <a:gd name="connsiteY93" fmla="*/ 1847849 h 2100260"/>
              <a:gd name="connsiteX94" fmla="*/ 2545557 w 2959893"/>
              <a:gd name="connsiteY94" fmla="*/ 1847850 h 2100260"/>
              <a:gd name="connsiteX95" fmla="*/ 2545556 w 2959893"/>
              <a:gd name="connsiteY95" fmla="*/ 1888330 h 2100260"/>
              <a:gd name="connsiteX96" fmla="*/ 2559844 w 2959893"/>
              <a:gd name="connsiteY96" fmla="*/ 1888329 h 2100260"/>
              <a:gd name="connsiteX97" fmla="*/ 2559844 w 2959893"/>
              <a:gd name="connsiteY97" fmla="*/ 1931193 h 2100260"/>
              <a:gd name="connsiteX98" fmla="*/ 2609850 w 2959893"/>
              <a:gd name="connsiteY98" fmla="*/ 1931193 h 2100260"/>
              <a:gd name="connsiteX99" fmla="*/ 2609850 w 2959893"/>
              <a:gd name="connsiteY99" fmla="*/ 1978820 h 2100260"/>
              <a:gd name="connsiteX100" fmla="*/ 2719387 w 2959893"/>
              <a:gd name="connsiteY100" fmla="*/ 1978819 h 2100260"/>
              <a:gd name="connsiteX101" fmla="*/ 2719387 w 2959893"/>
              <a:gd name="connsiteY101" fmla="*/ 2012155 h 2100260"/>
              <a:gd name="connsiteX102" fmla="*/ 2781300 w 2959893"/>
              <a:gd name="connsiteY102" fmla="*/ 2014536 h 2100260"/>
              <a:gd name="connsiteX103" fmla="*/ 2781299 w 2959893"/>
              <a:gd name="connsiteY103" fmla="*/ 2031205 h 2100260"/>
              <a:gd name="connsiteX104" fmla="*/ 2914649 w 2959893"/>
              <a:gd name="connsiteY104" fmla="*/ 2031205 h 2100260"/>
              <a:gd name="connsiteX105" fmla="*/ 2914650 w 2959893"/>
              <a:gd name="connsiteY105" fmla="*/ 2059780 h 2100260"/>
              <a:gd name="connsiteX106" fmla="*/ 2957511 w 2959893"/>
              <a:gd name="connsiteY106" fmla="*/ 2059779 h 2100260"/>
              <a:gd name="connsiteX107" fmla="*/ 2959893 w 2959893"/>
              <a:gd name="connsiteY107" fmla="*/ 2100260 h 2100260"/>
              <a:gd name="connsiteX0" fmla="*/ 2381 w 2959893"/>
              <a:gd name="connsiteY0" fmla="*/ 0 h 2095498"/>
              <a:gd name="connsiteX1" fmla="*/ 0 w 2959893"/>
              <a:gd name="connsiteY1" fmla="*/ 76200 h 2095498"/>
              <a:gd name="connsiteX2" fmla="*/ 11906 w 2959893"/>
              <a:gd name="connsiteY2" fmla="*/ 76200 h 2095498"/>
              <a:gd name="connsiteX3" fmla="*/ 11906 w 2959893"/>
              <a:gd name="connsiteY3" fmla="*/ 92869 h 2095498"/>
              <a:gd name="connsiteX4" fmla="*/ 221456 w 2959893"/>
              <a:gd name="connsiteY4" fmla="*/ 90487 h 2095498"/>
              <a:gd name="connsiteX5" fmla="*/ 221456 w 2959893"/>
              <a:gd name="connsiteY5" fmla="*/ 107156 h 2095498"/>
              <a:gd name="connsiteX6" fmla="*/ 233362 w 2959893"/>
              <a:gd name="connsiteY6" fmla="*/ 107156 h 2095498"/>
              <a:gd name="connsiteX7" fmla="*/ 230981 w 2959893"/>
              <a:gd name="connsiteY7" fmla="*/ 157162 h 2095498"/>
              <a:gd name="connsiteX8" fmla="*/ 361950 w 2959893"/>
              <a:gd name="connsiteY8" fmla="*/ 154781 h 2095498"/>
              <a:gd name="connsiteX9" fmla="*/ 361950 w 2959893"/>
              <a:gd name="connsiteY9" fmla="*/ 176212 h 2095498"/>
              <a:gd name="connsiteX10" fmla="*/ 404812 w 2959893"/>
              <a:gd name="connsiteY10" fmla="*/ 173831 h 2095498"/>
              <a:gd name="connsiteX11" fmla="*/ 404812 w 2959893"/>
              <a:gd name="connsiteY11" fmla="*/ 202406 h 2095498"/>
              <a:gd name="connsiteX12" fmla="*/ 671512 w 2959893"/>
              <a:gd name="connsiteY12" fmla="*/ 202406 h 2095498"/>
              <a:gd name="connsiteX13" fmla="*/ 671512 w 2959893"/>
              <a:gd name="connsiteY13" fmla="*/ 214312 h 2095498"/>
              <a:gd name="connsiteX14" fmla="*/ 683418 w 2959893"/>
              <a:gd name="connsiteY14" fmla="*/ 216694 h 2095498"/>
              <a:gd name="connsiteX15" fmla="*/ 683418 w 2959893"/>
              <a:gd name="connsiteY15" fmla="*/ 230981 h 2095498"/>
              <a:gd name="connsiteX16" fmla="*/ 700087 w 2959893"/>
              <a:gd name="connsiteY16" fmla="*/ 238125 h 2095498"/>
              <a:gd name="connsiteX17" fmla="*/ 702468 w 2959893"/>
              <a:gd name="connsiteY17" fmla="*/ 261937 h 2095498"/>
              <a:gd name="connsiteX18" fmla="*/ 847725 w 2959893"/>
              <a:gd name="connsiteY18" fmla="*/ 259556 h 2095498"/>
              <a:gd name="connsiteX19" fmla="*/ 850106 w 2959893"/>
              <a:gd name="connsiteY19" fmla="*/ 321469 h 2095498"/>
              <a:gd name="connsiteX20" fmla="*/ 859631 w 2959893"/>
              <a:gd name="connsiteY20" fmla="*/ 323850 h 2095498"/>
              <a:gd name="connsiteX21" fmla="*/ 857250 w 2959893"/>
              <a:gd name="connsiteY21" fmla="*/ 388144 h 2095498"/>
              <a:gd name="connsiteX22" fmla="*/ 866775 w 2959893"/>
              <a:gd name="connsiteY22" fmla="*/ 385762 h 2095498"/>
              <a:gd name="connsiteX23" fmla="*/ 862012 w 2959893"/>
              <a:gd name="connsiteY23" fmla="*/ 440531 h 2095498"/>
              <a:gd name="connsiteX24" fmla="*/ 869156 w 2959893"/>
              <a:gd name="connsiteY24" fmla="*/ 440531 h 2095498"/>
              <a:gd name="connsiteX25" fmla="*/ 866775 w 2959893"/>
              <a:gd name="connsiteY25" fmla="*/ 485775 h 2095498"/>
              <a:gd name="connsiteX26" fmla="*/ 876300 w 2959893"/>
              <a:gd name="connsiteY26" fmla="*/ 485775 h 2095498"/>
              <a:gd name="connsiteX27" fmla="*/ 876300 w 2959893"/>
              <a:gd name="connsiteY27" fmla="*/ 528637 h 2095498"/>
              <a:gd name="connsiteX28" fmla="*/ 904875 w 2959893"/>
              <a:gd name="connsiteY28" fmla="*/ 528637 h 2095498"/>
              <a:gd name="connsiteX29" fmla="*/ 904875 w 2959893"/>
              <a:gd name="connsiteY29" fmla="*/ 552450 h 2095498"/>
              <a:gd name="connsiteX30" fmla="*/ 933450 w 2959893"/>
              <a:gd name="connsiteY30" fmla="*/ 554831 h 2095498"/>
              <a:gd name="connsiteX31" fmla="*/ 933450 w 2959893"/>
              <a:gd name="connsiteY31" fmla="*/ 581025 h 2095498"/>
              <a:gd name="connsiteX32" fmla="*/ 1033462 w 2959893"/>
              <a:gd name="connsiteY32" fmla="*/ 583406 h 2095498"/>
              <a:gd name="connsiteX33" fmla="*/ 1031081 w 2959893"/>
              <a:gd name="connsiteY33" fmla="*/ 619125 h 2095498"/>
              <a:gd name="connsiteX34" fmla="*/ 1076325 w 2959893"/>
              <a:gd name="connsiteY34" fmla="*/ 623887 h 2095498"/>
              <a:gd name="connsiteX35" fmla="*/ 1076325 w 2959893"/>
              <a:gd name="connsiteY35" fmla="*/ 657225 h 2095498"/>
              <a:gd name="connsiteX36" fmla="*/ 1088231 w 2959893"/>
              <a:gd name="connsiteY36" fmla="*/ 657225 h 2095498"/>
              <a:gd name="connsiteX37" fmla="*/ 1088231 w 2959893"/>
              <a:gd name="connsiteY37" fmla="*/ 714375 h 2095498"/>
              <a:gd name="connsiteX38" fmla="*/ 1104900 w 2959893"/>
              <a:gd name="connsiteY38" fmla="*/ 714375 h 2095498"/>
              <a:gd name="connsiteX39" fmla="*/ 1107281 w 2959893"/>
              <a:gd name="connsiteY39" fmla="*/ 778669 h 2095498"/>
              <a:gd name="connsiteX40" fmla="*/ 1228725 w 2959893"/>
              <a:gd name="connsiteY40" fmla="*/ 778669 h 2095498"/>
              <a:gd name="connsiteX41" fmla="*/ 1228725 w 2959893"/>
              <a:gd name="connsiteY41" fmla="*/ 804862 h 2095498"/>
              <a:gd name="connsiteX42" fmla="*/ 1254918 w 2959893"/>
              <a:gd name="connsiteY42" fmla="*/ 800100 h 2095498"/>
              <a:gd name="connsiteX43" fmla="*/ 1250156 w 2959893"/>
              <a:gd name="connsiteY43" fmla="*/ 852487 h 2095498"/>
              <a:gd name="connsiteX44" fmla="*/ 1262062 w 2959893"/>
              <a:gd name="connsiteY44" fmla="*/ 854869 h 2095498"/>
              <a:gd name="connsiteX45" fmla="*/ 1259681 w 2959893"/>
              <a:gd name="connsiteY45" fmla="*/ 921544 h 2095498"/>
              <a:gd name="connsiteX46" fmla="*/ 1276350 w 2959893"/>
              <a:gd name="connsiteY46" fmla="*/ 926306 h 2095498"/>
              <a:gd name="connsiteX47" fmla="*/ 1276350 w 2959893"/>
              <a:gd name="connsiteY47" fmla="*/ 957262 h 2095498"/>
              <a:gd name="connsiteX48" fmla="*/ 1288256 w 2959893"/>
              <a:gd name="connsiteY48" fmla="*/ 957262 h 2095498"/>
              <a:gd name="connsiteX49" fmla="*/ 1285875 w 2959893"/>
              <a:gd name="connsiteY49" fmla="*/ 1026319 h 2095498"/>
              <a:gd name="connsiteX50" fmla="*/ 1326356 w 2959893"/>
              <a:gd name="connsiteY50" fmla="*/ 1023937 h 2095498"/>
              <a:gd name="connsiteX51" fmla="*/ 1326356 w 2959893"/>
              <a:gd name="connsiteY51" fmla="*/ 1047750 h 2095498"/>
              <a:gd name="connsiteX52" fmla="*/ 1357312 w 2959893"/>
              <a:gd name="connsiteY52" fmla="*/ 1045369 h 2095498"/>
              <a:gd name="connsiteX53" fmla="*/ 1357312 w 2959893"/>
              <a:gd name="connsiteY53" fmla="*/ 1069181 h 2095498"/>
              <a:gd name="connsiteX54" fmla="*/ 1400175 w 2959893"/>
              <a:gd name="connsiteY54" fmla="*/ 1066800 h 2095498"/>
              <a:gd name="connsiteX55" fmla="*/ 1397793 w 2959893"/>
              <a:gd name="connsiteY55" fmla="*/ 1095375 h 2095498"/>
              <a:gd name="connsiteX56" fmla="*/ 1471612 w 2959893"/>
              <a:gd name="connsiteY56" fmla="*/ 1100137 h 2095498"/>
              <a:gd name="connsiteX57" fmla="*/ 1481137 w 2959893"/>
              <a:gd name="connsiteY57" fmla="*/ 1123950 h 2095498"/>
              <a:gd name="connsiteX58" fmla="*/ 1495425 w 2959893"/>
              <a:gd name="connsiteY58" fmla="*/ 1128712 h 2095498"/>
              <a:gd name="connsiteX59" fmla="*/ 1490662 w 2959893"/>
              <a:gd name="connsiteY59" fmla="*/ 1164431 h 2095498"/>
              <a:gd name="connsiteX60" fmla="*/ 1504950 w 2959893"/>
              <a:gd name="connsiteY60" fmla="*/ 1166812 h 2095498"/>
              <a:gd name="connsiteX61" fmla="*/ 1502568 w 2959893"/>
              <a:gd name="connsiteY61" fmla="*/ 1185862 h 2095498"/>
              <a:gd name="connsiteX62" fmla="*/ 1533525 w 2959893"/>
              <a:gd name="connsiteY62" fmla="*/ 1183481 h 2095498"/>
              <a:gd name="connsiteX63" fmla="*/ 1533525 w 2959893"/>
              <a:gd name="connsiteY63" fmla="*/ 1204912 h 2095498"/>
              <a:gd name="connsiteX64" fmla="*/ 1554956 w 2959893"/>
              <a:gd name="connsiteY64" fmla="*/ 1207294 h 2095498"/>
              <a:gd name="connsiteX65" fmla="*/ 1554956 w 2959893"/>
              <a:gd name="connsiteY65" fmla="*/ 1233487 h 2095498"/>
              <a:gd name="connsiteX66" fmla="*/ 1676400 w 2959893"/>
              <a:gd name="connsiteY66" fmla="*/ 1231106 h 2095498"/>
              <a:gd name="connsiteX67" fmla="*/ 1676400 w 2959893"/>
              <a:gd name="connsiteY67" fmla="*/ 1252537 h 2095498"/>
              <a:gd name="connsiteX68" fmla="*/ 1700212 w 2959893"/>
              <a:gd name="connsiteY68" fmla="*/ 1257300 h 2095498"/>
              <a:gd name="connsiteX69" fmla="*/ 1707356 w 2959893"/>
              <a:gd name="connsiteY69" fmla="*/ 1285875 h 2095498"/>
              <a:gd name="connsiteX70" fmla="*/ 1719262 w 2959893"/>
              <a:gd name="connsiteY70" fmla="*/ 1278731 h 2095498"/>
              <a:gd name="connsiteX71" fmla="*/ 1719262 w 2959893"/>
              <a:gd name="connsiteY71" fmla="*/ 1309687 h 2095498"/>
              <a:gd name="connsiteX72" fmla="*/ 1731168 w 2959893"/>
              <a:gd name="connsiteY72" fmla="*/ 1304925 h 2095498"/>
              <a:gd name="connsiteX73" fmla="*/ 1733550 w 2959893"/>
              <a:gd name="connsiteY73" fmla="*/ 1407319 h 2095498"/>
              <a:gd name="connsiteX74" fmla="*/ 1781175 w 2959893"/>
              <a:gd name="connsiteY74" fmla="*/ 1412081 h 2095498"/>
              <a:gd name="connsiteX75" fmla="*/ 1778793 w 2959893"/>
              <a:gd name="connsiteY75" fmla="*/ 1464469 h 2095498"/>
              <a:gd name="connsiteX76" fmla="*/ 1857375 w 2959893"/>
              <a:gd name="connsiteY76" fmla="*/ 1459706 h 2095498"/>
              <a:gd name="connsiteX77" fmla="*/ 1857375 w 2959893"/>
              <a:gd name="connsiteY77" fmla="*/ 1483519 h 2095498"/>
              <a:gd name="connsiteX78" fmla="*/ 2024062 w 2959893"/>
              <a:gd name="connsiteY78" fmla="*/ 1481137 h 2095498"/>
              <a:gd name="connsiteX79" fmla="*/ 2021681 w 2959893"/>
              <a:gd name="connsiteY79" fmla="*/ 1504950 h 2095498"/>
              <a:gd name="connsiteX80" fmla="*/ 2105025 w 2959893"/>
              <a:gd name="connsiteY80" fmla="*/ 1502569 h 2095498"/>
              <a:gd name="connsiteX81" fmla="*/ 2105025 w 2959893"/>
              <a:gd name="connsiteY81" fmla="*/ 1533525 h 2095498"/>
              <a:gd name="connsiteX82" fmla="*/ 2133600 w 2959893"/>
              <a:gd name="connsiteY82" fmla="*/ 1533525 h 2095498"/>
              <a:gd name="connsiteX83" fmla="*/ 2133600 w 2959893"/>
              <a:gd name="connsiteY83" fmla="*/ 1674017 h 2095498"/>
              <a:gd name="connsiteX84" fmla="*/ 2155031 w 2959893"/>
              <a:gd name="connsiteY84" fmla="*/ 1674019 h 2095498"/>
              <a:gd name="connsiteX85" fmla="*/ 2155035 w 2959893"/>
              <a:gd name="connsiteY85" fmla="*/ 1714500 h 2095498"/>
              <a:gd name="connsiteX86" fmla="*/ 2195514 w 2959893"/>
              <a:gd name="connsiteY86" fmla="*/ 1716880 h 2095498"/>
              <a:gd name="connsiteX87" fmla="*/ 2197896 w 2959893"/>
              <a:gd name="connsiteY87" fmla="*/ 1759742 h 2095498"/>
              <a:gd name="connsiteX88" fmla="*/ 2209802 w 2959893"/>
              <a:gd name="connsiteY88" fmla="*/ 1759743 h 2095498"/>
              <a:gd name="connsiteX89" fmla="*/ 2212182 w 2959893"/>
              <a:gd name="connsiteY89" fmla="*/ 1793079 h 2095498"/>
              <a:gd name="connsiteX90" fmla="*/ 2331245 w 2959893"/>
              <a:gd name="connsiteY90" fmla="*/ 1793078 h 2095498"/>
              <a:gd name="connsiteX91" fmla="*/ 2331244 w 2959893"/>
              <a:gd name="connsiteY91" fmla="*/ 1819272 h 2095498"/>
              <a:gd name="connsiteX92" fmla="*/ 2531269 w 2959893"/>
              <a:gd name="connsiteY92" fmla="*/ 1819274 h 2095498"/>
              <a:gd name="connsiteX93" fmla="*/ 2531268 w 2959893"/>
              <a:gd name="connsiteY93" fmla="*/ 1847849 h 2095498"/>
              <a:gd name="connsiteX94" fmla="*/ 2545557 w 2959893"/>
              <a:gd name="connsiteY94" fmla="*/ 1847850 h 2095498"/>
              <a:gd name="connsiteX95" fmla="*/ 2545556 w 2959893"/>
              <a:gd name="connsiteY95" fmla="*/ 1888330 h 2095498"/>
              <a:gd name="connsiteX96" fmla="*/ 2559844 w 2959893"/>
              <a:gd name="connsiteY96" fmla="*/ 1888329 h 2095498"/>
              <a:gd name="connsiteX97" fmla="*/ 2559844 w 2959893"/>
              <a:gd name="connsiteY97" fmla="*/ 1931193 h 2095498"/>
              <a:gd name="connsiteX98" fmla="*/ 2609850 w 2959893"/>
              <a:gd name="connsiteY98" fmla="*/ 1931193 h 2095498"/>
              <a:gd name="connsiteX99" fmla="*/ 2609850 w 2959893"/>
              <a:gd name="connsiteY99" fmla="*/ 1978820 h 2095498"/>
              <a:gd name="connsiteX100" fmla="*/ 2719387 w 2959893"/>
              <a:gd name="connsiteY100" fmla="*/ 1978819 h 2095498"/>
              <a:gd name="connsiteX101" fmla="*/ 2719387 w 2959893"/>
              <a:gd name="connsiteY101" fmla="*/ 2012155 h 2095498"/>
              <a:gd name="connsiteX102" fmla="*/ 2781300 w 2959893"/>
              <a:gd name="connsiteY102" fmla="*/ 2014536 h 2095498"/>
              <a:gd name="connsiteX103" fmla="*/ 2781299 w 2959893"/>
              <a:gd name="connsiteY103" fmla="*/ 2031205 h 2095498"/>
              <a:gd name="connsiteX104" fmla="*/ 2914649 w 2959893"/>
              <a:gd name="connsiteY104" fmla="*/ 2031205 h 2095498"/>
              <a:gd name="connsiteX105" fmla="*/ 2914650 w 2959893"/>
              <a:gd name="connsiteY105" fmla="*/ 2059780 h 2095498"/>
              <a:gd name="connsiteX106" fmla="*/ 2957511 w 2959893"/>
              <a:gd name="connsiteY106" fmla="*/ 2059779 h 2095498"/>
              <a:gd name="connsiteX107" fmla="*/ 2959893 w 2959893"/>
              <a:gd name="connsiteY107" fmla="*/ 2095498 h 2095498"/>
              <a:gd name="connsiteX0" fmla="*/ 2381 w 2959893"/>
              <a:gd name="connsiteY0" fmla="*/ 0 h 2097879"/>
              <a:gd name="connsiteX1" fmla="*/ 0 w 2959893"/>
              <a:gd name="connsiteY1" fmla="*/ 76200 h 2097879"/>
              <a:gd name="connsiteX2" fmla="*/ 11906 w 2959893"/>
              <a:gd name="connsiteY2" fmla="*/ 76200 h 2097879"/>
              <a:gd name="connsiteX3" fmla="*/ 11906 w 2959893"/>
              <a:gd name="connsiteY3" fmla="*/ 92869 h 2097879"/>
              <a:gd name="connsiteX4" fmla="*/ 221456 w 2959893"/>
              <a:gd name="connsiteY4" fmla="*/ 90487 h 2097879"/>
              <a:gd name="connsiteX5" fmla="*/ 221456 w 2959893"/>
              <a:gd name="connsiteY5" fmla="*/ 107156 h 2097879"/>
              <a:gd name="connsiteX6" fmla="*/ 233362 w 2959893"/>
              <a:gd name="connsiteY6" fmla="*/ 107156 h 2097879"/>
              <a:gd name="connsiteX7" fmla="*/ 230981 w 2959893"/>
              <a:gd name="connsiteY7" fmla="*/ 157162 h 2097879"/>
              <a:gd name="connsiteX8" fmla="*/ 361950 w 2959893"/>
              <a:gd name="connsiteY8" fmla="*/ 154781 h 2097879"/>
              <a:gd name="connsiteX9" fmla="*/ 361950 w 2959893"/>
              <a:gd name="connsiteY9" fmla="*/ 176212 h 2097879"/>
              <a:gd name="connsiteX10" fmla="*/ 404812 w 2959893"/>
              <a:gd name="connsiteY10" fmla="*/ 173831 h 2097879"/>
              <a:gd name="connsiteX11" fmla="*/ 404812 w 2959893"/>
              <a:gd name="connsiteY11" fmla="*/ 202406 h 2097879"/>
              <a:gd name="connsiteX12" fmla="*/ 671512 w 2959893"/>
              <a:gd name="connsiteY12" fmla="*/ 202406 h 2097879"/>
              <a:gd name="connsiteX13" fmla="*/ 671512 w 2959893"/>
              <a:gd name="connsiteY13" fmla="*/ 214312 h 2097879"/>
              <a:gd name="connsiteX14" fmla="*/ 683418 w 2959893"/>
              <a:gd name="connsiteY14" fmla="*/ 216694 h 2097879"/>
              <a:gd name="connsiteX15" fmla="*/ 683418 w 2959893"/>
              <a:gd name="connsiteY15" fmla="*/ 230981 h 2097879"/>
              <a:gd name="connsiteX16" fmla="*/ 700087 w 2959893"/>
              <a:gd name="connsiteY16" fmla="*/ 238125 h 2097879"/>
              <a:gd name="connsiteX17" fmla="*/ 702468 w 2959893"/>
              <a:gd name="connsiteY17" fmla="*/ 261937 h 2097879"/>
              <a:gd name="connsiteX18" fmla="*/ 847725 w 2959893"/>
              <a:gd name="connsiteY18" fmla="*/ 259556 h 2097879"/>
              <a:gd name="connsiteX19" fmla="*/ 850106 w 2959893"/>
              <a:gd name="connsiteY19" fmla="*/ 321469 h 2097879"/>
              <a:gd name="connsiteX20" fmla="*/ 859631 w 2959893"/>
              <a:gd name="connsiteY20" fmla="*/ 323850 h 2097879"/>
              <a:gd name="connsiteX21" fmla="*/ 857250 w 2959893"/>
              <a:gd name="connsiteY21" fmla="*/ 388144 h 2097879"/>
              <a:gd name="connsiteX22" fmla="*/ 866775 w 2959893"/>
              <a:gd name="connsiteY22" fmla="*/ 385762 h 2097879"/>
              <a:gd name="connsiteX23" fmla="*/ 862012 w 2959893"/>
              <a:gd name="connsiteY23" fmla="*/ 440531 h 2097879"/>
              <a:gd name="connsiteX24" fmla="*/ 869156 w 2959893"/>
              <a:gd name="connsiteY24" fmla="*/ 440531 h 2097879"/>
              <a:gd name="connsiteX25" fmla="*/ 866775 w 2959893"/>
              <a:gd name="connsiteY25" fmla="*/ 485775 h 2097879"/>
              <a:gd name="connsiteX26" fmla="*/ 876300 w 2959893"/>
              <a:gd name="connsiteY26" fmla="*/ 485775 h 2097879"/>
              <a:gd name="connsiteX27" fmla="*/ 876300 w 2959893"/>
              <a:gd name="connsiteY27" fmla="*/ 528637 h 2097879"/>
              <a:gd name="connsiteX28" fmla="*/ 904875 w 2959893"/>
              <a:gd name="connsiteY28" fmla="*/ 528637 h 2097879"/>
              <a:gd name="connsiteX29" fmla="*/ 904875 w 2959893"/>
              <a:gd name="connsiteY29" fmla="*/ 552450 h 2097879"/>
              <a:gd name="connsiteX30" fmla="*/ 933450 w 2959893"/>
              <a:gd name="connsiteY30" fmla="*/ 554831 h 2097879"/>
              <a:gd name="connsiteX31" fmla="*/ 933450 w 2959893"/>
              <a:gd name="connsiteY31" fmla="*/ 581025 h 2097879"/>
              <a:gd name="connsiteX32" fmla="*/ 1033462 w 2959893"/>
              <a:gd name="connsiteY32" fmla="*/ 583406 h 2097879"/>
              <a:gd name="connsiteX33" fmla="*/ 1031081 w 2959893"/>
              <a:gd name="connsiteY33" fmla="*/ 619125 h 2097879"/>
              <a:gd name="connsiteX34" fmla="*/ 1076325 w 2959893"/>
              <a:gd name="connsiteY34" fmla="*/ 623887 h 2097879"/>
              <a:gd name="connsiteX35" fmla="*/ 1076325 w 2959893"/>
              <a:gd name="connsiteY35" fmla="*/ 657225 h 2097879"/>
              <a:gd name="connsiteX36" fmla="*/ 1088231 w 2959893"/>
              <a:gd name="connsiteY36" fmla="*/ 657225 h 2097879"/>
              <a:gd name="connsiteX37" fmla="*/ 1088231 w 2959893"/>
              <a:gd name="connsiteY37" fmla="*/ 714375 h 2097879"/>
              <a:gd name="connsiteX38" fmla="*/ 1104900 w 2959893"/>
              <a:gd name="connsiteY38" fmla="*/ 714375 h 2097879"/>
              <a:gd name="connsiteX39" fmla="*/ 1107281 w 2959893"/>
              <a:gd name="connsiteY39" fmla="*/ 778669 h 2097879"/>
              <a:gd name="connsiteX40" fmla="*/ 1228725 w 2959893"/>
              <a:gd name="connsiteY40" fmla="*/ 778669 h 2097879"/>
              <a:gd name="connsiteX41" fmla="*/ 1228725 w 2959893"/>
              <a:gd name="connsiteY41" fmla="*/ 804862 h 2097879"/>
              <a:gd name="connsiteX42" fmla="*/ 1254918 w 2959893"/>
              <a:gd name="connsiteY42" fmla="*/ 800100 h 2097879"/>
              <a:gd name="connsiteX43" fmla="*/ 1250156 w 2959893"/>
              <a:gd name="connsiteY43" fmla="*/ 852487 h 2097879"/>
              <a:gd name="connsiteX44" fmla="*/ 1262062 w 2959893"/>
              <a:gd name="connsiteY44" fmla="*/ 854869 h 2097879"/>
              <a:gd name="connsiteX45" fmla="*/ 1259681 w 2959893"/>
              <a:gd name="connsiteY45" fmla="*/ 921544 h 2097879"/>
              <a:gd name="connsiteX46" fmla="*/ 1276350 w 2959893"/>
              <a:gd name="connsiteY46" fmla="*/ 926306 h 2097879"/>
              <a:gd name="connsiteX47" fmla="*/ 1276350 w 2959893"/>
              <a:gd name="connsiteY47" fmla="*/ 957262 h 2097879"/>
              <a:gd name="connsiteX48" fmla="*/ 1288256 w 2959893"/>
              <a:gd name="connsiteY48" fmla="*/ 957262 h 2097879"/>
              <a:gd name="connsiteX49" fmla="*/ 1285875 w 2959893"/>
              <a:gd name="connsiteY49" fmla="*/ 1026319 h 2097879"/>
              <a:gd name="connsiteX50" fmla="*/ 1326356 w 2959893"/>
              <a:gd name="connsiteY50" fmla="*/ 1023937 h 2097879"/>
              <a:gd name="connsiteX51" fmla="*/ 1326356 w 2959893"/>
              <a:gd name="connsiteY51" fmla="*/ 1047750 h 2097879"/>
              <a:gd name="connsiteX52" fmla="*/ 1357312 w 2959893"/>
              <a:gd name="connsiteY52" fmla="*/ 1045369 h 2097879"/>
              <a:gd name="connsiteX53" fmla="*/ 1357312 w 2959893"/>
              <a:gd name="connsiteY53" fmla="*/ 1069181 h 2097879"/>
              <a:gd name="connsiteX54" fmla="*/ 1400175 w 2959893"/>
              <a:gd name="connsiteY54" fmla="*/ 1066800 h 2097879"/>
              <a:gd name="connsiteX55" fmla="*/ 1397793 w 2959893"/>
              <a:gd name="connsiteY55" fmla="*/ 1095375 h 2097879"/>
              <a:gd name="connsiteX56" fmla="*/ 1471612 w 2959893"/>
              <a:gd name="connsiteY56" fmla="*/ 1100137 h 2097879"/>
              <a:gd name="connsiteX57" fmla="*/ 1481137 w 2959893"/>
              <a:gd name="connsiteY57" fmla="*/ 1123950 h 2097879"/>
              <a:gd name="connsiteX58" fmla="*/ 1495425 w 2959893"/>
              <a:gd name="connsiteY58" fmla="*/ 1128712 h 2097879"/>
              <a:gd name="connsiteX59" fmla="*/ 1490662 w 2959893"/>
              <a:gd name="connsiteY59" fmla="*/ 1164431 h 2097879"/>
              <a:gd name="connsiteX60" fmla="*/ 1504950 w 2959893"/>
              <a:gd name="connsiteY60" fmla="*/ 1166812 h 2097879"/>
              <a:gd name="connsiteX61" fmla="*/ 1502568 w 2959893"/>
              <a:gd name="connsiteY61" fmla="*/ 1185862 h 2097879"/>
              <a:gd name="connsiteX62" fmla="*/ 1533525 w 2959893"/>
              <a:gd name="connsiteY62" fmla="*/ 1183481 h 2097879"/>
              <a:gd name="connsiteX63" fmla="*/ 1533525 w 2959893"/>
              <a:gd name="connsiteY63" fmla="*/ 1204912 h 2097879"/>
              <a:gd name="connsiteX64" fmla="*/ 1554956 w 2959893"/>
              <a:gd name="connsiteY64" fmla="*/ 1207294 h 2097879"/>
              <a:gd name="connsiteX65" fmla="*/ 1554956 w 2959893"/>
              <a:gd name="connsiteY65" fmla="*/ 1233487 h 2097879"/>
              <a:gd name="connsiteX66" fmla="*/ 1676400 w 2959893"/>
              <a:gd name="connsiteY66" fmla="*/ 1231106 h 2097879"/>
              <a:gd name="connsiteX67" fmla="*/ 1676400 w 2959893"/>
              <a:gd name="connsiteY67" fmla="*/ 1252537 h 2097879"/>
              <a:gd name="connsiteX68" fmla="*/ 1700212 w 2959893"/>
              <a:gd name="connsiteY68" fmla="*/ 1257300 h 2097879"/>
              <a:gd name="connsiteX69" fmla="*/ 1707356 w 2959893"/>
              <a:gd name="connsiteY69" fmla="*/ 1285875 h 2097879"/>
              <a:gd name="connsiteX70" fmla="*/ 1719262 w 2959893"/>
              <a:gd name="connsiteY70" fmla="*/ 1278731 h 2097879"/>
              <a:gd name="connsiteX71" fmla="*/ 1719262 w 2959893"/>
              <a:gd name="connsiteY71" fmla="*/ 1309687 h 2097879"/>
              <a:gd name="connsiteX72" fmla="*/ 1731168 w 2959893"/>
              <a:gd name="connsiteY72" fmla="*/ 1304925 h 2097879"/>
              <a:gd name="connsiteX73" fmla="*/ 1733550 w 2959893"/>
              <a:gd name="connsiteY73" fmla="*/ 1407319 h 2097879"/>
              <a:gd name="connsiteX74" fmla="*/ 1781175 w 2959893"/>
              <a:gd name="connsiteY74" fmla="*/ 1412081 h 2097879"/>
              <a:gd name="connsiteX75" fmla="*/ 1778793 w 2959893"/>
              <a:gd name="connsiteY75" fmla="*/ 1464469 h 2097879"/>
              <a:gd name="connsiteX76" fmla="*/ 1857375 w 2959893"/>
              <a:gd name="connsiteY76" fmla="*/ 1459706 h 2097879"/>
              <a:gd name="connsiteX77" fmla="*/ 1857375 w 2959893"/>
              <a:gd name="connsiteY77" fmla="*/ 1483519 h 2097879"/>
              <a:gd name="connsiteX78" fmla="*/ 2024062 w 2959893"/>
              <a:gd name="connsiteY78" fmla="*/ 1481137 h 2097879"/>
              <a:gd name="connsiteX79" fmla="*/ 2021681 w 2959893"/>
              <a:gd name="connsiteY79" fmla="*/ 1504950 h 2097879"/>
              <a:gd name="connsiteX80" fmla="*/ 2105025 w 2959893"/>
              <a:gd name="connsiteY80" fmla="*/ 1502569 h 2097879"/>
              <a:gd name="connsiteX81" fmla="*/ 2105025 w 2959893"/>
              <a:gd name="connsiteY81" fmla="*/ 1533525 h 2097879"/>
              <a:gd name="connsiteX82" fmla="*/ 2133600 w 2959893"/>
              <a:gd name="connsiteY82" fmla="*/ 1533525 h 2097879"/>
              <a:gd name="connsiteX83" fmla="*/ 2133600 w 2959893"/>
              <a:gd name="connsiteY83" fmla="*/ 1674017 h 2097879"/>
              <a:gd name="connsiteX84" fmla="*/ 2155031 w 2959893"/>
              <a:gd name="connsiteY84" fmla="*/ 1674019 h 2097879"/>
              <a:gd name="connsiteX85" fmla="*/ 2155035 w 2959893"/>
              <a:gd name="connsiteY85" fmla="*/ 1714500 h 2097879"/>
              <a:gd name="connsiteX86" fmla="*/ 2195514 w 2959893"/>
              <a:gd name="connsiteY86" fmla="*/ 1716880 h 2097879"/>
              <a:gd name="connsiteX87" fmla="*/ 2197896 w 2959893"/>
              <a:gd name="connsiteY87" fmla="*/ 1759742 h 2097879"/>
              <a:gd name="connsiteX88" fmla="*/ 2209802 w 2959893"/>
              <a:gd name="connsiteY88" fmla="*/ 1759743 h 2097879"/>
              <a:gd name="connsiteX89" fmla="*/ 2212182 w 2959893"/>
              <a:gd name="connsiteY89" fmla="*/ 1793079 h 2097879"/>
              <a:gd name="connsiteX90" fmla="*/ 2331245 w 2959893"/>
              <a:gd name="connsiteY90" fmla="*/ 1793078 h 2097879"/>
              <a:gd name="connsiteX91" fmla="*/ 2331244 w 2959893"/>
              <a:gd name="connsiteY91" fmla="*/ 1819272 h 2097879"/>
              <a:gd name="connsiteX92" fmla="*/ 2531269 w 2959893"/>
              <a:gd name="connsiteY92" fmla="*/ 1819274 h 2097879"/>
              <a:gd name="connsiteX93" fmla="*/ 2531268 w 2959893"/>
              <a:gd name="connsiteY93" fmla="*/ 1847849 h 2097879"/>
              <a:gd name="connsiteX94" fmla="*/ 2545557 w 2959893"/>
              <a:gd name="connsiteY94" fmla="*/ 1847850 h 2097879"/>
              <a:gd name="connsiteX95" fmla="*/ 2545556 w 2959893"/>
              <a:gd name="connsiteY95" fmla="*/ 1888330 h 2097879"/>
              <a:gd name="connsiteX96" fmla="*/ 2559844 w 2959893"/>
              <a:gd name="connsiteY96" fmla="*/ 1888329 h 2097879"/>
              <a:gd name="connsiteX97" fmla="*/ 2559844 w 2959893"/>
              <a:gd name="connsiteY97" fmla="*/ 1931193 h 2097879"/>
              <a:gd name="connsiteX98" fmla="*/ 2609850 w 2959893"/>
              <a:gd name="connsiteY98" fmla="*/ 1931193 h 2097879"/>
              <a:gd name="connsiteX99" fmla="*/ 2609850 w 2959893"/>
              <a:gd name="connsiteY99" fmla="*/ 1978820 h 2097879"/>
              <a:gd name="connsiteX100" fmla="*/ 2719387 w 2959893"/>
              <a:gd name="connsiteY100" fmla="*/ 1978819 h 2097879"/>
              <a:gd name="connsiteX101" fmla="*/ 2719387 w 2959893"/>
              <a:gd name="connsiteY101" fmla="*/ 2012155 h 2097879"/>
              <a:gd name="connsiteX102" fmla="*/ 2781300 w 2959893"/>
              <a:gd name="connsiteY102" fmla="*/ 2014536 h 2097879"/>
              <a:gd name="connsiteX103" fmla="*/ 2781299 w 2959893"/>
              <a:gd name="connsiteY103" fmla="*/ 2031205 h 2097879"/>
              <a:gd name="connsiteX104" fmla="*/ 2914649 w 2959893"/>
              <a:gd name="connsiteY104" fmla="*/ 2031205 h 2097879"/>
              <a:gd name="connsiteX105" fmla="*/ 2914650 w 2959893"/>
              <a:gd name="connsiteY105" fmla="*/ 2059780 h 2097879"/>
              <a:gd name="connsiteX106" fmla="*/ 2957511 w 2959893"/>
              <a:gd name="connsiteY106" fmla="*/ 2059779 h 2097879"/>
              <a:gd name="connsiteX107" fmla="*/ 2959893 w 2959893"/>
              <a:gd name="connsiteY107" fmla="*/ 2095498 h 2097879"/>
              <a:gd name="connsiteX108" fmla="*/ 2957511 w 2959893"/>
              <a:gd name="connsiteY108" fmla="*/ 2097879 h 2097879"/>
              <a:gd name="connsiteX0" fmla="*/ 2381 w 3171824"/>
              <a:gd name="connsiteY0" fmla="*/ 0 h 2100260"/>
              <a:gd name="connsiteX1" fmla="*/ 0 w 3171824"/>
              <a:gd name="connsiteY1" fmla="*/ 76200 h 2100260"/>
              <a:gd name="connsiteX2" fmla="*/ 11906 w 3171824"/>
              <a:gd name="connsiteY2" fmla="*/ 76200 h 2100260"/>
              <a:gd name="connsiteX3" fmla="*/ 11906 w 3171824"/>
              <a:gd name="connsiteY3" fmla="*/ 92869 h 2100260"/>
              <a:gd name="connsiteX4" fmla="*/ 221456 w 3171824"/>
              <a:gd name="connsiteY4" fmla="*/ 90487 h 2100260"/>
              <a:gd name="connsiteX5" fmla="*/ 221456 w 3171824"/>
              <a:gd name="connsiteY5" fmla="*/ 107156 h 2100260"/>
              <a:gd name="connsiteX6" fmla="*/ 233362 w 3171824"/>
              <a:gd name="connsiteY6" fmla="*/ 107156 h 2100260"/>
              <a:gd name="connsiteX7" fmla="*/ 230981 w 3171824"/>
              <a:gd name="connsiteY7" fmla="*/ 157162 h 2100260"/>
              <a:gd name="connsiteX8" fmla="*/ 361950 w 3171824"/>
              <a:gd name="connsiteY8" fmla="*/ 154781 h 2100260"/>
              <a:gd name="connsiteX9" fmla="*/ 361950 w 3171824"/>
              <a:gd name="connsiteY9" fmla="*/ 176212 h 2100260"/>
              <a:gd name="connsiteX10" fmla="*/ 404812 w 3171824"/>
              <a:gd name="connsiteY10" fmla="*/ 173831 h 2100260"/>
              <a:gd name="connsiteX11" fmla="*/ 404812 w 3171824"/>
              <a:gd name="connsiteY11" fmla="*/ 202406 h 2100260"/>
              <a:gd name="connsiteX12" fmla="*/ 671512 w 3171824"/>
              <a:gd name="connsiteY12" fmla="*/ 202406 h 2100260"/>
              <a:gd name="connsiteX13" fmla="*/ 671512 w 3171824"/>
              <a:gd name="connsiteY13" fmla="*/ 214312 h 2100260"/>
              <a:gd name="connsiteX14" fmla="*/ 683418 w 3171824"/>
              <a:gd name="connsiteY14" fmla="*/ 216694 h 2100260"/>
              <a:gd name="connsiteX15" fmla="*/ 683418 w 3171824"/>
              <a:gd name="connsiteY15" fmla="*/ 230981 h 2100260"/>
              <a:gd name="connsiteX16" fmla="*/ 700087 w 3171824"/>
              <a:gd name="connsiteY16" fmla="*/ 238125 h 2100260"/>
              <a:gd name="connsiteX17" fmla="*/ 702468 w 3171824"/>
              <a:gd name="connsiteY17" fmla="*/ 261937 h 2100260"/>
              <a:gd name="connsiteX18" fmla="*/ 847725 w 3171824"/>
              <a:gd name="connsiteY18" fmla="*/ 259556 h 2100260"/>
              <a:gd name="connsiteX19" fmla="*/ 850106 w 3171824"/>
              <a:gd name="connsiteY19" fmla="*/ 321469 h 2100260"/>
              <a:gd name="connsiteX20" fmla="*/ 859631 w 3171824"/>
              <a:gd name="connsiteY20" fmla="*/ 323850 h 2100260"/>
              <a:gd name="connsiteX21" fmla="*/ 857250 w 3171824"/>
              <a:gd name="connsiteY21" fmla="*/ 388144 h 2100260"/>
              <a:gd name="connsiteX22" fmla="*/ 866775 w 3171824"/>
              <a:gd name="connsiteY22" fmla="*/ 385762 h 2100260"/>
              <a:gd name="connsiteX23" fmla="*/ 862012 w 3171824"/>
              <a:gd name="connsiteY23" fmla="*/ 440531 h 2100260"/>
              <a:gd name="connsiteX24" fmla="*/ 869156 w 3171824"/>
              <a:gd name="connsiteY24" fmla="*/ 440531 h 2100260"/>
              <a:gd name="connsiteX25" fmla="*/ 866775 w 3171824"/>
              <a:gd name="connsiteY25" fmla="*/ 485775 h 2100260"/>
              <a:gd name="connsiteX26" fmla="*/ 876300 w 3171824"/>
              <a:gd name="connsiteY26" fmla="*/ 485775 h 2100260"/>
              <a:gd name="connsiteX27" fmla="*/ 876300 w 3171824"/>
              <a:gd name="connsiteY27" fmla="*/ 528637 h 2100260"/>
              <a:gd name="connsiteX28" fmla="*/ 904875 w 3171824"/>
              <a:gd name="connsiteY28" fmla="*/ 528637 h 2100260"/>
              <a:gd name="connsiteX29" fmla="*/ 904875 w 3171824"/>
              <a:gd name="connsiteY29" fmla="*/ 552450 h 2100260"/>
              <a:gd name="connsiteX30" fmla="*/ 933450 w 3171824"/>
              <a:gd name="connsiteY30" fmla="*/ 554831 h 2100260"/>
              <a:gd name="connsiteX31" fmla="*/ 933450 w 3171824"/>
              <a:gd name="connsiteY31" fmla="*/ 581025 h 2100260"/>
              <a:gd name="connsiteX32" fmla="*/ 1033462 w 3171824"/>
              <a:gd name="connsiteY32" fmla="*/ 583406 h 2100260"/>
              <a:gd name="connsiteX33" fmla="*/ 1031081 w 3171824"/>
              <a:gd name="connsiteY33" fmla="*/ 619125 h 2100260"/>
              <a:gd name="connsiteX34" fmla="*/ 1076325 w 3171824"/>
              <a:gd name="connsiteY34" fmla="*/ 623887 h 2100260"/>
              <a:gd name="connsiteX35" fmla="*/ 1076325 w 3171824"/>
              <a:gd name="connsiteY35" fmla="*/ 657225 h 2100260"/>
              <a:gd name="connsiteX36" fmla="*/ 1088231 w 3171824"/>
              <a:gd name="connsiteY36" fmla="*/ 657225 h 2100260"/>
              <a:gd name="connsiteX37" fmla="*/ 1088231 w 3171824"/>
              <a:gd name="connsiteY37" fmla="*/ 714375 h 2100260"/>
              <a:gd name="connsiteX38" fmla="*/ 1104900 w 3171824"/>
              <a:gd name="connsiteY38" fmla="*/ 714375 h 2100260"/>
              <a:gd name="connsiteX39" fmla="*/ 1107281 w 3171824"/>
              <a:gd name="connsiteY39" fmla="*/ 778669 h 2100260"/>
              <a:gd name="connsiteX40" fmla="*/ 1228725 w 3171824"/>
              <a:gd name="connsiteY40" fmla="*/ 778669 h 2100260"/>
              <a:gd name="connsiteX41" fmla="*/ 1228725 w 3171824"/>
              <a:gd name="connsiteY41" fmla="*/ 804862 h 2100260"/>
              <a:gd name="connsiteX42" fmla="*/ 1254918 w 3171824"/>
              <a:gd name="connsiteY42" fmla="*/ 800100 h 2100260"/>
              <a:gd name="connsiteX43" fmla="*/ 1250156 w 3171824"/>
              <a:gd name="connsiteY43" fmla="*/ 852487 h 2100260"/>
              <a:gd name="connsiteX44" fmla="*/ 1262062 w 3171824"/>
              <a:gd name="connsiteY44" fmla="*/ 854869 h 2100260"/>
              <a:gd name="connsiteX45" fmla="*/ 1259681 w 3171824"/>
              <a:gd name="connsiteY45" fmla="*/ 921544 h 2100260"/>
              <a:gd name="connsiteX46" fmla="*/ 1276350 w 3171824"/>
              <a:gd name="connsiteY46" fmla="*/ 926306 h 2100260"/>
              <a:gd name="connsiteX47" fmla="*/ 1276350 w 3171824"/>
              <a:gd name="connsiteY47" fmla="*/ 957262 h 2100260"/>
              <a:gd name="connsiteX48" fmla="*/ 1288256 w 3171824"/>
              <a:gd name="connsiteY48" fmla="*/ 957262 h 2100260"/>
              <a:gd name="connsiteX49" fmla="*/ 1285875 w 3171824"/>
              <a:gd name="connsiteY49" fmla="*/ 1026319 h 2100260"/>
              <a:gd name="connsiteX50" fmla="*/ 1326356 w 3171824"/>
              <a:gd name="connsiteY50" fmla="*/ 1023937 h 2100260"/>
              <a:gd name="connsiteX51" fmla="*/ 1326356 w 3171824"/>
              <a:gd name="connsiteY51" fmla="*/ 1047750 h 2100260"/>
              <a:gd name="connsiteX52" fmla="*/ 1357312 w 3171824"/>
              <a:gd name="connsiteY52" fmla="*/ 1045369 h 2100260"/>
              <a:gd name="connsiteX53" fmla="*/ 1357312 w 3171824"/>
              <a:gd name="connsiteY53" fmla="*/ 1069181 h 2100260"/>
              <a:gd name="connsiteX54" fmla="*/ 1400175 w 3171824"/>
              <a:gd name="connsiteY54" fmla="*/ 1066800 h 2100260"/>
              <a:gd name="connsiteX55" fmla="*/ 1397793 w 3171824"/>
              <a:gd name="connsiteY55" fmla="*/ 1095375 h 2100260"/>
              <a:gd name="connsiteX56" fmla="*/ 1471612 w 3171824"/>
              <a:gd name="connsiteY56" fmla="*/ 1100137 h 2100260"/>
              <a:gd name="connsiteX57" fmla="*/ 1481137 w 3171824"/>
              <a:gd name="connsiteY57" fmla="*/ 1123950 h 2100260"/>
              <a:gd name="connsiteX58" fmla="*/ 1495425 w 3171824"/>
              <a:gd name="connsiteY58" fmla="*/ 1128712 h 2100260"/>
              <a:gd name="connsiteX59" fmla="*/ 1490662 w 3171824"/>
              <a:gd name="connsiteY59" fmla="*/ 1164431 h 2100260"/>
              <a:gd name="connsiteX60" fmla="*/ 1504950 w 3171824"/>
              <a:gd name="connsiteY60" fmla="*/ 1166812 h 2100260"/>
              <a:gd name="connsiteX61" fmla="*/ 1502568 w 3171824"/>
              <a:gd name="connsiteY61" fmla="*/ 1185862 h 2100260"/>
              <a:gd name="connsiteX62" fmla="*/ 1533525 w 3171824"/>
              <a:gd name="connsiteY62" fmla="*/ 1183481 h 2100260"/>
              <a:gd name="connsiteX63" fmla="*/ 1533525 w 3171824"/>
              <a:gd name="connsiteY63" fmla="*/ 1204912 h 2100260"/>
              <a:gd name="connsiteX64" fmla="*/ 1554956 w 3171824"/>
              <a:gd name="connsiteY64" fmla="*/ 1207294 h 2100260"/>
              <a:gd name="connsiteX65" fmla="*/ 1554956 w 3171824"/>
              <a:gd name="connsiteY65" fmla="*/ 1233487 h 2100260"/>
              <a:gd name="connsiteX66" fmla="*/ 1676400 w 3171824"/>
              <a:gd name="connsiteY66" fmla="*/ 1231106 h 2100260"/>
              <a:gd name="connsiteX67" fmla="*/ 1676400 w 3171824"/>
              <a:gd name="connsiteY67" fmla="*/ 1252537 h 2100260"/>
              <a:gd name="connsiteX68" fmla="*/ 1700212 w 3171824"/>
              <a:gd name="connsiteY68" fmla="*/ 1257300 h 2100260"/>
              <a:gd name="connsiteX69" fmla="*/ 1707356 w 3171824"/>
              <a:gd name="connsiteY69" fmla="*/ 1285875 h 2100260"/>
              <a:gd name="connsiteX70" fmla="*/ 1719262 w 3171824"/>
              <a:gd name="connsiteY70" fmla="*/ 1278731 h 2100260"/>
              <a:gd name="connsiteX71" fmla="*/ 1719262 w 3171824"/>
              <a:gd name="connsiteY71" fmla="*/ 1309687 h 2100260"/>
              <a:gd name="connsiteX72" fmla="*/ 1731168 w 3171824"/>
              <a:gd name="connsiteY72" fmla="*/ 1304925 h 2100260"/>
              <a:gd name="connsiteX73" fmla="*/ 1733550 w 3171824"/>
              <a:gd name="connsiteY73" fmla="*/ 1407319 h 2100260"/>
              <a:gd name="connsiteX74" fmla="*/ 1781175 w 3171824"/>
              <a:gd name="connsiteY74" fmla="*/ 1412081 h 2100260"/>
              <a:gd name="connsiteX75" fmla="*/ 1778793 w 3171824"/>
              <a:gd name="connsiteY75" fmla="*/ 1464469 h 2100260"/>
              <a:gd name="connsiteX76" fmla="*/ 1857375 w 3171824"/>
              <a:gd name="connsiteY76" fmla="*/ 1459706 h 2100260"/>
              <a:gd name="connsiteX77" fmla="*/ 1857375 w 3171824"/>
              <a:gd name="connsiteY77" fmla="*/ 1483519 h 2100260"/>
              <a:gd name="connsiteX78" fmla="*/ 2024062 w 3171824"/>
              <a:gd name="connsiteY78" fmla="*/ 1481137 h 2100260"/>
              <a:gd name="connsiteX79" fmla="*/ 2021681 w 3171824"/>
              <a:gd name="connsiteY79" fmla="*/ 1504950 h 2100260"/>
              <a:gd name="connsiteX80" fmla="*/ 2105025 w 3171824"/>
              <a:gd name="connsiteY80" fmla="*/ 1502569 h 2100260"/>
              <a:gd name="connsiteX81" fmla="*/ 2105025 w 3171824"/>
              <a:gd name="connsiteY81" fmla="*/ 1533525 h 2100260"/>
              <a:gd name="connsiteX82" fmla="*/ 2133600 w 3171824"/>
              <a:gd name="connsiteY82" fmla="*/ 1533525 h 2100260"/>
              <a:gd name="connsiteX83" fmla="*/ 2133600 w 3171824"/>
              <a:gd name="connsiteY83" fmla="*/ 1674017 h 2100260"/>
              <a:gd name="connsiteX84" fmla="*/ 2155031 w 3171824"/>
              <a:gd name="connsiteY84" fmla="*/ 1674019 h 2100260"/>
              <a:gd name="connsiteX85" fmla="*/ 2155035 w 3171824"/>
              <a:gd name="connsiteY85" fmla="*/ 1714500 h 2100260"/>
              <a:gd name="connsiteX86" fmla="*/ 2195514 w 3171824"/>
              <a:gd name="connsiteY86" fmla="*/ 1716880 h 2100260"/>
              <a:gd name="connsiteX87" fmla="*/ 2197896 w 3171824"/>
              <a:gd name="connsiteY87" fmla="*/ 1759742 h 2100260"/>
              <a:gd name="connsiteX88" fmla="*/ 2209802 w 3171824"/>
              <a:gd name="connsiteY88" fmla="*/ 1759743 h 2100260"/>
              <a:gd name="connsiteX89" fmla="*/ 2212182 w 3171824"/>
              <a:gd name="connsiteY89" fmla="*/ 1793079 h 2100260"/>
              <a:gd name="connsiteX90" fmla="*/ 2331245 w 3171824"/>
              <a:gd name="connsiteY90" fmla="*/ 1793078 h 2100260"/>
              <a:gd name="connsiteX91" fmla="*/ 2331244 w 3171824"/>
              <a:gd name="connsiteY91" fmla="*/ 1819272 h 2100260"/>
              <a:gd name="connsiteX92" fmla="*/ 2531269 w 3171824"/>
              <a:gd name="connsiteY92" fmla="*/ 1819274 h 2100260"/>
              <a:gd name="connsiteX93" fmla="*/ 2531268 w 3171824"/>
              <a:gd name="connsiteY93" fmla="*/ 1847849 h 2100260"/>
              <a:gd name="connsiteX94" fmla="*/ 2545557 w 3171824"/>
              <a:gd name="connsiteY94" fmla="*/ 1847850 h 2100260"/>
              <a:gd name="connsiteX95" fmla="*/ 2545556 w 3171824"/>
              <a:gd name="connsiteY95" fmla="*/ 1888330 h 2100260"/>
              <a:gd name="connsiteX96" fmla="*/ 2559844 w 3171824"/>
              <a:gd name="connsiteY96" fmla="*/ 1888329 h 2100260"/>
              <a:gd name="connsiteX97" fmla="*/ 2559844 w 3171824"/>
              <a:gd name="connsiteY97" fmla="*/ 1931193 h 2100260"/>
              <a:gd name="connsiteX98" fmla="*/ 2609850 w 3171824"/>
              <a:gd name="connsiteY98" fmla="*/ 1931193 h 2100260"/>
              <a:gd name="connsiteX99" fmla="*/ 2609850 w 3171824"/>
              <a:gd name="connsiteY99" fmla="*/ 1978820 h 2100260"/>
              <a:gd name="connsiteX100" fmla="*/ 2719387 w 3171824"/>
              <a:gd name="connsiteY100" fmla="*/ 1978819 h 2100260"/>
              <a:gd name="connsiteX101" fmla="*/ 2719387 w 3171824"/>
              <a:gd name="connsiteY101" fmla="*/ 2012155 h 2100260"/>
              <a:gd name="connsiteX102" fmla="*/ 2781300 w 3171824"/>
              <a:gd name="connsiteY102" fmla="*/ 2014536 h 2100260"/>
              <a:gd name="connsiteX103" fmla="*/ 2781299 w 3171824"/>
              <a:gd name="connsiteY103" fmla="*/ 2031205 h 2100260"/>
              <a:gd name="connsiteX104" fmla="*/ 2914649 w 3171824"/>
              <a:gd name="connsiteY104" fmla="*/ 2031205 h 2100260"/>
              <a:gd name="connsiteX105" fmla="*/ 2914650 w 3171824"/>
              <a:gd name="connsiteY105" fmla="*/ 2059780 h 2100260"/>
              <a:gd name="connsiteX106" fmla="*/ 2957511 w 3171824"/>
              <a:gd name="connsiteY106" fmla="*/ 2059779 h 2100260"/>
              <a:gd name="connsiteX107" fmla="*/ 2959893 w 3171824"/>
              <a:gd name="connsiteY107" fmla="*/ 2095498 h 2100260"/>
              <a:gd name="connsiteX108" fmla="*/ 3171824 w 3171824"/>
              <a:gd name="connsiteY108" fmla="*/ 2100260 h 2100260"/>
              <a:gd name="connsiteX0" fmla="*/ 2381 w 2978942"/>
              <a:gd name="connsiteY0" fmla="*/ 0 h 2095498"/>
              <a:gd name="connsiteX1" fmla="*/ 0 w 2978942"/>
              <a:gd name="connsiteY1" fmla="*/ 76200 h 2095498"/>
              <a:gd name="connsiteX2" fmla="*/ 11906 w 2978942"/>
              <a:gd name="connsiteY2" fmla="*/ 76200 h 2095498"/>
              <a:gd name="connsiteX3" fmla="*/ 11906 w 2978942"/>
              <a:gd name="connsiteY3" fmla="*/ 92869 h 2095498"/>
              <a:gd name="connsiteX4" fmla="*/ 221456 w 2978942"/>
              <a:gd name="connsiteY4" fmla="*/ 90487 h 2095498"/>
              <a:gd name="connsiteX5" fmla="*/ 221456 w 2978942"/>
              <a:gd name="connsiteY5" fmla="*/ 107156 h 2095498"/>
              <a:gd name="connsiteX6" fmla="*/ 233362 w 2978942"/>
              <a:gd name="connsiteY6" fmla="*/ 107156 h 2095498"/>
              <a:gd name="connsiteX7" fmla="*/ 230981 w 2978942"/>
              <a:gd name="connsiteY7" fmla="*/ 157162 h 2095498"/>
              <a:gd name="connsiteX8" fmla="*/ 361950 w 2978942"/>
              <a:gd name="connsiteY8" fmla="*/ 154781 h 2095498"/>
              <a:gd name="connsiteX9" fmla="*/ 361950 w 2978942"/>
              <a:gd name="connsiteY9" fmla="*/ 176212 h 2095498"/>
              <a:gd name="connsiteX10" fmla="*/ 404812 w 2978942"/>
              <a:gd name="connsiteY10" fmla="*/ 173831 h 2095498"/>
              <a:gd name="connsiteX11" fmla="*/ 404812 w 2978942"/>
              <a:gd name="connsiteY11" fmla="*/ 202406 h 2095498"/>
              <a:gd name="connsiteX12" fmla="*/ 671512 w 2978942"/>
              <a:gd name="connsiteY12" fmla="*/ 202406 h 2095498"/>
              <a:gd name="connsiteX13" fmla="*/ 671512 w 2978942"/>
              <a:gd name="connsiteY13" fmla="*/ 214312 h 2095498"/>
              <a:gd name="connsiteX14" fmla="*/ 683418 w 2978942"/>
              <a:gd name="connsiteY14" fmla="*/ 216694 h 2095498"/>
              <a:gd name="connsiteX15" fmla="*/ 683418 w 2978942"/>
              <a:gd name="connsiteY15" fmla="*/ 230981 h 2095498"/>
              <a:gd name="connsiteX16" fmla="*/ 700087 w 2978942"/>
              <a:gd name="connsiteY16" fmla="*/ 238125 h 2095498"/>
              <a:gd name="connsiteX17" fmla="*/ 702468 w 2978942"/>
              <a:gd name="connsiteY17" fmla="*/ 261937 h 2095498"/>
              <a:gd name="connsiteX18" fmla="*/ 847725 w 2978942"/>
              <a:gd name="connsiteY18" fmla="*/ 259556 h 2095498"/>
              <a:gd name="connsiteX19" fmla="*/ 850106 w 2978942"/>
              <a:gd name="connsiteY19" fmla="*/ 321469 h 2095498"/>
              <a:gd name="connsiteX20" fmla="*/ 859631 w 2978942"/>
              <a:gd name="connsiteY20" fmla="*/ 323850 h 2095498"/>
              <a:gd name="connsiteX21" fmla="*/ 857250 w 2978942"/>
              <a:gd name="connsiteY21" fmla="*/ 388144 h 2095498"/>
              <a:gd name="connsiteX22" fmla="*/ 866775 w 2978942"/>
              <a:gd name="connsiteY22" fmla="*/ 385762 h 2095498"/>
              <a:gd name="connsiteX23" fmla="*/ 862012 w 2978942"/>
              <a:gd name="connsiteY23" fmla="*/ 440531 h 2095498"/>
              <a:gd name="connsiteX24" fmla="*/ 869156 w 2978942"/>
              <a:gd name="connsiteY24" fmla="*/ 440531 h 2095498"/>
              <a:gd name="connsiteX25" fmla="*/ 866775 w 2978942"/>
              <a:gd name="connsiteY25" fmla="*/ 485775 h 2095498"/>
              <a:gd name="connsiteX26" fmla="*/ 876300 w 2978942"/>
              <a:gd name="connsiteY26" fmla="*/ 485775 h 2095498"/>
              <a:gd name="connsiteX27" fmla="*/ 876300 w 2978942"/>
              <a:gd name="connsiteY27" fmla="*/ 528637 h 2095498"/>
              <a:gd name="connsiteX28" fmla="*/ 904875 w 2978942"/>
              <a:gd name="connsiteY28" fmla="*/ 528637 h 2095498"/>
              <a:gd name="connsiteX29" fmla="*/ 904875 w 2978942"/>
              <a:gd name="connsiteY29" fmla="*/ 552450 h 2095498"/>
              <a:gd name="connsiteX30" fmla="*/ 933450 w 2978942"/>
              <a:gd name="connsiteY30" fmla="*/ 554831 h 2095498"/>
              <a:gd name="connsiteX31" fmla="*/ 933450 w 2978942"/>
              <a:gd name="connsiteY31" fmla="*/ 581025 h 2095498"/>
              <a:gd name="connsiteX32" fmla="*/ 1033462 w 2978942"/>
              <a:gd name="connsiteY32" fmla="*/ 583406 h 2095498"/>
              <a:gd name="connsiteX33" fmla="*/ 1031081 w 2978942"/>
              <a:gd name="connsiteY33" fmla="*/ 619125 h 2095498"/>
              <a:gd name="connsiteX34" fmla="*/ 1076325 w 2978942"/>
              <a:gd name="connsiteY34" fmla="*/ 623887 h 2095498"/>
              <a:gd name="connsiteX35" fmla="*/ 1076325 w 2978942"/>
              <a:gd name="connsiteY35" fmla="*/ 657225 h 2095498"/>
              <a:gd name="connsiteX36" fmla="*/ 1088231 w 2978942"/>
              <a:gd name="connsiteY36" fmla="*/ 657225 h 2095498"/>
              <a:gd name="connsiteX37" fmla="*/ 1088231 w 2978942"/>
              <a:gd name="connsiteY37" fmla="*/ 714375 h 2095498"/>
              <a:gd name="connsiteX38" fmla="*/ 1104900 w 2978942"/>
              <a:gd name="connsiteY38" fmla="*/ 714375 h 2095498"/>
              <a:gd name="connsiteX39" fmla="*/ 1107281 w 2978942"/>
              <a:gd name="connsiteY39" fmla="*/ 778669 h 2095498"/>
              <a:gd name="connsiteX40" fmla="*/ 1228725 w 2978942"/>
              <a:gd name="connsiteY40" fmla="*/ 778669 h 2095498"/>
              <a:gd name="connsiteX41" fmla="*/ 1228725 w 2978942"/>
              <a:gd name="connsiteY41" fmla="*/ 804862 h 2095498"/>
              <a:gd name="connsiteX42" fmla="*/ 1254918 w 2978942"/>
              <a:gd name="connsiteY42" fmla="*/ 800100 h 2095498"/>
              <a:gd name="connsiteX43" fmla="*/ 1250156 w 2978942"/>
              <a:gd name="connsiteY43" fmla="*/ 852487 h 2095498"/>
              <a:gd name="connsiteX44" fmla="*/ 1262062 w 2978942"/>
              <a:gd name="connsiteY44" fmla="*/ 854869 h 2095498"/>
              <a:gd name="connsiteX45" fmla="*/ 1259681 w 2978942"/>
              <a:gd name="connsiteY45" fmla="*/ 921544 h 2095498"/>
              <a:gd name="connsiteX46" fmla="*/ 1276350 w 2978942"/>
              <a:gd name="connsiteY46" fmla="*/ 926306 h 2095498"/>
              <a:gd name="connsiteX47" fmla="*/ 1276350 w 2978942"/>
              <a:gd name="connsiteY47" fmla="*/ 957262 h 2095498"/>
              <a:gd name="connsiteX48" fmla="*/ 1288256 w 2978942"/>
              <a:gd name="connsiteY48" fmla="*/ 957262 h 2095498"/>
              <a:gd name="connsiteX49" fmla="*/ 1285875 w 2978942"/>
              <a:gd name="connsiteY49" fmla="*/ 1026319 h 2095498"/>
              <a:gd name="connsiteX50" fmla="*/ 1326356 w 2978942"/>
              <a:gd name="connsiteY50" fmla="*/ 1023937 h 2095498"/>
              <a:gd name="connsiteX51" fmla="*/ 1326356 w 2978942"/>
              <a:gd name="connsiteY51" fmla="*/ 1047750 h 2095498"/>
              <a:gd name="connsiteX52" fmla="*/ 1357312 w 2978942"/>
              <a:gd name="connsiteY52" fmla="*/ 1045369 h 2095498"/>
              <a:gd name="connsiteX53" fmla="*/ 1357312 w 2978942"/>
              <a:gd name="connsiteY53" fmla="*/ 1069181 h 2095498"/>
              <a:gd name="connsiteX54" fmla="*/ 1400175 w 2978942"/>
              <a:gd name="connsiteY54" fmla="*/ 1066800 h 2095498"/>
              <a:gd name="connsiteX55" fmla="*/ 1397793 w 2978942"/>
              <a:gd name="connsiteY55" fmla="*/ 1095375 h 2095498"/>
              <a:gd name="connsiteX56" fmla="*/ 1471612 w 2978942"/>
              <a:gd name="connsiteY56" fmla="*/ 1100137 h 2095498"/>
              <a:gd name="connsiteX57" fmla="*/ 1481137 w 2978942"/>
              <a:gd name="connsiteY57" fmla="*/ 1123950 h 2095498"/>
              <a:gd name="connsiteX58" fmla="*/ 1495425 w 2978942"/>
              <a:gd name="connsiteY58" fmla="*/ 1128712 h 2095498"/>
              <a:gd name="connsiteX59" fmla="*/ 1490662 w 2978942"/>
              <a:gd name="connsiteY59" fmla="*/ 1164431 h 2095498"/>
              <a:gd name="connsiteX60" fmla="*/ 1504950 w 2978942"/>
              <a:gd name="connsiteY60" fmla="*/ 1166812 h 2095498"/>
              <a:gd name="connsiteX61" fmla="*/ 1502568 w 2978942"/>
              <a:gd name="connsiteY61" fmla="*/ 1185862 h 2095498"/>
              <a:gd name="connsiteX62" fmla="*/ 1533525 w 2978942"/>
              <a:gd name="connsiteY62" fmla="*/ 1183481 h 2095498"/>
              <a:gd name="connsiteX63" fmla="*/ 1533525 w 2978942"/>
              <a:gd name="connsiteY63" fmla="*/ 1204912 h 2095498"/>
              <a:gd name="connsiteX64" fmla="*/ 1554956 w 2978942"/>
              <a:gd name="connsiteY64" fmla="*/ 1207294 h 2095498"/>
              <a:gd name="connsiteX65" fmla="*/ 1554956 w 2978942"/>
              <a:gd name="connsiteY65" fmla="*/ 1233487 h 2095498"/>
              <a:gd name="connsiteX66" fmla="*/ 1676400 w 2978942"/>
              <a:gd name="connsiteY66" fmla="*/ 1231106 h 2095498"/>
              <a:gd name="connsiteX67" fmla="*/ 1676400 w 2978942"/>
              <a:gd name="connsiteY67" fmla="*/ 1252537 h 2095498"/>
              <a:gd name="connsiteX68" fmla="*/ 1700212 w 2978942"/>
              <a:gd name="connsiteY68" fmla="*/ 1257300 h 2095498"/>
              <a:gd name="connsiteX69" fmla="*/ 1707356 w 2978942"/>
              <a:gd name="connsiteY69" fmla="*/ 1285875 h 2095498"/>
              <a:gd name="connsiteX70" fmla="*/ 1719262 w 2978942"/>
              <a:gd name="connsiteY70" fmla="*/ 1278731 h 2095498"/>
              <a:gd name="connsiteX71" fmla="*/ 1719262 w 2978942"/>
              <a:gd name="connsiteY71" fmla="*/ 1309687 h 2095498"/>
              <a:gd name="connsiteX72" fmla="*/ 1731168 w 2978942"/>
              <a:gd name="connsiteY72" fmla="*/ 1304925 h 2095498"/>
              <a:gd name="connsiteX73" fmla="*/ 1733550 w 2978942"/>
              <a:gd name="connsiteY73" fmla="*/ 1407319 h 2095498"/>
              <a:gd name="connsiteX74" fmla="*/ 1781175 w 2978942"/>
              <a:gd name="connsiteY74" fmla="*/ 1412081 h 2095498"/>
              <a:gd name="connsiteX75" fmla="*/ 1778793 w 2978942"/>
              <a:gd name="connsiteY75" fmla="*/ 1464469 h 2095498"/>
              <a:gd name="connsiteX76" fmla="*/ 1857375 w 2978942"/>
              <a:gd name="connsiteY76" fmla="*/ 1459706 h 2095498"/>
              <a:gd name="connsiteX77" fmla="*/ 1857375 w 2978942"/>
              <a:gd name="connsiteY77" fmla="*/ 1483519 h 2095498"/>
              <a:gd name="connsiteX78" fmla="*/ 2024062 w 2978942"/>
              <a:gd name="connsiteY78" fmla="*/ 1481137 h 2095498"/>
              <a:gd name="connsiteX79" fmla="*/ 2021681 w 2978942"/>
              <a:gd name="connsiteY79" fmla="*/ 1504950 h 2095498"/>
              <a:gd name="connsiteX80" fmla="*/ 2105025 w 2978942"/>
              <a:gd name="connsiteY80" fmla="*/ 1502569 h 2095498"/>
              <a:gd name="connsiteX81" fmla="*/ 2105025 w 2978942"/>
              <a:gd name="connsiteY81" fmla="*/ 1533525 h 2095498"/>
              <a:gd name="connsiteX82" fmla="*/ 2133600 w 2978942"/>
              <a:gd name="connsiteY82" fmla="*/ 1533525 h 2095498"/>
              <a:gd name="connsiteX83" fmla="*/ 2133600 w 2978942"/>
              <a:gd name="connsiteY83" fmla="*/ 1674017 h 2095498"/>
              <a:gd name="connsiteX84" fmla="*/ 2155031 w 2978942"/>
              <a:gd name="connsiteY84" fmla="*/ 1674019 h 2095498"/>
              <a:gd name="connsiteX85" fmla="*/ 2155035 w 2978942"/>
              <a:gd name="connsiteY85" fmla="*/ 1714500 h 2095498"/>
              <a:gd name="connsiteX86" fmla="*/ 2195514 w 2978942"/>
              <a:gd name="connsiteY86" fmla="*/ 1716880 h 2095498"/>
              <a:gd name="connsiteX87" fmla="*/ 2197896 w 2978942"/>
              <a:gd name="connsiteY87" fmla="*/ 1759742 h 2095498"/>
              <a:gd name="connsiteX88" fmla="*/ 2209802 w 2978942"/>
              <a:gd name="connsiteY88" fmla="*/ 1759743 h 2095498"/>
              <a:gd name="connsiteX89" fmla="*/ 2212182 w 2978942"/>
              <a:gd name="connsiteY89" fmla="*/ 1793079 h 2095498"/>
              <a:gd name="connsiteX90" fmla="*/ 2331245 w 2978942"/>
              <a:gd name="connsiteY90" fmla="*/ 1793078 h 2095498"/>
              <a:gd name="connsiteX91" fmla="*/ 2331244 w 2978942"/>
              <a:gd name="connsiteY91" fmla="*/ 1819272 h 2095498"/>
              <a:gd name="connsiteX92" fmla="*/ 2531269 w 2978942"/>
              <a:gd name="connsiteY92" fmla="*/ 1819274 h 2095498"/>
              <a:gd name="connsiteX93" fmla="*/ 2531268 w 2978942"/>
              <a:gd name="connsiteY93" fmla="*/ 1847849 h 2095498"/>
              <a:gd name="connsiteX94" fmla="*/ 2545557 w 2978942"/>
              <a:gd name="connsiteY94" fmla="*/ 1847850 h 2095498"/>
              <a:gd name="connsiteX95" fmla="*/ 2545556 w 2978942"/>
              <a:gd name="connsiteY95" fmla="*/ 1888330 h 2095498"/>
              <a:gd name="connsiteX96" fmla="*/ 2559844 w 2978942"/>
              <a:gd name="connsiteY96" fmla="*/ 1888329 h 2095498"/>
              <a:gd name="connsiteX97" fmla="*/ 2559844 w 2978942"/>
              <a:gd name="connsiteY97" fmla="*/ 1931193 h 2095498"/>
              <a:gd name="connsiteX98" fmla="*/ 2609850 w 2978942"/>
              <a:gd name="connsiteY98" fmla="*/ 1931193 h 2095498"/>
              <a:gd name="connsiteX99" fmla="*/ 2609850 w 2978942"/>
              <a:gd name="connsiteY99" fmla="*/ 1978820 h 2095498"/>
              <a:gd name="connsiteX100" fmla="*/ 2719387 w 2978942"/>
              <a:gd name="connsiteY100" fmla="*/ 1978819 h 2095498"/>
              <a:gd name="connsiteX101" fmla="*/ 2719387 w 2978942"/>
              <a:gd name="connsiteY101" fmla="*/ 2012155 h 2095498"/>
              <a:gd name="connsiteX102" fmla="*/ 2781300 w 2978942"/>
              <a:gd name="connsiteY102" fmla="*/ 2014536 h 2095498"/>
              <a:gd name="connsiteX103" fmla="*/ 2781299 w 2978942"/>
              <a:gd name="connsiteY103" fmla="*/ 2031205 h 2095498"/>
              <a:gd name="connsiteX104" fmla="*/ 2914649 w 2978942"/>
              <a:gd name="connsiteY104" fmla="*/ 2031205 h 2095498"/>
              <a:gd name="connsiteX105" fmla="*/ 2914650 w 2978942"/>
              <a:gd name="connsiteY105" fmla="*/ 2059780 h 2095498"/>
              <a:gd name="connsiteX106" fmla="*/ 2957511 w 2978942"/>
              <a:gd name="connsiteY106" fmla="*/ 2059779 h 2095498"/>
              <a:gd name="connsiteX107" fmla="*/ 2959893 w 2978942"/>
              <a:gd name="connsiteY107" fmla="*/ 2095498 h 2095498"/>
              <a:gd name="connsiteX108" fmla="*/ 2978942 w 2978942"/>
              <a:gd name="connsiteY108" fmla="*/ 2093116 h 2095498"/>
              <a:gd name="connsiteX0" fmla="*/ 2381 w 2974179"/>
              <a:gd name="connsiteY0" fmla="*/ 0 h 2095498"/>
              <a:gd name="connsiteX1" fmla="*/ 0 w 2974179"/>
              <a:gd name="connsiteY1" fmla="*/ 76200 h 2095498"/>
              <a:gd name="connsiteX2" fmla="*/ 11906 w 2974179"/>
              <a:gd name="connsiteY2" fmla="*/ 76200 h 2095498"/>
              <a:gd name="connsiteX3" fmla="*/ 11906 w 2974179"/>
              <a:gd name="connsiteY3" fmla="*/ 92869 h 2095498"/>
              <a:gd name="connsiteX4" fmla="*/ 221456 w 2974179"/>
              <a:gd name="connsiteY4" fmla="*/ 90487 h 2095498"/>
              <a:gd name="connsiteX5" fmla="*/ 221456 w 2974179"/>
              <a:gd name="connsiteY5" fmla="*/ 107156 h 2095498"/>
              <a:gd name="connsiteX6" fmla="*/ 233362 w 2974179"/>
              <a:gd name="connsiteY6" fmla="*/ 107156 h 2095498"/>
              <a:gd name="connsiteX7" fmla="*/ 230981 w 2974179"/>
              <a:gd name="connsiteY7" fmla="*/ 157162 h 2095498"/>
              <a:gd name="connsiteX8" fmla="*/ 361950 w 2974179"/>
              <a:gd name="connsiteY8" fmla="*/ 154781 h 2095498"/>
              <a:gd name="connsiteX9" fmla="*/ 361950 w 2974179"/>
              <a:gd name="connsiteY9" fmla="*/ 176212 h 2095498"/>
              <a:gd name="connsiteX10" fmla="*/ 404812 w 2974179"/>
              <a:gd name="connsiteY10" fmla="*/ 173831 h 2095498"/>
              <a:gd name="connsiteX11" fmla="*/ 404812 w 2974179"/>
              <a:gd name="connsiteY11" fmla="*/ 202406 h 2095498"/>
              <a:gd name="connsiteX12" fmla="*/ 671512 w 2974179"/>
              <a:gd name="connsiteY12" fmla="*/ 202406 h 2095498"/>
              <a:gd name="connsiteX13" fmla="*/ 671512 w 2974179"/>
              <a:gd name="connsiteY13" fmla="*/ 214312 h 2095498"/>
              <a:gd name="connsiteX14" fmla="*/ 683418 w 2974179"/>
              <a:gd name="connsiteY14" fmla="*/ 216694 h 2095498"/>
              <a:gd name="connsiteX15" fmla="*/ 683418 w 2974179"/>
              <a:gd name="connsiteY15" fmla="*/ 230981 h 2095498"/>
              <a:gd name="connsiteX16" fmla="*/ 700087 w 2974179"/>
              <a:gd name="connsiteY16" fmla="*/ 238125 h 2095498"/>
              <a:gd name="connsiteX17" fmla="*/ 702468 w 2974179"/>
              <a:gd name="connsiteY17" fmla="*/ 261937 h 2095498"/>
              <a:gd name="connsiteX18" fmla="*/ 847725 w 2974179"/>
              <a:gd name="connsiteY18" fmla="*/ 259556 h 2095498"/>
              <a:gd name="connsiteX19" fmla="*/ 850106 w 2974179"/>
              <a:gd name="connsiteY19" fmla="*/ 321469 h 2095498"/>
              <a:gd name="connsiteX20" fmla="*/ 859631 w 2974179"/>
              <a:gd name="connsiteY20" fmla="*/ 323850 h 2095498"/>
              <a:gd name="connsiteX21" fmla="*/ 857250 w 2974179"/>
              <a:gd name="connsiteY21" fmla="*/ 388144 h 2095498"/>
              <a:gd name="connsiteX22" fmla="*/ 866775 w 2974179"/>
              <a:gd name="connsiteY22" fmla="*/ 385762 h 2095498"/>
              <a:gd name="connsiteX23" fmla="*/ 862012 w 2974179"/>
              <a:gd name="connsiteY23" fmla="*/ 440531 h 2095498"/>
              <a:gd name="connsiteX24" fmla="*/ 869156 w 2974179"/>
              <a:gd name="connsiteY24" fmla="*/ 440531 h 2095498"/>
              <a:gd name="connsiteX25" fmla="*/ 866775 w 2974179"/>
              <a:gd name="connsiteY25" fmla="*/ 485775 h 2095498"/>
              <a:gd name="connsiteX26" fmla="*/ 876300 w 2974179"/>
              <a:gd name="connsiteY26" fmla="*/ 485775 h 2095498"/>
              <a:gd name="connsiteX27" fmla="*/ 876300 w 2974179"/>
              <a:gd name="connsiteY27" fmla="*/ 528637 h 2095498"/>
              <a:gd name="connsiteX28" fmla="*/ 904875 w 2974179"/>
              <a:gd name="connsiteY28" fmla="*/ 528637 h 2095498"/>
              <a:gd name="connsiteX29" fmla="*/ 904875 w 2974179"/>
              <a:gd name="connsiteY29" fmla="*/ 552450 h 2095498"/>
              <a:gd name="connsiteX30" fmla="*/ 933450 w 2974179"/>
              <a:gd name="connsiteY30" fmla="*/ 554831 h 2095498"/>
              <a:gd name="connsiteX31" fmla="*/ 933450 w 2974179"/>
              <a:gd name="connsiteY31" fmla="*/ 581025 h 2095498"/>
              <a:gd name="connsiteX32" fmla="*/ 1033462 w 2974179"/>
              <a:gd name="connsiteY32" fmla="*/ 583406 h 2095498"/>
              <a:gd name="connsiteX33" fmla="*/ 1031081 w 2974179"/>
              <a:gd name="connsiteY33" fmla="*/ 619125 h 2095498"/>
              <a:gd name="connsiteX34" fmla="*/ 1076325 w 2974179"/>
              <a:gd name="connsiteY34" fmla="*/ 623887 h 2095498"/>
              <a:gd name="connsiteX35" fmla="*/ 1076325 w 2974179"/>
              <a:gd name="connsiteY35" fmla="*/ 657225 h 2095498"/>
              <a:gd name="connsiteX36" fmla="*/ 1088231 w 2974179"/>
              <a:gd name="connsiteY36" fmla="*/ 657225 h 2095498"/>
              <a:gd name="connsiteX37" fmla="*/ 1088231 w 2974179"/>
              <a:gd name="connsiteY37" fmla="*/ 714375 h 2095498"/>
              <a:gd name="connsiteX38" fmla="*/ 1104900 w 2974179"/>
              <a:gd name="connsiteY38" fmla="*/ 714375 h 2095498"/>
              <a:gd name="connsiteX39" fmla="*/ 1107281 w 2974179"/>
              <a:gd name="connsiteY39" fmla="*/ 778669 h 2095498"/>
              <a:gd name="connsiteX40" fmla="*/ 1228725 w 2974179"/>
              <a:gd name="connsiteY40" fmla="*/ 778669 h 2095498"/>
              <a:gd name="connsiteX41" fmla="*/ 1228725 w 2974179"/>
              <a:gd name="connsiteY41" fmla="*/ 804862 h 2095498"/>
              <a:gd name="connsiteX42" fmla="*/ 1254918 w 2974179"/>
              <a:gd name="connsiteY42" fmla="*/ 800100 h 2095498"/>
              <a:gd name="connsiteX43" fmla="*/ 1250156 w 2974179"/>
              <a:gd name="connsiteY43" fmla="*/ 852487 h 2095498"/>
              <a:gd name="connsiteX44" fmla="*/ 1262062 w 2974179"/>
              <a:gd name="connsiteY44" fmla="*/ 854869 h 2095498"/>
              <a:gd name="connsiteX45" fmla="*/ 1259681 w 2974179"/>
              <a:gd name="connsiteY45" fmla="*/ 921544 h 2095498"/>
              <a:gd name="connsiteX46" fmla="*/ 1276350 w 2974179"/>
              <a:gd name="connsiteY46" fmla="*/ 926306 h 2095498"/>
              <a:gd name="connsiteX47" fmla="*/ 1276350 w 2974179"/>
              <a:gd name="connsiteY47" fmla="*/ 957262 h 2095498"/>
              <a:gd name="connsiteX48" fmla="*/ 1288256 w 2974179"/>
              <a:gd name="connsiteY48" fmla="*/ 957262 h 2095498"/>
              <a:gd name="connsiteX49" fmla="*/ 1285875 w 2974179"/>
              <a:gd name="connsiteY49" fmla="*/ 1026319 h 2095498"/>
              <a:gd name="connsiteX50" fmla="*/ 1326356 w 2974179"/>
              <a:gd name="connsiteY50" fmla="*/ 1023937 h 2095498"/>
              <a:gd name="connsiteX51" fmla="*/ 1326356 w 2974179"/>
              <a:gd name="connsiteY51" fmla="*/ 1047750 h 2095498"/>
              <a:gd name="connsiteX52" fmla="*/ 1357312 w 2974179"/>
              <a:gd name="connsiteY52" fmla="*/ 1045369 h 2095498"/>
              <a:gd name="connsiteX53" fmla="*/ 1357312 w 2974179"/>
              <a:gd name="connsiteY53" fmla="*/ 1069181 h 2095498"/>
              <a:gd name="connsiteX54" fmla="*/ 1400175 w 2974179"/>
              <a:gd name="connsiteY54" fmla="*/ 1066800 h 2095498"/>
              <a:gd name="connsiteX55" fmla="*/ 1397793 w 2974179"/>
              <a:gd name="connsiteY55" fmla="*/ 1095375 h 2095498"/>
              <a:gd name="connsiteX56" fmla="*/ 1471612 w 2974179"/>
              <a:gd name="connsiteY56" fmla="*/ 1100137 h 2095498"/>
              <a:gd name="connsiteX57" fmla="*/ 1481137 w 2974179"/>
              <a:gd name="connsiteY57" fmla="*/ 1123950 h 2095498"/>
              <a:gd name="connsiteX58" fmla="*/ 1495425 w 2974179"/>
              <a:gd name="connsiteY58" fmla="*/ 1128712 h 2095498"/>
              <a:gd name="connsiteX59" fmla="*/ 1490662 w 2974179"/>
              <a:gd name="connsiteY59" fmla="*/ 1164431 h 2095498"/>
              <a:gd name="connsiteX60" fmla="*/ 1504950 w 2974179"/>
              <a:gd name="connsiteY60" fmla="*/ 1166812 h 2095498"/>
              <a:gd name="connsiteX61" fmla="*/ 1502568 w 2974179"/>
              <a:gd name="connsiteY61" fmla="*/ 1185862 h 2095498"/>
              <a:gd name="connsiteX62" fmla="*/ 1533525 w 2974179"/>
              <a:gd name="connsiteY62" fmla="*/ 1183481 h 2095498"/>
              <a:gd name="connsiteX63" fmla="*/ 1533525 w 2974179"/>
              <a:gd name="connsiteY63" fmla="*/ 1204912 h 2095498"/>
              <a:gd name="connsiteX64" fmla="*/ 1554956 w 2974179"/>
              <a:gd name="connsiteY64" fmla="*/ 1207294 h 2095498"/>
              <a:gd name="connsiteX65" fmla="*/ 1554956 w 2974179"/>
              <a:gd name="connsiteY65" fmla="*/ 1233487 h 2095498"/>
              <a:gd name="connsiteX66" fmla="*/ 1676400 w 2974179"/>
              <a:gd name="connsiteY66" fmla="*/ 1231106 h 2095498"/>
              <a:gd name="connsiteX67" fmla="*/ 1676400 w 2974179"/>
              <a:gd name="connsiteY67" fmla="*/ 1252537 h 2095498"/>
              <a:gd name="connsiteX68" fmla="*/ 1700212 w 2974179"/>
              <a:gd name="connsiteY68" fmla="*/ 1257300 h 2095498"/>
              <a:gd name="connsiteX69" fmla="*/ 1707356 w 2974179"/>
              <a:gd name="connsiteY69" fmla="*/ 1285875 h 2095498"/>
              <a:gd name="connsiteX70" fmla="*/ 1719262 w 2974179"/>
              <a:gd name="connsiteY70" fmla="*/ 1278731 h 2095498"/>
              <a:gd name="connsiteX71" fmla="*/ 1719262 w 2974179"/>
              <a:gd name="connsiteY71" fmla="*/ 1309687 h 2095498"/>
              <a:gd name="connsiteX72" fmla="*/ 1731168 w 2974179"/>
              <a:gd name="connsiteY72" fmla="*/ 1304925 h 2095498"/>
              <a:gd name="connsiteX73" fmla="*/ 1733550 w 2974179"/>
              <a:gd name="connsiteY73" fmla="*/ 1407319 h 2095498"/>
              <a:gd name="connsiteX74" fmla="*/ 1781175 w 2974179"/>
              <a:gd name="connsiteY74" fmla="*/ 1412081 h 2095498"/>
              <a:gd name="connsiteX75" fmla="*/ 1778793 w 2974179"/>
              <a:gd name="connsiteY75" fmla="*/ 1464469 h 2095498"/>
              <a:gd name="connsiteX76" fmla="*/ 1857375 w 2974179"/>
              <a:gd name="connsiteY76" fmla="*/ 1459706 h 2095498"/>
              <a:gd name="connsiteX77" fmla="*/ 1857375 w 2974179"/>
              <a:gd name="connsiteY77" fmla="*/ 1483519 h 2095498"/>
              <a:gd name="connsiteX78" fmla="*/ 2024062 w 2974179"/>
              <a:gd name="connsiteY78" fmla="*/ 1481137 h 2095498"/>
              <a:gd name="connsiteX79" fmla="*/ 2021681 w 2974179"/>
              <a:gd name="connsiteY79" fmla="*/ 1504950 h 2095498"/>
              <a:gd name="connsiteX80" fmla="*/ 2105025 w 2974179"/>
              <a:gd name="connsiteY80" fmla="*/ 1502569 h 2095498"/>
              <a:gd name="connsiteX81" fmla="*/ 2105025 w 2974179"/>
              <a:gd name="connsiteY81" fmla="*/ 1533525 h 2095498"/>
              <a:gd name="connsiteX82" fmla="*/ 2133600 w 2974179"/>
              <a:gd name="connsiteY82" fmla="*/ 1533525 h 2095498"/>
              <a:gd name="connsiteX83" fmla="*/ 2133600 w 2974179"/>
              <a:gd name="connsiteY83" fmla="*/ 1674017 h 2095498"/>
              <a:gd name="connsiteX84" fmla="*/ 2155031 w 2974179"/>
              <a:gd name="connsiteY84" fmla="*/ 1674019 h 2095498"/>
              <a:gd name="connsiteX85" fmla="*/ 2155035 w 2974179"/>
              <a:gd name="connsiteY85" fmla="*/ 1714500 h 2095498"/>
              <a:gd name="connsiteX86" fmla="*/ 2195514 w 2974179"/>
              <a:gd name="connsiteY86" fmla="*/ 1716880 h 2095498"/>
              <a:gd name="connsiteX87" fmla="*/ 2197896 w 2974179"/>
              <a:gd name="connsiteY87" fmla="*/ 1759742 h 2095498"/>
              <a:gd name="connsiteX88" fmla="*/ 2209802 w 2974179"/>
              <a:gd name="connsiteY88" fmla="*/ 1759743 h 2095498"/>
              <a:gd name="connsiteX89" fmla="*/ 2212182 w 2974179"/>
              <a:gd name="connsiteY89" fmla="*/ 1793079 h 2095498"/>
              <a:gd name="connsiteX90" fmla="*/ 2331245 w 2974179"/>
              <a:gd name="connsiteY90" fmla="*/ 1793078 h 2095498"/>
              <a:gd name="connsiteX91" fmla="*/ 2331244 w 2974179"/>
              <a:gd name="connsiteY91" fmla="*/ 1819272 h 2095498"/>
              <a:gd name="connsiteX92" fmla="*/ 2531269 w 2974179"/>
              <a:gd name="connsiteY92" fmla="*/ 1819274 h 2095498"/>
              <a:gd name="connsiteX93" fmla="*/ 2531268 w 2974179"/>
              <a:gd name="connsiteY93" fmla="*/ 1847849 h 2095498"/>
              <a:gd name="connsiteX94" fmla="*/ 2545557 w 2974179"/>
              <a:gd name="connsiteY94" fmla="*/ 1847850 h 2095498"/>
              <a:gd name="connsiteX95" fmla="*/ 2545556 w 2974179"/>
              <a:gd name="connsiteY95" fmla="*/ 1888330 h 2095498"/>
              <a:gd name="connsiteX96" fmla="*/ 2559844 w 2974179"/>
              <a:gd name="connsiteY96" fmla="*/ 1888329 h 2095498"/>
              <a:gd name="connsiteX97" fmla="*/ 2559844 w 2974179"/>
              <a:gd name="connsiteY97" fmla="*/ 1931193 h 2095498"/>
              <a:gd name="connsiteX98" fmla="*/ 2609850 w 2974179"/>
              <a:gd name="connsiteY98" fmla="*/ 1931193 h 2095498"/>
              <a:gd name="connsiteX99" fmla="*/ 2609850 w 2974179"/>
              <a:gd name="connsiteY99" fmla="*/ 1978820 h 2095498"/>
              <a:gd name="connsiteX100" fmla="*/ 2719387 w 2974179"/>
              <a:gd name="connsiteY100" fmla="*/ 1978819 h 2095498"/>
              <a:gd name="connsiteX101" fmla="*/ 2719387 w 2974179"/>
              <a:gd name="connsiteY101" fmla="*/ 2012155 h 2095498"/>
              <a:gd name="connsiteX102" fmla="*/ 2781300 w 2974179"/>
              <a:gd name="connsiteY102" fmla="*/ 2014536 h 2095498"/>
              <a:gd name="connsiteX103" fmla="*/ 2781299 w 2974179"/>
              <a:gd name="connsiteY103" fmla="*/ 2031205 h 2095498"/>
              <a:gd name="connsiteX104" fmla="*/ 2914649 w 2974179"/>
              <a:gd name="connsiteY104" fmla="*/ 2031205 h 2095498"/>
              <a:gd name="connsiteX105" fmla="*/ 2914650 w 2974179"/>
              <a:gd name="connsiteY105" fmla="*/ 2059780 h 2095498"/>
              <a:gd name="connsiteX106" fmla="*/ 2957511 w 2974179"/>
              <a:gd name="connsiteY106" fmla="*/ 2059779 h 2095498"/>
              <a:gd name="connsiteX107" fmla="*/ 2959893 w 2974179"/>
              <a:gd name="connsiteY107" fmla="*/ 2095498 h 2095498"/>
              <a:gd name="connsiteX108" fmla="*/ 2974179 w 2974179"/>
              <a:gd name="connsiteY108" fmla="*/ 2095497 h 2095498"/>
              <a:gd name="connsiteX0" fmla="*/ 2381 w 2971798"/>
              <a:gd name="connsiteY0" fmla="*/ 0 h 2095498"/>
              <a:gd name="connsiteX1" fmla="*/ 0 w 2971798"/>
              <a:gd name="connsiteY1" fmla="*/ 76200 h 2095498"/>
              <a:gd name="connsiteX2" fmla="*/ 11906 w 2971798"/>
              <a:gd name="connsiteY2" fmla="*/ 76200 h 2095498"/>
              <a:gd name="connsiteX3" fmla="*/ 11906 w 2971798"/>
              <a:gd name="connsiteY3" fmla="*/ 92869 h 2095498"/>
              <a:gd name="connsiteX4" fmla="*/ 221456 w 2971798"/>
              <a:gd name="connsiteY4" fmla="*/ 90487 h 2095498"/>
              <a:gd name="connsiteX5" fmla="*/ 221456 w 2971798"/>
              <a:gd name="connsiteY5" fmla="*/ 107156 h 2095498"/>
              <a:gd name="connsiteX6" fmla="*/ 233362 w 2971798"/>
              <a:gd name="connsiteY6" fmla="*/ 107156 h 2095498"/>
              <a:gd name="connsiteX7" fmla="*/ 230981 w 2971798"/>
              <a:gd name="connsiteY7" fmla="*/ 157162 h 2095498"/>
              <a:gd name="connsiteX8" fmla="*/ 361950 w 2971798"/>
              <a:gd name="connsiteY8" fmla="*/ 154781 h 2095498"/>
              <a:gd name="connsiteX9" fmla="*/ 361950 w 2971798"/>
              <a:gd name="connsiteY9" fmla="*/ 176212 h 2095498"/>
              <a:gd name="connsiteX10" fmla="*/ 404812 w 2971798"/>
              <a:gd name="connsiteY10" fmla="*/ 173831 h 2095498"/>
              <a:gd name="connsiteX11" fmla="*/ 404812 w 2971798"/>
              <a:gd name="connsiteY11" fmla="*/ 202406 h 2095498"/>
              <a:gd name="connsiteX12" fmla="*/ 671512 w 2971798"/>
              <a:gd name="connsiteY12" fmla="*/ 202406 h 2095498"/>
              <a:gd name="connsiteX13" fmla="*/ 671512 w 2971798"/>
              <a:gd name="connsiteY13" fmla="*/ 214312 h 2095498"/>
              <a:gd name="connsiteX14" fmla="*/ 683418 w 2971798"/>
              <a:gd name="connsiteY14" fmla="*/ 216694 h 2095498"/>
              <a:gd name="connsiteX15" fmla="*/ 683418 w 2971798"/>
              <a:gd name="connsiteY15" fmla="*/ 230981 h 2095498"/>
              <a:gd name="connsiteX16" fmla="*/ 700087 w 2971798"/>
              <a:gd name="connsiteY16" fmla="*/ 238125 h 2095498"/>
              <a:gd name="connsiteX17" fmla="*/ 702468 w 2971798"/>
              <a:gd name="connsiteY17" fmla="*/ 261937 h 2095498"/>
              <a:gd name="connsiteX18" fmla="*/ 847725 w 2971798"/>
              <a:gd name="connsiteY18" fmla="*/ 259556 h 2095498"/>
              <a:gd name="connsiteX19" fmla="*/ 850106 w 2971798"/>
              <a:gd name="connsiteY19" fmla="*/ 321469 h 2095498"/>
              <a:gd name="connsiteX20" fmla="*/ 859631 w 2971798"/>
              <a:gd name="connsiteY20" fmla="*/ 323850 h 2095498"/>
              <a:gd name="connsiteX21" fmla="*/ 857250 w 2971798"/>
              <a:gd name="connsiteY21" fmla="*/ 388144 h 2095498"/>
              <a:gd name="connsiteX22" fmla="*/ 866775 w 2971798"/>
              <a:gd name="connsiteY22" fmla="*/ 385762 h 2095498"/>
              <a:gd name="connsiteX23" fmla="*/ 862012 w 2971798"/>
              <a:gd name="connsiteY23" fmla="*/ 440531 h 2095498"/>
              <a:gd name="connsiteX24" fmla="*/ 869156 w 2971798"/>
              <a:gd name="connsiteY24" fmla="*/ 440531 h 2095498"/>
              <a:gd name="connsiteX25" fmla="*/ 866775 w 2971798"/>
              <a:gd name="connsiteY25" fmla="*/ 485775 h 2095498"/>
              <a:gd name="connsiteX26" fmla="*/ 876300 w 2971798"/>
              <a:gd name="connsiteY26" fmla="*/ 485775 h 2095498"/>
              <a:gd name="connsiteX27" fmla="*/ 876300 w 2971798"/>
              <a:gd name="connsiteY27" fmla="*/ 528637 h 2095498"/>
              <a:gd name="connsiteX28" fmla="*/ 904875 w 2971798"/>
              <a:gd name="connsiteY28" fmla="*/ 528637 h 2095498"/>
              <a:gd name="connsiteX29" fmla="*/ 904875 w 2971798"/>
              <a:gd name="connsiteY29" fmla="*/ 552450 h 2095498"/>
              <a:gd name="connsiteX30" fmla="*/ 933450 w 2971798"/>
              <a:gd name="connsiteY30" fmla="*/ 554831 h 2095498"/>
              <a:gd name="connsiteX31" fmla="*/ 933450 w 2971798"/>
              <a:gd name="connsiteY31" fmla="*/ 581025 h 2095498"/>
              <a:gd name="connsiteX32" fmla="*/ 1033462 w 2971798"/>
              <a:gd name="connsiteY32" fmla="*/ 583406 h 2095498"/>
              <a:gd name="connsiteX33" fmla="*/ 1031081 w 2971798"/>
              <a:gd name="connsiteY33" fmla="*/ 619125 h 2095498"/>
              <a:gd name="connsiteX34" fmla="*/ 1076325 w 2971798"/>
              <a:gd name="connsiteY34" fmla="*/ 623887 h 2095498"/>
              <a:gd name="connsiteX35" fmla="*/ 1076325 w 2971798"/>
              <a:gd name="connsiteY35" fmla="*/ 657225 h 2095498"/>
              <a:gd name="connsiteX36" fmla="*/ 1088231 w 2971798"/>
              <a:gd name="connsiteY36" fmla="*/ 657225 h 2095498"/>
              <a:gd name="connsiteX37" fmla="*/ 1088231 w 2971798"/>
              <a:gd name="connsiteY37" fmla="*/ 714375 h 2095498"/>
              <a:gd name="connsiteX38" fmla="*/ 1104900 w 2971798"/>
              <a:gd name="connsiteY38" fmla="*/ 714375 h 2095498"/>
              <a:gd name="connsiteX39" fmla="*/ 1107281 w 2971798"/>
              <a:gd name="connsiteY39" fmla="*/ 778669 h 2095498"/>
              <a:gd name="connsiteX40" fmla="*/ 1228725 w 2971798"/>
              <a:gd name="connsiteY40" fmla="*/ 778669 h 2095498"/>
              <a:gd name="connsiteX41" fmla="*/ 1228725 w 2971798"/>
              <a:gd name="connsiteY41" fmla="*/ 804862 h 2095498"/>
              <a:gd name="connsiteX42" fmla="*/ 1254918 w 2971798"/>
              <a:gd name="connsiteY42" fmla="*/ 800100 h 2095498"/>
              <a:gd name="connsiteX43" fmla="*/ 1250156 w 2971798"/>
              <a:gd name="connsiteY43" fmla="*/ 852487 h 2095498"/>
              <a:gd name="connsiteX44" fmla="*/ 1262062 w 2971798"/>
              <a:gd name="connsiteY44" fmla="*/ 854869 h 2095498"/>
              <a:gd name="connsiteX45" fmla="*/ 1259681 w 2971798"/>
              <a:gd name="connsiteY45" fmla="*/ 921544 h 2095498"/>
              <a:gd name="connsiteX46" fmla="*/ 1276350 w 2971798"/>
              <a:gd name="connsiteY46" fmla="*/ 926306 h 2095498"/>
              <a:gd name="connsiteX47" fmla="*/ 1276350 w 2971798"/>
              <a:gd name="connsiteY47" fmla="*/ 957262 h 2095498"/>
              <a:gd name="connsiteX48" fmla="*/ 1288256 w 2971798"/>
              <a:gd name="connsiteY48" fmla="*/ 957262 h 2095498"/>
              <a:gd name="connsiteX49" fmla="*/ 1285875 w 2971798"/>
              <a:gd name="connsiteY49" fmla="*/ 1026319 h 2095498"/>
              <a:gd name="connsiteX50" fmla="*/ 1326356 w 2971798"/>
              <a:gd name="connsiteY50" fmla="*/ 1023937 h 2095498"/>
              <a:gd name="connsiteX51" fmla="*/ 1326356 w 2971798"/>
              <a:gd name="connsiteY51" fmla="*/ 1047750 h 2095498"/>
              <a:gd name="connsiteX52" fmla="*/ 1357312 w 2971798"/>
              <a:gd name="connsiteY52" fmla="*/ 1045369 h 2095498"/>
              <a:gd name="connsiteX53" fmla="*/ 1357312 w 2971798"/>
              <a:gd name="connsiteY53" fmla="*/ 1069181 h 2095498"/>
              <a:gd name="connsiteX54" fmla="*/ 1400175 w 2971798"/>
              <a:gd name="connsiteY54" fmla="*/ 1066800 h 2095498"/>
              <a:gd name="connsiteX55" fmla="*/ 1397793 w 2971798"/>
              <a:gd name="connsiteY55" fmla="*/ 1095375 h 2095498"/>
              <a:gd name="connsiteX56" fmla="*/ 1471612 w 2971798"/>
              <a:gd name="connsiteY56" fmla="*/ 1100137 h 2095498"/>
              <a:gd name="connsiteX57" fmla="*/ 1481137 w 2971798"/>
              <a:gd name="connsiteY57" fmla="*/ 1123950 h 2095498"/>
              <a:gd name="connsiteX58" fmla="*/ 1495425 w 2971798"/>
              <a:gd name="connsiteY58" fmla="*/ 1128712 h 2095498"/>
              <a:gd name="connsiteX59" fmla="*/ 1490662 w 2971798"/>
              <a:gd name="connsiteY59" fmla="*/ 1164431 h 2095498"/>
              <a:gd name="connsiteX60" fmla="*/ 1504950 w 2971798"/>
              <a:gd name="connsiteY60" fmla="*/ 1166812 h 2095498"/>
              <a:gd name="connsiteX61" fmla="*/ 1502568 w 2971798"/>
              <a:gd name="connsiteY61" fmla="*/ 1185862 h 2095498"/>
              <a:gd name="connsiteX62" fmla="*/ 1533525 w 2971798"/>
              <a:gd name="connsiteY62" fmla="*/ 1183481 h 2095498"/>
              <a:gd name="connsiteX63" fmla="*/ 1533525 w 2971798"/>
              <a:gd name="connsiteY63" fmla="*/ 1204912 h 2095498"/>
              <a:gd name="connsiteX64" fmla="*/ 1554956 w 2971798"/>
              <a:gd name="connsiteY64" fmla="*/ 1207294 h 2095498"/>
              <a:gd name="connsiteX65" fmla="*/ 1554956 w 2971798"/>
              <a:gd name="connsiteY65" fmla="*/ 1233487 h 2095498"/>
              <a:gd name="connsiteX66" fmla="*/ 1676400 w 2971798"/>
              <a:gd name="connsiteY66" fmla="*/ 1231106 h 2095498"/>
              <a:gd name="connsiteX67" fmla="*/ 1676400 w 2971798"/>
              <a:gd name="connsiteY67" fmla="*/ 1252537 h 2095498"/>
              <a:gd name="connsiteX68" fmla="*/ 1700212 w 2971798"/>
              <a:gd name="connsiteY68" fmla="*/ 1257300 h 2095498"/>
              <a:gd name="connsiteX69" fmla="*/ 1707356 w 2971798"/>
              <a:gd name="connsiteY69" fmla="*/ 1285875 h 2095498"/>
              <a:gd name="connsiteX70" fmla="*/ 1719262 w 2971798"/>
              <a:gd name="connsiteY70" fmla="*/ 1278731 h 2095498"/>
              <a:gd name="connsiteX71" fmla="*/ 1719262 w 2971798"/>
              <a:gd name="connsiteY71" fmla="*/ 1309687 h 2095498"/>
              <a:gd name="connsiteX72" fmla="*/ 1731168 w 2971798"/>
              <a:gd name="connsiteY72" fmla="*/ 1304925 h 2095498"/>
              <a:gd name="connsiteX73" fmla="*/ 1733550 w 2971798"/>
              <a:gd name="connsiteY73" fmla="*/ 1407319 h 2095498"/>
              <a:gd name="connsiteX74" fmla="*/ 1781175 w 2971798"/>
              <a:gd name="connsiteY74" fmla="*/ 1412081 h 2095498"/>
              <a:gd name="connsiteX75" fmla="*/ 1778793 w 2971798"/>
              <a:gd name="connsiteY75" fmla="*/ 1464469 h 2095498"/>
              <a:gd name="connsiteX76" fmla="*/ 1857375 w 2971798"/>
              <a:gd name="connsiteY76" fmla="*/ 1459706 h 2095498"/>
              <a:gd name="connsiteX77" fmla="*/ 1857375 w 2971798"/>
              <a:gd name="connsiteY77" fmla="*/ 1483519 h 2095498"/>
              <a:gd name="connsiteX78" fmla="*/ 2024062 w 2971798"/>
              <a:gd name="connsiteY78" fmla="*/ 1481137 h 2095498"/>
              <a:gd name="connsiteX79" fmla="*/ 2021681 w 2971798"/>
              <a:gd name="connsiteY79" fmla="*/ 1504950 h 2095498"/>
              <a:gd name="connsiteX80" fmla="*/ 2105025 w 2971798"/>
              <a:gd name="connsiteY80" fmla="*/ 1502569 h 2095498"/>
              <a:gd name="connsiteX81" fmla="*/ 2105025 w 2971798"/>
              <a:gd name="connsiteY81" fmla="*/ 1533525 h 2095498"/>
              <a:gd name="connsiteX82" fmla="*/ 2133600 w 2971798"/>
              <a:gd name="connsiteY82" fmla="*/ 1533525 h 2095498"/>
              <a:gd name="connsiteX83" fmla="*/ 2133600 w 2971798"/>
              <a:gd name="connsiteY83" fmla="*/ 1674017 h 2095498"/>
              <a:gd name="connsiteX84" fmla="*/ 2155031 w 2971798"/>
              <a:gd name="connsiteY84" fmla="*/ 1674019 h 2095498"/>
              <a:gd name="connsiteX85" fmla="*/ 2155035 w 2971798"/>
              <a:gd name="connsiteY85" fmla="*/ 1714500 h 2095498"/>
              <a:gd name="connsiteX86" fmla="*/ 2195514 w 2971798"/>
              <a:gd name="connsiteY86" fmla="*/ 1716880 h 2095498"/>
              <a:gd name="connsiteX87" fmla="*/ 2197896 w 2971798"/>
              <a:gd name="connsiteY87" fmla="*/ 1759742 h 2095498"/>
              <a:gd name="connsiteX88" fmla="*/ 2209802 w 2971798"/>
              <a:gd name="connsiteY88" fmla="*/ 1759743 h 2095498"/>
              <a:gd name="connsiteX89" fmla="*/ 2212182 w 2971798"/>
              <a:gd name="connsiteY89" fmla="*/ 1793079 h 2095498"/>
              <a:gd name="connsiteX90" fmla="*/ 2331245 w 2971798"/>
              <a:gd name="connsiteY90" fmla="*/ 1793078 h 2095498"/>
              <a:gd name="connsiteX91" fmla="*/ 2331244 w 2971798"/>
              <a:gd name="connsiteY91" fmla="*/ 1819272 h 2095498"/>
              <a:gd name="connsiteX92" fmla="*/ 2531269 w 2971798"/>
              <a:gd name="connsiteY92" fmla="*/ 1819274 h 2095498"/>
              <a:gd name="connsiteX93" fmla="*/ 2531268 w 2971798"/>
              <a:gd name="connsiteY93" fmla="*/ 1847849 h 2095498"/>
              <a:gd name="connsiteX94" fmla="*/ 2545557 w 2971798"/>
              <a:gd name="connsiteY94" fmla="*/ 1847850 h 2095498"/>
              <a:gd name="connsiteX95" fmla="*/ 2545556 w 2971798"/>
              <a:gd name="connsiteY95" fmla="*/ 1888330 h 2095498"/>
              <a:gd name="connsiteX96" fmla="*/ 2559844 w 2971798"/>
              <a:gd name="connsiteY96" fmla="*/ 1888329 h 2095498"/>
              <a:gd name="connsiteX97" fmla="*/ 2559844 w 2971798"/>
              <a:gd name="connsiteY97" fmla="*/ 1931193 h 2095498"/>
              <a:gd name="connsiteX98" fmla="*/ 2609850 w 2971798"/>
              <a:gd name="connsiteY98" fmla="*/ 1931193 h 2095498"/>
              <a:gd name="connsiteX99" fmla="*/ 2609850 w 2971798"/>
              <a:gd name="connsiteY99" fmla="*/ 1978820 h 2095498"/>
              <a:gd name="connsiteX100" fmla="*/ 2719387 w 2971798"/>
              <a:gd name="connsiteY100" fmla="*/ 1978819 h 2095498"/>
              <a:gd name="connsiteX101" fmla="*/ 2719387 w 2971798"/>
              <a:gd name="connsiteY101" fmla="*/ 2012155 h 2095498"/>
              <a:gd name="connsiteX102" fmla="*/ 2781300 w 2971798"/>
              <a:gd name="connsiteY102" fmla="*/ 2014536 h 2095498"/>
              <a:gd name="connsiteX103" fmla="*/ 2781299 w 2971798"/>
              <a:gd name="connsiteY103" fmla="*/ 2031205 h 2095498"/>
              <a:gd name="connsiteX104" fmla="*/ 2914649 w 2971798"/>
              <a:gd name="connsiteY104" fmla="*/ 2031205 h 2095498"/>
              <a:gd name="connsiteX105" fmla="*/ 2914650 w 2971798"/>
              <a:gd name="connsiteY105" fmla="*/ 2059780 h 2095498"/>
              <a:gd name="connsiteX106" fmla="*/ 2957511 w 2971798"/>
              <a:gd name="connsiteY106" fmla="*/ 2059779 h 2095498"/>
              <a:gd name="connsiteX107" fmla="*/ 2959893 w 2971798"/>
              <a:gd name="connsiteY107" fmla="*/ 2095498 h 2095498"/>
              <a:gd name="connsiteX108" fmla="*/ 2971798 w 2971798"/>
              <a:gd name="connsiteY108" fmla="*/ 2095497 h 2095498"/>
              <a:gd name="connsiteX0" fmla="*/ 2381 w 2964655"/>
              <a:gd name="connsiteY0" fmla="*/ 0 h 2095498"/>
              <a:gd name="connsiteX1" fmla="*/ 0 w 2964655"/>
              <a:gd name="connsiteY1" fmla="*/ 76200 h 2095498"/>
              <a:gd name="connsiteX2" fmla="*/ 11906 w 2964655"/>
              <a:gd name="connsiteY2" fmla="*/ 76200 h 2095498"/>
              <a:gd name="connsiteX3" fmla="*/ 11906 w 2964655"/>
              <a:gd name="connsiteY3" fmla="*/ 92869 h 2095498"/>
              <a:gd name="connsiteX4" fmla="*/ 221456 w 2964655"/>
              <a:gd name="connsiteY4" fmla="*/ 90487 h 2095498"/>
              <a:gd name="connsiteX5" fmla="*/ 221456 w 2964655"/>
              <a:gd name="connsiteY5" fmla="*/ 107156 h 2095498"/>
              <a:gd name="connsiteX6" fmla="*/ 233362 w 2964655"/>
              <a:gd name="connsiteY6" fmla="*/ 107156 h 2095498"/>
              <a:gd name="connsiteX7" fmla="*/ 230981 w 2964655"/>
              <a:gd name="connsiteY7" fmla="*/ 157162 h 2095498"/>
              <a:gd name="connsiteX8" fmla="*/ 361950 w 2964655"/>
              <a:gd name="connsiteY8" fmla="*/ 154781 h 2095498"/>
              <a:gd name="connsiteX9" fmla="*/ 361950 w 2964655"/>
              <a:gd name="connsiteY9" fmla="*/ 176212 h 2095498"/>
              <a:gd name="connsiteX10" fmla="*/ 404812 w 2964655"/>
              <a:gd name="connsiteY10" fmla="*/ 173831 h 2095498"/>
              <a:gd name="connsiteX11" fmla="*/ 404812 w 2964655"/>
              <a:gd name="connsiteY11" fmla="*/ 202406 h 2095498"/>
              <a:gd name="connsiteX12" fmla="*/ 671512 w 2964655"/>
              <a:gd name="connsiteY12" fmla="*/ 202406 h 2095498"/>
              <a:gd name="connsiteX13" fmla="*/ 671512 w 2964655"/>
              <a:gd name="connsiteY13" fmla="*/ 214312 h 2095498"/>
              <a:gd name="connsiteX14" fmla="*/ 683418 w 2964655"/>
              <a:gd name="connsiteY14" fmla="*/ 216694 h 2095498"/>
              <a:gd name="connsiteX15" fmla="*/ 683418 w 2964655"/>
              <a:gd name="connsiteY15" fmla="*/ 230981 h 2095498"/>
              <a:gd name="connsiteX16" fmla="*/ 700087 w 2964655"/>
              <a:gd name="connsiteY16" fmla="*/ 238125 h 2095498"/>
              <a:gd name="connsiteX17" fmla="*/ 702468 w 2964655"/>
              <a:gd name="connsiteY17" fmla="*/ 261937 h 2095498"/>
              <a:gd name="connsiteX18" fmla="*/ 847725 w 2964655"/>
              <a:gd name="connsiteY18" fmla="*/ 259556 h 2095498"/>
              <a:gd name="connsiteX19" fmla="*/ 850106 w 2964655"/>
              <a:gd name="connsiteY19" fmla="*/ 321469 h 2095498"/>
              <a:gd name="connsiteX20" fmla="*/ 859631 w 2964655"/>
              <a:gd name="connsiteY20" fmla="*/ 323850 h 2095498"/>
              <a:gd name="connsiteX21" fmla="*/ 857250 w 2964655"/>
              <a:gd name="connsiteY21" fmla="*/ 388144 h 2095498"/>
              <a:gd name="connsiteX22" fmla="*/ 866775 w 2964655"/>
              <a:gd name="connsiteY22" fmla="*/ 385762 h 2095498"/>
              <a:gd name="connsiteX23" fmla="*/ 862012 w 2964655"/>
              <a:gd name="connsiteY23" fmla="*/ 440531 h 2095498"/>
              <a:gd name="connsiteX24" fmla="*/ 869156 w 2964655"/>
              <a:gd name="connsiteY24" fmla="*/ 440531 h 2095498"/>
              <a:gd name="connsiteX25" fmla="*/ 866775 w 2964655"/>
              <a:gd name="connsiteY25" fmla="*/ 485775 h 2095498"/>
              <a:gd name="connsiteX26" fmla="*/ 876300 w 2964655"/>
              <a:gd name="connsiteY26" fmla="*/ 485775 h 2095498"/>
              <a:gd name="connsiteX27" fmla="*/ 876300 w 2964655"/>
              <a:gd name="connsiteY27" fmla="*/ 528637 h 2095498"/>
              <a:gd name="connsiteX28" fmla="*/ 904875 w 2964655"/>
              <a:gd name="connsiteY28" fmla="*/ 528637 h 2095498"/>
              <a:gd name="connsiteX29" fmla="*/ 904875 w 2964655"/>
              <a:gd name="connsiteY29" fmla="*/ 552450 h 2095498"/>
              <a:gd name="connsiteX30" fmla="*/ 933450 w 2964655"/>
              <a:gd name="connsiteY30" fmla="*/ 554831 h 2095498"/>
              <a:gd name="connsiteX31" fmla="*/ 933450 w 2964655"/>
              <a:gd name="connsiteY31" fmla="*/ 581025 h 2095498"/>
              <a:gd name="connsiteX32" fmla="*/ 1033462 w 2964655"/>
              <a:gd name="connsiteY32" fmla="*/ 583406 h 2095498"/>
              <a:gd name="connsiteX33" fmla="*/ 1031081 w 2964655"/>
              <a:gd name="connsiteY33" fmla="*/ 619125 h 2095498"/>
              <a:gd name="connsiteX34" fmla="*/ 1076325 w 2964655"/>
              <a:gd name="connsiteY34" fmla="*/ 623887 h 2095498"/>
              <a:gd name="connsiteX35" fmla="*/ 1076325 w 2964655"/>
              <a:gd name="connsiteY35" fmla="*/ 657225 h 2095498"/>
              <a:gd name="connsiteX36" fmla="*/ 1088231 w 2964655"/>
              <a:gd name="connsiteY36" fmla="*/ 657225 h 2095498"/>
              <a:gd name="connsiteX37" fmla="*/ 1088231 w 2964655"/>
              <a:gd name="connsiteY37" fmla="*/ 714375 h 2095498"/>
              <a:gd name="connsiteX38" fmla="*/ 1104900 w 2964655"/>
              <a:gd name="connsiteY38" fmla="*/ 714375 h 2095498"/>
              <a:gd name="connsiteX39" fmla="*/ 1107281 w 2964655"/>
              <a:gd name="connsiteY39" fmla="*/ 778669 h 2095498"/>
              <a:gd name="connsiteX40" fmla="*/ 1228725 w 2964655"/>
              <a:gd name="connsiteY40" fmla="*/ 778669 h 2095498"/>
              <a:gd name="connsiteX41" fmla="*/ 1228725 w 2964655"/>
              <a:gd name="connsiteY41" fmla="*/ 804862 h 2095498"/>
              <a:gd name="connsiteX42" fmla="*/ 1254918 w 2964655"/>
              <a:gd name="connsiteY42" fmla="*/ 800100 h 2095498"/>
              <a:gd name="connsiteX43" fmla="*/ 1250156 w 2964655"/>
              <a:gd name="connsiteY43" fmla="*/ 852487 h 2095498"/>
              <a:gd name="connsiteX44" fmla="*/ 1262062 w 2964655"/>
              <a:gd name="connsiteY44" fmla="*/ 854869 h 2095498"/>
              <a:gd name="connsiteX45" fmla="*/ 1259681 w 2964655"/>
              <a:gd name="connsiteY45" fmla="*/ 921544 h 2095498"/>
              <a:gd name="connsiteX46" fmla="*/ 1276350 w 2964655"/>
              <a:gd name="connsiteY46" fmla="*/ 926306 h 2095498"/>
              <a:gd name="connsiteX47" fmla="*/ 1276350 w 2964655"/>
              <a:gd name="connsiteY47" fmla="*/ 957262 h 2095498"/>
              <a:gd name="connsiteX48" fmla="*/ 1288256 w 2964655"/>
              <a:gd name="connsiteY48" fmla="*/ 957262 h 2095498"/>
              <a:gd name="connsiteX49" fmla="*/ 1285875 w 2964655"/>
              <a:gd name="connsiteY49" fmla="*/ 1026319 h 2095498"/>
              <a:gd name="connsiteX50" fmla="*/ 1326356 w 2964655"/>
              <a:gd name="connsiteY50" fmla="*/ 1023937 h 2095498"/>
              <a:gd name="connsiteX51" fmla="*/ 1326356 w 2964655"/>
              <a:gd name="connsiteY51" fmla="*/ 1047750 h 2095498"/>
              <a:gd name="connsiteX52" fmla="*/ 1357312 w 2964655"/>
              <a:gd name="connsiteY52" fmla="*/ 1045369 h 2095498"/>
              <a:gd name="connsiteX53" fmla="*/ 1357312 w 2964655"/>
              <a:gd name="connsiteY53" fmla="*/ 1069181 h 2095498"/>
              <a:gd name="connsiteX54" fmla="*/ 1400175 w 2964655"/>
              <a:gd name="connsiteY54" fmla="*/ 1066800 h 2095498"/>
              <a:gd name="connsiteX55" fmla="*/ 1397793 w 2964655"/>
              <a:gd name="connsiteY55" fmla="*/ 1095375 h 2095498"/>
              <a:gd name="connsiteX56" fmla="*/ 1471612 w 2964655"/>
              <a:gd name="connsiteY56" fmla="*/ 1100137 h 2095498"/>
              <a:gd name="connsiteX57" fmla="*/ 1481137 w 2964655"/>
              <a:gd name="connsiteY57" fmla="*/ 1123950 h 2095498"/>
              <a:gd name="connsiteX58" fmla="*/ 1495425 w 2964655"/>
              <a:gd name="connsiteY58" fmla="*/ 1128712 h 2095498"/>
              <a:gd name="connsiteX59" fmla="*/ 1490662 w 2964655"/>
              <a:gd name="connsiteY59" fmla="*/ 1164431 h 2095498"/>
              <a:gd name="connsiteX60" fmla="*/ 1504950 w 2964655"/>
              <a:gd name="connsiteY60" fmla="*/ 1166812 h 2095498"/>
              <a:gd name="connsiteX61" fmla="*/ 1502568 w 2964655"/>
              <a:gd name="connsiteY61" fmla="*/ 1185862 h 2095498"/>
              <a:gd name="connsiteX62" fmla="*/ 1533525 w 2964655"/>
              <a:gd name="connsiteY62" fmla="*/ 1183481 h 2095498"/>
              <a:gd name="connsiteX63" fmla="*/ 1533525 w 2964655"/>
              <a:gd name="connsiteY63" fmla="*/ 1204912 h 2095498"/>
              <a:gd name="connsiteX64" fmla="*/ 1554956 w 2964655"/>
              <a:gd name="connsiteY64" fmla="*/ 1207294 h 2095498"/>
              <a:gd name="connsiteX65" fmla="*/ 1554956 w 2964655"/>
              <a:gd name="connsiteY65" fmla="*/ 1233487 h 2095498"/>
              <a:gd name="connsiteX66" fmla="*/ 1676400 w 2964655"/>
              <a:gd name="connsiteY66" fmla="*/ 1231106 h 2095498"/>
              <a:gd name="connsiteX67" fmla="*/ 1676400 w 2964655"/>
              <a:gd name="connsiteY67" fmla="*/ 1252537 h 2095498"/>
              <a:gd name="connsiteX68" fmla="*/ 1700212 w 2964655"/>
              <a:gd name="connsiteY68" fmla="*/ 1257300 h 2095498"/>
              <a:gd name="connsiteX69" fmla="*/ 1707356 w 2964655"/>
              <a:gd name="connsiteY69" fmla="*/ 1285875 h 2095498"/>
              <a:gd name="connsiteX70" fmla="*/ 1719262 w 2964655"/>
              <a:gd name="connsiteY70" fmla="*/ 1278731 h 2095498"/>
              <a:gd name="connsiteX71" fmla="*/ 1719262 w 2964655"/>
              <a:gd name="connsiteY71" fmla="*/ 1309687 h 2095498"/>
              <a:gd name="connsiteX72" fmla="*/ 1731168 w 2964655"/>
              <a:gd name="connsiteY72" fmla="*/ 1304925 h 2095498"/>
              <a:gd name="connsiteX73" fmla="*/ 1733550 w 2964655"/>
              <a:gd name="connsiteY73" fmla="*/ 1407319 h 2095498"/>
              <a:gd name="connsiteX74" fmla="*/ 1781175 w 2964655"/>
              <a:gd name="connsiteY74" fmla="*/ 1412081 h 2095498"/>
              <a:gd name="connsiteX75" fmla="*/ 1778793 w 2964655"/>
              <a:gd name="connsiteY75" fmla="*/ 1464469 h 2095498"/>
              <a:gd name="connsiteX76" fmla="*/ 1857375 w 2964655"/>
              <a:gd name="connsiteY76" fmla="*/ 1459706 h 2095498"/>
              <a:gd name="connsiteX77" fmla="*/ 1857375 w 2964655"/>
              <a:gd name="connsiteY77" fmla="*/ 1483519 h 2095498"/>
              <a:gd name="connsiteX78" fmla="*/ 2024062 w 2964655"/>
              <a:gd name="connsiteY78" fmla="*/ 1481137 h 2095498"/>
              <a:gd name="connsiteX79" fmla="*/ 2021681 w 2964655"/>
              <a:gd name="connsiteY79" fmla="*/ 1504950 h 2095498"/>
              <a:gd name="connsiteX80" fmla="*/ 2105025 w 2964655"/>
              <a:gd name="connsiteY80" fmla="*/ 1502569 h 2095498"/>
              <a:gd name="connsiteX81" fmla="*/ 2105025 w 2964655"/>
              <a:gd name="connsiteY81" fmla="*/ 1533525 h 2095498"/>
              <a:gd name="connsiteX82" fmla="*/ 2133600 w 2964655"/>
              <a:gd name="connsiteY82" fmla="*/ 1533525 h 2095498"/>
              <a:gd name="connsiteX83" fmla="*/ 2133600 w 2964655"/>
              <a:gd name="connsiteY83" fmla="*/ 1674017 h 2095498"/>
              <a:gd name="connsiteX84" fmla="*/ 2155031 w 2964655"/>
              <a:gd name="connsiteY84" fmla="*/ 1674019 h 2095498"/>
              <a:gd name="connsiteX85" fmla="*/ 2155035 w 2964655"/>
              <a:gd name="connsiteY85" fmla="*/ 1714500 h 2095498"/>
              <a:gd name="connsiteX86" fmla="*/ 2195514 w 2964655"/>
              <a:gd name="connsiteY86" fmla="*/ 1716880 h 2095498"/>
              <a:gd name="connsiteX87" fmla="*/ 2197896 w 2964655"/>
              <a:gd name="connsiteY87" fmla="*/ 1759742 h 2095498"/>
              <a:gd name="connsiteX88" fmla="*/ 2209802 w 2964655"/>
              <a:gd name="connsiteY88" fmla="*/ 1759743 h 2095498"/>
              <a:gd name="connsiteX89" fmla="*/ 2212182 w 2964655"/>
              <a:gd name="connsiteY89" fmla="*/ 1793079 h 2095498"/>
              <a:gd name="connsiteX90" fmla="*/ 2331245 w 2964655"/>
              <a:gd name="connsiteY90" fmla="*/ 1793078 h 2095498"/>
              <a:gd name="connsiteX91" fmla="*/ 2331244 w 2964655"/>
              <a:gd name="connsiteY91" fmla="*/ 1819272 h 2095498"/>
              <a:gd name="connsiteX92" fmla="*/ 2531269 w 2964655"/>
              <a:gd name="connsiteY92" fmla="*/ 1819274 h 2095498"/>
              <a:gd name="connsiteX93" fmla="*/ 2531268 w 2964655"/>
              <a:gd name="connsiteY93" fmla="*/ 1847849 h 2095498"/>
              <a:gd name="connsiteX94" fmla="*/ 2545557 w 2964655"/>
              <a:gd name="connsiteY94" fmla="*/ 1847850 h 2095498"/>
              <a:gd name="connsiteX95" fmla="*/ 2545556 w 2964655"/>
              <a:gd name="connsiteY95" fmla="*/ 1888330 h 2095498"/>
              <a:gd name="connsiteX96" fmla="*/ 2559844 w 2964655"/>
              <a:gd name="connsiteY96" fmla="*/ 1888329 h 2095498"/>
              <a:gd name="connsiteX97" fmla="*/ 2559844 w 2964655"/>
              <a:gd name="connsiteY97" fmla="*/ 1931193 h 2095498"/>
              <a:gd name="connsiteX98" fmla="*/ 2609850 w 2964655"/>
              <a:gd name="connsiteY98" fmla="*/ 1931193 h 2095498"/>
              <a:gd name="connsiteX99" fmla="*/ 2609850 w 2964655"/>
              <a:gd name="connsiteY99" fmla="*/ 1978820 h 2095498"/>
              <a:gd name="connsiteX100" fmla="*/ 2719387 w 2964655"/>
              <a:gd name="connsiteY100" fmla="*/ 1978819 h 2095498"/>
              <a:gd name="connsiteX101" fmla="*/ 2719387 w 2964655"/>
              <a:gd name="connsiteY101" fmla="*/ 2012155 h 2095498"/>
              <a:gd name="connsiteX102" fmla="*/ 2781300 w 2964655"/>
              <a:gd name="connsiteY102" fmla="*/ 2014536 h 2095498"/>
              <a:gd name="connsiteX103" fmla="*/ 2781299 w 2964655"/>
              <a:gd name="connsiteY103" fmla="*/ 2031205 h 2095498"/>
              <a:gd name="connsiteX104" fmla="*/ 2914649 w 2964655"/>
              <a:gd name="connsiteY104" fmla="*/ 2031205 h 2095498"/>
              <a:gd name="connsiteX105" fmla="*/ 2914650 w 2964655"/>
              <a:gd name="connsiteY105" fmla="*/ 2059780 h 2095498"/>
              <a:gd name="connsiteX106" fmla="*/ 2957511 w 2964655"/>
              <a:gd name="connsiteY106" fmla="*/ 2059779 h 2095498"/>
              <a:gd name="connsiteX107" fmla="*/ 2959893 w 2964655"/>
              <a:gd name="connsiteY107" fmla="*/ 2095498 h 2095498"/>
              <a:gd name="connsiteX108" fmla="*/ 2964655 w 2964655"/>
              <a:gd name="connsiteY108" fmla="*/ 2095497 h 2095498"/>
              <a:gd name="connsiteX0" fmla="*/ 2381 w 2967036"/>
              <a:gd name="connsiteY0" fmla="*/ 0 h 2095498"/>
              <a:gd name="connsiteX1" fmla="*/ 0 w 2967036"/>
              <a:gd name="connsiteY1" fmla="*/ 76200 h 2095498"/>
              <a:gd name="connsiteX2" fmla="*/ 11906 w 2967036"/>
              <a:gd name="connsiteY2" fmla="*/ 76200 h 2095498"/>
              <a:gd name="connsiteX3" fmla="*/ 11906 w 2967036"/>
              <a:gd name="connsiteY3" fmla="*/ 92869 h 2095498"/>
              <a:gd name="connsiteX4" fmla="*/ 221456 w 2967036"/>
              <a:gd name="connsiteY4" fmla="*/ 90487 h 2095498"/>
              <a:gd name="connsiteX5" fmla="*/ 221456 w 2967036"/>
              <a:gd name="connsiteY5" fmla="*/ 107156 h 2095498"/>
              <a:gd name="connsiteX6" fmla="*/ 233362 w 2967036"/>
              <a:gd name="connsiteY6" fmla="*/ 107156 h 2095498"/>
              <a:gd name="connsiteX7" fmla="*/ 230981 w 2967036"/>
              <a:gd name="connsiteY7" fmla="*/ 157162 h 2095498"/>
              <a:gd name="connsiteX8" fmla="*/ 361950 w 2967036"/>
              <a:gd name="connsiteY8" fmla="*/ 154781 h 2095498"/>
              <a:gd name="connsiteX9" fmla="*/ 361950 w 2967036"/>
              <a:gd name="connsiteY9" fmla="*/ 176212 h 2095498"/>
              <a:gd name="connsiteX10" fmla="*/ 404812 w 2967036"/>
              <a:gd name="connsiteY10" fmla="*/ 173831 h 2095498"/>
              <a:gd name="connsiteX11" fmla="*/ 404812 w 2967036"/>
              <a:gd name="connsiteY11" fmla="*/ 202406 h 2095498"/>
              <a:gd name="connsiteX12" fmla="*/ 671512 w 2967036"/>
              <a:gd name="connsiteY12" fmla="*/ 202406 h 2095498"/>
              <a:gd name="connsiteX13" fmla="*/ 671512 w 2967036"/>
              <a:gd name="connsiteY13" fmla="*/ 214312 h 2095498"/>
              <a:gd name="connsiteX14" fmla="*/ 683418 w 2967036"/>
              <a:gd name="connsiteY14" fmla="*/ 216694 h 2095498"/>
              <a:gd name="connsiteX15" fmla="*/ 683418 w 2967036"/>
              <a:gd name="connsiteY15" fmla="*/ 230981 h 2095498"/>
              <a:gd name="connsiteX16" fmla="*/ 700087 w 2967036"/>
              <a:gd name="connsiteY16" fmla="*/ 238125 h 2095498"/>
              <a:gd name="connsiteX17" fmla="*/ 702468 w 2967036"/>
              <a:gd name="connsiteY17" fmla="*/ 261937 h 2095498"/>
              <a:gd name="connsiteX18" fmla="*/ 847725 w 2967036"/>
              <a:gd name="connsiteY18" fmla="*/ 259556 h 2095498"/>
              <a:gd name="connsiteX19" fmla="*/ 850106 w 2967036"/>
              <a:gd name="connsiteY19" fmla="*/ 321469 h 2095498"/>
              <a:gd name="connsiteX20" fmla="*/ 859631 w 2967036"/>
              <a:gd name="connsiteY20" fmla="*/ 323850 h 2095498"/>
              <a:gd name="connsiteX21" fmla="*/ 857250 w 2967036"/>
              <a:gd name="connsiteY21" fmla="*/ 388144 h 2095498"/>
              <a:gd name="connsiteX22" fmla="*/ 866775 w 2967036"/>
              <a:gd name="connsiteY22" fmla="*/ 385762 h 2095498"/>
              <a:gd name="connsiteX23" fmla="*/ 862012 w 2967036"/>
              <a:gd name="connsiteY23" fmla="*/ 440531 h 2095498"/>
              <a:gd name="connsiteX24" fmla="*/ 869156 w 2967036"/>
              <a:gd name="connsiteY24" fmla="*/ 440531 h 2095498"/>
              <a:gd name="connsiteX25" fmla="*/ 866775 w 2967036"/>
              <a:gd name="connsiteY25" fmla="*/ 485775 h 2095498"/>
              <a:gd name="connsiteX26" fmla="*/ 876300 w 2967036"/>
              <a:gd name="connsiteY26" fmla="*/ 485775 h 2095498"/>
              <a:gd name="connsiteX27" fmla="*/ 876300 w 2967036"/>
              <a:gd name="connsiteY27" fmla="*/ 528637 h 2095498"/>
              <a:gd name="connsiteX28" fmla="*/ 904875 w 2967036"/>
              <a:gd name="connsiteY28" fmla="*/ 528637 h 2095498"/>
              <a:gd name="connsiteX29" fmla="*/ 904875 w 2967036"/>
              <a:gd name="connsiteY29" fmla="*/ 552450 h 2095498"/>
              <a:gd name="connsiteX30" fmla="*/ 933450 w 2967036"/>
              <a:gd name="connsiteY30" fmla="*/ 554831 h 2095498"/>
              <a:gd name="connsiteX31" fmla="*/ 933450 w 2967036"/>
              <a:gd name="connsiteY31" fmla="*/ 581025 h 2095498"/>
              <a:gd name="connsiteX32" fmla="*/ 1033462 w 2967036"/>
              <a:gd name="connsiteY32" fmla="*/ 583406 h 2095498"/>
              <a:gd name="connsiteX33" fmla="*/ 1031081 w 2967036"/>
              <a:gd name="connsiteY33" fmla="*/ 619125 h 2095498"/>
              <a:gd name="connsiteX34" fmla="*/ 1076325 w 2967036"/>
              <a:gd name="connsiteY34" fmla="*/ 623887 h 2095498"/>
              <a:gd name="connsiteX35" fmla="*/ 1076325 w 2967036"/>
              <a:gd name="connsiteY35" fmla="*/ 657225 h 2095498"/>
              <a:gd name="connsiteX36" fmla="*/ 1088231 w 2967036"/>
              <a:gd name="connsiteY36" fmla="*/ 657225 h 2095498"/>
              <a:gd name="connsiteX37" fmla="*/ 1088231 w 2967036"/>
              <a:gd name="connsiteY37" fmla="*/ 714375 h 2095498"/>
              <a:gd name="connsiteX38" fmla="*/ 1104900 w 2967036"/>
              <a:gd name="connsiteY38" fmla="*/ 714375 h 2095498"/>
              <a:gd name="connsiteX39" fmla="*/ 1107281 w 2967036"/>
              <a:gd name="connsiteY39" fmla="*/ 778669 h 2095498"/>
              <a:gd name="connsiteX40" fmla="*/ 1228725 w 2967036"/>
              <a:gd name="connsiteY40" fmla="*/ 778669 h 2095498"/>
              <a:gd name="connsiteX41" fmla="*/ 1228725 w 2967036"/>
              <a:gd name="connsiteY41" fmla="*/ 804862 h 2095498"/>
              <a:gd name="connsiteX42" fmla="*/ 1254918 w 2967036"/>
              <a:gd name="connsiteY42" fmla="*/ 800100 h 2095498"/>
              <a:gd name="connsiteX43" fmla="*/ 1250156 w 2967036"/>
              <a:gd name="connsiteY43" fmla="*/ 852487 h 2095498"/>
              <a:gd name="connsiteX44" fmla="*/ 1262062 w 2967036"/>
              <a:gd name="connsiteY44" fmla="*/ 854869 h 2095498"/>
              <a:gd name="connsiteX45" fmla="*/ 1259681 w 2967036"/>
              <a:gd name="connsiteY45" fmla="*/ 921544 h 2095498"/>
              <a:gd name="connsiteX46" fmla="*/ 1276350 w 2967036"/>
              <a:gd name="connsiteY46" fmla="*/ 926306 h 2095498"/>
              <a:gd name="connsiteX47" fmla="*/ 1276350 w 2967036"/>
              <a:gd name="connsiteY47" fmla="*/ 957262 h 2095498"/>
              <a:gd name="connsiteX48" fmla="*/ 1288256 w 2967036"/>
              <a:gd name="connsiteY48" fmla="*/ 957262 h 2095498"/>
              <a:gd name="connsiteX49" fmla="*/ 1285875 w 2967036"/>
              <a:gd name="connsiteY49" fmla="*/ 1026319 h 2095498"/>
              <a:gd name="connsiteX50" fmla="*/ 1326356 w 2967036"/>
              <a:gd name="connsiteY50" fmla="*/ 1023937 h 2095498"/>
              <a:gd name="connsiteX51" fmla="*/ 1326356 w 2967036"/>
              <a:gd name="connsiteY51" fmla="*/ 1047750 h 2095498"/>
              <a:gd name="connsiteX52" fmla="*/ 1357312 w 2967036"/>
              <a:gd name="connsiteY52" fmla="*/ 1045369 h 2095498"/>
              <a:gd name="connsiteX53" fmla="*/ 1357312 w 2967036"/>
              <a:gd name="connsiteY53" fmla="*/ 1069181 h 2095498"/>
              <a:gd name="connsiteX54" fmla="*/ 1400175 w 2967036"/>
              <a:gd name="connsiteY54" fmla="*/ 1066800 h 2095498"/>
              <a:gd name="connsiteX55" fmla="*/ 1397793 w 2967036"/>
              <a:gd name="connsiteY55" fmla="*/ 1095375 h 2095498"/>
              <a:gd name="connsiteX56" fmla="*/ 1471612 w 2967036"/>
              <a:gd name="connsiteY56" fmla="*/ 1100137 h 2095498"/>
              <a:gd name="connsiteX57" fmla="*/ 1481137 w 2967036"/>
              <a:gd name="connsiteY57" fmla="*/ 1123950 h 2095498"/>
              <a:gd name="connsiteX58" fmla="*/ 1495425 w 2967036"/>
              <a:gd name="connsiteY58" fmla="*/ 1128712 h 2095498"/>
              <a:gd name="connsiteX59" fmla="*/ 1490662 w 2967036"/>
              <a:gd name="connsiteY59" fmla="*/ 1164431 h 2095498"/>
              <a:gd name="connsiteX60" fmla="*/ 1504950 w 2967036"/>
              <a:gd name="connsiteY60" fmla="*/ 1166812 h 2095498"/>
              <a:gd name="connsiteX61" fmla="*/ 1502568 w 2967036"/>
              <a:gd name="connsiteY61" fmla="*/ 1185862 h 2095498"/>
              <a:gd name="connsiteX62" fmla="*/ 1533525 w 2967036"/>
              <a:gd name="connsiteY62" fmla="*/ 1183481 h 2095498"/>
              <a:gd name="connsiteX63" fmla="*/ 1533525 w 2967036"/>
              <a:gd name="connsiteY63" fmla="*/ 1204912 h 2095498"/>
              <a:gd name="connsiteX64" fmla="*/ 1554956 w 2967036"/>
              <a:gd name="connsiteY64" fmla="*/ 1207294 h 2095498"/>
              <a:gd name="connsiteX65" fmla="*/ 1554956 w 2967036"/>
              <a:gd name="connsiteY65" fmla="*/ 1233487 h 2095498"/>
              <a:gd name="connsiteX66" fmla="*/ 1676400 w 2967036"/>
              <a:gd name="connsiteY66" fmla="*/ 1231106 h 2095498"/>
              <a:gd name="connsiteX67" fmla="*/ 1676400 w 2967036"/>
              <a:gd name="connsiteY67" fmla="*/ 1252537 h 2095498"/>
              <a:gd name="connsiteX68" fmla="*/ 1700212 w 2967036"/>
              <a:gd name="connsiteY68" fmla="*/ 1257300 h 2095498"/>
              <a:gd name="connsiteX69" fmla="*/ 1707356 w 2967036"/>
              <a:gd name="connsiteY69" fmla="*/ 1285875 h 2095498"/>
              <a:gd name="connsiteX70" fmla="*/ 1719262 w 2967036"/>
              <a:gd name="connsiteY70" fmla="*/ 1278731 h 2095498"/>
              <a:gd name="connsiteX71" fmla="*/ 1719262 w 2967036"/>
              <a:gd name="connsiteY71" fmla="*/ 1309687 h 2095498"/>
              <a:gd name="connsiteX72" fmla="*/ 1731168 w 2967036"/>
              <a:gd name="connsiteY72" fmla="*/ 1304925 h 2095498"/>
              <a:gd name="connsiteX73" fmla="*/ 1733550 w 2967036"/>
              <a:gd name="connsiteY73" fmla="*/ 1407319 h 2095498"/>
              <a:gd name="connsiteX74" fmla="*/ 1781175 w 2967036"/>
              <a:gd name="connsiteY74" fmla="*/ 1412081 h 2095498"/>
              <a:gd name="connsiteX75" fmla="*/ 1778793 w 2967036"/>
              <a:gd name="connsiteY75" fmla="*/ 1464469 h 2095498"/>
              <a:gd name="connsiteX76" fmla="*/ 1857375 w 2967036"/>
              <a:gd name="connsiteY76" fmla="*/ 1459706 h 2095498"/>
              <a:gd name="connsiteX77" fmla="*/ 1857375 w 2967036"/>
              <a:gd name="connsiteY77" fmla="*/ 1483519 h 2095498"/>
              <a:gd name="connsiteX78" fmla="*/ 2024062 w 2967036"/>
              <a:gd name="connsiteY78" fmla="*/ 1481137 h 2095498"/>
              <a:gd name="connsiteX79" fmla="*/ 2021681 w 2967036"/>
              <a:gd name="connsiteY79" fmla="*/ 1504950 h 2095498"/>
              <a:gd name="connsiteX80" fmla="*/ 2105025 w 2967036"/>
              <a:gd name="connsiteY80" fmla="*/ 1502569 h 2095498"/>
              <a:gd name="connsiteX81" fmla="*/ 2105025 w 2967036"/>
              <a:gd name="connsiteY81" fmla="*/ 1533525 h 2095498"/>
              <a:gd name="connsiteX82" fmla="*/ 2133600 w 2967036"/>
              <a:gd name="connsiteY82" fmla="*/ 1533525 h 2095498"/>
              <a:gd name="connsiteX83" fmla="*/ 2133600 w 2967036"/>
              <a:gd name="connsiteY83" fmla="*/ 1674017 h 2095498"/>
              <a:gd name="connsiteX84" fmla="*/ 2155031 w 2967036"/>
              <a:gd name="connsiteY84" fmla="*/ 1674019 h 2095498"/>
              <a:gd name="connsiteX85" fmla="*/ 2155035 w 2967036"/>
              <a:gd name="connsiteY85" fmla="*/ 1714500 h 2095498"/>
              <a:gd name="connsiteX86" fmla="*/ 2195514 w 2967036"/>
              <a:gd name="connsiteY86" fmla="*/ 1716880 h 2095498"/>
              <a:gd name="connsiteX87" fmla="*/ 2197896 w 2967036"/>
              <a:gd name="connsiteY87" fmla="*/ 1759742 h 2095498"/>
              <a:gd name="connsiteX88" fmla="*/ 2209802 w 2967036"/>
              <a:gd name="connsiteY88" fmla="*/ 1759743 h 2095498"/>
              <a:gd name="connsiteX89" fmla="*/ 2212182 w 2967036"/>
              <a:gd name="connsiteY89" fmla="*/ 1793079 h 2095498"/>
              <a:gd name="connsiteX90" fmla="*/ 2331245 w 2967036"/>
              <a:gd name="connsiteY90" fmla="*/ 1793078 h 2095498"/>
              <a:gd name="connsiteX91" fmla="*/ 2331244 w 2967036"/>
              <a:gd name="connsiteY91" fmla="*/ 1819272 h 2095498"/>
              <a:gd name="connsiteX92" fmla="*/ 2531269 w 2967036"/>
              <a:gd name="connsiteY92" fmla="*/ 1819274 h 2095498"/>
              <a:gd name="connsiteX93" fmla="*/ 2531268 w 2967036"/>
              <a:gd name="connsiteY93" fmla="*/ 1847849 h 2095498"/>
              <a:gd name="connsiteX94" fmla="*/ 2545557 w 2967036"/>
              <a:gd name="connsiteY94" fmla="*/ 1847850 h 2095498"/>
              <a:gd name="connsiteX95" fmla="*/ 2545556 w 2967036"/>
              <a:gd name="connsiteY95" fmla="*/ 1888330 h 2095498"/>
              <a:gd name="connsiteX96" fmla="*/ 2559844 w 2967036"/>
              <a:gd name="connsiteY96" fmla="*/ 1888329 h 2095498"/>
              <a:gd name="connsiteX97" fmla="*/ 2559844 w 2967036"/>
              <a:gd name="connsiteY97" fmla="*/ 1931193 h 2095498"/>
              <a:gd name="connsiteX98" fmla="*/ 2609850 w 2967036"/>
              <a:gd name="connsiteY98" fmla="*/ 1931193 h 2095498"/>
              <a:gd name="connsiteX99" fmla="*/ 2609850 w 2967036"/>
              <a:gd name="connsiteY99" fmla="*/ 1978820 h 2095498"/>
              <a:gd name="connsiteX100" fmla="*/ 2719387 w 2967036"/>
              <a:gd name="connsiteY100" fmla="*/ 1978819 h 2095498"/>
              <a:gd name="connsiteX101" fmla="*/ 2719387 w 2967036"/>
              <a:gd name="connsiteY101" fmla="*/ 2012155 h 2095498"/>
              <a:gd name="connsiteX102" fmla="*/ 2781300 w 2967036"/>
              <a:gd name="connsiteY102" fmla="*/ 2014536 h 2095498"/>
              <a:gd name="connsiteX103" fmla="*/ 2781299 w 2967036"/>
              <a:gd name="connsiteY103" fmla="*/ 2031205 h 2095498"/>
              <a:gd name="connsiteX104" fmla="*/ 2914649 w 2967036"/>
              <a:gd name="connsiteY104" fmla="*/ 2031205 h 2095498"/>
              <a:gd name="connsiteX105" fmla="*/ 2914650 w 2967036"/>
              <a:gd name="connsiteY105" fmla="*/ 2059780 h 2095498"/>
              <a:gd name="connsiteX106" fmla="*/ 2957511 w 2967036"/>
              <a:gd name="connsiteY106" fmla="*/ 2059779 h 2095498"/>
              <a:gd name="connsiteX107" fmla="*/ 2959893 w 2967036"/>
              <a:gd name="connsiteY107" fmla="*/ 2095498 h 2095498"/>
              <a:gd name="connsiteX108" fmla="*/ 2967036 w 2967036"/>
              <a:gd name="connsiteY108" fmla="*/ 2095497 h 2095498"/>
              <a:gd name="connsiteX0" fmla="*/ 2381 w 2971798"/>
              <a:gd name="connsiteY0" fmla="*/ 0 h 2095498"/>
              <a:gd name="connsiteX1" fmla="*/ 0 w 2971798"/>
              <a:gd name="connsiteY1" fmla="*/ 76200 h 2095498"/>
              <a:gd name="connsiteX2" fmla="*/ 11906 w 2971798"/>
              <a:gd name="connsiteY2" fmla="*/ 76200 h 2095498"/>
              <a:gd name="connsiteX3" fmla="*/ 11906 w 2971798"/>
              <a:gd name="connsiteY3" fmla="*/ 92869 h 2095498"/>
              <a:gd name="connsiteX4" fmla="*/ 221456 w 2971798"/>
              <a:gd name="connsiteY4" fmla="*/ 90487 h 2095498"/>
              <a:gd name="connsiteX5" fmla="*/ 221456 w 2971798"/>
              <a:gd name="connsiteY5" fmla="*/ 107156 h 2095498"/>
              <a:gd name="connsiteX6" fmla="*/ 233362 w 2971798"/>
              <a:gd name="connsiteY6" fmla="*/ 107156 h 2095498"/>
              <a:gd name="connsiteX7" fmla="*/ 230981 w 2971798"/>
              <a:gd name="connsiteY7" fmla="*/ 157162 h 2095498"/>
              <a:gd name="connsiteX8" fmla="*/ 361950 w 2971798"/>
              <a:gd name="connsiteY8" fmla="*/ 154781 h 2095498"/>
              <a:gd name="connsiteX9" fmla="*/ 361950 w 2971798"/>
              <a:gd name="connsiteY9" fmla="*/ 176212 h 2095498"/>
              <a:gd name="connsiteX10" fmla="*/ 404812 w 2971798"/>
              <a:gd name="connsiteY10" fmla="*/ 173831 h 2095498"/>
              <a:gd name="connsiteX11" fmla="*/ 404812 w 2971798"/>
              <a:gd name="connsiteY11" fmla="*/ 202406 h 2095498"/>
              <a:gd name="connsiteX12" fmla="*/ 671512 w 2971798"/>
              <a:gd name="connsiteY12" fmla="*/ 202406 h 2095498"/>
              <a:gd name="connsiteX13" fmla="*/ 671512 w 2971798"/>
              <a:gd name="connsiteY13" fmla="*/ 214312 h 2095498"/>
              <a:gd name="connsiteX14" fmla="*/ 683418 w 2971798"/>
              <a:gd name="connsiteY14" fmla="*/ 216694 h 2095498"/>
              <a:gd name="connsiteX15" fmla="*/ 683418 w 2971798"/>
              <a:gd name="connsiteY15" fmla="*/ 230981 h 2095498"/>
              <a:gd name="connsiteX16" fmla="*/ 700087 w 2971798"/>
              <a:gd name="connsiteY16" fmla="*/ 238125 h 2095498"/>
              <a:gd name="connsiteX17" fmla="*/ 702468 w 2971798"/>
              <a:gd name="connsiteY17" fmla="*/ 261937 h 2095498"/>
              <a:gd name="connsiteX18" fmla="*/ 847725 w 2971798"/>
              <a:gd name="connsiteY18" fmla="*/ 259556 h 2095498"/>
              <a:gd name="connsiteX19" fmla="*/ 850106 w 2971798"/>
              <a:gd name="connsiteY19" fmla="*/ 321469 h 2095498"/>
              <a:gd name="connsiteX20" fmla="*/ 859631 w 2971798"/>
              <a:gd name="connsiteY20" fmla="*/ 323850 h 2095498"/>
              <a:gd name="connsiteX21" fmla="*/ 857250 w 2971798"/>
              <a:gd name="connsiteY21" fmla="*/ 388144 h 2095498"/>
              <a:gd name="connsiteX22" fmla="*/ 866775 w 2971798"/>
              <a:gd name="connsiteY22" fmla="*/ 385762 h 2095498"/>
              <a:gd name="connsiteX23" fmla="*/ 862012 w 2971798"/>
              <a:gd name="connsiteY23" fmla="*/ 440531 h 2095498"/>
              <a:gd name="connsiteX24" fmla="*/ 869156 w 2971798"/>
              <a:gd name="connsiteY24" fmla="*/ 440531 h 2095498"/>
              <a:gd name="connsiteX25" fmla="*/ 866775 w 2971798"/>
              <a:gd name="connsiteY25" fmla="*/ 485775 h 2095498"/>
              <a:gd name="connsiteX26" fmla="*/ 876300 w 2971798"/>
              <a:gd name="connsiteY26" fmla="*/ 485775 h 2095498"/>
              <a:gd name="connsiteX27" fmla="*/ 876300 w 2971798"/>
              <a:gd name="connsiteY27" fmla="*/ 528637 h 2095498"/>
              <a:gd name="connsiteX28" fmla="*/ 904875 w 2971798"/>
              <a:gd name="connsiteY28" fmla="*/ 528637 h 2095498"/>
              <a:gd name="connsiteX29" fmla="*/ 904875 w 2971798"/>
              <a:gd name="connsiteY29" fmla="*/ 552450 h 2095498"/>
              <a:gd name="connsiteX30" fmla="*/ 933450 w 2971798"/>
              <a:gd name="connsiteY30" fmla="*/ 554831 h 2095498"/>
              <a:gd name="connsiteX31" fmla="*/ 933450 w 2971798"/>
              <a:gd name="connsiteY31" fmla="*/ 581025 h 2095498"/>
              <a:gd name="connsiteX32" fmla="*/ 1033462 w 2971798"/>
              <a:gd name="connsiteY32" fmla="*/ 583406 h 2095498"/>
              <a:gd name="connsiteX33" fmla="*/ 1031081 w 2971798"/>
              <a:gd name="connsiteY33" fmla="*/ 619125 h 2095498"/>
              <a:gd name="connsiteX34" fmla="*/ 1076325 w 2971798"/>
              <a:gd name="connsiteY34" fmla="*/ 623887 h 2095498"/>
              <a:gd name="connsiteX35" fmla="*/ 1076325 w 2971798"/>
              <a:gd name="connsiteY35" fmla="*/ 657225 h 2095498"/>
              <a:gd name="connsiteX36" fmla="*/ 1088231 w 2971798"/>
              <a:gd name="connsiteY36" fmla="*/ 657225 h 2095498"/>
              <a:gd name="connsiteX37" fmla="*/ 1088231 w 2971798"/>
              <a:gd name="connsiteY37" fmla="*/ 714375 h 2095498"/>
              <a:gd name="connsiteX38" fmla="*/ 1104900 w 2971798"/>
              <a:gd name="connsiteY38" fmla="*/ 714375 h 2095498"/>
              <a:gd name="connsiteX39" fmla="*/ 1107281 w 2971798"/>
              <a:gd name="connsiteY39" fmla="*/ 778669 h 2095498"/>
              <a:gd name="connsiteX40" fmla="*/ 1228725 w 2971798"/>
              <a:gd name="connsiteY40" fmla="*/ 778669 h 2095498"/>
              <a:gd name="connsiteX41" fmla="*/ 1228725 w 2971798"/>
              <a:gd name="connsiteY41" fmla="*/ 804862 h 2095498"/>
              <a:gd name="connsiteX42" fmla="*/ 1254918 w 2971798"/>
              <a:gd name="connsiteY42" fmla="*/ 800100 h 2095498"/>
              <a:gd name="connsiteX43" fmla="*/ 1250156 w 2971798"/>
              <a:gd name="connsiteY43" fmla="*/ 852487 h 2095498"/>
              <a:gd name="connsiteX44" fmla="*/ 1262062 w 2971798"/>
              <a:gd name="connsiteY44" fmla="*/ 854869 h 2095498"/>
              <a:gd name="connsiteX45" fmla="*/ 1259681 w 2971798"/>
              <a:gd name="connsiteY45" fmla="*/ 921544 h 2095498"/>
              <a:gd name="connsiteX46" fmla="*/ 1276350 w 2971798"/>
              <a:gd name="connsiteY46" fmla="*/ 926306 h 2095498"/>
              <a:gd name="connsiteX47" fmla="*/ 1276350 w 2971798"/>
              <a:gd name="connsiteY47" fmla="*/ 957262 h 2095498"/>
              <a:gd name="connsiteX48" fmla="*/ 1288256 w 2971798"/>
              <a:gd name="connsiteY48" fmla="*/ 957262 h 2095498"/>
              <a:gd name="connsiteX49" fmla="*/ 1285875 w 2971798"/>
              <a:gd name="connsiteY49" fmla="*/ 1026319 h 2095498"/>
              <a:gd name="connsiteX50" fmla="*/ 1326356 w 2971798"/>
              <a:gd name="connsiteY50" fmla="*/ 1023937 h 2095498"/>
              <a:gd name="connsiteX51" fmla="*/ 1326356 w 2971798"/>
              <a:gd name="connsiteY51" fmla="*/ 1047750 h 2095498"/>
              <a:gd name="connsiteX52" fmla="*/ 1357312 w 2971798"/>
              <a:gd name="connsiteY52" fmla="*/ 1045369 h 2095498"/>
              <a:gd name="connsiteX53" fmla="*/ 1357312 w 2971798"/>
              <a:gd name="connsiteY53" fmla="*/ 1069181 h 2095498"/>
              <a:gd name="connsiteX54" fmla="*/ 1400175 w 2971798"/>
              <a:gd name="connsiteY54" fmla="*/ 1066800 h 2095498"/>
              <a:gd name="connsiteX55" fmla="*/ 1397793 w 2971798"/>
              <a:gd name="connsiteY55" fmla="*/ 1095375 h 2095498"/>
              <a:gd name="connsiteX56" fmla="*/ 1471612 w 2971798"/>
              <a:gd name="connsiteY56" fmla="*/ 1100137 h 2095498"/>
              <a:gd name="connsiteX57" fmla="*/ 1481137 w 2971798"/>
              <a:gd name="connsiteY57" fmla="*/ 1123950 h 2095498"/>
              <a:gd name="connsiteX58" fmla="*/ 1495425 w 2971798"/>
              <a:gd name="connsiteY58" fmla="*/ 1128712 h 2095498"/>
              <a:gd name="connsiteX59" fmla="*/ 1490662 w 2971798"/>
              <a:gd name="connsiteY59" fmla="*/ 1164431 h 2095498"/>
              <a:gd name="connsiteX60" fmla="*/ 1504950 w 2971798"/>
              <a:gd name="connsiteY60" fmla="*/ 1166812 h 2095498"/>
              <a:gd name="connsiteX61" fmla="*/ 1502568 w 2971798"/>
              <a:gd name="connsiteY61" fmla="*/ 1185862 h 2095498"/>
              <a:gd name="connsiteX62" fmla="*/ 1533525 w 2971798"/>
              <a:gd name="connsiteY62" fmla="*/ 1183481 h 2095498"/>
              <a:gd name="connsiteX63" fmla="*/ 1533525 w 2971798"/>
              <a:gd name="connsiteY63" fmla="*/ 1204912 h 2095498"/>
              <a:gd name="connsiteX64" fmla="*/ 1554956 w 2971798"/>
              <a:gd name="connsiteY64" fmla="*/ 1207294 h 2095498"/>
              <a:gd name="connsiteX65" fmla="*/ 1554956 w 2971798"/>
              <a:gd name="connsiteY65" fmla="*/ 1233487 h 2095498"/>
              <a:gd name="connsiteX66" fmla="*/ 1676400 w 2971798"/>
              <a:gd name="connsiteY66" fmla="*/ 1231106 h 2095498"/>
              <a:gd name="connsiteX67" fmla="*/ 1676400 w 2971798"/>
              <a:gd name="connsiteY67" fmla="*/ 1252537 h 2095498"/>
              <a:gd name="connsiteX68" fmla="*/ 1700212 w 2971798"/>
              <a:gd name="connsiteY68" fmla="*/ 1257300 h 2095498"/>
              <a:gd name="connsiteX69" fmla="*/ 1707356 w 2971798"/>
              <a:gd name="connsiteY69" fmla="*/ 1285875 h 2095498"/>
              <a:gd name="connsiteX70" fmla="*/ 1719262 w 2971798"/>
              <a:gd name="connsiteY70" fmla="*/ 1278731 h 2095498"/>
              <a:gd name="connsiteX71" fmla="*/ 1719262 w 2971798"/>
              <a:gd name="connsiteY71" fmla="*/ 1309687 h 2095498"/>
              <a:gd name="connsiteX72" fmla="*/ 1731168 w 2971798"/>
              <a:gd name="connsiteY72" fmla="*/ 1304925 h 2095498"/>
              <a:gd name="connsiteX73" fmla="*/ 1733550 w 2971798"/>
              <a:gd name="connsiteY73" fmla="*/ 1407319 h 2095498"/>
              <a:gd name="connsiteX74" fmla="*/ 1781175 w 2971798"/>
              <a:gd name="connsiteY74" fmla="*/ 1412081 h 2095498"/>
              <a:gd name="connsiteX75" fmla="*/ 1778793 w 2971798"/>
              <a:gd name="connsiteY75" fmla="*/ 1464469 h 2095498"/>
              <a:gd name="connsiteX76" fmla="*/ 1857375 w 2971798"/>
              <a:gd name="connsiteY76" fmla="*/ 1459706 h 2095498"/>
              <a:gd name="connsiteX77" fmla="*/ 1857375 w 2971798"/>
              <a:gd name="connsiteY77" fmla="*/ 1483519 h 2095498"/>
              <a:gd name="connsiteX78" fmla="*/ 2024062 w 2971798"/>
              <a:gd name="connsiteY78" fmla="*/ 1481137 h 2095498"/>
              <a:gd name="connsiteX79" fmla="*/ 2021681 w 2971798"/>
              <a:gd name="connsiteY79" fmla="*/ 1504950 h 2095498"/>
              <a:gd name="connsiteX80" fmla="*/ 2105025 w 2971798"/>
              <a:gd name="connsiteY80" fmla="*/ 1502569 h 2095498"/>
              <a:gd name="connsiteX81" fmla="*/ 2105025 w 2971798"/>
              <a:gd name="connsiteY81" fmla="*/ 1533525 h 2095498"/>
              <a:gd name="connsiteX82" fmla="*/ 2133600 w 2971798"/>
              <a:gd name="connsiteY82" fmla="*/ 1533525 h 2095498"/>
              <a:gd name="connsiteX83" fmla="*/ 2133600 w 2971798"/>
              <a:gd name="connsiteY83" fmla="*/ 1674017 h 2095498"/>
              <a:gd name="connsiteX84" fmla="*/ 2155031 w 2971798"/>
              <a:gd name="connsiteY84" fmla="*/ 1674019 h 2095498"/>
              <a:gd name="connsiteX85" fmla="*/ 2155035 w 2971798"/>
              <a:gd name="connsiteY85" fmla="*/ 1714500 h 2095498"/>
              <a:gd name="connsiteX86" fmla="*/ 2195514 w 2971798"/>
              <a:gd name="connsiteY86" fmla="*/ 1716880 h 2095498"/>
              <a:gd name="connsiteX87" fmla="*/ 2197896 w 2971798"/>
              <a:gd name="connsiteY87" fmla="*/ 1759742 h 2095498"/>
              <a:gd name="connsiteX88" fmla="*/ 2209802 w 2971798"/>
              <a:gd name="connsiteY88" fmla="*/ 1759743 h 2095498"/>
              <a:gd name="connsiteX89" fmla="*/ 2212182 w 2971798"/>
              <a:gd name="connsiteY89" fmla="*/ 1793079 h 2095498"/>
              <a:gd name="connsiteX90" fmla="*/ 2331245 w 2971798"/>
              <a:gd name="connsiteY90" fmla="*/ 1793078 h 2095498"/>
              <a:gd name="connsiteX91" fmla="*/ 2331244 w 2971798"/>
              <a:gd name="connsiteY91" fmla="*/ 1819272 h 2095498"/>
              <a:gd name="connsiteX92" fmla="*/ 2531269 w 2971798"/>
              <a:gd name="connsiteY92" fmla="*/ 1819274 h 2095498"/>
              <a:gd name="connsiteX93" fmla="*/ 2531268 w 2971798"/>
              <a:gd name="connsiteY93" fmla="*/ 1847849 h 2095498"/>
              <a:gd name="connsiteX94" fmla="*/ 2545557 w 2971798"/>
              <a:gd name="connsiteY94" fmla="*/ 1847850 h 2095498"/>
              <a:gd name="connsiteX95" fmla="*/ 2545556 w 2971798"/>
              <a:gd name="connsiteY95" fmla="*/ 1888330 h 2095498"/>
              <a:gd name="connsiteX96" fmla="*/ 2559844 w 2971798"/>
              <a:gd name="connsiteY96" fmla="*/ 1888329 h 2095498"/>
              <a:gd name="connsiteX97" fmla="*/ 2559844 w 2971798"/>
              <a:gd name="connsiteY97" fmla="*/ 1931193 h 2095498"/>
              <a:gd name="connsiteX98" fmla="*/ 2609850 w 2971798"/>
              <a:gd name="connsiteY98" fmla="*/ 1931193 h 2095498"/>
              <a:gd name="connsiteX99" fmla="*/ 2609850 w 2971798"/>
              <a:gd name="connsiteY99" fmla="*/ 1978820 h 2095498"/>
              <a:gd name="connsiteX100" fmla="*/ 2719387 w 2971798"/>
              <a:gd name="connsiteY100" fmla="*/ 1978819 h 2095498"/>
              <a:gd name="connsiteX101" fmla="*/ 2719387 w 2971798"/>
              <a:gd name="connsiteY101" fmla="*/ 2012155 h 2095498"/>
              <a:gd name="connsiteX102" fmla="*/ 2781300 w 2971798"/>
              <a:gd name="connsiteY102" fmla="*/ 2014536 h 2095498"/>
              <a:gd name="connsiteX103" fmla="*/ 2781299 w 2971798"/>
              <a:gd name="connsiteY103" fmla="*/ 2031205 h 2095498"/>
              <a:gd name="connsiteX104" fmla="*/ 2914649 w 2971798"/>
              <a:gd name="connsiteY104" fmla="*/ 2031205 h 2095498"/>
              <a:gd name="connsiteX105" fmla="*/ 2914650 w 2971798"/>
              <a:gd name="connsiteY105" fmla="*/ 2059780 h 2095498"/>
              <a:gd name="connsiteX106" fmla="*/ 2957511 w 2971798"/>
              <a:gd name="connsiteY106" fmla="*/ 2059779 h 2095498"/>
              <a:gd name="connsiteX107" fmla="*/ 2959893 w 2971798"/>
              <a:gd name="connsiteY107" fmla="*/ 2095498 h 2095498"/>
              <a:gd name="connsiteX108" fmla="*/ 2971798 w 2971798"/>
              <a:gd name="connsiteY108" fmla="*/ 2095497 h 2095498"/>
              <a:gd name="connsiteX0" fmla="*/ 2381 w 2971799"/>
              <a:gd name="connsiteY0" fmla="*/ 0 h 2095498"/>
              <a:gd name="connsiteX1" fmla="*/ 0 w 2971799"/>
              <a:gd name="connsiteY1" fmla="*/ 76200 h 2095498"/>
              <a:gd name="connsiteX2" fmla="*/ 11906 w 2971799"/>
              <a:gd name="connsiteY2" fmla="*/ 76200 h 2095498"/>
              <a:gd name="connsiteX3" fmla="*/ 11906 w 2971799"/>
              <a:gd name="connsiteY3" fmla="*/ 92869 h 2095498"/>
              <a:gd name="connsiteX4" fmla="*/ 221456 w 2971799"/>
              <a:gd name="connsiteY4" fmla="*/ 90487 h 2095498"/>
              <a:gd name="connsiteX5" fmla="*/ 221456 w 2971799"/>
              <a:gd name="connsiteY5" fmla="*/ 107156 h 2095498"/>
              <a:gd name="connsiteX6" fmla="*/ 233362 w 2971799"/>
              <a:gd name="connsiteY6" fmla="*/ 107156 h 2095498"/>
              <a:gd name="connsiteX7" fmla="*/ 230981 w 2971799"/>
              <a:gd name="connsiteY7" fmla="*/ 157162 h 2095498"/>
              <a:gd name="connsiteX8" fmla="*/ 361950 w 2971799"/>
              <a:gd name="connsiteY8" fmla="*/ 154781 h 2095498"/>
              <a:gd name="connsiteX9" fmla="*/ 361950 w 2971799"/>
              <a:gd name="connsiteY9" fmla="*/ 176212 h 2095498"/>
              <a:gd name="connsiteX10" fmla="*/ 404812 w 2971799"/>
              <a:gd name="connsiteY10" fmla="*/ 173831 h 2095498"/>
              <a:gd name="connsiteX11" fmla="*/ 404812 w 2971799"/>
              <a:gd name="connsiteY11" fmla="*/ 202406 h 2095498"/>
              <a:gd name="connsiteX12" fmla="*/ 671512 w 2971799"/>
              <a:gd name="connsiteY12" fmla="*/ 202406 h 2095498"/>
              <a:gd name="connsiteX13" fmla="*/ 671512 w 2971799"/>
              <a:gd name="connsiteY13" fmla="*/ 214312 h 2095498"/>
              <a:gd name="connsiteX14" fmla="*/ 683418 w 2971799"/>
              <a:gd name="connsiteY14" fmla="*/ 216694 h 2095498"/>
              <a:gd name="connsiteX15" fmla="*/ 683418 w 2971799"/>
              <a:gd name="connsiteY15" fmla="*/ 230981 h 2095498"/>
              <a:gd name="connsiteX16" fmla="*/ 700087 w 2971799"/>
              <a:gd name="connsiteY16" fmla="*/ 238125 h 2095498"/>
              <a:gd name="connsiteX17" fmla="*/ 702468 w 2971799"/>
              <a:gd name="connsiteY17" fmla="*/ 261937 h 2095498"/>
              <a:gd name="connsiteX18" fmla="*/ 847725 w 2971799"/>
              <a:gd name="connsiteY18" fmla="*/ 259556 h 2095498"/>
              <a:gd name="connsiteX19" fmla="*/ 850106 w 2971799"/>
              <a:gd name="connsiteY19" fmla="*/ 321469 h 2095498"/>
              <a:gd name="connsiteX20" fmla="*/ 859631 w 2971799"/>
              <a:gd name="connsiteY20" fmla="*/ 323850 h 2095498"/>
              <a:gd name="connsiteX21" fmla="*/ 857250 w 2971799"/>
              <a:gd name="connsiteY21" fmla="*/ 388144 h 2095498"/>
              <a:gd name="connsiteX22" fmla="*/ 866775 w 2971799"/>
              <a:gd name="connsiteY22" fmla="*/ 385762 h 2095498"/>
              <a:gd name="connsiteX23" fmla="*/ 862012 w 2971799"/>
              <a:gd name="connsiteY23" fmla="*/ 440531 h 2095498"/>
              <a:gd name="connsiteX24" fmla="*/ 869156 w 2971799"/>
              <a:gd name="connsiteY24" fmla="*/ 440531 h 2095498"/>
              <a:gd name="connsiteX25" fmla="*/ 866775 w 2971799"/>
              <a:gd name="connsiteY25" fmla="*/ 485775 h 2095498"/>
              <a:gd name="connsiteX26" fmla="*/ 876300 w 2971799"/>
              <a:gd name="connsiteY26" fmla="*/ 485775 h 2095498"/>
              <a:gd name="connsiteX27" fmla="*/ 876300 w 2971799"/>
              <a:gd name="connsiteY27" fmla="*/ 528637 h 2095498"/>
              <a:gd name="connsiteX28" fmla="*/ 904875 w 2971799"/>
              <a:gd name="connsiteY28" fmla="*/ 528637 h 2095498"/>
              <a:gd name="connsiteX29" fmla="*/ 904875 w 2971799"/>
              <a:gd name="connsiteY29" fmla="*/ 552450 h 2095498"/>
              <a:gd name="connsiteX30" fmla="*/ 933450 w 2971799"/>
              <a:gd name="connsiteY30" fmla="*/ 554831 h 2095498"/>
              <a:gd name="connsiteX31" fmla="*/ 933450 w 2971799"/>
              <a:gd name="connsiteY31" fmla="*/ 581025 h 2095498"/>
              <a:gd name="connsiteX32" fmla="*/ 1033462 w 2971799"/>
              <a:gd name="connsiteY32" fmla="*/ 583406 h 2095498"/>
              <a:gd name="connsiteX33" fmla="*/ 1031081 w 2971799"/>
              <a:gd name="connsiteY33" fmla="*/ 619125 h 2095498"/>
              <a:gd name="connsiteX34" fmla="*/ 1076325 w 2971799"/>
              <a:gd name="connsiteY34" fmla="*/ 623887 h 2095498"/>
              <a:gd name="connsiteX35" fmla="*/ 1076325 w 2971799"/>
              <a:gd name="connsiteY35" fmla="*/ 657225 h 2095498"/>
              <a:gd name="connsiteX36" fmla="*/ 1088231 w 2971799"/>
              <a:gd name="connsiteY36" fmla="*/ 657225 h 2095498"/>
              <a:gd name="connsiteX37" fmla="*/ 1088231 w 2971799"/>
              <a:gd name="connsiteY37" fmla="*/ 714375 h 2095498"/>
              <a:gd name="connsiteX38" fmla="*/ 1104900 w 2971799"/>
              <a:gd name="connsiteY38" fmla="*/ 714375 h 2095498"/>
              <a:gd name="connsiteX39" fmla="*/ 1107281 w 2971799"/>
              <a:gd name="connsiteY39" fmla="*/ 778669 h 2095498"/>
              <a:gd name="connsiteX40" fmla="*/ 1228725 w 2971799"/>
              <a:gd name="connsiteY40" fmla="*/ 778669 h 2095498"/>
              <a:gd name="connsiteX41" fmla="*/ 1228725 w 2971799"/>
              <a:gd name="connsiteY41" fmla="*/ 804862 h 2095498"/>
              <a:gd name="connsiteX42" fmla="*/ 1254918 w 2971799"/>
              <a:gd name="connsiteY42" fmla="*/ 800100 h 2095498"/>
              <a:gd name="connsiteX43" fmla="*/ 1250156 w 2971799"/>
              <a:gd name="connsiteY43" fmla="*/ 852487 h 2095498"/>
              <a:gd name="connsiteX44" fmla="*/ 1262062 w 2971799"/>
              <a:gd name="connsiteY44" fmla="*/ 854869 h 2095498"/>
              <a:gd name="connsiteX45" fmla="*/ 1259681 w 2971799"/>
              <a:gd name="connsiteY45" fmla="*/ 921544 h 2095498"/>
              <a:gd name="connsiteX46" fmla="*/ 1276350 w 2971799"/>
              <a:gd name="connsiteY46" fmla="*/ 926306 h 2095498"/>
              <a:gd name="connsiteX47" fmla="*/ 1276350 w 2971799"/>
              <a:gd name="connsiteY47" fmla="*/ 957262 h 2095498"/>
              <a:gd name="connsiteX48" fmla="*/ 1288256 w 2971799"/>
              <a:gd name="connsiteY48" fmla="*/ 957262 h 2095498"/>
              <a:gd name="connsiteX49" fmla="*/ 1285875 w 2971799"/>
              <a:gd name="connsiteY49" fmla="*/ 1026319 h 2095498"/>
              <a:gd name="connsiteX50" fmla="*/ 1326356 w 2971799"/>
              <a:gd name="connsiteY50" fmla="*/ 1023937 h 2095498"/>
              <a:gd name="connsiteX51" fmla="*/ 1326356 w 2971799"/>
              <a:gd name="connsiteY51" fmla="*/ 1047750 h 2095498"/>
              <a:gd name="connsiteX52" fmla="*/ 1357312 w 2971799"/>
              <a:gd name="connsiteY52" fmla="*/ 1045369 h 2095498"/>
              <a:gd name="connsiteX53" fmla="*/ 1357312 w 2971799"/>
              <a:gd name="connsiteY53" fmla="*/ 1069181 h 2095498"/>
              <a:gd name="connsiteX54" fmla="*/ 1400175 w 2971799"/>
              <a:gd name="connsiteY54" fmla="*/ 1066800 h 2095498"/>
              <a:gd name="connsiteX55" fmla="*/ 1397793 w 2971799"/>
              <a:gd name="connsiteY55" fmla="*/ 1095375 h 2095498"/>
              <a:gd name="connsiteX56" fmla="*/ 1471612 w 2971799"/>
              <a:gd name="connsiteY56" fmla="*/ 1100137 h 2095498"/>
              <a:gd name="connsiteX57" fmla="*/ 1481137 w 2971799"/>
              <a:gd name="connsiteY57" fmla="*/ 1123950 h 2095498"/>
              <a:gd name="connsiteX58" fmla="*/ 1495425 w 2971799"/>
              <a:gd name="connsiteY58" fmla="*/ 1128712 h 2095498"/>
              <a:gd name="connsiteX59" fmla="*/ 1490662 w 2971799"/>
              <a:gd name="connsiteY59" fmla="*/ 1164431 h 2095498"/>
              <a:gd name="connsiteX60" fmla="*/ 1504950 w 2971799"/>
              <a:gd name="connsiteY60" fmla="*/ 1166812 h 2095498"/>
              <a:gd name="connsiteX61" fmla="*/ 1502568 w 2971799"/>
              <a:gd name="connsiteY61" fmla="*/ 1185862 h 2095498"/>
              <a:gd name="connsiteX62" fmla="*/ 1533525 w 2971799"/>
              <a:gd name="connsiteY62" fmla="*/ 1183481 h 2095498"/>
              <a:gd name="connsiteX63" fmla="*/ 1533525 w 2971799"/>
              <a:gd name="connsiteY63" fmla="*/ 1204912 h 2095498"/>
              <a:gd name="connsiteX64" fmla="*/ 1554956 w 2971799"/>
              <a:gd name="connsiteY64" fmla="*/ 1207294 h 2095498"/>
              <a:gd name="connsiteX65" fmla="*/ 1554956 w 2971799"/>
              <a:gd name="connsiteY65" fmla="*/ 1233487 h 2095498"/>
              <a:gd name="connsiteX66" fmla="*/ 1676400 w 2971799"/>
              <a:gd name="connsiteY66" fmla="*/ 1231106 h 2095498"/>
              <a:gd name="connsiteX67" fmla="*/ 1676400 w 2971799"/>
              <a:gd name="connsiteY67" fmla="*/ 1252537 h 2095498"/>
              <a:gd name="connsiteX68" fmla="*/ 1700212 w 2971799"/>
              <a:gd name="connsiteY68" fmla="*/ 1257300 h 2095498"/>
              <a:gd name="connsiteX69" fmla="*/ 1707356 w 2971799"/>
              <a:gd name="connsiteY69" fmla="*/ 1285875 h 2095498"/>
              <a:gd name="connsiteX70" fmla="*/ 1719262 w 2971799"/>
              <a:gd name="connsiteY70" fmla="*/ 1278731 h 2095498"/>
              <a:gd name="connsiteX71" fmla="*/ 1719262 w 2971799"/>
              <a:gd name="connsiteY71" fmla="*/ 1309687 h 2095498"/>
              <a:gd name="connsiteX72" fmla="*/ 1731168 w 2971799"/>
              <a:gd name="connsiteY72" fmla="*/ 1304925 h 2095498"/>
              <a:gd name="connsiteX73" fmla="*/ 1733550 w 2971799"/>
              <a:gd name="connsiteY73" fmla="*/ 1407319 h 2095498"/>
              <a:gd name="connsiteX74" fmla="*/ 1781175 w 2971799"/>
              <a:gd name="connsiteY74" fmla="*/ 1412081 h 2095498"/>
              <a:gd name="connsiteX75" fmla="*/ 1778793 w 2971799"/>
              <a:gd name="connsiteY75" fmla="*/ 1464469 h 2095498"/>
              <a:gd name="connsiteX76" fmla="*/ 1857375 w 2971799"/>
              <a:gd name="connsiteY76" fmla="*/ 1459706 h 2095498"/>
              <a:gd name="connsiteX77" fmla="*/ 1857375 w 2971799"/>
              <a:gd name="connsiteY77" fmla="*/ 1483519 h 2095498"/>
              <a:gd name="connsiteX78" fmla="*/ 2024062 w 2971799"/>
              <a:gd name="connsiteY78" fmla="*/ 1481137 h 2095498"/>
              <a:gd name="connsiteX79" fmla="*/ 2021681 w 2971799"/>
              <a:gd name="connsiteY79" fmla="*/ 1504950 h 2095498"/>
              <a:gd name="connsiteX80" fmla="*/ 2105025 w 2971799"/>
              <a:gd name="connsiteY80" fmla="*/ 1502569 h 2095498"/>
              <a:gd name="connsiteX81" fmla="*/ 2105025 w 2971799"/>
              <a:gd name="connsiteY81" fmla="*/ 1533525 h 2095498"/>
              <a:gd name="connsiteX82" fmla="*/ 2133600 w 2971799"/>
              <a:gd name="connsiteY82" fmla="*/ 1533525 h 2095498"/>
              <a:gd name="connsiteX83" fmla="*/ 2133600 w 2971799"/>
              <a:gd name="connsiteY83" fmla="*/ 1674017 h 2095498"/>
              <a:gd name="connsiteX84" fmla="*/ 2155031 w 2971799"/>
              <a:gd name="connsiteY84" fmla="*/ 1674019 h 2095498"/>
              <a:gd name="connsiteX85" fmla="*/ 2155035 w 2971799"/>
              <a:gd name="connsiteY85" fmla="*/ 1714500 h 2095498"/>
              <a:gd name="connsiteX86" fmla="*/ 2195514 w 2971799"/>
              <a:gd name="connsiteY86" fmla="*/ 1716880 h 2095498"/>
              <a:gd name="connsiteX87" fmla="*/ 2197896 w 2971799"/>
              <a:gd name="connsiteY87" fmla="*/ 1759742 h 2095498"/>
              <a:gd name="connsiteX88" fmla="*/ 2209802 w 2971799"/>
              <a:gd name="connsiteY88" fmla="*/ 1759743 h 2095498"/>
              <a:gd name="connsiteX89" fmla="*/ 2212182 w 2971799"/>
              <a:gd name="connsiteY89" fmla="*/ 1793079 h 2095498"/>
              <a:gd name="connsiteX90" fmla="*/ 2331245 w 2971799"/>
              <a:gd name="connsiteY90" fmla="*/ 1793078 h 2095498"/>
              <a:gd name="connsiteX91" fmla="*/ 2331244 w 2971799"/>
              <a:gd name="connsiteY91" fmla="*/ 1819272 h 2095498"/>
              <a:gd name="connsiteX92" fmla="*/ 2531269 w 2971799"/>
              <a:gd name="connsiteY92" fmla="*/ 1819274 h 2095498"/>
              <a:gd name="connsiteX93" fmla="*/ 2531268 w 2971799"/>
              <a:gd name="connsiteY93" fmla="*/ 1847849 h 2095498"/>
              <a:gd name="connsiteX94" fmla="*/ 2545557 w 2971799"/>
              <a:gd name="connsiteY94" fmla="*/ 1847850 h 2095498"/>
              <a:gd name="connsiteX95" fmla="*/ 2545556 w 2971799"/>
              <a:gd name="connsiteY95" fmla="*/ 1888330 h 2095498"/>
              <a:gd name="connsiteX96" fmla="*/ 2559844 w 2971799"/>
              <a:gd name="connsiteY96" fmla="*/ 1888329 h 2095498"/>
              <a:gd name="connsiteX97" fmla="*/ 2559844 w 2971799"/>
              <a:gd name="connsiteY97" fmla="*/ 1931193 h 2095498"/>
              <a:gd name="connsiteX98" fmla="*/ 2609850 w 2971799"/>
              <a:gd name="connsiteY98" fmla="*/ 1931193 h 2095498"/>
              <a:gd name="connsiteX99" fmla="*/ 2609850 w 2971799"/>
              <a:gd name="connsiteY99" fmla="*/ 1978820 h 2095498"/>
              <a:gd name="connsiteX100" fmla="*/ 2719387 w 2971799"/>
              <a:gd name="connsiteY100" fmla="*/ 1978819 h 2095498"/>
              <a:gd name="connsiteX101" fmla="*/ 2719387 w 2971799"/>
              <a:gd name="connsiteY101" fmla="*/ 2012155 h 2095498"/>
              <a:gd name="connsiteX102" fmla="*/ 2781300 w 2971799"/>
              <a:gd name="connsiteY102" fmla="*/ 2014536 h 2095498"/>
              <a:gd name="connsiteX103" fmla="*/ 2781299 w 2971799"/>
              <a:gd name="connsiteY103" fmla="*/ 2031205 h 2095498"/>
              <a:gd name="connsiteX104" fmla="*/ 2914649 w 2971799"/>
              <a:gd name="connsiteY104" fmla="*/ 2031205 h 2095498"/>
              <a:gd name="connsiteX105" fmla="*/ 2914650 w 2971799"/>
              <a:gd name="connsiteY105" fmla="*/ 2059780 h 2095498"/>
              <a:gd name="connsiteX106" fmla="*/ 2957511 w 2971799"/>
              <a:gd name="connsiteY106" fmla="*/ 2059779 h 2095498"/>
              <a:gd name="connsiteX107" fmla="*/ 2959893 w 2971799"/>
              <a:gd name="connsiteY107" fmla="*/ 2095498 h 2095498"/>
              <a:gd name="connsiteX108" fmla="*/ 2971798 w 2971799"/>
              <a:gd name="connsiteY108" fmla="*/ 2095497 h 2095498"/>
              <a:gd name="connsiteX109" fmla="*/ 2971799 w 2971799"/>
              <a:gd name="connsiteY109" fmla="*/ 2095497 h 2095498"/>
              <a:gd name="connsiteX0" fmla="*/ 2381 w 2974180"/>
              <a:gd name="connsiteY0" fmla="*/ 0 h 2252659"/>
              <a:gd name="connsiteX1" fmla="*/ 0 w 2974180"/>
              <a:gd name="connsiteY1" fmla="*/ 76200 h 2252659"/>
              <a:gd name="connsiteX2" fmla="*/ 11906 w 2974180"/>
              <a:gd name="connsiteY2" fmla="*/ 76200 h 2252659"/>
              <a:gd name="connsiteX3" fmla="*/ 11906 w 2974180"/>
              <a:gd name="connsiteY3" fmla="*/ 92869 h 2252659"/>
              <a:gd name="connsiteX4" fmla="*/ 221456 w 2974180"/>
              <a:gd name="connsiteY4" fmla="*/ 90487 h 2252659"/>
              <a:gd name="connsiteX5" fmla="*/ 221456 w 2974180"/>
              <a:gd name="connsiteY5" fmla="*/ 107156 h 2252659"/>
              <a:gd name="connsiteX6" fmla="*/ 233362 w 2974180"/>
              <a:gd name="connsiteY6" fmla="*/ 107156 h 2252659"/>
              <a:gd name="connsiteX7" fmla="*/ 230981 w 2974180"/>
              <a:gd name="connsiteY7" fmla="*/ 157162 h 2252659"/>
              <a:gd name="connsiteX8" fmla="*/ 361950 w 2974180"/>
              <a:gd name="connsiteY8" fmla="*/ 154781 h 2252659"/>
              <a:gd name="connsiteX9" fmla="*/ 361950 w 2974180"/>
              <a:gd name="connsiteY9" fmla="*/ 176212 h 2252659"/>
              <a:gd name="connsiteX10" fmla="*/ 404812 w 2974180"/>
              <a:gd name="connsiteY10" fmla="*/ 173831 h 2252659"/>
              <a:gd name="connsiteX11" fmla="*/ 404812 w 2974180"/>
              <a:gd name="connsiteY11" fmla="*/ 202406 h 2252659"/>
              <a:gd name="connsiteX12" fmla="*/ 671512 w 2974180"/>
              <a:gd name="connsiteY12" fmla="*/ 202406 h 2252659"/>
              <a:gd name="connsiteX13" fmla="*/ 671512 w 2974180"/>
              <a:gd name="connsiteY13" fmla="*/ 214312 h 2252659"/>
              <a:gd name="connsiteX14" fmla="*/ 683418 w 2974180"/>
              <a:gd name="connsiteY14" fmla="*/ 216694 h 2252659"/>
              <a:gd name="connsiteX15" fmla="*/ 683418 w 2974180"/>
              <a:gd name="connsiteY15" fmla="*/ 230981 h 2252659"/>
              <a:gd name="connsiteX16" fmla="*/ 700087 w 2974180"/>
              <a:gd name="connsiteY16" fmla="*/ 238125 h 2252659"/>
              <a:gd name="connsiteX17" fmla="*/ 702468 w 2974180"/>
              <a:gd name="connsiteY17" fmla="*/ 261937 h 2252659"/>
              <a:gd name="connsiteX18" fmla="*/ 847725 w 2974180"/>
              <a:gd name="connsiteY18" fmla="*/ 259556 h 2252659"/>
              <a:gd name="connsiteX19" fmla="*/ 850106 w 2974180"/>
              <a:gd name="connsiteY19" fmla="*/ 321469 h 2252659"/>
              <a:gd name="connsiteX20" fmla="*/ 859631 w 2974180"/>
              <a:gd name="connsiteY20" fmla="*/ 323850 h 2252659"/>
              <a:gd name="connsiteX21" fmla="*/ 857250 w 2974180"/>
              <a:gd name="connsiteY21" fmla="*/ 388144 h 2252659"/>
              <a:gd name="connsiteX22" fmla="*/ 866775 w 2974180"/>
              <a:gd name="connsiteY22" fmla="*/ 385762 h 2252659"/>
              <a:gd name="connsiteX23" fmla="*/ 862012 w 2974180"/>
              <a:gd name="connsiteY23" fmla="*/ 440531 h 2252659"/>
              <a:gd name="connsiteX24" fmla="*/ 869156 w 2974180"/>
              <a:gd name="connsiteY24" fmla="*/ 440531 h 2252659"/>
              <a:gd name="connsiteX25" fmla="*/ 866775 w 2974180"/>
              <a:gd name="connsiteY25" fmla="*/ 485775 h 2252659"/>
              <a:gd name="connsiteX26" fmla="*/ 876300 w 2974180"/>
              <a:gd name="connsiteY26" fmla="*/ 485775 h 2252659"/>
              <a:gd name="connsiteX27" fmla="*/ 876300 w 2974180"/>
              <a:gd name="connsiteY27" fmla="*/ 528637 h 2252659"/>
              <a:gd name="connsiteX28" fmla="*/ 904875 w 2974180"/>
              <a:gd name="connsiteY28" fmla="*/ 528637 h 2252659"/>
              <a:gd name="connsiteX29" fmla="*/ 904875 w 2974180"/>
              <a:gd name="connsiteY29" fmla="*/ 552450 h 2252659"/>
              <a:gd name="connsiteX30" fmla="*/ 933450 w 2974180"/>
              <a:gd name="connsiteY30" fmla="*/ 554831 h 2252659"/>
              <a:gd name="connsiteX31" fmla="*/ 933450 w 2974180"/>
              <a:gd name="connsiteY31" fmla="*/ 581025 h 2252659"/>
              <a:gd name="connsiteX32" fmla="*/ 1033462 w 2974180"/>
              <a:gd name="connsiteY32" fmla="*/ 583406 h 2252659"/>
              <a:gd name="connsiteX33" fmla="*/ 1031081 w 2974180"/>
              <a:gd name="connsiteY33" fmla="*/ 619125 h 2252659"/>
              <a:gd name="connsiteX34" fmla="*/ 1076325 w 2974180"/>
              <a:gd name="connsiteY34" fmla="*/ 623887 h 2252659"/>
              <a:gd name="connsiteX35" fmla="*/ 1076325 w 2974180"/>
              <a:gd name="connsiteY35" fmla="*/ 657225 h 2252659"/>
              <a:gd name="connsiteX36" fmla="*/ 1088231 w 2974180"/>
              <a:gd name="connsiteY36" fmla="*/ 657225 h 2252659"/>
              <a:gd name="connsiteX37" fmla="*/ 1088231 w 2974180"/>
              <a:gd name="connsiteY37" fmla="*/ 714375 h 2252659"/>
              <a:gd name="connsiteX38" fmla="*/ 1104900 w 2974180"/>
              <a:gd name="connsiteY38" fmla="*/ 714375 h 2252659"/>
              <a:gd name="connsiteX39" fmla="*/ 1107281 w 2974180"/>
              <a:gd name="connsiteY39" fmla="*/ 778669 h 2252659"/>
              <a:gd name="connsiteX40" fmla="*/ 1228725 w 2974180"/>
              <a:gd name="connsiteY40" fmla="*/ 778669 h 2252659"/>
              <a:gd name="connsiteX41" fmla="*/ 1228725 w 2974180"/>
              <a:gd name="connsiteY41" fmla="*/ 804862 h 2252659"/>
              <a:gd name="connsiteX42" fmla="*/ 1254918 w 2974180"/>
              <a:gd name="connsiteY42" fmla="*/ 800100 h 2252659"/>
              <a:gd name="connsiteX43" fmla="*/ 1250156 w 2974180"/>
              <a:gd name="connsiteY43" fmla="*/ 852487 h 2252659"/>
              <a:gd name="connsiteX44" fmla="*/ 1262062 w 2974180"/>
              <a:gd name="connsiteY44" fmla="*/ 854869 h 2252659"/>
              <a:gd name="connsiteX45" fmla="*/ 1259681 w 2974180"/>
              <a:gd name="connsiteY45" fmla="*/ 921544 h 2252659"/>
              <a:gd name="connsiteX46" fmla="*/ 1276350 w 2974180"/>
              <a:gd name="connsiteY46" fmla="*/ 926306 h 2252659"/>
              <a:gd name="connsiteX47" fmla="*/ 1276350 w 2974180"/>
              <a:gd name="connsiteY47" fmla="*/ 957262 h 2252659"/>
              <a:gd name="connsiteX48" fmla="*/ 1288256 w 2974180"/>
              <a:gd name="connsiteY48" fmla="*/ 957262 h 2252659"/>
              <a:gd name="connsiteX49" fmla="*/ 1285875 w 2974180"/>
              <a:gd name="connsiteY49" fmla="*/ 1026319 h 2252659"/>
              <a:gd name="connsiteX50" fmla="*/ 1326356 w 2974180"/>
              <a:gd name="connsiteY50" fmla="*/ 1023937 h 2252659"/>
              <a:gd name="connsiteX51" fmla="*/ 1326356 w 2974180"/>
              <a:gd name="connsiteY51" fmla="*/ 1047750 h 2252659"/>
              <a:gd name="connsiteX52" fmla="*/ 1357312 w 2974180"/>
              <a:gd name="connsiteY52" fmla="*/ 1045369 h 2252659"/>
              <a:gd name="connsiteX53" fmla="*/ 1357312 w 2974180"/>
              <a:gd name="connsiteY53" fmla="*/ 1069181 h 2252659"/>
              <a:gd name="connsiteX54" fmla="*/ 1400175 w 2974180"/>
              <a:gd name="connsiteY54" fmla="*/ 1066800 h 2252659"/>
              <a:gd name="connsiteX55" fmla="*/ 1397793 w 2974180"/>
              <a:gd name="connsiteY55" fmla="*/ 1095375 h 2252659"/>
              <a:gd name="connsiteX56" fmla="*/ 1471612 w 2974180"/>
              <a:gd name="connsiteY56" fmla="*/ 1100137 h 2252659"/>
              <a:gd name="connsiteX57" fmla="*/ 1481137 w 2974180"/>
              <a:gd name="connsiteY57" fmla="*/ 1123950 h 2252659"/>
              <a:gd name="connsiteX58" fmla="*/ 1495425 w 2974180"/>
              <a:gd name="connsiteY58" fmla="*/ 1128712 h 2252659"/>
              <a:gd name="connsiteX59" fmla="*/ 1490662 w 2974180"/>
              <a:gd name="connsiteY59" fmla="*/ 1164431 h 2252659"/>
              <a:gd name="connsiteX60" fmla="*/ 1504950 w 2974180"/>
              <a:gd name="connsiteY60" fmla="*/ 1166812 h 2252659"/>
              <a:gd name="connsiteX61" fmla="*/ 1502568 w 2974180"/>
              <a:gd name="connsiteY61" fmla="*/ 1185862 h 2252659"/>
              <a:gd name="connsiteX62" fmla="*/ 1533525 w 2974180"/>
              <a:gd name="connsiteY62" fmla="*/ 1183481 h 2252659"/>
              <a:gd name="connsiteX63" fmla="*/ 1533525 w 2974180"/>
              <a:gd name="connsiteY63" fmla="*/ 1204912 h 2252659"/>
              <a:gd name="connsiteX64" fmla="*/ 1554956 w 2974180"/>
              <a:gd name="connsiteY64" fmla="*/ 1207294 h 2252659"/>
              <a:gd name="connsiteX65" fmla="*/ 1554956 w 2974180"/>
              <a:gd name="connsiteY65" fmla="*/ 1233487 h 2252659"/>
              <a:gd name="connsiteX66" fmla="*/ 1676400 w 2974180"/>
              <a:gd name="connsiteY66" fmla="*/ 1231106 h 2252659"/>
              <a:gd name="connsiteX67" fmla="*/ 1676400 w 2974180"/>
              <a:gd name="connsiteY67" fmla="*/ 1252537 h 2252659"/>
              <a:gd name="connsiteX68" fmla="*/ 1700212 w 2974180"/>
              <a:gd name="connsiteY68" fmla="*/ 1257300 h 2252659"/>
              <a:gd name="connsiteX69" fmla="*/ 1707356 w 2974180"/>
              <a:gd name="connsiteY69" fmla="*/ 1285875 h 2252659"/>
              <a:gd name="connsiteX70" fmla="*/ 1719262 w 2974180"/>
              <a:gd name="connsiteY70" fmla="*/ 1278731 h 2252659"/>
              <a:gd name="connsiteX71" fmla="*/ 1719262 w 2974180"/>
              <a:gd name="connsiteY71" fmla="*/ 1309687 h 2252659"/>
              <a:gd name="connsiteX72" fmla="*/ 1731168 w 2974180"/>
              <a:gd name="connsiteY72" fmla="*/ 1304925 h 2252659"/>
              <a:gd name="connsiteX73" fmla="*/ 1733550 w 2974180"/>
              <a:gd name="connsiteY73" fmla="*/ 1407319 h 2252659"/>
              <a:gd name="connsiteX74" fmla="*/ 1781175 w 2974180"/>
              <a:gd name="connsiteY74" fmla="*/ 1412081 h 2252659"/>
              <a:gd name="connsiteX75" fmla="*/ 1778793 w 2974180"/>
              <a:gd name="connsiteY75" fmla="*/ 1464469 h 2252659"/>
              <a:gd name="connsiteX76" fmla="*/ 1857375 w 2974180"/>
              <a:gd name="connsiteY76" fmla="*/ 1459706 h 2252659"/>
              <a:gd name="connsiteX77" fmla="*/ 1857375 w 2974180"/>
              <a:gd name="connsiteY77" fmla="*/ 1483519 h 2252659"/>
              <a:gd name="connsiteX78" fmla="*/ 2024062 w 2974180"/>
              <a:gd name="connsiteY78" fmla="*/ 1481137 h 2252659"/>
              <a:gd name="connsiteX79" fmla="*/ 2021681 w 2974180"/>
              <a:gd name="connsiteY79" fmla="*/ 1504950 h 2252659"/>
              <a:gd name="connsiteX80" fmla="*/ 2105025 w 2974180"/>
              <a:gd name="connsiteY80" fmla="*/ 1502569 h 2252659"/>
              <a:gd name="connsiteX81" fmla="*/ 2105025 w 2974180"/>
              <a:gd name="connsiteY81" fmla="*/ 1533525 h 2252659"/>
              <a:gd name="connsiteX82" fmla="*/ 2133600 w 2974180"/>
              <a:gd name="connsiteY82" fmla="*/ 1533525 h 2252659"/>
              <a:gd name="connsiteX83" fmla="*/ 2133600 w 2974180"/>
              <a:gd name="connsiteY83" fmla="*/ 1674017 h 2252659"/>
              <a:gd name="connsiteX84" fmla="*/ 2155031 w 2974180"/>
              <a:gd name="connsiteY84" fmla="*/ 1674019 h 2252659"/>
              <a:gd name="connsiteX85" fmla="*/ 2155035 w 2974180"/>
              <a:gd name="connsiteY85" fmla="*/ 1714500 h 2252659"/>
              <a:gd name="connsiteX86" fmla="*/ 2195514 w 2974180"/>
              <a:gd name="connsiteY86" fmla="*/ 1716880 h 2252659"/>
              <a:gd name="connsiteX87" fmla="*/ 2197896 w 2974180"/>
              <a:gd name="connsiteY87" fmla="*/ 1759742 h 2252659"/>
              <a:gd name="connsiteX88" fmla="*/ 2209802 w 2974180"/>
              <a:gd name="connsiteY88" fmla="*/ 1759743 h 2252659"/>
              <a:gd name="connsiteX89" fmla="*/ 2212182 w 2974180"/>
              <a:gd name="connsiteY89" fmla="*/ 1793079 h 2252659"/>
              <a:gd name="connsiteX90" fmla="*/ 2331245 w 2974180"/>
              <a:gd name="connsiteY90" fmla="*/ 1793078 h 2252659"/>
              <a:gd name="connsiteX91" fmla="*/ 2331244 w 2974180"/>
              <a:gd name="connsiteY91" fmla="*/ 1819272 h 2252659"/>
              <a:gd name="connsiteX92" fmla="*/ 2531269 w 2974180"/>
              <a:gd name="connsiteY92" fmla="*/ 1819274 h 2252659"/>
              <a:gd name="connsiteX93" fmla="*/ 2531268 w 2974180"/>
              <a:gd name="connsiteY93" fmla="*/ 1847849 h 2252659"/>
              <a:gd name="connsiteX94" fmla="*/ 2545557 w 2974180"/>
              <a:gd name="connsiteY94" fmla="*/ 1847850 h 2252659"/>
              <a:gd name="connsiteX95" fmla="*/ 2545556 w 2974180"/>
              <a:gd name="connsiteY95" fmla="*/ 1888330 h 2252659"/>
              <a:gd name="connsiteX96" fmla="*/ 2559844 w 2974180"/>
              <a:gd name="connsiteY96" fmla="*/ 1888329 h 2252659"/>
              <a:gd name="connsiteX97" fmla="*/ 2559844 w 2974180"/>
              <a:gd name="connsiteY97" fmla="*/ 1931193 h 2252659"/>
              <a:gd name="connsiteX98" fmla="*/ 2609850 w 2974180"/>
              <a:gd name="connsiteY98" fmla="*/ 1931193 h 2252659"/>
              <a:gd name="connsiteX99" fmla="*/ 2609850 w 2974180"/>
              <a:gd name="connsiteY99" fmla="*/ 1978820 h 2252659"/>
              <a:gd name="connsiteX100" fmla="*/ 2719387 w 2974180"/>
              <a:gd name="connsiteY100" fmla="*/ 1978819 h 2252659"/>
              <a:gd name="connsiteX101" fmla="*/ 2719387 w 2974180"/>
              <a:gd name="connsiteY101" fmla="*/ 2012155 h 2252659"/>
              <a:gd name="connsiteX102" fmla="*/ 2781300 w 2974180"/>
              <a:gd name="connsiteY102" fmla="*/ 2014536 h 2252659"/>
              <a:gd name="connsiteX103" fmla="*/ 2781299 w 2974180"/>
              <a:gd name="connsiteY103" fmla="*/ 2031205 h 2252659"/>
              <a:gd name="connsiteX104" fmla="*/ 2914649 w 2974180"/>
              <a:gd name="connsiteY104" fmla="*/ 2031205 h 2252659"/>
              <a:gd name="connsiteX105" fmla="*/ 2914650 w 2974180"/>
              <a:gd name="connsiteY105" fmla="*/ 2059780 h 2252659"/>
              <a:gd name="connsiteX106" fmla="*/ 2957511 w 2974180"/>
              <a:gd name="connsiteY106" fmla="*/ 2059779 h 2252659"/>
              <a:gd name="connsiteX107" fmla="*/ 2959893 w 2974180"/>
              <a:gd name="connsiteY107" fmla="*/ 2095498 h 2252659"/>
              <a:gd name="connsiteX108" fmla="*/ 2971798 w 2974180"/>
              <a:gd name="connsiteY108" fmla="*/ 2095497 h 2252659"/>
              <a:gd name="connsiteX109" fmla="*/ 2974180 w 2974180"/>
              <a:gd name="connsiteY109" fmla="*/ 2252659 h 2252659"/>
              <a:gd name="connsiteX0" fmla="*/ 2381 w 2974180"/>
              <a:gd name="connsiteY0" fmla="*/ 0 h 2124071"/>
              <a:gd name="connsiteX1" fmla="*/ 0 w 2974180"/>
              <a:gd name="connsiteY1" fmla="*/ 76200 h 2124071"/>
              <a:gd name="connsiteX2" fmla="*/ 11906 w 2974180"/>
              <a:gd name="connsiteY2" fmla="*/ 76200 h 2124071"/>
              <a:gd name="connsiteX3" fmla="*/ 11906 w 2974180"/>
              <a:gd name="connsiteY3" fmla="*/ 92869 h 2124071"/>
              <a:gd name="connsiteX4" fmla="*/ 221456 w 2974180"/>
              <a:gd name="connsiteY4" fmla="*/ 90487 h 2124071"/>
              <a:gd name="connsiteX5" fmla="*/ 221456 w 2974180"/>
              <a:gd name="connsiteY5" fmla="*/ 107156 h 2124071"/>
              <a:gd name="connsiteX6" fmla="*/ 233362 w 2974180"/>
              <a:gd name="connsiteY6" fmla="*/ 107156 h 2124071"/>
              <a:gd name="connsiteX7" fmla="*/ 230981 w 2974180"/>
              <a:gd name="connsiteY7" fmla="*/ 157162 h 2124071"/>
              <a:gd name="connsiteX8" fmla="*/ 361950 w 2974180"/>
              <a:gd name="connsiteY8" fmla="*/ 154781 h 2124071"/>
              <a:gd name="connsiteX9" fmla="*/ 361950 w 2974180"/>
              <a:gd name="connsiteY9" fmla="*/ 176212 h 2124071"/>
              <a:gd name="connsiteX10" fmla="*/ 404812 w 2974180"/>
              <a:gd name="connsiteY10" fmla="*/ 173831 h 2124071"/>
              <a:gd name="connsiteX11" fmla="*/ 404812 w 2974180"/>
              <a:gd name="connsiteY11" fmla="*/ 202406 h 2124071"/>
              <a:gd name="connsiteX12" fmla="*/ 671512 w 2974180"/>
              <a:gd name="connsiteY12" fmla="*/ 202406 h 2124071"/>
              <a:gd name="connsiteX13" fmla="*/ 671512 w 2974180"/>
              <a:gd name="connsiteY13" fmla="*/ 214312 h 2124071"/>
              <a:gd name="connsiteX14" fmla="*/ 683418 w 2974180"/>
              <a:gd name="connsiteY14" fmla="*/ 216694 h 2124071"/>
              <a:gd name="connsiteX15" fmla="*/ 683418 w 2974180"/>
              <a:gd name="connsiteY15" fmla="*/ 230981 h 2124071"/>
              <a:gd name="connsiteX16" fmla="*/ 700087 w 2974180"/>
              <a:gd name="connsiteY16" fmla="*/ 238125 h 2124071"/>
              <a:gd name="connsiteX17" fmla="*/ 702468 w 2974180"/>
              <a:gd name="connsiteY17" fmla="*/ 261937 h 2124071"/>
              <a:gd name="connsiteX18" fmla="*/ 847725 w 2974180"/>
              <a:gd name="connsiteY18" fmla="*/ 259556 h 2124071"/>
              <a:gd name="connsiteX19" fmla="*/ 850106 w 2974180"/>
              <a:gd name="connsiteY19" fmla="*/ 321469 h 2124071"/>
              <a:gd name="connsiteX20" fmla="*/ 859631 w 2974180"/>
              <a:gd name="connsiteY20" fmla="*/ 323850 h 2124071"/>
              <a:gd name="connsiteX21" fmla="*/ 857250 w 2974180"/>
              <a:gd name="connsiteY21" fmla="*/ 388144 h 2124071"/>
              <a:gd name="connsiteX22" fmla="*/ 866775 w 2974180"/>
              <a:gd name="connsiteY22" fmla="*/ 385762 h 2124071"/>
              <a:gd name="connsiteX23" fmla="*/ 862012 w 2974180"/>
              <a:gd name="connsiteY23" fmla="*/ 440531 h 2124071"/>
              <a:gd name="connsiteX24" fmla="*/ 869156 w 2974180"/>
              <a:gd name="connsiteY24" fmla="*/ 440531 h 2124071"/>
              <a:gd name="connsiteX25" fmla="*/ 866775 w 2974180"/>
              <a:gd name="connsiteY25" fmla="*/ 485775 h 2124071"/>
              <a:gd name="connsiteX26" fmla="*/ 876300 w 2974180"/>
              <a:gd name="connsiteY26" fmla="*/ 485775 h 2124071"/>
              <a:gd name="connsiteX27" fmla="*/ 876300 w 2974180"/>
              <a:gd name="connsiteY27" fmla="*/ 528637 h 2124071"/>
              <a:gd name="connsiteX28" fmla="*/ 904875 w 2974180"/>
              <a:gd name="connsiteY28" fmla="*/ 528637 h 2124071"/>
              <a:gd name="connsiteX29" fmla="*/ 904875 w 2974180"/>
              <a:gd name="connsiteY29" fmla="*/ 552450 h 2124071"/>
              <a:gd name="connsiteX30" fmla="*/ 933450 w 2974180"/>
              <a:gd name="connsiteY30" fmla="*/ 554831 h 2124071"/>
              <a:gd name="connsiteX31" fmla="*/ 933450 w 2974180"/>
              <a:gd name="connsiteY31" fmla="*/ 581025 h 2124071"/>
              <a:gd name="connsiteX32" fmla="*/ 1033462 w 2974180"/>
              <a:gd name="connsiteY32" fmla="*/ 583406 h 2124071"/>
              <a:gd name="connsiteX33" fmla="*/ 1031081 w 2974180"/>
              <a:gd name="connsiteY33" fmla="*/ 619125 h 2124071"/>
              <a:gd name="connsiteX34" fmla="*/ 1076325 w 2974180"/>
              <a:gd name="connsiteY34" fmla="*/ 623887 h 2124071"/>
              <a:gd name="connsiteX35" fmla="*/ 1076325 w 2974180"/>
              <a:gd name="connsiteY35" fmla="*/ 657225 h 2124071"/>
              <a:gd name="connsiteX36" fmla="*/ 1088231 w 2974180"/>
              <a:gd name="connsiteY36" fmla="*/ 657225 h 2124071"/>
              <a:gd name="connsiteX37" fmla="*/ 1088231 w 2974180"/>
              <a:gd name="connsiteY37" fmla="*/ 714375 h 2124071"/>
              <a:gd name="connsiteX38" fmla="*/ 1104900 w 2974180"/>
              <a:gd name="connsiteY38" fmla="*/ 714375 h 2124071"/>
              <a:gd name="connsiteX39" fmla="*/ 1107281 w 2974180"/>
              <a:gd name="connsiteY39" fmla="*/ 778669 h 2124071"/>
              <a:gd name="connsiteX40" fmla="*/ 1228725 w 2974180"/>
              <a:gd name="connsiteY40" fmla="*/ 778669 h 2124071"/>
              <a:gd name="connsiteX41" fmla="*/ 1228725 w 2974180"/>
              <a:gd name="connsiteY41" fmla="*/ 804862 h 2124071"/>
              <a:gd name="connsiteX42" fmla="*/ 1254918 w 2974180"/>
              <a:gd name="connsiteY42" fmla="*/ 800100 h 2124071"/>
              <a:gd name="connsiteX43" fmla="*/ 1250156 w 2974180"/>
              <a:gd name="connsiteY43" fmla="*/ 852487 h 2124071"/>
              <a:gd name="connsiteX44" fmla="*/ 1262062 w 2974180"/>
              <a:gd name="connsiteY44" fmla="*/ 854869 h 2124071"/>
              <a:gd name="connsiteX45" fmla="*/ 1259681 w 2974180"/>
              <a:gd name="connsiteY45" fmla="*/ 921544 h 2124071"/>
              <a:gd name="connsiteX46" fmla="*/ 1276350 w 2974180"/>
              <a:gd name="connsiteY46" fmla="*/ 926306 h 2124071"/>
              <a:gd name="connsiteX47" fmla="*/ 1276350 w 2974180"/>
              <a:gd name="connsiteY47" fmla="*/ 957262 h 2124071"/>
              <a:gd name="connsiteX48" fmla="*/ 1288256 w 2974180"/>
              <a:gd name="connsiteY48" fmla="*/ 957262 h 2124071"/>
              <a:gd name="connsiteX49" fmla="*/ 1285875 w 2974180"/>
              <a:gd name="connsiteY49" fmla="*/ 1026319 h 2124071"/>
              <a:gd name="connsiteX50" fmla="*/ 1326356 w 2974180"/>
              <a:gd name="connsiteY50" fmla="*/ 1023937 h 2124071"/>
              <a:gd name="connsiteX51" fmla="*/ 1326356 w 2974180"/>
              <a:gd name="connsiteY51" fmla="*/ 1047750 h 2124071"/>
              <a:gd name="connsiteX52" fmla="*/ 1357312 w 2974180"/>
              <a:gd name="connsiteY52" fmla="*/ 1045369 h 2124071"/>
              <a:gd name="connsiteX53" fmla="*/ 1357312 w 2974180"/>
              <a:gd name="connsiteY53" fmla="*/ 1069181 h 2124071"/>
              <a:gd name="connsiteX54" fmla="*/ 1400175 w 2974180"/>
              <a:gd name="connsiteY54" fmla="*/ 1066800 h 2124071"/>
              <a:gd name="connsiteX55" fmla="*/ 1397793 w 2974180"/>
              <a:gd name="connsiteY55" fmla="*/ 1095375 h 2124071"/>
              <a:gd name="connsiteX56" fmla="*/ 1471612 w 2974180"/>
              <a:gd name="connsiteY56" fmla="*/ 1100137 h 2124071"/>
              <a:gd name="connsiteX57" fmla="*/ 1481137 w 2974180"/>
              <a:gd name="connsiteY57" fmla="*/ 1123950 h 2124071"/>
              <a:gd name="connsiteX58" fmla="*/ 1495425 w 2974180"/>
              <a:gd name="connsiteY58" fmla="*/ 1128712 h 2124071"/>
              <a:gd name="connsiteX59" fmla="*/ 1490662 w 2974180"/>
              <a:gd name="connsiteY59" fmla="*/ 1164431 h 2124071"/>
              <a:gd name="connsiteX60" fmla="*/ 1504950 w 2974180"/>
              <a:gd name="connsiteY60" fmla="*/ 1166812 h 2124071"/>
              <a:gd name="connsiteX61" fmla="*/ 1502568 w 2974180"/>
              <a:gd name="connsiteY61" fmla="*/ 1185862 h 2124071"/>
              <a:gd name="connsiteX62" fmla="*/ 1533525 w 2974180"/>
              <a:gd name="connsiteY62" fmla="*/ 1183481 h 2124071"/>
              <a:gd name="connsiteX63" fmla="*/ 1533525 w 2974180"/>
              <a:gd name="connsiteY63" fmla="*/ 1204912 h 2124071"/>
              <a:gd name="connsiteX64" fmla="*/ 1554956 w 2974180"/>
              <a:gd name="connsiteY64" fmla="*/ 1207294 h 2124071"/>
              <a:gd name="connsiteX65" fmla="*/ 1554956 w 2974180"/>
              <a:gd name="connsiteY65" fmla="*/ 1233487 h 2124071"/>
              <a:gd name="connsiteX66" fmla="*/ 1676400 w 2974180"/>
              <a:gd name="connsiteY66" fmla="*/ 1231106 h 2124071"/>
              <a:gd name="connsiteX67" fmla="*/ 1676400 w 2974180"/>
              <a:gd name="connsiteY67" fmla="*/ 1252537 h 2124071"/>
              <a:gd name="connsiteX68" fmla="*/ 1700212 w 2974180"/>
              <a:gd name="connsiteY68" fmla="*/ 1257300 h 2124071"/>
              <a:gd name="connsiteX69" fmla="*/ 1707356 w 2974180"/>
              <a:gd name="connsiteY69" fmla="*/ 1285875 h 2124071"/>
              <a:gd name="connsiteX70" fmla="*/ 1719262 w 2974180"/>
              <a:gd name="connsiteY70" fmla="*/ 1278731 h 2124071"/>
              <a:gd name="connsiteX71" fmla="*/ 1719262 w 2974180"/>
              <a:gd name="connsiteY71" fmla="*/ 1309687 h 2124071"/>
              <a:gd name="connsiteX72" fmla="*/ 1731168 w 2974180"/>
              <a:gd name="connsiteY72" fmla="*/ 1304925 h 2124071"/>
              <a:gd name="connsiteX73" fmla="*/ 1733550 w 2974180"/>
              <a:gd name="connsiteY73" fmla="*/ 1407319 h 2124071"/>
              <a:gd name="connsiteX74" fmla="*/ 1781175 w 2974180"/>
              <a:gd name="connsiteY74" fmla="*/ 1412081 h 2124071"/>
              <a:gd name="connsiteX75" fmla="*/ 1778793 w 2974180"/>
              <a:gd name="connsiteY75" fmla="*/ 1464469 h 2124071"/>
              <a:gd name="connsiteX76" fmla="*/ 1857375 w 2974180"/>
              <a:gd name="connsiteY76" fmla="*/ 1459706 h 2124071"/>
              <a:gd name="connsiteX77" fmla="*/ 1857375 w 2974180"/>
              <a:gd name="connsiteY77" fmla="*/ 1483519 h 2124071"/>
              <a:gd name="connsiteX78" fmla="*/ 2024062 w 2974180"/>
              <a:gd name="connsiteY78" fmla="*/ 1481137 h 2124071"/>
              <a:gd name="connsiteX79" fmla="*/ 2021681 w 2974180"/>
              <a:gd name="connsiteY79" fmla="*/ 1504950 h 2124071"/>
              <a:gd name="connsiteX80" fmla="*/ 2105025 w 2974180"/>
              <a:gd name="connsiteY80" fmla="*/ 1502569 h 2124071"/>
              <a:gd name="connsiteX81" fmla="*/ 2105025 w 2974180"/>
              <a:gd name="connsiteY81" fmla="*/ 1533525 h 2124071"/>
              <a:gd name="connsiteX82" fmla="*/ 2133600 w 2974180"/>
              <a:gd name="connsiteY82" fmla="*/ 1533525 h 2124071"/>
              <a:gd name="connsiteX83" fmla="*/ 2133600 w 2974180"/>
              <a:gd name="connsiteY83" fmla="*/ 1674017 h 2124071"/>
              <a:gd name="connsiteX84" fmla="*/ 2155031 w 2974180"/>
              <a:gd name="connsiteY84" fmla="*/ 1674019 h 2124071"/>
              <a:gd name="connsiteX85" fmla="*/ 2155035 w 2974180"/>
              <a:gd name="connsiteY85" fmla="*/ 1714500 h 2124071"/>
              <a:gd name="connsiteX86" fmla="*/ 2195514 w 2974180"/>
              <a:gd name="connsiteY86" fmla="*/ 1716880 h 2124071"/>
              <a:gd name="connsiteX87" fmla="*/ 2197896 w 2974180"/>
              <a:gd name="connsiteY87" fmla="*/ 1759742 h 2124071"/>
              <a:gd name="connsiteX88" fmla="*/ 2209802 w 2974180"/>
              <a:gd name="connsiteY88" fmla="*/ 1759743 h 2124071"/>
              <a:gd name="connsiteX89" fmla="*/ 2212182 w 2974180"/>
              <a:gd name="connsiteY89" fmla="*/ 1793079 h 2124071"/>
              <a:gd name="connsiteX90" fmla="*/ 2331245 w 2974180"/>
              <a:gd name="connsiteY90" fmla="*/ 1793078 h 2124071"/>
              <a:gd name="connsiteX91" fmla="*/ 2331244 w 2974180"/>
              <a:gd name="connsiteY91" fmla="*/ 1819272 h 2124071"/>
              <a:gd name="connsiteX92" fmla="*/ 2531269 w 2974180"/>
              <a:gd name="connsiteY92" fmla="*/ 1819274 h 2124071"/>
              <a:gd name="connsiteX93" fmla="*/ 2531268 w 2974180"/>
              <a:gd name="connsiteY93" fmla="*/ 1847849 h 2124071"/>
              <a:gd name="connsiteX94" fmla="*/ 2545557 w 2974180"/>
              <a:gd name="connsiteY94" fmla="*/ 1847850 h 2124071"/>
              <a:gd name="connsiteX95" fmla="*/ 2545556 w 2974180"/>
              <a:gd name="connsiteY95" fmla="*/ 1888330 h 2124071"/>
              <a:gd name="connsiteX96" fmla="*/ 2559844 w 2974180"/>
              <a:gd name="connsiteY96" fmla="*/ 1888329 h 2124071"/>
              <a:gd name="connsiteX97" fmla="*/ 2559844 w 2974180"/>
              <a:gd name="connsiteY97" fmla="*/ 1931193 h 2124071"/>
              <a:gd name="connsiteX98" fmla="*/ 2609850 w 2974180"/>
              <a:gd name="connsiteY98" fmla="*/ 1931193 h 2124071"/>
              <a:gd name="connsiteX99" fmla="*/ 2609850 w 2974180"/>
              <a:gd name="connsiteY99" fmla="*/ 1978820 h 2124071"/>
              <a:gd name="connsiteX100" fmla="*/ 2719387 w 2974180"/>
              <a:gd name="connsiteY100" fmla="*/ 1978819 h 2124071"/>
              <a:gd name="connsiteX101" fmla="*/ 2719387 w 2974180"/>
              <a:gd name="connsiteY101" fmla="*/ 2012155 h 2124071"/>
              <a:gd name="connsiteX102" fmla="*/ 2781300 w 2974180"/>
              <a:gd name="connsiteY102" fmla="*/ 2014536 h 2124071"/>
              <a:gd name="connsiteX103" fmla="*/ 2781299 w 2974180"/>
              <a:gd name="connsiteY103" fmla="*/ 2031205 h 2124071"/>
              <a:gd name="connsiteX104" fmla="*/ 2914649 w 2974180"/>
              <a:gd name="connsiteY104" fmla="*/ 2031205 h 2124071"/>
              <a:gd name="connsiteX105" fmla="*/ 2914650 w 2974180"/>
              <a:gd name="connsiteY105" fmla="*/ 2059780 h 2124071"/>
              <a:gd name="connsiteX106" fmla="*/ 2957511 w 2974180"/>
              <a:gd name="connsiteY106" fmla="*/ 2059779 h 2124071"/>
              <a:gd name="connsiteX107" fmla="*/ 2959893 w 2974180"/>
              <a:gd name="connsiteY107" fmla="*/ 2095498 h 2124071"/>
              <a:gd name="connsiteX108" fmla="*/ 2971798 w 2974180"/>
              <a:gd name="connsiteY108" fmla="*/ 2095497 h 2124071"/>
              <a:gd name="connsiteX109" fmla="*/ 2974180 w 2974180"/>
              <a:gd name="connsiteY109" fmla="*/ 2124071 h 2124071"/>
              <a:gd name="connsiteX0" fmla="*/ 2381 w 2971799"/>
              <a:gd name="connsiteY0" fmla="*/ 0 h 2133596"/>
              <a:gd name="connsiteX1" fmla="*/ 0 w 2971799"/>
              <a:gd name="connsiteY1" fmla="*/ 76200 h 2133596"/>
              <a:gd name="connsiteX2" fmla="*/ 11906 w 2971799"/>
              <a:gd name="connsiteY2" fmla="*/ 76200 h 2133596"/>
              <a:gd name="connsiteX3" fmla="*/ 11906 w 2971799"/>
              <a:gd name="connsiteY3" fmla="*/ 92869 h 2133596"/>
              <a:gd name="connsiteX4" fmla="*/ 221456 w 2971799"/>
              <a:gd name="connsiteY4" fmla="*/ 90487 h 2133596"/>
              <a:gd name="connsiteX5" fmla="*/ 221456 w 2971799"/>
              <a:gd name="connsiteY5" fmla="*/ 107156 h 2133596"/>
              <a:gd name="connsiteX6" fmla="*/ 233362 w 2971799"/>
              <a:gd name="connsiteY6" fmla="*/ 107156 h 2133596"/>
              <a:gd name="connsiteX7" fmla="*/ 230981 w 2971799"/>
              <a:gd name="connsiteY7" fmla="*/ 157162 h 2133596"/>
              <a:gd name="connsiteX8" fmla="*/ 361950 w 2971799"/>
              <a:gd name="connsiteY8" fmla="*/ 154781 h 2133596"/>
              <a:gd name="connsiteX9" fmla="*/ 361950 w 2971799"/>
              <a:gd name="connsiteY9" fmla="*/ 176212 h 2133596"/>
              <a:gd name="connsiteX10" fmla="*/ 404812 w 2971799"/>
              <a:gd name="connsiteY10" fmla="*/ 173831 h 2133596"/>
              <a:gd name="connsiteX11" fmla="*/ 404812 w 2971799"/>
              <a:gd name="connsiteY11" fmla="*/ 202406 h 2133596"/>
              <a:gd name="connsiteX12" fmla="*/ 671512 w 2971799"/>
              <a:gd name="connsiteY12" fmla="*/ 202406 h 2133596"/>
              <a:gd name="connsiteX13" fmla="*/ 671512 w 2971799"/>
              <a:gd name="connsiteY13" fmla="*/ 214312 h 2133596"/>
              <a:gd name="connsiteX14" fmla="*/ 683418 w 2971799"/>
              <a:gd name="connsiteY14" fmla="*/ 216694 h 2133596"/>
              <a:gd name="connsiteX15" fmla="*/ 683418 w 2971799"/>
              <a:gd name="connsiteY15" fmla="*/ 230981 h 2133596"/>
              <a:gd name="connsiteX16" fmla="*/ 700087 w 2971799"/>
              <a:gd name="connsiteY16" fmla="*/ 238125 h 2133596"/>
              <a:gd name="connsiteX17" fmla="*/ 702468 w 2971799"/>
              <a:gd name="connsiteY17" fmla="*/ 261937 h 2133596"/>
              <a:gd name="connsiteX18" fmla="*/ 847725 w 2971799"/>
              <a:gd name="connsiteY18" fmla="*/ 259556 h 2133596"/>
              <a:gd name="connsiteX19" fmla="*/ 850106 w 2971799"/>
              <a:gd name="connsiteY19" fmla="*/ 321469 h 2133596"/>
              <a:gd name="connsiteX20" fmla="*/ 859631 w 2971799"/>
              <a:gd name="connsiteY20" fmla="*/ 323850 h 2133596"/>
              <a:gd name="connsiteX21" fmla="*/ 857250 w 2971799"/>
              <a:gd name="connsiteY21" fmla="*/ 388144 h 2133596"/>
              <a:gd name="connsiteX22" fmla="*/ 866775 w 2971799"/>
              <a:gd name="connsiteY22" fmla="*/ 385762 h 2133596"/>
              <a:gd name="connsiteX23" fmla="*/ 862012 w 2971799"/>
              <a:gd name="connsiteY23" fmla="*/ 440531 h 2133596"/>
              <a:gd name="connsiteX24" fmla="*/ 869156 w 2971799"/>
              <a:gd name="connsiteY24" fmla="*/ 440531 h 2133596"/>
              <a:gd name="connsiteX25" fmla="*/ 866775 w 2971799"/>
              <a:gd name="connsiteY25" fmla="*/ 485775 h 2133596"/>
              <a:gd name="connsiteX26" fmla="*/ 876300 w 2971799"/>
              <a:gd name="connsiteY26" fmla="*/ 485775 h 2133596"/>
              <a:gd name="connsiteX27" fmla="*/ 876300 w 2971799"/>
              <a:gd name="connsiteY27" fmla="*/ 528637 h 2133596"/>
              <a:gd name="connsiteX28" fmla="*/ 904875 w 2971799"/>
              <a:gd name="connsiteY28" fmla="*/ 528637 h 2133596"/>
              <a:gd name="connsiteX29" fmla="*/ 904875 w 2971799"/>
              <a:gd name="connsiteY29" fmla="*/ 552450 h 2133596"/>
              <a:gd name="connsiteX30" fmla="*/ 933450 w 2971799"/>
              <a:gd name="connsiteY30" fmla="*/ 554831 h 2133596"/>
              <a:gd name="connsiteX31" fmla="*/ 933450 w 2971799"/>
              <a:gd name="connsiteY31" fmla="*/ 581025 h 2133596"/>
              <a:gd name="connsiteX32" fmla="*/ 1033462 w 2971799"/>
              <a:gd name="connsiteY32" fmla="*/ 583406 h 2133596"/>
              <a:gd name="connsiteX33" fmla="*/ 1031081 w 2971799"/>
              <a:gd name="connsiteY33" fmla="*/ 619125 h 2133596"/>
              <a:gd name="connsiteX34" fmla="*/ 1076325 w 2971799"/>
              <a:gd name="connsiteY34" fmla="*/ 623887 h 2133596"/>
              <a:gd name="connsiteX35" fmla="*/ 1076325 w 2971799"/>
              <a:gd name="connsiteY35" fmla="*/ 657225 h 2133596"/>
              <a:gd name="connsiteX36" fmla="*/ 1088231 w 2971799"/>
              <a:gd name="connsiteY36" fmla="*/ 657225 h 2133596"/>
              <a:gd name="connsiteX37" fmla="*/ 1088231 w 2971799"/>
              <a:gd name="connsiteY37" fmla="*/ 714375 h 2133596"/>
              <a:gd name="connsiteX38" fmla="*/ 1104900 w 2971799"/>
              <a:gd name="connsiteY38" fmla="*/ 714375 h 2133596"/>
              <a:gd name="connsiteX39" fmla="*/ 1107281 w 2971799"/>
              <a:gd name="connsiteY39" fmla="*/ 778669 h 2133596"/>
              <a:gd name="connsiteX40" fmla="*/ 1228725 w 2971799"/>
              <a:gd name="connsiteY40" fmla="*/ 778669 h 2133596"/>
              <a:gd name="connsiteX41" fmla="*/ 1228725 w 2971799"/>
              <a:gd name="connsiteY41" fmla="*/ 804862 h 2133596"/>
              <a:gd name="connsiteX42" fmla="*/ 1254918 w 2971799"/>
              <a:gd name="connsiteY42" fmla="*/ 800100 h 2133596"/>
              <a:gd name="connsiteX43" fmla="*/ 1250156 w 2971799"/>
              <a:gd name="connsiteY43" fmla="*/ 852487 h 2133596"/>
              <a:gd name="connsiteX44" fmla="*/ 1262062 w 2971799"/>
              <a:gd name="connsiteY44" fmla="*/ 854869 h 2133596"/>
              <a:gd name="connsiteX45" fmla="*/ 1259681 w 2971799"/>
              <a:gd name="connsiteY45" fmla="*/ 921544 h 2133596"/>
              <a:gd name="connsiteX46" fmla="*/ 1276350 w 2971799"/>
              <a:gd name="connsiteY46" fmla="*/ 926306 h 2133596"/>
              <a:gd name="connsiteX47" fmla="*/ 1276350 w 2971799"/>
              <a:gd name="connsiteY47" fmla="*/ 957262 h 2133596"/>
              <a:gd name="connsiteX48" fmla="*/ 1288256 w 2971799"/>
              <a:gd name="connsiteY48" fmla="*/ 957262 h 2133596"/>
              <a:gd name="connsiteX49" fmla="*/ 1285875 w 2971799"/>
              <a:gd name="connsiteY49" fmla="*/ 1026319 h 2133596"/>
              <a:gd name="connsiteX50" fmla="*/ 1326356 w 2971799"/>
              <a:gd name="connsiteY50" fmla="*/ 1023937 h 2133596"/>
              <a:gd name="connsiteX51" fmla="*/ 1326356 w 2971799"/>
              <a:gd name="connsiteY51" fmla="*/ 1047750 h 2133596"/>
              <a:gd name="connsiteX52" fmla="*/ 1357312 w 2971799"/>
              <a:gd name="connsiteY52" fmla="*/ 1045369 h 2133596"/>
              <a:gd name="connsiteX53" fmla="*/ 1357312 w 2971799"/>
              <a:gd name="connsiteY53" fmla="*/ 1069181 h 2133596"/>
              <a:gd name="connsiteX54" fmla="*/ 1400175 w 2971799"/>
              <a:gd name="connsiteY54" fmla="*/ 1066800 h 2133596"/>
              <a:gd name="connsiteX55" fmla="*/ 1397793 w 2971799"/>
              <a:gd name="connsiteY55" fmla="*/ 1095375 h 2133596"/>
              <a:gd name="connsiteX56" fmla="*/ 1471612 w 2971799"/>
              <a:gd name="connsiteY56" fmla="*/ 1100137 h 2133596"/>
              <a:gd name="connsiteX57" fmla="*/ 1481137 w 2971799"/>
              <a:gd name="connsiteY57" fmla="*/ 1123950 h 2133596"/>
              <a:gd name="connsiteX58" fmla="*/ 1495425 w 2971799"/>
              <a:gd name="connsiteY58" fmla="*/ 1128712 h 2133596"/>
              <a:gd name="connsiteX59" fmla="*/ 1490662 w 2971799"/>
              <a:gd name="connsiteY59" fmla="*/ 1164431 h 2133596"/>
              <a:gd name="connsiteX60" fmla="*/ 1504950 w 2971799"/>
              <a:gd name="connsiteY60" fmla="*/ 1166812 h 2133596"/>
              <a:gd name="connsiteX61" fmla="*/ 1502568 w 2971799"/>
              <a:gd name="connsiteY61" fmla="*/ 1185862 h 2133596"/>
              <a:gd name="connsiteX62" fmla="*/ 1533525 w 2971799"/>
              <a:gd name="connsiteY62" fmla="*/ 1183481 h 2133596"/>
              <a:gd name="connsiteX63" fmla="*/ 1533525 w 2971799"/>
              <a:gd name="connsiteY63" fmla="*/ 1204912 h 2133596"/>
              <a:gd name="connsiteX64" fmla="*/ 1554956 w 2971799"/>
              <a:gd name="connsiteY64" fmla="*/ 1207294 h 2133596"/>
              <a:gd name="connsiteX65" fmla="*/ 1554956 w 2971799"/>
              <a:gd name="connsiteY65" fmla="*/ 1233487 h 2133596"/>
              <a:gd name="connsiteX66" fmla="*/ 1676400 w 2971799"/>
              <a:gd name="connsiteY66" fmla="*/ 1231106 h 2133596"/>
              <a:gd name="connsiteX67" fmla="*/ 1676400 w 2971799"/>
              <a:gd name="connsiteY67" fmla="*/ 1252537 h 2133596"/>
              <a:gd name="connsiteX68" fmla="*/ 1700212 w 2971799"/>
              <a:gd name="connsiteY68" fmla="*/ 1257300 h 2133596"/>
              <a:gd name="connsiteX69" fmla="*/ 1707356 w 2971799"/>
              <a:gd name="connsiteY69" fmla="*/ 1285875 h 2133596"/>
              <a:gd name="connsiteX70" fmla="*/ 1719262 w 2971799"/>
              <a:gd name="connsiteY70" fmla="*/ 1278731 h 2133596"/>
              <a:gd name="connsiteX71" fmla="*/ 1719262 w 2971799"/>
              <a:gd name="connsiteY71" fmla="*/ 1309687 h 2133596"/>
              <a:gd name="connsiteX72" fmla="*/ 1731168 w 2971799"/>
              <a:gd name="connsiteY72" fmla="*/ 1304925 h 2133596"/>
              <a:gd name="connsiteX73" fmla="*/ 1733550 w 2971799"/>
              <a:gd name="connsiteY73" fmla="*/ 1407319 h 2133596"/>
              <a:gd name="connsiteX74" fmla="*/ 1781175 w 2971799"/>
              <a:gd name="connsiteY74" fmla="*/ 1412081 h 2133596"/>
              <a:gd name="connsiteX75" fmla="*/ 1778793 w 2971799"/>
              <a:gd name="connsiteY75" fmla="*/ 1464469 h 2133596"/>
              <a:gd name="connsiteX76" fmla="*/ 1857375 w 2971799"/>
              <a:gd name="connsiteY76" fmla="*/ 1459706 h 2133596"/>
              <a:gd name="connsiteX77" fmla="*/ 1857375 w 2971799"/>
              <a:gd name="connsiteY77" fmla="*/ 1483519 h 2133596"/>
              <a:gd name="connsiteX78" fmla="*/ 2024062 w 2971799"/>
              <a:gd name="connsiteY78" fmla="*/ 1481137 h 2133596"/>
              <a:gd name="connsiteX79" fmla="*/ 2021681 w 2971799"/>
              <a:gd name="connsiteY79" fmla="*/ 1504950 h 2133596"/>
              <a:gd name="connsiteX80" fmla="*/ 2105025 w 2971799"/>
              <a:gd name="connsiteY80" fmla="*/ 1502569 h 2133596"/>
              <a:gd name="connsiteX81" fmla="*/ 2105025 w 2971799"/>
              <a:gd name="connsiteY81" fmla="*/ 1533525 h 2133596"/>
              <a:gd name="connsiteX82" fmla="*/ 2133600 w 2971799"/>
              <a:gd name="connsiteY82" fmla="*/ 1533525 h 2133596"/>
              <a:gd name="connsiteX83" fmla="*/ 2133600 w 2971799"/>
              <a:gd name="connsiteY83" fmla="*/ 1674017 h 2133596"/>
              <a:gd name="connsiteX84" fmla="*/ 2155031 w 2971799"/>
              <a:gd name="connsiteY84" fmla="*/ 1674019 h 2133596"/>
              <a:gd name="connsiteX85" fmla="*/ 2155035 w 2971799"/>
              <a:gd name="connsiteY85" fmla="*/ 1714500 h 2133596"/>
              <a:gd name="connsiteX86" fmla="*/ 2195514 w 2971799"/>
              <a:gd name="connsiteY86" fmla="*/ 1716880 h 2133596"/>
              <a:gd name="connsiteX87" fmla="*/ 2197896 w 2971799"/>
              <a:gd name="connsiteY87" fmla="*/ 1759742 h 2133596"/>
              <a:gd name="connsiteX88" fmla="*/ 2209802 w 2971799"/>
              <a:gd name="connsiteY88" fmla="*/ 1759743 h 2133596"/>
              <a:gd name="connsiteX89" fmla="*/ 2212182 w 2971799"/>
              <a:gd name="connsiteY89" fmla="*/ 1793079 h 2133596"/>
              <a:gd name="connsiteX90" fmla="*/ 2331245 w 2971799"/>
              <a:gd name="connsiteY90" fmla="*/ 1793078 h 2133596"/>
              <a:gd name="connsiteX91" fmla="*/ 2331244 w 2971799"/>
              <a:gd name="connsiteY91" fmla="*/ 1819272 h 2133596"/>
              <a:gd name="connsiteX92" fmla="*/ 2531269 w 2971799"/>
              <a:gd name="connsiteY92" fmla="*/ 1819274 h 2133596"/>
              <a:gd name="connsiteX93" fmla="*/ 2531268 w 2971799"/>
              <a:gd name="connsiteY93" fmla="*/ 1847849 h 2133596"/>
              <a:gd name="connsiteX94" fmla="*/ 2545557 w 2971799"/>
              <a:gd name="connsiteY94" fmla="*/ 1847850 h 2133596"/>
              <a:gd name="connsiteX95" fmla="*/ 2545556 w 2971799"/>
              <a:gd name="connsiteY95" fmla="*/ 1888330 h 2133596"/>
              <a:gd name="connsiteX96" fmla="*/ 2559844 w 2971799"/>
              <a:gd name="connsiteY96" fmla="*/ 1888329 h 2133596"/>
              <a:gd name="connsiteX97" fmla="*/ 2559844 w 2971799"/>
              <a:gd name="connsiteY97" fmla="*/ 1931193 h 2133596"/>
              <a:gd name="connsiteX98" fmla="*/ 2609850 w 2971799"/>
              <a:gd name="connsiteY98" fmla="*/ 1931193 h 2133596"/>
              <a:gd name="connsiteX99" fmla="*/ 2609850 w 2971799"/>
              <a:gd name="connsiteY99" fmla="*/ 1978820 h 2133596"/>
              <a:gd name="connsiteX100" fmla="*/ 2719387 w 2971799"/>
              <a:gd name="connsiteY100" fmla="*/ 1978819 h 2133596"/>
              <a:gd name="connsiteX101" fmla="*/ 2719387 w 2971799"/>
              <a:gd name="connsiteY101" fmla="*/ 2012155 h 2133596"/>
              <a:gd name="connsiteX102" fmla="*/ 2781300 w 2971799"/>
              <a:gd name="connsiteY102" fmla="*/ 2014536 h 2133596"/>
              <a:gd name="connsiteX103" fmla="*/ 2781299 w 2971799"/>
              <a:gd name="connsiteY103" fmla="*/ 2031205 h 2133596"/>
              <a:gd name="connsiteX104" fmla="*/ 2914649 w 2971799"/>
              <a:gd name="connsiteY104" fmla="*/ 2031205 h 2133596"/>
              <a:gd name="connsiteX105" fmla="*/ 2914650 w 2971799"/>
              <a:gd name="connsiteY105" fmla="*/ 2059780 h 2133596"/>
              <a:gd name="connsiteX106" fmla="*/ 2957511 w 2971799"/>
              <a:gd name="connsiteY106" fmla="*/ 2059779 h 2133596"/>
              <a:gd name="connsiteX107" fmla="*/ 2959893 w 2971799"/>
              <a:gd name="connsiteY107" fmla="*/ 2095498 h 2133596"/>
              <a:gd name="connsiteX108" fmla="*/ 2971798 w 2971799"/>
              <a:gd name="connsiteY108" fmla="*/ 2095497 h 2133596"/>
              <a:gd name="connsiteX109" fmla="*/ 2971799 w 2971799"/>
              <a:gd name="connsiteY109" fmla="*/ 2133596 h 2133596"/>
              <a:gd name="connsiteX0" fmla="*/ 2381 w 2971799"/>
              <a:gd name="connsiteY0" fmla="*/ 0 h 2131215"/>
              <a:gd name="connsiteX1" fmla="*/ 0 w 2971799"/>
              <a:gd name="connsiteY1" fmla="*/ 76200 h 2131215"/>
              <a:gd name="connsiteX2" fmla="*/ 11906 w 2971799"/>
              <a:gd name="connsiteY2" fmla="*/ 76200 h 2131215"/>
              <a:gd name="connsiteX3" fmla="*/ 11906 w 2971799"/>
              <a:gd name="connsiteY3" fmla="*/ 92869 h 2131215"/>
              <a:gd name="connsiteX4" fmla="*/ 221456 w 2971799"/>
              <a:gd name="connsiteY4" fmla="*/ 90487 h 2131215"/>
              <a:gd name="connsiteX5" fmla="*/ 221456 w 2971799"/>
              <a:gd name="connsiteY5" fmla="*/ 107156 h 2131215"/>
              <a:gd name="connsiteX6" fmla="*/ 233362 w 2971799"/>
              <a:gd name="connsiteY6" fmla="*/ 107156 h 2131215"/>
              <a:gd name="connsiteX7" fmla="*/ 230981 w 2971799"/>
              <a:gd name="connsiteY7" fmla="*/ 157162 h 2131215"/>
              <a:gd name="connsiteX8" fmla="*/ 361950 w 2971799"/>
              <a:gd name="connsiteY8" fmla="*/ 154781 h 2131215"/>
              <a:gd name="connsiteX9" fmla="*/ 361950 w 2971799"/>
              <a:gd name="connsiteY9" fmla="*/ 176212 h 2131215"/>
              <a:gd name="connsiteX10" fmla="*/ 404812 w 2971799"/>
              <a:gd name="connsiteY10" fmla="*/ 173831 h 2131215"/>
              <a:gd name="connsiteX11" fmla="*/ 404812 w 2971799"/>
              <a:gd name="connsiteY11" fmla="*/ 202406 h 2131215"/>
              <a:gd name="connsiteX12" fmla="*/ 671512 w 2971799"/>
              <a:gd name="connsiteY12" fmla="*/ 202406 h 2131215"/>
              <a:gd name="connsiteX13" fmla="*/ 671512 w 2971799"/>
              <a:gd name="connsiteY13" fmla="*/ 214312 h 2131215"/>
              <a:gd name="connsiteX14" fmla="*/ 683418 w 2971799"/>
              <a:gd name="connsiteY14" fmla="*/ 216694 h 2131215"/>
              <a:gd name="connsiteX15" fmla="*/ 683418 w 2971799"/>
              <a:gd name="connsiteY15" fmla="*/ 230981 h 2131215"/>
              <a:gd name="connsiteX16" fmla="*/ 700087 w 2971799"/>
              <a:gd name="connsiteY16" fmla="*/ 238125 h 2131215"/>
              <a:gd name="connsiteX17" fmla="*/ 702468 w 2971799"/>
              <a:gd name="connsiteY17" fmla="*/ 261937 h 2131215"/>
              <a:gd name="connsiteX18" fmla="*/ 847725 w 2971799"/>
              <a:gd name="connsiteY18" fmla="*/ 259556 h 2131215"/>
              <a:gd name="connsiteX19" fmla="*/ 850106 w 2971799"/>
              <a:gd name="connsiteY19" fmla="*/ 321469 h 2131215"/>
              <a:gd name="connsiteX20" fmla="*/ 859631 w 2971799"/>
              <a:gd name="connsiteY20" fmla="*/ 323850 h 2131215"/>
              <a:gd name="connsiteX21" fmla="*/ 857250 w 2971799"/>
              <a:gd name="connsiteY21" fmla="*/ 388144 h 2131215"/>
              <a:gd name="connsiteX22" fmla="*/ 866775 w 2971799"/>
              <a:gd name="connsiteY22" fmla="*/ 385762 h 2131215"/>
              <a:gd name="connsiteX23" fmla="*/ 862012 w 2971799"/>
              <a:gd name="connsiteY23" fmla="*/ 440531 h 2131215"/>
              <a:gd name="connsiteX24" fmla="*/ 869156 w 2971799"/>
              <a:gd name="connsiteY24" fmla="*/ 440531 h 2131215"/>
              <a:gd name="connsiteX25" fmla="*/ 866775 w 2971799"/>
              <a:gd name="connsiteY25" fmla="*/ 485775 h 2131215"/>
              <a:gd name="connsiteX26" fmla="*/ 876300 w 2971799"/>
              <a:gd name="connsiteY26" fmla="*/ 485775 h 2131215"/>
              <a:gd name="connsiteX27" fmla="*/ 876300 w 2971799"/>
              <a:gd name="connsiteY27" fmla="*/ 528637 h 2131215"/>
              <a:gd name="connsiteX28" fmla="*/ 904875 w 2971799"/>
              <a:gd name="connsiteY28" fmla="*/ 528637 h 2131215"/>
              <a:gd name="connsiteX29" fmla="*/ 904875 w 2971799"/>
              <a:gd name="connsiteY29" fmla="*/ 552450 h 2131215"/>
              <a:gd name="connsiteX30" fmla="*/ 933450 w 2971799"/>
              <a:gd name="connsiteY30" fmla="*/ 554831 h 2131215"/>
              <a:gd name="connsiteX31" fmla="*/ 933450 w 2971799"/>
              <a:gd name="connsiteY31" fmla="*/ 581025 h 2131215"/>
              <a:gd name="connsiteX32" fmla="*/ 1033462 w 2971799"/>
              <a:gd name="connsiteY32" fmla="*/ 583406 h 2131215"/>
              <a:gd name="connsiteX33" fmla="*/ 1031081 w 2971799"/>
              <a:gd name="connsiteY33" fmla="*/ 619125 h 2131215"/>
              <a:gd name="connsiteX34" fmla="*/ 1076325 w 2971799"/>
              <a:gd name="connsiteY34" fmla="*/ 623887 h 2131215"/>
              <a:gd name="connsiteX35" fmla="*/ 1076325 w 2971799"/>
              <a:gd name="connsiteY35" fmla="*/ 657225 h 2131215"/>
              <a:gd name="connsiteX36" fmla="*/ 1088231 w 2971799"/>
              <a:gd name="connsiteY36" fmla="*/ 657225 h 2131215"/>
              <a:gd name="connsiteX37" fmla="*/ 1088231 w 2971799"/>
              <a:gd name="connsiteY37" fmla="*/ 714375 h 2131215"/>
              <a:gd name="connsiteX38" fmla="*/ 1104900 w 2971799"/>
              <a:gd name="connsiteY38" fmla="*/ 714375 h 2131215"/>
              <a:gd name="connsiteX39" fmla="*/ 1107281 w 2971799"/>
              <a:gd name="connsiteY39" fmla="*/ 778669 h 2131215"/>
              <a:gd name="connsiteX40" fmla="*/ 1228725 w 2971799"/>
              <a:gd name="connsiteY40" fmla="*/ 778669 h 2131215"/>
              <a:gd name="connsiteX41" fmla="*/ 1228725 w 2971799"/>
              <a:gd name="connsiteY41" fmla="*/ 804862 h 2131215"/>
              <a:gd name="connsiteX42" fmla="*/ 1254918 w 2971799"/>
              <a:gd name="connsiteY42" fmla="*/ 800100 h 2131215"/>
              <a:gd name="connsiteX43" fmla="*/ 1250156 w 2971799"/>
              <a:gd name="connsiteY43" fmla="*/ 852487 h 2131215"/>
              <a:gd name="connsiteX44" fmla="*/ 1262062 w 2971799"/>
              <a:gd name="connsiteY44" fmla="*/ 854869 h 2131215"/>
              <a:gd name="connsiteX45" fmla="*/ 1259681 w 2971799"/>
              <a:gd name="connsiteY45" fmla="*/ 921544 h 2131215"/>
              <a:gd name="connsiteX46" fmla="*/ 1276350 w 2971799"/>
              <a:gd name="connsiteY46" fmla="*/ 926306 h 2131215"/>
              <a:gd name="connsiteX47" fmla="*/ 1276350 w 2971799"/>
              <a:gd name="connsiteY47" fmla="*/ 957262 h 2131215"/>
              <a:gd name="connsiteX48" fmla="*/ 1288256 w 2971799"/>
              <a:gd name="connsiteY48" fmla="*/ 957262 h 2131215"/>
              <a:gd name="connsiteX49" fmla="*/ 1285875 w 2971799"/>
              <a:gd name="connsiteY49" fmla="*/ 1026319 h 2131215"/>
              <a:gd name="connsiteX50" fmla="*/ 1326356 w 2971799"/>
              <a:gd name="connsiteY50" fmla="*/ 1023937 h 2131215"/>
              <a:gd name="connsiteX51" fmla="*/ 1326356 w 2971799"/>
              <a:gd name="connsiteY51" fmla="*/ 1047750 h 2131215"/>
              <a:gd name="connsiteX52" fmla="*/ 1357312 w 2971799"/>
              <a:gd name="connsiteY52" fmla="*/ 1045369 h 2131215"/>
              <a:gd name="connsiteX53" fmla="*/ 1357312 w 2971799"/>
              <a:gd name="connsiteY53" fmla="*/ 1069181 h 2131215"/>
              <a:gd name="connsiteX54" fmla="*/ 1400175 w 2971799"/>
              <a:gd name="connsiteY54" fmla="*/ 1066800 h 2131215"/>
              <a:gd name="connsiteX55" fmla="*/ 1397793 w 2971799"/>
              <a:gd name="connsiteY55" fmla="*/ 1095375 h 2131215"/>
              <a:gd name="connsiteX56" fmla="*/ 1471612 w 2971799"/>
              <a:gd name="connsiteY56" fmla="*/ 1100137 h 2131215"/>
              <a:gd name="connsiteX57" fmla="*/ 1481137 w 2971799"/>
              <a:gd name="connsiteY57" fmla="*/ 1123950 h 2131215"/>
              <a:gd name="connsiteX58" fmla="*/ 1495425 w 2971799"/>
              <a:gd name="connsiteY58" fmla="*/ 1128712 h 2131215"/>
              <a:gd name="connsiteX59" fmla="*/ 1490662 w 2971799"/>
              <a:gd name="connsiteY59" fmla="*/ 1164431 h 2131215"/>
              <a:gd name="connsiteX60" fmla="*/ 1504950 w 2971799"/>
              <a:gd name="connsiteY60" fmla="*/ 1166812 h 2131215"/>
              <a:gd name="connsiteX61" fmla="*/ 1502568 w 2971799"/>
              <a:gd name="connsiteY61" fmla="*/ 1185862 h 2131215"/>
              <a:gd name="connsiteX62" fmla="*/ 1533525 w 2971799"/>
              <a:gd name="connsiteY62" fmla="*/ 1183481 h 2131215"/>
              <a:gd name="connsiteX63" fmla="*/ 1533525 w 2971799"/>
              <a:gd name="connsiteY63" fmla="*/ 1204912 h 2131215"/>
              <a:gd name="connsiteX64" fmla="*/ 1554956 w 2971799"/>
              <a:gd name="connsiteY64" fmla="*/ 1207294 h 2131215"/>
              <a:gd name="connsiteX65" fmla="*/ 1554956 w 2971799"/>
              <a:gd name="connsiteY65" fmla="*/ 1233487 h 2131215"/>
              <a:gd name="connsiteX66" fmla="*/ 1676400 w 2971799"/>
              <a:gd name="connsiteY66" fmla="*/ 1231106 h 2131215"/>
              <a:gd name="connsiteX67" fmla="*/ 1676400 w 2971799"/>
              <a:gd name="connsiteY67" fmla="*/ 1252537 h 2131215"/>
              <a:gd name="connsiteX68" fmla="*/ 1700212 w 2971799"/>
              <a:gd name="connsiteY68" fmla="*/ 1257300 h 2131215"/>
              <a:gd name="connsiteX69" fmla="*/ 1707356 w 2971799"/>
              <a:gd name="connsiteY69" fmla="*/ 1285875 h 2131215"/>
              <a:gd name="connsiteX70" fmla="*/ 1719262 w 2971799"/>
              <a:gd name="connsiteY70" fmla="*/ 1278731 h 2131215"/>
              <a:gd name="connsiteX71" fmla="*/ 1719262 w 2971799"/>
              <a:gd name="connsiteY71" fmla="*/ 1309687 h 2131215"/>
              <a:gd name="connsiteX72" fmla="*/ 1731168 w 2971799"/>
              <a:gd name="connsiteY72" fmla="*/ 1304925 h 2131215"/>
              <a:gd name="connsiteX73" fmla="*/ 1733550 w 2971799"/>
              <a:gd name="connsiteY73" fmla="*/ 1407319 h 2131215"/>
              <a:gd name="connsiteX74" fmla="*/ 1781175 w 2971799"/>
              <a:gd name="connsiteY74" fmla="*/ 1412081 h 2131215"/>
              <a:gd name="connsiteX75" fmla="*/ 1778793 w 2971799"/>
              <a:gd name="connsiteY75" fmla="*/ 1464469 h 2131215"/>
              <a:gd name="connsiteX76" fmla="*/ 1857375 w 2971799"/>
              <a:gd name="connsiteY76" fmla="*/ 1459706 h 2131215"/>
              <a:gd name="connsiteX77" fmla="*/ 1857375 w 2971799"/>
              <a:gd name="connsiteY77" fmla="*/ 1483519 h 2131215"/>
              <a:gd name="connsiteX78" fmla="*/ 2024062 w 2971799"/>
              <a:gd name="connsiteY78" fmla="*/ 1481137 h 2131215"/>
              <a:gd name="connsiteX79" fmla="*/ 2021681 w 2971799"/>
              <a:gd name="connsiteY79" fmla="*/ 1504950 h 2131215"/>
              <a:gd name="connsiteX80" fmla="*/ 2105025 w 2971799"/>
              <a:gd name="connsiteY80" fmla="*/ 1502569 h 2131215"/>
              <a:gd name="connsiteX81" fmla="*/ 2105025 w 2971799"/>
              <a:gd name="connsiteY81" fmla="*/ 1533525 h 2131215"/>
              <a:gd name="connsiteX82" fmla="*/ 2133600 w 2971799"/>
              <a:gd name="connsiteY82" fmla="*/ 1533525 h 2131215"/>
              <a:gd name="connsiteX83" fmla="*/ 2133600 w 2971799"/>
              <a:gd name="connsiteY83" fmla="*/ 1674017 h 2131215"/>
              <a:gd name="connsiteX84" fmla="*/ 2155031 w 2971799"/>
              <a:gd name="connsiteY84" fmla="*/ 1674019 h 2131215"/>
              <a:gd name="connsiteX85" fmla="*/ 2155035 w 2971799"/>
              <a:gd name="connsiteY85" fmla="*/ 1714500 h 2131215"/>
              <a:gd name="connsiteX86" fmla="*/ 2195514 w 2971799"/>
              <a:gd name="connsiteY86" fmla="*/ 1716880 h 2131215"/>
              <a:gd name="connsiteX87" fmla="*/ 2197896 w 2971799"/>
              <a:gd name="connsiteY87" fmla="*/ 1759742 h 2131215"/>
              <a:gd name="connsiteX88" fmla="*/ 2209802 w 2971799"/>
              <a:gd name="connsiteY88" fmla="*/ 1759743 h 2131215"/>
              <a:gd name="connsiteX89" fmla="*/ 2212182 w 2971799"/>
              <a:gd name="connsiteY89" fmla="*/ 1793079 h 2131215"/>
              <a:gd name="connsiteX90" fmla="*/ 2331245 w 2971799"/>
              <a:gd name="connsiteY90" fmla="*/ 1793078 h 2131215"/>
              <a:gd name="connsiteX91" fmla="*/ 2331244 w 2971799"/>
              <a:gd name="connsiteY91" fmla="*/ 1819272 h 2131215"/>
              <a:gd name="connsiteX92" fmla="*/ 2531269 w 2971799"/>
              <a:gd name="connsiteY92" fmla="*/ 1819274 h 2131215"/>
              <a:gd name="connsiteX93" fmla="*/ 2531268 w 2971799"/>
              <a:gd name="connsiteY93" fmla="*/ 1847849 h 2131215"/>
              <a:gd name="connsiteX94" fmla="*/ 2545557 w 2971799"/>
              <a:gd name="connsiteY94" fmla="*/ 1847850 h 2131215"/>
              <a:gd name="connsiteX95" fmla="*/ 2545556 w 2971799"/>
              <a:gd name="connsiteY95" fmla="*/ 1888330 h 2131215"/>
              <a:gd name="connsiteX96" fmla="*/ 2559844 w 2971799"/>
              <a:gd name="connsiteY96" fmla="*/ 1888329 h 2131215"/>
              <a:gd name="connsiteX97" fmla="*/ 2559844 w 2971799"/>
              <a:gd name="connsiteY97" fmla="*/ 1931193 h 2131215"/>
              <a:gd name="connsiteX98" fmla="*/ 2609850 w 2971799"/>
              <a:gd name="connsiteY98" fmla="*/ 1931193 h 2131215"/>
              <a:gd name="connsiteX99" fmla="*/ 2609850 w 2971799"/>
              <a:gd name="connsiteY99" fmla="*/ 1978820 h 2131215"/>
              <a:gd name="connsiteX100" fmla="*/ 2719387 w 2971799"/>
              <a:gd name="connsiteY100" fmla="*/ 1978819 h 2131215"/>
              <a:gd name="connsiteX101" fmla="*/ 2719387 w 2971799"/>
              <a:gd name="connsiteY101" fmla="*/ 2012155 h 2131215"/>
              <a:gd name="connsiteX102" fmla="*/ 2781300 w 2971799"/>
              <a:gd name="connsiteY102" fmla="*/ 2014536 h 2131215"/>
              <a:gd name="connsiteX103" fmla="*/ 2781299 w 2971799"/>
              <a:gd name="connsiteY103" fmla="*/ 2031205 h 2131215"/>
              <a:gd name="connsiteX104" fmla="*/ 2914649 w 2971799"/>
              <a:gd name="connsiteY104" fmla="*/ 2031205 h 2131215"/>
              <a:gd name="connsiteX105" fmla="*/ 2914650 w 2971799"/>
              <a:gd name="connsiteY105" fmla="*/ 2059780 h 2131215"/>
              <a:gd name="connsiteX106" fmla="*/ 2957511 w 2971799"/>
              <a:gd name="connsiteY106" fmla="*/ 2059779 h 2131215"/>
              <a:gd name="connsiteX107" fmla="*/ 2959893 w 2971799"/>
              <a:gd name="connsiteY107" fmla="*/ 2095498 h 2131215"/>
              <a:gd name="connsiteX108" fmla="*/ 2971798 w 2971799"/>
              <a:gd name="connsiteY108" fmla="*/ 2095497 h 2131215"/>
              <a:gd name="connsiteX109" fmla="*/ 2971799 w 2971799"/>
              <a:gd name="connsiteY109" fmla="*/ 2131215 h 2131215"/>
              <a:gd name="connsiteX0" fmla="*/ 2381 w 2971799"/>
              <a:gd name="connsiteY0" fmla="*/ 0 h 2135978"/>
              <a:gd name="connsiteX1" fmla="*/ 0 w 2971799"/>
              <a:gd name="connsiteY1" fmla="*/ 76200 h 2135978"/>
              <a:gd name="connsiteX2" fmla="*/ 11906 w 2971799"/>
              <a:gd name="connsiteY2" fmla="*/ 76200 h 2135978"/>
              <a:gd name="connsiteX3" fmla="*/ 11906 w 2971799"/>
              <a:gd name="connsiteY3" fmla="*/ 92869 h 2135978"/>
              <a:gd name="connsiteX4" fmla="*/ 221456 w 2971799"/>
              <a:gd name="connsiteY4" fmla="*/ 90487 h 2135978"/>
              <a:gd name="connsiteX5" fmla="*/ 221456 w 2971799"/>
              <a:gd name="connsiteY5" fmla="*/ 107156 h 2135978"/>
              <a:gd name="connsiteX6" fmla="*/ 233362 w 2971799"/>
              <a:gd name="connsiteY6" fmla="*/ 107156 h 2135978"/>
              <a:gd name="connsiteX7" fmla="*/ 230981 w 2971799"/>
              <a:gd name="connsiteY7" fmla="*/ 157162 h 2135978"/>
              <a:gd name="connsiteX8" fmla="*/ 361950 w 2971799"/>
              <a:gd name="connsiteY8" fmla="*/ 154781 h 2135978"/>
              <a:gd name="connsiteX9" fmla="*/ 361950 w 2971799"/>
              <a:gd name="connsiteY9" fmla="*/ 176212 h 2135978"/>
              <a:gd name="connsiteX10" fmla="*/ 404812 w 2971799"/>
              <a:gd name="connsiteY10" fmla="*/ 173831 h 2135978"/>
              <a:gd name="connsiteX11" fmla="*/ 404812 w 2971799"/>
              <a:gd name="connsiteY11" fmla="*/ 202406 h 2135978"/>
              <a:gd name="connsiteX12" fmla="*/ 671512 w 2971799"/>
              <a:gd name="connsiteY12" fmla="*/ 202406 h 2135978"/>
              <a:gd name="connsiteX13" fmla="*/ 671512 w 2971799"/>
              <a:gd name="connsiteY13" fmla="*/ 214312 h 2135978"/>
              <a:gd name="connsiteX14" fmla="*/ 683418 w 2971799"/>
              <a:gd name="connsiteY14" fmla="*/ 216694 h 2135978"/>
              <a:gd name="connsiteX15" fmla="*/ 683418 w 2971799"/>
              <a:gd name="connsiteY15" fmla="*/ 230981 h 2135978"/>
              <a:gd name="connsiteX16" fmla="*/ 700087 w 2971799"/>
              <a:gd name="connsiteY16" fmla="*/ 238125 h 2135978"/>
              <a:gd name="connsiteX17" fmla="*/ 702468 w 2971799"/>
              <a:gd name="connsiteY17" fmla="*/ 261937 h 2135978"/>
              <a:gd name="connsiteX18" fmla="*/ 847725 w 2971799"/>
              <a:gd name="connsiteY18" fmla="*/ 259556 h 2135978"/>
              <a:gd name="connsiteX19" fmla="*/ 850106 w 2971799"/>
              <a:gd name="connsiteY19" fmla="*/ 321469 h 2135978"/>
              <a:gd name="connsiteX20" fmla="*/ 859631 w 2971799"/>
              <a:gd name="connsiteY20" fmla="*/ 323850 h 2135978"/>
              <a:gd name="connsiteX21" fmla="*/ 857250 w 2971799"/>
              <a:gd name="connsiteY21" fmla="*/ 388144 h 2135978"/>
              <a:gd name="connsiteX22" fmla="*/ 866775 w 2971799"/>
              <a:gd name="connsiteY22" fmla="*/ 385762 h 2135978"/>
              <a:gd name="connsiteX23" fmla="*/ 862012 w 2971799"/>
              <a:gd name="connsiteY23" fmla="*/ 440531 h 2135978"/>
              <a:gd name="connsiteX24" fmla="*/ 869156 w 2971799"/>
              <a:gd name="connsiteY24" fmla="*/ 440531 h 2135978"/>
              <a:gd name="connsiteX25" fmla="*/ 866775 w 2971799"/>
              <a:gd name="connsiteY25" fmla="*/ 485775 h 2135978"/>
              <a:gd name="connsiteX26" fmla="*/ 876300 w 2971799"/>
              <a:gd name="connsiteY26" fmla="*/ 485775 h 2135978"/>
              <a:gd name="connsiteX27" fmla="*/ 876300 w 2971799"/>
              <a:gd name="connsiteY27" fmla="*/ 528637 h 2135978"/>
              <a:gd name="connsiteX28" fmla="*/ 904875 w 2971799"/>
              <a:gd name="connsiteY28" fmla="*/ 528637 h 2135978"/>
              <a:gd name="connsiteX29" fmla="*/ 904875 w 2971799"/>
              <a:gd name="connsiteY29" fmla="*/ 552450 h 2135978"/>
              <a:gd name="connsiteX30" fmla="*/ 933450 w 2971799"/>
              <a:gd name="connsiteY30" fmla="*/ 554831 h 2135978"/>
              <a:gd name="connsiteX31" fmla="*/ 933450 w 2971799"/>
              <a:gd name="connsiteY31" fmla="*/ 581025 h 2135978"/>
              <a:gd name="connsiteX32" fmla="*/ 1033462 w 2971799"/>
              <a:gd name="connsiteY32" fmla="*/ 583406 h 2135978"/>
              <a:gd name="connsiteX33" fmla="*/ 1031081 w 2971799"/>
              <a:gd name="connsiteY33" fmla="*/ 619125 h 2135978"/>
              <a:gd name="connsiteX34" fmla="*/ 1076325 w 2971799"/>
              <a:gd name="connsiteY34" fmla="*/ 623887 h 2135978"/>
              <a:gd name="connsiteX35" fmla="*/ 1076325 w 2971799"/>
              <a:gd name="connsiteY35" fmla="*/ 657225 h 2135978"/>
              <a:gd name="connsiteX36" fmla="*/ 1088231 w 2971799"/>
              <a:gd name="connsiteY36" fmla="*/ 657225 h 2135978"/>
              <a:gd name="connsiteX37" fmla="*/ 1088231 w 2971799"/>
              <a:gd name="connsiteY37" fmla="*/ 714375 h 2135978"/>
              <a:gd name="connsiteX38" fmla="*/ 1104900 w 2971799"/>
              <a:gd name="connsiteY38" fmla="*/ 714375 h 2135978"/>
              <a:gd name="connsiteX39" fmla="*/ 1107281 w 2971799"/>
              <a:gd name="connsiteY39" fmla="*/ 778669 h 2135978"/>
              <a:gd name="connsiteX40" fmla="*/ 1228725 w 2971799"/>
              <a:gd name="connsiteY40" fmla="*/ 778669 h 2135978"/>
              <a:gd name="connsiteX41" fmla="*/ 1228725 w 2971799"/>
              <a:gd name="connsiteY41" fmla="*/ 804862 h 2135978"/>
              <a:gd name="connsiteX42" fmla="*/ 1254918 w 2971799"/>
              <a:gd name="connsiteY42" fmla="*/ 800100 h 2135978"/>
              <a:gd name="connsiteX43" fmla="*/ 1250156 w 2971799"/>
              <a:gd name="connsiteY43" fmla="*/ 852487 h 2135978"/>
              <a:gd name="connsiteX44" fmla="*/ 1262062 w 2971799"/>
              <a:gd name="connsiteY44" fmla="*/ 854869 h 2135978"/>
              <a:gd name="connsiteX45" fmla="*/ 1259681 w 2971799"/>
              <a:gd name="connsiteY45" fmla="*/ 921544 h 2135978"/>
              <a:gd name="connsiteX46" fmla="*/ 1276350 w 2971799"/>
              <a:gd name="connsiteY46" fmla="*/ 926306 h 2135978"/>
              <a:gd name="connsiteX47" fmla="*/ 1276350 w 2971799"/>
              <a:gd name="connsiteY47" fmla="*/ 957262 h 2135978"/>
              <a:gd name="connsiteX48" fmla="*/ 1288256 w 2971799"/>
              <a:gd name="connsiteY48" fmla="*/ 957262 h 2135978"/>
              <a:gd name="connsiteX49" fmla="*/ 1285875 w 2971799"/>
              <a:gd name="connsiteY49" fmla="*/ 1026319 h 2135978"/>
              <a:gd name="connsiteX50" fmla="*/ 1326356 w 2971799"/>
              <a:gd name="connsiteY50" fmla="*/ 1023937 h 2135978"/>
              <a:gd name="connsiteX51" fmla="*/ 1326356 w 2971799"/>
              <a:gd name="connsiteY51" fmla="*/ 1047750 h 2135978"/>
              <a:gd name="connsiteX52" fmla="*/ 1357312 w 2971799"/>
              <a:gd name="connsiteY52" fmla="*/ 1045369 h 2135978"/>
              <a:gd name="connsiteX53" fmla="*/ 1357312 w 2971799"/>
              <a:gd name="connsiteY53" fmla="*/ 1069181 h 2135978"/>
              <a:gd name="connsiteX54" fmla="*/ 1400175 w 2971799"/>
              <a:gd name="connsiteY54" fmla="*/ 1066800 h 2135978"/>
              <a:gd name="connsiteX55" fmla="*/ 1397793 w 2971799"/>
              <a:gd name="connsiteY55" fmla="*/ 1095375 h 2135978"/>
              <a:gd name="connsiteX56" fmla="*/ 1471612 w 2971799"/>
              <a:gd name="connsiteY56" fmla="*/ 1100137 h 2135978"/>
              <a:gd name="connsiteX57" fmla="*/ 1481137 w 2971799"/>
              <a:gd name="connsiteY57" fmla="*/ 1123950 h 2135978"/>
              <a:gd name="connsiteX58" fmla="*/ 1495425 w 2971799"/>
              <a:gd name="connsiteY58" fmla="*/ 1128712 h 2135978"/>
              <a:gd name="connsiteX59" fmla="*/ 1490662 w 2971799"/>
              <a:gd name="connsiteY59" fmla="*/ 1164431 h 2135978"/>
              <a:gd name="connsiteX60" fmla="*/ 1504950 w 2971799"/>
              <a:gd name="connsiteY60" fmla="*/ 1166812 h 2135978"/>
              <a:gd name="connsiteX61" fmla="*/ 1502568 w 2971799"/>
              <a:gd name="connsiteY61" fmla="*/ 1185862 h 2135978"/>
              <a:gd name="connsiteX62" fmla="*/ 1533525 w 2971799"/>
              <a:gd name="connsiteY62" fmla="*/ 1183481 h 2135978"/>
              <a:gd name="connsiteX63" fmla="*/ 1533525 w 2971799"/>
              <a:gd name="connsiteY63" fmla="*/ 1204912 h 2135978"/>
              <a:gd name="connsiteX64" fmla="*/ 1554956 w 2971799"/>
              <a:gd name="connsiteY64" fmla="*/ 1207294 h 2135978"/>
              <a:gd name="connsiteX65" fmla="*/ 1554956 w 2971799"/>
              <a:gd name="connsiteY65" fmla="*/ 1233487 h 2135978"/>
              <a:gd name="connsiteX66" fmla="*/ 1676400 w 2971799"/>
              <a:gd name="connsiteY66" fmla="*/ 1231106 h 2135978"/>
              <a:gd name="connsiteX67" fmla="*/ 1676400 w 2971799"/>
              <a:gd name="connsiteY67" fmla="*/ 1252537 h 2135978"/>
              <a:gd name="connsiteX68" fmla="*/ 1700212 w 2971799"/>
              <a:gd name="connsiteY68" fmla="*/ 1257300 h 2135978"/>
              <a:gd name="connsiteX69" fmla="*/ 1707356 w 2971799"/>
              <a:gd name="connsiteY69" fmla="*/ 1285875 h 2135978"/>
              <a:gd name="connsiteX70" fmla="*/ 1719262 w 2971799"/>
              <a:gd name="connsiteY70" fmla="*/ 1278731 h 2135978"/>
              <a:gd name="connsiteX71" fmla="*/ 1719262 w 2971799"/>
              <a:gd name="connsiteY71" fmla="*/ 1309687 h 2135978"/>
              <a:gd name="connsiteX72" fmla="*/ 1731168 w 2971799"/>
              <a:gd name="connsiteY72" fmla="*/ 1304925 h 2135978"/>
              <a:gd name="connsiteX73" fmla="*/ 1733550 w 2971799"/>
              <a:gd name="connsiteY73" fmla="*/ 1407319 h 2135978"/>
              <a:gd name="connsiteX74" fmla="*/ 1781175 w 2971799"/>
              <a:gd name="connsiteY74" fmla="*/ 1412081 h 2135978"/>
              <a:gd name="connsiteX75" fmla="*/ 1778793 w 2971799"/>
              <a:gd name="connsiteY75" fmla="*/ 1464469 h 2135978"/>
              <a:gd name="connsiteX76" fmla="*/ 1857375 w 2971799"/>
              <a:gd name="connsiteY76" fmla="*/ 1459706 h 2135978"/>
              <a:gd name="connsiteX77" fmla="*/ 1857375 w 2971799"/>
              <a:gd name="connsiteY77" fmla="*/ 1483519 h 2135978"/>
              <a:gd name="connsiteX78" fmla="*/ 2024062 w 2971799"/>
              <a:gd name="connsiteY78" fmla="*/ 1481137 h 2135978"/>
              <a:gd name="connsiteX79" fmla="*/ 2021681 w 2971799"/>
              <a:gd name="connsiteY79" fmla="*/ 1504950 h 2135978"/>
              <a:gd name="connsiteX80" fmla="*/ 2105025 w 2971799"/>
              <a:gd name="connsiteY80" fmla="*/ 1502569 h 2135978"/>
              <a:gd name="connsiteX81" fmla="*/ 2105025 w 2971799"/>
              <a:gd name="connsiteY81" fmla="*/ 1533525 h 2135978"/>
              <a:gd name="connsiteX82" fmla="*/ 2133600 w 2971799"/>
              <a:gd name="connsiteY82" fmla="*/ 1533525 h 2135978"/>
              <a:gd name="connsiteX83" fmla="*/ 2133600 w 2971799"/>
              <a:gd name="connsiteY83" fmla="*/ 1674017 h 2135978"/>
              <a:gd name="connsiteX84" fmla="*/ 2155031 w 2971799"/>
              <a:gd name="connsiteY84" fmla="*/ 1674019 h 2135978"/>
              <a:gd name="connsiteX85" fmla="*/ 2155035 w 2971799"/>
              <a:gd name="connsiteY85" fmla="*/ 1714500 h 2135978"/>
              <a:gd name="connsiteX86" fmla="*/ 2195514 w 2971799"/>
              <a:gd name="connsiteY86" fmla="*/ 1716880 h 2135978"/>
              <a:gd name="connsiteX87" fmla="*/ 2197896 w 2971799"/>
              <a:gd name="connsiteY87" fmla="*/ 1759742 h 2135978"/>
              <a:gd name="connsiteX88" fmla="*/ 2209802 w 2971799"/>
              <a:gd name="connsiteY88" fmla="*/ 1759743 h 2135978"/>
              <a:gd name="connsiteX89" fmla="*/ 2212182 w 2971799"/>
              <a:gd name="connsiteY89" fmla="*/ 1793079 h 2135978"/>
              <a:gd name="connsiteX90" fmla="*/ 2331245 w 2971799"/>
              <a:gd name="connsiteY90" fmla="*/ 1793078 h 2135978"/>
              <a:gd name="connsiteX91" fmla="*/ 2331244 w 2971799"/>
              <a:gd name="connsiteY91" fmla="*/ 1819272 h 2135978"/>
              <a:gd name="connsiteX92" fmla="*/ 2531269 w 2971799"/>
              <a:gd name="connsiteY92" fmla="*/ 1819274 h 2135978"/>
              <a:gd name="connsiteX93" fmla="*/ 2531268 w 2971799"/>
              <a:gd name="connsiteY93" fmla="*/ 1847849 h 2135978"/>
              <a:gd name="connsiteX94" fmla="*/ 2545557 w 2971799"/>
              <a:gd name="connsiteY94" fmla="*/ 1847850 h 2135978"/>
              <a:gd name="connsiteX95" fmla="*/ 2545556 w 2971799"/>
              <a:gd name="connsiteY95" fmla="*/ 1888330 h 2135978"/>
              <a:gd name="connsiteX96" fmla="*/ 2559844 w 2971799"/>
              <a:gd name="connsiteY96" fmla="*/ 1888329 h 2135978"/>
              <a:gd name="connsiteX97" fmla="*/ 2559844 w 2971799"/>
              <a:gd name="connsiteY97" fmla="*/ 1931193 h 2135978"/>
              <a:gd name="connsiteX98" fmla="*/ 2609850 w 2971799"/>
              <a:gd name="connsiteY98" fmla="*/ 1931193 h 2135978"/>
              <a:gd name="connsiteX99" fmla="*/ 2609850 w 2971799"/>
              <a:gd name="connsiteY99" fmla="*/ 1978820 h 2135978"/>
              <a:gd name="connsiteX100" fmla="*/ 2719387 w 2971799"/>
              <a:gd name="connsiteY100" fmla="*/ 1978819 h 2135978"/>
              <a:gd name="connsiteX101" fmla="*/ 2719387 w 2971799"/>
              <a:gd name="connsiteY101" fmla="*/ 2012155 h 2135978"/>
              <a:gd name="connsiteX102" fmla="*/ 2781300 w 2971799"/>
              <a:gd name="connsiteY102" fmla="*/ 2014536 h 2135978"/>
              <a:gd name="connsiteX103" fmla="*/ 2781299 w 2971799"/>
              <a:gd name="connsiteY103" fmla="*/ 2031205 h 2135978"/>
              <a:gd name="connsiteX104" fmla="*/ 2914649 w 2971799"/>
              <a:gd name="connsiteY104" fmla="*/ 2031205 h 2135978"/>
              <a:gd name="connsiteX105" fmla="*/ 2914650 w 2971799"/>
              <a:gd name="connsiteY105" fmla="*/ 2059780 h 2135978"/>
              <a:gd name="connsiteX106" fmla="*/ 2957511 w 2971799"/>
              <a:gd name="connsiteY106" fmla="*/ 2059779 h 2135978"/>
              <a:gd name="connsiteX107" fmla="*/ 2959893 w 2971799"/>
              <a:gd name="connsiteY107" fmla="*/ 2095498 h 2135978"/>
              <a:gd name="connsiteX108" fmla="*/ 2971798 w 2971799"/>
              <a:gd name="connsiteY108" fmla="*/ 2095497 h 2135978"/>
              <a:gd name="connsiteX109" fmla="*/ 2971799 w 2971799"/>
              <a:gd name="connsiteY109" fmla="*/ 2131215 h 2135978"/>
              <a:gd name="connsiteX110" fmla="*/ 2971799 w 2971799"/>
              <a:gd name="connsiteY110" fmla="*/ 2135978 h 2135978"/>
              <a:gd name="connsiteX0" fmla="*/ 2381 w 3040856"/>
              <a:gd name="connsiteY0" fmla="*/ 0 h 2133597"/>
              <a:gd name="connsiteX1" fmla="*/ 0 w 3040856"/>
              <a:gd name="connsiteY1" fmla="*/ 76200 h 2133597"/>
              <a:gd name="connsiteX2" fmla="*/ 11906 w 3040856"/>
              <a:gd name="connsiteY2" fmla="*/ 76200 h 2133597"/>
              <a:gd name="connsiteX3" fmla="*/ 11906 w 3040856"/>
              <a:gd name="connsiteY3" fmla="*/ 92869 h 2133597"/>
              <a:gd name="connsiteX4" fmla="*/ 221456 w 3040856"/>
              <a:gd name="connsiteY4" fmla="*/ 90487 h 2133597"/>
              <a:gd name="connsiteX5" fmla="*/ 221456 w 3040856"/>
              <a:gd name="connsiteY5" fmla="*/ 107156 h 2133597"/>
              <a:gd name="connsiteX6" fmla="*/ 233362 w 3040856"/>
              <a:gd name="connsiteY6" fmla="*/ 107156 h 2133597"/>
              <a:gd name="connsiteX7" fmla="*/ 230981 w 3040856"/>
              <a:gd name="connsiteY7" fmla="*/ 157162 h 2133597"/>
              <a:gd name="connsiteX8" fmla="*/ 361950 w 3040856"/>
              <a:gd name="connsiteY8" fmla="*/ 154781 h 2133597"/>
              <a:gd name="connsiteX9" fmla="*/ 361950 w 3040856"/>
              <a:gd name="connsiteY9" fmla="*/ 176212 h 2133597"/>
              <a:gd name="connsiteX10" fmla="*/ 404812 w 3040856"/>
              <a:gd name="connsiteY10" fmla="*/ 173831 h 2133597"/>
              <a:gd name="connsiteX11" fmla="*/ 404812 w 3040856"/>
              <a:gd name="connsiteY11" fmla="*/ 202406 h 2133597"/>
              <a:gd name="connsiteX12" fmla="*/ 671512 w 3040856"/>
              <a:gd name="connsiteY12" fmla="*/ 202406 h 2133597"/>
              <a:gd name="connsiteX13" fmla="*/ 671512 w 3040856"/>
              <a:gd name="connsiteY13" fmla="*/ 214312 h 2133597"/>
              <a:gd name="connsiteX14" fmla="*/ 683418 w 3040856"/>
              <a:gd name="connsiteY14" fmla="*/ 216694 h 2133597"/>
              <a:gd name="connsiteX15" fmla="*/ 683418 w 3040856"/>
              <a:gd name="connsiteY15" fmla="*/ 230981 h 2133597"/>
              <a:gd name="connsiteX16" fmla="*/ 700087 w 3040856"/>
              <a:gd name="connsiteY16" fmla="*/ 238125 h 2133597"/>
              <a:gd name="connsiteX17" fmla="*/ 702468 w 3040856"/>
              <a:gd name="connsiteY17" fmla="*/ 261937 h 2133597"/>
              <a:gd name="connsiteX18" fmla="*/ 847725 w 3040856"/>
              <a:gd name="connsiteY18" fmla="*/ 259556 h 2133597"/>
              <a:gd name="connsiteX19" fmla="*/ 850106 w 3040856"/>
              <a:gd name="connsiteY19" fmla="*/ 321469 h 2133597"/>
              <a:gd name="connsiteX20" fmla="*/ 859631 w 3040856"/>
              <a:gd name="connsiteY20" fmla="*/ 323850 h 2133597"/>
              <a:gd name="connsiteX21" fmla="*/ 857250 w 3040856"/>
              <a:gd name="connsiteY21" fmla="*/ 388144 h 2133597"/>
              <a:gd name="connsiteX22" fmla="*/ 866775 w 3040856"/>
              <a:gd name="connsiteY22" fmla="*/ 385762 h 2133597"/>
              <a:gd name="connsiteX23" fmla="*/ 862012 w 3040856"/>
              <a:gd name="connsiteY23" fmla="*/ 440531 h 2133597"/>
              <a:gd name="connsiteX24" fmla="*/ 869156 w 3040856"/>
              <a:gd name="connsiteY24" fmla="*/ 440531 h 2133597"/>
              <a:gd name="connsiteX25" fmla="*/ 866775 w 3040856"/>
              <a:gd name="connsiteY25" fmla="*/ 485775 h 2133597"/>
              <a:gd name="connsiteX26" fmla="*/ 876300 w 3040856"/>
              <a:gd name="connsiteY26" fmla="*/ 485775 h 2133597"/>
              <a:gd name="connsiteX27" fmla="*/ 876300 w 3040856"/>
              <a:gd name="connsiteY27" fmla="*/ 528637 h 2133597"/>
              <a:gd name="connsiteX28" fmla="*/ 904875 w 3040856"/>
              <a:gd name="connsiteY28" fmla="*/ 528637 h 2133597"/>
              <a:gd name="connsiteX29" fmla="*/ 904875 w 3040856"/>
              <a:gd name="connsiteY29" fmla="*/ 552450 h 2133597"/>
              <a:gd name="connsiteX30" fmla="*/ 933450 w 3040856"/>
              <a:gd name="connsiteY30" fmla="*/ 554831 h 2133597"/>
              <a:gd name="connsiteX31" fmla="*/ 933450 w 3040856"/>
              <a:gd name="connsiteY31" fmla="*/ 581025 h 2133597"/>
              <a:gd name="connsiteX32" fmla="*/ 1033462 w 3040856"/>
              <a:gd name="connsiteY32" fmla="*/ 583406 h 2133597"/>
              <a:gd name="connsiteX33" fmla="*/ 1031081 w 3040856"/>
              <a:gd name="connsiteY33" fmla="*/ 619125 h 2133597"/>
              <a:gd name="connsiteX34" fmla="*/ 1076325 w 3040856"/>
              <a:gd name="connsiteY34" fmla="*/ 623887 h 2133597"/>
              <a:gd name="connsiteX35" fmla="*/ 1076325 w 3040856"/>
              <a:gd name="connsiteY35" fmla="*/ 657225 h 2133597"/>
              <a:gd name="connsiteX36" fmla="*/ 1088231 w 3040856"/>
              <a:gd name="connsiteY36" fmla="*/ 657225 h 2133597"/>
              <a:gd name="connsiteX37" fmla="*/ 1088231 w 3040856"/>
              <a:gd name="connsiteY37" fmla="*/ 714375 h 2133597"/>
              <a:gd name="connsiteX38" fmla="*/ 1104900 w 3040856"/>
              <a:gd name="connsiteY38" fmla="*/ 714375 h 2133597"/>
              <a:gd name="connsiteX39" fmla="*/ 1107281 w 3040856"/>
              <a:gd name="connsiteY39" fmla="*/ 778669 h 2133597"/>
              <a:gd name="connsiteX40" fmla="*/ 1228725 w 3040856"/>
              <a:gd name="connsiteY40" fmla="*/ 778669 h 2133597"/>
              <a:gd name="connsiteX41" fmla="*/ 1228725 w 3040856"/>
              <a:gd name="connsiteY41" fmla="*/ 804862 h 2133597"/>
              <a:gd name="connsiteX42" fmla="*/ 1254918 w 3040856"/>
              <a:gd name="connsiteY42" fmla="*/ 800100 h 2133597"/>
              <a:gd name="connsiteX43" fmla="*/ 1250156 w 3040856"/>
              <a:gd name="connsiteY43" fmla="*/ 852487 h 2133597"/>
              <a:gd name="connsiteX44" fmla="*/ 1262062 w 3040856"/>
              <a:gd name="connsiteY44" fmla="*/ 854869 h 2133597"/>
              <a:gd name="connsiteX45" fmla="*/ 1259681 w 3040856"/>
              <a:gd name="connsiteY45" fmla="*/ 921544 h 2133597"/>
              <a:gd name="connsiteX46" fmla="*/ 1276350 w 3040856"/>
              <a:gd name="connsiteY46" fmla="*/ 926306 h 2133597"/>
              <a:gd name="connsiteX47" fmla="*/ 1276350 w 3040856"/>
              <a:gd name="connsiteY47" fmla="*/ 957262 h 2133597"/>
              <a:gd name="connsiteX48" fmla="*/ 1288256 w 3040856"/>
              <a:gd name="connsiteY48" fmla="*/ 957262 h 2133597"/>
              <a:gd name="connsiteX49" fmla="*/ 1285875 w 3040856"/>
              <a:gd name="connsiteY49" fmla="*/ 1026319 h 2133597"/>
              <a:gd name="connsiteX50" fmla="*/ 1326356 w 3040856"/>
              <a:gd name="connsiteY50" fmla="*/ 1023937 h 2133597"/>
              <a:gd name="connsiteX51" fmla="*/ 1326356 w 3040856"/>
              <a:gd name="connsiteY51" fmla="*/ 1047750 h 2133597"/>
              <a:gd name="connsiteX52" fmla="*/ 1357312 w 3040856"/>
              <a:gd name="connsiteY52" fmla="*/ 1045369 h 2133597"/>
              <a:gd name="connsiteX53" fmla="*/ 1357312 w 3040856"/>
              <a:gd name="connsiteY53" fmla="*/ 1069181 h 2133597"/>
              <a:gd name="connsiteX54" fmla="*/ 1400175 w 3040856"/>
              <a:gd name="connsiteY54" fmla="*/ 1066800 h 2133597"/>
              <a:gd name="connsiteX55" fmla="*/ 1397793 w 3040856"/>
              <a:gd name="connsiteY55" fmla="*/ 1095375 h 2133597"/>
              <a:gd name="connsiteX56" fmla="*/ 1471612 w 3040856"/>
              <a:gd name="connsiteY56" fmla="*/ 1100137 h 2133597"/>
              <a:gd name="connsiteX57" fmla="*/ 1481137 w 3040856"/>
              <a:gd name="connsiteY57" fmla="*/ 1123950 h 2133597"/>
              <a:gd name="connsiteX58" fmla="*/ 1495425 w 3040856"/>
              <a:gd name="connsiteY58" fmla="*/ 1128712 h 2133597"/>
              <a:gd name="connsiteX59" fmla="*/ 1490662 w 3040856"/>
              <a:gd name="connsiteY59" fmla="*/ 1164431 h 2133597"/>
              <a:gd name="connsiteX60" fmla="*/ 1504950 w 3040856"/>
              <a:gd name="connsiteY60" fmla="*/ 1166812 h 2133597"/>
              <a:gd name="connsiteX61" fmla="*/ 1502568 w 3040856"/>
              <a:gd name="connsiteY61" fmla="*/ 1185862 h 2133597"/>
              <a:gd name="connsiteX62" fmla="*/ 1533525 w 3040856"/>
              <a:gd name="connsiteY62" fmla="*/ 1183481 h 2133597"/>
              <a:gd name="connsiteX63" fmla="*/ 1533525 w 3040856"/>
              <a:gd name="connsiteY63" fmla="*/ 1204912 h 2133597"/>
              <a:gd name="connsiteX64" fmla="*/ 1554956 w 3040856"/>
              <a:gd name="connsiteY64" fmla="*/ 1207294 h 2133597"/>
              <a:gd name="connsiteX65" fmla="*/ 1554956 w 3040856"/>
              <a:gd name="connsiteY65" fmla="*/ 1233487 h 2133597"/>
              <a:gd name="connsiteX66" fmla="*/ 1676400 w 3040856"/>
              <a:gd name="connsiteY66" fmla="*/ 1231106 h 2133597"/>
              <a:gd name="connsiteX67" fmla="*/ 1676400 w 3040856"/>
              <a:gd name="connsiteY67" fmla="*/ 1252537 h 2133597"/>
              <a:gd name="connsiteX68" fmla="*/ 1700212 w 3040856"/>
              <a:gd name="connsiteY68" fmla="*/ 1257300 h 2133597"/>
              <a:gd name="connsiteX69" fmla="*/ 1707356 w 3040856"/>
              <a:gd name="connsiteY69" fmla="*/ 1285875 h 2133597"/>
              <a:gd name="connsiteX70" fmla="*/ 1719262 w 3040856"/>
              <a:gd name="connsiteY70" fmla="*/ 1278731 h 2133597"/>
              <a:gd name="connsiteX71" fmla="*/ 1719262 w 3040856"/>
              <a:gd name="connsiteY71" fmla="*/ 1309687 h 2133597"/>
              <a:gd name="connsiteX72" fmla="*/ 1731168 w 3040856"/>
              <a:gd name="connsiteY72" fmla="*/ 1304925 h 2133597"/>
              <a:gd name="connsiteX73" fmla="*/ 1733550 w 3040856"/>
              <a:gd name="connsiteY73" fmla="*/ 1407319 h 2133597"/>
              <a:gd name="connsiteX74" fmla="*/ 1781175 w 3040856"/>
              <a:gd name="connsiteY74" fmla="*/ 1412081 h 2133597"/>
              <a:gd name="connsiteX75" fmla="*/ 1778793 w 3040856"/>
              <a:gd name="connsiteY75" fmla="*/ 1464469 h 2133597"/>
              <a:gd name="connsiteX76" fmla="*/ 1857375 w 3040856"/>
              <a:gd name="connsiteY76" fmla="*/ 1459706 h 2133597"/>
              <a:gd name="connsiteX77" fmla="*/ 1857375 w 3040856"/>
              <a:gd name="connsiteY77" fmla="*/ 1483519 h 2133597"/>
              <a:gd name="connsiteX78" fmla="*/ 2024062 w 3040856"/>
              <a:gd name="connsiteY78" fmla="*/ 1481137 h 2133597"/>
              <a:gd name="connsiteX79" fmla="*/ 2021681 w 3040856"/>
              <a:gd name="connsiteY79" fmla="*/ 1504950 h 2133597"/>
              <a:gd name="connsiteX80" fmla="*/ 2105025 w 3040856"/>
              <a:gd name="connsiteY80" fmla="*/ 1502569 h 2133597"/>
              <a:gd name="connsiteX81" fmla="*/ 2105025 w 3040856"/>
              <a:gd name="connsiteY81" fmla="*/ 1533525 h 2133597"/>
              <a:gd name="connsiteX82" fmla="*/ 2133600 w 3040856"/>
              <a:gd name="connsiteY82" fmla="*/ 1533525 h 2133597"/>
              <a:gd name="connsiteX83" fmla="*/ 2133600 w 3040856"/>
              <a:gd name="connsiteY83" fmla="*/ 1674017 h 2133597"/>
              <a:gd name="connsiteX84" fmla="*/ 2155031 w 3040856"/>
              <a:gd name="connsiteY84" fmla="*/ 1674019 h 2133597"/>
              <a:gd name="connsiteX85" fmla="*/ 2155035 w 3040856"/>
              <a:gd name="connsiteY85" fmla="*/ 1714500 h 2133597"/>
              <a:gd name="connsiteX86" fmla="*/ 2195514 w 3040856"/>
              <a:gd name="connsiteY86" fmla="*/ 1716880 h 2133597"/>
              <a:gd name="connsiteX87" fmla="*/ 2197896 w 3040856"/>
              <a:gd name="connsiteY87" fmla="*/ 1759742 h 2133597"/>
              <a:gd name="connsiteX88" fmla="*/ 2209802 w 3040856"/>
              <a:gd name="connsiteY88" fmla="*/ 1759743 h 2133597"/>
              <a:gd name="connsiteX89" fmla="*/ 2212182 w 3040856"/>
              <a:gd name="connsiteY89" fmla="*/ 1793079 h 2133597"/>
              <a:gd name="connsiteX90" fmla="*/ 2331245 w 3040856"/>
              <a:gd name="connsiteY90" fmla="*/ 1793078 h 2133597"/>
              <a:gd name="connsiteX91" fmla="*/ 2331244 w 3040856"/>
              <a:gd name="connsiteY91" fmla="*/ 1819272 h 2133597"/>
              <a:gd name="connsiteX92" fmla="*/ 2531269 w 3040856"/>
              <a:gd name="connsiteY92" fmla="*/ 1819274 h 2133597"/>
              <a:gd name="connsiteX93" fmla="*/ 2531268 w 3040856"/>
              <a:gd name="connsiteY93" fmla="*/ 1847849 h 2133597"/>
              <a:gd name="connsiteX94" fmla="*/ 2545557 w 3040856"/>
              <a:gd name="connsiteY94" fmla="*/ 1847850 h 2133597"/>
              <a:gd name="connsiteX95" fmla="*/ 2545556 w 3040856"/>
              <a:gd name="connsiteY95" fmla="*/ 1888330 h 2133597"/>
              <a:gd name="connsiteX96" fmla="*/ 2559844 w 3040856"/>
              <a:gd name="connsiteY96" fmla="*/ 1888329 h 2133597"/>
              <a:gd name="connsiteX97" fmla="*/ 2559844 w 3040856"/>
              <a:gd name="connsiteY97" fmla="*/ 1931193 h 2133597"/>
              <a:gd name="connsiteX98" fmla="*/ 2609850 w 3040856"/>
              <a:gd name="connsiteY98" fmla="*/ 1931193 h 2133597"/>
              <a:gd name="connsiteX99" fmla="*/ 2609850 w 3040856"/>
              <a:gd name="connsiteY99" fmla="*/ 1978820 h 2133597"/>
              <a:gd name="connsiteX100" fmla="*/ 2719387 w 3040856"/>
              <a:gd name="connsiteY100" fmla="*/ 1978819 h 2133597"/>
              <a:gd name="connsiteX101" fmla="*/ 2719387 w 3040856"/>
              <a:gd name="connsiteY101" fmla="*/ 2012155 h 2133597"/>
              <a:gd name="connsiteX102" fmla="*/ 2781300 w 3040856"/>
              <a:gd name="connsiteY102" fmla="*/ 2014536 h 2133597"/>
              <a:gd name="connsiteX103" fmla="*/ 2781299 w 3040856"/>
              <a:gd name="connsiteY103" fmla="*/ 2031205 h 2133597"/>
              <a:gd name="connsiteX104" fmla="*/ 2914649 w 3040856"/>
              <a:gd name="connsiteY104" fmla="*/ 2031205 h 2133597"/>
              <a:gd name="connsiteX105" fmla="*/ 2914650 w 3040856"/>
              <a:gd name="connsiteY105" fmla="*/ 2059780 h 2133597"/>
              <a:gd name="connsiteX106" fmla="*/ 2957511 w 3040856"/>
              <a:gd name="connsiteY106" fmla="*/ 2059779 h 2133597"/>
              <a:gd name="connsiteX107" fmla="*/ 2959893 w 3040856"/>
              <a:gd name="connsiteY107" fmla="*/ 2095498 h 2133597"/>
              <a:gd name="connsiteX108" fmla="*/ 2971798 w 3040856"/>
              <a:gd name="connsiteY108" fmla="*/ 2095497 h 2133597"/>
              <a:gd name="connsiteX109" fmla="*/ 2971799 w 3040856"/>
              <a:gd name="connsiteY109" fmla="*/ 2131215 h 2133597"/>
              <a:gd name="connsiteX110" fmla="*/ 3040856 w 3040856"/>
              <a:gd name="connsiteY110" fmla="*/ 2133597 h 2133597"/>
              <a:gd name="connsiteX0" fmla="*/ 2381 w 3140869"/>
              <a:gd name="connsiteY0" fmla="*/ 0 h 2131215"/>
              <a:gd name="connsiteX1" fmla="*/ 0 w 3140869"/>
              <a:gd name="connsiteY1" fmla="*/ 76200 h 2131215"/>
              <a:gd name="connsiteX2" fmla="*/ 11906 w 3140869"/>
              <a:gd name="connsiteY2" fmla="*/ 76200 h 2131215"/>
              <a:gd name="connsiteX3" fmla="*/ 11906 w 3140869"/>
              <a:gd name="connsiteY3" fmla="*/ 92869 h 2131215"/>
              <a:gd name="connsiteX4" fmla="*/ 221456 w 3140869"/>
              <a:gd name="connsiteY4" fmla="*/ 90487 h 2131215"/>
              <a:gd name="connsiteX5" fmla="*/ 221456 w 3140869"/>
              <a:gd name="connsiteY5" fmla="*/ 107156 h 2131215"/>
              <a:gd name="connsiteX6" fmla="*/ 233362 w 3140869"/>
              <a:gd name="connsiteY6" fmla="*/ 107156 h 2131215"/>
              <a:gd name="connsiteX7" fmla="*/ 230981 w 3140869"/>
              <a:gd name="connsiteY7" fmla="*/ 157162 h 2131215"/>
              <a:gd name="connsiteX8" fmla="*/ 361950 w 3140869"/>
              <a:gd name="connsiteY8" fmla="*/ 154781 h 2131215"/>
              <a:gd name="connsiteX9" fmla="*/ 361950 w 3140869"/>
              <a:gd name="connsiteY9" fmla="*/ 176212 h 2131215"/>
              <a:gd name="connsiteX10" fmla="*/ 404812 w 3140869"/>
              <a:gd name="connsiteY10" fmla="*/ 173831 h 2131215"/>
              <a:gd name="connsiteX11" fmla="*/ 404812 w 3140869"/>
              <a:gd name="connsiteY11" fmla="*/ 202406 h 2131215"/>
              <a:gd name="connsiteX12" fmla="*/ 671512 w 3140869"/>
              <a:gd name="connsiteY12" fmla="*/ 202406 h 2131215"/>
              <a:gd name="connsiteX13" fmla="*/ 671512 w 3140869"/>
              <a:gd name="connsiteY13" fmla="*/ 214312 h 2131215"/>
              <a:gd name="connsiteX14" fmla="*/ 683418 w 3140869"/>
              <a:gd name="connsiteY14" fmla="*/ 216694 h 2131215"/>
              <a:gd name="connsiteX15" fmla="*/ 683418 w 3140869"/>
              <a:gd name="connsiteY15" fmla="*/ 230981 h 2131215"/>
              <a:gd name="connsiteX16" fmla="*/ 700087 w 3140869"/>
              <a:gd name="connsiteY16" fmla="*/ 238125 h 2131215"/>
              <a:gd name="connsiteX17" fmla="*/ 702468 w 3140869"/>
              <a:gd name="connsiteY17" fmla="*/ 261937 h 2131215"/>
              <a:gd name="connsiteX18" fmla="*/ 847725 w 3140869"/>
              <a:gd name="connsiteY18" fmla="*/ 259556 h 2131215"/>
              <a:gd name="connsiteX19" fmla="*/ 850106 w 3140869"/>
              <a:gd name="connsiteY19" fmla="*/ 321469 h 2131215"/>
              <a:gd name="connsiteX20" fmla="*/ 859631 w 3140869"/>
              <a:gd name="connsiteY20" fmla="*/ 323850 h 2131215"/>
              <a:gd name="connsiteX21" fmla="*/ 857250 w 3140869"/>
              <a:gd name="connsiteY21" fmla="*/ 388144 h 2131215"/>
              <a:gd name="connsiteX22" fmla="*/ 866775 w 3140869"/>
              <a:gd name="connsiteY22" fmla="*/ 385762 h 2131215"/>
              <a:gd name="connsiteX23" fmla="*/ 862012 w 3140869"/>
              <a:gd name="connsiteY23" fmla="*/ 440531 h 2131215"/>
              <a:gd name="connsiteX24" fmla="*/ 869156 w 3140869"/>
              <a:gd name="connsiteY24" fmla="*/ 440531 h 2131215"/>
              <a:gd name="connsiteX25" fmla="*/ 866775 w 3140869"/>
              <a:gd name="connsiteY25" fmla="*/ 485775 h 2131215"/>
              <a:gd name="connsiteX26" fmla="*/ 876300 w 3140869"/>
              <a:gd name="connsiteY26" fmla="*/ 485775 h 2131215"/>
              <a:gd name="connsiteX27" fmla="*/ 876300 w 3140869"/>
              <a:gd name="connsiteY27" fmla="*/ 528637 h 2131215"/>
              <a:gd name="connsiteX28" fmla="*/ 904875 w 3140869"/>
              <a:gd name="connsiteY28" fmla="*/ 528637 h 2131215"/>
              <a:gd name="connsiteX29" fmla="*/ 904875 w 3140869"/>
              <a:gd name="connsiteY29" fmla="*/ 552450 h 2131215"/>
              <a:gd name="connsiteX30" fmla="*/ 933450 w 3140869"/>
              <a:gd name="connsiteY30" fmla="*/ 554831 h 2131215"/>
              <a:gd name="connsiteX31" fmla="*/ 933450 w 3140869"/>
              <a:gd name="connsiteY31" fmla="*/ 581025 h 2131215"/>
              <a:gd name="connsiteX32" fmla="*/ 1033462 w 3140869"/>
              <a:gd name="connsiteY32" fmla="*/ 583406 h 2131215"/>
              <a:gd name="connsiteX33" fmla="*/ 1031081 w 3140869"/>
              <a:gd name="connsiteY33" fmla="*/ 619125 h 2131215"/>
              <a:gd name="connsiteX34" fmla="*/ 1076325 w 3140869"/>
              <a:gd name="connsiteY34" fmla="*/ 623887 h 2131215"/>
              <a:gd name="connsiteX35" fmla="*/ 1076325 w 3140869"/>
              <a:gd name="connsiteY35" fmla="*/ 657225 h 2131215"/>
              <a:gd name="connsiteX36" fmla="*/ 1088231 w 3140869"/>
              <a:gd name="connsiteY36" fmla="*/ 657225 h 2131215"/>
              <a:gd name="connsiteX37" fmla="*/ 1088231 w 3140869"/>
              <a:gd name="connsiteY37" fmla="*/ 714375 h 2131215"/>
              <a:gd name="connsiteX38" fmla="*/ 1104900 w 3140869"/>
              <a:gd name="connsiteY38" fmla="*/ 714375 h 2131215"/>
              <a:gd name="connsiteX39" fmla="*/ 1107281 w 3140869"/>
              <a:gd name="connsiteY39" fmla="*/ 778669 h 2131215"/>
              <a:gd name="connsiteX40" fmla="*/ 1228725 w 3140869"/>
              <a:gd name="connsiteY40" fmla="*/ 778669 h 2131215"/>
              <a:gd name="connsiteX41" fmla="*/ 1228725 w 3140869"/>
              <a:gd name="connsiteY41" fmla="*/ 804862 h 2131215"/>
              <a:gd name="connsiteX42" fmla="*/ 1254918 w 3140869"/>
              <a:gd name="connsiteY42" fmla="*/ 800100 h 2131215"/>
              <a:gd name="connsiteX43" fmla="*/ 1250156 w 3140869"/>
              <a:gd name="connsiteY43" fmla="*/ 852487 h 2131215"/>
              <a:gd name="connsiteX44" fmla="*/ 1262062 w 3140869"/>
              <a:gd name="connsiteY44" fmla="*/ 854869 h 2131215"/>
              <a:gd name="connsiteX45" fmla="*/ 1259681 w 3140869"/>
              <a:gd name="connsiteY45" fmla="*/ 921544 h 2131215"/>
              <a:gd name="connsiteX46" fmla="*/ 1276350 w 3140869"/>
              <a:gd name="connsiteY46" fmla="*/ 926306 h 2131215"/>
              <a:gd name="connsiteX47" fmla="*/ 1276350 w 3140869"/>
              <a:gd name="connsiteY47" fmla="*/ 957262 h 2131215"/>
              <a:gd name="connsiteX48" fmla="*/ 1288256 w 3140869"/>
              <a:gd name="connsiteY48" fmla="*/ 957262 h 2131215"/>
              <a:gd name="connsiteX49" fmla="*/ 1285875 w 3140869"/>
              <a:gd name="connsiteY49" fmla="*/ 1026319 h 2131215"/>
              <a:gd name="connsiteX50" fmla="*/ 1326356 w 3140869"/>
              <a:gd name="connsiteY50" fmla="*/ 1023937 h 2131215"/>
              <a:gd name="connsiteX51" fmla="*/ 1326356 w 3140869"/>
              <a:gd name="connsiteY51" fmla="*/ 1047750 h 2131215"/>
              <a:gd name="connsiteX52" fmla="*/ 1357312 w 3140869"/>
              <a:gd name="connsiteY52" fmla="*/ 1045369 h 2131215"/>
              <a:gd name="connsiteX53" fmla="*/ 1357312 w 3140869"/>
              <a:gd name="connsiteY53" fmla="*/ 1069181 h 2131215"/>
              <a:gd name="connsiteX54" fmla="*/ 1400175 w 3140869"/>
              <a:gd name="connsiteY54" fmla="*/ 1066800 h 2131215"/>
              <a:gd name="connsiteX55" fmla="*/ 1397793 w 3140869"/>
              <a:gd name="connsiteY55" fmla="*/ 1095375 h 2131215"/>
              <a:gd name="connsiteX56" fmla="*/ 1471612 w 3140869"/>
              <a:gd name="connsiteY56" fmla="*/ 1100137 h 2131215"/>
              <a:gd name="connsiteX57" fmla="*/ 1481137 w 3140869"/>
              <a:gd name="connsiteY57" fmla="*/ 1123950 h 2131215"/>
              <a:gd name="connsiteX58" fmla="*/ 1495425 w 3140869"/>
              <a:gd name="connsiteY58" fmla="*/ 1128712 h 2131215"/>
              <a:gd name="connsiteX59" fmla="*/ 1490662 w 3140869"/>
              <a:gd name="connsiteY59" fmla="*/ 1164431 h 2131215"/>
              <a:gd name="connsiteX60" fmla="*/ 1504950 w 3140869"/>
              <a:gd name="connsiteY60" fmla="*/ 1166812 h 2131215"/>
              <a:gd name="connsiteX61" fmla="*/ 1502568 w 3140869"/>
              <a:gd name="connsiteY61" fmla="*/ 1185862 h 2131215"/>
              <a:gd name="connsiteX62" fmla="*/ 1533525 w 3140869"/>
              <a:gd name="connsiteY62" fmla="*/ 1183481 h 2131215"/>
              <a:gd name="connsiteX63" fmla="*/ 1533525 w 3140869"/>
              <a:gd name="connsiteY63" fmla="*/ 1204912 h 2131215"/>
              <a:gd name="connsiteX64" fmla="*/ 1554956 w 3140869"/>
              <a:gd name="connsiteY64" fmla="*/ 1207294 h 2131215"/>
              <a:gd name="connsiteX65" fmla="*/ 1554956 w 3140869"/>
              <a:gd name="connsiteY65" fmla="*/ 1233487 h 2131215"/>
              <a:gd name="connsiteX66" fmla="*/ 1676400 w 3140869"/>
              <a:gd name="connsiteY66" fmla="*/ 1231106 h 2131215"/>
              <a:gd name="connsiteX67" fmla="*/ 1676400 w 3140869"/>
              <a:gd name="connsiteY67" fmla="*/ 1252537 h 2131215"/>
              <a:gd name="connsiteX68" fmla="*/ 1700212 w 3140869"/>
              <a:gd name="connsiteY68" fmla="*/ 1257300 h 2131215"/>
              <a:gd name="connsiteX69" fmla="*/ 1707356 w 3140869"/>
              <a:gd name="connsiteY69" fmla="*/ 1285875 h 2131215"/>
              <a:gd name="connsiteX70" fmla="*/ 1719262 w 3140869"/>
              <a:gd name="connsiteY70" fmla="*/ 1278731 h 2131215"/>
              <a:gd name="connsiteX71" fmla="*/ 1719262 w 3140869"/>
              <a:gd name="connsiteY71" fmla="*/ 1309687 h 2131215"/>
              <a:gd name="connsiteX72" fmla="*/ 1731168 w 3140869"/>
              <a:gd name="connsiteY72" fmla="*/ 1304925 h 2131215"/>
              <a:gd name="connsiteX73" fmla="*/ 1733550 w 3140869"/>
              <a:gd name="connsiteY73" fmla="*/ 1407319 h 2131215"/>
              <a:gd name="connsiteX74" fmla="*/ 1781175 w 3140869"/>
              <a:gd name="connsiteY74" fmla="*/ 1412081 h 2131215"/>
              <a:gd name="connsiteX75" fmla="*/ 1778793 w 3140869"/>
              <a:gd name="connsiteY75" fmla="*/ 1464469 h 2131215"/>
              <a:gd name="connsiteX76" fmla="*/ 1857375 w 3140869"/>
              <a:gd name="connsiteY76" fmla="*/ 1459706 h 2131215"/>
              <a:gd name="connsiteX77" fmla="*/ 1857375 w 3140869"/>
              <a:gd name="connsiteY77" fmla="*/ 1483519 h 2131215"/>
              <a:gd name="connsiteX78" fmla="*/ 2024062 w 3140869"/>
              <a:gd name="connsiteY78" fmla="*/ 1481137 h 2131215"/>
              <a:gd name="connsiteX79" fmla="*/ 2021681 w 3140869"/>
              <a:gd name="connsiteY79" fmla="*/ 1504950 h 2131215"/>
              <a:gd name="connsiteX80" fmla="*/ 2105025 w 3140869"/>
              <a:gd name="connsiteY80" fmla="*/ 1502569 h 2131215"/>
              <a:gd name="connsiteX81" fmla="*/ 2105025 w 3140869"/>
              <a:gd name="connsiteY81" fmla="*/ 1533525 h 2131215"/>
              <a:gd name="connsiteX82" fmla="*/ 2133600 w 3140869"/>
              <a:gd name="connsiteY82" fmla="*/ 1533525 h 2131215"/>
              <a:gd name="connsiteX83" fmla="*/ 2133600 w 3140869"/>
              <a:gd name="connsiteY83" fmla="*/ 1674017 h 2131215"/>
              <a:gd name="connsiteX84" fmla="*/ 2155031 w 3140869"/>
              <a:gd name="connsiteY84" fmla="*/ 1674019 h 2131215"/>
              <a:gd name="connsiteX85" fmla="*/ 2155035 w 3140869"/>
              <a:gd name="connsiteY85" fmla="*/ 1714500 h 2131215"/>
              <a:gd name="connsiteX86" fmla="*/ 2195514 w 3140869"/>
              <a:gd name="connsiteY86" fmla="*/ 1716880 h 2131215"/>
              <a:gd name="connsiteX87" fmla="*/ 2197896 w 3140869"/>
              <a:gd name="connsiteY87" fmla="*/ 1759742 h 2131215"/>
              <a:gd name="connsiteX88" fmla="*/ 2209802 w 3140869"/>
              <a:gd name="connsiteY88" fmla="*/ 1759743 h 2131215"/>
              <a:gd name="connsiteX89" fmla="*/ 2212182 w 3140869"/>
              <a:gd name="connsiteY89" fmla="*/ 1793079 h 2131215"/>
              <a:gd name="connsiteX90" fmla="*/ 2331245 w 3140869"/>
              <a:gd name="connsiteY90" fmla="*/ 1793078 h 2131215"/>
              <a:gd name="connsiteX91" fmla="*/ 2331244 w 3140869"/>
              <a:gd name="connsiteY91" fmla="*/ 1819272 h 2131215"/>
              <a:gd name="connsiteX92" fmla="*/ 2531269 w 3140869"/>
              <a:gd name="connsiteY92" fmla="*/ 1819274 h 2131215"/>
              <a:gd name="connsiteX93" fmla="*/ 2531268 w 3140869"/>
              <a:gd name="connsiteY93" fmla="*/ 1847849 h 2131215"/>
              <a:gd name="connsiteX94" fmla="*/ 2545557 w 3140869"/>
              <a:gd name="connsiteY94" fmla="*/ 1847850 h 2131215"/>
              <a:gd name="connsiteX95" fmla="*/ 2545556 w 3140869"/>
              <a:gd name="connsiteY95" fmla="*/ 1888330 h 2131215"/>
              <a:gd name="connsiteX96" fmla="*/ 2559844 w 3140869"/>
              <a:gd name="connsiteY96" fmla="*/ 1888329 h 2131215"/>
              <a:gd name="connsiteX97" fmla="*/ 2559844 w 3140869"/>
              <a:gd name="connsiteY97" fmla="*/ 1931193 h 2131215"/>
              <a:gd name="connsiteX98" fmla="*/ 2609850 w 3140869"/>
              <a:gd name="connsiteY98" fmla="*/ 1931193 h 2131215"/>
              <a:gd name="connsiteX99" fmla="*/ 2609850 w 3140869"/>
              <a:gd name="connsiteY99" fmla="*/ 1978820 h 2131215"/>
              <a:gd name="connsiteX100" fmla="*/ 2719387 w 3140869"/>
              <a:gd name="connsiteY100" fmla="*/ 1978819 h 2131215"/>
              <a:gd name="connsiteX101" fmla="*/ 2719387 w 3140869"/>
              <a:gd name="connsiteY101" fmla="*/ 2012155 h 2131215"/>
              <a:gd name="connsiteX102" fmla="*/ 2781300 w 3140869"/>
              <a:gd name="connsiteY102" fmla="*/ 2014536 h 2131215"/>
              <a:gd name="connsiteX103" fmla="*/ 2781299 w 3140869"/>
              <a:gd name="connsiteY103" fmla="*/ 2031205 h 2131215"/>
              <a:gd name="connsiteX104" fmla="*/ 2914649 w 3140869"/>
              <a:gd name="connsiteY104" fmla="*/ 2031205 h 2131215"/>
              <a:gd name="connsiteX105" fmla="*/ 2914650 w 3140869"/>
              <a:gd name="connsiteY105" fmla="*/ 2059780 h 2131215"/>
              <a:gd name="connsiteX106" fmla="*/ 2957511 w 3140869"/>
              <a:gd name="connsiteY106" fmla="*/ 2059779 h 2131215"/>
              <a:gd name="connsiteX107" fmla="*/ 2959893 w 3140869"/>
              <a:gd name="connsiteY107" fmla="*/ 2095498 h 2131215"/>
              <a:gd name="connsiteX108" fmla="*/ 2971798 w 3140869"/>
              <a:gd name="connsiteY108" fmla="*/ 2095497 h 2131215"/>
              <a:gd name="connsiteX109" fmla="*/ 2971799 w 3140869"/>
              <a:gd name="connsiteY109" fmla="*/ 2131215 h 2131215"/>
              <a:gd name="connsiteX110" fmla="*/ 3140869 w 3140869"/>
              <a:gd name="connsiteY110" fmla="*/ 2126453 h 2131215"/>
              <a:gd name="connsiteX0" fmla="*/ 2381 w 3043238"/>
              <a:gd name="connsiteY0" fmla="*/ 0 h 2133597"/>
              <a:gd name="connsiteX1" fmla="*/ 0 w 3043238"/>
              <a:gd name="connsiteY1" fmla="*/ 76200 h 2133597"/>
              <a:gd name="connsiteX2" fmla="*/ 11906 w 3043238"/>
              <a:gd name="connsiteY2" fmla="*/ 76200 h 2133597"/>
              <a:gd name="connsiteX3" fmla="*/ 11906 w 3043238"/>
              <a:gd name="connsiteY3" fmla="*/ 92869 h 2133597"/>
              <a:gd name="connsiteX4" fmla="*/ 221456 w 3043238"/>
              <a:gd name="connsiteY4" fmla="*/ 90487 h 2133597"/>
              <a:gd name="connsiteX5" fmla="*/ 221456 w 3043238"/>
              <a:gd name="connsiteY5" fmla="*/ 107156 h 2133597"/>
              <a:gd name="connsiteX6" fmla="*/ 233362 w 3043238"/>
              <a:gd name="connsiteY6" fmla="*/ 107156 h 2133597"/>
              <a:gd name="connsiteX7" fmla="*/ 230981 w 3043238"/>
              <a:gd name="connsiteY7" fmla="*/ 157162 h 2133597"/>
              <a:gd name="connsiteX8" fmla="*/ 361950 w 3043238"/>
              <a:gd name="connsiteY8" fmla="*/ 154781 h 2133597"/>
              <a:gd name="connsiteX9" fmla="*/ 361950 w 3043238"/>
              <a:gd name="connsiteY9" fmla="*/ 176212 h 2133597"/>
              <a:gd name="connsiteX10" fmla="*/ 404812 w 3043238"/>
              <a:gd name="connsiteY10" fmla="*/ 173831 h 2133597"/>
              <a:gd name="connsiteX11" fmla="*/ 404812 w 3043238"/>
              <a:gd name="connsiteY11" fmla="*/ 202406 h 2133597"/>
              <a:gd name="connsiteX12" fmla="*/ 671512 w 3043238"/>
              <a:gd name="connsiteY12" fmla="*/ 202406 h 2133597"/>
              <a:gd name="connsiteX13" fmla="*/ 671512 w 3043238"/>
              <a:gd name="connsiteY13" fmla="*/ 214312 h 2133597"/>
              <a:gd name="connsiteX14" fmla="*/ 683418 w 3043238"/>
              <a:gd name="connsiteY14" fmla="*/ 216694 h 2133597"/>
              <a:gd name="connsiteX15" fmla="*/ 683418 w 3043238"/>
              <a:gd name="connsiteY15" fmla="*/ 230981 h 2133597"/>
              <a:gd name="connsiteX16" fmla="*/ 700087 w 3043238"/>
              <a:gd name="connsiteY16" fmla="*/ 238125 h 2133597"/>
              <a:gd name="connsiteX17" fmla="*/ 702468 w 3043238"/>
              <a:gd name="connsiteY17" fmla="*/ 261937 h 2133597"/>
              <a:gd name="connsiteX18" fmla="*/ 847725 w 3043238"/>
              <a:gd name="connsiteY18" fmla="*/ 259556 h 2133597"/>
              <a:gd name="connsiteX19" fmla="*/ 850106 w 3043238"/>
              <a:gd name="connsiteY19" fmla="*/ 321469 h 2133597"/>
              <a:gd name="connsiteX20" fmla="*/ 859631 w 3043238"/>
              <a:gd name="connsiteY20" fmla="*/ 323850 h 2133597"/>
              <a:gd name="connsiteX21" fmla="*/ 857250 w 3043238"/>
              <a:gd name="connsiteY21" fmla="*/ 388144 h 2133597"/>
              <a:gd name="connsiteX22" fmla="*/ 866775 w 3043238"/>
              <a:gd name="connsiteY22" fmla="*/ 385762 h 2133597"/>
              <a:gd name="connsiteX23" fmla="*/ 862012 w 3043238"/>
              <a:gd name="connsiteY23" fmla="*/ 440531 h 2133597"/>
              <a:gd name="connsiteX24" fmla="*/ 869156 w 3043238"/>
              <a:gd name="connsiteY24" fmla="*/ 440531 h 2133597"/>
              <a:gd name="connsiteX25" fmla="*/ 866775 w 3043238"/>
              <a:gd name="connsiteY25" fmla="*/ 485775 h 2133597"/>
              <a:gd name="connsiteX26" fmla="*/ 876300 w 3043238"/>
              <a:gd name="connsiteY26" fmla="*/ 485775 h 2133597"/>
              <a:gd name="connsiteX27" fmla="*/ 876300 w 3043238"/>
              <a:gd name="connsiteY27" fmla="*/ 528637 h 2133597"/>
              <a:gd name="connsiteX28" fmla="*/ 904875 w 3043238"/>
              <a:gd name="connsiteY28" fmla="*/ 528637 h 2133597"/>
              <a:gd name="connsiteX29" fmla="*/ 904875 w 3043238"/>
              <a:gd name="connsiteY29" fmla="*/ 552450 h 2133597"/>
              <a:gd name="connsiteX30" fmla="*/ 933450 w 3043238"/>
              <a:gd name="connsiteY30" fmla="*/ 554831 h 2133597"/>
              <a:gd name="connsiteX31" fmla="*/ 933450 w 3043238"/>
              <a:gd name="connsiteY31" fmla="*/ 581025 h 2133597"/>
              <a:gd name="connsiteX32" fmla="*/ 1033462 w 3043238"/>
              <a:gd name="connsiteY32" fmla="*/ 583406 h 2133597"/>
              <a:gd name="connsiteX33" fmla="*/ 1031081 w 3043238"/>
              <a:gd name="connsiteY33" fmla="*/ 619125 h 2133597"/>
              <a:gd name="connsiteX34" fmla="*/ 1076325 w 3043238"/>
              <a:gd name="connsiteY34" fmla="*/ 623887 h 2133597"/>
              <a:gd name="connsiteX35" fmla="*/ 1076325 w 3043238"/>
              <a:gd name="connsiteY35" fmla="*/ 657225 h 2133597"/>
              <a:gd name="connsiteX36" fmla="*/ 1088231 w 3043238"/>
              <a:gd name="connsiteY36" fmla="*/ 657225 h 2133597"/>
              <a:gd name="connsiteX37" fmla="*/ 1088231 w 3043238"/>
              <a:gd name="connsiteY37" fmla="*/ 714375 h 2133597"/>
              <a:gd name="connsiteX38" fmla="*/ 1104900 w 3043238"/>
              <a:gd name="connsiteY38" fmla="*/ 714375 h 2133597"/>
              <a:gd name="connsiteX39" fmla="*/ 1107281 w 3043238"/>
              <a:gd name="connsiteY39" fmla="*/ 778669 h 2133597"/>
              <a:gd name="connsiteX40" fmla="*/ 1228725 w 3043238"/>
              <a:gd name="connsiteY40" fmla="*/ 778669 h 2133597"/>
              <a:gd name="connsiteX41" fmla="*/ 1228725 w 3043238"/>
              <a:gd name="connsiteY41" fmla="*/ 804862 h 2133597"/>
              <a:gd name="connsiteX42" fmla="*/ 1254918 w 3043238"/>
              <a:gd name="connsiteY42" fmla="*/ 800100 h 2133597"/>
              <a:gd name="connsiteX43" fmla="*/ 1250156 w 3043238"/>
              <a:gd name="connsiteY43" fmla="*/ 852487 h 2133597"/>
              <a:gd name="connsiteX44" fmla="*/ 1262062 w 3043238"/>
              <a:gd name="connsiteY44" fmla="*/ 854869 h 2133597"/>
              <a:gd name="connsiteX45" fmla="*/ 1259681 w 3043238"/>
              <a:gd name="connsiteY45" fmla="*/ 921544 h 2133597"/>
              <a:gd name="connsiteX46" fmla="*/ 1276350 w 3043238"/>
              <a:gd name="connsiteY46" fmla="*/ 926306 h 2133597"/>
              <a:gd name="connsiteX47" fmla="*/ 1276350 w 3043238"/>
              <a:gd name="connsiteY47" fmla="*/ 957262 h 2133597"/>
              <a:gd name="connsiteX48" fmla="*/ 1288256 w 3043238"/>
              <a:gd name="connsiteY48" fmla="*/ 957262 h 2133597"/>
              <a:gd name="connsiteX49" fmla="*/ 1285875 w 3043238"/>
              <a:gd name="connsiteY49" fmla="*/ 1026319 h 2133597"/>
              <a:gd name="connsiteX50" fmla="*/ 1326356 w 3043238"/>
              <a:gd name="connsiteY50" fmla="*/ 1023937 h 2133597"/>
              <a:gd name="connsiteX51" fmla="*/ 1326356 w 3043238"/>
              <a:gd name="connsiteY51" fmla="*/ 1047750 h 2133597"/>
              <a:gd name="connsiteX52" fmla="*/ 1357312 w 3043238"/>
              <a:gd name="connsiteY52" fmla="*/ 1045369 h 2133597"/>
              <a:gd name="connsiteX53" fmla="*/ 1357312 w 3043238"/>
              <a:gd name="connsiteY53" fmla="*/ 1069181 h 2133597"/>
              <a:gd name="connsiteX54" fmla="*/ 1400175 w 3043238"/>
              <a:gd name="connsiteY54" fmla="*/ 1066800 h 2133597"/>
              <a:gd name="connsiteX55" fmla="*/ 1397793 w 3043238"/>
              <a:gd name="connsiteY55" fmla="*/ 1095375 h 2133597"/>
              <a:gd name="connsiteX56" fmla="*/ 1471612 w 3043238"/>
              <a:gd name="connsiteY56" fmla="*/ 1100137 h 2133597"/>
              <a:gd name="connsiteX57" fmla="*/ 1481137 w 3043238"/>
              <a:gd name="connsiteY57" fmla="*/ 1123950 h 2133597"/>
              <a:gd name="connsiteX58" fmla="*/ 1495425 w 3043238"/>
              <a:gd name="connsiteY58" fmla="*/ 1128712 h 2133597"/>
              <a:gd name="connsiteX59" fmla="*/ 1490662 w 3043238"/>
              <a:gd name="connsiteY59" fmla="*/ 1164431 h 2133597"/>
              <a:gd name="connsiteX60" fmla="*/ 1504950 w 3043238"/>
              <a:gd name="connsiteY60" fmla="*/ 1166812 h 2133597"/>
              <a:gd name="connsiteX61" fmla="*/ 1502568 w 3043238"/>
              <a:gd name="connsiteY61" fmla="*/ 1185862 h 2133597"/>
              <a:gd name="connsiteX62" fmla="*/ 1533525 w 3043238"/>
              <a:gd name="connsiteY62" fmla="*/ 1183481 h 2133597"/>
              <a:gd name="connsiteX63" fmla="*/ 1533525 w 3043238"/>
              <a:gd name="connsiteY63" fmla="*/ 1204912 h 2133597"/>
              <a:gd name="connsiteX64" fmla="*/ 1554956 w 3043238"/>
              <a:gd name="connsiteY64" fmla="*/ 1207294 h 2133597"/>
              <a:gd name="connsiteX65" fmla="*/ 1554956 w 3043238"/>
              <a:gd name="connsiteY65" fmla="*/ 1233487 h 2133597"/>
              <a:gd name="connsiteX66" fmla="*/ 1676400 w 3043238"/>
              <a:gd name="connsiteY66" fmla="*/ 1231106 h 2133597"/>
              <a:gd name="connsiteX67" fmla="*/ 1676400 w 3043238"/>
              <a:gd name="connsiteY67" fmla="*/ 1252537 h 2133597"/>
              <a:gd name="connsiteX68" fmla="*/ 1700212 w 3043238"/>
              <a:gd name="connsiteY68" fmla="*/ 1257300 h 2133597"/>
              <a:gd name="connsiteX69" fmla="*/ 1707356 w 3043238"/>
              <a:gd name="connsiteY69" fmla="*/ 1285875 h 2133597"/>
              <a:gd name="connsiteX70" fmla="*/ 1719262 w 3043238"/>
              <a:gd name="connsiteY70" fmla="*/ 1278731 h 2133597"/>
              <a:gd name="connsiteX71" fmla="*/ 1719262 w 3043238"/>
              <a:gd name="connsiteY71" fmla="*/ 1309687 h 2133597"/>
              <a:gd name="connsiteX72" fmla="*/ 1731168 w 3043238"/>
              <a:gd name="connsiteY72" fmla="*/ 1304925 h 2133597"/>
              <a:gd name="connsiteX73" fmla="*/ 1733550 w 3043238"/>
              <a:gd name="connsiteY73" fmla="*/ 1407319 h 2133597"/>
              <a:gd name="connsiteX74" fmla="*/ 1781175 w 3043238"/>
              <a:gd name="connsiteY74" fmla="*/ 1412081 h 2133597"/>
              <a:gd name="connsiteX75" fmla="*/ 1778793 w 3043238"/>
              <a:gd name="connsiteY75" fmla="*/ 1464469 h 2133597"/>
              <a:gd name="connsiteX76" fmla="*/ 1857375 w 3043238"/>
              <a:gd name="connsiteY76" fmla="*/ 1459706 h 2133597"/>
              <a:gd name="connsiteX77" fmla="*/ 1857375 w 3043238"/>
              <a:gd name="connsiteY77" fmla="*/ 1483519 h 2133597"/>
              <a:gd name="connsiteX78" fmla="*/ 2024062 w 3043238"/>
              <a:gd name="connsiteY78" fmla="*/ 1481137 h 2133597"/>
              <a:gd name="connsiteX79" fmla="*/ 2021681 w 3043238"/>
              <a:gd name="connsiteY79" fmla="*/ 1504950 h 2133597"/>
              <a:gd name="connsiteX80" fmla="*/ 2105025 w 3043238"/>
              <a:gd name="connsiteY80" fmla="*/ 1502569 h 2133597"/>
              <a:gd name="connsiteX81" fmla="*/ 2105025 w 3043238"/>
              <a:gd name="connsiteY81" fmla="*/ 1533525 h 2133597"/>
              <a:gd name="connsiteX82" fmla="*/ 2133600 w 3043238"/>
              <a:gd name="connsiteY82" fmla="*/ 1533525 h 2133597"/>
              <a:gd name="connsiteX83" fmla="*/ 2133600 w 3043238"/>
              <a:gd name="connsiteY83" fmla="*/ 1674017 h 2133597"/>
              <a:gd name="connsiteX84" fmla="*/ 2155031 w 3043238"/>
              <a:gd name="connsiteY84" fmla="*/ 1674019 h 2133597"/>
              <a:gd name="connsiteX85" fmla="*/ 2155035 w 3043238"/>
              <a:gd name="connsiteY85" fmla="*/ 1714500 h 2133597"/>
              <a:gd name="connsiteX86" fmla="*/ 2195514 w 3043238"/>
              <a:gd name="connsiteY86" fmla="*/ 1716880 h 2133597"/>
              <a:gd name="connsiteX87" fmla="*/ 2197896 w 3043238"/>
              <a:gd name="connsiteY87" fmla="*/ 1759742 h 2133597"/>
              <a:gd name="connsiteX88" fmla="*/ 2209802 w 3043238"/>
              <a:gd name="connsiteY88" fmla="*/ 1759743 h 2133597"/>
              <a:gd name="connsiteX89" fmla="*/ 2212182 w 3043238"/>
              <a:gd name="connsiteY89" fmla="*/ 1793079 h 2133597"/>
              <a:gd name="connsiteX90" fmla="*/ 2331245 w 3043238"/>
              <a:gd name="connsiteY90" fmla="*/ 1793078 h 2133597"/>
              <a:gd name="connsiteX91" fmla="*/ 2331244 w 3043238"/>
              <a:gd name="connsiteY91" fmla="*/ 1819272 h 2133597"/>
              <a:gd name="connsiteX92" fmla="*/ 2531269 w 3043238"/>
              <a:gd name="connsiteY92" fmla="*/ 1819274 h 2133597"/>
              <a:gd name="connsiteX93" fmla="*/ 2531268 w 3043238"/>
              <a:gd name="connsiteY93" fmla="*/ 1847849 h 2133597"/>
              <a:gd name="connsiteX94" fmla="*/ 2545557 w 3043238"/>
              <a:gd name="connsiteY94" fmla="*/ 1847850 h 2133597"/>
              <a:gd name="connsiteX95" fmla="*/ 2545556 w 3043238"/>
              <a:gd name="connsiteY95" fmla="*/ 1888330 h 2133597"/>
              <a:gd name="connsiteX96" fmla="*/ 2559844 w 3043238"/>
              <a:gd name="connsiteY96" fmla="*/ 1888329 h 2133597"/>
              <a:gd name="connsiteX97" fmla="*/ 2559844 w 3043238"/>
              <a:gd name="connsiteY97" fmla="*/ 1931193 h 2133597"/>
              <a:gd name="connsiteX98" fmla="*/ 2609850 w 3043238"/>
              <a:gd name="connsiteY98" fmla="*/ 1931193 h 2133597"/>
              <a:gd name="connsiteX99" fmla="*/ 2609850 w 3043238"/>
              <a:gd name="connsiteY99" fmla="*/ 1978820 h 2133597"/>
              <a:gd name="connsiteX100" fmla="*/ 2719387 w 3043238"/>
              <a:gd name="connsiteY100" fmla="*/ 1978819 h 2133597"/>
              <a:gd name="connsiteX101" fmla="*/ 2719387 w 3043238"/>
              <a:gd name="connsiteY101" fmla="*/ 2012155 h 2133597"/>
              <a:gd name="connsiteX102" fmla="*/ 2781300 w 3043238"/>
              <a:gd name="connsiteY102" fmla="*/ 2014536 h 2133597"/>
              <a:gd name="connsiteX103" fmla="*/ 2781299 w 3043238"/>
              <a:gd name="connsiteY103" fmla="*/ 2031205 h 2133597"/>
              <a:gd name="connsiteX104" fmla="*/ 2914649 w 3043238"/>
              <a:gd name="connsiteY104" fmla="*/ 2031205 h 2133597"/>
              <a:gd name="connsiteX105" fmla="*/ 2914650 w 3043238"/>
              <a:gd name="connsiteY105" fmla="*/ 2059780 h 2133597"/>
              <a:gd name="connsiteX106" fmla="*/ 2957511 w 3043238"/>
              <a:gd name="connsiteY106" fmla="*/ 2059779 h 2133597"/>
              <a:gd name="connsiteX107" fmla="*/ 2959893 w 3043238"/>
              <a:gd name="connsiteY107" fmla="*/ 2095498 h 2133597"/>
              <a:gd name="connsiteX108" fmla="*/ 2971798 w 3043238"/>
              <a:gd name="connsiteY108" fmla="*/ 2095497 h 2133597"/>
              <a:gd name="connsiteX109" fmla="*/ 2971799 w 3043238"/>
              <a:gd name="connsiteY109" fmla="*/ 2131215 h 2133597"/>
              <a:gd name="connsiteX110" fmla="*/ 3043238 w 3043238"/>
              <a:gd name="connsiteY110" fmla="*/ 2133597 h 2133597"/>
              <a:gd name="connsiteX0" fmla="*/ 2381 w 3050382"/>
              <a:gd name="connsiteY0" fmla="*/ 0 h 2133597"/>
              <a:gd name="connsiteX1" fmla="*/ 0 w 3050382"/>
              <a:gd name="connsiteY1" fmla="*/ 76200 h 2133597"/>
              <a:gd name="connsiteX2" fmla="*/ 11906 w 3050382"/>
              <a:gd name="connsiteY2" fmla="*/ 76200 h 2133597"/>
              <a:gd name="connsiteX3" fmla="*/ 11906 w 3050382"/>
              <a:gd name="connsiteY3" fmla="*/ 92869 h 2133597"/>
              <a:gd name="connsiteX4" fmla="*/ 221456 w 3050382"/>
              <a:gd name="connsiteY4" fmla="*/ 90487 h 2133597"/>
              <a:gd name="connsiteX5" fmla="*/ 221456 w 3050382"/>
              <a:gd name="connsiteY5" fmla="*/ 107156 h 2133597"/>
              <a:gd name="connsiteX6" fmla="*/ 233362 w 3050382"/>
              <a:gd name="connsiteY6" fmla="*/ 107156 h 2133597"/>
              <a:gd name="connsiteX7" fmla="*/ 230981 w 3050382"/>
              <a:gd name="connsiteY7" fmla="*/ 157162 h 2133597"/>
              <a:gd name="connsiteX8" fmla="*/ 361950 w 3050382"/>
              <a:gd name="connsiteY8" fmla="*/ 154781 h 2133597"/>
              <a:gd name="connsiteX9" fmla="*/ 361950 w 3050382"/>
              <a:gd name="connsiteY9" fmla="*/ 176212 h 2133597"/>
              <a:gd name="connsiteX10" fmla="*/ 404812 w 3050382"/>
              <a:gd name="connsiteY10" fmla="*/ 173831 h 2133597"/>
              <a:gd name="connsiteX11" fmla="*/ 404812 w 3050382"/>
              <a:gd name="connsiteY11" fmla="*/ 202406 h 2133597"/>
              <a:gd name="connsiteX12" fmla="*/ 671512 w 3050382"/>
              <a:gd name="connsiteY12" fmla="*/ 202406 h 2133597"/>
              <a:gd name="connsiteX13" fmla="*/ 671512 w 3050382"/>
              <a:gd name="connsiteY13" fmla="*/ 214312 h 2133597"/>
              <a:gd name="connsiteX14" fmla="*/ 683418 w 3050382"/>
              <a:gd name="connsiteY14" fmla="*/ 216694 h 2133597"/>
              <a:gd name="connsiteX15" fmla="*/ 683418 w 3050382"/>
              <a:gd name="connsiteY15" fmla="*/ 230981 h 2133597"/>
              <a:gd name="connsiteX16" fmla="*/ 700087 w 3050382"/>
              <a:gd name="connsiteY16" fmla="*/ 238125 h 2133597"/>
              <a:gd name="connsiteX17" fmla="*/ 702468 w 3050382"/>
              <a:gd name="connsiteY17" fmla="*/ 261937 h 2133597"/>
              <a:gd name="connsiteX18" fmla="*/ 847725 w 3050382"/>
              <a:gd name="connsiteY18" fmla="*/ 259556 h 2133597"/>
              <a:gd name="connsiteX19" fmla="*/ 850106 w 3050382"/>
              <a:gd name="connsiteY19" fmla="*/ 321469 h 2133597"/>
              <a:gd name="connsiteX20" fmla="*/ 859631 w 3050382"/>
              <a:gd name="connsiteY20" fmla="*/ 323850 h 2133597"/>
              <a:gd name="connsiteX21" fmla="*/ 857250 w 3050382"/>
              <a:gd name="connsiteY21" fmla="*/ 388144 h 2133597"/>
              <a:gd name="connsiteX22" fmla="*/ 866775 w 3050382"/>
              <a:gd name="connsiteY22" fmla="*/ 385762 h 2133597"/>
              <a:gd name="connsiteX23" fmla="*/ 862012 w 3050382"/>
              <a:gd name="connsiteY23" fmla="*/ 440531 h 2133597"/>
              <a:gd name="connsiteX24" fmla="*/ 869156 w 3050382"/>
              <a:gd name="connsiteY24" fmla="*/ 440531 h 2133597"/>
              <a:gd name="connsiteX25" fmla="*/ 866775 w 3050382"/>
              <a:gd name="connsiteY25" fmla="*/ 485775 h 2133597"/>
              <a:gd name="connsiteX26" fmla="*/ 876300 w 3050382"/>
              <a:gd name="connsiteY26" fmla="*/ 485775 h 2133597"/>
              <a:gd name="connsiteX27" fmla="*/ 876300 w 3050382"/>
              <a:gd name="connsiteY27" fmla="*/ 528637 h 2133597"/>
              <a:gd name="connsiteX28" fmla="*/ 904875 w 3050382"/>
              <a:gd name="connsiteY28" fmla="*/ 528637 h 2133597"/>
              <a:gd name="connsiteX29" fmla="*/ 904875 w 3050382"/>
              <a:gd name="connsiteY29" fmla="*/ 552450 h 2133597"/>
              <a:gd name="connsiteX30" fmla="*/ 933450 w 3050382"/>
              <a:gd name="connsiteY30" fmla="*/ 554831 h 2133597"/>
              <a:gd name="connsiteX31" fmla="*/ 933450 w 3050382"/>
              <a:gd name="connsiteY31" fmla="*/ 581025 h 2133597"/>
              <a:gd name="connsiteX32" fmla="*/ 1033462 w 3050382"/>
              <a:gd name="connsiteY32" fmla="*/ 583406 h 2133597"/>
              <a:gd name="connsiteX33" fmla="*/ 1031081 w 3050382"/>
              <a:gd name="connsiteY33" fmla="*/ 619125 h 2133597"/>
              <a:gd name="connsiteX34" fmla="*/ 1076325 w 3050382"/>
              <a:gd name="connsiteY34" fmla="*/ 623887 h 2133597"/>
              <a:gd name="connsiteX35" fmla="*/ 1076325 w 3050382"/>
              <a:gd name="connsiteY35" fmla="*/ 657225 h 2133597"/>
              <a:gd name="connsiteX36" fmla="*/ 1088231 w 3050382"/>
              <a:gd name="connsiteY36" fmla="*/ 657225 h 2133597"/>
              <a:gd name="connsiteX37" fmla="*/ 1088231 w 3050382"/>
              <a:gd name="connsiteY37" fmla="*/ 714375 h 2133597"/>
              <a:gd name="connsiteX38" fmla="*/ 1104900 w 3050382"/>
              <a:gd name="connsiteY38" fmla="*/ 714375 h 2133597"/>
              <a:gd name="connsiteX39" fmla="*/ 1107281 w 3050382"/>
              <a:gd name="connsiteY39" fmla="*/ 778669 h 2133597"/>
              <a:gd name="connsiteX40" fmla="*/ 1228725 w 3050382"/>
              <a:gd name="connsiteY40" fmla="*/ 778669 h 2133597"/>
              <a:gd name="connsiteX41" fmla="*/ 1228725 w 3050382"/>
              <a:gd name="connsiteY41" fmla="*/ 804862 h 2133597"/>
              <a:gd name="connsiteX42" fmla="*/ 1254918 w 3050382"/>
              <a:gd name="connsiteY42" fmla="*/ 800100 h 2133597"/>
              <a:gd name="connsiteX43" fmla="*/ 1250156 w 3050382"/>
              <a:gd name="connsiteY43" fmla="*/ 852487 h 2133597"/>
              <a:gd name="connsiteX44" fmla="*/ 1262062 w 3050382"/>
              <a:gd name="connsiteY44" fmla="*/ 854869 h 2133597"/>
              <a:gd name="connsiteX45" fmla="*/ 1259681 w 3050382"/>
              <a:gd name="connsiteY45" fmla="*/ 921544 h 2133597"/>
              <a:gd name="connsiteX46" fmla="*/ 1276350 w 3050382"/>
              <a:gd name="connsiteY46" fmla="*/ 926306 h 2133597"/>
              <a:gd name="connsiteX47" fmla="*/ 1276350 w 3050382"/>
              <a:gd name="connsiteY47" fmla="*/ 957262 h 2133597"/>
              <a:gd name="connsiteX48" fmla="*/ 1288256 w 3050382"/>
              <a:gd name="connsiteY48" fmla="*/ 957262 h 2133597"/>
              <a:gd name="connsiteX49" fmla="*/ 1285875 w 3050382"/>
              <a:gd name="connsiteY49" fmla="*/ 1026319 h 2133597"/>
              <a:gd name="connsiteX50" fmla="*/ 1326356 w 3050382"/>
              <a:gd name="connsiteY50" fmla="*/ 1023937 h 2133597"/>
              <a:gd name="connsiteX51" fmla="*/ 1326356 w 3050382"/>
              <a:gd name="connsiteY51" fmla="*/ 1047750 h 2133597"/>
              <a:gd name="connsiteX52" fmla="*/ 1357312 w 3050382"/>
              <a:gd name="connsiteY52" fmla="*/ 1045369 h 2133597"/>
              <a:gd name="connsiteX53" fmla="*/ 1357312 w 3050382"/>
              <a:gd name="connsiteY53" fmla="*/ 1069181 h 2133597"/>
              <a:gd name="connsiteX54" fmla="*/ 1400175 w 3050382"/>
              <a:gd name="connsiteY54" fmla="*/ 1066800 h 2133597"/>
              <a:gd name="connsiteX55" fmla="*/ 1397793 w 3050382"/>
              <a:gd name="connsiteY55" fmla="*/ 1095375 h 2133597"/>
              <a:gd name="connsiteX56" fmla="*/ 1471612 w 3050382"/>
              <a:gd name="connsiteY56" fmla="*/ 1100137 h 2133597"/>
              <a:gd name="connsiteX57" fmla="*/ 1481137 w 3050382"/>
              <a:gd name="connsiteY57" fmla="*/ 1123950 h 2133597"/>
              <a:gd name="connsiteX58" fmla="*/ 1495425 w 3050382"/>
              <a:gd name="connsiteY58" fmla="*/ 1128712 h 2133597"/>
              <a:gd name="connsiteX59" fmla="*/ 1490662 w 3050382"/>
              <a:gd name="connsiteY59" fmla="*/ 1164431 h 2133597"/>
              <a:gd name="connsiteX60" fmla="*/ 1504950 w 3050382"/>
              <a:gd name="connsiteY60" fmla="*/ 1166812 h 2133597"/>
              <a:gd name="connsiteX61" fmla="*/ 1502568 w 3050382"/>
              <a:gd name="connsiteY61" fmla="*/ 1185862 h 2133597"/>
              <a:gd name="connsiteX62" fmla="*/ 1533525 w 3050382"/>
              <a:gd name="connsiteY62" fmla="*/ 1183481 h 2133597"/>
              <a:gd name="connsiteX63" fmla="*/ 1533525 w 3050382"/>
              <a:gd name="connsiteY63" fmla="*/ 1204912 h 2133597"/>
              <a:gd name="connsiteX64" fmla="*/ 1554956 w 3050382"/>
              <a:gd name="connsiteY64" fmla="*/ 1207294 h 2133597"/>
              <a:gd name="connsiteX65" fmla="*/ 1554956 w 3050382"/>
              <a:gd name="connsiteY65" fmla="*/ 1233487 h 2133597"/>
              <a:gd name="connsiteX66" fmla="*/ 1676400 w 3050382"/>
              <a:gd name="connsiteY66" fmla="*/ 1231106 h 2133597"/>
              <a:gd name="connsiteX67" fmla="*/ 1676400 w 3050382"/>
              <a:gd name="connsiteY67" fmla="*/ 1252537 h 2133597"/>
              <a:gd name="connsiteX68" fmla="*/ 1700212 w 3050382"/>
              <a:gd name="connsiteY68" fmla="*/ 1257300 h 2133597"/>
              <a:gd name="connsiteX69" fmla="*/ 1707356 w 3050382"/>
              <a:gd name="connsiteY69" fmla="*/ 1285875 h 2133597"/>
              <a:gd name="connsiteX70" fmla="*/ 1719262 w 3050382"/>
              <a:gd name="connsiteY70" fmla="*/ 1278731 h 2133597"/>
              <a:gd name="connsiteX71" fmla="*/ 1719262 w 3050382"/>
              <a:gd name="connsiteY71" fmla="*/ 1309687 h 2133597"/>
              <a:gd name="connsiteX72" fmla="*/ 1731168 w 3050382"/>
              <a:gd name="connsiteY72" fmla="*/ 1304925 h 2133597"/>
              <a:gd name="connsiteX73" fmla="*/ 1733550 w 3050382"/>
              <a:gd name="connsiteY73" fmla="*/ 1407319 h 2133597"/>
              <a:gd name="connsiteX74" fmla="*/ 1781175 w 3050382"/>
              <a:gd name="connsiteY74" fmla="*/ 1412081 h 2133597"/>
              <a:gd name="connsiteX75" fmla="*/ 1778793 w 3050382"/>
              <a:gd name="connsiteY75" fmla="*/ 1464469 h 2133597"/>
              <a:gd name="connsiteX76" fmla="*/ 1857375 w 3050382"/>
              <a:gd name="connsiteY76" fmla="*/ 1459706 h 2133597"/>
              <a:gd name="connsiteX77" fmla="*/ 1857375 w 3050382"/>
              <a:gd name="connsiteY77" fmla="*/ 1483519 h 2133597"/>
              <a:gd name="connsiteX78" fmla="*/ 2024062 w 3050382"/>
              <a:gd name="connsiteY78" fmla="*/ 1481137 h 2133597"/>
              <a:gd name="connsiteX79" fmla="*/ 2021681 w 3050382"/>
              <a:gd name="connsiteY79" fmla="*/ 1504950 h 2133597"/>
              <a:gd name="connsiteX80" fmla="*/ 2105025 w 3050382"/>
              <a:gd name="connsiteY80" fmla="*/ 1502569 h 2133597"/>
              <a:gd name="connsiteX81" fmla="*/ 2105025 w 3050382"/>
              <a:gd name="connsiteY81" fmla="*/ 1533525 h 2133597"/>
              <a:gd name="connsiteX82" fmla="*/ 2133600 w 3050382"/>
              <a:gd name="connsiteY82" fmla="*/ 1533525 h 2133597"/>
              <a:gd name="connsiteX83" fmla="*/ 2133600 w 3050382"/>
              <a:gd name="connsiteY83" fmla="*/ 1674017 h 2133597"/>
              <a:gd name="connsiteX84" fmla="*/ 2155031 w 3050382"/>
              <a:gd name="connsiteY84" fmla="*/ 1674019 h 2133597"/>
              <a:gd name="connsiteX85" fmla="*/ 2155035 w 3050382"/>
              <a:gd name="connsiteY85" fmla="*/ 1714500 h 2133597"/>
              <a:gd name="connsiteX86" fmla="*/ 2195514 w 3050382"/>
              <a:gd name="connsiteY86" fmla="*/ 1716880 h 2133597"/>
              <a:gd name="connsiteX87" fmla="*/ 2197896 w 3050382"/>
              <a:gd name="connsiteY87" fmla="*/ 1759742 h 2133597"/>
              <a:gd name="connsiteX88" fmla="*/ 2209802 w 3050382"/>
              <a:gd name="connsiteY88" fmla="*/ 1759743 h 2133597"/>
              <a:gd name="connsiteX89" fmla="*/ 2212182 w 3050382"/>
              <a:gd name="connsiteY89" fmla="*/ 1793079 h 2133597"/>
              <a:gd name="connsiteX90" fmla="*/ 2331245 w 3050382"/>
              <a:gd name="connsiteY90" fmla="*/ 1793078 h 2133597"/>
              <a:gd name="connsiteX91" fmla="*/ 2331244 w 3050382"/>
              <a:gd name="connsiteY91" fmla="*/ 1819272 h 2133597"/>
              <a:gd name="connsiteX92" fmla="*/ 2531269 w 3050382"/>
              <a:gd name="connsiteY92" fmla="*/ 1819274 h 2133597"/>
              <a:gd name="connsiteX93" fmla="*/ 2531268 w 3050382"/>
              <a:gd name="connsiteY93" fmla="*/ 1847849 h 2133597"/>
              <a:gd name="connsiteX94" fmla="*/ 2545557 w 3050382"/>
              <a:gd name="connsiteY94" fmla="*/ 1847850 h 2133597"/>
              <a:gd name="connsiteX95" fmla="*/ 2545556 w 3050382"/>
              <a:gd name="connsiteY95" fmla="*/ 1888330 h 2133597"/>
              <a:gd name="connsiteX96" fmla="*/ 2559844 w 3050382"/>
              <a:gd name="connsiteY96" fmla="*/ 1888329 h 2133597"/>
              <a:gd name="connsiteX97" fmla="*/ 2559844 w 3050382"/>
              <a:gd name="connsiteY97" fmla="*/ 1931193 h 2133597"/>
              <a:gd name="connsiteX98" fmla="*/ 2609850 w 3050382"/>
              <a:gd name="connsiteY98" fmla="*/ 1931193 h 2133597"/>
              <a:gd name="connsiteX99" fmla="*/ 2609850 w 3050382"/>
              <a:gd name="connsiteY99" fmla="*/ 1978820 h 2133597"/>
              <a:gd name="connsiteX100" fmla="*/ 2719387 w 3050382"/>
              <a:gd name="connsiteY100" fmla="*/ 1978819 h 2133597"/>
              <a:gd name="connsiteX101" fmla="*/ 2719387 w 3050382"/>
              <a:gd name="connsiteY101" fmla="*/ 2012155 h 2133597"/>
              <a:gd name="connsiteX102" fmla="*/ 2781300 w 3050382"/>
              <a:gd name="connsiteY102" fmla="*/ 2014536 h 2133597"/>
              <a:gd name="connsiteX103" fmla="*/ 2781299 w 3050382"/>
              <a:gd name="connsiteY103" fmla="*/ 2031205 h 2133597"/>
              <a:gd name="connsiteX104" fmla="*/ 2914649 w 3050382"/>
              <a:gd name="connsiteY104" fmla="*/ 2031205 h 2133597"/>
              <a:gd name="connsiteX105" fmla="*/ 2914650 w 3050382"/>
              <a:gd name="connsiteY105" fmla="*/ 2059780 h 2133597"/>
              <a:gd name="connsiteX106" fmla="*/ 2957511 w 3050382"/>
              <a:gd name="connsiteY106" fmla="*/ 2059779 h 2133597"/>
              <a:gd name="connsiteX107" fmla="*/ 2959893 w 3050382"/>
              <a:gd name="connsiteY107" fmla="*/ 2095498 h 2133597"/>
              <a:gd name="connsiteX108" fmla="*/ 2971798 w 3050382"/>
              <a:gd name="connsiteY108" fmla="*/ 2095497 h 2133597"/>
              <a:gd name="connsiteX109" fmla="*/ 2971799 w 3050382"/>
              <a:gd name="connsiteY109" fmla="*/ 2131215 h 2133597"/>
              <a:gd name="connsiteX110" fmla="*/ 3050382 w 3050382"/>
              <a:gd name="connsiteY110" fmla="*/ 2133597 h 2133597"/>
              <a:gd name="connsiteX0" fmla="*/ 2381 w 3056202"/>
              <a:gd name="connsiteY0" fmla="*/ 0 h 2133597"/>
              <a:gd name="connsiteX1" fmla="*/ 0 w 3056202"/>
              <a:gd name="connsiteY1" fmla="*/ 76200 h 2133597"/>
              <a:gd name="connsiteX2" fmla="*/ 11906 w 3056202"/>
              <a:gd name="connsiteY2" fmla="*/ 76200 h 2133597"/>
              <a:gd name="connsiteX3" fmla="*/ 11906 w 3056202"/>
              <a:gd name="connsiteY3" fmla="*/ 92869 h 2133597"/>
              <a:gd name="connsiteX4" fmla="*/ 221456 w 3056202"/>
              <a:gd name="connsiteY4" fmla="*/ 90487 h 2133597"/>
              <a:gd name="connsiteX5" fmla="*/ 221456 w 3056202"/>
              <a:gd name="connsiteY5" fmla="*/ 107156 h 2133597"/>
              <a:gd name="connsiteX6" fmla="*/ 233362 w 3056202"/>
              <a:gd name="connsiteY6" fmla="*/ 107156 h 2133597"/>
              <a:gd name="connsiteX7" fmla="*/ 230981 w 3056202"/>
              <a:gd name="connsiteY7" fmla="*/ 157162 h 2133597"/>
              <a:gd name="connsiteX8" fmla="*/ 361950 w 3056202"/>
              <a:gd name="connsiteY8" fmla="*/ 154781 h 2133597"/>
              <a:gd name="connsiteX9" fmla="*/ 361950 w 3056202"/>
              <a:gd name="connsiteY9" fmla="*/ 176212 h 2133597"/>
              <a:gd name="connsiteX10" fmla="*/ 404812 w 3056202"/>
              <a:gd name="connsiteY10" fmla="*/ 173831 h 2133597"/>
              <a:gd name="connsiteX11" fmla="*/ 404812 w 3056202"/>
              <a:gd name="connsiteY11" fmla="*/ 202406 h 2133597"/>
              <a:gd name="connsiteX12" fmla="*/ 671512 w 3056202"/>
              <a:gd name="connsiteY12" fmla="*/ 202406 h 2133597"/>
              <a:gd name="connsiteX13" fmla="*/ 671512 w 3056202"/>
              <a:gd name="connsiteY13" fmla="*/ 214312 h 2133597"/>
              <a:gd name="connsiteX14" fmla="*/ 683418 w 3056202"/>
              <a:gd name="connsiteY14" fmla="*/ 216694 h 2133597"/>
              <a:gd name="connsiteX15" fmla="*/ 683418 w 3056202"/>
              <a:gd name="connsiteY15" fmla="*/ 230981 h 2133597"/>
              <a:gd name="connsiteX16" fmla="*/ 700087 w 3056202"/>
              <a:gd name="connsiteY16" fmla="*/ 238125 h 2133597"/>
              <a:gd name="connsiteX17" fmla="*/ 702468 w 3056202"/>
              <a:gd name="connsiteY17" fmla="*/ 261937 h 2133597"/>
              <a:gd name="connsiteX18" fmla="*/ 847725 w 3056202"/>
              <a:gd name="connsiteY18" fmla="*/ 259556 h 2133597"/>
              <a:gd name="connsiteX19" fmla="*/ 850106 w 3056202"/>
              <a:gd name="connsiteY19" fmla="*/ 321469 h 2133597"/>
              <a:gd name="connsiteX20" fmla="*/ 859631 w 3056202"/>
              <a:gd name="connsiteY20" fmla="*/ 323850 h 2133597"/>
              <a:gd name="connsiteX21" fmla="*/ 857250 w 3056202"/>
              <a:gd name="connsiteY21" fmla="*/ 388144 h 2133597"/>
              <a:gd name="connsiteX22" fmla="*/ 866775 w 3056202"/>
              <a:gd name="connsiteY22" fmla="*/ 385762 h 2133597"/>
              <a:gd name="connsiteX23" fmla="*/ 862012 w 3056202"/>
              <a:gd name="connsiteY23" fmla="*/ 440531 h 2133597"/>
              <a:gd name="connsiteX24" fmla="*/ 869156 w 3056202"/>
              <a:gd name="connsiteY24" fmla="*/ 440531 h 2133597"/>
              <a:gd name="connsiteX25" fmla="*/ 866775 w 3056202"/>
              <a:gd name="connsiteY25" fmla="*/ 485775 h 2133597"/>
              <a:gd name="connsiteX26" fmla="*/ 876300 w 3056202"/>
              <a:gd name="connsiteY26" fmla="*/ 485775 h 2133597"/>
              <a:gd name="connsiteX27" fmla="*/ 876300 w 3056202"/>
              <a:gd name="connsiteY27" fmla="*/ 528637 h 2133597"/>
              <a:gd name="connsiteX28" fmla="*/ 904875 w 3056202"/>
              <a:gd name="connsiteY28" fmla="*/ 528637 h 2133597"/>
              <a:gd name="connsiteX29" fmla="*/ 904875 w 3056202"/>
              <a:gd name="connsiteY29" fmla="*/ 552450 h 2133597"/>
              <a:gd name="connsiteX30" fmla="*/ 933450 w 3056202"/>
              <a:gd name="connsiteY30" fmla="*/ 554831 h 2133597"/>
              <a:gd name="connsiteX31" fmla="*/ 933450 w 3056202"/>
              <a:gd name="connsiteY31" fmla="*/ 581025 h 2133597"/>
              <a:gd name="connsiteX32" fmla="*/ 1033462 w 3056202"/>
              <a:gd name="connsiteY32" fmla="*/ 583406 h 2133597"/>
              <a:gd name="connsiteX33" fmla="*/ 1031081 w 3056202"/>
              <a:gd name="connsiteY33" fmla="*/ 619125 h 2133597"/>
              <a:gd name="connsiteX34" fmla="*/ 1076325 w 3056202"/>
              <a:gd name="connsiteY34" fmla="*/ 623887 h 2133597"/>
              <a:gd name="connsiteX35" fmla="*/ 1076325 w 3056202"/>
              <a:gd name="connsiteY35" fmla="*/ 657225 h 2133597"/>
              <a:gd name="connsiteX36" fmla="*/ 1088231 w 3056202"/>
              <a:gd name="connsiteY36" fmla="*/ 657225 h 2133597"/>
              <a:gd name="connsiteX37" fmla="*/ 1088231 w 3056202"/>
              <a:gd name="connsiteY37" fmla="*/ 714375 h 2133597"/>
              <a:gd name="connsiteX38" fmla="*/ 1104900 w 3056202"/>
              <a:gd name="connsiteY38" fmla="*/ 714375 h 2133597"/>
              <a:gd name="connsiteX39" fmla="*/ 1107281 w 3056202"/>
              <a:gd name="connsiteY39" fmla="*/ 778669 h 2133597"/>
              <a:gd name="connsiteX40" fmla="*/ 1228725 w 3056202"/>
              <a:gd name="connsiteY40" fmla="*/ 778669 h 2133597"/>
              <a:gd name="connsiteX41" fmla="*/ 1228725 w 3056202"/>
              <a:gd name="connsiteY41" fmla="*/ 804862 h 2133597"/>
              <a:gd name="connsiteX42" fmla="*/ 1254918 w 3056202"/>
              <a:gd name="connsiteY42" fmla="*/ 800100 h 2133597"/>
              <a:gd name="connsiteX43" fmla="*/ 1250156 w 3056202"/>
              <a:gd name="connsiteY43" fmla="*/ 852487 h 2133597"/>
              <a:gd name="connsiteX44" fmla="*/ 1262062 w 3056202"/>
              <a:gd name="connsiteY44" fmla="*/ 854869 h 2133597"/>
              <a:gd name="connsiteX45" fmla="*/ 1259681 w 3056202"/>
              <a:gd name="connsiteY45" fmla="*/ 921544 h 2133597"/>
              <a:gd name="connsiteX46" fmla="*/ 1276350 w 3056202"/>
              <a:gd name="connsiteY46" fmla="*/ 926306 h 2133597"/>
              <a:gd name="connsiteX47" fmla="*/ 1276350 w 3056202"/>
              <a:gd name="connsiteY47" fmla="*/ 957262 h 2133597"/>
              <a:gd name="connsiteX48" fmla="*/ 1288256 w 3056202"/>
              <a:gd name="connsiteY48" fmla="*/ 957262 h 2133597"/>
              <a:gd name="connsiteX49" fmla="*/ 1285875 w 3056202"/>
              <a:gd name="connsiteY49" fmla="*/ 1026319 h 2133597"/>
              <a:gd name="connsiteX50" fmla="*/ 1326356 w 3056202"/>
              <a:gd name="connsiteY50" fmla="*/ 1023937 h 2133597"/>
              <a:gd name="connsiteX51" fmla="*/ 1326356 w 3056202"/>
              <a:gd name="connsiteY51" fmla="*/ 1047750 h 2133597"/>
              <a:gd name="connsiteX52" fmla="*/ 1357312 w 3056202"/>
              <a:gd name="connsiteY52" fmla="*/ 1045369 h 2133597"/>
              <a:gd name="connsiteX53" fmla="*/ 1357312 w 3056202"/>
              <a:gd name="connsiteY53" fmla="*/ 1069181 h 2133597"/>
              <a:gd name="connsiteX54" fmla="*/ 1400175 w 3056202"/>
              <a:gd name="connsiteY54" fmla="*/ 1066800 h 2133597"/>
              <a:gd name="connsiteX55" fmla="*/ 1397793 w 3056202"/>
              <a:gd name="connsiteY55" fmla="*/ 1095375 h 2133597"/>
              <a:gd name="connsiteX56" fmla="*/ 1471612 w 3056202"/>
              <a:gd name="connsiteY56" fmla="*/ 1100137 h 2133597"/>
              <a:gd name="connsiteX57" fmla="*/ 1481137 w 3056202"/>
              <a:gd name="connsiteY57" fmla="*/ 1123950 h 2133597"/>
              <a:gd name="connsiteX58" fmla="*/ 1495425 w 3056202"/>
              <a:gd name="connsiteY58" fmla="*/ 1128712 h 2133597"/>
              <a:gd name="connsiteX59" fmla="*/ 1490662 w 3056202"/>
              <a:gd name="connsiteY59" fmla="*/ 1164431 h 2133597"/>
              <a:gd name="connsiteX60" fmla="*/ 1504950 w 3056202"/>
              <a:gd name="connsiteY60" fmla="*/ 1166812 h 2133597"/>
              <a:gd name="connsiteX61" fmla="*/ 1502568 w 3056202"/>
              <a:gd name="connsiteY61" fmla="*/ 1185862 h 2133597"/>
              <a:gd name="connsiteX62" fmla="*/ 1533525 w 3056202"/>
              <a:gd name="connsiteY62" fmla="*/ 1183481 h 2133597"/>
              <a:gd name="connsiteX63" fmla="*/ 1533525 w 3056202"/>
              <a:gd name="connsiteY63" fmla="*/ 1204912 h 2133597"/>
              <a:gd name="connsiteX64" fmla="*/ 1554956 w 3056202"/>
              <a:gd name="connsiteY64" fmla="*/ 1207294 h 2133597"/>
              <a:gd name="connsiteX65" fmla="*/ 1554956 w 3056202"/>
              <a:gd name="connsiteY65" fmla="*/ 1233487 h 2133597"/>
              <a:gd name="connsiteX66" fmla="*/ 1676400 w 3056202"/>
              <a:gd name="connsiteY66" fmla="*/ 1231106 h 2133597"/>
              <a:gd name="connsiteX67" fmla="*/ 1676400 w 3056202"/>
              <a:gd name="connsiteY67" fmla="*/ 1252537 h 2133597"/>
              <a:gd name="connsiteX68" fmla="*/ 1700212 w 3056202"/>
              <a:gd name="connsiteY68" fmla="*/ 1257300 h 2133597"/>
              <a:gd name="connsiteX69" fmla="*/ 1707356 w 3056202"/>
              <a:gd name="connsiteY69" fmla="*/ 1285875 h 2133597"/>
              <a:gd name="connsiteX70" fmla="*/ 1719262 w 3056202"/>
              <a:gd name="connsiteY70" fmla="*/ 1278731 h 2133597"/>
              <a:gd name="connsiteX71" fmla="*/ 1719262 w 3056202"/>
              <a:gd name="connsiteY71" fmla="*/ 1309687 h 2133597"/>
              <a:gd name="connsiteX72" fmla="*/ 1731168 w 3056202"/>
              <a:gd name="connsiteY72" fmla="*/ 1304925 h 2133597"/>
              <a:gd name="connsiteX73" fmla="*/ 1733550 w 3056202"/>
              <a:gd name="connsiteY73" fmla="*/ 1407319 h 2133597"/>
              <a:gd name="connsiteX74" fmla="*/ 1781175 w 3056202"/>
              <a:gd name="connsiteY74" fmla="*/ 1412081 h 2133597"/>
              <a:gd name="connsiteX75" fmla="*/ 1778793 w 3056202"/>
              <a:gd name="connsiteY75" fmla="*/ 1464469 h 2133597"/>
              <a:gd name="connsiteX76" fmla="*/ 1857375 w 3056202"/>
              <a:gd name="connsiteY76" fmla="*/ 1459706 h 2133597"/>
              <a:gd name="connsiteX77" fmla="*/ 1857375 w 3056202"/>
              <a:gd name="connsiteY77" fmla="*/ 1483519 h 2133597"/>
              <a:gd name="connsiteX78" fmla="*/ 2024062 w 3056202"/>
              <a:gd name="connsiteY78" fmla="*/ 1481137 h 2133597"/>
              <a:gd name="connsiteX79" fmla="*/ 2021681 w 3056202"/>
              <a:gd name="connsiteY79" fmla="*/ 1504950 h 2133597"/>
              <a:gd name="connsiteX80" fmla="*/ 2105025 w 3056202"/>
              <a:gd name="connsiteY80" fmla="*/ 1502569 h 2133597"/>
              <a:gd name="connsiteX81" fmla="*/ 2105025 w 3056202"/>
              <a:gd name="connsiteY81" fmla="*/ 1533525 h 2133597"/>
              <a:gd name="connsiteX82" fmla="*/ 2133600 w 3056202"/>
              <a:gd name="connsiteY82" fmla="*/ 1533525 h 2133597"/>
              <a:gd name="connsiteX83" fmla="*/ 2133600 w 3056202"/>
              <a:gd name="connsiteY83" fmla="*/ 1674017 h 2133597"/>
              <a:gd name="connsiteX84" fmla="*/ 2155031 w 3056202"/>
              <a:gd name="connsiteY84" fmla="*/ 1674019 h 2133597"/>
              <a:gd name="connsiteX85" fmla="*/ 2155035 w 3056202"/>
              <a:gd name="connsiteY85" fmla="*/ 1714500 h 2133597"/>
              <a:gd name="connsiteX86" fmla="*/ 2195514 w 3056202"/>
              <a:gd name="connsiteY86" fmla="*/ 1716880 h 2133597"/>
              <a:gd name="connsiteX87" fmla="*/ 2197896 w 3056202"/>
              <a:gd name="connsiteY87" fmla="*/ 1759742 h 2133597"/>
              <a:gd name="connsiteX88" fmla="*/ 2209802 w 3056202"/>
              <a:gd name="connsiteY88" fmla="*/ 1759743 h 2133597"/>
              <a:gd name="connsiteX89" fmla="*/ 2212182 w 3056202"/>
              <a:gd name="connsiteY89" fmla="*/ 1793079 h 2133597"/>
              <a:gd name="connsiteX90" fmla="*/ 2331245 w 3056202"/>
              <a:gd name="connsiteY90" fmla="*/ 1793078 h 2133597"/>
              <a:gd name="connsiteX91" fmla="*/ 2331244 w 3056202"/>
              <a:gd name="connsiteY91" fmla="*/ 1819272 h 2133597"/>
              <a:gd name="connsiteX92" fmla="*/ 2531269 w 3056202"/>
              <a:gd name="connsiteY92" fmla="*/ 1819274 h 2133597"/>
              <a:gd name="connsiteX93" fmla="*/ 2531268 w 3056202"/>
              <a:gd name="connsiteY93" fmla="*/ 1847849 h 2133597"/>
              <a:gd name="connsiteX94" fmla="*/ 2545557 w 3056202"/>
              <a:gd name="connsiteY94" fmla="*/ 1847850 h 2133597"/>
              <a:gd name="connsiteX95" fmla="*/ 2545556 w 3056202"/>
              <a:gd name="connsiteY95" fmla="*/ 1888330 h 2133597"/>
              <a:gd name="connsiteX96" fmla="*/ 2559844 w 3056202"/>
              <a:gd name="connsiteY96" fmla="*/ 1888329 h 2133597"/>
              <a:gd name="connsiteX97" fmla="*/ 2559844 w 3056202"/>
              <a:gd name="connsiteY97" fmla="*/ 1931193 h 2133597"/>
              <a:gd name="connsiteX98" fmla="*/ 2609850 w 3056202"/>
              <a:gd name="connsiteY98" fmla="*/ 1931193 h 2133597"/>
              <a:gd name="connsiteX99" fmla="*/ 2609850 w 3056202"/>
              <a:gd name="connsiteY99" fmla="*/ 1978820 h 2133597"/>
              <a:gd name="connsiteX100" fmla="*/ 2719387 w 3056202"/>
              <a:gd name="connsiteY100" fmla="*/ 1978819 h 2133597"/>
              <a:gd name="connsiteX101" fmla="*/ 2719387 w 3056202"/>
              <a:gd name="connsiteY101" fmla="*/ 2012155 h 2133597"/>
              <a:gd name="connsiteX102" fmla="*/ 2781300 w 3056202"/>
              <a:gd name="connsiteY102" fmla="*/ 2014536 h 2133597"/>
              <a:gd name="connsiteX103" fmla="*/ 2781299 w 3056202"/>
              <a:gd name="connsiteY103" fmla="*/ 2031205 h 2133597"/>
              <a:gd name="connsiteX104" fmla="*/ 2914649 w 3056202"/>
              <a:gd name="connsiteY104" fmla="*/ 2031205 h 2133597"/>
              <a:gd name="connsiteX105" fmla="*/ 2914650 w 3056202"/>
              <a:gd name="connsiteY105" fmla="*/ 2059780 h 2133597"/>
              <a:gd name="connsiteX106" fmla="*/ 2957511 w 3056202"/>
              <a:gd name="connsiteY106" fmla="*/ 2059779 h 2133597"/>
              <a:gd name="connsiteX107" fmla="*/ 2959893 w 3056202"/>
              <a:gd name="connsiteY107" fmla="*/ 2095498 h 2133597"/>
              <a:gd name="connsiteX108" fmla="*/ 2971798 w 3056202"/>
              <a:gd name="connsiteY108" fmla="*/ 2095497 h 2133597"/>
              <a:gd name="connsiteX109" fmla="*/ 2971799 w 3056202"/>
              <a:gd name="connsiteY109" fmla="*/ 2131215 h 2133597"/>
              <a:gd name="connsiteX110" fmla="*/ 3050382 w 3056202"/>
              <a:gd name="connsiteY110" fmla="*/ 2133597 h 2133597"/>
              <a:gd name="connsiteX111" fmla="*/ 3050379 w 3056202"/>
              <a:gd name="connsiteY111" fmla="*/ 2128834 h 2133597"/>
              <a:gd name="connsiteX0" fmla="*/ 2381 w 3056202"/>
              <a:gd name="connsiteY0" fmla="*/ 0 h 2162196"/>
              <a:gd name="connsiteX1" fmla="*/ 0 w 3056202"/>
              <a:gd name="connsiteY1" fmla="*/ 76200 h 2162196"/>
              <a:gd name="connsiteX2" fmla="*/ 11906 w 3056202"/>
              <a:gd name="connsiteY2" fmla="*/ 76200 h 2162196"/>
              <a:gd name="connsiteX3" fmla="*/ 11906 w 3056202"/>
              <a:gd name="connsiteY3" fmla="*/ 92869 h 2162196"/>
              <a:gd name="connsiteX4" fmla="*/ 221456 w 3056202"/>
              <a:gd name="connsiteY4" fmla="*/ 90487 h 2162196"/>
              <a:gd name="connsiteX5" fmla="*/ 221456 w 3056202"/>
              <a:gd name="connsiteY5" fmla="*/ 107156 h 2162196"/>
              <a:gd name="connsiteX6" fmla="*/ 233362 w 3056202"/>
              <a:gd name="connsiteY6" fmla="*/ 107156 h 2162196"/>
              <a:gd name="connsiteX7" fmla="*/ 230981 w 3056202"/>
              <a:gd name="connsiteY7" fmla="*/ 157162 h 2162196"/>
              <a:gd name="connsiteX8" fmla="*/ 361950 w 3056202"/>
              <a:gd name="connsiteY8" fmla="*/ 154781 h 2162196"/>
              <a:gd name="connsiteX9" fmla="*/ 361950 w 3056202"/>
              <a:gd name="connsiteY9" fmla="*/ 176212 h 2162196"/>
              <a:gd name="connsiteX10" fmla="*/ 404812 w 3056202"/>
              <a:gd name="connsiteY10" fmla="*/ 173831 h 2162196"/>
              <a:gd name="connsiteX11" fmla="*/ 404812 w 3056202"/>
              <a:gd name="connsiteY11" fmla="*/ 202406 h 2162196"/>
              <a:gd name="connsiteX12" fmla="*/ 671512 w 3056202"/>
              <a:gd name="connsiteY12" fmla="*/ 202406 h 2162196"/>
              <a:gd name="connsiteX13" fmla="*/ 671512 w 3056202"/>
              <a:gd name="connsiteY13" fmla="*/ 214312 h 2162196"/>
              <a:gd name="connsiteX14" fmla="*/ 683418 w 3056202"/>
              <a:gd name="connsiteY14" fmla="*/ 216694 h 2162196"/>
              <a:gd name="connsiteX15" fmla="*/ 683418 w 3056202"/>
              <a:gd name="connsiteY15" fmla="*/ 230981 h 2162196"/>
              <a:gd name="connsiteX16" fmla="*/ 700087 w 3056202"/>
              <a:gd name="connsiteY16" fmla="*/ 238125 h 2162196"/>
              <a:gd name="connsiteX17" fmla="*/ 702468 w 3056202"/>
              <a:gd name="connsiteY17" fmla="*/ 261937 h 2162196"/>
              <a:gd name="connsiteX18" fmla="*/ 847725 w 3056202"/>
              <a:gd name="connsiteY18" fmla="*/ 259556 h 2162196"/>
              <a:gd name="connsiteX19" fmla="*/ 850106 w 3056202"/>
              <a:gd name="connsiteY19" fmla="*/ 321469 h 2162196"/>
              <a:gd name="connsiteX20" fmla="*/ 859631 w 3056202"/>
              <a:gd name="connsiteY20" fmla="*/ 323850 h 2162196"/>
              <a:gd name="connsiteX21" fmla="*/ 857250 w 3056202"/>
              <a:gd name="connsiteY21" fmla="*/ 388144 h 2162196"/>
              <a:gd name="connsiteX22" fmla="*/ 866775 w 3056202"/>
              <a:gd name="connsiteY22" fmla="*/ 385762 h 2162196"/>
              <a:gd name="connsiteX23" fmla="*/ 862012 w 3056202"/>
              <a:gd name="connsiteY23" fmla="*/ 440531 h 2162196"/>
              <a:gd name="connsiteX24" fmla="*/ 869156 w 3056202"/>
              <a:gd name="connsiteY24" fmla="*/ 440531 h 2162196"/>
              <a:gd name="connsiteX25" fmla="*/ 866775 w 3056202"/>
              <a:gd name="connsiteY25" fmla="*/ 485775 h 2162196"/>
              <a:gd name="connsiteX26" fmla="*/ 876300 w 3056202"/>
              <a:gd name="connsiteY26" fmla="*/ 485775 h 2162196"/>
              <a:gd name="connsiteX27" fmla="*/ 876300 w 3056202"/>
              <a:gd name="connsiteY27" fmla="*/ 528637 h 2162196"/>
              <a:gd name="connsiteX28" fmla="*/ 904875 w 3056202"/>
              <a:gd name="connsiteY28" fmla="*/ 528637 h 2162196"/>
              <a:gd name="connsiteX29" fmla="*/ 904875 w 3056202"/>
              <a:gd name="connsiteY29" fmla="*/ 552450 h 2162196"/>
              <a:gd name="connsiteX30" fmla="*/ 933450 w 3056202"/>
              <a:gd name="connsiteY30" fmla="*/ 554831 h 2162196"/>
              <a:gd name="connsiteX31" fmla="*/ 933450 w 3056202"/>
              <a:gd name="connsiteY31" fmla="*/ 581025 h 2162196"/>
              <a:gd name="connsiteX32" fmla="*/ 1033462 w 3056202"/>
              <a:gd name="connsiteY32" fmla="*/ 583406 h 2162196"/>
              <a:gd name="connsiteX33" fmla="*/ 1031081 w 3056202"/>
              <a:gd name="connsiteY33" fmla="*/ 619125 h 2162196"/>
              <a:gd name="connsiteX34" fmla="*/ 1076325 w 3056202"/>
              <a:gd name="connsiteY34" fmla="*/ 623887 h 2162196"/>
              <a:gd name="connsiteX35" fmla="*/ 1076325 w 3056202"/>
              <a:gd name="connsiteY35" fmla="*/ 657225 h 2162196"/>
              <a:gd name="connsiteX36" fmla="*/ 1088231 w 3056202"/>
              <a:gd name="connsiteY36" fmla="*/ 657225 h 2162196"/>
              <a:gd name="connsiteX37" fmla="*/ 1088231 w 3056202"/>
              <a:gd name="connsiteY37" fmla="*/ 714375 h 2162196"/>
              <a:gd name="connsiteX38" fmla="*/ 1104900 w 3056202"/>
              <a:gd name="connsiteY38" fmla="*/ 714375 h 2162196"/>
              <a:gd name="connsiteX39" fmla="*/ 1107281 w 3056202"/>
              <a:gd name="connsiteY39" fmla="*/ 778669 h 2162196"/>
              <a:gd name="connsiteX40" fmla="*/ 1228725 w 3056202"/>
              <a:gd name="connsiteY40" fmla="*/ 778669 h 2162196"/>
              <a:gd name="connsiteX41" fmla="*/ 1228725 w 3056202"/>
              <a:gd name="connsiteY41" fmla="*/ 804862 h 2162196"/>
              <a:gd name="connsiteX42" fmla="*/ 1254918 w 3056202"/>
              <a:gd name="connsiteY42" fmla="*/ 800100 h 2162196"/>
              <a:gd name="connsiteX43" fmla="*/ 1250156 w 3056202"/>
              <a:gd name="connsiteY43" fmla="*/ 852487 h 2162196"/>
              <a:gd name="connsiteX44" fmla="*/ 1262062 w 3056202"/>
              <a:gd name="connsiteY44" fmla="*/ 854869 h 2162196"/>
              <a:gd name="connsiteX45" fmla="*/ 1259681 w 3056202"/>
              <a:gd name="connsiteY45" fmla="*/ 921544 h 2162196"/>
              <a:gd name="connsiteX46" fmla="*/ 1276350 w 3056202"/>
              <a:gd name="connsiteY46" fmla="*/ 926306 h 2162196"/>
              <a:gd name="connsiteX47" fmla="*/ 1276350 w 3056202"/>
              <a:gd name="connsiteY47" fmla="*/ 957262 h 2162196"/>
              <a:gd name="connsiteX48" fmla="*/ 1288256 w 3056202"/>
              <a:gd name="connsiteY48" fmla="*/ 957262 h 2162196"/>
              <a:gd name="connsiteX49" fmla="*/ 1285875 w 3056202"/>
              <a:gd name="connsiteY49" fmla="*/ 1026319 h 2162196"/>
              <a:gd name="connsiteX50" fmla="*/ 1326356 w 3056202"/>
              <a:gd name="connsiteY50" fmla="*/ 1023937 h 2162196"/>
              <a:gd name="connsiteX51" fmla="*/ 1326356 w 3056202"/>
              <a:gd name="connsiteY51" fmla="*/ 1047750 h 2162196"/>
              <a:gd name="connsiteX52" fmla="*/ 1357312 w 3056202"/>
              <a:gd name="connsiteY52" fmla="*/ 1045369 h 2162196"/>
              <a:gd name="connsiteX53" fmla="*/ 1357312 w 3056202"/>
              <a:gd name="connsiteY53" fmla="*/ 1069181 h 2162196"/>
              <a:gd name="connsiteX54" fmla="*/ 1400175 w 3056202"/>
              <a:gd name="connsiteY54" fmla="*/ 1066800 h 2162196"/>
              <a:gd name="connsiteX55" fmla="*/ 1397793 w 3056202"/>
              <a:gd name="connsiteY55" fmla="*/ 1095375 h 2162196"/>
              <a:gd name="connsiteX56" fmla="*/ 1471612 w 3056202"/>
              <a:gd name="connsiteY56" fmla="*/ 1100137 h 2162196"/>
              <a:gd name="connsiteX57" fmla="*/ 1481137 w 3056202"/>
              <a:gd name="connsiteY57" fmla="*/ 1123950 h 2162196"/>
              <a:gd name="connsiteX58" fmla="*/ 1495425 w 3056202"/>
              <a:gd name="connsiteY58" fmla="*/ 1128712 h 2162196"/>
              <a:gd name="connsiteX59" fmla="*/ 1490662 w 3056202"/>
              <a:gd name="connsiteY59" fmla="*/ 1164431 h 2162196"/>
              <a:gd name="connsiteX60" fmla="*/ 1504950 w 3056202"/>
              <a:gd name="connsiteY60" fmla="*/ 1166812 h 2162196"/>
              <a:gd name="connsiteX61" fmla="*/ 1502568 w 3056202"/>
              <a:gd name="connsiteY61" fmla="*/ 1185862 h 2162196"/>
              <a:gd name="connsiteX62" fmla="*/ 1533525 w 3056202"/>
              <a:gd name="connsiteY62" fmla="*/ 1183481 h 2162196"/>
              <a:gd name="connsiteX63" fmla="*/ 1533525 w 3056202"/>
              <a:gd name="connsiteY63" fmla="*/ 1204912 h 2162196"/>
              <a:gd name="connsiteX64" fmla="*/ 1554956 w 3056202"/>
              <a:gd name="connsiteY64" fmla="*/ 1207294 h 2162196"/>
              <a:gd name="connsiteX65" fmla="*/ 1554956 w 3056202"/>
              <a:gd name="connsiteY65" fmla="*/ 1233487 h 2162196"/>
              <a:gd name="connsiteX66" fmla="*/ 1676400 w 3056202"/>
              <a:gd name="connsiteY66" fmla="*/ 1231106 h 2162196"/>
              <a:gd name="connsiteX67" fmla="*/ 1676400 w 3056202"/>
              <a:gd name="connsiteY67" fmla="*/ 1252537 h 2162196"/>
              <a:gd name="connsiteX68" fmla="*/ 1700212 w 3056202"/>
              <a:gd name="connsiteY68" fmla="*/ 1257300 h 2162196"/>
              <a:gd name="connsiteX69" fmla="*/ 1707356 w 3056202"/>
              <a:gd name="connsiteY69" fmla="*/ 1285875 h 2162196"/>
              <a:gd name="connsiteX70" fmla="*/ 1719262 w 3056202"/>
              <a:gd name="connsiteY70" fmla="*/ 1278731 h 2162196"/>
              <a:gd name="connsiteX71" fmla="*/ 1719262 w 3056202"/>
              <a:gd name="connsiteY71" fmla="*/ 1309687 h 2162196"/>
              <a:gd name="connsiteX72" fmla="*/ 1731168 w 3056202"/>
              <a:gd name="connsiteY72" fmla="*/ 1304925 h 2162196"/>
              <a:gd name="connsiteX73" fmla="*/ 1733550 w 3056202"/>
              <a:gd name="connsiteY73" fmla="*/ 1407319 h 2162196"/>
              <a:gd name="connsiteX74" fmla="*/ 1781175 w 3056202"/>
              <a:gd name="connsiteY74" fmla="*/ 1412081 h 2162196"/>
              <a:gd name="connsiteX75" fmla="*/ 1778793 w 3056202"/>
              <a:gd name="connsiteY75" fmla="*/ 1464469 h 2162196"/>
              <a:gd name="connsiteX76" fmla="*/ 1857375 w 3056202"/>
              <a:gd name="connsiteY76" fmla="*/ 1459706 h 2162196"/>
              <a:gd name="connsiteX77" fmla="*/ 1857375 w 3056202"/>
              <a:gd name="connsiteY77" fmla="*/ 1483519 h 2162196"/>
              <a:gd name="connsiteX78" fmla="*/ 2024062 w 3056202"/>
              <a:gd name="connsiteY78" fmla="*/ 1481137 h 2162196"/>
              <a:gd name="connsiteX79" fmla="*/ 2021681 w 3056202"/>
              <a:gd name="connsiteY79" fmla="*/ 1504950 h 2162196"/>
              <a:gd name="connsiteX80" fmla="*/ 2105025 w 3056202"/>
              <a:gd name="connsiteY80" fmla="*/ 1502569 h 2162196"/>
              <a:gd name="connsiteX81" fmla="*/ 2105025 w 3056202"/>
              <a:gd name="connsiteY81" fmla="*/ 1533525 h 2162196"/>
              <a:gd name="connsiteX82" fmla="*/ 2133600 w 3056202"/>
              <a:gd name="connsiteY82" fmla="*/ 1533525 h 2162196"/>
              <a:gd name="connsiteX83" fmla="*/ 2133600 w 3056202"/>
              <a:gd name="connsiteY83" fmla="*/ 1674017 h 2162196"/>
              <a:gd name="connsiteX84" fmla="*/ 2155031 w 3056202"/>
              <a:gd name="connsiteY84" fmla="*/ 1674019 h 2162196"/>
              <a:gd name="connsiteX85" fmla="*/ 2155035 w 3056202"/>
              <a:gd name="connsiteY85" fmla="*/ 1714500 h 2162196"/>
              <a:gd name="connsiteX86" fmla="*/ 2195514 w 3056202"/>
              <a:gd name="connsiteY86" fmla="*/ 1716880 h 2162196"/>
              <a:gd name="connsiteX87" fmla="*/ 2197896 w 3056202"/>
              <a:gd name="connsiteY87" fmla="*/ 1759742 h 2162196"/>
              <a:gd name="connsiteX88" fmla="*/ 2209802 w 3056202"/>
              <a:gd name="connsiteY88" fmla="*/ 1759743 h 2162196"/>
              <a:gd name="connsiteX89" fmla="*/ 2212182 w 3056202"/>
              <a:gd name="connsiteY89" fmla="*/ 1793079 h 2162196"/>
              <a:gd name="connsiteX90" fmla="*/ 2331245 w 3056202"/>
              <a:gd name="connsiteY90" fmla="*/ 1793078 h 2162196"/>
              <a:gd name="connsiteX91" fmla="*/ 2331244 w 3056202"/>
              <a:gd name="connsiteY91" fmla="*/ 1819272 h 2162196"/>
              <a:gd name="connsiteX92" fmla="*/ 2531269 w 3056202"/>
              <a:gd name="connsiteY92" fmla="*/ 1819274 h 2162196"/>
              <a:gd name="connsiteX93" fmla="*/ 2531268 w 3056202"/>
              <a:gd name="connsiteY93" fmla="*/ 1847849 h 2162196"/>
              <a:gd name="connsiteX94" fmla="*/ 2545557 w 3056202"/>
              <a:gd name="connsiteY94" fmla="*/ 1847850 h 2162196"/>
              <a:gd name="connsiteX95" fmla="*/ 2545556 w 3056202"/>
              <a:gd name="connsiteY95" fmla="*/ 1888330 h 2162196"/>
              <a:gd name="connsiteX96" fmla="*/ 2559844 w 3056202"/>
              <a:gd name="connsiteY96" fmla="*/ 1888329 h 2162196"/>
              <a:gd name="connsiteX97" fmla="*/ 2559844 w 3056202"/>
              <a:gd name="connsiteY97" fmla="*/ 1931193 h 2162196"/>
              <a:gd name="connsiteX98" fmla="*/ 2609850 w 3056202"/>
              <a:gd name="connsiteY98" fmla="*/ 1931193 h 2162196"/>
              <a:gd name="connsiteX99" fmla="*/ 2609850 w 3056202"/>
              <a:gd name="connsiteY99" fmla="*/ 1978820 h 2162196"/>
              <a:gd name="connsiteX100" fmla="*/ 2719387 w 3056202"/>
              <a:gd name="connsiteY100" fmla="*/ 1978819 h 2162196"/>
              <a:gd name="connsiteX101" fmla="*/ 2719387 w 3056202"/>
              <a:gd name="connsiteY101" fmla="*/ 2012155 h 2162196"/>
              <a:gd name="connsiteX102" fmla="*/ 2781300 w 3056202"/>
              <a:gd name="connsiteY102" fmla="*/ 2014536 h 2162196"/>
              <a:gd name="connsiteX103" fmla="*/ 2781299 w 3056202"/>
              <a:gd name="connsiteY103" fmla="*/ 2031205 h 2162196"/>
              <a:gd name="connsiteX104" fmla="*/ 2914649 w 3056202"/>
              <a:gd name="connsiteY104" fmla="*/ 2031205 h 2162196"/>
              <a:gd name="connsiteX105" fmla="*/ 2914650 w 3056202"/>
              <a:gd name="connsiteY105" fmla="*/ 2059780 h 2162196"/>
              <a:gd name="connsiteX106" fmla="*/ 2957511 w 3056202"/>
              <a:gd name="connsiteY106" fmla="*/ 2059779 h 2162196"/>
              <a:gd name="connsiteX107" fmla="*/ 2959893 w 3056202"/>
              <a:gd name="connsiteY107" fmla="*/ 2095498 h 2162196"/>
              <a:gd name="connsiteX108" fmla="*/ 2971798 w 3056202"/>
              <a:gd name="connsiteY108" fmla="*/ 2095497 h 2162196"/>
              <a:gd name="connsiteX109" fmla="*/ 2971799 w 3056202"/>
              <a:gd name="connsiteY109" fmla="*/ 2131215 h 2162196"/>
              <a:gd name="connsiteX110" fmla="*/ 3050382 w 3056202"/>
              <a:gd name="connsiteY110" fmla="*/ 2133597 h 2162196"/>
              <a:gd name="connsiteX111" fmla="*/ 3050379 w 3056202"/>
              <a:gd name="connsiteY111" fmla="*/ 2162172 h 2162196"/>
              <a:gd name="connsiteX0" fmla="*/ 2381 w 3055643"/>
              <a:gd name="connsiteY0" fmla="*/ 0 h 2259808"/>
              <a:gd name="connsiteX1" fmla="*/ 0 w 3055643"/>
              <a:gd name="connsiteY1" fmla="*/ 76200 h 2259808"/>
              <a:gd name="connsiteX2" fmla="*/ 11906 w 3055643"/>
              <a:gd name="connsiteY2" fmla="*/ 76200 h 2259808"/>
              <a:gd name="connsiteX3" fmla="*/ 11906 w 3055643"/>
              <a:gd name="connsiteY3" fmla="*/ 92869 h 2259808"/>
              <a:gd name="connsiteX4" fmla="*/ 221456 w 3055643"/>
              <a:gd name="connsiteY4" fmla="*/ 90487 h 2259808"/>
              <a:gd name="connsiteX5" fmla="*/ 221456 w 3055643"/>
              <a:gd name="connsiteY5" fmla="*/ 107156 h 2259808"/>
              <a:gd name="connsiteX6" fmla="*/ 233362 w 3055643"/>
              <a:gd name="connsiteY6" fmla="*/ 107156 h 2259808"/>
              <a:gd name="connsiteX7" fmla="*/ 230981 w 3055643"/>
              <a:gd name="connsiteY7" fmla="*/ 157162 h 2259808"/>
              <a:gd name="connsiteX8" fmla="*/ 361950 w 3055643"/>
              <a:gd name="connsiteY8" fmla="*/ 154781 h 2259808"/>
              <a:gd name="connsiteX9" fmla="*/ 361950 w 3055643"/>
              <a:gd name="connsiteY9" fmla="*/ 176212 h 2259808"/>
              <a:gd name="connsiteX10" fmla="*/ 404812 w 3055643"/>
              <a:gd name="connsiteY10" fmla="*/ 173831 h 2259808"/>
              <a:gd name="connsiteX11" fmla="*/ 404812 w 3055643"/>
              <a:gd name="connsiteY11" fmla="*/ 202406 h 2259808"/>
              <a:gd name="connsiteX12" fmla="*/ 671512 w 3055643"/>
              <a:gd name="connsiteY12" fmla="*/ 202406 h 2259808"/>
              <a:gd name="connsiteX13" fmla="*/ 671512 w 3055643"/>
              <a:gd name="connsiteY13" fmla="*/ 214312 h 2259808"/>
              <a:gd name="connsiteX14" fmla="*/ 683418 w 3055643"/>
              <a:gd name="connsiteY14" fmla="*/ 216694 h 2259808"/>
              <a:gd name="connsiteX15" fmla="*/ 683418 w 3055643"/>
              <a:gd name="connsiteY15" fmla="*/ 230981 h 2259808"/>
              <a:gd name="connsiteX16" fmla="*/ 700087 w 3055643"/>
              <a:gd name="connsiteY16" fmla="*/ 238125 h 2259808"/>
              <a:gd name="connsiteX17" fmla="*/ 702468 w 3055643"/>
              <a:gd name="connsiteY17" fmla="*/ 261937 h 2259808"/>
              <a:gd name="connsiteX18" fmla="*/ 847725 w 3055643"/>
              <a:gd name="connsiteY18" fmla="*/ 259556 h 2259808"/>
              <a:gd name="connsiteX19" fmla="*/ 850106 w 3055643"/>
              <a:gd name="connsiteY19" fmla="*/ 321469 h 2259808"/>
              <a:gd name="connsiteX20" fmla="*/ 859631 w 3055643"/>
              <a:gd name="connsiteY20" fmla="*/ 323850 h 2259808"/>
              <a:gd name="connsiteX21" fmla="*/ 857250 w 3055643"/>
              <a:gd name="connsiteY21" fmla="*/ 388144 h 2259808"/>
              <a:gd name="connsiteX22" fmla="*/ 866775 w 3055643"/>
              <a:gd name="connsiteY22" fmla="*/ 385762 h 2259808"/>
              <a:gd name="connsiteX23" fmla="*/ 862012 w 3055643"/>
              <a:gd name="connsiteY23" fmla="*/ 440531 h 2259808"/>
              <a:gd name="connsiteX24" fmla="*/ 869156 w 3055643"/>
              <a:gd name="connsiteY24" fmla="*/ 440531 h 2259808"/>
              <a:gd name="connsiteX25" fmla="*/ 866775 w 3055643"/>
              <a:gd name="connsiteY25" fmla="*/ 485775 h 2259808"/>
              <a:gd name="connsiteX26" fmla="*/ 876300 w 3055643"/>
              <a:gd name="connsiteY26" fmla="*/ 485775 h 2259808"/>
              <a:gd name="connsiteX27" fmla="*/ 876300 w 3055643"/>
              <a:gd name="connsiteY27" fmla="*/ 528637 h 2259808"/>
              <a:gd name="connsiteX28" fmla="*/ 904875 w 3055643"/>
              <a:gd name="connsiteY28" fmla="*/ 528637 h 2259808"/>
              <a:gd name="connsiteX29" fmla="*/ 904875 w 3055643"/>
              <a:gd name="connsiteY29" fmla="*/ 552450 h 2259808"/>
              <a:gd name="connsiteX30" fmla="*/ 933450 w 3055643"/>
              <a:gd name="connsiteY30" fmla="*/ 554831 h 2259808"/>
              <a:gd name="connsiteX31" fmla="*/ 933450 w 3055643"/>
              <a:gd name="connsiteY31" fmla="*/ 581025 h 2259808"/>
              <a:gd name="connsiteX32" fmla="*/ 1033462 w 3055643"/>
              <a:gd name="connsiteY32" fmla="*/ 583406 h 2259808"/>
              <a:gd name="connsiteX33" fmla="*/ 1031081 w 3055643"/>
              <a:gd name="connsiteY33" fmla="*/ 619125 h 2259808"/>
              <a:gd name="connsiteX34" fmla="*/ 1076325 w 3055643"/>
              <a:gd name="connsiteY34" fmla="*/ 623887 h 2259808"/>
              <a:gd name="connsiteX35" fmla="*/ 1076325 w 3055643"/>
              <a:gd name="connsiteY35" fmla="*/ 657225 h 2259808"/>
              <a:gd name="connsiteX36" fmla="*/ 1088231 w 3055643"/>
              <a:gd name="connsiteY36" fmla="*/ 657225 h 2259808"/>
              <a:gd name="connsiteX37" fmla="*/ 1088231 w 3055643"/>
              <a:gd name="connsiteY37" fmla="*/ 714375 h 2259808"/>
              <a:gd name="connsiteX38" fmla="*/ 1104900 w 3055643"/>
              <a:gd name="connsiteY38" fmla="*/ 714375 h 2259808"/>
              <a:gd name="connsiteX39" fmla="*/ 1107281 w 3055643"/>
              <a:gd name="connsiteY39" fmla="*/ 778669 h 2259808"/>
              <a:gd name="connsiteX40" fmla="*/ 1228725 w 3055643"/>
              <a:gd name="connsiteY40" fmla="*/ 778669 h 2259808"/>
              <a:gd name="connsiteX41" fmla="*/ 1228725 w 3055643"/>
              <a:gd name="connsiteY41" fmla="*/ 804862 h 2259808"/>
              <a:gd name="connsiteX42" fmla="*/ 1254918 w 3055643"/>
              <a:gd name="connsiteY42" fmla="*/ 800100 h 2259808"/>
              <a:gd name="connsiteX43" fmla="*/ 1250156 w 3055643"/>
              <a:gd name="connsiteY43" fmla="*/ 852487 h 2259808"/>
              <a:gd name="connsiteX44" fmla="*/ 1262062 w 3055643"/>
              <a:gd name="connsiteY44" fmla="*/ 854869 h 2259808"/>
              <a:gd name="connsiteX45" fmla="*/ 1259681 w 3055643"/>
              <a:gd name="connsiteY45" fmla="*/ 921544 h 2259808"/>
              <a:gd name="connsiteX46" fmla="*/ 1276350 w 3055643"/>
              <a:gd name="connsiteY46" fmla="*/ 926306 h 2259808"/>
              <a:gd name="connsiteX47" fmla="*/ 1276350 w 3055643"/>
              <a:gd name="connsiteY47" fmla="*/ 957262 h 2259808"/>
              <a:gd name="connsiteX48" fmla="*/ 1288256 w 3055643"/>
              <a:gd name="connsiteY48" fmla="*/ 957262 h 2259808"/>
              <a:gd name="connsiteX49" fmla="*/ 1285875 w 3055643"/>
              <a:gd name="connsiteY49" fmla="*/ 1026319 h 2259808"/>
              <a:gd name="connsiteX50" fmla="*/ 1326356 w 3055643"/>
              <a:gd name="connsiteY50" fmla="*/ 1023937 h 2259808"/>
              <a:gd name="connsiteX51" fmla="*/ 1326356 w 3055643"/>
              <a:gd name="connsiteY51" fmla="*/ 1047750 h 2259808"/>
              <a:gd name="connsiteX52" fmla="*/ 1357312 w 3055643"/>
              <a:gd name="connsiteY52" fmla="*/ 1045369 h 2259808"/>
              <a:gd name="connsiteX53" fmla="*/ 1357312 w 3055643"/>
              <a:gd name="connsiteY53" fmla="*/ 1069181 h 2259808"/>
              <a:gd name="connsiteX54" fmla="*/ 1400175 w 3055643"/>
              <a:gd name="connsiteY54" fmla="*/ 1066800 h 2259808"/>
              <a:gd name="connsiteX55" fmla="*/ 1397793 w 3055643"/>
              <a:gd name="connsiteY55" fmla="*/ 1095375 h 2259808"/>
              <a:gd name="connsiteX56" fmla="*/ 1471612 w 3055643"/>
              <a:gd name="connsiteY56" fmla="*/ 1100137 h 2259808"/>
              <a:gd name="connsiteX57" fmla="*/ 1481137 w 3055643"/>
              <a:gd name="connsiteY57" fmla="*/ 1123950 h 2259808"/>
              <a:gd name="connsiteX58" fmla="*/ 1495425 w 3055643"/>
              <a:gd name="connsiteY58" fmla="*/ 1128712 h 2259808"/>
              <a:gd name="connsiteX59" fmla="*/ 1490662 w 3055643"/>
              <a:gd name="connsiteY59" fmla="*/ 1164431 h 2259808"/>
              <a:gd name="connsiteX60" fmla="*/ 1504950 w 3055643"/>
              <a:gd name="connsiteY60" fmla="*/ 1166812 h 2259808"/>
              <a:gd name="connsiteX61" fmla="*/ 1502568 w 3055643"/>
              <a:gd name="connsiteY61" fmla="*/ 1185862 h 2259808"/>
              <a:gd name="connsiteX62" fmla="*/ 1533525 w 3055643"/>
              <a:gd name="connsiteY62" fmla="*/ 1183481 h 2259808"/>
              <a:gd name="connsiteX63" fmla="*/ 1533525 w 3055643"/>
              <a:gd name="connsiteY63" fmla="*/ 1204912 h 2259808"/>
              <a:gd name="connsiteX64" fmla="*/ 1554956 w 3055643"/>
              <a:gd name="connsiteY64" fmla="*/ 1207294 h 2259808"/>
              <a:gd name="connsiteX65" fmla="*/ 1554956 w 3055643"/>
              <a:gd name="connsiteY65" fmla="*/ 1233487 h 2259808"/>
              <a:gd name="connsiteX66" fmla="*/ 1676400 w 3055643"/>
              <a:gd name="connsiteY66" fmla="*/ 1231106 h 2259808"/>
              <a:gd name="connsiteX67" fmla="*/ 1676400 w 3055643"/>
              <a:gd name="connsiteY67" fmla="*/ 1252537 h 2259808"/>
              <a:gd name="connsiteX68" fmla="*/ 1700212 w 3055643"/>
              <a:gd name="connsiteY68" fmla="*/ 1257300 h 2259808"/>
              <a:gd name="connsiteX69" fmla="*/ 1707356 w 3055643"/>
              <a:gd name="connsiteY69" fmla="*/ 1285875 h 2259808"/>
              <a:gd name="connsiteX70" fmla="*/ 1719262 w 3055643"/>
              <a:gd name="connsiteY70" fmla="*/ 1278731 h 2259808"/>
              <a:gd name="connsiteX71" fmla="*/ 1719262 w 3055643"/>
              <a:gd name="connsiteY71" fmla="*/ 1309687 h 2259808"/>
              <a:gd name="connsiteX72" fmla="*/ 1731168 w 3055643"/>
              <a:gd name="connsiteY72" fmla="*/ 1304925 h 2259808"/>
              <a:gd name="connsiteX73" fmla="*/ 1733550 w 3055643"/>
              <a:gd name="connsiteY73" fmla="*/ 1407319 h 2259808"/>
              <a:gd name="connsiteX74" fmla="*/ 1781175 w 3055643"/>
              <a:gd name="connsiteY74" fmla="*/ 1412081 h 2259808"/>
              <a:gd name="connsiteX75" fmla="*/ 1778793 w 3055643"/>
              <a:gd name="connsiteY75" fmla="*/ 1464469 h 2259808"/>
              <a:gd name="connsiteX76" fmla="*/ 1857375 w 3055643"/>
              <a:gd name="connsiteY76" fmla="*/ 1459706 h 2259808"/>
              <a:gd name="connsiteX77" fmla="*/ 1857375 w 3055643"/>
              <a:gd name="connsiteY77" fmla="*/ 1483519 h 2259808"/>
              <a:gd name="connsiteX78" fmla="*/ 2024062 w 3055643"/>
              <a:gd name="connsiteY78" fmla="*/ 1481137 h 2259808"/>
              <a:gd name="connsiteX79" fmla="*/ 2021681 w 3055643"/>
              <a:gd name="connsiteY79" fmla="*/ 1504950 h 2259808"/>
              <a:gd name="connsiteX80" fmla="*/ 2105025 w 3055643"/>
              <a:gd name="connsiteY80" fmla="*/ 1502569 h 2259808"/>
              <a:gd name="connsiteX81" fmla="*/ 2105025 w 3055643"/>
              <a:gd name="connsiteY81" fmla="*/ 1533525 h 2259808"/>
              <a:gd name="connsiteX82" fmla="*/ 2133600 w 3055643"/>
              <a:gd name="connsiteY82" fmla="*/ 1533525 h 2259808"/>
              <a:gd name="connsiteX83" fmla="*/ 2133600 w 3055643"/>
              <a:gd name="connsiteY83" fmla="*/ 1674017 h 2259808"/>
              <a:gd name="connsiteX84" fmla="*/ 2155031 w 3055643"/>
              <a:gd name="connsiteY84" fmla="*/ 1674019 h 2259808"/>
              <a:gd name="connsiteX85" fmla="*/ 2155035 w 3055643"/>
              <a:gd name="connsiteY85" fmla="*/ 1714500 h 2259808"/>
              <a:gd name="connsiteX86" fmla="*/ 2195514 w 3055643"/>
              <a:gd name="connsiteY86" fmla="*/ 1716880 h 2259808"/>
              <a:gd name="connsiteX87" fmla="*/ 2197896 w 3055643"/>
              <a:gd name="connsiteY87" fmla="*/ 1759742 h 2259808"/>
              <a:gd name="connsiteX88" fmla="*/ 2209802 w 3055643"/>
              <a:gd name="connsiteY88" fmla="*/ 1759743 h 2259808"/>
              <a:gd name="connsiteX89" fmla="*/ 2212182 w 3055643"/>
              <a:gd name="connsiteY89" fmla="*/ 1793079 h 2259808"/>
              <a:gd name="connsiteX90" fmla="*/ 2331245 w 3055643"/>
              <a:gd name="connsiteY90" fmla="*/ 1793078 h 2259808"/>
              <a:gd name="connsiteX91" fmla="*/ 2331244 w 3055643"/>
              <a:gd name="connsiteY91" fmla="*/ 1819272 h 2259808"/>
              <a:gd name="connsiteX92" fmla="*/ 2531269 w 3055643"/>
              <a:gd name="connsiteY92" fmla="*/ 1819274 h 2259808"/>
              <a:gd name="connsiteX93" fmla="*/ 2531268 w 3055643"/>
              <a:gd name="connsiteY93" fmla="*/ 1847849 h 2259808"/>
              <a:gd name="connsiteX94" fmla="*/ 2545557 w 3055643"/>
              <a:gd name="connsiteY94" fmla="*/ 1847850 h 2259808"/>
              <a:gd name="connsiteX95" fmla="*/ 2545556 w 3055643"/>
              <a:gd name="connsiteY95" fmla="*/ 1888330 h 2259808"/>
              <a:gd name="connsiteX96" fmla="*/ 2559844 w 3055643"/>
              <a:gd name="connsiteY96" fmla="*/ 1888329 h 2259808"/>
              <a:gd name="connsiteX97" fmla="*/ 2559844 w 3055643"/>
              <a:gd name="connsiteY97" fmla="*/ 1931193 h 2259808"/>
              <a:gd name="connsiteX98" fmla="*/ 2609850 w 3055643"/>
              <a:gd name="connsiteY98" fmla="*/ 1931193 h 2259808"/>
              <a:gd name="connsiteX99" fmla="*/ 2609850 w 3055643"/>
              <a:gd name="connsiteY99" fmla="*/ 1978820 h 2259808"/>
              <a:gd name="connsiteX100" fmla="*/ 2719387 w 3055643"/>
              <a:gd name="connsiteY100" fmla="*/ 1978819 h 2259808"/>
              <a:gd name="connsiteX101" fmla="*/ 2719387 w 3055643"/>
              <a:gd name="connsiteY101" fmla="*/ 2012155 h 2259808"/>
              <a:gd name="connsiteX102" fmla="*/ 2781300 w 3055643"/>
              <a:gd name="connsiteY102" fmla="*/ 2014536 h 2259808"/>
              <a:gd name="connsiteX103" fmla="*/ 2781299 w 3055643"/>
              <a:gd name="connsiteY103" fmla="*/ 2031205 h 2259808"/>
              <a:gd name="connsiteX104" fmla="*/ 2914649 w 3055643"/>
              <a:gd name="connsiteY104" fmla="*/ 2031205 h 2259808"/>
              <a:gd name="connsiteX105" fmla="*/ 2914650 w 3055643"/>
              <a:gd name="connsiteY105" fmla="*/ 2059780 h 2259808"/>
              <a:gd name="connsiteX106" fmla="*/ 2957511 w 3055643"/>
              <a:gd name="connsiteY106" fmla="*/ 2059779 h 2259808"/>
              <a:gd name="connsiteX107" fmla="*/ 2959893 w 3055643"/>
              <a:gd name="connsiteY107" fmla="*/ 2095498 h 2259808"/>
              <a:gd name="connsiteX108" fmla="*/ 2971798 w 3055643"/>
              <a:gd name="connsiteY108" fmla="*/ 2095497 h 2259808"/>
              <a:gd name="connsiteX109" fmla="*/ 2971799 w 3055643"/>
              <a:gd name="connsiteY109" fmla="*/ 2131215 h 2259808"/>
              <a:gd name="connsiteX110" fmla="*/ 3050382 w 3055643"/>
              <a:gd name="connsiteY110" fmla="*/ 2133597 h 2259808"/>
              <a:gd name="connsiteX111" fmla="*/ 3047998 w 3055643"/>
              <a:gd name="connsiteY111" fmla="*/ 2259803 h 2259808"/>
              <a:gd name="connsiteX0" fmla="*/ 2381 w 3050382"/>
              <a:gd name="connsiteY0" fmla="*/ 0 h 2259803"/>
              <a:gd name="connsiteX1" fmla="*/ 0 w 3050382"/>
              <a:gd name="connsiteY1" fmla="*/ 76200 h 2259803"/>
              <a:gd name="connsiteX2" fmla="*/ 11906 w 3050382"/>
              <a:gd name="connsiteY2" fmla="*/ 76200 h 2259803"/>
              <a:gd name="connsiteX3" fmla="*/ 11906 w 3050382"/>
              <a:gd name="connsiteY3" fmla="*/ 92869 h 2259803"/>
              <a:gd name="connsiteX4" fmla="*/ 221456 w 3050382"/>
              <a:gd name="connsiteY4" fmla="*/ 90487 h 2259803"/>
              <a:gd name="connsiteX5" fmla="*/ 221456 w 3050382"/>
              <a:gd name="connsiteY5" fmla="*/ 107156 h 2259803"/>
              <a:gd name="connsiteX6" fmla="*/ 233362 w 3050382"/>
              <a:gd name="connsiteY6" fmla="*/ 107156 h 2259803"/>
              <a:gd name="connsiteX7" fmla="*/ 230981 w 3050382"/>
              <a:gd name="connsiteY7" fmla="*/ 157162 h 2259803"/>
              <a:gd name="connsiteX8" fmla="*/ 361950 w 3050382"/>
              <a:gd name="connsiteY8" fmla="*/ 154781 h 2259803"/>
              <a:gd name="connsiteX9" fmla="*/ 361950 w 3050382"/>
              <a:gd name="connsiteY9" fmla="*/ 176212 h 2259803"/>
              <a:gd name="connsiteX10" fmla="*/ 404812 w 3050382"/>
              <a:gd name="connsiteY10" fmla="*/ 173831 h 2259803"/>
              <a:gd name="connsiteX11" fmla="*/ 404812 w 3050382"/>
              <a:gd name="connsiteY11" fmla="*/ 202406 h 2259803"/>
              <a:gd name="connsiteX12" fmla="*/ 671512 w 3050382"/>
              <a:gd name="connsiteY12" fmla="*/ 202406 h 2259803"/>
              <a:gd name="connsiteX13" fmla="*/ 671512 w 3050382"/>
              <a:gd name="connsiteY13" fmla="*/ 214312 h 2259803"/>
              <a:gd name="connsiteX14" fmla="*/ 683418 w 3050382"/>
              <a:gd name="connsiteY14" fmla="*/ 216694 h 2259803"/>
              <a:gd name="connsiteX15" fmla="*/ 683418 w 3050382"/>
              <a:gd name="connsiteY15" fmla="*/ 230981 h 2259803"/>
              <a:gd name="connsiteX16" fmla="*/ 700087 w 3050382"/>
              <a:gd name="connsiteY16" fmla="*/ 238125 h 2259803"/>
              <a:gd name="connsiteX17" fmla="*/ 702468 w 3050382"/>
              <a:gd name="connsiteY17" fmla="*/ 261937 h 2259803"/>
              <a:gd name="connsiteX18" fmla="*/ 847725 w 3050382"/>
              <a:gd name="connsiteY18" fmla="*/ 259556 h 2259803"/>
              <a:gd name="connsiteX19" fmla="*/ 850106 w 3050382"/>
              <a:gd name="connsiteY19" fmla="*/ 321469 h 2259803"/>
              <a:gd name="connsiteX20" fmla="*/ 859631 w 3050382"/>
              <a:gd name="connsiteY20" fmla="*/ 323850 h 2259803"/>
              <a:gd name="connsiteX21" fmla="*/ 857250 w 3050382"/>
              <a:gd name="connsiteY21" fmla="*/ 388144 h 2259803"/>
              <a:gd name="connsiteX22" fmla="*/ 866775 w 3050382"/>
              <a:gd name="connsiteY22" fmla="*/ 385762 h 2259803"/>
              <a:gd name="connsiteX23" fmla="*/ 862012 w 3050382"/>
              <a:gd name="connsiteY23" fmla="*/ 440531 h 2259803"/>
              <a:gd name="connsiteX24" fmla="*/ 869156 w 3050382"/>
              <a:gd name="connsiteY24" fmla="*/ 440531 h 2259803"/>
              <a:gd name="connsiteX25" fmla="*/ 866775 w 3050382"/>
              <a:gd name="connsiteY25" fmla="*/ 485775 h 2259803"/>
              <a:gd name="connsiteX26" fmla="*/ 876300 w 3050382"/>
              <a:gd name="connsiteY26" fmla="*/ 485775 h 2259803"/>
              <a:gd name="connsiteX27" fmla="*/ 876300 w 3050382"/>
              <a:gd name="connsiteY27" fmla="*/ 528637 h 2259803"/>
              <a:gd name="connsiteX28" fmla="*/ 904875 w 3050382"/>
              <a:gd name="connsiteY28" fmla="*/ 528637 h 2259803"/>
              <a:gd name="connsiteX29" fmla="*/ 904875 w 3050382"/>
              <a:gd name="connsiteY29" fmla="*/ 552450 h 2259803"/>
              <a:gd name="connsiteX30" fmla="*/ 933450 w 3050382"/>
              <a:gd name="connsiteY30" fmla="*/ 554831 h 2259803"/>
              <a:gd name="connsiteX31" fmla="*/ 933450 w 3050382"/>
              <a:gd name="connsiteY31" fmla="*/ 581025 h 2259803"/>
              <a:gd name="connsiteX32" fmla="*/ 1033462 w 3050382"/>
              <a:gd name="connsiteY32" fmla="*/ 583406 h 2259803"/>
              <a:gd name="connsiteX33" fmla="*/ 1031081 w 3050382"/>
              <a:gd name="connsiteY33" fmla="*/ 619125 h 2259803"/>
              <a:gd name="connsiteX34" fmla="*/ 1076325 w 3050382"/>
              <a:gd name="connsiteY34" fmla="*/ 623887 h 2259803"/>
              <a:gd name="connsiteX35" fmla="*/ 1076325 w 3050382"/>
              <a:gd name="connsiteY35" fmla="*/ 657225 h 2259803"/>
              <a:gd name="connsiteX36" fmla="*/ 1088231 w 3050382"/>
              <a:gd name="connsiteY36" fmla="*/ 657225 h 2259803"/>
              <a:gd name="connsiteX37" fmla="*/ 1088231 w 3050382"/>
              <a:gd name="connsiteY37" fmla="*/ 714375 h 2259803"/>
              <a:gd name="connsiteX38" fmla="*/ 1104900 w 3050382"/>
              <a:gd name="connsiteY38" fmla="*/ 714375 h 2259803"/>
              <a:gd name="connsiteX39" fmla="*/ 1107281 w 3050382"/>
              <a:gd name="connsiteY39" fmla="*/ 778669 h 2259803"/>
              <a:gd name="connsiteX40" fmla="*/ 1228725 w 3050382"/>
              <a:gd name="connsiteY40" fmla="*/ 778669 h 2259803"/>
              <a:gd name="connsiteX41" fmla="*/ 1228725 w 3050382"/>
              <a:gd name="connsiteY41" fmla="*/ 804862 h 2259803"/>
              <a:gd name="connsiteX42" fmla="*/ 1254918 w 3050382"/>
              <a:gd name="connsiteY42" fmla="*/ 800100 h 2259803"/>
              <a:gd name="connsiteX43" fmla="*/ 1250156 w 3050382"/>
              <a:gd name="connsiteY43" fmla="*/ 852487 h 2259803"/>
              <a:gd name="connsiteX44" fmla="*/ 1262062 w 3050382"/>
              <a:gd name="connsiteY44" fmla="*/ 854869 h 2259803"/>
              <a:gd name="connsiteX45" fmla="*/ 1259681 w 3050382"/>
              <a:gd name="connsiteY45" fmla="*/ 921544 h 2259803"/>
              <a:gd name="connsiteX46" fmla="*/ 1276350 w 3050382"/>
              <a:gd name="connsiteY46" fmla="*/ 926306 h 2259803"/>
              <a:gd name="connsiteX47" fmla="*/ 1276350 w 3050382"/>
              <a:gd name="connsiteY47" fmla="*/ 957262 h 2259803"/>
              <a:gd name="connsiteX48" fmla="*/ 1288256 w 3050382"/>
              <a:gd name="connsiteY48" fmla="*/ 957262 h 2259803"/>
              <a:gd name="connsiteX49" fmla="*/ 1285875 w 3050382"/>
              <a:gd name="connsiteY49" fmla="*/ 1026319 h 2259803"/>
              <a:gd name="connsiteX50" fmla="*/ 1326356 w 3050382"/>
              <a:gd name="connsiteY50" fmla="*/ 1023937 h 2259803"/>
              <a:gd name="connsiteX51" fmla="*/ 1326356 w 3050382"/>
              <a:gd name="connsiteY51" fmla="*/ 1047750 h 2259803"/>
              <a:gd name="connsiteX52" fmla="*/ 1357312 w 3050382"/>
              <a:gd name="connsiteY52" fmla="*/ 1045369 h 2259803"/>
              <a:gd name="connsiteX53" fmla="*/ 1357312 w 3050382"/>
              <a:gd name="connsiteY53" fmla="*/ 1069181 h 2259803"/>
              <a:gd name="connsiteX54" fmla="*/ 1400175 w 3050382"/>
              <a:gd name="connsiteY54" fmla="*/ 1066800 h 2259803"/>
              <a:gd name="connsiteX55" fmla="*/ 1397793 w 3050382"/>
              <a:gd name="connsiteY55" fmla="*/ 1095375 h 2259803"/>
              <a:gd name="connsiteX56" fmla="*/ 1471612 w 3050382"/>
              <a:gd name="connsiteY56" fmla="*/ 1100137 h 2259803"/>
              <a:gd name="connsiteX57" fmla="*/ 1481137 w 3050382"/>
              <a:gd name="connsiteY57" fmla="*/ 1123950 h 2259803"/>
              <a:gd name="connsiteX58" fmla="*/ 1495425 w 3050382"/>
              <a:gd name="connsiteY58" fmla="*/ 1128712 h 2259803"/>
              <a:gd name="connsiteX59" fmla="*/ 1490662 w 3050382"/>
              <a:gd name="connsiteY59" fmla="*/ 1164431 h 2259803"/>
              <a:gd name="connsiteX60" fmla="*/ 1504950 w 3050382"/>
              <a:gd name="connsiteY60" fmla="*/ 1166812 h 2259803"/>
              <a:gd name="connsiteX61" fmla="*/ 1502568 w 3050382"/>
              <a:gd name="connsiteY61" fmla="*/ 1185862 h 2259803"/>
              <a:gd name="connsiteX62" fmla="*/ 1533525 w 3050382"/>
              <a:gd name="connsiteY62" fmla="*/ 1183481 h 2259803"/>
              <a:gd name="connsiteX63" fmla="*/ 1533525 w 3050382"/>
              <a:gd name="connsiteY63" fmla="*/ 1204912 h 2259803"/>
              <a:gd name="connsiteX64" fmla="*/ 1554956 w 3050382"/>
              <a:gd name="connsiteY64" fmla="*/ 1207294 h 2259803"/>
              <a:gd name="connsiteX65" fmla="*/ 1554956 w 3050382"/>
              <a:gd name="connsiteY65" fmla="*/ 1233487 h 2259803"/>
              <a:gd name="connsiteX66" fmla="*/ 1676400 w 3050382"/>
              <a:gd name="connsiteY66" fmla="*/ 1231106 h 2259803"/>
              <a:gd name="connsiteX67" fmla="*/ 1676400 w 3050382"/>
              <a:gd name="connsiteY67" fmla="*/ 1252537 h 2259803"/>
              <a:gd name="connsiteX68" fmla="*/ 1700212 w 3050382"/>
              <a:gd name="connsiteY68" fmla="*/ 1257300 h 2259803"/>
              <a:gd name="connsiteX69" fmla="*/ 1707356 w 3050382"/>
              <a:gd name="connsiteY69" fmla="*/ 1285875 h 2259803"/>
              <a:gd name="connsiteX70" fmla="*/ 1719262 w 3050382"/>
              <a:gd name="connsiteY70" fmla="*/ 1278731 h 2259803"/>
              <a:gd name="connsiteX71" fmla="*/ 1719262 w 3050382"/>
              <a:gd name="connsiteY71" fmla="*/ 1309687 h 2259803"/>
              <a:gd name="connsiteX72" fmla="*/ 1731168 w 3050382"/>
              <a:gd name="connsiteY72" fmla="*/ 1304925 h 2259803"/>
              <a:gd name="connsiteX73" fmla="*/ 1733550 w 3050382"/>
              <a:gd name="connsiteY73" fmla="*/ 1407319 h 2259803"/>
              <a:gd name="connsiteX74" fmla="*/ 1781175 w 3050382"/>
              <a:gd name="connsiteY74" fmla="*/ 1412081 h 2259803"/>
              <a:gd name="connsiteX75" fmla="*/ 1778793 w 3050382"/>
              <a:gd name="connsiteY75" fmla="*/ 1464469 h 2259803"/>
              <a:gd name="connsiteX76" fmla="*/ 1857375 w 3050382"/>
              <a:gd name="connsiteY76" fmla="*/ 1459706 h 2259803"/>
              <a:gd name="connsiteX77" fmla="*/ 1857375 w 3050382"/>
              <a:gd name="connsiteY77" fmla="*/ 1483519 h 2259803"/>
              <a:gd name="connsiteX78" fmla="*/ 2024062 w 3050382"/>
              <a:gd name="connsiteY78" fmla="*/ 1481137 h 2259803"/>
              <a:gd name="connsiteX79" fmla="*/ 2021681 w 3050382"/>
              <a:gd name="connsiteY79" fmla="*/ 1504950 h 2259803"/>
              <a:gd name="connsiteX80" fmla="*/ 2105025 w 3050382"/>
              <a:gd name="connsiteY80" fmla="*/ 1502569 h 2259803"/>
              <a:gd name="connsiteX81" fmla="*/ 2105025 w 3050382"/>
              <a:gd name="connsiteY81" fmla="*/ 1533525 h 2259803"/>
              <a:gd name="connsiteX82" fmla="*/ 2133600 w 3050382"/>
              <a:gd name="connsiteY82" fmla="*/ 1533525 h 2259803"/>
              <a:gd name="connsiteX83" fmla="*/ 2133600 w 3050382"/>
              <a:gd name="connsiteY83" fmla="*/ 1674017 h 2259803"/>
              <a:gd name="connsiteX84" fmla="*/ 2155031 w 3050382"/>
              <a:gd name="connsiteY84" fmla="*/ 1674019 h 2259803"/>
              <a:gd name="connsiteX85" fmla="*/ 2155035 w 3050382"/>
              <a:gd name="connsiteY85" fmla="*/ 1714500 h 2259803"/>
              <a:gd name="connsiteX86" fmla="*/ 2195514 w 3050382"/>
              <a:gd name="connsiteY86" fmla="*/ 1716880 h 2259803"/>
              <a:gd name="connsiteX87" fmla="*/ 2197896 w 3050382"/>
              <a:gd name="connsiteY87" fmla="*/ 1759742 h 2259803"/>
              <a:gd name="connsiteX88" fmla="*/ 2209802 w 3050382"/>
              <a:gd name="connsiteY88" fmla="*/ 1759743 h 2259803"/>
              <a:gd name="connsiteX89" fmla="*/ 2212182 w 3050382"/>
              <a:gd name="connsiteY89" fmla="*/ 1793079 h 2259803"/>
              <a:gd name="connsiteX90" fmla="*/ 2331245 w 3050382"/>
              <a:gd name="connsiteY90" fmla="*/ 1793078 h 2259803"/>
              <a:gd name="connsiteX91" fmla="*/ 2331244 w 3050382"/>
              <a:gd name="connsiteY91" fmla="*/ 1819272 h 2259803"/>
              <a:gd name="connsiteX92" fmla="*/ 2531269 w 3050382"/>
              <a:gd name="connsiteY92" fmla="*/ 1819274 h 2259803"/>
              <a:gd name="connsiteX93" fmla="*/ 2531268 w 3050382"/>
              <a:gd name="connsiteY93" fmla="*/ 1847849 h 2259803"/>
              <a:gd name="connsiteX94" fmla="*/ 2545557 w 3050382"/>
              <a:gd name="connsiteY94" fmla="*/ 1847850 h 2259803"/>
              <a:gd name="connsiteX95" fmla="*/ 2545556 w 3050382"/>
              <a:gd name="connsiteY95" fmla="*/ 1888330 h 2259803"/>
              <a:gd name="connsiteX96" fmla="*/ 2559844 w 3050382"/>
              <a:gd name="connsiteY96" fmla="*/ 1888329 h 2259803"/>
              <a:gd name="connsiteX97" fmla="*/ 2559844 w 3050382"/>
              <a:gd name="connsiteY97" fmla="*/ 1931193 h 2259803"/>
              <a:gd name="connsiteX98" fmla="*/ 2609850 w 3050382"/>
              <a:gd name="connsiteY98" fmla="*/ 1931193 h 2259803"/>
              <a:gd name="connsiteX99" fmla="*/ 2609850 w 3050382"/>
              <a:gd name="connsiteY99" fmla="*/ 1978820 h 2259803"/>
              <a:gd name="connsiteX100" fmla="*/ 2719387 w 3050382"/>
              <a:gd name="connsiteY100" fmla="*/ 1978819 h 2259803"/>
              <a:gd name="connsiteX101" fmla="*/ 2719387 w 3050382"/>
              <a:gd name="connsiteY101" fmla="*/ 2012155 h 2259803"/>
              <a:gd name="connsiteX102" fmla="*/ 2781300 w 3050382"/>
              <a:gd name="connsiteY102" fmla="*/ 2014536 h 2259803"/>
              <a:gd name="connsiteX103" fmla="*/ 2781299 w 3050382"/>
              <a:gd name="connsiteY103" fmla="*/ 2031205 h 2259803"/>
              <a:gd name="connsiteX104" fmla="*/ 2914649 w 3050382"/>
              <a:gd name="connsiteY104" fmla="*/ 2031205 h 2259803"/>
              <a:gd name="connsiteX105" fmla="*/ 2914650 w 3050382"/>
              <a:gd name="connsiteY105" fmla="*/ 2059780 h 2259803"/>
              <a:gd name="connsiteX106" fmla="*/ 2957511 w 3050382"/>
              <a:gd name="connsiteY106" fmla="*/ 2059779 h 2259803"/>
              <a:gd name="connsiteX107" fmla="*/ 2959893 w 3050382"/>
              <a:gd name="connsiteY107" fmla="*/ 2095498 h 2259803"/>
              <a:gd name="connsiteX108" fmla="*/ 2971798 w 3050382"/>
              <a:gd name="connsiteY108" fmla="*/ 2095497 h 2259803"/>
              <a:gd name="connsiteX109" fmla="*/ 2971799 w 3050382"/>
              <a:gd name="connsiteY109" fmla="*/ 2131215 h 2259803"/>
              <a:gd name="connsiteX110" fmla="*/ 3050382 w 3050382"/>
              <a:gd name="connsiteY110" fmla="*/ 2133597 h 2259803"/>
              <a:gd name="connsiteX111" fmla="*/ 3047998 w 3050382"/>
              <a:gd name="connsiteY111" fmla="*/ 2259803 h 2259803"/>
              <a:gd name="connsiteX0" fmla="*/ 2381 w 3050608"/>
              <a:gd name="connsiteY0" fmla="*/ 0 h 2152647"/>
              <a:gd name="connsiteX1" fmla="*/ 0 w 3050608"/>
              <a:gd name="connsiteY1" fmla="*/ 76200 h 2152647"/>
              <a:gd name="connsiteX2" fmla="*/ 11906 w 3050608"/>
              <a:gd name="connsiteY2" fmla="*/ 76200 h 2152647"/>
              <a:gd name="connsiteX3" fmla="*/ 11906 w 3050608"/>
              <a:gd name="connsiteY3" fmla="*/ 92869 h 2152647"/>
              <a:gd name="connsiteX4" fmla="*/ 221456 w 3050608"/>
              <a:gd name="connsiteY4" fmla="*/ 90487 h 2152647"/>
              <a:gd name="connsiteX5" fmla="*/ 221456 w 3050608"/>
              <a:gd name="connsiteY5" fmla="*/ 107156 h 2152647"/>
              <a:gd name="connsiteX6" fmla="*/ 233362 w 3050608"/>
              <a:gd name="connsiteY6" fmla="*/ 107156 h 2152647"/>
              <a:gd name="connsiteX7" fmla="*/ 230981 w 3050608"/>
              <a:gd name="connsiteY7" fmla="*/ 157162 h 2152647"/>
              <a:gd name="connsiteX8" fmla="*/ 361950 w 3050608"/>
              <a:gd name="connsiteY8" fmla="*/ 154781 h 2152647"/>
              <a:gd name="connsiteX9" fmla="*/ 361950 w 3050608"/>
              <a:gd name="connsiteY9" fmla="*/ 176212 h 2152647"/>
              <a:gd name="connsiteX10" fmla="*/ 404812 w 3050608"/>
              <a:gd name="connsiteY10" fmla="*/ 173831 h 2152647"/>
              <a:gd name="connsiteX11" fmla="*/ 404812 w 3050608"/>
              <a:gd name="connsiteY11" fmla="*/ 202406 h 2152647"/>
              <a:gd name="connsiteX12" fmla="*/ 671512 w 3050608"/>
              <a:gd name="connsiteY12" fmla="*/ 202406 h 2152647"/>
              <a:gd name="connsiteX13" fmla="*/ 671512 w 3050608"/>
              <a:gd name="connsiteY13" fmla="*/ 214312 h 2152647"/>
              <a:gd name="connsiteX14" fmla="*/ 683418 w 3050608"/>
              <a:gd name="connsiteY14" fmla="*/ 216694 h 2152647"/>
              <a:gd name="connsiteX15" fmla="*/ 683418 w 3050608"/>
              <a:gd name="connsiteY15" fmla="*/ 230981 h 2152647"/>
              <a:gd name="connsiteX16" fmla="*/ 700087 w 3050608"/>
              <a:gd name="connsiteY16" fmla="*/ 238125 h 2152647"/>
              <a:gd name="connsiteX17" fmla="*/ 702468 w 3050608"/>
              <a:gd name="connsiteY17" fmla="*/ 261937 h 2152647"/>
              <a:gd name="connsiteX18" fmla="*/ 847725 w 3050608"/>
              <a:gd name="connsiteY18" fmla="*/ 259556 h 2152647"/>
              <a:gd name="connsiteX19" fmla="*/ 850106 w 3050608"/>
              <a:gd name="connsiteY19" fmla="*/ 321469 h 2152647"/>
              <a:gd name="connsiteX20" fmla="*/ 859631 w 3050608"/>
              <a:gd name="connsiteY20" fmla="*/ 323850 h 2152647"/>
              <a:gd name="connsiteX21" fmla="*/ 857250 w 3050608"/>
              <a:gd name="connsiteY21" fmla="*/ 388144 h 2152647"/>
              <a:gd name="connsiteX22" fmla="*/ 866775 w 3050608"/>
              <a:gd name="connsiteY22" fmla="*/ 385762 h 2152647"/>
              <a:gd name="connsiteX23" fmla="*/ 862012 w 3050608"/>
              <a:gd name="connsiteY23" fmla="*/ 440531 h 2152647"/>
              <a:gd name="connsiteX24" fmla="*/ 869156 w 3050608"/>
              <a:gd name="connsiteY24" fmla="*/ 440531 h 2152647"/>
              <a:gd name="connsiteX25" fmla="*/ 866775 w 3050608"/>
              <a:gd name="connsiteY25" fmla="*/ 485775 h 2152647"/>
              <a:gd name="connsiteX26" fmla="*/ 876300 w 3050608"/>
              <a:gd name="connsiteY26" fmla="*/ 485775 h 2152647"/>
              <a:gd name="connsiteX27" fmla="*/ 876300 w 3050608"/>
              <a:gd name="connsiteY27" fmla="*/ 528637 h 2152647"/>
              <a:gd name="connsiteX28" fmla="*/ 904875 w 3050608"/>
              <a:gd name="connsiteY28" fmla="*/ 528637 h 2152647"/>
              <a:gd name="connsiteX29" fmla="*/ 904875 w 3050608"/>
              <a:gd name="connsiteY29" fmla="*/ 552450 h 2152647"/>
              <a:gd name="connsiteX30" fmla="*/ 933450 w 3050608"/>
              <a:gd name="connsiteY30" fmla="*/ 554831 h 2152647"/>
              <a:gd name="connsiteX31" fmla="*/ 933450 w 3050608"/>
              <a:gd name="connsiteY31" fmla="*/ 581025 h 2152647"/>
              <a:gd name="connsiteX32" fmla="*/ 1033462 w 3050608"/>
              <a:gd name="connsiteY32" fmla="*/ 583406 h 2152647"/>
              <a:gd name="connsiteX33" fmla="*/ 1031081 w 3050608"/>
              <a:gd name="connsiteY33" fmla="*/ 619125 h 2152647"/>
              <a:gd name="connsiteX34" fmla="*/ 1076325 w 3050608"/>
              <a:gd name="connsiteY34" fmla="*/ 623887 h 2152647"/>
              <a:gd name="connsiteX35" fmla="*/ 1076325 w 3050608"/>
              <a:gd name="connsiteY35" fmla="*/ 657225 h 2152647"/>
              <a:gd name="connsiteX36" fmla="*/ 1088231 w 3050608"/>
              <a:gd name="connsiteY36" fmla="*/ 657225 h 2152647"/>
              <a:gd name="connsiteX37" fmla="*/ 1088231 w 3050608"/>
              <a:gd name="connsiteY37" fmla="*/ 714375 h 2152647"/>
              <a:gd name="connsiteX38" fmla="*/ 1104900 w 3050608"/>
              <a:gd name="connsiteY38" fmla="*/ 714375 h 2152647"/>
              <a:gd name="connsiteX39" fmla="*/ 1107281 w 3050608"/>
              <a:gd name="connsiteY39" fmla="*/ 778669 h 2152647"/>
              <a:gd name="connsiteX40" fmla="*/ 1228725 w 3050608"/>
              <a:gd name="connsiteY40" fmla="*/ 778669 h 2152647"/>
              <a:gd name="connsiteX41" fmla="*/ 1228725 w 3050608"/>
              <a:gd name="connsiteY41" fmla="*/ 804862 h 2152647"/>
              <a:gd name="connsiteX42" fmla="*/ 1254918 w 3050608"/>
              <a:gd name="connsiteY42" fmla="*/ 800100 h 2152647"/>
              <a:gd name="connsiteX43" fmla="*/ 1250156 w 3050608"/>
              <a:gd name="connsiteY43" fmla="*/ 852487 h 2152647"/>
              <a:gd name="connsiteX44" fmla="*/ 1262062 w 3050608"/>
              <a:gd name="connsiteY44" fmla="*/ 854869 h 2152647"/>
              <a:gd name="connsiteX45" fmla="*/ 1259681 w 3050608"/>
              <a:gd name="connsiteY45" fmla="*/ 921544 h 2152647"/>
              <a:gd name="connsiteX46" fmla="*/ 1276350 w 3050608"/>
              <a:gd name="connsiteY46" fmla="*/ 926306 h 2152647"/>
              <a:gd name="connsiteX47" fmla="*/ 1276350 w 3050608"/>
              <a:gd name="connsiteY47" fmla="*/ 957262 h 2152647"/>
              <a:gd name="connsiteX48" fmla="*/ 1288256 w 3050608"/>
              <a:gd name="connsiteY48" fmla="*/ 957262 h 2152647"/>
              <a:gd name="connsiteX49" fmla="*/ 1285875 w 3050608"/>
              <a:gd name="connsiteY49" fmla="*/ 1026319 h 2152647"/>
              <a:gd name="connsiteX50" fmla="*/ 1326356 w 3050608"/>
              <a:gd name="connsiteY50" fmla="*/ 1023937 h 2152647"/>
              <a:gd name="connsiteX51" fmla="*/ 1326356 w 3050608"/>
              <a:gd name="connsiteY51" fmla="*/ 1047750 h 2152647"/>
              <a:gd name="connsiteX52" fmla="*/ 1357312 w 3050608"/>
              <a:gd name="connsiteY52" fmla="*/ 1045369 h 2152647"/>
              <a:gd name="connsiteX53" fmla="*/ 1357312 w 3050608"/>
              <a:gd name="connsiteY53" fmla="*/ 1069181 h 2152647"/>
              <a:gd name="connsiteX54" fmla="*/ 1400175 w 3050608"/>
              <a:gd name="connsiteY54" fmla="*/ 1066800 h 2152647"/>
              <a:gd name="connsiteX55" fmla="*/ 1397793 w 3050608"/>
              <a:gd name="connsiteY55" fmla="*/ 1095375 h 2152647"/>
              <a:gd name="connsiteX56" fmla="*/ 1471612 w 3050608"/>
              <a:gd name="connsiteY56" fmla="*/ 1100137 h 2152647"/>
              <a:gd name="connsiteX57" fmla="*/ 1481137 w 3050608"/>
              <a:gd name="connsiteY57" fmla="*/ 1123950 h 2152647"/>
              <a:gd name="connsiteX58" fmla="*/ 1495425 w 3050608"/>
              <a:gd name="connsiteY58" fmla="*/ 1128712 h 2152647"/>
              <a:gd name="connsiteX59" fmla="*/ 1490662 w 3050608"/>
              <a:gd name="connsiteY59" fmla="*/ 1164431 h 2152647"/>
              <a:gd name="connsiteX60" fmla="*/ 1504950 w 3050608"/>
              <a:gd name="connsiteY60" fmla="*/ 1166812 h 2152647"/>
              <a:gd name="connsiteX61" fmla="*/ 1502568 w 3050608"/>
              <a:gd name="connsiteY61" fmla="*/ 1185862 h 2152647"/>
              <a:gd name="connsiteX62" fmla="*/ 1533525 w 3050608"/>
              <a:gd name="connsiteY62" fmla="*/ 1183481 h 2152647"/>
              <a:gd name="connsiteX63" fmla="*/ 1533525 w 3050608"/>
              <a:gd name="connsiteY63" fmla="*/ 1204912 h 2152647"/>
              <a:gd name="connsiteX64" fmla="*/ 1554956 w 3050608"/>
              <a:gd name="connsiteY64" fmla="*/ 1207294 h 2152647"/>
              <a:gd name="connsiteX65" fmla="*/ 1554956 w 3050608"/>
              <a:gd name="connsiteY65" fmla="*/ 1233487 h 2152647"/>
              <a:gd name="connsiteX66" fmla="*/ 1676400 w 3050608"/>
              <a:gd name="connsiteY66" fmla="*/ 1231106 h 2152647"/>
              <a:gd name="connsiteX67" fmla="*/ 1676400 w 3050608"/>
              <a:gd name="connsiteY67" fmla="*/ 1252537 h 2152647"/>
              <a:gd name="connsiteX68" fmla="*/ 1700212 w 3050608"/>
              <a:gd name="connsiteY68" fmla="*/ 1257300 h 2152647"/>
              <a:gd name="connsiteX69" fmla="*/ 1707356 w 3050608"/>
              <a:gd name="connsiteY69" fmla="*/ 1285875 h 2152647"/>
              <a:gd name="connsiteX70" fmla="*/ 1719262 w 3050608"/>
              <a:gd name="connsiteY70" fmla="*/ 1278731 h 2152647"/>
              <a:gd name="connsiteX71" fmla="*/ 1719262 w 3050608"/>
              <a:gd name="connsiteY71" fmla="*/ 1309687 h 2152647"/>
              <a:gd name="connsiteX72" fmla="*/ 1731168 w 3050608"/>
              <a:gd name="connsiteY72" fmla="*/ 1304925 h 2152647"/>
              <a:gd name="connsiteX73" fmla="*/ 1733550 w 3050608"/>
              <a:gd name="connsiteY73" fmla="*/ 1407319 h 2152647"/>
              <a:gd name="connsiteX74" fmla="*/ 1781175 w 3050608"/>
              <a:gd name="connsiteY74" fmla="*/ 1412081 h 2152647"/>
              <a:gd name="connsiteX75" fmla="*/ 1778793 w 3050608"/>
              <a:gd name="connsiteY75" fmla="*/ 1464469 h 2152647"/>
              <a:gd name="connsiteX76" fmla="*/ 1857375 w 3050608"/>
              <a:gd name="connsiteY76" fmla="*/ 1459706 h 2152647"/>
              <a:gd name="connsiteX77" fmla="*/ 1857375 w 3050608"/>
              <a:gd name="connsiteY77" fmla="*/ 1483519 h 2152647"/>
              <a:gd name="connsiteX78" fmla="*/ 2024062 w 3050608"/>
              <a:gd name="connsiteY78" fmla="*/ 1481137 h 2152647"/>
              <a:gd name="connsiteX79" fmla="*/ 2021681 w 3050608"/>
              <a:gd name="connsiteY79" fmla="*/ 1504950 h 2152647"/>
              <a:gd name="connsiteX80" fmla="*/ 2105025 w 3050608"/>
              <a:gd name="connsiteY80" fmla="*/ 1502569 h 2152647"/>
              <a:gd name="connsiteX81" fmla="*/ 2105025 w 3050608"/>
              <a:gd name="connsiteY81" fmla="*/ 1533525 h 2152647"/>
              <a:gd name="connsiteX82" fmla="*/ 2133600 w 3050608"/>
              <a:gd name="connsiteY82" fmla="*/ 1533525 h 2152647"/>
              <a:gd name="connsiteX83" fmla="*/ 2133600 w 3050608"/>
              <a:gd name="connsiteY83" fmla="*/ 1674017 h 2152647"/>
              <a:gd name="connsiteX84" fmla="*/ 2155031 w 3050608"/>
              <a:gd name="connsiteY84" fmla="*/ 1674019 h 2152647"/>
              <a:gd name="connsiteX85" fmla="*/ 2155035 w 3050608"/>
              <a:gd name="connsiteY85" fmla="*/ 1714500 h 2152647"/>
              <a:gd name="connsiteX86" fmla="*/ 2195514 w 3050608"/>
              <a:gd name="connsiteY86" fmla="*/ 1716880 h 2152647"/>
              <a:gd name="connsiteX87" fmla="*/ 2197896 w 3050608"/>
              <a:gd name="connsiteY87" fmla="*/ 1759742 h 2152647"/>
              <a:gd name="connsiteX88" fmla="*/ 2209802 w 3050608"/>
              <a:gd name="connsiteY88" fmla="*/ 1759743 h 2152647"/>
              <a:gd name="connsiteX89" fmla="*/ 2212182 w 3050608"/>
              <a:gd name="connsiteY89" fmla="*/ 1793079 h 2152647"/>
              <a:gd name="connsiteX90" fmla="*/ 2331245 w 3050608"/>
              <a:gd name="connsiteY90" fmla="*/ 1793078 h 2152647"/>
              <a:gd name="connsiteX91" fmla="*/ 2331244 w 3050608"/>
              <a:gd name="connsiteY91" fmla="*/ 1819272 h 2152647"/>
              <a:gd name="connsiteX92" fmla="*/ 2531269 w 3050608"/>
              <a:gd name="connsiteY92" fmla="*/ 1819274 h 2152647"/>
              <a:gd name="connsiteX93" fmla="*/ 2531268 w 3050608"/>
              <a:gd name="connsiteY93" fmla="*/ 1847849 h 2152647"/>
              <a:gd name="connsiteX94" fmla="*/ 2545557 w 3050608"/>
              <a:gd name="connsiteY94" fmla="*/ 1847850 h 2152647"/>
              <a:gd name="connsiteX95" fmla="*/ 2545556 w 3050608"/>
              <a:gd name="connsiteY95" fmla="*/ 1888330 h 2152647"/>
              <a:gd name="connsiteX96" fmla="*/ 2559844 w 3050608"/>
              <a:gd name="connsiteY96" fmla="*/ 1888329 h 2152647"/>
              <a:gd name="connsiteX97" fmla="*/ 2559844 w 3050608"/>
              <a:gd name="connsiteY97" fmla="*/ 1931193 h 2152647"/>
              <a:gd name="connsiteX98" fmla="*/ 2609850 w 3050608"/>
              <a:gd name="connsiteY98" fmla="*/ 1931193 h 2152647"/>
              <a:gd name="connsiteX99" fmla="*/ 2609850 w 3050608"/>
              <a:gd name="connsiteY99" fmla="*/ 1978820 h 2152647"/>
              <a:gd name="connsiteX100" fmla="*/ 2719387 w 3050608"/>
              <a:gd name="connsiteY100" fmla="*/ 1978819 h 2152647"/>
              <a:gd name="connsiteX101" fmla="*/ 2719387 w 3050608"/>
              <a:gd name="connsiteY101" fmla="*/ 2012155 h 2152647"/>
              <a:gd name="connsiteX102" fmla="*/ 2781300 w 3050608"/>
              <a:gd name="connsiteY102" fmla="*/ 2014536 h 2152647"/>
              <a:gd name="connsiteX103" fmla="*/ 2781299 w 3050608"/>
              <a:gd name="connsiteY103" fmla="*/ 2031205 h 2152647"/>
              <a:gd name="connsiteX104" fmla="*/ 2914649 w 3050608"/>
              <a:gd name="connsiteY104" fmla="*/ 2031205 h 2152647"/>
              <a:gd name="connsiteX105" fmla="*/ 2914650 w 3050608"/>
              <a:gd name="connsiteY105" fmla="*/ 2059780 h 2152647"/>
              <a:gd name="connsiteX106" fmla="*/ 2957511 w 3050608"/>
              <a:gd name="connsiteY106" fmla="*/ 2059779 h 2152647"/>
              <a:gd name="connsiteX107" fmla="*/ 2959893 w 3050608"/>
              <a:gd name="connsiteY107" fmla="*/ 2095498 h 2152647"/>
              <a:gd name="connsiteX108" fmla="*/ 2971798 w 3050608"/>
              <a:gd name="connsiteY108" fmla="*/ 2095497 h 2152647"/>
              <a:gd name="connsiteX109" fmla="*/ 2971799 w 3050608"/>
              <a:gd name="connsiteY109" fmla="*/ 2131215 h 2152647"/>
              <a:gd name="connsiteX110" fmla="*/ 3050382 w 3050608"/>
              <a:gd name="connsiteY110" fmla="*/ 2133597 h 2152647"/>
              <a:gd name="connsiteX111" fmla="*/ 3050379 w 3050608"/>
              <a:gd name="connsiteY111" fmla="*/ 2152647 h 2152647"/>
              <a:gd name="connsiteX0" fmla="*/ 2381 w 3052761"/>
              <a:gd name="connsiteY0" fmla="*/ 0 h 2153524"/>
              <a:gd name="connsiteX1" fmla="*/ 0 w 3052761"/>
              <a:gd name="connsiteY1" fmla="*/ 76200 h 2153524"/>
              <a:gd name="connsiteX2" fmla="*/ 11906 w 3052761"/>
              <a:gd name="connsiteY2" fmla="*/ 76200 h 2153524"/>
              <a:gd name="connsiteX3" fmla="*/ 11906 w 3052761"/>
              <a:gd name="connsiteY3" fmla="*/ 92869 h 2153524"/>
              <a:gd name="connsiteX4" fmla="*/ 221456 w 3052761"/>
              <a:gd name="connsiteY4" fmla="*/ 90487 h 2153524"/>
              <a:gd name="connsiteX5" fmla="*/ 221456 w 3052761"/>
              <a:gd name="connsiteY5" fmla="*/ 107156 h 2153524"/>
              <a:gd name="connsiteX6" fmla="*/ 233362 w 3052761"/>
              <a:gd name="connsiteY6" fmla="*/ 107156 h 2153524"/>
              <a:gd name="connsiteX7" fmla="*/ 230981 w 3052761"/>
              <a:gd name="connsiteY7" fmla="*/ 157162 h 2153524"/>
              <a:gd name="connsiteX8" fmla="*/ 361950 w 3052761"/>
              <a:gd name="connsiteY8" fmla="*/ 154781 h 2153524"/>
              <a:gd name="connsiteX9" fmla="*/ 361950 w 3052761"/>
              <a:gd name="connsiteY9" fmla="*/ 176212 h 2153524"/>
              <a:gd name="connsiteX10" fmla="*/ 404812 w 3052761"/>
              <a:gd name="connsiteY10" fmla="*/ 173831 h 2153524"/>
              <a:gd name="connsiteX11" fmla="*/ 404812 w 3052761"/>
              <a:gd name="connsiteY11" fmla="*/ 202406 h 2153524"/>
              <a:gd name="connsiteX12" fmla="*/ 671512 w 3052761"/>
              <a:gd name="connsiteY12" fmla="*/ 202406 h 2153524"/>
              <a:gd name="connsiteX13" fmla="*/ 671512 w 3052761"/>
              <a:gd name="connsiteY13" fmla="*/ 214312 h 2153524"/>
              <a:gd name="connsiteX14" fmla="*/ 683418 w 3052761"/>
              <a:gd name="connsiteY14" fmla="*/ 216694 h 2153524"/>
              <a:gd name="connsiteX15" fmla="*/ 683418 w 3052761"/>
              <a:gd name="connsiteY15" fmla="*/ 230981 h 2153524"/>
              <a:gd name="connsiteX16" fmla="*/ 700087 w 3052761"/>
              <a:gd name="connsiteY16" fmla="*/ 238125 h 2153524"/>
              <a:gd name="connsiteX17" fmla="*/ 702468 w 3052761"/>
              <a:gd name="connsiteY17" fmla="*/ 261937 h 2153524"/>
              <a:gd name="connsiteX18" fmla="*/ 847725 w 3052761"/>
              <a:gd name="connsiteY18" fmla="*/ 259556 h 2153524"/>
              <a:gd name="connsiteX19" fmla="*/ 850106 w 3052761"/>
              <a:gd name="connsiteY19" fmla="*/ 321469 h 2153524"/>
              <a:gd name="connsiteX20" fmla="*/ 859631 w 3052761"/>
              <a:gd name="connsiteY20" fmla="*/ 323850 h 2153524"/>
              <a:gd name="connsiteX21" fmla="*/ 857250 w 3052761"/>
              <a:gd name="connsiteY21" fmla="*/ 388144 h 2153524"/>
              <a:gd name="connsiteX22" fmla="*/ 866775 w 3052761"/>
              <a:gd name="connsiteY22" fmla="*/ 385762 h 2153524"/>
              <a:gd name="connsiteX23" fmla="*/ 862012 w 3052761"/>
              <a:gd name="connsiteY23" fmla="*/ 440531 h 2153524"/>
              <a:gd name="connsiteX24" fmla="*/ 869156 w 3052761"/>
              <a:gd name="connsiteY24" fmla="*/ 440531 h 2153524"/>
              <a:gd name="connsiteX25" fmla="*/ 866775 w 3052761"/>
              <a:gd name="connsiteY25" fmla="*/ 485775 h 2153524"/>
              <a:gd name="connsiteX26" fmla="*/ 876300 w 3052761"/>
              <a:gd name="connsiteY26" fmla="*/ 485775 h 2153524"/>
              <a:gd name="connsiteX27" fmla="*/ 876300 w 3052761"/>
              <a:gd name="connsiteY27" fmla="*/ 528637 h 2153524"/>
              <a:gd name="connsiteX28" fmla="*/ 904875 w 3052761"/>
              <a:gd name="connsiteY28" fmla="*/ 528637 h 2153524"/>
              <a:gd name="connsiteX29" fmla="*/ 904875 w 3052761"/>
              <a:gd name="connsiteY29" fmla="*/ 552450 h 2153524"/>
              <a:gd name="connsiteX30" fmla="*/ 933450 w 3052761"/>
              <a:gd name="connsiteY30" fmla="*/ 554831 h 2153524"/>
              <a:gd name="connsiteX31" fmla="*/ 933450 w 3052761"/>
              <a:gd name="connsiteY31" fmla="*/ 581025 h 2153524"/>
              <a:gd name="connsiteX32" fmla="*/ 1033462 w 3052761"/>
              <a:gd name="connsiteY32" fmla="*/ 583406 h 2153524"/>
              <a:gd name="connsiteX33" fmla="*/ 1031081 w 3052761"/>
              <a:gd name="connsiteY33" fmla="*/ 619125 h 2153524"/>
              <a:gd name="connsiteX34" fmla="*/ 1076325 w 3052761"/>
              <a:gd name="connsiteY34" fmla="*/ 623887 h 2153524"/>
              <a:gd name="connsiteX35" fmla="*/ 1076325 w 3052761"/>
              <a:gd name="connsiteY35" fmla="*/ 657225 h 2153524"/>
              <a:gd name="connsiteX36" fmla="*/ 1088231 w 3052761"/>
              <a:gd name="connsiteY36" fmla="*/ 657225 h 2153524"/>
              <a:gd name="connsiteX37" fmla="*/ 1088231 w 3052761"/>
              <a:gd name="connsiteY37" fmla="*/ 714375 h 2153524"/>
              <a:gd name="connsiteX38" fmla="*/ 1104900 w 3052761"/>
              <a:gd name="connsiteY38" fmla="*/ 714375 h 2153524"/>
              <a:gd name="connsiteX39" fmla="*/ 1107281 w 3052761"/>
              <a:gd name="connsiteY39" fmla="*/ 778669 h 2153524"/>
              <a:gd name="connsiteX40" fmla="*/ 1228725 w 3052761"/>
              <a:gd name="connsiteY40" fmla="*/ 778669 h 2153524"/>
              <a:gd name="connsiteX41" fmla="*/ 1228725 w 3052761"/>
              <a:gd name="connsiteY41" fmla="*/ 804862 h 2153524"/>
              <a:gd name="connsiteX42" fmla="*/ 1254918 w 3052761"/>
              <a:gd name="connsiteY42" fmla="*/ 800100 h 2153524"/>
              <a:gd name="connsiteX43" fmla="*/ 1250156 w 3052761"/>
              <a:gd name="connsiteY43" fmla="*/ 852487 h 2153524"/>
              <a:gd name="connsiteX44" fmla="*/ 1262062 w 3052761"/>
              <a:gd name="connsiteY44" fmla="*/ 854869 h 2153524"/>
              <a:gd name="connsiteX45" fmla="*/ 1259681 w 3052761"/>
              <a:gd name="connsiteY45" fmla="*/ 921544 h 2153524"/>
              <a:gd name="connsiteX46" fmla="*/ 1276350 w 3052761"/>
              <a:gd name="connsiteY46" fmla="*/ 926306 h 2153524"/>
              <a:gd name="connsiteX47" fmla="*/ 1276350 w 3052761"/>
              <a:gd name="connsiteY47" fmla="*/ 957262 h 2153524"/>
              <a:gd name="connsiteX48" fmla="*/ 1288256 w 3052761"/>
              <a:gd name="connsiteY48" fmla="*/ 957262 h 2153524"/>
              <a:gd name="connsiteX49" fmla="*/ 1285875 w 3052761"/>
              <a:gd name="connsiteY49" fmla="*/ 1026319 h 2153524"/>
              <a:gd name="connsiteX50" fmla="*/ 1326356 w 3052761"/>
              <a:gd name="connsiteY50" fmla="*/ 1023937 h 2153524"/>
              <a:gd name="connsiteX51" fmla="*/ 1326356 w 3052761"/>
              <a:gd name="connsiteY51" fmla="*/ 1047750 h 2153524"/>
              <a:gd name="connsiteX52" fmla="*/ 1357312 w 3052761"/>
              <a:gd name="connsiteY52" fmla="*/ 1045369 h 2153524"/>
              <a:gd name="connsiteX53" fmla="*/ 1357312 w 3052761"/>
              <a:gd name="connsiteY53" fmla="*/ 1069181 h 2153524"/>
              <a:gd name="connsiteX54" fmla="*/ 1400175 w 3052761"/>
              <a:gd name="connsiteY54" fmla="*/ 1066800 h 2153524"/>
              <a:gd name="connsiteX55" fmla="*/ 1397793 w 3052761"/>
              <a:gd name="connsiteY55" fmla="*/ 1095375 h 2153524"/>
              <a:gd name="connsiteX56" fmla="*/ 1471612 w 3052761"/>
              <a:gd name="connsiteY56" fmla="*/ 1100137 h 2153524"/>
              <a:gd name="connsiteX57" fmla="*/ 1481137 w 3052761"/>
              <a:gd name="connsiteY57" fmla="*/ 1123950 h 2153524"/>
              <a:gd name="connsiteX58" fmla="*/ 1495425 w 3052761"/>
              <a:gd name="connsiteY58" fmla="*/ 1128712 h 2153524"/>
              <a:gd name="connsiteX59" fmla="*/ 1490662 w 3052761"/>
              <a:gd name="connsiteY59" fmla="*/ 1164431 h 2153524"/>
              <a:gd name="connsiteX60" fmla="*/ 1504950 w 3052761"/>
              <a:gd name="connsiteY60" fmla="*/ 1166812 h 2153524"/>
              <a:gd name="connsiteX61" fmla="*/ 1502568 w 3052761"/>
              <a:gd name="connsiteY61" fmla="*/ 1185862 h 2153524"/>
              <a:gd name="connsiteX62" fmla="*/ 1533525 w 3052761"/>
              <a:gd name="connsiteY62" fmla="*/ 1183481 h 2153524"/>
              <a:gd name="connsiteX63" fmla="*/ 1533525 w 3052761"/>
              <a:gd name="connsiteY63" fmla="*/ 1204912 h 2153524"/>
              <a:gd name="connsiteX64" fmla="*/ 1554956 w 3052761"/>
              <a:gd name="connsiteY64" fmla="*/ 1207294 h 2153524"/>
              <a:gd name="connsiteX65" fmla="*/ 1554956 w 3052761"/>
              <a:gd name="connsiteY65" fmla="*/ 1233487 h 2153524"/>
              <a:gd name="connsiteX66" fmla="*/ 1676400 w 3052761"/>
              <a:gd name="connsiteY66" fmla="*/ 1231106 h 2153524"/>
              <a:gd name="connsiteX67" fmla="*/ 1676400 w 3052761"/>
              <a:gd name="connsiteY67" fmla="*/ 1252537 h 2153524"/>
              <a:gd name="connsiteX68" fmla="*/ 1700212 w 3052761"/>
              <a:gd name="connsiteY68" fmla="*/ 1257300 h 2153524"/>
              <a:gd name="connsiteX69" fmla="*/ 1707356 w 3052761"/>
              <a:gd name="connsiteY69" fmla="*/ 1285875 h 2153524"/>
              <a:gd name="connsiteX70" fmla="*/ 1719262 w 3052761"/>
              <a:gd name="connsiteY70" fmla="*/ 1278731 h 2153524"/>
              <a:gd name="connsiteX71" fmla="*/ 1719262 w 3052761"/>
              <a:gd name="connsiteY71" fmla="*/ 1309687 h 2153524"/>
              <a:gd name="connsiteX72" fmla="*/ 1731168 w 3052761"/>
              <a:gd name="connsiteY72" fmla="*/ 1304925 h 2153524"/>
              <a:gd name="connsiteX73" fmla="*/ 1733550 w 3052761"/>
              <a:gd name="connsiteY73" fmla="*/ 1407319 h 2153524"/>
              <a:gd name="connsiteX74" fmla="*/ 1781175 w 3052761"/>
              <a:gd name="connsiteY74" fmla="*/ 1412081 h 2153524"/>
              <a:gd name="connsiteX75" fmla="*/ 1778793 w 3052761"/>
              <a:gd name="connsiteY75" fmla="*/ 1464469 h 2153524"/>
              <a:gd name="connsiteX76" fmla="*/ 1857375 w 3052761"/>
              <a:gd name="connsiteY76" fmla="*/ 1459706 h 2153524"/>
              <a:gd name="connsiteX77" fmla="*/ 1857375 w 3052761"/>
              <a:gd name="connsiteY77" fmla="*/ 1483519 h 2153524"/>
              <a:gd name="connsiteX78" fmla="*/ 2024062 w 3052761"/>
              <a:gd name="connsiteY78" fmla="*/ 1481137 h 2153524"/>
              <a:gd name="connsiteX79" fmla="*/ 2021681 w 3052761"/>
              <a:gd name="connsiteY79" fmla="*/ 1504950 h 2153524"/>
              <a:gd name="connsiteX80" fmla="*/ 2105025 w 3052761"/>
              <a:gd name="connsiteY80" fmla="*/ 1502569 h 2153524"/>
              <a:gd name="connsiteX81" fmla="*/ 2105025 w 3052761"/>
              <a:gd name="connsiteY81" fmla="*/ 1533525 h 2153524"/>
              <a:gd name="connsiteX82" fmla="*/ 2133600 w 3052761"/>
              <a:gd name="connsiteY82" fmla="*/ 1533525 h 2153524"/>
              <a:gd name="connsiteX83" fmla="*/ 2133600 w 3052761"/>
              <a:gd name="connsiteY83" fmla="*/ 1674017 h 2153524"/>
              <a:gd name="connsiteX84" fmla="*/ 2155031 w 3052761"/>
              <a:gd name="connsiteY84" fmla="*/ 1674019 h 2153524"/>
              <a:gd name="connsiteX85" fmla="*/ 2155035 w 3052761"/>
              <a:gd name="connsiteY85" fmla="*/ 1714500 h 2153524"/>
              <a:gd name="connsiteX86" fmla="*/ 2195514 w 3052761"/>
              <a:gd name="connsiteY86" fmla="*/ 1716880 h 2153524"/>
              <a:gd name="connsiteX87" fmla="*/ 2197896 w 3052761"/>
              <a:gd name="connsiteY87" fmla="*/ 1759742 h 2153524"/>
              <a:gd name="connsiteX88" fmla="*/ 2209802 w 3052761"/>
              <a:gd name="connsiteY88" fmla="*/ 1759743 h 2153524"/>
              <a:gd name="connsiteX89" fmla="*/ 2212182 w 3052761"/>
              <a:gd name="connsiteY89" fmla="*/ 1793079 h 2153524"/>
              <a:gd name="connsiteX90" fmla="*/ 2331245 w 3052761"/>
              <a:gd name="connsiteY90" fmla="*/ 1793078 h 2153524"/>
              <a:gd name="connsiteX91" fmla="*/ 2331244 w 3052761"/>
              <a:gd name="connsiteY91" fmla="*/ 1819272 h 2153524"/>
              <a:gd name="connsiteX92" fmla="*/ 2531269 w 3052761"/>
              <a:gd name="connsiteY92" fmla="*/ 1819274 h 2153524"/>
              <a:gd name="connsiteX93" fmla="*/ 2531268 w 3052761"/>
              <a:gd name="connsiteY93" fmla="*/ 1847849 h 2153524"/>
              <a:gd name="connsiteX94" fmla="*/ 2545557 w 3052761"/>
              <a:gd name="connsiteY94" fmla="*/ 1847850 h 2153524"/>
              <a:gd name="connsiteX95" fmla="*/ 2545556 w 3052761"/>
              <a:gd name="connsiteY95" fmla="*/ 1888330 h 2153524"/>
              <a:gd name="connsiteX96" fmla="*/ 2559844 w 3052761"/>
              <a:gd name="connsiteY96" fmla="*/ 1888329 h 2153524"/>
              <a:gd name="connsiteX97" fmla="*/ 2559844 w 3052761"/>
              <a:gd name="connsiteY97" fmla="*/ 1931193 h 2153524"/>
              <a:gd name="connsiteX98" fmla="*/ 2609850 w 3052761"/>
              <a:gd name="connsiteY98" fmla="*/ 1931193 h 2153524"/>
              <a:gd name="connsiteX99" fmla="*/ 2609850 w 3052761"/>
              <a:gd name="connsiteY99" fmla="*/ 1978820 h 2153524"/>
              <a:gd name="connsiteX100" fmla="*/ 2719387 w 3052761"/>
              <a:gd name="connsiteY100" fmla="*/ 1978819 h 2153524"/>
              <a:gd name="connsiteX101" fmla="*/ 2719387 w 3052761"/>
              <a:gd name="connsiteY101" fmla="*/ 2012155 h 2153524"/>
              <a:gd name="connsiteX102" fmla="*/ 2781300 w 3052761"/>
              <a:gd name="connsiteY102" fmla="*/ 2014536 h 2153524"/>
              <a:gd name="connsiteX103" fmla="*/ 2781299 w 3052761"/>
              <a:gd name="connsiteY103" fmla="*/ 2031205 h 2153524"/>
              <a:gd name="connsiteX104" fmla="*/ 2914649 w 3052761"/>
              <a:gd name="connsiteY104" fmla="*/ 2031205 h 2153524"/>
              <a:gd name="connsiteX105" fmla="*/ 2914650 w 3052761"/>
              <a:gd name="connsiteY105" fmla="*/ 2059780 h 2153524"/>
              <a:gd name="connsiteX106" fmla="*/ 2957511 w 3052761"/>
              <a:gd name="connsiteY106" fmla="*/ 2059779 h 2153524"/>
              <a:gd name="connsiteX107" fmla="*/ 2959893 w 3052761"/>
              <a:gd name="connsiteY107" fmla="*/ 2095498 h 2153524"/>
              <a:gd name="connsiteX108" fmla="*/ 2971798 w 3052761"/>
              <a:gd name="connsiteY108" fmla="*/ 2095497 h 2153524"/>
              <a:gd name="connsiteX109" fmla="*/ 2971799 w 3052761"/>
              <a:gd name="connsiteY109" fmla="*/ 2131215 h 2153524"/>
              <a:gd name="connsiteX110" fmla="*/ 3050382 w 3052761"/>
              <a:gd name="connsiteY110" fmla="*/ 2133597 h 2153524"/>
              <a:gd name="connsiteX111" fmla="*/ 3050379 w 3052761"/>
              <a:gd name="connsiteY111" fmla="*/ 2152647 h 2153524"/>
              <a:gd name="connsiteX112" fmla="*/ 3052761 w 3052761"/>
              <a:gd name="connsiteY112" fmla="*/ 2150266 h 2153524"/>
              <a:gd name="connsiteX0" fmla="*/ 2381 w 3245642"/>
              <a:gd name="connsiteY0" fmla="*/ 0 h 2153293"/>
              <a:gd name="connsiteX1" fmla="*/ 0 w 3245642"/>
              <a:gd name="connsiteY1" fmla="*/ 76200 h 2153293"/>
              <a:gd name="connsiteX2" fmla="*/ 11906 w 3245642"/>
              <a:gd name="connsiteY2" fmla="*/ 76200 h 2153293"/>
              <a:gd name="connsiteX3" fmla="*/ 11906 w 3245642"/>
              <a:gd name="connsiteY3" fmla="*/ 92869 h 2153293"/>
              <a:gd name="connsiteX4" fmla="*/ 221456 w 3245642"/>
              <a:gd name="connsiteY4" fmla="*/ 90487 h 2153293"/>
              <a:gd name="connsiteX5" fmla="*/ 221456 w 3245642"/>
              <a:gd name="connsiteY5" fmla="*/ 107156 h 2153293"/>
              <a:gd name="connsiteX6" fmla="*/ 233362 w 3245642"/>
              <a:gd name="connsiteY6" fmla="*/ 107156 h 2153293"/>
              <a:gd name="connsiteX7" fmla="*/ 230981 w 3245642"/>
              <a:gd name="connsiteY7" fmla="*/ 157162 h 2153293"/>
              <a:gd name="connsiteX8" fmla="*/ 361950 w 3245642"/>
              <a:gd name="connsiteY8" fmla="*/ 154781 h 2153293"/>
              <a:gd name="connsiteX9" fmla="*/ 361950 w 3245642"/>
              <a:gd name="connsiteY9" fmla="*/ 176212 h 2153293"/>
              <a:gd name="connsiteX10" fmla="*/ 404812 w 3245642"/>
              <a:gd name="connsiteY10" fmla="*/ 173831 h 2153293"/>
              <a:gd name="connsiteX11" fmla="*/ 404812 w 3245642"/>
              <a:gd name="connsiteY11" fmla="*/ 202406 h 2153293"/>
              <a:gd name="connsiteX12" fmla="*/ 671512 w 3245642"/>
              <a:gd name="connsiteY12" fmla="*/ 202406 h 2153293"/>
              <a:gd name="connsiteX13" fmla="*/ 671512 w 3245642"/>
              <a:gd name="connsiteY13" fmla="*/ 214312 h 2153293"/>
              <a:gd name="connsiteX14" fmla="*/ 683418 w 3245642"/>
              <a:gd name="connsiteY14" fmla="*/ 216694 h 2153293"/>
              <a:gd name="connsiteX15" fmla="*/ 683418 w 3245642"/>
              <a:gd name="connsiteY15" fmla="*/ 230981 h 2153293"/>
              <a:gd name="connsiteX16" fmla="*/ 700087 w 3245642"/>
              <a:gd name="connsiteY16" fmla="*/ 238125 h 2153293"/>
              <a:gd name="connsiteX17" fmla="*/ 702468 w 3245642"/>
              <a:gd name="connsiteY17" fmla="*/ 261937 h 2153293"/>
              <a:gd name="connsiteX18" fmla="*/ 847725 w 3245642"/>
              <a:gd name="connsiteY18" fmla="*/ 259556 h 2153293"/>
              <a:gd name="connsiteX19" fmla="*/ 850106 w 3245642"/>
              <a:gd name="connsiteY19" fmla="*/ 321469 h 2153293"/>
              <a:gd name="connsiteX20" fmla="*/ 859631 w 3245642"/>
              <a:gd name="connsiteY20" fmla="*/ 323850 h 2153293"/>
              <a:gd name="connsiteX21" fmla="*/ 857250 w 3245642"/>
              <a:gd name="connsiteY21" fmla="*/ 388144 h 2153293"/>
              <a:gd name="connsiteX22" fmla="*/ 866775 w 3245642"/>
              <a:gd name="connsiteY22" fmla="*/ 385762 h 2153293"/>
              <a:gd name="connsiteX23" fmla="*/ 862012 w 3245642"/>
              <a:gd name="connsiteY23" fmla="*/ 440531 h 2153293"/>
              <a:gd name="connsiteX24" fmla="*/ 869156 w 3245642"/>
              <a:gd name="connsiteY24" fmla="*/ 440531 h 2153293"/>
              <a:gd name="connsiteX25" fmla="*/ 866775 w 3245642"/>
              <a:gd name="connsiteY25" fmla="*/ 485775 h 2153293"/>
              <a:gd name="connsiteX26" fmla="*/ 876300 w 3245642"/>
              <a:gd name="connsiteY26" fmla="*/ 485775 h 2153293"/>
              <a:gd name="connsiteX27" fmla="*/ 876300 w 3245642"/>
              <a:gd name="connsiteY27" fmla="*/ 528637 h 2153293"/>
              <a:gd name="connsiteX28" fmla="*/ 904875 w 3245642"/>
              <a:gd name="connsiteY28" fmla="*/ 528637 h 2153293"/>
              <a:gd name="connsiteX29" fmla="*/ 904875 w 3245642"/>
              <a:gd name="connsiteY29" fmla="*/ 552450 h 2153293"/>
              <a:gd name="connsiteX30" fmla="*/ 933450 w 3245642"/>
              <a:gd name="connsiteY30" fmla="*/ 554831 h 2153293"/>
              <a:gd name="connsiteX31" fmla="*/ 933450 w 3245642"/>
              <a:gd name="connsiteY31" fmla="*/ 581025 h 2153293"/>
              <a:gd name="connsiteX32" fmla="*/ 1033462 w 3245642"/>
              <a:gd name="connsiteY32" fmla="*/ 583406 h 2153293"/>
              <a:gd name="connsiteX33" fmla="*/ 1031081 w 3245642"/>
              <a:gd name="connsiteY33" fmla="*/ 619125 h 2153293"/>
              <a:gd name="connsiteX34" fmla="*/ 1076325 w 3245642"/>
              <a:gd name="connsiteY34" fmla="*/ 623887 h 2153293"/>
              <a:gd name="connsiteX35" fmla="*/ 1076325 w 3245642"/>
              <a:gd name="connsiteY35" fmla="*/ 657225 h 2153293"/>
              <a:gd name="connsiteX36" fmla="*/ 1088231 w 3245642"/>
              <a:gd name="connsiteY36" fmla="*/ 657225 h 2153293"/>
              <a:gd name="connsiteX37" fmla="*/ 1088231 w 3245642"/>
              <a:gd name="connsiteY37" fmla="*/ 714375 h 2153293"/>
              <a:gd name="connsiteX38" fmla="*/ 1104900 w 3245642"/>
              <a:gd name="connsiteY38" fmla="*/ 714375 h 2153293"/>
              <a:gd name="connsiteX39" fmla="*/ 1107281 w 3245642"/>
              <a:gd name="connsiteY39" fmla="*/ 778669 h 2153293"/>
              <a:gd name="connsiteX40" fmla="*/ 1228725 w 3245642"/>
              <a:gd name="connsiteY40" fmla="*/ 778669 h 2153293"/>
              <a:gd name="connsiteX41" fmla="*/ 1228725 w 3245642"/>
              <a:gd name="connsiteY41" fmla="*/ 804862 h 2153293"/>
              <a:gd name="connsiteX42" fmla="*/ 1254918 w 3245642"/>
              <a:gd name="connsiteY42" fmla="*/ 800100 h 2153293"/>
              <a:gd name="connsiteX43" fmla="*/ 1250156 w 3245642"/>
              <a:gd name="connsiteY43" fmla="*/ 852487 h 2153293"/>
              <a:gd name="connsiteX44" fmla="*/ 1262062 w 3245642"/>
              <a:gd name="connsiteY44" fmla="*/ 854869 h 2153293"/>
              <a:gd name="connsiteX45" fmla="*/ 1259681 w 3245642"/>
              <a:gd name="connsiteY45" fmla="*/ 921544 h 2153293"/>
              <a:gd name="connsiteX46" fmla="*/ 1276350 w 3245642"/>
              <a:gd name="connsiteY46" fmla="*/ 926306 h 2153293"/>
              <a:gd name="connsiteX47" fmla="*/ 1276350 w 3245642"/>
              <a:gd name="connsiteY47" fmla="*/ 957262 h 2153293"/>
              <a:gd name="connsiteX48" fmla="*/ 1288256 w 3245642"/>
              <a:gd name="connsiteY48" fmla="*/ 957262 h 2153293"/>
              <a:gd name="connsiteX49" fmla="*/ 1285875 w 3245642"/>
              <a:gd name="connsiteY49" fmla="*/ 1026319 h 2153293"/>
              <a:gd name="connsiteX50" fmla="*/ 1326356 w 3245642"/>
              <a:gd name="connsiteY50" fmla="*/ 1023937 h 2153293"/>
              <a:gd name="connsiteX51" fmla="*/ 1326356 w 3245642"/>
              <a:gd name="connsiteY51" fmla="*/ 1047750 h 2153293"/>
              <a:gd name="connsiteX52" fmla="*/ 1357312 w 3245642"/>
              <a:gd name="connsiteY52" fmla="*/ 1045369 h 2153293"/>
              <a:gd name="connsiteX53" fmla="*/ 1357312 w 3245642"/>
              <a:gd name="connsiteY53" fmla="*/ 1069181 h 2153293"/>
              <a:gd name="connsiteX54" fmla="*/ 1400175 w 3245642"/>
              <a:gd name="connsiteY54" fmla="*/ 1066800 h 2153293"/>
              <a:gd name="connsiteX55" fmla="*/ 1397793 w 3245642"/>
              <a:gd name="connsiteY55" fmla="*/ 1095375 h 2153293"/>
              <a:gd name="connsiteX56" fmla="*/ 1471612 w 3245642"/>
              <a:gd name="connsiteY56" fmla="*/ 1100137 h 2153293"/>
              <a:gd name="connsiteX57" fmla="*/ 1481137 w 3245642"/>
              <a:gd name="connsiteY57" fmla="*/ 1123950 h 2153293"/>
              <a:gd name="connsiteX58" fmla="*/ 1495425 w 3245642"/>
              <a:gd name="connsiteY58" fmla="*/ 1128712 h 2153293"/>
              <a:gd name="connsiteX59" fmla="*/ 1490662 w 3245642"/>
              <a:gd name="connsiteY59" fmla="*/ 1164431 h 2153293"/>
              <a:gd name="connsiteX60" fmla="*/ 1504950 w 3245642"/>
              <a:gd name="connsiteY60" fmla="*/ 1166812 h 2153293"/>
              <a:gd name="connsiteX61" fmla="*/ 1502568 w 3245642"/>
              <a:gd name="connsiteY61" fmla="*/ 1185862 h 2153293"/>
              <a:gd name="connsiteX62" fmla="*/ 1533525 w 3245642"/>
              <a:gd name="connsiteY62" fmla="*/ 1183481 h 2153293"/>
              <a:gd name="connsiteX63" fmla="*/ 1533525 w 3245642"/>
              <a:gd name="connsiteY63" fmla="*/ 1204912 h 2153293"/>
              <a:gd name="connsiteX64" fmla="*/ 1554956 w 3245642"/>
              <a:gd name="connsiteY64" fmla="*/ 1207294 h 2153293"/>
              <a:gd name="connsiteX65" fmla="*/ 1554956 w 3245642"/>
              <a:gd name="connsiteY65" fmla="*/ 1233487 h 2153293"/>
              <a:gd name="connsiteX66" fmla="*/ 1676400 w 3245642"/>
              <a:gd name="connsiteY66" fmla="*/ 1231106 h 2153293"/>
              <a:gd name="connsiteX67" fmla="*/ 1676400 w 3245642"/>
              <a:gd name="connsiteY67" fmla="*/ 1252537 h 2153293"/>
              <a:gd name="connsiteX68" fmla="*/ 1700212 w 3245642"/>
              <a:gd name="connsiteY68" fmla="*/ 1257300 h 2153293"/>
              <a:gd name="connsiteX69" fmla="*/ 1707356 w 3245642"/>
              <a:gd name="connsiteY69" fmla="*/ 1285875 h 2153293"/>
              <a:gd name="connsiteX70" fmla="*/ 1719262 w 3245642"/>
              <a:gd name="connsiteY70" fmla="*/ 1278731 h 2153293"/>
              <a:gd name="connsiteX71" fmla="*/ 1719262 w 3245642"/>
              <a:gd name="connsiteY71" fmla="*/ 1309687 h 2153293"/>
              <a:gd name="connsiteX72" fmla="*/ 1731168 w 3245642"/>
              <a:gd name="connsiteY72" fmla="*/ 1304925 h 2153293"/>
              <a:gd name="connsiteX73" fmla="*/ 1733550 w 3245642"/>
              <a:gd name="connsiteY73" fmla="*/ 1407319 h 2153293"/>
              <a:gd name="connsiteX74" fmla="*/ 1781175 w 3245642"/>
              <a:gd name="connsiteY74" fmla="*/ 1412081 h 2153293"/>
              <a:gd name="connsiteX75" fmla="*/ 1778793 w 3245642"/>
              <a:gd name="connsiteY75" fmla="*/ 1464469 h 2153293"/>
              <a:gd name="connsiteX76" fmla="*/ 1857375 w 3245642"/>
              <a:gd name="connsiteY76" fmla="*/ 1459706 h 2153293"/>
              <a:gd name="connsiteX77" fmla="*/ 1857375 w 3245642"/>
              <a:gd name="connsiteY77" fmla="*/ 1483519 h 2153293"/>
              <a:gd name="connsiteX78" fmla="*/ 2024062 w 3245642"/>
              <a:gd name="connsiteY78" fmla="*/ 1481137 h 2153293"/>
              <a:gd name="connsiteX79" fmla="*/ 2021681 w 3245642"/>
              <a:gd name="connsiteY79" fmla="*/ 1504950 h 2153293"/>
              <a:gd name="connsiteX80" fmla="*/ 2105025 w 3245642"/>
              <a:gd name="connsiteY80" fmla="*/ 1502569 h 2153293"/>
              <a:gd name="connsiteX81" fmla="*/ 2105025 w 3245642"/>
              <a:gd name="connsiteY81" fmla="*/ 1533525 h 2153293"/>
              <a:gd name="connsiteX82" fmla="*/ 2133600 w 3245642"/>
              <a:gd name="connsiteY82" fmla="*/ 1533525 h 2153293"/>
              <a:gd name="connsiteX83" fmla="*/ 2133600 w 3245642"/>
              <a:gd name="connsiteY83" fmla="*/ 1674017 h 2153293"/>
              <a:gd name="connsiteX84" fmla="*/ 2155031 w 3245642"/>
              <a:gd name="connsiteY84" fmla="*/ 1674019 h 2153293"/>
              <a:gd name="connsiteX85" fmla="*/ 2155035 w 3245642"/>
              <a:gd name="connsiteY85" fmla="*/ 1714500 h 2153293"/>
              <a:gd name="connsiteX86" fmla="*/ 2195514 w 3245642"/>
              <a:gd name="connsiteY86" fmla="*/ 1716880 h 2153293"/>
              <a:gd name="connsiteX87" fmla="*/ 2197896 w 3245642"/>
              <a:gd name="connsiteY87" fmla="*/ 1759742 h 2153293"/>
              <a:gd name="connsiteX88" fmla="*/ 2209802 w 3245642"/>
              <a:gd name="connsiteY88" fmla="*/ 1759743 h 2153293"/>
              <a:gd name="connsiteX89" fmla="*/ 2212182 w 3245642"/>
              <a:gd name="connsiteY89" fmla="*/ 1793079 h 2153293"/>
              <a:gd name="connsiteX90" fmla="*/ 2331245 w 3245642"/>
              <a:gd name="connsiteY90" fmla="*/ 1793078 h 2153293"/>
              <a:gd name="connsiteX91" fmla="*/ 2331244 w 3245642"/>
              <a:gd name="connsiteY91" fmla="*/ 1819272 h 2153293"/>
              <a:gd name="connsiteX92" fmla="*/ 2531269 w 3245642"/>
              <a:gd name="connsiteY92" fmla="*/ 1819274 h 2153293"/>
              <a:gd name="connsiteX93" fmla="*/ 2531268 w 3245642"/>
              <a:gd name="connsiteY93" fmla="*/ 1847849 h 2153293"/>
              <a:gd name="connsiteX94" fmla="*/ 2545557 w 3245642"/>
              <a:gd name="connsiteY94" fmla="*/ 1847850 h 2153293"/>
              <a:gd name="connsiteX95" fmla="*/ 2545556 w 3245642"/>
              <a:gd name="connsiteY95" fmla="*/ 1888330 h 2153293"/>
              <a:gd name="connsiteX96" fmla="*/ 2559844 w 3245642"/>
              <a:gd name="connsiteY96" fmla="*/ 1888329 h 2153293"/>
              <a:gd name="connsiteX97" fmla="*/ 2559844 w 3245642"/>
              <a:gd name="connsiteY97" fmla="*/ 1931193 h 2153293"/>
              <a:gd name="connsiteX98" fmla="*/ 2609850 w 3245642"/>
              <a:gd name="connsiteY98" fmla="*/ 1931193 h 2153293"/>
              <a:gd name="connsiteX99" fmla="*/ 2609850 w 3245642"/>
              <a:gd name="connsiteY99" fmla="*/ 1978820 h 2153293"/>
              <a:gd name="connsiteX100" fmla="*/ 2719387 w 3245642"/>
              <a:gd name="connsiteY100" fmla="*/ 1978819 h 2153293"/>
              <a:gd name="connsiteX101" fmla="*/ 2719387 w 3245642"/>
              <a:gd name="connsiteY101" fmla="*/ 2012155 h 2153293"/>
              <a:gd name="connsiteX102" fmla="*/ 2781300 w 3245642"/>
              <a:gd name="connsiteY102" fmla="*/ 2014536 h 2153293"/>
              <a:gd name="connsiteX103" fmla="*/ 2781299 w 3245642"/>
              <a:gd name="connsiteY103" fmla="*/ 2031205 h 2153293"/>
              <a:gd name="connsiteX104" fmla="*/ 2914649 w 3245642"/>
              <a:gd name="connsiteY104" fmla="*/ 2031205 h 2153293"/>
              <a:gd name="connsiteX105" fmla="*/ 2914650 w 3245642"/>
              <a:gd name="connsiteY105" fmla="*/ 2059780 h 2153293"/>
              <a:gd name="connsiteX106" fmla="*/ 2957511 w 3245642"/>
              <a:gd name="connsiteY106" fmla="*/ 2059779 h 2153293"/>
              <a:gd name="connsiteX107" fmla="*/ 2959893 w 3245642"/>
              <a:gd name="connsiteY107" fmla="*/ 2095498 h 2153293"/>
              <a:gd name="connsiteX108" fmla="*/ 2971798 w 3245642"/>
              <a:gd name="connsiteY108" fmla="*/ 2095497 h 2153293"/>
              <a:gd name="connsiteX109" fmla="*/ 2971799 w 3245642"/>
              <a:gd name="connsiteY109" fmla="*/ 2131215 h 2153293"/>
              <a:gd name="connsiteX110" fmla="*/ 3050382 w 3245642"/>
              <a:gd name="connsiteY110" fmla="*/ 2133597 h 2153293"/>
              <a:gd name="connsiteX111" fmla="*/ 3050379 w 3245642"/>
              <a:gd name="connsiteY111" fmla="*/ 2152647 h 2153293"/>
              <a:gd name="connsiteX112" fmla="*/ 3245642 w 3245642"/>
              <a:gd name="connsiteY112" fmla="*/ 2147884 h 2153293"/>
              <a:gd name="connsiteX0" fmla="*/ 2381 w 3245642"/>
              <a:gd name="connsiteY0" fmla="*/ 0 h 2152647"/>
              <a:gd name="connsiteX1" fmla="*/ 0 w 3245642"/>
              <a:gd name="connsiteY1" fmla="*/ 76200 h 2152647"/>
              <a:gd name="connsiteX2" fmla="*/ 11906 w 3245642"/>
              <a:gd name="connsiteY2" fmla="*/ 76200 h 2152647"/>
              <a:gd name="connsiteX3" fmla="*/ 11906 w 3245642"/>
              <a:gd name="connsiteY3" fmla="*/ 92869 h 2152647"/>
              <a:gd name="connsiteX4" fmla="*/ 221456 w 3245642"/>
              <a:gd name="connsiteY4" fmla="*/ 90487 h 2152647"/>
              <a:gd name="connsiteX5" fmla="*/ 221456 w 3245642"/>
              <a:gd name="connsiteY5" fmla="*/ 107156 h 2152647"/>
              <a:gd name="connsiteX6" fmla="*/ 233362 w 3245642"/>
              <a:gd name="connsiteY6" fmla="*/ 107156 h 2152647"/>
              <a:gd name="connsiteX7" fmla="*/ 230981 w 3245642"/>
              <a:gd name="connsiteY7" fmla="*/ 157162 h 2152647"/>
              <a:gd name="connsiteX8" fmla="*/ 361950 w 3245642"/>
              <a:gd name="connsiteY8" fmla="*/ 154781 h 2152647"/>
              <a:gd name="connsiteX9" fmla="*/ 361950 w 3245642"/>
              <a:gd name="connsiteY9" fmla="*/ 176212 h 2152647"/>
              <a:gd name="connsiteX10" fmla="*/ 404812 w 3245642"/>
              <a:gd name="connsiteY10" fmla="*/ 173831 h 2152647"/>
              <a:gd name="connsiteX11" fmla="*/ 404812 w 3245642"/>
              <a:gd name="connsiteY11" fmla="*/ 202406 h 2152647"/>
              <a:gd name="connsiteX12" fmla="*/ 671512 w 3245642"/>
              <a:gd name="connsiteY12" fmla="*/ 202406 h 2152647"/>
              <a:gd name="connsiteX13" fmla="*/ 671512 w 3245642"/>
              <a:gd name="connsiteY13" fmla="*/ 214312 h 2152647"/>
              <a:gd name="connsiteX14" fmla="*/ 683418 w 3245642"/>
              <a:gd name="connsiteY14" fmla="*/ 216694 h 2152647"/>
              <a:gd name="connsiteX15" fmla="*/ 683418 w 3245642"/>
              <a:gd name="connsiteY15" fmla="*/ 230981 h 2152647"/>
              <a:gd name="connsiteX16" fmla="*/ 700087 w 3245642"/>
              <a:gd name="connsiteY16" fmla="*/ 238125 h 2152647"/>
              <a:gd name="connsiteX17" fmla="*/ 702468 w 3245642"/>
              <a:gd name="connsiteY17" fmla="*/ 261937 h 2152647"/>
              <a:gd name="connsiteX18" fmla="*/ 847725 w 3245642"/>
              <a:gd name="connsiteY18" fmla="*/ 259556 h 2152647"/>
              <a:gd name="connsiteX19" fmla="*/ 850106 w 3245642"/>
              <a:gd name="connsiteY19" fmla="*/ 321469 h 2152647"/>
              <a:gd name="connsiteX20" fmla="*/ 859631 w 3245642"/>
              <a:gd name="connsiteY20" fmla="*/ 323850 h 2152647"/>
              <a:gd name="connsiteX21" fmla="*/ 857250 w 3245642"/>
              <a:gd name="connsiteY21" fmla="*/ 388144 h 2152647"/>
              <a:gd name="connsiteX22" fmla="*/ 866775 w 3245642"/>
              <a:gd name="connsiteY22" fmla="*/ 385762 h 2152647"/>
              <a:gd name="connsiteX23" fmla="*/ 862012 w 3245642"/>
              <a:gd name="connsiteY23" fmla="*/ 440531 h 2152647"/>
              <a:gd name="connsiteX24" fmla="*/ 869156 w 3245642"/>
              <a:gd name="connsiteY24" fmla="*/ 440531 h 2152647"/>
              <a:gd name="connsiteX25" fmla="*/ 866775 w 3245642"/>
              <a:gd name="connsiteY25" fmla="*/ 485775 h 2152647"/>
              <a:gd name="connsiteX26" fmla="*/ 876300 w 3245642"/>
              <a:gd name="connsiteY26" fmla="*/ 485775 h 2152647"/>
              <a:gd name="connsiteX27" fmla="*/ 876300 w 3245642"/>
              <a:gd name="connsiteY27" fmla="*/ 528637 h 2152647"/>
              <a:gd name="connsiteX28" fmla="*/ 904875 w 3245642"/>
              <a:gd name="connsiteY28" fmla="*/ 528637 h 2152647"/>
              <a:gd name="connsiteX29" fmla="*/ 904875 w 3245642"/>
              <a:gd name="connsiteY29" fmla="*/ 552450 h 2152647"/>
              <a:gd name="connsiteX30" fmla="*/ 933450 w 3245642"/>
              <a:gd name="connsiteY30" fmla="*/ 554831 h 2152647"/>
              <a:gd name="connsiteX31" fmla="*/ 933450 w 3245642"/>
              <a:gd name="connsiteY31" fmla="*/ 581025 h 2152647"/>
              <a:gd name="connsiteX32" fmla="*/ 1033462 w 3245642"/>
              <a:gd name="connsiteY32" fmla="*/ 583406 h 2152647"/>
              <a:gd name="connsiteX33" fmla="*/ 1031081 w 3245642"/>
              <a:gd name="connsiteY33" fmla="*/ 619125 h 2152647"/>
              <a:gd name="connsiteX34" fmla="*/ 1076325 w 3245642"/>
              <a:gd name="connsiteY34" fmla="*/ 623887 h 2152647"/>
              <a:gd name="connsiteX35" fmla="*/ 1076325 w 3245642"/>
              <a:gd name="connsiteY35" fmla="*/ 657225 h 2152647"/>
              <a:gd name="connsiteX36" fmla="*/ 1088231 w 3245642"/>
              <a:gd name="connsiteY36" fmla="*/ 657225 h 2152647"/>
              <a:gd name="connsiteX37" fmla="*/ 1088231 w 3245642"/>
              <a:gd name="connsiteY37" fmla="*/ 714375 h 2152647"/>
              <a:gd name="connsiteX38" fmla="*/ 1104900 w 3245642"/>
              <a:gd name="connsiteY38" fmla="*/ 714375 h 2152647"/>
              <a:gd name="connsiteX39" fmla="*/ 1107281 w 3245642"/>
              <a:gd name="connsiteY39" fmla="*/ 778669 h 2152647"/>
              <a:gd name="connsiteX40" fmla="*/ 1228725 w 3245642"/>
              <a:gd name="connsiteY40" fmla="*/ 778669 h 2152647"/>
              <a:gd name="connsiteX41" fmla="*/ 1228725 w 3245642"/>
              <a:gd name="connsiteY41" fmla="*/ 804862 h 2152647"/>
              <a:gd name="connsiteX42" fmla="*/ 1254918 w 3245642"/>
              <a:gd name="connsiteY42" fmla="*/ 800100 h 2152647"/>
              <a:gd name="connsiteX43" fmla="*/ 1250156 w 3245642"/>
              <a:gd name="connsiteY43" fmla="*/ 852487 h 2152647"/>
              <a:gd name="connsiteX44" fmla="*/ 1262062 w 3245642"/>
              <a:gd name="connsiteY44" fmla="*/ 854869 h 2152647"/>
              <a:gd name="connsiteX45" fmla="*/ 1259681 w 3245642"/>
              <a:gd name="connsiteY45" fmla="*/ 921544 h 2152647"/>
              <a:gd name="connsiteX46" fmla="*/ 1276350 w 3245642"/>
              <a:gd name="connsiteY46" fmla="*/ 926306 h 2152647"/>
              <a:gd name="connsiteX47" fmla="*/ 1276350 w 3245642"/>
              <a:gd name="connsiteY47" fmla="*/ 957262 h 2152647"/>
              <a:gd name="connsiteX48" fmla="*/ 1288256 w 3245642"/>
              <a:gd name="connsiteY48" fmla="*/ 957262 h 2152647"/>
              <a:gd name="connsiteX49" fmla="*/ 1285875 w 3245642"/>
              <a:gd name="connsiteY49" fmla="*/ 1026319 h 2152647"/>
              <a:gd name="connsiteX50" fmla="*/ 1326356 w 3245642"/>
              <a:gd name="connsiteY50" fmla="*/ 1023937 h 2152647"/>
              <a:gd name="connsiteX51" fmla="*/ 1326356 w 3245642"/>
              <a:gd name="connsiteY51" fmla="*/ 1047750 h 2152647"/>
              <a:gd name="connsiteX52" fmla="*/ 1357312 w 3245642"/>
              <a:gd name="connsiteY52" fmla="*/ 1045369 h 2152647"/>
              <a:gd name="connsiteX53" fmla="*/ 1357312 w 3245642"/>
              <a:gd name="connsiteY53" fmla="*/ 1069181 h 2152647"/>
              <a:gd name="connsiteX54" fmla="*/ 1400175 w 3245642"/>
              <a:gd name="connsiteY54" fmla="*/ 1066800 h 2152647"/>
              <a:gd name="connsiteX55" fmla="*/ 1397793 w 3245642"/>
              <a:gd name="connsiteY55" fmla="*/ 1095375 h 2152647"/>
              <a:gd name="connsiteX56" fmla="*/ 1471612 w 3245642"/>
              <a:gd name="connsiteY56" fmla="*/ 1100137 h 2152647"/>
              <a:gd name="connsiteX57" fmla="*/ 1481137 w 3245642"/>
              <a:gd name="connsiteY57" fmla="*/ 1123950 h 2152647"/>
              <a:gd name="connsiteX58" fmla="*/ 1495425 w 3245642"/>
              <a:gd name="connsiteY58" fmla="*/ 1128712 h 2152647"/>
              <a:gd name="connsiteX59" fmla="*/ 1490662 w 3245642"/>
              <a:gd name="connsiteY59" fmla="*/ 1164431 h 2152647"/>
              <a:gd name="connsiteX60" fmla="*/ 1504950 w 3245642"/>
              <a:gd name="connsiteY60" fmla="*/ 1166812 h 2152647"/>
              <a:gd name="connsiteX61" fmla="*/ 1502568 w 3245642"/>
              <a:gd name="connsiteY61" fmla="*/ 1185862 h 2152647"/>
              <a:gd name="connsiteX62" fmla="*/ 1533525 w 3245642"/>
              <a:gd name="connsiteY62" fmla="*/ 1183481 h 2152647"/>
              <a:gd name="connsiteX63" fmla="*/ 1533525 w 3245642"/>
              <a:gd name="connsiteY63" fmla="*/ 1204912 h 2152647"/>
              <a:gd name="connsiteX64" fmla="*/ 1554956 w 3245642"/>
              <a:gd name="connsiteY64" fmla="*/ 1207294 h 2152647"/>
              <a:gd name="connsiteX65" fmla="*/ 1554956 w 3245642"/>
              <a:gd name="connsiteY65" fmla="*/ 1233487 h 2152647"/>
              <a:gd name="connsiteX66" fmla="*/ 1676400 w 3245642"/>
              <a:gd name="connsiteY66" fmla="*/ 1231106 h 2152647"/>
              <a:gd name="connsiteX67" fmla="*/ 1676400 w 3245642"/>
              <a:gd name="connsiteY67" fmla="*/ 1252537 h 2152647"/>
              <a:gd name="connsiteX68" fmla="*/ 1700212 w 3245642"/>
              <a:gd name="connsiteY68" fmla="*/ 1257300 h 2152647"/>
              <a:gd name="connsiteX69" fmla="*/ 1707356 w 3245642"/>
              <a:gd name="connsiteY69" fmla="*/ 1285875 h 2152647"/>
              <a:gd name="connsiteX70" fmla="*/ 1719262 w 3245642"/>
              <a:gd name="connsiteY70" fmla="*/ 1278731 h 2152647"/>
              <a:gd name="connsiteX71" fmla="*/ 1719262 w 3245642"/>
              <a:gd name="connsiteY71" fmla="*/ 1309687 h 2152647"/>
              <a:gd name="connsiteX72" fmla="*/ 1731168 w 3245642"/>
              <a:gd name="connsiteY72" fmla="*/ 1304925 h 2152647"/>
              <a:gd name="connsiteX73" fmla="*/ 1733550 w 3245642"/>
              <a:gd name="connsiteY73" fmla="*/ 1407319 h 2152647"/>
              <a:gd name="connsiteX74" fmla="*/ 1781175 w 3245642"/>
              <a:gd name="connsiteY74" fmla="*/ 1412081 h 2152647"/>
              <a:gd name="connsiteX75" fmla="*/ 1778793 w 3245642"/>
              <a:gd name="connsiteY75" fmla="*/ 1464469 h 2152647"/>
              <a:gd name="connsiteX76" fmla="*/ 1857375 w 3245642"/>
              <a:gd name="connsiteY76" fmla="*/ 1459706 h 2152647"/>
              <a:gd name="connsiteX77" fmla="*/ 1857375 w 3245642"/>
              <a:gd name="connsiteY77" fmla="*/ 1483519 h 2152647"/>
              <a:gd name="connsiteX78" fmla="*/ 2024062 w 3245642"/>
              <a:gd name="connsiteY78" fmla="*/ 1481137 h 2152647"/>
              <a:gd name="connsiteX79" fmla="*/ 2021681 w 3245642"/>
              <a:gd name="connsiteY79" fmla="*/ 1504950 h 2152647"/>
              <a:gd name="connsiteX80" fmla="*/ 2105025 w 3245642"/>
              <a:gd name="connsiteY80" fmla="*/ 1502569 h 2152647"/>
              <a:gd name="connsiteX81" fmla="*/ 2105025 w 3245642"/>
              <a:gd name="connsiteY81" fmla="*/ 1533525 h 2152647"/>
              <a:gd name="connsiteX82" fmla="*/ 2133600 w 3245642"/>
              <a:gd name="connsiteY82" fmla="*/ 1533525 h 2152647"/>
              <a:gd name="connsiteX83" fmla="*/ 2133600 w 3245642"/>
              <a:gd name="connsiteY83" fmla="*/ 1674017 h 2152647"/>
              <a:gd name="connsiteX84" fmla="*/ 2155031 w 3245642"/>
              <a:gd name="connsiteY84" fmla="*/ 1674019 h 2152647"/>
              <a:gd name="connsiteX85" fmla="*/ 2155035 w 3245642"/>
              <a:gd name="connsiteY85" fmla="*/ 1714500 h 2152647"/>
              <a:gd name="connsiteX86" fmla="*/ 2195514 w 3245642"/>
              <a:gd name="connsiteY86" fmla="*/ 1716880 h 2152647"/>
              <a:gd name="connsiteX87" fmla="*/ 2197896 w 3245642"/>
              <a:gd name="connsiteY87" fmla="*/ 1759742 h 2152647"/>
              <a:gd name="connsiteX88" fmla="*/ 2209802 w 3245642"/>
              <a:gd name="connsiteY88" fmla="*/ 1759743 h 2152647"/>
              <a:gd name="connsiteX89" fmla="*/ 2212182 w 3245642"/>
              <a:gd name="connsiteY89" fmla="*/ 1793079 h 2152647"/>
              <a:gd name="connsiteX90" fmla="*/ 2331245 w 3245642"/>
              <a:gd name="connsiteY90" fmla="*/ 1793078 h 2152647"/>
              <a:gd name="connsiteX91" fmla="*/ 2331244 w 3245642"/>
              <a:gd name="connsiteY91" fmla="*/ 1819272 h 2152647"/>
              <a:gd name="connsiteX92" fmla="*/ 2531269 w 3245642"/>
              <a:gd name="connsiteY92" fmla="*/ 1819274 h 2152647"/>
              <a:gd name="connsiteX93" fmla="*/ 2531268 w 3245642"/>
              <a:gd name="connsiteY93" fmla="*/ 1847849 h 2152647"/>
              <a:gd name="connsiteX94" fmla="*/ 2545557 w 3245642"/>
              <a:gd name="connsiteY94" fmla="*/ 1847850 h 2152647"/>
              <a:gd name="connsiteX95" fmla="*/ 2545556 w 3245642"/>
              <a:gd name="connsiteY95" fmla="*/ 1888330 h 2152647"/>
              <a:gd name="connsiteX96" fmla="*/ 2559844 w 3245642"/>
              <a:gd name="connsiteY96" fmla="*/ 1888329 h 2152647"/>
              <a:gd name="connsiteX97" fmla="*/ 2559844 w 3245642"/>
              <a:gd name="connsiteY97" fmla="*/ 1931193 h 2152647"/>
              <a:gd name="connsiteX98" fmla="*/ 2609850 w 3245642"/>
              <a:gd name="connsiteY98" fmla="*/ 1931193 h 2152647"/>
              <a:gd name="connsiteX99" fmla="*/ 2609850 w 3245642"/>
              <a:gd name="connsiteY99" fmla="*/ 1978820 h 2152647"/>
              <a:gd name="connsiteX100" fmla="*/ 2719387 w 3245642"/>
              <a:gd name="connsiteY100" fmla="*/ 1978819 h 2152647"/>
              <a:gd name="connsiteX101" fmla="*/ 2719387 w 3245642"/>
              <a:gd name="connsiteY101" fmla="*/ 2012155 h 2152647"/>
              <a:gd name="connsiteX102" fmla="*/ 2781300 w 3245642"/>
              <a:gd name="connsiteY102" fmla="*/ 2014536 h 2152647"/>
              <a:gd name="connsiteX103" fmla="*/ 2781299 w 3245642"/>
              <a:gd name="connsiteY103" fmla="*/ 2031205 h 2152647"/>
              <a:gd name="connsiteX104" fmla="*/ 2914649 w 3245642"/>
              <a:gd name="connsiteY104" fmla="*/ 2031205 h 2152647"/>
              <a:gd name="connsiteX105" fmla="*/ 2914650 w 3245642"/>
              <a:gd name="connsiteY105" fmla="*/ 2059780 h 2152647"/>
              <a:gd name="connsiteX106" fmla="*/ 2957511 w 3245642"/>
              <a:gd name="connsiteY106" fmla="*/ 2059779 h 2152647"/>
              <a:gd name="connsiteX107" fmla="*/ 2959893 w 3245642"/>
              <a:gd name="connsiteY107" fmla="*/ 2095498 h 2152647"/>
              <a:gd name="connsiteX108" fmla="*/ 2971798 w 3245642"/>
              <a:gd name="connsiteY108" fmla="*/ 2095497 h 2152647"/>
              <a:gd name="connsiteX109" fmla="*/ 2971799 w 3245642"/>
              <a:gd name="connsiteY109" fmla="*/ 2131215 h 2152647"/>
              <a:gd name="connsiteX110" fmla="*/ 3050382 w 3245642"/>
              <a:gd name="connsiteY110" fmla="*/ 2133597 h 2152647"/>
              <a:gd name="connsiteX111" fmla="*/ 3050379 w 3245642"/>
              <a:gd name="connsiteY111" fmla="*/ 2152647 h 2152647"/>
              <a:gd name="connsiteX112" fmla="*/ 3245642 w 3245642"/>
              <a:gd name="connsiteY112" fmla="*/ 2147884 h 2152647"/>
              <a:gd name="connsiteX0" fmla="*/ 2381 w 3059904"/>
              <a:gd name="connsiteY0" fmla="*/ 0 h 2157409"/>
              <a:gd name="connsiteX1" fmla="*/ 0 w 3059904"/>
              <a:gd name="connsiteY1" fmla="*/ 76200 h 2157409"/>
              <a:gd name="connsiteX2" fmla="*/ 11906 w 3059904"/>
              <a:gd name="connsiteY2" fmla="*/ 76200 h 2157409"/>
              <a:gd name="connsiteX3" fmla="*/ 11906 w 3059904"/>
              <a:gd name="connsiteY3" fmla="*/ 92869 h 2157409"/>
              <a:gd name="connsiteX4" fmla="*/ 221456 w 3059904"/>
              <a:gd name="connsiteY4" fmla="*/ 90487 h 2157409"/>
              <a:gd name="connsiteX5" fmla="*/ 221456 w 3059904"/>
              <a:gd name="connsiteY5" fmla="*/ 107156 h 2157409"/>
              <a:gd name="connsiteX6" fmla="*/ 233362 w 3059904"/>
              <a:gd name="connsiteY6" fmla="*/ 107156 h 2157409"/>
              <a:gd name="connsiteX7" fmla="*/ 230981 w 3059904"/>
              <a:gd name="connsiteY7" fmla="*/ 157162 h 2157409"/>
              <a:gd name="connsiteX8" fmla="*/ 361950 w 3059904"/>
              <a:gd name="connsiteY8" fmla="*/ 154781 h 2157409"/>
              <a:gd name="connsiteX9" fmla="*/ 361950 w 3059904"/>
              <a:gd name="connsiteY9" fmla="*/ 176212 h 2157409"/>
              <a:gd name="connsiteX10" fmla="*/ 404812 w 3059904"/>
              <a:gd name="connsiteY10" fmla="*/ 173831 h 2157409"/>
              <a:gd name="connsiteX11" fmla="*/ 404812 w 3059904"/>
              <a:gd name="connsiteY11" fmla="*/ 202406 h 2157409"/>
              <a:gd name="connsiteX12" fmla="*/ 671512 w 3059904"/>
              <a:gd name="connsiteY12" fmla="*/ 202406 h 2157409"/>
              <a:gd name="connsiteX13" fmla="*/ 671512 w 3059904"/>
              <a:gd name="connsiteY13" fmla="*/ 214312 h 2157409"/>
              <a:gd name="connsiteX14" fmla="*/ 683418 w 3059904"/>
              <a:gd name="connsiteY14" fmla="*/ 216694 h 2157409"/>
              <a:gd name="connsiteX15" fmla="*/ 683418 w 3059904"/>
              <a:gd name="connsiteY15" fmla="*/ 230981 h 2157409"/>
              <a:gd name="connsiteX16" fmla="*/ 700087 w 3059904"/>
              <a:gd name="connsiteY16" fmla="*/ 238125 h 2157409"/>
              <a:gd name="connsiteX17" fmla="*/ 702468 w 3059904"/>
              <a:gd name="connsiteY17" fmla="*/ 261937 h 2157409"/>
              <a:gd name="connsiteX18" fmla="*/ 847725 w 3059904"/>
              <a:gd name="connsiteY18" fmla="*/ 259556 h 2157409"/>
              <a:gd name="connsiteX19" fmla="*/ 850106 w 3059904"/>
              <a:gd name="connsiteY19" fmla="*/ 321469 h 2157409"/>
              <a:gd name="connsiteX20" fmla="*/ 859631 w 3059904"/>
              <a:gd name="connsiteY20" fmla="*/ 323850 h 2157409"/>
              <a:gd name="connsiteX21" fmla="*/ 857250 w 3059904"/>
              <a:gd name="connsiteY21" fmla="*/ 388144 h 2157409"/>
              <a:gd name="connsiteX22" fmla="*/ 866775 w 3059904"/>
              <a:gd name="connsiteY22" fmla="*/ 385762 h 2157409"/>
              <a:gd name="connsiteX23" fmla="*/ 862012 w 3059904"/>
              <a:gd name="connsiteY23" fmla="*/ 440531 h 2157409"/>
              <a:gd name="connsiteX24" fmla="*/ 869156 w 3059904"/>
              <a:gd name="connsiteY24" fmla="*/ 440531 h 2157409"/>
              <a:gd name="connsiteX25" fmla="*/ 866775 w 3059904"/>
              <a:gd name="connsiteY25" fmla="*/ 485775 h 2157409"/>
              <a:gd name="connsiteX26" fmla="*/ 876300 w 3059904"/>
              <a:gd name="connsiteY26" fmla="*/ 485775 h 2157409"/>
              <a:gd name="connsiteX27" fmla="*/ 876300 w 3059904"/>
              <a:gd name="connsiteY27" fmla="*/ 528637 h 2157409"/>
              <a:gd name="connsiteX28" fmla="*/ 904875 w 3059904"/>
              <a:gd name="connsiteY28" fmla="*/ 528637 h 2157409"/>
              <a:gd name="connsiteX29" fmla="*/ 904875 w 3059904"/>
              <a:gd name="connsiteY29" fmla="*/ 552450 h 2157409"/>
              <a:gd name="connsiteX30" fmla="*/ 933450 w 3059904"/>
              <a:gd name="connsiteY30" fmla="*/ 554831 h 2157409"/>
              <a:gd name="connsiteX31" fmla="*/ 933450 w 3059904"/>
              <a:gd name="connsiteY31" fmla="*/ 581025 h 2157409"/>
              <a:gd name="connsiteX32" fmla="*/ 1033462 w 3059904"/>
              <a:gd name="connsiteY32" fmla="*/ 583406 h 2157409"/>
              <a:gd name="connsiteX33" fmla="*/ 1031081 w 3059904"/>
              <a:gd name="connsiteY33" fmla="*/ 619125 h 2157409"/>
              <a:gd name="connsiteX34" fmla="*/ 1076325 w 3059904"/>
              <a:gd name="connsiteY34" fmla="*/ 623887 h 2157409"/>
              <a:gd name="connsiteX35" fmla="*/ 1076325 w 3059904"/>
              <a:gd name="connsiteY35" fmla="*/ 657225 h 2157409"/>
              <a:gd name="connsiteX36" fmla="*/ 1088231 w 3059904"/>
              <a:gd name="connsiteY36" fmla="*/ 657225 h 2157409"/>
              <a:gd name="connsiteX37" fmla="*/ 1088231 w 3059904"/>
              <a:gd name="connsiteY37" fmla="*/ 714375 h 2157409"/>
              <a:gd name="connsiteX38" fmla="*/ 1104900 w 3059904"/>
              <a:gd name="connsiteY38" fmla="*/ 714375 h 2157409"/>
              <a:gd name="connsiteX39" fmla="*/ 1107281 w 3059904"/>
              <a:gd name="connsiteY39" fmla="*/ 778669 h 2157409"/>
              <a:gd name="connsiteX40" fmla="*/ 1228725 w 3059904"/>
              <a:gd name="connsiteY40" fmla="*/ 778669 h 2157409"/>
              <a:gd name="connsiteX41" fmla="*/ 1228725 w 3059904"/>
              <a:gd name="connsiteY41" fmla="*/ 804862 h 2157409"/>
              <a:gd name="connsiteX42" fmla="*/ 1254918 w 3059904"/>
              <a:gd name="connsiteY42" fmla="*/ 800100 h 2157409"/>
              <a:gd name="connsiteX43" fmla="*/ 1250156 w 3059904"/>
              <a:gd name="connsiteY43" fmla="*/ 852487 h 2157409"/>
              <a:gd name="connsiteX44" fmla="*/ 1262062 w 3059904"/>
              <a:gd name="connsiteY44" fmla="*/ 854869 h 2157409"/>
              <a:gd name="connsiteX45" fmla="*/ 1259681 w 3059904"/>
              <a:gd name="connsiteY45" fmla="*/ 921544 h 2157409"/>
              <a:gd name="connsiteX46" fmla="*/ 1276350 w 3059904"/>
              <a:gd name="connsiteY46" fmla="*/ 926306 h 2157409"/>
              <a:gd name="connsiteX47" fmla="*/ 1276350 w 3059904"/>
              <a:gd name="connsiteY47" fmla="*/ 957262 h 2157409"/>
              <a:gd name="connsiteX48" fmla="*/ 1288256 w 3059904"/>
              <a:gd name="connsiteY48" fmla="*/ 957262 h 2157409"/>
              <a:gd name="connsiteX49" fmla="*/ 1285875 w 3059904"/>
              <a:gd name="connsiteY49" fmla="*/ 1026319 h 2157409"/>
              <a:gd name="connsiteX50" fmla="*/ 1326356 w 3059904"/>
              <a:gd name="connsiteY50" fmla="*/ 1023937 h 2157409"/>
              <a:gd name="connsiteX51" fmla="*/ 1326356 w 3059904"/>
              <a:gd name="connsiteY51" fmla="*/ 1047750 h 2157409"/>
              <a:gd name="connsiteX52" fmla="*/ 1357312 w 3059904"/>
              <a:gd name="connsiteY52" fmla="*/ 1045369 h 2157409"/>
              <a:gd name="connsiteX53" fmla="*/ 1357312 w 3059904"/>
              <a:gd name="connsiteY53" fmla="*/ 1069181 h 2157409"/>
              <a:gd name="connsiteX54" fmla="*/ 1400175 w 3059904"/>
              <a:gd name="connsiteY54" fmla="*/ 1066800 h 2157409"/>
              <a:gd name="connsiteX55" fmla="*/ 1397793 w 3059904"/>
              <a:gd name="connsiteY55" fmla="*/ 1095375 h 2157409"/>
              <a:gd name="connsiteX56" fmla="*/ 1471612 w 3059904"/>
              <a:gd name="connsiteY56" fmla="*/ 1100137 h 2157409"/>
              <a:gd name="connsiteX57" fmla="*/ 1481137 w 3059904"/>
              <a:gd name="connsiteY57" fmla="*/ 1123950 h 2157409"/>
              <a:gd name="connsiteX58" fmla="*/ 1495425 w 3059904"/>
              <a:gd name="connsiteY58" fmla="*/ 1128712 h 2157409"/>
              <a:gd name="connsiteX59" fmla="*/ 1490662 w 3059904"/>
              <a:gd name="connsiteY59" fmla="*/ 1164431 h 2157409"/>
              <a:gd name="connsiteX60" fmla="*/ 1504950 w 3059904"/>
              <a:gd name="connsiteY60" fmla="*/ 1166812 h 2157409"/>
              <a:gd name="connsiteX61" fmla="*/ 1502568 w 3059904"/>
              <a:gd name="connsiteY61" fmla="*/ 1185862 h 2157409"/>
              <a:gd name="connsiteX62" fmla="*/ 1533525 w 3059904"/>
              <a:gd name="connsiteY62" fmla="*/ 1183481 h 2157409"/>
              <a:gd name="connsiteX63" fmla="*/ 1533525 w 3059904"/>
              <a:gd name="connsiteY63" fmla="*/ 1204912 h 2157409"/>
              <a:gd name="connsiteX64" fmla="*/ 1554956 w 3059904"/>
              <a:gd name="connsiteY64" fmla="*/ 1207294 h 2157409"/>
              <a:gd name="connsiteX65" fmla="*/ 1554956 w 3059904"/>
              <a:gd name="connsiteY65" fmla="*/ 1233487 h 2157409"/>
              <a:gd name="connsiteX66" fmla="*/ 1676400 w 3059904"/>
              <a:gd name="connsiteY66" fmla="*/ 1231106 h 2157409"/>
              <a:gd name="connsiteX67" fmla="*/ 1676400 w 3059904"/>
              <a:gd name="connsiteY67" fmla="*/ 1252537 h 2157409"/>
              <a:gd name="connsiteX68" fmla="*/ 1700212 w 3059904"/>
              <a:gd name="connsiteY68" fmla="*/ 1257300 h 2157409"/>
              <a:gd name="connsiteX69" fmla="*/ 1707356 w 3059904"/>
              <a:gd name="connsiteY69" fmla="*/ 1285875 h 2157409"/>
              <a:gd name="connsiteX70" fmla="*/ 1719262 w 3059904"/>
              <a:gd name="connsiteY70" fmla="*/ 1278731 h 2157409"/>
              <a:gd name="connsiteX71" fmla="*/ 1719262 w 3059904"/>
              <a:gd name="connsiteY71" fmla="*/ 1309687 h 2157409"/>
              <a:gd name="connsiteX72" fmla="*/ 1731168 w 3059904"/>
              <a:gd name="connsiteY72" fmla="*/ 1304925 h 2157409"/>
              <a:gd name="connsiteX73" fmla="*/ 1733550 w 3059904"/>
              <a:gd name="connsiteY73" fmla="*/ 1407319 h 2157409"/>
              <a:gd name="connsiteX74" fmla="*/ 1781175 w 3059904"/>
              <a:gd name="connsiteY74" fmla="*/ 1412081 h 2157409"/>
              <a:gd name="connsiteX75" fmla="*/ 1778793 w 3059904"/>
              <a:gd name="connsiteY75" fmla="*/ 1464469 h 2157409"/>
              <a:gd name="connsiteX76" fmla="*/ 1857375 w 3059904"/>
              <a:gd name="connsiteY76" fmla="*/ 1459706 h 2157409"/>
              <a:gd name="connsiteX77" fmla="*/ 1857375 w 3059904"/>
              <a:gd name="connsiteY77" fmla="*/ 1483519 h 2157409"/>
              <a:gd name="connsiteX78" fmla="*/ 2024062 w 3059904"/>
              <a:gd name="connsiteY78" fmla="*/ 1481137 h 2157409"/>
              <a:gd name="connsiteX79" fmla="*/ 2021681 w 3059904"/>
              <a:gd name="connsiteY79" fmla="*/ 1504950 h 2157409"/>
              <a:gd name="connsiteX80" fmla="*/ 2105025 w 3059904"/>
              <a:gd name="connsiteY80" fmla="*/ 1502569 h 2157409"/>
              <a:gd name="connsiteX81" fmla="*/ 2105025 w 3059904"/>
              <a:gd name="connsiteY81" fmla="*/ 1533525 h 2157409"/>
              <a:gd name="connsiteX82" fmla="*/ 2133600 w 3059904"/>
              <a:gd name="connsiteY82" fmla="*/ 1533525 h 2157409"/>
              <a:gd name="connsiteX83" fmla="*/ 2133600 w 3059904"/>
              <a:gd name="connsiteY83" fmla="*/ 1674017 h 2157409"/>
              <a:gd name="connsiteX84" fmla="*/ 2155031 w 3059904"/>
              <a:gd name="connsiteY84" fmla="*/ 1674019 h 2157409"/>
              <a:gd name="connsiteX85" fmla="*/ 2155035 w 3059904"/>
              <a:gd name="connsiteY85" fmla="*/ 1714500 h 2157409"/>
              <a:gd name="connsiteX86" fmla="*/ 2195514 w 3059904"/>
              <a:gd name="connsiteY86" fmla="*/ 1716880 h 2157409"/>
              <a:gd name="connsiteX87" fmla="*/ 2197896 w 3059904"/>
              <a:gd name="connsiteY87" fmla="*/ 1759742 h 2157409"/>
              <a:gd name="connsiteX88" fmla="*/ 2209802 w 3059904"/>
              <a:gd name="connsiteY88" fmla="*/ 1759743 h 2157409"/>
              <a:gd name="connsiteX89" fmla="*/ 2212182 w 3059904"/>
              <a:gd name="connsiteY89" fmla="*/ 1793079 h 2157409"/>
              <a:gd name="connsiteX90" fmla="*/ 2331245 w 3059904"/>
              <a:gd name="connsiteY90" fmla="*/ 1793078 h 2157409"/>
              <a:gd name="connsiteX91" fmla="*/ 2331244 w 3059904"/>
              <a:gd name="connsiteY91" fmla="*/ 1819272 h 2157409"/>
              <a:gd name="connsiteX92" fmla="*/ 2531269 w 3059904"/>
              <a:gd name="connsiteY92" fmla="*/ 1819274 h 2157409"/>
              <a:gd name="connsiteX93" fmla="*/ 2531268 w 3059904"/>
              <a:gd name="connsiteY93" fmla="*/ 1847849 h 2157409"/>
              <a:gd name="connsiteX94" fmla="*/ 2545557 w 3059904"/>
              <a:gd name="connsiteY94" fmla="*/ 1847850 h 2157409"/>
              <a:gd name="connsiteX95" fmla="*/ 2545556 w 3059904"/>
              <a:gd name="connsiteY95" fmla="*/ 1888330 h 2157409"/>
              <a:gd name="connsiteX96" fmla="*/ 2559844 w 3059904"/>
              <a:gd name="connsiteY96" fmla="*/ 1888329 h 2157409"/>
              <a:gd name="connsiteX97" fmla="*/ 2559844 w 3059904"/>
              <a:gd name="connsiteY97" fmla="*/ 1931193 h 2157409"/>
              <a:gd name="connsiteX98" fmla="*/ 2609850 w 3059904"/>
              <a:gd name="connsiteY98" fmla="*/ 1931193 h 2157409"/>
              <a:gd name="connsiteX99" fmla="*/ 2609850 w 3059904"/>
              <a:gd name="connsiteY99" fmla="*/ 1978820 h 2157409"/>
              <a:gd name="connsiteX100" fmla="*/ 2719387 w 3059904"/>
              <a:gd name="connsiteY100" fmla="*/ 1978819 h 2157409"/>
              <a:gd name="connsiteX101" fmla="*/ 2719387 w 3059904"/>
              <a:gd name="connsiteY101" fmla="*/ 2012155 h 2157409"/>
              <a:gd name="connsiteX102" fmla="*/ 2781300 w 3059904"/>
              <a:gd name="connsiteY102" fmla="*/ 2014536 h 2157409"/>
              <a:gd name="connsiteX103" fmla="*/ 2781299 w 3059904"/>
              <a:gd name="connsiteY103" fmla="*/ 2031205 h 2157409"/>
              <a:gd name="connsiteX104" fmla="*/ 2914649 w 3059904"/>
              <a:gd name="connsiteY104" fmla="*/ 2031205 h 2157409"/>
              <a:gd name="connsiteX105" fmla="*/ 2914650 w 3059904"/>
              <a:gd name="connsiteY105" fmla="*/ 2059780 h 2157409"/>
              <a:gd name="connsiteX106" fmla="*/ 2957511 w 3059904"/>
              <a:gd name="connsiteY106" fmla="*/ 2059779 h 2157409"/>
              <a:gd name="connsiteX107" fmla="*/ 2959893 w 3059904"/>
              <a:gd name="connsiteY107" fmla="*/ 2095498 h 2157409"/>
              <a:gd name="connsiteX108" fmla="*/ 2971798 w 3059904"/>
              <a:gd name="connsiteY108" fmla="*/ 2095497 h 2157409"/>
              <a:gd name="connsiteX109" fmla="*/ 2971799 w 3059904"/>
              <a:gd name="connsiteY109" fmla="*/ 2131215 h 2157409"/>
              <a:gd name="connsiteX110" fmla="*/ 3050382 w 3059904"/>
              <a:gd name="connsiteY110" fmla="*/ 2133597 h 2157409"/>
              <a:gd name="connsiteX111" fmla="*/ 3050379 w 3059904"/>
              <a:gd name="connsiteY111" fmla="*/ 2152647 h 2157409"/>
              <a:gd name="connsiteX112" fmla="*/ 3059904 w 3059904"/>
              <a:gd name="connsiteY112" fmla="*/ 2157409 h 2157409"/>
              <a:gd name="connsiteX0" fmla="*/ 2381 w 3059904"/>
              <a:gd name="connsiteY0" fmla="*/ 0 h 2155028"/>
              <a:gd name="connsiteX1" fmla="*/ 0 w 3059904"/>
              <a:gd name="connsiteY1" fmla="*/ 76200 h 2155028"/>
              <a:gd name="connsiteX2" fmla="*/ 11906 w 3059904"/>
              <a:gd name="connsiteY2" fmla="*/ 76200 h 2155028"/>
              <a:gd name="connsiteX3" fmla="*/ 11906 w 3059904"/>
              <a:gd name="connsiteY3" fmla="*/ 92869 h 2155028"/>
              <a:gd name="connsiteX4" fmla="*/ 221456 w 3059904"/>
              <a:gd name="connsiteY4" fmla="*/ 90487 h 2155028"/>
              <a:gd name="connsiteX5" fmla="*/ 221456 w 3059904"/>
              <a:gd name="connsiteY5" fmla="*/ 107156 h 2155028"/>
              <a:gd name="connsiteX6" fmla="*/ 233362 w 3059904"/>
              <a:gd name="connsiteY6" fmla="*/ 107156 h 2155028"/>
              <a:gd name="connsiteX7" fmla="*/ 230981 w 3059904"/>
              <a:gd name="connsiteY7" fmla="*/ 157162 h 2155028"/>
              <a:gd name="connsiteX8" fmla="*/ 361950 w 3059904"/>
              <a:gd name="connsiteY8" fmla="*/ 154781 h 2155028"/>
              <a:gd name="connsiteX9" fmla="*/ 361950 w 3059904"/>
              <a:gd name="connsiteY9" fmla="*/ 176212 h 2155028"/>
              <a:gd name="connsiteX10" fmla="*/ 404812 w 3059904"/>
              <a:gd name="connsiteY10" fmla="*/ 173831 h 2155028"/>
              <a:gd name="connsiteX11" fmla="*/ 404812 w 3059904"/>
              <a:gd name="connsiteY11" fmla="*/ 202406 h 2155028"/>
              <a:gd name="connsiteX12" fmla="*/ 671512 w 3059904"/>
              <a:gd name="connsiteY12" fmla="*/ 202406 h 2155028"/>
              <a:gd name="connsiteX13" fmla="*/ 671512 w 3059904"/>
              <a:gd name="connsiteY13" fmla="*/ 214312 h 2155028"/>
              <a:gd name="connsiteX14" fmla="*/ 683418 w 3059904"/>
              <a:gd name="connsiteY14" fmla="*/ 216694 h 2155028"/>
              <a:gd name="connsiteX15" fmla="*/ 683418 w 3059904"/>
              <a:gd name="connsiteY15" fmla="*/ 230981 h 2155028"/>
              <a:gd name="connsiteX16" fmla="*/ 700087 w 3059904"/>
              <a:gd name="connsiteY16" fmla="*/ 238125 h 2155028"/>
              <a:gd name="connsiteX17" fmla="*/ 702468 w 3059904"/>
              <a:gd name="connsiteY17" fmla="*/ 261937 h 2155028"/>
              <a:gd name="connsiteX18" fmla="*/ 847725 w 3059904"/>
              <a:gd name="connsiteY18" fmla="*/ 259556 h 2155028"/>
              <a:gd name="connsiteX19" fmla="*/ 850106 w 3059904"/>
              <a:gd name="connsiteY19" fmla="*/ 321469 h 2155028"/>
              <a:gd name="connsiteX20" fmla="*/ 859631 w 3059904"/>
              <a:gd name="connsiteY20" fmla="*/ 323850 h 2155028"/>
              <a:gd name="connsiteX21" fmla="*/ 857250 w 3059904"/>
              <a:gd name="connsiteY21" fmla="*/ 388144 h 2155028"/>
              <a:gd name="connsiteX22" fmla="*/ 866775 w 3059904"/>
              <a:gd name="connsiteY22" fmla="*/ 385762 h 2155028"/>
              <a:gd name="connsiteX23" fmla="*/ 862012 w 3059904"/>
              <a:gd name="connsiteY23" fmla="*/ 440531 h 2155028"/>
              <a:gd name="connsiteX24" fmla="*/ 869156 w 3059904"/>
              <a:gd name="connsiteY24" fmla="*/ 440531 h 2155028"/>
              <a:gd name="connsiteX25" fmla="*/ 866775 w 3059904"/>
              <a:gd name="connsiteY25" fmla="*/ 485775 h 2155028"/>
              <a:gd name="connsiteX26" fmla="*/ 876300 w 3059904"/>
              <a:gd name="connsiteY26" fmla="*/ 485775 h 2155028"/>
              <a:gd name="connsiteX27" fmla="*/ 876300 w 3059904"/>
              <a:gd name="connsiteY27" fmla="*/ 528637 h 2155028"/>
              <a:gd name="connsiteX28" fmla="*/ 904875 w 3059904"/>
              <a:gd name="connsiteY28" fmla="*/ 528637 h 2155028"/>
              <a:gd name="connsiteX29" fmla="*/ 904875 w 3059904"/>
              <a:gd name="connsiteY29" fmla="*/ 552450 h 2155028"/>
              <a:gd name="connsiteX30" fmla="*/ 933450 w 3059904"/>
              <a:gd name="connsiteY30" fmla="*/ 554831 h 2155028"/>
              <a:gd name="connsiteX31" fmla="*/ 933450 w 3059904"/>
              <a:gd name="connsiteY31" fmla="*/ 581025 h 2155028"/>
              <a:gd name="connsiteX32" fmla="*/ 1033462 w 3059904"/>
              <a:gd name="connsiteY32" fmla="*/ 583406 h 2155028"/>
              <a:gd name="connsiteX33" fmla="*/ 1031081 w 3059904"/>
              <a:gd name="connsiteY33" fmla="*/ 619125 h 2155028"/>
              <a:gd name="connsiteX34" fmla="*/ 1076325 w 3059904"/>
              <a:gd name="connsiteY34" fmla="*/ 623887 h 2155028"/>
              <a:gd name="connsiteX35" fmla="*/ 1076325 w 3059904"/>
              <a:gd name="connsiteY35" fmla="*/ 657225 h 2155028"/>
              <a:gd name="connsiteX36" fmla="*/ 1088231 w 3059904"/>
              <a:gd name="connsiteY36" fmla="*/ 657225 h 2155028"/>
              <a:gd name="connsiteX37" fmla="*/ 1088231 w 3059904"/>
              <a:gd name="connsiteY37" fmla="*/ 714375 h 2155028"/>
              <a:gd name="connsiteX38" fmla="*/ 1104900 w 3059904"/>
              <a:gd name="connsiteY38" fmla="*/ 714375 h 2155028"/>
              <a:gd name="connsiteX39" fmla="*/ 1107281 w 3059904"/>
              <a:gd name="connsiteY39" fmla="*/ 778669 h 2155028"/>
              <a:gd name="connsiteX40" fmla="*/ 1228725 w 3059904"/>
              <a:gd name="connsiteY40" fmla="*/ 778669 h 2155028"/>
              <a:gd name="connsiteX41" fmla="*/ 1228725 w 3059904"/>
              <a:gd name="connsiteY41" fmla="*/ 804862 h 2155028"/>
              <a:gd name="connsiteX42" fmla="*/ 1254918 w 3059904"/>
              <a:gd name="connsiteY42" fmla="*/ 800100 h 2155028"/>
              <a:gd name="connsiteX43" fmla="*/ 1250156 w 3059904"/>
              <a:gd name="connsiteY43" fmla="*/ 852487 h 2155028"/>
              <a:gd name="connsiteX44" fmla="*/ 1262062 w 3059904"/>
              <a:gd name="connsiteY44" fmla="*/ 854869 h 2155028"/>
              <a:gd name="connsiteX45" fmla="*/ 1259681 w 3059904"/>
              <a:gd name="connsiteY45" fmla="*/ 921544 h 2155028"/>
              <a:gd name="connsiteX46" fmla="*/ 1276350 w 3059904"/>
              <a:gd name="connsiteY46" fmla="*/ 926306 h 2155028"/>
              <a:gd name="connsiteX47" fmla="*/ 1276350 w 3059904"/>
              <a:gd name="connsiteY47" fmla="*/ 957262 h 2155028"/>
              <a:gd name="connsiteX48" fmla="*/ 1288256 w 3059904"/>
              <a:gd name="connsiteY48" fmla="*/ 957262 h 2155028"/>
              <a:gd name="connsiteX49" fmla="*/ 1285875 w 3059904"/>
              <a:gd name="connsiteY49" fmla="*/ 1026319 h 2155028"/>
              <a:gd name="connsiteX50" fmla="*/ 1326356 w 3059904"/>
              <a:gd name="connsiteY50" fmla="*/ 1023937 h 2155028"/>
              <a:gd name="connsiteX51" fmla="*/ 1326356 w 3059904"/>
              <a:gd name="connsiteY51" fmla="*/ 1047750 h 2155028"/>
              <a:gd name="connsiteX52" fmla="*/ 1357312 w 3059904"/>
              <a:gd name="connsiteY52" fmla="*/ 1045369 h 2155028"/>
              <a:gd name="connsiteX53" fmla="*/ 1357312 w 3059904"/>
              <a:gd name="connsiteY53" fmla="*/ 1069181 h 2155028"/>
              <a:gd name="connsiteX54" fmla="*/ 1400175 w 3059904"/>
              <a:gd name="connsiteY54" fmla="*/ 1066800 h 2155028"/>
              <a:gd name="connsiteX55" fmla="*/ 1397793 w 3059904"/>
              <a:gd name="connsiteY55" fmla="*/ 1095375 h 2155028"/>
              <a:gd name="connsiteX56" fmla="*/ 1471612 w 3059904"/>
              <a:gd name="connsiteY56" fmla="*/ 1100137 h 2155028"/>
              <a:gd name="connsiteX57" fmla="*/ 1481137 w 3059904"/>
              <a:gd name="connsiteY57" fmla="*/ 1123950 h 2155028"/>
              <a:gd name="connsiteX58" fmla="*/ 1495425 w 3059904"/>
              <a:gd name="connsiteY58" fmla="*/ 1128712 h 2155028"/>
              <a:gd name="connsiteX59" fmla="*/ 1490662 w 3059904"/>
              <a:gd name="connsiteY59" fmla="*/ 1164431 h 2155028"/>
              <a:gd name="connsiteX60" fmla="*/ 1504950 w 3059904"/>
              <a:gd name="connsiteY60" fmla="*/ 1166812 h 2155028"/>
              <a:gd name="connsiteX61" fmla="*/ 1502568 w 3059904"/>
              <a:gd name="connsiteY61" fmla="*/ 1185862 h 2155028"/>
              <a:gd name="connsiteX62" fmla="*/ 1533525 w 3059904"/>
              <a:gd name="connsiteY62" fmla="*/ 1183481 h 2155028"/>
              <a:gd name="connsiteX63" fmla="*/ 1533525 w 3059904"/>
              <a:gd name="connsiteY63" fmla="*/ 1204912 h 2155028"/>
              <a:gd name="connsiteX64" fmla="*/ 1554956 w 3059904"/>
              <a:gd name="connsiteY64" fmla="*/ 1207294 h 2155028"/>
              <a:gd name="connsiteX65" fmla="*/ 1554956 w 3059904"/>
              <a:gd name="connsiteY65" fmla="*/ 1233487 h 2155028"/>
              <a:gd name="connsiteX66" fmla="*/ 1676400 w 3059904"/>
              <a:gd name="connsiteY66" fmla="*/ 1231106 h 2155028"/>
              <a:gd name="connsiteX67" fmla="*/ 1676400 w 3059904"/>
              <a:gd name="connsiteY67" fmla="*/ 1252537 h 2155028"/>
              <a:gd name="connsiteX68" fmla="*/ 1700212 w 3059904"/>
              <a:gd name="connsiteY68" fmla="*/ 1257300 h 2155028"/>
              <a:gd name="connsiteX69" fmla="*/ 1707356 w 3059904"/>
              <a:gd name="connsiteY69" fmla="*/ 1285875 h 2155028"/>
              <a:gd name="connsiteX70" fmla="*/ 1719262 w 3059904"/>
              <a:gd name="connsiteY70" fmla="*/ 1278731 h 2155028"/>
              <a:gd name="connsiteX71" fmla="*/ 1719262 w 3059904"/>
              <a:gd name="connsiteY71" fmla="*/ 1309687 h 2155028"/>
              <a:gd name="connsiteX72" fmla="*/ 1731168 w 3059904"/>
              <a:gd name="connsiteY72" fmla="*/ 1304925 h 2155028"/>
              <a:gd name="connsiteX73" fmla="*/ 1733550 w 3059904"/>
              <a:gd name="connsiteY73" fmla="*/ 1407319 h 2155028"/>
              <a:gd name="connsiteX74" fmla="*/ 1781175 w 3059904"/>
              <a:gd name="connsiteY74" fmla="*/ 1412081 h 2155028"/>
              <a:gd name="connsiteX75" fmla="*/ 1778793 w 3059904"/>
              <a:gd name="connsiteY75" fmla="*/ 1464469 h 2155028"/>
              <a:gd name="connsiteX76" fmla="*/ 1857375 w 3059904"/>
              <a:gd name="connsiteY76" fmla="*/ 1459706 h 2155028"/>
              <a:gd name="connsiteX77" fmla="*/ 1857375 w 3059904"/>
              <a:gd name="connsiteY77" fmla="*/ 1483519 h 2155028"/>
              <a:gd name="connsiteX78" fmla="*/ 2024062 w 3059904"/>
              <a:gd name="connsiteY78" fmla="*/ 1481137 h 2155028"/>
              <a:gd name="connsiteX79" fmla="*/ 2021681 w 3059904"/>
              <a:gd name="connsiteY79" fmla="*/ 1504950 h 2155028"/>
              <a:gd name="connsiteX80" fmla="*/ 2105025 w 3059904"/>
              <a:gd name="connsiteY80" fmla="*/ 1502569 h 2155028"/>
              <a:gd name="connsiteX81" fmla="*/ 2105025 w 3059904"/>
              <a:gd name="connsiteY81" fmla="*/ 1533525 h 2155028"/>
              <a:gd name="connsiteX82" fmla="*/ 2133600 w 3059904"/>
              <a:gd name="connsiteY82" fmla="*/ 1533525 h 2155028"/>
              <a:gd name="connsiteX83" fmla="*/ 2133600 w 3059904"/>
              <a:gd name="connsiteY83" fmla="*/ 1674017 h 2155028"/>
              <a:gd name="connsiteX84" fmla="*/ 2155031 w 3059904"/>
              <a:gd name="connsiteY84" fmla="*/ 1674019 h 2155028"/>
              <a:gd name="connsiteX85" fmla="*/ 2155035 w 3059904"/>
              <a:gd name="connsiteY85" fmla="*/ 1714500 h 2155028"/>
              <a:gd name="connsiteX86" fmla="*/ 2195514 w 3059904"/>
              <a:gd name="connsiteY86" fmla="*/ 1716880 h 2155028"/>
              <a:gd name="connsiteX87" fmla="*/ 2197896 w 3059904"/>
              <a:gd name="connsiteY87" fmla="*/ 1759742 h 2155028"/>
              <a:gd name="connsiteX88" fmla="*/ 2209802 w 3059904"/>
              <a:gd name="connsiteY88" fmla="*/ 1759743 h 2155028"/>
              <a:gd name="connsiteX89" fmla="*/ 2212182 w 3059904"/>
              <a:gd name="connsiteY89" fmla="*/ 1793079 h 2155028"/>
              <a:gd name="connsiteX90" fmla="*/ 2331245 w 3059904"/>
              <a:gd name="connsiteY90" fmla="*/ 1793078 h 2155028"/>
              <a:gd name="connsiteX91" fmla="*/ 2331244 w 3059904"/>
              <a:gd name="connsiteY91" fmla="*/ 1819272 h 2155028"/>
              <a:gd name="connsiteX92" fmla="*/ 2531269 w 3059904"/>
              <a:gd name="connsiteY92" fmla="*/ 1819274 h 2155028"/>
              <a:gd name="connsiteX93" fmla="*/ 2531268 w 3059904"/>
              <a:gd name="connsiteY93" fmla="*/ 1847849 h 2155028"/>
              <a:gd name="connsiteX94" fmla="*/ 2545557 w 3059904"/>
              <a:gd name="connsiteY94" fmla="*/ 1847850 h 2155028"/>
              <a:gd name="connsiteX95" fmla="*/ 2545556 w 3059904"/>
              <a:gd name="connsiteY95" fmla="*/ 1888330 h 2155028"/>
              <a:gd name="connsiteX96" fmla="*/ 2559844 w 3059904"/>
              <a:gd name="connsiteY96" fmla="*/ 1888329 h 2155028"/>
              <a:gd name="connsiteX97" fmla="*/ 2559844 w 3059904"/>
              <a:gd name="connsiteY97" fmla="*/ 1931193 h 2155028"/>
              <a:gd name="connsiteX98" fmla="*/ 2609850 w 3059904"/>
              <a:gd name="connsiteY98" fmla="*/ 1931193 h 2155028"/>
              <a:gd name="connsiteX99" fmla="*/ 2609850 w 3059904"/>
              <a:gd name="connsiteY99" fmla="*/ 1978820 h 2155028"/>
              <a:gd name="connsiteX100" fmla="*/ 2719387 w 3059904"/>
              <a:gd name="connsiteY100" fmla="*/ 1978819 h 2155028"/>
              <a:gd name="connsiteX101" fmla="*/ 2719387 w 3059904"/>
              <a:gd name="connsiteY101" fmla="*/ 2012155 h 2155028"/>
              <a:gd name="connsiteX102" fmla="*/ 2781300 w 3059904"/>
              <a:gd name="connsiteY102" fmla="*/ 2014536 h 2155028"/>
              <a:gd name="connsiteX103" fmla="*/ 2781299 w 3059904"/>
              <a:gd name="connsiteY103" fmla="*/ 2031205 h 2155028"/>
              <a:gd name="connsiteX104" fmla="*/ 2914649 w 3059904"/>
              <a:gd name="connsiteY104" fmla="*/ 2031205 h 2155028"/>
              <a:gd name="connsiteX105" fmla="*/ 2914650 w 3059904"/>
              <a:gd name="connsiteY105" fmla="*/ 2059780 h 2155028"/>
              <a:gd name="connsiteX106" fmla="*/ 2957511 w 3059904"/>
              <a:gd name="connsiteY106" fmla="*/ 2059779 h 2155028"/>
              <a:gd name="connsiteX107" fmla="*/ 2959893 w 3059904"/>
              <a:gd name="connsiteY107" fmla="*/ 2095498 h 2155028"/>
              <a:gd name="connsiteX108" fmla="*/ 2971798 w 3059904"/>
              <a:gd name="connsiteY108" fmla="*/ 2095497 h 2155028"/>
              <a:gd name="connsiteX109" fmla="*/ 2971799 w 3059904"/>
              <a:gd name="connsiteY109" fmla="*/ 2131215 h 2155028"/>
              <a:gd name="connsiteX110" fmla="*/ 3050382 w 3059904"/>
              <a:gd name="connsiteY110" fmla="*/ 2133597 h 2155028"/>
              <a:gd name="connsiteX111" fmla="*/ 3050379 w 3059904"/>
              <a:gd name="connsiteY111" fmla="*/ 2152647 h 2155028"/>
              <a:gd name="connsiteX112" fmla="*/ 3059904 w 3059904"/>
              <a:gd name="connsiteY112" fmla="*/ 2155028 h 2155028"/>
              <a:gd name="connsiteX0" fmla="*/ 2381 w 3059904"/>
              <a:gd name="connsiteY0" fmla="*/ 0 h 2152647"/>
              <a:gd name="connsiteX1" fmla="*/ 0 w 3059904"/>
              <a:gd name="connsiteY1" fmla="*/ 76200 h 2152647"/>
              <a:gd name="connsiteX2" fmla="*/ 11906 w 3059904"/>
              <a:gd name="connsiteY2" fmla="*/ 76200 h 2152647"/>
              <a:gd name="connsiteX3" fmla="*/ 11906 w 3059904"/>
              <a:gd name="connsiteY3" fmla="*/ 92869 h 2152647"/>
              <a:gd name="connsiteX4" fmla="*/ 221456 w 3059904"/>
              <a:gd name="connsiteY4" fmla="*/ 90487 h 2152647"/>
              <a:gd name="connsiteX5" fmla="*/ 221456 w 3059904"/>
              <a:gd name="connsiteY5" fmla="*/ 107156 h 2152647"/>
              <a:gd name="connsiteX6" fmla="*/ 233362 w 3059904"/>
              <a:gd name="connsiteY6" fmla="*/ 107156 h 2152647"/>
              <a:gd name="connsiteX7" fmla="*/ 230981 w 3059904"/>
              <a:gd name="connsiteY7" fmla="*/ 157162 h 2152647"/>
              <a:gd name="connsiteX8" fmla="*/ 361950 w 3059904"/>
              <a:gd name="connsiteY8" fmla="*/ 154781 h 2152647"/>
              <a:gd name="connsiteX9" fmla="*/ 361950 w 3059904"/>
              <a:gd name="connsiteY9" fmla="*/ 176212 h 2152647"/>
              <a:gd name="connsiteX10" fmla="*/ 404812 w 3059904"/>
              <a:gd name="connsiteY10" fmla="*/ 173831 h 2152647"/>
              <a:gd name="connsiteX11" fmla="*/ 404812 w 3059904"/>
              <a:gd name="connsiteY11" fmla="*/ 202406 h 2152647"/>
              <a:gd name="connsiteX12" fmla="*/ 671512 w 3059904"/>
              <a:gd name="connsiteY12" fmla="*/ 202406 h 2152647"/>
              <a:gd name="connsiteX13" fmla="*/ 671512 w 3059904"/>
              <a:gd name="connsiteY13" fmla="*/ 214312 h 2152647"/>
              <a:gd name="connsiteX14" fmla="*/ 683418 w 3059904"/>
              <a:gd name="connsiteY14" fmla="*/ 216694 h 2152647"/>
              <a:gd name="connsiteX15" fmla="*/ 683418 w 3059904"/>
              <a:gd name="connsiteY15" fmla="*/ 230981 h 2152647"/>
              <a:gd name="connsiteX16" fmla="*/ 700087 w 3059904"/>
              <a:gd name="connsiteY16" fmla="*/ 238125 h 2152647"/>
              <a:gd name="connsiteX17" fmla="*/ 702468 w 3059904"/>
              <a:gd name="connsiteY17" fmla="*/ 261937 h 2152647"/>
              <a:gd name="connsiteX18" fmla="*/ 847725 w 3059904"/>
              <a:gd name="connsiteY18" fmla="*/ 259556 h 2152647"/>
              <a:gd name="connsiteX19" fmla="*/ 850106 w 3059904"/>
              <a:gd name="connsiteY19" fmla="*/ 321469 h 2152647"/>
              <a:gd name="connsiteX20" fmla="*/ 859631 w 3059904"/>
              <a:gd name="connsiteY20" fmla="*/ 323850 h 2152647"/>
              <a:gd name="connsiteX21" fmla="*/ 857250 w 3059904"/>
              <a:gd name="connsiteY21" fmla="*/ 388144 h 2152647"/>
              <a:gd name="connsiteX22" fmla="*/ 866775 w 3059904"/>
              <a:gd name="connsiteY22" fmla="*/ 385762 h 2152647"/>
              <a:gd name="connsiteX23" fmla="*/ 862012 w 3059904"/>
              <a:gd name="connsiteY23" fmla="*/ 440531 h 2152647"/>
              <a:gd name="connsiteX24" fmla="*/ 869156 w 3059904"/>
              <a:gd name="connsiteY24" fmla="*/ 440531 h 2152647"/>
              <a:gd name="connsiteX25" fmla="*/ 866775 w 3059904"/>
              <a:gd name="connsiteY25" fmla="*/ 485775 h 2152647"/>
              <a:gd name="connsiteX26" fmla="*/ 876300 w 3059904"/>
              <a:gd name="connsiteY26" fmla="*/ 485775 h 2152647"/>
              <a:gd name="connsiteX27" fmla="*/ 876300 w 3059904"/>
              <a:gd name="connsiteY27" fmla="*/ 528637 h 2152647"/>
              <a:gd name="connsiteX28" fmla="*/ 904875 w 3059904"/>
              <a:gd name="connsiteY28" fmla="*/ 528637 h 2152647"/>
              <a:gd name="connsiteX29" fmla="*/ 904875 w 3059904"/>
              <a:gd name="connsiteY29" fmla="*/ 552450 h 2152647"/>
              <a:gd name="connsiteX30" fmla="*/ 933450 w 3059904"/>
              <a:gd name="connsiteY30" fmla="*/ 554831 h 2152647"/>
              <a:gd name="connsiteX31" fmla="*/ 933450 w 3059904"/>
              <a:gd name="connsiteY31" fmla="*/ 581025 h 2152647"/>
              <a:gd name="connsiteX32" fmla="*/ 1033462 w 3059904"/>
              <a:gd name="connsiteY32" fmla="*/ 583406 h 2152647"/>
              <a:gd name="connsiteX33" fmla="*/ 1031081 w 3059904"/>
              <a:gd name="connsiteY33" fmla="*/ 619125 h 2152647"/>
              <a:gd name="connsiteX34" fmla="*/ 1076325 w 3059904"/>
              <a:gd name="connsiteY34" fmla="*/ 623887 h 2152647"/>
              <a:gd name="connsiteX35" fmla="*/ 1076325 w 3059904"/>
              <a:gd name="connsiteY35" fmla="*/ 657225 h 2152647"/>
              <a:gd name="connsiteX36" fmla="*/ 1088231 w 3059904"/>
              <a:gd name="connsiteY36" fmla="*/ 657225 h 2152647"/>
              <a:gd name="connsiteX37" fmla="*/ 1088231 w 3059904"/>
              <a:gd name="connsiteY37" fmla="*/ 714375 h 2152647"/>
              <a:gd name="connsiteX38" fmla="*/ 1104900 w 3059904"/>
              <a:gd name="connsiteY38" fmla="*/ 714375 h 2152647"/>
              <a:gd name="connsiteX39" fmla="*/ 1107281 w 3059904"/>
              <a:gd name="connsiteY39" fmla="*/ 778669 h 2152647"/>
              <a:gd name="connsiteX40" fmla="*/ 1228725 w 3059904"/>
              <a:gd name="connsiteY40" fmla="*/ 778669 h 2152647"/>
              <a:gd name="connsiteX41" fmla="*/ 1228725 w 3059904"/>
              <a:gd name="connsiteY41" fmla="*/ 804862 h 2152647"/>
              <a:gd name="connsiteX42" fmla="*/ 1254918 w 3059904"/>
              <a:gd name="connsiteY42" fmla="*/ 800100 h 2152647"/>
              <a:gd name="connsiteX43" fmla="*/ 1250156 w 3059904"/>
              <a:gd name="connsiteY43" fmla="*/ 852487 h 2152647"/>
              <a:gd name="connsiteX44" fmla="*/ 1262062 w 3059904"/>
              <a:gd name="connsiteY44" fmla="*/ 854869 h 2152647"/>
              <a:gd name="connsiteX45" fmla="*/ 1259681 w 3059904"/>
              <a:gd name="connsiteY45" fmla="*/ 921544 h 2152647"/>
              <a:gd name="connsiteX46" fmla="*/ 1276350 w 3059904"/>
              <a:gd name="connsiteY46" fmla="*/ 926306 h 2152647"/>
              <a:gd name="connsiteX47" fmla="*/ 1276350 w 3059904"/>
              <a:gd name="connsiteY47" fmla="*/ 957262 h 2152647"/>
              <a:gd name="connsiteX48" fmla="*/ 1288256 w 3059904"/>
              <a:gd name="connsiteY48" fmla="*/ 957262 h 2152647"/>
              <a:gd name="connsiteX49" fmla="*/ 1285875 w 3059904"/>
              <a:gd name="connsiteY49" fmla="*/ 1026319 h 2152647"/>
              <a:gd name="connsiteX50" fmla="*/ 1326356 w 3059904"/>
              <a:gd name="connsiteY50" fmla="*/ 1023937 h 2152647"/>
              <a:gd name="connsiteX51" fmla="*/ 1326356 w 3059904"/>
              <a:gd name="connsiteY51" fmla="*/ 1047750 h 2152647"/>
              <a:gd name="connsiteX52" fmla="*/ 1357312 w 3059904"/>
              <a:gd name="connsiteY52" fmla="*/ 1045369 h 2152647"/>
              <a:gd name="connsiteX53" fmla="*/ 1357312 w 3059904"/>
              <a:gd name="connsiteY53" fmla="*/ 1069181 h 2152647"/>
              <a:gd name="connsiteX54" fmla="*/ 1400175 w 3059904"/>
              <a:gd name="connsiteY54" fmla="*/ 1066800 h 2152647"/>
              <a:gd name="connsiteX55" fmla="*/ 1397793 w 3059904"/>
              <a:gd name="connsiteY55" fmla="*/ 1095375 h 2152647"/>
              <a:gd name="connsiteX56" fmla="*/ 1471612 w 3059904"/>
              <a:gd name="connsiteY56" fmla="*/ 1100137 h 2152647"/>
              <a:gd name="connsiteX57" fmla="*/ 1481137 w 3059904"/>
              <a:gd name="connsiteY57" fmla="*/ 1123950 h 2152647"/>
              <a:gd name="connsiteX58" fmla="*/ 1495425 w 3059904"/>
              <a:gd name="connsiteY58" fmla="*/ 1128712 h 2152647"/>
              <a:gd name="connsiteX59" fmla="*/ 1490662 w 3059904"/>
              <a:gd name="connsiteY59" fmla="*/ 1164431 h 2152647"/>
              <a:gd name="connsiteX60" fmla="*/ 1504950 w 3059904"/>
              <a:gd name="connsiteY60" fmla="*/ 1166812 h 2152647"/>
              <a:gd name="connsiteX61" fmla="*/ 1502568 w 3059904"/>
              <a:gd name="connsiteY61" fmla="*/ 1185862 h 2152647"/>
              <a:gd name="connsiteX62" fmla="*/ 1533525 w 3059904"/>
              <a:gd name="connsiteY62" fmla="*/ 1183481 h 2152647"/>
              <a:gd name="connsiteX63" fmla="*/ 1533525 w 3059904"/>
              <a:gd name="connsiteY63" fmla="*/ 1204912 h 2152647"/>
              <a:gd name="connsiteX64" fmla="*/ 1554956 w 3059904"/>
              <a:gd name="connsiteY64" fmla="*/ 1207294 h 2152647"/>
              <a:gd name="connsiteX65" fmla="*/ 1554956 w 3059904"/>
              <a:gd name="connsiteY65" fmla="*/ 1233487 h 2152647"/>
              <a:gd name="connsiteX66" fmla="*/ 1676400 w 3059904"/>
              <a:gd name="connsiteY66" fmla="*/ 1231106 h 2152647"/>
              <a:gd name="connsiteX67" fmla="*/ 1676400 w 3059904"/>
              <a:gd name="connsiteY67" fmla="*/ 1252537 h 2152647"/>
              <a:gd name="connsiteX68" fmla="*/ 1700212 w 3059904"/>
              <a:gd name="connsiteY68" fmla="*/ 1257300 h 2152647"/>
              <a:gd name="connsiteX69" fmla="*/ 1707356 w 3059904"/>
              <a:gd name="connsiteY69" fmla="*/ 1285875 h 2152647"/>
              <a:gd name="connsiteX70" fmla="*/ 1719262 w 3059904"/>
              <a:gd name="connsiteY70" fmla="*/ 1278731 h 2152647"/>
              <a:gd name="connsiteX71" fmla="*/ 1719262 w 3059904"/>
              <a:gd name="connsiteY71" fmla="*/ 1309687 h 2152647"/>
              <a:gd name="connsiteX72" fmla="*/ 1731168 w 3059904"/>
              <a:gd name="connsiteY72" fmla="*/ 1304925 h 2152647"/>
              <a:gd name="connsiteX73" fmla="*/ 1733550 w 3059904"/>
              <a:gd name="connsiteY73" fmla="*/ 1407319 h 2152647"/>
              <a:gd name="connsiteX74" fmla="*/ 1781175 w 3059904"/>
              <a:gd name="connsiteY74" fmla="*/ 1412081 h 2152647"/>
              <a:gd name="connsiteX75" fmla="*/ 1778793 w 3059904"/>
              <a:gd name="connsiteY75" fmla="*/ 1464469 h 2152647"/>
              <a:gd name="connsiteX76" fmla="*/ 1857375 w 3059904"/>
              <a:gd name="connsiteY76" fmla="*/ 1459706 h 2152647"/>
              <a:gd name="connsiteX77" fmla="*/ 1857375 w 3059904"/>
              <a:gd name="connsiteY77" fmla="*/ 1483519 h 2152647"/>
              <a:gd name="connsiteX78" fmla="*/ 2024062 w 3059904"/>
              <a:gd name="connsiteY78" fmla="*/ 1481137 h 2152647"/>
              <a:gd name="connsiteX79" fmla="*/ 2021681 w 3059904"/>
              <a:gd name="connsiteY79" fmla="*/ 1504950 h 2152647"/>
              <a:gd name="connsiteX80" fmla="*/ 2105025 w 3059904"/>
              <a:gd name="connsiteY80" fmla="*/ 1502569 h 2152647"/>
              <a:gd name="connsiteX81" fmla="*/ 2105025 w 3059904"/>
              <a:gd name="connsiteY81" fmla="*/ 1533525 h 2152647"/>
              <a:gd name="connsiteX82" fmla="*/ 2133600 w 3059904"/>
              <a:gd name="connsiteY82" fmla="*/ 1533525 h 2152647"/>
              <a:gd name="connsiteX83" fmla="*/ 2133600 w 3059904"/>
              <a:gd name="connsiteY83" fmla="*/ 1674017 h 2152647"/>
              <a:gd name="connsiteX84" fmla="*/ 2155031 w 3059904"/>
              <a:gd name="connsiteY84" fmla="*/ 1674019 h 2152647"/>
              <a:gd name="connsiteX85" fmla="*/ 2155035 w 3059904"/>
              <a:gd name="connsiteY85" fmla="*/ 1714500 h 2152647"/>
              <a:gd name="connsiteX86" fmla="*/ 2195514 w 3059904"/>
              <a:gd name="connsiteY86" fmla="*/ 1716880 h 2152647"/>
              <a:gd name="connsiteX87" fmla="*/ 2197896 w 3059904"/>
              <a:gd name="connsiteY87" fmla="*/ 1759742 h 2152647"/>
              <a:gd name="connsiteX88" fmla="*/ 2209802 w 3059904"/>
              <a:gd name="connsiteY88" fmla="*/ 1759743 h 2152647"/>
              <a:gd name="connsiteX89" fmla="*/ 2212182 w 3059904"/>
              <a:gd name="connsiteY89" fmla="*/ 1793079 h 2152647"/>
              <a:gd name="connsiteX90" fmla="*/ 2331245 w 3059904"/>
              <a:gd name="connsiteY90" fmla="*/ 1793078 h 2152647"/>
              <a:gd name="connsiteX91" fmla="*/ 2331244 w 3059904"/>
              <a:gd name="connsiteY91" fmla="*/ 1819272 h 2152647"/>
              <a:gd name="connsiteX92" fmla="*/ 2531269 w 3059904"/>
              <a:gd name="connsiteY92" fmla="*/ 1819274 h 2152647"/>
              <a:gd name="connsiteX93" fmla="*/ 2531268 w 3059904"/>
              <a:gd name="connsiteY93" fmla="*/ 1847849 h 2152647"/>
              <a:gd name="connsiteX94" fmla="*/ 2545557 w 3059904"/>
              <a:gd name="connsiteY94" fmla="*/ 1847850 h 2152647"/>
              <a:gd name="connsiteX95" fmla="*/ 2545556 w 3059904"/>
              <a:gd name="connsiteY95" fmla="*/ 1888330 h 2152647"/>
              <a:gd name="connsiteX96" fmla="*/ 2559844 w 3059904"/>
              <a:gd name="connsiteY96" fmla="*/ 1888329 h 2152647"/>
              <a:gd name="connsiteX97" fmla="*/ 2559844 w 3059904"/>
              <a:gd name="connsiteY97" fmla="*/ 1931193 h 2152647"/>
              <a:gd name="connsiteX98" fmla="*/ 2609850 w 3059904"/>
              <a:gd name="connsiteY98" fmla="*/ 1931193 h 2152647"/>
              <a:gd name="connsiteX99" fmla="*/ 2609850 w 3059904"/>
              <a:gd name="connsiteY99" fmla="*/ 1978820 h 2152647"/>
              <a:gd name="connsiteX100" fmla="*/ 2719387 w 3059904"/>
              <a:gd name="connsiteY100" fmla="*/ 1978819 h 2152647"/>
              <a:gd name="connsiteX101" fmla="*/ 2719387 w 3059904"/>
              <a:gd name="connsiteY101" fmla="*/ 2012155 h 2152647"/>
              <a:gd name="connsiteX102" fmla="*/ 2781300 w 3059904"/>
              <a:gd name="connsiteY102" fmla="*/ 2014536 h 2152647"/>
              <a:gd name="connsiteX103" fmla="*/ 2781299 w 3059904"/>
              <a:gd name="connsiteY103" fmla="*/ 2031205 h 2152647"/>
              <a:gd name="connsiteX104" fmla="*/ 2914649 w 3059904"/>
              <a:gd name="connsiteY104" fmla="*/ 2031205 h 2152647"/>
              <a:gd name="connsiteX105" fmla="*/ 2914650 w 3059904"/>
              <a:gd name="connsiteY105" fmla="*/ 2059780 h 2152647"/>
              <a:gd name="connsiteX106" fmla="*/ 2957511 w 3059904"/>
              <a:gd name="connsiteY106" fmla="*/ 2059779 h 2152647"/>
              <a:gd name="connsiteX107" fmla="*/ 2959893 w 3059904"/>
              <a:gd name="connsiteY107" fmla="*/ 2095498 h 2152647"/>
              <a:gd name="connsiteX108" fmla="*/ 2971798 w 3059904"/>
              <a:gd name="connsiteY108" fmla="*/ 2095497 h 2152647"/>
              <a:gd name="connsiteX109" fmla="*/ 2971799 w 3059904"/>
              <a:gd name="connsiteY109" fmla="*/ 2131215 h 2152647"/>
              <a:gd name="connsiteX110" fmla="*/ 3050382 w 3059904"/>
              <a:gd name="connsiteY110" fmla="*/ 2133597 h 2152647"/>
              <a:gd name="connsiteX111" fmla="*/ 3050379 w 3059904"/>
              <a:gd name="connsiteY111" fmla="*/ 2152647 h 2152647"/>
              <a:gd name="connsiteX112" fmla="*/ 3059904 w 3059904"/>
              <a:gd name="connsiteY112" fmla="*/ 2152647 h 2152647"/>
              <a:gd name="connsiteX0" fmla="*/ 2381 w 3062285"/>
              <a:gd name="connsiteY0" fmla="*/ 0 h 2152648"/>
              <a:gd name="connsiteX1" fmla="*/ 0 w 3062285"/>
              <a:gd name="connsiteY1" fmla="*/ 76200 h 2152648"/>
              <a:gd name="connsiteX2" fmla="*/ 11906 w 3062285"/>
              <a:gd name="connsiteY2" fmla="*/ 76200 h 2152648"/>
              <a:gd name="connsiteX3" fmla="*/ 11906 w 3062285"/>
              <a:gd name="connsiteY3" fmla="*/ 92869 h 2152648"/>
              <a:gd name="connsiteX4" fmla="*/ 221456 w 3062285"/>
              <a:gd name="connsiteY4" fmla="*/ 90487 h 2152648"/>
              <a:gd name="connsiteX5" fmla="*/ 221456 w 3062285"/>
              <a:gd name="connsiteY5" fmla="*/ 107156 h 2152648"/>
              <a:gd name="connsiteX6" fmla="*/ 233362 w 3062285"/>
              <a:gd name="connsiteY6" fmla="*/ 107156 h 2152648"/>
              <a:gd name="connsiteX7" fmla="*/ 230981 w 3062285"/>
              <a:gd name="connsiteY7" fmla="*/ 157162 h 2152648"/>
              <a:gd name="connsiteX8" fmla="*/ 361950 w 3062285"/>
              <a:gd name="connsiteY8" fmla="*/ 154781 h 2152648"/>
              <a:gd name="connsiteX9" fmla="*/ 361950 w 3062285"/>
              <a:gd name="connsiteY9" fmla="*/ 176212 h 2152648"/>
              <a:gd name="connsiteX10" fmla="*/ 404812 w 3062285"/>
              <a:gd name="connsiteY10" fmla="*/ 173831 h 2152648"/>
              <a:gd name="connsiteX11" fmla="*/ 404812 w 3062285"/>
              <a:gd name="connsiteY11" fmla="*/ 202406 h 2152648"/>
              <a:gd name="connsiteX12" fmla="*/ 671512 w 3062285"/>
              <a:gd name="connsiteY12" fmla="*/ 202406 h 2152648"/>
              <a:gd name="connsiteX13" fmla="*/ 671512 w 3062285"/>
              <a:gd name="connsiteY13" fmla="*/ 214312 h 2152648"/>
              <a:gd name="connsiteX14" fmla="*/ 683418 w 3062285"/>
              <a:gd name="connsiteY14" fmla="*/ 216694 h 2152648"/>
              <a:gd name="connsiteX15" fmla="*/ 683418 w 3062285"/>
              <a:gd name="connsiteY15" fmla="*/ 230981 h 2152648"/>
              <a:gd name="connsiteX16" fmla="*/ 700087 w 3062285"/>
              <a:gd name="connsiteY16" fmla="*/ 238125 h 2152648"/>
              <a:gd name="connsiteX17" fmla="*/ 702468 w 3062285"/>
              <a:gd name="connsiteY17" fmla="*/ 261937 h 2152648"/>
              <a:gd name="connsiteX18" fmla="*/ 847725 w 3062285"/>
              <a:gd name="connsiteY18" fmla="*/ 259556 h 2152648"/>
              <a:gd name="connsiteX19" fmla="*/ 850106 w 3062285"/>
              <a:gd name="connsiteY19" fmla="*/ 321469 h 2152648"/>
              <a:gd name="connsiteX20" fmla="*/ 859631 w 3062285"/>
              <a:gd name="connsiteY20" fmla="*/ 323850 h 2152648"/>
              <a:gd name="connsiteX21" fmla="*/ 857250 w 3062285"/>
              <a:gd name="connsiteY21" fmla="*/ 388144 h 2152648"/>
              <a:gd name="connsiteX22" fmla="*/ 866775 w 3062285"/>
              <a:gd name="connsiteY22" fmla="*/ 385762 h 2152648"/>
              <a:gd name="connsiteX23" fmla="*/ 862012 w 3062285"/>
              <a:gd name="connsiteY23" fmla="*/ 440531 h 2152648"/>
              <a:gd name="connsiteX24" fmla="*/ 869156 w 3062285"/>
              <a:gd name="connsiteY24" fmla="*/ 440531 h 2152648"/>
              <a:gd name="connsiteX25" fmla="*/ 866775 w 3062285"/>
              <a:gd name="connsiteY25" fmla="*/ 485775 h 2152648"/>
              <a:gd name="connsiteX26" fmla="*/ 876300 w 3062285"/>
              <a:gd name="connsiteY26" fmla="*/ 485775 h 2152648"/>
              <a:gd name="connsiteX27" fmla="*/ 876300 w 3062285"/>
              <a:gd name="connsiteY27" fmla="*/ 528637 h 2152648"/>
              <a:gd name="connsiteX28" fmla="*/ 904875 w 3062285"/>
              <a:gd name="connsiteY28" fmla="*/ 528637 h 2152648"/>
              <a:gd name="connsiteX29" fmla="*/ 904875 w 3062285"/>
              <a:gd name="connsiteY29" fmla="*/ 552450 h 2152648"/>
              <a:gd name="connsiteX30" fmla="*/ 933450 w 3062285"/>
              <a:gd name="connsiteY30" fmla="*/ 554831 h 2152648"/>
              <a:gd name="connsiteX31" fmla="*/ 933450 w 3062285"/>
              <a:gd name="connsiteY31" fmla="*/ 581025 h 2152648"/>
              <a:gd name="connsiteX32" fmla="*/ 1033462 w 3062285"/>
              <a:gd name="connsiteY32" fmla="*/ 583406 h 2152648"/>
              <a:gd name="connsiteX33" fmla="*/ 1031081 w 3062285"/>
              <a:gd name="connsiteY33" fmla="*/ 619125 h 2152648"/>
              <a:gd name="connsiteX34" fmla="*/ 1076325 w 3062285"/>
              <a:gd name="connsiteY34" fmla="*/ 623887 h 2152648"/>
              <a:gd name="connsiteX35" fmla="*/ 1076325 w 3062285"/>
              <a:gd name="connsiteY35" fmla="*/ 657225 h 2152648"/>
              <a:gd name="connsiteX36" fmla="*/ 1088231 w 3062285"/>
              <a:gd name="connsiteY36" fmla="*/ 657225 h 2152648"/>
              <a:gd name="connsiteX37" fmla="*/ 1088231 w 3062285"/>
              <a:gd name="connsiteY37" fmla="*/ 714375 h 2152648"/>
              <a:gd name="connsiteX38" fmla="*/ 1104900 w 3062285"/>
              <a:gd name="connsiteY38" fmla="*/ 714375 h 2152648"/>
              <a:gd name="connsiteX39" fmla="*/ 1107281 w 3062285"/>
              <a:gd name="connsiteY39" fmla="*/ 778669 h 2152648"/>
              <a:gd name="connsiteX40" fmla="*/ 1228725 w 3062285"/>
              <a:gd name="connsiteY40" fmla="*/ 778669 h 2152648"/>
              <a:gd name="connsiteX41" fmla="*/ 1228725 w 3062285"/>
              <a:gd name="connsiteY41" fmla="*/ 804862 h 2152648"/>
              <a:gd name="connsiteX42" fmla="*/ 1254918 w 3062285"/>
              <a:gd name="connsiteY42" fmla="*/ 800100 h 2152648"/>
              <a:gd name="connsiteX43" fmla="*/ 1250156 w 3062285"/>
              <a:gd name="connsiteY43" fmla="*/ 852487 h 2152648"/>
              <a:gd name="connsiteX44" fmla="*/ 1262062 w 3062285"/>
              <a:gd name="connsiteY44" fmla="*/ 854869 h 2152648"/>
              <a:gd name="connsiteX45" fmla="*/ 1259681 w 3062285"/>
              <a:gd name="connsiteY45" fmla="*/ 921544 h 2152648"/>
              <a:gd name="connsiteX46" fmla="*/ 1276350 w 3062285"/>
              <a:gd name="connsiteY46" fmla="*/ 926306 h 2152648"/>
              <a:gd name="connsiteX47" fmla="*/ 1276350 w 3062285"/>
              <a:gd name="connsiteY47" fmla="*/ 957262 h 2152648"/>
              <a:gd name="connsiteX48" fmla="*/ 1288256 w 3062285"/>
              <a:gd name="connsiteY48" fmla="*/ 957262 h 2152648"/>
              <a:gd name="connsiteX49" fmla="*/ 1285875 w 3062285"/>
              <a:gd name="connsiteY49" fmla="*/ 1026319 h 2152648"/>
              <a:gd name="connsiteX50" fmla="*/ 1326356 w 3062285"/>
              <a:gd name="connsiteY50" fmla="*/ 1023937 h 2152648"/>
              <a:gd name="connsiteX51" fmla="*/ 1326356 w 3062285"/>
              <a:gd name="connsiteY51" fmla="*/ 1047750 h 2152648"/>
              <a:gd name="connsiteX52" fmla="*/ 1357312 w 3062285"/>
              <a:gd name="connsiteY52" fmla="*/ 1045369 h 2152648"/>
              <a:gd name="connsiteX53" fmla="*/ 1357312 w 3062285"/>
              <a:gd name="connsiteY53" fmla="*/ 1069181 h 2152648"/>
              <a:gd name="connsiteX54" fmla="*/ 1400175 w 3062285"/>
              <a:gd name="connsiteY54" fmla="*/ 1066800 h 2152648"/>
              <a:gd name="connsiteX55" fmla="*/ 1397793 w 3062285"/>
              <a:gd name="connsiteY55" fmla="*/ 1095375 h 2152648"/>
              <a:gd name="connsiteX56" fmla="*/ 1471612 w 3062285"/>
              <a:gd name="connsiteY56" fmla="*/ 1100137 h 2152648"/>
              <a:gd name="connsiteX57" fmla="*/ 1481137 w 3062285"/>
              <a:gd name="connsiteY57" fmla="*/ 1123950 h 2152648"/>
              <a:gd name="connsiteX58" fmla="*/ 1495425 w 3062285"/>
              <a:gd name="connsiteY58" fmla="*/ 1128712 h 2152648"/>
              <a:gd name="connsiteX59" fmla="*/ 1490662 w 3062285"/>
              <a:gd name="connsiteY59" fmla="*/ 1164431 h 2152648"/>
              <a:gd name="connsiteX60" fmla="*/ 1504950 w 3062285"/>
              <a:gd name="connsiteY60" fmla="*/ 1166812 h 2152648"/>
              <a:gd name="connsiteX61" fmla="*/ 1502568 w 3062285"/>
              <a:gd name="connsiteY61" fmla="*/ 1185862 h 2152648"/>
              <a:gd name="connsiteX62" fmla="*/ 1533525 w 3062285"/>
              <a:gd name="connsiteY62" fmla="*/ 1183481 h 2152648"/>
              <a:gd name="connsiteX63" fmla="*/ 1533525 w 3062285"/>
              <a:gd name="connsiteY63" fmla="*/ 1204912 h 2152648"/>
              <a:gd name="connsiteX64" fmla="*/ 1554956 w 3062285"/>
              <a:gd name="connsiteY64" fmla="*/ 1207294 h 2152648"/>
              <a:gd name="connsiteX65" fmla="*/ 1554956 w 3062285"/>
              <a:gd name="connsiteY65" fmla="*/ 1233487 h 2152648"/>
              <a:gd name="connsiteX66" fmla="*/ 1676400 w 3062285"/>
              <a:gd name="connsiteY66" fmla="*/ 1231106 h 2152648"/>
              <a:gd name="connsiteX67" fmla="*/ 1676400 w 3062285"/>
              <a:gd name="connsiteY67" fmla="*/ 1252537 h 2152648"/>
              <a:gd name="connsiteX68" fmla="*/ 1700212 w 3062285"/>
              <a:gd name="connsiteY68" fmla="*/ 1257300 h 2152648"/>
              <a:gd name="connsiteX69" fmla="*/ 1707356 w 3062285"/>
              <a:gd name="connsiteY69" fmla="*/ 1285875 h 2152648"/>
              <a:gd name="connsiteX70" fmla="*/ 1719262 w 3062285"/>
              <a:gd name="connsiteY70" fmla="*/ 1278731 h 2152648"/>
              <a:gd name="connsiteX71" fmla="*/ 1719262 w 3062285"/>
              <a:gd name="connsiteY71" fmla="*/ 1309687 h 2152648"/>
              <a:gd name="connsiteX72" fmla="*/ 1731168 w 3062285"/>
              <a:gd name="connsiteY72" fmla="*/ 1304925 h 2152648"/>
              <a:gd name="connsiteX73" fmla="*/ 1733550 w 3062285"/>
              <a:gd name="connsiteY73" fmla="*/ 1407319 h 2152648"/>
              <a:gd name="connsiteX74" fmla="*/ 1781175 w 3062285"/>
              <a:gd name="connsiteY74" fmla="*/ 1412081 h 2152648"/>
              <a:gd name="connsiteX75" fmla="*/ 1778793 w 3062285"/>
              <a:gd name="connsiteY75" fmla="*/ 1464469 h 2152648"/>
              <a:gd name="connsiteX76" fmla="*/ 1857375 w 3062285"/>
              <a:gd name="connsiteY76" fmla="*/ 1459706 h 2152648"/>
              <a:gd name="connsiteX77" fmla="*/ 1857375 w 3062285"/>
              <a:gd name="connsiteY77" fmla="*/ 1483519 h 2152648"/>
              <a:gd name="connsiteX78" fmla="*/ 2024062 w 3062285"/>
              <a:gd name="connsiteY78" fmla="*/ 1481137 h 2152648"/>
              <a:gd name="connsiteX79" fmla="*/ 2021681 w 3062285"/>
              <a:gd name="connsiteY79" fmla="*/ 1504950 h 2152648"/>
              <a:gd name="connsiteX80" fmla="*/ 2105025 w 3062285"/>
              <a:gd name="connsiteY80" fmla="*/ 1502569 h 2152648"/>
              <a:gd name="connsiteX81" fmla="*/ 2105025 w 3062285"/>
              <a:gd name="connsiteY81" fmla="*/ 1533525 h 2152648"/>
              <a:gd name="connsiteX82" fmla="*/ 2133600 w 3062285"/>
              <a:gd name="connsiteY82" fmla="*/ 1533525 h 2152648"/>
              <a:gd name="connsiteX83" fmla="*/ 2133600 w 3062285"/>
              <a:gd name="connsiteY83" fmla="*/ 1674017 h 2152648"/>
              <a:gd name="connsiteX84" fmla="*/ 2155031 w 3062285"/>
              <a:gd name="connsiteY84" fmla="*/ 1674019 h 2152648"/>
              <a:gd name="connsiteX85" fmla="*/ 2155035 w 3062285"/>
              <a:gd name="connsiteY85" fmla="*/ 1714500 h 2152648"/>
              <a:gd name="connsiteX86" fmla="*/ 2195514 w 3062285"/>
              <a:gd name="connsiteY86" fmla="*/ 1716880 h 2152648"/>
              <a:gd name="connsiteX87" fmla="*/ 2197896 w 3062285"/>
              <a:gd name="connsiteY87" fmla="*/ 1759742 h 2152648"/>
              <a:gd name="connsiteX88" fmla="*/ 2209802 w 3062285"/>
              <a:gd name="connsiteY88" fmla="*/ 1759743 h 2152648"/>
              <a:gd name="connsiteX89" fmla="*/ 2212182 w 3062285"/>
              <a:gd name="connsiteY89" fmla="*/ 1793079 h 2152648"/>
              <a:gd name="connsiteX90" fmla="*/ 2331245 w 3062285"/>
              <a:gd name="connsiteY90" fmla="*/ 1793078 h 2152648"/>
              <a:gd name="connsiteX91" fmla="*/ 2331244 w 3062285"/>
              <a:gd name="connsiteY91" fmla="*/ 1819272 h 2152648"/>
              <a:gd name="connsiteX92" fmla="*/ 2531269 w 3062285"/>
              <a:gd name="connsiteY92" fmla="*/ 1819274 h 2152648"/>
              <a:gd name="connsiteX93" fmla="*/ 2531268 w 3062285"/>
              <a:gd name="connsiteY93" fmla="*/ 1847849 h 2152648"/>
              <a:gd name="connsiteX94" fmla="*/ 2545557 w 3062285"/>
              <a:gd name="connsiteY94" fmla="*/ 1847850 h 2152648"/>
              <a:gd name="connsiteX95" fmla="*/ 2545556 w 3062285"/>
              <a:gd name="connsiteY95" fmla="*/ 1888330 h 2152648"/>
              <a:gd name="connsiteX96" fmla="*/ 2559844 w 3062285"/>
              <a:gd name="connsiteY96" fmla="*/ 1888329 h 2152648"/>
              <a:gd name="connsiteX97" fmla="*/ 2559844 w 3062285"/>
              <a:gd name="connsiteY97" fmla="*/ 1931193 h 2152648"/>
              <a:gd name="connsiteX98" fmla="*/ 2609850 w 3062285"/>
              <a:gd name="connsiteY98" fmla="*/ 1931193 h 2152648"/>
              <a:gd name="connsiteX99" fmla="*/ 2609850 w 3062285"/>
              <a:gd name="connsiteY99" fmla="*/ 1978820 h 2152648"/>
              <a:gd name="connsiteX100" fmla="*/ 2719387 w 3062285"/>
              <a:gd name="connsiteY100" fmla="*/ 1978819 h 2152648"/>
              <a:gd name="connsiteX101" fmla="*/ 2719387 w 3062285"/>
              <a:gd name="connsiteY101" fmla="*/ 2012155 h 2152648"/>
              <a:gd name="connsiteX102" fmla="*/ 2781300 w 3062285"/>
              <a:gd name="connsiteY102" fmla="*/ 2014536 h 2152648"/>
              <a:gd name="connsiteX103" fmla="*/ 2781299 w 3062285"/>
              <a:gd name="connsiteY103" fmla="*/ 2031205 h 2152648"/>
              <a:gd name="connsiteX104" fmla="*/ 2914649 w 3062285"/>
              <a:gd name="connsiteY104" fmla="*/ 2031205 h 2152648"/>
              <a:gd name="connsiteX105" fmla="*/ 2914650 w 3062285"/>
              <a:gd name="connsiteY105" fmla="*/ 2059780 h 2152648"/>
              <a:gd name="connsiteX106" fmla="*/ 2957511 w 3062285"/>
              <a:gd name="connsiteY106" fmla="*/ 2059779 h 2152648"/>
              <a:gd name="connsiteX107" fmla="*/ 2959893 w 3062285"/>
              <a:gd name="connsiteY107" fmla="*/ 2095498 h 2152648"/>
              <a:gd name="connsiteX108" fmla="*/ 2971798 w 3062285"/>
              <a:gd name="connsiteY108" fmla="*/ 2095497 h 2152648"/>
              <a:gd name="connsiteX109" fmla="*/ 2971799 w 3062285"/>
              <a:gd name="connsiteY109" fmla="*/ 2131215 h 2152648"/>
              <a:gd name="connsiteX110" fmla="*/ 3050382 w 3062285"/>
              <a:gd name="connsiteY110" fmla="*/ 2133597 h 2152648"/>
              <a:gd name="connsiteX111" fmla="*/ 3050379 w 3062285"/>
              <a:gd name="connsiteY111" fmla="*/ 2152647 h 2152648"/>
              <a:gd name="connsiteX112" fmla="*/ 3059904 w 3062285"/>
              <a:gd name="connsiteY112" fmla="*/ 2152647 h 2152648"/>
              <a:gd name="connsiteX113" fmla="*/ 3062285 w 3062285"/>
              <a:gd name="connsiteY113" fmla="*/ 2152648 h 2152648"/>
              <a:gd name="connsiteX0" fmla="*/ 2381 w 3069429"/>
              <a:gd name="connsiteY0" fmla="*/ 0 h 2352673"/>
              <a:gd name="connsiteX1" fmla="*/ 0 w 3069429"/>
              <a:gd name="connsiteY1" fmla="*/ 76200 h 2352673"/>
              <a:gd name="connsiteX2" fmla="*/ 11906 w 3069429"/>
              <a:gd name="connsiteY2" fmla="*/ 76200 h 2352673"/>
              <a:gd name="connsiteX3" fmla="*/ 11906 w 3069429"/>
              <a:gd name="connsiteY3" fmla="*/ 92869 h 2352673"/>
              <a:gd name="connsiteX4" fmla="*/ 221456 w 3069429"/>
              <a:gd name="connsiteY4" fmla="*/ 90487 h 2352673"/>
              <a:gd name="connsiteX5" fmla="*/ 221456 w 3069429"/>
              <a:gd name="connsiteY5" fmla="*/ 107156 h 2352673"/>
              <a:gd name="connsiteX6" fmla="*/ 233362 w 3069429"/>
              <a:gd name="connsiteY6" fmla="*/ 107156 h 2352673"/>
              <a:gd name="connsiteX7" fmla="*/ 230981 w 3069429"/>
              <a:gd name="connsiteY7" fmla="*/ 157162 h 2352673"/>
              <a:gd name="connsiteX8" fmla="*/ 361950 w 3069429"/>
              <a:gd name="connsiteY8" fmla="*/ 154781 h 2352673"/>
              <a:gd name="connsiteX9" fmla="*/ 361950 w 3069429"/>
              <a:gd name="connsiteY9" fmla="*/ 176212 h 2352673"/>
              <a:gd name="connsiteX10" fmla="*/ 404812 w 3069429"/>
              <a:gd name="connsiteY10" fmla="*/ 173831 h 2352673"/>
              <a:gd name="connsiteX11" fmla="*/ 404812 w 3069429"/>
              <a:gd name="connsiteY11" fmla="*/ 202406 h 2352673"/>
              <a:gd name="connsiteX12" fmla="*/ 671512 w 3069429"/>
              <a:gd name="connsiteY12" fmla="*/ 202406 h 2352673"/>
              <a:gd name="connsiteX13" fmla="*/ 671512 w 3069429"/>
              <a:gd name="connsiteY13" fmla="*/ 214312 h 2352673"/>
              <a:gd name="connsiteX14" fmla="*/ 683418 w 3069429"/>
              <a:gd name="connsiteY14" fmla="*/ 216694 h 2352673"/>
              <a:gd name="connsiteX15" fmla="*/ 683418 w 3069429"/>
              <a:gd name="connsiteY15" fmla="*/ 230981 h 2352673"/>
              <a:gd name="connsiteX16" fmla="*/ 700087 w 3069429"/>
              <a:gd name="connsiteY16" fmla="*/ 238125 h 2352673"/>
              <a:gd name="connsiteX17" fmla="*/ 702468 w 3069429"/>
              <a:gd name="connsiteY17" fmla="*/ 261937 h 2352673"/>
              <a:gd name="connsiteX18" fmla="*/ 847725 w 3069429"/>
              <a:gd name="connsiteY18" fmla="*/ 259556 h 2352673"/>
              <a:gd name="connsiteX19" fmla="*/ 850106 w 3069429"/>
              <a:gd name="connsiteY19" fmla="*/ 321469 h 2352673"/>
              <a:gd name="connsiteX20" fmla="*/ 859631 w 3069429"/>
              <a:gd name="connsiteY20" fmla="*/ 323850 h 2352673"/>
              <a:gd name="connsiteX21" fmla="*/ 857250 w 3069429"/>
              <a:gd name="connsiteY21" fmla="*/ 388144 h 2352673"/>
              <a:gd name="connsiteX22" fmla="*/ 866775 w 3069429"/>
              <a:gd name="connsiteY22" fmla="*/ 385762 h 2352673"/>
              <a:gd name="connsiteX23" fmla="*/ 862012 w 3069429"/>
              <a:gd name="connsiteY23" fmla="*/ 440531 h 2352673"/>
              <a:gd name="connsiteX24" fmla="*/ 869156 w 3069429"/>
              <a:gd name="connsiteY24" fmla="*/ 440531 h 2352673"/>
              <a:gd name="connsiteX25" fmla="*/ 866775 w 3069429"/>
              <a:gd name="connsiteY25" fmla="*/ 485775 h 2352673"/>
              <a:gd name="connsiteX26" fmla="*/ 876300 w 3069429"/>
              <a:gd name="connsiteY26" fmla="*/ 485775 h 2352673"/>
              <a:gd name="connsiteX27" fmla="*/ 876300 w 3069429"/>
              <a:gd name="connsiteY27" fmla="*/ 528637 h 2352673"/>
              <a:gd name="connsiteX28" fmla="*/ 904875 w 3069429"/>
              <a:gd name="connsiteY28" fmla="*/ 528637 h 2352673"/>
              <a:gd name="connsiteX29" fmla="*/ 904875 w 3069429"/>
              <a:gd name="connsiteY29" fmla="*/ 552450 h 2352673"/>
              <a:gd name="connsiteX30" fmla="*/ 933450 w 3069429"/>
              <a:gd name="connsiteY30" fmla="*/ 554831 h 2352673"/>
              <a:gd name="connsiteX31" fmla="*/ 933450 w 3069429"/>
              <a:gd name="connsiteY31" fmla="*/ 581025 h 2352673"/>
              <a:gd name="connsiteX32" fmla="*/ 1033462 w 3069429"/>
              <a:gd name="connsiteY32" fmla="*/ 583406 h 2352673"/>
              <a:gd name="connsiteX33" fmla="*/ 1031081 w 3069429"/>
              <a:gd name="connsiteY33" fmla="*/ 619125 h 2352673"/>
              <a:gd name="connsiteX34" fmla="*/ 1076325 w 3069429"/>
              <a:gd name="connsiteY34" fmla="*/ 623887 h 2352673"/>
              <a:gd name="connsiteX35" fmla="*/ 1076325 w 3069429"/>
              <a:gd name="connsiteY35" fmla="*/ 657225 h 2352673"/>
              <a:gd name="connsiteX36" fmla="*/ 1088231 w 3069429"/>
              <a:gd name="connsiteY36" fmla="*/ 657225 h 2352673"/>
              <a:gd name="connsiteX37" fmla="*/ 1088231 w 3069429"/>
              <a:gd name="connsiteY37" fmla="*/ 714375 h 2352673"/>
              <a:gd name="connsiteX38" fmla="*/ 1104900 w 3069429"/>
              <a:gd name="connsiteY38" fmla="*/ 714375 h 2352673"/>
              <a:gd name="connsiteX39" fmla="*/ 1107281 w 3069429"/>
              <a:gd name="connsiteY39" fmla="*/ 778669 h 2352673"/>
              <a:gd name="connsiteX40" fmla="*/ 1228725 w 3069429"/>
              <a:gd name="connsiteY40" fmla="*/ 778669 h 2352673"/>
              <a:gd name="connsiteX41" fmla="*/ 1228725 w 3069429"/>
              <a:gd name="connsiteY41" fmla="*/ 804862 h 2352673"/>
              <a:gd name="connsiteX42" fmla="*/ 1254918 w 3069429"/>
              <a:gd name="connsiteY42" fmla="*/ 800100 h 2352673"/>
              <a:gd name="connsiteX43" fmla="*/ 1250156 w 3069429"/>
              <a:gd name="connsiteY43" fmla="*/ 852487 h 2352673"/>
              <a:gd name="connsiteX44" fmla="*/ 1262062 w 3069429"/>
              <a:gd name="connsiteY44" fmla="*/ 854869 h 2352673"/>
              <a:gd name="connsiteX45" fmla="*/ 1259681 w 3069429"/>
              <a:gd name="connsiteY45" fmla="*/ 921544 h 2352673"/>
              <a:gd name="connsiteX46" fmla="*/ 1276350 w 3069429"/>
              <a:gd name="connsiteY46" fmla="*/ 926306 h 2352673"/>
              <a:gd name="connsiteX47" fmla="*/ 1276350 w 3069429"/>
              <a:gd name="connsiteY47" fmla="*/ 957262 h 2352673"/>
              <a:gd name="connsiteX48" fmla="*/ 1288256 w 3069429"/>
              <a:gd name="connsiteY48" fmla="*/ 957262 h 2352673"/>
              <a:gd name="connsiteX49" fmla="*/ 1285875 w 3069429"/>
              <a:gd name="connsiteY49" fmla="*/ 1026319 h 2352673"/>
              <a:gd name="connsiteX50" fmla="*/ 1326356 w 3069429"/>
              <a:gd name="connsiteY50" fmla="*/ 1023937 h 2352673"/>
              <a:gd name="connsiteX51" fmla="*/ 1326356 w 3069429"/>
              <a:gd name="connsiteY51" fmla="*/ 1047750 h 2352673"/>
              <a:gd name="connsiteX52" fmla="*/ 1357312 w 3069429"/>
              <a:gd name="connsiteY52" fmla="*/ 1045369 h 2352673"/>
              <a:gd name="connsiteX53" fmla="*/ 1357312 w 3069429"/>
              <a:gd name="connsiteY53" fmla="*/ 1069181 h 2352673"/>
              <a:gd name="connsiteX54" fmla="*/ 1400175 w 3069429"/>
              <a:gd name="connsiteY54" fmla="*/ 1066800 h 2352673"/>
              <a:gd name="connsiteX55" fmla="*/ 1397793 w 3069429"/>
              <a:gd name="connsiteY55" fmla="*/ 1095375 h 2352673"/>
              <a:gd name="connsiteX56" fmla="*/ 1471612 w 3069429"/>
              <a:gd name="connsiteY56" fmla="*/ 1100137 h 2352673"/>
              <a:gd name="connsiteX57" fmla="*/ 1481137 w 3069429"/>
              <a:gd name="connsiteY57" fmla="*/ 1123950 h 2352673"/>
              <a:gd name="connsiteX58" fmla="*/ 1495425 w 3069429"/>
              <a:gd name="connsiteY58" fmla="*/ 1128712 h 2352673"/>
              <a:gd name="connsiteX59" fmla="*/ 1490662 w 3069429"/>
              <a:gd name="connsiteY59" fmla="*/ 1164431 h 2352673"/>
              <a:gd name="connsiteX60" fmla="*/ 1504950 w 3069429"/>
              <a:gd name="connsiteY60" fmla="*/ 1166812 h 2352673"/>
              <a:gd name="connsiteX61" fmla="*/ 1502568 w 3069429"/>
              <a:gd name="connsiteY61" fmla="*/ 1185862 h 2352673"/>
              <a:gd name="connsiteX62" fmla="*/ 1533525 w 3069429"/>
              <a:gd name="connsiteY62" fmla="*/ 1183481 h 2352673"/>
              <a:gd name="connsiteX63" fmla="*/ 1533525 w 3069429"/>
              <a:gd name="connsiteY63" fmla="*/ 1204912 h 2352673"/>
              <a:gd name="connsiteX64" fmla="*/ 1554956 w 3069429"/>
              <a:gd name="connsiteY64" fmla="*/ 1207294 h 2352673"/>
              <a:gd name="connsiteX65" fmla="*/ 1554956 w 3069429"/>
              <a:gd name="connsiteY65" fmla="*/ 1233487 h 2352673"/>
              <a:gd name="connsiteX66" fmla="*/ 1676400 w 3069429"/>
              <a:gd name="connsiteY66" fmla="*/ 1231106 h 2352673"/>
              <a:gd name="connsiteX67" fmla="*/ 1676400 w 3069429"/>
              <a:gd name="connsiteY67" fmla="*/ 1252537 h 2352673"/>
              <a:gd name="connsiteX68" fmla="*/ 1700212 w 3069429"/>
              <a:gd name="connsiteY68" fmla="*/ 1257300 h 2352673"/>
              <a:gd name="connsiteX69" fmla="*/ 1707356 w 3069429"/>
              <a:gd name="connsiteY69" fmla="*/ 1285875 h 2352673"/>
              <a:gd name="connsiteX70" fmla="*/ 1719262 w 3069429"/>
              <a:gd name="connsiteY70" fmla="*/ 1278731 h 2352673"/>
              <a:gd name="connsiteX71" fmla="*/ 1719262 w 3069429"/>
              <a:gd name="connsiteY71" fmla="*/ 1309687 h 2352673"/>
              <a:gd name="connsiteX72" fmla="*/ 1731168 w 3069429"/>
              <a:gd name="connsiteY72" fmla="*/ 1304925 h 2352673"/>
              <a:gd name="connsiteX73" fmla="*/ 1733550 w 3069429"/>
              <a:gd name="connsiteY73" fmla="*/ 1407319 h 2352673"/>
              <a:gd name="connsiteX74" fmla="*/ 1781175 w 3069429"/>
              <a:gd name="connsiteY74" fmla="*/ 1412081 h 2352673"/>
              <a:gd name="connsiteX75" fmla="*/ 1778793 w 3069429"/>
              <a:gd name="connsiteY75" fmla="*/ 1464469 h 2352673"/>
              <a:gd name="connsiteX76" fmla="*/ 1857375 w 3069429"/>
              <a:gd name="connsiteY76" fmla="*/ 1459706 h 2352673"/>
              <a:gd name="connsiteX77" fmla="*/ 1857375 w 3069429"/>
              <a:gd name="connsiteY77" fmla="*/ 1483519 h 2352673"/>
              <a:gd name="connsiteX78" fmla="*/ 2024062 w 3069429"/>
              <a:gd name="connsiteY78" fmla="*/ 1481137 h 2352673"/>
              <a:gd name="connsiteX79" fmla="*/ 2021681 w 3069429"/>
              <a:gd name="connsiteY79" fmla="*/ 1504950 h 2352673"/>
              <a:gd name="connsiteX80" fmla="*/ 2105025 w 3069429"/>
              <a:gd name="connsiteY80" fmla="*/ 1502569 h 2352673"/>
              <a:gd name="connsiteX81" fmla="*/ 2105025 w 3069429"/>
              <a:gd name="connsiteY81" fmla="*/ 1533525 h 2352673"/>
              <a:gd name="connsiteX82" fmla="*/ 2133600 w 3069429"/>
              <a:gd name="connsiteY82" fmla="*/ 1533525 h 2352673"/>
              <a:gd name="connsiteX83" fmla="*/ 2133600 w 3069429"/>
              <a:gd name="connsiteY83" fmla="*/ 1674017 h 2352673"/>
              <a:gd name="connsiteX84" fmla="*/ 2155031 w 3069429"/>
              <a:gd name="connsiteY84" fmla="*/ 1674019 h 2352673"/>
              <a:gd name="connsiteX85" fmla="*/ 2155035 w 3069429"/>
              <a:gd name="connsiteY85" fmla="*/ 1714500 h 2352673"/>
              <a:gd name="connsiteX86" fmla="*/ 2195514 w 3069429"/>
              <a:gd name="connsiteY86" fmla="*/ 1716880 h 2352673"/>
              <a:gd name="connsiteX87" fmla="*/ 2197896 w 3069429"/>
              <a:gd name="connsiteY87" fmla="*/ 1759742 h 2352673"/>
              <a:gd name="connsiteX88" fmla="*/ 2209802 w 3069429"/>
              <a:gd name="connsiteY88" fmla="*/ 1759743 h 2352673"/>
              <a:gd name="connsiteX89" fmla="*/ 2212182 w 3069429"/>
              <a:gd name="connsiteY89" fmla="*/ 1793079 h 2352673"/>
              <a:gd name="connsiteX90" fmla="*/ 2331245 w 3069429"/>
              <a:gd name="connsiteY90" fmla="*/ 1793078 h 2352673"/>
              <a:gd name="connsiteX91" fmla="*/ 2331244 w 3069429"/>
              <a:gd name="connsiteY91" fmla="*/ 1819272 h 2352673"/>
              <a:gd name="connsiteX92" fmla="*/ 2531269 w 3069429"/>
              <a:gd name="connsiteY92" fmla="*/ 1819274 h 2352673"/>
              <a:gd name="connsiteX93" fmla="*/ 2531268 w 3069429"/>
              <a:gd name="connsiteY93" fmla="*/ 1847849 h 2352673"/>
              <a:gd name="connsiteX94" fmla="*/ 2545557 w 3069429"/>
              <a:gd name="connsiteY94" fmla="*/ 1847850 h 2352673"/>
              <a:gd name="connsiteX95" fmla="*/ 2545556 w 3069429"/>
              <a:gd name="connsiteY95" fmla="*/ 1888330 h 2352673"/>
              <a:gd name="connsiteX96" fmla="*/ 2559844 w 3069429"/>
              <a:gd name="connsiteY96" fmla="*/ 1888329 h 2352673"/>
              <a:gd name="connsiteX97" fmla="*/ 2559844 w 3069429"/>
              <a:gd name="connsiteY97" fmla="*/ 1931193 h 2352673"/>
              <a:gd name="connsiteX98" fmla="*/ 2609850 w 3069429"/>
              <a:gd name="connsiteY98" fmla="*/ 1931193 h 2352673"/>
              <a:gd name="connsiteX99" fmla="*/ 2609850 w 3069429"/>
              <a:gd name="connsiteY99" fmla="*/ 1978820 h 2352673"/>
              <a:gd name="connsiteX100" fmla="*/ 2719387 w 3069429"/>
              <a:gd name="connsiteY100" fmla="*/ 1978819 h 2352673"/>
              <a:gd name="connsiteX101" fmla="*/ 2719387 w 3069429"/>
              <a:gd name="connsiteY101" fmla="*/ 2012155 h 2352673"/>
              <a:gd name="connsiteX102" fmla="*/ 2781300 w 3069429"/>
              <a:gd name="connsiteY102" fmla="*/ 2014536 h 2352673"/>
              <a:gd name="connsiteX103" fmla="*/ 2781299 w 3069429"/>
              <a:gd name="connsiteY103" fmla="*/ 2031205 h 2352673"/>
              <a:gd name="connsiteX104" fmla="*/ 2914649 w 3069429"/>
              <a:gd name="connsiteY104" fmla="*/ 2031205 h 2352673"/>
              <a:gd name="connsiteX105" fmla="*/ 2914650 w 3069429"/>
              <a:gd name="connsiteY105" fmla="*/ 2059780 h 2352673"/>
              <a:gd name="connsiteX106" fmla="*/ 2957511 w 3069429"/>
              <a:gd name="connsiteY106" fmla="*/ 2059779 h 2352673"/>
              <a:gd name="connsiteX107" fmla="*/ 2959893 w 3069429"/>
              <a:gd name="connsiteY107" fmla="*/ 2095498 h 2352673"/>
              <a:gd name="connsiteX108" fmla="*/ 2971798 w 3069429"/>
              <a:gd name="connsiteY108" fmla="*/ 2095497 h 2352673"/>
              <a:gd name="connsiteX109" fmla="*/ 2971799 w 3069429"/>
              <a:gd name="connsiteY109" fmla="*/ 2131215 h 2352673"/>
              <a:gd name="connsiteX110" fmla="*/ 3050382 w 3069429"/>
              <a:gd name="connsiteY110" fmla="*/ 2133597 h 2352673"/>
              <a:gd name="connsiteX111" fmla="*/ 3050379 w 3069429"/>
              <a:gd name="connsiteY111" fmla="*/ 2152647 h 2352673"/>
              <a:gd name="connsiteX112" fmla="*/ 3059904 w 3069429"/>
              <a:gd name="connsiteY112" fmla="*/ 2152647 h 2352673"/>
              <a:gd name="connsiteX113" fmla="*/ 3069429 w 3069429"/>
              <a:gd name="connsiteY113" fmla="*/ 2352673 h 2352673"/>
              <a:gd name="connsiteX0" fmla="*/ 2381 w 3059904"/>
              <a:gd name="connsiteY0" fmla="*/ 0 h 2185985"/>
              <a:gd name="connsiteX1" fmla="*/ 0 w 3059904"/>
              <a:gd name="connsiteY1" fmla="*/ 76200 h 2185985"/>
              <a:gd name="connsiteX2" fmla="*/ 11906 w 3059904"/>
              <a:gd name="connsiteY2" fmla="*/ 76200 h 2185985"/>
              <a:gd name="connsiteX3" fmla="*/ 11906 w 3059904"/>
              <a:gd name="connsiteY3" fmla="*/ 92869 h 2185985"/>
              <a:gd name="connsiteX4" fmla="*/ 221456 w 3059904"/>
              <a:gd name="connsiteY4" fmla="*/ 90487 h 2185985"/>
              <a:gd name="connsiteX5" fmla="*/ 221456 w 3059904"/>
              <a:gd name="connsiteY5" fmla="*/ 107156 h 2185985"/>
              <a:gd name="connsiteX6" fmla="*/ 233362 w 3059904"/>
              <a:gd name="connsiteY6" fmla="*/ 107156 h 2185985"/>
              <a:gd name="connsiteX7" fmla="*/ 230981 w 3059904"/>
              <a:gd name="connsiteY7" fmla="*/ 157162 h 2185985"/>
              <a:gd name="connsiteX8" fmla="*/ 361950 w 3059904"/>
              <a:gd name="connsiteY8" fmla="*/ 154781 h 2185985"/>
              <a:gd name="connsiteX9" fmla="*/ 361950 w 3059904"/>
              <a:gd name="connsiteY9" fmla="*/ 176212 h 2185985"/>
              <a:gd name="connsiteX10" fmla="*/ 404812 w 3059904"/>
              <a:gd name="connsiteY10" fmla="*/ 173831 h 2185985"/>
              <a:gd name="connsiteX11" fmla="*/ 404812 w 3059904"/>
              <a:gd name="connsiteY11" fmla="*/ 202406 h 2185985"/>
              <a:gd name="connsiteX12" fmla="*/ 671512 w 3059904"/>
              <a:gd name="connsiteY12" fmla="*/ 202406 h 2185985"/>
              <a:gd name="connsiteX13" fmla="*/ 671512 w 3059904"/>
              <a:gd name="connsiteY13" fmla="*/ 214312 h 2185985"/>
              <a:gd name="connsiteX14" fmla="*/ 683418 w 3059904"/>
              <a:gd name="connsiteY14" fmla="*/ 216694 h 2185985"/>
              <a:gd name="connsiteX15" fmla="*/ 683418 w 3059904"/>
              <a:gd name="connsiteY15" fmla="*/ 230981 h 2185985"/>
              <a:gd name="connsiteX16" fmla="*/ 700087 w 3059904"/>
              <a:gd name="connsiteY16" fmla="*/ 238125 h 2185985"/>
              <a:gd name="connsiteX17" fmla="*/ 702468 w 3059904"/>
              <a:gd name="connsiteY17" fmla="*/ 261937 h 2185985"/>
              <a:gd name="connsiteX18" fmla="*/ 847725 w 3059904"/>
              <a:gd name="connsiteY18" fmla="*/ 259556 h 2185985"/>
              <a:gd name="connsiteX19" fmla="*/ 850106 w 3059904"/>
              <a:gd name="connsiteY19" fmla="*/ 321469 h 2185985"/>
              <a:gd name="connsiteX20" fmla="*/ 859631 w 3059904"/>
              <a:gd name="connsiteY20" fmla="*/ 323850 h 2185985"/>
              <a:gd name="connsiteX21" fmla="*/ 857250 w 3059904"/>
              <a:gd name="connsiteY21" fmla="*/ 388144 h 2185985"/>
              <a:gd name="connsiteX22" fmla="*/ 866775 w 3059904"/>
              <a:gd name="connsiteY22" fmla="*/ 385762 h 2185985"/>
              <a:gd name="connsiteX23" fmla="*/ 862012 w 3059904"/>
              <a:gd name="connsiteY23" fmla="*/ 440531 h 2185985"/>
              <a:gd name="connsiteX24" fmla="*/ 869156 w 3059904"/>
              <a:gd name="connsiteY24" fmla="*/ 440531 h 2185985"/>
              <a:gd name="connsiteX25" fmla="*/ 866775 w 3059904"/>
              <a:gd name="connsiteY25" fmla="*/ 485775 h 2185985"/>
              <a:gd name="connsiteX26" fmla="*/ 876300 w 3059904"/>
              <a:gd name="connsiteY26" fmla="*/ 485775 h 2185985"/>
              <a:gd name="connsiteX27" fmla="*/ 876300 w 3059904"/>
              <a:gd name="connsiteY27" fmla="*/ 528637 h 2185985"/>
              <a:gd name="connsiteX28" fmla="*/ 904875 w 3059904"/>
              <a:gd name="connsiteY28" fmla="*/ 528637 h 2185985"/>
              <a:gd name="connsiteX29" fmla="*/ 904875 w 3059904"/>
              <a:gd name="connsiteY29" fmla="*/ 552450 h 2185985"/>
              <a:gd name="connsiteX30" fmla="*/ 933450 w 3059904"/>
              <a:gd name="connsiteY30" fmla="*/ 554831 h 2185985"/>
              <a:gd name="connsiteX31" fmla="*/ 933450 w 3059904"/>
              <a:gd name="connsiteY31" fmla="*/ 581025 h 2185985"/>
              <a:gd name="connsiteX32" fmla="*/ 1033462 w 3059904"/>
              <a:gd name="connsiteY32" fmla="*/ 583406 h 2185985"/>
              <a:gd name="connsiteX33" fmla="*/ 1031081 w 3059904"/>
              <a:gd name="connsiteY33" fmla="*/ 619125 h 2185985"/>
              <a:gd name="connsiteX34" fmla="*/ 1076325 w 3059904"/>
              <a:gd name="connsiteY34" fmla="*/ 623887 h 2185985"/>
              <a:gd name="connsiteX35" fmla="*/ 1076325 w 3059904"/>
              <a:gd name="connsiteY35" fmla="*/ 657225 h 2185985"/>
              <a:gd name="connsiteX36" fmla="*/ 1088231 w 3059904"/>
              <a:gd name="connsiteY36" fmla="*/ 657225 h 2185985"/>
              <a:gd name="connsiteX37" fmla="*/ 1088231 w 3059904"/>
              <a:gd name="connsiteY37" fmla="*/ 714375 h 2185985"/>
              <a:gd name="connsiteX38" fmla="*/ 1104900 w 3059904"/>
              <a:gd name="connsiteY38" fmla="*/ 714375 h 2185985"/>
              <a:gd name="connsiteX39" fmla="*/ 1107281 w 3059904"/>
              <a:gd name="connsiteY39" fmla="*/ 778669 h 2185985"/>
              <a:gd name="connsiteX40" fmla="*/ 1228725 w 3059904"/>
              <a:gd name="connsiteY40" fmla="*/ 778669 h 2185985"/>
              <a:gd name="connsiteX41" fmla="*/ 1228725 w 3059904"/>
              <a:gd name="connsiteY41" fmla="*/ 804862 h 2185985"/>
              <a:gd name="connsiteX42" fmla="*/ 1254918 w 3059904"/>
              <a:gd name="connsiteY42" fmla="*/ 800100 h 2185985"/>
              <a:gd name="connsiteX43" fmla="*/ 1250156 w 3059904"/>
              <a:gd name="connsiteY43" fmla="*/ 852487 h 2185985"/>
              <a:gd name="connsiteX44" fmla="*/ 1262062 w 3059904"/>
              <a:gd name="connsiteY44" fmla="*/ 854869 h 2185985"/>
              <a:gd name="connsiteX45" fmla="*/ 1259681 w 3059904"/>
              <a:gd name="connsiteY45" fmla="*/ 921544 h 2185985"/>
              <a:gd name="connsiteX46" fmla="*/ 1276350 w 3059904"/>
              <a:gd name="connsiteY46" fmla="*/ 926306 h 2185985"/>
              <a:gd name="connsiteX47" fmla="*/ 1276350 w 3059904"/>
              <a:gd name="connsiteY47" fmla="*/ 957262 h 2185985"/>
              <a:gd name="connsiteX48" fmla="*/ 1288256 w 3059904"/>
              <a:gd name="connsiteY48" fmla="*/ 957262 h 2185985"/>
              <a:gd name="connsiteX49" fmla="*/ 1285875 w 3059904"/>
              <a:gd name="connsiteY49" fmla="*/ 1026319 h 2185985"/>
              <a:gd name="connsiteX50" fmla="*/ 1326356 w 3059904"/>
              <a:gd name="connsiteY50" fmla="*/ 1023937 h 2185985"/>
              <a:gd name="connsiteX51" fmla="*/ 1326356 w 3059904"/>
              <a:gd name="connsiteY51" fmla="*/ 1047750 h 2185985"/>
              <a:gd name="connsiteX52" fmla="*/ 1357312 w 3059904"/>
              <a:gd name="connsiteY52" fmla="*/ 1045369 h 2185985"/>
              <a:gd name="connsiteX53" fmla="*/ 1357312 w 3059904"/>
              <a:gd name="connsiteY53" fmla="*/ 1069181 h 2185985"/>
              <a:gd name="connsiteX54" fmla="*/ 1400175 w 3059904"/>
              <a:gd name="connsiteY54" fmla="*/ 1066800 h 2185985"/>
              <a:gd name="connsiteX55" fmla="*/ 1397793 w 3059904"/>
              <a:gd name="connsiteY55" fmla="*/ 1095375 h 2185985"/>
              <a:gd name="connsiteX56" fmla="*/ 1471612 w 3059904"/>
              <a:gd name="connsiteY56" fmla="*/ 1100137 h 2185985"/>
              <a:gd name="connsiteX57" fmla="*/ 1481137 w 3059904"/>
              <a:gd name="connsiteY57" fmla="*/ 1123950 h 2185985"/>
              <a:gd name="connsiteX58" fmla="*/ 1495425 w 3059904"/>
              <a:gd name="connsiteY58" fmla="*/ 1128712 h 2185985"/>
              <a:gd name="connsiteX59" fmla="*/ 1490662 w 3059904"/>
              <a:gd name="connsiteY59" fmla="*/ 1164431 h 2185985"/>
              <a:gd name="connsiteX60" fmla="*/ 1504950 w 3059904"/>
              <a:gd name="connsiteY60" fmla="*/ 1166812 h 2185985"/>
              <a:gd name="connsiteX61" fmla="*/ 1502568 w 3059904"/>
              <a:gd name="connsiteY61" fmla="*/ 1185862 h 2185985"/>
              <a:gd name="connsiteX62" fmla="*/ 1533525 w 3059904"/>
              <a:gd name="connsiteY62" fmla="*/ 1183481 h 2185985"/>
              <a:gd name="connsiteX63" fmla="*/ 1533525 w 3059904"/>
              <a:gd name="connsiteY63" fmla="*/ 1204912 h 2185985"/>
              <a:gd name="connsiteX64" fmla="*/ 1554956 w 3059904"/>
              <a:gd name="connsiteY64" fmla="*/ 1207294 h 2185985"/>
              <a:gd name="connsiteX65" fmla="*/ 1554956 w 3059904"/>
              <a:gd name="connsiteY65" fmla="*/ 1233487 h 2185985"/>
              <a:gd name="connsiteX66" fmla="*/ 1676400 w 3059904"/>
              <a:gd name="connsiteY66" fmla="*/ 1231106 h 2185985"/>
              <a:gd name="connsiteX67" fmla="*/ 1676400 w 3059904"/>
              <a:gd name="connsiteY67" fmla="*/ 1252537 h 2185985"/>
              <a:gd name="connsiteX68" fmla="*/ 1700212 w 3059904"/>
              <a:gd name="connsiteY68" fmla="*/ 1257300 h 2185985"/>
              <a:gd name="connsiteX69" fmla="*/ 1707356 w 3059904"/>
              <a:gd name="connsiteY69" fmla="*/ 1285875 h 2185985"/>
              <a:gd name="connsiteX70" fmla="*/ 1719262 w 3059904"/>
              <a:gd name="connsiteY70" fmla="*/ 1278731 h 2185985"/>
              <a:gd name="connsiteX71" fmla="*/ 1719262 w 3059904"/>
              <a:gd name="connsiteY71" fmla="*/ 1309687 h 2185985"/>
              <a:gd name="connsiteX72" fmla="*/ 1731168 w 3059904"/>
              <a:gd name="connsiteY72" fmla="*/ 1304925 h 2185985"/>
              <a:gd name="connsiteX73" fmla="*/ 1733550 w 3059904"/>
              <a:gd name="connsiteY73" fmla="*/ 1407319 h 2185985"/>
              <a:gd name="connsiteX74" fmla="*/ 1781175 w 3059904"/>
              <a:gd name="connsiteY74" fmla="*/ 1412081 h 2185985"/>
              <a:gd name="connsiteX75" fmla="*/ 1778793 w 3059904"/>
              <a:gd name="connsiteY75" fmla="*/ 1464469 h 2185985"/>
              <a:gd name="connsiteX76" fmla="*/ 1857375 w 3059904"/>
              <a:gd name="connsiteY76" fmla="*/ 1459706 h 2185985"/>
              <a:gd name="connsiteX77" fmla="*/ 1857375 w 3059904"/>
              <a:gd name="connsiteY77" fmla="*/ 1483519 h 2185985"/>
              <a:gd name="connsiteX78" fmla="*/ 2024062 w 3059904"/>
              <a:gd name="connsiteY78" fmla="*/ 1481137 h 2185985"/>
              <a:gd name="connsiteX79" fmla="*/ 2021681 w 3059904"/>
              <a:gd name="connsiteY79" fmla="*/ 1504950 h 2185985"/>
              <a:gd name="connsiteX80" fmla="*/ 2105025 w 3059904"/>
              <a:gd name="connsiteY80" fmla="*/ 1502569 h 2185985"/>
              <a:gd name="connsiteX81" fmla="*/ 2105025 w 3059904"/>
              <a:gd name="connsiteY81" fmla="*/ 1533525 h 2185985"/>
              <a:gd name="connsiteX82" fmla="*/ 2133600 w 3059904"/>
              <a:gd name="connsiteY82" fmla="*/ 1533525 h 2185985"/>
              <a:gd name="connsiteX83" fmla="*/ 2133600 w 3059904"/>
              <a:gd name="connsiteY83" fmla="*/ 1674017 h 2185985"/>
              <a:gd name="connsiteX84" fmla="*/ 2155031 w 3059904"/>
              <a:gd name="connsiteY84" fmla="*/ 1674019 h 2185985"/>
              <a:gd name="connsiteX85" fmla="*/ 2155035 w 3059904"/>
              <a:gd name="connsiteY85" fmla="*/ 1714500 h 2185985"/>
              <a:gd name="connsiteX86" fmla="*/ 2195514 w 3059904"/>
              <a:gd name="connsiteY86" fmla="*/ 1716880 h 2185985"/>
              <a:gd name="connsiteX87" fmla="*/ 2197896 w 3059904"/>
              <a:gd name="connsiteY87" fmla="*/ 1759742 h 2185985"/>
              <a:gd name="connsiteX88" fmla="*/ 2209802 w 3059904"/>
              <a:gd name="connsiteY88" fmla="*/ 1759743 h 2185985"/>
              <a:gd name="connsiteX89" fmla="*/ 2212182 w 3059904"/>
              <a:gd name="connsiteY89" fmla="*/ 1793079 h 2185985"/>
              <a:gd name="connsiteX90" fmla="*/ 2331245 w 3059904"/>
              <a:gd name="connsiteY90" fmla="*/ 1793078 h 2185985"/>
              <a:gd name="connsiteX91" fmla="*/ 2331244 w 3059904"/>
              <a:gd name="connsiteY91" fmla="*/ 1819272 h 2185985"/>
              <a:gd name="connsiteX92" fmla="*/ 2531269 w 3059904"/>
              <a:gd name="connsiteY92" fmla="*/ 1819274 h 2185985"/>
              <a:gd name="connsiteX93" fmla="*/ 2531268 w 3059904"/>
              <a:gd name="connsiteY93" fmla="*/ 1847849 h 2185985"/>
              <a:gd name="connsiteX94" fmla="*/ 2545557 w 3059904"/>
              <a:gd name="connsiteY94" fmla="*/ 1847850 h 2185985"/>
              <a:gd name="connsiteX95" fmla="*/ 2545556 w 3059904"/>
              <a:gd name="connsiteY95" fmla="*/ 1888330 h 2185985"/>
              <a:gd name="connsiteX96" fmla="*/ 2559844 w 3059904"/>
              <a:gd name="connsiteY96" fmla="*/ 1888329 h 2185985"/>
              <a:gd name="connsiteX97" fmla="*/ 2559844 w 3059904"/>
              <a:gd name="connsiteY97" fmla="*/ 1931193 h 2185985"/>
              <a:gd name="connsiteX98" fmla="*/ 2609850 w 3059904"/>
              <a:gd name="connsiteY98" fmla="*/ 1931193 h 2185985"/>
              <a:gd name="connsiteX99" fmla="*/ 2609850 w 3059904"/>
              <a:gd name="connsiteY99" fmla="*/ 1978820 h 2185985"/>
              <a:gd name="connsiteX100" fmla="*/ 2719387 w 3059904"/>
              <a:gd name="connsiteY100" fmla="*/ 1978819 h 2185985"/>
              <a:gd name="connsiteX101" fmla="*/ 2719387 w 3059904"/>
              <a:gd name="connsiteY101" fmla="*/ 2012155 h 2185985"/>
              <a:gd name="connsiteX102" fmla="*/ 2781300 w 3059904"/>
              <a:gd name="connsiteY102" fmla="*/ 2014536 h 2185985"/>
              <a:gd name="connsiteX103" fmla="*/ 2781299 w 3059904"/>
              <a:gd name="connsiteY103" fmla="*/ 2031205 h 2185985"/>
              <a:gd name="connsiteX104" fmla="*/ 2914649 w 3059904"/>
              <a:gd name="connsiteY104" fmla="*/ 2031205 h 2185985"/>
              <a:gd name="connsiteX105" fmla="*/ 2914650 w 3059904"/>
              <a:gd name="connsiteY105" fmla="*/ 2059780 h 2185985"/>
              <a:gd name="connsiteX106" fmla="*/ 2957511 w 3059904"/>
              <a:gd name="connsiteY106" fmla="*/ 2059779 h 2185985"/>
              <a:gd name="connsiteX107" fmla="*/ 2959893 w 3059904"/>
              <a:gd name="connsiteY107" fmla="*/ 2095498 h 2185985"/>
              <a:gd name="connsiteX108" fmla="*/ 2971798 w 3059904"/>
              <a:gd name="connsiteY108" fmla="*/ 2095497 h 2185985"/>
              <a:gd name="connsiteX109" fmla="*/ 2971799 w 3059904"/>
              <a:gd name="connsiteY109" fmla="*/ 2131215 h 2185985"/>
              <a:gd name="connsiteX110" fmla="*/ 3050382 w 3059904"/>
              <a:gd name="connsiteY110" fmla="*/ 2133597 h 2185985"/>
              <a:gd name="connsiteX111" fmla="*/ 3050379 w 3059904"/>
              <a:gd name="connsiteY111" fmla="*/ 2152647 h 2185985"/>
              <a:gd name="connsiteX112" fmla="*/ 3059904 w 3059904"/>
              <a:gd name="connsiteY112" fmla="*/ 2152647 h 2185985"/>
              <a:gd name="connsiteX113" fmla="*/ 3059904 w 3059904"/>
              <a:gd name="connsiteY113" fmla="*/ 2185985 h 2185985"/>
              <a:gd name="connsiteX0" fmla="*/ 2381 w 3059904"/>
              <a:gd name="connsiteY0" fmla="*/ 0 h 2174079"/>
              <a:gd name="connsiteX1" fmla="*/ 0 w 3059904"/>
              <a:gd name="connsiteY1" fmla="*/ 76200 h 2174079"/>
              <a:gd name="connsiteX2" fmla="*/ 11906 w 3059904"/>
              <a:gd name="connsiteY2" fmla="*/ 76200 h 2174079"/>
              <a:gd name="connsiteX3" fmla="*/ 11906 w 3059904"/>
              <a:gd name="connsiteY3" fmla="*/ 92869 h 2174079"/>
              <a:gd name="connsiteX4" fmla="*/ 221456 w 3059904"/>
              <a:gd name="connsiteY4" fmla="*/ 90487 h 2174079"/>
              <a:gd name="connsiteX5" fmla="*/ 221456 w 3059904"/>
              <a:gd name="connsiteY5" fmla="*/ 107156 h 2174079"/>
              <a:gd name="connsiteX6" fmla="*/ 233362 w 3059904"/>
              <a:gd name="connsiteY6" fmla="*/ 107156 h 2174079"/>
              <a:gd name="connsiteX7" fmla="*/ 230981 w 3059904"/>
              <a:gd name="connsiteY7" fmla="*/ 157162 h 2174079"/>
              <a:gd name="connsiteX8" fmla="*/ 361950 w 3059904"/>
              <a:gd name="connsiteY8" fmla="*/ 154781 h 2174079"/>
              <a:gd name="connsiteX9" fmla="*/ 361950 w 3059904"/>
              <a:gd name="connsiteY9" fmla="*/ 176212 h 2174079"/>
              <a:gd name="connsiteX10" fmla="*/ 404812 w 3059904"/>
              <a:gd name="connsiteY10" fmla="*/ 173831 h 2174079"/>
              <a:gd name="connsiteX11" fmla="*/ 404812 w 3059904"/>
              <a:gd name="connsiteY11" fmla="*/ 202406 h 2174079"/>
              <a:gd name="connsiteX12" fmla="*/ 671512 w 3059904"/>
              <a:gd name="connsiteY12" fmla="*/ 202406 h 2174079"/>
              <a:gd name="connsiteX13" fmla="*/ 671512 w 3059904"/>
              <a:gd name="connsiteY13" fmla="*/ 214312 h 2174079"/>
              <a:gd name="connsiteX14" fmla="*/ 683418 w 3059904"/>
              <a:gd name="connsiteY14" fmla="*/ 216694 h 2174079"/>
              <a:gd name="connsiteX15" fmla="*/ 683418 w 3059904"/>
              <a:gd name="connsiteY15" fmla="*/ 230981 h 2174079"/>
              <a:gd name="connsiteX16" fmla="*/ 700087 w 3059904"/>
              <a:gd name="connsiteY16" fmla="*/ 238125 h 2174079"/>
              <a:gd name="connsiteX17" fmla="*/ 702468 w 3059904"/>
              <a:gd name="connsiteY17" fmla="*/ 261937 h 2174079"/>
              <a:gd name="connsiteX18" fmla="*/ 847725 w 3059904"/>
              <a:gd name="connsiteY18" fmla="*/ 259556 h 2174079"/>
              <a:gd name="connsiteX19" fmla="*/ 850106 w 3059904"/>
              <a:gd name="connsiteY19" fmla="*/ 321469 h 2174079"/>
              <a:gd name="connsiteX20" fmla="*/ 859631 w 3059904"/>
              <a:gd name="connsiteY20" fmla="*/ 323850 h 2174079"/>
              <a:gd name="connsiteX21" fmla="*/ 857250 w 3059904"/>
              <a:gd name="connsiteY21" fmla="*/ 388144 h 2174079"/>
              <a:gd name="connsiteX22" fmla="*/ 866775 w 3059904"/>
              <a:gd name="connsiteY22" fmla="*/ 385762 h 2174079"/>
              <a:gd name="connsiteX23" fmla="*/ 862012 w 3059904"/>
              <a:gd name="connsiteY23" fmla="*/ 440531 h 2174079"/>
              <a:gd name="connsiteX24" fmla="*/ 869156 w 3059904"/>
              <a:gd name="connsiteY24" fmla="*/ 440531 h 2174079"/>
              <a:gd name="connsiteX25" fmla="*/ 866775 w 3059904"/>
              <a:gd name="connsiteY25" fmla="*/ 485775 h 2174079"/>
              <a:gd name="connsiteX26" fmla="*/ 876300 w 3059904"/>
              <a:gd name="connsiteY26" fmla="*/ 485775 h 2174079"/>
              <a:gd name="connsiteX27" fmla="*/ 876300 w 3059904"/>
              <a:gd name="connsiteY27" fmla="*/ 528637 h 2174079"/>
              <a:gd name="connsiteX28" fmla="*/ 904875 w 3059904"/>
              <a:gd name="connsiteY28" fmla="*/ 528637 h 2174079"/>
              <a:gd name="connsiteX29" fmla="*/ 904875 w 3059904"/>
              <a:gd name="connsiteY29" fmla="*/ 552450 h 2174079"/>
              <a:gd name="connsiteX30" fmla="*/ 933450 w 3059904"/>
              <a:gd name="connsiteY30" fmla="*/ 554831 h 2174079"/>
              <a:gd name="connsiteX31" fmla="*/ 933450 w 3059904"/>
              <a:gd name="connsiteY31" fmla="*/ 581025 h 2174079"/>
              <a:gd name="connsiteX32" fmla="*/ 1033462 w 3059904"/>
              <a:gd name="connsiteY32" fmla="*/ 583406 h 2174079"/>
              <a:gd name="connsiteX33" fmla="*/ 1031081 w 3059904"/>
              <a:gd name="connsiteY33" fmla="*/ 619125 h 2174079"/>
              <a:gd name="connsiteX34" fmla="*/ 1076325 w 3059904"/>
              <a:gd name="connsiteY34" fmla="*/ 623887 h 2174079"/>
              <a:gd name="connsiteX35" fmla="*/ 1076325 w 3059904"/>
              <a:gd name="connsiteY35" fmla="*/ 657225 h 2174079"/>
              <a:gd name="connsiteX36" fmla="*/ 1088231 w 3059904"/>
              <a:gd name="connsiteY36" fmla="*/ 657225 h 2174079"/>
              <a:gd name="connsiteX37" fmla="*/ 1088231 w 3059904"/>
              <a:gd name="connsiteY37" fmla="*/ 714375 h 2174079"/>
              <a:gd name="connsiteX38" fmla="*/ 1104900 w 3059904"/>
              <a:gd name="connsiteY38" fmla="*/ 714375 h 2174079"/>
              <a:gd name="connsiteX39" fmla="*/ 1107281 w 3059904"/>
              <a:gd name="connsiteY39" fmla="*/ 778669 h 2174079"/>
              <a:gd name="connsiteX40" fmla="*/ 1228725 w 3059904"/>
              <a:gd name="connsiteY40" fmla="*/ 778669 h 2174079"/>
              <a:gd name="connsiteX41" fmla="*/ 1228725 w 3059904"/>
              <a:gd name="connsiteY41" fmla="*/ 804862 h 2174079"/>
              <a:gd name="connsiteX42" fmla="*/ 1254918 w 3059904"/>
              <a:gd name="connsiteY42" fmla="*/ 800100 h 2174079"/>
              <a:gd name="connsiteX43" fmla="*/ 1250156 w 3059904"/>
              <a:gd name="connsiteY43" fmla="*/ 852487 h 2174079"/>
              <a:gd name="connsiteX44" fmla="*/ 1262062 w 3059904"/>
              <a:gd name="connsiteY44" fmla="*/ 854869 h 2174079"/>
              <a:gd name="connsiteX45" fmla="*/ 1259681 w 3059904"/>
              <a:gd name="connsiteY45" fmla="*/ 921544 h 2174079"/>
              <a:gd name="connsiteX46" fmla="*/ 1276350 w 3059904"/>
              <a:gd name="connsiteY46" fmla="*/ 926306 h 2174079"/>
              <a:gd name="connsiteX47" fmla="*/ 1276350 w 3059904"/>
              <a:gd name="connsiteY47" fmla="*/ 957262 h 2174079"/>
              <a:gd name="connsiteX48" fmla="*/ 1288256 w 3059904"/>
              <a:gd name="connsiteY48" fmla="*/ 957262 h 2174079"/>
              <a:gd name="connsiteX49" fmla="*/ 1285875 w 3059904"/>
              <a:gd name="connsiteY49" fmla="*/ 1026319 h 2174079"/>
              <a:gd name="connsiteX50" fmla="*/ 1326356 w 3059904"/>
              <a:gd name="connsiteY50" fmla="*/ 1023937 h 2174079"/>
              <a:gd name="connsiteX51" fmla="*/ 1326356 w 3059904"/>
              <a:gd name="connsiteY51" fmla="*/ 1047750 h 2174079"/>
              <a:gd name="connsiteX52" fmla="*/ 1357312 w 3059904"/>
              <a:gd name="connsiteY52" fmla="*/ 1045369 h 2174079"/>
              <a:gd name="connsiteX53" fmla="*/ 1357312 w 3059904"/>
              <a:gd name="connsiteY53" fmla="*/ 1069181 h 2174079"/>
              <a:gd name="connsiteX54" fmla="*/ 1400175 w 3059904"/>
              <a:gd name="connsiteY54" fmla="*/ 1066800 h 2174079"/>
              <a:gd name="connsiteX55" fmla="*/ 1397793 w 3059904"/>
              <a:gd name="connsiteY55" fmla="*/ 1095375 h 2174079"/>
              <a:gd name="connsiteX56" fmla="*/ 1471612 w 3059904"/>
              <a:gd name="connsiteY56" fmla="*/ 1100137 h 2174079"/>
              <a:gd name="connsiteX57" fmla="*/ 1481137 w 3059904"/>
              <a:gd name="connsiteY57" fmla="*/ 1123950 h 2174079"/>
              <a:gd name="connsiteX58" fmla="*/ 1495425 w 3059904"/>
              <a:gd name="connsiteY58" fmla="*/ 1128712 h 2174079"/>
              <a:gd name="connsiteX59" fmla="*/ 1490662 w 3059904"/>
              <a:gd name="connsiteY59" fmla="*/ 1164431 h 2174079"/>
              <a:gd name="connsiteX60" fmla="*/ 1504950 w 3059904"/>
              <a:gd name="connsiteY60" fmla="*/ 1166812 h 2174079"/>
              <a:gd name="connsiteX61" fmla="*/ 1502568 w 3059904"/>
              <a:gd name="connsiteY61" fmla="*/ 1185862 h 2174079"/>
              <a:gd name="connsiteX62" fmla="*/ 1533525 w 3059904"/>
              <a:gd name="connsiteY62" fmla="*/ 1183481 h 2174079"/>
              <a:gd name="connsiteX63" fmla="*/ 1533525 w 3059904"/>
              <a:gd name="connsiteY63" fmla="*/ 1204912 h 2174079"/>
              <a:gd name="connsiteX64" fmla="*/ 1554956 w 3059904"/>
              <a:gd name="connsiteY64" fmla="*/ 1207294 h 2174079"/>
              <a:gd name="connsiteX65" fmla="*/ 1554956 w 3059904"/>
              <a:gd name="connsiteY65" fmla="*/ 1233487 h 2174079"/>
              <a:gd name="connsiteX66" fmla="*/ 1676400 w 3059904"/>
              <a:gd name="connsiteY66" fmla="*/ 1231106 h 2174079"/>
              <a:gd name="connsiteX67" fmla="*/ 1676400 w 3059904"/>
              <a:gd name="connsiteY67" fmla="*/ 1252537 h 2174079"/>
              <a:gd name="connsiteX68" fmla="*/ 1700212 w 3059904"/>
              <a:gd name="connsiteY68" fmla="*/ 1257300 h 2174079"/>
              <a:gd name="connsiteX69" fmla="*/ 1707356 w 3059904"/>
              <a:gd name="connsiteY69" fmla="*/ 1285875 h 2174079"/>
              <a:gd name="connsiteX70" fmla="*/ 1719262 w 3059904"/>
              <a:gd name="connsiteY70" fmla="*/ 1278731 h 2174079"/>
              <a:gd name="connsiteX71" fmla="*/ 1719262 w 3059904"/>
              <a:gd name="connsiteY71" fmla="*/ 1309687 h 2174079"/>
              <a:gd name="connsiteX72" fmla="*/ 1731168 w 3059904"/>
              <a:gd name="connsiteY72" fmla="*/ 1304925 h 2174079"/>
              <a:gd name="connsiteX73" fmla="*/ 1733550 w 3059904"/>
              <a:gd name="connsiteY73" fmla="*/ 1407319 h 2174079"/>
              <a:gd name="connsiteX74" fmla="*/ 1781175 w 3059904"/>
              <a:gd name="connsiteY74" fmla="*/ 1412081 h 2174079"/>
              <a:gd name="connsiteX75" fmla="*/ 1778793 w 3059904"/>
              <a:gd name="connsiteY75" fmla="*/ 1464469 h 2174079"/>
              <a:gd name="connsiteX76" fmla="*/ 1857375 w 3059904"/>
              <a:gd name="connsiteY76" fmla="*/ 1459706 h 2174079"/>
              <a:gd name="connsiteX77" fmla="*/ 1857375 w 3059904"/>
              <a:gd name="connsiteY77" fmla="*/ 1483519 h 2174079"/>
              <a:gd name="connsiteX78" fmla="*/ 2024062 w 3059904"/>
              <a:gd name="connsiteY78" fmla="*/ 1481137 h 2174079"/>
              <a:gd name="connsiteX79" fmla="*/ 2021681 w 3059904"/>
              <a:gd name="connsiteY79" fmla="*/ 1504950 h 2174079"/>
              <a:gd name="connsiteX80" fmla="*/ 2105025 w 3059904"/>
              <a:gd name="connsiteY80" fmla="*/ 1502569 h 2174079"/>
              <a:gd name="connsiteX81" fmla="*/ 2105025 w 3059904"/>
              <a:gd name="connsiteY81" fmla="*/ 1533525 h 2174079"/>
              <a:gd name="connsiteX82" fmla="*/ 2133600 w 3059904"/>
              <a:gd name="connsiteY82" fmla="*/ 1533525 h 2174079"/>
              <a:gd name="connsiteX83" fmla="*/ 2133600 w 3059904"/>
              <a:gd name="connsiteY83" fmla="*/ 1674017 h 2174079"/>
              <a:gd name="connsiteX84" fmla="*/ 2155031 w 3059904"/>
              <a:gd name="connsiteY84" fmla="*/ 1674019 h 2174079"/>
              <a:gd name="connsiteX85" fmla="*/ 2155035 w 3059904"/>
              <a:gd name="connsiteY85" fmla="*/ 1714500 h 2174079"/>
              <a:gd name="connsiteX86" fmla="*/ 2195514 w 3059904"/>
              <a:gd name="connsiteY86" fmla="*/ 1716880 h 2174079"/>
              <a:gd name="connsiteX87" fmla="*/ 2197896 w 3059904"/>
              <a:gd name="connsiteY87" fmla="*/ 1759742 h 2174079"/>
              <a:gd name="connsiteX88" fmla="*/ 2209802 w 3059904"/>
              <a:gd name="connsiteY88" fmla="*/ 1759743 h 2174079"/>
              <a:gd name="connsiteX89" fmla="*/ 2212182 w 3059904"/>
              <a:gd name="connsiteY89" fmla="*/ 1793079 h 2174079"/>
              <a:gd name="connsiteX90" fmla="*/ 2331245 w 3059904"/>
              <a:gd name="connsiteY90" fmla="*/ 1793078 h 2174079"/>
              <a:gd name="connsiteX91" fmla="*/ 2331244 w 3059904"/>
              <a:gd name="connsiteY91" fmla="*/ 1819272 h 2174079"/>
              <a:gd name="connsiteX92" fmla="*/ 2531269 w 3059904"/>
              <a:gd name="connsiteY92" fmla="*/ 1819274 h 2174079"/>
              <a:gd name="connsiteX93" fmla="*/ 2531268 w 3059904"/>
              <a:gd name="connsiteY93" fmla="*/ 1847849 h 2174079"/>
              <a:gd name="connsiteX94" fmla="*/ 2545557 w 3059904"/>
              <a:gd name="connsiteY94" fmla="*/ 1847850 h 2174079"/>
              <a:gd name="connsiteX95" fmla="*/ 2545556 w 3059904"/>
              <a:gd name="connsiteY95" fmla="*/ 1888330 h 2174079"/>
              <a:gd name="connsiteX96" fmla="*/ 2559844 w 3059904"/>
              <a:gd name="connsiteY96" fmla="*/ 1888329 h 2174079"/>
              <a:gd name="connsiteX97" fmla="*/ 2559844 w 3059904"/>
              <a:gd name="connsiteY97" fmla="*/ 1931193 h 2174079"/>
              <a:gd name="connsiteX98" fmla="*/ 2609850 w 3059904"/>
              <a:gd name="connsiteY98" fmla="*/ 1931193 h 2174079"/>
              <a:gd name="connsiteX99" fmla="*/ 2609850 w 3059904"/>
              <a:gd name="connsiteY99" fmla="*/ 1978820 h 2174079"/>
              <a:gd name="connsiteX100" fmla="*/ 2719387 w 3059904"/>
              <a:gd name="connsiteY100" fmla="*/ 1978819 h 2174079"/>
              <a:gd name="connsiteX101" fmla="*/ 2719387 w 3059904"/>
              <a:gd name="connsiteY101" fmla="*/ 2012155 h 2174079"/>
              <a:gd name="connsiteX102" fmla="*/ 2781300 w 3059904"/>
              <a:gd name="connsiteY102" fmla="*/ 2014536 h 2174079"/>
              <a:gd name="connsiteX103" fmla="*/ 2781299 w 3059904"/>
              <a:gd name="connsiteY103" fmla="*/ 2031205 h 2174079"/>
              <a:gd name="connsiteX104" fmla="*/ 2914649 w 3059904"/>
              <a:gd name="connsiteY104" fmla="*/ 2031205 h 2174079"/>
              <a:gd name="connsiteX105" fmla="*/ 2914650 w 3059904"/>
              <a:gd name="connsiteY105" fmla="*/ 2059780 h 2174079"/>
              <a:gd name="connsiteX106" fmla="*/ 2957511 w 3059904"/>
              <a:gd name="connsiteY106" fmla="*/ 2059779 h 2174079"/>
              <a:gd name="connsiteX107" fmla="*/ 2959893 w 3059904"/>
              <a:gd name="connsiteY107" fmla="*/ 2095498 h 2174079"/>
              <a:gd name="connsiteX108" fmla="*/ 2971798 w 3059904"/>
              <a:gd name="connsiteY108" fmla="*/ 2095497 h 2174079"/>
              <a:gd name="connsiteX109" fmla="*/ 2971799 w 3059904"/>
              <a:gd name="connsiteY109" fmla="*/ 2131215 h 2174079"/>
              <a:gd name="connsiteX110" fmla="*/ 3050382 w 3059904"/>
              <a:gd name="connsiteY110" fmla="*/ 2133597 h 2174079"/>
              <a:gd name="connsiteX111" fmla="*/ 3050379 w 3059904"/>
              <a:gd name="connsiteY111" fmla="*/ 2152647 h 2174079"/>
              <a:gd name="connsiteX112" fmla="*/ 3059904 w 3059904"/>
              <a:gd name="connsiteY112" fmla="*/ 2152647 h 2174079"/>
              <a:gd name="connsiteX113" fmla="*/ 3059904 w 3059904"/>
              <a:gd name="connsiteY113" fmla="*/ 2174079 h 2174079"/>
              <a:gd name="connsiteX0" fmla="*/ 2381 w 3059904"/>
              <a:gd name="connsiteY0" fmla="*/ 0 h 2181223"/>
              <a:gd name="connsiteX1" fmla="*/ 0 w 3059904"/>
              <a:gd name="connsiteY1" fmla="*/ 76200 h 2181223"/>
              <a:gd name="connsiteX2" fmla="*/ 11906 w 3059904"/>
              <a:gd name="connsiteY2" fmla="*/ 76200 h 2181223"/>
              <a:gd name="connsiteX3" fmla="*/ 11906 w 3059904"/>
              <a:gd name="connsiteY3" fmla="*/ 92869 h 2181223"/>
              <a:gd name="connsiteX4" fmla="*/ 221456 w 3059904"/>
              <a:gd name="connsiteY4" fmla="*/ 90487 h 2181223"/>
              <a:gd name="connsiteX5" fmla="*/ 221456 w 3059904"/>
              <a:gd name="connsiteY5" fmla="*/ 107156 h 2181223"/>
              <a:gd name="connsiteX6" fmla="*/ 233362 w 3059904"/>
              <a:gd name="connsiteY6" fmla="*/ 107156 h 2181223"/>
              <a:gd name="connsiteX7" fmla="*/ 230981 w 3059904"/>
              <a:gd name="connsiteY7" fmla="*/ 157162 h 2181223"/>
              <a:gd name="connsiteX8" fmla="*/ 361950 w 3059904"/>
              <a:gd name="connsiteY8" fmla="*/ 154781 h 2181223"/>
              <a:gd name="connsiteX9" fmla="*/ 361950 w 3059904"/>
              <a:gd name="connsiteY9" fmla="*/ 176212 h 2181223"/>
              <a:gd name="connsiteX10" fmla="*/ 404812 w 3059904"/>
              <a:gd name="connsiteY10" fmla="*/ 173831 h 2181223"/>
              <a:gd name="connsiteX11" fmla="*/ 404812 w 3059904"/>
              <a:gd name="connsiteY11" fmla="*/ 202406 h 2181223"/>
              <a:gd name="connsiteX12" fmla="*/ 671512 w 3059904"/>
              <a:gd name="connsiteY12" fmla="*/ 202406 h 2181223"/>
              <a:gd name="connsiteX13" fmla="*/ 671512 w 3059904"/>
              <a:gd name="connsiteY13" fmla="*/ 214312 h 2181223"/>
              <a:gd name="connsiteX14" fmla="*/ 683418 w 3059904"/>
              <a:gd name="connsiteY14" fmla="*/ 216694 h 2181223"/>
              <a:gd name="connsiteX15" fmla="*/ 683418 w 3059904"/>
              <a:gd name="connsiteY15" fmla="*/ 230981 h 2181223"/>
              <a:gd name="connsiteX16" fmla="*/ 700087 w 3059904"/>
              <a:gd name="connsiteY16" fmla="*/ 238125 h 2181223"/>
              <a:gd name="connsiteX17" fmla="*/ 702468 w 3059904"/>
              <a:gd name="connsiteY17" fmla="*/ 261937 h 2181223"/>
              <a:gd name="connsiteX18" fmla="*/ 847725 w 3059904"/>
              <a:gd name="connsiteY18" fmla="*/ 259556 h 2181223"/>
              <a:gd name="connsiteX19" fmla="*/ 850106 w 3059904"/>
              <a:gd name="connsiteY19" fmla="*/ 321469 h 2181223"/>
              <a:gd name="connsiteX20" fmla="*/ 859631 w 3059904"/>
              <a:gd name="connsiteY20" fmla="*/ 323850 h 2181223"/>
              <a:gd name="connsiteX21" fmla="*/ 857250 w 3059904"/>
              <a:gd name="connsiteY21" fmla="*/ 388144 h 2181223"/>
              <a:gd name="connsiteX22" fmla="*/ 866775 w 3059904"/>
              <a:gd name="connsiteY22" fmla="*/ 385762 h 2181223"/>
              <a:gd name="connsiteX23" fmla="*/ 862012 w 3059904"/>
              <a:gd name="connsiteY23" fmla="*/ 440531 h 2181223"/>
              <a:gd name="connsiteX24" fmla="*/ 869156 w 3059904"/>
              <a:gd name="connsiteY24" fmla="*/ 440531 h 2181223"/>
              <a:gd name="connsiteX25" fmla="*/ 866775 w 3059904"/>
              <a:gd name="connsiteY25" fmla="*/ 485775 h 2181223"/>
              <a:gd name="connsiteX26" fmla="*/ 876300 w 3059904"/>
              <a:gd name="connsiteY26" fmla="*/ 485775 h 2181223"/>
              <a:gd name="connsiteX27" fmla="*/ 876300 w 3059904"/>
              <a:gd name="connsiteY27" fmla="*/ 528637 h 2181223"/>
              <a:gd name="connsiteX28" fmla="*/ 904875 w 3059904"/>
              <a:gd name="connsiteY28" fmla="*/ 528637 h 2181223"/>
              <a:gd name="connsiteX29" fmla="*/ 904875 w 3059904"/>
              <a:gd name="connsiteY29" fmla="*/ 552450 h 2181223"/>
              <a:gd name="connsiteX30" fmla="*/ 933450 w 3059904"/>
              <a:gd name="connsiteY30" fmla="*/ 554831 h 2181223"/>
              <a:gd name="connsiteX31" fmla="*/ 933450 w 3059904"/>
              <a:gd name="connsiteY31" fmla="*/ 581025 h 2181223"/>
              <a:gd name="connsiteX32" fmla="*/ 1033462 w 3059904"/>
              <a:gd name="connsiteY32" fmla="*/ 583406 h 2181223"/>
              <a:gd name="connsiteX33" fmla="*/ 1031081 w 3059904"/>
              <a:gd name="connsiteY33" fmla="*/ 619125 h 2181223"/>
              <a:gd name="connsiteX34" fmla="*/ 1076325 w 3059904"/>
              <a:gd name="connsiteY34" fmla="*/ 623887 h 2181223"/>
              <a:gd name="connsiteX35" fmla="*/ 1076325 w 3059904"/>
              <a:gd name="connsiteY35" fmla="*/ 657225 h 2181223"/>
              <a:gd name="connsiteX36" fmla="*/ 1088231 w 3059904"/>
              <a:gd name="connsiteY36" fmla="*/ 657225 h 2181223"/>
              <a:gd name="connsiteX37" fmla="*/ 1088231 w 3059904"/>
              <a:gd name="connsiteY37" fmla="*/ 714375 h 2181223"/>
              <a:gd name="connsiteX38" fmla="*/ 1104900 w 3059904"/>
              <a:gd name="connsiteY38" fmla="*/ 714375 h 2181223"/>
              <a:gd name="connsiteX39" fmla="*/ 1107281 w 3059904"/>
              <a:gd name="connsiteY39" fmla="*/ 778669 h 2181223"/>
              <a:gd name="connsiteX40" fmla="*/ 1228725 w 3059904"/>
              <a:gd name="connsiteY40" fmla="*/ 778669 h 2181223"/>
              <a:gd name="connsiteX41" fmla="*/ 1228725 w 3059904"/>
              <a:gd name="connsiteY41" fmla="*/ 804862 h 2181223"/>
              <a:gd name="connsiteX42" fmla="*/ 1254918 w 3059904"/>
              <a:gd name="connsiteY42" fmla="*/ 800100 h 2181223"/>
              <a:gd name="connsiteX43" fmla="*/ 1250156 w 3059904"/>
              <a:gd name="connsiteY43" fmla="*/ 852487 h 2181223"/>
              <a:gd name="connsiteX44" fmla="*/ 1262062 w 3059904"/>
              <a:gd name="connsiteY44" fmla="*/ 854869 h 2181223"/>
              <a:gd name="connsiteX45" fmla="*/ 1259681 w 3059904"/>
              <a:gd name="connsiteY45" fmla="*/ 921544 h 2181223"/>
              <a:gd name="connsiteX46" fmla="*/ 1276350 w 3059904"/>
              <a:gd name="connsiteY46" fmla="*/ 926306 h 2181223"/>
              <a:gd name="connsiteX47" fmla="*/ 1276350 w 3059904"/>
              <a:gd name="connsiteY47" fmla="*/ 957262 h 2181223"/>
              <a:gd name="connsiteX48" fmla="*/ 1288256 w 3059904"/>
              <a:gd name="connsiteY48" fmla="*/ 957262 h 2181223"/>
              <a:gd name="connsiteX49" fmla="*/ 1285875 w 3059904"/>
              <a:gd name="connsiteY49" fmla="*/ 1026319 h 2181223"/>
              <a:gd name="connsiteX50" fmla="*/ 1326356 w 3059904"/>
              <a:gd name="connsiteY50" fmla="*/ 1023937 h 2181223"/>
              <a:gd name="connsiteX51" fmla="*/ 1326356 w 3059904"/>
              <a:gd name="connsiteY51" fmla="*/ 1047750 h 2181223"/>
              <a:gd name="connsiteX52" fmla="*/ 1357312 w 3059904"/>
              <a:gd name="connsiteY52" fmla="*/ 1045369 h 2181223"/>
              <a:gd name="connsiteX53" fmla="*/ 1357312 w 3059904"/>
              <a:gd name="connsiteY53" fmla="*/ 1069181 h 2181223"/>
              <a:gd name="connsiteX54" fmla="*/ 1400175 w 3059904"/>
              <a:gd name="connsiteY54" fmla="*/ 1066800 h 2181223"/>
              <a:gd name="connsiteX55" fmla="*/ 1397793 w 3059904"/>
              <a:gd name="connsiteY55" fmla="*/ 1095375 h 2181223"/>
              <a:gd name="connsiteX56" fmla="*/ 1471612 w 3059904"/>
              <a:gd name="connsiteY56" fmla="*/ 1100137 h 2181223"/>
              <a:gd name="connsiteX57" fmla="*/ 1481137 w 3059904"/>
              <a:gd name="connsiteY57" fmla="*/ 1123950 h 2181223"/>
              <a:gd name="connsiteX58" fmla="*/ 1495425 w 3059904"/>
              <a:gd name="connsiteY58" fmla="*/ 1128712 h 2181223"/>
              <a:gd name="connsiteX59" fmla="*/ 1490662 w 3059904"/>
              <a:gd name="connsiteY59" fmla="*/ 1164431 h 2181223"/>
              <a:gd name="connsiteX60" fmla="*/ 1504950 w 3059904"/>
              <a:gd name="connsiteY60" fmla="*/ 1166812 h 2181223"/>
              <a:gd name="connsiteX61" fmla="*/ 1502568 w 3059904"/>
              <a:gd name="connsiteY61" fmla="*/ 1185862 h 2181223"/>
              <a:gd name="connsiteX62" fmla="*/ 1533525 w 3059904"/>
              <a:gd name="connsiteY62" fmla="*/ 1183481 h 2181223"/>
              <a:gd name="connsiteX63" fmla="*/ 1533525 w 3059904"/>
              <a:gd name="connsiteY63" fmla="*/ 1204912 h 2181223"/>
              <a:gd name="connsiteX64" fmla="*/ 1554956 w 3059904"/>
              <a:gd name="connsiteY64" fmla="*/ 1207294 h 2181223"/>
              <a:gd name="connsiteX65" fmla="*/ 1554956 w 3059904"/>
              <a:gd name="connsiteY65" fmla="*/ 1233487 h 2181223"/>
              <a:gd name="connsiteX66" fmla="*/ 1676400 w 3059904"/>
              <a:gd name="connsiteY66" fmla="*/ 1231106 h 2181223"/>
              <a:gd name="connsiteX67" fmla="*/ 1676400 w 3059904"/>
              <a:gd name="connsiteY67" fmla="*/ 1252537 h 2181223"/>
              <a:gd name="connsiteX68" fmla="*/ 1700212 w 3059904"/>
              <a:gd name="connsiteY68" fmla="*/ 1257300 h 2181223"/>
              <a:gd name="connsiteX69" fmla="*/ 1707356 w 3059904"/>
              <a:gd name="connsiteY69" fmla="*/ 1285875 h 2181223"/>
              <a:gd name="connsiteX70" fmla="*/ 1719262 w 3059904"/>
              <a:gd name="connsiteY70" fmla="*/ 1278731 h 2181223"/>
              <a:gd name="connsiteX71" fmla="*/ 1719262 w 3059904"/>
              <a:gd name="connsiteY71" fmla="*/ 1309687 h 2181223"/>
              <a:gd name="connsiteX72" fmla="*/ 1731168 w 3059904"/>
              <a:gd name="connsiteY72" fmla="*/ 1304925 h 2181223"/>
              <a:gd name="connsiteX73" fmla="*/ 1733550 w 3059904"/>
              <a:gd name="connsiteY73" fmla="*/ 1407319 h 2181223"/>
              <a:gd name="connsiteX74" fmla="*/ 1781175 w 3059904"/>
              <a:gd name="connsiteY74" fmla="*/ 1412081 h 2181223"/>
              <a:gd name="connsiteX75" fmla="*/ 1778793 w 3059904"/>
              <a:gd name="connsiteY75" fmla="*/ 1464469 h 2181223"/>
              <a:gd name="connsiteX76" fmla="*/ 1857375 w 3059904"/>
              <a:gd name="connsiteY76" fmla="*/ 1459706 h 2181223"/>
              <a:gd name="connsiteX77" fmla="*/ 1857375 w 3059904"/>
              <a:gd name="connsiteY77" fmla="*/ 1483519 h 2181223"/>
              <a:gd name="connsiteX78" fmla="*/ 2024062 w 3059904"/>
              <a:gd name="connsiteY78" fmla="*/ 1481137 h 2181223"/>
              <a:gd name="connsiteX79" fmla="*/ 2021681 w 3059904"/>
              <a:gd name="connsiteY79" fmla="*/ 1504950 h 2181223"/>
              <a:gd name="connsiteX80" fmla="*/ 2105025 w 3059904"/>
              <a:gd name="connsiteY80" fmla="*/ 1502569 h 2181223"/>
              <a:gd name="connsiteX81" fmla="*/ 2105025 w 3059904"/>
              <a:gd name="connsiteY81" fmla="*/ 1533525 h 2181223"/>
              <a:gd name="connsiteX82" fmla="*/ 2133600 w 3059904"/>
              <a:gd name="connsiteY82" fmla="*/ 1533525 h 2181223"/>
              <a:gd name="connsiteX83" fmla="*/ 2133600 w 3059904"/>
              <a:gd name="connsiteY83" fmla="*/ 1674017 h 2181223"/>
              <a:gd name="connsiteX84" fmla="*/ 2155031 w 3059904"/>
              <a:gd name="connsiteY84" fmla="*/ 1674019 h 2181223"/>
              <a:gd name="connsiteX85" fmla="*/ 2155035 w 3059904"/>
              <a:gd name="connsiteY85" fmla="*/ 1714500 h 2181223"/>
              <a:gd name="connsiteX86" fmla="*/ 2195514 w 3059904"/>
              <a:gd name="connsiteY86" fmla="*/ 1716880 h 2181223"/>
              <a:gd name="connsiteX87" fmla="*/ 2197896 w 3059904"/>
              <a:gd name="connsiteY87" fmla="*/ 1759742 h 2181223"/>
              <a:gd name="connsiteX88" fmla="*/ 2209802 w 3059904"/>
              <a:gd name="connsiteY88" fmla="*/ 1759743 h 2181223"/>
              <a:gd name="connsiteX89" fmla="*/ 2212182 w 3059904"/>
              <a:gd name="connsiteY89" fmla="*/ 1793079 h 2181223"/>
              <a:gd name="connsiteX90" fmla="*/ 2331245 w 3059904"/>
              <a:gd name="connsiteY90" fmla="*/ 1793078 h 2181223"/>
              <a:gd name="connsiteX91" fmla="*/ 2331244 w 3059904"/>
              <a:gd name="connsiteY91" fmla="*/ 1819272 h 2181223"/>
              <a:gd name="connsiteX92" fmla="*/ 2531269 w 3059904"/>
              <a:gd name="connsiteY92" fmla="*/ 1819274 h 2181223"/>
              <a:gd name="connsiteX93" fmla="*/ 2531268 w 3059904"/>
              <a:gd name="connsiteY93" fmla="*/ 1847849 h 2181223"/>
              <a:gd name="connsiteX94" fmla="*/ 2545557 w 3059904"/>
              <a:gd name="connsiteY94" fmla="*/ 1847850 h 2181223"/>
              <a:gd name="connsiteX95" fmla="*/ 2545556 w 3059904"/>
              <a:gd name="connsiteY95" fmla="*/ 1888330 h 2181223"/>
              <a:gd name="connsiteX96" fmla="*/ 2559844 w 3059904"/>
              <a:gd name="connsiteY96" fmla="*/ 1888329 h 2181223"/>
              <a:gd name="connsiteX97" fmla="*/ 2559844 w 3059904"/>
              <a:gd name="connsiteY97" fmla="*/ 1931193 h 2181223"/>
              <a:gd name="connsiteX98" fmla="*/ 2609850 w 3059904"/>
              <a:gd name="connsiteY98" fmla="*/ 1931193 h 2181223"/>
              <a:gd name="connsiteX99" fmla="*/ 2609850 w 3059904"/>
              <a:gd name="connsiteY99" fmla="*/ 1978820 h 2181223"/>
              <a:gd name="connsiteX100" fmla="*/ 2719387 w 3059904"/>
              <a:gd name="connsiteY100" fmla="*/ 1978819 h 2181223"/>
              <a:gd name="connsiteX101" fmla="*/ 2719387 w 3059904"/>
              <a:gd name="connsiteY101" fmla="*/ 2012155 h 2181223"/>
              <a:gd name="connsiteX102" fmla="*/ 2781300 w 3059904"/>
              <a:gd name="connsiteY102" fmla="*/ 2014536 h 2181223"/>
              <a:gd name="connsiteX103" fmla="*/ 2781299 w 3059904"/>
              <a:gd name="connsiteY103" fmla="*/ 2031205 h 2181223"/>
              <a:gd name="connsiteX104" fmla="*/ 2914649 w 3059904"/>
              <a:gd name="connsiteY104" fmla="*/ 2031205 h 2181223"/>
              <a:gd name="connsiteX105" fmla="*/ 2914650 w 3059904"/>
              <a:gd name="connsiteY105" fmla="*/ 2059780 h 2181223"/>
              <a:gd name="connsiteX106" fmla="*/ 2957511 w 3059904"/>
              <a:gd name="connsiteY106" fmla="*/ 2059779 h 2181223"/>
              <a:gd name="connsiteX107" fmla="*/ 2959893 w 3059904"/>
              <a:gd name="connsiteY107" fmla="*/ 2095498 h 2181223"/>
              <a:gd name="connsiteX108" fmla="*/ 2971798 w 3059904"/>
              <a:gd name="connsiteY108" fmla="*/ 2095497 h 2181223"/>
              <a:gd name="connsiteX109" fmla="*/ 2971799 w 3059904"/>
              <a:gd name="connsiteY109" fmla="*/ 2131215 h 2181223"/>
              <a:gd name="connsiteX110" fmla="*/ 3050382 w 3059904"/>
              <a:gd name="connsiteY110" fmla="*/ 2133597 h 2181223"/>
              <a:gd name="connsiteX111" fmla="*/ 3050379 w 3059904"/>
              <a:gd name="connsiteY111" fmla="*/ 2152647 h 2181223"/>
              <a:gd name="connsiteX112" fmla="*/ 3059904 w 3059904"/>
              <a:gd name="connsiteY112" fmla="*/ 2152647 h 2181223"/>
              <a:gd name="connsiteX113" fmla="*/ 3059904 w 3059904"/>
              <a:gd name="connsiteY113" fmla="*/ 2181223 h 2181223"/>
              <a:gd name="connsiteX0" fmla="*/ 2381 w 3059904"/>
              <a:gd name="connsiteY0" fmla="*/ 0 h 2183603"/>
              <a:gd name="connsiteX1" fmla="*/ 0 w 3059904"/>
              <a:gd name="connsiteY1" fmla="*/ 76200 h 2183603"/>
              <a:gd name="connsiteX2" fmla="*/ 11906 w 3059904"/>
              <a:gd name="connsiteY2" fmla="*/ 76200 h 2183603"/>
              <a:gd name="connsiteX3" fmla="*/ 11906 w 3059904"/>
              <a:gd name="connsiteY3" fmla="*/ 92869 h 2183603"/>
              <a:gd name="connsiteX4" fmla="*/ 221456 w 3059904"/>
              <a:gd name="connsiteY4" fmla="*/ 90487 h 2183603"/>
              <a:gd name="connsiteX5" fmla="*/ 221456 w 3059904"/>
              <a:gd name="connsiteY5" fmla="*/ 107156 h 2183603"/>
              <a:gd name="connsiteX6" fmla="*/ 233362 w 3059904"/>
              <a:gd name="connsiteY6" fmla="*/ 107156 h 2183603"/>
              <a:gd name="connsiteX7" fmla="*/ 230981 w 3059904"/>
              <a:gd name="connsiteY7" fmla="*/ 157162 h 2183603"/>
              <a:gd name="connsiteX8" fmla="*/ 361950 w 3059904"/>
              <a:gd name="connsiteY8" fmla="*/ 154781 h 2183603"/>
              <a:gd name="connsiteX9" fmla="*/ 361950 w 3059904"/>
              <a:gd name="connsiteY9" fmla="*/ 176212 h 2183603"/>
              <a:gd name="connsiteX10" fmla="*/ 404812 w 3059904"/>
              <a:gd name="connsiteY10" fmla="*/ 173831 h 2183603"/>
              <a:gd name="connsiteX11" fmla="*/ 404812 w 3059904"/>
              <a:gd name="connsiteY11" fmla="*/ 202406 h 2183603"/>
              <a:gd name="connsiteX12" fmla="*/ 671512 w 3059904"/>
              <a:gd name="connsiteY12" fmla="*/ 202406 h 2183603"/>
              <a:gd name="connsiteX13" fmla="*/ 671512 w 3059904"/>
              <a:gd name="connsiteY13" fmla="*/ 214312 h 2183603"/>
              <a:gd name="connsiteX14" fmla="*/ 683418 w 3059904"/>
              <a:gd name="connsiteY14" fmla="*/ 216694 h 2183603"/>
              <a:gd name="connsiteX15" fmla="*/ 683418 w 3059904"/>
              <a:gd name="connsiteY15" fmla="*/ 230981 h 2183603"/>
              <a:gd name="connsiteX16" fmla="*/ 700087 w 3059904"/>
              <a:gd name="connsiteY16" fmla="*/ 238125 h 2183603"/>
              <a:gd name="connsiteX17" fmla="*/ 702468 w 3059904"/>
              <a:gd name="connsiteY17" fmla="*/ 261937 h 2183603"/>
              <a:gd name="connsiteX18" fmla="*/ 847725 w 3059904"/>
              <a:gd name="connsiteY18" fmla="*/ 259556 h 2183603"/>
              <a:gd name="connsiteX19" fmla="*/ 850106 w 3059904"/>
              <a:gd name="connsiteY19" fmla="*/ 321469 h 2183603"/>
              <a:gd name="connsiteX20" fmla="*/ 859631 w 3059904"/>
              <a:gd name="connsiteY20" fmla="*/ 323850 h 2183603"/>
              <a:gd name="connsiteX21" fmla="*/ 857250 w 3059904"/>
              <a:gd name="connsiteY21" fmla="*/ 388144 h 2183603"/>
              <a:gd name="connsiteX22" fmla="*/ 866775 w 3059904"/>
              <a:gd name="connsiteY22" fmla="*/ 385762 h 2183603"/>
              <a:gd name="connsiteX23" fmla="*/ 862012 w 3059904"/>
              <a:gd name="connsiteY23" fmla="*/ 440531 h 2183603"/>
              <a:gd name="connsiteX24" fmla="*/ 869156 w 3059904"/>
              <a:gd name="connsiteY24" fmla="*/ 440531 h 2183603"/>
              <a:gd name="connsiteX25" fmla="*/ 866775 w 3059904"/>
              <a:gd name="connsiteY25" fmla="*/ 485775 h 2183603"/>
              <a:gd name="connsiteX26" fmla="*/ 876300 w 3059904"/>
              <a:gd name="connsiteY26" fmla="*/ 485775 h 2183603"/>
              <a:gd name="connsiteX27" fmla="*/ 876300 w 3059904"/>
              <a:gd name="connsiteY27" fmla="*/ 528637 h 2183603"/>
              <a:gd name="connsiteX28" fmla="*/ 904875 w 3059904"/>
              <a:gd name="connsiteY28" fmla="*/ 528637 h 2183603"/>
              <a:gd name="connsiteX29" fmla="*/ 904875 w 3059904"/>
              <a:gd name="connsiteY29" fmla="*/ 552450 h 2183603"/>
              <a:gd name="connsiteX30" fmla="*/ 933450 w 3059904"/>
              <a:gd name="connsiteY30" fmla="*/ 554831 h 2183603"/>
              <a:gd name="connsiteX31" fmla="*/ 933450 w 3059904"/>
              <a:gd name="connsiteY31" fmla="*/ 581025 h 2183603"/>
              <a:gd name="connsiteX32" fmla="*/ 1033462 w 3059904"/>
              <a:gd name="connsiteY32" fmla="*/ 583406 h 2183603"/>
              <a:gd name="connsiteX33" fmla="*/ 1031081 w 3059904"/>
              <a:gd name="connsiteY33" fmla="*/ 619125 h 2183603"/>
              <a:gd name="connsiteX34" fmla="*/ 1076325 w 3059904"/>
              <a:gd name="connsiteY34" fmla="*/ 623887 h 2183603"/>
              <a:gd name="connsiteX35" fmla="*/ 1076325 w 3059904"/>
              <a:gd name="connsiteY35" fmla="*/ 657225 h 2183603"/>
              <a:gd name="connsiteX36" fmla="*/ 1088231 w 3059904"/>
              <a:gd name="connsiteY36" fmla="*/ 657225 h 2183603"/>
              <a:gd name="connsiteX37" fmla="*/ 1088231 w 3059904"/>
              <a:gd name="connsiteY37" fmla="*/ 714375 h 2183603"/>
              <a:gd name="connsiteX38" fmla="*/ 1104900 w 3059904"/>
              <a:gd name="connsiteY38" fmla="*/ 714375 h 2183603"/>
              <a:gd name="connsiteX39" fmla="*/ 1107281 w 3059904"/>
              <a:gd name="connsiteY39" fmla="*/ 778669 h 2183603"/>
              <a:gd name="connsiteX40" fmla="*/ 1228725 w 3059904"/>
              <a:gd name="connsiteY40" fmla="*/ 778669 h 2183603"/>
              <a:gd name="connsiteX41" fmla="*/ 1228725 w 3059904"/>
              <a:gd name="connsiteY41" fmla="*/ 804862 h 2183603"/>
              <a:gd name="connsiteX42" fmla="*/ 1254918 w 3059904"/>
              <a:gd name="connsiteY42" fmla="*/ 800100 h 2183603"/>
              <a:gd name="connsiteX43" fmla="*/ 1250156 w 3059904"/>
              <a:gd name="connsiteY43" fmla="*/ 852487 h 2183603"/>
              <a:gd name="connsiteX44" fmla="*/ 1262062 w 3059904"/>
              <a:gd name="connsiteY44" fmla="*/ 854869 h 2183603"/>
              <a:gd name="connsiteX45" fmla="*/ 1259681 w 3059904"/>
              <a:gd name="connsiteY45" fmla="*/ 921544 h 2183603"/>
              <a:gd name="connsiteX46" fmla="*/ 1276350 w 3059904"/>
              <a:gd name="connsiteY46" fmla="*/ 926306 h 2183603"/>
              <a:gd name="connsiteX47" fmla="*/ 1276350 w 3059904"/>
              <a:gd name="connsiteY47" fmla="*/ 957262 h 2183603"/>
              <a:gd name="connsiteX48" fmla="*/ 1288256 w 3059904"/>
              <a:gd name="connsiteY48" fmla="*/ 957262 h 2183603"/>
              <a:gd name="connsiteX49" fmla="*/ 1285875 w 3059904"/>
              <a:gd name="connsiteY49" fmla="*/ 1026319 h 2183603"/>
              <a:gd name="connsiteX50" fmla="*/ 1326356 w 3059904"/>
              <a:gd name="connsiteY50" fmla="*/ 1023937 h 2183603"/>
              <a:gd name="connsiteX51" fmla="*/ 1326356 w 3059904"/>
              <a:gd name="connsiteY51" fmla="*/ 1047750 h 2183603"/>
              <a:gd name="connsiteX52" fmla="*/ 1357312 w 3059904"/>
              <a:gd name="connsiteY52" fmla="*/ 1045369 h 2183603"/>
              <a:gd name="connsiteX53" fmla="*/ 1357312 w 3059904"/>
              <a:gd name="connsiteY53" fmla="*/ 1069181 h 2183603"/>
              <a:gd name="connsiteX54" fmla="*/ 1400175 w 3059904"/>
              <a:gd name="connsiteY54" fmla="*/ 1066800 h 2183603"/>
              <a:gd name="connsiteX55" fmla="*/ 1397793 w 3059904"/>
              <a:gd name="connsiteY55" fmla="*/ 1095375 h 2183603"/>
              <a:gd name="connsiteX56" fmla="*/ 1471612 w 3059904"/>
              <a:gd name="connsiteY56" fmla="*/ 1100137 h 2183603"/>
              <a:gd name="connsiteX57" fmla="*/ 1481137 w 3059904"/>
              <a:gd name="connsiteY57" fmla="*/ 1123950 h 2183603"/>
              <a:gd name="connsiteX58" fmla="*/ 1495425 w 3059904"/>
              <a:gd name="connsiteY58" fmla="*/ 1128712 h 2183603"/>
              <a:gd name="connsiteX59" fmla="*/ 1490662 w 3059904"/>
              <a:gd name="connsiteY59" fmla="*/ 1164431 h 2183603"/>
              <a:gd name="connsiteX60" fmla="*/ 1504950 w 3059904"/>
              <a:gd name="connsiteY60" fmla="*/ 1166812 h 2183603"/>
              <a:gd name="connsiteX61" fmla="*/ 1502568 w 3059904"/>
              <a:gd name="connsiteY61" fmla="*/ 1185862 h 2183603"/>
              <a:gd name="connsiteX62" fmla="*/ 1533525 w 3059904"/>
              <a:gd name="connsiteY62" fmla="*/ 1183481 h 2183603"/>
              <a:gd name="connsiteX63" fmla="*/ 1533525 w 3059904"/>
              <a:gd name="connsiteY63" fmla="*/ 1204912 h 2183603"/>
              <a:gd name="connsiteX64" fmla="*/ 1554956 w 3059904"/>
              <a:gd name="connsiteY64" fmla="*/ 1207294 h 2183603"/>
              <a:gd name="connsiteX65" fmla="*/ 1554956 w 3059904"/>
              <a:gd name="connsiteY65" fmla="*/ 1233487 h 2183603"/>
              <a:gd name="connsiteX66" fmla="*/ 1676400 w 3059904"/>
              <a:gd name="connsiteY66" fmla="*/ 1231106 h 2183603"/>
              <a:gd name="connsiteX67" fmla="*/ 1676400 w 3059904"/>
              <a:gd name="connsiteY67" fmla="*/ 1252537 h 2183603"/>
              <a:gd name="connsiteX68" fmla="*/ 1700212 w 3059904"/>
              <a:gd name="connsiteY68" fmla="*/ 1257300 h 2183603"/>
              <a:gd name="connsiteX69" fmla="*/ 1707356 w 3059904"/>
              <a:gd name="connsiteY69" fmla="*/ 1285875 h 2183603"/>
              <a:gd name="connsiteX70" fmla="*/ 1719262 w 3059904"/>
              <a:gd name="connsiteY70" fmla="*/ 1278731 h 2183603"/>
              <a:gd name="connsiteX71" fmla="*/ 1719262 w 3059904"/>
              <a:gd name="connsiteY71" fmla="*/ 1309687 h 2183603"/>
              <a:gd name="connsiteX72" fmla="*/ 1731168 w 3059904"/>
              <a:gd name="connsiteY72" fmla="*/ 1304925 h 2183603"/>
              <a:gd name="connsiteX73" fmla="*/ 1733550 w 3059904"/>
              <a:gd name="connsiteY73" fmla="*/ 1407319 h 2183603"/>
              <a:gd name="connsiteX74" fmla="*/ 1781175 w 3059904"/>
              <a:gd name="connsiteY74" fmla="*/ 1412081 h 2183603"/>
              <a:gd name="connsiteX75" fmla="*/ 1778793 w 3059904"/>
              <a:gd name="connsiteY75" fmla="*/ 1464469 h 2183603"/>
              <a:gd name="connsiteX76" fmla="*/ 1857375 w 3059904"/>
              <a:gd name="connsiteY76" fmla="*/ 1459706 h 2183603"/>
              <a:gd name="connsiteX77" fmla="*/ 1857375 w 3059904"/>
              <a:gd name="connsiteY77" fmla="*/ 1483519 h 2183603"/>
              <a:gd name="connsiteX78" fmla="*/ 2024062 w 3059904"/>
              <a:gd name="connsiteY78" fmla="*/ 1481137 h 2183603"/>
              <a:gd name="connsiteX79" fmla="*/ 2021681 w 3059904"/>
              <a:gd name="connsiteY79" fmla="*/ 1504950 h 2183603"/>
              <a:gd name="connsiteX80" fmla="*/ 2105025 w 3059904"/>
              <a:gd name="connsiteY80" fmla="*/ 1502569 h 2183603"/>
              <a:gd name="connsiteX81" fmla="*/ 2105025 w 3059904"/>
              <a:gd name="connsiteY81" fmla="*/ 1533525 h 2183603"/>
              <a:gd name="connsiteX82" fmla="*/ 2133600 w 3059904"/>
              <a:gd name="connsiteY82" fmla="*/ 1533525 h 2183603"/>
              <a:gd name="connsiteX83" fmla="*/ 2133600 w 3059904"/>
              <a:gd name="connsiteY83" fmla="*/ 1674017 h 2183603"/>
              <a:gd name="connsiteX84" fmla="*/ 2155031 w 3059904"/>
              <a:gd name="connsiteY84" fmla="*/ 1674019 h 2183603"/>
              <a:gd name="connsiteX85" fmla="*/ 2155035 w 3059904"/>
              <a:gd name="connsiteY85" fmla="*/ 1714500 h 2183603"/>
              <a:gd name="connsiteX86" fmla="*/ 2195514 w 3059904"/>
              <a:gd name="connsiteY86" fmla="*/ 1716880 h 2183603"/>
              <a:gd name="connsiteX87" fmla="*/ 2197896 w 3059904"/>
              <a:gd name="connsiteY87" fmla="*/ 1759742 h 2183603"/>
              <a:gd name="connsiteX88" fmla="*/ 2209802 w 3059904"/>
              <a:gd name="connsiteY88" fmla="*/ 1759743 h 2183603"/>
              <a:gd name="connsiteX89" fmla="*/ 2212182 w 3059904"/>
              <a:gd name="connsiteY89" fmla="*/ 1793079 h 2183603"/>
              <a:gd name="connsiteX90" fmla="*/ 2331245 w 3059904"/>
              <a:gd name="connsiteY90" fmla="*/ 1793078 h 2183603"/>
              <a:gd name="connsiteX91" fmla="*/ 2331244 w 3059904"/>
              <a:gd name="connsiteY91" fmla="*/ 1819272 h 2183603"/>
              <a:gd name="connsiteX92" fmla="*/ 2531269 w 3059904"/>
              <a:gd name="connsiteY92" fmla="*/ 1819274 h 2183603"/>
              <a:gd name="connsiteX93" fmla="*/ 2531268 w 3059904"/>
              <a:gd name="connsiteY93" fmla="*/ 1847849 h 2183603"/>
              <a:gd name="connsiteX94" fmla="*/ 2545557 w 3059904"/>
              <a:gd name="connsiteY94" fmla="*/ 1847850 h 2183603"/>
              <a:gd name="connsiteX95" fmla="*/ 2545556 w 3059904"/>
              <a:gd name="connsiteY95" fmla="*/ 1888330 h 2183603"/>
              <a:gd name="connsiteX96" fmla="*/ 2559844 w 3059904"/>
              <a:gd name="connsiteY96" fmla="*/ 1888329 h 2183603"/>
              <a:gd name="connsiteX97" fmla="*/ 2559844 w 3059904"/>
              <a:gd name="connsiteY97" fmla="*/ 1931193 h 2183603"/>
              <a:gd name="connsiteX98" fmla="*/ 2609850 w 3059904"/>
              <a:gd name="connsiteY98" fmla="*/ 1931193 h 2183603"/>
              <a:gd name="connsiteX99" fmla="*/ 2609850 w 3059904"/>
              <a:gd name="connsiteY99" fmla="*/ 1978820 h 2183603"/>
              <a:gd name="connsiteX100" fmla="*/ 2719387 w 3059904"/>
              <a:gd name="connsiteY100" fmla="*/ 1978819 h 2183603"/>
              <a:gd name="connsiteX101" fmla="*/ 2719387 w 3059904"/>
              <a:gd name="connsiteY101" fmla="*/ 2012155 h 2183603"/>
              <a:gd name="connsiteX102" fmla="*/ 2781300 w 3059904"/>
              <a:gd name="connsiteY102" fmla="*/ 2014536 h 2183603"/>
              <a:gd name="connsiteX103" fmla="*/ 2781299 w 3059904"/>
              <a:gd name="connsiteY103" fmla="*/ 2031205 h 2183603"/>
              <a:gd name="connsiteX104" fmla="*/ 2914649 w 3059904"/>
              <a:gd name="connsiteY104" fmla="*/ 2031205 h 2183603"/>
              <a:gd name="connsiteX105" fmla="*/ 2914650 w 3059904"/>
              <a:gd name="connsiteY105" fmla="*/ 2059780 h 2183603"/>
              <a:gd name="connsiteX106" fmla="*/ 2957511 w 3059904"/>
              <a:gd name="connsiteY106" fmla="*/ 2059779 h 2183603"/>
              <a:gd name="connsiteX107" fmla="*/ 2959893 w 3059904"/>
              <a:gd name="connsiteY107" fmla="*/ 2095498 h 2183603"/>
              <a:gd name="connsiteX108" fmla="*/ 2971798 w 3059904"/>
              <a:gd name="connsiteY108" fmla="*/ 2095497 h 2183603"/>
              <a:gd name="connsiteX109" fmla="*/ 2971799 w 3059904"/>
              <a:gd name="connsiteY109" fmla="*/ 2131215 h 2183603"/>
              <a:gd name="connsiteX110" fmla="*/ 3050382 w 3059904"/>
              <a:gd name="connsiteY110" fmla="*/ 2133597 h 2183603"/>
              <a:gd name="connsiteX111" fmla="*/ 3050379 w 3059904"/>
              <a:gd name="connsiteY111" fmla="*/ 2152647 h 2183603"/>
              <a:gd name="connsiteX112" fmla="*/ 3059904 w 3059904"/>
              <a:gd name="connsiteY112" fmla="*/ 2152647 h 2183603"/>
              <a:gd name="connsiteX113" fmla="*/ 3059904 w 3059904"/>
              <a:gd name="connsiteY113" fmla="*/ 2181223 h 2183603"/>
              <a:gd name="connsiteX114" fmla="*/ 3059904 w 3059904"/>
              <a:gd name="connsiteY114" fmla="*/ 2183603 h 2183603"/>
              <a:gd name="connsiteX0" fmla="*/ 2381 w 3190873"/>
              <a:gd name="connsiteY0" fmla="*/ 0 h 2183603"/>
              <a:gd name="connsiteX1" fmla="*/ 0 w 3190873"/>
              <a:gd name="connsiteY1" fmla="*/ 76200 h 2183603"/>
              <a:gd name="connsiteX2" fmla="*/ 11906 w 3190873"/>
              <a:gd name="connsiteY2" fmla="*/ 76200 h 2183603"/>
              <a:gd name="connsiteX3" fmla="*/ 11906 w 3190873"/>
              <a:gd name="connsiteY3" fmla="*/ 92869 h 2183603"/>
              <a:gd name="connsiteX4" fmla="*/ 221456 w 3190873"/>
              <a:gd name="connsiteY4" fmla="*/ 90487 h 2183603"/>
              <a:gd name="connsiteX5" fmla="*/ 221456 w 3190873"/>
              <a:gd name="connsiteY5" fmla="*/ 107156 h 2183603"/>
              <a:gd name="connsiteX6" fmla="*/ 233362 w 3190873"/>
              <a:gd name="connsiteY6" fmla="*/ 107156 h 2183603"/>
              <a:gd name="connsiteX7" fmla="*/ 230981 w 3190873"/>
              <a:gd name="connsiteY7" fmla="*/ 157162 h 2183603"/>
              <a:gd name="connsiteX8" fmla="*/ 361950 w 3190873"/>
              <a:gd name="connsiteY8" fmla="*/ 154781 h 2183603"/>
              <a:gd name="connsiteX9" fmla="*/ 361950 w 3190873"/>
              <a:gd name="connsiteY9" fmla="*/ 176212 h 2183603"/>
              <a:gd name="connsiteX10" fmla="*/ 404812 w 3190873"/>
              <a:gd name="connsiteY10" fmla="*/ 173831 h 2183603"/>
              <a:gd name="connsiteX11" fmla="*/ 404812 w 3190873"/>
              <a:gd name="connsiteY11" fmla="*/ 202406 h 2183603"/>
              <a:gd name="connsiteX12" fmla="*/ 671512 w 3190873"/>
              <a:gd name="connsiteY12" fmla="*/ 202406 h 2183603"/>
              <a:gd name="connsiteX13" fmla="*/ 671512 w 3190873"/>
              <a:gd name="connsiteY13" fmla="*/ 214312 h 2183603"/>
              <a:gd name="connsiteX14" fmla="*/ 683418 w 3190873"/>
              <a:gd name="connsiteY14" fmla="*/ 216694 h 2183603"/>
              <a:gd name="connsiteX15" fmla="*/ 683418 w 3190873"/>
              <a:gd name="connsiteY15" fmla="*/ 230981 h 2183603"/>
              <a:gd name="connsiteX16" fmla="*/ 700087 w 3190873"/>
              <a:gd name="connsiteY16" fmla="*/ 238125 h 2183603"/>
              <a:gd name="connsiteX17" fmla="*/ 702468 w 3190873"/>
              <a:gd name="connsiteY17" fmla="*/ 261937 h 2183603"/>
              <a:gd name="connsiteX18" fmla="*/ 847725 w 3190873"/>
              <a:gd name="connsiteY18" fmla="*/ 259556 h 2183603"/>
              <a:gd name="connsiteX19" fmla="*/ 850106 w 3190873"/>
              <a:gd name="connsiteY19" fmla="*/ 321469 h 2183603"/>
              <a:gd name="connsiteX20" fmla="*/ 859631 w 3190873"/>
              <a:gd name="connsiteY20" fmla="*/ 323850 h 2183603"/>
              <a:gd name="connsiteX21" fmla="*/ 857250 w 3190873"/>
              <a:gd name="connsiteY21" fmla="*/ 388144 h 2183603"/>
              <a:gd name="connsiteX22" fmla="*/ 866775 w 3190873"/>
              <a:gd name="connsiteY22" fmla="*/ 385762 h 2183603"/>
              <a:gd name="connsiteX23" fmla="*/ 862012 w 3190873"/>
              <a:gd name="connsiteY23" fmla="*/ 440531 h 2183603"/>
              <a:gd name="connsiteX24" fmla="*/ 869156 w 3190873"/>
              <a:gd name="connsiteY24" fmla="*/ 440531 h 2183603"/>
              <a:gd name="connsiteX25" fmla="*/ 866775 w 3190873"/>
              <a:gd name="connsiteY25" fmla="*/ 485775 h 2183603"/>
              <a:gd name="connsiteX26" fmla="*/ 876300 w 3190873"/>
              <a:gd name="connsiteY26" fmla="*/ 485775 h 2183603"/>
              <a:gd name="connsiteX27" fmla="*/ 876300 w 3190873"/>
              <a:gd name="connsiteY27" fmla="*/ 528637 h 2183603"/>
              <a:gd name="connsiteX28" fmla="*/ 904875 w 3190873"/>
              <a:gd name="connsiteY28" fmla="*/ 528637 h 2183603"/>
              <a:gd name="connsiteX29" fmla="*/ 904875 w 3190873"/>
              <a:gd name="connsiteY29" fmla="*/ 552450 h 2183603"/>
              <a:gd name="connsiteX30" fmla="*/ 933450 w 3190873"/>
              <a:gd name="connsiteY30" fmla="*/ 554831 h 2183603"/>
              <a:gd name="connsiteX31" fmla="*/ 933450 w 3190873"/>
              <a:gd name="connsiteY31" fmla="*/ 581025 h 2183603"/>
              <a:gd name="connsiteX32" fmla="*/ 1033462 w 3190873"/>
              <a:gd name="connsiteY32" fmla="*/ 583406 h 2183603"/>
              <a:gd name="connsiteX33" fmla="*/ 1031081 w 3190873"/>
              <a:gd name="connsiteY33" fmla="*/ 619125 h 2183603"/>
              <a:gd name="connsiteX34" fmla="*/ 1076325 w 3190873"/>
              <a:gd name="connsiteY34" fmla="*/ 623887 h 2183603"/>
              <a:gd name="connsiteX35" fmla="*/ 1076325 w 3190873"/>
              <a:gd name="connsiteY35" fmla="*/ 657225 h 2183603"/>
              <a:gd name="connsiteX36" fmla="*/ 1088231 w 3190873"/>
              <a:gd name="connsiteY36" fmla="*/ 657225 h 2183603"/>
              <a:gd name="connsiteX37" fmla="*/ 1088231 w 3190873"/>
              <a:gd name="connsiteY37" fmla="*/ 714375 h 2183603"/>
              <a:gd name="connsiteX38" fmla="*/ 1104900 w 3190873"/>
              <a:gd name="connsiteY38" fmla="*/ 714375 h 2183603"/>
              <a:gd name="connsiteX39" fmla="*/ 1107281 w 3190873"/>
              <a:gd name="connsiteY39" fmla="*/ 778669 h 2183603"/>
              <a:gd name="connsiteX40" fmla="*/ 1228725 w 3190873"/>
              <a:gd name="connsiteY40" fmla="*/ 778669 h 2183603"/>
              <a:gd name="connsiteX41" fmla="*/ 1228725 w 3190873"/>
              <a:gd name="connsiteY41" fmla="*/ 804862 h 2183603"/>
              <a:gd name="connsiteX42" fmla="*/ 1254918 w 3190873"/>
              <a:gd name="connsiteY42" fmla="*/ 800100 h 2183603"/>
              <a:gd name="connsiteX43" fmla="*/ 1250156 w 3190873"/>
              <a:gd name="connsiteY43" fmla="*/ 852487 h 2183603"/>
              <a:gd name="connsiteX44" fmla="*/ 1262062 w 3190873"/>
              <a:gd name="connsiteY44" fmla="*/ 854869 h 2183603"/>
              <a:gd name="connsiteX45" fmla="*/ 1259681 w 3190873"/>
              <a:gd name="connsiteY45" fmla="*/ 921544 h 2183603"/>
              <a:gd name="connsiteX46" fmla="*/ 1276350 w 3190873"/>
              <a:gd name="connsiteY46" fmla="*/ 926306 h 2183603"/>
              <a:gd name="connsiteX47" fmla="*/ 1276350 w 3190873"/>
              <a:gd name="connsiteY47" fmla="*/ 957262 h 2183603"/>
              <a:gd name="connsiteX48" fmla="*/ 1288256 w 3190873"/>
              <a:gd name="connsiteY48" fmla="*/ 957262 h 2183603"/>
              <a:gd name="connsiteX49" fmla="*/ 1285875 w 3190873"/>
              <a:gd name="connsiteY49" fmla="*/ 1026319 h 2183603"/>
              <a:gd name="connsiteX50" fmla="*/ 1326356 w 3190873"/>
              <a:gd name="connsiteY50" fmla="*/ 1023937 h 2183603"/>
              <a:gd name="connsiteX51" fmla="*/ 1326356 w 3190873"/>
              <a:gd name="connsiteY51" fmla="*/ 1047750 h 2183603"/>
              <a:gd name="connsiteX52" fmla="*/ 1357312 w 3190873"/>
              <a:gd name="connsiteY52" fmla="*/ 1045369 h 2183603"/>
              <a:gd name="connsiteX53" fmla="*/ 1357312 w 3190873"/>
              <a:gd name="connsiteY53" fmla="*/ 1069181 h 2183603"/>
              <a:gd name="connsiteX54" fmla="*/ 1400175 w 3190873"/>
              <a:gd name="connsiteY54" fmla="*/ 1066800 h 2183603"/>
              <a:gd name="connsiteX55" fmla="*/ 1397793 w 3190873"/>
              <a:gd name="connsiteY55" fmla="*/ 1095375 h 2183603"/>
              <a:gd name="connsiteX56" fmla="*/ 1471612 w 3190873"/>
              <a:gd name="connsiteY56" fmla="*/ 1100137 h 2183603"/>
              <a:gd name="connsiteX57" fmla="*/ 1481137 w 3190873"/>
              <a:gd name="connsiteY57" fmla="*/ 1123950 h 2183603"/>
              <a:gd name="connsiteX58" fmla="*/ 1495425 w 3190873"/>
              <a:gd name="connsiteY58" fmla="*/ 1128712 h 2183603"/>
              <a:gd name="connsiteX59" fmla="*/ 1490662 w 3190873"/>
              <a:gd name="connsiteY59" fmla="*/ 1164431 h 2183603"/>
              <a:gd name="connsiteX60" fmla="*/ 1504950 w 3190873"/>
              <a:gd name="connsiteY60" fmla="*/ 1166812 h 2183603"/>
              <a:gd name="connsiteX61" fmla="*/ 1502568 w 3190873"/>
              <a:gd name="connsiteY61" fmla="*/ 1185862 h 2183603"/>
              <a:gd name="connsiteX62" fmla="*/ 1533525 w 3190873"/>
              <a:gd name="connsiteY62" fmla="*/ 1183481 h 2183603"/>
              <a:gd name="connsiteX63" fmla="*/ 1533525 w 3190873"/>
              <a:gd name="connsiteY63" fmla="*/ 1204912 h 2183603"/>
              <a:gd name="connsiteX64" fmla="*/ 1554956 w 3190873"/>
              <a:gd name="connsiteY64" fmla="*/ 1207294 h 2183603"/>
              <a:gd name="connsiteX65" fmla="*/ 1554956 w 3190873"/>
              <a:gd name="connsiteY65" fmla="*/ 1233487 h 2183603"/>
              <a:gd name="connsiteX66" fmla="*/ 1676400 w 3190873"/>
              <a:gd name="connsiteY66" fmla="*/ 1231106 h 2183603"/>
              <a:gd name="connsiteX67" fmla="*/ 1676400 w 3190873"/>
              <a:gd name="connsiteY67" fmla="*/ 1252537 h 2183603"/>
              <a:gd name="connsiteX68" fmla="*/ 1700212 w 3190873"/>
              <a:gd name="connsiteY68" fmla="*/ 1257300 h 2183603"/>
              <a:gd name="connsiteX69" fmla="*/ 1707356 w 3190873"/>
              <a:gd name="connsiteY69" fmla="*/ 1285875 h 2183603"/>
              <a:gd name="connsiteX70" fmla="*/ 1719262 w 3190873"/>
              <a:gd name="connsiteY70" fmla="*/ 1278731 h 2183603"/>
              <a:gd name="connsiteX71" fmla="*/ 1719262 w 3190873"/>
              <a:gd name="connsiteY71" fmla="*/ 1309687 h 2183603"/>
              <a:gd name="connsiteX72" fmla="*/ 1731168 w 3190873"/>
              <a:gd name="connsiteY72" fmla="*/ 1304925 h 2183603"/>
              <a:gd name="connsiteX73" fmla="*/ 1733550 w 3190873"/>
              <a:gd name="connsiteY73" fmla="*/ 1407319 h 2183603"/>
              <a:gd name="connsiteX74" fmla="*/ 1781175 w 3190873"/>
              <a:gd name="connsiteY74" fmla="*/ 1412081 h 2183603"/>
              <a:gd name="connsiteX75" fmla="*/ 1778793 w 3190873"/>
              <a:gd name="connsiteY75" fmla="*/ 1464469 h 2183603"/>
              <a:gd name="connsiteX76" fmla="*/ 1857375 w 3190873"/>
              <a:gd name="connsiteY76" fmla="*/ 1459706 h 2183603"/>
              <a:gd name="connsiteX77" fmla="*/ 1857375 w 3190873"/>
              <a:gd name="connsiteY77" fmla="*/ 1483519 h 2183603"/>
              <a:gd name="connsiteX78" fmla="*/ 2024062 w 3190873"/>
              <a:gd name="connsiteY78" fmla="*/ 1481137 h 2183603"/>
              <a:gd name="connsiteX79" fmla="*/ 2021681 w 3190873"/>
              <a:gd name="connsiteY79" fmla="*/ 1504950 h 2183603"/>
              <a:gd name="connsiteX80" fmla="*/ 2105025 w 3190873"/>
              <a:gd name="connsiteY80" fmla="*/ 1502569 h 2183603"/>
              <a:gd name="connsiteX81" fmla="*/ 2105025 w 3190873"/>
              <a:gd name="connsiteY81" fmla="*/ 1533525 h 2183603"/>
              <a:gd name="connsiteX82" fmla="*/ 2133600 w 3190873"/>
              <a:gd name="connsiteY82" fmla="*/ 1533525 h 2183603"/>
              <a:gd name="connsiteX83" fmla="*/ 2133600 w 3190873"/>
              <a:gd name="connsiteY83" fmla="*/ 1674017 h 2183603"/>
              <a:gd name="connsiteX84" fmla="*/ 2155031 w 3190873"/>
              <a:gd name="connsiteY84" fmla="*/ 1674019 h 2183603"/>
              <a:gd name="connsiteX85" fmla="*/ 2155035 w 3190873"/>
              <a:gd name="connsiteY85" fmla="*/ 1714500 h 2183603"/>
              <a:gd name="connsiteX86" fmla="*/ 2195514 w 3190873"/>
              <a:gd name="connsiteY86" fmla="*/ 1716880 h 2183603"/>
              <a:gd name="connsiteX87" fmla="*/ 2197896 w 3190873"/>
              <a:gd name="connsiteY87" fmla="*/ 1759742 h 2183603"/>
              <a:gd name="connsiteX88" fmla="*/ 2209802 w 3190873"/>
              <a:gd name="connsiteY88" fmla="*/ 1759743 h 2183603"/>
              <a:gd name="connsiteX89" fmla="*/ 2212182 w 3190873"/>
              <a:gd name="connsiteY89" fmla="*/ 1793079 h 2183603"/>
              <a:gd name="connsiteX90" fmla="*/ 2331245 w 3190873"/>
              <a:gd name="connsiteY90" fmla="*/ 1793078 h 2183603"/>
              <a:gd name="connsiteX91" fmla="*/ 2331244 w 3190873"/>
              <a:gd name="connsiteY91" fmla="*/ 1819272 h 2183603"/>
              <a:gd name="connsiteX92" fmla="*/ 2531269 w 3190873"/>
              <a:gd name="connsiteY92" fmla="*/ 1819274 h 2183603"/>
              <a:gd name="connsiteX93" fmla="*/ 2531268 w 3190873"/>
              <a:gd name="connsiteY93" fmla="*/ 1847849 h 2183603"/>
              <a:gd name="connsiteX94" fmla="*/ 2545557 w 3190873"/>
              <a:gd name="connsiteY94" fmla="*/ 1847850 h 2183603"/>
              <a:gd name="connsiteX95" fmla="*/ 2545556 w 3190873"/>
              <a:gd name="connsiteY95" fmla="*/ 1888330 h 2183603"/>
              <a:gd name="connsiteX96" fmla="*/ 2559844 w 3190873"/>
              <a:gd name="connsiteY96" fmla="*/ 1888329 h 2183603"/>
              <a:gd name="connsiteX97" fmla="*/ 2559844 w 3190873"/>
              <a:gd name="connsiteY97" fmla="*/ 1931193 h 2183603"/>
              <a:gd name="connsiteX98" fmla="*/ 2609850 w 3190873"/>
              <a:gd name="connsiteY98" fmla="*/ 1931193 h 2183603"/>
              <a:gd name="connsiteX99" fmla="*/ 2609850 w 3190873"/>
              <a:gd name="connsiteY99" fmla="*/ 1978820 h 2183603"/>
              <a:gd name="connsiteX100" fmla="*/ 2719387 w 3190873"/>
              <a:gd name="connsiteY100" fmla="*/ 1978819 h 2183603"/>
              <a:gd name="connsiteX101" fmla="*/ 2719387 w 3190873"/>
              <a:gd name="connsiteY101" fmla="*/ 2012155 h 2183603"/>
              <a:gd name="connsiteX102" fmla="*/ 2781300 w 3190873"/>
              <a:gd name="connsiteY102" fmla="*/ 2014536 h 2183603"/>
              <a:gd name="connsiteX103" fmla="*/ 2781299 w 3190873"/>
              <a:gd name="connsiteY103" fmla="*/ 2031205 h 2183603"/>
              <a:gd name="connsiteX104" fmla="*/ 2914649 w 3190873"/>
              <a:gd name="connsiteY104" fmla="*/ 2031205 h 2183603"/>
              <a:gd name="connsiteX105" fmla="*/ 2914650 w 3190873"/>
              <a:gd name="connsiteY105" fmla="*/ 2059780 h 2183603"/>
              <a:gd name="connsiteX106" fmla="*/ 2957511 w 3190873"/>
              <a:gd name="connsiteY106" fmla="*/ 2059779 h 2183603"/>
              <a:gd name="connsiteX107" fmla="*/ 2959893 w 3190873"/>
              <a:gd name="connsiteY107" fmla="*/ 2095498 h 2183603"/>
              <a:gd name="connsiteX108" fmla="*/ 2971798 w 3190873"/>
              <a:gd name="connsiteY108" fmla="*/ 2095497 h 2183603"/>
              <a:gd name="connsiteX109" fmla="*/ 2971799 w 3190873"/>
              <a:gd name="connsiteY109" fmla="*/ 2131215 h 2183603"/>
              <a:gd name="connsiteX110" fmla="*/ 3050382 w 3190873"/>
              <a:gd name="connsiteY110" fmla="*/ 2133597 h 2183603"/>
              <a:gd name="connsiteX111" fmla="*/ 3050379 w 3190873"/>
              <a:gd name="connsiteY111" fmla="*/ 2152647 h 2183603"/>
              <a:gd name="connsiteX112" fmla="*/ 3059904 w 3190873"/>
              <a:gd name="connsiteY112" fmla="*/ 2152647 h 2183603"/>
              <a:gd name="connsiteX113" fmla="*/ 3059904 w 3190873"/>
              <a:gd name="connsiteY113" fmla="*/ 2181223 h 2183603"/>
              <a:gd name="connsiteX114" fmla="*/ 3190873 w 3190873"/>
              <a:gd name="connsiteY114" fmla="*/ 2183603 h 2183603"/>
              <a:gd name="connsiteX0" fmla="*/ 2381 w 3200574"/>
              <a:gd name="connsiteY0" fmla="*/ 0 h 2183603"/>
              <a:gd name="connsiteX1" fmla="*/ 0 w 3200574"/>
              <a:gd name="connsiteY1" fmla="*/ 76200 h 2183603"/>
              <a:gd name="connsiteX2" fmla="*/ 11906 w 3200574"/>
              <a:gd name="connsiteY2" fmla="*/ 76200 h 2183603"/>
              <a:gd name="connsiteX3" fmla="*/ 11906 w 3200574"/>
              <a:gd name="connsiteY3" fmla="*/ 92869 h 2183603"/>
              <a:gd name="connsiteX4" fmla="*/ 221456 w 3200574"/>
              <a:gd name="connsiteY4" fmla="*/ 90487 h 2183603"/>
              <a:gd name="connsiteX5" fmla="*/ 221456 w 3200574"/>
              <a:gd name="connsiteY5" fmla="*/ 107156 h 2183603"/>
              <a:gd name="connsiteX6" fmla="*/ 233362 w 3200574"/>
              <a:gd name="connsiteY6" fmla="*/ 107156 h 2183603"/>
              <a:gd name="connsiteX7" fmla="*/ 230981 w 3200574"/>
              <a:gd name="connsiteY7" fmla="*/ 157162 h 2183603"/>
              <a:gd name="connsiteX8" fmla="*/ 361950 w 3200574"/>
              <a:gd name="connsiteY8" fmla="*/ 154781 h 2183603"/>
              <a:gd name="connsiteX9" fmla="*/ 361950 w 3200574"/>
              <a:gd name="connsiteY9" fmla="*/ 176212 h 2183603"/>
              <a:gd name="connsiteX10" fmla="*/ 404812 w 3200574"/>
              <a:gd name="connsiteY10" fmla="*/ 173831 h 2183603"/>
              <a:gd name="connsiteX11" fmla="*/ 404812 w 3200574"/>
              <a:gd name="connsiteY11" fmla="*/ 202406 h 2183603"/>
              <a:gd name="connsiteX12" fmla="*/ 671512 w 3200574"/>
              <a:gd name="connsiteY12" fmla="*/ 202406 h 2183603"/>
              <a:gd name="connsiteX13" fmla="*/ 671512 w 3200574"/>
              <a:gd name="connsiteY13" fmla="*/ 214312 h 2183603"/>
              <a:gd name="connsiteX14" fmla="*/ 683418 w 3200574"/>
              <a:gd name="connsiteY14" fmla="*/ 216694 h 2183603"/>
              <a:gd name="connsiteX15" fmla="*/ 683418 w 3200574"/>
              <a:gd name="connsiteY15" fmla="*/ 230981 h 2183603"/>
              <a:gd name="connsiteX16" fmla="*/ 700087 w 3200574"/>
              <a:gd name="connsiteY16" fmla="*/ 238125 h 2183603"/>
              <a:gd name="connsiteX17" fmla="*/ 702468 w 3200574"/>
              <a:gd name="connsiteY17" fmla="*/ 261937 h 2183603"/>
              <a:gd name="connsiteX18" fmla="*/ 847725 w 3200574"/>
              <a:gd name="connsiteY18" fmla="*/ 259556 h 2183603"/>
              <a:gd name="connsiteX19" fmla="*/ 850106 w 3200574"/>
              <a:gd name="connsiteY19" fmla="*/ 321469 h 2183603"/>
              <a:gd name="connsiteX20" fmla="*/ 859631 w 3200574"/>
              <a:gd name="connsiteY20" fmla="*/ 323850 h 2183603"/>
              <a:gd name="connsiteX21" fmla="*/ 857250 w 3200574"/>
              <a:gd name="connsiteY21" fmla="*/ 388144 h 2183603"/>
              <a:gd name="connsiteX22" fmla="*/ 866775 w 3200574"/>
              <a:gd name="connsiteY22" fmla="*/ 385762 h 2183603"/>
              <a:gd name="connsiteX23" fmla="*/ 862012 w 3200574"/>
              <a:gd name="connsiteY23" fmla="*/ 440531 h 2183603"/>
              <a:gd name="connsiteX24" fmla="*/ 869156 w 3200574"/>
              <a:gd name="connsiteY24" fmla="*/ 440531 h 2183603"/>
              <a:gd name="connsiteX25" fmla="*/ 866775 w 3200574"/>
              <a:gd name="connsiteY25" fmla="*/ 485775 h 2183603"/>
              <a:gd name="connsiteX26" fmla="*/ 876300 w 3200574"/>
              <a:gd name="connsiteY26" fmla="*/ 485775 h 2183603"/>
              <a:gd name="connsiteX27" fmla="*/ 876300 w 3200574"/>
              <a:gd name="connsiteY27" fmla="*/ 528637 h 2183603"/>
              <a:gd name="connsiteX28" fmla="*/ 904875 w 3200574"/>
              <a:gd name="connsiteY28" fmla="*/ 528637 h 2183603"/>
              <a:gd name="connsiteX29" fmla="*/ 904875 w 3200574"/>
              <a:gd name="connsiteY29" fmla="*/ 552450 h 2183603"/>
              <a:gd name="connsiteX30" fmla="*/ 933450 w 3200574"/>
              <a:gd name="connsiteY30" fmla="*/ 554831 h 2183603"/>
              <a:gd name="connsiteX31" fmla="*/ 933450 w 3200574"/>
              <a:gd name="connsiteY31" fmla="*/ 581025 h 2183603"/>
              <a:gd name="connsiteX32" fmla="*/ 1033462 w 3200574"/>
              <a:gd name="connsiteY32" fmla="*/ 583406 h 2183603"/>
              <a:gd name="connsiteX33" fmla="*/ 1031081 w 3200574"/>
              <a:gd name="connsiteY33" fmla="*/ 619125 h 2183603"/>
              <a:gd name="connsiteX34" fmla="*/ 1076325 w 3200574"/>
              <a:gd name="connsiteY34" fmla="*/ 623887 h 2183603"/>
              <a:gd name="connsiteX35" fmla="*/ 1076325 w 3200574"/>
              <a:gd name="connsiteY35" fmla="*/ 657225 h 2183603"/>
              <a:gd name="connsiteX36" fmla="*/ 1088231 w 3200574"/>
              <a:gd name="connsiteY36" fmla="*/ 657225 h 2183603"/>
              <a:gd name="connsiteX37" fmla="*/ 1088231 w 3200574"/>
              <a:gd name="connsiteY37" fmla="*/ 714375 h 2183603"/>
              <a:gd name="connsiteX38" fmla="*/ 1104900 w 3200574"/>
              <a:gd name="connsiteY38" fmla="*/ 714375 h 2183603"/>
              <a:gd name="connsiteX39" fmla="*/ 1107281 w 3200574"/>
              <a:gd name="connsiteY39" fmla="*/ 778669 h 2183603"/>
              <a:gd name="connsiteX40" fmla="*/ 1228725 w 3200574"/>
              <a:gd name="connsiteY40" fmla="*/ 778669 h 2183603"/>
              <a:gd name="connsiteX41" fmla="*/ 1228725 w 3200574"/>
              <a:gd name="connsiteY41" fmla="*/ 804862 h 2183603"/>
              <a:gd name="connsiteX42" fmla="*/ 1254918 w 3200574"/>
              <a:gd name="connsiteY42" fmla="*/ 800100 h 2183603"/>
              <a:gd name="connsiteX43" fmla="*/ 1250156 w 3200574"/>
              <a:gd name="connsiteY43" fmla="*/ 852487 h 2183603"/>
              <a:gd name="connsiteX44" fmla="*/ 1262062 w 3200574"/>
              <a:gd name="connsiteY44" fmla="*/ 854869 h 2183603"/>
              <a:gd name="connsiteX45" fmla="*/ 1259681 w 3200574"/>
              <a:gd name="connsiteY45" fmla="*/ 921544 h 2183603"/>
              <a:gd name="connsiteX46" fmla="*/ 1276350 w 3200574"/>
              <a:gd name="connsiteY46" fmla="*/ 926306 h 2183603"/>
              <a:gd name="connsiteX47" fmla="*/ 1276350 w 3200574"/>
              <a:gd name="connsiteY47" fmla="*/ 957262 h 2183603"/>
              <a:gd name="connsiteX48" fmla="*/ 1288256 w 3200574"/>
              <a:gd name="connsiteY48" fmla="*/ 957262 h 2183603"/>
              <a:gd name="connsiteX49" fmla="*/ 1285875 w 3200574"/>
              <a:gd name="connsiteY49" fmla="*/ 1026319 h 2183603"/>
              <a:gd name="connsiteX50" fmla="*/ 1326356 w 3200574"/>
              <a:gd name="connsiteY50" fmla="*/ 1023937 h 2183603"/>
              <a:gd name="connsiteX51" fmla="*/ 1326356 w 3200574"/>
              <a:gd name="connsiteY51" fmla="*/ 1047750 h 2183603"/>
              <a:gd name="connsiteX52" fmla="*/ 1357312 w 3200574"/>
              <a:gd name="connsiteY52" fmla="*/ 1045369 h 2183603"/>
              <a:gd name="connsiteX53" fmla="*/ 1357312 w 3200574"/>
              <a:gd name="connsiteY53" fmla="*/ 1069181 h 2183603"/>
              <a:gd name="connsiteX54" fmla="*/ 1400175 w 3200574"/>
              <a:gd name="connsiteY54" fmla="*/ 1066800 h 2183603"/>
              <a:gd name="connsiteX55" fmla="*/ 1397793 w 3200574"/>
              <a:gd name="connsiteY55" fmla="*/ 1095375 h 2183603"/>
              <a:gd name="connsiteX56" fmla="*/ 1471612 w 3200574"/>
              <a:gd name="connsiteY56" fmla="*/ 1100137 h 2183603"/>
              <a:gd name="connsiteX57" fmla="*/ 1481137 w 3200574"/>
              <a:gd name="connsiteY57" fmla="*/ 1123950 h 2183603"/>
              <a:gd name="connsiteX58" fmla="*/ 1495425 w 3200574"/>
              <a:gd name="connsiteY58" fmla="*/ 1128712 h 2183603"/>
              <a:gd name="connsiteX59" fmla="*/ 1490662 w 3200574"/>
              <a:gd name="connsiteY59" fmla="*/ 1164431 h 2183603"/>
              <a:gd name="connsiteX60" fmla="*/ 1504950 w 3200574"/>
              <a:gd name="connsiteY60" fmla="*/ 1166812 h 2183603"/>
              <a:gd name="connsiteX61" fmla="*/ 1502568 w 3200574"/>
              <a:gd name="connsiteY61" fmla="*/ 1185862 h 2183603"/>
              <a:gd name="connsiteX62" fmla="*/ 1533525 w 3200574"/>
              <a:gd name="connsiteY62" fmla="*/ 1183481 h 2183603"/>
              <a:gd name="connsiteX63" fmla="*/ 1533525 w 3200574"/>
              <a:gd name="connsiteY63" fmla="*/ 1204912 h 2183603"/>
              <a:gd name="connsiteX64" fmla="*/ 1554956 w 3200574"/>
              <a:gd name="connsiteY64" fmla="*/ 1207294 h 2183603"/>
              <a:gd name="connsiteX65" fmla="*/ 1554956 w 3200574"/>
              <a:gd name="connsiteY65" fmla="*/ 1233487 h 2183603"/>
              <a:gd name="connsiteX66" fmla="*/ 1676400 w 3200574"/>
              <a:gd name="connsiteY66" fmla="*/ 1231106 h 2183603"/>
              <a:gd name="connsiteX67" fmla="*/ 1676400 w 3200574"/>
              <a:gd name="connsiteY67" fmla="*/ 1252537 h 2183603"/>
              <a:gd name="connsiteX68" fmla="*/ 1700212 w 3200574"/>
              <a:gd name="connsiteY68" fmla="*/ 1257300 h 2183603"/>
              <a:gd name="connsiteX69" fmla="*/ 1707356 w 3200574"/>
              <a:gd name="connsiteY69" fmla="*/ 1285875 h 2183603"/>
              <a:gd name="connsiteX70" fmla="*/ 1719262 w 3200574"/>
              <a:gd name="connsiteY70" fmla="*/ 1278731 h 2183603"/>
              <a:gd name="connsiteX71" fmla="*/ 1719262 w 3200574"/>
              <a:gd name="connsiteY71" fmla="*/ 1309687 h 2183603"/>
              <a:gd name="connsiteX72" fmla="*/ 1731168 w 3200574"/>
              <a:gd name="connsiteY72" fmla="*/ 1304925 h 2183603"/>
              <a:gd name="connsiteX73" fmla="*/ 1733550 w 3200574"/>
              <a:gd name="connsiteY73" fmla="*/ 1407319 h 2183603"/>
              <a:gd name="connsiteX74" fmla="*/ 1781175 w 3200574"/>
              <a:gd name="connsiteY74" fmla="*/ 1412081 h 2183603"/>
              <a:gd name="connsiteX75" fmla="*/ 1778793 w 3200574"/>
              <a:gd name="connsiteY75" fmla="*/ 1464469 h 2183603"/>
              <a:gd name="connsiteX76" fmla="*/ 1857375 w 3200574"/>
              <a:gd name="connsiteY76" fmla="*/ 1459706 h 2183603"/>
              <a:gd name="connsiteX77" fmla="*/ 1857375 w 3200574"/>
              <a:gd name="connsiteY77" fmla="*/ 1483519 h 2183603"/>
              <a:gd name="connsiteX78" fmla="*/ 2024062 w 3200574"/>
              <a:gd name="connsiteY78" fmla="*/ 1481137 h 2183603"/>
              <a:gd name="connsiteX79" fmla="*/ 2021681 w 3200574"/>
              <a:gd name="connsiteY79" fmla="*/ 1504950 h 2183603"/>
              <a:gd name="connsiteX80" fmla="*/ 2105025 w 3200574"/>
              <a:gd name="connsiteY80" fmla="*/ 1502569 h 2183603"/>
              <a:gd name="connsiteX81" fmla="*/ 2105025 w 3200574"/>
              <a:gd name="connsiteY81" fmla="*/ 1533525 h 2183603"/>
              <a:gd name="connsiteX82" fmla="*/ 2133600 w 3200574"/>
              <a:gd name="connsiteY82" fmla="*/ 1533525 h 2183603"/>
              <a:gd name="connsiteX83" fmla="*/ 2133600 w 3200574"/>
              <a:gd name="connsiteY83" fmla="*/ 1674017 h 2183603"/>
              <a:gd name="connsiteX84" fmla="*/ 2155031 w 3200574"/>
              <a:gd name="connsiteY84" fmla="*/ 1674019 h 2183603"/>
              <a:gd name="connsiteX85" fmla="*/ 2155035 w 3200574"/>
              <a:gd name="connsiteY85" fmla="*/ 1714500 h 2183603"/>
              <a:gd name="connsiteX86" fmla="*/ 2195514 w 3200574"/>
              <a:gd name="connsiteY86" fmla="*/ 1716880 h 2183603"/>
              <a:gd name="connsiteX87" fmla="*/ 2197896 w 3200574"/>
              <a:gd name="connsiteY87" fmla="*/ 1759742 h 2183603"/>
              <a:gd name="connsiteX88" fmla="*/ 2209802 w 3200574"/>
              <a:gd name="connsiteY88" fmla="*/ 1759743 h 2183603"/>
              <a:gd name="connsiteX89" fmla="*/ 2212182 w 3200574"/>
              <a:gd name="connsiteY89" fmla="*/ 1793079 h 2183603"/>
              <a:gd name="connsiteX90" fmla="*/ 2331245 w 3200574"/>
              <a:gd name="connsiteY90" fmla="*/ 1793078 h 2183603"/>
              <a:gd name="connsiteX91" fmla="*/ 2331244 w 3200574"/>
              <a:gd name="connsiteY91" fmla="*/ 1819272 h 2183603"/>
              <a:gd name="connsiteX92" fmla="*/ 2531269 w 3200574"/>
              <a:gd name="connsiteY92" fmla="*/ 1819274 h 2183603"/>
              <a:gd name="connsiteX93" fmla="*/ 2531268 w 3200574"/>
              <a:gd name="connsiteY93" fmla="*/ 1847849 h 2183603"/>
              <a:gd name="connsiteX94" fmla="*/ 2545557 w 3200574"/>
              <a:gd name="connsiteY94" fmla="*/ 1847850 h 2183603"/>
              <a:gd name="connsiteX95" fmla="*/ 2545556 w 3200574"/>
              <a:gd name="connsiteY95" fmla="*/ 1888330 h 2183603"/>
              <a:gd name="connsiteX96" fmla="*/ 2559844 w 3200574"/>
              <a:gd name="connsiteY96" fmla="*/ 1888329 h 2183603"/>
              <a:gd name="connsiteX97" fmla="*/ 2559844 w 3200574"/>
              <a:gd name="connsiteY97" fmla="*/ 1931193 h 2183603"/>
              <a:gd name="connsiteX98" fmla="*/ 2609850 w 3200574"/>
              <a:gd name="connsiteY98" fmla="*/ 1931193 h 2183603"/>
              <a:gd name="connsiteX99" fmla="*/ 2609850 w 3200574"/>
              <a:gd name="connsiteY99" fmla="*/ 1978820 h 2183603"/>
              <a:gd name="connsiteX100" fmla="*/ 2719387 w 3200574"/>
              <a:gd name="connsiteY100" fmla="*/ 1978819 h 2183603"/>
              <a:gd name="connsiteX101" fmla="*/ 2719387 w 3200574"/>
              <a:gd name="connsiteY101" fmla="*/ 2012155 h 2183603"/>
              <a:gd name="connsiteX102" fmla="*/ 2781300 w 3200574"/>
              <a:gd name="connsiteY102" fmla="*/ 2014536 h 2183603"/>
              <a:gd name="connsiteX103" fmla="*/ 2781299 w 3200574"/>
              <a:gd name="connsiteY103" fmla="*/ 2031205 h 2183603"/>
              <a:gd name="connsiteX104" fmla="*/ 2914649 w 3200574"/>
              <a:gd name="connsiteY104" fmla="*/ 2031205 h 2183603"/>
              <a:gd name="connsiteX105" fmla="*/ 2914650 w 3200574"/>
              <a:gd name="connsiteY105" fmla="*/ 2059780 h 2183603"/>
              <a:gd name="connsiteX106" fmla="*/ 2957511 w 3200574"/>
              <a:gd name="connsiteY106" fmla="*/ 2059779 h 2183603"/>
              <a:gd name="connsiteX107" fmla="*/ 2959893 w 3200574"/>
              <a:gd name="connsiteY107" fmla="*/ 2095498 h 2183603"/>
              <a:gd name="connsiteX108" fmla="*/ 2971798 w 3200574"/>
              <a:gd name="connsiteY108" fmla="*/ 2095497 h 2183603"/>
              <a:gd name="connsiteX109" fmla="*/ 2971799 w 3200574"/>
              <a:gd name="connsiteY109" fmla="*/ 2131215 h 2183603"/>
              <a:gd name="connsiteX110" fmla="*/ 3050382 w 3200574"/>
              <a:gd name="connsiteY110" fmla="*/ 2133597 h 2183603"/>
              <a:gd name="connsiteX111" fmla="*/ 3050379 w 3200574"/>
              <a:gd name="connsiteY111" fmla="*/ 2152647 h 2183603"/>
              <a:gd name="connsiteX112" fmla="*/ 3059904 w 3200574"/>
              <a:gd name="connsiteY112" fmla="*/ 2152647 h 2183603"/>
              <a:gd name="connsiteX113" fmla="*/ 3059904 w 3200574"/>
              <a:gd name="connsiteY113" fmla="*/ 2181223 h 2183603"/>
              <a:gd name="connsiteX114" fmla="*/ 3190873 w 3200574"/>
              <a:gd name="connsiteY114" fmla="*/ 2183603 h 2183603"/>
              <a:gd name="connsiteX115" fmla="*/ 3190873 w 3200574"/>
              <a:gd name="connsiteY115" fmla="*/ 2178841 h 2183603"/>
              <a:gd name="connsiteX0" fmla="*/ 2381 w 3202848"/>
              <a:gd name="connsiteY0" fmla="*/ 0 h 2305052"/>
              <a:gd name="connsiteX1" fmla="*/ 0 w 3202848"/>
              <a:gd name="connsiteY1" fmla="*/ 76200 h 2305052"/>
              <a:gd name="connsiteX2" fmla="*/ 11906 w 3202848"/>
              <a:gd name="connsiteY2" fmla="*/ 76200 h 2305052"/>
              <a:gd name="connsiteX3" fmla="*/ 11906 w 3202848"/>
              <a:gd name="connsiteY3" fmla="*/ 92869 h 2305052"/>
              <a:gd name="connsiteX4" fmla="*/ 221456 w 3202848"/>
              <a:gd name="connsiteY4" fmla="*/ 90487 h 2305052"/>
              <a:gd name="connsiteX5" fmla="*/ 221456 w 3202848"/>
              <a:gd name="connsiteY5" fmla="*/ 107156 h 2305052"/>
              <a:gd name="connsiteX6" fmla="*/ 233362 w 3202848"/>
              <a:gd name="connsiteY6" fmla="*/ 107156 h 2305052"/>
              <a:gd name="connsiteX7" fmla="*/ 230981 w 3202848"/>
              <a:gd name="connsiteY7" fmla="*/ 157162 h 2305052"/>
              <a:gd name="connsiteX8" fmla="*/ 361950 w 3202848"/>
              <a:gd name="connsiteY8" fmla="*/ 154781 h 2305052"/>
              <a:gd name="connsiteX9" fmla="*/ 361950 w 3202848"/>
              <a:gd name="connsiteY9" fmla="*/ 176212 h 2305052"/>
              <a:gd name="connsiteX10" fmla="*/ 404812 w 3202848"/>
              <a:gd name="connsiteY10" fmla="*/ 173831 h 2305052"/>
              <a:gd name="connsiteX11" fmla="*/ 404812 w 3202848"/>
              <a:gd name="connsiteY11" fmla="*/ 202406 h 2305052"/>
              <a:gd name="connsiteX12" fmla="*/ 671512 w 3202848"/>
              <a:gd name="connsiteY12" fmla="*/ 202406 h 2305052"/>
              <a:gd name="connsiteX13" fmla="*/ 671512 w 3202848"/>
              <a:gd name="connsiteY13" fmla="*/ 214312 h 2305052"/>
              <a:gd name="connsiteX14" fmla="*/ 683418 w 3202848"/>
              <a:gd name="connsiteY14" fmla="*/ 216694 h 2305052"/>
              <a:gd name="connsiteX15" fmla="*/ 683418 w 3202848"/>
              <a:gd name="connsiteY15" fmla="*/ 230981 h 2305052"/>
              <a:gd name="connsiteX16" fmla="*/ 700087 w 3202848"/>
              <a:gd name="connsiteY16" fmla="*/ 238125 h 2305052"/>
              <a:gd name="connsiteX17" fmla="*/ 702468 w 3202848"/>
              <a:gd name="connsiteY17" fmla="*/ 261937 h 2305052"/>
              <a:gd name="connsiteX18" fmla="*/ 847725 w 3202848"/>
              <a:gd name="connsiteY18" fmla="*/ 259556 h 2305052"/>
              <a:gd name="connsiteX19" fmla="*/ 850106 w 3202848"/>
              <a:gd name="connsiteY19" fmla="*/ 321469 h 2305052"/>
              <a:gd name="connsiteX20" fmla="*/ 859631 w 3202848"/>
              <a:gd name="connsiteY20" fmla="*/ 323850 h 2305052"/>
              <a:gd name="connsiteX21" fmla="*/ 857250 w 3202848"/>
              <a:gd name="connsiteY21" fmla="*/ 388144 h 2305052"/>
              <a:gd name="connsiteX22" fmla="*/ 866775 w 3202848"/>
              <a:gd name="connsiteY22" fmla="*/ 385762 h 2305052"/>
              <a:gd name="connsiteX23" fmla="*/ 862012 w 3202848"/>
              <a:gd name="connsiteY23" fmla="*/ 440531 h 2305052"/>
              <a:gd name="connsiteX24" fmla="*/ 869156 w 3202848"/>
              <a:gd name="connsiteY24" fmla="*/ 440531 h 2305052"/>
              <a:gd name="connsiteX25" fmla="*/ 866775 w 3202848"/>
              <a:gd name="connsiteY25" fmla="*/ 485775 h 2305052"/>
              <a:gd name="connsiteX26" fmla="*/ 876300 w 3202848"/>
              <a:gd name="connsiteY26" fmla="*/ 485775 h 2305052"/>
              <a:gd name="connsiteX27" fmla="*/ 876300 w 3202848"/>
              <a:gd name="connsiteY27" fmla="*/ 528637 h 2305052"/>
              <a:gd name="connsiteX28" fmla="*/ 904875 w 3202848"/>
              <a:gd name="connsiteY28" fmla="*/ 528637 h 2305052"/>
              <a:gd name="connsiteX29" fmla="*/ 904875 w 3202848"/>
              <a:gd name="connsiteY29" fmla="*/ 552450 h 2305052"/>
              <a:gd name="connsiteX30" fmla="*/ 933450 w 3202848"/>
              <a:gd name="connsiteY30" fmla="*/ 554831 h 2305052"/>
              <a:gd name="connsiteX31" fmla="*/ 933450 w 3202848"/>
              <a:gd name="connsiteY31" fmla="*/ 581025 h 2305052"/>
              <a:gd name="connsiteX32" fmla="*/ 1033462 w 3202848"/>
              <a:gd name="connsiteY32" fmla="*/ 583406 h 2305052"/>
              <a:gd name="connsiteX33" fmla="*/ 1031081 w 3202848"/>
              <a:gd name="connsiteY33" fmla="*/ 619125 h 2305052"/>
              <a:gd name="connsiteX34" fmla="*/ 1076325 w 3202848"/>
              <a:gd name="connsiteY34" fmla="*/ 623887 h 2305052"/>
              <a:gd name="connsiteX35" fmla="*/ 1076325 w 3202848"/>
              <a:gd name="connsiteY35" fmla="*/ 657225 h 2305052"/>
              <a:gd name="connsiteX36" fmla="*/ 1088231 w 3202848"/>
              <a:gd name="connsiteY36" fmla="*/ 657225 h 2305052"/>
              <a:gd name="connsiteX37" fmla="*/ 1088231 w 3202848"/>
              <a:gd name="connsiteY37" fmla="*/ 714375 h 2305052"/>
              <a:gd name="connsiteX38" fmla="*/ 1104900 w 3202848"/>
              <a:gd name="connsiteY38" fmla="*/ 714375 h 2305052"/>
              <a:gd name="connsiteX39" fmla="*/ 1107281 w 3202848"/>
              <a:gd name="connsiteY39" fmla="*/ 778669 h 2305052"/>
              <a:gd name="connsiteX40" fmla="*/ 1228725 w 3202848"/>
              <a:gd name="connsiteY40" fmla="*/ 778669 h 2305052"/>
              <a:gd name="connsiteX41" fmla="*/ 1228725 w 3202848"/>
              <a:gd name="connsiteY41" fmla="*/ 804862 h 2305052"/>
              <a:gd name="connsiteX42" fmla="*/ 1254918 w 3202848"/>
              <a:gd name="connsiteY42" fmla="*/ 800100 h 2305052"/>
              <a:gd name="connsiteX43" fmla="*/ 1250156 w 3202848"/>
              <a:gd name="connsiteY43" fmla="*/ 852487 h 2305052"/>
              <a:gd name="connsiteX44" fmla="*/ 1262062 w 3202848"/>
              <a:gd name="connsiteY44" fmla="*/ 854869 h 2305052"/>
              <a:gd name="connsiteX45" fmla="*/ 1259681 w 3202848"/>
              <a:gd name="connsiteY45" fmla="*/ 921544 h 2305052"/>
              <a:gd name="connsiteX46" fmla="*/ 1276350 w 3202848"/>
              <a:gd name="connsiteY46" fmla="*/ 926306 h 2305052"/>
              <a:gd name="connsiteX47" fmla="*/ 1276350 w 3202848"/>
              <a:gd name="connsiteY47" fmla="*/ 957262 h 2305052"/>
              <a:gd name="connsiteX48" fmla="*/ 1288256 w 3202848"/>
              <a:gd name="connsiteY48" fmla="*/ 957262 h 2305052"/>
              <a:gd name="connsiteX49" fmla="*/ 1285875 w 3202848"/>
              <a:gd name="connsiteY49" fmla="*/ 1026319 h 2305052"/>
              <a:gd name="connsiteX50" fmla="*/ 1326356 w 3202848"/>
              <a:gd name="connsiteY50" fmla="*/ 1023937 h 2305052"/>
              <a:gd name="connsiteX51" fmla="*/ 1326356 w 3202848"/>
              <a:gd name="connsiteY51" fmla="*/ 1047750 h 2305052"/>
              <a:gd name="connsiteX52" fmla="*/ 1357312 w 3202848"/>
              <a:gd name="connsiteY52" fmla="*/ 1045369 h 2305052"/>
              <a:gd name="connsiteX53" fmla="*/ 1357312 w 3202848"/>
              <a:gd name="connsiteY53" fmla="*/ 1069181 h 2305052"/>
              <a:gd name="connsiteX54" fmla="*/ 1400175 w 3202848"/>
              <a:gd name="connsiteY54" fmla="*/ 1066800 h 2305052"/>
              <a:gd name="connsiteX55" fmla="*/ 1397793 w 3202848"/>
              <a:gd name="connsiteY55" fmla="*/ 1095375 h 2305052"/>
              <a:gd name="connsiteX56" fmla="*/ 1471612 w 3202848"/>
              <a:gd name="connsiteY56" fmla="*/ 1100137 h 2305052"/>
              <a:gd name="connsiteX57" fmla="*/ 1481137 w 3202848"/>
              <a:gd name="connsiteY57" fmla="*/ 1123950 h 2305052"/>
              <a:gd name="connsiteX58" fmla="*/ 1495425 w 3202848"/>
              <a:gd name="connsiteY58" fmla="*/ 1128712 h 2305052"/>
              <a:gd name="connsiteX59" fmla="*/ 1490662 w 3202848"/>
              <a:gd name="connsiteY59" fmla="*/ 1164431 h 2305052"/>
              <a:gd name="connsiteX60" fmla="*/ 1504950 w 3202848"/>
              <a:gd name="connsiteY60" fmla="*/ 1166812 h 2305052"/>
              <a:gd name="connsiteX61" fmla="*/ 1502568 w 3202848"/>
              <a:gd name="connsiteY61" fmla="*/ 1185862 h 2305052"/>
              <a:gd name="connsiteX62" fmla="*/ 1533525 w 3202848"/>
              <a:gd name="connsiteY62" fmla="*/ 1183481 h 2305052"/>
              <a:gd name="connsiteX63" fmla="*/ 1533525 w 3202848"/>
              <a:gd name="connsiteY63" fmla="*/ 1204912 h 2305052"/>
              <a:gd name="connsiteX64" fmla="*/ 1554956 w 3202848"/>
              <a:gd name="connsiteY64" fmla="*/ 1207294 h 2305052"/>
              <a:gd name="connsiteX65" fmla="*/ 1554956 w 3202848"/>
              <a:gd name="connsiteY65" fmla="*/ 1233487 h 2305052"/>
              <a:gd name="connsiteX66" fmla="*/ 1676400 w 3202848"/>
              <a:gd name="connsiteY66" fmla="*/ 1231106 h 2305052"/>
              <a:gd name="connsiteX67" fmla="*/ 1676400 w 3202848"/>
              <a:gd name="connsiteY67" fmla="*/ 1252537 h 2305052"/>
              <a:gd name="connsiteX68" fmla="*/ 1700212 w 3202848"/>
              <a:gd name="connsiteY68" fmla="*/ 1257300 h 2305052"/>
              <a:gd name="connsiteX69" fmla="*/ 1707356 w 3202848"/>
              <a:gd name="connsiteY69" fmla="*/ 1285875 h 2305052"/>
              <a:gd name="connsiteX70" fmla="*/ 1719262 w 3202848"/>
              <a:gd name="connsiteY70" fmla="*/ 1278731 h 2305052"/>
              <a:gd name="connsiteX71" fmla="*/ 1719262 w 3202848"/>
              <a:gd name="connsiteY71" fmla="*/ 1309687 h 2305052"/>
              <a:gd name="connsiteX72" fmla="*/ 1731168 w 3202848"/>
              <a:gd name="connsiteY72" fmla="*/ 1304925 h 2305052"/>
              <a:gd name="connsiteX73" fmla="*/ 1733550 w 3202848"/>
              <a:gd name="connsiteY73" fmla="*/ 1407319 h 2305052"/>
              <a:gd name="connsiteX74" fmla="*/ 1781175 w 3202848"/>
              <a:gd name="connsiteY74" fmla="*/ 1412081 h 2305052"/>
              <a:gd name="connsiteX75" fmla="*/ 1778793 w 3202848"/>
              <a:gd name="connsiteY75" fmla="*/ 1464469 h 2305052"/>
              <a:gd name="connsiteX76" fmla="*/ 1857375 w 3202848"/>
              <a:gd name="connsiteY76" fmla="*/ 1459706 h 2305052"/>
              <a:gd name="connsiteX77" fmla="*/ 1857375 w 3202848"/>
              <a:gd name="connsiteY77" fmla="*/ 1483519 h 2305052"/>
              <a:gd name="connsiteX78" fmla="*/ 2024062 w 3202848"/>
              <a:gd name="connsiteY78" fmla="*/ 1481137 h 2305052"/>
              <a:gd name="connsiteX79" fmla="*/ 2021681 w 3202848"/>
              <a:gd name="connsiteY79" fmla="*/ 1504950 h 2305052"/>
              <a:gd name="connsiteX80" fmla="*/ 2105025 w 3202848"/>
              <a:gd name="connsiteY80" fmla="*/ 1502569 h 2305052"/>
              <a:gd name="connsiteX81" fmla="*/ 2105025 w 3202848"/>
              <a:gd name="connsiteY81" fmla="*/ 1533525 h 2305052"/>
              <a:gd name="connsiteX82" fmla="*/ 2133600 w 3202848"/>
              <a:gd name="connsiteY82" fmla="*/ 1533525 h 2305052"/>
              <a:gd name="connsiteX83" fmla="*/ 2133600 w 3202848"/>
              <a:gd name="connsiteY83" fmla="*/ 1674017 h 2305052"/>
              <a:gd name="connsiteX84" fmla="*/ 2155031 w 3202848"/>
              <a:gd name="connsiteY84" fmla="*/ 1674019 h 2305052"/>
              <a:gd name="connsiteX85" fmla="*/ 2155035 w 3202848"/>
              <a:gd name="connsiteY85" fmla="*/ 1714500 h 2305052"/>
              <a:gd name="connsiteX86" fmla="*/ 2195514 w 3202848"/>
              <a:gd name="connsiteY86" fmla="*/ 1716880 h 2305052"/>
              <a:gd name="connsiteX87" fmla="*/ 2197896 w 3202848"/>
              <a:gd name="connsiteY87" fmla="*/ 1759742 h 2305052"/>
              <a:gd name="connsiteX88" fmla="*/ 2209802 w 3202848"/>
              <a:gd name="connsiteY88" fmla="*/ 1759743 h 2305052"/>
              <a:gd name="connsiteX89" fmla="*/ 2212182 w 3202848"/>
              <a:gd name="connsiteY89" fmla="*/ 1793079 h 2305052"/>
              <a:gd name="connsiteX90" fmla="*/ 2331245 w 3202848"/>
              <a:gd name="connsiteY90" fmla="*/ 1793078 h 2305052"/>
              <a:gd name="connsiteX91" fmla="*/ 2331244 w 3202848"/>
              <a:gd name="connsiteY91" fmla="*/ 1819272 h 2305052"/>
              <a:gd name="connsiteX92" fmla="*/ 2531269 w 3202848"/>
              <a:gd name="connsiteY92" fmla="*/ 1819274 h 2305052"/>
              <a:gd name="connsiteX93" fmla="*/ 2531268 w 3202848"/>
              <a:gd name="connsiteY93" fmla="*/ 1847849 h 2305052"/>
              <a:gd name="connsiteX94" fmla="*/ 2545557 w 3202848"/>
              <a:gd name="connsiteY94" fmla="*/ 1847850 h 2305052"/>
              <a:gd name="connsiteX95" fmla="*/ 2545556 w 3202848"/>
              <a:gd name="connsiteY95" fmla="*/ 1888330 h 2305052"/>
              <a:gd name="connsiteX96" fmla="*/ 2559844 w 3202848"/>
              <a:gd name="connsiteY96" fmla="*/ 1888329 h 2305052"/>
              <a:gd name="connsiteX97" fmla="*/ 2559844 w 3202848"/>
              <a:gd name="connsiteY97" fmla="*/ 1931193 h 2305052"/>
              <a:gd name="connsiteX98" fmla="*/ 2609850 w 3202848"/>
              <a:gd name="connsiteY98" fmla="*/ 1931193 h 2305052"/>
              <a:gd name="connsiteX99" fmla="*/ 2609850 w 3202848"/>
              <a:gd name="connsiteY99" fmla="*/ 1978820 h 2305052"/>
              <a:gd name="connsiteX100" fmla="*/ 2719387 w 3202848"/>
              <a:gd name="connsiteY100" fmla="*/ 1978819 h 2305052"/>
              <a:gd name="connsiteX101" fmla="*/ 2719387 w 3202848"/>
              <a:gd name="connsiteY101" fmla="*/ 2012155 h 2305052"/>
              <a:gd name="connsiteX102" fmla="*/ 2781300 w 3202848"/>
              <a:gd name="connsiteY102" fmla="*/ 2014536 h 2305052"/>
              <a:gd name="connsiteX103" fmla="*/ 2781299 w 3202848"/>
              <a:gd name="connsiteY103" fmla="*/ 2031205 h 2305052"/>
              <a:gd name="connsiteX104" fmla="*/ 2914649 w 3202848"/>
              <a:gd name="connsiteY104" fmla="*/ 2031205 h 2305052"/>
              <a:gd name="connsiteX105" fmla="*/ 2914650 w 3202848"/>
              <a:gd name="connsiteY105" fmla="*/ 2059780 h 2305052"/>
              <a:gd name="connsiteX106" fmla="*/ 2957511 w 3202848"/>
              <a:gd name="connsiteY106" fmla="*/ 2059779 h 2305052"/>
              <a:gd name="connsiteX107" fmla="*/ 2959893 w 3202848"/>
              <a:gd name="connsiteY107" fmla="*/ 2095498 h 2305052"/>
              <a:gd name="connsiteX108" fmla="*/ 2971798 w 3202848"/>
              <a:gd name="connsiteY108" fmla="*/ 2095497 h 2305052"/>
              <a:gd name="connsiteX109" fmla="*/ 2971799 w 3202848"/>
              <a:gd name="connsiteY109" fmla="*/ 2131215 h 2305052"/>
              <a:gd name="connsiteX110" fmla="*/ 3050382 w 3202848"/>
              <a:gd name="connsiteY110" fmla="*/ 2133597 h 2305052"/>
              <a:gd name="connsiteX111" fmla="*/ 3050379 w 3202848"/>
              <a:gd name="connsiteY111" fmla="*/ 2152647 h 2305052"/>
              <a:gd name="connsiteX112" fmla="*/ 3059904 w 3202848"/>
              <a:gd name="connsiteY112" fmla="*/ 2152647 h 2305052"/>
              <a:gd name="connsiteX113" fmla="*/ 3059904 w 3202848"/>
              <a:gd name="connsiteY113" fmla="*/ 2181223 h 2305052"/>
              <a:gd name="connsiteX114" fmla="*/ 3190873 w 3202848"/>
              <a:gd name="connsiteY114" fmla="*/ 2183603 h 2305052"/>
              <a:gd name="connsiteX115" fmla="*/ 3198017 w 3202848"/>
              <a:gd name="connsiteY115" fmla="*/ 2305047 h 2305052"/>
              <a:gd name="connsiteX0" fmla="*/ 2381 w 3198017"/>
              <a:gd name="connsiteY0" fmla="*/ 0 h 2305047"/>
              <a:gd name="connsiteX1" fmla="*/ 0 w 3198017"/>
              <a:gd name="connsiteY1" fmla="*/ 76200 h 2305047"/>
              <a:gd name="connsiteX2" fmla="*/ 11906 w 3198017"/>
              <a:gd name="connsiteY2" fmla="*/ 76200 h 2305047"/>
              <a:gd name="connsiteX3" fmla="*/ 11906 w 3198017"/>
              <a:gd name="connsiteY3" fmla="*/ 92869 h 2305047"/>
              <a:gd name="connsiteX4" fmla="*/ 221456 w 3198017"/>
              <a:gd name="connsiteY4" fmla="*/ 90487 h 2305047"/>
              <a:gd name="connsiteX5" fmla="*/ 221456 w 3198017"/>
              <a:gd name="connsiteY5" fmla="*/ 107156 h 2305047"/>
              <a:gd name="connsiteX6" fmla="*/ 233362 w 3198017"/>
              <a:gd name="connsiteY6" fmla="*/ 107156 h 2305047"/>
              <a:gd name="connsiteX7" fmla="*/ 230981 w 3198017"/>
              <a:gd name="connsiteY7" fmla="*/ 157162 h 2305047"/>
              <a:gd name="connsiteX8" fmla="*/ 361950 w 3198017"/>
              <a:gd name="connsiteY8" fmla="*/ 154781 h 2305047"/>
              <a:gd name="connsiteX9" fmla="*/ 361950 w 3198017"/>
              <a:gd name="connsiteY9" fmla="*/ 176212 h 2305047"/>
              <a:gd name="connsiteX10" fmla="*/ 404812 w 3198017"/>
              <a:gd name="connsiteY10" fmla="*/ 173831 h 2305047"/>
              <a:gd name="connsiteX11" fmla="*/ 404812 w 3198017"/>
              <a:gd name="connsiteY11" fmla="*/ 202406 h 2305047"/>
              <a:gd name="connsiteX12" fmla="*/ 671512 w 3198017"/>
              <a:gd name="connsiteY12" fmla="*/ 202406 h 2305047"/>
              <a:gd name="connsiteX13" fmla="*/ 671512 w 3198017"/>
              <a:gd name="connsiteY13" fmla="*/ 214312 h 2305047"/>
              <a:gd name="connsiteX14" fmla="*/ 683418 w 3198017"/>
              <a:gd name="connsiteY14" fmla="*/ 216694 h 2305047"/>
              <a:gd name="connsiteX15" fmla="*/ 683418 w 3198017"/>
              <a:gd name="connsiteY15" fmla="*/ 230981 h 2305047"/>
              <a:gd name="connsiteX16" fmla="*/ 700087 w 3198017"/>
              <a:gd name="connsiteY16" fmla="*/ 238125 h 2305047"/>
              <a:gd name="connsiteX17" fmla="*/ 702468 w 3198017"/>
              <a:gd name="connsiteY17" fmla="*/ 261937 h 2305047"/>
              <a:gd name="connsiteX18" fmla="*/ 847725 w 3198017"/>
              <a:gd name="connsiteY18" fmla="*/ 259556 h 2305047"/>
              <a:gd name="connsiteX19" fmla="*/ 850106 w 3198017"/>
              <a:gd name="connsiteY19" fmla="*/ 321469 h 2305047"/>
              <a:gd name="connsiteX20" fmla="*/ 859631 w 3198017"/>
              <a:gd name="connsiteY20" fmla="*/ 323850 h 2305047"/>
              <a:gd name="connsiteX21" fmla="*/ 857250 w 3198017"/>
              <a:gd name="connsiteY21" fmla="*/ 388144 h 2305047"/>
              <a:gd name="connsiteX22" fmla="*/ 866775 w 3198017"/>
              <a:gd name="connsiteY22" fmla="*/ 385762 h 2305047"/>
              <a:gd name="connsiteX23" fmla="*/ 862012 w 3198017"/>
              <a:gd name="connsiteY23" fmla="*/ 440531 h 2305047"/>
              <a:gd name="connsiteX24" fmla="*/ 869156 w 3198017"/>
              <a:gd name="connsiteY24" fmla="*/ 440531 h 2305047"/>
              <a:gd name="connsiteX25" fmla="*/ 866775 w 3198017"/>
              <a:gd name="connsiteY25" fmla="*/ 485775 h 2305047"/>
              <a:gd name="connsiteX26" fmla="*/ 876300 w 3198017"/>
              <a:gd name="connsiteY26" fmla="*/ 485775 h 2305047"/>
              <a:gd name="connsiteX27" fmla="*/ 876300 w 3198017"/>
              <a:gd name="connsiteY27" fmla="*/ 528637 h 2305047"/>
              <a:gd name="connsiteX28" fmla="*/ 904875 w 3198017"/>
              <a:gd name="connsiteY28" fmla="*/ 528637 h 2305047"/>
              <a:gd name="connsiteX29" fmla="*/ 904875 w 3198017"/>
              <a:gd name="connsiteY29" fmla="*/ 552450 h 2305047"/>
              <a:gd name="connsiteX30" fmla="*/ 933450 w 3198017"/>
              <a:gd name="connsiteY30" fmla="*/ 554831 h 2305047"/>
              <a:gd name="connsiteX31" fmla="*/ 933450 w 3198017"/>
              <a:gd name="connsiteY31" fmla="*/ 581025 h 2305047"/>
              <a:gd name="connsiteX32" fmla="*/ 1033462 w 3198017"/>
              <a:gd name="connsiteY32" fmla="*/ 583406 h 2305047"/>
              <a:gd name="connsiteX33" fmla="*/ 1031081 w 3198017"/>
              <a:gd name="connsiteY33" fmla="*/ 619125 h 2305047"/>
              <a:gd name="connsiteX34" fmla="*/ 1076325 w 3198017"/>
              <a:gd name="connsiteY34" fmla="*/ 623887 h 2305047"/>
              <a:gd name="connsiteX35" fmla="*/ 1076325 w 3198017"/>
              <a:gd name="connsiteY35" fmla="*/ 657225 h 2305047"/>
              <a:gd name="connsiteX36" fmla="*/ 1088231 w 3198017"/>
              <a:gd name="connsiteY36" fmla="*/ 657225 h 2305047"/>
              <a:gd name="connsiteX37" fmla="*/ 1088231 w 3198017"/>
              <a:gd name="connsiteY37" fmla="*/ 714375 h 2305047"/>
              <a:gd name="connsiteX38" fmla="*/ 1104900 w 3198017"/>
              <a:gd name="connsiteY38" fmla="*/ 714375 h 2305047"/>
              <a:gd name="connsiteX39" fmla="*/ 1107281 w 3198017"/>
              <a:gd name="connsiteY39" fmla="*/ 778669 h 2305047"/>
              <a:gd name="connsiteX40" fmla="*/ 1228725 w 3198017"/>
              <a:gd name="connsiteY40" fmla="*/ 778669 h 2305047"/>
              <a:gd name="connsiteX41" fmla="*/ 1228725 w 3198017"/>
              <a:gd name="connsiteY41" fmla="*/ 804862 h 2305047"/>
              <a:gd name="connsiteX42" fmla="*/ 1254918 w 3198017"/>
              <a:gd name="connsiteY42" fmla="*/ 800100 h 2305047"/>
              <a:gd name="connsiteX43" fmla="*/ 1250156 w 3198017"/>
              <a:gd name="connsiteY43" fmla="*/ 852487 h 2305047"/>
              <a:gd name="connsiteX44" fmla="*/ 1262062 w 3198017"/>
              <a:gd name="connsiteY44" fmla="*/ 854869 h 2305047"/>
              <a:gd name="connsiteX45" fmla="*/ 1259681 w 3198017"/>
              <a:gd name="connsiteY45" fmla="*/ 921544 h 2305047"/>
              <a:gd name="connsiteX46" fmla="*/ 1276350 w 3198017"/>
              <a:gd name="connsiteY46" fmla="*/ 926306 h 2305047"/>
              <a:gd name="connsiteX47" fmla="*/ 1276350 w 3198017"/>
              <a:gd name="connsiteY47" fmla="*/ 957262 h 2305047"/>
              <a:gd name="connsiteX48" fmla="*/ 1288256 w 3198017"/>
              <a:gd name="connsiteY48" fmla="*/ 957262 h 2305047"/>
              <a:gd name="connsiteX49" fmla="*/ 1285875 w 3198017"/>
              <a:gd name="connsiteY49" fmla="*/ 1026319 h 2305047"/>
              <a:gd name="connsiteX50" fmla="*/ 1326356 w 3198017"/>
              <a:gd name="connsiteY50" fmla="*/ 1023937 h 2305047"/>
              <a:gd name="connsiteX51" fmla="*/ 1326356 w 3198017"/>
              <a:gd name="connsiteY51" fmla="*/ 1047750 h 2305047"/>
              <a:gd name="connsiteX52" fmla="*/ 1357312 w 3198017"/>
              <a:gd name="connsiteY52" fmla="*/ 1045369 h 2305047"/>
              <a:gd name="connsiteX53" fmla="*/ 1357312 w 3198017"/>
              <a:gd name="connsiteY53" fmla="*/ 1069181 h 2305047"/>
              <a:gd name="connsiteX54" fmla="*/ 1400175 w 3198017"/>
              <a:gd name="connsiteY54" fmla="*/ 1066800 h 2305047"/>
              <a:gd name="connsiteX55" fmla="*/ 1397793 w 3198017"/>
              <a:gd name="connsiteY55" fmla="*/ 1095375 h 2305047"/>
              <a:gd name="connsiteX56" fmla="*/ 1471612 w 3198017"/>
              <a:gd name="connsiteY56" fmla="*/ 1100137 h 2305047"/>
              <a:gd name="connsiteX57" fmla="*/ 1481137 w 3198017"/>
              <a:gd name="connsiteY57" fmla="*/ 1123950 h 2305047"/>
              <a:gd name="connsiteX58" fmla="*/ 1495425 w 3198017"/>
              <a:gd name="connsiteY58" fmla="*/ 1128712 h 2305047"/>
              <a:gd name="connsiteX59" fmla="*/ 1490662 w 3198017"/>
              <a:gd name="connsiteY59" fmla="*/ 1164431 h 2305047"/>
              <a:gd name="connsiteX60" fmla="*/ 1504950 w 3198017"/>
              <a:gd name="connsiteY60" fmla="*/ 1166812 h 2305047"/>
              <a:gd name="connsiteX61" fmla="*/ 1502568 w 3198017"/>
              <a:gd name="connsiteY61" fmla="*/ 1185862 h 2305047"/>
              <a:gd name="connsiteX62" fmla="*/ 1533525 w 3198017"/>
              <a:gd name="connsiteY62" fmla="*/ 1183481 h 2305047"/>
              <a:gd name="connsiteX63" fmla="*/ 1533525 w 3198017"/>
              <a:gd name="connsiteY63" fmla="*/ 1204912 h 2305047"/>
              <a:gd name="connsiteX64" fmla="*/ 1554956 w 3198017"/>
              <a:gd name="connsiteY64" fmla="*/ 1207294 h 2305047"/>
              <a:gd name="connsiteX65" fmla="*/ 1554956 w 3198017"/>
              <a:gd name="connsiteY65" fmla="*/ 1233487 h 2305047"/>
              <a:gd name="connsiteX66" fmla="*/ 1676400 w 3198017"/>
              <a:gd name="connsiteY66" fmla="*/ 1231106 h 2305047"/>
              <a:gd name="connsiteX67" fmla="*/ 1676400 w 3198017"/>
              <a:gd name="connsiteY67" fmla="*/ 1252537 h 2305047"/>
              <a:gd name="connsiteX68" fmla="*/ 1700212 w 3198017"/>
              <a:gd name="connsiteY68" fmla="*/ 1257300 h 2305047"/>
              <a:gd name="connsiteX69" fmla="*/ 1707356 w 3198017"/>
              <a:gd name="connsiteY69" fmla="*/ 1285875 h 2305047"/>
              <a:gd name="connsiteX70" fmla="*/ 1719262 w 3198017"/>
              <a:gd name="connsiteY70" fmla="*/ 1278731 h 2305047"/>
              <a:gd name="connsiteX71" fmla="*/ 1719262 w 3198017"/>
              <a:gd name="connsiteY71" fmla="*/ 1309687 h 2305047"/>
              <a:gd name="connsiteX72" fmla="*/ 1731168 w 3198017"/>
              <a:gd name="connsiteY72" fmla="*/ 1304925 h 2305047"/>
              <a:gd name="connsiteX73" fmla="*/ 1733550 w 3198017"/>
              <a:gd name="connsiteY73" fmla="*/ 1407319 h 2305047"/>
              <a:gd name="connsiteX74" fmla="*/ 1781175 w 3198017"/>
              <a:gd name="connsiteY74" fmla="*/ 1412081 h 2305047"/>
              <a:gd name="connsiteX75" fmla="*/ 1778793 w 3198017"/>
              <a:gd name="connsiteY75" fmla="*/ 1464469 h 2305047"/>
              <a:gd name="connsiteX76" fmla="*/ 1857375 w 3198017"/>
              <a:gd name="connsiteY76" fmla="*/ 1459706 h 2305047"/>
              <a:gd name="connsiteX77" fmla="*/ 1857375 w 3198017"/>
              <a:gd name="connsiteY77" fmla="*/ 1483519 h 2305047"/>
              <a:gd name="connsiteX78" fmla="*/ 2024062 w 3198017"/>
              <a:gd name="connsiteY78" fmla="*/ 1481137 h 2305047"/>
              <a:gd name="connsiteX79" fmla="*/ 2021681 w 3198017"/>
              <a:gd name="connsiteY79" fmla="*/ 1504950 h 2305047"/>
              <a:gd name="connsiteX80" fmla="*/ 2105025 w 3198017"/>
              <a:gd name="connsiteY80" fmla="*/ 1502569 h 2305047"/>
              <a:gd name="connsiteX81" fmla="*/ 2105025 w 3198017"/>
              <a:gd name="connsiteY81" fmla="*/ 1533525 h 2305047"/>
              <a:gd name="connsiteX82" fmla="*/ 2133600 w 3198017"/>
              <a:gd name="connsiteY82" fmla="*/ 1533525 h 2305047"/>
              <a:gd name="connsiteX83" fmla="*/ 2133600 w 3198017"/>
              <a:gd name="connsiteY83" fmla="*/ 1674017 h 2305047"/>
              <a:gd name="connsiteX84" fmla="*/ 2155031 w 3198017"/>
              <a:gd name="connsiteY84" fmla="*/ 1674019 h 2305047"/>
              <a:gd name="connsiteX85" fmla="*/ 2155035 w 3198017"/>
              <a:gd name="connsiteY85" fmla="*/ 1714500 h 2305047"/>
              <a:gd name="connsiteX86" fmla="*/ 2195514 w 3198017"/>
              <a:gd name="connsiteY86" fmla="*/ 1716880 h 2305047"/>
              <a:gd name="connsiteX87" fmla="*/ 2197896 w 3198017"/>
              <a:gd name="connsiteY87" fmla="*/ 1759742 h 2305047"/>
              <a:gd name="connsiteX88" fmla="*/ 2209802 w 3198017"/>
              <a:gd name="connsiteY88" fmla="*/ 1759743 h 2305047"/>
              <a:gd name="connsiteX89" fmla="*/ 2212182 w 3198017"/>
              <a:gd name="connsiteY89" fmla="*/ 1793079 h 2305047"/>
              <a:gd name="connsiteX90" fmla="*/ 2331245 w 3198017"/>
              <a:gd name="connsiteY90" fmla="*/ 1793078 h 2305047"/>
              <a:gd name="connsiteX91" fmla="*/ 2331244 w 3198017"/>
              <a:gd name="connsiteY91" fmla="*/ 1819272 h 2305047"/>
              <a:gd name="connsiteX92" fmla="*/ 2531269 w 3198017"/>
              <a:gd name="connsiteY92" fmla="*/ 1819274 h 2305047"/>
              <a:gd name="connsiteX93" fmla="*/ 2531268 w 3198017"/>
              <a:gd name="connsiteY93" fmla="*/ 1847849 h 2305047"/>
              <a:gd name="connsiteX94" fmla="*/ 2545557 w 3198017"/>
              <a:gd name="connsiteY94" fmla="*/ 1847850 h 2305047"/>
              <a:gd name="connsiteX95" fmla="*/ 2545556 w 3198017"/>
              <a:gd name="connsiteY95" fmla="*/ 1888330 h 2305047"/>
              <a:gd name="connsiteX96" fmla="*/ 2559844 w 3198017"/>
              <a:gd name="connsiteY96" fmla="*/ 1888329 h 2305047"/>
              <a:gd name="connsiteX97" fmla="*/ 2559844 w 3198017"/>
              <a:gd name="connsiteY97" fmla="*/ 1931193 h 2305047"/>
              <a:gd name="connsiteX98" fmla="*/ 2609850 w 3198017"/>
              <a:gd name="connsiteY98" fmla="*/ 1931193 h 2305047"/>
              <a:gd name="connsiteX99" fmla="*/ 2609850 w 3198017"/>
              <a:gd name="connsiteY99" fmla="*/ 1978820 h 2305047"/>
              <a:gd name="connsiteX100" fmla="*/ 2719387 w 3198017"/>
              <a:gd name="connsiteY100" fmla="*/ 1978819 h 2305047"/>
              <a:gd name="connsiteX101" fmla="*/ 2719387 w 3198017"/>
              <a:gd name="connsiteY101" fmla="*/ 2012155 h 2305047"/>
              <a:gd name="connsiteX102" fmla="*/ 2781300 w 3198017"/>
              <a:gd name="connsiteY102" fmla="*/ 2014536 h 2305047"/>
              <a:gd name="connsiteX103" fmla="*/ 2781299 w 3198017"/>
              <a:gd name="connsiteY103" fmla="*/ 2031205 h 2305047"/>
              <a:gd name="connsiteX104" fmla="*/ 2914649 w 3198017"/>
              <a:gd name="connsiteY104" fmla="*/ 2031205 h 2305047"/>
              <a:gd name="connsiteX105" fmla="*/ 2914650 w 3198017"/>
              <a:gd name="connsiteY105" fmla="*/ 2059780 h 2305047"/>
              <a:gd name="connsiteX106" fmla="*/ 2957511 w 3198017"/>
              <a:gd name="connsiteY106" fmla="*/ 2059779 h 2305047"/>
              <a:gd name="connsiteX107" fmla="*/ 2959893 w 3198017"/>
              <a:gd name="connsiteY107" fmla="*/ 2095498 h 2305047"/>
              <a:gd name="connsiteX108" fmla="*/ 2971798 w 3198017"/>
              <a:gd name="connsiteY108" fmla="*/ 2095497 h 2305047"/>
              <a:gd name="connsiteX109" fmla="*/ 2971799 w 3198017"/>
              <a:gd name="connsiteY109" fmla="*/ 2131215 h 2305047"/>
              <a:gd name="connsiteX110" fmla="*/ 3050382 w 3198017"/>
              <a:gd name="connsiteY110" fmla="*/ 2133597 h 2305047"/>
              <a:gd name="connsiteX111" fmla="*/ 3050379 w 3198017"/>
              <a:gd name="connsiteY111" fmla="*/ 2152647 h 2305047"/>
              <a:gd name="connsiteX112" fmla="*/ 3059904 w 3198017"/>
              <a:gd name="connsiteY112" fmla="*/ 2152647 h 2305047"/>
              <a:gd name="connsiteX113" fmla="*/ 3059904 w 3198017"/>
              <a:gd name="connsiteY113" fmla="*/ 2181223 h 2305047"/>
              <a:gd name="connsiteX114" fmla="*/ 3190873 w 3198017"/>
              <a:gd name="connsiteY114" fmla="*/ 2183603 h 2305047"/>
              <a:gd name="connsiteX115" fmla="*/ 3198017 w 3198017"/>
              <a:gd name="connsiteY115" fmla="*/ 2305047 h 2305047"/>
              <a:gd name="connsiteX0" fmla="*/ 2381 w 3190873"/>
              <a:gd name="connsiteY0" fmla="*/ 0 h 2205034"/>
              <a:gd name="connsiteX1" fmla="*/ 0 w 3190873"/>
              <a:gd name="connsiteY1" fmla="*/ 76200 h 2205034"/>
              <a:gd name="connsiteX2" fmla="*/ 11906 w 3190873"/>
              <a:gd name="connsiteY2" fmla="*/ 76200 h 2205034"/>
              <a:gd name="connsiteX3" fmla="*/ 11906 w 3190873"/>
              <a:gd name="connsiteY3" fmla="*/ 92869 h 2205034"/>
              <a:gd name="connsiteX4" fmla="*/ 221456 w 3190873"/>
              <a:gd name="connsiteY4" fmla="*/ 90487 h 2205034"/>
              <a:gd name="connsiteX5" fmla="*/ 221456 w 3190873"/>
              <a:gd name="connsiteY5" fmla="*/ 107156 h 2205034"/>
              <a:gd name="connsiteX6" fmla="*/ 233362 w 3190873"/>
              <a:gd name="connsiteY6" fmla="*/ 107156 h 2205034"/>
              <a:gd name="connsiteX7" fmla="*/ 230981 w 3190873"/>
              <a:gd name="connsiteY7" fmla="*/ 157162 h 2205034"/>
              <a:gd name="connsiteX8" fmla="*/ 361950 w 3190873"/>
              <a:gd name="connsiteY8" fmla="*/ 154781 h 2205034"/>
              <a:gd name="connsiteX9" fmla="*/ 361950 w 3190873"/>
              <a:gd name="connsiteY9" fmla="*/ 176212 h 2205034"/>
              <a:gd name="connsiteX10" fmla="*/ 404812 w 3190873"/>
              <a:gd name="connsiteY10" fmla="*/ 173831 h 2205034"/>
              <a:gd name="connsiteX11" fmla="*/ 404812 w 3190873"/>
              <a:gd name="connsiteY11" fmla="*/ 202406 h 2205034"/>
              <a:gd name="connsiteX12" fmla="*/ 671512 w 3190873"/>
              <a:gd name="connsiteY12" fmla="*/ 202406 h 2205034"/>
              <a:gd name="connsiteX13" fmla="*/ 671512 w 3190873"/>
              <a:gd name="connsiteY13" fmla="*/ 214312 h 2205034"/>
              <a:gd name="connsiteX14" fmla="*/ 683418 w 3190873"/>
              <a:gd name="connsiteY14" fmla="*/ 216694 h 2205034"/>
              <a:gd name="connsiteX15" fmla="*/ 683418 w 3190873"/>
              <a:gd name="connsiteY15" fmla="*/ 230981 h 2205034"/>
              <a:gd name="connsiteX16" fmla="*/ 700087 w 3190873"/>
              <a:gd name="connsiteY16" fmla="*/ 238125 h 2205034"/>
              <a:gd name="connsiteX17" fmla="*/ 702468 w 3190873"/>
              <a:gd name="connsiteY17" fmla="*/ 261937 h 2205034"/>
              <a:gd name="connsiteX18" fmla="*/ 847725 w 3190873"/>
              <a:gd name="connsiteY18" fmla="*/ 259556 h 2205034"/>
              <a:gd name="connsiteX19" fmla="*/ 850106 w 3190873"/>
              <a:gd name="connsiteY19" fmla="*/ 321469 h 2205034"/>
              <a:gd name="connsiteX20" fmla="*/ 859631 w 3190873"/>
              <a:gd name="connsiteY20" fmla="*/ 323850 h 2205034"/>
              <a:gd name="connsiteX21" fmla="*/ 857250 w 3190873"/>
              <a:gd name="connsiteY21" fmla="*/ 388144 h 2205034"/>
              <a:gd name="connsiteX22" fmla="*/ 866775 w 3190873"/>
              <a:gd name="connsiteY22" fmla="*/ 385762 h 2205034"/>
              <a:gd name="connsiteX23" fmla="*/ 862012 w 3190873"/>
              <a:gd name="connsiteY23" fmla="*/ 440531 h 2205034"/>
              <a:gd name="connsiteX24" fmla="*/ 869156 w 3190873"/>
              <a:gd name="connsiteY24" fmla="*/ 440531 h 2205034"/>
              <a:gd name="connsiteX25" fmla="*/ 866775 w 3190873"/>
              <a:gd name="connsiteY25" fmla="*/ 485775 h 2205034"/>
              <a:gd name="connsiteX26" fmla="*/ 876300 w 3190873"/>
              <a:gd name="connsiteY26" fmla="*/ 485775 h 2205034"/>
              <a:gd name="connsiteX27" fmla="*/ 876300 w 3190873"/>
              <a:gd name="connsiteY27" fmla="*/ 528637 h 2205034"/>
              <a:gd name="connsiteX28" fmla="*/ 904875 w 3190873"/>
              <a:gd name="connsiteY28" fmla="*/ 528637 h 2205034"/>
              <a:gd name="connsiteX29" fmla="*/ 904875 w 3190873"/>
              <a:gd name="connsiteY29" fmla="*/ 552450 h 2205034"/>
              <a:gd name="connsiteX30" fmla="*/ 933450 w 3190873"/>
              <a:gd name="connsiteY30" fmla="*/ 554831 h 2205034"/>
              <a:gd name="connsiteX31" fmla="*/ 933450 w 3190873"/>
              <a:gd name="connsiteY31" fmla="*/ 581025 h 2205034"/>
              <a:gd name="connsiteX32" fmla="*/ 1033462 w 3190873"/>
              <a:gd name="connsiteY32" fmla="*/ 583406 h 2205034"/>
              <a:gd name="connsiteX33" fmla="*/ 1031081 w 3190873"/>
              <a:gd name="connsiteY33" fmla="*/ 619125 h 2205034"/>
              <a:gd name="connsiteX34" fmla="*/ 1076325 w 3190873"/>
              <a:gd name="connsiteY34" fmla="*/ 623887 h 2205034"/>
              <a:gd name="connsiteX35" fmla="*/ 1076325 w 3190873"/>
              <a:gd name="connsiteY35" fmla="*/ 657225 h 2205034"/>
              <a:gd name="connsiteX36" fmla="*/ 1088231 w 3190873"/>
              <a:gd name="connsiteY36" fmla="*/ 657225 h 2205034"/>
              <a:gd name="connsiteX37" fmla="*/ 1088231 w 3190873"/>
              <a:gd name="connsiteY37" fmla="*/ 714375 h 2205034"/>
              <a:gd name="connsiteX38" fmla="*/ 1104900 w 3190873"/>
              <a:gd name="connsiteY38" fmla="*/ 714375 h 2205034"/>
              <a:gd name="connsiteX39" fmla="*/ 1107281 w 3190873"/>
              <a:gd name="connsiteY39" fmla="*/ 778669 h 2205034"/>
              <a:gd name="connsiteX40" fmla="*/ 1228725 w 3190873"/>
              <a:gd name="connsiteY40" fmla="*/ 778669 h 2205034"/>
              <a:gd name="connsiteX41" fmla="*/ 1228725 w 3190873"/>
              <a:gd name="connsiteY41" fmla="*/ 804862 h 2205034"/>
              <a:gd name="connsiteX42" fmla="*/ 1254918 w 3190873"/>
              <a:gd name="connsiteY42" fmla="*/ 800100 h 2205034"/>
              <a:gd name="connsiteX43" fmla="*/ 1250156 w 3190873"/>
              <a:gd name="connsiteY43" fmla="*/ 852487 h 2205034"/>
              <a:gd name="connsiteX44" fmla="*/ 1262062 w 3190873"/>
              <a:gd name="connsiteY44" fmla="*/ 854869 h 2205034"/>
              <a:gd name="connsiteX45" fmla="*/ 1259681 w 3190873"/>
              <a:gd name="connsiteY45" fmla="*/ 921544 h 2205034"/>
              <a:gd name="connsiteX46" fmla="*/ 1276350 w 3190873"/>
              <a:gd name="connsiteY46" fmla="*/ 926306 h 2205034"/>
              <a:gd name="connsiteX47" fmla="*/ 1276350 w 3190873"/>
              <a:gd name="connsiteY47" fmla="*/ 957262 h 2205034"/>
              <a:gd name="connsiteX48" fmla="*/ 1288256 w 3190873"/>
              <a:gd name="connsiteY48" fmla="*/ 957262 h 2205034"/>
              <a:gd name="connsiteX49" fmla="*/ 1285875 w 3190873"/>
              <a:gd name="connsiteY49" fmla="*/ 1026319 h 2205034"/>
              <a:gd name="connsiteX50" fmla="*/ 1326356 w 3190873"/>
              <a:gd name="connsiteY50" fmla="*/ 1023937 h 2205034"/>
              <a:gd name="connsiteX51" fmla="*/ 1326356 w 3190873"/>
              <a:gd name="connsiteY51" fmla="*/ 1047750 h 2205034"/>
              <a:gd name="connsiteX52" fmla="*/ 1357312 w 3190873"/>
              <a:gd name="connsiteY52" fmla="*/ 1045369 h 2205034"/>
              <a:gd name="connsiteX53" fmla="*/ 1357312 w 3190873"/>
              <a:gd name="connsiteY53" fmla="*/ 1069181 h 2205034"/>
              <a:gd name="connsiteX54" fmla="*/ 1400175 w 3190873"/>
              <a:gd name="connsiteY54" fmla="*/ 1066800 h 2205034"/>
              <a:gd name="connsiteX55" fmla="*/ 1397793 w 3190873"/>
              <a:gd name="connsiteY55" fmla="*/ 1095375 h 2205034"/>
              <a:gd name="connsiteX56" fmla="*/ 1471612 w 3190873"/>
              <a:gd name="connsiteY56" fmla="*/ 1100137 h 2205034"/>
              <a:gd name="connsiteX57" fmla="*/ 1481137 w 3190873"/>
              <a:gd name="connsiteY57" fmla="*/ 1123950 h 2205034"/>
              <a:gd name="connsiteX58" fmla="*/ 1495425 w 3190873"/>
              <a:gd name="connsiteY58" fmla="*/ 1128712 h 2205034"/>
              <a:gd name="connsiteX59" fmla="*/ 1490662 w 3190873"/>
              <a:gd name="connsiteY59" fmla="*/ 1164431 h 2205034"/>
              <a:gd name="connsiteX60" fmla="*/ 1504950 w 3190873"/>
              <a:gd name="connsiteY60" fmla="*/ 1166812 h 2205034"/>
              <a:gd name="connsiteX61" fmla="*/ 1502568 w 3190873"/>
              <a:gd name="connsiteY61" fmla="*/ 1185862 h 2205034"/>
              <a:gd name="connsiteX62" fmla="*/ 1533525 w 3190873"/>
              <a:gd name="connsiteY62" fmla="*/ 1183481 h 2205034"/>
              <a:gd name="connsiteX63" fmla="*/ 1533525 w 3190873"/>
              <a:gd name="connsiteY63" fmla="*/ 1204912 h 2205034"/>
              <a:gd name="connsiteX64" fmla="*/ 1554956 w 3190873"/>
              <a:gd name="connsiteY64" fmla="*/ 1207294 h 2205034"/>
              <a:gd name="connsiteX65" fmla="*/ 1554956 w 3190873"/>
              <a:gd name="connsiteY65" fmla="*/ 1233487 h 2205034"/>
              <a:gd name="connsiteX66" fmla="*/ 1676400 w 3190873"/>
              <a:gd name="connsiteY66" fmla="*/ 1231106 h 2205034"/>
              <a:gd name="connsiteX67" fmla="*/ 1676400 w 3190873"/>
              <a:gd name="connsiteY67" fmla="*/ 1252537 h 2205034"/>
              <a:gd name="connsiteX68" fmla="*/ 1700212 w 3190873"/>
              <a:gd name="connsiteY68" fmla="*/ 1257300 h 2205034"/>
              <a:gd name="connsiteX69" fmla="*/ 1707356 w 3190873"/>
              <a:gd name="connsiteY69" fmla="*/ 1285875 h 2205034"/>
              <a:gd name="connsiteX70" fmla="*/ 1719262 w 3190873"/>
              <a:gd name="connsiteY70" fmla="*/ 1278731 h 2205034"/>
              <a:gd name="connsiteX71" fmla="*/ 1719262 w 3190873"/>
              <a:gd name="connsiteY71" fmla="*/ 1309687 h 2205034"/>
              <a:gd name="connsiteX72" fmla="*/ 1731168 w 3190873"/>
              <a:gd name="connsiteY72" fmla="*/ 1304925 h 2205034"/>
              <a:gd name="connsiteX73" fmla="*/ 1733550 w 3190873"/>
              <a:gd name="connsiteY73" fmla="*/ 1407319 h 2205034"/>
              <a:gd name="connsiteX74" fmla="*/ 1781175 w 3190873"/>
              <a:gd name="connsiteY74" fmla="*/ 1412081 h 2205034"/>
              <a:gd name="connsiteX75" fmla="*/ 1778793 w 3190873"/>
              <a:gd name="connsiteY75" fmla="*/ 1464469 h 2205034"/>
              <a:gd name="connsiteX76" fmla="*/ 1857375 w 3190873"/>
              <a:gd name="connsiteY76" fmla="*/ 1459706 h 2205034"/>
              <a:gd name="connsiteX77" fmla="*/ 1857375 w 3190873"/>
              <a:gd name="connsiteY77" fmla="*/ 1483519 h 2205034"/>
              <a:gd name="connsiteX78" fmla="*/ 2024062 w 3190873"/>
              <a:gd name="connsiteY78" fmla="*/ 1481137 h 2205034"/>
              <a:gd name="connsiteX79" fmla="*/ 2021681 w 3190873"/>
              <a:gd name="connsiteY79" fmla="*/ 1504950 h 2205034"/>
              <a:gd name="connsiteX80" fmla="*/ 2105025 w 3190873"/>
              <a:gd name="connsiteY80" fmla="*/ 1502569 h 2205034"/>
              <a:gd name="connsiteX81" fmla="*/ 2105025 w 3190873"/>
              <a:gd name="connsiteY81" fmla="*/ 1533525 h 2205034"/>
              <a:gd name="connsiteX82" fmla="*/ 2133600 w 3190873"/>
              <a:gd name="connsiteY82" fmla="*/ 1533525 h 2205034"/>
              <a:gd name="connsiteX83" fmla="*/ 2133600 w 3190873"/>
              <a:gd name="connsiteY83" fmla="*/ 1674017 h 2205034"/>
              <a:gd name="connsiteX84" fmla="*/ 2155031 w 3190873"/>
              <a:gd name="connsiteY84" fmla="*/ 1674019 h 2205034"/>
              <a:gd name="connsiteX85" fmla="*/ 2155035 w 3190873"/>
              <a:gd name="connsiteY85" fmla="*/ 1714500 h 2205034"/>
              <a:gd name="connsiteX86" fmla="*/ 2195514 w 3190873"/>
              <a:gd name="connsiteY86" fmla="*/ 1716880 h 2205034"/>
              <a:gd name="connsiteX87" fmla="*/ 2197896 w 3190873"/>
              <a:gd name="connsiteY87" fmla="*/ 1759742 h 2205034"/>
              <a:gd name="connsiteX88" fmla="*/ 2209802 w 3190873"/>
              <a:gd name="connsiteY88" fmla="*/ 1759743 h 2205034"/>
              <a:gd name="connsiteX89" fmla="*/ 2212182 w 3190873"/>
              <a:gd name="connsiteY89" fmla="*/ 1793079 h 2205034"/>
              <a:gd name="connsiteX90" fmla="*/ 2331245 w 3190873"/>
              <a:gd name="connsiteY90" fmla="*/ 1793078 h 2205034"/>
              <a:gd name="connsiteX91" fmla="*/ 2331244 w 3190873"/>
              <a:gd name="connsiteY91" fmla="*/ 1819272 h 2205034"/>
              <a:gd name="connsiteX92" fmla="*/ 2531269 w 3190873"/>
              <a:gd name="connsiteY92" fmla="*/ 1819274 h 2205034"/>
              <a:gd name="connsiteX93" fmla="*/ 2531268 w 3190873"/>
              <a:gd name="connsiteY93" fmla="*/ 1847849 h 2205034"/>
              <a:gd name="connsiteX94" fmla="*/ 2545557 w 3190873"/>
              <a:gd name="connsiteY94" fmla="*/ 1847850 h 2205034"/>
              <a:gd name="connsiteX95" fmla="*/ 2545556 w 3190873"/>
              <a:gd name="connsiteY95" fmla="*/ 1888330 h 2205034"/>
              <a:gd name="connsiteX96" fmla="*/ 2559844 w 3190873"/>
              <a:gd name="connsiteY96" fmla="*/ 1888329 h 2205034"/>
              <a:gd name="connsiteX97" fmla="*/ 2559844 w 3190873"/>
              <a:gd name="connsiteY97" fmla="*/ 1931193 h 2205034"/>
              <a:gd name="connsiteX98" fmla="*/ 2609850 w 3190873"/>
              <a:gd name="connsiteY98" fmla="*/ 1931193 h 2205034"/>
              <a:gd name="connsiteX99" fmla="*/ 2609850 w 3190873"/>
              <a:gd name="connsiteY99" fmla="*/ 1978820 h 2205034"/>
              <a:gd name="connsiteX100" fmla="*/ 2719387 w 3190873"/>
              <a:gd name="connsiteY100" fmla="*/ 1978819 h 2205034"/>
              <a:gd name="connsiteX101" fmla="*/ 2719387 w 3190873"/>
              <a:gd name="connsiteY101" fmla="*/ 2012155 h 2205034"/>
              <a:gd name="connsiteX102" fmla="*/ 2781300 w 3190873"/>
              <a:gd name="connsiteY102" fmla="*/ 2014536 h 2205034"/>
              <a:gd name="connsiteX103" fmla="*/ 2781299 w 3190873"/>
              <a:gd name="connsiteY103" fmla="*/ 2031205 h 2205034"/>
              <a:gd name="connsiteX104" fmla="*/ 2914649 w 3190873"/>
              <a:gd name="connsiteY104" fmla="*/ 2031205 h 2205034"/>
              <a:gd name="connsiteX105" fmla="*/ 2914650 w 3190873"/>
              <a:gd name="connsiteY105" fmla="*/ 2059780 h 2205034"/>
              <a:gd name="connsiteX106" fmla="*/ 2957511 w 3190873"/>
              <a:gd name="connsiteY106" fmla="*/ 2059779 h 2205034"/>
              <a:gd name="connsiteX107" fmla="*/ 2959893 w 3190873"/>
              <a:gd name="connsiteY107" fmla="*/ 2095498 h 2205034"/>
              <a:gd name="connsiteX108" fmla="*/ 2971798 w 3190873"/>
              <a:gd name="connsiteY108" fmla="*/ 2095497 h 2205034"/>
              <a:gd name="connsiteX109" fmla="*/ 2971799 w 3190873"/>
              <a:gd name="connsiteY109" fmla="*/ 2131215 h 2205034"/>
              <a:gd name="connsiteX110" fmla="*/ 3050382 w 3190873"/>
              <a:gd name="connsiteY110" fmla="*/ 2133597 h 2205034"/>
              <a:gd name="connsiteX111" fmla="*/ 3050379 w 3190873"/>
              <a:gd name="connsiteY111" fmla="*/ 2152647 h 2205034"/>
              <a:gd name="connsiteX112" fmla="*/ 3059904 w 3190873"/>
              <a:gd name="connsiteY112" fmla="*/ 2152647 h 2205034"/>
              <a:gd name="connsiteX113" fmla="*/ 3059904 w 3190873"/>
              <a:gd name="connsiteY113" fmla="*/ 2181223 h 2205034"/>
              <a:gd name="connsiteX114" fmla="*/ 3190873 w 3190873"/>
              <a:gd name="connsiteY114" fmla="*/ 2183603 h 2205034"/>
              <a:gd name="connsiteX115" fmla="*/ 3188492 w 3190873"/>
              <a:gd name="connsiteY115" fmla="*/ 2205034 h 2205034"/>
              <a:gd name="connsiteX0" fmla="*/ 2381 w 3190874"/>
              <a:gd name="connsiteY0" fmla="*/ 0 h 2209796"/>
              <a:gd name="connsiteX1" fmla="*/ 0 w 3190874"/>
              <a:gd name="connsiteY1" fmla="*/ 76200 h 2209796"/>
              <a:gd name="connsiteX2" fmla="*/ 11906 w 3190874"/>
              <a:gd name="connsiteY2" fmla="*/ 76200 h 2209796"/>
              <a:gd name="connsiteX3" fmla="*/ 11906 w 3190874"/>
              <a:gd name="connsiteY3" fmla="*/ 92869 h 2209796"/>
              <a:gd name="connsiteX4" fmla="*/ 221456 w 3190874"/>
              <a:gd name="connsiteY4" fmla="*/ 90487 h 2209796"/>
              <a:gd name="connsiteX5" fmla="*/ 221456 w 3190874"/>
              <a:gd name="connsiteY5" fmla="*/ 107156 h 2209796"/>
              <a:gd name="connsiteX6" fmla="*/ 233362 w 3190874"/>
              <a:gd name="connsiteY6" fmla="*/ 107156 h 2209796"/>
              <a:gd name="connsiteX7" fmla="*/ 230981 w 3190874"/>
              <a:gd name="connsiteY7" fmla="*/ 157162 h 2209796"/>
              <a:gd name="connsiteX8" fmla="*/ 361950 w 3190874"/>
              <a:gd name="connsiteY8" fmla="*/ 154781 h 2209796"/>
              <a:gd name="connsiteX9" fmla="*/ 361950 w 3190874"/>
              <a:gd name="connsiteY9" fmla="*/ 176212 h 2209796"/>
              <a:gd name="connsiteX10" fmla="*/ 404812 w 3190874"/>
              <a:gd name="connsiteY10" fmla="*/ 173831 h 2209796"/>
              <a:gd name="connsiteX11" fmla="*/ 404812 w 3190874"/>
              <a:gd name="connsiteY11" fmla="*/ 202406 h 2209796"/>
              <a:gd name="connsiteX12" fmla="*/ 671512 w 3190874"/>
              <a:gd name="connsiteY12" fmla="*/ 202406 h 2209796"/>
              <a:gd name="connsiteX13" fmla="*/ 671512 w 3190874"/>
              <a:gd name="connsiteY13" fmla="*/ 214312 h 2209796"/>
              <a:gd name="connsiteX14" fmla="*/ 683418 w 3190874"/>
              <a:gd name="connsiteY14" fmla="*/ 216694 h 2209796"/>
              <a:gd name="connsiteX15" fmla="*/ 683418 w 3190874"/>
              <a:gd name="connsiteY15" fmla="*/ 230981 h 2209796"/>
              <a:gd name="connsiteX16" fmla="*/ 700087 w 3190874"/>
              <a:gd name="connsiteY16" fmla="*/ 238125 h 2209796"/>
              <a:gd name="connsiteX17" fmla="*/ 702468 w 3190874"/>
              <a:gd name="connsiteY17" fmla="*/ 261937 h 2209796"/>
              <a:gd name="connsiteX18" fmla="*/ 847725 w 3190874"/>
              <a:gd name="connsiteY18" fmla="*/ 259556 h 2209796"/>
              <a:gd name="connsiteX19" fmla="*/ 850106 w 3190874"/>
              <a:gd name="connsiteY19" fmla="*/ 321469 h 2209796"/>
              <a:gd name="connsiteX20" fmla="*/ 859631 w 3190874"/>
              <a:gd name="connsiteY20" fmla="*/ 323850 h 2209796"/>
              <a:gd name="connsiteX21" fmla="*/ 857250 w 3190874"/>
              <a:gd name="connsiteY21" fmla="*/ 388144 h 2209796"/>
              <a:gd name="connsiteX22" fmla="*/ 866775 w 3190874"/>
              <a:gd name="connsiteY22" fmla="*/ 385762 h 2209796"/>
              <a:gd name="connsiteX23" fmla="*/ 862012 w 3190874"/>
              <a:gd name="connsiteY23" fmla="*/ 440531 h 2209796"/>
              <a:gd name="connsiteX24" fmla="*/ 869156 w 3190874"/>
              <a:gd name="connsiteY24" fmla="*/ 440531 h 2209796"/>
              <a:gd name="connsiteX25" fmla="*/ 866775 w 3190874"/>
              <a:gd name="connsiteY25" fmla="*/ 485775 h 2209796"/>
              <a:gd name="connsiteX26" fmla="*/ 876300 w 3190874"/>
              <a:gd name="connsiteY26" fmla="*/ 485775 h 2209796"/>
              <a:gd name="connsiteX27" fmla="*/ 876300 w 3190874"/>
              <a:gd name="connsiteY27" fmla="*/ 528637 h 2209796"/>
              <a:gd name="connsiteX28" fmla="*/ 904875 w 3190874"/>
              <a:gd name="connsiteY28" fmla="*/ 528637 h 2209796"/>
              <a:gd name="connsiteX29" fmla="*/ 904875 w 3190874"/>
              <a:gd name="connsiteY29" fmla="*/ 552450 h 2209796"/>
              <a:gd name="connsiteX30" fmla="*/ 933450 w 3190874"/>
              <a:gd name="connsiteY30" fmla="*/ 554831 h 2209796"/>
              <a:gd name="connsiteX31" fmla="*/ 933450 w 3190874"/>
              <a:gd name="connsiteY31" fmla="*/ 581025 h 2209796"/>
              <a:gd name="connsiteX32" fmla="*/ 1033462 w 3190874"/>
              <a:gd name="connsiteY32" fmla="*/ 583406 h 2209796"/>
              <a:gd name="connsiteX33" fmla="*/ 1031081 w 3190874"/>
              <a:gd name="connsiteY33" fmla="*/ 619125 h 2209796"/>
              <a:gd name="connsiteX34" fmla="*/ 1076325 w 3190874"/>
              <a:gd name="connsiteY34" fmla="*/ 623887 h 2209796"/>
              <a:gd name="connsiteX35" fmla="*/ 1076325 w 3190874"/>
              <a:gd name="connsiteY35" fmla="*/ 657225 h 2209796"/>
              <a:gd name="connsiteX36" fmla="*/ 1088231 w 3190874"/>
              <a:gd name="connsiteY36" fmla="*/ 657225 h 2209796"/>
              <a:gd name="connsiteX37" fmla="*/ 1088231 w 3190874"/>
              <a:gd name="connsiteY37" fmla="*/ 714375 h 2209796"/>
              <a:gd name="connsiteX38" fmla="*/ 1104900 w 3190874"/>
              <a:gd name="connsiteY38" fmla="*/ 714375 h 2209796"/>
              <a:gd name="connsiteX39" fmla="*/ 1107281 w 3190874"/>
              <a:gd name="connsiteY39" fmla="*/ 778669 h 2209796"/>
              <a:gd name="connsiteX40" fmla="*/ 1228725 w 3190874"/>
              <a:gd name="connsiteY40" fmla="*/ 778669 h 2209796"/>
              <a:gd name="connsiteX41" fmla="*/ 1228725 w 3190874"/>
              <a:gd name="connsiteY41" fmla="*/ 804862 h 2209796"/>
              <a:gd name="connsiteX42" fmla="*/ 1254918 w 3190874"/>
              <a:gd name="connsiteY42" fmla="*/ 800100 h 2209796"/>
              <a:gd name="connsiteX43" fmla="*/ 1250156 w 3190874"/>
              <a:gd name="connsiteY43" fmla="*/ 852487 h 2209796"/>
              <a:gd name="connsiteX44" fmla="*/ 1262062 w 3190874"/>
              <a:gd name="connsiteY44" fmla="*/ 854869 h 2209796"/>
              <a:gd name="connsiteX45" fmla="*/ 1259681 w 3190874"/>
              <a:gd name="connsiteY45" fmla="*/ 921544 h 2209796"/>
              <a:gd name="connsiteX46" fmla="*/ 1276350 w 3190874"/>
              <a:gd name="connsiteY46" fmla="*/ 926306 h 2209796"/>
              <a:gd name="connsiteX47" fmla="*/ 1276350 w 3190874"/>
              <a:gd name="connsiteY47" fmla="*/ 957262 h 2209796"/>
              <a:gd name="connsiteX48" fmla="*/ 1288256 w 3190874"/>
              <a:gd name="connsiteY48" fmla="*/ 957262 h 2209796"/>
              <a:gd name="connsiteX49" fmla="*/ 1285875 w 3190874"/>
              <a:gd name="connsiteY49" fmla="*/ 1026319 h 2209796"/>
              <a:gd name="connsiteX50" fmla="*/ 1326356 w 3190874"/>
              <a:gd name="connsiteY50" fmla="*/ 1023937 h 2209796"/>
              <a:gd name="connsiteX51" fmla="*/ 1326356 w 3190874"/>
              <a:gd name="connsiteY51" fmla="*/ 1047750 h 2209796"/>
              <a:gd name="connsiteX52" fmla="*/ 1357312 w 3190874"/>
              <a:gd name="connsiteY52" fmla="*/ 1045369 h 2209796"/>
              <a:gd name="connsiteX53" fmla="*/ 1357312 w 3190874"/>
              <a:gd name="connsiteY53" fmla="*/ 1069181 h 2209796"/>
              <a:gd name="connsiteX54" fmla="*/ 1400175 w 3190874"/>
              <a:gd name="connsiteY54" fmla="*/ 1066800 h 2209796"/>
              <a:gd name="connsiteX55" fmla="*/ 1397793 w 3190874"/>
              <a:gd name="connsiteY55" fmla="*/ 1095375 h 2209796"/>
              <a:gd name="connsiteX56" fmla="*/ 1471612 w 3190874"/>
              <a:gd name="connsiteY56" fmla="*/ 1100137 h 2209796"/>
              <a:gd name="connsiteX57" fmla="*/ 1481137 w 3190874"/>
              <a:gd name="connsiteY57" fmla="*/ 1123950 h 2209796"/>
              <a:gd name="connsiteX58" fmla="*/ 1495425 w 3190874"/>
              <a:gd name="connsiteY58" fmla="*/ 1128712 h 2209796"/>
              <a:gd name="connsiteX59" fmla="*/ 1490662 w 3190874"/>
              <a:gd name="connsiteY59" fmla="*/ 1164431 h 2209796"/>
              <a:gd name="connsiteX60" fmla="*/ 1504950 w 3190874"/>
              <a:gd name="connsiteY60" fmla="*/ 1166812 h 2209796"/>
              <a:gd name="connsiteX61" fmla="*/ 1502568 w 3190874"/>
              <a:gd name="connsiteY61" fmla="*/ 1185862 h 2209796"/>
              <a:gd name="connsiteX62" fmla="*/ 1533525 w 3190874"/>
              <a:gd name="connsiteY62" fmla="*/ 1183481 h 2209796"/>
              <a:gd name="connsiteX63" fmla="*/ 1533525 w 3190874"/>
              <a:gd name="connsiteY63" fmla="*/ 1204912 h 2209796"/>
              <a:gd name="connsiteX64" fmla="*/ 1554956 w 3190874"/>
              <a:gd name="connsiteY64" fmla="*/ 1207294 h 2209796"/>
              <a:gd name="connsiteX65" fmla="*/ 1554956 w 3190874"/>
              <a:gd name="connsiteY65" fmla="*/ 1233487 h 2209796"/>
              <a:gd name="connsiteX66" fmla="*/ 1676400 w 3190874"/>
              <a:gd name="connsiteY66" fmla="*/ 1231106 h 2209796"/>
              <a:gd name="connsiteX67" fmla="*/ 1676400 w 3190874"/>
              <a:gd name="connsiteY67" fmla="*/ 1252537 h 2209796"/>
              <a:gd name="connsiteX68" fmla="*/ 1700212 w 3190874"/>
              <a:gd name="connsiteY68" fmla="*/ 1257300 h 2209796"/>
              <a:gd name="connsiteX69" fmla="*/ 1707356 w 3190874"/>
              <a:gd name="connsiteY69" fmla="*/ 1285875 h 2209796"/>
              <a:gd name="connsiteX70" fmla="*/ 1719262 w 3190874"/>
              <a:gd name="connsiteY70" fmla="*/ 1278731 h 2209796"/>
              <a:gd name="connsiteX71" fmla="*/ 1719262 w 3190874"/>
              <a:gd name="connsiteY71" fmla="*/ 1309687 h 2209796"/>
              <a:gd name="connsiteX72" fmla="*/ 1731168 w 3190874"/>
              <a:gd name="connsiteY72" fmla="*/ 1304925 h 2209796"/>
              <a:gd name="connsiteX73" fmla="*/ 1733550 w 3190874"/>
              <a:gd name="connsiteY73" fmla="*/ 1407319 h 2209796"/>
              <a:gd name="connsiteX74" fmla="*/ 1781175 w 3190874"/>
              <a:gd name="connsiteY74" fmla="*/ 1412081 h 2209796"/>
              <a:gd name="connsiteX75" fmla="*/ 1778793 w 3190874"/>
              <a:gd name="connsiteY75" fmla="*/ 1464469 h 2209796"/>
              <a:gd name="connsiteX76" fmla="*/ 1857375 w 3190874"/>
              <a:gd name="connsiteY76" fmla="*/ 1459706 h 2209796"/>
              <a:gd name="connsiteX77" fmla="*/ 1857375 w 3190874"/>
              <a:gd name="connsiteY77" fmla="*/ 1483519 h 2209796"/>
              <a:gd name="connsiteX78" fmla="*/ 2024062 w 3190874"/>
              <a:gd name="connsiteY78" fmla="*/ 1481137 h 2209796"/>
              <a:gd name="connsiteX79" fmla="*/ 2021681 w 3190874"/>
              <a:gd name="connsiteY79" fmla="*/ 1504950 h 2209796"/>
              <a:gd name="connsiteX80" fmla="*/ 2105025 w 3190874"/>
              <a:gd name="connsiteY80" fmla="*/ 1502569 h 2209796"/>
              <a:gd name="connsiteX81" fmla="*/ 2105025 w 3190874"/>
              <a:gd name="connsiteY81" fmla="*/ 1533525 h 2209796"/>
              <a:gd name="connsiteX82" fmla="*/ 2133600 w 3190874"/>
              <a:gd name="connsiteY82" fmla="*/ 1533525 h 2209796"/>
              <a:gd name="connsiteX83" fmla="*/ 2133600 w 3190874"/>
              <a:gd name="connsiteY83" fmla="*/ 1674017 h 2209796"/>
              <a:gd name="connsiteX84" fmla="*/ 2155031 w 3190874"/>
              <a:gd name="connsiteY84" fmla="*/ 1674019 h 2209796"/>
              <a:gd name="connsiteX85" fmla="*/ 2155035 w 3190874"/>
              <a:gd name="connsiteY85" fmla="*/ 1714500 h 2209796"/>
              <a:gd name="connsiteX86" fmla="*/ 2195514 w 3190874"/>
              <a:gd name="connsiteY86" fmla="*/ 1716880 h 2209796"/>
              <a:gd name="connsiteX87" fmla="*/ 2197896 w 3190874"/>
              <a:gd name="connsiteY87" fmla="*/ 1759742 h 2209796"/>
              <a:gd name="connsiteX88" fmla="*/ 2209802 w 3190874"/>
              <a:gd name="connsiteY88" fmla="*/ 1759743 h 2209796"/>
              <a:gd name="connsiteX89" fmla="*/ 2212182 w 3190874"/>
              <a:gd name="connsiteY89" fmla="*/ 1793079 h 2209796"/>
              <a:gd name="connsiteX90" fmla="*/ 2331245 w 3190874"/>
              <a:gd name="connsiteY90" fmla="*/ 1793078 h 2209796"/>
              <a:gd name="connsiteX91" fmla="*/ 2331244 w 3190874"/>
              <a:gd name="connsiteY91" fmla="*/ 1819272 h 2209796"/>
              <a:gd name="connsiteX92" fmla="*/ 2531269 w 3190874"/>
              <a:gd name="connsiteY92" fmla="*/ 1819274 h 2209796"/>
              <a:gd name="connsiteX93" fmla="*/ 2531268 w 3190874"/>
              <a:gd name="connsiteY93" fmla="*/ 1847849 h 2209796"/>
              <a:gd name="connsiteX94" fmla="*/ 2545557 w 3190874"/>
              <a:gd name="connsiteY94" fmla="*/ 1847850 h 2209796"/>
              <a:gd name="connsiteX95" fmla="*/ 2545556 w 3190874"/>
              <a:gd name="connsiteY95" fmla="*/ 1888330 h 2209796"/>
              <a:gd name="connsiteX96" fmla="*/ 2559844 w 3190874"/>
              <a:gd name="connsiteY96" fmla="*/ 1888329 h 2209796"/>
              <a:gd name="connsiteX97" fmla="*/ 2559844 w 3190874"/>
              <a:gd name="connsiteY97" fmla="*/ 1931193 h 2209796"/>
              <a:gd name="connsiteX98" fmla="*/ 2609850 w 3190874"/>
              <a:gd name="connsiteY98" fmla="*/ 1931193 h 2209796"/>
              <a:gd name="connsiteX99" fmla="*/ 2609850 w 3190874"/>
              <a:gd name="connsiteY99" fmla="*/ 1978820 h 2209796"/>
              <a:gd name="connsiteX100" fmla="*/ 2719387 w 3190874"/>
              <a:gd name="connsiteY100" fmla="*/ 1978819 h 2209796"/>
              <a:gd name="connsiteX101" fmla="*/ 2719387 w 3190874"/>
              <a:gd name="connsiteY101" fmla="*/ 2012155 h 2209796"/>
              <a:gd name="connsiteX102" fmla="*/ 2781300 w 3190874"/>
              <a:gd name="connsiteY102" fmla="*/ 2014536 h 2209796"/>
              <a:gd name="connsiteX103" fmla="*/ 2781299 w 3190874"/>
              <a:gd name="connsiteY103" fmla="*/ 2031205 h 2209796"/>
              <a:gd name="connsiteX104" fmla="*/ 2914649 w 3190874"/>
              <a:gd name="connsiteY104" fmla="*/ 2031205 h 2209796"/>
              <a:gd name="connsiteX105" fmla="*/ 2914650 w 3190874"/>
              <a:gd name="connsiteY105" fmla="*/ 2059780 h 2209796"/>
              <a:gd name="connsiteX106" fmla="*/ 2957511 w 3190874"/>
              <a:gd name="connsiteY106" fmla="*/ 2059779 h 2209796"/>
              <a:gd name="connsiteX107" fmla="*/ 2959893 w 3190874"/>
              <a:gd name="connsiteY107" fmla="*/ 2095498 h 2209796"/>
              <a:gd name="connsiteX108" fmla="*/ 2971798 w 3190874"/>
              <a:gd name="connsiteY108" fmla="*/ 2095497 h 2209796"/>
              <a:gd name="connsiteX109" fmla="*/ 2971799 w 3190874"/>
              <a:gd name="connsiteY109" fmla="*/ 2131215 h 2209796"/>
              <a:gd name="connsiteX110" fmla="*/ 3050382 w 3190874"/>
              <a:gd name="connsiteY110" fmla="*/ 2133597 h 2209796"/>
              <a:gd name="connsiteX111" fmla="*/ 3050379 w 3190874"/>
              <a:gd name="connsiteY111" fmla="*/ 2152647 h 2209796"/>
              <a:gd name="connsiteX112" fmla="*/ 3059904 w 3190874"/>
              <a:gd name="connsiteY112" fmla="*/ 2152647 h 2209796"/>
              <a:gd name="connsiteX113" fmla="*/ 3059904 w 3190874"/>
              <a:gd name="connsiteY113" fmla="*/ 2181223 h 2209796"/>
              <a:gd name="connsiteX114" fmla="*/ 3190873 w 3190874"/>
              <a:gd name="connsiteY114" fmla="*/ 2183603 h 2209796"/>
              <a:gd name="connsiteX115" fmla="*/ 3190874 w 3190874"/>
              <a:gd name="connsiteY115" fmla="*/ 2209796 h 2209796"/>
              <a:gd name="connsiteX0" fmla="*/ 2381 w 3190874"/>
              <a:gd name="connsiteY0" fmla="*/ 0 h 2211168"/>
              <a:gd name="connsiteX1" fmla="*/ 0 w 3190874"/>
              <a:gd name="connsiteY1" fmla="*/ 76200 h 2211168"/>
              <a:gd name="connsiteX2" fmla="*/ 11906 w 3190874"/>
              <a:gd name="connsiteY2" fmla="*/ 76200 h 2211168"/>
              <a:gd name="connsiteX3" fmla="*/ 11906 w 3190874"/>
              <a:gd name="connsiteY3" fmla="*/ 92869 h 2211168"/>
              <a:gd name="connsiteX4" fmla="*/ 221456 w 3190874"/>
              <a:gd name="connsiteY4" fmla="*/ 90487 h 2211168"/>
              <a:gd name="connsiteX5" fmla="*/ 221456 w 3190874"/>
              <a:gd name="connsiteY5" fmla="*/ 107156 h 2211168"/>
              <a:gd name="connsiteX6" fmla="*/ 233362 w 3190874"/>
              <a:gd name="connsiteY6" fmla="*/ 107156 h 2211168"/>
              <a:gd name="connsiteX7" fmla="*/ 230981 w 3190874"/>
              <a:gd name="connsiteY7" fmla="*/ 157162 h 2211168"/>
              <a:gd name="connsiteX8" fmla="*/ 361950 w 3190874"/>
              <a:gd name="connsiteY8" fmla="*/ 154781 h 2211168"/>
              <a:gd name="connsiteX9" fmla="*/ 361950 w 3190874"/>
              <a:gd name="connsiteY9" fmla="*/ 176212 h 2211168"/>
              <a:gd name="connsiteX10" fmla="*/ 404812 w 3190874"/>
              <a:gd name="connsiteY10" fmla="*/ 173831 h 2211168"/>
              <a:gd name="connsiteX11" fmla="*/ 404812 w 3190874"/>
              <a:gd name="connsiteY11" fmla="*/ 202406 h 2211168"/>
              <a:gd name="connsiteX12" fmla="*/ 671512 w 3190874"/>
              <a:gd name="connsiteY12" fmla="*/ 202406 h 2211168"/>
              <a:gd name="connsiteX13" fmla="*/ 671512 w 3190874"/>
              <a:gd name="connsiteY13" fmla="*/ 214312 h 2211168"/>
              <a:gd name="connsiteX14" fmla="*/ 683418 w 3190874"/>
              <a:gd name="connsiteY14" fmla="*/ 216694 h 2211168"/>
              <a:gd name="connsiteX15" fmla="*/ 683418 w 3190874"/>
              <a:gd name="connsiteY15" fmla="*/ 230981 h 2211168"/>
              <a:gd name="connsiteX16" fmla="*/ 700087 w 3190874"/>
              <a:gd name="connsiteY16" fmla="*/ 238125 h 2211168"/>
              <a:gd name="connsiteX17" fmla="*/ 702468 w 3190874"/>
              <a:gd name="connsiteY17" fmla="*/ 261937 h 2211168"/>
              <a:gd name="connsiteX18" fmla="*/ 847725 w 3190874"/>
              <a:gd name="connsiteY18" fmla="*/ 259556 h 2211168"/>
              <a:gd name="connsiteX19" fmla="*/ 850106 w 3190874"/>
              <a:gd name="connsiteY19" fmla="*/ 321469 h 2211168"/>
              <a:gd name="connsiteX20" fmla="*/ 859631 w 3190874"/>
              <a:gd name="connsiteY20" fmla="*/ 323850 h 2211168"/>
              <a:gd name="connsiteX21" fmla="*/ 857250 w 3190874"/>
              <a:gd name="connsiteY21" fmla="*/ 388144 h 2211168"/>
              <a:gd name="connsiteX22" fmla="*/ 866775 w 3190874"/>
              <a:gd name="connsiteY22" fmla="*/ 385762 h 2211168"/>
              <a:gd name="connsiteX23" fmla="*/ 862012 w 3190874"/>
              <a:gd name="connsiteY23" fmla="*/ 440531 h 2211168"/>
              <a:gd name="connsiteX24" fmla="*/ 869156 w 3190874"/>
              <a:gd name="connsiteY24" fmla="*/ 440531 h 2211168"/>
              <a:gd name="connsiteX25" fmla="*/ 866775 w 3190874"/>
              <a:gd name="connsiteY25" fmla="*/ 485775 h 2211168"/>
              <a:gd name="connsiteX26" fmla="*/ 876300 w 3190874"/>
              <a:gd name="connsiteY26" fmla="*/ 485775 h 2211168"/>
              <a:gd name="connsiteX27" fmla="*/ 876300 w 3190874"/>
              <a:gd name="connsiteY27" fmla="*/ 528637 h 2211168"/>
              <a:gd name="connsiteX28" fmla="*/ 904875 w 3190874"/>
              <a:gd name="connsiteY28" fmla="*/ 528637 h 2211168"/>
              <a:gd name="connsiteX29" fmla="*/ 904875 w 3190874"/>
              <a:gd name="connsiteY29" fmla="*/ 552450 h 2211168"/>
              <a:gd name="connsiteX30" fmla="*/ 933450 w 3190874"/>
              <a:gd name="connsiteY30" fmla="*/ 554831 h 2211168"/>
              <a:gd name="connsiteX31" fmla="*/ 933450 w 3190874"/>
              <a:gd name="connsiteY31" fmla="*/ 581025 h 2211168"/>
              <a:gd name="connsiteX32" fmla="*/ 1033462 w 3190874"/>
              <a:gd name="connsiteY32" fmla="*/ 583406 h 2211168"/>
              <a:gd name="connsiteX33" fmla="*/ 1031081 w 3190874"/>
              <a:gd name="connsiteY33" fmla="*/ 619125 h 2211168"/>
              <a:gd name="connsiteX34" fmla="*/ 1076325 w 3190874"/>
              <a:gd name="connsiteY34" fmla="*/ 623887 h 2211168"/>
              <a:gd name="connsiteX35" fmla="*/ 1076325 w 3190874"/>
              <a:gd name="connsiteY35" fmla="*/ 657225 h 2211168"/>
              <a:gd name="connsiteX36" fmla="*/ 1088231 w 3190874"/>
              <a:gd name="connsiteY36" fmla="*/ 657225 h 2211168"/>
              <a:gd name="connsiteX37" fmla="*/ 1088231 w 3190874"/>
              <a:gd name="connsiteY37" fmla="*/ 714375 h 2211168"/>
              <a:gd name="connsiteX38" fmla="*/ 1104900 w 3190874"/>
              <a:gd name="connsiteY38" fmla="*/ 714375 h 2211168"/>
              <a:gd name="connsiteX39" fmla="*/ 1107281 w 3190874"/>
              <a:gd name="connsiteY39" fmla="*/ 778669 h 2211168"/>
              <a:gd name="connsiteX40" fmla="*/ 1228725 w 3190874"/>
              <a:gd name="connsiteY40" fmla="*/ 778669 h 2211168"/>
              <a:gd name="connsiteX41" fmla="*/ 1228725 w 3190874"/>
              <a:gd name="connsiteY41" fmla="*/ 804862 h 2211168"/>
              <a:gd name="connsiteX42" fmla="*/ 1254918 w 3190874"/>
              <a:gd name="connsiteY42" fmla="*/ 800100 h 2211168"/>
              <a:gd name="connsiteX43" fmla="*/ 1250156 w 3190874"/>
              <a:gd name="connsiteY43" fmla="*/ 852487 h 2211168"/>
              <a:gd name="connsiteX44" fmla="*/ 1262062 w 3190874"/>
              <a:gd name="connsiteY44" fmla="*/ 854869 h 2211168"/>
              <a:gd name="connsiteX45" fmla="*/ 1259681 w 3190874"/>
              <a:gd name="connsiteY45" fmla="*/ 921544 h 2211168"/>
              <a:gd name="connsiteX46" fmla="*/ 1276350 w 3190874"/>
              <a:gd name="connsiteY46" fmla="*/ 926306 h 2211168"/>
              <a:gd name="connsiteX47" fmla="*/ 1276350 w 3190874"/>
              <a:gd name="connsiteY47" fmla="*/ 957262 h 2211168"/>
              <a:gd name="connsiteX48" fmla="*/ 1288256 w 3190874"/>
              <a:gd name="connsiteY48" fmla="*/ 957262 h 2211168"/>
              <a:gd name="connsiteX49" fmla="*/ 1285875 w 3190874"/>
              <a:gd name="connsiteY49" fmla="*/ 1026319 h 2211168"/>
              <a:gd name="connsiteX50" fmla="*/ 1326356 w 3190874"/>
              <a:gd name="connsiteY50" fmla="*/ 1023937 h 2211168"/>
              <a:gd name="connsiteX51" fmla="*/ 1326356 w 3190874"/>
              <a:gd name="connsiteY51" fmla="*/ 1047750 h 2211168"/>
              <a:gd name="connsiteX52" fmla="*/ 1357312 w 3190874"/>
              <a:gd name="connsiteY52" fmla="*/ 1045369 h 2211168"/>
              <a:gd name="connsiteX53" fmla="*/ 1357312 w 3190874"/>
              <a:gd name="connsiteY53" fmla="*/ 1069181 h 2211168"/>
              <a:gd name="connsiteX54" fmla="*/ 1400175 w 3190874"/>
              <a:gd name="connsiteY54" fmla="*/ 1066800 h 2211168"/>
              <a:gd name="connsiteX55" fmla="*/ 1397793 w 3190874"/>
              <a:gd name="connsiteY55" fmla="*/ 1095375 h 2211168"/>
              <a:gd name="connsiteX56" fmla="*/ 1471612 w 3190874"/>
              <a:gd name="connsiteY56" fmla="*/ 1100137 h 2211168"/>
              <a:gd name="connsiteX57" fmla="*/ 1481137 w 3190874"/>
              <a:gd name="connsiteY57" fmla="*/ 1123950 h 2211168"/>
              <a:gd name="connsiteX58" fmla="*/ 1495425 w 3190874"/>
              <a:gd name="connsiteY58" fmla="*/ 1128712 h 2211168"/>
              <a:gd name="connsiteX59" fmla="*/ 1490662 w 3190874"/>
              <a:gd name="connsiteY59" fmla="*/ 1164431 h 2211168"/>
              <a:gd name="connsiteX60" fmla="*/ 1504950 w 3190874"/>
              <a:gd name="connsiteY60" fmla="*/ 1166812 h 2211168"/>
              <a:gd name="connsiteX61" fmla="*/ 1502568 w 3190874"/>
              <a:gd name="connsiteY61" fmla="*/ 1185862 h 2211168"/>
              <a:gd name="connsiteX62" fmla="*/ 1533525 w 3190874"/>
              <a:gd name="connsiteY62" fmla="*/ 1183481 h 2211168"/>
              <a:gd name="connsiteX63" fmla="*/ 1533525 w 3190874"/>
              <a:gd name="connsiteY63" fmla="*/ 1204912 h 2211168"/>
              <a:gd name="connsiteX64" fmla="*/ 1554956 w 3190874"/>
              <a:gd name="connsiteY64" fmla="*/ 1207294 h 2211168"/>
              <a:gd name="connsiteX65" fmla="*/ 1554956 w 3190874"/>
              <a:gd name="connsiteY65" fmla="*/ 1233487 h 2211168"/>
              <a:gd name="connsiteX66" fmla="*/ 1676400 w 3190874"/>
              <a:gd name="connsiteY66" fmla="*/ 1231106 h 2211168"/>
              <a:gd name="connsiteX67" fmla="*/ 1676400 w 3190874"/>
              <a:gd name="connsiteY67" fmla="*/ 1252537 h 2211168"/>
              <a:gd name="connsiteX68" fmla="*/ 1700212 w 3190874"/>
              <a:gd name="connsiteY68" fmla="*/ 1257300 h 2211168"/>
              <a:gd name="connsiteX69" fmla="*/ 1707356 w 3190874"/>
              <a:gd name="connsiteY69" fmla="*/ 1285875 h 2211168"/>
              <a:gd name="connsiteX70" fmla="*/ 1719262 w 3190874"/>
              <a:gd name="connsiteY70" fmla="*/ 1278731 h 2211168"/>
              <a:gd name="connsiteX71" fmla="*/ 1719262 w 3190874"/>
              <a:gd name="connsiteY71" fmla="*/ 1309687 h 2211168"/>
              <a:gd name="connsiteX72" fmla="*/ 1731168 w 3190874"/>
              <a:gd name="connsiteY72" fmla="*/ 1304925 h 2211168"/>
              <a:gd name="connsiteX73" fmla="*/ 1733550 w 3190874"/>
              <a:gd name="connsiteY73" fmla="*/ 1407319 h 2211168"/>
              <a:gd name="connsiteX74" fmla="*/ 1781175 w 3190874"/>
              <a:gd name="connsiteY74" fmla="*/ 1412081 h 2211168"/>
              <a:gd name="connsiteX75" fmla="*/ 1778793 w 3190874"/>
              <a:gd name="connsiteY75" fmla="*/ 1464469 h 2211168"/>
              <a:gd name="connsiteX76" fmla="*/ 1857375 w 3190874"/>
              <a:gd name="connsiteY76" fmla="*/ 1459706 h 2211168"/>
              <a:gd name="connsiteX77" fmla="*/ 1857375 w 3190874"/>
              <a:gd name="connsiteY77" fmla="*/ 1483519 h 2211168"/>
              <a:gd name="connsiteX78" fmla="*/ 2024062 w 3190874"/>
              <a:gd name="connsiteY78" fmla="*/ 1481137 h 2211168"/>
              <a:gd name="connsiteX79" fmla="*/ 2021681 w 3190874"/>
              <a:gd name="connsiteY79" fmla="*/ 1504950 h 2211168"/>
              <a:gd name="connsiteX80" fmla="*/ 2105025 w 3190874"/>
              <a:gd name="connsiteY80" fmla="*/ 1502569 h 2211168"/>
              <a:gd name="connsiteX81" fmla="*/ 2105025 w 3190874"/>
              <a:gd name="connsiteY81" fmla="*/ 1533525 h 2211168"/>
              <a:gd name="connsiteX82" fmla="*/ 2133600 w 3190874"/>
              <a:gd name="connsiteY82" fmla="*/ 1533525 h 2211168"/>
              <a:gd name="connsiteX83" fmla="*/ 2133600 w 3190874"/>
              <a:gd name="connsiteY83" fmla="*/ 1674017 h 2211168"/>
              <a:gd name="connsiteX84" fmla="*/ 2155031 w 3190874"/>
              <a:gd name="connsiteY84" fmla="*/ 1674019 h 2211168"/>
              <a:gd name="connsiteX85" fmla="*/ 2155035 w 3190874"/>
              <a:gd name="connsiteY85" fmla="*/ 1714500 h 2211168"/>
              <a:gd name="connsiteX86" fmla="*/ 2195514 w 3190874"/>
              <a:gd name="connsiteY86" fmla="*/ 1716880 h 2211168"/>
              <a:gd name="connsiteX87" fmla="*/ 2197896 w 3190874"/>
              <a:gd name="connsiteY87" fmla="*/ 1759742 h 2211168"/>
              <a:gd name="connsiteX88" fmla="*/ 2209802 w 3190874"/>
              <a:gd name="connsiteY88" fmla="*/ 1759743 h 2211168"/>
              <a:gd name="connsiteX89" fmla="*/ 2212182 w 3190874"/>
              <a:gd name="connsiteY89" fmla="*/ 1793079 h 2211168"/>
              <a:gd name="connsiteX90" fmla="*/ 2331245 w 3190874"/>
              <a:gd name="connsiteY90" fmla="*/ 1793078 h 2211168"/>
              <a:gd name="connsiteX91" fmla="*/ 2331244 w 3190874"/>
              <a:gd name="connsiteY91" fmla="*/ 1819272 h 2211168"/>
              <a:gd name="connsiteX92" fmla="*/ 2531269 w 3190874"/>
              <a:gd name="connsiteY92" fmla="*/ 1819274 h 2211168"/>
              <a:gd name="connsiteX93" fmla="*/ 2531268 w 3190874"/>
              <a:gd name="connsiteY93" fmla="*/ 1847849 h 2211168"/>
              <a:gd name="connsiteX94" fmla="*/ 2545557 w 3190874"/>
              <a:gd name="connsiteY94" fmla="*/ 1847850 h 2211168"/>
              <a:gd name="connsiteX95" fmla="*/ 2545556 w 3190874"/>
              <a:gd name="connsiteY95" fmla="*/ 1888330 h 2211168"/>
              <a:gd name="connsiteX96" fmla="*/ 2559844 w 3190874"/>
              <a:gd name="connsiteY96" fmla="*/ 1888329 h 2211168"/>
              <a:gd name="connsiteX97" fmla="*/ 2559844 w 3190874"/>
              <a:gd name="connsiteY97" fmla="*/ 1931193 h 2211168"/>
              <a:gd name="connsiteX98" fmla="*/ 2609850 w 3190874"/>
              <a:gd name="connsiteY98" fmla="*/ 1931193 h 2211168"/>
              <a:gd name="connsiteX99" fmla="*/ 2609850 w 3190874"/>
              <a:gd name="connsiteY99" fmla="*/ 1978820 h 2211168"/>
              <a:gd name="connsiteX100" fmla="*/ 2719387 w 3190874"/>
              <a:gd name="connsiteY100" fmla="*/ 1978819 h 2211168"/>
              <a:gd name="connsiteX101" fmla="*/ 2719387 w 3190874"/>
              <a:gd name="connsiteY101" fmla="*/ 2012155 h 2211168"/>
              <a:gd name="connsiteX102" fmla="*/ 2781300 w 3190874"/>
              <a:gd name="connsiteY102" fmla="*/ 2014536 h 2211168"/>
              <a:gd name="connsiteX103" fmla="*/ 2781299 w 3190874"/>
              <a:gd name="connsiteY103" fmla="*/ 2031205 h 2211168"/>
              <a:gd name="connsiteX104" fmla="*/ 2914649 w 3190874"/>
              <a:gd name="connsiteY104" fmla="*/ 2031205 h 2211168"/>
              <a:gd name="connsiteX105" fmla="*/ 2914650 w 3190874"/>
              <a:gd name="connsiteY105" fmla="*/ 2059780 h 2211168"/>
              <a:gd name="connsiteX106" fmla="*/ 2957511 w 3190874"/>
              <a:gd name="connsiteY106" fmla="*/ 2059779 h 2211168"/>
              <a:gd name="connsiteX107" fmla="*/ 2959893 w 3190874"/>
              <a:gd name="connsiteY107" fmla="*/ 2095498 h 2211168"/>
              <a:gd name="connsiteX108" fmla="*/ 2971798 w 3190874"/>
              <a:gd name="connsiteY108" fmla="*/ 2095497 h 2211168"/>
              <a:gd name="connsiteX109" fmla="*/ 2971799 w 3190874"/>
              <a:gd name="connsiteY109" fmla="*/ 2131215 h 2211168"/>
              <a:gd name="connsiteX110" fmla="*/ 3050382 w 3190874"/>
              <a:gd name="connsiteY110" fmla="*/ 2133597 h 2211168"/>
              <a:gd name="connsiteX111" fmla="*/ 3050379 w 3190874"/>
              <a:gd name="connsiteY111" fmla="*/ 2152647 h 2211168"/>
              <a:gd name="connsiteX112" fmla="*/ 3059904 w 3190874"/>
              <a:gd name="connsiteY112" fmla="*/ 2152647 h 2211168"/>
              <a:gd name="connsiteX113" fmla="*/ 3059904 w 3190874"/>
              <a:gd name="connsiteY113" fmla="*/ 2181223 h 2211168"/>
              <a:gd name="connsiteX114" fmla="*/ 3190873 w 3190874"/>
              <a:gd name="connsiteY114" fmla="*/ 2183603 h 2211168"/>
              <a:gd name="connsiteX115" fmla="*/ 3190874 w 3190874"/>
              <a:gd name="connsiteY115" fmla="*/ 2209796 h 2211168"/>
              <a:gd name="connsiteX116" fmla="*/ 3190872 w 3190874"/>
              <a:gd name="connsiteY116" fmla="*/ 2207416 h 2211168"/>
              <a:gd name="connsiteX0" fmla="*/ 2381 w 3412328"/>
              <a:gd name="connsiteY0" fmla="*/ 0 h 2212698"/>
              <a:gd name="connsiteX1" fmla="*/ 0 w 3412328"/>
              <a:gd name="connsiteY1" fmla="*/ 76200 h 2212698"/>
              <a:gd name="connsiteX2" fmla="*/ 11906 w 3412328"/>
              <a:gd name="connsiteY2" fmla="*/ 76200 h 2212698"/>
              <a:gd name="connsiteX3" fmla="*/ 11906 w 3412328"/>
              <a:gd name="connsiteY3" fmla="*/ 92869 h 2212698"/>
              <a:gd name="connsiteX4" fmla="*/ 221456 w 3412328"/>
              <a:gd name="connsiteY4" fmla="*/ 90487 h 2212698"/>
              <a:gd name="connsiteX5" fmla="*/ 221456 w 3412328"/>
              <a:gd name="connsiteY5" fmla="*/ 107156 h 2212698"/>
              <a:gd name="connsiteX6" fmla="*/ 233362 w 3412328"/>
              <a:gd name="connsiteY6" fmla="*/ 107156 h 2212698"/>
              <a:gd name="connsiteX7" fmla="*/ 230981 w 3412328"/>
              <a:gd name="connsiteY7" fmla="*/ 157162 h 2212698"/>
              <a:gd name="connsiteX8" fmla="*/ 361950 w 3412328"/>
              <a:gd name="connsiteY8" fmla="*/ 154781 h 2212698"/>
              <a:gd name="connsiteX9" fmla="*/ 361950 w 3412328"/>
              <a:gd name="connsiteY9" fmla="*/ 176212 h 2212698"/>
              <a:gd name="connsiteX10" fmla="*/ 404812 w 3412328"/>
              <a:gd name="connsiteY10" fmla="*/ 173831 h 2212698"/>
              <a:gd name="connsiteX11" fmla="*/ 404812 w 3412328"/>
              <a:gd name="connsiteY11" fmla="*/ 202406 h 2212698"/>
              <a:gd name="connsiteX12" fmla="*/ 671512 w 3412328"/>
              <a:gd name="connsiteY12" fmla="*/ 202406 h 2212698"/>
              <a:gd name="connsiteX13" fmla="*/ 671512 w 3412328"/>
              <a:gd name="connsiteY13" fmla="*/ 214312 h 2212698"/>
              <a:gd name="connsiteX14" fmla="*/ 683418 w 3412328"/>
              <a:gd name="connsiteY14" fmla="*/ 216694 h 2212698"/>
              <a:gd name="connsiteX15" fmla="*/ 683418 w 3412328"/>
              <a:gd name="connsiteY15" fmla="*/ 230981 h 2212698"/>
              <a:gd name="connsiteX16" fmla="*/ 700087 w 3412328"/>
              <a:gd name="connsiteY16" fmla="*/ 238125 h 2212698"/>
              <a:gd name="connsiteX17" fmla="*/ 702468 w 3412328"/>
              <a:gd name="connsiteY17" fmla="*/ 261937 h 2212698"/>
              <a:gd name="connsiteX18" fmla="*/ 847725 w 3412328"/>
              <a:gd name="connsiteY18" fmla="*/ 259556 h 2212698"/>
              <a:gd name="connsiteX19" fmla="*/ 850106 w 3412328"/>
              <a:gd name="connsiteY19" fmla="*/ 321469 h 2212698"/>
              <a:gd name="connsiteX20" fmla="*/ 859631 w 3412328"/>
              <a:gd name="connsiteY20" fmla="*/ 323850 h 2212698"/>
              <a:gd name="connsiteX21" fmla="*/ 857250 w 3412328"/>
              <a:gd name="connsiteY21" fmla="*/ 388144 h 2212698"/>
              <a:gd name="connsiteX22" fmla="*/ 866775 w 3412328"/>
              <a:gd name="connsiteY22" fmla="*/ 385762 h 2212698"/>
              <a:gd name="connsiteX23" fmla="*/ 862012 w 3412328"/>
              <a:gd name="connsiteY23" fmla="*/ 440531 h 2212698"/>
              <a:gd name="connsiteX24" fmla="*/ 869156 w 3412328"/>
              <a:gd name="connsiteY24" fmla="*/ 440531 h 2212698"/>
              <a:gd name="connsiteX25" fmla="*/ 866775 w 3412328"/>
              <a:gd name="connsiteY25" fmla="*/ 485775 h 2212698"/>
              <a:gd name="connsiteX26" fmla="*/ 876300 w 3412328"/>
              <a:gd name="connsiteY26" fmla="*/ 485775 h 2212698"/>
              <a:gd name="connsiteX27" fmla="*/ 876300 w 3412328"/>
              <a:gd name="connsiteY27" fmla="*/ 528637 h 2212698"/>
              <a:gd name="connsiteX28" fmla="*/ 904875 w 3412328"/>
              <a:gd name="connsiteY28" fmla="*/ 528637 h 2212698"/>
              <a:gd name="connsiteX29" fmla="*/ 904875 w 3412328"/>
              <a:gd name="connsiteY29" fmla="*/ 552450 h 2212698"/>
              <a:gd name="connsiteX30" fmla="*/ 933450 w 3412328"/>
              <a:gd name="connsiteY30" fmla="*/ 554831 h 2212698"/>
              <a:gd name="connsiteX31" fmla="*/ 933450 w 3412328"/>
              <a:gd name="connsiteY31" fmla="*/ 581025 h 2212698"/>
              <a:gd name="connsiteX32" fmla="*/ 1033462 w 3412328"/>
              <a:gd name="connsiteY32" fmla="*/ 583406 h 2212698"/>
              <a:gd name="connsiteX33" fmla="*/ 1031081 w 3412328"/>
              <a:gd name="connsiteY33" fmla="*/ 619125 h 2212698"/>
              <a:gd name="connsiteX34" fmla="*/ 1076325 w 3412328"/>
              <a:gd name="connsiteY34" fmla="*/ 623887 h 2212698"/>
              <a:gd name="connsiteX35" fmla="*/ 1076325 w 3412328"/>
              <a:gd name="connsiteY35" fmla="*/ 657225 h 2212698"/>
              <a:gd name="connsiteX36" fmla="*/ 1088231 w 3412328"/>
              <a:gd name="connsiteY36" fmla="*/ 657225 h 2212698"/>
              <a:gd name="connsiteX37" fmla="*/ 1088231 w 3412328"/>
              <a:gd name="connsiteY37" fmla="*/ 714375 h 2212698"/>
              <a:gd name="connsiteX38" fmla="*/ 1104900 w 3412328"/>
              <a:gd name="connsiteY38" fmla="*/ 714375 h 2212698"/>
              <a:gd name="connsiteX39" fmla="*/ 1107281 w 3412328"/>
              <a:gd name="connsiteY39" fmla="*/ 778669 h 2212698"/>
              <a:gd name="connsiteX40" fmla="*/ 1228725 w 3412328"/>
              <a:gd name="connsiteY40" fmla="*/ 778669 h 2212698"/>
              <a:gd name="connsiteX41" fmla="*/ 1228725 w 3412328"/>
              <a:gd name="connsiteY41" fmla="*/ 804862 h 2212698"/>
              <a:gd name="connsiteX42" fmla="*/ 1254918 w 3412328"/>
              <a:gd name="connsiteY42" fmla="*/ 800100 h 2212698"/>
              <a:gd name="connsiteX43" fmla="*/ 1250156 w 3412328"/>
              <a:gd name="connsiteY43" fmla="*/ 852487 h 2212698"/>
              <a:gd name="connsiteX44" fmla="*/ 1262062 w 3412328"/>
              <a:gd name="connsiteY44" fmla="*/ 854869 h 2212698"/>
              <a:gd name="connsiteX45" fmla="*/ 1259681 w 3412328"/>
              <a:gd name="connsiteY45" fmla="*/ 921544 h 2212698"/>
              <a:gd name="connsiteX46" fmla="*/ 1276350 w 3412328"/>
              <a:gd name="connsiteY46" fmla="*/ 926306 h 2212698"/>
              <a:gd name="connsiteX47" fmla="*/ 1276350 w 3412328"/>
              <a:gd name="connsiteY47" fmla="*/ 957262 h 2212698"/>
              <a:gd name="connsiteX48" fmla="*/ 1288256 w 3412328"/>
              <a:gd name="connsiteY48" fmla="*/ 957262 h 2212698"/>
              <a:gd name="connsiteX49" fmla="*/ 1285875 w 3412328"/>
              <a:gd name="connsiteY49" fmla="*/ 1026319 h 2212698"/>
              <a:gd name="connsiteX50" fmla="*/ 1326356 w 3412328"/>
              <a:gd name="connsiteY50" fmla="*/ 1023937 h 2212698"/>
              <a:gd name="connsiteX51" fmla="*/ 1326356 w 3412328"/>
              <a:gd name="connsiteY51" fmla="*/ 1047750 h 2212698"/>
              <a:gd name="connsiteX52" fmla="*/ 1357312 w 3412328"/>
              <a:gd name="connsiteY52" fmla="*/ 1045369 h 2212698"/>
              <a:gd name="connsiteX53" fmla="*/ 1357312 w 3412328"/>
              <a:gd name="connsiteY53" fmla="*/ 1069181 h 2212698"/>
              <a:gd name="connsiteX54" fmla="*/ 1400175 w 3412328"/>
              <a:gd name="connsiteY54" fmla="*/ 1066800 h 2212698"/>
              <a:gd name="connsiteX55" fmla="*/ 1397793 w 3412328"/>
              <a:gd name="connsiteY55" fmla="*/ 1095375 h 2212698"/>
              <a:gd name="connsiteX56" fmla="*/ 1471612 w 3412328"/>
              <a:gd name="connsiteY56" fmla="*/ 1100137 h 2212698"/>
              <a:gd name="connsiteX57" fmla="*/ 1481137 w 3412328"/>
              <a:gd name="connsiteY57" fmla="*/ 1123950 h 2212698"/>
              <a:gd name="connsiteX58" fmla="*/ 1495425 w 3412328"/>
              <a:gd name="connsiteY58" fmla="*/ 1128712 h 2212698"/>
              <a:gd name="connsiteX59" fmla="*/ 1490662 w 3412328"/>
              <a:gd name="connsiteY59" fmla="*/ 1164431 h 2212698"/>
              <a:gd name="connsiteX60" fmla="*/ 1504950 w 3412328"/>
              <a:gd name="connsiteY60" fmla="*/ 1166812 h 2212698"/>
              <a:gd name="connsiteX61" fmla="*/ 1502568 w 3412328"/>
              <a:gd name="connsiteY61" fmla="*/ 1185862 h 2212698"/>
              <a:gd name="connsiteX62" fmla="*/ 1533525 w 3412328"/>
              <a:gd name="connsiteY62" fmla="*/ 1183481 h 2212698"/>
              <a:gd name="connsiteX63" fmla="*/ 1533525 w 3412328"/>
              <a:gd name="connsiteY63" fmla="*/ 1204912 h 2212698"/>
              <a:gd name="connsiteX64" fmla="*/ 1554956 w 3412328"/>
              <a:gd name="connsiteY64" fmla="*/ 1207294 h 2212698"/>
              <a:gd name="connsiteX65" fmla="*/ 1554956 w 3412328"/>
              <a:gd name="connsiteY65" fmla="*/ 1233487 h 2212698"/>
              <a:gd name="connsiteX66" fmla="*/ 1676400 w 3412328"/>
              <a:gd name="connsiteY66" fmla="*/ 1231106 h 2212698"/>
              <a:gd name="connsiteX67" fmla="*/ 1676400 w 3412328"/>
              <a:gd name="connsiteY67" fmla="*/ 1252537 h 2212698"/>
              <a:gd name="connsiteX68" fmla="*/ 1700212 w 3412328"/>
              <a:gd name="connsiteY68" fmla="*/ 1257300 h 2212698"/>
              <a:gd name="connsiteX69" fmla="*/ 1707356 w 3412328"/>
              <a:gd name="connsiteY69" fmla="*/ 1285875 h 2212698"/>
              <a:gd name="connsiteX70" fmla="*/ 1719262 w 3412328"/>
              <a:gd name="connsiteY70" fmla="*/ 1278731 h 2212698"/>
              <a:gd name="connsiteX71" fmla="*/ 1719262 w 3412328"/>
              <a:gd name="connsiteY71" fmla="*/ 1309687 h 2212698"/>
              <a:gd name="connsiteX72" fmla="*/ 1731168 w 3412328"/>
              <a:gd name="connsiteY72" fmla="*/ 1304925 h 2212698"/>
              <a:gd name="connsiteX73" fmla="*/ 1733550 w 3412328"/>
              <a:gd name="connsiteY73" fmla="*/ 1407319 h 2212698"/>
              <a:gd name="connsiteX74" fmla="*/ 1781175 w 3412328"/>
              <a:gd name="connsiteY74" fmla="*/ 1412081 h 2212698"/>
              <a:gd name="connsiteX75" fmla="*/ 1778793 w 3412328"/>
              <a:gd name="connsiteY75" fmla="*/ 1464469 h 2212698"/>
              <a:gd name="connsiteX76" fmla="*/ 1857375 w 3412328"/>
              <a:gd name="connsiteY76" fmla="*/ 1459706 h 2212698"/>
              <a:gd name="connsiteX77" fmla="*/ 1857375 w 3412328"/>
              <a:gd name="connsiteY77" fmla="*/ 1483519 h 2212698"/>
              <a:gd name="connsiteX78" fmla="*/ 2024062 w 3412328"/>
              <a:gd name="connsiteY78" fmla="*/ 1481137 h 2212698"/>
              <a:gd name="connsiteX79" fmla="*/ 2021681 w 3412328"/>
              <a:gd name="connsiteY79" fmla="*/ 1504950 h 2212698"/>
              <a:gd name="connsiteX80" fmla="*/ 2105025 w 3412328"/>
              <a:gd name="connsiteY80" fmla="*/ 1502569 h 2212698"/>
              <a:gd name="connsiteX81" fmla="*/ 2105025 w 3412328"/>
              <a:gd name="connsiteY81" fmla="*/ 1533525 h 2212698"/>
              <a:gd name="connsiteX82" fmla="*/ 2133600 w 3412328"/>
              <a:gd name="connsiteY82" fmla="*/ 1533525 h 2212698"/>
              <a:gd name="connsiteX83" fmla="*/ 2133600 w 3412328"/>
              <a:gd name="connsiteY83" fmla="*/ 1674017 h 2212698"/>
              <a:gd name="connsiteX84" fmla="*/ 2155031 w 3412328"/>
              <a:gd name="connsiteY84" fmla="*/ 1674019 h 2212698"/>
              <a:gd name="connsiteX85" fmla="*/ 2155035 w 3412328"/>
              <a:gd name="connsiteY85" fmla="*/ 1714500 h 2212698"/>
              <a:gd name="connsiteX86" fmla="*/ 2195514 w 3412328"/>
              <a:gd name="connsiteY86" fmla="*/ 1716880 h 2212698"/>
              <a:gd name="connsiteX87" fmla="*/ 2197896 w 3412328"/>
              <a:gd name="connsiteY87" fmla="*/ 1759742 h 2212698"/>
              <a:gd name="connsiteX88" fmla="*/ 2209802 w 3412328"/>
              <a:gd name="connsiteY88" fmla="*/ 1759743 h 2212698"/>
              <a:gd name="connsiteX89" fmla="*/ 2212182 w 3412328"/>
              <a:gd name="connsiteY89" fmla="*/ 1793079 h 2212698"/>
              <a:gd name="connsiteX90" fmla="*/ 2331245 w 3412328"/>
              <a:gd name="connsiteY90" fmla="*/ 1793078 h 2212698"/>
              <a:gd name="connsiteX91" fmla="*/ 2331244 w 3412328"/>
              <a:gd name="connsiteY91" fmla="*/ 1819272 h 2212698"/>
              <a:gd name="connsiteX92" fmla="*/ 2531269 w 3412328"/>
              <a:gd name="connsiteY92" fmla="*/ 1819274 h 2212698"/>
              <a:gd name="connsiteX93" fmla="*/ 2531268 w 3412328"/>
              <a:gd name="connsiteY93" fmla="*/ 1847849 h 2212698"/>
              <a:gd name="connsiteX94" fmla="*/ 2545557 w 3412328"/>
              <a:gd name="connsiteY94" fmla="*/ 1847850 h 2212698"/>
              <a:gd name="connsiteX95" fmla="*/ 2545556 w 3412328"/>
              <a:gd name="connsiteY95" fmla="*/ 1888330 h 2212698"/>
              <a:gd name="connsiteX96" fmla="*/ 2559844 w 3412328"/>
              <a:gd name="connsiteY96" fmla="*/ 1888329 h 2212698"/>
              <a:gd name="connsiteX97" fmla="*/ 2559844 w 3412328"/>
              <a:gd name="connsiteY97" fmla="*/ 1931193 h 2212698"/>
              <a:gd name="connsiteX98" fmla="*/ 2609850 w 3412328"/>
              <a:gd name="connsiteY98" fmla="*/ 1931193 h 2212698"/>
              <a:gd name="connsiteX99" fmla="*/ 2609850 w 3412328"/>
              <a:gd name="connsiteY99" fmla="*/ 1978820 h 2212698"/>
              <a:gd name="connsiteX100" fmla="*/ 2719387 w 3412328"/>
              <a:gd name="connsiteY100" fmla="*/ 1978819 h 2212698"/>
              <a:gd name="connsiteX101" fmla="*/ 2719387 w 3412328"/>
              <a:gd name="connsiteY101" fmla="*/ 2012155 h 2212698"/>
              <a:gd name="connsiteX102" fmla="*/ 2781300 w 3412328"/>
              <a:gd name="connsiteY102" fmla="*/ 2014536 h 2212698"/>
              <a:gd name="connsiteX103" fmla="*/ 2781299 w 3412328"/>
              <a:gd name="connsiteY103" fmla="*/ 2031205 h 2212698"/>
              <a:gd name="connsiteX104" fmla="*/ 2914649 w 3412328"/>
              <a:gd name="connsiteY104" fmla="*/ 2031205 h 2212698"/>
              <a:gd name="connsiteX105" fmla="*/ 2914650 w 3412328"/>
              <a:gd name="connsiteY105" fmla="*/ 2059780 h 2212698"/>
              <a:gd name="connsiteX106" fmla="*/ 2957511 w 3412328"/>
              <a:gd name="connsiteY106" fmla="*/ 2059779 h 2212698"/>
              <a:gd name="connsiteX107" fmla="*/ 2959893 w 3412328"/>
              <a:gd name="connsiteY107" fmla="*/ 2095498 h 2212698"/>
              <a:gd name="connsiteX108" fmla="*/ 2971798 w 3412328"/>
              <a:gd name="connsiteY108" fmla="*/ 2095497 h 2212698"/>
              <a:gd name="connsiteX109" fmla="*/ 2971799 w 3412328"/>
              <a:gd name="connsiteY109" fmla="*/ 2131215 h 2212698"/>
              <a:gd name="connsiteX110" fmla="*/ 3050382 w 3412328"/>
              <a:gd name="connsiteY110" fmla="*/ 2133597 h 2212698"/>
              <a:gd name="connsiteX111" fmla="*/ 3050379 w 3412328"/>
              <a:gd name="connsiteY111" fmla="*/ 2152647 h 2212698"/>
              <a:gd name="connsiteX112" fmla="*/ 3059904 w 3412328"/>
              <a:gd name="connsiteY112" fmla="*/ 2152647 h 2212698"/>
              <a:gd name="connsiteX113" fmla="*/ 3059904 w 3412328"/>
              <a:gd name="connsiteY113" fmla="*/ 2181223 h 2212698"/>
              <a:gd name="connsiteX114" fmla="*/ 3190873 w 3412328"/>
              <a:gd name="connsiteY114" fmla="*/ 2183603 h 2212698"/>
              <a:gd name="connsiteX115" fmla="*/ 3190874 w 3412328"/>
              <a:gd name="connsiteY115" fmla="*/ 2209796 h 2212698"/>
              <a:gd name="connsiteX116" fmla="*/ 3412328 w 3412328"/>
              <a:gd name="connsiteY116" fmla="*/ 2212178 h 2212698"/>
              <a:gd name="connsiteX0" fmla="*/ 2381 w 3412328"/>
              <a:gd name="connsiteY0" fmla="*/ 0 h 2212178"/>
              <a:gd name="connsiteX1" fmla="*/ 0 w 3412328"/>
              <a:gd name="connsiteY1" fmla="*/ 76200 h 2212178"/>
              <a:gd name="connsiteX2" fmla="*/ 11906 w 3412328"/>
              <a:gd name="connsiteY2" fmla="*/ 76200 h 2212178"/>
              <a:gd name="connsiteX3" fmla="*/ 11906 w 3412328"/>
              <a:gd name="connsiteY3" fmla="*/ 92869 h 2212178"/>
              <a:gd name="connsiteX4" fmla="*/ 221456 w 3412328"/>
              <a:gd name="connsiteY4" fmla="*/ 90487 h 2212178"/>
              <a:gd name="connsiteX5" fmla="*/ 221456 w 3412328"/>
              <a:gd name="connsiteY5" fmla="*/ 107156 h 2212178"/>
              <a:gd name="connsiteX6" fmla="*/ 233362 w 3412328"/>
              <a:gd name="connsiteY6" fmla="*/ 107156 h 2212178"/>
              <a:gd name="connsiteX7" fmla="*/ 230981 w 3412328"/>
              <a:gd name="connsiteY7" fmla="*/ 157162 h 2212178"/>
              <a:gd name="connsiteX8" fmla="*/ 361950 w 3412328"/>
              <a:gd name="connsiteY8" fmla="*/ 154781 h 2212178"/>
              <a:gd name="connsiteX9" fmla="*/ 361950 w 3412328"/>
              <a:gd name="connsiteY9" fmla="*/ 176212 h 2212178"/>
              <a:gd name="connsiteX10" fmla="*/ 404812 w 3412328"/>
              <a:gd name="connsiteY10" fmla="*/ 173831 h 2212178"/>
              <a:gd name="connsiteX11" fmla="*/ 404812 w 3412328"/>
              <a:gd name="connsiteY11" fmla="*/ 202406 h 2212178"/>
              <a:gd name="connsiteX12" fmla="*/ 671512 w 3412328"/>
              <a:gd name="connsiteY12" fmla="*/ 202406 h 2212178"/>
              <a:gd name="connsiteX13" fmla="*/ 671512 w 3412328"/>
              <a:gd name="connsiteY13" fmla="*/ 214312 h 2212178"/>
              <a:gd name="connsiteX14" fmla="*/ 683418 w 3412328"/>
              <a:gd name="connsiteY14" fmla="*/ 216694 h 2212178"/>
              <a:gd name="connsiteX15" fmla="*/ 683418 w 3412328"/>
              <a:gd name="connsiteY15" fmla="*/ 230981 h 2212178"/>
              <a:gd name="connsiteX16" fmla="*/ 700087 w 3412328"/>
              <a:gd name="connsiteY16" fmla="*/ 238125 h 2212178"/>
              <a:gd name="connsiteX17" fmla="*/ 702468 w 3412328"/>
              <a:gd name="connsiteY17" fmla="*/ 261937 h 2212178"/>
              <a:gd name="connsiteX18" fmla="*/ 847725 w 3412328"/>
              <a:gd name="connsiteY18" fmla="*/ 259556 h 2212178"/>
              <a:gd name="connsiteX19" fmla="*/ 850106 w 3412328"/>
              <a:gd name="connsiteY19" fmla="*/ 321469 h 2212178"/>
              <a:gd name="connsiteX20" fmla="*/ 859631 w 3412328"/>
              <a:gd name="connsiteY20" fmla="*/ 323850 h 2212178"/>
              <a:gd name="connsiteX21" fmla="*/ 857250 w 3412328"/>
              <a:gd name="connsiteY21" fmla="*/ 388144 h 2212178"/>
              <a:gd name="connsiteX22" fmla="*/ 866775 w 3412328"/>
              <a:gd name="connsiteY22" fmla="*/ 385762 h 2212178"/>
              <a:gd name="connsiteX23" fmla="*/ 862012 w 3412328"/>
              <a:gd name="connsiteY23" fmla="*/ 440531 h 2212178"/>
              <a:gd name="connsiteX24" fmla="*/ 869156 w 3412328"/>
              <a:gd name="connsiteY24" fmla="*/ 440531 h 2212178"/>
              <a:gd name="connsiteX25" fmla="*/ 866775 w 3412328"/>
              <a:gd name="connsiteY25" fmla="*/ 485775 h 2212178"/>
              <a:gd name="connsiteX26" fmla="*/ 876300 w 3412328"/>
              <a:gd name="connsiteY26" fmla="*/ 485775 h 2212178"/>
              <a:gd name="connsiteX27" fmla="*/ 876300 w 3412328"/>
              <a:gd name="connsiteY27" fmla="*/ 528637 h 2212178"/>
              <a:gd name="connsiteX28" fmla="*/ 904875 w 3412328"/>
              <a:gd name="connsiteY28" fmla="*/ 528637 h 2212178"/>
              <a:gd name="connsiteX29" fmla="*/ 904875 w 3412328"/>
              <a:gd name="connsiteY29" fmla="*/ 552450 h 2212178"/>
              <a:gd name="connsiteX30" fmla="*/ 933450 w 3412328"/>
              <a:gd name="connsiteY30" fmla="*/ 554831 h 2212178"/>
              <a:gd name="connsiteX31" fmla="*/ 933450 w 3412328"/>
              <a:gd name="connsiteY31" fmla="*/ 581025 h 2212178"/>
              <a:gd name="connsiteX32" fmla="*/ 1033462 w 3412328"/>
              <a:gd name="connsiteY32" fmla="*/ 583406 h 2212178"/>
              <a:gd name="connsiteX33" fmla="*/ 1031081 w 3412328"/>
              <a:gd name="connsiteY33" fmla="*/ 619125 h 2212178"/>
              <a:gd name="connsiteX34" fmla="*/ 1076325 w 3412328"/>
              <a:gd name="connsiteY34" fmla="*/ 623887 h 2212178"/>
              <a:gd name="connsiteX35" fmla="*/ 1076325 w 3412328"/>
              <a:gd name="connsiteY35" fmla="*/ 657225 h 2212178"/>
              <a:gd name="connsiteX36" fmla="*/ 1088231 w 3412328"/>
              <a:gd name="connsiteY36" fmla="*/ 657225 h 2212178"/>
              <a:gd name="connsiteX37" fmla="*/ 1088231 w 3412328"/>
              <a:gd name="connsiteY37" fmla="*/ 714375 h 2212178"/>
              <a:gd name="connsiteX38" fmla="*/ 1104900 w 3412328"/>
              <a:gd name="connsiteY38" fmla="*/ 714375 h 2212178"/>
              <a:gd name="connsiteX39" fmla="*/ 1107281 w 3412328"/>
              <a:gd name="connsiteY39" fmla="*/ 778669 h 2212178"/>
              <a:gd name="connsiteX40" fmla="*/ 1228725 w 3412328"/>
              <a:gd name="connsiteY40" fmla="*/ 778669 h 2212178"/>
              <a:gd name="connsiteX41" fmla="*/ 1228725 w 3412328"/>
              <a:gd name="connsiteY41" fmla="*/ 804862 h 2212178"/>
              <a:gd name="connsiteX42" fmla="*/ 1254918 w 3412328"/>
              <a:gd name="connsiteY42" fmla="*/ 800100 h 2212178"/>
              <a:gd name="connsiteX43" fmla="*/ 1250156 w 3412328"/>
              <a:gd name="connsiteY43" fmla="*/ 852487 h 2212178"/>
              <a:gd name="connsiteX44" fmla="*/ 1262062 w 3412328"/>
              <a:gd name="connsiteY44" fmla="*/ 854869 h 2212178"/>
              <a:gd name="connsiteX45" fmla="*/ 1259681 w 3412328"/>
              <a:gd name="connsiteY45" fmla="*/ 921544 h 2212178"/>
              <a:gd name="connsiteX46" fmla="*/ 1276350 w 3412328"/>
              <a:gd name="connsiteY46" fmla="*/ 926306 h 2212178"/>
              <a:gd name="connsiteX47" fmla="*/ 1276350 w 3412328"/>
              <a:gd name="connsiteY47" fmla="*/ 957262 h 2212178"/>
              <a:gd name="connsiteX48" fmla="*/ 1288256 w 3412328"/>
              <a:gd name="connsiteY48" fmla="*/ 957262 h 2212178"/>
              <a:gd name="connsiteX49" fmla="*/ 1285875 w 3412328"/>
              <a:gd name="connsiteY49" fmla="*/ 1026319 h 2212178"/>
              <a:gd name="connsiteX50" fmla="*/ 1326356 w 3412328"/>
              <a:gd name="connsiteY50" fmla="*/ 1023937 h 2212178"/>
              <a:gd name="connsiteX51" fmla="*/ 1326356 w 3412328"/>
              <a:gd name="connsiteY51" fmla="*/ 1047750 h 2212178"/>
              <a:gd name="connsiteX52" fmla="*/ 1357312 w 3412328"/>
              <a:gd name="connsiteY52" fmla="*/ 1045369 h 2212178"/>
              <a:gd name="connsiteX53" fmla="*/ 1357312 w 3412328"/>
              <a:gd name="connsiteY53" fmla="*/ 1069181 h 2212178"/>
              <a:gd name="connsiteX54" fmla="*/ 1400175 w 3412328"/>
              <a:gd name="connsiteY54" fmla="*/ 1066800 h 2212178"/>
              <a:gd name="connsiteX55" fmla="*/ 1397793 w 3412328"/>
              <a:gd name="connsiteY55" fmla="*/ 1095375 h 2212178"/>
              <a:gd name="connsiteX56" fmla="*/ 1471612 w 3412328"/>
              <a:gd name="connsiteY56" fmla="*/ 1100137 h 2212178"/>
              <a:gd name="connsiteX57" fmla="*/ 1481137 w 3412328"/>
              <a:gd name="connsiteY57" fmla="*/ 1123950 h 2212178"/>
              <a:gd name="connsiteX58" fmla="*/ 1495425 w 3412328"/>
              <a:gd name="connsiteY58" fmla="*/ 1128712 h 2212178"/>
              <a:gd name="connsiteX59" fmla="*/ 1490662 w 3412328"/>
              <a:gd name="connsiteY59" fmla="*/ 1164431 h 2212178"/>
              <a:gd name="connsiteX60" fmla="*/ 1504950 w 3412328"/>
              <a:gd name="connsiteY60" fmla="*/ 1166812 h 2212178"/>
              <a:gd name="connsiteX61" fmla="*/ 1502568 w 3412328"/>
              <a:gd name="connsiteY61" fmla="*/ 1185862 h 2212178"/>
              <a:gd name="connsiteX62" fmla="*/ 1533525 w 3412328"/>
              <a:gd name="connsiteY62" fmla="*/ 1183481 h 2212178"/>
              <a:gd name="connsiteX63" fmla="*/ 1533525 w 3412328"/>
              <a:gd name="connsiteY63" fmla="*/ 1204912 h 2212178"/>
              <a:gd name="connsiteX64" fmla="*/ 1554956 w 3412328"/>
              <a:gd name="connsiteY64" fmla="*/ 1207294 h 2212178"/>
              <a:gd name="connsiteX65" fmla="*/ 1554956 w 3412328"/>
              <a:gd name="connsiteY65" fmla="*/ 1233487 h 2212178"/>
              <a:gd name="connsiteX66" fmla="*/ 1676400 w 3412328"/>
              <a:gd name="connsiteY66" fmla="*/ 1231106 h 2212178"/>
              <a:gd name="connsiteX67" fmla="*/ 1676400 w 3412328"/>
              <a:gd name="connsiteY67" fmla="*/ 1252537 h 2212178"/>
              <a:gd name="connsiteX68" fmla="*/ 1700212 w 3412328"/>
              <a:gd name="connsiteY68" fmla="*/ 1257300 h 2212178"/>
              <a:gd name="connsiteX69" fmla="*/ 1707356 w 3412328"/>
              <a:gd name="connsiteY69" fmla="*/ 1285875 h 2212178"/>
              <a:gd name="connsiteX70" fmla="*/ 1719262 w 3412328"/>
              <a:gd name="connsiteY70" fmla="*/ 1278731 h 2212178"/>
              <a:gd name="connsiteX71" fmla="*/ 1719262 w 3412328"/>
              <a:gd name="connsiteY71" fmla="*/ 1309687 h 2212178"/>
              <a:gd name="connsiteX72" fmla="*/ 1731168 w 3412328"/>
              <a:gd name="connsiteY72" fmla="*/ 1304925 h 2212178"/>
              <a:gd name="connsiteX73" fmla="*/ 1733550 w 3412328"/>
              <a:gd name="connsiteY73" fmla="*/ 1407319 h 2212178"/>
              <a:gd name="connsiteX74" fmla="*/ 1781175 w 3412328"/>
              <a:gd name="connsiteY74" fmla="*/ 1412081 h 2212178"/>
              <a:gd name="connsiteX75" fmla="*/ 1778793 w 3412328"/>
              <a:gd name="connsiteY75" fmla="*/ 1464469 h 2212178"/>
              <a:gd name="connsiteX76" fmla="*/ 1857375 w 3412328"/>
              <a:gd name="connsiteY76" fmla="*/ 1459706 h 2212178"/>
              <a:gd name="connsiteX77" fmla="*/ 1857375 w 3412328"/>
              <a:gd name="connsiteY77" fmla="*/ 1483519 h 2212178"/>
              <a:gd name="connsiteX78" fmla="*/ 2024062 w 3412328"/>
              <a:gd name="connsiteY78" fmla="*/ 1481137 h 2212178"/>
              <a:gd name="connsiteX79" fmla="*/ 2021681 w 3412328"/>
              <a:gd name="connsiteY79" fmla="*/ 1504950 h 2212178"/>
              <a:gd name="connsiteX80" fmla="*/ 2105025 w 3412328"/>
              <a:gd name="connsiteY80" fmla="*/ 1502569 h 2212178"/>
              <a:gd name="connsiteX81" fmla="*/ 2105025 w 3412328"/>
              <a:gd name="connsiteY81" fmla="*/ 1533525 h 2212178"/>
              <a:gd name="connsiteX82" fmla="*/ 2133600 w 3412328"/>
              <a:gd name="connsiteY82" fmla="*/ 1533525 h 2212178"/>
              <a:gd name="connsiteX83" fmla="*/ 2133600 w 3412328"/>
              <a:gd name="connsiteY83" fmla="*/ 1674017 h 2212178"/>
              <a:gd name="connsiteX84" fmla="*/ 2155031 w 3412328"/>
              <a:gd name="connsiteY84" fmla="*/ 1674019 h 2212178"/>
              <a:gd name="connsiteX85" fmla="*/ 2155035 w 3412328"/>
              <a:gd name="connsiteY85" fmla="*/ 1714500 h 2212178"/>
              <a:gd name="connsiteX86" fmla="*/ 2195514 w 3412328"/>
              <a:gd name="connsiteY86" fmla="*/ 1716880 h 2212178"/>
              <a:gd name="connsiteX87" fmla="*/ 2197896 w 3412328"/>
              <a:gd name="connsiteY87" fmla="*/ 1759742 h 2212178"/>
              <a:gd name="connsiteX88" fmla="*/ 2209802 w 3412328"/>
              <a:gd name="connsiteY88" fmla="*/ 1759743 h 2212178"/>
              <a:gd name="connsiteX89" fmla="*/ 2212182 w 3412328"/>
              <a:gd name="connsiteY89" fmla="*/ 1793079 h 2212178"/>
              <a:gd name="connsiteX90" fmla="*/ 2331245 w 3412328"/>
              <a:gd name="connsiteY90" fmla="*/ 1793078 h 2212178"/>
              <a:gd name="connsiteX91" fmla="*/ 2331244 w 3412328"/>
              <a:gd name="connsiteY91" fmla="*/ 1819272 h 2212178"/>
              <a:gd name="connsiteX92" fmla="*/ 2531269 w 3412328"/>
              <a:gd name="connsiteY92" fmla="*/ 1819274 h 2212178"/>
              <a:gd name="connsiteX93" fmla="*/ 2531268 w 3412328"/>
              <a:gd name="connsiteY93" fmla="*/ 1847849 h 2212178"/>
              <a:gd name="connsiteX94" fmla="*/ 2545557 w 3412328"/>
              <a:gd name="connsiteY94" fmla="*/ 1847850 h 2212178"/>
              <a:gd name="connsiteX95" fmla="*/ 2545556 w 3412328"/>
              <a:gd name="connsiteY95" fmla="*/ 1888330 h 2212178"/>
              <a:gd name="connsiteX96" fmla="*/ 2559844 w 3412328"/>
              <a:gd name="connsiteY96" fmla="*/ 1888329 h 2212178"/>
              <a:gd name="connsiteX97" fmla="*/ 2559844 w 3412328"/>
              <a:gd name="connsiteY97" fmla="*/ 1931193 h 2212178"/>
              <a:gd name="connsiteX98" fmla="*/ 2609850 w 3412328"/>
              <a:gd name="connsiteY98" fmla="*/ 1931193 h 2212178"/>
              <a:gd name="connsiteX99" fmla="*/ 2609850 w 3412328"/>
              <a:gd name="connsiteY99" fmla="*/ 1978820 h 2212178"/>
              <a:gd name="connsiteX100" fmla="*/ 2719387 w 3412328"/>
              <a:gd name="connsiteY100" fmla="*/ 1978819 h 2212178"/>
              <a:gd name="connsiteX101" fmla="*/ 2719387 w 3412328"/>
              <a:gd name="connsiteY101" fmla="*/ 2012155 h 2212178"/>
              <a:gd name="connsiteX102" fmla="*/ 2781300 w 3412328"/>
              <a:gd name="connsiteY102" fmla="*/ 2014536 h 2212178"/>
              <a:gd name="connsiteX103" fmla="*/ 2781299 w 3412328"/>
              <a:gd name="connsiteY103" fmla="*/ 2031205 h 2212178"/>
              <a:gd name="connsiteX104" fmla="*/ 2914649 w 3412328"/>
              <a:gd name="connsiteY104" fmla="*/ 2031205 h 2212178"/>
              <a:gd name="connsiteX105" fmla="*/ 2914650 w 3412328"/>
              <a:gd name="connsiteY105" fmla="*/ 2059780 h 2212178"/>
              <a:gd name="connsiteX106" fmla="*/ 2957511 w 3412328"/>
              <a:gd name="connsiteY106" fmla="*/ 2059779 h 2212178"/>
              <a:gd name="connsiteX107" fmla="*/ 2959893 w 3412328"/>
              <a:gd name="connsiteY107" fmla="*/ 2095498 h 2212178"/>
              <a:gd name="connsiteX108" fmla="*/ 2971798 w 3412328"/>
              <a:gd name="connsiteY108" fmla="*/ 2095497 h 2212178"/>
              <a:gd name="connsiteX109" fmla="*/ 2971799 w 3412328"/>
              <a:gd name="connsiteY109" fmla="*/ 2131215 h 2212178"/>
              <a:gd name="connsiteX110" fmla="*/ 3050382 w 3412328"/>
              <a:gd name="connsiteY110" fmla="*/ 2133597 h 2212178"/>
              <a:gd name="connsiteX111" fmla="*/ 3050379 w 3412328"/>
              <a:gd name="connsiteY111" fmla="*/ 2152647 h 2212178"/>
              <a:gd name="connsiteX112" fmla="*/ 3059904 w 3412328"/>
              <a:gd name="connsiteY112" fmla="*/ 2152647 h 2212178"/>
              <a:gd name="connsiteX113" fmla="*/ 3059904 w 3412328"/>
              <a:gd name="connsiteY113" fmla="*/ 2181223 h 2212178"/>
              <a:gd name="connsiteX114" fmla="*/ 3190873 w 3412328"/>
              <a:gd name="connsiteY114" fmla="*/ 2183603 h 2212178"/>
              <a:gd name="connsiteX115" fmla="*/ 3190874 w 3412328"/>
              <a:gd name="connsiteY115" fmla="*/ 2209796 h 2212178"/>
              <a:gd name="connsiteX116" fmla="*/ 3412328 w 3412328"/>
              <a:gd name="connsiteY116" fmla="*/ 2212178 h 2212178"/>
              <a:gd name="connsiteX0" fmla="*/ 2381 w 3428732"/>
              <a:gd name="connsiteY0" fmla="*/ 0 h 2216941"/>
              <a:gd name="connsiteX1" fmla="*/ 0 w 3428732"/>
              <a:gd name="connsiteY1" fmla="*/ 76200 h 2216941"/>
              <a:gd name="connsiteX2" fmla="*/ 11906 w 3428732"/>
              <a:gd name="connsiteY2" fmla="*/ 76200 h 2216941"/>
              <a:gd name="connsiteX3" fmla="*/ 11906 w 3428732"/>
              <a:gd name="connsiteY3" fmla="*/ 92869 h 2216941"/>
              <a:gd name="connsiteX4" fmla="*/ 221456 w 3428732"/>
              <a:gd name="connsiteY4" fmla="*/ 90487 h 2216941"/>
              <a:gd name="connsiteX5" fmla="*/ 221456 w 3428732"/>
              <a:gd name="connsiteY5" fmla="*/ 107156 h 2216941"/>
              <a:gd name="connsiteX6" fmla="*/ 233362 w 3428732"/>
              <a:gd name="connsiteY6" fmla="*/ 107156 h 2216941"/>
              <a:gd name="connsiteX7" fmla="*/ 230981 w 3428732"/>
              <a:gd name="connsiteY7" fmla="*/ 157162 h 2216941"/>
              <a:gd name="connsiteX8" fmla="*/ 361950 w 3428732"/>
              <a:gd name="connsiteY8" fmla="*/ 154781 h 2216941"/>
              <a:gd name="connsiteX9" fmla="*/ 361950 w 3428732"/>
              <a:gd name="connsiteY9" fmla="*/ 176212 h 2216941"/>
              <a:gd name="connsiteX10" fmla="*/ 404812 w 3428732"/>
              <a:gd name="connsiteY10" fmla="*/ 173831 h 2216941"/>
              <a:gd name="connsiteX11" fmla="*/ 404812 w 3428732"/>
              <a:gd name="connsiteY11" fmla="*/ 202406 h 2216941"/>
              <a:gd name="connsiteX12" fmla="*/ 671512 w 3428732"/>
              <a:gd name="connsiteY12" fmla="*/ 202406 h 2216941"/>
              <a:gd name="connsiteX13" fmla="*/ 671512 w 3428732"/>
              <a:gd name="connsiteY13" fmla="*/ 214312 h 2216941"/>
              <a:gd name="connsiteX14" fmla="*/ 683418 w 3428732"/>
              <a:gd name="connsiteY14" fmla="*/ 216694 h 2216941"/>
              <a:gd name="connsiteX15" fmla="*/ 683418 w 3428732"/>
              <a:gd name="connsiteY15" fmla="*/ 230981 h 2216941"/>
              <a:gd name="connsiteX16" fmla="*/ 700087 w 3428732"/>
              <a:gd name="connsiteY16" fmla="*/ 238125 h 2216941"/>
              <a:gd name="connsiteX17" fmla="*/ 702468 w 3428732"/>
              <a:gd name="connsiteY17" fmla="*/ 261937 h 2216941"/>
              <a:gd name="connsiteX18" fmla="*/ 847725 w 3428732"/>
              <a:gd name="connsiteY18" fmla="*/ 259556 h 2216941"/>
              <a:gd name="connsiteX19" fmla="*/ 850106 w 3428732"/>
              <a:gd name="connsiteY19" fmla="*/ 321469 h 2216941"/>
              <a:gd name="connsiteX20" fmla="*/ 859631 w 3428732"/>
              <a:gd name="connsiteY20" fmla="*/ 323850 h 2216941"/>
              <a:gd name="connsiteX21" fmla="*/ 857250 w 3428732"/>
              <a:gd name="connsiteY21" fmla="*/ 388144 h 2216941"/>
              <a:gd name="connsiteX22" fmla="*/ 866775 w 3428732"/>
              <a:gd name="connsiteY22" fmla="*/ 385762 h 2216941"/>
              <a:gd name="connsiteX23" fmla="*/ 862012 w 3428732"/>
              <a:gd name="connsiteY23" fmla="*/ 440531 h 2216941"/>
              <a:gd name="connsiteX24" fmla="*/ 869156 w 3428732"/>
              <a:gd name="connsiteY24" fmla="*/ 440531 h 2216941"/>
              <a:gd name="connsiteX25" fmla="*/ 866775 w 3428732"/>
              <a:gd name="connsiteY25" fmla="*/ 485775 h 2216941"/>
              <a:gd name="connsiteX26" fmla="*/ 876300 w 3428732"/>
              <a:gd name="connsiteY26" fmla="*/ 485775 h 2216941"/>
              <a:gd name="connsiteX27" fmla="*/ 876300 w 3428732"/>
              <a:gd name="connsiteY27" fmla="*/ 528637 h 2216941"/>
              <a:gd name="connsiteX28" fmla="*/ 904875 w 3428732"/>
              <a:gd name="connsiteY28" fmla="*/ 528637 h 2216941"/>
              <a:gd name="connsiteX29" fmla="*/ 904875 w 3428732"/>
              <a:gd name="connsiteY29" fmla="*/ 552450 h 2216941"/>
              <a:gd name="connsiteX30" fmla="*/ 933450 w 3428732"/>
              <a:gd name="connsiteY30" fmla="*/ 554831 h 2216941"/>
              <a:gd name="connsiteX31" fmla="*/ 933450 w 3428732"/>
              <a:gd name="connsiteY31" fmla="*/ 581025 h 2216941"/>
              <a:gd name="connsiteX32" fmla="*/ 1033462 w 3428732"/>
              <a:gd name="connsiteY32" fmla="*/ 583406 h 2216941"/>
              <a:gd name="connsiteX33" fmla="*/ 1031081 w 3428732"/>
              <a:gd name="connsiteY33" fmla="*/ 619125 h 2216941"/>
              <a:gd name="connsiteX34" fmla="*/ 1076325 w 3428732"/>
              <a:gd name="connsiteY34" fmla="*/ 623887 h 2216941"/>
              <a:gd name="connsiteX35" fmla="*/ 1076325 w 3428732"/>
              <a:gd name="connsiteY35" fmla="*/ 657225 h 2216941"/>
              <a:gd name="connsiteX36" fmla="*/ 1088231 w 3428732"/>
              <a:gd name="connsiteY36" fmla="*/ 657225 h 2216941"/>
              <a:gd name="connsiteX37" fmla="*/ 1088231 w 3428732"/>
              <a:gd name="connsiteY37" fmla="*/ 714375 h 2216941"/>
              <a:gd name="connsiteX38" fmla="*/ 1104900 w 3428732"/>
              <a:gd name="connsiteY38" fmla="*/ 714375 h 2216941"/>
              <a:gd name="connsiteX39" fmla="*/ 1107281 w 3428732"/>
              <a:gd name="connsiteY39" fmla="*/ 778669 h 2216941"/>
              <a:gd name="connsiteX40" fmla="*/ 1228725 w 3428732"/>
              <a:gd name="connsiteY40" fmla="*/ 778669 h 2216941"/>
              <a:gd name="connsiteX41" fmla="*/ 1228725 w 3428732"/>
              <a:gd name="connsiteY41" fmla="*/ 804862 h 2216941"/>
              <a:gd name="connsiteX42" fmla="*/ 1254918 w 3428732"/>
              <a:gd name="connsiteY42" fmla="*/ 800100 h 2216941"/>
              <a:gd name="connsiteX43" fmla="*/ 1250156 w 3428732"/>
              <a:gd name="connsiteY43" fmla="*/ 852487 h 2216941"/>
              <a:gd name="connsiteX44" fmla="*/ 1262062 w 3428732"/>
              <a:gd name="connsiteY44" fmla="*/ 854869 h 2216941"/>
              <a:gd name="connsiteX45" fmla="*/ 1259681 w 3428732"/>
              <a:gd name="connsiteY45" fmla="*/ 921544 h 2216941"/>
              <a:gd name="connsiteX46" fmla="*/ 1276350 w 3428732"/>
              <a:gd name="connsiteY46" fmla="*/ 926306 h 2216941"/>
              <a:gd name="connsiteX47" fmla="*/ 1276350 w 3428732"/>
              <a:gd name="connsiteY47" fmla="*/ 957262 h 2216941"/>
              <a:gd name="connsiteX48" fmla="*/ 1288256 w 3428732"/>
              <a:gd name="connsiteY48" fmla="*/ 957262 h 2216941"/>
              <a:gd name="connsiteX49" fmla="*/ 1285875 w 3428732"/>
              <a:gd name="connsiteY49" fmla="*/ 1026319 h 2216941"/>
              <a:gd name="connsiteX50" fmla="*/ 1326356 w 3428732"/>
              <a:gd name="connsiteY50" fmla="*/ 1023937 h 2216941"/>
              <a:gd name="connsiteX51" fmla="*/ 1326356 w 3428732"/>
              <a:gd name="connsiteY51" fmla="*/ 1047750 h 2216941"/>
              <a:gd name="connsiteX52" fmla="*/ 1357312 w 3428732"/>
              <a:gd name="connsiteY52" fmla="*/ 1045369 h 2216941"/>
              <a:gd name="connsiteX53" fmla="*/ 1357312 w 3428732"/>
              <a:gd name="connsiteY53" fmla="*/ 1069181 h 2216941"/>
              <a:gd name="connsiteX54" fmla="*/ 1400175 w 3428732"/>
              <a:gd name="connsiteY54" fmla="*/ 1066800 h 2216941"/>
              <a:gd name="connsiteX55" fmla="*/ 1397793 w 3428732"/>
              <a:gd name="connsiteY55" fmla="*/ 1095375 h 2216941"/>
              <a:gd name="connsiteX56" fmla="*/ 1471612 w 3428732"/>
              <a:gd name="connsiteY56" fmla="*/ 1100137 h 2216941"/>
              <a:gd name="connsiteX57" fmla="*/ 1481137 w 3428732"/>
              <a:gd name="connsiteY57" fmla="*/ 1123950 h 2216941"/>
              <a:gd name="connsiteX58" fmla="*/ 1495425 w 3428732"/>
              <a:gd name="connsiteY58" fmla="*/ 1128712 h 2216941"/>
              <a:gd name="connsiteX59" fmla="*/ 1490662 w 3428732"/>
              <a:gd name="connsiteY59" fmla="*/ 1164431 h 2216941"/>
              <a:gd name="connsiteX60" fmla="*/ 1504950 w 3428732"/>
              <a:gd name="connsiteY60" fmla="*/ 1166812 h 2216941"/>
              <a:gd name="connsiteX61" fmla="*/ 1502568 w 3428732"/>
              <a:gd name="connsiteY61" fmla="*/ 1185862 h 2216941"/>
              <a:gd name="connsiteX62" fmla="*/ 1533525 w 3428732"/>
              <a:gd name="connsiteY62" fmla="*/ 1183481 h 2216941"/>
              <a:gd name="connsiteX63" fmla="*/ 1533525 w 3428732"/>
              <a:gd name="connsiteY63" fmla="*/ 1204912 h 2216941"/>
              <a:gd name="connsiteX64" fmla="*/ 1554956 w 3428732"/>
              <a:gd name="connsiteY64" fmla="*/ 1207294 h 2216941"/>
              <a:gd name="connsiteX65" fmla="*/ 1554956 w 3428732"/>
              <a:gd name="connsiteY65" fmla="*/ 1233487 h 2216941"/>
              <a:gd name="connsiteX66" fmla="*/ 1676400 w 3428732"/>
              <a:gd name="connsiteY66" fmla="*/ 1231106 h 2216941"/>
              <a:gd name="connsiteX67" fmla="*/ 1676400 w 3428732"/>
              <a:gd name="connsiteY67" fmla="*/ 1252537 h 2216941"/>
              <a:gd name="connsiteX68" fmla="*/ 1700212 w 3428732"/>
              <a:gd name="connsiteY68" fmla="*/ 1257300 h 2216941"/>
              <a:gd name="connsiteX69" fmla="*/ 1707356 w 3428732"/>
              <a:gd name="connsiteY69" fmla="*/ 1285875 h 2216941"/>
              <a:gd name="connsiteX70" fmla="*/ 1719262 w 3428732"/>
              <a:gd name="connsiteY70" fmla="*/ 1278731 h 2216941"/>
              <a:gd name="connsiteX71" fmla="*/ 1719262 w 3428732"/>
              <a:gd name="connsiteY71" fmla="*/ 1309687 h 2216941"/>
              <a:gd name="connsiteX72" fmla="*/ 1731168 w 3428732"/>
              <a:gd name="connsiteY72" fmla="*/ 1304925 h 2216941"/>
              <a:gd name="connsiteX73" fmla="*/ 1733550 w 3428732"/>
              <a:gd name="connsiteY73" fmla="*/ 1407319 h 2216941"/>
              <a:gd name="connsiteX74" fmla="*/ 1781175 w 3428732"/>
              <a:gd name="connsiteY74" fmla="*/ 1412081 h 2216941"/>
              <a:gd name="connsiteX75" fmla="*/ 1778793 w 3428732"/>
              <a:gd name="connsiteY75" fmla="*/ 1464469 h 2216941"/>
              <a:gd name="connsiteX76" fmla="*/ 1857375 w 3428732"/>
              <a:gd name="connsiteY76" fmla="*/ 1459706 h 2216941"/>
              <a:gd name="connsiteX77" fmla="*/ 1857375 w 3428732"/>
              <a:gd name="connsiteY77" fmla="*/ 1483519 h 2216941"/>
              <a:gd name="connsiteX78" fmla="*/ 2024062 w 3428732"/>
              <a:gd name="connsiteY78" fmla="*/ 1481137 h 2216941"/>
              <a:gd name="connsiteX79" fmla="*/ 2021681 w 3428732"/>
              <a:gd name="connsiteY79" fmla="*/ 1504950 h 2216941"/>
              <a:gd name="connsiteX80" fmla="*/ 2105025 w 3428732"/>
              <a:gd name="connsiteY80" fmla="*/ 1502569 h 2216941"/>
              <a:gd name="connsiteX81" fmla="*/ 2105025 w 3428732"/>
              <a:gd name="connsiteY81" fmla="*/ 1533525 h 2216941"/>
              <a:gd name="connsiteX82" fmla="*/ 2133600 w 3428732"/>
              <a:gd name="connsiteY82" fmla="*/ 1533525 h 2216941"/>
              <a:gd name="connsiteX83" fmla="*/ 2133600 w 3428732"/>
              <a:gd name="connsiteY83" fmla="*/ 1674017 h 2216941"/>
              <a:gd name="connsiteX84" fmla="*/ 2155031 w 3428732"/>
              <a:gd name="connsiteY84" fmla="*/ 1674019 h 2216941"/>
              <a:gd name="connsiteX85" fmla="*/ 2155035 w 3428732"/>
              <a:gd name="connsiteY85" fmla="*/ 1714500 h 2216941"/>
              <a:gd name="connsiteX86" fmla="*/ 2195514 w 3428732"/>
              <a:gd name="connsiteY86" fmla="*/ 1716880 h 2216941"/>
              <a:gd name="connsiteX87" fmla="*/ 2197896 w 3428732"/>
              <a:gd name="connsiteY87" fmla="*/ 1759742 h 2216941"/>
              <a:gd name="connsiteX88" fmla="*/ 2209802 w 3428732"/>
              <a:gd name="connsiteY88" fmla="*/ 1759743 h 2216941"/>
              <a:gd name="connsiteX89" fmla="*/ 2212182 w 3428732"/>
              <a:gd name="connsiteY89" fmla="*/ 1793079 h 2216941"/>
              <a:gd name="connsiteX90" fmla="*/ 2331245 w 3428732"/>
              <a:gd name="connsiteY90" fmla="*/ 1793078 h 2216941"/>
              <a:gd name="connsiteX91" fmla="*/ 2331244 w 3428732"/>
              <a:gd name="connsiteY91" fmla="*/ 1819272 h 2216941"/>
              <a:gd name="connsiteX92" fmla="*/ 2531269 w 3428732"/>
              <a:gd name="connsiteY92" fmla="*/ 1819274 h 2216941"/>
              <a:gd name="connsiteX93" fmla="*/ 2531268 w 3428732"/>
              <a:gd name="connsiteY93" fmla="*/ 1847849 h 2216941"/>
              <a:gd name="connsiteX94" fmla="*/ 2545557 w 3428732"/>
              <a:gd name="connsiteY94" fmla="*/ 1847850 h 2216941"/>
              <a:gd name="connsiteX95" fmla="*/ 2545556 w 3428732"/>
              <a:gd name="connsiteY95" fmla="*/ 1888330 h 2216941"/>
              <a:gd name="connsiteX96" fmla="*/ 2559844 w 3428732"/>
              <a:gd name="connsiteY96" fmla="*/ 1888329 h 2216941"/>
              <a:gd name="connsiteX97" fmla="*/ 2559844 w 3428732"/>
              <a:gd name="connsiteY97" fmla="*/ 1931193 h 2216941"/>
              <a:gd name="connsiteX98" fmla="*/ 2609850 w 3428732"/>
              <a:gd name="connsiteY98" fmla="*/ 1931193 h 2216941"/>
              <a:gd name="connsiteX99" fmla="*/ 2609850 w 3428732"/>
              <a:gd name="connsiteY99" fmla="*/ 1978820 h 2216941"/>
              <a:gd name="connsiteX100" fmla="*/ 2719387 w 3428732"/>
              <a:gd name="connsiteY100" fmla="*/ 1978819 h 2216941"/>
              <a:gd name="connsiteX101" fmla="*/ 2719387 w 3428732"/>
              <a:gd name="connsiteY101" fmla="*/ 2012155 h 2216941"/>
              <a:gd name="connsiteX102" fmla="*/ 2781300 w 3428732"/>
              <a:gd name="connsiteY102" fmla="*/ 2014536 h 2216941"/>
              <a:gd name="connsiteX103" fmla="*/ 2781299 w 3428732"/>
              <a:gd name="connsiteY103" fmla="*/ 2031205 h 2216941"/>
              <a:gd name="connsiteX104" fmla="*/ 2914649 w 3428732"/>
              <a:gd name="connsiteY104" fmla="*/ 2031205 h 2216941"/>
              <a:gd name="connsiteX105" fmla="*/ 2914650 w 3428732"/>
              <a:gd name="connsiteY105" fmla="*/ 2059780 h 2216941"/>
              <a:gd name="connsiteX106" fmla="*/ 2957511 w 3428732"/>
              <a:gd name="connsiteY106" fmla="*/ 2059779 h 2216941"/>
              <a:gd name="connsiteX107" fmla="*/ 2959893 w 3428732"/>
              <a:gd name="connsiteY107" fmla="*/ 2095498 h 2216941"/>
              <a:gd name="connsiteX108" fmla="*/ 2971798 w 3428732"/>
              <a:gd name="connsiteY108" fmla="*/ 2095497 h 2216941"/>
              <a:gd name="connsiteX109" fmla="*/ 2971799 w 3428732"/>
              <a:gd name="connsiteY109" fmla="*/ 2131215 h 2216941"/>
              <a:gd name="connsiteX110" fmla="*/ 3050382 w 3428732"/>
              <a:gd name="connsiteY110" fmla="*/ 2133597 h 2216941"/>
              <a:gd name="connsiteX111" fmla="*/ 3050379 w 3428732"/>
              <a:gd name="connsiteY111" fmla="*/ 2152647 h 2216941"/>
              <a:gd name="connsiteX112" fmla="*/ 3059904 w 3428732"/>
              <a:gd name="connsiteY112" fmla="*/ 2152647 h 2216941"/>
              <a:gd name="connsiteX113" fmla="*/ 3059904 w 3428732"/>
              <a:gd name="connsiteY113" fmla="*/ 2181223 h 2216941"/>
              <a:gd name="connsiteX114" fmla="*/ 3190873 w 3428732"/>
              <a:gd name="connsiteY114" fmla="*/ 2183603 h 2216941"/>
              <a:gd name="connsiteX115" fmla="*/ 3190874 w 3428732"/>
              <a:gd name="connsiteY115" fmla="*/ 2209796 h 2216941"/>
              <a:gd name="connsiteX116" fmla="*/ 3412328 w 3428732"/>
              <a:gd name="connsiteY116" fmla="*/ 2212178 h 2216941"/>
              <a:gd name="connsiteX117" fmla="*/ 3412328 w 3428732"/>
              <a:gd name="connsiteY117" fmla="*/ 2216941 h 2216941"/>
              <a:gd name="connsiteX0" fmla="*/ 2381 w 3430064"/>
              <a:gd name="connsiteY0" fmla="*/ 0 h 2290760"/>
              <a:gd name="connsiteX1" fmla="*/ 0 w 3430064"/>
              <a:gd name="connsiteY1" fmla="*/ 76200 h 2290760"/>
              <a:gd name="connsiteX2" fmla="*/ 11906 w 3430064"/>
              <a:gd name="connsiteY2" fmla="*/ 76200 h 2290760"/>
              <a:gd name="connsiteX3" fmla="*/ 11906 w 3430064"/>
              <a:gd name="connsiteY3" fmla="*/ 92869 h 2290760"/>
              <a:gd name="connsiteX4" fmla="*/ 221456 w 3430064"/>
              <a:gd name="connsiteY4" fmla="*/ 90487 h 2290760"/>
              <a:gd name="connsiteX5" fmla="*/ 221456 w 3430064"/>
              <a:gd name="connsiteY5" fmla="*/ 107156 h 2290760"/>
              <a:gd name="connsiteX6" fmla="*/ 233362 w 3430064"/>
              <a:gd name="connsiteY6" fmla="*/ 107156 h 2290760"/>
              <a:gd name="connsiteX7" fmla="*/ 230981 w 3430064"/>
              <a:gd name="connsiteY7" fmla="*/ 157162 h 2290760"/>
              <a:gd name="connsiteX8" fmla="*/ 361950 w 3430064"/>
              <a:gd name="connsiteY8" fmla="*/ 154781 h 2290760"/>
              <a:gd name="connsiteX9" fmla="*/ 361950 w 3430064"/>
              <a:gd name="connsiteY9" fmla="*/ 176212 h 2290760"/>
              <a:gd name="connsiteX10" fmla="*/ 404812 w 3430064"/>
              <a:gd name="connsiteY10" fmla="*/ 173831 h 2290760"/>
              <a:gd name="connsiteX11" fmla="*/ 404812 w 3430064"/>
              <a:gd name="connsiteY11" fmla="*/ 202406 h 2290760"/>
              <a:gd name="connsiteX12" fmla="*/ 671512 w 3430064"/>
              <a:gd name="connsiteY12" fmla="*/ 202406 h 2290760"/>
              <a:gd name="connsiteX13" fmla="*/ 671512 w 3430064"/>
              <a:gd name="connsiteY13" fmla="*/ 214312 h 2290760"/>
              <a:gd name="connsiteX14" fmla="*/ 683418 w 3430064"/>
              <a:gd name="connsiteY14" fmla="*/ 216694 h 2290760"/>
              <a:gd name="connsiteX15" fmla="*/ 683418 w 3430064"/>
              <a:gd name="connsiteY15" fmla="*/ 230981 h 2290760"/>
              <a:gd name="connsiteX16" fmla="*/ 700087 w 3430064"/>
              <a:gd name="connsiteY16" fmla="*/ 238125 h 2290760"/>
              <a:gd name="connsiteX17" fmla="*/ 702468 w 3430064"/>
              <a:gd name="connsiteY17" fmla="*/ 261937 h 2290760"/>
              <a:gd name="connsiteX18" fmla="*/ 847725 w 3430064"/>
              <a:gd name="connsiteY18" fmla="*/ 259556 h 2290760"/>
              <a:gd name="connsiteX19" fmla="*/ 850106 w 3430064"/>
              <a:gd name="connsiteY19" fmla="*/ 321469 h 2290760"/>
              <a:gd name="connsiteX20" fmla="*/ 859631 w 3430064"/>
              <a:gd name="connsiteY20" fmla="*/ 323850 h 2290760"/>
              <a:gd name="connsiteX21" fmla="*/ 857250 w 3430064"/>
              <a:gd name="connsiteY21" fmla="*/ 388144 h 2290760"/>
              <a:gd name="connsiteX22" fmla="*/ 866775 w 3430064"/>
              <a:gd name="connsiteY22" fmla="*/ 385762 h 2290760"/>
              <a:gd name="connsiteX23" fmla="*/ 862012 w 3430064"/>
              <a:gd name="connsiteY23" fmla="*/ 440531 h 2290760"/>
              <a:gd name="connsiteX24" fmla="*/ 869156 w 3430064"/>
              <a:gd name="connsiteY24" fmla="*/ 440531 h 2290760"/>
              <a:gd name="connsiteX25" fmla="*/ 866775 w 3430064"/>
              <a:gd name="connsiteY25" fmla="*/ 485775 h 2290760"/>
              <a:gd name="connsiteX26" fmla="*/ 876300 w 3430064"/>
              <a:gd name="connsiteY26" fmla="*/ 485775 h 2290760"/>
              <a:gd name="connsiteX27" fmla="*/ 876300 w 3430064"/>
              <a:gd name="connsiteY27" fmla="*/ 528637 h 2290760"/>
              <a:gd name="connsiteX28" fmla="*/ 904875 w 3430064"/>
              <a:gd name="connsiteY28" fmla="*/ 528637 h 2290760"/>
              <a:gd name="connsiteX29" fmla="*/ 904875 w 3430064"/>
              <a:gd name="connsiteY29" fmla="*/ 552450 h 2290760"/>
              <a:gd name="connsiteX30" fmla="*/ 933450 w 3430064"/>
              <a:gd name="connsiteY30" fmla="*/ 554831 h 2290760"/>
              <a:gd name="connsiteX31" fmla="*/ 933450 w 3430064"/>
              <a:gd name="connsiteY31" fmla="*/ 581025 h 2290760"/>
              <a:gd name="connsiteX32" fmla="*/ 1033462 w 3430064"/>
              <a:gd name="connsiteY32" fmla="*/ 583406 h 2290760"/>
              <a:gd name="connsiteX33" fmla="*/ 1031081 w 3430064"/>
              <a:gd name="connsiteY33" fmla="*/ 619125 h 2290760"/>
              <a:gd name="connsiteX34" fmla="*/ 1076325 w 3430064"/>
              <a:gd name="connsiteY34" fmla="*/ 623887 h 2290760"/>
              <a:gd name="connsiteX35" fmla="*/ 1076325 w 3430064"/>
              <a:gd name="connsiteY35" fmla="*/ 657225 h 2290760"/>
              <a:gd name="connsiteX36" fmla="*/ 1088231 w 3430064"/>
              <a:gd name="connsiteY36" fmla="*/ 657225 h 2290760"/>
              <a:gd name="connsiteX37" fmla="*/ 1088231 w 3430064"/>
              <a:gd name="connsiteY37" fmla="*/ 714375 h 2290760"/>
              <a:gd name="connsiteX38" fmla="*/ 1104900 w 3430064"/>
              <a:gd name="connsiteY38" fmla="*/ 714375 h 2290760"/>
              <a:gd name="connsiteX39" fmla="*/ 1107281 w 3430064"/>
              <a:gd name="connsiteY39" fmla="*/ 778669 h 2290760"/>
              <a:gd name="connsiteX40" fmla="*/ 1228725 w 3430064"/>
              <a:gd name="connsiteY40" fmla="*/ 778669 h 2290760"/>
              <a:gd name="connsiteX41" fmla="*/ 1228725 w 3430064"/>
              <a:gd name="connsiteY41" fmla="*/ 804862 h 2290760"/>
              <a:gd name="connsiteX42" fmla="*/ 1254918 w 3430064"/>
              <a:gd name="connsiteY42" fmla="*/ 800100 h 2290760"/>
              <a:gd name="connsiteX43" fmla="*/ 1250156 w 3430064"/>
              <a:gd name="connsiteY43" fmla="*/ 852487 h 2290760"/>
              <a:gd name="connsiteX44" fmla="*/ 1262062 w 3430064"/>
              <a:gd name="connsiteY44" fmla="*/ 854869 h 2290760"/>
              <a:gd name="connsiteX45" fmla="*/ 1259681 w 3430064"/>
              <a:gd name="connsiteY45" fmla="*/ 921544 h 2290760"/>
              <a:gd name="connsiteX46" fmla="*/ 1276350 w 3430064"/>
              <a:gd name="connsiteY46" fmla="*/ 926306 h 2290760"/>
              <a:gd name="connsiteX47" fmla="*/ 1276350 w 3430064"/>
              <a:gd name="connsiteY47" fmla="*/ 957262 h 2290760"/>
              <a:gd name="connsiteX48" fmla="*/ 1288256 w 3430064"/>
              <a:gd name="connsiteY48" fmla="*/ 957262 h 2290760"/>
              <a:gd name="connsiteX49" fmla="*/ 1285875 w 3430064"/>
              <a:gd name="connsiteY49" fmla="*/ 1026319 h 2290760"/>
              <a:gd name="connsiteX50" fmla="*/ 1326356 w 3430064"/>
              <a:gd name="connsiteY50" fmla="*/ 1023937 h 2290760"/>
              <a:gd name="connsiteX51" fmla="*/ 1326356 w 3430064"/>
              <a:gd name="connsiteY51" fmla="*/ 1047750 h 2290760"/>
              <a:gd name="connsiteX52" fmla="*/ 1357312 w 3430064"/>
              <a:gd name="connsiteY52" fmla="*/ 1045369 h 2290760"/>
              <a:gd name="connsiteX53" fmla="*/ 1357312 w 3430064"/>
              <a:gd name="connsiteY53" fmla="*/ 1069181 h 2290760"/>
              <a:gd name="connsiteX54" fmla="*/ 1400175 w 3430064"/>
              <a:gd name="connsiteY54" fmla="*/ 1066800 h 2290760"/>
              <a:gd name="connsiteX55" fmla="*/ 1397793 w 3430064"/>
              <a:gd name="connsiteY55" fmla="*/ 1095375 h 2290760"/>
              <a:gd name="connsiteX56" fmla="*/ 1471612 w 3430064"/>
              <a:gd name="connsiteY56" fmla="*/ 1100137 h 2290760"/>
              <a:gd name="connsiteX57" fmla="*/ 1481137 w 3430064"/>
              <a:gd name="connsiteY57" fmla="*/ 1123950 h 2290760"/>
              <a:gd name="connsiteX58" fmla="*/ 1495425 w 3430064"/>
              <a:gd name="connsiteY58" fmla="*/ 1128712 h 2290760"/>
              <a:gd name="connsiteX59" fmla="*/ 1490662 w 3430064"/>
              <a:gd name="connsiteY59" fmla="*/ 1164431 h 2290760"/>
              <a:gd name="connsiteX60" fmla="*/ 1504950 w 3430064"/>
              <a:gd name="connsiteY60" fmla="*/ 1166812 h 2290760"/>
              <a:gd name="connsiteX61" fmla="*/ 1502568 w 3430064"/>
              <a:gd name="connsiteY61" fmla="*/ 1185862 h 2290760"/>
              <a:gd name="connsiteX62" fmla="*/ 1533525 w 3430064"/>
              <a:gd name="connsiteY62" fmla="*/ 1183481 h 2290760"/>
              <a:gd name="connsiteX63" fmla="*/ 1533525 w 3430064"/>
              <a:gd name="connsiteY63" fmla="*/ 1204912 h 2290760"/>
              <a:gd name="connsiteX64" fmla="*/ 1554956 w 3430064"/>
              <a:gd name="connsiteY64" fmla="*/ 1207294 h 2290760"/>
              <a:gd name="connsiteX65" fmla="*/ 1554956 w 3430064"/>
              <a:gd name="connsiteY65" fmla="*/ 1233487 h 2290760"/>
              <a:gd name="connsiteX66" fmla="*/ 1676400 w 3430064"/>
              <a:gd name="connsiteY66" fmla="*/ 1231106 h 2290760"/>
              <a:gd name="connsiteX67" fmla="*/ 1676400 w 3430064"/>
              <a:gd name="connsiteY67" fmla="*/ 1252537 h 2290760"/>
              <a:gd name="connsiteX68" fmla="*/ 1700212 w 3430064"/>
              <a:gd name="connsiteY68" fmla="*/ 1257300 h 2290760"/>
              <a:gd name="connsiteX69" fmla="*/ 1707356 w 3430064"/>
              <a:gd name="connsiteY69" fmla="*/ 1285875 h 2290760"/>
              <a:gd name="connsiteX70" fmla="*/ 1719262 w 3430064"/>
              <a:gd name="connsiteY70" fmla="*/ 1278731 h 2290760"/>
              <a:gd name="connsiteX71" fmla="*/ 1719262 w 3430064"/>
              <a:gd name="connsiteY71" fmla="*/ 1309687 h 2290760"/>
              <a:gd name="connsiteX72" fmla="*/ 1731168 w 3430064"/>
              <a:gd name="connsiteY72" fmla="*/ 1304925 h 2290760"/>
              <a:gd name="connsiteX73" fmla="*/ 1733550 w 3430064"/>
              <a:gd name="connsiteY73" fmla="*/ 1407319 h 2290760"/>
              <a:gd name="connsiteX74" fmla="*/ 1781175 w 3430064"/>
              <a:gd name="connsiteY74" fmla="*/ 1412081 h 2290760"/>
              <a:gd name="connsiteX75" fmla="*/ 1778793 w 3430064"/>
              <a:gd name="connsiteY75" fmla="*/ 1464469 h 2290760"/>
              <a:gd name="connsiteX76" fmla="*/ 1857375 w 3430064"/>
              <a:gd name="connsiteY76" fmla="*/ 1459706 h 2290760"/>
              <a:gd name="connsiteX77" fmla="*/ 1857375 w 3430064"/>
              <a:gd name="connsiteY77" fmla="*/ 1483519 h 2290760"/>
              <a:gd name="connsiteX78" fmla="*/ 2024062 w 3430064"/>
              <a:gd name="connsiteY78" fmla="*/ 1481137 h 2290760"/>
              <a:gd name="connsiteX79" fmla="*/ 2021681 w 3430064"/>
              <a:gd name="connsiteY79" fmla="*/ 1504950 h 2290760"/>
              <a:gd name="connsiteX80" fmla="*/ 2105025 w 3430064"/>
              <a:gd name="connsiteY80" fmla="*/ 1502569 h 2290760"/>
              <a:gd name="connsiteX81" fmla="*/ 2105025 w 3430064"/>
              <a:gd name="connsiteY81" fmla="*/ 1533525 h 2290760"/>
              <a:gd name="connsiteX82" fmla="*/ 2133600 w 3430064"/>
              <a:gd name="connsiteY82" fmla="*/ 1533525 h 2290760"/>
              <a:gd name="connsiteX83" fmla="*/ 2133600 w 3430064"/>
              <a:gd name="connsiteY83" fmla="*/ 1674017 h 2290760"/>
              <a:gd name="connsiteX84" fmla="*/ 2155031 w 3430064"/>
              <a:gd name="connsiteY84" fmla="*/ 1674019 h 2290760"/>
              <a:gd name="connsiteX85" fmla="*/ 2155035 w 3430064"/>
              <a:gd name="connsiteY85" fmla="*/ 1714500 h 2290760"/>
              <a:gd name="connsiteX86" fmla="*/ 2195514 w 3430064"/>
              <a:gd name="connsiteY86" fmla="*/ 1716880 h 2290760"/>
              <a:gd name="connsiteX87" fmla="*/ 2197896 w 3430064"/>
              <a:gd name="connsiteY87" fmla="*/ 1759742 h 2290760"/>
              <a:gd name="connsiteX88" fmla="*/ 2209802 w 3430064"/>
              <a:gd name="connsiteY88" fmla="*/ 1759743 h 2290760"/>
              <a:gd name="connsiteX89" fmla="*/ 2212182 w 3430064"/>
              <a:gd name="connsiteY89" fmla="*/ 1793079 h 2290760"/>
              <a:gd name="connsiteX90" fmla="*/ 2331245 w 3430064"/>
              <a:gd name="connsiteY90" fmla="*/ 1793078 h 2290760"/>
              <a:gd name="connsiteX91" fmla="*/ 2331244 w 3430064"/>
              <a:gd name="connsiteY91" fmla="*/ 1819272 h 2290760"/>
              <a:gd name="connsiteX92" fmla="*/ 2531269 w 3430064"/>
              <a:gd name="connsiteY92" fmla="*/ 1819274 h 2290760"/>
              <a:gd name="connsiteX93" fmla="*/ 2531268 w 3430064"/>
              <a:gd name="connsiteY93" fmla="*/ 1847849 h 2290760"/>
              <a:gd name="connsiteX94" fmla="*/ 2545557 w 3430064"/>
              <a:gd name="connsiteY94" fmla="*/ 1847850 h 2290760"/>
              <a:gd name="connsiteX95" fmla="*/ 2545556 w 3430064"/>
              <a:gd name="connsiteY95" fmla="*/ 1888330 h 2290760"/>
              <a:gd name="connsiteX96" fmla="*/ 2559844 w 3430064"/>
              <a:gd name="connsiteY96" fmla="*/ 1888329 h 2290760"/>
              <a:gd name="connsiteX97" fmla="*/ 2559844 w 3430064"/>
              <a:gd name="connsiteY97" fmla="*/ 1931193 h 2290760"/>
              <a:gd name="connsiteX98" fmla="*/ 2609850 w 3430064"/>
              <a:gd name="connsiteY98" fmla="*/ 1931193 h 2290760"/>
              <a:gd name="connsiteX99" fmla="*/ 2609850 w 3430064"/>
              <a:gd name="connsiteY99" fmla="*/ 1978820 h 2290760"/>
              <a:gd name="connsiteX100" fmla="*/ 2719387 w 3430064"/>
              <a:gd name="connsiteY100" fmla="*/ 1978819 h 2290760"/>
              <a:gd name="connsiteX101" fmla="*/ 2719387 w 3430064"/>
              <a:gd name="connsiteY101" fmla="*/ 2012155 h 2290760"/>
              <a:gd name="connsiteX102" fmla="*/ 2781300 w 3430064"/>
              <a:gd name="connsiteY102" fmla="*/ 2014536 h 2290760"/>
              <a:gd name="connsiteX103" fmla="*/ 2781299 w 3430064"/>
              <a:gd name="connsiteY103" fmla="*/ 2031205 h 2290760"/>
              <a:gd name="connsiteX104" fmla="*/ 2914649 w 3430064"/>
              <a:gd name="connsiteY104" fmla="*/ 2031205 h 2290760"/>
              <a:gd name="connsiteX105" fmla="*/ 2914650 w 3430064"/>
              <a:gd name="connsiteY105" fmla="*/ 2059780 h 2290760"/>
              <a:gd name="connsiteX106" fmla="*/ 2957511 w 3430064"/>
              <a:gd name="connsiteY106" fmla="*/ 2059779 h 2290760"/>
              <a:gd name="connsiteX107" fmla="*/ 2959893 w 3430064"/>
              <a:gd name="connsiteY107" fmla="*/ 2095498 h 2290760"/>
              <a:gd name="connsiteX108" fmla="*/ 2971798 w 3430064"/>
              <a:gd name="connsiteY108" fmla="*/ 2095497 h 2290760"/>
              <a:gd name="connsiteX109" fmla="*/ 2971799 w 3430064"/>
              <a:gd name="connsiteY109" fmla="*/ 2131215 h 2290760"/>
              <a:gd name="connsiteX110" fmla="*/ 3050382 w 3430064"/>
              <a:gd name="connsiteY110" fmla="*/ 2133597 h 2290760"/>
              <a:gd name="connsiteX111" fmla="*/ 3050379 w 3430064"/>
              <a:gd name="connsiteY111" fmla="*/ 2152647 h 2290760"/>
              <a:gd name="connsiteX112" fmla="*/ 3059904 w 3430064"/>
              <a:gd name="connsiteY112" fmla="*/ 2152647 h 2290760"/>
              <a:gd name="connsiteX113" fmla="*/ 3059904 w 3430064"/>
              <a:gd name="connsiteY113" fmla="*/ 2181223 h 2290760"/>
              <a:gd name="connsiteX114" fmla="*/ 3190873 w 3430064"/>
              <a:gd name="connsiteY114" fmla="*/ 2183603 h 2290760"/>
              <a:gd name="connsiteX115" fmla="*/ 3190874 w 3430064"/>
              <a:gd name="connsiteY115" fmla="*/ 2209796 h 2290760"/>
              <a:gd name="connsiteX116" fmla="*/ 3412328 w 3430064"/>
              <a:gd name="connsiteY116" fmla="*/ 2212178 h 2290760"/>
              <a:gd name="connsiteX117" fmla="*/ 3417090 w 3430064"/>
              <a:gd name="connsiteY117" fmla="*/ 2290760 h 2290760"/>
              <a:gd name="connsiteX0" fmla="*/ 2381 w 3417090"/>
              <a:gd name="connsiteY0" fmla="*/ 0 h 2290760"/>
              <a:gd name="connsiteX1" fmla="*/ 0 w 3417090"/>
              <a:gd name="connsiteY1" fmla="*/ 76200 h 2290760"/>
              <a:gd name="connsiteX2" fmla="*/ 11906 w 3417090"/>
              <a:gd name="connsiteY2" fmla="*/ 76200 h 2290760"/>
              <a:gd name="connsiteX3" fmla="*/ 11906 w 3417090"/>
              <a:gd name="connsiteY3" fmla="*/ 92869 h 2290760"/>
              <a:gd name="connsiteX4" fmla="*/ 221456 w 3417090"/>
              <a:gd name="connsiteY4" fmla="*/ 90487 h 2290760"/>
              <a:gd name="connsiteX5" fmla="*/ 221456 w 3417090"/>
              <a:gd name="connsiteY5" fmla="*/ 107156 h 2290760"/>
              <a:gd name="connsiteX6" fmla="*/ 233362 w 3417090"/>
              <a:gd name="connsiteY6" fmla="*/ 107156 h 2290760"/>
              <a:gd name="connsiteX7" fmla="*/ 230981 w 3417090"/>
              <a:gd name="connsiteY7" fmla="*/ 157162 h 2290760"/>
              <a:gd name="connsiteX8" fmla="*/ 361950 w 3417090"/>
              <a:gd name="connsiteY8" fmla="*/ 154781 h 2290760"/>
              <a:gd name="connsiteX9" fmla="*/ 361950 w 3417090"/>
              <a:gd name="connsiteY9" fmla="*/ 176212 h 2290760"/>
              <a:gd name="connsiteX10" fmla="*/ 404812 w 3417090"/>
              <a:gd name="connsiteY10" fmla="*/ 173831 h 2290760"/>
              <a:gd name="connsiteX11" fmla="*/ 404812 w 3417090"/>
              <a:gd name="connsiteY11" fmla="*/ 202406 h 2290760"/>
              <a:gd name="connsiteX12" fmla="*/ 671512 w 3417090"/>
              <a:gd name="connsiteY12" fmla="*/ 202406 h 2290760"/>
              <a:gd name="connsiteX13" fmla="*/ 671512 w 3417090"/>
              <a:gd name="connsiteY13" fmla="*/ 214312 h 2290760"/>
              <a:gd name="connsiteX14" fmla="*/ 683418 w 3417090"/>
              <a:gd name="connsiteY14" fmla="*/ 216694 h 2290760"/>
              <a:gd name="connsiteX15" fmla="*/ 683418 w 3417090"/>
              <a:gd name="connsiteY15" fmla="*/ 230981 h 2290760"/>
              <a:gd name="connsiteX16" fmla="*/ 700087 w 3417090"/>
              <a:gd name="connsiteY16" fmla="*/ 238125 h 2290760"/>
              <a:gd name="connsiteX17" fmla="*/ 702468 w 3417090"/>
              <a:gd name="connsiteY17" fmla="*/ 261937 h 2290760"/>
              <a:gd name="connsiteX18" fmla="*/ 847725 w 3417090"/>
              <a:gd name="connsiteY18" fmla="*/ 259556 h 2290760"/>
              <a:gd name="connsiteX19" fmla="*/ 850106 w 3417090"/>
              <a:gd name="connsiteY19" fmla="*/ 321469 h 2290760"/>
              <a:gd name="connsiteX20" fmla="*/ 859631 w 3417090"/>
              <a:gd name="connsiteY20" fmla="*/ 323850 h 2290760"/>
              <a:gd name="connsiteX21" fmla="*/ 857250 w 3417090"/>
              <a:gd name="connsiteY21" fmla="*/ 388144 h 2290760"/>
              <a:gd name="connsiteX22" fmla="*/ 866775 w 3417090"/>
              <a:gd name="connsiteY22" fmla="*/ 385762 h 2290760"/>
              <a:gd name="connsiteX23" fmla="*/ 862012 w 3417090"/>
              <a:gd name="connsiteY23" fmla="*/ 440531 h 2290760"/>
              <a:gd name="connsiteX24" fmla="*/ 869156 w 3417090"/>
              <a:gd name="connsiteY24" fmla="*/ 440531 h 2290760"/>
              <a:gd name="connsiteX25" fmla="*/ 866775 w 3417090"/>
              <a:gd name="connsiteY25" fmla="*/ 485775 h 2290760"/>
              <a:gd name="connsiteX26" fmla="*/ 876300 w 3417090"/>
              <a:gd name="connsiteY26" fmla="*/ 485775 h 2290760"/>
              <a:gd name="connsiteX27" fmla="*/ 876300 w 3417090"/>
              <a:gd name="connsiteY27" fmla="*/ 528637 h 2290760"/>
              <a:gd name="connsiteX28" fmla="*/ 904875 w 3417090"/>
              <a:gd name="connsiteY28" fmla="*/ 528637 h 2290760"/>
              <a:gd name="connsiteX29" fmla="*/ 904875 w 3417090"/>
              <a:gd name="connsiteY29" fmla="*/ 552450 h 2290760"/>
              <a:gd name="connsiteX30" fmla="*/ 933450 w 3417090"/>
              <a:gd name="connsiteY30" fmla="*/ 554831 h 2290760"/>
              <a:gd name="connsiteX31" fmla="*/ 933450 w 3417090"/>
              <a:gd name="connsiteY31" fmla="*/ 581025 h 2290760"/>
              <a:gd name="connsiteX32" fmla="*/ 1033462 w 3417090"/>
              <a:gd name="connsiteY32" fmla="*/ 583406 h 2290760"/>
              <a:gd name="connsiteX33" fmla="*/ 1031081 w 3417090"/>
              <a:gd name="connsiteY33" fmla="*/ 619125 h 2290760"/>
              <a:gd name="connsiteX34" fmla="*/ 1076325 w 3417090"/>
              <a:gd name="connsiteY34" fmla="*/ 623887 h 2290760"/>
              <a:gd name="connsiteX35" fmla="*/ 1076325 w 3417090"/>
              <a:gd name="connsiteY35" fmla="*/ 657225 h 2290760"/>
              <a:gd name="connsiteX36" fmla="*/ 1088231 w 3417090"/>
              <a:gd name="connsiteY36" fmla="*/ 657225 h 2290760"/>
              <a:gd name="connsiteX37" fmla="*/ 1088231 w 3417090"/>
              <a:gd name="connsiteY37" fmla="*/ 714375 h 2290760"/>
              <a:gd name="connsiteX38" fmla="*/ 1104900 w 3417090"/>
              <a:gd name="connsiteY38" fmla="*/ 714375 h 2290760"/>
              <a:gd name="connsiteX39" fmla="*/ 1107281 w 3417090"/>
              <a:gd name="connsiteY39" fmla="*/ 778669 h 2290760"/>
              <a:gd name="connsiteX40" fmla="*/ 1228725 w 3417090"/>
              <a:gd name="connsiteY40" fmla="*/ 778669 h 2290760"/>
              <a:gd name="connsiteX41" fmla="*/ 1228725 w 3417090"/>
              <a:gd name="connsiteY41" fmla="*/ 804862 h 2290760"/>
              <a:gd name="connsiteX42" fmla="*/ 1254918 w 3417090"/>
              <a:gd name="connsiteY42" fmla="*/ 800100 h 2290760"/>
              <a:gd name="connsiteX43" fmla="*/ 1250156 w 3417090"/>
              <a:gd name="connsiteY43" fmla="*/ 852487 h 2290760"/>
              <a:gd name="connsiteX44" fmla="*/ 1262062 w 3417090"/>
              <a:gd name="connsiteY44" fmla="*/ 854869 h 2290760"/>
              <a:gd name="connsiteX45" fmla="*/ 1259681 w 3417090"/>
              <a:gd name="connsiteY45" fmla="*/ 921544 h 2290760"/>
              <a:gd name="connsiteX46" fmla="*/ 1276350 w 3417090"/>
              <a:gd name="connsiteY46" fmla="*/ 926306 h 2290760"/>
              <a:gd name="connsiteX47" fmla="*/ 1276350 w 3417090"/>
              <a:gd name="connsiteY47" fmla="*/ 957262 h 2290760"/>
              <a:gd name="connsiteX48" fmla="*/ 1288256 w 3417090"/>
              <a:gd name="connsiteY48" fmla="*/ 957262 h 2290760"/>
              <a:gd name="connsiteX49" fmla="*/ 1285875 w 3417090"/>
              <a:gd name="connsiteY49" fmla="*/ 1026319 h 2290760"/>
              <a:gd name="connsiteX50" fmla="*/ 1326356 w 3417090"/>
              <a:gd name="connsiteY50" fmla="*/ 1023937 h 2290760"/>
              <a:gd name="connsiteX51" fmla="*/ 1326356 w 3417090"/>
              <a:gd name="connsiteY51" fmla="*/ 1047750 h 2290760"/>
              <a:gd name="connsiteX52" fmla="*/ 1357312 w 3417090"/>
              <a:gd name="connsiteY52" fmla="*/ 1045369 h 2290760"/>
              <a:gd name="connsiteX53" fmla="*/ 1357312 w 3417090"/>
              <a:gd name="connsiteY53" fmla="*/ 1069181 h 2290760"/>
              <a:gd name="connsiteX54" fmla="*/ 1400175 w 3417090"/>
              <a:gd name="connsiteY54" fmla="*/ 1066800 h 2290760"/>
              <a:gd name="connsiteX55" fmla="*/ 1397793 w 3417090"/>
              <a:gd name="connsiteY55" fmla="*/ 1095375 h 2290760"/>
              <a:gd name="connsiteX56" fmla="*/ 1471612 w 3417090"/>
              <a:gd name="connsiteY56" fmla="*/ 1100137 h 2290760"/>
              <a:gd name="connsiteX57" fmla="*/ 1481137 w 3417090"/>
              <a:gd name="connsiteY57" fmla="*/ 1123950 h 2290760"/>
              <a:gd name="connsiteX58" fmla="*/ 1495425 w 3417090"/>
              <a:gd name="connsiteY58" fmla="*/ 1128712 h 2290760"/>
              <a:gd name="connsiteX59" fmla="*/ 1490662 w 3417090"/>
              <a:gd name="connsiteY59" fmla="*/ 1164431 h 2290760"/>
              <a:gd name="connsiteX60" fmla="*/ 1504950 w 3417090"/>
              <a:gd name="connsiteY60" fmla="*/ 1166812 h 2290760"/>
              <a:gd name="connsiteX61" fmla="*/ 1502568 w 3417090"/>
              <a:gd name="connsiteY61" fmla="*/ 1185862 h 2290760"/>
              <a:gd name="connsiteX62" fmla="*/ 1533525 w 3417090"/>
              <a:gd name="connsiteY62" fmla="*/ 1183481 h 2290760"/>
              <a:gd name="connsiteX63" fmla="*/ 1533525 w 3417090"/>
              <a:gd name="connsiteY63" fmla="*/ 1204912 h 2290760"/>
              <a:gd name="connsiteX64" fmla="*/ 1554956 w 3417090"/>
              <a:gd name="connsiteY64" fmla="*/ 1207294 h 2290760"/>
              <a:gd name="connsiteX65" fmla="*/ 1554956 w 3417090"/>
              <a:gd name="connsiteY65" fmla="*/ 1233487 h 2290760"/>
              <a:gd name="connsiteX66" fmla="*/ 1676400 w 3417090"/>
              <a:gd name="connsiteY66" fmla="*/ 1231106 h 2290760"/>
              <a:gd name="connsiteX67" fmla="*/ 1676400 w 3417090"/>
              <a:gd name="connsiteY67" fmla="*/ 1252537 h 2290760"/>
              <a:gd name="connsiteX68" fmla="*/ 1700212 w 3417090"/>
              <a:gd name="connsiteY68" fmla="*/ 1257300 h 2290760"/>
              <a:gd name="connsiteX69" fmla="*/ 1707356 w 3417090"/>
              <a:gd name="connsiteY69" fmla="*/ 1285875 h 2290760"/>
              <a:gd name="connsiteX70" fmla="*/ 1719262 w 3417090"/>
              <a:gd name="connsiteY70" fmla="*/ 1278731 h 2290760"/>
              <a:gd name="connsiteX71" fmla="*/ 1719262 w 3417090"/>
              <a:gd name="connsiteY71" fmla="*/ 1309687 h 2290760"/>
              <a:gd name="connsiteX72" fmla="*/ 1731168 w 3417090"/>
              <a:gd name="connsiteY72" fmla="*/ 1304925 h 2290760"/>
              <a:gd name="connsiteX73" fmla="*/ 1733550 w 3417090"/>
              <a:gd name="connsiteY73" fmla="*/ 1407319 h 2290760"/>
              <a:gd name="connsiteX74" fmla="*/ 1781175 w 3417090"/>
              <a:gd name="connsiteY74" fmla="*/ 1412081 h 2290760"/>
              <a:gd name="connsiteX75" fmla="*/ 1778793 w 3417090"/>
              <a:gd name="connsiteY75" fmla="*/ 1464469 h 2290760"/>
              <a:gd name="connsiteX76" fmla="*/ 1857375 w 3417090"/>
              <a:gd name="connsiteY76" fmla="*/ 1459706 h 2290760"/>
              <a:gd name="connsiteX77" fmla="*/ 1857375 w 3417090"/>
              <a:gd name="connsiteY77" fmla="*/ 1483519 h 2290760"/>
              <a:gd name="connsiteX78" fmla="*/ 2024062 w 3417090"/>
              <a:gd name="connsiteY78" fmla="*/ 1481137 h 2290760"/>
              <a:gd name="connsiteX79" fmla="*/ 2021681 w 3417090"/>
              <a:gd name="connsiteY79" fmla="*/ 1504950 h 2290760"/>
              <a:gd name="connsiteX80" fmla="*/ 2105025 w 3417090"/>
              <a:gd name="connsiteY80" fmla="*/ 1502569 h 2290760"/>
              <a:gd name="connsiteX81" fmla="*/ 2105025 w 3417090"/>
              <a:gd name="connsiteY81" fmla="*/ 1533525 h 2290760"/>
              <a:gd name="connsiteX82" fmla="*/ 2133600 w 3417090"/>
              <a:gd name="connsiteY82" fmla="*/ 1533525 h 2290760"/>
              <a:gd name="connsiteX83" fmla="*/ 2133600 w 3417090"/>
              <a:gd name="connsiteY83" fmla="*/ 1674017 h 2290760"/>
              <a:gd name="connsiteX84" fmla="*/ 2155031 w 3417090"/>
              <a:gd name="connsiteY84" fmla="*/ 1674019 h 2290760"/>
              <a:gd name="connsiteX85" fmla="*/ 2155035 w 3417090"/>
              <a:gd name="connsiteY85" fmla="*/ 1714500 h 2290760"/>
              <a:gd name="connsiteX86" fmla="*/ 2195514 w 3417090"/>
              <a:gd name="connsiteY86" fmla="*/ 1716880 h 2290760"/>
              <a:gd name="connsiteX87" fmla="*/ 2197896 w 3417090"/>
              <a:gd name="connsiteY87" fmla="*/ 1759742 h 2290760"/>
              <a:gd name="connsiteX88" fmla="*/ 2209802 w 3417090"/>
              <a:gd name="connsiteY88" fmla="*/ 1759743 h 2290760"/>
              <a:gd name="connsiteX89" fmla="*/ 2212182 w 3417090"/>
              <a:gd name="connsiteY89" fmla="*/ 1793079 h 2290760"/>
              <a:gd name="connsiteX90" fmla="*/ 2331245 w 3417090"/>
              <a:gd name="connsiteY90" fmla="*/ 1793078 h 2290760"/>
              <a:gd name="connsiteX91" fmla="*/ 2331244 w 3417090"/>
              <a:gd name="connsiteY91" fmla="*/ 1819272 h 2290760"/>
              <a:gd name="connsiteX92" fmla="*/ 2531269 w 3417090"/>
              <a:gd name="connsiteY92" fmla="*/ 1819274 h 2290760"/>
              <a:gd name="connsiteX93" fmla="*/ 2531268 w 3417090"/>
              <a:gd name="connsiteY93" fmla="*/ 1847849 h 2290760"/>
              <a:gd name="connsiteX94" fmla="*/ 2545557 w 3417090"/>
              <a:gd name="connsiteY94" fmla="*/ 1847850 h 2290760"/>
              <a:gd name="connsiteX95" fmla="*/ 2545556 w 3417090"/>
              <a:gd name="connsiteY95" fmla="*/ 1888330 h 2290760"/>
              <a:gd name="connsiteX96" fmla="*/ 2559844 w 3417090"/>
              <a:gd name="connsiteY96" fmla="*/ 1888329 h 2290760"/>
              <a:gd name="connsiteX97" fmla="*/ 2559844 w 3417090"/>
              <a:gd name="connsiteY97" fmla="*/ 1931193 h 2290760"/>
              <a:gd name="connsiteX98" fmla="*/ 2609850 w 3417090"/>
              <a:gd name="connsiteY98" fmla="*/ 1931193 h 2290760"/>
              <a:gd name="connsiteX99" fmla="*/ 2609850 w 3417090"/>
              <a:gd name="connsiteY99" fmla="*/ 1978820 h 2290760"/>
              <a:gd name="connsiteX100" fmla="*/ 2719387 w 3417090"/>
              <a:gd name="connsiteY100" fmla="*/ 1978819 h 2290760"/>
              <a:gd name="connsiteX101" fmla="*/ 2719387 w 3417090"/>
              <a:gd name="connsiteY101" fmla="*/ 2012155 h 2290760"/>
              <a:gd name="connsiteX102" fmla="*/ 2781300 w 3417090"/>
              <a:gd name="connsiteY102" fmla="*/ 2014536 h 2290760"/>
              <a:gd name="connsiteX103" fmla="*/ 2781299 w 3417090"/>
              <a:gd name="connsiteY103" fmla="*/ 2031205 h 2290760"/>
              <a:gd name="connsiteX104" fmla="*/ 2914649 w 3417090"/>
              <a:gd name="connsiteY104" fmla="*/ 2031205 h 2290760"/>
              <a:gd name="connsiteX105" fmla="*/ 2914650 w 3417090"/>
              <a:gd name="connsiteY105" fmla="*/ 2059780 h 2290760"/>
              <a:gd name="connsiteX106" fmla="*/ 2957511 w 3417090"/>
              <a:gd name="connsiteY106" fmla="*/ 2059779 h 2290760"/>
              <a:gd name="connsiteX107" fmla="*/ 2959893 w 3417090"/>
              <a:gd name="connsiteY107" fmla="*/ 2095498 h 2290760"/>
              <a:gd name="connsiteX108" fmla="*/ 2971798 w 3417090"/>
              <a:gd name="connsiteY108" fmla="*/ 2095497 h 2290760"/>
              <a:gd name="connsiteX109" fmla="*/ 2971799 w 3417090"/>
              <a:gd name="connsiteY109" fmla="*/ 2131215 h 2290760"/>
              <a:gd name="connsiteX110" fmla="*/ 3050382 w 3417090"/>
              <a:gd name="connsiteY110" fmla="*/ 2133597 h 2290760"/>
              <a:gd name="connsiteX111" fmla="*/ 3050379 w 3417090"/>
              <a:gd name="connsiteY111" fmla="*/ 2152647 h 2290760"/>
              <a:gd name="connsiteX112" fmla="*/ 3059904 w 3417090"/>
              <a:gd name="connsiteY112" fmla="*/ 2152647 h 2290760"/>
              <a:gd name="connsiteX113" fmla="*/ 3059904 w 3417090"/>
              <a:gd name="connsiteY113" fmla="*/ 2181223 h 2290760"/>
              <a:gd name="connsiteX114" fmla="*/ 3190873 w 3417090"/>
              <a:gd name="connsiteY114" fmla="*/ 2183603 h 2290760"/>
              <a:gd name="connsiteX115" fmla="*/ 3190874 w 3417090"/>
              <a:gd name="connsiteY115" fmla="*/ 2209796 h 2290760"/>
              <a:gd name="connsiteX116" fmla="*/ 3412328 w 3417090"/>
              <a:gd name="connsiteY116" fmla="*/ 2212178 h 2290760"/>
              <a:gd name="connsiteX117" fmla="*/ 3417090 w 3417090"/>
              <a:gd name="connsiteY117" fmla="*/ 2290760 h 2290760"/>
              <a:gd name="connsiteX0" fmla="*/ 2381 w 3414709"/>
              <a:gd name="connsiteY0" fmla="*/ 0 h 2293142"/>
              <a:gd name="connsiteX1" fmla="*/ 0 w 3414709"/>
              <a:gd name="connsiteY1" fmla="*/ 76200 h 2293142"/>
              <a:gd name="connsiteX2" fmla="*/ 11906 w 3414709"/>
              <a:gd name="connsiteY2" fmla="*/ 76200 h 2293142"/>
              <a:gd name="connsiteX3" fmla="*/ 11906 w 3414709"/>
              <a:gd name="connsiteY3" fmla="*/ 92869 h 2293142"/>
              <a:gd name="connsiteX4" fmla="*/ 221456 w 3414709"/>
              <a:gd name="connsiteY4" fmla="*/ 90487 h 2293142"/>
              <a:gd name="connsiteX5" fmla="*/ 221456 w 3414709"/>
              <a:gd name="connsiteY5" fmla="*/ 107156 h 2293142"/>
              <a:gd name="connsiteX6" fmla="*/ 233362 w 3414709"/>
              <a:gd name="connsiteY6" fmla="*/ 107156 h 2293142"/>
              <a:gd name="connsiteX7" fmla="*/ 230981 w 3414709"/>
              <a:gd name="connsiteY7" fmla="*/ 157162 h 2293142"/>
              <a:gd name="connsiteX8" fmla="*/ 361950 w 3414709"/>
              <a:gd name="connsiteY8" fmla="*/ 154781 h 2293142"/>
              <a:gd name="connsiteX9" fmla="*/ 361950 w 3414709"/>
              <a:gd name="connsiteY9" fmla="*/ 176212 h 2293142"/>
              <a:gd name="connsiteX10" fmla="*/ 404812 w 3414709"/>
              <a:gd name="connsiteY10" fmla="*/ 173831 h 2293142"/>
              <a:gd name="connsiteX11" fmla="*/ 404812 w 3414709"/>
              <a:gd name="connsiteY11" fmla="*/ 202406 h 2293142"/>
              <a:gd name="connsiteX12" fmla="*/ 671512 w 3414709"/>
              <a:gd name="connsiteY12" fmla="*/ 202406 h 2293142"/>
              <a:gd name="connsiteX13" fmla="*/ 671512 w 3414709"/>
              <a:gd name="connsiteY13" fmla="*/ 214312 h 2293142"/>
              <a:gd name="connsiteX14" fmla="*/ 683418 w 3414709"/>
              <a:gd name="connsiteY14" fmla="*/ 216694 h 2293142"/>
              <a:gd name="connsiteX15" fmla="*/ 683418 w 3414709"/>
              <a:gd name="connsiteY15" fmla="*/ 230981 h 2293142"/>
              <a:gd name="connsiteX16" fmla="*/ 700087 w 3414709"/>
              <a:gd name="connsiteY16" fmla="*/ 238125 h 2293142"/>
              <a:gd name="connsiteX17" fmla="*/ 702468 w 3414709"/>
              <a:gd name="connsiteY17" fmla="*/ 261937 h 2293142"/>
              <a:gd name="connsiteX18" fmla="*/ 847725 w 3414709"/>
              <a:gd name="connsiteY18" fmla="*/ 259556 h 2293142"/>
              <a:gd name="connsiteX19" fmla="*/ 850106 w 3414709"/>
              <a:gd name="connsiteY19" fmla="*/ 321469 h 2293142"/>
              <a:gd name="connsiteX20" fmla="*/ 859631 w 3414709"/>
              <a:gd name="connsiteY20" fmla="*/ 323850 h 2293142"/>
              <a:gd name="connsiteX21" fmla="*/ 857250 w 3414709"/>
              <a:gd name="connsiteY21" fmla="*/ 388144 h 2293142"/>
              <a:gd name="connsiteX22" fmla="*/ 866775 w 3414709"/>
              <a:gd name="connsiteY22" fmla="*/ 385762 h 2293142"/>
              <a:gd name="connsiteX23" fmla="*/ 862012 w 3414709"/>
              <a:gd name="connsiteY23" fmla="*/ 440531 h 2293142"/>
              <a:gd name="connsiteX24" fmla="*/ 869156 w 3414709"/>
              <a:gd name="connsiteY24" fmla="*/ 440531 h 2293142"/>
              <a:gd name="connsiteX25" fmla="*/ 866775 w 3414709"/>
              <a:gd name="connsiteY25" fmla="*/ 485775 h 2293142"/>
              <a:gd name="connsiteX26" fmla="*/ 876300 w 3414709"/>
              <a:gd name="connsiteY26" fmla="*/ 485775 h 2293142"/>
              <a:gd name="connsiteX27" fmla="*/ 876300 w 3414709"/>
              <a:gd name="connsiteY27" fmla="*/ 528637 h 2293142"/>
              <a:gd name="connsiteX28" fmla="*/ 904875 w 3414709"/>
              <a:gd name="connsiteY28" fmla="*/ 528637 h 2293142"/>
              <a:gd name="connsiteX29" fmla="*/ 904875 w 3414709"/>
              <a:gd name="connsiteY29" fmla="*/ 552450 h 2293142"/>
              <a:gd name="connsiteX30" fmla="*/ 933450 w 3414709"/>
              <a:gd name="connsiteY30" fmla="*/ 554831 h 2293142"/>
              <a:gd name="connsiteX31" fmla="*/ 933450 w 3414709"/>
              <a:gd name="connsiteY31" fmla="*/ 581025 h 2293142"/>
              <a:gd name="connsiteX32" fmla="*/ 1033462 w 3414709"/>
              <a:gd name="connsiteY32" fmla="*/ 583406 h 2293142"/>
              <a:gd name="connsiteX33" fmla="*/ 1031081 w 3414709"/>
              <a:gd name="connsiteY33" fmla="*/ 619125 h 2293142"/>
              <a:gd name="connsiteX34" fmla="*/ 1076325 w 3414709"/>
              <a:gd name="connsiteY34" fmla="*/ 623887 h 2293142"/>
              <a:gd name="connsiteX35" fmla="*/ 1076325 w 3414709"/>
              <a:gd name="connsiteY35" fmla="*/ 657225 h 2293142"/>
              <a:gd name="connsiteX36" fmla="*/ 1088231 w 3414709"/>
              <a:gd name="connsiteY36" fmla="*/ 657225 h 2293142"/>
              <a:gd name="connsiteX37" fmla="*/ 1088231 w 3414709"/>
              <a:gd name="connsiteY37" fmla="*/ 714375 h 2293142"/>
              <a:gd name="connsiteX38" fmla="*/ 1104900 w 3414709"/>
              <a:gd name="connsiteY38" fmla="*/ 714375 h 2293142"/>
              <a:gd name="connsiteX39" fmla="*/ 1107281 w 3414709"/>
              <a:gd name="connsiteY39" fmla="*/ 778669 h 2293142"/>
              <a:gd name="connsiteX40" fmla="*/ 1228725 w 3414709"/>
              <a:gd name="connsiteY40" fmla="*/ 778669 h 2293142"/>
              <a:gd name="connsiteX41" fmla="*/ 1228725 w 3414709"/>
              <a:gd name="connsiteY41" fmla="*/ 804862 h 2293142"/>
              <a:gd name="connsiteX42" fmla="*/ 1254918 w 3414709"/>
              <a:gd name="connsiteY42" fmla="*/ 800100 h 2293142"/>
              <a:gd name="connsiteX43" fmla="*/ 1250156 w 3414709"/>
              <a:gd name="connsiteY43" fmla="*/ 852487 h 2293142"/>
              <a:gd name="connsiteX44" fmla="*/ 1262062 w 3414709"/>
              <a:gd name="connsiteY44" fmla="*/ 854869 h 2293142"/>
              <a:gd name="connsiteX45" fmla="*/ 1259681 w 3414709"/>
              <a:gd name="connsiteY45" fmla="*/ 921544 h 2293142"/>
              <a:gd name="connsiteX46" fmla="*/ 1276350 w 3414709"/>
              <a:gd name="connsiteY46" fmla="*/ 926306 h 2293142"/>
              <a:gd name="connsiteX47" fmla="*/ 1276350 w 3414709"/>
              <a:gd name="connsiteY47" fmla="*/ 957262 h 2293142"/>
              <a:gd name="connsiteX48" fmla="*/ 1288256 w 3414709"/>
              <a:gd name="connsiteY48" fmla="*/ 957262 h 2293142"/>
              <a:gd name="connsiteX49" fmla="*/ 1285875 w 3414709"/>
              <a:gd name="connsiteY49" fmla="*/ 1026319 h 2293142"/>
              <a:gd name="connsiteX50" fmla="*/ 1326356 w 3414709"/>
              <a:gd name="connsiteY50" fmla="*/ 1023937 h 2293142"/>
              <a:gd name="connsiteX51" fmla="*/ 1326356 w 3414709"/>
              <a:gd name="connsiteY51" fmla="*/ 1047750 h 2293142"/>
              <a:gd name="connsiteX52" fmla="*/ 1357312 w 3414709"/>
              <a:gd name="connsiteY52" fmla="*/ 1045369 h 2293142"/>
              <a:gd name="connsiteX53" fmla="*/ 1357312 w 3414709"/>
              <a:gd name="connsiteY53" fmla="*/ 1069181 h 2293142"/>
              <a:gd name="connsiteX54" fmla="*/ 1400175 w 3414709"/>
              <a:gd name="connsiteY54" fmla="*/ 1066800 h 2293142"/>
              <a:gd name="connsiteX55" fmla="*/ 1397793 w 3414709"/>
              <a:gd name="connsiteY55" fmla="*/ 1095375 h 2293142"/>
              <a:gd name="connsiteX56" fmla="*/ 1471612 w 3414709"/>
              <a:gd name="connsiteY56" fmla="*/ 1100137 h 2293142"/>
              <a:gd name="connsiteX57" fmla="*/ 1481137 w 3414709"/>
              <a:gd name="connsiteY57" fmla="*/ 1123950 h 2293142"/>
              <a:gd name="connsiteX58" fmla="*/ 1495425 w 3414709"/>
              <a:gd name="connsiteY58" fmla="*/ 1128712 h 2293142"/>
              <a:gd name="connsiteX59" fmla="*/ 1490662 w 3414709"/>
              <a:gd name="connsiteY59" fmla="*/ 1164431 h 2293142"/>
              <a:gd name="connsiteX60" fmla="*/ 1504950 w 3414709"/>
              <a:gd name="connsiteY60" fmla="*/ 1166812 h 2293142"/>
              <a:gd name="connsiteX61" fmla="*/ 1502568 w 3414709"/>
              <a:gd name="connsiteY61" fmla="*/ 1185862 h 2293142"/>
              <a:gd name="connsiteX62" fmla="*/ 1533525 w 3414709"/>
              <a:gd name="connsiteY62" fmla="*/ 1183481 h 2293142"/>
              <a:gd name="connsiteX63" fmla="*/ 1533525 w 3414709"/>
              <a:gd name="connsiteY63" fmla="*/ 1204912 h 2293142"/>
              <a:gd name="connsiteX64" fmla="*/ 1554956 w 3414709"/>
              <a:gd name="connsiteY64" fmla="*/ 1207294 h 2293142"/>
              <a:gd name="connsiteX65" fmla="*/ 1554956 w 3414709"/>
              <a:gd name="connsiteY65" fmla="*/ 1233487 h 2293142"/>
              <a:gd name="connsiteX66" fmla="*/ 1676400 w 3414709"/>
              <a:gd name="connsiteY66" fmla="*/ 1231106 h 2293142"/>
              <a:gd name="connsiteX67" fmla="*/ 1676400 w 3414709"/>
              <a:gd name="connsiteY67" fmla="*/ 1252537 h 2293142"/>
              <a:gd name="connsiteX68" fmla="*/ 1700212 w 3414709"/>
              <a:gd name="connsiteY68" fmla="*/ 1257300 h 2293142"/>
              <a:gd name="connsiteX69" fmla="*/ 1707356 w 3414709"/>
              <a:gd name="connsiteY69" fmla="*/ 1285875 h 2293142"/>
              <a:gd name="connsiteX70" fmla="*/ 1719262 w 3414709"/>
              <a:gd name="connsiteY70" fmla="*/ 1278731 h 2293142"/>
              <a:gd name="connsiteX71" fmla="*/ 1719262 w 3414709"/>
              <a:gd name="connsiteY71" fmla="*/ 1309687 h 2293142"/>
              <a:gd name="connsiteX72" fmla="*/ 1731168 w 3414709"/>
              <a:gd name="connsiteY72" fmla="*/ 1304925 h 2293142"/>
              <a:gd name="connsiteX73" fmla="*/ 1733550 w 3414709"/>
              <a:gd name="connsiteY73" fmla="*/ 1407319 h 2293142"/>
              <a:gd name="connsiteX74" fmla="*/ 1781175 w 3414709"/>
              <a:gd name="connsiteY74" fmla="*/ 1412081 h 2293142"/>
              <a:gd name="connsiteX75" fmla="*/ 1778793 w 3414709"/>
              <a:gd name="connsiteY75" fmla="*/ 1464469 h 2293142"/>
              <a:gd name="connsiteX76" fmla="*/ 1857375 w 3414709"/>
              <a:gd name="connsiteY76" fmla="*/ 1459706 h 2293142"/>
              <a:gd name="connsiteX77" fmla="*/ 1857375 w 3414709"/>
              <a:gd name="connsiteY77" fmla="*/ 1483519 h 2293142"/>
              <a:gd name="connsiteX78" fmla="*/ 2024062 w 3414709"/>
              <a:gd name="connsiteY78" fmla="*/ 1481137 h 2293142"/>
              <a:gd name="connsiteX79" fmla="*/ 2021681 w 3414709"/>
              <a:gd name="connsiteY79" fmla="*/ 1504950 h 2293142"/>
              <a:gd name="connsiteX80" fmla="*/ 2105025 w 3414709"/>
              <a:gd name="connsiteY80" fmla="*/ 1502569 h 2293142"/>
              <a:gd name="connsiteX81" fmla="*/ 2105025 w 3414709"/>
              <a:gd name="connsiteY81" fmla="*/ 1533525 h 2293142"/>
              <a:gd name="connsiteX82" fmla="*/ 2133600 w 3414709"/>
              <a:gd name="connsiteY82" fmla="*/ 1533525 h 2293142"/>
              <a:gd name="connsiteX83" fmla="*/ 2133600 w 3414709"/>
              <a:gd name="connsiteY83" fmla="*/ 1674017 h 2293142"/>
              <a:gd name="connsiteX84" fmla="*/ 2155031 w 3414709"/>
              <a:gd name="connsiteY84" fmla="*/ 1674019 h 2293142"/>
              <a:gd name="connsiteX85" fmla="*/ 2155035 w 3414709"/>
              <a:gd name="connsiteY85" fmla="*/ 1714500 h 2293142"/>
              <a:gd name="connsiteX86" fmla="*/ 2195514 w 3414709"/>
              <a:gd name="connsiteY86" fmla="*/ 1716880 h 2293142"/>
              <a:gd name="connsiteX87" fmla="*/ 2197896 w 3414709"/>
              <a:gd name="connsiteY87" fmla="*/ 1759742 h 2293142"/>
              <a:gd name="connsiteX88" fmla="*/ 2209802 w 3414709"/>
              <a:gd name="connsiteY88" fmla="*/ 1759743 h 2293142"/>
              <a:gd name="connsiteX89" fmla="*/ 2212182 w 3414709"/>
              <a:gd name="connsiteY89" fmla="*/ 1793079 h 2293142"/>
              <a:gd name="connsiteX90" fmla="*/ 2331245 w 3414709"/>
              <a:gd name="connsiteY90" fmla="*/ 1793078 h 2293142"/>
              <a:gd name="connsiteX91" fmla="*/ 2331244 w 3414709"/>
              <a:gd name="connsiteY91" fmla="*/ 1819272 h 2293142"/>
              <a:gd name="connsiteX92" fmla="*/ 2531269 w 3414709"/>
              <a:gd name="connsiteY92" fmla="*/ 1819274 h 2293142"/>
              <a:gd name="connsiteX93" fmla="*/ 2531268 w 3414709"/>
              <a:gd name="connsiteY93" fmla="*/ 1847849 h 2293142"/>
              <a:gd name="connsiteX94" fmla="*/ 2545557 w 3414709"/>
              <a:gd name="connsiteY94" fmla="*/ 1847850 h 2293142"/>
              <a:gd name="connsiteX95" fmla="*/ 2545556 w 3414709"/>
              <a:gd name="connsiteY95" fmla="*/ 1888330 h 2293142"/>
              <a:gd name="connsiteX96" fmla="*/ 2559844 w 3414709"/>
              <a:gd name="connsiteY96" fmla="*/ 1888329 h 2293142"/>
              <a:gd name="connsiteX97" fmla="*/ 2559844 w 3414709"/>
              <a:gd name="connsiteY97" fmla="*/ 1931193 h 2293142"/>
              <a:gd name="connsiteX98" fmla="*/ 2609850 w 3414709"/>
              <a:gd name="connsiteY98" fmla="*/ 1931193 h 2293142"/>
              <a:gd name="connsiteX99" fmla="*/ 2609850 w 3414709"/>
              <a:gd name="connsiteY99" fmla="*/ 1978820 h 2293142"/>
              <a:gd name="connsiteX100" fmla="*/ 2719387 w 3414709"/>
              <a:gd name="connsiteY100" fmla="*/ 1978819 h 2293142"/>
              <a:gd name="connsiteX101" fmla="*/ 2719387 w 3414709"/>
              <a:gd name="connsiteY101" fmla="*/ 2012155 h 2293142"/>
              <a:gd name="connsiteX102" fmla="*/ 2781300 w 3414709"/>
              <a:gd name="connsiteY102" fmla="*/ 2014536 h 2293142"/>
              <a:gd name="connsiteX103" fmla="*/ 2781299 w 3414709"/>
              <a:gd name="connsiteY103" fmla="*/ 2031205 h 2293142"/>
              <a:gd name="connsiteX104" fmla="*/ 2914649 w 3414709"/>
              <a:gd name="connsiteY104" fmla="*/ 2031205 h 2293142"/>
              <a:gd name="connsiteX105" fmla="*/ 2914650 w 3414709"/>
              <a:gd name="connsiteY105" fmla="*/ 2059780 h 2293142"/>
              <a:gd name="connsiteX106" fmla="*/ 2957511 w 3414709"/>
              <a:gd name="connsiteY106" fmla="*/ 2059779 h 2293142"/>
              <a:gd name="connsiteX107" fmla="*/ 2959893 w 3414709"/>
              <a:gd name="connsiteY107" fmla="*/ 2095498 h 2293142"/>
              <a:gd name="connsiteX108" fmla="*/ 2971798 w 3414709"/>
              <a:gd name="connsiteY108" fmla="*/ 2095497 h 2293142"/>
              <a:gd name="connsiteX109" fmla="*/ 2971799 w 3414709"/>
              <a:gd name="connsiteY109" fmla="*/ 2131215 h 2293142"/>
              <a:gd name="connsiteX110" fmla="*/ 3050382 w 3414709"/>
              <a:gd name="connsiteY110" fmla="*/ 2133597 h 2293142"/>
              <a:gd name="connsiteX111" fmla="*/ 3050379 w 3414709"/>
              <a:gd name="connsiteY111" fmla="*/ 2152647 h 2293142"/>
              <a:gd name="connsiteX112" fmla="*/ 3059904 w 3414709"/>
              <a:gd name="connsiteY112" fmla="*/ 2152647 h 2293142"/>
              <a:gd name="connsiteX113" fmla="*/ 3059904 w 3414709"/>
              <a:gd name="connsiteY113" fmla="*/ 2181223 h 2293142"/>
              <a:gd name="connsiteX114" fmla="*/ 3190873 w 3414709"/>
              <a:gd name="connsiteY114" fmla="*/ 2183603 h 2293142"/>
              <a:gd name="connsiteX115" fmla="*/ 3190874 w 3414709"/>
              <a:gd name="connsiteY115" fmla="*/ 2209796 h 2293142"/>
              <a:gd name="connsiteX116" fmla="*/ 3412328 w 3414709"/>
              <a:gd name="connsiteY116" fmla="*/ 2212178 h 2293142"/>
              <a:gd name="connsiteX117" fmla="*/ 3414709 w 3414709"/>
              <a:gd name="connsiteY117" fmla="*/ 2293142 h 2293142"/>
              <a:gd name="connsiteX0" fmla="*/ 2381 w 3414709"/>
              <a:gd name="connsiteY0" fmla="*/ 0 h 2297904"/>
              <a:gd name="connsiteX1" fmla="*/ 0 w 3414709"/>
              <a:gd name="connsiteY1" fmla="*/ 76200 h 2297904"/>
              <a:gd name="connsiteX2" fmla="*/ 11906 w 3414709"/>
              <a:gd name="connsiteY2" fmla="*/ 76200 h 2297904"/>
              <a:gd name="connsiteX3" fmla="*/ 11906 w 3414709"/>
              <a:gd name="connsiteY3" fmla="*/ 92869 h 2297904"/>
              <a:gd name="connsiteX4" fmla="*/ 221456 w 3414709"/>
              <a:gd name="connsiteY4" fmla="*/ 90487 h 2297904"/>
              <a:gd name="connsiteX5" fmla="*/ 221456 w 3414709"/>
              <a:gd name="connsiteY5" fmla="*/ 107156 h 2297904"/>
              <a:gd name="connsiteX6" fmla="*/ 233362 w 3414709"/>
              <a:gd name="connsiteY6" fmla="*/ 107156 h 2297904"/>
              <a:gd name="connsiteX7" fmla="*/ 230981 w 3414709"/>
              <a:gd name="connsiteY7" fmla="*/ 157162 h 2297904"/>
              <a:gd name="connsiteX8" fmla="*/ 361950 w 3414709"/>
              <a:gd name="connsiteY8" fmla="*/ 154781 h 2297904"/>
              <a:gd name="connsiteX9" fmla="*/ 361950 w 3414709"/>
              <a:gd name="connsiteY9" fmla="*/ 176212 h 2297904"/>
              <a:gd name="connsiteX10" fmla="*/ 404812 w 3414709"/>
              <a:gd name="connsiteY10" fmla="*/ 173831 h 2297904"/>
              <a:gd name="connsiteX11" fmla="*/ 404812 w 3414709"/>
              <a:gd name="connsiteY11" fmla="*/ 202406 h 2297904"/>
              <a:gd name="connsiteX12" fmla="*/ 671512 w 3414709"/>
              <a:gd name="connsiteY12" fmla="*/ 202406 h 2297904"/>
              <a:gd name="connsiteX13" fmla="*/ 671512 w 3414709"/>
              <a:gd name="connsiteY13" fmla="*/ 214312 h 2297904"/>
              <a:gd name="connsiteX14" fmla="*/ 683418 w 3414709"/>
              <a:gd name="connsiteY14" fmla="*/ 216694 h 2297904"/>
              <a:gd name="connsiteX15" fmla="*/ 683418 w 3414709"/>
              <a:gd name="connsiteY15" fmla="*/ 230981 h 2297904"/>
              <a:gd name="connsiteX16" fmla="*/ 700087 w 3414709"/>
              <a:gd name="connsiteY16" fmla="*/ 238125 h 2297904"/>
              <a:gd name="connsiteX17" fmla="*/ 702468 w 3414709"/>
              <a:gd name="connsiteY17" fmla="*/ 261937 h 2297904"/>
              <a:gd name="connsiteX18" fmla="*/ 847725 w 3414709"/>
              <a:gd name="connsiteY18" fmla="*/ 259556 h 2297904"/>
              <a:gd name="connsiteX19" fmla="*/ 850106 w 3414709"/>
              <a:gd name="connsiteY19" fmla="*/ 321469 h 2297904"/>
              <a:gd name="connsiteX20" fmla="*/ 859631 w 3414709"/>
              <a:gd name="connsiteY20" fmla="*/ 323850 h 2297904"/>
              <a:gd name="connsiteX21" fmla="*/ 857250 w 3414709"/>
              <a:gd name="connsiteY21" fmla="*/ 388144 h 2297904"/>
              <a:gd name="connsiteX22" fmla="*/ 866775 w 3414709"/>
              <a:gd name="connsiteY22" fmla="*/ 385762 h 2297904"/>
              <a:gd name="connsiteX23" fmla="*/ 862012 w 3414709"/>
              <a:gd name="connsiteY23" fmla="*/ 440531 h 2297904"/>
              <a:gd name="connsiteX24" fmla="*/ 869156 w 3414709"/>
              <a:gd name="connsiteY24" fmla="*/ 440531 h 2297904"/>
              <a:gd name="connsiteX25" fmla="*/ 866775 w 3414709"/>
              <a:gd name="connsiteY25" fmla="*/ 485775 h 2297904"/>
              <a:gd name="connsiteX26" fmla="*/ 876300 w 3414709"/>
              <a:gd name="connsiteY26" fmla="*/ 485775 h 2297904"/>
              <a:gd name="connsiteX27" fmla="*/ 876300 w 3414709"/>
              <a:gd name="connsiteY27" fmla="*/ 528637 h 2297904"/>
              <a:gd name="connsiteX28" fmla="*/ 904875 w 3414709"/>
              <a:gd name="connsiteY28" fmla="*/ 528637 h 2297904"/>
              <a:gd name="connsiteX29" fmla="*/ 904875 w 3414709"/>
              <a:gd name="connsiteY29" fmla="*/ 552450 h 2297904"/>
              <a:gd name="connsiteX30" fmla="*/ 933450 w 3414709"/>
              <a:gd name="connsiteY30" fmla="*/ 554831 h 2297904"/>
              <a:gd name="connsiteX31" fmla="*/ 933450 w 3414709"/>
              <a:gd name="connsiteY31" fmla="*/ 581025 h 2297904"/>
              <a:gd name="connsiteX32" fmla="*/ 1033462 w 3414709"/>
              <a:gd name="connsiteY32" fmla="*/ 583406 h 2297904"/>
              <a:gd name="connsiteX33" fmla="*/ 1031081 w 3414709"/>
              <a:gd name="connsiteY33" fmla="*/ 619125 h 2297904"/>
              <a:gd name="connsiteX34" fmla="*/ 1076325 w 3414709"/>
              <a:gd name="connsiteY34" fmla="*/ 623887 h 2297904"/>
              <a:gd name="connsiteX35" fmla="*/ 1076325 w 3414709"/>
              <a:gd name="connsiteY35" fmla="*/ 657225 h 2297904"/>
              <a:gd name="connsiteX36" fmla="*/ 1088231 w 3414709"/>
              <a:gd name="connsiteY36" fmla="*/ 657225 h 2297904"/>
              <a:gd name="connsiteX37" fmla="*/ 1088231 w 3414709"/>
              <a:gd name="connsiteY37" fmla="*/ 714375 h 2297904"/>
              <a:gd name="connsiteX38" fmla="*/ 1104900 w 3414709"/>
              <a:gd name="connsiteY38" fmla="*/ 714375 h 2297904"/>
              <a:gd name="connsiteX39" fmla="*/ 1107281 w 3414709"/>
              <a:gd name="connsiteY39" fmla="*/ 778669 h 2297904"/>
              <a:gd name="connsiteX40" fmla="*/ 1228725 w 3414709"/>
              <a:gd name="connsiteY40" fmla="*/ 778669 h 2297904"/>
              <a:gd name="connsiteX41" fmla="*/ 1228725 w 3414709"/>
              <a:gd name="connsiteY41" fmla="*/ 804862 h 2297904"/>
              <a:gd name="connsiteX42" fmla="*/ 1254918 w 3414709"/>
              <a:gd name="connsiteY42" fmla="*/ 800100 h 2297904"/>
              <a:gd name="connsiteX43" fmla="*/ 1250156 w 3414709"/>
              <a:gd name="connsiteY43" fmla="*/ 852487 h 2297904"/>
              <a:gd name="connsiteX44" fmla="*/ 1262062 w 3414709"/>
              <a:gd name="connsiteY44" fmla="*/ 854869 h 2297904"/>
              <a:gd name="connsiteX45" fmla="*/ 1259681 w 3414709"/>
              <a:gd name="connsiteY45" fmla="*/ 921544 h 2297904"/>
              <a:gd name="connsiteX46" fmla="*/ 1276350 w 3414709"/>
              <a:gd name="connsiteY46" fmla="*/ 926306 h 2297904"/>
              <a:gd name="connsiteX47" fmla="*/ 1276350 w 3414709"/>
              <a:gd name="connsiteY47" fmla="*/ 957262 h 2297904"/>
              <a:gd name="connsiteX48" fmla="*/ 1288256 w 3414709"/>
              <a:gd name="connsiteY48" fmla="*/ 957262 h 2297904"/>
              <a:gd name="connsiteX49" fmla="*/ 1285875 w 3414709"/>
              <a:gd name="connsiteY49" fmla="*/ 1026319 h 2297904"/>
              <a:gd name="connsiteX50" fmla="*/ 1326356 w 3414709"/>
              <a:gd name="connsiteY50" fmla="*/ 1023937 h 2297904"/>
              <a:gd name="connsiteX51" fmla="*/ 1326356 w 3414709"/>
              <a:gd name="connsiteY51" fmla="*/ 1047750 h 2297904"/>
              <a:gd name="connsiteX52" fmla="*/ 1357312 w 3414709"/>
              <a:gd name="connsiteY52" fmla="*/ 1045369 h 2297904"/>
              <a:gd name="connsiteX53" fmla="*/ 1357312 w 3414709"/>
              <a:gd name="connsiteY53" fmla="*/ 1069181 h 2297904"/>
              <a:gd name="connsiteX54" fmla="*/ 1400175 w 3414709"/>
              <a:gd name="connsiteY54" fmla="*/ 1066800 h 2297904"/>
              <a:gd name="connsiteX55" fmla="*/ 1397793 w 3414709"/>
              <a:gd name="connsiteY55" fmla="*/ 1095375 h 2297904"/>
              <a:gd name="connsiteX56" fmla="*/ 1471612 w 3414709"/>
              <a:gd name="connsiteY56" fmla="*/ 1100137 h 2297904"/>
              <a:gd name="connsiteX57" fmla="*/ 1481137 w 3414709"/>
              <a:gd name="connsiteY57" fmla="*/ 1123950 h 2297904"/>
              <a:gd name="connsiteX58" fmla="*/ 1495425 w 3414709"/>
              <a:gd name="connsiteY58" fmla="*/ 1128712 h 2297904"/>
              <a:gd name="connsiteX59" fmla="*/ 1490662 w 3414709"/>
              <a:gd name="connsiteY59" fmla="*/ 1164431 h 2297904"/>
              <a:gd name="connsiteX60" fmla="*/ 1504950 w 3414709"/>
              <a:gd name="connsiteY60" fmla="*/ 1166812 h 2297904"/>
              <a:gd name="connsiteX61" fmla="*/ 1502568 w 3414709"/>
              <a:gd name="connsiteY61" fmla="*/ 1185862 h 2297904"/>
              <a:gd name="connsiteX62" fmla="*/ 1533525 w 3414709"/>
              <a:gd name="connsiteY62" fmla="*/ 1183481 h 2297904"/>
              <a:gd name="connsiteX63" fmla="*/ 1533525 w 3414709"/>
              <a:gd name="connsiteY63" fmla="*/ 1204912 h 2297904"/>
              <a:gd name="connsiteX64" fmla="*/ 1554956 w 3414709"/>
              <a:gd name="connsiteY64" fmla="*/ 1207294 h 2297904"/>
              <a:gd name="connsiteX65" fmla="*/ 1554956 w 3414709"/>
              <a:gd name="connsiteY65" fmla="*/ 1233487 h 2297904"/>
              <a:gd name="connsiteX66" fmla="*/ 1676400 w 3414709"/>
              <a:gd name="connsiteY66" fmla="*/ 1231106 h 2297904"/>
              <a:gd name="connsiteX67" fmla="*/ 1676400 w 3414709"/>
              <a:gd name="connsiteY67" fmla="*/ 1252537 h 2297904"/>
              <a:gd name="connsiteX68" fmla="*/ 1700212 w 3414709"/>
              <a:gd name="connsiteY68" fmla="*/ 1257300 h 2297904"/>
              <a:gd name="connsiteX69" fmla="*/ 1707356 w 3414709"/>
              <a:gd name="connsiteY69" fmla="*/ 1285875 h 2297904"/>
              <a:gd name="connsiteX70" fmla="*/ 1719262 w 3414709"/>
              <a:gd name="connsiteY70" fmla="*/ 1278731 h 2297904"/>
              <a:gd name="connsiteX71" fmla="*/ 1719262 w 3414709"/>
              <a:gd name="connsiteY71" fmla="*/ 1309687 h 2297904"/>
              <a:gd name="connsiteX72" fmla="*/ 1731168 w 3414709"/>
              <a:gd name="connsiteY72" fmla="*/ 1304925 h 2297904"/>
              <a:gd name="connsiteX73" fmla="*/ 1733550 w 3414709"/>
              <a:gd name="connsiteY73" fmla="*/ 1407319 h 2297904"/>
              <a:gd name="connsiteX74" fmla="*/ 1781175 w 3414709"/>
              <a:gd name="connsiteY74" fmla="*/ 1412081 h 2297904"/>
              <a:gd name="connsiteX75" fmla="*/ 1778793 w 3414709"/>
              <a:gd name="connsiteY75" fmla="*/ 1464469 h 2297904"/>
              <a:gd name="connsiteX76" fmla="*/ 1857375 w 3414709"/>
              <a:gd name="connsiteY76" fmla="*/ 1459706 h 2297904"/>
              <a:gd name="connsiteX77" fmla="*/ 1857375 w 3414709"/>
              <a:gd name="connsiteY77" fmla="*/ 1483519 h 2297904"/>
              <a:gd name="connsiteX78" fmla="*/ 2024062 w 3414709"/>
              <a:gd name="connsiteY78" fmla="*/ 1481137 h 2297904"/>
              <a:gd name="connsiteX79" fmla="*/ 2021681 w 3414709"/>
              <a:gd name="connsiteY79" fmla="*/ 1504950 h 2297904"/>
              <a:gd name="connsiteX80" fmla="*/ 2105025 w 3414709"/>
              <a:gd name="connsiteY80" fmla="*/ 1502569 h 2297904"/>
              <a:gd name="connsiteX81" fmla="*/ 2105025 w 3414709"/>
              <a:gd name="connsiteY81" fmla="*/ 1533525 h 2297904"/>
              <a:gd name="connsiteX82" fmla="*/ 2133600 w 3414709"/>
              <a:gd name="connsiteY82" fmla="*/ 1533525 h 2297904"/>
              <a:gd name="connsiteX83" fmla="*/ 2133600 w 3414709"/>
              <a:gd name="connsiteY83" fmla="*/ 1674017 h 2297904"/>
              <a:gd name="connsiteX84" fmla="*/ 2155031 w 3414709"/>
              <a:gd name="connsiteY84" fmla="*/ 1674019 h 2297904"/>
              <a:gd name="connsiteX85" fmla="*/ 2155035 w 3414709"/>
              <a:gd name="connsiteY85" fmla="*/ 1714500 h 2297904"/>
              <a:gd name="connsiteX86" fmla="*/ 2195514 w 3414709"/>
              <a:gd name="connsiteY86" fmla="*/ 1716880 h 2297904"/>
              <a:gd name="connsiteX87" fmla="*/ 2197896 w 3414709"/>
              <a:gd name="connsiteY87" fmla="*/ 1759742 h 2297904"/>
              <a:gd name="connsiteX88" fmla="*/ 2209802 w 3414709"/>
              <a:gd name="connsiteY88" fmla="*/ 1759743 h 2297904"/>
              <a:gd name="connsiteX89" fmla="*/ 2212182 w 3414709"/>
              <a:gd name="connsiteY89" fmla="*/ 1793079 h 2297904"/>
              <a:gd name="connsiteX90" fmla="*/ 2331245 w 3414709"/>
              <a:gd name="connsiteY90" fmla="*/ 1793078 h 2297904"/>
              <a:gd name="connsiteX91" fmla="*/ 2331244 w 3414709"/>
              <a:gd name="connsiteY91" fmla="*/ 1819272 h 2297904"/>
              <a:gd name="connsiteX92" fmla="*/ 2531269 w 3414709"/>
              <a:gd name="connsiteY92" fmla="*/ 1819274 h 2297904"/>
              <a:gd name="connsiteX93" fmla="*/ 2531268 w 3414709"/>
              <a:gd name="connsiteY93" fmla="*/ 1847849 h 2297904"/>
              <a:gd name="connsiteX94" fmla="*/ 2545557 w 3414709"/>
              <a:gd name="connsiteY94" fmla="*/ 1847850 h 2297904"/>
              <a:gd name="connsiteX95" fmla="*/ 2545556 w 3414709"/>
              <a:gd name="connsiteY95" fmla="*/ 1888330 h 2297904"/>
              <a:gd name="connsiteX96" fmla="*/ 2559844 w 3414709"/>
              <a:gd name="connsiteY96" fmla="*/ 1888329 h 2297904"/>
              <a:gd name="connsiteX97" fmla="*/ 2559844 w 3414709"/>
              <a:gd name="connsiteY97" fmla="*/ 1931193 h 2297904"/>
              <a:gd name="connsiteX98" fmla="*/ 2609850 w 3414709"/>
              <a:gd name="connsiteY98" fmla="*/ 1931193 h 2297904"/>
              <a:gd name="connsiteX99" fmla="*/ 2609850 w 3414709"/>
              <a:gd name="connsiteY99" fmla="*/ 1978820 h 2297904"/>
              <a:gd name="connsiteX100" fmla="*/ 2719387 w 3414709"/>
              <a:gd name="connsiteY100" fmla="*/ 1978819 h 2297904"/>
              <a:gd name="connsiteX101" fmla="*/ 2719387 w 3414709"/>
              <a:gd name="connsiteY101" fmla="*/ 2012155 h 2297904"/>
              <a:gd name="connsiteX102" fmla="*/ 2781300 w 3414709"/>
              <a:gd name="connsiteY102" fmla="*/ 2014536 h 2297904"/>
              <a:gd name="connsiteX103" fmla="*/ 2781299 w 3414709"/>
              <a:gd name="connsiteY103" fmla="*/ 2031205 h 2297904"/>
              <a:gd name="connsiteX104" fmla="*/ 2914649 w 3414709"/>
              <a:gd name="connsiteY104" fmla="*/ 2031205 h 2297904"/>
              <a:gd name="connsiteX105" fmla="*/ 2914650 w 3414709"/>
              <a:gd name="connsiteY105" fmla="*/ 2059780 h 2297904"/>
              <a:gd name="connsiteX106" fmla="*/ 2957511 w 3414709"/>
              <a:gd name="connsiteY106" fmla="*/ 2059779 h 2297904"/>
              <a:gd name="connsiteX107" fmla="*/ 2959893 w 3414709"/>
              <a:gd name="connsiteY107" fmla="*/ 2095498 h 2297904"/>
              <a:gd name="connsiteX108" fmla="*/ 2971798 w 3414709"/>
              <a:gd name="connsiteY108" fmla="*/ 2095497 h 2297904"/>
              <a:gd name="connsiteX109" fmla="*/ 2971799 w 3414709"/>
              <a:gd name="connsiteY109" fmla="*/ 2131215 h 2297904"/>
              <a:gd name="connsiteX110" fmla="*/ 3050382 w 3414709"/>
              <a:gd name="connsiteY110" fmla="*/ 2133597 h 2297904"/>
              <a:gd name="connsiteX111" fmla="*/ 3050379 w 3414709"/>
              <a:gd name="connsiteY111" fmla="*/ 2152647 h 2297904"/>
              <a:gd name="connsiteX112" fmla="*/ 3059904 w 3414709"/>
              <a:gd name="connsiteY112" fmla="*/ 2152647 h 2297904"/>
              <a:gd name="connsiteX113" fmla="*/ 3059904 w 3414709"/>
              <a:gd name="connsiteY113" fmla="*/ 2181223 h 2297904"/>
              <a:gd name="connsiteX114" fmla="*/ 3190873 w 3414709"/>
              <a:gd name="connsiteY114" fmla="*/ 2183603 h 2297904"/>
              <a:gd name="connsiteX115" fmla="*/ 3190874 w 3414709"/>
              <a:gd name="connsiteY115" fmla="*/ 2209796 h 2297904"/>
              <a:gd name="connsiteX116" fmla="*/ 3412328 w 3414709"/>
              <a:gd name="connsiteY116" fmla="*/ 2212178 h 2297904"/>
              <a:gd name="connsiteX117" fmla="*/ 3414709 w 3414709"/>
              <a:gd name="connsiteY117" fmla="*/ 2297904 h 2297904"/>
              <a:gd name="connsiteX0" fmla="*/ 2381 w 3414885"/>
              <a:gd name="connsiteY0" fmla="*/ 0 h 2304253"/>
              <a:gd name="connsiteX1" fmla="*/ 0 w 3414885"/>
              <a:gd name="connsiteY1" fmla="*/ 76200 h 2304253"/>
              <a:gd name="connsiteX2" fmla="*/ 11906 w 3414885"/>
              <a:gd name="connsiteY2" fmla="*/ 76200 h 2304253"/>
              <a:gd name="connsiteX3" fmla="*/ 11906 w 3414885"/>
              <a:gd name="connsiteY3" fmla="*/ 92869 h 2304253"/>
              <a:gd name="connsiteX4" fmla="*/ 221456 w 3414885"/>
              <a:gd name="connsiteY4" fmla="*/ 90487 h 2304253"/>
              <a:gd name="connsiteX5" fmla="*/ 221456 w 3414885"/>
              <a:gd name="connsiteY5" fmla="*/ 107156 h 2304253"/>
              <a:gd name="connsiteX6" fmla="*/ 233362 w 3414885"/>
              <a:gd name="connsiteY6" fmla="*/ 107156 h 2304253"/>
              <a:gd name="connsiteX7" fmla="*/ 230981 w 3414885"/>
              <a:gd name="connsiteY7" fmla="*/ 157162 h 2304253"/>
              <a:gd name="connsiteX8" fmla="*/ 361950 w 3414885"/>
              <a:gd name="connsiteY8" fmla="*/ 154781 h 2304253"/>
              <a:gd name="connsiteX9" fmla="*/ 361950 w 3414885"/>
              <a:gd name="connsiteY9" fmla="*/ 176212 h 2304253"/>
              <a:gd name="connsiteX10" fmla="*/ 404812 w 3414885"/>
              <a:gd name="connsiteY10" fmla="*/ 173831 h 2304253"/>
              <a:gd name="connsiteX11" fmla="*/ 404812 w 3414885"/>
              <a:gd name="connsiteY11" fmla="*/ 202406 h 2304253"/>
              <a:gd name="connsiteX12" fmla="*/ 671512 w 3414885"/>
              <a:gd name="connsiteY12" fmla="*/ 202406 h 2304253"/>
              <a:gd name="connsiteX13" fmla="*/ 671512 w 3414885"/>
              <a:gd name="connsiteY13" fmla="*/ 214312 h 2304253"/>
              <a:gd name="connsiteX14" fmla="*/ 683418 w 3414885"/>
              <a:gd name="connsiteY14" fmla="*/ 216694 h 2304253"/>
              <a:gd name="connsiteX15" fmla="*/ 683418 w 3414885"/>
              <a:gd name="connsiteY15" fmla="*/ 230981 h 2304253"/>
              <a:gd name="connsiteX16" fmla="*/ 700087 w 3414885"/>
              <a:gd name="connsiteY16" fmla="*/ 238125 h 2304253"/>
              <a:gd name="connsiteX17" fmla="*/ 702468 w 3414885"/>
              <a:gd name="connsiteY17" fmla="*/ 261937 h 2304253"/>
              <a:gd name="connsiteX18" fmla="*/ 847725 w 3414885"/>
              <a:gd name="connsiteY18" fmla="*/ 259556 h 2304253"/>
              <a:gd name="connsiteX19" fmla="*/ 850106 w 3414885"/>
              <a:gd name="connsiteY19" fmla="*/ 321469 h 2304253"/>
              <a:gd name="connsiteX20" fmla="*/ 859631 w 3414885"/>
              <a:gd name="connsiteY20" fmla="*/ 323850 h 2304253"/>
              <a:gd name="connsiteX21" fmla="*/ 857250 w 3414885"/>
              <a:gd name="connsiteY21" fmla="*/ 388144 h 2304253"/>
              <a:gd name="connsiteX22" fmla="*/ 866775 w 3414885"/>
              <a:gd name="connsiteY22" fmla="*/ 385762 h 2304253"/>
              <a:gd name="connsiteX23" fmla="*/ 862012 w 3414885"/>
              <a:gd name="connsiteY23" fmla="*/ 440531 h 2304253"/>
              <a:gd name="connsiteX24" fmla="*/ 869156 w 3414885"/>
              <a:gd name="connsiteY24" fmla="*/ 440531 h 2304253"/>
              <a:gd name="connsiteX25" fmla="*/ 866775 w 3414885"/>
              <a:gd name="connsiteY25" fmla="*/ 485775 h 2304253"/>
              <a:gd name="connsiteX26" fmla="*/ 876300 w 3414885"/>
              <a:gd name="connsiteY26" fmla="*/ 485775 h 2304253"/>
              <a:gd name="connsiteX27" fmla="*/ 876300 w 3414885"/>
              <a:gd name="connsiteY27" fmla="*/ 528637 h 2304253"/>
              <a:gd name="connsiteX28" fmla="*/ 904875 w 3414885"/>
              <a:gd name="connsiteY28" fmla="*/ 528637 h 2304253"/>
              <a:gd name="connsiteX29" fmla="*/ 904875 w 3414885"/>
              <a:gd name="connsiteY29" fmla="*/ 552450 h 2304253"/>
              <a:gd name="connsiteX30" fmla="*/ 933450 w 3414885"/>
              <a:gd name="connsiteY30" fmla="*/ 554831 h 2304253"/>
              <a:gd name="connsiteX31" fmla="*/ 933450 w 3414885"/>
              <a:gd name="connsiteY31" fmla="*/ 581025 h 2304253"/>
              <a:gd name="connsiteX32" fmla="*/ 1033462 w 3414885"/>
              <a:gd name="connsiteY32" fmla="*/ 583406 h 2304253"/>
              <a:gd name="connsiteX33" fmla="*/ 1031081 w 3414885"/>
              <a:gd name="connsiteY33" fmla="*/ 619125 h 2304253"/>
              <a:gd name="connsiteX34" fmla="*/ 1076325 w 3414885"/>
              <a:gd name="connsiteY34" fmla="*/ 623887 h 2304253"/>
              <a:gd name="connsiteX35" fmla="*/ 1076325 w 3414885"/>
              <a:gd name="connsiteY35" fmla="*/ 657225 h 2304253"/>
              <a:gd name="connsiteX36" fmla="*/ 1088231 w 3414885"/>
              <a:gd name="connsiteY36" fmla="*/ 657225 h 2304253"/>
              <a:gd name="connsiteX37" fmla="*/ 1088231 w 3414885"/>
              <a:gd name="connsiteY37" fmla="*/ 714375 h 2304253"/>
              <a:gd name="connsiteX38" fmla="*/ 1104900 w 3414885"/>
              <a:gd name="connsiteY38" fmla="*/ 714375 h 2304253"/>
              <a:gd name="connsiteX39" fmla="*/ 1107281 w 3414885"/>
              <a:gd name="connsiteY39" fmla="*/ 778669 h 2304253"/>
              <a:gd name="connsiteX40" fmla="*/ 1228725 w 3414885"/>
              <a:gd name="connsiteY40" fmla="*/ 778669 h 2304253"/>
              <a:gd name="connsiteX41" fmla="*/ 1228725 w 3414885"/>
              <a:gd name="connsiteY41" fmla="*/ 804862 h 2304253"/>
              <a:gd name="connsiteX42" fmla="*/ 1254918 w 3414885"/>
              <a:gd name="connsiteY42" fmla="*/ 800100 h 2304253"/>
              <a:gd name="connsiteX43" fmla="*/ 1250156 w 3414885"/>
              <a:gd name="connsiteY43" fmla="*/ 852487 h 2304253"/>
              <a:gd name="connsiteX44" fmla="*/ 1262062 w 3414885"/>
              <a:gd name="connsiteY44" fmla="*/ 854869 h 2304253"/>
              <a:gd name="connsiteX45" fmla="*/ 1259681 w 3414885"/>
              <a:gd name="connsiteY45" fmla="*/ 921544 h 2304253"/>
              <a:gd name="connsiteX46" fmla="*/ 1276350 w 3414885"/>
              <a:gd name="connsiteY46" fmla="*/ 926306 h 2304253"/>
              <a:gd name="connsiteX47" fmla="*/ 1276350 w 3414885"/>
              <a:gd name="connsiteY47" fmla="*/ 957262 h 2304253"/>
              <a:gd name="connsiteX48" fmla="*/ 1288256 w 3414885"/>
              <a:gd name="connsiteY48" fmla="*/ 957262 h 2304253"/>
              <a:gd name="connsiteX49" fmla="*/ 1285875 w 3414885"/>
              <a:gd name="connsiteY49" fmla="*/ 1026319 h 2304253"/>
              <a:gd name="connsiteX50" fmla="*/ 1326356 w 3414885"/>
              <a:gd name="connsiteY50" fmla="*/ 1023937 h 2304253"/>
              <a:gd name="connsiteX51" fmla="*/ 1326356 w 3414885"/>
              <a:gd name="connsiteY51" fmla="*/ 1047750 h 2304253"/>
              <a:gd name="connsiteX52" fmla="*/ 1357312 w 3414885"/>
              <a:gd name="connsiteY52" fmla="*/ 1045369 h 2304253"/>
              <a:gd name="connsiteX53" fmla="*/ 1357312 w 3414885"/>
              <a:gd name="connsiteY53" fmla="*/ 1069181 h 2304253"/>
              <a:gd name="connsiteX54" fmla="*/ 1400175 w 3414885"/>
              <a:gd name="connsiteY54" fmla="*/ 1066800 h 2304253"/>
              <a:gd name="connsiteX55" fmla="*/ 1397793 w 3414885"/>
              <a:gd name="connsiteY55" fmla="*/ 1095375 h 2304253"/>
              <a:gd name="connsiteX56" fmla="*/ 1471612 w 3414885"/>
              <a:gd name="connsiteY56" fmla="*/ 1100137 h 2304253"/>
              <a:gd name="connsiteX57" fmla="*/ 1481137 w 3414885"/>
              <a:gd name="connsiteY57" fmla="*/ 1123950 h 2304253"/>
              <a:gd name="connsiteX58" fmla="*/ 1495425 w 3414885"/>
              <a:gd name="connsiteY58" fmla="*/ 1128712 h 2304253"/>
              <a:gd name="connsiteX59" fmla="*/ 1490662 w 3414885"/>
              <a:gd name="connsiteY59" fmla="*/ 1164431 h 2304253"/>
              <a:gd name="connsiteX60" fmla="*/ 1504950 w 3414885"/>
              <a:gd name="connsiteY60" fmla="*/ 1166812 h 2304253"/>
              <a:gd name="connsiteX61" fmla="*/ 1502568 w 3414885"/>
              <a:gd name="connsiteY61" fmla="*/ 1185862 h 2304253"/>
              <a:gd name="connsiteX62" fmla="*/ 1533525 w 3414885"/>
              <a:gd name="connsiteY62" fmla="*/ 1183481 h 2304253"/>
              <a:gd name="connsiteX63" fmla="*/ 1533525 w 3414885"/>
              <a:gd name="connsiteY63" fmla="*/ 1204912 h 2304253"/>
              <a:gd name="connsiteX64" fmla="*/ 1554956 w 3414885"/>
              <a:gd name="connsiteY64" fmla="*/ 1207294 h 2304253"/>
              <a:gd name="connsiteX65" fmla="*/ 1554956 w 3414885"/>
              <a:gd name="connsiteY65" fmla="*/ 1233487 h 2304253"/>
              <a:gd name="connsiteX66" fmla="*/ 1676400 w 3414885"/>
              <a:gd name="connsiteY66" fmla="*/ 1231106 h 2304253"/>
              <a:gd name="connsiteX67" fmla="*/ 1676400 w 3414885"/>
              <a:gd name="connsiteY67" fmla="*/ 1252537 h 2304253"/>
              <a:gd name="connsiteX68" fmla="*/ 1700212 w 3414885"/>
              <a:gd name="connsiteY68" fmla="*/ 1257300 h 2304253"/>
              <a:gd name="connsiteX69" fmla="*/ 1707356 w 3414885"/>
              <a:gd name="connsiteY69" fmla="*/ 1285875 h 2304253"/>
              <a:gd name="connsiteX70" fmla="*/ 1719262 w 3414885"/>
              <a:gd name="connsiteY70" fmla="*/ 1278731 h 2304253"/>
              <a:gd name="connsiteX71" fmla="*/ 1719262 w 3414885"/>
              <a:gd name="connsiteY71" fmla="*/ 1309687 h 2304253"/>
              <a:gd name="connsiteX72" fmla="*/ 1731168 w 3414885"/>
              <a:gd name="connsiteY72" fmla="*/ 1304925 h 2304253"/>
              <a:gd name="connsiteX73" fmla="*/ 1733550 w 3414885"/>
              <a:gd name="connsiteY73" fmla="*/ 1407319 h 2304253"/>
              <a:gd name="connsiteX74" fmla="*/ 1781175 w 3414885"/>
              <a:gd name="connsiteY74" fmla="*/ 1412081 h 2304253"/>
              <a:gd name="connsiteX75" fmla="*/ 1778793 w 3414885"/>
              <a:gd name="connsiteY75" fmla="*/ 1464469 h 2304253"/>
              <a:gd name="connsiteX76" fmla="*/ 1857375 w 3414885"/>
              <a:gd name="connsiteY76" fmla="*/ 1459706 h 2304253"/>
              <a:gd name="connsiteX77" fmla="*/ 1857375 w 3414885"/>
              <a:gd name="connsiteY77" fmla="*/ 1483519 h 2304253"/>
              <a:gd name="connsiteX78" fmla="*/ 2024062 w 3414885"/>
              <a:gd name="connsiteY78" fmla="*/ 1481137 h 2304253"/>
              <a:gd name="connsiteX79" fmla="*/ 2021681 w 3414885"/>
              <a:gd name="connsiteY79" fmla="*/ 1504950 h 2304253"/>
              <a:gd name="connsiteX80" fmla="*/ 2105025 w 3414885"/>
              <a:gd name="connsiteY80" fmla="*/ 1502569 h 2304253"/>
              <a:gd name="connsiteX81" fmla="*/ 2105025 w 3414885"/>
              <a:gd name="connsiteY81" fmla="*/ 1533525 h 2304253"/>
              <a:gd name="connsiteX82" fmla="*/ 2133600 w 3414885"/>
              <a:gd name="connsiteY82" fmla="*/ 1533525 h 2304253"/>
              <a:gd name="connsiteX83" fmla="*/ 2133600 w 3414885"/>
              <a:gd name="connsiteY83" fmla="*/ 1674017 h 2304253"/>
              <a:gd name="connsiteX84" fmla="*/ 2155031 w 3414885"/>
              <a:gd name="connsiteY84" fmla="*/ 1674019 h 2304253"/>
              <a:gd name="connsiteX85" fmla="*/ 2155035 w 3414885"/>
              <a:gd name="connsiteY85" fmla="*/ 1714500 h 2304253"/>
              <a:gd name="connsiteX86" fmla="*/ 2195514 w 3414885"/>
              <a:gd name="connsiteY86" fmla="*/ 1716880 h 2304253"/>
              <a:gd name="connsiteX87" fmla="*/ 2197896 w 3414885"/>
              <a:gd name="connsiteY87" fmla="*/ 1759742 h 2304253"/>
              <a:gd name="connsiteX88" fmla="*/ 2209802 w 3414885"/>
              <a:gd name="connsiteY88" fmla="*/ 1759743 h 2304253"/>
              <a:gd name="connsiteX89" fmla="*/ 2212182 w 3414885"/>
              <a:gd name="connsiteY89" fmla="*/ 1793079 h 2304253"/>
              <a:gd name="connsiteX90" fmla="*/ 2331245 w 3414885"/>
              <a:gd name="connsiteY90" fmla="*/ 1793078 h 2304253"/>
              <a:gd name="connsiteX91" fmla="*/ 2331244 w 3414885"/>
              <a:gd name="connsiteY91" fmla="*/ 1819272 h 2304253"/>
              <a:gd name="connsiteX92" fmla="*/ 2531269 w 3414885"/>
              <a:gd name="connsiteY92" fmla="*/ 1819274 h 2304253"/>
              <a:gd name="connsiteX93" fmla="*/ 2531268 w 3414885"/>
              <a:gd name="connsiteY93" fmla="*/ 1847849 h 2304253"/>
              <a:gd name="connsiteX94" fmla="*/ 2545557 w 3414885"/>
              <a:gd name="connsiteY94" fmla="*/ 1847850 h 2304253"/>
              <a:gd name="connsiteX95" fmla="*/ 2545556 w 3414885"/>
              <a:gd name="connsiteY95" fmla="*/ 1888330 h 2304253"/>
              <a:gd name="connsiteX96" fmla="*/ 2559844 w 3414885"/>
              <a:gd name="connsiteY96" fmla="*/ 1888329 h 2304253"/>
              <a:gd name="connsiteX97" fmla="*/ 2559844 w 3414885"/>
              <a:gd name="connsiteY97" fmla="*/ 1931193 h 2304253"/>
              <a:gd name="connsiteX98" fmla="*/ 2609850 w 3414885"/>
              <a:gd name="connsiteY98" fmla="*/ 1931193 h 2304253"/>
              <a:gd name="connsiteX99" fmla="*/ 2609850 w 3414885"/>
              <a:gd name="connsiteY99" fmla="*/ 1978820 h 2304253"/>
              <a:gd name="connsiteX100" fmla="*/ 2719387 w 3414885"/>
              <a:gd name="connsiteY100" fmla="*/ 1978819 h 2304253"/>
              <a:gd name="connsiteX101" fmla="*/ 2719387 w 3414885"/>
              <a:gd name="connsiteY101" fmla="*/ 2012155 h 2304253"/>
              <a:gd name="connsiteX102" fmla="*/ 2781300 w 3414885"/>
              <a:gd name="connsiteY102" fmla="*/ 2014536 h 2304253"/>
              <a:gd name="connsiteX103" fmla="*/ 2781299 w 3414885"/>
              <a:gd name="connsiteY103" fmla="*/ 2031205 h 2304253"/>
              <a:gd name="connsiteX104" fmla="*/ 2914649 w 3414885"/>
              <a:gd name="connsiteY104" fmla="*/ 2031205 h 2304253"/>
              <a:gd name="connsiteX105" fmla="*/ 2914650 w 3414885"/>
              <a:gd name="connsiteY105" fmla="*/ 2059780 h 2304253"/>
              <a:gd name="connsiteX106" fmla="*/ 2957511 w 3414885"/>
              <a:gd name="connsiteY106" fmla="*/ 2059779 h 2304253"/>
              <a:gd name="connsiteX107" fmla="*/ 2959893 w 3414885"/>
              <a:gd name="connsiteY107" fmla="*/ 2095498 h 2304253"/>
              <a:gd name="connsiteX108" fmla="*/ 2971798 w 3414885"/>
              <a:gd name="connsiteY108" fmla="*/ 2095497 h 2304253"/>
              <a:gd name="connsiteX109" fmla="*/ 2971799 w 3414885"/>
              <a:gd name="connsiteY109" fmla="*/ 2131215 h 2304253"/>
              <a:gd name="connsiteX110" fmla="*/ 3050382 w 3414885"/>
              <a:gd name="connsiteY110" fmla="*/ 2133597 h 2304253"/>
              <a:gd name="connsiteX111" fmla="*/ 3050379 w 3414885"/>
              <a:gd name="connsiteY111" fmla="*/ 2152647 h 2304253"/>
              <a:gd name="connsiteX112" fmla="*/ 3059904 w 3414885"/>
              <a:gd name="connsiteY112" fmla="*/ 2152647 h 2304253"/>
              <a:gd name="connsiteX113" fmla="*/ 3059904 w 3414885"/>
              <a:gd name="connsiteY113" fmla="*/ 2181223 h 2304253"/>
              <a:gd name="connsiteX114" fmla="*/ 3190873 w 3414885"/>
              <a:gd name="connsiteY114" fmla="*/ 2183603 h 2304253"/>
              <a:gd name="connsiteX115" fmla="*/ 3190874 w 3414885"/>
              <a:gd name="connsiteY115" fmla="*/ 2209796 h 2304253"/>
              <a:gd name="connsiteX116" fmla="*/ 3412328 w 3414885"/>
              <a:gd name="connsiteY116" fmla="*/ 2212178 h 2304253"/>
              <a:gd name="connsiteX117" fmla="*/ 3414709 w 3414885"/>
              <a:gd name="connsiteY117" fmla="*/ 2297904 h 2304253"/>
              <a:gd name="connsiteX118" fmla="*/ 3414710 w 3414885"/>
              <a:gd name="connsiteY118" fmla="*/ 2297902 h 2304253"/>
              <a:gd name="connsiteX0" fmla="*/ 2381 w 3645691"/>
              <a:gd name="connsiteY0" fmla="*/ 0 h 2306832"/>
              <a:gd name="connsiteX1" fmla="*/ 0 w 3645691"/>
              <a:gd name="connsiteY1" fmla="*/ 76200 h 2306832"/>
              <a:gd name="connsiteX2" fmla="*/ 11906 w 3645691"/>
              <a:gd name="connsiteY2" fmla="*/ 76200 h 2306832"/>
              <a:gd name="connsiteX3" fmla="*/ 11906 w 3645691"/>
              <a:gd name="connsiteY3" fmla="*/ 92869 h 2306832"/>
              <a:gd name="connsiteX4" fmla="*/ 221456 w 3645691"/>
              <a:gd name="connsiteY4" fmla="*/ 90487 h 2306832"/>
              <a:gd name="connsiteX5" fmla="*/ 221456 w 3645691"/>
              <a:gd name="connsiteY5" fmla="*/ 107156 h 2306832"/>
              <a:gd name="connsiteX6" fmla="*/ 233362 w 3645691"/>
              <a:gd name="connsiteY6" fmla="*/ 107156 h 2306832"/>
              <a:gd name="connsiteX7" fmla="*/ 230981 w 3645691"/>
              <a:gd name="connsiteY7" fmla="*/ 157162 h 2306832"/>
              <a:gd name="connsiteX8" fmla="*/ 361950 w 3645691"/>
              <a:gd name="connsiteY8" fmla="*/ 154781 h 2306832"/>
              <a:gd name="connsiteX9" fmla="*/ 361950 w 3645691"/>
              <a:gd name="connsiteY9" fmla="*/ 176212 h 2306832"/>
              <a:gd name="connsiteX10" fmla="*/ 404812 w 3645691"/>
              <a:gd name="connsiteY10" fmla="*/ 173831 h 2306832"/>
              <a:gd name="connsiteX11" fmla="*/ 404812 w 3645691"/>
              <a:gd name="connsiteY11" fmla="*/ 202406 h 2306832"/>
              <a:gd name="connsiteX12" fmla="*/ 671512 w 3645691"/>
              <a:gd name="connsiteY12" fmla="*/ 202406 h 2306832"/>
              <a:gd name="connsiteX13" fmla="*/ 671512 w 3645691"/>
              <a:gd name="connsiteY13" fmla="*/ 214312 h 2306832"/>
              <a:gd name="connsiteX14" fmla="*/ 683418 w 3645691"/>
              <a:gd name="connsiteY14" fmla="*/ 216694 h 2306832"/>
              <a:gd name="connsiteX15" fmla="*/ 683418 w 3645691"/>
              <a:gd name="connsiteY15" fmla="*/ 230981 h 2306832"/>
              <a:gd name="connsiteX16" fmla="*/ 700087 w 3645691"/>
              <a:gd name="connsiteY16" fmla="*/ 238125 h 2306832"/>
              <a:gd name="connsiteX17" fmla="*/ 702468 w 3645691"/>
              <a:gd name="connsiteY17" fmla="*/ 261937 h 2306832"/>
              <a:gd name="connsiteX18" fmla="*/ 847725 w 3645691"/>
              <a:gd name="connsiteY18" fmla="*/ 259556 h 2306832"/>
              <a:gd name="connsiteX19" fmla="*/ 850106 w 3645691"/>
              <a:gd name="connsiteY19" fmla="*/ 321469 h 2306832"/>
              <a:gd name="connsiteX20" fmla="*/ 859631 w 3645691"/>
              <a:gd name="connsiteY20" fmla="*/ 323850 h 2306832"/>
              <a:gd name="connsiteX21" fmla="*/ 857250 w 3645691"/>
              <a:gd name="connsiteY21" fmla="*/ 388144 h 2306832"/>
              <a:gd name="connsiteX22" fmla="*/ 866775 w 3645691"/>
              <a:gd name="connsiteY22" fmla="*/ 385762 h 2306832"/>
              <a:gd name="connsiteX23" fmla="*/ 862012 w 3645691"/>
              <a:gd name="connsiteY23" fmla="*/ 440531 h 2306832"/>
              <a:gd name="connsiteX24" fmla="*/ 869156 w 3645691"/>
              <a:gd name="connsiteY24" fmla="*/ 440531 h 2306832"/>
              <a:gd name="connsiteX25" fmla="*/ 866775 w 3645691"/>
              <a:gd name="connsiteY25" fmla="*/ 485775 h 2306832"/>
              <a:gd name="connsiteX26" fmla="*/ 876300 w 3645691"/>
              <a:gd name="connsiteY26" fmla="*/ 485775 h 2306832"/>
              <a:gd name="connsiteX27" fmla="*/ 876300 w 3645691"/>
              <a:gd name="connsiteY27" fmla="*/ 528637 h 2306832"/>
              <a:gd name="connsiteX28" fmla="*/ 904875 w 3645691"/>
              <a:gd name="connsiteY28" fmla="*/ 528637 h 2306832"/>
              <a:gd name="connsiteX29" fmla="*/ 904875 w 3645691"/>
              <a:gd name="connsiteY29" fmla="*/ 552450 h 2306832"/>
              <a:gd name="connsiteX30" fmla="*/ 933450 w 3645691"/>
              <a:gd name="connsiteY30" fmla="*/ 554831 h 2306832"/>
              <a:gd name="connsiteX31" fmla="*/ 933450 w 3645691"/>
              <a:gd name="connsiteY31" fmla="*/ 581025 h 2306832"/>
              <a:gd name="connsiteX32" fmla="*/ 1033462 w 3645691"/>
              <a:gd name="connsiteY32" fmla="*/ 583406 h 2306832"/>
              <a:gd name="connsiteX33" fmla="*/ 1031081 w 3645691"/>
              <a:gd name="connsiteY33" fmla="*/ 619125 h 2306832"/>
              <a:gd name="connsiteX34" fmla="*/ 1076325 w 3645691"/>
              <a:gd name="connsiteY34" fmla="*/ 623887 h 2306832"/>
              <a:gd name="connsiteX35" fmla="*/ 1076325 w 3645691"/>
              <a:gd name="connsiteY35" fmla="*/ 657225 h 2306832"/>
              <a:gd name="connsiteX36" fmla="*/ 1088231 w 3645691"/>
              <a:gd name="connsiteY36" fmla="*/ 657225 h 2306832"/>
              <a:gd name="connsiteX37" fmla="*/ 1088231 w 3645691"/>
              <a:gd name="connsiteY37" fmla="*/ 714375 h 2306832"/>
              <a:gd name="connsiteX38" fmla="*/ 1104900 w 3645691"/>
              <a:gd name="connsiteY38" fmla="*/ 714375 h 2306832"/>
              <a:gd name="connsiteX39" fmla="*/ 1107281 w 3645691"/>
              <a:gd name="connsiteY39" fmla="*/ 778669 h 2306832"/>
              <a:gd name="connsiteX40" fmla="*/ 1228725 w 3645691"/>
              <a:gd name="connsiteY40" fmla="*/ 778669 h 2306832"/>
              <a:gd name="connsiteX41" fmla="*/ 1228725 w 3645691"/>
              <a:gd name="connsiteY41" fmla="*/ 804862 h 2306832"/>
              <a:gd name="connsiteX42" fmla="*/ 1254918 w 3645691"/>
              <a:gd name="connsiteY42" fmla="*/ 800100 h 2306832"/>
              <a:gd name="connsiteX43" fmla="*/ 1250156 w 3645691"/>
              <a:gd name="connsiteY43" fmla="*/ 852487 h 2306832"/>
              <a:gd name="connsiteX44" fmla="*/ 1262062 w 3645691"/>
              <a:gd name="connsiteY44" fmla="*/ 854869 h 2306832"/>
              <a:gd name="connsiteX45" fmla="*/ 1259681 w 3645691"/>
              <a:gd name="connsiteY45" fmla="*/ 921544 h 2306832"/>
              <a:gd name="connsiteX46" fmla="*/ 1276350 w 3645691"/>
              <a:gd name="connsiteY46" fmla="*/ 926306 h 2306832"/>
              <a:gd name="connsiteX47" fmla="*/ 1276350 w 3645691"/>
              <a:gd name="connsiteY47" fmla="*/ 957262 h 2306832"/>
              <a:gd name="connsiteX48" fmla="*/ 1288256 w 3645691"/>
              <a:gd name="connsiteY48" fmla="*/ 957262 h 2306832"/>
              <a:gd name="connsiteX49" fmla="*/ 1285875 w 3645691"/>
              <a:gd name="connsiteY49" fmla="*/ 1026319 h 2306832"/>
              <a:gd name="connsiteX50" fmla="*/ 1326356 w 3645691"/>
              <a:gd name="connsiteY50" fmla="*/ 1023937 h 2306832"/>
              <a:gd name="connsiteX51" fmla="*/ 1326356 w 3645691"/>
              <a:gd name="connsiteY51" fmla="*/ 1047750 h 2306832"/>
              <a:gd name="connsiteX52" fmla="*/ 1357312 w 3645691"/>
              <a:gd name="connsiteY52" fmla="*/ 1045369 h 2306832"/>
              <a:gd name="connsiteX53" fmla="*/ 1357312 w 3645691"/>
              <a:gd name="connsiteY53" fmla="*/ 1069181 h 2306832"/>
              <a:gd name="connsiteX54" fmla="*/ 1400175 w 3645691"/>
              <a:gd name="connsiteY54" fmla="*/ 1066800 h 2306832"/>
              <a:gd name="connsiteX55" fmla="*/ 1397793 w 3645691"/>
              <a:gd name="connsiteY55" fmla="*/ 1095375 h 2306832"/>
              <a:gd name="connsiteX56" fmla="*/ 1471612 w 3645691"/>
              <a:gd name="connsiteY56" fmla="*/ 1100137 h 2306832"/>
              <a:gd name="connsiteX57" fmla="*/ 1481137 w 3645691"/>
              <a:gd name="connsiteY57" fmla="*/ 1123950 h 2306832"/>
              <a:gd name="connsiteX58" fmla="*/ 1495425 w 3645691"/>
              <a:gd name="connsiteY58" fmla="*/ 1128712 h 2306832"/>
              <a:gd name="connsiteX59" fmla="*/ 1490662 w 3645691"/>
              <a:gd name="connsiteY59" fmla="*/ 1164431 h 2306832"/>
              <a:gd name="connsiteX60" fmla="*/ 1504950 w 3645691"/>
              <a:gd name="connsiteY60" fmla="*/ 1166812 h 2306832"/>
              <a:gd name="connsiteX61" fmla="*/ 1502568 w 3645691"/>
              <a:gd name="connsiteY61" fmla="*/ 1185862 h 2306832"/>
              <a:gd name="connsiteX62" fmla="*/ 1533525 w 3645691"/>
              <a:gd name="connsiteY62" fmla="*/ 1183481 h 2306832"/>
              <a:gd name="connsiteX63" fmla="*/ 1533525 w 3645691"/>
              <a:gd name="connsiteY63" fmla="*/ 1204912 h 2306832"/>
              <a:gd name="connsiteX64" fmla="*/ 1554956 w 3645691"/>
              <a:gd name="connsiteY64" fmla="*/ 1207294 h 2306832"/>
              <a:gd name="connsiteX65" fmla="*/ 1554956 w 3645691"/>
              <a:gd name="connsiteY65" fmla="*/ 1233487 h 2306832"/>
              <a:gd name="connsiteX66" fmla="*/ 1676400 w 3645691"/>
              <a:gd name="connsiteY66" fmla="*/ 1231106 h 2306832"/>
              <a:gd name="connsiteX67" fmla="*/ 1676400 w 3645691"/>
              <a:gd name="connsiteY67" fmla="*/ 1252537 h 2306832"/>
              <a:gd name="connsiteX68" fmla="*/ 1700212 w 3645691"/>
              <a:gd name="connsiteY68" fmla="*/ 1257300 h 2306832"/>
              <a:gd name="connsiteX69" fmla="*/ 1707356 w 3645691"/>
              <a:gd name="connsiteY69" fmla="*/ 1285875 h 2306832"/>
              <a:gd name="connsiteX70" fmla="*/ 1719262 w 3645691"/>
              <a:gd name="connsiteY70" fmla="*/ 1278731 h 2306832"/>
              <a:gd name="connsiteX71" fmla="*/ 1719262 w 3645691"/>
              <a:gd name="connsiteY71" fmla="*/ 1309687 h 2306832"/>
              <a:gd name="connsiteX72" fmla="*/ 1731168 w 3645691"/>
              <a:gd name="connsiteY72" fmla="*/ 1304925 h 2306832"/>
              <a:gd name="connsiteX73" fmla="*/ 1733550 w 3645691"/>
              <a:gd name="connsiteY73" fmla="*/ 1407319 h 2306832"/>
              <a:gd name="connsiteX74" fmla="*/ 1781175 w 3645691"/>
              <a:gd name="connsiteY74" fmla="*/ 1412081 h 2306832"/>
              <a:gd name="connsiteX75" fmla="*/ 1778793 w 3645691"/>
              <a:gd name="connsiteY75" fmla="*/ 1464469 h 2306832"/>
              <a:gd name="connsiteX76" fmla="*/ 1857375 w 3645691"/>
              <a:gd name="connsiteY76" fmla="*/ 1459706 h 2306832"/>
              <a:gd name="connsiteX77" fmla="*/ 1857375 w 3645691"/>
              <a:gd name="connsiteY77" fmla="*/ 1483519 h 2306832"/>
              <a:gd name="connsiteX78" fmla="*/ 2024062 w 3645691"/>
              <a:gd name="connsiteY78" fmla="*/ 1481137 h 2306832"/>
              <a:gd name="connsiteX79" fmla="*/ 2021681 w 3645691"/>
              <a:gd name="connsiteY79" fmla="*/ 1504950 h 2306832"/>
              <a:gd name="connsiteX80" fmla="*/ 2105025 w 3645691"/>
              <a:gd name="connsiteY80" fmla="*/ 1502569 h 2306832"/>
              <a:gd name="connsiteX81" fmla="*/ 2105025 w 3645691"/>
              <a:gd name="connsiteY81" fmla="*/ 1533525 h 2306832"/>
              <a:gd name="connsiteX82" fmla="*/ 2133600 w 3645691"/>
              <a:gd name="connsiteY82" fmla="*/ 1533525 h 2306832"/>
              <a:gd name="connsiteX83" fmla="*/ 2133600 w 3645691"/>
              <a:gd name="connsiteY83" fmla="*/ 1674017 h 2306832"/>
              <a:gd name="connsiteX84" fmla="*/ 2155031 w 3645691"/>
              <a:gd name="connsiteY84" fmla="*/ 1674019 h 2306832"/>
              <a:gd name="connsiteX85" fmla="*/ 2155035 w 3645691"/>
              <a:gd name="connsiteY85" fmla="*/ 1714500 h 2306832"/>
              <a:gd name="connsiteX86" fmla="*/ 2195514 w 3645691"/>
              <a:gd name="connsiteY86" fmla="*/ 1716880 h 2306832"/>
              <a:gd name="connsiteX87" fmla="*/ 2197896 w 3645691"/>
              <a:gd name="connsiteY87" fmla="*/ 1759742 h 2306832"/>
              <a:gd name="connsiteX88" fmla="*/ 2209802 w 3645691"/>
              <a:gd name="connsiteY88" fmla="*/ 1759743 h 2306832"/>
              <a:gd name="connsiteX89" fmla="*/ 2212182 w 3645691"/>
              <a:gd name="connsiteY89" fmla="*/ 1793079 h 2306832"/>
              <a:gd name="connsiteX90" fmla="*/ 2331245 w 3645691"/>
              <a:gd name="connsiteY90" fmla="*/ 1793078 h 2306832"/>
              <a:gd name="connsiteX91" fmla="*/ 2331244 w 3645691"/>
              <a:gd name="connsiteY91" fmla="*/ 1819272 h 2306832"/>
              <a:gd name="connsiteX92" fmla="*/ 2531269 w 3645691"/>
              <a:gd name="connsiteY92" fmla="*/ 1819274 h 2306832"/>
              <a:gd name="connsiteX93" fmla="*/ 2531268 w 3645691"/>
              <a:gd name="connsiteY93" fmla="*/ 1847849 h 2306832"/>
              <a:gd name="connsiteX94" fmla="*/ 2545557 w 3645691"/>
              <a:gd name="connsiteY94" fmla="*/ 1847850 h 2306832"/>
              <a:gd name="connsiteX95" fmla="*/ 2545556 w 3645691"/>
              <a:gd name="connsiteY95" fmla="*/ 1888330 h 2306832"/>
              <a:gd name="connsiteX96" fmla="*/ 2559844 w 3645691"/>
              <a:gd name="connsiteY96" fmla="*/ 1888329 h 2306832"/>
              <a:gd name="connsiteX97" fmla="*/ 2559844 w 3645691"/>
              <a:gd name="connsiteY97" fmla="*/ 1931193 h 2306832"/>
              <a:gd name="connsiteX98" fmla="*/ 2609850 w 3645691"/>
              <a:gd name="connsiteY98" fmla="*/ 1931193 h 2306832"/>
              <a:gd name="connsiteX99" fmla="*/ 2609850 w 3645691"/>
              <a:gd name="connsiteY99" fmla="*/ 1978820 h 2306832"/>
              <a:gd name="connsiteX100" fmla="*/ 2719387 w 3645691"/>
              <a:gd name="connsiteY100" fmla="*/ 1978819 h 2306832"/>
              <a:gd name="connsiteX101" fmla="*/ 2719387 w 3645691"/>
              <a:gd name="connsiteY101" fmla="*/ 2012155 h 2306832"/>
              <a:gd name="connsiteX102" fmla="*/ 2781300 w 3645691"/>
              <a:gd name="connsiteY102" fmla="*/ 2014536 h 2306832"/>
              <a:gd name="connsiteX103" fmla="*/ 2781299 w 3645691"/>
              <a:gd name="connsiteY103" fmla="*/ 2031205 h 2306832"/>
              <a:gd name="connsiteX104" fmla="*/ 2914649 w 3645691"/>
              <a:gd name="connsiteY104" fmla="*/ 2031205 h 2306832"/>
              <a:gd name="connsiteX105" fmla="*/ 2914650 w 3645691"/>
              <a:gd name="connsiteY105" fmla="*/ 2059780 h 2306832"/>
              <a:gd name="connsiteX106" fmla="*/ 2957511 w 3645691"/>
              <a:gd name="connsiteY106" fmla="*/ 2059779 h 2306832"/>
              <a:gd name="connsiteX107" fmla="*/ 2959893 w 3645691"/>
              <a:gd name="connsiteY107" fmla="*/ 2095498 h 2306832"/>
              <a:gd name="connsiteX108" fmla="*/ 2971798 w 3645691"/>
              <a:gd name="connsiteY108" fmla="*/ 2095497 h 2306832"/>
              <a:gd name="connsiteX109" fmla="*/ 2971799 w 3645691"/>
              <a:gd name="connsiteY109" fmla="*/ 2131215 h 2306832"/>
              <a:gd name="connsiteX110" fmla="*/ 3050382 w 3645691"/>
              <a:gd name="connsiteY110" fmla="*/ 2133597 h 2306832"/>
              <a:gd name="connsiteX111" fmla="*/ 3050379 w 3645691"/>
              <a:gd name="connsiteY111" fmla="*/ 2152647 h 2306832"/>
              <a:gd name="connsiteX112" fmla="*/ 3059904 w 3645691"/>
              <a:gd name="connsiteY112" fmla="*/ 2152647 h 2306832"/>
              <a:gd name="connsiteX113" fmla="*/ 3059904 w 3645691"/>
              <a:gd name="connsiteY113" fmla="*/ 2181223 h 2306832"/>
              <a:gd name="connsiteX114" fmla="*/ 3190873 w 3645691"/>
              <a:gd name="connsiteY114" fmla="*/ 2183603 h 2306832"/>
              <a:gd name="connsiteX115" fmla="*/ 3190874 w 3645691"/>
              <a:gd name="connsiteY115" fmla="*/ 2209796 h 2306832"/>
              <a:gd name="connsiteX116" fmla="*/ 3412328 w 3645691"/>
              <a:gd name="connsiteY116" fmla="*/ 2212178 h 2306832"/>
              <a:gd name="connsiteX117" fmla="*/ 3414709 w 3645691"/>
              <a:gd name="connsiteY117" fmla="*/ 2297904 h 2306832"/>
              <a:gd name="connsiteX118" fmla="*/ 3645691 w 3645691"/>
              <a:gd name="connsiteY118" fmla="*/ 2305046 h 2306832"/>
              <a:gd name="connsiteX0" fmla="*/ 2381 w 3645691"/>
              <a:gd name="connsiteY0" fmla="*/ 0 h 2305046"/>
              <a:gd name="connsiteX1" fmla="*/ 0 w 3645691"/>
              <a:gd name="connsiteY1" fmla="*/ 76200 h 2305046"/>
              <a:gd name="connsiteX2" fmla="*/ 11906 w 3645691"/>
              <a:gd name="connsiteY2" fmla="*/ 76200 h 2305046"/>
              <a:gd name="connsiteX3" fmla="*/ 11906 w 3645691"/>
              <a:gd name="connsiteY3" fmla="*/ 92869 h 2305046"/>
              <a:gd name="connsiteX4" fmla="*/ 221456 w 3645691"/>
              <a:gd name="connsiteY4" fmla="*/ 90487 h 2305046"/>
              <a:gd name="connsiteX5" fmla="*/ 221456 w 3645691"/>
              <a:gd name="connsiteY5" fmla="*/ 107156 h 2305046"/>
              <a:gd name="connsiteX6" fmla="*/ 233362 w 3645691"/>
              <a:gd name="connsiteY6" fmla="*/ 107156 h 2305046"/>
              <a:gd name="connsiteX7" fmla="*/ 230981 w 3645691"/>
              <a:gd name="connsiteY7" fmla="*/ 157162 h 2305046"/>
              <a:gd name="connsiteX8" fmla="*/ 361950 w 3645691"/>
              <a:gd name="connsiteY8" fmla="*/ 154781 h 2305046"/>
              <a:gd name="connsiteX9" fmla="*/ 361950 w 3645691"/>
              <a:gd name="connsiteY9" fmla="*/ 176212 h 2305046"/>
              <a:gd name="connsiteX10" fmla="*/ 404812 w 3645691"/>
              <a:gd name="connsiteY10" fmla="*/ 173831 h 2305046"/>
              <a:gd name="connsiteX11" fmla="*/ 404812 w 3645691"/>
              <a:gd name="connsiteY11" fmla="*/ 202406 h 2305046"/>
              <a:gd name="connsiteX12" fmla="*/ 671512 w 3645691"/>
              <a:gd name="connsiteY12" fmla="*/ 202406 h 2305046"/>
              <a:gd name="connsiteX13" fmla="*/ 671512 w 3645691"/>
              <a:gd name="connsiteY13" fmla="*/ 214312 h 2305046"/>
              <a:gd name="connsiteX14" fmla="*/ 683418 w 3645691"/>
              <a:gd name="connsiteY14" fmla="*/ 216694 h 2305046"/>
              <a:gd name="connsiteX15" fmla="*/ 683418 w 3645691"/>
              <a:gd name="connsiteY15" fmla="*/ 230981 h 2305046"/>
              <a:gd name="connsiteX16" fmla="*/ 700087 w 3645691"/>
              <a:gd name="connsiteY16" fmla="*/ 238125 h 2305046"/>
              <a:gd name="connsiteX17" fmla="*/ 702468 w 3645691"/>
              <a:gd name="connsiteY17" fmla="*/ 261937 h 2305046"/>
              <a:gd name="connsiteX18" fmla="*/ 847725 w 3645691"/>
              <a:gd name="connsiteY18" fmla="*/ 259556 h 2305046"/>
              <a:gd name="connsiteX19" fmla="*/ 850106 w 3645691"/>
              <a:gd name="connsiteY19" fmla="*/ 321469 h 2305046"/>
              <a:gd name="connsiteX20" fmla="*/ 859631 w 3645691"/>
              <a:gd name="connsiteY20" fmla="*/ 323850 h 2305046"/>
              <a:gd name="connsiteX21" fmla="*/ 857250 w 3645691"/>
              <a:gd name="connsiteY21" fmla="*/ 388144 h 2305046"/>
              <a:gd name="connsiteX22" fmla="*/ 866775 w 3645691"/>
              <a:gd name="connsiteY22" fmla="*/ 385762 h 2305046"/>
              <a:gd name="connsiteX23" fmla="*/ 862012 w 3645691"/>
              <a:gd name="connsiteY23" fmla="*/ 440531 h 2305046"/>
              <a:gd name="connsiteX24" fmla="*/ 869156 w 3645691"/>
              <a:gd name="connsiteY24" fmla="*/ 440531 h 2305046"/>
              <a:gd name="connsiteX25" fmla="*/ 866775 w 3645691"/>
              <a:gd name="connsiteY25" fmla="*/ 485775 h 2305046"/>
              <a:gd name="connsiteX26" fmla="*/ 876300 w 3645691"/>
              <a:gd name="connsiteY26" fmla="*/ 485775 h 2305046"/>
              <a:gd name="connsiteX27" fmla="*/ 876300 w 3645691"/>
              <a:gd name="connsiteY27" fmla="*/ 528637 h 2305046"/>
              <a:gd name="connsiteX28" fmla="*/ 904875 w 3645691"/>
              <a:gd name="connsiteY28" fmla="*/ 528637 h 2305046"/>
              <a:gd name="connsiteX29" fmla="*/ 904875 w 3645691"/>
              <a:gd name="connsiteY29" fmla="*/ 552450 h 2305046"/>
              <a:gd name="connsiteX30" fmla="*/ 933450 w 3645691"/>
              <a:gd name="connsiteY30" fmla="*/ 554831 h 2305046"/>
              <a:gd name="connsiteX31" fmla="*/ 933450 w 3645691"/>
              <a:gd name="connsiteY31" fmla="*/ 581025 h 2305046"/>
              <a:gd name="connsiteX32" fmla="*/ 1033462 w 3645691"/>
              <a:gd name="connsiteY32" fmla="*/ 583406 h 2305046"/>
              <a:gd name="connsiteX33" fmla="*/ 1031081 w 3645691"/>
              <a:gd name="connsiteY33" fmla="*/ 619125 h 2305046"/>
              <a:gd name="connsiteX34" fmla="*/ 1076325 w 3645691"/>
              <a:gd name="connsiteY34" fmla="*/ 623887 h 2305046"/>
              <a:gd name="connsiteX35" fmla="*/ 1076325 w 3645691"/>
              <a:gd name="connsiteY35" fmla="*/ 657225 h 2305046"/>
              <a:gd name="connsiteX36" fmla="*/ 1088231 w 3645691"/>
              <a:gd name="connsiteY36" fmla="*/ 657225 h 2305046"/>
              <a:gd name="connsiteX37" fmla="*/ 1088231 w 3645691"/>
              <a:gd name="connsiteY37" fmla="*/ 714375 h 2305046"/>
              <a:gd name="connsiteX38" fmla="*/ 1104900 w 3645691"/>
              <a:gd name="connsiteY38" fmla="*/ 714375 h 2305046"/>
              <a:gd name="connsiteX39" fmla="*/ 1107281 w 3645691"/>
              <a:gd name="connsiteY39" fmla="*/ 778669 h 2305046"/>
              <a:gd name="connsiteX40" fmla="*/ 1228725 w 3645691"/>
              <a:gd name="connsiteY40" fmla="*/ 778669 h 2305046"/>
              <a:gd name="connsiteX41" fmla="*/ 1228725 w 3645691"/>
              <a:gd name="connsiteY41" fmla="*/ 804862 h 2305046"/>
              <a:gd name="connsiteX42" fmla="*/ 1254918 w 3645691"/>
              <a:gd name="connsiteY42" fmla="*/ 800100 h 2305046"/>
              <a:gd name="connsiteX43" fmla="*/ 1250156 w 3645691"/>
              <a:gd name="connsiteY43" fmla="*/ 852487 h 2305046"/>
              <a:gd name="connsiteX44" fmla="*/ 1262062 w 3645691"/>
              <a:gd name="connsiteY44" fmla="*/ 854869 h 2305046"/>
              <a:gd name="connsiteX45" fmla="*/ 1259681 w 3645691"/>
              <a:gd name="connsiteY45" fmla="*/ 921544 h 2305046"/>
              <a:gd name="connsiteX46" fmla="*/ 1276350 w 3645691"/>
              <a:gd name="connsiteY46" fmla="*/ 926306 h 2305046"/>
              <a:gd name="connsiteX47" fmla="*/ 1276350 w 3645691"/>
              <a:gd name="connsiteY47" fmla="*/ 957262 h 2305046"/>
              <a:gd name="connsiteX48" fmla="*/ 1288256 w 3645691"/>
              <a:gd name="connsiteY48" fmla="*/ 957262 h 2305046"/>
              <a:gd name="connsiteX49" fmla="*/ 1285875 w 3645691"/>
              <a:gd name="connsiteY49" fmla="*/ 1026319 h 2305046"/>
              <a:gd name="connsiteX50" fmla="*/ 1326356 w 3645691"/>
              <a:gd name="connsiteY50" fmla="*/ 1023937 h 2305046"/>
              <a:gd name="connsiteX51" fmla="*/ 1326356 w 3645691"/>
              <a:gd name="connsiteY51" fmla="*/ 1047750 h 2305046"/>
              <a:gd name="connsiteX52" fmla="*/ 1357312 w 3645691"/>
              <a:gd name="connsiteY52" fmla="*/ 1045369 h 2305046"/>
              <a:gd name="connsiteX53" fmla="*/ 1357312 w 3645691"/>
              <a:gd name="connsiteY53" fmla="*/ 1069181 h 2305046"/>
              <a:gd name="connsiteX54" fmla="*/ 1400175 w 3645691"/>
              <a:gd name="connsiteY54" fmla="*/ 1066800 h 2305046"/>
              <a:gd name="connsiteX55" fmla="*/ 1397793 w 3645691"/>
              <a:gd name="connsiteY55" fmla="*/ 1095375 h 2305046"/>
              <a:gd name="connsiteX56" fmla="*/ 1471612 w 3645691"/>
              <a:gd name="connsiteY56" fmla="*/ 1100137 h 2305046"/>
              <a:gd name="connsiteX57" fmla="*/ 1481137 w 3645691"/>
              <a:gd name="connsiteY57" fmla="*/ 1123950 h 2305046"/>
              <a:gd name="connsiteX58" fmla="*/ 1495425 w 3645691"/>
              <a:gd name="connsiteY58" fmla="*/ 1128712 h 2305046"/>
              <a:gd name="connsiteX59" fmla="*/ 1490662 w 3645691"/>
              <a:gd name="connsiteY59" fmla="*/ 1164431 h 2305046"/>
              <a:gd name="connsiteX60" fmla="*/ 1504950 w 3645691"/>
              <a:gd name="connsiteY60" fmla="*/ 1166812 h 2305046"/>
              <a:gd name="connsiteX61" fmla="*/ 1502568 w 3645691"/>
              <a:gd name="connsiteY61" fmla="*/ 1185862 h 2305046"/>
              <a:gd name="connsiteX62" fmla="*/ 1533525 w 3645691"/>
              <a:gd name="connsiteY62" fmla="*/ 1183481 h 2305046"/>
              <a:gd name="connsiteX63" fmla="*/ 1533525 w 3645691"/>
              <a:gd name="connsiteY63" fmla="*/ 1204912 h 2305046"/>
              <a:gd name="connsiteX64" fmla="*/ 1554956 w 3645691"/>
              <a:gd name="connsiteY64" fmla="*/ 1207294 h 2305046"/>
              <a:gd name="connsiteX65" fmla="*/ 1554956 w 3645691"/>
              <a:gd name="connsiteY65" fmla="*/ 1233487 h 2305046"/>
              <a:gd name="connsiteX66" fmla="*/ 1676400 w 3645691"/>
              <a:gd name="connsiteY66" fmla="*/ 1231106 h 2305046"/>
              <a:gd name="connsiteX67" fmla="*/ 1676400 w 3645691"/>
              <a:gd name="connsiteY67" fmla="*/ 1252537 h 2305046"/>
              <a:gd name="connsiteX68" fmla="*/ 1700212 w 3645691"/>
              <a:gd name="connsiteY68" fmla="*/ 1257300 h 2305046"/>
              <a:gd name="connsiteX69" fmla="*/ 1707356 w 3645691"/>
              <a:gd name="connsiteY69" fmla="*/ 1285875 h 2305046"/>
              <a:gd name="connsiteX70" fmla="*/ 1719262 w 3645691"/>
              <a:gd name="connsiteY70" fmla="*/ 1278731 h 2305046"/>
              <a:gd name="connsiteX71" fmla="*/ 1719262 w 3645691"/>
              <a:gd name="connsiteY71" fmla="*/ 1309687 h 2305046"/>
              <a:gd name="connsiteX72" fmla="*/ 1731168 w 3645691"/>
              <a:gd name="connsiteY72" fmla="*/ 1304925 h 2305046"/>
              <a:gd name="connsiteX73" fmla="*/ 1733550 w 3645691"/>
              <a:gd name="connsiteY73" fmla="*/ 1407319 h 2305046"/>
              <a:gd name="connsiteX74" fmla="*/ 1781175 w 3645691"/>
              <a:gd name="connsiteY74" fmla="*/ 1412081 h 2305046"/>
              <a:gd name="connsiteX75" fmla="*/ 1778793 w 3645691"/>
              <a:gd name="connsiteY75" fmla="*/ 1464469 h 2305046"/>
              <a:gd name="connsiteX76" fmla="*/ 1857375 w 3645691"/>
              <a:gd name="connsiteY76" fmla="*/ 1459706 h 2305046"/>
              <a:gd name="connsiteX77" fmla="*/ 1857375 w 3645691"/>
              <a:gd name="connsiteY77" fmla="*/ 1483519 h 2305046"/>
              <a:gd name="connsiteX78" fmla="*/ 2024062 w 3645691"/>
              <a:gd name="connsiteY78" fmla="*/ 1481137 h 2305046"/>
              <a:gd name="connsiteX79" fmla="*/ 2021681 w 3645691"/>
              <a:gd name="connsiteY79" fmla="*/ 1504950 h 2305046"/>
              <a:gd name="connsiteX80" fmla="*/ 2105025 w 3645691"/>
              <a:gd name="connsiteY80" fmla="*/ 1502569 h 2305046"/>
              <a:gd name="connsiteX81" fmla="*/ 2105025 w 3645691"/>
              <a:gd name="connsiteY81" fmla="*/ 1533525 h 2305046"/>
              <a:gd name="connsiteX82" fmla="*/ 2133600 w 3645691"/>
              <a:gd name="connsiteY82" fmla="*/ 1533525 h 2305046"/>
              <a:gd name="connsiteX83" fmla="*/ 2133600 w 3645691"/>
              <a:gd name="connsiteY83" fmla="*/ 1674017 h 2305046"/>
              <a:gd name="connsiteX84" fmla="*/ 2155031 w 3645691"/>
              <a:gd name="connsiteY84" fmla="*/ 1674019 h 2305046"/>
              <a:gd name="connsiteX85" fmla="*/ 2155035 w 3645691"/>
              <a:gd name="connsiteY85" fmla="*/ 1714500 h 2305046"/>
              <a:gd name="connsiteX86" fmla="*/ 2195514 w 3645691"/>
              <a:gd name="connsiteY86" fmla="*/ 1716880 h 2305046"/>
              <a:gd name="connsiteX87" fmla="*/ 2197896 w 3645691"/>
              <a:gd name="connsiteY87" fmla="*/ 1759742 h 2305046"/>
              <a:gd name="connsiteX88" fmla="*/ 2209802 w 3645691"/>
              <a:gd name="connsiteY88" fmla="*/ 1759743 h 2305046"/>
              <a:gd name="connsiteX89" fmla="*/ 2212182 w 3645691"/>
              <a:gd name="connsiteY89" fmla="*/ 1793079 h 2305046"/>
              <a:gd name="connsiteX90" fmla="*/ 2331245 w 3645691"/>
              <a:gd name="connsiteY90" fmla="*/ 1793078 h 2305046"/>
              <a:gd name="connsiteX91" fmla="*/ 2331244 w 3645691"/>
              <a:gd name="connsiteY91" fmla="*/ 1819272 h 2305046"/>
              <a:gd name="connsiteX92" fmla="*/ 2531269 w 3645691"/>
              <a:gd name="connsiteY92" fmla="*/ 1819274 h 2305046"/>
              <a:gd name="connsiteX93" fmla="*/ 2531268 w 3645691"/>
              <a:gd name="connsiteY93" fmla="*/ 1847849 h 2305046"/>
              <a:gd name="connsiteX94" fmla="*/ 2545557 w 3645691"/>
              <a:gd name="connsiteY94" fmla="*/ 1847850 h 2305046"/>
              <a:gd name="connsiteX95" fmla="*/ 2545556 w 3645691"/>
              <a:gd name="connsiteY95" fmla="*/ 1888330 h 2305046"/>
              <a:gd name="connsiteX96" fmla="*/ 2559844 w 3645691"/>
              <a:gd name="connsiteY96" fmla="*/ 1888329 h 2305046"/>
              <a:gd name="connsiteX97" fmla="*/ 2559844 w 3645691"/>
              <a:gd name="connsiteY97" fmla="*/ 1931193 h 2305046"/>
              <a:gd name="connsiteX98" fmla="*/ 2609850 w 3645691"/>
              <a:gd name="connsiteY98" fmla="*/ 1931193 h 2305046"/>
              <a:gd name="connsiteX99" fmla="*/ 2609850 w 3645691"/>
              <a:gd name="connsiteY99" fmla="*/ 1978820 h 2305046"/>
              <a:gd name="connsiteX100" fmla="*/ 2719387 w 3645691"/>
              <a:gd name="connsiteY100" fmla="*/ 1978819 h 2305046"/>
              <a:gd name="connsiteX101" fmla="*/ 2719387 w 3645691"/>
              <a:gd name="connsiteY101" fmla="*/ 2012155 h 2305046"/>
              <a:gd name="connsiteX102" fmla="*/ 2781300 w 3645691"/>
              <a:gd name="connsiteY102" fmla="*/ 2014536 h 2305046"/>
              <a:gd name="connsiteX103" fmla="*/ 2781299 w 3645691"/>
              <a:gd name="connsiteY103" fmla="*/ 2031205 h 2305046"/>
              <a:gd name="connsiteX104" fmla="*/ 2914649 w 3645691"/>
              <a:gd name="connsiteY104" fmla="*/ 2031205 h 2305046"/>
              <a:gd name="connsiteX105" fmla="*/ 2914650 w 3645691"/>
              <a:gd name="connsiteY105" fmla="*/ 2059780 h 2305046"/>
              <a:gd name="connsiteX106" fmla="*/ 2957511 w 3645691"/>
              <a:gd name="connsiteY106" fmla="*/ 2059779 h 2305046"/>
              <a:gd name="connsiteX107" fmla="*/ 2959893 w 3645691"/>
              <a:gd name="connsiteY107" fmla="*/ 2095498 h 2305046"/>
              <a:gd name="connsiteX108" fmla="*/ 2971798 w 3645691"/>
              <a:gd name="connsiteY108" fmla="*/ 2095497 h 2305046"/>
              <a:gd name="connsiteX109" fmla="*/ 2971799 w 3645691"/>
              <a:gd name="connsiteY109" fmla="*/ 2131215 h 2305046"/>
              <a:gd name="connsiteX110" fmla="*/ 3050382 w 3645691"/>
              <a:gd name="connsiteY110" fmla="*/ 2133597 h 2305046"/>
              <a:gd name="connsiteX111" fmla="*/ 3050379 w 3645691"/>
              <a:gd name="connsiteY111" fmla="*/ 2152647 h 2305046"/>
              <a:gd name="connsiteX112" fmla="*/ 3059904 w 3645691"/>
              <a:gd name="connsiteY112" fmla="*/ 2152647 h 2305046"/>
              <a:gd name="connsiteX113" fmla="*/ 3059904 w 3645691"/>
              <a:gd name="connsiteY113" fmla="*/ 2181223 h 2305046"/>
              <a:gd name="connsiteX114" fmla="*/ 3190873 w 3645691"/>
              <a:gd name="connsiteY114" fmla="*/ 2183603 h 2305046"/>
              <a:gd name="connsiteX115" fmla="*/ 3190874 w 3645691"/>
              <a:gd name="connsiteY115" fmla="*/ 2209796 h 2305046"/>
              <a:gd name="connsiteX116" fmla="*/ 3412328 w 3645691"/>
              <a:gd name="connsiteY116" fmla="*/ 2212178 h 2305046"/>
              <a:gd name="connsiteX117" fmla="*/ 3414709 w 3645691"/>
              <a:gd name="connsiteY117" fmla="*/ 2297904 h 2305046"/>
              <a:gd name="connsiteX118" fmla="*/ 3645691 w 3645691"/>
              <a:gd name="connsiteY118" fmla="*/ 2305046 h 2305046"/>
              <a:gd name="connsiteX0" fmla="*/ 2381 w 3645691"/>
              <a:gd name="connsiteY0" fmla="*/ 0 h 2297904"/>
              <a:gd name="connsiteX1" fmla="*/ 0 w 3645691"/>
              <a:gd name="connsiteY1" fmla="*/ 76200 h 2297904"/>
              <a:gd name="connsiteX2" fmla="*/ 11906 w 3645691"/>
              <a:gd name="connsiteY2" fmla="*/ 76200 h 2297904"/>
              <a:gd name="connsiteX3" fmla="*/ 11906 w 3645691"/>
              <a:gd name="connsiteY3" fmla="*/ 92869 h 2297904"/>
              <a:gd name="connsiteX4" fmla="*/ 221456 w 3645691"/>
              <a:gd name="connsiteY4" fmla="*/ 90487 h 2297904"/>
              <a:gd name="connsiteX5" fmla="*/ 221456 w 3645691"/>
              <a:gd name="connsiteY5" fmla="*/ 107156 h 2297904"/>
              <a:gd name="connsiteX6" fmla="*/ 233362 w 3645691"/>
              <a:gd name="connsiteY6" fmla="*/ 107156 h 2297904"/>
              <a:gd name="connsiteX7" fmla="*/ 230981 w 3645691"/>
              <a:gd name="connsiteY7" fmla="*/ 157162 h 2297904"/>
              <a:gd name="connsiteX8" fmla="*/ 361950 w 3645691"/>
              <a:gd name="connsiteY8" fmla="*/ 154781 h 2297904"/>
              <a:gd name="connsiteX9" fmla="*/ 361950 w 3645691"/>
              <a:gd name="connsiteY9" fmla="*/ 176212 h 2297904"/>
              <a:gd name="connsiteX10" fmla="*/ 404812 w 3645691"/>
              <a:gd name="connsiteY10" fmla="*/ 173831 h 2297904"/>
              <a:gd name="connsiteX11" fmla="*/ 404812 w 3645691"/>
              <a:gd name="connsiteY11" fmla="*/ 202406 h 2297904"/>
              <a:gd name="connsiteX12" fmla="*/ 671512 w 3645691"/>
              <a:gd name="connsiteY12" fmla="*/ 202406 h 2297904"/>
              <a:gd name="connsiteX13" fmla="*/ 671512 w 3645691"/>
              <a:gd name="connsiteY13" fmla="*/ 214312 h 2297904"/>
              <a:gd name="connsiteX14" fmla="*/ 683418 w 3645691"/>
              <a:gd name="connsiteY14" fmla="*/ 216694 h 2297904"/>
              <a:gd name="connsiteX15" fmla="*/ 683418 w 3645691"/>
              <a:gd name="connsiteY15" fmla="*/ 230981 h 2297904"/>
              <a:gd name="connsiteX16" fmla="*/ 700087 w 3645691"/>
              <a:gd name="connsiteY16" fmla="*/ 238125 h 2297904"/>
              <a:gd name="connsiteX17" fmla="*/ 702468 w 3645691"/>
              <a:gd name="connsiteY17" fmla="*/ 261937 h 2297904"/>
              <a:gd name="connsiteX18" fmla="*/ 847725 w 3645691"/>
              <a:gd name="connsiteY18" fmla="*/ 259556 h 2297904"/>
              <a:gd name="connsiteX19" fmla="*/ 850106 w 3645691"/>
              <a:gd name="connsiteY19" fmla="*/ 321469 h 2297904"/>
              <a:gd name="connsiteX20" fmla="*/ 859631 w 3645691"/>
              <a:gd name="connsiteY20" fmla="*/ 323850 h 2297904"/>
              <a:gd name="connsiteX21" fmla="*/ 857250 w 3645691"/>
              <a:gd name="connsiteY21" fmla="*/ 388144 h 2297904"/>
              <a:gd name="connsiteX22" fmla="*/ 866775 w 3645691"/>
              <a:gd name="connsiteY22" fmla="*/ 385762 h 2297904"/>
              <a:gd name="connsiteX23" fmla="*/ 862012 w 3645691"/>
              <a:gd name="connsiteY23" fmla="*/ 440531 h 2297904"/>
              <a:gd name="connsiteX24" fmla="*/ 869156 w 3645691"/>
              <a:gd name="connsiteY24" fmla="*/ 440531 h 2297904"/>
              <a:gd name="connsiteX25" fmla="*/ 866775 w 3645691"/>
              <a:gd name="connsiteY25" fmla="*/ 485775 h 2297904"/>
              <a:gd name="connsiteX26" fmla="*/ 876300 w 3645691"/>
              <a:gd name="connsiteY26" fmla="*/ 485775 h 2297904"/>
              <a:gd name="connsiteX27" fmla="*/ 876300 w 3645691"/>
              <a:gd name="connsiteY27" fmla="*/ 528637 h 2297904"/>
              <a:gd name="connsiteX28" fmla="*/ 904875 w 3645691"/>
              <a:gd name="connsiteY28" fmla="*/ 528637 h 2297904"/>
              <a:gd name="connsiteX29" fmla="*/ 904875 w 3645691"/>
              <a:gd name="connsiteY29" fmla="*/ 552450 h 2297904"/>
              <a:gd name="connsiteX30" fmla="*/ 933450 w 3645691"/>
              <a:gd name="connsiteY30" fmla="*/ 554831 h 2297904"/>
              <a:gd name="connsiteX31" fmla="*/ 933450 w 3645691"/>
              <a:gd name="connsiteY31" fmla="*/ 581025 h 2297904"/>
              <a:gd name="connsiteX32" fmla="*/ 1033462 w 3645691"/>
              <a:gd name="connsiteY32" fmla="*/ 583406 h 2297904"/>
              <a:gd name="connsiteX33" fmla="*/ 1031081 w 3645691"/>
              <a:gd name="connsiteY33" fmla="*/ 619125 h 2297904"/>
              <a:gd name="connsiteX34" fmla="*/ 1076325 w 3645691"/>
              <a:gd name="connsiteY34" fmla="*/ 623887 h 2297904"/>
              <a:gd name="connsiteX35" fmla="*/ 1076325 w 3645691"/>
              <a:gd name="connsiteY35" fmla="*/ 657225 h 2297904"/>
              <a:gd name="connsiteX36" fmla="*/ 1088231 w 3645691"/>
              <a:gd name="connsiteY36" fmla="*/ 657225 h 2297904"/>
              <a:gd name="connsiteX37" fmla="*/ 1088231 w 3645691"/>
              <a:gd name="connsiteY37" fmla="*/ 714375 h 2297904"/>
              <a:gd name="connsiteX38" fmla="*/ 1104900 w 3645691"/>
              <a:gd name="connsiteY38" fmla="*/ 714375 h 2297904"/>
              <a:gd name="connsiteX39" fmla="*/ 1107281 w 3645691"/>
              <a:gd name="connsiteY39" fmla="*/ 778669 h 2297904"/>
              <a:gd name="connsiteX40" fmla="*/ 1228725 w 3645691"/>
              <a:gd name="connsiteY40" fmla="*/ 778669 h 2297904"/>
              <a:gd name="connsiteX41" fmla="*/ 1228725 w 3645691"/>
              <a:gd name="connsiteY41" fmla="*/ 804862 h 2297904"/>
              <a:gd name="connsiteX42" fmla="*/ 1254918 w 3645691"/>
              <a:gd name="connsiteY42" fmla="*/ 800100 h 2297904"/>
              <a:gd name="connsiteX43" fmla="*/ 1250156 w 3645691"/>
              <a:gd name="connsiteY43" fmla="*/ 852487 h 2297904"/>
              <a:gd name="connsiteX44" fmla="*/ 1262062 w 3645691"/>
              <a:gd name="connsiteY44" fmla="*/ 854869 h 2297904"/>
              <a:gd name="connsiteX45" fmla="*/ 1259681 w 3645691"/>
              <a:gd name="connsiteY45" fmla="*/ 921544 h 2297904"/>
              <a:gd name="connsiteX46" fmla="*/ 1276350 w 3645691"/>
              <a:gd name="connsiteY46" fmla="*/ 926306 h 2297904"/>
              <a:gd name="connsiteX47" fmla="*/ 1276350 w 3645691"/>
              <a:gd name="connsiteY47" fmla="*/ 957262 h 2297904"/>
              <a:gd name="connsiteX48" fmla="*/ 1288256 w 3645691"/>
              <a:gd name="connsiteY48" fmla="*/ 957262 h 2297904"/>
              <a:gd name="connsiteX49" fmla="*/ 1285875 w 3645691"/>
              <a:gd name="connsiteY49" fmla="*/ 1026319 h 2297904"/>
              <a:gd name="connsiteX50" fmla="*/ 1326356 w 3645691"/>
              <a:gd name="connsiteY50" fmla="*/ 1023937 h 2297904"/>
              <a:gd name="connsiteX51" fmla="*/ 1326356 w 3645691"/>
              <a:gd name="connsiteY51" fmla="*/ 1047750 h 2297904"/>
              <a:gd name="connsiteX52" fmla="*/ 1357312 w 3645691"/>
              <a:gd name="connsiteY52" fmla="*/ 1045369 h 2297904"/>
              <a:gd name="connsiteX53" fmla="*/ 1357312 w 3645691"/>
              <a:gd name="connsiteY53" fmla="*/ 1069181 h 2297904"/>
              <a:gd name="connsiteX54" fmla="*/ 1400175 w 3645691"/>
              <a:gd name="connsiteY54" fmla="*/ 1066800 h 2297904"/>
              <a:gd name="connsiteX55" fmla="*/ 1397793 w 3645691"/>
              <a:gd name="connsiteY55" fmla="*/ 1095375 h 2297904"/>
              <a:gd name="connsiteX56" fmla="*/ 1471612 w 3645691"/>
              <a:gd name="connsiteY56" fmla="*/ 1100137 h 2297904"/>
              <a:gd name="connsiteX57" fmla="*/ 1481137 w 3645691"/>
              <a:gd name="connsiteY57" fmla="*/ 1123950 h 2297904"/>
              <a:gd name="connsiteX58" fmla="*/ 1495425 w 3645691"/>
              <a:gd name="connsiteY58" fmla="*/ 1128712 h 2297904"/>
              <a:gd name="connsiteX59" fmla="*/ 1490662 w 3645691"/>
              <a:gd name="connsiteY59" fmla="*/ 1164431 h 2297904"/>
              <a:gd name="connsiteX60" fmla="*/ 1504950 w 3645691"/>
              <a:gd name="connsiteY60" fmla="*/ 1166812 h 2297904"/>
              <a:gd name="connsiteX61" fmla="*/ 1502568 w 3645691"/>
              <a:gd name="connsiteY61" fmla="*/ 1185862 h 2297904"/>
              <a:gd name="connsiteX62" fmla="*/ 1533525 w 3645691"/>
              <a:gd name="connsiteY62" fmla="*/ 1183481 h 2297904"/>
              <a:gd name="connsiteX63" fmla="*/ 1533525 w 3645691"/>
              <a:gd name="connsiteY63" fmla="*/ 1204912 h 2297904"/>
              <a:gd name="connsiteX64" fmla="*/ 1554956 w 3645691"/>
              <a:gd name="connsiteY64" fmla="*/ 1207294 h 2297904"/>
              <a:gd name="connsiteX65" fmla="*/ 1554956 w 3645691"/>
              <a:gd name="connsiteY65" fmla="*/ 1233487 h 2297904"/>
              <a:gd name="connsiteX66" fmla="*/ 1676400 w 3645691"/>
              <a:gd name="connsiteY66" fmla="*/ 1231106 h 2297904"/>
              <a:gd name="connsiteX67" fmla="*/ 1676400 w 3645691"/>
              <a:gd name="connsiteY67" fmla="*/ 1252537 h 2297904"/>
              <a:gd name="connsiteX68" fmla="*/ 1700212 w 3645691"/>
              <a:gd name="connsiteY68" fmla="*/ 1257300 h 2297904"/>
              <a:gd name="connsiteX69" fmla="*/ 1707356 w 3645691"/>
              <a:gd name="connsiteY69" fmla="*/ 1285875 h 2297904"/>
              <a:gd name="connsiteX70" fmla="*/ 1719262 w 3645691"/>
              <a:gd name="connsiteY70" fmla="*/ 1278731 h 2297904"/>
              <a:gd name="connsiteX71" fmla="*/ 1719262 w 3645691"/>
              <a:gd name="connsiteY71" fmla="*/ 1309687 h 2297904"/>
              <a:gd name="connsiteX72" fmla="*/ 1731168 w 3645691"/>
              <a:gd name="connsiteY72" fmla="*/ 1304925 h 2297904"/>
              <a:gd name="connsiteX73" fmla="*/ 1733550 w 3645691"/>
              <a:gd name="connsiteY73" fmla="*/ 1407319 h 2297904"/>
              <a:gd name="connsiteX74" fmla="*/ 1781175 w 3645691"/>
              <a:gd name="connsiteY74" fmla="*/ 1412081 h 2297904"/>
              <a:gd name="connsiteX75" fmla="*/ 1778793 w 3645691"/>
              <a:gd name="connsiteY75" fmla="*/ 1464469 h 2297904"/>
              <a:gd name="connsiteX76" fmla="*/ 1857375 w 3645691"/>
              <a:gd name="connsiteY76" fmla="*/ 1459706 h 2297904"/>
              <a:gd name="connsiteX77" fmla="*/ 1857375 w 3645691"/>
              <a:gd name="connsiteY77" fmla="*/ 1483519 h 2297904"/>
              <a:gd name="connsiteX78" fmla="*/ 2024062 w 3645691"/>
              <a:gd name="connsiteY78" fmla="*/ 1481137 h 2297904"/>
              <a:gd name="connsiteX79" fmla="*/ 2021681 w 3645691"/>
              <a:gd name="connsiteY79" fmla="*/ 1504950 h 2297904"/>
              <a:gd name="connsiteX80" fmla="*/ 2105025 w 3645691"/>
              <a:gd name="connsiteY80" fmla="*/ 1502569 h 2297904"/>
              <a:gd name="connsiteX81" fmla="*/ 2105025 w 3645691"/>
              <a:gd name="connsiteY81" fmla="*/ 1533525 h 2297904"/>
              <a:gd name="connsiteX82" fmla="*/ 2133600 w 3645691"/>
              <a:gd name="connsiteY82" fmla="*/ 1533525 h 2297904"/>
              <a:gd name="connsiteX83" fmla="*/ 2133600 w 3645691"/>
              <a:gd name="connsiteY83" fmla="*/ 1674017 h 2297904"/>
              <a:gd name="connsiteX84" fmla="*/ 2155031 w 3645691"/>
              <a:gd name="connsiteY84" fmla="*/ 1674019 h 2297904"/>
              <a:gd name="connsiteX85" fmla="*/ 2155035 w 3645691"/>
              <a:gd name="connsiteY85" fmla="*/ 1714500 h 2297904"/>
              <a:gd name="connsiteX86" fmla="*/ 2195514 w 3645691"/>
              <a:gd name="connsiteY86" fmla="*/ 1716880 h 2297904"/>
              <a:gd name="connsiteX87" fmla="*/ 2197896 w 3645691"/>
              <a:gd name="connsiteY87" fmla="*/ 1759742 h 2297904"/>
              <a:gd name="connsiteX88" fmla="*/ 2209802 w 3645691"/>
              <a:gd name="connsiteY88" fmla="*/ 1759743 h 2297904"/>
              <a:gd name="connsiteX89" fmla="*/ 2212182 w 3645691"/>
              <a:gd name="connsiteY89" fmla="*/ 1793079 h 2297904"/>
              <a:gd name="connsiteX90" fmla="*/ 2331245 w 3645691"/>
              <a:gd name="connsiteY90" fmla="*/ 1793078 h 2297904"/>
              <a:gd name="connsiteX91" fmla="*/ 2331244 w 3645691"/>
              <a:gd name="connsiteY91" fmla="*/ 1819272 h 2297904"/>
              <a:gd name="connsiteX92" fmla="*/ 2531269 w 3645691"/>
              <a:gd name="connsiteY92" fmla="*/ 1819274 h 2297904"/>
              <a:gd name="connsiteX93" fmla="*/ 2531268 w 3645691"/>
              <a:gd name="connsiteY93" fmla="*/ 1847849 h 2297904"/>
              <a:gd name="connsiteX94" fmla="*/ 2545557 w 3645691"/>
              <a:gd name="connsiteY94" fmla="*/ 1847850 h 2297904"/>
              <a:gd name="connsiteX95" fmla="*/ 2545556 w 3645691"/>
              <a:gd name="connsiteY95" fmla="*/ 1888330 h 2297904"/>
              <a:gd name="connsiteX96" fmla="*/ 2559844 w 3645691"/>
              <a:gd name="connsiteY96" fmla="*/ 1888329 h 2297904"/>
              <a:gd name="connsiteX97" fmla="*/ 2559844 w 3645691"/>
              <a:gd name="connsiteY97" fmla="*/ 1931193 h 2297904"/>
              <a:gd name="connsiteX98" fmla="*/ 2609850 w 3645691"/>
              <a:gd name="connsiteY98" fmla="*/ 1931193 h 2297904"/>
              <a:gd name="connsiteX99" fmla="*/ 2609850 w 3645691"/>
              <a:gd name="connsiteY99" fmla="*/ 1978820 h 2297904"/>
              <a:gd name="connsiteX100" fmla="*/ 2719387 w 3645691"/>
              <a:gd name="connsiteY100" fmla="*/ 1978819 h 2297904"/>
              <a:gd name="connsiteX101" fmla="*/ 2719387 w 3645691"/>
              <a:gd name="connsiteY101" fmla="*/ 2012155 h 2297904"/>
              <a:gd name="connsiteX102" fmla="*/ 2781300 w 3645691"/>
              <a:gd name="connsiteY102" fmla="*/ 2014536 h 2297904"/>
              <a:gd name="connsiteX103" fmla="*/ 2781299 w 3645691"/>
              <a:gd name="connsiteY103" fmla="*/ 2031205 h 2297904"/>
              <a:gd name="connsiteX104" fmla="*/ 2914649 w 3645691"/>
              <a:gd name="connsiteY104" fmla="*/ 2031205 h 2297904"/>
              <a:gd name="connsiteX105" fmla="*/ 2914650 w 3645691"/>
              <a:gd name="connsiteY105" fmla="*/ 2059780 h 2297904"/>
              <a:gd name="connsiteX106" fmla="*/ 2957511 w 3645691"/>
              <a:gd name="connsiteY106" fmla="*/ 2059779 h 2297904"/>
              <a:gd name="connsiteX107" fmla="*/ 2959893 w 3645691"/>
              <a:gd name="connsiteY107" fmla="*/ 2095498 h 2297904"/>
              <a:gd name="connsiteX108" fmla="*/ 2971798 w 3645691"/>
              <a:gd name="connsiteY108" fmla="*/ 2095497 h 2297904"/>
              <a:gd name="connsiteX109" fmla="*/ 2971799 w 3645691"/>
              <a:gd name="connsiteY109" fmla="*/ 2131215 h 2297904"/>
              <a:gd name="connsiteX110" fmla="*/ 3050382 w 3645691"/>
              <a:gd name="connsiteY110" fmla="*/ 2133597 h 2297904"/>
              <a:gd name="connsiteX111" fmla="*/ 3050379 w 3645691"/>
              <a:gd name="connsiteY111" fmla="*/ 2152647 h 2297904"/>
              <a:gd name="connsiteX112" fmla="*/ 3059904 w 3645691"/>
              <a:gd name="connsiteY112" fmla="*/ 2152647 h 2297904"/>
              <a:gd name="connsiteX113" fmla="*/ 3059904 w 3645691"/>
              <a:gd name="connsiteY113" fmla="*/ 2181223 h 2297904"/>
              <a:gd name="connsiteX114" fmla="*/ 3190873 w 3645691"/>
              <a:gd name="connsiteY114" fmla="*/ 2183603 h 2297904"/>
              <a:gd name="connsiteX115" fmla="*/ 3190874 w 3645691"/>
              <a:gd name="connsiteY115" fmla="*/ 2209796 h 2297904"/>
              <a:gd name="connsiteX116" fmla="*/ 3412328 w 3645691"/>
              <a:gd name="connsiteY116" fmla="*/ 2212178 h 2297904"/>
              <a:gd name="connsiteX117" fmla="*/ 3414709 w 3645691"/>
              <a:gd name="connsiteY117" fmla="*/ 2297904 h 2297904"/>
              <a:gd name="connsiteX118" fmla="*/ 3645691 w 3645691"/>
              <a:gd name="connsiteY118" fmla="*/ 2297902 h 2297904"/>
              <a:gd name="connsiteX0" fmla="*/ 2381 w 3638548"/>
              <a:gd name="connsiteY0" fmla="*/ 0 h 2300284"/>
              <a:gd name="connsiteX1" fmla="*/ 0 w 3638548"/>
              <a:gd name="connsiteY1" fmla="*/ 76200 h 2300284"/>
              <a:gd name="connsiteX2" fmla="*/ 11906 w 3638548"/>
              <a:gd name="connsiteY2" fmla="*/ 76200 h 2300284"/>
              <a:gd name="connsiteX3" fmla="*/ 11906 w 3638548"/>
              <a:gd name="connsiteY3" fmla="*/ 92869 h 2300284"/>
              <a:gd name="connsiteX4" fmla="*/ 221456 w 3638548"/>
              <a:gd name="connsiteY4" fmla="*/ 90487 h 2300284"/>
              <a:gd name="connsiteX5" fmla="*/ 221456 w 3638548"/>
              <a:gd name="connsiteY5" fmla="*/ 107156 h 2300284"/>
              <a:gd name="connsiteX6" fmla="*/ 233362 w 3638548"/>
              <a:gd name="connsiteY6" fmla="*/ 107156 h 2300284"/>
              <a:gd name="connsiteX7" fmla="*/ 230981 w 3638548"/>
              <a:gd name="connsiteY7" fmla="*/ 157162 h 2300284"/>
              <a:gd name="connsiteX8" fmla="*/ 361950 w 3638548"/>
              <a:gd name="connsiteY8" fmla="*/ 154781 h 2300284"/>
              <a:gd name="connsiteX9" fmla="*/ 361950 w 3638548"/>
              <a:gd name="connsiteY9" fmla="*/ 176212 h 2300284"/>
              <a:gd name="connsiteX10" fmla="*/ 404812 w 3638548"/>
              <a:gd name="connsiteY10" fmla="*/ 173831 h 2300284"/>
              <a:gd name="connsiteX11" fmla="*/ 404812 w 3638548"/>
              <a:gd name="connsiteY11" fmla="*/ 202406 h 2300284"/>
              <a:gd name="connsiteX12" fmla="*/ 671512 w 3638548"/>
              <a:gd name="connsiteY12" fmla="*/ 202406 h 2300284"/>
              <a:gd name="connsiteX13" fmla="*/ 671512 w 3638548"/>
              <a:gd name="connsiteY13" fmla="*/ 214312 h 2300284"/>
              <a:gd name="connsiteX14" fmla="*/ 683418 w 3638548"/>
              <a:gd name="connsiteY14" fmla="*/ 216694 h 2300284"/>
              <a:gd name="connsiteX15" fmla="*/ 683418 w 3638548"/>
              <a:gd name="connsiteY15" fmla="*/ 230981 h 2300284"/>
              <a:gd name="connsiteX16" fmla="*/ 700087 w 3638548"/>
              <a:gd name="connsiteY16" fmla="*/ 238125 h 2300284"/>
              <a:gd name="connsiteX17" fmla="*/ 702468 w 3638548"/>
              <a:gd name="connsiteY17" fmla="*/ 261937 h 2300284"/>
              <a:gd name="connsiteX18" fmla="*/ 847725 w 3638548"/>
              <a:gd name="connsiteY18" fmla="*/ 259556 h 2300284"/>
              <a:gd name="connsiteX19" fmla="*/ 850106 w 3638548"/>
              <a:gd name="connsiteY19" fmla="*/ 321469 h 2300284"/>
              <a:gd name="connsiteX20" fmla="*/ 859631 w 3638548"/>
              <a:gd name="connsiteY20" fmla="*/ 323850 h 2300284"/>
              <a:gd name="connsiteX21" fmla="*/ 857250 w 3638548"/>
              <a:gd name="connsiteY21" fmla="*/ 388144 h 2300284"/>
              <a:gd name="connsiteX22" fmla="*/ 866775 w 3638548"/>
              <a:gd name="connsiteY22" fmla="*/ 385762 h 2300284"/>
              <a:gd name="connsiteX23" fmla="*/ 862012 w 3638548"/>
              <a:gd name="connsiteY23" fmla="*/ 440531 h 2300284"/>
              <a:gd name="connsiteX24" fmla="*/ 869156 w 3638548"/>
              <a:gd name="connsiteY24" fmla="*/ 440531 h 2300284"/>
              <a:gd name="connsiteX25" fmla="*/ 866775 w 3638548"/>
              <a:gd name="connsiteY25" fmla="*/ 485775 h 2300284"/>
              <a:gd name="connsiteX26" fmla="*/ 876300 w 3638548"/>
              <a:gd name="connsiteY26" fmla="*/ 485775 h 2300284"/>
              <a:gd name="connsiteX27" fmla="*/ 876300 w 3638548"/>
              <a:gd name="connsiteY27" fmla="*/ 528637 h 2300284"/>
              <a:gd name="connsiteX28" fmla="*/ 904875 w 3638548"/>
              <a:gd name="connsiteY28" fmla="*/ 528637 h 2300284"/>
              <a:gd name="connsiteX29" fmla="*/ 904875 w 3638548"/>
              <a:gd name="connsiteY29" fmla="*/ 552450 h 2300284"/>
              <a:gd name="connsiteX30" fmla="*/ 933450 w 3638548"/>
              <a:gd name="connsiteY30" fmla="*/ 554831 h 2300284"/>
              <a:gd name="connsiteX31" fmla="*/ 933450 w 3638548"/>
              <a:gd name="connsiteY31" fmla="*/ 581025 h 2300284"/>
              <a:gd name="connsiteX32" fmla="*/ 1033462 w 3638548"/>
              <a:gd name="connsiteY32" fmla="*/ 583406 h 2300284"/>
              <a:gd name="connsiteX33" fmla="*/ 1031081 w 3638548"/>
              <a:gd name="connsiteY33" fmla="*/ 619125 h 2300284"/>
              <a:gd name="connsiteX34" fmla="*/ 1076325 w 3638548"/>
              <a:gd name="connsiteY34" fmla="*/ 623887 h 2300284"/>
              <a:gd name="connsiteX35" fmla="*/ 1076325 w 3638548"/>
              <a:gd name="connsiteY35" fmla="*/ 657225 h 2300284"/>
              <a:gd name="connsiteX36" fmla="*/ 1088231 w 3638548"/>
              <a:gd name="connsiteY36" fmla="*/ 657225 h 2300284"/>
              <a:gd name="connsiteX37" fmla="*/ 1088231 w 3638548"/>
              <a:gd name="connsiteY37" fmla="*/ 714375 h 2300284"/>
              <a:gd name="connsiteX38" fmla="*/ 1104900 w 3638548"/>
              <a:gd name="connsiteY38" fmla="*/ 714375 h 2300284"/>
              <a:gd name="connsiteX39" fmla="*/ 1107281 w 3638548"/>
              <a:gd name="connsiteY39" fmla="*/ 778669 h 2300284"/>
              <a:gd name="connsiteX40" fmla="*/ 1228725 w 3638548"/>
              <a:gd name="connsiteY40" fmla="*/ 778669 h 2300284"/>
              <a:gd name="connsiteX41" fmla="*/ 1228725 w 3638548"/>
              <a:gd name="connsiteY41" fmla="*/ 804862 h 2300284"/>
              <a:gd name="connsiteX42" fmla="*/ 1254918 w 3638548"/>
              <a:gd name="connsiteY42" fmla="*/ 800100 h 2300284"/>
              <a:gd name="connsiteX43" fmla="*/ 1250156 w 3638548"/>
              <a:gd name="connsiteY43" fmla="*/ 852487 h 2300284"/>
              <a:gd name="connsiteX44" fmla="*/ 1262062 w 3638548"/>
              <a:gd name="connsiteY44" fmla="*/ 854869 h 2300284"/>
              <a:gd name="connsiteX45" fmla="*/ 1259681 w 3638548"/>
              <a:gd name="connsiteY45" fmla="*/ 921544 h 2300284"/>
              <a:gd name="connsiteX46" fmla="*/ 1276350 w 3638548"/>
              <a:gd name="connsiteY46" fmla="*/ 926306 h 2300284"/>
              <a:gd name="connsiteX47" fmla="*/ 1276350 w 3638548"/>
              <a:gd name="connsiteY47" fmla="*/ 957262 h 2300284"/>
              <a:gd name="connsiteX48" fmla="*/ 1288256 w 3638548"/>
              <a:gd name="connsiteY48" fmla="*/ 957262 h 2300284"/>
              <a:gd name="connsiteX49" fmla="*/ 1285875 w 3638548"/>
              <a:gd name="connsiteY49" fmla="*/ 1026319 h 2300284"/>
              <a:gd name="connsiteX50" fmla="*/ 1326356 w 3638548"/>
              <a:gd name="connsiteY50" fmla="*/ 1023937 h 2300284"/>
              <a:gd name="connsiteX51" fmla="*/ 1326356 w 3638548"/>
              <a:gd name="connsiteY51" fmla="*/ 1047750 h 2300284"/>
              <a:gd name="connsiteX52" fmla="*/ 1357312 w 3638548"/>
              <a:gd name="connsiteY52" fmla="*/ 1045369 h 2300284"/>
              <a:gd name="connsiteX53" fmla="*/ 1357312 w 3638548"/>
              <a:gd name="connsiteY53" fmla="*/ 1069181 h 2300284"/>
              <a:gd name="connsiteX54" fmla="*/ 1400175 w 3638548"/>
              <a:gd name="connsiteY54" fmla="*/ 1066800 h 2300284"/>
              <a:gd name="connsiteX55" fmla="*/ 1397793 w 3638548"/>
              <a:gd name="connsiteY55" fmla="*/ 1095375 h 2300284"/>
              <a:gd name="connsiteX56" fmla="*/ 1471612 w 3638548"/>
              <a:gd name="connsiteY56" fmla="*/ 1100137 h 2300284"/>
              <a:gd name="connsiteX57" fmla="*/ 1481137 w 3638548"/>
              <a:gd name="connsiteY57" fmla="*/ 1123950 h 2300284"/>
              <a:gd name="connsiteX58" fmla="*/ 1495425 w 3638548"/>
              <a:gd name="connsiteY58" fmla="*/ 1128712 h 2300284"/>
              <a:gd name="connsiteX59" fmla="*/ 1490662 w 3638548"/>
              <a:gd name="connsiteY59" fmla="*/ 1164431 h 2300284"/>
              <a:gd name="connsiteX60" fmla="*/ 1504950 w 3638548"/>
              <a:gd name="connsiteY60" fmla="*/ 1166812 h 2300284"/>
              <a:gd name="connsiteX61" fmla="*/ 1502568 w 3638548"/>
              <a:gd name="connsiteY61" fmla="*/ 1185862 h 2300284"/>
              <a:gd name="connsiteX62" fmla="*/ 1533525 w 3638548"/>
              <a:gd name="connsiteY62" fmla="*/ 1183481 h 2300284"/>
              <a:gd name="connsiteX63" fmla="*/ 1533525 w 3638548"/>
              <a:gd name="connsiteY63" fmla="*/ 1204912 h 2300284"/>
              <a:gd name="connsiteX64" fmla="*/ 1554956 w 3638548"/>
              <a:gd name="connsiteY64" fmla="*/ 1207294 h 2300284"/>
              <a:gd name="connsiteX65" fmla="*/ 1554956 w 3638548"/>
              <a:gd name="connsiteY65" fmla="*/ 1233487 h 2300284"/>
              <a:gd name="connsiteX66" fmla="*/ 1676400 w 3638548"/>
              <a:gd name="connsiteY66" fmla="*/ 1231106 h 2300284"/>
              <a:gd name="connsiteX67" fmla="*/ 1676400 w 3638548"/>
              <a:gd name="connsiteY67" fmla="*/ 1252537 h 2300284"/>
              <a:gd name="connsiteX68" fmla="*/ 1700212 w 3638548"/>
              <a:gd name="connsiteY68" fmla="*/ 1257300 h 2300284"/>
              <a:gd name="connsiteX69" fmla="*/ 1707356 w 3638548"/>
              <a:gd name="connsiteY69" fmla="*/ 1285875 h 2300284"/>
              <a:gd name="connsiteX70" fmla="*/ 1719262 w 3638548"/>
              <a:gd name="connsiteY70" fmla="*/ 1278731 h 2300284"/>
              <a:gd name="connsiteX71" fmla="*/ 1719262 w 3638548"/>
              <a:gd name="connsiteY71" fmla="*/ 1309687 h 2300284"/>
              <a:gd name="connsiteX72" fmla="*/ 1731168 w 3638548"/>
              <a:gd name="connsiteY72" fmla="*/ 1304925 h 2300284"/>
              <a:gd name="connsiteX73" fmla="*/ 1733550 w 3638548"/>
              <a:gd name="connsiteY73" fmla="*/ 1407319 h 2300284"/>
              <a:gd name="connsiteX74" fmla="*/ 1781175 w 3638548"/>
              <a:gd name="connsiteY74" fmla="*/ 1412081 h 2300284"/>
              <a:gd name="connsiteX75" fmla="*/ 1778793 w 3638548"/>
              <a:gd name="connsiteY75" fmla="*/ 1464469 h 2300284"/>
              <a:gd name="connsiteX76" fmla="*/ 1857375 w 3638548"/>
              <a:gd name="connsiteY76" fmla="*/ 1459706 h 2300284"/>
              <a:gd name="connsiteX77" fmla="*/ 1857375 w 3638548"/>
              <a:gd name="connsiteY77" fmla="*/ 1483519 h 2300284"/>
              <a:gd name="connsiteX78" fmla="*/ 2024062 w 3638548"/>
              <a:gd name="connsiteY78" fmla="*/ 1481137 h 2300284"/>
              <a:gd name="connsiteX79" fmla="*/ 2021681 w 3638548"/>
              <a:gd name="connsiteY79" fmla="*/ 1504950 h 2300284"/>
              <a:gd name="connsiteX80" fmla="*/ 2105025 w 3638548"/>
              <a:gd name="connsiteY80" fmla="*/ 1502569 h 2300284"/>
              <a:gd name="connsiteX81" fmla="*/ 2105025 w 3638548"/>
              <a:gd name="connsiteY81" fmla="*/ 1533525 h 2300284"/>
              <a:gd name="connsiteX82" fmla="*/ 2133600 w 3638548"/>
              <a:gd name="connsiteY82" fmla="*/ 1533525 h 2300284"/>
              <a:gd name="connsiteX83" fmla="*/ 2133600 w 3638548"/>
              <a:gd name="connsiteY83" fmla="*/ 1674017 h 2300284"/>
              <a:gd name="connsiteX84" fmla="*/ 2155031 w 3638548"/>
              <a:gd name="connsiteY84" fmla="*/ 1674019 h 2300284"/>
              <a:gd name="connsiteX85" fmla="*/ 2155035 w 3638548"/>
              <a:gd name="connsiteY85" fmla="*/ 1714500 h 2300284"/>
              <a:gd name="connsiteX86" fmla="*/ 2195514 w 3638548"/>
              <a:gd name="connsiteY86" fmla="*/ 1716880 h 2300284"/>
              <a:gd name="connsiteX87" fmla="*/ 2197896 w 3638548"/>
              <a:gd name="connsiteY87" fmla="*/ 1759742 h 2300284"/>
              <a:gd name="connsiteX88" fmla="*/ 2209802 w 3638548"/>
              <a:gd name="connsiteY88" fmla="*/ 1759743 h 2300284"/>
              <a:gd name="connsiteX89" fmla="*/ 2212182 w 3638548"/>
              <a:gd name="connsiteY89" fmla="*/ 1793079 h 2300284"/>
              <a:gd name="connsiteX90" fmla="*/ 2331245 w 3638548"/>
              <a:gd name="connsiteY90" fmla="*/ 1793078 h 2300284"/>
              <a:gd name="connsiteX91" fmla="*/ 2331244 w 3638548"/>
              <a:gd name="connsiteY91" fmla="*/ 1819272 h 2300284"/>
              <a:gd name="connsiteX92" fmla="*/ 2531269 w 3638548"/>
              <a:gd name="connsiteY92" fmla="*/ 1819274 h 2300284"/>
              <a:gd name="connsiteX93" fmla="*/ 2531268 w 3638548"/>
              <a:gd name="connsiteY93" fmla="*/ 1847849 h 2300284"/>
              <a:gd name="connsiteX94" fmla="*/ 2545557 w 3638548"/>
              <a:gd name="connsiteY94" fmla="*/ 1847850 h 2300284"/>
              <a:gd name="connsiteX95" fmla="*/ 2545556 w 3638548"/>
              <a:gd name="connsiteY95" fmla="*/ 1888330 h 2300284"/>
              <a:gd name="connsiteX96" fmla="*/ 2559844 w 3638548"/>
              <a:gd name="connsiteY96" fmla="*/ 1888329 h 2300284"/>
              <a:gd name="connsiteX97" fmla="*/ 2559844 w 3638548"/>
              <a:gd name="connsiteY97" fmla="*/ 1931193 h 2300284"/>
              <a:gd name="connsiteX98" fmla="*/ 2609850 w 3638548"/>
              <a:gd name="connsiteY98" fmla="*/ 1931193 h 2300284"/>
              <a:gd name="connsiteX99" fmla="*/ 2609850 w 3638548"/>
              <a:gd name="connsiteY99" fmla="*/ 1978820 h 2300284"/>
              <a:gd name="connsiteX100" fmla="*/ 2719387 w 3638548"/>
              <a:gd name="connsiteY100" fmla="*/ 1978819 h 2300284"/>
              <a:gd name="connsiteX101" fmla="*/ 2719387 w 3638548"/>
              <a:gd name="connsiteY101" fmla="*/ 2012155 h 2300284"/>
              <a:gd name="connsiteX102" fmla="*/ 2781300 w 3638548"/>
              <a:gd name="connsiteY102" fmla="*/ 2014536 h 2300284"/>
              <a:gd name="connsiteX103" fmla="*/ 2781299 w 3638548"/>
              <a:gd name="connsiteY103" fmla="*/ 2031205 h 2300284"/>
              <a:gd name="connsiteX104" fmla="*/ 2914649 w 3638548"/>
              <a:gd name="connsiteY104" fmla="*/ 2031205 h 2300284"/>
              <a:gd name="connsiteX105" fmla="*/ 2914650 w 3638548"/>
              <a:gd name="connsiteY105" fmla="*/ 2059780 h 2300284"/>
              <a:gd name="connsiteX106" fmla="*/ 2957511 w 3638548"/>
              <a:gd name="connsiteY106" fmla="*/ 2059779 h 2300284"/>
              <a:gd name="connsiteX107" fmla="*/ 2959893 w 3638548"/>
              <a:gd name="connsiteY107" fmla="*/ 2095498 h 2300284"/>
              <a:gd name="connsiteX108" fmla="*/ 2971798 w 3638548"/>
              <a:gd name="connsiteY108" fmla="*/ 2095497 h 2300284"/>
              <a:gd name="connsiteX109" fmla="*/ 2971799 w 3638548"/>
              <a:gd name="connsiteY109" fmla="*/ 2131215 h 2300284"/>
              <a:gd name="connsiteX110" fmla="*/ 3050382 w 3638548"/>
              <a:gd name="connsiteY110" fmla="*/ 2133597 h 2300284"/>
              <a:gd name="connsiteX111" fmla="*/ 3050379 w 3638548"/>
              <a:gd name="connsiteY111" fmla="*/ 2152647 h 2300284"/>
              <a:gd name="connsiteX112" fmla="*/ 3059904 w 3638548"/>
              <a:gd name="connsiteY112" fmla="*/ 2152647 h 2300284"/>
              <a:gd name="connsiteX113" fmla="*/ 3059904 w 3638548"/>
              <a:gd name="connsiteY113" fmla="*/ 2181223 h 2300284"/>
              <a:gd name="connsiteX114" fmla="*/ 3190873 w 3638548"/>
              <a:gd name="connsiteY114" fmla="*/ 2183603 h 2300284"/>
              <a:gd name="connsiteX115" fmla="*/ 3190874 w 3638548"/>
              <a:gd name="connsiteY115" fmla="*/ 2209796 h 2300284"/>
              <a:gd name="connsiteX116" fmla="*/ 3412328 w 3638548"/>
              <a:gd name="connsiteY116" fmla="*/ 2212178 h 2300284"/>
              <a:gd name="connsiteX117" fmla="*/ 3414709 w 3638548"/>
              <a:gd name="connsiteY117" fmla="*/ 2297904 h 2300284"/>
              <a:gd name="connsiteX118" fmla="*/ 3638548 w 3638548"/>
              <a:gd name="connsiteY118" fmla="*/ 2300284 h 2300284"/>
              <a:gd name="connsiteX0" fmla="*/ 2381 w 3655128"/>
              <a:gd name="connsiteY0" fmla="*/ 0 h 2302664"/>
              <a:gd name="connsiteX1" fmla="*/ 0 w 3655128"/>
              <a:gd name="connsiteY1" fmla="*/ 76200 h 2302664"/>
              <a:gd name="connsiteX2" fmla="*/ 11906 w 3655128"/>
              <a:gd name="connsiteY2" fmla="*/ 76200 h 2302664"/>
              <a:gd name="connsiteX3" fmla="*/ 11906 w 3655128"/>
              <a:gd name="connsiteY3" fmla="*/ 92869 h 2302664"/>
              <a:gd name="connsiteX4" fmla="*/ 221456 w 3655128"/>
              <a:gd name="connsiteY4" fmla="*/ 90487 h 2302664"/>
              <a:gd name="connsiteX5" fmla="*/ 221456 w 3655128"/>
              <a:gd name="connsiteY5" fmla="*/ 107156 h 2302664"/>
              <a:gd name="connsiteX6" fmla="*/ 233362 w 3655128"/>
              <a:gd name="connsiteY6" fmla="*/ 107156 h 2302664"/>
              <a:gd name="connsiteX7" fmla="*/ 230981 w 3655128"/>
              <a:gd name="connsiteY7" fmla="*/ 157162 h 2302664"/>
              <a:gd name="connsiteX8" fmla="*/ 361950 w 3655128"/>
              <a:gd name="connsiteY8" fmla="*/ 154781 h 2302664"/>
              <a:gd name="connsiteX9" fmla="*/ 361950 w 3655128"/>
              <a:gd name="connsiteY9" fmla="*/ 176212 h 2302664"/>
              <a:gd name="connsiteX10" fmla="*/ 404812 w 3655128"/>
              <a:gd name="connsiteY10" fmla="*/ 173831 h 2302664"/>
              <a:gd name="connsiteX11" fmla="*/ 404812 w 3655128"/>
              <a:gd name="connsiteY11" fmla="*/ 202406 h 2302664"/>
              <a:gd name="connsiteX12" fmla="*/ 671512 w 3655128"/>
              <a:gd name="connsiteY12" fmla="*/ 202406 h 2302664"/>
              <a:gd name="connsiteX13" fmla="*/ 671512 w 3655128"/>
              <a:gd name="connsiteY13" fmla="*/ 214312 h 2302664"/>
              <a:gd name="connsiteX14" fmla="*/ 683418 w 3655128"/>
              <a:gd name="connsiteY14" fmla="*/ 216694 h 2302664"/>
              <a:gd name="connsiteX15" fmla="*/ 683418 w 3655128"/>
              <a:gd name="connsiteY15" fmla="*/ 230981 h 2302664"/>
              <a:gd name="connsiteX16" fmla="*/ 700087 w 3655128"/>
              <a:gd name="connsiteY16" fmla="*/ 238125 h 2302664"/>
              <a:gd name="connsiteX17" fmla="*/ 702468 w 3655128"/>
              <a:gd name="connsiteY17" fmla="*/ 261937 h 2302664"/>
              <a:gd name="connsiteX18" fmla="*/ 847725 w 3655128"/>
              <a:gd name="connsiteY18" fmla="*/ 259556 h 2302664"/>
              <a:gd name="connsiteX19" fmla="*/ 850106 w 3655128"/>
              <a:gd name="connsiteY19" fmla="*/ 321469 h 2302664"/>
              <a:gd name="connsiteX20" fmla="*/ 859631 w 3655128"/>
              <a:gd name="connsiteY20" fmla="*/ 323850 h 2302664"/>
              <a:gd name="connsiteX21" fmla="*/ 857250 w 3655128"/>
              <a:gd name="connsiteY21" fmla="*/ 388144 h 2302664"/>
              <a:gd name="connsiteX22" fmla="*/ 866775 w 3655128"/>
              <a:gd name="connsiteY22" fmla="*/ 385762 h 2302664"/>
              <a:gd name="connsiteX23" fmla="*/ 862012 w 3655128"/>
              <a:gd name="connsiteY23" fmla="*/ 440531 h 2302664"/>
              <a:gd name="connsiteX24" fmla="*/ 869156 w 3655128"/>
              <a:gd name="connsiteY24" fmla="*/ 440531 h 2302664"/>
              <a:gd name="connsiteX25" fmla="*/ 866775 w 3655128"/>
              <a:gd name="connsiteY25" fmla="*/ 485775 h 2302664"/>
              <a:gd name="connsiteX26" fmla="*/ 876300 w 3655128"/>
              <a:gd name="connsiteY26" fmla="*/ 485775 h 2302664"/>
              <a:gd name="connsiteX27" fmla="*/ 876300 w 3655128"/>
              <a:gd name="connsiteY27" fmla="*/ 528637 h 2302664"/>
              <a:gd name="connsiteX28" fmla="*/ 904875 w 3655128"/>
              <a:gd name="connsiteY28" fmla="*/ 528637 h 2302664"/>
              <a:gd name="connsiteX29" fmla="*/ 904875 w 3655128"/>
              <a:gd name="connsiteY29" fmla="*/ 552450 h 2302664"/>
              <a:gd name="connsiteX30" fmla="*/ 933450 w 3655128"/>
              <a:gd name="connsiteY30" fmla="*/ 554831 h 2302664"/>
              <a:gd name="connsiteX31" fmla="*/ 933450 w 3655128"/>
              <a:gd name="connsiteY31" fmla="*/ 581025 h 2302664"/>
              <a:gd name="connsiteX32" fmla="*/ 1033462 w 3655128"/>
              <a:gd name="connsiteY32" fmla="*/ 583406 h 2302664"/>
              <a:gd name="connsiteX33" fmla="*/ 1031081 w 3655128"/>
              <a:gd name="connsiteY33" fmla="*/ 619125 h 2302664"/>
              <a:gd name="connsiteX34" fmla="*/ 1076325 w 3655128"/>
              <a:gd name="connsiteY34" fmla="*/ 623887 h 2302664"/>
              <a:gd name="connsiteX35" fmla="*/ 1076325 w 3655128"/>
              <a:gd name="connsiteY35" fmla="*/ 657225 h 2302664"/>
              <a:gd name="connsiteX36" fmla="*/ 1088231 w 3655128"/>
              <a:gd name="connsiteY36" fmla="*/ 657225 h 2302664"/>
              <a:gd name="connsiteX37" fmla="*/ 1088231 w 3655128"/>
              <a:gd name="connsiteY37" fmla="*/ 714375 h 2302664"/>
              <a:gd name="connsiteX38" fmla="*/ 1104900 w 3655128"/>
              <a:gd name="connsiteY38" fmla="*/ 714375 h 2302664"/>
              <a:gd name="connsiteX39" fmla="*/ 1107281 w 3655128"/>
              <a:gd name="connsiteY39" fmla="*/ 778669 h 2302664"/>
              <a:gd name="connsiteX40" fmla="*/ 1228725 w 3655128"/>
              <a:gd name="connsiteY40" fmla="*/ 778669 h 2302664"/>
              <a:gd name="connsiteX41" fmla="*/ 1228725 w 3655128"/>
              <a:gd name="connsiteY41" fmla="*/ 804862 h 2302664"/>
              <a:gd name="connsiteX42" fmla="*/ 1254918 w 3655128"/>
              <a:gd name="connsiteY42" fmla="*/ 800100 h 2302664"/>
              <a:gd name="connsiteX43" fmla="*/ 1250156 w 3655128"/>
              <a:gd name="connsiteY43" fmla="*/ 852487 h 2302664"/>
              <a:gd name="connsiteX44" fmla="*/ 1262062 w 3655128"/>
              <a:gd name="connsiteY44" fmla="*/ 854869 h 2302664"/>
              <a:gd name="connsiteX45" fmla="*/ 1259681 w 3655128"/>
              <a:gd name="connsiteY45" fmla="*/ 921544 h 2302664"/>
              <a:gd name="connsiteX46" fmla="*/ 1276350 w 3655128"/>
              <a:gd name="connsiteY46" fmla="*/ 926306 h 2302664"/>
              <a:gd name="connsiteX47" fmla="*/ 1276350 w 3655128"/>
              <a:gd name="connsiteY47" fmla="*/ 957262 h 2302664"/>
              <a:gd name="connsiteX48" fmla="*/ 1288256 w 3655128"/>
              <a:gd name="connsiteY48" fmla="*/ 957262 h 2302664"/>
              <a:gd name="connsiteX49" fmla="*/ 1285875 w 3655128"/>
              <a:gd name="connsiteY49" fmla="*/ 1026319 h 2302664"/>
              <a:gd name="connsiteX50" fmla="*/ 1326356 w 3655128"/>
              <a:gd name="connsiteY50" fmla="*/ 1023937 h 2302664"/>
              <a:gd name="connsiteX51" fmla="*/ 1326356 w 3655128"/>
              <a:gd name="connsiteY51" fmla="*/ 1047750 h 2302664"/>
              <a:gd name="connsiteX52" fmla="*/ 1357312 w 3655128"/>
              <a:gd name="connsiteY52" fmla="*/ 1045369 h 2302664"/>
              <a:gd name="connsiteX53" fmla="*/ 1357312 w 3655128"/>
              <a:gd name="connsiteY53" fmla="*/ 1069181 h 2302664"/>
              <a:gd name="connsiteX54" fmla="*/ 1400175 w 3655128"/>
              <a:gd name="connsiteY54" fmla="*/ 1066800 h 2302664"/>
              <a:gd name="connsiteX55" fmla="*/ 1397793 w 3655128"/>
              <a:gd name="connsiteY55" fmla="*/ 1095375 h 2302664"/>
              <a:gd name="connsiteX56" fmla="*/ 1471612 w 3655128"/>
              <a:gd name="connsiteY56" fmla="*/ 1100137 h 2302664"/>
              <a:gd name="connsiteX57" fmla="*/ 1481137 w 3655128"/>
              <a:gd name="connsiteY57" fmla="*/ 1123950 h 2302664"/>
              <a:gd name="connsiteX58" fmla="*/ 1495425 w 3655128"/>
              <a:gd name="connsiteY58" fmla="*/ 1128712 h 2302664"/>
              <a:gd name="connsiteX59" fmla="*/ 1490662 w 3655128"/>
              <a:gd name="connsiteY59" fmla="*/ 1164431 h 2302664"/>
              <a:gd name="connsiteX60" fmla="*/ 1504950 w 3655128"/>
              <a:gd name="connsiteY60" fmla="*/ 1166812 h 2302664"/>
              <a:gd name="connsiteX61" fmla="*/ 1502568 w 3655128"/>
              <a:gd name="connsiteY61" fmla="*/ 1185862 h 2302664"/>
              <a:gd name="connsiteX62" fmla="*/ 1533525 w 3655128"/>
              <a:gd name="connsiteY62" fmla="*/ 1183481 h 2302664"/>
              <a:gd name="connsiteX63" fmla="*/ 1533525 w 3655128"/>
              <a:gd name="connsiteY63" fmla="*/ 1204912 h 2302664"/>
              <a:gd name="connsiteX64" fmla="*/ 1554956 w 3655128"/>
              <a:gd name="connsiteY64" fmla="*/ 1207294 h 2302664"/>
              <a:gd name="connsiteX65" fmla="*/ 1554956 w 3655128"/>
              <a:gd name="connsiteY65" fmla="*/ 1233487 h 2302664"/>
              <a:gd name="connsiteX66" fmla="*/ 1676400 w 3655128"/>
              <a:gd name="connsiteY66" fmla="*/ 1231106 h 2302664"/>
              <a:gd name="connsiteX67" fmla="*/ 1676400 w 3655128"/>
              <a:gd name="connsiteY67" fmla="*/ 1252537 h 2302664"/>
              <a:gd name="connsiteX68" fmla="*/ 1700212 w 3655128"/>
              <a:gd name="connsiteY68" fmla="*/ 1257300 h 2302664"/>
              <a:gd name="connsiteX69" fmla="*/ 1707356 w 3655128"/>
              <a:gd name="connsiteY69" fmla="*/ 1285875 h 2302664"/>
              <a:gd name="connsiteX70" fmla="*/ 1719262 w 3655128"/>
              <a:gd name="connsiteY70" fmla="*/ 1278731 h 2302664"/>
              <a:gd name="connsiteX71" fmla="*/ 1719262 w 3655128"/>
              <a:gd name="connsiteY71" fmla="*/ 1309687 h 2302664"/>
              <a:gd name="connsiteX72" fmla="*/ 1731168 w 3655128"/>
              <a:gd name="connsiteY72" fmla="*/ 1304925 h 2302664"/>
              <a:gd name="connsiteX73" fmla="*/ 1733550 w 3655128"/>
              <a:gd name="connsiteY73" fmla="*/ 1407319 h 2302664"/>
              <a:gd name="connsiteX74" fmla="*/ 1781175 w 3655128"/>
              <a:gd name="connsiteY74" fmla="*/ 1412081 h 2302664"/>
              <a:gd name="connsiteX75" fmla="*/ 1778793 w 3655128"/>
              <a:gd name="connsiteY75" fmla="*/ 1464469 h 2302664"/>
              <a:gd name="connsiteX76" fmla="*/ 1857375 w 3655128"/>
              <a:gd name="connsiteY76" fmla="*/ 1459706 h 2302664"/>
              <a:gd name="connsiteX77" fmla="*/ 1857375 w 3655128"/>
              <a:gd name="connsiteY77" fmla="*/ 1483519 h 2302664"/>
              <a:gd name="connsiteX78" fmla="*/ 2024062 w 3655128"/>
              <a:gd name="connsiteY78" fmla="*/ 1481137 h 2302664"/>
              <a:gd name="connsiteX79" fmla="*/ 2021681 w 3655128"/>
              <a:gd name="connsiteY79" fmla="*/ 1504950 h 2302664"/>
              <a:gd name="connsiteX80" fmla="*/ 2105025 w 3655128"/>
              <a:gd name="connsiteY80" fmla="*/ 1502569 h 2302664"/>
              <a:gd name="connsiteX81" fmla="*/ 2105025 w 3655128"/>
              <a:gd name="connsiteY81" fmla="*/ 1533525 h 2302664"/>
              <a:gd name="connsiteX82" fmla="*/ 2133600 w 3655128"/>
              <a:gd name="connsiteY82" fmla="*/ 1533525 h 2302664"/>
              <a:gd name="connsiteX83" fmla="*/ 2133600 w 3655128"/>
              <a:gd name="connsiteY83" fmla="*/ 1674017 h 2302664"/>
              <a:gd name="connsiteX84" fmla="*/ 2155031 w 3655128"/>
              <a:gd name="connsiteY84" fmla="*/ 1674019 h 2302664"/>
              <a:gd name="connsiteX85" fmla="*/ 2155035 w 3655128"/>
              <a:gd name="connsiteY85" fmla="*/ 1714500 h 2302664"/>
              <a:gd name="connsiteX86" fmla="*/ 2195514 w 3655128"/>
              <a:gd name="connsiteY86" fmla="*/ 1716880 h 2302664"/>
              <a:gd name="connsiteX87" fmla="*/ 2197896 w 3655128"/>
              <a:gd name="connsiteY87" fmla="*/ 1759742 h 2302664"/>
              <a:gd name="connsiteX88" fmla="*/ 2209802 w 3655128"/>
              <a:gd name="connsiteY88" fmla="*/ 1759743 h 2302664"/>
              <a:gd name="connsiteX89" fmla="*/ 2212182 w 3655128"/>
              <a:gd name="connsiteY89" fmla="*/ 1793079 h 2302664"/>
              <a:gd name="connsiteX90" fmla="*/ 2331245 w 3655128"/>
              <a:gd name="connsiteY90" fmla="*/ 1793078 h 2302664"/>
              <a:gd name="connsiteX91" fmla="*/ 2331244 w 3655128"/>
              <a:gd name="connsiteY91" fmla="*/ 1819272 h 2302664"/>
              <a:gd name="connsiteX92" fmla="*/ 2531269 w 3655128"/>
              <a:gd name="connsiteY92" fmla="*/ 1819274 h 2302664"/>
              <a:gd name="connsiteX93" fmla="*/ 2531268 w 3655128"/>
              <a:gd name="connsiteY93" fmla="*/ 1847849 h 2302664"/>
              <a:gd name="connsiteX94" fmla="*/ 2545557 w 3655128"/>
              <a:gd name="connsiteY94" fmla="*/ 1847850 h 2302664"/>
              <a:gd name="connsiteX95" fmla="*/ 2545556 w 3655128"/>
              <a:gd name="connsiteY95" fmla="*/ 1888330 h 2302664"/>
              <a:gd name="connsiteX96" fmla="*/ 2559844 w 3655128"/>
              <a:gd name="connsiteY96" fmla="*/ 1888329 h 2302664"/>
              <a:gd name="connsiteX97" fmla="*/ 2559844 w 3655128"/>
              <a:gd name="connsiteY97" fmla="*/ 1931193 h 2302664"/>
              <a:gd name="connsiteX98" fmla="*/ 2609850 w 3655128"/>
              <a:gd name="connsiteY98" fmla="*/ 1931193 h 2302664"/>
              <a:gd name="connsiteX99" fmla="*/ 2609850 w 3655128"/>
              <a:gd name="connsiteY99" fmla="*/ 1978820 h 2302664"/>
              <a:gd name="connsiteX100" fmla="*/ 2719387 w 3655128"/>
              <a:gd name="connsiteY100" fmla="*/ 1978819 h 2302664"/>
              <a:gd name="connsiteX101" fmla="*/ 2719387 w 3655128"/>
              <a:gd name="connsiteY101" fmla="*/ 2012155 h 2302664"/>
              <a:gd name="connsiteX102" fmla="*/ 2781300 w 3655128"/>
              <a:gd name="connsiteY102" fmla="*/ 2014536 h 2302664"/>
              <a:gd name="connsiteX103" fmla="*/ 2781299 w 3655128"/>
              <a:gd name="connsiteY103" fmla="*/ 2031205 h 2302664"/>
              <a:gd name="connsiteX104" fmla="*/ 2914649 w 3655128"/>
              <a:gd name="connsiteY104" fmla="*/ 2031205 h 2302664"/>
              <a:gd name="connsiteX105" fmla="*/ 2914650 w 3655128"/>
              <a:gd name="connsiteY105" fmla="*/ 2059780 h 2302664"/>
              <a:gd name="connsiteX106" fmla="*/ 2957511 w 3655128"/>
              <a:gd name="connsiteY106" fmla="*/ 2059779 h 2302664"/>
              <a:gd name="connsiteX107" fmla="*/ 2959893 w 3655128"/>
              <a:gd name="connsiteY107" fmla="*/ 2095498 h 2302664"/>
              <a:gd name="connsiteX108" fmla="*/ 2971798 w 3655128"/>
              <a:gd name="connsiteY108" fmla="*/ 2095497 h 2302664"/>
              <a:gd name="connsiteX109" fmla="*/ 2971799 w 3655128"/>
              <a:gd name="connsiteY109" fmla="*/ 2131215 h 2302664"/>
              <a:gd name="connsiteX110" fmla="*/ 3050382 w 3655128"/>
              <a:gd name="connsiteY110" fmla="*/ 2133597 h 2302664"/>
              <a:gd name="connsiteX111" fmla="*/ 3050379 w 3655128"/>
              <a:gd name="connsiteY111" fmla="*/ 2152647 h 2302664"/>
              <a:gd name="connsiteX112" fmla="*/ 3059904 w 3655128"/>
              <a:gd name="connsiteY112" fmla="*/ 2152647 h 2302664"/>
              <a:gd name="connsiteX113" fmla="*/ 3059904 w 3655128"/>
              <a:gd name="connsiteY113" fmla="*/ 2181223 h 2302664"/>
              <a:gd name="connsiteX114" fmla="*/ 3190873 w 3655128"/>
              <a:gd name="connsiteY114" fmla="*/ 2183603 h 2302664"/>
              <a:gd name="connsiteX115" fmla="*/ 3190874 w 3655128"/>
              <a:gd name="connsiteY115" fmla="*/ 2209796 h 2302664"/>
              <a:gd name="connsiteX116" fmla="*/ 3412328 w 3655128"/>
              <a:gd name="connsiteY116" fmla="*/ 2212178 h 2302664"/>
              <a:gd name="connsiteX117" fmla="*/ 3414709 w 3655128"/>
              <a:gd name="connsiteY117" fmla="*/ 2297904 h 2302664"/>
              <a:gd name="connsiteX118" fmla="*/ 3638548 w 3655128"/>
              <a:gd name="connsiteY118" fmla="*/ 2300284 h 2302664"/>
              <a:gd name="connsiteX119" fmla="*/ 3638548 w 3655128"/>
              <a:gd name="connsiteY119" fmla="*/ 2302664 h 2302664"/>
              <a:gd name="connsiteX0" fmla="*/ 2381 w 3655128"/>
              <a:gd name="connsiteY0" fmla="*/ 0 h 2381246"/>
              <a:gd name="connsiteX1" fmla="*/ 0 w 3655128"/>
              <a:gd name="connsiteY1" fmla="*/ 76200 h 2381246"/>
              <a:gd name="connsiteX2" fmla="*/ 11906 w 3655128"/>
              <a:gd name="connsiteY2" fmla="*/ 76200 h 2381246"/>
              <a:gd name="connsiteX3" fmla="*/ 11906 w 3655128"/>
              <a:gd name="connsiteY3" fmla="*/ 92869 h 2381246"/>
              <a:gd name="connsiteX4" fmla="*/ 221456 w 3655128"/>
              <a:gd name="connsiteY4" fmla="*/ 90487 h 2381246"/>
              <a:gd name="connsiteX5" fmla="*/ 221456 w 3655128"/>
              <a:gd name="connsiteY5" fmla="*/ 107156 h 2381246"/>
              <a:gd name="connsiteX6" fmla="*/ 233362 w 3655128"/>
              <a:gd name="connsiteY6" fmla="*/ 107156 h 2381246"/>
              <a:gd name="connsiteX7" fmla="*/ 230981 w 3655128"/>
              <a:gd name="connsiteY7" fmla="*/ 157162 h 2381246"/>
              <a:gd name="connsiteX8" fmla="*/ 361950 w 3655128"/>
              <a:gd name="connsiteY8" fmla="*/ 154781 h 2381246"/>
              <a:gd name="connsiteX9" fmla="*/ 361950 w 3655128"/>
              <a:gd name="connsiteY9" fmla="*/ 176212 h 2381246"/>
              <a:gd name="connsiteX10" fmla="*/ 404812 w 3655128"/>
              <a:gd name="connsiteY10" fmla="*/ 173831 h 2381246"/>
              <a:gd name="connsiteX11" fmla="*/ 404812 w 3655128"/>
              <a:gd name="connsiteY11" fmla="*/ 202406 h 2381246"/>
              <a:gd name="connsiteX12" fmla="*/ 671512 w 3655128"/>
              <a:gd name="connsiteY12" fmla="*/ 202406 h 2381246"/>
              <a:gd name="connsiteX13" fmla="*/ 671512 w 3655128"/>
              <a:gd name="connsiteY13" fmla="*/ 214312 h 2381246"/>
              <a:gd name="connsiteX14" fmla="*/ 683418 w 3655128"/>
              <a:gd name="connsiteY14" fmla="*/ 216694 h 2381246"/>
              <a:gd name="connsiteX15" fmla="*/ 683418 w 3655128"/>
              <a:gd name="connsiteY15" fmla="*/ 230981 h 2381246"/>
              <a:gd name="connsiteX16" fmla="*/ 700087 w 3655128"/>
              <a:gd name="connsiteY16" fmla="*/ 238125 h 2381246"/>
              <a:gd name="connsiteX17" fmla="*/ 702468 w 3655128"/>
              <a:gd name="connsiteY17" fmla="*/ 261937 h 2381246"/>
              <a:gd name="connsiteX18" fmla="*/ 847725 w 3655128"/>
              <a:gd name="connsiteY18" fmla="*/ 259556 h 2381246"/>
              <a:gd name="connsiteX19" fmla="*/ 850106 w 3655128"/>
              <a:gd name="connsiteY19" fmla="*/ 321469 h 2381246"/>
              <a:gd name="connsiteX20" fmla="*/ 859631 w 3655128"/>
              <a:gd name="connsiteY20" fmla="*/ 323850 h 2381246"/>
              <a:gd name="connsiteX21" fmla="*/ 857250 w 3655128"/>
              <a:gd name="connsiteY21" fmla="*/ 388144 h 2381246"/>
              <a:gd name="connsiteX22" fmla="*/ 866775 w 3655128"/>
              <a:gd name="connsiteY22" fmla="*/ 385762 h 2381246"/>
              <a:gd name="connsiteX23" fmla="*/ 862012 w 3655128"/>
              <a:gd name="connsiteY23" fmla="*/ 440531 h 2381246"/>
              <a:gd name="connsiteX24" fmla="*/ 869156 w 3655128"/>
              <a:gd name="connsiteY24" fmla="*/ 440531 h 2381246"/>
              <a:gd name="connsiteX25" fmla="*/ 866775 w 3655128"/>
              <a:gd name="connsiteY25" fmla="*/ 485775 h 2381246"/>
              <a:gd name="connsiteX26" fmla="*/ 876300 w 3655128"/>
              <a:gd name="connsiteY26" fmla="*/ 485775 h 2381246"/>
              <a:gd name="connsiteX27" fmla="*/ 876300 w 3655128"/>
              <a:gd name="connsiteY27" fmla="*/ 528637 h 2381246"/>
              <a:gd name="connsiteX28" fmla="*/ 904875 w 3655128"/>
              <a:gd name="connsiteY28" fmla="*/ 528637 h 2381246"/>
              <a:gd name="connsiteX29" fmla="*/ 904875 w 3655128"/>
              <a:gd name="connsiteY29" fmla="*/ 552450 h 2381246"/>
              <a:gd name="connsiteX30" fmla="*/ 933450 w 3655128"/>
              <a:gd name="connsiteY30" fmla="*/ 554831 h 2381246"/>
              <a:gd name="connsiteX31" fmla="*/ 933450 w 3655128"/>
              <a:gd name="connsiteY31" fmla="*/ 581025 h 2381246"/>
              <a:gd name="connsiteX32" fmla="*/ 1033462 w 3655128"/>
              <a:gd name="connsiteY32" fmla="*/ 583406 h 2381246"/>
              <a:gd name="connsiteX33" fmla="*/ 1031081 w 3655128"/>
              <a:gd name="connsiteY33" fmla="*/ 619125 h 2381246"/>
              <a:gd name="connsiteX34" fmla="*/ 1076325 w 3655128"/>
              <a:gd name="connsiteY34" fmla="*/ 623887 h 2381246"/>
              <a:gd name="connsiteX35" fmla="*/ 1076325 w 3655128"/>
              <a:gd name="connsiteY35" fmla="*/ 657225 h 2381246"/>
              <a:gd name="connsiteX36" fmla="*/ 1088231 w 3655128"/>
              <a:gd name="connsiteY36" fmla="*/ 657225 h 2381246"/>
              <a:gd name="connsiteX37" fmla="*/ 1088231 w 3655128"/>
              <a:gd name="connsiteY37" fmla="*/ 714375 h 2381246"/>
              <a:gd name="connsiteX38" fmla="*/ 1104900 w 3655128"/>
              <a:gd name="connsiteY38" fmla="*/ 714375 h 2381246"/>
              <a:gd name="connsiteX39" fmla="*/ 1107281 w 3655128"/>
              <a:gd name="connsiteY39" fmla="*/ 778669 h 2381246"/>
              <a:gd name="connsiteX40" fmla="*/ 1228725 w 3655128"/>
              <a:gd name="connsiteY40" fmla="*/ 778669 h 2381246"/>
              <a:gd name="connsiteX41" fmla="*/ 1228725 w 3655128"/>
              <a:gd name="connsiteY41" fmla="*/ 804862 h 2381246"/>
              <a:gd name="connsiteX42" fmla="*/ 1254918 w 3655128"/>
              <a:gd name="connsiteY42" fmla="*/ 800100 h 2381246"/>
              <a:gd name="connsiteX43" fmla="*/ 1250156 w 3655128"/>
              <a:gd name="connsiteY43" fmla="*/ 852487 h 2381246"/>
              <a:gd name="connsiteX44" fmla="*/ 1262062 w 3655128"/>
              <a:gd name="connsiteY44" fmla="*/ 854869 h 2381246"/>
              <a:gd name="connsiteX45" fmla="*/ 1259681 w 3655128"/>
              <a:gd name="connsiteY45" fmla="*/ 921544 h 2381246"/>
              <a:gd name="connsiteX46" fmla="*/ 1276350 w 3655128"/>
              <a:gd name="connsiteY46" fmla="*/ 926306 h 2381246"/>
              <a:gd name="connsiteX47" fmla="*/ 1276350 w 3655128"/>
              <a:gd name="connsiteY47" fmla="*/ 957262 h 2381246"/>
              <a:gd name="connsiteX48" fmla="*/ 1288256 w 3655128"/>
              <a:gd name="connsiteY48" fmla="*/ 957262 h 2381246"/>
              <a:gd name="connsiteX49" fmla="*/ 1285875 w 3655128"/>
              <a:gd name="connsiteY49" fmla="*/ 1026319 h 2381246"/>
              <a:gd name="connsiteX50" fmla="*/ 1326356 w 3655128"/>
              <a:gd name="connsiteY50" fmla="*/ 1023937 h 2381246"/>
              <a:gd name="connsiteX51" fmla="*/ 1326356 w 3655128"/>
              <a:gd name="connsiteY51" fmla="*/ 1047750 h 2381246"/>
              <a:gd name="connsiteX52" fmla="*/ 1357312 w 3655128"/>
              <a:gd name="connsiteY52" fmla="*/ 1045369 h 2381246"/>
              <a:gd name="connsiteX53" fmla="*/ 1357312 w 3655128"/>
              <a:gd name="connsiteY53" fmla="*/ 1069181 h 2381246"/>
              <a:gd name="connsiteX54" fmla="*/ 1400175 w 3655128"/>
              <a:gd name="connsiteY54" fmla="*/ 1066800 h 2381246"/>
              <a:gd name="connsiteX55" fmla="*/ 1397793 w 3655128"/>
              <a:gd name="connsiteY55" fmla="*/ 1095375 h 2381246"/>
              <a:gd name="connsiteX56" fmla="*/ 1471612 w 3655128"/>
              <a:gd name="connsiteY56" fmla="*/ 1100137 h 2381246"/>
              <a:gd name="connsiteX57" fmla="*/ 1481137 w 3655128"/>
              <a:gd name="connsiteY57" fmla="*/ 1123950 h 2381246"/>
              <a:gd name="connsiteX58" fmla="*/ 1495425 w 3655128"/>
              <a:gd name="connsiteY58" fmla="*/ 1128712 h 2381246"/>
              <a:gd name="connsiteX59" fmla="*/ 1490662 w 3655128"/>
              <a:gd name="connsiteY59" fmla="*/ 1164431 h 2381246"/>
              <a:gd name="connsiteX60" fmla="*/ 1504950 w 3655128"/>
              <a:gd name="connsiteY60" fmla="*/ 1166812 h 2381246"/>
              <a:gd name="connsiteX61" fmla="*/ 1502568 w 3655128"/>
              <a:gd name="connsiteY61" fmla="*/ 1185862 h 2381246"/>
              <a:gd name="connsiteX62" fmla="*/ 1533525 w 3655128"/>
              <a:gd name="connsiteY62" fmla="*/ 1183481 h 2381246"/>
              <a:gd name="connsiteX63" fmla="*/ 1533525 w 3655128"/>
              <a:gd name="connsiteY63" fmla="*/ 1204912 h 2381246"/>
              <a:gd name="connsiteX64" fmla="*/ 1554956 w 3655128"/>
              <a:gd name="connsiteY64" fmla="*/ 1207294 h 2381246"/>
              <a:gd name="connsiteX65" fmla="*/ 1554956 w 3655128"/>
              <a:gd name="connsiteY65" fmla="*/ 1233487 h 2381246"/>
              <a:gd name="connsiteX66" fmla="*/ 1676400 w 3655128"/>
              <a:gd name="connsiteY66" fmla="*/ 1231106 h 2381246"/>
              <a:gd name="connsiteX67" fmla="*/ 1676400 w 3655128"/>
              <a:gd name="connsiteY67" fmla="*/ 1252537 h 2381246"/>
              <a:gd name="connsiteX68" fmla="*/ 1700212 w 3655128"/>
              <a:gd name="connsiteY68" fmla="*/ 1257300 h 2381246"/>
              <a:gd name="connsiteX69" fmla="*/ 1707356 w 3655128"/>
              <a:gd name="connsiteY69" fmla="*/ 1285875 h 2381246"/>
              <a:gd name="connsiteX70" fmla="*/ 1719262 w 3655128"/>
              <a:gd name="connsiteY70" fmla="*/ 1278731 h 2381246"/>
              <a:gd name="connsiteX71" fmla="*/ 1719262 w 3655128"/>
              <a:gd name="connsiteY71" fmla="*/ 1309687 h 2381246"/>
              <a:gd name="connsiteX72" fmla="*/ 1731168 w 3655128"/>
              <a:gd name="connsiteY72" fmla="*/ 1304925 h 2381246"/>
              <a:gd name="connsiteX73" fmla="*/ 1733550 w 3655128"/>
              <a:gd name="connsiteY73" fmla="*/ 1407319 h 2381246"/>
              <a:gd name="connsiteX74" fmla="*/ 1781175 w 3655128"/>
              <a:gd name="connsiteY74" fmla="*/ 1412081 h 2381246"/>
              <a:gd name="connsiteX75" fmla="*/ 1778793 w 3655128"/>
              <a:gd name="connsiteY75" fmla="*/ 1464469 h 2381246"/>
              <a:gd name="connsiteX76" fmla="*/ 1857375 w 3655128"/>
              <a:gd name="connsiteY76" fmla="*/ 1459706 h 2381246"/>
              <a:gd name="connsiteX77" fmla="*/ 1857375 w 3655128"/>
              <a:gd name="connsiteY77" fmla="*/ 1483519 h 2381246"/>
              <a:gd name="connsiteX78" fmla="*/ 2024062 w 3655128"/>
              <a:gd name="connsiteY78" fmla="*/ 1481137 h 2381246"/>
              <a:gd name="connsiteX79" fmla="*/ 2021681 w 3655128"/>
              <a:gd name="connsiteY79" fmla="*/ 1504950 h 2381246"/>
              <a:gd name="connsiteX80" fmla="*/ 2105025 w 3655128"/>
              <a:gd name="connsiteY80" fmla="*/ 1502569 h 2381246"/>
              <a:gd name="connsiteX81" fmla="*/ 2105025 w 3655128"/>
              <a:gd name="connsiteY81" fmla="*/ 1533525 h 2381246"/>
              <a:gd name="connsiteX82" fmla="*/ 2133600 w 3655128"/>
              <a:gd name="connsiteY82" fmla="*/ 1533525 h 2381246"/>
              <a:gd name="connsiteX83" fmla="*/ 2133600 w 3655128"/>
              <a:gd name="connsiteY83" fmla="*/ 1674017 h 2381246"/>
              <a:gd name="connsiteX84" fmla="*/ 2155031 w 3655128"/>
              <a:gd name="connsiteY84" fmla="*/ 1674019 h 2381246"/>
              <a:gd name="connsiteX85" fmla="*/ 2155035 w 3655128"/>
              <a:gd name="connsiteY85" fmla="*/ 1714500 h 2381246"/>
              <a:gd name="connsiteX86" fmla="*/ 2195514 w 3655128"/>
              <a:gd name="connsiteY86" fmla="*/ 1716880 h 2381246"/>
              <a:gd name="connsiteX87" fmla="*/ 2197896 w 3655128"/>
              <a:gd name="connsiteY87" fmla="*/ 1759742 h 2381246"/>
              <a:gd name="connsiteX88" fmla="*/ 2209802 w 3655128"/>
              <a:gd name="connsiteY88" fmla="*/ 1759743 h 2381246"/>
              <a:gd name="connsiteX89" fmla="*/ 2212182 w 3655128"/>
              <a:gd name="connsiteY89" fmla="*/ 1793079 h 2381246"/>
              <a:gd name="connsiteX90" fmla="*/ 2331245 w 3655128"/>
              <a:gd name="connsiteY90" fmla="*/ 1793078 h 2381246"/>
              <a:gd name="connsiteX91" fmla="*/ 2331244 w 3655128"/>
              <a:gd name="connsiteY91" fmla="*/ 1819272 h 2381246"/>
              <a:gd name="connsiteX92" fmla="*/ 2531269 w 3655128"/>
              <a:gd name="connsiteY92" fmla="*/ 1819274 h 2381246"/>
              <a:gd name="connsiteX93" fmla="*/ 2531268 w 3655128"/>
              <a:gd name="connsiteY93" fmla="*/ 1847849 h 2381246"/>
              <a:gd name="connsiteX94" fmla="*/ 2545557 w 3655128"/>
              <a:gd name="connsiteY94" fmla="*/ 1847850 h 2381246"/>
              <a:gd name="connsiteX95" fmla="*/ 2545556 w 3655128"/>
              <a:gd name="connsiteY95" fmla="*/ 1888330 h 2381246"/>
              <a:gd name="connsiteX96" fmla="*/ 2559844 w 3655128"/>
              <a:gd name="connsiteY96" fmla="*/ 1888329 h 2381246"/>
              <a:gd name="connsiteX97" fmla="*/ 2559844 w 3655128"/>
              <a:gd name="connsiteY97" fmla="*/ 1931193 h 2381246"/>
              <a:gd name="connsiteX98" fmla="*/ 2609850 w 3655128"/>
              <a:gd name="connsiteY98" fmla="*/ 1931193 h 2381246"/>
              <a:gd name="connsiteX99" fmla="*/ 2609850 w 3655128"/>
              <a:gd name="connsiteY99" fmla="*/ 1978820 h 2381246"/>
              <a:gd name="connsiteX100" fmla="*/ 2719387 w 3655128"/>
              <a:gd name="connsiteY100" fmla="*/ 1978819 h 2381246"/>
              <a:gd name="connsiteX101" fmla="*/ 2719387 w 3655128"/>
              <a:gd name="connsiteY101" fmla="*/ 2012155 h 2381246"/>
              <a:gd name="connsiteX102" fmla="*/ 2781300 w 3655128"/>
              <a:gd name="connsiteY102" fmla="*/ 2014536 h 2381246"/>
              <a:gd name="connsiteX103" fmla="*/ 2781299 w 3655128"/>
              <a:gd name="connsiteY103" fmla="*/ 2031205 h 2381246"/>
              <a:gd name="connsiteX104" fmla="*/ 2914649 w 3655128"/>
              <a:gd name="connsiteY104" fmla="*/ 2031205 h 2381246"/>
              <a:gd name="connsiteX105" fmla="*/ 2914650 w 3655128"/>
              <a:gd name="connsiteY105" fmla="*/ 2059780 h 2381246"/>
              <a:gd name="connsiteX106" fmla="*/ 2957511 w 3655128"/>
              <a:gd name="connsiteY106" fmla="*/ 2059779 h 2381246"/>
              <a:gd name="connsiteX107" fmla="*/ 2959893 w 3655128"/>
              <a:gd name="connsiteY107" fmla="*/ 2095498 h 2381246"/>
              <a:gd name="connsiteX108" fmla="*/ 2971798 w 3655128"/>
              <a:gd name="connsiteY108" fmla="*/ 2095497 h 2381246"/>
              <a:gd name="connsiteX109" fmla="*/ 2971799 w 3655128"/>
              <a:gd name="connsiteY109" fmla="*/ 2131215 h 2381246"/>
              <a:gd name="connsiteX110" fmla="*/ 3050382 w 3655128"/>
              <a:gd name="connsiteY110" fmla="*/ 2133597 h 2381246"/>
              <a:gd name="connsiteX111" fmla="*/ 3050379 w 3655128"/>
              <a:gd name="connsiteY111" fmla="*/ 2152647 h 2381246"/>
              <a:gd name="connsiteX112" fmla="*/ 3059904 w 3655128"/>
              <a:gd name="connsiteY112" fmla="*/ 2152647 h 2381246"/>
              <a:gd name="connsiteX113" fmla="*/ 3059904 w 3655128"/>
              <a:gd name="connsiteY113" fmla="*/ 2181223 h 2381246"/>
              <a:gd name="connsiteX114" fmla="*/ 3190873 w 3655128"/>
              <a:gd name="connsiteY114" fmla="*/ 2183603 h 2381246"/>
              <a:gd name="connsiteX115" fmla="*/ 3190874 w 3655128"/>
              <a:gd name="connsiteY115" fmla="*/ 2209796 h 2381246"/>
              <a:gd name="connsiteX116" fmla="*/ 3412328 w 3655128"/>
              <a:gd name="connsiteY116" fmla="*/ 2212178 h 2381246"/>
              <a:gd name="connsiteX117" fmla="*/ 3414709 w 3655128"/>
              <a:gd name="connsiteY117" fmla="*/ 2297904 h 2381246"/>
              <a:gd name="connsiteX118" fmla="*/ 3638548 w 3655128"/>
              <a:gd name="connsiteY118" fmla="*/ 2300284 h 2381246"/>
              <a:gd name="connsiteX119" fmla="*/ 3638548 w 3655128"/>
              <a:gd name="connsiteY119" fmla="*/ 2381246 h 2381246"/>
              <a:gd name="connsiteX0" fmla="*/ 2381 w 3638548"/>
              <a:gd name="connsiteY0" fmla="*/ 0 h 2381246"/>
              <a:gd name="connsiteX1" fmla="*/ 0 w 3638548"/>
              <a:gd name="connsiteY1" fmla="*/ 76200 h 2381246"/>
              <a:gd name="connsiteX2" fmla="*/ 11906 w 3638548"/>
              <a:gd name="connsiteY2" fmla="*/ 76200 h 2381246"/>
              <a:gd name="connsiteX3" fmla="*/ 11906 w 3638548"/>
              <a:gd name="connsiteY3" fmla="*/ 92869 h 2381246"/>
              <a:gd name="connsiteX4" fmla="*/ 221456 w 3638548"/>
              <a:gd name="connsiteY4" fmla="*/ 90487 h 2381246"/>
              <a:gd name="connsiteX5" fmla="*/ 221456 w 3638548"/>
              <a:gd name="connsiteY5" fmla="*/ 107156 h 2381246"/>
              <a:gd name="connsiteX6" fmla="*/ 233362 w 3638548"/>
              <a:gd name="connsiteY6" fmla="*/ 107156 h 2381246"/>
              <a:gd name="connsiteX7" fmla="*/ 230981 w 3638548"/>
              <a:gd name="connsiteY7" fmla="*/ 157162 h 2381246"/>
              <a:gd name="connsiteX8" fmla="*/ 361950 w 3638548"/>
              <a:gd name="connsiteY8" fmla="*/ 154781 h 2381246"/>
              <a:gd name="connsiteX9" fmla="*/ 361950 w 3638548"/>
              <a:gd name="connsiteY9" fmla="*/ 176212 h 2381246"/>
              <a:gd name="connsiteX10" fmla="*/ 404812 w 3638548"/>
              <a:gd name="connsiteY10" fmla="*/ 173831 h 2381246"/>
              <a:gd name="connsiteX11" fmla="*/ 404812 w 3638548"/>
              <a:gd name="connsiteY11" fmla="*/ 202406 h 2381246"/>
              <a:gd name="connsiteX12" fmla="*/ 671512 w 3638548"/>
              <a:gd name="connsiteY12" fmla="*/ 202406 h 2381246"/>
              <a:gd name="connsiteX13" fmla="*/ 671512 w 3638548"/>
              <a:gd name="connsiteY13" fmla="*/ 214312 h 2381246"/>
              <a:gd name="connsiteX14" fmla="*/ 683418 w 3638548"/>
              <a:gd name="connsiteY14" fmla="*/ 216694 h 2381246"/>
              <a:gd name="connsiteX15" fmla="*/ 683418 w 3638548"/>
              <a:gd name="connsiteY15" fmla="*/ 230981 h 2381246"/>
              <a:gd name="connsiteX16" fmla="*/ 700087 w 3638548"/>
              <a:gd name="connsiteY16" fmla="*/ 238125 h 2381246"/>
              <a:gd name="connsiteX17" fmla="*/ 702468 w 3638548"/>
              <a:gd name="connsiteY17" fmla="*/ 261937 h 2381246"/>
              <a:gd name="connsiteX18" fmla="*/ 847725 w 3638548"/>
              <a:gd name="connsiteY18" fmla="*/ 259556 h 2381246"/>
              <a:gd name="connsiteX19" fmla="*/ 850106 w 3638548"/>
              <a:gd name="connsiteY19" fmla="*/ 321469 h 2381246"/>
              <a:gd name="connsiteX20" fmla="*/ 859631 w 3638548"/>
              <a:gd name="connsiteY20" fmla="*/ 323850 h 2381246"/>
              <a:gd name="connsiteX21" fmla="*/ 857250 w 3638548"/>
              <a:gd name="connsiteY21" fmla="*/ 388144 h 2381246"/>
              <a:gd name="connsiteX22" fmla="*/ 866775 w 3638548"/>
              <a:gd name="connsiteY22" fmla="*/ 385762 h 2381246"/>
              <a:gd name="connsiteX23" fmla="*/ 862012 w 3638548"/>
              <a:gd name="connsiteY23" fmla="*/ 440531 h 2381246"/>
              <a:gd name="connsiteX24" fmla="*/ 869156 w 3638548"/>
              <a:gd name="connsiteY24" fmla="*/ 440531 h 2381246"/>
              <a:gd name="connsiteX25" fmla="*/ 866775 w 3638548"/>
              <a:gd name="connsiteY25" fmla="*/ 485775 h 2381246"/>
              <a:gd name="connsiteX26" fmla="*/ 876300 w 3638548"/>
              <a:gd name="connsiteY26" fmla="*/ 485775 h 2381246"/>
              <a:gd name="connsiteX27" fmla="*/ 876300 w 3638548"/>
              <a:gd name="connsiteY27" fmla="*/ 528637 h 2381246"/>
              <a:gd name="connsiteX28" fmla="*/ 904875 w 3638548"/>
              <a:gd name="connsiteY28" fmla="*/ 528637 h 2381246"/>
              <a:gd name="connsiteX29" fmla="*/ 904875 w 3638548"/>
              <a:gd name="connsiteY29" fmla="*/ 552450 h 2381246"/>
              <a:gd name="connsiteX30" fmla="*/ 933450 w 3638548"/>
              <a:gd name="connsiteY30" fmla="*/ 554831 h 2381246"/>
              <a:gd name="connsiteX31" fmla="*/ 933450 w 3638548"/>
              <a:gd name="connsiteY31" fmla="*/ 581025 h 2381246"/>
              <a:gd name="connsiteX32" fmla="*/ 1033462 w 3638548"/>
              <a:gd name="connsiteY32" fmla="*/ 583406 h 2381246"/>
              <a:gd name="connsiteX33" fmla="*/ 1031081 w 3638548"/>
              <a:gd name="connsiteY33" fmla="*/ 619125 h 2381246"/>
              <a:gd name="connsiteX34" fmla="*/ 1076325 w 3638548"/>
              <a:gd name="connsiteY34" fmla="*/ 623887 h 2381246"/>
              <a:gd name="connsiteX35" fmla="*/ 1076325 w 3638548"/>
              <a:gd name="connsiteY35" fmla="*/ 657225 h 2381246"/>
              <a:gd name="connsiteX36" fmla="*/ 1088231 w 3638548"/>
              <a:gd name="connsiteY36" fmla="*/ 657225 h 2381246"/>
              <a:gd name="connsiteX37" fmla="*/ 1088231 w 3638548"/>
              <a:gd name="connsiteY37" fmla="*/ 714375 h 2381246"/>
              <a:gd name="connsiteX38" fmla="*/ 1104900 w 3638548"/>
              <a:gd name="connsiteY38" fmla="*/ 714375 h 2381246"/>
              <a:gd name="connsiteX39" fmla="*/ 1107281 w 3638548"/>
              <a:gd name="connsiteY39" fmla="*/ 778669 h 2381246"/>
              <a:gd name="connsiteX40" fmla="*/ 1228725 w 3638548"/>
              <a:gd name="connsiteY40" fmla="*/ 778669 h 2381246"/>
              <a:gd name="connsiteX41" fmla="*/ 1228725 w 3638548"/>
              <a:gd name="connsiteY41" fmla="*/ 804862 h 2381246"/>
              <a:gd name="connsiteX42" fmla="*/ 1254918 w 3638548"/>
              <a:gd name="connsiteY42" fmla="*/ 800100 h 2381246"/>
              <a:gd name="connsiteX43" fmla="*/ 1250156 w 3638548"/>
              <a:gd name="connsiteY43" fmla="*/ 852487 h 2381246"/>
              <a:gd name="connsiteX44" fmla="*/ 1262062 w 3638548"/>
              <a:gd name="connsiteY44" fmla="*/ 854869 h 2381246"/>
              <a:gd name="connsiteX45" fmla="*/ 1259681 w 3638548"/>
              <a:gd name="connsiteY45" fmla="*/ 921544 h 2381246"/>
              <a:gd name="connsiteX46" fmla="*/ 1276350 w 3638548"/>
              <a:gd name="connsiteY46" fmla="*/ 926306 h 2381246"/>
              <a:gd name="connsiteX47" fmla="*/ 1276350 w 3638548"/>
              <a:gd name="connsiteY47" fmla="*/ 957262 h 2381246"/>
              <a:gd name="connsiteX48" fmla="*/ 1288256 w 3638548"/>
              <a:gd name="connsiteY48" fmla="*/ 957262 h 2381246"/>
              <a:gd name="connsiteX49" fmla="*/ 1285875 w 3638548"/>
              <a:gd name="connsiteY49" fmla="*/ 1026319 h 2381246"/>
              <a:gd name="connsiteX50" fmla="*/ 1326356 w 3638548"/>
              <a:gd name="connsiteY50" fmla="*/ 1023937 h 2381246"/>
              <a:gd name="connsiteX51" fmla="*/ 1326356 w 3638548"/>
              <a:gd name="connsiteY51" fmla="*/ 1047750 h 2381246"/>
              <a:gd name="connsiteX52" fmla="*/ 1357312 w 3638548"/>
              <a:gd name="connsiteY52" fmla="*/ 1045369 h 2381246"/>
              <a:gd name="connsiteX53" fmla="*/ 1357312 w 3638548"/>
              <a:gd name="connsiteY53" fmla="*/ 1069181 h 2381246"/>
              <a:gd name="connsiteX54" fmla="*/ 1400175 w 3638548"/>
              <a:gd name="connsiteY54" fmla="*/ 1066800 h 2381246"/>
              <a:gd name="connsiteX55" fmla="*/ 1397793 w 3638548"/>
              <a:gd name="connsiteY55" fmla="*/ 1095375 h 2381246"/>
              <a:gd name="connsiteX56" fmla="*/ 1471612 w 3638548"/>
              <a:gd name="connsiteY56" fmla="*/ 1100137 h 2381246"/>
              <a:gd name="connsiteX57" fmla="*/ 1481137 w 3638548"/>
              <a:gd name="connsiteY57" fmla="*/ 1123950 h 2381246"/>
              <a:gd name="connsiteX58" fmla="*/ 1495425 w 3638548"/>
              <a:gd name="connsiteY58" fmla="*/ 1128712 h 2381246"/>
              <a:gd name="connsiteX59" fmla="*/ 1490662 w 3638548"/>
              <a:gd name="connsiteY59" fmla="*/ 1164431 h 2381246"/>
              <a:gd name="connsiteX60" fmla="*/ 1504950 w 3638548"/>
              <a:gd name="connsiteY60" fmla="*/ 1166812 h 2381246"/>
              <a:gd name="connsiteX61" fmla="*/ 1502568 w 3638548"/>
              <a:gd name="connsiteY61" fmla="*/ 1185862 h 2381246"/>
              <a:gd name="connsiteX62" fmla="*/ 1533525 w 3638548"/>
              <a:gd name="connsiteY62" fmla="*/ 1183481 h 2381246"/>
              <a:gd name="connsiteX63" fmla="*/ 1533525 w 3638548"/>
              <a:gd name="connsiteY63" fmla="*/ 1204912 h 2381246"/>
              <a:gd name="connsiteX64" fmla="*/ 1554956 w 3638548"/>
              <a:gd name="connsiteY64" fmla="*/ 1207294 h 2381246"/>
              <a:gd name="connsiteX65" fmla="*/ 1554956 w 3638548"/>
              <a:gd name="connsiteY65" fmla="*/ 1233487 h 2381246"/>
              <a:gd name="connsiteX66" fmla="*/ 1676400 w 3638548"/>
              <a:gd name="connsiteY66" fmla="*/ 1231106 h 2381246"/>
              <a:gd name="connsiteX67" fmla="*/ 1676400 w 3638548"/>
              <a:gd name="connsiteY67" fmla="*/ 1252537 h 2381246"/>
              <a:gd name="connsiteX68" fmla="*/ 1700212 w 3638548"/>
              <a:gd name="connsiteY68" fmla="*/ 1257300 h 2381246"/>
              <a:gd name="connsiteX69" fmla="*/ 1707356 w 3638548"/>
              <a:gd name="connsiteY69" fmla="*/ 1285875 h 2381246"/>
              <a:gd name="connsiteX70" fmla="*/ 1719262 w 3638548"/>
              <a:gd name="connsiteY70" fmla="*/ 1278731 h 2381246"/>
              <a:gd name="connsiteX71" fmla="*/ 1719262 w 3638548"/>
              <a:gd name="connsiteY71" fmla="*/ 1309687 h 2381246"/>
              <a:gd name="connsiteX72" fmla="*/ 1731168 w 3638548"/>
              <a:gd name="connsiteY72" fmla="*/ 1304925 h 2381246"/>
              <a:gd name="connsiteX73" fmla="*/ 1733550 w 3638548"/>
              <a:gd name="connsiteY73" fmla="*/ 1407319 h 2381246"/>
              <a:gd name="connsiteX74" fmla="*/ 1781175 w 3638548"/>
              <a:gd name="connsiteY74" fmla="*/ 1412081 h 2381246"/>
              <a:gd name="connsiteX75" fmla="*/ 1778793 w 3638548"/>
              <a:gd name="connsiteY75" fmla="*/ 1464469 h 2381246"/>
              <a:gd name="connsiteX76" fmla="*/ 1857375 w 3638548"/>
              <a:gd name="connsiteY76" fmla="*/ 1459706 h 2381246"/>
              <a:gd name="connsiteX77" fmla="*/ 1857375 w 3638548"/>
              <a:gd name="connsiteY77" fmla="*/ 1483519 h 2381246"/>
              <a:gd name="connsiteX78" fmla="*/ 2024062 w 3638548"/>
              <a:gd name="connsiteY78" fmla="*/ 1481137 h 2381246"/>
              <a:gd name="connsiteX79" fmla="*/ 2021681 w 3638548"/>
              <a:gd name="connsiteY79" fmla="*/ 1504950 h 2381246"/>
              <a:gd name="connsiteX80" fmla="*/ 2105025 w 3638548"/>
              <a:gd name="connsiteY80" fmla="*/ 1502569 h 2381246"/>
              <a:gd name="connsiteX81" fmla="*/ 2105025 w 3638548"/>
              <a:gd name="connsiteY81" fmla="*/ 1533525 h 2381246"/>
              <a:gd name="connsiteX82" fmla="*/ 2133600 w 3638548"/>
              <a:gd name="connsiteY82" fmla="*/ 1533525 h 2381246"/>
              <a:gd name="connsiteX83" fmla="*/ 2133600 w 3638548"/>
              <a:gd name="connsiteY83" fmla="*/ 1674017 h 2381246"/>
              <a:gd name="connsiteX84" fmla="*/ 2155031 w 3638548"/>
              <a:gd name="connsiteY84" fmla="*/ 1674019 h 2381246"/>
              <a:gd name="connsiteX85" fmla="*/ 2155035 w 3638548"/>
              <a:gd name="connsiteY85" fmla="*/ 1714500 h 2381246"/>
              <a:gd name="connsiteX86" fmla="*/ 2195514 w 3638548"/>
              <a:gd name="connsiteY86" fmla="*/ 1716880 h 2381246"/>
              <a:gd name="connsiteX87" fmla="*/ 2197896 w 3638548"/>
              <a:gd name="connsiteY87" fmla="*/ 1759742 h 2381246"/>
              <a:gd name="connsiteX88" fmla="*/ 2209802 w 3638548"/>
              <a:gd name="connsiteY88" fmla="*/ 1759743 h 2381246"/>
              <a:gd name="connsiteX89" fmla="*/ 2212182 w 3638548"/>
              <a:gd name="connsiteY89" fmla="*/ 1793079 h 2381246"/>
              <a:gd name="connsiteX90" fmla="*/ 2331245 w 3638548"/>
              <a:gd name="connsiteY90" fmla="*/ 1793078 h 2381246"/>
              <a:gd name="connsiteX91" fmla="*/ 2331244 w 3638548"/>
              <a:gd name="connsiteY91" fmla="*/ 1819272 h 2381246"/>
              <a:gd name="connsiteX92" fmla="*/ 2531269 w 3638548"/>
              <a:gd name="connsiteY92" fmla="*/ 1819274 h 2381246"/>
              <a:gd name="connsiteX93" fmla="*/ 2531268 w 3638548"/>
              <a:gd name="connsiteY93" fmla="*/ 1847849 h 2381246"/>
              <a:gd name="connsiteX94" fmla="*/ 2545557 w 3638548"/>
              <a:gd name="connsiteY94" fmla="*/ 1847850 h 2381246"/>
              <a:gd name="connsiteX95" fmla="*/ 2545556 w 3638548"/>
              <a:gd name="connsiteY95" fmla="*/ 1888330 h 2381246"/>
              <a:gd name="connsiteX96" fmla="*/ 2559844 w 3638548"/>
              <a:gd name="connsiteY96" fmla="*/ 1888329 h 2381246"/>
              <a:gd name="connsiteX97" fmla="*/ 2559844 w 3638548"/>
              <a:gd name="connsiteY97" fmla="*/ 1931193 h 2381246"/>
              <a:gd name="connsiteX98" fmla="*/ 2609850 w 3638548"/>
              <a:gd name="connsiteY98" fmla="*/ 1931193 h 2381246"/>
              <a:gd name="connsiteX99" fmla="*/ 2609850 w 3638548"/>
              <a:gd name="connsiteY99" fmla="*/ 1978820 h 2381246"/>
              <a:gd name="connsiteX100" fmla="*/ 2719387 w 3638548"/>
              <a:gd name="connsiteY100" fmla="*/ 1978819 h 2381246"/>
              <a:gd name="connsiteX101" fmla="*/ 2719387 w 3638548"/>
              <a:gd name="connsiteY101" fmla="*/ 2012155 h 2381246"/>
              <a:gd name="connsiteX102" fmla="*/ 2781300 w 3638548"/>
              <a:gd name="connsiteY102" fmla="*/ 2014536 h 2381246"/>
              <a:gd name="connsiteX103" fmla="*/ 2781299 w 3638548"/>
              <a:gd name="connsiteY103" fmla="*/ 2031205 h 2381246"/>
              <a:gd name="connsiteX104" fmla="*/ 2914649 w 3638548"/>
              <a:gd name="connsiteY104" fmla="*/ 2031205 h 2381246"/>
              <a:gd name="connsiteX105" fmla="*/ 2914650 w 3638548"/>
              <a:gd name="connsiteY105" fmla="*/ 2059780 h 2381246"/>
              <a:gd name="connsiteX106" fmla="*/ 2957511 w 3638548"/>
              <a:gd name="connsiteY106" fmla="*/ 2059779 h 2381246"/>
              <a:gd name="connsiteX107" fmla="*/ 2959893 w 3638548"/>
              <a:gd name="connsiteY107" fmla="*/ 2095498 h 2381246"/>
              <a:gd name="connsiteX108" fmla="*/ 2971798 w 3638548"/>
              <a:gd name="connsiteY108" fmla="*/ 2095497 h 2381246"/>
              <a:gd name="connsiteX109" fmla="*/ 2971799 w 3638548"/>
              <a:gd name="connsiteY109" fmla="*/ 2131215 h 2381246"/>
              <a:gd name="connsiteX110" fmla="*/ 3050382 w 3638548"/>
              <a:gd name="connsiteY110" fmla="*/ 2133597 h 2381246"/>
              <a:gd name="connsiteX111" fmla="*/ 3050379 w 3638548"/>
              <a:gd name="connsiteY111" fmla="*/ 2152647 h 2381246"/>
              <a:gd name="connsiteX112" fmla="*/ 3059904 w 3638548"/>
              <a:gd name="connsiteY112" fmla="*/ 2152647 h 2381246"/>
              <a:gd name="connsiteX113" fmla="*/ 3059904 w 3638548"/>
              <a:gd name="connsiteY113" fmla="*/ 2181223 h 2381246"/>
              <a:gd name="connsiteX114" fmla="*/ 3190873 w 3638548"/>
              <a:gd name="connsiteY114" fmla="*/ 2183603 h 2381246"/>
              <a:gd name="connsiteX115" fmla="*/ 3190874 w 3638548"/>
              <a:gd name="connsiteY115" fmla="*/ 2209796 h 2381246"/>
              <a:gd name="connsiteX116" fmla="*/ 3412328 w 3638548"/>
              <a:gd name="connsiteY116" fmla="*/ 2212178 h 2381246"/>
              <a:gd name="connsiteX117" fmla="*/ 3414709 w 3638548"/>
              <a:gd name="connsiteY117" fmla="*/ 2297904 h 2381246"/>
              <a:gd name="connsiteX118" fmla="*/ 3638548 w 3638548"/>
              <a:gd name="connsiteY118" fmla="*/ 2300284 h 2381246"/>
              <a:gd name="connsiteX119" fmla="*/ 3638548 w 3638548"/>
              <a:gd name="connsiteY119" fmla="*/ 2381246 h 2381246"/>
              <a:gd name="connsiteX0" fmla="*/ 2381 w 3638548"/>
              <a:gd name="connsiteY0" fmla="*/ 0 h 2381246"/>
              <a:gd name="connsiteX1" fmla="*/ 0 w 3638548"/>
              <a:gd name="connsiteY1" fmla="*/ 76200 h 2381246"/>
              <a:gd name="connsiteX2" fmla="*/ 11906 w 3638548"/>
              <a:gd name="connsiteY2" fmla="*/ 76200 h 2381246"/>
              <a:gd name="connsiteX3" fmla="*/ 11906 w 3638548"/>
              <a:gd name="connsiteY3" fmla="*/ 92869 h 2381246"/>
              <a:gd name="connsiteX4" fmla="*/ 221456 w 3638548"/>
              <a:gd name="connsiteY4" fmla="*/ 90487 h 2381246"/>
              <a:gd name="connsiteX5" fmla="*/ 221456 w 3638548"/>
              <a:gd name="connsiteY5" fmla="*/ 107156 h 2381246"/>
              <a:gd name="connsiteX6" fmla="*/ 233362 w 3638548"/>
              <a:gd name="connsiteY6" fmla="*/ 107156 h 2381246"/>
              <a:gd name="connsiteX7" fmla="*/ 230981 w 3638548"/>
              <a:gd name="connsiteY7" fmla="*/ 157162 h 2381246"/>
              <a:gd name="connsiteX8" fmla="*/ 361950 w 3638548"/>
              <a:gd name="connsiteY8" fmla="*/ 154781 h 2381246"/>
              <a:gd name="connsiteX9" fmla="*/ 361950 w 3638548"/>
              <a:gd name="connsiteY9" fmla="*/ 176212 h 2381246"/>
              <a:gd name="connsiteX10" fmla="*/ 404812 w 3638548"/>
              <a:gd name="connsiteY10" fmla="*/ 173831 h 2381246"/>
              <a:gd name="connsiteX11" fmla="*/ 404812 w 3638548"/>
              <a:gd name="connsiteY11" fmla="*/ 202406 h 2381246"/>
              <a:gd name="connsiteX12" fmla="*/ 671512 w 3638548"/>
              <a:gd name="connsiteY12" fmla="*/ 202406 h 2381246"/>
              <a:gd name="connsiteX13" fmla="*/ 671512 w 3638548"/>
              <a:gd name="connsiteY13" fmla="*/ 214312 h 2381246"/>
              <a:gd name="connsiteX14" fmla="*/ 683418 w 3638548"/>
              <a:gd name="connsiteY14" fmla="*/ 216694 h 2381246"/>
              <a:gd name="connsiteX15" fmla="*/ 683418 w 3638548"/>
              <a:gd name="connsiteY15" fmla="*/ 230981 h 2381246"/>
              <a:gd name="connsiteX16" fmla="*/ 700087 w 3638548"/>
              <a:gd name="connsiteY16" fmla="*/ 238125 h 2381246"/>
              <a:gd name="connsiteX17" fmla="*/ 702468 w 3638548"/>
              <a:gd name="connsiteY17" fmla="*/ 261937 h 2381246"/>
              <a:gd name="connsiteX18" fmla="*/ 847725 w 3638548"/>
              <a:gd name="connsiteY18" fmla="*/ 259556 h 2381246"/>
              <a:gd name="connsiteX19" fmla="*/ 850106 w 3638548"/>
              <a:gd name="connsiteY19" fmla="*/ 321469 h 2381246"/>
              <a:gd name="connsiteX20" fmla="*/ 859631 w 3638548"/>
              <a:gd name="connsiteY20" fmla="*/ 323850 h 2381246"/>
              <a:gd name="connsiteX21" fmla="*/ 857250 w 3638548"/>
              <a:gd name="connsiteY21" fmla="*/ 388144 h 2381246"/>
              <a:gd name="connsiteX22" fmla="*/ 866775 w 3638548"/>
              <a:gd name="connsiteY22" fmla="*/ 385762 h 2381246"/>
              <a:gd name="connsiteX23" fmla="*/ 862012 w 3638548"/>
              <a:gd name="connsiteY23" fmla="*/ 440531 h 2381246"/>
              <a:gd name="connsiteX24" fmla="*/ 869156 w 3638548"/>
              <a:gd name="connsiteY24" fmla="*/ 440531 h 2381246"/>
              <a:gd name="connsiteX25" fmla="*/ 866775 w 3638548"/>
              <a:gd name="connsiteY25" fmla="*/ 485775 h 2381246"/>
              <a:gd name="connsiteX26" fmla="*/ 876300 w 3638548"/>
              <a:gd name="connsiteY26" fmla="*/ 485775 h 2381246"/>
              <a:gd name="connsiteX27" fmla="*/ 876300 w 3638548"/>
              <a:gd name="connsiteY27" fmla="*/ 528637 h 2381246"/>
              <a:gd name="connsiteX28" fmla="*/ 904875 w 3638548"/>
              <a:gd name="connsiteY28" fmla="*/ 528637 h 2381246"/>
              <a:gd name="connsiteX29" fmla="*/ 904875 w 3638548"/>
              <a:gd name="connsiteY29" fmla="*/ 552450 h 2381246"/>
              <a:gd name="connsiteX30" fmla="*/ 933450 w 3638548"/>
              <a:gd name="connsiteY30" fmla="*/ 554831 h 2381246"/>
              <a:gd name="connsiteX31" fmla="*/ 933450 w 3638548"/>
              <a:gd name="connsiteY31" fmla="*/ 581025 h 2381246"/>
              <a:gd name="connsiteX32" fmla="*/ 1033462 w 3638548"/>
              <a:gd name="connsiteY32" fmla="*/ 583406 h 2381246"/>
              <a:gd name="connsiteX33" fmla="*/ 1031081 w 3638548"/>
              <a:gd name="connsiteY33" fmla="*/ 619125 h 2381246"/>
              <a:gd name="connsiteX34" fmla="*/ 1076325 w 3638548"/>
              <a:gd name="connsiteY34" fmla="*/ 623887 h 2381246"/>
              <a:gd name="connsiteX35" fmla="*/ 1076325 w 3638548"/>
              <a:gd name="connsiteY35" fmla="*/ 657225 h 2381246"/>
              <a:gd name="connsiteX36" fmla="*/ 1088231 w 3638548"/>
              <a:gd name="connsiteY36" fmla="*/ 657225 h 2381246"/>
              <a:gd name="connsiteX37" fmla="*/ 1088231 w 3638548"/>
              <a:gd name="connsiteY37" fmla="*/ 714375 h 2381246"/>
              <a:gd name="connsiteX38" fmla="*/ 1104900 w 3638548"/>
              <a:gd name="connsiteY38" fmla="*/ 714375 h 2381246"/>
              <a:gd name="connsiteX39" fmla="*/ 1107281 w 3638548"/>
              <a:gd name="connsiteY39" fmla="*/ 778669 h 2381246"/>
              <a:gd name="connsiteX40" fmla="*/ 1228725 w 3638548"/>
              <a:gd name="connsiteY40" fmla="*/ 778669 h 2381246"/>
              <a:gd name="connsiteX41" fmla="*/ 1228725 w 3638548"/>
              <a:gd name="connsiteY41" fmla="*/ 804862 h 2381246"/>
              <a:gd name="connsiteX42" fmla="*/ 1254918 w 3638548"/>
              <a:gd name="connsiteY42" fmla="*/ 800100 h 2381246"/>
              <a:gd name="connsiteX43" fmla="*/ 1250156 w 3638548"/>
              <a:gd name="connsiteY43" fmla="*/ 852487 h 2381246"/>
              <a:gd name="connsiteX44" fmla="*/ 1262062 w 3638548"/>
              <a:gd name="connsiteY44" fmla="*/ 854869 h 2381246"/>
              <a:gd name="connsiteX45" fmla="*/ 1259681 w 3638548"/>
              <a:gd name="connsiteY45" fmla="*/ 921544 h 2381246"/>
              <a:gd name="connsiteX46" fmla="*/ 1276350 w 3638548"/>
              <a:gd name="connsiteY46" fmla="*/ 926306 h 2381246"/>
              <a:gd name="connsiteX47" fmla="*/ 1276350 w 3638548"/>
              <a:gd name="connsiteY47" fmla="*/ 957262 h 2381246"/>
              <a:gd name="connsiteX48" fmla="*/ 1288256 w 3638548"/>
              <a:gd name="connsiteY48" fmla="*/ 957262 h 2381246"/>
              <a:gd name="connsiteX49" fmla="*/ 1285875 w 3638548"/>
              <a:gd name="connsiteY49" fmla="*/ 1026319 h 2381246"/>
              <a:gd name="connsiteX50" fmla="*/ 1326356 w 3638548"/>
              <a:gd name="connsiteY50" fmla="*/ 1023937 h 2381246"/>
              <a:gd name="connsiteX51" fmla="*/ 1326356 w 3638548"/>
              <a:gd name="connsiteY51" fmla="*/ 1047750 h 2381246"/>
              <a:gd name="connsiteX52" fmla="*/ 1357312 w 3638548"/>
              <a:gd name="connsiteY52" fmla="*/ 1045369 h 2381246"/>
              <a:gd name="connsiteX53" fmla="*/ 1357312 w 3638548"/>
              <a:gd name="connsiteY53" fmla="*/ 1069181 h 2381246"/>
              <a:gd name="connsiteX54" fmla="*/ 1400175 w 3638548"/>
              <a:gd name="connsiteY54" fmla="*/ 1066800 h 2381246"/>
              <a:gd name="connsiteX55" fmla="*/ 1397793 w 3638548"/>
              <a:gd name="connsiteY55" fmla="*/ 1095375 h 2381246"/>
              <a:gd name="connsiteX56" fmla="*/ 1471612 w 3638548"/>
              <a:gd name="connsiteY56" fmla="*/ 1100137 h 2381246"/>
              <a:gd name="connsiteX57" fmla="*/ 1481137 w 3638548"/>
              <a:gd name="connsiteY57" fmla="*/ 1123950 h 2381246"/>
              <a:gd name="connsiteX58" fmla="*/ 1495425 w 3638548"/>
              <a:gd name="connsiteY58" fmla="*/ 1128712 h 2381246"/>
              <a:gd name="connsiteX59" fmla="*/ 1490662 w 3638548"/>
              <a:gd name="connsiteY59" fmla="*/ 1164431 h 2381246"/>
              <a:gd name="connsiteX60" fmla="*/ 1504950 w 3638548"/>
              <a:gd name="connsiteY60" fmla="*/ 1166812 h 2381246"/>
              <a:gd name="connsiteX61" fmla="*/ 1502568 w 3638548"/>
              <a:gd name="connsiteY61" fmla="*/ 1185862 h 2381246"/>
              <a:gd name="connsiteX62" fmla="*/ 1533525 w 3638548"/>
              <a:gd name="connsiteY62" fmla="*/ 1183481 h 2381246"/>
              <a:gd name="connsiteX63" fmla="*/ 1533525 w 3638548"/>
              <a:gd name="connsiteY63" fmla="*/ 1204912 h 2381246"/>
              <a:gd name="connsiteX64" fmla="*/ 1554956 w 3638548"/>
              <a:gd name="connsiteY64" fmla="*/ 1207294 h 2381246"/>
              <a:gd name="connsiteX65" fmla="*/ 1554956 w 3638548"/>
              <a:gd name="connsiteY65" fmla="*/ 1233487 h 2381246"/>
              <a:gd name="connsiteX66" fmla="*/ 1676400 w 3638548"/>
              <a:gd name="connsiteY66" fmla="*/ 1231106 h 2381246"/>
              <a:gd name="connsiteX67" fmla="*/ 1676400 w 3638548"/>
              <a:gd name="connsiteY67" fmla="*/ 1252537 h 2381246"/>
              <a:gd name="connsiteX68" fmla="*/ 1700212 w 3638548"/>
              <a:gd name="connsiteY68" fmla="*/ 1257300 h 2381246"/>
              <a:gd name="connsiteX69" fmla="*/ 1707356 w 3638548"/>
              <a:gd name="connsiteY69" fmla="*/ 1285875 h 2381246"/>
              <a:gd name="connsiteX70" fmla="*/ 1719262 w 3638548"/>
              <a:gd name="connsiteY70" fmla="*/ 1278731 h 2381246"/>
              <a:gd name="connsiteX71" fmla="*/ 1719262 w 3638548"/>
              <a:gd name="connsiteY71" fmla="*/ 1309687 h 2381246"/>
              <a:gd name="connsiteX72" fmla="*/ 1731168 w 3638548"/>
              <a:gd name="connsiteY72" fmla="*/ 1304925 h 2381246"/>
              <a:gd name="connsiteX73" fmla="*/ 1733550 w 3638548"/>
              <a:gd name="connsiteY73" fmla="*/ 1407319 h 2381246"/>
              <a:gd name="connsiteX74" fmla="*/ 1781175 w 3638548"/>
              <a:gd name="connsiteY74" fmla="*/ 1412081 h 2381246"/>
              <a:gd name="connsiteX75" fmla="*/ 1778793 w 3638548"/>
              <a:gd name="connsiteY75" fmla="*/ 1464469 h 2381246"/>
              <a:gd name="connsiteX76" fmla="*/ 1857375 w 3638548"/>
              <a:gd name="connsiteY76" fmla="*/ 1459706 h 2381246"/>
              <a:gd name="connsiteX77" fmla="*/ 1857375 w 3638548"/>
              <a:gd name="connsiteY77" fmla="*/ 1483519 h 2381246"/>
              <a:gd name="connsiteX78" fmla="*/ 2024062 w 3638548"/>
              <a:gd name="connsiteY78" fmla="*/ 1481137 h 2381246"/>
              <a:gd name="connsiteX79" fmla="*/ 2021681 w 3638548"/>
              <a:gd name="connsiteY79" fmla="*/ 1504950 h 2381246"/>
              <a:gd name="connsiteX80" fmla="*/ 2105025 w 3638548"/>
              <a:gd name="connsiteY80" fmla="*/ 1502569 h 2381246"/>
              <a:gd name="connsiteX81" fmla="*/ 2105025 w 3638548"/>
              <a:gd name="connsiteY81" fmla="*/ 1533525 h 2381246"/>
              <a:gd name="connsiteX82" fmla="*/ 2133600 w 3638548"/>
              <a:gd name="connsiteY82" fmla="*/ 1533525 h 2381246"/>
              <a:gd name="connsiteX83" fmla="*/ 2133600 w 3638548"/>
              <a:gd name="connsiteY83" fmla="*/ 1674017 h 2381246"/>
              <a:gd name="connsiteX84" fmla="*/ 2155031 w 3638548"/>
              <a:gd name="connsiteY84" fmla="*/ 1674019 h 2381246"/>
              <a:gd name="connsiteX85" fmla="*/ 2155035 w 3638548"/>
              <a:gd name="connsiteY85" fmla="*/ 1714500 h 2381246"/>
              <a:gd name="connsiteX86" fmla="*/ 2195514 w 3638548"/>
              <a:gd name="connsiteY86" fmla="*/ 1716880 h 2381246"/>
              <a:gd name="connsiteX87" fmla="*/ 2197896 w 3638548"/>
              <a:gd name="connsiteY87" fmla="*/ 1759742 h 2381246"/>
              <a:gd name="connsiteX88" fmla="*/ 2209802 w 3638548"/>
              <a:gd name="connsiteY88" fmla="*/ 1759743 h 2381246"/>
              <a:gd name="connsiteX89" fmla="*/ 2212182 w 3638548"/>
              <a:gd name="connsiteY89" fmla="*/ 1793079 h 2381246"/>
              <a:gd name="connsiteX90" fmla="*/ 2331245 w 3638548"/>
              <a:gd name="connsiteY90" fmla="*/ 1793078 h 2381246"/>
              <a:gd name="connsiteX91" fmla="*/ 2331244 w 3638548"/>
              <a:gd name="connsiteY91" fmla="*/ 1819272 h 2381246"/>
              <a:gd name="connsiteX92" fmla="*/ 2531269 w 3638548"/>
              <a:gd name="connsiteY92" fmla="*/ 1819274 h 2381246"/>
              <a:gd name="connsiteX93" fmla="*/ 2531268 w 3638548"/>
              <a:gd name="connsiteY93" fmla="*/ 1847849 h 2381246"/>
              <a:gd name="connsiteX94" fmla="*/ 2545557 w 3638548"/>
              <a:gd name="connsiteY94" fmla="*/ 1847850 h 2381246"/>
              <a:gd name="connsiteX95" fmla="*/ 2545556 w 3638548"/>
              <a:gd name="connsiteY95" fmla="*/ 1888330 h 2381246"/>
              <a:gd name="connsiteX96" fmla="*/ 2559844 w 3638548"/>
              <a:gd name="connsiteY96" fmla="*/ 1888329 h 2381246"/>
              <a:gd name="connsiteX97" fmla="*/ 2559844 w 3638548"/>
              <a:gd name="connsiteY97" fmla="*/ 1931193 h 2381246"/>
              <a:gd name="connsiteX98" fmla="*/ 2609850 w 3638548"/>
              <a:gd name="connsiteY98" fmla="*/ 1931193 h 2381246"/>
              <a:gd name="connsiteX99" fmla="*/ 2609850 w 3638548"/>
              <a:gd name="connsiteY99" fmla="*/ 1978820 h 2381246"/>
              <a:gd name="connsiteX100" fmla="*/ 2719387 w 3638548"/>
              <a:gd name="connsiteY100" fmla="*/ 1978819 h 2381246"/>
              <a:gd name="connsiteX101" fmla="*/ 2719387 w 3638548"/>
              <a:gd name="connsiteY101" fmla="*/ 2012155 h 2381246"/>
              <a:gd name="connsiteX102" fmla="*/ 2781300 w 3638548"/>
              <a:gd name="connsiteY102" fmla="*/ 2014536 h 2381246"/>
              <a:gd name="connsiteX103" fmla="*/ 2781299 w 3638548"/>
              <a:gd name="connsiteY103" fmla="*/ 2031205 h 2381246"/>
              <a:gd name="connsiteX104" fmla="*/ 2914649 w 3638548"/>
              <a:gd name="connsiteY104" fmla="*/ 2031205 h 2381246"/>
              <a:gd name="connsiteX105" fmla="*/ 2914650 w 3638548"/>
              <a:gd name="connsiteY105" fmla="*/ 2059780 h 2381246"/>
              <a:gd name="connsiteX106" fmla="*/ 2957511 w 3638548"/>
              <a:gd name="connsiteY106" fmla="*/ 2059779 h 2381246"/>
              <a:gd name="connsiteX107" fmla="*/ 2959893 w 3638548"/>
              <a:gd name="connsiteY107" fmla="*/ 2095498 h 2381246"/>
              <a:gd name="connsiteX108" fmla="*/ 2971798 w 3638548"/>
              <a:gd name="connsiteY108" fmla="*/ 2095497 h 2381246"/>
              <a:gd name="connsiteX109" fmla="*/ 2971799 w 3638548"/>
              <a:gd name="connsiteY109" fmla="*/ 2131215 h 2381246"/>
              <a:gd name="connsiteX110" fmla="*/ 3050382 w 3638548"/>
              <a:gd name="connsiteY110" fmla="*/ 2133597 h 2381246"/>
              <a:gd name="connsiteX111" fmla="*/ 3050379 w 3638548"/>
              <a:gd name="connsiteY111" fmla="*/ 2152647 h 2381246"/>
              <a:gd name="connsiteX112" fmla="*/ 3059904 w 3638548"/>
              <a:gd name="connsiteY112" fmla="*/ 2152647 h 2381246"/>
              <a:gd name="connsiteX113" fmla="*/ 3059904 w 3638548"/>
              <a:gd name="connsiteY113" fmla="*/ 2181223 h 2381246"/>
              <a:gd name="connsiteX114" fmla="*/ 3190873 w 3638548"/>
              <a:gd name="connsiteY114" fmla="*/ 2183603 h 2381246"/>
              <a:gd name="connsiteX115" fmla="*/ 3190874 w 3638548"/>
              <a:gd name="connsiteY115" fmla="*/ 2209796 h 2381246"/>
              <a:gd name="connsiteX116" fmla="*/ 3412328 w 3638548"/>
              <a:gd name="connsiteY116" fmla="*/ 2212178 h 2381246"/>
              <a:gd name="connsiteX117" fmla="*/ 3414709 w 3638548"/>
              <a:gd name="connsiteY117" fmla="*/ 2297904 h 2381246"/>
              <a:gd name="connsiteX118" fmla="*/ 3638548 w 3638548"/>
              <a:gd name="connsiteY118" fmla="*/ 2300284 h 2381246"/>
              <a:gd name="connsiteX119" fmla="*/ 3638548 w 3638548"/>
              <a:gd name="connsiteY119" fmla="*/ 2381246 h 2381246"/>
              <a:gd name="connsiteX120" fmla="*/ 3638548 w 3638548"/>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78731 h 2381246"/>
              <a:gd name="connsiteX71" fmla="*/ 1719262 w 4371973"/>
              <a:gd name="connsiteY71" fmla="*/ 1309687 h 2381246"/>
              <a:gd name="connsiteX72" fmla="*/ 1731168 w 4371973"/>
              <a:gd name="connsiteY72" fmla="*/ 1304925 h 2381246"/>
              <a:gd name="connsiteX73" fmla="*/ 1733550 w 4371973"/>
              <a:gd name="connsiteY73" fmla="*/ 1407319 h 2381246"/>
              <a:gd name="connsiteX74" fmla="*/ 1781175 w 4371973"/>
              <a:gd name="connsiteY74" fmla="*/ 1412081 h 2381246"/>
              <a:gd name="connsiteX75" fmla="*/ 1778793 w 4371973"/>
              <a:gd name="connsiteY75" fmla="*/ 1464469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1681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78731 h 2381246"/>
              <a:gd name="connsiteX71" fmla="*/ 1719262 w 4371973"/>
              <a:gd name="connsiteY71" fmla="*/ 1309687 h 2381246"/>
              <a:gd name="connsiteX72" fmla="*/ 1731168 w 4371973"/>
              <a:gd name="connsiteY72" fmla="*/ 1304925 h 2381246"/>
              <a:gd name="connsiteX73" fmla="*/ 1733550 w 4371973"/>
              <a:gd name="connsiteY73" fmla="*/ 1407319 h 2381246"/>
              <a:gd name="connsiteX74" fmla="*/ 1781175 w 4371973"/>
              <a:gd name="connsiteY74" fmla="*/ 1412081 h 2381246"/>
              <a:gd name="connsiteX75" fmla="*/ 1778793 w 4371973"/>
              <a:gd name="connsiteY75" fmla="*/ 1464469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1681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9793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78731 h 2381246"/>
              <a:gd name="connsiteX71" fmla="*/ 1719262 w 4371973"/>
              <a:gd name="connsiteY71" fmla="*/ 1309687 h 2381246"/>
              <a:gd name="connsiteX72" fmla="*/ 1731168 w 4371973"/>
              <a:gd name="connsiteY72" fmla="*/ 1304925 h 2381246"/>
              <a:gd name="connsiteX73" fmla="*/ 1733550 w 4371973"/>
              <a:gd name="connsiteY73" fmla="*/ 1407319 h 2381246"/>
              <a:gd name="connsiteX74" fmla="*/ 1781175 w 4371973"/>
              <a:gd name="connsiteY74" fmla="*/ 1412081 h 2381246"/>
              <a:gd name="connsiteX75" fmla="*/ 1778793 w 4371973"/>
              <a:gd name="connsiteY75" fmla="*/ 1464469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1681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9793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78731 h 2381246"/>
              <a:gd name="connsiteX71" fmla="*/ 1719262 w 4371973"/>
              <a:gd name="connsiteY71" fmla="*/ 1309687 h 2381246"/>
              <a:gd name="connsiteX72" fmla="*/ 1731168 w 4371973"/>
              <a:gd name="connsiteY72" fmla="*/ 1304925 h 2381246"/>
              <a:gd name="connsiteX73" fmla="*/ 1733550 w 4371973"/>
              <a:gd name="connsiteY73" fmla="*/ 1407319 h 2381246"/>
              <a:gd name="connsiteX74" fmla="*/ 1781175 w 4371973"/>
              <a:gd name="connsiteY74" fmla="*/ 1412081 h 2381246"/>
              <a:gd name="connsiteX75" fmla="*/ 1778793 w 4371973"/>
              <a:gd name="connsiteY75" fmla="*/ 1464469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1681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7412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78731 h 2381246"/>
              <a:gd name="connsiteX71" fmla="*/ 1719262 w 4371973"/>
              <a:gd name="connsiteY71" fmla="*/ 1309687 h 2381246"/>
              <a:gd name="connsiteX72" fmla="*/ 1731168 w 4371973"/>
              <a:gd name="connsiteY72" fmla="*/ 1304925 h 2381246"/>
              <a:gd name="connsiteX73" fmla="*/ 1733550 w 4371973"/>
              <a:gd name="connsiteY73" fmla="*/ 1407319 h 2381246"/>
              <a:gd name="connsiteX74" fmla="*/ 1781175 w 4371973"/>
              <a:gd name="connsiteY74" fmla="*/ 1412081 h 2381246"/>
              <a:gd name="connsiteX75" fmla="*/ 1778793 w 4371973"/>
              <a:gd name="connsiteY75" fmla="*/ 1464469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1681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78731 h 2381246"/>
              <a:gd name="connsiteX71" fmla="*/ 1719262 w 4371973"/>
              <a:gd name="connsiteY71" fmla="*/ 1309687 h 2381246"/>
              <a:gd name="connsiteX72" fmla="*/ 1731168 w 4371973"/>
              <a:gd name="connsiteY72" fmla="*/ 1304925 h 2381246"/>
              <a:gd name="connsiteX73" fmla="*/ 1733550 w 4371973"/>
              <a:gd name="connsiteY73" fmla="*/ 1407319 h 2381246"/>
              <a:gd name="connsiteX74" fmla="*/ 1781175 w 4371973"/>
              <a:gd name="connsiteY74" fmla="*/ 1412081 h 2381246"/>
              <a:gd name="connsiteX75" fmla="*/ 1778793 w 4371973"/>
              <a:gd name="connsiteY75" fmla="*/ 1464469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1681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78731 h 2381246"/>
              <a:gd name="connsiteX71" fmla="*/ 1719262 w 4371973"/>
              <a:gd name="connsiteY71" fmla="*/ 1309687 h 2381246"/>
              <a:gd name="connsiteX72" fmla="*/ 1731168 w 4371973"/>
              <a:gd name="connsiteY72" fmla="*/ 1304925 h 2381246"/>
              <a:gd name="connsiteX73" fmla="*/ 1733550 w 4371973"/>
              <a:gd name="connsiteY73" fmla="*/ 1407319 h 2381246"/>
              <a:gd name="connsiteX74" fmla="*/ 1781175 w 4371973"/>
              <a:gd name="connsiteY74" fmla="*/ 1412081 h 2381246"/>
              <a:gd name="connsiteX75" fmla="*/ 1778793 w 4371973"/>
              <a:gd name="connsiteY75" fmla="*/ 1464469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6444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78731 h 2381246"/>
              <a:gd name="connsiteX71" fmla="*/ 1719262 w 4371973"/>
              <a:gd name="connsiteY71" fmla="*/ 1309687 h 2381246"/>
              <a:gd name="connsiteX72" fmla="*/ 1731168 w 4371973"/>
              <a:gd name="connsiteY72" fmla="*/ 1304925 h 2381246"/>
              <a:gd name="connsiteX73" fmla="*/ 1733550 w 4371973"/>
              <a:gd name="connsiteY73" fmla="*/ 1407319 h 2381246"/>
              <a:gd name="connsiteX74" fmla="*/ 1781175 w 4371973"/>
              <a:gd name="connsiteY74" fmla="*/ 1412081 h 2381246"/>
              <a:gd name="connsiteX75" fmla="*/ 1778793 w 4371973"/>
              <a:gd name="connsiteY75" fmla="*/ 1464469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78731 h 2381246"/>
              <a:gd name="connsiteX71" fmla="*/ 1719262 w 4371973"/>
              <a:gd name="connsiteY71" fmla="*/ 1309687 h 2381246"/>
              <a:gd name="connsiteX72" fmla="*/ 1731168 w 4371973"/>
              <a:gd name="connsiteY72" fmla="*/ 1304925 h 2381246"/>
              <a:gd name="connsiteX73" fmla="*/ 1733550 w 4371973"/>
              <a:gd name="connsiteY73" fmla="*/ 1407319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78731 h 2381246"/>
              <a:gd name="connsiteX71" fmla="*/ 1719262 w 4371973"/>
              <a:gd name="connsiteY71" fmla="*/ 1309687 h 2381246"/>
              <a:gd name="connsiteX72" fmla="*/ 1731168 w 4371973"/>
              <a:gd name="connsiteY72" fmla="*/ 1304925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78731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88256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0212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2537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4912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5862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2568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1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9193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9193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4430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095375 h 2381246"/>
              <a:gd name="connsiteX57" fmla="*/ 1481137 w 4371973"/>
              <a:gd name="connsiteY57" fmla="*/ 1123950 h 2381246"/>
              <a:gd name="connsiteX58" fmla="*/ 1495425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100137 h 2381246"/>
              <a:gd name="connsiteX57" fmla="*/ 1481137 w 4371973"/>
              <a:gd name="connsiteY57" fmla="*/ 1123950 h 2381246"/>
              <a:gd name="connsiteX58" fmla="*/ 1495425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097756 h 2381246"/>
              <a:gd name="connsiteX57" fmla="*/ 1481137 w 4371973"/>
              <a:gd name="connsiteY57" fmla="*/ 1123950 h 2381246"/>
              <a:gd name="connsiteX58" fmla="*/ 1495425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097756 h 2381246"/>
              <a:gd name="connsiteX57" fmla="*/ 1481137 w 4371973"/>
              <a:gd name="connsiteY57" fmla="*/ 1123950 h 2381246"/>
              <a:gd name="connsiteX58" fmla="*/ 1495425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097756 h 2381246"/>
              <a:gd name="connsiteX57" fmla="*/ 1473994 w 4371973"/>
              <a:gd name="connsiteY57" fmla="*/ 1126331 h 2381246"/>
              <a:gd name="connsiteX58" fmla="*/ 1495425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097756 h 2381246"/>
              <a:gd name="connsiteX57" fmla="*/ 1473994 w 4371973"/>
              <a:gd name="connsiteY57" fmla="*/ 1126331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1612 w 4371973"/>
              <a:gd name="connsiteY56" fmla="*/ 1097756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3993 w 4371973"/>
              <a:gd name="connsiteY56" fmla="*/ 1097756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400175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9181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5369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6319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5 w 4371973"/>
              <a:gd name="connsiteY49" fmla="*/ 1023937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8257 w 4371973"/>
              <a:gd name="connsiteY49" fmla="*/ 1023937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6 w 4371973"/>
              <a:gd name="connsiteY49" fmla="*/ 1023937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6 w 4371973"/>
              <a:gd name="connsiteY49" fmla="*/ 1023937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5876 w 4371973"/>
              <a:gd name="connsiteY49" fmla="*/ 1023937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19201 w 4371973"/>
              <a:gd name="connsiteY49" fmla="*/ 1085849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19201 w 4371973"/>
              <a:gd name="connsiteY49" fmla="*/ 1085849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1544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8258 w 4371973"/>
              <a:gd name="connsiteY49" fmla="*/ 1023936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0100 h 2381246"/>
              <a:gd name="connsiteX43" fmla="*/ 1250156 w 4371973"/>
              <a:gd name="connsiteY43" fmla="*/ 852487 h 2381246"/>
              <a:gd name="connsiteX44" fmla="*/ 1262062 w 4371973"/>
              <a:gd name="connsiteY44" fmla="*/ 854869 h 2381246"/>
              <a:gd name="connsiteX45" fmla="*/ 1259681 w 4371973"/>
              <a:gd name="connsiteY45" fmla="*/ 926307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8258 w 4371973"/>
              <a:gd name="connsiteY49" fmla="*/ 1023936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4862 h 2381246"/>
              <a:gd name="connsiteX43" fmla="*/ 1250156 w 4371973"/>
              <a:gd name="connsiteY43" fmla="*/ 852487 h 2381246"/>
              <a:gd name="connsiteX44" fmla="*/ 1262062 w 4371973"/>
              <a:gd name="connsiteY44" fmla="*/ 854869 h 2381246"/>
              <a:gd name="connsiteX45" fmla="*/ 1259681 w 4371973"/>
              <a:gd name="connsiteY45" fmla="*/ 926307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8258 w 4371973"/>
              <a:gd name="connsiteY49" fmla="*/ 1023936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4862 h 2381246"/>
              <a:gd name="connsiteX43" fmla="*/ 1252537 w 4371973"/>
              <a:gd name="connsiteY43" fmla="*/ 854868 h 2381246"/>
              <a:gd name="connsiteX44" fmla="*/ 1262062 w 4371973"/>
              <a:gd name="connsiteY44" fmla="*/ 854869 h 2381246"/>
              <a:gd name="connsiteX45" fmla="*/ 1259681 w 4371973"/>
              <a:gd name="connsiteY45" fmla="*/ 926307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8258 w 4371973"/>
              <a:gd name="connsiteY49" fmla="*/ 1023936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4500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4862 h 2381246"/>
              <a:gd name="connsiteX43" fmla="*/ 1252537 w 4371973"/>
              <a:gd name="connsiteY43" fmla="*/ 854868 h 2381246"/>
              <a:gd name="connsiteX44" fmla="*/ 1262062 w 4371973"/>
              <a:gd name="connsiteY44" fmla="*/ 854869 h 2381246"/>
              <a:gd name="connsiteX45" fmla="*/ 1259681 w 4371973"/>
              <a:gd name="connsiteY45" fmla="*/ 926307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8258 w 4371973"/>
              <a:gd name="connsiteY49" fmla="*/ 1023936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076454 w 4371973"/>
              <a:gd name="connsiteY85" fmla="*/ 1793081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4862 h 2381246"/>
              <a:gd name="connsiteX43" fmla="*/ 1252537 w 4371973"/>
              <a:gd name="connsiteY43" fmla="*/ 854868 h 2381246"/>
              <a:gd name="connsiteX44" fmla="*/ 1262062 w 4371973"/>
              <a:gd name="connsiteY44" fmla="*/ 854869 h 2381246"/>
              <a:gd name="connsiteX45" fmla="*/ 1259681 w 4371973"/>
              <a:gd name="connsiteY45" fmla="*/ 926307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8258 w 4371973"/>
              <a:gd name="connsiteY49" fmla="*/ 1023936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076454 w 4371973"/>
              <a:gd name="connsiteY85" fmla="*/ 1793081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4862 h 2381246"/>
              <a:gd name="connsiteX43" fmla="*/ 1252537 w 4371973"/>
              <a:gd name="connsiteY43" fmla="*/ 854868 h 2381246"/>
              <a:gd name="connsiteX44" fmla="*/ 1262062 w 4371973"/>
              <a:gd name="connsiteY44" fmla="*/ 854869 h 2381246"/>
              <a:gd name="connsiteX45" fmla="*/ 1259681 w 4371973"/>
              <a:gd name="connsiteY45" fmla="*/ 926307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8258 w 4371973"/>
              <a:gd name="connsiteY49" fmla="*/ 1023936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6881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2381 w 4371973"/>
              <a:gd name="connsiteY0" fmla="*/ 0 h 2381246"/>
              <a:gd name="connsiteX1" fmla="*/ 0 w 4371973"/>
              <a:gd name="connsiteY1" fmla="*/ 76200 h 2381246"/>
              <a:gd name="connsiteX2" fmla="*/ 11906 w 4371973"/>
              <a:gd name="connsiteY2" fmla="*/ 76200 h 2381246"/>
              <a:gd name="connsiteX3" fmla="*/ 11906 w 4371973"/>
              <a:gd name="connsiteY3" fmla="*/ 92869 h 2381246"/>
              <a:gd name="connsiteX4" fmla="*/ 221456 w 4371973"/>
              <a:gd name="connsiteY4" fmla="*/ 90487 h 2381246"/>
              <a:gd name="connsiteX5" fmla="*/ 221456 w 4371973"/>
              <a:gd name="connsiteY5" fmla="*/ 107156 h 2381246"/>
              <a:gd name="connsiteX6" fmla="*/ 233362 w 4371973"/>
              <a:gd name="connsiteY6" fmla="*/ 107156 h 2381246"/>
              <a:gd name="connsiteX7" fmla="*/ 230981 w 4371973"/>
              <a:gd name="connsiteY7" fmla="*/ 157162 h 2381246"/>
              <a:gd name="connsiteX8" fmla="*/ 361950 w 4371973"/>
              <a:gd name="connsiteY8" fmla="*/ 154781 h 2381246"/>
              <a:gd name="connsiteX9" fmla="*/ 361950 w 4371973"/>
              <a:gd name="connsiteY9" fmla="*/ 176212 h 2381246"/>
              <a:gd name="connsiteX10" fmla="*/ 404812 w 4371973"/>
              <a:gd name="connsiteY10" fmla="*/ 173831 h 2381246"/>
              <a:gd name="connsiteX11" fmla="*/ 404812 w 4371973"/>
              <a:gd name="connsiteY11" fmla="*/ 202406 h 2381246"/>
              <a:gd name="connsiteX12" fmla="*/ 671512 w 4371973"/>
              <a:gd name="connsiteY12" fmla="*/ 202406 h 2381246"/>
              <a:gd name="connsiteX13" fmla="*/ 671512 w 4371973"/>
              <a:gd name="connsiteY13" fmla="*/ 214312 h 2381246"/>
              <a:gd name="connsiteX14" fmla="*/ 683418 w 4371973"/>
              <a:gd name="connsiteY14" fmla="*/ 216694 h 2381246"/>
              <a:gd name="connsiteX15" fmla="*/ 683418 w 4371973"/>
              <a:gd name="connsiteY15" fmla="*/ 230981 h 2381246"/>
              <a:gd name="connsiteX16" fmla="*/ 700087 w 4371973"/>
              <a:gd name="connsiteY16" fmla="*/ 238125 h 2381246"/>
              <a:gd name="connsiteX17" fmla="*/ 702468 w 4371973"/>
              <a:gd name="connsiteY17" fmla="*/ 261937 h 2381246"/>
              <a:gd name="connsiteX18" fmla="*/ 847725 w 4371973"/>
              <a:gd name="connsiteY18" fmla="*/ 259556 h 2381246"/>
              <a:gd name="connsiteX19" fmla="*/ 850106 w 4371973"/>
              <a:gd name="connsiteY19" fmla="*/ 321469 h 2381246"/>
              <a:gd name="connsiteX20" fmla="*/ 859631 w 4371973"/>
              <a:gd name="connsiteY20" fmla="*/ 323850 h 2381246"/>
              <a:gd name="connsiteX21" fmla="*/ 857250 w 4371973"/>
              <a:gd name="connsiteY21" fmla="*/ 388144 h 2381246"/>
              <a:gd name="connsiteX22" fmla="*/ 866775 w 4371973"/>
              <a:gd name="connsiteY22" fmla="*/ 385762 h 2381246"/>
              <a:gd name="connsiteX23" fmla="*/ 862012 w 4371973"/>
              <a:gd name="connsiteY23" fmla="*/ 440531 h 2381246"/>
              <a:gd name="connsiteX24" fmla="*/ 869156 w 4371973"/>
              <a:gd name="connsiteY24" fmla="*/ 440531 h 2381246"/>
              <a:gd name="connsiteX25" fmla="*/ 866775 w 4371973"/>
              <a:gd name="connsiteY25" fmla="*/ 485775 h 2381246"/>
              <a:gd name="connsiteX26" fmla="*/ 876300 w 4371973"/>
              <a:gd name="connsiteY26" fmla="*/ 485775 h 2381246"/>
              <a:gd name="connsiteX27" fmla="*/ 876300 w 4371973"/>
              <a:gd name="connsiteY27" fmla="*/ 528637 h 2381246"/>
              <a:gd name="connsiteX28" fmla="*/ 904875 w 4371973"/>
              <a:gd name="connsiteY28" fmla="*/ 528637 h 2381246"/>
              <a:gd name="connsiteX29" fmla="*/ 904875 w 4371973"/>
              <a:gd name="connsiteY29" fmla="*/ 552450 h 2381246"/>
              <a:gd name="connsiteX30" fmla="*/ 933450 w 4371973"/>
              <a:gd name="connsiteY30" fmla="*/ 554831 h 2381246"/>
              <a:gd name="connsiteX31" fmla="*/ 933450 w 4371973"/>
              <a:gd name="connsiteY31" fmla="*/ 581025 h 2381246"/>
              <a:gd name="connsiteX32" fmla="*/ 1033462 w 4371973"/>
              <a:gd name="connsiteY32" fmla="*/ 583406 h 2381246"/>
              <a:gd name="connsiteX33" fmla="*/ 1031081 w 4371973"/>
              <a:gd name="connsiteY33" fmla="*/ 619125 h 2381246"/>
              <a:gd name="connsiteX34" fmla="*/ 1076325 w 4371973"/>
              <a:gd name="connsiteY34" fmla="*/ 623887 h 2381246"/>
              <a:gd name="connsiteX35" fmla="*/ 1076325 w 4371973"/>
              <a:gd name="connsiteY35" fmla="*/ 657225 h 2381246"/>
              <a:gd name="connsiteX36" fmla="*/ 1088231 w 4371973"/>
              <a:gd name="connsiteY36" fmla="*/ 657225 h 2381246"/>
              <a:gd name="connsiteX37" fmla="*/ 1088231 w 4371973"/>
              <a:gd name="connsiteY37" fmla="*/ 714375 h 2381246"/>
              <a:gd name="connsiteX38" fmla="*/ 1104900 w 4371973"/>
              <a:gd name="connsiteY38" fmla="*/ 714375 h 2381246"/>
              <a:gd name="connsiteX39" fmla="*/ 1107281 w 4371973"/>
              <a:gd name="connsiteY39" fmla="*/ 778669 h 2381246"/>
              <a:gd name="connsiteX40" fmla="*/ 1228725 w 4371973"/>
              <a:gd name="connsiteY40" fmla="*/ 778669 h 2381246"/>
              <a:gd name="connsiteX41" fmla="*/ 1228725 w 4371973"/>
              <a:gd name="connsiteY41" fmla="*/ 804862 h 2381246"/>
              <a:gd name="connsiteX42" fmla="*/ 1254918 w 4371973"/>
              <a:gd name="connsiteY42" fmla="*/ 804862 h 2381246"/>
              <a:gd name="connsiteX43" fmla="*/ 1252537 w 4371973"/>
              <a:gd name="connsiteY43" fmla="*/ 854868 h 2381246"/>
              <a:gd name="connsiteX44" fmla="*/ 1262062 w 4371973"/>
              <a:gd name="connsiteY44" fmla="*/ 854869 h 2381246"/>
              <a:gd name="connsiteX45" fmla="*/ 1259681 w 4371973"/>
              <a:gd name="connsiteY45" fmla="*/ 926307 h 2381246"/>
              <a:gd name="connsiteX46" fmla="*/ 1276350 w 4371973"/>
              <a:gd name="connsiteY46" fmla="*/ 926306 h 2381246"/>
              <a:gd name="connsiteX47" fmla="*/ 1276350 w 4371973"/>
              <a:gd name="connsiteY47" fmla="*/ 957262 h 2381246"/>
              <a:gd name="connsiteX48" fmla="*/ 1288256 w 4371973"/>
              <a:gd name="connsiteY48" fmla="*/ 957262 h 2381246"/>
              <a:gd name="connsiteX49" fmla="*/ 1288258 w 4371973"/>
              <a:gd name="connsiteY49" fmla="*/ 1023936 h 2381246"/>
              <a:gd name="connsiteX50" fmla="*/ 1326356 w 4371973"/>
              <a:gd name="connsiteY50" fmla="*/ 1023937 h 2381246"/>
              <a:gd name="connsiteX51" fmla="*/ 1326356 w 4371973"/>
              <a:gd name="connsiteY51" fmla="*/ 1047750 h 2381246"/>
              <a:gd name="connsiteX52" fmla="*/ 1357312 w 4371973"/>
              <a:gd name="connsiteY52" fmla="*/ 1047751 h 2381246"/>
              <a:gd name="connsiteX53" fmla="*/ 1357312 w 4371973"/>
              <a:gd name="connsiteY53" fmla="*/ 1066800 h 2381246"/>
              <a:gd name="connsiteX54" fmla="*/ 1397794 w 4371973"/>
              <a:gd name="connsiteY54" fmla="*/ 1066800 h 2381246"/>
              <a:gd name="connsiteX55" fmla="*/ 1397793 w 4371973"/>
              <a:gd name="connsiteY55" fmla="*/ 1095375 h 2381246"/>
              <a:gd name="connsiteX56" fmla="*/ 1473993 w 4371973"/>
              <a:gd name="connsiteY56" fmla="*/ 1095375 h 2381246"/>
              <a:gd name="connsiteX57" fmla="*/ 1473994 w 4371973"/>
              <a:gd name="connsiteY57" fmla="*/ 1128712 h 2381246"/>
              <a:gd name="connsiteX58" fmla="*/ 1490662 w 4371973"/>
              <a:gd name="connsiteY58" fmla="*/ 1128712 h 2381246"/>
              <a:gd name="connsiteX59" fmla="*/ 1490662 w 4371973"/>
              <a:gd name="connsiteY59" fmla="*/ 1166812 h 2381246"/>
              <a:gd name="connsiteX60" fmla="*/ 1504950 w 4371973"/>
              <a:gd name="connsiteY60" fmla="*/ 1166812 h 2381246"/>
              <a:gd name="connsiteX61" fmla="*/ 1504949 w 4371973"/>
              <a:gd name="connsiteY61" fmla="*/ 1183481 h 2381246"/>
              <a:gd name="connsiteX62" fmla="*/ 1533525 w 4371973"/>
              <a:gd name="connsiteY62" fmla="*/ 1183481 h 2381246"/>
              <a:gd name="connsiteX63" fmla="*/ 1533525 w 4371973"/>
              <a:gd name="connsiteY63" fmla="*/ 1207293 h 2381246"/>
              <a:gd name="connsiteX64" fmla="*/ 1554956 w 4371973"/>
              <a:gd name="connsiteY64" fmla="*/ 1207294 h 2381246"/>
              <a:gd name="connsiteX65" fmla="*/ 1554956 w 4371973"/>
              <a:gd name="connsiteY65" fmla="*/ 1233487 h 2381246"/>
              <a:gd name="connsiteX66" fmla="*/ 1676400 w 4371973"/>
              <a:gd name="connsiteY66" fmla="*/ 1231106 h 2381246"/>
              <a:gd name="connsiteX67" fmla="*/ 1676400 w 4371973"/>
              <a:gd name="connsiteY67" fmla="*/ 1257299 h 2381246"/>
              <a:gd name="connsiteX68" fmla="*/ 1704975 w 4371973"/>
              <a:gd name="connsiteY68" fmla="*/ 1257300 h 2381246"/>
              <a:gd name="connsiteX69" fmla="*/ 1707356 w 4371973"/>
              <a:gd name="connsiteY69" fmla="*/ 1285875 h 2381246"/>
              <a:gd name="connsiteX70" fmla="*/ 1719262 w 4371973"/>
              <a:gd name="connsiteY70" fmla="*/ 1285875 h 2381246"/>
              <a:gd name="connsiteX71" fmla="*/ 1719262 w 4371973"/>
              <a:gd name="connsiteY71" fmla="*/ 1309687 h 2381246"/>
              <a:gd name="connsiteX72" fmla="*/ 1731168 w 4371973"/>
              <a:gd name="connsiteY72" fmla="*/ 1309687 h 2381246"/>
              <a:gd name="connsiteX73" fmla="*/ 1733550 w 4371973"/>
              <a:gd name="connsiteY73" fmla="*/ 1409700 h 2381246"/>
              <a:gd name="connsiteX74" fmla="*/ 1781175 w 4371973"/>
              <a:gd name="connsiteY74" fmla="*/ 1412081 h 2381246"/>
              <a:gd name="connsiteX75" fmla="*/ 1778793 w 4371973"/>
              <a:gd name="connsiteY75" fmla="*/ 1462088 h 2381246"/>
              <a:gd name="connsiteX76" fmla="*/ 1857375 w 4371973"/>
              <a:gd name="connsiteY76" fmla="*/ 1459706 h 2381246"/>
              <a:gd name="connsiteX77" fmla="*/ 1857375 w 4371973"/>
              <a:gd name="connsiteY77" fmla="*/ 1483519 h 2381246"/>
              <a:gd name="connsiteX78" fmla="*/ 2024062 w 4371973"/>
              <a:gd name="connsiteY78" fmla="*/ 1481137 h 2381246"/>
              <a:gd name="connsiteX79" fmla="*/ 2024063 w 4371973"/>
              <a:gd name="connsiteY79" fmla="*/ 1504950 h 2381246"/>
              <a:gd name="connsiteX80" fmla="*/ 2105025 w 4371973"/>
              <a:gd name="connsiteY80" fmla="*/ 1502569 h 2381246"/>
              <a:gd name="connsiteX81" fmla="*/ 2105025 w 4371973"/>
              <a:gd name="connsiteY81" fmla="*/ 1533525 h 2381246"/>
              <a:gd name="connsiteX82" fmla="*/ 2133600 w 4371973"/>
              <a:gd name="connsiteY82" fmla="*/ 1533525 h 2381246"/>
              <a:gd name="connsiteX83" fmla="*/ 2133600 w 4371973"/>
              <a:gd name="connsiteY83" fmla="*/ 1674017 h 2381246"/>
              <a:gd name="connsiteX84" fmla="*/ 2155031 w 4371973"/>
              <a:gd name="connsiteY84" fmla="*/ 1674019 h 2381246"/>
              <a:gd name="connsiteX85" fmla="*/ 2155035 w 4371973"/>
              <a:gd name="connsiteY85" fmla="*/ 1716881 h 2381246"/>
              <a:gd name="connsiteX86" fmla="*/ 2195514 w 4371973"/>
              <a:gd name="connsiteY86" fmla="*/ 1716880 h 2381246"/>
              <a:gd name="connsiteX87" fmla="*/ 2197896 w 4371973"/>
              <a:gd name="connsiteY87" fmla="*/ 1759742 h 2381246"/>
              <a:gd name="connsiteX88" fmla="*/ 2209802 w 4371973"/>
              <a:gd name="connsiteY88" fmla="*/ 1759743 h 2381246"/>
              <a:gd name="connsiteX89" fmla="*/ 2212182 w 4371973"/>
              <a:gd name="connsiteY89" fmla="*/ 1793079 h 2381246"/>
              <a:gd name="connsiteX90" fmla="*/ 2331245 w 4371973"/>
              <a:gd name="connsiteY90" fmla="*/ 1793078 h 2381246"/>
              <a:gd name="connsiteX91" fmla="*/ 2331244 w 4371973"/>
              <a:gd name="connsiteY91" fmla="*/ 1819272 h 2381246"/>
              <a:gd name="connsiteX92" fmla="*/ 2531269 w 4371973"/>
              <a:gd name="connsiteY92" fmla="*/ 1819274 h 2381246"/>
              <a:gd name="connsiteX93" fmla="*/ 2531268 w 4371973"/>
              <a:gd name="connsiteY93" fmla="*/ 1847849 h 2381246"/>
              <a:gd name="connsiteX94" fmla="*/ 2545557 w 4371973"/>
              <a:gd name="connsiteY94" fmla="*/ 1847850 h 2381246"/>
              <a:gd name="connsiteX95" fmla="*/ 2545556 w 4371973"/>
              <a:gd name="connsiteY95" fmla="*/ 1888330 h 2381246"/>
              <a:gd name="connsiteX96" fmla="*/ 2559844 w 4371973"/>
              <a:gd name="connsiteY96" fmla="*/ 1888329 h 2381246"/>
              <a:gd name="connsiteX97" fmla="*/ 2559844 w 4371973"/>
              <a:gd name="connsiteY97" fmla="*/ 1931193 h 2381246"/>
              <a:gd name="connsiteX98" fmla="*/ 2609850 w 4371973"/>
              <a:gd name="connsiteY98" fmla="*/ 1931193 h 2381246"/>
              <a:gd name="connsiteX99" fmla="*/ 2609850 w 4371973"/>
              <a:gd name="connsiteY99" fmla="*/ 1978820 h 2381246"/>
              <a:gd name="connsiteX100" fmla="*/ 2719387 w 4371973"/>
              <a:gd name="connsiteY100" fmla="*/ 1978819 h 2381246"/>
              <a:gd name="connsiteX101" fmla="*/ 2719387 w 4371973"/>
              <a:gd name="connsiteY101" fmla="*/ 2012155 h 2381246"/>
              <a:gd name="connsiteX102" fmla="*/ 2781300 w 4371973"/>
              <a:gd name="connsiteY102" fmla="*/ 2014536 h 2381246"/>
              <a:gd name="connsiteX103" fmla="*/ 2781299 w 4371973"/>
              <a:gd name="connsiteY103" fmla="*/ 2031205 h 2381246"/>
              <a:gd name="connsiteX104" fmla="*/ 2914649 w 4371973"/>
              <a:gd name="connsiteY104" fmla="*/ 2031205 h 2381246"/>
              <a:gd name="connsiteX105" fmla="*/ 2914650 w 4371973"/>
              <a:gd name="connsiteY105" fmla="*/ 2059780 h 2381246"/>
              <a:gd name="connsiteX106" fmla="*/ 2957511 w 4371973"/>
              <a:gd name="connsiteY106" fmla="*/ 2059779 h 2381246"/>
              <a:gd name="connsiteX107" fmla="*/ 2959893 w 4371973"/>
              <a:gd name="connsiteY107" fmla="*/ 2095498 h 2381246"/>
              <a:gd name="connsiteX108" fmla="*/ 2971798 w 4371973"/>
              <a:gd name="connsiteY108" fmla="*/ 2095497 h 2381246"/>
              <a:gd name="connsiteX109" fmla="*/ 2971799 w 4371973"/>
              <a:gd name="connsiteY109" fmla="*/ 2131215 h 2381246"/>
              <a:gd name="connsiteX110" fmla="*/ 3050382 w 4371973"/>
              <a:gd name="connsiteY110" fmla="*/ 2133597 h 2381246"/>
              <a:gd name="connsiteX111" fmla="*/ 3050379 w 4371973"/>
              <a:gd name="connsiteY111" fmla="*/ 2152647 h 2381246"/>
              <a:gd name="connsiteX112" fmla="*/ 3059904 w 4371973"/>
              <a:gd name="connsiteY112" fmla="*/ 2152647 h 2381246"/>
              <a:gd name="connsiteX113" fmla="*/ 3059904 w 4371973"/>
              <a:gd name="connsiteY113" fmla="*/ 2181223 h 2381246"/>
              <a:gd name="connsiteX114" fmla="*/ 3190873 w 4371973"/>
              <a:gd name="connsiteY114" fmla="*/ 2183603 h 2381246"/>
              <a:gd name="connsiteX115" fmla="*/ 3190874 w 4371973"/>
              <a:gd name="connsiteY115" fmla="*/ 2209796 h 2381246"/>
              <a:gd name="connsiteX116" fmla="*/ 3412328 w 4371973"/>
              <a:gd name="connsiteY116" fmla="*/ 2212178 h 2381246"/>
              <a:gd name="connsiteX117" fmla="*/ 3414709 w 4371973"/>
              <a:gd name="connsiteY117" fmla="*/ 2297904 h 2381246"/>
              <a:gd name="connsiteX118" fmla="*/ 3638548 w 4371973"/>
              <a:gd name="connsiteY118" fmla="*/ 2300284 h 2381246"/>
              <a:gd name="connsiteX119" fmla="*/ 3638548 w 4371973"/>
              <a:gd name="connsiteY119" fmla="*/ 2381246 h 2381246"/>
              <a:gd name="connsiteX120" fmla="*/ 4371973 w 4371973"/>
              <a:gd name="connsiteY120" fmla="*/ 2381245 h 2381246"/>
              <a:gd name="connsiteX0" fmla="*/ 105 w 4374460"/>
              <a:gd name="connsiteY0" fmla="*/ 0 h 2381246"/>
              <a:gd name="connsiteX1" fmla="*/ 2487 w 4374460"/>
              <a:gd name="connsiteY1" fmla="*/ 76200 h 2381246"/>
              <a:gd name="connsiteX2" fmla="*/ 14393 w 4374460"/>
              <a:gd name="connsiteY2" fmla="*/ 76200 h 2381246"/>
              <a:gd name="connsiteX3" fmla="*/ 14393 w 4374460"/>
              <a:gd name="connsiteY3" fmla="*/ 92869 h 2381246"/>
              <a:gd name="connsiteX4" fmla="*/ 223943 w 4374460"/>
              <a:gd name="connsiteY4" fmla="*/ 90487 h 2381246"/>
              <a:gd name="connsiteX5" fmla="*/ 223943 w 4374460"/>
              <a:gd name="connsiteY5" fmla="*/ 107156 h 2381246"/>
              <a:gd name="connsiteX6" fmla="*/ 235849 w 4374460"/>
              <a:gd name="connsiteY6" fmla="*/ 107156 h 2381246"/>
              <a:gd name="connsiteX7" fmla="*/ 233468 w 4374460"/>
              <a:gd name="connsiteY7" fmla="*/ 157162 h 2381246"/>
              <a:gd name="connsiteX8" fmla="*/ 364437 w 4374460"/>
              <a:gd name="connsiteY8" fmla="*/ 154781 h 2381246"/>
              <a:gd name="connsiteX9" fmla="*/ 364437 w 4374460"/>
              <a:gd name="connsiteY9" fmla="*/ 176212 h 2381246"/>
              <a:gd name="connsiteX10" fmla="*/ 407299 w 4374460"/>
              <a:gd name="connsiteY10" fmla="*/ 173831 h 2381246"/>
              <a:gd name="connsiteX11" fmla="*/ 407299 w 4374460"/>
              <a:gd name="connsiteY11" fmla="*/ 202406 h 2381246"/>
              <a:gd name="connsiteX12" fmla="*/ 673999 w 4374460"/>
              <a:gd name="connsiteY12" fmla="*/ 202406 h 2381246"/>
              <a:gd name="connsiteX13" fmla="*/ 673999 w 4374460"/>
              <a:gd name="connsiteY13" fmla="*/ 214312 h 2381246"/>
              <a:gd name="connsiteX14" fmla="*/ 685905 w 4374460"/>
              <a:gd name="connsiteY14" fmla="*/ 216694 h 2381246"/>
              <a:gd name="connsiteX15" fmla="*/ 685905 w 4374460"/>
              <a:gd name="connsiteY15" fmla="*/ 230981 h 2381246"/>
              <a:gd name="connsiteX16" fmla="*/ 702574 w 4374460"/>
              <a:gd name="connsiteY16" fmla="*/ 238125 h 2381246"/>
              <a:gd name="connsiteX17" fmla="*/ 704955 w 4374460"/>
              <a:gd name="connsiteY17" fmla="*/ 261937 h 2381246"/>
              <a:gd name="connsiteX18" fmla="*/ 850212 w 4374460"/>
              <a:gd name="connsiteY18" fmla="*/ 259556 h 2381246"/>
              <a:gd name="connsiteX19" fmla="*/ 852593 w 4374460"/>
              <a:gd name="connsiteY19" fmla="*/ 321469 h 2381246"/>
              <a:gd name="connsiteX20" fmla="*/ 862118 w 4374460"/>
              <a:gd name="connsiteY20" fmla="*/ 323850 h 2381246"/>
              <a:gd name="connsiteX21" fmla="*/ 859737 w 4374460"/>
              <a:gd name="connsiteY21" fmla="*/ 388144 h 2381246"/>
              <a:gd name="connsiteX22" fmla="*/ 869262 w 4374460"/>
              <a:gd name="connsiteY22" fmla="*/ 385762 h 2381246"/>
              <a:gd name="connsiteX23" fmla="*/ 864499 w 4374460"/>
              <a:gd name="connsiteY23" fmla="*/ 440531 h 2381246"/>
              <a:gd name="connsiteX24" fmla="*/ 871643 w 4374460"/>
              <a:gd name="connsiteY24" fmla="*/ 440531 h 2381246"/>
              <a:gd name="connsiteX25" fmla="*/ 869262 w 4374460"/>
              <a:gd name="connsiteY25" fmla="*/ 485775 h 2381246"/>
              <a:gd name="connsiteX26" fmla="*/ 878787 w 4374460"/>
              <a:gd name="connsiteY26" fmla="*/ 485775 h 2381246"/>
              <a:gd name="connsiteX27" fmla="*/ 878787 w 4374460"/>
              <a:gd name="connsiteY27" fmla="*/ 528637 h 2381246"/>
              <a:gd name="connsiteX28" fmla="*/ 907362 w 4374460"/>
              <a:gd name="connsiteY28" fmla="*/ 528637 h 2381246"/>
              <a:gd name="connsiteX29" fmla="*/ 907362 w 4374460"/>
              <a:gd name="connsiteY29" fmla="*/ 552450 h 2381246"/>
              <a:gd name="connsiteX30" fmla="*/ 935937 w 4374460"/>
              <a:gd name="connsiteY30" fmla="*/ 554831 h 2381246"/>
              <a:gd name="connsiteX31" fmla="*/ 935937 w 4374460"/>
              <a:gd name="connsiteY31" fmla="*/ 581025 h 2381246"/>
              <a:gd name="connsiteX32" fmla="*/ 1035949 w 4374460"/>
              <a:gd name="connsiteY32" fmla="*/ 583406 h 2381246"/>
              <a:gd name="connsiteX33" fmla="*/ 1033568 w 4374460"/>
              <a:gd name="connsiteY33" fmla="*/ 619125 h 2381246"/>
              <a:gd name="connsiteX34" fmla="*/ 1078812 w 4374460"/>
              <a:gd name="connsiteY34" fmla="*/ 623887 h 2381246"/>
              <a:gd name="connsiteX35" fmla="*/ 1078812 w 4374460"/>
              <a:gd name="connsiteY35" fmla="*/ 657225 h 2381246"/>
              <a:gd name="connsiteX36" fmla="*/ 1090718 w 4374460"/>
              <a:gd name="connsiteY36" fmla="*/ 657225 h 2381246"/>
              <a:gd name="connsiteX37" fmla="*/ 1090718 w 4374460"/>
              <a:gd name="connsiteY37" fmla="*/ 714375 h 2381246"/>
              <a:gd name="connsiteX38" fmla="*/ 1107387 w 4374460"/>
              <a:gd name="connsiteY38" fmla="*/ 714375 h 2381246"/>
              <a:gd name="connsiteX39" fmla="*/ 1109768 w 4374460"/>
              <a:gd name="connsiteY39" fmla="*/ 778669 h 2381246"/>
              <a:gd name="connsiteX40" fmla="*/ 1231212 w 4374460"/>
              <a:gd name="connsiteY40" fmla="*/ 778669 h 2381246"/>
              <a:gd name="connsiteX41" fmla="*/ 1231212 w 4374460"/>
              <a:gd name="connsiteY41" fmla="*/ 804862 h 2381246"/>
              <a:gd name="connsiteX42" fmla="*/ 1257405 w 4374460"/>
              <a:gd name="connsiteY42" fmla="*/ 804862 h 2381246"/>
              <a:gd name="connsiteX43" fmla="*/ 1255024 w 4374460"/>
              <a:gd name="connsiteY43" fmla="*/ 854868 h 2381246"/>
              <a:gd name="connsiteX44" fmla="*/ 1264549 w 4374460"/>
              <a:gd name="connsiteY44" fmla="*/ 854869 h 2381246"/>
              <a:gd name="connsiteX45" fmla="*/ 1262168 w 4374460"/>
              <a:gd name="connsiteY45" fmla="*/ 926307 h 2381246"/>
              <a:gd name="connsiteX46" fmla="*/ 1278837 w 4374460"/>
              <a:gd name="connsiteY46" fmla="*/ 926306 h 2381246"/>
              <a:gd name="connsiteX47" fmla="*/ 1278837 w 4374460"/>
              <a:gd name="connsiteY47" fmla="*/ 957262 h 2381246"/>
              <a:gd name="connsiteX48" fmla="*/ 1290743 w 4374460"/>
              <a:gd name="connsiteY48" fmla="*/ 957262 h 2381246"/>
              <a:gd name="connsiteX49" fmla="*/ 1290745 w 4374460"/>
              <a:gd name="connsiteY49" fmla="*/ 1023936 h 2381246"/>
              <a:gd name="connsiteX50" fmla="*/ 1328843 w 4374460"/>
              <a:gd name="connsiteY50" fmla="*/ 1023937 h 2381246"/>
              <a:gd name="connsiteX51" fmla="*/ 1328843 w 4374460"/>
              <a:gd name="connsiteY51" fmla="*/ 1047750 h 2381246"/>
              <a:gd name="connsiteX52" fmla="*/ 1359799 w 4374460"/>
              <a:gd name="connsiteY52" fmla="*/ 1047751 h 2381246"/>
              <a:gd name="connsiteX53" fmla="*/ 1359799 w 4374460"/>
              <a:gd name="connsiteY53" fmla="*/ 1066800 h 2381246"/>
              <a:gd name="connsiteX54" fmla="*/ 1400281 w 4374460"/>
              <a:gd name="connsiteY54" fmla="*/ 1066800 h 2381246"/>
              <a:gd name="connsiteX55" fmla="*/ 1400280 w 4374460"/>
              <a:gd name="connsiteY55" fmla="*/ 1095375 h 2381246"/>
              <a:gd name="connsiteX56" fmla="*/ 1476480 w 4374460"/>
              <a:gd name="connsiteY56" fmla="*/ 1095375 h 2381246"/>
              <a:gd name="connsiteX57" fmla="*/ 1476481 w 4374460"/>
              <a:gd name="connsiteY57" fmla="*/ 1128712 h 2381246"/>
              <a:gd name="connsiteX58" fmla="*/ 1493149 w 4374460"/>
              <a:gd name="connsiteY58" fmla="*/ 1128712 h 2381246"/>
              <a:gd name="connsiteX59" fmla="*/ 1493149 w 4374460"/>
              <a:gd name="connsiteY59" fmla="*/ 1166812 h 2381246"/>
              <a:gd name="connsiteX60" fmla="*/ 1507437 w 4374460"/>
              <a:gd name="connsiteY60" fmla="*/ 1166812 h 2381246"/>
              <a:gd name="connsiteX61" fmla="*/ 1507436 w 4374460"/>
              <a:gd name="connsiteY61" fmla="*/ 1183481 h 2381246"/>
              <a:gd name="connsiteX62" fmla="*/ 1536012 w 4374460"/>
              <a:gd name="connsiteY62" fmla="*/ 1183481 h 2381246"/>
              <a:gd name="connsiteX63" fmla="*/ 1536012 w 4374460"/>
              <a:gd name="connsiteY63" fmla="*/ 1207293 h 2381246"/>
              <a:gd name="connsiteX64" fmla="*/ 1557443 w 4374460"/>
              <a:gd name="connsiteY64" fmla="*/ 1207294 h 2381246"/>
              <a:gd name="connsiteX65" fmla="*/ 1557443 w 4374460"/>
              <a:gd name="connsiteY65" fmla="*/ 1233487 h 2381246"/>
              <a:gd name="connsiteX66" fmla="*/ 1678887 w 4374460"/>
              <a:gd name="connsiteY66" fmla="*/ 1231106 h 2381246"/>
              <a:gd name="connsiteX67" fmla="*/ 1678887 w 4374460"/>
              <a:gd name="connsiteY67" fmla="*/ 1257299 h 2381246"/>
              <a:gd name="connsiteX68" fmla="*/ 1707462 w 4374460"/>
              <a:gd name="connsiteY68" fmla="*/ 1257300 h 2381246"/>
              <a:gd name="connsiteX69" fmla="*/ 1709843 w 4374460"/>
              <a:gd name="connsiteY69" fmla="*/ 1285875 h 2381246"/>
              <a:gd name="connsiteX70" fmla="*/ 1721749 w 4374460"/>
              <a:gd name="connsiteY70" fmla="*/ 1285875 h 2381246"/>
              <a:gd name="connsiteX71" fmla="*/ 1721749 w 4374460"/>
              <a:gd name="connsiteY71" fmla="*/ 1309687 h 2381246"/>
              <a:gd name="connsiteX72" fmla="*/ 1733655 w 4374460"/>
              <a:gd name="connsiteY72" fmla="*/ 1309687 h 2381246"/>
              <a:gd name="connsiteX73" fmla="*/ 1736037 w 4374460"/>
              <a:gd name="connsiteY73" fmla="*/ 1409700 h 2381246"/>
              <a:gd name="connsiteX74" fmla="*/ 1783662 w 4374460"/>
              <a:gd name="connsiteY74" fmla="*/ 1412081 h 2381246"/>
              <a:gd name="connsiteX75" fmla="*/ 1781280 w 4374460"/>
              <a:gd name="connsiteY75" fmla="*/ 1462088 h 2381246"/>
              <a:gd name="connsiteX76" fmla="*/ 1859862 w 4374460"/>
              <a:gd name="connsiteY76" fmla="*/ 1459706 h 2381246"/>
              <a:gd name="connsiteX77" fmla="*/ 1859862 w 4374460"/>
              <a:gd name="connsiteY77" fmla="*/ 1483519 h 2381246"/>
              <a:gd name="connsiteX78" fmla="*/ 2026549 w 4374460"/>
              <a:gd name="connsiteY78" fmla="*/ 1481137 h 2381246"/>
              <a:gd name="connsiteX79" fmla="*/ 2026550 w 4374460"/>
              <a:gd name="connsiteY79" fmla="*/ 1504950 h 2381246"/>
              <a:gd name="connsiteX80" fmla="*/ 2107512 w 4374460"/>
              <a:gd name="connsiteY80" fmla="*/ 1502569 h 2381246"/>
              <a:gd name="connsiteX81" fmla="*/ 2107512 w 4374460"/>
              <a:gd name="connsiteY81" fmla="*/ 1533525 h 2381246"/>
              <a:gd name="connsiteX82" fmla="*/ 2136087 w 4374460"/>
              <a:gd name="connsiteY82" fmla="*/ 1533525 h 2381246"/>
              <a:gd name="connsiteX83" fmla="*/ 2136087 w 4374460"/>
              <a:gd name="connsiteY83" fmla="*/ 1674017 h 2381246"/>
              <a:gd name="connsiteX84" fmla="*/ 2157518 w 4374460"/>
              <a:gd name="connsiteY84" fmla="*/ 1674019 h 2381246"/>
              <a:gd name="connsiteX85" fmla="*/ 2157522 w 4374460"/>
              <a:gd name="connsiteY85" fmla="*/ 1716881 h 2381246"/>
              <a:gd name="connsiteX86" fmla="*/ 2198001 w 4374460"/>
              <a:gd name="connsiteY86" fmla="*/ 1716880 h 2381246"/>
              <a:gd name="connsiteX87" fmla="*/ 2200383 w 4374460"/>
              <a:gd name="connsiteY87" fmla="*/ 1759742 h 2381246"/>
              <a:gd name="connsiteX88" fmla="*/ 2212289 w 4374460"/>
              <a:gd name="connsiteY88" fmla="*/ 1759743 h 2381246"/>
              <a:gd name="connsiteX89" fmla="*/ 2214669 w 4374460"/>
              <a:gd name="connsiteY89" fmla="*/ 1793079 h 2381246"/>
              <a:gd name="connsiteX90" fmla="*/ 2333732 w 4374460"/>
              <a:gd name="connsiteY90" fmla="*/ 1793078 h 2381246"/>
              <a:gd name="connsiteX91" fmla="*/ 2333731 w 4374460"/>
              <a:gd name="connsiteY91" fmla="*/ 1819272 h 2381246"/>
              <a:gd name="connsiteX92" fmla="*/ 2533756 w 4374460"/>
              <a:gd name="connsiteY92" fmla="*/ 1819274 h 2381246"/>
              <a:gd name="connsiteX93" fmla="*/ 2533755 w 4374460"/>
              <a:gd name="connsiteY93" fmla="*/ 1847849 h 2381246"/>
              <a:gd name="connsiteX94" fmla="*/ 2548044 w 4374460"/>
              <a:gd name="connsiteY94" fmla="*/ 1847850 h 2381246"/>
              <a:gd name="connsiteX95" fmla="*/ 2548043 w 4374460"/>
              <a:gd name="connsiteY95" fmla="*/ 1888330 h 2381246"/>
              <a:gd name="connsiteX96" fmla="*/ 2562331 w 4374460"/>
              <a:gd name="connsiteY96" fmla="*/ 1888329 h 2381246"/>
              <a:gd name="connsiteX97" fmla="*/ 2562331 w 4374460"/>
              <a:gd name="connsiteY97" fmla="*/ 1931193 h 2381246"/>
              <a:gd name="connsiteX98" fmla="*/ 2612337 w 4374460"/>
              <a:gd name="connsiteY98" fmla="*/ 1931193 h 2381246"/>
              <a:gd name="connsiteX99" fmla="*/ 2612337 w 4374460"/>
              <a:gd name="connsiteY99" fmla="*/ 1978820 h 2381246"/>
              <a:gd name="connsiteX100" fmla="*/ 2721874 w 4374460"/>
              <a:gd name="connsiteY100" fmla="*/ 1978819 h 2381246"/>
              <a:gd name="connsiteX101" fmla="*/ 2721874 w 4374460"/>
              <a:gd name="connsiteY101" fmla="*/ 2012155 h 2381246"/>
              <a:gd name="connsiteX102" fmla="*/ 2783787 w 4374460"/>
              <a:gd name="connsiteY102" fmla="*/ 2014536 h 2381246"/>
              <a:gd name="connsiteX103" fmla="*/ 2783786 w 4374460"/>
              <a:gd name="connsiteY103" fmla="*/ 2031205 h 2381246"/>
              <a:gd name="connsiteX104" fmla="*/ 2917136 w 4374460"/>
              <a:gd name="connsiteY104" fmla="*/ 2031205 h 2381246"/>
              <a:gd name="connsiteX105" fmla="*/ 2917137 w 4374460"/>
              <a:gd name="connsiteY105" fmla="*/ 2059780 h 2381246"/>
              <a:gd name="connsiteX106" fmla="*/ 2959998 w 4374460"/>
              <a:gd name="connsiteY106" fmla="*/ 2059779 h 2381246"/>
              <a:gd name="connsiteX107" fmla="*/ 2962380 w 4374460"/>
              <a:gd name="connsiteY107" fmla="*/ 2095498 h 2381246"/>
              <a:gd name="connsiteX108" fmla="*/ 2974285 w 4374460"/>
              <a:gd name="connsiteY108" fmla="*/ 2095497 h 2381246"/>
              <a:gd name="connsiteX109" fmla="*/ 2974286 w 4374460"/>
              <a:gd name="connsiteY109" fmla="*/ 2131215 h 2381246"/>
              <a:gd name="connsiteX110" fmla="*/ 3052869 w 4374460"/>
              <a:gd name="connsiteY110" fmla="*/ 2133597 h 2381246"/>
              <a:gd name="connsiteX111" fmla="*/ 3052866 w 4374460"/>
              <a:gd name="connsiteY111" fmla="*/ 2152647 h 2381246"/>
              <a:gd name="connsiteX112" fmla="*/ 3062391 w 4374460"/>
              <a:gd name="connsiteY112" fmla="*/ 2152647 h 2381246"/>
              <a:gd name="connsiteX113" fmla="*/ 3062391 w 4374460"/>
              <a:gd name="connsiteY113" fmla="*/ 2181223 h 2381246"/>
              <a:gd name="connsiteX114" fmla="*/ 3193360 w 4374460"/>
              <a:gd name="connsiteY114" fmla="*/ 2183603 h 2381246"/>
              <a:gd name="connsiteX115" fmla="*/ 3193361 w 4374460"/>
              <a:gd name="connsiteY115" fmla="*/ 2209796 h 2381246"/>
              <a:gd name="connsiteX116" fmla="*/ 3414815 w 4374460"/>
              <a:gd name="connsiteY116" fmla="*/ 2212178 h 2381246"/>
              <a:gd name="connsiteX117" fmla="*/ 3417196 w 4374460"/>
              <a:gd name="connsiteY117" fmla="*/ 2297904 h 2381246"/>
              <a:gd name="connsiteX118" fmla="*/ 3641035 w 4374460"/>
              <a:gd name="connsiteY118" fmla="*/ 2300284 h 2381246"/>
              <a:gd name="connsiteX119" fmla="*/ 3641035 w 4374460"/>
              <a:gd name="connsiteY119" fmla="*/ 2381246 h 2381246"/>
              <a:gd name="connsiteX120" fmla="*/ 4374460 w 4374460"/>
              <a:gd name="connsiteY120" fmla="*/ 2381245 h 2381246"/>
              <a:gd name="connsiteX0" fmla="*/ 0 w 4374355"/>
              <a:gd name="connsiteY0" fmla="*/ 0 h 2381246"/>
              <a:gd name="connsiteX1" fmla="*/ 2382 w 4374355"/>
              <a:gd name="connsiteY1" fmla="*/ 76200 h 2381246"/>
              <a:gd name="connsiteX2" fmla="*/ 14288 w 4374355"/>
              <a:gd name="connsiteY2" fmla="*/ 76200 h 2381246"/>
              <a:gd name="connsiteX3" fmla="*/ 14288 w 4374355"/>
              <a:gd name="connsiteY3" fmla="*/ 92869 h 2381246"/>
              <a:gd name="connsiteX4" fmla="*/ 223838 w 4374355"/>
              <a:gd name="connsiteY4" fmla="*/ 90487 h 2381246"/>
              <a:gd name="connsiteX5" fmla="*/ 223838 w 4374355"/>
              <a:gd name="connsiteY5" fmla="*/ 107156 h 2381246"/>
              <a:gd name="connsiteX6" fmla="*/ 235744 w 4374355"/>
              <a:gd name="connsiteY6" fmla="*/ 107156 h 2381246"/>
              <a:gd name="connsiteX7" fmla="*/ 233363 w 4374355"/>
              <a:gd name="connsiteY7" fmla="*/ 157162 h 2381246"/>
              <a:gd name="connsiteX8" fmla="*/ 364332 w 4374355"/>
              <a:gd name="connsiteY8" fmla="*/ 154781 h 2381246"/>
              <a:gd name="connsiteX9" fmla="*/ 364332 w 4374355"/>
              <a:gd name="connsiteY9" fmla="*/ 176212 h 2381246"/>
              <a:gd name="connsiteX10" fmla="*/ 407194 w 4374355"/>
              <a:gd name="connsiteY10" fmla="*/ 173831 h 2381246"/>
              <a:gd name="connsiteX11" fmla="*/ 407194 w 4374355"/>
              <a:gd name="connsiteY11" fmla="*/ 202406 h 2381246"/>
              <a:gd name="connsiteX12" fmla="*/ 673894 w 4374355"/>
              <a:gd name="connsiteY12" fmla="*/ 202406 h 2381246"/>
              <a:gd name="connsiteX13" fmla="*/ 673894 w 4374355"/>
              <a:gd name="connsiteY13" fmla="*/ 214312 h 2381246"/>
              <a:gd name="connsiteX14" fmla="*/ 685800 w 4374355"/>
              <a:gd name="connsiteY14" fmla="*/ 216694 h 2381246"/>
              <a:gd name="connsiteX15" fmla="*/ 685800 w 4374355"/>
              <a:gd name="connsiteY15" fmla="*/ 230981 h 2381246"/>
              <a:gd name="connsiteX16" fmla="*/ 702469 w 4374355"/>
              <a:gd name="connsiteY16" fmla="*/ 238125 h 2381246"/>
              <a:gd name="connsiteX17" fmla="*/ 704850 w 4374355"/>
              <a:gd name="connsiteY17" fmla="*/ 261937 h 2381246"/>
              <a:gd name="connsiteX18" fmla="*/ 850107 w 4374355"/>
              <a:gd name="connsiteY18" fmla="*/ 259556 h 2381246"/>
              <a:gd name="connsiteX19" fmla="*/ 852488 w 4374355"/>
              <a:gd name="connsiteY19" fmla="*/ 321469 h 2381246"/>
              <a:gd name="connsiteX20" fmla="*/ 862013 w 4374355"/>
              <a:gd name="connsiteY20" fmla="*/ 323850 h 2381246"/>
              <a:gd name="connsiteX21" fmla="*/ 859632 w 4374355"/>
              <a:gd name="connsiteY21" fmla="*/ 388144 h 2381246"/>
              <a:gd name="connsiteX22" fmla="*/ 869157 w 4374355"/>
              <a:gd name="connsiteY22" fmla="*/ 385762 h 2381246"/>
              <a:gd name="connsiteX23" fmla="*/ 864394 w 4374355"/>
              <a:gd name="connsiteY23" fmla="*/ 440531 h 2381246"/>
              <a:gd name="connsiteX24" fmla="*/ 871538 w 4374355"/>
              <a:gd name="connsiteY24" fmla="*/ 440531 h 2381246"/>
              <a:gd name="connsiteX25" fmla="*/ 869157 w 4374355"/>
              <a:gd name="connsiteY25" fmla="*/ 485775 h 2381246"/>
              <a:gd name="connsiteX26" fmla="*/ 878682 w 4374355"/>
              <a:gd name="connsiteY26" fmla="*/ 485775 h 2381246"/>
              <a:gd name="connsiteX27" fmla="*/ 878682 w 4374355"/>
              <a:gd name="connsiteY27" fmla="*/ 528637 h 2381246"/>
              <a:gd name="connsiteX28" fmla="*/ 907257 w 4374355"/>
              <a:gd name="connsiteY28" fmla="*/ 528637 h 2381246"/>
              <a:gd name="connsiteX29" fmla="*/ 907257 w 4374355"/>
              <a:gd name="connsiteY29" fmla="*/ 552450 h 2381246"/>
              <a:gd name="connsiteX30" fmla="*/ 935832 w 4374355"/>
              <a:gd name="connsiteY30" fmla="*/ 554831 h 2381246"/>
              <a:gd name="connsiteX31" fmla="*/ 935832 w 4374355"/>
              <a:gd name="connsiteY31" fmla="*/ 581025 h 2381246"/>
              <a:gd name="connsiteX32" fmla="*/ 1035844 w 4374355"/>
              <a:gd name="connsiteY32" fmla="*/ 583406 h 2381246"/>
              <a:gd name="connsiteX33" fmla="*/ 1033463 w 4374355"/>
              <a:gd name="connsiteY33" fmla="*/ 619125 h 2381246"/>
              <a:gd name="connsiteX34" fmla="*/ 1078707 w 4374355"/>
              <a:gd name="connsiteY34" fmla="*/ 623887 h 2381246"/>
              <a:gd name="connsiteX35" fmla="*/ 1078707 w 4374355"/>
              <a:gd name="connsiteY35" fmla="*/ 657225 h 2381246"/>
              <a:gd name="connsiteX36" fmla="*/ 1090613 w 4374355"/>
              <a:gd name="connsiteY36" fmla="*/ 657225 h 2381246"/>
              <a:gd name="connsiteX37" fmla="*/ 1090613 w 4374355"/>
              <a:gd name="connsiteY37" fmla="*/ 714375 h 2381246"/>
              <a:gd name="connsiteX38" fmla="*/ 1107282 w 4374355"/>
              <a:gd name="connsiteY38" fmla="*/ 714375 h 2381246"/>
              <a:gd name="connsiteX39" fmla="*/ 1109663 w 4374355"/>
              <a:gd name="connsiteY39" fmla="*/ 778669 h 2381246"/>
              <a:gd name="connsiteX40" fmla="*/ 1231107 w 4374355"/>
              <a:gd name="connsiteY40" fmla="*/ 778669 h 2381246"/>
              <a:gd name="connsiteX41" fmla="*/ 1231107 w 4374355"/>
              <a:gd name="connsiteY41" fmla="*/ 804862 h 2381246"/>
              <a:gd name="connsiteX42" fmla="*/ 1257300 w 4374355"/>
              <a:gd name="connsiteY42" fmla="*/ 804862 h 2381246"/>
              <a:gd name="connsiteX43" fmla="*/ 1254919 w 4374355"/>
              <a:gd name="connsiteY43" fmla="*/ 854868 h 2381246"/>
              <a:gd name="connsiteX44" fmla="*/ 1264444 w 4374355"/>
              <a:gd name="connsiteY44" fmla="*/ 854869 h 2381246"/>
              <a:gd name="connsiteX45" fmla="*/ 1262063 w 4374355"/>
              <a:gd name="connsiteY45" fmla="*/ 926307 h 2381246"/>
              <a:gd name="connsiteX46" fmla="*/ 1278732 w 4374355"/>
              <a:gd name="connsiteY46" fmla="*/ 926306 h 2381246"/>
              <a:gd name="connsiteX47" fmla="*/ 1278732 w 4374355"/>
              <a:gd name="connsiteY47" fmla="*/ 957262 h 2381246"/>
              <a:gd name="connsiteX48" fmla="*/ 1290638 w 4374355"/>
              <a:gd name="connsiteY48" fmla="*/ 957262 h 2381246"/>
              <a:gd name="connsiteX49" fmla="*/ 1290640 w 4374355"/>
              <a:gd name="connsiteY49" fmla="*/ 1023936 h 2381246"/>
              <a:gd name="connsiteX50" fmla="*/ 1328738 w 4374355"/>
              <a:gd name="connsiteY50" fmla="*/ 1023937 h 2381246"/>
              <a:gd name="connsiteX51" fmla="*/ 1328738 w 4374355"/>
              <a:gd name="connsiteY51" fmla="*/ 1047750 h 2381246"/>
              <a:gd name="connsiteX52" fmla="*/ 1359694 w 4374355"/>
              <a:gd name="connsiteY52" fmla="*/ 1047751 h 2381246"/>
              <a:gd name="connsiteX53" fmla="*/ 1359694 w 4374355"/>
              <a:gd name="connsiteY53" fmla="*/ 1066800 h 2381246"/>
              <a:gd name="connsiteX54" fmla="*/ 1400176 w 4374355"/>
              <a:gd name="connsiteY54" fmla="*/ 1066800 h 2381246"/>
              <a:gd name="connsiteX55" fmla="*/ 1400175 w 4374355"/>
              <a:gd name="connsiteY55" fmla="*/ 1095375 h 2381246"/>
              <a:gd name="connsiteX56" fmla="*/ 1476375 w 4374355"/>
              <a:gd name="connsiteY56" fmla="*/ 1095375 h 2381246"/>
              <a:gd name="connsiteX57" fmla="*/ 1476376 w 4374355"/>
              <a:gd name="connsiteY57" fmla="*/ 1128712 h 2381246"/>
              <a:gd name="connsiteX58" fmla="*/ 1493044 w 4374355"/>
              <a:gd name="connsiteY58" fmla="*/ 1128712 h 2381246"/>
              <a:gd name="connsiteX59" fmla="*/ 1493044 w 4374355"/>
              <a:gd name="connsiteY59" fmla="*/ 1166812 h 2381246"/>
              <a:gd name="connsiteX60" fmla="*/ 1507332 w 4374355"/>
              <a:gd name="connsiteY60" fmla="*/ 1166812 h 2381246"/>
              <a:gd name="connsiteX61" fmla="*/ 1507331 w 4374355"/>
              <a:gd name="connsiteY61" fmla="*/ 1183481 h 2381246"/>
              <a:gd name="connsiteX62" fmla="*/ 1535907 w 4374355"/>
              <a:gd name="connsiteY62" fmla="*/ 1183481 h 2381246"/>
              <a:gd name="connsiteX63" fmla="*/ 1535907 w 4374355"/>
              <a:gd name="connsiteY63" fmla="*/ 1207293 h 2381246"/>
              <a:gd name="connsiteX64" fmla="*/ 1557338 w 4374355"/>
              <a:gd name="connsiteY64" fmla="*/ 1207294 h 2381246"/>
              <a:gd name="connsiteX65" fmla="*/ 1557338 w 4374355"/>
              <a:gd name="connsiteY65" fmla="*/ 1233487 h 2381246"/>
              <a:gd name="connsiteX66" fmla="*/ 1678782 w 4374355"/>
              <a:gd name="connsiteY66" fmla="*/ 1231106 h 2381246"/>
              <a:gd name="connsiteX67" fmla="*/ 1678782 w 4374355"/>
              <a:gd name="connsiteY67" fmla="*/ 1257299 h 2381246"/>
              <a:gd name="connsiteX68" fmla="*/ 1707357 w 4374355"/>
              <a:gd name="connsiteY68" fmla="*/ 1257300 h 2381246"/>
              <a:gd name="connsiteX69" fmla="*/ 1709738 w 4374355"/>
              <a:gd name="connsiteY69" fmla="*/ 1285875 h 2381246"/>
              <a:gd name="connsiteX70" fmla="*/ 1721644 w 4374355"/>
              <a:gd name="connsiteY70" fmla="*/ 1285875 h 2381246"/>
              <a:gd name="connsiteX71" fmla="*/ 1721644 w 4374355"/>
              <a:gd name="connsiteY71" fmla="*/ 1309687 h 2381246"/>
              <a:gd name="connsiteX72" fmla="*/ 1733550 w 4374355"/>
              <a:gd name="connsiteY72" fmla="*/ 1309687 h 2381246"/>
              <a:gd name="connsiteX73" fmla="*/ 1735932 w 4374355"/>
              <a:gd name="connsiteY73" fmla="*/ 1409700 h 2381246"/>
              <a:gd name="connsiteX74" fmla="*/ 1783557 w 4374355"/>
              <a:gd name="connsiteY74" fmla="*/ 1412081 h 2381246"/>
              <a:gd name="connsiteX75" fmla="*/ 1781175 w 4374355"/>
              <a:gd name="connsiteY75" fmla="*/ 1462088 h 2381246"/>
              <a:gd name="connsiteX76" fmla="*/ 1859757 w 4374355"/>
              <a:gd name="connsiteY76" fmla="*/ 1459706 h 2381246"/>
              <a:gd name="connsiteX77" fmla="*/ 1859757 w 4374355"/>
              <a:gd name="connsiteY77" fmla="*/ 1483519 h 2381246"/>
              <a:gd name="connsiteX78" fmla="*/ 2026444 w 4374355"/>
              <a:gd name="connsiteY78" fmla="*/ 1481137 h 2381246"/>
              <a:gd name="connsiteX79" fmla="*/ 2026445 w 4374355"/>
              <a:gd name="connsiteY79" fmla="*/ 1504950 h 2381246"/>
              <a:gd name="connsiteX80" fmla="*/ 2107407 w 4374355"/>
              <a:gd name="connsiteY80" fmla="*/ 1502569 h 2381246"/>
              <a:gd name="connsiteX81" fmla="*/ 2107407 w 4374355"/>
              <a:gd name="connsiteY81" fmla="*/ 1533525 h 2381246"/>
              <a:gd name="connsiteX82" fmla="*/ 2135982 w 4374355"/>
              <a:gd name="connsiteY82" fmla="*/ 1533525 h 2381246"/>
              <a:gd name="connsiteX83" fmla="*/ 2135982 w 4374355"/>
              <a:gd name="connsiteY83" fmla="*/ 1674017 h 2381246"/>
              <a:gd name="connsiteX84" fmla="*/ 2157413 w 4374355"/>
              <a:gd name="connsiteY84" fmla="*/ 1674019 h 2381246"/>
              <a:gd name="connsiteX85" fmla="*/ 2157417 w 4374355"/>
              <a:gd name="connsiteY85" fmla="*/ 1716881 h 2381246"/>
              <a:gd name="connsiteX86" fmla="*/ 2197896 w 4374355"/>
              <a:gd name="connsiteY86" fmla="*/ 1716880 h 2381246"/>
              <a:gd name="connsiteX87" fmla="*/ 2200278 w 4374355"/>
              <a:gd name="connsiteY87" fmla="*/ 1759742 h 2381246"/>
              <a:gd name="connsiteX88" fmla="*/ 2212184 w 4374355"/>
              <a:gd name="connsiteY88" fmla="*/ 1759743 h 2381246"/>
              <a:gd name="connsiteX89" fmla="*/ 2214564 w 4374355"/>
              <a:gd name="connsiteY89" fmla="*/ 1793079 h 2381246"/>
              <a:gd name="connsiteX90" fmla="*/ 2333627 w 4374355"/>
              <a:gd name="connsiteY90" fmla="*/ 1793078 h 2381246"/>
              <a:gd name="connsiteX91" fmla="*/ 2333626 w 4374355"/>
              <a:gd name="connsiteY91" fmla="*/ 1819272 h 2381246"/>
              <a:gd name="connsiteX92" fmla="*/ 2533651 w 4374355"/>
              <a:gd name="connsiteY92" fmla="*/ 1819274 h 2381246"/>
              <a:gd name="connsiteX93" fmla="*/ 2533650 w 4374355"/>
              <a:gd name="connsiteY93" fmla="*/ 1847849 h 2381246"/>
              <a:gd name="connsiteX94" fmla="*/ 2547939 w 4374355"/>
              <a:gd name="connsiteY94" fmla="*/ 1847850 h 2381246"/>
              <a:gd name="connsiteX95" fmla="*/ 2547938 w 4374355"/>
              <a:gd name="connsiteY95" fmla="*/ 1888330 h 2381246"/>
              <a:gd name="connsiteX96" fmla="*/ 2562226 w 4374355"/>
              <a:gd name="connsiteY96" fmla="*/ 1888329 h 2381246"/>
              <a:gd name="connsiteX97" fmla="*/ 2562226 w 4374355"/>
              <a:gd name="connsiteY97" fmla="*/ 1931193 h 2381246"/>
              <a:gd name="connsiteX98" fmla="*/ 2612232 w 4374355"/>
              <a:gd name="connsiteY98" fmla="*/ 1931193 h 2381246"/>
              <a:gd name="connsiteX99" fmla="*/ 2612232 w 4374355"/>
              <a:gd name="connsiteY99" fmla="*/ 1978820 h 2381246"/>
              <a:gd name="connsiteX100" fmla="*/ 2721769 w 4374355"/>
              <a:gd name="connsiteY100" fmla="*/ 1978819 h 2381246"/>
              <a:gd name="connsiteX101" fmla="*/ 2721769 w 4374355"/>
              <a:gd name="connsiteY101" fmla="*/ 2012155 h 2381246"/>
              <a:gd name="connsiteX102" fmla="*/ 2783682 w 4374355"/>
              <a:gd name="connsiteY102" fmla="*/ 2014536 h 2381246"/>
              <a:gd name="connsiteX103" fmla="*/ 2783681 w 4374355"/>
              <a:gd name="connsiteY103" fmla="*/ 2031205 h 2381246"/>
              <a:gd name="connsiteX104" fmla="*/ 2917031 w 4374355"/>
              <a:gd name="connsiteY104" fmla="*/ 2031205 h 2381246"/>
              <a:gd name="connsiteX105" fmla="*/ 2917032 w 4374355"/>
              <a:gd name="connsiteY105" fmla="*/ 2059780 h 2381246"/>
              <a:gd name="connsiteX106" fmla="*/ 2959893 w 4374355"/>
              <a:gd name="connsiteY106" fmla="*/ 2059779 h 2381246"/>
              <a:gd name="connsiteX107" fmla="*/ 2962275 w 4374355"/>
              <a:gd name="connsiteY107" fmla="*/ 2095498 h 2381246"/>
              <a:gd name="connsiteX108" fmla="*/ 2974180 w 4374355"/>
              <a:gd name="connsiteY108" fmla="*/ 2095497 h 2381246"/>
              <a:gd name="connsiteX109" fmla="*/ 2974181 w 4374355"/>
              <a:gd name="connsiteY109" fmla="*/ 2131215 h 2381246"/>
              <a:gd name="connsiteX110" fmla="*/ 3052764 w 4374355"/>
              <a:gd name="connsiteY110" fmla="*/ 2133597 h 2381246"/>
              <a:gd name="connsiteX111" fmla="*/ 3052761 w 4374355"/>
              <a:gd name="connsiteY111" fmla="*/ 2152647 h 2381246"/>
              <a:gd name="connsiteX112" fmla="*/ 3062286 w 4374355"/>
              <a:gd name="connsiteY112" fmla="*/ 2152647 h 2381246"/>
              <a:gd name="connsiteX113" fmla="*/ 3062286 w 4374355"/>
              <a:gd name="connsiteY113" fmla="*/ 2181223 h 2381246"/>
              <a:gd name="connsiteX114" fmla="*/ 3193255 w 4374355"/>
              <a:gd name="connsiteY114" fmla="*/ 2183603 h 2381246"/>
              <a:gd name="connsiteX115" fmla="*/ 3193256 w 4374355"/>
              <a:gd name="connsiteY115" fmla="*/ 2209796 h 2381246"/>
              <a:gd name="connsiteX116" fmla="*/ 3414710 w 4374355"/>
              <a:gd name="connsiteY116" fmla="*/ 2212178 h 2381246"/>
              <a:gd name="connsiteX117" fmla="*/ 3417091 w 4374355"/>
              <a:gd name="connsiteY117" fmla="*/ 2297904 h 2381246"/>
              <a:gd name="connsiteX118" fmla="*/ 3640930 w 4374355"/>
              <a:gd name="connsiteY118" fmla="*/ 2300284 h 2381246"/>
              <a:gd name="connsiteX119" fmla="*/ 3640930 w 4374355"/>
              <a:gd name="connsiteY119" fmla="*/ 2381246 h 2381246"/>
              <a:gd name="connsiteX120" fmla="*/ 4374355 w 4374355"/>
              <a:gd name="connsiteY120" fmla="*/ 2381245 h 2381246"/>
              <a:gd name="connsiteX0" fmla="*/ 26193 w 4400548"/>
              <a:gd name="connsiteY0" fmla="*/ 0 h 2381246"/>
              <a:gd name="connsiteX1" fmla="*/ 0 w 4400548"/>
              <a:gd name="connsiteY1" fmla="*/ 92869 h 2381246"/>
              <a:gd name="connsiteX2" fmla="*/ 40481 w 4400548"/>
              <a:gd name="connsiteY2" fmla="*/ 76200 h 2381246"/>
              <a:gd name="connsiteX3" fmla="*/ 40481 w 4400548"/>
              <a:gd name="connsiteY3" fmla="*/ 92869 h 2381246"/>
              <a:gd name="connsiteX4" fmla="*/ 250031 w 4400548"/>
              <a:gd name="connsiteY4" fmla="*/ 90487 h 2381246"/>
              <a:gd name="connsiteX5" fmla="*/ 250031 w 4400548"/>
              <a:gd name="connsiteY5" fmla="*/ 107156 h 2381246"/>
              <a:gd name="connsiteX6" fmla="*/ 261937 w 4400548"/>
              <a:gd name="connsiteY6" fmla="*/ 107156 h 2381246"/>
              <a:gd name="connsiteX7" fmla="*/ 259556 w 4400548"/>
              <a:gd name="connsiteY7" fmla="*/ 157162 h 2381246"/>
              <a:gd name="connsiteX8" fmla="*/ 390525 w 4400548"/>
              <a:gd name="connsiteY8" fmla="*/ 154781 h 2381246"/>
              <a:gd name="connsiteX9" fmla="*/ 390525 w 4400548"/>
              <a:gd name="connsiteY9" fmla="*/ 176212 h 2381246"/>
              <a:gd name="connsiteX10" fmla="*/ 433387 w 4400548"/>
              <a:gd name="connsiteY10" fmla="*/ 173831 h 2381246"/>
              <a:gd name="connsiteX11" fmla="*/ 433387 w 4400548"/>
              <a:gd name="connsiteY11" fmla="*/ 202406 h 2381246"/>
              <a:gd name="connsiteX12" fmla="*/ 700087 w 4400548"/>
              <a:gd name="connsiteY12" fmla="*/ 202406 h 2381246"/>
              <a:gd name="connsiteX13" fmla="*/ 700087 w 4400548"/>
              <a:gd name="connsiteY13" fmla="*/ 214312 h 2381246"/>
              <a:gd name="connsiteX14" fmla="*/ 711993 w 4400548"/>
              <a:gd name="connsiteY14" fmla="*/ 216694 h 2381246"/>
              <a:gd name="connsiteX15" fmla="*/ 711993 w 4400548"/>
              <a:gd name="connsiteY15" fmla="*/ 230981 h 2381246"/>
              <a:gd name="connsiteX16" fmla="*/ 728662 w 4400548"/>
              <a:gd name="connsiteY16" fmla="*/ 238125 h 2381246"/>
              <a:gd name="connsiteX17" fmla="*/ 731043 w 4400548"/>
              <a:gd name="connsiteY17" fmla="*/ 261937 h 2381246"/>
              <a:gd name="connsiteX18" fmla="*/ 876300 w 4400548"/>
              <a:gd name="connsiteY18" fmla="*/ 259556 h 2381246"/>
              <a:gd name="connsiteX19" fmla="*/ 878681 w 4400548"/>
              <a:gd name="connsiteY19" fmla="*/ 321469 h 2381246"/>
              <a:gd name="connsiteX20" fmla="*/ 888206 w 4400548"/>
              <a:gd name="connsiteY20" fmla="*/ 323850 h 2381246"/>
              <a:gd name="connsiteX21" fmla="*/ 885825 w 4400548"/>
              <a:gd name="connsiteY21" fmla="*/ 388144 h 2381246"/>
              <a:gd name="connsiteX22" fmla="*/ 895350 w 4400548"/>
              <a:gd name="connsiteY22" fmla="*/ 385762 h 2381246"/>
              <a:gd name="connsiteX23" fmla="*/ 890587 w 4400548"/>
              <a:gd name="connsiteY23" fmla="*/ 440531 h 2381246"/>
              <a:gd name="connsiteX24" fmla="*/ 897731 w 4400548"/>
              <a:gd name="connsiteY24" fmla="*/ 440531 h 2381246"/>
              <a:gd name="connsiteX25" fmla="*/ 895350 w 4400548"/>
              <a:gd name="connsiteY25" fmla="*/ 485775 h 2381246"/>
              <a:gd name="connsiteX26" fmla="*/ 904875 w 4400548"/>
              <a:gd name="connsiteY26" fmla="*/ 485775 h 2381246"/>
              <a:gd name="connsiteX27" fmla="*/ 904875 w 4400548"/>
              <a:gd name="connsiteY27" fmla="*/ 528637 h 2381246"/>
              <a:gd name="connsiteX28" fmla="*/ 933450 w 4400548"/>
              <a:gd name="connsiteY28" fmla="*/ 528637 h 2381246"/>
              <a:gd name="connsiteX29" fmla="*/ 933450 w 4400548"/>
              <a:gd name="connsiteY29" fmla="*/ 552450 h 2381246"/>
              <a:gd name="connsiteX30" fmla="*/ 962025 w 4400548"/>
              <a:gd name="connsiteY30" fmla="*/ 554831 h 2381246"/>
              <a:gd name="connsiteX31" fmla="*/ 962025 w 4400548"/>
              <a:gd name="connsiteY31" fmla="*/ 581025 h 2381246"/>
              <a:gd name="connsiteX32" fmla="*/ 1062037 w 4400548"/>
              <a:gd name="connsiteY32" fmla="*/ 583406 h 2381246"/>
              <a:gd name="connsiteX33" fmla="*/ 1059656 w 4400548"/>
              <a:gd name="connsiteY33" fmla="*/ 619125 h 2381246"/>
              <a:gd name="connsiteX34" fmla="*/ 1104900 w 4400548"/>
              <a:gd name="connsiteY34" fmla="*/ 623887 h 2381246"/>
              <a:gd name="connsiteX35" fmla="*/ 1104900 w 4400548"/>
              <a:gd name="connsiteY35" fmla="*/ 657225 h 2381246"/>
              <a:gd name="connsiteX36" fmla="*/ 1116806 w 4400548"/>
              <a:gd name="connsiteY36" fmla="*/ 657225 h 2381246"/>
              <a:gd name="connsiteX37" fmla="*/ 1116806 w 4400548"/>
              <a:gd name="connsiteY37" fmla="*/ 714375 h 2381246"/>
              <a:gd name="connsiteX38" fmla="*/ 1133475 w 4400548"/>
              <a:gd name="connsiteY38" fmla="*/ 714375 h 2381246"/>
              <a:gd name="connsiteX39" fmla="*/ 1135856 w 4400548"/>
              <a:gd name="connsiteY39" fmla="*/ 778669 h 2381246"/>
              <a:gd name="connsiteX40" fmla="*/ 1257300 w 4400548"/>
              <a:gd name="connsiteY40" fmla="*/ 778669 h 2381246"/>
              <a:gd name="connsiteX41" fmla="*/ 1257300 w 4400548"/>
              <a:gd name="connsiteY41" fmla="*/ 804862 h 2381246"/>
              <a:gd name="connsiteX42" fmla="*/ 1283493 w 4400548"/>
              <a:gd name="connsiteY42" fmla="*/ 804862 h 2381246"/>
              <a:gd name="connsiteX43" fmla="*/ 1281112 w 4400548"/>
              <a:gd name="connsiteY43" fmla="*/ 854868 h 2381246"/>
              <a:gd name="connsiteX44" fmla="*/ 1290637 w 4400548"/>
              <a:gd name="connsiteY44" fmla="*/ 854869 h 2381246"/>
              <a:gd name="connsiteX45" fmla="*/ 1288256 w 4400548"/>
              <a:gd name="connsiteY45" fmla="*/ 926307 h 2381246"/>
              <a:gd name="connsiteX46" fmla="*/ 1304925 w 4400548"/>
              <a:gd name="connsiteY46" fmla="*/ 926306 h 2381246"/>
              <a:gd name="connsiteX47" fmla="*/ 1304925 w 4400548"/>
              <a:gd name="connsiteY47" fmla="*/ 957262 h 2381246"/>
              <a:gd name="connsiteX48" fmla="*/ 1316831 w 4400548"/>
              <a:gd name="connsiteY48" fmla="*/ 957262 h 2381246"/>
              <a:gd name="connsiteX49" fmla="*/ 1316833 w 4400548"/>
              <a:gd name="connsiteY49" fmla="*/ 1023936 h 2381246"/>
              <a:gd name="connsiteX50" fmla="*/ 1354931 w 4400548"/>
              <a:gd name="connsiteY50" fmla="*/ 1023937 h 2381246"/>
              <a:gd name="connsiteX51" fmla="*/ 1354931 w 4400548"/>
              <a:gd name="connsiteY51" fmla="*/ 1047750 h 2381246"/>
              <a:gd name="connsiteX52" fmla="*/ 1385887 w 4400548"/>
              <a:gd name="connsiteY52" fmla="*/ 1047751 h 2381246"/>
              <a:gd name="connsiteX53" fmla="*/ 1385887 w 4400548"/>
              <a:gd name="connsiteY53" fmla="*/ 1066800 h 2381246"/>
              <a:gd name="connsiteX54" fmla="*/ 1426369 w 4400548"/>
              <a:gd name="connsiteY54" fmla="*/ 1066800 h 2381246"/>
              <a:gd name="connsiteX55" fmla="*/ 1426368 w 4400548"/>
              <a:gd name="connsiteY55" fmla="*/ 1095375 h 2381246"/>
              <a:gd name="connsiteX56" fmla="*/ 1502568 w 4400548"/>
              <a:gd name="connsiteY56" fmla="*/ 1095375 h 2381246"/>
              <a:gd name="connsiteX57" fmla="*/ 1502569 w 4400548"/>
              <a:gd name="connsiteY57" fmla="*/ 1128712 h 2381246"/>
              <a:gd name="connsiteX58" fmla="*/ 1519237 w 4400548"/>
              <a:gd name="connsiteY58" fmla="*/ 1128712 h 2381246"/>
              <a:gd name="connsiteX59" fmla="*/ 1519237 w 4400548"/>
              <a:gd name="connsiteY59" fmla="*/ 1166812 h 2381246"/>
              <a:gd name="connsiteX60" fmla="*/ 1533525 w 4400548"/>
              <a:gd name="connsiteY60" fmla="*/ 1166812 h 2381246"/>
              <a:gd name="connsiteX61" fmla="*/ 1533524 w 4400548"/>
              <a:gd name="connsiteY61" fmla="*/ 1183481 h 2381246"/>
              <a:gd name="connsiteX62" fmla="*/ 1562100 w 4400548"/>
              <a:gd name="connsiteY62" fmla="*/ 1183481 h 2381246"/>
              <a:gd name="connsiteX63" fmla="*/ 1562100 w 4400548"/>
              <a:gd name="connsiteY63" fmla="*/ 1207293 h 2381246"/>
              <a:gd name="connsiteX64" fmla="*/ 1583531 w 4400548"/>
              <a:gd name="connsiteY64" fmla="*/ 1207294 h 2381246"/>
              <a:gd name="connsiteX65" fmla="*/ 1583531 w 4400548"/>
              <a:gd name="connsiteY65" fmla="*/ 1233487 h 2381246"/>
              <a:gd name="connsiteX66" fmla="*/ 1704975 w 4400548"/>
              <a:gd name="connsiteY66" fmla="*/ 1231106 h 2381246"/>
              <a:gd name="connsiteX67" fmla="*/ 1704975 w 4400548"/>
              <a:gd name="connsiteY67" fmla="*/ 1257299 h 2381246"/>
              <a:gd name="connsiteX68" fmla="*/ 1733550 w 4400548"/>
              <a:gd name="connsiteY68" fmla="*/ 1257300 h 2381246"/>
              <a:gd name="connsiteX69" fmla="*/ 1735931 w 4400548"/>
              <a:gd name="connsiteY69" fmla="*/ 1285875 h 2381246"/>
              <a:gd name="connsiteX70" fmla="*/ 1747837 w 4400548"/>
              <a:gd name="connsiteY70" fmla="*/ 1285875 h 2381246"/>
              <a:gd name="connsiteX71" fmla="*/ 1747837 w 4400548"/>
              <a:gd name="connsiteY71" fmla="*/ 1309687 h 2381246"/>
              <a:gd name="connsiteX72" fmla="*/ 1759743 w 4400548"/>
              <a:gd name="connsiteY72" fmla="*/ 1309687 h 2381246"/>
              <a:gd name="connsiteX73" fmla="*/ 1762125 w 4400548"/>
              <a:gd name="connsiteY73" fmla="*/ 1409700 h 2381246"/>
              <a:gd name="connsiteX74" fmla="*/ 1809750 w 4400548"/>
              <a:gd name="connsiteY74" fmla="*/ 1412081 h 2381246"/>
              <a:gd name="connsiteX75" fmla="*/ 1807368 w 4400548"/>
              <a:gd name="connsiteY75" fmla="*/ 1462088 h 2381246"/>
              <a:gd name="connsiteX76" fmla="*/ 1885950 w 4400548"/>
              <a:gd name="connsiteY76" fmla="*/ 1459706 h 2381246"/>
              <a:gd name="connsiteX77" fmla="*/ 1885950 w 4400548"/>
              <a:gd name="connsiteY77" fmla="*/ 1483519 h 2381246"/>
              <a:gd name="connsiteX78" fmla="*/ 2052637 w 4400548"/>
              <a:gd name="connsiteY78" fmla="*/ 1481137 h 2381246"/>
              <a:gd name="connsiteX79" fmla="*/ 2052638 w 4400548"/>
              <a:gd name="connsiteY79" fmla="*/ 1504950 h 2381246"/>
              <a:gd name="connsiteX80" fmla="*/ 2133600 w 4400548"/>
              <a:gd name="connsiteY80" fmla="*/ 1502569 h 2381246"/>
              <a:gd name="connsiteX81" fmla="*/ 2133600 w 4400548"/>
              <a:gd name="connsiteY81" fmla="*/ 1533525 h 2381246"/>
              <a:gd name="connsiteX82" fmla="*/ 2162175 w 4400548"/>
              <a:gd name="connsiteY82" fmla="*/ 1533525 h 2381246"/>
              <a:gd name="connsiteX83" fmla="*/ 2162175 w 4400548"/>
              <a:gd name="connsiteY83" fmla="*/ 1674017 h 2381246"/>
              <a:gd name="connsiteX84" fmla="*/ 2183606 w 4400548"/>
              <a:gd name="connsiteY84" fmla="*/ 1674019 h 2381246"/>
              <a:gd name="connsiteX85" fmla="*/ 2183610 w 4400548"/>
              <a:gd name="connsiteY85" fmla="*/ 1716881 h 2381246"/>
              <a:gd name="connsiteX86" fmla="*/ 2224089 w 4400548"/>
              <a:gd name="connsiteY86" fmla="*/ 1716880 h 2381246"/>
              <a:gd name="connsiteX87" fmla="*/ 2226471 w 4400548"/>
              <a:gd name="connsiteY87" fmla="*/ 1759742 h 2381246"/>
              <a:gd name="connsiteX88" fmla="*/ 2238377 w 4400548"/>
              <a:gd name="connsiteY88" fmla="*/ 1759743 h 2381246"/>
              <a:gd name="connsiteX89" fmla="*/ 2240757 w 4400548"/>
              <a:gd name="connsiteY89" fmla="*/ 1793079 h 2381246"/>
              <a:gd name="connsiteX90" fmla="*/ 2359820 w 4400548"/>
              <a:gd name="connsiteY90" fmla="*/ 1793078 h 2381246"/>
              <a:gd name="connsiteX91" fmla="*/ 2359819 w 4400548"/>
              <a:gd name="connsiteY91" fmla="*/ 1819272 h 2381246"/>
              <a:gd name="connsiteX92" fmla="*/ 2559844 w 4400548"/>
              <a:gd name="connsiteY92" fmla="*/ 1819274 h 2381246"/>
              <a:gd name="connsiteX93" fmla="*/ 2559843 w 4400548"/>
              <a:gd name="connsiteY93" fmla="*/ 1847849 h 2381246"/>
              <a:gd name="connsiteX94" fmla="*/ 2574132 w 4400548"/>
              <a:gd name="connsiteY94" fmla="*/ 1847850 h 2381246"/>
              <a:gd name="connsiteX95" fmla="*/ 2574131 w 4400548"/>
              <a:gd name="connsiteY95" fmla="*/ 1888330 h 2381246"/>
              <a:gd name="connsiteX96" fmla="*/ 2588419 w 4400548"/>
              <a:gd name="connsiteY96" fmla="*/ 1888329 h 2381246"/>
              <a:gd name="connsiteX97" fmla="*/ 2588419 w 4400548"/>
              <a:gd name="connsiteY97" fmla="*/ 1931193 h 2381246"/>
              <a:gd name="connsiteX98" fmla="*/ 2638425 w 4400548"/>
              <a:gd name="connsiteY98" fmla="*/ 1931193 h 2381246"/>
              <a:gd name="connsiteX99" fmla="*/ 2638425 w 4400548"/>
              <a:gd name="connsiteY99" fmla="*/ 1978820 h 2381246"/>
              <a:gd name="connsiteX100" fmla="*/ 2747962 w 4400548"/>
              <a:gd name="connsiteY100" fmla="*/ 1978819 h 2381246"/>
              <a:gd name="connsiteX101" fmla="*/ 2747962 w 4400548"/>
              <a:gd name="connsiteY101" fmla="*/ 2012155 h 2381246"/>
              <a:gd name="connsiteX102" fmla="*/ 2809875 w 4400548"/>
              <a:gd name="connsiteY102" fmla="*/ 2014536 h 2381246"/>
              <a:gd name="connsiteX103" fmla="*/ 2809874 w 4400548"/>
              <a:gd name="connsiteY103" fmla="*/ 2031205 h 2381246"/>
              <a:gd name="connsiteX104" fmla="*/ 2943224 w 4400548"/>
              <a:gd name="connsiteY104" fmla="*/ 2031205 h 2381246"/>
              <a:gd name="connsiteX105" fmla="*/ 2943225 w 4400548"/>
              <a:gd name="connsiteY105" fmla="*/ 2059780 h 2381246"/>
              <a:gd name="connsiteX106" fmla="*/ 2986086 w 4400548"/>
              <a:gd name="connsiteY106" fmla="*/ 2059779 h 2381246"/>
              <a:gd name="connsiteX107" fmla="*/ 2988468 w 4400548"/>
              <a:gd name="connsiteY107" fmla="*/ 2095498 h 2381246"/>
              <a:gd name="connsiteX108" fmla="*/ 3000373 w 4400548"/>
              <a:gd name="connsiteY108" fmla="*/ 2095497 h 2381246"/>
              <a:gd name="connsiteX109" fmla="*/ 3000374 w 4400548"/>
              <a:gd name="connsiteY109" fmla="*/ 2131215 h 2381246"/>
              <a:gd name="connsiteX110" fmla="*/ 3078957 w 4400548"/>
              <a:gd name="connsiteY110" fmla="*/ 2133597 h 2381246"/>
              <a:gd name="connsiteX111" fmla="*/ 3078954 w 4400548"/>
              <a:gd name="connsiteY111" fmla="*/ 2152647 h 2381246"/>
              <a:gd name="connsiteX112" fmla="*/ 3088479 w 4400548"/>
              <a:gd name="connsiteY112" fmla="*/ 2152647 h 2381246"/>
              <a:gd name="connsiteX113" fmla="*/ 3088479 w 4400548"/>
              <a:gd name="connsiteY113" fmla="*/ 2181223 h 2381246"/>
              <a:gd name="connsiteX114" fmla="*/ 3219448 w 4400548"/>
              <a:gd name="connsiteY114" fmla="*/ 2183603 h 2381246"/>
              <a:gd name="connsiteX115" fmla="*/ 3219449 w 4400548"/>
              <a:gd name="connsiteY115" fmla="*/ 2209796 h 2381246"/>
              <a:gd name="connsiteX116" fmla="*/ 3440903 w 4400548"/>
              <a:gd name="connsiteY116" fmla="*/ 2212178 h 2381246"/>
              <a:gd name="connsiteX117" fmla="*/ 3443284 w 4400548"/>
              <a:gd name="connsiteY117" fmla="*/ 2297904 h 2381246"/>
              <a:gd name="connsiteX118" fmla="*/ 3667123 w 4400548"/>
              <a:gd name="connsiteY118" fmla="*/ 2300284 h 2381246"/>
              <a:gd name="connsiteX119" fmla="*/ 3667123 w 4400548"/>
              <a:gd name="connsiteY119" fmla="*/ 2381246 h 2381246"/>
              <a:gd name="connsiteX120" fmla="*/ 4400548 w 4400548"/>
              <a:gd name="connsiteY120" fmla="*/ 2381245 h 2381246"/>
              <a:gd name="connsiteX0" fmla="*/ 26389 w 4400744"/>
              <a:gd name="connsiteY0" fmla="*/ 0 h 2381246"/>
              <a:gd name="connsiteX1" fmla="*/ 196 w 4400744"/>
              <a:gd name="connsiteY1" fmla="*/ 92869 h 2381246"/>
              <a:gd name="connsiteX2" fmla="*/ 40677 w 4400744"/>
              <a:gd name="connsiteY2" fmla="*/ 76200 h 2381246"/>
              <a:gd name="connsiteX3" fmla="*/ 40677 w 4400744"/>
              <a:gd name="connsiteY3" fmla="*/ 92869 h 2381246"/>
              <a:gd name="connsiteX4" fmla="*/ 250227 w 4400744"/>
              <a:gd name="connsiteY4" fmla="*/ 90487 h 2381246"/>
              <a:gd name="connsiteX5" fmla="*/ 250227 w 4400744"/>
              <a:gd name="connsiteY5" fmla="*/ 107156 h 2381246"/>
              <a:gd name="connsiteX6" fmla="*/ 262133 w 4400744"/>
              <a:gd name="connsiteY6" fmla="*/ 107156 h 2381246"/>
              <a:gd name="connsiteX7" fmla="*/ 259752 w 4400744"/>
              <a:gd name="connsiteY7" fmla="*/ 157162 h 2381246"/>
              <a:gd name="connsiteX8" fmla="*/ 390721 w 4400744"/>
              <a:gd name="connsiteY8" fmla="*/ 154781 h 2381246"/>
              <a:gd name="connsiteX9" fmla="*/ 390721 w 4400744"/>
              <a:gd name="connsiteY9" fmla="*/ 176212 h 2381246"/>
              <a:gd name="connsiteX10" fmla="*/ 433583 w 4400744"/>
              <a:gd name="connsiteY10" fmla="*/ 173831 h 2381246"/>
              <a:gd name="connsiteX11" fmla="*/ 433583 w 4400744"/>
              <a:gd name="connsiteY11" fmla="*/ 202406 h 2381246"/>
              <a:gd name="connsiteX12" fmla="*/ 700283 w 4400744"/>
              <a:gd name="connsiteY12" fmla="*/ 202406 h 2381246"/>
              <a:gd name="connsiteX13" fmla="*/ 700283 w 4400744"/>
              <a:gd name="connsiteY13" fmla="*/ 214312 h 2381246"/>
              <a:gd name="connsiteX14" fmla="*/ 712189 w 4400744"/>
              <a:gd name="connsiteY14" fmla="*/ 216694 h 2381246"/>
              <a:gd name="connsiteX15" fmla="*/ 712189 w 4400744"/>
              <a:gd name="connsiteY15" fmla="*/ 230981 h 2381246"/>
              <a:gd name="connsiteX16" fmla="*/ 728858 w 4400744"/>
              <a:gd name="connsiteY16" fmla="*/ 238125 h 2381246"/>
              <a:gd name="connsiteX17" fmla="*/ 731239 w 4400744"/>
              <a:gd name="connsiteY17" fmla="*/ 261937 h 2381246"/>
              <a:gd name="connsiteX18" fmla="*/ 876496 w 4400744"/>
              <a:gd name="connsiteY18" fmla="*/ 259556 h 2381246"/>
              <a:gd name="connsiteX19" fmla="*/ 878877 w 4400744"/>
              <a:gd name="connsiteY19" fmla="*/ 321469 h 2381246"/>
              <a:gd name="connsiteX20" fmla="*/ 888402 w 4400744"/>
              <a:gd name="connsiteY20" fmla="*/ 323850 h 2381246"/>
              <a:gd name="connsiteX21" fmla="*/ 886021 w 4400744"/>
              <a:gd name="connsiteY21" fmla="*/ 388144 h 2381246"/>
              <a:gd name="connsiteX22" fmla="*/ 895546 w 4400744"/>
              <a:gd name="connsiteY22" fmla="*/ 385762 h 2381246"/>
              <a:gd name="connsiteX23" fmla="*/ 890783 w 4400744"/>
              <a:gd name="connsiteY23" fmla="*/ 440531 h 2381246"/>
              <a:gd name="connsiteX24" fmla="*/ 897927 w 4400744"/>
              <a:gd name="connsiteY24" fmla="*/ 440531 h 2381246"/>
              <a:gd name="connsiteX25" fmla="*/ 895546 w 4400744"/>
              <a:gd name="connsiteY25" fmla="*/ 485775 h 2381246"/>
              <a:gd name="connsiteX26" fmla="*/ 905071 w 4400744"/>
              <a:gd name="connsiteY26" fmla="*/ 485775 h 2381246"/>
              <a:gd name="connsiteX27" fmla="*/ 905071 w 4400744"/>
              <a:gd name="connsiteY27" fmla="*/ 528637 h 2381246"/>
              <a:gd name="connsiteX28" fmla="*/ 933646 w 4400744"/>
              <a:gd name="connsiteY28" fmla="*/ 528637 h 2381246"/>
              <a:gd name="connsiteX29" fmla="*/ 933646 w 4400744"/>
              <a:gd name="connsiteY29" fmla="*/ 552450 h 2381246"/>
              <a:gd name="connsiteX30" fmla="*/ 962221 w 4400744"/>
              <a:gd name="connsiteY30" fmla="*/ 554831 h 2381246"/>
              <a:gd name="connsiteX31" fmla="*/ 962221 w 4400744"/>
              <a:gd name="connsiteY31" fmla="*/ 581025 h 2381246"/>
              <a:gd name="connsiteX32" fmla="*/ 1062233 w 4400744"/>
              <a:gd name="connsiteY32" fmla="*/ 583406 h 2381246"/>
              <a:gd name="connsiteX33" fmla="*/ 1059852 w 4400744"/>
              <a:gd name="connsiteY33" fmla="*/ 619125 h 2381246"/>
              <a:gd name="connsiteX34" fmla="*/ 1105096 w 4400744"/>
              <a:gd name="connsiteY34" fmla="*/ 623887 h 2381246"/>
              <a:gd name="connsiteX35" fmla="*/ 1105096 w 4400744"/>
              <a:gd name="connsiteY35" fmla="*/ 657225 h 2381246"/>
              <a:gd name="connsiteX36" fmla="*/ 1117002 w 4400744"/>
              <a:gd name="connsiteY36" fmla="*/ 657225 h 2381246"/>
              <a:gd name="connsiteX37" fmla="*/ 1117002 w 4400744"/>
              <a:gd name="connsiteY37" fmla="*/ 714375 h 2381246"/>
              <a:gd name="connsiteX38" fmla="*/ 1133671 w 4400744"/>
              <a:gd name="connsiteY38" fmla="*/ 714375 h 2381246"/>
              <a:gd name="connsiteX39" fmla="*/ 1136052 w 4400744"/>
              <a:gd name="connsiteY39" fmla="*/ 778669 h 2381246"/>
              <a:gd name="connsiteX40" fmla="*/ 1257496 w 4400744"/>
              <a:gd name="connsiteY40" fmla="*/ 778669 h 2381246"/>
              <a:gd name="connsiteX41" fmla="*/ 1257496 w 4400744"/>
              <a:gd name="connsiteY41" fmla="*/ 804862 h 2381246"/>
              <a:gd name="connsiteX42" fmla="*/ 1283689 w 4400744"/>
              <a:gd name="connsiteY42" fmla="*/ 804862 h 2381246"/>
              <a:gd name="connsiteX43" fmla="*/ 1281308 w 4400744"/>
              <a:gd name="connsiteY43" fmla="*/ 854868 h 2381246"/>
              <a:gd name="connsiteX44" fmla="*/ 1290833 w 4400744"/>
              <a:gd name="connsiteY44" fmla="*/ 854869 h 2381246"/>
              <a:gd name="connsiteX45" fmla="*/ 1288452 w 4400744"/>
              <a:gd name="connsiteY45" fmla="*/ 926307 h 2381246"/>
              <a:gd name="connsiteX46" fmla="*/ 1305121 w 4400744"/>
              <a:gd name="connsiteY46" fmla="*/ 926306 h 2381246"/>
              <a:gd name="connsiteX47" fmla="*/ 1305121 w 4400744"/>
              <a:gd name="connsiteY47" fmla="*/ 957262 h 2381246"/>
              <a:gd name="connsiteX48" fmla="*/ 1317027 w 4400744"/>
              <a:gd name="connsiteY48" fmla="*/ 957262 h 2381246"/>
              <a:gd name="connsiteX49" fmla="*/ 1317029 w 4400744"/>
              <a:gd name="connsiteY49" fmla="*/ 1023936 h 2381246"/>
              <a:gd name="connsiteX50" fmla="*/ 1355127 w 4400744"/>
              <a:gd name="connsiteY50" fmla="*/ 1023937 h 2381246"/>
              <a:gd name="connsiteX51" fmla="*/ 1355127 w 4400744"/>
              <a:gd name="connsiteY51" fmla="*/ 1047750 h 2381246"/>
              <a:gd name="connsiteX52" fmla="*/ 1386083 w 4400744"/>
              <a:gd name="connsiteY52" fmla="*/ 1047751 h 2381246"/>
              <a:gd name="connsiteX53" fmla="*/ 1386083 w 4400744"/>
              <a:gd name="connsiteY53" fmla="*/ 1066800 h 2381246"/>
              <a:gd name="connsiteX54" fmla="*/ 1426565 w 4400744"/>
              <a:gd name="connsiteY54" fmla="*/ 1066800 h 2381246"/>
              <a:gd name="connsiteX55" fmla="*/ 1426564 w 4400744"/>
              <a:gd name="connsiteY55" fmla="*/ 1095375 h 2381246"/>
              <a:gd name="connsiteX56" fmla="*/ 1502764 w 4400744"/>
              <a:gd name="connsiteY56" fmla="*/ 1095375 h 2381246"/>
              <a:gd name="connsiteX57" fmla="*/ 1502765 w 4400744"/>
              <a:gd name="connsiteY57" fmla="*/ 1128712 h 2381246"/>
              <a:gd name="connsiteX58" fmla="*/ 1519433 w 4400744"/>
              <a:gd name="connsiteY58" fmla="*/ 1128712 h 2381246"/>
              <a:gd name="connsiteX59" fmla="*/ 1519433 w 4400744"/>
              <a:gd name="connsiteY59" fmla="*/ 1166812 h 2381246"/>
              <a:gd name="connsiteX60" fmla="*/ 1533721 w 4400744"/>
              <a:gd name="connsiteY60" fmla="*/ 1166812 h 2381246"/>
              <a:gd name="connsiteX61" fmla="*/ 1533720 w 4400744"/>
              <a:gd name="connsiteY61" fmla="*/ 1183481 h 2381246"/>
              <a:gd name="connsiteX62" fmla="*/ 1562296 w 4400744"/>
              <a:gd name="connsiteY62" fmla="*/ 1183481 h 2381246"/>
              <a:gd name="connsiteX63" fmla="*/ 1562296 w 4400744"/>
              <a:gd name="connsiteY63" fmla="*/ 1207293 h 2381246"/>
              <a:gd name="connsiteX64" fmla="*/ 1583727 w 4400744"/>
              <a:gd name="connsiteY64" fmla="*/ 1207294 h 2381246"/>
              <a:gd name="connsiteX65" fmla="*/ 1583727 w 4400744"/>
              <a:gd name="connsiteY65" fmla="*/ 1233487 h 2381246"/>
              <a:gd name="connsiteX66" fmla="*/ 1705171 w 4400744"/>
              <a:gd name="connsiteY66" fmla="*/ 1231106 h 2381246"/>
              <a:gd name="connsiteX67" fmla="*/ 1705171 w 4400744"/>
              <a:gd name="connsiteY67" fmla="*/ 1257299 h 2381246"/>
              <a:gd name="connsiteX68" fmla="*/ 1733746 w 4400744"/>
              <a:gd name="connsiteY68" fmla="*/ 1257300 h 2381246"/>
              <a:gd name="connsiteX69" fmla="*/ 1736127 w 4400744"/>
              <a:gd name="connsiteY69" fmla="*/ 1285875 h 2381246"/>
              <a:gd name="connsiteX70" fmla="*/ 1748033 w 4400744"/>
              <a:gd name="connsiteY70" fmla="*/ 1285875 h 2381246"/>
              <a:gd name="connsiteX71" fmla="*/ 1748033 w 4400744"/>
              <a:gd name="connsiteY71" fmla="*/ 1309687 h 2381246"/>
              <a:gd name="connsiteX72" fmla="*/ 1759939 w 4400744"/>
              <a:gd name="connsiteY72" fmla="*/ 1309687 h 2381246"/>
              <a:gd name="connsiteX73" fmla="*/ 1762321 w 4400744"/>
              <a:gd name="connsiteY73" fmla="*/ 1409700 h 2381246"/>
              <a:gd name="connsiteX74" fmla="*/ 1809946 w 4400744"/>
              <a:gd name="connsiteY74" fmla="*/ 1412081 h 2381246"/>
              <a:gd name="connsiteX75" fmla="*/ 1807564 w 4400744"/>
              <a:gd name="connsiteY75" fmla="*/ 1462088 h 2381246"/>
              <a:gd name="connsiteX76" fmla="*/ 1886146 w 4400744"/>
              <a:gd name="connsiteY76" fmla="*/ 1459706 h 2381246"/>
              <a:gd name="connsiteX77" fmla="*/ 1886146 w 4400744"/>
              <a:gd name="connsiteY77" fmla="*/ 1483519 h 2381246"/>
              <a:gd name="connsiteX78" fmla="*/ 2052833 w 4400744"/>
              <a:gd name="connsiteY78" fmla="*/ 1481137 h 2381246"/>
              <a:gd name="connsiteX79" fmla="*/ 2052834 w 4400744"/>
              <a:gd name="connsiteY79" fmla="*/ 1504950 h 2381246"/>
              <a:gd name="connsiteX80" fmla="*/ 2133796 w 4400744"/>
              <a:gd name="connsiteY80" fmla="*/ 1502569 h 2381246"/>
              <a:gd name="connsiteX81" fmla="*/ 2133796 w 4400744"/>
              <a:gd name="connsiteY81" fmla="*/ 1533525 h 2381246"/>
              <a:gd name="connsiteX82" fmla="*/ 2162371 w 4400744"/>
              <a:gd name="connsiteY82" fmla="*/ 1533525 h 2381246"/>
              <a:gd name="connsiteX83" fmla="*/ 2162371 w 4400744"/>
              <a:gd name="connsiteY83" fmla="*/ 1674017 h 2381246"/>
              <a:gd name="connsiteX84" fmla="*/ 2183802 w 4400744"/>
              <a:gd name="connsiteY84" fmla="*/ 1674019 h 2381246"/>
              <a:gd name="connsiteX85" fmla="*/ 2183806 w 4400744"/>
              <a:gd name="connsiteY85" fmla="*/ 1716881 h 2381246"/>
              <a:gd name="connsiteX86" fmla="*/ 2224285 w 4400744"/>
              <a:gd name="connsiteY86" fmla="*/ 1716880 h 2381246"/>
              <a:gd name="connsiteX87" fmla="*/ 2226667 w 4400744"/>
              <a:gd name="connsiteY87" fmla="*/ 1759742 h 2381246"/>
              <a:gd name="connsiteX88" fmla="*/ 2238573 w 4400744"/>
              <a:gd name="connsiteY88" fmla="*/ 1759743 h 2381246"/>
              <a:gd name="connsiteX89" fmla="*/ 2240953 w 4400744"/>
              <a:gd name="connsiteY89" fmla="*/ 1793079 h 2381246"/>
              <a:gd name="connsiteX90" fmla="*/ 2360016 w 4400744"/>
              <a:gd name="connsiteY90" fmla="*/ 1793078 h 2381246"/>
              <a:gd name="connsiteX91" fmla="*/ 2360015 w 4400744"/>
              <a:gd name="connsiteY91" fmla="*/ 1819272 h 2381246"/>
              <a:gd name="connsiteX92" fmla="*/ 2560040 w 4400744"/>
              <a:gd name="connsiteY92" fmla="*/ 1819274 h 2381246"/>
              <a:gd name="connsiteX93" fmla="*/ 2560039 w 4400744"/>
              <a:gd name="connsiteY93" fmla="*/ 1847849 h 2381246"/>
              <a:gd name="connsiteX94" fmla="*/ 2574328 w 4400744"/>
              <a:gd name="connsiteY94" fmla="*/ 1847850 h 2381246"/>
              <a:gd name="connsiteX95" fmla="*/ 2574327 w 4400744"/>
              <a:gd name="connsiteY95" fmla="*/ 1888330 h 2381246"/>
              <a:gd name="connsiteX96" fmla="*/ 2588615 w 4400744"/>
              <a:gd name="connsiteY96" fmla="*/ 1888329 h 2381246"/>
              <a:gd name="connsiteX97" fmla="*/ 2588615 w 4400744"/>
              <a:gd name="connsiteY97" fmla="*/ 1931193 h 2381246"/>
              <a:gd name="connsiteX98" fmla="*/ 2638621 w 4400744"/>
              <a:gd name="connsiteY98" fmla="*/ 1931193 h 2381246"/>
              <a:gd name="connsiteX99" fmla="*/ 2638621 w 4400744"/>
              <a:gd name="connsiteY99" fmla="*/ 1978820 h 2381246"/>
              <a:gd name="connsiteX100" fmla="*/ 2748158 w 4400744"/>
              <a:gd name="connsiteY100" fmla="*/ 1978819 h 2381246"/>
              <a:gd name="connsiteX101" fmla="*/ 2748158 w 4400744"/>
              <a:gd name="connsiteY101" fmla="*/ 2012155 h 2381246"/>
              <a:gd name="connsiteX102" fmla="*/ 2810071 w 4400744"/>
              <a:gd name="connsiteY102" fmla="*/ 2014536 h 2381246"/>
              <a:gd name="connsiteX103" fmla="*/ 2810070 w 4400744"/>
              <a:gd name="connsiteY103" fmla="*/ 2031205 h 2381246"/>
              <a:gd name="connsiteX104" fmla="*/ 2943420 w 4400744"/>
              <a:gd name="connsiteY104" fmla="*/ 2031205 h 2381246"/>
              <a:gd name="connsiteX105" fmla="*/ 2943421 w 4400744"/>
              <a:gd name="connsiteY105" fmla="*/ 2059780 h 2381246"/>
              <a:gd name="connsiteX106" fmla="*/ 2986282 w 4400744"/>
              <a:gd name="connsiteY106" fmla="*/ 2059779 h 2381246"/>
              <a:gd name="connsiteX107" fmla="*/ 2988664 w 4400744"/>
              <a:gd name="connsiteY107" fmla="*/ 2095498 h 2381246"/>
              <a:gd name="connsiteX108" fmla="*/ 3000569 w 4400744"/>
              <a:gd name="connsiteY108" fmla="*/ 2095497 h 2381246"/>
              <a:gd name="connsiteX109" fmla="*/ 3000570 w 4400744"/>
              <a:gd name="connsiteY109" fmla="*/ 2131215 h 2381246"/>
              <a:gd name="connsiteX110" fmla="*/ 3079153 w 4400744"/>
              <a:gd name="connsiteY110" fmla="*/ 2133597 h 2381246"/>
              <a:gd name="connsiteX111" fmla="*/ 3079150 w 4400744"/>
              <a:gd name="connsiteY111" fmla="*/ 2152647 h 2381246"/>
              <a:gd name="connsiteX112" fmla="*/ 3088675 w 4400744"/>
              <a:gd name="connsiteY112" fmla="*/ 2152647 h 2381246"/>
              <a:gd name="connsiteX113" fmla="*/ 3088675 w 4400744"/>
              <a:gd name="connsiteY113" fmla="*/ 2181223 h 2381246"/>
              <a:gd name="connsiteX114" fmla="*/ 3219644 w 4400744"/>
              <a:gd name="connsiteY114" fmla="*/ 2183603 h 2381246"/>
              <a:gd name="connsiteX115" fmla="*/ 3219645 w 4400744"/>
              <a:gd name="connsiteY115" fmla="*/ 2209796 h 2381246"/>
              <a:gd name="connsiteX116" fmla="*/ 3441099 w 4400744"/>
              <a:gd name="connsiteY116" fmla="*/ 2212178 h 2381246"/>
              <a:gd name="connsiteX117" fmla="*/ 3443480 w 4400744"/>
              <a:gd name="connsiteY117" fmla="*/ 2297904 h 2381246"/>
              <a:gd name="connsiteX118" fmla="*/ 3667319 w 4400744"/>
              <a:gd name="connsiteY118" fmla="*/ 2300284 h 2381246"/>
              <a:gd name="connsiteX119" fmla="*/ 3667319 w 4400744"/>
              <a:gd name="connsiteY119" fmla="*/ 2381246 h 2381246"/>
              <a:gd name="connsiteX120" fmla="*/ 4400744 w 4400744"/>
              <a:gd name="connsiteY120" fmla="*/ 2381245 h 2381246"/>
              <a:gd name="connsiteX0" fmla="*/ 26193 w 4400548"/>
              <a:gd name="connsiteY0" fmla="*/ 0 h 2381246"/>
              <a:gd name="connsiteX1" fmla="*/ 0 w 4400548"/>
              <a:gd name="connsiteY1" fmla="*/ 92869 h 2381246"/>
              <a:gd name="connsiteX2" fmla="*/ 40481 w 4400548"/>
              <a:gd name="connsiteY2" fmla="*/ 76200 h 2381246"/>
              <a:gd name="connsiteX3" fmla="*/ 40481 w 4400548"/>
              <a:gd name="connsiteY3" fmla="*/ 92869 h 2381246"/>
              <a:gd name="connsiteX4" fmla="*/ 250031 w 4400548"/>
              <a:gd name="connsiteY4" fmla="*/ 90487 h 2381246"/>
              <a:gd name="connsiteX5" fmla="*/ 250031 w 4400548"/>
              <a:gd name="connsiteY5" fmla="*/ 107156 h 2381246"/>
              <a:gd name="connsiteX6" fmla="*/ 261937 w 4400548"/>
              <a:gd name="connsiteY6" fmla="*/ 107156 h 2381246"/>
              <a:gd name="connsiteX7" fmla="*/ 259556 w 4400548"/>
              <a:gd name="connsiteY7" fmla="*/ 157162 h 2381246"/>
              <a:gd name="connsiteX8" fmla="*/ 390525 w 4400548"/>
              <a:gd name="connsiteY8" fmla="*/ 154781 h 2381246"/>
              <a:gd name="connsiteX9" fmla="*/ 390525 w 4400548"/>
              <a:gd name="connsiteY9" fmla="*/ 176212 h 2381246"/>
              <a:gd name="connsiteX10" fmla="*/ 433387 w 4400548"/>
              <a:gd name="connsiteY10" fmla="*/ 173831 h 2381246"/>
              <a:gd name="connsiteX11" fmla="*/ 433387 w 4400548"/>
              <a:gd name="connsiteY11" fmla="*/ 202406 h 2381246"/>
              <a:gd name="connsiteX12" fmla="*/ 700087 w 4400548"/>
              <a:gd name="connsiteY12" fmla="*/ 202406 h 2381246"/>
              <a:gd name="connsiteX13" fmla="*/ 700087 w 4400548"/>
              <a:gd name="connsiteY13" fmla="*/ 214312 h 2381246"/>
              <a:gd name="connsiteX14" fmla="*/ 711993 w 4400548"/>
              <a:gd name="connsiteY14" fmla="*/ 216694 h 2381246"/>
              <a:gd name="connsiteX15" fmla="*/ 711993 w 4400548"/>
              <a:gd name="connsiteY15" fmla="*/ 230981 h 2381246"/>
              <a:gd name="connsiteX16" fmla="*/ 728662 w 4400548"/>
              <a:gd name="connsiteY16" fmla="*/ 238125 h 2381246"/>
              <a:gd name="connsiteX17" fmla="*/ 731043 w 4400548"/>
              <a:gd name="connsiteY17" fmla="*/ 261937 h 2381246"/>
              <a:gd name="connsiteX18" fmla="*/ 876300 w 4400548"/>
              <a:gd name="connsiteY18" fmla="*/ 259556 h 2381246"/>
              <a:gd name="connsiteX19" fmla="*/ 878681 w 4400548"/>
              <a:gd name="connsiteY19" fmla="*/ 321469 h 2381246"/>
              <a:gd name="connsiteX20" fmla="*/ 888206 w 4400548"/>
              <a:gd name="connsiteY20" fmla="*/ 323850 h 2381246"/>
              <a:gd name="connsiteX21" fmla="*/ 885825 w 4400548"/>
              <a:gd name="connsiteY21" fmla="*/ 388144 h 2381246"/>
              <a:gd name="connsiteX22" fmla="*/ 895350 w 4400548"/>
              <a:gd name="connsiteY22" fmla="*/ 385762 h 2381246"/>
              <a:gd name="connsiteX23" fmla="*/ 890587 w 4400548"/>
              <a:gd name="connsiteY23" fmla="*/ 440531 h 2381246"/>
              <a:gd name="connsiteX24" fmla="*/ 897731 w 4400548"/>
              <a:gd name="connsiteY24" fmla="*/ 440531 h 2381246"/>
              <a:gd name="connsiteX25" fmla="*/ 895350 w 4400548"/>
              <a:gd name="connsiteY25" fmla="*/ 485775 h 2381246"/>
              <a:gd name="connsiteX26" fmla="*/ 904875 w 4400548"/>
              <a:gd name="connsiteY26" fmla="*/ 485775 h 2381246"/>
              <a:gd name="connsiteX27" fmla="*/ 904875 w 4400548"/>
              <a:gd name="connsiteY27" fmla="*/ 528637 h 2381246"/>
              <a:gd name="connsiteX28" fmla="*/ 933450 w 4400548"/>
              <a:gd name="connsiteY28" fmla="*/ 528637 h 2381246"/>
              <a:gd name="connsiteX29" fmla="*/ 933450 w 4400548"/>
              <a:gd name="connsiteY29" fmla="*/ 552450 h 2381246"/>
              <a:gd name="connsiteX30" fmla="*/ 962025 w 4400548"/>
              <a:gd name="connsiteY30" fmla="*/ 554831 h 2381246"/>
              <a:gd name="connsiteX31" fmla="*/ 962025 w 4400548"/>
              <a:gd name="connsiteY31" fmla="*/ 581025 h 2381246"/>
              <a:gd name="connsiteX32" fmla="*/ 1062037 w 4400548"/>
              <a:gd name="connsiteY32" fmla="*/ 583406 h 2381246"/>
              <a:gd name="connsiteX33" fmla="*/ 1059656 w 4400548"/>
              <a:gd name="connsiteY33" fmla="*/ 619125 h 2381246"/>
              <a:gd name="connsiteX34" fmla="*/ 1104900 w 4400548"/>
              <a:gd name="connsiteY34" fmla="*/ 623887 h 2381246"/>
              <a:gd name="connsiteX35" fmla="*/ 1104900 w 4400548"/>
              <a:gd name="connsiteY35" fmla="*/ 657225 h 2381246"/>
              <a:gd name="connsiteX36" fmla="*/ 1116806 w 4400548"/>
              <a:gd name="connsiteY36" fmla="*/ 657225 h 2381246"/>
              <a:gd name="connsiteX37" fmla="*/ 1116806 w 4400548"/>
              <a:gd name="connsiteY37" fmla="*/ 714375 h 2381246"/>
              <a:gd name="connsiteX38" fmla="*/ 1133475 w 4400548"/>
              <a:gd name="connsiteY38" fmla="*/ 714375 h 2381246"/>
              <a:gd name="connsiteX39" fmla="*/ 1135856 w 4400548"/>
              <a:gd name="connsiteY39" fmla="*/ 778669 h 2381246"/>
              <a:gd name="connsiteX40" fmla="*/ 1257300 w 4400548"/>
              <a:gd name="connsiteY40" fmla="*/ 778669 h 2381246"/>
              <a:gd name="connsiteX41" fmla="*/ 1257300 w 4400548"/>
              <a:gd name="connsiteY41" fmla="*/ 804862 h 2381246"/>
              <a:gd name="connsiteX42" fmla="*/ 1283493 w 4400548"/>
              <a:gd name="connsiteY42" fmla="*/ 804862 h 2381246"/>
              <a:gd name="connsiteX43" fmla="*/ 1281112 w 4400548"/>
              <a:gd name="connsiteY43" fmla="*/ 854868 h 2381246"/>
              <a:gd name="connsiteX44" fmla="*/ 1290637 w 4400548"/>
              <a:gd name="connsiteY44" fmla="*/ 854869 h 2381246"/>
              <a:gd name="connsiteX45" fmla="*/ 1288256 w 4400548"/>
              <a:gd name="connsiteY45" fmla="*/ 926307 h 2381246"/>
              <a:gd name="connsiteX46" fmla="*/ 1304925 w 4400548"/>
              <a:gd name="connsiteY46" fmla="*/ 926306 h 2381246"/>
              <a:gd name="connsiteX47" fmla="*/ 1304925 w 4400548"/>
              <a:gd name="connsiteY47" fmla="*/ 957262 h 2381246"/>
              <a:gd name="connsiteX48" fmla="*/ 1316831 w 4400548"/>
              <a:gd name="connsiteY48" fmla="*/ 957262 h 2381246"/>
              <a:gd name="connsiteX49" fmla="*/ 1316833 w 4400548"/>
              <a:gd name="connsiteY49" fmla="*/ 1023936 h 2381246"/>
              <a:gd name="connsiteX50" fmla="*/ 1354931 w 4400548"/>
              <a:gd name="connsiteY50" fmla="*/ 1023937 h 2381246"/>
              <a:gd name="connsiteX51" fmla="*/ 1354931 w 4400548"/>
              <a:gd name="connsiteY51" fmla="*/ 1047750 h 2381246"/>
              <a:gd name="connsiteX52" fmla="*/ 1385887 w 4400548"/>
              <a:gd name="connsiteY52" fmla="*/ 1047751 h 2381246"/>
              <a:gd name="connsiteX53" fmla="*/ 1385887 w 4400548"/>
              <a:gd name="connsiteY53" fmla="*/ 1066800 h 2381246"/>
              <a:gd name="connsiteX54" fmla="*/ 1426369 w 4400548"/>
              <a:gd name="connsiteY54" fmla="*/ 1066800 h 2381246"/>
              <a:gd name="connsiteX55" fmla="*/ 1426368 w 4400548"/>
              <a:gd name="connsiteY55" fmla="*/ 1095375 h 2381246"/>
              <a:gd name="connsiteX56" fmla="*/ 1502568 w 4400548"/>
              <a:gd name="connsiteY56" fmla="*/ 1095375 h 2381246"/>
              <a:gd name="connsiteX57" fmla="*/ 1502569 w 4400548"/>
              <a:gd name="connsiteY57" fmla="*/ 1128712 h 2381246"/>
              <a:gd name="connsiteX58" fmla="*/ 1519237 w 4400548"/>
              <a:gd name="connsiteY58" fmla="*/ 1128712 h 2381246"/>
              <a:gd name="connsiteX59" fmla="*/ 1519237 w 4400548"/>
              <a:gd name="connsiteY59" fmla="*/ 1166812 h 2381246"/>
              <a:gd name="connsiteX60" fmla="*/ 1533525 w 4400548"/>
              <a:gd name="connsiteY60" fmla="*/ 1166812 h 2381246"/>
              <a:gd name="connsiteX61" fmla="*/ 1533524 w 4400548"/>
              <a:gd name="connsiteY61" fmla="*/ 1183481 h 2381246"/>
              <a:gd name="connsiteX62" fmla="*/ 1562100 w 4400548"/>
              <a:gd name="connsiteY62" fmla="*/ 1183481 h 2381246"/>
              <a:gd name="connsiteX63" fmla="*/ 1562100 w 4400548"/>
              <a:gd name="connsiteY63" fmla="*/ 1207293 h 2381246"/>
              <a:gd name="connsiteX64" fmla="*/ 1583531 w 4400548"/>
              <a:gd name="connsiteY64" fmla="*/ 1207294 h 2381246"/>
              <a:gd name="connsiteX65" fmla="*/ 1583531 w 4400548"/>
              <a:gd name="connsiteY65" fmla="*/ 1233487 h 2381246"/>
              <a:gd name="connsiteX66" fmla="*/ 1704975 w 4400548"/>
              <a:gd name="connsiteY66" fmla="*/ 1231106 h 2381246"/>
              <a:gd name="connsiteX67" fmla="*/ 1704975 w 4400548"/>
              <a:gd name="connsiteY67" fmla="*/ 1257299 h 2381246"/>
              <a:gd name="connsiteX68" fmla="*/ 1733550 w 4400548"/>
              <a:gd name="connsiteY68" fmla="*/ 1257300 h 2381246"/>
              <a:gd name="connsiteX69" fmla="*/ 1735931 w 4400548"/>
              <a:gd name="connsiteY69" fmla="*/ 1285875 h 2381246"/>
              <a:gd name="connsiteX70" fmla="*/ 1747837 w 4400548"/>
              <a:gd name="connsiteY70" fmla="*/ 1285875 h 2381246"/>
              <a:gd name="connsiteX71" fmla="*/ 1747837 w 4400548"/>
              <a:gd name="connsiteY71" fmla="*/ 1309687 h 2381246"/>
              <a:gd name="connsiteX72" fmla="*/ 1759743 w 4400548"/>
              <a:gd name="connsiteY72" fmla="*/ 1309687 h 2381246"/>
              <a:gd name="connsiteX73" fmla="*/ 1762125 w 4400548"/>
              <a:gd name="connsiteY73" fmla="*/ 1409700 h 2381246"/>
              <a:gd name="connsiteX74" fmla="*/ 1809750 w 4400548"/>
              <a:gd name="connsiteY74" fmla="*/ 1412081 h 2381246"/>
              <a:gd name="connsiteX75" fmla="*/ 1807368 w 4400548"/>
              <a:gd name="connsiteY75" fmla="*/ 1462088 h 2381246"/>
              <a:gd name="connsiteX76" fmla="*/ 1885950 w 4400548"/>
              <a:gd name="connsiteY76" fmla="*/ 1459706 h 2381246"/>
              <a:gd name="connsiteX77" fmla="*/ 1885950 w 4400548"/>
              <a:gd name="connsiteY77" fmla="*/ 1483519 h 2381246"/>
              <a:gd name="connsiteX78" fmla="*/ 2052637 w 4400548"/>
              <a:gd name="connsiteY78" fmla="*/ 1481137 h 2381246"/>
              <a:gd name="connsiteX79" fmla="*/ 2052638 w 4400548"/>
              <a:gd name="connsiteY79" fmla="*/ 1504950 h 2381246"/>
              <a:gd name="connsiteX80" fmla="*/ 2133600 w 4400548"/>
              <a:gd name="connsiteY80" fmla="*/ 1502569 h 2381246"/>
              <a:gd name="connsiteX81" fmla="*/ 2133600 w 4400548"/>
              <a:gd name="connsiteY81" fmla="*/ 1533525 h 2381246"/>
              <a:gd name="connsiteX82" fmla="*/ 2162175 w 4400548"/>
              <a:gd name="connsiteY82" fmla="*/ 1533525 h 2381246"/>
              <a:gd name="connsiteX83" fmla="*/ 2162175 w 4400548"/>
              <a:gd name="connsiteY83" fmla="*/ 1674017 h 2381246"/>
              <a:gd name="connsiteX84" fmla="*/ 2183606 w 4400548"/>
              <a:gd name="connsiteY84" fmla="*/ 1674019 h 2381246"/>
              <a:gd name="connsiteX85" fmla="*/ 2183610 w 4400548"/>
              <a:gd name="connsiteY85" fmla="*/ 1716881 h 2381246"/>
              <a:gd name="connsiteX86" fmla="*/ 2224089 w 4400548"/>
              <a:gd name="connsiteY86" fmla="*/ 1716880 h 2381246"/>
              <a:gd name="connsiteX87" fmla="*/ 2226471 w 4400548"/>
              <a:gd name="connsiteY87" fmla="*/ 1759742 h 2381246"/>
              <a:gd name="connsiteX88" fmla="*/ 2238377 w 4400548"/>
              <a:gd name="connsiteY88" fmla="*/ 1759743 h 2381246"/>
              <a:gd name="connsiteX89" fmla="*/ 2240757 w 4400548"/>
              <a:gd name="connsiteY89" fmla="*/ 1793079 h 2381246"/>
              <a:gd name="connsiteX90" fmla="*/ 2359820 w 4400548"/>
              <a:gd name="connsiteY90" fmla="*/ 1793078 h 2381246"/>
              <a:gd name="connsiteX91" fmla="*/ 2359819 w 4400548"/>
              <a:gd name="connsiteY91" fmla="*/ 1819272 h 2381246"/>
              <a:gd name="connsiteX92" fmla="*/ 2559844 w 4400548"/>
              <a:gd name="connsiteY92" fmla="*/ 1819274 h 2381246"/>
              <a:gd name="connsiteX93" fmla="*/ 2559843 w 4400548"/>
              <a:gd name="connsiteY93" fmla="*/ 1847849 h 2381246"/>
              <a:gd name="connsiteX94" fmla="*/ 2574132 w 4400548"/>
              <a:gd name="connsiteY94" fmla="*/ 1847850 h 2381246"/>
              <a:gd name="connsiteX95" fmla="*/ 2574131 w 4400548"/>
              <a:gd name="connsiteY95" fmla="*/ 1888330 h 2381246"/>
              <a:gd name="connsiteX96" fmla="*/ 2588419 w 4400548"/>
              <a:gd name="connsiteY96" fmla="*/ 1888329 h 2381246"/>
              <a:gd name="connsiteX97" fmla="*/ 2588419 w 4400548"/>
              <a:gd name="connsiteY97" fmla="*/ 1931193 h 2381246"/>
              <a:gd name="connsiteX98" fmla="*/ 2638425 w 4400548"/>
              <a:gd name="connsiteY98" fmla="*/ 1931193 h 2381246"/>
              <a:gd name="connsiteX99" fmla="*/ 2638425 w 4400548"/>
              <a:gd name="connsiteY99" fmla="*/ 1978820 h 2381246"/>
              <a:gd name="connsiteX100" fmla="*/ 2747962 w 4400548"/>
              <a:gd name="connsiteY100" fmla="*/ 1978819 h 2381246"/>
              <a:gd name="connsiteX101" fmla="*/ 2747962 w 4400548"/>
              <a:gd name="connsiteY101" fmla="*/ 2012155 h 2381246"/>
              <a:gd name="connsiteX102" fmla="*/ 2809875 w 4400548"/>
              <a:gd name="connsiteY102" fmla="*/ 2014536 h 2381246"/>
              <a:gd name="connsiteX103" fmla="*/ 2809874 w 4400548"/>
              <a:gd name="connsiteY103" fmla="*/ 2031205 h 2381246"/>
              <a:gd name="connsiteX104" fmla="*/ 2943224 w 4400548"/>
              <a:gd name="connsiteY104" fmla="*/ 2031205 h 2381246"/>
              <a:gd name="connsiteX105" fmla="*/ 2943225 w 4400548"/>
              <a:gd name="connsiteY105" fmla="*/ 2059780 h 2381246"/>
              <a:gd name="connsiteX106" fmla="*/ 2986086 w 4400548"/>
              <a:gd name="connsiteY106" fmla="*/ 2059779 h 2381246"/>
              <a:gd name="connsiteX107" fmla="*/ 2988468 w 4400548"/>
              <a:gd name="connsiteY107" fmla="*/ 2095498 h 2381246"/>
              <a:gd name="connsiteX108" fmla="*/ 3000373 w 4400548"/>
              <a:gd name="connsiteY108" fmla="*/ 2095497 h 2381246"/>
              <a:gd name="connsiteX109" fmla="*/ 3000374 w 4400548"/>
              <a:gd name="connsiteY109" fmla="*/ 2131215 h 2381246"/>
              <a:gd name="connsiteX110" fmla="*/ 3078957 w 4400548"/>
              <a:gd name="connsiteY110" fmla="*/ 2133597 h 2381246"/>
              <a:gd name="connsiteX111" fmla="*/ 3078954 w 4400548"/>
              <a:gd name="connsiteY111" fmla="*/ 2152647 h 2381246"/>
              <a:gd name="connsiteX112" fmla="*/ 3088479 w 4400548"/>
              <a:gd name="connsiteY112" fmla="*/ 2152647 h 2381246"/>
              <a:gd name="connsiteX113" fmla="*/ 3088479 w 4400548"/>
              <a:gd name="connsiteY113" fmla="*/ 2181223 h 2381246"/>
              <a:gd name="connsiteX114" fmla="*/ 3219448 w 4400548"/>
              <a:gd name="connsiteY114" fmla="*/ 2183603 h 2381246"/>
              <a:gd name="connsiteX115" fmla="*/ 3219449 w 4400548"/>
              <a:gd name="connsiteY115" fmla="*/ 2209796 h 2381246"/>
              <a:gd name="connsiteX116" fmla="*/ 3440903 w 4400548"/>
              <a:gd name="connsiteY116" fmla="*/ 2212178 h 2381246"/>
              <a:gd name="connsiteX117" fmla="*/ 3443284 w 4400548"/>
              <a:gd name="connsiteY117" fmla="*/ 2297904 h 2381246"/>
              <a:gd name="connsiteX118" fmla="*/ 3667123 w 4400548"/>
              <a:gd name="connsiteY118" fmla="*/ 2300284 h 2381246"/>
              <a:gd name="connsiteX119" fmla="*/ 3667123 w 4400548"/>
              <a:gd name="connsiteY119" fmla="*/ 2381246 h 2381246"/>
              <a:gd name="connsiteX120" fmla="*/ 4400548 w 4400548"/>
              <a:gd name="connsiteY120" fmla="*/ 2381245 h 2381246"/>
              <a:gd name="connsiteX0" fmla="*/ 4762 w 4379117"/>
              <a:gd name="connsiteY0" fmla="*/ 0 h 2381246"/>
              <a:gd name="connsiteX1" fmla="*/ 0 w 4379117"/>
              <a:gd name="connsiteY1" fmla="*/ 73819 h 2381246"/>
              <a:gd name="connsiteX2" fmla="*/ 19050 w 4379117"/>
              <a:gd name="connsiteY2" fmla="*/ 76200 h 2381246"/>
              <a:gd name="connsiteX3" fmla="*/ 19050 w 4379117"/>
              <a:gd name="connsiteY3" fmla="*/ 92869 h 2381246"/>
              <a:gd name="connsiteX4" fmla="*/ 228600 w 4379117"/>
              <a:gd name="connsiteY4" fmla="*/ 90487 h 2381246"/>
              <a:gd name="connsiteX5" fmla="*/ 228600 w 4379117"/>
              <a:gd name="connsiteY5" fmla="*/ 107156 h 2381246"/>
              <a:gd name="connsiteX6" fmla="*/ 240506 w 4379117"/>
              <a:gd name="connsiteY6" fmla="*/ 107156 h 2381246"/>
              <a:gd name="connsiteX7" fmla="*/ 238125 w 4379117"/>
              <a:gd name="connsiteY7" fmla="*/ 157162 h 2381246"/>
              <a:gd name="connsiteX8" fmla="*/ 369094 w 4379117"/>
              <a:gd name="connsiteY8" fmla="*/ 154781 h 2381246"/>
              <a:gd name="connsiteX9" fmla="*/ 369094 w 4379117"/>
              <a:gd name="connsiteY9" fmla="*/ 176212 h 2381246"/>
              <a:gd name="connsiteX10" fmla="*/ 411956 w 4379117"/>
              <a:gd name="connsiteY10" fmla="*/ 173831 h 2381246"/>
              <a:gd name="connsiteX11" fmla="*/ 411956 w 4379117"/>
              <a:gd name="connsiteY11" fmla="*/ 202406 h 2381246"/>
              <a:gd name="connsiteX12" fmla="*/ 678656 w 4379117"/>
              <a:gd name="connsiteY12" fmla="*/ 202406 h 2381246"/>
              <a:gd name="connsiteX13" fmla="*/ 678656 w 4379117"/>
              <a:gd name="connsiteY13" fmla="*/ 214312 h 2381246"/>
              <a:gd name="connsiteX14" fmla="*/ 690562 w 4379117"/>
              <a:gd name="connsiteY14" fmla="*/ 216694 h 2381246"/>
              <a:gd name="connsiteX15" fmla="*/ 690562 w 4379117"/>
              <a:gd name="connsiteY15" fmla="*/ 230981 h 2381246"/>
              <a:gd name="connsiteX16" fmla="*/ 707231 w 4379117"/>
              <a:gd name="connsiteY16" fmla="*/ 238125 h 2381246"/>
              <a:gd name="connsiteX17" fmla="*/ 709612 w 4379117"/>
              <a:gd name="connsiteY17" fmla="*/ 261937 h 2381246"/>
              <a:gd name="connsiteX18" fmla="*/ 854869 w 4379117"/>
              <a:gd name="connsiteY18" fmla="*/ 259556 h 2381246"/>
              <a:gd name="connsiteX19" fmla="*/ 857250 w 4379117"/>
              <a:gd name="connsiteY19" fmla="*/ 321469 h 2381246"/>
              <a:gd name="connsiteX20" fmla="*/ 866775 w 4379117"/>
              <a:gd name="connsiteY20" fmla="*/ 323850 h 2381246"/>
              <a:gd name="connsiteX21" fmla="*/ 864394 w 4379117"/>
              <a:gd name="connsiteY21" fmla="*/ 388144 h 2381246"/>
              <a:gd name="connsiteX22" fmla="*/ 873919 w 4379117"/>
              <a:gd name="connsiteY22" fmla="*/ 385762 h 2381246"/>
              <a:gd name="connsiteX23" fmla="*/ 869156 w 4379117"/>
              <a:gd name="connsiteY23" fmla="*/ 440531 h 2381246"/>
              <a:gd name="connsiteX24" fmla="*/ 876300 w 4379117"/>
              <a:gd name="connsiteY24" fmla="*/ 440531 h 2381246"/>
              <a:gd name="connsiteX25" fmla="*/ 873919 w 4379117"/>
              <a:gd name="connsiteY25" fmla="*/ 485775 h 2381246"/>
              <a:gd name="connsiteX26" fmla="*/ 883444 w 4379117"/>
              <a:gd name="connsiteY26" fmla="*/ 485775 h 2381246"/>
              <a:gd name="connsiteX27" fmla="*/ 883444 w 4379117"/>
              <a:gd name="connsiteY27" fmla="*/ 528637 h 2381246"/>
              <a:gd name="connsiteX28" fmla="*/ 912019 w 4379117"/>
              <a:gd name="connsiteY28" fmla="*/ 528637 h 2381246"/>
              <a:gd name="connsiteX29" fmla="*/ 912019 w 4379117"/>
              <a:gd name="connsiteY29" fmla="*/ 552450 h 2381246"/>
              <a:gd name="connsiteX30" fmla="*/ 940594 w 4379117"/>
              <a:gd name="connsiteY30" fmla="*/ 554831 h 2381246"/>
              <a:gd name="connsiteX31" fmla="*/ 940594 w 4379117"/>
              <a:gd name="connsiteY31" fmla="*/ 581025 h 2381246"/>
              <a:gd name="connsiteX32" fmla="*/ 1040606 w 4379117"/>
              <a:gd name="connsiteY32" fmla="*/ 583406 h 2381246"/>
              <a:gd name="connsiteX33" fmla="*/ 1038225 w 4379117"/>
              <a:gd name="connsiteY33" fmla="*/ 619125 h 2381246"/>
              <a:gd name="connsiteX34" fmla="*/ 1083469 w 4379117"/>
              <a:gd name="connsiteY34" fmla="*/ 623887 h 2381246"/>
              <a:gd name="connsiteX35" fmla="*/ 1083469 w 4379117"/>
              <a:gd name="connsiteY35" fmla="*/ 657225 h 2381246"/>
              <a:gd name="connsiteX36" fmla="*/ 1095375 w 4379117"/>
              <a:gd name="connsiteY36" fmla="*/ 657225 h 2381246"/>
              <a:gd name="connsiteX37" fmla="*/ 1095375 w 4379117"/>
              <a:gd name="connsiteY37" fmla="*/ 714375 h 2381246"/>
              <a:gd name="connsiteX38" fmla="*/ 1112044 w 4379117"/>
              <a:gd name="connsiteY38" fmla="*/ 714375 h 2381246"/>
              <a:gd name="connsiteX39" fmla="*/ 1114425 w 4379117"/>
              <a:gd name="connsiteY39" fmla="*/ 778669 h 2381246"/>
              <a:gd name="connsiteX40" fmla="*/ 1235869 w 4379117"/>
              <a:gd name="connsiteY40" fmla="*/ 778669 h 2381246"/>
              <a:gd name="connsiteX41" fmla="*/ 1235869 w 4379117"/>
              <a:gd name="connsiteY41" fmla="*/ 804862 h 2381246"/>
              <a:gd name="connsiteX42" fmla="*/ 1262062 w 4379117"/>
              <a:gd name="connsiteY42" fmla="*/ 804862 h 2381246"/>
              <a:gd name="connsiteX43" fmla="*/ 1259681 w 4379117"/>
              <a:gd name="connsiteY43" fmla="*/ 854868 h 2381246"/>
              <a:gd name="connsiteX44" fmla="*/ 1269206 w 4379117"/>
              <a:gd name="connsiteY44" fmla="*/ 854869 h 2381246"/>
              <a:gd name="connsiteX45" fmla="*/ 1266825 w 4379117"/>
              <a:gd name="connsiteY45" fmla="*/ 926307 h 2381246"/>
              <a:gd name="connsiteX46" fmla="*/ 1283494 w 4379117"/>
              <a:gd name="connsiteY46" fmla="*/ 926306 h 2381246"/>
              <a:gd name="connsiteX47" fmla="*/ 1283494 w 4379117"/>
              <a:gd name="connsiteY47" fmla="*/ 957262 h 2381246"/>
              <a:gd name="connsiteX48" fmla="*/ 1295400 w 4379117"/>
              <a:gd name="connsiteY48" fmla="*/ 957262 h 2381246"/>
              <a:gd name="connsiteX49" fmla="*/ 1295402 w 4379117"/>
              <a:gd name="connsiteY49" fmla="*/ 1023936 h 2381246"/>
              <a:gd name="connsiteX50" fmla="*/ 1333500 w 4379117"/>
              <a:gd name="connsiteY50" fmla="*/ 1023937 h 2381246"/>
              <a:gd name="connsiteX51" fmla="*/ 1333500 w 4379117"/>
              <a:gd name="connsiteY51" fmla="*/ 1047750 h 2381246"/>
              <a:gd name="connsiteX52" fmla="*/ 1364456 w 4379117"/>
              <a:gd name="connsiteY52" fmla="*/ 1047751 h 2381246"/>
              <a:gd name="connsiteX53" fmla="*/ 1364456 w 4379117"/>
              <a:gd name="connsiteY53" fmla="*/ 1066800 h 2381246"/>
              <a:gd name="connsiteX54" fmla="*/ 1404938 w 4379117"/>
              <a:gd name="connsiteY54" fmla="*/ 1066800 h 2381246"/>
              <a:gd name="connsiteX55" fmla="*/ 1404937 w 4379117"/>
              <a:gd name="connsiteY55" fmla="*/ 1095375 h 2381246"/>
              <a:gd name="connsiteX56" fmla="*/ 1481137 w 4379117"/>
              <a:gd name="connsiteY56" fmla="*/ 1095375 h 2381246"/>
              <a:gd name="connsiteX57" fmla="*/ 1481138 w 4379117"/>
              <a:gd name="connsiteY57" fmla="*/ 1128712 h 2381246"/>
              <a:gd name="connsiteX58" fmla="*/ 1497806 w 4379117"/>
              <a:gd name="connsiteY58" fmla="*/ 1128712 h 2381246"/>
              <a:gd name="connsiteX59" fmla="*/ 1497806 w 4379117"/>
              <a:gd name="connsiteY59" fmla="*/ 1166812 h 2381246"/>
              <a:gd name="connsiteX60" fmla="*/ 1512094 w 4379117"/>
              <a:gd name="connsiteY60" fmla="*/ 1166812 h 2381246"/>
              <a:gd name="connsiteX61" fmla="*/ 1512093 w 4379117"/>
              <a:gd name="connsiteY61" fmla="*/ 1183481 h 2381246"/>
              <a:gd name="connsiteX62" fmla="*/ 1540669 w 4379117"/>
              <a:gd name="connsiteY62" fmla="*/ 1183481 h 2381246"/>
              <a:gd name="connsiteX63" fmla="*/ 1540669 w 4379117"/>
              <a:gd name="connsiteY63" fmla="*/ 1207293 h 2381246"/>
              <a:gd name="connsiteX64" fmla="*/ 1562100 w 4379117"/>
              <a:gd name="connsiteY64" fmla="*/ 1207294 h 2381246"/>
              <a:gd name="connsiteX65" fmla="*/ 1562100 w 4379117"/>
              <a:gd name="connsiteY65" fmla="*/ 1233487 h 2381246"/>
              <a:gd name="connsiteX66" fmla="*/ 1683544 w 4379117"/>
              <a:gd name="connsiteY66" fmla="*/ 1231106 h 2381246"/>
              <a:gd name="connsiteX67" fmla="*/ 1683544 w 4379117"/>
              <a:gd name="connsiteY67" fmla="*/ 1257299 h 2381246"/>
              <a:gd name="connsiteX68" fmla="*/ 1712119 w 4379117"/>
              <a:gd name="connsiteY68" fmla="*/ 1257300 h 2381246"/>
              <a:gd name="connsiteX69" fmla="*/ 1714500 w 4379117"/>
              <a:gd name="connsiteY69" fmla="*/ 1285875 h 2381246"/>
              <a:gd name="connsiteX70" fmla="*/ 1726406 w 4379117"/>
              <a:gd name="connsiteY70" fmla="*/ 1285875 h 2381246"/>
              <a:gd name="connsiteX71" fmla="*/ 1726406 w 4379117"/>
              <a:gd name="connsiteY71" fmla="*/ 1309687 h 2381246"/>
              <a:gd name="connsiteX72" fmla="*/ 1738312 w 4379117"/>
              <a:gd name="connsiteY72" fmla="*/ 1309687 h 2381246"/>
              <a:gd name="connsiteX73" fmla="*/ 1740694 w 4379117"/>
              <a:gd name="connsiteY73" fmla="*/ 1409700 h 2381246"/>
              <a:gd name="connsiteX74" fmla="*/ 1788319 w 4379117"/>
              <a:gd name="connsiteY74" fmla="*/ 1412081 h 2381246"/>
              <a:gd name="connsiteX75" fmla="*/ 1785937 w 4379117"/>
              <a:gd name="connsiteY75" fmla="*/ 1462088 h 2381246"/>
              <a:gd name="connsiteX76" fmla="*/ 1864519 w 4379117"/>
              <a:gd name="connsiteY76" fmla="*/ 1459706 h 2381246"/>
              <a:gd name="connsiteX77" fmla="*/ 1864519 w 4379117"/>
              <a:gd name="connsiteY77" fmla="*/ 1483519 h 2381246"/>
              <a:gd name="connsiteX78" fmla="*/ 2031206 w 4379117"/>
              <a:gd name="connsiteY78" fmla="*/ 1481137 h 2381246"/>
              <a:gd name="connsiteX79" fmla="*/ 2031207 w 4379117"/>
              <a:gd name="connsiteY79" fmla="*/ 1504950 h 2381246"/>
              <a:gd name="connsiteX80" fmla="*/ 2112169 w 4379117"/>
              <a:gd name="connsiteY80" fmla="*/ 1502569 h 2381246"/>
              <a:gd name="connsiteX81" fmla="*/ 2112169 w 4379117"/>
              <a:gd name="connsiteY81" fmla="*/ 1533525 h 2381246"/>
              <a:gd name="connsiteX82" fmla="*/ 2140744 w 4379117"/>
              <a:gd name="connsiteY82" fmla="*/ 1533525 h 2381246"/>
              <a:gd name="connsiteX83" fmla="*/ 2140744 w 4379117"/>
              <a:gd name="connsiteY83" fmla="*/ 1674017 h 2381246"/>
              <a:gd name="connsiteX84" fmla="*/ 2162175 w 4379117"/>
              <a:gd name="connsiteY84" fmla="*/ 1674019 h 2381246"/>
              <a:gd name="connsiteX85" fmla="*/ 2162179 w 4379117"/>
              <a:gd name="connsiteY85" fmla="*/ 1716881 h 2381246"/>
              <a:gd name="connsiteX86" fmla="*/ 2202658 w 4379117"/>
              <a:gd name="connsiteY86" fmla="*/ 1716880 h 2381246"/>
              <a:gd name="connsiteX87" fmla="*/ 2205040 w 4379117"/>
              <a:gd name="connsiteY87" fmla="*/ 1759742 h 2381246"/>
              <a:gd name="connsiteX88" fmla="*/ 2216946 w 4379117"/>
              <a:gd name="connsiteY88" fmla="*/ 1759743 h 2381246"/>
              <a:gd name="connsiteX89" fmla="*/ 2219326 w 4379117"/>
              <a:gd name="connsiteY89" fmla="*/ 1793079 h 2381246"/>
              <a:gd name="connsiteX90" fmla="*/ 2338389 w 4379117"/>
              <a:gd name="connsiteY90" fmla="*/ 1793078 h 2381246"/>
              <a:gd name="connsiteX91" fmla="*/ 2338388 w 4379117"/>
              <a:gd name="connsiteY91" fmla="*/ 1819272 h 2381246"/>
              <a:gd name="connsiteX92" fmla="*/ 2538413 w 4379117"/>
              <a:gd name="connsiteY92" fmla="*/ 1819274 h 2381246"/>
              <a:gd name="connsiteX93" fmla="*/ 2538412 w 4379117"/>
              <a:gd name="connsiteY93" fmla="*/ 1847849 h 2381246"/>
              <a:gd name="connsiteX94" fmla="*/ 2552701 w 4379117"/>
              <a:gd name="connsiteY94" fmla="*/ 1847850 h 2381246"/>
              <a:gd name="connsiteX95" fmla="*/ 2552700 w 4379117"/>
              <a:gd name="connsiteY95" fmla="*/ 1888330 h 2381246"/>
              <a:gd name="connsiteX96" fmla="*/ 2566988 w 4379117"/>
              <a:gd name="connsiteY96" fmla="*/ 1888329 h 2381246"/>
              <a:gd name="connsiteX97" fmla="*/ 2566988 w 4379117"/>
              <a:gd name="connsiteY97" fmla="*/ 1931193 h 2381246"/>
              <a:gd name="connsiteX98" fmla="*/ 2616994 w 4379117"/>
              <a:gd name="connsiteY98" fmla="*/ 1931193 h 2381246"/>
              <a:gd name="connsiteX99" fmla="*/ 2616994 w 4379117"/>
              <a:gd name="connsiteY99" fmla="*/ 1978820 h 2381246"/>
              <a:gd name="connsiteX100" fmla="*/ 2726531 w 4379117"/>
              <a:gd name="connsiteY100" fmla="*/ 1978819 h 2381246"/>
              <a:gd name="connsiteX101" fmla="*/ 2726531 w 4379117"/>
              <a:gd name="connsiteY101" fmla="*/ 2012155 h 2381246"/>
              <a:gd name="connsiteX102" fmla="*/ 2788444 w 4379117"/>
              <a:gd name="connsiteY102" fmla="*/ 2014536 h 2381246"/>
              <a:gd name="connsiteX103" fmla="*/ 2788443 w 4379117"/>
              <a:gd name="connsiteY103" fmla="*/ 2031205 h 2381246"/>
              <a:gd name="connsiteX104" fmla="*/ 2921793 w 4379117"/>
              <a:gd name="connsiteY104" fmla="*/ 2031205 h 2381246"/>
              <a:gd name="connsiteX105" fmla="*/ 2921794 w 4379117"/>
              <a:gd name="connsiteY105" fmla="*/ 2059780 h 2381246"/>
              <a:gd name="connsiteX106" fmla="*/ 2964655 w 4379117"/>
              <a:gd name="connsiteY106" fmla="*/ 2059779 h 2381246"/>
              <a:gd name="connsiteX107" fmla="*/ 2967037 w 4379117"/>
              <a:gd name="connsiteY107" fmla="*/ 2095498 h 2381246"/>
              <a:gd name="connsiteX108" fmla="*/ 2978942 w 4379117"/>
              <a:gd name="connsiteY108" fmla="*/ 2095497 h 2381246"/>
              <a:gd name="connsiteX109" fmla="*/ 2978943 w 4379117"/>
              <a:gd name="connsiteY109" fmla="*/ 2131215 h 2381246"/>
              <a:gd name="connsiteX110" fmla="*/ 3057526 w 4379117"/>
              <a:gd name="connsiteY110" fmla="*/ 2133597 h 2381246"/>
              <a:gd name="connsiteX111" fmla="*/ 3057523 w 4379117"/>
              <a:gd name="connsiteY111" fmla="*/ 2152647 h 2381246"/>
              <a:gd name="connsiteX112" fmla="*/ 3067048 w 4379117"/>
              <a:gd name="connsiteY112" fmla="*/ 2152647 h 2381246"/>
              <a:gd name="connsiteX113" fmla="*/ 3067048 w 4379117"/>
              <a:gd name="connsiteY113" fmla="*/ 2181223 h 2381246"/>
              <a:gd name="connsiteX114" fmla="*/ 3198017 w 4379117"/>
              <a:gd name="connsiteY114" fmla="*/ 2183603 h 2381246"/>
              <a:gd name="connsiteX115" fmla="*/ 3198018 w 4379117"/>
              <a:gd name="connsiteY115" fmla="*/ 2209796 h 2381246"/>
              <a:gd name="connsiteX116" fmla="*/ 3419472 w 4379117"/>
              <a:gd name="connsiteY116" fmla="*/ 2212178 h 2381246"/>
              <a:gd name="connsiteX117" fmla="*/ 3421853 w 4379117"/>
              <a:gd name="connsiteY117" fmla="*/ 2297904 h 2381246"/>
              <a:gd name="connsiteX118" fmla="*/ 3645692 w 4379117"/>
              <a:gd name="connsiteY118" fmla="*/ 2300284 h 2381246"/>
              <a:gd name="connsiteX119" fmla="*/ 3645692 w 4379117"/>
              <a:gd name="connsiteY119" fmla="*/ 2381246 h 2381246"/>
              <a:gd name="connsiteX120" fmla="*/ 4379117 w 4379117"/>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3831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0981 h 2381246"/>
              <a:gd name="connsiteX16" fmla="*/ 704850 w 4376736"/>
              <a:gd name="connsiteY16" fmla="*/ 238125 h 2381246"/>
              <a:gd name="connsiteX17" fmla="*/ 707231 w 4376736"/>
              <a:gd name="connsiteY17" fmla="*/ 261937 h 2381246"/>
              <a:gd name="connsiteX18" fmla="*/ 852488 w 4376736"/>
              <a:gd name="connsiteY18" fmla="*/ 259556 h 2381246"/>
              <a:gd name="connsiteX19" fmla="*/ 854869 w 4376736"/>
              <a:gd name="connsiteY19" fmla="*/ 321469 h 2381246"/>
              <a:gd name="connsiteX20" fmla="*/ 864394 w 4376736"/>
              <a:gd name="connsiteY20" fmla="*/ 323850 h 2381246"/>
              <a:gd name="connsiteX21" fmla="*/ 862013 w 4376736"/>
              <a:gd name="connsiteY21" fmla="*/ 388144 h 2381246"/>
              <a:gd name="connsiteX22" fmla="*/ 871538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0981 h 2381246"/>
              <a:gd name="connsiteX16" fmla="*/ 704850 w 4376736"/>
              <a:gd name="connsiteY16" fmla="*/ 238125 h 2381246"/>
              <a:gd name="connsiteX17" fmla="*/ 707231 w 4376736"/>
              <a:gd name="connsiteY17" fmla="*/ 261937 h 2381246"/>
              <a:gd name="connsiteX18" fmla="*/ 852488 w 4376736"/>
              <a:gd name="connsiteY18" fmla="*/ 259556 h 2381246"/>
              <a:gd name="connsiteX19" fmla="*/ 854869 w 4376736"/>
              <a:gd name="connsiteY19" fmla="*/ 321469 h 2381246"/>
              <a:gd name="connsiteX20" fmla="*/ 864394 w 4376736"/>
              <a:gd name="connsiteY20" fmla="*/ 323850 h 2381246"/>
              <a:gd name="connsiteX21" fmla="*/ 862013 w 4376736"/>
              <a:gd name="connsiteY21" fmla="*/ 388144 h 2381246"/>
              <a:gd name="connsiteX22" fmla="*/ 871538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4850 w 4376736"/>
              <a:gd name="connsiteY16" fmla="*/ 238125 h 2381246"/>
              <a:gd name="connsiteX17" fmla="*/ 707231 w 4376736"/>
              <a:gd name="connsiteY17" fmla="*/ 261937 h 2381246"/>
              <a:gd name="connsiteX18" fmla="*/ 852488 w 4376736"/>
              <a:gd name="connsiteY18" fmla="*/ 259556 h 2381246"/>
              <a:gd name="connsiteX19" fmla="*/ 854869 w 4376736"/>
              <a:gd name="connsiteY19" fmla="*/ 321469 h 2381246"/>
              <a:gd name="connsiteX20" fmla="*/ 864394 w 4376736"/>
              <a:gd name="connsiteY20" fmla="*/ 323850 h 2381246"/>
              <a:gd name="connsiteX21" fmla="*/ 862013 w 4376736"/>
              <a:gd name="connsiteY21" fmla="*/ 388144 h 2381246"/>
              <a:gd name="connsiteX22" fmla="*/ 871538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697706 w 4376736"/>
              <a:gd name="connsiteY16" fmla="*/ 233362 h 2381246"/>
              <a:gd name="connsiteX17" fmla="*/ 707231 w 4376736"/>
              <a:gd name="connsiteY17" fmla="*/ 261937 h 2381246"/>
              <a:gd name="connsiteX18" fmla="*/ 852488 w 4376736"/>
              <a:gd name="connsiteY18" fmla="*/ 259556 h 2381246"/>
              <a:gd name="connsiteX19" fmla="*/ 854869 w 4376736"/>
              <a:gd name="connsiteY19" fmla="*/ 321469 h 2381246"/>
              <a:gd name="connsiteX20" fmla="*/ 864394 w 4376736"/>
              <a:gd name="connsiteY20" fmla="*/ 323850 h 2381246"/>
              <a:gd name="connsiteX21" fmla="*/ 862013 w 4376736"/>
              <a:gd name="connsiteY21" fmla="*/ 388144 h 2381246"/>
              <a:gd name="connsiteX22" fmla="*/ 871538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7231 w 4376736"/>
              <a:gd name="connsiteY17" fmla="*/ 261937 h 2381246"/>
              <a:gd name="connsiteX18" fmla="*/ 852488 w 4376736"/>
              <a:gd name="connsiteY18" fmla="*/ 259556 h 2381246"/>
              <a:gd name="connsiteX19" fmla="*/ 854869 w 4376736"/>
              <a:gd name="connsiteY19" fmla="*/ 321469 h 2381246"/>
              <a:gd name="connsiteX20" fmla="*/ 864394 w 4376736"/>
              <a:gd name="connsiteY20" fmla="*/ 323850 h 2381246"/>
              <a:gd name="connsiteX21" fmla="*/ 862013 w 4376736"/>
              <a:gd name="connsiteY21" fmla="*/ 388144 h 2381246"/>
              <a:gd name="connsiteX22" fmla="*/ 871538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4850 w 4376736"/>
              <a:gd name="connsiteY17" fmla="*/ 261937 h 2381246"/>
              <a:gd name="connsiteX18" fmla="*/ 852488 w 4376736"/>
              <a:gd name="connsiteY18" fmla="*/ 259556 h 2381246"/>
              <a:gd name="connsiteX19" fmla="*/ 854869 w 4376736"/>
              <a:gd name="connsiteY19" fmla="*/ 321469 h 2381246"/>
              <a:gd name="connsiteX20" fmla="*/ 864394 w 4376736"/>
              <a:gd name="connsiteY20" fmla="*/ 323850 h 2381246"/>
              <a:gd name="connsiteX21" fmla="*/ 862013 w 4376736"/>
              <a:gd name="connsiteY21" fmla="*/ 388144 h 2381246"/>
              <a:gd name="connsiteX22" fmla="*/ 871538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1469 h 2381246"/>
              <a:gd name="connsiteX20" fmla="*/ 864394 w 4376736"/>
              <a:gd name="connsiteY20" fmla="*/ 323850 h 2381246"/>
              <a:gd name="connsiteX21" fmla="*/ 862013 w 4376736"/>
              <a:gd name="connsiteY21" fmla="*/ 388144 h 2381246"/>
              <a:gd name="connsiteX22" fmla="*/ 871538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2013 w 4376736"/>
              <a:gd name="connsiteY21" fmla="*/ 388144 h 2381246"/>
              <a:gd name="connsiteX22" fmla="*/ 871538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2013 w 4376736"/>
              <a:gd name="connsiteY21" fmla="*/ 388144 h 2381246"/>
              <a:gd name="connsiteX22" fmla="*/ 871538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2013 w 4376736"/>
              <a:gd name="connsiteY21" fmla="*/ 388144 h 2381246"/>
              <a:gd name="connsiteX22" fmla="*/ 871538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2013 w 4376736"/>
              <a:gd name="connsiteY21" fmla="*/ 388144 h 2381246"/>
              <a:gd name="connsiteX22" fmla="*/ 785813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2013 w 4376736"/>
              <a:gd name="connsiteY21" fmla="*/ 388144 h 2381246"/>
              <a:gd name="connsiteX22" fmla="*/ 785813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988219 w 4376736"/>
              <a:gd name="connsiteY21" fmla="*/ 397669 h 2381246"/>
              <a:gd name="connsiteX22" fmla="*/ 785813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988219 w 4376736"/>
              <a:gd name="connsiteY21" fmla="*/ 397669 h 2381246"/>
              <a:gd name="connsiteX22" fmla="*/ 785813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2013 w 4376736"/>
              <a:gd name="connsiteY21" fmla="*/ 400050 h 2381246"/>
              <a:gd name="connsiteX22" fmla="*/ 785813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4394 w 4376736"/>
              <a:gd name="connsiteY21" fmla="*/ 392906 h 2381246"/>
              <a:gd name="connsiteX22" fmla="*/ 785813 w 4376736"/>
              <a:gd name="connsiteY22" fmla="*/ 385762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4394 w 4376736"/>
              <a:gd name="connsiteY21" fmla="*/ 392906 h 2381246"/>
              <a:gd name="connsiteX22" fmla="*/ 873919 w 4376736"/>
              <a:gd name="connsiteY22" fmla="*/ 395287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4394 w 4376736"/>
              <a:gd name="connsiteY21" fmla="*/ 392906 h 2381246"/>
              <a:gd name="connsiteX22" fmla="*/ 873919 w 4376736"/>
              <a:gd name="connsiteY22" fmla="*/ 392906 h 2381246"/>
              <a:gd name="connsiteX23" fmla="*/ 866775 w 4376736"/>
              <a:gd name="connsiteY23" fmla="*/ 440531 h 2381246"/>
              <a:gd name="connsiteX24" fmla="*/ 873919 w 4376736"/>
              <a:gd name="connsiteY24" fmla="*/ 440531 h 2381246"/>
              <a:gd name="connsiteX25" fmla="*/ 871538 w 4376736"/>
              <a:gd name="connsiteY25" fmla="*/ 485775 h 2381246"/>
              <a:gd name="connsiteX26" fmla="*/ 881063 w 4376736"/>
              <a:gd name="connsiteY26" fmla="*/ 485775 h 2381246"/>
              <a:gd name="connsiteX27" fmla="*/ 881063 w 4376736"/>
              <a:gd name="connsiteY27" fmla="*/ 528637 h 2381246"/>
              <a:gd name="connsiteX28" fmla="*/ 909638 w 4376736"/>
              <a:gd name="connsiteY28" fmla="*/ 528637 h 2381246"/>
              <a:gd name="connsiteX29" fmla="*/ 909638 w 4376736"/>
              <a:gd name="connsiteY29" fmla="*/ 552450 h 2381246"/>
              <a:gd name="connsiteX30" fmla="*/ 938213 w 4376736"/>
              <a:gd name="connsiteY30" fmla="*/ 554831 h 2381246"/>
              <a:gd name="connsiteX31" fmla="*/ 938213 w 4376736"/>
              <a:gd name="connsiteY31" fmla="*/ 581025 h 2381246"/>
              <a:gd name="connsiteX32" fmla="*/ 1038225 w 4376736"/>
              <a:gd name="connsiteY32" fmla="*/ 583406 h 2381246"/>
              <a:gd name="connsiteX33" fmla="*/ 1035844 w 4376736"/>
              <a:gd name="connsiteY33" fmla="*/ 619125 h 2381246"/>
              <a:gd name="connsiteX34" fmla="*/ 1081088 w 4376736"/>
              <a:gd name="connsiteY34" fmla="*/ 623887 h 2381246"/>
              <a:gd name="connsiteX35" fmla="*/ 1081088 w 4376736"/>
              <a:gd name="connsiteY35" fmla="*/ 657225 h 2381246"/>
              <a:gd name="connsiteX36" fmla="*/ 1092994 w 4376736"/>
              <a:gd name="connsiteY36" fmla="*/ 657225 h 2381246"/>
              <a:gd name="connsiteX37" fmla="*/ 1092994 w 4376736"/>
              <a:gd name="connsiteY37" fmla="*/ 714375 h 2381246"/>
              <a:gd name="connsiteX38" fmla="*/ 1109663 w 4376736"/>
              <a:gd name="connsiteY38" fmla="*/ 714375 h 2381246"/>
              <a:gd name="connsiteX39" fmla="*/ 1112044 w 4376736"/>
              <a:gd name="connsiteY39" fmla="*/ 778669 h 2381246"/>
              <a:gd name="connsiteX40" fmla="*/ 1233488 w 4376736"/>
              <a:gd name="connsiteY40" fmla="*/ 778669 h 2381246"/>
              <a:gd name="connsiteX41" fmla="*/ 1233488 w 4376736"/>
              <a:gd name="connsiteY41" fmla="*/ 804862 h 2381246"/>
              <a:gd name="connsiteX42" fmla="*/ 1259681 w 4376736"/>
              <a:gd name="connsiteY42" fmla="*/ 804862 h 2381246"/>
              <a:gd name="connsiteX43" fmla="*/ 1257300 w 4376736"/>
              <a:gd name="connsiteY43" fmla="*/ 854868 h 2381246"/>
              <a:gd name="connsiteX44" fmla="*/ 1266825 w 4376736"/>
              <a:gd name="connsiteY44" fmla="*/ 854869 h 2381246"/>
              <a:gd name="connsiteX45" fmla="*/ 1264444 w 4376736"/>
              <a:gd name="connsiteY45" fmla="*/ 926307 h 2381246"/>
              <a:gd name="connsiteX46" fmla="*/ 1281113 w 4376736"/>
              <a:gd name="connsiteY46" fmla="*/ 926306 h 2381246"/>
              <a:gd name="connsiteX47" fmla="*/ 1281113 w 4376736"/>
              <a:gd name="connsiteY47" fmla="*/ 957262 h 2381246"/>
              <a:gd name="connsiteX48" fmla="*/ 1293019 w 4376736"/>
              <a:gd name="connsiteY48" fmla="*/ 957262 h 2381246"/>
              <a:gd name="connsiteX49" fmla="*/ 1293021 w 4376736"/>
              <a:gd name="connsiteY49" fmla="*/ 1023936 h 2381246"/>
              <a:gd name="connsiteX50" fmla="*/ 1331119 w 4376736"/>
              <a:gd name="connsiteY50" fmla="*/ 1023937 h 2381246"/>
              <a:gd name="connsiteX51" fmla="*/ 1331119 w 4376736"/>
              <a:gd name="connsiteY51" fmla="*/ 1047750 h 2381246"/>
              <a:gd name="connsiteX52" fmla="*/ 1362075 w 4376736"/>
              <a:gd name="connsiteY52" fmla="*/ 1047751 h 2381246"/>
              <a:gd name="connsiteX53" fmla="*/ 1362075 w 4376736"/>
              <a:gd name="connsiteY53" fmla="*/ 1066800 h 2381246"/>
              <a:gd name="connsiteX54" fmla="*/ 1402557 w 4376736"/>
              <a:gd name="connsiteY54" fmla="*/ 1066800 h 2381246"/>
              <a:gd name="connsiteX55" fmla="*/ 1402556 w 4376736"/>
              <a:gd name="connsiteY55" fmla="*/ 1095375 h 2381246"/>
              <a:gd name="connsiteX56" fmla="*/ 1478756 w 4376736"/>
              <a:gd name="connsiteY56" fmla="*/ 1095375 h 2381246"/>
              <a:gd name="connsiteX57" fmla="*/ 1478757 w 4376736"/>
              <a:gd name="connsiteY57" fmla="*/ 1128712 h 2381246"/>
              <a:gd name="connsiteX58" fmla="*/ 1495425 w 4376736"/>
              <a:gd name="connsiteY58" fmla="*/ 1128712 h 2381246"/>
              <a:gd name="connsiteX59" fmla="*/ 1495425 w 4376736"/>
              <a:gd name="connsiteY59" fmla="*/ 1166812 h 2381246"/>
              <a:gd name="connsiteX60" fmla="*/ 1509713 w 4376736"/>
              <a:gd name="connsiteY60" fmla="*/ 1166812 h 2381246"/>
              <a:gd name="connsiteX61" fmla="*/ 1509712 w 4376736"/>
              <a:gd name="connsiteY61" fmla="*/ 1183481 h 2381246"/>
              <a:gd name="connsiteX62" fmla="*/ 1538288 w 4376736"/>
              <a:gd name="connsiteY62" fmla="*/ 1183481 h 2381246"/>
              <a:gd name="connsiteX63" fmla="*/ 1538288 w 4376736"/>
              <a:gd name="connsiteY63" fmla="*/ 1207293 h 2381246"/>
              <a:gd name="connsiteX64" fmla="*/ 1559719 w 4376736"/>
              <a:gd name="connsiteY64" fmla="*/ 1207294 h 2381246"/>
              <a:gd name="connsiteX65" fmla="*/ 1559719 w 4376736"/>
              <a:gd name="connsiteY65" fmla="*/ 1233487 h 2381246"/>
              <a:gd name="connsiteX66" fmla="*/ 1681163 w 4376736"/>
              <a:gd name="connsiteY66" fmla="*/ 1231106 h 2381246"/>
              <a:gd name="connsiteX67" fmla="*/ 1681163 w 4376736"/>
              <a:gd name="connsiteY67" fmla="*/ 1257299 h 2381246"/>
              <a:gd name="connsiteX68" fmla="*/ 1709738 w 4376736"/>
              <a:gd name="connsiteY68" fmla="*/ 1257300 h 2381246"/>
              <a:gd name="connsiteX69" fmla="*/ 1712119 w 4376736"/>
              <a:gd name="connsiteY69" fmla="*/ 1285875 h 2381246"/>
              <a:gd name="connsiteX70" fmla="*/ 1724025 w 4376736"/>
              <a:gd name="connsiteY70" fmla="*/ 1285875 h 2381246"/>
              <a:gd name="connsiteX71" fmla="*/ 1724025 w 4376736"/>
              <a:gd name="connsiteY71" fmla="*/ 1309687 h 2381246"/>
              <a:gd name="connsiteX72" fmla="*/ 1735931 w 4376736"/>
              <a:gd name="connsiteY72" fmla="*/ 1309687 h 2381246"/>
              <a:gd name="connsiteX73" fmla="*/ 1738313 w 4376736"/>
              <a:gd name="connsiteY73" fmla="*/ 1409700 h 2381246"/>
              <a:gd name="connsiteX74" fmla="*/ 1785938 w 4376736"/>
              <a:gd name="connsiteY74" fmla="*/ 1412081 h 2381246"/>
              <a:gd name="connsiteX75" fmla="*/ 1783556 w 4376736"/>
              <a:gd name="connsiteY75" fmla="*/ 1462088 h 2381246"/>
              <a:gd name="connsiteX76" fmla="*/ 1862138 w 4376736"/>
              <a:gd name="connsiteY76" fmla="*/ 1459706 h 2381246"/>
              <a:gd name="connsiteX77" fmla="*/ 1862138 w 4376736"/>
              <a:gd name="connsiteY77" fmla="*/ 1483519 h 2381246"/>
              <a:gd name="connsiteX78" fmla="*/ 2028825 w 4376736"/>
              <a:gd name="connsiteY78" fmla="*/ 1481137 h 2381246"/>
              <a:gd name="connsiteX79" fmla="*/ 2028826 w 4376736"/>
              <a:gd name="connsiteY79" fmla="*/ 1504950 h 2381246"/>
              <a:gd name="connsiteX80" fmla="*/ 2109788 w 4376736"/>
              <a:gd name="connsiteY80" fmla="*/ 1502569 h 2381246"/>
              <a:gd name="connsiteX81" fmla="*/ 2109788 w 4376736"/>
              <a:gd name="connsiteY81" fmla="*/ 1533525 h 2381246"/>
              <a:gd name="connsiteX82" fmla="*/ 2138363 w 4376736"/>
              <a:gd name="connsiteY82" fmla="*/ 1533525 h 2381246"/>
              <a:gd name="connsiteX83" fmla="*/ 2138363 w 4376736"/>
              <a:gd name="connsiteY83" fmla="*/ 1674017 h 2381246"/>
              <a:gd name="connsiteX84" fmla="*/ 2159794 w 4376736"/>
              <a:gd name="connsiteY84" fmla="*/ 1674019 h 2381246"/>
              <a:gd name="connsiteX85" fmla="*/ 2159798 w 4376736"/>
              <a:gd name="connsiteY85" fmla="*/ 1716881 h 2381246"/>
              <a:gd name="connsiteX86" fmla="*/ 2200277 w 4376736"/>
              <a:gd name="connsiteY86" fmla="*/ 1716880 h 2381246"/>
              <a:gd name="connsiteX87" fmla="*/ 2202659 w 4376736"/>
              <a:gd name="connsiteY87" fmla="*/ 1759742 h 2381246"/>
              <a:gd name="connsiteX88" fmla="*/ 2214565 w 4376736"/>
              <a:gd name="connsiteY88" fmla="*/ 1759743 h 2381246"/>
              <a:gd name="connsiteX89" fmla="*/ 2216945 w 4376736"/>
              <a:gd name="connsiteY89" fmla="*/ 1793079 h 2381246"/>
              <a:gd name="connsiteX90" fmla="*/ 2336008 w 4376736"/>
              <a:gd name="connsiteY90" fmla="*/ 1793078 h 2381246"/>
              <a:gd name="connsiteX91" fmla="*/ 2336007 w 4376736"/>
              <a:gd name="connsiteY91" fmla="*/ 1819272 h 2381246"/>
              <a:gd name="connsiteX92" fmla="*/ 2536032 w 4376736"/>
              <a:gd name="connsiteY92" fmla="*/ 1819274 h 2381246"/>
              <a:gd name="connsiteX93" fmla="*/ 2536031 w 4376736"/>
              <a:gd name="connsiteY93" fmla="*/ 1847849 h 2381246"/>
              <a:gd name="connsiteX94" fmla="*/ 2550320 w 4376736"/>
              <a:gd name="connsiteY94" fmla="*/ 1847850 h 2381246"/>
              <a:gd name="connsiteX95" fmla="*/ 2550319 w 4376736"/>
              <a:gd name="connsiteY95" fmla="*/ 1888330 h 2381246"/>
              <a:gd name="connsiteX96" fmla="*/ 2564607 w 4376736"/>
              <a:gd name="connsiteY96" fmla="*/ 1888329 h 2381246"/>
              <a:gd name="connsiteX97" fmla="*/ 2564607 w 4376736"/>
              <a:gd name="connsiteY97" fmla="*/ 1931193 h 2381246"/>
              <a:gd name="connsiteX98" fmla="*/ 2614613 w 4376736"/>
              <a:gd name="connsiteY98" fmla="*/ 1931193 h 2381246"/>
              <a:gd name="connsiteX99" fmla="*/ 2614613 w 4376736"/>
              <a:gd name="connsiteY99" fmla="*/ 1978820 h 2381246"/>
              <a:gd name="connsiteX100" fmla="*/ 2724150 w 4376736"/>
              <a:gd name="connsiteY100" fmla="*/ 1978819 h 2381246"/>
              <a:gd name="connsiteX101" fmla="*/ 2724150 w 4376736"/>
              <a:gd name="connsiteY101" fmla="*/ 2012155 h 2381246"/>
              <a:gd name="connsiteX102" fmla="*/ 2786063 w 4376736"/>
              <a:gd name="connsiteY102" fmla="*/ 2014536 h 2381246"/>
              <a:gd name="connsiteX103" fmla="*/ 2786062 w 4376736"/>
              <a:gd name="connsiteY103" fmla="*/ 2031205 h 2381246"/>
              <a:gd name="connsiteX104" fmla="*/ 2919412 w 4376736"/>
              <a:gd name="connsiteY104" fmla="*/ 2031205 h 2381246"/>
              <a:gd name="connsiteX105" fmla="*/ 2919413 w 4376736"/>
              <a:gd name="connsiteY105" fmla="*/ 2059780 h 2381246"/>
              <a:gd name="connsiteX106" fmla="*/ 2962274 w 4376736"/>
              <a:gd name="connsiteY106" fmla="*/ 2059779 h 2381246"/>
              <a:gd name="connsiteX107" fmla="*/ 2964656 w 4376736"/>
              <a:gd name="connsiteY107" fmla="*/ 2095498 h 2381246"/>
              <a:gd name="connsiteX108" fmla="*/ 2976561 w 4376736"/>
              <a:gd name="connsiteY108" fmla="*/ 2095497 h 2381246"/>
              <a:gd name="connsiteX109" fmla="*/ 2976562 w 4376736"/>
              <a:gd name="connsiteY109" fmla="*/ 2131215 h 2381246"/>
              <a:gd name="connsiteX110" fmla="*/ 3055145 w 4376736"/>
              <a:gd name="connsiteY110" fmla="*/ 2133597 h 2381246"/>
              <a:gd name="connsiteX111" fmla="*/ 3055142 w 4376736"/>
              <a:gd name="connsiteY111" fmla="*/ 2152647 h 2381246"/>
              <a:gd name="connsiteX112" fmla="*/ 3064667 w 4376736"/>
              <a:gd name="connsiteY112" fmla="*/ 2152647 h 2381246"/>
              <a:gd name="connsiteX113" fmla="*/ 3064667 w 4376736"/>
              <a:gd name="connsiteY113" fmla="*/ 2181223 h 2381246"/>
              <a:gd name="connsiteX114" fmla="*/ 3195636 w 4376736"/>
              <a:gd name="connsiteY114" fmla="*/ 2183603 h 2381246"/>
              <a:gd name="connsiteX115" fmla="*/ 3195637 w 4376736"/>
              <a:gd name="connsiteY115" fmla="*/ 2209796 h 2381246"/>
              <a:gd name="connsiteX116" fmla="*/ 3417091 w 4376736"/>
              <a:gd name="connsiteY116" fmla="*/ 2212178 h 2381246"/>
              <a:gd name="connsiteX117" fmla="*/ 3419472 w 4376736"/>
              <a:gd name="connsiteY117" fmla="*/ 2297904 h 2381246"/>
              <a:gd name="connsiteX118" fmla="*/ 3643311 w 4376736"/>
              <a:gd name="connsiteY118" fmla="*/ 2300284 h 2381246"/>
              <a:gd name="connsiteX119" fmla="*/ 3643311 w 4376736"/>
              <a:gd name="connsiteY119" fmla="*/ 2381246 h 2381246"/>
              <a:gd name="connsiteX120" fmla="*/ 4376736 w 4376736"/>
              <a:gd name="connsiteY120"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4394 w 4376736"/>
              <a:gd name="connsiteY21" fmla="*/ 392906 h 2381246"/>
              <a:gd name="connsiteX22" fmla="*/ 866775 w 4376736"/>
              <a:gd name="connsiteY22" fmla="*/ 440531 h 2381246"/>
              <a:gd name="connsiteX23" fmla="*/ 873919 w 4376736"/>
              <a:gd name="connsiteY23" fmla="*/ 440531 h 2381246"/>
              <a:gd name="connsiteX24" fmla="*/ 871538 w 4376736"/>
              <a:gd name="connsiteY24" fmla="*/ 485775 h 2381246"/>
              <a:gd name="connsiteX25" fmla="*/ 881063 w 4376736"/>
              <a:gd name="connsiteY25" fmla="*/ 485775 h 2381246"/>
              <a:gd name="connsiteX26" fmla="*/ 881063 w 4376736"/>
              <a:gd name="connsiteY26" fmla="*/ 528637 h 2381246"/>
              <a:gd name="connsiteX27" fmla="*/ 909638 w 4376736"/>
              <a:gd name="connsiteY27" fmla="*/ 528637 h 2381246"/>
              <a:gd name="connsiteX28" fmla="*/ 909638 w 4376736"/>
              <a:gd name="connsiteY28" fmla="*/ 552450 h 2381246"/>
              <a:gd name="connsiteX29" fmla="*/ 938213 w 4376736"/>
              <a:gd name="connsiteY29" fmla="*/ 554831 h 2381246"/>
              <a:gd name="connsiteX30" fmla="*/ 938213 w 4376736"/>
              <a:gd name="connsiteY30" fmla="*/ 581025 h 2381246"/>
              <a:gd name="connsiteX31" fmla="*/ 1038225 w 4376736"/>
              <a:gd name="connsiteY31" fmla="*/ 583406 h 2381246"/>
              <a:gd name="connsiteX32" fmla="*/ 1035844 w 4376736"/>
              <a:gd name="connsiteY32" fmla="*/ 619125 h 2381246"/>
              <a:gd name="connsiteX33" fmla="*/ 1081088 w 4376736"/>
              <a:gd name="connsiteY33" fmla="*/ 623887 h 2381246"/>
              <a:gd name="connsiteX34" fmla="*/ 1081088 w 4376736"/>
              <a:gd name="connsiteY34" fmla="*/ 657225 h 2381246"/>
              <a:gd name="connsiteX35" fmla="*/ 1092994 w 4376736"/>
              <a:gd name="connsiteY35" fmla="*/ 657225 h 2381246"/>
              <a:gd name="connsiteX36" fmla="*/ 1092994 w 4376736"/>
              <a:gd name="connsiteY36" fmla="*/ 714375 h 2381246"/>
              <a:gd name="connsiteX37" fmla="*/ 1109663 w 4376736"/>
              <a:gd name="connsiteY37" fmla="*/ 714375 h 2381246"/>
              <a:gd name="connsiteX38" fmla="*/ 1112044 w 4376736"/>
              <a:gd name="connsiteY38" fmla="*/ 778669 h 2381246"/>
              <a:gd name="connsiteX39" fmla="*/ 1233488 w 4376736"/>
              <a:gd name="connsiteY39" fmla="*/ 778669 h 2381246"/>
              <a:gd name="connsiteX40" fmla="*/ 1233488 w 4376736"/>
              <a:gd name="connsiteY40" fmla="*/ 804862 h 2381246"/>
              <a:gd name="connsiteX41" fmla="*/ 1259681 w 4376736"/>
              <a:gd name="connsiteY41" fmla="*/ 804862 h 2381246"/>
              <a:gd name="connsiteX42" fmla="*/ 1257300 w 4376736"/>
              <a:gd name="connsiteY42" fmla="*/ 854868 h 2381246"/>
              <a:gd name="connsiteX43" fmla="*/ 1266825 w 4376736"/>
              <a:gd name="connsiteY43" fmla="*/ 854869 h 2381246"/>
              <a:gd name="connsiteX44" fmla="*/ 1264444 w 4376736"/>
              <a:gd name="connsiteY44" fmla="*/ 926307 h 2381246"/>
              <a:gd name="connsiteX45" fmla="*/ 1281113 w 4376736"/>
              <a:gd name="connsiteY45" fmla="*/ 926306 h 2381246"/>
              <a:gd name="connsiteX46" fmla="*/ 1281113 w 4376736"/>
              <a:gd name="connsiteY46" fmla="*/ 957262 h 2381246"/>
              <a:gd name="connsiteX47" fmla="*/ 1293019 w 4376736"/>
              <a:gd name="connsiteY47" fmla="*/ 957262 h 2381246"/>
              <a:gd name="connsiteX48" fmla="*/ 1293021 w 4376736"/>
              <a:gd name="connsiteY48" fmla="*/ 1023936 h 2381246"/>
              <a:gd name="connsiteX49" fmla="*/ 1331119 w 4376736"/>
              <a:gd name="connsiteY49" fmla="*/ 1023937 h 2381246"/>
              <a:gd name="connsiteX50" fmla="*/ 1331119 w 4376736"/>
              <a:gd name="connsiteY50" fmla="*/ 1047750 h 2381246"/>
              <a:gd name="connsiteX51" fmla="*/ 1362075 w 4376736"/>
              <a:gd name="connsiteY51" fmla="*/ 1047751 h 2381246"/>
              <a:gd name="connsiteX52" fmla="*/ 1362075 w 4376736"/>
              <a:gd name="connsiteY52" fmla="*/ 1066800 h 2381246"/>
              <a:gd name="connsiteX53" fmla="*/ 1402557 w 4376736"/>
              <a:gd name="connsiteY53" fmla="*/ 1066800 h 2381246"/>
              <a:gd name="connsiteX54" fmla="*/ 1402556 w 4376736"/>
              <a:gd name="connsiteY54" fmla="*/ 1095375 h 2381246"/>
              <a:gd name="connsiteX55" fmla="*/ 1478756 w 4376736"/>
              <a:gd name="connsiteY55" fmla="*/ 1095375 h 2381246"/>
              <a:gd name="connsiteX56" fmla="*/ 1478757 w 4376736"/>
              <a:gd name="connsiteY56" fmla="*/ 1128712 h 2381246"/>
              <a:gd name="connsiteX57" fmla="*/ 1495425 w 4376736"/>
              <a:gd name="connsiteY57" fmla="*/ 1128712 h 2381246"/>
              <a:gd name="connsiteX58" fmla="*/ 1495425 w 4376736"/>
              <a:gd name="connsiteY58" fmla="*/ 1166812 h 2381246"/>
              <a:gd name="connsiteX59" fmla="*/ 1509713 w 4376736"/>
              <a:gd name="connsiteY59" fmla="*/ 1166812 h 2381246"/>
              <a:gd name="connsiteX60" fmla="*/ 1509712 w 4376736"/>
              <a:gd name="connsiteY60" fmla="*/ 1183481 h 2381246"/>
              <a:gd name="connsiteX61" fmla="*/ 1538288 w 4376736"/>
              <a:gd name="connsiteY61" fmla="*/ 1183481 h 2381246"/>
              <a:gd name="connsiteX62" fmla="*/ 1538288 w 4376736"/>
              <a:gd name="connsiteY62" fmla="*/ 1207293 h 2381246"/>
              <a:gd name="connsiteX63" fmla="*/ 1559719 w 4376736"/>
              <a:gd name="connsiteY63" fmla="*/ 1207294 h 2381246"/>
              <a:gd name="connsiteX64" fmla="*/ 1559719 w 4376736"/>
              <a:gd name="connsiteY64" fmla="*/ 1233487 h 2381246"/>
              <a:gd name="connsiteX65" fmla="*/ 1681163 w 4376736"/>
              <a:gd name="connsiteY65" fmla="*/ 1231106 h 2381246"/>
              <a:gd name="connsiteX66" fmla="*/ 1681163 w 4376736"/>
              <a:gd name="connsiteY66" fmla="*/ 1257299 h 2381246"/>
              <a:gd name="connsiteX67" fmla="*/ 1709738 w 4376736"/>
              <a:gd name="connsiteY67" fmla="*/ 1257300 h 2381246"/>
              <a:gd name="connsiteX68" fmla="*/ 1712119 w 4376736"/>
              <a:gd name="connsiteY68" fmla="*/ 1285875 h 2381246"/>
              <a:gd name="connsiteX69" fmla="*/ 1724025 w 4376736"/>
              <a:gd name="connsiteY69" fmla="*/ 1285875 h 2381246"/>
              <a:gd name="connsiteX70" fmla="*/ 1724025 w 4376736"/>
              <a:gd name="connsiteY70" fmla="*/ 1309687 h 2381246"/>
              <a:gd name="connsiteX71" fmla="*/ 1735931 w 4376736"/>
              <a:gd name="connsiteY71" fmla="*/ 1309687 h 2381246"/>
              <a:gd name="connsiteX72" fmla="*/ 1738313 w 4376736"/>
              <a:gd name="connsiteY72" fmla="*/ 1409700 h 2381246"/>
              <a:gd name="connsiteX73" fmla="*/ 1785938 w 4376736"/>
              <a:gd name="connsiteY73" fmla="*/ 1412081 h 2381246"/>
              <a:gd name="connsiteX74" fmla="*/ 1783556 w 4376736"/>
              <a:gd name="connsiteY74" fmla="*/ 1462088 h 2381246"/>
              <a:gd name="connsiteX75" fmla="*/ 1862138 w 4376736"/>
              <a:gd name="connsiteY75" fmla="*/ 1459706 h 2381246"/>
              <a:gd name="connsiteX76" fmla="*/ 1862138 w 4376736"/>
              <a:gd name="connsiteY76" fmla="*/ 1483519 h 2381246"/>
              <a:gd name="connsiteX77" fmla="*/ 2028825 w 4376736"/>
              <a:gd name="connsiteY77" fmla="*/ 1481137 h 2381246"/>
              <a:gd name="connsiteX78" fmla="*/ 2028826 w 4376736"/>
              <a:gd name="connsiteY78" fmla="*/ 1504950 h 2381246"/>
              <a:gd name="connsiteX79" fmla="*/ 2109788 w 4376736"/>
              <a:gd name="connsiteY79" fmla="*/ 1502569 h 2381246"/>
              <a:gd name="connsiteX80" fmla="*/ 2109788 w 4376736"/>
              <a:gd name="connsiteY80" fmla="*/ 1533525 h 2381246"/>
              <a:gd name="connsiteX81" fmla="*/ 2138363 w 4376736"/>
              <a:gd name="connsiteY81" fmla="*/ 1533525 h 2381246"/>
              <a:gd name="connsiteX82" fmla="*/ 2138363 w 4376736"/>
              <a:gd name="connsiteY82" fmla="*/ 1674017 h 2381246"/>
              <a:gd name="connsiteX83" fmla="*/ 2159794 w 4376736"/>
              <a:gd name="connsiteY83" fmla="*/ 1674019 h 2381246"/>
              <a:gd name="connsiteX84" fmla="*/ 2159798 w 4376736"/>
              <a:gd name="connsiteY84" fmla="*/ 1716881 h 2381246"/>
              <a:gd name="connsiteX85" fmla="*/ 2200277 w 4376736"/>
              <a:gd name="connsiteY85" fmla="*/ 1716880 h 2381246"/>
              <a:gd name="connsiteX86" fmla="*/ 2202659 w 4376736"/>
              <a:gd name="connsiteY86" fmla="*/ 1759742 h 2381246"/>
              <a:gd name="connsiteX87" fmla="*/ 2214565 w 4376736"/>
              <a:gd name="connsiteY87" fmla="*/ 1759743 h 2381246"/>
              <a:gd name="connsiteX88" fmla="*/ 2216945 w 4376736"/>
              <a:gd name="connsiteY88" fmla="*/ 1793079 h 2381246"/>
              <a:gd name="connsiteX89" fmla="*/ 2336008 w 4376736"/>
              <a:gd name="connsiteY89" fmla="*/ 1793078 h 2381246"/>
              <a:gd name="connsiteX90" fmla="*/ 2336007 w 4376736"/>
              <a:gd name="connsiteY90" fmla="*/ 1819272 h 2381246"/>
              <a:gd name="connsiteX91" fmla="*/ 2536032 w 4376736"/>
              <a:gd name="connsiteY91" fmla="*/ 1819274 h 2381246"/>
              <a:gd name="connsiteX92" fmla="*/ 2536031 w 4376736"/>
              <a:gd name="connsiteY92" fmla="*/ 1847849 h 2381246"/>
              <a:gd name="connsiteX93" fmla="*/ 2550320 w 4376736"/>
              <a:gd name="connsiteY93" fmla="*/ 1847850 h 2381246"/>
              <a:gd name="connsiteX94" fmla="*/ 2550319 w 4376736"/>
              <a:gd name="connsiteY94" fmla="*/ 1888330 h 2381246"/>
              <a:gd name="connsiteX95" fmla="*/ 2564607 w 4376736"/>
              <a:gd name="connsiteY95" fmla="*/ 1888329 h 2381246"/>
              <a:gd name="connsiteX96" fmla="*/ 2564607 w 4376736"/>
              <a:gd name="connsiteY96" fmla="*/ 1931193 h 2381246"/>
              <a:gd name="connsiteX97" fmla="*/ 2614613 w 4376736"/>
              <a:gd name="connsiteY97" fmla="*/ 1931193 h 2381246"/>
              <a:gd name="connsiteX98" fmla="*/ 2614613 w 4376736"/>
              <a:gd name="connsiteY98" fmla="*/ 1978820 h 2381246"/>
              <a:gd name="connsiteX99" fmla="*/ 2724150 w 4376736"/>
              <a:gd name="connsiteY99" fmla="*/ 1978819 h 2381246"/>
              <a:gd name="connsiteX100" fmla="*/ 2724150 w 4376736"/>
              <a:gd name="connsiteY100" fmla="*/ 2012155 h 2381246"/>
              <a:gd name="connsiteX101" fmla="*/ 2786063 w 4376736"/>
              <a:gd name="connsiteY101" fmla="*/ 2014536 h 2381246"/>
              <a:gd name="connsiteX102" fmla="*/ 2786062 w 4376736"/>
              <a:gd name="connsiteY102" fmla="*/ 2031205 h 2381246"/>
              <a:gd name="connsiteX103" fmla="*/ 2919412 w 4376736"/>
              <a:gd name="connsiteY103" fmla="*/ 2031205 h 2381246"/>
              <a:gd name="connsiteX104" fmla="*/ 2919413 w 4376736"/>
              <a:gd name="connsiteY104" fmla="*/ 2059780 h 2381246"/>
              <a:gd name="connsiteX105" fmla="*/ 2962274 w 4376736"/>
              <a:gd name="connsiteY105" fmla="*/ 2059779 h 2381246"/>
              <a:gd name="connsiteX106" fmla="*/ 2964656 w 4376736"/>
              <a:gd name="connsiteY106" fmla="*/ 2095498 h 2381246"/>
              <a:gd name="connsiteX107" fmla="*/ 2976561 w 4376736"/>
              <a:gd name="connsiteY107" fmla="*/ 2095497 h 2381246"/>
              <a:gd name="connsiteX108" fmla="*/ 2976562 w 4376736"/>
              <a:gd name="connsiteY108" fmla="*/ 2131215 h 2381246"/>
              <a:gd name="connsiteX109" fmla="*/ 3055145 w 4376736"/>
              <a:gd name="connsiteY109" fmla="*/ 2133597 h 2381246"/>
              <a:gd name="connsiteX110" fmla="*/ 3055142 w 4376736"/>
              <a:gd name="connsiteY110" fmla="*/ 2152647 h 2381246"/>
              <a:gd name="connsiteX111" fmla="*/ 3064667 w 4376736"/>
              <a:gd name="connsiteY111" fmla="*/ 2152647 h 2381246"/>
              <a:gd name="connsiteX112" fmla="*/ 3064667 w 4376736"/>
              <a:gd name="connsiteY112" fmla="*/ 2181223 h 2381246"/>
              <a:gd name="connsiteX113" fmla="*/ 3195636 w 4376736"/>
              <a:gd name="connsiteY113" fmla="*/ 2183603 h 2381246"/>
              <a:gd name="connsiteX114" fmla="*/ 3195637 w 4376736"/>
              <a:gd name="connsiteY114" fmla="*/ 2209796 h 2381246"/>
              <a:gd name="connsiteX115" fmla="*/ 3417091 w 4376736"/>
              <a:gd name="connsiteY115" fmla="*/ 2212178 h 2381246"/>
              <a:gd name="connsiteX116" fmla="*/ 3419472 w 4376736"/>
              <a:gd name="connsiteY116" fmla="*/ 2297904 h 2381246"/>
              <a:gd name="connsiteX117" fmla="*/ 3643311 w 4376736"/>
              <a:gd name="connsiteY117" fmla="*/ 2300284 h 2381246"/>
              <a:gd name="connsiteX118" fmla="*/ 3643311 w 4376736"/>
              <a:gd name="connsiteY118" fmla="*/ 2381246 h 2381246"/>
              <a:gd name="connsiteX119" fmla="*/ 4376736 w 4376736"/>
              <a:gd name="connsiteY119"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1538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2450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5844 w 4376736"/>
              <a:gd name="connsiteY31" fmla="*/ 619125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12044 w 4376736"/>
              <a:gd name="connsiteY37" fmla="*/ 778669 h 2381246"/>
              <a:gd name="connsiteX38" fmla="*/ 1233488 w 4376736"/>
              <a:gd name="connsiteY38" fmla="*/ 778669 h 2381246"/>
              <a:gd name="connsiteX39" fmla="*/ 1233488 w 4376736"/>
              <a:gd name="connsiteY39" fmla="*/ 804862 h 2381246"/>
              <a:gd name="connsiteX40" fmla="*/ 1259681 w 4376736"/>
              <a:gd name="connsiteY40" fmla="*/ 804862 h 2381246"/>
              <a:gd name="connsiteX41" fmla="*/ 1257300 w 4376736"/>
              <a:gd name="connsiteY41" fmla="*/ 854868 h 2381246"/>
              <a:gd name="connsiteX42" fmla="*/ 1266825 w 4376736"/>
              <a:gd name="connsiteY42" fmla="*/ 854869 h 2381246"/>
              <a:gd name="connsiteX43" fmla="*/ 126444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1538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2450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5844 w 4376736"/>
              <a:gd name="connsiteY31" fmla="*/ 619125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12044 w 4376736"/>
              <a:gd name="connsiteY37" fmla="*/ 778669 h 2381246"/>
              <a:gd name="connsiteX38" fmla="*/ 1233488 w 4376736"/>
              <a:gd name="connsiteY38" fmla="*/ 778669 h 2381246"/>
              <a:gd name="connsiteX39" fmla="*/ 1233488 w 4376736"/>
              <a:gd name="connsiteY39" fmla="*/ 804862 h 2381246"/>
              <a:gd name="connsiteX40" fmla="*/ 1259681 w 4376736"/>
              <a:gd name="connsiteY40" fmla="*/ 804862 h 2381246"/>
              <a:gd name="connsiteX41" fmla="*/ 1257300 w 4376736"/>
              <a:gd name="connsiteY41" fmla="*/ 854868 h 2381246"/>
              <a:gd name="connsiteX42" fmla="*/ 1266825 w 4376736"/>
              <a:gd name="connsiteY42" fmla="*/ 854869 h 2381246"/>
              <a:gd name="connsiteX43" fmla="*/ 126444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1538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5844 w 4376736"/>
              <a:gd name="connsiteY31" fmla="*/ 619125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12044 w 4376736"/>
              <a:gd name="connsiteY37" fmla="*/ 778669 h 2381246"/>
              <a:gd name="connsiteX38" fmla="*/ 1233488 w 4376736"/>
              <a:gd name="connsiteY38" fmla="*/ 778669 h 2381246"/>
              <a:gd name="connsiteX39" fmla="*/ 1233488 w 4376736"/>
              <a:gd name="connsiteY39" fmla="*/ 804862 h 2381246"/>
              <a:gd name="connsiteX40" fmla="*/ 1259681 w 4376736"/>
              <a:gd name="connsiteY40" fmla="*/ 804862 h 2381246"/>
              <a:gd name="connsiteX41" fmla="*/ 1257300 w 4376736"/>
              <a:gd name="connsiteY41" fmla="*/ 854868 h 2381246"/>
              <a:gd name="connsiteX42" fmla="*/ 1266825 w 4376736"/>
              <a:gd name="connsiteY42" fmla="*/ 854869 h 2381246"/>
              <a:gd name="connsiteX43" fmla="*/ 126444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5744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1538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12044 w 4376736"/>
              <a:gd name="connsiteY37" fmla="*/ 778669 h 2381246"/>
              <a:gd name="connsiteX38" fmla="*/ 1233488 w 4376736"/>
              <a:gd name="connsiteY38" fmla="*/ 778669 h 2381246"/>
              <a:gd name="connsiteX39" fmla="*/ 1233488 w 4376736"/>
              <a:gd name="connsiteY39" fmla="*/ 804862 h 2381246"/>
              <a:gd name="connsiteX40" fmla="*/ 1259681 w 4376736"/>
              <a:gd name="connsiteY40" fmla="*/ 804862 h 2381246"/>
              <a:gd name="connsiteX41" fmla="*/ 1257300 w 4376736"/>
              <a:gd name="connsiteY41" fmla="*/ 854868 h 2381246"/>
              <a:gd name="connsiteX42" fmla="*/ 1266825 w 4376736"/>
              <a:gd name="connsiteY42" fmla="*/ 854869 h 2381246"/>
              <a:gd name="connsiteX43" fmla="*/ 126444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1538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12044 w 4376736"/>
              <a:gd name="connsiteY37" fmla="*/ 778669 h 2381246"/>
              <a:gd name="connsiteX38" fmla="*/ 1233488 w 4376736"/>
              <a:gd name="connsiteY38" fmla="*/ 778669 h 2381246"/>
              <a:gd name="connsiteX39" fmla="*/ 1233488 w 4376736"/>
              <a:gd name="connsiteY39" fmla="*/ 804862 h 2381246"/>
              <a:gd name="connsiteX40" fmla="*/ 1259681 w 4376736"/>
              <a:gd name="connsiteY40" fmla="*/ 804862 h 2381246"/>
              <a:gd name="connsiteX41" fmla="*/ 1257300 w 4376736"/>
              <a:gd name="connsiteY41" fmla="*/ 854868 h 2381246"/>
              <a:gd name="connsiteX42" fmla="*/ 1266825 w 4376736"/>
              <a:gd name="connsiteY42" fmla="*/ 854869 h 2381246"/>
              <a:gd name="connsiteX43" fmla="*/ 126444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12044 w 4376736"/>
              <a:gd name="connsiteY37" fmla="*/ 778669 h 2381246"/>
              <a:gd name="connsiteX38" fmla="*/ 1233488 w 4376736"/>
              <a:gd name="connsiteY38" fmla="*/ 778669 h 2381246"/>
              <a:gd name="connsiteX39" fmla="*/ 1233488 w 4376736"/>
              <a:gd name="connsiteY39" fmla="*/ 804862 h 2381246"/>
              <a:gd name="connsiteX40" fmla="*/ 1259681 w 4376736"/>
              <a:gd name="connsiteY40" fmla="*/ 804862 h 2381246"/>
              <a:gd name="connsiteX41" fmla="*/ 1257300 w 4376736"/>
              <a:gd name="connsiteY41" fmla="*/ 854868 h 2381246"/>
              <a:gd name="connsiteX42" fmla="*/ 1266825 w 4376736"/>
              <a:gd name="connsiteY42" fmla="*/ 854869 h 2381246"/>
              <a:gd name="connsiteX43" fmla="*/ 126444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9681 w 4376736"/>
              <a:gd name="connsiteY40" fmla="*/ 804862 h 2381246"/>
              <a:gd name="connsiteX41" fmla="*/ 1257300 w 4376736"/>
              <a:gd name="connsiteY41" fmla="*/ 854868 h 2381246"/>
              <a:gd name="connsiteX42" fmla="*/ 1266825 w 4376736"/>
              <a:gd name="connsiteY42" fmla="*/ 854869 h 2381246"/>
              <a:gd name="connsiteX43" fmla="*/ 126444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9681 w 4376736"/>
              <a:gd name="connsiteY40" fmla="*/ 807243 h 2381246"/>
              <a:gd name="connsiteX41" fmla="*/ 1257300 w 4376736"/>
              <a:gd name="connsiteY41" fmla="*/ 854868 h 2381246"/>
              <a:gd name="connsiteX42" fmla="*/ 1266825 w 4376736"/>
              <a:gd name="connsiteY42" fmla="*/ 854869 h 2381246"/>
              <a:gd name="connsiteX43" fmla="*/ 126444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9681 w 4376736"/>
              <a:gd name="connsiteY40" fmla="*/ 804862 h 2381246"/>
              <a:gd name="connsiteX41" fmla="*/ 1257300 w 4376736"/>
              <a:gd name="connsiteY41" fmla="*/ 854868 h 2381246"/>
              <a:gd name="connsiteX42" fmla="*/ 1266825 w 4376736"/>
              <a:gd name="connsiteY42" fmla="*/ 854869 h 2381246"/>
              <a:gd name="connsiteX43" fmla="*/ 126444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9681 w 4376736"/>
              <a:gd name="connsiteY40" fmla="*/ 804862 h 2381246"/>
              <a:gd name="connsiteX41" fmla="*/ 1257300 w 4376736"/>
              <a:gd name="connsiteY41" fmla="*/ 854868 h 2381246"/>
              <a:gd name="connsiteX42" fmla="*/ 1266825 w 4376736"/>
              <a:gd name="connsiteY42" fmla="*/ 854869 h 2381246"/>
              <a:gd name="connsiteX43" fmla="*/ 126444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444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9206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6775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2012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2488 w 4376736"/>
              <a:gd name="connsiteY18" fmla="*/ 259556 h 2381246"/>
              <a:gd name="connsiteX19" fmla="*/ 854869 w 4376736"/>
              <a:gd name="connsiteY19" fmla="*/ 323851 h 2381246"/>
              <a:gd name="connsiteX20" fmla="*/ 864394 w 4376736"/>
              <a:gd name="connsiteY20" fmla="*/ 323850 h 2381246"/>
              <a:gd name="connsiteX21" fmla="*/ 862012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2012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1506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4312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2012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2012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2012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3406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2659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4565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364583 w 4376736"/>
              <a:gd name="connsiteY86" fmla="*/ 1666874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364583 w 4376736"/>
              <a:gd name="connsiteY86" fmla="*/ 1666874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2155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6 w 4376736"/>
              <a:gd name="connsiteY105" fmla="*/ 209549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797968 w 4376736"/>
              <a:gd name="connsiteY105" fmla="*/ 2162173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5 w 4376736"/>
              <a:gd name="connsiteY105" fmla="*/ 2093117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5 w 4376736"/>
              <a:gd name="connsiteY105" fmla="*/ 2097880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5 w 4376736"/>
              <a:gd name="connsiteY105" fmla="*/ 2093118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64655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62274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3597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12119 w 4376736"/>
              <a:gd name="connsiteY67" fmla="*/ 1285875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526381 w 4376736"/>
              <a:gd name="connsiteY67" fmla="*/ 1354931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09737 w 4376736"/>
              <a:gd name="connsiteY67" fmla="*/ 1281113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09737 w 4376736"/>
              <a:gd name="connsiteY67" fmla="*/ 1281113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09737 w 4376736"/>
              <a:gd name="connsiteY67" fmla="*/ 1288257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09737 w 4376736"/>
              <a:gd name="connsiteY67" fmla="*/ 1285876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12081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09737 w 4376736"/>
              <a:gd name="connsiteY67" fmla="*/ 1285876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09700 h 2381246"/>
              <a:gd name="connsiteX73" fmla="*/ 1783556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09737 w 4376736"/>
              <a:gd name="connsiteY67" fmla="*/ 1285876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09700 h 2381246"/>
              <a:gd name="connsiteX73" fmla="*/ 1785938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12178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09737 w 4376736"/>
              <a:gd name="connsiteY67" fmla="*/ 1285876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09700 h 2381246"/>
              <a:gd name="connsiteX73" fmla="*/ 1785938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09796 h 2381246"/>
              <a:gd name="connsiteX115" fmla="*/ 3419472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09737 w 4376736"/>
              <a:gd name="connsiteY67" fmla="*/ 1285876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09700 h 2381246"/>
              <a:gd name="connsiteX73" fmla="*/ 1785938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09796 h 2381246"/>
              <a:gd name="connsiteX115" fmla="*/ 3417091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09737 w 4376736"/>
              <a:gd name="connsiteY67" fmla="*/ 1285876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09700 h 2381246"/>
              <a:gd name="connsiteX73" fmla="*/ 1785938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09796 h 2381246"/>
              <a:gd name="connsiteX115" fmla="*/ 3417091 w 4376736"/>
              <a:gd name="connsiteY115" fmla="*/ 2297904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09737 w 4376736"/>
              <a:gd name="connsiteY67" fmla="*/ 1285876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09700 h 2381246"/>
              <a:gd name="connsiteX73" fmla="*/ 1785938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1223 h 2381246"/>
              <a:gd name="connsiteX112" fmla="*/ 3195636 w 4376736"/>
              <a:gd name="connsiteY112" fmla="*/ 2183603 h 2381246"/>
              <a:gd name="connsiteX113" fmla="*/ 3195637 w 4376736"/>
              <a:gd name="connsiteY113" fmla="*/ 2209796 h 2381246"/>
              <a:gd name="connsiteX114" fmla="*/ 3417091 w 4376736"/>
              <a:gd name="connsiteY114" fmla="*/ 2209796 h 2381246"/>
              <a:gd name="connsiteX115" fmla="*/ 3417091 w 4376736"/>
              <a:gd name="connsiteY115" fmla="*/ 2300286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381 w 4376736"/>
              <a:gd name="connsiteY0" fmla="*/ 0 h 2381246"/>
              <a:gd name="connsiteX1" fmla="*/ 0 w 4376736"/>
              <a:gd name="connsiteY1" fmla="*/ 76200 h 2381246"/>
              <a:gd name="connsiteX2" fmla="*/ 16669 w 4376736"/>
              <a:gd name="connsiteY2" fmla="*/ 76200 h 2381246"/>
              <a:gd name="connsiteX3" fmla="*/ 16669 w 4376736"/>
              <a:gd name="connsiteY3" fmla="*/ 92869 h 2381246"/>
              <a:gd name="connsiteX4" fmla="*/ 226219 w 4376736"/>
              <a:gd name="connsiteY4" fmla="*/ 90487 h 2381246"/>
              <a:gd name="connsiteX5" fmla="*/ 226219 w 4376736"/>
              <a:gd name="connsiteY5" fmla="*/ 107156 h 2381246"/>
              <a:gd name="connsiteX6" fmla="*/ 238125 w 4376736"/>
              <a:gd name="connsiteY6" fmla="*/ 107156 h 2381246"/>
              <a:gd name="connsiteX7" fmla="*/ 238125 w 4376736"/>
              <a:gd name="connsiteY7" fmla="*/ 157162 h 2381246"/>
              <a:gd name="connsiteX8" fmla="*/ 366713 w 4376736"/>
              <a:gd name="connsiteY8" fmla="*/ 154781 h 2381246"/>
              <a:gd name="connsiteX9" fmla="*/ 366713 w 4376736"/>
              <a:gd name="connsiteY9" fmla="*/ 176212 h 2381246"/>
              <a:gd name="connsiteX10" fmla="*/ 409575 w 4376736"/>
              <a:gd name="connsiteY10" fmla="*/ 176212 h 2381246"/>
              <a:gd name="connsiteX11" fmla="*/ 409575 w 4376736"/>
              <a:gd name="connsiteY11" fmla="*/ 202406 h 2381246"/>
              <a:gd name="connsiteX12" fmla="*/ 676275 w 4376736"/>
              <a:gd name="connsiteY12" fmla="*/ 202406 h 2381246"/>
              <a:gd name="connsiteX13" fmla="*/ 676275 w 4376736"/>
              <a:gd name="connsiteY13" fmla="*/ 216693 h 2381246"/>
              <a:gd name="connsiteX14" fmla="*/ 688181 w 4376736"/>
              <a:gd name="connsiteY14" fmla="*/ 216694 h 2381246"/>
              <a:gd name="connsiteX15" fmla="*/ 688181 w 4376736"/>
              <a:gd name="connsiteY15" fmla="*/ 233363 h 2381246"/>
              <a:gd name="connsiteX16" fmla="*/ 702469 w 4376736"/>
              <a:gd name="connsiteY16" fmla="*/ 233362 h 2381246"/>
              <a:gd name="connsiteX17" fmla="*/ 702469 w 4376736"/>
              <a:gd name="connsiteY17" fmla="*/ 261937 h 2381246"/>
              <a:gd name="connsiteX18" fmla="*/ 854869 w 4376736"/>
              <a:gd name="connsiteY18" fmla="*/ 259556 h 2381246"/>
              <a:gd name="connsiteX19" fmla="*/ 854869 w 4376736"/>
              <a:gd name="connsiteY19" fmla="*/ 323851 h 2381246"/>
              <a:gd name="connsiteX20" fmla="*/ 864394 w 4376736"/>
              <a:gd name="connsiteY20" fmla="*/ 323850 h 2381246"/>
              <a:gd name="connsiteX21" fmla="*/ 864393 w 4376736"/>
              <a:gd name="connsiteY21" fmla="*/ 440531 h 2381246"/>
              <a:gd name="connsiteX22" fmla="*/ 873919 w 4376736"/>
              <a:gd name="connsiteY22" fmla="*/ 440531 h 2381246"/>
              <a:gd name="connsiteX23" fmla="*/ 873919 w 4376736"/>
              <a:gd name="connsiteY23" fmla="*/ 485775 h 2381246"/>
              <a:gd name="connsiteX24" fmla="*/ 881063 w 4376736"/>
              <a:gd name="connsiteY24" fmla="*/ 485775 h 2381246"/>
              <a:gd name="connsiteX25" fmla="*/ 881063 w 4376736"/>
              <a:gd name="connsiteY25" fmla="*/ 528637 h 2381246"/>
              <a:gd name="connsiteX26" fmla="*/ 909638 w 4376736"/>
              <a:gd name="connsiteY26" fmla="*/ 528637 h 2381246"/>
              <a:gd name="connsiteX27" fmla="*/ 909638 w 4376736"/>
              <a:gd name="connsiteY27" fmla="*/ 554831 h 2381246"/>
              <a:gd name="connsiteX28" fmla="*/ 938213 w 4376736"/>
              <a:gd name="connsiteY28" fmla="*/ 554831 h 2381246"/>
              <a:gd name="connsiteX29" fmla="*/ 938213 w 4376736"/>
              <a:gd name="connsiteY29" fmla="*/ 581025 h 2381246"/>
              <a:gd name="connsiteX30" fmla="*/ 1038225 w 4376736"/>
              <a:gd name="connsiteY30" fmla="*/ 581024 h 2381246"/>
              <a:gd name="connsiteX31" fmla="*/ 1038225 w 4376736"/>
              <a:gd name="connsiteY31" fmla="*/ 623888 h 2381246"/>
              <a:gd name="connsiteX32" fmla="*/ 1081088 w 4376736"/>
              <a:gd name="connsiteY32" fmla="*/ 623887 h 2381246"/>
              <a:gd name="connsiteX33" fmla="*/ 1081088 w 4376736"/>
              <a:gd name="connsiteY33" fmla="*/ 657225 h 2381246"/>
              <a:gd name="connsiteX34" fmla="*/ 1092994 w 4376736"/>
              <a:gd name="connsiteY34" fmla="*/ 657225 h 2381246"/>
              <a:gd name="connsiteX35" fmla="*/ 1092994 w 4376736"/>
              <a:gd name="connsiteY35" fmla="*/ 714375 h 2381246"/>
              <a:gd name="connsiteX36" fmla="*/ 1109663 w 4376736"/>
              <a:gd name="connsiteY36" fmla="*/ 714375 h 2381246"/>
              <a:gd name="connsiteX37" fmla="*/ 1109663 w 4376736"/>
              <a:gd name="connsiteY37" fmla="*/ 778669 h 2381246"/>
              <a:gd name="connsiteX38" fmla="*/ 1233488 w 4376736"/>
              <a:gd name="connsiteY38" fmla="*/ 778669 h 2381246"/>
              <a:gd name="connsiteX39" fmla="*/ 1233488 w 4376736"/>
              <a:gd name="connsiteY39" fmla="*/ 804862 h 2381246"/>
              <a:gd name="connsiteX40" fmla="*/ 1257300 w 4376736"/>
              <a:gd name="connsiteY40" fmla="*/ 804862 h 2381246"/>
              <a:gd name="connsiteX41" fmla="*/ 1257300 w 4376736"/>
              <a:gd name="connsiteY41" fmla="*/ 854868 h 2381246"/>
              <a:gd name="connsiteX42" fmla="*/ 1266825 w 4376736"/>
              <a:gd name="connsiteY42" fmla="*/ 854869 h 2381246"/>
              <a:gd name="connsiteX43" fmla="*/ 1266824 w 4376736"/>
              <a:gd name="connsiteY43" fmla="*/ 926307 h 2381246"/>
              <a:gd name="connsiteX44" fmla="*/ 1281113 w 4376736"/>
              <a:gd name="connsiteY44" fmla="*/ 926306 h 2381246"/>
              <a:gd name="connsiteX45" fmla="*/ 1281113 w 4376736"/>
              <a:gd name="connsiteY45" fmla="*/ 957262 h 2381246"/>
              <a:gd name="connsiteX46" fmla="*/ 1293019 w 4376736"/>
              <a:gd name="connsiteY46" fmla="*/ 957262 h 2381246"/>
              <a:gd name="connsiteX47" fmla="*/ 1293021 w 4376736"/>
              <a:gd name="connsiteY47" fmla="*/ 1023936 h 2381246"/>
              <a:gd name="connsiteX48" fmla="*/ 1331119 w 4376736"/>
              <a:gd name="connsiteY48" fmla="*/ 1023937 h 2381246"/>
              <a:gd name="connsiteX49" fmla="*/ 1331119 w 4376736"/>
              <a:gd name="connsiteY49" fmla="*/ 1047750 h 2381246"/>
              <a:gd name="connsiteX50" fmla="*/ 1362075 w 4376736"/>
              <a:gd name="connsiteY50" fmla="*/ 1047751 h 2381246"/>
              <a:gd name="connsiteX51" fmla="*/ 1362075 w 4376736"/>
              <a:gd name="connsiteY51" fmla="*/ 1066800 h 2381246"/>
              <a:gd name="connsiteX52" fmla="*/ 1402557 w 4376736"/>
              <a:gd name="connsiteY52" fmla="*/ 1066800 h 2381246"/>
              <a:gd name="connsiteX53" fmla="*/ 1402556 w 4376736"/>
              <a:gd name="connsiteY53" fmla="*/ 1095375 h 2381246"/>
              <a:gd name="connsiteX54" fmla="*/ 1478756 w 4376736"/>
              <a:gd name="connsiteY54" fmla="*/ 1095375 h 2381246"/>
              <a:gd name="connsiteX55" fmla="*/ 1478757 w 4376736"/>
              <a:gd name="connsiteY55" fmla="*/ 1128712 h 2381246"/>
              <a:gd name="connsiteX56" fmla="*/ 1495425 w 4376736"/>
              <a:gd name="connsiteY56" fmla="*/ 1128712 h 2381246"/>
              <a:gd name="connsiteX57" fmla="*/ 1495425 w 4376736"/>
              <a:gd name="connsiteY57" fmla="*/ 1166812 h 2381246"/>
              <a:gd name="connsiteX58" fmla="*/ 1509713 w 4376736"/>
              <a:gd name="connsiteY58" fmla="*/ 1166812 h 2381246"/>
              <a:gd name="connsiteX59" fmla="*/ 1509712 w 4376736"/>
              <a:gd name="connsiteY59" fmla="*/ 1183481 h 2381246"/>
              <a:gd name="connsiteX60" fmla="*/ 1538288 w 4376736"/>
              <a:gd name="connsiteY60" fmla="*/ 1183481 h 2381246"/>
              <a:gd name="connsiteX61" fmla="*/ 1538288 w 4376736"/>
              <a:gd name="connsiteY61" fmla="*/ 1207293 h 2381246"/>
              <a:gd name="connsiteX62" fmla="*/ 1559719 w 4376736"/>
              <a:gd name="connsiteY62" fmla="*/ 1207294 h 2381246"/>
              <a:gd name="connsiteX63" fmla="*/ 1559719 w 4376736"/>
              <a:gd name="connsiteY63" fmla="*/ 1233487 h 2381246"/>
              <a:gd name="connsiteX64" fmla="*/ 1681163 w 4376736"/>
              <a:gd name="connsiteY64" fmla="*/ 1231106 h 2381246"/>
              <a:gd name="connsiteX65" fmla="*/ 1681163 w 4376736"/>
              <a:gd name="connsiteY65" fmla="*/ 1257299 h 2381246"/>
              <a:gd name="connsiteX66" fmla="*/ 1709738 w 4376736"/>
              <a:gd name="connsiteY66" fmla="*/ 1257300 h 2381246"/>
              <a:gd name="connsiteX67" fmla="*/ 1709737 w 4376736"/>
              <a:gd name="connsiteY67" fmla="*/ 1285876 h 2381246"/>
              <a:gd name="connsiteX68" fmla="*/ 1724025 w 4376736"/>
              <a:gd name="connsiteY68" fmla="*/ 1285875 h 2381246"/>
              <a:gd name="connsiteX69" fmla="*/ 1724025 w 4376736"/>
              <a:gd name="connsiteY69" fmla="*/ 1309687 h 2381246"/>
              <a:gd name="connsiteX70" fmla="*/ 1735931 w 4376736"/>
              <a:gd name="connsiteY70" fmla="*/ 1309687 h 2381246"/>
              <a:gd name="connsiteX71" fmla="*/ 1738313 w 4376736"/>
              <a:gd name="connsiteY71" fmla="*/ 1409700 h 2381246"/>
              <a:gd name="connsiteX72" fmla="*/ 1785938 w 4376736"/>
              <a:gd name="connsiteY72" fmla="*/ 1409700 h 2381246"/>
              <a:gd name="connsiteX73" fmla="*/ 1785938 w 4376736"/>
              <a:gd name="connsiteY73" fmla="*/ 1462088 h 2381246"/>
              <a:gd name="connsiteX74" fmla="*/ 1862138 w 4376736"/>
              <a:gd name="connsiteY74" fmla="*/ 1459706 h 2381246"/>
              <a:gd name="connsiteX75" fmla="*/ 1862138 w 4376736"/>
              <a:gd name="connsiteY75" fmla="*/ 1483519 h 2381246"/>
              <a:gd name="connsiteX76" fmla="*/ 2028825 w 4376736"/>
              <a:gd name="connsiteY76" fmla="*/ 1481137 h 2381246"/>
              <a:gd name="connsiteX77" fmla="*/ 2028826 w 4376736"/>
              <a:gd name="connsiteY77" fmla="*/ 1504950 h 2381246"/>
              <a:gd name="connsiteX78" fmla="*/ 2109788 w 4376736"/>
              <a:gd name="connsiteY78" fmla="*/ 1502569 h 2381246"/>
              <a:gd name="connsiteX79" fmla="*/ 2109788 w 4376736"/>
              <a:gd name="connsiteY79" fmla="*/ 1533525 h 2381246"/>
              <a:gd name="connsiteX80" fmla="*/ 2138363 w 4376736"/>
              <a:gd name="connsiteY80" fmla="*/ 1533525 h 2381246"/>
              <a:gd name="connsiteX81" fmla="*/ 2138363 w 4376736"/>
              <a:gd name="connsiteY81" fmla="*/ 1674017 h 2381246"/>
              <a:gd name="connsiteX82" fmla="*/ 2159794 w 4376736"/>
              <a:gd name="connsiteY82" fmla="*/ 1674019 h 2381246"/>
              <a:gd name="connsiteX83" fmla="*/ 2159798 w 4376736"/>
              <a:gd name="connsiteY83" fmla="*/ 1716881 h 2381246"/>
              <a:gd name="connsiteX84" fmla="*/ 2200277 w 4376736"/>
              <a:gd name="connsiteY84" fmla="*/ 1716880 h 2381246"/>
              <a:gd name="connsiteX85" fmla="*/ 2200278 w 4376736"/>
              <a:gd name="connsiteY85" fmla="*/ 1759742 h 2381246"/>
              <a:gd name="connsiteX86" fmla="*/ 2216946 w 4376736"/>
              <a:gd name="connsiteY86" fmla="*/ 1759743 h 2381246"/>
              <a:gd name="connsiteX87" fmla="*/ 2216945 w 4376736"/>
              <a:gd name="connsiteY87" fmla="*/ 1793079 h 2381246"/>
              <a:gd name="connsiteX88" fmla="*/ 2336008 w 4376736"/>
              <a:gd name="connsiteY88" fmla="*/ 1793078 h 2381246"/>
              <a:gd name="connsiteX89" fmla="*/ 2336007 w 4376736"/>
              <a:gd name="connsiteY89" fmla="*/ 1819272 h 2381246"/>
              <a:gd name="connsiteX90" fmla="*/ 2536032 w 4376736"/>
              <a:gd name="connsiteY90" fmla="*/ 1819274 h 2381246"/>
              <a:gd name="connsiteX91" fmla="*/ 2536031 w 4376736"/>
              <a:gd name="connsiteY91" fmla="*/ 1847849 h 2381246"/>
              <a:gd name="connsiteX92" fmla="*/ 2550320 w 4376736"/>
              <a:gd name="connsiteY92" fmla="*/ 1847850 h 2381246"/>
              <a:gd name="connsiteX93" fmla="*/ 2550319 w 4376736"/>
              <a:gd name="connsiteY93" fmla="*/ 1888330 h 2381246"/>
              <a:gd name="connsiteX94" fmla="*/ 2564607 w 4376736"/>
              <a:gd name="connsiteY94" fmla="*/ 1888329 h 2381246"/>
              <a:gd name="connsiteX95" fmla="*/ 2564607 w 4376736"/>
              <a:gd name="connsiteY95" fmla="*/ 1931193 h 2381246"/>
              <a:gd name="connsiteX96" fmla="*/ 2614613 w 4376736"/>
              <a:gd name="connsiteY96" fmla="*/ 1931193 h 2381246"/>
              <a:gd name="connsiteX97" fmla="*/ 2614613 w 4376736"/>
              <a:gd name="connsiteY97" fmla="*/ 1978820 h 2381246"/>
              <a:gd name="connsiteX98" fmla="*/ 2724150 w 4376736"/>
              <a:gd name="connsiteY98" fmla="*/ 1978819 h 2381246"/>
              <a:gd name="connsiteX99" fmla="*/ 2724150 w 4376736"/>
              <a:gd name="connsiteY99" fmla="*/ 2014537 h 2381246"/>
              <a:gd name="connsiteX100" fmla="*/ 2786063 w 4376736"/>
              <a:gd name="connsiteY100" fmla="*/ 2014536 h 2381246"/>
              <a:gd name="connsiteX101" fmla="*/ 2786062 w 4376736"/>
              <a:gd name="connsiteY101" fmla="*/ 2031205 h 2381246"/>
              <a:gd name="connsiteX102" fmla="*/ 2919412 w 4376736"/>
              <a:gd name="connsiteY102" fmla="*/ 2031205 h 2381246"/>
              <a:gd name="connsiteX103" fmla="*/ 2919413 w 4376736"/>
              <a:gd name="connsiteY103" fmla="*/ 2059780 h 2381246"/>
              <a:gd name="connsiteX104" fmla="*/ 2959893 w 4376736"/>
              <a:gd name="connsiteY104" fmla="*/ 2059779 h 2381246"/>
              <a:gd name="connsiteX105" fmla="*/ 2959893 w 4376736"/>
              <a:gd name="connsiteY105" fmla="*/ 2095500 h 2381246"/>
              <a:gd name="connsiteX106" fmla="*/ 2976561 w 4376736"/>
              <a:gd name="connsiteY106" fmla="*/ 2095497 h 2381246"/>
              <a:gd name="connsiteX107" fmla="*/ 2976562 w 4376736"/>
              <a:gd name="connsiteY107" fmla="*/ 2131215 h 2381246"/>
              <a:gd name="connsiteX108" fmla="*/ 3055145 w 4376736"/>
              <a:gd name="connsiteY108" fmla="*/ 2131216 h 2381246"/>
              <a:gd name="connsiteX109" fmla="*/ 3055142 w 4376736"/>
              <a:gd name="connsiteY109" fmla="*/ 2152647 h 2381246"/>
              <a:gd name="connsiteX110" fmla="*/ 3064667 w 4376736"/>
              <a:gd name="connsiteY110" fmla="*/ 2152647 h 2381246"/>
              <a:gd name="connsiteX111" fmla="*/ 3064667 w 4376736"/>
              <a:gd name="connsiteY111" fmla="*/ 2183604 h 2381246"/>
              <a:gd name="connsiteX112" fmla="*/ 3195636 w 4376736"/>
              <a:gd name="connsiteY112" fmla="*/ 2183603 h 2381246"/>
              <a:gd name="connsiteX113" fmla="*/ 3195637 w 4376736"/>
              <a:gd name="connsiteY113" fmla="*/ 2209796 h 2381246"/>
              <a:gd name="connsiteX114" fmla="*/ 3417091 w 4376736"/>
              <a:gd name="connsiteY114" fmla="*/ 2209796 h 2381246"/>
              <a:gd name="connsiteX115" fmla="*/ 3417091 w 4376736"/>
              <a:gd name="connsiteY115" fmla="*/ 2300286 h 2381246"/>
              <a:gd name="connsiteX116" fmla="*/ 3643311 w 4376736"/>
              <a:gd name="connsiteY116" fmla="*/ 2300284 h 2381246"/>
              <a:gd name="connsiteX117" fmla="*/ 3643311 w 4376736"/>
              <a:gd name="connsiteY117" fmla="*/ 2381246 h 2381246"/>
              <a:gd name="connsiteX118" fmla="*/ 4376736 w 4376736"/>
              <a:gd name="connsiteY118" fmla="*/ 2381245 h 2381246"/>
              <a:gd name="connsiteX0" fmla="*/ 229 w 4376965"/>
              <a:gd name="connsiteY0" fmla="*/ 0 h 2381246"/>
              <a:gd name="connsiteX1" fmla="*/ 229 w 4376965"/>
              <a:gd name="connsiteY1" fmla="*/ 76200 h 2381246"/>
              <a:gd name="connsiteX2" fmla="*/ 16898 w 4376965"/>
              <a:gd name="connsiteY2" fmla="*/ 76200 h 2381246"/>
              <a:gd name="connsiteX3" fmla="*/ 16898 w 4376965"/>
              <a:gd name="connsiteY3" fmla="*/ 92869 h 2381246"/>
              <a:gd name="connsiteX4" fmla="*/ 226448 w 4376965"/>
              <a:gd name="connsiteY4" fmla="*/ 90487 h 2381246"/>
              <a:gd name="connsiteX5" fmla="*/ 226448 w 4376965"/>
              <a:gd name="connsiteY5" fmla="*/ 107156 h 2381246"/>
              <a:gd name="connsiteX6" fmla="*/ 238354 w 4376965"/>
              <a:gd name="connsiteY6" fmla="*/ 107156 h 2381246"/>
              <a:gd name="connsiteX7" fmla="*/ 238354 w 4376965"/>
              <a:gd name="connsiteY7" fmla="*/ 157162 h 2381246"/>
              <a:gd name="connsiteX8" fmla="*/ 366942 w 4376965"/>
              <a:gd name="connsiteY8" fmla="*/ 154781 h 2381246"/>
              <a:gd name="connsiteX9" fmla="*/ 366942 w 4376965"/>
              <a:gd name="connsiteY9" fmla="*/ 176212 h 2381246"/>
              <a:gd name="connsiteX10" fmla="*/ 409804 w 4376965"/>
              <a:gd name="connsiteY10" fmla="*/ 176212 h 2381246"/>
              <a:gd name="connsiteX11" fmla="*/ 409804 w 4376965"/>
              <a:gd name="connsiteY11" fmla="*/ 202406 h 2381246"/>
              <a:gd name="connsiteX12" fmla="*/ 676504 w 4376965"/>
              <a:gd name="connsiteY12" fmla="*/ 202406 h 2381246"/>
              <a:gd name="connsiteX13" fmla="*/ 676504 w 4376965"/>
              <a:gd name="connsiteY13" fmla="*/ 216693 h 2381246"/>
              <a:gd name="connsiteX14" fmla="*/ 688410 w 4376965"/>
              <a:gd name="connsiteY14" fmla="*/ 216694 h 2381246"/>
              <a:gd name="connsiteX15" fmla="*/ 688410 w 4376965"/>
              <a:gd name="connsiteY15" fmla="*/ 233363 h 2381246"/>
              <a:gd name="connsiteX16" fmla="*/ 702698 w 4376965"/>
              <a:gd name="connsiteY16" fmla="*/ 233362 h 2381246"/>
              <a:gd name="connsiteX17" fmla="*/ 702698 w 4376965"/>
              <a:gd name="connsiteY17" fmla="*/ 261937 h 2381246"/>
              <a:gd name="connsiteX18" fmla="*/ 855098 w 4376965"/>
              <a:gd name="connsiteY18" fmla="*/ 259556 h 2381246"/>
              <a:gd name="connsiteX19" fmla="*/ 855098 w 4376965"/>
              <a:gd name="connsiteY19" fmla="*/ 323851 h 2381246"/>
              <a:gd name="connsiteX20" fmla="*/ 864623 w 4376965"/>
              <a:gd name="connsiteY20" fmla="*/ 323850 h 2381246"/>
              <a:gd name="connsiteX21" fmla="*/ 864622 w 4376965"/>
              <a:gd name="connsiteY21" fmla="*/ 440531 h 2381246"/>
              <a:gd name="connsiteX22" fmla="*/ 874148 w 4376965"/>
              <a:gd name="connsiteY22" fmla="*/ 440531 h 2381246"/>
              <a:gd name="connsiteX23" fmla="*/ 874148 w 4376965"/>
              <a:gd name="connsiteY23" fmla="*/ 485775 h 2381246"/>
              <a:gd name="connsiteX24" fmla="*/ 881292 w 4376965"/>
              <a:gd name="connsiteY24" fmla="*/ 485775 h 2381246"/>
              <a:gd name="connsiteX25" fmla="*/ 881292 w 4376965"/>
              <a:gd name="connsiteY25" fmla="*/ 528637 h 2381246"/>
              <a:gd name="connsiteX26" fmla="*/ 909867 w 4376965"/>
              <a:gd name="connsiteY26" fmla="*/ 528637 h 2381246"/>
              <a:gd name="connsiteX27" fmla="*/ 909867 w 4376965"/>
              <a:gd name="connsiteY27" fmla="*/ 554831 h 2381246"/>
              <a:gd name="connsiteX28" fmla="*/ 938442 w 4376965"/>
              <a:gd name="connsiteY28" fmla="*/ 554831 h 2381246"/>
              <a:gd name="connsiteX29" fmla="*/ 938442 w 4376965"/>
              <a:gd name="connsiteY29" fmla="*/ 581025 h 2381246"/>
              <a:gd name="connsiteX30" fmla="*/ 1038454 w 4376965"/>
              <a:gd name="connsiteY30" fmla="*/ 581024 h 2381246"/>
              <a:gd name="connsiteX31" fmla="*/ 1038454 w 4376965"/>
              <a:gd name="connsiteY31" fmla="*/ 623888 h 2381246"/>
              <a:gd name="connsiteX32" fmla="*/ 1081317 w 4376965"/>
              <a:gd name="connsiteY32" fmla="*/ 623887 h 2381246"/>
              <a:gd name="connsiteX33" fmla="*/ 1081317 w 4376965"/>
              <a:gd name="connsiteY33" fmla="*/ 657225 h 2381246"/>
              <a:gd name="connsiteX34" fmla="*/ 1093223 w 4376965"/>
              <a:gd name="connsiteY34" fmla="*/ 657225 h 2381246"/>
              <a:gd name="connsiteX35" fmla="*/ 1093223 w 4376965"/>
              <a:gd name="connsiteY35" fmla="*/ 714375 h 2381246"/>
              <a:gd name="connsiteX36" fmla="*/ 1109892 w 4376965"/>
              <a:gd name="connsiteY36" fmla="*/ 714375 h 2381246"/>
              <a:gd name="connsiteX37" fmla="*/ 1109892 w 4376965"/>
              <a:gd name="connsiteY37" fmla="*/ 778669 h 2381246"/>
              <a:gd name="connsiteX38" fmla="*/ 1233717 w 4376965"/>
              <a:gd name="connsiteY38" fmla="*/ 778669 h 2381246"/>
              <a:gd name="connsiteX39" fmla="*/ 1233717 w 4376965"/>
              <a:gd name="connsiteY39" fmla="*/ 804862 h 2381246"/>
              <a:gd name="connsiteX40" fmla="*/ 1257529 w 4376965"/>
              <a:gd name="connsiteY40" fmla="*/ 804862 h 2381246"/>
              <a:gd name="connsiteX41" fmla="*/ 1257529 w 4376965"/>
              <a:gd name="connsiteY41" fmla="*/ 854868 h 2381246"/>
              <a:gd name="connsiteX42" fmla="*/ 1267054 w 4376965"/>
              <a:gd name="connsiteY42" fmla="*/ 854869 h 2381246"/>
              <a:gd name="connsiteX43" fmla="*/ 1267053 w 4376965"/>
              <a:gd name="connsiteY43" fmla="*/ 926307 h 2381246"/>
              <a:gd name="connsiteX44" fmla="*/ 1281342 w 4376965"/>
              <a:gd name="connsiteY44" fmla="*/ 926306 h 2381246"/>
              <a:gd name="connsiteX45" fmla="*/ 1281342 w 4376965"/>
              <a:gd name="connsiteY45" fmla="*/ 957262 h 2381246"/>
              <a:gd name="connsiteX46" fmla="*/ 1293248 w 4376965"/>
              <a:gd name="connsiteY46" fmla="*/ 957262 h 2381246"/>
              <a:gd name="connsiteX47" fmla="*/ 1293250 w 4376965"/>
              <a:gd name="connsiteY47" fmla="*/ 1023936 h 2381246"/>
              <a:gd name="connsiteX48" fmla="*/ 1331348 w 4376965"/>
              <a:gd name="connsiteY48" fmla="*/ 1023937 h 2381246"/>
              <a:gd name="connsiteX49" fmla="*/ 1331348 w 4376965"/>
              <a:gd name="connsiteY49" fmla="*/ 1047750 h 2381246"/>
              <a:gd name="connsiteX50" fmla="*/ 1362304 w 4376965"/>
              <a:gd name="connsiteY50" fmla="*/ 1047751 h 2381246"/>
              <a:gd name="connsiteX51" fmla="*/ 1362304 w 4376965"/>
              <a:gd name="connsiteY51" fmla="*/ 1066800 h 2381246"/>
              <a:gd name="connsiteX52" fmla="*/ 1402786 w 4376965"/>
              <a:gd name="connsiteY52" fmla="*/ 1066800 h 2381246"/>
              <a:gd name="connsiteX53" fmla="*/ 1402785 w 4376965"/>
              <a:gd name="connsiteY53" fmla="*/ 1095375 h 2381246"/>
              <a:gd name="connsiteX54" fmla="*/ 1478985 w 4376965"/>
              <a:gd name="connsiteY54" fmla="*/ 1095375 h 2381246"/>
              <a:gd name="connsiteX55" fmla="*/ 1478986 w 4376965"/>
              <a:gd name="connsiteY55" fmla="*/ 1128712 h 2381246"/>
              <a:gd name="connsiteX56" fmla="*/ 1495654 w 4376965"/>
              <a:gd name="connsiteY56" fmla="*/ 1128712 h 2381246"/>
              <a:gd name="connsiteX57" fmla="*/ 1495654 w 4376965"/>
              <a:gd name="connsiteY57" fmla="*/ 1166812 h 2381246"/>
              <a:gd name="connsiteX58" fmla="*/ 1509942 w 4376965"/>
              <a:gd name="connsiteY58" fmla="*/ 1166812 h 2381246"/>
              <a:gd name="connsiteX59" fmla="*/ 1509941 w 4376965"/>
              <a:gd name="connsiteY59" fmla="*/ 1183481 h 2381246"/>
              <a:gd name="connsiteX60" fmla="*/ 1538517 w 4376965"/>
              <a:gd name="connsiteY60" fmla="*/ 1183481 h 2381246"/>
              <a:gd name="connsiteX61" fmla="*/ 1538517 w 4376965"/>
              <a:gd name="connsiteY61" fmla="*/ 1207293 h 2381246"/>
              <a:gd name="connsiteX62" fmla="*/ 1559948 w 4376965"/>
              <a:gd name="connsiteY62" fmla="*/ 1207294 h 2381246"/>
              <a:gd name="connsiteX63" fmla="*/ 1559948 w 4376965"/>
              <a:gd name="connsiteY63" fmla="*/ 1233487 h 2381246"/>
              <a:gd name="connsiteX64" fmla="*/ 1681392 w 4376965"/>
              <a:gd name="connsiteY64" fmla="*/ 1231106 h 2381246"/>
              <a:gd name="connsiteX65" fmla="*/ 1681392 w 4376965"/>
              <a:gd name="connsiteY65" fmla="*/ 1257299 h 2381246"/>
              <a:gd name="connsiteX66" fmla="*/ 1709967 w 4376965"/>
              <a:gd name="connsiteY66" fmla="*/ 1257300 h 2381246"/>
              <a:gd name="connsiteX67" fmla="*/ 1709966 w 4376965"/>
              <a:gd name="connsiteY67" fmla="*/ 1285876 h 2381246"/>
              <a:gd name="connsiteX68" fmla="*/ 1724254 w 4376965"/>
              <a:gd name="connsiteY68" fmla="*/ 1285875 h 2381246"/>
              <a:gd name="connsiteX69" fmla="*/ 1724254 w 4376965"/>
              <a:gd name="connsiteY69" fmla="*/ 1309687 h 2381246"/>
              <a:gd name="connsiteX70" fmla="*/ 1736160 w 4376965"/>
              <a:gd name="connsiteY70" fmla="*/ 1309687 h 2381246"/>
              <a:gd name="connsiteX71" fmla="*/ 1738542 w 4376965"/>
              <a:gd name="connsiteY71" fmla="*/ 1409700 h 2381246"/>
              <a:gd name="connsiteX72" fmla="*/ 1786167 w 4376965"/>
              <a:gd name="connsiteY72" fmla="*/ 1409700 h 2381246"/>
              <a:gd name="connsiteX73" fmla="*/ 1786167 w 4376965"/>
              <a:gd name="connsiteY73" fmla="*/ 1462088 h 2381246"/>
              <a:gd name="connsiteX74" fmla="*/ 1862367 w 4376965"/>
              <a:gd name="connsiteY74" fmla="*/ 1459706 h 2381246"/>
              <a:gd name="connsiteX75" fmla="*/ 1862367 w 4376965"/>
              <a:gd name="connsiteY75" fmla="*/ 1483519 h 2381246"/>
              <a:gd name="connsiteX76" fmla="*/ 2029054 w 4376965"/>
              <a:gd name="connsiteY76" fmla="*/ 1481137 h 2381246"/>
              <a:gd name="connsiteX77" fmla="*/ 2029055 w 4376965"/>
              <a:gd name="connsiteY77" fmla="*/ 1504950 h 2381246"/>
              <a:gd name="connsiteX78" fmla="*/ 2110017 w 4376965"/>
              <a:gd name="connsiteY78" fmla="*/ 1502569 h 2381246"/>
              <a:gd name="connsiteX79" fmla="*/ 2110017 w 4376965"/>
              <a:gd name="connsiteY79" fmla="*/ 1533525 h 2381246"/>
              <a:gd name="connsiteX80" fmla="*/ 2138592 w 4376965"/>
              <a:gd name="connsiteY80" fmla="*/ 1533525 h 2381246"/>
              <a:gd name="connsiteX81" fmla="*/ 2138592 w 4376965"/>
              <a:gd name="connsiteY81" fmla="*/ 1674017 h 2381246"/>
              <a:gd name="connsiteX82" fmla="*/ 2160023 w 4376965"/>
              <a:gd name="connsiteY82" fmla="*/ 1674019 h 2381246"/>
              <a:gd name="connsiteX83" fmla="*/ 2160027 w 4376965"/>
              <a:gd name="connsiteY83" fmla="*/ 1716881 h 2381246"/>
              <a:gd name="connsiteX84" fmla="*/ 2200506 w 4376965"/>
              <a:gd name="connsiteY84" fmla="*/ 1716880 h 2381246"/>
              <a:gd name="connsiteX85" fmla="*/ 2200507 w 4376965"/>
              <a:gd name="connsiteY85" fmla="*/ 1759742 h 2381246"/>
              <a:gd name="connsiteX86" fmla="*/ 2217175 w 4376965"/>
              <a:gd name="connsiteY86" fmla="*/ 1759743 h 2381246"/>
              <a:gd name="connsiteX87" fmla="*/ 2217174 w 4376965"/>
              <a:gd name="connsiteY87" fmla="*/ 1793079 h 2381246"/>
              <a:gd name="connsiteX88" fmla="*/ 2336237 w 4376965"/>
              <a:gd name="connsiteY88" fmla="*/ 1793078 h 2381246"/>
              <a:gd name="connsiteX89" fmla="*/ 2336236 w 4376965"/>
              <a:gd name="connsiteY89" fmla="*/ 1819272 h 2381246"/>
              <a:gd name="connsiteX90" fmla="*/ 2536261 w 4376965"/>
              <a:gd name="connsiteY90" fmla="*/ 1819274 h 2381246"/>
              <a:gd name="connsiteX91" fmla="*/ 2536260 w 4376965"/>
              <a:gd name="connsiteY91" fmla="*/ 1847849 h 2381246"/>
              <a:gd name="connsiteX92" fmla="*/ 2550549 w 4376965"/>
              <a:gd name="connsiteY92" fmla="*/ 1847850 h 2381246"/>
              <a:gd name="connsiteX93" fmla="*/ 2550548 w 4376965"/>
              <a:gd name="connsiteY93" fmla="*/ 1888330 h 2381246"/>
              <a:gd name="connsiteX94" fmla="*/ 2564836 w 4376965"/>
              <a:gd name="connsiteY94" fmla="*/ 1888329 h 2381246"/>
              <a:gd name="connsiteX95" fmla="*/ 2564836 w 4376965"/>
              <a:gd name="connsiteY95" fmla="*/ 1931193 h 2381246"/>
              <a:gd name="connsiteX96" fmla="*/ 2614842 w 4376965"/>
              <a:gd name="connsiteY96" fmla="*/ 1931193 h 2381246"/>
              <a:gd name="connsiteX97" fmla="*/ 2614842 w 4376965"/>
              <a:gd name="connsiteY97" fmla="*/ 1978820 h 2381246"/>
              <a:gd name="connsiteX98" fmla="*/ 2724379 w 4376965"/>
              <a:gd name="connsiteY98" fmla="*/ 1978819 h 2381246"/>
              <a:gd name="connsiteX99" fmla="*/ 2724379 w 4376965"/>
              <a:gd name="connsiteY99" fmla="*/ 2014537 h 2381246"/>
              <a:gd name="connsiteX100" fmla="*/ 2786292 w 4376965"/>
              <a:gd name="connsiteY100" fmla="*/ 2014536 h 2381246"/>
              <a:gd name="connsiteX101" fmla="*/ 2786291 w 4376965"/>
              <a:gd name="connsiteY101" fmla="*/ 2031205 h 2381246"/>
              <a:gd name="connsiteX102" fmla="*/ 2919641 w 4376965"/>
              <a:gd name="connsiteY102" fmla="*/ 2031205 h 2381246"/>
              <a:gd name="connsiteX103" fmla="*/ 2919642 w 4376965"/>
              <a:gd name="connsiteY103" fmla="*/ 2059780 h 2381246"/>
              <a:gd name="connsiteX104" fmla="*/ 2960122 w 4376965"/>
              <a:gd name="connsiteY104" fmla="*/ 2059779 h 2381246"/>
              <a:gd name="connsiteX105" fmla="*/ 2960122 w 4376965"/>
              <a:gd name="connsiteY105" fmla="*/ 2095500 h 2381246"/>
              <a:gd name="connsiteX106" fmla="*/ 2976790 w 4376965"/>
              <a:gd name="connsiteY106" fmla="*/ 2095497 h 2381246"/>
              <a:gd name="connsiteX107" fmla="*/ 2976791 w 4376965"/>
              <a:gd name="connsiteY107" fmla="*/ 2131215 h 2381246"/>
              <a:gd name="connsiteX108" fmla="*/ 3055374 w 4376965"/>
              <a:gd name="connsiteY108" fmla="*/ 2131216 h 2381246"/>
              <a:gd name="connsiteX109" fmla="*/ 3055371 w 4376965"/>
              <a:gd name="connsiteY109" fmla="*/ 2152647 h 2381246"/>
              <a:gd name="connsiteX110" fmla="*/ 3064896 w 4376965"/>
              <a:gd name="connsiteY110" fmla="*/ 2152647 h 2381246"/>
              <a:gd name="connsiteX111" fmla="*/ 3064896 w 4376965"/>
              <a:gd name="connsiteY111" fmla="*/ 2183604 h 2381246"/>
              <a:gd name="connsiteX112" fmla="*/ 3195865 w 4376965"/>
              <a:gd name="connsiteY112" fmla="*/ 2183603 h 2381246"/>
              <a:gd name="connsiteX113" fmla="*/ 3195866 w 4376965"/>
              <a:gd name="connsiteY113" fmla="*/ 2209796 h 2381246"/>
              <a:gd name="connsiteX114" fmla="*/ 3417320 w 4376965"/>
              <a:gd name="connsiteY114" fmla="*/ 2209796 h 2381246"/>
              <a:gd name="connsiteX115" fmla="*/ 3417320 w 4376965"/>
              <a:gd name="connsiteY115" fmla="*/ 2300286 h 2381246"/>
              <a:gd name="connsiteX116" fmla="*/ 3643540 w 4376965"/>
              <a:gd name="connsiteY116" fmla="*/ 2300284 h 2381246"/>
              <a:gd name="connsiteX117" fmla="*/ 3643540 w 4376965"/>
              <a:gd name="connsiteY117" fmla="*/ 2381246 h 2381246"/>
              <a:gd name="connsiteX118" fmla="*/ 4376965 w 4376965"/>
              <a:gd name="connsiteY118" fmla="*/ 2381245 h 2381246"/>
              <a:gd name="connsiteX0" fmla="*/ 229 w 4376965"/>
              <a:gd name="connsiteY0" fmla="*/ 0 h 2381246"/>
              <a:gd name="connsiteX1" fmla="*/ 229 w 4376965"/>
              <a:gd name="connsiteY1" fmla="*/ 76200 h 2381246"/>
              <a:gd name="connsiteX2" fmla="*/ 16898 w 4376965"/>
              <a:gd name="connsiteY2" fmla="*/ 76200 h 2381246"/>
              <a:gd name="connsiteX3" fmla="*/ 16898 w 4376965"/>
              <a:gd name="connsiteY3" fmla="*/ 92869 h 2381246"/>
              <a:gd name="connsiteX4" fmla="*/ 226448 w 4376965"/>
              <a:gd name="connsiteY4" fmla="*/ 90487 h 2381246"/>
              <a:gd name="connsiteX5" fmla="*/ 226448 w 4376965"/>
              <a:gd name="connsiteY5" fmla="*/ 107156 h 2381246"/>
              <a:gd name="connsiteX6" fmla="*/ 238354 w 4376965"/>
              <a:gd name="connsiteY6" fmla="*/ 107156 h 2381246"/>
              <a:gd name="connsiteX7" fmla="*/ 238354 w 4376965"/>
              <a:gd name="connsiteY7" fmla="*/ 157162 h 2381246"/>
              <a:gd name="connsiteX8" fmla="*/ 366942 w 4376965"/>
              <a:gd name="connsiteY8" fmla="*/ 154781 h 2381246"/>
              <a:gd name="connsiteX9" fmla="*/ 366942 w 4376965"/>
              <a:gd name="connsiteY9" fmla="*/ 176212 h 2381246"/>
              <a:gd name="connsiteX10" fmla="*/ 409804 w 4376965"/>
              <a:gd name="connsiteY10" fmla="*/ 176212 h 2381246"/>
              <a:gd name="connsiteX11" fmla="*/ 409804 w 4376965"/>
              <a:gd name="connsiteY11" fmla="*/ 202406 h 2381246"/>
              <a:gd name="connsiteX12" fmla="*/ 676504 w 4376965"/>
              <a:gd name="connsiteY12" fmla="*/ 202406 h 2381246"/>
              <a:gd name="connsiteX13" fmla="*/ 676504 w 4376965"/>
              <a:gd name="connsiteY13" fmla="*/ 216693 h 2381246"/>
              <a:gd name="connsiteX14" fmla="*/ 688410 w 4376965"/>
              <a:gd name="connsiteY14" fmla="*/ 216694 h 2381246"/>
              <a:gd name="connsiteX15" fmla="*/ 688410 w 4376965"/>
              <a:gd name="connsiteY15" fmla="*/ 233363 h 2381246"/>
              <a:gd name="connsiteX16" fmla="*/ 702698 w 4376965"/>
              <a:gd name="connsiteY16" fmla="*/ 233362 h 2381246"/>
              <a:gd name="connsiteX17" fmla="*/ 702698 w 4376965"/>
              <a:gd name="connsiteY17" fmla="*/ 261937 h 2381246"/>
              <a:gd name="connsiteX18" fmla="*/ 855098 w 4376965"/>
              <a:gd name="connsiteY18" fmla="*/ 259556 h 2381246"/>
              <a:gd name="connsiteX19" fmla="*/ 855098 w 4376965"/>
              <a:gd name="connsiteY19" fmla="*/ 323851 h 2381246"/>
              <a:gd name="connsiteX20" fmla="*/ 864623 w 4376965"/>
              <a:gd name="connsiteY20" fmla="*/ 323850 h 2381246"/>
              <a:gd name="connsiteX21" fmla="*/ 864622 w 4376965"/>
              <a:gd name="connsiteY21" fmla="*/ 440531 h 2381246"/>
              <a:gd name="connsiteX22" fmla="*/ 874148 w 4376965"/>
              <a:gd name="connsiteY22" fmla="*/ 440531 h 2381246"/>
              <a:gd name="connsiteX23" fmla="*/ 874148 w 4376965"/>
              <a:gd name="connsiteY23" fmla="*/ 485775 h 2381246"/>
              <a:gd name="connsiteX24" fmla="*/ 881292 w 4376965"/>
              <a:gd name="connsiteY24" fmla="*/ 485775 h 2381246"/>
              <a:gd name="connsiteX25" fmla="*/ 881292 w 4376965"/>
              <a:gd name="connsiteY25" fmla="*/ 528637 h 2381246"/>
              <a:gd name="connsiteX26" fmla="*/ 909867 w 4376965"/>
              <a:gd name="connsiteY26" fmla="*/ 528637 h 2381246"/>
              <a:gd name="connsiteX27" fmla="*/ 909867 w 4376965"/>
              <a:gd name="connsiteY27" fmla="*/ 554831 h 2381246"/>
              <a:gd name="connsiteX28" fmla="*/ 938442 w 4376965"/>
              <a:gd name="connsiteY28" fmla="*/ 554831 h 2381246"/>
              <a:gd name="connsiteX29" fmla="*/ 938442 w 4376965"/>
              <a:gd name="connsiteY29" fmla="*/ 581025 h 2381246"/>
              <a:gd name="connsiteX30" fmla="*/ 1038454 w 4376965"/>
              <a:gd name="connsiteY30" fmla="*/ 581024 h 2381246"/>
              <a:gd name="connsiteX31" fmla="*/ 1038454 w 4376965"/>
              <a:gd name="connsiteY31" fmla="*/ 623888 h 2381246"/>
              <a:gd name="connsiteX32" fmla="*/ 1081317 w 4376965"/>
              <a:gd name="connsiteY32" fmla="*/ 623887 h 2381246"/>
              <a:gd name="connsiteX33" fmla="*/ 1081317 w 4376965"/>
              <a:gd name="connsiteY33" fmla="*/ 657225 h 2381246"/>
              <a:gd name="connsiteX34" fmla="*/ 1093223 w 4376965"/>
              <a:gd name="connsiteY34" fmla="*/ 657225 h 2381246"/>
              <a:gd name="connsiteX35" fmla="*/ 1093223 w 4376965"/>
              <a:gd name="connsiteY35" fmla="*/ 714375 h 2381246"/>
              <a:gd name="connsiteX36" fmla="*/ 1109892 w 4376965"/>
              <a:gd name="connsiteY36" fmla="*/ 714375 h 2381246"/>
              <a:gd name="connsiteX37" fmla="*/ 1109892 w 4376965"/>
              <a:gd name="connsiteY37" fmla="*/ 778669 h 2381246"/>
              <a:gd name="connsiteX38" fmla="*/ 1233717 w 4376965"/>
              <a:gd name="connsiteY38" fmla="*/ 778669 h 2381246"/>
              <a:gd name="connsiteX39" fmla="*/ 1233717 w 4376965"/>
              <a:gd name="connsiteY39" fmla="*/ 804862 h 2381246"/>
              <a:gd name="connsiteX40" fmla="*/ 1257529 w 4376965"/>
              <a:gd name="connsiteY40" fmla="*/ 804862 h 2381246"/>
              <a:gd name="connsiteX41" fmla="*/ 1257529 w 4376965"/>
              <a:gd name="connsiteY41" fmla="*/ 854868 h 2381246"/>
              <a:gd name="connsiteX42" fmla="*/ 1267054 w 4376965"/>
              <a:gd name="connsiteY42" fmla="*/ 854869 h 2381246"/>
              <a:gd name="connsiteX43" fmla="*/ 1267053 w 4376965"/>
              <a:gd name="connsiteY43" fmla="*/ 926307 h 2381246"/>
              <a:gd name="connsiteX44" fmla="*/ 1281342 w 4376965"/>
              <a:gd name="connsiteY44" fmla="*/ 926306 h 2381246"/>
              <a:gd name="connsiteX45" fmla="*/ 1281342 w 4376965"/>
              <a:gd name="connsiteY45" fmla="*/ 957262 h 2381246"/>
              <a:gd name="connsiteX46" fmla="*/ 1293248 w 4376965"/>
              <a:gd name="connsiteY46" fmla="*/ 957262 h 2381246"/>
              <a:gd name="connsiteX47" fmla="*/ 1293250 w 4376965"/>
              <a:gd name="connsiteY47" fmla="*/ 1023936 h 2381246"/>
              <a:gd name="connsiteX48" fmla="*/ 1331348 w 4376965"/>
              <a:gd name="connsiteY48" fmla="*/ 1023937 h 2381246"/>
              <a:gd name="connsiteX49" fmla="*/ 1331348 w 4376965"/>
              <a:gd name="connsiteY49" fmla="*/ 1047750 h 2381246"/>
              <a:gd name="connsiteX50" fmla="*/ 1362304 w 4376965"/>
              <a:gd name="connsiteY50" fmla="*/ 1047751 h 2381246"/>
              <a:gd name="connsiteX51" fmla="*/ 1362304 w 4376965"/>
              <a:gd name="connsiteY51" fmla="*/ 1066800 h 2381246"/>
              <a:gd name="connsiteX52" fmla="*/ 1402786 w 4376965"/>
              <a:gd name="connsiteY52" fmla="*/ 1066800 h 2381246"/>
              <a:gd name="connsiteX53" fmla="*/ 1402785 w 4376965"/>
              <a:gd name="connsiteY53" fmla="*/ 1095375 h 2381246"/>
              <a:gd name="connsiteX54" fmla="*/ 1478985 w 4376965"/>
              <a:gd name="connsiteY54" fmla="*/ 1095375 h 2381246"/>
              <a:gd name="connsiteX55" fmla="*/ 1478986 w 4376965"/>
              <a:gd name="connsiteY55" fmla="*/ 1128712 h 2381246"/>
              <a:gd name="connsiteX56" fmla="*/ 1495654 w 4376965"/>
              <a:gd name="connsiteY56" fmla="*/ 1128712 h 2381246"/>
              <a:gd name="connsiteX57" fmla="*/ 1495654 w 4376965"/>
              <a:gd name="connsiteY57" fmla="*/ 1166812 h 2381246"/>
              <a:gd name="connsiteX58" fmla="*/ 1509942 w 4376965"/>
              <a:gd name="connsiteY58" fmla="*/ 1166812 h 2381246"/>
              <a:gd name="connsiteX59" fmla="*/ 1509941 w 4376965"/>
              <a:gd name="connsiteY59" fmla="*/ 1183481 h 2381246"/>
              <a:gd name="connsiteX60" fmla="*/ 1538517 w 4376965"/>
              <a:gd name="connsiteY60" fmla="*/ 1183481 h 2381246"/>
              <a:gd name="connsiteX61" fmla="*/ 1538517 w 4376965"/>
              <a:gd name="connsiteY61" fmla="*/ 1207293 h 2381246"/>
              <a:gd name="connsiteX62" fmla="*/ 1559948 w 4376965"/>
              <a:gd name="connsiteY62" fmla="*/ 1207294 h 2381246"/>
              <a:gd name="connsiteX63" fmla="*/ 1559948 w 4376965"/>
              <a:gd name="connsiteY63" fmla="*/ 1233487 h 2381246"/>
              <a:gd name="connsiteX64" fmla="*/ 1681392 w 4376965"/>
              <a:gd name="connsiteY64" fmla="*/ 1231106 h 2381246"/>
              <a:gd name="connsiteX65" fmla="*/ 1681392 w 4376965"/>
              <a:gd name="connsiteY65" fmla="*/ 1257299 h 2381246"/>
              <a:gd name="connsiteX66" fmla="*/ 1709967 w 4376965"/>
              <a:gd name="connsiteY66" fmla="*/ 1257300 h 2381246"/>
              <a:gd name="connsiteX67" fmla="*/ 1709966 w 4376965"/>
              <a:gd name="connsiteY67" fmla="*/ 1285876 h 2381246"/>
              <a:gd name="connsiteX68" fmla="*/ 1724254 w 4376965"/>
              <a:gd name="connsiteY68" fmla="*/ 1285875 h 2381246"/>
              <a:gd name="connsiteX69" fmla="*/ 1724254 w 4376965"/>
              <a:gd name="connsiteY69" fmla="*/ 1309687 h 2381246"/>
              <a:gd name="connsiteX70" fmla="*/ 1736160 w 4376965"/>
              <a:gd name="connsiteY70" fmla="*/ 1309687 h 2381246"/>
              <a:gd name="connsiteX71" fmla="*/ 1738542 w 4376965"/>
              <a:gd name="connsiteY71" fmla="*/ 1409700 h 2381246"/>
              <a:gd name="connsiteX72" fmla="*/ 1786167 w 4376965"/>
              <a:gd name="connsiteY72" fmla="*/ 1409700 h 2381246"/>
              <a:gd name="connsiteX73" fmla="*/ 1786167 w 4376965"/>
              <a:gd name="connsiteY73" fmla="*/ 1459707 h 2381246"/>
              <a:gd name="connsiteX74" fmla="*/ 1862367 w 4376965"/>
              <a:gd name="connsiteY74" fmla="*/ 1459706 h 2381246"/>
              <a:gd name="connsiteX75" fmla="*/ 1862367 w 4376965"/>
              <a:gd name="connsiteY75" fmla="*/ 1483519 h 2381246"/>
              <a:gd name="connsiteX76" fmla="*/ 2029054 w 4376965"/>
              <a:gd name="connsiteY76" fmla="*/ 1481137 h 2381246"/>
              <a:gd name="connsiteX77" fmla="*/ 2029055 w 4376965"/>
              <a:gd name="connsiteY77" fmla="*/ 1504950 h 2381246"/>
              <a:gd name="connsiteX78" fmla="*/ 2110017 w 4376965"/>
              <a:gd name="connsiteY78" fmla="*/ 1502569 h 2381246"/>
              <a:gd name="connsiteX79" fmla="*/ 2110017 w 4376965"/>
              <a:gd name="connsiteY79" fmla="*/ 1533525 h 2381246"/>
              <a:gd name="connsiteX80" fmla="*/ 2138592 w 4376965"/>
              <a:gd name="connsiteY80" fmla="*/ 1533525 h 2381246"/>
              <a:gd name="connsiteX81" fmla="*/ 2138592 w 4376965"/>
              <a:gd name="connsiteY81" fmla="*/ 1674017 h 2381246"/>
              <a:gd name="connsiteX82" fmla="*/ 2160023 w 4376965"/>
              <a:gd name="connsiteY82" fmla="*/ 1674019 h 2381246"/>
              <a:gd name="connsiteX83" fmla="*/ 2160027 w 4376965"/>
              <a:gd name="connsiteY83" fmla="*/ 1716881 h 2381246"/>
              <a:gd name="connsiteX84" fmla="*/ 2200506 w 4376965"/>
              <a:gd name="connsiteY84" fmla="*/ 1716880 h 2381246"/>
              <a:gd name="connsiteX85" fmla="*/ 2200507 w 4376965"/>
              <a:gd name="connsiteY85" fmla="*/ 1759742 h 2381246"/>
              <a:gd name="connsiteX86" fmla="*/ 2217175 w 4376965"/>
              <a:gd name="connsiteY86" fmla="*/ 1759743 h 2381246"/>
              <a:gd name="connsiteX87" fmla="*/ 2217174 w 4376965"/>
              <a:gd name="connsiteY87" fmla="*/ 1793079 h 2381246"/>
              <a:gd name="connsiteX88" fmla="*/ 2336237 w 4376965"/>
              <a:gd name="connsiteY88" fmla="*/ 1793078 h 2381246"/>
              <a:gd name="connsiteX89" fmla="*/ 2336236 w 4376965"/>
              <a:gd name="connsiteY89" fmla="*/ 1819272 h 2381246"/>
              <a:gd name="connsiteX90" fmla="*/ 2536261 w 4376965"/>
              <a:gd name="connsiteY90" fmla="*/ 1819274 h 2381246"/>
              <a:gd name="connsiteX91" fmla="*/ 2536260 w 4376965"/>
              <a:gd name="connsiteY91" fmla="*/ 1847849 h 2381246"/>
              <a:gd name="connsiteX92" fmla="*/ 2550549 w 4376965"/>
              <a:gd name="connsiteY92" fmla="*/ 1847850 h 2381246"/>
              <a:gd name="connsiteX93" fmla="*/ 2550548 w 4376965"/>
              <a:gd name="connsiteY93" fmla="*/ 1888330 h 2381246"/>
              <a:gd name="connsiteX94" fmla="*/ 2564836 w 4376965"/>
              <a:gd name="connsiteY94" fmla="*/ 1888329 h 2381246"/>
              <a:gd name="connsiteX95" fmla="*/ 2564836 w 4376965"/>
              <a:gd name="connsiteY95" fmla="*/ 1931193 h 2381246"/>
              <a:gd name="connsiteX96" fmla="*/ 2614842 w 4376965"/>
              <a:gd name="connsiteY96" fmla="*/ 1931193 h 2381246"/>
              <a:gd name="connsiteX97" fmla="*/ 2614842 w 4376965"/>
              <a:gd name="connsiteY97" fmla="*/ 1978820 h 2381246"/>
              <a:gd name="connsiteX98" fmla="*/ 2724379 w 4376965"/>
              <a:gd name="connsiteY98" fmla="*/ 1978819 h 2381246"/>
              <a:gd name="connsiteX99" fmla="*/ 2724379 w 4376965"/>
              <a:gd name="connsiteY99" fmla="*/ 2014537 h 2381246"/>
              <a:gd name="connsiteX100" fmla="*/ 2786292 w 4376965"/>
              <a:gd name="connsiteY100" fmla="*/ 2014536 h 2381246"/>
              <a:gd name="connsiteX101" fmla="*/ 2786291 w 4376965"/>
              <a:gd name="connsiteY101" fmla="*/ 2031205 h 2381246"/>
              <a:gd name="connsiteX102" fmla="*/ 2919641 w 4376965"/>
              <a:gd name="connsiteY102" fmla="*/ 2031205 h 2381246"/>
              <a:gd name="connsiteX103" fmla="*/ 2919642 w 4376965"/>
              <a:gd name="connsiteY103" fmla="*/ 2059780 h 2381246"/>
              <a:gd name="connsiteX104" fmla="*/ 2960122 w 4376965"/>
              <a:gd name="connsiteY104" fmla="*/ 2059779 h 2381246"/>
              <a:gd name="connsiteX105" fmla="*/ 2960122 w 4376965"/>
              <a:gd name="connsiteY105" fmla="*/ 2095500 h 2381246"/>
              <a:gd name="connsiteX106" fmla="*/ 2976790 w 4376965"/>
              <a:gd name="connsiteY106" fmla="*/ 2095497 h 2381246"/>
              <a:gd name="connsiteX107" fmla="*/ 2976791 w 4376965"/>
              <a:gd name="connsiteY107" fmla="*/ 2131215 h 2381246"/>
              <a:gd name="connsiteX108" fmla="*/ 3055374 w 4376965"/>
              <a:gd name="connsiteY108" fmla="*/ 2131216 h 2381246"/>
              <a:gd name="connsiteX109" fmla="*/ 3055371 w 4376965"/>
              <a:gd name="connsiteY109" fmla="*/ 2152647 h 2381246"/>
              <a:gd name="connsiteX110" fmla="*/ 3064896 w 4376965"/>
              <a:gd name="connsiteY110" fmla="*/ 2152647 h 2381246"/>
              <a:gd name="connsiteX111" fmla="*/ 3064896 w 4376965"/>
              <a:gd name="connsiteY111" fmla="*/ 2183604 h 2381246"/>
              <a:gd name="connsiteX112" fmla="*/ 3195865 w 4376965"/>
              <a:gd name="connsiteY112" fmla="*/ 2183603 h 2381246"/>
              <a:gd name="connsiteX113" fmla="*/ 3195866 w 4376965"/>
              <a:gd name="connsiteY113" fmla="*/ 2209796 h 2381246"/>
              <a:gd name="connsiteX114" fmla="*/ 3417320 w 4376965"/>
              <a:gd name="connsiteY114" fmla="*/ 2209796 h 2381246"/>
              <a:gd name="connsiteX115" fmla="*/ 3417320 w 4376965"/>
              <a:gd name="connsiteY115" fmla="*/ 2300286 h 2381246"/>
              <a:gd name="connsiteX116" fmla="*/ 3643540 w 4376965"/>
              <a:gd name="connsiteY116" fmla="*/ 2300284 h 2381246"/>
              <a:gd name="connsiteX117" fmla="*/ 3643540 w 4376965"/>
              <a:gd name="connsiteY117" fmla="*/ 2381246 h 2381246"/>
              <a:gd name="connsiteX118" fmla="*/ 4376965 w 4376965"/>
              <a:gd name="connsiteY118" fmla="*/ 2381245 h 2381246"/>
              <a:gd name="connsiteX0" fmla="*/ 229 w 4376965"/>
              <a:gd name="connsiteY0" fmla="*/ 0 h 2381246"/>
              <a:gd name="connsiteX1" fmla="*/ 229 w 4376965"/>
              <a:gd name="connsiteY1" fmla="*/ 76200 h 2381246"/>
              <a:gd name="connsiteX2" fmla="*/ 16898 w 4376965"/>
              <a:gd name="connsiteY2" fmla="*/ 76200 h 2381246"/>
              <a:gd name="connsiteX3" fmla="*/ 16898 w 4376965"/>
              <a:gd name="connsiteY3" fmla="*/ 92869 h 2381246"/>
              <a:gd name="connsiteX4" fmla="*/ 226448 w 4376965"/>
              <a:gd name="connsiteY4" fmla="*/ 90487 h 2381246"/>
              <a:gd name="connsiteX5" fmla="*/ 226448 w 4376965"/>
              <a:gd name="connsiteY5" fmla="*/ 107156 h 2381246"/>
              <a:gd name="connsiteX6" fmla="*/ 238354 w 4376965"/>
              <a:gd name="connsiteY6" fmla="*/ 107156 h 2381246"/>
              <a:gd name="connsiteX7" fmla="*/ 238354 w 4376965"/>
              <a:gd name="connsiteY7" fmla="*/ 157162 h 2381246"/>
              <a:gd name="connsiteX8" fmla="*/ 366942 w 4376965"/>
              <a:gd name="connsiteY8" fmla="*/ 154781 h 2381246"/>
              <a:gd name="connsiteX9" fmla="*/ 366942 w 4376965"/>
              <a:gd name="connsiteY9" fmla="*/ 176212 h 2381246"/>
              <a:gd name="connsiteX10" fmla="*/ 409804 w 4376965"/>
              <a:gd name="connsiteY10" fmla="*/ 176212 h 2381246"/>
              <a:gd name="connsiteX11" fmla="*/ 409804 w 4376965"/>
              <a:gd name="connsiteY11" fmla="*/ 202406 h 2381246"/>
              <a:gd name="connsiteX12" fmla="*/ 676504 w 4376965"/>
              <a:gd name="connsiteY12" fmla="*/ 202406 h 2381246"/>
              <a:gd name="connsiteX13" fmla="*/ 676504 w 4376965"/>
              <a:gd name="connsiteY13" fmla="*/ 216693 h 2381246"/>
              <a:gd name="connsiteX14" fmla="*/ 688410 w 4376965"/>
              <a:gd name="connsiteY14" fmla="*/ 216694 h 2381246"/>
              <a:gd name="connsiteX15" fmla="*/ 688410 w 4376965"/>
              <a:gd name="connsiteY15" fmla="*/ 233363 h 2381246"/>
              <a:gd name="connsiteX16" fmla="*/ 702698 w 4376965"/>
              <a:gd name="connsiteY16" fmla="*/ 233362 h 2381246"/>
              <a:gd name="connsiteX17" fmla="*/ 702698 w 4376965"/>
              <a:gd name="connsiteY17" fmla="*/ 261937 h 2381246"/>
              <a:gd name="connsiteX18" fmla="*/ 855098 w 4376965"/>
              <a:gd name="connsiteY18" fmla="*/ 259556 h 2381246"/>
              <a:gd name="connsiteX19" fmla="*/ 855098 w 4376965"/>
              <a:gd name="connsiteY19" fmla="*/ 323851 h 2381246"/>
              <a:gd name="connsiteX20" fmla="*/ 864623 w 4376965"/>
              <a:gd name="connsiteY20" fmla="*/ 323850 h 2381246"/>
              <a:gd name="connsiteX21" fmla="*/ 864622 w 4376965"/>
              <a:gd name="connsiteY21" fmla="*/ 440531 h 2381246"/>
              <a:gd name="connsiteX22" fmla="*/ 874148 w 4376965"/>
              <a:gd name="connsiteY22" fmla="*/ 440531 h 2381246"/>
              <a:gd name="connsiteX23" fmla="*/ 874148 w 4376965"/>
              <a:gd name="connsiteY23" fmla="*/ 485775 h 2381246"/>
              <a:gd name="connsiteX24" fmla="*/ 881292 w 4376965"/>
              <a:gd name="connsiteY24" fmla="*/ 485775 h 2381246"/>
              <a:gd name="connsiteX25" fmla="*/ 881292 w 4376965"/>
              <a:gd name="connsiteY25" fmla="*/ 528637 h 2381246"/>
              <a:gd name="connsiteX26" fmla="*/ 909867 w 4376965"/>
              <a:gd name="connsiteY26" fmla="*/ 528637 h 2381246"/>
              <a:gd name="connsiteX27" fmla="*/ 909867 w 4376965"/>
              <a:gd name="connsiteY27" fmla="*/ 554831 h 2381246"/>
              <a:gd name="connsiteX28" fmla="*/ 938442 w 4376965"/>
              <a:gd name="connsiteY28" fmla="*/ 554831 h 2381246"/>
              <a:gd name="connsiteX29" fmla="*/ 938442 w 4376965"/>
              <a:gd name="connsiteY29" fmla="*/ 581025 h 2381246"/>
              <a:gd name="connsiteX30" fmla="*/ 1038454 w 4376965"/>
              <a:gd name="connsiteY30" fmla="*/ 581024 h 2381246"/>
              <a:gd name="connsiteX31" fmla="*/ 1038454 w 4376965"/>
              <a:gd name="connsiteY31" fmla="*/ 623888 h 2381246"/>
              <a:gd name="connsiteX32" fmla="*/ 1081317 w 4376965"/>
              <a:gd name="connsiteY32" fmla="*/ 623887 h 2381246"/>
              <a:gd name="connsiteX33" fmla="*/ 1081317 w 4376965"/>
              <a:gd name="connsiteY33" fmla="*/ 657225 h 2381246"/>
              <a:gd name="connsiteX34" fmla="*/ 1093223 w 4376965"/>
              <a:gd name="connsiteY34" fmla="*/ 657225 h 2381246"/>
              <a:gd name="connsiteX35" fmla="*/ 1093223 w 4376965"/>
              <a:gd name="connsiteY35" fmla="*/ 714375 h 2381246"/>
              <a:gd name="connsiteX36" fmla="*/ 1109892 w 4376965"/>
              <a:gd name="connsiteY36" fmla="*/ 714375 h 2381246"/>
              <a:gd name="connsiteX37" fmla="*/ 1109892 w 4376965"/>
              <a:gd name="connsiteY37" fmla="*/ 778669 h 2381246"/>
              <a:gd name="connsiteX38" fmla="*/ 1233717 w 4376965"/>
              <a:gd name="connsiteY38" fmla="*/ 778669 h 2381246"/>
              <a:gd name="connsiteX39" fmla="*/ 1233717 w 4376965"/>
              <a:gd name="connsiteY39" fmla="*/ 804862 h 2381246"/>
              <a:gd name="connsiteX40" fmla="*/ 1257529 w 4376965"/>
              <a:gd name="connsiteY40" fmla="*/ 804862 h 2381246"/>
              <a:gd name="connsiteX41" fmla="*/ 1257529 w 4376965"/>
              <a:gd name="connsiteY41" fmla="*/ 854868 h 2381246"/>
              <a:gd name="connsiteX42" fmla="*/ 1267054 w 4376965"/>
              <a:gd name="connsiteY42" fmla="*/ 854869 h 2381246"/>
              <a:gd name="connsiteX43" fmla="*/ 1267053 w 4376965"/>
              <a:gd name="connsiteY43" fmla="*/ 926307 h 2381246"/>
              <a:gd name="connsiteX44" fmla="*/ 1281342 w 4376965"/>
              <a:gd name="connsiteY44" fmla="*/ 926306 h 2381246"/>
              <a:gd name="connsiteX45" fmla="*/ 1281342 w 4376965"/>
              <a:gd name="connsiteY45" fmla="*/ 957262 h 2381246"/>
              <a:gd name="connsiteX46" fmla="*/ 1293248 w 4376965"/>
              <a:gd name="connsiteY46" fmla="*/ 957262 h 2381246"/>
              <a:gd name="connsiteX47" fmla="*/ 1293250 w 4376965"/>
              <a:gd name="connsiteY47" fmla="*/ 1023936 h 2381246"/>
              <a:gd name="connsiteX48" fmla="*/ 1331348 w 4376965"/>
              <a:gd name="connsiteY48" fmla="*/ 1023937 h 2381246"/>
              <a:gd name="connsiteX49" fmla="*/ 1331348 w 4376965"/>
              <a:gd name="connsiteY49" fmla="*/ 1047750 h 2381246"/>
              <a:gd name="connsiteX50" fmla="*/ 1362304 w 4376965"/>
              <a:gd name="connsiteY50" fmla="*/ 1047751 h 2381246"/>
              <a:gd name="connsiteX51" fmla="*/ 1362304 w 4376965"/>
              <a:gd name="connsiteY51" fmla="*/ 1066800 h 2381246"/>
              <a:gd name="connsiteX52" fmla="*/ 1402786 w 4376965"/>
              <a:gd name="connsiteY52" fmla="*/ 1066800 h 2381246"/>
              <a:gd name="connsiteX53" fmla="*/ 1402785 w 4376965"/>
              <a:gd name="connsiteY53" fmla="*/ 1095375 h 2381246"/>
              <a:gd name="connsiteX54" fmla="*/ 1478985 w 4376965"/>
              <a:gd name="connsiteY54" fmla="*/ 1095375 h 2381246"/>
              <a:gd name="connsiteX55" fmla="*/ 1478986 w 4376965"/>
              <a:gd name="connsiteY55" fmla="*/ 1128712 h 2381246"/>
              <a:gd name="connsiteX56" fmla="*/ 1495654 w 4376965"/>
              <a:gd name="connsiteY56" fmla="*/ 1128712 h 2381246"/>
              <a:gd name="connsiteX57" fmla="*/ 1495654 w 4376965"/>
              <a:gd name="connsiteY57" fmla="*/ 1166812 h 2381246"/>
              <a:gd name="connsiteX58" fmla="*/ 1509942 w 4376965"/>
              <a:gd name="connsiteY58" fmla="*/ 1166812 h 2381246"/>
              <a:gd name="connsiteX59" fmla="*/ 1509941 w 4376965"/>
              <a:gd name="connsiteY59" fmla="*/ 1183481 h 2381246"/>
              <a:gd name="connsiteX60" fmla="*/ 1538517 w 4376965"/>
              <a:gd name="connsiteY60" fmla="*/ 1183481 h 2381246"/>
              <a:gd name="connsiteX61" fmla="*/ 1538517 w 4376965"/>
              <a:gd name="connsiteY61" fmla="*/ 1207293 h 2381246"/>
              <a:gd name="connsiteX62" fmla="*/ 1559948 w 4376965"/>
              <a:gd name="connsiteY62" fmla="*/ 1207294 h 2381246"/>
              <a:gd name="connsiteX63" fmla="*/ 1559948 w 4376965"/>
              <a:gd name="connsiteY63" fmla="*/ 1233487 h 2381246"/>
              <a:gd name="connsiteX64" fmla="*/ 1681392 w 4376965"/>
              <a:gd name="connsiteY64" fmla="*/ 1231106 h 2381246"/>
              <a:gd name="connsiteX65" fmla="*/ 1681392 w 4376965"/>
              <a:gd name="connsiteY65" fmla="*/ 1257299 h 2381246"/>
              <a:gd name="connsiteX66" fmla="*/ 1709967 w 4376965"/>
              <a:gd name="connsiteY66" fmla="*/ 1257300 h 2381246"/>
              <a:gd name="connsiteX67" fmla="*/ 1709966 w 4376965"/>
              <a:gd name="connsiteY67" fmla="*/ 1285876 h 2381246"/>
              <a:gd name="connsiteX68" fmla="*/ 1724254 w 4376965"/>
              <a:gd name="connsiteY68" fmla="*/ 1285875 h 2381246"/>
              <a:gd name="connsiteX69" fmla="*/ 1724254 w 4376965"/>
              <a:gd name="connsiteY69" fmla="*/ 1309687 h 2381246"/>
              <a:gd name="connsiteX70" fmla="*/ 1736160 w 4376965"/>
              <a:gd name="connsiteY70" fmla="*/ 1309687 h 2381246"/>
              <a:gd name="connsiteX71" fmla="*/ 1738542 w 4376965"/>
              <a:gd name="connsiteY71" fmla="*/ 1409700 h 2381246"/>
              <a:gd name="connsiteX72" fmla="*/ 1786167 w 4376965"/>
              <a:gd name="connsiteY72" fmla="*/ 1409700 h 2381246"/>
              <a:gd name="connsiteX73" fmla="*/ 1786167 w 4376965"/>
              <a:gd name="connsiteY73" fmla="*/ 1459707 h 2381246"/>
              <a:gd name="connsiteX74" fmla="*/ 1862367 w 4376965"/>
              <a:gd name="connsiteY74" fmla="*/ 1459706 h 2381246"/>
              <a:gd name="connsiteX75" fmla="*/ 1862367 w 4376965"/>
              <a:gd name="connsiteY75" fmla="*/ 1483519 h 2381246"/>
              <a:gd name="connsiteX76" fmla="*/ 2029054 w 4376965"/>
              <a:gd name="connsiteY76" fmla="*/ 1481137 h 2381246"/>
              <a:gd name="connsiteX77" fmla="*/ 2029055 w 4376965"/>
              <a:gd name="connsiteY77" fmla="*/ 1504950 h 2381246"/>
              <a:gd name="connsiteX78" fmla="*/ 2110017 w 4376965"/>
              <a:gd name="connsiteY78" fmla="*/ 1504950 h 2381246"/>
              <a:gd name="connsiteX79" fmla="*/ 2110017 w 4376965"/>
              <a:gd name="connsiteY79" fmla="*/ 1533525 h 2381246"/>
              <a:gd name="connsiteX80" fmla="*/ 2138592 w 4376965"/>
              <a:gd name="connsiteY80" fmla="*/ 1533525 h 2381246"/>
              <a:gd name="connsiteX81" fmla="*/ 2138592 w 4376965"/>
              <a:gd name="connsiteY81" fmla="*/ 1674017 h 2381246"/>
              <a:gd name="connsiteX82" fmla="*/ 2160023 w 4376965"/>
              <a:gd name="connsiteY82" fmla="*/ 1674019 h 2381246"/>
              <a:gd name="connsiteX83" fmla="*/ 2160027 w 4376965"/>
              <a:gd name="connsiteY83" fmla="*/ 1716881 h 2381246"/>
              <a:gd name="connsiteX84" fmla="*/ 2200506 w 4376965"/>
              <a:gd name="connsiteY84" fmla="*/ 1716880 h 2381246"/>
              <a:gd name="connsiteX85" fmla="*/ 2200507 w 4376965"/>
              <a:gd name="connsiteY85" fmla="*/ 1759742 h 2381246"/>
              <a:gd name="connsiteX86" fmla="*/ 2217175 w 4376965"/>
              <a:gd name="connsiteY86" fmla="*/ 1759743 h 2381246"/>
              <a:gd name="connsiteX87" fmla="*/ 2217174 w 4376965"/>
              <a:gd name="connsiteY87" fmla="*/ 1793079 h 2381246"/>
              <a:gd name="connsiteX88" fmla="*/ 2336237 w 4376965"/>
              <a:gd name="connsiteY88" fmla="*/ 1793078 h 2381246"/>
              <a:gd name="connsiteX89" fmla="*/ 2336236 w 4376965"/>
              <a:gd name="connsiteY89" fmla="*/ 1819272 h 2381246"/>
              <a:gd name="connsiteX90" fmla="*/ 2536261 w 4376965"/>
              <a:gd name="connsiteY90" fmla="*/ 1819274 h 2381246"/>
              <a:gd name="connsiteX91" fmla="*/ 2536260 w 4376965"/>
              <a:gd name="connsiteY91" fmla="*/ 1847849 h 2381246"/>
              <a:gd name="connsiteX92" fmla="*/ 2550549 w 4376965"/>
              <a:gd name="connsiteY92" fmla="*/ 1847850 h 2381246"/>
              <a:gd name="connsiteX93" fmla="*/ 2550548 w 4376965"/>
              <a:gd name="connsiteY93" fmla="*/ 1888330 h 2381246"/>
              <a:gd name="connsiteX94" fmla="*/ 2564836 w 4376965"/>
              <a:gd name="connsiteY94" fmla="*/ 1888329 h 2381246"/>
              <a:gd name="connsiteX95" fmla="*/ 2564836 w 4376965"/>
              <a:gd name="connsiteY95" fmla="*/ 1931193 h 2381246"/>
              <a:gd name="connsiteX96" fmla="*/ 2614842 w 4376965"/>
              <a:gd name="connsiteY96" fmla="*/ 1931193 h 2381246"/>
              <a:gd name="connsiteX97" fmla="*/ 2614842 w 4376965"/>
              <a:gd name="connsiteY97" fmla="*/ 1978820 h 2381246"/>
              <a:gd name="connsiteX98" fmla="*/ 2724379 w 4376965"/>
              <a:gd name="connsiteY98" fmla="*/ 1978819 h 2381246"/>
              <a:gd name="connsiteX99" fmla="*/ 2724379 w 4376965"/>
              <a:gd name="connsiteY99" fmla="*/ 2014537 h 2381246"/>
              <a:gd name="connsiteX100" fmla="*/ 2786292 w 4376965"/>
              <a:gd name="connsiteY100" fmla="*/ 2014536 h 2381246"/>
              <a:gd name="connsiteX101" fmla="*/ 2786291 w 4376965"/>
              <a:gd name="connsiteY101" fmla="*/ 2031205 h 2381246"/>
              <a:gd name="connsiteX102" fmla="*/ 2919641 w 4376965"/>
              <a:gd name="connsiteY102" fmla="*/ 2031205 h 2381246"/>
              <a:gd name="connsiteX103" fmla="*/ 2919642 w 4376965"/>
              <a:gd name="connsiteY103" fmla="*/ 2059780 h 2381246"/>
              <a:gd name="connsiteX104" fmla="*/ 2960122 w 4376965"/>
              <a:gd name="connsiteY104" fmla="*/ 2059779 h 2381246"/>
              <a:gd name="connsiteX105" fmla="*/ 2960122 w 4376965"/>
              <a:gd name="connsiteY105" fmla="*/ 2095500 h 2381246"/>
              <a:gd name="connsiteX106" fmla="*/ 2976790 w 4376965"/>
              <a:gd name="connsiteY106" fmla="*/ 2095497 h 2381246"/>
              <a:gd name="connsiteX107" fmla="*/ 2976791 w 4376965"/>
              <a:gd name="connsiteY107" fmla="*/ 2131215 h 2381246"/>
              <a:gd name="connsiteX108" fmla="*/ 3055374 w 4376965"/>
              <a:gd name="connsiteY108" fmla="*/ 2131216 h 2381246"/>
              <a:gd name="connsiteX109" fmla="*/ 3055371 w 4376965"/>
              <a:gd name="connsiteY109" fmla="*/ 2152647 h 2381246"/>
              <a:gd name="connsiteX110" fmla="*/ 3064896 w 4376965"/>
              <a:gd name="connsiteY110" fmla="*/ 2152647 h 2381246"/>
              <a:gd name="connsiteX111" fmla="*/ 3064896 w 4376965"/>
              <a:gd name="connsiteY111" fmla="*/ 2183604 h 2381246"/>
              <a:gd name="connsiteX112" fmla="*/ 3195865 w 4376965"/>
              <a:gd name="connsiteY112" fmla="*/ 2183603 h 2381246"/>
              <a:gd name="connsiteX113" fmla="*/ 3195866 w 4376965"/>
              <a:gd name="connsiteY113" fmla="*/ 2209796 h 2381246"/>
              <a:gd name="connsiteX114" fmla="*/ 3417320 w 4376965"/>
              <a:gd name="connsiteY114" fmla="*/ 2209796 h 2381246"/>
              <a:gd name="connsiteX115" fmla="*/ 3417320 w 4376965"/>
              <a:gd name="connsiteY115" fmla="*/ 2300286 h 2381246"/>
              <a:gd name="connsiteX116" fmla="*/ 3643540 w 4376965"/>
              <a:gd name="connsiteY116" fmla="*/ 2300284 h 2381246"/>
              <a:gd name="connsiteX117" fmla="*/ 3643540 w 4376965"/>
              <a:gd name="connsiteY117" fmla="*/ 2381246 h 2381246"/>
              <a:gd name="connsiteX118" fmla="*/ 4376965 w 4376965"/>
              <a:gd name="connsiteY118" fmla="*/ 2381245 h 2381246"/>
              <a:gd name="connsiteX0" fmla="*/ 229 w 4376965"/>
              <a:gd name="connsiteY0" fmla="*/ 0 h 2381246"/>
              <a:gd name="connsiteX1" fmla="*/ 229 w 4376965"/>
              <a:gd name="connsiteY1" fmla="*/ 76200 h 2381246"/>
              <a:gd name="connsiteX2" fmla="*/ 16898 w 4376965"/>
              <a:gd name="connsiteY2" fmla="*/ 76200 h 2381246"/>
              <a:gd name="connsiteX3" fmla="*/ 16898 w 4376965"/>
              <a:gd name="connsiteY3" fmla="*/ 92869 h 2381246"/>
              <a:gd name="connsiteX4" fmla="*/ 226448 w 4376965"/>
              <a:gd name="connsiteY4" fmla="*/ 90487 h 2381246"/>
              <a:gd name="connsiteX5" fmla="*/ 226448 w 4376965"/>
              <a:gd name="connsiteY5" fmla="*/ 107156 h 2381246"/>
              <a:gd name="connsiteX6" fmla="*/ 238354 w 4376965"/>
              <a:gd name="connsiteY6" fmla="*/ 107156 h 2381246"/>
              <a:gd name="connsiteX7" fmla="*/ 238354 w 4376965"/>
              <a:gd name="connsiteY7" fmla="*/ 157162 h 2381246"/>
              <a:gd name="connsiteX8" fmla="*/ 366942 w 4376965"/>
              <a:gd name="connsiteY8" fmla="*/ 154781 h 2381246"/>
              <a:gd name="connsiteX9" fmla="*/ 366942 w 4376965"/>
              <a:gd name="connsiteY9" fmla="*/ 176212 h 2381246"/>
              <a:gd name="connsiteX10" fmla="*/ 409804 w 4376965"/>
              <a:gd name="connsiteY10" fmla="*/ 176212 h 2381246"/>
              <a:gd name="connsiteX11" fmla="*/ 409804 w 4376965"/>
              <a:gd name="connsiteY11" fmla="*/ 202406 h 2381246"/>
              <a:gd name="connsiteX12" fmla="*/ 676504 w 4376965"/>
              <a:gd name="connsiteY12" fmla="*/ 202406 h 2381246"/>
              <a:gd name="connsiteX13" fmla="*/ 676504 w 4376965"/>
              <a:gd name="connsiteY13" fmla="*/ 216693 h 2381246"/>
              <a:gd name="connsiteX14" fmla="*/ 688410 w 4376965"/>
              <a:gd name="connsiteY14" fmla="*/ 216694 h 2381246"/>
              <a:gd name="connsiteX15" fmla="*/ 688410 w 4376965"/>
              <a:gd name="connsiteY15" fmla="*/ 233363 h 2381246"/>
              <a:gd name="connsiteX16" fmla="*/ 702698 w 4376965"/>
              <a:gd name="connsiteY16" fmla="*/ 233362 h 2381246"/>
              <a:gd name="connsiteX17" fmla="*/ 702698 w 4376965"/>
              <a:gd name="connsiteY17" fmla="*/ 261937 h 2381246"/>
              <a:gd name="connsiteX18" fmla="*/ 855098 w 4376965"/>
              <a:gd name="connsiteY18" fmla="*/ 259556 h 2381246"/>
              <a:gd name="connsiteX19" fmla="*/ 855098 w 4376965"/>
              <a:gd name="connsiteY19" fmla="*/ 323851 h 2381246"/>
              <a:gd name="connsiteX20" fmla="*/ 864623 w 4376965"/>
              <a:gd name="connsiteY20" fmla="*/ 323850 h 2381246"/>
              <a:gd name="connsiteX21" fmla="*/ 864622 w 4376965"/>
              <a:gd name="connsiteY21" fmla="*/ 440531 h 2381246"/>
              <a:gd name="connsiteX22" fmla="*/ 874148 w 4376965"/>
              <a:gd name="connsiteY22" fmla="*/ 440531 h 2381246"/>
              <a:gd name="connsiteX23" fmla="*/ 874148 w 4376965"/>
              <a:gd name="connsiteY23" fmla="*/ 485775 h 2381246"/>
              <a:gd name="connsiteX24" fmla="*/ 881292 w 4376965"/>
              <a:gd name="connsiteY24" fmla="*/ 485775 h 2381246"/>
              <a:gd name="connsiteX25" fmla="*/ 881292 w 4376965"/>
              <a:gd name="connsiteY25" fmla="*/ 528637 h 2381246"/>
              <a:gd name="connsiteX26" fmla="*/ 909867 w 4376965"/>
              <a:gd name="connsiteY26" fmla="*/ 528637 h 2381246"/>
              <a:gd name="connsiteX27" fmla="*/ 909867 w 4376965"/>
              <a:gd name="connsiteY27" fmla="*/ 554831 h 2381246"/>
              <a:gd name="connsiteX28" fmla="*/ 938442 w 4376965"/>
              <a:gd name="connsiteY28" fmla="*/ 554831 h 2381246"/>
              <a:gd name="connsiteX29" fmla="*/ 938442 w 4376965"/>
              <a:gd name="connsiteY29" fmla="*/ 581025 h 2381246"/>
              <a:gd name="connsiteX30" fmla="*/ 1038454 w 4376965"/>
              <a:gd name="connsiteY30" fmla="*/ 581024 h 2381246"/>
              <a:gd name="connsiteX31" fmla="*/ 1038454 w 4376965"/>
              <a:gd name="connsiteY31" fmla="*/ 623888 h 2381246"/>
              <a:gd name="connsiteX32" fmla="*/ 1081317 w 4376965"/>
              <a:gd name="connsiteY32" fmla="*/ 623887 h 2381246"/>
              <a:gd name="connsiteX33" fmla="*/ 1081317 w 4376965"/>
              <a:gd name="connsiteY33" fmla="*/ 657225 h 2381246"/>
              <a:gd name="connsiteX34" fmla="*/ 1093223 w 4376965"/>
              <a:gd name="connsiteY34" fmla="*/ 657225 h 2381246"/>
              <a:gd name="connsiteX35" fmla="*/ 1093223 w 4376965"/>
              <a:gd name="connsiteY35" fmla="*/ 714375 h 2381246"/>
              <a:gd name="connsiteX36" fmla="*/ 1109892 w 4376965"/>
              <a:gd name="connsiteY36" fmla="*/ 714375 h 2381246"/>
              <a:gd name="connsiteX37" fmla="*/ 1109892 w 4376965"/>
              <a:gd name="connsiteY37" fmla="*/ 778669 h 2381246"/>
              <a:gd name="connsiteX38" fmla="*/ 1233717 w 4376965"/>
              <a:gd name="connsiteY38" fmla="*/ 778669 h 2381246"/>
              <a:gd name="connsiteX39" fmla="*/ 1233717 w 4376965"/>
              <a:gd name="connsiteY39" fmla="*/ 804862 h 2381246"/>
              <a:gd name="connsiteX40" fmla="*/ 1257529 w 4376965"/>
              <a:gd name="connsiteY40" fmla="*/ 804862 h 2381246"/>
              <a:gd name="connsiteX41" fmla="*/ 1257529 w 4376965"/>
              <a:gd name="connsiteY41" fmla="*/ 854868 h 2381246"/>
              <a:gd name="connsiteX42" fmla="*/ 1267054 w 4376965"/>
              <a:gd name="connsiteY42" fmla="*/ 854869 h 2381246"/>
              <a:gd name="connsiteX43" fmla="*/ 1267053 w 4376965"/>
              <a:gd name="connsiteY43" fmla="*/ 926307 h 2381246"/>
              <a:gd name="connsiteX44" fmla="*/ 1281342 w 4376965"/>
              <a:gd name="connsiteY44" fmla="*/ 926306 h 2381246"/>
              <a:gd name="connsiteX45" fmla="*/ 1281342 w 4376965"/>
              <a:gd name="connsiteY45" fmla="*/ 957262 h 2381246"/>
              <a:gd name="connsiteX46" fmla="*/ 1293248 w 4376965"/>
              <a:gd name="connsiteY46" fmla="*/ 957262 h 2381246"/>
              <a:gd name="connsiteX47" fmla="*/ 1293250 w 4376965"/>
              <a:gd name="connsiteY47" fmla="*/ 1023936 h 2381246"/>
              <a:gd name="connsiteX48" fmla="*/ 1331348 w 4376965"/>
              <a:gd name="connsiteY48" fmla="*/ 1023937 h 2381246"/>
              <a:gd name="connsiteX49" fmla="*/ 1331348 w 4376965"/>
              <a:gd name="connsiteY49" fmla="*/ 1047750 h 2381246"/>
              <a:gd name="connsiteX50" fmla="*/ 1362304 w 4376965"/>
              <a:gd name="connsiteY50" fmla="*/ 1047751 h 2381246"/>
              <a:gd name="connsiteX51" fmla="*/ 1362304 w 4376965"/>
              <a:gd name="connsiteY51" fmla="*/ 1066800 h 2381246"/>
              <a:gd name="connsiteX52" fmla="*/ 1402786 w 4376965"/>
              <a:gd name="connsiteY52" fmla="*/ 1066800 h 2381246"/>
              <a:gd name="connsiteX53" fmla="*/ 1402785 w 4376965"/>
              <a:gd name="connsiteY53" fmla="*/ 1095375 h 2381246"/>
              <a:gd name="connsiteX54" fmla="*/ 1478985 w 4376965"/>
              <a:gd name="connsiteY54" fmla="*/ 1095375 h 2381246"/>
              <a:gd name="connsiteX55" fmla="*/ 1478986 w 4376965"/>
              <a:gd name="connsiteY55" fmla="*/ 1128712 h 2381246"/>
              <a:gd name="connsiteX56" fmla="*/ 1495654 w 4376965"/>
              <a:gd name="connsiteY56" fmla="*/ 1128712 h 2381246"/>
              <a:gd name="connsiteX57" fmla="*/ 1495654 w 4376965"/>
              <a:gd name="connsiteY57" fmla="*/ 1166812 h 2381246"/>
              <a:gd name="connsiteX58" fmla="*/ 1509942 w 4376965"/>
              <a:gd name="connsiteY58" fmla="*/ 1166812 h 2381246"/>
              <a:gd name="connsiteX59" fmla="*/ 1509941 w 4376965"/>
              <a:gd name="connsiteY59" fmla="*/ 1183481 h 2381246"/>
              <a:gd name="connsiteX60" fmla="*/ 1538517 w 4376965"/>
              <a:gd name="connsiteY60" fmla="*/ 1183481 h 2381246"/>
              <a:gd name="connsiteX61" fmla="*/ 1538517 w 4376965"/>
              <a:gd name="connsiteY61" fmla="*/ 1207293 h 2381246"/>
              <a:gd name="connsiteX62" fmla="*/ 1559948 w 4376965"/>
              <a:gd name="connsiteY62" fmla="*/ 1207294 h 2381246"/>
              <a:gd name="connsiteX63" fmla="*/ 1559948 w 4376965"/>
              <a:gd name="connsiteY63" fmla="*/ 1233487 h 2381246"/>
              <a:gd name="connsiteX64" fmla="*/ 1681392 w 4376965"/>
              <a:gd name="connsiteY64" fmla="*/ 1231106 h 2381246"/>
              <a:gd name="connsiteX65" fmla="*/ 1681392 w 4376965"/>
              <a:gd name="connsiteY65" fmla="*/ 1257299 h 2381246"/>
              <a:gd name="connsiteX66" fmla="*/ 1709967 w 4376965"/>
              <a:gd name="connsiteY66" fmla="*/ 1257300 h 2381246"/>
              <a:gd name="connsiteX67" fmla="*/ 1709966 w 4376965"/>
              <a:gd name="connsiteY67" fmla="*/ 1285876 h 2381246"/>
              <a:gd name="connsiteX68" fmla="*/ 1724254 w 4376965"/>
              <a:gd name="connsiteY68" fmla="*/ 1285875 h 2381246"/>
              <a:gd name="connsiteX69" fmla="*/ 1724254 w 4376965"/>
              <a:gd name="connsiteY69" fmla="*/ 1309687 h 2381246"/>
              <a:gd name="connsiteX70" fmla="*/ 1736160 w 4376965"/>
              <a:gd name="connsiteY70" fmla="*/ 1309687 h 2381246"/>
              <a:gd name="connsiteX71" fmla="*/ 1738542 w 4376965"/>
              <a:gd name="connsiteY71" fmla="*/ 1409700 h 2381246"/>
              <a:gd name="connsiteX72" fmla="*/ 1786167 w 4376965"/>
              <a:gd name="connsiteY72" fmla="*/ 1409700 h 2381246"/>
              <a:gd name="connsiteX73" fmla="*/ 1786167 w 4376965"/>
              <a:gd name="connsiteY73" fmla="*/ 1459707 h 2381246"/>
              <a:gd name="connsiteX74" fmla="*/ 1862367 w 4376965"/>
              <a:gd name="connsiteY74" fmla="*/ 1459706 h 2381246"/>
              <a:gd name="connsiteX75" fmla="*/ 1862367 w 4376965"/>
              <a:gd name="connsiteY75" fmla="*/ 1483519 h 2381246"/>
              <a:gd name="connsiteX76" fmla="*/ 2029054 w 4376965"/>
              <a:gd name="connsiteY76" fmla="*/ 1481137 h 2381246"/>
              <a:gd name="connsiteX77" fmla="*/ 2029055 w 4376965"/>
              <a:gd name="connsiteY77" fmla="*/ 1504950 h 2381246"/>
              <a:gd name="connsiteX78" fmla="*/ 2110017 w 4376965"/>
              <a:gd name="connsiteY78" fmla="*/ 1504950 h 2381246"/>
              <a:gd name="connsiteX79" fmla="*/ 2110017 w 4376965"/>
              <a:gd name="connsiteY79" fmla="*/ 1533525 h 2381246"/>
              <a:gd name="connsiteX80" fmla="*/ 2138592 w 4376965"/>
              <a:gd name="connsiteY80" fmla="*/ 1533525 h 2381246"/>
              <a:gd name="connsiteX81" fmla="*/ 2138592 w 4376965"/>
              <a:gd name="connsiteY81" fmla="*/ 1674017 h 2381246"/>
              <a:gd name="connsiteX82" fmla="*/ 2160023 w 4376965"/>
              <a:gd name="connsiteY82" fmla="*/ 1674019 h 2381246"/>
              <a:gd name="connsiteX83" fmla="*/ 2160027 w 4376965"/>
              <a:gd name="connsiteY83" fmla="*/ 1716881 h 2381246"/>
              <a:gd name="connsiteX84" fmla="*/ 2200506 w 4376965"/>
              <a:gd name="connsiteY84" fmla="*/ 1716880 h 2381246"/>
              <a:gd name="connsiteX85" fmla="*/ 2200507 w 4376965"/>
              <a:gd name="connsiteY85" fmla="*/ 1759742 h 2381246"/>
              <a:gd name="connsiteX86" fmla="*/ 2217175 w 4376965"/>
              <a:gd name="connsiteY86" fmla="*/ 1759743 h 2381246"/>
              <a:gd name="connsiteX87" fmla="*/ 2217174 w 4376965"/>
              <a:gd name="connsiteY87" fmla="*/ 1793079 h 2381246"/>
              <a:gd name="connsiteX88" fmla="*/ 2336237 w 4376965"/>
              <a:gd name="connsiteY88" fmla="*/ 1793078 h 2381246"/>
              <a:gd name="connsiteX89" fmla="*/ 2336236 w 4376965"/>
              <a:gd name="connsiteY89" fmla="*/ 1819272 h 2381246"/>
              <a:gd name="connsiteX90" fmla="*/ 2536261 w 4376965"/>
              <a:gd name="connsiteY90" fmla="*/ 1819274 h 2381246"/>
              <a:gd name="connsiteX91" fmla="*/ 2536260 w 4376965"/>
              <a:gd name="connsiteY91" fmla="*/ 1847849 h 2381246"/>
              <a:gd name="connsiteX92" fmla="*/ 2550549 w 4376965"/>
              <a:gd name="connsiteY92" fmla="*/ 1847850 h 2381246"/>
              <a:gd name="connsiteX93" fmla="*/ 2550548 w 4376965"/>
              <a:gd name="connsiteY93" fmla="*/ 1888330 h 2381246"/>
              <a:gd name="connsiteX94" fmla="*/ 2564836 w 4376965"/>
              <a:gd name="connsiteY94" fmla="*/ 1888329 h 2381246"/>
              <a:gd name="connsiteX95" fmla="*/ 2564836 w 4376965"/>
              <a:gd name="connsiteY95" fmla="*/ 1931193 h 2381246"/>
              <a:gd name="connsiteX96" fmla="*/ 2614842 w 4376965"/>
              <a:gd name="connsiteY96" fmla="*/ 1931193 h 2381246"/>
              <a:gd name="connsiteX97" fmla="*/ 2614842 w 4376965"/>
              <a:gd name="connsiteY97" fmla="*/ 1978820 h 2381246"/>
              <a:gd name="connsiteX98" fmla="*/ 2724379 w 4376965"/>
              <a:gd name="connsiteY98" fmla="*/ 1978819 h 2381246"/>
              <a:gd name="connsiteX99" fmla="*/ 2724379 w 4376965"/>
              <a:gd name="connsiteY99" fmla="*/ 2014537 h 2381246"/>
              <a:gd name="connsiteX100" fmla="*/ 2786292 w 4376965"/>
              <a:gd name="connsiteY100" fmla="*/ 2014536 h 2381246"/>
              <a:gd name="connsiteX101" fmla="*/ 2786291 w 4376965"/>
              <a:gd name="connsiteY101" fmla="*/ 2031205 h 2381246"/>
              <a:gd name="connsiteX102" fmla="*/ 2919641 w 4376965"/>
              <a:gd name="connsiteY102" fmla="*/ 2031205 h 2381246"/>
              <a:gd name="connsiteX103" fmla="*/ 2919642 w 4376965"/>
              <a:gd name="connsiteY103" fmla="*/ 2059780 h 2381246"/>
              <a:gd name="connsiteX104" fmla="*/ 2960122 w 4376965"/>
              <a:gd name="connsiteY104" fmla="*/ 2059779 h 2381246"/>
              <a:gd name="connsiteX105" fmla="*/ 2960122 w 4376965"/>
              <a:gd name="connsiteY105" fmla="*/ 2095500 h 2381246"/>
              <a:gd name="connsiteX106" fmla="*/ 2976790 w 4376965"/>
              <a:gd name="connsiteY106" fmla="*/ 2095497 h 2381246"/>
              <a:gd name="connsiteX107" fmla="*/ 2976791 w 4376965"/>
              <a:gd name="connsiteY107" fmla="*/ 2131215 h 2381246"/>
              <a:gd name="connsiteX108" fmla="*/ 3055374 w 4376965"/>
              <a:gd name="connsiteY108" fmla="*/ 2131216 h 2381246"/>
              <a:gd name="connsiteX109" fmla="*/ 3055371 w 4376965"/>
              <a:gd name="connsiteY109" fmla="*/ 2152647 h 2381246"/>
              <a:gd name="connsiteX110" fmla="*/ 3064896 w 4376965"/>
              <a:gd name="connsiteY110" fmla="*/ 2152647 h 2381246"/>
              <a:gd name="connsiteX111" fmla="*/ 3064896 w 4376965"/>
              <a:gd name="connsiteY111" fmla="*/ 2183604 h 2381246"/>
              <a:gd name="connsiteX112" fmla="*/ 3195865 w 4376965"/>
              <a:gd name="connsiteY112" fmla="*/ 2183603 h 2381246"/>
              <a:gd name="connsiteX113" fmla="*/ 3195866 w 4376965"/>
              <a:gd name="connsiteY113" fmla="*/ 2209796 h 2381246"/>
              <a:gd name="connsiteX114" fmla="*/ 3417320 w 4376965"/>
              <a:gd name="connsiteY114" fmla="*/ 2209796 h 2381246"/>
              <a:gd name="connsiteX115" fmla="*/ 3417320 w 4376965"/>
              <a:gd name="connsiteY115" fmla="*/ 2300286 h 2381246"/>
              <a:gd name="connsiteX116" fmla="*/ 3643540 w 4376965"/>
              <a:gd name="connsiteY116" fmla="*/ 2300284 h 2381246"/>
              <a:gd name="connsiteX117" fmla="*/ 3643540 w 4376965"/>
              <a:gd name="connsiteY117" fmla="*/ 2381246 h 2381246"/>
              <a:gd name="connsiteX118" fmla="*/ 4376965 w 4376965"/>
              <a:gd name="connsiteY118" fmla="*/ 2381245 h 2381246"/>
              <a:gd name="connsiteX0" fmla="*/ 229 w 4376965"/>
              <a:gd name="connsiteY0" fmla="*/ 0 h 2381246"/>
              <a:gd name="connsiteX1" fmla="*/ 229 w 4376965"/>
              <a:gd name="connsiteY1" fmla="*/ 76200 h 2381246"/>
              <a:gd name="connsiteX2" fmla="*/ 16898 w 4376965"/>
              <a:gd name="connsiteY2" fmla="*/ 76200 h 2381246"/>
              <a:gd name="connsiteX3" fmla="*/ 16898 w 4376965"/>
              <a:gd name="connsiteY3" fmla="*/ 92869 h 2381246"/>
              <a:gd name="connsiteX4" fmla="*/ 226448 w 4376965"/>
              <a:gd name="connsiteY4" fmla="*/ 90487 h 2381246"/>
              <a:gd name="connsiteX5" fmla="*/ 226448 w 4376965"/>
              <a:gd name="connsiteY5" fmla="*/ 107156 h 2381246"/>
              <a:gd name="connsiteX6" fmla="*/ 238354 w 4376965"/>
              <a:gd name="connsiteY6" fmla="*/ 107156 h 2381246"/>
              <a:gd name="connsiteX7" fmla="*/ 238354 w 4376965"/>
              <a:gd name="connsiteY7" fmla="*/ 157162 h 2381246"/>
              <a:gd name="connsiteX8" fmla="*/ 366942 w 4376965"/>
              <a:gd name="connsiteY8" fmla="*/ 154781 h 2381246"/>
              <a:gd name="connsiteX9" fmla="*/ 366942 w 4376965"/>
              <a:gd name="connsiteY9" fmla="*/ 176212 h 2381246"/>
              <a:gd name="connsiteX10" fmla="*/ 409804 w 4376965"/>
              <a:gd name="connsiteY10" fmla="*/ 176212 h 2381246"/>
              <a:gd name="connsiteX11" fmla="*/ 409804 w 4376965"/>
              <a:gd name="connsiteY11" fmla="*/ 202406 h 2381246"/>
              <a:gd name="connsiteX12" fmla="*/ 676504 w 4376965"/>
              <a:gd name="connsiteY12" fmla="*/ 202406 h 2381246"/>
              <a:gd name="connsiteX13" fmla="*/ 676504 w 4376965"/>
              <a:gd name="connsiteY13" fmla="*/ 216693 h 2381246"/>
              <a:gd name="connsiteX14" fmla="*/ 688410 w 4376965"/>
              <a:gd name="connsiteY14" fmla="*/ 216694 h 2381246"/>
              <a:gd name="connsiteX15" fmla="*/ 688410 w 4376965"/>
              <a:gd name="connsiteY15" fmla="*/ 233363 h 2381246"/>
              <a:gd name="connsiteX16" fmla="*/ 702698 w 4376965"/>
              <a:gd name="connsiteY16" fmla="*/ 233362 h 2381246"/>
              <a:gd name="connsiteX17" fmla="*/ 702698 w 4376965"/>
              <a:gd name="connsiteY17" fmla="*/ 261937 h 2381246"/>
              <a:gd name="connsiteX18" fmla="*/ 855098 w 4376965"/>
              <a:gd name="connsiteY18" fmla="*/ 259556 h 2381246"/>
              <a:gd name="connsiteX19" fmla="*/ 855098 w 4376965"/>
              <a:gd name="connsiteY19" fmla="*/ 323851 h 2381246"/>
              <a:gd name="connsiteX20" fmla="*/ 864623 w 4376965"/>
              <a:gd name="connsiteY20" fmla="*/ 323850 h 2381246"/>
              <a:gd name="connsiteX21" fmla="*/ 864622 w 4376965"/>
              <a:gd name="connsiteY21" fmla="*/ 440531 h 2381246"/>
              <a:gd name="connsiteX22" fmla="*/ 874148 w 4376965"/>
              <a:gd name="connsiteY22" fmla="*/ 440531 h 2381246"/>
              <a:gd name="connsiteX23" fmla="*/ 874148 w 4376965"/>
              <a:gd name="connsiteY23" fmla="*/ 485775 h 2381246"/>
              <a:gd name="connsiteX24" fmla="*/ 881292 w 4376965"/>
              <a:gd name="connsiteY24" fmla="*/ 485775 h 2381246"/>
              <a:gd name="connsiteX25" fmla="*/ 881292 w 4376965"/>
              <a:gd name="connsiteY25" fmla="*/ 528637 h 2381246"/>
              <a:gd name="connsiteX26" fmla="*/ 909867 w 4376965"/>
              <a:gd name="connsiteY26" fmla="*/ 528637 h 2381246"/>
              <a:gd name="connsiteX27" fmla="*/ 909867 w 4376965"/>
              <a:gd name="connsiteY27" fmla="*/ 554831 h 2381246"/>
              <a:gd name="connsiteX28" fmla="*/ 938442 w 4376965"/>
              <a:gd name="connsiteY28" fmla="*/ 554831 h 2381246"/>
              <a:gd name="connsiteX29" fmla="*/ 938442 w 4376965"/>
              <a:gd name="connsiteY29" fmla="*/ 581025 h 2381246"/>
              <a:gd name="connsiteX30" fmla="*/ 1038454 w 4376965"/>
              <a:gd name="connsiteY30" fmla="*/ 581024 h 2381246"/>
              <a:gd name="connsiteX31" fmla="*/ 1038454 w 4376965"/>
              <a:gd name="connsiteY31" fmla="*/ 623888 h 2381246"/>
              <a:gd name="connsiteX32" fmla="*/ 1081317 w 4376965"/>
              <a:gd name="connsiteY32" fmla="*/ 623887 h 2381246"/>
              <a:gd name="connsiteX33" fmla="*/ 1081317 w 4376965"/>
              <a:gd name="connsiteY33" fmla="*/ 657225 h 2381246"/>
              <a:gd name="connsiteX34" fmla="*/ 1093223 w 4376965"/>
              <a:gd name="connsiteY34" fmla="*/ 657225 h 2381246"/>
              <a:gd name="connsiteX35" fmla="*/ 1093223 w 4376965"/>
              <a:gd name="connsiteY35" fmla="*/ 714375 h 2381246"/>
              <a:gd name="connsiteX36" fmla="*/ 1109892 w 4376965"/>
              <a:gd name="connsiteY36" fmla="*/ 714375 h 2381246"/>
              <a:gd name="connsiteX37" fmla="*/ 1109892 w 4376965"/>
              <a:gd name="connsiteY37" fmla="*/ 778669 h 2381246"/>
              <a:gd name="connsiteX38" fmla="*/ 1233717 w 4376965"/>
              <a:gd name="connsiteY38" fmla="*/ 778669 h 2381246"/>
              <a:gd name="connsiteX39" fmla="*/ 1233717 w 4376965"/>
              <a:gd name="connsiteY39" fmla="*/ 804862 h 2381246"/>
              <a:gd name="connsiteX40" fmla="*/ 1257529 w 4376965"/>
              <a:gd name="connsiteY40" fmla="*/ 804862 h 2381246"/>
              <a:gd name="connsiteX41" fmla="*/ 1257529 w 4376965"/>
              <a:gd name="connsiteY41" fmla="*/ 854868 h 2381246"/>
              <a:gd name="connsiteX42" fmla="*/ 1267054 w 4376965"/>
              <a:gd name="connsiteY42" fmla="*/ 854869 h 2381246"/>
              <a:gd name="connsiteX43" fmla="*/ 1267053 w 4376965"/>
              <a:gd name="connsiteY43" fmla="*/ 926307 h 2381246"/>
              <a:gd name="connsiteX44" fmla="*/ 1281342 w 4376965"/>
              <a:gd name="connsiteY44" fmla="*/ 926306 h 2381246"/>
              <a:gd name="connsiteX45" fmla="*/ 1281342 w 4376965"/>
              <a:gd name="connsiteY45" fmla="*/ 957262 h 2381246"/>
              <a:gd name="connsiteX46" fmla="*/ 1293248 w 4376965"/>
              <a:gd name="connsiteY46" fmla="*/ 957262 h 2381246"/>
              <a:gd name="connsiteX47" fmla="*/ 1293250 w 4376965"/>
              <a:gd name="connsiteY47" fmla="*/ 1023936 h 2381246"/>
              <a:gd name="connsiteX48" fmla="*/ 1331348 w 4376965"/>
              <a:gd name="connsiteY48" fmla="*/ 1023937 h 2381246"/>
              <a:gd name="connsiteX49" fmla="*/ 1331348 w 4376965"/>
              <a:gd name="connsiteY49" fmla="*/ 1047750 h 2381246"/>
              <a:gd name="connsiteX50" fmla="*/ 1362304 w 4376965"/>
              <a:gd name="connsiteY50" fmla="*/ 1047751 h 2381246"/>
              <a:gd name="connsiteX51" fmla="*/ 1362304 w 4376965"/>
              <a:gd name="connsiteY51" fmla="*/ 1066800 h 2381246"/>
              <a:gd name="connsiteX52" fmla="*/ 1402786 w 4376965"/>
              <a:gd name="connsiteY52" fmla="*/ 1066800 h 2381246"/>
              <a:gd name="connsiteX53" fmla="*/ 1402785 w 4376965"/>
              <a:gd name="connsiteY53" fmla="*/ 1095375 h 2381246"/>
              <a:gd name="connsiteX54" fmla="*/ 1478985 w 4376965"/>
              <a:gd name="connsiteY54" fmla="*/ 1095375 h 2381246"/>
              <a:gd name="connsiteX55" fmla="*/ 1478986 w 4376965"/>
              <a:gd name="connsiteY55" fmla="*/ 1128712 h 2381246"/>
              <a:gd name="connsiteX56" fmla="*/ 1495654 w 4376965"/>
              <a:gd name="connsiteY56" fmla="*/ 1128712 h 2381246"/>
              <a:gd name="connsiteX57" fmla="*/ 1495654 w 4376965"/>
              <a:gd name="connsiteY57" fmla="*/ 1166812 h 2381246"/>
              <a:gd name="connsiteX58" fmla="*/ 1509942 w 4376965"/>
              <a:gd name="connsiteY58" fmla="*/ 1166812 h 2381246"/>
              <a:gd name="connsiteX59" fmla="*/ 1509941 w 4376965"/>
              <a:gd name="connsiteY59" fmla="*/ 1183481 h 2381246"/>
              <a:gd name="connsiteX60" fmla="*/ 1538517 w 4376965"/>
              <a:gd name="connsiteY60" fmla="*/ 1183481 h 2381246"/>
              <a:gd name="connsiteX61" fmla="*/ 1538517 w 4376965"/>
              <a:gd name="connsiteY61" fmla="*/ 1207293 h 2381246"/>
              <a:gd name="connsiteX62" fmla="*/ 1559948 w 4376965"/>
              <a:gd name="connsiteY62" fmla="*/ 1207294 h 2381246"/>
              <a:gd name="connsiteX63" fmla="*/ 1559948 w 4376965"/>
              <a:gd name="connsiteY63" fmla="*/ 1233487 h 2381246"/>
              <a:gd name="connsiteX64" fmla="*/ 1681392 w 4376965"/>
              <a:gd name="connsiteY64" fmla="*/ 1231106 h 2381246"/>
              <a:gd name="connsiteX65" fmla="*/ 1681392 w 4376965"/>
              <a:gd name="connsiteY65" fmla="*/ 1257299 h 2381246"/>
              <a:gd name="connsiteX66" fmla="*/ 1709967 w 4376965"/>
              <a:gd name="connsiteY66" fmla="*/ 1257300 h 2381246"/>
              <a:gd name="connsiteX67" fmla="*/ 1709966 w 4376965"/>
              <a:gd name="connsiteY67" fmla="*/ 1285876 h 2381246"/>
              <a:gd name="connsiteX68" fmla="*/ 1724254 w 4376965"/>
              <a:gd name="connsiteY68" fmla="*/ 1285875 h 2381246"/>
              <a:gd name="connsiteX69" fmla="*/ 1724254 w 4376965"/>
              <a:gd name="connsiteY69" fmla="*/ 1309687 h 2381246"/>
              <a:gd name="connsiteX70" fmla="*/ 1736160 w 4376965"/>
              <a:gd name="connsiteY70" fmla="*/ 1309687 h 2381246"/>
              <a:gd name="connsiteX71" fmla="*/ 1736160 w 4376965"/>
              <a:gd name="connsiteY71" fmla="*/ 1409700 h 2381246"/>
              <a:gd name="connsiteX72" fmla="*/ 1786167 w 4376965"/>
              <a:gd name="connsiteY72" fmla="*/ 1409700 h 2381246"/>
              <a:gd name="connsiteX73" fmla="*/ 1786167 w 4376965"/>
              <a:gd name="connsiteY73" fmla="*/ 1459707 h 2381246"/>
              <a:gd name="connsiteX74" fmla="*/ 1862367 w 4376965"/>
              <a:gd name="connsiteY74" fmla="*/ 1459706 h 2381246"/>
              <a:gd name="connsiteX75" fmla="*/ 1862367 w 4376965"/>
              <a:gd name="connsiteY75" fmla="*/ 1483519 h 2381246"/>
              <a:gd name="connsiteX76" fmla="*/ 2029054 w 4376965"/>
              <a:gd name="connsiteY76" fmla="*/ 1481137 h 2381246"/>
              <a:gd name="connsiteX77" fmla="*/ 2029055 w 4376965"/>
              <a:gd name="connsiteY77" fmla="*/ 1504950 h 2381246"/>
              <a:gd name="connsiteX78" fmla="*/ 2110017 w 4376965"/>
              <a:gd name="connsiteY78" fmla="*/ 1504950 h 2381246"/>
              <a:gd name="connsiteX79" fmla="*/ 2110017 w 4376965"/>
              <a:gd name="connsiteY79" fmla="*/ 1533525 h 2381246"/>
              <a:gd name="connsiteX80" fmla="*/ 2138592 w 4376965"/>
              <a:gd name="connsiteY80" fmla="*/ 1533525 h 2381246"/>
              <a:gd name="connsiteX81" fmla="*/ 2138592 w 4376965"/>
              <a:gd name="connsiteY81" fmla="*/ 1674017 h 2381246"/>
              <a:gd name="connsiteX82" fmla="*/ 2160023 w 4376965"/>
              <a:gd name="connsiteY82" fmla="*/ 1674019 h 2381246"/>
              <a:gd name="connsiteX83" fmla="*/ 2160027 w 4376965"/>
              <a:gd name="connsiteY83" fmla="*/ 1716881 h 2381246"/>
              <a:gd name="connsiteX84" fmla="*/ 2200506 w 4376965"/>
              <a:gd name="connsiteY84" fmla="*/ 1716880 h 2381246"/>
              <a:gd name="connsiteX85" fmla="*/ 2200507 w 4376965"/>
              <a:gd name="connsiteY85" fmla="*/ 1759742 h 2381246"/>
              <a:gd name="connsiteX86" fmla="*/ 2217175 w 4376965"/>
              <a:gd name="connsiteY86" fmla="*/ 1759743 h 2381246"/>
              <a:gd name="connsiteX87" fmla="*/ 2217174 w 4376965"/>
              <a:gd name="connsiteY87" fmla="*/ 1793079 h 2381246"/>
              <a:gd name="connsiteX88" fmla="*/ 2336237 w 4376965"/>
              <a:gd name="connsiteY88" fmla="*/ 1793078 h 2381246"/>
              <a:gd name="connsiteX89" fmla="*/ 2336236 w 4376965"/>
              <a:gd name="connsiteY89" fmla="*/ 1819272 h 2381246"/>
              <a:gd name="connsiteX90" fmla="*/ 2536261 w 4376965"/>
              <a:gd name="connsiteY90" fmla="*/ 1819274 h 2381246"/>
              <a:gd name="connsiteX91" fmla="*/ 2536260 w 4376965"/>
              <a:gd name="connsiteY91" fmla="*/ 1847849 h 2381246"/>
              <a:gd name="connsiteX92" fmla="*/ 2550549 w 4376965"/>
              <a:gd name="connsiteY92" fmla="*/ 1847850 h 2381246"/>
              <a:gd name="connsiteX93" fmla="*/ 2550548 w 4376965"/>
              <a:gd name="connsiteY93" fmla="*/ 1888330 h 2381246"/>
              <a:gd name="connsiteX94" fmla="*/ 2564836 w 4376965"/>
              <a:gd name="connsiteY94" fmla="*/ 1888329 h 2381246"/>
              <a:gd name="connsiteX95" fmla="*/ 2564836 w 4376965"/>
              <a:gd name="connsiteY95" fmla="*/ 1931193 h 2381246"/>
              <a:gd name="connsiteX96" fmla="*/ 2614842 w 4376965"/>
              <a:gd name="connsiteY96" fmla="*/ 1931193 h 2381246"/>
              <a:gd name="connsiteX97" fmla="*/ 2614842 w 4376965"/>
              <a:gd name="connsiteY97" fmla="*/ 1978820 h 2381246"/>
              <a:gd name="connsiteX98" fmla="*/ 2724379 w 4376965"/>
              <a:gd name="connsiteY98" fmla="*/ 1978819 h 2381246"/>
              <a:gd name="connsiteX99" fmla="*/ 2724379 w 4376965"/>
              <a:gd name="connsiteY99" fmla="*/ 2014537 h 2381246"/>
              <a:gd name="connsiteX100" fmla="*/ 2786292 w 4376965"/>
              <a:gd name="connsiteY100" fmla="*/ 2014536 h 2381246"/>
              <a:gd name="connsiteX101" fmla="*/ 2786291 w 4376965"/>
              <a:gd name="connsiteY101" fmla="*/ 2031205 h 2381246"/>
              <a:gd name="connsiteX102" fmla="*/ 2919641 w 4376965"/>
              <a:gd name="connsiteY102" fmla="*/ 2031205 h 2381246"/>
              <a:gd name="connsiteX103" fmla="*/ 2919642 w 4376965"/>
              <a:gd name="connsiteY103" fmla="*/ 2059780 h 2381246"/>
              <a:gd name="connsiteX104" fmla="*/ 2960122 w 4376965"/>
              <a:gd name="connsiteY104" fmla="*/ 2059779 h 2381246"/>
              <a:gd name="connsiteX105" fmla="*/ 2960122 w 4376965"/>
              <a:gd name="connsiteY105" fmla="*/ 2095500 h 2381246"/>
              <a:gd name="connsiteX106" fmla="*/ 2976790 w 4376965"/>
              <a:gd name="connsiteY106" fmla="*/ 2095497 h 2381246"/>
              <a:gd name="connsiteX107" fmla="*/ 2976791 w 4376965"/>
              <a:gd name="connsiteY107" fmla="*/ 2131215 h 2381246"/>
              <a:gd name="connsiteX108" fmla="*/ 3055374 w 4376965"/>
              <a:gd name="connsiteY108" fmla="*/ 2131216 h 2381246"/>
              <a:gd name="connsiteX109" fmla="*/ 3055371 w 4376965"/>
              <a:gd name="connsiteY109" fmla="*/ 2152647 h 2381246"/>
              <a:gd name="connsiteX110" fmla="*/ 3064896 w 4376965"/>
              <a:gd name="connsiteY110" fmla="*/ 2152647 h 2381246"/>
              <a:gd name="connsiteX111" fmla="*/ 3064896 w 4376965"/>
              <a:gd name="connsiteY111" fmla="*/ 2183604 h 2381246"/>
              <a:gd name="connsiteX112" fmla="*/ 3195865 w 4376965"/>
              <a:gd name="connsiteY112" fmla="*/ 2183603 h 2381246"/>
              <a:gd name="connsiteX113" fmla="*/ 3195866 w 4376965"/>
              <a:gd name="connsiteY113" fmla="*/ 2209796 h 2381246"/>
              <a:gd name="connsiteX114" fmla="*/ 3417320 w 4376965"/>
              <a:gd name="connsiteY114" fmla="*/ 2209796 h 2381246"/>
              <a:gd name="connsiteX115" fmla="*/ 3417320 w 4376965"/>
              <a:gd name="connsiteY115" fmla="*/ 2300286 h 2381246"/>
              <a:gd name="connsiteX116" fmla="*/ 3643540 w 4376965"/>
              <a:gd name="connsiteY116" fmla="*/ 2300284 h 2381246"/>
              <a:gd name="connsiteX117" fmla="*/ 3643540 w 4376965"/>
              <a:gd name="connsiteY117" fmla="*/ 2381246 h 2381246"/>
              <a:gd name="connsiteX118" fmla="*/ 4376965 w 4376965"/>
              <a:gd name="connsiteY118" fmla="*/ 2381245 h 238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376965" h="2381246">
                <a:moveTo>
                  <a:pt x="229" y="0"/>
                </a:moveTo>
                <a:cubicBezTo>
                  <a:pt x="-565" y="25400"/>
                  <a:pt x="1023" y="50800"/>
                  <a:pt x="229" y="76200"/>
                </a:cubicBezTo>
                <a:lnTo>
                  <a:pt x="16898" y="76200"/>
                </a:lnTo>
                <a:lnTo>
                  <a:pt x="16898" y="92869"/>
                </a:lnTo>
                <a:lnTo>
                  <a:pt x="226448" y="90487"/>
                </a:lnTo>
                <a:lnTo>
                  <a:pt x="226448" y="107156"/>
                </a:lnTo>
                <a:lnTo>
                  <a:pt x="238354" y="107156"/>
                </a:lnTo>
                <a:lnTo>
                  <a:pt x="238354" y="157162"/>
                </a:lnTo>
                <a:lnTo>
                  <a:pt x="366942" y="154781"/>
                </a:lnTo>
                <a:lnTo>
                  <a:pt x="366942" y="176212"/>
                </a:lnTo>
                <a:lnTo>
                  <a:pt x="409804" y="176212"/>
                </a:lnTo>
                <a:lnTo>
                  <a:pt x="409804" y="202406"/>
                </a:lnTo>
                <a:lnTo>
                  <a:pt x="676504" y="202406"/>
                </a:lnTo>
                <a:lnTo>
                  <a:pt x="676504" y="216693"/>
                </a:lnTo>
                <a:lnTo>
                  <a:pt x="688410" y="216694"/>
                </a:lnTo>
                <a:lnTo>
                  <a:pt x="688410" y="233363"/>
                </a:lnTo>
                <a:lnTo>
                  <a:pt x="702698" y="233362"/>
                </a:lnTo>
                <a:lnTo>
                  <a:pt x="702698" y="261937"/>
                </a:lnTo>
                <a:lnTo>
                  <a:pt x="855098" y="259556"/>
                </a:lnTo>
                <a:cubicBezTo>
                  <a:pt x="855892" y="280194"/>
                  <a:pt x="854304" y="303213"/>
                  <a:pt x="855098" y="323851"/>
                </a:cubicBezTo>
                <a:lnTo>
                  <a:pt x="864623" y="323850"/>
                </a:lnTo>
                <a:cubicBezTo>
                  <a:pt x="864623" y="362744"/>
                  <a:pt x="864622" y="401637"/>
                  <a:pt x="864622" y="440531"/>
                </a:cubicBezTo>
                <a:lnTo>
                  <a:pt x="874148" y="440531"/>
                </a:lnTo>
                <a:lnTo>
                  <a:pt x="874148" y="485775"/>
                </a:lnTo>
                <a:lnTo>
                  <a:pt x="881292" y="485775"/>
                </a:lnTo>
                <a:lnTo>
                  <a:pt x="881292" y="528637"/>
                </a:lnTo>
                <a:lnTo>
                  <a:pt x="909867" y="528637"/>
                </a:lnTo>
                <a:lnTo>
                  <a:pt x="909867" y="554831"/>
                </a:lnTo>
                <a:lnTo>
                  <a:pt x="938442" y="554831"/>
                </a:lnTo>
                <a:lnTo>
                  <a:pt x="938442" y="581025"/>
                </a:lnTo>
                <a:lnTo>
                  <a:pt x="1038454" y="581024"/>
                </a:lnTo>
                <a:lnTo>
                  <a:pt x="1038454" y="623888"/>
                </a:lnTo>
                <a:lnTo>
                  <a:pt x="1081317" y="623887"/>
                </a:lnTo>
                <a:lnTo>
                  <a:pt x="1081317" y="657225"/>
                </a:lnTo>
                <a:lnTo>
                  <a:pt x="1093223" y="657225"/>
                </a:lnTo>
                <a:lnTo>
                  <a:pt x="1093223" y="714375"/>
                </a:lnTo>
                <a:lnTo>
                  <a:pt x="1109892" y="714375"/>
                </a:lnTo>
                <a:cubicBezTo>
                  <a:pt x="1110686" y="735806"/>
                  <a:pt x="1109098" y="757238"/>
                  <a:pt x="1109892" y="778669"/>
                </a:cubicBezTo>
                <a:lnTo>
                  <a:pt x="1233717" y="778669"/>
                </a:lnTo>
                <a:lnTo>
                  <a:pt x="1233717" y="804862"/>
                </a:lnTo>
                <a:lnTo>
                  <a:pt x="1257529" y="804862"/>
                </a:lnTo>
                <a:lnTo>
                  <a:pt x="1257529" y="854868"/>
                </a:lnTo>
                <a:lnTo>
                  <a:pt x="1267054" y="854869"/>
                </a:lnTo>
                <a:cubicBezTo>
                  <a:pt x="1266260" y="877094"/>
                  <a:pt x="1267847" y="904082"/>
                  <a:pt x="1267053" y="926307"/>
                </a:cubicBezTo>
                <a:lnTo>
                  <a:pt x="1281342" y="926306"/>
                </a:lnTo>
                <a:lnTo>
                  <a:pt x="1281342" y="957262"/>
                </a:lnTo>
                <a:lnTo>
                  <a:pt x="1293248" y="957262"/>
                </a:lnTo>
                <a:cubicBezTo>
                  <a:pt x="1293249" y="979487"/>
                  <a:pt x="1293249" y="1001711"/>
                  <a:pt x="1293250" y="1023936"/>
                </a:cubicBezTo>
                <a:lnTo>
                  <a:pt x="1331348" y="1023937"/>
                </a:lnTo>
                <a:lnTo>
                  <a:pt x="1331348" y="1047750"/>
                </a:lnTo>
                <a:lnTo>
                  <a:pt x="1362304" y="1047751"/>
                </a:lnTo>
                <a:lnTo>
                  <a:pt x="1362304" y="1066800"/>
                </a:lnTo>
                <a:lnTo>
                  <a:pt x="1402786" y="1066800"/>
                </a:lnTo>
                <a:cubicBezTo>
                  <a:pt x="1402786" y="1076325"/>
                  <a:pt x="1402785" y="1085850"/>
                  <a:pt x="1402785" y="1095375"/>
                </a:cubicBezTo>
                <a:lnTo>
                  <a:pt x="1478985" y="1095375"/>
                </a:lnTo>
                <a:cubicBezTo>
                  <a:pt x="1478985" y="1105694"/>
                  <a:pt x="1478986" y="1118393"/>
                  <a:pt x="1478986" y="1128712"/>
                </a:cubicBezTo>
                <a:lnTo>
                  <a:pt x="1495654" y="1128712"/>
                </a:lnTo>
                <a:lnTo>
                  <a:pt x="1495654" y="1166812"/>
                </a:lnTo>
                <a:lnTo>
                  <a:pt x="1509942" y="1166812"/>
                </a:lnTo>
                <a:cubicBezTo>
                  <a:pt x="1509942" y="1172368"/>
                  <a:pt x="1509941" y="1177925"/>
                  <a:pt x="1509941" y="1183481"/>
                </a:cubicBezTo>
                <a:lnTo>
                  <a:pt x="1538517" y="1183481"/>
                </a:lnTo>
                <a:lnTo>
                  <a:pt x="1538517" y="1207293"/>
                </a:lnTo>
                <a:lnTo>
                  <a:pt x="1559948" y="1207294"/>
                </a:lnTo>
                <a:lnTo>
                  <a:pt x="1559948" y="1233487"/>
                </a:lnTo>
                <a:lnTo>
                  <a:pt x="1681392" y="1231106"/>
                </a:lnTo>
                <a:lnTo>
                  <a:pt x="1681392" y="1257299"/>
                </a:lnTo>
                <a:lnTo>
                  <a:pt x="1709967" y="1257300"/>
                </a:lnTo>
                <a:cubicBezTo>
                  <a:pt x="1709967" y="1265238"/>
                  <a:pt x="1709966" y="1277938"/>
                  <a:pt x="1709966" y="1285876"/>
                </a:cubicBezTo>
                <a:lnTo>
                  <a:pt x="1724254" y="1285875"/>
                </a:lnTo>
                <a:lnTo>
                  <a:pt x="1724254" y="1309687"/>
                </a:lnTo>
                <a:lnTo>
                  <a:pt x="1736160" y="1309687"/>
                </a:lnTo>
                <a:lnTo>
                  <a:pt x="1736160" y="1409700"/>
                </a:lnTo>
                <a:lnTo>
                  <a:pt x="1786167" y="1409700"/>
                </a:lnTo>
                <a:lnTo>
                  <a:pt x="1786167" y="1459707"/>
                </a:lnTo>
                <a:lnTo>
                  <a:pt x="1862367" y="1459706"/>
                </a:lnTo>
                <a:lnTo>
                  <a:pt x="1862367" y="1483519"/>
                </a:lnTo>
                <a:lnTo>
                  <a:pt x="2029054" y="1481137"/>
                </a:lnTo>
                <a:cubicBezTo>
                  <a:pt x="2029054" y="1489075"/>
                  <a:pt x="2029055" y="1497012"/>
                  <a:pt x="2029055" y="1504950"/>
                </a:cubicBezTo>
                <a:lnTo>
                  <a:pt x="2110017" y="1504950"/>
                </a:lnTo>
                <a:lnTo>
                  <a:pt x="2110017" y="1533525"/>
                </a:lnTo>
                <a:lnTo>
                  <a:pt x="2138592" y="1533525"/>
                </a:lnTo>
                <a:lnTo>
                  <a:pt x="2138592" y="1674017"/>
                </a:lnTo>
                <a:lnTo>
                  <a:pt x="2160023" y="1674019"/>
                </a:lnTo>
                <a:cubicBezTo>
                  <a:pt x="2160024" y="1688306"/>
                  <a:pt x="2160026" y="1702594"/>
                  <a:pt x="2160027" y="1716881"/>
                </a:cubicBezTo>
                <a:lnTo>
                  <a:pt x="2200506" y="1716880"/>
                </a:lnTo>
                <a:cubicBezTo>
                  <a:pt x="2200506" y="1731167"/>
                  <a:pt x="2200507" y="1745455"/>
                  <a:pt x="2200507" y="1759742"/>
                </a:cubicBezTo>
                <a:lnTo>
                  <a:pt x="2217175" y="1759743"/>
                </a:lnTo>
                <a:cubicBezTo>
                  <a:pt x="2217175" y="1770855"/>
                  <a:pt x="2217174" y="1781967"/>
                  <a:pt x="2217174" y="1793079"/>
                </a:cubicBezTo>
                <a:lnTo>
                  <a:pt x="2336237" y="1793078"/>
                </a:lnTo>
                <a:cubicBezTo>
                  <a:pt x="2337031" y="1820859"/>
                  <a:pt x="2335442" y="1791491"/>
                  <a:pt x="2336236" y="1819272"/>
                </a:cubicBezTo>
                <a:lnTo>
                  <a:pt x="2536261" y="1819274"/>
                </a:lnTo>
                <a:cubicBezTo>
                  <a:pt x="2536261" y="1828799"/>
                  <a:pt x="2536260" y="1838324"/>
                  <a:pt x="2536260" y="1847849"/>
                </a:cubicBezTo>
                <a:lnTo>
                  <a:pt x="2550549" y="1847850"/>
                </a:lnTo>
                <a:cubicBezTo>
                  <a:pt x="2550549" y="1866106"/>
                  <a:pt x="2550548" y="1870074"/>
                  <a:pt x="2550548" y="1888330"/>
                </a:cubicBezTo>
                <a:lnTo>
                  <a:pt x="2564836" y="1888329"/>
                </a:lnTo>
                <a:lnTo>
                  <a:pt x="2564836" y="1931193"/>
                </a:lnTo>
                <a:lnTo>
                  <a:pt x="2614842" y="1931193"/>
                </a:lnTo>
                <a:lnTo>
                  <a:pt x="2614842" y="1978820"/>
                </a:lnTo>
                <a:lnTo>
                  <a:pt x="2724379" y="1978819"/>
                </a:lnTo>
                <a:lnTo>
                  <a:pt x="2724379" y="2014537"/>
                </a:lnTo>
                <a:lnTo>
                  <a:pt x="2786292" y="2014536"/>
                </a:lnTo>
                <a:cubicBezTo>
                  <a:pt x="2787085" y="2062161"/>
                  <a:pt x="2785498" y="1983580"/>
                  <a:pt x="2786291" y="2031205"/>
                </a:cubicBezTo>
                <a:lnTo>
                  <a:pt x="2919641" y="2031205"/>
                </a:lnTo>
                <a:cubicBezTo>
                  <a:pt x="2919641" y="2040730"/>
                  <a:pt x="2919642" y="2050255"/>
                  <a:pt x="2919642" y="2059780"/>
                </a:cubicBezTo>
                <a:lnTo>
                  <a:pt x="2960122" y="2059779"/>
                </a:lnTo>
                <a:lnTo>
                  <a:pt x="2960122" y="2095500"/>
                </a:lnTo>
                <a:lnTo>
                  <a:pt x="2976790" y="2095497"/>
                </a:lnTo>
                <a:cubicBezTo>
                  <a:pt x="2976790" y="2108197"/>
                  <a:pt x="2976791" y="2118515"/>
                  <a:pt x="2976791" y="2131215"/>
                </a:cubicBezTo>
                <a:lnTo>
                  <a:pt x="3055374" y="2131216"/>
                </a:lnTo>
                <a:cubicBezTo>
                  <a:pt x="3054579" y="2173285"/>
                  <a:pt x="3056166" y="2110578"/>
                  <a:pt x="3055371" y="2152647"/>
                </a:cubicBezTo>
                <a:lnTo>
                  <a:pt x="3064896" y="2152647"/>
                </a:lnTo>
                <a:lnTo>
                  <a:pt x="3064896" y="2183604"/>
                </a:lnTo>
                <a:lnTo>
                  <a:pt x="3195865" y="2183603"/>
                </a:lnTo>
                <a:cubicBezTo>
                  <a:pt x="3195865" y="2192334"/>
                  <a:pt x="3195866" y="2201065"/>
                  <a:pt x="3195866" y="2209796"/>
                </a:cubicBezTo>
                <a:lnTo>
                  <a:pt x="3417320" y="2209796"/>
                </a:lnTo>
                <a:lnTo>
                  <a:pt x="3417320" y="2300286"/>
                </a:lnTo>
                <a:lnTo>
                  <a:pt x="3643540" y="2300284"/>
                </a:lnTo>
                <a:lnTo>
                  <a:pt x="3643540" y="2381246"/>
                </a:lnTo>
                <a:lnTo>
                  <a:pt x="4376965" y="2381245"/>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35" name="Gerader Verbinder 234">
            <a:extLst>
              <a:ext uri="{FF2B5EF4-FFF2-40B4-BE49-F238E27FC236}">
                <a16:creationId xmlns:a16="http://schemas.microsoft.com/office/drawing/2014/main" id="{6952E016-80A0-4442-8F6A-178E7836D806}"/>
              </a:ext>
            </a:extLst>
          </p:cNvPr>
          <p:cNvCxnSpPr/>
          <p:nvPr/>
        </p:nvCxnSpPr>
        <p:spPr>
          <a:xfrm>
            <a:off x="6761032" y="4337467"/>
            <a:ext cx="15937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6" name="Gerader Verbinder 235">
            <a:extLst>
              <a:ext uri="{FF2B5EF4-FFF2-40B4-BE49-F238E27FC236}">
                <a16:creationId xmlns:a16="http://schemas.microsoft.com/office/drawing/2014/main" id="{721FEB6F-A89E-4807-880D-89632E9AE92E}"/>
              </a:ext>
            </a:extLst>
          </p:cNvPr>
          <p:cNvCxnSpPr/>
          <p:nvPr/>
        </p:nvCxnSpPr>
        <p:spPr>
          <a:xfrm>
            <a:off x="6761032" y="4177926"/>
            <a:ext cx="159371"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7" name="Gerader Verbinder 236">
            <a:extLst>
              <a:ext uri="{FF2B5EF4-FFF2-40B4-BE49-F238E27FC236}">
                <a16:creationId xmlns:a16="http://schemas.microsoft.com/office/drawing/2014/main" id="{A3659032-0B36-4152-BD56-9D669AF7AFC6}"/>
              </a:ext>
            </a:extLst>
          </p:cNvPr>
          <p:cNvCxnSpPr/>
          <p:nvPr/>
        </p:nvCxnSpPr>
        <p:spPr>
          <a:xfrm>
            <a:off x="6761650" y="4025525"/>
            <a:ext cx="159371"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41" name="Gerader Verbinder 240">
            <a:extLst>
              <a:ext uri="{FF2B5EF4-FFF2-40B4-BE49-F238E27FC236}">
                <a16:creationId xmlns:a16="http://schemas.microsoft.com/office/drawing/2014/main" id="{C6D3859A-CBED-40D8-97B4-69E7D00AB0E8}"/>
              </a:ext>
            </a:extLst>
          </p:cNvPr>
          <p:cNvCxnSpPr>
            <a:cxnSpLocks/>
          </p:cNvCxnSpPr>
          <p:nvPr/>
        </p:nvCxnSpPr>
        <p:spPr>
          <a:xfrm rot="5400000">
            <a:off x="7213601" y="2103453"/>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2" name="Gerader Verbinder 241">
            <a:extLst>
              <a:ext uri="{FF2B5EF4-FFF2-40B4-BE49-F238E27FC236}">
                <a16:creationId xmlns:a16="http://schemas.microsoft.com/office/drawing/2014/main" id="{DA3C9445-DAEB-48D2-B7DD-F4C1B90FD807}"/>
              </a:ext>
            </a:extLst>
          </p:cNvPr>
          <p:cNvCxnSpPr/>
          <p:nvPr/>
        </p:nvCxnSpPr>
        <p:spPr>
          <a:xfrm>
            <a:off x="7015780" y="2032171"/>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3" name="Gerader Verbinder 242">
            <a:extLst>
              <a:ext uri="{FF2B5EF4-FFF2-40B4-BE49-F238E27FC236}">
                <a16:creationId xmlns:a16="http://schemas.microsoft.com/office/drawing/2014/main" id="{6747A898-8EEB-4BAD-A5A9-2650C8A78511}"/>
              </a:ext>
            </a:extLst>
          </p:cNvPr>
          <p:cNvCxnSpPr/>
          <p:nvPr/>
        </p:nvCxnSpPr>
        <p:spPr>
          <a:xfrm>
            <a:off x="8558963" y="3358528"/>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4" name="Gerader Verbinder 243">
            <a:extLst>
              <a:ext uri="{FF2B5EF4-FFF2-40B4-BE49-F238E27FC236}">
                <a16:creationId xmlns:a16="http://schemas.microsoft.com/office/drawing/2014/main" id="{0E106D93-43DB-4860-B533-FCA70F3236CE}"/>
              </a:ext>
            </a:extLst>
          </p:cNvPr>
          <p:cNvCxnSpPr>
            <a:cxnSpLocks/>
          </p:cNvCxnSpPr>
          <p:nvPr/>
        </p:nvCxnSpPr>
        <p:spPr>
          <a:xfrm rot="5400000">
            <a:off x="8563727" y="3360939"/>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5" name="Gerader Verbinder 244">
            <a:extLst>
              <a:ext uri="{FF2B5EF4-FFF2-40B4-BE49-F238E27FC236}">
                <a16:creationId xmlns:a16="http://schemas.microsoft.com/office/drawing/2014/main" id="{1733F594-CCA7-44F1-9EDF-2819F848BEC9}"/>
              </a:ext>
            </a:extLst>
          </p:cNvPr>
          <p:cNvCxnSpPr>
            <a:cxnSpLocks/>
          </p:cNvCxnSpPr>
          <p:nvPr/>
        </p:nvCxnSpPr>
        <p:spPr>
          <a:xfrm rot="5400000">
            <a:off x="8937583" y="3615733"/>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6" name="Gerader Verbinder 245">
            <a:extLst>
              <a:ext uri="{FF2B5EF4-FFF2-40B4-BE49-F238E27FC236}">
                <a16:creationId xmlns:a16="http://schemas.microsoft.com/office/drawing/2014/main" id="{2C30C001-5D22-45F9-9D6A-9E82BC16D557}"/>
              </a:ext>
            </a:extLst>
          </p:cNvPr>
          <p:cNvCxnSpPr/>
          <p:nvPr/>
        </p:nvCxnSpPr>
        <p:spPr>
          <a:xfrm>
            <a:off x="8939921" y="3615733"/>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7" name="Gerader Verbinder 246">
            <a:extLst>
              <a:ext uri="{FF2B5EF4-FFF2-40B4-BE49-F238E27FC236}">
                <a16:creationId xmlns:a16="http://schemas.microsoft.com/office/drawing/2014/main" id="{C49FD8F7-C76B-40CA-B222-E2ED0F39DB4F}"/>
              </a:ext>
            </a:extLst>
          </p:cNvPr>
          <p:cNvCxnSpPr>
            <a:cxnSpLocks/>
          </p:cNvCxnSpPr>
          <p:nvPr/>
        </p:nvCxnSpPr>
        <p:spPr>
          <a:xfrm rot="5400000">
            <a:off x="10047245" y="4108651"/>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8" name="Gerader Verbinder 247">
            <a:extLst>
              <a:ext uri="{FF2B5EF4-FFF2-40B4-BE49-F238E27FC236}">
                <a16:creationId xmlns:a16="http://schemas.microsoft.com/office/drawing/2014/main" id="{B173F6DB-8D12-4CFD-8892-D7B8A50FAD4B}"/>
              </a:ext>
            </a:extLst>
          </p:cNvPr>
          <p:cNvCxnSpPr>
            <a:cxnSpLocks/>
          </p:cNvCxnSpPr>
          <p:nvPr/>
        </p:nvCxnSpPr>
        <p:spPr>
          <a:xfrm rot="5400000">
            <a:off x="10128208" y="4110817"/>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49" name="Gerader Verbinder 248">
            <a:extLst>
              <a:ext uri="{FF2B5EF4-FFF2-40B4-BE49-F238E27FC236}">
                <a16:creationId xmlns:a16="http://schemas.microsoft.com/office/drawing/2014/main" id="{49D16C5C-B52B-407A-A491-50C0D939B692}"/>
              </a:ext>
            </a:extLst>
          </p:cNvPr>
          <p:cNvCxnSpPr>
            <a:cxnSpLocks/>
          </p:cNvCxnSpPr>
          <p:nvPr/>
        </p:nvCxnSpPr>
        <p:spPr>
          <a:xfrm rot="5400000">
            <a:off x="10167519" y="4110602"/>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0" name="Gerader Verbinder 249">
            <a:extLst>
              <a:ext uri="{FF2B5EF4-FFF2-40B4-BE49-F238E27FC236}">
                <a16:creationId xmlns:a16="http://schemas.microsoft.com/office/drawing/2014/main" id="{A8C5F431-8068-42CB-A824-F7BCDB9E5BCA}"/>
              </a:ext>
            </a:extLst>
          </p:cNvPr>
          <p:cNvCxnSpPr>
            <a:cxnSpLocks/>
          </p:cNvCxnSpPr>
          <p:nvPr/>
        </p:nvCxnSpPr>
        <p:spPr>
          <a:xfrm rot="5400000">
            <a:off x="10186570" y="4110386"/>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1" name="Gerader Verbinder 250">
            <a:extLst>
              <a:ext uri="{FF2B5EF4-FFF2-40B4-BE49-F238E27FC236}">
                <a16:creationId xmlns:a16="http://schemas.microsoft.com/office/drawing/2014/main" id="{F0FFA367-D004-4A16-95A5-64911E9047D4}"/>
              </a:ext>
            </a:extLst>
          </p:cNvPr>
          <p:cNvCxnSpPr>
            <a:cxnSpLocks/>
          </p:cNvCxnSpPr>
          <p:nvPr/>
        </p:nvCxnSpPr>
        <p:spPr>
          <a:xfrm rot="5400000">
            <a:off x="11130569" y="4280318"/>
            <a:ext cx="762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53" name="Textfeld 252">
            <a:extLst>
              <a:ext uri="{FF2B5EF4-FFF2-40B4-BE49-F238E27FC236}">
                <a16:creationId xmlns:a16="http://schemas.microsoft.com/office/drawing/2014/main" id="{FE985A6A-2002-4DFB-A899-9BBBE89782E2}"/>
              </a:ext>
            </a:extLst>
          </p:cNvPr>
          <p:cNvSpPr txBox="1"/>
          <p:nvPr/>
        </p:nvSpPr>
        <p:spPr>
          <a:xfrm>
            <a:off x="10190662" y="3906367"/>
            <a:ext cx="333746" cy="215444"/>
          </a:xfrm>
          <a:prstGeom prst="rect">
            <a:avLst/>
          </a:prstGeom>
          <a:noFill/>
        </p:spPr>
        <p:txBody>
          <a:bodyPr wrap="none" rtlCol="0">
            <a:spAutoFit/>
          </a:bodyPr>
          <a:lstStyle/>
          <a:p>
            <a:r>
              <a:rPr lang="de-DE" sz="800">
                <a:solidFill>
                  <a:schemeClr val="accent1"/>
                </a:solidFill>
              </a:rPr>
              <a:t>4%</a:t>
            </a:r>
          </a:p>
        </p:txBody>
      </p:sp>
      <p:sp>
        <p:nvSpPr>
          <p:cNvPr id="254" name="Textfeld 253">
            <a:extLst>
              <a:ext uri="{FF2B5EF4-FFF2-40B4-BE49-F238E27FC236}">
                <a16:creationId xmlns:a16="http://schemas.microsoft.com/office/drawing/2014/main" id="{710899E6-0747-4836-B200-C4E8EBE83FCB}"/>
              </a:ext>
            </a:extLst>
          </p:cNvPr>
          <p:cNvSpPr txBox="1"/>
          <p:nvPr/>
        </p:nvSpPr>
        <p:spPr>
          <a:xfrm>
            <a:off x="10495527" y="3929474"/>
            <a:ext cx="811441" cy="338554"/>
          </a:xfrm>
          <a:prstGeom prst="rect">
            <a:avLst/>
          </a:prstGeom>
          <a:noFill/>
        </p:spPr>
        <p:txBody>
          <a:bodyPr wrap="none" rtlCol="0">
            <a:spAutoFit/>
          </a:bodyPr>
          <a:lstStyle/>
          <a:p>
            <a:r>
              <a:rPr lang="de-DE" sz="800">
                <a:solidFill>
                  <a:schemeClr val="accent1"/>
                </a:solidFill>
              </a:rPr>
              <a:t>Median PFS=</a:t>
            </a:r>
          </a:p>
          <a:p>
            <a:r>
              <a:rPr lang="de-DE" sz="800">
                <a:solidFill>
                  <a:schemeClr val="accent1"/>
                </a:solidFill>
              </a:rPr>
              <a:t>22.2 </a:t>
            </a:r>
            <a:r>
              <a:rPr lang="de-DE" sz="800" err="1">
                <a:solidFill>
                  <a:schemeClr val="accent1"/>
                </a:solidFill>
              </a:rPr>
              <a:t>mo</a:t>
            </a:r>
            <a:endParaRPr lang="de-DE" sz="800">
              <a:solidFill>
                <a:schemeClr val="accent1"/>
              </a:solidFill>
            </a:endParaRPr>
          </a:p>
        </p:txBody>
      </p:sp>
      <p:sp>
        <p:nvSpPr>
          <p:cNvPr id="255" name="Textfeld 254">
            <a:extLst>
              <a:ext uri="{FF2B5EF4-FFF2-40B4-BE49-F238E27FC236}">
                <a16:creationId xmlns:a16="http://schemas.microsoft.com/office/drawing/2014/main" id="{498419F1-125A-45A3-8B53-3DC5AA808BAC}"/>
              </a:ext>
            </a:extLst>
          </p:cNvPr>
          <p:cNvSpPr txBox="1"/>
          <p:nvPr/>
        </p:nvSpPr>
        <p:spPr>
          <a:xfrm>
            <a:off x="6860489" y="3933908"/>
            <a:ext cx="393056" cy="215444"/>
          </a:xfrm>
          <a:prstGeom prst="rect">
            <a:avLst/>
          </a:prstGeom>
          <a:noFill/>
        </p:spPr>
        <p:txBody>
          <a:bodyPr wrap="none" rtlCol="0">
            <a:spAutoFit/>
          </a:bodyPr>
          <a:lstStyle/>
          <a:p>
            <a:r>
              <a:rPr lang="de-DE" sz="800"/>
              <a:t>A+O</a:t>
            </a:r>
          </a:p>
        </p:txBody>
      </p:sp>
      <p:sp>
        <p:nvSpPr>
          <p:cNvPr id="256" name="Textfeld 255">
            <a:extLst>
              <a:ext uri="{FF2B5EF4-FFF2-40B4-BE49-F238E27FC236}">
                <a16:creationId xmlns:a16="http://schemas.microsoft.com/office/drawing/2014/main" id="{5CD846DF-9D83-48F5-AFC9-A250DA4B4C77}"/>
              </a:ext>
            </a:extLst>
          </p:cNvPr>
          <p:cNvSpPr txBox="1"/>
          <p:nvPr/>
        </p:nvSpPr>
        <p:spPr>
          <a:xfrm>
            <a:off x="6860499" y="4062603"/>
            <a:ext cx="253596" cy="215444"/>
          </a:xfrm>
          <a:prstGeom prst="rect">
            <a:avLst/>
          </a:prstGeom>
          <a:noFill/>
        </p:spPr>
        <p:txBody>
          <a:bodyPr wrap="none" rtlCol="0">
            <a:spAutoFit/>
          </a:bodyPr>
          <a:lstStyle/>
          <a:p>
            <a:r>
              <a:rPr lang="de-DE" sz="800"/>
              <a:t>A</a:t>
            </a:r>
          </a:p>
        </p:txBody>
      </p:sp>
      <p:sp>
        <p:nvSpPr>
          <p:cNvPr id="257" name="Textfeld 256">
            <a:extLst>
              <a:ext uri="{FF2B5EF4-FFF2-40B4-BE49-F238E27FC236}">
                <a16:creationId xmlns:a16="http://schemas.microsoft.com/office/drawing/2014/main" id="{D6807D95-8D9E-4D0E-A34C-3BC9EFA8F9E0}"/>
              </a:ext>
            </a:extLst>
          </p:cNvPr>
          <p:cNvSpPr txBox="1"/>
          <p:nvPr/>
        </p:nvSpPr>
        <p:spPr>
          <a:xfrm>
            <a:off x="6861078" y="4203013"/>
            <a:ext cx="484428" cy="215444"/>
          </a:xfrm>
          <a:prstGeom prst="rect">
            <a:avLst/>
          </a:prstGeom>
          <a:noFill/>
        </p:spPr>
        <p:txBody>
          <a:bodyPr wrap="none" rtlCol="0">
            <a:spAutoFit/>
          </a:bodyPr>
          <a:lstStyle/>
          <a:p>
            <a:r>
              <a:rPr lang="de-DE" sz="800" err="1"/>
              <a:t>O+CIb</a:t>
            </a:r>
            <a:endParaRPr lang="de-DE" sz="800"/>
          </a:p>
        </p:txBody>
      </p:sp>
      <p:sp>
        <p:nvSpPr>
          <p:cNvPr id="258" name="Textfeld 257">
            <a:extLst>
              <a:ext uri="{FF2B5EF4-FFF2-40B4-BE49-F238E27FC236}">
                <a16:creationId xmlns:a16="http://schemas.microsoft.com/office/drawing/2014/main" id="{B63D495B-4059-4318-9695-A23AABB6E6F0}"/>
              </a:ext>
            </a:extLst>
          </p:cNvPr>
          <p:cNvSpPr txBox="1"/>
          <p:nvPr/>
        </p:nvSpPr>
        <p:spPr>
          <a:xfrm>
            <a:off x="6700493" y="2745760"/>
            <a:ext cx="1064715" cy="584775"/>
          </a:xfrm>
          <a:prstGeom prst="rect">
            <a:avLst/>
          </a:prstGeom>
          <a:noFill/>
        </p:spPr>
        <p:txBody>
          <a:bodyPr wrap="none" rtlCol="0">
            <a:spAutoFit/>
          </a:bodyPr>
          <a:lstStyle/>
          <a:p>
            <a:r>
              <a:rPr lang="de-DE" sz="800" b="1"/>
              <a:t>A+O </a:t>
            </a:r>
            <a:r>
              <a:rPr lang="de-DE" sz="800" b="1" err="1"/>
              <a:t>vs</a:t>
            </a:r>
            <a:r>
              <a:rPr lang="de-DE" sz="800" b="1"/>
              <a:t> </a:t>
            </a:r>
            <a:r>
              <a:rPr lang="de-DE" sz="800" b="1" err="1"/>
              <a:t>O+CIb</a:t>
            </a:r>
            <a:endParaRPr lang="de-DE" sz="800" b="1"/>
          </a:p>
          <a:p>
            <a:r>
              <a:rPr lang="de-DE" sz="800" err="1"/>
              <a:t>HR</a:t>
            </a:r>
            <a:r>
              <a:rPr lang="de-DE" sz="800" baseline="30000" err="1"/>
              <a:t>a</a:t>
            </a:r>
            <a:r>
              <a:rPr lang="de-DE" sz="800"/>
              <a:t> (95% CI): 0.06</a:t>
            </a:r>
          </a:p>
          <a:p>
            <a:r>
              <a:rPr lang="de-DE" sz="800"/>
              <a:t>(0.04, 0.11)</a:t>
            </a:r>
          </a:p>
          <a:p>
            <a:r>
              <a:rPr lang="de-DE" sz="800" i="1"/>
              <a:t>p</a:t>
            </a:r>
            <a:r>
              <a:rPr lang="de-DE" sz="800"/>
              <a:t>&lt;0.0001</a:t>
            </a:r>
            <a:r>
              <a:rPr lang="de-DE" sz="800" baseline="30000"/>
              <a:t>b</a:t>
            </a:r>
            <a:endParaRPr lang="de-DE" sz="800"/>
          </a:p>
        </p:txBody>
      </p:sp>
      <p:sp>
        <p:nvSpPr>
          <p:cNvPr id="259" name="Textfeld 258">
            <a:extLst>
              <a:ext uri="{FF2B5EF4-FFF2-40B4-BE49-F238E27FC236}">
                <a16:creationId xmlns:a16="http://schemas.microsoft.com/office/drawing/2014/main" id="{AECFC420-F732-4031-945B-498582CF2197}"/>
              </a:ext>
            </a:extLst>
          </p:cNvPr>
          <p:cNvSpPr txBox="1"/>
          <p:nvPr/>
        </p:nvSpPr>
        <p:spPr>
          <a:xfrm>
            <a:off x="6695122" y="3332642"/>
            <a:ext cx="1064715" cy="584775"/>
          </a:xfrm>
          <a:prstGeom prst="rect">
            <a:avLst/>
          </a:prstGeom>
          <a:noFill/>
        </p:spPr>
        <p:txBody>
          <a:bodyPr wrap="none" rtlCol="0">
            <a:spAutoFit/>
          </a:bodyPr>
          <a:lstStyle/>
          <a:p>
            <a:r>
              <a:rPr lang="de-DE" sz="800" b="1"/>
              <a:t>A </a:t>
            </a:r>
            <a:r>
              <a:rPr lang="de-DE" sz="800" b="1" err="1"/>
              <a:t>vs</a:t>
            </a:r>
            <a:r>
              <a:rPr lang="de-DE" sz="800" b="1"/>
              <a:t> </a:t>
            </a:r>
            <a:r>
              <a:rPr lang="de-DE" sz="800" b="1" err="1"/>
              <a:t>O+CIb</a:t>
            </a:r>
            <a:endParaRPr lang="de-DE" sz="800" b="1"/>
          </a:p>
          <a:p>
            <a:r>
              <a:rPr lang="de-DE" sz="800" err="1"/>
              <a:t>HR</a:t>
            </a:r>
            <a:r>
              <a:rPr lang="de-DE" sz="800" baseline="30000" err="1"/>
              <a:t>a</a:t>
            </a:r>
            <a:r>
              <a:rPr lang="de-DE" sz="800"/>
              <a:t> (95% CI): 0.10</a:t>
            </a:r>
          </a:p>
          <a:p>
            <a:r>
              <a:rPr lang="de-DE" sz="800"/>
              <a:t>(0.06, 0.16)</a:t>
            </a:r>
          </a:p>
          <a:p>
            <a:r>
              <a:rPr lang="de-DE" sz="800" i="1"/>
              <a:t>p</a:t>
            </a:r>
            <a:r>
              <a:rPr lang="de-DE" sz="800"/>
              <a:t>&lt;0.0001</a:t>
            </a:r>
            <a:r>
              <a:rPr lang="de-DE" sz="800" baseline="30000"/>
              <a:t>b</a:t>
            </a:r>
            <a:endParaRPr lang="de-DE" sz="800"/>
          </a:p>
        </p:txBody>
      </p:sp>
      <p:grpSp>
        <p:nvGrpSpPr>
          <p:cNvPr id="232" name="Gruppieren 231">
            <a:extLst>
              <a:ext uri="{FF2B5EF4-FFF2-40B4-BE49-F238E27FC236}">
                <a16:creationId xmlns:a16="http://schemas.microsoft.com/office/drawing/2014/main" id="{F3647563-C645-42E2-A0DD-8C61DFE04EFA}"/>
              </a:ext>
            </a:extLst>
          </p:cNvPr>
          <p:cNvGrpSpPr/>
          <p:nvPr/>
        </p:nvGrpSpPr>
        <p:grpSpPr>
          <a:xfrm>
            <a:off x="6224788" y="1808163"/>
            <a:ext cx="5281517" cy="2891861"/>
            <a:chOff x="6447832" y="1792665"/>
            <a:chExt cx="5281517" cy="2891861"/>
          </a:xfrm>
        </p:grpSpPr>
        <p:grpSp>
          <p:nvGrpSpPr>
            <p:cNvPr id="114" name="Gruppieren 113">
              <a:extLst>
                <a:ext uri="{FF2B5EF4-FFF2-40B4-BE49-F238E27FC236}">
                  <a16:creationId xmlns:a16="http://schemas.microsoft.com/office/drawing/2014/main" id="{95297897-DE24-4CB9-962F-69611CEA06A5}"/>
                </a:ext>
              </a:extLst>
            </p:cNvPr>
            <p:cNvGrpSpPr/>
            <p:nvPr/>
          </p:nvGrpSpPr>
          <p:grpSpPr>
            <a:xfrm>
              <a:off x="6447832" y="1792665"/>
              <a:ext cx="5206623" cy="2891764"/>
              <a:chOff x="692527" y="1802954"/>
              <a:chExt cx="5206623" cy="2891764"/>
            </a:xfrm>
          </p:grpSpPr>
          <p:grpSp>
            <p:nvGrpSpPr>
              <p:cNvPr id="115" name="Gruppieren 114">
                <a:extLst>
                  <a:ext uri="{FF2B5EF4-FFF2-40B4-BE49-F238E27FC236}">
                    <a16:creationId xmlns:a16="http://schemas.microsoft.com/office/drawing/2014/main" id="{CFAD8707-2808-433D-BB2F-47AD36679C6F}"/>
                  </a:ext>
                </a:extLst>
              </p:cNvPr>
              <p:cNvGrpSpPr/>
              <p:nvPr/>
            </p:nvGrpSpPr>
            <p:grpSpPr>
              <a:xfrm>
                <a:off x="1139825" y="1802954"/>
                <a:ext cx="4759325" cy="2691256"/>
                <a:chOff x="1139825" y="1802954"/>
                <a:chExt cx="4759325" cy="2691256"/>
              </a:xfrm>
            </p:grpSpPr>
            <p:cxnSp>
              <p:nvCxnSpPr>
                <p:cNvPr id="143" name="Gerader Verbinder 142">
                  <a:extLst>
                    <a:ext uri="{FF2B5EF4-FFF2-40B4-BE49-F238E27FC236}">
                      <a16:creationId xmlns:a16="http://schemas.microsoft.com/office/drawing/2014/main" id="{740DE44C-6A1E-4244-B8E3-2A137879DEAA}"/>
                    </a:ext>
                  </a:extLst>
                </p:cNvPr>
                <p:cNvCxnSpPr>
                  <a:cxnSpLocks/>
                </p:cNvCxnSpPr>
                <p:nvPr/>
              </p:nvCxnSpPr>
              <p:spPr>
                <a:xfrm>
                  <a:off x="1190625" y="1802954"/>
                  <a:ext cx="0" cy="262617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E90CF078-EEC3-409B-B1A6-A7B0728663DC}"/>
                    </a:ext>
                  </a:extLst>
                </p:cNvPr>
                <p:cNvCxnSpPr>
                  <a:cxnSpLocks/>
                </p:cNvCxnSpPr>
                <p:nvPr/>
              </p:nvCxnSpPr>
              <p:spPr>
                <a:xfrm>
                  <a:off x="1184275" y="4422774"/>
                  <a:ext cx="47148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5B002543-B9DB-4098-A059-2DAE7D662D91}"/>
                    </a:ext>
                  </a:extLst>
                </p:cNvPr>
                <p:cNvCxnSpPr/>
                <p:nvPr/>
              </p:nvCxnSpPr>
              <p:spPr>
                <a:xfrm flipH="1">
                  <a:off x="1143000" y="1933330"/>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Gerader Verbinder 145">
                  <a:extLst>
                    <a:ext uri="{FF2B5EF4-FFF2-40B4-BE49-F238E27FC236}">
                      <a16:creationId xmlns:a16="http://schemas.microsoft.com/office/drawing/2014/main" id="{3DC2CD10-DBC7-4E80-8643-19E5F53E5369}"/>
                    </a:ext>
                  </a:extLst>
                </p:cNvPr>
                <p:cNvCxnSpPr/>
                <p:nvPr/>
              </p:nvCxnSpPr>
              <p:spPr>
                <a:xfrm flipH="1">
                  <a:off x="1139825" y="2415930"/>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B6DD259F-D412-429B-849A-101D3D44E332}"/>
                    </a:ext>
                  </a:extLst>
                </p:cNvPr>
                <p:cNvCxnSpPr/>
                <p:nvPr/>
              </p:nvCxnSpPr>
              <p:spPr>
                <a:xfrm flipH="1">
                  <a:off x="1139825" y="2904880"/>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Gerader Verbinder 147">
                  <a:extLst>
                    <a:ext uri="{FF2B5EF4-FFF2-40B4-BE49-F238E27FC236}">
                      <a16:creationId xmlns:a16="http://schemas.microsoft.com/office/drawing/2014/main" id="{3942A909-E6A0-4B4E-BEC4-3380717AA229}"/>
                    </a:ext>
                  </a:extLst>
                </p:cNvPr>
                <p:cNvCxnSpPr/>
                <p:nvPr/>
              </p:nvCxnSpPr>
              <p:spPr>
                <a:xfrm flipH="1">
                  <a:off x="1143000" y="3393830"/>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7968B189-94C5-42C1-91F9-1304241FB1FF}"/>
                    </a:ext>
                  </a:extLst>
                </p:cNvPr>
                <p:cNvCxnSpPr/>
                <p:nvPr/>
              </p:nvCxnSpPr>
              <p:spPr>
                <a:xfrm flipH="1">
                  <a:off x="1139825" y="3876430"/>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Gerader Verbinder 149">
                  <a:extLst>
                    <a:ext uri="{FF2B5EF4-FFF2-40B4-BE49-F238E27FC236}">
                      <a16:creationId xmlns:a16="http://schemas.microsoft.com/office/drawing/2014/main" id="{D194ECE3-8043-443E-A446-0F8863D694DA}"/>
                    </a:ext>
                  </a:extLst>
                </p:cNvPr>
                <p:cNvCxnSpPr>
                  <a:cxnSpLocks/>
                </p:cNvCxnSpPr>
                <p:nvPr/>
              </p:nvCxnSpPr>
              <p:spPr>
                <a:xfrm flipH="1">
                  <a:off x="1143000" y="4368555"/>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Gerader Verbinder 150">
                  <a:extLst>
                    <a:ext uri="{FF2B5EF4-FFF2-40B4-BE49-F238E27FC236}">
                      <a16:creationId xmlns:a16="http://schemas.microsoft.com/office/drawing/2014/main" id="{8E759B47-57CD-4F77-A56A-8CDF22D9359E}"/>
                    </a:ext>
                  </a:extLst>
                </p:cNvPr>
                <p:cNvCxnSpPr>
                  <a:cxnSpLocks/>
                </p:cNvCxnSpPr>
                <p:nvPr/>
              </p:nvCxnSpPr>
              <p:spPr>
                <a:xfrm>
                  <a:off x="1279525" y="4422775"/>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Gerader Verbinder 151">
                  <a:extLst>
                    <a:ext uri="{FF2B5EF4-FFF2-40B4-BE49-F238E27FC236}">
                      <a16:creationId xmlns:a16="http://schemas.microsoft.com/office/drawing/2014/main" id="{01E80DD2-F70C-41E9-9427-A5E4A599B16F}"/>
                    </a:ext>
                  </a:extLst>
                </p:cNvPr>
                <p:cNvCxnSpPr>
                  <a:cxnSpLocks/>
                </p:cNvCxnSpPr>
                <p:nvPr/>
              </p:nvCxnSpPr>
              <p:spPr>
                <a:xfrm>
                  <a:off x="1514475" y="442912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FC76084B-4CA3-4B65-86E6-D806D12AB7D6}"/>
                    </a:ext>
                  </a:extLst>
                </p:cNvPr>
                <p:cNvCxnSpPr>
                  <a:cxnSpLocks/>
                </p:cNvCxnSpPr>
                <p:nvPr/>
              </p:nvCxnSpPr>
              <p:spPr>
                <a:xfrm>
                  <a:off x="1736725" y="4427536"/>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Gerader Verbinder 153">
                  <a:extLst>
                    <a:ext uri="{FF2B5EF4-FFF2-40B4-BE49-F238E27FC236}">
                      <a16:creationId xmlns:a16="http://schemas.microsoft.com/office/drawing/2014/main" id="{A9A91D9B-10D3-4875-9E28-7B7C1A3C274A}"/>
                    </a:ext>
                  </a:extLst>
                </p:cNvPr>
                <p:cNvCxnSpPr>
                  <a:cxnSpLocks/>
                </p:cNvCxnSpPr>
                <p:nvPr/>
              </p:nvCxnSpPr>
              <p:spPr>
                <a:xfrm>
                  <a:off x="1962150" y="442277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Gerader Verbinder 154">
                  <a:extLst>
                    <a:ext uri="{FF2B5EF4-FFF2-40B4-BE49-F238E27FC236}">
                      <a16:creationId xmlns:a16="http://schemas.microsoft.com/office/drawing/2014/main" id="{BD0B8820-9507-4D55-AB67-C7C774188691}"/>
                    </a:ext>
                  </a:extLst>
                </p:cNvPr>
                <p:cNvCxnSpPr>
                  <a:cxnSpLocks/>
                </p:cNvCxnSpPr>
                <p:nvPr/>
              </p:nvCxnSpPr>
              <p:spPr>
                <a:xfrm>
                  <a:off x="2187575" y="4427535"/>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Gerader Verbinder 155">
                  <a:extLst>
                    <a:ext uri="{FF2B5EF4-FFF2-40B4-BE49-F238E27FC236}">
                      <a16:creationId xmlns:a16="http://schemas.microsoft.com/office/drawing/2014/main" id="{5D865C87-FF19-4F01-951A-BACB74D58D8E}"/>
                    </a:ext>
                  </a:extLst>
                </p:cNvPr>
                <p:cNvCxnSpPr>
                  <a:cxnSpLocks/>
                </p:cNvCxnSpPr>
                <p:nvPr/>
              </p:nvCxnSpPr>
              <p:spPr>
                <a:xfrm>
                  <a:off x="2416175" y="4429121"/>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Gerader Verbinder 156">
                  <a:extLst>
                    <a:ext uri="{FF2B5EF4-FFF2-40B4-BE49-F238E27FC236}">
                      <a16:creationId xmlns:a16="http://schemas.microsoft.com/office/drawing/2014/main" id="{67EC33B0-DC70-4F3E-9B1E-BEFCD3BE0300}"/>
                    </a:ext>
                  </a:extLst>
                </p:cNvPr>
                <p:cNvCxnSpPr>
                  <a:cxnSpLocks/>
                </p:cNvCxnSpPr>
                <p:nvPr/>
              </p:nvCxnSpPr>
              <p:spPr>
                <a:xfrm>
                  <a:off x="2641600" y="4425949"/>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Gerader Verbinder 157">
                  <a:extLst>
                    <a:ext uri="{FF2B5EF4-FFF2-40B4-BE49-F238E27FC236}">
                      <a16:creationId xmlns:a16="http://schemas.microsoft.com/office/drawing/2014/main" id="{AB7355C4-3158-453A-B91F-37CC1F541F55}"/>
                    </a:ext>
                  </a:extLst>
                </p:cNvPr>
                <p:cNvCxnSpPr>
                  <a:cxnSpLocks/>
                </p:cNvCxnSpPr>
                <p:nvPr/>
              </p:nvCxnSpPr>
              <p:spPr>
                <a:xfrm>
                  <a:off x="2863850" y="4427535"/>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EDD60458-49CC-4FBF-868E-EAD2378A7751}"/>
                    </a:ext>
                  </a:extLst>
                </p:cNvPr>
                <p:cNvCxnSpPr>
                  <a:cxnSpLocks/>
                </p:cNvCxnSpPr>
                <p:nvPr/>
              </p:nvCxnSpPr>
              <p:spPr>
                <a:xfrm>
                  <a:off x="3095625" y="4429123"/>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Gerader Verbinder 159">
                  <a:extLst>
                    <a:ext uri="{FF2B5EF4-FFF2-40B4-BE49-F238E27FC236}">
                      <a16:creationId xmlns:a16="http://schemas.microsoft.com/office/drawing/2014/main" id="{EDBBA30E-DB9C-4E69-BE29-3B6A1808BE80}"/>
                    </a:ext>
                  </a:extLst>
                </p:cNvPr>
                <p:cNvCxnSpPr>
                  <a:cxnSpLocks/>
                </p:cNvCxnSpPr>
                <p:nvPr/>
              </p:nvCxnSpPr>
              <p:spPr>
                <a:xfrm>
                  <a:off x="3321050" y="4429123"/>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1E82EDFB-BF8A-43A0-A217-B65F8573F60C}"/>
                    </a:ext>
                  </a:extLst>
                </p:cNvPr>
                <p:cNvCxnSpPr>
                  <a:cxnSpLocks/>
                </p:cNvCxnSpPr>
                <p:nvPr/>
              </p:nvCxnSpPr>
              <p:spPr>
                <a:xfrm>
                  <a:off x="3544887" y="442912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772F127A-5264-45E5-B2B8-A12CECF2FCB7}"/>
                    </a:ext>
                  </a:extLst>
                </p:cNvPr>
                <p:cNvCxnSpPr>
                  <a:cxnSpLocks/>
                </p:cNvCxnSpPr>
                <p:nvPr/>
              </p:nvCxnSpPr>
              <p:spPr>
                <a:xfrm>
                  <a:off x="3773487" y="4425949"/>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3882F5E0-C95B-4B78-B679-BDF7D65AB6AF}"/>
                    </a:ext>
                  </a:extLst>
                </p:cNvPr>
                <p:cNvCxnSpPr>
                  <a:cxnSpLocks/>
                </p:cNvCxnSpPr>
                <p:nvPr/>
              </p:nvCxnSpPr>
              <p:spPr>
                <a:xfrm>
                  <a:off x="4005262" y="442912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6501AE09-AC58-4DD1-AC9F-454C6CA385E0}"/>
                    </a:ext>
                  </a:extLst>
                </p:cNvPr>
                <p:cNvCxnSpPr>
                  <a:cxnSpLocks/>
                </p:cNvCxnSpPr>
                <p:nvPr/>
              </p:nvCxnSpPr>
              <p:spPr>
                <a:xfrm>
                  <a:off x="4227512" y="442912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85F7B94D-4366-454A-AD03-F5EDAFB80745}"/>
                    </a:ext>
                  </a:extLst>
                </p:cNvPr>
                <p:cNvCxnSpPr>
                  <a:cxnSpLocks/>
                </p:cNvCxnSpPr>
                <p:nvPr/>
              </p:nvCxnSpPr>
              <p:spPr>
                <a:xfrm>
                  <a:off x="4452937" y="4427535"/>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79431EC1-5530-4E3B-BE34-AA69591C5F76}"/>
                    </a:ext>
                  </a:extLst>
                </p:cNvPr>
                <p:cNvCxnSpPr>
                  <a:cxnSpLocks/>
                </p:cNvCxnSpPr>
                <p:nvPr/>
              </p:nvCxnSpPr>
              <p:spPr>
                <a:xfrm>
                  <a:off x="4679028" y="442912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4612430E-3215-4CF7-B28C-B906939D6862}"/>
                    </a:ext>
                  </a:extLst>
                </p:cNvPr>
                <p:cNvCxnSpPr>
                  <a:cxnSpLocks/>
                </p:cNvCxnSpPr>
                <p:nvPr/>
              </p:nvCxnSpPr>
              <p:spPr>
                <a:xfrm>
                  <a:off x="5133053" y="4425949"/>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FFAF423A-888A-4724-809E-C7BB79A9C7CD}"/>
                    </a:ext>
                  </a:extLst>
                </p:cNvPr>
                <p:cNvCxnSpPr>
                  <a:cxnSpLocks/>
                </p:cNvCxnSpPr>
                <p:nvPr/>
              </p:nvCxnSpPr>
              <p:spPr>
                <a:xfrm>
                  <a:off x="5358478" y="4425949"/>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Gerader Verbinder 168">
                  <a:extLst>
                    <a:ext uri="{FF2B5EF4-FFF2-40B4-BE49-F238E27FC236}">
                      <a16:creationId xmlns:a16="http://schemas.microsoft.com/office/drawing/2014/main" id="{EFAACF06-43A3-40A4-933B-27D2F7689927}"/>
                    </a:ext>
                  </a:extLst>
                </p:cNvPr>
                <p:cNvCxnSpPr>
                  <a:cxnSpLocks/>
                </p:cNvCxnSpPr>
                <p:nvPr/>
              </p:nvCxnSpPr>
              <p:spPr>
                <a:xfrm>
                  <a:off x="5587078" y="4433885"/>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64D8101E-E868-4EA7-B4CE-9D8E1D89A993}"/>
                    </a:ext>
                  </a:extLst>
                </p:cNvPr>
                <p:cNvCxnSpPr>
                  <a:cxnSpLocks/>
                </p:cNvCxnSpPr>
                <p:nvPr/>
              </p:nvCxnSpPr>
              <p:spPr>
                <a:xfrm>
                  <a:off x="5810916" y="4425948"/>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Gerader Verbinder 170">
                  <a:extLst>
                    <a:ext uri="{FF2B5EF4-FFF2-40B4-BE49-F238E27FC236}">
                      <a16:creationId xmlns:a16="http://schemas.microsoft.com/office/drawing/2014/main" id="{760F08F7-A9EE-4786-9FB4-D17B20DFB12D}"/>
                    </a:ext>
                  </a:extLst>
                </p:cNvPr>
                <p:cNvCxnSpPr>
                  <a:cxnSpLocks/>
                </p:cNvCxnSpPr>
                <p:nvPr/>
              </p:nvCxnSpPr>
              <p:spPr>
                <a:xfrm>
                  <a:off x="4904453" y="1862138"/>
                  <a:ext cx="0" cy="262731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116" name="Textfeld 115">
                <a:extLst>
                  <a:ext uri="{FF2B5EF4-FFF2-40B4-BE49-F238E27FC236}">
                    <a16:creationId xmlns:a16="http://schemas.microsoft.com/office/drawing/2014/main" id="{CFA52C32-41ED-4C78-9C3F-0C788E3C6622}"/>
                  </a:ext>
                </a:extLst>
              </p:cNvPr>
              <p:cNvSpPr txBox="1"/>
              <p:nvPr/>
            </p:nvSpPr>
            <p:spPr>
              <a:xfrm>
                <a:off x="1154730" y="4441934"/>
                <a:ext cx="255198" cy="246221"/>
              </a:xfrm>
              <a:prstGeom prst="rect">
                <a:avLst/>
              </a:prstGeom>
              <a:noFill/>
            </p:spPr>
            <p:txBody>
              <a:bodyPr wrap="none" rtlCol="0">
                <a:spAutoFit/>
              </a:bodyPr>
              <a:lstStyle/>
              <a:p>
                <a:r>
                  <a:rPr lang="de-DE" sz="1000"/>
                  <a:t>0</a:t>
                </a:r>
              </a:p>
            </p:txBody>
          </p:sp>
          <p:sp>
            <p:nvSpPr>
              <p:cNvPr id="117" name="Textfeld 116">
                <a:extLst>
                  <a:ext uri="{FF2B5EF4-FFF2-40B4-BE49-F238E27FC236}">
                    <a16:creationId xmlns:a16="http://schemas.microsoft.com/office/drawing/2014/main" id="{89B124FD-A555-45E8-B7C1-D3E483B7B234}"/>
                  </a:ext>
                </a:extLst>
              </p:cNvPr>
              <p:cNvSpPr txBox="1"/>
              <p:nvPr/>
            </p:nvSpPr>
            <p:spPr>
              <a:xfrm>
                <a:off x="956795" y="4250397"/>
                <a:ext cx="255198" cy="246221"/>
              </a:xfrm>
              <a:prstGeom prst="rect">
                <a:avLst/>
              </a:prstGeom>
              <a:noFill/>
            </p:spPr>
            <p:txBody>
              <a:bodyPr wrap="none" rtlCol="0">
                <a:spAutoFit/>
              </a:bodyPr>
              <a:lstStyle/>
              <a:p>
                <a:r>
                  <a:rPr lang="de-DE" sz="1000"/>
                  <a:t>0</a:t>
                </a:r>
              </a:p>
            </p:txBody>
          </p:sp>
          <p:sp>
            <p:nvSpPr>
              <p:cNvPr id="118" name="Textfeld 117">
                <a:extLst>
                  <a:ext uri="{FF2B5EF4-FFF2-40B4-BE49-F238E27FC236}">
                    <a16:creationId xmlns:a16="http://schemas.microsoft.com/office/drawing/2014/main" id="{BBF48DCE-7073-48B6-BC12-5AF6085D805E}"/>
                  </a:ext>
                </a:extLst>
              </p:cNvPr>
              <p:cNvSpPr txBox="1"/>
              <p:nvPr/>
            </p:nvSpPr>
            <p:spPr>
              <a:xfrm>
                <a:off x="886263" y="3753319"/>
                <a:ext cx="325730" cy="246221"/>
              </a:xfrm>
              <a:prstGeom prst="rect">
                <a:avLst/>
              </a:prstGeom>
              <a:noFill/>
            </p:spPr>
            <p:txBody>
              <a:bodyPr wrap="none" rtlCol="0">
                <a:spAutoFit/>
              </a:bodyPr>
              <a:lstStyle/>
              <a:p>
                <a:r>
                  <a:rPr lang="de-DE" sz="1000"/>
                  <a:t>20</a:t>
                </a:r>
              </a:p>
            </p:txBody>
          </p:sp>
          <p:sp>
            <p:nvSpPr>
              <p:cNvPr id="119" name="Textfeld 118">
                <a:extLst>
                  <a:ext uri="{FF2B5EF4-FFF2-40B4-BE49-F238E27FC236}">
                    <a16:creationId xmlns:a16="http://schemas.microsoft.com/office/drawing/2014/main" id="{943C6B58-AE87-4A74-ABEE-9CA6B456CE3E}"/>
                  </a:ext>
                </a:extLst>
              </p:cNvPr>
              <p:cNvSpPr txBox="1"/>
              <p:nvPr/>
            </p:nvSpPr>
            <p:spPr>
              <a:xfrm>
                <a:off x="886263" y="3276061"/>
                <a:ext cx="325730" cy="246221"/>
              </a:xfrm>
              <a:prstGeom prst="rect">
                <a:avLst/>
              </a:prstGeom>
              <a:noFill/>
            </p:spPr>
            <p:txBody>
              <a:bodyPr wrap="none" rtlCol="0">
                <a:spAutoFit/>
              </a:bodyPr>
              <a:lstStyle/>
              <a:p>
                <a:r>
                  <a:rPr lang="de-DE" sz="1000"/>
                  <a:t>40</a:t>
                </a:r>
              </a:p>
            </p:txBody>
          </p:sp>
          <p:sp>
            <p:nvSpPr>
              <p:cNvPr id="120" name="Textfeld 119">
                <a:extLst>
                  <a:ext uri="{FF2B5EF4-FFF2-40B4-BE49-F238E27FC236}">
                    <a16:creationId xmlns:a16="http://schemas.microsoft.com/office/drawing/2014/main" id="{A7D23A94-8AA3-4376-82DB-227026ED6876}"/>
                  </a:ext>
                </a:extLst>
              </p:cNvPr>
              <p:cNvSpPr txBox="1"/>
              <p:nvPr/>
            </p:nvSpPr>
            <p:spPr>
              <a:xfrm>
                <a:off x="889228" y="2776691"/>
                <a:ext cx="325730" cy="246221"/>
              </a:xfrm>
              <a:prstGeom prst="rect">
                <a:avLst/>
              </a:prstGeom>
              <a:noFill/>
            </p:spPr>
            <p:txBody>
              <a:bodyPr wrap="none" rtlCol="0">
                <a:spAutoFit/>
              </a:bodyPr>
              <a:lstStyle/>
              <a:p>
                <a:r>
                  <a:rPr lang="de-DE" sz="1000"/>
                  <a:t>60</a:t>
                </a:r>
              </a:p>
            </p:txBody>
          </p:sp>
          <p:sp>
            <p:nvSpPr>
              <p:cNvPr id="121" name="Textfeld 120">
                <a:extLst>
                  <a:ext uri="{FF2B5EF4-FFF2-40B4-BE49-F238E27FC236}">
                    <a16:creationId xmlns:a16="http://schemas.microsoft.com/office/drawing/2014/main" id="{279FDEB4-6D24-4258-B430-B0E1097F3855}"/>
                  </a:ext>
                </a:extLst>
              </p:cNvPr>
              <p:cNvSpPr txBox="1"/>
              <p:nvPr/>
            </p:nvSpPr>
            <p:spPr>
              <a:xfrm>
                <a:off x="886263" y="2295972"/>
                <a:ext cx="325730" cy="246221"/>
              </a:xfrm>
              <a:prstGeom prst="rect">
                <a:avLst/>
              </a:prstGeom>
              <a:noFill/>
            </p:spPr>
            <p:txBody>
              <a:bodyPr wrap="none" rtlCol="0">
                <a:spAutoFit/>
              </a:bodyPr>
              <a:lstStyle/>
              <a:p>
                <a:r>
                  <a:rPr lang="de-DE" sz="1000"/>
                  <a:t>80</a:t>
                </a:r>
              </a:p>
            </p:txBody>
          </p:sp>
          <p:sp>
            <p:nvSpPr>
              <p:cNvPr id="122" name="Textfeld 121">
                <a:extLst>
                  <a:ext uri="{FF2B5EF4-FFF2-40B4-BE49-F238E27FC236}">
                    <a16:creationId xmlns:a16="http://schemas.microsoft.com/office/drawing/2014/main" id="{26E94262-E689-4D45-AB56-2D845BA46C5F}"/>
                  </a:ext>
                </a:extLst>
              </p:cNvPr>
              <p:cNvSpPr txBox="1"/>
              <p:nvPr/>
            </p:nvSpPr>
            <p:spPr>
              <a:xfrm>
                <a:off x="815731" y="1813923"/>
                <a:ext cx="396262" cy="246221"/>
              </a:xfrm>
              <a:prstGeom prst="rect">
                <a:avLst/>
              </a:prstGeom>
              <a:noFill/>
            </p:spPr>
            <p:txBody>
              <a:bodyPr wrap="none" rtlCol="0">
                <a:spAutoFit/>
              </a:bodyPr>
              <a:lstStyle/>
              <a:p>
                <a:r>
                  <a:rPr lang="de-DE" sz="1000"/>
                  <a:t>100</a:t>
                </a:r>
              </a:p>
            </p:txBody>
          </p:sp>
          <p:sp>
            <p:nvSpPr>
              <p:cNvPr id="123" name="Textfeld 122">
                <a:extLst>
                  <a:ext uri="{FF2B5EF4-FFF2-40B4-BE49-F238E27FC236}">
                    <a16:creationId xmlns:a16="http://schemas.microsoft.com/office/drawing/2014/main" id="{1EA4E3F4-49FC-4241-81A2-927BFA5B360C}"/>
                  </a:ext>
                </a:extLst>
              </p:cNvPr>
              <p:cNvSpPr txBox="1"/>
              <p:nvPr/>
            </p:nvSpPr>
            <p:spPr>
              <a:xfrm>
                <a:off x="1388142" y="4446519"/>
                <a:ext cx="255198" cy="246221"/>
              </a:xfrm>
              <a:prstGeom prst="rect">
                <a:avLst/>
              </a:prstGeom>
              <a:noFill/>
            </p:spPr>
            <p:txBody>
              <a:bodyPr wrap="none" rtlCol="0">
                <a:spAutoFit/>
              </a:bodyPr>
              <a:lstStyle/>
              <a:p>
                <a:r>
                  <a:rPr lang="de-DE" sz="1000"/>
                  <a:t>3</a:t>
                </a:r>
              </a:p>
            </p:txBody>
          </p:sp>
          <p:sp>
            <p:nvSpPr>
              <p:cNvPr id="124" name="Textfeld 123">
                <a:extLst>
                  <a:ext uri="{FF2B5EF4-FFF2-40B4-BE49-F238E27FC236}">
                    <a16:creationId xmlns:a16="http://schemas.microsoft.com/office/drawing/2014/main" id="{FD4E332D-FB67-45AB-9031-2589AD492B57}"/>
                  </a:ext>
                </a:extLst>
              </p:cNvPr>
              <p:cNvSpPr txBox="1"/>
              <p:nvPr/>
            </p:nvSpPr>
            <p:spPr>
              <a:xfrm>
                <a:off x="1613566" y="4446518"/>
                <a:ext cx="255198" cy="246221"/>
              </a:xfrm>
              <a:prstGeom prst="rect">
                <a:avLst/>
              </a:prstGeom>
              <a:noFill/>
            </p:spPr>
            <p:txBody>
              <a:bodyPr wrap="none" rtlCol="0">
                <a:spAutoFit/>
              </a:bodyPr>
              <a:lstStyle/>
              <a:p>
                <a:r>
                  <a:rPr lang="de-DE" sz="1000"/>
                  <a:t>6</a:t>
                </a:r>
              </a:p>
            </p:txBody>
          </p:sp>
          <p:sp>
            <p:nvSpPr>
              <p:cNvPr id="125" name="Textfeld 124">
                <a:extLst>
                  <a:ext uri="{FF2B5EF4-FFF2-40B4-BE49-F238E27FC236}">
                    <a16:creationId xmlns:a16="http://schemas.microsoft.com/office/drawing/2014/main" id="{E288CA03-E0CE-4723-86FA-FD75AE0E88E0}"/>
                  </a:ext>
                </a:extLst>
              </p:cNvPr>
              <p:cNvSpPr txBox="1"/>
              <p:nvPr/>
            </p:nvSpPr>
            <p:spPr>
              <a:xfrm>
                <a:off x="1836138" y="4446518"/>
                <a:ext cx="255198" cy="246221"/>
              </a:xfrm>
              <a:prstGeom prst="rect">
                <a:avLst/>
              </a:prstGeom>
              <a:noFill/>
            </p:spPr>
            <p:txBody>
              <a:bodyPr wrap="none" rtlCol="0">
                <a:spAutoFit/>
              </a:bodyPr>
              <a:lstStyle/>
              <a:p>
                <a:r>
                  <a:rPr lang="de-DE" sz="1000"/>
                  <a:t>9</a:t>
                </a:r>
              </a:p>
            </p:txBody>
          </p:sp>
          <p:sp>
            <p:nvSpPr>
              <p:cNvPr id="126" name="Textfeld 125">
                <a:extLst>
                  <a:ext uri="{FF2B5EF4-FFF2-40B4-BE49-F238E27FC236}">
                    <a16:creationId xmlns:a16="http://schemas.microsoft.com/office/drawing/2014/main" id="{A05C26A5-3904-4ECB-B233-A2D78D1C66A3}"/>
                  </a:ext>
                </a:extLst>
              </p:cNvPr>
              <p:cNvSpPr txBox="1"/>
              <p:nvPr/>
            </p:nvSpPr>
            <p:spPr>
              <a:xfrm>
                <a:off x="2026759" y="4446517"/>
                <a:ext cx="325730" cy="246221"/>
              </a:xfrm>
              <a:prstGeom prst="rect">
                <a:avLst/>
              </a:prstGeom>
              <a:noFill/>
            </p:spPr>
            <p:txBody>
              <a:bodyPr wrap="none" rtlCol="0">
                <a:spAutoFit/>
              </a:bodyPr>
              <a:lstStyle/>
              <a:p>
                <a:r>
                  <a:rPr lang="de-DE" sz="1000"/>
                  <a:t>12</a:t>
                </a:r>
              </a:p>
            </p:txBody>
          </p:sp>
          <p:sp>
            <p:nvSpPr>
              <p:cNvPr id="127" name="Textfeld 126">
                <a:extLst>
                  <a:ext uri="{FF2B5EF4-FFF2-40B4-BE49-F238E27FC236}">
                    <a16:creationId xmlns:a16="http://schemas.microsoft.com/office/drawing/2014/main" id="{5B81E6C8-1FC2-4C5A-9A5A-644D85C3977C}"/>
                  </a:ext>
                </a:extLst>
              </p:cNvPr>
              <p:cNvSpPr txBox="1"/>
              <p:nvPr/>
            </p:nvSpPr>
            <p:spPr>
              <a:xfrm>
                <a:off x="2252183" y="4441934"/>
                <a:ext cx="325730" cy="246221"/>
              </a:xfrm>
              <a:prstGeom prst="rect">
                <a:avLst/>
              </a:prstGeom>
              <a:noFill/>
            </p:spPr>
            <p:txBody>
              <a:bodyPr wrap="none" rtlCol="0">
                <a:spAutoFit/>
              </a:bodyPr>
              <a:lstStyle/>
              <a:p>
                <a:r>
                  <a:rPr lang="de-DE" sz="1000"/>
                  <a:t>15</a:t>
                </a:r>
              </a:p>
            </p:txBody>
          </p:sp>
          <p:sp>
            <p:nvSpPr>
              <p:cNvPr id="128" name="Textfeld 127">
                <a:extLst>
                  <a:ext uri="{FF2B5EF4-FFF2-40B4-BE49-F238E27FC236}">
                    <a16:creationId xmlns:a16="http://schemas.microsoft.com/office/drawing/2014/main" id="{A3E26DEC-3B59-4D7C-85D7-55F93CF3DB79}"/>
                  </a:ext>
                </a:extLst>
              </p:cNvPr>
              <p:cNvSpPr txBox="1"/>
              <p:nvPr/>
            </p:nvSpPr>
            <p:spPr>
              <a:xfrm>
                <a:off x="2478450" y="4441934"/>
                <a:ext cx="325730" cy="246221"/>
              </a:xfrm>
              <a:prstGeom prst="rect">
                <a:avLst/>
              </a:prstGeom>
              <a:noFill/>
            </p:spPr>
            <p:txBody>
              <a:bodyPr wrap="none" rtlCol="0">
                <a:spAutoFit/>
              </a:bodyPr>
              <a:lstStyle/>
              <a:p>
                <a:r>
                  <a:rPr lang="de-DE" sz="1000"/>
                  <a:t>18</a:t>
                </a:r>
              </a:p>
            </p:txBody>
          </p:sp>
          <p:sp>
            <p:nvSpPr>
              <p:cNvPr id="129" name="Textfeld 128">
                <a:extLst>
                  <a:ext uri="{FF2B5EF4-FFF2-40B4-BE49-F238E27FC236}">
                    <a16:creationId xmlns:a16="http://schemas.microsoft.com/office/drawing/2014/main" id="{2925DD61-AAAE-4FA8-B94F-E5A94A5D632E}"/>
                  </a:ext>
                </a:extLst>
              </p:cNvPr>
              <p:cNvSpPr txBox="1"/>
              <p:nvPr/>
            </p:nvSpPr>
            <p:spPr>
              <a:xfrm>
                <a:off x="2700972" y="4442893"/>
                <a:ext cx="325730" cy="246221"/>
              </a:xfrm>
              <a:prstGeom prst="rect">
                <a:avLst/>
              </a:prstGeom>
              <a:noFill/>
            </p:spPr>
            <p:txBody>
              <a:bodyPr wrap="none" rtlCol="0">
                <a:spAutoFit/>
              </a:bodyPr>
              <a:lstStyle/>
              <a:p>
                <a:r>
                  <a:rPr lang="de-DE" sz="1000"/>
                  <a:t>21</a:t>
                </a:r>
              </a:p>
            </p:txBody>
          </p:sp>
          <p:sp>
            <p:nvSpPr>
              <p:cNvPr id="130" name="Textfeld 129">
                <a:extLst>
                  <a:ext uri="{FF2B5EF4-FFF2-40B4-BE49-F238E27FC236}">
                    <a16:creationId xmlns:a16="http://schemas.microsoft.com/office/drawing/2014/main" id="{40707C99-D9AC-4A83-B6CA-4D80EA18C650}"/>
                  </a:ext>
                </a:extLst>
              </p:cNvPr>
              <p:cNvSpPr txBox="1"/>
              <p:nvPr/>
            </p:nvSpPr>
            <p:spPr>
              <a:xfrm>
                <a:off x="2934348" y="4442893"/>
                <a:ext cx="325730" cy="246221"/>
              </a:xfrm>
              <a:prstGeom prst="rect">
                <a:avLst/>
              </a:prstGeom>
              <a:noFill/>
            </p:spPr>
            <p:txBody>
              <a:bodyPr wrap="none" rtlCol="0">
                <a:spAutoFit/>
              </a:bodyPr>
              <a:lstStyle/>
              <a:p>
                <a:r>
                  <a:rPr lang="de-DE" sz="1000"/>
                  <a:t>24</a:t>
                </a:r>
              </a:p>
            </p:txBody>
          </p:sp>
          <p:sp>
            <p:nvSpPr>
              <p:cNvPr id="131" name="Textfeld 130">
                <a:extLst>
                  <a:ext uri="{FF2B5EF4-FFF2-40B4-BE49-F238E27FC236}">
                    <a16:creationId xmlns:a16="http://schemas.microsoft.com/office/drawing/2014/main" id="{E06E4F01-2826-4DE7-A520-3813C550DDBB}"/>
                  </a:ext>
                </a:extLst>
              </p:cNvPr>
              <p:cNvSpPr txBox="1"/>
              <p:nvPr/>
            </p:nvSpPr>
            <p:spPr>
              <a:xfrm>
                <a:off x="3161374" y="4448497"/>
                <a:ext cx="325730" cy="246221"/>
              </a:xfrm>
              <a:prstGeom prst="rect">
                <a:avLst/>
              </a:prstGeom>
              <a:noFill/>
            </p:spPr>
            <p:txBody>
              <a:bodyPr wrap="none" rtlCol="0">
                <a:spAutoFit/>
              </a:bodyPr>
              <a:lstStyle/>
              <a:p>
                <a:r>
                  <a:rPr lang="de-DE" sz="1000"/>
                  <a:t>27</a:t>
                </a:r>
              </a:p>
            </p:txBody>
          </p:sp>
          <p:sp>
            <p:nvSpPr>
              <p:cNvPr id="132" name="Textfeld 131">
                <a:extLst>
                  <a:ext uri="{FF2B5EF4-FFF2-40B4-BE49-F238E27FC236}">
                    <a16:creationId xmlns:a16="http://schemas.microsoft.com/office/drawing/2014/main" id="{DCEFB9E6-6D67-405B-A2DE-1ABF06310083}"/>
                  </a:ext>
                </a:extLst>
              </p:cNvPr>
              <p:cNvSpPr txBox="1"/>
              <p:nvPr/>
            </p:nvSpPr>
            <p:spPr>
              <a:xfrm>
                <a:off x="3380421" y="4448497"/>
                <a:ext cx="325730" cy="246221"/>
              </a:xfrm>
              <a:prstGeom prst="rect">
                <a:avLst/>
              </a:prstGeom>
              <a:noFill/>
            </p:spPr>
            <p:txBody>
              <a:bodyPr wrap="none" rtlCol="0">
                <a:spAutoFit/>
              </a:bodyPr>
              <a:lstStyle/>
              <a:p>
                <a:r>
                  <a:rPr lang="de-DE" sz="1000"/>
                  <a:t>30</a:t>
                </a:r>
              </a:p>
            </p:txBody>
          </p:sp>
          <p:sp>
            <p:nvSpPr>
              <p:cNvPr id="133" name="Textfeld 132">
                <a:extLst>
                  <a:ext uri="{FF2B5EF4-FFF2-40B4-BE49-F238E27FC236}">
                    <a16:creationId xmlns:a16="http://schemas.microsoft.com/office/drawing/2014/main" id="{8222354F-412E-4C30-9C83-707D8B81B6F6}"/>
                  </a:ext>
                </a:extLst>
              </p:cNvPr>
              <p:cNvSpPr txBox="1"/>
              <p:nvPr/>
            </p:nvSpPr>
            <p:spPr>
              <a:xfrm>
                <a:off x="3615052" y="4446517"/>
                <a:ext cx="325730" cy="246221"/>
              </a:xfrm>
              <a:prstGeom prst="rect">
                <a:avLst/>
              </a:prstGeom>
              <a:noFill/>
            </p:spPr>
            <p:txBody>
              <a:bodyPr wrap="none" rtlCol="0">
                <a:spAutoFit/>
              </a:bodyPr>
              <a:lstStyle/>
              <a:p>
                <a:r>
                  <a:rPr lang="de-DE" sz="1000"/>
                  <a:t>33</a:t>
                </a:r>
              </a:p>
            </p:txBody>
          </p:sp>
          <p:sp>
            <p:nvSpPr>
              <p:cNvPr id="134" name="Textfeld 133">
                <a:extLst>
                  <a:ext uri="{FF2B5EF4-FFF2-40B4-BE49-F238E27FC236}">
                    <a16:creationId xmlns:a16="http://schemas.microsoft.com/office/drawing/2014/main" id="{D974C7FB-99B1-4C21-B9F7-08C09C38E762}"/>
                  </a:ext>
                </a:extLst>
              </p:cNvPr>
              <p:cNvSpPr txBox="1"/>
              <p:nvPr/>
            </p:nvSpPr>
            <p:spPr>
              <a:xfrm>
                <a:off x="3843214" y="4441934"/>
                <a:ext cx="325730" cy="246221"/>
              </a:xfrm>
              <a:prstGeom prst="rect">
                <a:avLst/>
              </a:prstGeom>
              <a:noFill/>
            </p:spPr>
            <p:txBody>
              <a:bodyPr wrap="none" rtlCol="0">
                <a:spAutoFit/>
              </a:bodyPr>
              <a:lstStyle/>
              <a:p>
                <a:r>
                  <a:rPr lang="de-DE" sz="1000"/>
                  <a:t>36</a:t>
                </a:r>
              </a:p>
            </p:txBody>
          </p:sp>
          <p:sp>
            <p:nvSpPr>
              <p:cNvPr id="135" name="Textfeld 134">
                <a:extLst>
                  <a:ext uri="{FF2B5EF4-FFF2-40B4-BE49-F238E27FC236}">
                    <a16:creationId xmlns:a16="http://schemas.microsoft.com/office/drawing/2014/main" id="{731C0760-0E0E-49F5-881A-1AFB08008C5D}"/>
                  </a:ext>
                </a:extLst>
              </p:cNvPr>
              <p:cNvSpPr txBox="1"/>
              <p:nvPr/>
            </p:nvSpPr>
            <p:spPr>
              <a:xfrm>
                <a:off x="4060537" y="4441934"/>
                <a:ext cx="325730" cy="246221"/>
              </a:xfrm>
              <a:prstGeom prst="rect">
                <a:avLst/>
              </a:prstGeom>
              <a:noFill/>
            </p:spPr>
            <p:txBody>
              <a:bodyPr wrap="none" rtlCol="0">
                <a:spAutoFit/>
              </a:bodyPr>
              <a:lstStyle/>
              <a:p>
                <a:r>
                  <a:rPr lang="de-DE" sz="1000"/>
                  <a:t>39</a:t>
                </a:r>
              </a:p>
            </p:txBody>
          </p:sp>
          <p:sp>
            <p:nvSpPr>
              <p:cNvPr id="136" name="Textfeld 135">
                <a:extLst>
                  <a:ext uri="{FF2B5EF4-FFF2-40B4-BE49-F238E27FC236}">
                    <a16:creationId xmlns:a16="http://schemas.microsoft.com/office/drawing/2014/main" id="{629D7587-BC05-492A-83AA-AAFF58C87F5D}"/>
                  </a:ext>
                </a:extLst>
              </p:cNvPr>
              <p:cNvSpPr txBox="1"/>
              <p:nvPr/>
            </p:nvSpPr>
            <p:spPr>
              <a:xfrm>
                <a:off x="4286593" y="4441934"/>
                <a:ext cx="325730" cy="246221"/>
              </a:xfrm>
              <a:prstGeom prst="rect">
                <a:avLst/>
              </a:prstGeom>
              <a:noFill/>
            </p:spPr>
            <p:txBody>
              <a:bodyPr wrap="none" rtlCol="0">
                <a:spAutoFit/>
              </a:bodyPr>
              <a:lstStyle/>
              <a:p>
                <a:r>
                  <a:rPr lang="de-DE" sz="1000"/>
                  <a:t>42</a:t>
                </a:r>
              </a:p>
            </p:txBody>
          </p:sp>
          <p:sp>
            <p:nvSpPr>
              <p:cNvPr id="137" name="Textfeld 136">
                <a:extLst>
                  <a:ext uri="{FF2B5EF4-FFF2-40B4-BE49-F238E27FC236}">
                    <a16:creationId xmlns:a16="http://schemas.microsoft.com/office/drawing/2014/main" id="{42625B80-0874-4575-AFCE-FD178A8EE974}"/>
                  </a:ext>
                </a:extLst>
              </p:cNvPr>
              <p:cNvSpPr txBox="1"/>
              <p:nvPr/>
            </p:nvSpPr>
            <p:spPr>
              <a:xfrm>
                <a:off x="4515255" y="4447338"/>
                <a:ext cx="325730" cy="246221"/>
              </a:xfrm>
              <a:prstGeom prst="rect">
                <a:avLst/>
              </a:prstGeom>
              <a:noFill/>
            </p:spPr>
            <p:txBody>
              <a:bodyPr wrap="none" rtlCol="0">
                <a:spAutoFit/>
              </a:bodyPr>
              <a:lstStyle/>
              <a:p>
                <a:r>
                  <a:rPr lang="de-DE" sz="1000"/>
                  <a:t>45</a:t>
                </a:r>
              </a:p>
            </p:txBody>
          </p:sp>
          <p:sp>
            <p:nvSpPr>
              <p:cNvPr id="138" name="Textfeld 137">
                <a:extLst>
                  <a:ext uri="{FF2B5EF4-FFF2-40B4-BE49-F238E27FC236}">
                    <a16:creationId xmlns:a16="http://schemas.microsoft.com/office/drawing/2014/main" id="{C1D51A1E-4845-4B62-B2AF-98800781A97D}"/>
                  </a:ext>
                </a:extLst>
              </p:cNvPr>
              <p:cNvSpPr txBox="1"/>
              <p:nvPr/>
            </p:nvSpPr>
            <p:spPr>
              <a:xfrm>
                <a:off x="4743970" y="4447338"/>
                <a:ext cx="325730" cy="246221"/>
              </a:xfrm>
              <a:prstGeom prst="rect">
                <a:avLst/>
              </a:prstGeom>
              <a:noFill/>
            </p:spPr>
            <p:txBody>
              <a:bodyPr wrap="none" rtlCol="0">
                <a:spAutoFit/>
              </a:bodyPr>
              <a:lstStyle/>
              <a:p>
                <a:r>
                  <a:rPr lang="de-DE" sz="1000"/>
                  <a:t>48</a:t>
                </a:r>
              </a:p>
            </p:txBody>
          </p:sp>
          <p:sp>
            <p:nvSpPr>
              <p:cNvPr id="139" name="Textfeld 138">
                <a:extLst>
                  <a:ext uri="{FF2B5EF4-FFF2-40B4-BE49-F238E27FC236}">
                    <a16:creationId xmlns:a16="http://schemas.microsoft.com/office/drawing/2014/main" id="{92B135CB-23C3-4C29-8A3C-E0B0338E7C1B}"/>
                  </a:ext>
                </a:extLst>
              </p:cNvPr>
              <p:cNvSpPr txBox="1"/>
              <p:nvPr/>
            </p:nvSpPr>
            <p:spPr>
              <a:xfrm>
                <a:off x="4976538" y="4447338"/>
                <a:ext cx="325730" cy="246221"/>
              </a:xfrm>
              <a:prstGeom prst="rect">
                <a:avLst/>
              </a:prstGeom>
              <a:noFill/>
            </p:spPr>
            <p:txBody>
              <a:bodyPr wrap="none" rtlCol="0">
                <a:spAutoFit/>
              </a:bodyPr>
              <a:lstStyle/>
              <a:p>
                <a:r>
                  <a:rPr lang="de-DE" sz="1000"/>
                  <a:t>51</a:t>
                </a:r>
              </a:p>
            </p:txBody>
          </p:sp>
          <p:sp>
            <p:nvSpPr>
              <p:cNvPr id="140" name="Textfeld 139">
                <a:extLst>
                  <a:ext uri="{FF2B5EF4-FFF2-40B4-BE49-F238E27FC236}">
                    <a16:creationId xmlns:a16="http://schemas.microsoft.com/office/drawing/2014/main" id="{88D7B12D-32BC-43E8-ADF9-1EC004CD6178}"/>
                  </a:ext>
                </a:extLst>
              </p:cNvPr>
              <p:cNvSpPr txBox="1"/>
              <p:nvPr/>
            </p:nvSpPr>
            <p:spPr>
              <a:xfrm>
                <a:off x="5192195" y="4447338"/>
                <a:ext cx="325730" cy="246221"/>
              </a:xfrm>
              <a:prstGeom prst="rect">
                <a:avLst/>
              </a:prstGeom>
              <a:noFill/>
            </p:spPr>
            <p:txBody>
              <a:bodyPr wrap="none" rtlCol="0">
                <a:spAutoFit/>
              </a:bodyPr>
              <a:lstStyle/>
              <a:p>
                <a:r>
                  <a:rPr lang="de-DE" sz="1000"/>
                  <a:t>54</a:t>
                </a:r>
              </a:p>
            </p:txBody>
          </p:sp>
          <p:sp>
            <p:nvSpPr>
              <p:cNvPr id="141" name="Textfeld 140">
                <a:extLst>
                  <a:ext uri="{FF2B5EF4-FFF2-40B4-BE49-F238E27FC236}">
                    <a16:creationId xmlns:a16="http://schemas.microsoft.com/office/drawing/2014/main" id="{986E8647-5894-49A8-B2F5-798A8613574A}"/>
                  </a:ext>
                </a:extLst>
              </p:cNvPr>
              <p:cNvSpPr txBox="1"/>
              <p:nvPr/>
            </p:nvSpPr>
            <p:spPr>
              <a:xfrm>
                <a:off x="5420910" y="4447338"/>
                <a:ext cx="325730" cy="246221"/>
              </a:xfrm>
              <a:prstGeom prst="rect">
                <a:avLst/>
              </a:prstGeom>
              <a:noFill/>
            </p:spPr>
            <p:txBody>
              <a:bodyPr wrap="none" rtlCol="0">
                <a:spAutoFit/>
              </a:bodyPr>
              <a:lstStyle/>
              <a:p>
                <a:r>
                  <a:rPr lang="de-DE" sz="1000"/>
                  <a:t>57</a:t>
                </a:r>
              </a:p>
            </p:txBody>
          </p:sp>
          <p:sp>
            <p:nvSpPr>
              <p:cNvPr id="142" name="Textfeld 141">
                <a:extLst>
                  <a:ext uri="{FF2B5EF4-FFF2-40B4-BE49-F238E27FC236}">
                    <a16:creationId xmlns:a16="http://schemas.microsoft.com/office/drawing/2014/main" id="{714E82F9-1469-49E4-B5BB-FC1EC8FA0B31}"/>
                  </a:ext>
                </a:extLst>
              </p:cNvPr>
              <p:cNvSpPr txBox="1"/>
              <p:nvPr/>
            </p:nvSpPr>
            <p:spPr>
              <a:xfrm rot="16200000">
                <a:off x="-188804" y="3052682"/>
                <a:ext cx="2008883" cy="246221"/>
              </a:xfrm>
              <a:prstGeom prst="rect">
                <a:avLst/>
              </a:prstGeom>
              <a:noFill/>
            </p:spPr>
            <p:txBody>
              <a:bodyPr wrap="none" rtlCol="0">
                <a:spAutoFit/>
              </a:bodyPr>
              <a:lstStyle/>
              <a:p>
                <a:r>
                  <a:rPr lang="de-DE" sz="1000" b="1"/>
                  <a:t>Progression-Free Survival (%)</a:t>
                </a:r>
              </a:p>
            </p:txBody>
          </p:sp>
        </p:grpSp>
        <p:sp>
          <p:nvSpPr>
            <p:cNvPr id="230" name="Textfeld 229">
              <a:extLst>
                <a:ext uri="{FF2B5EF4-FFF2-40B4-BE49-F238E27FC236}">
                  <a16:creationId xmlns:a16="http://schemas.microsoft.com/office/drawing/2014/main" id="{8239DFBE-A2CA-4F83-8982-78D596B33D1E}"/>
                </a:ext>
              </a:extLst>
            </p:cNvPr>
            <p:cNvSpPr txBox="1"/>
            <p:nvPr/>
          </p:nvSpPr>
          <p:spPr>
            <a:xfrm>
              <a:off x="11403619" y="4438305"/>
              <a:ext cx="325730" cy="246221"/>
            </a:xfrm>
            <a:prstGeom prst="rect">
              <a:avLst/>
            </a:prstGeom>
            <a:noFill/>
          </p:spPr>
          <p:txBody>
            <a:bodyPr wrap="none" rtlCol="0">
              <a:spAutoFit/>
            </a:bodyPr>
            <a:lstStyle/>
            <a:p>
              <a:r>
                <a:rPr lang="de-DE" sz="1000"/>
                <a:t>59</a:t>
              </a:r>
            </a:p>
          </p:txBody>
        </p:sp>
      </p:grpSp>
      <p:sp>
        <p:nvSpPr>
          <p:cNvPr id="260" name="Textfeld 259">
            <a:extLst>
              <a:ext uri="{FF2B5EF4-FFF2-40B4-BE49-F238E27FC236}">
                <a16:creationId xmlns:a16="http://schemas.microsoft.com/office/drawing/2014/main" id="{2AA25E8A-9CDE-4AA9-9001-406BAADA22EF}"/>
              </a:ext>
            </a:extLst>
          </p:cNvPr>
          <p:cNvSpPr txBox="1"/>
          <p:nvPr/>
        </p:nvSpPr>
        <p:spPr>
          <a:xfrm>
            <a:off x="8834069" y="4593876"/>
            <a:ext cx="641522" cy="246221"/>
          </a:xfrm>
          <a:prstGeom prst="rect">
            <a:avLst/>
          </a:prstGeom>
          <a:noFill/>
        </p:spPr>
        <p:txBody>
          <a:bodyPr wrap="none" rtlCol="0">
            <a:spAutoFit/>
          </a:bodyPr>
          <a:lstStyle/>
          <a:p>
            <a:r>
              <a:rPr lang="de-DE" sz="1000" b="1" err="1"/>
              <a:t>Months</a:t>
            </a:r>
            <a:endParaRPr lang="de-DE" sz="1000" b="1"/>
          </a:p>
        </p:txBody>
      </p:sp>
      <p:cxnSp>
        <p:nvCxnSpPr>
          <p:cNvPr id="263" name="Gerader Verbinder 262">
            <a:extLst>
              <a:ext uri="{FF2B5EF4-FFF2-40B4-BE49-F238E27FC236}">
                <a16:creationId xmlns:a16="http://schemas.microsoft.com/office/drawing/2014/main" id="{8ABD7379-978A-476A-BC6F-E75F9E6D99F0}"/>
              </a:ext>
            </a:extLst>
          </p:cNvPr>
          <p:cNvCxnSpPr>
            <a:cxnSpLocks/>
          </p:cNvCxnSpPr>
          <p:nvPr/>
        </p:nvCxnSpPr>
        <p:spPr>
          <a:xfrm rot="5400000">
            <a:off x="7130358" y="1976639"/>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4" name="Gerader Verbinder 263">
            <a:extLst>
              <a:ext uri="{FF2B5EF4-FFF2-40B4-BE49-F238E27FC236}">
                <a16:creationId xmlns:a16="http://schemas.microsoft.com/office/drawing/2014/main" id="{2917A7F9-194D-4E5E-9493-D3182EFEB7C2}"/>
              </a:ext>
            </a:extLst>
          </p:cNvPr>
          <p:cNvCxnSpPr>
            <a:cxnSpLocks/>
          </p:cNvCxnSpPr>
          <p:nvPr/>
        </p:nvCxnSpPr>
        <p:spPr>
          <a:xfrm rot="5400000">
            <a:off x="7154171" y="2008967"/>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5" name="Gerader Verbinder 264">
            <a:extLst>
              <a:ext uri="{FF2B5EF4-FFF2-40B4-BE49-F238E27FC236}">
                <a16:creationId xmlns:a16="http://schemas.microsoft.com/office/drawing/2014/main" id="{8B7CDD85-DA25-4EED-99A3-7DA42E05C379}"/>
              </a:ext>
            </a:extLst>
          </p:cNvPr>
          <p:cNvCxnSpPr>
            <a:cxnSpLocks/>
          </p:cNvCxnSpPr>
          <p:nvPr/>
        </p:nvCxnSpPr>
        <p:spPr>
          <a:xfrm rot="5400000">
            <a:off x="7216085" y="2008967"/>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6" name="Gerader Verbinder 265">
            <a:extLst>
              <a:ext uri="{FF2B5EF4-FFF2-40B4-BE49-F238E27FC236}">
                <a16:creationId xmlns:a16="http://schemas.microsoft.com/office/drawing/2014/main" id="{5914AC8E-2D3D-442B-A6B2-95E8AC86A175}"/>
              </a:ext>
            </a:extLst>
          </p:cNvPr>
          <p:cNvCxnSpPr>
            <a:cxnSpLocks/>
          </p:cNvCxnSpPr>
          <p:nvPr/>
        </p:nvCxnSpPr>
        <p:spPr>
          <a:xfrm rot="5400000">
            <a:off x="8869820" y="2179653"/>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7" name="Gerader Verbinder 266">
            <a:extLst>
              <a:ext uri="{FF2B5EF4-FFF2-40B4-BE49-F238E27FC236}">
                <a16:creationId xmlns:a16="http://schemas.microsoft.com/office/drawing/2014/main" id="{906CEA1E-61D1-4D61-849F-D03AEB6CDDF2}"/>
              </a:ext>
            </a:extLst>
          </p:cNvPr>
          <p:cNvCxnSpPr>
            <a:cxnSpLocks/>
          </p:cNvCxnSpPr>
          <p:nvPr/>
        </p:nvCxnSpPr>
        <p:spPr>
          <a:xfrm rot="5400000">
            <a:off x="9538951" y="2309089"/>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8" name="Gerader Verbinder 267">
            <a:extLst>
              <a:ext uri="{FF2B5EF4-FFF2-40B4-BE49-F238E27FC236}">
                <a16:creationId xmlns:a16="http://schemas.microsoft.com/office/drawing/2014/main" id="{97063183-D9BD-4DEB-BC10-3F56C1BC675D}"/>
              </a:ext>
            </a:extLst>
          </p:cNvPr>
          <p:cNvCxnSpPr>
            <a:cxnSpLocks/>
          </p:cNvCxnSpPr>
          <p:nvPr/>
        </p:nvCxnSpPr>
        <p:spPr>
          <a:xfrm rot="5400000">
            <a:off x="9765169" y="2363991"/>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9" name="Gerader Verbinder 268">
            <a:extLst>
              <a:ext uri="{FF2B5EF4-FFF2-40B4-BE49-F238E27FC236}">
                <a16:creationId xmlns:a16="http://schemas.microsoft.com/office/drawing/2014/main" id="{7C04CB12-0884-4D6A-823E-B7B650FB918C}"/>
              </a:ext>
            </a:extLst>
          </p:cNvPr>
          <p:cNvCxnSpPr>
            <a:cxnSpLocks/>
          </p:cNvCxnSpPr>
          <p:nvPr/>
        </p:nvCxnSpPr>
        <p:spPr>
          <a:xfrm rot="5400000">
            <a:off x="9953143" y="2356848"/>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0" name="Gerader Verbinder 269">
            <a:extLst>
              <a:ext uri="{FF2B5EF4-FFF2-40B4-BE49-F238E27FC236}">
                <a16:creationId xmlns:a16="http://schemas.microsoft.com/office/drawing/2014/main" id="{49448DFF-8B7D-4D0F-B7B3-BC91525F0850}"/>
              </a:ext>
            </a:extLst>
          </p:cNvPr>
          <p:cNvCxnSpPr>
            <a:cxnSpLocks/>
          </p:cNvCxnSpPr>
          <p:nvPr/>
        </p:nvCxnSpPr>
        <p:spPr>
          <a:xfrm rot="5400000">
            <a:off x="9974574" y="2354467"/>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1" name="Gerader Verbinder 270">
            <a:extLst>
              <a:ext uri="{FF2B5EF4-FFF2-40B4-BE49-F238E27FC236}">
                <a16:creationId xmlns:a16="http://schemas.microsoft.com/office/drawing/2014/main" id="{35D1EE2E-4D99-4CF4-8849-711DAB1B01CB}"/>
              </a:ext>
            </a:extLst>
          </p:cNvPr>
          <p:cNvCxnSpPr>
            <a:cxnSpLocks/>
          </p:cNvCxnSpPr>
          <p:nvPr/>
        </p:nvCxnSpPr>
        <p:spPr>
          <a:xfrm rot="5400000">
            <a:off x="10152562" y="2383039"/>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2" name="Gerader Verbinder 271">
            <a:extLst>
              <a:ext uri="{FF2B5EF4-FFF2-40B4-BE49-F238E27FC236}">
                <a16:creationId xmlns:a16="http://schemas.microsoft.com/office/drawing/2014/main" id="{97C603F8-0A34-4888-B406-78B555D264FC}"/>
              </a:ext>
            </a:extLst>
          </p:cNvPr>
          <p:cNvCxnSpPr>
            <a:cxnSpLocks/>
          </p:cNvCxnSpPr>
          <p:nvPr/>
        </p:nvCxnSpPr>
        <p:spPr>
          <a:xfrm rot="5400000">
            <a:off x="10170400" y="2383039"/>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3" name="Gerader Verbinder 272">
            <a:extLst>
              <a:ext uri="{FF2B5EF4-FFF2-40B4-BE49-F238E27FC236}">
                <a16:creationId xmlns:a16="http://schemas.microsoft.com/office/drawing/2014/main" id="{AD03239E-6209-4D4E-9F58-C7C4B5D60839}"/>
              </a:ext>
            </a:extLst>
          </p:cNvPr>
          <p:cNvCxnSpPr>
            <a:cxnSpLocks/>
          </p:cNvCxnSpPr>
          <p:nvPr/>
        </p:nvCxnSpPr>
        <p:spPr>
          <a:xfrm rot="5400000">
            <a:off x="10188239" y="2383039"/>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4" name="Gerader Verbinder 273">
            <a:extLst>
              <a:ext uri="{FF2B5EF4-FFF2-40B4-BE49-F238E27FC236}">
                <a16:creationId xmlns:a16="http://schemas.microsoft.com/office/drawing/2014/main" id="{14FB2795-6F04-4AF8-8B79-B07BB8773CED}"/>
              </a:ext>
            </a:extLst>
          </p:cNvPr>
          <p:cNvCxnSpPr>
            <a:cxnSpLocks/>
          </p:cNvCxnSpPr>
          <p:nvPr/>
        </p:nvCxnSpPr>
        <p:spPr>
          <a:xfrm rot="5400000">
            <a:off x="10204908" y="2383620"/>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5" name="Gerader Verbinder 274">
            <a:extLst>
              <a:ext uri="{FF2B5EF4-FFF2-40B4-BE49-F238E27FC236}">
                <a16:creationId xmlns:a16="http://schemas.microsoft.com/office/drawing/2014/main" id="{D7D7AFB3-05FF-443D-AA3B-984A109CE2D1}"/>
              </a:ext>
            </a:extLst>
          </p:cNvPr>
          <p:cNvCxnSpPr>
            <a:cxnSpLocks/>
          </p:cNvCxnSpPr>
          <p:nvPr/>
        </p:nvCxnSpPr>
        <p:spPr>
          <a:xfrm rot="5400000">
            <a:off x="10219082" y="2447334"/>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6" name="Gerader Verbinder 275">
            <a:extLst>
              <a:ext uri="{FF2B5EF4-FFF2-40B4-BE49-F238E27FC236}">
                <a16:creationId xmlns:a16="http://schemas.microsoft.com/office/drawing/2014/main" id="{61A62687-2E3B-45BF-8542-BD08947DCA5C}"/>
              </a:ext>
            </a:extLst>
          </p:cNvPr>
          <p:cNvCxnSpPr>
            <a:cxnSpLocks/>
          </p:cNvCxnSpPr>
          <p:nvPr/>
        </p:nvCxnSpPr>
        <p:spPr>
          <a:xfrm rot="5400000">
            <a:off x="10238476" y="2447334"/>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7" name="Gerader Verbinder 276">
            <a:extLst>
              <a:ext uri="{FF2B5EF4-FFF2-40B4-BE49-F238E27FC236}">
                <a16:creationId xmlns:a16="http://schemas.microsoft.com/office/drawing/2014/main" id="{1CD048E3-7AA2-4191-9668-1FC5B66C8AA0}"/>
              </a:ext>
            </a:extLst>
          </p:cNvPr>
          <p:cNvCxnSpPr>
            <a:cxnSpLocks/>
          </p:cNvCxnSpPr>
          <p:nvPr/>
        </p:nvCxnSpPr>
        <p:spPr>
          <a:xfrm rot="5400000">
            <a:off x="11243871" y="2631700"/>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8" name="Gerader Verbinder 277">
            <a:extLst>
              <a:ext uri="{FF2B5EF4-FFF2-40B4-BE49-F238E27FC236}">
                <a16:creationId xmlns:a16="http://schemas.microsoft.com/office/drawing/2014/main" id="{ACD76F6D-443B-4C75-A1B2-8C823D472DFC}"/>
              </a:ext>
            </a:extLst>
          </p:cNvPr>
          <p:cNvCxnSpPr>
            <a:cxnSpLocks/>
          </p:cNvCxnSpPr>
          <p:nvPr/>
        </p:nvCxnSpPr>
        <p:spPr>
          <a:xfrm rot="5400000">
            <a:off x="11095799" y="2631700"/>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9" name="Gerader Verbinder 278">
            <a:extLst>
              <a:ext uri="{FF2B5EF4-FFF2-40B4-BE49-F238E27FC236}">
                <a16:creationId xmlns:a16="http://schemas.microsoft.com/office/drawing/2014/main" id="{6375C1D0-E6A6-476D-AB45-ABC08B93A721}"/>
              </a:ext>
            </a:extLst>
          </p:cNvPr>
          <p:cNvCxnSpPr>
            <a:cxnSpLocks/>
          </p:cNvCxnSpPr>
          <p:nvPr/>
        </p:nvCxnSpPr>
        <p:spPr>
          <a:xfrm rot="5400000">
            <a:off x="11038649" y="2631700"/>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0" name="Gerader Verbinder 279">
            <a:extLst>
              <a:ext uri="{FF2B5EF4-FFF2-40B4-BE49-F238E27FC236}">
                <a16:creationId xmlns:a16="http://schemas.microsoft.com/office/drawing/2014/main" id="{644EF362-F5C8-4BC6-8A67-DDBBC74834C6}"/>
              </a:ext>
            </a:extLst>
          </p:cNvPr>
          <p:cNvCxnSpPr>
            <a:cxnSpLocks/>
          </p:cNvCxnSpPr>
          <p:nvPr/>
        </p:nvCxnSpPr>
        <p:spPr>
          <a:xfrm rot="5400000">
            <a:off x="11057699" y="2631700"/>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1" name="Gerader Verbinder 280">
            <a:extLst>
              <a:ext uri="{FF2B5EF4-FFF2-40B4-BE49-F238E27FC236}">
                <a16:creationId xmlns:a16="http://schemas.microsoft.com/office/drawing/2014/main" id="{68CEBEEC-99B2-4B2E-B769-265A66D67040}"/>
              </a:ext>
            </a:extLst>
          </p:cNvPr>
          <p:cNvCxnSpPr>
            <a:cxnSpLocks/>
          </p:cNvCxnSpPr>
          <p:nvPr/>
        </p:nvCxnSpPr>
        <p:spPr>
          <a:xfrm rot="5400000">
            <a:off x="11019991" y="2631700"/>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2" name="Gerader Verbinder 281">
            <a:extLst>
              <a:ext uri="{FF2B5EF4-FFF2-40B4-BE49-F238E27FC236}">
                <a16:creationId xmlns:a16="http://schemas.microsoft.com/office/drawing/2014/main" id="{CC71315D-0F38-4FC0-A33F-C1F81C6F8D31}"/>
              </a:ext>
            </a:extLst>
          </p:cNvPr>
          <p:cNvCxnSpPr>
            <a:cxnSpLocks/>
          </p:cNvCxnSpPr>
          <p:nvPr/>
        </p:nvCxnSpPr>
        <p:spPr>
          <a:xfrm rot="5400000">
            <a:off x="11083894" y="2631700"/>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3" name="Gerader Verbinder 282">
            <a:extLst>
              <a:ext uri="{FF2B5EF4-FFF2-40B4-BE49-F238E27FC236}">
                <a16:creationId xmlns:a16="http://schemas.microsoft.com/office/drawing/2014/main" id="{90C29F52-A572-4ADA-A928-49CA782A301D}"/>
              </a:ext>
            </a:extLst>
          </p:cNvPr>
          <p:cNvCxnSpPr>
            <a:cxnSpLocks/>
          </p:cNvCxnSpPr>
          <p:nvPr/>
        </p:nvCxnSpPr>
        <p:spPr>
          <a:xfrm rot="5400000">
            <a:off x="10979119" y="2631700"/>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4" name="Gerader Verbinder 283">
            <a:extLst>
              <a:ext uri="{FF2B5EF4-FFF2-40B4-BE49-F238E27FC236}">
                <a16:creationId xmlns:a16="http://schemas.microsoft.com/office/drawing/2014/main" id="{4FCEEB01-B2C9-4AC4-9328-F259F0F64178}"/>
              </a:ext>
            </a:extLst>
          </p:cNvPr>
          <p:cNvCxnSpPr>
            <a:cxnSpLocks/>
          </p:cNvCxnSpPr>
          <p:nvPr/>
        </p:nvCxnSpPr>
        <p:spPr>
          <a:xfrm rot="5400000">
            <a:off x="10967214" y="2633289"/>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5" name="Gerader Verbinder 284">
            <a:extLst>
              <a:ext uri="{FF2B5EF4-FFF2-40B4-BE49-F238E27FC236}">
                <a16:creationId xmlns:a16="http://schemas.microsoft.com/office/drawing/2014/main" id="{56E4614A-69B5-4668-940A-F372AA032CEA}"/>
              </a:ext>
            </a:extLst>
          </p:cNvPr>
          <p:cNvCxnSpPr>
            <a:cxnSpLocks/>
          </p:cNvCxnSpPr>
          <p:nvPr/>
        </p:nvCxnSpPr>
        <p:spPr>
          <a:xfrm rot="5400000">
            <a:off x="10288558" y="2450513"/>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6" name="Gerader Verbinder 285">
            <a:extLst>
              <a:ext uri="{FF2B5EF4-FFF2-40B4-BE49-F238E27FC236}">
                <a16:creationId xmlns:a16="http://schemas.microsoft.com/office/drawing/2014/main" id="{F72E9A74-F813-435C-94D1-120D3013B81E}"/>
              </a:ext>
            </a:extLst>
          </p:cNvPr>
          <p:cNvCxnSpPr>
            <a:cxnSpLocks/>
          </p:cNvCxnSpPr>
          <p:nvPr/>
        </p:nvCxnSpPr>
        <p:spPr>
          <a:xfrm rot="5400000">
            <a:off x="10295701" y="2451093"/>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7" name="Gerader Verbinder 286">
            <a:extLst>
              <a:ext uri="{FF2B5EF4-FFF2-40B4-BE49-F238E27FC236}">
                <a16:creationId xmlns:a16="http://schemas.microsoft.com/office/drawing/2014/main" id="{A3FF0AB4-9F83-419D-8F29-C82DE003ECCC}"/>
              </a:ext>
            </a:extLst>
          </p:cNvPr>
          <p:cNvCxnSpPr>
            <a:cxnSpLocks/>
          </p:cNvCxnSpPr>
          <p:nvPr/>
        </p:nvCxnSpPr>
        <p:spPr>
          <a:xfrm rot="5400000">
            <a:off x="10842435" y="2633289"/>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8" name="Gerader Verbinder 287">
            <a:extLst>
              <a:ext uri="{FF2B5EF4-FFF2-40B4-BE49-F238E27FC236}">
                <a16:creationId xmlns:a16="http://schemas.microsoft.com/office/drawing/2014/main" id="{CCACA7D3-EAE1-4ADA-B790-5DF151BB8A3C}"/>
              </a:ext>
            </a:extLst>
          </p:cNvPr>
          <p:cNvCxnSpPr>
            <a:cxnSpLocks/>
          </p:cNvCxnSpPr>
          <p:nvPr/>
        </p:nvCxnSpPr>
        <p:spPr>
          <a:xfrm rot="5400000">
            <a:off x="10861487" y="2631706"/>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9" name="Gerader Verbinder 288">
            <a:extLst>
              <a:ext uri="{FF2B5EF4-FFF2-40B4-BE49-F238E27FC236}">
                <a16:creationId xmlns:a16="http://schemas.microsoft.com/office/drawing/2014/main" id="{ABAADF7C-2C04-4E1F-8738-5B7EC0422B15}"/>
              </a:ext>
            </a:extLst>
          </p:cNvPr>
          <p:cNvCxnSpPr>
            <a:cxnSpLocks/>
          </p:cNvCxnSpPr>
          <p:nvPr/>
        </p:nvCxnSpPr>
        <p:spPr>
          <a:xfrm rot="5400000">
            <a:off x="10823387" y="2631700"/>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0" name="Gerader Verbinder 289">
            <a:extLst>
              <a:ext uri="{FF2B5EF4-FFF2-40B4-BE49-F238E27FC236}">
                <a16:creationId xmlns:a16="http://schemas.microsoft.com/office/drawing/2014/main" id="{DC9BCC15-C53A-40F5-B68B-9A72F9AC1836}"/>
              </a:ext>
            </a:extLst>
          </p:cNvPr>
          <p:cNvCxnSpPr>
            <a:cxnSpLocks/>
          </p:cNvCxnSpPr>
          <p:nvPr/>
        </p:nvCxnSpPr>
        <p:spPr>
          <a:xfrm rot="5400000">
            <a:off x="10808146" y="2631700"/>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1" name="Gerader Verbinder 290">
            <a:extLst>
              <a:ext uri="{FF2B5EF4-FFF2-40B4-BE49-F238E27FC236}">
                <a16:creationId xmlns:a16="http://schemas.microsoft.com/office/drawing/2014/main" id="{9D86013F-0BBF-4AA1-9326-E32ED3FC668F}"/>
              </a:ext>
            </a:extLst>
          </p:cNvPr>
          <p:cNvCxnSpPr>
            <a:cxnSpLocks/>
          </p:cNvCxnSpPr>
          <p:nvPr/>
        </p:nvCxnSpPr>
        <p:spPr>
          <a:xfrm rot="5400000">
            <a:off x="10796429" y="2631700"/>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2" name="Gerader Verbinder 291">
            <a:extLst>
              <a:ext uri="{FF2B5EF4-FFF2-40B4-BE49-F238E27FC236}">
                <a16:creationId xmlns:a16="http://schemas.microsoft.com/office/drawing/2014/main" id="{2D441E63-EB14-4B13-B69B-0703A6B3C0AC}"/>
              </a:ext>
            </a:extLst>
          </p:cNvPr>
          <p:cNvCxnSpPr>
            <a:cxnSpLocks/>
          </p:cNvCxnSpPr>
          <p:nvPr/>
        </p:nvCxnSpPr>
        <p:spPr>
          <a:xfrm rot="5400000">
            <a:off x="10637374" y="2557691"/>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3" name="Gerader Verbinder 292">
            <a:extLst>
              <a:ext uri="{FF2B5EF4-FFF2-40B4-BE49-F238E27FC236}">
                <a16:creationId xmlns:a16="http://schemas.microsoft.com/office/drawing/2014/main" id="{BE702061-7DF7-4002-B81E-168B17241DA5}"/>
              </a:ext>
            </a:extLst>
          </p:cNvPr>
          <p:cNvCxnSpPr>
            <a:cxnSpLocks/>
          </p:cNvCxnSpPr>
          <p:nvPr/>
        </p:nvCxnSpPr>
        <p:spPr>
          <a:xfrm rot="5400000">
            <a:off x="10631513" y="2557691"/>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4" name="Gerader Verbinder 293">
            <a:extLst>
              <a:ext uri="{FF2B5EF4-FFF2-40B4-BE49-F238E27FC236}">
                <a16:creationId xmlns:a16="http://schemas.microsoft.com/office/drawing/2014/main" id="{1246F5CC-ED5E-49B9-A704-A255B762B492}"/>
              </a:ext>
            </a:extLst>
          </p:cNvPr>
          <p:cNvCxnSpPr>
            <a:cxnSpLocks/>
          </p:cNvCxnSpPr>
          <p:nvPr/>
        </p:nvCxnSpPr>
        <p:spPr>
          <a:xfrm rot="5400000">
            <a:off x="10600856" y="2485434"/>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5" name="Gerader Verbinder 294">
            <a:extLst>
              <a:ext uri="{FF2B5EF4-FFF2-40B4-BE49-F238E27FC236}">
                <a16:creationId xmlns:a16="http://schemas.microsoft.com/office/drawing/2014/main" id="{377F2B0F-C9FF-428D-9FDD-6FDC5027ACEA}"/>
              </a:ext>
            </a:extLst>
          </p:cNvPr>
          <p:cNvCxnSpPr>
            <a:cxnSpLocks/>
          </p:cNvCxnSpPr>
          <p:nvPr/>
        </p:nvCxnSpPr>
        <p:spPr>
          <a:xfrm>
            <a:off x="10601961" y="2557691"/>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6" name="Gerader Verbinder 295">
            <a:extLst>
              <a:ext uri="{FF2B5EF4-FFF2-40B4-BE49-F238E27FC236}">
                <a16:creationId xmlns:a16="http://schemas.microsoft.com/office/drawing/2014/main" id="{E4B9B759-CAA6-46D3-AA79-7C459EAE63E6}"/>
              </a:ext>
            </a:extLst>
          </p:cNvPr>
          <p:cNvCxnSpPr>
            <a:cxnSpLocks/>
          </p:cNvCxnSpPr>
          <p:nvPr/>
        </p:nvCxnSpPr>
        <p:spPr>
          <a:xfrm>
            <a:off x="10596094" y="2489214"/>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7" name="Gerader Verbinder 296">
            <a:extLst>
              <a:ext uri="{FF2B5EF4-FFF2-40B4-BE49-F238E27FC236}">
                <a16:creationId xmlns:a16="http://schemas.microsoft.com/office/drawing/2014/main" id="{D7565020-D15B-439D-B5F1-88BE26571D7C}"/>
              </a:ext>
            </a:extLst>
          </p:cNvPr>
          <p:cNvCxnSpPr>
            <a:cxnSpLocks/>
          </p:cNvCxnSpPr>
          <p:nvPr/>
        </p:nvCxnSpPr>
        <p:spPr>
          <a:xfrm>
            <a:off x="10224670" y="2447334"/>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8" name="Gerader Verbinder 297">
            <a:extLst>
              <a:ext uri="{FF2B5EF4-FFF2-40B4-BE49-F238E27FC236}">
                <a16:creationId xmlns:a16="http://schemas.microsoft.com/office/drawing/2014/main" id="{736FDA31-AD3D-4449-8AF4-48E2F338719B}"/>
              </a:ext>
            </a:extLst>
          </p:cNvPr>
          <p:cNvCxnSpPr>
            <a:cxnSpLocks/>
          </p:cNvCxnSpPr>
          <p:nvPr/>
        </p:nvCxnSpPr>
        <p:spPr>
          <a:xfrm>
            <a:off x="10200031" y="2381237"/>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0" name="Gerader Verbinder 239">
            <a:extLst>
              <a:ext uri="{FF2B5EF4-FFF2-40B4-BE49-F238E27FC236}">
                <a16:creationId xmlns:a16="http://schemas.microsoft.com/office/drawing/2014/main" id="{875F28A7-2B89-4482-A269-1C0ECB0605BA}"/>
              </a:ext>
            </a:extLst>
          </p:cNvPr>
          <p:cNvCxnSpPr>
            <a:cxnSpLocks/>
          </p:cNvCxnSpPr>
          <p:nvPr/>
        </p:nvCxnSpPr>
        <p:spPr>
          <a:xfrm rot="5400000">
            <a:off x="6927851" y="1986928"/>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9" name="Gerader Verbinder 238">
            <a:extLst>
              <a:ext uri="{FF2B5EF4-FFF2-40B4-BE49-F238E27FC236}">
                <a16:creationId xmlns:a16="http://schemas.microsoft.com/office/drawing/2014/main" id="{CE312D0B-AFF1-47F6-BF88-9D25AD7CAE73}"/>
              </a:ext>
            </a:extLst>
          </p:cNvPr>
          <p:cNvCxnSpPr/>
          <p:nvPr/>
        </p:nvCxnSpPr>
        <p:spPr>
          <a:xfrm>
            <a:off x="6777832" y="1938539"/>
            <a:ext cx="762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0" name="Gerader Verbinder 299">
            <a:extLst>
              <a:ext uri="{FF2B5EF4-FFF2-40B4-BE49-F238E27FC236}">
                <a16:creationId xmlns:a16="http://schemas.microsoft.com/office/drawing/2014/main" id="{ABCD3DAD-686C-4A1D-8806-D7BD1D292666}"/>
              </a:ext>
            </a:extLst>
          </p:cNvPr>
          <p:cNvCxnSpPr>
            <a:cxnSpLocks/>
          </p:cNvCxnSpPr>
          <p:nvPr/>
        </p:nvCxnSpPr>
        <p:spPr>
          <a:xfrm rot="5400000">
            <a:off x="6996815" y="1932410"/>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1" name="Gerader Verbinder 300">
            <a:extLst>
              <a:ext uri="{FF2B5EF4-FFF2-40B4-BE49-F238E27FC236}">
                <a16:creationId xmlns:a16="http://schemas.microsoft.com/office/drawing/2014/main" id="{16A67D72-13B4-4845-BDE8-C3AA78577EA0}"/>
              </a:ext>
            </a:extLst>
          </p:cNvPr>
          <p:cNvCxnSpPr>
            <a:cxnSpLocks/>
          </p:cNvCxnSpPr>
          <p:nvPr/>
        </p:nvCxnSpPr>
        <p:spPr>
          <a:xfrm>
            <a:off x="7256462" y="1927642"/>
            <a:ext cx="1" cy="42868"/>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8" name="Gerader Verbinder 307">
            <a:extLst>
              <a:ext uri="{FF2B5EF4-FFF2-40B4-BE49-F238E27FC236}">
                <a16:creationId xmlns:a16="http://schemas.microsoft.com/office/drawing/2014/main" id="{445D2A73-25B3-4F0D-A6B0-682364AEC7D7}"/>
              </a:ext>
            </a:extLst>
          </p:cNvPr>
          <p:cNvCxnSpPr>
            <a:cxnSpLocks/>
          </p:cNvCxnSpPr>
          <p:nvPr/>
        </p:nvCxnSpPr>
        <p:spPr>
          <a:xfrm rot="5400000">
            <a:off x="9207455" y="2185193"/>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9" name="Gerader Verbinder 308">
            <a:extLst>
              <a:ext uri="{FF2B5EF4-FFF2-40B4-BE49-F238E27FC236}">
                <a16:creationId xmlns:a16="http://schemas.microsoft.com/office/drawing/2014/main" id="{F4180CD6-02F0-4B7F-AA9E-BBC519819DF4}"/>
              </a:ext>
            </a:extLst>
          </p:cNvPr>
          <p:cNvCxnSpPr>
            <a:cxnSpLocks/>
          </p:cNvCxnSpPr>
          <p:nvPr/>
        </p:nvCxnSpPr>
        <p:spPr>
          <a:xfrm rot="5400000">
            <a:off x="9765169" y="2232889"/>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0" name="Gerader Verbinder 309">
            <a:extLst>
              <a:ext uri="{FF2B5EF4-FFF2-40B4-BE49-F238E27FC236}">
                <a16:creationId xmlns:a16="http://schemas.microsoft.com/office/drawing/2014/main" id="{DF1A96E9-B32C-4823-B0D6-B151CF8D5FB2}"/>
              </a:ext>
            </a:extLst>
          </p:cNvPr>
          <p:cNvCxnSpPr>
            <a:cxnSpLocks/>
          </p:cNvCxnSpPr>
          <p:nvPr/>
        </p:nvCxnSpPr>
        <p:spPr>
          <a:xfrm rot="5400000">
            <a:off x="9780754" y="2232889"/>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1" name="Gerader Verbinder 310">
            <a:extLst>
              <a:ext uri="{FF2B5EF4-FFF2-40B4-BE49-F238E27FC236}">
                <a16:creationId xmlns:a16="http://schemas.microsoft.com/office/drawing/2014/main" id="{4613ADC0-2FF1-46D6-ADCC-7AB9E3F1D02C}"/>
              </a:ext>
            </a:extLst>
          </p:cNvPr>
          <p:cNvCxnSpPr>
            <a:cxnSpLocks/>
          </p:cNvCxnSpPr>
          <p:nvPr/>
        </p:nvCxnSpPr>
        <p:spPr>
          <a:xfrm rot="5400000">
            <a:off x="9953143" y="2232889"/>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2" name="Gerader Verbinder 311">
            <a:extLst>
              <a:ext uri="{FF2B5EF4-FFF2-40B4-BE49-F238E27FC236}">
                <a16:creationId xmlns:a16="http://schemas.microsoft.com/office/drawing/2014/main" id="{525BF5D4-DC83-4B62-B7DD-85B95EC04E47}"/>
              </a:ext>
            </a:extLst>
          </p:cNvPr>
          <p:cNvCxnSpPr>
            <a:cxnSpLocks/>
          </p:cNvCxnSpPr>
          <p:nvPr/>
        </p:nvCxnSpPr>
        <p:spPr>
          <a:xfrm rot="5400000">
            <a:off x="9995130" y="2232889"/>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3" name="Gerader Verbinder 312">
            <a:extLst>
              <a:ext uri="{FF2B5EF4-FFF2-40B4-BE49-F238E27FC236}">
                <a16:creationId xmlns:a16="http://schemas.microsoft.com/office/drawing/2014/main" id="{EE51084B-29A1-40EC-AF9C-05F7AC86D260}"/>
              </a:ext>
            </a:extLst>
          </p:cNvPr>
          <p:cNvCxnSpPr>
            <a:cxnSpLocks/>
          </p:cNvCxnSpPr>
          <p:nvPr/>
        </p:nvCxnSpPr>
        <p:spPr>
          <a:xfrm rot="5400000">
            <a:off x="10113627" y="2260222"/>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4" name="Gerader Verbinder 313">
            <a:extLst>
              <a:ext uri="{FF2B5EF4-FFF2-40B4-BE49-F238E27FC236}">
                <a16:creationId xmlns:a16="http://schemas.microsoft.com/office/drawing/2014/main" id="{55EE00D0-337A-43A1-A6FA-E23F1F31C784}"/>
              </a:ext>
            </a:extLst>
          </p:cNvPr>
          <p:cNvCxnSpPr>
            <a:cxnSpLocks/>
          </p:cNvCxnSpPr>
          <p:nvPr/>
        </p:nvCxnSpPr>
        <p:spPr>
          <a:xfrm rot="5400000">
            <a:off x="10128208" y="2260222"/>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5" name="Gerader Verbinder 314">
            <a:extLst>
              <a:ext uri="{FF2B5EF4-FFF2-40B4-BE49-F238E27FC236}">
                <a16:creationId xmlns:a16="http://schemas.microsoft.com/office/drawing/2014/main" id="{E81DCF20-23CC-4A7C-926A-FB231A67FBFC}"/>
              </a:ext>
            </a:extLst>
          </p:cNvPr>
          <p:cNvCxnSpPr>
            <a:cxnSpLocks/>
          </p:cNvCxnSpPr>
          <p:nvPr/>
        </p:nvCxnSpPr>
        <p:spPr>
          <a:xfrm rot="5400000">
            <a:off x="10147800" y="2260222"/>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6" name="Gerader Verbinder 315">
            <a:extLst>
              <a:ext uri="{FF2B5EF4-FFF2-40B4-BE49-F238E27FC236}">
                <a16:creationId xmlns:a16="http://schemas.microsoft.com/office/drawing/2014/main" id="{4CE5E418-3964-4C15-931A-EEF16DC765F5}"/>
              </a:ext>
            </a:extLst>
          </p:cNvPr>
          <p:cNvCxnSpPr>
            <a:cxnSpLocks/>
          </p:cNvCxnSpPr>
          <p:nvPr/>
        </p:nvCxnSpPr>
        <p:spPr>
          <a:xfrm rot="5400000">
            <a:off x="10166138" y="2261809"/>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7" name="Gerader Verbinder 316">
            <a:extLst>
              <a:ext uri="{FF2B5EF4-FFF2-40B4-BE49-F238E27FC236}">
                <a16:creationId xmlns:a16="http://schemas.microsoft.com/office/drawing/2014/main" id="{EEAAA79C-03C2-4FEA-AB48-005BF93AF615}"/>
              </a:ext>
            </a:extLst>
          </p:cNvPr>
          <p:cNvCxnSpPr>
            <a:cxnSpLocks/>
          </p:cNvCxnSpPr>
          <p:nvPr/>
        </p:nvCxnSpPr>
        <p:spPr>
          <a:xfrm rot="5400000">
            <a:off x="10181808" y="2291179"/>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8" name="Gerader Verbinder 317">
            <a:extLst>
              <a:ext uri="{FF2B5EF4-FFF2-40B4-BE49-F238E27FC236}">
                <a16:creationId xmlns:a16="http://schemas.microsoft.com/office/drawing/2014/main" id="{01357BD9-FA1B-4DDD-A16F-8A73B8F6B34A}"/>
              </a:ext>
            </a:extLst>
          </p:cNvPr>
          <p:cNvCxnSpPr>
            <a:cxnSpLocks/>
          </p:cNvCxnSpPr>
          <p:nvPr/>
        </p:nvCxnSpPr>
        <p:spPr>
          <a:xfrm flipH="1">
            <a:off x="10236921" y="2250698"/>
            <a:ext cx="1210" cy="77574"/>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0" name="Gerader Verbinder 319">
            <a:extLst>
              <a:ext uri="{FF2B5EF4-FFF2-40B4-BE49-F238E27FC236}">
                <a16:creationId xmlns:a16="http://schemas.microsoft.com/office/drawing/2014/main" id="{8F6AAD45-E3A5-41BA-BC85-FE96392B6E85}"/>
              </a:ext>
            </a:extLst>
          </p:cNvPr>
          <p:cNvCxnSpPr>
            <a:cxnSpLocks/>
          </p:cNvCxnSpPr>
          <p:nvPr/>
        </p:nvCxnSpPr>
        <p:spPr>
          <a:xfrm>
            <a:off x="10416725" y="2248317"/>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3" name="Gerader Verbinder 322">
            <a:extLst>
              <a:ext uri="{FF2B5EF4-FFF2-40B4-BE49-F238E27FC236}">
                <a16:creationId xmlns:a16="http://schemas.microsoft.com/office/drawing/2014/main" id="{49138AA4-741B-43C3-9266-DD602EB93C6A}"/>
              </a:ext>
            </a:extLst>
          </p:cNvPr>
          <p:cNvCxnSpPr>
            <a:cxnSpLocks/>
          </p:cNvCxnSpPr>
          <p:nvPr/>
        </p:nvCxnSpPr>
        <p:spPr>
          <a:xfrm>
            <a:off x="10454825" y="2248317"/>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4" name="Gerader Verbinder 323">
            <a:extLst>
              <a:ext uri="{FF2B5EF4-FFF2-40B4-BE49-F238E27FC236}">
                <a16:creationId xmlns:a16="http://schemas.microsoft.com/office/drawing/2014/main" id="{5DEC8AB3-8E76-43F8-857C-4384E1791982}"/>
              </a:ext>
            </a:extLst>
          </p:cNvPr>
          <p:cNvCxnSpPr>
            <a:cxnSpLocks/>
          </p:cNvCxnSpPr>
          <p:nvPr/>
        </p:nvCxnSpPr>
        <p:spPr>
          <a:xfrm>
            <a:off x="10474441" y="2248317"/>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5" name="Gerader Verbinder 324">
            <a:extLst>
              <a:ext uri="{FF2B5EF4-FFF2-40B4-BE49-F238E27FC236}">
                <a16:creationId xmlns:a16="http://schemas.microsoft.com/office/drawing/2014/main" id="{03942AB0-785C-4DA9-8DB5-DA99E00C8228}"/>
              </a:ext>
            </a:extLst>
          </p:cNvPr>
          <p:cNvCxnSpPr>
            <a:cxnSpLocks/>
          </p:cNvCxnSpPr>
          <p:nvPr/>
        </p:nvCxnSpPr>
        <p:spPr>
          <a:xfrm>
            <a:off x="10564928" y="2248317"/>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6" name="Gerader Verbinder 325">
            <a:extLst>
              <a:ext uri="{FF2B5EF4-FFF2-40B4-BE49-F238E27FC236}">
                <a16:creationId xmlns:a16="http://schemas.microsoft.com/office/drawing/2014/main" id="{CC74D2B7-5997-44F0-84F1-C1CB1863A8CD}"/>
              </a:ext>
            </a:extLst>
          </p:cNvPr>
          <p:cNvCxnSpPr>
            <a:cxnSpLocks/>
          </p:cNvCxnSpPr>
          <p:nvPr/>
        </p:nvCxnSpPr>
        <p:spPr>
          <a:xfrm>
            <a:off x="10601766" y="2248317"/>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7" name="Gerader Verbinder 326">
            <a:extLst>
              <a:ext uri="{FF2B5EF4-FFF2-40B4-BE49-F238E27FC236}">
                <a16:creationId xmlns:a16="http://schemas.microsoft.com/office/drawing/2014/main" id="{BA6939E1-A047-42C9-A64E-A877EF9DCF81}"/>
              </a:ext>
            </a:extLst>
          </p:cNvPr>
          <p:cNvCxnSpPr>
            <a:cxnSpLocks/>
          </p:cNvCxnSpPr>
          <p:nvPr/>
        </p:nvCxnSpPr>
        <p:spPr>
          <a:xfrm>
            <a:off x="10621936" y="2249112"/>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8" name="Gerader Verbinder 327">
            <a:extLst>
              <a:ext uri="{FF2B5EF4-FFF2-40B4-BE49-F238E27FC236}">
                <a16:creationId xmlns:a16="http://schemas.microsoft.com/office/drawing/2014/main" id="{424E9F42-D79F-4909-9B57-5E025887D3C9}"/>
              </a:ext>
            </a:extLst>
          </p:cNvPr>
          <p:cNvCxnSpPr>
            <a:cxnSpLocks/>
          </p:cNvCxnSpPr>
          <p:nvPr/>
        </p:nvCxnSpPr>
        <p:spPr>
          <a:xfrm>
            <a:off x="10637343" y="2248317"/>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9" name="Gerader Verbinder 328">
            <a:extLst>
              <a:ext uri="{FF2B5EF4-FFF2-40B4-BE49-F238E27FC236}">
                <a16:creationId xmlns:a16="http://schemas.microsoft.com/office/drawing/2014/main" id="{922AD3ED-0398-4283-98AE-B6292E69B22D}"/>
              </a:ext>
            </a:extLst>
          </p:cNvPr>
          <p:cNvCxnSpPr>
            <a:cxnSpLocks/>
          </p:cNvCxnSpPr>
          <p:nvPr/>
        </p:nvCxnSpPr>
        <p:spPr>
          <a:xfrm>
            <a:off x="10657677" y="2249112"/>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1" name="Gerader Verbinder 330">
            <a:extLst>
              <a:ext uri="{FF2B5EF4-FFF2-40B4-BE49-F238E27FC236}">
                <a16:creationId xmlns:a16="http://schemas.microsoft.com/office/drawing/2014/main" id="{45C27D63-3DF6-4D23-ABF8-55B269D9FED7}"/>
              </a:ext>
            </a:extLst>
          </p:cNvPr>
          <p:cNvCxnSpPr>
            <a:cxnSpLocks/>
          </p:cNvCxnSpPr>
          <p:nvPr/>
        </p:nvCxnSpPr>
        <p:spPr>
          <a:xfrm>
            <a:off x="10730008" y="2248317"/>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2" name="Gerader Verbinder 331">
            <a:extLst>
              <a:ext uri="{FF2B5EF4-FFF2-40B4-BE49-F238E27FC236}">
                <a16:creationId xmlns:a16="http://schemas.microsoft.com/office/drawing/2014/main" id="{D9DAB7AB-48F6-4FF2-9CD3-543D079676BB}"/>
              </a:ext>
            </a:extLst>
          </p:cNvPr>
          <p:cNvCxnSpPr>
            <a:cxnSpLocks/>
          </p:cNvCxnSpPr>
          <p:nvPr/>
        </p:nvCxnSpPr>
        <p:spPr>
          <a:xfrm>
            <a:off x="10794302" y="2248317"/>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3" name="Gerader Verbinder 332">
            <a:extLst>
              <a:ext uri="{FF2B5EF4-FFF2-40B4-BE49-F238E27FC236}">
                <a16:creationId xmlns:a16="http://schemas.microsoft.com/office/drawing/2014/main" id="{BD426BDC-CDA7-4BF5-99E2-A4E7F4C34F60}"/>
              </a:ext>
            </a:extLst>
          </p:cNvPr>
          <p:cNvCxnSpPr>
            <a:cxnSpLocks/>
          </p:cNvCxnSpPr>
          <p:nvPr/>
        </p:nvCxnSpPr>
        <p:spPr>
          <a:xfrm>
            <a:off x="11318177" y="2251493"/>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4" name="Gerader Verbinder 333">
            <a:extLst>
              <a:ext uri="{FF2B5EF4-FFF2-40B4-BE49-F238E27FC236}">
                <a16:creationId xmlns:a16="http://schemas.microsoft.com/office/drawing/2014/main" id="{51D49E3B-55EF-4D88-AE27-96E6C8E4D076}"/>
              </a:ext>
            </a:extLst>
          </p:cNvPr>
          <p:cNvCxnSpPr>
            <a:cxnSpLocks/>
          </p:cNvCxnSpPr>
          <p:nvPr/>
        </p:nvCxnSpPr>
        <p:spPr>
          <a:xfrm>
            <a:off x="11142725" y="2251493"/>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5" name="Gerader Verbinder 334">
            <a:extLst>
              <a:ext uri="{FF2B5EF4-FFF2-40B4-BE49-F238E27FC236}">
                <a16:creationId xmlns:a16="http://schemas.microsoft.com/office/drawing/2014/main" id="{4699D5D0-8DE8-4754-8294-DAFF32A1F457}"/>
              </a:ext>
            </a:extLst>
          </p:cNvPr>
          <p:cNvCxnSpPr>
            <a:cxnSpLocks/>
          </p:cNvCxnSpPr>
          <p:nvPr/>
        </p:nvCxnSpPr>
        <p:spPr>
          <a:xfrm>
            <a:off x="11081511" y="2251493"/>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6" name="Gerader Verbinder 335">
            <a:extLst>
              <a:ext uri="{FF2B5EF4-FFF2-40B4-BE49-F238E27FC236}">
                <a16:creationId xmlns:a16="http://schemas.microsoft.com/office/drawing/2014/main" id="{AC293D17-D31D-4807-9FB8-27DF7F541766}"/>
              </a:ext>
            </a:extLst>
          </p:cNvPr>
          <p:cNvCxnSpPr>
            <a:cxnSpLocks/>
          </p:cNvCxnSpPr>
          <p:nvPr/>
        </p:nvCxnSpPr>
        <p:spPr>
          <a:xfrm>
            <a:off x="11062463" y="2251493"/>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7" name="Gerader Verbinder 336">
            <a:extLst>
              <a:ext uri="{FF2B5EF4-FFF2-40B4-BE49-F238E27FC236}">
                <a16:creationId xmlns:a16="http://schemas.microsoft.com/office/drawing/2014/main" id="{3F4DC2EC-78D1-43E7-9D98-9DD2CE0A893A}"/>
              </a:ext>
            </a:extLst>
          </p:cNvPr>
          <p:cNvCxnSpPr>
            <a:cxnSpLocks/>
          </p:cNvCxnSpPr>
          <p:nvPr/>
        </p:nvCxnSpPr>
        <p:spPr>
          <a:xfrm>
            <a:off x="10902731" y="2248317"/>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8" name="Gerader Verbinder 337">
            <a:extLst>
              <a:ext uri="{FF2B5EF4-FFF2-40B4-BE49-F238E27FC236}">
                <a16:creationId xmlns:a16="http://schemas.microsoft.com/office/drawing/2014/main" id="{6DC0DCF8-D799-4DCF-8E99-720AF7973348}"/>
              </a:ext>
            </a:extLst>
          </p:cNvPr>
          <p:cNvCxnSpPr>
            <a:cxnSpLocks/>
          </p:cNvCxnSpPr>
          <p:nvPr/>
        </p:nvCxnSpPr>
        <p:spPr>
          <a:xfrm>
            <a:off x="10862062" y="2248317"/>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39" name="Gerader Verbinder 338">
            <a:extLst>
              <a:ext uri="{FF2B5EF4-FFF2-40B4-BE49-F238E27FC236}">
                <a16:creationId xmlns:a16="http://schemas.microsoft.com/office/drawing/2014/main" id="{E0A284C9-965F-4CF0-B5C3-94B150F0FDE3}"/>
              </a:ext>
            </a:extLst>
          </p:cNvPr>
          <p:cNvCxnSpPr>
            <a:cxnSpLocks/>
          </p:cNvCxnSpPr>
          <p:nvPr/>
        </p:nvCxnSpPr>
        <p:spPr>
          <a:xfrm>
            <a:off x="10842059" y="2250011"/>
            <a:ext cx="0" cy="8233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40" name="Textfeld 339">
            <a:extLst>
              <a:ext uri="{FF2B5EF4-FFF2-40B4-BE49-F238E27FC236}">
                <a16:creationId xmlns:a16="http://schemas.microsoft.com/office/drawing/2014/main" id="{C65EB3F4-4A40-4609-98F1-F9A2D5AE6599}"/>
              </a:ext>
            </a:extLst>
          </p:cNvPr>
          <p:cNvSpPr txBox="1"/>
          <p:nvPr/>
        </p:nvSpPr>
        <p:spPr>
          <a:xfrm>
            <a:off x="10134333" y="2516685"/>
            <a:ext cx="391454" cy="215444"/>
          </a:xfrm>
          <a:prstGeom prst="rect">
            <a:avLst/>
          </a:prstGeom>
          <a:noFill/>
        </p:spPr>
        <p:txBody>
          <a:bodyPr wrap="none" rtlCol="0">
            <a:spAutoFit/>
          </a:bodyPr>
          <a:lstStyle/>
          <a:p>
            <a:r>
              <a:rPr lang="de-DE" sz="800">
                <a:solidFill>
                  <a:schemeClr val="accent2"/>
                </a:solidFill>
              </a:rPr>
              <a:t>77%</a:t>
            </a:r>
          </a:p>
        </p:txBody>
      </p:sp>
      <p:sp>
        <p:nvSpPr>
          <p:cNvPr id="341" name="Textfeld 340">
            <a:extLst>
              <a:ext uri="{FF2B5EF4-FFF2-40B4-BE49-F238E27FC236}">
                <a16:creationId xmlns:a16="http://schemas.microsoft.com/office/drawing/2014/main" id="{C9B42A9E-B425-466E-8876-7EBCB36DBB17}"/>
              </a:ext>
            </a:extLst>
          </p:cNvPr>
          <p:cNvSpPr txBox="1"/>
          <p:nvPr/>
        </p:nvSpPr>
        <p:spPr>
          <a:xfrm>
            <a:off x="10130931" y="2020238"/>
            <a:ext cx="391454" cy="215444"/>
          </a:xfrm>
          <a:prstGeom prst="rect">
            <a:avLst/>
          </a:prstGeom>
          <a:noFill/>
        </p:spPr>
        <p:txBody>
          <a:bodyPr wrap="none" rtlCol="0">
            <a:spAutoFit/>
          </a:bodyPr>
          <a:lstStyle/>
          <a:p>
            <a:r>
              <a:rPr lang="de-DE" sz="800">
                <a:solidFill>
                  <a:schemeClr val="accent3"/>
                </a:solidFill>
              </a:rPr>
              <a:t>86%</a:t>
            </a:r>
          </a:p>
        </p:txBody>
      </p:sp>
      <p:sp>
        <p:nvSpPr>
          <p:cNvPr id="342" name="Textfeld 341">
            <a:extLst>
              <a:ext uri="{FF2B5EF4-FFF2-40B4-BE49-F238E27FC236}">
                <a16:creationId xmlns:a16="http://schemas.microsoft.com/office/drawing/2014/main" id="{63C254EC-E968-4772-A73F-4A186C58BDA2}"/>
              </a:ext>
            </a:extLst>
          </p:cNvPr>
          <p:cNvSpPr txBox="1"/>
          <p:nvPr/>
        </p:nvSpPr>
        <p:spPr>
          <a:xfrm>
            <a:off x="10503001" y="2710458"/>
            <a:ext cx="987771" cy="215444"/>
          </a:xfrm>
          <a:prstGeom prst="rect">
            <a:avLst/>
          </a:prstGeom>
          <a:noFill/>
        </p:spPr>
        <p:txBody>
          <a:bodyPr wrap="none" rtlCol="0">
            <a:spAutoFit/>
          </a:bodyPr>
          <a:lstStyle/>
          <a:p>
            <a:r>
              <a:rPr lang="de-DE" sz="800">
                <a:solidFill>
                  <a:schemeClr val="accent2"/>
                </a:solidFill>
              </a:rPr>
              <a:t>Median PFS=NR</a:t>
            </a:r>
          </a:p>
        </p:txBody>
      </p:sp>
      <p:sp>
        <p:nvSpPr>
          <p:cNvPr id="343" name="Textfeld 342">
            <a:extLst>
              <a:ext uri="{FF2B5EF4-FFF2-40B4-BE49-F238E27FC236}">
                <a16:creationId xmlns:a16="http://schemas.microsoft.com/office/drawing/2014/main" id="{184603EA-9C11-4F45-A8F2-598D02D11AB2}"/>
              </a:ext>
            </a:extLst>
          </p:cNvPr>
          <p:cNvSpPr txBox="1"/>
          <p:nvPr/>
        </p:nvSpPr>
        <p:spPr>
          <a:xfrm>
            <a:off x="10513361" y="2043734"/>
            <a:ext cx="987771" cy="215444"/>
          </a:xfrm>
          <a:prstGeom prst="rect">
            <a:avLst/>
          </a:prstGeom>
          <a:noFill/>
        </p:spPr>
        <p:txBody>
          <a:bodyPr wrap="none" rtlCol="0">
            <a:spAutoFit/>
          </a:bodyPr>
          <a:lstStyle/>
          <a:p>
            <a:r>
              <a:rPr lang="de-DE" sz="800">
                <a:solidFill>
                  <a:schemeClr val="accent3"/>
                </a:solidFill>
              </a:rPr>
              <a:t>Median PFS=NR</a:t>
            </a:r>
          </a:p>
        </p:txBody>
      </p:sp>
      <p:graphicFrame>
        <p:nvGraphicFramePr>
          <p:cNvPr id="344" name="Tabelle 344">
            <a:extLst>
              <a:ext uri="{FF2B5EF4-FFF2-40B4-BE49-F238E27FC236}">
                <a16:creationId xmlns:a16="http://schemas.microsoft.com/office/drawing/2014/main" id="{0A80C7C0-8EAB-48EC-9E2B-2C8359EF3C31}"/>
              </a:ext>
            </a:extLst>
          </p:cNvPr>
          <p:cNvGraphicFramePr>
            <a:graphicFrameLocks noGrp="1"/>
          </p:cNvGraphicFramePr>
          <p:nvPr>
            <p:extLst>
              <p:ext uri="{D42A27DB-BD31-4B8C-83A1-F6EECF244321}">
                <p14:modId xmlns:p14="http://schemas.microsoft.com/office/powerpoint/2010/main" val="3210544420"/>
              </p:ext>
            </p:extLst>
          </p:nvPr>
        </p:nvGraphicFramePr>
        <p:xfrm>
          <a:off x="6238071" y="4888156"/>
          <a:ext cx="5231808" cy="808095"/>
        </p:xfrm>
        <a:graphic>
          <a:graphicData uri="http://schemas.openxmlformats.org/drawingml/2006/table">
            <a:tbl>
              <a:tblPr firstRow="1" bandRow="1">
                <a:tableStyleId>{5C22544A-7EE6-4342-B048-85BDC9FD1C3A}</a:tableStyleId>
              </a:tblPr>
              <a:tblGrid>
                <a:gridCol w="442464">
                  <a:extLst>
                    <a:ext uri="{9D8B030D-6E8A-4147-A177-3AD203B41FA5}">
                      <a16:colId xmlns:a16="http://schemas.microsoft.com/office/drawing/2014/main" val="3656968738"/>
                    </a:ext>
                  </a:extLst>
                </a:gridCol>
                <a:gridCol w="228064">
                  <a:extLst>
                    <a:ext uri="{9D8B030D-6E8A-4147-A177-3AD203B41FA5}">
                      <a16:colId xmlns:a16="http://schemas.microsoft.com/office/drawing/2014/main" val="3141737546"/>
                    </a:ext>
                  </a:extLst>
                </a:gridCol>
                <a:gridCol w="228064">
                  <a:extLst>
                    <a:ext uri="{9D8B030D-6E8A-4147-A177-3AD203B41FA5}">
                      <a16:colId xmlns:a16="http://schemas.microsoft.com/office/drawing/2014/main" val="292358531"/>
                    </a:ext>
                  </a:extLst>
                </a:gridCol>
                <a:gridCol w="228064">
                  <a:extLst>
                    <a:ext uri="{9D8B030D-6E8A-4147-A177-3AD203B41FA5}">
                      <a16:colId xmlns:a16="http://schemas.microsoft.com/office/drawing/2014/main" val="3884473132"/>
                    </a:ext>
                  </a:extLst>
                </a:gridCol>
                <a:gridCol w="228064">
                  <a:extLst>
                    <a:ext uri="{9D8B030D-6E8A-4147-A177-3AD203B41FA5}">
                      <a16:colId xmlns:a16="http://schemas.microsoft.com/office/drawing/2014/main" val="2812415835"/>
                    </a:ext>
                  </a:extLst>
                </a:gridCol>
                <a:gridCol w="228064">
                  <a:extLst>
                    <a:ext uri="{9D8B030D-6E8A-4147-A177-3AD203B41FA5}">
                      <a16:colId xmlns:a16="http://schemas.microsoft.com/office/drawing/2014/main" val="628467591"/>
                    </a:ext>
                  </a:extLst>
                </a:gridCol>
                <a:gridCol w="228064">
                  <a:extLst>
                    <a:ext uri="{9D8B030D-6E8A-4147-A177-3AD203B41FA5}">
                      <a16:colId xmlns:a16="http://schemas.microsoft.com/office/drawing/2014/main" val="2935594476"/>
                    </a:ext>
                  </a:extLst>
                </a:gridCol>
                <a:gridCol w="228064">
                  <a:extLst>
                    <a:ext uri="{9D8B030D-6E8A-4147-A177-3AD203B41FA5}">
                      <a16:colId xmlns:a16="http://schemas.microsoft.com/office/drawing/2014/main" val="532817569"/>
                    </a:ext>
                  </a:extLst>
                </a:gridCol>
                <a:gridCol w="228064">
                  <a:extLst>
                    <a:ext uri="{9D8B030D-6E8A-4147-A177-3AD203B41FA5}">
                      <a16:colId xmlns:a16="http://schemas.microsoft.com/office/drawing/2014/main" val="2661458293"/>
                    </a:ext>
                  </a:extLst>
                </a:gridCol>
                <a:gridCol w="228064">
                  <a:extLst>
                    <a:ext uri="{9D8B030D-6E8A-4147-A177-3AD203B41FA5}">
                      <a16:colId xmlns:a16="http://schemas.microsoft.com/office/drawing/2014/main" val="838858853"/>
                    </a:ext>
                  </a:extLst>
                </a:gridCol>
                <a:gridCol w="228064">
                  <a:extLst>
                    <a:ext uri="{9D8B030D-6E8A-4147-A177-3AD203B41FA5}">
                      <a16:colId xmlns:a16="http://schemas.microsoft.com/office/drawing/2014/main" val="2040536129"/>
                    </a:ext>
                  </a:extLst>
                </a:gridCol>
                <a:gridCol w="228064">
                  <a:extLst>
                    <a:ext uri="{9D8B030D-6E8A-4147-A177-3AD203B41FA5}">
                      <a16:colId xmlns:a16="http://schemas.microsoft.com/office/drawing/2014/main" val="4135206253"/>
                    </a:ext>
                  </a:extLst>
                </a:gridCol>
                <a:gridCol w="228064">
                  <a:extLst>
                    <a:ext uri="{9D8B030D-6E8A-4147-A177-3AD203B41FA5}">
                      <a16:colId xmlns:a16="http://schemas.microsoft.com/office/drawing/2014/main" val="3078669584"/>
                    </a:ext>
                  </a:extLst>
                </a:gridCol>
                <a:gridCol w="228064">
                  <a:extLst>
                    <a:ext uri="{9D8B030D-6E8A-4147-A177-3AD203B41FA5}">
                      <a16:colId xmlns:a16="http://schemas.microsoft.com/office/drawing/2014/main" val="3844797184"/>
                    </a:ext>
                  </a:extLst>
                </a:gridCol>
                <a:gridCol w="228064">
                  <a:extLst>
                    <a:ext uri="{9D8B030D-6E8A-4147-A177-3AD203B41FA5}">
                      <a16:colId xmlns:a16="http://schemas.microsoft.com/office/drawing/2014/main" val="3730487918"/>
                    </a:ext>
                  </a:extLst>
                </a:gridCol>
                <a:gridCol w="228064">
                  <a:extLst>
                    <a:ext uri="{9D8B030D-6E8A-4147-A177-3AD203B41FA5}">
                      <a16:colId xmlns:a16="http://schemas.microsoft.com/office/drawing/2014/main" val="4189681575"/>
                    </a:ext>
                  </a:extLst>
                </a:gridCol>
                <a:gridCol w="228064">
                  <a:extLst>
                    <a:ext uri="{9D8B030D-6E8A-4147-A177-3AD203B41FA5}">
                      <a16:colId xmlns:a16="http://schemas.microsoft.com/office/drawing/2014/main" val="1821910901"/>
                    </a:ext>
                  </a:extLst>
                </a:gridCol>
                <a:gridCol w="228064">
                  <a:extLst>
                    <a:ext uri="{9D8B030D-6E8A-4147-A177-3AD203B41FA5}">
                      <a16:colId xmlns:a16="http://schemas.microsoft.com/office/drawing/2014/main" val="3171505972"/>
                    </a:ext>
                  </a:extLst>
                </a:gridCol>
                <a:gridCol w="228064">
                  <a:extLst>
                    <a:ext uri="{9D8B030D-6E8A-4147-A177-3AD203B41FA5}">
                      <a16:colId xmlns:a16="http://schemas.microsoft.com/office/drawing/2014/main" val="1020617003"/>
                    </a:ext>
                  </a:extLst>
                </a:gridCol>
                <a:gridCol w="228064">
                  <a:extLst>
                    <a:ext uri="{9D8B030D-6E8A-4147-A177-3AD203B41FA5}">
                      <a16:colId xmlns:a16="http://schemas.microsoft.com/office/drawing/2014/main" val="3415898058"/>
                    </a:ext>
                  </a:extLst>
                </a:gridCol>
                <a:gridCol w="228064">
                  <a:extLst>
                    <a:ext uri="{9D8B030D-6E8A-4147-A177-3AD203B41FA5}">
                      <a16:colId xmlns:a16="http://schemas.microsoft.com/office/drawing/2014/main" val="1884304594"/>
                    </a:ext>
                  </a:extLst>
                </a:gridCol>
                <a:gridCol w="228064">
                  <a:extLst>
                    <a:ext uri="{9D8B030D-6E8A-4147-A177-3AD203B41FA5}">
                      <a16:colId xmlns:a16="http://schemas.microsoft.com/office/drawing/2014/main" val="1582696742"/>
                    </a:ext>
                  </a:extLst>
                </a:gridCol>
              </a:tblGrid>
              <a:tr h="198245">
                <a:tc gridSpan="22">
                  <a:txBody>
                    <a:bodyPr/>
                    <a:lstStyle/>
                    <a:p>
                      <a:r>
                        <a:rPr lang="de-DE" sz="800" err="1"/>
                        <a:t>Number</a:t>
                      </a:r>
                      <a:r>
                        <a:rPr lang="de-DE" sz="800"/>
                        <a:t> at </a:t>
                      </a:r>
                      <a:r>
                        <a:rPr lang="de-DE" sz="800" err="1"/>
                        <a:t>risk</a:t>
                      </a:r>
                      <a:endParaRPr lang="de-DE" sz="800"/>
                    </a:p>
                  </a:txBody>
                  <a:tcPr marL="72000" anchor="ct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extLst>
                  <a:ext uri="{0D108BD9-81ED-4DB2-BD59-A6C34878D82A}">
                    <a16:rowId xmlns:a16="http://schemas.microsoft.com/office/drawing/2014/main" val="1908931266"/>
                  </a:ext>
                </a:extLst>
              </a:tr>
              <a:tr h="198245">
                <a:tc>
                  <a:txBody>
                    <a:bodyPr/>
                    <a:lstStyle/>
                    <a:p>
                      <a:r>
                        <a:rPr lang="de-DE" sz="800">
                          <a:solidFill>
                            <a:schemeClr val="tx1"/>
                          </a:solidFill>
                        </a:rPr>
                        <a:t>A+O</a:t>
                      </a:r>
                    </a:p>
                  </a:txBody>
                  <a:tcPr marL="72000" marR="10800" marT="10800" marB="10800" anchor="ctr"/>
                </a:tc>
                <a:tc>
                  <a:txBody>
                    <a:bodyPr/>
                    <a:lstStyle/>
                    <a:p>
                      <a:pPr algn="ctr"/>
                      <a:r>
                        <a:rPr lang="de-DE" sz="800">
                          <a:solidFill>
                            <a:schemeClr val="tx1"/>
                          </a:solidFill>
                        </a:rPr>
                        <a:t>103</a:t>
                      </a:r>
                    </a:p>
                  </a:txBody>
                  <a:tcPr marL="10800" marR="10800" marT="10800" marB="10800" anchor="ctr"/>
                </a:tc>
                <a:tc>
                  <a:txBody>
                    <a:bodyPr/>
                    <a:lstStyle/>
                    <a:p>
                      <a:pPr algn="ctr"/>
                      <a:r>
                        <a:rPr lang="de-DE" sz="800">
                          <a:solidFill>
                            <a:schemeClr val="tx1"/>
                          </a:solidFill>
                        </a:rPr>
                        <a:t>102</a:t>
                      </a:r>
                    </a:p>
                  </a:txBody>
                  <a:tcPr marL="10800" marR="10800" marT="10800" marB="10800" anchor="ctr"/>
                </a:tc>
                <a:tc>
                  <a:txBody>
                    <a:bodyPr/>
                    <a:lstStyle/>
                    <a:p>
                      <a:pPr algn="ctr"/>
                      <a:r>
                        <a:rPr lang="de-DE" sz="800">
                          <a:solidFill>
                            <a:schemeClr val="tx1"/>
                          </a:solidFill>
                        </a:rPr>
                        <a:t>100</a:t>
                      </a:r>
                    </a:p>
                  </a:txBody>
                  <a:tcPr marL="10800" marR="10800" marT="10800" marB="10800" anchor="ctr"/>
                </a:tc>
                <a:tc>
                  <a:txBody>
                    <a:bodyPr/>
                    <a:lstStyle/>
                    <a:p>
                      <a:pPr algn="ctr"/>
                      <a:r>
                        <a:rPr lang="de-DE" sz="800">
                          <a:solidFill>
                            <a:schemeClr val="tx1"/>
                          </a:solidFill>
                        </a:rPr>
                        <a:t>97</a:t>
                      </a:r>
                    </a:p>
                  </a:txBody>
                  <a:tcPr marL="10800" marR="10800" marT="10800" marB="10800" anchor="ctr"/>
                </a:tc>
                <a:tc>
                  <a:txBody>
                    <a:bodyPr/>
                    <a:lstStyle/>
                    <a:p>
                      <a:pPr algn="ctr"/>
                      <a:r>
                        <a:rPr lang="de-DE" sz="800">
                          <a:solidFill>
                            <a:schemeClr val="tx1"/>
                          </a:solidFill>
                        </a:rPr>
                        <a:t>95</a:t>
                      </a:r>
                    </a:p>
                  </a:txBody>
                  <a:tcPr marL="10800" marR="10800" marT="10800" marB="10800" anchor="ctr"/>
                </a:tc>
                <a:tc>
                  <a:txBody>
                    <a:bodyPr/>
                    <a:lstStyle/>
                    <a:p>
                      <a:pPr algn="ctr"/>
                      <a:r>
                        <a:rPr lang="de-DE" sz="800">
                          <a:solidFill>
                            <a:schemeClr val="tx1"/>
                          </a:solidFill>
                        </a:rPr>
                        <a:t>95</a:t>
                      </a:r>
                    </a:p>
                  </a:txBody>
                  <a:tcPr marL="10800" marR="10800" marT="10800" marB="10800" anchor="ctr"/>
                </a:tc>
                <a:tc>
                  <a:txBody>
                    <a:bodyPr/>
                    <a:lstStyle/>
                    <a:p>
                      <a:pPr algn="ctr"/>
                      <a:r>
                        <a:rPr lang="de-DE" sz="800">
                          <a:solidFill>
                            <a:schemeClr val="tx1"/>
                          </a:solidFill>
                        </a:rPr>
                        <a:t>94</a:t>
                      </a:r>
                    </a:p>
                  </a:txBody>
                  <a:tcPr marL="10800" marR="10800" marT="10800" marB="10800" anchor="ctr"/>
                </a:tc>
                <a:tc>
                  <a:txBody>
                    <a:bodyPr/>
                    <a:lstStyle/>
                    <a:p>
                      <a:pPr algn="ctr"/>
                      <a:r>
                        <a:rPr lang="de-DE" sz="800">
                          <a:solidFill>
                            <a:schemeClr val="tx1"/>
                          </a:solidFill>
                        </a:rPr>
                        <a:t>92</a:t>
                      </a:r>
                    </a:p>
                  </a:txBody>
                  <a:tcPr marL="10800" marR="10800" marT="10800" marB="10800" anchor="ctr"/>
                </a:tc>
                <a:tc>
                  <a:txBody>
                    <a:bodyPr/>
                    <a:lstStyle/>
                    <a:p>
                      <a:pPr algn="ctr"/>
                      <a:r>
                        <a:rPr lang="de-DE" sz="800">
                          <a:solidFill>
                            <a:schemeClr val="tx1"/>
                          </a:solidFill>
                        </a:rPr>
                        <a:t>91</a:t>
                      </a:r>
                    </a:p>
                  </a:txBody>
                  <a:tcPr marL="10800" marR="10800" marT="10800" marB="10800" anchor="ctr"/>
                </a:tc>
                <a:tc>
                  <a:txBody>
                    <a:bodyPr/>
                    <a:lstStyle/>
                    <a:p>
                      <a:pPr algn="ctr"/>
                      <a:r>
                        <a:rPr lang="de-DE" sz="800">
                          <a:solidFill>
                            <a:schemeClr val="tx1"/>
                          </a:solidFill>
                        </a:rPr>
                        <a:t>91</a:t>
                      </a:r>
                    </a:p>
                  </a:txBody>
                  <a:tcPr marL="10800" marR="10800" marT="10800" marB="10800" anchor="ctr"/>
                </a:tc>
                <a:tc>
                  <a:txBody>
                    <a:bodyPr/>
                    <a:lstStyle/>
                    <a:p>
                      <a:pPr algn="ctr"/>
                      <a:r>
                        <a:rPr lang="de-DE" sz="800">
                          <a:solidFill>
                            <a:schemeClr val="tx1"/>
                          </a:solidFill>
                        </a:rPr>
                        <a:t>90</a:t>
                      </a:r>
                    </a:p>
                  </a:txBody>
                  <a:tcPr marL="10800" marR="10800" marT="10800" marB="10800" anchor="ctr"/>
                </a:tc>
                <a:tc>
                  <a:txBody>
                    <a:bodyPr/>
                    <a:lstStyle/>
                    <a:p>
                      <a:pPr algn="ctr"/>
                      <a:r>
                        <a:rPr lang="de-DE" sz="800">
                          <a:solidFill>
                            <a:schemeClr val="tx1"/>
                          </a:solidFill>
                        </a:rPr>
                        <a:t>89</a:t>
                      </a:r>
                    </a:p>
                  </a:txBody>
                  <a:tcPr marL="10800" marR="10800" marT="10800" marB="10800" anchor="ctr"/>
                </a:tc>
                <a:tc>
                  <a:txBody>
                    <a:bodyPr/>
                    <a:lstStyle/>
                    <a:p>
                      <a:pPr algn="ctr"/>
                      <a:r>
                        <a:rPr lang="de-DE" sz="800">
                          <a:solidFill>
                            <a:schemeClr val="tx1"/>
                          </a:solidFill>
                        </a:rPr>
                        <a:t>89</a:t>
                      </a:r>
                    </a:p>
                  </a:txBody>
                  <a:tcPr marL="10800" marR="10800" marT="10800" marB="10800" anchor="ctr"/>
                </a:tc>
                <a:tc>
                  <a:txBody>
                    <a:bodyPr/>
                    <a:lstStyle/>
                    <a:p>
                      <a:pPr algn="ctr"/>
                      <a:r>
                        <a:rPr lang="de-DE" sz="800">
                          <a:solidFill>
                            <a:schemeClr val="tx1"/>
                          </a:solidFill>
                        </a:rPr>
                        <a:t>84</a:t>
                      </a:r>
                    </a:p>
                  </a:txBody>
                  <a:tcPr marL="10800" marR="10800" marT="10800" marB="10800" anchor="ctr"/>
                </a:tc>
                <a:tc>
                  <a:txBody>
                    <a:bodyPr/>
                    <a:lstStyle/>
                    <a:p>
                      <a:pPr algn="ctr"/>
                      <a:r>
                        <a:rPr lang="de-DE" sz="800">
                          <a:solidFill>
                            <a:schemeClr val="tx1"/>
                          </a:solidFill>
                        </a:rPr>
                        <a:t>78</a:t>
                      </a:r>
                    </a:p>
                  </a:txBody>
                  <a:tcPr marL="10800" marR="10800" marT="10800" marB="10800" anchor="ctr"/>
                </a:tc>
                <a:tc>
                  <a:txBody>
                    <a:bodyPr/>
                    <a:lstStyle/>
                    <a:p>
                      <a:pPr algn="ctr"/>
                      <a:r>
                        <a:rPr lang="de-DE" sz="800">
                          <a:solidFill>
                            <a:schemeClr val="tx1"/>
                          </a:solidFill>
                        </a:rPr>
                        <a:t>47</a:t>
                      </a:r>
                    </a:p>
                  </a:txBody>
                  <a:tcPr marL="10800" marR="10800" marT="10800" marB="10800" anchor="ctr"/>
                </a:tc>
                <a:tc>
                  <a:txBody>
                    <a:bodyPr/>
                    <a:lstStyle/>
                    <a:p>
                      <a:pPr algn="ctr"/>
                      <a:r>
                        <a:rPr lang="de-DE" sz="800">
                          <a:solidFill>
                            <a:schemeClr val="tx1"/>
                          </a:solidFill>
                        </a:rPr>
                        <a:t>35</a:t>
                      </a:r>
                    </a:p>
                  </a:txBody>
                  <a:tcPr marL="10800" marR="10800" marT="10800" marB="10800" anchor="ctr"/>
                </a:tc>
                <a:tc>
                  <a:txBody>
                    <a:bodyPr/>
                    <a:lstStyle/>
                    <a:p>
                      <a:pPr algn="ctr"/>
                      <a:r>
                        <a:rPr lang="de-DE" sz="800">
                          <a:solidFill>
                            <a:schemeClr val="tx1"/>
                          </a:solidFill>
                        </a:rPr>
                        <a:t>17</a:t>
                      </a:r>
                    </a:p>
                  </a:txBody>
                  <a:tcPr marL="10800" marR="10800" marT="10800" marB="10800" anchor="ctr"/>
                </a:tc>
                <a:tc>
                  <a:txBody>
                    <a:bodyPr/>
                    <a:lstStyle/>
                    <a:p>
                      <a:pPr algn="ctr"/>
                      <a:r>
                        <a:rPr lang="de-DE" sz="800">
                          <a:solidFill>
                            <a:schemeClr val="tx1"/>
                          </a:solidFill>
                        </a:rPr>
                        <a:t>7</a:t>
                      </a:r>
                    </a:p>
                  </a:txBody>
                  <a:tcPr marL="10800" marR="10800" marT="10800" marB="10800" anchor="ctr"/>
                </a:tc>
                <a:tc>
                  <a:txBody>
                    <a:bodyPr/>
                    <a:lstStyle/>
                    <a:p>
                      <a:pPr algn="ctr"/>
                      <a:r>
                        <a:rPr lang="de-DE" sz="800">
                          <a:solidFill>
                            <a:schemeClr val="tx1"/>
                          </a:solidFill>
                        </a:rPr>
                        <a:t>1</a:t>
                      </a:r>
                    </a:p>
                  </a:txBody>
                  <a:tcPr marL="10800" marR="10800" marT="10800" marB="10800" anchor="ctr"/>
                </a:tc>
                <a:tc>
                  <a:txBody>
                    <a:bodyPr/>
                    <a:lstStyle/>
                    <a:p>
                      <a:pPr algn="ctr"/>
                      <a:r>
                        <a:rPr lang="de-DE" sz="800">
                          <a:solidFill>
                            <a:schemeClr val="tx1"/>
                          </a:solidFill>
                        </a:rPr>
                        <a:t>0</a:t>
                      </a:r>
                    </a:p>
                  </a:txBody>
                  <a:tcPr marL="10800" marR="10800" marT="10800" marB="10800" anchor="ctr"/>
                </a:tc>
                <a:extLst>
                  <a:ext uri="{0D108BD9-81ED-4DB2-BD59-A6C34878D82A}">
                    <a16:rowId xmlns:a16="http://schemas.microsoft.com/office/drawing/2014/main" val="11469179"/>
                  </a:ext>
                </a:extLst>
              </a:tr>
              <a:tr h="198245">
                <a:tc>
                  <a:txBody>
                    <a:bodyPr/>
                    <a:lstStyle/>
                    <a:p>
                      <a:r>
                        <a:rPr lang="de-DE" sz="800">
                          <a:solidFill>
                            <a:schemeClr val="tx1"/>
                          </a:solidFill>
                        </a:rPr>
                        <a:t>A</a:t>
                      </a:r>
                    </a:p>
                  </a:txBody>
                  <a:tcPr marL="72000" marR="10800" marT="10800" marB="10800" anchor="ctr"/>
                </a:tc>
                <a:tc>
                  <a:txBody>
                    <a:bodyPr/>
                    <a:lstStyle/>
                    <a:p>
                      <a:pPr algn="ctr"/>
                      <a:r>
                        <a:rPr lang="de-DE" sz="800">
                          <a:solidFill>
                            <a:schemeClr val="tx1"/>
                          </a:solidFill>
                        </a:rPr>
                        <a:t>119</a:t>
                      </a:r>
                    </a:p>
                  </a:txBody>
                  <a:tcPr marL="10800" marR="10800" marT="10800" marB="10800" anchor="ctr"/>
                </a:tc>
                <a:tc>
                  <a:txBody>
                    <a:bodyPr/>
                    <a:lstStyle/>
                    <a:p>
                      <a:pPr algn="ctr"/>
                      <a:r>
                        <a:rPr lang="de-DE" sz="800">
                          <a:solidFill>
                            <a:schemeClr val="tx1"/>
                          </a:solidFill>
                        </a:rPr>
                        <a:t>112</a:t>
                      </a:r>
                    </a:p>
                  </a:txBody>
                  <a:tcPr marL="10800" marR="10800" marT="10800" marB="10800" anchor="ctr"/>
                </a:tc>
                <a:tc>
                  <a:txBody>
                    <a:bodyPr/>
                    <a:lstStyle/>
                    <a:p>
                      <a:pPr algn="ctr"/>
                      <a:r>
                        <a:rPr lang="de-DE" sz="800">
                          <a:solidFill>
                            <a:schemeClr val="tx1"/>
                          </a:solidFill>
                        </a:rPr>
                        <a:t>109</a:t>
                      </a:r>
                    </a:p>
                  </a:txBody>
                  <a:tcPr marL="10800" marR="10800" marT="10800" marB="10800" anchor="ctr"/>
                </a:tc>
                <a:tc>
                  <a:txBody>
                    <a:bodyPr/>
                    <a:lstStyle/>
                    <a:p>
                      <a:pPr algn="ctr"/>
                      <a:r>
                        <a:rPr lang="de-DE" sz="800">
                          <a:solidFill>
                            <a:schemeClr val="tx1"/>
                          </a:solidFill>
                        </a:rPr>
                        <a:t>107</a:t>
                      </a:r>
                    </a:p>
                  </a:txBody>
                  <a:tcPr marL="10800" marR="10800" marT="10800" marB="10800" anchor="ctr"/>
                </a:tc>
                <a:tc>
                  <a:txBody>
                    <a:bodyPr/>
                    <a:lstStyle/>
                    <a:p>
                      <a:pPr algn="ctr"/>
                      <a:r>
                        <a:rPr lang="de-DE" sz="800">
                          <a:solidFill>
                            <a:schemeClr val="tx1"/>
                          </a:solidFill>
                        </a:rPr>
                        <a:t>107</a:t>
                      </a:r>
                    </a:p>
                  </a:txBody>
                  <a:tcPr marL="10800" marR="10800" marT="10800" marB="10800" anchor="ctr"/>
                </a:tc>
                <a:tc>
                  <a:txBody>
                    <a:bodyPr/>
                    <a:lstStyle/>
                    <a:p>
                      <a:pPr algn="ctr"/>
                      <a:r>
                        <a:rPr lang="de-DE" sz="800">
                          <a:solidFill>
                            <a:schemeClr val="tx1"/>
                          </a:solidFill>
                        </a:rPr>
                        <a:t>106</a:t>
                      </a:r>
                    </a:p>
                  </a:txBody>
                  <a:tcPr marL="10800" marR="10800" marT="10800" marB="10800" anchor="ctr"/>
                </a:tc>
                <a:tc>
                  <a:txBody>
                    <a:bodyPr/>
                    <a:lstStyle/>
                    <a:p>
                      <a:pPr algn="ctr"/>
                      <a:r>
                        <a:rPr lang="de-DE" sz="800">
                          <a:solidFill>
                            <a:schemeClr val="tx1"/>
                          </a:solidFill>
                        </a:rPr>
                        <a:t>105</a:t>
                      </a:r>
                    </a:p>
                  </a:txBody>
                  <a:tcPr marL="10800" marR="10800" marT="10800" marB="10800" anchor="ctr"/>
                </a:tc>
                <a:tc>
                  <a:txBody>
                    <a:bodyPr/>
                    <a:lstStyle/>
                    <a:p>
                      <a:pPr algn="ctr"/>
                      <a:r>
                        <a:rPr lang="de-DE" sz="800">
                          <a:solidFill>
                            <a:schemeClr val="tx1"/>
                          </a:solidFill>
                        </a:rPr>
                        <a:t>104</a:t>
                      </a:r>
                    </a:p>
                  </a:txBody>
                  <a:tcPr marL="10800" marR="10800" marT="10800" marB="10800" anchor="ctr"/>
                </a:tc>
                <a:tc>
                  <a:txBody>
                    <a:bodyPr/>
                    <a:lstStyle/>
                    <a:p>
                      <a:pPr algn="ctr"/>
                      <a:r>
                        <a:rPr lang="de-DE" sz="800">
                          <a:solidFill>
                            <a:schemeClr val="tx1"/>
                          </a:solidFill>
                        </a:rPr>
                        <a:t>103</a:t>
                      </a:r>
                    </a:p>
                  </a:txBody>
                  <a:tcPr marL="10800" marR="10800" marT="10800" marB="10800" anchor="ctr"/>
                </a:tc>
                <a:tc>
                  <a:txBody>
                    <a:bodyPr/>
                    <a:lstStyle/>
                    <a:p>
                      <a:pPr algn="ctr"/>
                      <a:r>
                        <a:rPr lang="de-DE" sz="800">
                          <a:solidFill>
                            <a:schemeClr val="tx1"/>
                          </a:solidFill>
                        </a:rPr>
                        <a:t>101</a:t>
                      </a:r>
                    </a:p>
                  </a:txBody>
                  <a:tcPr marL="10800" marR="10800" marT="10800" marB="10800" anchor="ctr"/>
                </a:tc>
                <a:tc>
                  <a:txBody>
                    <a:bodyPr/>
                    <a:lstStyle/>
                    <a:p>
                      <a:pPr algn="ctr"/>
                      <a:r>
                        <a:rPr lang="de-DE" sz="800">
                          <a:solidFill>
                            <a:schemeClr val="tx1"/>
                          </a:solidFill>
                        </a:rPr>
                        <a:t>98</a:t>
                      </a:r>
                    </a:p>
                  </a:txBody>
                  <a:tcPr marL="10800" marR="10800" marT="10800" marB="10800" anchor="ctr"/>
                </a:tc>
                <a:tc>
                  <a:txBody>
                    <a:bodyPr/>
                    <a:lstStyle/>
                    <a:p>
                      <a:pPr algn="ctr"/>
                      <a:r>
                        <a:rPr lang="de-DE" sz="800">
                          <a:solidFill>
                            <a:schemeClr val="tx1"/>
                          </a:solidFill>
                        </a:rPr>
                        <a:t>97</a:t>
                      </a:r>
                    </a:p>
                  </a:txBody>
                  <a:tcPr marL="10800" marR="10800" marT="10800" marB="10800" anchor="ctr"/>
                </a:tc>
                <a:tc>
                  <a:txBody>
                    <a:bodyPr/>
                    <a:lstStyle/>
                    <a:p>
                      <a:pPr algn="ctr"/>
                      <a:r>
                        <a:rPr lang="de-DE" sz="800">
                          <a:solidFill>
                            <a:schemeClr val="tx1"/>
                          </a:solidFill>
                        </a:rPr>
                        <a:t>93</a:t>
                      </a:r>
                    </a:p>
                  </a:txBody>
                  <a:tcPr marL="10800" marR="10800" marT="10800" marB="10800" anchor="ctr"/>
                </a:tc>
                <a:tc>
                  <a:txBody>
                    <a:bodyPr/>
                    <a:lstStyle/>
                    <a:p>
                      <a:pPr algn="ctr"/>
                      <a:r>
                        <a:rPr lang="de-DE" sz="800">
                          <a:solidFill>
                            <a:schemeClr val="tx1"/>
                          </a:solidFill>
                        </a:rPr>
                        <a:t>89</a:t>
                      </a:r>
                    </a:p>
                  </a:txBody>
                  <a:tcPr marL="10800" marR="10800" marT="10800" marB="10800" anchor="ctr"/>
                </a:tc>
                <a:tc>
                  <a:txBody>
                    <a:bodyPr/>
                    <a:lstStyle/>
                    <a:p>
                      <a:pPr algn="ctr"/>
                      <a:r>
                        <a:rPr lang="de-DE" sz="800">
                          <a:solidFill>
                            <a:schemeClr val="tx1"/>
                          </a:solidFill>
                        </a:rPr>
                        <a:t>84</a:t>
                      </a:r>
                    </a:p>
                  </a:txBody>
                  <a:tcPr marL="10800" marR="10800" marT="10800" marB="10800" anchor="ctr"/>
                </a:tc>
                <a:tc>
                  <a:txBody>
                    <a:bodyPr/>
                    <a:lstStyle/>
                    <a:p>
                      <a:pPr algn="ctr"/>
                      <a:r>
                        <a:rPr lang="de-DE" sz="800">
                          <a:solidFill>
                            <a:schemeClr val="tx1"/>
                          </a:solidFill>
                        </a:rPr>
                        <a:t>52</a:t>
                      </a:r>
                    </a:p>
                  </a:txBody>
                  <a:tcPr marL="10800" marR="10800" marT="10800" marB="10800" anchor="ctr"/>
                </a:tc>
                <a:tc>
                  <a:txBody>
                    <a:bodyPr/>
                    <a:lstStyle/>
                    <a:p>
                      <a:pPr algn="ctr"/>
                      <a:r>
                        <a:rPr lang="de-DE" sz="800">
                          <a:solidFill>
                            <a:schemeClr val="tx1"/>
                          </a:solidFill>
                        </a:rPr>
                        <a:t>38</a:t>
                      </a:r>
                    </a:p>
                  </a:txBody>
                  <a:tcPr marL="10800" marR="10800" marT="10800" marB="10800" anchor="ctr"/>
                </a:tc>
                <a:tc>
                  <a:txBody>
                    <a:bodyPr/>
                    <a:lstStyle/>
                    <a:p>
                      <a:pPr algn="ctr"/>
                      <a:r>
                        <a:rPr lang="de-DE" sz="800">
                          <a:solidFill>
                            <a:schemeClr val="tx1"/>
                          </a:solidFill>
                        </a:rPr>
                        <a:t>22</a:t>
                      </a:r>
                    </a:p>
                  </a:txBody>
                  <a:tcPr marL="10800" marR="10800" marT="10800" marB="10800" anchor="ctr"/>
                </a:tc>
                <a:tc>
                  <a:txBody>
                    <a:bodyPr/>
                    <a:lstStyle/>
                    <a:p>
                      <a:pPr algn="ctr"/>
                      <a:r>
                        <a:rPr lang="de-DE" sz="800">
                          <a:solidFill>
                            <a:schemeClr val="tx1"/>
                          </a:solidFill>
                        </a:rPr>
                        <a:t>11</a:t>
                      </a:r>
                    </a:p>
                  </a:txBody>
                  <a:tcPr marL="10800" marR="10800" marT="10800" marB="10800" anchor="ctr"/>
                </a:tc>
                <a:tc>
                  <a:txBody>
                    <a:bodyPr/>
                    <a:lstStyle/>
                    <a:p>
                      <a:pPr algn="ctr"/>
                      <a:r>
                        <a:rPr lang="de-DE" sz="800">
                          <a:solidFill>
                            <a:schemeClr val="tx1"/>
                          </a:solidFill>
                        </a:rPr>
                        <a:t>1</a:t>
                      </a:r>
                    </a:p>
                  </a:txBody>
                  <a:tcPr marL="10800" marR="10800" marT="10800" marB="10800" anchor="ctr"/>
                </a:tc>
                <a:tc>
                  <a:txBody>
                    <a:bodyPr/>
                    <a:lstStyle/>
                    <a:p>
                      <a:pPr algn="ctr"/>
                      <a:r>
                        <a:rPr lang="de-DE" sz="800">
                          <a:solidFill>
                            <a:schemeClr val="tx1"/>
                          </a:solidFill>
                        </a:rPr>
                        <a:t>0</a:t>
                      </a:r>
                    </a:p>
                  </a:txBody>
                  <a:tcPr marL="10800" marR="10800" marT="10800" marB="10800" anchor="ctr"/>
                </a:tc>
                <a:extLst>
                  <a:ext uri="{0D108BD9-81ED-4DB2-BD59-A6C34878D82A}">
                    <a16:rowId xmlns:a16="http://schemas.microsoft.com/office/drawing/2014/main" val="4041953866"/>
                  </a:ext>
                </a:extLst>
              </a:tr>
              <a:tr h="198245">
                <a:tc>
                  <a:txBody>
                    <a:bodyPr/>
                    <a:lstStyle/>
                    <a:p>
                      <a:r>
                        <a:rPr lang="de-DE" sz="800">
                          <a:solidFill>
                            <a:schemeClr val="tx1"/>
                          </a:solidFill>
                        </a:rPr>
                        <a:t>O+CIb</a:t>
                      </a:r>
                    </a:p>
                  </a:txBody>
                  <a:tcPr marL="72000" marR="10800" marT="10800" marB="10800" anchor="ctr"/>
                </a:tc>
                <a:tc>
                  <a:txBody>
                    <a:bodyPr/>
                    <a:lstStyle/>
                    <a:p>
                      <a:pPr algn="ctr"/>
                      <a:r>
                        <a:rPr lang="de-DE" sz="800">
                          <a:solidFill>
                            <a:schemeClr val="tx1"/>
                          </a:solidFill>
                        </a:rPr>
                        <a:t>116</a:t>
                      </a:r>
                    </a:p>
                  </a:txBody>
                  <a:tcPr marL="10800" marR="10800" marT="10800" marB="10800" anchor="ctr"/>
                </a:tc>
                <a:tc>
                  <a:txBody>
                    <a:bodyPr/>
                    <a:lstStyle/>
                    <a:p>
                      <a:pPr algn="ctr"/>
                      <a:r>
                        <a:rPr lang="de-DE" sz="800">
                          <a:solidFill>
                            <a:schemeClr val="tx1"/>
                          </a:solidFill>
                        </a:rPr>
                        <a:t>105</a:t>
                      </a:r>
                    </a:p>
                  </a:txBody>
                  <a:tcPr marL="10800" marR="10800" marT="10800" marB="10800" anchor="ctr"/>
                </a:tc>
                <a:tc>
                  <a:txBody>
                    <a:bodyPr/>
                    <a:lstStyle/>
                    <a:p>
                      <a:pPr algn="ctr"/>
                      <a:r>
                        <a:rPr lang="de-DE" sz="800">
                          <a:solidFill>
                            <a:schemeClr val="tx1"/>
                          </a:solidFill>
                        </a:rPr>
                        <a:t>101</a:t>
                      </a:r>
                    </a:p>
                  </a:txBody>
                  <a:tcPr marL="10800" marR="10800" marT="10800" marB="10800" anchor="ctr"/>
                </a:tc>
                <a:tc>
                  <a:txBody>
                    <a:bodyPr/>
                    <a:lstStyle/>
                    <a:p>
                      <a:pPr algn="ctr"/>
                      <a:r>
                        <a:rPr lang="de-DE" sz="800">
                          <a:solidFill>
                            <a:schemeClr val="tx1"/>
                          </a:solidFill>
                        </a:rPr>
                        <a:t>99</a:t>
                      </a:r>
                    </a:p>
                  </a:txBody>
                  <a:tcPr marL="10800" marR="10800" marT="10800" marB="10800" anchor="ctr"/>
                </a:tc>
                <a:tc>
                  <a:txBody>
                    <a:bodyPr/>
                    <a:lstStyle/>
                    <a:p>
                      <a:pPr algn="ctr"/>
                      <a:r>
                        <a:rPr lang="de-DE" sz="800">
                          <a:solidFill>
                            <a:schemeClr val="tx1"/>
                          </a:solidFill>
                        </a:rPr>
                        <a:t>85</a:t>
                      </a:r>
                    </a:p>
                  </a:txBody>
                  <a:tcPr marL="10800" marR="10800" marT="10800" marB="10800" anchor="ctr"/>
                </a:tc>
                <a:tc>
                  <a:txBody>
                    <a:bodyPr/>
                    <a:lstStyle/>
                    <a:p>
                      <a:pPr algn="ctr"/>
                      <a:r>
                        <a:rPr lang="de-DE" sz="800">
                          <a:solidFill>
                            <a:schemeClr val="tx1"/>
                          </a:solidFill>
                        </a:rPr>
                        <a:t>75</a:t>
                      </a:r>
                    </a:p>
                  </a:txBody>
                  <a:tcPr marL="10800" marR="10800" marT="10800" marB="10800" anchor="ctr"/>
                </a:tc>
                <a:tc>
                  <a:txBody>
                    <a:bodyPr/>
                    <a:lstStyle/>
                    <a:p>
                      <a:pPr algn="ctr"/>
                      <a:r>
                        <a:rPr lang="de-DE" sz="800">
                          <a:solidFill>
                            <a:schemeClr val="tx1"/>
                          </a:solidFill>
                        </a:rPr>
                        <a:t>62</a:t>
                      </a:r>
                    </a:p>
                  </a:txBody>
                  <a:tcPr marL="10800" marR="10800" marT="10800" marB="10800" anchor="ctr"/>
                </a:tc>
                <a:tc>
                  <a:txBody>
                    <a:bodyPr/>
                    <a:lstStyle/>
                    <a:p>
                      <a:pPr algn="ctr"/>
                      <a:r>
                        <a:rPr lang="de-DE" sz="800">
                          <a:solidFill>
                            <a:schemeClr val="tx1"/>
                          </a:solidFill>
                        </a:rPr>
                        <a:t>55</a:t>
                      </a:r>
                    </a:p>
                  </a:txBody>
                  <a:tcPr marL="10800" marR="10800" marT="10800" marB="10800" anchor="ctr"/>
                </a:tc>
                <a:tc>
                  <a:txBody>
                    <a:bodyPr/>
                    <a:lstStyle/>
                    <a:p>
                      <a:pPr algn="ctr"/>
                      <a:r>
                        <a:rPr lang="de-DE" sz="800">
                          <a:solidFill>
                            <a:schemeClr val="tx1"/>
                          </a:solidFill>
                        </a:rPr>
                        <a:t>43</a:t>
                      </a:r>
                    </a:p>
                  </a:txBody>
                  <a:tcPr marL="10800" marR="10800" marT="10800" marB="10800" anchor="ctr"/>
                </a:tc>
                <a:tc>
                  <a:txBody>
                    <a:bodyPr/>
                    <a:lstStyle/>
                    <a:p>
                      <a:pPr algn="ctr"/>
                      <a:r>
                        <a:rPr lang="de-DE" sz="800">
                          <a:solidFill>
                            <a:schemeClr val="tx1"/>
                          </a:solidFill>
                        </a:rPr>
                        <a:t>41</a:t>
                      </a:r>
                    </a:p>
                  </a:txBody>
                  <a:tcPr marL="10800" marR="10800" marT="10800" marB="10800" anchor="ctr"/>
                </a:tc>
                <a:tc>
                  <a:txBody>
                    <a:bodyPr/>
                    <a:lstStyle/>
                    <a:p>
                      <a:pPr algn="ctr"/>
                      <a:r>
                        <a:rPr lang="de-DE" sz="800">
                          <a:solidFill>
                            <a:schemeClr val="tx1"/>
                          </a:solidFill>
                        </a:rPr>
                        <a:t>28</a:t>
                      </a:r>
                    </a:p>
                  </a:txBody>
                  <a:tcPr marL="10800" marR="10800" marT="10800" marB="10800" anchor="ctr"/>
                </a:tc>
                <a:tc>
                  <a:txBody>
                    <a:bodyPr/>
                    <a:lstStyle/>
                    <a:p>
                      <a:pPr algn="ctr"/>
                      <a:r>
                        <a:rPr lang="de-DE" sz="800">
                          <a:solidFill>
                            <a:schemeClr val="tx1"/>
                          </a:solidFill>
                        </a:rPr>
                        <a:t>27</a:t>
                      </a:r>
                    </a:p>
                  </a:txBody>
                  <a:tcPr marL="10800" marR="10800" marT="10800" marB="10800" anchor="ctr"/>
                </a:tc>
                <a:tc>
                  <a:txBody>
                    <a:bodyPr/>
                    <a:lstStyle/>
                    <a:p>
                      <a:pPr algn="ctr"/>
                      <a:r>
                        <a:rPr lang="de-DE" sz="800">
                          <a:solidFill>
                            <a:schemeClr val="tx1"/>
                          </a:solidFill>
                        </a:rPr>
                        <a:t>19</a:t>
                      </a:r>
                    </a:p>
                  </a:txBody>
                  <a:tcPr marL="10800" marR="10800" marT="10800" marB="10800" anchor="ctr"/>
                </a:tc>
                <a:tc>
                  <a:txBody>
                    <a:bodyPr/>
                    <a:lstStyle/>
                    <a:p>
                      <a:pPr algn="ctr"/>
                      <a:r>
                        <a:rPr lang="de-DE" sz="800">
                          <a:solidFill>
                            <a:schemeClr val="tx1"/>
                          </a:solidFill>
                        </a:rPr>
                        <a:t>14</a:t>
                      </a:r>
                    </a:p>
                  </a:txBody>
                  <a:tcPr marL="10800" marR="10800" marT="10800" marB="10800" anchor="ctr"/>
                </a:tc>
                <a:tc>
                  <a:txBody>
                    <a:bodyPr/>
                    <a:lstStyle/>
                    <a:p>
                      <a:pPr algn="ctr"/>
                      <a:r>
                        <a:rPr lang="de-DE" sz="800">
                          <a:solidFill>
                            <a:schemeClr val="tx1"/>
                          </a:solidFill>
                        </a:rPr>
                        <a:t>11</a:t>
                      </a:r>
                    </a:p>
                  </a:txBody>
                  <a:tcPr marL="10800" marR="10800" marT="10800" marB="10800" anchor="ctr"/>
                </a:tc>
                <a:tc>
                  <a:txBody>
                    <a:bodyPr/>
                    <a:lstStyle/>
                    <a:p>
                      <a:pPr algn="ctr"/>
                      <a:r>
                        <a:rPr lang="de-DE" sz="800">
                          <a:solidFill>
                            <a:schemeClr val="tx1"/>
                          </a:solidFill>
                        </a:rPr>
                        <a:t>2</a:t>
                      </a:r>
                    </a:p>
                  </a:txBody>
                  <a:tcPr marL="10800" marR="10800" marT="10800" marB="10800" anchor="ctr"/>
                </a:tc>
                <a:tc>
                  <a:txBody>
                    <a:bodyPr/>
                    <a:lstStyle/>
                    <a:p>
                      <a:pPr algn="ctr"/>
                      <a:r>
                        <a:rPr lang="de-DE" sz="800">
                          <a:solidFill>
                            <a:schemeClr val="tx1"/>
                          </a:solidFill>
                        </a:rPr>
                        <a:t>1</a:t>
                      </a:r>
                    </a:p>
                  </a:txBody>
                  <a:tcPr marL="10800" marR="10800" marT="10800" marB="10800" anchor="ctr"/>
                </a:tc>
                <a:tc>
                  <a:txBody>
                    <a:bodyPr/>
                    <a:lstStyle/>
                    <a:p>
                      <a:pPr algn="ctr"/>
                      <a:r>
                        <a:rPr lang="de-DE" sz="800">
                          <a:solidFill>
                            <a:schemeClr val="tx1"/>
                          </a:solidFill>
                        </a:rPr>
                        <a:t>1</a:t>
                      </a:r>
                    </a:p>
                  </a:txBody>
                  <a:tcPr marL="10800" marR="10800" marT="10800" marB="10800" anchor="ctr"/>
                </a:tc>
                <a:tc>
                  <a:txBody>
                    <a:bodyPr/>
                    <a:lstStyle/>
                    <a:p>
                      <a:pPr algn="ctr"/>
                      <a:r>
                        <a:rPr lang="de-DE" sz="800">
                          <a:solidFill>
                            <a:schemeClr val="tx1"/>
                          </a:solidFill>
                        </a:rPr>
                        <a:t>1</a:t>
                      </a:r>
                    </a:p>
                  </a:txBody>
                  <a:tcPr marL="10800" marR="10800" marT="10800" marB="10800" anchor="ctr"/>
                </a:tc>
                <a:tc>
                  <a:txBody>
                    <a:bodyPr/>
                    <a:lstStyle/>
                    <a:p>
                      <a:pPr algn="ctr"/>
                      <a:r>
                        <a:rPr lang="de-DE" sz="800">
                          <a:solidFill>
                            <a:schemeClr val="tx1"/>
                          </a:solidFill>
                        </a:rPr>
                        <a:t>1</a:t>
                      </a:r>
                    </a:p>
                  </a:txBody>
                  <a:tcPr marL="10800" marR="10800" marT="10800" marB="10800" anchor="ctr"/>
                </a:tc>
                <a:tc>
                  <a:txBody>
                    <a:bodyPr/>
                    <a:lstStyle/>
                    <a:p>
                      <a:pPr algn="ctr"/>
                      <a:r>
                        <a:rPr lang="de-DE" sz="800">
                          <a:solidFill>
                            <a:schemeClr val="tx1"/>
                          </a:solidFill>
                        </a:rPr>
                        <a:t>0</a:t>
                      </a:r>
                    </a:p>
                  </a:txBody>
                  <a:tcPr marL="10800" marR="10800" marT="10800" marB="10800" anchor="ctr"/>
                </a:tc>
                <a:extLst>
                  <a:ext uri="{0D108BD9-81ED-4DB2-BD59-A6C34878D82A}">
                    <a16:rowId xmlns:a16="http://schemas.microsoft.com/office/drawing/2014/main" val="3954868661"/>
                  </a:ext>
                </a:extLst>
              </a:tr>
            </a:tbl>
          </a:graphicData>
        </a:graphic>
      </p:graphicFrame>
      <p:sp>
        <p:nvSpPr>
          <p:cNvPr id="110" name="Textfeld 109">
            <a:extLst>
              <a:ext uri="{FF2B5EF4-FFF2-40B4-BE49-F238E27FC236}">
                <a16:creationId xmlns:a16="http://schemas.microsoft.com/office/drawing/2014/main" id="{55938E6E-EBFA-405B-80F5-47FDE8D71936}"/>
              </a:ext>
            </a:extLst>
          </p:cNvPr>
          <p:cNvSpPr txBox="1"/>
          <p:nvPr/>
        </p:nvSpPr>
        <p:spPr>
          <a:xfrm>
            <a:off x="5350400" y="4440677"/>
            <a:ext cx="325730" cy="246221"/>
          </a:xfrm>
          <a:prstGeom prst="rect">
            <a:avLst/>
          </a:prstGeom>
          <a:noFill/>
        </p:spPr>
        <p:txBody>
          <a:bodyPr wrap="none" rtlCol="0">
            <a:spAutoFit/>
          </a:bodyPr>
          <a:lstStyle/>
          <a:p>
            <a:r>
              <a:rPr lang="de-DE" sz="1000"/>
              <a:t>59</a:t>
            </a:r>
          </a:p>
        </p:txBody>
      </p:sp>
      <p:sp>
        <p:nvSpPr>
          <p:cNvPr id="111" name="Textfeld 110">
            <a:extLst>
              <a:ext uri="{FF2B5EF4-FFF2-40B4-BE49-F238E27FC236}">
                <a16:creationId xmlns:a16="http://schemas.microsoft.com/office/drawing/2014/main" id="{A6B64FA2-A4CF-4BB0-AE2D-8576D4767E1D}"/>
              </a:ext>
            </a:extLst>
          </p:cNvPr>
          <p:cNvSpPr txBox="1"/>
          <p:nvPr/>
        </p:nvSpPr>
        <p:spPr>
          <a:xfrm>
            <a:off x="2994376" y="4593876"/>
            <a:ext cx="641522" cy="246221"/>
          </a:xfrm>
          <a:prstGeom prst="rect">
            <a:avLst/>
          </a:prstGeom>
          <a:noFill/>
        </p:spPr>
        <p:txBody>
          <a:bodyPr wrap="none" rtlCol="0">
            <a:spAutoFit/>
          </a:bodyPr>
          <a:lstStyle/>
          <a:p>
            <a:r>
              <a:rPr lang="de-DE" sz="1000" b="1" err="1"/>
              <a:t>Months</a:t>
            </a:r>
            <a:endParaRPr lang="de-DE" sz="1000" b="1"/>
          </a:p>
        </p:txBody>
      </p:sp>
      <p:grpSp>
        <p:nvGrpSpPr>
          <p:cNvPr id="113" name="Gruppieren 112">
            <a:extLst>
              <a:ext uri="{FF2B5EF4-FFF2-40B4-BE49-F238E27FC236}">
                <a16:creationId xmlns:a16="http://schemas.microsoft.com/office/drawing/2014/main" id="{791E3CF9-403A-4DD2-8AB2-AC7300D95D7C}"/>
              </a:ext>
            </a:extLst>
          </p:cNvPr>
          <p:cNvGrpSpPr/>
          <p:nvPr/>
        </p:nvGrpSpPr>
        <p:grpSpPr>
          <a:xfrm>
            <a:off x="398065" y="1808163"/>
            <a:ext cx="5206623" cy="2880951"/>
            <a:chOff x="692527" y="1808163"/>
            <a:chExt cx="5206623" cy="2880951"/>
          </a:xfrm>
        </p:grpSpPr>
        <p:grpSp>
          <p:nvGrpSpPr>
            <p:cNvPr id="53" name="Gruppieren 52">
              <a:extLst>
                <a:ext uri="{FF2B5EF4-FFF2-40B4-BE49-F238E27FC236}">
                  <a16:creationId xmlns:a16="http://schemas.microsoft.com/office/drawing/2014/main" id="{BDC41B12-EFE8-4BD5-B999-926468B10C5D}"/>
                </a:ext>
              </a:extLst>
            </p:cNvPr>
            <p:cNvGrpSpPr/>
            <p:nvPr/>
          </p:nvGrpSpPr>
          <p:grpSpPr>
            <a:xfrm>
              <a:off x="1139825" y="1808163"/>
              <a:ext cx="4759325" cy="2686047"/>
              <a:chOff x="1139825" y="1808163"/>
              <a:chExt cx="4759325" cy="2686047"/>
            </a:xfrm>
          </p:grpSpPr>
          <p:cxnSp>
            <p:nvCxnSpPr>
              <p:cNvPr id="10" name="Gerader Verbinder 9">
                <a:extLst>
                  <a:ext uri="{FF2B5EF4-FFF2-40B4-BE49-F238E27FC236}">
                    <a16:creationId xmlns:a16="http://schemas.microsoft.com/office/drawing/2014/main" id="{156051F1-E403-40D2-8796-DEC155769ED8}"/>
                  </a:ext>
                </a:extLst>
              </p:cNvPr>
              <p:cNvCxnSpPr>
                <a:cxnSpLocks/>
              </p:cNvCxnSpPr>
              <p:nvPr/>
            </p:nvCxnSpPr>
            <p:spPr>
              <a:xfrm>
                <a:off x="1190625" y="1808163"/>
                <a:ext cx="0" cy="262096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08C57776-7AA7-4884-A915-63D1520ED836}"/>
                  </a:ext>
                </a:extLst>
              </p:cNvPr>
              <p:cNvCxnSpPr>
                <a:cxnSpLocks/>
              </p:cNvCxnSpPr>
              <p:nvPr/>
            </p:nvCxnSpPr>
            <p:spPr>
              <a:xfrm>
                <a:off x="1184275" y="4422774"/>
                <a:ext cx="47148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73D132F0-DC35-4E04-86F0-A76A4CAE008D}"/>
                  </a:ext>
                </a:extLst>
              </p:cNvPr>
              <p:cNvCxnSpPr/>
              <p:nvPr/>
            </p:nvCxnSpPr>
            <p:spPr>
              <a:xfrm flipH="1">
                <a:off x="1143000" y="1933330"/>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2F5F2E5A-8C8A-4035-B447-31A471563FFC}"/>
                  </a:ext>
                </a:extLst>
              </p:cNvPr>
              <p:cNvCxnSpPr/>
              <p:nvPr/>
            </p:nvCxnSpPr>
            <p:spPr>
              <a:xfrm flipH="1">
                <a:off x="1139825" y="2415930"/>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AFC36BAD-2CE5-44DE-B620-D380DBD561F8}"/>
                  </a:ext>
                </a:extLst>
              </p:cNvPr>
              <p:cNvCxnSpPr/>
              <p:nvPr/>
            </p:nvCxnSpPr>
            <p:spPr>
              <a:xfrm flipH="1">
                <a:off x="1139825" y="2904880"/>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DB2EB6EB-7723-4048-8D7A-1FE9E3081B98}"/>
                  </a:ext>
                </a:extLst>
              </p:cNvPr>
              <p:cNvCxnSpPr/>
              <p:nvPr/>
            </p:nvCxnSpPr>
            <p:spPr>
              <a:xfrm flipH="1">
                <a:off x="1143000" y="3393830"/>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90B42824-6A03-48CE-BFCB-0BF940A836AE}"/>
                  </a:ext>
                </a:extLst>
              </p:cNvPr>
              <p:cNvCxnSpPr/>
              <p:nvPr/>
            </p:nvCxnSpPr>
            <p:spPr>
              <a:xfrm flipH="1">
                <a:off x="1139825" y="3876430"/>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E9CE9434-5508-4C05-BAA2-B031F8608BC3}"/>
                  </a:ext>
                </a:extLst>
              </p:cNvPr>
              <p:cNvCxnSpPr>
                <a:cxnSpLocks/>
              </p:cNvCxnSpPr>
              <p:nvPr/>
            </p:nvCxnSpPr>
            <p:spPr>
              <a:xfrm flipH="1">
                <a:off x="1143000" y="4368555"/>
                <a:ext cx="476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F215969C-68CE-49DF-AE79-2E302057C52D}"/>
                  </a:ext>
                </a:extLst>
              </p:cNvPr>
              <p:cNvCxnSpPr>
                <a:cxnSpLocks/>
              </p:cNvCxnSpPr>
              <p:nvPr/>
            </p:nvCxnSpPr>
            <p:spPr>
              <a:xfrm>
                <a:off x="1279525" y="4422775"/>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37C9C11C-C1DB-44D5-AB4F-4226EDD1D075}"/>
                  </a:ext>
                </a:extLst>
              </p:cNvPr>
              <p:cNvCxnSpPr>
                <a:cxnSpLocks/>
              </p:cNvCxnSpPr>
              <p:nvPr/>
            </p:nvCxnSpPr>
            <p:spPr>
              <a:xfrm>
                <a:off x="1514475" y="442912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BF9A2FE0-8904-4B58-AC95-D5BE18D72200}"/>
                  </a:ext>
                </a:extLst>
              </p:cNvPr>
              <p:cNvCxnSpPr>
                <a:cxnSpLocks/>
              </p:cNvCxnSpPr>
              <p:nvPr/>
            </p:nvCxnSpPr>
            <p:spPr>
              <a:xfrm>
                <a:off x="1736725" y="4427536"/>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85C9DEEA-7AB7-4B40-B5AE-29C47AC45BD7}"/>
                  </a:ext>
                </a:extLst>
              </p:cNvPr>
              <p:cNvCxnSpPr>
                <a:cxnSpLocks/>
              </p:cNvCxnSpPr>
              <p:nvPr/>
            </p:nvCxnSpPr>
            <p:spPr>
              <a:xfrm>
                <a:off x="1962150" y="442277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544702BD-D972-40E3-858B-E075E97FBC92}"/>
                  </a:ext>
                </a:extLst>
              </p:cNvPr>
              <p:cNvCxnSpPr>
                <a:cxnSpLocks/>
              </p:cNvCxnSpPr>
              <p:nvPr/>
            </p:nvCxnSpPr>
            <p:spPr>
              <a:xfrm>
                <a:off x="2187575" y="4427535"/>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FCCA8AD8-F1C9-4EDB-BABB-B8C396B7F8AE}"/>
                  </a:ext>
                </a:extLst>
              </p:cNvPr>
              <p:cNvCxnSpPr>
                <a:cxnSpLocks/>
              </p:cNvCxnSpPr>
              <p:nvPr/>
            </p:nvCxnSpPr>
            <p:spPr>
              <a:xfrm>
                <a:off x="2416175" y="4429121"/>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DF2CDA9C-EEC5-41DC-AF1E-DF00BD328BE9}"/>
                  </a:ext>
                </a:extLst>
              </p:cNvPr>
              <p:cNvCxnSpPr>
                <a:cxnSpLocks/>
              </p:cNvCxnSpPr>
              <p:nvPr/>
            </p:nvCxnSpPr>
            <p:spPr>
              <a:xfrm>
                <a:off x="2641600" y="4425949"/>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94F93682-A9FC-4938-BE94-71B24D44E282}"/>
                  </a:ext>
                </a:extLst>
              </p:cNvPr>
              <p:cNvCxnSpPr>
                <a:cxnSpLocks/>
              </p:cNvCxnSpPr>
              <p:nvPr/>
            </p:nvCxnSpPr>
            <p:spPr>
              <a:xfrm>
                <a:off x="2863850" y="4427535"/>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2B4C6782-4B00-49E6-A9F0-2697C07F43D3}"/>
                  </a:ext>
                </a:extLst>
              </p:cNvPr>
              <p:cNvCxnSpPr>
                <a:cxnSpLocks/>
              </p:cNvCxnSpPr>
              <p:nvPr/>
            </p:nvCxnSpPr>
            <p:spPr>
              <a:xfrm>
                <a:off x="3095625" y="4429123"/>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E5CD61A8-CD56-4654-87E8-62DCA129C7A3}"/>
                  </a:ext>
                </a:extLst>
              </p:cNvPr>
              <p:cNvCxnSpPr>
                <a:cxnSpLocks/>
              </p:cNvCxnSpPr>
              <p:nvPr/>
            </p:nvCxnSpPr>
            <p:spPr>
              <a:xfrm>
                <a:off x="3321050" y="4429123"/>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B0709E28-EE0D-4317-80F2-4CB3D6971ED5}"/>
                  </a:ext>
                </a:extLst>
              </p:cNvPr>
              <p:cNvCxnSpPr>
                <a:cxnSpLocks/>
              </p:cNvCxnSpPr>
              <p:nvPr/>
            </p:nvCxnSpPr>
            <p:spPr>
              <a:xfrm>
                <a:off x="3544887" y="442912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5CABCAF6-BE1E-44C2-9A6C-754A718B0573}"/>
                  </a:ext>
                </a:extLst>
              </p:cNvPr>
              <p:cNvCxnSpPr>
                <a:cxnSpLocks/>
              </p:cNvCxnSpPr>
              <p:nvPr/>
            </p:nvCxnSpPr>
            <p:spPr>
              <a:xfrm>
                <a:off x="3773487" y="4425949"/>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791D44C7-555D-4D23-B5B1-C71BB1F0999E}"/>
                  </a:ext>
                </a:extLst>
              </p:cNvPr>
              <p:cNvCxnSpPr>
                <a:cxnSpLocks/>
              </p:cNvCxnSpPr>
              <p:nvPr/>
            </p:nvCxnSpPr>
            <p:spPr>
              <a:xfrm>
                <a:off x="4005262" y="442912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8BBCB068-1B86-4C08-8DE3-4BA2E236AD6A}"/>
                  </a:ext>
                </a:extLst>
              </p:cNvPr>
              <p:cNvCxnSpPr>
                <a:cxnSpLocks/>
              </p:cNvCxnSpPr>
              <p:nvPr/>
            </p:nvCxnSpPr>
            <p:spPr>
              <a:xfrm>
                <a:off x="4227512" y="442912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42FE0F00-093A-4CEB-9561-359478F50B92}"/>
                  </a:ext>
                </a:extLst>
              </p:cNvPr>
              <p:cNvCxnSpPr>
                <a:cxnSpLocks/>
              </p:cNvCxnSpPr>
              <p:nvPr/>
            </p:nvCxnSpPr>
            <p:spPr>
              <a:xfrm>
                <a:off x="4452937" y="4427535"/>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05B2577E-0903-4C66-9A53-6363CB77B4EA}"/>
                  </a:ext>
                </a:extLst>
              </p:cNvPr>
              <p:cNvCxnSpPr>
                <a:cxnSpLocks/>
              </p:cNvCxnSpPr>
              <p:nvPr/>
            </p:nvCxnSpPr>
            <p:spPr>
              <a:xfrm>
                <a:off x="4679028" y="4429124"/>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F9E6EA32-751B-480B-9E52-2755A26D6668}"/>
                  </a:ext>
                </a:extLst>
              </p:cNvPr>
              <p:cNvCxnSpPr>
                <a:cxnSpLocks/>
              </p:cNvCxnSpPr>
              <p:nvPr/>
            </p:nvCxnSpPr>
            <p:spPr>
              <a:xfrm>
                <a:off x="5133053" y="4425949"/>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E4D2D68A-C50D-4EB4-80F3-AA1626F68F12}"/>
                  </a:ext>
                </a:extLst>
              </p:cNvPr>
              <p:cNvCxnSpPr>
                <a:cxnSpLocks/>
              </p:cNvCxnSpPr>
              <p:nvPr/>
            </p:nvCxnSpPr>
            <p:spPr>
              <a:xfrm>
                <a:off x="5358478" y="4425949"/>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3B2B8558-EB90-4805-8B0E-43DC5BA6C33B}"/>
                  </a:ext>
                </a:extLst>
              </p:cNvPr>
              <p:cNvCxnSpPr>
                <a:cxnSpLocks/>
              </p:cNvCxnSpPr>
              <p:nvPr/>
            </p:nvCxnSpPr>
            <p:spPr>
              <a:xfrm>
                <a:off x="5587078" y="4433885"/>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Gerader Verbinder 46">
                <a:extLst>
                  <a:ext uri="{FF2B5EF4-FFF2-40B4-BE49-F238E27FC236}">
                    <a16:creationId xmlns:a16="http://schemas.microsoft.com/office/drawing/2014/main" id="{70A150D8-6280-4EB5-A964-BD3A64B6A755}"/>
                  </a:ext>
                </a:extLst>
              </p:cNvPr>
              <p:cNvCxnSpPr>
                <a:cxnSpLocks/>
              </p:cNvCxnSpPr>
              <p:nvPr/>
            </p:nvCxnSpPr>
            <p:spPr>
              <a:xfrm>
                <a:off x="5810916" y="4425948"/>
                <a:ext cx="0" cy="603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3763FBCC-ACF0-4582-A325-466D4A0D5CDC}"/>
                  </a:ext>
                </a:extLst>
              </p:cNvPr>
              <p:cNvCxnSpPr>
                <a:cxnSpLocks/>
              </p:cNvCxnSpPr>
              <p:nvPr/>
            </p:nvCxnSpPr>
            <p:spPr>
              <a:xfrm>
                <a:off x="4904453" y="1862138"/>
                <a:ext cx="0" cy="262731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84" name="Textfeld 83">
              <a:extLst>
                <a:ext uri="{FF2B5EF4-FFF2-40B4-BE49-F238E27FC236}">
                  <a16:creationId xmlns:a16="http://schemas.microsoft.com/office/drawing/2014/main" id="{33DFE9AE-C8C1-4FF8-8916-1A23A09650DE}"/>
                </a:ext>
              </a:extLst>
            </p:cNvPr>
            <p:cNvSpPr txBox="1"/>
            <p:nvPr/>
          </p:nvSpPr>
          <p:spPr>
            <a:xfrm>
              <a:off x="1154730" y="4441934"/>
              <a:ext cx="255198" cy="246221"/>
            </a:xfrm>
            <a:prstGeom prst="rect">
              <a:avLst/>
            </a:prstGeom>
            <a:noFill/>
          </p:spPr>
          <p:txBody>
            <a:bodyPr wrap="none" rtlCol="0">
              <a:spAutoFit/>
            </a:bodyPr>
            <a:lstStyle/>
            <a:p>
              <a:r>
                <a:rPr lang="de-DE" sz="1000"/>
                <a:t>0</a:t>
              </a:r>
            </a:p>
          </p:txBody>
        </p:sp>
        <p:sp>
          <p:nvSpPr>
            <p:cNvPr id="85" name="Textfeld 84">
              <a:extLst>
                <a:ext uri="{FF2B5EF4-FFF2-40B4-BE49-F238E27FC236}">
                  <a16:creationId xmlns:a16="http://schemas.microsoft.com/office/drawing/2014/main" id="{1B4148EC-EB35-4AAA-9041-F24D074F4FEF}"/>
                </a:ext>
              </a:extLst>
            </p:cNvPr>
            <p:cNvSpPr txBox="1"/>
            <p:nvPr/>
          </p:nvSpPr>
          <p:spPr>
            <a:xfrm>
              <a:off x="956795" y="4250397"/>
              <a:ext cx="255198" cy="246221"/>
            </a:xfrm>
            <a:prstGeom prst="rect">
              <a:avLst/>
            </a:prstGeom>
            <a:noFill/>
          </p:spPr>
          <p:txBody>
            <a:bodyPr wrap="none" rtlCol="0">
              <a:spAutoFit/>
            </a:bodyPr>
            <a:lstStyle/>
            <a:p>
              <a:r>
                <a:rPr lang="de-DE" sz="1000"/>
                <a:t>0</a:t>
              </a:r>
            </a:p>
          </p:txBody>
        </p:sp>
        <p:sp>
          <p:nvSpPr>
            <p:cNvPr id="86" name="Textfeld 85">
              <a:extLst>
                <a:ext uri="{FF2B5EF4-FFF2-40B4-BE49-F238E27FC236}">
                  <a16:creationId xmlns:a16="http://schemas.microsoft.com/office/drawing/2014/main" id="{0D70EA75-3A69-433A-85D3-16918BAB2CCF}"/>
                </a:ext>
              </a:extLst>
            </p:cNvPr>
            <p:cNvSpPr txBox="1"/>
            <p:nvPr/>
          </p:nvSpPr>
          <p:spPr>
            <a:xfrm>
              <a:off x="886263" y="3753319"/>
              <a:ext cx="325730" cy="246221"/>
            </a:xfrm>
            <a:prstGeom prst="rect">
              <a:avLst/>
            </a:prstGeom>
            <a:noFill/>
          </p:spPr>
          <p:txBody>
            <a:bodyPr wrap="none" rtlCol="0">
              <a:spAutoFit/>
            </a:bodyPr>
            <a:lstStyle/>
            <a:p>
              <a:r>
                <a:rPr lang="de-DE" sz="1000"/>
                <a:t>20</a:t>
              </a:r>
            </a:p>
          </p:txBody>
        </p:sp>
        <p:sp>
          <p:nvSpPr>
            <p:cNvPr id="87" name="Textfeld 86">
              <a:extLst>
                <a:ext uri="{FF2B5EF4-FFF2-40B4-BE49-F238E27FC236}">
                  <a16:creationId xmlns:a16="http://schemas.microsoft.com/office/drawing/2014/main" id="{EC72C099-3DE3-475F-A8BB-E215816BE946}"/>
                </a:ext>
              </a:extLst>
            </p:cNvPr>
            <p:cNvSpPr txBox="1"/>
            <p:nvPr/>
          </p:nvSpPr>
          <p:spPr>
            <a:xfrm>
              <a:off x="886263" y="3276061"/>
              <a:ext cx="325730" cy="246221"/>
            </a:xfrm>
            <a:prstGeom prst="rect">
              <a:avLst/>
            </a:prstGeom>
            <a:noFill/>
          </p:spPr>
          <p:txBody>
            <a:bodyPr wrap="none" rtlCol="0">
              <a:spAutoFit/>
            </a:bodyPr>
            <a:lstStyle/>
            <a:p>
              <a:r>
                <a:rPr lang="de-DE" sz="1000"/>
                <a:t>40</a:t>
              </a:r>
            </a:p>
          </p:txBody>
        </p:sp>
        <p:sp>
          <p:nvSpPr>
            <p:cNvPr id="88" name="Textfeld 87">
              <a:extLst>
                <a:ext uri="{FF2B5EF4-FFF2-40B4-BE49-F238E27FC236}">
                  <a16:creationId xmlns:a16="http://schemas.microsoft.com/office/drawing/2014/main" id="{BDE4FAA7-8B56-46F0-9E92-DEC220F21DBE}"/>
                </a:ext>
              </a:extLst>
            </p:cNvPr>
            <p:cNvSpPr txBox="1"/>
            <p:nvPr/>
          </p:nvSpPr>
          <p:spPr>
            <a:xfrm>
              <a:off x="889228" y="2776691"/>
              <a:ext cx="325730" cy="246221"/>
            </a:xfrm>
            <a:prstGeom prst="rect">
              <a:avLst/>
            </a:prstGeom>
            <a:noFill/>
          </p:spPr>
          <p:txBody>
            <a:bodyPr wrap="none" rtlCol="0">
              <a:spAutoFit/>
            </a:bodyPr>
            <a:lstStyle/>
            <a:p>
              <a:r>
                <a:rPr lang="de-DE" sz="1000"/>
                <a:t>60</a:t>
              </a:r>
            </a:p>
          </p:txBody>
        </p:sp>
        <p:sp>
          <p:nvSpPr>
            <p:cNvPr id="89" name="Textfeld 88">
              <a:extLst>
                <a:ext uri="{FF2B5EF4-FFF2-40B4-BE49-F238E27FC236}">
                  <a16:creationId xmlns:a16="http://schemas.microsoft.com/office/drawing/2014/main" id="{BAEA3BFE-EA73-4C15-B314-AE0693D22247}"/>
                </a:ext>
              </a:extLst>
            </p:cNvPr>
            <p:cNvSpPr txBox="1"/>
            <p:nvPr/>
          </p:nvSpPr>
          <p:spPr>
            <a:xfrm>
              <a:off x="886263" y="2295972"/>
              <a:ext cx="325730" cy="246221"/>
            </a:xfrm>
            <a:prstGeom prst="rect">
              <a:avLst/>
            </a:prstGeom>
            <a:noFill/>
          </p:spPr>
          <p:txBody>
            <a:bodyPr wrap="none" rtlCol="0">
              <a:spAutoFit/>
            </a:bodyPr>
            <a:lstStyle/>
            <a:p>
              <a:r>
                <a:rPr lang="de-DE" sz="1000"/>
                <a:t>80</a:t>
              </a:r>
            </a:p>
          </p:txBody>
        </p:sp>
        <p:sp>
          <p:nvSpPr>
            <p:cNvPr id="90" name="Textfeld 89">
              <a:extLst>
                <a:ext uri="{FF2B5EF4-FFF2-40B4-BE49-F238E27FC236}">
                  <a16:creationId xmlns:a16="http://schemas.microsoft.com/office/drawing/2014/main" id="{BCACED90-C5BA-4E27-B54C-8D0D91D7D306}"/>
                </a:ext>
              </a:extLst>
            </p:cNvPr>
            <p:cNvSpPr txBox="1"/>
            <p:nvPr/>
          </p:nvSpPr>
          <p:spPr>
            <a:xfrm>
              <a:off x="815731" y="1813923"/>
              <a:ext cx="396262" cy="246221"/>
            </a:xfrm>
            <a:prstGeom prst="rect">
              <a:avLst/>
            </a:prstGeom>
            <a:noFill/>
          </p:spPr>
          <p:txBody>
            <a:bodyPr wrap="none" rtlCol="0">
              <a:spAutoFit/>
            </a:bodyPr>
            <a:lstStyle/>
            <a:p>
              <a:r>
                <a:rPr lang="de-DE" sz="1000"/>
                <a:t>100</a:t>
              </a:r>
            </a:p>
          </p:txBody>
        </p:sp>
        <p:sp>
          <p:nvSpPr>
            <p:cNvPr id="91" name="Textfeld 90">
              <a:extLst>
                <a:ext uri="{FF2B5EF4-FFF2-40B4-BE49-F238E27FC236}">
                  <a16:creationId xmlns:a16="http://schemas.microsoft.com/office/drawing/2014/main" id="{6BA81701-97ED-49B3-8AAD-8244EBECF453}"/>
                </a:ext>
              </a:extLst>
            </p:cNvPr>
            <p:cNvSpPr txBox="1"/>
            <p:nvPr/>
          </p:nvSpPr>
          <p:spPr>
            <a:xfrm>
              <a:off x="1388142" y="4438899"/>
              <a:ext cx="255198" cy="246221"/>
            </a:xfrm>
            <a:prstGeom prst="rect">
              <a:avLst/>
            </a:prstGeom>
            <a:noFill/>
          </p:spPr>
          <p:txBody>
            <a:bodyPr wrap="none" rtlCol="0">
              <a:spAutoFit/>
            </a:bodyPr>
            <a:lstStyle/>
            <a:p>
              <a:r>
                <a:rPr lang="de-DE" sz="1000"/>
                <a:t>3</a:t>
              </a:r>
            </a:p>
          </p:txBody>
        </p:sp>
        <p:sp>
          <p:nvSpPr>
            <p:cNvPr id="92" name="Textfeld 91">
              <a:extLst>
                <a:ext uri="{FF2B5EF4-FFF2-40B4-BE49-F238E27FC236}">
                  <a16:creationId xmlns:a16="http://schemas.microsoft.com/office/drawing/2014/main" id="{C92014E3-B21D-4D99-80CE-07283AABA7A5}"/>
                </a:ext>
              </a:extLst>
            </p:cNvPr>
            <p:cNvSpPr txBox="1"/>
            <p:nvPr/>
          </p:nvSpPr>
          <p:spPr>
            <a:xfrm>
              <a:off x="1613566" y="4438898"/>
              <a:ext cx="255198" cy="246221"/>
            </a:xfrm>
            <a:prstGeom prst="rect">
              <a:avLst/>
            </a:prstGeom>
            <a:noFill/>
          </p:spPr>
          <p:txBody>
            <a:bodyPr wrap="none" rtlCol="0">
              <a:spAutoFit/>
            </a:bodyPr>
            <a:lstStyle/>
            <a:p>
              <a:r>
                <a:rPr lang="de-DE" sz="1000"/>
                <a:t>6</a:t>
              </a:r>
            </a:p>
          </p:txBody>
        </p:sp>
        <p:sp>
          <p:nvSpPr>
            <p:cNvPr id="93" name="Textfeld 92">
              <a:extLst>
                <a:ext uri="{FF2B5EF4-FFF2-40B4-BE49-F238E27FC236}">
                  <a16:creationId xmlns:a16="http://schemas.microsoft.com/office/drawing/2014/main" id="{CBCA6989-32E0-4621-9BF3-9FF09CEF0B5C}"/>
                </a:ext>
              </a:extLst>
            </p:cNvPr>
            <p:cNvSpPr txBox="1"/>
            <p:nvPr/>
          </p:nvSpPr>
          <p:spPr>
            <a:xfrm>
              <a:off x="1836138" y="4438898"/>
              <a:ext cx="255198" cy="246221"/>
            </a:xfrm>
            <a:prstGeom prst="rect">
              <a:avLst/>
            </a:prstGeom>
            <a:noFill/>
          </p:spPr>
          <p:txBody>
            <a:bodyPr wrap="none" rtlCol="0">
              <a:spAutoFit/>
            </a:bodyPr>
            <a:lstStyle/>
            <a:p>
              <a:r>
                <a:rPr lang="de-DE" sz="1000"/>
                <a:t>9</a:t>
              </a:r>
            </a:p>
          </p:txBody>
        </p:sp>
        <p:sp>
          <p:nvSpPr>
            <p:cNvPr id="94" name="Textfeld 93">
              <a:extLst>
                <a:ext uri="{FF2B5EF4-FFF2-40B4-BE49-F238E27FC236}">
                  <a16:creationId xmlns:a16="http://schemas.microsoft.com/office/drawing/2014/main" id="{8713BDC9-F5C6-47E5-8580-F9D14BCC1947}"/>
                </a:ext>
              </a:extLst>
            </p:cNvPr>
            <p:cNvSpPr txBox="1"/>
            <p:nvPr/>
          </p:nvSpPr>
          <p:spPr>
            <a:xfrm>
              <a:off x="2026759" y="4438897"/>
              <a:ext cx="325730" cy="246221"/>
            </a:xfrm>
            <a:prstGeom prst="rect">
              <a:avLst/>
            </a:prstGeom>
            <a:noFill/>
          </p:spPr>
          <p:txBody>
            <a:bodyPr wrap="none" rtlCol="0">
              <a:spAutoFit/>
            </a:bodyPr>
            <a:lstStyle/>
            <a:p>
              <a:r>
                <a:rPr lang="de-DE" sz="1000"/>
                <a:t>12</a:t>
              </a:r>
            </a:p>
          </p:txBody>
        </p:sp>
        <p:sp>
          <p:nvSpPr>
            <p:cNvPr id="95" name="Textfeld 94">
              <a:extLst>
                <a:ext uri="{FF2B5EF4-FFF2-40B4-BE49-F238E27FC236}">
                  <a16:creationId xmlns:a16="http://schemas.microsoft.com/office/drawing/2014/main" id="{2FC6346B-CE1A-4402-B7AE-E65850D24854}"/>
                </a:ext>
              </a:extLst>
            </p:cNvPr>
            <p:cNvSpPr txBox="1"/>
            <p:nvPr/>
          </p:nvSpPr>
          <p:spPr>
            <a:xfrm>
              <a:off x="2252183" y="4441934"/>
              <a:ext cx="325730" cy="246221"/>
            </a:xfrm>
            <a:prstGeom prst="rect">
              <a:avLst/>
            </a:prstGeom>
            <a:noFill/>
          </p:spPr>
          <p:txBody>
            <a:bodyPr wrap="none" rtlCol="0">
              <a:spAutoFit/>
            </a:bodyPr>
            <a:lstStyle/>
            <a:p>
              <a:r>
                <a:rPr lang="de-DE" sz="1000"/>
                <a:t>15</a:t>
              </a:r>
            </a:p>
          </p:txBody>
        </p:sp>
        <p:sp>
          <p:nvSpPr>
            <p:cNvPr id="96" name="Textfeld 95">
              <a:extLst>
                <a:ext uri="{FF2B5EF4-FFF2-40B4-BE49-F238E27FC236}">
                  <a16:creationId xmlns:a16="http://schemas.microsoft.com/office/drawing/2014/main" id="{AA6E58EB-D522-4EC1-BBB4-789351FDED6B}"/>
                </a:ext>
              </a:extLst>
            </p:cNvPr>
            <p:cNvSpPr txBox="1"/>
            <p:nvPr/>
          </p:nvSpPr>
          <p:spPr>
            <a:xfrm>
              <a:off x="2478450" y="4441934"/>
              <a:ext cx="325730" cy="246221"/>
            </a:xfrm>
            <a:prstGeom prst="rect">
              <a:avLst/>
            </a:prstGeom>
            <a:noFill/>
          </p:spPr>
          <p:txBody>
            <a:bodyPr wrap="none" rtlCol="0">
              <a:spAutoFit/>
            </a:bodyPr>
            <a:lstStyle/>
            <a:p>
              <a:r>
                <a:rPr lang="de-DE" sz="1000"/>
                <a:t>18</a:t>
              </a:r>
            </a:p>
          </p:txBody>
        </p:sp>
        <p:sp>
          <p:nvSpPr>
            <p:cNvPr id="97" name="Textfeld 96">
              <a:extLst>
                <a:ext uri="{FF2B5EF4-FFF2-40B4-BE49-F238E27FC236}">
                  <a16:creationId xmlns:a16="http://schemas.microsoft.com/office/drawing/2014/main" id="{8EF11E3C-E5F5-4F2B-874A-5EC44D5580B7}"/>
                </a:ext>
              </a:extLst>
            </p:cNvPr>
            <p:cNvSpPr txBox="1"/>
            <p:nvPr/>
          </p:nvSpPr>
          <p:spPr>
            <a:xfrm>
              <a:off x="2700972" y="4442893"/>
              <a:ext cx="325730" cy="246221"/>
            </a:xfrm>
            <a:prstGeom prst="rect">
              <a:avLst/>
            </a:prstGeom>
            <a:noFill/>
          </p:spPr>
          <p:txBody>
            <a:bodyPr wrap="none" rtlCol="0">
              <a:spAutoFit/>
            </a:bodyPr>
            <a:lstStyle/>
            <a:p>
              <a:r>
                <a:rPr lang="de-DE" sz="1000"/>
                <a:t>21</a:t>
              </a:r>
            </a:p>
          </p:txBody>
        </p:sp>
        <p:sp>
          <p:nvSpPr>
            <p:cNvPr id="98" name="Textfeld 97">
              <a:extLst>
                <a:ext uri="{FF2B5EF4-FFF2-40B4-BE49-F238E27FC236}">
                  <a16:creationId xmlns:a16="http://schemas.microsoft.com/office/drawing/2014/main" id="{CD081E94-1C97-4046-924A-1014D9D8E2A7}"/>
                </a:ext>
              </a:extLst>
            </p:cNvPr>
            <p:cNvSpPr txBox="1"/>
            <p:nvPr/>
          </p:nvSpPr>
          <p:spPr>
            <a:xfrm>
              <a:off x="2934348" y="4442893"/>
              <a:ext cx="325730" cy="246221"/>
            </a:xfrm>
            <a:prstGeom prst="rect">
              <a:avLst/>
            </a:prstGeom>
            <a:noFill/>
          </p:spPr>
          <p:txBody>
            <a:bodyPr wrap="none" rtlCol="0">
              <a:spAutoFit/>
            </a:bodyPr>
            <a:lstStyle/>
            <a:p>
              <a:r>
                <a:rPr lang="de-DE" sz="1000"/>
                <a:t>24</a:t>
              </a:r>
            </a:p>
          </p:txBody>
        </p:sp>
        <p:sp>
          <p:nvSpPr>
            <p:cNvPr id="99" name="Textfeld 98">
              <a:extLst>
                <a:ext uri="{FF2B5EF4-FFF2-40B4-BE49-F238E27FC236}">
                  <a16:creationId xmlns:a16="http://schemas.microsoft.com/office/drawing/2014/main" id="{0E64BEC5-2A0F-4048-BBCC-B2132AE6CCC7}"/>
                </a:ext>
              </a:extLst>
            </p:cNvPr>
            <p:cNvSpPr txBox="1"/>
            <p:nvPr/>
          </p:nvSpPr>
          <p:spPr>
            <a:xfrm>
              <a:off x="3161374" y="4433257"/>
              <a:ext cx="325730" cy="246221"/>
            </a:xfrm>
            <a:prstGeom prst="rect">
              <a:avLst/>
            </a:prstGeom>
            <a:noFill/>
          </p:spPr>
          <p:txBody>
            <a:bodyPr wrap="none" rtlCol="0">
              <a:spAutoFit/>
            </a:bodyPr>
            <a:lstStyle/>
            <a:p>
              <a:r>
                <a:rPr lang="de-DE" sz="1000"/>
                <a:t>27</a:t>
              </a:r>
            </a:p>
          </p:txBody>
        </p:sp>
        <p:sp>
          <p:nvSpPr>
            <p:cNvPr id="100" name="Textfeld 99">
              <a:extLst>
                <a:ext uri="{FF2B5EF4-FFF2-40B4-BE49-F238E27FC236}">
                  <a16:creationId xmlns:a16="http://schemas.microsoft.com/office/drawing/2014/main" id="{D13318E0-3AD3-4B5F-9F66-96EC85395AA0}"/>
                </a:ext>
              </a:extLst>
            </p:cNvPr>
            <p:cNvSpPr txBox="1"/>
            <p:nvPr/>
          </p:nvSpPr>
          <p:spPr>
            <a:xfrm>
              <a:off x="3380421" y="4433257"/>
              <a:ext cx="325730" cy="246221"/>
            </a:xfrm>
            <a:prstGeom prst="rect">
              <a:avLst/>
            </a:prstGeom>
            <a:noFill/>
          </p:spPr>
          <p:txBody>
            <a:bodyPr wrap="none" rtlCol="0">
              <a:spAutoFit/>
            </a:bodyPr>
            <a:lstStyle/>
            <a:p>
              <a:r>
                <a:rPr lang="de-DE" sz="1000"/>
                <a:t>30</a:t>
              </a:r>
            </a:p>
          </p:txBody>
        </p:sp>
        <p:sp>
          <p:nvSpPr>
            <p:cNvPr id="101" name="Textfeld 100">
              <a:extLst>
                <a:ext uri="{FF2B5EF4-FFF2-40B4-BE49-F238E27FC236}">
                  <a16:creationId xmlns:a16="http://schemas.microsoft.com/office/drawing/2014/main" id="{14789AB2-4A66-4C31-934D-DACF197CFE5A}"/>
                </a:ext>
              </a:extLst>
            </p:cNvPr>
            <p:cNvSpPr txBox="1"/>
            <p:nvPr/>
          </p:nvSpPr>
          <p:spPr>
            <a:xfrm>
              <a:off x="3615052" y="4438897"/>
              <a:ext cx="325730" cy="246221"/>
            </a:xfrm>
            <a:prstGeom prst="rect">
              <a:avLst/>
            </a:prstGeom>
            <a:noFill/>
          </p:spPr>
          <p:txBody>
            <a:bodyPr wrap="none" rtlCol="0">
              <a:spAutoFit/>
            </a:bodyPr>
            <a:lstStyle/>
            <a:p>
              <a:r>
                <a:rPr lang="de-DE" sz="1000"/>
                <a:t>33</a:t>
              </a:r>
            </a:p>
          </p:txBody>
        </p:sp>
        <p:sp>
          <p:nvSpPr>
            <p:cNvPr id="102" name="Textfeld 101">
              <a:extLst>
                <a:ext uri="{FF2B5EF4-FFF2-40B4-BE49-F238E27FC236}">
                  <a16:creationId xmlns:a16="http://schemas.microsoft.com/office/drawing/2014/main" id="{209EC23F-A4E2-48DF-9A5A-28BB64336923}"/>
                </a:ext>
              </a:extLst>
            </p:cNvPr>
            <p:cNvSpPr txBox="1"/>
            <p:nvPr/>
          </p:nvSpPr>
          <p:spPr>
            <a:xfrm>
              <a:off x="3843214" y="4441934"/>
              <a:ext cx="325730" cy="246221"/>
            </a:xfrm>
            <a:prstGeom prst="rect">
              <a:avLst/>
            </a:prstGeom>
            <a:noFill/>
          </p:spPr>
          <p:txBody>
            <a:bodyPr wrap="none" rtlCol="0">
              <a:spAutoFit/>
            </a:bodyPr>
            <a:lstStyle/>
            <a:p>
              <a:r>
                <a:rPr lang="de-DE" sz="1000"/>
                <a:t>36</a:t>
              </a:r>
            </a:p>
          </p:txBody>
        </p:sp>
        <p:sp>
          <p:nvSpPr>
            <p:cNvPr id="103" name="Textfeld 102">
              <a:extLst>
                <a:ext uri="{FF2B5EF4-FFF2-40B4-BE49-F238E27FC236}">
                  <a16:creationId xmlns:a16="http://schemas.microsoft.com/office/drawing/2014/main" id="{E9EFA36E-E9AE-4CE4-BA09-0305E91E4CAC}"/>
                </a:ext>
              </a:extLst>
            </p:cNvPr>
            <p:cNvSpPr txBox="1"/>
            <p:nvPr/>
          </p:nvSpPr>
          <p:spPr>
            <a:xfrm>
              <a:off x="4060537" y="4441934"/>
              <a:ext cx="325730" cy="246221"/>
            </a:xfrm>
            <a:prstGeom prst="rect">
              <a:avLst/>
            </a:prstGeom>
            <a:noFill/>
          </p:spPr>
          <p:txBody>
            <a:bodyPr wrap="none" rtlCol="0">
              <a:spAutoFit/>
            </a:bodyPr>
            <a:lstStyle/>
            <a:p>
              <a:r>
                <a:rPr lang="de-DE" sz="1000"/>
                <a:t>39</a:t>
              </a:r>
            </a:p>
          </p:txBody>
        </p:sp>
        <p:sp>
          <p:nvSpPr>
            <p:cNvPr id="104" name="Textfeld 103">
              <a:extLst>
                <a:ext uri="{FF2B5EF4-FFF2-40B4-BE49-F238E27FC236}">
                  <a16:creationId xmlns:a16="http://schemas.microsoft.com/office/drawing/2014/main" id="{214D37DB-3B50-4895-8909-6F383044343D}"/>
                </a:ext>
              </a:extLst>
            </p:cNvPr>
            <p:cNvSpPr txBox="1"/>
            <p:nvPr/>
          </p:nvSpPr>
          <p:spPr>
            <a:xfrm>
              <a:off x="4286593" y="4441934"/>
              <a:ext cx="325730" cy="246221"/>
            </a:xfrm>
            <a:prstGeom prst="rect">
              <a:avLst/>
            </a:prstGeom>
            <a:noFill/>
          </p:spPr>
          <p:txBody>
            <a:bodyPr wrap="none" rtlCol="0">
              <a:spAutoFit/>
            </a:bodyPr>
            <a:lstStyle/>
            <a:p>
              <a:r>
                <a:rPr lang="de-DE" sz="1000"/>
                <a:t>42</a:t>
              </a:r>
            </a:p>
          </p:txBody>
        </p:sp>
        <p:sp>
          <p:nvSpPr>
            <p:cNvPr id="105" name="Textfeld 104">
              <a:extLst>
                <a:ext uri="{FF2B5EF4-FFF2-40B4-BE49-F238E27FC236}">
                  <a16:creationId xmlns:a16="http://schemas.microsoft.com/office/drawing/2014/main" id="{C279D30D-9DE1-40B9-BC4F-98A444B89431}"/>
                </a:ext>
              </a:extLst>
            </p:cNvPr>
            <p:cNvSpPr txBox="1"/>
            <p:nvPr/>
          </p:nvSpPr>
          <p:spPr>
            <a:xfrm>
              <a:off x="4515255" y="4439718"/>
              <a:ext cx="325730" cy="246221"/>
            </a:xfrm>
            <a:prstGeom prst="rect">
              <a:avLst/>
            </a:prstGeom>
            <a:noFill/>
          </p:spPr>
          <p:txBody>
            <a:bodyPr wrap="none" rtlCol="0">
              <a:spAutoFit/>
            </a:bodyPr>
            <a:lstStyle/>
            <a:p>
              <a:r>
                <a:rPr lang="de-DE" sz="1000"/>
                <a:t>45</a:t>
              </a:r>
            </a:p>
          </p:txBody>
        </p:sp>
        <p:sp>
          <p:nvSpPr>
            <p:cNvPr id="106" name="Textfeld 105">
              <a:extLst>
                <a:ext uri="{FF2B5EF4-FFF2-40B4-BE49-F238E27FC236}">
                  <a16:creationId xmlns:a16="http://schemas.microsoft.com/office/drawing/2014/main" id="{89469887-7B49-4E4C-B060-C12704938567}"/>
                </a:ext>
              </a:extLst>
            </p:cNvPr>
            <p:cNvSpPr txBox="1"/>
            <p:nvPr/>
          </p:nvSpPr>
          <p:spPr>
            <a:xfrm>
              <a:off x="4743970" y="4439718"/>
              <a:ext cx="325730" cy="246221"/>
            </a:xfrm>
            <a:prstGeom prst="rect">
              <a:avLst/>
            </a:prstGeom>
            <a:noFill/>
          </p:spPr>
          <p:txBody>
            <a:bodyPr wrap="none" rtlCol="0">
              <a:spAutoFit/>
            </a:bodyPr>
            <a:lstStyle/>
            <a:p>
              <a:r>
                <a:rPr lang="de-DE" sz="1000"/>
                <a:t>48</a:t>
              </a:r>
            </a:p>
          </p:txBody>
        </p:sp>
        <p:sp>
          <p:nvSpPr>
            <p:cNvPr id="107" name="Textfeld 106">
              <a:extLst>
                <a:ext uri="{FF2B5EF4-FFF2-40B4-BE49-F238E27FC236}">
                  <a16:creationId xmlns:a16="http://schemas.microsoft.com/office/drawing/2014/main" id="{C462B614-2A05-4B7A-A722-994BAFE3A1E4}"/>
                </a:ext>
              </a:extLst>
            </p:cNvPr>
            <p:cNvSpPr txBox="1"/>
            <p:nvPr/>
          </p:nvSpPr>
          <p:spPr>
            <a:xfrm>
              <a:off x="4976538" y="4439718"/>
              <a:ext cx="325730" cy="246221"/>
            </a:xfrm>
            <a:prstGeom prst="rect">
              <a:avLst/>
            </a:prstGeom>
            <a:noFill/>
          </p:spPr>
          <p:txBody>
            <a:bodyPr wrap="none" rtlCol="0">
              <a:spAutoFit/>
            </a:bodyPr>
            <a:lstStyle/>
            <a:p>
              <a:r>
                <a:rPr lang="de-DE" sz="1000"/>
                <a:t>51</a:t>
              </a:r>
            </a:p>
          </p:txBody>
        </p:sp>
        <p:sp>
          <p:nvSpPr>
            <p:cNvPr id="108" name="Textfeld 107">
              <a:extLst>
                <a:ext uri="{FF2B5EF4-FFF2-40B4-BE49-F238E27FC236}">
                  <a16:creationId xmlns:a16="http://schemas.microsoft.com/office/drawing/2014/main" id="{E9D1A675-25B0-4682-9D17-45562F931D8C}"/>
                </a:ext>
              </a:extLst>
            </p:cNvPr>
            <p:cNvSpPr txBox="1"/>
            <p:nvPr/>
          </p:nvSpPr>
          <p:spPr>
            <a:xfrm>
              <a:off x="5192195" y="4439718"/>
              <a:ext cx="325730" cy="246221"/>
            </a:xfrm>
            <a:prstGeom prst="rect">
              <a:avLst/>
            </a:prstGeom>
            <a:noFill/>
          </p:spPr>
          <p:txBody>
            <a:bodyPr wrap="none" rtlCol="0">
              <a:spAutoFit/>
            </a:bodyPr>
            <a:lstStyle/>
            <a:p>
              <a:r>
                <a:rPr lang="de-DE" sz="1000"/>
                <a:t>54</a:t>
              </a:r>
            </a:p>
          </p:txBody>
        </p:sp>
        <p:sp>
          <p:nvSpPr>
            <p:cNvPr id="109" name="Textfeld 108">
              <a:extLst>
                <a:ext uri="{FF2B5EF4-FFF2-40B4-BE49-F238E27FC236}">
                  <a16:creationId xmlns:a16="http://schemas.microsoft.com/office/drawing/2014/main" id="{C1D891CA-22C9-4D88-AB81-7467821EA94D}"/>
                </a:ext>
              </a:extLst>
            </p:cNvPr>
            <p:cNvSpPr txBox="1"/>
            <p:nvPr/>
          </p:nvSpPr>
          <p:spPr>
            <a:xfrm>
              <a:off x="5420910" y="4439718"/>
              <a:ext cx="325730" cy="246221"/>
            </a:xfrm>
            <a:prstGeom prst="rect">
              <a:avLst/>
            </a:prstGeom>
            <a:noFill/>
          </p:spPr>
          <p:txBody>
            <a:bodyPr wrap="none" rtlCol="0">
              <a:spAutoFit/>
            </a:bodyPr>
            <a:lstStyle/>
            <a:p>
              <a:r>
                <a:rPr lang="de-DE" sz="1000"/>
                <a:t>57</a:t>
              </a:r>
            </a:p>
          </p:txBody>
        </p:sp>
        <p:sp>
          <p:nvSpPr>
            <p:cNvPr id="112" name="Textfeld 111">
              <a:extLst>
                <a:ext uri="{FF2B5EF4-FFF2-40B4-BE49-F238E27FC236}">
                  <a16:creationId xmlns:a16="http://schemas.microsoft.com/office/drawing/2014/main" id="{EAAB0C28-0B2F-4542-BADB-4DB47CDBC707}"/>
                </a:ext>
              </a:extLst>
            </p:cNvPr>
            <p:cNvSpPr txBox="1"/>
            <p:nvPr/>
          </p:nvSpPr>
          <p:spPr>
            <a:xfrm rot="16200000">
              <a:off x="-188804" y="3052682"/>
              <a:ext cx="2008883" cy="246221"/>
            </a:xfrm>
            <a:prstGeom prst="rect">
              <a:avLst/>
            </a:prstGeom>
            <a:noFill/>
          </p:spPr>
          <p:txBody>
            <a:bodyPr wrap="none" rtlCol="0">
              <a:spAutoFit/>
            </a:bodyPr>
            <a:lstStyle/>
            <a:p>
              <a:r>
                <a:rPr lang="de-DE" sz="1000" b="1"/>
                <a:t>Progression-Free </a:t>
              </a:r>
              <a:r>
                <a:rPr lang="de-DE" sz="1000" b="1" err="1"/>
                <a:t>Survival</a:t>
              </a:r>
              <a:r>
                <a:rPr lang="de-DE" sz="1000" b="1"/>
                <a:t> (%)</a:t>
              </a:r>
            </a:p>
          </p:txBody>
        </p:sp>
      </p:grpSp>
      <p:cxnSp>
        <p:nvCxnSpPr>
          <p:cNvPr id="238" name="Gerader Verbinder 237">
            <a:extLst>
              <a:ext uri="{FF2B5EF4-FFF2-40B4-BE49-F238E27FC236}">
                <a16:creationId xmlns:a16="http://schemas.microsoft.com/office/drawing/2014/main" id="{7A761413-8D11-41CA-9EF5-D0CDB09551FB}"/>
              </a:ext>
            </a:extLst>
          </p:cNvPr>
          <p:cNvCxnSpPr/>
          <p:nvPr/>
        </p:nvCxnSpPr>
        <p:spPr>
          <a:xfrm>
            <a:off x="983677" y="4306524"/>
            <a:ext cx="15937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52" name="Gerader Verbinder 251">
            <a:extLst>
              <a:ext uri="{FF2B5EF4-FFF2-40B4-BE49-F238E27FC236}">
                <a16:creationId xmlns:a16="http://schemas.microsoft.com/office/drawing/2014/main" id="{437C70C6-8288-4A98-84D5-89AB1C420DD1}"/>
              </a:ext>
            </a:extLst>
          </p:cNvPr>
          <p:cNvCxnSpPr/>
          <p:nvPr/>
        </p:nvCxnSpPr>
        <p:spPr>
          <a:xfrm>
            <a:off x="983677" y="4146983"/>
            <a:ext cx="159371"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2" name="Gerader Verbinder 301">
            <a:extLst>
              <a:ext uri="{FF2B5EF4-FFF2-40B4-BE49-F238E27FC236}">
                <a16:creationId xmlns:a16="http://schemas.microsoft.com/office/drawing/2014/main" id="{7706923F-B467-47A4-A767-64CFB8F741A6}"/>
              </a:ext>
            </a:extLst>
          </p:cNvPr>
          <p:cNvCxnSpPr/>
          <p:nvPr/>
        </p:nvCxnSpPr>
        <p:spPr>
          <a:xfrm>
            <a:off x="984295" y="3994582"/>
            <a:ext cx="159371"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03" name="Textfeld 302">
            <a:extLst>
              <a:ext uri="{FF2B5EF4-FFF2-40B4-BE49-F238E27FC236}">
                <a16:creationId xmlns:a16="http://schemas.microsoft.com/office/drawing/2014/main" id="{CCA80444-8A8A-4E42-9449-AD5022BBF890}"/>
              </a:ext>
            </a:extLst>
          </p:cNvPr>
          <p:cNvSpPr txBox="1"/>
          <p:nvPr/>
        </p:nvSpPr>
        <p:spPr>
          <a:xfrm>
            <a:off x="1083134" y="3902965"/>
            <a:ext cx="393056" cy="215444"/>
          </a:xfrm>
          <a:prstGeom prst="rect">
            <a:avLst/>
          </a:prstGeom>
          <a:noFill/>
        </p:spPr>
        <p:txBody>
          <a:bodyPr wrap="none" rtlCol="0">
            <a:spAutoFit/>
          </a:bodyPr>
          <a:lstStyle/>
          <a:p>
            <a:r>
              <a:rPr lang="de-DE" sz="800"/>
              <a:t>A+O</a:t>
            </a:r>
          </a:p>
        </p:txBody>
      </p:sp>
      <p:sp>
        <p:nvSpPr>
          <p:cNvPr id="304" name="Textfeld 303">
            <a:extLst>
              <a:ext uri="{FF2B5EF4-FFF2-40B4-BE49-F238E27FC236}">
                <a16:creationId xmlns:a16="http://schemas.microsoft.com/office/drawing/2014/main" id="{96BACB77-F883-41FF-A436-5CE77C75E963}"/>
              </a:ext>
            </a:extLst>
          </p:cNvPr>
          <p:cNvSpPr txBox="1"/>
          <p:nvPr/>
        </p:nvSpPr>
        <p:spPr>
          <a:xfrm>
            <a:off x="1083144" y="4031660"/>
            <a:ext cx="253596" cy="215444"/>
          </a:xfrm>
          <a:prstGeom prst="rect">
            <a:avLst/>
          </a:prstGeom>
          <a:noFill/>
        </p:spPr>
        <p:txBody>
          <a:bodyPr wrap="none" rtlCol="0">
            <a:spAutoFit/>
          </a:bodyPr>
          <a:lstStyle/>
          <a:p>
            <a:r>
              <a:rPr lang="de-DE" sz="800"/>
              <a:t>A</a:t>
            </a:r>
          </a:p>
        </p:txBody>
      </p:sp>
      <p:sp>
        <p:nvSpPr>
          <p:cNvPr id="319" name="Textfeld 318">
            <a:extLst>
              <a:ext uri="{FF2B5EF4-FFF2-40B4-BE49-F238E27FC236}">
                <a16:creationId xmlns:a16="http://schemas.microsoft.com/office/drawing/2014/main" id="{B5A8720B-F1EB-40A9-9BED-F32BAF5647F6}"/>
              </a:ext>
            </a:extLst>
          </p:cNvPr>
          <p:cNvSpPr txBox="1"/>
          <p:nvPr/>
        </p:nvSpPr>
        <p:spPr>
          <a:xfrm>
            <a:off x="1083723" y="4172070"/>
            <a:ext cx="484428" cy="215444"/>
          </a:xfrm>
          <a:prstGeom prst="rect">
            <a:avLst/>
          </a:prstGeom>
          <a:noFill/>
        </p:spPr>
        <p:txBody>
          <a:bodyPr wrap="none" rtlCol="0">
            <a:spAutoFit/>
          </a:bodyPr>
          <a:lstStyle/>
          <a:p>
            <a:r>
              <a:rPr lang="de-DE" sz="800" err="1"/>
              <a:t>O+CIb</a:t>
            </a:r>
            <a:endParaRPr lang="de-DE" sz="800"/>
          </a:p>
        </p:txBody>
      </p:sp>
      <p:sp>
        <p:nvSpPr>
          <p:cNvPr id="321" name="Textfeld 320">
            <a:extLst>
              <a:ext uri="{FF2B5EF4-FFF2-40B4-BE49-F238E27FC236}">
                <a16:creationId xmlns:a16="http://schemas.microsoft.com/office/drawing/2014/main" id="{5993D668-19F6-4C8F-9932-2DB65CA8192A}"/>
              </a:ext>
            </a:extLst>
          </p:cNvPr>
          <p:cNvSpPr txBox="1"/>
          <p:nvPr/>
        </p:nvSpPr>
        <p:spPr>
          <a:xfrm>
            <a:off x="889813" y="3337069"/>
            <a:ext cx="1064715" cy="584775"/>
          </a:xfrm>
          <a:prstGeom prst="rect">
            <a:avLst/>
          </a:prstGeom>
          <a:noFill/>
        </p:spPr>
        <p:txBody>
          <a:bodyPr wrap="none" rtlCol="0">
            <a:spAutoFit/>
          </a:bodyPr>
          <a:lstStyle/>
          <a:p>
            <a:r>
              <a:rPr lang="de-DE" sz="800" b="1"/>
              <a:t>A </a:t>
            </a:r>
            <a:r>
              <a:rPr lang="de-DE" sz="800" b="1" err="1"/>
              <a:t>vs</a:t>
            </a:r>
            <a:r>
              <a:rPr lang="de-DE" sz="800" b="1"/>
              <a:t> </a:t>
            </a:r>
            <a:r>
              <a:rPr lang="de-DE" sz="800" b="1" err="1"/>
              <a:t>O+CIb</a:t>
            </a:r>
            <a:endParaRPr lang="de-DE" sz="800" b="1"/>
          </a:p>
          <a:p>
            <a:r>
              <a:rPr lang="de-DE" sz="800" err="1"/>
              <a:t>HR</a:t>
            </a:r>
            <a:r>
              <a:rPr lang="de-DE" sz="800" baseline="30000" err="1"/>
              <a:t>a</a:t>
            </a:r>
            <a:r>
              <a:rPr lang="de-DE" sz="800"/>
              <a:t> (95% CI): 0.18</a:t>
            </a:r>
          </a:p>
          <a:p>
            <a:r>
              <a:rPr lang="de-DE" sz="800"/>
              <a:t>(0.07, 0.46)</a:t>
            </a:r>
          </a:p>
          <a:p>
            <a:r>
              <a:rPr lang="de-DE" sz="800" i="1"/>
              <a:t>p</a:t>
            </a:r>
            <a:r>
              <a:rPr lang="de-DE" sz="800"/>
              <a:t>&lt;0.0001</a:t>
            </a:r>
            <a:r>
              <a:rPr lang="de-DE" sz="800" baseline="30000"/>
              <a:t>b</a:t>
            </a:r>
            <a:endParaRPr lang="de-DE" sz="800"/>
          </a:p>
        </p:txBody>
      </p:sp>
      <p:sp>
        <p:nvSpPr>
          <p:cNvPr id="322" name="Textfeld 321">
            <a:extLst>
              <a:ext uri="{FF2B5EF4-FFF2-40B4-BE49-F238E27FC236}">
                <a16:creationId xmlns:a16="http://schemas.microsoft.com/office/drawing/2014/main" id="{9FC36DD8-EEFA-4F0E-8E59-66F1C0C9DB54}"/>
              </a:ext>
            </a:extLst>
          </p:cNvPr>
          <p:cNvSpPr txBox="1"/>
          <p:nvPr/>
        </p:nvSpPr>
        <p:spPr>
          <a:xfrm>
            <a:off x="882522" y="2763587"/>
            <a:ext cx="1064715" cy="584775"/>
          </a:xfrm>
          <a:prstGeom prst="rect">
            <a:avLst/>
          </a:prstGeom>
          <a:noFill/>
        </p:spPr>
        <p:txBody>
          <a:bodyPr wrap="none" rtlCol="0">
            <a:spAutoFit/>
          </a:bodyPr>
          <a:lstStyle/>
          <a:p>
            <a:r>
              <a:rPr lang="de-DE" sz="800" b="1"/>
              <a:t>A+O </a:t>
            </a:r>
            <a:r>
              <a:rPr lang="de-DE" sz="800" b="1" err="1"/>
              <a:t>vs</a:t>
            </a:r>
            <a:r>
              <a:rPr lang="de-DE" sz="800" b="1"/>
              <a:t> </a:t>
            </a:r>
            <a:r>
              <a:rPr lang="de-DE" sz="800" b="1" err="1"/>
              <a:t>O+CIb</a:t>
            </a:r>
            <a:endParaRPr lang="de-DE" sz="800" b="1"/>
          </a:p>
          <a:p>
            <a:r>
              <a:rPr lang="de-DE" sz="800" err="1"/>
              <a:t>HR</a:t>
            </a:r>
            <a:r>
              <a:rPr lang="de-DE" sz="800" baseline="30000" err="1"/>
              <a:t>a</a:t>
            </a:r>
            <a:r>
              <a:rPr lang="de-DE" sz="800"/>
              <a:t> (95% CI): 0.17</a:t>
            </a:r>
          </a:p>
          <a:p>
            <a:r>
              <a:rPr lang="de-DE" sz="800"/>
              <a:t>(0.07, 0.42)</a:t>
            </a:r>
          </a:p>
          <a:p>
            <a:r>
              <a:rPr lang="de-DE" sz="800" i="1"/>
              <a:t>p</a:t>
            </a:r>
            <a:r>
              <a:rPr lang="de-DE" sz="800"/>
              <a:t>&lt;0.0001</a:t>
            </a:r>
            <a:r>
              <a:rPr lang="de-DE" sz="800" baseline="30000"/>
              <a:t>b</a:t>
            </a:r>
            <a:endParaRPr lang="de-DE" sz="800"/>
          </a:p>
        </p:txBody>
      </p:sp>
      <p:sp>
        <p:nvSpPr>
          <p:cNvPr id="2" name="Freihandform: Form 1">
            <a:extLst>
              <a:ext uri="{FF2B5EF4-FFF2-40B4-BE49-F238E27FC236}">
                <a16:creationId xmlns:a16="http://schemas.microsoft.com/office/drawing/2014/main" id="{81740C64-ABE8-49CD-A760-CB720E5ECC63}"/>
              </a:ext>
            </a:extLst>
          </p:cNvPr>
          <p:cNvSpPr/>
          <p:nvPr/>
        </p:nvSpPr>
        <p:spPr>
          <a:xfrm>
            <a:off x="994588" y="1892300"/>
            <a:ext cx="3806825" cy="2035175"/>
          </a:xfrm>
          <a:custGeom>
            <a:avLst/>
            <a:gdLst>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9700 h 2035175"/>
              <a:gd name="connsiteX4" fmla="*/ 219075 w 3806825"/>
              <a:gd name="connsiteY4" fmla="*/ 142875 h 2035175"/>
              <a:gd name="connsiteX5" fmla="*/ 212725 w 3806825"/>
              <a:gd name="connsiteY5" fmla="*/ 247650 h 2035175"/>
              <a:gd name="connsiteX6" fmla="*/ 228600 w 3806825"/>
              <a:gd name="connsiteY6" fmla="*/ 247650 h 2035175"/>
              <a:gd name="connsiteX7" fmla="*/ 219075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9075 w 3806825"/>
              <a:gd name="connsiteY4" fmla="*/ 142875 h 2035175"/>
              <a:gd name="connsiteX5" fmla="*/ 212725 w 3806825"/>
              <a:gd name="connsiteY5" fmla="*/ 247650 h 2035175"/>
              <a:gd name="connsiteX6" fmla="*/ 228600 w 3806825"/>
              <a:gd name="connsiteY6" fmla="*/ 247650 h 2035175"/>
              <a:gd name="connsiteX7" fmla="*/ 219075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9075 w 3806825"/>
              <a:gd name="connsiteY4" fmla="*/ 133350 h 2035175"/>
              <a:gd name="connsiteX5" fmla="*/ 212725 w 3806825"/>
              <a:gd name="connsiteY5" fmla="*/ 247650 h 2035175"/>
              <a:gd name="connsiteX6" fmla="*/ 228600 w 3806825"/>
              <a:gd name="connsiteY6" fmla="*/ 247650 h 2035175"/>
              <a:gd name="connsiteX7" fmla="*/ 219075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2725 w 3806825"/>
              <a:gd name="connsiteY5" fmla="*/ 247650 h 2035175"/>
              <a:gd name="connsiteX6" fmla="*/ 228600 w 3806825"/>
              <a:gd name="connsiteY6" fmla="*/ 247650 h 2035175"/>
              <a:gd name="connsiteX7" fmla="*/ 219075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5106 w 3806825"/>
              <a:gd name="connsiteY5" fmla="*/ 247650 h 2035175"/>
              <a:gd name="connsiteX6" fmla="*/ 228600 w 3806825"/>
              <a:gd name="connsiteY6" fmla="*/ 247650 h 2035175"/>
              <a:gd name="connsiteX7" fmla="*/ 219075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8600 w 3806825"/>
              <a:gd name="connsiteY6" fmla="*/ 247650 h 2035175"/>
              <a:gd name="connsiteX7" fmla="*/ 219075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1457 w 3806825"/>
              <a:gd name="connsiteY6" fmla="*/ 247650 h 2035175"/>
              <a:gd name="connsiteX7" fmla="*/ 219075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19075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6219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1456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6218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6218 w 3806825"/>
              <a:gd name="connsiteY7" fmla="*/ 336550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109537 w 3806825"/>
              <a:gd name="connsiteY7" fmla="*/ 386556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109537 w 3806825"/>
              <a:gd name="connsiteY7" fmla="*/ 386556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6219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3175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7700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4600 w 3806825"/>
              <a:gd name="connsiteY18" fmla="*/ 952500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38250 w 3806825"/>
              <a:gd name="connsiteY19" fmla="*/ 1060450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7594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2831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7594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08100 w 3806825"/>
              <a:gd name="connsiteY22" fmla="*/ 1162050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2862 w 3806825"/>
              <a:gd name="connsiteY22" fmla="*/ 1164432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2862 w 3806825"/>
              <a:gd name="connsiteY22" fmla="*/ 1159669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4432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1275 w 3806825"/>
              <a:gd name="connsiteY23" fmla="*/ 1217613 h 2035175"/>
              <a:gd name="connsiteX24" fmla="*/ 1314450 w 3806825"/>
              <a:gd name="connsiteY24" fmla="*/ 1266825 h 2035175"/>
              <a:gd name="connsiteX25" fmla="*/ 1339850 w 3806825"/>
              <a:gd name="connsiteY25" fmla="*/ 1266825 h 2035175"/>
              <a:gd name="connsiteX26" fmla="*/ 1339850 w 3806825"/>
              <a:gd name="connsiteY26" fmla="*/ 1374775 h 2035175"/>
              <a:gd name="connsiteX27" fmla="*/ 1587500 w 3806825"/>
              <a:gd name="connsiteY27" fmla="*/ 1374775 h 2035175"/>
              <a:gd name="connsiteX28" fmla="*/ 1590675 w 3806825"/>
              <a:gd name="connsiteY28" fmla="*/ 1479550 h 2035175"/>
              <a:gd name="connsiteX29" fmla="*/ 2105025 w 3806825"/>
              <a:gd name="connsiteY29" fmla="*/ 1473200 h 2035175"/>
              <a:gd name="connsiteX30" fmla="*/ 2105025 w 3806825"/>
              <a:gd name="connsiteY30" fmla="*/ 1587500 h 2035175"/>
              <a:gd name="connsiteX31" fmla="*/ 2117725 w 3806825"/>
              <a:gd name="connsiteY31" fmla="*/ 1590675 h 2035175"/>
              <a:gd name="connsiteX32" fmla="*/ 2114550 w 3806825"/>
              <a:gd name="connsiteY32" fmla="*/ 1708150 h 2035175"/>
              <a:gd name="connsiteX33" fmla="*/ 2143125 w 3806825"/>
              <a:gd name="connsiteY33" fmla="*/ 1708150 h 2035175"/>
              <a:gd name="connsiteX34" fmla="*/ 2139950 w 3806825"/>
              <a:gd name="connsiteY34" fmla="*/ 1809750 h 2035175"/>
              <a:gd name="connsiteX35" fmla="*/ 2501900 w 3806825"/>
              <a:gd name="connsiteY35" fmla="*/ 1809750 h 2035175"/>
              <a:gd name="connsiteX36" fmla="*/ 2505075 w 3806825"/>
              <a:gd name="connsiteY36" fmla="*/ 1927225 h 2035175"/>
              <a:gd name="connsiteX37" fmla="*/ 3143250 w 3806825"/>
              <a:gd name="connsiteY37" fmla="*/ 1930400 h 2035175"/>
              <a:gd name="connsiteX38" fmla="*/ 3143250 w 3806825"/>
              <a:gd name="connsiteY38" fmla="*/ 2035175 h 2035175"/>
              <a:gd name="connsiteX39" fmla="*/ 3806825 w 3806825"/>
              <a:gd name="connsiteY39"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0 w 3806825"/>
              <a:gd name="connsiteY23" fmla="*/ 1266825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190625 w 3806825"/>
              <a:gd name="connsiteY23" fmla="*/ 130254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190625 w 3806825"/>
              <a:gd name="connsiteY23" fmla="*/ 130254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2069 w 3806825"/>
              <a:gd name="connsiteY23" fmla="*/ 1262062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2069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5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5912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5912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5912 w 3806825"/>
              <a:gd name="connsiteY27" fmla="*/ 1479550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369218 w 3806825"/>
              <a:gd name="connsiteY27" fmla="*/ 1503363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369218 w 3806825"/>
              <a:gd name="connsiteY27" fmla="*/ 1503363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5437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90674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5850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13619 w 3806825"/>
              <a:gd name="connsiteY17" fmla="*/ 865188 h 2035175"/>
              <a:gd name="connsiteX18" fmla="*/ 1088231 w 3806825"/>
              <a:gd name="connsiteY18" fmla="*/ 955675 h 2035175"/>
              <a:gd name="connsiteX19" fmla="*/ 1242218 w 3806825"/>
              <a:gd name="connsiteY19" fmla="*/ 954881 h 2035175"/>
              <a:gd name="connsiteX20" fmla="*/ 1243013 w 3806825"/>
              <a:gd name="connsiteY20" fmla="*/ 1065213 h 2035175"/>
              <a:gd name="connsiteX21" fmla="*/ 1257300 w 3806825"/>
              <a:gd name="connsiteY21" fmla="*/ 1063625 h 2035175"/>
              <a:gd name="connsiteX22" fmla="*/ 1257300 w 3806825"/>
              <a:gd name="connsiteY22" fmla="*/ 1162050 h 2035175"/>
              <a:gd name="connsiteX23" fmla="*/ 1315243 w 3806825"/>
              <a:gd name="connsiteY23" fmla="*/ 1162051 h 2035175"/>
              <a:gd name="connsiteX24" fmla="*/ 1314451 w 3806825"/>
              <a:gd name="connsiteY24" fmla="*/ 1266824 h 2035175"/>
              <a:gd name="connsiteX25" fmla="*/ 1339850 w 3806825"/>
              <a:gd name="connsiteY25" fmla="*/ 1266825 h 2035175"/>
              <a:gd name="connsiteX26" fmla="*/ 1339850 w 3806825"/>
              <a:gd name="connsiteY26" fmla="*/ 1374775 h 2035175"/>
              <a:gd name="connsiteX27" fmla="*/ 1587500 w 3806825"/>
              <a:gd name="connsiteY27" fmla="*/ 1374775 h 2035175"/>
              <a:gd name="connsiteX28" fmla="*/ 1588292 w 3806825"/>
              <a:gd name="connsiteY28" fmla="*/ 1474788 h 2035175"/>
              <a:gd name="connsiteX29" fmla="*/ 2105025 w 3806825"/>
              <a:gd name="connsiteY29" fmla="*/ 1473200 h 2035175"/>
              <a:gd name="connsiteX30" fmla="*/ 2105025 w 3806825"/>
              <a:gd name="connsiteY30" fmla="*/ 1587500 h 2035175"/>
              <a:gd name="connsiteX31" fmla="*/ 2117725 w 3806825"/>
              <a:gd name="connsiteY31" fmla="*/ 1590675 h 2035175"/>
              <a:gd name="connsiteX32" fmla="*/ 2114550 w 3806825"/>
              <a:gd name="connsiteY32" fmla="*/ 1708150 h 2035175"/>
              <a:gd name="connsiteX33" fmla="*/ 2143125 w 3806825"/>
              <a:gd name="connsiteY33" fmla="*/ 1708150 h 2035175"/>
              <a:gd name="connsiteX34" fmla="*/ 2139950 w 3806825"/>
              <a:gd name="connsiteY34" fmla="*/ 1809750 h 2035175"/>
              <a:gd name="connsiteX35" fmla="*/ 2501900 w 3806825"/>
              <a:gd name="connsiteY35" fmla="*/ 1809750 h 2035175"/>
              <a:gd name="connsiteX36" fmla="*/ 2505075 w 3806825"/>
              <a:gd name="connsiteY36" fmla="*/ 1927225 h 2035175"/>
              <a:gd name="connsiteX37" fmla="*/ 3143250 w 3806825"/>
              <a:gd name="connsiteY37" fmla="*/ 1930400 h 2035175"/>
              <a:gd name="connsiteX38" fmla="*/ 3143250 w 3806825"/>
              <a:gd name="connsiteY38" fmla="*/ 2035175 h 2035175"/>
              <a:gd name="connsiteX39" fmla="*/ 3806825 w 3806825"/>
              <a:gd name="connsiteY39"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5075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39950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90675 h 2035175"/>
              <a:gd name="connsiteX31" fmla="*/ 2114550 w 3806825"/>
              <a:gd name="connsiteY31" fmla="*/ 1708150 h 2035175"/>
              <a:gd name="connsiteX32" fmla="*/ 2143125 w 3806825"/>
              <a:gd name="connsiteY32" fmla="*/ 1708150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88293 h 2035175"/>
              <a:gd name="connsiteX31" fmla="*/ 2114550 w 3806825"/>
              <a:gd name="connsiteY31" fmla="*/ 1708150 h 2035175"/>
              <a:gd name="connsiteX32" fmla="*/ 2143125 w 3806825"/>
              <a:gd name="connsiteY32" fmla="*/ 1708150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88293 h 2035175"/>
              <a:gd name="connsiteX31" fmla="*/ 2116932 w 3806825"/>
              <a:gd name="connsiteY31" fmla="*/ 1708150 h 2035175"/>
              <a:gd name="connsiteX32" fmla="*/ 2143125 w 3806825"/>
              <a:gd name="connsiteY32" fmla="*/ 1708150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88293 h 2035175"/>
              <a:gd name="connsiteX31" fmla="*/ 2116932 w 3806825"/>
              <a:gd name="connsiteY31" fmla="*/ 1696244 h 2035175"/>
              <a:gd name="connsiteX32" fmla="*/ 2143125 w 3806825"/>
              <a:gd name="connsiteY32" fmla="*/ 1708150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7725 w 3806825"/>
              <a:gd name="connsiteY30" fmla="*/ 1588293 h 2035175"/>
              <a:gd name="connsiteX31" fmla="*/ 2116932 w 3806825"/>
              <a:gd name="connsiteY31" fmla="*/ 1696244 h 2035175"/>
              <a:gd name="connsiteX32" fmla="*/ 2143125 w 3806825"/>
              <a:gd name="connsiteY32" fmla="*/ 1696244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2963 w 3806825"/>
              <a:gd name="connsiteY30" fmla="*/ 1588293 h 2035175"/>
              <a:gd name="connsiteX31" fmla="*/ 2116932 w 3806825"/>
              <a:gd name="connsiteY31" fmla="*/ 1696244 h 2035175"/>
              <a:gd name="connsiteX32" fmla="*/ 2143125 w 3806825"/>
              <a:gd name="connsiteY32" fmla="*/ 1696244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9275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2963 w 3806825"/>
              <a:gd name="connsiteY30" fmla="*/ 1588293 h 2035175"/>
              <a:gd name="connsiteX31" fmla="*/ 2112170 w 3806825"/>
              <a:gd name="connsiteY31" fmla="*/ 1696244 h 2035175"/>
              <a:gd name="connsiteX32" fmla="*/ 2143125 w 3806825"/>
              <a:gd name="connsiteY32" fmla="*/ 1696244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6893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2963 w 3806825"/>
              <a:gd name="connsiteY30" fmla="*/ 1588293 h 2035175"/>
              <a:gd name="connsiteX31" fmla="*/ 2112170 w 3806825"/>
              <a:gd name="connsiteY31" fmla="*/ 1696244 h 2035175"/>
              <a:gd name="connsiteX32" fmla="*/ 2143125 w 3806825"/>
              <a:gd name="connsiteY32" fmla="*/ 1696244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7675 h 2035175"/>
              <a:gd name="connsiteX11" fmla="*/ 419100 w 3806825"/>
              <a:gd name="connsiteY11" fmla="*/ 546893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2963 w 3806825"/>
              <a:gd name="connsiteY30" fmla="*/ 1588293 h 2035175"/>
              <a:gd name="connsiteX31" fmla="*/ 2112170 w 3806825"/>
              <a:gd name="connsiteY31" fmla="*/ 1696244 h 2035175"/>
              <a:gd name="connsiteX32" fmla="*/ 2143125 w 3806825"/>
              <a:gd name="connsiteY32" fmla="*/ 1696244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5294 h 2035175"/>
              <a:gd name="connsiteX11" fmla="*/ 419100 w 3806825"/>
              <a:gd name="connsiteY11" fmla="*/ 546893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74775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2963 w 3806825"/>
              <a:gd name="connsiteY30" fmla="*/ 1588293 h 2035175"/>
              <a:gd name="connsiteX31" fmla="*/ 2112170 w 3806825"/>
              <a:gd name="connsiteY31" fmla="*/ 1696244 h 2035175"/>
              <a:gd name="connsiteX32" fmla="*/ 2143125 w 3806825"/>
              <a:gd name="connsiteY32" fmla="*/ 1696244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5294 h 2035175"/>
              <a:gd name="connsiteX11" fmla="*/ 419100 w 3806825"/>
              <a:gd name="connsiteY11" fmla="*/ 546893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74775 h 2035175"/>
              <a:gd name="connsiteX26" fmla="*/ 1587500 w 3806825"/>
              <a:gd name="connsiteY26" fmla="*/ 1362869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2963 w 3806825"/>
              <a:gd name="connsiteY30" fmla="*/ 1588293 h 2035175"/>
              <a:gd name="connsiteX31" fmla="*/ 2112170 w 3806825"/>
              <a:gd name="connsiteY31" fmla="*/ 1696244 h 2035175"/>
              <a:gd name="connsiteX32" fmla="*/ 2143125 w 3806825"/>
              <a:gd name="connsiteY32" fmla="*/ 1696244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 name="connsiteX0" fmla="*/ 793 w 3806825"/>
              <a:gd name="connsiteY0" fmla="*/ 0 h 2035175"/>
              <a:gd name="connsiteX1" fmla="*/ 0 w 3806825"/>
              <a:gd name="connsiteY1" fmla="*/ 63500 h 2035175"/>
              <a:gd name="connsiteX2" fmla="*/ 15875 w 3806825"/>
              <a:gd name="connsiteY2" fmla="*/ 63500 h 2035175"/>
              <a:gd name="connsiteX3" fmla="*/ 15875 w 3806825"/>
              <a:gd name="connsiteY3" fmla="*/ 137319 h 2035175"/>
              <a:gd name="connsiteX4" fmla="*/ 216694 w 3806825"/>
              <a:gd name="connsiteY4" fmla="*/ 138113 h 2035175"/>
              <a:gd name="connsiteX5" fmla="*/ 217487 w 3806825"/>
              <a:gd name="connsiteY5" fmla="*/ 247650 h 2035175"/>
              <a:gd name="connsiteX6" fmla="*/ 223838 w 3806825"/>
              <a:gd name="connsiteY6" fmla="*/ 247650 h 2035175"/>
              <a:gd name="connsiteX7" fmla="*/ 223838 w 3806825"/>
              <a:gd name="connsiteY7" fmla="*/ 346075 h 2035175"/>
              <a:gd name="connsiteX8" fmla="*/ 247650 w 3806825"/>
              <a:gd name="connsiteY8" fmla="*/ 346075 h 2035175"/>
              <a:gd name="connsiteX9" fmla="*/ 247650 w 3806825"/>
              <a:gd name="connsiteY9" fmla="*/ 444500 h 2035175"/>
              <a:gd name="connsiteX10" fmla="*/ 419100 w 3806825"/>
              <a:gd name="connsiteY10" fmla="*/ 445294 h 2035175"/>
              <a:gd name="connsiteX11" fmla="*/ 419100 w 3806825"/>
              <a:gd name="connsiteY11" fmla="*/ 546893 h 2035175"/>
              <a:gd name="connsiteX12" fmla="*/ 831850 w 3806825"/>
              <a:gd name="connsiteY12" fmla="*/ 546100 h 2035175"/>
              <a:gd name="connsiteX13" fmla="*/ 831850 w 3806825"/>
              <a:gd name="connsiteY13" fmla="*/ 644525 h 2035175"/>
              <a:gd name="connsiteX14" fmla="*/ 1066800 w 3806825"/>
              <a:gd name="connsiteY14" fmla="*/ 645318 h 2035175"/>
              <a:gd name="connsiteX15" fmla="*/ 1066800 w 3806825"/>
              <a:gd name="connsiteY15" fmla="*/ 755650 h 2035175"/>
              <a:gd name="connsiteX16" fmla="*/ 1089025 w 3806825"/>
              <a:gd name="connsiteY16" fmla="*/ 755650 h 2035175"/>
              <a:gd name="connsiteX17" fmla="*/ 1088231 w 3806825"/>
              <a:gd name="connsiteY17" fmla="*/ 955675 h 2035175"/>
              <a:gd name="connsiteX18" fmla="*/ 1242218 w 3806825"/>
              <a:gd name="connsiteY18" fmla="*/ 954881 h 2035175"/>
              <a:gd name="connsiteX19" fmla="*/ 1243013 w 3806825"/>
              <a:gd name="connsiteY19" fmla="*/ 1065213 h 2035175"/>
              <a:gd name="connsiteX20" fmla="*/ 1257300 w 3806825"/>
              <a:gd name="connsiteY20" fmla="*/ 1063625 h 2035175"/>
              <a:gd name="connsiteX21" fmla="*/ 1257300 w 3806825"/>
              <a:gd name="connsiteY21" fmla="*/ 1162050 h 2035175"/>
              <a:gd name="connsiteX22" fmla="*/ 1315243 w 3806825"/>
              <a:gd name="connsiteY22" fmla="*/ 1162051 h 2035175"/>
              <a:gd name="connsiteX23" fmla="*/ 1314451 w 3806825"/>
              <a:gd name="connsiteY23" fmla="*/ 1266824 h 2035175"/>
              <a:gd name="connsiteX24" fmla="*/ 1339850 w 3806825"/>
              <a:gd name="connsiteY24" fmla="*/ 1266825 h 2035175"/>
              <a:gd name="connsiteX25" fmla="*/ 1339850 w 3806825"/>
              <a:gd name="connsiteY25" fmla="*/ 1365250 h 2035175"/>
              <a:gd name="connsiteX26" fmla="*/ 1587500 w 3806825"/>
              <a:gd name="connsiteY26" fmla="*/ 1362869 h 2035175"/>
              <a:gd name="connsiteX27" fmla="*/ 1588292 w 3806825"/>
              <a:gd name="connsiteY27" fmla="*/ 1474788 h 2035175"/>
              <a:gd name="connsiteX28" fmla="*/ 2105025 w 3806825"/>
              <a:gd name="connsiteY28" fmla="*/ 1473200 h 2035175"/>
              <a:gd name="connsiteX29" fmla="*/ 2105025 w 3806825"/>
              <a:gd name="connsiteY29" fmla="*/ 1587500 h 2035175"/>
              <a:gd name="connsiteX30" fmla="*/ 2112963 w 3806825"/>
              <a:gd name="connsiteY30" fmla="*/ 1588293 h 2035175"/>
              <a:gd name="connsiteX31" fmla="*/ 2112170 w 3806825"/>
              <a:gd name="connsiteY31" fmla="*/ 1696244 h 2035175"/>
              <a:gd name="connsiteX32" fmla="*/ 2143125 w 3806825"/>
              <a:gd name="connsiteY32" fmla="*/ 1696244 h 2035175"/>
              <a:gd name="connsiteX33" fmla="*/ 2142331 w 3806825"/>
              <a:gd name="connsiteY33" fmla="*/ 1809750 h 2035175"/>
              <a:gd name="connsiteX34" fmla="*/ 2501900 w 3806825"/>
              <a:gd name="connsiteY34" fmla="*/ 1809750 h 2035175"/>
              <a:gd name="connsiteX35" fmla="*/ 2502694 w 3806825"/>
              <a:gd name="connsiteY35" fmla="*/ 1927225 h 2035175"/>
              <a:gd name="connsiteX36" fmla="*/ 3143250 w 3806825"/>
              <a:gd name="connsiteY36" fmla="*/ 1930400 h 2035175"/>
              <a:gd name="connsiteX37" fmla="*/ 3143250 w 3806825"/>
              <a:gd name="connsiteY37" fmla="*/ 2035175 h 2035175"/>
              <a:gd name="connsiteX38" fmla="*/ 3806825 w 3806825"/>
              <a:gd name="connsiteY38" fmla="*/ 2035175 h 203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06825" h="2035175">
                <a:moveTo>
                  <a:pt x="793" y="0"/>
                </a:moveTo>
                <a:cubicBezTo>
                  <a:pt x="529" y="21167"/>
                  <a:pt x="264" y="42333"/>
                  <a:pt x="0" y="63500"/>
                </a:cubicBezTo>
                <a:lnTo>
                  <a:pt x="15875" y="63500"/>
                </a:lnTo>
                <a:lnTo>
                  <a:pt x="15875" y="137319"/>
                </a:lnTo>
                <a:lnTo>
                  <a:pt x="216694" y="138113"/>
                </a:lnTo>
                <a:cubicBezTo>
                  <a:pt x="216165" y="174625"/>
                  <a:pt x="218016" y="211138"/>
                  <a:pt x="217487" y="247650"/>
                </a:cubicBezTo>
                <a:lnTo>
                  <a:pt x="223838" y="247650"/>
                </a:lnTo>
                <a:cubicBezTo>
                  <a:pt x="224632" y="280458"/>
                  <a:pt x="223044" y="313267"/>
                  <a:pt x="223838" y="346075"/>
                </a:cubicBezTo>
                <a:lnTo>
                  <a:pt x="247650" y="346075"/>
                </a:lnTo>
                <a:lnTo>
                  <a:pt x="247650" y="444500"/>
                </a:lnTo>
                <a:lnTo>
                  <a:pt x="419100" y="445294"/>
                </a:lnTo>
                <a:lnTo>
                  <a:pt x="419100" y="546893"/>
                </a:lnTo>
                <a:lnTo>
                  <a:pt x="831850" y="546100"/>
                </a:lnTo>
                <a:lnTo>
                  <a:pt x="831850" y="644525"/>
                </a:lnTo>
                <a:lnTo>
                  <a:pt x="1066800" y="645318"/>
                </a:lnTo>
                <a:lnTo>
                  <a:pt x="1066800" y="755650"/>
                </a:lnTo>
                <a:lnTo>
                  <a:pt x="1089025" y="755650"/>
                </a:lnTo>
                <a:cubicBezTo>
                  <a:pt x="1088760" y="822325"/>
                  <a:pt x="1088496" y="889000"/>
                  <a:pt x="1088231" y="955675"/>
                </a:cubicBezTo>
                <a:lnTo>
                  <a:pt x="1242218" y="954881"/>
                </a:lnTo>
                <a:lnTo>
                  <a:pt x="1243013" y="1065213"/>
                </a:lnTo>
                <a:lnTo>
                  <a:pt x="1257300" y="1063625"/>
                </a:lnTo>
                <a:lnTo>
                  <a:pt x="1257300" y="1162050"/>
                </a:lnTo>
                <a:lnTo>
                  <a:pt x="1315243" y="1162051"/>
                </a:lnTo>
                <a:lnTo>
                  <a:pt x="1314451" y="1266824"/>
                </a:lnTo>
                <a:lnTo>
                  <a:pt x="1339850" y="1266825"/>
                </a:lnTo>
                <a:lnTo>
                  <a:pt x="1339850" y="1365250"/>
                </a:lnTo>
                <a:lnTo>
                  <a:pt x="1587500" y="1362869"/>
                </a:lnTo>
                <a:lnTo>
                  <a:pt x="1588292" y="1474788"/>
                </a:lnTo>
                <a:lnTo>
                  <a:pt x="2105025" y="1473200"/>
                </a:lnTo>
                <a:lnTo>
                  <a:pt x="2105025" y="1587500"/>
                </a:lnTo>
                <a:lnTo>
                  <a:pt x="2112963" y="1588293"/>
                </a:lnTo>
                <a:cubicBezTo>
                  <a:pt x="2111905" y="1627451"/>
                  <a:pt x="2113228" y="1657086"/>
                  <a:pt x="2112170" y="1696244"/>
                </a:cubicBezTo>
                <a:lnTo>
                  <a:pt x="2143125" y="1696244"/>
                </a:lnTo>
                <a:cubicBezTo>
                  <a:pt x="2142067" y="1730111"/>
                  <a:pt x="2143389" y="1775883"/>
                  <a:pt x="2142331" y="1809750"/>
                </a:cubicBezTo>
                <a:lnTo>
                  <a:pt x="2501900" y="1809750"/>
                </a:lnTo>
                <a:cubicBezTo>
                  <a:pt x="2502958" y="1848908"/>
                  <a:pt x="2501636" y="1888067"/>
                  <a:pt x="2502694" y="1927225"/>
                </a:cubicBezTo>
                <a:lnTo>
                  <a:pt x="3143250" y="1930400"/>
                </a:lnTo>
                <a:lnTo>
                  <a:pt x="3143250" y="2035175"/>
                </a:lnTo>
                <a:lnTo>
                  <a:pt x="3806825" y="2035175"/>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30" name="Gerader Verbinder 329">
            <a:extLst>
              <a:ext uri="{FF2B5EF4-FFF2-40B4-BE49-F238E27FC236}">
                <a16:creationId xmlns:a16="http://schemas.microsoft.com/office/drawing/2014/main" id="{B1DE09FB-B092-4F0E-BB51-F2BB5BBD736C}"/>
              </a:ext>
            </a:extLst>
          </p:cNvPr>
          <p:cNvCxnSpPr>
            <a:cxnSpLocks/>
          </p:cNvCxnSpPr>
          <p:nvPr/>
        </p:nvCxnSpPr>
        <p:spPr>
          <a:xfrm rot="5400000">
            <a:off x="4744281" y="3928969"/>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6" name="Gerader Verbinder 345">
            <a:extLst>
              <a:ext uri="{FF2B5EF4-FFF2-40B4-BE49-F238E27FC236}">
                <a16:creationId xmlns:a16="http://schemas.microsoft.com/office/drawing/2014/main" id="{A0447DB8-75C8-4FDD-B3A9-9748112FDF96}"/>
              </a:ext>
            </a:extLst>
          </p:cNvPr>
          <p:cNvCxnSpPr>
            <a:cxnSpLocks/>
          </p:cNvCxnSpPr>
          <p:nvPr/>
        </p:nvCxnSpPr>
        <p:spPr>
          <a:xfrm rot="5400000">
            <a:off x="4720469" y="3928969"/>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7" name="Gerader Verbinder 346">
            <a:extLst>
              <a:ext uri="{FF2B5EF4-FFF2-40B4-BE49-F238E27FC236}">
                <a16:creationId xmlns:a16="http://schemas.microsoft.com/office/drawing/2014/main" id="{C4CB5662-5457-4A86-8C68-3ADC52BB950A}"/>
              </a:ext>
            </a:extLst>
          </p:cNvPr>
          <p:cNvCxnSpPr>
            <a:cxnSpLocks/>
          </p:cNvCxnSpPr>
          <p:nvPr/>
        </p:nvCxnSpPr>
        <p:spPr>
          <a:xfrm rot="5400000">
            <a:off x="4553781" y="3928969"/>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8" name="Gerader Verbinder 347">
            <a:extLst>
              <a:ext uri="{FF2B5EF4-FFF2-40B4-BE49-F238E27FC236}">
                <a16:creationId xmlns:a16="http://schemas.microsoft.com/office/drawing/2014/main" id="{8E8A6CCD-AD63-4B1F-A457-B6A654F12EE8}"/>
              </a:ext>
            </a:extLst>
          </p:cNvPr>
          <p:cNvCxnSpPr>
            <a:cxnSpLocks/>
          </p:cNvCxnSpPr>
          <p:nvPr/>
        </p:nvCxnSpPr>
        <p:spPr>
          <a:xfrm rot="5400000">
            <a:off x="4320419" y="3928969"/>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9" name="Gerader Verbinder 348">
            <a:extLst>
              <a:ext uri="{FF2B5EF4-FFF2-40B4-BE49-F238E27FC236}">
                <a16:creationId xmlns:a16="http://schemas.microsoft.com/office/drawing/2014/main" id="{C36E7B51-428D-42B0-9BF1-02F077E33046}"/>
              </a:ext>
            </a:extLst>
          </p:cNvPr>
          <p:cNvCxnSpPr>
            <a:cxnSpLocks/>
          </p:cNvCxnSpPr>
          <p:nvPr/>
        </p:nvCxnSpPr>
        <p:spPr>
          <a:xfrm rot="5400000">
            <a:off x="2308771" y="3256248"/>
            <a:ext cx="7620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50" name="Gerader Verbinder 349">
            <a:extLst>
              <a:ext uri="{FF2B5EF4-FFF2-40B4-BE49-F238E27FC236}">
                <a16:creationId xmlns:a16="http://schemas.microsoft.com/office/drawing/2014/main" id="{9FF7F455-72E4-476A-B181-B2F24E81C81B}"/>
              </a:ext>
            </a:extLst>
          </p:cNvPr>
          <p:cNvCxnSpPr>
            <a:cxnSpLocks/>
          </p:cNvCxnSpPr>
          <p:nvPr/>
        </p:nvCxnSpPr>
        <p:spPr>
          <a:xfrm>
            <a:off x="956488" y="1923041"/>
            <a:ext cx="762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51" name="Textfeld 350">
            <a:extLst>
              <a:ext uri="{FF2B5EF4-FFF2-40B4-BE49-F238E27FC236}">
                <a16:creationId xmlns:a16="http://schemas.microsoft.com/office/drawing/2014/main" id="{1941784D-ABE9-432A-A516-EE854B67FBCC}"/>
              </a:ext>
            </a:extLst>
          </p:cNvPr>
          <p:cNvSpPr txBox="1"/>
          <p:nvPr/>
        </p:nvSpPr>
        <p:spPr>
          <a:xfrm>
            <a:off x="4274690" y="3702679"/>
            <a:ext cx="391454" cy="215444"/>
          </a:xfrm>
          <a:prstGeom prst="rect">
            <a:avLst/>
          </a:prstGeom>
          <a:noFill/>
        </p:spPr>
        <p:txBody>
          <a:bodyPr wrap="none" rtlCol="0">
            <a:spAutoFit/>
          </a:bodyPr>
          <a:lstStyle/>
          <a:p>
            <a:r>
              <a:rPr lang="de-DE" sz="800">
                <a:solidFill>
                  <a:schemeClr val="accent1"/>
                </a:solidFill>
              </a:rPr>
              <a:t>18%</a:t>
            </a:r>
          </a:p>
        </p:txBody>
      </p:sp>
      <p:sp>
        <p:nvSpPr>
          <p:cNvPr id="352" name="Textfeld 351">
            <a:extLst>
              <a:ext uri="{FF2B5EF4-FFF2-40B4-BE49-F238E27FC236}">
                <a16:creationId xmlns:a16="http://schemas.microsoft.com/office/drawing/2014/main" id="{1E1DD88A-CA78-47A0-9F12-1F943684EB41}"/>
              </a:ext>
            </a:extLst>
          </p:cNvPr>
          <p:cNvSpPr txBox="1"/>
          <p:nvPr/>
        </p:nvSpPr>
        <p:spPr>
          <a:xfrm>
            <a:off x="4638886" y="3960410"/>
            <a:ext cx="811441" cy="338554"/>
          </a:xfrm>
          <a:prstGeom prst="rect">
            <a:avLst/>
          </a:prstGeom>
          <a:noFill/>
        </p:spPr>
        <p:txBody>
          <a:bodyPr wrap="none" rtlCol="0">
            <a:spAutoFit/>
          </a:bodyPr>
          <a:lstStyle/>
          <a:p>
            <a:r>
              <a:rPr lang="de-DE" sz="800">
                <a:solidFill>
                  <a:schemeClr val="accent1"/>
                </a:solidFill>
              </a:rPr>
              <a:t>Median PFS=</a:t>
            </a:r>
          </a:p>
          <a:p>
            <a:r>
              <a:rPr lang="de-DE" sz="800">
                <a:solidFill>
                  <a:schemeClr val="accent1"/>
                </a:solidFill>
              </a:rPr>
              <a:t>17.5 </a:t>
            </a:r>
            <a:r>
              <a:rPr lang="de-DE" sz="800" err="1">
                <a:solidFill>
                  <a:schemeClr val="accent1"/>
                </a:solidFill>
              </a:rPr>
              <a:t>mo</a:t>
            </a:r>
            <a:endParaRPr lang="de-DE" sz="800">
              <a:solidFill>
                <a:schemeClr val="accent1"/>
              </a:solidFill>
            </a:endParaRPr>
          </a:p>
        </p:txBody>
      </p:sp>
      <p:sp>
        <p:nvSpPr>
          <p:cNvPr id="14" name="Freihandform: Form 13">
            <a:extLst>
              <a:ext uri="{FF2B5EF4-FFF2-40B4-BE49-F238E27FC236}">
                <a16:creationId xmlns:a16="http://schemas.microsoft.com/office/drawing/2014/main" id="{9BFD993E-6456-44A5-8F1F-675CC3B3F48A}"/>
              </a:ext>
            </a:extLst>
          </p:cNvPr>
          <p:cNvSpPr/>
          <p:nvPr/>
        </p:nvSpPr>
        <p:spPr>
          <a:xfrm>
            <a:off x="994588" y="1920875"/>
            <a:ext cx="4425950" cy="825500"/>
          </a:xfrm>
          <a:custGeom>
            <a:avLst/>
            <a:gdLst>
              <a:gd name="connsiteX0" fmla="*/ 0 w 4425950"/>
              <a:gd name="connsiteY0" fmla="*/ 0 h 825500"/>
              <a:gd name="connsiteX1" fmla="*/ 898525 w 4425950"/>
              <a:gd name="connsiteY1" fmla="*/ 3175 h 825500"/>
              <a:gd name="connsiteX2" fmla="*/ 898525 w 4425950"/>
              <a:gd name="connsiteY2" fmla="*/ 117475 h 825500"/>
              <a:gd name="connsiteX3" fmla="*/ 1577975 w 4425950"/>
              <a:gd name="connsiteY3" fmla="*/ 117475 h 825500"/>
              <a:gd name="connsiteX4" fmla="*/ 1577975 w 4425950"/>
              <a:gd name="connsiteY4" fmla="*/ 241300 h 825500"/>
              <a:gd name="connsiteX5" fmla="*/ 1774825 w 4425950"/>
              <a:gd name="connsiteY5" fmla="*/ 241300 h 825500"/>
              <a:gd name="connsiteX6" fmla="*/ 1774825 w 4425950"/>
              <a:gd name="connsiteY6" fmla="*/ 355600 h 825500"/>
              <a:gd name="connsiteX7" fmla="*/ 2924175 w 4425950"/>
              <a:gd name="connsiteY7" fmla="*/ 352425 h 825500"/>
              <a:gd name="connsiteX8" fmla="*/ 2921000 w 4425950"/>
              <a:gd name="connsiteY8" fmla="*/ 479425 h 825500"/>
              <a:gd name="connsiteX9" fmla="*/ 2943225 w 4425950"/>
              <a:gd name="connsiteY9" fmla="*/ 479425 h 825500"/>
              <a:gd name="connsiteX10" fmla="*/ 2946400 w 4425950"/>
              <a:gd name="connsiteY10" fmla="*/ 587375 h 825500"/>
              <a:gd name="connsiteX11" fmla="*/ 3762375 w 4425950"/>
              <a:gd name="connsiteY11" fmla="*/ 590550 h 825500"/>
              <a:gd name="connsiteX12" fmla="*/ 3765550 w 4425950"/>
              <a:gd name="connsiteY12" fmla="*/ 660400 h 825500"/>
              <a:gd name="connsiteX13" fmla="*/ 3778250 w 4425950"/>
              <a:gd name="connsiteY13" fmla="*/ 660400 h 825500"/>
              <a:gd name="connsiteX14" fmla="*/ 3775075 w 4425950"/>
              <a:gd name="connsiteY14" fmla="*/ 822325 h 825500"/>
              <a:gd name="connsiteX15" fmla="*/ 4425950 w 4425950"/>
              <a:gd name="connsiteY15" fmla="*/ 825500 h 825500"/>
              <a:gd name="connsiteX0" fmla="*/ 0 w 4425950"/>
              <a:gd name="connsiteY0" fmla="*/ 0 h 825500"/>
              <a:gd name="connsiteX1" fmla="*/ 898525 w 4425950"/>
              <a:gd name="connsiteY1" fmla="*/ 3175 h 825500"/>
              <a:gd name="connsiteX2" fmla="*/ 898525 w 4425950"/>
              <a:gd name="connsiteY2" fmla="*/ 117475 h 825500"/>
              <a:gd name="connsiteX3" fmla="*/ 1577975 w 4425950"/>
              <a:gd name="connsiteY3" fmla="*/ 117475 h 825500"/>
              <a:gd name="connsiteX4" fmla="*/ 1577975 w 4425950"/>
              <a:gd name="connsiteY4" fmla="*/ 241300 h 825500"/>
              <a:gd name="connsiteX5" fmla="*/ 1774825 w 4425950"/>
              <a:gd name="connsiteY5" fmla="*/ 241300 h 825500"/>
              <a:gd name="connsiteX6" fmla="*/ 1774825 w 4425950"/>
              <a:gd name="connsiteY6" fmla="*/ 355600 h 825500"/>
              <a:gd name="connsiteX7" fmla="*/ 2924175 w 4425950"/>
              <a:gd name="connsiteY7" fmla="*/ 352425 h 825500"/>
              <a:gd name="connsiteX8" fmla="*/ 2921000 w 4425950"/>
              <a:gd name="connsiteY8" fmla="*/ 479425 h 825500"/>
              <a:gd name="connsiteX9" fmla="*/ 2943225 w 4425950"/>
              <a:gd name="connsiteY9" fmla="*/ 479425 h 825500"/>
              <a:gd name="connsiteX10" fmla="*/ 2946400 w 4425950"/>
              <a:gd name="connsiteY10" fmla="*/ 587375 h 825500"/>
              <a:gd name="connsiteX11" fmla="*/ 3762375 w 4425950"/>
              <a:gd name="connsiteY11" fmla="*/ 590550 h 825500"/>
              <a:gd name="connsiteX12" fmla="*/ 3765550 w 4425950"/>
              <a:gd name="connsiteY12" fmla="*/ 660400 h 825500"/>
              <a:gd name="connsiteX13" fmla="*/ 3778250 w 4425950"/>
              <a:gd name="connsiteY13" fmla="*/ 660400 h 825500"/>
              <a:gd name="connsiteX14" fmla="*/ 3775075 w 4425950"/>
              <a:gd name="connsiteY14" fmla="*/ 822325 h 825500"/>
              <a:gd name="connsiteX15" fmla="*/ 4425950 w 4425950"/>
              <a:gd name="connsiteY15" fmla="*/ 825500 h 825500"/>
              <a:gd name="connsiteX0" fmla="*/ 0 w 4425950"/>
              <a:gd name="connsiteY0" fmla="*/ 0 h 825500"/>
              <a:gd name="connsiteX1" fmla="*/ 898525 w 4425950"/>
              <a:gd name="connsiteY1" fmla="*/ 3175 h 825500"/>
              <a:gd name="connsiteX2" fmla="*/ 898525 w 4425950"/>
              <a:gd name="connsiteY2" fmla="*/ 117475 h 825500"/>
              <a:gd name="connsiteX3" fmla="*/ 1577975 w 4425950"/>
              <a:gd name="connsiteY3" fmla="*/ 117475 h 825500"/>
              <a:gd name="connsiteX4" fmla="*/ 1577975 w 4425950"/>
              <a:gd name="connsiteY4" fmla="*/ 241300 h 825500"/>
              <a:gd name="connsiteX5" fmla="*/ 1774825 w 4425950"/>
              <a:gd name="connsiteY5" fmla="*/ 241300 h 825500"/>
              <a:gd name="connsiteX6" fmla="*/ 1774825 w 4425950"/>
              <a:gd name="connsiteY6" fmla="*/ 355600 h 825500"/>
              <a:gd name="connsiteX7" fmla="*/ 2924175 w 4425950"/>
              <a:gd name="connsiteY7" fmla="*/ 352425 h 825500"/>
              <a:gd name="connsiteX8" fmla="*/ 2921000 w 4425950"/>
              <a:gd name="connsiteY8" fmla="*/ 479425 h 825500"/>
              <a:gd name="connsiteX9" fmla="*/ 2943225 w 4425950"/>
              <a:gd name="connsiteY9" fmla="*/ 479425 h 825500"/>
              <a:gd name="connsiteX10" fmla="*/ 2941637 w 4425950"/>
              <a:gd name="connsiteY10" fmla="*/ 587375 h 825500"/>
              <a:gd name="connsiteX11" fmla="*/ 3762375 w 4425950"/>
              <a:gd name="connsiteY11" fmla="*/ 590550 h 825500"/>
              <a:gd name="connsiteX12" fmla="*/ 3765550 w 4425950"/>
              <a:gd name="connsiteY12" fmla="*/ 660400 h 825500"/>
              <a:gd name="connsiteX13" fmla="*/ 3778250 w 4425950"/>
              <a:gd name="connsiteY13" fmla="*/ 660400 h 825500"/>
              <a:gd name="connsiteX14" fmla="*/ 3775075 w 4425950"/>
              <a:gd name="connsiteY14" fmla="*/ 822325 h 825500"/>
              <a:gd name="connsiteX15" fmla="*/ 4425950 w 4425950"/>
              <a:gd name="connsiteY15" fmla="*/ 825500 h 825500"/>
              <a:gd name="connsiteX0" fmla="*/ 0 w 4425950"/>
              <a:gd name="connsiteY0" fmla="*/ 0 h 825500"/>
              <a:gd name="connsiteX1" fmla="*/ 898525 w 4425950"/>
              <a:gd name="connsiteY1" fmla="*/ 3175 h 825500"/>
              <a:gd name="connsiteX2" fmla="*/ 898525 w 4425950"/>
              <a:gd name="connsiteY2" fmla="*/ 117475 h 825500"/>
              <a:gd name="connsiteX3" fmla="*/ 1577975 w 4425950"/>
              <a:gd name="connsiteY3" fmla="*/ 117475 h 825500"/>
              <a:gd name="connsiteX4" fmla="*/ 1577975 w 4425950"/>
              <a:gd name="connsiteY4" fmla="*/ 241300 h 825500"/>
              <a:gd name="connsiteX5" fmla="*/ 1774825 w 4425950"/>
              <a:gd name="connsiteY5" fmla="*/ 241300 h 825500"/>
              <a:gd name="connsiteX6" fmla="*/ 1774825 w 4425950"/>
              <a:gd name="connsiteY6" fmla="*/ 355600 h 825500"/>
              <a:gd name="connsiteX7" fmla="*/ 2924175 w 4425950"/>
              <a:gd name="connsiteY7" fmla="*/ 352425 h 825500"/>
              <a:gd name="connsiteX8" fmla="*/ 2921000 w 4425950"/>
              <a:gd name="connsiteY8" fmla="*/ 479425 h 825500"/>
              <a:gd name="connsiteX9" fmla="*/ 2943225 w 4425950"/>
              <a:gd name="connsiteY9" fmla="*/ 479425 h 825500"/>
              <a:gd name="connsiteX10" fmla="*/ 2941637 w 4425950"/>
              <a:gd name="connsiteY10" fmla="*/ 587375 h 825500"/>
              <a:gd name="connsiteX11" fmla="*/ 3762375 w 4425950"/>
              <a:gd name="connsiteY11" fmla="*/ 590550 h 825500"/>
              <a:gd name="connsiteX12" fmla="*/ 3765550 w 4425950"/>
              <a:gd name="connsiteY12" fmla="*/ 660400 h 825500"/>
              <a:gd name="connsiteX13" fmla="*/ 3778250 w 4425950"/>
              <a:gd name="connsiteY13" fmla="*/ 660400 h 825500"/>
              <a:gd name="connsiteX14" fmla="*/ 3775075 w 4425950"/>
              <a:gd name="connsiteY14" fmla="*/ 822325 h 825500"/>
              <a:gd name="connsiteX15" fmla="*/ 4425950 w 4425950"/>
              <a:gd name="connsiteY15" fmla="*/ 825500 h 825500"/>
              <a:gd name="connsiteX0" fmla="*/ 0 w 4425950"/>
              <a:gd name="connsiteY0" fmla="*/ 0 h 825500"/>
              <a:gd name="connsiteX1" fmla="*/ 898525 w 4425950"/>
              <a:gd name="connsiteY1" fmla="*/ 3175 h 825500"/>
              <a:gd name="connsiteX2" fmla="*/ 898525 w 4425950"/>
              <a:gd name="connsiteY2" fmla="*/ 117475 h 825500"/>
              <a:gd name="connsiteX3" fmla="*/ 1577975 w 4425950"/>
              <a:gd name="connsiteY3" fmla="*/ 117475 h 825500"/>
              <a:gd name="connsiteX4" fmla="*/ 1577975 w 4425950"/>
              <a:gd name="connsiteY4" fmla="*/ 241300 h 825500"/>
              <a:gd name="connsiteX5" fmla="*/ 1774825 w 4425950"/>
              <a:gd name="connsiteY5" fmla="*/ 241300 h 825500"/>
              <a:gd name="connsiteX6" fmla="*/ 1774825 w 4425950"/>
              <a:gd name="connsiteY6" fmla="*/ 355600 h 825500"/>
              <a:gd name="connsiteX7" fmla="*/ 2924175 w 4425950"/>
              <a:gd name="connsiteY7" fmla="*/ 352425 h 825500"/>
              <a:gd name="connsiteX8" fmla="*/ 2923381 w 4425950"/>
              <a:gd name="connsiteY8" fmla="*/ 479425 h 825500"/>
              <a:gd name="connsiteX9" fmla="*/ 2943225 w 4425950"/>
              <a:gd name="connsiteY9" fmla="*/ 479425 h 825500"/>
              <a:gd name="connsiteX10" fmla="*/ 2941637 w 4425950"/>
              <a:gd name="connsiteY10" fmla="*/ 587375 h 825500"/>
              <a:gd name="connsiteX11" fmla="*/ 3762375 w 4425950"/>
              <a:gd name="connsiteY11" fmla="*/ 590550 h 825500"/>
              <a:gd name="connsiteX12" fmla="*/ 3765550 w 4425950"/>
              <a:gd name="connsiteY12" fmla="*/ 660400 h 825500"/>
              <a:gd name="connsiteX13" fmla="*/ 3778250 w 4425950"/>
              <a:gd name="connsiteY13" fmla="*/ 660400 h 825500"/>
              <a:gd name="connsiteX14" fmla="*/ 3775075 w 4425950"/>
              <a:gd name="connsiteY14" fmla="*/ 822325 h 825500"/>
              <a:gd name="connsiteX15" fmla="*/ 4425950 w 4425950"/>
              <a:gd name="connsiteY15" fmla="*/ 825500 h 825500"/>
              <a:gd name="connsiteX0" fmla="*/ 0 w 4425950"/>
              <a:gd name="connsiteY0" fmla="*/ 0 h 825500"/>
              <a:gd name="connsiteX1" fmla="*/ 898525 w 4425950"/>
              <a:gd name="connsiteY1" fmla="*/ 3175 h 825500"/>
              <a:gd name="connsiteX2" fmla="*/ 898525 w 4425950"/>
              <a:gd name="connsiteY2" fmla="*/ 117475 h 825500"/>
              <a:gd name="connsiteX3" fmla="*/ 1577975 w 4425950"/>
              <a:gd name="connsiteY3" fmla="*/ 117475 h 825500"/>
              <a:gd name="connsiteX4" fmla="*/ 1577975 w 4425950"/>
              <a:gd name="connsiteY4" fmla="*/ 241300 h 825500"/>
              <a:gd name="connsiteX5" fmla="*/ 1774825 w 4425950"/>
              <a:gd name="connsiteY5" fmla="*/ 241300 h 825500"/>
              <a:gd name="connsiteX6" fmla="*/ 1774825 w 4425950"/>
              <a:gd name="connsiteY6" fmla="*/ 355600 h 825500"/>
              <a:gd name="connsiteX7" fmla="*/ 2924175 w 4425950"/>
              <a:gd name="connsiteY7" fmla="*/ 352425 h 825500"/>
              <a:gd name="connsiteX8" fmla="*/ 2923381 w 4425950"/>
              <a:gd name="connsiteY8" fmla="*/ 479425 h 825500"/>
              <a:gd name="connsiteX9" fmla="*/ 2943225 w 4425950"/>
              <a:gd name="connsiteY9" fmla="*/ 479425 h 825500"/>
              <a:gd name="connsiteX10" fmla="*/ 2941637 w 4425950"/>
              <a:gd name="connsiteY10" fmla="*/ 587375 h 825500"/>
              <a:gd name="connsiteX11" fmla="*/ 3767138 w 4425950"/>
              <a:gd name="connsiteY11" fmla="*/ 590550 h 825500"/>
              <a:gd name="connsiteX12" fmla="*/ 3765550 w 4425950"/>
              <a:gd name="connsiteY12" fmla="*/ 660400 h 825500"/>
              <a:gd name="connsiteX13" fmla="*/ 3778250 w 4425950"/>
              <a:gd name="connsiteY13" fmla="*/ 660400 h 825500"/>
              <a:gd name="connsiteX14" fmla="*/ 3775075 w 4425950"/>
              <a:gd name="connsiteY14" fmla="*/ 822325 h 825500"/>
              <a:gd name="connsiteX15" fmla="*/ 4425950 w 4425950"/>
              <a:gd name="connsiteY15" fmla="*/ 825500 h 825500"/>
              <a:gd name="connsiteX0" fmla="*/ 0 w 4425950"/>
              <a:gd name="connsiteY0" fmla="*/ 0 h 825500"/>
              <a:gd name="connsiteX1" fmla="*/ 898525 w 4425950"/>
              <a:gd name="connsiteY1" fmla="*/ 3175 h 825500"/>
              <a:gd name="connsiteX2" fmla="*/ 898525 w 4425950"/>
              <a:gd name="connsiteY2" fmla="*/ 117475 h 825500"/>
              <a:gd name="connsiteX3" fmla="*/ 1577975 w 4425950"/>
              <a:gd name="connsiteY3" fmla="*/ 117475 h 825500"/>
              <a:gd name="connsiteX4" fmla="*/ 1577975 w 4425950"/>
              <a:gd name="connsiteY4" fmla="*/ 241300 h 825500"/>
              <a:gd name="connsiteX5" fmla="*/ 1774825 w 4425950"/>
              <a:gd name="connsiteY5" fmla="*/ 241300 h 825500"/>
              <a:gd name="connsiteX6" fmla="*/ 1774825 w 4425950"/>
              <a:gd name="connsiteY6" fmla="*/ 355600 h 825500"/>
              <a:gd name="connsiteX7" fmla="*/ 2924175 w 4425950"/>
              <a:gd name="connsiteY7" fmla="*/ 352425 h 825500"/>
              <a:gd name="connsiteX8" fmla="*/ 2923381 w 4425950"/>
              <a:gd name="connsiteY8" fmla="*/ 479425 h 825500"/>
              <a:gd name="connsiteX9" fmla="*/ 2943225 w 4425950"/>
              <a:gd name="connsiteY9" fmla="*/ 479425 h 825500"/>
              <a:gd name="connsiteX10" fmla="*/ 2941637 w 4425950"/>
              <a:gd name="connsiteY10" fmla="*/ 587375 h 825500"/>
              <a:gd name="connsiteX11" fmla="*/ 3767138 w 4425950"/>
              <a:gd name="connsiteY11" fmla="*/ 590550 h 825500"/>
              <a:gd name="connsiteX12" fmla="*/ 3765550 w 4425950"/>
              <a:gd name="connsiteY12" fmla="*/ 660400 h 825500"/>
              <a:gd name="connsiteX13" fmla="*/ 3778250 w 4425950"/>
              <a:gd name="connsiteY13" fmla="*/ 660400 h 825500"/>
              <a:gd name="connsiteX14" fmla="*/ 3782218 w 4425950"/>
              <a:gd name="connsiteY14" fmla="*/ 822325 h 825500"/>
              <a:gd name="connsiteX15" fmla="*/ 4425950 w 4425950"/>
              <a:gd name="connsiteY15" fmla="*/ 825500 h 825500"/>
              <a:gd name="connsiteX0" fmla="*/ 0 w 4425950"/>
              <a:gd name="connsiteY0" fmla="*/ 0 h 825500"/>
              <a:gd name="connsiteX1" fmla="*/ 898525 w 4425950"/>
              <a:gd name="connsiteY1" fmla="*/ 3175 h 825500"/>
              <a:gd name="connsiteX2" fmla="*/ 898525 w 4425950"/>
              <a:gd name="connsiteY2" fmla="*/ 117475 h 825500"/>
              <a:gd name="connsiteX3" fmla="*/ 1577975 w 4425950"/>
              <a:gd name="connsiteY3" fmla="*/ 117475 h 825500"/>
              <a:gd name="connsiteX4" fmla="*/ 1577975 w 4425950"/>
              <a:gd name="connsiteY4" fmla="*/ 241300 h 825500"/>
              <a:gd name="connsiteX5" fmla="*/ 1774825 w 4425950"/>
              <a:gd name="connsiteY5" fmla="*/ 241300 h 825500"/>
              <a:gd name="connsiteX6" fmla="*/ 1774825 w 4425950"/>
              <a:gd name="connsiteY6" fmla="*/ 355600 h 825500"/>
              <a:gd name="connsiteX7" fmla="*/ 2924175 w 4425950"/>
              <a:gd name="connsiteY7" fmla="*/ 352425 h 825500"/>
              <a:gd name="connsiteX8" fmla="*/ 2923381 w 4425950"/>
              <a:gd name="connsiteY8" fmla="*/ 479425 h 825500"/>
              <a:gd name="connsiteX9" fmla="*/ 2943225 w 4425950"/>
              <a:gd name="connsiteY9" fmla="*/ 479425 h 825500"/>
              <a:gd name="connsiteX10" fmla="*/ 2941637 w 4425950"/>
              <a:gd name="connsiteY10" fmla="*/ 587375 h 825500"/>
              <a:gd name="connsiteX11" fmla="*/ 3767138 w 4425950"/>
              <a:gd name="connsiteY11" fmla="*/ 590550 h 825500"/>
              <a:gd name="connsiteX12" fmla="*/ 3765550 w 4425950"/>
              <a:gd name="connsiteY12" fmla="*/ 660400 h 825500"/>
              <a:gd name="connsiteX13" fmla="*/ 3778250 w 4425950"/>
              <a:gd name="connsiteY13" fmla="*/ 660400 h 825500"/>
              <a:gd name="connsiteX14" fmla="*/ 3782218 w 4425950"/>
              <a:gd name="connsiteY14" fmla="*/ 822325 h 825500"/>
              <a:gd name="connsiteX15" fmla="*/ 4425950 w 4425950"/>
              <a:gd name="connsiteY15" fmla="*/ 825500 h 825500"/>
              <a:gd name="connsiteX0" fmla="*/ 0 w 4425950"/>
              <a:gd name="connsiteY0" fmla="*/ 0 h 900906"/>
              <a:gd name="connsiteX1" fmla="*/ 898525 w 4425950"/>
              <a:gd name="connsiteY1" fmla="*/ 3175 h 900906"/>
              <a:gd name="connsiteX2" fmla="*/ 898525 w 4425950"/>
              <a:gd name="connsiteY2" fmla="*/ 117475 h 900906"/>
              <a:gd name="connsiteX3" fmla="*/ 1577975 w 4425950"/>
              <a:gd name="connsiteY3" fmla="*/ 117475 h 900906"/>
              <a:gd name="connsiteX4" fmla="*/ 1577975 w 4425950"/>
              <a:gd name="connsiteY4" fmla="*/ 241300 h 900906"/>
              <a:gd name="connsiteX5" fmla="*/ 1774825 w 4425950"/>
              <a:gd name="connsiteY5" fmla="*/ 241300 h 900906"/>
              <a:gd name="connsiteX6" fmla="*/ 1774825 w 4425950"/>
              <a:gd name="connsiteY6" fmla="*/ 355600 h 900906"/>
              <a:gd name="connsiteX7" fmla="*/ 2924175 w 4425950"/>
              <a:gd name="connsiteY7" fmla="*/ 352425 h 900906"/>
              <a:gd name="connsiteX8" fmla="*/ 2923381 w 4425950"/>
              <a:gd name="connsiteY8" fmla="*/ 479425 h 900906"/>
              <a:gd name="connsiteX9" fmla="*/ 2943225 w 4425950"/>
              <a:gd name="connsiteY9" fmla="*/ 479425 h 900906"/>
              <a:gd name="connsiteX10" fmla="*/ 2941637 w 4425950"/>
              <a:gd name="connsiteY10" fmla="*/ 587375 h 900906"/>
              <a:gd name="connsiteX11" fmla="*/ 3767138 w 4425950"/>
              <a:gd name="connsiteY11" fmla="*/ 590550 h 900906"/>
              <a:gd name="connsiteX12" fmla="*/ 3765550 w 4425950"/>
              <a:gd name="connsiteY12" fmla="*/ 660400 h 900906"/>
              <a:gd name="connsiteX13" fmla="*/ 3778250 w 4425950"/>
              <a:gd name="connsiteY13" fmla="*/ 660400 h 900906"/>
              <a:gd name="connsiteX14" fmla="*/ 3715543 w 4425950"/>
              <a:gd name="connsiteY14" fmla="*/ 900906 h 900906"/>
              <a:gd name="connsiteX15" fmla="*/ 4425950 w 4425950"/>
              <a:gd name="connsiteY15" fmla="*/ 825500 h 900906"/>
              <a:gd name="connsiteX0" fmla="*/ 0 w 4425950"/>
              <a:gd name="connsiteY0" fmla="*/ 0 h 900906"/>
              <a:gd name="connsiteX1" fmla="*/ 898525 w 4425950"/>
              <a:gd name="connsiteY1" fmla="*/ 3175 h 900906"/>
              <a:gd name="connsiteX2" fmla="*/ 898525 w 4425950"/>
              <a:gd name="connsiteY2" fmla="*/ 117475 h 900906"/>
              <a:gd name="connsiteX3" fmla="*/ 1577975 w 4425950"/>
              <a:gd name="connsiteY3" fmla="*/ 117475 h 900906"/>
              <a:gd name="connsiteX4" fmla="*/ 1577975 w 4425950"/>
              <a:gd name="connsiteY4" fmla="*/ 241300 h 900906"/>
              <a:gd name="connsiteX5" fmla="*/ 1774825 w 4425950"/>
              <a:gd name="connsiteY5" fmla="*/ 241300 h 900906"/>
              <a:gd name="connsiteX6" fmla="*/ 1774825 w 4425950"/>
              <a:gd name="connsiteY6" fmla="*/ 355600 h 900906"/>
              <a:gd name="connsiteX7" fmla="*/ 2924175 w 4425950"/>
              <a:gd name="connsiteY7" fmla="*/ 352425 h 900906"/>
              <a:gd name="connsiteX8" fmla="*/ 2923381 w 4425950"/>
              <a:gd name="connsiteY8" fmla="*/ 479425 h 900906"/>
              <a:gd name="connsiteX9" fmla="*/ 2943225 w 4425950"/>
              <a:gd name="connsiteY9" fmla="*/ 479425 h 900906"/>
              <a:gd name="connsiteX10" fmla="*/ 2941637 w 4425950"/>
              <a:gd name="connsiteY10" fmla="*/ 587375 h 900906"/>
              <a:gd name="connsiteX11" fmla="*/ 3767138 w 4425950"/>
              <a:gd name="connsiteY11" fmla="*/ 590550 h 900906"/>
              <a:gd name="connsiteX12" fmla="*/ 3765550 w 4425950"/>
              <a:gd name="connsiteY12" fmla="*/ 660400 h 900906"/>
              <a:gd name="connsiteX13" fmla="*/ 3778250 w 4425950"/>
              <a:gd name="connsiteY13" fmla="*/ 660400 h 900906"/>
              <a:gd name="connsiteX14" fmla="*/ 3715543 w 4425950"/>
              <a:gd name="connsiteY14" fmla="*/ 900906 h 900906"/>
              <a:gd name="connsiteX15" fmla="*/ 4425950 w 4425950"/>
              <a:gd name="connsiteY15" fmla="*/ 825500 h 900906"/>
              <a:gd name="connsiteX0" fmla="*/ 0 w 4425950"/>
              <a:gd name="connsiteY0" fmla="*/ 0 h 825500"/>
              <a:gd name="connsiteX1" fmla="*/ 898525 w 4425950"/>
              <a:gd name="connsiteY1" fmla="*/ 3175 h 825500"/>
              <a:gd name="connsiteX2" fmla="*/ 898525 w 4425950"/>
              <a:gd name="connsiteY2" fmla="*/ 117475 h 825500"/>
              <a:gd name="connsiteX3" fmla="*/ 1577975 w 4425950"/>
              <a:gd name="connsiteY3" fmla="*/ 117475 h 825500"/>
              <a:gd name="connsiteX4" fmla="*/ 1577975 w 4425950"/>
              <a:gd name="connsiteY4" fmla="*/ 241300 h 825500"/>
              <a:gd name="connsiteX5" fmla="*/ 1774825 w 4425950"/>
              <a:gd name="connsiteY5" fmla="*/ 241300 h 825500"/>
              <a:gd name="connsiteX6" fmla="*/ 1774825 w 4425950"/>
              <a:gd name="connsiteY6" fmla="*/ 355600 h 825500"/>
              <a:gd name="connsiteX7" fmla="*/ 2924175 w 4425950"/>
              <a:gd name="connsiteY7" fmla="*/ 352425 h 825500"/>
              <a:gd name="connsiteX8" fmla="*/ 2923381 w 4425950"/>
              <a:gd name="connsiteY8" fmla="*/ 479425 h 825500"/>
              <a:gd name="connsiteX9" fmla="*/ 2943225 w 4425950"/>
              <a:gd name="connsiteY9" fmla="*/ 479425 h 825500"/>
              <a:gd name="connsiteX10" fmla="*/ 2941637 w 4425950"/>
              <a:gd name="connsiteY10" fmla="*/ 587375 h 825500"/>
              <a:gd name="connsiteX11" fmla="*/ 3767138 w 4425950"/>
              <a:gd name="connsiteY11" fmla="*/ 590550 h 825500"/>
              <a:gd name="connsiteX12" fmla="*/ 3765550 w 4425950"/>
              <a:gd name="connsiteY12" fmla="*/ 660400 h 825500"/>
              <a:gd name="connsiteX13" fmla="*/ 3778250 w 4425950"/>
              <a:gd name="connsiteY13" fmla="*/ 660400 h 825500"/>
              <a:gd name="connsiteX14" fmla="*/ 3775074 w 4425950"/>
              <a:gd name="connsiteY14" fmla="*/ 822325 h 825500"/>
              <a:gd name="connsiteX15" fmla="*/ 4425950 w 4425950"/>
              <a:gd name="connsiteY15" fmla="*/ 825500 h 82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25950" h="825500">
                <a:moveTo>
                  <a:pt x="0" y="0"/>
                </a:moveTo>
                <a:lnTo>
                  <a:pt x="898525" y="3175"/>
                </a:lnTo>
                <a:lnTo>
                  <a:pt x="898525" y="117475"/>
                </a:lnTo>
                <a:lnTo>
                  <a:pt x="1577975" y="117475"/>
                </a:lnTo>
                <a:lnTo>
                  <a:pt x="1577975" y="241300"/>
                </a:lnTo>
                <a:lnTo>
                  <a:pt x="1774825" y="241300"/>
                </a:lnTo>
                <a:lnTo>
                  <a:pt x="1774825" y="355600"/>
                </a:lnTo>
                <a:lnTo>
                  <a:pt x="2924175" y="352425"/>
                </a:lnTo>
                <a:cubicBezTo>
                  <a:pt x="2923117" y="394758"/>
                  <a:pt x="2924439" y="437092"/>
                  <a:pt x="2923381" y="479425"/>
                </a:cubicBezTo>
                <a:lnTo>
                  <a:pt x="2943225" y="479425"/>
                </a:lnTo>
                <a:cubicBezTo>
                  <a:pt x="2942696" y="515408"/>
                  <a:pt x="2942166" y="551392"/>
                  <a:pt x="2941637" y="587375"/>
                </a:cubicBezTo>
                <a:lnTo>
                  <a:pt x="3767138" y="590550"/>
                </a:lnTo>
                <a:cubicBezTo>
                  <a:pt x="3766609" y="613833"/>
                  <a:pt x="3766079" y="637117"/>
                  <a:pt x="3765550" y="660400"/>
                </a:cubicBezTo>
                <a:lnTo>
                  <a:pt x="3778250" y="660400"/>
                </a:lnTo>
                <a:cubicBezTo>
                  <a:pt x="3777191" y="714375"/>
                  <a:pt x="3776133" y="768350"/>
                  <a:pt x="3775074" y="822325"/>
                </a:cubicBezTo>
                <a:lnTo>
                  <a:pt x="4425950" y="825500"/>
                </a:ln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53" name="Gerader Verbinder 352">
            <a:extLst>
              <a:ext uri="{FF2B5EF4-FFF2-40B4-BE49-F238E27FC236}">
                <a16:creationId xmlns:a16="http://schemas.microsoft.com/office/drawing/2014/main" id="{4149A0D8-A771-4D75-B3E5-C9A34CE6084F}"/>
              </a:ext>
            </a:extLst>
          </p:cNvPr>
          <p:cNvCxnSpPr>
            <a:cxnSpLocks/>
          </p:cNvCxnSpPr>
          <p:nvPr/>
        </p:nvCxnSpPr>
        <p:spPr>
          <a:xfrm rot="5400000">
            <a:off x="1167080" y="1920875"/>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4" name="Gerader Verbinder 353">
            <a:extLst>
              <a:ext uri="{FF2B5EF4-FFF2-40B4-BE49-F238E27FC236}">
                <a16:creationId xmlns:a16="http://schemas.microsoft.com/office/drawing/2014/main" id="{78ABDE3F-5EAF-4FE3-AA36-A1C62E13C029}"/>
              </a:ext>
            </a:extLst>
          </p:cNvPr>
          <p:cNvCxnSpPr>
            <a:cxnSpLocks/>
          </p:cNvCxnSpPr>
          <p:nvPr/>
        </p:nvCxnSpPr>
        <p:spPr>
          <a:xfrm rot="5400000">
            <a:off x="1310778" y="1922462"/>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5" name="Gerader Verbinder 354">
            <a:extLst>
              <a:ext uri="{FF2B5EF4-FFF2-40B4-BE49-F238E27FC236}">
                <a16:creationId xmlns:a16="http://schemas.microsoft.com/office/drawing/2014/main" id="{87369A07-47E0-49BA-BF34-80CD6B463E7C}"/>
              </a:ext>
            </a:extLst>
          </p:cNvPr>
          <p:cNvCxnSpPr>
            <a:cxnSpLocks/>
          </p:cNvCxnSpPr>
          <p:nvPr/>
        </p:nvCxnSpPr>
        <p:spPr>
          <a:xfrm rot="5400000">
            <a:off x="3908721" y="2508036"/>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6" name="Gerader Verbinder 355">
            <a:extLst>
              <a:ext uri="{FF2B5EF4-FFF2-40B4-BE49-F238E27FC236}">
                <a16:creationId xmlns:a16="http://schemas.microsoft.com/office/drawing/2014/main" id="{4BD5E4E5-DB5A-48CE-8A1C-09ED4B021C63}"/>
              </a:ext>
            </a:extLst>
          </p:cNvPr>
          <p:cNvCxnSpPr>
            <a:cxnSpLocks/>
          </p:cNvCxnSpPr>
          <p:nvPr/>
        </p:nvCxnSpPr>
        <p:spPr>
          <a:xfrm rot="5400000">
            <a:off x="4279761" y="2508036"/>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7" name="Gerader Verbinder 356">
            <a:extLst>
              <a:ext uri="{FF2B5EF4-FFF2-40B4-BE49-F238E27FC236}">
                <a16:creationId xmlns:a16="http://schemas.microsoft.com/office/drawing/2014/main" id="{F09AA10E-C669-43ED-B77B-7D003CE7B2B2}"/>
              </a:ext>
            </a:extLst>
          </p:cNvPr>
          <p:cNvCxnSpPr>
            <a:cxnSpLocks/>
          </p:cNvCxnSpPr>
          <p:nvPr/>
        </p:nvCxnSpPr>
        <p:spPr>
          <a:xfrm rot="5400000">
            <a:off x="4298811" y="2508036"/>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8" name="Gerader Verbinder 357">
            <a:extLst>
              <a:ext uri="{FF2B5EF4-FFF2-40B4-BE49-F238E27FC236}">
                <a16:creationId xmlns:a16="http://schemas.microsoft.com/office/drawing/2014/main" id="{425CD1E8-0194-4021-98B8-A03F24EC9B7E}"/>
              </a:ext>
            </a:extLst>
          </p:cNvPr>
          <p:cNvCxnSpPr>
            <a:cxnSpLocks/>
          </p:cNvCxnSpPr>
          <p:nvPr/>
        </p:nvCxnSpPr>
        <p:spPr>
          <a:xfrm rot="5400000">
            <a:off x="4313117" y="2508036"/>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9" name="Gerader Verbinder 358">
            <a:extLst>
              <a:ext uri="{FF2B5EF4-FFF2-40B4-BE49-F238E27FC236}">
                <a16:creationId xmlns:a16="http://schemas.microsoft.com/office/drawing/2014/main" id="{EB7BEBB6-F33E-4137-A74F-FA346C3861A0}"/>
              </a:ext>
            </a:extLst>
          </p:cNvPr>
          <p:cNvCxnSpPr>
            <a:cxnSpLocks/>
          </p:cNvCxnSpPr>
          <p:nvPr/>
        </p:nvCxnSpPr>
        <p:spPr>
          <a:xfrm rot="5400000">
            <a:off x="4513185" y="2508616"/>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0" name="Gerader Verbinder 359">
            <a:extLst>
              <a:ext uri="{FF2B5EF4-FFF2-40B4-BE49-F238E27FC236}">
                <a16:creationId xmlns:a16="http://schemas.microsoft.com/office/drawing/2014/main" id="{90A6EB78-0806-4C5B-B806-AA3FF118AB96}"/>
              </a:ext>
            </a:extLst>
          </p:cNvPr>
          <p:cNvCxnSpPr>
            <a:cxnSpLocks/>
          </p:cNvCxnSpPr>
          <p:nvPr/>
        </p:nvCxnSpPr>
        <p:spPr>
          <a:xfrm rot="5400000">
            <a:off x="5353766" y="2746375"/>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1" name="Gerader Verbinder 360">
            <a:extLst>
              <a:ext uri="{FF2B5EF4-FFF2-40B4-BE49-F238E27FC236}">
                <a16:creationId xmlns:a16="http://schemas.microsoft.com/office/drawing/2014/main" id="{E9F9480E-B1A0-4C6E-903A-37B61C150F5F}"/>
              </a:ext>
            </a:extLst>
          </p:cNvPr>
          <p:cNvCxnSpPr>
            <a:cxnSpLocks/>
          </p:cNvCxnSpPr>
          <p:nvPr/>
        </p:nvCxnSpPr>
        <p:spPr>
          <a:xfrm rot="5400000">
            <a:off x="5160885" y="2746375"/>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2" name="Gerader Verbinder 361">
            <a:extLst>
              <a:ext uri="{FF2B5EF4-FFF2-40B4-BE49-F238E27FC236}">
                <a16:creationId xmlns:a16="http://schemas.microsoft.com/office/drawing/2014/main" id="{C81B705D-8E89-456F-B2C5-098C8ABDA3C0}"/>
              </a:ext>
            </a:extLst>
          </p:cNvPr>
          <p:cNvCxnSpPr>
            <a:cxnSpLocks/>
          </p:cNvCxnSpPr>
          <p:nvPr/>
        </p:nvCxnSpPr>
        <p:spPr>
          <a:xfrm rot="5400000">
            <a:off x="4939428" y="2742406"/>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3" name="Gerader Verbinder 362">
            <a:extLst>
              <a:ext uri="{FF2B5EF4-FFF2-40B4-BE49-F238E27FC236}">
                <a16:creationId xmlns:a16="http://schemas.microsoft.com/office/drawing/2014/main" id="{F8FE4701-A6C1-41CB-8445-6B44380E00CB}"/>
              </a:ext>
            </a:extLst>
          </p:cNvPr>
          <p:cNvCxnSpPr>
            <a:cxnSpLocks/>
          </p:cNvCxnSpPr>
          <p:nvPr/>
        </p:nvCxnSpPr>
        <p:spPr>
          <a:xfrm rot="5400000">
            <a:off x="4969608" y="2742406"/>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4" name="Gerader Verbinder 363">
            <a:extLst>
              <a:ext uri="{FF2B5EF4-FFF2-40B4-BE49-F238E27FC236}">
                <a16:creationId xmlns:a16="http://schemas.microsoft.com/office/drawing/2014/main" id="{52647441-D801-47A7-A44E-1532F8766567}"/>
              </a:ext>
            </a:extLst>
          </p:cNvPr>
          <p:cNvCxnSpPr>
            <a:cxnSpLocks/>
          </p:cNvCxnSpPr>
          <p:nvPr/>
        </p:nvCxnSpPr>
        <p:spPr>
          <a:xfrm rot="5400000">
            <a:off x="4955322" y="2743994"/>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5" name="Gerader Verbinder 364">
            <a:extLst>
              <a:ext uri="{FF2B5EF4-FFF2-40B4-BE49-F238E27FC236}">
                <a16:creationId xmlns:a16="http://schemas.microsoft.com/office/drawing/2014/main" id="{33B977AB-FF96-49E8-A60C-E1B24ABB7157}"/>
              </a:ext>
            </a:extLst>
          </p:cNvPr>
          <p:cNvCxnSpPr>
            <a:cxnSpLocks/>
          </p:cNvCxnSpPr>
          <p:nvPr/>
        </p:nvCxnSpPr>
        <p:spPr>
          <a:xfrm rot="5400000">
            <a:off x="4757678" y="2746375"/>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6" name="Gerader Verbinder 365">
            <a:extLst>
              <a:ext uri="{FF2B5EF4-FFF2-40B4-BE49-F238E27FC236}">
                <a16:creationId xmlns:a16="http://schemas.microsoft.com/office/drawing/2014/main" id="{7ED1E046-D866-4F82-B503-AB9A3F8BEFB5}"/>
              </a:ext>
            </a:extLst>
          </p:cNvPr>
          <p:cNvCxnSpPr>
            <a:cxnSpLocks/>
          </p:cNvCxnSpPr>
          <p:nvPr/>
        </p:nvCxnSpPr>
        <p:spPr>
          <a:xfrm rot="5400000">
            <a:off x="4738647" y="2746375"/>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7" name="Gerader Verbinder 366">
            <a:extLst>
              <a:ext uri="{FF2B5EF4-FFF2-40B4-BE49-F238E27FC236}">
                <a16:creationId xmlns:a16="http://schemas.microsoft.com/office/drawing/2014/main" id="{5DC36CDA-F95B-4AB3-82A7-73306CF9F6D5}"/>
              </a:ext>
            </a:extLst>
          </p:cNvPr>
          <p:cNvCxnSpPr>
            <a:cxnSpLocks/>
          </p:cNvCxnSpPr>
          <p:nvPr/>
        </p:nvCxnSpPr>
        <p:spPr>
          <a:xfrm rot="5400000">
            <a:off x="4720469" y="2508036"/>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8" name="Gerader Verbinder 367">
            <a:extLst>
              <a:ext uri="{FF2B5EF4-FFF2-40B4-BE49-F238E27FC236}">
                <a16:creationId xmlns:a16="http://schemas.microsoft.com/office/drawing/2014/main" id="{73601281-6605-4BBA-97A4-4CA56631EF5C}"/>
              </a:ext>
            </a:extLst>
          </p:cNvPr>
          <p:cNvCxnSpPr>
            <a:cxnSpLocks/>
          </p:cNvCxnSpPr>
          <p:nvPr/>
        </p:nvCxnSpPr>
        <p:spPr>
          <a:xfrm>
            <a:off x="4706181" y="2510417"/>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9" name="Gerader Verbinder 368">
            <a:extLst>
              <a:ext uri="{FF2B5EF4-FFF2-40B4-BE49-F238E27FC236}">
                <a16:creationId xmlns:a16="http://schemas.microsoft.com/office/drawing/2014/main" id="{A3F54301-74A0-485A-9FA0-761D012871C3}"/>
              </a:ext>
            </a:extLst>
          </p:cNvPr>
          <p:cNvCxnSpPr>
            <a:cxnSpLocks/>
          </p:cNvCxnSpPr>
          <p:nvPr/>
        </p:nvCxnSpPr>
        <p:spPr>
          <a:xfrm>
            <a:off x="3908738" y="2508036"/>
            <a:ext cx="76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Freihandform: Form 14">
            <a:extLst>
              <a:ext uri="{FF2B5EF4-FFF2-40B4-BE49-F238E27FC236}">
                <a16:creationId xmlns:a16="http://schemas.microsoft.com/office/drawing/2014/main" id="{15783323-CF04-425A-9BB9-85740E2BFEE9}"/>
              </a:ext>
            </a:extLst>
          </p:cNvPr>
          <p:cNvSpPr/>
          <p:nvPr/>
        </p:nvSpPr>
        <p:spPr>
          <a:xfrm>
            <a:off x="1080313" y="1885950"/>
            <a:ext cx="4127500" cy="657225"/>
          </a:xfrm>
          <a:custGeom>
            <a:avLst/>
            <a:gdLst>
              <a:gd name="connsiteX0" fmla="*/ 0 w 4127500"/>
              <a:gd name="connsiteY0" fmla="*/ 0 h 657225"/>
              <a:gd name="connsiteX1" fmla="*/ 0 w 4127500"/>
              <a:gd name="connsiteY1" fmla="*/ 142875 h 657225"/>
              <a:gd name="connsiteX2" fmla="*/ 215900 w 4127500"/>
              <a:gd name="connsiteY2" fmla="*/ 139700 h 657225"/>
              <a:gd name="connsiteX3" fmla="*/ 215900 w 4127500"/>
              <a:gd name="connsiteY3" fmla="*/ 231775 h 657225"/>
              <a:gd name="connsiteX4" fmla="*/ 539750 w 4127500"/>
              <a:gd name="connsiteY4" fmla="*/ 234950 h 657225"/>
              <a:gd name="connsiteX5" fmla="*/ 546100 w 4127500"/>
              <a:gd name="connsiteY5" fmla="*/ 333375 h 657225"/>
              <a:gd name="connsiteX6" fmla="*/ 1603375 w 4127500"/>
              <a:gd name="connsiteY6" fmla="*/ 333375 h 657225"/>
              <a:gd name="connsiteX7" fmla="*/ 1603375 w 4127500"/>
              <a:gd name="connsiteY7" fmla="*/ 438150 h 657225"/>
              <a:gd name="connsiteX8" fmla="*/ 2847975 w 4127500"/>
              <a:gd name="connsiteY8" fmla="*/ 434975 h 657225"/>
              <a:gd name="connsiteX9" fmla="*/ 2854325 w 4127500"/>
              <a:gd name="connsiteY9" fmla="*/ 536575 h 657225"/>
              <a:gd name="connsiteX10" fmla="*/ 3127375 w 4127500"/>
              <a:gd name="connsiteY10" fmla="*/ 536575 h 657225"/>
              <a:gd name="connsiteX11" fmla="*/ 3133725 w 4127500"/>
              <a:gd name="connsiteY11" fmla="*/ 657225 h 657225"/>
              <a:gd name="connsiteX12" fmla="*/ 4127500 w 4127500"/>
              <a:gd name="connsiteY12" fmla="*/ 657225 h 657225"/>
              <a:gd name="connsiteX0" fmla="*/ 0 w 4127500"/>
              <a:gd name="connsiteY0" fmla="*/ 0 h 657225"/>
              <a:gd name="connsiteX1" fmla="*/ 0 w 4127500"/>
              <a:gd name="connsiteY1" fmla="*/ 142875 h 657225"/>
              <a:gd name="connsiteX2" fmla="*/ 215900 w 4127500"/>
              <a:gd name="connsiteY2" fmla="*/ 139700 h 657225"/>
              <a:gd name="connsiteX3" fmla="*/ 215900 w 4127500"/>
              <a:gd name="connsiteY3" fmla="*/ 231775 h 657225"/>
              <a:gd name="connsiteX4" fmla="*/ 539750 w 4127500"/>
              <a:gd name="connsiteY4" fmla="*/ 234950 h 657225"/>
              <a:gd name="connsiteX5" fmla="*/ 539750 w 4127500"/>
              <a:gd name="connsiteY5" fmla="*/ 333375 h 657225"/>
              <a:gd name="connsiteX6" fmla="*/ 1603375 w 4127500"/>
              <a:gd name="connsiteY6" fmla="*/ 333375 h 657225"/>
              <a:gd name="connsiteX7" fmla="*/ 1603375 w 4127500"/>
              <a:gd name="connsiteY7" fmla="*/ 438150 h 657225"/>
              <a:gd name="connsiteX8" fmla="*/ 2847975 w 4127500"/>
              <a:gd name="connsiteY8" fmla="*/ 434975 h 657225"/>
              <a:gd name="connsiteX9" fmla="*/ 2854325 w 4127500"/>
              <a:gd name="connsiteY9" fmla="*/ 536575 h 657225"/>
              <a:gd name="connsiteX10" fmla="*/ 3127375 w 4127500"/>
              <a:gd name="connsiteY10" fmla="*/ 536575 h 657225"/>
              <a:gd name="connsiteX11" fmla="*/ 3133725 w 4127500"/>
              <a:gd name="connsiteY11" fmla="*/ 657225 h 657225"/>
              <a:gd name="connsiteX12" fmla="*/ 4127500 w 4127500"/>
              <a:gd name="connsiteY12" fmla="*/ 657225 h 657225"/>
              <a:gd name="connsiteX0" fmla="*/ 0 w 4127500"/>
              <a:gd name="connsiteY0" fmla="*/ 0 h 657225"/>
              <a:gd name="connsiteX1" fmla="*/ 0 w 4127500"/>
              <a:gd name="connsiteY1" fmla="*/ 142875 h 657225"/>
              <a:gd name="connsiteX2" fmla="*/ 215900 w 4127500"/>
              <a:gd name="connsiteY2" fmla="*/ 139700 h 657225"/>
              <a:gd name="connsiteX3" fmla="*/ 215900 w 4127500"/>
              <a:gd name="connsiteY3" fmla="*/ 231775 h 657225"/>
              <a:gd name="connsiteX4" fmla="*/ 539750 w 4127500"/>
              <a:gd name="connsiteY4" fmla="*/ 234950 h 657225"/>
              <a:gd name="connsiteX5" fmla="*/ 539750 w 4127500"/>
              <a:gd name="connsiteY5" fmla="*/ 333375 h 657225"/>
              <a:gd name="connsiteX6" fmla="*/ 1603375 w 4127500"/>
              <a:gd name="connsiteY6" fmla="*/ 333375 h 657225"/>
              <a:gd name="connsiteX7" fmla="*/ 1603375 w 4127500"/>
              <a:gd name="connsiteY7" fmla="*/ 438150 h 657225"/>
              <a:gd name="connsiteX8" fmla="*/ 2847975 w 4127500"/>
              <a:gd name="connsiteY8" fmla="*/ 434975 h 657225"/>
              <a:gd name="connsiteX9" fmla="*/ 2851150 w 4127500"/>
              <a:gd name="connsiteY9" fmla="*/ 536575 h 657225"/>
              <a:gd name="connsiteX10" fmla="*/ 3127375 w 4127500"/>
              <a:gd name="connsiteY10" fmla="*/ 536575 h 657225"/>
              <a:gd name="connsiteX11" fmla="*/ 3133725 w 4127500"/>
              <a:gd name="connsiteY11" fmla="*/ 657225 h 657225"/>
              <a:gd name="connsiteX12" fmla="*/ 4127500 w 4127500"/>
              <a:gd name="connsiteY12" fmla="*/ 657225 h 657225"/>
              <a:gd name="connsiteX0" fmla="*/ 0 w 4127500"/>
              <a:gd name="connsiteY0" fmla="*/ 0 h 657225"/>
              <a:gd name="connsiteX1" fmla="*/ 0 w 4127500"/>
              <a:gd name="connsiteY1" fmla="*/ 142875 h 657225"/>
              <a:gd name="connsiteX2" fmla="*/ 215900 w 4127500"/>
              <a:gd name="connsiteY2" fmla="*/ 139700 h 657225"/>
              <a:gd name="connsiteX3" fmla="*/ 215900 w 4127500"/>
              <a:gd name="connsiteY3" fmla="*/ 231775 h 657225"/>
              <a:gd name="connsiteX4" fmla="*/ 539750 w 4127500"/>
              <a:gd name="connsiteY4" fmla="*/ 234950 h 657225"/>
              <a:gd name="connsiteX5" fmla="*/ 539750 w 4127500"/>
              <a:gd name="connsiteY5" fmla="*/ 333375 h 657225"/>
              <a:gd name="connsiteX6" fmla="*/ 1603375 w 4127500"/>
              <a:gd name="connsiteY6" fmla="*/ 333375 h 657225"/>
              <a:gd name="connsiteX7" fmla="*/ 1603375 w 4127500"/>
              <a:gd name="connsiteY7" fmla="*/ 438150 h 657225"/>
              <a:gd name="connsiteX8" fmla="*/ 2847975 w 4127500"/>
              <a:gd name="connsiteY8" fmla="*/ 434975 h 657225"/>
              <a:gd name="connsiteX9" fmla="*/ 2851150 w 4127500"/>
              <a:gd name="connsiteY9" fmla="*/ 536575 h 657225"/>
              <a:gd name="connsiteX10" fmla="*/ 3127375 w 4127500"/>
              <a:gd name="connsiteY10" fmla="*/ 536575 h 657225"/>
              <a:gd name="connsiteX11" fmla="*/ 3130550 w 4127500"/>
              <a:gd name="connsiteY11" fmla="*/ 657225 h 657225"/>
              <a:gd name="connsiteX12" fmla="*/ 4127500 w 4127500"/>
              <a:gd name="connsiteY12" fmla="*/ 657225 h 657225"/>
              <a:gd name="connsiteX0" fmla="*/ 0 w 4127500"/>
              <a:gd name="connsiteY0" fmla="*/ 0 h 657225"/>
              <a:gd name="connsiteX1" fmla="*/ 0 w 4127500"/>
              <a:gd name="connsiteY1" fmla="*/ 142875 h 657225"/>
              <a:gd name="connsiteX2" fmla="*/ 215900 w 4127500"/>
              <a:gd name="connsiteY2" fmla="*/ 139700 h 657225"/>
              <a:gd name="connsiteX3" fmla="*/ 215900 w 4127500"/>
              <a:gd name="connsiteY3" fmla="*/ 231775 h 657225"/>
              <a:gd name="connsiteX4" fmla="*/ 539750 w 4127500"/>
              <a:gd name="connsiteY4" fmla="*/ 234950 h 657225"/>
              <a:gd name="connsiteX5" fmla="*/ 539750 w 4127500"/>
              <a:gd name="connsiteY5" fmla="*/ 333375 h 657225"/>
              <a:gd name="connsiteX6" fmla="*/ 1603375 w 4127500"/>
              <a:gd name="connsiteY6" fmla="*/ 333375 h 657225"/>
              <a:gd name="connsiteX7" fmla="*/ 1603375 w 4127500"/>
              <a:gd name="connsiteY7" fmla="*/ 438150 h 657225"/>
              <a:gd name="connsiteX8" fmla="*/ 2847975 w 4127500"/>
              <a:gd name="connsiteY8" fmla="*/ 434975 h 657225"/>
              <a:gd name="connsiteX9" fmla="*/ 2847975 w 4127500"/>
              <a:gd name="connsiteY9" fmla="*/ 536575 h 657225"/>
              <a:gd name="connsiteX10" fmla="*/ 3127375 w 4127500"/>
              <a:gd name="connsiteY10" fmla="*/ 536575 h 657225"/>
              <a:gd name="connsiteX11" fmla="*/ 3130550 w 4127500"/>
              <a:gd name="connsiteY11" fmla="*/ 657225 h 657225"/>
              <a:gd name="connsiteX12" fmla="*/ 4127500 w 4127500"/>
              <a:gd name="connsiteY12" fmla="*/ 657225 h 657225"/>
              <a:gd name="connsiteX0" fmla="*/ 0 w 4127500"/>
              <a:gd name="connsiteY0" fmla="*/ 0 h 657225"/>
              <a:gd name="connsiteX1" fmla="*/ 0 w 4127500"/>
              <a:gd name="connsiteY1" fmla="*/ 142875 h 657225"/>
              <a:gd name="connsiteX2" fmla="*/ 215900 w 4127500"/>
              <a:gd name="connsiteY2" fmla="*/ 142875 h 657225"/>
              <a:gd name="connsiteX3" fmla="*/ 215900 w 4127500"/>
              <a:gd name="connsiteY3" fmla="*/ 231775 h 657225"/>
              <a:gd name="connsiteX4" fmla="*/ 539750 w 4127500"/>
              <a:gd name="connsiteY4" fmla="*/ 234950 h 657225"/>
              <a:gd name="connsiteX5" fmla="*/ 539750 w 4127500"/>
              <a:gd name="connsiteY5" fmla="*/ 333375 h 657225"/>
              <a:gd name="connsiteX6" fmla="*/ 1603375 w 4127500"/>
              <a:gd name="connsiteY6" fmla="*/ 333375 h 657225"/>
              <a:gd name="connsiteX7" fmla="*/ 1603375 w 4127500"/>
              <a:gd name="connsiteY7" fmla="*/ 438150 h 657225"/>
              <a:gd name="connsiteX8" fmla="*/ 2847975 w 4127500"/>
              <a:gd name="connsiteY8" fmla="*/ 434975 h 657225"/>
              <a:gd name="connsiteX9" fmla="*/ 2847975 w 4127500"/>
              <a:gd name="connsiteY9" fmla="*/ 536575 h 657225"/>
              <a:gd name="connsiteX10" fmla="*/ 3127375 w 4127500"/>
              <a:gd name="connsiteY10" fmla="*/ 536575 h 657225"/>
              <a:gd name="connsiteX11" fmla="*/ 3130550 w 4127500"/>
              <a:gd name="connsiteY11" fmla="*/ 657225 h 657225"/>
              <a:gd name="connsiteX12" fmla="*/ 4127500 w 4127500"/>
              <a:gd name="connsiteY12"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27500" h="657225">
                <a:moveTo>
                  <a:pt x="0" y="0"/>
                </a:moveTo>
                <a:lnTo>
                  <a:pt x="0" y="142875"/>
                </a:lnTo>
                <a:lnTo>
                  <a:pt x="215900" y="142875"/>
                </a:lnTo>
                <a:lnTo>
                  <a:pt x="215900" y="231775"/>
                </a:lnTo>
                <a:lnTo>
                  <a:pt x="539750" y="234950"/>
                </a:lnTo>
                <a:lnTo>
                  <a:pt x="539750" y="333375"/>
                </a:lnTo>
                <a:lnTo>
                  <a:pt x="1603375" y="333375"/>
                </a:lnTo>
                <a:lnTo>
                  <a:pt x="1603375" y="438150"/>
                </a:lnTo>
                <a:lnTo>
                  <a:pt x="2847975" y="434975"/>
                </a:lnTo>
                <a:cubicBezTo>
                  <a:pt x="2849033" y="468842"/>
                  <a:pt x="2846917" y="502708"/>
                  <a:pt x="2847975" y="536575"/>
                </a:cubicBezTo>
                <a:lnTo>
                  <a:pt x="3127375" y="536575"/>
                </a:lnTo>
                <a:cubicBezTo>
                  <a:pt x="3128433" y="576792"/>
                  <a:pt x="3129492" y="617008"/>
                  <a:pt x="3130550" y="657225"/>
                </a:cubicBezTo>
                <a:lnTo>
                  <a:pt x="4127500" y="657225"/>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70" name="Gerader Verbinder 369">
            <a:extLst>
              <a:ext uri="{FF2B5EF4-FFF2-40B4-BE49-F238E27FC236}">
                <a16:creationId xmlns:a16="http://schemas.microsoft.com/office/drawing/2014/main" id="{E112CB7D-5D09-4075-B954-90939B38E27A}"/>
              </a:ext>
            </a:extLst>
          </p:cNvPr>
          <p:cNvCxnSpPr>
            <a:cxnSpLocks/>
          </p:cNvCxnSpPr>
          <p:nvPr/>
        </p:nvCxnSpPr>
        <p:spPr>
          <a:xfrm rot="5400000">
            <a:off x="3727975" y="2327639"/>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71" name="Gerader Verbinder 370">
            <a:extLst>
              <a:ext uri="{FF2B5EF4-FFF2-40B4-BE49-F238E27FC236}">
                <a16:creationId xmlns:a16="http://schemas.microsoft.com/office/drawing/2014/main" id="{22D7BB0A-7588-401B-A998-9E3CC2E47724}"/>
              </a:ext>
            </a:extLst>
          </p:cNvPr>
          <p:cNvCxnSpPr>
            <a:cxnSpLocks/>
          </p:cNvCxnSpPr>
          <p:nvPr/>
        </p:nvCxnSpPr>
        <p:spPr>
          <a:xfrm rot="5400000">
            <a:off x="4016900" y="2415930"/>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72" name="Gerader Verbinder 371">
            <a:extLst>
              <a:ext uri="{FF2B5EF4-FFF2-40B4-BE49-F238E27FC236}">
                <a16:creationId xmlns:a16="http://schemas.microsoft.com/office/drawing/2014/main" id="{341DAC22-892A-4A91-91B7-03F4E53D67C9}"/>
              </a:ext>
            </a:extLst>
          </p:cNvPr>
          <p:cNvCxnSpPr>
            <a:cxnSpLocks/>
          </p:cNvCxnSpPr>
          <p:nvPr/>
        </p:nvCxnSpPr>
        <p:spPr>
          <a:xfrm rot="5400000">
            <a:off x="4083575" y="2415930"/>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73" name="Gerader Verbinder 372">
            <a:extLst>
              <a:ext uri="{FF2B5EF4-FFF2-40B4-BE49-F238E27FC236}">
                <a16:creationId xmlns:a16="http://schemas.microsoft.com/office/drawing/2014/main" id="{16A026AB-6704-482F-BE8E-6FBF871C251C}"/>
              </a:ext>
            </a:extLst>
          </p:cNvPr>
          <p:cNvCxnSpPr>
            <a:cxnSpLocks/>
          </p:cNvCxnSpPr>
          <p:nvPr/>
        </p:nvCxnSpPr>
        <p:spPr>
          <a:xfrm rot="5400000">
            <a:off x="4100733" y="2415930"/>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74" name="Gerader Verbinder 373">
            <a:extLst>
              <a:ext uri="{FF2B5EF4-FFF2-40B4-BE49-F238E27FC236}">
                <a16:creationId xmlns:a16="http://schemas.microsoft.com/office/drawing/2014/main" id="{016E95CF-F120-482C-95BE-1DFE5FC55719}"/>
              </a:ext>
            </a:extLst>
          </p:cNvPr>
          <p:cNvCxnSpPr>
            <a:cxnSpLocks/>
          </p:cNvCxnSpPr>
          <p:nvPr/>
        </p:nvCxnSpPr>
        <p:spPr>
          <a:xfrm rot="5400000">
            <a:off x="4116896" y="2415169"/>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75" name="Gerader Verbinder 374">
            <a:extLst>
              <a:ext uri="{FF2B5EF4-FFF2-40B4-BE49-F238E27FC236}">
                <a16:creationId xmlns:a16="http://schemas.microsoft.com/office/drawing/2014/main" id="{3AD8269D-98A5-4AA0-BFE7-83099B980E87}"/>
              </a:ext>
            </a:extLst>
          </p:cNvPr>
          <p:cNvCxnSpPr>
            <a:cxnSpLocks/>
          </p:cNvCxnSpPr>
          <p:nvPr/>
        </p:nvCxnSpPr>
        <p:spPr>
          <a:xfrm rot="5400000">
            <a:off x="4298811" y="2550712"/>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76" name="Gerader Verbinder 375">
            <a:extLst>
              <a:ext uri="{FF2B5EF4-FFF2-40B4-BE49-F238E27FC236}">
                <a16:creationId xmlns:a16="http://schemas.microsoft.com/office/drawing/2014/main" id="{C453F974-47A8-4A14-831C-6484337ABB7D}"/>
              </a:ext>
            </a:extLst>
          </p:cNvPr>
          <p:cNvCxnSpPr>
            <a:cxnSpLocks/>
          </p:cNvCxnSpPr>
          <p:nvPr/>
        </p:nvCxnSpPr>
        <p:spPr>
          <a:xfrm rot="5400000">
            <a:off x="4316292" y="2550712"/>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77" name="Gerader Verbinder 376">
            <a:extLst>
              <a:ext uri="{FF2B5EF4-FFF2-40B4-BE49-F238E27FC236}">
                <a16:creationId xmlns:a16="http://schemas.microsoft.com/office/drawing/2014/main" id="{AE5C332D-B137-413D-9693-D923C395235B}"/>
              </a:ext>
            </a:extLst>
          </p:cNvPr>
          <p:cNvCxnSpPr>
            <a:cxnSpLocks/>
          </p:cNvCxnSpPr>
          <p:nvPr/>
        </p:nvCxnSpPr>
        <p:spPr>
          <a:xfrm rot="5400000">
            <a:off x="4534731" y="2546136"/>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78" name="Gerader Verbinder 377">
            <a:extLst>
              <a:ext uri="{FF2B5EF4-FFF2-40B4-BE49-F238E27FC236}">
                <a16:creationId xmlns:a16="http://schemas.microsoft.com/office/drawing/2014/main" id="{E4ED2E66-676F-47A4-9357-1370D5A9DA27}"/>
              </a:ext>
            </a:extLst>
          </p:cNvPr>
          <p:cNvCxnSpPr>
            <a:cxnSpLocks/>
          </p:cNvCxnSpPr>
          <p:nvPr/>
        </p:nvCxnSpPr>
        <p:spPr>
          <a:xfrm rot="5400000">
            <a:off x="4710286" y="2547323"/>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79" name="Gerader Verbinder 378">
            <a:extLst>
              <a:ext uri="{FF2B5EF4-FFF2-40B4-BE49-F238E27FC236}">
                <a16:creationId xmlns:a16="http://schemas.microsoft.com/office/drawing/2014/main" id="{D7E50306-B265-4C9E-A8BD-F3AE9D8C37AC}"/>
              </a:ext>
            </a:extLst>
          </p:cNvPr>
          <p:cNvCxnSpPr>
            <a:cxnSpLocks/>
          </p:cNvCxnSpPr>
          <p:nvPr/>
        </p:nvCxnSpPr>
        <p:spPr>
          <a:xfrm rot="5400000">
            <a:off x="5135736" y="2542193"/>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80" name="Gerader Verbinder 379">
            <a:extLst>
              <a:ext uri="{FF2B5EF4-FFF2-40B4-BE49-F238E27FC236}">
                <a16:creationId xmlns:a16="http://schemas.microsoft.com/office/drawing/2014/main" id="{4C791A26-7C3C-4496-AD97-14F7FECC74B1}"/>
              </a:ext>
            </a:extLst>
          </p:cNvPr>
          <p:cNvCxnSpPr>
            <a:cxnSpLocks/>
          </p:cNvCxnSpPr>
          <p:nvPr/>
        </p:nvCxnSpPr>
        <p:spPr>
          <a:xfrm rot="5400000">
            <a:off x="5145958" y="2542193"/>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81" name="Gerader Verbinder 380">
            <a:extLst>
              <a:ext uri="{FF2B5EF4-FFF2-40B4-BE49-F238E27FC236}">
                <a16:creationId xmlns:a16="http://schemas.microsoft.com/office/drawing/2014/main" id="{9ABA958D-5208-41C9-A3C8-13979D290385}"/>
              </a:ext>
            </a:extLst>
          </p:cNvPr>
          <p:cNvCxnSpPr>
            <a:cxnSpLocks/>
          </p:cNvCxnSpPr>
          <p:nvPr/>
        </p:nvCxnSpPr>
        <p:spPr>
          <a:xfrm rot="5400000">
            <a:off x="4937898" y="2547323"/>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82" name="Gerader Verbinder 381">
            <a:extLst>
              <a:ext uri="{FF2B5EF4-FFF2-40B4-BE49-F238E27FC236}">
                <a16:creationId xmlns:a16="http://schemas.microsoft.com/office/drawing/2014/main" id="{9249BE51-F8DC-49E5-905A-550602FB39D1}"/>
              </a:ext>
            </a:extLst>
          </p:cNvPr>
          <p:cNvCxnSpPr>
            <a:cxnSpLocks/>
          </p:cNvCxnSpPr>
          <p:nvPr/>
        </p:nvCxnSpPr>
        <p:spPr>
          <a:xfrm rot="5400000">
            <a:off x="4909283" y="2547323"/>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83" name="Gerader Verbinder 382">
            <a:extLst>
              <a:ext uri="{FF2B5EF4-FFF2-40B4-BE49-F238E27FC236}">
                <a16:creationId xmlns:a16="http://schemas.microsoft.com/office/drawing/2014/main" id="{A08FD73C-1456-445C-9D52-D9D5F50AB31C}"/>
              </a:ext>
            </a:extLst>
          </p:cNvPr>
          <p:cNvCxnSpPr>
            <a:cxnSpLocks/>
          </p:cNvCxnSpPr>
          <p:nvPr/>
        </p:nvCxnSpPr>
        <p:spPr>
          <a:xfrm rot="5400000">
            <a:off x="4921943" y="2545368"/>
            <a:ext cx="762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84" name="Textfeld 383">
            <a:extLst>
              <a:ext uri="{FF2B5EF4-FFF2-40B4-BE49-F238E27FC236}">
                <a16:creationId xmlns:a16="http://schemas.microsoft.com/office/drawing/2014/main" id="{53BC37EE-849A-4332-A214-D2CB02E5F2CB}"/>
              </a:ext>
            </a:extLst>
          </p:cNvPr>
          <p:cNvSpPr txBox="1"/>
          <p:nvPr/>
        </p:nvSpPr>
        <p:spPr>
          <a:xfrm>
            <a:off x="4277632" y="2279647"/>
            <a:ext cx="391454" cy="215444"/>
          </a:xfrm>
          <a:prstGeom prst="rect">
            <a:avLst/>
          </a:prstGeom>
          <a:noFill/>
        </p:spPr>
        <p:txBody>
          <a:bodyPr wrap="none" rtlCol="0">
            <a:spAutoFit/>
          </a:bodyPr>
          <a:lstStyle/>
          <a:p>
            <a:r>
              <a:rPr lang="de-DE" sz="800">
                <a:solidFill>
                  <a:schemeClr val="accent2"/>
                </a:solidFill>
              </a:rPr>
              <a:t>76%</a:t>
            </a:r>
          </a:p>
        </p:txBody>
      </p:sp>
      <p:sp>
        <p:nvSpPr>
          <p:cNvPr id="385" name="Textfeld 384">
            <a:extLst>
              <a:ext uri="{FF2B5EF4-FFF2-40B4-BE49-F238E27FC236}">
                <a16:creationId xmlns:a16="http://schemas.microsoft.com/office/drawing/2014/main" id="{6169AD32-D36E-4E5E-A464-7FA24CA6692B}"/>
              </a:ext>
            </a:extLst>
          </p:cNvPr>
          <p:cNvSpPr txBox="1"/>
          <p:nvPr/>
        </p:nvSpPr>
        <p:spPr>
          <a:xfrm>
            <a:off x="4585222" y="2806721"/>
            <a:ext cx="987771" cy="215444"/>
          </a:xfrm>
          <a:prstGeom prst="rect">
            <a:avLst/>
          </a:prstGeom>
          <a:noFill/>
        </p:spPr>
        <p:txBody>
          <a:bodyPr wrap="none" rtlCol="0">
            <a:spAutoFit/>
          </a:bodyPr>
          <a:lstStyle/>
          <a:p>
            <a:r>
              <a:rPr lang="de-DE" sz="800">
                <a:solidFill>
                  <a:schemeClr val="accent2"/>
                </a:solidFill>
              </a:rPr>
              <a:t>Median PFS=NR</a:t>
            </a:r>
          </a:p>
        </p:txBody>
      </p:sp>
      <p:sp>
        <p:nvSpPr>
          <p:cNvPr id="386" name="Textfeld 385">
            <a:extLst>
              <a:ext uri="{FF2B5EF4-FFF2-40B4-BE49-F238E27FC236}">
                <a16:creationId xmlns:a16="http://schemas.microsoft.com/office/drawing/2014/main" id="{24B4639B-7213-4423-94C4-D246545D152C}"/>
              </a:ext>
            </a:extLst>
          </p:cNvPr>
          <p:cNvSpPr txBox="1"/>
          <p:nvPr/>
        </p:nvSpPr>
        <p:spPr>
          <a:xfrm>
            <a:off x="4590587" y="2262598"/>
            <a:ext cx="987771" cy="215444"/>
          </a:xfrm>
          <a:prstGeom prst="rect">
            <a:avLst/>
          </a:prstGeom>
          <a:noFill/>
        </p:spPr>
        <p:txBody>
          <a:bodyPr wrap="none" rtlCol="0">
            <a:spAutoFit/>
          </a:bodyPr>
          <a:lstStyle/>
          <a:p>
            <a:r>
              <a:rPr lang="de-DE" sz="800">
                <a:solidFill>
                  <a:schemeClr val="accent3"/>
                </a:solidFill>
              </a:rPr>
              <a:t>Median PFS=NR</a:t>
            </a:r>
          </a:p>
        </p:txBody>
      </p:sp>
      <p:sp>
        <p:nvSpPr>
          <p:cNvPr id="387" name="Textfeld 386">
            <a:extLst>
              <a:ext uri="{FF2B5EF4-FFF2-40B4-BE49-F238E27FC236}">
                <a16:creationId xmlns:a16="http://schemas.microsoft.com/office/drawing/2014/main" id="{A877BC70-9181-48F1-9C9C-07AFA2618C78}"/>
              </a:ext>
            </a:extLst>
          </p:cNvPr>
          <p:cNvSpPr txBox="1"/>
          <p:nvPr/>
        </p:nvSpPr>
        <p:spPr>
          <a:xfrm>
            <a:off x="4283618" y="2582247"/>
            <a:ext cx="391454" cy="215444"/>
          </a:xfrm>
          <a:prstGeom prst="rect">
            <a:avLst/>
          </a:prstGeom>
          <a:noFill/>
        </p:spPr>
        <p:txBody>
          <a:bodyPr wrap="none" rtlCol="0">
            <a:spAutoFit/>
          </a:bodyPr>
          <a:lstStyle/>
          <a:p>
            <a:r>
              <a:rPr lang="de-DE" sz="800">
                <a:solidFill>
                  <a:schemeClr val="accent3"/>
                </a:solidFill>
              </a:rPr>
              <a:t>75%</a:t>
            </a:r>
          </a:p>
        </p:txBody>
      </p:sp>
      <p:graphicFrame>
        <p:nvGraphicFramePr>
          <p:cNvPr id="388" name="Tabelle 344">
            <a:extLst>
              <a:ext uri="{FF2B5EF4-FFF2-40B4-BE49-F238E27FC236}">
                <a16:creationId xmlns:a16="http://schemas.microsoft.com/office/drawing/2014/main" id="{78DBF8EF-A809-45B6-8382-ED8833DF3C86}"/>
              </a:ext>
            </a:extLst>
          </p:cNvPr>
          <p:cNvGraphicFramePr>
            <a:graphicFrameLocks noGrp="1"/>
          </p:cNvGraphicFramePr>
          <p:nvPr>
            <p:extLst>
              <p:ext uri="{D42A27DB-BD31-4B8C-83A1-F6EECF244321}">
                <p14:modId xmlns:p14="http://schemas.microsoft.com/office/powerpoint/2010/main" val="3087031351"/>
              </p:ext>
            </p:extLst>
          </p:nvPr>
        </p:nvGraphicFramePr>
        <p:xfrm>
          <a:off x="402962" y="4888156"/>
          <a:ext cx="5237307" cy="808095"/>
        </p:xfrm>
        <a:graphic>
          <a:graphicData uri="http://schemas.openxmlformats.org/drawingml/2006/table">
            <a:tbl>
              <a:tblPr firstRow="1" bandRow="1">
                <a:tableStyleId>{5C22544A-7EE6-4342-B048-85BDC9FD1C3A}</a:tableStyleId>
              </a:tblPr>
              <a:tblGrid>
                <a:gridCol w="447963">
                  <a:extLst>
                    <a:ext uri="{9D8B030D-6E8A-4147-A177-3AD203B41FA5}">
                      <a16:colId xmlns:a16="http://schemas.microsoft.com/office/drawing/2014/main" val="3656968738"/>
                    </a:ext>
                  </a:extLst>
                </a:gridCol>
                <a:gridCol w="228064">
                  <a:extLst>
                    <a:ext uri="{9D8B030D-6E8A-4147-A177-3AD203B41FA5}">
                      <a16:colId xmlns:a16="http://schemas.microsoft.com/office/drawing/2014/main" val="3141737546"/>
                    </a:ext>
                  </a:extLst>
                </a:gridCol>
                <a:gridCol w="228064">
                  <a:extLst>
                    <a:ext uri="{9D8B030D-6E8A-4147-A177-3AD203B41FA5}">
                      <a16:colId xmlns:a16="http://schemas.microsoft.com/office/drawing/2014/main" val="292358531"/>
                    </a:ext>
                  </a:extLst>
                </a:gridCol>
                <a:gridCol w="228064">
                  <a:extLst>
                    <a:ext uri="{9D8B030D-6E8A-4147-A177-3AD203B41FA5}">
                      <a16:colId xmlns:a16="http://schemas.microsoft.com/office/drawing/2014/main" val="3884473132"/>
                    </a:ext>
                  </a:extLst>
                </a:gridCol>
                <a:gridCol w="228064">
                  <a:extLst>
                    <a:ext uri="{9D8B030D-6E8A-4147-A177-3AD203B41FA5}">
                      <a16:colId xmlns:a16="http://schemas.microsoft.com/office/drawing/2014/main" val="2812415835"/>
                    </a:ext>
                  </a:extLst>
                </a:gridCol>
                <a:gridCol w="228064">
                  <a:extLst>
                    <a:ext uri="{9D8B030D-6E8A-4147-A177-3AD203B41FA5}">
                      <a16:colId xmlns:a16="http://schemas.microsoft.com/office/drawing/2014/main" val="628467591"/>
                    </a:ext>
                  </a:extLst>
                </a:gridCol>
                <a:gridCol w="228064">
                  <a:extLst>
                    <a:ext uri="{9D8B030D-6E8A-4147-A177-3AD203B41FA5}">
                      <a16:colId xmlns:a16="http://schemas.microsoft.com/office/drawing/2014/main" val="2935594476"/>
                    </a:ext>
                  </a:extLst>
                </a:gridCol>
                <a:gridCol w="228064">
                  <a:extLst>
                    <a:ext uri="{9D8B030D-6E8A-4147-A177-3AD203B41FA5}">
                      <a16:colId xmlns:a16="http://schemas.microsoft.com/office/drawing/2014/main" val="532817569"/>
                    </a:ext>
                  </a:extLst>
                </a:gridCol>
                <a:gridCol w="228064">
                  <a:extLst>
                    <a:ext uri="{9D8B030D-6E8A-4147-A177-3AD203B41FA5}">
                      <a16:colId xmlns:a16="http://schemas.microsoft.com/office/drawing/2014/main" val="2661458293"/>
                    </a:ext>
                  </a:extLst>
                </a:gridCol>
                <a:gridCol w="228064">
                  <a:extLst>
                    <a:ext uri="{9D8B030D-6E8A-4147-A177-3AD203B41FA5}">
                      <a16:colId xmlns:a16="http://schemas.microsoft.com/office/drawing/2014/main" val="838858853"/>
                    </a:ext>
                  </a:extLst>
                </a:gridCol>
                <a:gridCol w="228064">
                  <a:extLst>
                    <a:ext uri="{9D8B030D-6E8A-4147-A177-3AD203B41FA5}">
                      <a16:colId xmlns:a16="http://schemas.microsoft.com/office/drawing/2014/main" val="2040536129"/>
                    </a:ext>
                  </a:extLst>
                </a:gridCol>
                <a:gridCol w="228064">
                  <a:extLst>
                    <a:ext uri="{9D8B030D-6E8A-4147-A177-3AD203B41FA5}">
                      <a16:colId xmlns:a16="http://schemas.microsoft.com/office/drawing/2014/main" val="4135206253"/>
                    </a:ext>
                  </a:extLst>
                </a:gridCol>
                <a:gridCol w="228064">
                  <a:extLst>
                    <a:ext uri="{9D8B030D-6E8A-4147-A177-3AD203B41FA5}">
                      <a16:colId xmlns:a16="http://schemas.microsoft.com/office/drawing/2014/main" val="3078669584"/>
                    </a:ext>
                  </a:extLst>
                </a:gridCol>
                <a:gridCol w="228064">
                  <a:extLst>
                    <a:ext uri="{9D8B030D-6E8A-4147-A177-3AD203B41FA5}">
                      <a16:colId xmlns:a16="http://schemas.microsoft.com/office/drawing/2014/main" val="3844797184"/>
                    </a:ext>
                  </a:extLst>
                </a:gridCol>
                <a:gridCol w="228064">
                  <a:extLst>
                    <a:ext uri="{9D8B030D-6E8A-4147-A177-3AD203B41FA5}">
                      <a16:colId xmlns:a16="http://schemas.microsoft.com/office/drawing/2014/main" val="3730487918"/>
                    </a:ext>
                  </a:extLst>
                </a:gridCol>
                <a:gridCol w="228064">
                  <a:extLst>
                    <a:ext uri="{9D8B030D-6E8A-4147-A177-3AD203B41FA5}">
                      <a16:colId xmlns:a16="http://schemas.microsoft.com/office/drawing/2014/main" val="4189681575"/>
                    </a:ext>
                  </a:extLst>
                </a:gridCol>
                <a:gridCol w="228064">
                  <a:extLst>
                    <a:ext uri="{9D8B030D-6E8A-4147-A177-3AD203B41FA5}">
                      <a16:colId xmlns:a16="http://schemas.microsoft.com/office/drawing/2014/main" val="1821910901"/>
                    </a:ext>
                  </a:extLst>
                </a:gridCol>
                <a:gridCol w="228064">
                  <a:extLst>
                    <a:ext uri="{9D8B030D-6E8A-4147-A177-3AD203B41FA5}">
                      <a16:colId xmlns:a16="http://schemas.microsoft.com/office/drawing/2014/main" val="3171505972"/>
                    </a:ext>
                  </a:extLst>
                </a:gridCol>
                <a:gridCol w="228064">
                  <a:extLst>
                    <a:ext uri="{9D8B030D-6E8A-4147-A177-3AD203B41FA5}">
                      <a16:colId xmlns:a16="http://schemas.microsoft.com/office/drawing/2014/main" val="1020617003"/>
                    </a:ext>
                  </a:extLst>
                </a:gridCol>
                <a:gridCol w="228064">
                  <a:extLst>
                    <a:ext uri="{9D8B030D-6E8A-4147-A177-3AD203B41FA5}">
                      <a16:colId xmlns:a16="http://schemas.microsoft.com/office/drawing/2014/main" val="3415898058"/>
                    </a:ext>
                  </a:extLst>
                </a:gridCol>
                <a:gridCol w="228064">
                  <a:extLst>
                    <a:ext uri="{9D8B030D-6E8A-4147-A177-3AD203B41FA5}">
                      <a16:colId xmlns:a16="http://schemas.microsoft.com/office/drawing/2014/main" val="1884304594"/>
                    </a:ext>
                  </a:extLst>
                </a:gridCol>
                <a:gridCol w="228064">
                  <a:extLst>
                    <a:ext uri="{9D8B030D-6E8A-4147-A177-3AD203B41FA5}">
                      <a16:colId xmlns:a16="http://schemas.microsoft.com/office/drawing/2014/main" val="1582696742"/>
                    </a:ext>
                  </a:extLst>
                </a:gridCol>
              </a:tblGrid>
              <a:tr h="198245">
                <a:tc gridSpan="22">
                  <a:txBody>
                    <a:bodyPr/>
                    <a:lstStyle/>
                    <a:p>
                      <a:r>
                        <a:rPr lang="de-DE" sz="800" err="1"/>
                        <a:t>Number</a:t>
                      </a:r>
                      <a:r>
                        <a:rPr lang="de-DE" sz="800"/>
                        <a:t> at </a:t>
                      </a:r>
                      <a:r>
                        <a:rPr lang="de-DE" sz="800" err="1"/>
                        <a:t>risk</a:t>
                      </a:r>
                      <a:endParaRPr lang="de-DE" sz="800"/>
                    </a:p>
                  </a:txBody>
                  <a:tcPr marL="72000" anchor="ct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tc hMerge="1">
                  <a:txBody>
                    <a:bodyPr/>
                    <a:lstStyle/>
                    <a:p>
                      <a:endParaRPr lang="de-DE" sz="800"/>
                    </a:p>
                  </a:txBody>
                  <a:tcPr/>
                </a:tc>
                <a:extLst>
                  <a:ext uri="{0D108BD9-81ED-4DB2-BD59-A6C34878D82A}">
                    <a16:rowId xmlns:a16="http://schemas.microsoft.com/office/drawing/2014/main" val="1908931266"/>
                  </a:ext>
                </a:extLst>
              </a:tr>
              <a:tr h="198245">
                <a:tc>
                  <a:txBody>
                    <a:bodyPr/>
                    <a:lstStyle/>
                    <a:p>
                      <a:r>
                        <a:rPr lang="de-DE" sz="800">
                          <a:solidFill>
                            <a:schemeClr val="tx1"/>
                          </a:solidFill>
                        </a:rPr>
                        <a:t>A+O</a:t>
                      </a:r>
                    </a:p>
                  </a:txBody>
                  <a:tcPr marL="72000" marR="10800" marT="10800" marB="10800" anchor="ctr"/>
                </a:tc>
                <a:tc>
                  <a:txBody>
                    <a:bodyPr/>
                    <a:lstStyle/>
                    <a:p>
                      <a:pPr algn="ctr"/>
                      <a:r>
                        <a:rPr lang="de-DE" sz="800">
                          <a:solidFill>
                            <a:schemeClr val="tx1"/>
                          </a:solidFill>
                        </a:rPr>
                        <a:t>25</a:t>
                      </a:r>
                    </a:p>
                  </a:txBody>
                  <a:tcPr marL="10800" marR="10800" marT="10800" marB="10800" anchor="ctr"/>
                </a:tc>
                <a:tc>
                  <a:txBody>
                    <a:bodyPr/>
                    <a:lstStyle/>
                    <a:p>
                      <a:pPr algn="ctr"/>
                      <a:r>
                        <a:rPr lang="de-DE" sz="800">
                          <a:solidFill>
                            <a:schemeClr val="tx1"/>
                          </a:solidFill>
                        </a:rPr>
                        <a:t>24</a:t>
                      </a:r>
                    </a:p>
                  </a:txBody>
                  <a:tcPr marL="10800" marR="10800" marT="10800" marB="10800" anchor="ctr"/>
                </a:tc>
                <a:tc>
                  <a:txBody>
                    <a:bodyPr/>
                    <a:lstStyle/>
                    <a:p>
                      <a:pPr algn="ctr"/>
                      <a:r>
                        <a:rPr lang="de-DE" sz="800">
                          <a:solidFill>
                            <a:schemeClr val="tx1"/>
                          </a:solidFill>
                        </a:rPr>
                        <a:t>23</a:t>
                      </a:r>
                    </a:p>
                  </a:txBody>
                  <a:tcPr marL="10800" marR="10800" marT="10800" marB="10800" anchor="ctr"/>
                </a:tc>
                <a:tc>
                  <a:txBody>
                    <a:bodyPr/>
                    <a:lstStyle/>
                    <a:p>
                      <a:pPr algn="ctr"/>
                      <a:r>
                        <a:rPr lang="de-DE" sz="800">
                          <a:solidFill>
                            <a:schemeClr val="tx1"/>
                          </a:solidFill>
                        </a:rPr>
                        <a:t>22</a:t>
                      </a:r>
                    </a:p>
                  </a:txBody>
                  <a:tcPr marL="10800" marR="10800" marT="10800" marB="10800" anchor="ctr"/>
                </a:tc>
                <a:tc>
                  <a:txBody>
                    <a:bodyPr/>
                    <a:lstStyle/>
                    <a:p>
                      <a:pPr algn="ctr"/>
                      <a:r>
                        <a:rPr lang="de-DE" sz="800">
                          <a:solidFill>
                            <a:schemeClr val="tx1"/>
                          </a:solidFill>
                        </a:rPr>
                        <a:t>22</a:t>
                      </a:r>
                    </a:p>
                  </a:txBody>
                  <a:tcPr marL="10800" marR="10800" marT="10800" marB="10800" anchor="ctr"/>
                </a:tc>
                <a:tc>
                  <a:txBody>
                    <a:bodyPr/>
                    <a:lstStyle/>
                    <a:p>
                      <a:pPr algn="ctr"/>
                      <a:r>
                        <a:rPr lang="de-DE" sz="800">
                          <a:solidFill>
                            <a:schemeClr val="tx1"/>
                          </a:solidFill>
                        </a:rPr>
                        <a:t>22</a:t>
                      </a:r>
                    </a:p>
                  </a:txBody>
                  <a:tcPr marL="10800" marR="10800" marT="10800" marB="10800" anchor="ctr"/>
                </a:tc>
                <a:tc>
                  <a:txBody>
                    <a:bodyPr/>
                    <a:lstStyle/>
                    <a:p>
                      <a:pPr algn="ctr"/>
                      <a:r>
                        <a:rPr lang="de-DE" sz="800">
                          <a:solidFill>
                            <a:schemeClr val="tx1"/>
                          </a:solidFill>
                        </a:rPr>
                        <a:t>22</a:t>
                      </a:r>
                    </a:p>
                  </a:txBody>
                  <a:tcPr marL="10800" marR="10800" marT="10800" marB="10800" anchor="ctr"/>
                </a:tc>
                <a:tc>
                  <a:txBody>
                    <a:bodyPr/>
                    <a:lstStyle/>
                    <a:p>
                      <a:pPr algn="ctr"/>
                      <a:r>
                        <a:rPr lang="de-DE" sz="800">
                          <a:solidFill>
                            <a:schemeClr val="tx1"/>
                          </a:solidFill>
                        </a:rPr>
                        <a:t>22</a:t>
                      </a:r>
                    </a:p>
                  </a:txBody>
                  <a:tcPr marL="10800" marR="10800" marT="10800" marB="10800" anchor="ctr"/>
                </a:tc>
                <a:tc>
                  <a:txBody>
                    <a:bodyPr/>
                    <a:lstStyle/>
                    <a:p>
                      <a:pPr algn="ctr"/>
                      <a:r>
                        <a:rPr lang="de-DE" sz="800">
                          <a:solidFill>
                            <a:schemeClr val="tx1"/>
                          </a:solidFill>
                        </a:rPr>
                        <a:t>21</a:t>
                      </a:r>
                    </a:p>
                  </a:txBody>
                  <a:tcPr marL="10800" marR="10800" marT="10800" marB="10800" anchor="ctr"/>
                </a:tc>
                <a:tc>
                  <a:txBody>
                    <a:bodyPr/>
                    <a:lstStyle/>
                    <a:p>
                      <a:pPr algn="ctr"/>
                      <a:r>
                        <a:rPr lang="de-DE" sz="800">
                          <a:solidFill>
                            <a:schemeClr val="tx1"/>
                          </a:solidFill>
                        </a:rPr>
                        <a:t>21</a:t>
                      </a:r>
                    </a:p>
                  </a:txBody>
                  <a:tcPr marL="10800" marR="10800" marT="10800" marB="10800" anchor="ctr"/>
                </a:tc>
                <a:tc>
                  <a:txBody>
                    <a:bodyPr/>
                    <a:lstStyle/>
                    <a:p>
                      <a:pPr algn="ctr"/>
                      <a:r>
                        <a:rPr lang="de-DE" sz="800">
                          <a:solidFill>
                            <a:schemeClr val="tx1"/>
                          </a:solidFill>
                        </a:rPr>
                        <a:t>21</a:t>
                      </a:r>
                    </a:p>
                  </a:txBody>
                  <a:tcPr marL="10800" marR="10800" marT="10800" marB="10800" anchor="ctr"/>
                </a:tc>
                <a:tc>
                  <a:txBody>
                    <a:bodyPr/>
                    <a:lstStyle/>
                    <a:p>
                      <a:pPr algn="ctr"/>
                      <a:r>
                        <a:rPr lang="de-DE" sz="800">
                          <a:solidFill>
                            <a:schemeClr val="tx1"/>
                          </a:solidFill>
                        </a:rPr>
                        <a:t>21</a:t>
                      </a:r>
                    </a:p>
                  </a:txBody>
                  <a:tcPr marL="10800" marR="10800" marT="10800" marB="10800" anchor="ctr"/>
                </a:tc>
                <a:tc>
                  <a:txBody>
                    <a:bodyPr/>
                    <a:lstStyle/>
                    <a:p>
                      <a:pPr algn="ctr"/>
                      <a:r>
                        <a:rPr lang="de-DE" sz="800">
                          <a:solidFill>
                            <a:schemeClr val="tx1"/>
                          </a:solidFill>
                        </a:rPr>
                        <a:t>21</a:t>
                      </a:r>
                    </a:p>
                  </a:txBody>
                  <a:tcPr marL="10800" marR="10800" marT="10800" marB="10800" anchor="ctr"/>
                </a:tc>
                <a:tc>
                  <a:txBody>
                    <a:bodyPr/>
                    <a:lstStyle/>
                    <a:p>
                      <a:pPr algn="ctr"/>
                      <a:r>
                        <a:rPr lang="de-DE" sz="800">
                          <a:solidFill>
                            <a:schemeClr val="tx1"/>
                          </a:solidFill>
                        </a:rPr>
                        <a:t>19</a:t>
                      </a:r>
                    </a:p>
                  </a:txBody>
                  <a:tcPr marL="10800" marR="10800" marT="10800" marB="10800" anchor="ctr"/>
                </a:tc>
                <a:tc>
                  <a:txBody>
                    <a:bodyPr/>
                    <a:lstStyle/>
                    <a:p>
                      <a:pPr algn="ctr"/>
                      <a:r>
                        <a:rPr lang="de-DE" sz="800">
                          <a:solidFill>
                            <a:schemeClr val="tx1"/>
                          </a:solidFill>
                        </a:rPr>
                        <a:t>16</a:t>
                      </a:r>
                    </a:p>
                  </a:txBody>
                  <a:tcPr marL="10800" marR="10800" marT="10800" marB="10800" anchor="ctr"/>
                </a:tc>
                <a:tc>
                  <a:txBody>
                    <a:bodyPr/>
                    <a:lstStyle/>
                    <a:p>
                      <a:pPr algn="ctr"/>
                      <a:r>
                        <a:rPr lang="de-DE" sz="800">
                          <a:solidFill>
                            <a:schemeClr val="tx1"/>
                          </a:solidFill>
                        </a:rPr>
                        <a:t>9</a:t>
                      </a:r>
                    </a:p>
                  </a:txBody>
                  <a:tcPr marL="10800" marR="10800" marT="10800" marB="10800" anchor="ctr"/>
                </a:tc>
                <a:tc>
                  <a:txBody>
                    <a:bodyPr/>
                    <a:lstStyle/>
                    <a:p>
                      <a:pPr algn="ctr"/>
                      <a:r>
                        <a:rPr lang="de-DE" sz="800">
                          <a:solidFill>
                            <a:schemeClr val="tx1"/>
                          </a:solidFill>
                        </a:rPr>
                        <a:t>8</a:t>
                      </a:r>
                    </a:p>
                  </a:txBody>
                  <a:tcPr marL="10800" marR="10800" marT="10800" marB="10800" anchor="ctr"/>
                </a:tc>
                <a:tc>
                  <a:txBody>
                    <a:bodyPr/>
                    <a:lstStyle/>
                    <a:p>
                      <a:pPr algn="ctr"/>
                      <a:r>
                        <a:rPr lang="de-DE" sz="800">
                          <a:solidFill>
                            <a:schemeClr val="tx1"/>
                          </a:solidFill>
                        </a:rPr>
                        <a:t>3</a:t>
                      </a:r>
                    </a:p>
                  </a:txBody>
                  <a:tcPr marL="10800" marR="10800" marT="10800" marB="10800" anchor="ctr"/>
                </a:tc>
                <a:tc>
                  <a:txBody>
                    <a:bodyPr/>
                    <a:lstStyle/>
                    <a:p>
                      <a:pPr algn="ctr"/>
                      <a:r>
                        <a:rPr lang="de-DE" sz="800">
                          <a:solidFill>
                            <a:schemeClr val="tx1"/>
                          </a:solidFill>
                        </a:rPr>
                        <a:t>1</a:t>
                      </a:r>
                    </a:p>
                  </a:txBody>
                  <a:tcPr marL="10800" marR="10800" marT="10800" marB="10800" anchor="ctr"/>
                </a:tc>
                <a:tc>
                  <a:txBody>
                    <a:bodyPr/>
                    <a:lstStyle/>
                    <a:p>
                      <a:pPr algn="ctr"/>
                      <a:r>
                        <a:rPr lang="de-DE" sz="800">
                          <a:solidFill>
                            <a:schemeClr val="tx1"/>
                          </a:solidFill>
                        </a:rPr>
                        <a:t>0</a:t>
                      </a:r>
                    </a:p>
                  </a:txBody>
                  <a:tcPr marL="10800" marR="10800" marT="10800" marB="10800" anchor="ctr"/>
                </a:tc>
                <a:tc>
                  <a:txBody>
                    <a:bodyPr/>
                    <a:lstStyle/>
                    <a:p>
                      <a:pPr algn="ctr"/>
                      <a:r>
                        <a:rPr lang="de-DE" sz="800">
                          <a:solidFill>
                            <a:schemeClr val="tx1"/>
                          </a:solidFill>
                        </a:rPr>
                        <a:t>0</a:t>
                      </a:r>
                    </a:p>
                  </a:txBody>
                  <a:tcPr marL="10800" marR="10800" marT="10800" marB="10800" anchor="ctr"/>
                </a:tc>
                <a:extLst>
                  <a:ext uri="{0D108BD9-81ED-4DB2-BD59-A6C34878D82A}">
                    <a16:rowId xmlns:a16="http://schemas.microsoft.com/office/drawing/2014/main" val="11469179"/>
                  </a:ext>
                </a:extLst>
              </a:tr>
              <a:tr h="198245">
                <a:tc>
                  <a:txBody>
                    <a:bodyPr/>
                    <a:lstStyle/>
                    <a:p>
                      <a:r>
                        <a:rPr lang="de-DE" sz="800">
                          <a:solidFill>
                            <a:schemeClr val="tx1"/>
                          </a:solidFill>
                        </a:rPr>
                        <a:t>A</a:t>
                      </a:r>
                    </a:p>
                  </a:txBody>
                  <a:tcPr marL="72000" marR="10800" marT="10800" marB="10800" anchor="ctr"/>
                </a:tc>
                <a:tc>
                  <a:txBody>
                    <a:bodyPr/>
                    <a:lstStyle/>
                    <a:p>
                      <a:pPr algn="ctr"/>
                      <a:r>
                        <a:rPr lang="de-DE" sz="800">
                          <a:solidFill>
                            <a:schemeClr val="tx1"/>
                          </a:solidFill>
                        </a:rPr>
                        <a:t>23</a:t>
                      </a:r>
                    </a:p>
                  </a:txBody>
                  <a:tcPr marL="10800" marR="10800" marT="10800" marB="10800" anchor="ctr"/>
                </a:tc>
                <a:tc>
                  <a:txBody>
                    <a:bodyPr/>
                    <a:lstStyle/>
                    <a:p>
                      <a:pPr algn="ctr"/>
                      <a:r>
                        <a:rPr lang="de-DE" sz="800">
                          <a:solidFill>
                            <a:schemeClr val="tx1"/>
                          </a:solidFill>
                        </a:rPr>
                        <a:t>22</a:t>
                      </a:r>
                    </a:p>
                  </a:txBody>
                  <a:tcPr marL="10800" marR="10800" marT="10800" marB="10800" anchor="ctr"/>
                </a:tc>
                <a:tc>
                  <a:txBody>
                    <a:bodyPr/>
                    <a:lstStyle/>
                    <a:p>
                      <a:pPr algn="ctr"/>
                      <a:r>
                        <a:rPr lang="de-DE" sz="800">
                          <a:solidFill>
                            <a:schemeClr val="tx1"/>
                          </a:solidFill>
                        </a:rPr>
                        <a:t>21</a:t>
                      </a:r>
                    </a:p>
                  </a:txBody>
                  <a:tcPr marL="10800" marR="10800" marT="10800" marB="10800" anchor="ctr"/>
                </a:tc>
                <a:tc>
                  <a:txBody>
                    <a:bodyPr/>
                    <a:lstStyle/>
                    <a:p>
                      <a:pPr algn="ctr"/>
                      <a:r>
                        <a:rPr lang="de-DE" sz="800">
                          <a:solidFill>
                            <a:schemeClr val="tx1"/>
                          </a:solidFill>
                        </a:rPr>
                        <a:t>21</a:t>
                      </a:r>
                    </a:p>
                  </a:txBody>
                  <a:tcPr marL="10800" marR="10800" marT="10800" marB="10800" anchor="ctr"/>
                </a:tc>
                <a:tc>
                  <a:txBody>
                    <a:bodyPr/>
                    <a:lstStyle/>
                    <a:p>
                      <a:pPr algn="ctr"/>
                      <a:r>
                        <a:rPr lang="de-DE" sz="800">
                          <a:solidFill>
                            <a:schemeClr val="tx1"/>
                          </a:solidFill>
                        </a:rPr>
                        <a:t>20</a:t>
                      </a:r>
                    </a:p>
                  </a:txBody>
                  <a:tcPr marL="10800" marR="10800" marT="10800" marB="10800" anchor="ctr"/>
                </a:tc>
                <a:tc>
                  <a:txBody>
                    <a:bodyPr/>
                    <a:lstStyle/>
                    <a:p>
                      <a:pPr algn="ctr"/>
                      <a:r>
                        <a:rPr lang="de-DE" sz="800">
                          <a:solidFill>
                            <a:schemeClr val="tx1"/>
                          </a:solidFill>
                        </a:rPr>
                        <a:t>20</a:t>
                      </a:r>
                    </a:p>
                  </a:txBody>
                  <a:tcPr marL="10800" marR="10800" marT="10800" marB="10800" anchor="ctr"/>
                </a:tc>
                <a:tc>
                  <a:txBody>
                    <a:bodyPr/>
                    <a:lstStyle/>
                    <a:p>
                      <a:pPr algn="ctr"/>
                      <a:r>
                        <a:rPr lang="de-DE" sz="800">
                          <a:solidFill>
                            <a:schemeClr val="tx1"/>
                          </a:solidFill>
                        </a:rPr>
                        <a:t>20</a:t>
                      </a:r>
                    </a:p>
                  </a:txBody>
                  <a:tcPr marL="10800" marR="10800" marT="10800" marB="10800" anchor="ctr"/>
                </a:tc>
                <a:tc>
                  <a:txBody>
                    <a:bodyPr/>
                    <a:lstStyle/>
                    <a:p>
                      <a:pPr lvl="0" algn="ctr">
                        <a:buNone/>
                      </a:pPr>
                      <a:r>
                        <a:rPr lang="de-DE" sz="800">
                          <a:solidFill>
                            <a:schemeClr val="tx1"/>
                          </a:solidFill>
                        </a:rPr>
                        <a:t>19</a:t>
                      </a:r>
                    </a:p>
                  </a:txBody>
                  <a:tcPr marL="10800" marR="10800" marT="10800" marB="10800" anchor="ctr"/>
                </a:tc>
                <a:tc>
                  <a:txBody>
                    <a:bodyPr/>
                    <a:lstStyle/>
                    <a:p>
                      <a:pPr algn="ctr"/>
                      <a:r>
                        <a:rPr lang="de-DE" sz="800">
                          <a:solidFill>
                            <a:schemeClr val="tx1"/>
                          </a:solidFill>
                        </a:rPr>
                        <a:t>18</a:t>
                      </a:r>
                    </a:p>
                  </a:txBody>
                  <a:tcPr marL="10800" marR="10800" marT="10800" marB="10800" anchor="ctr"/>
                </a:tc>
                <a:tc>
                  <a:txBody>
                    <a:bodyPr/>
                    <a:lstStyle/>
                    <a:p>
                      <a:pPr algn="ctr"/>
                      <a:r>
                        <a:rPr lang="de-DE" sz="800">
                          <a:solidFill>
                            <a:schemeClr val="tx1"/>
                          </a:solidFill>
                        </a:rPr>
                        <a:t>18</a:t>
                      </a:r>
                    </a:p>
                  </a:txBody>
                  <a:tcPr marL="10800" marR="10800" marT="10800" marB="10800" anchor="ctr"/>
                </a:tc>
                <a:tc>
                  <a:txBody>
                    <a:bodyPr/>
                    <a:lstStyle/>
                    <a:p>
                      <a:pPr algn="ctr"/>
                      <a:r>
                        <a:rPr lang="de-DE" sz="800">
                          <a:solidFill>
                            <a:schemeClr val="tx1"/>
                          </a:solidFill>
                        </a:rPr>
                        <a:t>18</a:t>
                      </a:r>
                    </a:p>
                  </a:txBody>
                  <a:tcPr marL="10800" marR="10800" marT="10800" marB="10800" anchor="ctr"/>
                </a:tc>
                <a:tc>
                  <a:txBody>
                    <a:bodyPr/>
                    <a:lstStyle/>
                    <a:p>
                      <a:pPr algn="ctr"/>
                      <a:r>
                        <a:rPr lang="de-DE" sz="800">
                          <a:solidFill>
                            <a:schemeClr val="tx1"/>
                          </a:solidFill>
                        </a:rPr>
                        <a:t>18</a:t>
                      </a:r>
                    </a:p>
                  </a:txBody>
                  <a:tcPr marL="10800" marR="10800" marT="10800" marB="10800" anchor="ctr"/>
                </a:tc>
                <a:tc>
                  <a:txBody>
                    <a:bodyPr/>
                    <a:lstStyle/>
                    <a:p>
                      <a:pPr algn="ctr"/>
                      <a:r>
                        <a:rPr lang="de-DE" sz="800">
                          <a:solidFill>
                            <a:schemeClr val="tx1"/>
                          </a:solidFill>
                        </a:rPr>
                        <a:t>18</a:t>
                      </a:r>
                    </a:p>
                  </a:txBody>
                  <a:tcPr marL="10800" marR="10800" marT="10800" marB="10800" anchor="ctr"/>
                </a:tc>
                <a:tc>
                  <a:txBody>
                    <a:bodyPr/>
                    <a:lstStyle/>
                    <a:p>
                      <a:pPr algn="ctr"/>
                      <a:r>
                        <a:rPr lang="de-DE" sz="800">
                          <a:solidFill>
                            <a:schemeClr val="tx1"/>
                          </a:solidFill>
                        </a:rPr>
                        <a:t>15</a:t>
                      </a:r>
                    </a:p>
                  </a:txBody>
                  <a:tcPr marL="10800" marR="10800" marT="10800" marB="10800" anchor="ctr"/>
                </a:tc>
                <a:tc>
                  <a:txBody>
                    <a:bodyPr/>
                    <a:lstStyle/>
                    <a:p>
                      <a:pPr algn="ctr"/>
                      <a:r>
                        <a:rPr lang="de-DE" sz="800">
                          <a:solidFill>
                            <a:schemeClr val="tx1"/>
                          </a:solidFill>
                        </a:rPr>
                        <a:t>15</a:t>
                      </a:r>
                    </a:p>
                  </a:txBody>
                  <a:tcPr marL="10800" marR="10800" marT="10800" marB="10800" anchor="ctr"/>
                </a:tc>
                <a:tc>
                  <a:txBody>
                    <a:bodyPr/>
                    <a:lstStyle/>
                    <a:p>
                      <a:pPr algn="ctr"/>
                      <a:r>
                        <a:rPr lang="de-DE" sz="800">
                          <a:solidFill>
                            <a:schemeClr val="tx1"/>
                          </a:solidFill>
                        </a:rPr>
                        <a:t>11</a:t>
                      </a:r>
                    </a:p>
                  </a:txBody>
                  <a:tcPr marL="10800" marR="10800" marT="10800" marB="10800" anchor="ctr"/>
                </a:tc>
                <a:tc>
                  <a:txBody>
                    <a:bodyPr/>
                    <a:lstStyle/>
                    <a:p>
                      <a:pPr algn="ctr"/>
                      <a:r>
                        <a:rPr lang="de-DE" sz="800">
                          <a:solidFill>
                            <a:schemeClr val="tx1"/>
                          </a:solidFill>
                        </a:rPr>
                        <a:t>9</a:t>
                      </a:r>
                    </a:p>
                  </a:txBody>
                  <a:tcPr marL="10800" marR="10800" marT="10800" marB="10800" anchor="ctr"/>
                </a:tc>
                <a:tc>
                  <a:txBody>
                    <a:bodyPr/>
                    <a:lstStyle/>
                    <a:p>
                      <a:pPr algn="ctr"/>
                      <a:r>
                        <a:rPr lang="de-DE" sz="800">
                          <a:solidFill>
                            <a:schemeClr val="tx1"/>
                          </a:solidFill>
                        </a:rPr>
                        <a:t>5</a:t>
                      </a:r>
                    </a:p>
                  </a:txBody>
                  <a:tcPr marL="10800" marR="10800" marT="10800" marB="10800" anchor="ctr"/>
                </a:tc>
                <a:tc>
                  <a:txBody>
                    <a:bodyPr/>
                    <a:lstStyle/>
                    <a:p>
                      <a:pPr algn="ctr"/>
                      <a:r>
                        <a:rPr lang="de-DE" sz="800">
                          <a:solidFill>
                            <a:schemeClr val="tx1"/>
                          </a:solidFill>
                        </a:rPr>
                        <a:t>2</a:t>
                      </a:r>
                    </a:p>
                  </a:txBody>
                  <a:tcPr marL="10800" marR="10800" marT="10800" marB="10800" anchor="ctr"/>
                </a:tc>
                <a:tc>
                  <a:txBody>
                    <a:bodyPr/>
                    <a:lstStyle/>
                    <a:p>
                      <a:pPr algn="ctr"/>
                      <a:r>
                        <a:rPr lang="de-DE" sz="800">
                          <a:solidFill>
                            <a:schemeClr val="tx1"/>
                          </a:solidFill>
                        </a:rPr>
                        <a:t>1</a:t>
                      </a:r>
                    </a:p>
                  </a:txBody>
                  <a:tcPr marL="10800" marR="10800" marT="10800" marB="10800" anchor="ctr"/>
                </a:tc>
                <a:tc>
                  <a:txBody>
                    <a:bodyPr/>
                    <a:lstStyle/>
                    <a:p>
                      <a:pPr algn="ctr"/>
                      <a:r>
                        <a:rPr lang="de-DE" sz="800">
                          <a:solidFill>
                            <a:schemeClr val="tx1"/>
                          </a:solidFill>
                        </a:rPr>
                        <a:t>0</a:t>
                      </a:r>
                    </a:p>
                  </a:txBody>
                  <a:tcPr marL="10800" marR="10800" marT="10800" marB="10800" anchor="ctr"/>
                </a:tc>
                <a:extLst>
                  <a:ext uri="{0D108BD9-81ED-4DB2-BD59-A6C34878D82A}">
                    <a16:rowId xmlns:a16="http://schemas.microsoft.com/office/drawing/2014/main" val="4041953866"/>
                  </a:ext>
                </a:extLst>
              </a:tr>
              <a:tr h="198245">
                <a:tc>
                  <a:txBody>
                    <a:bodyPr/>
                    <a:lstStyle/>
                    <a:p>
                      <a:r>
                        <a:rPr lang="de-DE" sz="800">
                          <a:solidFill>
                            <a:schemeClr val="tx1"/>
                          </a:solidFill>
                        </a:rPr>
                        <a:t>O+CIb</a:t>
                      </a:r>
                    </a:p>
                  </a:txBody>
                  <a:tcPr marL="72000" marR="10800" marT="10800" marB="10800" anchor="ctr"/>
                </a:tc>
                <a:tc>
                  <a:txBody>
                    <a:bodyPr/>
                    <a:lstStyle/>
                    <a:p>
                      <a:pPr algn="ctr"/>
                      <a:r>
                        <a:rPr lang="de-DE" sz="800">
                          <a:solidFill>
                            <a:schemeClr val="tx1"/>
                          </a:solidFill>
                        </a:rPr>
                        <a:t>25</a:t>
                      </a:r>
                    </a:p>
                  </a:txBody>
                  <a:tcPr marL="10800" marR="10800" marT="10800" marB="10800" anchor="ctr"/>
                </a:tc>
                <a:tc>
                  <a:txBody>
                    <a:bodyPr/>
                    <a:lstStyle/>
                    <a:p>
                      <a:pPr algn="ctr"/>
                      <a:r>
                        <a:rPr lang="de-DE" sz="800">
                          <a:solidFill>
                            <a:schemeClr val="tx1"/>
                          </a:solidFill>
                        </a:rPr>
                        <a:t>21</a:t>
                      </a:r>
                    </a:p>
                  </a:txBody>
                  <a:tcPr marL="10800" marR="10800" marT="10800" marB="10800" anchor="ctr"/>
                </a:tc>
                <a:tc>
                  <a:txBody>
                    <a:bodyPr/>
                    <a:lstStyle/>
                    <a:p>
                      <a:pPr algn="ctr"/>
                      <a:r>
                        <a:rPr lang="de-DE" sz="800">
                          <a:solidFill>
                            <a:schemeClr val="tx1"/>
                          </a:solidFill>
                        </a:rPr>
                        <a:t>19</a:t>
                      </a:r>
                    </a:p>
                  </a:txBody>
                  <a:tcPr marL="10800" marR="10800" marT="10800" marB="10800" anchor="ctr"/>
                </a:tc>
                <a:tc>
                  <a:txBody>
                    <a:bodyPr/>
                    <a:lstStyle/>
                    <a:p>
                      <a:pPr algn="ctr"/>
                      <a:r>
                        <a:rPr lang="de-DE" sz="800">
                          <a:solidFill>
                            <a:schemeClr val="tx1"/>
                          </a:solidFill>
                        </a:rPr>
                        <a:t>19</a:t>
                      </a:r>
                    </a:p>
                  </a:txBody>
                  <a:tcPr marL="10800" marR="10800" marT="10800" marB="10800" anchor="ctr"/>
                </a:tc>
                <a:tc>
                  <a:txBody>
                    <a:bodyPr/>
                    <a:lstStyle/>
                    <a:p>
                      <a:pPr algn="ctr"/>
                      <a:r>
                        <a:rPr lang="de-DE" sz="800">
                          <a:solidFill>
                            <a:schemeClr val="tx1"/>
                          </a:solidFill>
                        </a:rPr>
                        <a:t>18</a:t>
                      </a:r>
                    </a:p>
                  </a:txBody>
                  <a:tcPr marL="10800" marR="10800" marT="10800" marB="10800" anchor="ctr"/>
                </a:tc>
                <a:tc>
                  <a:txBody>
                    <a:bodyPr/>
                    <a:lstStyle/>
                    <a:p>
                      <a:pPr algn="ctr"/>
                      <a:r>
                        <a:rPr lang="de-DE" sz="800">
                          <a:solidFill>
                            <a:schemeClr val="tx1"/>
                          </a:solidFill>
                        </a:rPr>
                        <a:t>15</a:t>
                      </a:r>
                    </a:p>
                  </a:txBody>
                  <a:tcPr marL="10800" marR="10800" marT="10800" marB="10800" anchor="ctr"/>
                </a:tc>
                <a:tc>
                  <a:txBody>
                    <a:bodyPr/>
                    <a:lstStyle/>
                    <a:p>
                      <a:pPr algn="ctr"/>
                      <a:r>
                        <a:rPr lang="de-DE" sz="800">
                          <a:solidFill>
                            <a:schemeClr val="tx1"/>
                          </a:solidFill>
                        </a:rPr>
                        <a:t>10</a:t>
                      </a:r>
                    </a:p>
                  </a:txBody>
                  <a:tcPr marL="10800" marR="10800" marT="10800" marB="10800" anchor="ctr"/>
                </a:tc>
                <a:tc>
                  <a:txBody>
                    <a:bodyPr/>
                    <a:lstStyle/>
                    <a:p>
                      <a:pPr algn="ctr"/>
                      <a:r>
                        <a:rPr lang="de-DE" sz="800">
                          <a:solidFill>
                            <a:schemeClr val="tx1"/>
                          </a:solidFill>
                        </a:rPr>
                        <a:t>9</a:t>
                      </a:r>
                    </a:p>
                  </a:txBody>
                  <a:tcPr marL="10800" marR="10800" marT="10800" marB="10800" anchor="ctr"/>
                </a:tc>
                <a:tc>
                  <a:txBody>
                    <a:bodyPr/>
                    <a:lstStyle/>
                    <a:p>
                      <a:pPr algn="ctr"/>
                      <a:r>
                        <a:rPr lang="de-DE" sz="800">
                          <a:solidFill>
                            <a:schemeClr val="tx1"/>
                          </a:solidFill>
                        </a:rPr>
                        <a:t>9</a:t>
                      </a:r>
                    </a:p>
                  </a:txBody>
                  <a:tcPr marL="10800" marR="10800" marT="10800" marB="10800" anchor="ctr"/>
                </a:tc>
                <a:tc>
                  <a:txBody>
                    <a:bodyPr/>
                    <a:lstStyle/>
                    <a:p>
                      <a:pPr algn="ctr"/>
                      <a:r>
                        <a:rPr lang="de-DE" sz="800">
                          <a:solidFill>
                            <a:schemeClr val="tx1"/>
                          </a:solidFill>
                        </a:rPr>
                        <a:t>9</a:t>
                      </a:r>
                    </a:p>
                  </a:txBody>
                  <a:tcPr marL="10800" marR="10800" marT="10800" marB="10800" anchor="ctr"/>
                </a:tc>
                <a:tc>
                  <a:txBody>
                    <a:bodyPr/>
                    <a:lstStyle/>
                    <a:p>
                      <a:pPr algn="ctr"/>
                      <a:r>
                        <a:rPr lang="de-DE" sz="800">
                          <a:solidFill>
                            <a:schemeClr val="tx1"/>
                          </a:solidFill>
                        </a:rPr>
                        <a:t>6</a:t>
                      </a:r>
                    </a:p>
                  </a:txBody>
                  <a:tcPr marL="10800" marR="10800" marT="10800" marB="10800" anchor="ctr"/>
                </a:tc>
                <a:tc>
                  <a:txBody>
                    <a:bodyPr/>
                    <a:lstStyle/>
                    <a:p>
                      <a:pPr algn="ctr"/>
                      <a:r>
                        <a:rPr lang="de-DE" sz="800">
                          <a:solidFill>
                            <a:schemeClr val="tx1"/>
                          </a:solidFill>
                        </a:rPr>
                        <a:t>6</a:t>
                      </a:r>
                    </a:p>
                  </a:txBody>
                  <a:tcPr marL="10800" marR="10800" marT="10800" marB="10800" anchor="ctr"/>
                </a:tc>
                <a:tc>
                  <a:txBody>
                    <a:bodyPr/>
                    <a:lstStyle/>
                    <a:p>
                      <a:pPr algn="ctr"/>
                      <a:r>
                        <a:rPr lang="de-DE" sz="800">
                          <a:solidFill>
                            <a:schemeClr val="tx1"/>
                          </a:solidFill>
                        </a:rPr>
                        <a:t>5</a:t>
                      </a:r>
                    </a:p>
                  </a:txBody>
                  <a:tcPr marL="10800" marR="10800" marT="10800" marB="10800" anchor="ctr"/>
                </a:tc>
                <a:tc>
                  <a:txBody>
                    <a:bodyPr/>
                    <a:lstStyle/>
                    <a:p>
                      <a:pPr algn="ctr"/>
                      <a:r>
                        <a:rPr lang="de-DE" sz="800">
                          <a:solidFill>
                            <a:schemeClr val="tx1"/>
                          </a:solidFill>
                        </a:rPr>
                        <a:t>5</a:t>
                      </a:r>
                    </a:p>
                  </a:txBody>
                  <a:tcPr marL="10800" marR="10800" marT="10800" marB="10800" anchor="ctr"/>
                </a:tc>
                <a:tc>
                  <a:txBody>
                    <a:bodyPr/>
                    <a:lstStyle/>
                    <a:p>
                      <a:pPr algn="ctr"/>
                      <a:r>
                        <a:rPr lang="de-DE" sz="800">
                          <a:solidFill>
                            <a:schemeClr val="tx1"/>
                          </a:solidFill>
                        </a:rPr>
                        <a:t>4</a:t>
                      </a:r>
                    </a:p>
                  </a:txBody>
                  <a:tcPr marL="10800" marR="10800" marT="10800" marB="10800" anchor="ctr"/>
                </a:tc>
                <a:tc>
                  <a:txBody>
                    <a:bodyPr/>
                    <a:lstStyle/>
                    <a:p>
                      <a:pPr algn="ctr"/>
                      <a:r>
                        <a:rPr lang="de-DE" sz="800">
                          <a:solidFill>
                            <a:schemeClr val="tx1"/>
                          </a:solidFill>
                        </a:rPr>
                        <a:t>3</a:t>
                      </a:r>
                    </a:p>
                  </a:txBody>
                  <a:tcPr marL="10800" marR="10800" marT="10800" marB="10800" anchor="ctr"/>
                </a:tc>
                <a:tc>
                  <a:txBody>
                    <a:bodyPr/>
                    <a:lstStyle/>
                    <a:p>
                      <a:pPr algn="ctr"/>
                      <a:r>
                        <a:rPr lang="de-DE" sz="800">
                          <a:solidFill>
                            <a:schemeClr val="tx1"/>
                          </a:solidFill>
                        </a:rPr>
                        <a:t>2</a:t>
                      </a:r>
                    </a:p>
                  </a:txBody>
                  <a:tcPr marL="10800" marR="10800" marT="10800" marB="10800" anchor="ctr"/>
                </a:tc>
                <a:tc>
                  <a:txBody>
                    <a:bodyPr/>
                    <a:lstStyle/>
                    <a:p>
                      <a:pPr algn="ctr"/>
                      <a:r>
                        <a:rPr lang="de-DE" sz="800">
                          <a:solidFill>
                            <a:schemeClr val="tx1"/>
                          </a:solidFill>
                        </a:rPr>
                        <a:t>0</a:t>
                      </a:r>
                    </a:p>
                  </a:txBody>
                  <a:tcPr marL="10800" marR="10800" marT="10800" marB="10800" anchor="ctr"/>
                </a:tc>
                <a:tc>
                  <a:txBody>
                    <a:bodyPr/>
                    <a:lstStyle/>
                    <a:p>
                      <a:pPr algn="ctr"/>
                      <a:r>
                        <a:rPr lang="de-DE" sz="800">
                          <a:solidFill>
                            <a:schemeClr val="tx1"/>
                          </a:solidFill>
                        </a:rPr>
                        <a:t>0</a:t>
                      </a:r>
                    </a:p>
                  </a:txBody>
                  <a:tcPr marL="10800" marR="10800" marT="10800" marB="10800" anchor="ctr"/>
                </a:tc>
                <a:tc>
                  <a:txBody>
                    <a:bodyPr/>
                    <a:lstStyle/>
                    <a:p>
                      <a:pPr algn="ctr"/>
                      <a:r>
                        <a:rPr lang="de-DE" sz="800">
                          <a:solidFill>
                            <a:schemeClr val="tx1"/>
                          </a:solidFill>
                        </a:rPr>
                        <a:t>0</a:t>
                      </a:r>
                    </a:p>
                  </a:txBody>
                  <a:tcPr marL="10800" marR="10800" marT="10800" marB="10800" anchor="ctr"/>
                </a:tc>
                <a:tc>
                  <a:txBody>
                    <a:bodyPr/>
                    <a:lstStyle/>
                    <a:p>
                      <a:pPr algn="ctr"/>
                      <a:r>
                        <a:rPr lang="de-DE" sz="800">
                          <a:solidFill>
                            <a:schemeClr val="tx1"/>
                          </a:solidFill>
                        </a:rPr>
                        <a:t>0</a:t>
                      </a:r>
                    </a:p>
                  </a:txBody>
                  <a:tcPr marL="10800" marR="10800" marT="10800" marB="10800" anchor="ctr"/>
                </a:tc>
                <a:extLst>
                  <a:ext uri="{0D108BD9-81ED-4DB2-BD59-A6C34878D82A}">
                    <a16:rowId xmlns:a16="http://schemas.microsoft.com/office/drawing/2014/main" val="3954868661"/>
                  </a:ext>
                </a:extLst>
              </a:tr>
            </a:tbl>
          </a:graphicData>
        </a:graphic>
      </p:graphicFrame>
    </p:spTree>
    <p:extLst>
      <p:ext uri="{BB962C8B-B14F-4D97-AF65-F5344CB8AC3E}">
        <p14:creationId xmlns:p14="http://schemas.microsoft.com/office/powerpoint/2010/main" val="141211332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628E09-D528-49EA-B803-541D3F54E802}"/>
              </a:ext>
            </a:extLst>
          </p:cNvPr>
          <p:cNvSpPr>
            <a:spLocks noGrp="1"/>
          </p:cNvSpPr>
          <p:nvPr>
            <p:ph type="title"/>
          </p:nvPr>
        </p:nvSpPr>
        <p:spPr/>
        <p:txBody>
          <a:bodyPr/>
          <a:lstStyle/>
          <a:p>
            <a:r>
              <a:rPr lang="en-US"/>
              <a:t>Contents – CLL/SLL (ii)</a:t>
            </a:r>
          </a:p>
        </p:txBody>
      </p:sp>
      <p:sp>
        <p:nvSpPr>
          <p:cNvPr id="3" name="Footer Placeholder 11">
            <a:extLst>
              <a:ext uri="{FF2B5EF4-FFF2-40B4-BE49-F238E27FC236}">
                <a16:creationId xmlns:a16="http://schemas.microsoft.com/office/drawing/2014/main" id="{9D67D1C7-6249-4F95-94C0-14EFAFF39DEA}"/>
              </a:ext>
            </a:extLst>
          </p:cNvPr>
          <p:cNvSpPr>
            <a:spLocks noGrp="1"/>
          </p:cNvSpPr>
          <p:nvPr>
            <p:ph type="ftr" sz="quarter" idx="11"/>
          </p:nvPr>
        </p:nvSpPr>
        <p:spPr/>
        <p:txBody>
          <a:bodyPr/>
          <a:lstStyle/>
          <a:p>
            <a:r>
              <a:rPr lang="en-GB"/>
              <a:t>CLL/SLL, chronic lymphocytic leukemia/small lymphocytic lymphoma.</a:t>
            </a:r>
          </a:p>
        </p:txBody>
      </p:sp>
      <p:graphicFrame>
        <p:nvGraphicFramePr>
          <p:cNvPr id="8" name="Tabelle 9">
            <a:extLst>
              <a:ext uri="{FF2B5EF4-FFF2-40B4-BE49-F238E27FC236}">
                <a16:creationId xmlns:a16="http://schemas.microsoft.com/office/drawing/2014/main" id="{2E534B7C-5FE6-6C4C-966B-DE0683232413}"/>
              </a:ext>
            </a:extLst>
          </p:cNvPr>
          <p:cNvGraphicFramePr>
            <a:graphicFrameLocks noGrp="1"/>
          </p:cNvGraphicFramePr>
          <p:nvPr>
            <p:extLst>
              <p:ext uri="{D42A27DB-BD31-4B8C-83A1-F6EECF244321}">
                <p14:modId xmlns:p14="http://schemas.microsoft.com/office/powerpoint/2010/main" val="2310429152"/>
              </p:ext>
            </p:extLst>
          </p:nvPr>
        </p:nvGraphicFramePr>
        <p:xfrm>
          <a:off x="407987" y="1808163"/>
          <a:ext cx="11376025" cy="3139440"/>
        </p:xfrm>
        <a:graphic>
          <a:graphicData uri="http://schemas.openxmlformats.org/drawingml/2006/table">
            <a:tbl>
              <a:tblPr firstRow="1" bandRow="1">
                <a:tableStyleId>{5C22544A-7EE6-4342-B048-85BDC9FD1C3A}</a:tableStyleId>
              </a:tblPr>
              <a:tblGrid>
                <a:gridCol w="964353">
                  <a:extLst>
                    <a:ext uri="{9D8B030D-6E8A-4147-A177-3AD203B41FA5}">
                      <a16:colId xmlns:a16="http://schemas.microsoft.com/office/drawing/2014/main" val="807382448"/>
                    </a:ext>
                  </a:extLst>
                </a:gridCol>
                <a:gridCol w="6507110">
                  <a:extLst>
                    <a:ext uri="{9D8B030D-6E8A-4147-A177-3AD203B41FA5}">
                      <a16:colId xmlns:a16="http://schemas.microsoft.com/office/drawing/2014/main" val="3640381920"/>
                    </a:ext>
                  </a:extLst>
                </a:gridCol>
                <a:gridCol w="1952281">
                  <a:extLst>
                    <a:ext uri="{9D8B030D-6E8A-4147-A177-3AD203B41FA5}">
                      <a16:colId xmlns:a16="http://schemas.microsoft.com/office/drawing/2014/main" val="3840717362"/>
                    </a:ext>
                  </a:extLst>
                </a:gridCol>
                <a:gridCol w="1952281">
                  <a:extLst>
                    <a:ext uri="{9D8B030D-6E8A-4147-A177-3AD203B41FA5}">
                      <a16:colId xmlns:a16="http://schemas.microsoft.com/office/drawing/2014/main" val="2176590606"/>
                    </a:ext>
                  </a:extLst>
                </a:gridCol>
              </a:tblGrid>
              <a:tr h="370840">
                <a:tc>
                  <a:txBody>
                    <a:bodyPr/>
                    <a:lstStyle/>
                    <a:p>
                      <a:pPr algn="ctr" fontAlgn="base"/>
                      <a:r>
                        <a:rPr lang="en-US" sz="1400" b="1" i="0">
                          <a:solidFill>
                            <a:srgbClr val="FFFFFF"/>
                          </a:solidFill>
                          <a:effectLst/>
                          <a:latin typeface="+mj-lt"/>
                        </a:rPr>
                        <a:t>Slide numbers​</a:t>
                      </a:r>
                    </a:p>
                  </a:txBody>
                  <a:tcPr anchor="ctr"/>
                </a:tc>
                <a:tc>
                  <a:txBody>
                    <a:bodyPr/>
                    <a:lstStyle/>
                    <a:p>
                      <a:pPr algn="ctr" fontAlgn="base"/>
                      <a:r>
                        <a:rPr lang="en-US" sz="1400" b="1" i="0">
                          <a:solidFill>
                            <a:srgbClr val="FFFFFF"/>
                          </a:solidFill>
                          <a:effectLst/>
                          <a:latin typeface="+mj-lt"/>
                        </a:rPr>
                        <a:t>Study ​</a:t>
                      </a:r>
                    </a:p>
                  </a:txBody>
                  <a:tcPr anchor="ctr"/>
                </a:tc>
                <a:tc>
                  <a:txBody>
                    <a:bodyPr/>
                    <a:lstStyle/>
                    <a:p>
                      <a:pPr lvl="0" algn="ctr">
                        <a:buNone/>
                      </a:pPr>
                      <a:r>
                        <a:rPr lang="en-US" sz="1400" b="1" i="0">
                          <a:solidFill>
                            <a:srgbClr val="FFFFFF"/>
                          </a:solidFill>
                          <a:effectLst/>
                          <a:latin typeface="+mj-lt"/>
                        </a:rPr>
                        <a:t>Author</a:t>
                      </a:r>
                    </a:p>
                  </a:txBody>
                  <a:tcPr anchor="ctr"/>
                </a:tc>
                <a:tc>
                  <a:txBody>
                    <a:bodyPr/>
                    <a:lstStyle/>
                    <a:p>
                      <a:pPr algn="ctr" fontAlgn="base"/>
                      <a:r>
                        <a:rPr lang="en-US" sz="1400" b="1" i="0">
                          <a:solidFill>
                            <a:srgbClr val="FFFFFF"/>
                          </a:solidFill>
                          <a:effectLst/>
                          <a:latin typeface="+mj-lt"/>
                        </a:rPr>
                        <a:t>Congress(es) and abstract number(s)</a:t>
                      </a:r>
                    </a:p>
                  </a:txBody>
                  <a:tcPr anchor="ctr"/>
                </a:tc>
                <a:extLst>
                  <a:ext uri="{0D108BD9-81ED-4DB2-BD59-A6C34878D82A}">
                    <a16:rowId xmlns:a16="http://schemas.microsoft.com/office/drawing/2014/main" val="1887823058"/>
                  </a:ext>
                </a:extLst>
              </a:tr>
              <a:tr h="370840">
                <a:tc>
                  <a:txBody>
                    <a:bodyPr/>
                    <a:lstStyle/>
                    <a:p>
                      <a:pPr algn="ctr" fontAlgn="base"/>
                      <a:r>
                        <a:rPr lang="en-US" sz="1400" b="0" i="0">
                          <a:solidFill>
                            <a:schemeClr val="tx1"/>
                          </a:solidFill>
                          <a:effectLst/>
                          <a:latin typeface="+mj-lt"/>
                        </a:rPr>
                        <a:t>64-73</a:t>
                      </a:r>
                    </a:p>
                  </a:txBody>
                  <a:tcPr anchor="ctr"/>
                </a:tc>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lang="en-US" sz="1400" b="1" i="0" kern="1200">
                          <a:solidFill>
                            <a:schemeClr val="tx1"/>
                          </a:solidFill>
                          <a:effectLst/>
                          <a:latin typeface="+mj-lt"/>
                          <a:ea typeface="+mn-ea"/>
                          <a:cs typeface="+mn-cs"/>
                          <a:sym typeface="Arial"/>
                        </a:rPr>
                        <a:t>CAPTIVATE</a:t>
                      </a:r>
                      <a:r>
                        <a:rPr lang="en-US" sz="1400" b="0" i="0" kern="1200">
                          <a:solidFill>
                            <a:schemeClr val="tx1"/>
                          </a:solidFill>
                          <a:effectLst/>
                          <a:latin typeface="+mj-lt"/>
                          <a:ea typeface="+mn-ea"/>
                          <a:cs typeface="+mn-cs"/>
                          <a:sym typeface="Arial"/>
                        </a:rPr>
                        <a:t>: Primary analysis of the fixed-duration cohort from the phase 2 CAPTIVATE study of first-line ibrutinib + venetoclax for CLL/SLL</a:t>
                      </a:r>
                      <a:r>
                        <a:rPr lang="en-US" sz="1400" b="0" i="0" kern="1200">
                          <a:solidFill>
                            <a:schemeClr val="tx1"/>
                          </a:solidFill>
                          <a:effectLst/>
                          <a:latin typeface="+mj-lt"/>
                          <a:ea typeface="+mn-ea"/>
                          <a:cs typeface="+mn-cs"/>
                        </a:rPr>
                        <a:t>.</a:t>
                      </a:r>
                      <a:endParaRPr lang="en-US" sz="1400" b="0" i="0" kern="1200">
                        <a:solidFill>
                          <a:schemeClr val="tx1"/>
                        </a:solidFill>
                        <a:effectLst/>
                        <a:highlight>
                          <a:srgbClr val="FFFF00"/>
                        </a:highlight>
                        <a:latin typeface="+mj-lt"/>
                        <a:ea typeface="+mn-ea"/>
                        <a:cs typeface="+mn-cs"/>
                        <a:sym typeface="Arial"/>
                      </a:endParaRPr>
                    </a:p>
                  </a:txBody>
                  <a:tcPr anchor="ctr"/>
                </a:tc>
                <a:tc>
                  <a:txBody>
                    <a:bodyPr/>
                    <a:lstStyle/>
                    <a:p>
                      <a:pPr marL="0" lvl="0" indent="0" algn="ctr">
                        <a:lnSpc>
                          <a:spcPct val="100000"/>
                        </a:lnSpc>
                        <a:spcBef>
                          <a:spcPts val="0"/>
                        </a:spcBef>
                        <a:spcAft>
                          <a:spcPts val="0"/>
                        </a:spcAft>
                        <a:buNone/>
                      </a:pPr>
                      <a:r>
                        <a:rPr lang="en-US" sz="1400" b="0" i="0">
                          <a:solidFill>
                            <a:schemeClr val="tx1"/>
                          </a:solidFill>
                          <a:effectLst/>
                          <a:latin typeface="+mj-lt"/>
                        </a:rPr>
                        <a:t>John Allan</a:t>
                      </a:r>
                      <a:endParaRPr lang="en-US" sz="1400" b="0" i="0">
                        <a:solidFill>
                          <a:schemeClr val="tx1"/>
                        </a:solidFill>
                        <a:effectLst/>
                        <a:latin typeface="+mj-lt"/>
                        <a:sym typeface="Arial"/>
                      </a:endParaRPr>
                    </a:p>
                  </a:txBody>
                  <a:tcPr anchor="ctr"/>
                </a:tc>
                <a:tc>
                  <a:txBody>
                    <a:bodyPr/>
                    <a:lstStyle/>
                    <a:p>
                      <a:pPr marL="0" lvl="0" indent="0" algn="ctr">
                        <a:lnSpc>
                          <a:spcPct val="100000"/>
                        </a:lnSpc>
                        <a:spcBef>
                          <a:spcPts val="0"/>
                        </a:spcBef>
                        <a:spcAft>
                          <a:spcPts val="0"/>
                        </a:spcAft>
                        <a:buNone/>
                      </a:pPr>
                      <a:r>
                        <a:rPr lang="en-US" sz="1400" b="0" i="0" u="none" strike="noStrike" noProof="0">
                          <a:solidFill>
                            <a:schemeClr val="tx1"/>
                          </a:solidFill>
                          <a:effectLst/>
                        </a:rPr>
                        <a:t>EHA Abstract S147</a:t>
                      </a:r>
                      <a:endParaRPr lang="de-DE">
                        <a:solidFill>
                          <a:schemeClr val="tx1"/>
                        </a:solidFill>
                        <a:sym typeface="Arial"/>
                      </a:endParaRPr>
                    </a:p>
                  </a:txBody>
                  <a:tcPr anchor="ctr"/>
                </a:tc>
                <a:extLst>
                  <a:ext uri="{0D108BD9-81ED-4DB2-BD59-A6C34878D82A}">
                    <a16:rowId xmlns:a16="http://schemas.microsoft.com/office/drawing/2014/main" val="2582141116"/>
                  </a:ext>
                </a:extLst>
              </a:tr>
              <a:tr h="370840">
                <a:tc>
                  <a:txBody>
                    <a:bodyPr/>
                    <a:lstStyle/>
                    <a:p>
                      <a:pPr algn="ctr" fontAlgn="base"/>
                      <a:r>
                        <a:rPr lang="en-US" sz="1400" b="0" i="0">
                          <a:solidFill>
                            <a:schemeClr val="tx1"/>
                          </a:solidFill>
                          <a:effectLst/>
                          <a:latin typeface="+mj-lt"/>
                        </a:rPr>
                        <a:t>74-79</a:t>
                      </a:r>
                    </a:p>
                  </a:txBody>
                  <a:tcPr anchor="ctr"/>
                </a:tc>
                <a:tc>
                  <a:txBody>
                    <a:bodyPr/>
                    <a:lstStyle/>
                    <a:p>
                      <a:pPr marL="0" marR="0" lvl="0" indent="0" algn="l" rtl="0" eaLnBrk="1" fontAlgn="base" latinLnBrk="0" hangingPunct="1">
                        <a:lnSpc>
                          <a:spcPct val="100000"/>
                        </a:lnSpc>
                        <a:spcBef>
                          <a:spcPts val="0"/>
                        </a:spcBef>
                        <a:spcAft>
                          <a:spcPts val="0"/>
                        </a:spcAft>
                        <a:buClrTx/>
                        <a:buSzTx/>
                        <a:buFontTx/>
                        <a:buNone/>
                      </a:pPr>
                      <a:r>
                        <a:rPr lang="en-US" sz="1400" b="1" i="0">
                          <a:solidFill>
                            <a:schemeClr val="tx1"/>
                          </a:solidFill>
                          <a:effectLst/>
                          <a:latin typeface="+mj-lt"/>
                        </a:rPr>
                        <a:t>GLOW</a:t>
                      </a:r>
                      <a:r>
                        <a:rPr lang="en-US" sz="1400" b="0" i="0">
                          <a:solidFill>
                            <a:schemeClr val="tx1"/>
                          </a:solidFill>
                          <a:effectLst/>
                          <a:latin typeface="+mj-lt"/>
                        </a:rPr>
                        <a:t>: Primary analysis of the phase 3 fixed-duration study of ibrutinib + venetoclax vs chlorambucil + obinutuzumab for first-line CLL.</a:t>
                      </a:r>
                    </a:p>
                  </a:txBody>
                  <a:tcPr anchor="ctr"/>
                </a:tc>
                <a:tc>
                  <a:txBody>
                    <a:bodyPr/>
                    <a:lstStyle/>
                    <a:p>
                      <a:pPr marL="0" lvl="0" indent="0" algn="ctr">
                        <a:lnSpc>
                          <a:spcPct val="100000"/>
                        </a:lnSpc>
                        <a:spcBef>
                          <a:spcPts val="0"/>
                        </a:spcBef>
                        <a:spcAft>
                          <a:spcPts val="0"/>
                        </a:spcAft>
                        <a:buNone/>
                      </a:pPr>
                      <a:r>
                        <a:rPr lang="en-US" sz="1400" b="0" i="0">
                          <a:solidFill>
                            <a:schemeClr val="tx1"/>
                          </a:solidFill>
                          <a:effectLst/>
                          <a:latin typeface="+mj-lt"/>
                        </a:rPr>
                        <a:t>Arnon Kater</a:t>
                      </a:r>
                    </a:p>
                  </a:txBody>
                  <a:tcPr anchor="ctr"/>
                </a:tc>
                <a:tc>
                  <a:txBody>
                    <a:bodyPr/>
                    <a:lstStyle/>
                    <a:p>
                      <a:pPr marL="0" lvl="0" indent="0" algn="ctr">
                        <a:lnSpc>
                          <a:spcPct val="100000"/>
                        </a:lnSpc>
                        <a:spcBef>
                          <a:spcPts val="0"/>
                        </a:spcBef>
                        <a:spcAft>
                          <a:spcPts val="0"/>
                        </a:spcAft>
                        <a:buNone/>
                      </a:pPr>
                      <a:r>
                        <a:rPr lang="en-US" sz="1400" b="0" i="0" u="none" strike="noStrike" noProof="0">
                          <a:solidFill>
                            <a:schemeClr val="tx1"/>
                          </a:solidFill>
                          <a:effectLst/>
                        </a:rPr>
                        <a:t>EHA Abstract LB1902</a:t>
                      </a:r>
                      <a:endParaRPr lang="de-DE">
                        <a:solidFill>
                          <a:schemeClr val="tx1"/>
                        </a:solidFill>
                      </a:endParaRPr>
                    </a:p>
                  </a:txBody>
                  <a:tcPr anchor="ctr"/>
                </a:tc>
                <a:extLst>
                  <a:ext uri="{0D108BD9-81ED-4DB2-BD59-A6C34878D82A}">
                    <a16:rowId xmlns:a16="http://schemas.microsoft.com/office/drawing/2014/main" val="4025834274"/>
                  </a:ext>
                </a:extLst>
              </a:tr>
              <a:tr h="370840">
                <a:tc>
                  <a:txBody>
                    <a:bodyPr/>
                    <a:lstStyle/>
                    <a:p>
                      <a:pPr algn="ctr" fontAlgn="base"/>
                      <a:r>
                        <a:rPr lang="en-US" sz="1400" b="0" i="0">
                          <a:solidFill>
                            <a:schemeClr val="tx1"/>
                          </a:solidFill>
                          <a:effectLst/>
                          <a:latin typeface="+mj-lt"/>
                        </a:rPr>
                        <a:t>80-87</a:t>
                      </a:r>
                    </a:p>
                  </a:txBody>
                  <a:tcPr anchor="ctr"/>
                </a:tc>
                <a:tc>
                  <a:txBody>
                    <a:bodyPr/>
                    <a:lstStyle/>
                    <a:p>
                      <a:pPr algn="l" fontAlgn="base"/>
                      <a:r>
                        <a:rPr lang="en-US" sz="1400" b="1" i="0">
                          <a:solidFill>
                            <a:schemeClr val="tx1"/>
                          </a:solidFill>
                          <a:effectLst/>
                          <a:latin typeface="+mj-lt"/>
                        </a:rPr>
                        <a:t>RESONATE-2</a:t>
                      </a:r>
                      <a:r>
                        <a:rPr lang="en-US" sz="1400" b="0" i="0">
                          <a:solidFill>
                            <a:schemeClr val="tx1"/>
                          </a:solidFill>
                          <a:effectLst/>
                          <a:latin typeface="+mj-lt"/>
                        </a:rPr>
                        <a:t>: Up to seven years of follow-up in the study of first-line ibrutinib treatment for patients with CLL.</a:t>
                      </a:r>
                    </a:p>
                  </a:txBody>
                  <a:tcPr anchor="ctr"/>
                </a:tc>
                <a:tc>
                  <a:txBody>
                    <a:bodyPr/>
                    <a:lstStyle/>
                    <a:p>
                      <a:pPr marL="0" lvl="0" indent="0" algn="ctr">
                        <a:lnSpc>
                          <a:spcPct val="100000"/>
                        </a:lnSpc>
                        <a:spcBef>
                          <a:spcPts val="0"/>
                        </a:spcBef>
                        <a:spcAft>
                          <a:spcPts val="0"/>
                        </a:spcAft>
                        <a:buNone/>
                      </a:pPr>
                      <a:r>
                        <a:rPr lang="en-US" sz="1400" b="0" i="0" kern="1200">
                          <a:solidFill>
                            <a:schemeClr val="tx1"/>
                          </a:solidFill>
                          <a:effectLst/>
                          <a:latin typeface="+mj-lt"/>
                          <a:ea typeface="+mn-ea"/>
                          <a:cs typeface="+mn-cs"/>
                        </a:rPr>
                        <a:t>Paul Barr</a:t>
                      </a:r>
                    </a:p>
                  </a:txBody>
                  <a:tcPr anchor="ctr"/>
                </a:tc>
                <a:tc>
                  <a:txBody>
                    <a:bodyPr/>
                    <a:lstStyle/>
                    <a:p>
                      <a:pPr marL="0" lvl="0" indent="0" algn="ctr">
                        <a:lnSpc>
                          <a:spcPct val="100000"/>
                        </a:lnSpc>
                        <a:spcBef>
                          <a:spcPts val="0"/>
                        </a:spcBef>
                        <a:spcAft>
                          <a:spcPts val="0"/>
                        </a:spcAft>
                        <a:buNone/>
                      </a:pPr>
                      <a:r>
                        <a:rPr lang="en-US" sz="1400" b="0" i="0" u="none" strike="noStrike" kern="1200" noProof="0">
                          <a:solidFill>
                            <a:schemeClr val="tx1"/>
                          </a:solidFill>
                          <a:effectLst/>
                        </a:rPr>
                        <a:t>ASCO Abstract 7523</a:t>
                      </a:r>
                      <a:endParaRPr lang="de-DE">
                        <a:solidFill>
                          <a:schemeClr val="tx1"/>
                        </a:solidFill>
                      </a:endParaRPr>
                    </a:p>
                  </a:txBody>
                  <a:tcPr anchor="ctr"/>
                </a:tc>
                <a:extLst>
                  <a:ext uri="{0D108BD9-81ED-4DB2-BD59-A6C34878D82A}">
                    <a16:rowId xmlns:a16="http://schemas.microsoft.com/office/drawing/2014/main" val="2914538888"/>
                  </a:ext>
                </a:extLst>
              </a:tr>
              <a:tr h="370840">
                <a:tc>
                  <a:txBody>
                    <a:bodyPr/>
                    <a:lstStyle/>
                    <a:p>
                      <a:pPr marL="0" marR="0" algn="ctr">
                        <a:lnSpc>
                          <a:spcPct val="107000"/>
                        </a:lnSpc>
                        <a:spcBef>
                          <a:spcPts val="0"/>
                        </a:spcBef>
                        <a:spcAft>
                          <a:spcPts val="0"/>
                        </a:spcAft>
                      </a:pPr>
                      <a:r>
                        <a:rPr lang="en-US" sz="1400">
                          <a:solidFill>
                            <a:schemeClr val="tx1"/>
                          </a:solidFill>
                          <a:effectLst/>
                          <a:latin typeface="+mj-lt"/>
                          <a:ea typeface="Calibri" panose="020F0502020204030204" pitchFamily="34" charset="0"/>
                          <a:cs typeface="Times New Roman"/>
                        </a:rPr>
                        <a:t>88-95</a:t>
                      </a:r>
                    </a:p>
                  </a:txBody>
                  <a:tcPr marL="68580" marR="68580" marT="0" marB="0" anchor="ctr"/>
                </a:tc>
                <a:tc>
                  <a:txBody>
                    <a:bodyPr/>
                    <a:lstStyle/>
                    <a:p>
                      <a:pPr marL="0" marR="0"/>
                      <a:r>
                        <a:rPr lang="en-US" sz="1400" b="1" i="0" kern="1200">
                          <a:solidFill>
                            <a:schemeClr val="tx1"/>
                          </a:solidFill>
                          <a:effectLst/>
                          <a:latin typeface="+mj-lt"/>
                          <a:ea typeface="+mn-ea"/>
                          <a:cs typeface="+mn-cs"/>
                        </a:rPr>
                        <a:t>LOXO-305/BRUIN</a:t>
                      </a:r>
                      <a:r>
                        <a:rPr lang="en-US" sz="1400" b="0" i="0" kern="1200">
                          <a:solidFill>
                            <a:schemeClr val="tx1"/>
                          </a:solidFill>
                          <a:effectLst/>
                          <a:latin typeface="+mj-lt"/>
                          <a:ea typeface="+mn-ea"/>
                          <a:cs typeface="+mn-cs"/>
                        </a:rPr>
                        <a:t>: Clinical efficacy and safety of pirtobrutinib in previously treated CLL/SLL.</a:t>
                      </a:r>
                      <a:endParaRPr lang="en-US" sz="1400" b="0" i="0" kern="1200" dirty="0">
                        <a:solidFill>
                          <a:schemeClr val="tx1"/>
                        </a:solidFill>
                        <a:effectLst/>
                        <a:latin typeface="+mj-lt"/>
                        <a:ea typeface="+mn-ea"/>
                        <a:cs typeface="+mn-cs"/>
                      </a:endParaRPr>
                    </a:p>
                  </a:txBody>
                  <a:tcPr marL="68580" marR="68580" marT="0" marB="0" anchor="ctr"/>
                </a:tc>
                <a:tc>
                  <a:txBody>
                    <a:bodyPr/>
                    <a:lstStyle/>
                    <a:p>
                      <a:pPr marL="0" lvl="0" indent="0" algn="ctr">
                        <a:lnSpc>
                          <a:spcPct val="100000"/>
                        </a:lnSpc>
                        <a:spcBef>
                          <a:spcPts val="0"/>
                        </a:spcBef>
                        <a:spcAft>
                          <a:spcPts val="0"/>
                        </a:spcAft>
                        <a:buNone/>
                      </a:pPr>
                      <a:r>
                        <a:rPr lang="en-US" sz="1400" b="0" i="0" kern="1200">
                          <a:solidFill>
                            <a:schemeClr val="tx1"/>
                          </a:solidFill>
                          <a:effectLst/>
                          <a:latin typeface="+mj-lt"/>
                          <a:ea typeface="+mn-ea"/>
                          <a:cs typeface="+mn-cs"/>
                        </a:rPr>
                        <a:t>Lindsey Roeker</a:t>
                      </a:r>
                    </a:p>
                  </a:txBody>
                  <a:tcPr marL="68580" marR="68580" marT="0" marB="0" anchor="ctr"/>
                </a:tc>
                <a:tc>
                  <a:txBody>
                    <a:bodyPr/>
                    <a:lstStyle/>
                    <a:p>
                      <a:pPr marL="0" lvl="0" indent="0" algn="ctr">
                        <a:lnSpc>
                          <a:spcPct val="100000"/>
                        </a:lnSpc>
                        <a:spcBef>
                          <a:spcPts val="0"/>
                        </a:spcBef>
                        <a:spcAft>
                          <a:spcPts val="0"/>
                        </a:spcAft>
                        <a:buNone/>
                      </a:pPr>
                      <a:r>
                        <a:rPr lang="en-US" sz="1400" b="0" i="0" u="none" strike="noStrike" kern="1200" noProof="0">
                          <a:solidFill>
                            <a:schemeClr val="tx1"/>
                          </a:solidFill>
                          <a:effectLst/>
                        </a:rPr>
                        <a:t>EHA Abstract EP633</a:t>
                      </a:r>
                      <a:endParaRPr lang="de-DE">
                        <a:solidFill>
                          <a:schemeClr val="tx1"/>
                        </a:solidFill>
                      </a:endParaRPr>
                    </a:p>
                  </a:txBody>
                  <a:tcPr marL="68580" marR="68580" marT="0" marB="0" anchor="ctr"/>
                </a:tc>
                <a:extLst>
                  <a:ext uri="{0D108BD9-81ED-4DB2-BD59-A6C34878D82A}">
                    <a16:rowId xmlns:a16="http://schemas.microsoft.com/office/drawing/2014/main" val="3000064702"/>
                  </a:ext>
                </a:extLst>
              </a:tr>
              <a:tr h="370840">
                <a:tc>
                  <a:txBody>
                    <a:bodyPr/>
                    <a:lstStyle/>
                    <a:p>
                      <a:pPr marL="0" lvl="0" algn="ctr">
                        <a:lnSpc>
                          <a:spcPct val="107000"/>
                        </a:lnSpc>
                        <a:spcBef>
                          <a:spcPts val="0"/>
                        </a:spcBef>
                        <a:spcAft>
                          <a:spcPts val="0"/>
                        </a:spcAft>
                        <a:buNone/>
                      </a:pPr>
                      <a:r>
                        <a:rPr lang="en-US" sz="1400">
                          <a:solidFill>
                            <a:schemeClr val="tx1"/>
                          </a:solidFill>
                          <a:effectLst/>
                          <a:latin typeface="+mj-lt"/>
                          <a:ea typeface="Calibri" panose="020F0502020204030204" pitchFamily="34" charset="0"/>
                          <a:cs typeface="Times New Roman"/>
                        </a:rPr>
                        <a:t>96-103</a:t>
                      </a:r>
                    </a:p>
                  </a:txBody>
                  <a:tcPr marL="68580" marR="68580" marT="0" marB="0" anchor="ctr"/>
                </a:tc>
                <a:tc>
                  <a:txBody>
                    <a:bodyPr/>
                    <a:lstStyle/>
                    <a:p>
                      <a:pPr marL="0" lvl="0">
                        <a:buNone/>
                      </a:pPr>
                      <a:r>
                        <a:rPr lang="en-US" sz="1400" b="1" i="0" u="none" strike="noStrike" kern="1200" noProof="0">
                          <a:solidFill>
                            <a:schemeClr val="tx1"/>
                          </a:solidFill>
                          <a:effectLst/>
                        </a:rPr>
                        <a:t>CLL2-BAAG</a:t>
                      </a:r>
                      <a:r>
                        <a:rPr lang="en-US" sz="1400" b="0" i="0" u="none" strike="noStrike" kern="1200" noProof="0">
                          <a:solidFill>
                            <a:schemeClr val="tx1"/>
                          </a:solidFill>
                          <a:effectLst/>
                        </a:rPr>
                        <a:t>: Bendamustine, followed by obinutuzumab + acalabrutinib + venetoclax in patients with relapsed/refractory CLL: CLL2-BAAG trial of the GCLLSG.</a:t>
                      </a:r>
                      <a:endParaRPr lang="de-DE">
                        <a:solidFill>
                          <a:schemeClr val="tx1"/>
                        </a:solidFill>
                      </a:endParaRPr>
                    </a:p>
                  </a:txBody>
                  <a:tcPr marL="68580" marR="68580" marT="0" marB="0" anchor="ctr"/>
                </a:tc>
                <a:tc>
                  <a:txBody>
                    <a:bodyPr/>
                    <a:lstStyle/>
                    <a:p>
                      <a:pPr marL="0" lvl="0" indent="0" algn="ctr">
                        <a:lnSpc>
                          <a:spcPct val="100000"/>
                        </a:lnSpc>
                        <a:spcBef>
                          <a:spcPts val="0"/>
                        </a:spcBef>
                        <a:spcAft>
                          <a:spcPts val="0"/>
                        </a:spcAft>
                        <a:buNone/>
                      </a:pPr>
                      <a:r>
                        <a:rPr lang="en-US" sz="1400" b="0" i="0" kern="1200">
                          <a:solidFill>
                            <a:schemeClr val="tx1"/>
                          </a:solidFill>
                          <a:effectLst/>
                          <a:latin typeface="+mj-lt"/>
                          <a:ea typeface="+mn-ea"/>
                          <a:cs typeface="+mn-cs"/>
                        </a:rPr>
                        <a:t>Paula Cramer</a:t>
                      </a:r>
                    </a:p>
                  </a:txBody>
                  <a:tcPr marL="68580" marR="68580" marT="0" marB="0" anchor="ctr"/>
                </a:tc>
                <a:tc>
                  <a:txBody>
                    <a:bodyPr/>
                    <a:lstStyle/>
                    <a:p>
                      <a:pPr marL="0" lvl="0" indent="0" algn="ctr">
                        <a:lnSpc>
                          <a:spcPct val="100000"/>
                        </a:lnSpc>
                        <a:spcBef>
                          <a:spcPts val="0"/>
                        </a:spcBef>
                        <a:spcAft>
                          <a:spcPts val="0"/>
                        </a:spcAft>
                        <a:buNone/>
                      </a:pPr>
                      <a:r>
                        <a:rPr lang="en-US" sz="1400" b="0" i="0" u="none" strike="noStrike" kern="1200" noProof="0" dirty="0">
                          <a:solidFill>
                            <a:schemeClr val="tx1"/>
                          </a:solidFill>
                          <a:effectLst/>
                        </a:rPr>
                        <a:t>ICML Abstract 034</a:t>
                      </a:r>
                      <a:endParaRPr lang="de-DE" b="0" dirty="0">
                        <a:solidFill>
                          <a:schemeClr val="tx1"/>
                        </a:solidFill>
                      </a:endParaRPr>
                    </a:p>
                  </a:txBody>
                  <a:tcPr marL="68580" marR="68580" marT="0" marB="0" anchor="ctr"/>
                </a:tc>
                <a:extLst>
                  <a:ext uri="{0D108BD9-81ED-4DB2-BD59-A6C34878D82A}">
                    <a16:rowId xmlns:a16="http://schemas.microsoft.com/office/drawing/2014/main" val="3176971412"/>
                  </a:ext>
                </a:extLst>
              </a:tr>
            </a:tbl>
          </a:graphicData>
        </a:graphic>
      </p:graphicFrame>
    </p:spTree>
    <p:extLst>
      <p:ext uri="{BB962C8B-B14F-4D97-AF65-F5344CB8AC3E}">
        <p14:creationId xmlns:p14="http://schemas.microsoft.com/office/powerpoint/2010/main" val="313125051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ORR*</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*Investigator-assessed</a:t>
            </a:r>
          </a:p>
          <a:p>
            <a:r>
              <a:rPr lang="en-US" baseline="30000" err="1">
                <a:latin typeface="Arial" panose="020B0604020202020204" pitchFamily="34" charset="0"/>
                <a:cs typeface="Arial" panose="020B0604020202020204" pitchFamily="34" charset="0"/>
              </a:rPr>
              <a:t>a</a:t>
            </a:r>
            <a:r>
              <a:rPr lang="en-US" err="1">
                <a:latin typeface="Arial" panose="020B0604020202020204" pitchFamily="34" charset="0"/>
                <a:cs typeface="Arial" panose="020B0604020202020204" pitchFamily="34" charset="0"/>
              </a:rPr>
              <a:t>Based</a:t>
            </a:r>
            <a:r>
              <a:rPr lang="en-US">
                <a:latin typeface="Arial" panose="020B0604020202020204" pitchFamily="34" charset="0"/>
                <a:cs typeface="Arial" panose="020B0604020202020204" pitchFamily="34" charset="0"/>
              </a:rPr>
              <a:t> on Cochran-Mantel-Haenszel test with </a:t>
            </a:r>
            <a:r>
              <a:rPr lang="en-US" err="1">
                <a:latin typeface="Arial" panose="020B0604020202020204" pitchFamily="34" charset="0"/>
                <a:cs typeface="Arial" panose="020B0604020202020204" pitchFamily="34" charset="0"/>
              </a:rPr>
              <a:t>adjustement</a:t>
            </a:r>
            <a:r>
              <a:rPr lang="en-US">
                <a:latin typeface="Arial" panose="020B0604020202020204" pitchFamily="34" charset="0"/>
                <a:cs typeface="Arial" panose="020B0604020202020204" pitchFamily="34" charset="0"/>
              </a:rPr>
              <a:t> for 17p deletion status (yes or no) vs </a:t>
            </a:r>
            <a:r>
              <a:rPr lang="en-US" err="1">
                <a:latin typeface="Arial" panose="020B0604020202020204" pitchFamily="34" charset="0"/>
                <a:cs typeface="Arial" panose="020B0604020202020204" pitchFamily="34" charset="0"/>
              </a:rPr>
              <a:t>O+Clb</a:t>
            </a:r>
            <a:r>
              <a:rPr lang="en-US">
                <a:latin typeface="Arial" panose="020B0604020202020204" pitchFamily="34" charset="0"/>
                <a:cs typeface="Arial" panose="020B0604020202020204" pitchFamily="34" charset="0"/>
              </a:rPr>
              <a:t>; </a:t>
            </a:r>
            <a:r>
              <a:rPr lang="en-US" baseline="30000" err="1">
                <a:latin typeface="Arial" panose="020B0604020202020204" pitchFamily="34" charset="0"/>
                <a:cs typeface="Arial" panose="020B0604020202020204" pitchFamily="34" charset="0"/>
              </a:rPr>
              <a:t>b</a:t>
            </a:r>
            <a:r>
              <a:rPr lang="en-US" err="1">
                <a:latin typeface="Arial" panose="020B0604020202020204" pitchFamily="34" charset="0"/>
                <a:cs typeface="Arial" panose="020B0604020202020204" pitchFamily="34" charset="0"/>
              </a:rPr>
              <a:t>Includes</a:t>
            </a:r>
            <a:r>
              <a:rPr lang="en-US">
                <a:latin typeface="Arial" panose="020B0604020202020204" pitchFamily="34" charset="0"/>
                <a:cs typeface="Arial" panose="020B0604020202020204" pitchFamily="34" charset="0"/>
              </a:rPr>
              <a:t> CR and Cri; </a:t>
            </a:r>
            <a:r>
              <a:rPr lang="en-US" baseline="30000" err="1">
                <a:latin typeface="Arial" panose="020B0604020202020204" pitchFamily="34" charset="0"/>
                <a:cs typeface="Arial" panose="020B0604020202020204" pitchFamily="34" charset="0"/>
              </a:rPr>
              <a:t>c</a:t>
            </a:r>
            <a:r>
              <a:rPr lang="en-US" err="1">
                <a:latin typeface="Arial" panose="020B0604020202020204" pitchFamily="34" charset="0"/>
                <a:cs typeface="Arial" panose="020B0604020202020204" pitchFamily="34" charset="0"/>
              </a:rPr>
              <a:t>Includes</a:t>
            </a:r>
            <a:r>
              <a:rPr lang="en-US">
                <a:latin typeface="Arial" panose="020B0604020202020204" pitchFamily="34" charset="0"/>
                <a:cs typeface="Arial" panose="020B0604020202020204" pitchFamily="34" charset="0"/>
              </a:rPr>
              <a:t> PR, </a:t>
            </a:r>
            <a:r>
              <a:rPr lang="en-US" err="1">
                <a:latin typeface="Arial" panose="020B0604020202020204" pitchFamily="34" charset="0"/>
                <a:cs typeface="Arial" panose="020B0604020202020204" pitchFamily="34" charset="0"/>
              </a:rPr>
              <a:t>nPR</a:t>
            </a:r>
            <a:r>
              <a:rPr lang="en-US">
                <a:latin typeface="Arial" panose="020B0604020202020204" pitchFamily="34" charset="0"/>
                <a:cs typeface="Arial" panose="020B0604020202020204" pitchFamily="34" charset="0"/>
              </a:rPr>
              <a:t> and PRL</a:t>
            </a:r>
          </a:p>
          <a:p>
            <a:r>
              <a:rPr lang="en-US">
                <a:latin typeface="Arial" panose="020B0604020202020204" pitchFamily="34" charset="0"/>
                <a:cs typeface="Arial" panose="020B0604020202020204" pitchFamily="34" charset="0"/>
              </a:rPr>
              <a:t>A, acalabrutinib; </a:t>
            </a:r>
            <a:r>
              <a:rPr lang="en-US" err="1">
                <a:latin typeface="Arial" panose="020B0604020202020204" pitchFamily="34" charset="0"/>
                <a:cs typeface="Arial" panose="020B0604020202020204" pitchFamily="34" charset="0"/>
              </a:rPr>
              <a:t>Clb</a:t>
            </a:r>
            <a:r>
              <a:rPr lang="en-US">
                <a:latin typeface="Arial" panose="020B0604020202020204" pitchFamily="34" charset="0"/>
                <a:cs typeface="Arial" panose="020B0604020202020204" pitchFamily="34" charset="0"/>
              </a:rPr>
              <a:t>, chlorambucil; CR, complete response; </a:t>
            </a:r>
            <a:r>
              <a:rPr lang="en-US" err="1">
                <a:latin typeface="Arial" panose="020B0604020202020204" pitchFamily="34" charset="0"/>
                <a:cs typeface="Arial" panose="020B0604020202020204" pitchFamily="34" charset="0"/>
              </a:rPr>
              <a:t>CRi</a:t>
            </a:r>
            <a:r>
              <a:rPr lang="en-US">
                <a:latin typeface="Arial" panose="020B0604020202020204" pitchFamily="34" charset="0"/>
                <a:cs typeface="Arial" panose="020B0604020202020204" pitchFamily="34" charset="0"/>
              </a:rPr>
              <a:t>, complete response with incomplete blood count recovery; HR, hazard ratio; O, </a:t>
            </a:r>
            <a:r>
              <a:rPr lang="en-US" err="1">
                <a:latin typeface="Arial" panose="020B0604020202020204" pitchFamily="34" charset="0"/>
                <a:cs typeface="Arial" panose="020B0604020202020204" pitchFamily="34" charset="0"/>
              </a:rPr>
              <a:t>obinutuzumab</a:t>
            </a:r>
            <a:r>
              <a:rPr lang="en-US">
                <a:latin typeface="Arial" panose="020B0604020202020204" pitchFamily="34" charset="0"/>
                <a:cs typeface="Arial" panose="020B0604020202020204" pitchFamily="34" charset="0"/>
              </a:rPr>
              <a:t>; ORR, overall response rate; PD, progressive disease; PR, partial response; SD, stable disease. </a:t>
            </a:r>
          </a:p>
          <a:p>
            <a:r>
              <a:rPr lang="en-US" b="1">
                <a:latin typeface="Arial" panose="020B0604020202020204" pitchFamily="34" charset="0"/>
                <a:cs typeface="Arial" panose="020B0604020202020204" pitchFamily="34" charset="0"/>
              </a:rPr>
              <a:t>Sharman J et al, Abstract S148 presented at EHA 2021.</a:t>
            </a:r>
          </a:p>
        </p:txBody>
      </p:sp>
      <p:sp>
        <p:nvSpPr>
          <p:cNvPr id="9" name="TextBox 8">
            <a:extLst>
              <a:ext uri="{FF2B5EF4-FFF2-40B4-BE49-F238E27FC236}">
                <a16:creationId xmlns:a16="http://schemas.microsoft.com/office/drawing/2014/main" id="{9E99C159-4293-438F-8D35-2C4B014D8A55}"/>
              </a:ext>
            </a:extLst>
          </p:cNvPr>
          <p:cNvSpPr txBox="1"/>
          <p:nvPr/>
        </p:nvSpPr>
        <p:spPr>
          <a:xfrm>
            <a:off x="425405" y="5723161"/>
            <a:ext cx="10591060" cy="430887"/>
          </a:xfrm>
          <a:prstGeom prst="rect">
            <a:avLst/>
          </a:prstGeom>
          <a:noFill/>
        </p:spPr>
        <p:txBody>
          <a:bodyPr wrap="square" lIns="0" tIns="0" rIns="0" bIns="0" anchor="t">
            <a:spAutoFit/>
          </a:bodyPr>
          <a:lstStyle/>
          <a:p>
            <a:pPr marL="285750" indent="-285750">
              <a:buClr>
                <a:schemeClr val="bg2"/>
              </a:buClr>
              <a:buFont typeface="Arial" panose="020B0604020202020204" pitchFamily="34" charset="0"/>
              <a:buChar char="•"/>
            </a:pPr>
            <a:r>
              <a:rPr lang="en-US" sz="1400"/>
              <a:t>ORRs were significantly higher in the acalabrutinib arms: 96% and 90% with A+O and A respectively, vs 82.5% with </a:t>
            </a:r>
            <a:r>
              <a:rPr lang="en-US" sz="1400" err="1"/>
              <a:t>O+Clb</a:t>
            </a:r>
            <a:endParaRPr lang="en-US" sz="1400"/>
          </a:p>
          <a:p>
            <a:pPr marL="285750" indent="-285750">
              <a:buClr>
                <a:schemeClr val="bg2"/>
              </a:buClr>
              <a:buFont typeface="Arial" panose="020B0604020202020204" pitchFamily="34" charset="0"/>
              <a:buChar char="•"/>
            </a:pPr>
            <a:r>
              <a:rPr lang="en-US" sz="1400"/>
              <a:t>CR/</a:t>
            </a:r>
            <a:r>
              <a:rPr lang="en-US" sz="1400" err="1"/>
              <a:t>CRi</a:t>
            </a:r>
            <a:r>
              <a:rPr lang="en-US" sz="1400"/>
              <a:t> rates increased from interim analysis at 28.3 months (A+O: 24.0%, A: 7.8%) to ~4 years of follow-up</a:t>
            </a:r>
            <a:endParaRPr lang="en-US" sz="1400" baseline="30000"/>
          </a:p>
        </p:txBody>
      </p:sp>
      <p:graphicFrame>
        <p:nvGraphicFramePr>
          <p:cNvPr id="13" name="Diagramm 12">
            <a:extLst>
              <a:ext uri="{FF2B5EF4-FFF2-40B4-BE49-F238E27FC236}">
                <a16:creationId xmlns:a16="http://schemas.microsoft.com/office/drawing/2014/main" id="{20C4D0C9-BBA1-4043-B1E4-A55715F30928}"/>
              </a:ext>
            </a:extLst>
          </p:cNvPr>
          <p:cNvGraphicFramePr/>
          <p:nvPr>
            <p:extLst>
              <p:ext uri="{D42A27DB-BD31-4B8C-83A1-F6EECF244321}">
                <p14:modId xmlns:p14="http://schemas.microsoft.com/office/powerpoint/2010/main" val="434141639"/>
              </p:ext>
            </p:extLst>
          </p:nvPr>
        </p:nvGraphicFramePr>
        <p:xfrm>
          <a:off x="5966" y="1726519"/>
          <a:ext cx="10591059" cy="3985937"/>
        </p:xfrm>
        <a:graphic>
          <a:graphicData uri="http://schemas.openxmlformats.org/drawingml/2006/chart">
            <c:chart xmlns:c="http://schemas.openxmlformats.org/drawingml/2006/chart" xmlns:r="http://schemas.openxmlformats.org/officeDocument/2006/relationships" r:id="rId3"/>
          </a:graphicData>
        </a:graphic>
      </p:graphicFrame>
      <p:sp>
        <p:nvSpPr>
          <p:cNvPr id="14" name="Geschweifte Klammer rechts 13">
            <a:extLst>
              <a:ext uri="{FF2B5EF4-FFF2-40B4-BE49-F238E27FC236}">
                <a16:creationId xmlns:a16="http://schemas.microsoft.com/office/drawing/2014/main" id="{58FB2082-6DDA-4AE8-9E6F-DF9FCB6A21EE}"/>
              </a:ext>
            </a:extLst>
          </p:cNvPr>
          <p:cNvSpPr/>
          <p:nvPr/>
        </p:nvSpPr>
        <p:spPr>
          <a:xfrm>
            <a:off x="3402773" y="2126522"/>
            <a:ext cx="367757" cy="2907031"/>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5" name="Geschweifte Klammer rechts 14">
            <a:extLst>
              <a:ext uri="{FF2B5EF4-FFF2-40B4-BE49-F238E27FC236}">
                <a16:creationId xmlns:a16="http://schemas.microsoft.com/office/drawing/2014/main" id="{7ADBCACA-8040-4A41-BE7A-FEE5C9FCB810}"/>
              </a:ext>
            </a:extLst>
          </p:cNvPr>
          <p:cNvSpPr/>
          <p:nvPr/>
        </p:nvSpPr>
        <p:spPr>
          <a:xfrm>
            <a:off x="6541315" y="2260600"/>
            <a:ext cx="367757" cy="2772953"/>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6" name="Geschweifte Klammer rechts 15">
            <a:extLst>
              <a:ext uri="{FF2B5EF4-FFF2-40B4-BE49-F238E27FC236}">
                <a16:creationId xmlns:a16="http://schemas.microsoft.com/office/drawing/2014/main" id="{EFCD002E-6532-42C4-9CBA-E3A0511A6BBD}"/>
              </a:ext>
            </a:extLst>
          </p:cNvPr>
          <p:cNvSpPr/>
          <p:nvPr/>
        </p:nvSpPr>
        <p:spPr>
          <a:xfrm>
            <a:off x="9654560" y="2569209"/>
            <a:ext cx="367757" cy="2464344"/>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7" name="Textfeld 16">
            <a:extLst>
              <a:ext uri="{FF2B5EF4-FFF2-40B4-BE49-F238E27FC236}">
                <a16:creationId xmlns:a16="http://schemas.microsoft.com/office/drawing/2014/main" id="{C51C9754-D1BC-41E7-B434-AEA459D8D079}"/>
              </a:ext>
            </a:extLst>
          </p:cNvPr>
          <p:cNvSpPr txBox="1"/>
          <p:nvPr/>
        </p:nvSpPr>
        <p:spPr>
          <a:xfrm>
            <a:off x="3770530" y="3279955"/>
            <a:ext cx="1516396" cy="600164"/>
          </a:xfrm>
          <a:prstGeom prst="rect">
            <a:avLst/>
          </a:prstGeom>
          <a:noFill/>
        </p:spPr>
        <p:txBody>
          <a:bodyPr wrap="square" rtlCol="0">
            <a:spAutoFit/>
          </a:bodyPr>
          <a:lstStyle/>
          <a:p>
            <a:r>
              <a:rPr lang="de-DE" sz="1100" b="1"/>
              <a:t>ORR, 96.1% </a:t>
            </a:r>
          </a:p>
          <a:p>
            <a:r>
              <a:rPr lang="de-DE" sz="1100"/>
              <a:t>(95% Cl: 92.1, 98.1;</a:t>
            </a:r>
          </a:p>
          <a:p>
            <a:r>
              <a:rPr lang="de-DE" sz="1100"/>
              <a:t>P&lt;0.0001</a:t>
            </a:r>
            <a:r>
              <a:rPr lang="de-DE" sz="1100" baseline="30000"/>
              <a:t>a</a:t>
            </a:r>
            <a:r>
              <a:rPr lang="de-DE" sz="1100"/>
              <a:t>)</a:t>
            </a:r>
          </a:p>
        </p:txBody>
      </p:sp>
      <p:sp>
        <p:nvSpPr>
          <p:cNvPr id="18" name="Textfeld 17">
            <a:extLst>
              <a:ext uri="{FF2B5EF4-FFF2-40B4-BE49-F238E27FC236}">
                <a16:creationId xmlns:a16="http://schemas.microsoft.com/office/drawing/2014/main" id="{C63EABC4-B73B-495B-B3FA-A997B6C35398}"/>
              </a:ext>
            </a:extLst>
          </p:cNvPr>
          <p:cNvSpPr txBox="1"/>
          <p:nvPr/>
        </p:nvSpPr>
        <p:spPr>
          <a:xfrm>
            <a:off x="6890001" y="3344282"/>
            <a:ext cx="1516396" cy="600164"/>
          </a:xfrm>
          <a:prstGeom prst="rect">
            <a:avLst/>
          </a:prstGeom>
          <a:noFill/>
        </p:spPr>
        <p:txBody>
          <a:bodyPr wrap="square" rtlCol="0">
            <a:spAutoFit/>
          </a:bodyPr>
          <a:lstStyle/>
          <a:p>
            <a:r>
              <a:rPr lang="de-DE" sz="1100" b="1"/>
              <a:t>ORR, 89.9% </a:t>
            </a:r>
          </a:p>
          <a:p>
            <a:r>
              <a:rPr lang="de-DE" sz="1100"/>
              <a:t>(95% Cl: 84.7, 93.5;</a:t>
            </a:r>
          </a:p>
          <a:p>
            <a:r>
              <a:rPr lang="de-DE" sz="1100"/>
              <a:t>P&lt;0.035</a:t>
            </a:r>
            <a:r>
              <a:rPr lang="de-DE" sz="1100" baseline="30000"/>
              <a:t>a</a:t>
            </a:r>
            <a:r>
              <a:rPr lang="de-DE" sz="1100"/>
              <a:t>)</a:t>
            </a:r>
          </a:p>
        </p:txBody>
      </p:sp>
      <p:sp>
        <p:nvSpPr>
          <p:cNvPr id="19" name="Textfeld 18">
            <a:extLst>
              <a:ext uri="{FF2B5EF4-FFF2-40B4-BE49-F238E27FC236}">
                <a16:creationId xmlns:a16="http://schemas.microsoft.com/office/drawing/2014/main" id="{648DB1DB-6813-4D6C-ABE0-F479423E0C2F}"/>
              </a:ext>
            </a:extLst>
          </p:cNvPr>
          <p:cNvSpPr txBox="1"/>
          <p:nvPr/>
        </p:nvSpPr>
        <p:spPr>
          <a:xfrm>
            <a:off x="10022317" y="3569646"/>
            <a:ext cx="1516396" cy="430887"/>
          </a:xfrm>
          <a:prstGeom prst="rect">
            <a:avLst/>
          </a:prstGeom>
          <a:noFill/>
        </p:spPr>
        <p:txBody>
          <a:bodyPr wrap="square" rtlCol="0">
            <a:spAutoFit/>
          </a:bodyPr>
          <a:lstStyle/>
          <a:p>
            <a:r>
              <a:rPr lang="de-DE" sz="1100" b="1"/>
              <a:t>ORR, 82.5% </a:t>
            </a:r>
          </a:p>
          <a:p>
            <a:r>
              <a:rPr lang="de-DE" sz="1100"/>
              <a:t>(95% Cl: 76.2, 87.4)</a:t>
            </a:r>
          </a:p>
        </p:txBody>
      </p:sp>
      <p:sp>
        <p:nvSpPr>
          <p:cNvPr id="2" name="Rechteck 1">
            <a:extLst>
              <a:ext uri="{FF2B5EF4-FFF2-40B4-BE49-F238E27FC236}">
                <a16:creationId xmlns:a16="http://schemas.microsoft.com/office/drawing/2014/main" id="{214420D6-0E6F-2B45-8A49-090176904928}"/>
              </a:ext>
            </a:extLst>
          </p:cNvPr>
          <p:cNvSpPr/>
          <p:nvPr/>
        </p:nvSpPr>
        <p:spPr>
          <a:xfrm>
            <a:off x="5371167" y="5415418"/>
            <a:ext cx="235962" cy="215444"/>
          </a:xfrm>
          <a:prstGeom prst="rect">
            <a:avLst/>
          </a:prstGeom>
        </p:spPr>
        <p:txBody>
          <a:bodyPr wrap="none">
            <a:spAutoFit/>
          </a:bodyPr>
          <a:lstStyle/>
          <a:p>
            <a:r>
              <a:rPr lang="de-DE" sz="1200" baseline="30000"/>
              <a:t>c</a:t>
            </a:r>
          </a:p>
        </p:txBody>
      </p:sp>
    </p:spTree>
    <p:extLst>
      <p:ext uri="{BB962C8B-B14F-4D97-AF65-F5344CB8AC3E}">
        <p14:creationId xmlns:p14="http://schemas.microsoft.com/office/powerpoint/2010/main" val="25546105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MRD</a:t>
            </a:r>
            <a:r>
              <a:rPr lang="en-GB" baseline="30000"/>
              <a:t>a</a:t>
            </a:r>
            <a:r>
              <a:rPr lang="en-GB"/>
              <a:t> status in patients with CR/CRi</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endParaRPr lang="en-US">
              <a:latin typeface="Arial" panose="020B0604020202020204" pitchFamily="34" charset="0"/>
              <a:cs typeface="Arial" panose="020B0604020202020204" pitchFamily="34" charset="0"/>
            </a:endParaRPr>
          </a:p>
          <a:p>
            <a:endParaRPr lang="en-US">
              <a:latin typeface="Arial" panose="020B0604020202020204" pitchFamily="34" charset="0"/>
              <a:cs typeface="Arial" panose="020B0604020202020204" pitchFamily="34" charset="0"/>
            </a:endParaRPr>
          </a:p>
          <a:p>
            <a:r>
              <a:rPr lang="en-US">
                <a:latin typeface="Arial" panose="020B0604020202020204" pitchFamily="34" charset="0"/>
                <a:cs typeface="Arial" panose="020B0604020202020204" pitchFamily="34" charset="0"/>
              </a:rPr>
              <a:t>Peripheral blood testing to assess MRD occurred for patients with BM confirmed CR.</a:t>
            </a:r>
          </a:p>
          <a:p>
            <a:r>
              <a:rPr lang="en-US" baseline="30000" err="1">
                <a:latin typeface="Arial" panose="020B0604020202020204" pitchFamily="34" charset="0"/>
                <a:cs typeface="Arial" panose="020B0604020202020204" pitchFamily="34" charset="0"/>
              </a:rPr>
              <a:t>a</a:t>
            </a:r>
            <a:r>
              <a:rPr lang="en-US" err="1">
                <a:latin typeface="Arial" panose="020B0604020202020204" pitchFamily="34" charset="0"/>
                <a:cs typeface="Arial" panose="020B0604020202020204" pitchFamily="34" charset="0"/>
              </a:rPr>
              <a:t>MRD</a:t>
            </a:r>
            <a:r>
              <a:rPr lang="en-US">
                <a:latin typeface="Arial" panose="020B0604020202020204" pitchFamily="34" charset="0"/>
                <a:cs typeface="Arial" panose="020B0604020202020204" pitchFamily="34" charset="0"/>
              </a:rPr>
              <a:t> was defined as the proportion of subjects with &lt;1 CLL cell in 10</a:t>
            </a:r>
            <a:r>
              <a:rPr lang="en-US" baseline="30000">
                <a:latin typeface="Arial" panose="020B0604020202020204" pitchFamily="34" charset="0"/>
                <a:cs typeface="Arial" panose="020B0604020202020204" pitchFamily="34" charset="0"/>
              </a:rPr>
              <a:t>4</a:t>
            </a:r>
            <a:r>
              <a:rPr lang="en-US">
                <a:latin typeface="Arial" panose="020B0604020202020204" pitchFamily="34" charset="0"/>
                <a:cs typeface="Arial" panose="020B0604020202020204" pitchFamily="34" charset="0"/>
              </a:rPr>
              <a:t> leukocytes.</a:t>
            </a:r>
          </a:p>
          <a:p>
            <a:r>
              <a:rPr lang="en-US">
                <a:latin typeface="Arial" panose="020B0604020202020204" pitchFamily="34" charset="0"/>
                <a:cs typeface="Arial" panose="020B0604020202020204" pitchFamily="34" charset="0"/>
              </a:rPr>
              <a:t>A, acalabrutinib; BM, bone marrow; </a:t>
            </a:r>
            <a:r>
              <a:rPr lang="en-US" err="1">
                <a:latin typeface="Arial" panose="020B0604020202020204" pitchFamily="34" charset="0"/>
                <a:cs typeface="Arial" panose="020B0604020202020204" pitchFamily="34" charset="0"/>
              </a:rPr>
              <a:t>Clb</a:t>
            </a:r>
            <a:r>
              <a:rPr lang="en-US">
                <a:latin typeface="Arial" panose="020B0604020202020204" pitchFamily="34" charset="0"/>
                <a:cs typeface="Arial" panose="020B0604020202020204" pitchFamily="34" charset="0"/>
              </a:rPr>
              <a:t>, chlorambucil; CR, complete response; </a:t>
            </a:r>
            <a:r>
              <a:rPr lang="en-US" err="1">
                <a:latin typeface="Arial" panose="020B0604020202020204" pitchFamily="34" charset="0"/>
                <a:cs typeface="Arial" panose="020B0604020202020204" pitchFamily="34" charset="0"/>
              </a:rPr>
              <a:t>CRi</a:t>
            </a:r>
            <a:r>
              <a:rPr lang="en-US">
                <a:latin typeface="Arial" panose="020B0604020202020204" pitchFamily="34" charset="0"/>
                <a:cs typeface="Arial" panose="020B0604020202020204" pitchFamily="34" charset="0"/>
              </a:rPr>
              <a:t>, complete response with incomplete blood count recovery; MRD, minimal residual disease;</a:t>
            </a:r>
          </a:p>
          <a:p>
            <a:r>
              <a:rPr lang="en-US">
                <a:latin typeface="Arial" panose="020B0604020202020204" pitchFamily="34" charset="0"/>
                <a:cs typeface="Arial" panose="020B0604020202020204" pitchFamily="34" charset="0"/>
              </a:rPr>
              <a:t>NE, not evaluable; O, </a:t>
            </a:r>
            <a:r>
              <a:rPr lang="en-US" err="1">
                <a:latin typeface="Arial" panose="020B0604020202020204" pitchFamily="34" charset="0"/>
                <a:cs typeface="Arial" panose="020B0604020202020204" pitchFamily="34" charset="0"/>
              </a:rPr>
              <a:t>obinutuzumab</a:t>
            </a:r>
            <a:r>
              <a:rPr lang="en-US">
                <a:latin typeface="Arial" panose="020B0604020202020204" pitchFamily="34" charset="0"/>
                <a:cs typeface="Arial" panose="020B0604020202020204" pitchFamily="34" charset="0"/>
              </a:rPr>
              <a:t>; </a:t>
            </a:r>
            <a:r>
              <a:rPr lang="en-US" err="1">
                <a:latin typeface="Arial" panose="020B0604020202020204" pitchFamily="34" charset="0"/>
                <a:cs typeface="Arial" panose="020B0604020202020204" pitchFamily="34" charset="0"/>
              </a:rPr>
              <a:t>uMRD</a:t>
            </a:r>
            <a:r>
              <a:rPr lang="en-US">
                <a:latin typeface="Arial" panose="020B0604020202020204" pitchFamily="34" charset="0"/>
                <a:cs typeface="Arial" panose="020B0604020202020204" pitchFamily="34" charset="0"/>
              </a:rPr>
              <a:t>, undetectable minimal residual disease.</a:t>
            </a:r>
          </a:p>
          <a:p>
            <a:r>
              <a:rPr lang="en-US" b="1">
                <a:latin typeface="Arial" panose="020B0604020202020204" pitchFamily="34" charset="0"/>
                <a:cs typeface="Arial" panose="020B0604020202020204" pitchFamily="34" charset="0"/>
              </a:rPr>
              <a:t>Sharman J et al, Abstract S148 presented at EHA 2021</a:t>
            </a:r>
            <a:r>
              <a:rPr lang="en-US">
                <a:latin typeface="Arial" panose="020B0604020202020204" pitchFamily="34" charset="0"/>
                <a:cs typeface="Arial" panose="020B0604020202020204" pitchFamily="34" charset="0"/>
              </a:rPr>
              <a:t>.</a:t>
            </a:r>
          </a:p>
        </p:txBody>
      </p:sp>
      <p:sp>
        <p:nvSpPr>
          <p:cNvPr id="11" name="TextBox 10">
            <a:extLst>
              <a:ext uri="{FF2B5EF4-FFF2-40B4-BE49-F238E27FC236}">
                <a16:creationId xmlns:a16="http://schemas.microsoft.com/office/drawing/2014/main" id="{BB54A461-B76A-4E56-A427-553397196F7C}"/>
              </a:ext>
            </a:extLst>
          </p:cNvPr>
          <p:cNvSpPr txBox="1"/>
          <p:nvPr/>
        </p:nvSpPr>
        <p:spPr>
          <a:xfrm>
            <a:off x="407988" y="5766706"/>
            <a:ext cx="10591060" cy="215444"/>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400"/>
              <a:t>Among patients with a CR, the sustained uMRD was 38% in the A+O arm vs 9% in the O+Clb arm </a:t>
            </a:r>
            <a:endParaRPr lang="en-US" sz="1400" baseline="30000"/>
          </a:p>
        </p:txBody>
      </p:sp>
      <p:graphicFrame>
        <p:nvGraphicFramePr>
          <p:cNvPr id="8" name="Diagramm 7">
            <a:extLst>
              <a:ext uri="{FF2B5EF4-FFF2-40B4-BE49-F238E27FC236}">
                <a16:creationId xmlns:a16="http://schemas.microsoft.com/office/drawing/2014/main" id="{3F08B43B-9265-40A2-8E6D-B1FE65743960}"/>
              </a:ext>
            </a:extLst>
          </p:cNvPr>
          <p:cNvGraphicFramePr/>
          <p:nvPr>
            <p:extLst>
              <p:ext uri="{D42A27DB-BD31-4B8C-83A1-F6EECF244321}">
                <p14:modId xmlns:p14="http://schemas.microsoft.com/office/powerpoint/2010/main" val="210487819"/>
              </p:ext>
            </p:extLst>
          </p:nvPr>
        </p:nvGraphicFramePr>
        <p:xfrm>
          <a:off x="287384" y="1803710"/>
          <a:ext cx="10389326" cy="396299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77513444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OS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baseline="30000" err="1">
                <a:latin typeface="Arial" panose="020B0604020202020204" pitchFamily="34" charset="0"/>
                <a:cs typeface="Arial" panose="020B0604020202020204" pitchFamily="34" charset="0"/>
              </a:rPr>
              <a:t>a</a:t>
            </a:r>
            <a:r>
              <a:rPr lang="en-US" err="1">
                <a:latin typeface="Arial" panose="020B0604020202020204" pitchFamily="34" charset="0"/>
                <a:cs typeface="Arial" panose="020B0604020202020204" pitchFamily="34" charset="0"/>
              </a:rPr>
              <a:t>HR</a:t>
            </a:r>
            <a:r>
              <a:rPr lang="en-US">
                <a:latin typeface="Arial" panose="020B0604020202020204" pitchFamily="34" charset="0"/>
                <a:cs typeface="Arial" panose="020B0604020202020204" pitchFamily="34" charset="0"/>
              </a:rPr>
              <a:t> was based on Cox-Proportional-Hazards model (stratified by del17p status)</a:t>
            </a:r>
          </a:p>
          <a:p>
            <a:r>
              <a:rPr lang="en-US">
                <a:latin typeface="Arial" panose="020B0604020202020204" pitchFamily="34" charset="0"/>
                <a:cs typeface="Arial" panose="020B0604020202020204" pitchFamily="34" charset="0"/>
              </a:rPr>
              <a:t>A, acalabrutinib; </a:t>
            </a:r>
            <a:r>
              <a:rPr lang="en-US" err="1">
                <a:latin typeface="Arial" panose="020B0604020202020204" pitchFamily="34" charset="0"/>
                <a:cs typeface="Arial" panose="020B0604020202020204" pitchFamily="34" charset="0"/>
              </a:rPr>
              <a:t>Clb</a:t>
            </a:r>
            <a:r>
              <a:rPr lang="en-US">
                <a:latin typeface="Arial" panose="020B0604020202020204" pitchFamily="34" charset="0"/>
                <a:cs typeface="Arial" panose="020B0604020202020204" pitchFamily="34" charset="0"/>
              </a:rPr>
              <a:t>, chlorambucil; HR, hazard ratio; NR, not reached; O, </a:t>
            </a:r>
            <a:r>
              <a:rPr lang="en-US" err="1">
                <a:latin typeface="Arial" panose="020B0604020202020204" pitchFamily="34" charset="0"/>
                <a:cs typeface="Arial" panose="020B0604020202020204" pitchFamily="34" charset="0"/>
              </a:rPr>
              <a:t>obinutuzumab</a:t>
            </a:r>
            <a:r>
              <a:rPr lang="en-US">
                <a:latin typeface="Arial" panose="020B0604020202020204" pitchFamily="34" charset="0"/>
                <a:cs typeface="Arial" panose="020B0604020202020204" pitchFamily="34" charset="0"/>
              </a:rPr>
              <a:t>; OS, overall survival.</a:t>
            </a:r>
          </a:p>
          <a:p>
            <a:r>
              <a:rPr lang="en-US" b="1">
                <a:latin typeface="Arial" panose="020B0604020202020204" pitchFamily="34" charset="0"/>
                <a:cs typeface="Arial" panose="020B0604020202020204" pitchFamily="34" charset="0"/>
              </a:rPr>
              <a:t>Sharman J et al, Abstract S148 presented at EHA 2021</a:t>
            </a:r>
            <a:r>
              <a:rPr lang="en-US">
                <a:latin typeface="Arial" panose="020B0604020202020204" pitchFamily="34" charset="0"/>
                <a:cs typeface="Arial" panose="020B0604020202020204" pitchFamily="34" charset="0"/>
              </a:rPr>
              <a:t>.</a:t>
            </a:r>
          </a:p>
        </p:txBody>
      </p:sp>
      <p:graphicFrame>
        <p:nvGraphicFramePr>
          <p:cNvPr id="332" name="Tabelle 332">
            <a:extLst>
              <a:ext uri="{FF2B5EF4-FFF2-40B4-BE49-F238E27FC236}">
                <a16:creationId xmlns:a16="http://schemas.microsoft.com/office/drawing/2014/main" id="{5A61E099-F3DA-45D4-BED9-D50763CEAEE5}"/>
              </a:ext>
            </a:extLst>
          </p:cNvPr>
          <p:cNvGraphicFramePr>
            <a:graphicFrameLocks noGrp="1"/>
          </p:cNvGraphicFramePr>
          <p:nvPr>
            <p:extLst>
              <p:ext uri="{D42A27DB-BD31-4B8C-83A1-F6EECF244321}">
                <p14:modId xmlns:p14="http://schemas.microsoft.com/office/powerpoint/2010/main" val="1539515334"/>
              </p:ext>
            </p:extLst>
          </p:nvPr>
        </p:nvGraphicFramePr>
        <p:xfrm>
          <a:off x="425405" y="4774757"/>
          <a:ext cx="9103638" cy="724472"/>
        </p:xfrm>
        <a:graphic>
          <a:graphicData uri="http://schemas.openxmlformats.org/drawingml/2006/table">
            <a:tbl>
              <a:tblPr firstRow="1" bandRow="1">
                <a:tableStyleId>{5C22544A-7EE6-4342-B048-85BDC9FD1C3A}</a:tableStyleId>
              </a:tblPr>
              <a:tblGrid>
                <a:gridCol w="600591">
                  <a:extLst>
                    <a:ext uri="{9D8B030D-6E8A-4147-A177-3AD203B41FA5}">
                      <a16:colId xmlns:a16="http://schemas.microsoft.com/office/drawing/2014/main" val="1702045068"/>
                    </a:ext>
                  </a:extLst>
                </a:gridCol>
                <a:gridCol w="404907">
                  <a:extLst>
                    <a:ext uri="{9D8B030D-6E8A-4147-A177-3AD203B41FA5}">
                      <a16:colId xmlns:a16="http://schemas.microsoft.com/office/drawing/2014/main" val="1727349047"/>
                    </a:ext>
                  </a:extLst>
                </a:gridCol>
                <a:gridCol w="404907">
                  <a:extLst>
                    <a:ext uri="{9D8B030D-6E8A-4147-A177-3AD203B41FA5}">
                      <a16:colId xmlns:a16="http://schemas.microsoft.com/office/drawing/2014/main" val="131855238"/>
                    </a:ext>
                  </a:extLst>
                </a:gridCol>
                <a:gridCol w="404907">
                  <a:extLst>
                    <a:ext uri="{9D8B030D-6E8A-4147-A177-3AD203B41FA5}">
                      <a16:colId xmlns:a16="http://schemas.microsoft.com/office/drawing/2014/main" val="1624522920"/>
                    </a:ext>
                  </a:extLst>
                </a:gridCol>
                <a:gridCol w="404907">
                  <a:extLst>
                    <a:ext uri="{9D8B030D-6E8A-4147-A177-3AD203B41FA5}">
                      <a16:colId xmlns:a16="http://schemas.microsoft.com/office/drawing/2014/main" val="4093396178"/>
                    </a:ext>
                  </a:extLst>
                </a:gridCol>
                <a:gridCol w="404907">
                  <a:extLst>
                    <a:ext uri="{9D8B030D-6E8A-4147-A177-3AD203B41FA5}">
                      <a16:colId xmlns:a16="http://schemas.microsoft.com/office/drawing/2014/main" val="424483823"/>
                    </a:ext>
                  </a:extLst>
                </a:gridCol>
                <a:gridCol w="404907">
                  <a:extLst>
                    <a:ext uri="{9D8B030D-6E8A-4147-A177-3AD203B41FA5}">
                      <a16:colId xmlns:a16="http://schemas.microsoft.com/office/drawing/2014/main" val="4207281784"/>
                    </a:ext>
                  </a:extLst>
                </a:gridCol>
                <a:gridCol w="404907">
                  <a:extLst>
                    <a:ext uri="{9D8B030D-6E8A-4147-A177-3AD203B41FA5}">
                      <a16:colId xmlns:a16="http://schemas.microsoft.com/office/drawing/2014/main" val="1169320532"/>
                    </a:ext>
                  </a:extLst>
                </a:gridCol>
                <a:gridCol w="404907">
                  <a:extLst>
                    <a:ext uri="{9D8B030D-6E8A-4147-A177-3AD203B41FA5}">
                      <a16:colId xmlns:a16="http://schemas.microsoft.com/office/drawing/2014/main" val="1009091946"/>
                    </a:ext>
                  </a:extLst>
                </a:gridCol>
                <a:gridCol w="404907">
                  <a:extLst>
                    <a:ext uri="{9D8B030D-6E8A-4147-A177-3AD203B41FA5}">
                      <a16:colId xmlns:a16="http://schemas.microsoft.com/office/drawing/2014/main" val="4280018245"/>
                    </a:ext>
                  </a:extLst>
                </a:gridCol>
                <a:gridCol w="404907">
                  <a:extLst>
                    <a:ext uri="{9D8B030D-6E8A-4147-A177-3AD203B41FA5}">
                      <a16:colId xmlns:a16="http://schemas.microsoft.com/office/drawing/2014/main" val="1742260115"/>
                    </a:ext>
                  </a:extLst>
                </a:gridCol>
                <a:gridCol w="404907">
                  <a:extLst>
                    <a:ext uri="{9D8B030D-6E8A-4147-A177-3AD203B41FA5}">
                      <a16:colId xmlns:a16="http://schemas.microsoft.com/office/drawing/2014/main" val="2960455594"/>
                    </a:ext>
                  </a:extLst>
                </a:gridCol>
                <a:gridCol w="404907">
                  <a:extLst>
                    <a:ext uri="{9D8B030D-6E8A-4147-A177-3AD203B41FA5}">
                      <a16:colId xmlns:a16="http://schemas.microsoft.com/office/drawing/2014/main" val="636191262"/>
                    </a:ext>
                  </a:extLst>
                </a:gridCol>
                <a:gridCol w="404907">
                  <a:extLst>
                    <a:ext uri="{9D8B030D-6E8A-4147-A177-3AD203B41FA5}">
                      <a16:colId xmlns:a16="http://schemas.microsoft.com/office/drawing/2014/main" val="865553760"/>
                    </a:ext>
                  </a:extLst>
                </a:gridCol>
                <a:gridCol w="404907">
                  <a:extLst>
                    <a:ext uri="{9D8B030D-6E8A-4147-A177-3AD203B41FA5}">
                      <a16:colId xmlns:a16="http://schemas.microsoft.com/office/drawing/2014/main" val="4132351513"/>
                    </a:ext>
                  </a:extLst>
                </a:gridCol>
                <a:gridCol w="404907">
                  <a:extLst>
                    <a:ext uri="{9D8B030D-6E8A-4147-A177-3AD203B41FA5}">
                      <a16:colId xmlns:a16="http://schemas.microsoft.com/office/drawing/2014/main" val="1547254295"/>
                    </a:ext>
                  </a:extLst>
                </a:gridCol>
                <a:gridCol w="404907">
                  <a:extLst>
                    <a:ext uri="{9D8B030D-6E8A-4147-A177-3AD203B41FA5}">
                      <a16:colId xmlns:a16="http://schemas.microsoft.com/office/drawing/2014/main" val="4012484302"/>
                    </a:ext>
                  </a:extLst>
                </a:gridCol>
                <a:gridCol w="404907">
                  <a:extLst>
                    <a:ext uri="{9D8B030D-6E8A-4147-A177-3AD203B41FA5}">
                      <a16:colId xmlns:a16="http://schemas.microsoft.com/office/drawing/2014/main" val="2148782148"/>
                    </a:ext>
                  </a:extLst>
                </a:gridCol>
                <a:gridCol w="404907">
                  <a:extLst>
                    <a:ext uri="{9D8B030D-6E8A-4147-A177-3AD203B41FA5}">
                      <a16:colId xmlns:a16="http://schemas.microsoft.com/office/drawing/2014/main" val="3427017890"/>
                    </a:ext>
                  </a:extLst>
                </a:gridCol>
                <a:gridCol w="404907">
                  <a:extLst>
                    <a:ext uri="{9D8B030D-6E8A-4147-A177-3AD203B41FA5}">
                      <a16:colId xmlns:a16="http://schemas.microsoft.com/office/drawing/2014/main" val="3632271273"/>
                    </a:ext>
                  </a:extLst>
                </a:gridCol>
                <a:gridCol w="404907">
                  <a:extLst>
                    <a:ext uri="{9D8B030D-6E8A-4147-A177-3AD203B41FA5}">
                      <a16:colId xmlns:a16="http://schemas.microsoft.com/office/drawing/2014/main" val="4061917195"/>
                    </a:ext>
                  </a:extLst>
                </a:gridCol>
                <a:gridCol w="404907">
                  <a:extLst>
                    <a:ext uri="{9D8B030D-6E8A-4147-A177-3AD203B41FA5}">
                      <a16:colId xmlns:a16="http://schemas.microsoft.com/office/drawing/2014/main" val="984742945"/>
                    </a:ext>
                  </a:extLst>
                </a:gridCol>
              </a:tblGrid>
              <a:tr h="181118">
                <a:tc gridSpan="22">
                  <a:txBody>
                    <a:bodyPr/>
                    <a:lstStyle/>
                    <a:p>
                      <a:r>
                        <a:rPr lang="de-DE" sz="900"/>
                        <a:t>Number at risk</a:t>
                      </a:r>
                    </a:p>
                  </a:txBody>
                  <a:tcPr marT="10800" marB="108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3307360900"/>
                  </a:ext>
                </a:extLst>
              </a:tr>
              <a:tr h="181118">
                <a:tc>
                  <a:txBody>
                    <a:bodyPr/>
                    <a:lstStyle/>
                    <a:p>
                      <a:r>
                        <a:rPr lang="de-DE" sz="900"/>
                        <a:t>A+O</a:t>
                      </a:r>
                    </a:p>
                  </a:txBody>
                  <a:tcPr marT="10800" marB="10800" anchor="ctr"/>
                </a:tc>
                <a:tc>
                  <a:txBody>
                    <a:bodyPr/>
                    <a:lstStyle/>
                    <a:p>
                      <a:pPr algn="ctr"/>
                      <a:r>
                        <a:rPr lang="de-DE" sz="900"/>
                        <a:t>179</a:t>
                      </a:r>
                    </a:p>
                  </a:txBody>
                  <a:tcPr marT="10800" marB="10800" anchor="ctr"/>
                </a:tc>
                <a:tc>
                  <a:txBody>
                    <a:bodyPr/>
                    <a:lstStyle/>
                    <a:p>
                      <a:pPr algn="ctr"/>
                      <a:r>
                        <a:rPr lang="de-DE" sz="900"/>
                        <a:t>178</a:t>
                      </a:r>
                    </a:p>
                  </a:txBody>
                  <a:tcPr marT="10800" marB="10800" anchor="ctr"/>
                </a:tc>
                <a:tc>
                  <a:txBody>
                    <a:bodyPr/>
                    <a:lstStyle/>
                    <a:p>
                      <a:pPr algn="ctr"/>
                      <a:r>
                        <a:rPr lang="de-DE" sz="900"/>
                        <a:t>176</a:t>
                      </a:r>
                    </a:p>
                  </a:txBody>
                  <a:tcPr marT="10800" marB="10800" anchor="ctr"/>
                </a:tc>
                <a:tc>
                  <a:txBody>
                    <a:bodyPr/>
                    <a:lstStyle/>
                    <a:p>
                      <a:pPr algn="ctr"/>
                      <a:r>
                        <a:rPr lang="de-DE" sz="900"/>
                        <a:t>173</a:t>
                      </a:r>
                    </a:p>
                  </a:txBody>
                  <a:tcPr marT="10800" marB="10800" anchor="ctr"/>
                </a:tc>
                <a:tc>
                  <a:txBody>
                    <a:bodyPr/>
                    <a:lstStyle/>
                    <a:p>
                      <a:pPr algn="ctr"/>
                      <a:r>
                        <a:rPr lang="de-DE" sz="900"/>
                        <a:t>170</a:t>
                      </a:r>
                    </a:p>
                  </a:txBody>
                  <a:tcPr marT="10800" marB="10800" anchor="ctr"/>
                </a:tc>
                <a:tc>
                  <a:txBody>
                    <a:bodyPr/>
                    <a:lstStyle/>
                    <a:p>
                      <a:pPr algn="ctr"/>
                      <a:r>
                        <a:rPr lang="de-DE" sz="900"/>
                        <a:t>168</a:t>
                      </a:r>
                    </a:p>
                  </a:txBody>
                  <a:tcPr marT="10800" marB="10800" anchor="ctr"/>
                </a:tc>
                <a:tc>
                  <a:txBody>
                    <a:bodyPr/>
                    <a:lstStyle/>
                    <a:p>
                      <a:pPr algn="ctr"/>
                      <a:r>
                        <a:rPr lang="de-DE" sz="900"/>
                        <a:t>167</a:t>
                      </a:r>
                    </a:p>
                  </a:txBody>
                  <a:tcPr marT="10800" marB="10800" anchor="ctr"/>
                </a:tc>
                <a:tc>
                  <a:txBody>
                    <a:bodyPr/>
                    <a:lstStyle/>
                    <a:p>
                      <a:pPr algn="ctr"/>
                      <a:r>
                        <a:rPr lang="de-DE" sz="900"/>
                        <a:t>165</a:t>
                      </a:r>
                    </a:p>
                  </a:txBody>
                  <a:tcPr marT="10800" marB="10800" anchor="ctr"/>
                </a:tc>
                <a:tc>
                  <a:txBody>
                    <a:bodyPr/>
                    <a:lstStyle/>
                    <a:p>
                      <a:pPr algn="ctr"/>
                      <a:r>
                        <a:rPr lang="de-DE" sz="900"/>
                        <a:t>164</a:t>
                      </a:r>
                    </a:p>
                  </a:txBody>
                  <a:tcPr marT="10800" marB="10800" anchor="ctr"/>
                </a:tc>
                <a:tc>
                  <a:txBody>
                    <a:bodyPr/>
                    <a:lstStyle/>
                    <a:p>
                      <a:pPr algn="ctr"/>
                      <a:r>
                        <a:rPr lang="de-DE" sz="900"/>
                        <a:t>164</a:t>
                      </a:r>
                    </a:p>
                  </a:txBody>
                  <a:tcPr marT="10800" marB="10800" anchor="ctr"/>
                </a:tc>
                <a:tc>
                  <a:txBody>
                    <a:bodyPr/>
                    <a:lstStyle/>
                    <a:p>
                      <a:pPr algn="ctr"/>
                      <a:r>
                        <a:rPr lang="de-DE" sz="900"/>
                        <a:t>163</a:t>
                      </a:r>
                    </a:p>
                  </a:txBody>
                  <a:tcPr marT="10800" marB="10800" anchor="ctr"/>
                </a:tc>
                <a:tc>
                  <a:txBody>
                    <a:bodyPr/>
                    <a:lstStyle/>
                    <a:p>
                      <a:pPr algn="ctr"/>
                      <a:r>
                        <a:rPr lang="de-DE" sz="900"/>
                        <a:t>162</a:t>
                      </a:r>
                    </a:p>
                  </a:txBody>
                  <a:tcPr marT="10800" marB="10800" anchor="ctr"/>
                </a:tc>
                <a:tc>
                  <a:txBody>
                    <a:bodyPr/>
                    <a:lstStyle/>
                    <a:p>
                      <a:pPr algn="ctr"/>
                      <a:r>
                        <a:rPr lang="de-DE" sz="900"/>
                        <a:t>161</a:t>
                      </a:r>
                    </a:p>
                  </a:txBody>
                  <a:tcPr marT="10800" marB="10800" anchor="ctr"/>
                </a:tc>
                <a:tc>
                  <a:txBody>
                    <a:bodyPr/>
                    <a:lstStyle/>
                    <a:p>
                      <a:pPr algn="ctr"/>
                      <a:r>
                        <a:rPr lang="de-DE" sz="900"/>
                        <a:t>161</a:t>
                      </a:r>
                    </a:p>
                  </a:txBody>
                  <a:tcPr marT="10800" marB="10800" anchor="ctr"/>
                </a:tc>
                <a:tc>
                  <a:txBody>
                    <a:bodyPr/>
                    <a:lstStyle/>
                    <a:p>
                      <a:pPr algn="ctr"/>
                      <a:r>
                        <a:rPr lang="de-DE" sz="900"/>
                        <a:t>156</a:t>
                      </a:r>
                    </a:p>
                  </a:txBody>
                  <a:tcPr marT="10800" marB="10800" anchor="ctr"/>
                </a:tc>
                <a:tc>
                  <a:txBody>
                    <a:bodyPr/>
                    <a:lstStyle/>
                    <a:p>
                      <a:pPr algn="ctr"/>
                      <a:r>
                        <a:rPr lang="de-DE" sz="900"/>
                        <a:t>132</a:t>
                      </a:r>
                    </a:p>
                  </a:txBody>
                  <a:tcPr marT="10800" marB="10800" anchor="ctr"/>
                </a:tc>
                <a:tc>
                  <a:txBody>
                    <a:bodyPr/>
                    <a:lstStyle/>
                    <a:p>
                      <a:pPr algn="ctr"/>
                      <a:r>
                        <a:rPr lang="de-DE" sz="900"/>
                        <a:t>83</a:t>
                      </a:r>
                    </a:p>
                  </a:txBody>
                  <a:tcPr marT="10800" marB="10800" anchor="ctr"/>
                </a:tc>
                <a:tc>
                  <a:txBody>
                    <a:bodyPr/>
                    <a:lstStyle/>
                    <a:p>
                      <a:pPr algn="ctr"/>
                      <a:r>
                        <a:rPr lang="de-DE" sz="900"/>
                        <a:t>54</a:t>
                      </a:r>
                    </a:p>
                  </a:txBody>
                  <a:tcPr marT="10800" marB="10800" anchor="ctr"/>
                </a:tc>
                <a:tc>
                  <a:txBody>
                    <a:bodyPr/>
                    <a:lstStyle/>
                    <a:p>
                      <a:pPr algn="ctr"/>
                      <a:r>
                        <a:rPr lang="de-DE" sz="900"/>
                        <a:t>30</a:t>
                      </a:r>
                    </a:p>
                  </a:txBody>
                  <a:tcPr marT="10800" marB="10800" anchor="ctr"/>
                </a:tc>
                <a:tc>
                  <a:txBody>
                    <a:bodyPr/>
                    <a:lstStyle/>
                    <a:p>
                      <a:pPr algn="ctr"/>
                      <a:r>
                        <a:rPr lang="de-DE" sz="900"/>
                        <a:t>7</a:t>
                      </a:r>
                    </a:p>
                  </a:txBody>
                  <a:tcPr marT="10800" marB="10800" anchor="ctr"/>
                </a:tc>
                <a:tc>
                  <a:txBody>
                    <a:bodyPr/>
                    <a:lstStyle/>
                    <a:p>
                      <a:pPr algn="ctr"/>
                      <a:r>
                        <a:rPr lang="de-DE" sz="900"/>
                        <a:t>0</a:t>
                      </a:r>
                    </a:p>
                  </a:txBody>
                  <a:tcPr marT="10800" marB="10800" anchor="ctr"/>
                </a:tc>
                <a:extLst>
                  <a:ext uri="{0D108BD9-81ED-4DB2-BD59-A6C34878D82A}">
                    <a16:rowId xmlns:a16="http://schemas.microsoft.com/office/drawing/2014/main" val="3281292110"/>
                  </a:ext>
                </a:extLst>
              </a:tr>
              <a:tr h="181118">
                <a:tc>
                  <a:txBody>
                    <a:bodyPr/>
                    <a:lstStyle/>
                    <a:p>
                      <a:r>
                        <a:rPr lang="de-DE" sz="900"/>
                        <a:t>A</a:t>
                      </a:r>
                    </a:p>
                  </a:txBody>
                  <a:tcPr marT="10800" marB="10800" anchor="ctr"/>
                </a:tc>
                <a:tc>
                  <a:txBody>
                    <a:bodyPr/>
                    <a:lstStyle/>
                    <a:p>
                      <a:pPr algn="ctr"/>
                      <a:r>
                        <a:rPr lang="de-DE" sz="900"/>
                        <a:t>179</a:t>
                      </a:r>
                    </a:p>
                  </a:txBody>
                  <a:tcPr marT="10800" marB="10800" anchor="ctr"/>
                </a:tc>
                <a:tc>
                  <a:txBody>
                    <a:bodyPr/>
                    <a:lstStyle/>
                    <a:p>
                      <a:pPr algn="ctr"/>
                      <a:r>
                        <a:rPr lang="de-DE" sz="900"/>
                        <a:t>176</a:t>
                      </a:r>
                    </a:p>
                  </a:txBody>
                  <a:tcPr marT="10800" marB="10800" anchor="ctr"/>
                </a:tc>
                <a:tc>
                  <a:txBody>
                    <a:bodyPr/>
                    <a:lstStyle/>
                    <a:p>
                      <a:pPr algn="ctr"/>
                      <a:r>
                        <a:rPr lang="de-DE" sz="900"/>
                        <a:t>175</a:t>
                      </a:r>
                    </a:p>
                  </a:txBody>
                  <a:tcPr marT="10800" marB="10800" anchor="ctr"/>
                </a:tc>
                <a:tc>
                  <a:txBody>
                    <a:bodyPr/>
                    <a:lstStyle/>
                    <a:p>
                      <a:pPr algn="ctr"/>
                      <a:r>
                        <a:rPr lang="de-DE" sz="900"/>
                        <a:t>172</a:t>
                      </a:r>
                    </a:p>
                  </a:txBody>
                  <a:tcPr marT="10800" marB="10800" anchor="ctr"/>
                </a:tc>
                <a:tc>
                  <a:txBody>
                    <a:bodyPr/>
                    <a:lstStyle/>
                    <a:p>
                      <a:pPr algn="ctr"/>
                      <a:r>
                        <a:rPr lang="de-DE" sz="900"/>
                        <a:t>170</a:t>
                      </a:r>
                    </a:p>
                  </a:txBody>
                  <a:tcPr marT="10800" marB="10800" anchor="ctr"/>
                </a:tc>
                <a:tc>
                  <a:txBody>
                    <a:bodyPr/>
                    <a:lstStyle/>
                    <a:p>
                      <a:pPr algn="ctr"/>
                      <a:r>
                        <a:rPr lang="de-DE" sz="900"/>
                        <a:t>168</a:t>
                      </a:r>
                    </a:p>
                  </a:txBody>
                  <a:tcPr marT="10800" marB="10800" anchor="ctr"/>
                </a:tc>
                <a:tc>
                  <a:txBody>
                    <a:bodyPr/>
                    <a:lstStyle/>
                    <a:p>
                      <a:pPr algn="ctr"/>
                      <a:r>
                        <a:rPr lang="de-DE" sz="900"/>
                        <a:t>167</a:t>
                      </a:r>
                    </a:p>
                  </a:txBody>
                  <a:tcPr marT="10800" marB="10800" anchor="ctr"/>
                </a:tc>
                <a:tc>
                  <a:txBody>
                    <a:bodyPr/>
                    <a:lstStyle/>
                    <a:p>
                      <a:pPr algn="ctr"/>
                      <a:r>
                        <a:rPr lang="de-DE" sz="900"/>
                        <a:t>163</a:t>
                      </a:r>
                    </a:p>
                  </a:txBody>
                  <a:tcPr marT="10800" marB="10800" anchor="ctr"/>
                </a:tc>
                <a:tc>
                  <a:txBody>
                    <a:bodyPr/>
                    <a:lstStyle/>
                    <a:p>
                      <a:pPr algn="ctr"/>
                      <a:r>
                        <a:rPr lang="de-DE" sz="900"/>
                        <a:t>159</a:t>
                      </a:r>
                    </a:p>
                  </a:txBody>
                  <a:tcPr marT="10800" marB="10800" anchor="ctr"/>
                </a:tc>
                <a:tc>
                  <a:txBody>
                    <a:bodyPr/>
                    <a:lstStyle/>
                    <a:p>
                      <a:pPr algn="ctr"/>
                      <a:r>
                        <a:rPr lang="de-DE" sz="900"/>
                        <a:t>157</a:t>
                      </a:r>
                    </a:p>
                  </a:txBody>
                  <a:tcPr marT="10800" marB="10800" anchor="ctr"/>
                </a:tc>
                <a:tc>
                  <a:txBody>
                    <a:bodyPr/>
                    <a:lstStyle/>
                    <a:p>
                      <a:pPr algn="ctr"/>
                      <a:r>
                        <a:rPr lang="de-DE" sz="900"/>
                        <a:t>156</a:t>
                      </a:r>
                    </a:p>
                  </a:txBody>
                  <a:tcPr marT="10800" marB="10800" anchor="ctr"/>
                </a:tc>
                <a:tc>
                  <a:txBody>
                    <a:bodyPr/>
                    <a:lstStyle/>
                    <a:p>
                      <a:pPr algn="ctr"/>
                      <a:r>
                        <a:rPr lang="de-DE" sz="900"/>
                        <a:t>155</a:t>
                      </a:r>
                    </a:p>
                  </a:txBody>
                  <a:tcPr marT="10800" marB="10800" anchor="ctr"/>
                </a:tc>
                <a:tc>
                  <a:txBody>
                    <a:bodyPr/>
                    <a:lstStyle/>
                    <a:p>
                      <a:pPr algn="ctr"/>
                      <a:r>
                        <a:rPr lang="de-DE" sz="900"/>
                        <a:t>154</a:t>
                      </a:r>
                    </a:p>
                  </a:txBody>
                  <a:tcPr marT="10800" marB="10800" anchor="ctr"/>
                </a:tc>
                <a:tc>
                  <a:txBody>
                    <a:bodyPr/>
                    <a:lstStyle/>
                    <a:p>
                      <a:pPr algn="ctr"/>
                      <a:r>
                        <a:rPr lang="de-DE" sz="900"/>
                        <a:t>151</a:t>
                      </a:r>
                    </a:p>
                  </a:txBody>
                  <a:tcPr marT="10800" marB="10800" anchor="ctr"/>
                </a:tc>
                <a:tc>
                  <a:txBody>
                    <a:bodyPr/>
                    <a:lstStyle/>
                    <a:p>
                      <a:pPr algn="ctr"/>
                      <a:r>
                        <a:rPr lang="de-DE" sz="900"/>
                        <a:t>145</a:t>
                      </a:r>
                    </a:p>
                  </a:txBody>
                  <a:tcPr marT="10800" marB="10800" anchor="ctr"/>
                </a:tc>
                <a:tc>
                  <a:txBody>
                    <a:bodyPr/>
                    <a:lstStyle/>
                    <a:p>
                      <a:pPr algn="ctr"/>
                      <a:r>
                        <a:rPr lang="de-DE" sz="900"/>
                        <a:t>126</a:t>
                      </a:r>
                    </a:p>
                  </a:txBody>
                  <a:tcPr marT="10800" marB="10800" anchor="ctr"/>
                </a:tc>
                <a:tc>
                  <a:txBody>
                    <a:bodyPr/>
                    <a:lstStyle/>
                    <a:p>
                      <a:pPr algn="ctr"/>
                      <a:r>
                        <a:rPr lang="de-DE" sz="900"/>
                        <a:t>80</a:t>
                      </a:r>
                    </a:p>
                  </a:txBody>
                  <a:tcPr marT="10800" marB="10800" anchor="ctr"/>
                </a:tc>
                <a:tc>
                  <a:txBody>
                    <a:bodyPr/>
                    <a:lstStyle/>
                    <a:p>
                      <a:pPr algn="ctr"/>
                      <a:r>
                        <a:rPr lang="de-DE" sz="900"/>
                        <a:t>53</a:t>
                      </a:r>
                    </a:p>
                  </a:txBody>
                  <a:tcPr marT="10800" marB="10800" anchor="ctr"/>
                </a:tc>
                <a:tc>
                  <a:txBody>
                    <a:bodyPr/>
                    <a:lstStyle/>
                    <a:p>
                      <a:pPr algn="ctr"/>
                      <a:r>
                        <a:rPr lang="de-DE" sz="900"/>
                        <a:t>28</a:t>
                      </a:r>
                    </a:p>
                  </a:txBody>
                  <a:tcPr marT="10800" marB="10800" anchor="ctr"/>
                </a:tc>
                <a:tc>
                  <a:txBody>
                    <a:bodyPr/>
                    <a:lstStyle/>
                    <a:p>
                      <a:pPr algn="ctr"/>
                      <a:r>
                        <a:rPr lang="de-DE" sz="900"/>
                        <a:t>9</a:t>
                      </a:r>
                    </a:p>
                  </a:txBody>
                  <a:tcPr marT="10800" marB="10800" anchor="ctr"/>
                </a:tc>
                <a:tc>
                  <a:txBody>
                    <a:bodyPr/>
                    <a:lstStyle/>
                    <a:p>
                      <a:pPr algn="ctr"/>
                      <a:r>
                        <a:rPr lang="de-DE" sz="900"/>
                        <a:t>0</a:t>
                      </a:r>
                    </a:p>
                  </a:txBody>
                  <a:tcPr marT="10800" marB="10800" anchor="ctr"/>
                </a:tc>
                <a:extLst>
                  <a:ext uri="{0D108BD9-81ED-4DB2-BD59-A6C34878D82A}">
                    <a16:rowId xmlns:a16="http://schemas.microsoft.com/office/drawing/2014/main" val="412311647"/>
                  </a:ext>
                </a:extLst>
              </a:tr>
              <a:tr h="181118">
                <a:tc>
                  <a:txBody>
                    <a:bodyPr/>
                    <a:lstStyle/>
                    <a:p>
                      <a:r>
                        <a:rPr lang="de-DE" sz="900"/>
                        <a:t>O+CIb</a:t>
                      </a:r>
                    </a:p>
                  </a:txBody>
                  <a:tcPr marT="10800" marB="10800" anchor="ctr"/>
                </a:tc>
                <a:tc>
                  <a:txBody>
                    <a:bodyPr/>
                    <a:lstStyle/>
                    <a:p>
                      <a:pPr algn="ctr"/>
                      <a:r>
                        <a:rPr lang="de-DE" sz="900"/>
                        <a:t>177</a:t>
                      </a:r>
                    </a:p>
                  </a:txBody>
                  <a:tcPr marT="10800" marB="10800" anchor="ctr"/>
                </a:tc>
                <a:tc>
                  <a:txBody>
                    <a:bodyPr/>
                    <a:lstStyle/>
                    <a:p>
                      <a:pPr algn="ctr"/>
                      <a:r>
                        <a:rPr lang="de-DE" sz="900"/>
                        <a:t>170</a:t>
                      </a:r>
                    </a:p>
                  </a:txBody>
                  <a:tcPr marT="10800" marB="10800" anchor="ctr"/>
                </a:tc>
                <a:tc>
                  <a:txBody>
                    <a:bodyPr/>
                    <a:lstStyle/>
                    <a:p>
                      <a:pPr algn="ctr"/>
                      <a:r>
                        <a:rPr lang="de-DE" sz="900"/>
                        <a:t>166</a:t>
                      </a:r>
                    </a:p>
                  </a:txBody>
                  <a:tcPr marT="10800" marB="10800" anchor="ctr"/>
                </a:tc>
                <a:tc>
                  <a:txBody>
                    <a:bodyPr/>
                    <a:lstStyle/>
                    <a:p>
                      <a:pPr algn="ctr"/>
                      <a:r>
                        <a:rPr lang="de-DE" sz="900"/>
                        <a:t>163</a:t>
                      </a:r>
                    </a:p>
                  </a:txBody>
                  <a:tcPr marT="10800" marB="10800" anchor="ctr"/>
                </a:tc>
                <a:tc>
                  <a:txBody>
                    <a:bodyPr/>
                    <a:lstStyle/>
                    <a:p>
                      <a:pPr algn="ctr"/>
                      <a:r>
                        <a:rPr lang="de-DE" sz="900"/>
                        <a:t>163</a:t>
                      </a:r>
                    </a:p>
                  </a:txBody>
                  <a:tcPr marT="10800" marB="10800" anchor="ctr"/>
                </a:tc>
                <a:tc>
                  <a:txBody>
                    <a:bodyPr/>
                    <a:lstStyle/>
                    <a:p>
                      <a:pPr algn="ctr"/>
                      <a:r>
                        <a:rPr lang="de-DE" sz="900"/>
                        <a:t>160</a:t>
                      </a:r>
                    </a:p>
                  </a:txBody>
                  <a:tcPr marT="10800" marB="10800" anchor="ctr"/>
                </a:tc>
                <a:tc>
                  <a:txBody>
                    <a:bodyPr/>
                    <a:lstStyle/>
                    <a:p>
                      <a:pPr algn="ctr"/>
                      <a:r>
                        <a:rPr lang="de-DE" sz="900"/>
                        <a:t>158</a:t>
                      </a:r>
                    </a:p>
                  </a:txBody>
                  <a:tcPr marT="10800" marB="10800" anchor="ctr"/>
                </a:tc>
                <a:tc>
                  <a:txBody>
                    <a:bodyPr/>
                    <a:lstStyle/>
                    <a:p>
                      <a:pPr algn="ctr"/>
                      <a:r>
                        <a:rPr lang="de-DE" sz="900"/>
                        <a:t>154</a:t>
                      </a:r>
                    </a:p>
                  </a:txBody>
                  <a:tcPr marT="10800" marB="10800" anchor="ctr"/>
                </a:tc>
                <a:tc>
                  <a:txBody>
                    <a:bodyPr/>
                    <a:lstStyle/>
                    <a:p>
                      <a:pPr algn="ctr"/>
                      <a:r>
                        <a:rPr lang="de-DE" sz="900"/>
                        <a:t>150</a:t>
                      </a:r>
                    </a:p>
                  </a:txBody>
                  <a:tcPr marT="10800" marB="10800" anchor="ctr"/>
                </a:tc>
                <a:tc>
                  <a:txBody>
                    <a:bodyPr/>
                    <a:lstStyle/>
                    <a:p>
                      <a:pPr algn="ctr"/>
                      <a:r>
                        <a:rPr lang="de-DE" sz="900"/>
                        <a:t>149</a:t>
                      </a:r>
                    </a:p>
                  </a:txBody>
                  <a:tcPr marT="10800" marB="10800" anchor="ctr"/>
                </a:tc>
                <a:tc>
                  <a:txBody>
                    <a:bodyPr/>
                    <a:lstStyle/>
                    <a:p>
                      <a:pPr algn="ctr"/>
                      <a:r>
                        <a:rPr lang="de-DE" sz="900"/>
                        <a:t>146</a:t>
                      </a:r>
                    </a:p>
                  </a:txBody>
                  <a:tcPr marT="10800" marB="10800" anchor="ctr"/>
                </a:tc>
                <a:tc>
                  <a:txBody>
                    <a:bodyPr/>
                    <a:lstStyle/>
                    <a:p>
                      <a:pPr algn="ctr"/>
                      <a:r>
                        <a:rPr lang="de-DE" sz="900"/>
                        <a:t>142</a:t>
                      </a:r>
                    </a:p>
                  </a:txBody>
                  <a:tcPr marT="10800" marB="10800" anchor="ctr"/>
                </a:tc>
                <a:tc>
                  <a:txBody>
                    <a:bodyPr/>
                    <a:lstStyle/>
                    <a:p>
                      <a:pPr algn="ctr"/>
                      <a:r>
                        <a:rPr lang="de-DE" sz="900"/>
                        <a:t>140</a:t>
                      </a:r>
                    </a:p>
                  </a:txBody>
                  <a:tcPr marT="10800" marB="10800" anchor="ctr"/>
                </a:tc>
                <a:tc>
                  <a:txBody>
                    <a:bodyPr/>
                    <a:lstStyle/>
                    <a:p>
                      <a:pPr algn="ctr"/>
                      <a:r>
                        <a:rPr lang="de-DE" sz="900"/>
                        <a:t>139</a:t>
                      </a:r>
                    </a:p>
                  </a:txBody>
                  <a:tcPr marT="10800" marB="10800" anchor="ctr"/>
                </a:tc>
                <a:tc>
                  <a:txBody>
                    <a:bodyPr/>
                    <a:lstStyle/>
                    <a:p>
                      <a:pPr algn="ctr"/>
                      <a:r>
                        <a:rPr lang="de-DE" sz="900"/>
                        <a:t>137</a:t>
                      </a:r>
                    </a:p>
                  </a:txBody>
                  <a:tcPr marT="10800" marB="10800" anchor="ctr"/>
                </a:tc>
                <a:tc>
                  <a:txBody>
                    <a:bodyPr/>
                    <a:lstStyle/>
                    <a:p>
                      <a:pPr algn="ctr"/>
                      <a:r>
                        <a:rPr lang="de-DE" sz="900"/>
                        <a:t>120</a:t>
                      </a:r>
                    </a:p>
                  </a:txBody>
                  <a:tcPr marT="10800" marB="10800" anchor="ctr"/>
                </a:tc>
                <a:tc>
                  <a:txBody>
                    <a:bodyPr/>
                    <a:lstStyle/>
                    <a:p>
                      <a:pPr algn="ctr"/>
                      <a:r>
                        <a:rPr lang="de-DE" sz="900"/>
                        <a:t>79</a:t>
                      </a:r>
                    </a:p>
                  </a:txBody>
                  <a:tcPr marT="10800" marB="10800" anchor="ctr"/>
                </a:tc>
                <a:tc>
                  <a:txBody>
                    <a:bodyPr/>
                    <a:lstStyle/>
                    <a:p>
                      <a:pPr algn="ctr"/>
                      <a:r>
                        <a:rPr lang="de-DE" sz="900"/>
                        <a:t>51</a:t>
                      </a:r>
                    </a:p>
                  </a:txBody>
                  <a:tcPr marT="10800" marB="10800" anchor="ctr"/>
                </a:tc>
                <a:tc>
                  <a:txBody>
                    <a:bodyPr/>
                    <a:lstStyle/>
                    <a:p>
                      <a:pPr algn="ctr"/>
                      <a:r>
                        <a:rPr lang="de-DE" sz="900"/>
                        <a:t>23</a:t>
                      </a:r>
                    </a:p>
                  </a:txBody>
                  <a:tcPr marT="10800" marB="10800" anchor="ctr"/>
                </a:tc>
                <a:tc>
                  <a:txBody>
                    <a:bodyPr/>
                    <a:lstStyle/>
                    <a:p>
                      <a:pPr algn="ctr"/>
                      <a:r>
                        <a:rPr lang="de-DE" sz="900"/>
                        <a:t>5</a:t>
                      </a:r>
                    </a:p>
                  </a:txBody>
                  <a:tcPr marT="10800" marB="10800" anchor="ctr"/>
                </a:tc>
                <a:tc>
                  <a:txBody>
                    <a:bodyPr/>
                    <a:lstStyle/>
                    <a:p>
                      <a:pPr algn="ctr"/>
                      <a:r>
                        <a:rPr lang="de-DE" sz="900"/>
                        <a:t>0</a:t>
                      </a:r>
                    </a:p>
                  </a:txBody>
                  <a:tcPr marT="10800" marB="10800" anchor="ctr"/>
                </a:tc>
                <a:extLst>
                  <a:ext uri="{0D108BD9-81ED-4DB2-BD59-A6C34878D82A}">
                    <a16:rowId xmlns:a16="http://schemas.microsoft.com/office/drawing/2014/main" val="2039475154"/>
                  </a:ext>
                </a:extLst>
              </a:tr>
            </a:tbl>
          </a:graphicData>
        </a:graphic>
      </p:graphicFrame>
      <p:grpSp>
        <p:nvGrpSpPr>
          <p:cNvPr id="333" name="Gruppieren 332">
            <a:extLst>
              <a:ext uri="{FF2B5EF4-FFF2-40B4-BE49-F238E27FC236}">
                <a16:creationId xmlns:a16="http://schemas.microsoft.com/office/drawing/2014/main" id="{0847965E-7045-4FF1-84CB-5B2AB0FD494B}"/>
              </a:ext>
            </a:extLst>
          </p:cNvPr>
          <p:cNvGrpSpPr/>
          <p:nvPr/>
        </p:nvGrpSpPr>
        <p:grpSpPr>
          <a:xfrm>
            <a:off x="505339" y="1763345"/>
            <a:ext cx="8988090" cy="2957022"/>
            <a:chOff x="636234" y="1586897"/>
            <a:chExt cx="8988090" cy="2957022"/>
          </a:xfrm>
        </p:grpSpPr>
        <p:cxnSp>
          <p:nvCxnSpPr>
            <p:cNvPr id="4" name="Gerader Verbinder 3">
              <a:extLst>
                <a:ext uri="{FF2B5EF4-FFF2-40B4-BE49-F238E27FC236}">
                  <a16:creationId xmlns:a16="http://schemas.microsoft.com/office/drawing/2014/main" id="{ED85A779-F466-4A91-BFBE-CAC46F5768CF}"/>
                </a:ext>
              </a:extLst>
            </p:cNvPr>
            <p:cNvCxnSpPr/>
            <p:nvPr/>
          </p:nvCxnSpPr>
          <p:spPr>
            <a:xfrm>
              <a:off x="1193800" y="1644650"/>
              <a:ext cx="0" cy="23749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Gerader Verbinder 8">
              <a:extLst>
                <a:ext uri="{FF2B5EF4-FFF2-40B4-BE49-F238E27FC236}">
                  <a16:creationId xmlns:a16="http://schemas.microsoft.com/office/drawing/2014/main" id="{D5F25BF3-FCA1-4A38-9E6B-4EA0192EA619}"/>
                </a:ext>
              </a:extLst>
            </p:cNvPr>
            <p:cNvCxnSpPr/>
            <p:nvPr/>
          </p:nvCxnSpPr>
          <p:spPr>
            <a:xfrm>
              <a:off x="1184276" y="4012407"/>
              <a:ext cx="8343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r Verbinder 12">
              <a:extLst>
                <a:ext uri="{FF2B5EF4-FFF2-40B4-BE49-F238E27FC236}">
                  <a16:creationId xmlns:a16="http://schemas.microsoft.com/office/drawing/2014/main" id="{FF9EA0A0-55DB-4486-9408-1657EA0D0C1B}"/>
                </a:ext>
              </a:extLst>
            </p:cNvPr>
            <p:cNvCxnSpPr>
              <a:cxnSpLocks/>
            </p:cNvCxnSpPr>
            <p:nvPr/>
          </p:nvCxnSpPr>
          <p:spPr>
            <a:xfrm flipH="1">
              <a:off x="1133475" y="3962400"/>
              <a:ext cx="603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r Verbinder 14">
              <a:extLst>
                <a:ext uri="{FF2B5EF4-FFF2-40B4-BE49-F238E27FC236}">
                  <a16:creationId xmlns:a16="http://schemas.microsoft.com/office/drawing/2014/main" id="{EE0AD7C8-7A53-4C2F-BE8E-97B6EB993800}"/>
                </a:ext>
              </a:extLst>
            </p:cNvPr>
            <p:cNvCxnSpPr>
              <a:cxnSpLocks/>
            </p:cNvCxnSpPr>
            <p:nvPr/>
          </p:nvCxnSpPr>
          <p:spPr>
            <a:xfrm flipH="1">
              <a:off x="1133475" y="3509965"/>
              <a:ext cx="603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FEFEDC1E-864C-4380-AE95-3B80924C7D84}"/>
                </a:ext>
              </a:extLst>
            </p:cNvPr>
            <p:cNvCxnSpPr>
              <a:cxnSpLocks/>
            </p:cNvCxnSpPr>
            <p:nvPr/>
          </p:nvCxnSpPr>
          <p:spPr>
            <a:xfrm flipH="1">
              <a:off x="1133475" y="3057528"/>
              <a:ext cx="603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8358DCFF-071B-4589-A0C9-78C707FF3F59}"/>
                </a:ext>
              </a:extLst>
            </p:cNvPr>
            <p:cNvCxnSpPr>
              <a:cxnSpLocks/>
            </p:cNvCxnSpPr>
            <p:nvPr/>
          </p:nvCxnSpPr>
          <p:spPr>
            <a:xfrm flipH="1">
              <a:off x="1133475" y="2609853"/>
              <a:ext cx="603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842CC6EF-27BE-4CCA-8DC3-FA2BE14D9321}"/>
                </a:ext>
              </a:extLst>
            </p:cNvPr>
            <p:cNvCxnSpPr>
              <a:cxnSpLocks/>
            </p:cNvCxnSpPr>
            <p:nvPr/>
          </p:nvCxnSpPr>
          <p:spPr>
            <a:xfrm flipH="1">
              <a:off x="1133475" y="2159797"/>
              <a:ext cx="603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16019030-6240-416A-92F8-4DD8E3E14DE5}"/>
                </a:ext>
              </a:extLst>
            </p:cNvPr>
            <p:cNvCxnSpPr>
              <a:cxnSpLocks/>
            </p:cNvCxnSpPr>
            <p:nvPr/>
          </p:nvCxnSpPr>
          <p:spPr>
            <a:xfrm flipH="1">
              <a:off x="1133475" y="1704979"/>
              <a:ext cx="603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02D6E793-3FFE-45BB-A118-C6015549E145}"/>
                </a:ext>
              </a:extLst>
            </p:cNvPr>
            <p:cNvCxnSpPr>
              <a:cxnSpLocks/>
            </p:cNvCxnSpPr>
            <p:nvPr/>
          </p:nvCxnSpPr>
          <p:spPr>
            <a:xfrm>
              <a:off x="1357312"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1E0ECC99-2515-4B8D-91BC-60FAB80B04B4}"/>
                </a:ext>
              </a:extLst>
            </p:cNvPr>
            <p:cNvCxnSpPr>
              <a:cxnSpLocks/>
            </p:cNvCxnSpPr>
            <p:nvPr/>
          </p:nvCxnSpPr>
          <p:spPr>
            <a:xfrm>
              <a:off x="1766887"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5EEC4A16-A199-4DF3-A607-F85CD3E66245}"/>
                </a:ext>
              </a:extLst>
            </p:cNvPr>
            <p:cNvCxnSpPr>
              <a:cxnSpLocks/>
            </p:cNvCxnSpPr>
            <p:nvPr/>
          </p:nvCxnSpPr>
          <p:spPr>
            <a:xfrm>
              <a:off x="2171700"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0F4876A9-3F67-4989-B092-AE5B2B4F3F5C}"/>
                </a:ext>
              </a:extLst>
            </p:cNvPr>
            <p:cNvCxnSpPr>
              <a:cxnSpLocks/>
            </p:cNvCxnSpPr>
            <p:nvPr/>
          </p:nvCxnSpPr>
          <p:spPr>
            <a:xfrm>
              <a:off x="2574132"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AEE2F46D-F0E8-45D9-8D20-38A8EFA91343}"/>
                </a:ext>
              </a:extLst>
            </p:cNvPr>
            <p:cNvCxnSpPr>
              <a:cxnSpLocks/>
            </p:cNvCxnSpPr>
            <p:nvPr/>
          </p:nvCxnSpPr>
          <p:spPr>
            <a:xfrm>
              <a:off x="2981326"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C8E25C95-E3D9-4E71-B16C-C33B8AA49647}"/>
                </a:ext>
              </a:extLst>
            </p:cNvPr>
            <p:cNvCxnSpPr>
              <a:cxnSpLocks/>
            </p:cNvCxnSpPr>
            <p:nvPr/>
          </p:nvCxnSpPr>
          <p:spPr>
            <a:xfrm>
              <a:off x="3383758"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2657AE22-83F1-4D24-8CA5-C0E322A52717}"/>
                </a:ext>
              </a:extLst>
            </p:cNvPr>
            <p:cNvCxnSpPr>
              <a:cxnSpLocks/>
            </p:cNvCxnSpPr>
            <p:nvPr/>
          </p:nvCxnSpPr>
          <p:spPr>
            <a:xfrm>
              <a:off x="3790952"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65A8E3E9-3D21-42AF-983D-69C2F906304D}"/>
                </a:ext>
              </a:extLst>
            </p:cNvPr>
            <p:cNvCxnSpPr>
              <a:cxnSpLocks/>
            </p:cNvCxnSpPr>
            <p:nvPr/>
          </p:nvCxnSpPr>
          <p:spPr>
            <a:xfrm>
              <a:off x="4198146"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BA1ABA3B-3062-4D56-9FAE-F7EE093B01F1}"/>
                </a:ext>
              </a:extLst>
            </p:cNvPr>
            <p:cNvCxnSpPr>
              <a:cxnSpLocks/>
            </p:cNvCxnSpPr>
            <p:nvPr/>
          </p:nvCxnSpPr>
          <p:spPr>
            <a:xfrm>
              <a:off x="4600577"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24015760-6658-4F64-B4C0-5C339354793B}"/>
                </a:ext>
              </a:extLst>
            </p:cNvPr>
            <p:cNvCxnSpPr>
              <a:cxnSpLocks/>
            </p:cNvCxnSpPr>
            <p:nvPr/>
          </p:nvCxnSpPr>
          <p:spPr>
            <a:xfrm>
              <a:off x="5007771"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F07F9958-B9B0-43A2-AECD-C0F0DE0872D2}"/>
                </a:ext>
              </a:extLst>
            </p:cNvPr>
            <p:cNvCxnSpPr>
              <a:cxnSpLocks/>
            </p:cNvCxnSpPr>
            <p:nvPr/>
          </p:nvCxnSpPr>
          <p:spPr>
            <a:xfrm>
              <a:off x="5410203"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5125721A-AF4B-4E1F-BA33-D83B0B6A4E32}"/>
                </a:ext>
              </a:extLst>
            </p:cNvPr>
            <p:cNvCxnSpPr>
              <a:cxnSpLocks/>
            </p:cNvCxnSpPr>
            <p:nvPr/>
          </p:nvCxnSpPr>
          <p:spPr>
            <a:xfrm>
              <a:off x="5815806"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7330C650-6646-42E0-9CD1-D6DF3C315214}"/>
                </a:ext>
              </a:extLst>
            </p:cNvPr>
            <p:cNvCxnSpPr>
              <a:cxnSpLocks/>
            </p:cNvCxnSpPr>
            <p:nvPr/>
          </p:nvCxnSpPr>
          <p:spPr>
            <a:xfrm>
              <a:off x="6220618"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D4E9EA64-64C0-4261-AA41-A8912C4434FD}"/>
                </a:ext>
              </a:extLst>
            </p:cNvPr>
            <p:cNvCxnSpPr>
              <a:cxnSpLocks/>
            </p:cNvCxnSpPr>
            <p:nvPr/>
          </p:nvCxnSpPr>
          <p:spPr>
            <a:xfrm>
              <a:off x="6627812"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5019FC83-43CA-4BFF-935B-87B394C17AB2}"/>
                </a:ext>
              </a:extLst>
            </p:cNvPr>
            <p:cNvCxnSpPr>
              <a:cxnSpLocks/>
            </p:cNvCxnSpPr>
            <p:nvPr/>
          </p:nvCxnSpPr>
          <p:spPr>
            <a:xfrm>
              <a:off x="7035006"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B3101C45-EBA7-4341-9D40-555E7F74B105}"/>
                </a:ext>
              </a:extLst>
            </p:cNvPr>
            <p:cNvCxnSpPr>
              <a:cxnSpLocks/>
            </p:cNvCxnSpPr>
            <p:nvPr/>
          </p:nvCxnSpPr>
          <p:spPr>
            <a:xfrm>
              <a:off x="7437437"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E7389929-767A-45F3-93AA-948AAED53EFF}"/>
                </a:ext>
              </a:extLst>
            </p:cNvPr>
            <p:cNvCxnSpPr>
              <a:cxnSpLocks/>
            </p:cNvCxnSpPr>
            <p:nvPr/>
          </p:nvCxnSpPr>
          <p:spPr>
            <a:xfrm>
              <a:off x="7844631"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266BD189-084D-4C7B-8733-256F61865EB5}"/>
                </a:ext>
              </a:extLst>
            </p:cNvPr>
            <p:cNvCxnSpPr>
              <a:cxnSpLocks/>
            </p:cNvCxnSpPr>
            <p:nvPr/>
          </p:nvCxnSpPr>
          <p:spPr>
            <a:xfrm>
              <a:off x="8247062"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1E0C4980-9F5A-4A3F-8F96-4A0D2B4558BC}"/>
                </a:ext>
              </a:extLst>
            </p:cNvPr>
            <p:cNvCxnSpPr>
              <a:cxnSpLocks/>
            </p:cNvCxnSpPr>
            <p:nvPr/>
          </p:nvCxnSpPr>
          <p:spPr>
            <a:xfrm>
              <a:off x="8654256"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63CA0286-2FDC-4689-9656-DCBF8CC6DD6B}"/>
                </a:ext>
              </a:extLst>
            </p:cNvPr>
            <p:cNvCxnSpPr>
              <a:cxnSpLocks/>
            </p:cNvCxnSpPr>
            <p:nvPr/>
          </p:nvCxnSpPr>
          <p:spPr>
            <a:xfrm>
              <a:off x="9061450"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19D9B687-DD09-4999-9B27-099FEC3C8E6F}"/>
                </a:ext>
              </a:extLst>
            </p:cNvPr>
            <p:cNvCxnSpPr>
              <a:cxnSpLocks/>
            </p:cNvCxnSpPr>
            <p:nvPr/>
          </p:nvCxnSpPr>
          <p:spPr>
            <a:xfrm>
              <a:off x="9463881" y="4012407"/>
              <a:ext cx="0" cy="904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67926A76-E660-4451-BF69-83E9BA39663B}"/>
                </a:ext>
              </a:extLst>
            </p:cNvPr>
            <p:cNvCxnSpPr/>
            <p:nvPr/>
          </p:nvCxnSpPr>
          <p:spPr>
            <a:xfrm flipV="1">
              <a:off x="7844631" y="1644650"/>
              <a:ext cx="0" cy="2367757"/>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46" name="Textfeld 45">
              <a:extLst>
                <a:ext uri="{FF2B5EF4-FFF2-40B4-BE49-F238E27FC236}">
                  <a16:creationId xmlns:a16="http://schemas.microsoft.com/office/drawing/2014/main" id="{6DF28DCB-FA73-4BC8-9B79-06A3045F268C}"/>
                </a:ext>
              </a:extLst>
            </p:cNvPr>
            <p:cNvSpPr txBox="1"/>
            <p:nvPr/>
          </p:nvSpPr>
          <p:spPr>
            <a:xfrm>
              <a:off x="945618" y="3839289"/>
              <a:ext cx="255198" cy="246221"/>
            </a:xfrm>
            <a:prstGeom prst="rect">
              <a:avLst/>
            </a:prstGeom>
            <a:noFill/>
          </p:spPr>
          <p:txBody>
            <a:bodyPr wrap="none" rtlCol="0">
              <a:spAutoFit/>
            </a:bodyPr>
            <a:lstStyle/>
            <a:p>
              <a:r>
                <a:rPr lang="de-DE" sz="1000"/>
                <a:t>0</a:t>
              </a:r>
            </a:p>
          </p:txBody>
        </p:sp>
        <p:sp>
          <p:nvSpPr>
            <p:cNvPr id="47" name="Textfeld 46">
              <a:extLst>
                <a:ext uri="{FF2B5EF4-FFF2-40B4-BE49-F238E27FC236}">
                  <a16:creationId xmlns:a16="http://schemas.microsoft.com/office/drawing/2014/main" id="{0C326CE4-5C19-4D1B-BCC2-973B0ED99150}"/>
                </a:ext>
              </a:extLst>
            </p:cNvPr>
            <p:cNvSpPr txBox="1"/>
            <p:nvPr/>
          </p:nvSpPr>
          <p:spPr>
            <a:xfrm>
              <a:off x="875086" y="3386320"/>
              <a:ext cx="325730" cy="246221"/>
            </a:xfrm>
            <a:prstGeom prst="rect">
              <a:avLst/>
            </a:prstGeom>
            <a:noFill/>
          </p:spPr>
          <p:txBody>
            <a:bodyPr wrap="none" rtlCol="0">
              <a:spAutoFit/>
            </a:bodyPr>
            <a:lstStyle/>
            <a:p>
              <a:r>
                <a:rPr lang="de-DE" sz="1000"/>
                <a:t>20</a:t>
              </a:r>
            </a:p>
          </p:txBody>
        </p:sp>
        <p:sp>
          <p:nvSpPr>
            <p:cNvPr id="48" name="Textfeld 47">
              <a:extLst>
                <a:ext uri="{FF2B5EF4-FFF2-40B4-BE49-F238E27FC236}">
                  <a16:creationId xmlns:a16="http://schemas.microsoft.com/office/drawing/2014/main" id="{51F004DF-9D85-4D43-AF75-F6A4FED07C0B}"/>
                </a:ext>
              </a:extLst>
            </p:cNvPr>
            <p:cNvSpPr txBox="1"/>
            <p:nvPr/>
          </p:nvSpPr>
          <p:spPr>
            <a:xfrm>
              <a:off x="880764" y="2933351"/>
              <a:ext cx="325730" cy="246221"/>
            </a:xfrm>
            <a:prstGeom prst="rect">
              <a:avLst/>
            </a:prstGeom>
            <a:noFill/>
          </p:spPr>
          <p:txBody>
            <a:bodyPr wrap="none" rtlCol="0">
              <a:spAutoFit/>
            </a:bodyPr>
            <a:lstStyle/>
            <a:p>
              <a:r>
                <a:rPr lang="de-DE" sz="1000"/>
                <a:t>40</a:t>
              </a:r>
            </a:p>
          </p:txBody>
        </p:sp>
        <p:sp>
          <p:nvSpPr>
            <p:cNvPr id="49" name="Textfeld 48">
              <a:extLst>
                <a:ext uri="{FF2B5EF4-FFF2-40B4-BE49-F238E27FC236}">
                  <a16:creationId xmlns:a16="http://schemas.microsoft.com/office/drawing/2014/main" id="{AE6B3D34-8488-487F-80B1-0AD915A11736}"/>
                </a:ext>
              </a:extLst>
            </p:cNvPr>
            <p:cNvSpPr txBox="1"/>
            <p:nvPr/>
          </p:nvSpPr>
          <p:spPr>
            <a:xfrm>
              <a:off x="875086" y="2486742"/>
              <a:ext cx="325730" cy="246221"/>
            </a:xfrm>
            <a:prstGeom prst="rect">
              <a:avLst/>
            </a:prstGeom>
            <a:noFill/>
          </p:spPr>
          <p:txBody>
            <a:bodyPr wrap="none" rtlCol="0">
              <a:spAutoFit/>
            </a:bodyPr>
            <a:lstStyle/>
            <a:p>
              <a:r>
                <a:rPr lang="de-DE" sz="1000"/>
                <a:t>60</a:t>
              </a:r>
            </a:p>
          </p:txBody>
        </p:sp>
        <p:sp>
          <p:nvSpPr>
            <p:cNvPr id="50" name="Textfeld 49">
              <a:extLst>
                <a:ext uri="{FF2B5EF4-FFF2-40B4-BE49-F238E27FC236}">
                  <a16:creationId xmlns:a16="http://schemas.microsoft.com/office/drawing/2014/main" id="{767AB624-11BA-4764-8E9E-86A2352397CF}"/>
                </a:ext>
              </a:extLst>
            </p:cNvPr>
            <p:cNvSpPr txBox="1"/>
            <p:nvPr/>
          </p:nvSpPr>
          <p:spPr>
            <a:xfrm>
              <a:off x="875086" y="2042931"/>
              <a:ext cx="325730" cy="246221"/>
            </a:xfrm>
            <a:prstGeom prst="rect">
              <a:avLst/>
            </a:prstGeom>
            <a:noFill/>
          </p:spPr>
          <p:txBody>
            <a:bodyPr wrap="none" rtlCol="0">
              <a:spAutoFit/>
            </a:bodyPr>
            <a:lstStyle/>
            <a:p>
              <a:r>
                <a:rPr lang="de-DE" sz="1000"/>
                <a:t>80</a:t>
              </a:r>
            </a:p>
          </p:txBody>
        </p:sp>
        <p:sp>
          <p:nvSpPr>
            <p:cNvPr id="51" name="Textfeld 50">
              <a:extLst>
                <a:ext uri="{FF2B5EF4-FFF2-40B4-BE49-F238E27FC236}">
                  <a16:creationId xmlns:a16="http://schemas.microsoft.com/office/drawing/2014/main" id="{04CB0FB1-3E35-49CC-9331-9885FC394E65}"/>
                </a:ext>
              </a:extLst>
            </p:cNvPr>
            <p:cNvSpPr txBox="1"/>
            <p:nvPr/>
          </p:nvSpPr>
          <p:spPr>
            <a:xfrm>
              <a:off x="804554" y="1586897"/>
              <a:ext cx="396262" cy="246221"/>
            </a:xfrm>
            <a:prstGeom prst="rect">
              <a:avLst/>
            </a:prstGeom>
            <a:noFill/>
          </p:spPr>
          <p:txBody>
            <a:bodyPr wrap="none" rtlCol="0">
              <a:spAutoFit/>
            </a:bodyPr>
            <a:lstStyle/>
            <a:p>
              <a:r>
                <a:rPr lang="de-DE" sz="1000"/>
                <a:t>100</a:t>
              </a:r>
            </a:p>
          </p:txBody>
        </p:sp>
        <p:sp>
          <p:nvSpPr>
            <p:cNvPr id="52" name="Textfeld 51">
              <a:extLst>
                <a:ext uri="{FF2B5EF4-FFF2-40B4-BE49-F238E27FC236}">
                  <a16:creationId xmlns:a16="http://schemas.microsoft.com/office/drawing/2014/main" id="{47D011F9-03BD-4C4F-80F0-E2EAAE428B6E}"/>
                </a:ext>
              </a:extLst>
            </p:cNvPr>
            <p:cNvSpPr txBox="1"/>
            <p:nvPr/>
          </p:nvSpPr>
          <p:spPr>
            <a:xfrm>
              <a:off x="1228653" y="4036585"/>
              <a:ext cx="255198" cy="246221"/>
            </a:xfrm>
            <a:prstGeom prst="rect">
              <a:avLst/>
            </a:prstGeom>
            <a:noFill/>
          </p:spPr>
          <p:txBody>
            <a:bodyPr wrap="none" rtlCol="0">
              <a:spAutoFit/>
            </a:bodyPr>
            <a:lstStyle/>
            <a:p>
              <a:r>
                <a:rPr lang="de-DE" sz="1000"/>
                <a:t>0</a:t>
              </a:r>
            </a:p>
          </p:txBody>
        </p:sp>
        <p:sp>
          <p:nvSpPr>
            <p:cNvPr id="53" name="Textfeld 52">
              <a:extLst>
                <a:ext uri="{FF2B5EF4-FFF2-40B4-BE49-F238E27FC236}">
                  <a16:creationId xmlns:a16="http://schemas.microsoft.com/office/drawing/2014/main" id="{F579C04E-18F2-448B-9C2D-BD528E00ED95}"/>
                </a:ext>
              </a:extLst>
            </p:cNvPr>
            <p:cNvSpPr txBox="1"/>
            <p:nvPr/>
          </p:nvSpPr>
          <p:spPr>
            <a:xfrm>
              <a:off x="1638499" y="4036585"/>
              <a:ext cx="255198" cy="246221"/>
            </a:xfrm>
            <a:prstGeom prst="rect">
              <a:avLst/>
            </a:prstGeom>
            <a:noFill/>
          </p:spPr>
          <p:txBody>
            <a:bodyPr wrap="none" rtlCol="0">
              <a:spAutoFit/>
            </a:bodyPr>
            <a:lstStyle/>
            <a:p>
              <a:r>
                <a:rPr lang="de-DE" sz="1000"/>
                <a:t>3</a:t>
              </a:r>
            </a:p>
          </p:txBody>
        </p:sp>
        <p:sp>
          <p:nvSpPr>
            <p:cNvPr id="54" name="Textfeld 53">
              <a:extLst>
                <a:ext uri="{FF2B5EF4-FFF2-40B4-BE49-F238E27FC236}">
                  <a16:creationId xmlns:a16="http://schemas.microsoft.com/office/drawing/2014/main" id="{0C5D9F7C-E227-47F8-AFCB-9846CE6732F4}"/>
                </a:ext>
              </a:extLst>
            </p:cNvPr>
            <p:cNvSpPr txBox="1"/>
            <p:nvPr/>
          </p:nvSpPr>
          <p:spPr>
            <a:xfrm>
              <a:off x="2043682" y="4035035"/>
              <a:ext cx="255198" cy="246221"/>
            </a:xfrm>
            <a:prstGeom prst="rect">
              <a:avLst/>
            </a:prstGeom>
            <a:noFill/>
          </p:spPr>
          <p:txBody>
            <a:bodyPr wrap="none" rtlCol="0">
              <a:spAutoFit/>
            </a:bodyPr>
            <a:lstStyle/>
            <a:p>
              <a:r>
                <a:rPr lang="de-DE" sz="1000"/>
                <a:t>6</a:t>
              </a:r>
            </a:p>
          </p:txBody>
        </p:sp>
        <p:sp>
          <p:nvSpPr>
            <p:cNvPr id="55" name="Textfeld 54">
              <a:extLst>
                <a:ext uri="{FF2B5EF4-FFF2-40B4-BE49-F238E27FC236}">
                  <a16:creationId xmlns:a16="http://schemas.microsoft.com/office/drawing/2014/main" id="{E56B0A77-FB47-406C-BD8E-2889FB688A07}"/>
                </a:ext>
              </a:extLst>
            </p:cNvPr>
            <p:cNvSpPr txBox="1"/>
            <p:nvPr/>
          </p:nvSpPr>
          <p:spPr>
            <a:xfrm>
              <a:off x="2444283" y="4035035"/>
              <a:ext cx="255198" cy="246221"/>
            </a:xfrm>
            <a:prstGeom prst="rect">
              <a:avLst/>
            </a:prstGeom>
            <a:noFill/>
          </p:spPr>
          <p:txBody>
            <a:bodyPr wrap="none" rtlCol="0">
              <a:spAutoFit/>
            </a:bodyPr>
            <a:lstStyle/>
            <a:p>
              <a:r>
                <a:rPr lang="de-DE" sz="1000"/>
                <a:t>9</a:t>
              </a:r>
            </a:p>
          </p:txBody>
        </p:sp>
        <p:sp>
          <p:nvSpPr>
            <p:cNvPr id="56" name="Textfeld 55">
              <a:extLst>
                <a:ext uri="{FF2B5EF4-FFF2-40B4-BE49-F238E27FC236}">
                  <a16:creationId xmlns:a16="http://schemas.microsoft.com/office/drawing/2014/main" id="{EEFC5502-9639-44DE-BC54-806F939D2391}"/>
                </a:ext>
              </a:extLst>
            </p:cNvPr>
            <p:cNvSpPr txBox="1"/>
            <p:nvPr/>
          </p:nvSpPr>
          <p:spPr>
            <a:xfrm>
              <a:off x="2816914" y="4040451"/>
              <a:ext cx="325730" cy="246221"/>
            </a:xfrm>
            <a:prstGeom prst="rect">
              <a:avLst/>
            </a:prstGeom>
            <a:noFill/>
          </p:spPr>
          <p:txBody>
            <a:bodyPr wrap="none" rtlCol="0">
              <a:spAutoFit/>
            </a:bodyPr>
            <a:lstStyle/>
            <a:p>
              <a:r>
                <a:rPr lang="de-DE" sz="1000"/>
                <a:t>12</a:t>
              </a:r>
            </a:p>
          </p:txBody>
        </p:sp>
        <p:sp>
          <p:nvSpPr>
            <p:cNvPr id="57" name="Textfeld 56">
              <a:extLst>
                <a:ext uri="{FF2B5EF4-FFF2-40B4-BE49-F238E27FC236}">
                  <a16:creationId xmlns:a16="http://schemas.microsoft.com/office/drawing/2014/main" id="{8A02680D-BE3B-47EF-8217-9C65DC2E7165}"/>
                </a:ext>
              </a:extLst>
            </p:cNvPr>
            <p:cNvSpPr txBox="1"/>
            <p:nvPr/>
          </p:nvSpPr>
          <p:spPr>
            <a:xfrm>
              <a:off x="3217515" y="4033634"/>
              <a:ext cx="325730" cy="246221"/>
            </a:xfrm>
            <a:prstGeom prst="rect">
              <a:avLst/>
            </a:prstGeom>
            <a:noFill/>
          </p:spPr>
          <p:txBody>
            <a:bodyPr wrap="none" rtlCol="0">
              <a:spAutoFit/>
            </a:bodyPr>
            <a:lstStyle/>
            <a:p>
              <a:r>
                <a:rPr lang="de-DE" sz="1000"/>
                <a:t>15</a:t>
              </a:r>
            </a:p>
          </p:txBody>
        </p:sp>
        <p:sp>
          <p:nvSpPr>
            <p:cNvPr id="58" name="Textfeld 57">
              <a:extLst>
                <a:ext uri="{FF2B5EF4-FFF2-40B4-BE49-F238E27FC236}">
                  <a16:creationId xmlns:a16="http://schemas.microsoft.com/office/drawing/2014/main" id="{4A8E63B8-4710-4BA5-BCC7-F3C12C71BB76}"/>
                </a:ext>
              </a:extLst>
            </p:cNvPr>
            <p:cNvSpPr txBox="1"/>
            <p:nvPr/>
          </p:nvSpPr>
          <p:spPr>
            <a:xfrm>
              <a:off x="3623324" y="4040450"/>
              <a:ext cx="325730" cy="246221"/>
            </a:xfrm>
            <a:prstGeom prst="rect">
              <a:avLst/>
            </a:prstGeom>
            <a:noFill/>
          </p:spPr>
          <p:txBody>
            <a:bodyPr wrap="none" rtlCol="0">
              <a:spAutoFit/>
            </a:bodyPr>
            <a:lstStyle/>
            <a:p>
              <a:r>
                <a:rPr lang="de-DE" sz="1000"/>
                <a:t>18</a:t>
              </a:r>
            </a:p>
          </p:txBody>
        </p:sp>
        <p:sp>
          <p:nvSpPr>
            <p:cNvPr id="59" name="Textfeld 58">
              <a:extLst>
                <a:ext uri="{FF2B5EF4-FFF2-40B4-BE49-F238E27FC236}">
                  <a16:creationId xmlns:a16="http://schemas.microsoft.com/office/drawing/2014/main" id="{3450BB0A-EC24-4738-B8A0-BBCF3FD66622}"/>
                </a:ext>
              </a:extLst>
            </p:cNvPr>
            <p:cNvSpPr txBox="1"/>
            <p:nvPr/>
          </p:nvSpPr>
          <p:spPr>
            <a:xfrm>
              <a:off x="4037701" y="4040450"/>
              <a:ext cx="325730" cy="246221"/>
            </a:xfrm>
            <a:prstGeom prst="rect">
              <a:avLst/>
            </a:prstGeom>
            <a:noFill/>
          </p:spPr>
          <p:txBody>
            <a:bodyPr wrap="none" rtlCol="0">
              <a:spAutoFit/>
            </a:bodyPr>
            <a:lstStyle/>
            <a:p>
              <a:r>
                <a:rPr lang="de-DE" sz="1000"/>
                <a:t>21</a:t>
              </a:r>
            </a:p>
          </p:txBody>
        </p:sp>
        <p:sp>
          <p:nvSpPr>
            <p:cNvPr id="60" name="Textfeld 59">
              <a:extLst>
                <a:ext uri="{FF2B5EF4-FFF2-40B4-BE49-F238E27FC236}">
                  <a16:creationId xmlns:a16="http://schemas.microsoft.com/office/drawing/2014/main" id="{37789E36-FD1E-440E-9A75-701235FA2095}"/>
                </a:ext>
              </a:extLst>
            </p:cNvPr>
            <p:cNvSpPr txBox="1"/>
            <p:nvPr/>
          </p:nvSpPr>
          <p:spPr>
            <a:xfrm>
              <a:off x="4441700" y="4040450"/>
              <a:ext cx="325730" cy="246221"/>
            </a:xfrm>
            <a:prstGeom prst="rect">
              <a:avLst/>
            </a:prstGeom>
            <a:noFill/>
          </p:spPr>
          <p:txBody>
            <a:bodyPr wrap="none" rtlCol="0">
              <a:spAutoFit/>
            </a:bodyPr>
            <a:lstStyle/>
            <a:p>
              <a:r>
                <a:rPr lang="de-DE" sz="1000"/>
                <a:t>24</a:t>
              </a:r>
            </a:p>
          </p:txBody>
        </p:sp>
        <p:sp>
          <p:nvSpPr>
            <p:cNvPr id="61" name="Textfeld 60">
              <a:extLst>
                <a:ext uri="{FF2B5EF4-FFF2-40B4-BE49-F238E27FC236}">
                  <a16:creationId xmlns:a16="http://schemas.microsoft.com/office/drawing/2014/main" id="{85C96F53-7604-4361-8757-407C887F9BC0}"/>
                </a:ext>
              </a:extLst>
            </p:cNvPr>
            <p:cNvSpPr txBox="1"/>
            <p:nvPr/>
          </p:nvSpPr>
          <p:spPr>
            <a:xfrm>
              <a:off x="4846511" y="4040450"/>
              <a:ext cx="325730" cy="246221"/>
            </a:xfrm>
            <a:prstGeom prst="rect">
              <a:avLst/>
            </a:prstGeom>
            <a:noFill/>
          </p:spPr>
          <p:txBody>
            <a:bodyPr wrap="none" rtlCol="0">
              <a:spAutoFit/>
            </a:bodyPr>
            <a:lstStyle/>
            <a:p>
              <a:r>
                <a:rPr lang="de-DE" sz="1000"/>
                <a:t>27</a:t>
              </a:r>
            </a:p>
          </p:txBody>
        </p:sp>
        <p:sp>
          <p:nvSpPr>
            <p:cNvPr id="62" name="Textfeld 61">
              <a:extLst>
                <a:ext uri="{FF2B5EF4-FFF2-40B4-BE49-F238E27FC236}">
                  <a16:creationId xmlns:a16="http://schemas.microsoft.com/office/drawing/2014/main" id="{577BA10E-F67B-42E3-8E5A-C7FD71DCC30D}"/>
                </a:ext>
              </a:extLst>
            </p:cNvPr>
            <p:cNvSpPr txBox="1"/>
            <p:nvPr/>
          </p:nvSpPr>
          <p:spPr>
            <a:xfrm>
              <a:off x="5252100" y="4035035"/>
              <a:ext cx="325730" cy="246221"/>
            </a:xfrm>
            <a:prstGeom prst="rect">
              <a:avLst/>
            </a:prstGeom>
            <a:noFill/>
          </p:spPr>
          <p:txBody>
            <a:bodyPr wrap="none" rtlCol="0">
              <a:spAutoFit/>
            </a:bodyPr>
            <a:lstStyle/>
            <a:p>
              <a:r>
                <a:rPr lang="de-DE" sz="1000"/>
                <a:t>30</a:t>
              </a:r>
            </a:p>
          </p:txBody>
        </p:sp>
        <p:sp>
          <p:nvSpPr>
            <p:cNvPr id="63" name="Textfeld 62">
              <a:extLst>
                <a:ext uri="{FF2B5EF4-FFF2-40B4-BE49-F238E27FC236}">
                  <a16:creationId xmlns:a16="http://schemas.microsoft.com/office/drawing/2014/main" id="{DA0C77A3-9909-4D78-97C0-25E1B612AF3E}"/>
                </a:ext>
              </a:extLst>
            </p:cNvPr>
            <p:cNvSpPr txBox="1"/>
            <p:nvPr/>
          </p:nvSpPr>
          <p:spPr>
            <a:xfrm>
              <a:off x="5652003" y="4035035"/>
              <a:ext cx="325730" cy="246221"/>
            </a:xfrm>
            <a:prstGeom prst="rect">
              <a:avLst/>
            </a:prstGeom>
            <a:noFill/>
          </p:spPr>
          <p:txBody>
            <a:bodyPr wrap="none" rtlCol="0">
              <a:spAutoFit/>
            </a:bodyPr>
            <a:lstStyle/>
            <a:p>
              <a:r>
                <a:rPr lang="de-DE" sz="1000"/>
                <a:t>33</a:t>
              </a:r>
            </a:p>
          </p:txBody>
        </p:sp>
        <p:sp>
          <p:nvSpPr>
            <p:cNvPr id="64" name="Textfeld 63">
              <a:extLst>
                <a:ext uri="{FF2B5EF4-FFF2-40B4-BE49-F238E27FC236}">
                  <a16:creationId xmlns:a16="http://schemas.microsoft.com/office/drawing/2014/main" id="{299FBD49-419E-4519-854A-9294B752334C}"/>
                </a:ext>
              </a:extLst>
            </p:cNvPr>
            <p:cNvSpPr txBox="1"/>
            <p:nvPr/>
          </p:nvSpPr>
          <p:spPr>
            <a:xfrm>
              <a:off x="6057754" y="4044982"/>
              <a:ext cx="325730" cy="246221"/>
            </a:xfrm>
            <a:prstGeom prst="rect">
              <a:avLst/>
            </a:prstGeom>
            <a:noFill/>
          </p:spPr>
          <p:txBody>
            <a:bodyPr wrap="none" rtlCol="0">
              <a:spAutoFit/>
            </a:bodyPr>
            <a:lstStyle/>
            <a:p>
              <a:r>
                <a:rPr lang="de-DE" sz="1000"/>
                <a:t>36</a:t>
              </a:r>
            </a:p>
          </p:txBody>
        </p:sp>
        <p:sp>
          <p:nvSpPr>
            <p:cNvPr id="65" name="Textfeld 64">
              <a:extLst>
                <a:ext uri="{FF2B5EF4-FFF2-40B4-BE49-F238E27FC236}">
                  <a16:creationId xmlns:a16="http://schemas.microsoft.com/office/drawing/2014/main" id="{379EC7A6-B090-4F16-9096-9B3A4CDD821B}"/>
                </a:ext>
              </a:extLst>
            </p:cNvPr>
            <p:cNvSpPr txBox="1"/>
            <p:nvPr/>
          </p:nvSpPr>
          <p:spPr>
            <a:xfrm>
              <a:off x="6467600" y="4040430"/>
              <a:ext cx="325730" cy="246221"/>
            </a:xfrm>
            <a:prstGeom prst="rect">
              <a:avLst/>
            </a:prstGeom>
            <a:noFill/>
          </p:spPr>
          <p:txBody>
            <a:bodyPr wrap="none" rtlCol="0">
              <a:spAutoFit/>
            </a:bodyPr>
            <a:lstStyle/>
            <a:p>
              <a:r>
                <a:rPr lang="de-DE" sz="1000"/>
                <a:t>39</a:t>
              </a:r>
            </a:p>
          </p:txBody>
        </p:sp>
        <p:sp>
          <p:nvSpPr>
            <p:cNvPr id="66" name="Textfeld 65">
              <a:extLst>
                <a:ext uri="{FF2B5EF4-FFF2-40B4-BE49-F238E27FC236}">
                  <a16:creationId xmlns:a16="http://schemas.microsoft.com/office/drawing/2014/main" id="{1C739D3C-B21C-46C7-84AA-282860761967}"/>
                </a:ext>
              </a:extLst>
            </p:cNvPr>
            <p:cNvSpPr txBox="1"/>
            <p:nvPr/>
          </p:nvSpPr>
          <p:spPr>
            <a:xfrm>
              <a:off x="6872141" y="4044982"/>
              <a:ext cx="325730" cy="246221"/>
            </a:xfrm>
            <a:prstGeom prst="rect">
              <a:avLst/>
            </a:prstGeom>
            <a:noFill/>
          </p:spPr>
          <p:txBody>
            <a:bodyPr wrap="none" rtlCol="0">
              <a:spAutoFit/>
            </a:bodyPr>
            <a:lstStyle/>
            <a:p>
              <a:r>
                <a:rPr lang="de-DE" sz="1000"/>
                <a:t>42</a:t>
              </a:r>
            </a:p>
          </p:txBody>
        </p:sp>
        <p:sp>
          <p:nvSpPr>
            <p:cNvPr id="67" name="Textfeld 66">
              <a:extLst>
                <a:ext uri="{FF2B5EF4-FFF2-40B4-BE49-F238E27FC236}">
                  <a16:creationId xmlns:a16="http://schemas.microsoft.com/office/drawing/2014/main" id="{F298AC2D-7F12-4B81-8D29-26A762817808}"/>
                </a:ext>
              </a:extLst>
            </p:cNvPr>
            <p:cNvSpPr txBox="1"/>
            <p:nvPr/>
          </p:nvSpPr>
          <p:spPr>
            <a:xfrm>
              <a:off x="7278123" y="4044982"/>
              <a:ext cx="325730" cy="246221"/>
            </a:xfrm>
            <a:prstGeom prst="rect">
              <a:avLst/>
            </a:prstGeom>
            <a:noFill/>
          </p:spPr>
          <p:txBody>
            <a:bodyPr wrap="none" rtlCol="0">
              <a:spAutoFit/>
            </a:bodyPr>
            <a:lstStyle/>
            <a:p>
              <a:r>
                <a:rPr lang="de-DE" sz="1000"/>
                <a:t>45</a:t>
              </a:r>
            </a:p>
          </p:txBody>
        </p:sp>
        <p:sp>
          <p:nvSpPr>
            <p:cNvPr id="68" name="Textfeld 67">
              <a:extLst>
                <a:ext uri="{FF2B5EF4-FFF2-40B4-BE49-F238E27FC236}">
                  <a16:creationId xmlns:a16="http://schemas.microsoft.com/office/drawing/2014/main" id="{418EC97A-1704-4457-AB4C-3A5CDDFBEEB2}"/>
                </a:ext>
              </a:extLst>
            </p:cNvPr>
            <p:cNvSpPr txBox="1"/>
            <p:nvPr/>
          </p:nvSpPr>
          <p:spPr>
            <a:xfrm>
              <a:off x="7682540" y="4040429"/>
              <a:ext cx="325730" cy="246221"/>
            </a:xfrm>
            <a:prstGeom prst="rect">
              <a:avLst/>
            </a:prstGeom>
            <a:noFill/>
          </p:spPr>
          <p:txBody>
            <a:bodyPr wrap="none" rtlCol="0">
              <a:spAutoFit/>
            </a:bodyPr>
            <a:lstStyle/>
            <a:p>
              <a:r>
                <a:rPr lang="de-DE" sz="1000"/>
                <a:t>48</a:t>
              </a:r>
            </a:p>
          </p:txBody>
        </p:sp>
        <p:sp>
          <p:nvSpPr>
            <p:cNvPr id="69" name="Textfeld 68">
              <a:extLst>
                <a:ext uri="{FF2B5EF4-FFF2-40B4-BE49-F238E27FC236}">
                  <a16:creationId xmlns:a16="http://schemas.microsoft.com/office/drawing/2014/main" id="{D29C6A14-8F07-4FE9-90FA-3EF959BC76DE}"/>
                </a:ext>
              </a:extLst>
            </p:cNvPr>
            <p:cNvSpPr txBox="1"/>
            <p:nvPr/>
          </p:nvSpPr>
          <p:spPr>
            <a:xfrm>
              <a:off x="8088960" y="4035035"/>
              <a:ext cx="325730" cy="246221"/>
            </a:xfrm>
            <a:prstGeom prst="rect">
              <a:avLst/>
            </a:prstGeom>
            <a:noFill/>
          </p:spPr>
          <p:txBody>
            <a:bodyPr wrap="none" rtlCol="0">
              <a:spAutoFit/>
            </a:bodyPr>
            <a:lstStyle/>
            <a:p>
              <a:r>
                <a:rPr lang="de-DE" sz="1000"/>
                <a:t>51</a:t>
              </a:r>
            </a:p>
          </p:txBody>
        </p:sp>
        <p:sp>
          <p:nvSpPr>
            <p:cNvPr id="70" name="Textfeld 69">
              <a:extLst>
                <a:ext uri="{FF2B5EF4-FFF2-40B4-BE49-F238E27FC236}">
                  <a16:creationId xmlns:a16="http://schemas.microsoft.com/office/drawing/2014/main" id="{469DBAC4-025C-40ED-B6A3-3B04CE82BDD5}"/>
                </a:ext>
              </a:extLst>
            </p:cNvPr>
            <p:cNvSpPr txBox="1"/>
            <p:nvPr/>
          </p:nvSpPr>
          <p:spPr>
            <a:xfrm>
              <a:off x="8493586" y="4040428"/>
              <a:ext cx="325730" cy="246221"/>
            </a:xfrm>
            <a:prstGeom prst="rect">
              <a:avLst/>
            </a:prstGeom>
            <a:noFill/>
          </p:spPr>
          <p:txBody>
            <a:bodyPr wrap="none" rtlCol="0">
              <a:spAutoFit/>
            </a:bodyPr>
            <a:lstStyle/>
            <a:p>
              <a:r>
                <a:rPr lang="de-DE" sz="1000"/>
                <a:t>54</a:t>
              </a:r>
            </a:p>
          </p:txBody>
        </p:sp>
        <p:sp>
          <p:nvSpPr>
            <p:cNvPr id="71" name="Textfeld 70">
              <a:extLst>
                <a:ext uri="{FF2B5EF4-FFF2-40B4-BE49-F238E27FC236}">
                  <a16:creationId xmlns:a16="http://schemas.microsoft.com/office/drawing/2014/main" id="{E66505B3-7083-43F1-8BA4-C24013F99AFF}"/>
                </a:ext>
              </a:extLst>
            </p:cNvPr>
            <p:cNvSpPr txBox="1"/>
            <p:nvPr/>
          </p:nvSpPr>
          <p:spPr>
            <a:xfrm>
              <a:off x="8900006" y="4035035"/>
              <a:ext cx="325730" cy="246221"/>
            </a:xfrm>
            <a:prstGeom prst="rect">
              <a:avLst/>
            </a:prstGeom>
            <a:noFill/>
          </p:spPr>
          <p:txBody>
            <a:bodyPr wrap="none" rtlCol="0">
              <a:spAutoFit/>
            </a:bodyPr>
            <a:lstStyle/>
            <a:p>
              <a:r>
                <a:rPr lang="de-DE" sz="1000"/>
                <a:t>57</a:t>
              </a:r>
            </a:p>
          </p:txBody>
        </p:sp>
        <p:sp>
          <p:nvSpPr>
            <p:cNvPr id="72" name="Textfeld 71">
              <a:extLst>
                <a:ext uri="{FF2B5EF4-FFF2-40B4-BE49-F238E27FC236}">
                  <a16:creationId xmlns:a16="http://schemas.microsoft.com/office/drawing/2014/main" id="{EFA0188D-5A47-49CE-BB3D-9341B1433EAF}"/>
                </a:ext>
              </a:extLst>
            </p:cNvPr>
            <p:cNvSpPr txBox="1"/>
            <p:nvPr/>
          </p:nvSpPr>
          <p:spPr>
            <a:xfrm>
              <a:off x="9298594" y="4044982"/>
              <a:ext cx="325730" cy="246221"/>
            </a:xfrm>
            <a:prstGeom prst="rect">
              <a:avLst/>
            </a:prstGeom>
            <a:noFill/>
          </p:spPr>
          <p:txBody>
            <a:bodyPr wrap="none" rtlCol="0">
              <a:spAutoFit/>
            </a:bodyPr>
            <a:lstStyle/>
            <a:p>
              <a:r>
                <a:rPr lang="de-DE" sz="1000"/>
                <a:t>60</a:t>
              </a:r>
            </a:p>
          </p:txBody>
        </p:sp>
        <p:cxnSp>
          <p:nvCxnSpPr>
            <p:cNvPr id="73" name="Gerader Verbinder 72">
              <a:extLst>
                <a:ext uri="{FF2B5EF4-FFF2-40B4-BE49-F238E27FC236}">
                  <a16:creationId xmlns:a16="http://schemas.microsoft.com/office/drawing/2014/main" id="{AF0B510A-2390-497F-885C-6180A5F40D9C}"/>
                </a:ext>
              </a:extLst>
            </p:cNvPr>
            <p:cNvCxnSpPr>
              <a:cxnSpLocks/>
            </p:cNvCxnSpPr>
            <p:nvPr/>
          </p:nvCxnSpPr>
          <p:spPr>
            <a:xfrm>
              <a:off x="1300550" y="3839921"/>
              <a:ext cx="159371"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4" name="Gerader Verbinder 73">
              <a:extLst>
                <a:ext uri="{FF2B5EF4-FFF2-40B4-BE49-F238E27FC236}">
                  <a16:creationId xmlns:a16="http://schemas.microsoft.com/office/drawing/2014/main" id="{94D8ECAA-9DEB-4F29-BE65-DE6311BEBE9B}"/>
                </a:ext>
              </a:extLst>
            </p:cNvPr>
            <p:cNvCxnSpPr>
              <a:cxnSpLocks/>
            </p:cNvCxnSpPr>
            <p:nvPr/>
          </p:nvCxnSpPr>
          <p:spPr>
            <a:xfrm>
              <a:off x="1300550" y="3648401"/>
              <a:ext cx="159371"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Gerader Verbinder 74">
              <a:extLst>
                <a:ext uri="{FF2B5EF4-FFF2-40B4-BE49-F238E27FC236}">
                  <a16:creationId xmlns:a16="http://schemas.microsoft.com/office/drawing/2014/main" id="{C11D5758-2245-4DF3-B9E9-BA85A4F08BD3}"/>
                </a:ext>
              </a:extLst>
            </p:cNvPr>
            <p:cNvCxnSpPr>
              <a:cxnSpLocks/>
            </p:cNvCxnSpPr>
            <p:nvPr/>
          </p:nvCxnSpPr>
          <p:spPr>
            <a:xfrm>
              <a:off x="1301168" y="3456883"/>
              <a:ext cx="159371"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76" name="Textfeld 75">
              <a:extLst>
                <a:ext uri="{FF2B5EF4-FFF2-40B4-BE49-F238E27FC236}">
                  <a16:creationId xmlns:a16="http://schemas.microsoft.com/office/drawing/2014/main" id="{C28191F4-0C29-40D9-A965-2133C567847D}"/>
                </a:ext>
              </a:extLst>
            </p:cNvPr>
            <p:cNvSpPr txBox="1"/>
            <p:nvPr/>
          </p:nvSpPr>
          <p:spPr>
            <a:xfrm>
              <a:off x="1400007" y="3333773"/>
              <a:ext cx="444352" cy="246221"/>
            </a:xfrm>
            <a:prstGeom prst="rect">
              <a:avLst/>
            </a:prstGeom>
            <a:noFill/>
          </p:spPr>
          <p:txBody>
            <a:bodyPr wrap="none" rtlCol="0">
              <a:spAutoFit/>
            </a:bodyPr>
            <a:lstStyle/>
            <a:p>
              <a:r>
                <a:rPr lang="de-DE" sz="1000"/>
                <a:t>A+O</a:t>
              </a:r>
            </a:p>
          </p:txBody>
        </p:sp>
        <p:sp>
          <p:nvSpPr>
            <p:cNvPr id="77" name="Textfeld 76">
              <a:extLst>
                <a:ext uri="{FF2B5EF4-FFF2-40B4-BE49-F238E27FC236}">
                  <a16:creationId xmlns:a16="http://schemas.microsoft.com/office/drawing/2014/main" id="{E9989F0D-E3EA-4804-957B-441D25A38ADE}"/>
                </a:ext>
              </a:extLst>
            </p:cNvPr>
            <p:cNvSpPr txBox="1"/>
            <p:nvPr/>
          </p:nvSpPr>
          <p:spPr>
            <a:xfrm>
              <a:off x="1400007" y="3525291"/>
              <a:ext cx="269626" cy="246221"/>
            </a:xfrm>
            <a:prstGeom prst="rect">
              <a:avLst/>
            </a:prstGeom>
            <a:noFill/>
          </p:spPr>
          <p:txBody>
            <a:bodyPr wrap="none" rtlCol="0">
              <a:spAutoFit/>
            </a:bodyPr>
            <a:lstStyle/>
            <a:p>
              <a:r>
                <a:rPr lang="de-DE" sz="1000"/>
                <a:t>A</a:t>
              </a:r>
            </a:p>
          </p:txBody>
        </p:sp>
        <p:sp>
          <p:nvSpPr>
            <p:cNvPr id="78" name="Textfeld 77">
              <a:extLst>
                <a:ext uri="{FF2B5EF4-FFF2-40B4-BE49-F238E27FC236}">
                  <a16:creationId xmlns:a16="http://schemas.microsoft.com/office/drawing/2014/main" id="{D7AC09F3-2D15-4E25-9F5A-AC574159BEF5}"/>
                </a:ext>
              </a:extLst>
            </p:cNvPr>
            <p:cNvSpPr txBox="1"/>
            <p:nvPr/>
          </p:nvSpPr>
          <p:spPr>
            <a:xfrm>
              <a:off x="1400007" y="3716811"/>
              <a:ext cx="558166" cy="246221"/>
            </a:xfrm>
            <a:prstGeom prst="rect">
              <a:avLst/>
            </a:prstGeom>
            <a:noFill/>
          </p:spPr>
          <p:txBody>
            <a:bodyPr wrap="none" rtlCol="0">
              <a:spAutoFit/>
            </a:bodyPr>
            <a:lstStyle/>
            <a:p>
              <a:r>
                <a:rPr lang="de-DE" sz="1000" err="1"/>
                <a:t>O+CIb</a:t>
              </a:r>
              <a:endParaRPr lang="de-DE" sz="1000"/>
            </a:p>
          </p:txBody>
        </p:sp>
        <p:sp>
          <p:nvSpPr>
            <p:cNvPr id="79" name="Textfeld 78">
              <a:extLst>
                <a:ext uri="{FF2B5EF4-FFF2-40B4-BE49-F238E27FC236}">
                  <a16:creationId xmlns:a16="http://schemas.microsoft.com/office/drawing/2014/main" id="{DA33573F-1ADB-4197-954D-F226FBCFDE96}"/>
                </a:ext>
              </a:extLst>
            </p:cNvPr>
            <p:cNvSpPr txBox="1"/>
            <p:nvPr/>
          </p:nvSpPr>
          <p:spPr>
            <a:xfrm>
              <a:off x="1193802" y="2335183"/>
              <a:ext cx="1962397" cy="553998"/>
            </a:xfrm>
            <a:prstGeom prst="rect">
              <a:avLst/>
            </a:prstGeom>
            <a:noFill/>
          </p:spPr>
          <p:txBody>
            <a:bodyPr wrap="none" rtlCol="0">
              <a:spAutoFit/>
            </a:bodyPr>
            <a:lstStyle/>
            <a:p>
              <a:r>
                <a:rPr lang="de-DE" sz="1000" b="1"/>
                <a:t>A+O </a:t>
              </a:r>
              <a:r>
                <a:rPr lang="de-DE" sz="1000" b="1" err="1"/>
                <a:t>vs</a:t>
              </a:r>
              <a:r>
                <a:rPr lang="de-DE" sz="1000" b="1"/>
                <a:t> </a:t>
              </a:r>
              <a:r>
                <a:rPr lang="de-DE" sz="1000" b="1" err="1"/>
                <a:t>O+CIb</a:t>
              </a:r>
              <a:endParaRPr lang="de-DE" sz="1000" b="1"/>
            </a:p>
            <a:p>
              <a:r>
                <a:rPr lang="de-DE" sz="1000" err="1"/>
                <a:t>HR</a:t>
              </a:r>
              <a:r>
                <a:rPr lang="de-DE" sz="1000" baseline="30000" err="1"/>
                <a:t>a</a:t>
              </a:r>
              <a:r>
                <a:rPr lang="de-DE" sz="1000"/>
                <a:t> (95% CI): 0.50 (0.25, 1.02)</a:t>
              </a:r>
            </a:p>
            <a:p>
              <a:r>
                <a:rPr lang="de-DE" sz="1000" i="1"/>
                <a:t>p</a:t>
              </a:r>
              <a:r>
                <a:rPr lang="de-DE" sz="1000"/>
                <a:t>&lt;0.0604</a:t>
              </a:r>
            </a:p>
          </p:txBody>
        </p:sp>
        <p:sp>
          <p:nvSpPr>
            <p:cNvPr id="80" name="Textfeld 79">
              <a:extLst>
                <a:ext uri="{FF2B5EF4-FFF2-40B4-BE49-F238E27FC236}">
                  <a16:creationId xmlns:a16="http://schemas.microsoft.com/office/drawing/2014/main" id="{7FE6133E-2C4F-4660-8F0B-EDBF009EEE77}"/>
                </a:ext>
              </a:extLst>
            </p:cNvPr>
            <p:cNvSpPr txBox="1"/>
            <p:nvPr/>
          </p:nvSpPr>
          <p:spPr>
            <a:xfrm>
              <a:off x="1194197" y="2834478"/>
              <a:ext cx="1962397" cy="553998"/>
            </a:xfrm>
            <a:prstGeom prst="rect">
              <a:avLst/>
            </a:prstGeom>
            <a:noFill/>
          </p:spPr>
          <p:txBody>
            <a:bodyPr wrap="none" rtlCol="0">
              <a:spAutoFit/>
            </a:bodyPr>
            <a:lstStyle/>
            <a:p>
              <a:r>
                <a:rPr lang="de-DE" sz="1000" b="1"/>
                <a:t>A </a:t>
              </a:r>
              <a:r>
                <a:rPr lang="de-DE" sz="1000" b="1" err="1"/>
                <a:t>vs</a:t>
              </a:r>
              <a:r>
                <a:rPr lang="de-DE" sz="1000" b="1"/>
                <a:t> </a:t>
              </a:r>
              <a:r>
                <a:rPr lang="de-DE" sz="1000" b="1" err="1"/>
                <a:t>O+CIb</a:t>
              </a:r>
              <a:endParaRPr lang="de-DE" sz="1000" b="1"/>
            </a:p>
            <a:p>
              <a:r>
                <a:rPr lang="de-DE" sz="1000" err="1"/>
                <a:t>HR</a:t>
              </a:r>
              <a:r>
                <a:rPr lang="de-DE" sz="1000" baseline="30000" err="1"/>
                <a:t>a</a:t>
              </a:r>
              <a:r>
                <a:rPr lang="de-DE" sz="1000"/>
                <a:t> (95% CI): 0.95 (0.52, 1.74)</a:t>
              </a:r>
            </a:p>
            <a:p>
              <a:r>
                <a:rPr lang="de-DE" sz="1000" i="1"/>
                <a:t>p</a:t>
              </a:r>
              <a:r>
                <a:rPr lang="de-DE" sz="1000"/>
                <a:t>&lt;0.9164</a:t>
              </a:r>
            </a:p>
          </p:txBody>
        </p:sp>
        <p:sp>
          <p:nvSpPr>
            <p:cNvPr id="81" name="Textfeld 80">
              <a:extLst>
                <a:ext uri="{FF2B5EF4-FFF2-40B4-BE49-F238E27FC236}">
                  <a16:creationId xmlns:a16="http://schemas.microsoft.com/office/drawing/2014/main" id="{EF5C5EA3-20B9-4DE0-84B1-B23880EB8735}"/>
                </a:ext>
              </a:extLst>
            </p:cNvPr>
            <p:cNvSpPr txBox="1"/>
            <p:nvPr/>
          </p:nvSpPr>
          <p:spPr>
            <a:xfrm rot="16200000">
              <a:off x="-39752" y="2658984"/>
              <a:ext cx="1628972" cy="276999"/>
            </a:xfrm>
            <a:prstGeom prst="rect">
              <a:avLst/>
            </a:prstGeom>
            <a:noFill/>
          </p:spPr>
          <p:txBody>
            <a:bodyPr wrap="none" rtlCol="0">
              <a:spAutoFit/>
            </a:bodyPr>
            <a:lstStyle/>
            <a:p>
              <a:r>
                <a:rPr lang="de-DE" sz="1200" b="1"/>
                <a:t>Overall </a:t>
              </a:r>
              <a:r>
                <a:rPr lang="de-DE" sz="1200" b="1" err="1"/>
                <a:t>Survival</a:t>
              </a:r>
              <a:r>
                <a:rPr lang="de-DE" sz="1200" b="1"/>
                <a:t> (%)</a:t>
              </a:r>
            </a:p>
          </p:txBody>
        </p:sp>
        <p:sp>
          <p:nvSpPr>
            <p:cNvPr id="82" name="Textfeld 81">
              <a:extLst>
                <a:ext uri="{FF2B5EF4-FFF2-40B4-BE49-F238E27FC236}">
                  <a16:creationId xmlns:a16="http://schemas.microsoft.com/office/drawing/2014/main" id="{48786ACF-90EB-42AD-91EE-C18E1772C584}"/>
                </a:ext>
              </a:extLst>
            </p:cNvPr>
            <p:cNvSpPr txBox="1"/>
            <p:nvPr/>
          </p:nvSpPr>
          <p:spPr>
            <a:xfrm>
              <a:off x="5020742" y="4266920"/>
              <a:ext cx="732893" cy="276999"/>
            </a:xfrm>
            <a:prstGeom prst="rect">
              <a:avLst/>
            </a:prstGeom>
            <a:noFill/>
          </p:spPr>
          <p:txBody>
            <a:bodyPr wrap="none" rtlCol="0">
              <a:spAutoFit/>
            </a:bodyPr>
            <a:lstStyle/>
            <a:p>
              <a:r>
                <a:rPr lang="de-DE" sz="1200" b="1" err="1"/>
                <a:t>Months</a:t>
              </a:r>
              <a:endParaRPr lang="de-DE" sz="1200" b="1"/>
            </a:p>
          </p:txBody>
        </p:sp>
        <p:sp>
          <p:nvSpPr>
            <p:cNvPr id="188" name="Freihandform: Form 187">
              <a:extLst>
                <a:ext uri="{FF2B5EF4-FFF2-40B4-BE49-F238E27FC236}">
                  <a16:creationId xmlns:a16="http://schemas.microsoft.com/office/drawing/2014/main" id="{580D13AB-5A35-4DE3-95AC-24B8D6CF8B83}"/>
                </a:ext>
              </a:extLst>
            </p:cNvPr>
            <p:cNvSpPr/>
            <p:nvPr/>
          </p:nvSpPr>
          <p:spPr>
            <a:xfrm>
              <a:off x="1368424" y="1708152"/>
              <a:ext cx="8074026" cy="333374"/>
            </a:xfrm>
            <a:custGeom>
              <a:avLst/>
              <a:gdLst>
                <a:gd name="connsiteX0" fmla="*/ 0 w 4445000"/>
                <a:gd name="connsiteY0" fmla="*/ 0 h 161925"/>
                <a:gd name="connsiteX1" fmla="*/ 638175 w 4445000"/>
                <a:gd name="connsiteY1" fmla="*/ 0 h 161925"/>
                <a:gd name="connsiteX2" fmla="*/ 638175 w 4445000"/>
                <a:gd name="connsiteY2" fmla="*/ 15875 h 161925"/>
                <a:gd name="connsiteX3" fmla="*/ 1612900 w 4445000"/>
                <a:gd name="connsiteY3" fmla="*/ 12700 h 161925"/>
                <a:gd name="connsiteX4" fmla="*/ 1612900 w 4445000"/>
                <a:gd name="connsiteY4" fmla="*/ 31750 h 161925"/>
                <a:gd name="connsiteX5" fmla="*/ 1870075 w 4445000"/>
                <a:gd name="connsiteY5" fmla="*/ 25400 h 161925"/>
                <a:gd name="connsiteX6" fmla="*/ 1870075 w 4445000"/>
                <a:gd name="connsiteY6" fmla="*/ 38100 h 161925"/>
                <a:gd name="connsiteX7" fmla="*/ 1914525 w 4445000"/>
                <a:gd name="connsiteY7" fmla="*/ 38100 h 161925"/>
                <a:gd name="connsiteX8" fmla="*/ 1917700 w 4445000"/>
                <a:gd name="connsiteY8" fmla="*/ 53975 h 161925"/>
                <a:gd name="connsiteX9" fmla="*/ 2559050 w 4445000"/>
                <a:gd name="connsiteY9" fmla="*/ 50800 h 161925"/>
                <a:gd name="connsiteX10" fmla="*/ 2559050 w 4445000"/>
                <a:gd name="connsiteY10" fmla="*/ 66675 h 161925"/>
                <a:gd name="connsiteX11" fmla="*/ 3159125 w 4445000"/>
                <a:gd name="connsiteY11" fmla="*/ 66675 h 161925"/>
                <a:gd name="connsiteX12" fmla="*/ 3162300 w 4445000"/>
                <a:gd name="connsiteY12" fmla="*/ 92075 h 161925"/>
                <a:gd name="connsiteX13" fmla="*/ 3343275 w 4445000"/>
                <a:gd name="connsiteY13" fmla="*/ 98425 h 161925"/>
                <a:gd name="connsiteX14" fmla="*/ 3346450 w 4445000"/>
                <a:gd name="connsiteY14" fmla="*/ 117475 h 161925"/>
                <a:gd name="connsiteX15" fmla="*/ 3457575 w 4445000"/>
                <a:gd name="connsiteY15" fmla="*/ 114300 h 161925"/>
                <a:gd name="connsiteX16" fmla="*/ 3457575 w 4445000"/>
                <a:gd name="connsiteY16" fmla="*/ 133350 h 161925"/>
                <a:gd name="connsiteX17" fmla="*/ 3832225 w 4445000"/>
                <a:gd name="connsiteY17" fmla="*/ 130175 h 161925"/>
                <a:gd name="connsiteX18" fmla="*/ 3832225 w 4445000"/>
                <a:gd name="connsiteY18" fmla="*/ 146050 h 161925"/>
                <a:gd name="connsiteX19" fmla="*/ 4108450 w 4445000"/>
                <a:gd name="connsiteY19" fmla="*/ 142875 h 161925"/>
                <a:gd name="connsiteX20" fmla="*/ 4108450 w 4445000"/>
                <a:gd name="connsiteY20" fmla="*/ 161925 h 161925"/>
                <a:gd name="connsiteX21" fmla="*/ 4445000 w 4445000"/>
                <a:gd name="connsiteY21" fmla="*/ 161925 h 161925"/>
                <a:gd name="connsiteX0" fmla="*/ 0 w 4778375"/>
                <a:gd name="connsiteY0" fmla="*/ 0 h 161925"/>
                <a:gd name="connsiteX1" fmla="*/ 638175 w 4778375"/>
                <a:gd name="connsiteY1" fmla="*/ 0 h 161925"/>
                <a:gd name="connsiteX2" fmla="*/ 638175 w 4778375"/>
                <a:gd name="connsiteY2" fmla="*/ 15875 h 161925"/>
                <a:gd name="connsiteX3" fmla="*/ 1612900 w 4778375"/>
                <a:gd name="connsiteY3" fmla="*/ 12700 h 161925"/>
                <a:gd name="connsiteX4" fmla="*/ 1612900 w 4778375"/>
                <a:gd name="connsiteY4" fmla="*/ 31750 h 161925"/>
                <a:gd name="connsiteX5" fmla="*/ 1870075 w 4778375"/>
                <a:gd name="connsiteY5" fmla="*/ 25400 h 161925"/>
                <a:gd name="connsiteX6" fmla="*/ 1870075 w 4778375"/>
                <a:gd name="connsiteY6" fmla="*/ 38100 h 161925"/>
                <a:gd name="connsiteX7" fmla="*/ 1914525 w 4778375"/>
                <a:gd name="connsiteY7" fmla="*/ 38100 h 161925"/>
                <a:gd name="connsiteX8" fmla="*/ 1917700 w 4778375"/>
                <a:gd name="connsiteY8" fmla="*/ 53975 h 161925"/>
                <a:gd name="connsiteX9" fmla="*/ 2559050 w 4778375"/>
                <a:gd name="connsiteY9" fmla="*/ 50800 h 161925"/>
                <a:gd name="connsiteX10" fmla="*/ 2559050 w 4778375"/>
                <a:gd name="connsiteY10" fmla="*/ 66675 h 161925"/>
                <a:gd name="connsiteX11" fmla="*/ 3159125 w 4778375"/>
                <a:gd name="connsiteY11" fmla="*/ 66675 h 161925"/>
                <a:gd name="connsiteX12" fmla="*/ 3162300 w 4778375"/>
                <a:gd name="connsiteY12" fmla="*/ 92075 h 161925"/>
                <a:gd name="connsiteX13" fmla="*/ 3343275 w 4778375"/>
                <a:gd name="connsiteY13" fmla="*/ 98425 h 161925"/>
                <a:gd name="connsiteX14" fmla="*/ 3346450 w 4778375"/>
                <a:gd name="connsiteY14" fmla="*/ 117475 h 161925"/>
                <a:gd name="connsiteX15" fmla="*/ 3457575 w 4778375"/>
                <a:gd name="connsiteY15" fmla="*/ 114300 h 161925"/>
                <a:gd name="connsiteX16" fmla="*/ 3457575 w 4778375"/>
                <a:gd name="connsiteY16" fmla="*/ 133350 h 161925"/>
                <a:gd name="connsiteX17" fmla="*/ 3832225 w 4778375"/>
                <a:gd name="connsiteY17" fmla="*/ 130175 h 161925"/>
                <a:gd name="connsiteX18" fmla="*/ 3832225 w 4778375"/>
                <a:gd name="connsiteY18" fmla="*/ 146050 h 161925"/>
                <a:gd name="connsiteX19" fmla="*/ 4108450 w 4778375"/>
                <a:gd name="connsiteY19" fmla="*/ 142875 h 161925"/>
                <a:gd name="connsiteX20" fmla="*/ 4108450 w 4778375"/>
                <a:gd name="connsiteY20" fmla="*/ 161925 h 161925"/>
                <a:gd name="connsiteX21" fmla="*/ 4778375 w 4778375"/>
                <a:gd name="connsiteY21" fmla="*/ 161925 h 161925"/>
                <a:gd name="connsiteX0" fmla="*/ 0 w 4768850"/>
                <a:gd name="connsiteY0" fmla="*/ 0 h 161925"/>
                <a:gd name="connsiteX1" fmla="*/ 638175 w 4768850"/>
                <a:gd name="connsiteY1" fmla="*/ 0 h 161925"/>
                <a:gd name="connsiteX2" fmla="*/ 638175 w 4768850"/>
                <a:gd name="connsiteY2" fmla="*/ 15875 h 161925"/>
                <a:gd name="connsiteX3" fmla="*/ 1612900 w 4768850"/>
                <a:gd name="connsiteY3" fmla="*/ 12700 h 161925"/>
                <a:gd name="connsiteX4" fmla="*/ 1612900 w 4768850"/>
                <a:gd name="connsiteY4" fmla="*/ 31750 h 161925"/>
                <a:gd name="connsiteX5" fmla="*/ 1870075 w 4768850"/>
                <a:gd name="connsiteY5" fmla="*/ 25400 h 161925"/>
                <a:gd name="connsiteX6" fmla="*/ 1870075 w 4768850"/>
                <a:gd name="connsiteY6" fmla="*/ 38100 h 161925"/>
                <a:gd name="connsiteX7" fmla="*/ 1914525 w 4768850"/>
                <a:gd name="connsiteY7" fmla="*/ 38100 h 161925"/>
                <a:gd name="connsiteX8" fmla="*/ 1917700 w 4768850"/>
                <a:gd name="connsiteY8" fmla="*/ 53975 h 161925"/>
                <a:gd name="connsiteX9" fmla="*/ 2559050 w 4768850"/>
                <a:gd name="connsiteY9" fmla="*/ 50800 h 161925"/>
                <a:gd name="connsiteX10" fmla="*/ 2559050 w 4768850"/>
                <a:gd name="connsiteY10" fmla="*/ 66675 h 161925"/>
                <a:gd name="connsiteX11" fmla="*/ 3159125 w 4768850"/>
                <a:gd name="connsiteY11" fmla="*/ 66675 h 161925"/>
                <a:gd name="connsiteX12" fmla="*/ 3162300 w 4768850"/>
                <a:gd name="connsiteY12" fmla="*/ 92075 h 161925"/>
                <a:gd name="connsiteX13" fmla="*/ 3343275 w 4768850"/>
                <a:gd name="connsiteY13" fmla="*/ 98425 h 161925"/>
                <a:gd name="connsiteX14" fmla="*/ 3346450 w 4768850"/>
                <a:gd name="connsiteY14" fmla="*/ 117475 h 161925"/>
                <a:gd name="connsiteX15" fmla="*/ 3457575 w 4768850"/>
                <a:gd name="connsiteY15" fmla="*/ 114300 h 161925"/>
                <a:gd name="connsiteX16" fmla="*/ 3457575 w 4768850"/>
                <a:gd name="connsiteY16" fmla="*/ 133350 h 161925"/>
                <a:gd name="connsiteX17" fmla="*/ 3832225 w 4768850"/>
                <a:gd name="connsiteY17" fmla="*/ 130175 h 161925"/>
                <a:gd name="connsiteX18" fmla="*/ 3832225 w 4768850"/>
                <a:gd name="connsiteY18" fmla="*/ 146050 h 161925"/>
                <a:gd name="connsiteX19" fmla="*/ 4108450 w 4768850"/>
                <a:gd name="connsiteY19" fmla="*/ 142875 h 161925"/>
                <a:gd name="connsiteX20" fmla="*/ 4108450 w 4768850"/>
                <a:gd name="connsiteY20" fmla="*/ 161925 h 161925"/>
                <a:gd name="connsiteX21" fmla="*/ 4768850 w 4768850"/>
                <a:gd name="connsiteY21" fmla="*/ 158750 h 161925"/>
                <a:gd name="connsiteX0" fmla="*/ 0 w 4768850"/>
                <a:gd name="connsiteY0" fmla="*/ 0 h 161925"/>
                <a:gd name="connsiteX1" fmla="*/ 638175 w 4768850"/>
                <a:gd name="connsiteY1" fmla="*/ 0 h 161925"/>
                <a:gd name="connsiteX2" fmla="*/ 638175 w 4768850"/>
                <a:gd name="connsiteY2" fmla="*/ 15875 h 161925"/>
                <a:gd name="connsiteX3" fmla="*/ 1612900 w 4768850"/>
                <a:gd name="connsiteY3" fmla="*/ 12700 h 161925"/>
                <a:gd name="connsiteX4" fmla="*/ 1612900 w 4768850"/>
                <a:gd name="connsiteY4" fmla="*/ 31750 h 161925"/>
                <a:gd name="connsiteX5" fmla="*/ 1870075 w 4768850"/>
                <a:gd name="connsiteY5" fmla="*/ 25400 h 161925"/>
                <a:gd name="connsiteX6" fmla="*/ 1870075 w 4768850"/>
                <a:gd name="connsiteY6" fmla="*/ 38100 h 161925"/>
                <a:gd name="connsiteX7" fmla="*/ 1914525 w 4768850"/>
                <a:gd name="connsiteY7" fmla="*/ 38100 h 161925"/>
                <a:gd name="connsiteX8" fmla="*/ 1917700 w 4768850"/>
                <a:gd name="connsiteY8" fmla="*/ 53975 h 161925"/>
                <a:gd name="connsiteX9" fmla="*/ 2559050 w 4768850"/>
                <a:gd name="connsiteY9" fmla="*/ 50800 h 161925"/>
                <a:gd name="connsiteX10" fmla="*/ 2559050 w 4768850"/>
                <a:gd name="connsiteY10" fmla="*/ 66675 h 161925"/>
                <a:gd name="connsiteX11" fmla="*/ 3159125 w 4768850"/>
                <a:gd name="connsiteY11" fmla="*/ 66675 h 161925"/>
                <a:gd name="connsiteX12" fmla="*/ 3162300 w 4768850"/>
                <a:gd name="connsiteY12" fmla="*/ 92075 h 161925"/>
                <a:gd name="connsiteX13" fmla="*/ 3343275 w 4768850"/>
                <a:gd name="connsiteY13" fmla="*/ 98425 h 161925"/>
                <a:gd name="connsiteX14" fmla="*/ 3346450 w 4768850"/>
                <a:gd name="connsiteY14" fmla="*/ 117475 h 161925"/>
                <a:gd name="connsiteX15" fmla="*/ 3457575 w 4768850"/>
                <a:gd name="connsiteY15" fmla="*/ 114300 h 161925"/>
                <a:gd name="connsiteX16" fmla="*/ 3457575 w 4768850"/>
                <a:gd name="connsiteY16" fmla="*/ 133350 h 161925"/>
                <a:gd name="connsiteX17" fmla="*/ 3832225 w 4768850"/>
                <a:gd name="connsiteY17" fmla="*/ 130175 h 161925"/>
                <a:gd name="connsiteX18" fmla="*/ 3832225 w 4768850"/>
                <a:gd name="connsiteY18" fmla="*/ 146050 h 161925"/>
                <a:gd name="connsiteX19" fmla="*/ 4108450 w 4768850"/>
                <a:gd name="connsiteY19" fmla="*/ 142875 h 161925"/>
                <a:gd name="connsiteX20" fmla="*/ 4108450 w 4768850"/>
                <a:gd name="connsiteY20" fmla="*/ 161925 h 161925"/>
                <a:gd name="connsiteX21" fmla="*/ 4768850 w 4768850"/>
                <a:gd name="connsiteY21" fmla="*/ 161925 h 161925"/>
                <a:gd name="connsiteX0" fmla="*/ 0 w 4768850"/>
                <a:gd name="connsiteY0" fmla="*/ 0 h 161925"/>
                <a:gd name="connsiteX1" fmla="*/ 638175 w 4768850"/>
                <a:gd name="connsiteY1" fmla="*/ 0 h 161925"/>
                <a:gd name="connsiteX2" fmla="*/ 638175 w 4768850"/>
                <a:gd name="connsiteY2" fmla="*/ 15875 h 161925"/>
                <a:gd name="connsiteX3" fmla="*/ 1612900 w 4768850"/>
                <a:gd name="connsiteY3" fmla="*/ 12700 h 161925"/>
                <a:gd name="connsiteX4" fmla="*/ 1612900 w 4768850"/>
                <a:gd name="connsiteY4" fmla="*/ 31750 h 161925"/>
                <a:gd name="connsiteX5" fmla="*/ 1870075 w 4768850"/>
                <a:gd name="connsiteY5" fmla="*/ 25400 h 161925"/>
                <a:gd name="connsiteX6" fmla="*/ 1870075 w 4768850"/>
                <a:gd name="connsiteY6" fmla="*/ 38100 h 161925"/>
                <a:gd name="connsiteX7" fmla="*/ 1914525 w 4768850"/>
                <a:gd name="connsiteY7" fmla="*/ 38100 h 161925"/>
                <a:gd name="connsiteX8" fmla="*/ 1917700 w 4768850"/>
                <a:gd name="connsiteY8" fmla="*/ 53975 h 161925"/>
                <a:gd name="connsiteX9" fmla="*/ 2559050 w 4768850"/>
                <a:gd name="connsiteY9" fmla="*/ 50800 h 161925"/>
                <a:gd name="connsiteX10" fmla="*/ 2559050 w 4768850"/>
                <a:gd name="connsiteY10" fmla="*/ 66675 h 161925"/>
                <a:gd name="connsiteX11" fmla="*/ 3159125 w 4768850"/>
                <a:gd name="connsiteY11" fmla="*/ 66675 h 161925"/>
                <a:gd name="connsiteX12" fmla="*/ 3162300 w 4768850"/>
                <a:gd name="connsiteY12" fmla="*/ 92075 h 161925"/>
                <a:gd name="connsiteX13" fmla="*/ 3343275 w 4768850"/>
                <a:gd name="connsiteY13" fmla="*/ 98425 h 161925"/>
                <a:gd name="connsiteX14" fmla="*/ 3346450 w 4768850"/>
                <a:gd name="connsiteY14" fmla="*/ 117475 h 161925"/>
                <a:gd name="connsiteX15" fmla="*/ 3457575 w 4768850"/>
                <a:gd name="connsiteY15" fmla="*/ 114300 h 161925"/>
                <a:gd name="connsiteX16" fmla="*/ 3457575 w 4768850"/>
                <a:gd name="connsiteY16" fmla="*/ 133350 h 161925"/>
                <a:gd name="connsiteX17" fmla="*/ 3832225 w 4768850"/>
                <a:gd name="connsiteY17" fmla="*/ 130175 h 161925"/>
                <a:gd name="connsiteX18" fmla="*/ 3832225 w 4768850"/>
                <a:gd name="connsiteY18" fmla="*/ 146050 h 161925"/>
                <a:gd name="connsiteX19" fmla="*/ 4108450 w 4768850"/>
                <a:gd name="connsiteY19" fmla="*/ 142875 h 161925"/>
                <a:gd name="connsiteX20" fmla="*/ 4108450 w 4768850"/>
                <a:gd name="connsiteY20" fmla="*/ 161925 h 161925"/>
                <a:gd name="connsiteX21" fmla="*/ 4768850 w 4768850"/>
                <a:gd name="connsiteY21" fmla="*/ 161925 h 161925"/>
                <a:gd name="connsiteX22" fmla="*/ 4768850 w 4768850"/>
                <a:gd name="connsiteY22" fmla="*/ 161925 h 161925"/>
                <a:gd name="connsiteX0" fmla="*/ 0 w 4797425"/>
                <a:gd name="connsiteY0" fmla="*/ 0 h 434975"/>
                <a:gd name="connsiteX1" fmla="*/ 638175 w 4797425"/>
                <a:gd name="connsiteY1" fmla="*/ 0 h 434975"/>
                <a:gd name="connsiteX2" fmla="*/ 638175 w 4797425"/>
                <a:gd name="connsiteY2" fmla="*/ 15875 h 434975"/>
                <a:gd name="connsiteX3" fmla="*/ 1612900 w 4797425"/>
                <a:gd name="connsiteY3" fmla="*/ 12700 h 434975"/>
                <a:gd name="connsiteX4" fmla="*/ 1612900 w 4797425"/>
                <a:gd name="connsiteY4" fmla="*/ 31750 h 434975"/>
                <a:gd name="connsiteX5" fmla="*/ 1870075 w 4797425"/>
                <a:gd name="connsiteY5" fmla="*/ 25400 h 434975"/>
                <a:gd name="connsiteX6" fmla="*/ 1870075 w 4797425"/>
                <a:gd name="connsiteY6" fmla="*/ 38100 h 434975"/>
                <a:gd name="connsiteX7" fmla="*/ 1914525 w 4797425"/>
                <a:gd name="connsiteY7" fmla="*/ 38100 h 434975"/>
                <a:gd name="connsiteX8" fmla="*/ 1917700 w 4797425"/>
                <a:gd name="connsiteY8" fmla="*/ 53975 h 434975"/>
                <a:gd name="connsiteX9" fmla="*/ 2559050 w 4797425"/>
                <a:gd name="connsiteY9" fmla="*/ 50800 h 434975"/>
                <a:gd name="connsiteX10" fmla="*/ 2559050 w 4797425"/>
                <a:gd name="connsiteY10" fmla="*/ 66675 h 434975"/>
                <a:gd name="connsiteX11" fmla="*/ 3159125 w 4797425"/>
                <a:gd name="connsiteY11" fmla="*/ 66675 h 434975"/>
                <a:gd name="connsiteX12" fmla="*/ 3162300 w 4797425"/>
                <a:gd name="connsiteY12" fmla="*/ 92075 h 434975"/>
                <a:gd name="connsiteX13" fmla="*/ 3343275 w 4797425"/>
                <a:gd name="connsiteY13" fmla="*/ 98425 h 434975"/>
                <a:gd name="connsiteX14" fmla="*/ 3346450 w 4797425"/>
                <a:gd name="connsiteY14" fmla="*/ 117475 h 434975"/>
                <a:gd name="connsiteX15" fmla="*/ 3457575 w 4797425"/>
                <a:gd name="connsiteY15" fmla="*/ 114300 h 434975"/>
                <a:gd name="connsiteX16" fmla="*/ 3457575 w 4797425"/>
                <a:gd name="connsiteY16" fmla="*/ 133350 h 434975"/>
                <a:gd name="connsiteX17" fmla="*/ 3832225 w 4797425"/>
                <a:gd name="connsiteY17" fmla="*/ 130175 h 434975"/>
                <a:gd name="connsiteX18" fmla="*/ 3832225 w 4797425"/>
                <a:gd name="connsiteY18" fmla="*/ 146050 h 434975"/>
                <a:gd name="connsiteX19" fmla="*/ 4108450 w 4797425"/>
                <a:gd name="connsiteY19" fmla="*/ 142875 h 434975"/>
                <a:gd name="connsiteX20" fmla="*/ 4108450 w 4797425"/>
                <a:gd name="connsiteY20" fmla="*/ 161925 h 434975"/>
                <a:gd name="connsiteX21" fmla="*/ 4768850 w 4797425"/>
                <a:gd name="connsiteY21" fmla="*/ 161925 h 434975"/>
                <a:gd name="connsiteX22" fmla="*/ 4797425 w 4797425"/>
                <a:gd name="connsiteY22" fmla="*/ 434975 h 434975"/>
                <a:gd name="connsiteX0" fmla="*/ 0 w 4772025"/>
                <a:gd name="connsiteY0" fmla="*/ 0 h 193675"/>
                <a:gd name="connsiteX1" fmla="*/ 638175 w 4772025"/>
                <a:gd name="connsiteY1" fmla="*/ 0 h 193675"/>
                <a:gd name="connsiteX2" fmla="*/ 638175 w 4772025"/>
                <a:gd name="connsiteY2" fmla="*/ 15875 h 193675"/>
                <a:gd name="connsiteX3" fmla="*/ 1612900 w 4772025"/>
                <a:gd name="connsiteY3" fmla="*/ 12700 h 193675"/>
                <a:gd name="connsiteX4" fmla="*/ 1612900 w 4772025"/>
                <a:gd name="connsiteY4" fmla="*/ 31750 h 193675"/>
                <a:gd name="connsiteX5" fmla="*/ 1870075 w 4772025"/>
                <a:gd name="connsiteY5" fmla="*/ 25400 h 193675"/>
                <a:gd name="connsiteX6" fmla="*/ 1870075 w 4772025"/>
                <a:gd name="connsiteY6" fmla="*/ 38100 h 193675"/>
                <a:gd name="connsiteX7" fmla="*/ 1914525 w 4772025"/>
                <a:gd name="connsiteY7" fmla="*/ 38100 h 193675"/>
                <a:gd name="connsiteX8" fmla="*/ 1917700 w 4772025"/>
                <a:gd name="connsiteY8" fmla="*/ 53975 h 193675"/>
                <a:gd name="connsiteX9" fmla="*/ 2559050 w 4772025"/>
                <a:gd name="connsiteY9" fmla="*/ 50800 h 193675"/>
                <a:gd name="connsiteX10" fmla="*/ 2559050 w 4772025"/>
                <a:gd name="connsiteY10" fmla="*/ 66675 h 193675"/>
                <a:gd name="connsiteX11" fmla="*/ 3159125 w 4772025"/>
                <a:gd name="connsiteY11" fmla="*/ 66675 h 193675"/>
                <a:gd name="connsiteX12" fmla="*/ 3162300 w 4772025"/>
                <a:gd name="connsiteY12" fmla="*/ 92075 h 193675"/>
                <a:gd name="connsiteX13" fmla="*/ 3343275 w 4772025"/>
                <a:gd name="connsiteY13" fmla="*/ 98425 h 193675"/>
                <a:gd name="connsiteX14" fmla="*/ 3346450 w 4772025"/>
                <a:gd name="connsiteY14" fmla="*/ 117475 h 193675"/>
                <a:gd name="connsiteX15" fmla="*/ 3457575 w 4772025"/>
                <a:gd name="connsiteY15" fmla="*/ 114300 h 193675"/>
                <a:gd name="connsiteX16" fmla="*/ 3457575 w 4772025"/>
                <a:gd name="connsiteY16" fmla="*/ 133350 h 193675"/>
                <a:gd name="connsiteX17" fmla="*/ 3832225 w 4772025"/>
                <a:gd name="connsiteY17" fmla="*/ 130175 h 193675"/>
                <a:gd name="connsiteX18" fmla="*/ 3832225 w 4772025"/>
                <a:gd name="connsiteY18" fmla="*/ 146050 h 193675"/>
                <a:gd name="connsiteX19" fmla="*/ 4108450 w 4772025"/>
                <a:gd name="connsiteY19" fmla="*/ 142875 h 193675"/>
                <a:gd name="connsiteX20" fmla="*/ 4108450 w 4772025"/>
                <a:gd name="connsiteY20" fmla="*/ 161925 h 193675"/>
                <a:gd name="connsiteX21" fmla="*/ 4768850 w 4772025"/>
                <a:gd name="connsiteY21" fmla="*/ 161925 h 193675"/>
                <a:gd name="connsiteX22" fmla="*/ 4772025 w 4772025"/>
                <a:gd name="connsiteY22" fmla="*/ 193675 h 193675"/>
                <a:gd name="connsiteX0" fmla="*/ 0 w 4768850"/>
                <a:gd name="connsiteY0" fmla="*/ 0 h 193675"/>
                <a:gd name="connsiteX1" fmla="*/ 638175 w 4768850"/>
                <a:gd name="connsiteY1" fmla="*/ 0 h 193675"/>
                <a:gd name="connsiteX2" fmla="*/ 638175 w 4768850"/>
                <a:gd name="connsiteY2" fmla="*/ 15875 h 193675"/>
                <a:gd name="connsiteX3" fmla="*/ 1612900 w 4768850"/>
                <a:gd name="connsiteY3" fmla="*/ 12700 h 193675"/>
                <a:gd name="connsiteX4" fmla="*/ 1612900 w 4768850"/>
                <a:gd name="connsiteY4" fmla="*/ 31750 h 193675"/>
                <a:gd name="connsiteX5" fmla="*/ 1870075 w 4768850"/>
                <a:gd name="connsiteY5" fmla="*/ 25400 h 193675"/>
                <a:gd name="connsiteX6" fmla="*/ 1870075 w 4768850"/>
                <a:gd name="connsiteY6" fmla="*/ 38100 h 193675"/>
                <a:gd name="connsiteX7" fmla="*/ 1914525 w 4768850"/>
                <a:gd name="connsiteY7" fmla="*/ 38100 h 193675"/>
                <a:gd name="connsiteX8" fmla="*/ 1917700 w 4768850"/>
                <a:gd name="connsiteY8" fmla="*/ 53975 h 193675"/>
                <a:gd name="connsiteX9" fmla="*/ 2559050 w 4768850"/>
                <a:gd name="connsiteY9" fmla="*/ 50800 h 193675"/>
                <a:gd name="connsiteX10" fmla="*/ 2559050 w 4768850"/>
                <a:gd name="connsiteY10" fmla="*/ 66675 h 193675"/>
                <a:gd name="connsiteX11" fmla="*/ 3159125 w 4768850"/>
                <a:gd name="connsiteY11" fmla="*/ 66675 h 193675"/>
                <a:gd name="connsiteX12" fmla="*/ 3162300 w 4768850"/>
                <a:gd name="connsiteY12" fmla="*/ 92075 h 193675"/>
                <a:gd name="connsiteX13" fmla="*/ 3343275 w 4768850"/>
                <a:gd name="connsiteY13" fmla="*/ 98425 h 193675"/>
                <a:gd name="connsiteX14" fmla="*/ 3346450 w 4768850"/>
                <a:gd name="connsiteY14" fmla="*/ 117475 h 193675"/>
                <a:gd name="connsiteX15" fmla="*/ 3457575 w 4768850"/>
                <a:gd name="connsiteY15" fmla="*/ 114300 h 193675"/>
                <a:gd name="connsiteX16" fmla="*/ 3457575 w 4768850"/>
                <a:gd name="connsiteY16" fmla="*/ 133350 h 193675"/>
                <a:gd name="connsiteX17" fmla="*/ 3832225 w 4768850"/>
                <a:gd name="connsiteY17" fmla="*/ 130175 h 193675"/>
                <a:gd name="connsiteX18" fmla="*/ 3832225 w 4768850"/>
                <a:gd name="connsiteY18" fmla="*/ 146050 h 193675"/>
                <a:gd name="connsiteX19" fmla="*/ 4108450 w 4768850"/>
                <a:gd name="connsiteY19" fmla="*/ 142875 h 193675"/>
                <a:gd name="connsiteX20" fmla="*/ 4108450 w 4768850"/>
                <a:gd name="connsiteY20" fmla="*/ 161925 h 193675"/>
                <a:gd name="connsiteX21" fmla="*/ 4768850 w 4768850"/>
                <a:gd name="connsiteY21" fmla="*/ 161925 h 193675"/>
                <a:gd name="connsiteX22" fmla="*/ 4768850 w 4768850"/>
                <a:gd name="connsiteY22" fmla="*/ 193675 h 193675"/>
                <a:gd name="connsiteX0" fmla="*/ 0 w 4768850"/>
                <a:gd name="connsiteY0" fmla="*/ 0 h 168275"/>
                <a:gd name="connsiteX1" fmla="*/ 638175 w 4768850"/>
                <a:gd name="connsiteY1" fmla="*/ 0 h 168275"/>
                <a:gd name="connsiteX2" fmla="*/ 638175 w 4768850"/>
                <a:gd name="connsiteY2" fmla="*/ 15875 h 168275"/>
                <a:gd name="connsiteX3" fmla="*/ 1612900 w 4768850"/>
                <a:gd name="connsiteY3" fmla="*/ 12700 h 168275"/>
                <a:gd name="connsiteX4" fmla="*/ 1612900 w 4768850"/>
                <a:gd name="connsiteY4" fmla="*/ 31750 h 168275"/>
                <a:gd name="connsiteX5" fmla="*/ 1870075 w 4768850"/>
                <a:gd name="connsiteY5" fmla="*/ 25400 h 168275"/>
                <a:gd name="connsiteX6" fmla="*/ 1870075 w 4768850"/>
                <a:gd name="connsiteY6" fmla="*/ 38100 h 168275"/>
                <a:gd name="connsiteX7" fmla="*/ 1914525 w 4768850"/>
                <a:gd name="connsiteY7" fmla="*/ 38100 h 168275"/>
                <a:gd name="connsiteX8" fmla="*/ 1917700 w 4768850"/>
                <a:gd name="connsiteY8" fmla="*/ 53975 h 168275"/>
                <a:gd name="connsiteX9" fmla="*/ 2559050 w 4768850"/>
                <a:gd name="connsiteY9" fmla="*/ 50800 h 168275"/>
                <a:gd name="connsiteX10" fmla="*/ 2559050 w 4768850"/>
                <a:gd name="connsiteY10" fmla="*/ 66675 h 168275"/>
                <a:gd name="connsiteX11" fmla="*/ 3159125 w 4768850"/>
                <a:gd name="connsiteY11" fmla="*/ 66675 h 168275"/>
                <a:gd name="connsiteX12" fmla="*/ 3162300 w 4768850"/>
                <a:gd name="connsiteY12" fmla="*/ 92075 h 168275"/>
                <a:gd name="connsiteX13" fmla="*/ 3343275 w 4768850"/>
                <a:gd name="connsiteY13" fmla="*/ 98425 h 168275"/>
                <a:gd name="connsiteX14" fmla="*/ 3346450 w 4768850"/>
                <a:gd name="connsiteY14" fmla="*/ 117475 h 168275"/>
                <a:gd name="connsiteX15" fmla="*/ 3457575 w 4768850"/>
                <a:gd name="connsiteY15" fmla="*/ 114300 h 168275"/>
                <a:gd name="connsiteX16" fmla="*/ 3457575 w 4768850"/>
                <a:gd name="connsiteY16" fmla="*/ 133350 h 168275"/>
                <a:gd name="connsiteX17" fmla="*/ 3832225 w 4768850"/>
                <a:gd name="connsiteY17" fmla="*/ 130175 h 168275"/>
                <a:gd name="connsiteX18" fmla="*/ 3832225 w 4768850"/>
                <a:gd name="connsiteY18" fmla="*/ 146050 h 168275"/>
                <a:gd name="connsiteX19" fmla="*/ 4108450 w 4768850"/>
                <a:gd name="connsiteY19" fmla="*/ 142875 h 168275"/>
                <a:gd name="connsiteX20" fmla="*/ 4108450 w 4768850"/>
                <a:gd name="connsiteY20" fmla="*/ 161925 h 168275"/>
                <a:gd name="connsiteX21" fmla="*/ 4768850 w 4768850"/>
                <a:gd name="connsiteY21" fmla="*/ 161925 h 168275"/>
                <a:gd name="connsiteX22" fmla="*/ 4768850 w 4768850"/>
                <a:gd name="connsiteY22" fmla="*/ 168275 h 168275"/>
                <a:gd name="connsiteX0" fmla="*/ 0 w 4768850"/>
                <a:gd name="connsiteY0" fmla="*/ 0 h 174625"/>
                <a:gd name="connsiteX1" fmla="*/ 638175 w 4768850"/>
                <a:gd name="connsiteY1" fmla="*/ 0 h 174625"/>
                <a:gd name="connsiteX2" fmla="*/ 638175 w 4768850"/>
                <a:gd name="connsiteY2" fmla="*/ 15875 h 174625"/>
                <a:gd name="connsiteX3" fmla="*/ 1612900 w 4768850"/>
                <a:gd name="connsiteY3" fmla="*/ 12700 h 174625"/>
                <a:gd name="connsiteX4" fmla="*/ 1612900 w 4768850"/>
                <a:gd name="connsiteY4" fmla="*/ 31750 h 174625"/>
                <a:gd name="connsiteX5" fmla="*/ 1870075 w 4768850"/>
                <a:gd name="connsiteY5" fmla="*/ 25400 h 174625"/>
                <a:gd name="connsiteX6" fmla="*/ 1870075 w 4768850"/>
                <a:gd name="connsiteY6" fmla="*/ 38100 h 174625"/>
                <a:gd name="connsiteX7" fmla="*/ 1914525 w 4768850"/>
                <a:gd name="connsiteY7" fmla="*/ 38100 h 174625"/>
                <a:gd name="connsiteX8" fmla="*/ 1917700 w 4768850"/>
                <a:gd name="connsiteY8" fmla="*/ 53975 h 174625"/>
                <a:gd name="connsiteX9" fmla="*/ 2559050 w 4768850"/>
                <a:gd name="connsiteY9" fmla="*/ 50800 h 174625"/>
                <a:gd name="connsiteX10" fmla="*/ 2559050 w 4768850"/>
                <a:gd name="connsiteY10" fmla="*/ 66675 h 174625"/>
                <a:gd name="connsiteX11" fmla="*/ 3159125 w 4768850"/>
                <a:gd name="connsiteY11" fmla="*/ 66675 h 174625"/>
                <a:gd name="connsiteX12" fmla="*/ 3162300 w 4768850"/>
                <a:gd name="connsiteY12" fmla="*/ 92075 h 174625"/>
                <a:gd name="connsiteX13" fmla="*/ 3343275 w 4768850"/>
                <a:gd name="connsiteY13" fmla="*/ 98425 h 174625"/>
                <a:gd name="connsiteX14" fmla="*/ 3346450 w 4768850"/>
                <a:gd name="connsiteY14" fmla="*/ 117475 h 174625"/>
                <a:gd name="connsiteX15" fmla="*/ 3457575 w 4768850"/>
                <a:gd name="connsiteY15" fmla="*/ 114300 h 174625"/>
                <a:gd name="connsiteX16" fmla="*/ 3457575 w 4768850"/>
                <a:gd name="connsiteY16" fmla="*/ 133350 h 174625"/>
                <a:gd name="connsiteX17" fmla="*/ 3832225 w 4768850"/>
                <a:gd name="connsiteY17" fmla="*/ 130175 h 174625"/>
                <a:gd name="connsiteX18" fmla="*/ 3832225 w 4768850"/>
                <a:gd name="connsiteY18" fmla="*/ 146050 h 174625"/>
                <a:gd name="connsiteX19" fmla="*/ 4108450 w 4768850"/>
                <a:gd name="connsiteY19" fmla="*/ 142875 h 174625"/>
                <a:gd name="connsiteX20" fmla="*/ 4108450 w 4768850"/>
                <a:gd name="connsiteY20" fmla="*/ 161925 h 174625"/>
                <a:gd name="connsiteX21" fmla="*/ 4768850 w 4768850"/>
                <a:gd name="connsiteY21" fmla="*/ 161925 h 174625"/>
                <a:gd name="connsiteX22" fmla="*/ 4768850 w 4768850"/>
                <a:gd name="connsiteY22" fmla="*/ 168275 h 174625"/>
                <a:gd name="connsiteX23" fmla="*/ 4768850 w 4768850"/>
                <a:gd name="connsiteY23" fmla="*/ 174625 h 174625"/>
                <a:gd name="connsiteX0" fmla="*/ 0 w 5127625"/>
                <a:gd name="connsiteY0" fmla="*/ 0 h 168275"/>
                <a:gd name="connsiteX1" fmla="*/ 638175 w 5127625"/>
                <a:gd name="connsiteY1" fmla="*/ 0 h 168275"/>
                <a:gd name="connsiteX2" fmla="*/ 638175 w 5127625"/>
                <a:gd name="connsiteY2" fmla="*/ 15875 h 168275"/>
                <a:gd name="connsiteX3" fmla="*/ 1612900 w 5127625"/>
                <a:gd name="connsiteY3" fmla="*/ 12700 h 168275"/>
                <a:gd name="connsiteX4" fmla="*/ 1612900 w 5127625"/>
                <a:gd name="connsiteY4" fmla="*/ 31750 h 168275"/>
                <a:gd name="connsiteX5" fmla="*/ 1870075 w 5127625"/>
                <a:gd name="connsiteY5" fmla="*/ 25400 h 168275"/>
                <a:gd name="connsiteX6" fmla="*/ 1870075 w 5127625"/>
                <a:gd name="connsiteY6" fmla="*/ 38100 h 168275"/>
                <a:gd name="connsiteX7" fmla="*/ 1914525 w 5127625"/>
                <a:gd name="connsiteY7" fmla="*/ 38100 h 168275"/>
                <a:gd name="connsiteX8" fmla="*/ 1917700 w 5127625"/>
                <a:gd name="connsiteY8" fmla="*/ 53975 h 168275"/>
                <a:gd name="connsiteX9" fmla="*/ 2559050 w 5127625"/>
                <a:gd name="connsiteY9" fmla="*/ 50800 h 168275"/>
                <a:gd name="connsiteX10" fmla="*/ 2559050 w 5127625"/>
                <a:gd name="connsiteY10" fmla="*/ 66675 h 168275"/>
                <a:gd name="connsiteX11" fmla="*/ 3159125 w 5127625"/>
                <a:gd name="connsiteY11" fmla="*/ 66675 h 168275"/>
                <a:gd name="connsiteX12" fmla="*/ 3162300 w 5127625"/>
                <a:gd name="connsiteY12" fmla="*/ 92075 h 168275"/>
                <a:gd name="connsiteX13" fmla="*/ 3343275 w 5127625"/>
                <a:gd name="connsiteY13" fmla="*/ 98425 h 168275"/>
                <a:gd name="connsiteX14" fmla="*/ 3346450 w 5127625"/>
                <a:gd name="connsiteY14" fmla="*/ 117475 h 168275"/>
                <a:gd name="connsiteX15" fmla="*/ 3457575 w 5127625"/>
                <a:gd name="connsiteY15" fmla="*/ 114300 h 168275"/>
                <a:gd name="connsiteX16" fmla="*/ 3457575 w 5127625"/>
                <a:gd name="connsiteY16" fmla="*/ 133350 h 168275"/>
                <a:gd name="connsiteX17" fmla="*/ 3832225 w 5127625"/>
                <a:gd name="connsiteY17" fmla="*/ 130175 h 168275"/>
                <a:gd name="connsiteX18" fmla="*/ 3832225 w 5127625"/>
                <a:gd name="connsiteY18" fmla="*/ 146050 h 168275"/>
                <a:gd name="connsiteX19" fmla="*/ 4108450 w 5127625"/>
                <a:gd name="connsiteY19" fmla="*/ 142875 h 168275"/>
                <a:gd name="connsiteX20" fmla="*/ 4108450 w 5127625"/>
                <a:gd name="connsiteY20" fmla="*/ 161925 h 168275"/>
                <a:gd name="connsiteX21" fmla="*/ 4768850 w 5127625"/>
                <a:gd name="connsiteY21" fmla="*/ 161925 h 168275"/>
                <a:gd name="connsiteX22" fmla="*/ 4768850 w 5127625"/>
                <a:gd name="connsiteY22" fmla="*/ 168275 h 168275"/>
                <a:gd name="connsiteX23" fmla="*/ 5127625 w 5127625"/>
                <a:gd name="connsiteY23" fmla="*/ 165100 h 168275"/>
                <a:gd name="connsiteX0" fmla="*/ 0 w 5127625"/>
                <a:gd name="connsiteY0" fmla="*/ 0 h 171450"/>
                <a:gd name="connsiteX1" fmla="*/ 638175 w 5127625"/>
                <a:gd name="connsiteY1" fmla="*/ 0 h 171450"/>
                <a:gd name="connsiteX2" fmla="*/ 638175 w 5127625"/>
                <a:gd name="connsiteY2" fmla="*/ 15875 h 171450"/>
                <a:gd name="connsiteX3" fmla="*/ 1612900 w 5127625"/>
                <a:gd name="connsiteY3" fmla="*/ 12700 h 171450"/>
                <a:gd name="connsiteX4" fmla="*/ 1612900 w 5127625"/>
                <a:gd name="connsiteY4" fmla="*/ 31750 h 171450"/>
                <a:gd name="connsiteX5" fmla="*/ 1870075 w 5127625"/>
                <a:gd name="connsiteY5" fmla="*/ 25400 h 171450"/>
                <a:gd name="connsiteX6" fmla="*/ 1870075 w 5127625"/>
                <a:gd name="connsiteY6" fmla="*/ 38100 h 171450"/>
                <a:gd name="connsiteX7" fmla="*/ 1914525 w 5127625"/>
                <a:gd name="connsiteY7" fmla="*/ 38100 h 171450"/>
                <a:gd name="connsiteX8" fmla="*/ 1917700 w 5127625"/>
                <a:gd name="connsiteY8" fmla="*/ 53975 h 171450"/>
                <a:gd name="connsiteX9" fmla="*/ 2559050 w 5127625"/>
                <a:gd name="connsiteY9" fmla="*/ 50800 h 171450"/>
                <a:gd name="connsiteX10" fmla="*/ 2559050 w 5127625"/>
                <a:gd name="connsiteY10" fmla="*/ 66675 h 171450"/>
                <a:gd name="connsiteX11" fmla="*/ 3159125 w 5127625"/>
                <a:gd name="connsiteY11" fmla="*/ 66675 h 171450"/>
                <a:gd name="connsiteX12" fmla="*/ 3162300 w 5127625"/>
                <a:gd name="connsiteY12" fmla="*/ 92075 h 171450"/>
                <a:gd name="connsiteX13" fmla="*/ 3343275 w 5127625"/>
                <a:gd name="connsiteY13" fmla="*/ 98425 h 171450"/>
                <a:gd name="connsiteX14" fmla="*/ 3346450 w 5127625"/>
                <a:gd name="connsiteY14" fmla="*/ 117475 h 171450"/>
                <a:gd name="connsiteX15" fmla="*/ 3457575 w 5127625"/>
                <a:gd name="connsiteY15" fmla="*/ 114300 h 171450"/>
                <a:gd name="connsiteX16" fmla="*/ 3457575 w 5127625"/>
                <a:gd name="connsiteY16" fmla="*/ 133350 h 171450"/>
                <a:gd name="connsiteX17" fmla="*/ 3832225 w 5127625"/>
                <a:gd name="connsiteY17" fmla="*/ 130175 h 171450"/>
                <a:gd name="connsiteX18" fmla="*/ 3832225 w 5127625"/>
                <a:gd name="connsiteY18" fmla="*/ 146050 h 171450"/>
                <a:gd name="connsiteX19" fmla="*/ 4108450 w 5127625"/>
                <a:gd name="connsiteY19" fmla="*/ 142875 h 171450"/>
                <a:gd name="connsiteX20" fmla="*/ 4108450 w 5127625"/>
                <a:gd name="connsiteY20" fmla="*/ 161925 h 171450"/>
                <a:gd name="connsiteX21" fmla="*/ 4768850 w 5127625"/>
                <a:gd name="connsiteY21" fmla="*/ 161925 h 171450"/>
                <a:gd name="connsiteX22" fmla="*/ 4768850 w 5127625"/>
                <a:gd name="connsiteY22" fmla="*/ 168275 h 171450"/>
                <a:gd name="connsiteX23" fmla="*/ 5127625 w 5127625"/>
                <a:gd name="connsiteY23" fmla="*/ 171450 h 171450"/>
                <a:gd name="connsiteX0" fmla="*/ 0 w 5127625"/>
                <a:gd name="connsiteY0" fmla="*/ 0 h 171450"/>
                <a:gd name="connsiteX1" fmla="*/ 638175 w 5127625"/>
                <a:gd name="connsiteY1" fmla="*/ 0 h 171450"/>
                <a:gd name="connsiteX2" fmla="*/ 638175 w 5127625"/>
                <a:gd name="connsiteY2" fmla="*/ 15875 h 171450"/>
                <a:gd name="connsiteX3" fmla="*/ 1612900 w 5127625"/>
                <a:gd name="connsiteY3" fmla="*/ 12700 h 171450"/>
                <a:gd name="connsiteX4" fmla="*/ 1612900 w 5127625"/>
                <a:gd name="connsiteY4" fmla="*/ 31750 h 171450"/>
                <a:gd name="connsiteX5" fmla="*/ 1870075 w 5127625"/>
                <a:gd name="connsiteY5" fmla="*/ 25400 h 171450"/>
                <a:gd name="connsiteX6" fmla="*/ 1870075 w 5127625"/>
                <a:gd name="connsiteY6" fmla="*/ 38100 h 171450"/>
                <a:gd name="connsiteX7" fmla="*/ 1914525 w 5127625"/>
                <a:gd name="connsiteY7" fmla="*/ 38100 h 171450"/>
                <a:gd name="connsiteX8" fmla="*/ 1917700 w 5127625"/>
                <a:gd name="connsiteY8" fmla="*/ 53975 h 171450"/>
                <a:gd name="connsiteX9" fmla="*/ 2559050 w 5127625"/>
                <a:gd name="connsiteY9" fmla="*/ 50800 h 171450"/>
                <a:gd name="connsiteX10" fmla="*/ 2559050 w 5127625"/>
                <a:gd name="connsiteY10" fmla="*/ 66675 h 171450"/>
                <a:gd name="connsiteX11" fmla="*/ 3159125 w 5127625"/>
                <a:gd name="connsiteY11" fmla="*/ 66675 h 171450"/>
                <a:gd name="connsiteX12" fmla="*/ 3162300 w 5127625"/>
                <a:gd name="connsiteY12" fmla="*/ 92075 h 171450"/>
                <a:gd name="connsiteX13" fmla="*/ 3343275 w 5127625"/>
                <a:gd name="connsiteY13" fmla="*/ 98425 h 171450"/>
                <a:gd name="connsiteX14" fmla="*/ 3346450 w 5127625"/>
                <a:gd name="connsiteY14" fmla="*/ 117475 h 171450"/>
                <a:gd name="connsiteX15" fmla="*/ 3457575 w 5127625"/>
                <a:gd name="connsiteY15" fmla="*/ 114300 h 171450"/>
                <a:gd name="connsiteX16" fmla="*/ 3457575 w 5127625"/>
                <a:gd name="connsiteY16" fmla="*/ 133350 h 171450"/>
                <a:gd name="connsiteX17" fmla="*/ 3832225 w 5127625"/>
                <a:gd name="connsiteY17" fmla="*/ 130175 h 171450"/>
                <a:gd name="connsiteX18" fmla="*/ 3832225 w 5127625"/>
                <a:gd name="connsiteY18" fmla="*/ 146050 h 171450"/>
                <a:gd name="connsiteX19" fmla="*/ 4108450 w 5127625"/>
                <a:gd name="connsiteY19" fmla="*/ 142875 h 171450"/>
                <a:gd name="connsiteX20" fmla="*/ 4108450 w 5127625"/>
                <a:gd name="connsiteY20" fmla="*/ 161925 h 171450"/>
                <a:gd name="connsiteX21" fmla="*/ 4768850 w 5127625"/>
                <a:gd name="connsiteY21" fmla="*/ 161925 h 171450"/>
                <a:gd name="connsiteX22" fmla="*/ 4768850 w 5127625"/>
                <a:gd name="connsiteY22" fmla="*/ 171450 h 171450"/>
                <a:gd name="connsiteX23" fmla="*/ 5127625 w 5127625"/>
                <a:gd name="connsiteY23" fmla="*/ 171450 h 171450"/>
                <a:gd name="connsiteX0" fmla="*/ 0 w 5154201"/>
                <a:gd name="connsiteY0" fmla="*/ 0 h 171450"/>
                <a:gd name="connsiteX1" fmla="*/ 638175 w 5154201"/>
                <a:gd name="connsiteY1" fmla="*/ 0 h 171450"/>
                <a:gd name="connsiteX2" fmla="*/ 638175 w 5154201"/>
                <a:gd name="connsiteY2" fmla="*/ 15875 h 171450"/>
                <a:gd name="connsiteX3" fmla="*/ 1612900 w 5154201"/>
                <a:gd name="connsiteY3" fmla="*/ 12700 h 171450"/>
                <a:gd name="connsiteX4" fmla="*/ 1612900 w 5154201"/>
                <a:gd name="connsiteY4" fmla="*/ 31750 h 171450"/>
                <a:gd name="connsiteX5" fmla="*/ 1870075 w 5154201"/>
                <a:gd name="connsiteY5" fmla="*/ 25400 h 171450"/>
                <a:gd name="connsiteX6" fmla="*/ 1870075 w 5154201"/>
                <a:gd name="connsiteY6" fmla="*/ 38100 h 171450"/>
                <a:gd name="connsiteX7" fmla="*/ 1914525 w 5154201"/>
                <a:gd name="connsiteY7" fmla="*/ 38100 h 171450"/>
                <a:gd name="connsiteX8" fmla="*/ 1917700 w 5154201"/>
                <a:gd name="connsiteY8" fmla="*/ 53975 h 171450"/>
                <a:gd name="connsiteX9" fmla="*/ 2559050 w 5154201"/>
                <a:gd name="connsiteY9" fmla="*/ 50800 h 171450"/>
                <a:gd name="connsiteX10" fmla="*/ 2559050 w 5154201"/>
                <a:gd name="connsiteY10" fmla="*/ 66675 h 171450"/>
                <a:gd name="connsiteX11" fmla="*/ 3159125 w 5154201"/>
                <a:gd name="connsiteY11" fmla="*/ 66675 h 171450"/>
                <a:gd name="connsiteX12" fmla="*/ 3162300 w 5154201"/>
                <a:gd name="connsiteY12" fmla="*/ 92075 h 171450"/>
                <a:gd name="connsiteX13" fmla="*/ 3343275 w 5154201"/>
                <a:gd name="connsiteY13" fmla="*/ 98425 h 171450"/>
                <a:gd name="connsiteX14" fmla="*/ 3346450 w 5154201"/>
                <a:gd name="connsiteY14" fmla="*/ 117475 h 171450"/>
                <a:gd name="connsiteX15" fmla="*/ 3457575 w 5154201"/>
                <a:gd name="connsiteY15" fmla="*/ 114300 h 171450"/>
                <a:gd name="connsiteX16" fmla="*/ 3457575 w 5154201"/>
                <a:gd name="connsiteY16" fmla="*/ 133350 h 171450"/>
                <a:gd name="connsiteX17" fmla="*/ 3832225 w 5154201"/>
                <a:gd name="connsiteY17" fmla="*/ 130175 h 171450"/>
                <a:gd name="connsiteX18" fmla="*/ 3832225 w 5154201"/>
                <a:gd name="connsiteY18" fmla="*/ 146050 h 171450"/>
                <a:gd name="connsiteX19" fmla="*/ 4108450 w 5154201"/>
                <a:gd name="connsiteY19" fmla="*/ 142875 h 171450"/>
                <a:gd name="connsiteX20" fmla="*/ 4108450 w 5154201"/>
                <a:gd name="connsiteY20" fmla="*/ 161925 h 171450"/>
                <a:gd name="connsiteX21" fmla="*/ 4768850 w 5154201"/>
                <a:gd name="connsiteY21" fmla="*/ 161925 h 171450"/>
                <a:gd name="connsiteX22" fmla="*/ 4768850 w 5154201"/>
                <a:gd name="connsiteY22" fmla="*/ 171450 h 171450"/>
                <a:gd name="connsiteX23" fmla="*/ 5127625 w 5154201"/>
                <a:gd name="connsiteY23" fmla="*/ 171450 h 171450"/>
                <a:gd name="connsiteX24" fmla="*/ 5127625 w 5154201"/>
                <a:gd name="connsiteY24" fmla="*/ 165099 h 171450"/>
                <a:gd name="connsiteX0" fmla="*/ 0 w 5153402"/>
                <a:gd name="connsiteY0" fmla="*/ 0 h 342906"/>
                <a:gd name="connsiteX1" fmla="*/ 638175 w 5153402"/>
                <a:gd name="connsiteY1" fmla="*/ 0 h 342906"/>
                <a:gd name="connsiteX2" fmla="*/ 638175 w 5153402"/>
                <a:gd name="connsiteY2" fmla="*/ 15875 h 342906"/>
                <a:gd name="connsiteX3" fmla="*/ 1612900 w 5153402"/>
                <a:gd name="connsiteY3" fmla="*/ 12700 h 342906"/>
                <a:gd name="connsiteX4" fmla="*/ 1612900 w 5153402"/>
                <a:gd name="connsiteY4" fmla="*/ 31750 h 342906"/>
                <a:gd name="connsiteX5" fmla="*/ 1870075 w 5153402"/>
                <a:gd name="connsiteY5" fmla="*/ 25400 h 342906"/>
                <a:gd name="connsiteX6" fmla="*/ 1870075 w 5153402"/>
                <a:gd name="connsiteY6" fmla="*/ 38100 h 342906"/>
                <a:gd name="connsiteX7" fmla="*/ 1914525 w 5153402"/>
                <a:gd name="connsiteY7" fmla="*/ 38100 h 342906"/>
                <a:gd name="connsiteX8" fmla="*/ 1917700 w 5153402"/>
                <a:gd name="connsiteY8" fmla="*/ 53975 h 342906"/>
                <a:gd name="connsiteX9" fmla="*/ 2559050 w 5153402"/>
                <a:gd name="connsiteY9" fmla="*/ 50800 h 342906"/>
                <a:gd name="connsiteX10" fmla="*/ 2559050 w 5153402"/>
                <a:gd name="connsiteY10" fmla="*/ 66675 h 342906"/>
                <a:gd name="connsiteX11" fmla="*/ 3159125 w 5153402"/>
                <a:gd name="connsiteY11" fmla="*/ 66675 h 342906"/>
                <a:gd name="connsiteX12" fmla="*/ 3162300 w 5153402"/>
                <a:gd name="connsiteY12" fmla="*/ 92075 h 342906"/>
                <a:gd name="connsiteX13" fmla="*/ 3343275 w 5153402"/>
                <a:gd name="connsiteY13" fmla="*/ 98425 h 342906"/>
                <a:gd name="connsiteX14" fmla="*/ 3346450 w 5153402"/>
                <a:gd name="connsiteY14" fmla="*/ 117475 h 342906"/>
                <a:gd name="connsiteX15" fmla="*/ 3457575 w 5153402"/>
                <a:gd name="connsiteY15" fmla="*/ 114300 h 342906"/>
                <a:gd name="connsiteX16" fmla="*/ 3457575 w 5153402"/>
                <a:gd name="connsiteY16" fmla="*/ 133350 h 342906"/>
                <a:gd name="connsiteX17" fmla="*/ 3832225 w 5153402"/>
                <a:gd name="connsiteY17" fmla="*/ 130175 h 342906"/>
                <a:gd name="connsiteX18" fmla="*/ 3832225 w 5153402"/>
                <a:gd name="connsiteY18" fmla="*/ 146050 h 342906"/>
                <a:gd name="connsiteX19" fmla="*/ 4108450 w 5153402"/>
                <a:gd name="connsiteY19" fmla="*/ 142875 h 342906"/>
                <a:gd name="connsiteX20" fmla="*/ 4108450 w 5153402"/>
                <a:gd name="connsiteY20" fmla="*/ 161925 h 342906"/>
                <a:gd name="connsiteX21" fmla="*/ 4768850 w 5153402"/>
                <a:gd name="connsiteY21" fmla="*/ 161925 h 342906"/>
                <a:gd name="connsiteX22" fmla="*/ 4768850 w 5153402"/>
                <a:gd name="connsiteY22" fmla="*/ 171450 h 342906"/>
                <a:gd name="connsiteX23" fmla="*/ 5127625 w 5153402"/>
                <a:gd name="connsiteY23" fmla="*/ 171450 h 342906"/>
                <a:gd name="connsiteX24" fmla="*/ 5124450 w 5153402"/>
                <a:gd name="connsiteY24" fmla="*/ 342899 h 342906"/>
                <a:gd name="connsiteX0" fmla="*/ 0 w 5127625"/>
                <a:gd name="connsiteY0" fmla="*/ 0 h 342899"/>
                <a:gd name="connsiteX1" fmla="*/ 638175 w 5127625"/>
                <a:gd name="connsiteY1" fmla="*/ 0 h 342899"/>
                <a:gd name="connsiteX2" fmla="*/ 638175 w 5127625"/>
                <a:gd name="connsiteY2" fmla="*/ 15875 h 342899"/>
                <a:gd name="connsiteX3" fmla="*/ 1612900 w 5127625"/>
                <a:gd name="connsiteY3" fmla="*/ 12700 h 342899"/>
                <a:gd name="connsiteX4" fmla="*/ 1612900 w 5127625"/>
                <a:gd name="connsiteY4" fmla="*/ 31750 h 342899"/>
                <a:gd name="connsiteX5" fmla="*/ 1870075 w 5127625"/>
                <a:gd name="connsiteY5" fmla="*/ 25400 h 342899"/>
                <a:gd name="connsiteX6" fmla="*/ 1870075 w 5127625"/>
                <a:gd name="connsiteY6" fmla="*/ 38100 h 342899"/>
                <a:gd name="connsiteX7" fmla="*/ 1914525 w 5127625"/>
                <a:gd name="connsiteY7" fmla="*/ 38100 h 342899"/>
                <a:gd name="connsiteX8" fmla="*/ 1917700 w 5127625"/>
                <a:gd name="connsiteY8" fmla="*/ 53975 h 342899"/>
                <a:gd name="connsiteX9" fmla="*/ 2559050 w 5127625"/>
                <a:gd name="connsiteY9" fmla="*/ 50800 h 342899"/>
                <a:gd name="connsiteX10" fmla="*/ 2559050 w 5127625"/>
                <a:gd name="connsiteY10" fmla="*/ 66675 h 342899"/>
                <a:gd name="connsiteX11" fmla="*/ 3159125 w 5127625"/>
                <a:gd name="connsiteY11" fmla="*/ 66675 h 342899"/>
                <a:gd name="connsiteX12" fmla="*/ 3162300 w 5127625"/>
                <a:gd name="connsiteY12" fmla="*/ 92075 h 342899"/>
                <a:gd name="connsiteX13" fmla="*/ 3343275 w 5127625"/>
                <a:gd name="connsiteY13" fmla="*/ 98425 h 342899"/>
                <a:gd name="connsiteX14" fmla="*/ 3346450 w 5127625"/>
                <a:gd name="connsiteY14" fmla="*/ 117475 h 342899"/>
                <a:gd name="connsiteX15" fmla="*/ 3457575 w 5127625"/>
                <a:gd name="connsiteY15" fmla="*/ 114300 h 342899"/>
                <a:gd name="connsiteX16" fmla="*/ 3457575 w 5127625"/>
                <a:gd name="connsiteY16" fmla="*/ 133350 h 342899"/>
                <a:gd name="connsiteX17" fmla="*/ 3832225 w 5127625"/>
                <a:gd name="connsiteY17" fmla="*/ 130175 h 342899"/>
                <a:gd name="connsiteX18" fmla="*/ 3832225 w 5127625"/>
                <a:gd name="connsiteY18" fmla="*/ 146050 h 342899"/>
                <a:gd name="connsiteX19" fmla="*/ 4108450 w 5127625"/>
                <a:gd name="connsiteY19" fmla="*/ 142875 h 342899"/>
                <a:gd name="connsiteX20" fmla="*/ 4108450 w 5127625"/>
                <a:gd name="connsiteY20" fmla="*/ 161925 h 342899"/>
                <a:gd name="connsiteX21" fmla="*/ 4768850 w 5127625"/>
                <a:gd name="connsiteY21" fmla="*/ 161925 h 342899"/>
                <a:gd name="connsiteX22" fmla="*/ 4768850 w 5127625"/>
                <a:gd name="connsiteY22" fmla="*/ 171450 h 342899"/>
                <a:gd name="connsiteX23" fmla="*/ 5127625 w 5127625"/>
                <a:gd name="connsiteY23" fmla="*/ 171450 h 342899"/>
                <a:gd name="connsiteX24" fmla="*/ 5124450 w 5127625"/>
                <a:gd name="connsiteY24" fmla="*/ 342899 h 342899"/>
                <a:gd name="connsiteX0" fmla="*/ 0 w 5127625"/>
                <a:gd name="connsiteY0" fmla="*/ 0 h 190499"/>
                <a:gd name="connsiteX1" fmla="*/ 638175 w 5127625"/>
                <a:gd name="connsiteY1" fmla="*/ 0 h 190499"/>
                <a:gd name="connsiteX2" fmla="*/ 638175 w 5127625"/>
                <a:gd name="connsiteY2" fmla="*/ 15875 h 190499"/>
                <a:gd name="connsiteX3" fmla="*/ 1612900 w 5127625"/>
                <a:gd name="connsiteY3" fmla="*/ 12700 h 190499"/>
                <a:gd name="connsiteX4" fmla="*/ 1612900 w 5127625"/>
                <a:gd name="connsiteY4" fmla="*/ 31750 h 190499"/>
                <a:gd name="connsiteX5" fmla="*/ 1870075 w 5127625"/>
                <a:gd name="connsiteY5" fmla="*/ 25400 h 190499"/>
                <a:gd name="connsiteX6" fmla="*/ 1870075 w 5127625"/>
                <a:gd name="connsiteY6" fmla="*/ 38100 h 190499"/>
                <a:gd name="connsiteX7" fmla="*/ 1914525 w 5127625"/>
                <a:gd name="connsiteY7" fmla="*/ 38100 h 190499"/>
                <a:gd name="connsiteX8" fmla="*/ 1917700 w 5127625"/>
                <a:gd name="connsiteY8" fmla="*/ 53975 h 190499"/>
                <a:gd name="connsiteX9" fmla="*/ 2559050 w 5127625"/>
                <a:gd name="connsiteY9" fmla="*/ 50800 h 190499"/>
                <a:gd name="connsiteX10" fmla="*/ 2559050 w 5127625"/>
                <a:gd name="connsiteY10" fmla="*/ 66675 h 190499"/>
                <a:gd name="connsiteX11" fmla="*/ 3159125 w 5127625"/>
                <a:gd name="connsiteY11" fmla="*/ 66675 h 190499"/>
                <a:gd name="connsiteX12" fmla="*/ 3162300 w 5127625"/>
                <a:gd name="connsiteY12" fmla="*/ 92075 h 190499"/>
                <a:gd name="connsiteX13" fmla="*/ 3343275 w 5127625"/>
                <a:gd name="connsiteY13" fmla="*/ 98425 h 190499"/>
                <a:gd name="connsiteX14" fmla="*/ 3346450 w 5127625"/>
                <a:gd name="connsiteY14" fmla="*/ 117475 h 190499"/>
                <a:gd name="connsiteX15" fmla="*/ 3457575 w 5127625"/>
                <a:gd name="connsiteY15" fmla="*/ 114300 h 190499"/>
                <a:gd name="connsiteX16" fmla="*/ 3457575 w 5127625"/>
                <a:gd name="connsiteY16" fmla="*/ 133350 h 190499"/>
                <a:gd name="connsiteX17" fmla="*/ 3832225 w 5127625"/>
                <a:gd name="connsiteY17" fmla="*/ 130175 h 190499"/>
                <a:gd name="connsiteX18" fmla="*/ 3832225 w 5127625"/>
                <a:gd name="connsiteY18" fmla="*/ 146050 h 190499"/>
                <a:gd name="connsiteX19" fmla="*/ 4108450 w 5127625"/>
                <a:gd name="connsiteY19" fmla="*/ 142875 h 190499"/>
                <a:gd name="connsiteX20" fmla="*/ 4108450 w 5127625"/>
                <a:gd name="connsiteY20" fmla="*/ 161925 h 190499"/>
                <a:gd name="connsiteX21" fmla="*/ 4768850 w 5127625"/>
                <a:gd name="connsiteY21" fmla="*/ 161925 h 190499"/>
                <a:gd name="connsiteX22" fmla="*/ 4768850 w 5127625"/>
                <a:gd name="connsiteY22" fmla="*/ 171450 h 190499"/>
                <a:gd name="connsiteX23" fmla="*/ 5127625 w 5127625"/>
                <a:gd name="connsiteY23" fmla="*/ 171450 h 190499"/>
                <a:gd name="connsiteX24" fmla="*/ 5121275 w 5127625"/>
                <a:gd name="connsiteY24" fmla="*/ 190499 h 190499"/>
                <a:gd name="connsiteX0" fmla="*/ 0 w 5127930"/>
                <a:gd name="connsiteY0" fmla="*/ 0 h 190499"/>
                <a:gd name="connsiteX1" fmla="*/ 638175 w 5127930"/>
                <a:gd name="connsiteY1" fmla="*/ 0 h 190499"/>
                <a:gd name="connsiteX2" fmla="*/ 638175 w 5127930"/>
                <a:gd name="connsiteY2" fmla="*/ 15875 h 190499"/>
                <a:gd name="connsiteX3" fmla="*/ 1612900 w 5127930"/>
                <a:gd name="connsiteY3" fmla="*/ 12700 h 190499"/>
                <a:gd name="connsiteX4" fmla="*/ 1612900 w 5127930"/>
                <a:gd name="connsiteY4" fmla="*/ 31750 h 190499"/>
                <a:gd name="connsiteX5" fmla="*/ 1870075 w 5127930"/>
                <a:gd name="connsiteY5" fmla="*/ 25400 h 190499"/>
                <a:gd name="connsiteX6" fmla="*/ 1870075 w 5127930"/>
                <a:gd name="connsiteY6" fmla="*/ 38100 h 190499"/>
                <a:gd name="connsiteX7" fmla="*/ 1914525 w 5127930"/>
                <a:gd name="connsiteY7" fmla="*/ 38100 h 190499"/>
                <a:gd name="connsiteX8" fmla="*/ 1917700 w 5127930"/>
                <a:gd name="connsiteY8" fmla="*/ 53975 h 190499"/>
                <a:gd name="connsiteX9" fmla="*/ 2559050 w 5127930"/>
                <a:gd name="connsiteY9" fmla="*/ 50800 h 190499"/>
                <a:gd name="connsiteX10" fmla="*/ 2559050 w 5127930"/>
                <a:gd name="connsiteY10" fmla="*/ 66675 h 190499"/>
                <a:gd name="connsiteX11" fmla="*/ 3159125 w 5127930"/>
                <a:gd name="connsiteY11" fmla="*/ 66675 h 190499"/>
                <a:gd name="connsiteX12" fmla="*/ 3162300 w 5127930"/>
                <a:gd name="connsiteY12" fmla="*/ 92075 h 190499"/>
                <a:gd name="connsiteX13" fmla="*/ 3343275 w 5127930"/>
                <a:gd name="connsiteY13" fmla="*/ 98425 h 190499"/>
                <a:gd name="connsiteX14" fmla="*/ 3346450 w 5127930"/>
                <a:gd name="connsiteY14" fmla="*/ 117475 h 190499"/>
                <a:gd name="connsiteX15" fmla="*/ 3457575 w 5127930"/>
                <a:gd name="connsiteY15" fmla="*/ 114300 h 190499"/>
                <a:gd name="connsiteX16" fmla="*/ 3457575 w 5127930"/>
                <a:gd name="connsiteY16" fmla="*/ 133350 h 190499"/>
                <a:gd name="connsiteX17" fmla="*/ 3832225 w 5127930"/>
                <a:gd name="connsiteY17" fmla="*/ 130175 h 190499"/>
                <a:gd name="connsiteX18" fmla="*/ 3832225 w 5127930"/>
                <a:gd name="connsiteY18" fmla="*/ 146050 h 190499"/>
                <a:gd name="connsiteX19" fmla="*/ 4108450 w 5127930"/>
                <a:gd name="connsiteY19" fmla="*/ 142875 h 190499"/>
                <a:gd name="connsiteX20" fmla="*/ 4108450 w 5127930"/>
                <a:gd name="connsiteY20" fmla="*/ 161925 h 190499"/>
                <a:gd name="connsiteX21" fmla="*/ 4768850 w 5127930"/>
                <a:gd name="connsiteY21" fmla="*/ 161925 h 190499"/>
                <a:gd name="connsiteX22" fmla="*/ 4768850 w 5127930"/>
                <a:gd name="connsiteY22" fmla="*/ 171450 h 190499"/>
                <a:gd name="connsiteX23" fmla="*/ 5127625 w 5127930"/>
                <a:gd name="connsiteY23" fmla="*/ 171450 h 190499"/>
                <a:gd name="connsiteX24" fmla="*/ 5127625 w 5127930"/>
                <a:gd name="connsiteY24" fmla="*/ 190499 h 190499"/>
                <a:gd name="connsiteX0" fmla="*/ 0 w 5127930"/>
                <a:gd name="connsiteY0" fmla="*/ 0 h 191910"/>
                <a:gd name="connsiteX1" fmla="*/ 638175 w 5127930"/>
                <a:gd name="connsiteY1" fmla="*/ 0 h 191910"/>
                <a:gd name="connsiteX2" fmla="*/ 638175 w 5127930"/>
                <a:gd name="connsiteY2" fmla="*/ 15875 h 191910"/>
                <a:gd name="connsiteX3" fmla="*/ 1612900 w 5127930"/>
                <a:gd name="connsiteY3" fmla="*/ 12700 h 191910"/>
                <a:gd name="connsiteX4" fmla="*/ 1612900 w 5127930"/>
                <a:gd name="connsiteY4" fmla="*/ 31750 h 191910"/>
                <a:gd name="connsiteX5" fmla="*/ 1870075 w 5127930"/>
                <a:gd name="connsiteY5" fmla="*/ 25400 h 191910"/>
                <a:gd name="connsiteX6" fmla="*/ 1870075 w 5127930"/>
                <a:gd name="connsiteY6" fmla="*/ 38100 h 191910"/>
                <a:gd name="connsiteX7" fmla="*/ 1914525 w 5127930"/>
                <a:gd name="connsiteY7" fmla="*/ 38100 h 191910"/>
                <a:gd name="connsiteX8" fmla="*/ 1917700 w 5127930"/>
                <a:gd name="connsiteY8" fmla="*/ 53975 h 191910"/>
                <a:gd name="connsiteX9" fmla="*/ 2559050 w 5127930"/>
                <a:gd name="connsiteY9" fmla="*/ 50800 h 191910"/>
                <a:gd name="connsiteX10" fmla="*/ 2559050 w 5127930"/>
                <a:gd name="connsiteY10" fmla="*/ 66675 h 191910"/>
                <a:gd name="connsiteX11" fmla="*/ 3159125 w 5127930"/>
                <a:gd name="connsiteY11" fmla="*/ 66675 h 191910"/>
                <a:gd name="connsiteX12" fmla="*/ 3162300 w 5127930"/>
                <a:gd name="connsiteY12" fmla="*/ 92075 h 191910"/>
                <a:gd name="connsiteX13" fmla="*/ 3343275 w 5127930"/>
                <a:gd name="connsiteY13" fmla="*/ 98425 h 191910"/>
                <a:gd name="connsiteX14" fmla="*/ 3346450 w 5127930"/>
                <a:gd name="connsiteY14" fmla="*/ 117475 h 191910"/>
                <a:gd name="connsiteX15" fmla="*/ 3457575 w 5127930"/>
                <a:gd name="connsiteY15" fmla="*/ 114300 h 191910"/>
                <a:gd name="connsiteX16" fmla="*/ 3457575 w 5127930"/>
                <a:gd name="connsiteY16" fmla="*/ 133350 h 191910"/>
                <a:gd name="connsiteX17" fmla="*/ 3832225 w 5127930"/>
                <a:gd name="connsiteY17" fmla="*/ 130175 h 191910"/>
                <a:gd name="connsiteX18" fmla="*/ 3832225 w 5127930"/>
                <a:gd name="connsiteY18" fmla="*/ 146050 h 191910"/>
                <a:gd name="connsiteX19" fmla="*/ 4108450 w 5127930"/>
                <a:gd name="connsiteY19" fmla="*/ 142875 h 191910"/>
                <a:gd name="connsiteX20" fmla="*/ 4108450 w 5127930"/>
                <a:gd name="connsiteY20" fmla="*/ 161925 h 191910"/>
                <a:gd name="connsiteX21" fmla="*/ 4768850 w 5127930"/>
                <a:gd name="connsiteY21" fmla="*/ 161925 h 191910"/>
                <a:gd name="connsiteX22" fmla="*/ 4768850 w 5127930"/>
                <a:gd name="connsiteY22" fmla="*/ 171450 h 191910"/>
                <a:gd name="connsiteX23" fmla="*/ 5127625 w 5127930"/>
                <a:gd name="connsiteY23" fmla="*/ 171450 h 191910"/>
                <a:gd name="connsiteX24" fmla="*/ 5127625 w 5127930"/>
                <a:gd name="connsiteY24" fmla="*/ 190499 h 191910"/>
                <a:gd name="connsiteX25" fmla="*/ 5124450 w 5127930"/>
                <a:gd name="connsiteY25" fmla="*/ 190500 h 191910"/>
                <a:gd name="connsiteX0" fmla="*/ 0 w 5349876"/>
                <a:gd name="connsiteY0" fmla="*/ 0 h 193675"/>
                <a:gd name="connsiteX1" fmla="*/ 638175 w 5349876"/>
                <a:gd name="connsiteY1" fmla="*/ 0 h 193675"/>
                <a:gd name="connsiteX2" fmla="*/ 638175 w 5349876"/>
                <a:gd name="connsiteY2" fmla="*/ 15875 h 193675"/>
                <a:gd name="connsiteX3" fmla="*/ 1612900 w 5349876"/>
                <a:gd name="connsiteY3" fmla="*/ 12700 h 193675"/>
                <a:gd name="connsiteX4" fmla="*/ 1612900 w 5349876"/>
                <a:gd name="connsiteY4" fmla="*/ 31750 h 193675"/>
                <a:gd name="connsiteX5" fmla="*/ 1870075 w 5349876"/>
                <a:gd name="connsiteY5" fmla="*/ 25400 h 193675"/>
                <a:gd name="connsiteX6" fmla="*/ 1870075 w 5349876"/>
                <a:gd name="connsiteY6" fmla="*/ 38100 h 193675"/>
                <a:gd name="connsiteX7" fmla="*/ 1914525 w 5349876"/>
                <a:gd name="connsiteY7" fmla="*/ 38100 h 193675"/>
                <a:gd name="connsiteX8" fmla="*/ 1917700 w 5349876"/>
                <a:gd name="connsiteY8" fmla="*/ 53975 h 193675"/>
                <a:gd name="connsiteX9" fmla="*/ 2559050 w 5349876"/>
                <a:gd name="connsiteY9" fmla="*/ 50800 h 193675"/>
                <a:gd name="connsiteX10" fmla="*/ 2559050 w 5349876"/>
                <a:gd name="connsiteY10" fmla="*/ 66675 h 193675"/>
                <a:gd name="connsiteX11" fmla="*/ 3159125 w 5349876"/>
                <a:gd name="connsiteY11" fmla="*/ 66675 h 193675"/>
                <a:gd name="connsiteX12" fmla="*/ 3162300 w 5349876"/>
                <a:gd name="connsiteY12" fmla="*/ 92075 h 193675"/>
                <a:gd name="connsiteX13" fmla="*/ 3343275 w 5349876"/>
                <a:gd name="connsiteY13" fmla="*/ 98425 h 193675"/>
                <a:gd name="connsiteX14" fmla="*/ 3346450 w 5349876"/>
                <a:gd name="connsiteY14" fmla="*/ 117475 h 193675"/>
                <a:gd name="connsiteX15" fmla="*/ 3457575 w 5349876"/>
                <a:gd name="connsiteY15" fmla="*/ 114300 h 193675"/>
                <a:gd name="connsiteX16" fmla="*/ 3457575 w 5349876"/>
                <a:gd name="connsiteY16" fmla="*/ 133350 h 193675"/>
                <a:gd name="connsiteX17" fmla="*/ 3832225 w 5349876"/>
                <a:gd name="connsiteY17" fmla="*/ 130175 h 193675"/>
                <a:gd name="connsiteX18" fmla="*/ 3832225 w 5349876"/>
                <a:gd name="connsiteY18" fmla="*/ 146050 h 193675"/>
                <a:gd name="connsiteX19" fmla="*/ 4108450 w 5349876"/>
                <a:gd name="connsiteY19" fmla="*/ 142875 h 193675"/>
                <a:gd name="connsiteX20" fmla="*/ 4108450 w 5349876"/>
                <a:gd name="connsiteY20" fmla="*/ 161925 h 193675"/>
                <a:gd name="connsiteX21" fmla="*/ 4768850 w 5349876"/>
                <a:gd name="connsiteY21" fmla="*/ 161925 h 193675"/>
                <a:gd name="connsiteX22" fmla="*/ 4768850 w 5349876"/>
                <a:gd name="connsiteY22" fmla="*/ 171450 h 193675"/>
                <a:gd name="connsiteX23" fmla="*/ 5127625 w 5349876"/>
                <a:gd name="connsiteY23" fmla="*/ 171450 h 193675"/>
                <a:gd name="connsiteX24" fmla="*/ 5127625 w 5349876"/>
                <a:gd name="connsiteY24" fmla="*/ 190499 h 193675"/>
                <a:gd name="connsiteX25" fmla="*/ 5349875 w 5349876"/>
                <a:gd name="connsiteY25" fmla="*/ 193675 h 193675"/>
                <a:gd name="connsiteX0" fmla="*/ 0 w 5349875"/>
                <a:gd name="connsiteY0" fmla="*/ 0 h 193675"/>
                <a:gd name="connsiteX1" fmla="*/ 638175 w 5349875"/>
                <a:gd name="connsiteY1" fmla="*/ 0 h 193675"/>
                <a:gd name="connsiteX2" fmla="*/ 638175 w 5349875"/>
                <a:gd name="connsiteY2" fmla="*/ 15875 h 193675"/>
                <a:gd name="connsiteX3" fmla="*/ 1612900 w 5349875"/>
                <a:gd name="connsiteY3" fmla="*/ 12700 h 193675"/>
                <a:gd name="connsiteX4" fmla="*/ 1612900 w 5349875"/>
                <a:gd name="connsiteY4" fmla="*/ 31750 h 193675"/>
                <a:gd name="connsiteX5" fmla="*/ 1870075 w 5349875"/>
                <a:gd name="connsiteY5" fmla="*/ 25400 h 193675"/>
                <a:gd name="connsiteX6" fmla="*/ 1870075 w 5349875"/>
                <a:gd name="connsiteY6" fmla="*/ 38100 h 193675"/>
                <a:gd name="connsiteX7" fmla="*/ 1914525 w 5349875"/>
                <a:gd name="connsiteY7" fmla="*/ 38100 h 193675"/>
                <a:gd name="connsiteX8" fmla="*/ 1917700 w 5349875"/>
                <a:gd name="connsiteY8" fmla="*/ 53975 h 193675"/>
                <a:gd name="connsiteX9" fmla="*/ 2559050 w 5349875"/>
                <a:gd name="connsiteY9" fmla="*/ 50800 h 193675"/>
                <a:gd name="connsiteX10" fmla="*/ 2559050 w 5349875"/>
                <a:gd name="connsiteY10" fmla="*/ 66675 h 193675"/>
                <a:gd name="connsiteX11" fmla="*/ 3159125 w 5349875"/>
                <a:gd name="connsiteY11" fmla="*/ 66675 h 193675"/>
                <a:gd name="connsiteX12" fmla="*/ 3162300 w 5349875"/>
                <a:gd name="connsiteY12" fmla="*/ 92075 h 193675"/>
                <a:gd name="connsiteX13" fmla="*/ 3343275 w 5349875"/>
                <a:gd name="connsiteY13" fmla="*/ 98425 h 193675"/>
                <a:gd name="connsiteX14" fmla="*/ 3346450 w 5349875"/>
                <a:gd name="connsiteY14" fmla="*/ 117475 h 193675"/>
                <a:gd name="connsiteX15" fmla="*/ 3457575 w 5349875"/>
                <a:gd name="connsiteY15" fmla="*/ 114300 h 193675"/>
                <a:gd name="connsiteX16" fmla="*/ 3457575 w 5349875"/>
                <a:gd name="connsiteY16" fmla="*/ 133350 h 193675"/>
                <a:gd name="connsiteX17" fmla="*/ 3832225 w 5349875"/>
                <a:gd name="connsiteY17" fmla="*/ 130175 h 193675"/>
                <a:gd name="connsiteX18" fmla="*/ 3832225 w 5349875"/>
                <a:gd name="connsiteY18" fmla="*/ 146050 h 193675"/>
                <a:gd name="connsiteX19" fmla="*/ 4108450 w 5349875"/>
                <a:gd name="connsiteY19" fmla="*/ 142875 h 193675"/>
                <a:gd name="connsiteX20" fmla="*/ 4108450 w 5349875"/>
                <a:gd name="connsiteY20" fmla="*/ 161925 h 193675"/>
                <a:gd name="connsiteX21" fmla="*/ 4768850 w 5349875"/>
                <a:gd name="connsiteY21" fmla="*/ 161925 h 193675"/>
                <a:gd name="connsiteX22" fmla="*/ 4768850 w 5349875"/>
                <a:gd name="connsiteY22" fmla="*/ 171450 h 193675"/>
                <a:gd name="connsiteX23" fmla="*/ 5127625 w 5349875"/>
                <a:gd name="connsiteY23" fmla="*/ 171450 h 193675"/>
                <a:gd name="connsiteX24" fmla="*/ 5127625 w 5349875"/>
                <a:gd name="connsiteY24" fmla="*/ 190499 h 193675"/>
                <a:gd name="connsiteX25" fmla="*/ 5349875 w 5349875"/>
                <a:gd name="connsiteY25" fmla="*/ 193675 h 193675"/>
                <a:gd name="connsiteX0" fmla="*/ 0 w 5200650"/>
                <a:gd name="connsiteY0" fmla="*/ 0 h 190499"/>
                <a:gd name="connsiteX1" fmla="*/ 638175 w 5200650"/>
                <a:gd name="connsiteY1" fmla="*/ 0 h 190499"/>
                <a:gd name="connsiteX2" fmla="*/ 638175 w 5200650"/>
                <a:gd name="connsiteY2" fmla="*/ 15875 h 190499"/>
                <a:gd name="connsiteX3" fmla="*/ 1612900 w 5200650"/>
                <a:gd name="connsiteY3" fmla="*/ 12700 h 190499"/>
                <a:gd name="connsiteX4" fmla="*/ 1612900 w 5200650"/>
                <a:gd name="connsiteY4" fmla="*/ 31750 h 190499"/>
                <a:gd name="connsiteX5" fmla="*/ 1870075 w 5200650"/>
                <a:gd name="connsiteY5" fmla="*/ 25400 h 190499"/>
                <a:gd name="connsiteX6" fmla="*/ 1870075 w 5200650"/>
                <a:gd name="connsiteY6" fmla="*/ 38100 h 190499"/>
                <a:gd name="connsiteX7" fmla="*/ 1914525 w 5200650"/>
                <a:gd name="connsiteY7" fmla="*/ 38100 h 190499"/>
                <a:gd name="connsiteX8" fmla="*/ 1917700 w 5200650"/>
                <a:gd name="connsiteY8" fmla="*/ 53975 h 190499"/>
                <a:gd name="connsiteX9" fmla="*/ 2559050 w 5200650"/>
                <a:gd name="connsiteY9" fmla="*/ 50800 h 190499"/>
                <a:gd name="connsiteX10" fmla="*/ 2559050 w 5200650"/>
                <a:gd name="connsiteY10" fmla="*/ 66675 h 190499"/>
                <a:gd name="connsiteX11" fmla="*/ 3159125 w 5200650"/>
                <a:gd name="connsiteY11" fmla="*/ 66675 h 190499"/>
                <a:gd name="connsiteX12" fmla="*/ 3162300 w 5200650"/>
                <a:gd name="connsiteY12" fmla="*/ 92075 h 190499"/>
                <a:gd name="connsiteX13" fmla="*/ 3343275 w 5200650"/>
                <a:gd name="connsiteY13" fmla="*/ 98425 h 190499"/>
                <a:gd name="connsiteX14" fmla="*/ 3346450 w 5200650"/>
                <a:gd name="connsiteY14" fmla="*/ 117475 h 190499"/>
                <a:gd name="connsiteX15" fmla="*/ 3457575 w 5200650"/>
                <a:gd name="connsiteY15" fmla="*/ 114300 h 190499"/>
                <a:gd name="connsiteX16" fmla="*/ 3457575 w 5200650"/>
                <a:gd name="connsiteY16" fmla="*/ 133350 h 190499"/>
                <a:gd name="connsiteX17" fmla="*/ 3832225 w 5200650"/>
                <a:gd name="connsiteY17" fmla="*/ 130175 h 190499"/>
                <a:gd name="connsiteX18" fmla="*/ 3832225 w 5200650"/>
                <a:gd name="connsiteY18" fmla="*/ 146050 h 190499"/>
                <a:gd name="connsiteX19" fmla="*/ 4108450 w 5200650"/>
                <a:gd name="connsiteY19" fmla="*/ 142875 h 190499"/>
                <a:gd name="connsiteX20" fmla="*/ 4108450 w 5200650"/>
                <a:gd name="connsiteY20" fmla="*/ 161925 h 190499"/>
                <a:gd name="connsiteX21" fmla="*/ 4768850 w 5200650"/>
                <a:gd name="connsiteY21" fmla="*/ 161925 h 190499"/>
                <a:gd name="connsiteX22" fmla="*/ 4768850 w 5200650"/>
                <a:gd name="connsiteY22" fmla="*/ 171450 h 190499"/>
                <a:gd name="connsiteX23" fmla="*/ 5127625 w 5200650"/>
                <a:gd name="connsiteY23" fmla="*/ 171450 h 190499"/>
                <a:gd name="connsiteX24" fmla="*/ 5127625 w 5200650"/>
                <a:gd name="connsiteY24" fmla="*/ 190499 h 190499"/>
                <a:gd name="connsiteX25" fmla="*/ 5200650 w 5200650"/>
                <a:gd name="connsiteY25" fmla="*/ 187325 h 190499"/>
                <a:gd name="connsiteX0" fmla="*/ 0 w 5197475"/>
                <a:gd name="connsiteY0" fmla="*/ 0 h 190500"/>
                <a:gd name="connsiteX1" fmla="*/ 638175 w 5197475"/>
                <a:gd name="connsiteY1" fmla="*/ 0 h 190500"/>
                <a:gd name="connsiteX2" fmla="*/ 638175 w 5197475"/>
                <a:gd name="connsiteY2" fmla="*/ 15875 h 190500"/>
                <a:gd name="connsiteX3" fmla="*/ 1612900 w 5197475"/>
                <a:gd name="connsiteY3" fmla="*/ 12700 h 190500"/>
                <a:gd name="connsiteX4" fmla="*/ 1612900 w 5197475"/>
                <a:gd name="connsiteY4" fmla="*/ 31750 h 190500"/>
                <a:gd name="connsiteX5" fmla="*/ 1870075 w 5197475"/>
                <a:gd name="connsiteY5" fmla="*/ 25400 h 190500"/>
                <a:gd name="connsiteX6" fmla="*/ 1870075 w 5197475"/>
                <a:gd name="connsiteY6" fmla="*/ 38100 h 190500"/>
                <a:gd name="connsiteX7" fmla="*/ 1914525 w 5197475"/>
                <a:gd name="connsiteY7" fmla="*/ 38100 h 190500"/>
                <a:gd name="connsiteX8" fmla="*/ 1917700 w 5197475"/>
                <a:gd name="connsiteY8" fmla="*/ 53975 h 190500"/>
                <a:gd name="connsiteX9" fmla="*/ 2559050 w 5197475"/>
                <a:gd name="connsiteY9" fmla="*/ 50800 h 190500"/>
                <a:gd name="connsiteX10" fmla="*/ 2559050 w 5197475"/>
                <a:gd name="connsiteY10" fmla="*/ 66675 h 190500"/>
                <a:gd name="connsiteX11" fmla="*/ 3159125 w 5197475"/>
                <a:gd name="connsiteY11" fmla="*/ 66675 h 190500"/>
                <a:gd name="connsiteX12" fmla="*/ 3162300 w 5197475"/>
                <a:gd name="connsiteY12" fmla="*/ 92075 h 190500"/>
                <a:gd name="connsiteX13" fmla="*/ 3343275 w 5197475"/>
                <a:gd name="connsiteY13" fmla="*/ 98425 h 190500"/>
                <a:gd name="connsiteX14" fmla="*/ 3346450 w 5197475"/>
                <a:gd name="connsiteY14" fmla="*/ 117475 h 190500"/>
                <a:gd name="connsiteX15" fmla="*/ 3457575 w 5197475"/>
                <a:gd name="connsiteY15" fmla="*/ 114300 h 190500"/>
                <a:gd name="connsiteX16" fmla="*/ 3457575 w 5197475"/>
                <a:gd name="connsiteY16" fmla="*/ 133350 h 190500"/>
                <a:gd name="connsiteX17" fmla="*/ 3832225 w 5197475"/>
                <a:gd name="connsiteY17" fmla="*/ 130175 h 190500"/>
                <a:gd name="connsiteX18" fmla="*/ 3832225 w 5197475"/>
                <a:gd name="connsiteY18" fmla="*/ 146050 h 190500"/>
                <a:gd name="connsiteX19" fmla="*/ 4108450 w 5197475"/>
                <a:gd name="connsiteY19" fmla="*/ 142875 h 190500"/>
                <a:gd name="connsiteX20" fmla="*/ 4108450 w 5197475"/>
                <a:gd name="connsiteY20" fmla="*/ 161925 h 190500"/>
                <a:gd name="connsiteX21" fmla="*/ 4768850 w 5197475"/>
                <a:gd name="connsiteY21" fmla="*/ 161925 h 190500"/>
                <a:gd name="connsiteX22" fmla="*/ 4768850 w 5197475"/>
                <a:gd name="connsiteY22" fmla="*/ 171450 h 190500"/>
                <a:gd name="connsiteX23" fmla="*/ 5127625 w 5197475"/>
                <a:gd name="connsiteY23" fmla="*/ 171450 h 190500"/>
                <a:gd name="connsiteX24" fmla="*/ 5127625 w 5197475"/>
                <a:gd name="connsiteY24" fmla="*/ 190499 h 190500"/>
                <a:gd name="connsiteX25" fmla="*/ 5197475 w 5197475"/>
                <a:gd name="connsiteY25" fmla="*/ 190500 h 190500"/>
                <a:gd name="connsiteX0" fmla="*/ 0 w 5210177"/>
                <a:gd name="connsiteY0" fmla="*/ 0 h 190500"/>
                <a:gd name="connsiteX1" fmla="*/ 638175 w 5210177"/>
                <a:gd name="connsiteY1" fmla="*/ 0 h 190500"/>
                <a:gd name="connsiteX2" fmla="*/ 638175 w 5210177"/>
                <a:gd name="connsiteY2" fmla="*/ 15875 h 190500"/>
                <a:gd name="connsiteX3" fmla="*/ 1612900 w 5210177"/>
                <a:gd name="connsiteY3" fmla="*/ 12700 h 190500"/>
                <a:gd name="connsiteX4" fmla="*/ 1612900 w 5210177"/>
                <a:gd name="connsiteY4" fmla="*/ 31750 h 190500"/>
                <a:gd name="connsiteX5" fmla="*/ 1870075 w 5210177"/>
                <a:gd name="connsiteY5" fmla="*/ 25400 h 190500"/>
                <a:gd name="connsiteX6" fmla="*/ 1870075 w 5210177"/>
                <a:gd name="connsiteY6" fmla="*/ 38100 h 190500"/>
                <a:gd name="connsiteX7" fmla="*/ 1914525 w 5210177"/>
                <a:gd name="connsiteY7" fmla="*/ 38100 h 190500"/>
                <a:gd name="connsiteX8" fmla="*/ 1917700 w 5210177"/>
                <a:gd name="connsiteY8" fmla="*/ 53975 h 190500"/>
                <a:gd name="connsiteX9" fmla="*/ 2559050 w 5210177"/>
                <a:gd name="connsiteY9" fmla="*/ 50800 h 190500"/>
                <a:gd name="connsiteX10" fmla="*/ 2559050 w 5210177"/>
                <a:gd name="connsiteY10" fmla="*/ 66675 h 190500"/>
                <a:gd name="connsiteX11" fmla="*/ 3159125 w 5210177"/>
                <a:gd name="connsiteY11" fmla="*/ 66675 h 190500"/>
                <a:gd name="connsiteX12" fmla="*/ 3162300 w 5210177"/>
                <a:gd name="connsiteY12" fmla="*/ 92075 h 190500"/>
                <a:gd name="connsiteX13" fmla="*/ 3343275 w 5210177"/>
                <a:gd name="connsiteY13" fmla="*/ 98425 h 190500"/>
                <a:gd name="connsiteX14" fmla="*/ 3346450 w 5210177"/>
                <a:gd name="connsiteY14" fmla="*/ 117475 h 190500"/>
                <a:gd name="connsiteX15" fmla="*/ 3457575 w 5210177"/>
                <a:gd name="connsiteY15" fmla="*/ 114300 h 190500"/>
                <a:gd name="connsiteX16" fmla="*/ 3457575 w 5210177"/>
                <a:gd name="connsiteY16" fmla="*/ 133350 h 190500"/>
                <a:gd name="connsiteX17" fmla="*/ 3832225 w 5210177"/>
                <a:gd name="connsiteY17" fmla="*/ 130175 h 190500"/>
                <a:gd name="connsiteX18" fmla="*/ 3832225 w 5210177"/>
                <a:gd name="connsiteY18" fmla="*/ 146050 h 190500"/>
                <a:gd name="connsiteX19" fmla="*/ 4108450 w 5210177"/>
                <a:gd name="connsiteY19" fmla="*/ 142875 h 190500"/>
                <a:gd name="connsiteX20" fmla="*/ 4108450 w 5210177"/>
                <a:gd name="connsiteY20" fmla="*/ 161925 h 190500"/>
                <a:gd name="connsiteX21" fmla="*/ 4768850 w 5210177"/>
                <a:gd name="connsiteY21" fmla="*/ 161925 h 190500"/>
                <a:gd name="connsiteX22" fmla="*/ 4768850 w 5210177"/>
                <a:gd name="connsiteY22" fmla="*/ 171450 h 190500"/>
                <a:gd name="connsiteX23" fmla="*/ 5127625 w 5210177"/>
                <a:gd name="connsiteY23" fmla="*/ 171450 h 190500"/>
                <a:gd name="connsiteX24" fmla="*/ 5127625 w 5210177"/>
                <a:gd name="connsiteY24" fmla="*/ 190499 h 190500"/>
                <a:gd name="connsiteX25" fmla="*/ 5197475 w 5210177"/>
                <a:gd name="connsiteY25" fmla="*/ 190500 h 190500"/>
                <a:gd name="connsiteX26" fmla="*/ 5210177 w 5210177"/>
                <a:gd name="connsiteY26" fmla="*/ 187323 h 190500"/>
                <a:gd name="connsiteX0" fmla="*/ 0 w 5201929"/>
                <a:gd name="connsiteY0" fmla="*/ 0 h 530223"/>
                <a:gd name="connsiteX1" fmla="*/ 638175 w 5201929"/>
                <a:gd name="connsiteY1" fmla="*/ 0 h 530223"/>
                <a:gd name="connsiteX2" fmla="*/ 638175 w 5201929"/>
                <a:gd name="connsiteY2" fmla="*/ 15875 h 530223"/>
                <a:gd name="connsiteX3" fmla="*/ 1612900 w 5201929"/>
                <a:gd name="connsiteY3" fmla="*/ 12700 h 530223"/>
                <a:gd name="connsiteX4" fmla="*/ 1612900 w 5201929"/>
                <a:gd name="connsiteY4" fmla="*/ 31750 h 530223"/>
                <a:gd name="connsiteX5" fmla="*/ 1870075 w 5201929"/>
                <a:gd name="connsiteY5" fmla="*/ 25400 h 530223"/>
                <a:gd name="connsiteX6" fmla="*/ 1870075 w 5201929"/>
                <a:gd name="connsiteY6" fmla="*/ 38100 h 530223"/>
                <a:gd name="connsiteX7" fmla="*/ 1914525 w 5201929"/>
                <a:gd name="connsiteY7" fmla="*/ 38100 h 530223"/>
                <a:gd name="connsiteX8" fmla="*/ 1917700 w 5201929"/>
                <a:gd name="connsiteY8" fmla="*/ 53975 h 530223"/>
                <a:gd name="connsiteX9" fmla="*/ 2559050 w 5201929"/>
                <a:gd name="connsiteY9" fmla="*/ 50800 h 530223"/>
                <a:gd name="connsiteX10" fmla="*/ 2559050 w 5201929"/>
                <a:gd name="connsiteY10" fmla="*/ 66675 h 530223"/>
                <a:gd name="connsiteX11" fmla="*/ 3159125 w 5201929"/>
                <a:gd name="connsiteY11" fmla="*/ 66675 h 530223"/>
                <a:gd name="connsiteX12" fmla="*/ 3162300 w 5201929"/>
                <a:gd name="connsiteY12" fmla="*/ 92075 h 530223"/>
                <a:gd name="connsiteX13" fmla="*/ 3343275 w 5201929"/>
                <a:gd name="connsiteY13" fmla="*/ 98425 h 530223"/>
                <a:gd name="connsiteX14" fmla="*/ 3346450 w 5201929"/>
                <a:gd name="connsiteY14" fmla="*/ 117475 h 530223"/>
                <a:gd name="connsiteX15" fmla="*/ 3457575 w 5201929"/>
                <a:gd name="connsiteY15" fmla="*/ 114300 h 530223"/>
                <a:gd name="connsiteX16" fmla="*/ 3457575 w 5201929"/>
                <a:gd name="connsiteY16" fmla="*/ 133350 h 530223"/>
                <a:gd name="connsiteX17" fmla="*/ 3832225 w 5201929"/>
                <a:gd name="connsiteY17" fmla="*/ 130175 h 530223"/>
                <a:gd name="connsiteX18" fmla="*/ 3832225 w 5201929"/>
                <a:gd name="connsiteY18" fmla="*/ 146050 h 530223"/>
                <a:gd name="connsiteX19" fmla="*/ 4108450 w 5201929"/>
                <a:gd name="connsiteY19" fmla="*/ 142875 h 530223"/>
                <a:gd name="connsiteX20" fmla="*/ 4108450 w 5201929"/>
                <a:gd name="connsiteY20" fmla="*/ 161925 h 530223"/>
                <a:gd name="connsiteX21" fmla="*/ 4768850 w 5201929"/>
                <a:gd name="connsiteY21" fmla="*/ 161925 h 530223"/>
                <a:gd name="connsiteX22" fmla="*/ 4768850 w 5201929"/>
                <a:gd name="connsiteY22" fmla="*/ 171450 h 530223"/>
                <a:gd name="connsiteX23" fmla="*/ 5127625 w 5201929"/>
                <a:gd name="connsiteY23" fmla="*/ 171450 h 530223"/>
                <a:gd name="connsiteX24" fmla="*/ 5127625 w 5201929"/>
                <a:gd name="connsiteY24" fmla="*/ 190499 h 530223"/>
                <a:gd name="connsiteX25" fmla="*/ 5197475 w 5201929"/>
                <a:gd name="connsiteY25" fmla="*/ 190500 h 530223"/>
                <a:gd name="connsiteX26" fmla="*/ 5191127 w 5201929"/>
                <a:gd name="connsiteY26" fmla="*/ 530223 h 530223"/>
                <a:gd name="connsiteX0" fmla="*/ 0 w 5197475"/>
                <a:gd name="connsiteY0" fmla="*/ 0 h 530223"/>
                <a:gd name="connsiteX1" fmla="*/ 638175 w 5197475"/>
                <a:gd name="connsiteY1" fmla="*/ 0 h 530223"/>
                <a:gd name="connsiteX2" fmla="*/ 638175 w 5197475"/>
                <a:gd name="connsiteY2" fmla="*/ 15875 h 530223"/>
                <a:gd name="connsiteX3" fmla="*/ 1612900 w 5197475"/>
                <a:gd name="connsiteY3" fmla="*/ 12700 h 530223"/>
                <a:gd name="connsiteX4" fmla="*/ 1612900 w 5197475"/>
                <a:gd name="connsiteY4" fmla="*/ 31750 h 530223"/>
                <a:gd name="connsiteX5" fmla="*/ 1870075 w 5197475"/>
                <a:gd name="connsiteY5" fmla="*/ 25400 h 530223"/>
                <a:gd name="connsiteX6" fmla="*/ 1870075 w 5197475"/>
                <a:gd name="connsiteY6" fmla="*/ 38100 h 530223"/>
                <a:gd name="connsiteX7" fmla="*/ 1914525 w 5197475"/>
                <a:gd name="connsiteY7" fmla="*/ 38100 h 530223"/>
                <a:gd name="connsiteX8" fmla="*/ 1917700 w 5197475"/>
                <a:gd name="connsiteY8" fmla="*/ 53975 h 530223"/>
                <a:gd name="connsiteX9" fmla="*/ 2559050 w 5197475"/>
                <a:gd name="connsiteY9" fmla="*/ 50800 h 530223"/>
                <a:gd name="connsiteX10" fmla="*/ 2559050 w 5197475"/>
                <a:gd name="connsiteY10" fmla="*/ 66675 h 530223"/>
                <a:gd name="connsiteX11" fmla="*/ 3159125 w 5197475"/>
                <a:gd name="connsiteY11" fmla="*/ 66675 h 530223"/>
                <a:gd name="connsiteX12" fmla="*/ 3162300 w 5197475"/>
                <a:gd name="connsiteY12" fmla="*/ 92075 h 530223"/>
                <a:gd name="connsiteX13" fmla="*/ 3343275 w 5197475"/>
                <a:gd name="connsiteY13" fmla="*/ 98425 h 530223"/>
                <a:gd name="connsiteX14" fmla="*/ 3346450 w 5197475"/>
                <a:gd name="connsiteY14" fmla="*/ 117475 h 530223"/>
                <a:gd name="connsiteX15" fmla="*/ 3457575 w 5197475"/>
                <a:gd name="connsiteY15" fmla="*/ 114300 h 530223"/>
                <a:gd name="connsiteX16" fmla="*/ 3457575 w 5197475"/>
                <a:gd name="connsiteY16" fmla="*/ 133350 h 530223"/>
                <a:gd name="connsiteX17" fmla="*/ 3832225 w 5197475"/>
                <a:gd name="connsiteY17" fmla="*/ 130175 h 530223"/>
                <a:gd name="connsiteX18" fmla="*/ 3832225 w 5197475"/>
                <a:gd name="connsiteY18" fmla="*/ 146050 h 530223"/>
                <a:gd name="connsiteX19" fmla="*/ 4108450 w 5197475"/>
                <a:gd name="connsiteY19" fmla="*/ 142875 h 530223"/>
                <a:gd name="connsiteX20" fmla="*/ 4108450 w 5197475"/>
                <a:gd name="connsiteY20" fmla="*/ 161925 h 530223"/>
                <a:gd name="connsiteX21" fmla="*/ 4768850 w 5197475"/>
                <a:gd name="connsiteY21" fmla="*/ 161925 h 530223"/>
                <a:gd name="connsiteX22" fmla="*/ 4768850 w 5197475"/>
                <a:gd name="connsiteY22" fmla="*/ 171450 h 530223"/>
                <a:gd name="connsiteX23" fmla="*/ 5127625 w 5197475"/>
                <a:gd name="connsiteY23" fmla="*/ 171450 h 530223"/>
                <a:gd name="connsiteX24" fmla="*/ 5127625 w 5197475"/>
                <a:gd name="connsiteY24" fmla="*/ 190499 h 530223"/>
                <a:gd name="connsiteX25" fmla="*/ 5197475 w 5197475"/>
                <a:gd name="connsiteY25" fmla="*/ 190500 h 530223"/>
                <a:gd name="connsiteX26" fmla="*/ 5191127 w 5197475"/>
                <a:gd name="connsiteY26" fmla="*/ 530223 h 530223"/>
                <a:gd name="connsiteX0" fmla="*/ 0 w 5203827"/>
                <a:gd name="connsiteY0" fmla="*/ 0 h 196848"/>
                <a:gd name="connsiteX1" fmla="*/ 638175 w 5203827"/>
                <a:gd name="connsiteY1" fmla="*/ 0 h 196848"/>
                <a:gd name="connsiteX2" fmla="*/ 638175 w 5203827"/>
                <a:gd name="connsiteY2" fmla="*/ 15875 h 196848"/>
                <a:gd name="connsiteX3" fmla="*/ 1612900 w 5203827"/>
                <a:gd name="connsiteY3" fmla="*/ 12700 h 196848"/>
                <a:gd name="connsiteX4" fmla="*/ 1612900 w 5203827"/>
                <a:gd name="connsiteY4" fmla="*/ 31750 h 196848"/>
                <a:gd name="connsiteX5" fmla="*/ 1870075 w 5203827"/>
                <a:gd name="connsiteY5" fmla="*/ 25400 h 196848"/>
                <a:gd name="connsiteX6" fmla="*/ 1870075 w 5203827"/>
                <a:gd name="connsiteY6" fmla="*/ 38100 h 196848"/>
                <a:gd name="connsiteX7" fmla="*/ 1914525 w 5203827"/>
                <a:gd name="connsiteY7" fmla="*/ 38100 h 196848"/>
                <a:gd name="connsiteX8" fmla="*/ 1917700 w 5203827"/>
                <a:gd name="connsiteY8" fmla="*/ 53975 h 196848"/>
                <a:gd name="connsiteX9" fmla="*/ 2559050 w 5203827"/>
                <a:gd name="connsiteY9" fmla="*/ 50800 h 196848"/>
                <a:gd name="connsiteX10" fmla="*/ 2559050 w 5203827"/>
                <a:gd name="connsiteY10" fmla="*/ 66675 h 196848"/>
                <a:gd name="connsiteX11" fmla="*/ 3159125 w 5203827"/>
                <a:gd name="connsiteY11" fmla="*/ 66675 h 196848"/>
                <a:gd name="connsiteX12" fmla="*/ 3162300 w 5203827"/>
                <a:gd name="connsiteY12" fmla="*/ 92075 h 196848"/>
                <a:gd name="connsiteX13" fmla="*/ 3343275 w 5203827"/>
                <a:gd name="connsiteY13" fmla="*/ 98425 h 196848"/>
                <a:gd name="connsiteX14" fmla="*/ 3346450 w 5203827"/>
                <a:gd name="connsiteY14" fmla="*/ 117475 h 196848"/>
                <a:gd name="connsiteX15" fmla="*/ 3457575 w 5203827"/>
                <a:gd name="connsiteY15" fmla="*/ 114300 h 196848"/>
                <a:gd name="connsiteX16" fmla="*/ 3457575 w 5203827"/>
                <a:gd name="connsiteY16" fmla="*/ 133350 h 196848"/>
                <a:gd name="connsiteX17" fmla="*/ 3832225 w 5203827"/>
                <a:gd name="connsiteY17" fmla="*/ 130175 h 196848"/>
                <a:gd name="connsiteX18" fmla="*/ 3832225 w 5203827"/>
                <a:gd name="connsiteY18" fmla="*/ 146050 h 196848"/>
                <a:gd name="connsiteX19" fmla="*/ 4108450 w 5203827"/>
                <a:gd name="connsiteY19" fmla="*/ 142875 h 196848"/>
                <a:gd name="connsiteX20" fmla="*/ 4108450 w 5203827"/>
                <a:gd name="connsiteY20" fmla="*/ 161925 h 196848"/>
                <a:gd name="connsiteX21" fmla="*/ 4768850 w 5203827"/>
                <a:gd name="connsiteY21" fmla="*/ 161925 h 196848"/>
                <a:gd name="connsiteX22" fmla="*/ 4768850 w 5203827"/>
                <a:gd name="connsiteY22" fmla="*/ 171450 h 196848"/>
                <a:gd name="connsiteX23" fmla="*/ 5127625 w 5203827"/>
                <a:gd name="connsiteY23" fmla="*/ 171450 h 196848"/>
                <a:gd name="connsiteX24" fmla="*/ 5127625 w 5203827"/>
                <a:gd name="connsiteY24" fmla="*/ 190499 h 196848"/>
                <a:gd name="connsiteX25" fmla="*/ 5197475 w 5203827"/>
                <a:gd name="connsiteY25" fmla="*/ 190500 h 196848"/>
                <a:gd name="connsiteX26" fmla="*/ 5203827 w 5203827"/>
                <a:gd name="connsiteY26" fmla="*/ 196848 h 196848"/>
                <a:gd name="connsiteX0" fmla="*/ 0 w 5200652"/>
                <a:gd name="connsiteY0" fmla="*/ 0 h 196848"/>
                <a:gd name="connsiteX1" fmla="*/ 638175 w 5200652"/>
                <a:gd name="connsiteY1" fmla="*/ 0 h 196848"/>
                <a:gd name="connsiteX2" fmla="*/ 638175 w 5200652"/>
                <a:gd name="connsiteY2" fmla="*/ 15875 h 196848"/>
                <a:gd name="connsiteX3" fmla="*/ 1612900 w 5200652"/>
                <a:gd name="connsiteY3" fmla="*/ 12700 h 196848"/>
                <a:gd name="connsiteX4" fmla="*/ 1612900 w 5200652"/>
                <a:gd name="connsiteY4" fmla="*/ 31750 h 196848"/>
                <a:gd name="connsiteX5" fmla="*/ 1870075 w 5200652"/>
                <a:gd name="connsiteY5" fmla="*/ 25400 h 196848"/>
                <a:gd name="connsiteX6" fmla="*/ 1870075 w 5200652"/>
                <a:gd name="connsiteY6" fmla="*/ 38100 h 196848"/>
                <a:gd name="connsiteX7" fmla="*/ 1914525 w 5200652"/>
                <a:gd name="connsiteY7" fmla="*/ 38100 h 196848"/>
                <a:gd name="connsiteX8" fmla="*/ 1917700 w 5200652"/>
                <a:gd name="connsiteY8" fmla="*/ 53975 h 196848"/>
                <a:gd name="connsiteX9" fmla="*/ 2559050 w 5200652"/>
                <a:gd name="connsiteY9" fmla="*/ 50800 h 196848"/>
                <a:gd name="connsiteX10" fmla="*/ 2559050 w 5200652"/>
                <a:gd name="connsiteY10" fmla="*/ 66675 h 196848"/>
                <a:gd name="connsiteX11" fmla="*/ 3159125 w 5200652"/>
                <a:gd name="connsiteY11" fmla="*/ 66675 h 196848"/>
                <a:gd name="connsiteX12" fmla="*/ 3162300 w 5200652"/>
                <a:gd name="connsiteY12" fmla="*/ 92075 h 196848"/>
                <a:gd name="connsiteX13" fmla="*/ 3343275 w 5200652"/>
                <a:gd name="connsiteY13" fmla="*/ 98425 h 196848"/>
                <a:gd name="connsiteX14" fmla="*/ 3346450 w 5200652"/>
                <a:gd name="connsiteY14" fmla="*/ 117475 h 196848"/>
                <a:gd name="connsiteX15" fmla="*/ 3457575 w 5200652"/>
                <a:gd name="connsiteY15" fmla="*/ 114300 h 196848"/>
                <a:gd name="connsiteX16" fmla="*/ 3457575 w 5200652"/>
                <a:gd name="connsiteY16" fmla="*/ 133350 h 196848"/>
                <a:gd name="connsiteX17" fmla="*/ 3832225 w 5200652"/>
                <a:gd name="connsiteY17" fmla="*/ 130175 h 196848"/>
                <a:gd name="connsiteX18" fmla="*/ 3832225 w 5200652"/>
                <a:gd name="connsiteY18" fmla="*/ 146050 h 196848"/>
                <a:gd name="connsiteX19" fmla="*/ 4108450 w 5200652"/>
                <a:gd name="connsiteY19" fmla="*/ 142875 h 196848"/>
                <a:gd name="connsiteX20" fmla="*/ 4108450 w 5200652"/>
                <a:gd name="connsiteY20" fmla="*/ 161925 h 196848"/>
                <a:gd name="connsiteX21" fmla="*/ 4768850 w 5200652"/>
                <a:gd name="connsiteY21" fmla="*/ 161925 h 196848"/>
                <a:gd name="connsiteX22" fmla="*/ 4768850 w 5200652"/>
                <a:gd name="connsiteY22" fmla="*/ 171450 h 196848"/>
                <a:gd name="connsiteX23" fmla="*/ 5127625 w 5200652"/>
                <a:gd name="connsiteY23" fmla="*/ 171450 h 196848"/>
                <a:gd name="connsiteX24" fmla="*/ 5127625 w 5200652"/>
                <a:gd name="connsiteY24" fmla="*/ 190499 h 196848"/>
                <a:gd name="connsiteX25" fmla="*/ 5197475 w 5200652"/>
                <a:gd name="connsiteY25" fmla="*/ 190500 h 196848"/>
                <a:gd name="connsiteX26" fmla="*/ 5200652 w 5200652"/>
                <a:gd name="connsiteY26" fmla="*/ 196848 h 196848"/>
                <a:gd name="connsiteX0" fmla="*/ 0 w 5197475"/>
                <a:gd name="connsiteY0" fmla="*/ 0 h 311148"/>
                <a:gd name="connsiteX1" fmla="*/ 638175 w 5197475"/>
                <a:gd name="connsiteY1" fmla="*/ 0 h 311148"/>
                <a:gd name="connsiteX2" fmla="*/ 638175 w 5197475"/>
                <a:gd name="connsiteY2" fmla="*/ 15875 h 311148"/>
                <a:gd name="connsiteX3" fmla="*/ 1612900 w 5197475"/>
                <a:gd name="connsiteY3" fmla="*/ 12700 h 311148"/>
                <a:gd name="connsiteX4" fmla="*/ 1612900 w 5197475"/>
                <a:gd name="connsiteY4" fmla="*/ 31750 h 311148"/>
                <a:gd name="connsiteX5" fmla="*/ 1870075 w 5197475"/>
                <a:gd name="connsiteY5" fmla="*/ 25400 h 311148"/>
                <a:gd name="connsiteX6" fmla="*/ 1870075 w 5197475"/>
                <a:gd name="connsiteY6" fmla="*/ 38100 h 311148"/>
                <a:gd name="connsiteX7" fmla="*/ 1914525 w 5197475"/>
                <a:gd name="connsiteY7" fmla="*/ 38100 h 311148"/>
                <a:gd name="connsiteX8" fmla="*/ 1917700 w 5197475"/>
                <a:gd name="connsiteY8" fmla="*/ 53975 h 311148"/>
                <a:gd name="connsiteX9" fmla="*/ 2559050 w 5197475"/>
                <a:gd name="connsiteY9" fmla="*/ 50800 h 311148"/>
                <a:gd name="connsiteX10" fmla="*/ 2559050 w 5197475"/>
                <a:gd name="connsiteY10" fmla="*/ 66675 h 311148"/>
                <a:gd name="connsiteX11" fmla="*/ 3159125 w 5197475"/>
                <a:gd name="connsiteY11" fmla="*/ 66675 h 311148"/>
                <a:gd name="connsiteX12" fmla="*/ 3162300 w 5197475"/>
                <a:gd name="connsiteY12" fmla="*/ 92075 h 311148"/>
                <a:gd name="connsiteX13" fmla="*/ 3343275 w 5197475"/>
                <a:gd name="connsiteY13" fmla="*/ 98425 h 311148"/>
                <a:gd name="connsiteX14" fmla="*/ 3346450 w 5197475"/>
                <a:gd name="connsiteY14" fmla="*/ 117475 h 311148"/>
                <a:gd name="connsiteX15" fmla="*/ 3457575 w 5197475"/>
                <a:gd name="connsiteY15" fmla="*/ 114300 h 311148"/>
                <a:gd name="connsiteX16" fmla="*/ 3457575 w 5197475"/>
                <a:gd name="connsiteY16" fmla="*/ 133350 h 311148"/>
                <a:gd name="connsiteX17" fmla="*/ 3832225 w 5197475"/>
                <a:gd name="connsiteY17" fmla="*/ 130175 h 311148"/>
                <a:gd name="connsiteX18" fmla="*/ 3832225 w 5197475"/>
                <a:gd name="connsiteY18" fmla="*/ 146050 h 311148"/>
                <a:gd name="connsiteX19" fmla="*/ 4108450 w 5197475"/>
                <a:gd name="connsiteY19" fmla="*/ 142875 h 311148"/>
                <a:gd name="connsiteX20" fmla="*/ 4108450 w 5197475"/>
                <a:gd name="connsiteY20" fmla="*/ 161925 h 311148"/>
                <a:gd name="connsiteX21" fmla="*/ 4768850 w 5197475"/>
                <a:gd name="connsiteY21" fmla="*/ 161925 h 311148"/>
                <a:gd name="connsiteX22" fmla="*/ 4768850 w 5197475"/>
                <a:gd name="connsiteY22" fmla="*/ 171450 h 311148"/>
                <a:gd name="connsiteX23" fmla="*/ 5127625 w 5197475"/>
                <a:gd name="connsiteY23" fmla="*/ 171450 h 311148"/>
                <a:gd name="connsiteX24" fmla="*/ 5127625 w 5197475"/>
                <a:gd name="connsiteY24" fmla="*/ 190499 h 311148"/>
                <a:gd name="connsiteX25" fmla="*/ 5197475 w 5197475"/>
                <a:gd name="connsiteY25" fmla="*/ 190500 h 311148"/>
                <a:gd name="connsiteX26" fmla="*/ 5187952 w 5197475"/>
                <a:gd name="connsiteY26" fmla="*/ 311148 h 311148"/>
                <a:gd name="connsiteX0" fmla="*/ 0 w 5200652"/>
                <a:gd name="connsiteY0" fmla="*/ 0 h 196848"/>
                <a:gd name="connsiteX1" fmla="*/ 638175 w 5200652"/>
                <a:gd name="connsiteY1" fmla="*/ 0 h 196848"/>
                <a:gd name="connsiteX2" fmla="*/ 638175 w 5200652"/>
                <a:gd name="connsiteY2" fmla="*/ 15875 h 196848"/>
                <a:gd name="connsiteX3" fmla="*/ 1612900 w 5200652"/>
                <a:gd name="connsiteY3" fmla="*/ 12700 h 196848"/>
                <a:gd name="connsiteX4" fmla="*/ 1612900 w 5200652"/>
                <a:gd name="connsiteY4" fmla="*/ 31750 h 196848"/>
                <a:gd name="connsiteX5" fmla="*/ 1870075 w 5200652"/>
                <a:gd name="connsiteY5" fmla="*/ 25400 h 196848"/>
                <a:gd name="connsiteX6" fmla="*/ 1870075 w 5200652"/>
                <a:gd name="connsiteY6" fmla="*/ 38100 h 196848"/>
                <a:gd name="connsiteX7" fmla="*/ 1914525 w 5200652"/>
                <a:gd name="connsiteY7" fmla="*/ 38100 h 196848"/>
                <a:gd name="connsiteX8" fmla="*/ 1917700 w 5200652"/>
                <a:gd name="connsiteY8" fmla="*/ 53975 h 196848"/>
                <a:gd name="connsiteX9" fmla="*/ 2559050 w 5200652"/>
                <a:gd name="connsiteY9" fmla="*/ 50800 h 196848"/>
                <a:gd name="connsiteX10" fmla="*/ 2559050 w 5200652"/>
                <a:gd name="connsiteY10" fmla="*/ 66675 h 196848"/>
                <a:gd name="connsiteX11" fmla="*/ 3159125 w 5200652"/>
                <a:gd name="connsiteY11" fmla="*/ 66675 h 196848"/>
                <a:gd name="connsiteX12" fmla="*/ 3162300 w 5200652"/>
                <a:gd name="connsiteY12" fmla="*/ 92075 h 196848"/>
                <a:gd name="connsiteX13" fmla="*/ 3343275 w 5200652"/>
                <a:gd name="connsiteY13" fmla="*/ 98425 h 196848"/>
                <a:gd name="connsiteX14" fmla="*/ 3346450 w 5200652"/>
                <a:gd name="connsiteY14" fmla="*/ 117475 h 196848"/>
                <a:gd name="connsiteX15" fmla="*/ 3457575 w 5200652"/>
                <a:gd name="connsiteY15" fmla="*/ 114300 h 196848"/>
                <a:gd name="connsiteX16" fmla="*/ 3457575 w 5200652"/>
                <a:gd name="connsiteY16" fmla="*/ 133350 h 196848"/>
                <a:gd name="connsiteX17" fmla="*/ 3832225 w 5200652"/>
                <a:gd name="connsiteY17" fmla="*/ 130175 h 196848"/>
                <a:gd name="connsiteX18" fmla="*/ 3832225 w 5200652"/>
                <a:gd name="connsiteY18" fmla="*/ 146050 h 196848"/>
                <a:gd name="connsiteX19" fmla="*/ 4108450 w 5200652"/>
                <a:gd name="connsiteY19" fmla="*/ 142875 h 196848"/>
                <a:gd name="connsiteX20" fmla="*/ 4108450 w 5200652"/>
                <a:gd name="connsiteY20" fmla="*/ 161925 h 196848"/>
                <a:gd name="connsiteX21" fmla="*/ 4768850 w 5200652"/>
                <a:gd name="connsiteY21" fmla="*/ 161925 h 196848"/>
                <a:gd name="connsiteX22" fmla="*/ 4768850 w 5200652"/>
                <a:gd name="connsiteY22" fmla="*/ 171450 h 196848"/>
                <a:gd name="connsiteX23" fmla="*/ 5127625 w 5200652"/>
                <a:gd name="connsiteY23" fmla="*/ 171450 h 196848"/>
                <a:gd name="connsiteX24" fmla="*/ 5127625 w 5200652"/>
                <a:gd name="connsiteY24" fmla="*/ 190499 h 196848"/>
                <a:gd name="connsiteX25" fmla="*/ 5197475 w 5200652"/>
                <a:gd name="connsiteY25" fmla="*/ 190500 h 196848"/>
                <a:gd name="connsiteX26" fmla="*/ 5200652 w 5200652"/>
                <a:gd name="connsiteY26" fmla="*/ 196848 h 196848"/>
                <a:gd name="connsiteX0" fmla="*/ 0 w 5197477"/>
                <a:gd name="connsiteY0" fmla="*/ 0 h 196848"/>
                <a:gd name="connsiteX1" fmla="*/ 638175 w 5197477"/>
                <a:gd name="connsiteY1" fmla="*/ 0 h 196848"/>
                <a:gd name="connsiteX2" fmla="*/ 638175 w 5197477"/>
                <a:gd name="connsiteY2" fmla="*/ 15875 h 196848"/>
                <a:gd name="connsiteX3" fmla="*/ 1612900 w 5197477"/>
                <a:gd name="connsiteY3" fmla="*/ 12700 h 196848"/>
                <a:gd name="connsiteX4" fmla="*/ 1612900 w 5197477"/>
                <a:gd name="connsiteY4" fmla="*/ 31750 h 196848"/>
                <a:gd name="connsiteX5" fmla="*/ 1870075 w 5197477"/>
                <a:gd name="connsiteY5" fmla="*/ 25400 h 196848"/>
                <a:gd name="connsiteX6" fmla="*/ 1870075 w 5197477"/>
                <a:gd name="connsiteY6" fmla="*/ 38100 h 196848"/>
                <a:gd name="connsiteX7" fmla="*/ 1914525 w 5197477"/>
                <a:gd name="connsiteY7" fmla="*/ 38100 h 196848"/>
                <a:gd name="connsiteX8" fmla="*/ 1917700 w 5197477"/>
                <a:gd name="connsiteY8" fmla="*/ 53975 h 196848"/>
                <a:gd name="connsiteX9" fmla="*/ 2559050 w 5197477"/>
                <a:gd name="connsiteY9" fmla="*/ 50800 h 196848"/>
                <a:gd name="connsiteX10" fmla="*/ 2559050 w 5197477"/>
                <a:gd name="connsiteY10" fmla="*/ 66675 h 196848"/>
                <a:gd name="connsiteX11" fmla="*/ 3159125 w 5197477"/>
                <a:gd name="connsiteY11" fmla="*/ 66675 h 196848"/>
                <a:gd name="connsiteX12" fmla="*/ 3162300 w 5197477"/>
                <a:gd name="connsiteY12" fmla="*/ 92075 h 196848"/>
                <a:gd name="connsiteX13" fmla="*/ 3343275 w 5197477"/>
                <a:gd name="connsiteY13" fmla="*/ 98425 h 196848"/>
                <a:gd name="connsiteX14" fmla="*/ 3346450 w 5197477"/>
                <a:gd name="connsiteY14" fmla="*/ 117475 h 196848"/>
                <a:gd name="connsiteX15" fmla="*/ 3457575 w 5197477"/>
                <a:gd name="connsiteY15" fmla="*/ 114300 h 196848"/>
                <a:gd name="connsiteX16" fmla="*/ 3457575 w 5197477"/>
                <a:gd name="connsiteY16" fmla="*/ 133350 h 196848"/>
                <a:gd name="connsiteX17" fmla="*/ 3832225 w 5197477"/>
                <a:gd name="connsiteY17" fmla="*/ 130175 h 196848"/>
                <a:gd name="connsiteX18" fmla="*/ 3832225 w 5197477"/>
                <a:gd name="connsiteY18" fmla="*/ 146050 h 196848"/>
                <a:gd name="connsiteX19" fmla="*/ 4108450 w 5197477"/>
                <a:gd name="connsiteY19" fmla="*/ 142875 h 196848"/>
                <a:gd name="connsiteX20" fmla="*/ 4108450 w 5197477"/>
                <a:gd name="connsiteY20" fmla="*/ 161925 h 196848"/>
                <a:gd name="connsiteX21" fmla="*/ 4768850 w 5197477"/>
                <a:gd name="connsiteY21" fmla="*/ 161925 h 196848"/>
                <a:gd name="connsiteX22" fmla="*/ 4768850 w 5197477"/>
                <a:gd name="connsiteY22" fmla="*/ 171450 h 196848"/>
                <a:gd name="connsiteX23" fmla="*/ 5127625 w 5197477"/>
                <a:gd name="connsiteY23" fmla="*/ 171450 h 196848"/>
                <a:gd name="connsiteX24" fmla="*/ 5127625 w 5197477"/>
                <a:gd name="connsiteY24" fmla="*/ 190499 h 196848"/>
                <a:gd name="connsiteX25" fmla="*/ 5197475 w 5197477"/>
                <a:gd name="connsiteY25" fmla="*/ 190500 h 196848"/>
                <a:gd name="connsiteX26" fmla="*/ 5197477 w 5197477"/>
                <a:gd name="connsiteY26" fmla="*/ 196848 h 196848"/>
                <a:gd name="connsiteX0" fmla="*/ 0 w 5197477"/>
                <a:gd name="connsiteY0" fmla="*/ 0 h 196848"/>
                <a:gd name="connsiteX1" fmla="*/ 638175 w 5197477"/>
                <a:gd name="connsiteY1" fmla="*/ 0 h 196848"/>
                <a:gd name="connsiteX2" fmla="*/ 638175 w 5197477"/>
                <a:gd name="connsiteY2" fmla="*/ 15875 h 196848"/>
                <a:gd name="connsiteX3" fmla="*/ 1612900 w 5197477"/>
                <a:gd name="connsiteY3" fmla="*/ 12700 h 196848"/>
                <a:gd name="connsiteX4" fmla="*/ 1612900 w 5197477"/>
                <a:gd name="connsiteY4" fmla="*/ 31750 h 196848"/>
                <a:gd name="connsiteX5" fmla="*/ 1870075 w 5197477"/>
                <a:gd name="connsiteY5" fmla="*/ 25400 h 196848"/>
                <a:gd name="connsiteX6" fmla="*/ 1870075 w 5197477"/>
                <a:gd name="connsiteY6" fmla="*/ 38100 h 196848"/>
                <a:gd name="connsiteX7" fmla="*/ 1914525 w 5197477"/>
                <a:gd name="connsiteY7" fmla="*/ 38100 h 196848"/>
                <a:gd name="connsiteX8" fmla="*/ 1917700 w 5197477"/>
                <a:gd name="connsiteY8" fmla="*/ 53975 h 196848"/>
                <a:gd name="connsiteX9" fmla="*/ 2559050 w 5197477"/>
                <a:gd name="connsiteY9" fmla="*/ 50800 h 196848"/>
                <a:gd name="connsiteX10" fmla="*/ 2559050 w 5197477"/>
                <a:gd name="connsiteY10" fmla="*/ 66675 h 196848"/>
                <a:gd name="connsiteX11" fmla="*/ 3159125 w 5197477"/>
                <a:gd name="connsiteY11" fmla="*/ 66675 h 196848"/>
                <a:gd name="connsiteX12" fmla="*/ 3162300 w 5197477"/>
                <a:gd name="connsiteY12" fmla="*/ 92075 h 196848"/>
                <a:gd name="connsiteX13" fmla="*/ 3343275 w 5197477"/>
                <a:gd name="connsiteY13" fmla="*/ 98425 h 196848"/>
                <a:gd name="connsiteX14" fmla="*/ 3346450 w 5197477"/>
                <a:gd name="connsiteY14" fmla="*/ 117475 h 196848"/>
                <a:gd name="connsiteX15" fmla="*/ 3457575 w 5197477"/>
                <a:gd name="connsiteY15" fmla="*/ 114300 h 196848"/>
                <a:gd name="connsiteX16" fmla="*/ 3457575 w 5197477"/>
                <a:gd name="connsiteY16" fmla="*/ 133350 h 196848"/>
                <a:gd name="connsiteX17" fmla="*/ 3832225 w 5197477"/>
                <a:gd name="connsiteY17" fmla="*/ 130175 h 196848"/>
                <a:gd name="connsiteX18" fmla="*/ 3832225 w 5197477"/>
                <a:gd name="connsiteY18" fmla="*/ 146050 h 196848"/>
                <a:gd name="connsiteX19" fmla="*/ 4108450 w 5197477"/>
                <a:gd name="connsiteY19" fmla="*/ 142875 h 196848"/>
                <a:gd name="connsiteX20" fmla="*/ 4108450 w 5197477"/>
                <a:gd name="connsiteY20" fmla="*/ 161925 h 196848"/>
                <a:gd name="connsiteX21" fmla="*/ 4768850 w 5197477"/>
                <a:gd name="connsiteY21" fmla="*/ 161925 h 196848"/>
                <a:gd name="connsiteX22" fmla="*/ 4768850 w 5197477"/>
                <a:gd name="connsiteY22" fmla="*/ 171450 h 196848"/>
                <a:gd name="connsiteX23" fmla="*/ 5127625 w 5197477"/>
                <a:gd name="connsiteY23" fmla="*/ 171450 h 196848"/>
                <a:gd name="connsiteX24" fmla="*/ 5127625 w 5197477"/>
                <a:gd name="connsiteY24" fmla="*/ 190499 h 196848"/>
                <a:gd name="connsiteX25" fmla="*/ 5197475 w 5197477"/>
                <a:gd name="connsiteY25" fmla="*/ 190500 h 196848"/>
                <a:gd name="connsiteX26" fmla="*/ 5197477 w 5197477"/>
                <a:gd name="connsiteY26" fmla="*/ 196848 h 196848"/>
                <a:gd name="connsiteX0" fmla="*/ 0 w 5197478"/>
                <a:gd name="connsiteY0" fmla="*/ 0 h 200023"/>
                <a:gd name="connsiteX1" fmla="*/ 638175 w 5197478"/>
                <a:gd name="connsiteY1" fmla="*/ 0 h 200023"/>
                <a:gd name="connsiteX2" fmla="*/ 638175 w 5197478"/>
                <a:gd name="connsiteY2" fmla="*/ 15875 h 200023"/>
                <a:gd name="connsiteX3" fmla="*/ 1612900 w 5197478"/>
                <a:gd name="connsiteY3" fmla="*/ 12700 h 200023"/>
                <a:gd name="connsiteX4" fmla="*/ 1612900 w 5197478"/>
                <a:gd name="connsiteY4" fmla="*/ 31750 h 200023"/>
                <a:gd name="connsiteX5" fmla="*/ 1870075 w 5197478"/>
                <a:gd name="connsiteY5" fmla="*/ 25400 h 200023"/>
                <a:gd name="connsiteX6" fmla="*/ 1870075 w 5197478"/>
                <a:gd name="connsiteY6" fmla="*/ 38100 h 200023"/>
                <a:gd name="connsiteX7" fmla="*/ 1914525 w 5197478"/>
                <a:gd name="connsiteY7" fmla="*/ 38100 h 200023"/>
                <a:gd name="connsiteX8" fmla="*/ 1917700 w 5197478"/>
                <a:gd name="connsiteY8" fmla="*/ 53975 h 200023"/>
                <a:gd name="connsiteX9" fmla="*/ 2559050 w 5197478"/>
                <a:gd name="connsiteY9" fmla="*/ 50800 h 200023"/>
                <a:gd name="connsiteX10" fmla="*/ 2559050 w 5197478"/>
                <a:gd name="connsiteY10" fmla="*/ 66675 h 200023"/>
                <a:gd name="connsiteX11" fmla="*/ 3159125 w 5197478"/>
                <a:gd name="connsiteY11" fmla="*/ 66675 h 200023"/>
                <a:gd name="connsiteX12" fmla="*/ 3162300 w 5197478"/>
                <a:gd name="connsiteY12" fmla="*/ 92075 h 200023"/>
                <a:gd name="connsiteX13" fmla="*/ 3343275 w 5197478"/>
                <a:gd name="connsiteY13" fmla="*/ 98425 h 200023"/>
                <a:gd name="connsiteX14" fmla="*/ 3346450 w 5197478"/>
                <a:gd name="connsiteY14" fmla="*/ 117475 h 200023"/>
                <a:gd name="connsiteX15" fmla="*/ 3457575 w 5197478"/>
                <a:gd name="connsiteY15" fmla="*/ 114300 h 200023"/>
                <a:gd name="connsiteX16" fmla="*/ 3457575 w 5197478"/>
                <a:gd name="connsiteY16" fmla="*/ 133350 h 200023"/>
                <a:gd name="connsiteX17" fmla="*/ 3832225 w 5197478"/>
                <a:gd name="connsiteY17" fmla="*/ 130175 h 200023"/>
                <a:gd name="connsiteX18" fmla="*/ 3832225 w 5197478"/>
                <a:gd name="connsiteY18" fmla="*/ 146050 h 200023"/>
                <a:gd name="connsiteX19" fmla="*/ 4108450 w 5197478"/>
                <a:gd name="connsiteY19" fmla="*/ 142875 h 200023"/>
                <a:gd name="connsiteX20" fmla="*/ 4108450 w 5197478"/>
                <a:gd name="connsiteY20" fmla="*/ 161925 h 200023"/>
                <a:gd name="connsiteX21" fmla="*/ 4768850 w 5197478"/>
                <a:gd name="connsiteY21" fmla="*/ 161925 h 200023"/>
                <a:gd name="connsiteX22" fmla="*/ 4768850 w 5197478"/>
                <a:gd name="connsiteY22" fmla="*/ 171450 h 200023"/>
                <a:gd name="connsiteX23" fmla="*/ 5127625 w 5197478"/>
                <a:gd name="connsiteY23" fmla="*/ 171450 h 200023"/>
                <a:gd name="connsiteX24" fmla="*/ 5127625 w 5197478"/>
                <a:gd name="connsiteY24" fmla="*/ 190499 h 200023"/>
                <a:gd name="connsiteX25" fmla="*/ 5197475 w 5197478"/>
                <a:gd name="connsiteY25" fmla="*/ 190500 h 200023"/>
                <a:gd name="connsiteX26" fmla="*/ 5197477 w 5197478"/>
                <a:gd name="connsiteY26" fmla="*/ 196848 h 200023"/>
                <a:gd name="connsiteX27" fmla="*/ 5197478 w 5197478"/>
                <a:gd name="connsiteY27" fmla="*/ 200023 h 200023"/>
                <a:gd name="connsiteX0" fmla="*/ 0 w 5372103"/>
                <a:gd name="connsiteY0" fmla="*/ 0 h 206373"/>
                <a:gd name="connsiteX1" fmla="*/ 638175 w 5372103"/>
                <a:gd name="connsiteY1" fmla="*/ 0 h 206373"/>
                <a:gd name="connsiteX2" fmla="*/ 638175 w 5372103"/>
                <a:gd name="connsiteY2" fmla="*/ 15875 h 206373"/>
                <a:gd name="connsiteX3" fmla="*/ 1612900 w 5372103"/>
                <a:gd name="connsiteY3" fmla="*/ 12700 h 206373"/>
                <a:gd name="connsiteX4" fmla="*/ 1612900 w 5372103"/>
                <a:gd name="connsiteY4" fmla="*/ 31750 h 206373"/>
                <a:gd name="connsiteX5" fmla="*/ 1870075 w 5372103"/>
                <a:gd name="connsiteY5" fmla="*/ 25400 h 206373"/>
                <a:gd name="connsiteX6" fmla="*/ 1870075 w 5372103"/>
                <a:gd name="connsiteY6" fmla="*/ 38100 h 206373"/>
                <a:gd name="connsiteX7" fmla="*/ 1914525 w 5372103"/>
                <a:gd name="connsiteY7" fmla="*/ 38100 h 206373"/>
                <a:gd name="connsiteX8" fmla="*/ 1917700 w 5372103"/>
                <a:gd name="connsiteY8" fmla="*/ 53975 h 206373"/>
                <a:gd name="connsiteX9" fmla="*/ 2559050 w 5372103"/>
                <a:gd name="connsiteY9" fmla="*/ 50800 h 206373"/>
                <a:gd name="connsiteX10" fmla="*/ 2559050 w 5372103"/>
                <a:gd name="connsiteY10" fmla="*/ 66675 h 206373"/>
                <a:gd name="connsiteX11" fmla="*/ 3159125 w 5372103"/>
                <a:gd name="connsiteY11" fmla="*/ 66675 h 206373"/>
                <a:gd name="connsiteX12" fmla="*/ 3162300 w 5372103"/>
                <a:gd name="connsiteY12" fmla="*/ 92075 h 206373"/>
                <a:gd name="connsiteX13" fmla="*/ 3343275 w 5372103"/>
                <a:gd name="connsiteY13" fmla="*/ 98425 h 206373"/>
                <a:gd name="connsiteX14" fmla="*/ 3346450 w 5372103"/>
                <a:gd name="connsiteY14" fmla="*/ 117475 h 206373"/>
                <a:gd name="connsiteX15" fmla="*/ 3457575 w 5372103"/>
                <a:gd name="connsiteY15" fmla="*/ 114300 h 206373"/>
                <a:gd name="connsiteX16" fmla="*/ 3457575 w 5372103"/>
                <a:gd name="connsiteY16" fmla="*/ 133350 h 206373"/>
                <a:gd name="connsiteX17" fmla="*/ 3832225 w 5372103"/>
                <a:gd name="connsiteY17" fmla="*/ 130175 h 206373"/>
                <a:gd name="connsiteX18" fmla="*/ 3832225 w 5372103"/>
                <a:gd name="connsiteY18" fmla="*/ 146050 h 206373"/>
                <a:gd name="connsiteX19" fmla="*/ 4108450 w 5372103"/>
                <a:gd name="connsiteY19" fmla="*/ 142875 h 206373"/>
                <a:gd name="connsiteX20" fmla="*/ 4108450 w 5372103"/>
                <a:gd name="connsiteY20" fmla="*/ 161925 h 206373"/>
                <a:gd name="connsiteX21" fmla="*/ 4768850 w 5372103"/>
                <a:gd name="connsiteY21" fmla="*/ 161925 h 206373"/>
                <a:gd name="connsiteX22" fmla="*/ 4768850 w 5372103"/>
                <a:gd name="connsiteY22" fmla="*/ 171450 h 206373"/>
                <a:gd name="connsiteX23" fmla="*/ 5127625 w 5372103"/>
                <a:gd name="connsiteY23" fmla="*/ 171450 h 206373"/>
                <a:gd name="connsiteX24" fmla="*/ 5127625 w 5372103"/>
                <a:gd name="connsiteY24" fmla="*/ 190499 h 206373"/>
                <a:gd name="connsiteX25" fmla="*/ 5197475 w 5372103"/>
                <a:gd name="connsiteY25" fmla="*/ 190500 h 206373"/>
                <a:gd name="connsiteX26" fmla="*/ 5197477 w 5372103"/>
                <a:gd name="connsiteY26" fmla="*/ 196848 h 206373"/>
                <a:gd name="connsiteX27" fmla="*/ 5372103 w 5372103"/>
                <a:gd name="connsiteY27" fmla="*/ 206373 h 206373"/>
                <a:gd name="connsiteX0" fmla="*/ 0 w 5372103"/>
                <a:gd name="connsiteY0" fmla="*/ 0 h 206373"/>
                <a:gd name="connsiteX1" fmla="*/ 638175 w 5372103"/>
                <a:gd name="connsiteY1" fmla="*/ 0 h 206373"/>
                <a:gd name="connsiteX2" fmla="*/ 638175 w 5372103"/>
                <a:gd name="connsiteY2" fmla="*/ 15875 h 206373"/>
                <a:gd name="connsiteX3" fmla="*/ 1612900 w 5372103"/>
                <a:gd name="connsiteY3" fmla="*/ 12700 h 206373"/>
                <a:gd name="connsiteX4" fmla="*/ 1612900 w 5372103"/>
                <a:gd name="connsiteY4" fmla="*/ 31750 h 206373"/>
                <a:gd name="connsiteX5" fmla="*/ 1870075 w 5372103"/>
                <a:gd name="connsiteY5" fmla="*/ 25400 h 206373"/>
                <a:gd name="connsiteX6" fmla="*/ 1870075 w 5372103"/>
                <a:gd name="connsiteY6" fmla="*/ 38100 h 206373"/>
                <a:gd name="connsiteX7" fmla="*/ 1914525 w 5372103"/>
                <a:gd name="connsiteY7" fmla="*/ 38100 h 206373"/>
                <a:gd name="connsiteX8" fmla="*/ 1917700 w 5372103"/>
                <a:gd name="connsiteY8" fmla="*/ 53975 h 206373"/>
                <a:gd name="connsiteX9" fmla="*/ 2559050 w 5372103"/>
                <a:gd name="connsiteY9" fmla="*/ 50800 h 206373"/>
                <a:gd name="connsiteX10" fmla="*/ 2559050 w 5372103"/>
                <a:gd name="connsiteY10" fmla="*/ 66675 h 206373"/>
                <a:gd name="connsiteX11" fmla="*/ 3159125 w 5372103"/>
                <a:gd name="connsiteY11" fmla="*/ 66675 h 206373"/>
                <a:gd name="connsiteX12" fmla="*/ 3162300 w 5372103"/>
                <a:gd name="connsiteY12" fmla="*/ 92075 h 206373"/>
                <a:gd name="connsiteX13" fmla="*/ 3343275 w 5372103"/>
                <a:gd name="connsiteY13" fmla="*/ 98425 h 206373"/>
                <a:gd name="connsiteX14" fmla="*/ 3346450 w 5372103"/>
                <a:gd name="connsiteY14" fmla="*/ 117475 h 206373"/>
                <a:gd name="connsiteX15" fmla="*/ 3457575 w 5372103"/>
                <a:gd name="connsiteY15" fmla="*/ 114300 h 206373"/>
                <a:gd name="connsiteX16" fmla="*/ 3457575 w 5372103"/>
                <a:gd name="connsiteY16" fmla="*/ 133350 h 206373"/>
                <a:gd name="connsiteX17" fmla="*/ 3832225 w 5372103"/>
                <a:gd name="connsiteY17" fmla="*/ 130175 h 206373"/>
                <a:gd name="connsiteX18" fmla="*/ 3832225 w 5372103"/>
                <a:gd name="connsiteY18" fmla="*/ 146050 h 206373"/>
                <a:gd name="connsiteX19" fmla="*/ 4108450 w 5372103"/>
                <a:gd name="connsiteY19" fmla="*/ 142875 h 206373"/>
                <a:gd name="connsiteX20" fmla="*/ 4108450 w 5372103"/>
                <a:gd name="connsiteY20" fmla="*/ 161925 h 206373"/>
                <a:gd name="connsiteX21" fmla="*/ 4768850 w 5372103"/>
                <a:gd name="connsiteY21" fmla="*/ 161925 h 206373"/>
                <a:gd name="connsiteX22" fmla="*/ 4768850 w 5372103"/>
                <a:gd name="connsiteY22" fmla="*/ 171450 h 206373"/>
                <a:gd name="connsiteX23" fmla="*/ 5127625 w 5372103"/>
                <a:gd name="connsiteY23" fmla="*/ 171450 h 206373"/>
                <a:gd name="connsiteX24" fmla="*/ 5127625 w 5372103"/>
                <a:gd name="connsiteY24" fmla="*/ 190499 h 206373"/>
                <a:gd name="connsiteX25" fmla="*/ 5197475 w 5372103"/>
                <a:gd name="connsiteY25" fmla="*/ 190500 h 206373"/>
                <a:gd name="connsiteX26" fmla="*/ 5197477 w 5372103"/>
                <a:gd name="connsiteY26" fmla="*/ 196848 h 206373"/>
                <a:gd name="connsiteX27" fmla="*/ 5372103 w 5372103"/>
                <a:gd name="connsiteY27" fmla="*/ 206373 h 206373"/>
                <a:gd name="connsiteX0" fmla="*/ 0 w 5248278"/>
                <a:gd name="connsiteY0" fmla="*/ 0 h 200023"/>
                <a:gd name="connsiteX1" fmla="*/ 638175 w 5248278"/>
                <a:gd name="connsiteY1" fmla="*/ 0 h 200023"/>
                <a:gd name="connsiteX2" fmla="*/ 638175 w 5248278"/>
                <a:gd name="connsiteY2" fmla="*/ 15875 h 200023"/>
                <a:gd name="connsiteX3" fmla="*/ 1612900 w 5248278"/>
                <a:gd name="connsiteY3" fmla="*/ 12700 h 200023"/>
                <a:gd name="connsiteX4" fmla="*/ 1612900 w 5248278"/>
                <a:gd name="connsiteY4" fmla="*/ 31750 h 200023"/>
                <a:gd name="connsiteX5" fmla="*/ 1870075 w 5248278"/>
                <a:gd name="connsiteY5" fmla="*/ 25400 h 200023"/>
                <a:gd name="connsiteX6" fmla="*/ 1870075 w 5248278"/>
                <a:gd name="connsiteY6" fmla="*/ 38100 h 200023"/>
                <a:gd name="connsiteX7" fmla="*/ 1914525 w 5248278"/>
                <a:gd name="connsiteY7" fmla="*/ 38100 h 200023"/>
                <a:gd name="connsiteX8" fmla="*/ 1917700 w 5248278"/>
                <a:gd name="connsiteY8" fmla="*/ 53975 h 200023"/>
                <a:gd name="connsiteX9" fmla="*/ 2559050 w 5248278"/>
                <a:gd name="connsiteY9" fmla="*/ 50800 h 200023"/>
                <a:gd name="connsiteX10" fmla="*/ 2559050 w 5248278"/>
                <a:gd name="connsiteY10" fmla="*/ 66675 h 200023"/>
                <a:gd name="connsiteX11" fmla="*/ 3159125 w 5248278"/>
                <a:gd name="connsiteY11" fmla="*/ 66675 h 200023"/>
                <a:gd name="connsiteX12" fmla="*/ 3162300 w 5248278"/>
                <a:gd name="connsiteY12" fmla="*/ 92075 h 200023"/>
                <a:gd name="connsiteX13" fmla="*/ 3343275 w 5248278"/>
                <a:gd name="connsiteY13" fmla="*/ 98425 h 200023"/>
                <a:gd name="connsiteX14" fmla="*/ 3346450 w 5248278"/>
                <a:gd name="connsiteY14" fmla="*/ 117475 h 200023"/>
                <a:gd name="connsiteX15" fmla="*/ 3457575 w 5248278"/>
                <a:gd name="connsiteY15" fmla="*/ 114300 h 200023"/>
                <a:gd name="connsiteX16" fmla="*/ 3457575 w 5248278"/>
                <a:gd name="connsiteY16" fmla="*/ 133350 h 200023"/>
                <a:gd name="connsiteX17" fmla="*/ 3832225 w 5248278"/>
                <a:gd name="connsiteY17" fmla="*/ 130175 h 200023"/>
                <a:gd name="connsiteX18" fmla="*/ 3832225 w 5248278"/>
                <a:gd name="connsiteY18" fmla="*/ 146050 h 200023"/>
                <a:gd name="connsiteX19" fmla="*/ 4108450 w 5248278"/>
                <a:gd name="connsiteY19" fmla="*/ 142875 h 200023"/>
                <a:gd name="connsiteX20" fmla="*/ 4108450 w 5248278"/>
                <a:gd name="connsiteY20" fmla="*/ 161925 h 200023"/>
                <a:gd name="connsiteX21" fmla="*/ 4768850 w 5248278"/>
                <a:gd name="connsiteY21" fmla="*/ 161925 h 200023"/>
                <a:gd name="connsiteX22" fmla="*/ 4768850 w 5248278"/>
                <a:gd name="connsiteY22" fmla="*/ 171450 h 200023"/>
                <a:gd name="connsiteX23" fmla="*/ 5127625 w 5248278"/>
                <a:gd name="connsiteY23" fmla="*/ 171450 h 200023"/>
                <a:gd name="connsiteX24" fmla="*/ 5127625 w 5248278"/>
                <a:gd name="connsiteY24" fmla="*/ 190499 h 200023"/>
                <a:gd name="connsiteX25" fmla="*/ 5197475 w 5248278"/>
                <a:gd name="connsiteY25" fmla="*/ 190500 h 200023"/>
                <a:gd name="connsiteX26" fmla="*/ 5197477 w 5248278"/>
                <a:gd name="connsiteY26" fmla="*/ 196848 h 200023"/>
                <a:gd name="connsiteX27" fmla="*/ 5248278 w 5248278"/>
                <a:gd name="connsiteY27" fmla="*/ 200023 h 200023"/>
                <a:gd name="connsiteX0" fmla="*/ 0 w 5241928"/>
                <a:gd name="connsiteY0" fmla="*/ 0 h 196848"/>
                <a:gd name="connsiteX1" fmla="*/ 638175 w 5241928"/>
                <a:gd name="connsiteY1" fmla="*/ 0 h 196848"/>
                <a:gd name="connsiteX2" fmla="*/ 638175 w 5241928"/>
                <a:gd name="connsiteY2" fmla="*/ 15875 h 196848"/>
                <a:gd name="connsiteX3" fmla="*/ 1612900 w 5241928"/>
                <a:gd name="connsiteY3" fmla="*/ 12700 h 196848"/>
                <a:gd name="connsiteX4" fmla="*/ 1612900 w 5241928"/>
                <a:gd name="connsiteY4" fmla="*/ 31750 h 196848"/>
                <a:gd name="connsiteX5" fmla="*/ 1870075 w 5241928"/>
                <a:gd name="connsiteY5" fmla="*/ 25400 h 196848"/>
                <a:gd name="connsiteX6" fmla="*/ 1870075 w 5241928"/>
                <a:gd name="connsiteY6" fmla="*/ 38100 h 196848"/>
                <a:gd name="connsiteX7" fmla="*/ 1914525 w 5241928"/>
                <a:gd name="connsiteY7" fmla="*/ 38100 h 196848"/>
                <a:gd name="connsiteX8" fmla="*/ 1917700 w 5241928"/>
                <a:gd name="connsiteY8" fmla="*/ 53975 h 196848"/>
                <a:gd name="connsiteX9" fmla="*/ 2559050 w 5241928"/>
                <a:gd name="connsiteY9" fmla="*/ 50800 h 196848"/>
                <a:gd name="connsiteX10" fmla="*/ 2559050 w 5241928"/>
                <a:gd name="connsiteY10" fmla="*/ 66675 h 196848"/>
                <a:gd name="connsiteX11" fmla="*/ 3159125 w 5241928"/>
                <a:gd name="connsiteY11" fmla="*/ 66675 h 196848"/>
                <a:gd name="connsiteX12" fmla="*/ 3162300 w 5241928"/>
                <a:gd name="connsiteY12" fmla="*/ 92075 h 196848"/>
                <a:gd name="connsiteX13" fmla="*/ 3343275 w 5241928"/>
                <a:gd name="connsiteY13" fmla="*/ 98425 h 196848"/>
                <a:gd name="connsiteX14" fmla="*/ 3346450 w 5241928"/>
                <a:gd name="connsiteY14" fmla="*/ 117475 h 196848"/>
                <a:gd name="connsiteX15" fmla="*/ 3457575 w 5241928"/>
                <a:gd name="connsiteY15" fmla="*/ 114300 h 196848"/>
                <a:gd name="connsiteX16" fmla="*/ 3457575 w 5241928"/>
                <a:gd name="connsiteY16" fmla="*/ 133350 h 196848"/>
                <a:gd name="connsiteX17" fmla="*/ 3832225 w 5241928"/>
                <a:gd name="connsiteY17" fmla="*/ 130175 h 196848"/>
                <a:gd name="connsiteX18" fmla="*/ 3832225 w 5241928"/>
                <a:gd name="connsiteY18" fmla="*/ 146050 h 196848"/>
                <a:gd name="connsiteX19" fmla="*/ 4108450 w 5241928"/>
                <a:gd name="connsiteY19" fmla="*/ 142875 h 196848"/>
                <a:gd name="connsiteX20" fmla="*/ 4108450 w 5241928"/>
                <a:gd name="connsiteY20" fmla="*/ 161925 h 196848"/>
                <a:gd name="connsiteX21" fmla="*/ 4768850 w 5241928"/>
                <a:gd name="connsiteY21" fmla="*/ 161925 h 196848"/>
                <a:gd name="connsiteX22" fmla="*/ 4768850 w 5241928"/>
                <a:gd name="connsiteY22" fmla="*/ 171450 h 196848"/>
                <a:gd name="connsiteX23" fmla="*/ 5127625 w 5241928"/>
                <a:gd name="connsiteY23" fmla="*/ 171450 h 196848"/>
                <a:gd name="connsiteX24" fmla="*/ 5127625 w 5241928"/>
                <a:gd name="connsiteY24" fmla="*/ 190499 h 196848"/>
                <a:gd name="connsiteX25" fmla="*/ 5197475 w 5241928"/>
                <a:gd name="connsiteY25" fmla="*/ 190500 h 196848"/>
                <a:gd name="connsiteX26" fmla="*/ 5197477 w 5241928"/>
                <a:gd name="connsiteY26" fmla="*/ 196848 h 196848"/>
                <a:gd name="connsiteX27" fmla="*/ 5241928 w 5241928"/>
                <a:gd name="connsiteY27" fmla="*/ 196848 h 196848"/>
                <a:gd name="connsiteX0" fmla="*/ 0 w 5246302"/>
                <a:gd name="connsiteY0" fmla="*/ 0 h 196848"/>
                <a:gd name="connsiteX1" fmla="*/ 638175 w 5246302"/>
                <a:gd name="connsiteY1" fmla="*/ 0 h 196848"/>
                <a:gd name="connsiteX2" fmla="*/ 638175 w 5246302"/>
                <a:gd name="connsiteY2" fmla="*/ 15875 h 196848"/>
                <a:gd name="connsiteX3" fmla="*/ 1612900 w 5246302"/>
                <a:gd name="connsiteY3" fmla="*/ 12700 h 196848"/>
                <a:gd name="connsiteX4" fmla="*/ 1612900 w 5246302"/>
                <a:gd name="connsiteY4" fmla="*/ 31750 h 196848"/>
                <a:gd name="connsiteX5" fmla="*/ 1870075 w 5246302"/>
                <a:gd name="connsiteY5" fmla="*/ 25400 h 196848"/>
                <a:gd name="connsiteX6" fmla="*/ 1870075 w 5246302"/>
                <a:gd name="connsiteY6" fmla="*/ 38100 h 196848"/>
                <a:gd name="connsiteX7" fmla="*/ 1914525 w 5246302"/>
                <a:gd name="connsiteY7" fmla="*/ 38100 h 196848"/>
                <a:gd name="connsiteX8" fmla="*/ 1917700 w 5246302"/>
                <a:gd name="connsiteY8" fmla="*/ 53975 h 196848"/>
                <a:gd name="connsiteX9" fmla="*/ 2559050 w 5246302"/>
                <a:gd name="connsiteY9" fmla="*/ 50800 h 196848"/>
                <a:gd name="connsiteX10" fmla="*/ 2559050 w 5246302"/>
                <a:gd name="connsiteY10" fmla="*/ 66675 h 196848"/>
                <a:gd name="connsiteX11" fmla="*/ 3159125 w 5246302"/>
                <a:gd name="connsiteY11" fmla="*/ 66675 h 196848"/>
                <a:gd name="connsiteX12" fmla="*/ 3162300 w 5246302"/>
                <a:gd name="connsiteY12" fmla="*/ 92075 h 196848"/>
                <a:gd name="connsiteX13" fmla="*/ 3343275 w 5246302"/>
                <a:gd name="connsiteY13" fmla="*/ 98425 h 196848"/>
                <a:gd name="connsiteX14" fmla="*/ 3346450 w 5246302"/>
                <a:gd name="connsiteY14" fmla="*/ 117475 h 196848"/>
                <a:gd name="connsiteX15" fmla="*/ 3457575 w 5246302"/>
                <a:gd name="connsiteY15" fmla="*/ 114300 h 196848"/>
                <a:gd name="connsiteX16" fmla="*/ 3457575 w 5246302"/>
                <a:gd name="connsiteY16" fmla="*/ 133350 h 196848"/>
                <a:gd name="connsiteX17" fmla="*/ 3832225 w 5246302"/>
                <a:gd name="connsiteY17" fmla="*/ 130175 h 196848"/>
                <a:gd name="connsiteX18" fmla="*/ 3832225 w 5246302"/>
                <a:gd name="connsiteY18" fmla="*/ 146050 h 196848"/>
                <a:gd name="connsiteX19" fmla="*/ 4108450 w 5246302"/>
                <a:gd name="connsiteY19" fmla="*/ 142875 h 196848"/>
                <a:gd name="connsiteX20" fmla="*/ 4108450 w 5246302"/>
                <a:gd name="connsiteY20" fmla="*/ 161925 h 196848"/>
                <a:gd name="connsiteX21" fmla="*/ 4768850 w 5246302"/>
                <a:gd name="connsiteY21" fmla="*/ 161925 h 196848"/>
                <a:gd name="connsiteX22" fmla="*/ 4768850 w 5246302"/>
                <a:gd name="connsiteY22" fmla="*/ 171450 h 196848"/>
                <a:gd name="connsiteX23" fmla="*/ 5127625 w 5246302"/>
                <a:gd name="connsiteY23" fmla="*/ 171450 h 196848"/>
                <a:gd name="connsiteX24" fmla="*/ 5127625 w 5246302"/>
                <a:gd name="connsiteY24" fmla="*/ 190499 h 196848"/>
                <a:gd name="connsiteX25" fmla="*/ 5197475 w 5246302"/>
                <a:gd name="connsiteY25" fmla="*/ 190500 h 196848"/>
                <a:gd name="connsiteX26" fmla="*/ 5197477 w 5246302"/>
                <a:gd name="connsiteY26" fmla="*/ 196848 h 196848"/>
                <a:gd name="connsiteX27" fmla="*/ 5241928 w 5246302"/>
                <a:gd name="connsiteY27" fmla="*/ 196848 h 196848"/>
                <a:gd name="connsiteX28" fmla="*/ 5245102 w 5246302"/>
                <a:gd name="connsiteY28" fmla="*/ 193673 h 196848"/>
                <a:gd name="connsiteX0" fmla="*/ 0 w 5246302"/>
                <a:gd name="connsiteY0" fmla="*/ 0 h 482599"/>
                <a:gd name="connsiteX1" fmla="*/ 638175 w 5246302"/>
                <a:gd name="connsiteY1" fmla="*/ 0 h 482599"/>
                <a:gd name="connsiteX2" fmla="*/ 638175 w 5246302"/>
                <a:gd name="connsiteY2" fmla="*/ 15875 h 482599"/>
                <a:gd name="connsiteX3" fmla="*/ 1612900 w 5246302"/>
                <a:gd name="connsiteY3" fmla="*/ 12700 h 482599"/>
                <a:gd name="connsiteX4" fmla="*/ 1612900 w 5246302"/>
                <a:gd name="connsiteY4" fmla="*/ 31750 h 482599"/>
                <a:gd name="connsiteX5" fmla="*/ 1870075 w 5246302"/>
                <a:gd name="connsiteY5" fmla="*/ 25400 h 482599"/>
                <a:gd name="connsiteX6" fmla="*/ 1870075 w 5246302"/>
                <a:gd name="connsiteY6" fmla="*/ 38100 h 482599"/>
                <a:gd name="connsiteX7" fmla="*/ 1914525 w 5246302"/>
                <a:gd name="connsiteY7" fmla="*/ 38100 h 482599"/>
                <a:gd name="connsiteX8" fmla="*/ 1917700 w 5246302"/>
                <a:gd name="connsiteY8" fmla="*/ 53975 h 482599"/>
                <a:gd name="connsiteX9" fmla="*/ 2559050 w 5246302"/>
                <a:gd name="connsiteY9" fmla="*/ 50800 h 482599"/>
                <a:gd name="connsiteX10" fmla="*/ 2559050 w 5246302"/>
                <a:gd name="connsiteY10" fmla="*/ 66675 h 482599"/>
                <a:gd name="connsiteX11" fmla="*/ 3159125 w 5246302"/>
                <a:gd name="connsiteY11" fmla="*/ 66675 h 482599"/>
                <a:gd name="connsiteX12" fmla="*/ 3162300 w 5246302"/>
                <a:gd name="connsiteY12" fmla="*/ 92075 h 482599"/>
                <a:gd name="connsiteX13" fmla="*/ 3343275 w 5246302"/>
                <a:gd name="connsiteY13" fmla="*/ 98425 h 482599"/>
                <a:gd name="connsiteX14" fmla="*/ 3346450 w 5246302"/>
                <a:gd name="connsiteY14" fmla="*/ 117475 h 482599"/>
                <a:gd name="connsiteX15" fmla="*/ 3457575 w 5246302"/>
                <a:gd name="connsiteY15" fmla="*/ 114300 h 482599"/>
                <a:gd name="connsiteX16" fmla="*/ 3457575 w 5246302"/>
                <a:gd name="connsiteY16" fmla="*/ 133350 h 482599"/>
                <a:gd name="connsiteX17" fmla="*/ 3832225 w 5246302"/>
                <a:gd name="connsiteY17" fmla="*/ 130175 h 482599"/>
                <a:gd name="connsiteX18" fmla="*/ 3832225 w 5246302"/>
                <a:gd name="connsiteY18" fmla="*/ 146050 h 482599"/>
                <a:gd name="connsiteX19" fmla="*/ 4108450 w 5246302"/>
                <a:gd name="connsiteY19" fmla="*/ 142875 h 482599"/>
                <a:gd name="connsiteX20" fmla="*/ 4108450 w 5246302"/>
                <a:gd name="connsiteY20" fmla="*/ 161925 h 482599"/>
                <a:gd name="connsiteX21" fmla="*/ 4768850 w 5246302"/>
                <a:gd name="connsiteY21" fmla="*/ 161925 h 482599"/>
                <a:gd name="connsiteX22" fmla="*/ 4768850 w 5246302"/>
                <a:gd name="connsiteY22" fmla="*/ 171450 h 482599"/>
                <a:gd name="connsiteX23" fmla="*/ 5127625 w 5246302"/>
                <a:gd name="connsiteY23" fmla="*/ 171450 h 482599"/>
                <a:gd name="connsiteX24" fmla="*/ 5127625 w 5246302"/>
                <a:gd name="connsiteY24" fmla="*/ 190499 h 482599"/>
                <a:gd name="connsiteX25" fmla="*/ 5197475 w 5246302"/>
                <a:gd name="connsiteY25" fmla="*/ 190500 h 482599"/>
                <a:gd name="connsiteX26" fmla="*/ 5197477 w 5246302"/>
                <a:gd name="connsiteY26" fmla="*/ 196848 h 482599"/>
                <a:gd name="connsiteX27" fmla="*/ 5241928 w 5246302"/>
                <a:gd name="connsiteY27" fmla="*/ 196848 h 482599"/>
                <a:gd name="connsiteX28" fmla="*/ 5245102 w 5246302"/>
                <a:gd name="connsiteY28" fmla="*/ 482598 h 482599"/>
                <a:gd name="connsiteX0" fmla="*/ 0 w 5245102"/>
                <a:gd name="connsiteY0" fmla="*/ 0 h 482598"/>
                <a:gd name="connsiteX1" fmla="*/ 638175 w 5245102"/>
                <a:gd name="connsiteY1" fmla="*/ 0 h 482598"/>
                <a:gd name="connsiteX2" fmla="*/ 638175 w 5245102"/>
                <a:gd name="connsiteY2" fmla="*/ 15875 h 482598"/>
                <a:gd name="connsiteX3" fmla="*/ 1612900 w 5245102"/>
                <a:gd name="connsiteY3" fmla="*/ 12700 h 482598"/>
                <a:gd name="connsiteX4" fmla="*/ 1612900 w 5245102"/>
                <a:gd name="connsiteY4" fmla="*/ 31750 h 482598"/>
                <a:gd name="connsiteX5" fmla="*/ 1870075 w 5245102"/>
                <a:gd name="connsiteY5" fmla="*/ 25400 h 482598"/>
                <a:gd name="connsiteX6" fmla="*/ 1870075 w 5245102"/>
                <a:gd name="connsiteY6" fmla="*/ 38100 h 482598"/>
                <a:gd name="connsiteX7" fmla="*/ 1914525 w 5245102"/>
                <a:gd name="connsiteY7" fmla="*/ 38100 h 482598"/>
                <a:gd name="connsiteX8" fmla="*/ 1917700 w 5245102"/>
                <a:gd name="connsiteY8" fmla="*/ 53975 h 482598"/>
                <a:gd name="connsiteX9" fmla="*/ 2559050 w 5245102"/>
                <a:gd name="connsiteY9" fmla="*/ 50800 h 482598"/>
                <a:gd name="connsiteX10" fmla="*/ 2559050 w 5245102"/>
                <a:gd name="connsiteY10" fmla="*/ 66675 h 482598"/>
                <a:gd name="connsiteX11" fmla="*/ 3159125 w 5245102"/>
                <a:gd name="connsiteY11" fmla="*/ 66675 h 482598"/>
                <a:gd name="connsiteX12" fmla="*/ 3162300 w 5245102"/>
                <a:gd name="connsiteY12" fmla="*/ 92075 h 482598"/>
                <a:gd name="connsiteX13" fmla="*/ 3343275 w 5245102"/>
                <a:gd name="connsiteY13" fmla="*/ 98425 h 482598"/>
                <a:gd name="connsiteX14" fmla="*/ 3346450 w 5245102"/>
                <a:gd name="connsiteY14" fmla="*/ 117475 h 482598"/>
                <a:gd name="connsiteX15" fmla="*/ 3457575 w 5245102"/>
                <a:gd name="connsiteY15" fmla="*/ 114300 h 482598"/>
                <a:gd name="connsiteX16" fmla="*/ 3457575 w 5245102"/>
                <a:gd name="connsiteY16" fmla="*/ 133350 h 482598"/>
                <a:gd name="connsiteX17" fmla="*/ 3832225 w 5245102"/>
                <a:gd name="connsiteY17" fmla="*/ 130175 h 482598"/>
                <a:gd name="connsiteX18" fmla="*/ 3832225 w 5245102"/>
                <a:gd name="connsiteY18" fmla="*/ 146050 h 482598"/>
                <a:gd name="connsiteX19" fmla="*/ 4108450 w 5245102"/>
                <a:gd name="connsiteY19" fmla="*/ 142875 h 482598"/>
                <a:gd name="connsiteX20" fmla="*/ 4108450 w 5245102"/>
                <a:gd name="connsiteY20" fmla="*/ 161925 h 482598"/>
                <a:gd name="connsiteX21" fmla="*/ 4768850 w 5245102"/>
                <a:gd name="connsiteY21" fmla="*/ 161925 h 482598"/>
                <a:gd name="connsiteX22" fmla="*/ 4768850 w 5245102"/>
                <a:gd name="connsiteY22" fmla="*/ 171450 h 482598"/>
                <a:gd name="connsiteX23" fmla="*/ 5127625 w 5245102"/>
                <a:gd name="connsiteY23" fmla="*/ 171450 h 482598"/>
                <a:gd name="connsiteX24" fmla="*/ 5127625 w 5245102"/>
                <a:gd name="connsiteY24" fmla="*/ 190499 h 482598"/>
                <a:gd name="connsiteX25" fmla="*/ 5197475 w 5245102"/>
                <a:gd name="connsiteY25" fmla="*/ 190500 h 482598"/>
                <a:gd name="connsiteX26" fmla="*/ 5197477 w 5245102"/>
                <a:gd name="connsiteY26" fmla="*/ 196848 h 482598"/>
                <a:gd name="connsiteX27" fmla="*/ 5241928 w 5245102"/>
                <a:gd name="connsiteY27" fmla="*/ 196848 h 482598"/>
                <a:gd name="connsiteX28" fmla="*/ 5245102 w 5245102"/>
                <a:gd name="connsiteY28" fmla="*/ 482598 h 482598"/>
                <a:gd name="connsiteX0" fmla="*/ 0 w 5245102"/>
                <a:gd name="connsiteY0" fmla="*/ 0 h 209548"/>
                <a:gd name="connsiteX1" fmla="*/ 638175 w 5245102"/>
                <a:gd name="connsiteY1" fmla="*/ 0 h 209548"/>
                <a:gd name="connsiteX2" fmla="*/ 638175 w 5245102"/>
                <a:gd name="connsiteY2" fmla="*/ 15875 h 209548"/>
                <a:gd name="connsiteX3" fmla="*/ 1612900 w 5245102"/>
                <a:gd name="connsiteY3" fmla="*/ 12700 h 209548"/>
                <a:gd name="connsiteX4" fmla="*/ 1612900 w 5245102"/>
                <a:gd name="connsiteY4" fmla="*/ 31750 h 209548"/>
                <a:gd name="connsiteX5" fmla="*/ 1870075 w 5245102"/>
                <a:gd name="connsiteY5" fmla="*/ 25400 h 209548"/>
                <a:gd name="connsiteX6" fmla="*/ 1870075 w 5245102"/>
                <a:gd name="connsiteY6" fmla="*/ 38100 h 209548"/>
                <a:gd name="connsiteX7" fmla="*/ 1914525 w 5245102"/>
                <a:gd name="connsiteY7" fmla="*/ 38100 h 209548"/>
                <a:gd name="connsiteX8" fmla="*/ 1917700 w 5245102"/>
                <a:gd name="connsiteY8" fmla="*/ 53975 h 209548"/>
                <a:gd name="connsiteX9" fmla="*/ 2559050 w 5245102"/>
                <a:gd name="connsiteY9" fmla="*/ 50800 h 209548"/>
                <a:gd name="connsiteX10" fmla="*/ 2559050 w 5245102"/>
                <a:gd name="connsiteY10" fmla="*/ 66675 h 209548"/>
                <a:gd name="connsiteX11" fmla="*/ 3159125 w 5245102"/>
                <a:gd name="connsiteY11" fmla="*/ 66675 h 209548"/>
                <a:gd name="connsiteX12" fmla="*/ 3162300 w 5245102"/>
                <a:gd name="connsiteY12" fmla="*/ 92075 h 209548"/>
                <a:gd name="connsiteX13" fmla="*/ 3343275 w 5245102"/>
                <a:gd name="connsiteY13" fmla="*/ 98425 h 209548"/>
                <a:gd name="connsiteX14" fmla="*/ 3346450 w 5245102"/>
                <a:gd name="connsiteY14" fmla="*/ 117475 h 209548"/>
                <a:gd name="connsiteX15" fmla="*/ 3457575 w 5245102"/>
                <a:gd name="connsiteY15" fmla="*/ 114300 h 209548"/>
                <a:gd name="connsiteX16" fmla="*/ 3457575 w 5245102"/>
                <a:gd name="connsiteY16" fmla="*/ 133350 h 209548"/>
                <a:gd name="connsiteX17" fmla="*/ 3832225 w 5245102"/>
                <a:gd name="connsiteY17" fmla="*/ 130175 h 209548"/>
                <a:gd name="connsiteX18" fmla="*/ 3832225 w 5245102"/>
                <a:gd name="connsiteY18" fmla="*/ 146050 h 209548"/>
                <a:gd name="connsiteX19" fmla="*/ 4108450 w 5245102"/>
                <a:gd name="connsiteY19" fmla="*/ 142875 h 209548"/>
                <a:gd name="connsiteX20" fmla="*/ 4108450 w 5245102"/>
                <a:gd name="connsiteY20" fmla="*/ 161925 h 209548"/>
                <a:gd name="connsiteX21" fmla="*/ 4768850 w 5245102"/>
                <a:gd name="connsiteY21" fmla="*/ 161925 h 209548"/>
                <a:gd name="connsiteX22" fmla="*/ 4768850 w 5245102"/>
                <a:gd name="connsiteY22" fmla="*/ 171450 h 209548"/>
                <a:gd name="connsiteX23" fmla="*/ 5127625 w 5245102"/>
                <a:gd name="connsiteY23" fmla="*/ 171450 h 209548"/>
                <a:gd name="connsiteX24" fmla="*/ 5127625 w 5245102"/>
                <a:gd name="connsiteY24" fmla="*/ 190499 h 209548"/>
                <a:gd name="connsiteX25" fmla="*/ 5197475 w 5245102"/>
                <a:gd name="connsiteY25" fmla="*/ 190500 h 209548"/>
                <a:gd name="connsiteX26" fmla="*/ 5197477 w 5245102"/>
                <a:gd name="connsiteY26" fmla="*/ 196848 h 209548"/>
                <a:gd name="connsiteX27" fmla="*/ 5241928 w 5245102"/>
                <a:gd name="connsiteY27" fmla="*/ 196848 h 209548"/>
                <a:gd name="connsiteX28" fmla="*/ 5245102 w 5245102"/>
                <a:gd name="connsiteY28" fmla="*/ 209548 h 209548"/>
                <a:gd name="connsiteX0" fmla="*/ 0 w 5241928"/>
                <a:gd name="connsiteY0" fmla="*/ 0 h 209548"/>
                <a:gd name="connsiteX1" fmla="*/ 638175 w 5241928"/>
                <a:gd name="connsiteY1" fmla="*/ 0 h 209548"/>
                <a:gd name="connsiteX2" fmla="*/ 638175 w 5241928"/>
                <a:gd name="connsiteY2" fmla="*/ 15875 h 209548"/>
                <a:gd name="connsiteX3" fmla="*/ 1612900 w 5241928"/>
                <a:gd name="connsiteY3" fmla="*/ 12700 h 209548"/>
                <a:gd name="connsiteX4" fmla="*/ 1612900 w 5241928"/>
                <a:gd name="connsiteY4" fmla="*/ 31750 h 209548"/>
                <a:gd name="connsiteX5" fmla="*/ 1870075 w 5241928"/>
                <a:gd name="connsiteY5" fmla="*/ 25400 h 209548"/>
                <a:gd name="connsiteX6" fmla="*/ 1870075 w 5241928"/>
                <a:gd name="connsiteY6" fmla="*/ 38100 h 209548"/>
                <a:gd name="connsiteX7" fmla="*/ 1914525 w 5241928"/>
                <a:gd name="connsiteY7" fmla="*/ 38100 h 209548"/>
                <a:gd name="connsiteX8" fmla="*/ 1917700 w 5241928"/>
                <a:gd name="connsiteY8" fmla="*/ 53975 h 209548"/>
                <a:gd name="connsiteX9" fmla="*/ 2559050 w 5241928"/>
                <a:gd name="connsiteY9" fmla="*/ 50800 h 209548"/>
                <a:gd name="connsiteX10" fmla="*/ 2559050 w 5241928"/>
                <a:gd name="connsiteY10" fmla="*/ 66675 h 209548"/>
                <a:gd name="connsiteX11" fmla="*/ 3159125 w 5241928"/>
                <a:gd name="connsiteY11" fmla="*/ 66675 h 209548"/>
                <a:gd name="connsiteX12" fmla="*/ 3162300 w 5241928"/>
                <a:gd name="connsiteY12" fmla="*/ 92075 h 209548"/>
                <a:gd name="connsiteX13" fmla="*/ 3343275 w 5241928"/>
                <a:gd name="connsiteY13" fmla="*/ 98425 h 209548"/>
                <a:gd name="connsiteX14" fmla="*/ 3346450 w 5241928"/>
                <a:gd name="connsiteY14" fmla="*/ 117475 h 209548"/>
                <a:gd name="connsiteX15" fmla="*/ 3457575 w 5241928"/>
                <a:gd name="connsiteY15" fmla="*/ 114300 h 209548"/>
                <a:gd name="connsiteX16" fmla="*/ 3457575 w 5241928"/>
                <a:gd name="connsiteY16" fmla="*/ 133350 h 209548"/>
                <a:gd name="connsiteX17" fmla="*/ 3832225 w 5241928"/>
                <a:gd name="connsiteY17" fmla="*/ 130175 h 209548"/>
                <a:gd name="connsiteX18" fmla="*/ 3832225 w 5241928"/>
                <a:gd name="connsiteY18" fmla="*/ 146050 h 209548"/>
                <a:gd name="connsiteX19" fmla="*/ 4108450 w 5241928"/>
                <a:gd name="connsiteY19" fmla="*/ 142875 h 209548"/>
                <a:gd name="connsiteX20" fmla="*/ 4108450 w 5241928"/>
                <a:gd name="connsiteY20" fmla="*/ 161925 h 209548"/>
                <a:gd name="connsiteX21" fmla="*/ 4768850 w 5241928"/>
                <a:gd name="connsiteY21" fmla="*/ 161925 h 209548"/>
                <a:gd name="connsiteX22" fmla="*/ 4768850 w 5241928"/>
                <a:gd name="connsiteY22" fmla="*/ 171450 h 209548"/>
                <a:gd name="connsiteX23" fmla="*/ 5127625 w 5241928"/>
                <a:gd name="connsiteY23" fmla="*/ 171450 h 209548"/>
                <a:gd name="connsiteX24" fmla="*/ 5127625 w 5241928"/>
                <a:gd name="connsiteY24" fmla="*/ 190499 h 209548"/>
                <a:gd name="connsiteX25" fmla="*/ 5197475 w 5241928"/>
                <a:gd name="connsiteY25" fmla="*/ 190500 h 209548"/>
                <a:gd name="connsiteX26" fmla="*/ 5197477 w 5241928"/>
                <a:gd name="connsiteY26" fmla="*/ 196848 h 209548"/>
                <a:gd name="connsiteX27" fmla="*/ 5241928 w 5241928"/>
                <a:gd name="connsiteY27" fmla="*/ 196848 h 209548"/>
                <a:gd name="connsiteX28" fmla="*/ 5241927 w 5241928"/>
                <a:gd name="connsiteY28" fmla="*/ 209548 h 209548"/>
                <a:gd name="connsiteX0" fmla="*/ 0 w 5245102"/>
                <a:gd name="connsiteY0" fmla="*/ 0 h 212723"/>
                <a:gd name="connsiteX1" fmla="*/ 638175 w 5245102"/>
                <a:gd name="connsiteY1" fmla="*/ 0 h 212723"/>
                <a:gd name="connsiteX2" fmla="*/ 638175 w 5245102"/>
                <a:gd name="connsiteY2" fmla="*/ 15875 h 212723"/>
                <a:gd name="connsiteX3" fmla="*/ 1612900 w 5245102"/>
                <a:gd name="connsiteY3" fmla="*/ 12700 h 212723"/>
                <a:gd name="connsiteX4" fmla="*/ 1612900 w 5245102"/>
                <a:gd name="connsiteY4" fmla="*/ 31750 h 212723"/>
                <a:gd name="connsiteX5" fmla="*/ 1870075 w 5245102"/>
                <a:gd name="connsiteY5" fmla="*/ 25400 h 212723"/>
                <a:gd name="connsiteX6" fmla="*/ 1870075 w 5245102"/>
                <a:gd name="connsiteY6" fmla="*/ 38100 h 212723"/>
                <a:gd name="connsiteX7" fmla="*/ 1914525 w 5245102"/>
                <a:gd name="connsiteY7" fmla="*/ 38100 h 212723"/>
                <a:gd name="connsiteX8" fmla="*/ 1917700 w 5245102"/>
                <a:gd name="connsiteY8" fmla="*/ 53975 h 212723"/>
                <a:gd name="connsiteX9" fmla="*/ 2559050 w 5245102"/>
                <a:gd name="connsiteY9" fmla="*/ 50800 h 212723"/>
                <a:gd name="connsiteX10" fmla="*/ 2559050 w 5245102"/>
                <a:gd name="connsiteY10" fmla="*/ 66675 h 212723"/>
                <a:gd name="connsiteX11" fmla="*/ 3159125 w 5245102"/>
                <a:gd name="connsiteY11" fmla="*/ 66675 h 212723"/>
                <a:gd name="connsiteX12" fmla="*/ 3162300 w 5245102"/>
                <a:gd name="connsiteY12" fmla="*/ 92075 h 212723"/>
                <a:gd name="connsiteX13" fmla="*/ 3343275 w 5245102"/>
                <a:gd name="connsiteY13" fmla="*/ 98425 h 212723"/>
                <a:gd name="connsiteX14" fmla="*/ 3346450 w 5245102"/>
                <a:gd name="connsiteY14" fmla="*/ 117475 h 212723"/>
                <a:gd name="connsiteX15" fmla="*/ 3457575 w 5245102"/>
                <a:gd name="connsiteY15" fmla="*/ 114300 h 212723"/>
                <a:gd name="connsiteX16" fmla="*/ 3457575 w 5245102"/>
                <a:gd name="connsiteY16" fmla="*/ 133350 h 212723"/>
                <a:gd name="connsiteX17" fmla="*/ 3832225 w 5245102"/>
                <a:gd name="connsiteY17" fmla="*/ 130175 h 212723"/>
                <a:gd name="connsiteX18" fmla="*/ 3832225 w 5245102"/>
                <a:gd name="connsiteY18" fmla="*/ 146050 h 212723"/>
                <a:gd name="connsiteX19" fmla="*/ 4108450 w 5245102"/>
                <a:gd name="connsiteY19" fmla="*/ 142875 h 212723"/>
                <a:gd name="connsiteX20" fmla="*/ 4108450 w 5245102"/>
                <a:gd name="connsiteY20" fmla="*/ 161925 h 212723"/>
                <a:gd name="connsiteX21" fmla="*/ 4768850 w 5245102"/>
                <a:gd name="connsiteY21" fmla="*/ 161925 h 212723"/>
                <a:gd name="connsiteX22" fmla="*/ 4768850 w 5245102"/>
                <a:gd name="connsiteY22" fmla="*/ 171450 h 212723"/>
                <a:gd name="connsiteX23" fmla="*/ 5127625 w 5245102"/>
                <a:gd name="connsiteY23" fmla="*/ 171450 h 212723"/>
                <a:gd name="connsiteX24" fmla="*/ 5127625 w 5245102"/>
                <a:gd name="connsiteY24" fmla="*/ 190499 h 212723"/>
                <a:gd name="connsiteX25" fmla="*/ 5197475 w 5245102"/>
                <a:gd name="connsiteY25" fmla="*/ 190500 h 212723"/>
                <a:gd name="connsiteX26" fmla="*/ 5197477 w 5245102"/>
                <a:gd name="connsiteY26" fmla="*/ 196848 h 212723"/>
                <a:gd name="connsiteX27" fmla="*/ 5241928 w 5245102"/>
                <a:gd name="connsiteY27" fmla="*/ 196848 h 212723"/>
                <a:gd name="connsiteX28" fmla="*/ 5241927 w 5245102"/>
                <a:gd name="connsiteY28" fmla="*/ 209548 h 212723"/>
                <a:gd name="connsiteX29" fmla="*/ 5245102 w 5245102"/>
                <a:gd name="connsiteY29" fmla="*/ 212723 h 212723"/>
                <a:gd name="connsiteX0" fmla="*/ 0 w 5613402"/>
                <a:gd name="connsiteY0" fmla="*/ 0 h 210590"/>
                <a:gd name="connsiteX1" fmla="*/ 638175 w 5613402"/>
                <a:gd name="connsiteY1" fmla="*/ 0 h 210590"/>
                <a:gd name="connsiteX2" fmla="*/ 638175 w 5613402"/>
                <a:gd name="connsiteY2" fmla="*/ 15875 h 210590"/>
                <a:gd name="connsiteX3" fmla="*/ 1612900 w 5613402"/>
                <a:gd name="connsiteY3" fmla="*/ 12700 h 210590"/>
                <a:gd name="connsiteX4" fmla="*/ 1612900 w 5613402"/>
                <a:gd name="connsiteY4" fmla="*/ 31750 h 210590"/>
                <a:gd name="connsiteX5" fmla="*/ 1870075 w 5613402"/>
                <a:gd name="connsiteY5" fmla="*/ 25400 h 210590"/>
                <a:gd name="connsiteX6" fmla="*/ 1870075 w 5613402"/>
                <a:gd name="connsiteY6" fmla="*/ 38100 h 210590"/>
                <a:gd name="connsiteX7" fmla="*/ 1914525 w 5613402"/>
                <a:gd name="connsiteY7" fmla="*/ 38100 h 210590"/>
                <a:gd name="connsiteX8" fmla="*/ 1917700 w 5613402"/>
                <a:gd name="connsiteY8" fmla="*/ 53975 h 210590"/>
                <a:gd name="connsiteX9" fmla="*/ 2559050 w 5613402"/>
                <a:gd name="connsiteY9" fmla="*/ 50800 h 210590"/>
                <a:gd name="connsiteX10" fmla="*/ 2559050 w 5613402"/>
                <a:gd name="connsiteY10" fmla="*/ 66675 h 210590"/>
                <a:gd name="connsiteX11" fmla="*/ 3159125 w 5613402"/>
                <a:gd name="connsiteY11" fmla="*/ 66675 h 210590"/>
                <a:gd name="connsiteX12" fmla="*/ 3162300 w 5613402"/>
                <a:gd name="connsiteY12" fmla="*/ 92075 h 210590"/>
                <a:gd name="connsiteX13" fmla="*/ 3343275 w 5613402"/>
                <a:gd name="connsiteY13" fmla="*/ 98425 h 210590"/>
                <a:gd name="connsiteX14" fmla="*/ 3346450 w 5613402"/>
                <a:gd name="connsiteY14" fmla="*/ 117475 h 210590"/>
                <a:gd name="connsiteX15" fmla="*/ 3457575 w 5613402"/>
                <a:gd name="connsiteY15" fmla="*/ 114300 h 210590"/>
                <a:gd name="connsiteX16" fmla="*/ 3457575 w 5613402"/>
                <a:gd name="connsiteY16" fmla="*/ 133350 h 210590"/>
                <a:gd name="connsiteX17" fmla="*/ 3832225 w 5613402"/>
                <a:gd name="connsiteY17" fmla="*/ 130175 h 210590"/>
                <a:gd name="connsiteX18" fmla="*/ 3832225 w 5613402"/>
                <a:gd name="connsiteY18" fmla="*/ 146050 h 210590"/>
                <a:gd name="connsiteX19" fmla="*/ 4108450 w 5613402"/>
                <a:gd name="connsiteY19" fmla="*/ 142875 h 210590"/>
                <a:gd name="connsiteX20" fmla="*/ 4108450 w 5613402"/>
                <a:gd name="connsiteY20" fmla="*/ 161925 h 210590"/>
                <a:gd name="connsiteX21" fmla="*/ 4768850 w 5613402"/>
                <a:gd name="connsiteY21" fmla="*/ 161925 h 210590"/>
                <a:gd name="connsiteX22" fmla="*/ 4768850 w 5613402"/>
                <a:gd name="connsiteY22" fmla="*/ 171450 h 210590"/>
                <a:gd name="connsiteX23" fmla="*/ 5127625 w 5613402"/>
                <a:gd name="connsiteY23" fmla="*/ 171450 h 210590"/>
                <a:gd name="connsiteX24" fmla="*/ 5127625 w 5613402"/>
                <a:gd name="connsiteY24" fmla="*/ 190499 h 210590"/>
                <a:gd name="connsiteX25" fmla="*/ 5197475 w 5613402"/>
                <a:gd name="connsiteY25" fmla="*/ 190500 h 210590"/>
                <a:gd name="connsiteX26" fmla="*/ 5197477 w 5613402"/>
                <a:gd name="connsiteY26" fmla="*/ 196848 h 210590"/>
                <a:gd name="connsiteX27" fmla="*/ 5241928 w 5613402"/>
                <a:gd name="connsiteY27" fmla="*/ 196848 h 210590"/>
                <a:gd name="connsiteX28" fmla="*/ 5241927 w 5613402"/>
                <a:gd name="connsiteY28" fmla="*/ 209548 h 210590"/>
                <a:gd name="connsiteX29" fmla="*/ 5613402 w 5613402"/>
                <a:gd name="connsiteY29" fmla="*/ 209548 h 210590"/>
                <a:gd name="connsiteX0" fmla="*/ 0 w 5613402"/>
                <a:gd name="connsiteY0" fmla="*/ 0 h 209548"/>
                <a:gd name="connsiteX1" fmla="*/ 638175 w 5613402"/>
                <a:gd name="connsiteY1" fmla="*/ 0 h 209548"/>
                <a:gd name="connsiteX2" fmla="*/ 638175 w 5613402"/>
                <a:gd name="connsiteY2" fmla="*/ 15875 h 209548"/>
                <a:gd name="connsiteX3" fmla="*/ 1612900 w 5613402"/>
                <a:gd name="connsiteY3" fmla="*/ 12700 h 209548"/>
                <a:gd name="connsiteX4" fmla="*/ 1612900 w 5613402"/>
                <a:gd name="connsiteY4" fmla="*/ 31750 h 209548"/>
                <a:gd name="connsiteX5" fmla="*/ 1870075 w 5613402"/>
                <a:gd name="connsiteY5" fmla="*/ 25400 h 209548"/>
                <a:gd name="connsiteX6" fmla="*/ 1870075 w 5613402"/>
                <a:gd name="connsiteY6" fmla="*/ 38100 h 209548"/>
                <a:gd name="connsiteX7" fmla="*/ 1914525 w 5613402"/>
                <a:gd name="connsiteY7" fmla="*/ 38100 h 209548"/>
                <a:gd name="connsiteX8" fmla="*/ 1917700 w 5613402"/>
                <a:gd name="connsiteY8" fmla="*/ 53975 h 209548"/>
                <a:gd name="connsiteX9" fmla="*/ 2559050 w 5613402"/>
                <a:gd name="connsiteY9" fmla="*/ 50800 h 209548"/>
                <a:gd name="connsiteX10" fmla="*/ 2559050 w 5613402"/>
                <a:gd name="connsiteY10" fmla="*/ 66675 h 209548"/>
                <a:gd name="connsiteX11" fmla="*/ 3159125 w 5613402"/>
                <a:gd name="connsiteY11" fmla="*/ 66675 h 209548"/>
                <a:gd name="connsiteX12" fmla="*/ 3162300 w 5613402"/>
                <a:gd name="connsiteY12" fmla="*/ 92075 h 209548"/>
                <a:gd name="connsiteX13" fmla="*/ 3343275 w 5613402"/>
                <a:gd name="connsiteY13" fmla="*/ 98425 h 209548"/>
                <a:gd name="connsiteX14" fmla="*/ 3346450 w 5613402"/>
                <a:gd name="connsiteY14" fmla="*/ 117475 h 209548"/>
                <a:gd name="connsiteX15" fmla="*/ 3457575 w 5613402"/>
                <a:gd name="connsiteY15" fmla="*/ 114300 h 209548"/>
                <a:gd name="connsiteX16" fmla="*/ 3457575 w 5613402"/>
                <a:gd name="connsiteY16" fmla="*/ 133350 h 209548"/>
                <a:gd name="connsiteX17" fmla="*/ 3832225 w 5613402"/>
                <a:gd name="connsiteY17" fmla="*/ 130175 h 209548"/>
                <a:gd name="connsiteX18" fmla="*/ 3832225 w 5613402"/>
                <a:gd name="connsiteY18" fmla="*/ 146050 h 209548"/>
                <a:gd name="connsiteX19" fmla="*/ 4108450 w 5613402"/>
                <a:gd name="connsiteY19" fmla="*/ 142875 h 209548"/>
                <a:gd name="connsiteX20" fmla="*/ 4108450 w 5613402"/>
                <a:gd name="connsiteY20" fmla="*/ 161925 h 209548"/>
                <a:gd name="connsiteX21" fmla="*/ 4768850 w 5613402"/>
                <a:gd name="connsiteY21" fmla="*/ 161925 h 209548"/>
                <a:gd name="connsiteX22" fmla="*/ 4768850 w 5613402"/>
                <a:gd name="connsiteY22" fmla="*/ 171450 h 209548"/>
                <a:gd name="connsiteX23" fmla="*/ 5127625 w 5613402"/>
                <a:gd name="connsiteY23" fmla="*/ 171450 h 209548"/>
                <a:gd name="connsiteX24" fmla="*/ 5127625 w 5613402"/>
                <a:gd name="connsiteY24" fmla="*/ 190499 h 209548"/>
                <a:gd name="connsiteX25" fmla="*/ 5197475 w 5613402"/>
                <a:gd name="connsiteY25" fmla="*/ 190500 h 209548"/>
                <a:gd name="connsiteX26" fmla="*/ 5197477 w 5613402"/>
                <a:gd name="connsiteY26" fmla="*/ 196848 h 209548"/>
                <a:gd name="connsiteX27" fmla="*/ 5241928 w 5613402"/>
                <a:gd name="connsiteY27" fmla="*/ 196848 h 209548"/>
                <a:gd name="connsiteX28" fmla="*/ 5241927 w 5613402"/>
                <a:gd name="connsiteY28" fmla="*/ 209548 h 209548"/>
                <a:gd name="connsiteX29" fmla="*/ 5613402 w 5613402"/>
                <a:gd name="connsiteY29" fmla="*/ 209548 h 209548"/>
                <a:gd name="connsiteX0" fmla="*/ 0 w 5616577"/>
                <a:gd name="connsiteY0" fmla="*/ 0 h 209548"/>
                <a:gd name="connsiteX1" fmla="*/ 638175 w 5616577"/>
                <a:gd name="connsiteY1" fmla="*/ 0 h 209548"/>
                <a:gd name="connsiteX2" fmla="*/ 638175 w 5616577"/>
                <a:gd name="connsiteY2" fmla="*/ 15875 h 209548"/>
                <a:gd name="connsiteX3" fmla="*/ 1612900 w 5616577"/>
                <a:gd name="connsiteY3" fmla="*/ 12700 h 209548"/>
                <a:gd name="connsiteX4" fmla="*/ 1612900 w 5616577"/>
                <a:gd name="connsiteY4" fmla="*/ 31750 h 209548"/>
                <a:gd name="connsiteX5" fmla="*/ 1870075 w 5616577"/>
                <a:gd name="connsiteY5" fmla="*/ 25400 h 209548"/>
                <a:gd name="connsiteX6" fmla="*/ 1870075 w 5616577"/>
                <a:gd name="connsiteY6" fmla="*/ 38100 h 209548"/>
                <a:gd name="connsiteX7" fmla="*/ 1914525 w 5616577"/>
                <a:gd name="connsiteY7" fmla="*/ 38100 h 209548"/>
                <a:gd name="connsiteX8" fmla="*/ 1917700 w 5616577"/>
                <a:gd name="connsiteY8" fmla="*/ 53975 h 209548"/>
                <a:gd name="connsiteX9" fmla="*/ 2559050 w 5616577"/>
                <a:gd name="connsiteY9" fmla="*/ 50800 h 209548"/>
                <a:gd name="connsiteX10" fmla="*/ 2559050 w 5616577"/>
                <a:gd name="connsiteY10" fmla="*/ 66675 h 209548"/>
                <a:gd name="connsiteX11" fmla="*/ 3159125 w 5616577"/>
                <a:gd name="connsiteY11" fmla="*/ 66675 h 209548"/>
                <a:gd name="connsiteX12" fmla="*/ 3162300 w 5616577"/>
                <a:gd name="connsiteY12" fmla="*/ 92075 h 209548"/>
                <a:gd name="connsiteX13" fmla="*/ 3343275 w 5616577"/>
                <a:gd name="connsiteY13" fmla="*/ 98425 h 209548"/>
                <a:gd name="connsiteX14" fmla="*/ 3346450 w 5616577"/>
                <a:gd name="connsiteY14" fmla="*/ 117475 h 209548"/>
                <a:gd name="connsiteX15" fmla="*/ 3457575 w 5616577"/>
                <a:gd name="connsiteY15" fmla="*/ 114300 h 209548"/>
                <a:gd name="connsiteX16" fmla="*/ 3457575 w 5616577"/>
                <a:gd name="connsiteY16" fmla="*/ 133350 h 209548"/>
                <a:gd name="connsiteX17" fmla="*/ 3832225 w 5616577"/>
                <a:gd name="connsiteY17" fmla="*/ 130175 h 209548"/>
                <a:gd name="connsiteX18" fmla="*/ 3832225 w 5616577"/>
                <a:gd name="connsiteY18" fmla="*/ 146050 h 209548"/>
                <a:gd name="connsiteX19" fmla="*/ 4108450 w 5616577"/>
                <a:gd name="connsiteY19" fmla="*/ 142875 h 209548"/>
                <a:gd name="connsiteX20" fmla="*/ 4108450 w 5616577"/>
                <a:gd name="connsiteY20" fmla="*/ 161925 h 209548"/>
                <a:gd name="connsiteX21" fmla="*/ 4768850 w 5616577"/>
                <a:gd name="connsiteY21" fmla="*/ 161925 h 209548"/>
                <a:gd name="connsiteX22" fmla="*/ 4768850 w 5616577"/>
                <a:gd name="connsiteY22" fmla="*/ 171450 h 209548"/>
                <a:gd name="connsiteX23" fmla="*/ 5127625 w 5616577"/>
                <a:gd name="connsiteY23" fmla="*/ 171450 h 209548"/>
                <a:gd name="connsiteX24" fmla="*/ 5127625 w 5616577"/>
                <a:gd name="connsiteY24" fmla="*/ 190499 h 209548"/>
                <a:gd name="connsiteX25" fmla="*/ 5197475 w 5616577"/>
                <a:gd name="connsiteY25" fmla="*/ 190500 h 209548"/>
                <a:gd name="connsiteX26" fmla="*/ 5197477 w 5616577"/>
                <a:gd name="connsiteY26" fmla="*/ 196848 h 209548"/>
                <a:gd name="connsiteX27" fmla="*/ 5241928 w 5616577"/>
                <a:gd name="connsiteY27" fmla="*/ 196848 h 209548"/>
                <a:gd name="connsiteX28" fmla="*/ 5241927 w 5616577"/>
                <a:gd name="connsiteY28" fmla="*/ 209548 h 209548"/>
                <a:gd name="connsiteX29" fmla="*/ 5613402 w 5616577"/>
                <a:gd name="connsiteY29" fmla="*/ 209548 h 209548"/>
                <a:gd name="connsiteX30" fmla="*/ 5616577 w 5616577"/>
                <a:gd name="connsiteY30" fmla="*/ 209548 h 209548"/>
                <a:gd name="connsiteX0" fmla="*/ 0 w 5622927"/>
                <a:gd name="connsiteY0" fmla="*/ 0 h 361948"/>
                <a:gd name="connsiteX1" fmla="*/ 638175 w 5622927"/>
                <a:gd name="connsiteY1" fmla="*/ 0 h 361948"/>
                <a:gd name="connsiteX2" fmla="*/ 638175 w 5622927"/>
                <a:gd name="connsiteY2" fmla="*/ 15875 h 361948"/>
                <a:gd name="connsiteX3" fmla="*/ 1612900 w 5622927"/>
                <a:gd name="connsiteY3" fmla="*/ 12700 h 361948"/>
                <a:gd name="connsiteX4" fmla="*/ 1612900 w 5622927"/>
                <a:gd name="connsiteY4" fmla="*/ 31750 h 361948"/>
                <a:gd name="connsiteX5" fmla="*/ 1870075 w 5622927"/>
                <a:gd name="connsiteY5" fmla="*/ 25400 h 361948"/>
                <a:gd name="connsiteX6" fmla="*/ 1870075 w 5622927"/>
                <a:gd name="connsiteY6" fmla="*/ 38100 h 361948"/>
                <a:gd name="connsiteX7" fmla="*/ 1914525 w 5622927"/>
                <a:gd name="connsiteY7" fmla="*/ 38100 h 361948"/>
                <a:gd name="connsiteX8" fmla="*/ 1917700 w 5622927"/>
                <a:gd name="connsiteY8" fmla="*/ 53975 h 361948"/>
                <a:gd name="connsiteX9" fmla="*/ 2559050 w 5622927"/>
                <a:gd name="connsiteY9" fmla="*/ 50800 h 361948"/>
                <a:gd name="connsiteX10" fmla="*/ 2559050 w 5622927"/>
                <a:gd name="connsiteY10" fmla="*/ 66675 h 361948"/>
                <a:gd name="connsiteX11" fmla="*/ 3159125 w 5622927"/>
                <a:gd name="connsiteY11" fmla="*/ 66675 h 361948"/>
                <a:gd name="connsiteX12" fmla="*/ 3162300 w 5622927"/>
                <a:gd name="connsiteY12" fmla="*/ 92075 h 361948"/>
                <a:gd name="connsiteX13" fmla="*/ 3343275 w 5622927"/>
                <a:gd name="connsiteY13" fmla="*/ 98425 h 361948"/>
                <a:gd name="connsiteX14" fmla="*/ 3346450 w 5622927"/>
                <a:gd name="connsiteY14" fmla="*/ 117475 h 361948"/>
                <a:gd name="connsiteX15" fmla="*/ 3457575 w 5622927"/>
                <a:gd name="connsiteY15" fmla="*/ 114300 h 361948"/>
                <a:gd name="connsiteX16" fmla="*/ 3457575 w 5622927"/>
                <a:gd name="connsiteY16" fmla="*/ 133350 h 361948"/>
                <a:gd name="connsiteX17" fmla="*/ 3832225 w 5622927"/>
                <a:gd name="connsiteY17" fmla="*/ 130175 h 361948"/>
                <a:gd name="connsiteX18" fmla="*/ 3832225 w 5622927"/>
                <a:gd name="connsiteY18" fmla="*/ 146050 h 361948"/>
                <a:gd name="connsiteX19" fmla="*/ 4108450 w 5622927"/>
                <a:gd name="connsiteY19" fmla="*/ 142875 h 361948"/>
                <a:gd name="connsiteX20" fmla="*/ 4108450 w 5622927"/>
                <a:gd name="connsiteY20" fmla="*/ 161925 h 361948"/>
                <a:gd name="connsiteX21" fmla="*/ 4768850 w 5622927"/>
                <a:gd name="connsiteY21" fmla="*/ 161925 h 361948"/>
                <a:gd name="connsiteX22" fmla="*/ 4768850 w 5622927"/>
                <a:gd name="connsiteY22" fmla="*/ 171450 h 361948"/>
                <a:gd name="connsiteX23" fmla="*/ 5127625 w 5622927"/>
                <a:gd name="connsiteY23" fmla="*/ 171450 h 361948"/>
                <a:gd name="connsiteX24" fmla="*/ 5127625 w 5622927"/>
                <a:gd name="connsiteY24" fmla="*/ 190499 h 361948"/>
                <a:gd name="connsiteX25" fmla="*/ 5197475 w 5622927"/>
                <a:gd name="connsiteY25" fmla="*/ 190500 h 361948"/>
                <a:gd name="connsiteX26" fmla="*/ 5197477 w 5622927"/>
                <a:gd name="connsiteY26" fmla="*/ 196848 h 361948"/>
                <a:gd name="connsiteX27" fmla="*/ 5241928 w 5622927"/>
                <a:gd name="connsiteY27" fmla="*/ 196848 h 361948"/>
                <a:gd name="connsiteX28" fmla="*/ 5241927 w 5622927"/>
                <a:gd name="connsiteY28" fmla="*/ 209548 h 361948"/>
                <a:gd name="connsiteX29" fmla="*/ 5613402 w 5622927"/>
                <a:gd name="connsiteY29" fmla="*/ 209548 h 361948"/>
                <a:gd name="connsiteX30" fmla="*/ 5622927 w 5622927"/>
                <a:gd name="connsiteY30" fmla="*/ 361948 h 361948"/>
                <a:gd name="connsiteX0" fmla="*/ 0 w 5616577"/>
                <a:gd name="connsiteY0" fmla="*/ 0 h 222248"/>
                <a:gd name="connsiteX1" fmla="*/ 638175 w 5616577"/>
                <a:gd name="connsiteY1" fmla="*/ 0 h 222248"/>
                <a:gd name="connsiteX2" fmla="*/ 638175 w 5616577"/>
                <a:gd name="connsiteY2" fmla="*/ 15875 h 222248"/>
                <a:gd name="connsiteX3" fmla="*/ 1612900 w 5616577"/>
                <a:gd name="connsiteY3" fmla="*/ 12700 h 222248"/>
                <a:gd name="connsiteX4" fmla="*/ 1612900 w 5616577"/>
                <a:gd name="connsiteY4" fmla="*/ 31750 h 222248"/>
                <a:gd name="connsiteX5" fmla="*/ 1870075 w 5616577"/>
                <a:gd name="connsiteY5" fmla="*/ 25400 h 222248"/>
                <a:gd name="connsiteX6" fmla="*/ 1870075 w 5616577"/>
                <a:gd name="connsiteY6" fmla="*/ 38100 h 222248"/>
                <a:gd name="connsiteX7" fmla="*/ 1914525 w 5616577"/>
                <a:gd name="connsiteY7" fmla="*/ 38100 h 222248"/>
                <a:gd name="connsiteX8" fmla="*/ 1917700 w 5616577"/>
                <a:gd name="connsiteY8" fmla="*/ 53975 h 222248"/>
                <a:gd name="connsiteX9" fmla="*/ 2559050 w 5616577"/>
                <a:gd name="connsiteY9" fmla="*/ 50800 h 222248"/>
                <a:gd name="connsiteX10" fmla="*/ 2559050 w 5616577"/>
                <a:gd name="connsiteY10" fmla="*/ 66675 h 222248"/>
                <a:gd name="connsiteX11" fmla="*/ 3159125 w 5616577"/>
                <a:gd name="connsiteY11" fmla="*/ 66675 h 222248"/>
                <a:gd name="connsiteX12" fmla="*/ 3162300 w 5616577"/>
                <a:gd name="connsiteY12" fmla="*/ 92075 h 222248"/>
                <a:gd name="connsiteX13" fmla="*/ 3343275 w 5616577"/>
                <a:gd name="connsiteY13" fmla="*/ 98425 h 222248"/>
                <a:gd name="connsiteX14" fmla="*/ 3346450 w 5616577"/>
                <a:gd name="connsiteY14" fmla="*/ 117475 h 222248"/>
                <a:gd name="connsiteX15" fmla="*/ 3457575 w 5616577"/>
                <a:gd name="connsiteY15" fmla="*/ 114300 h 222248"/>
                <a:gd name="connsiteX16" fmla="*/ 3457575 w 5616577"/>
                <a:gd name="connsiteY16" fmla="*/ 133350 h 222248"/>
                <a:gd name="connsiteX17" fmla="*/ 3832225 w 5616577"/>
                <a:gd name="connsiteY17" fmla="*/ 130175 h 222248"/>
                <a:gd name="connsiteX18" fmla="*/ 3832225 w 5616577"/>
                <a:gd name="connsiteY18" fmla="*/ 146050 h 222248"/>
                <a:gd name="connsiteX19" fmla="*/ 4108450 w 5616577"/>
                <a:gd name="connsiteY19" fmla="*/ 142875 h 222248"/>
                <a:gd name="connsiteX20" fmla="*/ 4108450 w 5616577"/>
                <a:gd name="connsiteY20" fmla="*/ 161925 h 222248"/>
                <a:gd name="connsiteX21" fmla="*/ 4768850 w 5616577"/>
                <a:gd name="connsiteY21" fmla="*/ 161925 h 222248"/>
                <a:gd name="connsiteX22" fmla="*/ 4768850 w 5616577"/>
                <a:gd name="connsiteY22" fmla="*/ 171450 h 222248"/>
                <a:gd name="connsiteX23" fmla="*/ 5127625 w 5616577"/>
                <a:gd name="connsiteY23" fmla="*/ 171450 h 222248"/>
                <a:gd name="connsiteX24" fmla="*/ 5127625 w 5616577"/>
                <a:gd name="connsiteY24" fmla="*/ 190499 h 222248"/>
                <a:gd name="connsiteX25" fmla="*/ 5197475 w 5616577"/>
                <a:gd name="connsiteY25" fmla="*/ 190500 h 222248"/>
                <a:gd name="connsiteX26" fmla="*/ 5197477 w 5616577"/>
                <a:gd name="connsiteY26" fmla="*/ 196848 h 222248"/>
                <a:gd name="connsiteX27" fmla="*/ 5241928 w 5616577"/>
                <a:gd name="connsiteY27" fmla="*/ 196848 h 222248"/>
                <a:gd name="connsiteX28" fmla="*/ 5241927 w 5616577"/>
                <a:gd name="connsiteY28" fmla="*/ 209548 h 222248"/>
                <a:gd name="connsiteX29" fmla="*/ 5613402 w 5616577"/>
                <a:gd name="connsiteY29" fmla="*/ 209548 h 222248"/>
                <a:gd name="connsiteX30" fmla="*/ 5616577 w 5616577"/>
                <a:gd name="connsiteY30" fmla="*/ 222248 h 222248"/>
                <a:gd name="connsiteX0" fmla="*/ 0 w 5613402"/>
                <a:gd name="connsiteY0" fmla="*/ 0 h 222248"/>
                <a:gd name="connsiteX1" fmla="*/ 638175 w 5613402"/>
                <a:gd name="connsiteY1" fmla="*/ 0 h 222248"/>
                <a:gd name="connsiteX2" fmla="*/ 638175 w 5613402"/>
                <a:gd name="connsiteY2" fmla="*/ 15875 h 222248"/>
                <a:gd name="connsiteX3" fmla="*/ 1612900 w 5613402"/>
                <a:gd name="connsiteY3" fmla="*/ 12700 h 222248"/>
                <a:gd name="connsiteX4" fmla="*/ 1612900 w 5613402"/>
                <a:gd name="connsiteY4" fmla="*/ 31750 h 222248"/>
                <a:gd name="connsiteX5" fmla="*/ 1870075 w 5613402"/>
                <a:gd name="connsiteY5" fmla="*/ 25400 h 222248"/>
                <a:gd name="connsiteX6" fmla="*/ 1870075 w 5613402"/>
                <a:gd name="connsiteY6" fmla="*/ 38100 h 222248"/>
                <a:gd name="connsiteX7" fmla="*/ 1914525 w 5613402"/>
                <a:gd name="connsiteY7" fmla="*/ 38100 h 222248"/>
                <a:gd name="connsiteX8" fmla="*/ 1917700 w 5613402"/>
                <a:gd name="connsiteY8" fmla="*/ 53975 h 222248"/>
                <a:gd name="connsiteX9" fmla="*/ 2559050 w 5613402"/>
                <a:gd name="connsiteY9" fmla="*/ 50800 h 222248"/>
                <a:gd name="connsiteX10" fmla="*/ 2559050 w 5613402"/>
                <a:gd name="connsiteY10" fmla="*/ 66675 h 222248"/>
                <a:gd name="connsiteX11" fmla="*/ 3159125 w 5613402"/>
                <a:gd name="connsiteY11" fmla="*/ 66675 h 222248"/>
                <a:gd name="connsiteX12" fmla="*/ 3162300 w 5613402"/>
                <a:gd name="connsiteY12" fmla="*/ 92075 h 222248"/>
                <a:gd name="connsiteX13" fmla="*/ 3343275 w 5613402"/>
                <a:gd name="connsiteY13" fmla="*/ 98425 h 222248"/>
                <a:gd name="connsiteX14" fmla="*/ 3346450 w 5613402"/>
                <a:gd name="connsiteY14" fmla="*/ 117475 h 222248"/>
                <a:gd name="connsiteX15" fmla="*/ 3457575 w 5613402"/>
                <a:gd name="connsiteY15" fmla="*/ 114300 h 222248"/>
                <a:gd name="connsiteX16" fmla="*/ 3457575 w 5613402"/>
                <a:gd name="connsiteY16" fmla="*/ 133350 h 222248"/>
                <a:gd name="connsiteX17" fmla="*/ 3832225 w 5613402"/>
                <a:gd name="connsiteY17" fmla="*/ 130175 h 222248"/>
                <a:gd name="connsiteX18" fmla="*/ 3832225 w 5613402"/>
                <a:gd name="connsiteY18" fmla="*/ 146050 h 222248"/>
                <a:gd name="connsiteX19" fmla="*/ 4108450 w 5613402"/>
                <a:gd name="connsiteY19" fmla="*/ 142875 h 222248"/>
                <a:gd name="connsiteX20" fmla="*/ 4108450 w 5613402"/>
                <a:gd name="connsiteY20" fmla="*/ 161925 h 222248"/>
                <a:gd name="connsiteX21" fmla="*/ 4768850 w 5613402"/>
                <a:gd name="connsiteY21" fmla="*/ 161925 h 222248"/>
                <a:gd name="connsiteX22" fmla="*/ 4768850 w 5613402"/>
                <a:gd name="connsiteY22" fmla="*/ 171450 h 222248"/>
                <a:gd name="connsiteX23" fmla="*/ 5127625 w 5613402"/>
                <a:gd name="connsiteY23" fmla="*/ 171450 h 222248"/>
                <a:gd name="connsiteX24" fmla="*/ 5127625 w 5613402"/>
                <a:gd name="connsiteY24" fmla="*/ 190499 h 222248"/>
                <a:gd name="connsiteX25" fmla="*/ 5197475 w 5613402"/>
                <a:gd name="connsiteY25" fmla="*/ 190500 h 222248"/>
                <a:gd name="connsiteX26" fmla="*/ 5197477 w 5613402"/>
                <a:gd name="connsiteY26" fmla="*/ 196848 h 222248"/>
                <a:gd name="connsiteX27" fmla="*/ 5241928 w 5613402"/>
                <a:gd name="connsiteY27" fmla="*/ 196848 h 222248"/>
                <a:gd name="connsiteX28" fmla="*/ 5241927 w 5613402"/>
                <a:gd name="connsiteY28" fmla="*/ 209548 h 222248"/>
                <a:gd name="connsiteX29" fmla="*/ 5613402 w 5613402"/>
                <a:gd name="connsiteY29" fmla="*/ 209548 h 222248"/>
                <a:gd name="connsiteX30" fmla="*/ 5613402 w 5613402"/>
                <a:gd name="connsiteY30" fmla="*/ 222248 h 222248"/>
                <a:gd name="connsiteX0" fmla="*/ 0 w 5613402"/>
                <a:gd name="connsiteY0" fmla="*/ 0 h 228598"/>
                <a:gd name="connsiteX1" fmla="*/ 638175 w 5613402"/>
                <a:gd name="connsiteY1" fmla="*/ 0 h 228598"/>
                <a:gd name="connsiteX2" fmla="*/ 638175 w 5613402"/>
                <a:gd name="connsiteY2" fmla="*/ 15875 h 228598"/>
                <a:gd name="connsiteX3" fmla="*/ 1612900 w 5613402"/>
                <a:gd name="connsiteY3" fmla="*/ 12700 h 228598"/>
                <a:gd name="connsiteX4" fmla="*/ 1612900 w 5613402"/>
                <a:gd name="connsiteY4" fmla="*/ 31750 h 228598"/>
                <a:gd name="connsiteX5" fmla="*/ 1870075 w 5613402"/>
                <a:gd name="connsiteY5" fmla="*/ 25400 h 228598"/>
                <a:gd name="connsiteX6" fmla="*/ 1870075 w 5613402"/>
                <a:gd name="connsiteY6" fmla="*/ 38100 h 228598"/>
                <a:gd name="connsiteX7" fmla="*/ 1914525 w 5613402"/>
                <a:gd name="connsiteY7" fmla="*/ 38100 h 228598"/>
                <a:gd name="connsiteX8" fmla="*/ 1917700 w 5613402"/>
                <a:gd name="connsiteY8" fmla="*/ 53975 h 228598"/>
                <a:gd name="connsiteX9" fmla="*/ 2559050 w 5613402"/>
                <a:gd name="connsiteY9" fmla="*/ 50800 h 228598"/>
                <a:gd name="connsiteX10" fmla="*/ 2559050 w 5613402"/>
                <a:gd name="connsiteY10" fmla="*/ 66675 h 228598"/>
                <a:gd name="connsiteX11" fmla="*/ 3159125 w 5613402"/>
                <a:gd name="connsiteY11" fmla="*/ 66675 h 228598"/>
                <a:gd name="connsiteX12" fmla="*/ 3162300 w 5613402"/>
                <a:gd name="connsiteY12" fmla="*/ 92075 h 228598"/>
                <a:gd name="connsiteX13" fmla="*/ 3343275 w 5613402"/>
                <a:gd name="connsiteY13" fmla="*/ 98425 h 228598"/>
                <a:gd name="connsiteX14" fmla="*/ 3346450 w 5613402"/>
                <a:gd name="connsiteY14" fmla="*/ 117475 h 228598"/>
                <a:gd name="connsiteX15" fmla="*/ 3457575 w 5613402"/>
                <a:gd name="connsiteY15" fmla="*/ 114300 h 228598"/>
                <a:gd name="connsiteX16" fmla="*/ 3457575 w 5613402"/>
                <a:gd name="connsiteY16" fmla="*/ 133350 h 228598"/>
                <a:gd name="connsiteX17" fmla="*/ 3832225 w 5613402"/>
                <a:gd name="connsiteY17" fmla="*/ 130175 h 228598"/>
                <a:gd name="connsiteX18" fmla="*/ 3832225 w 5613402"/>
                <a:gd name="connsiteY18" fmla="*/ 146050 h 228598"/>
                <a:gd name="connsiteX19" fmla="*/ 4108450 w 5613402"/>
                <a:gd name="connsiteY19" fmla="*/ 142875 h 228598"/>
                <a:gd name="connsiteX20" fmla="*/ 4108450 w 5613402"/>
                <a:gd name="connsiteY20" fmla="*/ 161925 h 228598"/>
                <a:gd name="connsiteX21" fmla="*/ 4768850 w 5613402"/>
                <a:gd name="connsiteY21" fmla="*/ 161925 h 228598"/>
                <a:gd name="connsiteX22" fmla="*/ 4768850 w 5613402"/>
                <a:gd name="connsiteY22" fmla="*/ 171450 h 228598"/>
                <a:gd name="connsiteX23" fmla="*/ 5127625 w 5613402"/>
                <a:gd name="connsiteY23" fmla="*/ 171450 h 228598"/>
                <a:gd name="connsiteX24" fmla="*/ 5127625 w 5613402"/>
                <a:gd name="connsiteY24" fmla="*/ 190499 h 228598"/>
                <a:gd name="connsiteX25" fmla="*/ 5197475 w 5613402"/>
                <a:gd name="connsiteY25" fmla="*/ 190500 h 228598"/>
                <a:gd name="connsiteX26" fmla="*/ 5197477 w 5613402"/>
                <a:gd name="connsiteY26" fmla="*/ 196848 h 228598"/>
                <a:gd name="connsiteX27" fmla="*/ 5241928 w 5613402"/>
                <a:gd name="connsiteY27" fmla="*/ 196848 h 228598"/>
                <a:gd name="connsiteX28" fmla="*/ 5241927 w 5613402"/>
                <a:gd name="connsiteY28" fmla="*/ 209548 h 228598"/>
                <a:gd name="connsiteX29" fmla="*/ 5613402 w 5613402"/>
                <a:gd name="connsiteY29" fmla="*/ 209548 h 228598"/>
                <a:gd name="connsiteX30" fmla="*/ 5610227 w 5613402"/>
                <a:gd name="connsiteY30" fmla="*/ 228598 h 228598"/>
                <a:gd name="connsiteX0" fmla="*/ 0 w 5613402"/>
                <a:gd name="connsiteY0" fmla="*/ 0 h 228598"/>
                <a:gd name="connsiteX1" fmla="*/ 638175 w 5613402"/>
                <a:gd name="connsiteY1" fmla="*/ 0 h 228598"/>
                <a:gd name="connsiteX2" fmla="*/ 638175 w 5613402"/>
                <a:gd name="connsiteY2" fmla="*/ 15875 h 228598"/>
                <a:gd name="connsiteX3" fmla="*/ 1612900 w 5613402"/>
                <a:gd name="connsiteY3" fmla="*/ 12700 h 228598"/>
                <a:gd name="connsiteX4" fmla="*/ 1612900 w 5613402"/>
                <a:gd name="connsiteY4" fmla="*/ 31750 h 228598"/>
                <a:gd name="connsiteX5" fmla="*/ 1870075 w 5613402"/>
                <a:gd name="connsiteY5" fmla="*/ 25400 h 228598"/>
                <a:gd name="connsiteX6" fmla="*/ 1870075 w 5613402"/>
                <a:gd name="connsiteY6" fmla="*/ 38100 h 228598"/>
                <a:gd name="connsiteX7" fmla="*/ 1914525 w 5613402"/>
                <a:gd name="connsiteY7" fmla="*/ 38100 h 228598"/>
                <a:gd name="connsiteX8" fmla="*/ 1917700 w 5613402"/>
                <a:gd name="connsiteY8" fmla="*/ 53975 h 228598"/>
                <a:gd name="connsiteX9" fmla="*/ 2559050 w 5613402"/>
                <a:gd name="connsiteY9" fmla="*/ 50800 h 228598"/>
                <a:gd name="connsiteX10" fmla="*/ 2559050 w 5613402"/>
                <a:gd name="connsiteY10" fmla="*/ 66675 h 228598"/>
                <a:gd name="connsiteX11" fmla="*/ 3159125 w 5613402"/>
                <a:gd name="connsiteY11" fmla="*/ 66675 h 228598"/>
                <a:gd name="connsiteX12" fmla="*/ 3162300 w 5613402"/>
                <a:gd name="connsiteY12" fmla="*/ 92075 h 228598"/>
                <a:gd name="connsiteX13" fmla="*/ 3343275 w 5613402"/>
                <a:gd name="connsiteY13" fmla="*/ 98425 h 228598"/>
                <a:gd name="connsiteX14" fmla="*/ 3346450 w 5613402"/>
                <a:gd name="connsiteY14" fmla="*/ 117475 h 228598"/>
                <a:gd name="connsiteX15" fmla="*/ 3457575 w 5613402"/>
                <a:gd name="connsiteY15" fmla="*/ 114300 h 228598"/>
                <a:gd name="connsiteX16" fmla="*/ 3457575 w 5613402"/>
                <a:gd name="connsiteY16" fmla="*/ 133350 h 228598"/>
                <a:gd name="connsiteX17" fmla="*/ 3832225 w 5613402"/>
                <a:gd name="connsiteY17" fmla="*/ 130175 h 228598"/>
                <a:gd name="connsiteX18" fmla="*/ 3832225 w 5613402"/>
                <a:gd name="connsiteY18" fmla="*/ 146050 h 228598"/>
                <a:gd name="connsiteX19" fmla="*/ 4108450 w 5613402"/>
                <a:gd name="connsiteY19" fmla="*/ 142875 h 228598"/>
                <a:gd name="connsiteX20" fmla="*/ 4108450 w 5613402"/>
                <a:gd name="connsiteY20" fmla="*/ 161925 h 228598"/>
                <a:gd name="connsiteX21" fmla="*/ 4768850 w 5613402"/>
                <a:gd name="connsiteY21" fmla="*/ 161925 h 228598"/>
                <a:gd name="connsiteX22" fmla="*/ 4768850 w 5613402"/>
                <a:gd name="connsiteY22" fmla="*/ 171450 h 228598"/>
                <a:gd name="connsiteX23" fmla="*/ 5127625 w 5613402"/>
                <a:gd name="connsiteY23" fmla="*/ 171450 h 228598"/>
                <a:gd name="connsiteX24" fmla="*/ 5127625 w 5613402"/>
                <a:gd name="connsiteY24" fmla="*/ 190499 h 228598"/>
                <a:gd name="connsiteX25" fmla="*/ 5197475 w 5613402"/>
                <a:gd name="connsiteY25" fmla="*/ 190500 h 228598"/>
                <a:gd name="connsiteX26" fmla="*/ 5197477 w 5613402"/>
                <a:gd name="connsiteY26" fmla="*/ 196848 h 228598"/>
                <a:gd name="connsiteX27" fmla="*/ 5241928 w 5613402"/>
                <a:gd name="connsiteY27" fmla="*/ 196848 h 228598"/>
                <a:gd name="connsiteX28" fmla="*/ 5241927 w 5613402"/>
                <a:gd name="connsiteY28" fmla="*/ 209548 h 228598"/>
                <a:gd name="connsiteX29" fmla="*/ 5613402 w 5613402"/>
                <a:gd name="connsiteY29" fmla="*/ 209548 h 228598"/>
                <a:gd name="connsiteX30" fmla="*/ 5613402 w 5613402"/>
                <a:gd name="connsiteY30" fmla="*/ 228598 h 228598"/>
                <a:gd name="connsiteX0" fmla="*/ 0 w 5616577"/>
                <a:gd name="connsiteY0" fmla="*/ 0 h 231773"/>
                <a:gd name="connsiteX1" fmla="*/ 638175 w 5616577"/>
                <a:gd name="connsiteY1" fmla="*/ 0 h 231773"/>
                <a:gd name="connsiteX2" fmla="*/ 638175 w 5616577"/>
                <a:gd name="connsiteY2" fmla="*/ 15875 h 231773"/>
                <a:gd name="connsiteX3" fmla="*/ 1612900 w 5616577"/>
                <a:gd name="connsiteY3" fmla="*/ 12700 h 231773"/>
                <a:gd name="connsiteX4" fmla="*/ 1612900 w 5616577"/>
                <a:gd name="connsiteY4" fmla="*/ 31750 h 231773"/>
                <a:gd name="connsiteX5" fmla="*/ 1870075 w 5616577"/>
                <a:gd name="connsiteY5" fmla="*/ 25400 h 231773"/>
                <a:gd name="connsiteX6" fmla="*/ 1870075 w 5616577"/>
                <a:gd name="connsiteY6" fmla="*/ 38100 h 231773"/>
                <a:gd name="connsiteX7" fmla="*/ 1914525 w 5616577"/>
                <a:gd name="connsiteY7" fmla="*/ 38100 h 231773"/>
                <a:gd name="connsiteX8" fmla="*/ 1917700 w 5616577"/>
                <a:gd name="connsiteY8" fmla="*/ 53975 h 231773"/>
                <a:gd name="connsiteX9" fmla="*/ 2559050 w 5616577"/>
                <a:gd name="connsiteY9" fmla="*/ 50800 h 231773"/>
                <a:gd name="connsiteX10" fmla="*/ 2559050 w 5616577"/>
                <a:gd name="connsiteY10" fmla="*/ 66675 h 231773"/>
                <a:gd name="connsiteX11" fmla="*/ 3159125 w 5616577"/>
                <a:gd name="connsiteY11" fmla="*/ 66675 h 231773"/>
                <a:gd name="connsiteX12" fmla="*/ 3162300 w 5616577"/>
                <a:gd name="connsiteY12" fmla="*/ 92075 h 231773"/>
                <a:gd name="connsiteX13" fmla="*/ 3343275 w 5616577"/>
                <a:gd name="connsiteY13" fmla="*/ 98425 h 231773"/>
                <a:gd name="connsiteX14" fmla="*/ 3346450 w 5616577"/>
                <a:gd name="connsiteY14" fmla="*/ 117475 h 231773"/>
                <a:gd name="connsiteX15" fmla="*/ 3457575 w 5616577"/>
                <a:gd name="connsiteY15" fmla="*/ 114300 h 231773"/>
                <a:gd name="connsiteX16" fmla="*/ 3457575 w 5616577"/>
                <a:gd name="connsiteY16" fmla="*/ 133350 h 231773"/>
                <a:gd name="connsiteX17" fmla="*/ 3832225 w 5616577"/>
                <a:gd name="connsiteY17" fmla="*/ 130175 h 231773"/>
                <a:gd name="connsiteX18" fmla="*/ 3832225 w 5616577"/>
                <a:gd name="connsiteY18" fmla="*/ 146050 h 231773"/>
                <a:gd name="connsiteX19" fmla="*/ 4108450 w 5616577"/>
                <a:gd name="connsiteY19" fmla="*/ 142875 h 231773"/>
                <a:gd name="connsiteX20" fmla="*/ 4108450 w 5616577"/>
                <a:gd name="connsiteY20" fmla="*/ 161925 h 231773"/>
                <a:gd name="connsiteX21" fmla="*/ 4768850 w 5616577"/>
                <a:gd name="connsiteY21" fmla="*/ 161925 h 231773"/>
                <a:gd name="connsiteX22" fmla="*/ 4768850 w 5616577"/>
                <a:gd name="connsiteY22" fmla="*/ 171450 h 231773"/>
                <a:gd name="connsiteX23" fmla="*/ 5127625 w 5616577"/>
                <a:gd name="connsiteY23" fmla="*/ 171450 h 231773"/>
                <a:gd name="connsiteX24" fmla="*/ 5127625 w 5616577"/>
                <a:gd name="connsiteY24" fmla="*/ 190499 h 231773"/>
                <a:gd name="connsiteX25" fmla="*/ 5197475 w 5616577"/>
                <a:gd name="connsiteY25" fmla="*/ 190500 h 231773"/>
                <a:gd name="connsiteX26" fmla="*/ 5197477 w 5616577"/>
                <a:gd name="connsiteY26" fmla="*/ 196848 h 231773"/>
                <a:gd name="connsiteX27" fmla="*/ 5241928 w 5616577"/>
                <a:gd name="connsiteY27" fmla="*/ 196848 h 231773"/>
                <a:gd name="connsiteX28" fmla="*/ 5241927 w 5616577"/>
                <a:gd name="connsiteY28" fmla="*/ 209548 h 231773"/>
                <a:gd name="connsiteX29" fmla="*/ 5613402 w 5616577"/>
                <a:gd name="connsiteY29" fmla="*/ 209548 h 231773"/>
                <a:gd name="connsiteX30" fmla="*/ 5613402 w 5616577"/>
                <a:gd name="connsiteY30" fmla="*/ 228598 h 231773"/>
                <a:gd name="connsiteX31" fmla="*/ 5616577 w 5616577"/>
                <a:gd name="connsiteY31" fmla="*/ 231773 h 231773"/>
                <a:gd name="connsiteX0" fmla="*/ 0 w 6470652"/>
                <a:gd name="connsiteY0" fmla="*/ 0 h 241298"/>
                <a:gd name="connsiteX1" fmla="*/ 638175 w 6470652"/>
                <a:gd name="connsiteY1" fmla="*/ 0 h 241298"/>
                <a:gd name="connsiteX2" fmla="*/ 638175 w 6470652"/>
                <a:gd name="connsiteY2" fmla="*/ 15875 h 241298"/>
                <a:gd name="connsiteX3" fmla="*/ 1612900 w 6470652"/>
                <a:gd name="connsiteY3" fmla="*/ 12700 h 241298"/>
                <a:gd name="connsiteX4" fmla="*/ 1612900 w 6470652"/>
                <a:gd name="connsiteY4" fmla="*/ 31750 h 241298"/>
                <a:gd name="connsiteX5" fmla="*/ 1870075 w 6470652"/>
                <a:gd name="connsiteY5" fmla="*/ 25400 h 241298"/>
                <a:gd name="connsiteX6" fmla="*/ 1870075 w 6470652"/>
                <a:gd name="connsiteY6" fmla="*/ 38100 h 241298"/>
                <a:gd name="connsiteX7" fmla="*/ 1914525 w 6470652"/>
                <a:gd name="connsiteY7" fmla="*/ 38100 h 241298"/>
                <a:gd name="connsiteX8" fmla="*/ 1917700 w 6470652"/>
                <a:gd name="connsiteY8" fmla="*/ 53975 h 241298"/>
                <a:gd name="connsiteX9" fmla="*/ 2559050 w 6470652"/>
                <a:gd name="connsiteY9" fmla="*/ 50800 h 241298"/>
                <a:gd name="connsiteX10" fmla="*/ 2559050 w 6470652"/>
                <a:gd name="connsiteY10" fmla="*/ 66675 h 241298"/>
                <a:gd name="connsiteX11" fmla="*/ 3159125 w 6470652"/>
                <a:gd name="connsiteY11" fmla="*/ 66675 h 241298"/>
                <a:gd name="connsiteX12" fmla="*/ 3162300 w 6470652"/>
                <a:gd name="connsiteY12" fmla="*/ 92075 h 241298"/>
                <a:gd name="connsiteX13" fmla="*/ 3343275 w 6470652"/>
                <a:gd name="connsiteY13" fmla="*/ 98425 h 241298"/>
                <a:gd name="connsiteX14" fmla="*/ 3346450 w 6470652"/>
                <a:gd name="connsiteY14" fmla="*/ 117475 h 241298"/>
                <a:gd name="connsiteX15" fmla="*/ 3457575 w 6470652"/>
                <a:gd name="connsiteY15" fmla="*/ 114300 h 241298"/>
                <a:gd name="connsiteX16" fmla="*/ 3457575 w 6470652"/>
                <a:gd name="connsiteY16" fmla="*/ 133350 h 241298"/>
                <a:gd name="connsiteX17" fmla="*/ 3832225 w 6470652"/>
                <a:gd name="connsiteY17" fmla="*/ 130175 h 241298"/>
                <a:gd name="connsiteX18" fmla="*/ 3832225 w 6470652"/>
                <a:gd name="connsiteY18" fmla="*/ 146050 h 241298"/>
                <a:gd name="connsiteX19" fmla="*/ 4108450 w 6470652"/>
                <a:gd name="connsiteY19" fmla="*/ 142875 h 241298"/>
                <a:gd name="connsiteX20" fmla="*/ 4108450 w 6470652"/>
                <a:gd name="connsiteY20" fmla="*/ 161925 h 241298"/>
                <a:gd name="connsiteX21" fmla="*/ 4768850 w 6470652"/>
                <a:gd name="connsiteY21" fmla="*/ 161925 h 241298"/>
                <a:gd name="connsiteX22" fmla="*/ 4768850 w 6470652"/>
                <a:gd name="connsiteY22" fmla="*/ 171450 h 241298"/>
                <a:gd name="connsiteX23" fmla="*/ 5127625 w 6470652"/>
                <a:gd name="connsiteY23" fmla="*/ 171450 h 241298"/>
                <a:gd name="connsiteX24" fmla="*/ 5127625 w 6470652"/>
                <a:gd name="connsiteY24" fmla="*/ 190499 h 241298"/>
                <a:gd name="connsiteX25" fmla="*/ 5197475 w 6470652"/>
                <a:gd name="connsiteY25" fmla="*/ 190500 h 241298"/>
                <a:gd name="connsiteX26" fmla="*/ 5197477 w 6470652"/>
                <a:gd name="connsiteY26" fmla="*/ 196848 h 241298"/>
                <a:gd name="connsiteX27" fmla="*/ 5241928 w 6470652"/>
                <a:gd name="connsiteY27" fmla="*/ 196848 h 241298"/>
                <a:gd name="connsiteX28" fmla="*/ 5241927 w 6470652"/>
                <a:gd name="connsiteY28" fmla="*/ 209548 h 241298"/>
                <a:gd name="connsiteX29" fmla="*/ 5613402 w 6470652"/>
                <a:gd name="connsiteY29" fmla="*/ 209548 h 241298"/>
                <a:gd name="connsiteX30" fmla="*/ 5613402 w 6470652"/>
                <a:gd name="connsiteY30" fmla="*/ 228598 h 241298"/>
                <a:gd name="connsiteX31" fmla="*/ 6470652 w 6470652"/>
                <a:gd name="connsiteY31" fmla="*/ 241298 h 241298"/>
                <a:gd name="connsiteX0" fmla="*/ 0 w 6470652"/>
                <a:gd name="connsiteY0" fmla="*/ 0 h 238123"/>
                <a:gd name="connsiteX1" fmla="*/ 638175 w 6470652"/>
                <a:gd name="connsiteY1" fmla="*/ 0 h 238123"/>
                <a:gd name="connsiteX2" fmla="*/ 638175 w 6470652"/>
                <a:gd name="connsiteY2" fmla="*/ 15875 h 238123"/>
                <a:gd name="connsiteX3" fmla="*/ 1612900 w 6470652"/>
                <a:gd name="connsiteY3" fmla="*/ 12700 h 238123"/>
                <a:gd name="connsiteX4" fmla="*/ 1612900 w 6470652"/>
                <a:gd name="connsiteY4" fmla="*/ 31750 h 238123"/>
                <a:gd name="connsiteX5" fmla="*/ 1870075 w 6470652"/>
                <a:gd name="connsiteY5" fmla="*/ 25400 h 238123"/>
                <a:gd name="connsiteX6" fmla="*/ 1870075 w 6470652"/>
                <a:gd name="connsiteY6" fmla="*/ 38100 h 238123"/>
                <a:gd name="connsiteX7" fmla="*/ 1914525 w 6470652"/>
                <a:gd name="connsiteY7" fmla="*/ 38100 h 238123"/>
                <a:gd name="connsiteX8" fmla="*/ 1917700 w 6470652"/>
                <a:gd name="connsiteY8" fmla="*/ 53975 h 238123"/>
                <a:gd name="connsiteX9" fmla="*/ 2559050 w 6470652"/>
                <a:gd name="connsiteY9" fmla="*/ 50800 h 238123"/>
                <a:gd name="connsiteX10" fmla="*/ 2559050 w 6470652"/>
                <a:gd name="connsiteY10" fmla="*/ 66675 h 238123"/>
                <a:gd name="connsiteX11" fmla="*/ 3159125 w 6470652"/>
                <a:gd name="connsiteY11" fmla="*/ 66675 h 238123"/>
                <a:gd name="connsiteX12" fmla="*/ 3162300 w 6470652"/>
                <a:gd name="connsiteY12" fmla="*/ 92075 h 238123"/>
                <a:gd name="connsiteX13" fmla="*/ 3343275 w 6470652"/>
                <a:gd name="connsiteY13" fmla="*/ 98425 h 238123"/>
                <a:gd name="connsiteX14" fmla="*/ 3346450 w 6470652"/>
                <a:gd name="connsiteY14" fmla="*/ 117475 h 238123"/>
                <a:gd name="connsiteX15" fmla="*/ 3457575 w 6470652"/>
                <a:gd name="connsiteY15" fmla="*/ 114300 h 238123"/>
                <a:gd name="connsiteX16" fmla="*/ 3457575 w 6470652"/>
                <a:gd name="connsiteY16" fmla="*/ 133350 h 238123"/>
                <a:gd name="connsiteX17" fmla="*/ 3832225 w 6470652"/>
                <a:gd name="connsiteY17" fmla="*/ 130175 h 238123"/>
                <a:gd name="connsiteX18" fmla="*/ 3832225 w 6470652"/>
                <a:gd name="connsiteY18" fmla="*/ 146050 h 238123"/>
                <a:gd name="connsiteX19" fmla="*/ 4108450 w 6470652"/>
                <a:gd name="connsiteY19" fmla="*/ 142875 h 238123"/>
                <a:gd name="connsiteX20" fmla="*/ 4108450 w 6470652"/>
                <a:gd name="connsiteY20" fmla="*/ 161925 h 238123"/>
                <a:gd name="connsiteX21" fmla="*/ 4768850 w 6470652"/>
                <a:gd name="connsiteY21" fmla="*/ 161925 h 238123"/>
                <a:gd name="connsiteX22" fmla="*/ 4768850 w 6470652"/>
                <a:gd name="connsiteY22" fmla="*/ 171450 h 238123"/>
                <a:gd name="connsiteX23" fmla="*/ 5127625 w 6470652"/>
                <a:gd name="connsiteY23" fmla="*/ 171450 h 238123"/>
                <a:gd name="connsiteX24" fmla="*/ 5127625 w 6470652"/>
                <a:gd name="connsiteY24" fmla="*/ 190499 h 238123"/>
                <a:gd name="connsiteX25" fmla="*/ 5197475 w 6470652"/>
                <a:gd name="connsiteY25" fmla="*/ 190500 h 238123"/>
                <a:gd name="connsiteX26" fmla="*/ 5197477 w 6470652"/>
                <a:gd name="connsiteY26" fmla="*/ 196848 h 238123"/>
                <a:gd name="connsiteX27" fmla="*/ 5241928 w 6470652"/>
                <a:gd name="connsiteY27" fmla="*/ 196848 h 238123"/>
                <a:gd name="connsiteX28" fmla="*/ 5241927 w 6470652"/>
                <a:gd name="connsiteY28" fmla="*/ 209548 h 238123"/>
                <a:gd name="connsiteX29" fmla="*/ 5613402 w 6470652"/>
                <a:gd name="connsiteY29" fmla="*/ 209548 h 238123"/>
                <a:gd name="connsiteX30" fmla="*/ 5613402 w 6470652"/>
                <a:gd name="connsiteY30" fmla="*/ 228598 h 238123"/>
                <a:gd name="connsiteX31" fmla="*/ 6470652 w 6470652"/>
                <a:gd name="connsiteY31" fmla="*/ 238123 h 238123"/>
                <a:gd name="connsiteX0" fmla="*/ 0 w 6470652"/>
                <a:gd name="connsiteY0" fmla="*/ 0 h 231773"/>
                <a:gd name="connsiteX1" fmla="*/ 638175 w 6470652"/>
                <a:gd name="connsiteY1" fmla="*/ 0 h 231773"/>
                <a:gd name="connsiteX2" fmla="*/ 638175 w 6470652"/>
                <a:gd name="connsiteY2" fmla="*/ 15875 h 231773"/>
                <a:gd name="connsiteX3" fmla="*/ 1612900 w 6470652"/>
                <a:gd name="connsiteY3" fmla="*/ 12700 h 231773"/>
                <a:gd name="connsiteX4" fmla="*/ 1612900 w 6470652"/>
                <a:gd name="connsiteY4" fmla="*/ 31750 h 231773"/>
                <a:gd name="connsiteX5" fmla="*/ 1870075 w 6470652"/>
                <a:gd name="connsiteY5" fmla="*/ 25400 h 231773"/>
                <a:gd name="connsiteX6" fmla="*/ 1870075 w 6470652"/>
                <a:gd name="connsiteY6" fmla="*/ 38100 h 231773"/>
                <a:gd name="connsiteX7" fmla="*/ 1914525 w 6470652"/>
                <a:gd name="connsiteY7" fmla="*/ 38100 h 231773"/>
                <a:gd name="connsiteX8" fmla="*/ 1917700 w 6470652"/>
                <a:gd name="connsiteY8" fmla="*/ 53975 h 231773"/>
                <a:gd name="connsiteX9" fmla="*/ 2559050 w 6470652"/>
                <a:gd name="connsiteY9" fmla="*/ 50800 h 231773"/>
                <a:gd name="connsiteX10" fmla="*/ 2559050 w 6470652"/>
                <a:gd name="connsiteY10" fmla="*/ 66675 h 231773"/>
                <a:gd name="connsiteX11" fmla="*/ 3159125 w 6470652"/>
                <a:gd name="connsiteY11" fmla="*/ 66675 h 231773"/>
                <a:gd name="connsiteX12" fmla="*/ 3162300 w 6470652"/>
                <a:gd name="connsiteY12" fmla="*/ 92075 h 231773"/>
                <a:gd name="connsiteX13" fmla="*/ 3343275 w 6470652"/>
                <a:gd name="connsiteY13" fmla="*/ 98425 h 231773"/>
                <a:gd name="connsiteX14" fmla="*/ 3346450 w 6470652"/>
                <a:gd name="connsiteY14" fmla="*/ 117475 h 231773"/>
                <a:gd name="connsiteX15" fmla="*/ 3457575 w 6470652"/>
                <a:gd name="connsiteY15" fmla="*/ 114300 h 231773"/>
                <a:gd name="connsiteX16" fmla="*/ 3457575 w 6470652"/>
                <a:gd name="connsiteY16" fmla="*/ 133350 h 231773"/>
                <a:gd name="connsiteX17" fmla="*/ 3832225 w 6470652"/>
                <a:gd name="connsiteY17" fmla="*/ 130175 h 231773"/>
                <a:gd name="connsiteX18" fmla="*/ 3832225 w 6470652"/>
                <a:gd name="connsiteY18" fmla="*/ 146050 h 231773"/>
                <a:gd name="connsiteX19" fmla="*/ 4108450 w 6470652"/>
                <a:gd name="connsiteY19" fmla="*/ 142875 h 231773"/>
                <a:gd name="connsiteX20" fmla="*/ 4108450 w 6470652"/>
                <a:gd name="connsiteY20" fmla="*/ 161925 h 231773"/>
                <a:gd name="connsiteX21" fmla="*/ 4768850 w 6470652"/>
                <a:gd name="connsiteY21" fmla="*/ 161925 h 231773"/>
                <a:gd name="connsiteX22" fmla="*/ 4768850 w 6470652"/>
                <a:gd name="connsiteY22" fmla="*/ 171450 h 231773"/>
                <a:gd name="connsiteX23" fmla="*/ 5127625 w 6470652"/>
                <a:gd name="connsiteY23" fmla="*/ 171450 h 231773"/>
                <a:gd name="connsiteX24" fmla="*/ 5127625 w 6470652"/>
                <a:gd name="connsiteY24" fmla="*/ 190499 h 231773"/>
                <a:gd name="connsiteX25" fmla="*/ 5197475 w 6470652"/>
                <a:gd name="connsiteY25" fmla="*/ 190500 h 231773"/>
                <a:gd name="connsiteX26" fmla="*/ 5197477 w 6470652"/>
                <a:gd name="connsiteY26" fmla="*/ 196848 h 231773"/>
                <a:gd name="connsiteX27" fmla="*/ 5241928 w 6470652"/>
                <a:gd name="connsiteY27" fmla="*/ 196848 h 231773"/>
                <a:gd name="connsiteX28" fmla="*/ 5241927 w 6470652"/>
                <a:gd name="connsiteY28" fmla="*/ 209548 h 231773"/>
                <a:gd name="connsiteX29" fmla="*/ 5613402 w 6470652"/>
                <a:gd name="connsiteY29" fmla="*/ 209548 h 231773"/>
                <a:gd name="connsiteX30" fmla="*/ 5613402 w 6470652"/>
                <a:gd name="connsiteY30" fmla="*/ 228598 h 231773"/>
                <a:gd name="connsiteX31" fmla="*/ 6470652 w 6470652"/>
                <a:gd name="connsiteY31" fmla="*/ 231773 h 231773"/>
                <a:gd name="connsiteX0" fmla="*/ 0 w 6534151"/>
                <a:gd name="connsiteY0" fmla="*/ 0 h 234948"/>
                <a:gd name="connsiteX1" fmla="*/ 638175 w 6534151"/>
                <a:gd name="connsiteY1" fmla="*/ 0 h 234948"/>
                <a:gd name="connsiteX2" fmla="*/ 638175 w 6534151"/>
                <a:gd name="connsiteY2" fmla="*/ 15875 h 234948"/>
                <a:gd name="connsiteX3" fmla="*/ 1612900 w 6534151"/>
                <a:gd name="connsiteY3" fmla="*/ 12700 h 234948"/>
                <a:gd name="connsiteX4" fmla="*/ 1612900 w 6534151"/>
                <a:gd name="connsiteY4" fmla="*/ 31750 h 234948"/>
                <a:gd name="connsiteX5" fmla="*/ 1870075 w 6534151"/>
                <a:gd name="connsiteY5" fmla="*/ 25400 h 234948"/>
                <a:gd name="connsiteX6" fmla="*/ 1870075 w 6534151"/>
                <a:gd name="connsiteY6" fmla="*/ 38100 h 234948"/>
                <a:gd name="connsiteX7" fmla="*/ 1914525 w 6534151"/>
                <a:gd name="connsiteY7" fmla="*/ 38100 h 234948"/>
                <a:gd name="connsiteX8" fmla="*/ 1917700 w 6534151"/>
                <a:gd name="connsiteY8" fmla="*/ 53975 h 234948"/>
                <a:gd name="connsiteX9" fmla="*/ 2559050 w 6534151"/>
                <a:gd name="connsiteY9" fmla="*/ 50800 h 234948"/>
                <a:gd name="connsiteX10" fmla="*/ 2559050 w 6534151"/>
                <a:gd name="connsiteY10" fmla="*/ 66675 h 234948"/>
                <a:gd name="connsiteX11" fmla="*/ 3159125 w 6534151"/>
                <a:gd name="connsiteY11" fmla="*/ 66675 h 234948"/>
                <a:gd name="connsiteX12" fmla="*/ 3162300 w 6534151"/>
                <a:gd name="connsiteY12" fmla="*/ 92075 h 234948"/>
                <a:gd name="connsiteX13" fmla="*/ 3343275 w 6534151"/>
                <a:gd name="connsiteY13" fmla="*/ 98425 h 234948"/>
                <a:gd name="connsiteX14" fmla="*/ 3346450 w 6534151"/>
                <a:gd name="connsiteY14" fmla="*/ 117475 h 234948"/>
                <a:gd name="connsiteX15" fmla="*/ 3457575 w 6534151"/>
                <a:gd name="connsiteY15" fmla="*/ 114300 h 234948"/>
                <a:gd name="connsiteX16" fmla="*/ 3457575 w 6534151"/>
                <a:gd name="connsiteY16" fmla="*/ 133350 h 234948"/>
                <a:gd name="connsiteX17" fmla="*/ 3832225 w 6534151"/>
                <a:gd name="connsiteY17" fmla="*/ 130175 h 234948"/>
                <a:gd name="connsiteX18" fmla="*/ 3832225 w 6534151"/>
                <a:gd name="connsiteY18" fmla="*/ 146050 h 234948"/>
                <a:gd name="connsiteX19" fmla="*/ 4108450 w 6534151"/>
                <a:gd name="connsiteY19" fmla="*/ 142875 h 234948"/>
                <a:gd name="connsiteX20" fmla="*/ 4108450 w 6534151"/>
                <a:gd name="connsiteY20" fmla="*/ 161925 h 234948"/>
                <a:gd name="connsiteX21" fmla="*/ 4768850 w 6534151"/>
                <a:gd name="connsiteY21" fmla="*/ 161925 h 234948"/>
                <a:gd name="connsiteX22" fmla="*/ 4768850 w 6534151"/>
                <a:gd name="connsiteY22" fmla="*/ 171450 h 234948"/>
                <a:gd name="connsiteX23" fmla="*/ 5127625 w 6534151"/>
                <a:gd name="connsiteY23" fmla="*/ 171450 h 234948"/>
                <a:gd name="connsiteX24" fmla="*/ 5127625 w 6534151"/>
                <a:gd name="connsiteY24" fmla="*/ 190499 h 234948"/>
                <a:gd name="connsiteX25" fmla="*/ 5197475 w 6534151"/>
                <a:gd name="connsiteY25" fmla="*/ 190500 h 234948"/>
                <a:gd name="connsiteX26" fmla="*/ 5197477 w 6534151"/>
                <a:gd name="connsiteY26" fmla="*/ 196848 h 234948"/>
                <a:gd name="connsiteX27" fmla="*/ 5241928 w 6534151"/>
                <a:gd name="connsiteY27" fmla="*/ 196848 h 234948"/>
                <a:gd name="connsiteX28" fmla="*/ 5241927 w 6534151"/>
                <a:gd name="connsiteY28" fmla="*/ 209548 h 234948"/>
                <a:gd name="connsiteX29" fmla="*/ 5613402 w 6534151"/>
                <a:gd name="connsiteY29" fmla="*/ 209548 h 234948"/>
                <a:gd name="connsiteX30" fmla="*/ 5613402 w 6534151"/>
                <a:gd name="connsiteY30" fmla="*/ 228598 h 234948"/>
                <a:gd name="connsiteX31" fmla="*/ 6470652 w 6534151"/>
                <a:gd name="connsiteY31" fmla="*/ 231773 h 234948"/>
                <a:gd name="connsiteX32" fmla="*/ 6470651 w 6534151"/>
                <a:gd name="connsiteY32" fmla="*/ 234948 h 234948"/>
                <a:gd name="connsiteX0" fmla="*/ 0 w 6534985"/>
                <a:gd name="connsiteY0" fmla="*/ 0 h 285748"/>
                <a:gd name="connsiteX1" fmla="*/ 638175 w 6534985"/>
                <a:gd name="connsiteY1" fmla="*/ 0 h 285748"/>
                <a:gd name="connsiteX2" fmla="*/ 638175 w 6534985"/>
                <a:gd name="connsiteY2" fmla="*/ 15875 h 285748"/>
                <a:gd name="connsiteX3" fmla="*/ 1612900 w 6534985"/>
                <a:gd name="connsiteY3" fmla="*/ 12700 h 285748"/>
                <a:gd name="connsiteX4" fmla="*/ 1612900 w 6534985"/>
                <a:gd name="connsiteY4" fmla="*/ 31750 h 285748"/>
                <a:gd name="connsiteX5" fmla="*/ 1870075 w 6534985"/>
                <a:gd name="connsiteY5" fmla="*/ 25400 h 285748"/>
                <a:gd name="connsiteX6" fmla="*/ 1870075 w 6534985"/>
                <a:gd name="connsiteY6" fmla="*/ 38100 h 285748"/>
                <a:gd name="connsiteX7" fmla="*/ 1914525 w 6534985"/>
                <a:gd name="connsiteY7" fmla="*/ 38100 h 285748"/>
                <a:gd name="connsiteX8" fmla="*/ 1917700 w 6534985"/>
                <a:gd name="connsiteY8" fmla="*/ 53975 h 285748"/>
                <a:gd name="connsiteX9" fmla="*/ 2559050 w 6534985"/>
                <a:gd name="connsiteY9" fmla="*/ 50800 h 285748"/>
                <a:gd name="connsiteX10" fmla="*/ 2559050 w 6534985"/>
                <a:gd name="connsiteY10" fmla="*/ 66675 h 285748"/>
                <a:gd name="connsiteX11" fmla="*/ 3159125 w 6534985"/>
                <a:gd name="connsiteY11" fmla="*/ 66675 h 285748"/>
                <a:gd name="connsiteX12" fmla="*/ 3162300 w 6534985"/>
                <a:gd name="connsiteY12" fmla="*/ 92075 h 285748"/>
                <a:gd name="connsiteX13" fmla="*/ 3343275 w 6534985"/>
                <a:gd name="connsiteY13" fmla="*/ 98425 h 285748"/>
                <a:gd name="connsiteX14" fmla="*/ 3346450 w 6534985"/>
                <a:gd name="connsiteY14" fmla="*/ 117475 h 285748"/>
                <a:gd name="connsiteX15" fmla="*/ 3457575 w 6534985"/>
                <a:gd name="connsiteY15" fmla="*/ 114300 h 285748"/>
                <a:gd name="connsiteX16" fmla="*/ 3457575 w 6534985"/>
                <a:gd name="connsiteY16" fmla="*/ 133350 h 285748"/>
                <a:gd name="connsiteX17" fmla="*/ 3832225 w 6534985"/>
                <a:gd name="connsiteY17" fmla="*/ 130175 h 285748"/>
                <a:gd name="connsiteX18" fmla="*/ 3832225 w 6534985"/>
                <a:gd name="connsiteY18" fmla="*/ 146050 h 285748"/>
                <a:gd name="connsiteX19" fmla="*/ 4108450 w 6534985"/>
                <a:gd name="connsiteY19" fmla="*/ 142875 h 285748"/>
                <a:gd name="connsiteX20" fmla="*/ 4108450 w 6534985"/>
                <a:gd name="connsiteY20" fmla="*/ 161925 h 285748"/>
                <a:gd name="connsiteX21" fmla="*/ 4768850 w 6534985"/>
                <a:gd name="connsiteY21" fmla="*/ 161925 h 285748"/>
                <a:gd name="connsiteX22" fmla="*/ 4768850 w 6534985"/>
                <a:gd name="connsiteY22" fmla="*/ 171450 h 285748"/>
                <a:gd name="connsiteX23" fmla="*/ 5127625 w 6534985"/>
                <a:gd name="connsiteY23" fmla="*/ 171450 h 285748"/>
                <a:gd name="connsiteX24" fmla="*/ 5127625 w 6534985"/>
                <a:gd name="connsiteY24" fmla="*/ 190499 h 285748"/>
                <a:gd name="connsiteX25" fmla="*/ 5197475 w 6534985"/>
                <a:gd name="connsiteY25" fmla="*/ 190500 h 285748"/>
                <a:gd name="connsiteX26" fmla="*/ 5197477 w 6534985"/>
                <a:gd name="connsiteY26" fmla="*/ 196848 h 285748"/>
                <a:gd name="connsiteX27" fmla="*/ 5241928 w 6534985"/>
                <a:gd name="connsiteY27" fmla="*/ 196848 h 285748"/>
                <a:gd name="connsiteX28" fmla="*/ 5241927 w 6534985"/>
                <a:gd name="connsiteY28" fmla="*/ 209548 h 285748"/>
                <a:gd name="connsiteX29" fmla="*/ 5613402 w 6534985"/>
                <a:gd name="connsiteY29" fmla="*/ 209548 h 285748"/>
                <a:gd name="connsiteX30" fmla="*/ 5613402 w 6534985"/>
                <a:gd name="connsiteY30" fmla="*/ 228598 h 285748"/>
                <a:gd name="connsiteX31" fmla="*/ 6470652 w 6534985"/>
                <a:gd name="connsiteY31" fmla="*/ 231773 h 285748"/>
                <a:gd name="connsiteX32" fmla="*/ 6473826 w 6534985"/>
                <a:gd name="connsiteY32" fmla="*/ 285748 h 285748"/>
                <a:gd name="connsiteX0" fmla="*/ 0 w 6473826"/>
                <a:gd name="connsiteY0" fmla="*/ 0 h 285748"/>
                <a:gd name="connsiteX1" fmla="*/ 638175 w 6473826"/>
                <a:gd name="connsiteY1" fmla="*/ 0 h 285748"/>
                <a:gd name="connsiteX2" fmla="*/ 638175 w 6473826"/>
                <a:gd name="connsiteY2" fmla="*/ 15875 h 285748"/>
                <a:gd name="connsiteX3" fmla="*/ 1612900 w 6473826"/>
                <a:gd name="connsiteY3" fmla="*/ 12700 h 285748"/>
                <a:gd name="connsiteX4" fmla="*/ 1612900 w 6473826"/>
                <a:gd name="connsiteY4" fmla="*/ 31750 h 285748"/>
                <a:gd name="connsiteX5" fmla="*/ 1870075 w 6473826"/>
                <a:gd name="connsiteY5" fmla="*/ 25400 h 285748"/>
                <a:gd name="connsiteX6" fmla="*/ 1870075 w 6473826"/>
                <a:gd name="connsiteY6" fmla="*/ 38100 h 285748"/>
                <a:gd name="connsiteX7" fmla="*/ 1914525 w 6473826"/>
                <a:gd name="connsiteY7" fmla="*/ 38100 h 285748"/>
                <a:gd name="connsiteX8" fmla="*/ 1917700 w 6473826"/>
                <a:gd name="connsiteY8" fmla="*/ 53975 h 285748"/>
                <a:gd name="connsiteX9" fmla="*/ 2559050 w 6473826"/>
                <a:gd name="connsiteY9" fmla="*/ 50800 h 285748"/>
                <a:gd name="connsiteX10" fmla="*/ 2559050 w 6473826"/>
                <a:gd name="connsiteY10" fmla="*/ 66675 h 285748"/>
                <a:gd name="connsiteX11" fmla="*/ 3159125 w 6473826"/>
                <a:gd name="connsiteY11" fmla="*/ 66675 h 285748"/>
                <a:gd name="connsiteX12" fmla="*/ 3162300 w 6473826"/>
                <a:gd name="connsiteY12" fmla="*/ 92075 h 285748"/>
                <a:gd name="connsiteX13" fmla="*/ 3343275 w 6473826"/>
                <a:gd name="connsiteY13" fmla="*/ 98425 h 285748"/>
                <a:gd name="connsiteX14" fmla="*/ 3346450 w 6473826"/>
                <a:gd name="connsiteY14" fmla="*/ 117475 h 285748"/>
                <a:gd name="connsiteX15" fmla="*/ 3457575 w 6473826"/>
                <a:gd name="connsiteY15" fmla="*/ 114300 h 285748"/>
                <a:gd name="connsiteX16" fmla="*/ 3457575 w 6473826"/>
                <a:gd name="connsiteY16" fmla="*/ 133350 h 285748"/>
                <a:gd name="connsiteX17" fmla="*/ 3832225 w 6473826"/>
                <a:gd name="connsiteY17" fmla="*/ 130175 h 285748"/>
                <a:gd name="connsiteX18" fmla="*/ 3832225 w 6473826"/>
                <a:gd name="connsiteY18" fmla="*/ 146050 h 285748"/>
                <a:gd name="connsiteX19" fmla="*/ 4108450 w 6473826"/>
                <a:gd name="connsiteY19" fmla="*/ 142875 h 285748"/>
                <a:gd name="connsiteX20" fmla="*/ 4108450 w 6473826"/>
                <a:gd name="connsiteY20" fmla="*/ 161925 h 285748"/>
                <a:gd name="connsiteX21" fmla="*/ 4768850 w 6473826"/>
                <a:gd name="connsiteY21" fmla="*/ 161925 h 285748"/>
                <a:gd name="connsiteX22" fmla="*/ 4768850 w 6473826"/>
                <a:gd name="connsiteY22" fmla="*/ 171450 h 285748"/>
                <a:gd name="connsiteX23" fmla="*/ 5127625 w 6473826"/>
                <a:gd name="connsiteY23" fmla="*/ 171450 h 285748"/>
                <a:gd name="connsiteX24" fmla="*/ 5127625 w 6473826"/>
                <a:gd name="connsiteY24" fmla="*/ 190499 h 285748"/>
                <a:gd name="connsiteX25" fmla="*/ 5197475 w 6473826"/>
                <a:gd name="connsiteY25" fmla="*/ 190500 h 285748"/>
                <a:gd name="connsiteX26" fmla="*/ 5197477 w 6473826"/>
                <a:gd name="connsiteY26" fmla="*/ 196848 h 285748"/>
                <a:gd name="connsiteX27" fmla="*/ 5241928 w 6473826"/>
                <a:gd name="connsiteY27" fmla="*/ 196848 h 285748"/>
                <a:gd name="connsiteX28" fmla="*/ 5241927 w 6473826"/>
                <a:gd name="connsiteY28" fmla="*/ 209548 h 285748"/>
                <a:gd name="connsiteX29" fmla="*/ 5613402 w 6473826"/>
                <a:gd name="connsiteY29" fmla="*/ 209548 h 285748"/>
                <a:gd name="connsiteX30" fmla="*/ 5613402 w 6473826"/>
                <a:gd name="connsiteY30" fmla="*/ 228598 h 285748"/>
                <a:gd name="connsiteX31" fmla="*/ 6470652 w 6473826"/>
                <a:gd name="connsiteY31" fmla="*/ 231773 h 285748"/>
                <a:gd name="connsiteX32" fmla="*/ 6473826 w 6473826"/>
                <a:gd name="connsiteY32" fmla="*/ 285748 h 285748"/>
                <a:gd name="connsiteX0" fmla="*/ 0 w 6480176"/>
                <a:gd name="connsiteY0" fmla="*/ 0 h 288939"/>
                <a:gd name="connsiteX1" fmla="*/ 638175 w 6480176"/>
                <a:gd name="connsiteY1" fmla="*/ 0 h 288939"/>
                <a:gd name="connsiteX2" fmla="*/ 638175 w 6480176"/>
                <a:gd name="connsiteY2" fmla="*/ 15875 h 288939"/>
                <a:gd name="connsiteX3" fmla="*/ 1612900 w 6480176"/>
                <a:gd name="connsiteY3" fmla="*/ 12700 h 288939"/>
                <a:gd name="connsiteX4" fmla="*/ 1612900 w 6480176"/>
                <a:gd name="connsiteY4" fmla="*/ 31750 h 288939"/>
                <a:gd name="connsiteX5" fmla="*/ 1870075 w 6480176"/>
                <a:gd name="connsiteY5" fmla="*/ 25400 h 288939"/>
                <a:gd name="connsiteX6" fmla="*/ 1870075 w 6480176"/>
                <a:gd name="connsiteY6" fmla="*/ 38100 h 288939"/>
                <a:gd name="connsiteX7" fmla="*/ 1914525 w 6480176"/>
                <a:gd name="connsiteY7" fmla="*/ 38100 h 288939"/>
                <a:gd name="connsiteX8" fmla="*/ 1917700 w 6480176"/>
                <a:gd name="connsiteY8" fmla="*/ 53975 h 288939"/>
                <a:gd name="connsiteX9" fmla="*/ 2559050 w 6480176"/>
                <a:gd name="connsiteY9" fmla="*/ 50800 h 288939"/>
                <a:gd name="connsiteX10" fmla="*/ 2559050 w 6480176"/>
                <a:gd name="connsiteY10" fmla="*/ 66675 h 288939"/>
                <a:gd name="connsiteX11" fmla="*/ 3159125 w 6480176"/>
                <a:gd name="connsiteY11" fmla="*/ 66675 h 288939"/>
                <a:gd name="connsiteX12" fmla="*/ 3162300 w 6480176"/>
                <a:gd name="connsiteY12" fmla="*/ 92075 h 288939"/>
                <a:gd name="connsiteX13" fmla="*/ 3343275 w 6480176"/>
                <a:gd name="connsiteY13" fmla="*/ 98425 h 288939"/>
                <a:gd name="connsiteX14" fmla="*/ 3346450 w 6480176"/>
                <a:gd name="connsiteY14" fmla="*/ 117475 h 288939"/>
                <a:gd name="connsiteX15" fmla="*/ 3457575 w 6480176"/>
                <a:gd name="connsiteY15" fmla="*/ 114300 h 288939"/>
                <a:gd name="connsiteX16" fmla="*/ 3457575 w 6480176"/>
                <a:gd name="connsiteY16" fmla="*/ 133350 h 288939"/>
                <a:gd name="connsiteX17" fmla="*/ 3832225 w 6480176"/>
                <a:gd name="connsiteY17" fmla="*/ 130175 h 288939"/>
                <a:gd name="connsiteX18" fmla="*/ 3832225 w 6480176"/>
                <a:gd name="connsiteY18" fmla="*/ 146050 h 288939"/>
                <a:gd name="connsiteX19" fmla="*/ 4108450 w 6480176"/>
                <a:gd name="connsiteY19" fmla="*/ 142875 h 288939"/>
                <a:gd name="connsiteX20" fmla="*/ 4108450 w 6480176"/>
                <a:gd name="connsiteY20" fmla="*/ 161925 h 288939"/>
                <a:gd name="connsiteX21" fmla="*/ 4768850 w 6480176"/>
                <a:gd name="connsiteY21" fmla="*/ 161925 h 288939"/>
                <a:gd name="connsiteX22" fmla="*/ 4768850 w 6480176"/>
                <a:gd name="connsiteY22" fmla="*/ 171450 h 288939"/>
                <a:gd name="connsiteX23" fmla="*/ 5127625 w 6480176"/>
                <a:gd name="connsiteY23" fmla="*/ 171450 h 288939"/>
                <a:gd name="connsiteX24" fmla="*/ 5127625 w 6480176"/>
                <a:gd name="connsiteY24" fmla="*/ 190499 h 288939"/>
                <a:gd name="connsiteX25" fmla="*/ 5197475 w 6480176"/>
                <a:gd name="connsiteY25" fmla="*/ 190500 h 288939"/>
                <a:gd name="connsiteX26" fmla="*/ 5197477 w 6480176"/>
                <a:gd name="connsiteY26" fmla="*/ 196848 h 288939"/>
                <a:gd name="connsiteX27" fmla="*/ 5241928 w 6480176"/>
                <a:gd name="connsiteY27" fmla="*/ 196848 h 288939"/>
                <a:gd name="connsiteX28" fmla="*/ 5241927 w 6480176"/>
                <a:gd name="connsiteY28" fmla="*/ 209548 h 288939"/>
                <a:gd name="connsiteX29" fmla="*/ 5613402 w 6480176"/>
                <a:gd name="connsiteY29" fmla="*/ 209548 h 288939"/>
                <a:gd name="connsiteX30" fmla="*/ 5613402 w 6480176"/>
                <a:gd name="connsiteY30" fmla="*/ 228598 h 288939"/>
                <a:gd name="connsiteX31" fmla="*/ 6470652 w 6480176"/>
                <a:gd name="connsiteY31" fmla="*/ 231773 h 288939"/>
                <a:gd name="connsiteX32" fmla="*/ 6473826 w 6480176"/>
                <a:gd name="connsiteY32" fmla="*/ 285748 h 288939"/>
                <a:gd name="connsiteX33" fmla="*/ 6480176 w 6480176"/>
                <a:gd name="connsiteY33" fmla="*/ 282572 h 288939"/>
                <a:gd name="connsiteX0" fmla="*/ 0 w 6905626"/>
                <a:gd name="connsiteY0" fmla="*/ 0 h 295400"/>
                <a:gd name="connsiteX1" fmla="*/ 638175 w 6905626"/>
                <a:gd name="connsiteY1" fmla="*/ 0 h 295400"/>
                <a:gd name="connsiteX2" fmla="*/ 638175 w 6905626"/>
                <a:gd name="connsiteY2" fmla="*/ 15875 h 295400"/>
                <a:gd name="connsiteX3" fmla="*/ 1612900 w 6905626"/>
                <a:gd name="connsiteY3" fmla="*/ 12700 h 295400"/>
                <a:gd name="connsiteX4" fmla="*/ 1612900 w 6905626"/>
                <a:gd name="connsiteY4" fmla="*/ 31750 h 295400"/>
                <a:gd name="connsiteX5" fmla="*/ 1870075 w 6905626"/>
                <a:gd name="connsiteY5" fmla="*/ 25400 h 295400"/>
                <a:gd name="connsiteX6" fmla="*/ 1870075 w 6905626"/>
                <a:gd name="connsiteY6" fmla="*/ 38100 h 295400"/>
                <a:gd name="connsiteX7" fmla="*/ 1914525 w 6905626"/>
                <a:gd name="connsiteY7" fmla="*/ 38100 h 295400"/>
                <a:gd name="connsiteX8" fmla="*/ 1917700 w 6905626"/>
                <a:gd name="connsiteY8" fmla="*/ 53975 h 295400"/>
                <a:gd name="connsiteX9" fmla="*/ 2559050 w 6905626"/>
                <a:gd name="connsiteY9" fmla="*/ 50800 h 295400"/>
                <a:gd name="connsiteX10" fmla="*/ 2559050 w 6905626"/>
                <a:gd name="connsiteY10" fmla="*/ 66675 h 295400"/>
                <a:gd name="connsiteX11" fmla="*/ 3159125 w 6905626"/>
                <a:gd name="connsiteY11" fmla="*/ 66675 h 295400"/>
                <a:gd name="connsiteX12" fmla="*/ 3162300 w 6905626"/>
                <a:gd name="connsiteY12" fmla="*/ 92075 h 295400"/>
                <a:gd name="connsiteX13" fmla="*/ 3343275 w 6905626"/>
                <a:gd name="connsiteY13" fmla="*/ 98425 h 295400"/>
                <a:gd name="connsiteX14" fmla="*/ 3346450 w 6905626"/>
                <a:gd name="connsiteY14" fmla="*/ 117475 h 295400"/>
                <a:gd name="connsiteX15" fmla="*/ 3457575 w 6905626"/>
                <a:gd name="connsiteY15" fmla="*/ 114300 h 295400"/>
                <a:gd name="connsiteX16" fmla="*/ 3457575 w 6905626"/>
                <a:gd name="connsiteY16" fmla="*/ 133350 h 295400"/>
                <a:gd name="connsiteX17" fmla="*/ 3832225 w 6905626"/>
                <a:gd name="connsiteY17" fmla="*/ 130175 h 295400"/>
                <a:gd name="connsiteX18" fmla="*/ 3832225 w 6905626"/>
                <a:gd name="connsiteY18" fmla="*/ 146050 h 295400"/>
                <a:gd name="connsiteX19" fmla="*/ 4108450 w 6905626"/>
                <a:gd name="connsiteY19" fmla="*/ 142875 h 295400"/>
                <a:gd name="connsiteX20" fmla="*/ 4108450 w 6905626"/>
                <a:gd name="connsiteY20" fmla="*/ 161925 h 295400"/>
                <a:gd name="connsiteX21" fmla="*/ 4768850 w 6905626"/>
                <a:gd name="connsiteY21" fmla="*/ 161925 h 295400"/>
                <a:gd name="connsiteX22" fmla="*/ 4768850 w 6905626"/>
                <a:gd name="connsiteY22" fmla="*/ 171450 h 295400"/>
                <a:gd name="connsiteX23" fmla="*/ 5127625 w 6905626"/>
                <a:gd name="connsiteY23" fmla="*/ 171450 h 295400"/>
                <a:gd name="connsiteX24" fmla="*/ 5127625 w 6905626"/>
                <a:gd name="connsiteY24" fmla="*/ 190499 h 295400"/>
                <a:gd name="connsiteX25" fmla="*/ 5197475 w 6905626"/>
                <a:gd name="connsiteY25" fmla="*/ 190500 h 295400"/>
                <a:gd name="connsiteX26" fmla="*/ 5197477 w 6905626"/>
                <a:gd name="connsiteY26" fmla="*/ 196848 h 295400"/>
                <a:gd name="connsiteX27" fmla="*/ 5241928 w 6905626"/>
                <a:gd name="connsiteY27" fmla="*/ 196848 h 295400"/>
                <a:gd name="connsiteX28" fmla="*/ 5241927 w 6905626"/>
                <a:gd name="connsiteY28" fmla="*/ 209548 h 295400"/>
                <a:gd name="connsiteX29" fmla="*/ 5613402 w 6905626"/>
                <a:gd name="connsiteY29" fmla="*/ 209548 h 295400"/>
                <a:gd name="connsiteX30" fmla="*/ 5613402 w 6905626"/>
                <a:gd name="connsiteY30" fmla="*/ 228598 h 295400"/>
                <a:gd name="connsiteX31" fmla="*/ 6470652 w 6905626"/>
                <a:gd name="connsiteY31" fmla="*/ 231773 h 295400"/>
                <a:gd name="connsiteX32" fmla="*/ 6473826 w 6905626"/>
                <a:gd name="connsiteY32" fmla="*/ 285748 h 295400"/>
                <a:gd name="connsiteX33" fmla="*/ 6905626 w 6905626"/>
                <a:gd name="connsiteY33" fmla="*/ 295272 h 295400"/>
                <a:gd name="connsiteX0" fmla="*/ 0 w 6905626"/>
                <a:gd name="connsiteY0" fmla="*/ 0 h 295285"/>
                <a:gd name="connsiteX1" fmla="*/ 638175 w 6905626"/>
                <a:gd name="connsiteY1" fmla="*/ 0 h 295285"/>
                <a:gd name="connsiteX2" fmla="*/ 638175 w 6905626"/>
                <a:gd name="connsiteY2" fmla="*/ 15875 h 295285"/>
                <a:gd name="connsiteX3" fmla="*/ 1612900 w 6905626"/>
                <a:gd name="connsiteY3" fmla="*/ 12700 h 295285"/>
                <a:gd name="connsiteX4" fmla="*/ 1612900 w 6905626"/>
                <a:gd name="connsiteY4" fmla="*/ 31750 h 295285"/>
                <a:gd name="connsiteX5" fmla="*/ 1870075 w 6905626"/>
                <a:gd name="connsiteY5" fmla="*/ 25400 h 295285"/>
                <a:gd name="connsiteX6" fmla="*/ 1870075 w 6905626"/>
                <a:gd name="connsiteY6" fmla="*/ 38100 h 295285"/>
                <a:gd name="connsiteX7" fmla="*/ 1914525 w 6905626"/>
                <a:gd name="connsiteY7" fmla="*/ 38100 h 295285"/>
                <a:gd name="connsiteX8" fmla="*/ 1917700 w 6905626"/>
                <a:gd name="connsiteY8" fmla="*/ 53975 h 295285"/>
                <a:gd name="connsiteX9" fmla="*/ 2559050 w 6905626"/>
                <a:gd name="connsiteY9" fmla="*/ 50800 h 295285"/>
                <a:gd name="connsiteX10" fmla="*/ 2559050 w 6905626"/>
                <a:gd name="connsiteY10" fmla="*/ 66675 h 295285"/>
                <a:gd name="connsiteX11" fmla="*/ 3159125 w 6905626"/>
                <a:gd name="connsiteY11" fmla="*/ 66675 h 295285"/>
                <a:gd name="connsiteX12" fmla="*/ 3162300 w 6905626"/>
                <a:gd name="connsiteY12" fmla="*/ 92075 h 295285"/>
                <a:gd name="connsiteX13" fmla="*/ 3343275 w 6905626"/>
                <a:gd name="connsiteY13" fmla="*/ 98425 h 295285"/>
                <a:gd name="connsiteX14" fmla="*/ 3346450 w 6905626"/>
                <a:gd name="connsiteY14" fmla="*/ 117475 h 295285"/>
                <a:gd name="connsiteX15" fmla="*/ 3457575 w 6905626"/>
                <a:gd name="connsiteY15" fmla="*/ 114300 h 295285"/>
                <a:gd name="connsiteX16" fmla="*/ 3457575 w 6905626"/>
                <a:gd name="connsiteY16" fmla="*/ 133350 h 295285"/>
                <a:gd name="connsiteX17" fmla="*/ 3832225 w 6905626"/>
                <a:gd name="connsiteY17" fmla="*/ 130175 h 295285"/>
                <a:gd name="connsiteX18" fmla="*/ 3832225 w 6905626"/>
                <a:gd name="connsiteY18" fmla="*/ 146050 h 295285"/>
                <a:gd name="connsiteX19" fmla="*/ 4108450 w 6905626"/>
                <a:gd name="connsiteY19" fmla="*/ 142875 h 295285"/>
                <a:gd name="connsiteX20" fmla="*/ 4108450 w 6905626"/>
                <a:gd name="connsiteY20" fmla="*/ 161925 h 295285"/>
                <a:gd name="connsiteX21" fmla="*/ 4768850 w 6905626"/>
                <a:gd name="connsiteY21" fmla="*/ 161925 h 295285"/>
                <a:gd name="connsiteX22" fmla="*/ 4768850 w 6905626"/>
                <a:gd name="connsiteY22" fmla="*/ 171450 h 295285"/>
                <a:gd name="connsiteX23" fmla="*/ 5127625 w 6905626"/>
                <a:gd name="connsiteY23" fmla="*/ 171450 h 295285"/>
                <a:gd name="connsiteX24" fmla="*/ 5127625 w 6905626"/>
                <a:gd name="connsiteY24" fmla="*/ 190499 h 295285"/>
                <a:gd name="connsiteX25" fmla="*/ 5197475 w 6905626"/>
                <a:gd name="connsiteY25" fmla="*/ 190500 h 295285"/>
                <a:gd name="connsiteX26" fmla="*/ 5197477 w 6905626"/>
                <a:gd name="connsiteY26" fmla="*/ 196848 h 295285"/>
                <a:gd name="connsiteX27" fmla="*/ 5241928 w 6905626"/>
                <a:gd name="connsiteY27" fmla="*/ 196848 h 295285"/>
                <a:gd name="connsiteX28" fmla="*/ 5241927 w 6905626"/>
                <a:gd name="connsiteY28" fmla="*/ 209548 h 295285"/>
                <a:gd name="connsiteX29" fmla="*/ 5613402 w 6905626"/>
                <a:gd name="connsiteY29" fmla="*/ 209548 h 295285"/>
                <a:gd name="connsiteX30" fmla="*/ 5613402 w 6905626"/>
                <a:gd name="connsiteY30" fmla="*/ 228598 h 295285"/>
                <a:gd name="connsiteX31" fmla="*/ 6470652 w 6905626"/>
                <a:gd name="connsiteY31" fmla="*/ 231773 h 295285"/>
                <a:gd name="connsiteX32" fmla="*/ 6473826 w 6905626"/>
                <a:gd name="connsiteY32" fmla="*/ 263523 h 295285"/>
                <a:gd name="connsiteX33" fmla="*/ 6905626 w 6905626"/>
                <a:gd name="connsiteY33" fmla="*/ 295272 h 295285"/>
                <a:gd name="connsiteX0" fmla="*/ 0 w 6905626"/>
                <a:gd name="connsiteY0" fmla="*/ 0 h 295272"/>
                <a:gd name="connsiteX1" fmla="*/ 638175 w 6905626"/>
                <a:gd name="connsiteY1" fmla="*/ 0 h 295272"/>
                <a:gd name="connsiteX2" fmla="*/ 638175 w 6905626"/>
                <a:gd name="connsiteY2" fmla="*/ 15875 h 295272"/>
                <a:gd name="connsiteX3" fmla="*/ 1612900 w 6905626"/>
                <a:gd name="connsiteY3" fmla="*/ 12700 h 295272"/>
                <a:gd name="connsiteX4" fmla="*/ 1612900 w 6905626"/>
                <a:gd name="connsiteY4" fmla="*/ 31750 h 295272"/>
                <a:gd name="connsiteX5" fmla="*/ 1870075 w 6905626"/>
                <a:gd name="connsiteY5" fmla="*/ 25400 h 295272"/>
                <a:gd name="connsiteX6" fmla="*/ 1870075 w 6905626"/>
                <a:gd name="connsiteY6" fmla="*/ 38100 h 295272"/>
                <a:gd name="connsiteX7" fmla="*/ 1914525 w 6905626"/>
                <a:gd name="connsiteY7" fmla="*/ 38100 h 295272"/>
                <a:gd name="connsiteX8" fmla="*/ 1917700 w 6905626"/>
                <a:gd name="connsiteY8" fmla="*/ 53975 h 295272"/>
                <a:gd name="connsiteX9" fmla="*/ 2559050 w 6905626"/>
                <a:gd name="connsiteY9" fmla="*/ 50800 h 295272"/>
                <a:gd name="connsiteX10" fmla="*/ 2559050 w 6905626"/>
                <a:gd name="connsiteY10" fmla="*/ 66675 h 295272"/>
                <a:gd name="connsiteX11" fmla="*/ 3159125 w 6905626"/>
                <a:gd name="connsiteY11" fmla="*/ 66675 h 295272"/>
                <a:gd name="connsiteX12" fmla="*/ 3162300 w 6905626"/>
                <a:gd name="connsiteY12" fmla="*/ 92075 h 295272"/>
                <a:gd name="connsiteX13" fmla="*/ 3343275 w 6905626"/>
                <a:gd name="connsiteY13" fmla="*/ 98425 h 295272"/>
                <a:gd name="connsiteX14" fmla="*/ 3346450 w 6905626"/>
                <a:gd name="connsiteY14" fmla="*/ 117475 h 295272"/>
                <a:gd name="connsiteX15" fmla="*/ 3457575 w 6905626"/>
                <a:gd name="connsiteY15" fmla="*/ 114300 h 295272"/>
                <a:gd name="connsiteX16" fmla="*/ 3457575 w 6905626"/>
                <a:gd name="connsiteY16" fmla="*/ 133350 h 295272"/>
                <a:gd name="connsiteX17" fmla="*/ 3832225 w 6905626"/>
                <a:gd name="connsiteY17" fmla="*/ 130175 h 295272"/>
                <a:gd name="connsiteX18" fmla="*/ 3832225 w 6905626"/>
                <a:gd name="connsiteY18" fmla="*/ 146050 h 295272"/>
                <a:gd name="connsiteX19" fmla="*/ 4108450 w 6905626"/>
                <a:gd name="connsiteY19" fmla="*/ 142875 h 295272"/>
                <a:gd name="connsiteX20" fmla="*/ 4108450 w 6905626"/>
                <a:gd name="connsiteY20" fmla="*/ 161925 h 295272"/>
                <a:gd name="connsiteX21" fmla="*/ 4768850 w 6905626"/>
                <a:gd name="connsiteY21" fmla="*/ 161925 h 295272"/>
                <a:gd name="connsiteX22" fmla="*/ 4768850 w 6905626"/>
                <a:gd name="connsiteY22" fmla="*/ 171450 h 295272"/>
                <a:gd name="connsiteX23" fmla="*/ 5127625 w 6905626"/>
                <a:gd name="connsiteY23" fmla="*/ 171450 h 295272"/>
                <a:gd name="connsiteX24" fmla="*/ 5127625 w 6905626"/>
                <a:gd name="connsiteY24" fmla="*/ 190499 h 295272"/>
                <a:gd name="connsiteX25" fmla="*/ 5197475 w 6905626"/>
                <a:gd name="connsiteY25" fmla="*/ 190500 h 295272"/>
                <a:gd name="connsiteX26" fmla="*/ 5197477 w 6905626"/>
                <a:gd name="connsiteY26" fmla="*/ 196848 h 295272"/>
                <a:gd name="connsiteX27" fmla="*/ 5241928 w 6905626"/>
                <a:gd name="connsiteY27" fmla="*/ 196848 h 295272"/>
                <a:gd name="connsiteX28" fmla="*/ 5241927 w 6905626"/>
                <a:gd name="connsiteY28" fmla="*/ 209548 h 295272"/>
                <a:gd name="connsiteX29" fmla="*/ 5613402 w 6905626"/>
                <a:gd name="connsiteY29" fmla="*/ 209548 h 295272"/>
                <a:gd name="connsiteX30" fmla="*/ 5613402 w 6905626"/>
                <a:gd name="connsiteY30" fmla="*/ 228598 h 295272"/>
                <a:gd name="connsiteX31" fmla="*/ 6470652 w 6905626"/>
                <a:gd name="connsiteY31" fmla="*/ 231773 h 295272"/>
                <a:gd name="connsiteX32" fmla="*/ 6473826 w 6905626"/>
                <a:gd name="connsiteY32" fmla="*/ 263523 h 295272"/>
                <a:gd name="connsiteX33" fmla="*/ 6470651 w 6905626"/>
                <a:gd name="connsiteY33" fmla="*/ 263522 h 295272"/>
                <a:gd name="connsiteX34" fmla="*/ 6905626 w 6905626"/>
                <a:gd name="connsiteY34" fmla="*/ 295272 h 295272"/>
                <a:gd name="connsiteX0" fmla="*/ 0 w 6905626"/>
                <a:gd name="connsiteY0" fmla="*/ 0 h 295272"/>
                <a:gd name="connsiteX1" fmla="*/ 638175 w 6905626"/>
                <a:gd name="connsiteY1" fmla="*/ 0 h 295272"/>
                <a:gd name="connsiteX2" fmla="*/ 638175 w 6905626"/>
                <a:gd name="connsiteY2" fmla="*/ 15875 h 295272"/>
                <a:gd name="connsiteX3" fmla="*/ 1612900 w 6905626"/>
                <a:gd name="connsiteY3" fmla="*/ 12700 h 295272"/>
                <a:gd name="connsiteX4" fmla="*/ 1612900 w 6905626"/>
                <a:gd name="connsiteY4" fmla="*/ 31750 h 295272"/>
                <a:gd name="connsiteX5" fmla="*/ 1870075 w 6905626"/>
                <a:gd name="connsiteY5" fmla="*/ 25400 h 295272"/>
                <a:gd name="connsiteX6" fmla="*/ 1870075 w 6905626"/>
                <a:gd name="connsiteY6" fmla="*/ 38100 h 295272"/>
                <a:gd name="connsiteX7" fmla="*/ 1914525 w 6905626"/>
                <a:gd name="connsiteY7" fmla="*/ 38100 h 295272"/>
                <a:gd name="connsiteX8" fmla="*/ 1917700 w 6905626"/>
                <a:gd name="connsiteY8" fmla="*/ 53975 h 295272"/>
                <a:gd name="connsiteX9" fmla="*/ 2559050 w 6905626"/>
                <a:gd name="connsiteY9" fmla="*/ 50800 h 295272"/>
                <a:gd name="connsiteX10" fmla="*/ 2559050 w 6905626"/>
                <a:gd name="connsiteY10" fmla="*/ 66675 h 295272"/>
                <a:gd name="connsiteX11" fmla="*/ 3159125 w 6905626"/>
                <a:gd name="connsiteY11" fmla="*/ 66675 h 295272"/>
                <a:gd name="connsiteX12" fmla="*/ 3162300 w 6905626"/>
                <a:gd name="connsiteY12" fmla="*/ 92075 h 295272"/>
                <a:gd name="connsiteX13" fmla="*/ 3343275 w 6905626"/>
                <a:gd name="connsiteY13" fmla="*/ 98425 h 295272"/>
                <a:gd name="connsiteX14" fmla="*/ 3346450 w 6905626"/>
                <a:gd name="connsiteY14" fmla="*/ 117475 h 295272"/>
                <a:gd name="connsiteX15" fmla="*/ 3457575 w 6905626"/>
                <a:gd name="connsiteY15" fmla="*/ 114300 h 295272"/>
                <a:gd name="connsiteX16" fmla="*/ 3457575 w 6905626"/>
                <a:gd name="connsiteY16" fmla="*/ 133350 h 295272"/>
                <a:gd name="connsiteX17" fmla="*/ 3832225 w 6905626"/>
                <a:gd name="connsiteY17" fmla="*/ 130175 h 295272"/>
                <a:gd name="connsiteX18" fmla="*/ 3832225 w 6905626"/>
                <a:gd name="connsiteY18" fmla="*/ 146050 h 295272"/>
                <a:gd name="connsiteX19" fmla="*/ 4108450 w 6905626"/>
                <a:gd name="connsiteY19" fmla="*/ 142875 h 295272"/>
                <a:gd name="connsiteX20" fmla="*/ 4108450 w 6905626"/>
                <a:gd name="connsiteY20" fmla="*/ 161925 h 295272"/>
                <a:gd name="connsiteX21" fmla="*/ 4768850 w 6905626"/>
                <a:gd name="connsiteY21" fmla="*/ 161925 h 295272"/>
                <a:gd name="connsiteX22" fmla="*/ 4768850 w 6905626"/>
                <a:gd name="connsiteY22" fmla="*/ 171450 h 295272"/>
                <a:gd name="connsiteX23" fmla="*/ 5127625 w 6905626"/>
                <a:gd name="connsiteY23" fmla="*/ 171450 h 295272"/>
                <a:gd name="connsiteX24" fmla="*/ 5127625 w 6905626"/>
                <a:gd name="connsiteY24" fmla="*/ 190499 h 295272"/>
                <a:gd name="connsiteX25" fmla="*/ 5197475 w 6905626"/>
                <a:gd name="connsiteY25" fmla="*/ 190500 h 295272"/>
                <a:gd name="connsiteX26" fmla="*/ 5197477 w 6905626"/>
                <a:gd name="connsiteY26" fmla="*/ 196848 h 295272"/>
                <a:gd name="connsiteX27" fmla="*/ 5241928 w 6905626"/>
                <a:gd name="connsiteY27" fmla="*/ 196848 h 295272"/>
                <a:gd name="connsiteX28" fmla="*/ 5241927 w 6905626"/>
                <a:gd name="connsiteY28" fmla="*/ 209548 h 295272"/>
                <a:gd name="connsiteX29" fmla="*/ 5613402 w 6905626"/>
                <a:gd name="connsiteY29" fmla="*/ 209548 h 295272"/>
                <a:gd name="connsiteX30" fmla="*/ 5613402 w 6905626"/>
                <a:gd name="connsiteY30" fmla="*/ 228598 h 295272"/>
                <a:gd name="connsiteX31" fmla="*/ 6470652 w 6905626"/>
                <a:gd name="connsiteY31" fmla="*/ 231773 h 295272"/>
                <a:gd name="connsiteX32" fmla="*/ 6473826 w 6905626"/>
                <a:gd name="connsiteY32" fmla="*/ 263523 h 295272"/>
                <a:gd name="connsiteX33" fmla="*/ 6731001 w 6905626"/>
                <a:gd name="connsiteY33" fmla="*/ 269872 h 295272"/>
                <a:gd name="connsiteX34" fmla="*/ 6905626 w 6905626"/>
                <a:gd name="connsiteY34" fmla="*/ 295272 h 295272"/>
                <a:gd name="connsiteX0" fmla="*/ 0 w 6781801"/>
                <a:gd name="connsiteY0" fmla="*/ 0 h 301622"/>
                <a:gd name="connsiteX1" fmla="*/ 638175 w 6781801"/>
                <a:gd name="connsiteY1" fmla="*/ 0 h 301622"/>
                <a:gd name="connsiteX2" fmla="*/ 638175 w 6781801"/>
                <a:gd name="connsiteY2" fmla="*/ 15875 h 301622"/>
                <a:gd name="connsiteX3" fmla="*/ 1612900 w 6781801"/>
                <a:gd name="connsiteY3" fmla="*/ 12700 h 301622"/>
                <a:gd name="connsiteX4" fmla="*/ 1612900 w 6781801"/>
                <a:gd name="connsiteY4" fmla="*/ 31750 h 301622"/>
                <a:gd name="connsiteX5" fmla="*/ 1870075 w 6781801"/>
                <a:gd name="connsiteY5" fmla="*/ 25400 h 301622"/>
                <a:gd name="connsiteX6" fmla="*/ 1870075 w 6781801"/>
                <a:gd name="connsiteY6" fmla="*/ 38100 h 301622"/>
                <a:gd name="connsiteX7" fmla="*/ 1914525 w 6781801"/>
                <a:gd name="connsiteY7" fmla="*/ 38100 h 301622"/>
                <a:gd name="connsiteX8" fmla="*/ 1917700 w 6781801"/>
                <a:gd name="connsiteY8" fmla="*/ 53975 h 301622"/>
                <a:gd name="connsiteX9" fmla="*/ 2559050 w 6781801"/>
                <a:gd name="connsiteY9" fmla="*/ 50800 h 301622"/>
                <a:gd name="connsiteX10" fmla="*/ 2559050 w 6781801"/>
                <a:gd name="connsiteY10" fmla="*/ 66675 h 301622"/>
                <a:gd name="connsiteX11" fmla="*/ 3159125 w 6781801"/>
                <a:gd name="connsiteY11" fmla="*/ 66675 h 301622"/>
                <a:gd name="connsiteX12" fmla="*/ 3162300 w 6781801"/>
                <a:gd name="connsiteY12" fmla="*/ 92075 h 301622"/>
                <a:gd name="connsiteX13" fmla="*/ 3343275 w 6781801"/>
                <a:gd name="connsiteY13" fmla="*/ 98425 h 301622"/>
                <a:gd name="connsiteX14" fmla="*/ 3346450 w 6781801"/>
                <a:gd name="connsiteY14" fmla="*/ 117475 h 301622"/>
                <a:gd name="connsiteX15" fmla="*/ 3457575 w 6781801"/>
                <a:gd name="connsiteY15" fmla="*/ 114300 h 301622"/>
                <a:gd name="connsiteX16" fmla="*/ 3457575 w 6781801"/>
                <a:gd name="connsiteY16" fmla="*/ 133350 h 301622"/>
                <a:gd name="connsiteX17" fmla="*/ 3832225 w 6781801"/>
                <a:gd name="connsiteY17" fmla="*/ 130175 h 301622"/>
                <a:gd name="connsiteX18" fmla="*/ 3832225 w 6781801"/>
                <a:gd name="connsiteY18" fmla="*/ 146050 h 301622"/>
                <a:gd name="connsiteX19" fmla="*/ 4108450 w 6781801"/>
                <a:gd name="connsiteY19" fmla="*/ 142875 h 301622"/>
                <a:gd name="connsiteX20" fmla="*/ 4108450 w 6781801"/>
                <a:gd name="connsiteY20" fmla="*/ 161925 h 301622"/>
                <a:gd name="connsiteX21" fmla="*/ 4768850 w 6781801"/>
                <a:gd name="connsiteY21" fmla="*/ 161925 h 301622"/>
                <a:gd name="connsiteX22" fmla="*/ 4768850 w 6781801"/>
                <a:gd name="connsiteY22" fmla="*/ 171450 h 301622"/>
                <a:gd name="connsiteX23" fmla="*/ 5127625 w 6781801"/>
                <a:gd name="connsiteY23" fmla="*/ 171450 h 301622"/>
                <a:gd name="connsiteX24" fmla="*/ 5127625 w 6781801"/>
                <a:gd name="connsiteY24" fmla="*/ 190499 h 301622"/>
                <a:gd name="connsiteX25" fmla="*/ 5197475 w 6781801"/>
                <a:gd name="connsiteY25" fmla="*/ 190500 h 301622"/>
                <a:gd name="connsiteX26" fmla="*/ 5197477 w 6781801"/>
                <a:gd name="connsiteY26" fmla="*/ 196848 h 301622"/>
                <a:gd name="connsiteX27" fmla="*/ 5241928 w 6781801"/>
                <a:gd name="connsiteY27" fmla="*/ 196848 h 301622"/>
                <a:gd name="connsiteX28" fmla="*/ 5241927 w 6781801"/>
                <a:gd name="connsiteY28" fmla="*/ 209548 h 301622"/>
                <a:gd name="connsiteX29" fmla="*/ 5613402 w 6781801"/>
                <a:gd name="connsiteY29" fmla="*/ 209548 h 301622"/>
                <a:gd name="connsiteX30" fmla="*/ 5613402 w 6781801"/>
                <a:gd name="connsiteY30" fmla="*/ 228598 h 301622"/>
                <a:gd name="connsiteX31" fmla="*/ 6470652 w 6781801"/>
                <a:gd name="connsiteY31" fmla="*/ 231773 h 301622"/>
                <a:gd name="connsiteX32" fmla="*/ 6473826 w 6781801"/>
                <a:gd name="connsiteY32" fmla="*/ 263523 h 301622"/>
                <a:gd name="connsiteX33" fmla="*/ 6731001 w 6781801"/>
                <a:gd name="connsiteY33" fmla="*/ 269872 h 301622"/>
                <a:gd name="connsiteX34" fmla="*/ 6781801 w 6781801"/>
                <a:gd name="connsiteY34" fmla="*/ 301622 h 301622"/>
                <a:gd name="connsiteX0" fmla="*/ 0 w 6781801"/>
                <a:gd name="connsiteY0" fmla="*/ 0 h 301622"/>
                <a:gd name="connsiteX1" fmla="*/ 638175 w 6781801"/>
                <a:gd name="connsiteY1" fmla="*/ 0 h 301622"/>
                <a:gd name="connsiteX2" fmla="*/ 638175 w 6781801"/>
                <a:gd name="connsiteY2" fmla="*/ 15875 h 301622"/>
                <a:gd name="connsiteX3" fmla="*/ 1612900 w 6781801"/>
                <a:gd name="connsiteY3" fmla="*/ 12700 h 301622"/>
                <a:gd name="connsiteX4" fmla="*/ 1612900 w 6781801"/>
                <a:gd name="connsiteY4" fmla="*/ 31750 h 301622"/>
                <a:gd name="connsiteX5" fmla="*/ 1870075 w 6781801"/>
                <a:gd name="connsiteY5" fmla="*/ 25400 h 301622"/>
                <a:gd name="connsiteX6" fmla="*/ 1870075 w 6781801"/>
                <a:gd name="connsiteY6" fmla="*/ 38100 h 301622"/>
                <a:gd name="connsiteX7" fmla="*/ 1914525 w 6781801"/>
                <a:gd name="connsiteY7" fmla="*/ 38100 h 301622"/>
                <a:gd name="connsiteX8" fmla="*/ 1917700 w 6781801"/>
                <a:gd name="connsiteY8" fmla="*/ 53975 h 301622"/>
                <a:gd name="connsiteX9" fmla="*/ 2559050 w 6781801"/>
                <a:gd name="connsiteY9" fmla="*/ 50800 h 301622"/>
                <a:gd name="connsiteX10" fmla="*/ 2559050 w 6781801"/>
                <a:gd name="connsiteY10" fmla="*/ 66675 h 301622"/>
                <a:gd name="connsiteX11" fmla="*/ 3159125 w 6781801"/>
                <a:gd name="connsiteY11" fmla="*/ 66675 h 301622"/>
                <a:gd name="connsiteX12" fmla="*/ 3162300 w 6781801"/>
                <a:gd name="connsiteY12" fmla="*/ 92075 h 301622"/>
                <a:gd name="connsiteX13" fmla="*/ 3343275 w 6781801"/>
                <a:gd name="connsiteY13" fmla="*/ 98425 h 301622"/>
                <a:gd name="connsiteX14" fmla="*/ 3346450 w 6781801"/>
                <a:gd name="connsiteY14" fmla="*/ 117475 h 301622"/>
                <a:gd name="connsiteX15" fmla="*/ 3457575 w 6781801"/>
                <a:gd name="connsiteY15" fmla="*/ 114300 h 301622"/>
                <a:gd name="connsiteX16" fmla="*/ 3457575 w 6781801"/>
                <a:gd name="connsiteY16" fmla="*/ 133350 h 301622"/>
                <a:gd name="connsiteX17" fmla="*/ 3832225 w 6781801"/>
                <a:gd name="connsiteY17" fmla="*/ 130175 h 301622"/>
                <a:gd name="connsiteX18" fmla="*/ 3832225 w 6781801"/>
                <a:gd name="connsiteY18" fmla="*/ 146050 h 301622"/>
                <a:gd name="connsiteX19" fmla="*/ 4108450 w 6781801"/>
                <a:gd name="connsiteY19" fmla="*/ 142875 h 301622"/>
                <a:gd name="connsiteX20" fmla="*/ 4108450 w 6781801"/>
                <a:gd name="connsiteY20" fmla="*/ 161925 h 301622"/>
                <a:gd name="connsiteX21" fmla="*/ 4768850 w 6781801"/>
                <a:gd name="connsiteY21" fmla="*/ 161925 h 301622"/>
                <a:gd name="connsiteX22" fmla="*/ 4768850 w 6781801"/>
                <a:gd name="connsiteY22" fmla="*/ 171450 h 301622"/>
                <a:gd name="connsiteX23" fmla="*/ 5127625 w 6781801"/>
                <a:gd name="connsiteY23" fmla="*/ 171450 h 301622"/>
                <a:gd name="connsiteX24" fmla="*/ 5127625 w 6781801"/>
                <a:gd name="connsiteY24" fmla="*/ 190499 h 301622"/>
                <a:gd name="connsiteX25" fmla="*/ 5197475 w 6781801"/>
                <a:gd name="connsiteY25" fmla="*/ 190500 h 301622"/>
                <a:gd name="connsiteX26" fmla="*/ 5197477 w 6781801"/>
                <a:gd name="connsiteY26" fmla="*/ 196848 h 301622"/>
                <a:gd name="connsiteX27" fmla="*/ 5241928 w 6781801"/>
                <a:gd name="connsiteY27" fmla="*/ 196848 h 301622"/>
                <a:gd name="connsiteX28" fmla="*/ 5241927 w 6781801"/>
                <a:gd name="connsiteY28" fmla="*/ 209548 h 301622"/>
                <a:gd name="connsiteX29" fmla="*/ 5613402 w 6781801"/>
                <a:gd name="connsiteY29" fmla="*/ 209548 h 301622"/>
                <a:gd name="connsiteX30" fmla="*/ 5613402 w 6781801"/>
                <a:gd name="connsiteY30" fmla="*/ 228598 h 301622"/>
                <a:gd name="connsiteX31" fmla="*/ 6470652 w 6781801"/>
                <a:gd name="connsiteY31" fmla="*/ 231773 h 301622"/>
                <a:gd name="connsiteX32" fmla="*/ 6473826 w 6781801"/>
                <a:gd name="connsiteY32" fmla="*/ 263523 h 301622"/>
                <a:gd name="connsiteX33" fmla="*/ 6781801 w 6781801"/>
                <a:gd name="connsiteY33" fmla="*/ 269872 h 301622"/>
                <a:gd name="connsiteX34" fmla="*/ 6781801 w 6781801"/>
                <a:gd name="connsiteY34" fmla="*/ 301622 h 301622"/>
                <a:gd name="connsiteX0" fmla="*/ 0 w 6784977"/>
                <a:gd name="connsiteY0" fmla="*/ 0 h 303228"/>
                <a:gd name="connsiteX1" fmla="*/ 638175 w 6784977"/>
                <a:gd name="connsiteY1" fmla="*/ 0 h 303228"/>
                <a:gd name="connsiteX2" fmla="*/ 638175 w 6784977"/>
                <a:gd name="connsiteY2" fmla="*/ 15875 h 303228"/>
                <a:gd name="connsiteX3" fmla="*/ 1612900 w 6784977"/>
                <a:gd name="connsiteY3" fmla="*/ 12700 h 303228"/>
                <a:gd name="connsiteX4" fmla="*/ 1612900 w 6784977"/>
                <a:gd name="connsiteY4" fmla="*/ 31750 h 303228"/>
                <a:gd name="connsiteX5" fmla="*/ 1870075 w 6784977"/>
                <a:gd name="connsiteY5" fmla="*/ 25400 h 303228"/>
                <a:gd name="connsiteX6" fmla="*/ 1870075 w 6784977"/>
                <a:gd name="connsiteY6" fmla="*/ 38100 h 303228"/>
                <a:gd name="connsiteX7" fmla="*/ 1914525 w 6784977"/>
                <a:gd name="connsiteY7" fmla="*/ 38100 h 303228"/>
                <a:gd name="connsiteX8" fmla="*/ 1917700 w 6784977"/>
                <a:gd name="connsiteY8" fmla="*/ 53975 h 303228"/>
                <a:gd name="connsiteX9" fmla="*/ 2559050 w 6784977"/>
                <a:gd name="connsiteY9" fmla="*/ 50800 h 303228"/>
                <a:gd name="connsiteX10" fmla="*/ 2559050 w 6784977"/>
                <a:gd name="connsiteY10" fmla="*/ 66675 h 303228"/>
                <a:gd name="connsiteX11" fmla="*/ 3159125 w 6784977"/>
                <a:gd name="connsiteY11" fmla="*/ 66675 h 303228"/>
                <a:gd name="connsiteX12" fmla="*/ 3162300 w 6784977"/>
                <a:gd name="connsiteY12" fmla="*/ 92075 h 303228"/>
                <a:gd name="connsiteX13" fmla="*/ 3343275 w 6784977"/>
                <a:gd name="connsiteY13" fmla="*/ 98425 h 303228"/>
                <a:gd name="connsiteX14" fmla="*/ 3346450 w 6784977"/>
                <a:gd name="connsiteY14" fmla="*/ 117475 h 303228"/>
                <a:gd name="connsiteX15" fmla="*/ 3457575 w 6784977"/>
                <a:gd name="connsiteY15" fmla="*/ 114300 h 303228"/>
                <a:gd name="connsiteX16" fmla="*/ 3457575 w 6784977"/>
                <a:gd name="connsiteY16" fmla="*/ 133350 h 303228"/>
                <a:gd name="connsiteX17" fmla="*/ 3832225 w 6784977"/>
                <a:gd name="connsiteY17" fmla="*/ 130175 h 303228"/>
                <a:gd name="connsiteX18" fmla="*/ 3832225 w 6784977"/>
                <a:gd name="connsiteY18" fmla="*/ 146050 h 303228"/>
                <a:gd name="connsiteX19" fmla="*/ 4108450 w 6784977"/>
                <a:gd name="connsiteY19" fmla="*/ 142875 h 303228"/>
                <a:gd name="connsiteX20" fmla="*/ 4108450 w 6784977"/>
                <a:gd name="connsiteY20" fmla="*/ 161925 h 303228"/>
                <a:gd name="connsiteX21" fmla="*/ 4768850 w 6784977"/>
                <a:gd name="connsiteY21" fmla="*/ 161925 h 303228"/>
                <a:gd name="connsiteX22" fmla="*/ 4768850 w 6784977"/>
                <a:gd name="connsiteY22" fmla="*/ 171450 h 303228"/>
                <a:gd name="connsiteX23" fmla="*/ 5127625 w 6784977"/>
                <a:gd name="connsiteY23" fmla="*/ 171450 h 303228"/>
                <a:gd name="connsiteX24" fmla="*/ 5127625 w 6784977"/>
                <a:gd name="connsiteY24" fmla="*/ 190499 h 303228"/>
                <a:gd name="connsiteX25" fmla="*/ 5197475 w 6784977"/>
                <a:gd name="connsiteY25" fmla="*/ 190500 h 303228"/>
                <a:gd name="connsiteX26" fmla="*/ 5197477 w 6784977"/>
                <a:gd name="connsiteY26" fmla="*/ 196848 h 303228"/>
                <a:gd name="connsiteX27" fmla="*/ 5241928 w 6784977"/>
                <a:gd name="connsiteY27" fmla="*/ 196848 h 303228"/>
                <a:gd name="connsiteX28" fmla="*/ 5241927 w 6784977"/>
                <a:gd name="connsiteY28" fmla="*/ 209548 h 303228"/>
                <a:gd name="connsiteX29" fmla="*/ 5613402 w 6784977"/>
                <a:gd name="connsiteY29" fmla="*/ 209548 h 303228"/>
                <a:gd name="connsiteX30" fmla="*/ 5613402 w 6784977"/>
                <a:gd name="connsiteY30" fmla="*/ 228598 h 303228"/>
                <a:gd name="connsiteX31" fmla="*/ 6470652 w 6784977"/>
                <a:gd name="connsiteY31" fmla="*/ 231773 h 303228"/>
                <a:gd name="connsiteX32" fmla="*/ 6473826 w 6784977"/>
                <a:gd name="connsiteY32" fmla="*/ 263523 h 303228"/>
                <a:gd name="connsiteX33" fmla="*/ 6781801 w 6784977"/>
                <a:gd name="connsiteY33" fmla="*/ 269872 h 303228"/>
                <a:gd name="connsiteX34" fmla="*/ 6781801 w 6784977"/>
                <a:gd name="connsiteY34" fmla="*/ 301622 h 303228"/>
                <a:gd name="connsiteX35" fmla="*/ 6784977 w 6784977"/>
                <a:gd name="connsiteY35" fmla="*/ 298447 h 303228"/>
                <a:gd name="connsiteX0" fmla="*/ 0 w 6924677"/>
                <a:gd name="connsiteY0" fmla="*/ 0 h 305338"/>
                <a:gd name="connsiteX1" fmla="*/ 638175 w 6924677"/>
                <a:gd name="connsiteY1" fmla="*/ 0 h 305338"/>
                <a:gd name="connsiteX2" fmla="*/ 638175 w 6924677"/>
                <a:gd name="connsiteY2" fmla="*/ 15875 h 305338"/>
                <a:gd name="connsiteX3" fmla="*/ 1612900 w 6924677"/>
                <a:gd name="connsiteY3" fmla="*/ 12700 h 305338"/>
                <a:gd name="connsiteX4" fmla="*/ 1612900 w 6924677"/>
                <a:gd name="connsiteY4" fmla="*/ 31750 h 305338"/>
                <a:gd name="connsiteX5" fmla="*/ 1870075 w 6924677"/>
                <a:gd name="connsiteY5" fmla="*/ 25400 h 305338"/>
                <a:gd name="connsiteX6" fmla="*/ 1870075 w 6924677"/>
                <a:gd name="connsiteY6" fmla="*/ 38100 h 305338"/>
                <a:gd name="connsiteX7" fmla="*/ 1914525 w 6924677"/>
                <a:gd name="connsiteY7" fmla="*/ 38100 h 305338"/>
                <a:gd name="connsiteX8" fmla="*/ 1917700 w 6924677"/>
                <a:gd name="connsiteY8" fmla="*/ 53975 h 305338"/>
                <a:gd name="connsiteX9" fmla="*/ 2559050 w 6924677"/>
                <a:gd name="connsiteY9" fmla="*/ 50800 h 305338"/>
                <a:gd name="connsiteX10" fmla="*/ 2559050 w 6924677"/>
                <a:gd name="connsiteY10" fmla="*/ 66675 h 305338"/>
                <a:gd name="connsiteX11" fmla="*/ 3159125 w 6924677"/>
                <a:gd name="connsiteY11" fmla="*/ 66675 h 305338"/>
                <a:gd name="connsiteX12" fmla="*/ 3162300 w 6924677"/>
                <a:gd name="connsiteY12" fmla="*/ 92075 h 305338"/>
                <a:gd name="connsiteX13" fmla="*/ 3343275 w 6924677"/>
                <a:gd name="connsiteY13" fmla="*/ 98425 h 305338"/>
                <a:gd name="connsiteX14" fmla="*/ 3346450 w 6924677"/>
                <a:gd name="connsiteY14" fmla="*/ 117475 h 305338"/>
                <a:gd name="connsiteX15" fmla="*/ 3457575 w 6924677"/>
                <a:gd name="connsiteY15" fmla="*/ 114300 h 305338"/>
                <a:gd name="connsiteX16" fmla="*/ 3457575 w 6924677"/>
                <a:gd name="connsiteY16" fmla="*/ 133350 h 305338"/>
                <a:gd name="connsiteX17" fmla="*/ 3832225 w 6924677"/>
                <a:gd name="connsiteY17" fmla="*/ 130175 h 305338"/>
                <a:gd name="connsiteX18" fmla="*/ 3832225 w 6924677"/>
                <a:gd name="connsiteY18" fmla="*/ 146050 h 305338"/>
                <a:gd name="connsiteX19" fmla="*/ 4108450 w 6924677"/>
                <a:gd name="connsiteY19" fmla="*/ 142875 h 305338"/>
                <a:gd name="connsiteX20" fmla="*/ 4108450 w 6924677"/>
                <a:gd name="connsiteY20" fmla="*/ 161925 h 305338"/>
                <a:gd name="connsiteX21" fmla="*/ 4768850 w 6924677"/>
                <a:gd name="connsiteY21" fmla="*/ 161925 h 305338"/>
                <a:gd name="connsiteX22" fmla="*/ 4768850 w 6924677"/>
                <a:gd name="connsiteY22" fmla="*/ 171450 h 305338"/>
                <a:gd name="connsiteX23" fmla="*/ 5127625 w 6924677"/>
                <a:gd name="connsiteY23" fmla="*/ 171450 h 305338"/>
                <a:gd name="connsiteX24" fmla="*/ 5127625 w 6924677"/>
                <a:gd name="connsiteY24" fmla="*/ 190499 h 305338"/>
                <a:gd name="connsiteX25" fmla="*/ 5197475 w 6924677"/>
                <a:gd name="connsiteY25" fmla="*/ 190500 h 305338"/>
                <a:gd name="connsiteX26" fmla="*/ 5197477 w 6924677"/>
                <a:gd name="connsiteY26" fmla="*/ 196848 h 305338"/>
                <a:gd name="connsiteX27" fmla="*/ 5241928 w 6924677"/>
                <a:gd name="connsiteY27" fmla="*/ 196848 h 305338"/>
                <a:gd name="connsiteX28" fmla="*/ 5241927 w 6924677"/>
                <a:gd name="connsiteY28" fmla="*/ 209548 h 305338"/>
                <a:gd name="connsiteX29" fmla="*/ 5613402 w 6924677"/>
                <a:gd name="connsiteY29" fmla="*/ 209548 h 305338"/>
                <a:gd name="connsiteX30" fmla="*/ 5613402 w 6924677"/>
                <a:gd name="connsiteY30" fmla="*/ 228598 h 305338"/>
                <a:gd name="connsiteX31" fmla="*/ 6470652 w 6924677"/>
                <a:gd name="connsiteY31" fmla="*/ 231773 h 305338"/>
                <a:gd name="connsiteX32" fmla="*/ 6473826 w 6924677"/>
                <a:gd name="connsiteY32" fmla="*/ 263523 h 305338"/>
                <a:gd name="connsiteX33" fmla="*/ 6781801 w 6924677"/>
                <a:gd name="connsiteY33" fmla="*/ 269872 h 305338"/>
                <a:gd name="connsiteX34" fmla="*/ 6781801 w 6924677"/>
                <a:gd name="connsiteY34" fmla="*/ 301622 h 305338"/>
                <a:gd name="connsiteX35" fmla="*/ 6924677 w 6924677"/>
                <a:gd name="connsiteY35" fmla="*/ 304797 h 305338"/>
                <a:gd name="connsiteX0" fmla="*/ 0 w 6924677"/>
                <a:gd name="connsiteY0" fmla="*/ 0 h 303893"/>
                <a:gd name="connsiteX1" fmla="*/ 638175 w 6924677"/>
                <a:gd name="connsiteY1" fmla="*/ 0 h 303893"/>
                <a:gd name="connsiteX2" fmla="*/ 638175 w 6924677"/>
                <a:gd name="connsiteY2" fmla="*/ 15875 h 303893"/>
                <a:gd name="connsiteX3" fmla="*/ 1612900 w 6924677"/>
                <a:gd name="connsiteY3" fmla="*/ 12700 h 303893"/>
                <a:gd name="connsiteX4" fmla="*/ 1612900 w 6924677"/>
                <a:gd name="connsiteY4" fmla="*/ 31750 h 303893"/>
                <a:gd name="connsiteX5" fmla="*/ 1870075 w 6924677"/>
                <a:gd name="connsiteY5" fmla="*/ 25400 h 303893"/>
                <a:gd name="connsiteX6" fmla="*/ 1870075 w 6924677"/>
                <a:gd name="connsiteY6" fmla="*/ 38100 h 303893"/>
                <a:gd name="connsiteX7" fmla="*/ 1914525 w 6924677"/>
                <a:gd name="connsiteY7" fmla="*/ 38100 h 303893"/>
                <a:gd name="connsiteX8" fmla="*/ 1917700 w 6924677"/>
                <a:gd name="connsiteY8" fmla="*/ 53975 h 303893"/>
                <a:gd name="connsiteX9" fmla="*/ 2559050 w 6924677"/>
                <a:gd name="connsiteY9" fmla="*/ 50800 h 303893"/>
                <a:gd name="connsiteX10" fmla="*/ 2559050 w 6924677"/>
                <a:gd name="connsiteY10" fmla="*/ 66675 h 303893"/>
                <a:gd name="connsiteX11" fmla="*/ 3159125 w 6924677"/>
                <a:gd name="connsiteY11" fmla="*/ 66675 h 303893"/>
                <a:gd name="connsiteX12" fmla="*/ 3162300 w 6924677"/>
                <a:gd name="connsiteY12" fmla="*/ 92075 h 303893"/>
                <a:gd name="connsiteX13" fmla="*/ 3343275 w 6924677"/>
                <a:gd name="connsiteY13" fmla="*/ 98425 h 303893"/>
                <a:gd name="connsiteX14" fmla="*/ 3346450 w 6924677"/>
                <a:gd name="connsiteY14" fmla="*/ 117475 h 303893"/>
                <a:gd name="connsiteX15" fmla="*/ 3457575 w 6924677"/>
                <a:gd name="connsiteY15" fmla="*/ 114300 h 303893"/>
                <a:gd name="connsiteX16" fmla="*/ 3457575 w 6924677"/>
                <a:gd name="connsiteY16" fmla="*/ 133350 h 303893"/>
                <a:gd name="connsiteX17" fmla="*/ 3832225 w 6924677"/>
                <a:gd name="connsiteY17" fmla="*/ 130175 h 303893"/>
                <a:gd name="connsiteX18" fmla="*/ 3832225 w 6924677"/>
                <a:gd name="connsiteY18" fmla="*/ 146050 h 303893"/>
                <a:gd name="connsiteX19" fmla="*/ 4108450 w 6924677"/>
                <a:gd name="connsiteY19" fmla="*/ 142875 h 303893"/>
                <a:gd name="connsiteX20" fmla="*/ 4108450 w 6924677"/>
                <a:gd name="connsiteY20" fmla="*/ 161925 h 303893"/>
                <a:gd name="connsiteX21" fmla="*/ 4768850 w 6924677"/>
                <a:gd name="connsiteY21" fmla="*/ 161925 h 303893"/>
                <a:gd name="connsiteX22" fmla="*/ 4768850 w 6924677"/>
                <a:gd name="connsiteY22" fmla="*/ 171450 h 303893"/>
                <a:gd name="connsiteX23" fmla="*/ 5127625 w 6924677"/>
                <a:gd name="connsiteY23" fmla="*/ 171450 h 303893"/>
                <a:gd name="connsiteX24" fmla="*/ 5127625 w 6924677"/>
                <a:gd name="connsiteY24" fmla="*/ 190499 h 303893"/>
                <a:gd name="connsiteX25" fmla="*/ 5197475 w 6924677"/>
                <a:gd name="connsiteY25" fmla="*/ 190500 h 303893"/>
                <a:gd name="connsiteX26" fmla="*/ 5197477 w 6924677"/>
                <a:gd name="connsiteY26" fmla="*/ 196848 h 303893"/>
                <a:gd name="connsiteX27" fmla="*/ 5241928 w 6924677"/>
                <a:gd name="connsiteY27" fmla="*/ 196848 h 303893"/>
                <a:gd name="connsiteX28" fmla="*/ 5241927 w 6924677"/>
                <a:gd name="connsiteY28" fmla="*/ 209548 h 303893"/>
                <a:gd name="connsiteX29" fmla="*/ 5613402 w 6924677"/>
                <a:gd name="connsiteY29" fmla="*/ 209548 h 303893"/>
                <a:gd name="connsiteX30" fmla="*/ 5613402 w 6924677"/>
                <a:gd name="connsiteY30" fmla="*/ 228598 h 303893"/>
                <a:gd name="connsiteX31" fmla="*/ 6470652 w 6924677"/>
                <a:gd name="connsiteY31" fmla="*/ 231773 h 303893"/>
                <a:gd name="connsiteX32" fmla="*/ 6473826 w 6924677"/>
                <a:gd name="connsiteY32" fmla="*/ 263523 h 303893"/>
                <a:gd name="connsiteX33" fmla="*/ 6781801 w 6924677"/>
                <a:gd name="connsiteY33" fmla="*/ 269872 h 303893"/>
                <a:gd name="connsiteX34" fmla="*/ 6781801 w 6924677"/>
                <a:gd name="connsiteY34" fmla="*/ 301622 h 303893"/>
                <a:gd name="connsiteX35" fmla="*/ 6924677 w 6924677"/>
                <a:gd name="connsiteY35" fmla="*/ 301622 h 303893"/>
                <a:gd name="connsiteX0" fmla="*/ 0 w 6924677"/>
                <a:gd name="connsiteY0" fmla="*/ 0 h 303893"/>
                <a:gd name="connsiteX1" fmla="*/ 638175 w 6924677"/>
                <a:gd name="connsiteY1" fmla="*/ 0 h 303893"/>
                <a:gd name="connsiteX2" fmla="*/ 638175 w 6924677"/>
                <a:gd name="connsiteY2" fmla="*/ 15875 h 303893"/>
                <a:gd name="connsiteX3" fmla="*/ 1612900 w 6924677"/>
                <a:gd name="connsiteY3" fmla="*/ 12700 h 303893"/>
                <a:gd name="connsiteX4" fmla="*/ 1612900 w 6924677"/>
                <a:gd name="connsiteY4" fmla="*/ 31750 h 303893"/>
                <a:gd name="connsiteX5" fmla="*/ 1870075 w 6924677"/>
                <a:gd name="connsiteY5" fmla="*/ 25400 h 303893"/>
                <a:gd name="connsiteX6" fmla="*/ 1870075 w 6924677"/>
                <a:gd name="connsiteY6" fmla="*/ 38100 h 303893"/>
                <a:gd name="connsiteX7" fmla="*/ 1914525 w 6924677"/>
                <a:gd name="connsiteY7" fmla="*/ 38100 h 303893"/>
                <a:gd name="connsiteX8" fmla="*/ 1917700 w 6924677"/>
                <a:gd name="connsiteY8" fmla="*/ 53975 h 303893"/>
                <a:gd name="connsiteX9" fmla="*/ 2559050 w 6924677"/>
                <a:gd name="connsiteY9" fmla="*/ 50800 h 303893"/>
                <a:gd name="connsiteX10" fmla="*/ 2559050 w 6924677"/>
                <a:gd name="connsiteY10" fmla="*/ 66675 h 303893"/>
                <a:gd name="connsiteX11" fmla="*/ 3159125 w 6924677"/>
                <a:gd name="connsiteY11" fmla="*/ 66675 h 303893"/>
                <a:gd name="connsiteX12" fmla="*/ 3162300 w 6924677"/>
                <a:gd name="connsiteY12" fmla="*/ 92075 h 303893"/>
                <a:gd name="connsiteX13" fmla="*/ 3343275 w 6924677"/>
                <a:gd name="connsiteY13" fmla="*/ 98425 h 303893"/>
                <a:gd name="connsiteX14" fmla="*/ 3346450 w 6924677"/>
                <a:gd name="connsiteY14" fmla="*/ 117475 h 303893"/>
                <a:gd name="connsiteX15" fmla="*/ 3457575 w 6924677"/>
                <a:gd name="connsiteY15" fmla="*/ 114300 h 303893"/>
                <a:gd name="connsiteX16" fmla="*/ 3457575 w 6924677"/>
                <a:gd name="connsiteY16" fmla="*/ 133350 h 303893"/>
                <a:gd name="connsiteX17" fmla="*/ 3832225 w 6924677"/>
                <a:gd name="connsiteY17" fmla="*/ 130175 h 303893"/>
                <a:gd name="connsiteX18" fmla="*/ 3832225 w 6924677"/>
                <a:gd name="connsiteY18" fmla="*/ 146050 h 303893"/>
                <a:gd name="connsiteX19" fmla="*/ 4108450 w 6924677"/>
                <a:gd name="connsiteY19" fmla="*/ 142875 h 303893"/>
                <a:gd name="connsiteX20" fmla="*/ 4108450 w 6924677"/>
                <a:gd name="connsiteY20" fmla="*/ 161925 h 303893"/>
                <a:gd name="connsiteX21" fmla="*/ 4768850 w 6924677"/>
                <a:gd name="connsiteY21" fmla="*/ 161925 h 303893"/>
                <a:gd name="connsiteX22" fmla="*/ 4768850 w 6924677"/>
                <a:gd name="connsiteY22" fmla="*/ 171450 h 303893"/>
                <a:gd name="connsiteX23" fmla="*/ 5127625 w 6924677"/>
                <a:gd name="connsiteY23" fmla="*/ 171450 h 303893"/>
                <a:gd name="connsiteX24" fmla="*/ 5127625 w 6924677"/>
                <a:gd name="connsiteY24" fmla="*/ 190499 h 303893"/>
                <a:gd name="connsiteX25" fmla="*/ 5197475 w 6924677"/>
                <a:gd name="connsiteY25" fmla="*/ 190500 h 303893"/>
                <a:gd name="connsiteX26" fmla="*/ 5197477 w 6924677"/>
                <a:gd name="connsiteY26" fmla="*/ 196848 h 303893"/>
                <a:gd name="connsiteX27" fmla="*/ 5241928 w 6924677"/>
                <a:gd name="connsiteY27" fmla="*/ 196848 h 303893"/>
                <a:gd name="connsiteX28" fmla="*/ 5241927 w 6924677"/>
                <a:gd name="connsiteY28" fmla="*/ 209548 h 303893"/>
                <a:gd name="connsiteX29" fmla="*/ 5613402 w 6924677"/>
                <a:gd name="connsiteY29" fmla="*/ 209548 h 303893"/>
                <a:gd name="connsiteX30" fmla="*/ 5613402 w 6924677"/>
                <a:gd name="connsiteY30" fmla="*/ 228598 h 303893"/>
                <a:gd name="connsiteX31" fmla="*/ 6470652 w 6924677"/>
                <a:gd name="connsiteY31" fmla="*/ 231773 h 303893"/>
                <a:gd name="connsiteX32" fmla="*/ 6473826 w 6924677"/>
                <a:gd name="connsiteY32" fmla="*/ 263523 h 303893"/>
                <a:gd name="connsiteX33" fmla="*/ 6781801 w 6924677"/>
                <a:gd name="connsiteY33" fmla="*/ 269872 h 303893"/>
                <a:gd name="connsiteX34" fmla="*/ 6781801 w 6924677"/>
                <a:gd name="connsiteY34" fmla="*/ 301622 h 303893"/>
                <a:gd name="connsiteX35" fmla="*/ 6924677 w 6924677"/>
                <a:gd name="connsiteY35" fmla="*/ 301622 h 303893"/>
                <a:gd name="connsiteX0" fmla="*/ 0 w 6924677"/>
                <a:gd name="connsiteY0" fmla="*/ 0 h 303893"/>
                <a:gd name="connsiteX1" fmla="*/ 638175 w 6924677"/>
                <a:gd name="connsiteY1" fmla="*/ 0 h 303893"/>
                <a:gd name="connsiteX2" fmla="*/ 638175 w 6924677"/>
                <a:gd name="connsiteY2" fmla="*/ 15875 h 303893"/>
                <a:gd name="connsiteX3" fmla="*/ 1612900 w 6924677"/>
                <a:gd name="connsiteY3" fmla="*/ 12700 h 303893"/>
                <a:gd name="connsiteX4" fmla="*/ 1612900 w 6924677"/>
                <a:gd name="connsiteY4" fmla="*/ 31750 h 303893"/>
                <a:gd name="connsiteX5" fmla="*/ 1870075 w 6924677"/>
                <a:gd name="connsiteY5" fmla="*/ 25400 h 303893"/>
                <a:gd name="connsiteX6" fmla="*/ 1870075 w 6924677"/>
                <a:gd name="connsiteY6" fmla="*/ 38100 h 303893"/>
                <a:gd name="connsiteX7" fmla="*/ 1914525 w 6924677"/>
                <a:gd name="connsiteY7" fmla="*/ 38100 h 303893"/>
                <a:gd name="connsiteX8" fmla="*/ 1917700 w 6924677"/>
                <a:gd name="connsiteY8" fmla="*/ 53975 h 303893"/>
                <a:gd name="connsiteX9" fmla="*/ 2559050 w 6924677"/>
                <a:gd name="connsiteY9" fmla="*/ 50800 h 303893"/>
                <a:gd name="connsiteX10" fmla="*/ 2559050 w 6924677"/>
                <a:gd name="connsiteY10" fmla="*/ 66675 h 303893"/>
                <a:gd name="connsiteX11" fmla="*/ 3159125 w 6924677"/>
                <a:gd name="connsiteY11" fmla="*/ 66675 h 303893"/>
                <a:gd name="connsiteX12" fmla="*/ 3162300 w 6924677"/>
                <a:gd name="connsiteY12" fmla="*/ 92075 h 303893"/>
                <a:gd name="connsiteX13" fmla="*/ 3343275 w 6924677"/>
                <a:gd name="connsiteY13" fmla="*/ 98425 h 303893"/>
                <a:gd name="connsiteX14" fmla="*/ 3346450 w 6924677"/>
                <a:gd name="connsiteY14" fmla="*/ 117475 h 303893"/>
                <a:gd name="connsiteX15" fmla="*/ 3457575 w 6924677"/>
                <a:gd name="connsiteY15" fmla="*/ 114300 h 303893"/>
                <a:gd name="connsiteX16" fmla="*/ 3457575 w 6924677"/>
                <a:gd name="connsiteY16" fmla="*/ 133350 h 303893"/>
                <a:gd name="connsiteX17" fmla="*/ 3832225 w 6924677"/>
                <a:gd name="connsiteY17" fmla="*/ 130175 h 303893"/>
                <a:gd name="connsiteX18" fmla="*/ 3832225 w 6924677"/>
                <a:gd name="connsiteY18" fmla="*/ 146050 h 303893"/>
                <a:gd name="connsiteX19" fmla="*/ 4108450 w 6924677"/>
                <a:gd name="connsiteY19" fmla="*/ 142875 h 303893"/>
                <a:gd name="connsiteX20" fmla="*/ 4108450 w 6924677"/>
                <a:gd name="connsiteY20" fmla="*/ 161925 h 303893"/>
                <a:gd name="connsiteX21" fmla="*/ 4768850 w 6924677"/>
                <a:gd name="connsiteY21" fmla="*/ 161925 h 303893"/>
                <a:gd name="connsiteX22" fmla="*/ 4768850 w 6924677"/>
                <a:gd name="connsiteY22" fmla="*/ 171450 h 303893"/>
                <a:gd name="connsiteX23" fmla="*/ 5127625 w 6924677"/>
                <a:gd name="connsiteY23" fmla="*/ 171450 h 303893"/>
                <a:gd name="connsiteX24" fmla="*/ 5127625 w 6924677"/>
                <a:gd name="connsiteY24" fmla="*/ 190499 h 303893"/>
                <a:gd name="connsiteX25" fmla="*/ 5197475 w 6924677"/>
                <a:gd name="connsiteY25" fmla="*/ 190500 h 303893"/>
                <a:gd name="connsiteX26" fmla="*/ 5197477 w 6924677"/>
                <a:gd name="connsiteY26" fmla="*/ 196848 h 303893"/>
                <a:gd name="connsiteX27" fmla="*/ 5241928 w 6924677"/>
                <a:gd name="connsiteY27" fmla="*/ 196848 h 303893"/>
                <a:gd name="connsiteX28" fmla="*/ 5241927 w 6924677"/>
                <a:gd name="connsiteY28" fmla="*/ 209548 h 303893"/>
                <a:gd name="connsiteX29" fmla="*/ 5613402 w 6924677"/>
                <a:gd name="connsiteY29" fmla="*/ 209548 h 303893"/>
                <a:gd name="connsiteX30" fmla="*/ 5613402 w 6924677"/>
                <a:gd name="connsiteY30" fmla="*/ 228598 h 303893"/>
                <a:gd name="connsiteX31" fmla="*/ 6470652 w 6924677"/>
                <a:gd name="connsiteY31" fmla="*/ 231773 h 303893"/>
                <a:gd name="connsiteX32" fmla="*/ 6473826 w 6924677"/>
                <a:gd name="connsiteY32" fmla="*/ 266698 h 303893"/>
                <a:gd name="connsiteX33" fmla="*/ 6781801 w 6924677"/>
                <a:gd name="connsiteY33" fmla="*/ 269872 h 303893"/>
                <a:gd name="connsiteX34" fmla="*/ 6781801 w 6924677"/>
                <a:gd name="connsiteY34" fmla="*/ 301622 h 303893"/>
                <a:gd name="connsiteX35" fmla="*/ 6924677 w 6924677"/>
                <a:gd name="connsiteY35" fmla="*/ 301622 h 303893"/>
                <a:gd name="connsiteX0" fmla="*/ 0 w 6924677"/>
                <a:gd name="connsiteY0" fmla="*/ 0 h 301622"/>
                <a:gd name="connsiteX1" fmla="*/ 638175 w 6924677"/>
                <a:gd name="connsiteY1" fmla="*/ 0 h 301622"/>
                <a:gd name="connsiteX2" fmla="*/ 638175 w 6924677"/>
                <a:gd name="connsiteY2" fmla="*/ 15875 h 301622"/>
                <a:gd name="connsiteX3" fmla="*/ 1612900 w 6924677"/>
                <a:gd name="connsiteY3" fmla="*/ 12700 h 301622"/>
                <a:gd name="connsiteX4" fmla="*/ 1612900 w 6924677"/>
                <a:gd name="connsiteY4" fmla="*/ 31750 h 301622"/>
                <a:gd name="connsiteX5" fmla="*/ 1870075 w 6924677"/>
                <a:gd name="connsiteY5" fmla="*/ 25400 h 301622"/>
                <a:gd name="connsiteX6" fmla="*/ 1870075 w 6924677"/>
                <a:gd name="connsiteY6" fmla="*/ 38100 h 301622"/>
                <a:gd name="connsiteX7" fmla="*/ 1914525 w 6924677"/>
                <a:gd name="connsiteY7" fmla="*/ 38100 h 301622"/>
                <a:gd name="connsiteX8" fmla="*/ 1917700 w 6924677"/>
                <a:gd name="connsiteY8" fmla="*/ 53975 h 301622"/>
                <a:gd name="connsiteX9" fmla="*/ 2559050 w 6924677"/>
                <a:gd name="connsiteY9" fmla="*/ 50800 h 301622"/>
                <a:gd name="connsiteX10" fmla="*/ 2559050 w 6924677"/>
                <a:gd name="connsiteY10" fmla="*/ 66675 h 301622"/>
                <a:gd name="connsiteX11" fmla="*/ 3159125 w 6924677"/>
                <a:gd name="connsiteY11" fmla="*/ 66675 h 301622"/>
                <a:gd name="connsiteX12" fmla="*/ 3162300 w 6924677"/>
                <a:gd name="connsiteY12" fmla="*/ 92075 h 301622"/>
                <a:gd name="connsiteX13" fmla="*/ 3343275 w 6924677"/>
                <a:gd name="connsiteY13" fmla="*/ 98425 h 301622"/>
                <a:gd name="connsiteX14" fmla="*/ 3346450 w 6924677"/>
                <a:gd name="connsiteY14" fmla="*/ 117475 h 301622"/>
                <a:gd name="connsiteX15" fmla="*/ 3457575 w 6924677"/>
                <a:gd name="connsiteY15" fmla="*/ 114300 h 301622"/>
                <a:gd name="connsiteX16" fmla="*/ 3457575 w 6924677"/>
                <a:gd name="connsiteY16" fmla="*/ 133350 h 301622"/>
                <a:gd name="connsiteX17" fmla="*/ 3832225 w 6924677"/>
                <a:gd name="connsiteY17" fmla="*/ 130175 h 301622"/>
                <a:gd name="connsiteX18" fmla="*/ 3832225 w 6924677"/>
                <a:gd name="connsiteY18" fmla="*/ 146050 h 301622"/>
                <a:gd name="connsiteX19" fmla="*/ 4108450 w 6924677"/>
                <a:gd name="connsiteY19" fmla="*/ 142875 h 301622"/>
                <a:gd name="connsiteX20" fmla="*/ 4108450 w 6924677"/>
                <a:gd name="connsiteY20" fmla="*/ 161925 h 301622"/>
                <a:gd name="connsiteX21" fmla="*/ 4768850 w 6924677"/>
                <a:gd name="connsiteY21" fmla="*/ 161925 h 301622"/>
                <a:gd name="connsiteX22" fmla="*/ 4768850 w 6924677"/>
                <a:gd name="connsiteY22" fmla="*/ 171450 h 301622"/>
                <a:gd name="connsiteX23" fmla="*/ 5127625 w 6924677"/>
                <a:gd name="connsiteY23" fmla="*/ 171450 h 301622"/>
                <a:gd name="connsiteX24" fmla="*/ 5127625 w 6924677"/>
                <a:gd name="connsiteY24" fmla="*/ 190499 h 301622"/>
                <a:gd name="connsiteX25" fmla="*/ 5197475 w 6924677"/>
                <a:gd name="connsiteY25" fmla="*/ 190500 h 301622"/>
                <a:gd name="connsiteX26" fmla="*/ 5197477 w 6924677"/>
                <a:gd name="connsiteY26" fmla="*/ 196848 h 301622"/>
                <a:gd name="connsiteX27" fmla="*/ 5241928 w 6924677"/>
                <a:gd name="connsiteY27" fmla="*/ 196848 h 301622"/>
                <a:gd name="connsiteX28" fmla="*/ 5241927 w 6924677"/>
                <a:gd name="connsiteY28" fmla="*/ 209548 h 301622"/>
                <a:gd name="connsiteX29" fmla="*/ 5613402 w 6924677"/>
                <a:gd name="connsiteY29" fmla="*/ 209548 h 301622"/>
                <a:gd name="connsiteX30" fmla="*/ 5613402 w 6924677"/>
                <a:gd name="connsiteY30" fmla="*/ 228598 h 301622"/>
                <a:gd name="connsiteX31" fmla="*/ 6470652 w 6924677"/>
                <a:gd name="connsiteY31" fmla="*/ 231773 h 301622"/>
                <a:gd name="connsiteX32" fmla="*/ 6473826 w 6924677"/>
                <a:gd name="connsiteY32" fmla="*/ 266698 h 301622"/>
                <a:gd name="connsiteX33" fmla="*/ 6781801 w 6924677"/>
                <a:gd name="connsiteY33" fmla="*/ 269872 h 301622"/>
                <a:gd name="connsiteX34" fmla="*/ 6781801 w 6924677"/>
                <a:gd name="connsiteY34" fmla="*/ 301622 h 301622"/>
                <a:gd name="connsiteX35" fmla="*/ 6924677 w 6924677"/>
                <a:gd name="connsiteY35" fmla="*/ 301622 h 301622"/>
                <a:gd name="connsiteX0" fmla="*/ 0 w 6934391"/>
                <a:gd name="connsiteY0" fmla="*/ 0 h 301622"/>
                <a:gd name="connsiteX1" fmla="*/ 638175 w 6934391"/>
                <a:gd name="connsiteY1" fmla="*/ 0 h 301622"/>
                <a:gd name="connsiteX2" fmla="*/ 638175 w 6934391"/>
                <a:gd name="connsiteY2" fmla="*/ 15875 h 301622"/>
                <a:gd name="connsiteX3" fmla="*/ 1612900 w 6934391"/>
                <a:gd name="connsiteY3" fmla="*/ 12700 h 301622"/>
                <a:gd name="connsiteX4" fmla="*/ 1612900 w 6934391"/>
                <a:gd name="connsiteY4" fmla="*/ 31750 h 301622"/>
                <a:gd name="connsiteX5" fmla="*/ 1870075 w 6934391"/>
                <a:gd name="connsiteY5" fmla="*/ 25400 h 301622"/>
                <a:gd name="connsiteX6" fmla="*/ 1870075 w 6934391"/>
                <a:gd name="connsiteY6" fmla="*/ 38100 h 301622"/>
                <a:gd name="connsiteX7" fmla="*/ 1914525 w 6934391"/>
                <a:gd name="connsiteY7" fmla="*/ 38100 h 301622"/>
                <a:gd name="connsiteX8" fmla="*/ 1917700 w 6934391"/>
                <a:gd name="connsiteY8" fmla="*/ 53975 h 301622"/>
                <a:gd name="connsiteX9" fmla="*/ 2559050 w 6934391"/>
                <a:gd name="connsiteY9" fmla="*/ 50800 h 301622"/>
                <a:gd name="connsiteX10" fmla="*/ 2559050 w 6934391"/>
                <a:gd name="connsiteY10" fmla="*/ 66675 h 301622"/>
                <a:gd name="connsiteX11" fmla="*/ 3159125 w 6934391"/>
                <a:gd name="connsiteY11" fmla="*/ 66675 h 301622"/>
                <a:gd name="connsiteX12" fmla="*/ 3162300 w 6934391"/>
                <a:gd name="connsiteY12" fmla="*/ 92075 h 301622"/>
                <a:gd name="connsiteX13" fmla="*/ 3343275 w 6934391"/>
                <a:gd name="connsiteY13" fmla="*/ 98425 h 301622"/>
                <a:gd name="connsiteX14" fmla="*/ 3346450 w 6934391"/>
                <a:gd name="connsiteY14" fmla="*/ 117475 h 301622"/>
                <a:gd name="connsiteX15" fmla="*/ 3457575 w 6934391"/>
                <a:gd name="connsiteY15" fmla="*/ 114300 h 301622"/>
                <a:gd name="connsiteX16" fmla="*/ 3457575 w 6934391"/>
                <a:gd name="connsiteY16" fmla="*/ 133350 h 301622"/>
                <a:gd name="connsiteX17" fmla="*/ 3832225 w 6934391"/>
                <a:gd name="connsiteY17" fmla="*/ 130175 h 301622"/>
                <a:gd name="connsiteX18" fmla="*/ 3832225 w 6934391"/>
                <a:gd name="connsiteY18" fmla="*/ 146050 h 301622"/>
                <a:gd name="connsiteX19" fmla="*/ 4108450 w 6934391"/>
                <a:gd name="connsiteY19" fmla="*/ 142875 h 301622"/>
                <a:gd name="connsiteX20" fmla="*/ 4108450 w 6934391"/>
                <a:gd name="connsiteY20" fmla="*/ 161925 h 301622"/>
                <a:gd name="connsiteX21" fmla="*/ 4768850 w 6934391"/>
                <a:gd name="connsiteY21" fmla="*/ 161925 h 301622"/>
                <a:gd name="connsiteX22" fmla="*/ 4768850 w 6934391"/>
                <a:gd name="connsiteY22" fmla="*/ 171450 h 301622"/>
                <a:gd name="connsiteX23" fmla="*/ 5127625 w 6934391"/>
                <a:gd name="connsiteY23" fmla="*/ 171450 h 301622"/>
                <a:gd name="connsiteX24" fmla="*/ 5127625 w 6934391"/>
                <a:gd name="connsiteY24" fmla="*/ 190499 h 301622"/>
                <a:gd name="connsiteX25" fmla="*/ 5197475 w 6934391"/>
                <a:gd name="connsiteY25" fmla="*/ 190500 h 301622"/>
                <a:gd name="connsiteX26" fmla="*/ 5197477 w 6934391"/>
                <a:gd name="connsiteY26" fmla="*/ 196848 h 301622"/>
                <a:gd name="connsiteX27" fmla="*/ 5241928 w 6934391"/>
                <a:gd name="connsiteY27" fmla="*/ 196848 h 301622"/>
                <a:gd name="connsiteX28" fmla="*/ 5241927 w 6934391"/>
                <a:gd name="connsiteY28" fmla="*/ 209548 h 301622"/>
                <a:gd name="connsiteX29" fmla="*/ 5613402 w 6934391"/>
                <a:gd name="connsiteY29" fmla="*/ 209548 h 301622"/>
                <a:gd name="connsiteX30" fmla="*/ 5613402 w 6934391"/>
                <a:gd name="connsiteY30" fmla="*/ 228598 h 301622"/>
                <a:gd name="connsiteX31" fmla="*/ 6470652 w 6934391"/>
                <a:gd name="connsiteY31" fmla="*/ 231773 h 301622"/>
                <a:gd name="connsiteX32" fmla="*/ 6473826 w 6934391"/>
                <a:gd name="connsiteY32" fmla="*/ 266698 h 301622"/>
                <a:gd name="connsiteX33" fmla="*/ 6781801 w 6934391"/>
                <a:gd name="connsiteY33" fmla="*/ 269872 h 301622"/>
                <a:gd name="connsiteX34" fmla="*/ 6781801 w 6934391"/>
                <a:gd name="connsiteY34" fmla="*/ 301622 h 301622"/>
                <a:gd name="connsiteX35" fmla="*/ 6924677 w 6934391"/>
                <a:gd name="connsiteY35" fmla="*/ 301622 h 301622"/>
                <a:gd name="connsiteX36" fmla="*/ 6921502 w 6934391"/>
                <a:gd name="connsiteY36" fmla="*/ 298448 h 301622"/>
                <a:gd name="connsiteX0" fmla="*/ 0 w 6936088"/>
                <a:gd name="connsiteY0" fmla="*/ 0 h 463550"/>
                <a:gd name="connsiteX1" fmla="*/ 638175 w 6936088"/>
                <a:gd name="connsiteY1" fmla="*/ 0 h 463550"/>
                <a:gd name="connsiteX2" fmla="*/ 638175 w 6936088"/>
                <a:gd name="connsiteY2" fmla="*/ 15875 h 463550"/>
                <a:gd name="connsiteX3" fmla="*/ 1612900 w 6936088"/>
                <a:gd name="connsiteY3" fmla="*/ 12700 h 463550"/>
                <a:gd name="connsiteX4" fmla="*/ 1612900 w 6936088"/>
                <a:gd name="connsiteY4" fmla="*/ 31750 h 463550"/>
                <a:gd name="connsiteX5" fmla="*/ 1870075 w 6936088"/>
                <a:gd name="connsiteY5" fmla="*/ 25400 h 463550"/>
                <a:gd name="connsiteX6" fmla="*/ 1870075 w 6936088"/>
                <a:gd name="connsiteY6" fmla="*/ 38100 h 463550"/>
                <a:gd name="connsiteX7" fmla="*/ 1914525 w 6936088"/>
                <a:gd name="connsiteY7" fmla="*/ 38100 h 463550"/>
                <a:gd name="connsiteX8" fmla="*/ 1917700 w 6936088"/>
                <a:gd name="connsiteY8" fmla="*/ 53975 h 463550"/>
                <a:gd name="connsiteX9" fmla="*/ 2559050 w 6936088"/>
                <a:gd name="connsiteY9" fmla="*/ 50800 h 463550"/>
                <a:gd name="connsiteX10" fmla="*/ 2559050 w 6936088"/>
                <a:gd name="connsiteY10" fmla="*/ 66675 h 463550"/>
                <a:gd name="connsiteX11" fmla="*/ 3159125 w 6936088"/>
                <a:gd name="connsiteY11" fmla="*/ 66675 h 463550"/>
                <a:gd name="connsiteX12" fmla="*/ 3162300 w 6936088"/>
                <a:gd name="connsiteY12" fmla="*/ 92075 h 463550"/>
                <a:gd name="connsiteX13" fmla="*/ 3343275 w 6936088"/>
                <a:gd name="connsiteY13" fmla="*/ 98425 h 463550"/>
                <a:gd name="connsiteX14" fmla="*/ 3346450 w 6936088"/>
                <a:gd name="connsiteY14" fmla="*/ 117475 h 463550"/>
                <a:gd name="connsiteX15" fmla="*/ 3457575 w 6936088"/>
                <a:gd name="connsiteY15" fmla="*/ 114300 h 463550"/>
                <a:gd name="connsiteX16" fmla="*/ 3457575 w 6936088"/>
                <a:gd name="connsiteY16" fmla="*/ 133350 h 463550"/>
                <a:gd name="connsiteX17" fmla="*/ 3832225 w 6936088"/>
                <a:gd name="connsiteY17" fmla="*/ 130175 h 463550"/>
                <a:gd name="connsiteX18" fmla="*/ 3832225 w 6936088"/>
                <a:gd name="connsiteY18" fmla="*/ 146050 h 463550"/>
                <a:gd name="connsiteX19" fmla="*/ 4108450 w 6936088"/>
                <a:gd name="connsiteY19" fmla="*/ 142875 h 463550"/>
                <a:gd name="connsiteX20" fmla="*/ 4108450 w 6936088"/>
                <a:gd name="connsiteY20" fmla="*/ 161925 h 463550"/>
                <a:gd name="connsiteX21" fmla="*/ 4768850 w 6936088"/>
                <a:gd name="connsiteY21" fmla="*/ 161925 h 463550"/>
                <a:gd name="connsiteX22" fmla="*/ 4768850 w 6936088"/>
                <a:gd name="connsiteY22" fmla="*/ 171450 h 463550"/>
                <a:gd name="connsiteX23" fmla="*/ 5127625 w 6936088"/>
                <a:gd name="connsiteY23" fmla="*/ 171450 h 463550"/>
                <a:gd name="connsiteX24" fmla="*/ 5127625 w 6936088"/>
                <a:gd name="connsiteY24" fmla="*/ 190499 h 463550"/>
                <a:gd name="connsiteX25" fmla="*/ 5197475 w 6936088"/>
                <a:gd name="connsiteY25" fmla="*/ 190500 h 463550"/>
                <a:gd name="connsiteX26" fmla="*/ 5197477 w 6936088"/>
                <a:gd name="connsiteY26" fmla="*/ 196848 h 463550"/>
                <a:gd name="connsiteX27" fmla="*/ 5241928 w 6936088"/>
                <a:gd name="connsiteY27" fmla="*/ 196848 h 463550"/>
                <a:gd name="connsiteX28" fmla="*/ 5241927 w 6936088"/>
                <a:gd name="connsiteY28" fmla="*/ 209548 h 463550"/>
                <a:gd name="connsiteX29" fmla="*/ 5613402 w 6936088"/>
                <a:gd name="connsiteY29" fmla="*/ 209548 h 463550"/>
                <a:gd name="connsiteX30" fmla="*/ 5613402 w 6936088"/>
                <a:gd name="connsiteY30" fmla="*/ 228598 h 463550"/>
                <a:gd name="connsiteX31" fmla="*/ 6470652 w 6936088"/>
                <a:gd name="connsiteY31" fmla="*/ 231773 h 463550"/>
                <a:gd name="connsiteX32" fmla="*/ 6473826 w 6936088"/>
                <a:gd name="connsiteY32" fmla="*/ 266698 h 463550"/>
                <a:gd name="connsiteX33" fmla="*/ 6781801 w 6936088"/>
                <a:gd name="connsiteY33" fmla="*/ 269872 h 463550"/>
                <a:gd name="connsiteX34" fmla="*/ 6781801 w 6936088"/>
                <a:gd name="connsiteY34" fmla="*/ 301622 h 463550"/>
                <a:gd name="connsiteX35" fmla="*/ 6924677 w 6936088"/>
                <a:gd name="connsiteY35" fmla="*/ 301622 h 463550"/>
                <a:gd name="connsiteX36" fmla="*/ 6927852 w 6936088"/>
                <a:gd name="connsiteY36" fmla="*/ 463548 h 463550"/>
                <a:gd name="connsiteX0" fmla="*/ 0 w 6927852"/>
                <a:gd name="connsiteY0" fmla="*/ 0 h 463548"/>
                <a:gd name="connsiteX1" fmla="*/ 638175 w 6927852"/>
                <a:gd name="connsiteY1" fmla="*/ 0 h 463548"/>
                <a:gd name="connsiteX2" fmla="*/ 638175 w 6927852"/>
                <a:gd name="connsiteY2" fmla="*/ 15875 h 463548"/>
                <a:gd name="connsiteX3" fmla="*/ 1612900 w 6927852"/>
                <a:gd name="connsiteY3" fmla="*/ 12700 h 463548"/>
                <a:gd name="connsiteX4" fmla="*/ 1612900 w 6927852"/>
                <a:gd name="connsiteY4" fmla="*/ 31750 h 463548"/>
                <a:gd name="connsiteX5" fmla="*/ 1870075 w 6927852"/>
                <a:gd name="connsiteY5" fmla="*/ 25400 h 463548"/>
                <a:gd name="connsiteX6" fmla="*/ 1870075 w 6927852"/>
                <a:gd name="connsiteY6" fmla="*/ 38100 h 463548"/>
                <a:gd name="connsiteX7" fmla="*/ 1914525 w 6927852"/>
                <a:gd name="connsiteY7" fmla="*/ 38100 h 463548"/>
                <a:gd name="connsiteX8" fmla="*/ 1917700 w 6927852"/>
                <a:gd name="connsiteY8" fmla="*/ 53975 h 463548"/>
                <a:gd name="connsiteX9" fmla="*/ 2559050 w 6927852"/>
                <a:gd name="connsiteY9" fmla="*/ 50800 h 463548"/>
                <a:gd name="connsiteX10" fmla="*/ 2559050 w 6927852"/>
                <a:gd name="connsiteY10" fmla="*/ 66675 h 463548"/>
                <a:gd name="connsiteX11" fmla="*/ 3159125 w 6927852"/>
                <a:gd name="connsiteY11" fmla="*/ 66675 h 463548"/>
                <a:gd name="connsiteX12" fmla="*/ 3162300 w 6927852"/>
                <a:gd name="connsiteY12" fmla="*/ 92075 h 463548"/>
                <a:gd name="connsiteX13" fmla="*/ 3343275 w 6927852"/>
                <a:gd name="connsiteY13" fmla="*/ 98425 h 463548"/>
                <a:gd name="connsiteX14" fmla="*/ 3346450 w 6927852"/>
                <a:gd name="connsiteY14" fmla="*/ 117475 h 463548"/>
                <a:gd name="connsiteX15" fmla="*/ 3457575 w 6927852"/>
                <a:gd name="connsiteY15" fmla="*/ 114300 h 463548"/>
                <a:gd name="connsiteX16" fmla="*/ 3457575 w 6927852"/>
                <a:gd name="connsiteY16" fmla="*/ 133350 h 463548"/>
                <a:gd name="connsiteX17" fmla="*/ 3832225 w 6927852"/>
                <a:gd name="connsiteY17" fmla="*/ 130175 h 463548"/>
                <a:gd name="connsiteX18" fmla="*/ 3832225 w 6927852"/>
                <a:gd name="connsiteY18" fmla="*/ 146050 h 463548"/>
                <a:gd name="connsiteX19" fmla="*/ 4108450 w 6927852"/>
                <a:gd name="connsiteY19" fmla="*/ 142875 h 463548"/>
                <a:gd name="connsiteX20" fmla="*/ 4108450 w 6927852"/>
                <a:gd name="connsiteY20" fmla="*/ 161925 h 463548"/>
                <a:gd name="connsiteX21" fmla="*/ 4768850 w 6927852"/>
                <a:gd name="connsiteY21" fmla="*/ 161925 h 463548"/>
                <a:gd name="connsiteX22" fmla="*/ 4768850 w 6927852"/>
                <a:gd name="connsiteY22" fmla="*/ 171450 h 463548"/>
                <a:gd name="connsiteX23" fmla="*/ 5127625 w 6927852"/>
                <a:gd name="connsiteY23" fmla="*/ 171450 h 463548"/>
                <a:gd name="connsiteX24" fmla="*/ 5127625 w 6927852"/>
                <a:gd name="connsiteY24" fmla="*/ 190499 h 463548"/>
                <a:gd name="connsiteX25" fmla="*/ 5197475 w 6927852"/>
                <a:gd name="connsiteY25" fmla="*/ 190500 h 463548"/>
                <a:gd name="connsiteX26" fmla="*/ 5197477 w 6927852"/>
                <a:gd name="connsiteY26" fmla="*/ 196848 h 463548"/>
                <a:gd name="connsiteX27" fmla="*/ 5241928 w 6927852"/>
                <a:gd name="connsiteY27" fmla="*/ 196848 h 463548"/>
                <a:gd name="connsiteX28" fmla="*/ 5241927 w 6927852"/>
                <a:gd name="connsiteY28" fmla="*/ 209548 h 463548"/>
                <a:gd name="connsiteX29" fmla="*/ 5613402 w 6927852"/>
                <a:gd name="connsiteY29" fmla="*/ 209548 h 463548"/>
                <a:gd name="connsiteX30" fmla="*/ 5613402 w 6927852"/>
                <a:gd name="connsiteY30" fmla="*/ 228598 h 463548"/>
                <a:gd name="connsiteX31" fmla="*/ 6470652 w 6927852"/>
                <a:gd name="connsiteY31" fmla="*/ 231773 h 463548"/>
                <a:gd name="connsiteX32" fmla="*/ 6473826 w 6927852"/>
                <a:gd name="connsiteY32" fmla="*/ 266698 h 463548"/>
                <a:gd name="connsiteX33" fmla="*/ 6781801 w 6927852"/>
                <a:gd name="connsiteY33" fmla="*/ 269872 h 463548"/>
                <a:gd name="connsiteX34" fmla="*/ 6781801 w 6927852"/>
                <a:gd name="connsiteY34" fmla="*/ 301622 h 463548"/>
                <a:gd name="connsiteX35" fmla="*/ 6924677 w 6927852"/>
                <a:gd name="connsiteY35" fmla="*/ 301622 h 463548"/>
                <a:gd name="connsiteX36" fmla="*/ 6927852 w 6927852"/>
                <a:gd name="connsiteY36" fmla="*/ 463548 h 463548"/>
                <a:gd name="connsiteX0" fmla="*/ 0 w 6924982"/>
                <a:gd name="connsiteY0" fmla="*/ 0 h 339723"/>
                <a:gd name="connsiteX1" fmla="*/ 638175 w 6924982"/>
                <a:gd name="connsiteY1" fmla="*/ 0 h 339723"/>
                <a:gd name="connsiteX2" fmla="*/ 638175 w 6924982"/>
                <a:gd name="connsiteY2" fmla="*/ 15875 h 339723"/>
                <a:gd name="connsiteX3" fmla="*/ 1612900 w 6924982"/>
                <a:gd name="connsiteY3" fmla="*/ 12700 h 339723"/>
                <a:gd name="connsiteX4" fmla="*/ 1612900 w 6924982"/>
                <a:gd name="connsiteY4" fmla="*/ 31750 h 339723"/>
                <a:gd name="connsiteX5" fmla="*/ 1870075 w 6924982"/>
                <a:gd name="connsiteY5" fmla="*/ 25400 h 339723"/>
                <a:gd name="connsiteX6" fmla="*/ 1870075 w 6924982"/>
                <a:gd name="connsiteY6" fmla="*/ 38100 h 339723"/>
                <a:gd name="connsiteX7" fmla="*/ 1914525 w 6924982"/>
                <a:gd name="connsiteY7" fmla="*/ 38100 h 339723"/>
                <a:gd name="connsiteX8" fmla="*/ 1917700 w 6924982"/>
                <a:gd name="connsiteY8" fmla="*/ 53975 h 339723"/>
                <a:gd name="connsiteX9" fmla="*/ 2559050 w 6924982"/>
                <a:gd name="connsiteY9" fmla="*/ 50800 h 339723"/>
                <a:gd name="connsiteX10" fmla="*/ 2559050 w 6924982"/>
                <a:gd name="connsiteY10" fmla="*/ 66675 h 339723"/>
                <a:gd name="connsiteX11" fmla="*/ 3159125 w 6924982"/>
                <a:gd name="connsiteY11" fmla="*/ 66675 h 339723"/>
                <a:gd name="connsiteX12" fmla="*/ 3162300 w 6924982"/>
                <a:gd name="connsiteY12" fmla="*/ 92075 h 339723"/>
                <a:gd name="connsiteX13" fmla="*/ 3343275 w 6924982"/>
                <a:gd name="connsiteY13" fmla="*/ 98425 h 339723"/>
                <a:gd name="connsiteX14" fmla="*/ 3346450 w 6924982"/>
                <a:gd name="connsiteY14" fmla="*/ 117475 h 339723"/>
                <a:gd name="connsiteX15" fmla="*/ 3457575 w 6924982"/>
                <a:gd name="connsiteY15" fmla="*/ 114300 h 339723"/>
                <a:gd name="connsiteX16" fmla="*/ 3457575 w 6924982"/>
                <a:gd name="connsiteY16" fmla="*/ 133350 h 339723"/>
                <a:gd name="connsiteX17" fmla="*/ 3832225 w 6924982"/>
                <a:gd name="connsiteY17" fmla="*/ 130175 h 339723"/>
                <a:gd name="connsiteX18" fmla="*/ 3832225 w 6924982"/>
                <a:gd name="connsiteY18" fmla="*/ 146050 h 339723"/>
                <a:gd name="connsiteX19" fmla="*/ 4108450 w 6924982"/>
                <a:gd name="connsiteY19" fmla="*/ 142875 h 339723"/>
                <a:gd name="connsiteX20" fmla="*/ 4108450 w 6924982"/>
                <a:gd name="connsiteY20" fmla="*/ 161925 h 339723"/>
                <a:gd name="connsiteX21" fmla="*/ 4768850 w 6924982"/>
                <a:gd name="connsiteY21" fmla="*/ 161925 h 339723"/>
                <a:gd name="connsiteX22" fmla="*/ 4768850 w 6924982"/>
                <a:gd name="connsiteY22" fmla="*/ 171450 h 339723"/>
                <a:gd name="connsiteX23" fmla="*/ 5127625 w 6924982"/>
                <a:gd name="connsiteY23" fmla="*/ 171450 h 339723"/>
                <a:gd name="connsiteX24" fmla="*/ 5127625 w 6924982"/>
                <a:gd name="connsiteY24" fmla="*/ 190499 h 339723"/>
                <a:gd name="connsiteX25" fmla="*/ 5197475 w 6924982"/>
                <a:gd name="connsiteY25" fmla="*/ 190500 h 339723"/>
                <a:gd name="connsiteX26" fmla="*/ 5197477 w 6924982"/>
                <a:gd name="connsiteY26" fmla="*/ 196848 h 339723"/>
                <a:gd name="connsiteX27" fmla="*/ 5241928 w 6924982"/>
                <a:gd name="connsiteY27" fmla="*/ 196848 h 339723"/>
                <a:gd name="connsiteX28" fmla="*/ 5241927 w 6924982"/>
                <a:gd name="connsiteY28" fmla="*/ 209548 h 339723"/>
                <a:gd name="connsiteX29" fmla="*/ 5613402 w 6924982"/>
                <a:gd name="connsiteY29" fmla="*/ 209548 h 339723"/>
                <a:gd name="connsiteX30" fmla="*/ 5613402 w 6924982"/>
                <a:gd name="connsiteY30" fmla="*/ 228598 h 339723"/>
                <a:gd name="connsiteX31" fmla="*/ 6470652 w 6924982"/>
                <a:gd name="connsiteY31" fmla="*/ 231773 h 339723"/>
                <a:gd name="connsiteX32" fmla="*/ 6473826 w 6924982"/>
                <a:gd name="connsiteY32" fmla="*/ 266698 h 339723"/>
                <a:gd name="connsiteX33" fmla="*/ 6781801 w 6924982"/>
                <a:gd name="connsiteY33" fmla="*/ 269872 h 339723"/>
                <a:gd name="connsiteX34" fmla="*/ 6781801 w 6924982"/>
                <a:gd name="connsiteY34" fmla="*/ 301622 h 339723"/>
                <a:gd name="connsiteX35" fmla="*/ 6924677 w 6924982"/>
                <a:gd name="connsiteY35" fmla="*/ 301622 h 339723"/>
                <a:gd name="connsiteX36" fmla="*/ 6924677 w 6924982"/>
                <a:gd name="connsiteY36" fmla="*/ 339723 h 339723"/>
                <a:gd name="connsiteX0" fmla="*/ 0 w 6924982"/>
                <a:gd name="connsiteY0" fmla="*/ 0 h 343662"/>
                <a:gd name="connsiteX1" fmla="*/ 638175 w 6924982"/>
                <a:gd name="connsiteY1" fmla="*/ 0 h 343662"/>
                <a:gd name="connsiteX2" fmla="*/ 638175 w 6924982"/>
                <a:gd name="connsiteY2" fmla="*/ 15875 h 343662"/>
                <a:gd name="connsiteX3" fmla="*/ 1612900 w 6924982"/>
                <a:gd name="connsiteY3" fmla="*/ 12700 h 343662"/>
                <a:gd name="connsiteX4" fmla="*/ 1612900 w 6924982"/>
                <a:gd name="connsiteY4" fmla="*/ 31750 h 343662"/>
                <a:gd name="connsiteX5" fmla="*/ 1870075 w 6924982"/>
                <a:gd name="connsiteY5" fmla="*/ 25400 h 343662"/>
                <a:gd name="connsiteX6" fmla="*/ 1870075 w 6924982"/>
                <a:gd name="connsiteY6" fmla="*/ 38100 h 343662"/>
                <a:gd name="connsiteX7" fmla="*/ 1914525 w 6924982"/>
                <a:gd name="connsiteY7" fmla="*/ 38100 h 343662"/>
                <a:gd name="connsiteX8" fmla="*/ 1917700 w 6924982"/>
                <a:gd name="connsiteY8" fmla="*/ 53975 h 343662"/>
                <a:gd name="connsiteX9" fmla="*/ 2559050 w 6924982"/>
                <a:gd name="connsiteY9" fmla="*/ 50800 h 343662"/>
                <a:gd name="connsiteX10" fmla="*/ 2559050 w 6924982"/>
                <a:gd name="connsiteY10" fmla="*/ 66675 h 343662"/>
                <a:gd name="connsiteX11" fmla="*/ 3159125 w 6924982"/>
                <a:gd name="connsiteY11" fmla="*/ 66675 h 343662"/>
                <a:gd name="connsiteX12" fmla="*/ 3162300 w 6924982"/>
                <a:gd name="connsiteY12" fmla="*/ 92075 h 343662"/>
                <a:gd name="connsiteX13" fmla="*/ 3343275 w 6924982"/>
                <a:gd name="connsiteY13" fmla="*/ 98425 h 343662"/>
                <a:gd name="connsiteX14" fmla="*/ 3346450 w 6924982"/>
                <a:gd name="connsiteY14" fmla="*/ 117475 h 343662"/>
                <a:gd name="connsiteX15" fmla="*/ 3457575 w 6924982"/>
                <a:gd name="connsiteY15" fmla="*/ 114300 h 343662"/>
                <a:gd name="connsiteX16" fmla="*/ 3457575 w 6924982"/>
                <a:gd name="connsiteY16" fmla="*/ 133350 h 343662"/>
                <a:gd name="connsiteX17" fmla="*/ 3832225 w 6924982"/>
                <a:gd name="connsiteY17" fmla="*/ 130175 h 343662"/>
                <a:gd name="connsiteX18" fmla="*/ 3832225 w 6924982"/>
                <a:gd name="connsiteY18" fmla="*/ 146050 h 343662"/>
                <a:gd name="connsiteX19" fmla="*/ 4108450 w 6924982"/>
                <a:gd name="connsiteY19" fmla="*/ 142875 h 343662"/>
                <a:gd name="connsiteX20" fmla="*/ 4108450 w 6924982"/>
                <a:gd name="connsiteY20" fmla="*/ 161925 h 343662"/>
                <a:gd name="connsiteX21" fmla="*/ 4768850 w 6924982"/>
                <a:gd name="connsiteY21" fmla="*/ 161925 h 343662"/>
                <a:gd name="connsiteX22" fmla="*/ 4768850 w 6924982"/>
                <a:gd name="connsiteY22" fmla="*/ 171450 h 343662"/>
                <a:gd name="connsiteX23" fmla="*/ 5127625 w 6924982"/>
                <a:gd name="connsiteY23" fmla="*/ 171450 h 343662"/>
                <a:gd name="connsiteX24" fmla="*/ 5127625 w 6924982"/>
                <a:gd name="connsiteY24" fmla="*/ 190499 h 343662"/>
                <a:gd name="connsiteX25" fmla="*/ 5197475 w 6924982"/>
                <a:gd name="connsiteY25" fmla="*/ 190500 h 343662"/>
                <a:gd name="connsiteX26" fmla="*/ 5197477 w 6924982"/>
                <a:gd name="connsiteY26" fmla="*/ 196848 h 343662"/>
                <a:gd name="connsiteX27" fmla="*/ 5241928 w 6924982"/>
                <a:gd name="connsiteY27" fmla="*/ 196848 h 343662"/>
                <a:gd name="connsiteX28" fmla="*/ 5241927 w 6924982"/>
                <a:gd name="connsiteY28" fmla="*/ 209548 h 343662"/>
                <a:gd name="connsiteX29" fmla="*/ 5613402 w 6924982"/>
                <a:gd name="connsiteY29" fmla="*/ 209548 h 343662"/>
                <a:gd name="connsiteX30" fmla="*/ 5613402 w 6924982"/>
                <a:gd name="connsiteY30" fmla="*/ 228598 h 343662"/>
                <a:gd name="connsiteX31" fmla="*/ 6470652 w 6924982"/>
                <a:gd name="connsiteY31" fmla="*/ 231773 h 343662"/>
                <a:gd name="connsiteX32" fmla="*/ 6473826 w 6924982"/>
                <a:gd name="connsiteY32" fmla="*/ 266698 h 343662"/>
                <a:gd name="connsiteX33" fmla="*/ 6781801 w 6924982"/>
                <a:gd name="connsiteY33" fmla="*/ 269872 h 343662"/>
                <a:gd name="connsiteX34" fmla="*/ 6781801 w 6924982"/>
                <a:gd name="connsiteY34" fmla="*/ 301622 h 343662"/>
                <a:gd name="connsiteX35" fmla="*/ 6924677 w 6924982"/>
                <a:gd name="connsiteY35" fmla="*/ 301622 h 343662"/>
                <a:gd name="connsiteX36" fmla="*/ 6924677 w 6924982"/>
                <a:gd name="connsiteY36" fmla="*/ 339723 h 343662"/>
                <a:gd name="connsiteX37" fmla="*/ 6924676 w 6924982"/>
                <a:gd name="connsiteY37" fmla="*/ 342899 h 343662"/>
                <a:gd name="connsiteX0" fmla="*/ 0 w 8074026"/>
                <a:gd name="connsiteY0" fmla="*/ 0 h 341640"/>
                <a:gd name="connsiteX1" fmla="*/ 638175 w 8074026"/>
                <a:gd name="connsiteY1" fmla="*/ 0 h 341640"/>
                <a:gd name="connsiteX2" fmla="*/ 638175 w 8074026"/>
                <a:gd name="connsiteY2" fmla="*/ 15875 h 341640"/>
                <a:gd name="connsiteX3" fmla="*/ 1612900 w 8074026"/>
                <a:gd name="connsiteY3" fmla="*/ 12700 h 341640"/>
                <a:gd name="connsiteX4" fmla="*/ 1612900 w 8074026"/>
                <a:gd name="connsiteY4" fmla="*/ 31750 h 341640"/>
                <a:gd name="connsiteX5" fmla="*/ 1870075 w 8074026"/>
                <a:gd name="connsiteY5" fmla="*/ 25400 h 341640"/>
                <a:gd name="connsiteX6" fmla="*/ 1870075 w 8074026"/>
                <a:gd name="connsiteY6" fmla="*/ 38100 h 341640"/>
                <a:gd name="connsiteX7" fmla="*/ 1914525 w 8074026"/>
                <a:gd name="connsiteY7" fmla="*/ 38100 h 341640"/>
                <a:gd name="connsiteX8" fmla="*/ 1917700 w 8074026"/>
                <a:gd name="connsiteY8" fmla="*/ 53975 h 341640"/>
                <a:gd name="connsiteX9" fmla="*/ 2559050 w 8074026"/>
                <a:gd name="connsiteY9" fmla="*/ 50800 h 341640"/>
                <a:gd name="connsiteX10" fmla="*/ 2559050 w 8074026"/>
                <a:gd name="connsiteY10" fmla="*/ 66675 h 341640"/>
                <a:gd name="connsiteX11" fmla="*/ 3159125 w 8074026"/>
                <a:gd name="connsiteY11" fmla="*/ 66675 h 341640"/>
                <a:gd name="connsiteX12" fmla="*/ 3162300 w 8074026"/>
                <a:gd name="connsiteY12" fmla="*/ 92075 h 341640"/>
                <a:gd name="connsiteX13" fmla="*/ 3343275 w 8074026"/>
                <a:gd name="connsiteY13" fmla="*/ 98425 h 341640"/>
                <a:gd name="connsiteX14" fmla="*/ 3346450 w 8074026"/>
                <a:gd name="connsiteY14" fmla="*/ 117475 h 341640"/>
                <a:gd name="connsiteX15" fmla="*/ 3457575 w 8074026"/>
                <a:gd name="connsiteY15" fmla="*/ 114300 h 341640"/>
                <a:gd name="connsiteX16" fmla="*/ 3457575 w 8074026"/>
                <a:gd name="connsiteY16" fmla="*/ 133350 h 341640"/>
                <a:gd name="connsiteX17" fmla="*/ 3832225 w 8074026"/>
                <a:gd name="connsiteY17" fmla="*/ 130175 h 341640"/>
                <a:gd name="connsiteX18" fmla="*/ 3832225 w 8074026"/>
                <a:gd name="connsiteY18" fmla="*/ 146050 h 341640"/>
                <a:gd name="connsiteX19" fmla="*/ 4108450 w 8074026"/>
                <a:gd name="connsiteY19" fmla="*/ 142875 h 341640"/>
                <a:gd name="connsiteX20" fmla="*/ 4108450 w 8074026"/>
                <a:gd name="connsiteY20" fmla="*/ 161925 h 341640"/>
                <a:gd name="connsiteX21" fmla="*/ 4768850 w 8074026"/>
                <a:gd name="connsiteY21" fmla="*/ 161925 h 341640"/>
                <a:gd name="connsiteX22" fmla="*/ 4768850 w 8074026"/>
                <a:gd name="connsiteY22" fmla="*/ 171450 h 341640"/>
                <a:gd name="connsiteX23" fmla="*/ 5127625 w 8074026"/>
                <a:gd name="connsiteY23" fmla="*/ 171450 h 341640"/>
                <a:gd name="connsiteX24" fmla="*/ 5127625 w 8074026"/>
                <a:gd name="connsiteY24" fmla="*/ 190499 h 341640"/>
                <a:gd name="connsiteX25" fmla="*/ 5197475 w 8074026"/>
                <a:gd name="connsiteY25" fmla="*/ 190500 h 341640"/>
                <a:gd name="connsiteX26" fmla="*/ 5197477 w 8074026"/>
                <a:gd name="connsiteY26" fmla="*/ 196848 h 341640"/>
                <a:gd name="connsiteX27" fmla="*/ 5241928 w 8074026"/>
                <a:gd name="connsiteY27" fmla="*/ 196848 h 341640"/>
                <a:gd name="connsiteX28" fmla="*/ 5241927 w 8074026"/>
                <a:gd name="connsiteY28" fmla="*/ 209548 h 341640"/>
                <a:gd name="connsiteX29" fmla="*/ 5613402 w 8074026"/>
                <a:gd name="connsiteY29" fmla="*/ 209548 h 341640"/>
                <a:gd name="connsiteX30" fmla="*/ 5613402 w 8074026"/>
                <a:gd name="connsiteY30" fmla="*/ 228598 h 341640"/>
                <a:gd name="connsiteX31" fmla="*/ 6470652 w 8074026"/>
                <a:gd name="connsiteY31" fmla="*/ 231773 h 341640"/>
                <a:gd name="connsiteX32" fmla="*/ 6473826 w 8074026"/>
                <a:gd name="connsiteY32" fmla="*/ 266698 h 341640"/>
                <a:gd name="connsiteX33" fmla="*/ 6781801 w 8074026"/>
                <a:gd name="connsiteY33" fmla="*/ 269872 h 341640"/>
                <a:gd name="connsiteX34" fmla="*/ 6781801 w 8074026"/>
                <a:gd name="connsiteY34" fmla="*/ 301622 h 341640"/>
                <a:gd name="connsiteX35" fmla="*/ 6924677 w 8074026"/>
                <a:gd name="connsiteY35" fmla="*/ 301622 h 341640"/>
                <a:gd name="connsiteX36" fmla="*/ 6924677 w 8074026"/>
                <a:gd name="connsiteY36" fmla="*/ 339723 h 341640"/>
                <a:gd name="connsiteX37" fmla="*/ 8074026 w 8074026"/>
                <a:gd name="connsiteY37" fmla="*/ 333374 h 341640"/>
                <a:gd name="connsiteX0" fmla="*/ 0 w 8074026"/>
                <a:gd name="connsiteY0" fmla="*/ 0 h 441618"/>
                <a:gd name="connsiteX1" fmla="*/ 638175 w 8074026"/>
                <a:gd name="connsiteY1" fmla="*/ 0 h 441618"/>
                <a:gd name="connsiteX2" fmla="*/ 638175 w 8074026"/>
                <a:gd name="connsiteY2" fmla="*/ 15875 h 441618"/>
                <a:gd name="connsiteX3" fmla="*/ 1612900 w 8074026"/>
                <a:gd name="connsiteY3" fmla="*/ 12700 h 441618"/>
                <a:gd name="connsiteX4" fmla="*/ 1612900 w 8074026"/>
                <a:gd name="connsiteY4" fmla="*/ 31750 h 441618"/>
                <a:gd name="connsiteX5" fmla="*/ 1870075 w 8074026"/>
                <a:gd name="connsiteY5" fmla="*/ 25400 h 441618"/>
                <a:gd name="connsiteX6" fmla="*/ 1870075 w 8074026"/>
                <a:gd name="connsiteY6" fmla="*/ 38100 h 441618"/>
                <a:gd name="connsiteX7" fmla="*/ 1914525 w 8074026"/>
                <a:gd name="connsiteY7" fmla="*/ 38100 h 441618"/>
                <a:gd name="connsiteX8" fmla="*/ 1917700 w 8074026"/>
                <a:gd name="connsiteY8" fmla="*/ 53975 h 441618"/>
                <a:gd name="connsiteX9" fmla="*/ 2559050 w 8074026"/>
                <a:gd name="connsiteY9" fmla="*/ 50800 h 441618"/>
                <a:gd name="connsiteX10" fmla="*/ 2559050 w 8074026"/>
                <a:gd name="connsiteY10" fmla="*/ 66675 h 441618"/>
                <a:gd name="connsiteX11" fmla="*/ 3159125 w 8074026"/>
                <a:gd name="connsiteY11" fmla="*/ 66675 h 441618"/>
                <a:gd name="connsiteX12" fmla="*/ 3162300 w 8074026"/>
                <a:gd name="connsiteY12" fmla="*/ 92075 h 441618"/>
                <a:gd name="connsiteX13" fmla="*/ 3343275 w 8074026"/>
                <a:gd name="connsiteY13" fmla="*/ 98425 h 441618"/>
                <a:gd name="connsiteX14" fmla="*/ 3346450 w 8074026"/>
                <a:gd name="connsiteY14" fmla="*/ 117475 h 441618"/>
                <a:gd name="connsiteX15" fmla="*/ 3457575 w 8074026"/>
                <a:gd name="connsiteY15" fmla="*/ 114300 h 441618"/>
                <a:gd name="connsiteX16" fmla="*/ 3457575 w 8074026"/>
                <a:gd name="connsiteY16" fmla="*/ 133350 h 441618"/>
                <a:gd name="connsiteX17" fmla="*/ 3832225 w 8074026"/>
                <a:gd name="connsiteY17" fmla="*/ 130175 h 441618"/>
                <a:gd name="connsiteX18" fmla="*/ 3832225 w 8074026"/>
                <a:gd name="connsiteY18" fmla="*/ 146050 h 441618"/>
                <a:gd name="connsiteX19" fmla="*/ 4108450 w 8074026"/>
                <a:gd name="connsiteY19" fmla="*/ 142875 h 441618"/>
                <a:gd name="connsiteX20" fmla="*/ 4108450 w 8074026"/>
                <a:gd name="connsiteY20" fmla="*/ 161925 h 441618"/>
                <a:gd name="connsiteX21" fmla="*/ 4768850 w 8074026"/>
                <a:gd name="connsiteY21" fmla="*/ 161925 h 441618"/>
                <a:gd name="connsiteX22" fmla="*/ 4768850 w 8074026"/>
                <a:gd name="connsiteY22" fmla="*/ 171450 h 441618"/>
                <a:gd name="connsiteX23" fmla="*/ 5127625 w 8074026"/>
                <a:gd name="connsiteY23" fmla="*/ 171450 h 441618"/>
                <a:gd name="connsiteX24" fmla="*/ 5127625 w 8074026"/>
                <a:gd name="connsiteY24" fmla="*/ 190499 h 441618"/>
                <a:gd name="connsiteX25" fmla="*/ 5197475 w 8074026"/>
                <a:gd name="connsiteY25" fmla="*/ 190500 h 441618"/>
                <a:gd name="connsiteX26" fmla="*/ 5197477 w 8074026"/>
                <a:gd name="connsiteY26" fmla="*/ 196848 h 441618"/>
                <a:gd name="connsiteX27" fmla="*/ 5241928 w 8074026"/>
                <a:gd name="connsiteY27" fmla="*/ 196848 h 441618"/>
                <a:gd name="connsiteX28" fmla="*/ 5241927 w 8074026"/>
                <a:gd name="connsiteY28" fmla="*/ 209548 h 441618"/>
                <a:gd name="connsiteX29" fmla="*/ 5613402 w 8074026"/>
                <a:gd name="connsiteY29" fmla="*/ 209548 h 441618"/>
                <a:gd name="connsiteX30" fmla="*/ 5613402 w 8074026"/>
                <a:gd name="connsiteY30" fmla="*/ 228598 h 441618"/>
                <a:gd name="connsiteX31" fmla="*/ 6470652 w 8074026"/>
                <a:gd name="connsiteY31" fmla="*/ 231773 h 441618"/>
                <a:gd name="connsiteX32" fmla="*/ 6473826 w 8074026"/>
                <a:gd name="connsiteY32" fmla="*/ 266698 h 441618"/>
                <a:gd name="connsiteX33" fmla="*/ 6781801 w 8074026"/>
                <a:gd name="connsiteY33" fmla="*/ 269872 h 441618"/>
                <a:gd name="connsiteX34" fmla="*/ 6781801 w 8074026"/>
                <a:gd name="connsiteY34" fmla="*/ 301622 h 441618"/>
                <a:gd name="connsiteX35" fmla="*/ 6924677 w 8074026"/>
                <a:gd name="connsiteY35" fmla="*/ 301622 h 441618"/>
                <a:gd name="connsiteX36" fmla="*/ 6924677 w 8074026"/>
                <a:gd name="connsiteY36" fmla="*/ 441323 h 441618"/>
                <a:gd name="connsiteX37" fmla="*/ 8074026 w 8074026"/>
                <a:gd name="connsiteY37" fmla="*/ 333374 h 441618"/>
                <a:gd name="connsiteX0" fmla="*/ 0 w 8074026"/>
                <a:gd name="connsiteY0" fmla="*/ 0 h 441618"/>
                <a:gd name="connsiteX1" fmla="*/ 638175 w 8074026"/>
                <a:gd name="connsiteY1" fmla="*/ 0 h 441618"/>
                <a:gd name="connsiteX2" fmla="*/ 638175 w 8074026"/>
                <a:gd name="connsiteY2" fmla="*/ 15875 h 441618"/>
                <a:gd name="connsiteX3" fmla="*/ 1612900 w 8074026"/>
                <a:gd name="connsiteY3" fmla="*/ 12700 h 441618"/>
                <a:gd name="connsiteX4" fmla="*/ 1612900 w 8074026"/>
                <a:gd name="connsiteY4" fmla="*/ 31750 h 441618"/>
                <a:gd name="connsiteX5" fmla="*/ 1870075 w 8074026"/>
                <a:gd name="connsiteY5" fmla="*/ 25400 h 441618"/>
                <a:gd name="connsiteX6" fmla="*/ 1870075 w 8074026"/>
                <a:gd name="connsiteY6" fmla="*/ 38100 h 441618"/>
                <a:gd name="connsiteX7" fmla="*/ 1914525 w 8074026"/>
                <a:gd name="connsiteY7" fmla="*/ 38100 h 441618"/>
                <a:gd name="connsiteX8" fmla="*/ 1917700 w 8074026"/>
                <a:gd name="connsiteY8" fmla="*/ 53975 h 441618"/>
                <a:gd name="connsiteX9" fmla="*/ 2559050 w 8074026"/>
                <a:gd name="connsiteY9" fmla="*/ 50800 h 441618"/>
                <a:gd name="connsiteX10" fmla="*/ 2559050 w 8074026"/>
                <a:gd name="connsiteY10" fmla="*/ 66675 h 441618"/>
                <a:gd name="connsiteX11" fmla="*/ 3159125 w 8074026"/>
                <a:gd name="connsiteY11" fmla="*/ 66675 h 441618"/>
                <a:gd name="connsiteX12" fmla="*/ 3162300 w 8074026"/>
                <a:gd name="connsiteY12" fmla="*/ 92075 h 441618"/>
                <a:gd name="connsiteX13" fmla="*/ 3343275 w 8074026"/>
                <a:gd name="connsiteY13" fmla="*/ 98425 h 441618"/>
                <a:gd name="connsiteX14" fmla="*/ 3346450 w 8074026"/>
                <a:gd name="connsiteY14" fmla="*/ 117475 h 441618"/>
                <a:gd name="connsiteX15" fmla="*/ 3457575 w 8074026"/>
                <a:gd name="connsiteY15" fmla="*/ 114300 h 441618"/>
                <a:gd name="connsiteX16" fmla="*/ 3457575 w 8074026"/>
                <a:gd name="connsiteY16" fmla="*/ 133350 h 441618"/>
                <a:gd name="connsiteX17" fmla="*/ 3832225 w 8074026"/>
                <a:gd name="connsiteY17" fmla="*/ 130175 h 441618"/>
                <a:gd name="connsiteX18" fmla="*/ 3832225 w 8074026"/>
                <a:gd name="connsiteY18" fmla="*/ 146050 h 441618"/>
                <a:gd name="connsiteX19" fmla="*/ 4108450 w 8074026"/>
                <a:gd name="connsiteY19" fmla="*/ 142875 h 441618"/>
                <a:gd name="connsiteX20" fmla="*/ 4108450 w 8074026"/>
                <a:gd name="connsiteY20" fmla="*/ 161925 h 441618"/>
                <a:gd name="connsiteX21" fmla="*/ 4768850 w 8074026"/>
                <a:gd name="connsiteY21" fmla="*/ 161925 h 441618"/>
                <a:gd name="connsiteX22" fmla="*/ 4768850 w 8074026"/>
                <a:gd name="connsiteY22" fmla="*/ 171450 h 441618"/>
                <a:gd name="connsiteX23" fmla="*/ 5127625 w 8074026"/>
                <a:gd name="connsiteY23" fmla="*/ 171450 h 441618"/>
                <a:gd name="connsiteX24" fmla="*/ 5127625 w 8074026"/>
                <a:gd name="connsiteY24" fmla="*/ 190499 h 441618"/>
                <a:gd name="connsiteX25" fmla="*/ 5197475 w 8074026"/>
                <a:gd name="connsiteY25" fmla="*/ 190500 h 441618"/>
                <a:gd name="connsiteX26" fmla="*/ 5197477 w 8074026"/>
                <a:gd name="connsiteY26" fmla="*/ 196848 h 441618"/>
                <a:gd name="connsiteX27" fmla="*/ 5241928 w 8074026"/>
                <a:gd name="connsiteY27" fmla="*/ 196848 h 441618"/>
                <a:gd name="connsiteX28" fmla="*/ 5241927 w 8074026"/>
                <a:gd name="connsiteY28" fmla="*/ 209548 h 441618"/>
                <a:gd name="connsiteX29" fmla="*/ 5613402 w 8074026"/>
                <a:gd name="connsiteY29" fmla="*/ 209548 h 441618"/>
                <a:gd name="connsiteX30" fmla="*/ 5613402 w 8074026"/>
                <a:gd name="connsiteY30" fmla="*/ 228598 h 441618"/>
                <a:gd name="connsiteX31" fmla="*/ 6470652 w 8074026"/>
                <a:gd name="connsiteY31" fmla="*/ 231773 h 441618"/>
                <a:gd name="connsiteX32" fmla="*/ 6473826 w 8074026"/>
                <a:gd name="connsiteY32" fmla="*/ 266698 h 441618"/>
                <a:gd name="connsiteX33" fmla="*/ 6781801 w 8074026"/>
                <a:gd name="connsiteY33" fmla="*/ 269872 h 441618"/>
                <a:gd name="connsiteX34" fmla="*/ 6781801 w 8074026"/>
                <a:gd name="connsiteY34" fmla="*/ 301622 h 441618"/>
                <a:gd name="connsiteX35" fmla="*/ 6924677 w 8074026"/>
                <a:gd name="connsiteY35" fmla="*/ 301622 h 441618"/>
                <a:gd name="connsiteX36" fmla="*/ 6924677 w 8074026"/>
                <a:gd name="connsiteY36" fmla="*/ 441323 h 441618"/>
                <a:gd name="connsiteX37" fmla="*/ 8074026 w 8074026"/>
                <a:gd name="connsiteY37" fmla="*/ 333374 h 441618"/>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5400 h 333374"/>
                <a:gd name="connsiteX6" fmla="*/ 1870075 w 8074026"/>
                <a:gd name="connsiteY6" fmla="*/ 38100 h 333374"/>
                <a:gd name="connsiteX7" fmla="*/ 1914525 w 8074026"/>
                <a:gd name="connsiteY7" fmla="*/ 38100 h 333374"/>
                <a:gd name="connsiteX8" fmla="*/ 1917700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62300 w 8074026"/>
                <a:gd name="connsiteY12" fmla="*/ 92075 h 333374"/>
                <a:gd name="connsiteX13" fmla="*/ 3343275 w 8074026"/>
                <a:gd name="connsiteY13" fmla="*/ 98425 h 333374"/>
                <a:gd name="connsiteX14" fmla="*/ 3346450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31027 w 8074026"/>
                <a:gd name="connsiteY36" fmla="*/ 32384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5400 h 333374"/>
                <a:gd name="connsiteX6" fmla="*/ 1870075 w 8074026"/>
                <a:gd name="connsiteY6" fmla="*/ 38100 h 333374"/>
                <a:gd name="connsiteX7" fmla="*/ 1914525 w 8074026"/>
                <a:gd name="connsiteY7" fmla="*/ 38100 h 333374"/>
                <a:gd name="connsiteX8" fmla="*/ 1917700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62300 w 8074026"/>
                <a:gd name="connsiteY12" fmla="*/ 92075 h 333374"/>
                <a:gd name="connsiteX13" fmla="*/ 3343275 w 8074026"/>
                <a:gd name="connsiteY13" fmla="*/ 98425 h 333374"/>
                <a:gd name="connsiteX14" fmla="*/ 3346450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2384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5400 h 333374"/>
                <a:gd name="connsiteX6" fmla="*/ 1870075 w 8074026"/>
                <a:gd name="connsiteY6" fmla="*/ 38100 h 333374"/>
                <a:gd name="connsiteX7" fmla="*/ 1914525 w 8074026"/>
                <a:gd name="connsiteY7" fmla="*/ 38100 h 333374"/>
                <a:gd name="connsiteX8" fmla="*/ 1917700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62300 w 8074026"/>
                <a:gd name="connsiteY12" fmla="*/ 92075 h 333374"/>
                <a:gd name="connsiteX13" fmla="*/ 3343275 w 8074026"/>
                <a:gd name="connsiteY13" fmla="*/ 98425 h 333374"/>
                <a:gd name="connsiteX14" fmla="*/ 3346450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2384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5400 h 333374"/>
                <a:gd name="connsiteX6" fmla="*/ 1870075 w 8074026"/>
                <a:gd name="connsiteY6" fmla="*/ 38100 h 333374"/>
                <a:gd name="connsiteX7" fmla="*/ 1914525 w 8074026"/>
                <a:gd name="connsiteY7" fmla="*/ 38100 h 333374"/>
                <a:gd name="connsiteX8" fmla="*/ 1917700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62300 w 8074026"/>
                <a:gd name="connsiteY12" fmla="*/ 92075 h 333374"/>
                <a:gd name="connsiteX13" fmla="*/ 3343275 w 8074026"/>
                <a:gd name="connsiteY13" fmla="*/ 98425 h 333374"/>
                <a:gd name="connsiteX14" fmla="*/ 3346450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2384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5400 h 333374"/>
                <a:gd name="connsiteX6" fmla="*/ 1870075 w 8074026"/>
                <a:gd name="connsiteY6" fmla="*/ 38100 h 333374"/>
                <a:gd name="connsiteX7" fmla="*/ 1914525 w 8074026"/>
                <a:gd name="connsiteY7" fmla="*/ 38100 h 333374"/>
                <a:gd name="connsiteX8" fmla="*/ 1917700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62300 w 8074026"/>
                <a:gd name="connsiteY12" fmla="*/ 92075 h 333374"/>
                <a:gd name="connsiteX13" fmla="*/ 3343275 w 8074026"/>
                <a:gd name="connsiteY13" fmla="*/ 98425 h 333374"/>
                <a:gd name="connsiteX14" fmla="*/ 3346450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3019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5400 h 333374"/>
                <a:gd name="connsiteX6" fmla="*/ 1870075 w 8074026"/>
                <a:gd name="connsiteY6" fmla="*/ 38100 h 333374"/>
                <a:gd name="connsiteX7" fmla="*/ 1914525 w 8074026"/>
                <a:gd name="connsiteY7" fmla="*/ 38100 h 333374"/>
                <a:gd name="connsiteX8" fmla="*/ 1917700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62300 w 8074026"/>
                <a:gd name="connsiteY12" fmla="*/ 98425 h 333374"/>
                <a:gd name="connsiteX13" fmla="*/ 3343275 w 8074026"/>
                <a:gd name="connsiteY13" fmla="*/ 98425 h 333374"/>
                <a:gd name="connsiteX14" fmla="*/ 3346450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3019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5400 h 333374"/>
                <a:gd name="connsiteX6" fmla="*/ 1870075 w 8074026"/>
                <a:gd name="connsiteY6" fmla="*/ 38100 h 333374"/>
                <a:gd name="connsiteX7" fmla="*/ 1914525 w 8074026"/>
                <a:gd name="connsiteY7" fmla="*/ 38100 h 333374"/>
                <a:gd name="connsiteX8" fmla="*/ 1917700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62300 w 8074026"/>
                <a:gd name="connsiteY12" fmla="*/ 98425 h 333374"/>
                <a:gd name="connsiteX13" fmla="*/ 3343275 w 8074026"/>
                <a:gd name="connsiteY13" fmla="*/ 98425 h 333374"/>
                <a:gd name="connsiteX14" fmla="*/ 3340100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3019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5400 h 333374"/>
                <a:gd name="connsiteX6" fmla="*/ 1870075 w 8074026"/>
                <a:gd name="connsiteY6" fmla="*/ 38100 h 333374"/>
                <a:gd name="connsiteX7" fmla="*/ 1914525 w 8074026"/>
                <a:gd name="connsiteY7" fmla="*/ 38100 h 333374"/>
                <a:gd name="connsiteX8" fmla="*/ 1917700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62300 w 8074026"/>
                <a:gd name="connsiteY12" fmla="*/ 98425 h 333374"/>
                <a:gd name="connsiteX13" fmla="*/ 3343275 w 8074026"/>
                <a:gd name="connsiteY13" fmla="*/ 98425 h 333374"/>
                <a:gd name="connsiteX14" fmla="*/ 3346450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3019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5400 h 333374"/>
                <a:gd name="connsiteX6" fmla="*/ 1870075 w 8074026"/>
                <a:gd name="connsiteY6" fmla="*/ 38100 h 333374"/>
                <a:gd name="connsiteX7" fmla="*/ 1914525 w 8074026"/>
                <a:gd name="connsiteY7" fmla="*/ 38100 h 333374"/>
                <a:gd name="connsiteX8" fmla="*/ 1917700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62300 w 8074026"/>
                <a:gd name="connsiteY12" fmla="*/ 98425 h 333374"/>
                <a:gd name="connsiteX13" fmla="*/ 3343275 w 8074026"/>
                <a:gd name="connsiteY13" fmla="*/ 98425 h 333374"/>
                <a:gd name="connsiteX14" fmla="*/ 3343275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3019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5400 h 333374"/>
                <a:gd name="connsiteX6" fmla="*/ 1870075 w 8074026"/>
                <a:gd name="connsiteY6" fmla="*/ 38100 h 333374"/>
                <a:gd name="connsiteX7" fmla="*/ 1914525 w 8074026"/>
                <a:gd name="connsiteY7" fmla="*/ 38100 h 333374"/>
                <a:gd name="connsiteX8" fmla="*/ 1914525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62300 w 8074026"/>
                <a:gd name="connsiteY12" fmla="*/ 98425 h 333374"/>
                <a:gd name="connsiteX13" fmla="*/ 3343275 w 8074026"/>
                <a:gd name="connsiteY13" fmla="*/ 98425 h 333374"/>
                <a:gd name="connsiteX14" fmla="*/ 3343275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3019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8575 h 333374"/>
                <a:gd name="connsiteX6" fmla="*/ 1870075 w 8074026"/>
                <a:gd name="connsiteY6" fmla="*/ 38100 h 333374"/>
                <a:gd name="connsiteX7" fmla="*/ 1914525 w 8074026"/>
                <a:gd name="connsiteY7" fmla="*/ 38100 h 333374"/>
                <a:gd name="connsiteX8" fmla="*/ 1914525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62300 w 8074026"/>
                <a:gd name="connsiteY12" fmla="*/ 98425 h 333374"/>
                <a:gd name="connsiteX13" fmla="*/ 3343275 w 8074026"/>
                <a:gd name="connsiteY13" fmla="*/ 98425 h 333374"/>
                <a:gd name="connsiteX14" fmla="*/ 3343275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3019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8575 h 333374"/>
                <a:gd name="connsiteX6" fmla="*/ 1870075 w 8074026"/>
                <a:gd name="connsiteY6" fmla="*/ 38100 h 333374"/>
                <a:gd name="connsiteX7" fmla="*/ 1914525 w 8074026"/>
                <a:gd name="connsiteY7" fmla="*/ 38100 h 333374"/>
                <a:gd name="connsiteX8" fmla="*/ 1914525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59125 w 8074026"/>
                <a:gd name="connsiteY12" fmla="*/ 98425 h 333374"/>
                <a:gd name="connsiteX13" fmla="*/ 3343275 w 8074026"/>
                <a:gd name="connsiteY13" fmla="*/ 98425 h 333374"/>
                <a:gd name="connsiteX14" fmla="*/ 3343275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3826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30198 h 333374"/>
                <a:gd name="connsiteX37" fmla="*/ 8074026 w 8074026"/>
                <a:gd name="connsiteY37" fmla="*/ 333374 h 333374"/>
                <a:gd name="connsiteX0" fmla="*/ 0 w 8074026"/>
                <a:gd name="connsiteY0" fmla="*/ 0 h 333374"/>
                <a:gd name="connsiteX1" fmla="*/ 638175 w 8074026"/>
                <a:gd name="connsiteY1" fmla="*/ 0 h 333374"/>
                <a:gd name="connsiteX2" fmla="*/ 638175 w 8074026"/>
                <a:gd name="connsiteY2" fmla="*/ 15875 h 333374"/>
                <a:gd name="connsiteX3" fmla="*/ 1612900 w 8074026"/>
                <a:gd name="connsiteY3" fmla="*/ 12700 h 333374"/>
                <a:gd name="connsiteX4" fmla="*/ 1612900 w 8074026"/>
                <a:gd name="connsiteY4" fmla="*/ 31750 h 333374"/>
                <a:gd name="connsiteX5" fmla="*/ 1870075 w 8074026"/>
                <a:gd name="connsiteY5" fmla="*/ 28575 h 333374"/>
                <a:gd name="connsiteX6" fmla="*/ 1870075 w 8074026"/>
                <a:gd name="connsiteY6" fmla="*/ 38100 h 333374"/>
                <a:gd name="connsiteX7" fmla="*/ 1914525 w 8074026"/>
                <a:gd name="connsiteY7" fmla="*/ 38100 h 333374"/>
                <a:gd name="connsiteX8" fmla="*/ 1914525 w 8074026"/>
                <a:gd name="connsiteY8" fmla="*/ 53975 h 333374"/>
                <a:gd name="connsiteX9" fmla="*/ 2559050 w 8074026"/>
                <a:gd name="connsiteY9" fmla="*/ 50800 h 333374"/>
                <a:gd name="connsiteX10" fmla="*/ 2559050 w 8074026"/>
                <a:gd name="connsiteY10" fmla="*/ 66675 h 333374"/>
                <a:gd name="connsiteX11" fmla="*/ 3159125 w 8074026"/>
                <a:gd name="connsiteY11" fmla="*/ 66675 h 333374"/>
                <a:gd name="connsiteX12" fmla="*/ 3159125 w 8074026"/>
                <a:gd name="connsiteY12" fmla="*/ 98425 h 333374"/>
                <a:gd name="connsiteX13" fmla="*/ 3343275 w 8074026"/>
                <a:gd name="connsiteY13" fmla="*/ 98425 h 333374"/>
                <a:gd name="connsiteX14" fmla="*/ 3343275 w 8074026"/>
                <a:gd name="connsiteY14" fmla="*/ 117475 h 333374"/>
                <a:gd name="connsiteX15" fmla="*/ 3457575 w 8074026"/>
                <a:gd name="connsiteY15" fmla="*/ 114300 h 333374"/>
                <a:gd name="connsiteX16" fmla="*/ 3457575 w 8074026"/>
                <a:gd name="connsiteY16" fmla="*/ 133350 h 333374"/>
                <a:gd name="connsiteX17" fmla="*/ 3832225 w 8074026"/>
                <a:gd name="connsiteY17" fmla="*/ 130175 h 333374"/>
                <a:gd name="connsiteX18" fmla="*/ 3832225 w 8074026"/>
                <a:gd name="connsiteY18" fmla="*/ 146050 h 333374"/>
                <a:gd name="connsiteX19" fmla="*/ 4108450 w 8074026"/>
                <a:gd name="connsiteY19" fmla="*/ 142875 h 333374"/>
                <a:gd name="connsiteX20" fmla="*/ 4108450 w 8074026"/>
                <a:gd name="connsiteY20" fmla="*/ 161925 h 333374"/>
                <a:gd name="connsiteX21" fmla="*/ 4768850 w 8074026"/>
                <a:gd name="connsiteY21" fmla="*/ 161925 h 333374"/>
                <a:gd name="connsiteX22" fmla="*/ 4768850 w 8074026"/>
                <a:gd name="connsiteY22" fmla="*/ 171450 h 333374"/>
                <a:gd name="connsiteX23" fmla="*/ 5127625 w 8074026"/>
                <a:gd name="connsiteY23" fmla="*/ 171450 h 333374"/>
                <a:gd name="connsiteX24" fmla="*/ 5127625 w 8074026"/>
                <a:gd name="connsiteY24" fmla="*/ 190499 h 333374"/>
                <a:gd name="connsiteX25" fmla="*/ 5197475 w 8074026"/>
                <a:gd name="connsiteY25" fmla="*/ 190500 h 333374"/>
                <a:gd name="connsiteX26" fmla="*/ 5197477 w 8074026"/>
                <a:gd name="connsiteY26" fmla="*/ 196848 h 333374"/>
                <a:gd name="connsiteX27" fmla="*/ 5241928 w 8074026"/>
                <a:gd name="connsiteY27" fmla="*/ 196848 h 333374"/>
                <a:gd name="connsiteX28" fmla="*/ 5241927 w 8074026"/>
                <a:gd name="connsiteY28" fmla="*/ 209548 h 333374"/>
                <a:gd name="connsiteX29" fmla="*/ 5613402 w 8074026"/>
                <a:gd name="connsiteY29" fmla="*/ 209548 h 333374"/>
                <a:gd name="connsiteX30" fmla="*/ 5613402 w 8074026"/>
                <a:gd name="connsiteY30" fmla="*/ 228598 h 333374"/>
                <a:gd name="connsiteX31" fmla="*/ 6470652 w 8074026"/>
                <a:gd name="connsiteY31" fmla="*/ 231773 h 333374"/>
                <a:gd name="connsiteX32" fmla="*/ 6470651 w 8074026"/>
                <a:gd name="connsiteY32" fmla="*/ 266698 h 333374"/>
                <a:gd name="connsiteX33" fmla="*/ 6781801 w 8074026"/>
                <a:gd name="connsiteY33" fmla="*/ 269872 h 333374"/>
                <a:gd name="connsiteX34" fmla="*/ 6781801 w 8074026"/>
                <a:gd name="connsiteY34" fmla="*/ 301622 h 333374"/>
                <a:gd name="connsiteX35" fmla="*/ 6924677 w 8074026"/>
                <a:gd name="connsiteY35" fmla="*/ 301622 h 333374"/>
                <a:gd name="connsiteX36" fmla="*/ 6924677 w 8074026"/>
                <a:gd name="connsiteY36" fmla="*/ 330198 h 333374"/>
                <a:gd name="connsiteX37" fmla="*/ 8074026 w 8074026"/>
                <a:gd name="connsiteY37" fmla="*/ 333374 h 33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074026" h="333374">
                  <a:moveTo>
                    <a:pt x="0" y="0"/>
                  </a:moveTo>
                  <a:lnTo>
                    <a:pt x="638175" y="0"/>
                  </a:lnTo>
                  <a:lnTo>
                    <a:pt x="638175" y="15875"/>
                  </a:lnTo>
                  <a:lnTo>
                    <a:pt x="1612900" y="12700"/>
                  </a:lnTo>
                  <a:lnTo>
                    <a:pt x="1612900" y="31750"/>
                  </a:lnTo>
                  <a:lnTo>
                    <a:pt x="1870075" y="28575"/>
                  </a:lnTo>
                  <a:lnTo>
                    <a:pt x="1870075" y="38100"/>
                  </a:lnTo>
                  <a:lnTo>
                    <a:pt x="1914525" y="38100"/>
                  </a:lnTo>
                  <a:lnTo>
                    <a:pt x="1914525" y="53975"/>
                  </a:lnTo>
                  <a:lnTo>
                    <a:pt x="2559050" y="50800"/>
                  </a:lnTo>
                  <a:lnTo>
                    <a:pt x="2559050" y="66675"/>
                  </a:lnTo>
                  <a:lnTo>
                    <a:pt x="3159125" y="66675"/>
                  </a:lnTo>
                  <a:lnTo>
                    <a:pt x="3159125" y="98425"/>
                  </a:lnTo>
                  <a:lnTo>
                    <a:pt x="3343275" y="98425"/>
                  </a:lnTo>
                  <a:lnTo>
                    <a:pt x="3343275" y="117475"/>
                  </a:lnTo>
                  <a:lnTo>
                    <a:pt x="3457575" y="114300"/>
                  </a:lnTo>
                  <a:lnTo>
                    <a:pt x="3457575" y="133350"/>
                  </a:lnTo>
                  <a:lnTo>
                    <a:pt x="3832225" y="130175"/>
                  </a:lnTo>
                  <a:lnTo>
                    <a:pt x="3832225" y="146050"/>
                  </a:lnTo>
                  <a:lnTo>
                    <a:pt x="4108450" y="142875"/>
                  </a:lnTo>
                  <a:lnTo>
                    <a:pt x="4108450" y="161925"/>
                  </a:lnTo>
                  <a:lnTo>
                    <a:pt x="4768850" y="161925"/>
                  </a:lnTo>
                  <a:lnTo>
                    <a:pt x="4768850" y="171450"/>
                  </a:lnTo>
                  <a:lnTo>
                    <a:pt x="5127625" y="171450"/>
                  </a:lnTo>
                  <a:cubicBezTo>
                    <a:pt x="5126567" y="228600"/>
                    <a:pt x="5128683" y="133349"/>
                    <a:pt x="5127625" y="190499"/>
                  </a:cubicBezTo>
                  <a:lnTo>
                    <a:pt x="5197475" y="190500"/>
                  </a:lnTo>
                  <a:cubicBezTo>
                    <a:pt x="5197476" y="192616"/>
                    <a:pt x="5197476" y="194732"/>
                    <a:pt x="5197477" y="196848"/>
                  </a:cubicBezTo>
                  <a:lnTo>
                    <a:pt x="5241928" y="196848"/>
                  </a:lnTo>
                  <a:cubicBezTo>
                    <a:pt x="5241928" y="201081"/>
                    <a:pt x="5241927" y="205315"/>
                    <a:pt x="5241927" y="209548"/>
                  </a:cubicBezTo>
                  <a:lnTo>
                    <a:pt x="5613402" y="209548"/>
                  </a:lnTo>
                  <a:lnTo>
                    <a:pt x="5613402" y="228598"/>
                  </a:lnTo>
                  <a:cubicBezTo>
                    <a:pt x="5613931" y="232302"/>
                    <a:pt x="6469991" y="231112"/>
                    <a:pt x="6470652" y="231773"/>
                  </a:cubicBezTo>
                  <a:cubicBezTo>
                    <a:pt x="6470652" y="243415"/>
                    <a:pt x="6470651" y="255056"/>
                    <a:pt x="6470651" y="266698"/>
                  </a:cubicBezTo>
                  <a:lnTo>
                    <a:pt x="6781801" y="269872"/>
                  </a:lnTo>
                  <a:lnTo>
                    <a:pt x="6781801" y="301622"/>
                  </a:lnTo>
                  <a:lnTo>
                    <a:pt x="6924677" y="301622"/>
                  </a:lnTo>
                  <a:lnTo>
                    <a:pt x="6924677" y="330198"/>
                  </a:lnTo>
                  <a:lnTo>
                    <a:pt x="8074026" y="333374"/>
                  </a:ln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89" name="Gerader Verbinder 188">
              <a:extLst>
                <a:ext uri="{FF2B5EF4-FFF2-40B4-BE49-F238E27FC236}">
                  <a16:creationId xmlns:a16="http://schemas.microsoft.com/office/drawing/2014/main" id="{0D232232-C107-46C8-9383-6E205DF86450}"/>
                </a:ext>
              </a:extLst>
            </p:cNvPr>
            <p:cNvCxnSpPr>
              <a:cxnSpLocks/>
            </p:cNvCxnSpPr>
            <p:nvPr/>
          </p:nvCxnSpPr>
          <p:spPr>
            <a:xfrm flipV="1">
              <a:off x="1626461" y="1674816"/>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0" name="Gerader Verbinder 189">
              <a:extLst>
                <a:ext uri="{FF2B5EF4-FFF2-40B4-BE49-F238E27FC236}">
                  <a16:creationId xmlns:a16="http://schemas.microsoft.com/office/drawing/2014/main" id="{E91DEDAD-69E6-4E82-97A8-E653B95AB53F}"/>
                </a:ext>
              </a:extLst>
            </p:cNvPr>
            <p:cNvCxnSpPr>
              <a:cxnSpLocks/>
            </p:cNvCxnSpPr>
            <p:nvPr/>
          </p:nvCxnSpPr>
          <p:spPr>
            <a:xfrm flipV="1">
              <a:off x="2298880" y="1688306"/>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79978CA4-4A3F-4E5B-8D21-5D1D6EF617E4}"/>
                </a:ext>
              </a:extLst>
            </p:cNvPr>
            <p:cNvCxnSpPr>
              <a:cxnSpLocks/>
            </p:cNvCxnSpPr>
            <p:nvPr/>
          </p:nvCxnSpPr>
          <p:spPr>
            <a:xfrm flipV="1">
              <a:off x="2408418" y="1690688"/>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DDE6B221-917A-43B7-86A8-FEFA43613E8E}"/>
                </a:ext>
              </a:extLst>
            </p:cNvPr>
            <p:cNvCxnSpPr>
              <a:cxnSpLocks/>
            </p:cNvCxnSpPr>
            <p:nvPr/>
          </p:nvCxnSpPr>
          <p:spPr>
            <a:xfrm flipV="1">
              <a:off x="2465568" y="1690687"/>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55417692-7409-4ADD-83C5-040B60E7580D}"/>
                </a:ext>
              </a:extLst>
            </p:cNvPr>
            <p:cNvCxnSpPr>
              <a:cxnSpLocks/>
            </p:cNvCxnSpPr>
            <p:nvPr/>
          </p:nvCxnSpPr>
          <p:spPr>
            <a:xfrm flipV="1">
              <a:off x="2963249" y="1687513"/>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4" name="Gerader Verbinder 193">
              <a:extLst>
                <a:ext uri="{FF2B5EF4-FFF2-40B4-BE49-F238E27FC236}">
                  <a16:creationId xmlns:a16="http://schemas.microsoft.com/office/drawing/2014/main" id="{AE23273A-F1B0-47AC-9F9C-8D8BE3D74CCA}"/>
                </a:ext>
              </a:extLst>
            </p:cNvPr>
            <p:cNvCxnSpPr>
              <a:cxnSpLocks/>
            </p:cNvCxnSpPr>
            <p:nvPr/>
          </p:nvCxnSpPr>
          <p:spPr>
            <a:xfrm flipV="1">
              <a:off x="3596662" y="1725611"/>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D0BF1D31-3729-4846-8A64-56F39C30388A}"/>
                </a:ext>
              </a:extLst>
            </p:cNvPr>
            <p:cNvCxnSpPr>
              <a:cxnSpLocks/>
            </p:cNvCxnSpPr>
            <p:nvPr/>
          </p:nvCxnSpPr>
          <p:spPr>
            <a:xfrm flipV="1">
              <a:off x="3872887" y="1725611"/>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6" name="Gerader Verbinder 195">
              <a:extLst>
                <a:ext uri="{FF2B5EF4-FFF2-40B4-BE49-F238E27FC236}">
                  <a16:creationId xmlns:a16="http://schemas.microsoft.com/office/drawing/2014/main" id="{2A6155CE-1169-4A7D-8520-23BFD6A5D276}"/>
                </a:ext>
              </a:extLst>
            </p:cNvPr>
            <p:cNvCxnSpPr>
              <a:cxnSpLocks/>
            </p:cNvCxnSpPr>
            <p:nvPr/>
          </p:nvCxnSpPr>
          <p:spPr>
            <a:xfrm flipV="1">
              <a:off x="3947647" y="1743075"/>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8B42F056-1C97-48F1-AE5B-D048677FCACF}"/>
                </a:ext>
              </a:extLst>
            </p:cNvPr>
            <p:cNvCxnSpPr>
              <a:cxnSpLocks/>
            </p:cNvCxnSpPr>
            <p:nvPr/>
          </p:nvCxnSpPr>
          <p:spPr>
            <a:xfrm flipV="1">
              <a:off x="4157197" y="1742284"/>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8" name="Gerader Verbinder 197">
              <a:extLst>
                <a:ext uri="{FF2B5EF4-FFF2-40B4-BE49-F238E27FC236}">
                  <a16:creationId xmlns:a16="http://schemas.microsoft.com/office/drawing/2014/main" id="{6B1425E6-5233-488F-928E-0F0A72627165}"/>
                </a:ext>
              </a:extLst>
            </p:cNvPr>
            <p:cNvCxnSpPr>
              <a:cxnSpLocks/>
            </p:cNvCxnSpPr>
            <p:nvPr/>
          </p:nvCxnSpPr>
          <p:spPr>
            <a:xfrm flipV="1">
              <a:off x="4285784" y="1742284"/>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9" name="Gerader Verbinder 198">
              <a:extLst>
                <a:ext uri="{FF2B5EF4-FFF2-40B4-BE49-F238E27FC236}">
                  <a16:creationId xmlns:a16="http://schemas.microsoft.com/office/drawing/2014/main" id="{9769695A-4A3E-4832-9E00-6EC09F0C0AC9}"/>
                </a:ext>
              </a:extLst>
            </p:cNvPr>
            <p:cNvCxnSpPr>
              <a:cxnSpLocks/>
            </p:cNvCxnSpPr>
            <p:nvPr/>
          </p:nvCxnSpPr>
          <p:spPr>
            <a:xfrm flipV="1">
              <a:off x="6355090" y="1844675"/>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0" name="Gerader Verbinder 199">
              <a:extLst>
                <a:ext uri="{FF2B5EF4-FFF2-40B4-BE49-F238E27FC236}">
                  <a16:creationId xmlns:a16="http://schemas.microsoft.com/office/drawing/2014/main" id="{AE563028-426E-470B-A16C-B8DD9ED49375}"/>
                </a:ext>
              </a:extLst>
            </p:cNvPr>
            <p:cNvCxnSpPr>
              <a:cxnSpLocks/>
            </p:cNvCxnSpPr>
            <p:nvPr/>
          </p:nvCxnSpPr>
          <p:spPr>
            <a:xfrm flipV="1">
              <a:off x="6662271" y="1885156"/>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6F64AC31-3E57-40C5-A70B-C44E42501B23}"/>
                </a:ext>
              </a:extLst>
            </p:cNvPr>
            <p:cNvCxnSpPr>
              <a:cxnSpLocks/>
            </p:cNvCxnSpPr>
            <p:nvPr/>
          </p:nvCxnSpPr>
          <p:spPr>
            <a:xfrm flipV="1">
              <a:off x="6700371" y="1885156"/>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2" name="Gerader Verbinder 201">
              <a:extLst>
                <a:ext uri="{FF2B5EF4-FFF2-40B4-BE49-F238E27FC236}">
                  <a16:creationId xmlns:a16="http://schemas.microsoft.com/office/drawing/2014/main" id="{EDC78ED2-31A1-4664-9C43-91887A6B5CAD}"/>
                </a:ext>
              </a:extLst>
            </p:cNvPr>
            <p:cNvCxnSpPr>
              <a:cxnSpLocks/>
            </p:cNvCxnSpPr>
            <p:nvPr/>
          </p:nvCxnSpPr>
          <p:spPr>
            <a:xfrm flipV="1">
              <a:off x="6788101" y="1885156"/>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0F9B220B-85A0-466B-9A05-C52D518BB767}"/>
                </a:ext>
              </a:extLst>
            </p:cNvPr>
            <p:cNvCxnSpPr>
              <a:cxnSpLocks/>
            </p:cNvCxnSpPr>
            <p:nvPr/>
          </p:nvCxnSpPr>
          <p:spPr>
            <a:xfrm flipV="1">
              <a:off x="6966695" y="1885949"/>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4" name="Gerader Verbinder 203">
              <a:extLst>
                <a:ext uri="{FF2B5EF4-FFF2-40B4-BE49-F238E27FC236}">
                  <a16:creationId xmlns:a16="http://schemas.microsoft.com/office/drawing/2014/main" id="{E0426BCF-D23B-458B-B152-A09F46BB1E1E}"/>
                </a:ext>
              </a:extLst>
            </p:cNvPr>
            <p:cNvCxnSpPr>
              <a:cxnSpLocks/>
            </p:cNvCxnSpPr>
            <p:nvPr/>
          </p:nvCxnSpPr>
          <p:spPr>
            <a:xfrm flipV="1">
              <a:off x="7178626" y="1907381"/>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5" name="Gerader Verbinder 204">
              <a:extLst>
                <a:ext uri="{FF2B5EF4-FFF2-40B4-BE49-F238E27FC236}">
                  <a16:creationId xmlns:a16="http://schemas.microsoft.com/office/drawing/2014/main" id="{3D06E138-5EFC-41F9-8D54-4715527E86CC}"/>
                </a:ext>
              </a:extLst>
            </p:cNvPr>
            <p:cNvCxnSpPr>
              <a:cxnSpLocks/>
            </p:cNvCxnSpPr>
            <p:nvPr/>
          </p:nvCxnSpPr>
          <p:spPr>
            <a:xfrm flipV="1">
              <a:off x="7211964" y="1906586"/>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6" name="Gerader Verbinder 205">
              <a:extLst>
                <a:ext uri="{FF2B5EF4-FFF2-40B4-BE49-F238E27FC236}">
                  <a16:creationId xmlns:a16="http://schemas.microsoft.com/office/drawing/2014/main" id="{B315A26C-A7B2-4278-ACAF-3A6E187FD473}"/>
                </a:ext>
              </a:extLst>
            </p:cNvPr>
            <p:cNvCxnSpPr>
              <a:cxnSpLocks/>
            </p:cNvCxnSpPr>
            <p:nvPr/>
          </p:nvCxnSpPr>
          <p:spPr>
            <a:xfrm flipV="1">
              <a:off x="7277281" y="1906586"/>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7" name="Gerader Verbinder 206">
              <a:extLst>
                <a:ext uri="{FF2B5EF4-FFF2-40B4-BE49-F238E27FC236}">
                  <a16:creationId xmlns:a16="http://schemas.microsoft.com/office/drawing/2014/main" id="{C4E94510-6109-4DE9-9298-EFFE20DCCC7C}"/>
                </a:ext>
              </a:extLst>
            </p:cNvPr>
            <p:cNvCxnSpPr>
              <a:cxnSpLocks/>
            </p:cNvCxnSpPr>
            <p:nvPr/>
          </p:nvCxnSpPr>
          <p:spPr>
            <a:xfrm flipV="1">
              <a:off x="7306649" y="1906586"/>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8" name="Gerader Verbinder 207">
              <a:extLst>
                <a:ext uri="{FF2B5EF4-FFF2-40B4-BE49-F238E27FC236}">
                  <a16:creationId xmlns:a16="http://schemas.microsoft.com/office/drawing/2014/main" id="{AD63CD9C-A841-460C-82D1-2E329FC5BEBF}"/>
                </a:ext>
              </a:extLst>
            </p:cNvPr>
            <p:cNvCxnSpPr>
              <a:cxnSpLocks/>
            </p:cNvCxnSpPr>
            <p:nvPr/>
          </p:nvCxnSpPr>
          <p:spPr>
            <a:xfrm flipV="1">
              <a:off x="7379672" y="1905790"/>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9" name="Gerader Verbinder 208">
              <a:extLst>
                <a:ext uri="{FF2B5EF4-FFF2-40B4-BE49-F238E27FC236}">
                  <a16:creationId xmlns:a16="http://schemas.microsoft.com/office/drawing/2014/main" id="{8034707F-EB2B-4965-9B16-89515B645B8A}"/>
                </a:ext>
              </a:extLst>
            </p:cNvPr>
            <p:cNvCxnSpPr>
              <a:cxnSpLocks/>
            </p:cNvCxnSpPr>
            <p:nvPr/>
          </p:nvCxnSpPr>
          <p:spPr>
            <a:xfrm flipV="1">
              <a:off x="7359648" y="1905791"/>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88FB0EF5-2C8E-4F3A-9D4C-7A739BB80D12}"/>
                </a:ext>
              </a:extLst>
            </p:cNvPr>
            <p:cNvCxnSpPr>
              <a:cxnSpLocks/>
            </p:cNvCxnSpPr>
            <p:nvPr/>
          </p:nvCxnSpPr>
          <p:spPr>
            <a:xfrm flipV="1">
              <a:off x="8169123" y="1976439"/>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1" name="Gerader Verbinder 210">
              <a:extLst>
                <a:ext uri="{FF2B5EF4-FFF2-40B4-BE49-F238E27FC236}">
                  <a16:creationId xmlns:a16="http://schemas.microsoft.com/office/drawing/2014/main" id="{ABAB433F-9DE8-4D89-8CA1-C3DD3AA02E0C}"/>
                </a:ext>
              </a:extLst>
            </p:cNvPr>
            <p:cNvCxnSpPr>
              <a:cxnSpLocks/>
            </p:cNvCxnSpPr>
            <p:nvPr/>
          </p:nvCxnSpPr>
          <p:spPr>
            <a:xfrm flipV="1">
              <a:off x="8188024" y="1976439"/>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C2B364B5-1A9A-46BE-BA9D-529F19C12BF9}"/>
                </a:ext>
              </a:extLst>
            </p:cNvPr>
            <p:cNvCxnSpPr>
              <a:cxnSpLocks/>
            </p:cNvCxnSpPr>
            <p:nvPr/>
          </p:nvCxnSpPr>
          <p:spPr>
            <a:xfrm flipV="1">
              <a:off x="8208020" y="1976439"/>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3" name="Gerader Verbinder 212">
              <a:extLst>
                <a:ext uri="{FF2B5EF4-FFF2-40B4-BE49-F238E27FC236}">
                  <a16:creationId xmlns:a16="http://schemas.microsoft.com/office/drawing/2014/main" id="{5AA2C7CE-B941-493E-8882-319B0BFC4188}"/>
                </a:ext>
              </a:extLst>
            </p:cNvPr>
            <p:cNvCxnSpPr>
              <a:cxnSpLocks/>
            </p:cNvCxnSpPr>
            <p:nvPr/>
          </p:nvCxnSpPr>
          <p:spPr>
            <a:xfrm flipV="1">
              <a:off x="8228014" y="1977219"/>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4" name="Gerader Verbinder 213">
              <a:extLst>
                <a:ext uri="{FF2B5EF4-FFF2-40B4-BE49-F238E27FC236}">
                  <a16:creationId xmlns:a16="http://schemas.microsoft.com/office/drawing/2014/main" id="{719FF2A5-05F0-46DF-9353-1845A0757AD8}"/>
                </a:ext>
              </a:extLst>
            </p:cNvPr>
            <p:cNvCxnSpPr>
              <a:cxnSpLocks/>
            </p:cNvCxnSpPr>
            <p:nvPr/>
          </p:nvCxnSpPr>
          <p:spPr>
            <a:xfrm flipV="1">
              <a:off x="8243095" y="1977207"/>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5" name="Gerader Verbinder 214">
              <a:extLst>
                <a:ext uri="{FF2B5EF4-FFF2-40B4-BE49-F238E27FC236}">
                  <a16:creationId xmlns:a16="http://schemas.microsoft.com/office/drawing/2014/main" id="{FF77F2B4-9E9D-4D36-A0E9-FD4522157A64}"/>
                </a:ext>
              </a:extLst>
            </p:cNvPr>
            <p:cNvCxnSpPr>
              <a:cxnSpLocks/>
            </p:cNvCxnSpPr>
            <p:nvPr/>
          </p:nvCxnSpPr>
          <p:spPr>
            <a:xfrm flipV="1">
              <a:off x="8331197" y="2006601"/>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6" name="Gerader Verbinder 215">
              <a:extLst>
                <a:ext uri="{FF2B5EF4-FFF2-40B4-BE49-F238E27FC236}">
                  <a16:creationId xmlns:a16="http://schemas.microsoft.com/office/drawing/2014/main" id="{13BFD6DD-7C4A-4739-BD49-A463F304D391}"/>
                </a:ext>
              </a:extLst>
            </p:cNvPr>
            <p:cNvCxnSpPr>
              <a:cxnSpLocks/>
            </p:cNvCxnSpPr>
            <p:nvPr/>
          </p:nvCxnSpPr>
          <p:spPr>
            <a:xfrm flipV="1">
              <a:off x="8360758" y="2007395"/>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7" name="Gerader Verbinder 216">
              <a:extLst>
                <a:ext uri="{FF2B5EF4-FFF2-40B4-BE49-F238E27FC236}">
                  <a16:creationId xmlns:a16="http://schemas.microsoft.com/office/drawing/2014/main" id="{96CBBFB7-EA7C-47D0-8D09-A69E9FF0BFFE}"/>
                </a:ext>
              </a:extLst>
            </p:cNvPr>
            <p:cNvCxnSpPr>
              <a:cxnSpLocks/>
            </p:cNvCxnSpPr>
            <p:nvPr/>
          </p:nvCxnSpPr>
          <p:spPr>
            <a:xfrm flipV="1">
              <a:off x="9387077" y="2010570"/>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8" name="Gerader Verbinder 217">
              <a:extLst>
                <a:ext uri="{FF2B5EF4-FFF2-40B4-BE49-F238E27FC236}">
                  <a16:creationId xmlns:a16="http://schemas.microsoft.com/office/drawing/2014/main" id="{122D5CF3-5FA1-49E7-A58A-83DCFB2E47B9}"/>
                </a:ext>
              </a:extLst>
            </p:cNvPr>
            <p:cNvCxnSpPr>
              <a:cxnSpLocks/>
            </p:cNvCxnSpPr>
            <p:nvPr/>
          </p:nvCxnSpPr>
          <p:spPr>
            <a:xfrm flipV="1">
              <a:off x="9343109" y="2008983"/>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9" name="Gerader Verbinder 218">
              <a:extLst>
                <a:ext uri="{FF2B5EF4-FFF2-40B4-BE49-F238E27FC236}">
                  <a16:creationId xmlns:a16="http://schemas.microsoft.com/office/drawing/2014/main" id="{C3430B96-2BCA-4475-9237-7E5C57AC749C}"/>
                </a:ext>
              </a:extLst>
            </p:cNvPr>
            <p:cNvCxnSpPr>
              <a:cxnSpLocks/>
            </p:cNvCxnSpPr>
            <p:nvPr/>
          </p:nvCxnSpPr>
          <p:spPr>
            <a:xfrm flipV="1">
              <a:off x="9212140" y="2008970"/>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0" name="Gerader Verbinder 219">
              <a:extLst>
                <a:ext uri="{FF2B5EF4-FFF2-40B4-BE49-F238E27FC236}">
                  <a16:creationId xmlns:a16="http://schemas.microsoft.com/office/drawing/2014/main" id="{29743171-5383-43AB-96B9-3D6235AC47D6}"/>
                </a:ext>
              </a:extLst>
            </p:cNvPr>
            <p:cNvCxnSpPr>
              <a:cxnSpLocks/>
            </p:cNvCxnSpPr>
            <p:nvPr/>
          </p:nvCxnSpPr>
          <p:spPr>
            <a:xfrm flipV="1">
              <a:off x="9133559" y="2008982"/>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1" name="Gerader Verbinder 220">
              <a:extLst>
                <a:ext uri="{FF2B5EF4-FFF2-40B4-BE49-F238E27FC236}">
                  <a16:creationId xmlns:a16="http://schemas.microsoft.com/office/drawing/2014/main" id="{D229A8EA-4F5D-4789-B716-872EDBC69594}"/>
                </a:ext>
              </a:extLst>
            </p:cNvPr>
            <p:cNvCxnSpPr>
              <a:cxnSpLocks/>
            </p:cNvCxnSpPr>
            <p:nvPr/>
          </p:nvCxnSpPr>
          <p:spPr>
            <a:xfrm flipV="1">
              <a:off x="9083363" y="2008982"/>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2" name="Gerader Verbinder 221">
              <a:extLst>
                <a:ext uri="{FF2B5EF4-FFF2-40B4-BE49-F238E27FC236}">
                  <a16:creationId xmlns:a16="http://schemas.microsoft.com/office/drawing/2014/main" id="{03806830-DCF7-4437-83EA-899FB2CFB703}"/>
                </a:ext>
              </a:extLst>
            </p:cNvPr>
            <p:cNvCxnSpPr>
              <a:cxnSpLocks/>
            </p:cNvCxnSpPr>
            <p:nvPr/>
          </p:nvCxnSpPr>
          <p:spPr>
            <a:xfrm flipV="1">
              <a:off x="9048439" y="2009776"/>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3" name="Gerader Verbinder 222">
              <a:extLst>
                <a:ext uri="{FF2B5EF4-FFF2-40B4-BE49-F238E27FC236}">
                  <a16:creationId xmlns:a16="http://schemas.microsoft.com/office/drawing/2014/main" id="{345C99C5-C1D1-40A2-A8A7-7E98D7FF732D}"/>
                </a:ext>
              </a:extLst>
            </p:cNvPr>
            <p:cNvCxnSpPr>
              <a:cxnSpLocks/>
            </p:cNvCxnSpPr>
            <p:nvPr/>
          </p:nvCxnSpPr>
          <p:spPr>
            <a:xfrm flipV="1">
              <a:off x="8936520" y="2010570"/>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4" name="Gerader Verbinder 223">
              <a:extLst>
                <a:ext uri="{FF2B5EF4-FFF2-40B4-BE49-F238E27FC236}">
                  <a16:creationId xmlns:a16="http://schemas.microsoft.com/office/drawing/2014/main" id="{4D82B0B4-654F-4B47-A11A-230D85C86BC4}"/>
                </a:ext>
              </a:extLst>
            </p:cNvPr>
            <p:cNvCxnSpPr>
              <a:cxnSpLocks/>
            </p:cNvCxnSpPr>
            <p:nvPr/>
          </p:nvCxnSpPr>
          <p:spPr>
            <a:xfrm flipV="1">
              <a:off x="8398859" y="2006601"/>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5" name="Gerader Verbinder 224">
              <a:extLst>
                <a:ext uri="{FF2B5EF4-FFF2-40B4-BE49-F238E27FC236}">
                  <a16:creationId xmlns:a16="http://schemas.microsoft.com/office/drawing/2014/main" id="{850BCB17-1187-4765-BB29-FA12CF72C148}"/>
                </a:ext>
              </a:extLst>
            </p:cNvPr>
            <p:cNvCxnSpPr>
              <a:cxnSpLocks/>
            </p:cNvCxnSpPr>
            <p:nvPr/>
          </p:nvCxnSpPr>
          <p:spPr>
            <a:xfrm flipV="1">
              <a:off x="8417262" y="2006601"/>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6" name="Gerader Verbinder 225">
              <a:extLst>
                <a:ext uri="{FF2B5EF4-FFF2-40B4-BE49-F238E27FC236}">
                  <a16:creationId xmlns:a16="http://schemas.microsoft.com/office/drawing/2014/main" id="{6288F006-5AA7-4A2C-A7E0-676F766B86CE}"/>
                </a:ext>
              </a:extLst>
            </p:cNvPr>
            <p:cNvCxnSpPr>
              <a:cxnSpLocks/>
            </p:cNvCxnSpPr>
            <p:nvPr/>
          </p:nvCxnSpPr>
          <p:spPr>
            <a:xfrm flipV="1">
              <a:off x="8437147" y="2007395"/>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7" name="Gerader Verbinder 226">
              <a:extLst>
                <a:ext uri="{FF2B5EF4-FFF2-40B4-BE49-F238E27FC236}">
                  <a16:creationId xmlns:a16="http://schemas.microsoft.com/office/drawing/2014/main" id="{ADFAC810-E22C-4FA0-AC00-0E93A5700D69}"/>
                </a:ext>
              </a:extLst>
            </p:cNvPr>
            <p:cNvCxnSpPr>
              <a:cxnSpLocks/>
            </p:cNvCxnSpPr>
            <p:nvPr/>
          </p:nvCxnSpPr>
          <p:spPr>
            <a:xfrm flipV="1">
              <a:off x="8456198" y="2006601"/>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8" name="Gerader Verbinder 227">
              <a:extLst>
                <a:ext uri="{FF2B5EF4-FFF2-40B4-BE49-F238E27FC236}">
                  <a16:creationId xmlns:a16="http://schemas.microsoft.com/office/drawing/2014/main" id="{166FB43F-7453-4D4B-AF74-C296AEDC7007}"/>
                </a:ext>
              </a:extLst>
            </p:cNvPr>
            <p:cNvCxnSpPr>
              <a:cxnSpLocks/>
            </p:cNvCxnSpPr>
            <p:nvPr/>
          </p:nvCxnSpPr>
          <p:spPr>
            <a:xfrm flipV="1">
              <a:off x="8472157" y="2007395"/>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9" name="Gerader Verbinder 228">
              <a:extLst>
                <a:ext uri="{FF2B5EF4-FFF2-40B4-BE49-F238E27FC236}">
                  <a16:creationId xmlns:a16="http://schemas.microsoft.com/office/drawing/2014/main" id="{AE01DF2A-859A-4BB7-B191-2D82A93C7ECA}"/>
                </a:ext>
              </a:extLst>
            </p:cNvPr>
            <p:cNvCxnSpPr>
              <a:cxnSpLocks/>
            </p:cNvCxnSpPr>
            <p:nvPr/>
          </p:nvCxnSpPr>
          <p:spPr>
            <a:xfrm flipV="1">
              <a:off x="8552788" y="2006601"/>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0" name="Gerader Verbinder 229">
              <a:extLst>
                <a:ext uri="{FF2B5EF4-FFF2-40B4-BE49-F238E27FC236}">
                  <a16:creationId xmlns:a16="http://schemas.microsoft.com/office/drawing/2014/main" id="{A96ECC73-F84E-42E4-B6E2-41B1C6AC59E5}"/>
                </a:ext>
              </a:extLst>
            </p:cNvPr>
            <p:cNvCxnSpPr>
              <a:cxnSpLocks/>
            </p:cNvCxnSpPr>
            <p:nvPr/>
          </p:nvCxnSpPr>
          <p:spPr>
            <a:xfrm flipV="1">
              <a:off x="8583414" y="2006601"/>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1" name="Gerader Verbinder 230">
              <a:extLst>
                <a:ext uri="{FF2B5EF4-FFF2-40B4-BE49-F238E27FC236}">
                  <a16:creationId xmlns:a16="http://schemas.microsoft.com/office/drawing/2014/main" id="{3B75CF6F-ABAD-4513-8765-265642FA61C8}"/>
                </a:ext>
              </a:extLst>
            </p:cNvPr>
            <p:cNvCxnSpPr>
              <a:cxnSpLocks/>
            </p:cNvCxnSpPr>
            <p:nvPr/>
          </p:nvCxnSpPr>
          <p:spPr>
            <a:xfrm flipV="1">
              <a:off x="8618804" y="2006601"/>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2" name="Gerader Verbinder 231">
              <a:extLst>
                <a:ext uri="{FF2B5EF4-FFF2-40B4-BE49-F238E27FC236}">
                  <a16:creationId xmlns:a16="http://schemas.microsoft.com/office/drawing/2014/main" id="{1867C658-9699-47D6-82AA-D98C4998167C}"/>
                </a:ext>
              </a:extLst>
            </p:cNvPr>
            <p:cNvCxnSpPr>
              <a:cxnSpLocks/>
            </p:cNvCxnSpPr>
            <p:nvPr/>
          </p:nvCxnSpPr>
          <p:spPr>
            <a:xfrm flipV="1">
              <a:off x="8636134" y="2006600"/>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3" name="Gerader Verbinder 232">
              <a:extLst>
                <a:ext uri="{FF2B5EF4-FFF2-40B4-BE49-F238E27FC236}">
                  <a16:creationId xmlns:a16="http://schemas.microsoft.com/office/drawing/2014/main" id="{6BD412B6-3951-4645-963D-38168CC5CEEC}"/>
                </a:ext>
              </a:extLst>
            </p:cNvPr>
            <p:cNvCxnSpPr>
              <a:cxnSpLocks/>
            </p:cNvCxnSpPr>
            <p:nvPr/>
          </p:nvCxnSpPr>
          <p:spPr>
            <a:xfrm flipV="1">
              <a:off x="8670266" y="2006599"/>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4" name="Gerader Verbinder 233">
              <a:extLst>
                <a:ext uri="{FF2B5EF4-FFF2-40B4-BE49-F238E27FC236}">
                  <a16:creationId xmlns:a16="http://schemas.microsoft.com/office/drawing/2014/main" id="{961C6C11-88DA-4606-BD36-64513DC01396}"/>
                </a:ext>
              </a:extLst>
            </p:cNvPr>
            <p:cNvCxnSpPr>
              <a:cxnSpLocks/>
            </p:cNvCxnSpPr>
            <p:nvPr/>
          </p:nvCxnSpPr>
          <p:spPr>
            <a:xfrm flipV="1">
              <a:off x="8689450" y="2006599"/>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5" name="Gerader Verbinder 234">
              <a:extLst>
                <a:ext uri="{FF2B5EF4-FFF2-40B4-BE49-F238E27FC236}">
                  <a16:creationId xmlns:a16="http://schemas.microsoft.com/office/drawing/2014/main" id="{A94F29F0-307E-4EF6-A5D5-BC61400D20E8}"/>
                </a:ext>
              </a:extLst>
            </p:cNvPr>
            <p:cNvCxnSpPr>
              <a:cxnSpLocks/>
            </p:cNvCxnSpPr>
            <p:nvPr/>
          </p:nvCxnSpPr>
          <p:spPr>
            <a:xfrm flipV="1">
              <a:off x="8708498" y="2006599"/>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6" name="Gerader Verbinder 235">
              <a:extLst>
                <a:ext uri="{FF2B5EF4-FFF2-40B4-BE49-F238E27FC236}">
                  <a16:creationId xmlns:a16="http://schemas.microsoft.com/office/drawing/2014/main" id="{431AA386-4342-48B0-A2E9-F594D8A5B1D2}"/>
                </a:ext>
              </a:extLst>
            </p:cNvPr>
            <p:cNvCxnSpPr>
              <a:cxnSpLocks/>
            </p:cNvCxnSpPr>
            <p:nvPr/>
          </p:nvCxnSpPr>
          <p:spPr>
            <a:xfrm flipV="1">
              <a:off x="8727813" y="2006598"/>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7" name="Gerader Verbinder 236">
              <a:extLst>
                <a:ext uri="{FF2B5EF4-FFF2-40B4-BE49-F238E27FC236}">
                  <a16:creationId xmlns:a16="http://schemas.microsoft.com/office/drawing/2014/main" id="{CEAA4959-C291-4E08-8B92-218A922FE793}"/>
                </a:ext>
              </a:extLst>
            </p:cNvPr>
            <p:cNvCxnSpPr>
              <a:cxnSpLocks/>
            </p:cNvCxnSpPr>
            <p:nvPr/>
          </p:nvCxnSpPr>
          <p:spPr>
            <a:xfrm flipV="1">
              <a:off x="8747130" y="2007389"/>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8" name="Gerader Verbinder 237">
              <a:extLst>
                <a:ext uri="{FF2B5EF4-FFF2-40B4-BE49-F238E27FC236}">
                  <a16:creationId xmlns:a16="http://schemas.microsoft.com/office/drawing/2014/main" id="{AFE60765-1F8A-4B6F-8B0A-F578D5728E78}"/>
                </a:ext>
              </a:extLst>
            </p:cNvPr>
            <p:cNvCxnSpPr>
              <a:cxnSpLocks/>
            </p:cNvCxnSpPr>
            <p:nvPr/>
          </p:nvCxnSpPr>
          <p:spPr>
            <a:xfrm flipV="1">
              <a:off x="8766446" y="2006598"/>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9" name="Gerader Verbinder 238">
              <a:extLst>
                <a:ext uri="{FF2B5EF4-FFF2-40B4-BE49-F238E27FC236}">
                  <a16:creationId xmlns:a16="http://schemas.microsoft.com/office/drawing/2014/main" id="{74A21F5A-8CE6-4171-AC4B-98F5AC7615B9}"/>
                </a:ext>
              </a:extLst>
            </p:cNvPr>
            <p:cNvCxnSpPr>
              <a:cxnSpLocks/>
            </p:cNvCxnSpPr>
            <p:nvPr/>
          </p:nvCxnSpPr>
          <p:spPr>
            <a:xfrm flipV="1">
              <a:off x="8784698" y="2006598"/>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0" name="Gerader Verbinder 239">
              <a:extLst>
                <a:ext uri="{FF2B5EF4-FFF2-40B4-BE49-F238E27FC236}">
                  <a16:creationId xmlns:a16="http://schemas.microsoft.com/office/drawing/2014/main" id="{1F041AA5-91A6-4F67-80BB-BBD49A52E488}"/>
                </a:ext>
              </a:extLst>
            </p:cNvPr>
            <p:cNvCxnSpPr>
              <a:cxnSpLocks/>
            </p:cNvCxnSpPr>
            <p:nvPr/>
          </p:nvCxnSpPr>
          <p:spPr>
            <a:xfrm flipV="1">
              <a:off x="8802649" y="2007389"/>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1" name="Gerader Verbinder 240">
              <a:extLst>
                <a:ext uri="{FF2B5EF4-FFF2-40B4-BE49-F238E27FC236}">
                  <a16:creationId xmlns:a16="http://schemas.microsoft.com/office/drawing/2014/main" id="{CB42F85A-273D-4860-BA39-E40DD79A6421}"/>
                </a:ext>
              </a:extLst>
            </p:cNvPr>
            <p:cNvCxnSpPr>
              <a:cxnSpLocks/>
            </p:cNvCxnSpPr>
            <p:nvPr/>
          </p:nvCxnSpPr>
          <p:spPr>
            <a:xfrm flipV="1">
              <a:off x="8819316" y="2006598"/>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2" name="Gerader Verbinder 241">
              <a:extLst>
                <a:ext uri="{FF2B5EF4-FFF2-40B4-BE49-F238E27FC236}">
                  <a16:creationId xmlns:a16="http://schemas.microsoft.com/office/drawing/2014/main" id="{1E80522F-942C-423F-8F9A-7779B26443B4}"/>
                </a:ext>
              </a:extLst>
            </p:cNvPr>
            <p:cNvCxnSpPr>
              <a:cxnSpLocks/>
            </p:cNvCxnSpPr>
            <p:nvPr/>
          </p:nvCxnSpPr>
          <p:spPr>
            <a:xfrm flipV="1">
              <a:off x="8838369" y="2006597"/>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3" name="Gerader Verbinder 242">
              <a:extLst>
                <a:ext uri="{FF2B5EF4-FFF2-40B4-BE49-F238E27FC236}">
                  <a16:creationId xmlns:a16="http://schemas.microsoft.com/office/drawing/2014/main" id="{3058FD8D-8CBF-4E13-86B2-8917BBF87D3C}"/>
                </a:ext>
              </a:extLst>
            </p:cNvPr>
            <p:cNvCxnSpPr>
              <a:cxnSpLocks/>
            </p:cNvCxnSpPr>
            <p:nvPr/>
          </p:nvCxnSpPr>
          <p:spPr>
            <a:xfrm flipV="1">
              <a:off x="8858969" y="2006596"/>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4" name="Gerader Verbinder 243">
              <a:extLst>
                <a:ext uri="{FF2B5EF4-FFF2-40B4-BE49-F238E27FC236}">
                  <a16:creationId xmlns:a16="http://schemas.microsoft.com/office/drawing/2014/main" id="{2FF074D5-BF62-4903-8512-3529F9B8541C}"/>
                </a:ext>
              </a:extLst>
            </p:cNvPr>
            <p:cNvCxnSpPr>
              <a:cxnSpLocks/>
            </p:cNvCxnSpPr>
            <p:nvPr/>
          </p:nvCxnSpPr>
          <p:spPr>
            <a:xfrm flipV="1">
              <a:off x="8874088" y="2007385"/>
              <a:ext cx="0" cy="65087"/>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1" name="Gerader Verbinder 250">
              <a:extLst>
                <a:ext uri="{FF2B5EF4-FFF2-40B4-BE49-F238E27FC236}">
                  <a16:creationId xmlns:a16="http://schemas.microsoft.com/office/drawing/2014/main" id="{7EEEA80A-90ED-47D8-B895-7446775B3D2A}"/>
                </a:ext>
              </a:extLst>
            </p:cNvPr>
            <p:cNvCxnSpPr>
              <a:cxnSpLocks/>
            </p:cNvCxnSpPr>
            <p:nvPr/>
          </p:nvCxnSpPr>
          <p:spPr>
            <a:xfrm flipV="1">
              <a:off x="5319714" y="1779589"/>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2" name="Gerader Verbinder 251">
              <a:extLst>
                <a:ext uri="{FF2B5EF4-FFF2-40B4-BE49-F238E27FC236}">
                  <a16:creationId xmlns:a16="http://schemas.microsoft.com/office/drawing/2014/main" id="{5E9D9938-09B6-40BA-B179-559E1CE06B45}"/>
                </a:ext>
              </a:extLst>
            </p:cNvPr>
            <p:cNvCxnSpPr>
              <a:cxnSpLocks/>
            </p:cNvCxnSpPr>
            <p:nvPr/>
          </p:nvCxnSpPr>
          <p:spPr>
            <a:xfrm flipV="1">
              <a:off x="5458489" y="1777208"/>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3" name="Gerader Verbinder 252">
              <a:extLst>
                <a:ext uri="{FF2B5EF4-FFF2-40B4-BE49-F238E27FC236}">
                  <a16:creationId xmlns:a16="http://schemas.microsoft.com/office/drawing/2014/main" id="{32C008BD-E1EF-4931-8D06-37238A60585C}"/>
                </a:ext>
              </a:extLst>
            </p:cNvPr>
            <p:cNvCxnSpPr>
              <a:cxnSpLocks/>
            </p:cNvCxnSpPr>
            <p:nvPr/>
          </p:nvCxnSpPr>
          <p:spPr>
            <a:xfrm flipV="1">
              <a:off x="6637338" y="179784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4" name="Gerader Verbinder 253">
              <a:extLst>
                <a:ext uri="{FF2B5EF4-FFF2-40B4-BE49-F238E27FC236}">
                  <a16:creationId xmlns:a16="http://schemas.microsoft.com/office/drawing/2014/main" id="{6602998C-0094-4F61-8264-E08085230B70}"/>
                </a:ext>
              </a:extLst>
            </p:cNvPr>
            <p:cNvCxnSpPr>
              <a:cxnSpLocks/>
            </p:cNvCxnSpPr>
            <p:nvPr/>
          </p:nvCxnSpPr>
          <p:spPr>
            <a:xfrm flipV="1">
              <a:off x="6735403" y="1798193"/>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5" name="Gerader Verbinder 254">
              <a:extLst>
                <a:ext uri="{FF2B5EF4-FFF2-40B4-BE49-F238E27FC236}">
                  <a16:creationId xmlns:a16="http://schemas.microsoft.com/office/drawing/2014/main" id="{45A18233-D889-46ED-81DF-BAB3E5D3DE5C}"/>
                </a:ext>
              </a:extLst>
            </p:cNvPr>
            <p:cNvCxnSpPr>
              <a:cxnSpLocks/>
            </p:cNvCxnSpPr>
            <p:nvPr/>
          </p:nvCxnSpPr>
          <p:spPr>
            <a:xfrm flipV="1">
              <a:off x="6825891" y="179784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6" name="Gerader Verbinder 255">
              <a:extLst>
                <a:ext uri="{FF2B5EF4-FFF2-40B4-BE49-F238E27FC236}">
                  <a16:creationId xmlns:a16="http://schemas.microsoft.com/office/drawing/2014/main" id="{08D0DC12-3DF1-41A6-8CFF-DDA76C3B413E}"/>
                </a:ext>
              </a:extLst>
            </p:cNvPr>
            <p:cNvCxnSpPr>
              <a:cxnSpLocks/>
            </p:cNvCxnSpPr>
            <p:nvPr/>
          </p:nvCxnSpPr>
          <p:spPr>
            <a:xfrm flipV="1">
              <a:off x="6988610" y="1800223"/>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7" name="Gerader Verbinder 256">
              <a:extLst>
                <a:ext uri="{FF2B5EF4-FFF2-40B4-BE49-F238E27FC236}">
                  <a16:creationId xmlns:a16="http://schemas.microsoft.com/office/drawing/2014/main" id="{4532910A-BA2E-472F-A993-2B46430CC068}"/>
                </a:ext>
              </a:extLst>
            </p:cNvPr>
            <p:cNvCxnSpPr>
              <a:cxnSpLocks/>
            </p:cNvCxnSpPr>
            <p:nvPr/>
          </p:nvCxnSpPr>
          <p:spPr>
            <a:xfrm flipV="1">
              <a:off x="7173864"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8" name="Gerader Verbinder 257">
              <a:extLst>
                <a:ext uri="{FF2B5EF4-FFF2-40B4-BE49-F238E27FC236}">
                  <a16:creationId xmlns:a16="http://schemas.microsoft.com/office/drawing/2014/main" id="{D56E5ACB-0639-48AB-9F81-E08632D578F3}"/>
                </a:ext>
              </a:extLst>
            </p:cNvPr>
            <p:cNvCxnSpPr>
              <a:cxnSpLocks/>
            </p:cNvCxnSpPr>
            <p:nvPr/>
          </p:nvCxnSpPr>
          <p:spPr>
            <a:xfrm flipV="1">
              <a:off x="7201791"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9" name="Gerader Verbinder 258">
              <a:extLst>
                <a:ext uri="{FF2B5EF4-FFF2-40B4-BE49-F238E27FC236}">
                  <a16:creationId xmlns:a16="http://schemas.microsoft.com/office/drawing/2014/main" id="{7B7BA0E8-FF2D-4C9F-AA68-3B8D9479D196}"/>
                </a:ext>
              </a:extLst>
            </p:cNvPr>
            <p:cNvCxnSpPr>
              <a:cxnSpLocks/>
            </p:cNvCxnSpPr>
            <p:nvPr/>
          </p:nvCxnSpPr>
          <p:spPr>
            <a:xfrm flipV="1">
              <a:off x="7235129"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0" name="Gerader Verbinder 259">
              <a:extLst>
                <a:ext uri="{FF2B5EF4-FFF2-40B4-BE49-F238E27FC236}">
                  <a16:creationId xmlns:a16="http://schemas.microsoft.com/office/drawing/2014/main" id="{4173FE38-42A9-4C6C-BA41-5DE49D0E0A38}"/>
                </a:ext>
              </a:extLst>
            </p:cNvPr>
            <p:cNvCxnSpPr>
              <a:cxnSpLocks/>
            </p:cNvCxnSpPr>
            <p:nvPr/>
          </p:nvCxnSpPr>
          <p:spPr>
            <a:xfrm flipV="1">
              <a:off x="7302598"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1" name="Gerader Verbinder 260">
              <a:extLst>
                <a:ext uri="{FF2B5EF4-FFF2-40B4-BE49-F238E27FC236}">
                  <a16:creationId xmlns:a16="http://schemas.microsoft.com/office/drawing/2014/main" id="{9D5572BB-1B64-4597-A82D-5EA90509FCF2}"/>
                </a:ext>
              </a:extLst>
            </p:cNvPr>
            <p:cNvCxnSpPr>
              <a:cxnSpLocks/>
            </p:cNvCxnSpPr>
            <p:nvPr/>
          </p:nvCxnSpPr>
          <p:spPr>
            <a:xfrm flipV="1">
              <a:off x="7331074"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2" name="Gerader Verbinder 261">
              <a:extLst>
                <a:ext uri="{FF2B5EF4-FFF2-40B4-BE49-F238E27FC236}">
                  <a16:creationId xmlns:a16="http://schemas.microsoft.com/office/drawing/2014/main" id="{C3D6018A-19B0-452B-9AA3-61DF4B5EFD1B}"/>
                </a:ext>
              </a:extLst>
            </p:cNvPr>
            <p:cNvCxnSpPr>
              <a:cxnSpLocks/>
            </p:cNvCxnSpPr>
            <p:nvPr/>
          </p:nvCxnSpPr>
          <p:spPr>
            <a:xfrm flipV="1">
              <a:off x="7342184"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3" name="Gerader Verbinder 262">
              <a:extLst>
                <a:ext uri="{FF2B5EF4-FFF2-40B4-BE49-F238E27FC236}">
                  <a16:creationId xmlns:a16="http://schemas.microsoft.com/office/drawing/2014/main" id="{9FF21FC1-FCDC-4117-99F7-4B2D1319578F}"/>
                </a:ext>
              </a:extLst>
            </p:cNvPr>
            <p:cNvCxnSpPr>
              <a:cxnSpLocks/>
            </p:cNvCxnSpPr>
            <p:nvPr/>
          </p:nvCxnSpPr>
          <p:spPr>
            <a:xfrm flipV="1">
              <a:off x="7359648"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4" name="Gerader Verbinder 263">
              <a:extLst>
                <a:ext uri="{FF2B5EF4-FFF2-40B4-BE49-F238E27FC236}">
                  <a16:creationId xmlns:a16="http://schemas.microsoft.com/office/drawing/2014/main" id="{B55E3A43-AF33-43E7-9AAE-CF4F491EDD16}"/>
                </a:ext>
              </a:extLst>
            </p:cNvPr>
            <p:cNvCxnSpPr>
              <a:cxnSpLocks/>
            </p:cNvCxnSpPr>
            <p:nvPr/>
          </p:nvCxnSpPr>
          <p:spPr>
            <a:xfrm flipV="1">
              <a:off x="7377902"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5" name="Gerader Verbinder 264">
              <a:extLst>
                <a:ext uri="{FF2B5EF4-FFF2-40B4-BE49-F238E27FC236}">
                  <a16:creationId xmlns:a16="http://schemas.microsoft.com/office/drawing/2014/main" id="{FA400AD0-D75E-4797-B456-C86ACAC14161}"/>
                </a:ext>
              </a:extLst>
            </p:cNvPr>
            <p:cNvCxnSpPr>
              <a:cxnSpLocks/>
            </p:cNvCxnSpPr>
            <p:nvPr/>
          </p:nvCxnSpPr>
          <p:spPr>
            <a:xfrm flipV="1">
              <a:off x="7395368"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6" name="Gerader Verbinder 265">
              <a:extLst>
                <a:ext uri="{FF2B5EF4-FFF2-40B4-BE49-F238E27FC236}">
                  <a16:creationId xmlns:a16="http://schemas.microsoft.com/office/drawing/2014/main" id="{ECD522AB-2BBF-451D-9425-0A197002C3D5}"/>
                </a:ext>
              </a:extLst>
            </p:cNvPr>
            <p:cNvCxnSpPr>
              <a:cxnSpLocks/>
            </p:cNvCxnSpPr>
            <p:nvPr/>
          </p:nvCxnSpPr>
          <p:spPr>
            <a:xfrm flipV="1">
              <a:off x="7414418"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7" name="Gerader Verbinder 266">
              <a:extLst>
                <a:ext uri="{FF2B5EF4-FFF2-40B4-BE49-F238E27FC236}">
                  <a16:creationId xmlns:a16="http://schemas.microsoft.com/office/drawing/2014/main" id="{E4606A7C-51CC-440C-8957-C53FBC321608}"/>
                </a:ext>
              </a:extLst>
            </p:cNvPr>
            <p:cNvCxnSpPr>
              <a:cxnSpLocks/>
            </p:cNvCxnSpPr>
            <p:nvPr/>
          </p:nvCxnSpPr>
          <p:spPr>
            <a:xfrm flipV="1">
              <a:off x="7432675"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8" name="Gerader Verbinder 267">
              <a:extLst>
                <a:ext uri="{FF2B5EF4-FFF2-40B4-BE49-F238E27FC236}">
                  <a16:creationId xmlns:a16="http://schemas.microsoft.com/office/drawing/2014/main" id="{1BC2EBCD-70E5-4746-87B6-9C7907417789}"/>
                </a:ext>
              </a:extLst>
            </p:cNvPr>
            <p:cNvCxnSpPr>
              <a:cxnSpLocks/>
            </p:cNvCxnSpPr>
            <p:nvPr/>
          </p:nvCxnSpPr>
          <p:spPr>
            <a:xfrm flipV="1">
              <a:off x="7450136"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69" name="Gerader Verbinder 268">
              <a:extLst>
                <a:ext uri="{FF2B5EF4-FFF2-40B4-BE49-F238E27FC236}">
                  <a16:creationId xmlns:a16="http://schemas.microsoft.com/office/drawing/2014/main" id="{DCBBD943-3A11-4E18-BA5D-C05C0551C950}"/>
                </a:ext>
              </a:extLst>
            </p:cNvPr>
            <p:cNvCxnSpPr>
              <a:cxnSpLocks/>
            </p:cNvCxnSpPr>
            <p:nvPr/>
          </p:nvCxnSpPr>
          <p:spPr>
            <a:xfrm flipV="1">
              <a:off x="7489822"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0" name="Gerader Verbinder 269">
              <a:extLst>
                <a:ext uri="{FF2B5EF4-FFF2-40B4-BE49-F238E27FC236}">
                  <a16:creationId xmlns:a16="http://schemas.microsoft.com/office/drawing/2014/main" id="{FBAB08FF-8D48-4235-A711-CE4EA48BA3F7}"/>
                </a:ext>
              </a:extLst>
            </p:cNvPr>
            <p:cNvCxnSpPr>
              <a:cxnSpLocks/>
            </p:cNvCxnSpPr>
            <p:nvPr/>
          </p:nvCxnSpPr>
          <p:spPr>
            <a:xfrm flipV="1">
              <a:off x="7521567" y="181213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1" name="Gerader Verbinder 270">
              <a:extLst>
                <a:ext uri="{FF2B5EF4-FFF2-40B4-BE49-F238E27FC236}">
                  <a16:creationId xmlns:a16="http://schemas.microsoft.com/office/drawing/2014/main" id="{FA38C022-DF7E-4155-9034-C83C538AF331}"/>
                </a:ext>
              </a:extLst>
            </p:cNvPr>
            <p:cNvCxnSpPr>
              <a:cxnSpLocks/>
            </p:cNvCxnSpPr>
            <p:nvPr/>
          </p:nvCxnSpPr>
          <p:spPr>
            <a:xfrm flipV="1">
              <a:off x="7542209" y="1811340"/>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2" name="Gerader Verbinder 271">
              <a:extLst>
                <a:ext uri="{FF2B5EF4-FFF2-40B4-BE49-F238E27FC236}">
                  <a16:creationId xmlns:a16="http://schemas.microsoft.com/office/drawing/2014/main" id="{754201D0-88E7-4B10-91D3-551DBDB5D505}"/>
                </a:ext>
              </a:extLst>
            </p:cNvPr>
            <p:cNvCxnSpPr>
              <a:cxnSpLocks/>
            </p:cNvCxnSpPr>
            <p:nvPr/>
          </p:nvCxnSpPr>
          <p:spPr>
            <a:xfrm flipV="1">
              <a:off x="7581099" y="1809751"/>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3" name="Gerader Verbinder 272">
              <a:extLst>
                <a:ext uri="{FF2B5EF4-FFF2-40B4-BE49-F238E27FC236}">
                  <a16:creationId xmlns:a16="http://schemas.microsoft.com/office/drawing/2014/main" id="{1FFF6FBC-B2B7-4B8B-8CB3-DA0D6CFFB420}"/>
                </a:ext>
              </a:extLst>
            </p:cNvPr>
            <p:cNvCxnSpPr>
              <a:cxnSpLocks/>
            </p:cNvCxnSpPr>
            <p:nvPr/>
          </p:nvCxnSpPr>
          <p:spPr>
            <a:xfrm flipV="1">
              <a:off x="7596710" y="1809752"/>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4" name="Gerader Verbinder 273">
              <a:extLst>
                <a:ext uri="{FF2B5EF4-FFF2-40B4-BE49-F238E27FC236}">
                  <a16:creationId xmlns:a16="http://schemas.microsoft.com/office/drawing/2014/main" id="{B2002616-522A-4207-AC46-6079203ACEBD}"/>
                </a:ext>
              </a:extLst>
            </p:cNvPr>
            <p:cNvCxnSpPr>
              <a:cxnSpLocks/>
            </p:cNvCxnSpPr>
            <p:nvPr/>
          </p:nvCxnSpPr>
          <p:spPr>
            <a:xfrm flipV="1">
              <a:off x="7614423" y="1809751"/>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5" name="Gerader Verbinder 274">
              <a:extLst>
                <a:ext uri="{FF2B5EF4-FFF2-40B4-BE49-F238E27FC236}">
                  <a16:creationId xmlns:a16="http://schemas.microsoft.com/office/drawing/2014/main" id="{4825BD3E-7CEF-4838-8EDF-283A5BC65B6E}"/>
                </a:ext>
              </a:extLst>
            </p:cNvPr>
            <p:cNvCxnSpPr>
              <a:cxnSpLocks/>
            </p:cNvCxnSpPr>
            <p:nvPr/>
          </p:nvCxnSpPr>
          <p:spPr>
            <a:xfrm flipV="1">
              <a:off x="7630569" y="1809751"/>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6" name="Gerader Verbinder 275">
              <a:extLst>
                <a:ext uri="{FF2B5EF4-FFF2-40B4-BE49-F238E27FC236}">
                  <a16:creationId xmlns:a16="http://schemas.microsoft.com/office/drawing/2014/main" id="{3806D48D-1233-42FC-854D-0A8505DD67DC}"/>
                </a:ext>
              </a:extLst>
            </p:cNvPr>
            <p:cNvCxnSpPr>
              <a:cxnSpLocks/>
            </p:cNvCxnSpPr>
            <p:nvPr/>
          </p:nvCxnSpPr>
          <p:spPr>
            <a:xfrm flipV="1">
              <a:off x="7642476"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7" name="Gerader Verbinder 276">
              <a:extLst>
                <a:ext uri="{FF2B5EF4-FFF2-40B4-BE49-F238E27FC236}">
                  <a16:creationId xmlns:a16="http://schemas.microsoft.com/office/drawing/2014/main" id="{CABB8C08-C18E-4C5D-87CA-9D92DD9B8E0F}"/>
                </a:ext>
              </a:extLst>
            </p:cNvPr>
            <p:cNvCxnSpPr>
              <a:cxnSpLocks/>
            </p:cNvCxnSpPr>
            <p:nvPr/>
          </p:nvCxnSpPr>
          <p:spPr>
            <a:xfrm flipV="1">
              <a:off x="7671679"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8" name="Gerader Verbinder 277">
              <a:extLst>
                <a:ext uri="{FF2B5EF4-FFF2-40B4-BE49-F238E27FC236}">
                  <a16:creationId xmlns:a16="http://schemas.microsoft.com/office/drawing/2014/main" id="{7B320F12-6503-4528-80B2-B11C4B90B0A2}"/>
                </a:ext>
              </a:extLst>
            </p:cNvPr>
            <p:cNvCxnSpPr>
              <a:cxnSpLocks/>
            </p:cNvCxnSpPr>
            <p:nvPr/>
          </p:nvCxnSpPr>
          <p:spPr>
            <a:xfrm flipV="1">
              <a:off x="7691359"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9" name="Gerader Verbinder 278">
              <a:extLst>
                <a:ext uri="{FF2B5EF4-FFF2-40B4-BE49-F238E27FC236}">
                  <a16:creationId xmlns:a16="http://schemas.microsoft.com/office/drawing/2014/main" id="{9B61B7A9-0A6E-4889-98D5-FB7E553EB011}"/>
                </a:ext>
              </a:extLst>
            </p:cNvPr>
            <p:cNvCxnSpPr>
              <a:cxnSpLocks/>
            </p:cNvCxnSpPr>
            <p:nvPr/>
          </p:nvCxnSpPr>
          <p:spPr>
            <a:xfrm flipV="1">
              <a:off x="7710331"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0" name="Gerader Verbinder 279">
              <a:extLst>
                <a:ext uri="{FF2B5EF4-FFF2-40B4-BE49-F238E27FC236}">
                  <a16:creationId xmlns:a16="http://schemas.microsoft.com/office/drawing/2014/main" id="{674F28CA-E6C4-4D1F-90EC-0C7E42AD9F63}"/>
                </a:ext>
              </a:extLst>
            </p:cNvPr>
            <p:cNvCxnSpPr>
              <a:cxnSpLocks/>
            </p:cNvCxnSpPr>
            <p:nvPr/>
          </p:nvCxnSpPr>
          <p:spPr>
            <a:xfrm flipV="1">
              <a:off x="7722315" y="1827216"/>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1" name="Gerader Verbinder 280">
              <a:extLst>
                <a:ext uri="{FF2B5EF4-FFF2-40B4-BE49-F238E27FC236}">
                  <a16:creationId xmlns:a16="http://schemas.microsoft.com/office/drawing/2014/main" id="{70A6FAF9-E585-43C0-BC01-B06365765405}"/>
                </a:ext>
              </a:extLst>
            </p:cNvPr>
            <p:cNvCxnSpPr>
              <a:cxnSpLocks/>
            </p:cNvCxnSpPr>
            <p:nvPr/>
          </p:nvCxnSpPr>
          <p:spPr>
            <a:xfrm flipV="1">
              <a:off x="7774703"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2" name="Gerader Verbinder 281">
              <a:extLst>
                <a:ext uri="{FF2B5EF4-FFF2-40B4-BE49-F238E27FC236}">
                  <a16:creationId xmlns:a16="http://schemas.microsoft.com/office/drawing/2014/main" id="{52985394-819F-48E1-B2AE-949E9B8D40FC}"/>
                </a:ext>
              </a:extLst>
            </p:cNvPr>
            <p:cNvCxnSpPr>
              <a:cxnSpLocks/>
            </p:cNvCxnSpPr>
            <p:nvPr/>
          </p:nvCxnSpPr>
          <p:spPr>
            <a:xfrm flipV="1">
              <a:off x="7791292"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3" name="Gerader Verbinder 282">
              <a:extLst>
                <a:ext uri="{FF2B5EF4-FFF2-40B4-BE49-F238E27FC236}">
                  <a16:creationId xmlns:a16="http://schemas.microsoft.com/office/drawing/2014/main" id="{B25F9C08-CDBD-46FC-AF3A-86DC486055D0}"/>
                </a:ext>
              </a:extLst>
            </p:cNvPr>
            <p:cNvCxnSpPr>
              <a:cxnSpLocks/>
            </p:cNvCxnSpPr>
            <p:nvPr/>
          </p:nvCxnSpPr>
          <p:spPr>
            <a:xfrm flipV="1">
              <a:off x="7834870"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4" name="Gerader Verbinder 283">
              <a:extLst>
                <a:ext uri="{FF2B5EF4-FFF2-40B4-BE49-F238E27FC236}">
                  <a16:creationId xmlns:a16="http://schemas.microsoft.com/office/drawing/2014/main" id="{B7AA9E04-A144-4F3A-93A8-BF7491634E49}"/>
                </a:ext>
              </a:extLst>
            </p:cNvPr>
            <p:cNvCxnSpPr>
              <a:cxnSpLocks/>
            </p:cNvCxnSpPr>
            <p:nvPr/>
          </p:nvCxnSpPr>
          <p:spPr>
            <a:xfrm flipV="1">
              <a:off x="7854078" y="1827215"/>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5" name="Gerader Verbinder 284">
              <a:extLst>
                <a:ext uri="{FF2B5EF4-FFF2-40B4-BE49-F238E27FC236}">
                  <a16:creationId xmlns:a16="http://schemas.microsoft.com/office/drawing/2014/main" id="{4F7A08FC-BD96-4403-AC2B-D48CA71B2C7E}"/>
                </a:ext>
              </a:extLst>
            </p:cNvPr>
            <p:cNvCxnSpPr>
              <a:cxnSpLocks/>
            </p:cNvCxnSpPr>
            <p:nvPr/>
          </p:nvCxnSpPr>
          <p:spPr>
            <a:xfrm flipV="1">
              <a:off x="7871460"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6" name="Gerader Verbinder 285">
              <a:extLst>
                <a:ext uri="{FF2B5EF4-FFF2-40B4-BE49-F238E27FC236}">
                  <a16:creationId xmlns:a16="http://schemas.microsoft.com/office/drawing/2014/main" id="{3FA6B39D-87C9-4D72-BF31-0308256A7290}"/>
                </a:ext>
              </a:extLst>
            </p:cNvPr>
            <p:cNvCxnSpPr>
              <a:cxnSpLocks/>
            </p:cNvCxnSpPr>
            <p:nvPr/>
          </p:nvCxnSpPr>
          <p:spPr>
            <a:xfrm flipV="1">
              <a:off x="7891565"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7" name="Gerader Verbinder 286">
              <a:extLst>
                <a:ext uri="{FF2B5EF4-FFF2-40B4-BE49-F238E27FC236}">
                  <a16:creationId xmlns:a16="http://schemas.microsoft.com/office/drawing/2014/main" id="{6BD8ECB9-F663-407F-BECB-CC490D350A4B}"/>
                </a:ext>
              </a:extLst>
            </p:cNvPr>
            <p:cNvCxnSpPr>
              <a:cxnSpLocks/>
            </p:cNvCxnSpPr>
            <p:nvPr/>
          </p:nvCxnSpPr>
          <p:spPr>
            <a:xfrm flipV="1">
              <a:off x="7918813"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8" name="Gerader Verbinder 287">
              <a:extLst>
                <a:ext uri="{FF2B5EF4-FFF2-40B4-BE49-F238E27FC236}">
                  <a16:creationId xmlns:a16="http://schemas.microsoft.com/office/drawing/2014/main" id="{93F3B134-9ADC-4D71-852E-3624F01FABFA}"/>
                </a:ext>
              </a:extLst>
            </p:cNvPr>
            <p:cNvCxnSpPr>
              <a:cxnSpLocks/>
            </p:cNvCxnSpPr>
            <p:nvPr/>
          </p:nvCxnSpPr>
          <p:spPr>
            <a:xfrm flipV="1">
              <a:off x="7941299"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9" name="Gerader Verbinder 288">
              <a:extLst>
                <a:ext uri="{FF2B5EF4-FFF2-40B4-BE49-F238E27FC236}">
                  <a16:creationId xmlns:a16="http://schemas.microsoft.com/office/drawing/2014/main" id="{185848AA-434F-4A0D-9CC0-B1A79196A00A}"/>
                </a:ext>
              </a:extLst>
            </p:cNvPr>
            <p:cNvCxnSpPr>
              <a:cxnSpLocks/>
            </p:cNvCxnSpPr>
            <p:nvPr/>
          </p:nvCxnSpPr>
          <p:spPr>
            <a:xfrm flipV="1">
              <a:off x="7983004"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0" name="Gerader Verbinder 289">
              <a:extLst>
                <a:ext uri="{FF2B5EF4-FFF2-40B4-BE49-F238E27FC236}">
                  <a16:creationId xmlns:a16="http://schemas.microsoft.com/office/drawing/2014/main" id="{708090A9-BF70-4FE0-B828-8F5DA08440C9}"/>
                </a:ext>
              </a:extLst>
            </p:cNvPr>
            <p:cNvCxnSpPr>
              <a:cxnSpLocks/>
            </p:cNvCxnSpPr>
            <p:nvPr/>
          </p:nvCxnSpPr>
          <p:spPr>
            <a:xfrm flipV="1">
              <a:off x="8009324" y="1827216"/>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1" name="Gerader Verbinder 290">
              <a:extLst>
                <a:ext uri="{FF2B5EF4-FFF2-40B4-BE49-F238E27FC236}">
                  <a16:creationId xmlns:a16="http://schemas.microsoft.com/office/drawing/2014/main" id="{2C07C573-2022-431D-8654-6466B902EC82}"/>
                </a:ext>
              </a:extLst>
            </p:cNvPr>
            <p:cNvCxnSpPr>
              <a:cxnSpLocks/>
            </p:cNvCxnSpPr>
            <p:nvPr/>
          </p:nvCxnSpPr>
          <p:spPr>
            <a:xfrm flipV="1">
              <a:off x="8039228"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2" name="Gerader Verbinder 291">
              <a:extLst>
                <a:ext uri="{FF2B5EF4-FFF2-40B4-BE49-F238E27FC236}">
                  <a16:creationId xmlns:a16="http://schemas.microsoft.com/office/drawing/2014/main" id="{591C2A10-7F04-441E-9449-40F6BDDF2E1C}"/>
                </a:ext>
              </a:extLst>
            </p:cNvPr>
            <p:cNvCxnSpPr>
              <a:cxnSpLocks/>
            </p:cNvCxnSpPr>
            <p:nvPr/>
          </p:nvCxnSpPr>
          <p:spPr>
            <a:xfrm flipV="1">
              <a:off x="8072415" y="1827216"/>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3" name="Gerader Verbinder 292">
              <a:extLst>
                <a:ext uri="{FF2B5EF4-FFF2-40B4-BE49-F238E27FC236}">
                  <a16:creationId xmlns:a16="http://schemas.microsoft.com/office/drawing/2014/main" id="{46266EE4-268B-4B86-9404-17E0322D3B76}"/>
                </a:ext>
              </a:extLst>
            </p:cNvPr>
            <p:cNvCxnSpPr>
              <a:cxnSpLocks/>
            </p:cNvCxnSpPr>
            <p:nvPr/>
          </p:nvCxnSpPr>
          <p:spPr>
            <a:xfrm flipV="1">
              <a:off x="8103245"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4" name="Gerader Verbinder 293">
              <a:extLst>
                <a:ext uri="{FF2B5EF4-FFF2-40B4-BE49-F238E27FC236}">
                  <a16:creationId xmlns:a16="http://schemas.microsoft.com/office/drawing/2014/main" id="{2A0F6CC8-BA90-4E3F-A90A-D1DAC2D5E730}"/>
                </a:ext>
              </a:extLst>
            </p:cNvPr>
            <p:cNvCxnSpPr>
              <a:cxnSpLocks/>
            </p:cNvCxnSpPr>
            <p:nvPr/>
          </p:nvCxnSpPr>
          <p:spPr>
            <a:xfrm flipV="1">
              <a:off x="8143576"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5" name="Gerader Verbinder 294">
              <a:extLst>
                <a:ext uri="{FF2B5EF4-FFF2-40B4-BE49-F238E27FC236}">
                  <a16:creationId xmlns:a16="http://schemas.microsoft.com/office/drawing/2014/main" id="{6EDECD47-1B0F-48A5-A633-F8540F320229}"/>
                </a:ext>
              </a:extLst>
            </p:cNvPr>
            <p:cNvCxnSpPr>
              <a:cxnSpLocks/>
            </p:cNvCxnSpPr>
            <p:nvPr/>
          </p:nvCxnSpPr>
          <p:spPr>
            <a:xfrm flipV="1">
              <a:off x="8173586"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6" name="Gerader Verbinder 295">
              <a:extLst>
                <a:ext uri="{FF2B5EF4-FFF2-40B4-BE49-F238E27FC236}">
                  <a16:creationId xmlns:a16="http://schemas.microsoft.com/office/drawing/2014/main" id="{2F07FC7F-4880-44C0-9A3B-957C7FAC25A8}"/>
                </a:ext>
              </a:extLst>
            </p:cNvPr>
            <p:cNvCxnSpPr>
              <a:cxnSpLocks/>
            </p:cNvCxnSpPr>
            <p:nvPr/>
          </p:nvCxnSpPr>
          <p:spPr>
            <a:xfrm flipV="1">
              <a:off x="8208020"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7" name="Gerader Verbinder 296">
              <a:extLst>
                <a:ext uri="{FF2B5EF4-FFF2-40B4-BE49-F238E27FC236}">
                  <a16:creationId xmlns:a16="http://schemas.microsoft.com/office/drawing/2014/main" id="{93CAF3E6-AE24-4772-9396-33E84979A2F7}"/>
                </a:ext>
              </a:extLst>
            </p:cNvPr>
            <p:cNvCxnSpPr>
              <a:cxnSpLocks/>
            </p:cNvCxnSpPr>
            <p:nvPr/>
          </p:nvCxnSpPr>
          <p:spPr>
            <a:xfrm flipV="1">
              <a:off x="8273108"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8" name="Gerader Verbinder 297">
              <a:extLst>
                <a:ext uri="{FF2B5EF4-FFF2-40B4-BE49-F238E27FC236}">
                  <a16:creationId xmlns:a16="http://schemas.microsoft.com/office/drawing/2014/main" id="{6EB83BDA-CC8F-47D5-BA2F-CBBAA535146B}"/>
                </a:ext>
              </a:extLst>
            </p:cNvPr>
            <p:cNvCxnSpPr>
              <a:cxnSpLocks/>
            </p:cNvCxnSpPr>
            <p:nvPr/>
          </p:nvCxnSpPr>
          <p:spPr>
            <a:xfrm flipV="1">
              <a:off x="8242300" y="1827216"/>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99" name="Gerader Verbinder 298">
              <a:extLst>
                <a:ext uri="{FF2B5EF4-FFF2-40B4-BE49-F238E27FC236}">
                  <a16:creationId xmlns:a16="http://schemas.microsoft.com/office/drawing/2014/main" id="{6F6D51CB-44B6-40F9-85BE-F2B002585261}"/>
                </a:ext>
              </a:extLst>
            </p:cNvPr>
            <p:cNvCxnSpPr>
              <a:cxnSpLocks/>
            </p:cNvCxnSpPr>
            <p:nvPr/>
          </p:nvCxnSpPr>
          <p:spPr>
            <a:xfrm flipV="1">
              <a:off x="8292307"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0" name="Gerader Verbinder 299">
              <a:extLst>
                <a:ext uri="{FF2B5EF4-FFF2-40B4-BE49-F238E27FC236}">
                  <a16:creationId xmlns:a16="http://schemas.microsoft.com/office/drawing/2014/main" id="{2DFD3FCC-9EE9-4840-B985-B8B57B4F16A0}"/>
                </a:ext>
              </a:extLst>
            </p:cNvPr>
            <p:cNvCxnSpPr>
              <a:cxnSpLocks/>
            </p:cNvCxnSpPr>
            <p:nvPr/>
          </p:nvCxnSpPr>
          <p:spPr>
            <a:xfrm flipV="1">
              <a:off x="8347868"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1" name="Gerader Verbinder 300">
              <a:extLst>
                <a:ext uri="{FF2B5EF4-FFF2-40B4-BE49-F238E27FC236}">
                  <a16:creationId xmlns:a16="http://schemas.microsoft.com/office/drawing/2014/main" id="{35C79963-AFA0-4510-8C4A-FA322277798E}"/>
                </a:ext>
              </a:extLst>
            </p:cNvPr>
            <p:cNvCxnSpPr>
              <a:cxnSpLocks/>
            </p:cNvCxnSpPr>
            <p:nvPr/>
          </p:nvCxnSpPr>
          <p:spPr>
            <a:xfrm flipV="1">
              <a:off x="8362345"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2" name="Gerader Verbinder 301">
              <a:extLst>
                <a:ext uri="{FF2B5EF4-FFF2-40B4-BE49-F238E27FC236}">
                  <a16:creationId xmlns:a16="http://schemas.microsoft.com/office/drawing/2014/main" id="{63A6BA3D-3322-4015-AE78-28F6D89DE949}"/>
                </a:ext>
              </a:extLst>
            </p:cNvPr>
            <p:cNvCxnSpPr>
              <a:cxnSpLocks/>
            </p:cNvCxnSpPr>
            <p:nvPr/>
          </p:nvCxnSpPr>
          <p:spPr>
            <a:xfrm flipV="1">
              <a:off x="8377426"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3" name="Gerader Verbinder 302">
              <a:extLst>
                <a:ext uri="{FF2B5EF4-FFF2-40B4-BE49-F238E27FC236}">
                  <a16:creationId xmlns:a16="http://schemas.microsoft.com/office/drawing/2014/main" id="{0DE08A60-316E-4A52-B495-AF32A20831A2}"/>
                </a:ext>
              </a:extLst>
            </p:cNvPr>
            <p:cNvCxnSpPr>
              <a:cxnSpLocks/>
            </p:cNvCxnSpPr>
            <p:nvPr/>
          </p:nvCxnSpPr>
          <p:spPr>
            <a:xfrm flipV="1">
              <a:off x="8396666"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4" name="Gerader Verbinder 303">
              <a:extLst>
                <a:ext uri="{FF2B5EF4-FFF2-40B4-BE49-F238E27FC236}">
                  <a16:creationId xmlns:a16="http://schemas.microsoft.com/office/drawing/2014/main" id="{DF07B2F1-A1DE-41D9-9A5D-15AE9736B63D}"/>
                </a:ext>
              </a:extLst>
            </p:cNvPr>
            <p:cNvCxnSpPr>
              <a:cxnSpLocks/>
            </p:cNvCxnSpPr>
            <p:nvPr/>
          </p:nvCxnSpPr>
          <p:spPr>
            <a:xfrm flipV="1">
              <a:off x="8406569"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5" name="Gerader Verbinder 304">
              <a:extLst>
                <a:ext uri="{FF2B5EF4-FFF2-40B4-BE49-F238E27FC236}">
                  <a16:creationId xmlns:a16="http://schemas.microsoft.com/office/drawing/2014/main" id="{47BB22D0-1AF0-4C01-AFB2-B1F3D4E40BF8}"/>
                </a:ext>
              </a:extLst>
            </p:cNvPr>
            <p:cNvCxnSpPr>
              <a:cxnSpLocks/>
            </p:cNvCxnSpPr>
            <p:nvPr/>
          </p:nvCxnSpPr>
          <p:spPr>
            <a:xfrm flipV="1">
              <a:off x="8447428" y="1827216"/>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6" name="Gerader Verbinder 305">
              <a:extLst>
                <a:ext uri="{FF2B5EF4-FFF2-40B4-BE49-F238E27FC236}">
                  <a16:creationId xmlns:a16="http://schemas.microsoft.com/office/drawing/2014/main" id="{1ED44639-96FB-4B8B-966A-BCD8B1247D85}"/>
                </a:ext>
              </a:extLst>
            </p:cNvPr>
            <p:cNvCxnSpPr>
              <a:cxnSpLocks/>
            </p:cNvCxnSpPr>
            <p:nvPr/>
          </p:nvCxnSpPr>
          <p:spPr>
            <a:xfrm flipV="1">
              <a:off x="8484062"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7" name="Gerader Verbinder 306">
              <a:extLst>
                <a:ext uri="{FF2B5EF4-FFF2-40B4-BE49-F238E27FC236}">
                  <a16:creationId xmlns:a16="http://schemas.microsoft.com/office/drawing/2014/main" id="{218C0DAE-0893-4216-8FB6-2CC911F6063D}"/>
                </a:ext>
              </a:extLst>
            </p:cNvPr>
            <p:cNvCxnSpPr>
              <a:cxnSpLocks/>
            </p:cNvCxnSpPr>
            <p:nvPr/>
          </p:nvCxnSpPr>
          <p:spPr>
            <a:xfrm flipV="1">
              <a:off x="8538501"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8" name="Gerader Verbinder 307">
              <a:extLst>
                <a:ext uri="{FF2B5EF4-FFF2-40B4-BE49-F238E27FC236}">
                  <a16:creationId xmlns:a16="http://schemas.microsoft.com/office/drawing/2014/main" id="{34002784-8E43-41D9-A51C-75F05C202DFC}"/>
                </a:ext>
              </a:extLst>
            </p:cNvPr>
            <p:cNvCxnSpPr>
              <a:cxnSpLocks/>
            </p:cNvCxnSpPr>
            <p:nvPr/>
          </p:nvCxnSpPr>
          <p:spPr>
            <a:xfrm flipV="1">
              <a:off x="8562645"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9" name="Gerader Verbinder 308">
              <a:extLst>
                <a:ext uri="{FF2B5EF4-FFF2-40B4-BE49-F238E27FC236}">
                  <a16:creationId xmlns:a16="http://schemas.microsoft.com/office/drawing/2014/main" id="{5DD074AB-3CDA-44AA-B4C0-AA09381AA2D9}"/>
                </a:ext>
              </a:extLst>
            </p:cNvPr>
            <p:cNvCxnSpPr>
              <a:cxnSpLocks/>
            </p:cNvCxnSpPr>
            <p:nvPr/>
          </p:nvCxnSpPr>
          <p:spPr>
            <a:xfrm flipV="1">
              <a:off x="8581695"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0" name="Gerader Verbinder 309">
              <a:extLst>
                <a:ext uri="{FF2B5EF4-FFF2-40B4-BE49-F238E27FC236}">
                  <a16:creationId xmlns:a16="http://schemas.microsoft.com/office/drawing/2014/main" id="{11F1E156-F64F-419B-BD1F-0B5DBAE2FFCB}"/>
                </a:ext>
              </a:extLst>
            </p:cNvPr>
            <p:cNvCxnSpPr>
              <a:cxnSpLocks/>
            </p:cNvCxnSpPr>
            <p:nvPr/>
          </p:nvCxnSpPr>
          <p:spPr>
            <a:xfrm flipV="1">
              <a:off x="8605508"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1" name="Gerader Verbinder 310">
              <a:extLst>
                <a:ext uri="{FF2B5EF4-FFF2-40B4-BE49-F238E27FC236}">
                  <a16:creationId xmlns:a16="http://schemas.microsoft.com/office/drawing/2014/main" id="{F723E4FF-A4FB-45BD-8DEE-C7FBB5A1B5BA}"/>
                </a:ext>
              </a:extLst>
            </p:cNvPr>
            <p:cNvCxnSpPr>
              <a:cxnSpLocks/>
            </p:cNvCxnSpPr>
            <p:nvPr/>
          </p:nvCxnSpPr>
          <p:spPr>
            <a:xfrm flipV="1">
              <a:off x="8628661"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2" name="Gerader Verbinder 311">
              <a:extLst>
                <a:ext uri="{FF2B5EF4-FFF2-40B4-BE49-F238E27FC236}">
                  <a16:creationId xmlns:a16="http://schemas.microsoft.com/office/drawing/2014/main" id="{C9106138-1756-4963-81E6-797CA7EFB3B0}"/>
                </a:ext>
              </a:extLst>
            </p:cNvPr>
            <p:cNvCxnSpPr>
              <a:cxnSpLocks/>
            </p:cNvCxnSpPr>
            <p:nvPr/>
          </p:nvCxnSpPr>
          <p:spPr>
            <a:xfrm flipV="1">
              <a:off x="8670266"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3" name="Gerader Verbinder 312">
              <a:extLst>
                <a:ext uri="{FF2B5EF4-FFF2-40B4-BE49-F238E27FC236}">
                  <a16:creationId xmlns:a16="http://schemas.microsoft.com/office/drawing/2014/main" id="{7F7D6D99-CFEF-42E2-9C67-0DE547DFF7B0}"/>
                </a:ext>
              </a:extLst>
            </p:cNvPr>
            <p:cNvCxnSpPr>
              <a:cxnSpLocks/>
            </p:cNvCxnSpPr>
            <p:nvPr/>
          </p:nvCxnSpPr>
          <p:spPr>
            <a:xfrm flipV="1">
              <a:off x="8708498"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4" name="Gerader Verbinder 313">
              <a:extLst>
                <a:ext uri="{FF2B5EF4-FFF2-40B4-BE49-F238E27FC236}">
                  <a16:creationId xmlns:a16="http://schemas.microsoft.com/office/drawing/2014/main" id="{08F555A1-5E82-4DC3-8505-B3538CE18D26}"/>
                </a:ext>
              </a:extLst>
            </p:cNvPr>
            <p:cNvCxnSpPr>
              <a:cxnSpLocks/>
            </p:cNvCxnSpPr>
            <p:nvPr/>
          </p:nvCxnSpPr>
          <p:spPr>
            <a:xfrm flipV="1">
              <a:off x="8761684"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5" name="Gerader Verbinder 314">
              <a:extLst>
                <a:ext uri="{FF2B5EF4-FFF2-40B4-BE49-F238E27FC236}">
                  <a16:creationId xmlns:a16="http://schemas.microsoft.com/office/drawing/2014/main" id="{233601AA-E6F9-4BDA-BE55-1D96AC1D8984}"/>
                </a:ext>
              </a:extLst>
            </p:cNvPr>
            <p:cNvCxnSpPr>
              <a:cxnSpLocks/>
            </p:cNvCxnSpPr>
            <p:nvPr/>
          </p:nvCxnSpPr>
          <p:spPr>
            <a:xfrm flipV="1">
              <a:off x="9387077"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6" name="Gerader Verbinder 315">
              <a:extLst>
                <a:ext uri="{FF2B5EF4-FFF2-40B4-BE49-F238E27FC236}">
                  <a16:creationId xmlns:a16="http://schemas.microsoft.com/office/drawing/2014/main" id="{6A16B318-FCE5-487E-8F00-2BECDB1EBF94}"/>
                </a:ext>
              </a:extLst>
            </p:cNvPr>
            <p:cNvCxnSpPr>
              <a:cxnSpLocks/>
            </p:cNvCxnSpPr>
            <p:nvPr/>
          </p:nvCxnSpPr>
          <p:spPr>
            <a:xfrm flipV="1">
              <a:off x="9261957" y="1829597"/>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7" name="Gerader Verbinder 316">
              <a:extLst>
                <a:ext uri="{FF2B5EF4-FFF2-40B4-BE49-F238E27FC236}">
                  <a16:creationId xmlns:a16="http://schemas.microsoft.com/office/drawing/2014/main" id="{64DE9A51-F242-4E82-AF6C-CDA7F0B8614F}"/>
                </a:ext>
              </a:extLst>
            </p:cNvPr>
            <p:cNvCxnSpPr>
              <a:cxnSpLocks/>
            </p:cNvCxnSpPr>
            <p:nvPr/>
          </p:nvCxnSpPr>
          <p:spPr>
            <a:xfrm flipV="1">
              <a:off x="9109557"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8" name="Gerader Verbinder 317">
              <a:extLst>
                <a:ext uri="{FF2B5EF4-FFF2-40B4-BE49-F238E27FC236}">
                  <a16:creationId xmlns:a16="http://schemas.microsoft.com/office/drawing/2014/main" id="{6A69228E-9F75-4363-A11D-16A577212123}"/>
                </a:ext>
              </a:extLst>
            </p:cNvPr>
            <p:cNvCxnSpPr>
              <a:cxnSpLocks/>
            </p:cNvCxnSpPr>
            <p:nvPr/>
          </p:nvCxnSpPr>
          <p:spPr>
            <a:xfrm flipV="1">
              <a:off x="9079876"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19" name="Gerader Verbinder 318">
              <a:extLst>
                <a:ext uri="{FF2B5EF4-FFF2-40B4-BE49-F238E27FC236}">
                  <a16:creationId xmlns:a16="http://schemas.microsoft.com/office/drawing/2014/main" id="{D7CC142F-9F7B-414A-A29B-091BF499CB6D}"/>
                </a:ext>
              </a:extLst>
            </p:cNvPr>
            <p:cNvCxnSpPr>
              <a:cxnSpLocks/>
            </p:cNvCxnSpPr>
            <p:nvPr/>
          </p:nvCxnSpPr>
          <p:spPr>
            <a:xfrm flipV="1">
              <a:off x="9020346"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0" name="Gerader Verbinder 319">
              <a:extLst>
                <a:ext uri="{FF2B5EF4-FFF2-40B4-BE49-F238E27FC236}">
                  <a16:creationId xmlns:a16="http://schemas.microsoft.com/office/drawing/2014/main" id="{DA5D4614-3222-4A5B-81D9-C1FA38B8B72D}"/>
                </a:ext>
              </a:extLst>
            </p:cNvPr>
            <p:cNvCxnSpPr>
              <a:cxnSpLocks/>
            </p:cNvCxnSpPr>
            <p:nvPr/>
          </p:nvCxnSpPr>
          <p:spPr>
            <a:xfrm flipV="1">
              <a:off x="8945421" y="1822449"/>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1" name="Gerader Verbinder 320">
              <a:extLst>
                <a:ext uri="{FF2B5EF4-FFF2-40B4-BE49-F238E27FC236}">
                  <a16:creationId xmlns:a16="http://schemas.microsoft.com/office/drawing/2014/main" id="{A21DA753-8055-4928-9D6A-374DDB2E53D6}"/>
                </a:ext>
              </a:extLst>
            </p:cNvPr>
            <p:cNvCxnSpPr>
              <a:cxnSpLocks/>
            </p:cNvCxnSpPr>
            <p:nvPr/>
          </p:nvCxnSpPr>
          <p:spPr>
            <a:xfrm flipV="1">
              <a:off x="8923680" y="1822449"/>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2" name="Gerader Verbinder 321">
              <a:extLst>
                <a:ext uri="{FF2B5EF4-FFF2-40B4-BE49-F238E27FC236}">
                  <a16:creationId xmlns:a16="http://schemas.microsoft.com/office/drawing/2014/main" id="{C043BD1B-0361-4898-8393-49ED336C1A46}"/>
                </a:ext>
              </a:extLst>
            </p:cNvPr>
            <p:cNvCxnSpPr>
              <a:cxnSpLocks/>
            </p:cNvCxnSpPr>
            <p:nvPr/>
          </p:nvCxnSpPr>
          <p:spPr>
            <a:xfrm flipV="1">
              <a:off x="8785834" y="1827213"/>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3" name="Gerader Verbinder 322">
              <a:extLst>
                <a:ext uri="{FF2B5EF4-FFF2-40B4-BE49-F238E27FC236}">
                  <a16:creationId xmlns:a16="http://schemas.microsoft.com/office/drawing/2014/main" id="{08DBDB7B-06DE-4FFB-882D-94F42D9400C2}"/>
                </a:ext>
              </a:extLst>
            </p:cNvPr>
            <p:cNvCxnSpPr>
              <a:cxnSpLocks/>
            </p:cNvCxnSpPr>
            <p:nvPr/>
          </p:nvCxnSpPr>
          <p:spPr>
            <a:xfrm flipV="1">
              <a:off x="8815956" y="1824833"/>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4" name="Gerader Verbinder 323">
              <a:extLst>
                <a:ext uri="{FF2B5EF4-FFF2-40B4-BE49-F238E27FC236}">
                  <a16:creationId xmlns:a16="http://schemas.microsoft.com/office/drawing/2014/main" id="{64CEE804-31DF-409E-A37A-76A57A4CF9CD}"/>
                </a:ext>
              </a:extLst>
            </p:cNvPr>
            <p:cNvCxnSpPr>
              <a:cxnSpLocks/>
            </p:cNvCxnSpPr>
            <p:nvPr/>
          </p:nvCxnSpPr>
          <p:spPr>
            <a:xfrm flipV="1">
              <a:off x="8845512"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25" name="Gerader Verbinder 324">
              <a:extLst>
                <a:ext uri="{FF2B5EF4-FFF2-40B4-BE49-F238E27FC236}">
                  <a16:creationId xmlns:a16="http://schemas.microsoft.com/office/drawing/2014/main" id="{A5865CE2-F97B-494E-98E7-12B7096D7E12}"/>
                </a:ext>
              </a:extLst>
            </p:cNvPr>
            <p:cNvCxnSpPr>
              <a:cxnSpLocks/>
            </p:cNvCxnSpPr>
            <p:nvPr/>
          </p:nvCxnSpPr>
          <p:spPr>
            <a:xfrm flipV="1">
              <a:off x="8866112" y="1827214"/>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26" name="Textfeld 325">
              <a:extLst>
                <a:ext uri="{FF2B5EF4-FFF2-40B4-BE49-F238E27FC236}">
                  <a16:creationId xmlns:a16="http://schemas.microsoft.com/office/drawing/2014/main" id="{B1ADE35A-BBB3-4B74-96F1-F5F522BC7F4D}"/>
                </a:ext>
              </a:extLst>
            </p:cNvPr>
            <p:cNvSpPr txBox="1"/>
            <p:nvPr/>
          </p:nvSpPr>
          <p:spPr>
            <a:xfrm>
              <a:off x="7426037" y="2146699"/>
              <a:ext cx="455574" cy="253916"/>
            </a:xfrm>
            <a:prstGeom prst="rect">
              <a:avLst/>
            </a:prstGeom>
            <a:noFill/>
          </p:spPr>
          <p:txBody>
            <a:bodyPr wrap="none" rtlCol="0">
              <a:spAutoFit/>
            </a:bodyPr>
            <a:lstStyle/>
            <a:p>
              <a:r>
                <a:rPr lang="de-DE" sz="1050">
                  <a:solidFill>
                    <a:srgbClr val="FF0000"/>
                  </a:solidFill>
                </a:rPr>
                <a:t>93%</a:t>
              </a:r>
            </a:p>
          </p:txBody>
        </p:sp>
        <p:sp>
          <p:nvSpPr>
            <p:cNvPr id="327" name="Textfeld 326">
              <a:extLst>
                <a:ext uri="{FF2B5EF4-FFF2-40B4-BE49-F238E27FC236}">
                  <a16:creationId xmlns:a16="http://schemas.microsoft.com/office/drawing/2014/main" id="{9DAFD524-2916-4492-9264-D1C2A6BCA9EE}"/>
                </a:ext>
              </a:extLst>
            </p:cNvPr>
            <p:cNvSpPr txBox="1"/>
            <p:nvPr/>
          </p:nvSpPr>
          <p:spPr>
            <a:xfrm>
              <a:off x="7432675" y="2359784"/>
              <a:ext cx="455574" cy="253916"/>
            </a:xfrm>
            <a:prstGeom prst="rect">
              <a:avLst/>
            </a:prstGeom>
            <a:noFill/>
          </p:spPr>
          <p:txBody>
            <a:bodyPr wrap="none" rtlCol="0">
              <a:spAutoFit/>
            </a:bodyPr>
            <a:lstStyle/>
            <a:p>
              <a:r>
                <a:rPr lang="de-DE" sz="1050">
                  <a:solidFill>
                    <a:srgbClr val="00B0F0"/>
                  </a:solidFill>
                </a:rPr>
                <a:t>88%</a:t>
              </a:r>
            </a:p>
          </p:txBody>
        </p:sp>
        <p:sp>
          <p:nvSpPr>
            <p:cNvPr id="328" name="Textfeld 327">
              <a:extLst>
                <a:ext uri="{FF2B5EF4-FFF2-40B4-BE49-F238E27FC236}">
                  <a16:creationId xmlns:a16="http://schemas.microsoft.com/office/drawing/2014/main" id="{580675A7-F5CA-47DF-A041-23211D647EBB}"/>
                </a:ext>
              </a:extLst>
            </p:cNvPr>
            <p:cNvSpPr txBox="1"/>
            <p:nvPr/>
          </p:nvSpPr>
          <p:spPr>
            <a:xfrm>
              <a:off x="7426037" y="2578620"/>
              <a:ext cx="455574" cy="253916"/>
            </a:xfrm>
            <a:prstGeom prst="rect">
              <a:avLst/>
            </a:prstGeom>
            <a:noFill/>
          </p:spPr>
          <p:txBody>
            <a:bodyPr wrap="none" rtlCol="0">
              <a:spAutoFit/>
            </a:bodyPr>
            <a:lstStyle/>
            <a:p>
              <a:r>
                <a:rPr lang="de-DE" sz="1050">
                  <a:solidFill>
                    <a:schemeClr val="accent2"/>
                  </a:solidFill>
                </a:rPr>
                <a:t>88%</a:t>
              </a:r>
            </a:p>
          </p:txBody>
        </p:sp>
        <p:sp>
          <p:nvSpPr>
            <p:cNvPr id="329" name="Textfeld 328">
              <a:extLst>
                <a:ext uri="{FF2B5EF4-FFF2-40B4-BE49-F238E27FC236}">
                  <a16:creationId xmlns:a16="http://schemas.microsoft.com/office/drawing/2014/main" id="{63CA6BDB-5596-436D-BEDF-4353287585E7}"/>
                </a:ext>
              </a:extLst>
            </p:cNvPr>
            <p:cNvSpPr txBox="1"/>
            <p:nvPr/>
          </p:nvSpPr>
          <p:spPr>
            <a:xfrm>
              <a:off x="7845187" y="2575923"/>
              <a:ext cx="1133644" cy="253916"/>
            </a:xfrm>
            <a:prstGeom prst="rect">
              <a:avLst/>
            </a:prstGeom>
            <a:noFill/>
          </p:spPr>
          <p:txBody>
            <a:bodyPr wrap="none" rtlCol="0">
              <a:spAutoFit/>
            </a:bodyPr>
            <a:lstStyle/>
            <a:p>
              <a:r>
                <a:rPr lang="de-DE" sz="1050">
                  <a:solidFill>
                    <a:schemeClr val="accent2"/>
                  </a:solidFill>
                </a:rPr>
                <a:t>Median OS=NR</a:t>
              </a:r>
            </a:p>
          </p:txBody>
        </p:sp>
        <p:sp>
          <p:nvSpPr>
            <p:cNvPr id="330" name="Textfeld 329">
              <a:extLst>
                <a:ext uri="{FF2B5EF4-FFF2-40B4-BE49-F238E27FC236}">
                  <a16:creationId xmlns:a16="http://schemas.microsoft.com/office/drawing/2014/main" id="{A2F4572A-EF7D-4EB1-B1A3-54F02F08CFD5}"/>
                </a:ext>
              </a:extLst>
            </p:cNvPr>
            <p:cNvSpPr txBox="1"/>
            <p:nvPr/>
          </p:nvSpPr>
          <p:spPr>
            <a:xfrm>
              <a:off x="7852250" y="2372327"/>
              <a:ext cx="1133644" cy="253916"/>
            </a:xfrm>
            <a:prstGeom prst="rect">
              <a:avLst/>
            </a:prstGeom>
            <a:noFill/>
          </p:spPr>
          <p:txBody>
            <a:bodyPr wrap="none" rtlCol="0">
              <a:spAutoFit/>
            </a:bodyPr>
            <a:lstStyle/>
            <a:p>
              <a:r>
                <a:rPr lang="de-DE" sz="1050">
                  <a:solidFill>
                    <a:srgbClr val="00B0F0"/>
                  </a:solidFill>
                </a:rPr>
                <a:t>Median OS=NR</a:t>
              </a:r>
            </a:p>
          </p:txBody>
        </p:sp>
        <p:sp>
          <p:nvSpPr>
            <p:cNvPr id="331" name="Textfeld 330">
              <a:extLst>
                <a:ext uri="{FF2B5EF4-FFF2-40B4-BE49-F238E27FC236}">
                  <a16:creationId xmlns:a16="http://schemas.microsoft.com/office/drawing/2014/main" id="{7F22F6BE-E95E-44AF-9B9A-AADA9EDA8726}"/>
                </a:ext>
              </a:extLst>
            </p:cNvPr>
            <p:cNvSpPr txBox="1"/>
            <p:nvPr/>
          </p:nvSpPr>
          <p:spPr>
            <a:xfrm>
              <a:off x="7851788" y="2151622"/>
              <a:ext cx="1133644" cy="253916"/>
            </a:xfrm>
            <a:prstGeom prst="rect">
              <a:avLst/>
            </a:prstGeom>
            <a:noFill/>
          </p:spPr>
          <p:txBody>
            <a:bodyPr wrap="none" rtlCol="0">
              <a:spAutoFit/>
            </a:bodyPr>
            <a:lstStyle/>
            <a:p>
              <a:r>
                <a:rPr lang="de-DE" sz="1050">
                  <a:solidFill>
                    <a:schemeClr val="accent3"/>
                  </a:solidFill>
                </a:rPr>
                <a:t>Median OS=NR</a:t>
              </a:r>
            </a:p>
          </p:txBody>
        </p:sp>
        <p:sp>
          <p:nvSpPr>
            <p:cNvPr id="83" name="Freihandform: Form 82">
              <a:extLst>
                <a:ext uri="{FF2B5EF4-FFF2-40B4-BE49-F238E27FC236}">
                  <a16:creationId xmlns:a16="http://schemas.microsoft.com/office/drawing/2014/main" id="{50900A24-AD2C-49F3-A4AE-5BDA701A53D8}"/>
                </a:ext>
              </a:extLst>
            </p:cNvPr>
            <p:cNvSpPr/>
            <p:nvPr/>
          </p:nvSpPr>
          <p:spPr>
            <a:xfrm>
              <a:off x="1362075" y="1663701"/>
              <a:ext cx="8112125" cy="361950"/>
            </a:xfrm>
            <a:custGeom>
              <a:avLst/>
              <a:gdLst>
                <a:gd name="connsiteX0" fmla="*/ 0 w 4654550"/>
                <a:gd name="connsiteY0" fmla="*/ 0 h 295275"/>
                <a:gd name="connsiteX1" fmla="*/ 0 w 4654550"/>
                <a:gd name="connsiteY1" fmla="*/ 57150 h 295275"/>
                <a:gd name="connsiteX2" fmla="*/ 384175 w 4654550"/>
                <a:gd name="connsiteY2" fmla="*/ 57150 h 295275"/>
                <a:gd name="connsiteX3" fmla="*/ 381000 w 4654550"/>
                <a:gd name="connsiteY3" fmla="*/ 76200 h 295275"/>
                <a:gd name="connsiteX4" fmla="*/ 422275 w 4654550"/>
                <a:gd name="connsiteY4" fmla="*/ 76200 h 295275"/>
                <a:gd name="connsiteX5" fmla="*/ 422275 w 4654550"/>
                <a:gd name="connsiteY5" fmla="*/ 88900 h 295275"/>
                <a:gd name="connsiteX6" fmla="*/ 641350 w 4654550"/>
                <a:gd name="connsiteY6" fmla="*/ 88900 h 295275"/>
                <a:gd name="connsiteX7" fmla="*/ 641350 w 4654550"/>
                <a:gd name="connsiteY7" fmla="*/ 101600 h 295275"/>
                <a:gd name="connsiteX8" fmla="*/ 825500 w 4654550"/>
                <a:gd name="connsiteY8" fmla="*/ 101600 h 295275"/>
                <a:gd name="connsiteX9" fmla="*/ 825500 w 4654550"/>
                <a:gd name="connsiteY9" fmla="*/ 114300 h 295275"/>
                <a:gd name="connsiteX10" fmla="*/ 1571625 w 4654550"/>
                <a:gd name="connsiteY10" fmla="*/ 107950 h 295275"/>
                <a:gd name="connsiteX11" fmla="*/ 1574800 w 4654550"/>
                <a:gd name="connsiteY11" fmla="*/ 120650 h 295275"/>
                <a:gd name="connsiteX12" fmla="*/ 1927225 w 4654550"/>
                <a:gd name="connsiteY12" fmla="*/ 107950 h 295275"/>
                <a:gd name="connsiteX13" fmla="*/ 1927225 w 4654550"/>
                <a:gd name="connsiteY13" fmla="*/ 123825 h 295275"/>
                <a:gd name="connsiteX14" fmla="*/ 2143125 w 4654550"/>
                <a:gd name="connsiteY14" fmla="*/ 127000 h 295275"/>
                <a:gd name="connsiteX15" fmla="*/ 2143125 w 4654550"/>
                <a:gd name="connsiteY15" fmla="*/ 146050 h 295275"/>
                <a:gd name="connsiteX16" fmla="*/ 2317750 w 4654550"/>
                <a:gd name="connsiteY16" fmla="*/ 146050 h 295275"/>
                <a:gd name="connsiteX17" fmla="*/ 2444750 w 4654550"/>
                <a:gd name="connsiteY17" fmla="*/ 149225 h 295275"/>
                <a:gd name="connsiteX18" fmla="*/ 2447925 w 4654550"/>
                <a:gd name="connsiteY18" fmla="*/ 168275 h 295275"/>
                <a:gd name="connsiteX19" fmla="*/ 2587625 w 4654550"/>
                <a:gd name="connsiteY19" fmla="*/ 171450 h 295275"/>
                <a:gd name="connsiteX20" fmla="*/ 2587625 w 4654550"/>
                <a:gd name="connsiteY20" fmla="*/ 180975 h 295275"/>
                <a:gd name="connsiteX21" fmla="*/ 2908300 w 4654550"/>
                <a:gd name="connsiteY21" fmla="*/ 177800 h 295275"/>
                <a:gd name="connsiteX22" fmla="*/ 2908300 w 4654550"/>
                <a:gd name="connsiteY22" fmla="*/ 196850 h 295275"/>
                <a:gd name="connsiteX23" fmla="*/ 3048000 w 4654550"/>
                <a:gd name="connsiteY23" fmla="*/ 190500 h 295275"/>
                <a:gd name="connsiteX24" fmla="*/ 3048000 w 4654550"/>
                <a:gd name="connsiteY24" fmla="*/ 206375 h 295275"/>
                <a:gd name="connsiteX25" fmla="*/ 3111500 w 4654550"/>
                <a:gd name="connsiteY25" fmla="*/ 206375 h 295275"/>
                <a:gd name="connsiteX26" fmla="*/ 3111500 w 4654550"/>
                <a:gd name="connsiteY26" fmla="*/ 222250 h 295275"/>
                <a:gd name="connsiteX27" fmla="*/ 3556000 w 4654550"/>
                <a:gd name="connsiteY27" fmla="*/ 219075 h 295275"/>
                <a:gd name="connsiteX28" fmla="*/ 3556000 w 4654550"/>
                <a:gd name="connsiteY28" fmla="*/ 234950 h 295275"/>
                <a:gd name="connsiteX29" fmla="*/ 3825875 w 4654550"/>
                <a:gd name="connsiteY29" fmla="*/ 231775 h 295275"/>
                <a:gd name="connsiteX30" fmla="*/ 3825875 w 4654550"/>
                <a:gd name="connsiteY30" fmla="*/ 254000 h 295275"/>
                <a:gd name="connsiteX31" fmla="*/ 4041775 w 4654550"/>
                <a:gd name="connsiteY31" fmla="*/ 250825 h 295275"/>
                <a:gd name="connsiteX32" fmla="*/ 4044950 w 4654550"/>
                <a:gd name="connsiteY32" fmla="*/ 266700 h 295275"/>
                <a:gd name="connsiteX33" fmla="*/ 4098925 w 4654550"/>
                <a:gd name="connsiteY33" fmla="*/ 263525 h 295275"/>
                <a:gd name="connsiteX34" fmla="*/ 4098925 w 4654550"/>
                <a:gd name="connsiteY34" fmla="*/ 276225 h 295275"/>
                <a:gd name="connsiteX35" fmla="*/ 4381500 w 4654550"/>
                <a:gd name="connsiteY35" fmla="*/ 273050 h 295275"/>
                <a:gd name="connsiteX36" fmla="*/ 4381500 w 4654550"/>
                <a:gd name="connsiteY36" fmla="*/ 295275 h 295275"/>
                <a:gd name="connsiteX37" fmla="*/ 4648200 w 4654550"/>
                <a:gd name="connsiteY37" fmla="*/ 288925 h 295275"/>
                <a:gd name="connsiteX38" fmla="*/ 4654550 w 4654550"/>
                <a:gd name="connsiteY38" fmla="*/ 292100 h 295275"/>
                <a:gd name="connsiteX0" fmla="*/ 0 w 5737225"/>
                <a:gd name="connsiteY0" fmla="*/ 0 h 295275"/>
                <a:gd name="connsiteX1" fmla="*/ 0 w 5737225"/>
                <a:gd name="connsiteY1" fmla="*/ 57150 h 295275"/>
                <a:gd name="connsiteX2" fmla="*/ 384175 w 5737225"/>
                <a:gd name="connsiteY2" fmla="*/ 57150 h 295275"/>
                <a:gd name="connsiteX3" fmla="*/ 381000 w 5737225"/>
                <a:gd name="connsiteY3" fmla="*/ 76200 h 295275"/>
                <a:gd name="connsiteX4" fmla="*/ 422275 w 5737225"/>
                <a:gd name="connsiteY4" fmla="*/ 76200 h 295275"/>
                <a:gd name="connsiteX5" fmla="*/ 422275 w 5737225"/>
                <a:gd name="connsiteY5" fmla="*/ 88900 h 295275"/>
                <a:gd name="connsiteX6" fmla="*/ 641350 w 5737225"/>
                <a:gd name="connsiteY6" fmla="*/ 88900 h 295275"/>
                <a:gd name="connsiteX7" fmla="*/ 641350 w 5737225"/>
                <a:gd name="connsiteY7" fmla="*/ 101600 h 295275"/>
                <a:gd name="connsiteX8" fmla="*/ 825500 w 5737225"/>
                <a:gd name="connsiteY8" fmla="*/ 101600 h 295275"/>
                <a:gd name="connsiteX9" fmla="*/ 825500 w 5737225"/>
                <a:gd name="connsiteY9" fmla="*/ 114300 h 295275"/>
                <a:gd name="connsiteX10" fmla="*/ 1571625 w 5737225"/>
                <a:gd name="connsiteY10" fmla="*/ 107950 h 295275"/>
                <a:gd name="connsiteX11" fmla="*/ 1574800 w 5737225"/>
                <a:gd name="connsiteY11" fmla="*/ 120650 h 295275"/>
                <a:gd name="connsiteX12" fmla="*/ 1927225 w 5737225"/>
                <a:gd name="connsiteY12" fmla="*/ 107950 h 295275"/>
                <a:gd name="connsiteX13" fmla="*/ 1927225 w 5737225"/>
                <a:gd name="connsiteY13" fmla="*/ 123825 h 295275"/>
                <a:gd name="connsiteX14" fmla="*/ 2143125 w 5737225"/>
                <a:gd name="connsiteY14" fmla="*/ 127000 h 295275"/>
                <a:gd name="connsiteX15" fmla="*/ 2143125 w 5737225"/>
                <a:gd name="connsiteY15" fmla="*/ 146050 h 295275"/>
                <a:gd name="connsiteX16" fmla="*/ 2317750 w 5737225"/>
                <a:gd name="connsiteY16" fmla="*/ 146050 h 295275"/>
                <a:gd name="connsiteX17" fmla="*/ 2444750 w 5737225"/>
                <a:gd name="connsiteY17" fmla="*/ 149225 h 295275"/>
                <a:gd name="connsiteX18" fmla="*/ 2447925 w 5737225"/>
                <a:gd name="connsiteY18" fmla="*/ 168275 h 295275"/>
                <a:gd name="connsiteX19" fmla="*/ 2587625 w 5737225"/>
                <a:gd name="connsiteY19" fmla="*/ 171450 h 295275"/>
                <a:gd name="connsiteX20" fmla="*/ 2587625 w 5737225"/>
                <a:gd name="connsiteY20" fmla="*/ 180975 h 295275"/>
                <a:gd name="connsiteX21" fmla="*/ 2908300 w 5737225"/>
                <a:gd name="connsiteY21" fmla="*/ 177800 h 295275"/>
                <a:gd name="connsiteX22" fmla="*/ 2908300 w 5737225"/>
                <a:gd name="connsiteY22" fmla="*/ 196850 h 295275"/>
                <a:gd name="connsiteX23" fmla="*/ 3048000 w 5737225"/>
                <a:gd name="connsiteY23" fmla="*/ 190500 h 295275"/>
                <a:gd name="connsiteX24" fmla="*/ 3048000 w 5737225"/>
                <a:gd name="connsiteY24" fmla="*/ 206375 h 295275"/>
                <a:gd name="connsiteX25" fmla="*/ 3111500 w 5737225"/>
                <a:gd name="connsiteY25" fmla="*/ 206375 h 295275"/>
                <a:gd name="connsiteX26" fmla="*/ 3111500 w 5737225"/>
                <a:gd name="connsiteY26" fmla="*/ 222250 h 295275"/>
                <a:gd name="connsiteX27" fmla="*/ 3556000 w 5737225"/>
                <a:gd name="connsiteY27" fmla="*/ 219075 h 295275"/>
                <a:gd name="connsiteX28" fmla="*/ 3556000 w 5737225"/>
                <a:gd name="connsiteY28" fmla="*/ 234950 h 295275"/>
                <a:gd name="connsiteX29" fmla="*/ 3825875 w 5737225"/>
                <a:gd name="connsiteY29" fmla="*/ 231775 h 295275"/>
                <a:gd name="connsiteX30" fmla="*/ 3825875 w 5737225"/>
                <a:gd name="connsiteY30" fmla="*/ 254000 h 295275"/>
                <a:gd name="connsiteX31" fmla="*/ 4041775 w 5737225"/>
                <a:gd name="connsiteY31" fmla="*/ 250825 h 295275"/>
                <a:gd name="connsiteX32" fmla="*/ 4044950 w 5737225"/>
                <a:gd name="connsiteY32" fmla="*/ 266700 h 295275"/>
                <a:gd name="connsiteX33" fmla="*/ 4098925 w 5737225"/>
                <a:gd name="connsiteY33" fmla="*/ 263525 h 295275"/>
                <a:gd name="connsiteX34" fmla="*/ 4098925 w 5737225"/>
                <a:gd name="connsiteY34" fmla="*/ 276225 h 295275"/>
                <a:gd name="connsiteX35" fmla="*/ 4381500 w 5737225"/>
                <a:gd name="connsiteY35" fmla="*/ 273050 h 295275"/>
                <a:gd name="connsiteX36" fmla="*/ 4381500 w 5737225"/>
                <a:gd name="connsiteY36" fmla="*/ 295275 h 295275"/>
                <a:gd name="connsiteX37" fmla="*/ 4648200 w 5737225"/>
                <a:gd name="connsiteY37" fmla="*/ 288925 h 295275"/>
                <a:gd name="connsiteX38" fmla="*/ 5737225 w 5737225"/>
                <a:gd name="connsiteY38" fmla="*/ 292100 h 295275"/>
                <a:gd name="connsiteX0" fmla="*/ 0 w 5740400"/>
                <a:gd name="connsiteY0" fmla="*/ 0 h 311150"/>
                <a:gd name="connsiteX1" fmla="*/ 0 w 5740400"/>
                <a:gd name="connsiteY1" fmla="*/ 57150 h 311150"/>
                <a:gd name="connsiteX2" fmla="*/ 384175 w 5740400"/>
                <a:gd name="connsiteY2" fmla="*/ 57150 h 311150"/>
                <a:gd name="connsiteX3" fmla="*/ 381000 w 5740400"/>
                <a:gd name="connsiteY3" fmla="*/ 76200 h 311150"/>
                <a:gd name="connsiteX4" fmla="*/ 422275 w 5740400"/>
                <a:gd name="connsiteY4" fmla="*/ 76200 h 311150"/>
                <a:gd name="connsiteX5" fmla="*/ 422275 w 5740400"/>
                <a:gd name="connsiteY5" fmla="*/ 88900 h 311150"/>
                <a:gd name="connsiteX6" fmla="*/ 641350 w 5740400"/>
                <a:gd name="connsiteY6" fmla="*/ 88900 h 311150"/>
                <a:gd name="connsiteX7" fmla="*/ 641350 w 5740400"/>
                <a:gd name="connsiteY7" fmla="*/ 101600 h 311150"/>
                <a:gd name="connsiteX8" fmla="*/ 825500 w 5740400"/>
                <a:gd name="connsiteY8" fmla="*/ 101600 h 311150"/>
                <a:gd name="connsiteX9" fmla="*/ 825500 w 5740400"/>
                <a:gd name="connsiteY9" fmla="*/ 114300 h 311150"/>
                <a:gd name="connsiteX10" fmla="*/ 1571625 w 5740400"/>
                <a:gd name="connsiteY10" fmla="*/ 107950 h 311150"/>
                <a:gd name="connsiteX11" fmla="*/ 1574800 w 5740400"/>
                <a:gd name="connsiteY11" fmla="*/ 120650 h 311150"/>
                <a:gd name="connsiteX12" fmla="*/ 1927225 w 5740400"/>
                <a:gd name="connsiteY12" fmla="*/ 107950 h 311150"/>
                <a:gd name="connsiteX13" fmla="*/ 1927225 w 5740400"/>
                <a:gd name="connsiteY13" fmla="*/ 123825 h 311150"/>
                <a:gd name="connsiteX14" fmla="*/ 2143125 w 5740400"/>
                <a:gd name="connsiteY14" fmla="*/ 127000 h 311150"/>
                <a:gd name="connsiteX15" fmla="*/ 2143125 w 5740400"/>
                <a:gd name="connsiteY15" fmla="*/ 146050 h 311150"/>
                <a:gd name="connsiteX16" fmla="*/ 2317750 w 5740400"/>
                <a:gd name="connsiteY16" fmla="*/ 146050 h 311150"/>
                <a:gd name="connsiteX17" fmla="*/ 2444750 w 5740400"/>
                <a:gd name="connsiteY17" fmla="*/ 149225 h 311150"/>
                <a:gd name="connsiteX18" fmla="*/ 2447925 w 5740400"/>
                <a:gd name="connsiteY18" fmla="*/ 168275 h 311150"/>
                <a:gd name="connsiteX19" fmla="*/ 2587625 w 5740400"/>
                <a:gd name="connsiteY19" fmla="*/ 171450 h 311150"/>
                <a:gd name="connsiteX20" fmla="*/ 2587625 w 5740400"/>
                <a:gd name="connsiteY20" fmla="*/ 180975 h 311150"/>
                <a:gd name="connsiteX21" fmla="*/ 2908300 w 5740400"/>
                <a:gd name="connsiteY21" fmla="*/ 177800 h 311150"/>
                <a:gd name="connsiteX22" fmla="*/ 2908300 w 5740400"/>
                <a:gd name="connsiteY22" fmla="*/ 196850 h 311150"/>
                <a:gd name="connsiteX23" fmla="*/ 3048000 w 5740400"/>
                <a:gd name="connsiteY23" fmla="*/ 190500 h 311150"/>
                <a:gd name="connsiteX24" fmla="*/ 3048000 w 5740400"/>
                <a:gd name="connsiteY24" fmla="*/ 206375 h 311150"/>
                <a:gd name="connsiteX25" fmla="*/ 3111500 w 5740400"/>
                <a:gd name="connsiteY25" fmla="*/ 206375 h 311150"/>
                <a:gd name="connsiteX26" fmla="*/ 3111500 w 5740400"/>
                <a:gd name="connsiteY26" fmla="*/ 222250 h 311150"/>
                <a:gd name="connsiteX27" fmla="*/ 3556000 w 5740400"/>
                <a:gd name="connsiteY27" fmla="*/ 219075 h 311150"/>
                <a:gd name="connsiteX28" fmla="*/ 3556000 w 5740400"/>
                <a:gd name="connsiteY28" fmla="*/ 234950 h 311150"/>
                <a:gd name="connsiteX29" fmla="*/ 3825875 w 5740400"/>
                <a:gd name="connsiteY29" fmla="*/ 231775 h 311150"/>
                <a:gd name="connsiteX30" fmla="*/ 3825875 w 5740400"/>
                <a:gd name="connsiteY30" fmla="*/ 254000 h 311150"/>
                <a:gd name="connsiteX31" fmla="*/ 4041775 w 5740400"/>
                <a:gd name="connsiteY31" fmla="*/ 250825 h 311150"/>
                <a:gd name="connsiteX32" fmla="*/ 4044950 w 5740400"/>
                <a:gd name="connsiteY32" fmla="*/ 266700 h 311150"/>
                <a:gd name="connsiteX33" fmla="*/ 4098925 w 5740400"/>
                <a:gd name="connsiteY33" fmla="*/ 263525 h 311150"/>
                <a:gd name="connsiteX34" fmla="*/ 4098925 w 5740400"/>
                <a:gd name="connsiteY34" fmla="*/ 276225 h 311150"/>
                <a:gd name="connsiteX35" fmla="*/ 4381500 w 5740400"/>
                <a:gd name="connsiteY35" fmla="*/ 273050 h 311150"/>
                <a:gd name="connsiteX36" fmla="*/ 4381500 w 5740400"/>
                <a:gd name="connsiteY36" fmla="*/ 295275 h 311150"/>
                <a:gd name="connsiteX37" fmla="*/ 4648200 w 5740400"/>
                <a:gd name="connsiteY37" fmla="*/ 288925 h 311150"/>
                <a:gd name="connsiteX38" fmla="*/ 5740400 w 5740400"/>
                <a:gd name="connsiteY38" fmla="*/ 311150 h 311150"/>
                <a:gd name="connsiteX0" fmla="*/ 0 w 5740400"/>
                <a:gd name="connsiteY0" fmla="*/ 0 h 311150"/>
                <a:gd name="connsiteX1" fmla="*/ 0 w 5740400"/>
                <a:gd name="connsiteY1" fmla="*/ 57150 h 311150"/>
                <a:gd name="connsiteX2" fmla="*/ 384175 w 5740400"/>
                <a:gd name="connsiteY2" fmla="*/ 57150 h 311150"/>
                <a:gd name="connsiteX3" fmla="*/ 381000 w 5740400"/>
                <a:gd name="connsiteY3" fmla="*/ 76200 h 311150"/>
                <a:gd name="connsiteX4" fmla="*/ 422275 w 5740400"/>
                <a:gd name="connsiteY4" fmla="*/ 76200 h 311150"/>
                <a:gd name="connsiteX5" fmla="*/ 422275 w 5740400"/>
                <a:gd name="connsiteY5" fmla="*/ 88900 h 311150"/>
                <a:gd name="connsiteX6" fmla="*/ 641350 w 5740400"/>
                <a:gd name="connsiteY6" fmla="*/ 88900 h 311150"/>
                <a:gd name="connsiteX7" fmla="*/ 641350 w 5740400"/>
                <a:gd name="connsiteY7" fmla="*/ 101600 h 311150"/>
                <a:gd name="connsiteX8" fmla="*/ 825500 w 5740400"/>
                <a:gd name="connsiteY8" fmla="*/ 101600 h 311150"/>
                <a:gd name="connsiteX9" fmla="*/ 825500 w 5740400"/>
                <a:gd name="connsiteY9" fmla="*/ 114300 h 311150"/>
                <a:gd name="connsiteX10" fmla="*/ 1571625 w 5740400"/>
                <a:gd name="connsiteY10" fmla="*/ 107950 h 311150"/>
                <a:gd name="connsiteX11" fmla="*/ 1574800 w 5740400"/>
                <a:gd name="connsiteY11" fmla="*/ 120650 h 311150"/>
                <a:gd name="connsiteX12" fmla="*/ 1927225 w 5740400"/>
                <a:gd name="connsiteY12" fmla="*/ 107950 h 311150"/>
                <a:gd name="connsiteX13" fmla="*/ 1927225 w 5740400"/>
                <a:gd name="connsiteY13" fmla="*/ 123825 h 311150"/>
                <a:gd name="connsiteX14" fmla="*/ 2143125 w 5740400"/>
                <a:gd name="connsiteY14" fmla="*/ 127000 h 311150"/>
                <a:gd name="connsiteX15" fmla="*/ 2143125 w 5740400"/>
                <a:gd name="connsiteY15" fmla="*/ 146050 h 311150"/>
                <a:gd name="connsiteX16" fmla="*/ 2317750 w 5740400"/>
                <a:gd name="connsiteY16" fmla="*/ 146050 h 311150"/>
                <a:gd name="connsiteX17" fmla="*/ 2444750 w 5740400"/>
                <a:gd name="connsiteY17" fmla="*/ 149225 h 311150"/>
                <a:gd name="connsiteX18" fmla="*/ 2447925 w 5740400"/>
                <a:gd name="connsiteY18" fmla="*/ 168275 h 311150"/>
                <a:gd name="connsiteX19" fmla="*/ 2587625 w 5740400"/>
                <a:gd name="connsiteY19" fmla="*/ 171450 h 311150"/>
                <a:gd name="connsiteX20" fmla="*/ 2587625 w 5740400"/>
                <a:gd name="connsiteY20" fmla="*/ 180975 h 311150"/>
                <a:gd name="connsiteX21" fmla="*/ 2908300 w 5740400"/>
                <a:gd name="connsiteY21" fmla="*/ 177800 h 311150"/>
                <a:gd name="connsiteX22" fmla="*/ 2908300 w 5740400"/>
                <a:gd name="connsiteY22" fmla="*/ 196850 h 311150"/>
                <a:gd name="connsiteX23" fmla="*/ 3048000 w 5740400"/>
                <a:gd name="connsiteY23" fmla="*/ 190500 h 311150"/>
                <a:gd name="connsiteX24" fmla="*/ 3048000 w 5740400"/>
                <a:gd name="connsiteY24" fmla="*/ 206375 h 311150"/>
                <a:gd name="connsiteX25" fmla="*/ 3111500 w 5740400"/>
                <a:gd name="connsiteY25" fmla="*/ 206375 h 311150"/>
                <a:gd name="connsiteX26" fmla="*/ 3111500 w 5740400"/>
                <a:gd name="connsiteY26" fmla="*/ 222250 h 311150"/>
                <a:gd name="connsiteX27" fmla="*/ 3556000 w 5740400"/>
                <a:gd name="connsiteY27" fmla="*/ 219075 h 311150"/>
                <a:gd name="connsiteX28" fmla="*/ 3556000 w 5740400"/>
                <a:gd name="connsiteY28" fmla="*/ 234950 h 311150"/>
                <a:gd name="connsiteX29" fmla="*/ 3825875 w 5740400"/>
                <a:gd name="connsiteY29" fmla="*/ 231775 h 311150"/>
                <a:gd name="connsiteX30" fmla="*/ 3825875 w 5740400"/>
                <a:gd name="connsiteY30" fmla="*/ 254000 h 311150"/>
                <a:gd name="connsiteX31" fmla="*/ 4041775 w 5740400"/>
                <a:gd name="connsiteY31" fmla="*/ 250825 h 311150"/>
                <a:gd name="connsiteX32" fmla="*/ 4044950 w 5740400"/>
                <a:gd name="connsiteY32" fmla="*/ 266700 h 311150"/>
                <a:gd name="connsiteX33" fmla="*/ 4098925 w 5740400"/>
                <a:gd name="connsiteY33" fmla="*/ 263525 h 311150"/>
                <a:gd name="connsiteX34" fmla="*/ 4098925 w 5740400"/>
                <a:gd name="connsiteY34" fmla="*/ 276225 h 311150"/>
                <a:gd name="connsiteX35" fmla="*/ 4381500 w 5740400"/>
                <a:gd name="connsiteY35" fmla="*/ 273050 h 311150"/>
                <a:gd name="connsiteX36" fmla="*/ 4381500 w 5740400"/>
                <a:gd name="connsiteY36" fmla="*/ 295275 h 311150"/>
                <a:gd name="connsiteX37" fmla="*/ 5730875 w 5740400"/>
                <a:gd name="connsiteY37" fmla="*/ 288925 h 311150"/>
                <a:gd name="connsiteX38" fmla="*/ 5740400 w 5740400"/>
                <a:gd name="connsiteY38" fmla="*/ 311150 h 311150"/>
                <a:gd name="connsiteX0" fmla="*/ 0 w 5740400"/>
                <a:gd name="connsiteY0" fmla="*/ 0 h 311150"/>
                <a:gd name="connsiteX1" fmla="*/ 0 w 5740400"/>
                <a:gd name="connsiteY1" fmla="*/ 57150 h 311150"/>
                <a:gd name="connsiteX2" fmla="*/ 384175 w 5740400"/>
                <a:gd name="connsiteY2" fmla="*/ 57150 h 311150"/>
                <a:gd name="connsiteX3" fmla="*/ 381000 w 5740400"/>
                <a:gd name="connsiteY3" fmla="*/ 76200 h 311150"/>
                <a:gd name="connsiteX4" fmla="*/ 422275 w 5740400"/>
                <a:gd name="connsiteY4" fmla="*/ 76200 h 311150"/>
                <a:gd name="connsiteX5" fmla="*/ 422275 w 5740400"/>
                <a:gd name="connsiteY5" fmla="*/ 88900 h 311150"/>
                <a:gd name="connsiteX6" fmla="*/ 641350 w 5740400"/>
                <a:gd name="connsiteY6" fmla="*/ 88900 h 311150"/>
                <a:gd name="connsiteX7" fmla="*/ 641350 w 5740400"/>
                <a:gd name="connsiteY7" fmla="*/ 101600 h 311150"/>
                <a:gd name="connsiteX8" fmla="*/ 825500 w 5740400"/>
                <a:gd name="connsiteY8" fmla="*/ 101600 h 311150"/>
                <a:gd name="connsiteX9" fmla="*/ 825500 w 5740400"/>
                <a:gd name="connsiteY9" fmla="*/ 114300 h 311150"/>
                <a:gd name="connsiteX10" fmla="*/ 1571625 w 5740400"/>
                <a:gd name="connsiteY10" fmla="*/ 107950 h 311150"/>
                <a:gd name="connsiteX11" fmla="*/ 1574800 w 5740400"/>
                <a:gd name="connsiteY11" fmla="*/ 120650 h 311150"/>
                <a:gd name="connsiteX12" fmla="*/ 1927225 w 5740400"/>
                <a:gd name="connsiteY12" fmla="*/ 107950 h 311150"/>
                <a:gd name="connsiteX13" fmla="*/ 1927225 w 5740400"/>
                <a:gd name="connsiteY13" fmla="*/ 123825 h 311150"/>
                <a:gd name="connsiteX14" fmla="*/ 2143125 w 5740400"/>
                <a:gd name="connsiteY14" fmla="*/ 127000 h 311150"/>
                <a:gd name="connsiteX15" fmla="*/ 2143125 w 5740400"/>
                <a:gd name="connsiteY15" fmla="*/ 146050 h 311150"/>
                <a:gd name="connsiteX16" fmla="*/ 2317750 w 5740400"/>
                <a:gd name="connsiteY16" fmla="*/ 146050 h 311150"/>
                <a:gd name="connsiteX17" fmla="*/ 2444750 w 5740400"/>
                <a:gd name="connsiteY17" fmla="*/ 149225 h 311150"/>
                <a:gd name="connsiteX18" fmla="*/ 2447925 w 5740400"/>
                <a:gd name="connsiteY18" fmla="*/ 168275 h 311150"/>
                <a:gd name="connsiteX19" fmla="*/ 2587625 w 5740400"/>
                <a:gd name="connsiteY19" fmla="*/ 171450 h 311150"/>
                <a:gd name="connsiteX20" fmla="*/ 2587625 w 5740400"/>
                <a:gd name="connsiteY20" fmla="*/ 180975 h 311150"/>
                <a:gd name="connsiteX21" fmla="*/ 2908300 w 5740400"/>
                <a:gd name="connsiteY21" fmla="*/ 177800 h 311150"/>
                <a:gd name="connsiteX22" fmla="*/ 2908300 w 5740400"/>
                <a:gd name="connsiteY22" fmla="*/ 196850 h 311150"/>
                <a:gd name="connsiteX23" fmla="*/ 3048000 w 5740400"/>
                <a:gd name="connsiteY23" fmla="*/ 190500 h 311150"/>
                <a:gd name="connsiteX24" fmla="*/ 3048000 w 5740400"/>
                <a:gd name="connsiteY24" fmla="*/ 206375 h 311150"/>
                <a:gd name="connsiteX25" fmla="*/ 3111500 w 5740400"/>
                <a:gd name="connsiteY25" fmla="*/ 206375 h 311150"/>
                <a:gd name="connsiteX26" fmla="*/ 3111500 w 5740400"/>
                <a:gd name="connsiteY26" fmla="*/ 222250 h 311150"/>
                <a:gd name="connsiteX27" fmla="*/ 3556000 w 5740400"/>
                <a:gd name="connsiteY27" fmla="*/ 219075 h 311150"/>
                <a:gd name="connsiteX28" fmla="*/ 3556000 w 5740400"/>
                <a:gd name="connsiteY28" fmla="*/ 234950 h 311150"/>
                <a:gd name="connsiteX29" fmla="*/ 3825875 w 5740400"/>
                <a:gd name="connsiteY29" fmla="*/ 231775 h 311150"/>
                <a:gd name="connsiteX30" fmla="*/ 3825875 w 5740400"/>
                <a:gd name="connsiteY30" fmla="*/ 254000 h 311150"/>
                <a:gd name="connsiteX31" fmla="*/ 4041775 w 5740400"/>
                <a:gd name="connsiteY31" fmla="*/ 250825 h 311150"/>
                <a:gd name="connsiteX32" fmla="*/ 4044950 w 5740400"/>
                <a:gd name="connsiteY32" fmla="*/ 266700 h 311150"/>
                <a:gd name="connsiteX33" fmla="*/ 4098925 w 5740400"/>
                <a:gd name="connsiteY33" fmla="*/ 263525 h 311150"/>
                <a:gd name="connsiteX34" fmla="*/ 4098925 w 5740400"/>
                <a:gd name="connsiteY34" fmla="*/ 276225 h 311150"/>
                <a:gd name="connsiteX35" fmla="*/ 4381500 w 5740400"/>
                <a:gd name="connsiteY35" fmla="*/ 273050 h 311150"/>
                <a:gd name="connsiteX36" fmla="*/ 4381500 w 5740400"/>
                <a:gd name="connsiteY36" fmla="*/ 295275 h 311150"/>
                <a:gd name="connsiteX37" fmla="*/ 5730875 w 5740400"/>
                <a:gd name="connsiteY37" fmla="*/ 295275 h 311150"/>
                <a:gd name="connsiteX38" fmla="*/ 5740400 w 5740400"/>
                <a:gd name="connsiteY38" fmla="*/ 311150 h 311150"/>
                <a:gd name="connsiteX0" fmla="*/ 0 w 5731486"/>
                <a:gd name="connsiteY0" fmla="*/ 0 h 311150"/>
                <a:gd name="connsiteX1" fmla="*/ 0 w 5731486"/>
                <a:gd name="connsiteY1" fmla="*/ 57150 h 311150"/>
                <a:gd name="connsiteX2" fmla="*/ 384175 w 5731486"/>
                <a:gd name="connsiteY2" fmla="*/ 57150 h 311150"/>
                <a:gd name="connsiteX3" fmla="*/ 381000 w 5731486"/>
                <a:gd name="connsiteY3" fmla="*/ 76200 h 311150"/>
                <a:gd name="connsiteX4" fmla="*/ 422275 w 5731486"/>
                <a:gd name="connsiteY4" fmla="*/ 76200 h 311150"/>
                <a:gd name="connsiteX5" fmla="*/ 422275 w 5731486"/>
                <a:gd name="connsiteY5" fmla="*/ 88900 h 311150"/>
                <a:gd name="connsiteX6" fmla="*/ 641350 w 5731486"/>
                <a:gd name="connsiteY6" fmla="*/ 88900 h 311150"/>
                <a:gd name="connsiteX7" fmla="*/ 641350 w 5731486"/>
                <a:gd name="connsiteY7" fmla="*/ 101600 h 311150"/>
                <a:gd name="connsiteX8" fmla="*/ 825500 w 5731486"/>
                <a:gd name="connsiteY8" fmla="*/ 101600 h 311150"/>
                <a:gd name="connsiteX9" fmla="*/ 825500 w 5731486"/>
                <a:gd name="connsiteY9" fmla="*/ 114300 h 311150"/>
                <a:gd name="connsiteX10" fmla="*/ 1571625 w 5731486"/>
                <a:gd name="connsiteY10" fmla="*/ 107950 h 311150"/>
                <a:gd name="connsiteX11" fmla="*/ 1574800 w 5731486"/>
                <a:gd name="connsiteY11" fmla="*/ 120650 h 311150"/>
                <a:gd name="connsiteX12" fmla="*/ 1927225 w 5731486"/>
                <a:gd name="connsiteY12" fmla="*/ 107950 h 311150"/>
                <a:gd name="connsiteX13" fmla="*/ 1927225 w 5731486"/>
                <a:gd name="connsiteY13" fmla="*/ 123825 h 311150"/>
                <a:gd name="connsiteX14" fmla="*/ 2143125 w 5731486"/>
                <a:gd name="connsiteY14" fmla="*/ 127000 h 311150"/>
                <a:gd name="connsiteX15" fmla="*/ 2143125 w 5731486"/>
                <a:gd name="connsiteY15" fmla="*/ 146050 h 311150"/>
                <a:gd name="connsiteX16" fmla="*/ 2317750 w 5731486"/>
                <a:gd name="connsiteY16" fmla="*/ 146050 h 311150"/>
                <a:gd name="connsiteX17" fmla="*/ 2444750 w 5731486"/>
                <a:gd name="connsiteY17" fmla="*/ 149225 h 311150"/>
                <a:gd name="connsiteX18" fmla="*/ 2447925 w 5731486"/>
                <a:gd name="connsiteY18" fmla="*/ 168275 h 311150"/>
                <a:gd name="connsiteX19" fmla="*/ 2587625 w 5731486"/>
                <a:gd name="connsiteY19" fmla="*/ 171450 h 311150"/>
                <a:gd name="connsiteX20" fmla="*/ 2587625 w 5731486"/>
                <a:gd name="connsiteY20" fmla="*/ 180975 h 311150"/>
                <a:gd name="connsiteX21" fmla="*/ 2908300 w 5731486"/>
                <a:gd name="connsiteY21" fmla="*/ 177800 h 311150"/>
                <a:gd name="connsiteX22" fmla="*/ 2908300 w 5731486"/>
                <a:gd name="connsiteY22" fmla="*/ 196850 h 311150"/>
                <a:gd name="connsiteX23" fmla="*/ 3048000 w 5731486"/>
                <a:gd name="connsiteY23" fmla="*/ 190500 h 311150"/>
                <a:gd name="connsiteX24" fmla="*/ 3048000 w 5731486"/>
                <a:gd name="connsiteY24" fmla="*/ 206375 h 311150"/>
                <a:gd name="connsiteX25" fmla="*/ 3111500 w 5731486"/>
                <a:gd name="connsiteY25" fmla="*/ 206375 h 311150"/>
                <a:gd name="connsiteX26" fmla="*/ 3111500 w 5731486"/>
                <a:gd name="connsiteY26" fmla="*/ 222250 h 311150"/>
                <a:gd name="connsiteX27" fmla="*/ 3556000 w 5731486"/>
                <a:gd name="connsiteY27" fmla="*/ 219075 h 311150"/>
                <a:gd name="connsiteX28" fmla="*/ 3556000 w 5731486"/>
                <a:gd name="connsiteY28" fmla="*/ 234950 h 311150"/>
                <a:gd name="connsiteX29" fmla="*/ 3825875 w 5731486"/>
                <a:gd name="connsiteY29" fmla="*/ 231775 h 311150"/>
                <a:gd name="connsiteX30" fmla="*/ 3825875 w 5731486"/>
                <a:gd name="connsiteY30" fmla="*/ 254000 h 311150"/>
                <a:gd name="connsiteX31" fmla="*/ 4041775 w 5731486"/>
                <a:gd name="connsiteY31" fmla="*/ 250825 h 311150"/>
                <a:gd name="connsiteX32" fmla="*/ 4044950 w 5731486"/>
                <a:gd name="connsiteY32" fmla="*/ 266700 h 311150"/>
                <a:gd name="connsiteX33" fmla="*/ 4098925 w 5731486"/>
                <a:gd name="connsiteY33" fmla="*/ 263525 h 311150"/>
                <a:gd name="connsiteX34" fmla="*/ 4098925 w 5731486"/>
                <a:gd name="connsiteY34" fmla="*/ 276225 h 311150"/>
                <a:gd name="connsiteX35" fmla="*/ 4381500 w 5731486"/>
                <a:gd name="connsiteY35" fmla="*/ 273050 h 311150"/>
                <a:gd name="connsiteX36" fmla="*/ 4381500 w 5731486"/>
                <a:gd name="connsiteY36" fmla="*/ 295275 h 311150"/>
                <a:gd name="connsiteX37" fmla="*/ 5730875 w 5731486"/>
                <a:gd name="connsiteY37" fmla="*/ 295275 h 311150"/>
                <a:gd name="connsiteX38" fmla="*/ 5730875 w 5731486"/>
                <a:gd name="connsiteY38" fmla="*/ 311150 h 311150"/>
                <a:gd name="connsiteX0" fmla="*/ 0 w 5731486"/>
                <a:gd name="connsiteY0" fmla="*/ 0 h 311150"/>
                <a:gd name="connsiteX1" fmla="*/ 0 w 5731486"/>
                <a:gd name="connsiteY1" fmla="*/ 57150 h 311150"/>
                <a:gd name="connsiteX2" fmla="*/ 384175 w 5731486"/>
                <a:gd name="connsiteY2" fmla="*/ 57150 h 311150"/>
                <a:gd name="connsiteX3" fmla="*/ 381000 w 5731486"/>
                <a:gd name="connsiteY3" fmla="*/ 76200 h 311150"/>
                <a:gd name="connsiteX4" fmla="*/ 422275 w 5731486"/>
                <a:gd name="connsiteY4" fmla="*/ 76200 h 311150"/>
                <a:gd name="connsiteX5" fmla="*/ 422275 w 5731486"/>
                <a:gd name="connsiteY5" fmla="*/ 88900 h 311150"/>
                <a:gd name="connsiteX6" fmla="*/ 641350 w 5731486"/>
                <a:gd name="connsiteY6" fmla="*/ 88900 h 311150"/>
                <a:gd name="connsiteX7" fmla="*/ 641350 w 5731486"/>
                <a:gd name="connsiteY7" fmla="*/ 101600 h 311150"/>
                <a:gd name="connsiteX8" fmla="*/ 825500 w 5731486"/>
                <a:gd name="connsiteY8" fmla="*/ 101600 h 311150"/>
                <a:gd name="connsiteX9" fmla="*/ 825500 w 5731486"/>
                <a:gd name="connsiteY9" fmla="*/ 114300 h 311150"/>
                <a:gd name="connsiteX10" fmla="*/ 1571625 w 5731486"/>
                <a:gd name="connsiteY10" fmla="*/ 107950 h 311150"/>
                <a:gd name="connsiteX11" fmla="*/ 1574800 w 5731486"/>
                <a:gd name="connsiteY11" fmla="*/ 120650 h 311150"/>
                <a:gd name="connsiteX12" fmla="*/ 1927225 w 5731486"/>
                <a:gd name="connsiteY12" fmla="*/ 107950 h 311150"/>
                <a:gd name="connsiteX13" fmla="*/ 1927225 w 5731486"/>
                <a:gd name="connsiteY13" fmla="*/ 123825 h 311150"/>
                <a:gd name="connsiteX14" fmla="*/ 2143125 w 5731486"/>
                <a:gd name="connsiteY14" fmla="*/ 127000 h 311150"/>
                <a:gd name="connsiteX15" fmla="*/ 2143125 w 5731486"/>
                <a:gd name="connsiteY15" fmla="*/ 146050 h 311150"/>
                <a:gd name="connsiteX16" fmla="*/ 2317750 w 5731486"/>
                <a:gd name="connsiteY16" fmla="*/ 146050 h 311150"/>
                <a:gd name="connsiteX17" fmla="*/ 2444750 w 5731486"/>
                <a:gd name="connsiteY17" fmla="*/ 149225 h 311150"/>
                <a:gd name="connsiteX18" fmla="*/ 2447925 w 5731486"/>
                <a:gd name="connsiteY18" fmla="*/ 168275 h 311150"/>
                <a:gd name="connsiteX19" fmla="*/ 2587625 w 5731486"/>
                <a:gd name="connsiteY19" fmla="*/ 171450 h 311150"/>
                <a:gd name="connsiteX20" fmla="*/ 2587625 w 5731486"/>
                <a:gd name="connsiteY20" fmla="*/ 180975 h 311150"/>
                <a:gd name="connsiteX21" fmla="*/ 2908300 w 5731486"/>
                <a:gd name="connsiteY21" fmla="*/ 177800 h 311150"/>
                <a:gd name="connsiteX22" fmla="*/ 2908300 w 5731486"/>
                <a:gd name="connsiteY22" fmla="*/ 196850 h 311150"/>
                <a:gd name="connsiteX23" fmla="*/ 3048000 w 5731486"/>
                <a:gd name="connsiteY23" fmla="*/ 190500 h 311150"/>
                <a:gd name="connsiteX24" fmla="*/ 3048000 w 5731486"/>
                <a:gd name="connsiteY24" fmla="*/ 206375 h 311150"/>
                <a:gd name="connsiteX25" fmla="*/ 3111500 w 5731486"/>
                <a:gd name="connsiteY25" fmla="*/ 206375 h 311150"/>
                <a:gd name="connsiteX26" fmla="*/ 3111500 w 5731486"/>
                <a:gd name="connsiteY26" fmla="*/ 222250 h 311150"/>
                <a:gd name="connsiteX27" fmla="*/ 3556000 w 5731486"/>
                <a:gd name="connsiteY27" fmla="*/ 219075 h 311150"/>
                <a:gd name="connsiteX28" fmla="*/ 3556000 w 5731486"/>
                <a:gd name="connsiteY28" fmla="*/ 234950 h 311150"/>
                <a:gd name="connsiteX29" fmla="*/ 3825875 w 5731486"/>
                <a:gd name="connsiteY29" fmla="*/ 231775 h 311150"/>
                <a:gd name="connsiteX30" fmla="*/ 3825875 w 5731486"/>
                <a:gd name="connsiteY30" fmla="*/ 254000 h 311150"/>
                <a:gd name="connsiteX31" fmla="*/ 4041775 w 5731486"/>
                <a:gd name="connsiteY31" fmla="*/ 250825 h 311150"/>
                <a:gd name="connsiteX32" fmla="*/ 4044950 w 5731486"/>
                <a:gd name="connsiteY32" fmla="*/ 266700 h 311150"/>
                <a:gd name="connsiteX33" fmla="*/ 4098925 w 5731486"/>
                <a:gd name="connsiteY33" fmla="*/ 263525 h 311150"/>
                <a:gd name="connsiteX34" fmla="*/ 4098925 w 5731486"/>
                <a:gd name="connsiteY34" fmla="*/ 276225 h 311150"/>
                <a:gd name="connsiteX35" fmla="*/ 4381500 w 5731486"/>
                <a:gd name="connsiteY35" fmla="*/ 273050 h 311150"/>
                <a:gd name="connsiteX36" fmla="*/ 4381500 w 5731486"/>
                <a:gd name="connsiteY36" fmla="*/ 295275 h 311150"/>
                <a:gd name="connsiteX37" fmla="*/ 5730875 w 5731486"/>
                <a:gd name="connsiteY37" fmla="*/ 295275 h 311150"/>
                <a:gd name="connsiteX38" fmla="*/ 5730875 w 5731486"/>
                <a:gd name="connsiteY38" fmla="*/ 311150 h 311150"/>
                <a:gd name="connsiteX39" fmla="*/ 5730874 w 5731486"/>
                <a:gd name="connsiteY39" fmla="*/ 311149 h 311150"/>
                <a:gd name="connsiteX0" fmla="*/ 0 w 5899149"/>
                <a:gd name="connsiteY0" fmla="*/ 0 h 669924"/>
                <a:gd name="connsiteX1" fmla="*/ 0 w 5899149"/>
                <a:gd name="connsiteY1" fmla="*/ 57150 h 669924"/>
                <a:gd name="connsiteX2" fmla="*/ 384175 w 5899149"/>
                <a:gd name="connsiteY2" fmla="*/ 57150 h 669924"/>
                <a:gd name="connsiteX3" fmla="*/ 381000 w 5899149"/>
                <a:gd name="connsiteY3" fmla="*/ 76200 h 669924"/>
                <a:gd name="connsiteX4" fmla="*/ 422275 w 5899149"/>
                <a:gd name="connsiteY4" fmla="*/ 76200 h 669924"/>
                <a:gd name="connsiteX5" fmla="*/ 422275 w 5899149"/>
                <a:gd name="connsiteY5" fmla="*/ 88900 h 669924"/>
                <a:gd name="connsiteX6" fmla="*/ 641350 w 5899149"/>
                <a:gd name="connsiteY6" fmla="*/ 88900 h 669924"/>
                <a:gd name="connsiteX7" fmla="*/ 641350 w 5899149"/>
                <a:gd name="connsiteY7" fmla="*/ 101600 h 669924"/>
                <a:gd name="connsiteX8" fmla="*/ 825500 w 5899149"/>
                <a:gd name="connsiteY8" fmla="*/ 101600 h 669924"/>
                <a:gd name="connsiteX9" fmla="*/ 825500 w 5899149"/>
                <a:gd name="connsiteY9" fmla="*/ 114300 h 669924"/>
                <a:gd name="connsiteX10" fmla="*/ 1571625 w 5899149"/>
                <a:gd name="connsiteY10" fmla="*/ 107950 h 669924"/>
                <a:gd name="connsiteX11" fmla="*/ 1574800 w 5899149"/>
                <a:gd name="connsiteY11" fmla="*/ 120650 h 669924"/>
                <a:gd name="connsiteX12" fmla="*/ 1927225 w 5899149"/>
                <a:gd name="connsiteY12" fmla="*/ 107950 h 669924"/>
                <a:gd name="connsiteX13" fmla="*/ 1927225 w 5899149"/>
                <a:gd name="connsiteY13" fmla="*/ 123825 h 669924"/>
                <a:gd name="connsiteX14" fmla="*/ 2143125 w 5899149"/>
                <a:gd name="connsiteY14" fmla="*/ 127000 h 669924"/>
                <a:gd name="connsiteX15" fmla="*/ 2143125 w 5899149"/>
                <a:gd name="connsiteY15" fmla="*/ 146050 h 669924"/>
                <a:gd name="connsiteX16" fmla="*/ 2317750 w 5899149"/>
                <a:gd name="connsiteY16" fmla="*/ 146050 h 669924"/>
                <a:gd name="connsiteX17" fmla="*/ 2444750 w 5899149"/>
                <a:gd name="connsiteY17" fmla="*/ 149225 h 669924"/>
                <a:gd name="connsiteX18" fmla="*/ 2447925 w 5899149"/>
                <a:gd name="connsiteY18" fmla="*/ 168275 h 669924"/>
                <a:gd name="connsiteX19" fmla="*/ 2587625 w 5899149"/>
                <a:gd name="connsiteY19" fmla="*/ 171450 h 669924"/>
                <a:gd name="connsiteX20" fmla="*/ 2587625 w 5899149"/>
                <a:gd name="connsiteY20" fmla="*/ 180975 h 669924"/>
                <a:gd name="connsiteX21" fmla="*/ 2908300 w 5899149"/>
                <a:gd name="connsiteY21" fmla="*/ 177800 h 669924"/>
                <a:gd name="connsiteX22" fmla="*/ 2908300 w 5899149"/>
                <a:gd name="connsiteY22" fmla="*/ 196850 h 669924"/>
                <a:gd name="connsiteX23" fmla="*/ 3048000 w 5899149"/>
                <a:gd name="connsiteY23" fmla="*/ 190500 h 669924"/>
                <a:gd name="connsiteX24" fmla="*/ 3048000 w 5899149"/>
                <a:gd name="connsiteY24" fmla="*/ 206375 h 669924"/>
                <a:gd name="connsiteX25" fmla="*/ 3111500 w 5899149"/>
                <a:gd name="connsiteY25" fmla="*/ 206375 h 669924"/>
                <a:gd name="connsiteX26" fmla="*/ 3111500 w 5899149"/>
                <a:gd name="connsiteY26" fmla="*/ 222250 h 669924"/>
                <a:gd name="connsiteX27" fmla="*/ 3556000 w 5899149"/>
                <a:gd name="connsiteY27" fmla="*/ 219075 h 669924"/>
                <a:gd name="connsiteX28" fmla="*/ 3556000 w 5899149"/>
                <a:gd name="connsiteY28" fmla="*/ 234950 h 669924"/>
                <a:gd name="connsiteX29" fmla="*/ 3825875 w 5899149"/>
                <a:gd name="connsiteY29" fmla="*/ 231775 h 669924"/>
                <a:gd name="connsiteX30" fmla="*/ 3825875 w 5899149"/>
                <a:gd name="connsiteY30" fmla="*/ 254000 h 669924"/>
                <a:gd name="connsiteX31" fmla="*/ 4041775 w 5899149"/>
                <a:gd name="connsiteY31" fmla="*/ 250825 h 669924"/>
                <a:gd name="connsiteX32" fmla="*/ 4044950 w 5899149"/>
                <a:gd name="connsiteY32" fmla="*/ 266700 h 669924"/>
                <a:gd name="connsiteX33" fmla="*/ 4098925 w 5899149"/>
                <a:gd name="connsiteY33" fmla="*/ 263525 h 669924"/>
                <a:gd name="connsiteX34" fmla="*/ 4098925 w 5899149"/>
                <a:gd name="connsiteY34" fmla="*/ 276225 h 669924"/>
                <a:gd name="connsiteX35" fmla="*/ 4381500 w 5899149"/>
                <a:gd name="connsiteY35" fmla="*/ 273050 h 669924"/>
                <a:gd name="connsiteX36" fmla="*/ 4381500 w 5899149"/>
                <a:gd name="connsiteY36" fmla="*/ 295275 h 669924"/>
                <a:gd name="connsiteX37" fmla="*/ 5730875 w 5899149"/>
                <a:gd name="connsiteY37" fmla="*/ 295275 h 669924"/>
                <a:gd name="connsiteX38" fmla="*/ 5730875 w 5899149"/>
                <a:gd name="connsiteY38" fmla="*/ 311150 h 669924"/>
                <a:gd name="connsiteX39" fmla="*/ 5899149 w 5899149"/>
                <a:gd name="connsiteY39" fmla="*/ 669924 h 669924"/>
                <a:gd name="connsiteX0" fmla="*/ 0 w 7092949"/>
                <a:gd name="connsiteY0" fmla="*/ 0 h 311150"/>
                <a:gd name="connsiteX1" fmla="*/ 0 w 7092949"/>
                <a:gd name="connsiteY1" fmla="*/ 57150 h 311150"/>
                <a:gd name="connsiteX2" fmla="*/ 384175 w 7092949"/>
                <a:gd name="connsiteY2" fmla="*/ 57150 h 311150"/>
                <a:gd name="connsiteX3" fmla="*/ 381000 w 7092949"/>
                <a:gd name="connsiteY3" fmla="*/ 76200 h 311150"/>
                <a:gd name="connsiteX4" fmla="*/ 422275 w 7092949"/>
                <a:gd name="connsiteY4" fmla="*/ 76200 h 311150"/>
                <a:gd name="connsiteX5" fmla="*/ 422275 w 7092949"/>
                <a:gd name="connsiteY5" fmla="*/ 88900 h 311150"/>
                <a:gd name="connsiteX6" fmla="*/ 641350 w 7092949"/>
                <a:gd name="connsiteY6" fmla="*/ 88900 h 311150"/>
                <a:gd name="connsiteX7" fmla="*/ 641350 w 7092949"/>
                <a:gd name="connsiteY7" fmla="*/ 101600 h 311150"/>
                <a:gd name="connsiteX8" fmla="*/ 825500 w 7092949"/>
                <a:gd name="connsiteY8" fmla="*/ 101600 h 311150"/>
                <a:gd name="connsiteX9" fmla="*/ 825500 w 7092949"/>
                <a:gd name="connsiteY9" fmla="*/ 114300 h 311150"/>
                <a:gd name="connsiteX10" fmla="*/ 1571625 w 7092949"/>
                <a:gd name="connsiteY10" fmla="*/ 107950 h 311150"/>
                <a:gd name="connsiteX11" fmla="*/ 1574800 w 7092949"/>
                <a:gd name="connsiteY11" fmla="*/ 120650 h 311150"/>
                <a:gd name="connsiteX12" fmla="*/ 1927225 w 7092949"/>
                <a:gd name="connsiteY12" fmla="*/ 107950 h 311150"/>
                <a:gd name="connsiteX13" fmla="*/ 1927225 w 7092949"/>
                <a:gd name="connsiteY13" fmla="*/ 123825 h 311150"/>
                <a:gd name="connsiteX14" fmla="*/ 2143125 w 7092949"/>
                <a:gd name="connsiteY14" fmla="*/ 127000 h 311150"/>
                <a:gd name="connsiteX15" fmla="*/ 2143125 w 7092949"/>
                <a:gd name="connsiteY15" fmla="*/ 146050 h 311150"/>
                <a:gd name="connsiteX16" fmla="*/ 2317750 w 7092949"/>
                <a:gd name="connsiteY16" fmla="*/ 146050 h 311150"/>
                <a:gd name="connsiteX17" fmla="*/ 2444750 w 7092949"/>
                <a:gd name="connsiteY17" fmla="*/ 149225 h 311150"/>
                <a:gd name="connsiteX18" fmla="*/ 2447925 w 7092949"/>
                <a:gd name="connsiteY18" fmla="*/ 168275 h 311150"/>
                <a:gd name="connsiteX19" fmla="*/ 2587625 w 7092949"/>
                <a:gd name="connsiteY19" fmla="*/ 171450 h 311150"/>
                <a:gd name="connsiteX20" fmla="*/ 2587625 w 7092949"/>
                <a:gd name="connsiteY20" fmla="*/ 180975 h 311150"/>
                <a:gd name="connsiteX21" fmla="*/ 2908300 w 7092949"/>
                <a:gd name="connsiteY21" fmla="*/ 177800 h 311150"/>
                <a:gd name="connsiteX22" fmla="*/ 2908300 w 7092949"/>
                <a:gd name="connsiteY22" fmla="*/ 196850 h 311150"/>
                <a:gd name="connsiteX23" fmla="*/ 3048000 w 7092949"/>
                <a:gd name="connsiteY23" fmla="*/ 190500 h 311150"/>
                <a:gd name="connsiteX24" fmla="*/ 3048000 w 7092949"/>
                <a:gd name="connsiteY24" fmla="*/ 206375 h 311150"/>
                <a:gd name="connsiteX25" fmla="*/ 3111500 w 7092949"/>
                <a:gd name="connsiteY25" fmla="*/ 206375 h 311150"/>
                <a:gd name="connsiteX26" fmla="*/ 3111500 w 7092949"/>
                <a:gd name="connsiteY26" fmla="*/ 222250 h 311150"/>
                <a:gd name="connsiteX27" fmla="*/ 3556000 w 7092949"/>
                <a:gd name="connsiteY27" fmla="*/ 219075 h 311150"/>
                <a:gd name="connsiteX28" fmla="*/ 3556000 w 7092949"/>
                <a:gd name="connsiteY28" fmla="*/ 234950 h 311150"/>
                <a:gd name="connsiteX29" fmla="*/ 3825875 w 7092949"/>
                <a:gd name="connsiteY29" fmla="*/ 231775 h 311150"/>
                <a:gd name="connsiteX30" fmla="*/ 3825875 w 7092949"/>
                <a:gd name="connsiteY30" fmla="*/ 254000 h 311150"/>
                <a:gd name="connsiteX31" fmla="*/ 4041775 w 7092949"/>
                <a:gd name="connsiteY31" fmla="*/ 250825 h 311150"/>
                <a:gd name="connsiteX32" fmla="*/ 4044950 w 7092949"/>
                <a:gd name="connsiteY32" fmla="*/ 266700 h 311150"/>
                <a:gd name="connsiteX33" fmla="*/ 4098925 w 7092949"/>
                <a:gd name="connsiteY33" fmla="*/ 263525 h 311150"/>
                <a:gd name="connsiteX34" fmla="*/ 4098925 w 7092949"/>
                <a:gd name="connsiteY34" fmla="*/ 276225 h 311150"/>
                <a:gd name="connsiteX35" fmla="*/ 4381500 w 7092949"/>
                <a:gd name="connsiteY35" fmla="*/ 273050 h 311150"/>
                <a:gd name="connsiteX36" fmla="*/ 4381500 w 7092949"/>
                <a:gd name="connsiteY36" fmla="*/ 295275 h 311150"/>
                <a:gd name="connsiteX37" fmla="*/ 5730875 w 7092949"/>
                <a:gd name="connsiteY37" fmla="*/ 295275 h 311150"/>
                <a:gd name="connsiteX38" fmla="*/ 5730875 w 7092949"/>
                <a:gd name="connsiteY38" fmla="*/ 311150 h 311150"/>
                <a:gd name="connsiteX39" fmla="*/ 7092949 w 7092949"/>
                <a:gd name="connsiteY39" fmla="*/ 307974 h 311150"/>
                <a:gd name="connsiteX0" fmla="*/ 0 w 7077074"/>
                <a:gd name="connsiteY0" fmla="*/ 0 h 311150"/>
                <a:gd name="connsiteX1" fmla="*/ 0 w 7077074"/>
                <a:gd name="connsiteY1" fmla="*/ 57150 h 311150"/>
                <a:gd name="connsiteX2" fmla="*/ 384175 w 7077074"/>
                <a:gd name="connsiteY2" fmla="*/ 57150 h 311150"/>
                <a:gd name="connsiteX3" fmla="*/ 381000 w 7077074"/>
                <a:gd name="connsiteY3" fmla="*/ 76200 h 311150"/>
                <a:gd name="connsiteX4" fmla="*/ 422275 w 7077074"/>
                <a:gd name="connsiteY4" fmla="*/ 76200 h 311150"/>
                <a:gd name="connsiteX5" fmla="*/ 422275 w 7077074"/>
                <a:gd name="connsiteY5" fmla="*/ 88900 h 311150"/>
                <a:gd name="connsiteX6" fmla="*/ 641350 w 7077074"/>
                <a:gd name="connsiteY6" fmla="*/ 88900 h 311150"/>
                <a:gd name="connsiteX7" fmla="*/ 641350 w 7077074"/>
                <a:gd name="connsiteY7" fmla="*/ 101600 h 311150"/>
                <a:gd name="connsiteX8" fmla="*/ 825500 w 7077074"/>
                <a:gd name="connsiteY8" fmla="*/ 101600 h 311150"/>
                <a:gd name="connsiteX9" fmla="*/ 825500 w 7077074"/>
                <a:gd name="connsiteY9" fmla="*/ 114300 h 311150"/>
                <a:gd name="connsiteX10" fmla="*/ 1571625 w 7077074"/>
                <a:gd name="connsiteY10" fmla="*/ 107950 h 311150"/>
                <a:gd name="connsiteX11" fmla="*/ 1574800 w 7077074"/>
                <a:gd name="connsiteY11" fmla="*/ 120650 h 311150"/>
                <a:gd name="connsiteX12" fmla="*/ 1927225 w 7077074"/>
                <a:gd name="connsiteY12" fmla="*/ 107950 h 311150"/>
                <a:gd name="connsiteX13" fmla="*/ 1927225 w 7077074"/>
                <a:gd name="connsiteY13" fmla="*/ 123825 h 311150"/>
                <a:gd name="connsiteX14" fmla="*/ 2143125 w 7077074"/>
                <a:gd name="connsiteY14" fmla="*/ 127000 h 311150"/>
                <a:gd name="connsiteX15" fmla="*/ 2143125 w 7077074"/>
                <a:gd name="connsiteY15" fmla="*/ 146050 h 311150"/>
                <a:gd name="connsiteX16" fmla="*/ 2317750 w 7077074"/>
                <a:gd name="connsiteY16" fmla="*/ 146050 h 311150"/>
                <a:gd name="connsiteX17" fmla="*/ 2444750 w 7077074"/>
                <a:gd name="connsiteY17" fmla="*/ 149225 h 311150"/>
                <a:gd name="connsiteX18" fmla="*/ 2447925 w 7077074"/>
                <a:gd name="connsiteY18" fmla="*/ 168275 h 311150"/>
                <a:gd name="connsiteX19" fmla="*/ 2587625 w 7077074"/>
                <a:gd name="connsiteY19" fmla="*/ 171450 h 311150"/>
                <a:gd name="connsiteX20" fmla="*/ 2587625 w 7077074"/>
                <a:gd name="connsiteY20" fmla="*/ 180975 h 311150"/>
                <a:gd name="connsiteX21" fmla="*/ 2908300 w 7077074"/>
                <a:gd name="connsiteY21" fmla="*/ 177800 h 311150"/>
                <a:gd name="connsiteX22" fmla="*/ 2908300 w 7077074"/>
                <a:gd name="connsiteY22" fmla="*/ 196850 h 311150"/>
                <a:gd name="connsiteX23" fmla="*/ 3048000 w 7077074"/>
                <a:gd name="connsiteY23" fmla="*/ 190500 h 311150"/>
                <a:gd name="connsiteX24" fmla="*/ 3048000 w 7077074"/>
                <a:gd name="connsiteY24" fmla="*/ 206375 h 311150"/>
                <a:gd name="connsiteX25" fmla="*/ 3111500 w 7077074"/>
                <a:gd name="connsiteY25" fmla="*/ 206375 h 311150"/>
                <a:gd name="connsiteX26" fmla="*/ 3111500 w 7077074"/>
                <a:gd name="connsiteY26" fmla="*/ 222250 h 311150"/>
                <a:gd name="connsiteX27" fmla="*/ 3556000 w 7077074"/>
                <a:gd name="connsiteY27" fmla="*/ 219075 h 311150"/>
                <a:gd name="connsiteX28" fmla="*/ 3556000 w 7077074"/>
                <a:gd name="connsiteY28" fmla="*/ 234950 h 311150"/>
                <a:gd name="connsiteX29" fmla="*/ 3825875 w 7077074"/>
                <a:gd name="connsiteY29" fmla="*/ 231775 h 311150"/>
                <a:gd name="connsiteX30" fmla="*/ 3825875 w 7077074"/>
                <a:gd name="connsiteY30" fmla="*/ 254000 h 311150"/>
                <a:gd name="connsiteX31" fmla="*/ 4041775 w 7077074"/>
                <a:gd name="connsiteY31" fmla="*/ 250825 h 311150"/>
                <a:gd name="connsiteX32" fmla="*/ 4044950 w 7077074"/>
                <a:gd name="connsiteY32" fmla="*/ 266700 h 311150"/>
                <a:gd name="connsiteX33" fmla="*/ 4098925 w 7077074"/>
                <a:gd name="connsiteY33" fmla="*/ 263525 h 311150"/>
                <a:gd name="connsiteX34" fmla="*/ 4098925 w 7077074"/>
                <a:gd name="connsiteY34" fmla="*/ 276225 h 311150"/>
                <a:gd name="connsiteX35" fmla="*/ 4381500 w 7077074"/>
                <a:gd name="connsiteY35" fmla="*/ 273050 h 311150"/>
                <a:gd name="connsiteX36" fmla="*/ 4381500 w 7077074"/>
                <a:gd name="connsiteY36" fmla="*/ 295275 h 311150"/>
                <a:gd name="connsiteX37" fmla="*/ 5730875 w 7077074"/>
                <a:gd name="connsiteY37" fmla="*/ 295275 h 311150"/>
                <a:gd name="connsiteX38" fmla="*/ 5730875 w 7077074"/>
                <a:gd name="connsiteY38" fmla="*/ 311150 h 311150"/>
                <a:gd name="connsiteX39" fmla="*/ 7077074 w 7077074"/>
                <a:gd name="connsiteY39" fmla="*/ 311149 h 311150"/>
                <a:gd name="connsiteX0" fmla="*/ 0 w 7177708"/>
                <a:gd name="connsiteY0" fmla="*/ 0 h 311150"/>
                <a:gd name="connsiteX1" fmla="*/ 0 w 7177708"/>
                <a:gd name="connsiteY1" fmla="*/ 57150 h 311150"/>
                <a:gd name="connsiteX2" fmla="*/ 384175 w 7177708"/>
                <a:gd name="connsiteY2" fmla="*/ 57150 h 311150"/>
                <a:gd name="connsiteX3" fmla="*/ 381000 w 7177708"/>
                <a:gd name="connsiteY3" fmla="*/ 76200 h 311150"/>
                <a:gd name="connsiteX4" fmla="*/ 422275 w 7177708"/>
                <a:gd name="connsiteY4" fmla="*/ 76200 h 311150"/>
                <a:gd name="connsiteX5" fmla="*/ 422275 w 7177708"/>
                <a:gd name="connsiteY5" fmla="*/ 88900 h 311150"/>
                <a:gd name="connsiteX6" fmla="*/ 641350 w 7177708"/>
                <a:gd name="connsiteY6" fmla="*/ 88900 h 311150"/>
                <a:gd name="connsiteX7" fmla="*/ 641350 w 7177708"/>
                <a:gd name="connsiteY7" fmla="*/ 101600 h 311150"/>
                <a:gd name="connsiteX8" fmla="*/ 825500 w 7177708"/>
                <a:gd name="connsiteY8" fmla="*/ 101600 h 311150"/>
                <a:gd name="connsiteX9" fmla="*/ 825500 w 7177708"/>
                <a:gd name="connsiteY9" fmla="*/ 114300 h 311150"/>
                <a:gd name="connsiteX10" fmla="*/ 1571625 w 7177708"/>
                <a:gd name="connsiteY10" fmla="*/ 107950 h 311150"/>
                <a:gd name="connsiteX11" fmla="*/ 1574800 w 7177708"/>
                <a:gd name="connsiteY11" fmla="*/ 120650 h 311150"/>
                <a:gd name="connsiteX12" fmla="*/ 1927225 w 7177708"/>
                <a:gd name="connsiteY12" fmla="*/ 107950 h 311150"/>
                <a:gd name="connsiteX13" fmla="*/ 1927225 w 7177708"/>
                <a:gd name="connsiteY13" fmla="*/ 123825 h 311150"/>
                <a:gd name="connsiteX14" fmla="*/ 2143125 w 7177708"/>
                <a:gd name="connsiteY14" fmla="*/ 127000 h 311150"/>
                <a:gd name="connsiteX15" fmla="*/ 2143125 w 7177708"/>
                <a:gd name="connsiteY15" fmla="*/ 146050 h 311150"/>
                <a:gd name="connsiteX16" fmla="*/ 2317750 w 7177708"/>
                <a:gd name="connsiteY16" fmla="*/ 146050 h 311150"/>
                <a:gd name="connsiteX17" fmla="*/ 2444750 w 7177708"/>
                <a:gd name="connsiteY17" fmla="*/ 149225 h 311150"/>
                <a:gd name="connsiteX18" fmla="*/ 2447925 w 7177708"/>
                <a:gd name="connsiteY18" fmla="*/ 168275 h 311150"/>
                <a:gd name="connsiteX19" fmla="*/ 2587625 w 7177708"/>
                <a:gd name="connsiteY19" fmla="*/ 171450 h 311150"/>
                <a:gd name="connsiteX20" fmla="*/ 2587625 w 7177708"/>
                <a:gd name="connsiteY20" fmla="*/ 180975 h 311150"/>
                <a:gd name="connsiteX21" fmla="*/ 2908300 w 7177708"/>
                <a:gd name="connsiteY21" fmla="*/ 177800 h 311150"/>
                <a:gd name="connsiteX22" fmla="*/ 2908300 w 7177708"/>
                <a:gd name="connsiteY22" fmla="*/ 196850 h 311150"/>
                <a:gd name="connsiteX23" fmla="*/ 3048000 w 7177708"/>
                <a:gd name="connsiteY23" fmla="*/ 190500 h 311150"/>
                <a:gd name="connsiteX24" fmla="*/ 3048000 w 7177708"/>
                <a:gd name="connsiteY24" fmla="*/ 206375 h 311150"/>
                <a:gd name="connsiteX25" fmla="*/ 3111500 w 7177708"/>
                <a:gd name="connsiteY25" fmla="*/ 206375 h 311150"/>
                <a:gd name="connsiteX26" fmla="*/ 3111500 w 7177708"/>
                <a:gd name="connsiteY26" fmla="*/ 222250 h 311150"/>
                <a:gd name="connsiteX27" fmla="*/ 3556000 w 7177708"/>
                <a:gd name="connsiteY27" fmla="*/ 219075 h 311150"/>
                <a:gd name="connsiteX28" fmla="*/ 3556000 w 7177708"/>
                <a:gd name="connsiteY28" fmla="*/ 234950 h 311150"/>
                <a:gd name="connsiteX29" fmla="*/ 3825875 w 7177708"/>
                <a:gd name="connsiteY29" fmla="*/ 231775 h 311150"/>
                <a:gd name="connsiteX30" fmla="*/ 3825875 w 7177708"/>
                <a:gd name="connsiteY30" fmla="*/ 254000 h 311150"/>
                <a:gd name="connsiteX31" fmla="*/ 4041775 w 7177708"/>
                <a:gd name="connsiteY31" fmla="*/ 250825 h 311150"/>
                <a:gd name="connsiteX32" fmla="*/ 4044950 w 7177708"/>
                <a:gd name="connsiteY32" fmla="*/ 266700 h 311150"/>
                <a:gd name="connsiteX33" fmla="*/ 4098925 w 7177708"/>
                <a:gd name="connsiteY33" fmla="*/ 263525 h 311150"/>
                <a:gd name="connsiteX34" fmla="*/ 4098925 w 7177708"/>
                <a:gd name="connsiteY34" fmla="*/ 276225 h 311150"/>
                <a:gd name="connsiteX35" fmla="*/ 4381500 w 7177708"/>
                <a:gd name="connsiteY35" fmla="*/ 273050 h 311150"/>
                <a:gd name="connsiteX36" fmla="*/ 4381500 w 7177708"/>
                <a:gd name="connsiteY36" fmla="*/ 295275 h 311150"/>
                <a:gd name="connsiteX37" fmla="*/ 5730875 w 7177708"/>
                <a:gd name="connsiteY37" fmla="*/ 295275 h 311150"/>
                <a:gd name="connsiteX38" fmla="*/ 5730875 w 7177708"/>
                <a:gd name="connsiteY38" fmla="*/ 311150 h 311150"/>
                <a:gd name="connsiteX39" fmla="*/ 7077074 w 7177708"/>
                <a:gd name="connsiteY39" fmla="*/ 311149 h 311150"/>
                <a:gd name="connsiteX40" fmla="*/ 7080249 w 7177708"/>
                <a:gd name="connsiteY40" fmla="*/ 307974 h 311150"/>
                <a:gd name="connsiteX0" fmla="*/ 0 w 7261226"/>
                <a:gd name="connsiteY0" fmla="*/ 0 h 482600"/>
                <a:gd name="connsiteX1" fmla="*/ 0 w 7261226"/>
                <a:gd name="connsiteY1" fmla="*/ 57150 h 482600"/>
                <a:gd name="connsiteX2" fmla="*/ 384175 w 7261226"/>
                <a:gd name="connsiteY2" fmla="*/ 57150 h 482600"/>
                <a:gd name="connsiteX3" fmla="*/ 381000 w 7261226"/>
                <a:gd name="connsiteY3" fmla="*/ 76200 h 482600"/>
                <a:gd name="connsiteX4" fmla="*/ 422275 w 7261226"/>
                <a:gd name="connsiteY4" fmla="*/ 76200 h 482600"/>
                <a:gd name="connsiteX5" fmla="*/ 422275 w 7261226"/>
                <a:gd name="connsiteY5" fmla="*/ 88900 h 482600"/>
                <a:gd name="connsiteX6" fmla="*/ 641350 w 7261226"/>
                <a:gd name="connsiteY6" fmla="*/ 88900 h 482600"/>
                <a:gd name="connsiteX7" fmla="*/ 641350 w 7261226"/>
                <a:gd name="connsiteY7" fmla="*/ 101600 h 482600"/>
                <a:gd name="connsiteX8" fmla="*/ 825500 w 7261226"/>
                <a:gd name="connsiteY8" fmla="*/ 101600 h 482600"/>
                <a:gd name="connsiteX9" fmla="*/ 825500 w 7261226"/>
                <a:gd name="connsiteY9" fmla="*/ 114300 h 482600"/>
                <a:gd name="connsiteX10" fmla="*/ 1571625 w 7261226"/>
                <a:gd name="connsiteY10" fmla="*/ 107950 h 482600"/>
                <a:gd name="connsiteX11" fmla="*/ 1574800 w 7261226"/>
                <a:gd name="connsiteY11" fmla="*/ 120650 h 482600"/>
                <a:gd name="connsiteX12" fmla="*/ 1927225 w 7261226"/>
                <a:gd name="connsiteY12" fmla="*/ 107950 h 482600"/>
                <a:gd name="connsiteX13" fmla="*/ 1927225 w 7261226"/>
                <a:gd name="connsiteY13" fmla="*/ 123825 h 482600"/>
                <a:gd name="connsiteX14" fmla="*/ 2143125 w 7261226"/>
                <a:gd name="connsiteY14" fmla="*/ 127000 h 482600"/>
                <a:gd name="connsiteX15" fmla="*/ 2143125 w 7261226"/>
                <a:gd name="connsiteY15" fmla="*/ 146050 h 482600"/>
                <a:gd name="connsiteX16" fmla="*/ 2317750 w 7261226"/>
                <a:gd name="connsiteY16" fmla="*/ 146050 h 482600"/>
                <a:gd name="connsiteX17" fmla="*/ 2444750 w 7261226"/>
                <a:gd name="connsiteY17" fmla="*/ 149225 h 482600"/>
                <a:gd name="connsiteX18" fmla="*/ 2447925 w 7261226"/>
                <a:gd name="connsiteY18" fmla="*/ 168275 h 482600"/>
                <a:gd name="connsiteX19" fmla="*/ 2587625 w 7261226"/>
                <a:gd name="connsiteY19" fmla="*/ 171450 h 482600"/>
                <a:gd name="connsiteX20" fmla="*/ 2587625 w 7261226"/>
                <a:gd name="connsiteY20" fmla="*/ 180975 h 482600"/>
                <a:gd name="connsiteX21" fmla="*/ 2908300 w 7261226"/>
                <a:gd name="connsiteY21" fmla="*/ 177800 h 482600"/>
                <a:gd name="connsiteX22" fmla="*/ 2908300 w 7261226"/>
                <a:gd name="connsiteY22" fmla="*/ 196850 h 482600"/>
                <a:gd name="connsiteX23" fmla="*/ 3048000 w 7261226"/>
                <a:gd name="connsiteY23" fmla="*/ 190500 h 482600"/>
                <a:gd name="connsiteX24" fmla="*/ 3048000 w 7261226"/>
                <a:gd name="connsiteY24" fmla="*/ 206375 h 482600"/>
                <a:gd name="connsiteX25" fmla="*/ 3111500 w 7261226"/>
                <a:gd name="connsiteY25" fmla="*/ 206375 h 482600"/>
                <a:gd name="connsiteX26" fmla="*/ 3111500 w 7261226"/>
                <a:gd name="connsiteY26" fmla="*/ 222250 h 482600"/>
                <a:gd name="connsiteX27" fmla="*/ 3556000 w 7261226"/>
                <a:gd name="connsiteY27" fmla="*/ 219075 h 482600"/>
                <a:gd name="connsiteX28" fmla="*/ 3556000 w 7261226"/>
                <a:gd name="connsiteY28" fmla="*/ 234950 h 482600"/>
                <a:gd name="connsiteX29" fmla="*/ 3825875 w 7261226"/>
                <a:gd name="connsiteY29" fmla="*/ 231775 h 482600"/>
                <a:gd name="connsiteX30" fmla="*/ 3825875 w 7261226"/>
                <a:gd name="connsiteY30" fmla="*/ 254000 h 482600"/>
                <a:gd name="connsiteX31" fmla="*/ 4041775 w 7261226"/>
                <a:gd name="connsiteY31" fmla="*/ 250825 h 482600"/>
                <a:gd name="connsiteX32" fmla="*/ 4044950 w 7261226"/>
                <a:gd name="connsiteY32" fmla="*/ 266700 h 482600"/>
                <a:gd name="connsiteX33" fmla="*/ 4098925 w 7261226"/>
                <a:gd name="connsiteY33" fmla="*/ 263525 h 482600"/>
                <a:gd name="connsiteX34" fmla="*/ 4098925 w 7261226"/>
                <a:gd name="connsiteY34" fmla="*/ 276225 h 482600"/>
                <a:gd name="connsiteX35" fmla="*/ 4381500 w 7261226"/>
                <a:gd name="connsiteY35" fmla="*/ 273050 h 482600"/>
                <a:gd name="connsiteX36" fmla="*/ 4381500 w 7261226"/>
                <a:gd name="connsiteY36" fmla="*/ 295275 h 482600"/>
                <a:gd name="connsiteX37" fmla="*/ 5730875 w 7261226"/>
                <a:gd name="connsiteY37" fmla="*/ 295275 h 482600"/>
                <a:gd name="connsiteX38" fmla="*/ 5730875 w 7261226"/>
                <a:gd name="connsiteY38" fmla="*/ 311150 h 482600"/>
                <a:gd name="connsiteX39" fmla="*/ 7077074 w 7261226"/>
                <a:gd name="connsiteY39" fmla="*/ 311149 h 482600"/>
                <a:gd name="connsiteX40" fmla="*/ 7258049 w 7261226"/>
                <a:gd name="connsiteY40" fmla="*/ 482599 h 482600"/>
                <a:gd name="connsiteX0" fmla="*/ 0 w 7258049"/>
                <a:gd name="connsiteY0" fmla="*/ 0 h 482599"/>
                <a:gd name="connsiteX1" fmla="*/ 0 w 7258049"/>
                <a:gd name="connsiteY1" fmla="*/ 57150 h 482599"/>
                <a:gd name="connsiteX2" fmla="*/ 384175 w 7258049"/>
                <a:gd name="connsiteY2" fmla="*/ 57150 h 482599"/>
                <a:gd name="connsiteX3" fmla="*/ 381000 w 7258049"/>
                <a:gd name="connsiteY3" fmla="*/ 76200 h 482599"/>
                <a:gd name="connsiteX4" fmla="*/ 422275 w 7258049"/>
                <a:gd name="connsiteY4" fmla="*/ 76200 h 482599"/>
                <a:gd name="connsiteX5" fmla="*/ 422275 w 7258049"/>
                <a:gd name="connsiteY5" fmla="*/ 88900 h 482599"/>
                <a:gd name="connsiteX6" fmla="*/ 641350 w 7258049"/>
                <a:gd name="connsiteY6" fmla="*/ 88900 h 482599"/>
                <a:gd name="connsiteX7" fmla="*/ 641350 w 7258049"/>
                <a:gd name="connsiteY7" fmla="*/ 101600 h 482599"/>
                <a:gd name="connsiteX8" fmla="*/ 825500 w 7258049"/>
                <a:gd name="connsiteY8" fmla="*/ 101600 h 482599"/>
                <a:gd name="connsiteX9" fmla="*/ 825500 w 7258049"/>
                <a:gd name="connsiteY9" fmla="*/ 114300 h 482599"/>
                <a:gd name="connsiteX10" fmla="*/ 1571625 w 7258049"/>
                <a:gd name="connsiteY10" fmla="*/ 107950 h 482599"/>
                <a:gd name="connsiteX11" fmla="*/ 1574800 w 7258049"/>
                <a:gd name="connsiteY11" fmla="*/ 120650 h 482599"/>
                <a:gd name="connsiteX12" fmla="*/ 1927225 w 7258049"/>
                <a:gd name="connsiteY12" fmla="*/ 107950 h 482599"/>
                <a:gd name="connsiteX13" fmla="*/ 1927225 w 7258049"/>
                <a:gd name="connsiteY13" fmla="*/ 123825 h 482599"/>
                <a:gd name="connsiteX14" fmla="*/ 2143125 w 7258049"/>
                <a:gd name="connsiteY14" fmla="*/ 127000 h 482599"/>
                <a:gd name="connsiteX15" fmla="*/ 2143125 w 7258049"/>
                <a:gd name="connsiteY15" fmla="*/ 146050 h 482599"/>
                <a:gd name="connsiteX16" fmla="*/ 2317750 w 7258049"/>
                <a:gd name="connsiteY16" fmla="*/ 146050 h 482599"/>
                <a:gd name="connsiteX17" fmla="*/ 2444750 w 7258049"/>
                <a:gd name="connsiteY17" fmla="*/ 149225 h 482599"/>
                <a:gd name="connsiteX18" fmla="*/ 2447925 w 7258049"/>
                <a:gd name="connsiteY18" fmla="*/ 168275 h 482599"/>
                <a:gd name="connsiteX19" fmla="*/ 2587625 w 7258049"/>
                <a:gd name="connsiteY19" fmla="*/ 171450 h 482599"/>
                <a:gd name="connsiteX20" fmla="*/ 2587625 w 7258049"/>
                <a:gd name="connsiteY20" fmla="*/ 180975 h 482599"/>
                <a:gd name="connsiteX21" fmla="*/ 2908300 w 7258049"/>
                <a:gd name="connsiteY21" fmla="*/ 177800 h 482599"/>
                <a:gd name="connsiteX22" fmla="*/ 2908300 w 7258049"/>
                <a:gd name="connsiteY22" fmla="*/ 196850 h 482599"/>
                <a:gd name="connsiteX23" fmla="*/ 3048000 w 7258049"/>
                <a:gd name="connsiteY23" fmla="*/ 190500 h 482599"/>
                <a:gd name="connsiteX24" fmla="*/ 3048000 w 7258049"/>
                <a:gd name="connsiteY24" fmla="*/ 206375 h 482599"/>
                <a:gd name="connsiteX25" fmla="*/ 3111500 w 7258049"/>
                <a:gd name="connsiteY25" fmla="*/ 206375 h 482599"/>
                <a:gd name="connsiteX26" fmla="*/ 3111500 w 7258049"/>
                <a:gd name="connsiteY26" fmla="*/ 222250 h 482599"/>
                <a:gd name="connsiteX27" fmla="*/ 3556000 w 7258049"/>
                <a:gd name="connsiteY27" fmla="*/ 219075 h 482599"/>
                <a:gd name="connsiteX28" fmla="*/ 3556000 w 7258049"/>
                <a:gd name="connsiteY28" fmla="*/ 234950 h 482599"/>
                <a:gd name="connsiteX29" fmla="*/ 3825875 w 7258049"/>
                <a:gd name="connsiteY29" fmla="*/ 231775 h 482599"/>
                <a:gd name="connsiteX30" fmla="*/ 3825875 w 7258049"/>
                <a:gd name="connsiteY30" fmla="*/ 254000 h 482599"/>
                <a:gd name="connsiteX31" fmla="*/ 4041775 w 7258049"/>
                <a:gd name="connsiteY31" fmla="*/ 250825 h 482599"/>
                <a:gd name="connsiteX32" fmla="*/ 4044950 w 7258049"/>
                <a:gd name="connsiteY32" fmla="*/ 266700 h 482599"/>
                <a:gd name="connsiteX33" fmla="*/ 4098925 w 7258049"/>
                <a:gd name="connsiteY33" fmla="*/ 263525 h 482599"/>
                <a:gd name="connsiteX34" fmla="*/ 4098925 w 7258049"/>
                <a:gd name="connsiteY34" fmla="*/ 276225 h 482599"/>
                <a:gd name="connsiteX35" fmla="*/ 4381500 w 7258049"/>
                <a:gd name="connsiteY35" fmla="*/ 273050 h 482599"/>
                <a:gd name="connsiteX36" fmla="*/ 4381500 w 7258049"/>
                <a:gd name="connsiteY36" fmla="*/ 295275 h 482599"/>
                <a:gd name="connsiteX37" fmla="*/ 5730875 w 7258049"/>
                <a:gd name="connsiteY37" fmla="*/ 295275 h 482599"/>
                <a:gd name="connsiteX38" fmla="*/ 5730875 w 7258049"/>
                <a:gd name="connsiteY38" fmla="*/ 311150 h 482599"/>
                <a:gd name="connsiteX39" fmla="*/ 7077074 w 7258049"/>
                <a:gd name="connsiteY39" fmla="*/ 311149 h 482599"/>
                <a:gd name="connsiteX40" fmla="*/ 7258049 w 7258049"/>
                <a:gd name="connsiteY40" fmla="*/ 482599 h 482599"/>
                <a:gd name="connsiteX0" fmla="*/ 0 w 7077074"/>
                <a:gd name="connsiteY0" fmla="*/ 0 h 339724"/>
                <a:gd name="connsiteX1" fmla="*/ 0 w 7077074"/>
                <a:gd name="connsiteY1" fmla="*/ 57150 h 339724"/>
                <a:gd name="connsiteX2" fmla="*/ 384175 w 7077074"/>
                <a:gd name="connsiteY2" fmla="*/ 57150 h 339724"/>
                <a:gd name="connsiteX3" fmla="*/ 381000 w 7077074"/>
                <a:gd name="connsiteY3" fmla="*/ 76200 h 339724"/>
                <a:gd name="connsiteX4" fmla="*/ 422275 w 7077074"/>
                <a:gd name="connsiteY4" fmla="*/ 76200 h 339724"/>
                <a:gd name="connsiteX5" fmla="*/ 422275 w 7077074"/>
                <a:gd name="connsiteY5" fmla="*/ 88900 h 339724"/>
                <a:gd name="connsiteX6" fmla="*/ 641350 w 7077074"/>
                <a:gd name="connsiteY6" fmla="*/ 88900 h 339724"/>
                <a:gd name="connsiteX7" fmla="*/ 641350 w 7077074"/>
                <a:gd name="connsiteY7" fmla="*/ 101600 h 339724"/>
                <a:gd name="connsiteX8" fmla="*/ 825500 w 7077074"/>
                <a:gd name="connsiteY8" fmla="*/ 101600 h 339724"/>
                <a:gd name="connsiteX9" fmla="*/ 825500 w 7077074"/>
                <a:gd name="connsiteY9" fmla="*/ 114300 h 339724"/>
                <a:gd name="connsiteX10" fmla="*/ 1571625 w 7077074"/>
                <a:gd name="connsiteY10" fmla="*/ 107950 h 339724"/>
                <a:gd name="connsiteX11" fmla="*/ 1574800 w 7077074"/>
                <a:gd name="connsiteY11" fmla="*/ 120650 h 339724"/>
                <a:gd name="connsiteX12" fmla="*/ 1927225 w 7077074"/>
                <a:gd name="connsiteY12" fmla="*/ 107950 h 339724"/>
                <a:gd name="connsiteX13" fmla="*/ 1927225 w 7077074"/>
                <a:gd name="connsiteY13" fmla="*/ 123825 h 339724"/>
                <a:gd name="connsiteX14" fmla="*/ 2143125 w 7077074"/>
                <a:gd name="connsiteY14" fmla="*/ 127000 h 339724"/>
                <a:gd name="connsiteX15" fmla="*/ 2143125 w 7077074"/>
                <a:gd name="connsiteY15" fmla="*/ 146050 h 339724"/>
                <a:gd name="connsiteX16" fmla="*/ 2317750 w 7077074"/>
                <a:gd name="connsiteY16" fmla="*/ 146050 h 339724"/>
                <a:gd name="connsiteX17" fmla="*/ 2444750 w 7077074"/>
                <a:gd name="connsiteY17" fmla="*/ 149225 h 339724"/>
                <a:gd name="connsiteX18" fmla="*/ 2447925 w 7077074"/>
                <a:gd name="connsiteY18" fmla="*/ 168275 h 339724"/>
                <a:gd name="connsiteX19" fmla="*/ 2587625 w 7077074"/>
                <a:gd name="connsiteY19" fmla="*/ 171450 h 339724"/>
                <a:gd name="connsiteX20" fmla="*/ 2587625 w 7077074"/>
                <a:gd name="connsiteY20" fmla="*/ 180975 h 339724"/>
                <a:gd name="connsiteX21" fmla="*/ 2908300 w 7077074"/>
                <a:gd name="connsiteY21" fmla="*/ 177800 h 339724"/>
                <a:gd name="connsiteX22" fmla="*/ 2908300 w 7077074"/>
                <a:gd name="connsiteY22" fmla="*/ 196850 h 339724"/>
                <a:gd name="connsiteX23" fmla="*/ 3048000 w 7077074"/>
                <a:gd name="connsiteY23" fmla="*/ 190500 h 339724"/>
                <a:gd name="connsiteX24" fmla="*/ 3048000 w 7077074"/>
                <a:gd name="connsiteY24" fmla="*/ 206375 h 339724"/>
                <a:gd name="connsiteX25" fmla="*/ 3111500 w 7077074"/>
                <a:gd name="connsiteY25" fmla="*/ 206375 h 339724"/>
                <a:gd name="connsiteX26" fmla="*/ 3111500 w 7077074"/>
                <a:gd name="connsiteY26" fmla="*/ 222250 h 339724"/>
                <a:gd name="connsiteX27" fmla="*/ 3556000 w 7077074"/>
                <a:gd name="connsiteY27" fmla="*/ 219075 h 339724"/>
                <a:gd name="connsiteX28" fmla="*/ 3556000 w 7077074"/>
                <a:gd name="connsiteY28" fmla="*/ 234950 h 339724"/>
                <a:gd name="connsiteX29" fmla="*/ 3825875 w 7077074"/>
                <a:gd name="connsiteY29" fmla="*/ 231775 h 339724"/>
                <a:gd name="connsiteX30" fmla="*/ 3825875 w 7077074"/>
                <a:gd name="connsiteY30" fmla="*/ 254000 h 339724"/>
                <a:gd name="connsiteX31" fmla="*/ 4041775 w 7077074"/>
                <a:gd name="connsiteY31" fmla="*/ 250825 h 339724"/>
                <a:gd name="connsiteX32" fmla="*/ 4044950 w 7077074"/>
                <a:gd name="connsiteY32" fmla="*/ 266700 h 339724"/>
                <a:gd name="connsiteX33" fmla="*/ 4098925 w 7077074"/>
                <a:gd name="connsiteY33" fmla="*/ 263525 h 339724"/>
                <a:gd name="connsiteX34" fmla="*/ 4098925 w 7077074"/>
                <a:gd name="connsiteY34" fmla="*/ 276225 h 339724"/>
                <a:gd name="connsiteX35" fmla="*/ 4381500 w 7077074"/>
                <a:gd name="connsiteY35" fmla="*/ 273050 h 339724"/>
                <a:gd name="connsiteX36" fmla="*/ 4381500 w 7077074"/>
                <a:gd name="connsiteY36" fmla="*/ 295275 h 339724"/>
                <a:gd name="connsiteX37" fmla="*/ 5730875 w 7077074"/>
                <a:gd name="connsiteY37" fmla="*/ 295275 h 339724"/>
                <a:gd name="connsiteX38" fmla="*/ 5730875 w 7077074"/>
                <a:gd name="connsiteY38" fmla="*/ 311150 h 339724"/>
                <a:gd name="connsiteX39" fmla="*/ 7077074 w 7077074"/>
                <a:gd name="connsiteY39" fmla="*/ 311149 h 339724"/>
                <a:gd name="connsiteX40" fmla="*/ 7077074 w 7077074"/>
                <a:gd name="connsiteY40" fmla="*/ 339724 h 339724"/>
                <a:gd name="connsiteX0" fmla="*/ 0 w 7077075"/>
                <a:gd name="connsiteY0" fmla="*/ 0 h 343051"/>
                <a:gd name="connsiteX1" fmla="*/ 0 w 7077075"/>
                <a:gd name="connsiteY1" fmla="*/ 57150 h 343051"/>
                <a:gd name="connsiteX2" fmla="*/ 384175 w 7077075"/>
                <a:gd name="connsiteY2" fmla="*/ 57150 h 343051"/>
                <a:gd name="connsiteX3" fmla="*/ 381000 w 7077075"/>
                <a:gd name="connsiteY3" fmla="*/ 76200 h 343051"/>
                <a:gd name="connsiteX4" fmla="*/ 422275 w 7077075"/>
                <a:gd name="connsiteY4" fmla="*/ 76200 h 343051"/>
                <a:gd name="connsiteX5" fmla="*/ 422275 w 7077075"/>
                <a:gd name="connsiteY5" fmla="*/ 88900 h 343051"/>
                <a:gd name="connsiteX6" fmla="*/ 641350 w 7077075"/>
                <a:gd name="connsiteY6" fmla="*/ 88900 h 343051"/>
                <a:gd name="connsiteX7" fmla="*/ 641350 w 7077075"/>
                <a:gd name="connsiteY7" fmla="*/ 101600 h 343051"/>
                <a:gd name="connsiteX8" fmla="*/ 825500 w 7077075"/>
                <a:gd name="connsiteY8" fmla="*/ 101600 h 343051"/>
                <a:gd name="connsiteX9" fmla="*/ 825500 w 7077075"/>
                <a:gd name="connsiteY9" fmla="*/ 114300 h 343051"/>
                <a:gd name="connsiteX10" fmla="*/ 1571625 w 7077075"/>
                <a:gd name="connsiteY10" fmla="*/ 107950 h 343051"/>
                <a:gd name="connsiteX11" fmla="*/ 1574800 w 7077075"/>
                <a:gd name="connsiteY11" fmla="*/ 120650 h 343051"/>
                <a:gd name="connsiteX12" fmla="*/ 1927225 w 7077075"/>
                <a:gd name="connsiteY12" fmla="*/ 107950 h 343051"/>
                <a:gd name="connsiteX13" fmla="*/ 1927225 w 7077075"/>
                <a:gd name="connsiteY13" fmla="*/ 123825 h 343051"/>
                <a:gd name="connsiteX14" fmla="*/ 2143125 w 7077075"/>
                <a:gd name="connsiteY14" fmla="*/ 127000 h 343051"/>
                <a:gd name="connsiteX15" fmla="*/ 2143125 w 7077075"/>
                <a:gd name="connsiteY15" fmla="*/ 146050 h 343051"/>
                <a:gd name="connsiteX16" fmla="*/ 2317750 w 7077075"/>
                <a:gd name="connsiteY16" fmla="*/ 146050 h 343051"/>
                <a:gd name="connsiteX17" fmla="*/ 2444750 w 7077075"/>
                <a:gd name="connsiteY17" fmla="*/ 149225 h 343051"/>
                <a:gd name="connsiteX18" fmla="*/ 2447925 w 7077075"/>
                <a:gd name="connsiteY18" fmla="*/ 168275 h 343051"/>
                <a:gd name="connsiteX19" fmla="*/ 2587625 w 7077075"/>
                <a:gd name="connsiteY19" fmla="*/ 171450 h 343051"/>
                <a:gd name="connsiteX20" fmla="*/ 2587625 w 7077075"/>
                <a:gd name="connsiteY20" fmla="*/ 180975 h 343051"/>
                <a:gd name="connsiteX21" fmla="*/ 2908300 w 7077075"/>
                <a:gd name="connsiteY21" fmla="*/ 177800 h 343051"/>
                <a:gd name="connsiteX22" fmla="*/ 2908300 w 7077075"/>
                <a:gd name="connsiteY22" fmla="*/ 196850 h 343051"/>
                <a:gd name="connsiteX23" fmla="*/ 3048000 w 7077075"/>
                <a:gd name="connsiteY23" fmla="*/ 190500 h 343051"/>
                <a:gd name="connsiteX24" fmla="*/ 3048000 w 7077075"/>
                <a:gd name="connsiteY24" fmla="*/ 206375 h 343051"/>
                <a:gd name="connsiteX25" fmla="*/ 3111500 w 7077075"/>
                <a:gd name="connsiteY25" fmla="*/ 206375 h 343051"/>
                <a:gd name="connsiteX26" fmla="*/ 3111500 w 7077075"/>
                <a:gd name="connsiteY26" fmla="*/ 222250 h 343051"/>
                <a:gd name="connsiteX27" fmla="*/ 3556000 w 7077075"/>
                <a:gd name="connsiteY27" fmla="*/ 219075 h 343051"/>
                <a:gd name="connsiteX28" fmla="*/ 3556000 w 7077075"/>
                <a:gd name="connsiteY28" fmla="*/ 234950 h 343051"/>
                <a:gd name="connsiteX29" fmla="*/ 3825875 w 7077075"/>
                <a:gd name="connsiteY29" fmla="*/ 231775 h 343051"/>
                <a:gd name="connsiteX30" fmla="*/ 3825875 w 7077075"/>
                <a:gd name="connsiteY30" fmla="*/ 254000 h 343051"/>
                <a:gd name="connsiteX31" fmla="*/ 4041775 w 7077075"/>
                <a:gd name="connsiteY31" fmla="*/ 250825 h 343051"/>
                <a:gd name="connsiteX32" fmla="*/ 4044950 w 7077075"/>
                <a:gd name="connsiteY32" fmla="*/ 266700 h 343051"/>
                <a:gd name="connsiteX33" fmla="*/ 4098925 w 7077075"/>
                <a:gd name="connsiteY33" fmla="*/ 263525 h 343051"/>
                <a:gd name="connsiteX34" fmla="*/ 4098925 w 7077075"/>
                <a:gd name="connsiteY34" fmla="*/ 276225 h 343051"/>
                <a:gd name="connsiteX35" fmla="*/ 4381500 w 7077075"/>
                <a:gd name="connsiteY35" fmla="*/ 273050 h 343051"/>
                <a:gd name="connsiteX36" fmla="*/ 4381500 w 7077075"/>
                <a:gd name="connsiteY36" fmla="*/ 295275 h 343051"/>
                <a:gd name="connsiteX37" fmla="*/ 5730875 w 7077075"/>
                <a:gd name="connsiteY37" fmla="*/ 295275 h 343051"/>
                <a:gd name="connsiteX38" fmla="*/ 5730875 w 7077075"/>
                <a:gd name="connsiteY38" fmla="*/ 311150 h 343051"/>
                <a:gd name="connsiteX39" fmla="*/ 7077074 w 7077075"/>
                <a:gd name="connsiteY39" fmla="*/ 311149 h 343051"/>
                <a:gd name="connsiteX40" fmla="*/ 7077074 w 7077075"/>
                <a:gd name="connsiteY40" fmla="*/ 339724 h 343051"/>
                <a:gd name="connsiteX41" fmla="*/ 7077075 w 7077075"/>
                <a:gd name="connsiteY41" fmla="*/ 342900 h 343051"/>
                <a:gd name="connsiteX0" fmla="*/ 0 w 7407275"/>
                <a:gd name="connsiteY0" fmla="*/ 0 h 343051"/>
                <a:gd name="connsiteX1" fmla="*/ 0 w 7407275"/>
                <a:gd name="connsiteY1" fmla="*/ 57150 h 343051"/>
                <a:gd name="connsiteX2" fmla="*/ 384175 w 7407275"/>
                <a:gd name="connsiteY2" fmla="*/ 57150 h 343051"/>
                <a:gd name="connsiteX3" fmla="*/ 381000 w 7407275"/>
                <a:gd name="connsiteY3" fmla="*/ 76200 h 343051"/>
                <a:gd name="connsiteX4" fmla="*/ 422275 w 7407275"/>
                <a:gd name="connsiteY4" fmla="*/ 76200 h 343051"/>
                <a:gd name="connsiteX5" fmla="*/ 422275 w 7407275"/>
                <a:gd name="connsiteY5" fmla="*/ 88900 h 343051"/>
                <a:gd name="connsiteX6" fmla="*/ 641350 w 7407275"/>
                <a:gd name="connsiteY6" fmla="*/ 88900 h 343051"/>
                <a:gd name="connsiteX7" fmla="*/ 641350 w 7407275"/>
                <a:gd name="connsiteY7" fmla="*/ 101600 h 343051"/>
                <a:gd name="connsiteX8" fmla="*/ 825500 w 7407275"/>
                <a:gd name="connsiteY8" fmla="*/ 101600 h 343051"/>
                <a:gd name="connsiteX9" fmla="*/ 825500 w 7407275"/>
                <a:gd name="connsiteY9" fmla="*/ 114300 h 343051"/>
                <a:gd name="connsiteX10" fmla="*/ 1571625 w 7407275"/>
                <a:gd name="connsiteY10" fmla="*/ 107950 h 343051"/>
                <a:gd name="connsiteX11" fmla="*/ 1574800 w 7407275"/>
                <a:gd name="connsiteY11" fmla="*/ 120650 h 343051"/>
                <a:gd name="connsiteX12" fmla="*/ 1927225 w 7407275"/>
                <a:gd name="connsiteY12" fmla="*/ 107950 h 343051"/>
                <a:gd name="connsiteX13" fmla="*/ 1927225 w 7407275"/>
                <a:gd name="connsiteY13" fmla="*/ 123825 h 343051"/>
                <a:gd name="connsiteX14" fmla="*/ 2143125 w 7407275"/>
                <a:gd name="connsiteY14" fmla="*/ 127000 h 343051"/>
                <a:gd name="connsiteX15" fmla="*/ 2143125 w 7407275"/>
                <a:gd name="connsiteY15" fmla="*/ 146050 h 343051"/>
                <a:gd name="connsiteX16" fmla="*/ 2317750 w 7407275"/>
                <a:gd name="connsiteY16" fmla="*/ 146050 h 343051"/>
                <a:gd name="connsiteX17" fmla="*/ 2444750 w 7407275"/>
                <a:gd name="connsiteY17" fmla="*/ 149225 h 343051"/>
                <a:gd name="connsiteX18" fmla="*/ 2447925 w 7407275"/>
                <a:gd name="connsiteY18" fmla="*/ 168275 h 343051"/>
                <a:gd name="connsiteX19" fmla="*/ 2587625 w 7407275"/>
                <a:gd name="connsiteY19" fmla="*/ 171450 h 343051"/>
                <a:gd name="connsiteX20" fmla="*/ 2587625 w 7407275"/>
                <a:gd name="connsiteY20" fmla="*/ 180975 h 343051"/>
                <a:gd name="connsiteX21" fmla="*/ 2908300 w 7407275"/>
                <a:gd name="connsiteY21" fmla="*/ 177800 h 343051"/>
                <a:gd name="connsiteX22" fmla="*/ 2908300 w 7407275"/>
                <a:gd name="connsiteY22" fmla="*/ 196850 h 343051"/>
                <a:gd name="connsiteX23" fmla="*/ 3048000 w 7407275"/>
                <a:gd name="connsiteY23" fmla="*/ 190500 h 343051"/>
                <a:gd name="connsiteX24" fmla="*/ 3048000 w 7407275"/>
                <a:gd name="connsiteY24" fmla="*/ 206375 h 343051"/>
                <a:gd name="connsiteX25" fmla="*/ 3111500 w 7407275"/>
                <a:gd name="connsiteY25" fmla="*/ 206375 h 343051"/>
                <a:gd name="connsiteX26" fmla="*/ 3111500 w 7407275"/>
                <a:gd name="connsiteY26" fmla="*/ 222250 h 343051"/>
                <a:gd name="connsiteX27" fmla="*/ 3556000 w 7407275"/>
                <a:gd name="connsiteY27" fmla="*/ 219075 h 343051"/>
                <a:gd name="connsiteX28" fmla="*/ 3556000 w 7407275"/>
                <a:gd name="connsiteY28" fmla="*/ 234950 h 343051"/>
                <a:gd name="connsiteX29" fmla="*/ 3825875 w 7407275"/>
                <a:gd name="connsiteY29" fmla="*/ 231775 h 343051"/>
                <a:gd name="connsiteX30" fmla="*/ 3825875 w 7407275"/>
                <a:gd name="connsiteY30" fmla="*/ 254000 h 343051"/>
                <a:gd name="connsiteX31" fmla="*/ 4041775 w 7407275"/>
                <a:gd name="connsiteY31" fmla="*/ 250825 h 343051"/>
                <a:gd name="connsiteX32" fmla="*/ 4044950 w 7407275"/>
                <a:gd name="connsiteY32" fmla="*/ 266700 h 343051"/>
                <a:gd name="connsiteX33" fmla="*/ 4098925 w 7407275"/>
                <a:gd name="connsiteY33" fmla="*/ 263525 h 343051"/>
                <a:gd name="connsiteX34" fmla="*/ 4098925 w 7407275"/>
                <a:gd name="connsiteY34" fmla="*/ 276225 h 343051"/>
                <a:gd name="connsiteX35" fmla="*/ 4381500 w 7407275"/>
                <a:gd name="connsiteY35" fmla="*/ 273050 h 343051"/>
                <a:gd name="connsiteX36" fmla="*/ 4381500 w 7407275"/>
                <a:gd name="connsiteY36" fmla="*/ 295275 h 343051"/>
                <a:gd name="connsiteX37" fmla="*/ 5730875 w 7407275"/>
                <a:gd name="connsiteY37" fmla="*/ 295275 h 343051"/>
                <a:gd name="connsiteX38" fmla="*/ 5730875 w 7407275"/>
                <a:gd name="connsiteY38" fmla="*/ 311150 h 343051"/>
                <a:gd name="connsiteX39" fmla="*/ 7077074 w 7407275"/>
                <a:gd name="connsiteY39" fmla="*/ 311149 h 343051"/>
                <a:gd name="connsiteX40" fmla="*/ 7077074 w 7407275"/>
                <a:gd name="connsiteY40" fmla="*/ 339724 h 343051"/>
                <a:gd name="connsiteX41" fmla="*/ 7407275 w 7407275"/>
                <a:gd name="connsiteY41" fmla="*/ 342900 h 343051"/>
                <a:gd name="connsiteX0" fmla="*/ 0 w 7407275"/>
                <a:gd name="connsiteY0" fmla="*/ 0 h 342900"/>
                <a:gd name="connsiteX1" fmla="*/ 0 w 7407275"/>
                <a:gd name="connsiteY1" fmla="*/ 57150 h 342900"/>
                <a:gd name="connsiteX2" fmla="*/ 384175 w 7407275"/>
                <a:gd name="connsiteY2" fmla="*/ 57150 h 342900"/>
                <a:gd name="connsiteX3" fmla="*/ 381000 w 7407275"/>
                <a:gd name="connsiteY3" fmla="*/ 76200 h 342900"/>
                <a:gd name="connsiteX4" fmla="*/ 422275 w 7407275"/>
                <a:gd name="connsiteY4" fmla="*/ 76200 h 342900"/>
                <a:gd name="connsiteX5" fmla="*/ 422275 w 7407275"/>
                <a:gd name="connsiteY5" fmla="*/ 88900 h 342900"/>
                <a:gd name="connsiteX6" fmla="*/ 641350 w 7407275"/>
                <a:gd name="connsiteY6" fmla="*/ 88900 h 342900"/>
                <a:gd name="connsiteX7" fmla="*/ 641350 w 7407275"/>
                <a:gd name="connsiteY7" fmla="*/ 101600 h 342900"/>
                <a:gd name="connsiteX8" fmla="*/ 825500 w 7407275"/>
                <a:gd name="connsiteY8" fmla="*/ 101600 h 342900"/>
                <a:gd name="connsiteX9" fmla="*/ 825500 w 7407275"/>
                <a:gd name="connsiteY9" fmla="*/ 114300 h 342900"/>
                <a:gd name="connsiteX10" fmla="*/ 1571625 w 7407275"/>
                <a:gd name="connsiteY10" fmla="*/ 107950 h 342900"/>
                <a:gd name="connsiteX11" fmla="*/ 1574800 w 7407275"/>
                <a:gd name="connsiteY11" fmla="*/ 120650 h 342900"/>
                <a:gd name="connsiteX12" fmla="*/ 1927225 w 7407275"/>
                <a:gd name="connsiteY12" fmla="*/ 107950 h 342900"/>
                <a:gd name="connsiteX13" fmla="*/ 1927225 w 7407275"/>
                <a:gd name="connsiteY13" fmla="*/ 123825 h 342900"/>
                <a:gd name="connsiteX14" fmla="*/ 2143125 w 7407275"/>
                <a:gd name="connsiteY14" fmla="*/ 127000 h 342900"/>
                <a:gd name="connsiteX15" fmla="*/ 2143125 w 7407275"/>
                <a:gd name="connsiteY15" fmla="*/ 146050 h 342900"/>
                <a:gd name="connsiteX16" fmla="*/ 2317750 w 7407275"/>
                <a:gd name="connsiteY16" fmla="*/ 146050 h 342900"/>
                <a:gd name="connsiteX17" fmla="*/ 2444750 w 7407275"/>
                <a:gd name="connsiteY17" fmla="*/ 149225 h 342900"/>
                <a:gd name="connsiteX18" fmla="*/ 2447925 w 7407275"/>
                <a:gd name="connsiteY18" fmla="*/ 168275 h 342900"/>
                <a:gd name="connsiteX19" fmla="*/ 2587625 w 7407275"/>
                <a:gd name="connsiteY19" fmla="*/ 171450 h 342900"/>
                <a:gd name="connsiteX20" fmla="*/ 2587625 w 7407275"/>
                <a:gd name="connsiteY20" fmla="*/ 180975 h 342900"/>
                <a:gd name="connsiteX21" fmla="*/ 2908300 w 7407275"/>
                <a:gd name="connsiteY21" fmla="*/ 177800 h 342900"/>
                <a:gd name="connsiteX22" fmla="*/ 2908300 w 7407275"/>
                <a:gd name="connsiteY22" fmla="*/ 196850 h 342900"/>
                <a:gd name="connsiteX23" fmla="*/ 3048000 w 7407275"/>
                <a:gd name="connsiteY23" fmla="*/ 190500 h 342900"/>
                <a:gd name="connsiteX24" fmla="*/ 3048000 w 7407275"/>
                <a:gd name="connsiteY24" fmla="*/ 206375 h 342900"/>
                <a:gd name="connsiteX25" fmla="*/ 3111500 w 7407275"/>
                <a:gd name="connsiteY25" fmla="*/ 206375 h 342900"/>
                <a:gd name="connsiteX26" fmla="*/ 3111500 w 7407275"/>
                <a:gd name="connsiteY26" fmla="*/ 222250 h 342900"/>
                <a:gd name="connsiteX27" fmla="*/ 3556000 w 7407275"/>
                <a:gd name="connsiteY27" fmla="*/ 219075 h 342900"/>
                <a:gd name="connsiteX28" fmla="*/ 3556000 w 7407275"/>
                <a:gd name="connsiteY28" fmla="*/ 234950 h 342900"/>
                <a:gd name="connsiteX29" fmla="*/ 3825875 w 7407275"/>
                <a:gd name="connsiteY29" fmla="*/ 231775 h 342900"/>
                <a:gd name="connsiteX30" fmla="*/ 3825875 w 7407275"/>
                <a:gd name="connsiteY30" fmla="*/ 254000 h 342900"/>
                <a:gd name="connsiteX31" fmla="*/ 4041775 w 7407275"/>
                <a:gd name="connsiteY31" fmla="*/ 250825 h 342900"/>
                <a:gd name="connsiteX32" fmla="*/ 4044950 w 7407275"/>
                <a:gd name="connsiteY32" fmla="*/ 266700 h 342900"/>
                <a:gd name="connsiteX33" fmla="*/ 4098925 w 7407275"/>
                <a:gd name="connsiteY33" fmla="*/ 263525 h 342900"/>
                <a:gd name="connsiteX34" fmla="*/ 4098925 w 7407275"/>
                <a:gd name="connsiteY34" fmla="*/ 276225 h 342900"/>
                <a:gd name="connsiteX35" fmla="*/ 4381500 w 7407275"/>
                <a:gd name="connsiteY35" fmla="*/ 273050 h 342900"/>
                <a:gd name="connsiteX36" fmla="*/ 4381500 w 7407275"/>
                <a:gd name="connsiteY36" fmla="*/ 295275 h 342900"/>
                <a:gd name="connsiteX37" fmla="*/ 5730875 w 7407275"/>
                <a:gd name="connsiteY37" fmla="*/ 295275 h 342900"/>
                <a:gd name="connsiteX38" fmla="*/ 5730875 w 7407275"/>
                <a:gd name="connsiteY38" fmla="*/ 311150 h 342900"/>
                <a:gd name="connsiteX39" fmla="*/ 7077074 w 7407275"/>
                <a:gd name="connsiteY39" fmla="*/ 311149 h 342900"/>
                <a:gd name="connsiteX40" fmla="*/ 7077074 w 7407275"/>
                <a:gd name="connsiteY40" fmla="*/ 339724 h 342900"/>
                <a:gd name="connsiteX41" fmla="*/ 7407275 w 7407275"/>
                <a:gd name="connsiteY41" fmla="*/ 342900 h 342900"/>
                <a:gd name="connsiteX0" fmla="*/ 0 w 7092950"/>
                <a:gd name="connsiteY0" fmla="*/ 0 h 346075"/>
                <a:gd name="connsiteX1" fmla="*/ 0 w 7092950"/>
                <a:gd name="connsiteY1" fmla="*/ 57150 h 346075"/>
                <a:gd name="connsiteX2" fmla="*/ 384175 w 7092950"/>
                <a:gd name="connsiteY2" fmla="*/ 57150 h 346075"/>
                <a:gd name="connsiteX3" fmla="*/ 381000 w 7092950"/>
                <a:gd name="connsiteY3" fmla="*/ 76200 h 346075"/>
                <a:gd name="connsiteX4" fmla="*/ 422275 w 7092950"/>
                <a:gd name="connsiteY4" fmla="*/ 76200 h 346075"/>
                <a:gd name="connsiteX5" fmla="*/ 422275 w 7092950"/>
                <a:gd name="connsiteY5" fmla="*/ 88900 h 346075"/>
                <a:gd name="connsiteX6" fmla="*/ 641350 w 7092950"/>
                <a:gd name="connsiteY6" fmla="*/ 88900 h 346075"/>
                <a:gd name="connsiteX7" fmla="*/ 641350 w 7092950"/>
                <a:gd name="connsiteY7" fmla="*/ 101600 h 346075"/>
                <a:gd name="connsiteX8" fmla="*/ 825500 w 7092950"/>
                <a:gd name="connsiteY8" fmla="*/ 101600 h 346075"/>
                <a:gd name="connsiteX9" fmla="*/ 825500 w 7092950"/>
                <a:gd name="connsiteY9" fmla="*/ 114300 h 346075"/>
                <a:gd name="connsiteX10" fmla="*/ 1571625 w 7092950"/>
                <a:gd name="connsiteY10" fmla="*/ 107950 h 346075"/>
                <a:gd name="connsiteX11" fmla="*/ 1574800 w 7092950"/>
                <a:gd name="connsiteY11" fmla="*/ 120650 h 346075"/>
                <a:gd name="connsiteX12" fmla="*/ 1927225 w 7092950"/>
                <a:gd name="connsiteY12" fmla="*/ 107950 h 346075"/>
                <a:gd name="connsiteX13" fmla="*/ 1927225 w 7092950"/>
                <a:gd name="connsiteY13" fmla="*/ 123825 h 346075"/>
                <a:gd name="connsiteX14" fmla="*/ 2143125 w 7092950"/>
                <a:gd name="connsiteY14" fmla="*/ 127000 h 346075"/>
                <a:gd name="connsiteX15" fmla="*/ 2143125 w 7092950"/>
                <a:gd name="connsiteY15" fmla="*/ 146050 h 346075"/>
                <a:gd name="connsiteX16" fmla="*/ 2317750 w 7092950"/>
                <a:gd name="connsiteY16" fmla="*/ 146050 h 346075"/>
                <a:gd name="connsiteX17" fmla="*/ 2444750 w 7092950"/>
                <a:gd name="connsiteY17" fmla="*/ 149225 h 346075"/>
                <a:gd name="connsiteX18" fmla="*/ 2447925 w 7092950"/>
                <a:gd name="connsiteY18" fmla="*/ 168275 h 346075"/>
                <a:gd name="connsiteX19" fmla="*/ 2587625 w 7092950"/>
                <a:gd name="connsiteY19" fmla="*/ 171450 h 346075"/>
                <a:gd name="connsiteX20" fmla="*/ 2587625 w 7092950"/>
                <a:gd name="connsiteY20" fmla="*/ 180975 h 346075"/>
                <a:gd name="connsiteX21" fmla="*/ 2908300 w 7092950"/>
                <a:gd name="connsiteY21" fmla="*/ 177800 h 346075"/>
                <a:gd name="connsiteX22" fmla="*/ 2908300 w 7092950"/>
                <a:gd name="connsiteY22" fmla="*/ 196850 h 346075"/>
                <a:gd name="connsiteX23" fmla="*/ 3048000 w 7092950"/>
                <a:gd name="connsiteY23" fmla="*/ 190500 h 346075"/>
                <a:gd name="connsiteX24" fmla="*/ 3048000 w 7092950"/>
                <a:gd name="connsiteY24" fmla="*/ 206375 h 346075"/>
                <a:gd name="connsiteX25" fmla="*/ 3111500 w 7092950"/>
                <a:gd name="connsiteY25" fmla="*/ 206375 h 346075"/>
                <a:gd name="connsiteX26" fmla="*/ 3111500 w 7092950"/>
                <a:gd name="connsiteY26" fmla="*/ 222250 h 346075"/>
                <a:gd name="connsiteX27" fmla="*/ 3556000 w 7092950"/>
                <a:gd name="connsiteY27" fmla="*/ 219075 h 346075"/>
                <a:gd name="connsiteX28" fmla="*/ 3556000 w 7092950"/>
                <a:gd name="connsiteY28" fmla="*/ 234950 h 346075"/>
                <a:gd name="connsiteX29" fmla="*/ 3825875 w 7092950"/>
                <a:gd name="connsiteY29" fmla="*/ 231775 h 346075"/>
                <a:gd name="connsiteX30" fmla="*/ 3825875 w 7092950"/>
                <a:gd name="connsiteY30" fmla="*/ 254000 h 346075"/>
                <a:gd name="connsiteX31" fmla="*/ 4041775 w 7092950"/>
                <a:gd name="connsiteY31" fmla="*/ 250825 h 346075"/>
                <a:gd name="connsiteX32" fmla="*/ 4044950 w 7092950"/>
                <a:gd name="connsiteY32" fmla="*/ 266700 h 346075"/>
                <a:gd name="connsiteX33" fmla="*/ 4098925 w 7092950"/>
                <a:gd name="connsiteY33" fmla="*/ 263525 h 346075"/>
                <a:gd name="connsiteX34" fmla="*/ 4098925 w 7092950"/>
                <a:gd name="connsiteY34" fmla="*/ 276225 h 346075"/>
                <a:gd name="connsiteX35" fmla="*/ 4381500 w 7092950"/>
                <a:gd name="connsiteY35" fmla="*/ 273050 h 346075"/>
                <a:gd name="connsiteX36" fmla="*/ 4381500 w 7092950"/>
                <a:gd name="connsiteY36" fmla="*/ 295275 h 346075"/>
                <a:gd name="connsiteX37" fmla="*/ 5730875 w 7092950"/>
                <a:gd name="connsiteY37" fmla="*/ 295275 h 346075"/>
                <a:gd name="connsiteX38" fmla="*/ 5730875 w 7092950"/>
                <a:gd name="connsiteY38" fmla="*/ 311150 h 346075"/>
                <a:gd name="connsiteX39" fmla="*/ 7077074 w 7092950"/>
                <a:gd name="connsiteY39" fmla="*/ 311149 h 346075"/>
                <a:gd name="connsiteX40" fmla="*/ 7077074 w 7092950"/>
                <a:gd name="connsiteY40" fmla="*/ 339724 h 346075"/>
                <a:gd name="connsiteX41" fmla="*/ 7092950 w 7092950"/>
                <a:gd name="connsiteY41" fmla="*/ 346075 h 346075"/>
                <a:gd name="connsiteX0" fmla="*/ 0 w 7102475"/>
                <a:gd name="connsiteY0" fmla="*/ 0 h 339725"/>
                <a:gd name="connsiteX1" fmla="*/ 0 w 7102475"/>
                <a:gd name="connsiteY1" fmla="*/ 57150 h 339725"/>
                <a:gd name="connsiteX2" fmla="*/ 384175 w 7102475"/>
                <a:gd name="connsiteY2" fmla="*/ 57150 h 339725"/>
                <a:gd name="connsiteX3" fmla="*/ 381000 w 7102475"/>
                <a:gd name="connsiteY3" fmla="*/ 76200 h 339725"/>
                <a:gd name="connsiteX4" fmla="*/ 422275 w 7102475"/>
                <a:gd name="connsiteY4" fmla="*/ 76200 h 339725"/>
                <a:gd name="connsiteX5" fmla="*/ 422275 w 7102475"/>
                <a:gd name="connsiteY5" fmla="*/ 88900 h 339725"/>
                <a:gd name="connsiteX6" fmla="*/ 641350 w 7102475"/>
                <a:gd name="connsiteY6" fmla="*/ 88900 h 339725"/>
                <a:gd name="connsiteX7" fmla="*/ 641350 w 7102475"/>
                <a:gd name="connsiteY7" fmla="*/ 101600 h 339725"/>
                <a:gd name="connsiteX8" fmla="*/ 825500 w 7102475"/>
                <a:gd name="connsiteY8" fmla="*/ 101600 h 339725"/>
                <a:gd name="connsiteX9" fmla="*/ 825500 w 7102475"/>
                <a:gd name="connsiteY9" fmla="*/ 114300 h 339725"/>
                <a:gd name="connsiteX10" fmla="*/ 1571625 w 7102475"/>
                <a:gd name="connsiteY10" fmla="*/ 107950 h 339725"/>
                <a:gd name="connsiteX11" fmla="*/ 1574800 w 7102475"/>
                <a:gd name="connsiteY11" fmla="*/ 120650 h 339725"/>
                <a:gd name="connsiteX12" fmla="*/ 1927225 w 7102475"/>
                <a:gd name="connsiteY12" fmla="*/ 107950 h 339725"/>
                <a:gd name="connsiteX13" fmla="*/ 1927225 w 7102475"/>
                <a:gd name="connsiteY13" fmla="*/ 123825 h 339725"/>
                <a:gd name="connsiteX14" fmla="*/ 2143125 w 7102475"/>
                <a:gd name="connsiteY14" fmla="*/ 127000 h 339725"/>
                <a:gd name="connsiteX15" fmla="*/ 2143125 w 7102475"/>
                <a:gd name="connsiteY15" fmla="*/ 146050 h 339725"/>
                <a:gd name="connsiteX16" fmla="*/ 2317750 w 7102475"/>
                <a:gd name="connsiteY16" fmla="*/ 146050 h 339725"/>
                <a:gd name="connsiteX17" fmla="*/ 2444750 w 7102475"/>
                <a:gd name="connsiteY17" fmla="*/ 149225 h 339725"/>
                <a:gd name="connsiteX18" fmla="*/ 2447925 w 7102475"/>
                <a:gd name="connsiteY18" fmla="*/ 168275 h 339725"/>
                <a:gd name="connsiteX19" fmla="*/ 2587625 w 7102475"/>
                <a:gd name="connsiteY19" fmla="*/ 171450 h 339725"/>
                <a:gd name="connsiteX20" fmla="*/ 2587625 w 7102475"/>
                <a:gd name="connsiteY20" fmla="*/ 180975 h 339725"/>
                <a:gd name="connsiteX21" fmla="*/ 2908300 w 7102475"/>
                <a:gd name="connsiteY21" fmla="*/ 177800 h 339725"/>
                <a:gd name="connsiteX22" fmla="*/ 2908300 w 7102475"/>
                <a:gd name="connsiteY22" fmla="*/ 196850 h 339725"/>
                <a:gd name="connsiteX23" fmla="*/ 3048000 w 7102475"/>
                <a:gd name="connsiteY23" fmla="*/ 190500 h 339725"/>
                <a:gd name="connsiteX24" fmla="*/ 3048000 w 7102475"/>
                <a:gd name="connsiteY24" fmla="*/ 206375 h 339725"/>
                <a:gd name="connsiteX25" fmla="*/ 3111500 w 7102475"/>
                <a:gd name="connsiteY25" fmla="*/ 206375 h 339725"/>
                <a:gd name="connsiteX26" fmla="*/ 3111500 w 7102475"/>
                <a:gd name="connsiteY26" fmla="*/ 222250 h 339725"/>
                <a:gd name="connsiteX27" fmla="*/ 3556000 w 7102475"/>
                <a:gd name="connsiteY27" fmla="*/ 219075 h 339725"/>
                <a:gd name="connsiteX28" fmla="*/ 3556000 w 7102475"/>
                <a:gd name="connsiteY28" fmla="*/ 234950 h 339725"/>
                <a:gd name="connsiteX29" fmla="*/ 3825875 w 7102475"/>
                <a:gd name="connsiteY29" fmla="*/ 231775 h 339725"/>
                <a:gd name="connsiteX30" fmla="*/ 3825875 w 7102475"/>
                <a:gd name="connsiteY30" fmla="*/ 254000 h 339725"/>
                <a:gd name="connsiteX31" fmla="*/ 4041775 w 7102475"/>
                <a:gd name="connsiteY31" fmla="*/ 250825 h 339725"/>
                <a:gd name="connsiteX32" fmla="*/ 4044950 w 7102475"/>
                <a:gd name="connsiteY32" fmla="*/ 266700 h 339725"/>
                <a:gd name="connsiteX33" fmla="*/ 4098925 w 7102475"/>
                <a:gd name="connsiteY33" fmla="*/ 263525 h 339725"/>
                <a:gd name="connsiteX34" fmla="*/ 4098925 w 7102475"/>
                <a:gd name="connsiteY34" fmla="*/ 276225 h 339725"/>
                <a:gd name="connsiteX35" fmla="*/ 4381500 w 7102475"/>
                <a:gd name="connsiteY35" fmla="*/ 273050 h 339725"/>
                <a:gd name="connsiteX36" fmla="*/ 4381500 w 7102475"/>
                <a:gd name="connsiteY36" fmla="*/ 295275 h 339725"/>
                <a:gd name="connsiteX37" fmla="*/ 5730875 w 7102475"/>
                <a:gd name="connsiteY37" fmla="*/ 295275 h 339725"/>
                <a:gd name="connsiteX38" fmla="*/ 5730875 w 7102475"/>
                <a:gd name="connsiteY38" fmla="*/ 311150 h 339725"/>
                <a:gd name="connsiteX39" fmla="*/ 7077074 w 7102475"/>
                <a:gd name="connsiteY39" fmla="*/ 311149 h 339725"/>
                <a:gd name="connsiteX40" fmla="*/ 7077074 w 7102475"/>
                <a:gd name="connsiteY40" fmla="*/ 339724 h 339725"/>
                <a:gd name="connsiteX41" fmla="*/ 7102475 w 7102475"/>
                <a:gd name="connsiteY41" fmla="*/ 339725 h 339725"/>
                <a:gd name="connsiteX0" fmla="*/ 0 w 7108825"/>
                <a:gd name="connsiteY0" fmla="*/ 0 h 339725"/>
                <a:gd name="connsiteX1" fmla="*/ 0 w 7108825"/>
                <a:gd name="connsiteY1" fmla="*/ 57150 h 339725"/>
                <a:gd name="connsiteX2" fmla="*/ 384175 w 7108825"/>
                <a:gd name="connsiteY2" fmla="*/ 57150 h 339725"/>
                <a:gd name="connsiteX3" fmla="*/ 381000 w 7108825"/>
                <a:gd name="connsiteY3" fmla="*/ 76200 h 339725"/>
                <a:gd name="connsiteX4" fmla="*/ 422275 w 7108825"/>
                <a:gd name="connsiteY4" fmla="*/ 76200 h 339725"/>
                <a:gd name="connsiteX5" fmla="*/ 422275 w 7108825"/>
                <a:gd name="connsiteY5" fmla="*/ 88900 h 339725"/>
                <a:gd name="connsiteX6" fmla="*/ 641350 w 7108825"/>
                <a:gd name="connsiteY6" fmla="*/ 88900 h 339725"/>
                <a:gd name="connsiteX7" fmla="*/ 641350 w 7108825"/>
                <a:gd name="connsiteY7" fmla="*/ 101600 h 339725"/>
                <a:gd name="connsiteX8" fmla="*/ 825500 w 7108825"/>
                <a:gd name="connsiteY8" fmla="*/ 101600 h 339725"/>
                <a:gd name="connsiteX9" fmla="*/ 825500 w 7108825"/>
                <a:gd name="connsiteY9" fmla="*/ 114300 h 339725"/>
                <a:gd name="connsiteX10" fmla="*/ 1571625 w 7108825"/>
                <a:gd name="connsiteY10" fmla="*/ 107950 h 339725"/>
                <a:gd name="connsiteX11" fmla="*/ 1574800 w 7108825"/>
                <a:gd name="connsiteY11" fmla="*/ 120650 h 339725"/>
                <a:gd name="connsiteX12" fmla="*/ 1927225 w 7108825"/>
                <a:gd name="connsiteY12" fmla="*/ 107950 h 339725"/>
                <a:gd name="connsiteX13" fmla="*/ 1927225 w 7108825"/>
                <a:gd name="connsiteY13" fmla="*/ 123825 h 339725"/>
                <a:gd name="connsiteX14" fmla="*/ 2143125 w 7108825"/>
                <a:gd name="connsiteY14" fmla="*/ 127000 h 339725"/>
                <a:gd name="connsiteX15" fmla="*/ 2143125 w 7108825"/>
                <a:gd name="connsiteY15" fmla="*/ 146050 h 339725"/>
                <a:gd name="connsiteX16" fmla="*/ 2317750 w 7108825"/>
                <a:gd name="connsiteY16" fmla="*/ 146050 h 339725"/>
                <a:gd name="connsiteX17" fmla="*/ 2444750 w 7108825"/>
                <a:gd name="connsiteY17" fmla="*/ 149225 h 339725"/>
                <a:gd name="connsiteX18" fmla="*/ 2447925 w 7108825"/>
                <a:gd name="connsiteY18" fmla="*/ 168275 h 339725"/>
                <a:gd name="connsiteX19" fmla="*/ 2587625 w 7108825"/>
                <a:gd name="connsiteY19" fmla="*/ 171450 h 339725"/>
                <a:gd name="connsiteX20" fmla="*/ 2587625 w 7108825"/>
                <a:gd name="connsiteY20" fmla="*/ 180975 h 339725"/>
                <a:gd name="connsiteX21" fmla="*/ 2908300 w 7108825"/>
                <a:gd name="connsiteY21" fmla="*/ 177800 h 339725"/>
                <a:gd name="connsiteX22" fmla="*/ 2908300 w 7108825"/>
                <a:gd name="connsiteY22" fmla="*/ 196850 h 339725"/>
                <a:gd name="connsiteX23" fmla="*/ 3048000 w 7108825"/>
                <a:gd name="connsiteY23" fmla="*/ 190500 h 339725"/>
                <a:gd name="connsiteX24" fmla="*/ 3048000 w 7108825"/>
                <a:gd name="connsiteY24" fmla="*/ 206375 h 339725"/>
                <a:gd name="connsiteX25" fmla="*/ 3111500 w 7108825"/>
                <a:gd name="connsiteY25" fmla="*/ 206375 h 339725"/>
                <a:gd name="connsiteX26" fmla="*/ 3111500 w 7108825"/>
                <a:gd name="connsiteY26" fmla="*/ 222250 h 339725"/>
                <a:gd name="connsiteX27" fmla="*/ 3556000 w 7108825"/>
                <a:gd name="connsiteY27" fmla="*/ 219075 h 339725"/>
                <a:gd name="connsiteX28" fmla="*/ 3556000 w 7108825"/>
                <a:gd name="connsiteY28" fmla="*/ 234950 h 339725"/>
                <a:gd name="connsiteX29" fmla="*/ 3825875 w 7108825"/>
                <a:gd name="connsiteY29" fmla="*/ 231775 h 339725"/>
                <a:gd name="connsiteX30" fmla="*/ 3825875 w 7108825"/>
                <a:gd name="connsiteY30" fmla="*/ 254000 h 339725"/>
                <a:gd name="connsiteX31" fmla="*/ 4041775 w 7108825"/>
                <a:gd name="connsiteY31" fmla="*/ 250825 h 339725"/>
                <a:gd name="connsiteX32" fmla="*/ 4044950 w 7108825"/>
                <a:gd name="connsiteY32" fmla="*/ 266700 h 339725"/>
                <a:gd name="connsiteX33" fmla="*/ 4098925 w 7108825"/>
                <a:gd name="connsiteY33" fmla="*/ 263525 h 339725"/>
                <a:gd name="connsiteX34" fmla="*/ 4098925 w 7108825"/>
                <a:gd name="connsiteY34" fmla="*/ 276225 h 339725"/>
                <a:gd name="connsiteX35" fmla="*/ 4381500 w 7108825"/>
                <a:gd name="connsiteY35" fmla="*/ 273050 h 339725"/>
                <a:gd name="connsiteX36" fmla="*/ 4381500 w 7108825"/>
                <a:gd name="connsiteY36" fmla="*/ 295275 h 339725"/>
                <a:gd name="connsiteX37" fmla="*/ 5730875 w 7108825"/>
                <a:gd name="connsiteY37" fmla="*/ 295275 h 339725"/>
                <a:gd name="connsiteX38" fmla="*/ 5730875 w 7108825"/>
                <a:gd name="connsiteY38" fmla="*/ 311150 h 339725"/>
                <a:gd name="connsiteX39" fmla="*/ 7077074 w 7108825"/>
                <a:gd name="connsiteY39" fmla="*/ 311149 h 339725"/>
                <a:gd name="connsiteX40" fmla="*/ 7077074 w 7108825"/>
                <a:gd name="connsiteY40" fmla="*/ 339724 h 339725"/>
                <a:gd name="connsiteX41" fmla="*/ 7102475 w 7108825"/>
                <a:gd name="connsiteY41" fmla="*/ 339725 h 339725"/>
                <a:gd name="connsiteX42" fmla="*/ 7108825 w 7108825"/>
                <a:gd name="connsiteY42" fmla="*/ 339725 h 339725"/>
                <a:gd name="connsiteX0" fmla="*/ 0 w 7102475"/>
                <a:gd name="connsiteY0" fmla="*/ 0 h 546100"/>
                <a:gd name="connsiteX1" fmla="*/ 0 w 7102475"/>
                <a:gd name="connsiteY1" fmla="*/ 57150 h 546100"/>
                <a:gd name="connsiteX2" fmla="*/ 384175 w 7102475"/>
                <a:gd name="connsiteY2" fmla="*/ 57150 h 546100"/>
                <a:gd name="connsiteX3" fmla="*/ 381000 w 7102475"/>
                <a:gd name="connsiteY3" fmla="*/ 76200 h 546100"/>
                <a:gd name="connsiteX4" fmla="*/ 422275 w 7102475"/>
                <a:gd name="connsiteY4" fmla="*/ 76200 h 546100"/>
                <a:gd name="connsiteX5" fmla="*/ 422275 w 7102475"/>
                <a:gd name="connsiteY5" fmla="*/ 88900 h 546100"/>
                <a:gd name="connsiteX6" fmla="*/ 641350 w 7102475"/>
                <a:gd name="connsiteY6" fmla="*/ 88900 h 546100"/>
                <a:gd name="connsiteX7" fmla="*/ 641350 w 7102475"/>
                <a:gd name="connsiteY7" fmla="*/ 101600 h 546100"/>
                <a:gd name="connsiteX8" fmla="*/ 825500 w 7102475"/>
                <a:gd name="connsiteY8" fmla="*/ 101600 h 546100"/>
                <a:gd name="connsiteX9" fmla="*/ 825500 w 7102475"/>
                <a:gd name="connsiteY9" fmla="*/ 114300 h 546100"/>
                <a:gd name="connsiteX10" fmla="*/ 1571625 w 7102475"/>
                <a:gd name="connsiteY10" fmla="*/ 107950 h 546100"/>
                <a:gd name="connsiteX11" fmla="*/ 1574800 w 7102475"/>
                <a:gd name="connsiteY11" fmla="*/ 120650 h 546100"/>
                <a:gd name="connsiteX12" fmla="*/ 1927225 w 7102475"/>
                <a:gd name="connsiteY12" fmla="*/ 107950 h 546100"/>
                <a:gd name="connsiteX13" fmla="*/ 1927225 w 7102475"/>
                <a:gd name="connsiteY13" fmla="*/ 123825 h 546100"/>
                <a:gd name="connsiteX14" fmla="*/ 2143125 w 7102475"/>
                <a:gd name="connsiteY14" fmla="*/ 127000 h 546100"/>
                <a:gd name="connsiteX15" fmla="*/ 2143125 w 7102475"/>
                <a:gd name="connsiteY15" fmla="*/ 146050 h 546100"/>
                <a:gd name="connsiteX16" fmla="*/ 2317750 w 7102475"/>
                <a:gd name="connsiteY16" fmla="*/ 146050 h 546100"/>
                <a:gd name="connsiteX17" fmla="*/ 2444750 w 7102475"/>
                <a:gd name="connsiteY17" fmla="*/ 149225 h 546100"/>
                <a:gd name="connsiteX18" fmla="*/ 2447925 w 7102475"/>
                <a:gd name="connsiteY18" fmla="*/ 168275 h 546100"/>
                <a:gd name="connsiteX19" fmla="*/ 2587625 w 7102475"/>
                <a:gd name="connsiteY19" fmla="*/ 171450 h 546100"/>
                <a:gd name="connsiteX20" fmla="*/ 2587625 w 7102475"/>
                <a:gd name="connsiteY20" fmla="*/ 180975 h 546100"/>
                <a:gd name="connsiteX21" fmla="*/ 2908300 w 7102475"/>
                <a:gd name="connsiteY21" fmla="*/ 177800 h 546100"/>
                <a:gd name="connsiteX22" fmla="*/ 2908300 w 7102475"/>
                <a:gd name="connsiteY22" fmla="*/ 196850 h 546100"/>
                <a:gd name="connsiteX23" fmla="*/ 3048000 w 7102475"/>
                <a:gd name="connsiteY23" fmla="*/ 190500 h 546100"/>
                <a:gd name="connsiteX24" fmla="*/ 3048000 w 7102475"/>
                <a:gd name="connsiteY24" fmla="*/ 206375 h 546100"/>
                <a:gd name="connsiteX25" fmla="*/ 3111500 w 7102475"/>
                <a:gd name="connsiteY25" fmla="*/ 206375 h 546100"/>
                <a:gd name="connsiteX26" fmla="*/ 3111500 w 7102475"/>
                <a:gd name="connsiteY26" fmla="*/ 222250 h 546100"/>
                <a:gd name="connsiteX27" fmla="*/ 3556000 w 7102475"/>
                <a:gd name="connsiteY27" fmla="*/ 219075 h 546100"/>
                <a:gd name="connsiteX28" fmla="*/ 3556000 w 7102475"/>
                <a:gd name="connsiteY28" fmla="*/ 234950 h 546100"/>
                <a:gd name="connsiteX29" fmla="*/ 3825875 w 7102475"/>
                <a:gd name="connsiteY29" fmla="*/ 231775 h 546100"/>
                <a:gd name="connsiteX30" fmla="*/ 3825875 w 7102475"/>
                <a:gd name="connsiteY30" fmla="*/ 254000 h 546100"/>
                <a:gd name="connsiteX31" fmla="*/ 4041775 w 7102475"/>
                <a:gd name="connsiteY31" fmla="*/ 250825 h 546100"/>
                <a:gd name="connsiteX32" fmla="*/ 4044950 w 7102475"/>
                <a:gd name="connsiteY32" fmla="*/ 266700 h 546100"/>
                <a:gd name="connsiteX33" fmla="*/ 4098925 w 7102475"/>
                <a:gd name="connsiteY33" fmla="*/ 263525 h 546100"/>
                <a:gd name="connsiteX34" fmla="*/ 4098925 w 7102475"/>
                <a:gd name="connsiteY34" fmla="*/ 276225 h 546100"/>
                <a:gd name="connsiteX35" fmla="*/ 4381500 w 7102475"/>
                <a:gd name="connsiteY35" fmla="*/ 273050 h 546100"/>
                <a:gd name="connsiteX36" fmla="*/ 4381500 w 7102475"/>
                <a:gd name="connsiteY36" fmla="*/ 295275 h 546100"/>
                <a:gd name="connsiteX37" fmla="*/ 5730875 w 7102475"/>
                <a:gd name="connsiteY37" fmla="*/ 295275 h 546100"/>
                <a:gd name="connsiteX38" fmla="*/ 5730875 w 7102475"/>
                <a:gd name="connsiteY38" fmla="*/ 311150 h 546100"/>
                <a:gd name="connsiteX39" fmla="*/ 7077074 w 7102475"/>
                <a:gd name="connsiteY39" fmla="*/ 311149 h 546100"/>
                <a:gd name="connsiteX40" fmla="*/ 7077074 w 7102475"/>
                <a:gd name="connsiteY40" fmla="*/ 339724 h 546100"/>
                <a:gd name="connsiteX41" fmla="*/ 7102475 w 7102475"/>
                <a:gd name="connsiteY41" fmla="*/ 339725 h 546100"/>
                <a:gd name="connsiteX42" fmla="*/ 7102475 w 7102475"/>
                <a:gd name="connsiteY42" fmla="*/ 546100 h 546100"/>
                <a:gd name="connsiteX0" fmla="*/ 0 w 7102475"/>
                <a:gd name="connsiteY0" fmla="*/ 0 h 368300"/>
                <a:gd name="connsiteX1" fmla="*/ 0 w 7102475"/>
                <a:gd name="connsiteY1" fmla="*/ 57150 h 368300"/>
                <a:gd name="connsiteX2" fmla="*/ 384175 w 7102475"/>
                <a:gd name="connsiteY2" fmla="*/ 57150 h 368300"/>
                <a:gd name="connsiteX3" fmla="*/ 381000 w 7102475"/>
                <a:gd name="connsiteY3" fmla="*/ 76200 h 368300"/>
                <a:gd name="connsiteX4" fmla="*/ 422275 w 7102475"/>
                <a:gd name="connsiteY4" fmla="*/ 76200 h 368300"/>
                <a:gd name="connsiteX5" fmla="*/ 422275 w 7102475"/>
                <a:gd name="connsiteY5" fmla="*/ 88900 h 368300"/>
                <a:gd name="connsiteX6" fmla="*/ 641350 w 7102475"/>
                <a:gd name="connsiteY6" fmla="*/ 88900 h 368300"/>
                <a:gd name="connsiteX7" fmla="*/ 641350 w 7102475"/>
                <a:gd name="connsiteY7" fmla="*/ 101600 h 368300"/>
                <a:gd name="connsiteX8" fmla="*/ 825500 w 7102475"/>
                <a:gd name="connsiteY8" fmla="*/ 101600 h 368300"/>
                <a:gd name="connsiteX9" fmla="*/ 825500 w 7102475"/>
                <a:gd name="connsiteY9" fmla="*/ 114300 h 368300"/>
                <a:gd name="connsiteX10" fmla="*/ 1571625 w 7102475"/>
                <a:gd name="connsiteY10" fmla="*/ 107950 h 368300"/>
                <a:gd name="connsiteX11" fmla="*/ 1574800 w 7102475"/>
                <a:gd name="connsiteY11" fmla="*/ 120650 h 368300"/>
                <a:gd name="connsiteX12" fmla="*/ 1927225 w 7102475"/>
                <a:gd name="connsiteY12" fmla="*/ 107950 h 368300"/>
                <a:gd name="connsiteX13" fmla="*/ 1927225 w 7102475"/>
                <a:gd name="connsiteY13" fmla="*/ 123825 h 368300"/>
                <a:gd name="connsiteX14" fmla="*/ 2143125 w 7102475"/>
                <a:gd name="connsiteY14" fmla="*/ 127000 h 368300"/>
                <a:gd name="connsiteX15" fmla="*/ 2143125 w 7102475"/>
                <a:gd name="connsiteY15" fmla="*/ 146050 h 368300"/>
                <a:gd name="connsiteX16" fmla="*/ 2317750 w 7102475"/>
                <a:gd name="connsiteY16" fmla="*/ 146050 h 368300"/>
                <a:gd name="connsiteX17" fmla="*/ 2444750 w 7102475"/>
                <a:gd name="connsiteY17" fmla="*/ 149225 h 368300"/>
                <a:gd name="connsiteX18" fmla="*/ 2447925 w 7102475"/>
                <a:gd name="connsiteY18" fmla="*/ 168275 h 368300"/>
                <a:gd name="connsiteX19" fmla="*/ 2587625 w 7102475"/>
                <a:gd name="connsiteY19" fmla="*/ 171450 h 368300"/>
                <a:gd name="connsiteX20" fmla="*/ 2587625 w 7102475"/>
                <a:gd name="connsiteY20" fmla="*/ 180975 h 368300"/>
                <a:gd name="connsiteX21" fmla="*/ 2908300 w 7102475"/>
                <a:gd name="connsiteY21" fmla="*/ 177800 h 368300"/>
                <a:gd name="connsiteX22" fmla="*/ 2908300 w 7102475"/>
                <a:gd name="connsiteY22" fmla="*/ 196850 h 368300"/>
                <a:gd name="connsiteX23" fmla="*/ 3048000 w 7102475"/>
                <a:gd name="connsiteY23" fmla="*/ 190500 h 368300"/>
                <a:gd name="connsiteX24" fmla="*/ 3048000 w 7102475"/>
                <a:gd name="connsiteY24" fmla="*/ 206375 h 368300"/>
                <a:gd name="connsiteX25" fmla="*/ 3111500 w 7102475"/>
                <a:gd name="connsiteY25" fmla="*/ 206375 h 368300"/>
                <a:gd name="connsiteX26" fmla="*/ 3111500 w 7102475"/>
                <a:gd name="connsiteY26" fmla="*/ 222250 h 368300"/>
                <a:gd name="connsiteX27" fmla="*/ 3556000 w 7102475"/>
                <a:gd name="connsiteY27" fmla="*/ 219075 h 368300"/>
                <a:gd name="connsiteX28" fmla="*/ 3556000 w 7102475"/>
                <a:gd name="connsiteY28" fmla="*/ 234950 h 368300"/>
                <a:gd name="connsiteX29" fmla="*/ 3825875 w 7102475"/>
                <a:gd name="connsiteY29" fmla="*/ 231775 h 368300"/>
                <a:gd name="connsiteX30" fmla="*/ 3825875 w 7102475"/>
                <a:gd name="connsiteY30" fmla="*/ 254000 h 368300"/>
                <a:gd name="connsiteX31" fmla="*/ 4041775 w 7102475"/>
                <a:gd name="connsiteY31" fmla="*/ 250825 h 368300"/>
                <a:gd name="connsiteX32" fmla="*/ 4044950 w 7102475"/>
                <a:gd name="connsiteY32" fmla="*/ 266700 h 368300"/>
                <a:gd name="connsiteX33" fmla="*/ 4098925 w 7102475"/>
                <a:gd name="connsiteY33" fmla="*/ 263525 h 368300"/>
                <a:gd name="connsiteX34" fmla="*/ 4098925 w 7102475"/>
                <a:gd name="connsiteY34" fmla="*/ 276225 h 368300"/>
                <a:gd name="connsiteX35" fmla="*/ 4381500 w 7102475"/>
                <a:gd name="connsiteY35" fmla="*/ 273050 h 368300"/>
                <a:gd name="connsiteX36" fmla="*/ 4381500 w 7102475"/>
                <a:gd name="connsiteY36" fmla="*/ 295275 h 368300"/>
                <a:gd name="connsiteX37" fmla="*/ 5730875 w 7102475"/>
                <a:gd name="connsiteY37" fmla="*/ 295275 h 368300"/>
                <a:gd name="connsiteX38" fmla="*/ 5730875 w 7102475"/>
                <a:gd name="connsiteY38" fmla="*/ 311150 h 368300"/>
                <a:gd name="connsiteX39" fmla="*/ 7077074 w 7102475"/>
                <a:gd name="connsiteY39" fmla="*/ 311149 h 368300"/>
                <a:gd name="connsiteX40" fmla="*/ 7077074 w 7102475"/>
                <a:gd name="connsiteY40" fmla="*/ 339724 h 368300"/>
                <a:gd name="connsiteX41" fmla="*/ 7102475 w 7102475"/>
                <a:gd name="connsiteY41" fmla="*/ 339725 h 368300"/>
                <a:gd name="connsiteX42" fmla="*/ 7102475 w 7102475"/>
                <a:gd name="connsiteY42" fmla="*/ 368300 h 368300"/>
                <a:gd name="connsiteX0" fmla="*/ 0 w 7102475"/>
                <a:gd name="connsiteY0" fmla="*/ 0 h 361950"/>
                <a:gd name="connsiteX1" fmla="*/ 0 w 7102475"/>
                <a:gd name="connsiteY1" fmla="*/ 57150 h 361950"/>
                <a:gd name="connsiteX2" fmla="*/ 384175 w 7102475"/>
                <a:gd name="connsiteY2" fmla="*/ 57150 h 361950"/>
                <a:gd name="connsiteX3" fmla="*/ 381000 w 7102475"/>
                <a:gd name="connsiteY3" fmla="*/ 76200 h 361950"/>
                <a:gd name="connsiteX4" fmla="*/ 422275 w 7102475"/>
                <a:gd name="connsiteY4" fmla="*/ 76200 h 361950"/>
                <a:gd name="connsiteX5" fmla="*/ 422275 w 7102475"/>
                <a:gd name="connsiteY5" fmla="*/ 88900 h 361950"/>
                <a:gd name="connsiteX6" fmla="*/ 641350 w 7102475"/>
                <a:gd name="connsiteY6" fmla="*/ 88900 h 361950"/>
                <a:gd name="connsiteX7" fmla="*/ 641350 w 7102475"/>
                <a:gd name="connsiteY7" fmla="*/ 101600 h 361950"/>
                <a:gd name="connsiteX8" fmla="*/ 825500 w 7102475"/>
                <a:gd name="connsiteY8" fmla="*/ 101600 h 361950"/>
                <a:gd name="connsiteX9" fmla="*/ 825500 w 7102475"/>
                <a:gd name="connsiteY9" fmla="*/ 114300 h 361950"/>
                <a:gd name="connsiteX10" fmla="*/ 1571625 w 7102475"/>
                <a:gd name="connsiteY10" fmla="*/ 107950 h 361950"/>
                <a:gd name="connsiteX11" fmla="*/ 1574800 w 7102475"/>
                <a:gd name="connsiteY11" fmla="*/ 120650 h 361950"/>
                <a:gd name="connsiteX12" fmla="*/ 1927225 w 7102475"/>
                <a:gd name="connsiteY12" fmla="*/ 107950 h 361950"/>
                <a:gd name="connsiteX13" fmla="*/ 1927225 w 7102475"/>
                <a:gd name="connsiteY13" fmla="*/ 123825 h 361950"/>
                <a:gd name="connsiteX14" fmla="*/ 2143125 w 7102475"/>
                <a:gd name="connsiteY14" fmla="*/ 127000 h 361950"/>
                <a:gd name="connsiteX15" fmla="*/ 2143125 w 7102475"/>
                <a:gd name="connsiteY15" fmla="*/ 146050 h 361950"/>
                <a:gd name="connsiteX16" fmla="*/ 2317750 w 7102475"/>
                <a:gd name="connsiteY16" fmla="*/ 146050 h 361950"/>
                <a:gd name="connsiteX17" fmla="*/ 2444750 w 7102475"/>
                <a:gd name="connsiteY17" fmla="*/ 149225 h 361950"/>
                <a:gd name="connsiteX18" fmla="*/ 2447925 w 7102475"/>
                <a:gd name="connsiteY18" fmla="*/ 168275 h 361950"/>
                <a:gd name="connsiteX19" fmla="*/ 2587625 w 7102475"/>
                <a:gd name="connsiteY19" fmla="*/ 171450 h 361950"/>
                <a:gd name="connsiteX20" fmla="*/ 2587625 w 7102475"/>
                <a:gd name="connsiteY20" fmla="*/ 180975 h 361950"/>
                <a:gd name="connsiteX21" fmla="*/ 2908300 w 7102475"/>
                <a:gd name="connsiteY21" fmla="*/ 177800 h 361950"/>
                <a:gd name="connsiteX22" fmla="*/ 2908300 w 7102475"/>
                <a:gd name="connsiteY22" fmla="*/ 196850 h 361950"/>
                <a:gd name="connsiteX23" fmla="*/ 3048000 w 7102475"/>
                <a:gd name="connsiteY23" fmla="*/ 190500 h 361950"/>
                <a:gd name="connsiteX24" fmla="*/ 3048000 w 7102475"/>
                <a:gd name="connsiteY24" fmla="*/ 206375 h 361950"/>
                <a:gd name="connsiteX25" fmla="*/ 3111500 w 7102475"/>
                <a:gd name="connsiteY25" fmla="*/ 206375 h 361950"/>
                <a:gd name="connsiteX26" fmla="*/ 3111500 w 7102475"/>
                <a:gd name="connsiteY26" fmla="*/ 222250 h 361950"/>
                <a:gd name="connsiteX27" fmla="*/ 3556000 w 7102475"/>
                <a:gd name="connsiteY27" fmla="*/ 219075 h 361950"/>
                <a:gd name="connsiteX28" fmla="*/ 3556000 w 7102475"/>
                <a:gd name="connsiteY28" fmla="*/ 234950 h 361950"/>
                <a:gd name="connsiteX29" fmla="*/ 3825875 w 7102475"/>
                <a:gd name="connsiteY29" fmla="*/ 231775 h 361950"/>
                <a:gd name="connsiteX30" fmla="*/ 3825875 w 7102475"/>
                <a:gd name="connsiteY30" fmla="*/ 254000 h 361950"/>
                <a:gd name="connsiteX31" fmla="*/ 4041775 w 7102475"/>
                <a:gd name="connsiteY31" fmla="*/ 250825 h 361950"/>
                <a:gd name="connsiteX32" fmla="*/ 4044950 w 7102475"/>
                <a:gd name="connsiteY32" fmla="*/ 266700 h 361950"/>
                <a:gd name="connsiteX33" fmla="*/ 4098925 w 7102475"/>
                <a:gd name="connsiteY33" fmla="*/ 263525 h 361950"/>
                <a:gd name="connsiteX34" fmla="*/ 4098925 w 7102475"/>
                <a:gd name="connsiteY34" fmla="*/ 276225 h 361950"/>
                <a:gd name="connsiteX35" fmla="*/ 4381500 w 7102475"/>
                <a:gd name="connsiteY35" fmla="*/ 273050 h 361950"/>
                <a:gd name="connsiteX36" fmla="*/ 4381500 w 7102475"/>
                <a:gd name="connsiteY36" fmla="*/ 295275 h 361950"/>
                <a:gd name="connsiteX37" fmla="*/ 5730875 w 7102475"/>
                <a:gd name="connsiteY37" fmla="*/ 295275 h 361950"/>
                <a:gd name="connsiteX38" fmla="*/ 5730875 w 7102475"/>
                <a:gd name="connsiteY38" fmla="*/ 311150 h 361950"/>
                <a:gd name="connsiteX39" fmla="*/ 7077074 w 7102475"/>
                <a:gd name="connsiteY39" fmla="*/ 311149 h 361950"/>
                <a:gd name="connsiteX40" fmla="*/ 7077074 w 7102475"/>
                <a:gd name="connsiteY40" fmla="*/ 339724 h 361950"/>
                <a:gd name="connsiteX41" fmla="*/ 7102475 w 7102475"/>
                <a:gd name="connsiteY41" fmla="*/ 339725 h 361950"/>
                <a:gd name="connsiteX42" fmla="*/ 7099300 w 7102475"/>
                <a:gd name="connsiteY42" fmla="*/ 361950 h 361950"/>
                <a:gd name="connsiteX0" fmla="*/ 0 w 7102475"/>
                <a:gd name="connsiteY0" fmla="*/ 0 h 361950"/>
                <a:gd name="connsiteX1" fmla="*/ 0 w 7102475"/>
                <a:gd name="connsiteY1" fmla="*/ 57150 h 361950"/>
                <a:gd name="connsiteX2" fmla="*/ 384175 w 7102475"/>
                <a:gd name="connsiteY2" fmla="*/ 57150 h 361950"/>
                <a:gd name="connsiteX3" fmla="*/ 381000 w 7102475"/>
                <a:gd name="connsiteY3" fmla="*/ 76200 h 361950"/>
                <a:gd name="connsiteX4" fmla="*/ 422275 w 7102475"/>
                <a:gd name="connsiteY4" fmla="*/ 76200 h 361950"/>
                <a:gd name="connsiteX5" fmla="*/ 422275 w 7102475"/>
                <a:gd name="connsiteY5" fmla="*/ 88900 h 361950"/>
                <a:gd name="connsiteX6" fmla="*/ 641350 w 7102475"/>
                <a:gd name="connsiteY6" fmla="*/ 88900 h 361950"/>
                <a:gd name="connsiteX7" fmla="*/ 641350 w 7102475"/>
                <a:gd name="connsiteY7" fmla="*/ 101600 h 361950"/>
                <a:gd name="connsiteX8" fmla="*/ 825500 w 7102475"/>
                <a:gd name="connsiteY8" fmla="*/ 101600 h 361950"/>
                <a:gd name="connsiteX9" fmla="*/ 825500 w 7102475"/>
                <a:gd name="connsiteY9" fmla="*/ 114300 h 361950"/>
                <a:gd name="connsiteX10" fmla="*/ 1571625 w 7102475"/>
                <a:gd name="connsiteY10" fmla="*/ 107950 h 361950"/>
                <a:gd name="connsiteX11" fmla="*/ 1574800 w 7102475"/>
                <a:gd name="connsiteY11" fmla="*/ 120650 h 361950"/>
                <a:gd name="connsiteX12" fmla="*/ 1927225 w 7102475"/>
                <a:gd name="connsiteY12" fmla="*/ 107950 h 361950"/>
                <a:gd name="connsiteX13" fmla="*/ 1927225 w 7102475"/>
                <a:gd name="connsiteY13" fmla="*/ 123825 h 361950"/>
                <a:gd name="connsiteX14" fmla="*/ 2143125 w 7102475"/>
                <a:gd name="connsiteY14" fmla="*/ 127000 h 361950"/>
                <a:gd name="connsiteX15" fmla="*/ 2143125 w 7102475"/>
                <a:gd name="connsiteY15" fmla="*/ 146050 h 361950"/>
                <a:gd name="connsiteX16" fmla="*/ 2317750 w 7102475"/>
                <a:gd name="connsiteY16" fmla="*/ 146050 h 361950"/>
                <a:gd name="connsiteX17" fmla="*/ 2444750 w 7102475"/>
                <a:gd name="connsiteY17" fmla="*/ 149225 h 361950"/>
                <a:gd name="connsiteX18" fmla="*/ 2447925 w 7102475"/>
                <a:gd name="connsiteY18" fmla="*/ 168275 h 361950"/>
                <a:gd name="connsiteX19" fmla="*/ 2587625 w 7102475"/>
                <a:gd name="connsiteY19" fmla="*/ 171450 h 361950"/>
                <a:gd name="connsiteX20" fmla="*/ 2587625 w 7102475"/>
                <a:gd name="connsiteY20" fmla="*/ 180975 h 361950"/>
                <a:gd name="connsiteX21" fmla="*/ 2908300 w 7102475"/>
                <a:gd name="connsiteY21" fmla="*/ 177800 h 361950"/>
                <a:gd name="connsiteX22" fmla="*/ 2908300 w 7102475"/>
                <a:gd name="connsiteY22" fmla="*/ 196850 h 361950"/>
                <a:gd name="connsiteX23" fmla="*/ 3048000 w 7102475"/>
                <a:gd name="connsiteY23" fmla="*/ 190500 h 361950"/>
                <a:gd name="connsiteX24" fmla="*/ 3048000 w 7102475"/>
                <a:gd name="connsiteY24" fmla="*/ 206375 h 361950"/>
                <a:gd name="connsiteX25" fmla="*/ 3111500 w 7102475"/>
                <a:gd name="connsiteY25" fmla="*/ 206375 h 361950"/>
                <a:gd name="connsiteX26" fmla="*/ 3111500 w 7102475"/>
                <a:gd name="connsiteY26" fmla="*/ 222250 h 361950"/>
                <a:gd name="connsiteX27" fmla="*/ 3556000 w 7102475"/>
                <a:gd name="connsiteY27" fmla="*/ 219075 h 361950"/>
                <a:gd name="connsiteX28" fmla="*/ 3556000 w 7102475"/>
                <a:gd name="connsiteY28" fmla="*/ 234950 h 361950"/>
                <a:gd name="connsiteX29" fmla="*/ 3825875 w 7102475"/>
                <a:gd name="connsiteY29" fmla="*/ 231775 h 361950"/>
                <a:gd name="connsiteX30" fmla="*/ 3825875 w 7102475"/>
                <a:gd name="connsiteY30" fmla="*/ 254000 h 361950"/>
                <a:gd name="connsiteX31" fmla="*/ 4041775 w 7102475"/>
                <a:gd name="connsiteY31" fmla="*/ 250825 h 361950"/>
                <a:gd name="connsiteX32" fmla="*/ 4044950 w 7102475"/>
                <a:gd name="connsiteY32" fmla="*/ 266700 h 361950"/>
                <a:gd name="connsiteX33" fmla="*/ 4098925 w 7102475"/>
                <a:gd name="connsiteY33" fmla="*/ 263525 h 361950"/>
                <a:gd name="connsiteX34" fmla="*/ 4098925 w 7102475"/>
                <a:gd name="connsiteY34" fmla="*/ 276225 h 361950"/>
                <a:gd name="connsiteX35" fmla="*/ 4381500 w 7102475"/>
                <a:gd name="connsiteY35" fmla="*/ 273050 h 361950"/>
                <a:gd name="connsiteX36" fmla="*/ 4381500 w 7102475"/>
                <a:gd name="connsiteY36" fmla="*/ 295275 h 361950"/>
                <a:gd name="connsiteX37" fmla="*/ 5730875 w 7102475"/>
                <a:gd name="connsiteY37" fmla="*/ 295275 h 361950"/>
                <a:gd name="connsiteX38" fmla="*/ 5730875 w 7102475"/>
                <a:gd name="connsiteY38" fmla="*/ 311150 h 361950"/>
                <a:gd name="connsiteX39" fmla="*/ 7077074 w 7102475"/>
                <a:gd name="connsiteY39" fmla="*/ 311149 h 361950"/>
                <a:gd name="connsiteX40" fmla="*/ 7077074 w 7102475"/>
                <a:gd name="connsiteY40" fmla="*/ 339724 h 361950"/>
                <a:gd name="connsiteX41" fmla="*/ 7102475 w 7102475"/>
                <a:gd name="connsiteY41" fmla="*/ 339725 h 361950"/>
                <a:gd name="connsiteX42" fmla="*/ 7099300 w 7102475"/>
                <a:gd name="connsiteY42" fmla="*/ 361950 h 361950"/>
                <a:gd name="connsiteX0" fmla="*/ 0 w 7102475"/>
                <a:gd name="connsiteY0" fmla="*/ 0 h 361950"/>
                <a:gd name="connsiteX1" fmla="*/ 0 w 7102475"/>
                <a:gd name="connsiteY1" fmla="*/ 57150 h 361950"/>
                <a:gd name="connsiteX2" fmla="*/ 384175 w 7102475"/>
                <a:gd name="connsiteY2" fmla="*/ 57150 h 361950"/>
                <a:gd name="connsiteX3" fmla="*/ 381000 w 7102475"/>
                <a:gd name="connsiteY3" fmla="*/ 76200 h 361950"/>
                <a:gd name="connsiteX4" fmla="*/ 422275 w 7102475"/>
                <a:gd name="connsiteY4" fmla="*/ 76200 h 361950"/>
                <a:gd name="connsiteX5" fmla="*/ 422275 w 7102475"/>
                <a:gd name="connsiteY5" fmla="*/ 88900 h 361950"/>
                <a:gd name="connsiteX6" fmla="*/ 641350 w 7102475"/>
                <a:gd name="connsiteY6" fmla="*/ 88900 h 361950"/>
                <a:gd name="connsiteX7" fmla="*/ 641350 w 7102475"/>
                <a:gd name="connsiteY7" fmla="*/ 101600 h 361950"/>
                <a:gd name="connsiteX8" fmla="*/ 825500 w 7102475"/>
                <a:gd name="connsiteY8" fmla="*/ 101600 h 361950"/>
                <a:gd name="connsiteX9" fmla="*/ 825500 w 7102475"/>
                <a:gd name="connsiteY9" fmla="*/ 114300 h 361950"/>
                <a:gd name="connsiteX10" fmla="*/ 1571625 w 7102475"/>
                <a:gd name="connsiteY10" fmla="*/ 107950 h 361950"/>
                <a:gd name="connsiteX11" fmla="*/ 1574800 w 7102475"/>
                <a:gd name="connsiteY11" fmla="*/ 120650 h 361950"/>
                <a:gd name="connsiteX12" fmla="*/ 1927225 w 7102475"/>
                <a:gd name="connsiteY12" fmla="*/ 107950 h 361950"/>
                <a:gd name="connsiteX13" fmla="*/ 1927225 w 7102475"/>
                <a:gd name="connsiteY13" fmla="*/ 123825 h 361950"/>
                <a:gd name="connsiteX14" fmla="*/ 2143125 w 7102475"/>
                <a:gd name="connsiteY14" fmla="*/ 127000 h 361950"/>
                <a:gd name="connsiteX15" fmla="*/ 2143125 w 7102475"/>
                <a:gd name="connsiteY15" fmla="*/ 146050 h 361950"/>
                <a:gd name="connsiteX16" fmla="*/ 2317750 w 7102475"/>
                <a:gd name="connsiteY16" fmla="*/ 146050 h 361950"/>
                <a:gd name="connsiteX17" fmla="*/ 2444750 w 7102475"/>
                <a:gd name="connsiteY17" fmla="*/ 149225 h 361950"/>
                <a:gd name="connsiteX18" fmla="*/ 2447925 w 7102475"/>
                <a:gd name="connsiteY18" fmla="*/ 168275 h 361950"/>
                <a:gd name="connsiteX19" fmla="*/ 2587625 w 7102475"/>
                <a:gd name="connsiteY19" fmla="*/ 171450 h 361950"/>
                <a:gd name="connsiteX20" fmla="*/ 2587625 w 7102475"/>
                <a:gd name="connsiteY20" fmla="*/ 180975 h 361950"/>
                <a:gd name="connsiteX21" fmla="*/ 2908300 w 7102475"/>
                <a:gd name="connsiteY21" fmla="*/ 177800 h 361950"/>
                <a:gd name="connsiteX22" fmla="*/ 2908300 w 7102475"/>
                <a:gd name="connsiteY22" fmla="*/ 196850 h 361950"/>
                <a:gd name="connsiteX23" fmla="*/ 3048000 w 7102475"/>
                <a:gd name="connsiteY23" fmla="*/ 190500 h 361950"/>
                <a:gd name="connsiteX24" fmla="*/ 3048000 w 7102475"/>
                <a:gd name="connsiteY24" fmla="*/ 206375 h 361950"/>
                <a:gd name="connsiteX25" fmla="*/ 3111500 w 7102475"/>
                <a:gd name="connsiteY25" fmla="*/ 206375 h 361950"/>
                <a:gd name="connsiteX26" fmla="*/ 3111500 w 7102475"/>
                <a:gd name="connsiteY26" fmla="*/ 222250 h 361950"/>
                <a:gd name="connsiteX27" fmla="*/ 3556000 w 7102475"/>
                <a:gd name="connsiteY27" fmla="*/ 219075 h 361950"/>
                <a:gd name="connsiteX28" fmla="*/ 3556000 w 7102475"/>
                <a:gd name="connsiteY28" fmla="*/ 234950 h 361950"/>
                <a:gd name="connsiteX29" fmla="*/ 3825875 w 7102475"/>
                <a:gd name="connsiteY29" fmla="*/ 231775 h 361950"/>
                <a:gd name="connsiteX30" fmla="*/ 3825875 w 7102475"/>
                <a:gd name="connsiteY30" fmla="*/ 254000 h 361950"/>
                <a:gd name="connsiteX31" fmla="*/ 4041775 w 7102475"/>
                <a:gd name="connsiteY31" fmla="*/ 250825 h 361950"/>
                <a:gd name="connsiteX32" fmla="*/ 4044950 w 7102475"/>
                <a:gd name="connsiteY32" fmla="*/ 266700 h 361950"/>
                <a:gd name="connsiteX33" fmla="*/ 4098925 w 7102475"/>
                <a:gd name="connsiteY33" fmla="*/ 263525 h 361950"/>
                <a:gd name="connsiteX34" fmla="*/ 4098925 w 7102475"/>
                <a:gd name="connsiteY34" fmla="*/ 276225 h 361950"/>
                <a:gd name="connsiteX35" fmla="*/ 4381500 w 7102475"/>
                <a:gd name="connsiteY35" fmla="*/ 273050 h 361950"/>
                <a:gd name="connsiteX36" fmla="*/ 4381500 w 7102475"/>
                <a:gd name="connsiteY36" fmla="*/ 295275 h 361950"/>
                <a:gd name="connsiteX37" fmla="*/ 5730875 w 7102475"/>
                <a:gd name="connsiteY37" fmla="*/ 295275 h 361950"/>
                <a:gd name="connsiteX38" fmla="*/ 5730875 w 7102475"/>
                <a:gd name="connsiteY38" fmla="*/ 311150 h 361950"/>
                <a:gd name="connsiteX39" fmla="*/ 7077074 w 7102475"/>
                <a:gd name="connsiteY39" fmla="*/ 311149 h 361950"/>
                <a:gd name="connsiteX40" fmla="*/ 7077074 w 7102475"/>
                <a:gd name="connsiteY40" fmla="*/ 339724 h 361950"/>
                <a:gd name="connsiteX41" fmla="*/ 7102475 w 7102475"/>
                <a:gd name="connsiteY41" fmla="*/ 339725 h 361950"/>
                <a:gd name="connsiteX42" fmla="*/ 7102475 w 7102475"/>
                <a:gd name="connsiteY42" fmla="*/ 361950 h 361950"/>
                <a:gd name="connsiteX0" fmla="*/ 0 w 7102475"/>
                <a:gd name="connsiteY0" fmla="*/ 0 h 365125"/>
                <a:gd name="connsiteX1" fmla="*/ 0 w 7102475"/>
                <a:gd name="connsiteY1" fmla="*/ 57150 h 365125"/>
                <a:gd name="connsiteX2" fmla="*/ 384175 w 7102475"/>
                <a:gd name="connsiteY2" fmla="*/ 57150 h 365125"/>
                <a:gd name="connsiteX3" fmla="*/ 381000 w 7102475"/>
                <a:gd name="connsiteY3" fmla="*/ 76200 h 365125"/>
                <a:gd name="connsiteX4" fmla="*/ 422275 w 7102475"/>
                <a:gd name="connsiteY4" fmla="*/ 76200 h 365125"/>
                <a:gd name="connsiteX5" fmla="*/ 422275 w 7102475"/>
                <a:gd name="connsiteY5" fmla="*/ 88900 h 365125"/>
                <a:gd name="connsiteX6" fmla="*/ 641350 w 7102475"/>
                <a:gd name="connsiteY6" fmla="*/ 88900 h 365125"/>
                <a:gd name="connsiteX7" fmla="*/ 641350 w 7102475"/>
                <a:gd name="connsiteY7" fmla="*/ 101600 h 365125"/>
                <a:gd name="connsiteX8" fmla="*/ 825500 w 7102475"/>
                <a:gd name="connsiteY8" fmla="*/ 101600 h 365125"/>
                <a:gd name="connsiteX9" fmla="*/ 825500 w 7102475"/>
                <a:gd name="connsiteY9" fmla="*/ 114300 h 365125"/>
                <a:gd name="connsiteX10" fmla="*/ 1571625 w 7102475"/>
                <a:gd name="connsiteY10" fmla="*/ 107950 h 365125"/>
                <a:gd name="connsiteX11" fmla="*/ 1574800 w 7102475"/>
                <a:gd name="connsiteY11" fmla="*/ 120650 h 365125"/>
                <a:gd name="connsiteX12" fmla="*/ 1927225 w 7102475"/>
                <a:gd name="connsiteY12" fmla="*/ 107950 h 365125"/>
                <a:gd name="connsiteX13" fmla="*/ 1927225 w 7102475"/>
                <a:gd name="connsiteY13" fmla="*/ 123825 h 365125"/>
                <a:gd name="connsiteX14" fmla="*/ 2143125 w 7102475"/>
                <a:gd name="connsiteY14" fmla="*/ 127000 h 365125"/>
                <a:gd name="connsiteX15" fmla="*/ 2143125 w 7102475"/>
                <a:gd name="connsiteY15" fmla="*/ 146050 h 365125"/>
                <a:gd name="connsiteX16" fmla="*/ 2317750 w 7102475"/>
                <a:gd name="connsiteY16" fmla="*/ 146050 h 365125"/>
                <a:gd name="connsiteX17" fmla="*/ 2444750 w 7102475"/>
                <a:gd name="connsiteY17" fmla="*/ 149225 h 365125"/>
                <a:gd name="connsiteX18" fmla="*/ 2447925 w 7102475"/>
                <a:gd name="connsiteY18" fmla="*/ 168275 h 365125"/>
                <a:gd name="connsiteX19" fmla="*/ 2587625 w 7102475"/>
                <a:gd name="connsiteY19" fmla="*/ 171450 h 365125"/>
                <a:gd name="connsiteX20" fmla="*/ 2587625 w 7102475"/>
                <a:gd name="connsiteY20" fmla="*/ 180975 h 365125"/>
                <a:gd name="connsiteX21" fmla="*/ 2908300 w 7102475"/>
                <a:gd name="connsiteY21" fmla="*/ 177800 h 365125"/>
                <a:gd name="connsiteX22" fmla="*/ 2908300 w 7102475"/>
                <a:gd name="connsiteY22" fmla="*/ 196850 h 365125"/>
                <a:gd name="connsiteX23" fmla="*/ 3048000 w 7102475"/>
                <a:gd name="connsiteY23" fmla="*/ 190500 h 365125"/>
                <a:gd name="connsiteX24" fmla="*/ 3048000 w 7102475"/>
                <a:gd name="connsiteY24" fmla="*/ 206375 h 365125"/>
                <a:gd name="connsiteX25" fmla="*/ 3111500 w 7102475"/>
                <a:gd name="connsiteY25" fmla="*/ 206375 h 365125"/>
                <a:gd name="connsiteX26" fmla="*/ 3111500 w 7102475"/>
                <a:gd name="connsiteY26" fmla="*/ 222250 h 365125"/>
                <a:gd name="connsiteX27" fmla="*/ 3556000 w 7102475"/>
                <a:gd name="connsiteY27" fmla="*/ 219075 h 365125"/>
                <a:gd name="connsiteX28" fmla="*/ 3556000 w 7102475"/>
                <a:gd name="connsiteY28" fmla="*/ 234950 h 365125"/>
                <a:gd name="connsiteX29" fmla="*/ 3825875 w 7102475"/>
                <a:gd name="connsiteY29" fmla="*/ 231775 h 365125"/>
                <a:gd name="connsiteX30" fmla="*/ 3825875 w 7102475"/>
                <a:gd name="connsiteY30" fmla="*/ 254000 h 365125"/>
                <a:gd name="connsiteX31" fmla="*/ 4041775 w 7102475"/>
                <a:gd name="connsiteY31" fmla="*/ 250825 h 365125"/>
                <a:gd name="connsiteX32" fmla="*/ 4044950 w 7102475"/>
                <a:gd name="connsiteY32" fmla="*/ 266700 h 365125"/>
                <a:gd name="connsiteX33" fmla="*/ 4098925 w 7102475"/>
                <a:gd name="connsiteY33" fmla="*/ 263525 h 365125"/>
                <a:gd name="connsiteX34" fmla="*/ 4098925 w 7102475"/>
                <a:gd name="connsiteY34" fmla="*/ 276225 h 365125"/>
                <a:gd name="connsiteX35" fmla="*/ 4381500 w 7102475"/>
                <a:gd name="connsiteY35" fmla="*/ 273050 h 365125"/>
                <a:gd name="connsiteX36" fmla="*/ 4381500 w 7102475"/>
                <a:gd name="connsiteY36" fmla="*/ 295275 h 365125"/>
                <a:gd name="connsiteX37" fmla="*/ 5730875 w 7102475"/>
                <a:gd name="connsiteY37" fmla="*/ 295275 h 365125"/>
                <a:gd name="connsiteX38" fmla="*/ 5730875 w 7102475"/>
                <a:gd name="connsiteY38" fmla="*/ 311150 h 365125"/>
                <a:gd name="connsiteX39" fmla="*/ 7077074 w 7102475"/>
                <a:gd name="connsiteY39" fmla="*/ 311149 h 365125"/>
                <a:gd name="connsiteX40" fmla="*/ 7077074 w 7102475"/>
                <a:gd name="connsiteY40" fmla="*/ 339724 h 365125"/>
                <a:gd name="connsiteX41" fmla="*/ 7102475 w 7102475"/>
                <a:gd name="connsiteY41" fmla="*/ 339725 h 365125"/>
                <a:gd name="connsiteX42" fmla="*/ 7102475 w 7102475"/>
                <a:gd name="connsiteY42" fmla="*/ 365125 h 365125"/>
                <a:gd name="connsiteX0" fmla="*/ 0 w 7102475"/>
                <a:gd name="connsiteY0" fmla="*/ 0 h 371474"/>
                <a:gd name="connsiteX1" fmla="*/ 0 w 7102475"/>
                <a:gd name="connsiteY1" fmla="*/ 57150 h 371474"/>
                <a:gd name="connsiteX2" fmla="*/ 384175 w 7102475"/>
                <a:gd name="connsiteY2" fmla="*/ 57150 h 371474"/>
                <a:gd name="connsiteX3" fmla="*/ 381000 w 7102475"/>
                <a:gd name="connsiteY3" fmla="*/ 76200 h 371474"/>
                <a:gd name="connsiteX4" fmla="*/ 422275 w 7102475"/>
                <a:gd name="connsiteY4" fmla="*/ 76200 h 371474"/>
                <a:gd name="connsiteX5" fmla="*/ 422275 w 7102475"/>
                <a:gd name="connsiteY5" fmla="*/ 88900 h 371474"/>
                <a:gd name="connsiteX6" fmla="*/ 641350 w 7102475"/>
                <a:gd name="connsiteY6" fmla="*/ 88900 h 371474"/>
                <a:gd name="connsiteX7" fmla="*/ 641350 w 7102475"/>
                <a:gd name="connsiteY7" fmla="*/ 101600 h 371474"/>
                <a:gd name="connsiteX8" fmla="*/ 825500 w 7102475"/>
                <a:gd name="connsiteY8" fmla="*/ 101600 h 371474"/>
                <a:gd name="connsiteX9" fmla="*/ 825500 w 7102475"/>
                <a:gd name="connsiteY9" fmla="*/ 114300 h 371474"/>
                <a:gd name="connsiteX10" fmla="*/ 1571625 w 7102475"/>
                <a:gd name="connsiteY10" fmla="*/ 107950 h 371474"/>
                <a:gd name="connsiteX11" fmla="*/ 1574800 w 7102475"/>
                <a:gd name="connsiteY11" fmla="*/ 120650 h 371474"/>
                <a:gd name="connsiteX12" fmla="*/ 1927225 w 7102475"/>
                <a:gd name="connsiteY12" fmla="*/ 107950 h 371474"/>
                <a:gd name="connsiteX13" fmla="*/ 1927225 w 7102475"/>
                <a:gd name="connsiteY13" fmla="*/ 123825 h 371474"/>
                <a:gd name="connsiteX14" fmla="*/ 2143125 w 7102475"/>
                <a:gd name="connsiteY14" fmla="*/ 127000 h 371474"/>
                <a:gd name="connsiteX15" fmla="*/ 2143125 w 7102475"/>
                <a:gd name="connsiteY15" fmla="*/ 146050 h 371474"/>
                <a:gd name="connsiteX16" fmla="*/ 2317750 w 7102475"/>
                <a:gd name="connsiteY16" fmla="*/ 146050 h 371474"/>
                <a:gd name="connsiteX17" fmla="*/ 2444750 w 7102475"/>
                <a:gd name="connsiteY17" fmla="*/ 149225 h 371474"/>
                <a:gd name="connsiteX18" fmla="*/ 2447925 w 7102475"/>
                <a:gd name="connsiteY18" fmla="*/ 168275 h 371474"/>
                <a:gd name="connsiteX19" fmla="*/ 2587625 w 7102475"/>
                <a:gd name="connsiteY19" fmla="*/ 171450 h 371474"/>
                <a:gd name="connsiteX20" fmla="*/ 2587625 w 7102475"/>
                <a:gd name="connsiteY20" fmla="*/ 180975 h 371474"/>
                <a:gd name="connsiteX21" fmla="*/ 2908300 w 7102475"/>
                <a:gd name="connsiteY21" fmla="*/ 177800 h 371474"/>
                <a:gd name="connsiteX22" fmla="*/ 2908300 w 7102475"/>
                <a:gd name="connsiteY22" fmla="*/ 196850 h 371474"/>
                <a:gd name="connsiteX23" fmla="*/ 3048000 w 7102475"/>
                <a:gd name="connsiteY23" fmla="*/ 190500 h 371474"/>
                <a:gd name="connsiteX24" fmla="*/ 3048000 w 7102475"/>
                <a:gd name="connsiteY24" fmla="*/ 206375 h 371474"/>
                <a:gd name="connsiteX25" fmla="*/ 3111500 w 7102475"/>
                <a:gd name="connsiteY25" fmla="*/ 206375 h 371474"/>
                <a:gd name="connsiteX26" fmla="*/ 3111500 w 7102475"/>
                <a:gd name="connsiteY26" fmla="*/ 222250 h 371474"/>
                <a:gd name="connsiteX27" fmla="*/ 3556000 w 7102475"/>
                <a:gd name="connsiteY27" fmla="*/ 219075 h 371474"/>
                <a:gd name="connsiteX28" fmla="*/ 3556000 w 7102475"/>
                <a:gd name="connsiteY28" fmla="*/ 234950 h 371474"/>
                <a:gd name="connsiteX29" fmla="*/ 3825875 w 7102475"/>
                <a:gd name="connsiteY29" fmla="*/ 231775 h 371474"/>
                <a:gd name="connsiteX30" fmla="*/ 3825875 w 7102475"/>
                <a:gd name="connsiteY30" fmla="*/ 254000 h 371474"/>
                <a:gd name="connsiteX31" fmla="*/ 4041775 w 7102475"/>
                <a:gd name="connsiteY31" fmla="*/ 250825 h 371474"/>
                <a:gd name="connsiteX32" fmla="*/ 4044950 w 7102475"/>
                <a:gd name="connsiteY32" fmla="*/ 266700 h 371474"/>
                <a:gd name="connsiteX33" fmla="*/ 4098925 w 7102475"/>
                <a:gd name="connsiteY33" fmla="*/ 263525 h 371474"/>
                <a:gd name="connsiteX34" fmla="*/ 4098925 w 7102475"/>
                <a:gd name="connsiteY34" fmla="*/ 276225 h 371474"/>
                <a:gd name="connsiteX35" fmla="*/ 4381500 w 7102475"/>
                <a:gd name="connsiteY35" fmla="*/ 273050 h 371474"/>
                <a:gd name="connsiteX36" fmla="*/ 4381500 w 7102475"/>
                <a:gd name="connsiteY36" fmla="*/ 295275 h 371474"/>
                <a:gd name="connsiteX37" fmla="*/ 5730875 w 7102475"/>
                <a:gd name="connsiteY37" fmla="*/ 295275 h 371474"/>
                <a:gd name="connsiteX38" fmla="*/ 5730875 w 7102475"/>
                <a:gd name="connsiteY38" fmla="*/ 311150 h 371474"/>
                <a:gd name="connsiteX39" fmla="*/ 7077074 w 7102475"/>
                <a:gd name="connsiteY39" fmla="*/ 311149 h 371474"/>
                <a:gd name="connsiteX40" fmla="*/ 7077074 w 7102475"/>
                <a:gd name="connsiteY40" fmla="*/ 339724 h 371474"/>
                <a:gd name="connsiteX41" fmla="*/ 7102475 w 7102475"/>
                <a:gd name="connsiteY41" fmla="*/ 339725 h 371474"/>
                <a:gd name="connsiteX42" fmla="*/ 7102475 w 7102475"/>
                <a:gd name="connsiteY42" fmla="*/ 365125 h 371474"/>
                <a:gd name="connsiteX43" fmla="*/ 7102475 w 7102475"/>
                <a:gd name="connsiteY43" fmla="*/ 371474 h 371474"/>
                <a:gd name="connsiteX0" fmla="*/ 0 w 8112125"/>
                <a:gd name="connsiteY0" fmla="*/ 0 h 365125"/>
                <a:gd name="connsiteX1" fmla="*/ 0 w 8112125"/>
                <a:gd name="connsiteY1" fmla="*/ 57150 h 365125"/>
                <a:gd name="connsiteX2" fmla="*/ 384175 w 8112125"/>
                <a:gd name="connsiteY2" fmla="*/ 57150 h 365125"/>
                <a:gd name="connsiteX3" fmla="*/ 381000 w 8112125"/>
                <a:gd name="connsiteY3" fmla="*/ 76200 h 365125"/>
                <a:gd name="connsiteX4" fmla="*/ 422275 w 8112125"/>
                <a:gd name="connsiteY4" fmla="*/ 76200 h 365125"/>
                <a:gd name="connsiteX5" fmla="*/ 422275 w 8112125"/>
                <a:gd name="connsiteY5" fmla="*/ 88900 h 365125"/>
                <a:gd name="connsiteX6" fmla="*/ 641350 w 8112125"/>
                <a:gd name="connsiteY6" fmla="*/ 88900 h 365125"/>
                <a:gd name="connsiteX7" fmla="*/ 641350 w 8112125"/>
                <a:gd name="connsiteY7" fmla="*/ 101600 h 365125"/>
                <a:gd name="connsiteX8" fmla="*/ 825500 w 8112125"/>
                <a:gd name="connsiteY8" fmla="*/ 101600 h 365125"/>
                <a:gd name="connsiteX9" fmla="*/ 825500 w 8112125"/>
                <a:gd name="connsiteY9" fmla="*/ 114300 h 365125"/>
                <a:gd name="connsiteX10" fmla="*/ 1571625 w 8112125"/>
                <a:gd name="connsiteY10" fmla="*/ 107950 h 365125"/>
                <a:gd name="connsiteX11" fmla="*/ 1574800 w 8112125"/>
                <a:gd name="connsiteY11" fmla="*/ 120650 h 365125"/>
                <a:gd name="connsiteX12" fmla="*/ 1927225 w 8112125"/>
                <a:gd name="connsiteY12" fmla="*/ 107950 h 365125"/>
                <a:gd name="connsiteX13" fmla="*/ 1927225 w 8112125"/>
                <a:gd name="connsiteY13" fmla="*/ 123825 h 365125"/>
                <a:gd name="connsiteX14" fmla="*/ 2143125 w 8112125"/>
                <a:gd name="connsiteY14" fmla="*/ 127000 h 365125"/>
                <a:gd name="connsiteX15" fmla="*/ 2143125 w 8112125"/>
                <a:gd name="connsiteY15" fmla="*/ 146050 h 365125"/>
                <a:gd name="connsiteX16" fmla="*/ 2317750 w 8112125"/>
                <a:gd name="connsiteY16" fmla="*/ 146050 h 365125"/>
                <a:gd name="connsiteX17" fmla="*/ 2444750 w 8112125"/>
                <a:gd name="connsiteY17" fmla="*/ 149225 h 365125"/>
                <a:gd name="connsiteX18" fmla="*/ 2447925 w 8112125"/>
                <a:gd name="connsiteY18" fmla="*/ 168275 h 365125"/>
                <a:gd name="connsiteX19" fmla="*/ 2587625 w 8112125"/>
                <a:gd name="connsiteY19" fmla="*/ 171450 h 365125"/>
                <a:gd name="connsiteX20" fmla="*/ 2587625 w 8112125"/>
                <a:gd name="connsiteY20" fmla="*/ 180975 h 365125"/>
                <a:gd name="connsiteX21" fmla="*/ 2908300 w 8112125"/>
                <a:gd name="connsiteY21" fmla="*/ 177800 h 365125"/>
                <a:gd name="connsiteX22" fmla="*/ 2908300 w 8112125"/>
                <a:gd name="connsiteY22" fmla="*/ 196850 h 365125"/>
                <a:gd name="connsiteX23" fmla="*/ 3048000 w 8112125"/>
                <a:gd name="connsiteY23" fmla="*/ 190500 h 365125"/>
                <a:gd name="connsiteX24" fmla="*/ 3048000 w 8112125"/>
                <a:gd name="connsiteY24" fmla="*/ 206375 h 365125"/>
                <a:gd name="connsiteX25" fmla="*/ 3111500 w 8112125"/>
                <a:gd name="connsiteY25" fmla="*/ 206375 h 365125"/>
                <a:gd name="connsiteX26" fmla="*/ 3111500 w 8112125"/>
                <a:gd name="connsiteY26" fmla="*/ 222250 h 365125"/>
                <a:gd name="connsiteX27" fmla="*/ 3556000 w 8112125"/>
                <a:gd name="connsiteY27" fmla="*/ 219075 h 365125"/>
                <a:gd name="connsiteX28" fmla="*/ 3556000 w 8112125"/>
                <a:gd name="connsiteY28" fmla="*/ 234950 h 365125"/>
                <a:gd name="connsiteX29" fmla="*/ 3825875 w 8112125"/>
                <a:gd name="connsiteY29" fmla="*/ 231775 h 365125"/>
                <a:gd name="connsiteX30" fmla="*/ 3825875 w 8112125"/>
                <a:gd name="connsiteY30" fmla="*/ 254000 h 365125"/>
                <a:gd name="connsiteX31" fmla="*/ 4041775 w 8112125"/>
                <a:gd name="connsiteY31" fmla="*/ 250825 h 365125"/>
                <a:gd name="connsiteX32" fmla="*/ 4044950 w 8112125"/>
                <a:gd name="connsiteY32" fmla="*/ 266700 h 365125"/>
                <a:gd name="connsiteX33" fmla="*/ 4098925 w 8112125"/>
                <a:gd name="connsiteY33" fmla="*/ 263525 h 365125"/>
                <a:gd name="connsiteX34" fmla="*/ 4098925 w 8112125"/>
                <a:gd name="connsiteY34" fmla="*/ 276225 h 365125"/>
                <a:gd name="connsiteX35" fmla="*/ 4381500 w 8112125"/>
                <a:gd name="connsiteY35" fmla="*/ 273050 h 365125"/>
                <a:gd name="connsiteX36" fmla="*/ 4381500 w 8112125"/>
                <a:gd name="connsiteY36" fmla="*/ 295275 h 365125"/>
                <a:gd name="connsiteX37" fmla="*/ 5730875 w 8112125"/>
                <a:gd name="connsiteY37" fmla="*/ 295275 h 365125"/>
                <a:gd name="connsiteX38" fmla="*/ 5730875 w 8112125"/>
                <a:gd name="connsiteY38" fmla="*/ 311150 h 365125"/>
                <a:gd name="connsiteX39" fmla="*/ 7077074 w 8112125"/>
                <a:gd name="connsiteY39" fmla="*/ 311149 h 365125"/>
                <a:gd name="connsiteX40" fmla="*/ 7077074 w 8112125"/>
                <a:gd name="connsiteY40" fmla="*/ 339724 h 365125"/>
                <a:gd name="connsiteX41" fmla="*/ 7102475 w 8112125"/>
                <a:gd name="connsiteY41" fmla="*/ 339725 h 365125"/>
                <a:gd name="connsiteX42" fmla="*/ 7102475 w 8112125"/>
                <a:gd name="connsiteY42" fmla="*/ 365125 h 365125"/>
                <a:gd name="connsiteX43" fmla="*/ 8112125 w 8112125"/>
                <a:gd name="connsiteY43" fmla="*/ 361949 h 365125"/>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6850 h 361950"/>
                <a:gd name="connsiteX23" fmla="*/ 3048000 w 8112125"/>
                <a:gd name="connsiteY23" fmla="*/ 190500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19075 h 361950"/>
                <a:gd name="connsiteX28" fmla="*/ 3556000 w 8112125"/>
                <a:gd name="connsiteY28" fmla="*/ 234950 h 361950"/>
                <a:gd name="connsiteX29" fmla="*/ 3825875 w 8112125"/>
                <a:gd name="connsiteY29" fmla="*/ 231775 h 361950"/>
                <a:gd name="connsiteX30" fmla="*/ 3825875 w 8112125"/>
                <a:gd name="connsiteY30" fmla="*/ 254000 h 361950"/>
                <a:gd name="connsiteX31" fmla="*/ 4041775 w 8112125"/>
                <a:gd name="connsiteY31" fmla="*/ 250825 h 361950"/>
                <a:gd name="connsiteX32" fmla="*/ 4044950 w 8112125"/>
                <a:gd name="connsiteY32" fmla="*/ 266700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6850 h 361950"/>
                <a:gd name="connsiteX23" fmla="*/ 3048000 w 8112125"/>
                <a:gd name="connsiteY23" fmla="*/ 190500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19075 h 361950"/>
                <a:gd name="connsiteX28" fmla="*/ 3556000 w 8112125"/>
                <a:gd name="connsiteY28" fmla="*/ 234950 h 361950"/>
                <a:gd name="connsiteX29" fmla="*/ 3825875 w 8112125"/>
                <a:gd name="connsiteY29" fmla="*/ 231775 h 361950"/>
                <a:gd name="connsiteX30" fmla="*/ 3825875 w 8112125"/>
                <a:gd name="connsiteY30" fmla="*/ 254000 h 361950"/>
                <a:gd name="connsiteX31" fmla="*/ 4041775 w 8112125"/>
                <a:gd name="connsiteY31" fmla="*/ 250825 h 361950"/>
                <a:gd name="connsiteX32" fmla="*/ 4044950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6850 h 361950"/>
                <a:gd name="connsiteX23" fmla="*/ 3048000 w 8112125"/>
                <a:gd name="connsiteY23" fmla="*/ 190500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19075 h 361950"/>
                <a:gd name="connsiteX28" fmla="*/ 3556000 w 8112125"/>
                <a:gd name="connsiteY28" fmla="*/ 234950 h 361950"/>
                <a:gd name="connsiteX29" fmla="*/ 3825875 w 8112125"/>
                <a:gd name="connsiteY29" fmla="*/ 231775 h 361950"/>
                <a:gd name="connsiteX30" fmla="*/ 3825875 w 8112125"/>
                <a:gd name="connsiteY30" fmla="*/ 254000 h 361950"/>
                <a:gd name="connsiteX31" fmla="*/ 4041775 w 8112125"/>
                <a:gd name="connsiteY31" fmla="*/ 250825 h 361950"/>
                <a:gd name="connsiteX32" fmla="*/ 4049713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6850 h 361950"/>
                <a:gd name="connsiteX23" fmla="*/ 3048000 w 8112125"/>
                <a:gd name="connsiteY23" fmla="*/ 190500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19075 h 361950"/>
                <a:gd name="connsiteX28" fmla="*/ 3556000 w 8112125"/>
                <a:gd name="connsiteY28" fmla="*/ 234950 h 361950"/>
                <a:gd name="connsiteX29" fmla="*/ 3825875 w 8112125"/>
                <a:gd name="connsiteY29" fmla="*/ 231775 h 361950"/>
                <a:gd name="connsiteX30" fmla="*/ 3825875 w 8112125"/>
                <a:gd name="connsiteY30" fmla="*/ 254000 h 361950"/>
                <a:gd name="connsiteX31" fmla="*/ 4041775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6850 h 361950"/>
                <a:gd name="connsiteX23" fmla="*/ 3048000 w 8112125"/>
                <a:gd name="connsiteY23" fmla="*/ 190500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19075 h 361950"/>
                <a:gd name="connsiteX28" fmla="*/ 3556000 w 8112125"/>
                <a:gd name="connsiteY28" fmla="*/ 234950 h 361950"/>
                <a:gd name="connsiteX29" fmla="*/ 3825875 w 8112125"/>
                <a:gd name="connsiteY29" fmla="*/ 231775 h 361950"/>
                <a:gd name="connsiteX30" fmla="*/ 3825875 w 8112125"/>
                <a:gd name="connsiteY30" fmla="*/ 254000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6850 h 361950"/>
                <a:gd name="connsiteX23" fmla="*/ 3048000 w 8112125"/>
                <a:gd name="connsiteY23" fmla="*/ 190500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19075 h 361950"/>
                <a:gd name="connsiteX28" fmla="*/ 3556000 w 8112125"/>
                <a:gd name="connsiteY28" fmla="*/ 234950 h 361950"/>
                <a:gd name="connsiteX29" fmla="*/ 3825875 w 8112125"/>
                <a:gd name="connsiteY29" fmla="*/ 231775 h 361950"/>
                <a:gd name="connsiteX30" fmla="*/ 3825875 w 8112125"/>
                <a:gd name="connsiteY30" fmla="*/ 246856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6850 h 361950"/>
                <a:gd name="connsiteX23" fmla="*/ 3048000 w 8112125"/>
                <a:gd name="connsiteY23" fmla="*/ 190500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19075 h 361950"/>
                <a:gd name="connsiteX28" fmla="*/ 3556000 w 8112125"/>
                <a:gd name="connsiteY28" fmla="*/ 234950 h 361950"/>
                <a:gd name="connsiteX29" fmla="*/ 3825875 w 8112125"/>
                <a:gd name="connsiteY29" fmla="*/ 231775 h 361950"/>
                <a:gd name="connsiteX30" fmla="*/ 3825875 w 8112125"/>
                <a:gd name="connsiteY30" fmla="*/ 249237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6850 h 361950"/>
                <a:gd name="connsiteX23" fmla="*/ 3048000 w 8112125"/>
                <a:gd name="connsiteY23" fmla="*/ 190500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19075 h 361950"/>
                <a:gd name="connsiteX28" fmla="*/ 3556000 w 8112125"/>
                <a:gd name="connsiteY28" fmla="*/ 234950 h 361950"/>
                <a:gd name="connsiteX29" fmla="*/ 3825875 w 8112125"/>
                <a:gd name="connsiteY29" fmla="*/ 234156 h 361950"/>
                <a:gd name="connsiteX30" fmla="*/ 3825875 w 8112125"/>
                <a:gd name="connsiteY30" fmla="*/ 249237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6850 h 361950"/>
                <a:gd name="connsiteX23" fmla="*/ 3048000 w 8112125"/>
                <a:gd name="connsiteY23" fmla="*/ 190500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26218 h 361950"/>
                <a:gd name="connsiteX28" fmla="*/ 3556000 w 8112125"/>
                <a:gd name="connsiteY28" fmla="*/ 234950 h 361950"/>
                <a:gd name="connsiteX29" fmla="*/ 3825875 w 8112125"/>
                <a:gd name="connsiteY29" fmla="*/ 234156 h 361950"/>
                <a:gd name="connsiteX30" fmla="*/ 3825875 w 8112125"/>
                <a:gd name="connsiteY30" fmla="*/ 249237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6850 h 361950"/>
                <a:gd name="connsiteX23" fmla="*/ 3048000 w 8112125"/>
                <a:gd name="connsiteY23" fmla="*/ 190500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23836 h 361950"/>
                <a:gd name="connsiteX28" fmla="*/ 3556000 w 8112125"/>
                <a:gd name="connsiteY28" fmla="*/ 234950 h 361950"/>
                <a:gd name="connsiteX29" fmla="*/ 3825875 w 8112125"/>
                <a:gd name="connsiteY29" fmla="*/ 234156 h 361950"/>
                <a:gd name="connsiteX30" fmla="*/ 3825875 w 8112125"/>
                <a:gd name="connsiteY30" fmla="*/ 249237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6850 h 361950"/>
                <a:gd name="connsiteX23" fmla="*/ 3048000 w 8112125"/>
                <a:gd name="connsiteY23" fmla="*/ 192881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23836 h 361950"/>
                <a:gd name="connsiteX28" fmla="*/ 3556000 w 8112125"/>
                <a:gd name="connsiteY28" fmla="*/ 234950 h 361950"/>
                <a:gd name="connsiteX29" fmla="*/ 3825875 w 8112125"/>
                <a:gd name="connsiteY29" fmla="*/ 234156 h 361950"/>
                <a:gd name="connsiteX30" fmla="*/ 3825875 w 8112125"/>
                <a:gd name="connsiteY30" fmla="*/ 249237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4469 h 361950"/>
                <a:gd name="connsiteX23" fmla="*/ 3048000 w 8112125"/>
                <a:gd name="connsiteY23" fmla="*/ 192881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23836 h 361950"/>
                <a:gd name="connsiteX28" fmla="*/ 3556000 w 8112125"/>
                <a:gd name="connsiteY28" fmla="*/ 234950 h 361950"/>
                <a:gd name="connsiteX29" fmla="*/ 3825875 w 8112125"/>
                <a:gd name="connsiteY29" fmla="*/ 234156 h 361950"/>
                <a:gd name="connsiteX30" fmla="*/ 3825875 w 8112125"/>
                <a:gd name="connsiteY30" fmla="*/ 249237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2087 h 361950"/>
                <a:gd name="connsiteX23" fmla="*/ 3048000 w 8112125"/>
                <a:gd name="connsiteY23" fmla="*/ 192881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23836 h 361950"/>
                <a:gd name="connsiteX28" fmla="*/ 3556000 w 8112125"/>
                <a:gd name="connsiteY28" fmla="*/ 234950 h 361950"/>
                <a:gd name="connsiteX29" fmla="*/ 3825875 w 8112125"/>
                <a:gd name="connsiteY29" fmla="*/ 234156 h 361950"/>
                <a:gd name="connsiteX30" fmla="*/ 3825875 w 8112125"/>
                <a:gd name="connsiteY30" fmla="*/ 249237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77800 h 361950"/>
                <a:gd name="connsiteX22" fmla="*/ 2908300 w 8112125"/>
                <a:gd name="connsiteY22" fmla="*/ 192087 h 361950"/>
                <a:gd name="connsiteX23" fmla="*/ 3048000 w 8112125"/>
                <a:gd name="connsiteY23" fmla="*/ 192881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23836 h 361950"/>
                <a:gd name="connsiteX28" fmla="*/ 3556000 w 8112125"/>
                <a:gd name="connsiteY28" fmla="*/ 234950 h 361950"/>
                <a:gd name="connsiteX29" fmla="*/ 3825875 w 8112125"/>
                <a:gd name="connsiteY29" fmla="*/ 234156 h 361950"/>
                <a:gd name="connsiteX30" fmla="*/ 3825875 w 8112125"/>
                <a:gd name="connsiteY30" fmla="*/ 249237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71450 h 361950"/>
                <a:gd name="connsiteX20" fmla="*/ 2587625 w 8112125"/>
                <a:gd name="connsiteY20" fmla="*/ 180975 h 361950"/>
                <a:gd name="connsiteX21" fmla="*/ 2908300 w 8112125"/>
                <a:gd name="connsiteY21" fmla="*/ 180181 h 361950"/>
                <a:gd name="connsiteX22" fmla="*/ 2908300 w 8112125"/>
                <a:gd name="connsiteY22" fmla="*/ 192087 h 361950"/>
                <a:gd name="connsiteX23" fmla="*/ 3048000 w 8112125"/>
                <a:gd name="connsiteY23" fmla="*/ 192881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23836 h 361950"/>
                <a:gd name="connsiteX28" fmla="*/ 3556000 w 8112125"/>
                <a:gd name="connsiteY28" fmla="*/ 234950 h 361950"/>
                <a:gd name="connsiteX29" fmla="*/ 3825875 w 8112125"/>
                <a:gd name="connsiteY29" fmla="*/ 234156 h 361950"/>
                <a:gd name="connsiteX30" fmla="*/ 3825875 w 8112125"/>
                <a:gd name="connsiteY30" fmla="*/ 249237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66688 h 361950"/>
                <a:gd name="connsiteX20" fmla="*/ 2587625 w 8112125"/>
                <a:gd name="connsiteY20" fmla="*/ 180975 h 361950"/>
                <a:gd name="connsiteX21" fmla="*/ 2908300 w 8112125"/>
                <a:gd name="connsiteY21" fmla="*/ 180181 h 361950"/>
                <a:gd name="connsiteX22" fmla="*/ 2908300 w 8112125"/>
                <a:gd name="connsiteY22" fmla="*/ 192087 h 361950"/>
                <a:gd name="connsiteX23" fmla="*/ 3048000 w 8112125"/>
                <a:gd name="connsiteY23" fmla="*/ 192881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23836 h 361950"/>
                <a:gd name="connsiteX28" fmla="*/ 3556000 w 8112125"/>
                <a:gd name="connsiteY28" fmla="*/ 234950 h 361950"/>
                <a:gd name="connsiteX29" fmla="*/ 3825875 w 8112125"/>
                <a:gd name="connsiteY29" fmla="*/ 234156 h 361950"/>
                <a:gd name="connsiteX30" fmla="*/ 3825875 w 8112125"/>
                <a:gd name="connsiteY30" fmla="*/ 249237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317750 w 8112125"/>
                <a:gd name="connsiteY16" fmla="*/ 146050 h 361950"/>
                <a:gd name="connsiteX17" fmla="*/ 2444750 w 8112125"/>
                <a:gd name="connsiteY17" fmla="*/ 149225 h 361950"/>
                <a:gd name="connsiteX18" fmla="*/ 2447925 w 8112125"/>
                <a:gd name="connsiteY18" fmla="*/ 168275 h 361950"/>
                <a:gd name="connsiteX19" fmla="*/ 2587625 w 8112125"/>
                <a:gd name="connsiteY19" fmla="*/ 169069 h 361950"/>
                <a:gd name="connsiteX20" fmla="*/ 2587625 w 8112125"/>
                <a:gd name="connsiteY20" fmla="*/ 180975 h 361950"/>
                <a:gd name="connsiteX21" fmla="*/ 2908300 w 8112125"/>
                <a:gd name="connsiteY21" fmla="*/ 180181 h 361950"/>
                <a:gd name="connsiteX22" fmla="*/ 2908300 w 8112125"/>
                <a:gd name="connsiteY22" fmla="*/ 192087 h 361950"/>
                <a:gd name="connsiteX23" fmla="*/ 3048000 w 8112125"/>
                <a:gd name="connsiteY23" fmla="*/ 192881 h 361950"/>
                <a:gd name="connsiteX24" fmla="*/ 3048000 w 8112125"/>
                <a:gd name="connsiteY24" fmla="*/ 206375 h 361950"/>
                <a:gd name="connsiteX25" fmla="*/ 3111500 w 8112125"/>
                <a:gd name="connsiteY25" fmla="*/ 206375 h 361950"/>
                <a:gd name="connsiteX26" fmla="*/ 3111500 w 8112125"/>
                <a:gd name="connsiteY26" fmla="*/ 222250 h 361950"/>
                <a:gd name="connsiteX27" fmla="*/ 3556000 w 8112125"/>
                <a:gd name="connsiteY27" fmla="*/ 223836 h 361950"/>
                <a:gd name="connsiteX28" fmla="*/ 3556000 w 8112125"/>
                <a:gd name="connsiteY28" fmla="*/ 234950 h 361950"/>
                <a:gd name="connsiteX29" fmla="*/ 3825875 w 8112125"/>
                <a:gd name="connsiteY29" fmla="*/ 234156 h 361950"/>
                <a:gd name="connsiteX30" fmla="*/ 3825875 w 8112125"/>
                <a:gd name="connsiteY30" fmla="*/ 249237 h 361950"/>
                <a:gd name="connsiteX31" fmla="*/ 4044156 w 8112125"/>
                <a:gd name="connsiteY31" fmla="*/ 250825 h 361950"/>
                <a:gd name="connsiteX32" fmla="*/ 4044951 w 8112125"/>
                <a:gd name="connsiteY32" fmla="*/ 264319 h 361950"/>
                <a:gd name="connsiteX33" fmla="*/ 4098925 w 8112125"/>
                <a:gd name="connsiteY33" fmla="*/ 263525 h 361950"/>
                <a:gd name="connsiteX34" fmla="*/ 4098925 w 8112125"/>
                <a:gd name="connsiteY34" fmla="*/ 276225 h 361950"/>
                <a:gd name="connsiteX35" fmla="*/ 4381500 w 8112125"/>
                <a:gd name="connsiteY35" fmla="*/ 273050 h 361950"/>
                <a:gd name="connsiteX36" fmla="*/ 4381500 w 8112125"/>
                <a:gd name="connsiteY36" fmla="*/ 295275 h 361950"/>
                <a:gd name="connsiteX37" fmla="*/ 5730875 w 8112125"/>
                <a:gd name="connsiteY37" fmla="*/ 295275 h 361950"/>
                <a:gd name="connsiteX38" fmla="*/ 5730875 w 8112125"/>
                <a:gd name="connsiteY38" fmla="*/ 311150 h 361950"/>
                <a:gd name="connsiteX39" fmla="*/ 7077074 w 8112125"/>
                <a:gd name="connsiteY39" fmla="*/ 311149 h 361950"/>
                <a:gd name="connsiteX40" fmla="*/ 7077074 w 8112125"/>
                <a:gd name="connsiteY40" fmla="*/ 339724 h 361950"/>
                <a:gd name="connsiteX41" fmla="*/ 7102475 w 8112125"/>
                <a:gd name="connsiteY41" fmla="*/ 339725 h 361950"/>
                <a:gd name="connsiteX42" fmla="*/ 7102475 w 8112125"/>
                <a:gd name="connsiteY42" fmla="*/ 361950 h 361950"/>
                <a:gd name="connsiteX43" fmla="*/ 8112125 w 8112125"/>
                <a:gd name="connsiteY43"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444750 w 8112125"/>
                <a:gd name="connsiteY16" fmla="*/ 149225 h 361950"/>
                <a:gd name="connsiteX17" fmla="*/ 2447925 w 8112125"/>
                <a:gd name="connsiteY17" fmla="*/ 168275 h 361950"/>
                <a:gd name="connsiteX18" fmla="*/ 2587625 w 8112125"/>
                <a:gd name="connsiteY18" fmla="*/ 169069 h 361950"/>
                <a:gd name="connsiteX19" fmla="*/ 2587625 w 8112125"/>
                <a:gd name="connsiteY19" fmla="*/ 180975 h 361950"/>
                <a:gd name="connsiteX20" fmla="*/ 2908300 w 8112125"/>
                <a:gd name="connsiteY20" fmla="*/ 180181 h 361950"/>
                <a:gd name="connsiteX21" fmla="*/ 2908300 w 8112125"/>
                <a:gd name="connsiteY21" fmla="*/ 192087 h 361950"/>
                <a:gd name="connsiteX22" fmla="*/ 3048000 w 8112125"/>
                <a:gd name="connsiteY22" fmla="*/ 192881 h 361950"/>
                <a:gd name="connsiteX23" fmla="*/ 3048000 w 8112125"/>
                <a:gd name="connsiteY23" fmla="*/ 206375 h 361950"/>
                <a:gd name="connsiteX24" fmla="*/ 3111500 w 8112125"/>
                <a:gd name="connsiteY24" fmla="*/ 206375 h 361950"/>
                <a:gd name="connsiteX25" fmla="*/ 3111500 w 8112125"/>
                <a:gd name="connsiteY25" fmla="*/ 222250 h 361950"/>
                <a:gd name="connsiteX26" fmla="*/ 3556000 w 8112125"/>
                <a:gd name="connsiteY26" fmla="*/ 223836 h 361950"/>
                <a:gd name="connsiteX27" fmla="*/ 3556000 w 8112125"/>
                <a:gd name="connsiteY27" fmla="*/ 234950 h 361950"/>
                <a:gd name="connsiteX28" fmla="*/ 3825875 w 8112125"/>
                <a:gd name="connsiteY28" fmla="*/ 234156 h 361950"/>
                <a:gd name="connsiteX29" fmla="*/ 3825875 w 8112125"/>
                <a:gd name="connsiteY29" fmla="*/ 249237 h 361950"/>
                <a:gd name="connsiteX30" fmla="*/ 4044156 w 8112125"/>
                <a:gd name="connsiteY30" fmla="*/ 250825 h 361950"/>
                <a:gd name="connsiteX31" fmla="*/ 4044951 w 8112125"/>
                <a:gd name="connsiteY31" fmla="*/ 264319 h 361950"/>
                <a:gd name="connsiteX32" fmla="*/ 4098925 w 8112125"/>
                <a:gd name="connsiteY32" fmla="*/ 263525 h 361950"/>
                <a:gd name="connsiteX33" fmla="*/ 4098925 w 8112125"/>
                <a:gd name="connsiteY33" fmla="*/ 276225 h 361950"/>
                <a:gd name="connsiteX34" fmla="*/ 4381500 w 8112125"/>
                <a:gd name="connsiteY34" fmla="*/ 273050 h 361950"/>
                <a:gd name="connsiteX35" fmla="*/ 4381500 w 8112125"/>
                <a:gd name="connsiteY35" fmla="*/ 295275 h 361950"/>
                <a:gd name="connsiteX36" fmla="*/ 5730875 w 8112125"/>
                <a:gd name="connsiteY36" fmla="*/ 295275 h 361950"/>
                <a:gd name="connsiteX37" fmla="*/ 5730875 w 8112125"/>
                <a:gd name="connsiteY37" fmla="*/ 311150 h 361950"/>
                <a:gd name="connsiteX38" fmla="*/ 7077074 w 8112125"/>
                <a:gd name="connsiteY38" fmla="*/ 311149 h 361950"/>
                <a:gd name="connsiteX39" fmla="*/ 7077074 w 8112125"/>
                <a:gd name="connsiteY39" fmla="*/ 339724 h 361950"/>
                <a:gd name="connsiteX40" fmla="*/ 7102475 w 8112125"/>
                <a:gd name="connsiteY40" fmla="*/ 339725 h 361950"/>
                <a:gd name="connsiteX41" fmla="*/ 7102475 w 8112125"/>
                <a:gd name="connsiteY41" fmla="*/ 361950 h 361950"/>
                <a:gd name="connsiteX42" fmla="*/ 8112125 w 8112125"/>
                <a:gd name="connsiteY42"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6050 h 361950"/>
                <a:gd name="connsiteX16" fmla="*/ 2444750 w 8112125"/>
                <a:gd name="connsiteY16" fmla="*/ 149225 h 361950"/>
                <a:gd name="connsiteX17" fmla="*/ 2445544 w 8112125"/>
                <a:gd name="connsiteY17" fmla="*/ 168275 h 361950"/>
                <a:gd name="connsiteX18" fmla="*/ 2587625 w 8112125"/>
                <a:gd name="connsiteY18" fmla="*/ 169069 h 361950"/>
                <a:gd name="connsiteX19" fmla="*/ 2587625 w 8112125"/>
                <a:gd name="connsiteY19" fmla="*/ 180975 h 361950"/>
                <a:gd name="connsiteX20" fmla="*/ 2908300 w 8112125"/>
                <a:gd name="connsiteY20" fmla="*/ 180181 h 361950"/>
                <a:gd name="connsiteX21" fmla="*/ 2908300 w 8112125"/>
                <a:gd name="connsiteY21" fmla="*/ 192087 h 361950"/>
                <a:gd name="connsiteX22" fmla="*/ 3048000 w 8112125"/>
                <a:gd name="connsiteY22" fmla="*/ 192881 h 361950"/>
                <a:gd name="connsiteX23" fmla="*/ 3048000 w 8112125"/>
                <a:gd name="connsiteY23" fmla="*/ 206375 h 361950"/>
                <a:gd name="connsiteX24" fmla="*/ 3111500 w 8112125"/>
                <a:gd name="connsiteY24" fmla="*/ 206375 h 361950"/>
                <a:gd name="connsiteX25" fmla="*/ 3111500 w 8112125"/>
                <a:gd name="connsiteY25" fmla="*/ 222250 h 361950"/>
                <a:gd name="connsiteX26" fmla="*/ 3556000 w 8112125"/>
                <a:gd name="connsiteY26" fmla="*/ 223836 h 361950"/>
                <a:gd name="connsiteX27" fmla="*/ 3556000 w 8112125"/>
                <a:gd name="connsiteY27" fmla="*/ 234950 h 361950"/>
                <a:gd name="connsiteX28" fmla="*/ 3825875 w 8112125"/>
                <a:gd name="connsiteY28" fmla="*/ 234156 h 361950"/>
                <a:gd name="connsiteX29" fmla="*/ 3825875 w 8112125"/>
                <a:gd name="connsiteY29" fmla="*/ 249237 h 361950"/>
                <a:gd name="connsiteX30" fmla="*/ 4044156 w 8112125"/>
                <a:gd name="connsiteY30" fmla="*/ 250825 h 361950"/>
                <a:gd name="connsiteX31" fmla="*/ 4044951 w 8112125"/>
                <a:gd name="connsiteY31" fmla="*/ 264319 h 361950"/>
                <a:gd name="connsiteX32" fmla="*/ 4098925 w 8112125"/>
                <a:gd name="connsiteY32" fmla="*/ 263525 h 361950"/>
                <a:gd name="connsiteX33" fmla="*/ 4098925 w 8112125"/>
                <a:gd name="connsiteY33" fmla="*/ 276225 h 361950"/>
                <a:gd name="connsiteX34" fmla="*/ 4381500 w 8112125"/>
                <a:gd name="connsiteY34" fmla="*/ 273050 h 361950"/>
                <a:gd name="connsiteX35" fmla="*/ 4381500 w 8112125"/>
                <a:gd name="connsiteY35" fmla="*/ 295275 h 361950"/>
                <a:gd name="connsiteX36" fmla="*/ 5730875 w 8112125"/>
                <a:gd name="connsiteY36" fmla="*/ 295275 h 361950"/>
                <a:gd name="connsiteX37" fmla="*/ 5730875 w 8112125"/>
                <a:gd name="connsiteY37" fmla="*/ 311150 h 361950"/>
                <a:gd name="connsiteX38" fmla="*/ 7077074 w 8112125"/>
                <a:gd name="connsiteY38" fmla="*/ 311149 h 361950"/>
                <a:gd name="connsiteX39" fmla="*/ 7077074 w 8112125"/>
                <a:gd name="connsiteY39" fmla="*/ 339724 h 361950"/>
                <a:gd name="connsiteX40" fmla="*/ 7102475 w 8112125"/>
                <a:gd name="connsiteY40" fmla="*/ 339725 h 361950"/>
                <a:gd name="connsiteX41" fmla="*/ 7102475 w 8112125"/>
                <a:gd name="connsiteY41" fmla="*/ 361950 h 361950"/>
                <a:gd name="connsiteX42" fmla="*/ 8112125 w 8112125"/>
                <a:gd name="connsiteY42"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3825 h 361950"/>
                <a:gd name="connsiteX14" fmla="*/ 2143125 w 8112125"/>
                <a:gd name="connsiteY14" fmla="*/ 127000 h 361950"/>
                <a:gd name="connsiteX15" fmla="*/ 2143125 w 8112125"/>
                <a:gd name="connsiteY15" fmla="*/ 148431 h 361950"/>
                <a:gd name="connsiteX16" fmla="*/ 2444750 w 8112125"/>
                <a:gd name="connsiteY16" fmla="*/ 149225 h 361950"/>
                <a:gd name="connsiteX17" fmla="*/ 2445544 w 8112125"/>
                <a:gd name="connsiteY17" fmla="*/ 168275 h 361950"/>
                <a:gd name="connsiteX18" fmla="*/ 2587625 w 8112125"/>
                <a:gd name="connsiteY18" fmla="*/ 169069 h 361950"/>
                <a:gd name="connsiteX19" fmla="*/ 2587625 w 8112125"/>
                <a:gd name="connsiteY19" fmla="*/ 180975 h 361950"/>
                <a:gd name="connsiteX20" fmla="*/ 2908300 w 8112125"/>
                <a:gd name="connsiteY20" fmla="*/ 180181 h 361950"/>
                <a:gd name="connsiteX21" fmla="*/ 2908300 w 8112125"/>
                <a:gd name="connsiteY21" fmla="*/ 192087 h 361950"/>
                <a:gd name="connsiteX22" fmla="*/ 3048000 w 8112125"/>
                <a:gd name="connsiteY22" fmla="*/ 192881 h 361950"/>
                <a:gd name="connsiteX23" fmla="*/ 3048000 w 8112125"/>
                <a:gd name="connsiteY23" fmla="*/ 206375 h 361950"/>
                <a:gd name="connsiteX24" fmla="*/ 3111500 w 8112125"/>
                <a:gd name="connsiteY24" fmla="*/ 206375 h 361950"/>
                <a:gd name="connsiteX25" fmla="*/ 3111500 w 8112125"/>
                <a:gd name="connsiteY25" fmla="*/ 222250 h 361950"/>
                <a:gd name="connsiteX26" fmla="*/ 3556000 w 8112125"/>
                <a:gd name="connsiteY26" fmla="*/ 223836 h 361950"/>
                <a:gd name="connsiteX27" fmla="*/ 3556000 w 8112125"/>
                <a:gd name="connsiteY27" fmla="*/ 234950 h 361950"/>
                <a:gd name="connsiteX28" fmla="*/ 3825875 w 8112125"/>
                <a:gd name="connsiteY28" fmla="*/ 234156 h 361950"/>
                <a:gd name="connsiteX29" fmla="*/ 3825875 w 8112125"/>
                <a:gd name="connsiteY29" fmla="*/ 249237 h 361950"/>
                <a:gd name="connsiteX30" fmla="*/ 4044156 w 8112125"/>
                <a:gd name="connsiteY30" fmla="*/ 250825 h 361950"/>
                <a:gd name="connsiteX31" fmla="*/ 4044951 w 8112125"/>
                <a:gd name="connsiteY31" fmla="*/ 264319 h 361950"/>
                <a:gd name="connsiteX32" fmla="*/ 4098925 w 8112125"/>
                <a:gd name="connsiteY32" fmla="*/ 263525 h 361950"/>
                <a:gd name="connsiteX33" fmla="*/ 4098925 w 8112125"/>
                <a:gd name="connsiteY33" fmla="*/ 276225 h 361950"/>
                <a:gd name="connsiteX34" fmla="*/ 4381500 w 8112125"/>
                <a:gd name="connsiteY34" fmla="*/ 273050 h 361950"/>
                <a:gd name="connsiteX35" fmla="*/ 4381500 w 8112125"/>
                <a:gd name="connsiteY35" fmla="*/ 295275 h 361950"/>
                <a:gd name="connsiteX36" fmla="*/ 5730875 w 8112125"/>
                <a:gd name="connsiteY36" fmla="*/ 295275 h 361950"/>
                <a:gd name="connsiteX37" fmla="*/ 5730875 w 8112125"/>
                <a:gd name="connsiteY37" fmla="*/ 311150 h 361950"/>
                <a:gd name="connsiteX38" fmla="*/ 7077074 w 8112125"/>
                <a:gd name="connsiteY38" fmla="*/ 311149 h 361950"/>
                <a:gd name="connsiteX39" fmla="*/ 7077074 w 8112125"/>
                <a:gd name="connsiteY39" fmla="*/ 339724 h 361950"/>
                <a:gd name="connsiteX40" fmla="*/ 7102475 w 8112125"/>
                <a:gd name="connsiteY40" fmla="*/ 339725 h 361950"/>
                <a:gd name="connsiteX41" fmla="*/ 7102475 w 8112125"/>
                <a:gd name="connsiteY41" fmla="*/ 361950 h 361950"/>
                <a:gd name="connsiteX42" fmla="*/ 8112125 w 8112125"/>
                <a:gd name="connsiteY42"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9606 w 8112125"/>
                <a:gd name="connsiteY13" fmla="*/ 126206 h 361950"/>
                <a:gd name="connsiteX14" fmla="*/ 2143125 w 8112125"/>
                <a:gd name="connsiteY14" fmla="*/ 127000 h 361950"/>
                <a:gd name="connsiteX15" fmla="*/ 2143125 w 8112125"/>
                <a:gd name="connsiteY15" fmla="*/ 148431 h 361950"/>
                <a:gd name="connsiteX16" fmla="*/ 2444750 w 8112125"/>
                <a:gd name="connsiteY16" fmla="*/ 149225 h 361950"/>
                <a:gd name="connsiteX17" fmla="*/ 2445544 w 8112125"/>
                <a:gd name="connsiteY17" fmla="*/ 168275 h 361950"/>
                <a:gd name="connsiteX18" fmla="*/ 2587625 w 8112125"/>
                <a:gd name="connsiteY18" fmla="*/ 169069 h 361950"/>
                <a:gd name="connsiteX19" fmla="*/ 2587625 w 8112125"/>
                <a:gd name="connsiteY19" fmla="*/ 180975 h 361950"/>
                <a:gd name="connsiteX20" fmla="*/ 2908300 w 8112125"/>
                <a:gd name="connsiteY20" fmla="*/ 180181 h 361950"/>
                <a:gd name="connsiteX21" fmla="*/ 2908300 w 8112125"/>
                <a:gd name="connsiteY21" fmla="*/ 192087 h 361950"/>
                <a:gd name="connsiteX22" fmla="*/ 3048000 w 8112125"/>
                <a:gd name="connsiteY22" fmla="*/ 192881 h 361950"/>
                <a:gd name="connsiteX23" fmla="*/ 3048000 w 8112125"/>
                <a:gd name="connsiteY23" fmla="*/ 206375 h 361950"/>
                <a:gd name="connsiteX24" fmla="*/ 3111500 w 8112125"/>
                <a:gd name="connsiteY24" fmla="*/ 206375 h 361950"/>
                <a:gd name="connsiteX25" fmla="*/ 3111500 w 8112125"/>
                <a:gd name="connsiteY25" fmla="*/ 222250 h 361950"/>
                <a:gd name="connsiteX26" fmla="*/ 3556000 w 8112125"/>
                <a:gd name="connsiteY26" fmla="*/ 223836 h 361950"/>
                <a:gd name="connsiteX27" fmla="*/ 3556000 w 8112125"/>
                <a:gd name="connsiteY27" fmla="*/ 234950 h 361950"/>
                <a:gd name="connsiteX28" fmla="*/ 3825875 w 8112125"/>
                <a:gd name="connsiteY28" fmla="*/ 234156 h 361950"/>
                <a:gd name="connsiteX29" fmla="*/ 3825875 w 8112125"/>
                <a:gd name="connsiteY29" fmla="*/ 249237 h 361950"/>
                <a:gd name="connsiteX30" fmla="*/ 4044156 w 8112125"/>
                <a:gd name="connsiteY30" fmla="*/ 250825 h 361950"/>
                <a:gd name="connsiteX31" fmla="*/ 4044951 w 8112125"/>
                <a:gd name="connsiteY31" fmla="*/ 264319 h 361950"/>
                <a:gd name="connsiteX32" fmla="*/ 4098925 w 8112125"/>
                <a:gd name="connsiteY32" fmla="*/ 263525 h 361950"/>
                <a:gd name="connsiteX33" fmla="*/ 4098925 w 8112125"/>
                <a:gd name="connsiteY33" fmla="*/ 276225 h 361950"/>
                <a:gd name="connsiteX34" fmla="*/ 4381500 w 8112125"/>
                <a:gd name="connsiteY34" fmla="*/ 273050 h 361950"/>
                <a:gd name="connsiteX35" fmla="*/ 4381500 w 8112125"/>
                <a:gd name="connsiteY35" fmla="*/ 295275 h 361950"/>
                <a:gd name="connsiteX36" fmla="*/ 5730875 w 8112125"/>
                <a:gd name="connsiteY36" fmla="*/ 295275 h 361950"/>
                <a:gd name="connsiteX37" fmla="*/ 5730875 w 8112125"/>
                <a:gd name="connsiteY37" fmla="*/ 311150 h 361950"/>
                <a:gd name="connsiteX38" fmla="*/ 7077074 w 8112125"/>
                <a:gd name="connsiteY38" fmla="*/ 311149 h 361950"/>
                <a:gd name="connsiteX39" fmla="*/ 7077074 w 8112125"/>
                <a:gd name="connsiteY39" fmla="*/ 339724 h 361950"/>
                <a:gd name="connsiteX40" fmla="*/ 7102475 w 8112125"/>
                <a:gd name="connsiteY40" fmla="*/ 339725 h 361950"/>
                <a:gd name="connsiteX41" fmla="*/ 7102475 w 8112125"/>
                <a:gd name="connsiteY41" fmla="*/ 361950 h 361950"/>
                <a:gd name="connsiteX42" fmla="*/ 8112125 w 8112125"/>
                <a:gd name="connsiteY42"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07950 h 361950"/>
                <a:gd name="connsiteX13" fmla="*/ 1927225 w 8112125"/>
                <a:gd name="connsiteY13" fmla="*/ 126206 h 361950"/>
                <a:gd name="connsiteX14" fmla="*/ 2143125 w 8112125"/>
                <a:gd name="connsiteY14" fmla="*/ 127000 h 361950"/>
                <a:gd name="connsiteX15" fmla="*/ 2143125 w 8112125"/>
                <a:gd name="connsiteY15" fmla="*/ 148431 h 361950"/>
                <a:gd name="connsiteX16" fmla="*/ 2444750 w 8112125"/>
                <a:gd name="connsiteY16" fmla="*/ 149225 h 361950"/>
                <a:gd name="connsiteX17" fmla="*/ 2445544 w 8112125"/>
                <a:gd name="connsiteY17" fmla="*/ 168275 h 361950"/>
                <a:gd name="connsiteX18" fmla="*/ 2587625 w 8112125"/>
                <a:gd name="connsiteY18" fmla="*/ 169069 h 361950"/>
                <a:gd name="connsiteX19" fmla="*/ 2587625 w 8112125"/>
                <a:gd name="connsiteY19" fmla="*/ 180975 h 361950"/>
                <a:gd name="connsiteX20" fmla="*/ 2908300 w 8112125"/>
                <a:gd name="connsiteY20" fmla="*/ 180181 h 361950"/>
                <a:gd name="connsiteX21" fmla="*/ 2908300 w 8112125"/>
                <a:gd name="connsiteY21" fmla="*/ 192087 h 361950"/>
                <a:gd name="connsiteX22" fmla="*/ 3048000 w 8112125"/>
                <a:gd name="connsiteY22" fmla="*/ 192881 h 361950"/>
                <a:gd name="connsiteX23" fmla="*/ 3048000 w 8112125"/>
                <a:gd name="connsiteY23" fmla="*/ 206375 h 361950"/>
                <a:gd name="connsiteX24" fmla="*/ 3111500 w 8112125"/>
                <a:gd name="connsiteY24" fmla="*/ 206375 h 361950"/>
                <a:gd name="connsiteX25" fmla="*/ 3111500 w 8112125"/>
                <a:gd name="connsiteY25" fmla="*/ 222250 h 361950"/>
                <a:gd name="connsiteX26" fmla="*/ 3556000 w 8112125"/>
                <a:gd name="connsiteY26" fmla="*/ 223836 h 361950"/>
                <a:gd name="connsiteX27" fmla="*/ 3556000 w 8112125"/>
                <a:gd name="connsiteY27" fmla="*/ 234950 h 361950"/>
                <a:gd name="connsiteX28" fmla="*/ 3825875 w 8112125"/>
                <a:gd name="connsiteY28" fmla="*/ 234156 h 361950"/>
                <a:gd name="connsiteX29" fmla="*/ 3825875 w 8112125"/>
                <a:gd name="connsiteY29" fmla="*/ 249237 h 361950"/>
                <a:gd name="connsiteX30" fmla="*/ 4044156 w 8112125"/>
                <a:gd name="connsiteY30" fmla="*/ 250825 h 361950"/>
                <a:gd name="connsiteX31" fmla="*/ 4044951 w 8112125"/>
                <a:gd name="connsiteY31" fmla="*/ 264319 h 361950"/>
                <a:gd name="connsiteX32" fmla="*/ 4098925 w 8112125"/>
                <a:gd name="connsiteY32" fmla="*/ 263525 h 361950"/>
                <a:gd name="connsiteX33" fmla="*/ 4098925 w 8112125"/>
                <a:gd name="connsiteY33" fmla="*/ 276225 h 361950"/>
                <a:gd name="connsiteX34" fmla="*/ 4381500 w 8112125"/>
                <a:gd name="connsiteY34" fmla="*/ 273050 h 361950"/>
                <a:gd name="connsiteX35" fmla="*/ 4381500 w 8112125"/>
                <a:gd name="connsiteY35" fmla="*/ 295275 h 361950"/>
                <a:gd name="connsiteX36" fmla="*/ 5730875 w 8112125"/>
                <a:gd name="connsiteY36" fmla="*/ 295275 h 361950"/>
                <a:gd name="connsiteX37" fmla="*/ 5730875 w 8112125"/>
                <a:gd name="connsiteY37" fmla="*/ 311150 h 361950"/>
                <a:gd name="connsiteX38" fmla="*/ 7077074 w 8112125"/>
                <a:gd name="connsiteY38" fmla="*/ 311149 h 361950"/>
                <a:gd name="connsiteX39" fmla="*/ 7077074 w 8112125"/>
                <a:gd name="connsiteY39" fmla="*/ 339724 h 361950"/>
                <a:gd name="connsiteX40" fmla="*/ 7102475 w 8112125"/>
                <a:gd name="connsiteY40" fmla="*/ 339725 h 361950"/>
                <a:gd name="connsiteX41" fmla="*/ 7102475 w 8112125"/>
                <a:gd name="connsiteY41" fmla="*/ 361950 h 361950"/>
                <a:gd name="connsiteX42" fmla="*/ 8112125 w 8112125"/>
                <a:gd name="connsiteY42"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20650 h 361950"/>
                <a:gd name="connsiteX12" fmla="*/ 1927225 w 8112125"/>
                <a:gd name="connsiteY12" fmla="*/ 112712 h 361950"/>
                <a:gd name="connsiteX13" fmla="*/ 1927225 w 8112125"/>
                <a:gd name="connsiteY13" fmla="*/ 126206 h 361950"/>
                <a:gd name="connsiteX14" fmla="*/ 2143125 w 8112125"/>
                <a:gd name="connsiteY14" fmla="*/ 127000 h 361950"/>
                <a:gd name="connsiteX15" fmla="*/ 2143125 w 8112125"/>
                <a:gd name="connsiteY15" fmla="*/ 148431 h 361950"/>
                <a:gd name="connsiteX16" fmla="*/ 2444750 w 8112125"/>
                <a:gd name="connsiteY16" fmla="*/ 149225 h 361950"/>
                <a:gd name="connsiteX17" fmla="*/ 2445544 w 8112125"/>
                <a:gd name="connsiteY17" fmla="*/ 168275 h 361950"/>
                <a:gd name="connsiteX18" fmla="*/ 2587625 w 8112125"/>
                <a:gd name="connsiteY18" fmla="*/ 169069 h 361950"/>
                <a:gd name="connsiteX19" fmla="*/ 2587625 w 8112125"/>
                <a:gd name="connsiteY19" fmla="*/ 180975 h 361950"/>
                <a:gd name="connsiteX20" fmla="*/ 2908300 w 8112125"/>
                <a:gd name="connsiteY20" fmla="*/ 180181 h 361950"/>
                <a:gd name="connsiteX21" fmla="*/ 2908300 w 8112125"/>
                <a:gd name="connsiteY21" fmla="*/ 192087 h 361950"/>
                <a:gd name="connsiteX22" fmla="*/ 3048000 w 8112125"/>
                <a:gd name="connsiteY22" fmla="*/ 192881 h 361950"/>
                <a:gd name="connsiteX23" fmla="*/ 3048000 w 8112125"/>
                <a:gd name="connsiteY23" fmla="*/ 206375 h 361950"/>
                <a:gd name="connsiteX24" fmla="*/ 3111500 w 8112125"/>
                <a:gd name="connsiteY24" fmla="*/ 206375 h 361950"/>
                <a:gd name="connsiteX25" fmla="*/ 3111500 w 8112125"/>
                <a:gd name="connsiteY25" fmla="*/ 222250 h 361950"/>
                <a:gd name="connsiteX26" fmla="*/ 3556000 w 8112125"/>
                <a:gd name="connsiteY26" fmla="*/ 223836 h 361950"/>
                <a:gd name="connsiteX27" fmla="*/ 3556000 w 8112125"/>
                <a:gd name="connsiteY27" fmla="*/ 234950 h 361950"/>
                <a:gd name="connsiteX28" fmla="*/ 3825875 w 8112125"/>
                <a:gd name="connsiteY28" fmla="*/ 234156 h 361950"/>
                <a:gd name="connsiteX29" fmla="*/ 3825875 w 8112125"/>
                <a:gd name="connsiteY29" fmla="*/ 249237 h 361950"/>
                <a:gd name="connsiteX30" fmla="*/ 4044156 w 8112125"/>
                <a:gd name="connsiteY30" fmla="*/ 250825 h 361950"/>
                <a:gd name="connsiteX31" fmla="*/ 4044951 w 8112125"/>
                <a:gd name="connsiteY31" fmla="*/ 264319 h 361950"/>
                <a:gd name="connsiteX32" fmla="*/ 4098925 w 8112125"/>
                <a:gd name="connsiteY32" fmla="*/ 263525 h 361950"/>
                <a:gd name="connsiteX33" fmla="*/ 4098925 w 8112125"/>
                <a:gd name="connsiteY33" fmla="*/ 276225 h 361950"/>
                <a:gd name="connsiteX34" fmla="*/ 4381500 w 8112125"/>
                <a:gd name="connsiteY34" fmla="*/ 273050 h 361950"/>
                <a:gd name="connsiteX35" fmla="*/ 4381500 w 8112125"/>
                <a:gd name="connsiteY35" fmla="*/ 295275 h 361950"/>
                <a:gd name="connsiteX36" fmla="*/ 5730875 w 8112125"/>
                <a:gd name="connsiteY36" fmla="*/ 295275 h 361950"/>
                <a:gd name="connsiteX37" fmla="*/ 5730875 w 8112125"/>
                <a:gd name="connsiteY37" fmla="*/ 311150 h 361950"/>
                <a:gd name="connsiteX38" fmla="*/ 7077074 w 8112125"/>
                <a:gd name="connsiteY38" fmla="*/ 311149 h 361950"/>
                <a:gd name="connsiteX39" fmla="*/ 7077074 w 8112125"/>
                <a:gd name="connsiteY39" fmla="*/ 339724 h 361950"/>
                <a:gd name="connsiteX40" fmla="*/ 7102475 w 8112125"/>
                <a:gd name="connsiteY40" fmla="*/ 339725 h 361950"/>
                <a:gd name="connsiteX41" fmla="*/ 7102475 w 8112125"/>
                <a:gd name="connsiteY41" fmla="*/ 361950 h 361950"/>
                <a:gd name="connsiteX42" fmla="*/ 8112125 w 8112125"/>
                <a:gd name="connsiteY42"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15887 h 361950"/>
                <a:gd name="connsiteX12" fmla="*/ 1927225 w 8112125"/>
                <a:gd name="connsiteY12" fmla="*/ 112712 h 361950"/>
                <a:gd name="connsiteX13" fmla="*/ 1927225 w 8112125"/>
                <a:gd name="connsiteY13" fmla="*/ 126206 h 361950"/>
                <a:gd name="connsiteX14" fmla="*/ 2143125 w 8112125"/>
                <a:gd name="connsiteY14" fmla="*/ 127000 h 361950"/>
                <a:gd name="connsiteX15" fmla="*/ 2143125 w 8112125"/>
                <a:gd name="connsiteY15" fmla="*/ 148431 h 361950"/>
                <a:gd name="connsiteX16" fmla="*/ 2444750 w 8112125"/>
                <a:gd name="connsiteY16" fmla="*/ 149225 h 361950"/>
                <a:gd name="connsiteX17" fmla="*/ 2445544 w 8112125"/>
                <a:gd name="connsiteY17" fmla="*/ 168275 h 361950"/>
                <a:gd name="connsiteX18" fmla="*/ 2587625 w 8112125"/>
                <a:gd name="connsiteY18" fmla="*/ 169069 h 361950"/>
                <a:gd name="connsiteX19" fmla="*/ 2587625 w 8112125"/>
                <a:gd name="connsiteY19" fmla="*/ 180975 h 361950"/>
                <a:gd name="connsiteX20" fmla="*/ 2908300 w 8112125"/>
                <a:gd name="connsiteY20" fmla="*/ 180181 h 361950"/>
                <a:gd name="connsiteX21" fmla="*/ 2908300 w 8112125"/>
                <a:gd name="connsiteY21" fmla="*/ 192087 h 361950"/>
                <a:gd name="connsiteX22" fmla="*/ 3048000 w 8112125"/>
                <a:gd name="connsiteY22" fmla="*/ 192881 h 361950"/>
                <a:gd name="connsiteX23" fmla="*/ 3048000 w 8112125"/>
                <a:gd name="connsiteY23" fmla="*/ 206375 h 361950"/>
                <a:gd name="connsiteX24" fmla="*/ 3111500 w 8112125"/>
                <a:gd name="connsiteY24" fmla="*/ 206375 h 361950"/>
                <a:gd name="connsiteX25" fmla="*/ 3111500 w 8112125"/>
                <a:gd name="connsiteY25" fmla="*/ 222250 h 361950"/>
                <a:gd name="connsiteX26" fmla="*/ 3556000 w 8112125"/>
                <a:gd name="connsiteY26" fmla="*/ 223836 h 361950"/>
                <a:gd name="connsiteX27" fmla="*/ 3556000 w 8112125"/>
                <a:gd name="connsiteY27" fmla="*/ 234950 h 361950"/>
                <a:gd name="connsiteX28" fmla="*/ 3825875 w 8112125"/>
                <a:gd name="connsiteY28" fmla="*/ 234156 h 361950"/>
                <a:gd name="connsiteX29" fmla="*/ 3825875 w 8112125"/>
                <a:gd name="connsiteY29" fmla="*/ 249237 h 361950"/>
                <a:gd name="connsiteX30" fmla="*/ 4044156 w 8112125"/>
                <a:gd name="connsiteY30" fmla="*/ 250825 h 361950"/>
                <a:gd name="connsiteX31" fmla="*/ 4044951 w 8112125"/>
                <a:gd name="connsiteY31" fmla="*/ 264319 h 361950"/>
                <a:gd name="connsiteX32" fmla="*/ 4098925 w 8112125"/>
                <a:gd name="connsiteY32" fmla="*/ 263525 h 361950"/>
                <a:gd name="connsiteX33" fmla="*/ 4098925 w 8112125"/>
                <a:gd name="connsiteY33" fmla="*/ 276225 h 361950"/>
                <a:gd name="connsiteX34" fmla="*/ 4381500 w 8112125"/>
                <a:gd name="connsiteY34" fmla="*/ 273050 h 361950"/>
                <a:gd name="connsiteX35" fmla="*/ 4381500 w 8112125"/>
                <a:gd name="connsiteY35" fmla="*/ 295275 h 361950"/>
                <a:gd name="connsiteX36" fmla="*/ 5730875 w 8112125"/>
                <a:gd name="connsiteY36" fmla="*/ 295275 h 361950"/>
                <a:gd name="connsiteX37" fmla="*/ 5730875 w 8112125"/>
                <a:gd name="connsiteY37" fmla="*/ 311150 h 361950"/>
                <a:gd name="connsiteX38" fmla="*/ 7077074 w 8112125"/>
                <a:gd name="connsiteY38" fmla="*/ 311149 h 361950"/>
                <a:gd name="connsiteX39" fmla="*/ 7077074 w 8112125"/>
                <a:gd name="connsiteY39" fmla="*/ 339724 h 361950"/>
                <a:gd name="connsiteX40" fmla="*/ 7102475 w 8112125"/>
                <a:gd name="connsiteY40" fmla="*/ 339725 h 361950"/>
                <a:gd name="connsiteX41" fmla="*/ 7102475 w 8112125"/>
                <a:gd name="connsiteY41" fmla="*/ 361950 h 361950"/>
                <a:gd name="connsiteX42" fmla="*/ 8112125 w 8112125"/>
                <a:gd name="connsiteY42"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1625 w 8112125"/>
                <a:gd name="connsiteY10" fmla="*/ 107950 h 361950"/>
                <a:gd name="connsiteX11" fmla="*/ 1574800 w 8112125"/>
                <a:gd name="connsiteY11" fmla="*/ 113506 h 361950"/>
                <a:gd name="connsiteX12" fmla="*/ 1927225 w 8112125"/>
                <a:gd name="connsiteY12" fmla="*/ 112712 h 361950"/>
                <a:gd name="connsiteX13" fmla="*/ 1927225 w 8112125"/>
                <a:gd name="connsiteY13" fmla="*/ 126206 h 361950"/>
                <a:gd name="connsiteX14" fmla="*/ 2143125 w 8112125"/>
                <a:gd name="connsiteY14" fmla="*/ 127000 h 361950"/>
                <a:gd name="connsiteX15" fmla="*/ 2143125 w 8112125"/>
                <a:gd name="connsiteY15" fmla="*/ 148431 h 361950"/>
                <a:gd name="connsiteX16" fmla="*/ 2444750 w 8112125"/>
                <a:gd name="connsiteY16" fmla="*/ 149225 h 361950"/>
                <a:gd name="connsiteX17" fmla="*/ 2445544 w 8112125"/>
                <a:gd name="connsiteY17" fmla="*/ 168275 h 361950"/>
                <a:gd name="connsiteX18" fmla="*/ 2587625 w 8112125"/>
                <a:gd name="connsiteY18" fmla="*/ 169069 h 361950"/>
                <a:gd name="connsiteX19" fmla="*/ 2587625 w 8112125"/>
                <a:gd name="connsiteY19" fmla="*/ 180975 h 361950"/>
                <a:gd name="connsiteX20" fmla="*/ 2908300 w 8112125"/>
                <a:gd name="connsiteY20" fmla="*/ 180181 h 361950"/>
                <a:gd name="connsiteX21" fmla="*/ 2908300 w 8112125"/>
                <a:gd name="connsiteY21" fmla="*/ 192087 h 361950"/>
                <a:gd name="connsiteX22" fmla="*/ 3048000 w 8112125"/>
                <a:gd name="connsiteY22" fmla="*/ 192881 h 361950"/>
                <a:gd name="connsiteX23" fmla="*/ 3048000 w 8112125"/>
                <a:gd name="connsiteY23" fmla="*/ 206375 h 361950"/>
                <a:gd name="connsiteX24" fmla="*/ 3111500 w 8112125"/>
                <a:gd name="connsiteY24" fmla="*/ 206375 h 361950"/>
                <a:gd name="connsiteX25" fmla="*/ 3111500 w 8112125"/>
                <a:gd name="connsiteY25" fmla="*/ 222250 h 361950"/>
                <a:gd name="connsiteX26" fmla="*/ 3556000 w 8112125"/>
                <a:gd name="connsiteY26" fmla="*/ 223836 h 361950"/>
                <a:gd name="connsiteX27" fmla="*/ 3556000 w 8112125"/>
                <a:gd name="connsiteY27" fmla="*/ 234950 h 361950"/>
                <a:gd name="connsiteX28" fmla="*/ 3825875 w 8112125"/>
                <a:gd name="connsiteY28" fmla="*/ 234156 h 361950"/>
                <a:gd name="connsiteX29" fmla="*/ 3825875 w 8112125"/>
                <a:gd name="connsiteY29" fmla="*/ 249237 h 361950"/>
                <a:gd name="connsiteX30" fmla="*/ 4044156 w 8112125"/>
                <a:gd name="connsiteY30" fmla="*/ 250825 h 361950"/>
                <a:gd name="connsiteX31" fmla="*/ 4044951 w 8112125"/>
                <a:gd name="connsiteY31" fmla="*/ 264319 h 361950"/>
                <a:gd name="connsiteX32" fmla="*/ 4098925 w 8112125"/>
                <a:gd name="connsiteY32" fmla="*/ 263525 h 361950"/>
                <a:gd name="connsiteX33" fmla="*/ 4098925 w 8112125"/>
                <a:gd name="connsiteY33" fmla="*/ 276225 h 361950"/>
                <a:gd name="connsiteX34" fmla="*/ 4381500 w 8112125"/>
                <a:gd name="connsiteY34" fmla="*/ 273050 h 361950"/>
                <a:gd name="connsiteX35" fmla="*/ 4381500 w 8112125"/>
                <a:gd name="connsiteY35" fmla="*/ 295275 h 361950"/>
                <a:gd name="connsiteX36" fmla="*/ 5730875 w 8112125"/>
                <a:gd name="connsiteY36" fmla="*/ 295275 h 361950"/>
                <a:gd name="connsiteX37" fmla="*/ 5730875 w 8112125"/>
                <a:gd name="connsiteY37" fmla="*/ 311150 h 361950"/>
                <a:gd name="connsiteX38" fmla="*/ 7077074 w 8112125"/>
                <a:gd name="connsiteY38" fmla="*/ 311149 h 361950"/>
                <a:gd name="connsiteX39" fmla="*/ 7077074 w 8112125"/>
                <a:gd name="connsiteY39" fmla="*/ 339724 h 361950"/>
                <a:gd name="connsiteX40" fmla="*/ 7102475 w 8112125"/>
                <a:gd name="connsiteY40" fmla="*/ 339725 h 361950"/>
                <a:gd name="connsiteX41" fmla="*/ 7102475 w 8112125"/>
                <a:gd name="connsiteY41" fmla="*/ 361950 h 361950"/>
                <a:gd name="connsiteX42" fmla="*/ 8112125 w 8112125"/>
                <a:gd name="connsiteY42"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574800 w 8112125"/>
                <a:gd name="connsiteY10" fmla="*/ 113506 h 361950"/>
                <a:gd name="connsiteX11" fmla="*/ 1927225 w 8112125"/>
                <a:gd name="connsiteY11" fmla="*/ 112712 h 361950"/>
                <a:gd name="connsiteX12" fmla="*/ 1927225 w 8112125"/>
                <a:gd name="connsiteY12" fmla="*/ 126206 h 361950"/>
                <a:gd name="connsiteX13" fmla="*/ 2143125 w 8112125"/>
                <a:gd name="connsiteY13" fmla="*/ 127000 h 361950"/>
                <a:gd name="connsiteX14" fmla="*/ 2143125 w 8112125"/>
                <a:gd name="connsiteY14" fmla="*/ 148431 h 361950"/>
                <a:gd name="connsiteX15" fmla="*/ 2444750 w 8112125"/>
                <a:gd name="connsiteY15" fmla="*/ 149225 h 361950"/>
                <a:gd name="connsiteX16" fmla="*/ 2445544 w 8112125"/>
                <a:gd name="connsiteY16" fmla="*/ 168275 h 361950"/>
                <a:gd name="connsiteX17" fmla="*/ 2587625 w 8112125"/>
                <a:gd name="connsiteY17" fmla="*/ 169069 h 361950"/>
                <a:gd name="connsiteX18" fmla="*/ 2587625 w 8112125"/>
                <a:gd name="connsiteY18" fmla="*/ 180975 h 361950"/>
                <a:gd name="connsiteX19" fmla="*/ 2908300 w 8112125"/>
                <a:gd name="connsiteY19" fmla="*/ 180181 h 361950"/>
                <a:gd name="connsiteX20" fmla="*/ 2908300 w 8112125"/>
                <a:gd name="connsiteY20" fmla="*/ 192087 h 361950"/>
                <a:gd name="connsiteX21" fmla="*/ 3048000 w 8112125"/>
                <a:gd name="connsiteY21" fmla="*/ 192881 h 361950"/>
                <a:gd name="connsiteX22" fmla="*/ 3048000 w 8112125"/>
                <a:gd name="connsiteY22" fmla="*/ 206375 h 361950"/>
                <a:gd name="connsiteX23" fmla="*/ 3111500 w 8112125"/>
                <a:gd name="connsiteY23" fmla="*/ 206375 h 361950"/>
                <a:gd name="connsiteX24" fmla="*/ 3111500 w 8112125"/>
                <a:gd name="connsiteY24" fmla="*/ 222250 h 361950"/>
                <a:gd name="connsiteX25" fmla="*/ 3556000 w 8112125"/>
                <a:gd name="connsiteY25" fmla="*/ 223836 h 361950"/>
                <a:gd name="connsiteX26" fmla="*/ 3556000 w 8112125"/>
                <a:gd name="connsiteY26" fmla="*/ 234950 h 361950"/>
                <a:gd name="connsiteX27" fmla="*/ 3825875 w 8112125"/>
                <a:gd name="connsiteY27" fmla="*/ 234156 h 361950"/>
                <a:gd name="connsiteX28" fmla="*/ 3825875 w 8112125"/>
                <a:gd name="connsiteY28" fmla="*/ 249237 h 361950"/>
                <a:gd name="connsiteX29" fmla="*/ 4044156 w 8112125"/>
                <a:gd name="connsiteY29" fmla="*/ 250825 h 361950"/>
                <a:gd name="connsiteX30" fmla="*/ 4044951 w 8112125"/>
                <a:gd name="connsiteY30" fmla="*/ 264319 h 361950"/>
                <a:gd name="connsiteX31" fmla="*/ 4098925 w 8112125"/>
                <a:gd name="connsiteY31" fmla="*/ 263525 h 361950"/>
                <a:gd name="connsiteX32" fmla="*/ 4098925 w 8112125"/>
                <a:gd name="connsiteY32" fmla="*/ 276225 h 361950"/>
                <a:gd name="connsiteX33" fmla="*/ 4381500 w 8112125"/>
                <a:gd name="connsiteY33" fmla="*/ 273050 h 361950"/>
                <a:gd name="connsiteX34" fmla="*/ 4381500 w 8112125"/>
                <a:gd name="connsiteY34" fmla="*/ 295275 h 361950"/>
                <a:gd name="connsiteX35" fmla="*/ 5730875 w 8112125"/>
                <a:gd name="connsiteY35" fmla="*/ 295275 h 361950"/>
                <a:gd name="connsiteX36" fmla="*/ 5730875 w 8112125"/>
                <a:gd name="connsiteY36" fmla="*/ 311150 h 361950"/>
                <a:gd name="connsiteX37" fmla="*/ 7077074 w 8112125"/>
                <a:gd name="connsiteY37" fmla="*/ 311149 h 361950"/>
                <a:gd name="connsiteX38" fmla="*/ 7077074 w 8112125"/>
                <a:gd name="connsiteY38" fmla="*/ 339724 h 361950"/>
                <a:gd name="connsiteX39" fmla="*/ 7102475 w 8112125"/>
                <a:gd name="connsiteY39" fmla="*/ 339725 h 361950"/>
                <a:gd name="connsiteX40" fmla="*/ 7102475 w 8112125"/>
                <a:gd name="connsiteY40" fmla="*/ 361950 h 361950"/>
                <a:gd name="connsiteX41" fmla="*/ 8112125 w 8112125"/>
                <a:gd name="connsiteY41"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927225 w 8112125"/>
                <a:gd name="connsiteY10" fmla="*/ 112712 h 361950"/>
                <a:gd name="connsiteX11" fmla="*/ 1927225 w 8112125"/>
                <a:gd name="connsiteY11" fmla="*/ 126206 h 361950"/>
                <a:gd name="connsiteX12" fmla="*/ 2143125 w 8112125"/>
                <a:gd name="connsiteY12" fmla="*/ 127000 h 361950"/>
                <a:gd name="connsiteX13" fmla="*/ 2143125 w 8112125"/>
                <a:gd name="connsiteY13" fmla="*/ 148431 h 361950"/>
                <a:gd name="connsiteX14" fmla="*/ 2444750 w 8112125"/>
                <a:gd name="connsiteY14" fmla="*/ 149225 h 361950"/>
                <a:gd name="connsiteX15" fmla="*/ 2445544 w 8112125"/>
                <a:gd name="connsiteY15" fmla="*/ 168275 h 361950"/>
                <a:gd name="connsiteX16" fmla="*/ 2587625 w 8112125"/>
                <a:gd name="connsiteY16" fmla="*/ 169069 h 361950"/>
                <a:gd name="connsiteX17" fmla="*/ 2587625 w 8112125"/>
                <a:gd name="connsiteY17" fmla="*/ 180975 h 361950"/>
                <a:gd name="connsiteX18" fmla="*/ 2908300 w 8112125"/>
                <a:gd name="connsiteY18" fmla="*/ 180181 h 361950"/>
                <a:gd name="connsiteX19" fmla="*/ 2908300 w 8112125"/>
                <a:gd name="connsiteY19" fmla="*/ 192087 h 361950"/>
                <a:gd name="connsiteX20" fmla="*/ 3048000 w 8112125"/>
                <a:gd name="connsiteY20" fmla="*/ 192881 h 361950"/>
                <a:gd name="connsiteX21" fmla="*/ 3048000 w 8112125"/>
                <a:gd name="connsiteY21" fmla="*/ 206375 h 361950"/>
                <a:gd name="connsiteX22" fmla="*/ 3111500 w 8112125"/>
                <a:gd name="connsiteY22" fmla="*/ 206375 h 361950"/>
                <a:gd name="connsiteX23" fmla="*/ 3111500 w 8112125"/>
                <a:gd name="connsiteY23" fmla="*/ 222250 h 361950"/>
                <a:gd name="connsiteX24" fmla="*/ 3556000 w 8112125"/>
                <a:gd name="connsiteY24" fmla="*/ 223836 h 361950"/>
                <a:gd name="connsiteX25" fmla="*/ 3556000 w 8112125"/>
                <a:gd name="connsiteY25" fmla="*/ 234950 h 361950"/>
                <a:gd name="connsiteX26" fmla="*/ 3825875 w 8112125"/>
                <a:gd name="connsiteY26" fmla="*/ 234156 h 361950"/>
                <a:gd name="connsiteX27" fmla="*/ 3825875 w 8112125"/>
                <a:gd name="connsiteY27" fmla="*/ 249237 h 361950"/>
                <a:gd name="connsiteX28" fmla="*/ 4044156 w 8112125"/>
                <a:gd name="connsiteY28" fmla="*/ 250825 h 361950"/>
                <a:gd name="connsiteX29" fmla="*/ 4044951 w 8112125"/>
                <a:gd name="connsiteY29" fmla="*/ 264319 h 361950"/>
                <a:gd name="connsiteX30" fmla="*/ 4098925 w 8112125"/>
                <a:gd name="connsiteY30" fmla="*/ 263525 h 361950"/>
                <a:gd name="connsiteX31" fmla="*/ 4098925 w 8112125"/>
                <a:gd name="connsiteY31" fmla="*/ 276225 h 361950"/>
                <a:gd name="connsiteX32" fmla="*/ 4381500 w 8112125"/>
                <a:gd name="connsiteY32" fmla="*/ 273050 h 361950"/>
                <a:gd name="connsiteX33" fmla="*/ 4381500 w 8112125"/>
                <a:gd name="connsiteY33" fmla="*/ 295275 h 361950"/>
                <a:gd name="connsiteX34" fmla="*/ 5730875 w 8112125"/>
                <a:gd name="connsiteY34" fmla="*/ 295275 h 361950"/>
                <a:gd name="connsiteX35" fmla="*/ 5730875 w 8112125"/>
                <a:gd name="connsiteY35" fmla="*/ 311150 h 361950"/>
                <a:gd name="connsiteX36" fmla="*/ 7077074 w 8112125"/>
                <a:gd name="connsiteY36" fmla="*/ 311149 h 361950"/>
                <a:gd name="connsiteX37" fmla="*/ 7077074 w 8112125"/>
                <a:gd name="connsiteY37" fmla="*/ 339724 h 361950"/>
                <a:gd name="connsiteX38" fmla="*/ 7102475 w 8112125"/>
                <a:gd name="connsiteY38" fmla="*/ 339725 h 361950"/>
                <a:gd name="connsiteX39" fmla="*/ 7102475 w 8112125"/>
                <a:gd name="connsiteY39" fmla="*/ 361950 h 361950"/>
                <a:gd name="connsiteX40" fmla="*/ 8112125 w 8112125"/>
                <a:gd name="connsiteY40" fmla="*/ 361949 h 361950"/>
                <a:gd name="connsiteX0" fmla="*/ 0 w 8112125"/>
                <a:gd name="connsiteY0" fmla="*/ 0 h 361950"/>
                <a:gd name="connsiteX1" fmla="*/ 0 w 8112125"/>
                <a:gd name="connsiteY1" fmla="*/ 57150 h 361950"/>
                <a:gd name="connsiteX2" fmla="*/ 384175 w 8112125"/>
                <a:gd name="connsiteY2" fmla="*/ 57150 h 361950"/>
                <a:gd name="connsiteX3" fmla="*/ 381000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927225 w 8112125"/>
                <a:gd name="connsiteY10" fmla="*/ 112712 h 361950"/>
                <a:gd name="connsiteX11" fmla="*/ 1927225 w 8112125"/>
                <a:gd name="connsiteY11" fmla="*/ 126206 h 361950"/>
                <a:gd name="connsiteX12" fmla="*/ 2143125 w 8112125"/>
                <a:gd name="connsiteY12" fmla="*/ 127000 h 361950"/>
                <a:gd name="connsiteX13" fmla="*/ 2143125 w 8112125"/>
                <a:gd name="connsiteY13" fmla="*/ 148431 h 361950"/>
                <a:gd name="connsiteX14" fmla="*/ 2444750 w 8112125"/>
                <a:gd name="connsiteY14" fmla="*/ 149225 h 361950"/>
                <a:gd name="connsiteX15" fmla="*/ 2445544 w 8112125"/>
                <a:gd name="connsiteY15" fmla="*/ 168275 h 361950"/>
                <a:gd name="connsiteX16" fmla="*/ 2587625 w 8112125"/>
                <a:gd name="connsiteY16" fmla="*/ 169069 h 361950"/>
                <a:gd name="connsiteX17" fmla="*/ 2587625 w 8112125"/>
                <a:gd name="connsiteY17" fmla="*/ 180975 h 361950"/>
                <a:gd name="connsiteX18" fmla="*/ 2908300 w 8112125"/>
                <a:gd name="connsiteY18" fmla="*/ 180181 h 361950"/>
                <a:gd name="connsiteX19" fmla="*/ 2908300 w 8112125"/>
                <a:gd name="connsiteY19" fmla="*/ 192087 h 361950"/>
                <a:gd name="connsiteX20" fmla="*/ 3048000 w 8112125"/>
                <a:gd name="connsiteY20" fmla="*/ 192881 h 361950"/>
                <a:gd name="connsiteX21" fmla="*/ 3048000 w 8112125"/>
                <a:gd name="connsiteY21" fmla="*/ 206375 h 361950"/>
                <a:gd name="connsiteX22" fmla="*/ 3111500 w 8112125"/>
                <a:gd name="connsiteY22" fmla="*/ 206375 h 361950"/>
                <a:gd name="connsiteX23" fmla="*/ 3111500 w 8112125"/>
                <a:gd name="connsiteY23" fmla="*/ 222250 h 361950"/>
                <a:gd name="connsiteX24" fmla="*/ 3556000 w 8112125"/>
                <a:gd name="connsiteY24" fmla="*/ 223836 h 361950"/>
                <a:gd name="connsiteX25" fmla="*/ 3556000 w 8112125"/>
                <a:gd name="connsiteY25" fmla="*/ 234950 h 361950"/>
                <a:gd name="connsiteX26" fmla="*/ 3825875 w 8112125"/>
                <a:gd name="connsiteY26" fmla="*/ 234156 h 361950"/>
                <a:gd name="connsiteX27" fmla="*/ 3825875 w 8112125"/>
                <a:gd name="connsiteY27" fmla="*/ 249237 h 361950"/>
                <a:gd name="connsiteX28" fmla="*/ 4044156 w 8112125"/>
                <a:gd name="connsiteY28" fmla="*/ 250825 h 361950"/>
                <a:gd name="connsiteX29" fmla="*/ 4044951 w 8112125"/>
                <a:gd name="connsiteY29" fmla="*/ 264319 h 361950"/>
                <a:gd name="connsiteX30" fmla="*/ 4098925 w 8112125"/>
                <a:gd name="connsiteY30" fmla="*/ 263525 h 361950"/>
                <a:gd name="connsiteX31" fmla="*/ 4098925 w 8112125"/>
                <a:gd name="connsiteY31" fmla="*/ 276225 h 361950"/>
                <a:gd name="connsiteX32" fmla="*/ 4381500 w 8112125"/>
                <a:gd name="connsiteY32" fmla="*/ 273050 h 361950"/>
                <a:gd name="connsiteX33" fmla="*/ 4381500 w 8112125"/>
                <a:gd name="connsiteY33" fmla="*/ 295275 h 361950"/>
                <a:gd name="connsiteX34" fmla="*/ 5730875 w 8112125"/>
                <a:gd name="connsiteY34" fmla="*/ 295275 h 361950"/>
                <a:gd name="connsiteX35" fmla="*/ 5730875 w 8112125"/>
                <a:gd name="connsiteY35" fmla="*/ 311150 h 361950"/>
                <a:gd name="connsiteX36" fmla="*/ 7077074 w 8112125"/>
                <a:gd name="connsiteY36" fmla="*/ 311149 h 361950"/>
                <a:gd name="connsiteX37" fmla="*/ 7077074 w 8112125"/>
                <a:gd name="connsiteY37" fmla="*/ 339724 h 361950"/>
                <a:gd name="connsiteX38" fmla="*/ 7102475 w 8112125"/>
                <a:gd name="connsiteY38" fmla="*/ 339725 h 361950"/>
                <a:gd name="connsiteX39" fmla="*/ 7102475 w 8112125"/>
                <a:gd name="connsiteY39" fmla="*/ 361950 h 361950"/>
                <a:gd name="connsiteX40" fmla="*/ 8112125 w 8112125"/>
                <a:gd name="connsiteY40" fmla="*/ 361949 h 361950"/>
                <a:gd name="connsiteX0" fmla="*/ 0 w 8112125"/>
                <a:gd name="connsiteY0" fmla="*/ 0 h 361950"/>
                <a:gd name="connsiteX1" fmla="*/ 0 w 8112125"/>
                <a:gd name="connsiteY1" fmla="*/ 57150 h 361950"/>
                <a:gd name="connsiteX2" fmla="*/ 384175 w 8112125"/>
                <a:gd name="connsiteY2" fmla="*/ 57150 h 361950"/>
                <a:gd name="connsiteX3" fmla="*/ 383381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927225 w 8112125"/>
                <a:gd name="connsiteY10" fmla="*/ 112712 h 361950"/>
                <a:gd name="connsiteX11" fmla="*/ 1927225 w 8112125"/>
                <a:gd name="connsiteY11" fmla="*/ 126206 h 361950"/>
                <a:gd name="connsiteX12" fmla="*/ 2143125 w 8112125"/>
                <a:gd name="connsiteY12" fmla="*/ 127000 h 361950"/>
                <a:gd name="connsiteX13" fmla="*/ 2143125 w 8112125"/>
                <a:gd name="connsiteY13" fmla="*/ 148431 h 361950"/>
                <a:gd name="connsiteX14" fmla="*/ 2444750 w 8112125"/>
                <a:gd name="connsiteY14" fmla="*/ 149225 h 361950"/>
                <a:gd name="connsiteX15" fmla="*/ 2445544 w 8112125"/>
                <a:gd name="connsiteY15" fmla="*/ 168275 h 361950"/>
                <a:gd name="connsiteX16" fmla="*/ 2587625 w 8112125"/>
                <a:gd name="connsiteY16" fmla="*/ 169069 h 361950"/>
                <a:gd name="connsiteX17" fmla="*/ 2587625 w 8112125"/>
                <a:gd name="connsiteY17" fmla="*/ 180975 h 361950"/>
                <a:gd name="connsiteX18" fmla="*/ 2908300 w 8112125"/>
                <a:gd name="connsiteY18" fmla="*/ 180181 h 361950"/>
                <a:gd name="connsiteX19" fmla="*/ 2908300 w 8112125"/>
                <a:gd name="connsiteY19" fmla="*/ 192087 h 361950"/>
                <a:gd name="connsiteX20" fmla="*/ 3048000 w 8112125"/>
                <a:gd name="connsiteY20" fmla="*/ 192881 h 361950"/>
                <a:gd name="connsiteX21" fmla="*/ 3048000 w 8112125"/>
                <a:gd name="connsiteY21" fmla="*/ 206375 h 361950"/>
                <a:gd name="connsiteX22" fmla="*/ 3111500 w 8112125"/>
                <a:gd name="connsiteY22" fmla="*/ 206375 h 361950"/>
                <a:gd name="connsiteX23" fmla="*/ 3111500 w 8112125"/>
                <a:gd name="connsiteY23" fmla="*/ 222250 h 361950"/>
                <a:gd name="connsiteX24" fmla="*/ 3556000 w 8112125"/>
                <a:gd name="connsiteY24" fmla="*/ 223836 h 361950"/>
                <a:gd name="connsiteX25" fmla="*/ 3556000 w 8112125"/>
                <a:gd name="connsiteY25" fmla="*/ 234950 h 361950"/>
                <a:gd name="connsiteX26" fmla="*/ 3825875 w 8112125"/>
                <a:gd name="connsiteY26" fmla="*/ 234156 h 361950"/>
                <a:gd name="connsiteX27" fmla="*/ 3825875 w 8112125"/>
                <a:gd name="connsiteY27" fmla="*/ 249237 h 361950"/>
                <a:gd name="connsiteX28" fmla="*/ 4044156 w 8112125"/>
                <a:gd name="connsiteY28" fmla="*/ 250825 h 361950"/>
                <a:gd name="connsiteX29" fmla="*/ 4044951 w 8112125"/>
                <a:gd name="connsiteY29" fmla="*/ 264319 h 361950"/>
                <a:gd name="connsiteX30" fmla="*/ 4098925 w 8112125"/>
                <a:gd name="connsiteY30" fmla="*/ 263525 h 361950"/>
                <a:gd name="connsiteX31" fmla="*/ 4098925 w 8112125"/>
                <a:gd name="connsiteY31" fmla="*/ 276225 h 361950"/>
                <a:gd name="connsiteX32" fmla="*/ 4381500 w 8112125"/>
                <a:gd name="connsiteY32" fmla="*/ 273050 h 361950"/>
                <a:gd name="connsiteX33" fmla="*/ 4381500 w 8112125"/>
                <a:gd name="connsiteY33" fmla="*/ 295275 h 361950"/>
                <a:gd name="connsiteX34" fmla="*/ 5730875 w 8112125"/>
                <a:gd name="connsiteY34" fmla="*/ 295275 h 361950"/>
                <a:gd name="connsiteX35" fmla="*/ 5730875 w 8112125"/>
                <a:gd name="connsiteY35" fmla="*/ 311150 h 361950"/>
                <a:gd name="connsiteX36" fmla="*/ 7077074 w 8112125"/>
                <a:gd name="connsiteY36" fmla="*/ 311149 h 361950"/>
                <a:gd name="connsiteX37" fmla="*/ 7077074 w 8112125"/>
                <a:gd name="connsiteY37" fmla="*/ 339724 h 361950"/>
                <a:gd name="connsiteX38" fmla="*/ 7102475 w 8112125"/>
                <a:gd name="connsiteY38" fmla="*/ 339725 h 361950"/>
                <a:gd name="connsiteX39" fmla="*/ 7102475 w 8112125"/>
                <a:gd name="connsiteY39" fmla="*/ 361950 h 361950"/>
                <a:gd name="connsiteX40" fmla="*/ 8112125 w 8112125"/>
                <a:gd name="connsiteY40" fmla="*/ 361949 h 361950"/>
                <a:gd name="connsiteX0" fmla="*/ 0 w 8112125"/>
                <a:gd name="connsiteY0" fmla="*/ 0 h 361950"/>
                <a:gd name="connsiteX1" fmla="*/ 0 w 8112125"/>
                <a:gd name="connsiteY1" fmla="*/ 57150 h 361950"/>
                <a:gd name="connsiteX2" fmla="*/ 384175 w 8112125"/>
                <a:gd name="connsiteY2" fmla="*/ 57150 h 361950"/>
                <a:gd name="connsiteX3" fmla="*/ 383381 w 8112125"/>
                <a:gd name="connsiteY3" fmla="*/ 76200 h 361950"/>
                <a:gd name="connsiteX4" fmla="*/ 422275 w 8112125"/>
                <a:gd name="connsiteY4" fmla="*/ 76200 h 361950"/>
                <a:gd name="connsiteX5" fmla="*/ 422275 w 8112125"/>
                <a:gd name="connsiteY5" fmla="*/ 88900 h 361950"/>
                <a:gd name="connsiteX6" fmla="*/ 641350 w 8112125"/>
                <a:gd name="connsiteY6" fmla="*/ 88900 h 361950"/>
                <a:gd name="connsiteX7" fmla="*/ 641350 w 8112125"/>
                <a:gd name="connsiteY7" fmla="*/ 101600 h 361950"/>
                <a:gd name="connsiteX8" fmla="*/ 825500 w 8112125"/>
                <a:gd name="connsiteY8" fmla="*/ 101600 h 361950"/>
                <a:gd name="connsiteX9" fmla="*/ 825500 w 8112125"/>
                <a:gd name="connsiteY9" fmla="*/ 114300 h 361950"/>
                <a:gd name="connsiteX10" fmla="*/ 1927225 w 8112125"/>
                <a:gd name="connsiteY10" fmla="*/ 112712 h 361950"/>
                <a:gd name="connsiteX11" fmla="*/ 1927225 w 8112125"/>
                <a:gd name="connsiteY11" fmla="*/ 126206 h 361950"/>
                <a:gd name="connsiteX12" fmla="*/ 2143125 w 8112125"/>
                <a:gd name="connsiteY12" fmla="*/ 127000 h 361950"/>
                <a:gd name="connsiteX13" fmla="*/ 2143125 w 8112125"/>
                <a:gd name="connsiteY13" fmla="*/ 148431 h 361950"/>
                <a:gd name="connsiteX14" fmla="*/ 2444750 w 8112125"/>
                <a:gd name="connsiteY14" fmla="*/ 149225 h 361950"/>
                <a:gd name="connsiteX15" fmla="*/ 2445544 w 8112125"/>
                <a:gd name="connsiteY15" fmla="*/ 168275 h 361950"/>
                <a:gd name="connsiteX16" fmla="*/ 2587625 w 8112125"/>
                <a:gd name="connsiteY16" fmla="*/ 169069 h 361950"/>
                <a:gd name="connsiteX17" fmla="*/ 2587625 w 8112125"/>
                <a:gd name="connsiteY17" fmla="*/ 180975 h 361950"/>
                <a:gd name="connsiteX18" fmla="*/ 2908300 w 8112125"/>
                <a:gd name="connsiteY18" fmla="*/ 180181 h 361950"/>
                <a:gd name="connsiteX19" fmla="*/ 2908300 w 8112125"/>
                <a:gd name="connsiteY19" fmla="*/ 192087 h 361950"/>
                <a:gd name="connsiteX20" fmla="*/ 3048000 w 8112125"/>
                <a:gd name="connsiteY20" fmla="*/ 192881 h 361950"/>
                <a:gd name="connsiteX21" fmla="*/ 3048000 w 8112125"/>
                <a:gd name="connsiteY21" fmla="*/ 206375 h 361950"/>
                <a:gd name="connsiteX22" fmla="*/ 3111500 w 8112125"/>
                <a:gd name="connsiteY22" fmla="*/ 206375 h 361950"/>
                <a:gd name="connsiteX23" fmla="*/ 3111500 w 8112125"/>
                <a:gd name="connsiteY23" fmla="*/ 222250 h 361950"/>
                <a:gd name="connsiteX24" fmla="*/ 3556000 w 8112125"/>
                <a:gd name="connsiteY24" fmla="*/ 223836 h 361950"/>
                <a:gd name="connsiteX25" fmla="*/ 3556000 w 8112125"/>
                <a:gd name="connsiteY25" fmla="*/ 234950 h 361950"/>
                <a:gd name="connsiteX26" fmla="*/ 3825875 w 8112125"/>
                <a:gd name="connsiteY26" fmla="*/ 234156 h 361950"/>
                <a:gd name="connsiteX27" fmla="*/ 3825875 w 8112125"/>
                <a:gd name="connsiteY27" fmla="*/ 249237 h 361950"/>
                <a:gd name="connsiteX28" fmla="*/ 4044156 w 8112125"/>
                <a:gd name="connsiteY28" fmla="*/ 250825 h 361950"/>
                <a:gd name="connsiteX29" fmla="*/ 4044951 w 8112125"/>
                <a:gd name="connsiteY29" fmla="*/ 264319 h 361950"/>
                <a:gd name="connsiteX30" fmla="*/ 4098925 w 8112125"/>
                <a:gd name="connsiteY30" fmla="*/ 263525 h 361950"/>
                <a:gd name="connsiteX31" fmla="*/ 4098925 w 8112125"/>
                <a:gd name="connsiteY31" fmla="*/ 276225 h 361950"/>
                <a:gd name="connsiteX32" fmla="*/ 4381500 w 8112125"/>
                <a:gd name="connsiteY32" fmla="*/ 275432 h 361950"/>
                <a:gd name="connsiteX33" fmla="*/ 4381500 w 8112125"/>
                <a:gd name="connsiteY33" fmla="*/ 295275 h 361950"/>
                <a:gd name="connsiteX34" fmla="*/ 5730875 w 8112125"/>
                <a:gd name="connsiteY34" fmla="*/ 295275 h 361950"/>
                <a:gd name="connsiteX35" fmla="*/ 5730875 w 8112125"/>
                <a:gd name="connsiteY35" fmla="*/ 311150 h 361950"/>
                <a:gd name="connsiteX36" fmla="*/ 7077074 w 8112125"/>
                <a:gd name="connsiteY36" fmla="*/ 311149 h 361950"/>
                <a:gd name="connsiteX37" fmla="*/ 7077074 w 8112125"/>
                <a:gd name="connsiteY37" fmla="*/ 339724 h 361950"/>
                <a:gd name="connsiteX38" fmla="*/ 7102475 w 8112125"/>
                <a:gd name="connsiteY38" fmla="*/ 339725 h 361950"/>
                <a:gd name="connsiteX39" fmla="*/ 7102475 w 8112125"/>
                <a:gd name="connsiteY39" fmla="*/ 361950 h 361950"/>
                <a:gd name="connsiteX40" fmla="*/ 8112125 w 8112125"/>
                <a:gd name="connsiteY40" fmla="*/ 361949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112125" h="361950">
                  <a:moveTo>
                    <a:pt x="0" y="0"/>
                  </a:moveTo>
                  <a:lnTo>
                    <a:pt x="0" y="57150"/>
                  </a:lnTo>
                  <a:lnTo>
                    <a:pt x="384175" y="57150"/>
                  </a:lnTo>
                  <a:cubicBezTo>
                    <a:pt x="383910" y="63500"/>
                    <a:pt x="383646" y="69850"/>
                    <a:pt x="383381" y="76200"/>
                  </a:cubicBezTo>
                  <a:lnTo>
                    <a:pt x="422275" y="76200"/>
                  </a:lnTo>
                  <a:lnTo>
                    <a:pt x="422275" y="88900"/>
                  </a:lnTo>
                  <a:lnTo>
                    <a:pt x="641350" y="88900"/>
                  </a:lnTo>
                  <a:lnTo>
                    <a:pt x="641350" y="101600"/>
                  </a:lnTo>
                  <a:lnTo>
                    <a:pt x="825500" y="101600"/>
                  </a:lnTo>
                  <a:lnTo>
                    <a:pt x="825500" y="114300"/>
                  </a:lnTo>
                  <a:lnTo>
                    <a:pt x="1927225" y="112712"/>
                  </a:lnTo>
                  <a:lnTo>
                    <a:pt x="1927225" y="126206"/>
                  </a:lnTo>
                  <a:lnTo>
                    <a:pt x="2143125" y="127000"/>
                  </a:lnTo>
                  <a:lnTo>
                    <a:pt x="2143125" y="148431"/>
                  </a:lnTo>
                  <a:lnTo>
                    <a:pt x="2444750" y="149225"/>
                  </a:lnTo>
                  <a:cubicBezTo>
                    <a:pt x="2445015" y="155575"/>
                    <a:pt x="2445279" y="161925"/>
                    <a:pt x="2445544" y="168275"/>
                  </a:cubicBezTo>
                  <a:lnTo>
                    <a:pt x="2587625" y="169069"/>
                  </a:lnTo>
                  <a:lnTo>
                    <a:pt x="2587625" y="180975"/>
                  </a:lnTo>
                  <a:lnTo>
                    <a:pt x="2908300" y="180181"/>
                  </a:lnTo>
                  <a:lnTo>
                    <a:pt x="2908300" y="192087"/>
                  </a:lnTo>
                  <a:lnTo>
                    <a:pt x="3048000" y="192881"/>
                  </a:lnTo>
                  <a:lnTo>
                    <a:pt x="3048000" y="206375"/>
                  </a:lnTo>
                  <a:lnTo>
                    <a:pt x="3111500" y="206375"/>
                  </a:lnTo>
                  <a:lnTo>
                    <a:pt x="3111500" y="222250"/>
                  </a:lnTo>
                  <a:lnTo>
                    <a:pt x="3556000" y="223836"/>
                  </a:lnTo>
                  <a:lnTo>
                    <a:pt x="3556000" y="234950"/>
                  </a:lnTo>
                  <a:lnTo>
                    <a:pt x="3825875" y="234156"/>
                  </a:lnTo>
                  <a:lnTo>
                    <a:pt x="3825875" y="249237"/>
                  </a:lnTo>
                  <a:lnTo>
                    <a:pt x="4044156" y="250825"/>
                  </a:lnTo>
                  <a:lnTo>
                    <a:pt x="4044951" y="264319"/>
                  </a:lnTo>
                  <a:lnTo>
                    <a:pt x="4098925" y="263525"/>
                  </a:lnTo>
                  <a:lnTo>
                    <a:pt x="4098925" y="276225"/>
                  </a:lnTo>
                  <a:lnTo>
                    <a:pt x="4381500" y="275432"/>
                  </a:lnTo>
                  <a:lnTo>
                    <a:pt x="4381500" y="295275"/>
                  </a:lnTo>
                  <a:lnTo>
                    <a:pt x="5730875" y="295275"/>
                  </a:lnTo>
                  <a:cubicBezTo>
                    <a:pt x="5732992" y="296333"/>
                    <a:pt x="5728758" y="310092"/>
                    <a:pt x="5730875" y="311150"/>
                  </a:cubicBezTo>
                  <a:lnTo>
                    <a:pt x="7077074" y="311149"/>
                  </a:lnTo>
                  <a:lnTo>
                    <a:pt x="7077074" y="339724"/>
                  </a:lnTo>
                  <a:lnTo>
                    <a:pt x="7102475" y="339725"/>
                  </a:lnTo>
                  <a:lnTo>
                    <a:pt x="7102475" y="361950"/>
                  </a:lnTo>
                  <a:lnTo>
                    <a:pt x="8112125" y="361949"/>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02" name="Gerader Verbinder 101">
              <a:extLst>
                <a:ext uri="{FF2B5EF4-FFF2-40B4-BE49-F238E27FC236}">
                  <a16:creationId xmlns:a16="http://schemas.microsoft.com/office/drawing/2014/main" id="{710A2FA4-3AD7-403C-ADAC-98B7AEED275F}"/>
                </a:ext>
              </a:extLst>
            </p:cNvPr>
            <p:cNvCxnSpPr>
              <a:cxnSpLocks/>
            </p:cNvCxnSpPr>
            <p:nvPr/>
          </p:nvCxnSpPr>
          <p:spPr>
            <a:xfrm flipV="1">
              <a:off x="6944519" y="1929589"/>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9542A888-45EA-4F3B-94A9-B57CDB2BBF09}"/>
                </a:ext>
              </a:extLst>
            </p:cNvPr>
            <p:cNvCxnSpPr>
              <a:cxnSpLocks/>
            </p:cNvCxnSpPr>
            <p:nvPr/>
          </p:nvCxnSpPr>
          <p:spPr>
            <a:xfrm flipV="1">
              <a:off x="1375472" y="1690688"/>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5F6DAA7E-A51F-4893-B9C6-A5E740A3AE70}"/>
                </a:ext>
              </a:extLst>
            </p:cNvPr>
            <p:cNvCxnSpPr>
              <a:cxnSpLocks/>
            </p:cNvCxnSpPr>
            <p:nvPr/>
          </p:nvCxnSpPr>
          <p:spPr>
            <a:xfrm flipV="1">
              <a:off x="1885024" y="1720850"/>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57794589-95DA-4515-B867-7045BCF50462}"/>
                </a:ext>
              </a:extLst>
            </p:cNvPr>
            <p:cNvCxnSpPr>
              <a:cxnSpLocks/>
            </p:cNvCxnSpPr>
            <p:nvPr/>
          </p:nvCxnSpPr>
          <p:spPr>
            <a:xfrm flipV="1">
              <a:off x="2099337" y="173275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F1AC9A20-5698-4091-AE8C-AFBEC166F5F0}"/>
                </a:ext>
              </a:extLst>
            </p:cNvPr>
            <p:cNvCxnSpPr>
              <a:cxnSpLocks/>
            </p:cNvCxnSpPr>
            <p:nvPr/>
          </p:nvCxnSpPr>
          <p:spPr>
            <a:xfrm flipV="1">
              <a:off x="2275549" y="1747838"/>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F6A2BC68-E856-45A4-9147-54381703016B}"/>
                </a:ext>
              </a:extLst>
            </p:cNvPr>
            <p:cNvCxnSpPr>
              <a:cxnSpLocks/>
            </p:cNvCxnSpPr>
            <p:nvPr/>
          </p:nvCxnSpPr>
          <p:spPr>
            <a:xfrm flipV="1">
              <a:off x="2516055" y="174545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1B940BF2-4B44-4F6B-8567-CD64237E6081}"/>
                </a:ext>
              </a:extLst>
            </p:cNvPr>
            <p:cNvCxnSpPr>
              <a:cxnSpLocks/>
            </p:cNvCxnSpPr>
            <p:nvPr/>
          </p:nvCxnSpPr>
          <p:spPr>
            <a:xfrm flipV="1">
              <a:off x="3118511" y="1743076"/>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8EE2EDDE-6516-46AB-B217-93CC5C6798A2}"/>
                </a:ext>
              </a:extLst>
            </p:cNvPr>
            <p:cNvCxnSpPr>
              <a:cxnSpLocks/>
            </p:cNvCxnSpPr>
            <p:nvPr/>
          </p:nvCxnSpPr>
          <p:spPr>
            <a:xfrm flipV="1">
              <a:off x="3349492" y="1757362"/>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15900B79-EB1D-46DB-AE7A-6A37F60CF1FF}"/>
                </a:ext>
              </a:extLst>
            </p:cNvPr>
            <p:cNvCxnSpPr>
              <a:cxnSpLocks/>
            </p:cNvCxnSpPr>
            <p:nvPr/>
          </p:nvCxnSpPr>
          <p:spPr>
            <a:xfrm flipV="1">
              <a:off x="3785262" y="1779589"/>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76848E37-3C1D-4508-9E89-897F4DB00E9C}"/>
                </a:ext>
              </a:extLst>
            </p:cNvPr>
            <p:cNvCxnSpPr>
              <a:cxnSpLocks/>
            </p:cNvCxnSpPr>
            <p:nvPr/>
          </p:nvCxnSpPr>
          <p:spPr>
            <a:xfrm flipV="1">
              <a:off x="4059106" y="1812132"/>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8759CA85-E91D-49A6-9A9B-87E947D7000C}"/>
                </a:ext>
              </a:extLst>
            </p:cNvPr>
            <p:cNvCxnSpPr>
              <a:cxnSpLocks/>
            </p:cNvCxnSpPr>
            <p:nvPr/>
          </p:nvCxnSpPr>
          <p:spPr>
            <a:xfrm flipV="1">
              <a:off x="4211507" y="1812132"/>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0805A084-8ABA-4955-8464-E6F199B30D07}"/>
                </a:ext>
              </a:extLst>
            </p:cNvPr>
            <p:cNvCxnSpPr>
              <a:cxnSpLocks/>
            </p:cNvCxnSpPr>
            <p:nvPr/>
          </p:nvCxnSpPr>
          <p:spPr>
            <a:xfrm flipV="1">
              <a:off x="5348158" y="1881981"/>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8C7A1195-010D-49BF-8CBC-6008E58F54D9}"/>
                </a:ext>
              </a:extLst>
            </p:cNvPr>
            <p:cNvCxnSpPr>
              <a:cxnSpLocks/>
            </p:cNvCxnSpPr>
            <p:nvPr/>
          </p:nvCxnSpPr>
          <p:spPr>
            <a:xfrm flipV="1">
              <a:off x="5425151" y="189626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DCDA5B89-3768-4DDB-8370-3F845A486756}"/>
                </a:ext>
              </a:extLst>
            </p:cNvPr>
            <p:cNvCxnSpPr>
              <a:cxnSpLocks/>
            </p:cNvCxnSpPr>
            <p:nvPr/>
          </p:nvCxnSpPr>
          <p:spPr>
            <a:xfrm flipV="1">
              <a:off x="5463251" y="1896264"/>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B25C4172-4B64-48C0-8EAC-AD4E512F2E30}"/>
                </a:ext>
              </a:extLst>
            </p:cNvPr>
            <p:cNvCxnSpPr>
              <a:cxnSpLocks/>
            </p:cNvCxnSpPr>
            <p:nvPr/>
          </p:nvCxnSpPr>
          <p:spPr>
            <a:xfrm flipV="1">
              <a:off x="6093619" y="1928802"/>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63F142A4-C9C8-4DE3-87C4-F983BEE59CB7}"/>
                </a:ext>
              </a:extLst>
            </p:cNvPr>
            <p:cNvCxnSpPr>
              <a:cxnSpLocks/>
            </p:cNvCxnSpPr>
            <p:nvPr/>
          </p:nvCxnSpPr>
          <p:spPr>
            <a:xfrm flipV="1">
              <a:off x="6989763" y="19288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724D7686-CA69-45A0-8125-4CEDCE5FDFF1}"/>
                </a:ext>
              </a:extLst>
            </p:cNvPr>
            <p:cNvCxnSpPr>
              <a:cxnSpLocks/>
            </p:cNvCxnSpPr>
            <p:nvPr/>
          </p:nvCxnSpPr>
          <p:spPr>
            <a:xfrm flipV="1">
              <a:off x="6117432" y="19280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B40944CA-9985-4CEF-AC28-B7D623E0BFAF}"/>
                </a:ext>
              </a:extLst>
            </p:cNvPr>
            <p:cNvCxnSpPr>
              <a:cxnSpLocks/>
            </p:cNvCxnSpPr>
            <p:nvPr/>
          </p:nvCxnSpPr>
          <p:spPr>
            <a:xfrm flipV="1">
              <a:off x="6225381" y="1925626"/>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D83839A4-124F-4A37-A886-C8C4F3D17ACD}"/>
                </a:ext>
              </a:extLst>
            </p:cNvPr>
            <p:cNvCxnSpPr>
              <a:cxnSpLocks/>
            </p:cNvCxnSpPr>
            <p:nvPr/>
          </p:nvCxnSpPr>
          <p:spPr>
            <a:xfrm flipV="1">
              <a:off x="7035006" y="19288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AE1096C7-5F35-48E3-B4DE-29CC33149079}"/>
                </a:ext>
              </a:extLst>
            </p:cNvPr>
            <p:cNvCxnSpPr>
              <a:cxnSpLocks/>
            </p:cNvCxnSpPr>
            <p:nvPr/>
          </p:nvCxnSpPr>
          <p:spPr>
            <a:xfrm flipV="1">
              <a:off x="7304087"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811075AE-62A1-43D8-94BC-BF805BDEF54A}"/>
                </a:ext>
              </a:extLst>
            </p:cNvPr>
            <p:cNvCxnSpPr>
              <a:cxnSpLocks/>
            </p:cNvCxnSpPr>
            <p:nvPr/>
          </p:nvCxnSpPr>
          <p:spPr>
            <a:xfrm flipV="1">
              <a:off x="7321548"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1E5B438C-1256-4ABE-B037-3A8D19948CEF}"/>
                </a:ext>
              </a:extLst>
            </p:cNvPr>
            <p:cNvCxnSpPr>
              <a:cxnSpLocks/>
            </p:cNvCxnSpPr>
            <p:nvPr/>
          </p:nvCxnSpPr>
          <p:spPr>
            <a:xfrm flipV="1">
              <a:off x="7340598"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4812088F-AA03-4600-BEE2-59B78D14FCAC}"/>
                </a:ext>
              </a:extLst>
            </p:cNvPr>
            <p:cNvCxnSpPr>
              <a:cxnSpLocks/>
            </p:cNvCxnSpPr>
            <p:nvPr/>
          </p:nvCxnSpPr>
          <p:spPr>
            <a:xfrm flipV="1">
              <a:off x="7359648"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D0575843-B0CD-4DFA-8433-549B977C768B}"/>
                </a:ext>
              </a:extLst>
            </p:cNvPr>
            <p:cNvCxnSpPr>
              <a:cxnSpLocks/>
            </p:cNvCxnSpPr>
            <p:nvPr/>
          </p:nvCxnSpPr>
          <p:spPr>
            <a:xfrm flipV="1">
              <a:off x="7378698"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EE24FD31-EA2C-463F-9CC1-FC6F1ED0E7D0}"/>
                </a:ext>
              </a:extLst>
            </p:cNvPr>
            <p:cNvCxnSpPr>
              <a:cxnSpLocks/>
            </p:cNvCxnSpPr>
            <p:nvPr/>
          </p:nvCxnSpPr>
          <p:spPr>
            <a:xfrm flipV="1">
              <a:off x="7397749"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D95DC7F0-C908-4327-961F-03C0A7FB5449}"/>
                </a:ext>
              </a:extLst>
            </p:cNvPr>
            <p:cNvCxnSpPr>
              <a:cxnSpLocks/>
            </p:cNvCxnSpPr>
            <p:nvPr/>
          </p:nvCxnSpPr>
          <p:spPr>
            <a:xfrm flipV="1">
              <a:off x="7414418"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52DA5F95-3A1A-46D6-A19F-1FF7C1DF835D}"/>
                </a:ext>
              </a:extLst>
            </p:cNvPr>
            <p:cNvCxnSpPr>
              <a:cxnSpLocks/>
            </p:cNvCxnSpPr>
            <p:nvPr/>
          </p:nvCxnSpPr>
          <p:spPr>
            <a:xfrm flipV="1">
              <a:off x="7435056"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660E0AF5-EB05-4975-B86C-AB7F01AEB0D7}"/>
                </a:ext>
              </a:extLst>
            </p:cNvPr>
            <p:cNvCxnSpPr>
              <a:cxnSpLocks/>
            </p:cNvCxnSpPr>
            <p:nvPr/>
          </p:nvCxnSpPr>
          <p:spPr>
            <a:xfrm flipV="1">
              <a:off x="7450136"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001483C8-2391-4E28-9335-FB1E510842D8}"/>
                </a:ext>
              </a:extLst>
            </p:cNvPr>
            <p:cNvCxnSpPr>
              <a:cxnSpLocks/>
            </p:cNvCxnSpPr>
            <p:nvPr/>
          </p:nvCxnSpPr>
          <p:spPr>
            <a:xfrm flipV="1">
              <a:off x="7483473"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A0738FEF-52E9-4BDA-8323-B242315F444F}"/>
                </a:ext>
              </a:extLst>
            </p:cNvPr>
            <p:cNvCxnSpPr>
              <a:cxnSpLocks/>
            </p:cNvCxnSpPr>
            <p:nvPr/>
          </p:nvCxnSpPr>
          <p:spPr>
            <a:xfrm flipV="1">
              <a:off x="7504107"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2520CC9F-696D-4842-BF30-552CA7722C4A}"/>
                </a:ext>
              </a:extLst>
            </p:cNvPr>
            <p:cNvCxnSpPr>
              <a:cxnSpLocks/>
            </p:cNvCxnSpPr>
            <p:nvPr/>
          </p:nvCxnSpPr>
          <p:spPr>
            <a:xfrm flipV="1">
              <a:off x="7523158"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7" name="Gerader Verbinder 116">
              <a:extLst>
                <a:ext uri="{FF2B5EF4-FFF2-40B4-BE49-F238E27FC236}">
                  <a16:creationId xmlns:a16="http://schemas.microsoft.com/office/drawing/2014/main" id="{5BA1449C-BB8F-40AD-A902-A9B53EE53777}"/>
                </a:ext>
              </a:extLst>
            </p:cNvPr>
            <p:cNvCxnSpPr>
              <a:cxnSpLocks/>
            </p:cNvCxnSpPr>
            <p:nvPr/>
          </p:nvCxnSpPr>
          <p:spPr>
            <a:xfrm flipV="1">
              <a:off x="7542209"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8" name="Gerader Verbinder 117">
              <a:extLst>
                <a:ext uri="{FF2B5EF4-FFF2-40B4-BE49-F238E27FC236}">
                  <a16:creationId xmlns:a16="http://schemas.microsoft.com/office/drawing/2014/main" id="{005C0209-76EC-451C-87AC-7DAA1DE83A87}"/>
                </a:ext>
              </a:extLst>
            </p:cNvPr>
            <p:cNvCxnSpPr>
              <a:cxnSpLocks/>
            </p:cNvCxnSpPr>
            <p:nvPr/>
          </p:nvCxnSpPr>
          <p:spPr>
            <a:xfrm flipV="1">
              <a:off x="7577928"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A1E7D7F3-9835-479D-84C5-98D36FD59716}"/>
                </a:ext>
              </a:extLst>
            </p:cNvPr>
            <p:cNvCxnSpPr>
              <a:cxnSpLocks/>
            </p:cNvCxnSpPr>
            <p:nvPr/>
          </p:nvCxnSpPr>
          <p:spPr>
            <a:xfrm flipV="1">
              <a:off x="7596710"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4E2BB2E4-0B4E-4A74-B14C-ABFBB8AD5CAF}"/>
                </a:ext>
              </a:extLst>
            </p:cNvPr>
            <p:cNvCxnSpPr>
              <a:cxnSpLocks/>
            </p:cNvCxnSpPr>
            <p:nvPr/>
          </p:nvCxnSpPr>
          <p:spPr>
            <a:xfrm flipV="1">
              <a:off x="7611519"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1" name="Gerader Verbinder 120">
              <a:extLst>
                <a:ext uri="{FF2B5EF4-FFF2-40B4-BE49-F238E27FC236}">
                  <a16:creationId xmlns:a16="http://schemas.microsoft.com/office/drawing/2014/main" id="{28B87979-34CE-438E-A68B-C49403624389}"/>
                </a:ext>
              </a:extLst>
            </p:cNvPr>
            <p:cNvCxnSpPr>
              <a:cxnSpLocks/>
            </p:cNvCxnSpPr>
            <p:nvPr/>
          </p:nvCxnSpPr>
          <p:spPr>
            <a:xfrm flipV="1">
              <a:off x="7630569"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437AB69B-524B-419F-B5B9-FEC00A433886}"/>
                </a:ext>
              </a:extLst>
            </p:cNvPr>
            <p:cNvCxnSpPr>
              <a:cxnSpLocks/>
            </p:cNvCxnSpPr>
            <p:nvPr/>
          </p:nvCxnSpPr>
          <p:spPr>
            <a:xfrm flipV="1">
              <a:off x="7649619"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25DF35E9-9B04-4DB9-8BC5-2833A3996E93}"/>
                </a:ext>
              </a:extLst>
            </p:cNvPr>
            <p:cNvCxnSpPr>
              <a:cxnSpLocks/>
            </p:cNvCxnSpPr>
            <p:nvPr/>
          </p:nvCxnSpPr>
          <p:spPr>
            <a:xfrm flipV="1">
              <a:off x="7666917"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6749F5BE-39F5-4B90-A59A-C18A5E65FB95}"/>
                </a:ext>
              </a:extLst>
            </p:cNvPr>
            <p:cNvCxnSpPr>
              <a:cxnSpLocks/>
            </p:cNvCxnSpPr>
            <p:nvPr/>
          </p:nvCxnSpPr>
          <p:spPr>
            <a:xfrm flipV="1">
              <a:off x="7684213"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18980213-9A7C-489F-A317-94AB8E0DB65E}"/>
                </a:ext>
              </a:extLst>
            </p:cNvPr>
            <p:cNvCxnSpPr>
              <a:cxnSpLocks/>
            </p:cNvCxnSpPr>
            <p:nvPr/>
          </p:nvCxnSpPr>
          <p:spPr>
            <a:xfrm flipV="1">
              <a:off x="7703264"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03C1B9A3-D844-4D11-AAB3-B2EADC6C319F}"/>
                </a:ext>
              </a:extLst>
            </p:cNvPr>
            <p:cNvCxnSpPr>
              <a:cxnSpLocks/>
            </p:cNvCxnSpPr>
            <p:nvPr/>
          </p:nvCxnSpPr>
          <p:spPr>
            <a:xfrm flipV="1">
              <a:off x="7722315"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7" name="Gerader Verbinder 126">
              <a:extLst>
                <a:ext uri="{FF2B5EF4-FFF2-40B4-BE49-F238E27FC236}">
                  <a16:creationId xmlns:a16="http://schemas.microsoft.com/office/drawing/2014/main" id="{BF28F492-9B20-4068-8123-9A8866C852E9}"/>
                </a:ext>
              </a:extLst>
            </p:cNvPr>
            <p:cNvCxnSpPr>
              <a:cxnSpLocks/>
            </p:cNvCxnSpPr>
            <p:nvPr/>
          </p:nvCxnSpPr>
          <p:spPr>
            <a:xfrm flipV="1">
              <a:off x="7741365"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A464DB57-7EF0-49A1-8A18-69DF9AF45F9D}"/>
                </a:ext>
              </a:extLst>
            </p:cNvPr>
            <p:cNvCxnSpPr>
              <a:cxnSpLocks/>
            </p:cNvCxnSpPr>
            <p:nvPr/>
          </p:nvCxnSpPr>
          <p:spPr>
            <a:xfrm flipV="1">
              <a:off x="7758034"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9" name="Gerader Verbinder 128">
              <a:extLst>
                <a:ext uri="{FF2B5EF4-FFF2-40B4-BE49-F238E27FC236}">
                  <a16:creationId xmlns:a16="http://schemas.microsoft.com/office/drawing/2014/main" id="{93716F1C-D228-4792-8ED1-E599D23C0BE7}"/>
                </a:ext>
              </a:extLst>
            </p:cNvPr>
            <p:cNvCxnSpPr>
              <a:cxnSpLocks/>
            </p:cNvCxnSpPr>
            <p:nvPr/>
          </p:nvCxnSpPr>
          <p:spPr>
            <a:xfrm flipV="1">
              <a:off x="7774703"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0" name="Gerader Verbinder 129">
              <a:extLst>
                <a:ext uri="{FF2B5EF4-FFF2-40B4-BE49-F238E27FC236}">
                  <a16:creationId xmlns:a16="http://schemas.microsoft.com/office/drawing/2014/main" id="{04781EFF-28A7-4DC5-AF17-975A651121EA}"/>
                </a:ext>
              </a:extLst>
            </p:cNvPr>
            <p:cNvCxnSpPr>
              <a:cxnSpLocks/>
            </p:cNvCxnSpPr>
            <p:nvPr/>
          </p:nvCxnSpPr>
          <p:spPr>
            <a:xfrm flipV="1">
              <a:off x="7784227"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B744EAD6-C03C-4270-A22C-2A4120A94E37}"/>
                </a:ext>
              </a:extLst>
            </p:cNvPr>
            <p:cNvCxnSpPr>
              <a:cxnSpLocks/>
            </p:cNvCxnSpPr>
            <p:nvPr/>
          </p:nvCxnSpPr>
          <p:spPr>
            <a:xfrm flipV="1">
              <a:off x="7822327"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2" name="Gerader Verbinder 131">
              <a:extLst>
                <a:ext uri="{FF2B5EF4-FFF2-40B4-BE49-F238E27FC236}">
                  <a16:creationId xmlns:a16="http://schemas.microsoft.com/office/drawing/2014/main" id="{D1EC258C-3152-4976-9E43-17AF4CC7A312}"/>
                </a:ext>
              </a:extLst>
            </p:cNvPr>
            <p:cNvCxnSpPr>
              <a:cxnSpLocks/>
            </p:cNvCxnSpPr>
            <p:nvPr/>
          </p:nvCxnSpPr>
          <p:spPr>
            <a:xfrm flipV="1">
              <a:off x="7842171"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3" name="Gerader Verbinder 132">
              <a:extLst>
                <a:ext uri="{FF2B5EF4-FFF2-40B4-BE49-F238E27FC236}">
                  <a16:creationId xmlns:a16="http://schemas.microsoft.com/office/drawing/2014/main" id="{2E0C3A4B-44C8-4B6E-BD34-187155B9F977}"/>
                </a:ext>
              </a:extLst>
            </p:cNvPr>
            <p:cNvCxnSpPr>
              <a:cxnSpLocks/>
            </p:cNvCxnSpPr>
            <p:nvPr/>
          </p:nvCxnSpPr>
          <p:spPr>
            <a:xfrm flipV="1">
              <a:off x="7861221"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4" name="Gerader Verbinder 133">
              <a:extLst>
                <a:ext uri="{FF2B5EF4-FFF2-40B4-BE49-F238E27FC236}">
                  <a16:creationId xmlns:a16="http://schemas.microsoft.com/office/drawing/2014/main" id="{C02B3D6C-F827-4946-8267-FB093D891743}"/>
                </a:ext>
              </a:extLst>
            </p:cNvPr>
            <p:cNvCxnSpPr>
              <a:cxnSpLocks/>
            </p:cNvCxnSpPr>
            <p:nvPr/>
          </p:nvCxnSpPr>
          <p:spPr>
            <a:xfrm flipV="1">
              <a:off x="7873841"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5" name="Gerader Verbinder 134">
              <a:extLst>
                <a:ext uri="{FF2B5EF4-FFF2-40B4-BE49-F238E27FC236}">
                  <a16:creationId xmlns:a16="http://schemas.microsoft.com/office/drawing/2014/main" id="{58A7692B-F959-42AE-A2CC-B9BB09CB1B2C}"/>
                </a:ext>
              </a:extLst>
            </p:cNvPr>
            <p:cNvCxnSpPr>
              <a:cxnSpLocks/>
            </p:cNvCxnSpPr>
            <p:nvPr/>
          </p:nvCxnSpPr>
          <p:spPr>
            <a:xfrm flipV="1">
              <a:off x="7906804"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6" name="Gerader Verbinder 135">
              <a:extLst>
                <a:ext uri="{FF2B5EF4-FFF2-40B4-BE49-F238E27FC236}">
                  <a16:creationId xmlns:a16="http://schemas.microsoft.com/office/drawing/2014/main" id="{BFD9C624-AE3F-42FF-AF37-C6751E909F6C}"/>
                </a:ext>
              </a:extLst>
            </p:cNvPr>
            <p:cNvCxnSpPr>
              <a:cxnSpLocks/>
            </p:cNvCxnSpPr>
            <p:nvPr/>
          </p:nvCxnSpPr>
          <p:spPr>
            <a:xfrm flipV="1">
              <a:off x="7925854"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7" name="Gerader Verbinder 136">
              <a:extLst>
                <a:ext uri="{FF2B5EF4-FFF2-40B4-BE49-F238E27FC236}">
                  <a16:creationId xmlns:a16="http://schemas.microsoft.com/office/drawing/2014/main" id="{11FAC6A6-02E7-415B-9C79-0E00476695C7}"/>
                </a:ext>
              </a:extLst>
            </p:cNvPr>
            <p:cNvCxnSpPr>
              <a:cxnSpLocks/>
            </p:cNvCxnSpPr>
            <p:nvPr/>
          </p:nvCxnSpPr>
          <p:spPr>
            <a:xfrm flipV="1">
              <a:off x="7944904"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B61E05BC-3571-4F7E-8810-43A430BB8D86}"/>
                </a:ext>
              </a:extLst>
            </p:cNvPr>
            <p:cNvCxnSpPr>
              <a:cxnSpLocks/>
            </p:cNvCxnSpPr>
            <p:nvPr/>
          </p:nvCxnSpPr>
          <p:spPr>
            <a:xfrm flipV="1">
              <a:off x="7963954"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9" name="Gerader Verbinder 138">
              <a:extLst>
                <a:ext uri="{FF2B5EF4-FFF2-40B4-BE49-F238E27FC236}">
                  <a16:creationId xmlns:a16="http://schemas.microsoft.com/office/drawing/2014/main" id="{334B852F-0F31-445B-ACA7-F1A013282E17}"/>
                </a:ext>
              </a:extLst>
            </p:cNvPr>
            <p:cNvCxnSpPr>
              <a:cxnSpLocks/>
            </p:cNvCxnSpPr>
            <p:nvPr/>
          </p:nvCxnSpPr>
          <p:spPr>
            <a:xfrm flipV="1">
              <a:off x="7983004"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0" name="Gerader Verbinder 139">
              <a:extLst>
                <a:ext uri="{FF2B5EF4-FFF2-40B4-BE49-F238E27FC236}">
                  <a16:creationId xmlns:a16="http://schemas.microsoft.com/office/drawing/2014/main" id="{13498A32-E03B-4CA7-A923-18BA8EE55D3D}"/>
                </a:ext>
              </a:extLst>
            </p:cNvPr>
            <p:cNvCxnSpPr>
              <a:cxnSpLocks/>
            </p:cNvCxnSpPr>
            <p:nvPr/>
          </p:nvCxnSpPr>
          <p:spPr>
            <a:xfrm flipV="1">
              <a:off x="8001127"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1" name="Gerader Verbinder 140">
              <a:extLst>
                <a:ext uri="{FF2B5EF4-FFF2-40B4-BE49-F238E27FC236}">
                  <a16:creationId xmlns:a16="http://schemas.microsoft.com/office/drawing/2014/main" id="{0B91DEE1-5B91-4A1B-918D-EEDDCE545410}"/>
                </a:ext>
              </a:extLst>
            </p:cNvPr>
            <p:cNvCxnSpPr>
              <a:cxnSpLocks/>
            </p:cNvCxnSpPr>
            <p:nvPr/>
          </p:nvCxnSpPr>
          <p:spPr>
            <a:xfrm flipV="1">
              <a:off x="8020178"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2" name="Gerader Verbinder 141">
              <a:extLst>
                <a:ext uri="{FF2B5EF4-FFF2-40B4-BE49-F238E27FC236}">
                  <a16:creationId xmlns:a16="http://schemas.microsoft.com/office/drawing/2014/main" id="{64904696-734C-4F21-AADE-9FFDC0D06A10}"/>
                </a:ext>
              </a:extLst>
            </p:cNvPr>
            <p:cNvCxnSpPr>
              <a:cxnSpLocks/>
            </p:cNvCxnSpPr>
            <p:nvPr/>
          </p:nvCxnSpPr>
          <p:spPr>
            <a:xfrm flipV="1">
              <a:off x="8039228"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7E242D6B-50F2-425C-AA12-83CE613126B0}"/>
                </a:ext>
              </a:extLst>
            </p:cNvPr>
            <p:cNvCxnSpPr>
              <a:cxnSpLocks/>
            </p:cNvCxnSpPr>
            <p:nvPr/>
          </p:nvCxnSpPr>
          <p:spPr>
            <a:xfrm flipV="1">
              <a:off x="8058408"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E0B56396-5FF0-425B-B3EB-051F8195DF13}"/>
                </a:ext>
              </a:extLst>
            </p:cNvPr>
            <p:cNvCxnSpPr>
              <a:cxnSpLocks/>
            </p:cNvCxnSpPr>
            <p:nvPr/>
          </p:nvCxnSpPr>
          <p:spPr>
            <a:xfrm flipV="1">
              <a:off x="8072287"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74C03B06-4DB0-4FDD-8F76-D84648962866}"/>
                </a:ext>
              </a:extLst>
            </p:cNvPr>
            <p:cNvCxnSpPr>
              <a:cxnSpLocks/>
            </p:cNvCxnSpPr>
            <p:nvPr/>
          </p:nvCxnSpPr>
          <p:spPr>
            <a:xfrm flipV="1">
              <a:off x="8112769"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6" name="Gerader Verbinder 145">
              <a:extLst>
                <a:ext uri="{FF2B5EF4-FFF2-40B4-BE49-F238E27FC236}">
                  <a16:creationId xmlns:a16="http://schemas.microsoft.com/office/drawing/2014/main" id="{E27C6CD6-FF73-44D3-9E59-31B66C2D2B5E}"/>
                </a:ext>
              </a:extLst>
            </p:cNvPr>
            <p:cNvCxnSpPr>
              <a:cxnSpLocks/>
            </p:cNvCxnSpPr>
            <p:nvPr/>
          </p:nvCxnSpPr>
          <p:spPr>
            <a:xfrm flipV="1">
              <a:off x="8131819"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9B0E0D5A-05FE-408F-A6C8-5C9B44B87A13}"/>
                </a:ext>
              </a:extLst>
            </p:cNvPr>
            <p:cNvCxnSpPr>
              <a:cxnSpLocks/>
            </p:cNvCxnSpPr>
            <p:nvPr/>
          </p:nvCxnSpPr>
          <p:spPr>
            <a:xfrm flipV="1">
              <a:off x="8150869"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8" name="Gerader Verbinder 147">
              <a:extLst>
                <a:ext uri="{FF2B5EF4-FFF2-40B4-BE49-F238E27FC236}">
                  <a16:creationId xmlns:a16="http://schemas.microsoft.com/office/drawing/2014/main" id="{F0917D75-EE8E-4C08-BAA0-597FD0BEA1F4}"/>
                </a:ext>
              </a:extLst>
            </p:cNvPr>
            <p:cNvCxnSpPr>
              <a:cxnSpLocks/>
            </p:cNvCxnSpPr>
            <p:nvPr/>
          </p:nvCxnSpPr>
          <p:spPr>
            <a:xfrm flipV="1">
              <a:off x="8169919"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B2017DD4-EC30-4D34-A2D5-2DEAE547B33F}"/>
                </a:ext>
              </a:extLst>
            </p:cNvPr>
            <p:cNvCxnSpPr>
              <a:cxnSpLocks/>
            </p:cNvCxnSpPr>
            <p:nvPr/>
          </p:nvCxnSpPr>
          <p:spPr>
            <a:xfrm flipV="1">
              <a:off x="8188970"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0" name="Gerader Verbinder 149">
              <a:extLst>
                <a:ext uri="{FF2B5EF4-FFF2-40B4-BE49-F238E27FC236}">
                  <a16:creationId xmlns:a16="http://schemas.microsoft.com/office/drawing/2014/main" id="{229FE43A-6ECE-40A7-BEEB-29A4ACAC8422}"/>
                </a:ext>
              </a:extLst>
            </p:cNvPr>
            <p:cNvCxnSpPr>
              <a:cxnSpLocks/>
            </p:cNvCxnSpPr>
            <p:nvPr/>
          </p:nvCxnSpPr>
          <p:spPr>
            <a:xfrm flipV="1">
              <a:off x="8208020"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1" name="Gerader Verbinder 150">
              <a:extLst>
                <a:ext uri="{FF2B5EF4-FFF2-40B4-BE49-F238E27FC236}">
                  <a16:creationId xmlns:a16="http://schemas.microsoft.com/office/drawing/2014/main" id="{26ACC15B-EABF-48DB-8D73-971C8E818601}"/>
                </a:ext>
              </a:extLst>
            </p:cNvPr>
            <p:cNvCxnSpPr>
              <a:cxnSpLocks/>
            </p:cNvCxnSpPr>
            <p:nvPr/>
          </p:nvCxnSpPr>
          <p:spPr>
            <a:xfrm flipV="1">
              <a:off x="8242300"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2" name="Gerader Verbinder 151">
              <a:extLst>
                <a:ext uri="{FF2B5EF4-FFF2-40B4-BE49-F238E27FC236}">
                  <a16:creationId xmlns:a16="http://schemas.microsoft.com/office/drawing/2014/main" id="{5A31EAB6-9FB9-442C-907B-83B74D3A5EF0}"/>
                </a:ext>
              </a:extLst>
            </p:cNvPr>
            <p:cNvCxnSpPr>
              <a:cxnSpLocks/>
            </p:cNvCxnSpPr>
            <p:nvPr/>
          </p:nvCxnSpPr>
          <p:spPr>
            <a:xfrm flipV="1">
              <a:off x="8261350"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A97DA031-D76D-405B-A5F1-BEC26BBFC464}"/>
                </a:ext>
              </a:extLst>
            </p:cNvPr>
            <p:cNvCxnSpPr>
              <a:cxnSpLocks/>
            </p:cNvCxnSpPr>
            <p:nvPr/>
          </p:nvCxnSpPr>
          <p:spPr>
            <a:xfrm flipV="1">
              <a:off x="8280400"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4" name="Gerader Verbinder 153">
              <a:extLst>
                <a:ext uri="{FF2B5EF4-FFF2-40B4-BE49-F238E27FC236}">
                  <a16:creationId xmlns:a16="http://schemas.microsoft.com/office/drawing/2014/main" id="{27B5D59C-F99F-4A90-BFD9-3633CB93BB02}"/>
                </a:ext>
              </a:extLst>
            </p:cNvPr>
            <p:cNvCxnSpPr>
              <a:cxnSpLocks/>
            </p:cNvCxnSpPr>
            <p:nvPr/>
          </p:nvCxnSpPr>
          <p:spPr>
            <a:xfrm flipV="1">
              <a:off x="8299450"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5" name="Gerader Verbinder 154">
              <a:extLst>
                <a:ext uri="{FF2B5EF4-FFF2-40B4-BE49-F238E27FC236}">
                  <a16:creationId xmlns:a16="http://schemas.microsoft.com/office/drawing/2014/main" id="{B887CF92-5F8A-4726-A47F-D205DE8D9889}"/>
                </a:ext>
              </a:extLst>
            </p:cNvPr>
            <p:cNvCxnSpPr>
              <a:cxnSpLocks/>
            </p:cNvCxnSpPr>
            <p:nvPr/>
          </p:nvCxnSpPr>
          <p:spPr>
            <a:xfrm flipV="1">
              <a:off x="8314530"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6" name="Gerader Verbinder 155">
              <a:extLst>
                <a:ext uri="{FF2B5EF4-FFF2-40B4-BE49-F238E27FC236}">
                  <a16:creationId xmlns:a16="http://schemas.microsoft.com/office/drawing/2014/main" id="{91F0C10F-AFB7-4796-B2D4-C04CC79E6BBC}"/>
                </a:ext>
              </a:extLst>
            </p:cNvPr>
            <p:cNvCxnSpPr>
              <a:cxnSpLocks/>
            </p:cNvCxnSpPr>
            <p:nvPr/>
          </p:nvCxnSpPr>
          <p:spPr>
            <a:xfrm flipV="1">
              <a:off x="8347868"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7" name="Gerader Verbinder 156">
              <a:extLst>
                <a:ext uri="{FF2B5EF4-FFF2-40B4-BE49-F238E27FC236}">
                  <a16:creationId xmlns:a16="http://schemas.microsoft.com/office/drawing/2014/main" id="{F1BDB858-BFFD-4C52-A363-69FAC5100122}"/>
                </a:ext>
              </a:extLst>
            </p:cNvPr>
            <p:cNvCxnSpPr>
              <a:cxnSpLocks/>
            </p:cNvCxnSpPr>
            <p:nvPr/>
          </p:nvCxnSpPr>
          <p:spPr>
            <a:xfrm flipV="1">
              <a:off x="8377426"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8" name="Gerader Verbinder 157">
              <a:extLst>
                <a:ext uri="{FF2B5EF4-FFF2-40B4-BE49-F238E27FC236}">
                  <a16:creationId xmlns:a16="http://schemas.microsoft.com/office/drawing/2014/main" id="{992B9842-9906-4971-B6C8-E93A12EB4DFA}"/>
                </a:ext>
              </a:extLst>
            </p:cNvPr>
            <p:cNvCxnSpPr>
              <a:cxnSpLocks/>
            </p:cNvCxnSpPr>
            <p:nvPr/>
          </p:nvCxnSpPr>
          <p:spPr>
            <a:xfrm flipV="1">
              <a:off x="8427433"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DD77F0DC-AD28-4887-88D9-4451A13BE3CA}"/>
                </a:ext>
              </a:extLst>
            </p:cNvPr>
            <p:cNvCxnSpPr>
              <a:cxnSpLocks/>
            </p:cNvCxnSpPr>
            <p:nvPr/>
          </p:nvCxnSpPr>
          <p:spPr>
            <a:xfrm flipV="1">
              <a:off x="8444290"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0" name="Gerader Verbinder 159">
              <a:extLst>
                <a:ext uri="{FF2B5EF4-FFF2-40B4-BE49-F238E27FC236}">
                  <a16:creationId xmlns:a16="http://schemas.microsoft.com/office/drawing/2014/main" id="{16602784-415B-4F72-98E2-B8558BC0AC9D}"/>
                </a:ext>
              </a:extLst>
            </p:cNvPr>
            <p:cNvCxnSpPr>
              <a:cxnSpLocks/>
            </p:cNvCxnSpPr>
            <p:nvPr/>
          </p:nvCxnSpPr>
          <p:spPr>
            <a:xfrm flipV="1">
              <a:off x="8463341" y="1942295"/>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F442C620-9ABD-428B-8CFD-DED0E278D257}"/>
                </a:ext>
              </a:extLst>
            </p:cNvPr>
            <p:cNvCxnSpPr>
              <a:cxnSpLocks/>
            </p:cNvCxnSpPr>
            <p:nvPr/>
          </p:nvCxnSpPr>
          <p:spPr>
            <a:xfrm flipV="1">
              <a:off x="8484062"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F052902D-6448-4879-AC43-A755031FFD69}"/>
                </a:ext>
              </a:extLst>
            </p:cNvPr>
            <p:cNvCxnSpPr>
              <a:cxnSpLocks/>
            </p:cNvCxnSpPr>
            <p:nvPr/>
          </p:nvCxnSpPr>
          <p:spPr>
            <a:xfrm flipV="1">
              <a:off x="8507876"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968F0E36-0855-4694-8F5E-086C6E57D71E}"/>
                </a:ext>
              </a:extLst>
            </p:cNvPr>
            <p:cNvCxnSpPr>
              <a:cxnSpLocks/>
            </p:cNvCxnSpPr>
            <p:nvPr/>
          </p:nvCxnSpPr>
          <p:spPr>
            <a:xfrm flipV="1">
              <a:off x="8543595" y="1993094"/>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E9BCF494-A08D-4B9A-89B0-872714F0CA86}"/>
                </a:ext>
              </a:extLst>
            </p:cNvPr>
            <p:cNvCxnSpPr>
              <a:cxnSpLocks/>
            </p:cNvCxnSpPr>
            <p:nvPr/>
          </p:nvCxnSpPr>
          <p:spPr>
            <a:xfrm flipV="1">
              <a:off x="8562645" y="1993094"/>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D893C98F-B705-4B87-8D4A-33A68C3F1149}"/>
                </a:ext>
              </a:extLst>
            </p:cNvPr>
            <p:cNvCxnSpPr>
              <a:cxnSpLocks/>
            </p:cNvCxnSpPr>
            <p:nvPr/>
          </p:nvCxnSpPr>
          <p:spPr>
            <a:xfrm flipV="1">
              <a:off x="8581695"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32FEA748-D380-4F1C-97DB-45103048C558}"/>
                </a:ext>
              </a:extLst>
            </p:cNvPr>
            <p:cNvCxnSpPr>
              <a:cxnSpLocks/>
            </p:cNvCxnSpPr>
            <p:nvPr/>
          </p:nvCxnSpPr>
          <p:spPr>
            <a:xfrm flipV="1">
              <a:off x="8600746"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8228B611-7A48-4FD7-9291-13D49A5BC2F7}"/>
                </a:ext>
              </a:extLst>
            </p:cNvPr>
            <p:cNvCxnSpPr>
              <a:cxnSpLocks/>
            </p:cNvCxnSpPr>
            <p:nvPr/>
          </p:nvCxnSpPr>
          <p:spPr>
            <a:xfrm flipV="1">
              <a:off x="8619796"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9F16FB74-C1B9-48F5-9749-29D7B5A135B0}"/>
                </a:ext>
              </a:extLst>
            </p:cNvPr>
            <p:cNvCxnSpPr>
              <a:cxnSpLocks/>
            </p:cNvCxnSpPr>
            <p:nvPr/>
          </p:nvCxnSpPr>
          <p:spPr>
            <a:xfrm flipV="1">
              <a:off x="8638515" y="1993094"/>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9" name="Gerader Verbinder 168">
              <a:extLst>
                <a:ext uri="{FF2B5EF4-FFF2-40B4-BE49-F238E27FC236}">
                  <a16:creationId xmlns:a16="http://schemas.microsoft.com/office/drawing/2014/main" id="{66CF11CC-C4F4-45CC-9759-30CBD14447FC}"/>
                </a:ext>
              </a:extLst>
            </p:cNvPr>
            <p:cNvCxnSpPr>
              <a:cxnSpLocks/>
            </p:cNvCxnSpPr>
            <p:nvPr/>
          </p:nvCxnSpPr>
          <p:spPr>
            <a:xfrm flipV="1">
              <a:off x="8658359" y="1992301"/>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3E7AAD75-10DA-4E3C-81B1-C190E692AF1E}"/>
                </a:ext>
              </a:extLst>
            </p:cNvPr>
            <p:cNvCxnSpPr>
              <a:cxnSpLocks/>
            </p:cNvCxnSpPr>
            <p:nvPr/>
          </p:nvCxnSpPr>
          <p:spPr>
            <a:xfrm flipV="1">
              <a:off x="8677409"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1" name="Gerader Verbinder 170">
              <a:extLst>
                <a:ext uri="{FF2B5EF4-FFF2-40B4-BE49-F238E27FC236}">
                  <a16:creationId xmlns:a16="http://schemas.microsoft.com/office/drawing/2014/main" id="{AF13A624-D1B8-40BA-A6B9-85FB0CEB0F41}"/>
                </a:ext>
              </a:extLst>
            </p:cNvPr>
            <p:cNvCxnSpPr>
              <a:cxnSpLocks/>
            </p:cNvCxnSpPr>
            <p:nvPr/>
          </p:nvCxnSpPr>
          <p:spPr>
            <a:xfrm flipV="1">
              <a:off x="8696459"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2" name="Gerader Verbinder 171">
              <a:extLst>
                <a:ext uri="{FF2B5EF4-FFF2-40B4-BE49-F238E27FC236}">
                  <a16:creationId xmlns:a16="http://schemas.microsoft.com/office/drawing/2014/main" id="{EBCADDF5-E377-4D9A-84E9-B79EA20B0CAB}"/>
                </a:ext>
              </a:extLst>
            </p:cNvPr>
            <p:cNvCxnSpPr>
              <a:cxnSpLocks/>
            </p:cNvCxnSpPr>
            <p:nvPr/>
          </p:nvCxnSpPr>
          <p:spPr>
            <a:xfrm flipV="1">
              <a:off x="8715641"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3" name="Gerader Verbinder 172">
              <a:extLst>
                <a:ext uri="{FF2B5EF4-FFF2-40B4-BE49-F238E27FC236}">
                  <a16:creationId xmlns:a16="http://schemas.microsoft.com/office/drawing/2014/main" id="{CE6F6E9A-9989-4939-A3D4-FF3C151E8C2B}"/>
                </a:ext>
              </a:extLst>
            </p:cNvPr>
            <p:cNvCxnSpPr>
              <a:cxnSpLocks/>
            </p:cNvCxnSpPr>
            <p:nvPr/>
          </p:nvCxnSpPr>
          <p:spPr>
            <a:xfrm flipV="1">
              <a:off x="8751360" y="1993094"/>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4" name="Gerader Verbinder 173">
              <a:extLst>
                <a:ext uri="{FF2B5EF4-FFF2-40B4-BE49-F238E27FC236}">
                  <a16:creationId xmlns:a16="http://schemas.microsoft.com/office/drawing/2014/main" id="{81003484-65E1-4645-BA55-31A0071009EA}"/>
                </a:ext>
              </a:extLst>
            </p:cNvPr>
            <p:cNvCxnSpPr>
              <a:cxnSpLocks/>
            </p:cNvCxnSpPr>
            <p:nvPr/>
          </p:nvCxnSpPr>
          <p:spPr>
            <a:xfrm flipV="1">
              <a:off x="8770410"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5" name="Gerader Verbinder 174">
              <a:extLst>
                <a:ext uri="{FF2B5EF4-FFF2-40B4-BE49-F238E27FC236}">
                  <a16:creationId xmlns:a16="http://schemas.microsoft.com/office/drawing/2014/main" id="{9D0FCD4D-E5D5-47FE-9A05-5CD62B38C1C7}"/>
                </a:ext>
              </a:extLst>
            </p:cNvPr>
            <p:cNvCxnSpPr>
              <a:cxnSpLocks/>
            </p:cNvCxnSpPr>
            <p:nvPr/>
          </p:nvCxnSpPr>
          <p:spPr>
            <a:xfrm flipV="1">
              <a:off x="8789460"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6" name="Gerader Verbinder 175">
              <a:extLst>
                <a:ext uri="{FF2B5EF4-FFF2-40B4-BE49-F238E27FC236}">
                  <a16:creationId xmlns:a16="http://schemas.microsoft.com/office/drawing/2014/main" id="{BE09367B-B660-4FD3-AA88-350E04488663}"/>
                </a:ext>
              </a:extLst>
            </p:cNvPr>
            <p:cNvCxnSpPr>
              <a:cxnSpLocks/>
            </p:cNvCxnSpPr>
            <p:nvPr/>
          </p:nvCxnSpPr>
          <p:spPr>
            <a:xfrm flipV="1">
              <a:off x="8807411"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7" name="Gerader Verbinder 176">
              <a:extLst>
                <a:ext uri="{FF2B5EF4-FFF2-40B4-BE49-F238E27FC236}">
                  <a16:creationId xmlns:a16="http://schemas.microsoft.com/office/drawing/2014/main" id="{93961380-88D2-48BB-829B-ADFDF38D02C3}"/>
                </a:ext>
              </a:extLst>
            </p:cNvPr>
            <p:cNvCxnSpPr>
              <a:cxnSpLocks/>
            </p:cNvCxnSpPr>
            <p:nvPr/>
          </p:nvCxnSpPr>
          <p:spPr>
            <a:xfrm flipV="1">
              <a:off x="8826462"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8" name="Gerader Verbinder 177">
              <a:extLst>
                <a:ext uri="{FF2B5EF4-FFF2-40B4-BE49-F238E27FC236}">
                  <a16:creationId xmlns:a16="http://schemas.microsoft.com/office/drawing/2014/main" id="{AA8992E5-D891-49DA-BA12-DAAFFDE48576}"/>
                </a:ext>
              </a:extLst>
            </p:cNvPr>
            <p:cNvCxnSpPr>
              <a:cxnSpLocks/>
            </p:cNvCxnSpPr>
            <p:nvPr/>
          </p:nvCxnSpPr>
          <p:spPr>
            <a:xfrm flipV="1">
              <a:off x="8845512"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9" name="Gerader Verbinder 178">
              <a:extLst>
                <a:ext uri="{FF2B5EF4-FFF2-40B4-BE49-F238E27FC236}">
                  <a16:creationId xmlns:a16="http://schemas.microsoft.com/office/drawing/2014/main" id="{23F7D267-C993-4E6D-87E8-37AA271C8AB5}"/>
                </a:ext>
              </a:extLst>
            </p:cNvPr>
            <p:cNvCxnSpPr>
              <a:cxnSpLocks/>
            </p:cNvCxnSpPr>
            <p:nvPr/>
          </p:nvCxnSpPr>
          <p:spPr>
            <a:xfrm flipV="1">
              <a:off x="8864562"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0" name="Gerader Verbinder 179">
              <a:extLst>
                <a:ext uri="{FF2B5EF4-FFF2-40B4-BE49-F238E27FC236}">
                  <a16:creationId xmlns:a16="http://schemas.microsoft.com/office/drawing/2014/main" id="{2B130304-D25F-46D8-B0EE-795076E9B2F2}"/>
                </a:ext>
              </a:extLst>
            </p:cNvPr>
            <p:cNvCxnSpPr>
              <a:cxnSpLocks/>
            </p:cNvCxnSpPr>
            <p:nvPr/>
          </p:nvCxnSpPr>
          <p:spPr>
            <a:xfrm flipV="1">
              <a:off x="8881231"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1" name="Gerader Verbinder 180">
              <a:extLst>
                <a:ext uri="{FF2B5EF4-FFF2-40B4-BE49-F238E27FC236}">
                  <a16:creationId xmlns:a16="http://schemas.microsoft.com/office/drawing/2014/main" id="{0B5C67CF-AC5E-4144-98CA-6EA1B285D693}"/>
                </a:ext>
              </a:extLst>
            </p:cNvPr>
            <p:cNvCxnSpPr>
              <a:cxnSpLocks/>
            </p:cNvCxnSpPr>
            <p:nvPr/>
          </p:nvCxnSpPr>
          <p:spPr>
            <a:xfrm flipV="1">
              <a:off x="8892863" y="1993094"/>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2" name="Gerader Verbinder 181">
              <a:extLst>
                <a:ext uri="{FF2B5EF4-FFF2-40B4-BE49-F238E27FC236}">
                  <a16:creationId xmlns:a16="http://schemas.microsoft.com/office/drawing/2014/main" id="{12678CF9-018C-4323-8F5A-3A6AF0C46702}"/>
                </a:ext>
              </a:extLst>
            </p:cNvPr>
            <p:cNvCxnSpPr>
              <a:cxnSpLocks/>
            </p:cNvCxnSpPr>
            <p:nvPr/>
          </p:nvCxnSpPr>
          <p:spPr>
            <a:xfrm flipV="1">
              <a:off x="8950013"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3" name="Gerader Verbinder 182">
              <a:extLst>
                <a:ext uri="{FF2B5EF4-FFF2-40B4-BE49-F238E27FC236}">
                  <a16:creationId xmlns:a16="http://schemas.microsoft.com/office/drawing/2014/main" id="{4CF68AAB-DC00-43A5-8843-A7FFE442F766}"/>
                </a:ext>
              </a:extLst>
            </p:cNvPr>
            <p:cNvCxnSpPr>
              <a:cxnSpLocks/>
            </p:cNvCxnSpPr>
            <p:nvPr/>
          </p:nvCxnSpPr>
          <p:spPr>
            <a:xfrm flipV="1">
              <a:off x="9007163"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4" name="Gerader Verbinder 183">
              <a:extLst>
                <a:ext uri="{FF2B5EF4-FFF2-40B4-BE49-F238E27FC236}">
                  <a16:creationId xmlns:a16="http://schemas.microsoft.com/office/drawing/2014/main" id="{BB13DF50-7A3F-4BED-9B61-B22A9A9687C0}"/>
                </a:ext>
              </a:extLst>
            </p:cNvPr>
            <p:cNvCxnSpPr>
              <a:cxnSpLocks/>
            </p:cNvCxnSpPr>
            <p:nvPr/>
          </p:nvCxnSpPr>
          <p:spPr>
            <a:xfrm flipV="1">
              <a:off x="9083363" y="1990713"/>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5" name="Gerader Verbinder 184">
              <a:extLst>
                <a:ext uri="{FF2B5EF4-FFF2-40B4-BE49-F238E27FC236}">
                  <a16:creationId xmlns:a16="http://schemas.microsoft.com/office/drawing/2014/main" id="{568D1243-E60B-49EB-801E-0EEAB96ACA4E}"/>
                </a:ext>
              </a:extLst>
            </p:cNvPr>
            <p:cNvCxnSpPr>
              <a:cxnSpLocks/>
            </p:cNvCxnSpPr>
            <p:nvPr/>
          </p:nvCxnSpPr>
          <p:spPr>
            <a:xfrm flipV="1">
              <a:off x="9345301" y="1992302"/>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6" name="Gerader Verbinder 185">
              <a:extLst>
                <a:ext uri="{FF2B5EF4-FFF2-40B4-BE49-F238E27FC236}">
                  <a16:creationId xmlns:a16="http://schemas.microsoft.com/office/drawing/2014/main" id="{D1BCFBD4-13C9-481C-A80C-5343070D8753}"/>
                </a:ext>
              </a:extLst>
            </p:cNvPr>
            <p:cNvCxnSpPr>
              <a:cxnSpLocks/>
            </p:cNvCxnSpPr>
            <p:nvPr/>
          </p:nvCxnSpPr>
          <p:spPr>
            <a:xfrm flipV="1">
              <a:off x="9266719"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7" name="Gerader Verbinder 186">
              <a:extLst>
                <a:ext uri="{FF2B5EF4-FFF2-40B4-BE49-F238E27FC236}">
                  <a16:creationId xmlns:a16="http://schemas.microsoft.com/office/drawing/2014/main" id="{3690DAA4-8CB4-482A-9A83-8147029D8EBB}"/>
                </a:ext>
              </a:extLst>
            </p:cNvPr>
            <p:cNvCxnSpPr>
              <a:cxnSpLocks/>
            </p:cNvCxnSpPr>
            <p:nvPr/>
          </p:nvCxnSpPr>
          <p:spPr>
            <a:xfrm flipV="1">
              <a:off x="9438169" y="1993107"/>
              <a:ext cx="0" cy="65087"/>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45" name="Freihandform: Form 244">
              <a:extLst>
                <a:ext uri="{FF2B5EF4-FFF2-40B4-BE49-F238E27FC236}">
                  <a16:creationId xmlns:a16="http://schemas.microsoft.com/office/drawing/2014/main" id="{0B72D7F5-B41B-48C4-A41C-F976FB7F4042}"/>
                </a:ext>
              </a:extLst>
            </p:cNvPr>
            <p:cNvSpPr/>
            <p:nvPr/>
          </p:nvSpPr>
          <p:spPr>
            <a:xfrm>
              <a:off x="1365252" y="1695452"/>
              <a:ext cx="8069262" cy="164306"/>
            </a:xfrm>
            <a:custGeom>
              <a:avLst/>
              <a:gdLst>
                <a:gd name="connsiteX0" fmla="*/ 0 w 4886325"/>
                <a:gd name="connsiteY0" fmla="*/ 3175 h 136525"/>
                <a:gd name="connsiteX1" fmla="*/ 225425 w 4886325"/>
                <a:gd name="connsiteY1" fmla="*/ 0 h 136525"/>
                <a:gd name="connsiteX2" fmla="*/ 225425 w 4886325"/>
                <a:gd name="connsiteY2" fmla="*/ 15875 h 136525"/>
                <a:gd name="connsiteX3" fmla="*/ 536575 w 4886325"/>
                <a:gd name="connsiteY3" fmla="*/ 9525 h 136525"/>
                <a:gd name="connsiteX4" fmla="*/ 533400 w 4886325"/>
                <a:gd name="connsiteY4" fmla="*/ 25400 h 136525"/>
                <a:gd name="connsiteX5" fmla="*/ 555625 w 4886325"/>
                <a:gd name="connsiteY5" fmla="*/ 25400 h 136525"/>
                <a:gd name="connsiteX6" fmla="*/ 555625 w 4886325"/>
                <a:gd name="connsiteY6" fmla="*/ 41275 h 136525"/>
                <a:gd name="connsiteX7" fmla="*/ 1114425 w 4886325"/>
                <a:gd name="connsiteY7" fmla="*/ 41275 h 136525"/>
                <a:gd name="connsiteX8" fmla="*/ 1114425 w 4886325"/>
                <a:gd name="connsiteY8" fmla="*/ 53975 h 136525"/>
                <a:gd name="connsiteX9" fmla="*/ 1270000 w 4886325"/>
                <a:gd name="connsiteY9" fmla="*/ 53975 h 136525"/>
                <a:gd name="connsiteX10" fmla="*/ 1270000 w 4886325"/>
                <a:gd name="connsiteY10" fmla="*/ 69850 h 136525"/>
                <a:gd name="connsiteX11" fmla="*/ 1511300 w 4886325"/>
                <a:gd name="connsiteY11" fmla="*/ 69850 h 136525"/>
                <a:gd name="connsiteX12" fmla="*/ 1511300 w 4886325"/>
                <a:gd name="connsiteY12" fmla="*/ 79375 h 136525"/>
                <a:gd name="connsiteX13" fmla="*/ 1574800 w 4886325"/>
                <a:gd name="connsiteY13" fmla="*/ 79375 h 136525"/>
                <a:gd name="connsiteX14" fmla="*/ 1574800 w 4886325"/>
                <a:gd name="connsiteY14" fmla="*/ 92075 h 136525"/>
                <a:gd name="connsiteX15" fmla="*/ 1806575 w 4886325"/>
                <a:gd name="connsiteY15" fmla="*/ 92075 h 136525"/>
                <a:gd name="connsiteX16" fmla="*/ 1806575 w 4886325"/>
                <a:gd name="connsiteY16" fmla="*/ 111125 h 136525"/>
                <a:gd name="connsiteX17" fmla="*/ 1911350 w 4886325"/>
                <a:gd name="connsiteY17" fmla="*/ 104775 h 136525"/>
                <a:gd name="connsiteX18" fmla="*/ 1911350 w 4886325"/>
                <a:gd name="connsiteY18" fmla="*/ 120650 h 136525"/>
                <a:gd name="connsiteX19" fmla="*/ 4743450 w 4886325"/>
                <a:gd name="connsiteY19" fmla="*/ 111125 h 136525"/>
                <a:gd name="connsiteX20" fmla="*/ 4743450 w 4886325"/>
                <a:gd name="connsiteY20" fmla="*/ 136525 h 136525"/>
                <a:gd name="connsiteX21" fmla="*/ 4886325 w 4886325"/>
                <a:gd name="connsiteY21" fmla="*/ 136525 h 136525"/>
                <a:gd name="connsiteX0" fmla="*/ 0 w 5729287"/>
                <a:gd name="connsiteY0" fmla="*/ 3175 h 136525"/>
                <a:gd name="connsiteX1" fmla="*/ 225425 w 5729287"/>
                <a:gd name="connsiteY1" fmla="*/ 0 h 136525"/>
                <a:gd name="connsiteX2" fmla="*/ 225425 w 5729287"/>
                <a:gd name="connsiteY2" fmla="*/ 15875 h 136525"/>
                <a:gd name="connsiteX3" fmla="*/ 536575 w 5729287"/>
                <a:gd name="connsiteY3" fmla="*/ 9525 h 136525"/>
                <a:gd name="connsiteX4" fmla="*/ 533400 w 5729287"/>
                <a:gd name="connsiteY4" fmla="*/ 25400 h 136525"/>
                <a:gd name="connsiteX5" fmla="*/ 555625 w 5729287"/>
                <a:gd name="connsiteY5" fmla="*/ 25400 h 136525"/>
                <a:gd name="connsiteX6" fmla="*/ 555625 w 5729287"/>
                <a:gd name="connsiteY6" fmla="*/ 41275 h 136525"/>
                <a:gd name="connsiteX7" fmla="*/ 1114425 w 5729287"/>
                <a:gd name="connsiteY7" fmla="*/ 41275 h 136525"/>
                <a:gd name="connsiteX8" fmla="*/ 1114425 w 5729287"/>
                <a:gd name="connsiteY8" fmla="*/ 53975 h 136525"/>
                <a:gd name="connsiteX9" fmla="*/ 1270000 w 5729287"/>
                <a:gd name="connsiteY9" fmla="*/ 53975 h 136525"/>
                <a:gd name="connsiteX10" fmla="*/ 1270000 w 5729287"/>
                <a:gd name="connsiteY10" fmla="*/ 69850 h 136525"/>
                <a:gd name="connsiteX11" fmla="*/ 1511300 w 5729287"/>
                <a:gd name="connsiteY11" fmla="*/ 69850 h 136525"/>
                <a:gd name="connsiteX12" fmla="*/ 1511300 w 5729287"/>
                <a:gd name="connsiteY12" fmla="*/ 79375 h 136525"/>
                <a:gd name="connsiteX13" fmla="*/ 1574800 w 5729287"/>
                <a:gd name="connsiteY13" fmla="*/ 79375 h 136525"/>
                <a:gd name="connsiteX14" fmla="*/ 1574800 w 5729287"/>
                <a:gd name="connsiteY14" fmla="*/ 92075 h 136525"/>
                <a:gd name="connsiteX15" fmla="*/ 1806575 w 5729287"/>
                <a:gd name="connsiteY15" fmla="*/ 92075 h 136525"/>
                <a:gd name="connsiteX16" fmla="*/ 1806575 w 5729287"/>
                <a:gd name="connsiteY16" fmla="*/ 111125 h 136525"/>
                <a:gd name="connsiteX17" fmla="*/ 1911350 w 5729287"/>
                <a:gd name="connsiteY17" fmla="*/ 104775 h 136525"/>
                <a:gd name="connsiteX18" fmla="*/ 1911350 w 5729287"/>
                <a:gd name="connsiteY18" fmla="*/ 120650 h 136525"/>
                <a:gd name="connsiteX19" fmla="*/ 4743450 w 5729287"/>
                <a:gd name="connsiteY19" fmla="*/ 111125 h 136525"/>
                <a:gd name="connsiteX20" fmla="*/ 4743450 w 5729287"/>
                <a:gd name="connsiteY20" fmla="*/ 136525 h 136525"/>
                <a:gd name="connsiteX21" fmla="*/ 5729287 w 5729287"/>
                <a:gd name="connsiteY21" fmla="*/ 131762 h 136525"/>
                <a:gd name="connsiteX0" fmla="*/ 0 w 5731668"/>
                <a:gd name="connsiteY0" fmla="*/ 3175 h 136525"/>
                <a:gd name="connsiteX1" fmla="*/ 225425 w 5731668"/>
                <a:gd name="connsiteY1" fmla="*/ 0 h 136525"/>
                <a:gd name="connsiteX2" fmla="*/ 225425 w 5731668"/>
                <a:gd name="connsiteY2" fmla="*/ 15875 h 136525"/>
                <a:gd name="connsiteX3" fmla="*/ 536575 w 5731668"/>
                <a:gd name="connsiteY3" fmla="*/ 9525 h 136525"/>
                <a:gd name="connsiteX4" fmla="*/ 533400 w 5731668"/>
                <a:gd name="connsiteY4" fmla="*/ 25400 h 136525"/>
                <a:gd name="connsiteX5" fmla="*/ 555625 w 5731668"/>
                <a:gd name="connsiteY5" fmla="*/ 25400 h 136525"/>
                <a:gd name="connsiteX6" fmla="*/ 555625 w 5731668"/>
                <a:gd name="connsiteY6" fmla="*/ 41275 h 136525"/>
                <a:gd name="connsiteX7" fmla="*/ 1114425 w 5731668"/>
                <a:gd name="connsiteY7" fmla="*/ 41275 h 136525"/>
                <a:gd name="connsiteX8" fmla="*/ 1114425 w 5731668"/>
                <a:gd name="connsiteY8" fmla="*/ 53975 h 136525"/>
                <a:gd name="connsiteX9" fmla="*/ 1270000 w 5731668"/>
                <a:gd name="connsiteY9" fmla="*/ 53975 h 136525"/>
                <a:gd name="connsiteX10" fmla="*/ 1270000 w 5731668"/>
                <a:gd name="connsiteY10" fmla="*/ 69850 h 136525"/>
                <a:gd name="connsiteX11" fmla="*/ 1511300 w 5731668"/>
                <a:gd name="connsiteY11" fmla="*/ 69850 h 136525"/>
                <a:gd name="connsiteX12" fmla="*/ 1511300 w 5731668"/>
                <a:gd name="connsiteY12" fmla="*/ 79375 h 136525"/>
                <a:gd name="connsiteX13" fmla="*/ 1574800 w 5731668"/>
                <a:gd name="connsiteY13" fmla="*/ 79375 h 136525"/>
                <a:gd name="connsiteX14" fmla="*/ 1574800 w 5731668"/>
                <a:gd name="connsiteY14" fmla="*/ 92075 h 136525"/>
                <a:gd name="connsiteX15" fmla="*/ 1806575 w 5731668"/>
                <a:gd name="connsiteY15" fmla="*/ 92075 h 136525"/>
                <a:gd name="connsiteX16" fmla="*/ 1806575 w 5731668"/>
                <a:gd name="connsiteY16" fmla="*/ 111125 h 136525"/>
                <a:gd name="connsiteX17" fmla="*/ 1911350 w 5731668"/>
                <a:gd name="connsiteY17" fmla="*/ 104775 h 136525"/>
                <a:gd name="connsiteX18" fmla="*/ 1911350 w 5731668"/>
                <a:gd name="connsiteY18" fmla="*/ 120650 h 136525"/>
                <a:gd name="connsiteX19" fmla="*/ 4743450 w 5731668"/>
                <a:gd name="connsiteY19" fmla="*/ 111125 h 136525"/>
                <a:gd name="connsiteX20" fmla="*/ 4743450 w 5731668"/>
                <a:gd name="connsiteY20" fmla="*/ 136525 h 136525"/>
                <a:gd name="connsiteX21" fmla="*/ 5731668 w 5731668"/>
                <a:gd name="connsiteY21" fmla="*/ 134143 h 136525"/>
                <a:gd name="connsiteX0" fmla="*/ 0 w 5804642"/>
                <a:gd name="connsiteY0" fmla="*/ 3175 h 136525"/>
                <a:gd name="connsiteX1" fmla="*/ 225425 w 5804642"/>
                <a:gd name="connsiteY1" fmla="*/ 0 h 136525"/>
                <a:gd name="connsiteX2" fmla="*/ 225425 w 5804642"/>
                <a:gd name="connsiteY2" fmla="*/ 15875 h 136525"/>
                <a:gd name="connsiteX3" fmla="*/ 536575 w 5804642"/>
                <a:gd name="connsiteY3" fmla="*/ 9525 h 136525"/>
                <a:gd name="connsiteX4" fmla="*/ 533400 w 5804642"/>
                <a:gd name="connsiteY4" fmla="*/ 25400 h 136525"/>
                <a:gd name="connsiteX5" fmla="*/ 555625 w 5804642"/>
                <a:gd name="connsiteY5" fmla="*/ 25400 h 136525"/>
                <a:gd name="connsiteX6" fmla="*/ 555625 w 5804642"/>
                <a:gd name="connsiteY6" fmla="*/ 41275 h 136525"/>
                <a:gd name="connsiteX7" fmla="*/ 1114425 w 5804642"/>
                <a:gd name="connsiteY7" fmla="*/ 41275 h 136525"/>
                <a:gd name="connsiteX8" fmla="*/ 1114425 w 5804642"/>
                <a:gd name="connsiteY8" fmla="*/ 53975 h 136525"/>
                <a:gd name="connsiteX9" fmla="*/ 1270000 w 5804642"/>
                <a:gd name="connsiteY9" fmla="*/ 53975 h 136525"/>
                <a:gd name="connsiteX10" fmla="*/ 1270000 w 5804642"/>
                <a:gd name="connsiteY10" fmla="*/ 69850 h 136525"/>
                <a:gd name="connsiteX11" fmla="*/ 1511300 w 5804642"/>
                <a:gd name="connsiteY11" fmla="*/ 69850 h 136525"/>
                <a:gd name="connsiteX12" fmla="*/ 1511300 w 5804642"/>
                <a:gd name="connsiteY12" fmla="*/ 79375 h 136525"/>
                <a:gd name="connsiteX13" fmla="*/ 1574800 w 5804642"/>
                <a:gd name="connsiteY13" fmla="*/ 79375 h 136525"/>
                <a:gd name="connsiteX14" fmla="*/ 1574800 w 5804642"/>
                <a:gd name="connsiteY14" fmla="*/ 92075 h 136525"/>
                <a:gd name="connsiteX15" fmla="*/ 1806575 w 5804642"/>
                <a:gd name="connsiteY15" fmla="*/ 92075 h 136525"/>
                <a:gd name="connsiteX16" fmla="*/ 1806575 w 5804642"/>
                <a:gd name="connsiteY16" fmla="*/ 111125 h 136525"/>
                <a:gd name="connsiteX17" fmla="*/ 1911350 w 5804642"/>
                <a:gd name="connsiteY17" fmla="*/ 104775 h 136525"/>
                <a:gd name="connsiteX18" fmla="*/ 1911350 w 5804642"/>
                <a:gd name="connsiteY18" fmla="*/ 120650 h 136525"/>
                <a:gd name="connsiteX19" fmla="*/ 4743450 w 5804642"/>
                <a:gd name="connsiteY19" fmla="*/ 111125 h 136525"/>
                <a:gd name="connsiteX20" fmla="*/ 4743450 w 5804642"/>
                <a:gd name="connsiteY20" fmla="*/ 136525 h 136525"/>
                <a:gd name="connsiteX21" fmla="*/ 5731668 w 5804642"/>
                <a:gd name="connsiteY21" fmla="*/ 134143 h 136525"/>
                <a:gd name="connsiteX22" fmla="*/ 5730874 w 5804642"/>
                <a:gd name="connsiteY22" fmla="*/ 131763 h 136525"/>
                <a:gd name="connsiteX0" fmla="*/ 0 w 5805891"/>
                <a:gd name="connsiteY0" fmla="*/ 3175 h 227014"/>
                <a:gd name="connsiteX1" fmla="*/ 225425 w 5805891"/>
                <a:gd name="connsiteY1" fmla="*/ 0 h 227014"/>
                <a:gd name="connsiteX2" fmla="*/ 225425 w 5805891"/>
                <a:gd name="connsiteY2" fmla="*/ 15875 h 227014"/>
                <a:gd name="connsiteX3" fmla="*/ 536575 w 5805891"/>
                <a:gd name="connsiteY3" fmla="*/ 9525 h 227014"/>
                <a:gd name="connsiteX4" fmla="*/ 533400 w 5805891"/>
                <a:gd name="connsiteY4" fmla="*/ 25400 h 227014"/>
                <a:gd name="connsiteX5" fmla="*/ 555625 w 5805891"/>
                <a:gd name="connsiteY5" fmla="*/ 25400 h 227014"/>
                <a:gd name="connsiteX6" fmla="*/ 555625 w 5805891"/>
                <a:gd name="connsiteY6" fmla="*/ 41275 h 227014"/>
                <a:gd name="connsiteX7" fmla="*/ 1114425 w 5805891"/>
                <a:gd name="connsiteY7" fmla="*/ 41275 h 227014"/>
                <a:gd name="connsiteX8" fmla="*/ 1114425 w 5805891"/>
                <a:gd name="connsiteY8" fmla="*/ 53975 h 227014"/>
                <a:gd name="connsiteX9" fmla="*/ 1270000 w 5805891"/>
                <a:gd name="connsiteY9" fmla="*/ 53975 h 227014"/>
                <a:gd name="connsiteX10" fmla="*/ 1270000 w 5805891"/>
                <a:gd name="connsiteY10" fmla="*/ 69850 h 227014"/>
                <a:gd name="connsiteX11" fmla="*/ 1511300 w 5805891"/>
                <a:gd name="connsiteY11" fmla="*/ 69850 h 227014"/>
                <a:gd name="connsiteX12" fmla="*/ 1511300 w 5805891"/>
                <a:gd name="connsiteY12" fmla="*/ 79375 h 227014"/>
                <a:gd name="connsiteX13" fmla="*/ 1574800 w 5805891"/>
                <a:gd name="connsiteY13" fmla="*/ 79375 h 227014"/>
                <a:gd name="connsiteX14" fmla="*/ 1574800 w 5805891"/>
                <a:gd name="connsiteY14" fmla="*/ 92075 h 227014"/>
                <a:gd name="connsiteX15" fmla="*/ 1806575 w 5805891"/>
                <a:gd name="connsiteY15" fmla="*/ 92075 h 227014"/>
                <a:gd name="connsiteX16" fmla="*/ 1806575 w 5805891"/>
                <a:gd name="connsiteY16" fmla="*/ 111125 h 227014"/>
                <a:gd name="connsiteX17" fmla="*/ 1911350 w 5805891"/>
                <a:gd name="connsiteY17" fmla="*/ 104775 h 227014"/>
                <a:gd name="connsiteX18" fmla="*/ 1911350 w 5805891"/>
                <a:gd name="connsiteY18" fmla="*/ 120650 h 227014"/>
                <a:gd name="connsiteX19" fmla="*/ 4743450 w 5805891"/>
                <a:gd name="connsiteY19" fmla="*/ 111125 h 227014"/>
                <a:gd name="connsiteX20" fmla="*/ 4743450 w 5805891"/>
                <a:gd name="connsiteY20" fmla="*/ 136525 h 227014"/>
                <a:gd name="connsiteX21" fmla="*/ 5731668 w 5805891"/>
                <a:gd name="connsiteY21" fmla="*/ 134143 h 227014"/>
                <a:gd name="connsiteX22" fmla="*/ 5735637 w 5805891"/>
                <a:gd name="connsiteY22" fmla="*/ 227013 h 227014"/>
                <a:gd name="connsiteX0" fmla="*/ 0 w 5735637"/>
                <a:gd name="connsiteY0" fmla="*/ 3175 h 227013"/>
                <a:gd name="connsiteX1" fmla="*/ 225425 w 5735637"/>
                <a:gd name="connsiteY1" fmla="*/ 0 h 227013"/>
                <a:gd name="connsiteX2" fmla="*/ 225425 w 5735637"/>
                <a:gd name="connsiteY2" fmla="*/ 15875 h 227013"/>
                <a:gd name="connsiteX3" fmla="*/ 536575 w 5735637"/>
                <a:gd name="connsiteY3" fmla="*/ 9525 h 227013"/>
                <a:gd name="connsiteX4" fmla="*/ 533400 w 5735637"/>
                <a:gd name="connsiteY4" fmla="*/ 25400 h 227013"/>
                <a:gd name="connsiteX5" fmla="*/ 555625 w 5735637"/>
                <a:gd name="connsiteY5" fmla="*/ 25400 h 227013"/>
                <a:gd name="connsiteX6" fmla="*/ 555625 w 5735637"/>
                <a:gd name="connsiteY6" fmla="*/ 41275 h 227013"/>
                <a:gd name="connsiteX7" fmla="*/ 1114425 w 5735637"/>
                <a:gd name="connsiteY7" fmla="*/ 41275 h 227013"/>
                <a:gd name="connsiteX8" fmla="*/ 1114425 w 5735637"/>
                <a:gd name="connsiteY8" fmla="*/ 53975 h 227013"/>
                <a:gd name="connsiteX9" fmla="*/ 1270000 w 5735637"/>
                <a:gd name="connsiteY9" fmla="*/ 53975 h 227013"/>
                <a:gd name="connsiteX10" fmla="*/ 1270000 w 5735637"/>
                <a:gd name="connsiteY10" fmla="*/ 69850 h 227013"/>
                <a:gd name="connsiteX11" fmla="*/ 1511300 w 5735637"/>
                <a:gd name="connsiteY11" fmla="*/ 69850 h 227013"/>
                <a:gd name="connsiteX12" fmla="*/ 1511300 w 5735637"/>
                <a:gd name="connsiteY12" fmla="*/ 79375 h 227013"/>
                <a:gd name="connsiteX13" fmla="*/ 1574800 w 5735637"/>
                <a:gd name="connsiteY13" fmla="*/ 79375 h 227013"/>
                <a:gd name="connsiteX14" fmla="*/ 1574800 w 5735637"/>
                <a:gd name="connsiteY14" fmla="*/ 92075 h 227013"/>
                <a:gd name="connsiteX15" fmla="*/ 1806575 w 5735637"/>
                <a:gd name="connsiteY15" fmla="*/ 92075 h 227013"/>
                <a:gd name="connsiteX16" fmla="*/ 1806575 w 5735637"/>
                <a:gd name="connsiteY16" fmla="*/ 111125 h 227013"/>
                <a:gd name="connsiteX17" fmla="*/ 1911350 w 5735637"/>
                <a:gd name="connsiteY17" fmla="*/ 104775 h 227013"/>
                <a:gd name="connsiteX18" fmla="*/ 1911350 w 5735637"/>
                <a:gd name="connsiteY18" fmla="*/ 120650 h 227013"/>
                <a:gd name="connsiteX19" fmla="*/ 4743450 w 5735637"/>
                <a:gd name="connsiteY19" fmla="*/ 111125 h 227013"/>
                <a:gd name="connsiteX20" fmla="*/ 4743450 w 5735637"/>
                <a:gd name="connsiteY20" fmla="*/ 136525 h 227013"/>
                <a:gd name="connsiteX21" fmla="*/ 5731668 w 5735637"/>
                <a:gd name="connsiteY21" fmla="*/ 134143 h 227013"/>
                <a:gd name="connsiteX22" fmla="*/ 5735637 w 5735637"/>
                <a:gd name="connsiteY22" fmla="*/ 227013 h 227013"/>
                <a:gd name="connsiteX0" fmla="*/ 0 w 5731668"/>
                <a:gd name="connsiteY0" fmla="*/ 3175 h 150813"/>
                <a:gd name="connsiteX1" fmla="*/ 225425 w 5731668"/>
                <a:gd name="connsiteY1" fmla="*/ 0 h 150813"/>
                <a:gd name="connsiteX2" fmla="*/ 225425 w 5731668"/>
                <a:gd name="connsiteY2" fmla="*/ 15875 h 150813"/>
                <a:gd name="connsiteX3" fmla="*/ 536575 w 5731668"/>
                <a:gd name="connsiteY3" fmla="*/ 9525 h 150813"/>
                <a:gd name="connsiteX4" fmla="*/ 533400 w 5731668"/>
                <a:gd name="connsiteY4" fmla="*/ 25400 h 150813"/>
                <a:gd name="connsiteX5" fmla="*/ 555625 w 5731668"/>
                <a:gd name="connsiteY5" fmla="*/ 25400 h 150813"/>
                <a:gd name="connsiteX6" fmla="*/ 555625 w 5731668"/>
                <a:gd name="connsiteY6" fmla="*/ 41275 h 150813"/>
                <a:gd name="connsiteX7" fmla="*/ 1114425 w 5731668"/>
                <a:gd name="connsiteY7" fmla="*/ 41275 h 150813"/>
                <a:gd name="connsiteX8" fmla="*/ 1114425 w 5731668"/>
                <a:gd name="connsiteY8" fmla="*/ 53975 h 150813"/>
                <a:gd name="connsiteX9" fmla="*/ 1270000 w 5731668"/>
                <a:gd name="connsiteY9" fmla="*/ 53975 h 150813"/>
                <a:gd name="connsiteX10" fmla="*/ 1270000 w 5731668"/>
                <a:gd name="connsiteY10" fmla="*/ 69850 h 150813"/>
                <a:gd name="connsiteX11" fmla="*/ 1511300 w 5731668"/>
                <a:gd name="connsiteY11" fmla="*/ 69850 h 150813"/>
                <a:gd name="connsiteX12" fmla="*/ 1511300 w 5731668"/>
                <a:gd name="connsiteY12" fmla="*/ 79375 h 150813"/>
                <a:gd name="connsiteX13" fmla="*/ 1574800 w 5731668"/>
                <a:gd name="connsiteY13" fmla="*/ 79375 h 150813"/>
                <a:gd name="connsiteX14" fmla="*/ 1574800 w 5731668"/>
                <a:gd name="connsiteY14" fmla="*/ 92075 h 150813"/>
                <a:gd name="connsiteX15" fmla="*/ 1806575 w 5731668"/>
                <a:gd name="connsiteY15" fmla="*/ 92075 h 150813"/>
                <a:gd name="connsiteX16" fmla="*/ 1806575 w 5731668"/>
                <a:gd name="connsiteY16" fmla="*/ 111125 h 150813"/>
                <a:gd name="connsiteX17" fmla="*/ 1911350 w 5731668"/>
                <a:gd name="connsiteY17" fmla="*/ 104775 h 150813"/>
                <a:gd name="connsiteX18" fmla="*/ 1911350 w 5731668"/>
                <a:gd name="connsiteY18" fmla="*/ 120650 h 150813"/>
                <a:gd name="connsiteX19" fmla="*/ 4743450 w 5731668"/>
                <a:gd name="connsiteY19" fmla="*/ 111125 h 150813"/>
                <a:gd name="connsiteX20" fmla="*/ 4743450 w 5731668"/>
                <a:gd name="connsiteY20" fmla="*/ 136525 h 150813"/>
                <a:gd name="connsiteX21" fmla="*/ 5731668 w 5731668"/>
                <a:gd name="connsiteY21" fmla="*/ 134143 h 150813"/>
                <a:gd name="connsiteX22" fmla="*/ 5730874 w 5731668"/>
                <a:gd name="connsiteY22" fmla="*/ 150813 h 150813"/>
                <a:gd name="connsiteX0" fmla="*/ 0 w 5731668"/>
                <a:gd name="connsiteY0" fmla="*/ 3175 h 157956"/>
                <a:gd name="connsiteX1" fmla="*/ 225425 w 5731668"/>
                <a:gd name="connsiteY1" fmla="*/ 0 h 157956"/>
                <a:gd name="connsiteX2" fmla="*/ 225425 w 5731668"/>
                <a:gd name="connsiteY2" fmla="*/ 15875 h 157956"/>
                <a:gd name="connsiteX3" fmla="*/ 536575 w 5731668"/>
                <a:gd name="connsiteY3" fmla="*/ 9525 h 157956"/>
                <a:gd name="connsiteX4" fmla="*/ 533400 w 5731668"/>
                <a:gd name="connsiteY4" fmla="*/ 25400 h 157956"/>
                <a:gd name="connsiteX5" fmla="*/ 555625 w 5731668"/>
                <a:gd name="connsiteY5" fmla="*/ 25400 h 157956"/>
                <a:gd name="connsiteX6" fmla="*/ 555625 w 5731668"/>
                <a:gd name="connsiteY6" fmla="*/ 41275 h 157956"/>
                <a:gd name="connsiteX7" fmla="*/ 1114425 w 5731668"/>
                <a:gd name="connsiteY7" fmla="*/ 41275 h 157956"/>
                <a:gd name="connsiteX8" fmla="*/ 1114425 w 5731668"/>
                <a:gd name="connsiteY8" fmla="*/ 53975 h 157956"/>
                <a:gd name="connsiteX9" fmla="*/ 1270000 w 5731668"/>
                <a:gd name="connsiteY9" fmla="*/ 53975 h 157956"/>
                <a:gd name="connsiteX10" fmla="*/ 1270000 w 5731668"/>
                <a:gd name="connsiteY10" fmla="*/ 69850 h 157956"/>
                <a:gd name="connsiteX11" fmla="*/ 1511300 w 5731668"/>
                <a:gd name="connsiteY11" fmla="*/ 69850 h 157956"/>
                <a:gd name="connsiteX12" fmla="*/ 1511300 w 5731668"/>
                <a:gd name="connsiteY12" fmla="*/ 79375 h 157956"/>
                <a:gd name="connsiteX13" fmla="*/ 1574800 w 5731668"/>
                <a:gd name="connsiteY13" fmla="*/ 79375 h 157956"/>
                <a:gd name="connsiteX14" fmla="*/ 1574800 w 5731668"/>
                <a:gd name="connsiteY14" fmla="*/ 92075 h 157956"/>
                <a:gd name="connsiteX15" fmla="*/ 1806575 w 5731668"/>
                <a:gd name="connsiteY15" fmla="*/ 92075 h 157956"/>
                <a:gd name="connsiteX16" fmla="*/ 1806575 w 5731668"/>
                <a:gd name="connsiteY16" fmla="*/ 111125 h 157956"/>
                <a:gd name="connsiteX17" fmla="*/ 1911350 w 5731668"/>
                <a:gd name="connsiteY17" fmla="*/ 104775 h 157956"/>
                <a:gd name="connsiteX18" fmla="*/ 1911350 w 5731668"/>
                <a:gd name="connsiteY18" fmla="*/ 120650 h 157956"/>
                <a:gd name="connsiteX19" fmla="*/ 4743450 w 5731668"/>
                <a:gd name="connsiteY19" fmla="*/ 111125 h 157956"/>
                <a:gd name="connsiteX20" fmla="*/ 4743450 w 5731668"/>
                <a:gd name="connsiteY20" fmla="*/ 136525 h 157956"/>
                <a:gd name="connsiteX21" fmla="*/ 5731668 w 5731668"/>
                <a:gd name="connsiteY21" fmla="*/ 134143 h 157956"/>
                <a:gd name="connsiteX22" fmla="*/ 5730874 w 5731668"/>
                <a:gd name="connsiteY22" fmla="*/ 150813 h 157956"/>
                <a:gd name="connsiteX23" fmla="*/ 5730874 w 5731668"/>
                <a:gd name="connsiteY23" fmla="*/ 157956 h 157956"/>
                <a:gd name="connsiteX0" fmla="*/ 0 w 6257130"/>
                <a:gd name="connsiteY0" fmla="*/ 3175 h 151947"/>
                <a:gd name="connsiteX1" fmla="*/ 225425 w 6257130"/>
                <a:gd name="connsiteY1" fmla="*/ 0 h 151947"/>
                <a:gd name="connsiteX2" fmla="*/ 225425 w 6257130"/>
                <a:gd name="connsiteY2" fmla="*/ 15875 h 151947"/>
                <a:gd name="connsiteX3" fmla="*/ 536575 w 6257130"/>
                <a:gd name="connsiteY3" fmla="*/ 9525 h 151947"/>
                <a:gd name="connsiteX4" fmla="*/ 533400 w 6257130"/>
                <a:gd name="connsiteY4" fmla="*/ 25400 h 151947"/>
                <a:gd name="connsiteX5" fmla="*/ 555625 w 6257130"/>
                <a:gd name="connsiteY5" fmla="*/ 25400 h 151947"/>
                <a:gd name="connsiteX6" fmla="*/ 555625 w 6257130"/>
                <a:gd name="connsiteY6" fmla="*/ 41275 h 151947"/>
                <a:gd name="connsiteX7" fmla="*/ 1114425 w 6257130"/>
                <a:gd name="connsiteY7" fmla="*/ 41275 h 151947"/>
                <a:gd name="connsiteX8" fmla="*/ 1114425 w 6257130"/>
                <a:gd name="connsiteY8" fmla="*/ 53975 h 151947"/>
                <a:gd name="connsiteX9" fmla="*/ 1270000 w 6257130"/>
                <a:gd name="connsiteY9" fmla="*/ 53975 h 151947"/>
                <a:gd name="connsiteX10" fmla="*/ 1270000 w 6257130"/>
                <a:gd name="connsiteY10" fmla="*/ 69850 h 151947"/>
                <a:gd name="connsiteX11" fmla="*/ 1511300 w 6257130"/>
                <a:gd name="connsiteY11" fmla="*/ 69850 h 151947"/>
                <a:gd name="connsiteX12" fmla="*/ 1511300 w 6257130"/>
                <a:gd name="connsiteY12" fmla="*/ 79375 h 151947"/>
                <a:gd name="connsiteX13" fmla="*/ 1574800 w 6257130"/>
                <a:gd name="connsiteY13" fmla="*/ 79375 h 151947"/>
                <a:gd name="connsiteX14" fmla="*/ 1574800 w 6257130"/>
                <a:gd name="connsiteY14" fmla="*/ 92075 h 151947"/>
                <a:gd name="connsiteX15" fmla="*/ 1806575 w 6257130"/>
                <a:gd name="connsiteY15" fmla="*/ 92075 h 151947"/>
                <a:gd name="connsiteX16" fmla="*/ 1806575 w 6257130"/>
                <a:gd name="connsiteY16" fmla="*/ 111125 h 151947"/>
                <a:gd name="connsiteX17" fmla="*/ 1911350 w 6257130"/>
                <a:gd name="connsiteY17" fmla="*/ 104775 h 151947"/>
                <a:gd name="connsiteX18" fmla="*/ 1911350 w 6257130"/>
                <a:gd name="connsiteY18" fmla="*/ 120650 h 151947"/>
                <a:gd name="connsiteX19" fmla="*/ 4743450 w 6257130"/>
                <a:gd name="connsiteY19" fmla="*/ 111125 h 151947"/>
                <a:gd name="connsiteX20" fmla="*/ 4743450 w 6257130"/>
                <a:gd name="connsiteY20" fmla="*/ 136525 h 151947"/>
                <a:gd name="connsiteX21" fmla="*/ 5731668 w 6257130"/>
                <a:gd name="connsiteY21" fmla="*/ 134143 h 151947"/>
                <a:gd name="connsiteX22" fmla="*/ 5730874 w 6257130"/>
                <a:gd name="connsiteY22" fmla="*/ 150813 h 151947"/>
                <a:gd name="connsiteX23" fmla="*/ 6257130 w 6257130"/>
                <a:gd name="connsiteY23" fmla="*/ 148431 h 151947"/>
                <a:gd name="connsiteX0" fmla="*/ 0 w 6257130"/>
                <a:gd name="connsiteY0" fmla="*/ 3175 h 150813"/>
                <a:gd name="connsiteX1" fmla="*/ 225425 w 6257130"/>
                <a:gd name="connsiteY1" fmla="*/ 0 h 150813"/>
                <a:gd name="connsiteX2" fmla="*/ 225425 w 6257130"/>
                <a:gd name="connsiteY2" fmla="*/ 15875 h 150813"/>
                <a:gd name="connsiteX3" fmla="*/ 536575 w 6257130"/>
                <a:gd name="connsiteY3" fmla="*/ 9525 h 150813"/>
                <a:gd name="connsiteX4" fmla="*/ 533400 w 6257130"/>
                <a:gd name="connsiteY4" fmla="*/ 25400 h 150813"/>
                <a:gd name="connsiteX5" fmla="*/ 555625 w 6257130"/>
                <a:gd name="connsiteY5" fmla="*/ 25400 h 150813"/>
                <a:gd name="connsiteX6" fmla="*/ 555625 w 6257130"/>
                <a:gd name="connsiteY6" fmla="*/ 41275 h 150813"/>
                <a:gd name="connsiteX7" fmla="*/ 1114425 w 6257130"/>
                <a:gd name="connsiteY7" fmla="*/ 41275 h 150813"/>
                <a:gd name="connsiteX8" fmla="*/ 1114425 w 6257130"/>
                <a:gd name="connsiteY8" fmla="*/ 53975 h 150813"/>
                <a:gd name="connsiteX9" fmla="*/ 1270000 w 6257130"/>
                <a:gd name="connsiteY9" fmla="*/ 53975 h 150813"/>
                <a:gd name="connsiteX10" fmla="*/ 1270000 w 6257130"/>
                <a:gd name="connsiteY10" fmla="*/ 69850 h 150813"/>
                <a:gd name="connsiteX11" fmla="*/ 1511300 w 6257130"/>
                <a:gd name="connsiteY11" fmla="*/ 69850 h 150813"/>
                <a:gd name="connsiteX12" fmla="*/ 1511300 w 6257130"/>
                <a:gd name="connsiteY12" fmla="*/ 79375 h 150813"/>
                <a:gd name="connsiteX13" fmla="*/ 1574800 w 6257130"/>
                <a:gd name="connsiteY13" fmla="*/ 79375 h 150813"/>
                <a:gd name="connsiteX14" fmla="*/ 1574800 w 6257130"/>
                <a:gd name="connsiteY14" fmla="*/ 92075 h 150813"/>
                <a:gd name="connsiteX15" fmla="*/ 1806575 w 6257130"/>
                <a:gd name="connsiteY15" fmla="*/ 92075 h 150813"/>
                <a:gd name="connsiteX16" fmla="*/ 1806575 w 6257130"/>
                <a:gd name="connsiteY16" fmla="*/ 111125 h 150813"/>
                <a:gd name="connsiteX17" fmla="*/ 1911350 w 6257130"/>
                <a:gd name="connsiteY17" fmla="*/ 104775 h 150813"/>
                <a:gd name="connsiteX18" fmla="*/ 1911350 w 6257130"/>
                <a:gd name="connsiteY18" fmla="*/ 120650 h 150813"/>
                <a:gd name="connsiteX19" fmla="*/ 4743450 w 6257130"/>
                <a:gd name="connsiteY19" fmla="*/ 111125 h 150813"/>
                <a:gd name="connsiteX20" fmla="*/ 4743450 w 6257130"/>
                <a:gd name="connsiteY20" fmla="*/ 136525 h 150813"/>
                <a:gd name="connsiteX21" fmla="*/ 5731668 w 6257130"/>
                <a:gd name="connsiteY21" fmla="*/ 134143 h 150813"/>
                <a:gd name="connsiteX22" fmla="*/ 5730874 w 6257130"/>
                <a:gd name="connsiteY22" fmla="*/ 150813 h 150813"/>
                <a:gd name="connsiteX23" fmla="*/ 6257130 w 6257130"/>
                <a:gd name="connsiteY23" fmla="*/ 148431 h 150813"/>
                <a:gd name="connsiteX0" fmla="*/ 0 w 6296111"/>
                <a:gd name="connsiteY0" fmla="*/ 3175 h 150813"/>
                <a:gd name="connsiteX1" fmla="*/ 225425 w 6296111"/>
                <a:gd name="connsiteY1" fmla="*/ 0 h 150813"/>
                <a:gd name="connsiteX2" fmla="*/ 225425 w 6296111"/>
                <a:gd name="connsiteY2" fmla="*/ 15875 h 150813"/>
                <a:gd name="connsiteX3" fmla="*/ 536575 w 6296111"/>
                <a:gd name="connsiteY3" fmla="*/ 9525 h 150813"/>
                <a:gd name="connsiteX4" fmla="*/ 533400 w 6296111"/>
                <a:gd name="connsiteY4" fmla="*/ 25400 h 150813"/>
                <a:gd name="connsiteX5" fmla="*/ 555625 w 6296111"/>
                <a:gd name="connsiteY5" fmla="*/ 25400 h 150813"/>
                <a:gd name="connsiteX6" fmla="*/ 555625 w 6296111"/>
                <a:gd name="connsiteY6" fmla="*/ 41275 h 150813"/>
                <a:gd name="connsiteX7" fmla="*/ 1114425 w 6296111"/>
                <a:gd name="connsiteY7" fmla="*/ 41275 h 150813"/>
                <a:gd name="connsiteX8" fmla="*/ 1114425 w 6296111"/>
                <a:gd name="connsiteY8" fmla="*/ 53975 h 150813"/>
                <a:gd name="connsiteX9" fmla="*/ 1270000 w 6296111"/>
                <a:gd name="connsiteY9" fmla="*/ 53975 h 150813"/>
                <a:gd name="connsiteX10" fmla="*/ 1270000 w 6296111"/>
                <a:gd name="connsiteY10" fmla="*/ 69850 h 150813"/>
                <a:gd name="connsiteX11" fmla="*/ 1511300 w 6296111"/>
                <a:gd name="connsiteY11" fmla="*/ 69850 h 150813"/>
                <a:gd name="connsiteX12" fmla="*/ 1511300 w 6296111"/>
                <a:gd name="connsiteY12" fmla="*/ 79375 h 150813"/>
                <a:gd name="connsiteX13" fmla="*/ 1574800 w 6296111"/>
                <a:gd name="connsiteY13" fmla="*/ 79375 h 150813"/>
                <a:gd name="connsiteX14" fmla="*/ 1574800 w 6296111"/>
                <a:gd name="connsiteY14" fmla="*/ 92075 h 150813"/>
                <a:gd name="connsiteX15" fmla="*/ 1806575 w 6296111"/>
                <a:gd name="connsiteY15" fmla="*/ 92075 h 150813"/>
                <a:gd name="connsiteX16" fmla="*/ 1806575 w 6296111"/>
                <a:gd name="connsiteY16" fmla="*/ 111125 h 150813"/>
                <a:gd name="connsiteX17" fmla="*/ 1911350 w 6296111"/>
                <a:gd name="connsiteY17" fmla="*/ 104775 h 150813"/>
                <a:gd name="connsiteX18" fmla="*/ 1911350 w 6296111"/>
                <a:gd name="connsiteY18" fmla="*/ 120650 h 150813"/>
                <a:gd name="connsiteX19" fmla="*/ 4743450 w 6296111"/>
                <a:gd name="connsiteY19" fmla="*/ 111125 h 150813"/>
                <a:gd name="connsiteX20" fmla="*/ 4743450 w 6296111"/>
                <a:gd name="connsiteY20" fmla="*/ 136525 h 150813"/>
                <a:gd name="connsiteX21" fmla="*/ 5731668 w 6296111"/>
                <a:gd name="connsiteY21" fmla="*/ 134143 h 150813"/>
                <a:gd name="connsiteX22" fmla="*/ 5730874 w 6296111"/>
                <a:gd name="connsiteY22" fmla="*/ 150813 h 150813"/>
                <a:gd name="connsiteX23" fmla="*/ 6257130 w 6296111"/>
                <a:gd name="connsiteY23" fmla="*/ 148431 h 150813"/>
                <a:gd name="connsiteX24" fmla="*/ 6257130 w 6296111"/>
                <a:gd name="connsiteY24" fmla="*/ 150813 h 150813"/>
                <a:gd name="connsiteX0" fmla="*/ 0 w 6296111"/>
                <a:gd name="connsiteY0" fmla="*/ 3175 h 198438"/>
                <a:gd name="connsiteX1" fmla="*/ 225425 w 6296111"/>
                <a:gd name="connsiteY1" fmla="*/ 0 h 198438"/>
                <a:gd name="connsiteX2" fmla="*/ 225425 w 6296111"/>
                <a:gd name="connsiteY2" fmla="*/ 15875 h 198438"/>
                <a:gd name="connsiteX3" fmla="*/ 536575 w 6296111"/>
                <a:gd name="connsiteY3" fmla="*/ 9525 h 198438"/>
                <a:gd name="connsiteX4" fmla="*/ 533400 w 6296111"/>
                <a:gd name="connsiteY4" fmla="*/ 25400 h 198438"/>
                <a:gd name="connsiteX5" fmla="*/ 555625 w 6296111"/>
                <a:gd name="connsiteY5" fmla="*/ 25400 h 198438"/>
                <a:gd name="connsiteX6" fmla="*/ 555625 w 6296111"/>
                <a:gd name="connsiteY6" fmla="*/ 41275 h 198438"/>
                <a:gd name="connsiteX7" fmla="*/ 1114425 w 6296111"/>
                <a:gd name="connsiteY7" fmla="*/ 41275 h 198438"/>
                <a:gd name="connsiteX8" fmla="*/ 1114425 w 6296111"/>
                <a:gd name="connsiteY8" fmla="*/ 53975 h 198438"/>
                <a:gd name="connsiteX9" fmla="*/ 1270000 w 6296111"/>
                <a:gd name="connsiteY9" fmla="*/ 53975 h 198438"/>
                <a:gd name="connsiteX10" fmla="*/ 1270000 w 6296111"/>
                <a:gd name="connsiteY10" fmla="*/ 69850 h 198438"/>
                <a:gd name="connsiteX11" fmla="*/ 1511300 w 6296111"/>
                <a:gd name="connsiteY11" fmla="*/ 69850 h 198438"/>
                <a:gd name="connsiteX12" fmla="*/ 1511300 w 6296111"/>
                <a:gd name="connsiteY12" fmla="*/ 79375 h 198438"/>
                <a:gd name="connsiteX13" fmla="*/ 1574800 w 6296111"/>
                <a:gd name="connsiteY13" fmla="*/ 79375 h 198438"/>
                <a:gd name="connsiteX14" fmla="*/ 1574800 w 6296111"/>
                <a:gd name="connsiteY14" fmla="*/ 92075 h 198438"/>
                <a:gd name="connsiteX15" fmla="*/ 1806575 w 6296111"/>
                <a:gd name="connsiteY15" fmla="*/ 92075 h 198438"/>
                <a:gd name="connsiteX16" fmla="*/ 1806575 w 6296111"/>
                <a:gd name="connsiteY16" fmla="*/ 111125 h 198438"/>
                <a:gd name="connsiteX17" fmla="*/ 1911350 w 6296111"/>
                <a:gd name="connsiteY17" fmla="*/ 104775 h 198438"/>
                <a:gd name="connsiteX18" fmla="*/ 1911350 w 6296111"/>
                <a:gd name="connsiteY18" fmla="*/ 120650 h 198438"/>
                <a:gd name="connsiteX19" fmla="*/ 4743450 w 6296111"/>
                <a:gd name="connsiteY19" fmla="*/ 111125 h 198438"/>
                <a:gd name="connsiteX20" fmla="*/ 4743450 w 6296111"/>
                <a:gd name="connsiteY20" fmla="*/ 136525 h 198438"/>
                <a:gd name="connsiteX21" fmla="*/ 5731668 w 6296111"/>
                <a:gd name="connsiteY21" fmla="*/ 134143 h 198438"/>
                <a:gd name="connsiteX22" fmla="*/ 5730874 w 6296111"/>
                <a:gd name="connsiteY22" fmla="*/ 150813 h 198438"/>
                <a:gd name="connsiteX23" fmla="*/ 6257130 w 6296111"/>
                <a:gd name="connsiteY23" fmla="*/ 148431 h 198438"/>
                <a:gd name="connsiteX24" fmla="*/ 6257130 w 6296111"/>
                <a:gd name="connsiteY24" fmla="*/ 198438 h 198438"/>
                <a:gd name="connsiteX0" fmla="*/ 0 w 6257130"/>
                <a:gd name="connsiteY0" fmla="*/ 3175 h 198438"/>
                <a:gd name="connsiteX1" fmla="*/ 225425 w 6257130"/>
                <a:gd name="connsiteY1" fmla="*/ 0 h 198438"/>
                <a:gd name="connsiteX2" fmla="*/ 225425 w 6257130"/>
                <a:gd name="connsiteY2" fmla="*/ 15875 h 198438"/>
                <a:gd name="connsiteX3" fmla="*/ 536575 w 6257130"/>
                <a:gd name="connsiteY3" fmla="*/ 9525 h 198438"/>
                <a:gd name="connsiteX4" fmla="*/ 533400 w 6257130"/>
                <a:gd name="connsiteY4" fmla="*/ 25400 h 198438"/>
                <a:gd name="connsiteX5" fmla="*/ 555625 w 6257130"/>
                <a:gd name="connsiteY5" fmla="*/ 25400 h 198438"/>
                <a:gd name="connsiteX6" fmla="*/ 555625 w 6257130"/>
                <a:gd name="connsiteY6" fmla="*/ 41275 h 198438"/>
                <a:gd name="connsiteX7" fmla="*/ 1114425 w 6257130"/>
                <a:gd name="connsiteY7" fmla="*/ 41275 h 198438"/>
                <a:gd name="connsiteX8" fmla="*/ 1114425 w 6257130"/>
                <a:gd name="connsiteY8" fmla="*/ 53975 h 198438"/>
                <a:gd name="connsiteX9" fmla="*/ 1270000 w 6257130"/>
                <a:gd name="connsiteY9" fmla="*/ 53975 h 198438"/>
                <a:gd name="connsiteX10" fmla="*/ 1270000 w 6257130"/>
                <a:gd name="connsiteY10" fmla="*/ 69850 h 198438"/>
                <a:gd name="connsiteX11" fmla="*/ 1511300 w 6257130"/>
                <a:gd name="connsiteY11" fmla="*/ 69850 h 198438"/>
                <a:gd name="connsiteX12" fmla="*/ 1511300 w 6257130"/>
                <a:gd name="connsiteY12" fmla="*/ 79375 h 198438"/>
                <a:gd name="connsiteX13" fmla="*/ 1574800 w 6257130"/>
                <a:gd name="connsiteY13" fmla="*/ 79375 h 198438"/>
                <a:gd name="connsiteX14" fmla="*/ 1574800 w 6257130"/>
                <a:gd name="connsiteY14" fmla="*/ 92075 h 198438"/>
                <a:gd name="connsiteX15" fmla="*/ 1806575 w 6257130"/>
                <a:gd name="connsiteY15" fmla="*/ 92075 h 198438"/>
                <a:gd name="connsiteX16" fmla="*/ 1806575 w 6257130"/>
                <a:gd name="connsiteY16" fmla="*/ 111125 h 198438"/>
                <a:gd name="connsiteX17" fmla="*/ 1911350 w 6257130"/>
                <a:gd name="connsiteY17" fmla="*/ 104775 h 198438"/>
                <a:gd name="connsiteX18" fmla="*/ 1911350 w 6257130"/>
                <a:gd name="connsiteY18" fmla="*/ 120650 h 198438"/>
                <a:gd name="connsiteX19" fmla="*/ 4743450 w 6257130"/>
                <a:gd name="connsiteY19" fmla="*/ 111125 h 198438"/>
                <a:gd name="connsiteX20" fmla="*/ 4743450 w 6257130"/>
                <a:gd name="connsiteY20" fmla="*/ 136525 h 198438"/>
                <a:gd name="connsiteX21" fmla="*/ 5731668 w 6257130"/>
                <a:gd name="connsiteY21" fmla="*/ 134143 h 198438"/>
                <a:gd name="connsiteX22" fmla="*/ 5730874 w 6257130"/>
                <a:gd name="connsiteY22" fmla="*/ 150813 h 198438"/>
                <a:gd name="connsiteX23" fmla="*/ 6257130 w 6257130"/>
                <a:gd name="connsiteY23" fmla="*/ 148431 h 198438"/>
                <a:gd name="connsiteX24" fmla="*/ 6257130 w 6257130"/>
                <a:gd name="connsiteY24" fmla="*/ 198438 h 198438"/>
                <a:gd name="connsiteX0" fmla="*/ 0 w 6257130"/>
                <a:gd name="connsiteY0" fmla="*/ 3175 h 165100"/>
                <a:gd name="connsiteX1" fmla="*/ 225425 w 6257130"/>
                <a:gd name="connsiteY1" fmla="*/ 0 h 165100"/>
                <a:gd name="connsiteX2" fmla="*/ 225425 w 6257130"/>
                <a:gd name="connsiteY2" fmla="*/ 15875 h 165100"/>
                <a:gd name="connsiteX3" fmla="*/ 536575 w 6257130"/>
                <a:gd name="connsiteY3" fmla="*/ 9525 h 165100"/>
                <a:gd name="connsiteX4" fmla="*/ 533400 w 6257130"/>
                <a:gd name="connsiteY4" fmla="*/ 25400 h 165100"/>
                <a:gd name="connsiteX5" fmla="*/ 555625 w 6257130"/>
                <a:gd name="connsiteY5" fmla="*/ 25400 h 165100"/>
                <a:gd name="connsiteX6" fmla="*/ 555625 w 6257130"/>
                <a:gd name="connsiteY6" fmla="*/ 41275 h 165100"/>
                <a:gd name="connsiteX7" fmla="*/ 1114425 w 6257130"/>
                <a:gd name="connsiteY7" fmla="*/ 41275 h 165100"/>
                <a:gd name="connsiteX8" fmla="*/ 1114425 w 6257130"/>
                <a:gd name="connsiteY8" fmla="*/ 53975 h 165100"/>
                <a:gd name="connsiteX9" fmla="*/ 1270000 w 6257130"/>
                <a:gd name="connsiteY9" fmla="*/ 53975 h 165100"/>
                <a:gd name="connsiteX10" fmla="*/ 1270000 w 6257130"/>
                <a:gd name="connsiteY10" fmla="*/ 69850 h 165100"/>
                <a:gd name="connsiteX11" fmla="*/ 1511300 w 6257130"/>
                <a:gd name="connsiteY11" fmla="*/ 69850 h 165100"/>
                <a:gd name="connsiteX12" fmla="*/ 1511300 w 6257130"/>
                <a:gd name="connsiteY12" fmla="*/ 79375 h 165100"/>
                <a:gd name="connsiteX13" fmla="*/ 1574800 w 6257130"/>
                <a:gd name="connsiteY13" fmla="*/ 79375 h 165100"/>
                <a:gd name="connsiteX14" fmla="*/ 1574800 w 6257130"/>
                <a:gd name="connsiteY14" fmla="*/ 92075 h 165100"/>
                <a:gd name="connsiteX15" fmla="*/ 1806575 w 6257130"/>
                <a:gd name="connsiteY15" fmla="*/ 92075 h 165100"/>
                <a:gd name="connsiteX16" fmla="*/ 1806575 w 6257130"/>
                <a:gd name="connsiteY16" fmla="*/ 111125 h 165100"/>
                <a:gd name="connsiteX17" fmla="*/ 1911350 w 6257130"/>
                <a:gd name="connsiteY17" fmla="*/ 104775 h 165100"/>
                <a:gd name="connsiteX18" fmla="*/ 1911350 w 6257130"/>
                <a:gd name="connsiteY18" fmla="*/ 120650 h 165100"/>
                <a:gd name="connsiteX19" fmla="*/ 4743450 w 6257130"/>
                <a:gd name="connsiteY19" fmla="*/ 111125 h 165100"/>
                <a:gd name="connsiteX20" fmla="*/ 4743450 w 6257130"/>
                <a:gd name="connsiteY20" fmla="*/ 136525 h 165100"/>
                <a:gd name="connsiteX21" fmla="*/ 5731668 w 6257130"/>
                <a:gd name="connsiteY21" fmla="*/ 134143 h 165100"/>
                <a:gd name="connsiteX22" fmla="*/ 5730874 w 6257130"/>
                <a:gd name="connsiteY22" fmla="*/ 150813 h 165100"/>
                <a:gd name="connsiteX23" fmla="*/ 6257130 w 6257130"/>
                <a:gd name="connsiteY23" fmla="*/ 148431 h 165100"/>
                <a:gd name="connsiteX24" fmla="*/ 6257130 w 6257130"/>
                <a:gd name="connsiteY24" fmla="*/ 165100 h 165100"/>
                <a:gd name="connsiteX0" fmla="*/ 0 w 6257130"/>
                <a:gd name="connsiteY0" fmla="*/ 3175 h 172243"/>
                <a:gd name="connsiteX1" fmla="*/ 225425 w 6257130"/>
                <a:gd name="connsiteY1" fmla="*/ 0 h 172243"/>
                <a:gd name="connsiteX2" fmla="*/ 225425 w 6257130"/>
                <a:gd name="connsiteY2" fmla="*/ 15875 h 172243"/>
                <a:gd name="connsiteX3" fmla="*/ 536575 w 6257130"/>
                <a:gd name="connsiteY3" fmla="*/ 9525 h 172243"/>
                <a:gd name="connsiteX4" fmla="*/ 533400 w 6257130"/>
                <a:gd name="connsiteY4" fmla="*/ 25400 h 172243"/>
                <a:gd name="connsiteX5" fmla="*/ 555625 w 6257130"/>
                <a:gd name="connsiteY5" fmla="*/ 25400 h 172243"/>
                <a:gd name="connsiteX6" fmla="*/ 555625 w 6257130"/>
                <a:gd name="connsiteY6" fmla="*/ 41275 h 172243"/>
                <a:gd name="connsiteX7" fmla="*/ 1114425 w 6257130"/>
                <a:gd name="connsiteY7" fmla="*/ 41275 h 172243"/>
                <a:gd name="connsiteX8" fmla="*/ 1114425 w 6257130"/>
                <a:gd name="connsiteY8" fmla="*/ 53975 h 172243"/>
                <a:gd name="connsiteX9" fmla="*/ 1270000 w 6257130"/>
                <a:gd name="connsiteY9" fmla="*/ 53975 h 172243"/>
                <a:gd name="connsiteX10" fmla="*/ 1270000 w 6257130"/>
                <a:gd name="connsiteY10" fmla="*/ 69850 h 172243"/>
                <a:gd name="connsiteX11" fmla="*/ 1511300 w 6257130"/>
                <a:gd name="connsiteY11" fmla="*/ 69850 h 172243"/>
                <a:gd name="connsiteX12" fmla="*/ 1511300 w 6257130"/>
                <a:gd name="connsiteY12" fmla="*/ 79375 h 172243"/>
                <a:gd name="connsiteX13" fmla="*/ 1574800 w 6257130"/>
                <a:gd name="connsiteY13" fmla="*/ 79375 h 172243"/>
                <a:gd name="connsiteX14" fmla="*/ 1574800 w 6257130"/>
                <a:gd name="connsiteY14" fmla="*/ 92075 h 172243"/>
                <a:gd name="connsiteX15" fmla="*/ 1806575 w 6257130"/>
                <a:gd name="connsiteY15" fmla="*/ 92075 h 172243"/>
                <a:gd name="connsiteX16" fmla="*/ 1806575 w 6257130"/>
                <a:gd name="connsiteY16" fmla="*/ 111125 h 172243"/>
                <a:gd name="connsiteX17" fmla="*/ 1911350 w 6257130"/>
                <a:gd name="connsiteY17" fmla="*/ 104775 h 172243"/>
                <a:gd name="connsiteX18" fmla="*/ 1911350 w 6257130"/>
                <a:gd name="connsiteY18" fmla="*/ 120650 h 172243"/>
                <a:gd name="connsiteX19" fmla="*/ 4743450 w 6257130"/>
                <a:gd name="connsiteY19" fmla="*/ 111125 h 172243"/>
                <a:gd name="connsiteX20" fmla="*/ 4743450 w 6257130"/>
                <a:gd name="connsiteY20" fmla="*/ 136525 h 172243"/>
                <a:gd name="connsiteX21" fmla="*/ 5731668 w 6257130"/>
                <a:gd name="connsiteY21" fmla="*/ 134143 h 172243"/>
                <a:gd name="connsiteX22" fmla="*/ 5730874 w 6257130"/>
                <a:gd name="connsiteY22" fmla="*/ 150813 h 172243"/>
                <a:gd name="connsiteX23" fmla="*/ 6257130 w 6257130"/>
                <a:gd name="connsiteY23" fmla="*/ 148431 h 172243"/>
                <a:gd name="connsiteX24" fmla="*/ 6257130 w 6257130"/>
                <a:gd name="connsiteY24" fmla="*/ 165100 h 172243"/>
                <a:gd name="connsiteX25" fmla="*/ 6254749 w 6257130"/>
                <a:gd name="connsiteY25" fmla="*/ 172243 h 172243"/>
                <a:gd name="connsiteX0" fmla="*/ 0 w 7931149"/>
                <a:gd name="connsiteY0" fmla="*/ 3175 h 167481"/>
                <a:gd name="connsiteX1" fmla="*/ 225425 w 7931149"/>
                <a:gd name="connsiteY1" fmla="*/ 0 h 167481"/>
                <a:gd name="connsiteX2" fmla="*/ 225425 w 7931149"/>
                <a:gd name="connsiteY2" fmla="*/ 15875 h 167481"/>
                <a:gd name="connsiteX3" fmla="*/ 536575 w 7931149"/>
                <a:gd name="connsiteY3" fmla="*/ 9525 h 167481"/>
                <a:gd name="connsiteX4" fmla="*/ 533400 w 7931149"/>
                <a:gd name="connsiteY4" fmla="*/ 25400 h 167481"/>
                <a:gd name="connsiteX5" fmla="*/ 555625 w 7931149"/>
                <a:gd name="connsiteY5" fmla="*/ 25400 h 167481"/>
                <a:gd name="connsiteX6" fmla="*/ 555625 w 7931149"/>
                <a:gd name="connsiteY6" fmla="*/ 41275 h 167481"/>
                <a:gd name="connsiteX7" fmla="*/ 1114425 w 7931149"/>
                <a:gd name="connsiteY7" fmla="*/ 41275 h 167481"/>
                <a:gd name="connsiteX8" fmla="*/ 1114425 w 7931149"/>
                <a:gd name="connsiteY8" fmla="*/ 53975 h 167481"/>
                <a:gd name="connsiteX9" fmla="*/ 1270000 w 7931149"/>
                <a:gd name="connsiteY9" fmla="*/ 53975 h 167481"/>
                <a:gd name="connsiteX10" fmla="*/ 1270000 w 7931149"/>
                <a:gd name="connsiteY10" fmla="*/ 69850 h 167481"/>
                <a:gd name="connsiteX11" fmla="*/ 1511300 w 7931149"/>
                <a:gd name="connsiteY11" fmla="*/ 69850 h 167481"/>
                <a:gd name="connsiteX12" fmla="*/ 1511300 w 7931149"/>
                <a:gd name="connsiteY12" fmla="*/ 79375 h 167481"/>
                <a:gd name="connsiteX13" fmla="*/ 1574800 w 7931149"/>
                <a:gd name="connsiteY13" fmla="*/ 79375 h 167481"/>
                <a:gd name="connsiteX14" fmla="*/ 1574800 w 7931149"/>
                <a:gd name="connsiteY14" fmla="*/ 92075 h 167481"/>
                <a:gd name="connsiteX15" fmla="*/ 1806575 w 7931149"/>
                <a:gd name="connsiteY15" fmla="*/ 92075 h 167481"/>
                <a:gd name="connsiteX16" fmla="*/ 1806575 w 7931149"/>
                <a:gd name="connsiteY16" fmla="*/ 111125 h 167481"/>
                <a:gd name="connsiteX17" fmla="*/ 1911350 w 7931149"/>
                <a:gd name="connsiteY17" fmla="*/ 104775 h 167481"/>
                <a:gd name="connsiteX18" fmla="*/ 1911350 w 7931149"/>
                <a:gd name="connsiteY18" fmla="*/ 120650 h 167481"/>
                <a:gd name="connsiteX19" fmla="*/ 4743450 w 7931149"/>
                <a:gd name="connsiteY19" fmla="*/ 111125 h 167481"/>
                <a:gd name="connsiteX20" fmla="*/ 4743450 w 7931149"/>
                <a:gd name="connsiteY20" fmla="*/ 136525 h 167481"/>
                <a:gd name="connsiteX21" fmla="*/ 5731668 w 7931149"/>
                <a:gd name="connsiteY21" fmla="*/ 134143 h 167481"/>
                <a:gd name="connsiteX22" fmla="*/ 5730874 w 7931149"/>
                <a:gd name="connsiteY22" fmla="*/ 150813 h 167481"/>
                <a:gd name="connsiteX23" fmla="*/ 6257130 w 7931149"/>
                <a:gd name="connsiteY23" fmla="*/ 148431 h 167481"/>
                <a:gd name="connsiteX24" fmla="*/ 6257130 w 7931149"/>
                <a:gd name="connsiteY24" fmla="*/ 165100 h 167481"/>
                <a:gd name="connsiteX25" fmla="*/ 7931149 w 7931149"/>
                <a:gd name="connsiteY25" fmla="*/ 167481 h 167481"/>
                <a:gd name="connsiteX0" fmla="*/ 0 w 8064499"/>
                <a:gd name="connsiteY0" fmla="*/ 3175 h 167481"/>
                <a:gd name="connsiteX1" fmla="*/ 225425 w 8064499"/>
                <a:gd name="connsiteY1" fmla="*/ 0 h 167481"/>
                <a:gd name="connsiteX2" fmla="*/ 225425 w 8064499"/>
                <a:gd name="connsiteY2" fmla="*/ 15875 h 167481"/>
                <a:gd name="connsiteX3" fmla="*/ 536575 w 8064499"/>
                <a:gd name="connsiteY3" fmla="*/ 9525 h 167481"/>
                <a:gd name="connsiteX4" fmla="*/ 533400 w 8064499"/>
                <a:gd name="connsiteY4" fmla="*/ 25400 h 167481"/>
                <a:gd name="connsiteX5" fmla="*/ 555625 w 8064499"/>
                <a:gd name="connsiteY5" fmla="*/ 25400 h 167481"/>
                <a:gd name="connsiteX6" fmla="*/ 555625 w 8064499"/>
                <a:gd name="connsiteY6" fmla="*/ 41275 h 167481"/>
                <a:gd name="connsiteX7" fmla="*/ 1114425 w 8064499"/>
                <a:gd name="connsiteY7" fmla="*/ 41275 h 167481"/>
                <a:gd name="connsiteX8" fmla="*/ 1114425 w 8064499"/>
                <a:gd name="connsiteY8" fmla="*/ 53975 h 167481"/>
                <a:gd name="connsiteX9" fmla="*/ 1270000 w 8064499"/>
                <a:gd name="connsiteY9" fmla="*/ 53975 h 167481"/>
                <a:gd name="connsiteX10" fmla="*/ 1270000 w 8064499"/>
                <a:gd name="connsiteY10" fmla="*/ 69850 h 167481"/>
                <a:gd name="connsiteX11" fmla="*/ 1511300 w 8064499"/>
                <a:gd name="connsiteY11" fmla="*/ 69850 h 167481"/>
                <a:gd name="connsiteX12" fmla="*/ 1511300 w 8064499"/>
                <a:gd name="connsiteY12" fmla="*/ 79375 h 167481"/>
                <a:gd name="connsiteX13" fmla="*/ 1574800 w 8064499"/>
                <a:gd name="connsiteY13" fmla="*/ 79375 h 167481"/>
                <a:gd name="connsiteX14" fmla="*/ 1574800 w 8064499"/>
                <a:gd name="connsiteY14" fmla="*/ 92075 h 167481"/>
                <a:gd name="connsiteX15" fmla="*/ 1806575 w 8064499"/>
                <a:gd name="connsiteY15" fmla="*/ 92075 h 167481"/>
                <a:gd name="connsiteX16" fmla="*/ 1806575 w 8064499"/>
                <a:gd name="connsiteY16" fmla="*/ 111125 h 167481"/>
                <a:gd name="connsiteX17" fmla="*/ 1911350 w 8064499"/>
                <a:gd name="connsiteY17" fmla="*/ 104775 h 167481"/>
                <a:gd name="connsiteX18" fmla="*/ 1911350 w 8064499"/>
                <a:gd name="connsiteY18" fmla="*/ 120650 h 167481"/>
                <a:gd name="connsiteX19" fmla="*/ 4743450 w 8064499"/>
                <a:gd name="connsiteY19" fmla="*/ 111125 h 167481"/>
                <a:gd name="connsiteX20" fmla="*/ 4743450 w 8064499"/>
                <a:gd name="connsiteY20" fmla="*/ 136525 h 167481"/>
                <a:gd name="connsiteX21" fmla="*/ 5731668 w 8064499"/>
                <a:gd name="connsiteY21" fmla="*/ 134143 h 167481"/>
                <a:gd name="connsiteX22" fmla="*/ 5730874 w 8064499"/>
                <a:gd name="connsiteY22" fmla="*/ 150813 h 167481"/>
                <a:gd name="connsiteX23" fmla="*/ 6257130 w 8064499"/>
                <a:gd name="connsiteY23" fmla="*/ 148431 h 167481"/>
                <a:gd name="connsiteX24" fmla="*/ 6257130 w 8064499"/>
                <a:gd name="connsiteY24" fmla="*/ 165100 h 167481"/>
                <a:gd name="connsiteX25" fmla="*/ 8064499 w 8064499"/>
                <a:gd name="connsiteY25" fmla="*/ 167481 h 167481"/>
                <a:gd name="connsiteX0" fmla="*/ 0 w 8069262"/>
                <a:gd name="connsiteY0" fmla="*/ 3175 h 167481"/>
                <a:gd name="connsiteX1" fmla="*/ 225425 w 8069262"/>
                <a:gd name="connsiteY1" fmla="*/ 0 h 167481"/>
                <a:gd name="connsiteX2" fmla="*/ 225425 w 8069262"/>
                <a:gd name="connsiteY2" fmla="*/ 15875 h 167481"/>
                <a:gd name="connsiteX3" fmla="*/ 536575 w 8069262"/>
                <a:gd name="connsiteY3" fmla="*/ 9525 h 167481"/>
                <a:gd name="connsiteX4" fmla="*/ 533400 w 8069262"/>
                <a:gd name="connsiteY4" fmla="*/ 25400 h 167481"/>
                <a:gd name="connsiteX5" fmla="*/ 555625 w 8069262"/>
                <a:gd name="connsiteY5" fmla="*/ 25400 h 167481"/>
                <a:gd name="connsiteX6" fmla="*/ 555625 w 8069262"/>
                <a:gd name="connsiteY6" fmla="*/ 41275 h 167481"/>
                <a:gd name="connsiteX7" fmla="*/ 1114425 w 8069262"/>
                <a:gd name="connsiteY7" fmla="*/ 41275 h 167481"/>
                <a:gd name="connsiteX8" fmla="*/ 1114425 w 8069262"/>
                <a:gd name="connsiteY8" fmla="*/ 53975 h 167481"/>
                <a:gd name="connsiteX9" fmla="*/ 1270000 w 8069262"/>
                <a:gd name="connsiteY9" fmla="*/ 53975 h 167481"/>
                <a:gd name="connsiteX10" fmla="*/ 1270000 w 8069262"/>
                <a:gd name="connsiteY10" fmla="*/ 69850 h 167481"/>
                <a:gd name="connsiteX11" fmla="*/ 1511300 w 8069262"/>
                <a:gd name="connsiteY11" fmla="*/ 69850 h 167481"/>
                <a:gd name="connsiteX12" fmla="*/ 1511300 w 8069262"/>
                <a:gd name="connsiteY12" fmla="*/ 79375 h 167481"/>
                <a:gd name="connsiteX13" fmla="*/ 1574800 w 8069262"/>
                <a:gd name="connsiteY13" fmla="*/ 79375 h 167481"/>
                <a:gd name="connsiteX14" fmla="*/ 1574800 w 8069262"/>
                <a:gd name="connsiteY14" fmla="*/ 92075 h 167481"/>
                <a:gd name="connsiteX15" fmla="*/ 1806575 w 8069262"/>
                <a:gd name="connsiteY15" fmla="*/ 92075 h 167481"/>
                <a:gd name="connsiteX16" fmla="*/ 1806575 w 8069262"/>
                <a:gd name="connsiteY16" fmla="*/ 111125 h 167481"/>
                <a:gd name="connsiteX17" fmla="*/ 1911350 w 8069262"/>
                <a:gd name="connsiteY17" fmla="*/ 104775 h 167481"/>
                <a:gd name="connsiteX18" fmla="*/ 1911350 w 8069262"/>
                <a:gd name="connsiteY18" fmla="*/ 120650 h 167481"/>
                <a:gd name="connsiteX19" fmla="*/ 4743450 w 8069262"/>
                <a:gd name="connsiteY19" fmla="*/ 111125 h 167481"/>
                <a:gd name="connsiteX20" fmla="*/ 4743450 w 8069262"/>
                <a:gd name="connsiteY20" fmla="*/ 136525 h 167481"/>
                <a:gd name="connsiteX21" fmla="*/ 5731668 w 8069262"/>
                <a:gd name="connsiteY21" fmla="*/ 134143 h 167481"/>
                <a:gd name="connsiteX22" fmla="*/ 5730874 w 8069262"/>
                <a:gd name="connsiteY22" fmla="*/ 150813 h 167481"/>
                <a:gd name="connsiteX23" fmla="*/ 6257130 w 8069262"/>
                <a:gd name="connsiteY23" fmla="*/ 148431 h 167481"/>
                <a:gd name="connsiteX24" fmla="*/ 6257130 w 8069262"/>
                <a:gd name="connsiteY24" fmla="*/ 165100 h 167481"/>
                <a:gd name="connsiteX25" fmla="*/ 8069262 w 8069262"/>
                <a:gd name="connsiteY25" fmla="*/ 167481 h 167481"/>
                <a:gd name="connsiteX0" fmla="*/ 0 w 8069262"/>
                <a:gd name="connsiteY0" fmla="*/ 3175 h 167481"/>
                <a:gd name="connsiteX1" fmla="*/ 225425 w 8069262"/>
                <a:gd name="connsiteY1" fmla="*/ 0 h 167481"/>
                <a:gd name="connsiteX2" fmla="*/ 225425 w 8069262"/>
                <a:gd name="connsiteY2" fmla="*/ 15875 h 167481"/>
                <a:gd name="connsiteX3" fmla="*/ 536575 w 8069262"/>
                <a:gd name="connsiteY3" fmla="*/ 9525 h 167481"/>
                <a:gd name="connsiteX4" fmla="*/ 533400 w 8069262"/>
                <a:gd name="connsiteY4" fmla="*/ 25400 h 167481"/>
                <a:gd name="connsiteX5" fmla="*/ 555625 w 8069262"/>
                <a:gd name="connsiteY5" fmla="*/ 25400 h 167481"/>
                <a:gd name="connsiteX6" fmla="*/ 555625 w 8069262"/>
                <a:gd name="connsiteY6" fmla="*/ 41275 h 167481"/>
                <a:gd name="connsiteX7" fmla="*/ 1114425 w 8069262"/>
                <a:gd name="connsiteY7" fmla="*/ 41275 h 167481"/>
                <a:gd name="connsiteX8" fmla="*/ 1114425 w 8069262"/>
                <a:gd name="connsiteY8" fmla="*/ 53975 h 167481"/>
                <a:gd name="connsiteX9" fmla="*/ 1270000 w 8069262"/>
                <a:gd name="connsiteY9" fmla="*/ 53975 h 167481"/>
                <a:gd name="connsiteX10" fmla="*/ 1270000 w 8069262"/>
                <a:gd name="connsiteY10" fmla="*/ 69850 h 167481"/>
                <a:gd name="connsiteX11" fmla="*/ 1511300 w 8069262"/>
                <a:gd name="connsiteY11" fmla="*/ 69850 h 167481"/>
                <a:gd name="connsiteX12" fmla="*/ 1511300 w 8069262"/>
                <a:gd name="connsiteY12" fmla="*/ 79375 h 167481"/>
                <a:gd name="connsiteX13" fmla="*/ 1574800 w 8069262"/>
                <a:gd name="connsiteY13" fmla="*/ 79375 h 167481"/>
                <a:gd name="connsiteX14" fmla="*/ 1574800 w 8069262"/>
                <a:gd name="connsiteY14" fmla="*/ 92075 h 167481"/>
                <a:gd name="connsiteX15" fmla="*/ 1806575 w 8069262"/>
                <a:gd name="connsiteY15" fmla="*/ 92075 h 167481"/>
                <a:gd name="connsiteX16" fmla="*/ 1806575 w 8069262"/>
                <a:gd name="connsiteY16" fmla="*/ 111125 h 167481"/>
                <a:gd name="connsiteX17" fmla="*/ 1911350 w 8069262"/>
                <a:gd name="connsiteY17" fmla="*/ 104775 h 167481"/>
                <a:gd name="connsiteX18" fmla="*/ 1911350 w 8069262"/>
                <a:gd name="connsiteY18" fmla="*/ 120650 h 167481"/>
                <a:gd name="connsiteX19" fmla="*/ 4743450 w 8069262"/>
                <a:gd name="connsiteY19" fmla="*/ 115887 h 167481"/>
                <a:gd name="connsiteX20" fmla="*/ 4743450 w 8069262"/>
                <a:gd name="connsiteY20" fmla="*/ 136525 h 167481"/>
                <a:gd name="connsiteX21" fmla="*/ 5731668 w 8069262"/>
                <a:gd name="connsiteY21" fmla="*/ 134143 h 167481"/>
                <a:gd name="connsiteX22" fmla="*/ 5730874 w 8069262"/>
                <a:gd name="connsiteY22" fmla="*/ 150813 h 167481"/>
                <a:gd name="connsiteX23" fmla="*/ 6257130 w 8069262"/>
                <a:gd name="connsiteY23" fmla="*/ 148431 h 167481"/>
                <a:gd name="connsiteX24" fmla="*/ 6257130 w 8069262"/>
                <a:gd name="connsiteY24" fmla="*/ 165100 h 167481"/>
                <a:gd name="connsiteX25" fmla="*/ 8069262 w 8069262"/>
                <a:gd name="connsiteY25" fmla="*/ 167481 h 167481"/>
                <a:gd name="connsiteX0" fmla="*/ 0 w 8069262"/>
                <a:gd name="connsiteY0" fmla="*/ 3175 h 167481"/>
                <a:gd name="connsiteX1" fmla="*/ 225425 w 8069262"/>
                <a:gd name="connsiteY1" fmla="*/ 0 h 167481"/>
                <a:gd name="connsiteX2" fmla="*/ 225425 w 8069262"/>
                <a:gd name="connsiteY2" fmla="*/ 15875 h 167481"/>
                <a:gd name="connsiteX3" fmla="*/ 536575 w 8069262"/>
                <a:gd name="connsiteY3" fmla="*/ 9525 h 167481"/>
                <a:gd name="connsiteX4" fmla="*/ 533400 w 8069262"/>
                <a:gd name="connsiteY4" fmla="*/ 25400 h 167481"/>
                <a:gd name="connsiteX5" fmla="*/ 555625 w 8069262"/>
                <a:gd name="connsiteY5" fmla="*/ 25400 h 167481"/>
                <a:gd name="connsiteX6" fmla="*/ 555625 w 8069262"/>
                <a:gd name="connsiteY6" fmla="*/ 41275 h 167481"/>
                <a:gd name="connsiteX7" fmla="*/ 1114425 w 8069262"/>
                <a:gd name="connsiteY7" fmla="*/ 41275 h 167481"/>
                <a:gd name="connsiteX8" fmla="*/ 1114425 w 8069262"/>
                <a:gd name="connsiteY8" fmla="*/ 53975 h 167481"/>
                <a:gd name="connsiteX9" fmla="*/ 1270000 w 8069262"/>
                <a:gd name="connsiteY9" fmla="*/ 53975 h 167481"/>
                <a:gd name="connsiteX10" fmla="*/ 1270000 w 8069262"/>
                <a:gd name="connsiteY10" fmla="*/ 69850 h 167481"/>
                <a:gd name="connsiteX11" fmla="*/ 1511300 w 8069262"/>
                <a:gd name="connsiteY11" fmla="*/ 69850 h 167481"/>
                <a:gd name="connsiteX12" fmla="*/ 1511300 w 8069262"/>
                <a:gd name="connsiteY12" fmla="*/ 79375 h 167481"/>
                <a:gd name="connsiteX13" fmla="*/ 1574800 w 8069262"/>
                <a:gd name="connsiteY13" fmla="*/ 79375 h 167481"/>
                <a:gd name="connsiteX14" fmla="*/ 1574800 w 8069262"/>
                <a:gd name="connsiteY14" fmla="*/ 92075 h 167481"/>
                <a:gd name="connsiteX15" fmla="*/ 1806575 w 8069262"/>
                <a:gd name="connsiteY15" fmla="*/ 92075 h 167481"/>
                <a:gd name="connsiteX16" fmla="*/ 1806575 w 8069262"/>
                <a:gd name="connsiteY16" fmla="*/ 111125 h 167481"/>
                <a:gd name="connsiteX17" fmla="*/ 1911350 w 8069262"/>
                <a:gd name="connsiteY17" fmla="*/ 104775 h 167481"/>
                <a:gd name="connsiteX18" fmla="*/ 1911350 w 8069262"/>
                <a:gd name="connsiteY18" fmla="*/ 118268 h 167481"/>
                <a:gd name="connsiteX19" fmla="*/ 4743450 w 8069262"/>
                <a:gd name="connsiteY19" fmla="*/ 115887 h 167481"/>
                <a:gd name="connsiteX20" fmla="*/ 4743450 w 8069262"/>
                <a:gd name="connsiteY20" fmla="*/ 136525 h 167481"/>
                <a:gd name="connsiteX21" fmla="*/ 5731668 w 8069262"/>
                <a:gd name="connsiteY21" fmla="*/ 134143 h 167481"/>
                <a:gd name="connsiteX22" fmla="*/ 5730874 w 8069262"/>
                <a:gd name="connsiteY22" fmla="*/ 150813 h 167481"/>
                <a:gd name="connsiteX23" fmla="*/ 6257130 w 8069262"/>
                <a:gd name="connsiteY23" fmla="*/ 148431 h 167481"/>
                <a:gd name="connsiteX24" fmla="*/ 6257130 w 8069262"/>
                <a:gd name="connsiteY24" fmla="*/ 165100 h 167481"/>
                <a:gd name="connsiteX25" fmla="*/ 8069262 w 8069262"/>
                <a:gd name="connsiteY25" fmla="*/ 167481 h 167481"/>
                <a:gd name="connsiteX0" fmla="*/ 0 w 8069262"/>
                <a:gd name="connsiteY0" fmla="*/ 3175 h 167481"/>
                <a:gd name="connsiteX1" fmla="*/ 225425 w 8069262"/>
                <a:gd name="connsiteY1" fmla="*/ 0 h 167481"/>
                <a:gd name="connsiteX2" fmla="*/ 225425 w 8069262"/>
                <a:gd name="connsiteY2" fmla="*/ 15875 h 167481"/>
                <a:gd name="connsiteX3" fmla="*/ 536575 w 8069262"/>
                <a:gd name="connsiteY3" fmla="*/ 9525 h 167481"/>
                <a:gd name="connsiteX4" fmla="*/ 533400 w 8069262"/>
                <a:gd name="connsiteY4" fmla="*/ 25400 h 167481"/>
                <a:gd name="connsiteX5" fmla="*/ 555625 w 8069262"/>
                <a:gd name="connsiteY5" fmla="*/ 25400 h 167481"/>
                <a:gd name="connsiteX6" fmla="*/ 555625 w 8069262"/>
                <a:gd name="connsiteY6" fmla="*/ 41275 h 167481"/>
                <a:gd name="connsiteX7" fmla="*/ 1114425 w 8069262"/>
                <a:gd name="connsiteY7" fmla="*/ 41275 h 167481"/>
                <a:gd name="connsiteX8" fmla="*/ 1114425 w 8069262"/>
                <a:gd name="connsiteY8" fmla="*/ 53975 h 167481"/>
                <a:gd name="connsiteX9" fmla="*/ 1270000 w 8069262"/>
                <a:gd name="connsiteY9" fmla="*/ 53975 h 167481"/>
                <a:gd name="connsiteX10" fmla="*/ 1270000 w 8069262"/>
                <a:gd name="connsiteY10" fmla="*/ 69850 h 167481"/>
                <a:gd name="connsiteX11" fmla="*/ 1511300 w 8069262"/>
                <a:gd name="connsiteY11" fmla="*/ 69850 h 167481"/>
                <a:gd name="connsiteX12" fmla="*/ 1511300 w 8069262"/>
                <a:gd name="connsiteY12" fmla="*/ 79375 h 167481"/>
                <a:gd name="connsiteX13" fmla="*/ 1574800 w 8069262"/>
                <a:gd name="connsiteY13" fmla="*/ 79375 h 167481"/>
                <a:gd name="connsiteX14" fmla="*/ 1574800 w 8069262"/>
                <a:gd name="connsiteY14" fmla="*/ 92075 h 167481"/>
                <a:gd name="connsiteX15" fmla="*/ 1806575 w 8069262"/>
                <a:gd name="connsiteY15" fmla="*/ 92075 h 167481"/>
                <a:gd name="connsiteX16" fmla="*/ 1806575 w 8069262"/>
                <a:gd name="connsiteY16" fmla="*/ 101600 h 167481"/>
                <a:gd name="connsiteX17" fmla="*/ 1911350 w 8069262"/>
                <a:gd name="connsiteY17" fmla="*/ 104775 h 167481"/>
                <a:gd name="connsiteX18" fmla="*/ 1911350 w 8069262"/>
                <a:gd name="connsiteY18" fmla="*/ 118268 h 167481"/>
                <a:gd name="connsiteX19" fmla="*/ 4743450 w 8069262"/>
                <a:gd name="connsiteY19" fmla="*/ 115887 h 167481"/>
                <a:gd name="connsiteX20" fmla="*/ 4743450 w 8069262"/>
                <a:gd name="connsiteY20" fmla="*/ 136525 h 167481"/>
                <a:gd name="connsiteX21" fmla="*/ 5731668 w 8069262"/>
                <a:gd name="connsiteY21" fmla="*/ 134143 h 167481"/>
                <a:gd name="connsiteX22" fmla="*/ 5730874 w 8069262"/>
                <a:gd name="connsiteY22" fmla="*/ 150813 h 167481"/>
                <a:gd name="connsiteX23" fmla="*/ 6257130 w 8069262"/>
                <a:gd name="connsiteY23" fmla="*/ 148431 h 167481"/>
                <a:gd name="connsiteX24" fmla="*/ 6257130 w 8069262"/>
                <a:gd name="connsiteY24" fmla="*/ 165100 h 167481"/>
                <a:gd name="connsiteX25" fmla="*/ 8069262 w 8069262"/>
                <a:gd name="connsiteY25" fmla="*/ 167481 h 167481"/>
                <a:gd name="connsiteX0" fmla="*/ 0 w 8069262"/>
                <a:gd name="connsiteY0" fmla="*/ 3175 h 167481"/>
                <a:gd name="connsiteX1" fmla="*/ 225425 w 8069262"/>
                <a:gd name="connsiteY1" fmla="*/ 0 h 167481"/>
                <a:gd name="connsiteX2" fmla="*/ 225425 w 8069262"/>
                <a:gd name="connsiteY2" fmla="*/ 15875 h 167481"/>
                <a:gd name="connsiteX3" fmla="*/ 536575 w 8069262"/>
                <a:gd name="connsiteY3" fmla="*/ 9525 h 167481"/>
                <a:gd name="connsiteX4" fmla="*/ 533400 w 8069262"/>
                <a:gd name="connsiteY4" fmla="*/ 25400 h 167481"/>
                <a:gd name="connsiteX5" fmla="*/ 555625 w 8069262"/>
                <a:gd name="connsiteY5" fmla="*/ 25400 h 167481"/>
                <a:gd name="connsiteX6" fmla="*/ 555625 w 8069262"/>
                <a:gd name="connsiteY6" fmla="*/ 41275 h 167481"/>
                <a:gd name="connsiteX7" fmla="*/ 1114425 w 8069262"/>
                <a:gd name="connsiteY7" fmla="*/ 41275 h 167481"/>
                <a:gd name="connsiteX8" fmla="*/ 1114425 w 8069262"/>
                <a:gd name="connsiteY8" fmla="*/ 53975 h 167481"/>
                <a:gd name="connsiteX9" fmla="*/ 1270000 w 8069262"/>
                <a:gd name="connsiteY9" fmla="*/ 53975 h 167481"/>
                <a:gd name="connsiteX10" fmla="*/ 1270000 w 8069262"/>
                <a:gd name="connsiteY10" fmla="*/ 69850 h 167481"/>
                <a:gd name="connsiteX11" fmla="*/ 1511300 w 8069262"/>
                <a:gd name="connsiteY11" fmla="*/ 69850 h 167481"/>
                <a:gd name="connsiteX12" fmla="*/ 1511300 w 8069262"/>
                <a:gd name="connsiteY12" fmla="*/ 79375 h 167481"/>
                <a:gd name="connsiteX13" fmla="*/ 1574800 w 8069262"/>
                <a:gd name="connsiteY13" fmla="*/ 79375 h 167481"/>
                <a:gd name="connsiteX14" fmla="*/ 1574800 w 8069262"/>
                <a:gd name="connsiteY14" fmla="*/ 92075 h 167481"/>
                <a:gd name="connsiteX15" fmla="*/ 1806575 w 8069262"/>
                <a:gd name="connsiteY15" fmla="*/ 92075 h 167481"/>
                <a:gd name="connsiteX16" fmla="*/ 1806575 w 8069262"/>
                <a:gd name="connsiteY16" fmla="*/ 101600 h 167481"/>
                <a:gd name="connsiteX17" fmla="*/ 1911350 w 8069262"/>
                <a:gd name="connsiteY17" fmla="*/ 104775 h 167481"/>
                <a:gd name="connsiteX18" fmla="*/ 1911350 w 8069262"/>
                <a:gd name="connsiteY18" fmla="*/ 118268 h 167481"/>
                <a:gd name="connsiteX19" fmla="*/ 4743450 w 8069262"/>
                <a:gd name="connsiteY19" fmla="*/ 115887 h 167481"/>
                <a:gd name="connsiteX20" fmla="*/ 4743450 w 8069262"/>
                <a:gd name="connsiteY20" fmla="*/ 136525 h 167481"/>
                <a:gd name="connsiteX21" fmla="*/ 5731668 w 8069262"/>
                <a:gd name="connsiteY21" fmla="*/ 134143 h 167481"/>
                <a:gd name="connsiteX22" fmla="*/ 5730874 w 8069262"/>
                <a:gd name="connsiteY22" fmla="*/ 150813 h 167481"/>
                <a:gd name="connsiteX23" fmla="*/ 6257130 w 8069262"/>
                <a:gd name="connsiteY23" fmla="*/ 148431 h 167481"/>
                <a:gd name="connsiteX24" fmla="*/ 6257130 w 8069262"/>
                <a:gd name="connsiteY24" fmla="*/ 165100 h 167481"/>
                <a:gd name="connsiteX25" fmla="*/ 8069262 w 8069262"/>
                <a:gd name="connsiteY25" fmla="*/ 167481 h 167481"/>
                <a:gd name="connsiteX0" fmla="*/ 0 w 8069262"/>
                <a:gd name="connsiteY0" fmla="*/ 3175 h 167481"/>
                <a:gd name="connsiteX1" fmla="*/ 225425 w 8069262"/>
                <a:gd name="connsiteY1" fmla="*/ 0 h 167481"/>
                <a:gd name="connsiteX2" fmla="*/ 225425 w 8069262"/>
                <a:gd name="connsiteY2" fmla="*/ 15875 h 167481"/>
                <a:gd name="connsiteX3" fmla="*/ 536575 w 8069262"/>
                <a:gd name="connsiteY3" fmla="*/ 9525 h 167481"/>
                <a:gd name="connsiteX4" fmla="*/ 533400 w 8069262"/>
                <a:gd name="connsiteY4" fmla="*/ 25400 h 167481"/>
                <a:gd name="connsiteX5" fmla="*/ 555625 w 8069262"/>
                <a:gd name="connsiteY5" fmla="*/ 25400 h 167481"/>
                <a:gd name="connsiteX6" fmla="*/ 555625 w 8069262"/>
                <a:gd name="connsiteY6" fmla="*/ 41275 h 167481"/>
                <a:gd name="connsiteX7" fmla="*/ 1114425 w 8069262"/>
                <a:gd name="connsiteY7" fmla="*/ 41275 h 167481"/>
                <a:gd name="connsiteX8" fmla="*/ 1114425 w 8069262"/>
                <a:gd name="connsiteY8" fmla="*/ 53975 h 167481"/>
                <a:gd name="connsiteX9" fmla="*/ 1270000 w 8069262"/>
                <a:gd name="connsiteY9" fmla="*/ 53975 h 167481"/>
                <a:gd name="connsiteX10" fmla="*/ 1270000 w 8069262"/>
                <a:gd name="connsiteY10" fmla="*/ 69850 h 167481"/>
                <a:gd name="connsiteX11" fmla="*/ 1511300 w 8069262"/>
                <a:gd name="connsiteY11" fmla="*/ 69850 h 167481"/>
                <a:gd name="connsiteX12" fmla="*/ 1511300 w 8069262"/>
                <a:gd name="connsiteY12" fmla="*/ 79375 h 167481"/>
                <a:gd name="connsiteX13" fmla="*/ 1574800 w 8069262"/>
                <a:gd name="connsiteY13" fmla="*/ 79375 h 167481"/>
                <a:gd name="connsiteX14" fmla="*/ 1574800 w 8069262"/>
                <a:gd name="connsiteY14" fmla="*/ 92075 h 167481"/>
                <a:gd name="connsiteX15" fmla="*/ 1806575 w 8069262"/>
                <a:gd name="connsiteY15" fmla="*/ 92075 h 167481"/>
                <a:gd name="connsiteX16" fmla="*/ 1806575 w 8069262"/>
                <a:gd name="connsiteY16" fmla="*/ 106362 h 167481"/>
                <a:gd name="connsiteX17" fmla="*/ 1911350 w 8069262"/>
                <a:gd name="connsiteY17" fmla="*/ 104775 h 167481"/>
                <a:gd name="connsiteX18" fmla="*/ 1911350 w 8069262"/>
                <a:gd name="connsiteY18" fmla="*/ 118268 h 167481"/>
                <a:gd name="connsiteX19" fmla="*/ 4743450 w 8069262"/>
                <a:gd name="connsiteY19" fmla="*/ 115887 h 167481"/>
                <a:gd name="connsiteX20" fmla="*/ 4743450 w 8069262"/>
                <a:gd name="connsiteY20" fmla="*/ 136525 h 167481"/>
                <a:gd name="connsiteX21" fmla="*/ 5731668 w 8069262"/>
                <a:gd name="connsiteY21" fmla="*/ 134143 h 167481"/>
                <a:gd name="connsiteX22" fmla="*/ 5730874 w 8069262"/>
                <a:gd name="connsiteY22" fmla="*/ 150813 h 167481"/>
                <a:gd name="connsiteX23" fmla="*/ 6257130 w 8069262"/>
                <a:gd name="connsiteY23" fmla="*/ 148431 h 167481"/>
                <a:gd name="connsiteX24" fmla="*/ 6257130 w 8069262"/>
                <a:gd name="connsiteY24" fmla="*/ 165100 h 167481"/>
                <a:gd name="connsiteX25" fmla="*/ 8069262 w 8069262"/>
                <a:gd name="connsiteY25" fmla="*/ 167481 h 167481"/>
                <a:gd name="connsiteX0" fmla="*/ 0 w 8069262"/>
                <a:gd name="connsiteY0" fmla="*/ 3175 h 167481"/>
                <a:gd name="connsiteX1" fmla="*/ 225425 w 8069262"/>
                <a:gd name="connsiteY1" fmla="*/ 0 h 167481"/>
                <a:gd name="connsiteX2" fmla="*/ 225425 w 8069262"/>
                <a:gd name="connsiteY2" fmla="*/ 15875 h 167481"/>
                <a:gd name="connsiteX3" fmla="*/ 536575 w 8069262"/>
                <a:gd name="connsiteY3" fmla="*/ 9525 h 167481"/>
                <a:gd name="connsiteX4" fmla="*/ 533400 w 8069262"/>
                <a:gd name="connsiteY4" fmla="*/ 25400 h 167481"/>
                <a:gd name="connsiteX5" fmla="*/ 555625 w 8069262"/>
                <a:gd name="connsiteY5" fmla="*/ 25400 h 167481"/>
                <a:gd name="connsiteX6" fmla="*/ 555625 w 8069262"/>
                <a:gd name="connsiteY6" fmla="*/ 41275 h 167481"/>
                <a:gd name="connsiteX7" fmla="*/ 1114425 w 8069262"/>
                <a:gd name="connsiteY7" fmla="*/ 41275 h 167481"/>
                <a:gd name="connsiteX8" fmla="*/ 1114425 w 8069262"/>
                <a:gd name="connsiteY8" fmla="*/ 53975 h 167481"/>
                <a:gd name="connsiteX9" fmla="*/ 1270000 w 8069262"/>
                <a:gd name="connsiteY9" fmla="*/ 53975 h 167481"/>
                <a:gd name="connsiteX10" fmla="*/ 1270000 w 8069262"/>
                <a:gd name="connsiteY10" fmla="*/ 69850 h 167481"/>
                <a:gd name="connsiteX11" fmla="*/ 1511300 w 8069262"/>
                <a:gd name="connsiteY11" fmla="*/ 69850 h 167481"/>
                <a:gd name="connsiteX12" fmla="*/ 1511300 w 8069262"/>
                <a:gd name="connsiteY12" fmla="*/ 79375 h 167481"/>
                <a:gd name="connsiteX13" fmla="*/ 1574800 w 8069262"/>
                <a:gd name="connsiteY13" fmla="*/ 79375 h 167481"/>
                <a:gd name="connsiteX14" fmla="*/ 1574800 w 8069262"/>
                <a:gd name="connsiteY14" fmla="*/ 92075 h 167481"/>
                <a:gd name="connsiteX15" fmla="*/ 1806575 w 8069262"/>
                <a:gd name="connsiteY15" fmla="*/ 92075 h 167481"/>
                <a:gd name="connsiteX16" fmla="*/ 1806575 w 8069262"/>
                <a:gd name="connsiteY16" fmla="*/ 106362 h 167481"/>
                <a:gd name="connsiteX17" fmla="*/ 1911350 w 8069262"/>
                <a:gd name="connsiteY17" fmla="*/ 109538 h 167481"/>
                <a:gd name="connsiteX18" fmla="*/ 1911350 w 8069262"/>
                <a:gd name="connsiteY18" fmla="*/ 118268 h 167481"/>
                <a:gd name="connsiteX19" fmla="*/ 4743450 w 8069262"/>
                <a:gd name="connsiteY19" fmla="*/ 115887 h 167481"/>
                <a:gd name="connsiteX20" fmla="*/ 4743450 w 8069262"/>
                <a:gd name="connsiteY20" fmla="*/ 136525 h 167481"/>
                <a:gd name="connsiteX21" fmla="*/ 5731668 w 8069262"/>
                <a:gd name="connsiteY21" fmla="*/ 134143 h 167481"/>
                <a:gd name="connsiteX22" fmla="*/ 5730874 w 8069262"/>
                <a:gd name="connsiteY22" fmla="*/ 150813 h 167481"/>
                <a:gd name="connsiteX23" fmla="*/ 6257130 w 8069262"/>
                <a:gd name="connsiteY23" fmla="*/ 148431 h 167481"/>
                <a:gd name="connsiteX24" fmla="*/ 6257130 w 8069262"/>
                <a:gd name="connsiteY24" fmla="*/ 165100 h 167481"/>
                <a:gd name="connsiteX25" fmla="*/ 8069262 w 8069262"/>
                <a:gd name="connsiteY25" fmla="*/ 167481 h 167481"/>
                <a:gd name="connsiteX0" fmla="*/ 0 w 8069262"/>
                <a:gd name="connsiteY0" fmla="*/ 3175 h 167481"/>
                <a:gd name="connsiteX1" fmla="*/ 225425 w 8069262"/>
                <a:gd name="connsiteY1" fmla="*/ 0 h 167481"/>
                <a:gd name="connsiteX2" fmla="*/ 225425 w 8069262"/>
                <a:gd name="connsiteY2" fmla="*/ 15875 h 167481"/>
                <a:gd name="connsiteX3" fmla="*/ 536575 w 8069262"/>
                <a:gd name="connsiteY3" fmla="*/ 9525 h 167481"/>
                <a:gd name="connsiteX4" fmla="*/ 533400 w 8069262"/>
                <a:gd name="connsiteY4" fmla="*/ 25400 h 167481"/>
                <a:gd name="connsiteX5" fmla="*/ 555625 w 8069262"/>
                <a:gd name="connsiteY5" fmla="*/ 25400 h 167481"/>
                <a:gd name="connsiteX6" fmla="*/ 555625 w 8069262"/>
                <a:gd name="connsiteY6" fmla="*/ 41275 h 167481"/>
                <a:gd name="connsiteX7" fmla="*/ 1114425 w 8069262"/>
                <a:gd name="connsiteY7" fmla="*/ 41275 h 167481"/>
                <a:gd name="connsiteX8" fmla="*/ 1114425 w 8069262"/>
                <a:gd name="connsiteY8" fmla="*/ 53975 h 167481"/>
                <a:gd name="connsiteX9" fmla="*/ 1270000 w 8069262"/>
                <a:gd name="connsiteY9" fmla="*/ 53975 h 167481"/>
                <a:gd name="connsiteX10" fmla="*/ 1270000 w 8069262"/>
                <a:gd name="connsiteY10" fmla="*/ 69850 h 167481"/>
                <a:gd name="connsiteX11" fmla="*/ 1511300 w 8069262"/>
                <a:gd name="connsiteY11" fmla="*/ 69850 h 167481"/>
                <a:gd name="connsiteX12" fmla="*/ 1511300 w 8069262"/>
                <a:gd name="connsiteY12" fmla="*/ 79375 h 167481"/>
                <a:gd name="connsiteX13" fmla="*/ 1574800 w 8069262"/>
                <a:gd name="connsiteY13" fmla="*/ 79375 h 167481"/>
                <a:gd name="connsiteX14" fmla="*/ 1574800 w 8069262"/>
                <a:gd name="connsiteY14" fmla="*/ 92075 h 167481"/>
                <a:gd name="connsiteX15" fmla="*/ 1806575 w 8069262"/>
                <a:gd name="connsiteY15" fmla="*/ 92075 h 167481"/>
                <a:gd name="connsiteX16" fmla="*/ 1806575 w 8069262"/>
                <a:gd name="connsiteY16" fmla="*/ 106362 h 167481"/>
                <a:gd name="connsiteX17" fmla="*/ 1911350 w 8069262"/>
                <a:gd name="connsiteY17" fmla="*/ 107157 h 167481"/>
                <a:gd name="connsiteX18" fmla="*/ 1911350 w 8069262"/>
                <a:gd name="connsiteY18" fmla="*/ 118268 h 167481"/>
                <a:gd name="connsiteX19" fmla="*/ 4743450 w 8069262"/>
                <a:gd name="connsiteY19" fmla="*/ 115887 h 167481"/>
                <a:gd name="connsiteX20" fmla="*/ 4743450 w 8069262"/>
                <a:gd name="connsiteY20" fmla="*/ 136525 h 167481"/>
                <a:gd name="connsiteX21" fmla="*/ 5731668 w 8069262"/>
                <a:gd name="connsiteY21" fmla="*/ 134143 h 167481"/>
                <a:gd name="connsiteX22" fmla="*/ 5730874 w 8069262"/>
                <a:gd name="connsiteY22" fmla="*/ 150813 h 167481"/>
                <a:gd name="connsiteX23" fmla="*/ 6257130 w 8069262"/>
                <a:gd name="connsiteY23" fmla="*/ 148431 h 167481"/>
                <a:gd name="connsiteX24" fmla="*/ 6257130 w 8069262"/>
                <a:gd name="connsiteY24" fmla="*/ 165100 h 167481"/>
                <a:gd name="connsiteX25" fmla="*/ 8069262 w 8069262"/>
                <a:gd name="connsiteY25" fmla="*/ 167481 h 167481"/>
                <a:gd name="connsiteX0" fmla="*/ 0 w 8069262"/>
                <a:gd name="connsiteY0" fmla="*/ 3175 h 167481"/>
                <a:gd name="connsiteX1" fmla="*/ 225425 w 8069262"/>
                <a:gd name="connsiteY1" fmla="*/ 0 h 167481"/>
                <a:gd name="connsiteX2" fmla="*/ 225425 w 8069262"/>
                <a:gd name="connsiteY2" fmla="*/ 15875 h 167481"/>
                <a:gd name="connsiteX3" fmla="*/ 534194 w 8069262"/>
                <a:gd name="connsiteY3" fmla="*/ 14288 h 167481"/>
                <a:gd name="connsiteX4" fmla="*/ 533400 w 8069262"/>
                <a:gd name="connsiteY4" fmla="*/ 25400 h 167481"/>
                <a:gd name="connsiteX5" fmla="*/ 555625 w 8069262"/>
                <a:gd name="connsiteY5" fmla="*/ 25400 h 167481"/>
                <a:gd name="connsiteX6" fmla="*/ 555625 w 8069262"/>
                <a:gd name="connsiteY6" fmla="*/ 41275 h 167481"/>
                <a:gd name="connsiteX7" fmla="*/ 1114425 w 8069262"/>
                <a:gd name="connsiteY7" fmla="*/ 41275 h 167481"/>
                <a:gd name="connsiteX8" fmla="*/ 1114425 w 8069262"/>
                <a:gd name="connsiteY8" fmla="*/ 53975 h 167481"/>
                <a:gd name="connsiteX9" fmla="*/ 1270000 w 8069262"/>
                <a:gd name="connsiteY9" fmla="*/ 53975 h 167481"/>
                <a:gd name="connsiteX10" fmla="*/ 1270000 w 8069262"/>
                <a:gd name="connsiteY10" fmla="*/ 69850 h 167481"/>
                <a:gd name="connsiteX11" fmla="*/ 1511300 w 8069262"/>
                <a:gd name="connsiteY11" fmla="*/ 69850 h 167481"/>
                <a:gd name="connsiteX12" fmla="*/ 1511300 w 8069262"/>
                <a:gd name="connsiteY12" fmla="*/ 79375 h 167481"/>
                <a:gd name="connsiteX13" fmla="*/ 1574800 w 8069262"/>
                <a:gd name="connsiteY13" fmla="*/ 79375 h 167481"/>
                <a:gd name="connsiteX14" fmla="*/ 1574800 w 8069262"/>
                <a:gd name="connsiteY14" fmla="*/ 92075 h 167481"/>
                <a:gd name="connsiteX15" fmla="*/ 1806575 w 8069262"/>
                <a:gd name="connsiteY15" fmla="*/ 92075 h 167481"/>
                <a:gd name="connsiteX16" fmla="*/ 1806575 w 8069262"/>
                <a:gd name="connsiteY16" fmla="*/ 106362 h 167481"/>
                <a:gd name="connsiteX17" fmla="*/ 1911350 w 8069262"/>
                <a:gd name="connsiteY17" fmla="*/ 107157 h 167481"/>
                <a:gd name="connsiteX18" fmla="*/ 1911350 w 8069262"/>
                <a:gd name="connsiteY18" fmla="*/ 118268 h 167481"/>
                <a:gd name="connsiteX19" fmla="*/ 4743450 w 8069262"/>
                <a:gd name="connsiteY19" fmla="*/ 115887 h 167481"/>
                <a:gd name="connsiteX20" fmla="*/ 4743450 w 8069262"/>
                <a:gd name="connsiteY20" fmla="*/ 136525 h 167481"/>
                <a:gd name="connsiteX21" fmla="*/ 5731668 w 8069262"/>
                <a:gd name="connsiteY21" fmla="*/ 134143 h 167481"/>
                <a:gd name="connsiteX22" fmla="*/ 5730874 w 8069262"/>
                <a:gd name="connsiteY22" fmla="*/ 150813 h 167481"/>
                <a:gd name="connsiteX23" fmla="*/ 6257130 w 8069262"/>
                <a:gd name="connsiteY23" fmla="*/ 148431 h 167481"/>
                <a:gd name="connsiteX24" fmla="*/ 6257130 w 8069262"/>
                <a:gd name="connsiteY24" fmla="*/ 165100 h 167481"/>
                <a:gd name="connsiteX25" fmla="*/ 8069262 w 8069262"/>
                <a:gd name="connsiteY25" fmla="*/ 167481 h 167481"/>
                <a:gd name="connsiteX0" fmla="*/ 0 w 8069262"/>
                <a:gd name="connsiteY0" fmla="*/ 3175 h 167481"/>
                <a:gd name="connsiteX1" fmla="*/ 225425 w 8069262"/>
                <a:gd name="connsiteY1" fmla="*/ 0 h 167481"/>
                <a:gd name="connsiteX2" fmla="*/ 225425 w 8069262"/>
                <a:gd name="connsiteY2" fmla="*/ 13494 h 167481"/>
                <a:gd name="connsiteX3" fmla="*/ 534194 w 8069262"/>
                <a:gd name="connsiteY3" fmla="*/ 14288 h 167481"/>
                <a:gd name="connsiteX4" fmla="*/ 533400 w 8069262"/>
                <a:gd name="connsiteY4" fmla="*/ 25400 h 167481"/>
                <a:gd name="connsiteX5" fmla="*/ 555625 w 8069262"/>
                <a:gd name="connsiteY5" fmla="*/ 25400 h 167481"/>
                <a:gd name="connsiteX6" fmla="*/ 555625 w 8069262"/>
                <a:gd name="connsiteY6" fmla="*/ 41275 h 167481"/>
                <a:gd name="connsiteX7" fmla="*/ 1114425 w 8069262"/>
                <a:gd name="connsiteY7" fmla="*/ 41275 h 167481"/>
                <a:gd name="connsiteX8" fmla="*/ 1114425 w 8069262"/>
                <a:gd name="connsiteY8" fmla="*/ 53975 h 167481"/>
                <a:gd name="connsiteX9" fmla="*/ 1270000 w 8069262"/>
                <a:gd name="connsiteY9" fmla="*/ 53975 h 167481"/>
                <a:gd name="connsiteX10" fmla="*/ 1270000 w 8069262"/>
                <a:gd name="connsiteY10" fmla="*/ 69850 h 167481"/>
                <a:gd name="connsiteX11" fmla="*/ 1511300 w 8069262"/>
                <a:gd name="connsiteY11" fmla="*/ 69850 h 167481"/>
                <a:gd name="connsiteX12" fmla="*/ 1511300 w 8069262"/>
                <a:gd name="connsiteY12" fmla="*/ 79375 h 167481"/>
                <a:gd name="connsiteX13" fmla="*/ 1574800 w 8069262"/>
                <a:gd name="connsiteY13" fmla="*/ 79375 h 167481"/>
                <a:gd name="connsiteX14" fmla="*/ 1574800 w 8069262"/>
                <a:gd name="connsiteY14" fmla="*/ 92075 h 167481"/>
                <a:gd name="connsiteX15" fmla="*/ 1806575 w 8069262"/>
                <a:gd name="connsiteY15" fmla="*/ 92075 h 167481"/>
                <a:gd name="connsiteX16" fmla="*/ 1806575 w 8069262"/>
                <a:gd name="connsiteY16" fmla="*/ 106362 h 167481"/>
                <a:gd name="connsiteX17" fmla="*/ 1911350 w 8069262"/>
                <a:gd name="connsiteY17" fmla="*/ 107157 h 167481"/>
                <a:gd name="connsiteX18" fmla="*/ 1911350 w 8069262"/>
                <a:gd name="connsiteY18" fmla="*/ 118268 h 167481"/>
                <a:gd name="connsiteX19" fmla="*/ 4743450 w 8069262"/>
                <a:gd name="connsiteY19" fmla="*/ 115887 h 167481"/>
                <a:gd name="connsiteX20" fmla="*/ 4743450 w 8069262"/>
                <a:gd name="connsiteY20" fmla="*/ 136525 h 167481"/>
                <a:gd name="connsiteX21" fmla="*/ 5731668 w 8069262"/>
                <a:gd name="connsiteY21" fmla="*/ 134143 h 167481"/>
                <a:gd name="connsiteX22" fmla="*/ 5730874 w 8069262"/>
                <a:gd name="connsiteY22" fmla="*/ 150813 h 167481"/>
                <a:gd name="connsiteX23" fmla="*/ 6257130 w 8069262"/>
                <a:gd name="connsiteY23" fmla="*/ 148431 h 167481"/>
                <a:gd name="connsiteX24" fmla="*/ 6257130 w 8069262"/>
                <a:gd name="connsiteY24" fmla="*/ 165100 h 167481"/>
                <a:gd name="connsiteX25" fmla="*/ 8069262 w 8069262"/>
                <a:gd name="connsiteY25" fmla="*/ 167481 h 167481"/>
                <a:gd name="connsiteX0" fmla="*/ 0 w 8069262"/>
                <a:gd name="connsiteY0" fmla="*/ 3175 h 167481"/>
                <a:gd name="connsiteX1" fmla="*/ 225425 w 8069262"/>
                <a:gd name="connsiteY1" fmla="*/ 0 h 167481"/>
                <a:gd name="connsiteX2" fmla="*/ 225425 w 8069262"/>
                <a:gd name="connsiteY2" fmla="*/ 13494 h 167481"/>
                <a:gd name="connsiteX3" fmla="*/ 534194 w 8069262"/>
                <a:gd name="connsiteY3" fmla="*/ 14288 h 167481"/>
                <a:gd name="connsiteX4" fmla="*/ 533400 w 8069262"/>
                <a:gd name="connsiteY4" fmla="*/ 25400 h 167481"/>
                <a:gd name="connsiteX5" fmla="*/ 555625 w 8069262"/>
                <a:gd name="connsiteY5" fmla="*/ 25400 h 167481"/>
                <a:gd name="connsiteX6" fmla="*/ 555625 w 8069262"/>
                <a:gd name="connsiteY6" fmla="*/ 41275 h 167481"/>
                <a:gd name="connsiteX7" fmla="*/ 1114425 w 8069262"/>
                <a:gd name="connsiteY7" fmla="*/ 41275 h 167481"/>
                <a:gd name="connsiteX8" fmla="*/ 1114425 w 8069262"/>
                <a:gd name="connsiteY8" fmla="*/ 53975 h 167481"/>
                <a:gd name="connsiteX9" fmla="*/ 1270000 w 8069262"/>
                <a:gd name="connsiteY9" fmla="*/ 53975 h 167481"/>
                <a:gd name="connsiteX10" fmla="*/ 1270000 w 8069262"/>
                <a:gd name="connsiteY10" fmla="*/ 69850 h 167481"/>
                <a:gd name="connsiteX11" fmla="*/ 1511300 w 8069262"/>
                <a:gd name="connsiteY11" fmla="*/ 69850 h 167481"/>
                <a:gd name="connsiteX12" fmla="*/ 1511300 w 8069262"/>
                <a:gd name="connsiteY12" fmla="*/ 79375 h 167481"/>
                <a:gd name="connsiteX13" fmla="*/ 1574800 w 8069262"/>
                <a:gd name="connsiteY13" fmla="*/ 79375 h 167481"/>
                <a:gd name="connsiteX14" fmla="*/ 1574800 w 8069262"/>
                <a:gd name="connsiteY14" fmla="*/ 92075 h 167481"/>
                <a:gd name="connsiteX15" fmla="*/ 1806575 w 8069262"/>
                <a:gd name="connsiteY15" fmla="*/ 92075 h 167481"/>
                <a:gd name="connsiteX16" fmla="*/ 1806575 w 8069262"/>
                <a:gd name="connsiteY16" fmla="*/ 106362 h 167481"/>
                <a:gd name="connsiteX17" fmla="*/ 1911350 w 8069262"/>
                <a:gd name="connsiteY17" fmla="*/ 107157 h 167481"/>
                <a:gd name="connsiteX18" fmla="*/ 1911350 w 8069262"/>
                <a:gd name="connsiteY18" fmla="*/ 118268 h 167481"/>
                <a:gd name="connsiteX19" fmla="*/ 4743450 w 8069262"/>
                <a:gd name="connsiteY19" fmla="*/ 115887 h 167481"/>
                <a:gd name="connsiteX20" fmla="*/ 4743450 w 8069262"/>
                <a:gd name="connsiteY20" fmla="*/ 136525 h 167481"/>
                <a:gd name="connsiteX21" fmla="*/ 5731668 w 8069262"/>
                <a:gd name="connsiteY21" fmla="*/ 134143 h 167481"/>
                <a:gd name="connsiteX22" fmla="*/ 5730874 w 8069262"/>
                <a:gd name="connsiteY22" fmla="*/ 150813 h 167481"/>
                <a:gd name="connsiteX23" fmla="*/ 6257130 w 8069262"/>
                <a:gd name="connsiteY23" fmla="*/ 148431 h 167481"/>
                <a:gd name="connsiteX24" fmla="*/ 6257130 w 8069262"/>
                <a:gd name="connsiteY24" fmla="*/ 165100 h 167481"/>
                <a:gd name="connsiteX25" fmla="*/ 8069262 w 8069262"/>
                <a:gd name="connsiteY25" fmla="*/ 167481 h 167481"/>
                <a:gd name="connsiteX0" fmla="*/ 0 w 8069262"/>
                <a:gd name="connsiteY0" fmla="*/ 0 h 164306"/>
                <a:gd name="connsiteX1" fmla="*/ 225425 w 8069262"/>
                <a:gd name="connsiteY1" fmla="*/ 1587 h 164306"/>
                <a:gd name="connsiteX2" fmla="*/ 225425 w 8069262"/>
                <a:gd name="connsiteY2" fmla="*/ 10319 h 164306"/>
                <a:gd name="connsiteX3" fmla="*/ 534194 w 8069262"/>
                <a:gd name="connsiteY3" fmla="*/ 11113 h 164306"/>
                <a:gd name="connsiteX4" fmla="*/ 533400 w 8069262"/>
                <a:gd name="connsiteY4" fmla="*/ 22225 h 164306"/>
                <a:gd name="connsiteX5" fmla="*/ 555625 w 8069262"/>
                <a:gd name="connsiteY5" fmla="*/ 22225 h 164306"/>
                <a:gd name="connsiteX6" fmla="*/ 555625 w 8069262"/>
                <a:gd name="connsiteY6" fmla="*/ 38100 h 164306"/>
                <a:gd name="connsiteX7" fmla="*/ 1114425 w 8069262"/>
                <a:gd name="connsiteY7" fmla="*/ 38100 h 164306"/>
                <a:gd name="connsiteX8" fmla="*/ 1114425 w 8069262"/>
                <a:gd name="connsiteY8" fmla="*/ 50800 h 164306"/>
                <a:gd name="connsiteX9" fmla="*/ 1270000 w 8069262"/>
                <a:gd name="connsiteY9" fmla="*/ 50800 h 164306"/>
                <a:gd name="connsiteX10" fmla="*/ 1270000 w 8069262"/>
                <a:gd name="connsiteY10" fmla="*/ 66675 h 164306"/>
                <a:gd name="connsiteX11" fmla="*/ 1511300 w 8069262"/>
                <a:gd name="connsiteY11" fmla="*/ 66675 h 164306"/>
                <a:gd name="connsiteX12" fmla="*/ 1511300 w 8069262"/>
                <a:gd name="connsiteY12" fmla="*/ 76200 h 164306"/>
                <a:gd name="connsiteX13" fmla="*/ 1574800 w 8069262"/>
                <a:gd name="connsiteY13" fmla="*/ 76200 h 164306"/>
                <a:gd name="connsiteX14" fmla="*/ 1574800 w 8069262"/>
                <a:gd name="connsiteY14" fmla="*/ 88900 h 164306"/>
                <a:gd name="connsiteX15" fmla="*/ 1806575 w 8069262"/>
                <a:gd name="connsiteY15" fmla="*/ 88900 h 164306"/>
                <a:gd name="connsiteX16" fmla="*/ 1806575 w 8069262"/>
                <a:gd name="connsiteY16" fmla="*/ 103187 h 164306"/>
                <a:gd name="connsiteX17" fmla="*/ 1911350 w 8069262"/>
                <a:gd name="connsiteY17" fmla="*/ 103982 h 164306"/>
                <a:gd name="connsiteX18" fmla="*/ 1911350 w 8069262"/>
                <a:gd name="connsiteY18" fmla="*/ 115093 h 164306"/>
                <a:gd name="connsiteX19" fmla="*/ 4743450 w 8069262"/>
                <a:gd name="connsiteY19" fmla="*/ 112712 h 164306"/>
                <a:gd name="connsiteX20" fmla="*/ 4743450 w 8069262"/>
                <a:gd name="connsiteY20" fmla="*/ 133350 h 164306"/>
                <a:gd name="connsiteX21" fmla="*/ 5731668 w 8069262"/>
                <a:gd name="connsiteY21" fmla="*/ 130968 h 164306"/>
                <a:gd name="connsiteX22" fmla="*/ 5730874 w 8069262"/>
                <a:gd name="connsiteY22" fmla="*/ 147638 h 164306"/>
                <a:gd name="connsiteX23" fmla="*/ 6257130 w 8069262"/>
                <a:gd name="connsiteY23" fmla="*/ 145256 h 164306"/>
                <a:gd name="connsiteX24" fmla="*/ 6257130 w 8069262"/>
                <a:gd name="connsiteY24" fmla="*/ 161925 h 164306"/>
                <a:gd name="connsiteX25" fmla="*/ 8069262 w 8069262"/>
                <a:gd name="connsiteY25" fmla="*/ 164306 h 164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069262" h="164306">
                  <a:moveTo>
                    <a:pt x="0" y="0"/>
                  </a:moveTo>
                  <a:lnTo>
                    <a:pt x="225425" y="1587"/>
                  </a:lnTo>
                  <a:lnTo>
                    <a:pt x="225425" y="10319"/>
                  </a:lnTo>
                  <a:lnTo>
                    <a:pt x="534194" y="11113"/>
                  </a:lnTo>
                  <a:cubicBezTo>
                    <a:pt x="533929" y="14817"/>
                    <a:pt x="533665" y="18521"/>
                    <a:pt x="533400" y="22225"/>
                  </a:cubicBezTo>
                  <a:lnTo>
                    <a:pt x="555625" y="22225"/>
                  </a:lnTo>
                  <a:lnTo>
                    <a:pt x="555625" y="38100"/>
                  </a:lnTo>
                  <a:lnTo>
                    <a:pt x="1114425" y="38100"/>
                  </a:lnTo>
                  <a:lnTo>
                    <a:pt x="1114425" y="50800"/>
                  </a:lnTo>
                  <a:lnTo>
                    <a:pt x="1270000" y="50800"/>
                  </a:lnTo>
                  <a:lnTo>
                    <a:pt x="1270000" y="66675"/>
                  </a:lnTo>
                  <a:lnTo>
                    <a:pt x="1511300" y="66675"/>
                  </a:lnTo>
                  <a:lnTo>
                    <a:pt x="1511300" y="76200"/>
                  </a:lnTo>
                  <a:lnTo>
                    <a:pt x="1574800" y="76200"/>
                  </a:lnTo>
                  <a:lnTo>
                    <a:pt x="1574800" y="88900"/>
                  </a:lnTo>
                  <a:lnTo>
                    <a:pt x="1806575" y="88900"/>
                  </a:lnTo>
                  <a:lnTo>
                    <a:pt x="1806575" y="103187"/>
                  </a:lnTo>
                  <a:lnTo>
                    <a:pt x="1911350" y="103982"/>
                  </a:lnTo>
                  <a:lnTo>
                    <a:pt x="1911350" y="115093"/>
                  </a:lnTo>
                  <a:lnTo>
                    <a:pt x="4743450" y="112712"/>
                  </a:lnTo>
                  <a:lnTo>
                    <a:pt x="4743450" y="133350"/>
                  </a:lnTo>
                  <a:lnTo>
                    <a:pt x="5731668" y="130968"/>
                  </a:lnTo>
                  <a:cubicBezTo>
                    <a:pt x="5731403" y="136525"/>
                    <a:pt x="5731139" y="142081"/>
                    <a:pt x="5730874" y="147638"/>
                  </a:cubicBezTo>
                  <a:lnTo>
                    <a:pt x="6257130" y="145256"/>
                  </a:lnTo>
                  <a:lnTo>
                    <a:pt x="6257130" y="161925"/>
                  </a:lnTo>
                  <a:cubicBezTo>
                    <a:pt x="6256733" y="165894"/>
                    <a:pt x="8069758" y="162818"/>
                    <a:pt x="8069262" y="164306"/>
                  </a:cubicBez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46" name="Gerader Verbinder 245">
              <a:extLst>
                <a:ext uri="{FF2B5EF4-FFF2-40B4-BE49-F238E27FC236}">
                  <a16:creationId xmlns:a16="http://schemas.microsoft.com/office/drawing/2014/main" id="{CCE750EF-713D-46BE-978C-F29BE918D899}"/>
                </a:ext>
              </a:extLst>
            </p:cNvPr>
            <p:cNvCxnSpPr>
              <a:cxnSpLocks/>
            </p:cNvCxnSpPr>
            <p:nvPr/>
          </p:nvCxnSpPr>
          <p:spPr>
            <a:xfrm flipV="1">
              <a:off x="2383699" y="1704977"/>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47" name="Gerader Verbinder 246">
              <a:extLst>
                <a:ext uri="{FF2B5EF4-FFF2-40B4-BE49-F238E27FC236}">
                  <a16:creationId xmlns:a16="http://schemas.microsoft.com/office/drawing/2014/main" id="{7227EFBB-6AE7-4A5F-A4D8-65E49ACFE4B1}"/>
                </a:ext>
              </a:extLst>
            </p:cNvPr>
            <p:cNvCxnSpPr>
              <a:cxnSpLocks/>
            </p:cNvCxnSpPr>
            <p:nvPr/>
          </p:nvCxnSpPr>
          <p:spPr>
            <a:xfrm flipV="1">
              <a:off x="3412399" y="1779589"/>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49" name="Gerader Verbinder 248">
              <a:extLst>
                <a:ext uri="{FF2B5EF4-FFF2-40B4-BE49-F238E27FC236}">
                  <a16:creationId xmlns:a16="http://schemas.microsoft.com/office/drawing/2014/main" id="{D6654E0A-4A24-4D39-9A02-2ADB355C27B8}"/>
                </a:ext>
              </a:extLst>
            </p:cNvPr>
            <p:cNvCxnSpPr>
              <a:cxnSpLocks/>
            </p:cNvCxnSpPr>
            <p:nvPr/>
          </p:nvCxnSpPr>
          <p:spPr>
            <a:xfrm flipV="1">
              <a:off x="4179161" y="1779589"/>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48" name="Gerader Verbinder 247">
              <a:extLst>
                <a:ext uri="{FF2B5EF4-FFF2-40B4-BE49-F238E27FC236}">
                  <a16:creationId xmlns:a16="http://schemas.microsoft.com/office/drawing/2014/main" id="{3873507B-639E-45EB-9614-9D946844D702}"/>
                </a:ext>
              </a:extLst>
            </p:cNvPr>
            <p:cNvCxnSpPr>
              <a:cxnSpLocks/>
            </p:cNvCxnSpPr>
            <p:nvPr/>
          </p:nvCxnSpPr>
          <p:spPr>
            <a:xfrm flipV="1">
              <a:off x="3812449" y="1779589"/>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0" name="Gerader Verbinder 249">
              <a:extLst>
                <a:ext uri="{FF2B5EF4-FFF2-40B4-BE49-F238E27FC236}">
                  <a16:creationId xmlns:a16="http://schemas.microsoft.com/office/drawing/2014/main" id="{D4A287BB-570C-4C48-AAC1-68A1D495BFEE}"/>
                </a:ext>
              </a:extLst>
            </p:cNvPr>
            <p:cNvCxnSpPr>
              <a:cxnSpLocks/>
            </p:cNvCxnSpPr>
            <p:nvPr/>
          </p:nvCxnSpPr>
          <p:spPr>
            <a:xfrm flipV="1">
              <a:off x="4198146" y="1779589"/>
              <a:ext cx="0" cy="65087"/>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335" name="TextBox 8">
            <a:extLst>
              <a:ext uri="{FF2B5EF4-FFF2-40B4-BE49-F238E27FC236}">
                <a16:creationId xmlns:a16="http://schemas.microsoft.com/office/drawing/2014/main" id="{0CC4B4A8-1FD5-8044-A297-966596E6BBCF}"/>
              </a:ext>
            </a:extLst>
          </p:cNvPr>
          <p:cNvSpPr txBox="1"/>
          <p:nvPr/>
        </p:nvSpPr>
        <p:spPr>
          <a:xfrm>
            <a:off x="425405" y="5601239"/>
            <a:ext cx="10591060" cy="646331"/>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400"/>
              <a:t>Median OS was not reached in any treatment arm, but fewer deaths were observed among patients treated with A+O vs O+Clb</a:t>
            </a:r>
          </a:p>
          <a:p>
            <a:pPr marL="285750" indent="-285750">
              <a:buClr>
                <a:schemeClr val="bg2"/>
              </a:buClr>
              <a:buFont typeface="Arial" panose="020B0604020202020204" pitchFamily="34" charset="0"/>
              <a:buChar char="•"/>
            </a:pPr>
            <a:r>
              <a:rPr lang="en-US" sz="1400"/>
              <a:t>The HR of 0.50 for A+O vs O+Clb did not reach statistical significance, with an approximate p-value of 0.06</a:t>
            </a:r>
          </a:p>
          <a:p>
            <a:pPr marL="285750" indent="-285750">
              <a:buClr>
                <a:schemeClr val="bg2"/>
              </a:buClr>
              <a:buFont typeface="Arial" panose="020B0604020202020204" pitchFamily="34" charset="0"/>
              <a:buChar char="•"/>
            </a:pPr>
            <a:r>
              <a:rPr lang="en-US" sz="1400"/>
              <a:t>Estimated 48-month survival rates were 93% for A+O vs 88% for both A monotherapy and O+Clb</a:t>
            </a:r>
          </a:p>
        </p:txBody>
      </p:sp>
    </p:spTree>
    <p:extLst>
      <p:ext uri="{BB962C8B-B14F-4D97-AF65-F5344CB8AC3E}">
        <p14:creationId xmlns:p14="http://schemas.microsoft.com/office/powerpoint/2010/main" val="214333512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Most common AEs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 acalabrutinib; AE, adverse event; Clb, chlorambucil; O, obinutuzumab.</a:t>
            </a:r>
          </a:p>
          <a:p>
            <a:r>
              <a:rPr lang="en-US" b="1">
                <a:latin typeface="Arial" panose="020B0604020202020204" pitchFamily="34" charset="0"/>
                <a:cs typeface="Arial" panose="020B0604020202020204" pitchFamily="34" charset="0"/>
              </a:rPr>
              <a:t>Sharman J et al, Abstract S148 presented at EHA 2021</a:t>
            </a:r>
            <a:r>
              <a:rPr lang="en-US">
                <a:latin typeface="Arial" panose="020B0604020202020204" pitchFamily="34" charset="0"/>
                <a:cs typeface="Arial" panose="020B0604020202020204" pitchFamily="34" charset="0"/>
              </a:rPr>
              <a:t>.</a:t>
            </a:r>
          </a:p>
        </p:txBody>
      </p:sp>
      <p:sp>
        <p:nvSpPr>
          <p:cNvPr id="11" name="Textplatzhalter 10">
            <a:extLst>
              <a:ext uri="{FF2B5EF4-FFF2-40B4-BE49-F238E27FC236}">
                <a16:creationId xmlns:a16="http://schemas.microsoft.com/office/drawing/2014/main" id="{F68489AD-C305-0E40-A50B-7A9F3BE133CC}"/>
              </a:ext>
            </a:extLst>
          </p:cNvPr>
          <p:cNvSpPr>
            <a:spLocks noGrp="1"/>
          </p:cNvSpPr>
          <p:nvPr>
            <p:ph type="body" sz="quarter" idx="12"/>
          </p:nvPr>
        </p:nvSpPr>
        <p:spPr/>
        <p:txBody>
          <a:bodyPr/>
          <a:lstStyle/>
          <a:p>
            <a:r>
              <a:rPr lang="de-DE"/>
              <a:t>AEs in ≥25% </a:t>
            </a:r>
            <a:r>
              <a:rPr lang="de-DE" err="1"/>
              <a:t>of</a:t>
            </a:r>
            <a:r>
              <a:rPr lang="de-DE"/>
              <a:t> </a:t>
            </a:r>
            <a:r>
              <a:rPr lang="de-DE" err="1"/>
              <a:t>patients</a:t>
            </a:r>
            <a:r>
              <a:rPr lang="de-DE"/>
              <a:t> (</a:t>
            </a:r>
            <a:r>
              <a:rPr lang="de-DE" err="1"/>
              <a:t>any</a:t>
            </a:r>
            <a:r>
              <a:rPr lang="de-DE"/>
              <a:t> grade) in </a:t>
            </a:r>
            <a:r>
              <a:rPr lang="de-DE" err="1"/>
              <a:t>any</a:t>
            </a:r>
            <a:r>
              <a:rPr lang="de-DE"/>
              <a:t> </a:t>
            </a:r>
            <a:r>
              <a:rPr lang="de-DE" err="1"/>
              <a:t>treatment</a:t>
            </a:r>
            <a:r>
              <a:rPr lang="de-DE"/>
              <a:t> </a:t>
            </a:r>
            <a:r>
              <a:rPr lang="de-DE" err="1"/>
              <a:t>group</a:t>
            </a:r>
            <a:endParaRPr lang="de-DE"/>
          </a:p>
        </p:txBody>
      </p:sp>
      <p:sp>
        <p:nvSpPr>
          <p:cNvPr id="7" name="TextBox 6">
            <a:extLst>
              <a:ext uri="{FF2B5EF4-FFF2-40B4-BE49-F238E27FC236}">
                <a16:creationId xmlns:a16="http://schemas.microsoft.com/office/drawing/2014/main" id="{560A82FD-898F-4749-BC58-C8C0D0271F4D}"/>
              </a:ext>
            </a:extLst>
          </p:cNvPr>
          <p:cNvSpPr txBox="1"/>
          <p:nvPr/>
        </p:nvSpPr>
        <p:spPr>
          <a:xfrm>
            <a:off x="415608" y="5047259"/>
            <a:ext cx="11359859" cy="1200329"/>
          </a:xfrm>
          <a:prstGeom prst="rect">
            <a:avLst/>
          </a:prstGeom>
          <a:noFill/>
        </p:spPr>
        <p:txBody>
          <a:bodyPr wrap="square" lIns="0" tIns="0" rIns="0" bIns="0" anchor="t">
            <a:spAutoFit/>
          </a:bodyPr>
          <a:lstStyle/>
          <a:p>
            <a:pPr marL="285750" indent="-285750">
              <a:buClr>
                <a:schemeClr val="bg2"/>
              </a:buClr>
              <a:buFont typeface="Arial" panose="020B0604020202020204" pitchFamily="34" charset="0"/>
              <a:buChar char="•"/>
            </a:pPr>
            <a:r>
              <a:rPr lang="en-US" sz="1300" spc="-10"/>
              <a:t>AEs that occurred more frequently in the acalabrutinib arms included headache, diarrhea, fatigue, arthralgia, cough, and upper respiratory tract infection</a:t>
            </a:r>
          </a:p>
          <a:p>
            <a:pPr marL="285750" indent="-285750">
              <a:buClr>
                <a:schemeClr val="bg2"/>
              </a:buClr>
              <a:buFont typeface="Arial" panose="020B0604020202020204" pitchFamily="34" charset="0"/>
              <a:buChar char="•"/>
            </a:pPr>
            <a:r>
              <a:rPr lang="en-US" sz="1300"/>
              <a:t>Among patients who received A+O, neutropenia was observed considerably more frequently and fatigue and arthralgia slightly more frequently relative to A alone </a:t>
            </a:r>
            <a:endParaRPr lang="en-US" sz="1300">
              <a:cs typeface="Arial"/>
            </a:endParaRPr>
          </a:p>
          <a:p>
            <a:pPr marL="285750" indent="-285750">
              <a:buClr>
                <a:schemeClr val="bg2"/>
              </a:buClr>
              <a:buFont typeface="Arial" panose="020B0604020202020204" pitchFamily="34" charset="0"/>
              <a:buChar char="•"/>
            </a:pPr>
            <a:r>
              <a:rPr lang="en-US" sz="1300"/>
              <a:t>AEs that occurred more frequently in the </a:t>
            </a:r>
            <a:r>
              <a:rPr lang="en-US" sz="1300" err="1"/>
              <a:t>O+Clb</a:t>
            </a:r>
            <a:r>
              <a:rPr lang="en-US" sz="1300"/>
              <a:t> arm included neutropenia, nausea and infusion-related reaction</a:t>
            </a:r>
            <a:endParaRPr lang="en-US" sz="1300">
              <a:cs typeface="Arial"/>
            </a:endParaRPr>
          </a:p>
          <a:p>
            <a:pPr marL="285750" indent="-285750">
              <a:buClr>
                <a:schemeClr val="bg2"/>
              </a:buClr>
              <a:buFont typeface="Arial" panose="020B0604020202020204" pitchFamily="34" charset="0"/>
              <a:buChar char="•"/>
            </a:pPr>
            <a:r>
              <a:rPr lang="en-US" sz="1300" b="1"/>
              <a:t>No new safety signals were observed</a:t>
            </a:r>
            <a:endParaRPr lang="en-US" sz="1300" b="1">
              <a:cs typeface="Arial"/>
            </a:endParaRPr>
          </a:p>
          <a:p>
            <a:pPr marL="285750" indent="-285750">
              <a:buClr>
                <a:schemeClr val="bg2"/>
              </a:buClr>
              <a:buFont typeface="Arial" panose="020B0604020202020204" pitchFamily="34" charset="0"/>
              <a:buChar char="•"/>
            </a:pPr>
            <a:r>
              <a:rPr lang="en-US" sz="1300"/>
              <a:t>In the acalabrutinib arms most of the common AEs decreased in incidence over time, with most events occurring during the first year of treatment</a:t>
            </a:r>
            <a:endParaRPr lang="en-US" sz="1300">
              <a:cs typeface="Arial"/>
            </a:endParaRPr>
          </a:p>
        </p:txBody>
      </p:sp>
      <p:graphicFrame>
        <p:nvGraphicFramePr>
          <p:cNvPr id="4" name="Table 7">
            <a:extLst>
              <a:ext uri="{FF2B5EF4-FFF2-40B4-BE49-F238E27FC236}">
                <a16:creationId xmlns:a16="http://schemas.microsoft.com/office/drawing/2014/main" id="{2887B974-2E6A-4B76-88E7-D54550E3A4D8}"/>
              </a:ext>
            </a:extLst>
          </p:cNvPr>
          <p:cNvGraphicFramePr>
            <a:graphicFrameLocks noGrp="1"/>
          </p:cNvGraphicFramePr>
          <p:nvPr>
            <p:extLst>
              <p:ext uri="{D42A27DB-BD31-4B8C-83A1-F6EECF244321}">
                <p14:modId xmlns:p14="http://schemas.microsoft.com/office/powerpoint/2010/main" val="2794847779"/>
              </p:ext>
            </p:extLst>
          </p:nvPr>
        </p:nvGraphicFramePr>
        <p:xfrm>
          <a:off x="407988" y="1811100"/>
          <a:ext cx="11377613" cy="3177840"/>
        </p:xfrm>
        <a:graphic>
          <a:graphicData uri="http://schemas.openxmlformats.org/drawingml/2006/table">
            <a:tbl>
              <a:tblPr firstRow="1" bandRow="1">
                <a:tableStyleId>{5C22544A-7EE6-4342-B048-85BDC9FD1C3A}</a:tableStyleId>
              </a:tblPr>
              <a:tblGrid>
                <a:gridCol w="3004079">
                  <a:extLst>
                    <a:ext uri="{9D8B030D-6E8A-4147-A177-3AD203B41FA5}">
                      <a16:colId xmlns:a16="http://schemas.microsoft.com/office/drawing/2014/main" val="3900264575"/>
                    </a:ext>
                  </a:extLst>
                </a:gridCol>
                <a:gridCol w="1395589">
                  <a:extLst>
                    <a:ext uri="{9D8B030D-6E8A-4147-A177-3AD203B41FA5}">
                      <a16:colId xmlns:a16="http://schemas.microsoft.com/office/drawing/2014/main" val="3889267514"/>
                    </a:ext>
                  </a:extLst>
                </a:gridCol>
                <a:gridCol w="1395589">
                  <a:extLst>
                    <a:ext uri="{9D8B030D-6E8A-4147-A177-3AD203B41FA5}">
                      <a16:colId xmlns:a16="http://schemas.microsoft.com/office/drawing/2014/main" val="2661994437"/>
                    </a:ext>
                  </a:extLst>
                </a:gridCol>
                <a:gridCol w="1395589">
                  <a:extLst>
                    <a:ext uri="{9D8B030D-6E8A-4147-A177-3AD203B41FA5}">
                      <a16:colId xmlns:a16="http://schemas.microsoft.com/office/drawing/2014/main" val="2604421301"/>
                    </a:ext>
                  </a:extLst>
                </a:gridCol>
                <a:gridCol w="1395589">
                  <a:extLst>
                    <a:ext uri="{9D8B030D-6E8A-4147-A177-3AD203B41FA5}">
                      <a16:colId xmlns:a16="http://schemas.microsoft.com/office/drawing/2014/main" val="1364101798"/>
                    </a:ext>
                  </a:extLst>
                </a:gridCol>
                <a:gridCol w="1395589">
                  <a:extLst>
                    <a:ext uri="{9D8B030D-6E8A-4147-A177-3AD203B41FA5}">
                      <a16:colId xmlns:a16="http://schemas.microsoft.com/office/drawing/2014/main" val="3191702967"/>
                    </a:ext>
                  </a:extLst>
                </a:gridCol>
                <a:gridCol w="1395589">
                  <a:extLst>
                    <a:ext uri="{9D8B030D-6E8A-4147-A177-3AD203B41FA5}">
                      <a16:colId xmlns:a16="http://schemas.microsoft.com/office/drawing/2014/main" val="2145026585"/>
                    </a:ext>
                  </a:extLst>
                </a:gridCol>
              </a:tblGrid>
              <a:tr h="171712">
                <a:tc rowSpan="2">
                  <a:txBody>
                    <a:bodyPr/>
                    <a:lstStyle/>
                    <a:p>
                      <a:endParaRPr lang="en-US" sz="1400"/>
                    </a:p>
                  </a:txBody>
                  <a:tcP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US" sz="1400"/>
                        <a:t>A+O (n=178)</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sz="1200"/>
                    </a:p>
                  </a:txBody>
                  <a:tcPr/>
                </a:tc>
                <a:tc gridSpan="2">
                  <a:txBody>
                    <a:bodyPr/>
                    <a:lstStyle/>
                    <a:p>
                      <a:pPr algn="ctr"/>
                      <a:r>
                        <a:rPr lang="en-US" sz="1400"/>
                        <a:t>A (n=179)</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sz="1200"/>
                    </a:p>
                  </a:txBody>
                  <a:tcPr/>
                </a:tc>
                <a:tc gridSpan="2">
                  <a:txBody>
                    <a:bodyPr/>
                    <a:lstStyle/>
                    <a:p>
                      <a:pPr algn="ctr"/>
                      <a:r>
                        <a:rPr lang="en-US" sz="1400"/>
                        <a:t>O+Clb (n=169)</a:t>
                      </a:r>
                    </a:p>
                  </a:txBody>
                  <a:tcP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sz="1200"/>
                    </a:p>
                  </a:txBody>
                  <a:tcPr/>
                </a:tc>
                <a:extLst>
                  <a:ext uri="{0D108BD9-81ED-4DB2-BD59-A6C34878D82A}">
                    <a16:rowId xmlns:a16="http://schemas.microsoft.com/office/drawing/2014/main" val="3440029334"/>
                  </a:ext>
                </a:extLst>
              </a:tr>
              <a:tr h="171712">
                <a:tc vMerge="1">
                  <a:txBody>
                    <a:bodyPr/>
                    <a:lstStyle/>
                    <a:p>
                      <a:endParaRPr lang="en-US" sz="120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002060"/>
                    </a:solidFill>
                  </a:tcPr>
                </a:tc>
                <a:tc>
                  <a:txBody>
                    <a:bodyPr/>
                    <a:lstStyle/>
                    <a:p>
                      <a:pPr algn="ctr"/>
                      <a:r>
                        <a:rPr lang="en-US" sz="1400">
                          <a:solidFill>
                            <a:schemeClr val="bg1"/>
                          </a:solidFill>
                        </a:rPr>
                        <a:t>Any Grade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US" sz="1400">
                          <a:solidFill>
                            <a:schemeClr val="bg1"/>
                          </a:solidFill>
                        </a:rPr>
                        <a:t>Grade ≥3</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US" sz="1400">
                          <a:solidFill>
                            <a:schemeClr val="bg1"/>
                          </a:solidFill>
                        </a:rPr>
                        <a:t>Any Grade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a:solidFill>
                            <a:schemeClr val="bg1"/>
                          </a:solidFill>
                        </a:rPr>
                        <a:t>Grade ≥3</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a:solidFill>
                            <a:schemeClr val="bg1"/>
                          </a:solidFill>
                        </a:rPr>
                        <a:t>Any Grade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400">
                          <a:solidFill>
                            <a:schemeClr val="bg1"/>
                          </a:solidFill>
                        </a:rPr>
                        <a:t>Grade ≥3</a:t>
                      </a:r>
                    </a:p>
                  </a:txBody>
                  <a:tcP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365191822"/>
                  </a:ext>
                </a:extLst>
              </a:tr>
              <a:tr h="171712">
                <a:tc>
                  <a:txBody>
                    <a:bodyPr/>
                    <a:lstStyle/>
                    <a:p>
                      <a:r>
                        <a:rPr lang="en-US" sz="1400">
                          <a:solidFill>
                            <a:schemeClr val="tx1"/>
                          </a:solidFill>
                        </a:rPr>
                        <a:t>Diarrhea</a:t>
                      </a:r>
                    </a:p>
                  </a:txBody>
                  <a:tcPr marT="36000" marB="36000">
                    <a:lnT w="38100" cap="flat" cmpd="sng" algn="ctr">
                      <a:solidFill>
                        <a:schemeClr val="bg1"/>
                      </a:solidFill>
                      <a:prstDash val="solid"/>
                      <a:round/>
                      <a:headEnd type="none" w="med" len="med"/>
                      <a:tailEnd type="none" w="med" len="med"/>
                    </a:lnT>
                  </a:tcPr>
                </a:tc>
                <a:tc>
                  <a:txBody>
                    <a:bodyPr/>
                    <a:lstStyle/>
                    <a:p>
                      <a:pPr algn="ctr"/>
                      <a:r>
                        <a:rPr lang="en-US" sz="1400">
                          <a:solidFill>
                            <a:schemeClr val="tx1"/>
                          </a:solidFill>
                        </a:rPr>
                        <a:t>73 (41.0)</a:t>
                      </a:r>
                    </a:p>
                  </a:txBody>
                  <a:tcPr marT="36000" marB="36000">
                    <a:lnT w="38100" cap="flat" cmpd="sng" algn="ctr">
                      <a:solidFill>
                        <a:schemeClr val="bg1"/>
                      </a:solidFill>
                      <a:prstDash val="solid"/>
                      <a:round/>
                      <a:headEnd type="none" w="med" len="med"/>
                      <a:tailEnd type="none" w="med" len="med"/>
                    </a:lnT>
                  </a:tcPr>
                </a:tc>
                <a:tc>
                  <a:txBody>
                    <a:bodyPr/>
                    <a:lstStyle/>
                    <a:p>
                      <a:pPr algn="ctr"/>
                      <a:r>
                        <a:rPr lang="en-US" sz="1400">
                          <a:solidFill>
                            <a:schemeClr val="tx1"/>
                          </a:solidFill>
                        </a:rPr>
                        <a:t>9 (5.1)</a:t>
                      </a:r>
                    </a:p>
                  </a:txBody>
                  <a:tcPr marT="36000" marB="36000">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solidFill>
                        </a:rPr>
                        <a:t>72 (40.2)</a:t>
                      </a:r>
                    </a:p>
                  </a:txBody>
                  <a:tcPr marT="36000" marB="36000">
                    <a:lnT w="38100" cap="flat" cmpd="sng" algn="ctr">
                      <a:solidFill>
                        <a:schemeClr val="bg1"/>
                      </a:solidFill>
                      <a:prstDash val="solid"/>
                      <a:round/>
                      <a:headEnd type="none" w="med" len="med"/>
                      <a:tailEnd type="none" w="med" len="med"/>
                    </a:lnT>
                  </a:tcPr>
                </a:tc>
                <a:tc>
                  <a:txBody>
                    <a:bodyPr/>
                    <a:lstStyle/>
                    <a:p>
                      <a:pPr algn="ctr"/>
                      <a:r>
                        <a:rPr lang="en-US" sz="1400">
                          <a:solidFill>
                            <a:schemeClr val="tx1"/>
                          </a:solidFill>
                        </a:rPr>
                        <a:t>1 (0.6)</a:t>
                      </a:r>
                    </a:p>
                  </a:txBody>
                  <a:tcPr marT="36000" marB="36000">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solidFill>
                        </a:rPr>
                        <a:t>36 (21.3)</a:t>
                      </a:r>
                    </a:p>
                  </a:txBody>
                  <a:tcPr marT="36000" marB="36000">
                    <a:lnT w="38100" cap="flat" cmpd="sng" algn="ctr">
                      <a:solidFill>
                        <a:schemeClr val="bg1"/>
                      </a:solidFill>
                      <a:prstDash val="solid"/>
                      <a:round/>
                      <a:headEnd type="none" w="med" len="med"/>
                      <a:tailEnd type="none" w="med" len="med"/>
                    </a:lnT>
                  </a:tcPr>
                </a:tc>
                <a:tc>
                  <a:txBody>
                    <a:bodyPr/>
                    <a:lstStyle/>
                    <a:p>
                      <a:pPr algn="ctr"/>
                      <a:r>
                        <a:rPr lang="en-US" sz="1400">
                          <a:solidFill>
                            <a:schemeClr val="tx1"/>
                          </a:solidFill>
                        </a:rPr>
                        <a:t>3 (1.8)</a:t>
                      </a:r>
                    </a:p>
                  </a:txBody>
                  <a:tcPr marT="36000" marB="36000">
                    <a:lnT w="38100" cap="flat" cmpd="sng" algn="ctr">
                      <a:solidFill>
                        <a:schemeClr val="bg1"/>
                      </a:solidFill>
                      <a:prstDash val="solid"/>
                      <a:round/>
                      <a:headEnd type="none" w="med" len="med"/>
                      <a:tailEnd type="none" w="med" len="med"/>
                    </a:lnT>
                    <a:solidFill>
                      <a:srgbClr val="E7E8EA"/>
                    </a:solidFill>
                  </a:tcPr>
                </a:tc>
                <a:extLst>
                  <a:ext uri="{0D108BD9-81ED-4DB2-BD59-A6C34878D82A}">
                    <a16:rowId xmlns:a16="http://schemas.microsoft.com/office/drawing/2014/main" val="1526420082"/>
                  </a:ext>
                </a:extLst>
              </a:tr>
              <a:tr h="171712">
                <a:tc>
                  <a:txBody>
                    <a:bodyPr/>
                    <a:lstStyle/>
                    <a:p>
                      <a:r>
                        <a:rPr lang="en-US" sz="1400">
                          <a:solidFill>
                            <a:schemeClr val="tx1"/>
                          </a:solidFill>
                        </a:rPr>
                        <a:t>Headache</a:t>
                      </a:r>
                    </a:p>
                  </a:txBody>
                  <a:tcPr marT="36000" marB="36000">
                    <a:solidFill>
                      <a:srgbClr val="CBCDD2"/>
                    </a:solidFill>
                  </a:tcPr>
                </a:tc>
                <a:tc>
                  <a:txBody>
                    <a:bodyPr/>
                    <a:lstStyle/>
                    <a:p>
                      <a:pPr algn="ctr"/>
                      <a:r>
                        <a:rPr lang="en-US" sz="1400">
                          <a:solidFill>
                            <a:schemeClr val="tx1"/>
                          </a:solidFill>
                        </a:rPr>
                        <a:t>71 (39.9)</a:t>
                      </a:r>
                    </a:p>
                  </a:txBody>
                  <a:tcPr marT="36000" marB="36000">
                    <a:solidFill>
                      <a:srgbClr val="CBCD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2 (1.1)</a:t>
                      </a:r>
                    </a:p>
                  </a:txBody>
                  <a:tcPr marT="36000" marB="36000">
                    <a:solidFill>
                      <a:srgbClr val="CBCDD2"/>
                    </a:solidFill>
                  </a:tcPr>
                </a:tc>
                <a:tc>
                  <a:txBody>
                    <a:bodyPr/>
                    <a:lstStyle/>
                    <a:p>
                      <a:pPr algn="ctr"/>
                      <a:r>
                        <a:rPr lang="en-US" sz="1400">
                          <a:solidFill>
                            <a:schemeClr val="tx1"/>
                          </a:solidFill>
                        </a:rPr>
                        <a:t>68 (38.0)</a:t>
                      </a:r>
                    </a:p>
                  </a:txBody>
                  <a:tcPr marT="36000" marB="36000">
                    <a:solidFill>
                      <a:srgbClr val="CBCDD2"/>
                    </a:solidFill>
                  </a:tcPr>
                </a:tc>
                <a:tc>
                  <a:txBody>
                    <a:bodyPr/>
                    <a:lstStyle/>
                    <a:p>
                      <a:pPr algn="ctr"/>
                      <a:r>
                        <a:rPr lang="en-US" sz="1400">
                          <a:solidFill>
                            <a:schemeClr val="tx1"/>
                          </a:solidFill>
                        </a:rPr>
                        <a:t>2 (1.1)</a:t>
                      </a:r>
                    </a:p>
                  </a:txBody>
                  <a:tcPr marT="36000" marB="36000">
                    <a:solidFill>
                      <a:srgbClr val="CBCDD2"/>
                    </a:solidFill>
                  </a:tcPr>
                </a:tc>
                <a:tc>
                  <a:txBody>
                    <a:bodyPr/>
                    <a:lstStyle/>
                    <a:p>
                      <a:pPr algn="ctr"/>
                      <a:r>
                        <a:rPr lang="en-US" sz="1400">
                          <a:solidFill>
                            <a:schemeClr val="tx1"/>
                          </a:solidFill>
                        </a:rPr>
                        <a:t>20 (11.8)</a:t>
                      </a:r>
                    </a:p>
                  </a:txBody>
                  <a:tcPr marT="36000" marB="36000">
                    <a:solidFill>
                      <a:srgbClr val="CBCDD2"/>
                    </a:solidFill>
                  </a:tcPr>
                </a:tc>
                <a:tc>
                  <a:txBody>
                    <a:bodyPr/>
                    <a:lstStyle/>
                    <a:p>
                      <a:pPr algn="ctr"/>
                      <a:r>
                        <a:rPr lang="en-US" sz="1400">
                          <a:solidFill>
                            <a:schemeClr val="tx1"/>
                          </a:solidFill>
                        </a:rPr>
                        <a:t>0</a:t>
                      </a:r>
                    </a:p>
                  </a:txBody>
                  <a:tcPr marT="36000" marB="36000">
                    <a:solidFill>
                      <a:srgbClr val="CBCDD2"/>
                    </a:solidFill>
                  </a:tcPr>
                </a:tc>
                <a:extLst>
                  <a:ext uri="{0D108BD9-81ED-4DB2-BD59-A6C34878D82A}">
                    <a16:rowId xmlns:a16="http://schemas.microsoft.com/office/drawing/2014/main" val="2067805166"/>
                  </a:ext>
                </a:extLst>
              </a:tr>
              <a:tr h="171712">
                <a:tc>
                  <a:txBody>
                    <a:bodyPr/>
                    <a:lstStyle/>
                    <a:p>
                      <a:r>
                        <a:rPr lang="en-US" sz="1400">
                          <a:solidFill>
                            <a:schemeClr val="tx1"/>
                          </a:solidFill>
                        </a:rPr>
                        <a:t>Neutropenia</a:t>
                      </a:r>
                    </a:p>
                  </a:txBody>
                  <a:tcPr marT="36000" marB="36000">
                    <a:solidFill>
                      <a:srgbClr val="E7E8EA"/>
                    </a:solidFill>
                  </a:tcPr>
                </a:tc>
                <a:tc>
                  <a:txBody>
                    <a:bodyPr/>
                    <a:lstStyle/>
                    <a:p>
                      <a:pPr algn="ctr"/>
                      <a:r>
                        <a:rPr lang="en-US" sz="1400">
                          <a:solidFill>
                            <a:schemeClr val="tx1"/>
                          </a:solidFill>
                        </a:rPr>
                        <a:t>60 (33.7)</a:t>
                      </a:r>
                    </a:p>
                  </a:txBody>
                  <a:tcPr marT="36000" marB="36000">
                    <a:solidFill>
                      <a:srgbClr val="E7E8EA"/>
                    </a:solidFill>
                  </a:tcPr>
                </a:tc>
                <a:tc>
                  <a:txBody>
                    <a:bodyPr/>
                    <a:lstStyle/>
                    <a:p>
                      <a:pPr algn="ctr"/>
                      <a:r>
                        <a:rPr lang="en-US" sz="1400">
                          <a:solidFill>
                            <a:schemeClr val="tx1"/>
                          </a:solidFill>
                        </a:rPr>
                        <a:t>55 (30.9)</a:t>
                      </a:r>
                    </a:p>
                  </a:txBody>
                  <a:tcPr marT="36000" marB="36000">
                    <a:solidFill>
                      <a:srgbClr val="E7E8EA"/>
                    </a:solidFill>
                  </a:tcPr>
                </a:tc>
                <a:tc>
                  <a:txBody>
                    <a:bodyPr/>
                    <a:lstStyle/>
                    <a:p>
                      <a:pPr algn="ctr"/>
                      <a:r>
                        <a:rPr lang="en-US" sz="1400">
                          <a:solidFill>
                            <a:schemeClr val="tx1"/>
                          </a:solidFill>
                        </a:rPr>
                        <a:t>22 (12.3)</a:t>
                      </a:r>
                    </a:p>
                  </a:txBody>
                  <a:tcPr marT="36000" marB="36000">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20 (11.2)</a:t>
                      </a:r>
                    </a:p>
                  </a:txBody>
                  <a:tcPr marT="36000" marB="36000">
                    <a:solidFill>
                      <a:srgbClr val="E7E8EA"/>
                    </a:solidFill>
                  </a:tcPr>
                </a:tc>
                <a:tc>
                  <a:txBody>
                    <a:bodyPr/>
                    <a:lstStyle/>
                    <a:p>
                      <a:pPr algn="ctr"/>
                      <a:r>
                        <a:rPr lang="en-US" sz="1400">
                          <a:solidFill>
                            <a:schemeClr val="tx1"/>
                          </a:solidFill>
                        </a:rPr>
                        <a:t>76 (45.0)</a:t>
                      </a:r>
                    </a:p>
                  </a:txBody>
                  <a:tcPr marT="36000" marB="36000">
                    <a:solidFill>
                      <a:srgbClr val="E7E8EA"/>
                    </a:solidFill>
                  </a:tcPr>
                </a:tc>
                <a:tc>
                  <a:txBody>
                    <a:bodyPr/>
                    <a:lstStyle/>
                    <a:p>
                      <a:pPr algn="ctr"/>
                      <a:r>
                        <a:rPr lang="en-US" sz="1400">
                          <a:solidFill>
                            <a:schemeClr val="tx1"/>
                          </a:solidFill>
                        </a:rPr>
                        <a:t>70 (41.4)</a:t>
                      </a:r>
                    </a:p>
                  </a:txBody>
                  <a:tcPr marT="36000" marB="36000">
                    <a:solidFill>
                      <a:srgbClr val="E7E8EA"/>
                    </a:solidFill>
                  </a:tcPr>
                </a:tc>
                <a:extLst>
                  <a:ext uri="{0D108BD9-81ED-4DB2-BD59-A6C34878D82A}">
                    <a16:rowId xmlns:a16="http://schemas.microsoft.com/office/drawing/2014/main" val="869327320"/>
                  </a:ext>
                </a:extLst>
              </a:tr>
              <a:tr h="171712">
                <a:tc>
                  <a:txBody>
                    <a:bodyPr/>
                    <a:lstStyle/>
                    <a:p>
                      <a:r>
                        <a:rPr lang="en-US" sz="1400">
                          <a:solidFill>
                            <a:schemeClr val="tx1"/>
                          </a:solidFill>
                        </a:rPr>
                        <a:t>Fatigue</a:t>
                      </a:r>
                    </a:p>
                  </a:txBody>
                  <a:tcPr marT="36000" marB="36000">
                    <a:solidFill>
                      <a:srgbClr val="CBCDD2"/>
                    </a:solidFill>
                  </a:tcPr>
                </a:tc>
                <a:tc>
                  <a:txBody>
                    <a:bodyPr/>
                    <a:lstStyle/>
                    <a:p>
                      <a:pPr algn="ctr"/>
                      <a:r>
                        <a:rPr lang="en-US" sz="1400">
                          <a:solidFill>
                            <a:schemeClr val="tx1"/>
                          </a:solidFill>
                        </a:rPr>
                        <a:t>50 (28.1)</a:t>
                      </a:r>
                    </a:p>
                  </a:txBody>
                  <a:tcPr marT="36000" marB="36000">
                    <a:solidFill>
                      <a:srgbClr val="CBCDD2"/>
                    </a:solidFill>
                  </a:tcPr>
                </a:tc>
                <a:tc>
                  <a:txBody>
                    <a:bodyPr/>
                    <a:lstStyle/>
                    <a:p>
                      <a:pPr algn="ctr"/>
                      <a:r>
                        <a:rPr lang="en-US" sz="1400">
                          <a:solidFill>
                            <a:schemeClr val="tx1"/>
                          </a:solidFill>
                        </a:rPr>
                        <a:t>4 (2.2)</a:t>
                      </a:r>
                    </a:p>
                  </a:txBody>
                  <a:tcPr marT="36000" marB="36000">
                    <a:solidFill>
                      <a:srgbClr val="CBCDD2"/>
                    </a:solidFill>
                  </a:tcPr>
                </a:tc>
                <a:tc>
                  <a:txBody>
                    <a:bodyPr/>
                    <a:lstStyle/>
                    <a:p>
                      <a:pPr algn="ctr"/>
                      <a:r>
                        <a:rPr lang="en-US" sz="1400">
                          <a:solidFill>
                            <a:schemeClr val="tx1"/>
                          </a:solidFill>
                        </a:rPr>
                        <a:t>39 (21.8)</a:t>
                      </a:r>
                    </a:p>
                  </a:txBody>
                  <a:tcPr marT="36000" marB="36000">
                    <a:solidFill>
                      <a:srgbClr val="CBCD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2 (1.1)</a:t>
                      </a:r>
                    </a:p>
                  </a:txBody>
                  <a:tcPr marT="36000" marB="36000">
                    <a:solidFill>
                      <a:srgbClr val="CBCDD2"/>
                    </a:solidFill>
                  </a:tcPr>
                </a:tc>
                <a:tc>
                  <a:txBody>
                    <a:bodyPr/>
                    <a:lstStyle/>
                    <a:p>
                      <a:pPr algn="ctr"/>
                      <a:r>
                        <a:rPr lang="en-US" sz="1400">
                          <a:solidFill>
                            <a:schemeClr val="tx1"/>
                          </a:solidFill>
                        </a:rPr>
                        <a:t>30 (17.8)</a:t>
                      </a:r>
                    </a:p>
                  </a:txBody>
                  <a:tcPr marT="36000" marB="36000">
                    <a:solidFill>
                      <a:srgbClr val="CBCD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2 (1.2)</a:t>
                      </a:r>
                    </a:p>
                  </a:txBody>
                  <a:tcPr marT="36000" marB="36000">
                    <a:solidFill>
                      <a:srgbClr val="CBCDD2"/>
                    </a:solidFill>
                  </a:tcPr>
                </a:tc>
                <a:extLst>
                  <a:ext uri="{0D108BD9-81ED-4DB2-BD59-A6C34878D82A}">
                    <a16:rowId xmlns:a16="http://schemas.microsoft.com/office/drawing/2014/main" val="3021490071"/>
                  </a:ext>
                </a:extLst>
              </a:tr>
              <a:tr h="171712">
                <a:tc>
                  <a:txBody>
                    <a:bodyPr/>
                    <a:lstStyle/>
                    <a:p>
                      <a:r>
                        <a:rPr lang="en-US" sz="1400">
                          <a:solidFill>
                            <a:schemeClr val="tx1"/>
                          </a:solidFill>
                        </a:rPr>
                        <a:t>Arthralgia</a:t>
                      </a:r>
                    </a:p>
                  </a:txBody>
                  <a:tcPr marT="36000" marB="36000">
                    <a:solidFill>
                      <a:srgbClr val="E7E8EA"/>
                    </a:solidFill>
                  </a:tcPr>
                </a:tc>
                <a:tc>
                  <a:txBody>
                    <a:bodyPr/>
                    <a:lstStyle/>
                    <a:p>
                      <a:pPr algn="ctr"/>
                      <a:r>
                        <a:rPr lang="en-US" sz="1400">
                          <a:solidFill>
                            <a:schemeClr val="tx1"/>
                          </a:solidFill>
                        </a:rPr>
                        <a:t>47 (26.4)</a:t>
                      </a:r>
                    </a:p>
                  </a:txBody>
                  <a:tcPr marT="36000" marB="36000">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2 (1.1)</a:t>
                      </a:r>
                    </a:p>
                  </a:txBody>
                  <a:tcPr marT="36000" marB="36000">
                    <a:solidFill>
                      <a:srgbClr val="E7E8EA"/>
                    </a:solidFill>
                  </a:tcPr>
                </a:tc>
                <a:tc>
                  <a:txBody>
                    <a:bodyPr/>
                    <a:lstStyle/>
                    <a:p>
                      <a:pPr algn="ctr"/>
                      <a:r>
                        <a:rPr lang="en-US" sz="1400">
                          <a:solidFill>
                            <a:schemeClr val="tx1"/>
                          </a:solidFill>
                        </a:rPr>
                        <a:t>35 (19.6)</a:t>
                      </a:r>
                    </a:p>
                  </a:txBody>
                  <a:tcPr marT="36000" marB="36000">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2 (1.1)</a:t>
                      </a:r>
                    </a:p>
                  </a:txBody>
                  <a:tcPr marT="36000" marB="36000">
                    <a:solidFill>
                      <a:srgbClr val="E7E8EA"/>
                    </a:solidFill>
                  </a:tcPr>
                </a:tc>
                <a:tc>
                  <a:txBody>
                    <a:bodyPr/>
                    <a:lstStyle/>
                    <a:p>
                      <a:pPr algn="ctr"/>
                      <a:r>
                        <a:rPr lang="en-US" sz="1400">
                          <a:solidFill>
                            <a:schemeClr val="tx1"/>
                          </a:solidFill>
                        </a:rPr>
                        <a:t>8 (4.7)</a:t>
                      </a:r>
                    </a:p>
                  </a:txBody>
                  <a:tcPr marT="36000" marB="36000">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2 (1.2)</a:t>
                      </a:r>
                    </a:p>
                  </a:txBody>
                  <a:tcPr marT="36000" marB="36000">
                    <a:solidFill>
                      <a:srgbClr val="E7E8EA"/>
                    </a:solidFill>
                  </a:tcPr>
                </a:tc>
                <a:extLst>
                  <a:ext uri="{0D108BD9-81ED-4DB2-BD59-A6C34878D82A}">
                    <a16:rowId xmlns:a16="http://schemas.microsoft.com/office/drawing/2014/main" val="1122978274"/>
                  </a:ext>
                </a:extLst>
              </a:tr>
              <a:tr h="171712">
                <a:tc>
                  <a:txBody>
                    <a:bodyPr/>
                    <a:lstStyle/>
                    <a:p>
                      <a:r>
                        <a:rPr lang="en-US" sz="1400">
                          <a:solidFill>
                            <a:schemeClr val="tx1"/>
                          </a:solidFill>
                        </a:rPr>
                        <a:t>Cough</a:t>
                      </a:r>
                    </a:p>
                  </a:txBody>
                  <a:tcPr marT="36000" marB="36000">
                    <a:solidFill>
                      <a:srgbClr val="CBCDD2"/>
                    </a:solidFill>
                  </a:tcPr>
                </a:tc>
                <a:tc>
                  <a:txBody>
                    <a:bodyPr/>
                    <a:lstStyle/>
                    <a:p>
                      <a:pPr algn="ctr"/>
                      <a:r>
                        <a:rPr lang="en-US" sz="1400">
                          <a:solidFill>
                            <a:schemeClr val="tx1"/>
                          </a:solidFill>
                        </a:rPr>
                        <a:t>46 (25.8)</a:t>
                      </a:r>
                    </a:p>
                  </a:txBody>
                  <a:tcPr marT="36000" marB="36000">
                    <a:solidFill>
                      <a:srgbClr val="CBCD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1 (0.6)</a:t>
                      </a:r>
                    </a:p>
                  </a:txBody>
                  <a:tcPr marT="36000" marB="36000">
                    <a:solidFill>
                      <a:srgbClr val="CBCDD2"/>
                    </a:solidFill>
                  </a:tcPr>
                </a:tc>
                <a:tc>
                  <a:txBody>
                    <a:bodyPr/>
                    <a:lstStyle/>
                    <a:p>
                      <a:pPr algn="ctr"/>
                      <a:r>
                        <a:rPr lang="en-US" sz="1400">
                          <a:solidFill>
                            <a:schemeClr val="tx1"/>
                          </a:solidFill>
                        </a:rPr>
                        <a:t>40 (22.3)</a:t>
                      </a:r>
                    </a:p>
                  </a:txBody>
                  <a:tcPr marT="36000" marB="36000">
                    <a:solidFill>
                      <a:srgbClr val="CBCDD2"/>
                    </a:solidFill>
                  </a:tcPr>
                </a:tc>
                <a:tc>
                  <a:txBody>
                    <a:bodyPr/>
                    <a:lstStyle/>
                    <a:p>
                      <a:pPr algn="ctr"/>
                      <a:r>
                        <a:rPr lang="en-US" sz="1400">
                          <a:solidFill>
                            <a:schemeClr val="tx1"/>
                          </a:solidFill>
                        </a:rPr>
                        <a:t>1 (0.6)</a:t>
                      </a:r>
                    </a:p>
                  </a:txBody>
                  <a:tcPr marT="36000" marB="36000">
                    <a:solidFill>
                      <a:srgbClr val="CBCDD2"/>
                    </a:solidFill>
                  </a:tcPr>
                </a:tc>
                <a:tc>
                  <a:txBody>
                    <a:bodyPr/>
                    <a:lstStyle/>
                    <a:p>
                      <a:pPr algn="ctr"/>
                      <a:r>
                        <a:rPr lang="en-US" sz="1400">
                          <a:solidFill>
                            <a:schemeClr val="tx1"/>
                          </a:solidFill>
                        </a:rPr>
                        <a:t>15 (8.9)</a:t>
                      </a:r>
                    </a:p>
                  </a:txBody>
                  <a:tcPr marT="36000" marB="36000">
                    <a:solidFill>
                      <a:srgbClr val="CBCDD2"/>
                    </a:solidFill>
                  </a:tcPr>
                </a:tc>
                <a:tc>
                  <a:txBody>
                    <a:bodyPr/>
                    <a:lstStyle/>
                    <a:p>
                      <a:pPr algn="ctr"/>
                      <a:r>
                        <a:rPr lang="en-US" sz="1400">
                          <a:solidFill>
                            <a:schemeClr val="tx1"/>
                          </a:solidFill>
                        </a:rPr>
                        <a:t>0</a:t>
                      </a:r>
                    </a:p>
                  </a:txBody>
                  <a:tcPr marT="36000" marB="36000">
                    <a:solidFill>
                      <a:srgbClr val="CBCDD2"/>
                    </a:solidFill>
                  </a:tcPr>
                </a:tc>
                <a:extLst>
                  <a:ext uri="{0D108BD9-81ED-4DB2-BD59-A6C34878D82A}">
                    <a16:rowId xmlns:a16="http://schemas.microsoft.com/office/drawing/2014/main" val="74205572"/>
                  </a:ext>
                </a:extLst>
              </a:tr>
              <a:tr h="171712">
                <a:tc>
                  <a:txBody>
                    <a:bodyPr/>
                    <a:lstStyle/>
                    <a:p>
                      <a:r>
                        <a:rPr lang="en-US" sz="1400">
                          <a:solidFill>
                            <a:schemeClr val="tx1"/>
                          </a:solidFill>
                        </a:rPr>
                        <a:t>Upper respiratory tract infection</a:t>
                      </a:r>
                    </a:p>
                  </a:txBody>
                  <a:tcPr marT="36000" marB="36000">
                    <a:solidFill>
                      <a:srgbClr val="E7E8EA"/>
                    </a:solidFill>
                  </a:tcPr>
                </a:tc>
                <a:tc>
                  <a:txBody>
                    <a:bodyPr/>
                    <a:lstStyle/>
                    <a:p>
                      <a:pPr algn="ctr"/>
                      <a:r>
                        <a:rPr lang="en-US" sz="1400">
                          <a:solidFill>
                            <a:schemeClr val="tx1"/>
                          </a:solidFill>
                        </a:rPr>
                        <a:t>44 (24.7)</a:t>
                      </a:r>
                    </a:p>
                  </a:txBody>
                  <a:tcPr marT="36000" marB="36000">
                    <a:solidFill>
                      <a:srgbClr val="E7E8EA"/>
                    </a:solidFill>
                  </a:tcPr>
                </a:tc>
                <a:tc>
                  <a:txBody>
                    <a:bodyPr/>
                    <a:lstStyle/>
                    <a:p>
                      <a:pPr algn="ctr"/>
                      <a:r>
                        <a:rPr lang="en-US" sz="1400">
                          <a:solidFill>
                            <a:schemeClr val="tx1"/>
                          </a:solidFill>
                        </a:rPr>
                        <a:t>4 (2.2)</a:t>
                      </a:r>
                    </a:p>
                  </a:txBody>
                  <a:tcPr marT="36000" marB="36000">
                    <a:solidFill>
                      <a:srgbClr val="E7E8EA"/>
                    </a:solidFill>
                  </a:tcPr>
                </a:tc>
                <a:tc>
                  <a:txBody>
                    <a:bodyPr/>
                    <a:lstStyle/>
                    <a:p>
                      <a:pPr algn="ctr"/>
                      <a:r>
                        <a:rPr lang="en-US" sz="1400">
                          <a:solidFill>
                            <a:schemeClr val="tx1"/>
                          </a:solidFill>
                        </a:rPr>
                        <a:t>46 (25.7)</a:t>
                      </a:r>
                    </a:p>
                  </a:txBody>
                  <a:tcPr marT="36000" marB="36000">
                    <a:solidFill>
                      <a:srgbClr val="E7E8EA"/>
                    </a:solidFill>
                  </a:tcPr>
                </a:tc>
                <a:tc>
                  <a:txBody>
                    <a:bodyPr/>
                    <a:lstStyle/>
                    <a:p>
                      <a:pPr algn="ctr"/>
                      <a:r>
                        <a:rPr lang="en-US" sz="1400">
                          <a:solidFill>
                            <a:schemeClr val="tx1"/>
                          </a:solidFill>
                        </a:rPr>
                        <a:t>0</a:t>
                      </a:r>
                    </a:p>
                  </a:txBody>
                  <a:tcPr marT="36000" marB="36000">
                    <a:solidFill>
                      <a:srgbClr val="E7E8EA"/>
                    </a:solidFill>
                  </a:tcPr>
                </a:tc>
                <a:tc>
                  <a:txBody>
                    <a:bodyPr/>
                    <a:lstStyle/>
                    <a:p>
                      <a:pPr algn="ctr"/>
                      <a:r>
                        <a:rPr lang="en-US" sz="1400">
                          <a:solidFill>
                            <a:schemeClr val="tx1"/>
                          </a:solidFill>
                        </a:rPr>
                        <a:t>16 (9.5)</a:t>
                      </a:r>
                    </a:p>
                  </a:txBody>
                  <a:tcPr marT="36000" marB="36000">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1 (0.6)</a:t>
                      </a:r>
                    </a:p>
                  </a:txBody>
                  <a:tcPr marT="36000" marB="36000">
                    <a:solidFill>
                      <a:srgbClr val="E7E8EA"/>
                    </a:solidFill>
                  </a:tcPr>
                </a:tc>
                <a:extLst>
                  <a:ext uri="{0D108BD9-81ED-4DB2-BD59-A6C34878D82A}">
                    <a16:rowId xmlns:a16="http://schemas.microsoft.com/office/drawing/2014/main" val="1395138837"/>
                  </a:ext>
                </a:extLst>
              </a:tr>
              <a:tr h="171712">
                <a:tc>
                  <a:txBody>
                    <a:bodyPr/>
                    <a:lstStyle/>
                    <a:p>
                      <a:r>
                        <a:rPr lang="en-US" sz="1400">
                          <a:solidFill>
                            <a:schemeClr val="tx1"/>
                          </a:solidFill>
                        </a:rPr>
                        <a:t>Nausea</a:t>
                      </a:r>
                    </a:p>
                  </a:txBody>
                  <a:tcPr marT="36000" marB="36000">
                    <a:solidFill>
                      <a:srgbClr val="CBCDD2"/>
                    </a:solidFill>
                  </a:tcPr>
                </a:tc>
                <a:tc>
                  <a:txBody>
                    <a:bodyPr/>
                    <a:lstStyle/>
                    <a:p>
                      <a:pPr algn="ctr"/>
                      <a:r>
                        <a:rPr lang="en-US" sz="1400">
                          <a:solidFill>
                            <a:schemeClr val="tx1"/>
                          </a:solidFill>
                        </a:rPr>
                        <a:t>41 (23.0)</a:t>
                      </a:r>
                    </a:p>
                  </a:txBody>
                  <a:tcPr marT="36000" marB="36000">
                    <a:solidFill>
                      <a:srgbClr val="CBCDD2"/>
                    </a:solidFill>
                  </a:tcPr>
                </a:tc>
                <a:tc>
                  <a:txBody>
                    <a:bodyPr/>
                    <a:lstStyle/>
                    <a:p>
                      <a:pPr algn="ctr"/>
                      <a:r>
                        <a:rPr lang="en-US" sz="1400">
                          <a:solidFill>
                            <a:schemeClr val="tx1"/>
                          </a:solidFill>
                        </a:rPr>
                        <a:t>0</a:t>
                      </a:r>
                    </a:p>
                  </a:txBody>
                  <a:tcPr marT="36000" marB="36000">
                    <a:solidFill>
                      <a:srgbClr val="CBCDD2"/>
                    </a:solidFill>
                  </a:tcPr>
                </a:tc>
                <a:tc>
                  <a:txBody>
                    <a:bodyPr/>
                    <a:lstStyle/>
                    <a:p>
                      <a:pPr algn="ctr"/>
                      <a:r>
                        <a:rPr lang="en-US" sz="1400">
                          <a:solidFill>
                            <a:schemeClr val="tx1"/>
                          </a:solidFill>
                        </a:rPr>
                        <a:t>41 (22.9)</a:t>
                      </a:r>
                    </a:p>
                  </a:txBody>
                  <a:tcPr marT="36000" marB="36000">
                    <a:solidFill>
                      <a:srgbClr val="CBCDD2"/>
                    </a:solidFill>
                  </a:tcPr>
                </a:tc>
                <a:tc>
                  <a:txBody>
                    <a:bodyPr/>
                    <a:lstStyle/>
                    <a:p>
                      <a:pPr algn="ctr"/>
                      <a:r>
                        <a:rPr lang="en-US" sz="1400">
                          <a:solidFill>
                            <a:schemeClr val="tx1"/>
                          </a:solidFill>
                        </a:rPr>
                        <a:t>0</a:t>
                      </a:r>
                    </a:p>
                  </a:txBody>
                  <a:tcPr marT="36000" marB="36000">
                    <a:solidFill>
                      <a:srgbClr val="CBCDD2"/>
                    </a:solidFill>
                  </a:tcPr>
                </a:tc>
                <a:tc>
                  <a:txBody>
                    <a:bodyPr/>
                    <a:lstStyle/>
                    <a:p>
                      <a:pPr algn="ctr"/>
                      <a:r>
                        <a:rPr lang="en-US" sz="1400">
                          <a:solidFill>
                            <a:schemeClr val="tx1"/>
                          </a:solidFill>
                        </a:rPr>
                        <a:t>53 (31.4)</a:t>
                      </a:r>
                    </a:p>
                  </a:txBody>
                  <a:tcPr marT="36000" marB="36000">
                    <a:solidFill>
                      <a:srgbClr val="CBCDD2"/>
                    </a:solidFill>
                  </a:tcPr>
                </a:tc>
                <a:tc>
                  <a:txBody>
                    <a:bodyPr/>
                    <a:lstStyle/>
                    <a:p>
                      <a:pPr algn="ctr"/>
                      <a:r>
                        <a:rPr lang="en-US" sz="1400">
                          <a:solidFill>
                            <a:schemeClr val="tx1"/>
                          </a:solidFill>
                        </a:rPr>
                        <a:t>0</a:t>
                      </a:r>
                    </a:p>
                  </a:txBody>
                  <a:tcPr marT="36000" marB="36000">
                    <a:solidFill>
                      <a:srgbClr val="CBCDD2"/>
                    </a:solidFill>
                  </a:tcPr>
                </a:tc>
                <a:extLst>
                  <a:ext uri="{0D108BD9-81ED-4DB2-BD59-A6C34878D82A}">
                    <a16:rowId xmlns:a16="http://schemas.microsoft.com/office/drawing/2014/main" val="1259641440"/>
                  </a:ext>
                </a:extLst>
              </a:tr>
              <a:tr h="171712">
                <a:tc>
                  <a:txBody>
                    <a:bodyPr/>
                    <a:lstStyle/>
                    <a:p>
                      <a:r>
                        <a:rPr lang="en-US" sz="1400">
                          <a:solidFill>
                            <a:schemeClr val="tx1"/>
                          </a:solidFill>
                        </a:rPr>
                        <a:t>Infusion-related reaction</a:t>
                      </a:r>
                    </a:p>
                  </a:txBody>
                  <a:tcPr marT="36000" marB="36000">
                    <a:solidFill>
                      <a:srgbClr val="E7E8EA"/>
                    </a:solidFill>
                  </a:tcPr>
                </a:tc>
                <a:tc>
                  <a:txBody>
                    <a:bodyPr/>
                    <a:lstStyle/>
                    <a:p>
                      <a:pPr algn="ctr"/>
                      <a:r>
                        <a:rPr lang="en-US" sz="1400">
                          <a:solidFill>
                            <a:schemeClr val="tx1"/>
                          </a:solidFill>
                        </a:rPr>
                        <a:t>25 (14.0)</a:t>
                      </a:r>
                    </a:p>
                  </a:txBody>
                  <a:tcPr marT="36000" marB="36000">
                    <a:solidFill>
                      <a:srgbClr val="E7E8EA"/>
                    </a:solidFill>
                  </a:tcPr>
                </a:tc>
                <a:tc>
                  <a:txBody>
                    <a:bodyPr/>
                    <a:lstStyle/>
                    <a:p>
                      <a:pPr algn="ctr"/>
                      <a:r>
                        <a:rPr lang="en-US" sz="1400">
                          <a:solidFill>
                            <a:schemeClr val="tx1"/>
                          </a:solidFill>
                        </a:rPr>
                        <a:t>5 (2.8)</a:t>
                      </a:r>
                    </a:p>
                  </a:txBody>
                  <a:tcPr marT="36000" marB="36000">
                    <a:solidFill>
                      <a:srgbClr val="E7E8EA"/>
                    </a:solidFill>
                  </a:tcPr>
                </a:tc>
                <a:tc>
                  <a:txBody>
                    <a:bodyPr/>
                    <a:lstStyle/>
                    <a:p>
                      <a:pPr algn="ctr"/>
                      <a:r>
                        <a:rPr lang="en-US" sz="1400">
                          <a:solidFill>
                            <a:schemeClr val="tx1"/>
                          </a:solidFill>
                        </a:rPr>
                        <a:t>0</a:t>
                      </a:r>
                    </a:p>
                  </a:txBody>
                  <a:tcPr marT="36000" marB="36000">
                    <a:solidFill>
                      <a:srgbClr val="E7E8EA"/>
                    </a:solidFill>
                  </a:tcPr>
                </a:tc>
                <a:tc>
                  <a:txBody>
                    <a:bodyPr/>
                    <a:lstStyle/>
                    <a:p>
                      <a:pPr algn="ctr"/>
                      <a:r>
                        <a:rPr lang="en-US" sz="1400">
                          <a:solidFill>
                            <a:schemeClr val="tx1"/>
                          </a:solidFill>
                        </a:rPr>
                        <a:t>0</a:t>
                      </a:r>
                    </a:p>
                  </a:txBody>
                  <a:tcPr marT="36000" marB="36000">
                    <a:solidFill>
                      <a:srgbClr val="E7E8EA"/>
                    </a:solidFill>
                  </a:tcPr>
                </a:tc>
                <a:tc>
                  <a:txBody>
                    <a:bodyPr/>
                    <a:lstStyle/>
                    <a:p>
                      <a:pPr algn="ctr"/>
                      <a:r>
                        <a:rPr lang="en-US" sz="1400">
                          <a:solidFill>
                            <a:schemeClr val="tx1"/>
                          </a:solidFill>
                        </a:rPr>
                        <a:t>68 (40.2)</a:t>
                      </a:r>
                    </a:p>
                  </a:txBody>
                  <a:tcPr marT="36000" marB="36000">
                    <a:solidFill>
                      <a:srgbClr val="E7E8EA"/>
                    </a:solidFill>
                  </a:tcPr>
                </a:tc>
                <a:tc>
                  <a:txBody>
                    <a:bodyPr/>
                    <a:lstStyle/>
                    <a:p>
                      <a:pPr algn="ctr"/>
                      <a:r>
                        <a:rPr lang="en-US" sz="1400">
                          <a:solidFill>
                            <a:schemeClr val="tx1"/>
                          </a:solidFill>
                        </a:rPr>
                        <a:t>10 (5.9)</a:t>
                      </a:r>
                    </a:p>
                  </a:txBody>
                  <a:tcPr marT="36000" marB="36000">
                    <a:solidFill>
                      <a:srgbClr val="E7E8EA"/>
                    </a:solidFill>
                  </a:tcPr>
                </a:tc>
                <a:extLst>
                  <a:ext uri="{0D108BD9-81ED-4DB2-BD59-A6C34878D82A}">
                    <a16:rowId xmlns:a16="http://schemas.microsoft.com/office/drawing/2014/main" val="664888999"/>
                  </a:ext>
                </a:extLst>
              </a:tr>
            </a:tbl>
          </a:graphicData>
        </a:graphic>
      </p:graphicFrame>
    </p:spTree>
    <p:extLst>
      <p:ext uri="{BB962C8B-B14F-4D97-AF65-F5344CB8AC3E}">
        <p14:creationId xmlns:p14="http://schemas.microsoft.com/office/powerpoint/2010/main" val="337192231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Events of clinical interest</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IT"/>
              <a:t>Data </a:t>
            </a:r>
            <a:r>
              <a:rPr lang="en-GB"/>
              <a:t>were</a:t>
            </a:r>
            <a:r>
              <a:rPr lang="en-IT"/>
              <a:t> n(%) unless otherwise specified. Median duration of exposure was 46.6 months for A+O, 45.7 months for A and 5.6 months for O+Clb. </a:t>
            </a:r>
          </a:p>
          <a:p>
            <a:r>
              <a:rPr lang="en-IT" baseline="30000"/>
              <a:t>a</a:t>
            </a:r>
            <a:r>
              <a:rPr lang="en-IT"/>
              <a:t>Cardiac events that occur</a:t>
            </a:r>
            <a:r>
              <a:rPr lang="en-GB"/>
              <a:t>r</a:t>
            </a:r>
            <a:r>
              <a:rPr lang="en-IT"/>
              <a:t>ed in &gt;1 patient (any grade; other than atrial fibrilation) in any group include angina pectoris, palpitations, atrioventricular block complete, myocardial ischaemia, tachycardia, bradycardia, cardiac failure, left ventricular failure, myocardial infarction, pericardial effusion, acute myocardial infarction, and supraventricular tachycardia. </a:t>
            </a:r>
          </a:p>
          <a:p>
            <a:r>
              <a:rPr lang="en-IT" baseline="30000"/>
              <a:t>b</a:t>
            </a:r>
            <a:r>
              <a:rPr lang="en-IT"/>
              <a:t>Cardiac events (grade ≥3) that occurred in &gt;1 patient (other than atrial fibrilation) include atrioventricular block complete (n=3), angina pectoris (n=2), myocardial ischemia (n=2), and myocardial infarction (n=2). </a:t>
            </a:r>
          </a:p>
          <a:p>
            <a:r>
              <a:rPr lang="en-IT" baseline="30000"/>
              <a:t>c</a:t>
            </a:r>
            <a:r>
              <a:rPr lang="en-IT"/>
              <a:t>Cardiac events (grade ≥3) that occurred in &gt;1 patient (other than atrial fibrilation) include acute myocardial infarction (n=3), angina pectoris (n=2), and myocardial infarction (n=2).</a:t>
            </a:r>
          </a:p>
          <a:p>
            <a:r>
              <a:rPr lang="en-IT" baseline="30000"/>
              <a:t>d</a:t>
            </a:r>
            <a:r>
              <a:rPr lang="en-IT"/>
              <a:t>Defined as any serious or grade ≥3 hemorrhagic event, or any grade hemorrhagic event in the central nervous system. </a:t>
            </a:r>
          </a:p>
          <a:p>
            <a:r>
              <a:rPr lang="en-US">
                <a:latin typeface="Arial" panose="020B0604020202020204" pitchFamily="34" charset="0"/>
                <a:cs typeface="Arial" panose="020B0604020202020204" pitchFamily="34" charset="0"/>
              </a:rPr>
              <a:t>A, acalabrutinib; AE, adverse event; </a:t>
            </a:r>
            <a:r>
              <a:rPr lang="en-US" err="1">
                <a:latin typeface="Arial" panose="020B0604020202020204" pitchFamily="34" charset="0"/>
                <a:cs typeface="Arial" panose="020B0604020202020204" pitchFamily="34" charset="0"/>
              </a:rPr>
              <a:t>Clb</a:t>
            </a:r>
            <a:r>
              <a:rPr lang="en-US">
                <a:latin typeface="Arial" panose="020B0604020202020204" pitchFamily="34" charset="0"/>
                <a:cs typeface="Arial" panose="020B0604020202020204" pitchFamily="34" charset="0"/>
              </a:rPr>
              <a:t>, chlorambucil; O, </a:t>
            </a:r>
            <a:r>
              <a:rPr lang="en-US" err="1">
                <a:latin typeface="Arial" panose="020B0604020202020204" pitchFamily="34" charset="0"/>
                <a:cs typeface="Arial" panose="020B0604020202020204" pitchFamily="34" charset="0"/>
              </a:rPr>
              <a:t>obinutuzumab</a:t>
            </a:r>
            <a:r>
              <a:rPr lang="en-US">
                <a:latin typeface="Arial" panose="020B0604020202020204" pitchFamily="34" charset="0"/>
                <a:cs typeface="Arial" panose="020B0604020202020204" pitchFamily="34" charset="0"/>
              </a:rPr>
              <a:t>; </a:t>
            </a:r>
            <a:r>
              <a:rPr lang="en-US">
                <a:solidFill>
                  <a:schemeClr val="tx1">
                    <a:lumMod val="75000"/>
                  </a:schemeClr>
                </a:solidFill>
                <a:ea typeface="Calibri" panose="020F0502020204030204" pitchFamily="34" charset="0"/>
                <a:cs typeface="Times New Roman"/>
              </a:rPr>
              <a:t>SPM, secondary primary malignancy</a:t>
            </a:r>
            <a:r>
              <a:rPr lang="en-US">
                <a:solidFill>
                  <a:schemeClr val="tx1">
                    <a:lumMod val="75000"/>
                  </a:schemeClr>
                </a:solidFill>
                <a:latin typeface="Arial" panose="020B0604020202020204" pitchFamily="34" charset="0"/>
                <a:ea typeface="Calibri" panose="020F0502020204030204" pitchFamily="34" charset="0"/>
                <a:cs typeface="Arial" panose="020B0604020202020204" pitchFamily="34" charset="0"/>
              </a:rPr>
              <a:t>.</a:t>
            </a:r>
            <a:endParaRPr lang="en-US">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Sharman J et al, Abstract S148 presented at EHA 2021</a:t>
            </a:r>
            <a:r>
              <a:rPr lang="en-US">
                <a:latin typeface="Arial" panose="020B0604020202020204" pitchFamily="34" charset="0"/>
                <a:cs typeface="Arial" panose="020B0604020202020204" pitchFamily="34" charset="0"/>
              </a:rPr>
              <a:t>.</a:t>
            </a:r>
          </a:p>
        </p:txBody>
      </p:sp>
      <p:sp>
        <p:nvSpPr>
          <p:cNvPr id="7" name="TextBox 6">
            <a:extLst>
              <a:ext uri="{FF2B5EF4-FFF2-40B4-BE49-F238E27FC236}">
                <a16:creationId xmlns:a16="http://schemas.microsoft.com/office/drawing/2014/main" id="{560A82FD-898F-4749-BC58-C8C0D0271F4D}"/>
              </a:ext>
            </a:extLst>
          </p:cNvPr>
          <p:cNvSpPr txBox="1"/>
          <p:nvPr/>
        </p:nvSpPr>
        <p:spPr>
          <a:xfrm>
            <a:off x="407987" y="4854491"/>
            <a:ext cx="11367479" cy="430887"/>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400" spc="-10"/>
              <a:t>Events of clinical interest, including cardiovascular events, were similar in both acalabrutinib arms and consistent with prior reports of this study</a:t>
            </a:r>
          </a:p>
          <a:p>
            <a:pPr marL="285750" indent="-285750">
              <a:buClr>
                <a:schemeClr val="bg2"/>
              </a:buClr>
              <a:buFont typeface="Arial" panose="020B0604020202020204" pitchFamily="34" charset="0"/>
              <a:buChar char="•"/>
            </a:pPr>
            <a:r>
              <a:rPr lang="en-US" sz="1400"/>
              <a:t>Cumulative incidence of atrial fibrillation and hypertension were very low in all 3 treatment groups </a:t>
            </a:r>
          </a:p>
        </p:txBody>
      </p:sp>
      <p:graphicFrame>
        <p:nvGraphicFramePr>
          <p:cNvPr id="8" name="Table 7">
            <a:extLst>
              <a:ext uri="{FF2B5EF4-FFF2-40B4-BE49-F238E27FC236}">
                <a16:creationId xmlns:a16="http://schemas.microsoft.com/office/drawing/2014/main" id="{D95A71A0-B836-487E-8C39-487464603514}"/>
              </a:ext>
            </a:extLst>
          </p:cNvPr>
          <p:cNvGraphicFramePr>
            <a:graphicFrameLocks noGrp="1"/>
          </p:cNvGraphicFramePr>
          <p:nvPr>
            <p:extLst>
              <p:ext uri="{D42A27DB-BD31-4B8C-83A1-F6EECF244321}">
                <p14:modId xmlns:p14="http://schemas.microsoft.com/office/powerpoint/2010/main" val="1625843516"/>
              </p:ext>
            </p:extLst>
          </p:nvPr>
        </p:nvGraphicFramePr>
        <p:xfrm>
          <a:off x="416533" y="1808163"/>
          <a:ext cx="11376023" cy="2987040"/>
        </p:xfrm>
        <a:graphic>
          <a:graphicData uri="http://schemas.openxmlformats.org/drawingml/2006/table">
            <a:tbl>
              <a:tblPr firstRow="1" bandRow="1">
                <a:tableStyleId>{5C22544A-7EE6-4342-B048-85BDC9FD1C3A}</a:tableStyleId>
              </a:tblPr>
              <a:tblGrid>
                <a:gridCol w="2994179">
                  <a:extLst>
                    <a:ext uri="{9D8B030D-6E8A-4147-A177-3AD203B41FA5}">
                      <a16:colId xmlns:a16="http://schemas.microsoft.com/office/drawing/2014/main" val="3900264575"/>
                    </a:ext>
                  </a:extLst>
                </a:gridCol>
                <a:gridCol w="1396974">
                  <a:extLst>
                    <a:ext uri="{9D8B030D-6E8A-4147-A177-3AD203B41FA5}">
                      <a16:colId xmlns:a16="http://schemas.microsoft.com/office/drawing/2014/main" val="3889267514"/>
                    </a:ext>
                  </a:extLst>
                </a:gridCol>
                <a:gridCol w="1396974">
                  <a:extLst>
                    <a:ext uri="{9D8B030D-6E8A-4147-A177-3AD203B41FA5}">
                      <a16:colId xmlns:a16="http://schemas.microsoft.com/office/drawing/2014/main" val="2661994437"/>
                    </a:ext>
                  </a:extLst>
                </a:gridCol>
                <a:gridCol w="1396974">
                  <a:extLst>
                    <a:ext uri="{9D8B030D-6E8A-4147-A177-3AD203B41FA5}">
                      <a16:colId xmlns:a16="http://schemas.microsoft.com/office/drawing/2014/main" val="2604421301"/>
                    </a:ext>
                  </a:extLst>
                </a:gridCol>
                <a:gridCol w="1396974">
                  <a:extLst>
                    <a:ext uri="{9D8B030D-6E8A-4147-A177-3AD203B41FA5}">
                      <a16:colId xmlns:a16="http://schemas.microsoft.com/office/drawing/2014/main" val="1364101798"/>
                    </a:ext>
                  </a:extLst>
                </a:gridCol>
                <a:gridCol w="1396974">
                  <a:extLst>
                    <a:ext uri="{9D8B030D-6E8A-4147-A177-3AD203B41FA5}">
                      <a16:colId xmlns:a16="http://schemas.microsoft.com/office/drawing/2014/main" val="3191702967"/>
                    </a:ext>
                  </a:extLst>
                </a:gridCol>
                <a:gridCol w="1396974">
                  <a:extLst>
                    <a:ext uri="{9D8B030D-6E8A-4147-A177-3AD203B41FA5}">
                      <a16:colId xmlns:a16="http://schemas.microsoft.com/office/drawing/2014/main" val="2145026585"/>
                    </a:ext>
                  </a:extLst>
                </a:gridCol>
              </a:tblGrid>
              <a:tr h="207083">
                <a:tc rowSpan="2">
                  <a:txBody>
                    <a:bodyPr/>
                    <a:lstStyle/>
                    <a:p>
                      <a:endParaRPr lang="en-US" sz="1400">
                        <a:latin typeface="+mn-lt"/>
                      </a:endParaRPr>
                    </a:p>
                  </a:txBody>
                  <a:tcP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US" sz="1400">
                          <a:solidFill>
                            <a:schemeClr val="bg1"/>
                          </a:solidFill>
                          <a:latin typeface="+mn-lt"/>
                        </a:rPr>
                        <a:t>A+O (n=178)</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sz="1200"/>
                    </a:p>
                  </a:txBody>
                  <a:tcPr/>
                </a:tc>
                <a:tc gridSpan="2">
                  <a:txBody>
                    <a:bodyPr/>
                    <a:lstStyle/>
                    <a:p>
                      <a:pPr algn="ctr"/>
                      <a:r>
                        <a:rPr lang="en-US" sz="1400">
                          <a:solidFill>
                            <a:schemeClr val="bg1"/>
                          </a:solidFill>
                          <a:latin typeface="+mn-lt"/>
                        </a:rPr>
                        <a:t>A (n=179)</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endParaRPr lang="en-US" sz="1200"/>
                    </a:p>
                  </a:txBody>
                  <a:tcPr/>
                </a:tc>
                <a:tc gridSpan="2">
                  <a:txBody>
                    <a:bodyPr/>
                    <a:lstStyle/>
                    <a:p>
                      <a:pPr algn="ctr"/>
                      <a:r>
                        <a:rPr lang="en-US" sz="1400">
                          <a:solidFill>
                            <a:schemeClr val="bg1"/>
                          </a:solidFill>
                          <a:latin typeface="+mn-lt"/>
                        </a:rPr>
                        <a:t>O+Clb (n=169)</a:t>
                      </a:r>
                    </a:p>
                  </a:txBody>
                  <a:tcP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sz="1200"/>
                    </a:p>
                  </a:txBody>
                  <a:tcPr/>
                </a:tc>
                <a:extLst>
                  <a:ext uri="{0D108BD9-81ED-4DB2-BD59-A6C34878D82A}">
                    <a16:rowId xmlns:a16="http://schemas.microsoft.com/office/drawing/2014/main" val="3440029334"/>
                  </a:ext>
                </a:extLst>
              </a:tr>
              <a:tr h="207083">
                <a:tc vMerge="1">
                  <a:txBody>
                    <a:bodyPr/>
                    <a:lstStyle/>
                    <a:p>
                      <a:endParaRPr lang="en-US" sz="1400">
                        <a:latin typeface="+mn-lt"/>
                      </a:endParaRPr>
                    </a:p>
                  </a:txBody>
                  <a:tcPr>
                    <a:solidFill>
                      <a:srgbClr val="002060"/>
                    </a:solidFill>
                  </a:tcPr>
                </a:tc>
                <a:tc>
                  <a:txBody>
                    <a:bodyPr/>
                    <a:lstStyle/>
                    <a:p>
                      <a:pPr algn="ctr"/>
                      <a:r>
                        <a:rPr lang="en-US" sz="1400">
                          <a:solidFill>
                            <a:schemeClr val="bg1"/>
                          </a:solidFill>
                          <a:latin typeface="+mn-lt"/>
                        </a:rPr>
                        <a:t>Any Grade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US" sz="1400">
                          <a:solidFill>
                            <a:schemeClr val="bg1"/>
                          </a:solidFill>
                          <a:latin typeface="+mn-lt"/>
                        </a:rPr>
                        <a:t>Grade ≥3</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US" sz="1400">
                          <a:solidFill>
                            <a:schemeClr val="bg1"/>
                          </a:solidFill>
                          <a:latin typeface="+mn-lt"/>
                        </a:rPr>
                        <a:t>Any Grade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400">
                          <a:solidFill>
                            <a:schemeClr val="bg1"/>
                          </a:solidFill>
                          <a:latin typeface="+mn-lt"/>
                        </a:rPr>
                        <a:t>Grade ≥3</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400">
                          <a:solidFill>
                            <a:schemeClr val="bg1"/>
                          </a:solidFill>
                          <a:latin typeface="+mn-lt"/>
                        </a:rPr>
                        <a:t>Any Grade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400">
                          <a:solidFill>
                            <a:schemeClr val="bg1"/>
                          </a:solidFill>
                          <a:latin typeface="+mn-lt"/>
                        </a:rPr>
                        <a:t>Grade ≥3</a:t>
                      </a:r>
                    </a:p>
                  </a:txBody>
                  <a:tcP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365191822"/>
                  </a:ext>
                </a:extLst>
              </a:tr>
              <a:tr h="207083">
                <a:tc>
                  <a:txBody>
                    <a:bodyPr/>
                    <a:lstStyle/>
                    <a:p>
                      <a:r>
                        <a:rPr lang="en-US" sz="1400">
                          <a:latin typeface="+mn-lt"/>
                        </a:rPr>
                        <a:t>Cardiac events</a:t>
                      </a:r>
                      <a:r>
                        <a:rPr lang="en-US" sz="1400" baseline="30000">
                          <a:latin typeface="+mn-lt"/>
                        </a:rPr>
                        <a:t>a</a:t>
                      </a:r>
                    </a:p>
                    <a:p>
                      <a:pPr lvl="1"/>
                      <a:r>
                        <a:rPr lang="en-US" sz="1400">
                          <a:latin typeface="+mn-lt"/>
                        </a:rPr>
                        <a:t>Atrial fibrillation</a:t>
                      </a:r>
                    </a:p>
                  </a:txBody>
                  <a:tcPr>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lumMod val="50000"/>
                            </a:schemeClr>
                          </a:solidFill>
                          <a:latin typeface="+mn-lt"/>
                        </a:rPr>
                        <a:t>37 (20.8)</a:t>
                      </a:r>
                    </a:p>
                    <a:p>
                      <a:pPr lvl="0" algn="ctr">
                        <a:buNone/>
                      </a:pPr>
                      <a:r>
                        <a:rPr lang="en-US" sz="1400" b="0" i="0" u="none" strike="noStrike" noProof="0">
                          <a:latin typeface="+mn-lt"/>
                        </a:rPr>
                        <a:t>7 (3.9)</a:t>
                      </a:r>
                      <a:endParaRPr lang="en-US" sz="2000">
                        <a:latin typeface="+mn-lt"/>
                      </a:endParaRPr>
                    </a:p>
                  </a:txBody>
                  <a:tcPr>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solidFill>
                          <a:latin typeface="+mn-lt"/>
                        </a:rPr>
                        <a:t>14 (7.9)</a:t>
                      </a:r>
                      <a:r>
                        <a:rPr lang="en-US" sz="1400" baseline="30000">
                          <a:solidFill>
                            <a:schemeClr val="tx1"/>
                          </a:solidFill>
                          <a:latin typeface="+mn-lt"/>
                        </a:rPr>
                        <a:t>b</a:t>
                      </a:r>
                      <a:endParaRPr lang="en-US" sz="1400">
                        <a:solidFill>
                          <a:schemeClr val="tx1"/>
                        </a:solidFill>
                        <a:latin typeface="+mn-lt"/>
                      </a:endParaRPr>
                    </a:p>
                    <a:p>
                      <a:pPr lvl="0" algn="ctr">
                        <a:buNone/>
                      </a:pPr>
                      <a:r>
                        <a:rPr lang="en-US" sz="1400">
                          <a:solidFill>
                            <a:schemeClr val="tx1"/>
                          </a:solidFill>
                          <a:latin typeface="+mn-lt"/>
                        </a:rPr>
                        <a:t>1 (0.6)</a:t>
                      </a:r>
                    </a:p>
                  </a:txBody>
                  <a:tcPr>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lumMod val="50000"/>
                            </a:schemeClr>
                          </a:solidFill>
                          <a:latin typeface="+mn-lt"/>
                        </a:rPr>
                        <a:t>34 (19.0)</a:t>
                      </a:r>
                    </a:p>
                    <a:p>
                      <a:pPr lvl="0" algn="ctr">
                        <a:buNone/>
                      </a:pPr>
                      <a:r>
                        <a:rPr lang="en-US" sz="1400">
                          <a:solidFill>
                            <a:schemeClr val="tx1">
                              <a:lumMod val="50000"/>
                            </a:schemeClr>
                          </a:solidFill>
                          <a:latin typeface="+mn-lt"/>
                        </a:rPr>
                        <a:t>11 (6.1)</a:t>
                      </a:r>
                    </a:p>
                  </a:txBody>
                  <a:tcPr>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solidFill>
                          <a:latin typeface="+mn-lt"/>
                        </a:rPr>
                        <a:t>15 (8.4)</a:t>
                      </a:r>
                      <a:r>
                        <a:rPr lang="en-US" sz="1400" baseline="30000">
                          <a:solidFill>
                            <a:schemeClr val="tx1"/>
                          </a:solidFill>
                          <a:latin typeface="+mn-lt"/>
                        </a:rPr>
                        <a:t>c</a:t>
                      </a:r>
                    </a:p>
                    <a:p>
                      <a:pPr lvl="0" algn="ctr">
                        <a:buNone/>
                      </a:pPr>
                      <a:r>
                        <a:rPr lang="en-US" sz="1400">
                          <a:solidFill>
                            <a:schemeClr val="tx1"/>
                          </a:solidFill>
                          <a:latin typeface="+mn-lt"/>
                        </a:rPr>
                        <a:t>2 (1.1)</a:t>
                      </a:r>
                    </a:p>
                  </a:txBody>
                  <a:tcPr>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lumMod val="50000"/>
                            </a:schemeClr>
                          </a:solidFill>
                          <a:latin typeface="+mn-lt"/>
                        </a:rPr>
                        <a:t>13 (7.7)</a:t>
                      </a:r>
                    </a:p>
                    <a:p>
                      <a:pPr lvl="0" algn="ctr">
                        <a:buNone/>
                      </a:pPr>
                      <a:r>
                        <a:rPr lang="en-US" sz="1400">
                          <a:solidFill>
                            <a:schemeClr val="tx1">
                              <a:lumMod val="50000"/>
                            </a:schemeClr>
                          </a:solidFill>
                          <a:latin typeface="+mn-lt"/>
                        </a:rPr>
                        <a:t>1 (0.6)</a:t>
                      </a:r>
                    </a:p>
                  </a:txBody>
                  <a:tcPr>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solidFill>
                          <a:latin typeface="+mn-lt"/>
                        </a:rPr>
                        <a:t>3 (1.8)</a:t>
                      </a:r>
                    </a:p>
                    <a:p>
                      <a:pPr algn="ctr"/>
                      <a:r>
                        <a:rPr lang="en-US" sz="1400">
                          <a:solidFill>
                            <a:schemeClr val="tx1"/>
                          </a:solidFill>
                          <a:latin typeface="+mn-lt"/>
                        </a:rPr>
                        <a:t>0</a:t>
                      </a:r>
                    </a:p>
                  </a:txBody>
                  <a:tcPr>
                    <a:lnT w="38100" cap="flat" cmpd="sng" algn="ctr">
                      <a:solidFill>
                        <a:schemeClr val="bg1"/>
                      </a:solidFill>
                      <a:prstDash val="solid"/>
                      <a:round/>
                      <a:headEnd type="none" w="med" len="med"/>
                      <a:tailEnd type="none" w="med" len="med"/>
                    </a:lnT>
                    <a:solidFill>
                      <a:srgbClr val="E7E8EA"/>
                    </a:solidFill>
                  </a:tcPr>
                </a:tc>
                <a:extLst>
                  <a:ext uri="{0D108BD9-81ED-4DB2-BD59-A6C34878D82A}">
                    <a16:rowId xmlns:a16="http://schemas.microsoft.com/office/drawing/2014/main" val="1156221331"/>
                  </a:ext>
                </a:extLst>
              </a:tr>
              <a:tr h="207083">
                <a:tc>
                  <a:txBody>
                    <a:bodyPr/>
                    <a:lstStyle/>
                    <a:p>
                      <a:r>
                        <a:rPr lang="en-US" sz="1400">
                          <a:latin typeface="+mn-lt"/>
                        </a:rPr>
                        <a:t>Bleeding</a:t>
                      </a:r>
                    </a:p>
                    <a:p>
                      <a:pPr lvl="1"/>
                      <a:r>
                        <a:rPr lang="en-US" sz="1400">
                          <a:latin typeface="+mn-lt"/>
                        </a:rPr>
                        <a:t>Major bleeding</a:t>
                      </a:r>
                      <a:r>
                        <a:rPr lang="en-US" sz="1400" baseline="30000">
                          <a:latin typeface="+mn-lt"/>
                        </a:rPr>
                        <a:t>d</a:t>
                      </a:r>
                    </a:p>
                  </a:txBody>
                  <a:tcPr>
                    <a:solidFill>
                      <a:srgbClr val="CBCDD2"/>
                    </a:solidFill>
                  </a:tcPr>
                </a:tc>
                <a:tc>
                  <a:txBody>
                    <a:bodyPr/>
                    <a:lstStyle/>
                    <a:p>
                      <a:pPr lvl="0" algn="ctr">
                        <a:buNone/>
                      </a:pPr>
                      <a:r>
                        <a:rPr lang="en-US" sz="1400" b="0" i="0" u="none" strike="noStrike" noProof="0">
                          <a:latin typeface="+mn-lt"/>
                        </a:rPr>
                        <a:t>84 (47.2)</a:t>
                      </a:r>
                    </a:p>
                    <a:p>
                      <a:pPr lvl="0" algn="ctr">
                        <a:buNone/>
                      </a:pPr>
                      <a:r>
                        <a:rPr lang="en-US" sz="1400" b="0" i="0" u="none" strike="noStrike" noProof="0">
                          <a:latin typeface="+mn-lt"/>
                        </a:rPr>
                        <a:t>7 (3.9)</a:t>
                      </a:r>
                    </a:p>
                  </a:txBody>
                  <a:tcPr>
                    <a:solidFill>
                      <a:srgbClr val="CBCDD2"/>
                    </a:solidFill>
                  </a:tcPr>
                </a:tc>
                <a:tc>
                  <a:txBody>
                    <a:bodyPr/>
                    <a:lstStyle/>
                    <a:p>
                      <a:pPr algn="ctr"/>
                      <a:r>
                        <a:rPr lang="en-US" sz="1400">
                          <a:solidFill>
                            <a:schemeClr val="tx1"/>
                          </a:solidFill>
                          <a:latin typeface="+mn-lt"/>
                        </a:rPr>
                        <a:t>5 (2.8)</a:t>
                      </a:r>
                    </a:p>
                    <a:p>
                      <a:pPr lvl="0" algn="ctr">
                        <a:buNone/>
                      </a:pPr>
                      <a:r>
                        <a:rPr lang="en-US" sz="1400">
                          <a:solidFill>
                            <a:schemeClr val="tx1"/>
                          </a:solidFill>
                          <a:latin typeface="+mn-lt"/>
                        </a:rPr>
                        <a:t>5 (2.8)</a:t>
                      </a:r>
                    </a:p>
                  </a:txBody>
                  <a:tcPr>
                    <a:solidFill>
                      <a:srgbClr val="CBCDD2"/>
                    </a:solidFill>
                  </a:tcPr>
                </a:tc>
                <a:tc>
                  <a:txBody>
                    <a:bodyPr/>
                    <a:lstStyle/>
                    <a:p>
                      <a:pPr algn="ctr"/>
                      <a:r>
                        <a:rPr lang="en-US" sz="1400">
                          <a:solidFill>
                            <a:schemeClr val="tx1">
                              <a:lumMod val="50000"/>
                            </a:schemeClr>
                          </a:solidFill>
                          <a:latin typeface="+mn-lt"/>
                        </a:rPr>
                        <a:t>75 (41.9)</a:t>
                      </a:r>
                    </a:p>
                    <a:p>
                      <a:pPr lvl="0" algn="ctr">
                        <a:buNone/>
                      </a:pPr>
                      <a:r>
                        <a:rPr lang="en-US" sz="1400">
                          <a:solidFill>
                            <a:schemeClr val="tx1">
                              <a:lumMod val="50000"/>
                            </a:schemeClr>
                          </a:solidFill>
                          <a:latin typeface="+mn-lt"/>
                        </a:rPr>
                        <a:t>7 (3.9)</a:t>
                      </a:r>
                    </a:p>
                  </a:txBody>
                  <a:tcPr>
                    <a:solidFill>
                      <a:srgbClr val="CBCDD2"/>
                    </a:solidFill>
                  </a:tcPr>
                </a:tc>
                <a:tc>
                  <a:txBody>
                    <a:bodyPr/>
                    <a:lstStyle/>
                    <a:p>
                      <a:pPr algn="ctr"/>
                      <a:r>
                        <a:rPr lang="en-US" sz="1400">
                          <a:solidFill>
                            <a:schemeClr val="tx1"/>
                          </a:solidFill>
                          <a:latin typeface="+mn-lt"/>
                        </a:rPr>
                        <a:t>5 (2.8)</a:t>
                      </a:r>
                    </a:p>
                    <a:p>
                      <a:pPr lvl="0" algn="ctr">
                        <a:buNone/>
                      </a:pPr>
                      <a:r>
                        <a:rPr lang="en-US" sz="1400">
                          <a:solidFill>
                            <a:schemeClr val="tx1"/>
                          </a:solidFill>
                          <a:latin typeface="+mn-lt"/>
                        </a:rPr>
                        <a:t>5 (2.8)</a:t>
                      </a:r>
                    </a:p>
                  </a:txBody>
                  <a:tcPr>
                    <a:solidFill>
                      <a:srgbClr val="CBCDD2"/>
                    </a:solidFill>
                  </a:tcPr>
                </a:tc>
                <a:tc>
                  <a:txBody>
                    <a:bodyPr/>
                    <a:lstStyle/>
                    <a:p>
                      <a:pPr algn="ctr"/>
                      <a:r>
                        <a:rPr lang="en-US" sz="1400">
                          <a:solidFill>
                            <a:schemeClr val="tx1">
                              <a:lumMod val="50000"/>
                            </a:schemeClr>
                          </a:solidFill>
                          <a:latin typeface="+mn-lt"/>
                        </a:rPr>
                        <a:t>20 (11.8)</a:t>
                      </a:r>
                    </a:p>
                    <a:p>
                      <a:pPr lvl="0" algn="ctr">
                        <a:buNone/>
                      </a:pPr>
                      <a:r>
                        <a:rPr lang="en-US" sz="1400">
                          <a:solidFill>
                            <a:schemeClr val="tx1">
                              <a:lumMod val="50000"/>
                            </a:schemeClr>
                          </a:solidFill>
                          <a:latin typeface="+mn-lt"/>
                        </a:rPr>
                        <a:t>2 (1.2)</a:t>
                      </a:r>
                    </a:p>
                  </a:txBody>
                  <a:tcPr>
                    <a:solidFill>
                      <a:srgbClr val="CBCDD2"/>
                    </a:solidFill>
                  </a:tcPr>
                </a:tc>
                <a:tc>
                  <a:txBody>
                    <a:bodyPr/>
                    <a:lstStyle/>
                    <a:p>
                      <a:pPr algn="ctr"/>
                      <a:r>
                        <a:rPr lang="en-US" sz="1400">
                          <a:solidFill>
                            <a:schemeClr val="tx1"/>
                          </a:solidFill>
                          <a:latin typeface="+mn-lt"/>
                        </a:rPr>
                        <a:t>0</a:t>
                      </a:r>
                    </a:p>
                    <a:p>
                      <a:pPr algn="ctr"/>
                      <a:r>
                        <a:rPr lang="en-US" sz="1400">
                          <a:solidFill>
                            <a:schemeClr val="tx1"/>
                          </a:solidFill>
                          <a:latin typeface="+mn-lt"/>
                        </a:rPr>
                        <a:t>0</a:t>
                      </a:r>
                    </a:p>
                  </a:txBody>
                  <a:tcPr>
                    <a:solidFill>
                      <a:srgbClr val="CBCDD2"/>
                    </a:solidFill>
                  </a:tcPr>
                </a:tc>
                <a:extLst>
                  <a:ext uri="{0D108BD9-81ED-4DB2-BD59-A6C34878D82A}">
                    <a16:rowId xmlns:a16="http://schemas.microsoft.com/office/drawing/2014/main" val="4280527375"/>
                  </a:ext>
                </a:extLst>
              </a:tr>
              <a:tr h="207083">
                <a:tc>
                  <a:txBody>
                    <a:bodyPr/>
                    <a:lstStyle/>
                    <a:p>
                      <a:r>
                        <a:rPr lang="en-US" sz="1400">
                          <a:latin typeface="+mn-lt"/>
                        </a:rPr>
                        <a:t>Hypertension</a:t>
                      </a:r>
                    </a:p>
                  </a:txBody>
                  <a:tcPr>
                    <a:solidFill>
                      <a:srgbClr val="E7E8EA"/>
                    </a:solidFill>
                  </a:tcPr>
                </a:tc>
                <a:tc>
                  <a:txBody>
                    <a:bodyPr/>
                    <a:lstStyle/>
                    <a:p>
                      <a:pPr algn="ctr"/>
                      <a:r>
                        <a:rPr lang="en-US" sz="1400">
                          <a:solidFill>
                            <a:schemeClr val="tx1">
                              <a:lumMod val="50000"/>
                            </a:schemeClr>
                          </a:solidFill>
                          <a:latin typeface="+mn-lt"/>
                        </a:rPr>
                        <a:t>14 (7.9)</a:t>
                      </a:r>
                    </a:p>
                  </a:txBody>
                  <a:tcPr>
                    <a:solidFill>
                      <a:srgbClr val="E7E8EA"/>
                    </a:solidFill>
                  </a:tcPr>
                </a:tc>
                <a:tc>
                  <a:txBody>
                    <a:bodyPr/>
                    <a:lstStyle/>
                    <a:p>
                      <a:pPr algn="ctr"/>
                      <a:r>
                        <a:rPr lang="en-US" sz="1400">
                          <a:solidFill>
                            <a:schemeClr val="tx1"/>
                          </a:solidFill>
                          <a:latin typeface="+mn-lt"/>
                        </a:rPr>
                        <a:t>6 (3.4)</a:t>
                      </a:r>
                    </a:p>
                  </a:txBody>
                  <a:tcPr>
                    <a:solidFill>
                      <a:srgbClr val="E7E8EA"/>
                    </a:solidFill>
                  </a:tcPr>
                </a:tc>
                <a:tc>
                  <a:txBody>
                    <a:bodyPr/>
                    <a:lstStyle/>
                    <a:p>
                      <a:pPr algn="ctr"/>
                      <a:r>
                        <a:rPr lang="en-US" sz="1400">
                          <a:solidFill>
                            <a:schemeClr val="tx1">
                              <a:lumMod val="50000"/>
                            </a:schemeClr>
                          </a:solidFill>
                          <a:latin typeface="+mn-lt"/>
                        </a:rPr>
                        <a:t>13 (7.3)</a:t>
                      </a:r>
                    </a:p>
                  </a:txBody>
                  <a:tcPr>
                    <a:solidFill>
                      <a:srgbClr val="E7E8EA"/>
                    </a:solidFill>
                  </a:tcPr>
                </a:tc>
                <a:tc>
                  <a:txBody>
                    <a:bodyPr/>
                    <a:lstStyle/>
                    <a:p>
                      <a:pPr algn="ctr"/>
                      <a:r>
                        <a:rPr lang="en-US" sz="1400">
                          <a:solidFill>
                            <a:schemeClr val="tx1"/>
                          </a:solidFill>
                          <a:latin typeface="+mn-lt"/>
                        </a:rPr>
                        <a:t>5 (2.8)</a:t>
                      </a:r>
                    </a:p>
                  </a:txBody>
                  <a:tcPr>
                    <a:solidFill>
                      <a:srgbClr val="E7E8EA"/>
                    </a:solidFill>
                  </a:tcPr>
                </a:tc>
                <a:tc>
                  <a:txBody>
                    <a:bodyPr/>
                    <a:lstStyle/>
                    <a:p>
                      <a:pPr algn="ctr"/>
                      <a:r>
                        <a:rPr lang="en-US" sz="1400">
                          <a:solidFill>
                            <a:schemeClr val="tx1">
                              <a:lumMod val="50000"/>
                            </a:schemeClr>
                          </a:solidFill>
                          <a:latin typeface="+mn-lt"/>
                        </a:rPr>
                        <a:t>7 (4.1)</a:t>
                      </a:r>
                    </a:p>
                  </a:txBody>
                  <a:tcPr>
                    <a:solidFill>
                      <a:srgbClr val="E7E8EA"/>
                    </a:solidFill>
                  </a:tcPr>
                </a:tc>
                <a:tc>
                  <a:txBody>
                    <a:bodyPr/>
                    <a:lstStyle/>
                    <a:p>
                      <a:pPr algn="ctr"/>
                      <a:r>
                        <a:rPr lang="en-US" sz="1400">
                          <a:solidFill>
                            <a:schemeClr val="tx1"/>
                          </a:solidFill>
                          <a:latin typeface="+mn-lt"/>
                        </a:rPr>
                        <a:t>6 (3.6)</a:t>
                      </a:r>
                    </a:p>
                  </a:txBody>
                  <a:tcPr>
                    <a:solidFill>
                      <a:srgbClr val="E7E8EA"/>
                    </a:solidFill>
                  </a:tcPr>
                </a:tc>
                <a:extLst>
                  <a:ext uri="{0D108BD9-81ED-4DB2-BD59-A6C34878D82A}">
                    <a16:rowId xmlns:a16="http://schemas.microsoft.com/office/drawing/2014/main" val="3213638231"/>
                  </a:ext>
                </a:extLst>
              </a:tr>
              <a:tr h="207083">
                <a:tc>
                  <a:txBody>
                    <a:bodyPr/>
                    <a:lstStyle/>
                    <a:p>
                      <a:r>
                        <a:rPr lang="en-US" sz="1400">
                          <a:latin typeface="+mn-lt"/>
                        </a:rPr>
                        <a:t>Infections</a:t>
                      </a:r>
                    </a:p>
                  </a:txBody>
                  <a:tcPr>
                    <a:solidFill>
                      <a:srgbClr val="CBCDD2"/>
                    </a:solidFill>
                  </a:tcPr>
                </a:tc>
                <a:tc>
                  <a:txBody>
                    <a:bodyPr/>
                    <a:lstStyle/>
                    <a:p>
                      <a:pPr algn="ctr"/>
                      <a:r>
                        <a:rPr lang="en-US" sz="1400">
                          <a:solidFill>
                            <a:schemeClr val="tx1">
                              <a:lumMod val="50000"/>
                            </a:schemeClr>
                          </a:solidFill>
                          <a:latin typeface="+mn-lt"/>
                        </a:rPr>
                        <a:t>134 (75.3)</a:t>
                      </a:r>
                    </a:p>
                  </a:txBody>
                  <a:tcPr>
                    <a:solidFill>
                      <a:srgbClr val="CBCDD2"/>
                    </a:solidFill>
                  </a:tcPr>
                </a:tc>
                <a:tc>
                  <a:txBody>
                    <a:bodyPr/>
                    <a:lstStyle/>
                    <a:p>
                      <a:pPr algn="ctr"/>
                      <a:r>
                        <a:rPr lang="en-US" sz="1400">
                          <a:solidFill>
                            <a:schemeClr val="tx1"/>
                          </a:solidFill>
                          <a:latin typeface="+mn-lt"/>
                        </a:rPr>
                        <a:t>42 (23.6)</a:t>
                      </a:r>
                    </a:p>
                  </a:txBody>
                  <a:tcPr>
                    <a:solidFill>
                      <a:srgbClr val="CBCDD2"/>
                    </a:solidFill>
                  </a:tcPr>
                </a:tc>
                <a:tc>
                  <a:txBody>
                    <a:bodyPr/>
                    <a:lstStyle/>
                    <a:p>
                      <a:pPr algn="ctr"/>
                      <a:r>
                        <a:rPr lang="en-US" sz="1400">
                          <a:solidFill>
                            <a:schemeClr val="tx1">
                              <a:lumMod val="50000"/>
                            </a:schemeClr>
                          </a:solidFill>
                          <a:latin typeface="+mn-lt"/>
                        </a:rPr>
                        <a:t>132 (73.7)</a:t>
                      </a:r>
                    </a:p>
                  </a:txBody>
                  <a:tcPr>
                    <a:solidFill>
                      <a:srgbClr val="CBCDD2"/>
                    </a:solidFill>
                  </a:tcPr>
                </a:tc>
                <a:tc>
                  <a:txBody>
                    <a:bodyPr/>
                    <a:lstStyle/>
                    <a:p>
                      <a:pPr lvl="0" algn="ctr">
                        <a:buNone/>
                      </a:pPr>
                      <a:r>
                        <a:rPr lang="en-US" sz="1400" b="0" i="0" u="none" strike="noStrike" noProof="0">
                          <a:latin typeface="+mn-lt"/>
                        </a:rPr>
                        <a:t>29 (16.2)</a:t>
                      </a:r>
                      <a:endParaRPr lang="de-DE" sz="2000">
                        <a:latin typeface="+mn-lt"/>
                      </a:endParaRPr>
                    </a:p>
                  </a:txBody>
                  <a:tcPr>
                    <a:solidFill>
                      <a:srgbClr val="CBCDD2"/>
                    </a:solidFill>
                  </a:tcPr>
                </a:tc>
                <a:tc>
                  <a:txBody>
                    <a:bodyPr/>
                    <a:lstStyle/>
                    <a:p>
                      <a:pPr algn="ctr"/>
                      <a:r>
                        <a:rPr lang="en-US" sz="1400">
                          <a:solidFill>
                            <a:schemeClr val="tx1">
                              <a:lumMod val="50000"/>
                            </a:schemeClr>
                          </a:solidFill>
                          <a:latin typeface="+mn-lt"/>
                        </a:rPr>
                        <a:t>75 (44.4)</a:t>
                      </a:r>
                    </a:p>
                  </a:txBody>
                  <a:tcPr>
                    <a:solidFill>
                      <a:srgbClr val="CBCDD2"/>
                    </a:solidFill>
                  </a:tcPr>
                </a:tc>
                <a:tc>
                  <a:txBody>
                    <a:bodyPr/>
                    <a:lstStyle/>
                    <a:p>
                      <a:pPr algn="ctr"/>
                      <a:r>
                        <a:rPr lang="en-US" sz="1400">
                          <a:solidFill>
                            <a:schemeClr val="tx1"/>
                          </a:solidFill>
                          <a:latin typeface="+mn-lt"/>
                        </a:rPr>
                        <a:t>14 (8.3)</a:t>
                      </a:r>
                    </a:p>
                  </a:txBody>
                  <a:tcPr>
                    <a:solidFill>
                      <a:srgbClr val="CBCDD2"/>
                    </a:solidFill>
                  </a:tcPr>
                </a:tc>
                <a:extLst>
                  <a:ext uri="{0D108BD9-81ED-4DB2-BD59-A6C34878D82A}">
                    <a16:rowId xmlns:a16="http://schemas.microsoft.com/office/drawing/2014/main" val="3500318948"/>
                  </a:ext>
                </a:extLst>
              </a:tr>
              <a:tr h="207083">
                <a:tc>
                  <a:txBody>
                    <a:bodyPr/>
                    <a:lstStyle/>
                    <a:p>
                      <a:r>
                        <a:rPr lang="en-US" sz="1400">
                          <a:latin typeface="+mn-lt"/>
                        </a:rPr>
                        <a:t>SPMs</a:t>
                      </a:r>
                    </a:p>
                    <a:p>
                      <a:pPr lvl="1"/>
                      <a:r>
                        <a:rPr lang="en-US" sz="1400">
                          <a:latin typeface="+mn-lt"/>
                        </a:rPr>
                        <a:t>SPMs excluding non-melanoma skin cancer</a:t>
                      </a:r>
                    </a:p>
                  </a:txBody>
                  <a:tcPr>
                    <a:solidFill>
                      <a:srgbClr val="E7E8EA"/>
                    </a:solidFill>
                  </a:tcPr>
                </a:tc>
                <a:tc>
                  <a:txBody>
                    <a:bodyPr/>
                    <a:lstStyle/>
                    <a:p>
                      <a:pPr algn="ctr"/>
                      <a:r>
                        <a:rPr lang="en-US" sz="1400">
                          <a:solidFill>
                            <a:schemeClr val="tx1">
                              <a:lumMod val="50000"/>
                            </a:schemeClr>
                          </a:solidFill>
                          <a:latin typeface="+mn-lt"/>
                        </a:rPr>
                        <a:t>28 (15.7)</a:t>
                      </a:r>
                    </a:p>
                    <a:p>
                      <a:pPr algn="ctr"/>
                      <a:endParaRPr lang="en-US" sz="1400">
                        <a:solidFill>
                          <a:schemeClr val="tx1">
                            <a:lumMod val="50000"/>
                          </a:schemeClr>
                        </a:solidFill>
                        <a:latin typeface="+mn-lt"/>
                      </a:endParaRPr>
                    </a:p>
                    <a:p>
                      <a:pPr lvl="0" algn="ctr">
                        <a:buNone/>
                      </a:pPr>
                      <a:r>
                        <a:rPr lang="en-US" sz="1400">
                          <a:solidFill>
                            <a:schemeClr val="tx1">
                              <a:lumMod val="50000"/>
                            </a:schemeClr>
                          </a:solidFill>
                          <a:latin typeface="+mn-lt"/>
                        </a:rPr>
                        <a:t>15 (8.4)</a:t>
                      </a:r>
                    </a:p>
                  </a:txBody>
                  <a:tcPr>
                    <a:solidFill>
                      <a:srgbClr val="E7E8EA"/>
                    </a:solidFill>
                  </a:tcPr>
                </a:tc>
                <a:tc>
                  <a:txBody>
                    <a:bodyPr/>
                    <a:lstStyle/>
                    <a:p>
                      <a:pPr algn="ctr"/>
                      <a:r>
                        <a:rPr lang="en-US" sz="1400">
                          <a:solidFill>
                            <a:schemeClr val="tx1"/>
                          </a:solidFill>
                          <a:latin typeface="+mn-lt"/>
                        </a:rPr>
                        <a:t>13 (7.3)</a:t>
                      </a:r>
                    </a:p>
                    <a:p>
                      <a:pPr algn="ctr"/>
                      <a:endParaRPr lang="en-US" sz="1400">
                        <a:solidFill>
                          <a:schemeClr val="tx1"/>
                        </a:solidFill>
                        <a:latin typeface="+mn-lt"/>
                      </a:endParaRPr>
                    </a:p>
                    <a:p>
                      <a:pPr lvl="0" algn="ctr">
                        <a:buNone/>
                      </a:pPr>
                      <a:r>
                        <a:rPr lang="en-US" sz="1400">
                          <a:solidFill>
                            <a:schemeClr val="tx1"/>
                          </a:solidFill>
                          <a:latin typeface="+mn-lt"/>
                        </a:rPr>
                        <a:t>10 (5.6)</a:t>
                      </a:r>
                    </a:p>
                  </a:txBody>
                  <a:tcPr>
                    <a:solidFill>
                      <a:srgbClr val="E7E8EA"/>
                    </a:solidFill>
                  </a:tcPr>
                </a:tc>
                <a:tc>
                  <a:txBody>
                    <a:bodyPr/>
                    <a:lstStyle/>
                    <a:p>
                      <a:pPr algn="ctr"/>
                      <a:r>
                        <a:rPr lang="en-US" sz="1400">
                          <a:solidFill>
                            <a:schemeClr val="tx1">
                              <a:lumMod val="50000"/>
                            </a:schemeClr>
                          </a:solidFill>
                          <a:latin typeface="+mn-lt"/>
                        </a:rPr>
                        <a:t>24 (13.4)</a:t>
                      </a:r>
                    </a:p>
                    <a:p>
                      <a:pPr algn="ctr"/>
                      <a:endParaRPr lang="en-US" sz="1400">
                        <a:solidFill>
                          <a:schemeClr val="tx1">
                            <a:lumMod val="50000"/>
                          </a:schemeClr>
                        </a:solidFill>
                        <a:latin typeface="+mn-lt"/>
                      </a:endParaRPr>
                    </a:p>
                    <a:p>
                      <a:pPr lvl="0" algn="ctr">
                        <a:buNone/>
                      </a:pPr>
                      <a:r>
                        <a:rPr lang="en-US" sz="1400">
                          <a:solidFill>
                            <a:schemeClr val="tx1">
                              <a:lumMod val="50000"/>
                            </a:schemeClr>
                          </a:solidFill>
                          <a:latin typeface="+mn-lt"/>
                        </a:rPr>
                        <a:t>11 (6.1)</a:t>
                      </a:r>
                    </a:p>
                  </a:txBody>
                  <a:tcPr>
                    <a:solidFill>
                      <a:srgbClr val="E7E8EA"/>
                    </a:solidFill>
                  </a:tcPr>
                </a:tc>
                <a:tc>
                  <a:txBody>
                    <a:bodyPr/>
                    <a:lstStyle/>
                    <a:p>
                      <a:pPr algn="ctr"/>
                      <a:r>
                        <a:rPr lang="en-US" sz="1400">
                          <a:solidFill>
                            <a:schemeClr val="tx1"/>
                          </a:solidFill>
                          <a:latin typeface="+mn-lt"/>
                        </a:rPr>
                        <a:t>5 (2.8)</a:t>
                      </a:r>
                    </a:p>
                    <a:p>
                      <a:pPr algn="ctr"/>
                      <a:endParaRPr lang="en-US" sz="1400">
                        <a:solidFill>
                          <a:schemeClr val="tx1"/>
                        </a:solidFill>
                        <a:latin typeface="+mn-lt"/>
                      </a:endParaRPr>
                    </a:p>
                    <a:p>
                      <a:pPr lvl="0" algn="ctr">
                        <a:buNone/>
                      </a:pPr>
                      <a:r>
                        <a:rPr lang="en-US" sz="1400">
                          <a:solidFill>
                            <a:schemeClr val="tx1"/>
                          </a:solidFill>
                          <a:latin typeface="+mn-lt"/>
                        </a:rPr>
                        <a:t>4 (2.2)</a:t>
                      </a:r>
                    </a:p>
                  </a:txBody>
                  <a:tcPr>
                    <a:solidFill>
                      <a:srgbClr val="E7E8EA"/>
                    </a:solidFill>
                  </a:tcPr>
                </a:tc>
                <a:tc>
                  <a:txBody>
                    <a:bodyPr/>
                    <a:lstStyle/>
                    <a:p>
                      <a:pPr algn="ctr"/>
                      <a:r>
                        <a:rPr lang="en-US" sz="1400">
                          <a:solidFill>
                            <a:schemeClr val="tx1">
                              <a:lumMod val="50000"/>
                            </a:schemeClr>
                          </a:solidFill>
                          <a:latin typeface="+mn-lt"/>
                        </a:rPr>
                        <a:t>7 (4.1)</a:t>
                      </a:r>
                    </a:p>
                    <a:p>
                      <a:pPr algn="ctr"/>
                      <a:endParaRPr lang="en-US" sz="1400">
                        <a:solidFill>
                          <a:schemeClr val="tx1">
                            <a:lumMod val="50000"/>
                          </a:schemeClr>
                        </a:solidFill>
                        <a:latin typeface="+mn-lt"/>
                      </a:endParaRPr>
                    </a:p>
                    <a:p>
                      <a:pPr lvl="0" algn="ctr">
                        <a:buNone/>
                      </a:pPr>
                      <a:r>
                        <a:rPr lang="en-US" sz="1400">
                          <a:solidFill>
                            <a:schemeClr val="tx1">
                              <a:lumMod val="50000"/>
                            </a:schemeClr>
                          </a:solidFill>
                          <a:latin typeface="+mn-lt"/>
                        </a:rPr>
                        <a:t>3 (1.8)</a:t>
                      </a:r>
                    </a:p>
                  </a:txBody>
                  <a:tcPr>
                    <a:solidFill>
                      <a:srgbClr val="E7E8EA"/>
                    </a:solidFill>
                  </a:tcPr>
                </a:tc>
                <a:tc>
                  <a:txBody>
                    <a:bodyPr/>
                    <a:lstStyle/>
                    <a:p>
                      <a:pPr algn="ctr"/>
                      <a:r>
                        <a:rPr lang="en-US" sz="1400">
                          <a:solidFill>
                            <a:schemeClr val="tx1"/>
                          </a:solidFill>
                          <a:latin typeface="+mn-lt"/>
                        </a:rPr>
                        <a:t>3 (1.8)</a:t>
                      </a:r>
                    </a:p>
                    <a:p>
                      <a:pPr algn="ctr"/>
                      <a:endParaRPr lang="en-US" sz="1400">
                        <a:solidFill>
                          <a:schemeClr val="tx1"/>
                        </a:solidFill>
                        <a:latin typeface="+mn-lt"/>
                      </a:endParaRPr>
                    </a:p>
                    <a:p>
                      <a:pPr lvl="0" algn="ctr">
                        <a:buNone/>
                      </a:pPr>
                      <a:r>
                        <a:rPr lang="en-US" sz="1400">
                          <a:solidFill>
                            <a:schemeClr val="tx1"/>
                          </a:solidFill>
                          <a:latin typeface="+mn-lt"/>
                        </a:rPr>
                        <a:t>2 (1.2)</a:t>
                      </a:r>
                    </a:p>
                  </a:txBody>
                  <a:tcPr>
                    <a:solidFill>
                      <a:srgbClr val="E7E8EA"/>
                    </a:solidFill>
                  </a:tcPr>
                </a:tc>
                <a:extLst>
                  <a:ext uri="{0D108BD9-81ED-4DB2-BD59-A6C34878D82A}">
                    <a16:rowId xmlns:a16="http://schemas.microsoft.com/office/drawing/2014/main" val="56354886"/>
                  </a:ext>
                </a:extLst>
              </a:tr>
            </a:tbl>
          </a:graphicData>
        </a:graphic>
      </p:graphicFrame>
    </p:spTree>
    <p:extLst>
      <p:ext uri="{BB962C8B-B14F-4D97-AF65-F5344CB8AC3E}">
        <p14:creationId xmlns:p14="http://schemas.microsoft.com/office/powerpoint/2010/main" val="9879083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572E875B-DB86-0547-B018-E306D7118C70}"/>
              </a:ext>
            </a:extLst>
          </p:cNvPr>
          <p:cNvSpPr>
            <a:spLocks noGrp="1"/>
          </p:cNvSpPr>
          <p:nvPr>
            <p:ph idx="1"/>
          </p:nvPr>
        </p:nvSpPr>
        <p:spPr/>
        <p:txBody>
          <a:bodyPr/>
          <a:lstStyle/>
          <a:p>
            <a:r>
              <a:rPr lang="en-US" sz="1600"/>
              <a:t>With longer term follow-up at 46.9 months (~4 years [range, 0.0-59.4 months]), the efficacy and safety of A+O and </a:t>
            </a:r>
            <a:br>
              <a:rPr lang="en-US" sz="1600"/>
            </a:br>
            <a:r>
              <a:rPr lang="en-US" sz="1600"/>
              <a:t>A was maintained relative to </a:t>
            </a:r>
            <a:r>
              <a:rPr lang="en-US" sz="1600" err="1"/>
              <a:t>O+Clb</a:t>
            </a:r>
            <a:endParaRPr lang="en-US" sz="1600"/>
          </a:p>
          <a:p>
            <a:pPr lvl="1"/>
            <a:r>
              <a:rPr lang="en-US" sz="1600"/>
              <a:t>Median PFS was significantly longer for A-containing arms (not reached [NR] vs </a:t>
            </a:r>
            <a:r>
              <a:rPr lang="en-US" sz="1600" err="1"/>
              <a:t>O+Clb</a:t>
            </a:r>
            <a:r>
              <a:rPr lang="en-US" sz="1600"/>
              <a:t> [27.8 months]):</a:t>
            </a:r>
          </a:p>
          <a:p>
            <a:pPr lvl="2"/>
            <a:r>
              <a:rPr lang="en-US" sz="1600"/>
              <a:t>A+O vs </a:t>
            </a:r>
            <a:r>
              <a:rPr lang="en-US" sz="1600" err="1"/>
              <a:t>O+Clb</a:t>
            </a:r>
            <a:r>
              <a:rPr lang="en-US" sz="1600"/>
              <a:t>: HR 0.10 (95% CI 0.07, 0.17)</a:t>
            </a:r>
          </a:p>
          <a:p>
            <a:pPr lvl="2"/>
            <a:r>
              <a:rPr lang="en-US" sz="1600"/>
              <a:t>A vs </a:t>
            </a:r>
            <a:r>
              <a:rPr lang="en-US" sz="1600" err="1"/>
              <a:t>O+Clb</a:t>
            </a:r>
            <a:r>
              <a:rPr lang="en-US" sz="1600"/>
              <a:t>: HR 0.19 (95% CI 0.13, 0.28)</a:t>
            </a:r>
          </a:p>
          <a:p>
            <a:pPr lvl="1"/>
            <a:r>
              <a:rPr lang="en-US" sz="1600"/>
              <a:t>Estimated PFS rates at 48 months trended in favor of A+O over A (87% vs 78%, respectively)</a:t>
            </a:r>
          </a:p>
          <a:p>
            <a:pPr lvl="1"/>
            <a:r>
              <a:rPr lang="en-US" sz="1600"/>
              <a:t>PFS findings were consistent across high-risk genetic subgroups</a:t>
            </a:r>
          </a:p>
          <a:p>
            <a:pPr lvl="1"/>
            <a:r>
              <a:rPr lang="en-US" sz="1600"/>
              <a:t>OS trended in favor of A+O vs </a:t>
            </a:r>
            <a:r>
              <a:rPr lang="en-US" sz="1600" err="1"/>
              <a:t>O+Clb</a:t>
            </a:r>
            <a:endParaRPr lang="en-US" sz="1600"/>
          </a:p>
          <a:p>
            <a:pPr lvl="2"/>
            <a:r>
              <a:rPr lang="en-US" sz="1600"/>
              <a:t>Fewer deaths occurred in patients who received A+O; however, statistical significance was not reached</a:t>
            </a:r>
          </a:p>
          <a:p>
            <a:r>
              <a:rPr lang="en-US" sz="1600"/>
              <a:t>Safety of A+O and A was consistent with interim findings, including low incidences of cardiovascular events (atrial fibrillation and hypertension), and low rates of treatment discontinuation, despite longer treatment exposure</a:t>
            </a:r>
          </a:p>
          <a:p>
            <a:pPr lvl="1"/>
            <a:r>
              <a:rPr lang="en-US" sz="1600"/>
              <a:t>Despite the higher CR rate, grade ≥3 infections occurred at a higher incidence with A+O (24%) compared with A alone (16%)</a:t>
            </a:r>
          </a:p>
          <a:p>
            <a:r>
              <a:rPr lang="en-US" sz="1600" b="1"/>
              <a:t>A±O demonstrates durable disease control, tolerability, and flexibility to tailor treatment as a monotherapy or combination therapy in TN CLL patients</a:t>
            </a:r>
          </a:p>
          <a:p>
            <a:endParaRPr lang="en-US" sz="1600"/>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 acalabrutinib; CI, confidence interval; </a:t>
            </a:r>
            <a:r>
              <a:rPr lang="en-US" err="1">
                <a:latin typeface="Arial" panose="020B0604020202020204" pitchFamily="34" charset="0"/>
                <a:cs typeface="Arial" panose="020B0604020202020204" pitchFamily="34" charset="0"/>
              </a:rPr>
              <a:t>Clb</a:t>
            </a:r>
            <a:r>
              <a:rPr lang="en-US">
                <a:latin typeface="Arial" panose="020B0604020202020204" pitchFamily="34" charset="0"/>
                <a:cs typeface="Arial" panose="020B0604020202020204" pitchFamily="34" charset="0"/>
              </a:rPr>
              <a:t>, chlorambucil; CLL, chronic lymphocytic leukemia; CR, complete response; HR, hazard ratio; O, </a:t>
            </a:r>
            <a:r>
              <a:rPr lang="en-US" err="1">
                <a:latin typeface="Arial" panose="020B0604020202020204" pitchFamily="34" charset="0"/>
                <a:cs typeface="Arial" panose="020B0604020202020204" pitchFamily="34" charset="0"/>
              </a:rPr>
              <a:t>obinutuzumab</a:t>
            </a:r>
            <a:r>
              <a:rPr lang="en-US">
                <a:latin typeface="Arial" panose="020B0604020202020204" pitchFamily="34" charset="0"/>
                <a:cs typeface="Arial" panose="020B0604020202020204" pitchFamily="34" charset="0"/>
              </a:rPr>
              <a:t>; OS, overall survival;</a:t>
            </a:r>
          </a:p>
          <a:p>
            <a:r>
              <a:rPr lang="en-US">
                <a:latin typeface="Arial" panose="020B0604020202020204" pitchFamily="34" charset="0"/>
                <a:cs typeface="Arial" panose="020B0604020202020204" pitchFamily="34" charset="0"/>
              </a:rPr>
              <a:t>PFS, progression-free survival; TN, treatment-naïve.</a:t>
            </a:r>
          </a:p>
          <a:p>
            <a:r>
              <a:rPr lang="en-US" b="1">
                <a:latin typeface="Arial" panose="020B0604020202020204" pitchFamily="34" charset="0"/>
                <a:cs typeface="Arial" panose="020B0604020202020204" pitchFamily="34" charset="0"/>
              </a:rPr>
              <a:t>Sharman J et al, Abstract S148 presented at EHA 2021</a:t>
            </a:r>
            <a:r>
              <a:rPr lang="en-US">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23561775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A19D4348-B9DB-F84A-9BED-EEB9C97DFB44}"/>
              </a:ext>
            </a:extLst>
          </p:cNvPr>
          <p:cNvSpPr>
            <a:spLocks noGrp="1"/>
          </p:cNvSpPr>
          <p:nvPr>
            <p:ph type="title"/>
          </p:nvPr>
        </p:nvSpPr>
        <p:spPr>
          <a:xfrm>
            <a:off x="407989" y="1709738"/>
            <a:ext cx="6308400" cy="2852737"/>
          </a:xfrm>
        </p:spPr>
        <p:txBody>
          <a:bodyPr>
            <a:normAutofit fontScale="90000"/>
          </a:bodyPr>
          <a:lstStyle/>
          <a:p>
            <a:r>
              <a:rPr lang="de-DE"/>
              <a:t>CLL14: </a:t>
            </a:r>
            <a:br>
              <a:rPr lang="de-DE"/>
            </a:br>
            <a:r>
              <a:rPr lang="de-DE" err="1"/>
              <a:t>Venetoclax</a:t>
            </a:r>
            <a:r>
              <a:rPr lang="de-DE"/>
              <a:t> + </a:t>
            </a:r>
            <a:r>
              <a:rPr lang="de-DE" err="1"/>
              <a:t>obinutuzumab</a:t>
            </a:r>
            <a:r>
              <a:rPr lang="de-DE"/>
              <a:t> </a:t>
            </a:r>
            <a:r>
              <a:rPr lang="de-DE" err="1"/>
              <a:t>for</a:t>
            </a:r>
            <a:r>
              <a:rPr lang="de-DE"/>
              <a:t> </a:t>
            </a:r>
            <a:r>
              <a:rPr lang="de-DE" err="1"/>
              <a:t>previously</a:t>
            </a:r>
            <a:r>
              <a:rPr lang="de-DE"/>
              <a:t> </a:t>
            </a:r>
            <a:r>
              <a:rPr lang="de-DE" err="1"/>
              <a:t>untreated</a:t>
            </a:r>
            <a:r>
              <a:rPr lang="de-DE"/>
              <a:t> CLL</a:t>
            </a:r>
          </a:p>
        </p:txBody>
      </p:sp>
      <p:sp>
        <p:nvSpPr>
          <p:cNvPr id="8" name="Textplatzhalter 7">
            <a:extLst>
              <a:ext uri="{FF2B5EF4-FFF2-40B4-BE49-F238E27FC236}">
                <a16:creationId xmlns:a16="http://schemas.microsoft.com/office/drawing/2014/main" id="{BB545007-965D-D24A-B06B-CFD8FA86C974}"/>
              </a:ext>
            </a:extLst>
          </p:cNvPr>
          <p:cNvSpPr>
            <a:spLocks noGrp="1"/>
          </p:cNvSpPr>
          <p:nvPr>
            <p:ph type="body" idx="1"/>
          </p:nvPr>
        </p:nvSpPr>
        <p:spPr/>
        <p:txBody>
          <a:bodyPr/>
          <a:lstStyle/>
          <a:p>
            <a:r>
              <a:rPr lang="de-DE"/>
              <a:t>4-year follow-</a:t>
            </a:r>
            <a:r>
              <a:rPr lang="de-DE" err="1"/>
              <a:t>up</a:t>
            </a:r>
            <a:r>
              <a:rPr lang="de-DE"/>
              <a:t> </a:t>
            </a:r>
            <a:r>
              <a:rPr lang="de-DE" err="1"/>
              <a:t>analysis</a:t>
            </a:r>
            <a:endParaRPr lang="de-DE"/>
          </a:p>
        </p:txBody>
      </p:sp>
    </p:spTree>
    <p:extLst>
      <p:ext uri="{BB962C8B-B14F-4D97-AF65-F5344CB8AC3E}">
        <p14:creationId xmlns:p14="http://schemas.microsoft.com/office/powerpoint/2010/main" val="377326401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CLL14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t>CIRS, Cumulative Illness Rating Scale; CLL, chronic lymphocytic leukemia; CrCl, creatine clearance.  </a:t>
            </a:r>
          </a:p>
          <a:p>
            <a:r>
              <a:rPr lang="en-US" b="1"/>
              <a:t>Al-Sawaf O et al, Abstract S146 presented at EHA 2021.</a:t>
            </a:r>
          </a:p>
        </p:txBody>
      </p:sp>
      <p:sp>
        <p:nvSpPr>
          <p:cNvPr id="4" name="Textplatzhalter 3">
            <a:extLst>
              <a:ext uri="{FF2B5EF4-FFF2-40B4-BE49-F238E27FC236}">
                <a16:creationId xmlns:a16="http://schemas.microsoft.com/office/drawing/2014/main" id="{33B9C824-60DA-2747-993C-073C79C6A5F3}"/>
              </a:ext>
            </a:extLst>
          </p:cNvPr>
          <p:cNvSpPr>
            <a:spLocks noGrp="1"/>
          </p:cNvSpPr>
          <p:nvPr>
            <p:ph type="body" sz="quarter" idx="12"/>
          </p:nvPr>
        </p:nvSpPr>
        <p:spPr/>
        <p:txBody>
          <a:bodyPr/>
          <a:lstStyle/>
          <a:p>
            <a:r>
              <a:rPr lang="en-US"/>
              <a:t>Open-label, phase 3 trial investigating fixed-duration treatment with venetoclax and obinutuzumab in patients with previously untreated CLL and coexisting conditions: 4-year follow-up analysis</a:t>
            </a:r>
          </a:p>
        </p:txBody>
      </p:sp>
      <p:sp>
        <p:nvSpPr>
          <p:cNvPr id="44" name="Freihandform 10">
            <a:extLst>
              <a:ext uri="{FF2B5EF4-FFF2-40B4-BE49-F238E27FC236}">
                <a16:creationId xmlns:a16="http://schemas.microsoft.com/office/drawing/2014/main" id="{B286B6BC-8642-C244-8939-BB27A8224CC9}"/>
              </a:ext>
            </a:extLst>
          </p:cNvPr>
          <p:cNvSpPr/>
          <p:nvPr/>
        </p:nvSpPr>
        <p:spPr>
          <a:xfrm>
            <a:off x="416533" y="2636291"/>
            <a:ext cx="2780146" cy="295275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defTabSz="577850">
              <a:lnSpc>
                <a:spcPct val="90000"/>
              </a:lnSpc>
              <a:spcBef>
                <a:spcPct val="0"/>
              </a:spcBef>
              <a:spcAft>
                <a:spcPct val="35000"/>
              </a:spcAft>
            </a:pPr>
            <a:r>
              <a:rPr lang="en-US" sz="1400" b="1">
                <a:cs typeface="Arial"/>
              </a:rPr>
              <a:t>Previously untreated </a:t>
            </a:r>
            <a:br>
              <a:rPr lang="en-US" sz="1400" b="1">
                <a:cs typeface="Arial"/>
              </a:rPr>
            </a:br>
            <a:r>
              <a:rPr lang="en-US" sz="1400" b="1">
                <a:cs typeface="Arial"/>
              </a:rPr>
              <a:t>patients with CLL and </a:t>
            </a:r>
            <a:br>
              <a:rPr lang="en-US" sz="1400" b="1">
                <a:cs typeface="Arial"/>
              </a:rPr>
            </a:br>
            <a:r>
              <a:rPr lang="en-US" sz="1400" b="1">
                <a:cs typeface="Arial"/>
              </a:rPr>
              <a:t>coexisting medical conditions</a:t>
            </a:r>
          </a:p>
          <a:p>
            <a:pPr algn="ctr" defTabSz="577850">
              <a:lnSpc>
                <a:spcPct val="90000"/>
              </a:lnSpc>
              <a:spcBef>
                <a:spcPct val="0"/>
              </a:spcBef>
              <a:spcAft>
                <a:spcPct val="35000"/>
              </a:spcAft>
            </a:pPr>
            <a:endParaRPr lang="en-US" sz="1400" b="1">
              <a:cs typeface="Arial"/>
            </a:endParaRPr>
          </a:p>
          <a:p>
            <a:pPr algn="ctr" defTabSz="577850">
              <a:lnSpc>
                <a:spcPct val="90000"/>
              </a:lnSpc>
              <a:spcBef>
                <a:spcPct val="0"/>
              </a:spcBef>
              <a:spcAft>
                <a:spcPct val="35000"/>
              </a:spcAft>
            </a:pPr>
            <a:r>
              <a:rPr lang="en-US" sz="1400">
                <a:cs typeface="Arial"/>
              </a:rPr>
              <a:t>CIRS &gt; 6 and/or </a:t>
            </a:r>
          </a:p>
          <a:p>
            <a:pPr algn="ctr" defTabSz="577850">
              <a:lnSpc>
                <a:spcPct val="90000"/>
              </a:lnSpc>
              <a:spcBef>
                <a:spcPct val="0"/>
              </a:spcBef>
              <a:spcAft>
                <a:spcPct val="35000"/>
              </a:spcAft>
            </a:pPr>
            <a:r>
              <a:rPr lang="en-US" sz="1400" err="1">
                <a:cs typeface="Arial"/>
              </a:rPr>
              <a:t>CrCl</a:t>
            </a:r>
            <a:r>
              <a:rPr lang="en-US" sz="1400">
                <a:cs typeface="Arial"/>
              </a:rPr>
              <a:t> &lt; 70mL/min</a:t>
            </a:r>
            <a:endParaRPr lang="en-US" sz="1400">
              <a:cs typeface="Arial" panose="020B0604020202020204" pitchFamily="34" charset="0"/>
            </a:endParaRPr>
          </a:p>
        </p:txBody>
      </p:sp>
      <p:sp>
        <p:nvSpPr>
          <p:cNvPr id="45" name="Freihandform 10">
            <a:extLst>
              <a:ext uri="{FF2B5EF4-FFF2-40B4-BE49-F238E27FC236}">
                <a16:creationId xmlns:a16="http://schemas.microsoft.com/office/drawing/2014/main" id="{977C14B0-DB2D-4543-B1E3-C67A4651CC15}"/>
              </a:ext>
            </a:extLst>
          </p:cNvPr>
          <p:cNvSpPr/>
          <p:nvPr/>
        </p:nvSpPr>
        <p:spPr>
          <a:xfrm>
            <a:off x="9008367" y="3121796"/>
            <a:ext cx="2780146" cy="1981740"/>
          </a:xfrm>
          <a:prstGeom prst="rect">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4000" tIns="108000" rIns="92456" bIns="52832" numCol="1" spcCol="1270" anchor="ctr" anchorCtr="0">
            <a:noAutofit/>
          </a:bodyPr>
          <a:lstStyle/>
          <a:p>
            <a:pPr lvl="0">
              <a:buClr>
                <a:schemeClr val="bg1"/>
              </a:buClr>
              <a:defRPr/>
            </a:pPr>
            <a:r>
              <a:rPr lang="en-US" sz="1400" b="1">
                <a:solidFill>
                  <a:schemeClr val="bg1"/>
                </a:solidFill>
              </a:rPr>
              <a:t>Follow-up phase</a:t>
            </a:r>
          </a:p>
          <a:p>
            <a:pPr lvl="0">
              <a:buClr>
                <a:schemeClr val="bg1"/>
              </a:buClr>
              <a:defRPr/>
            </a:pPr>
            <a:endParaRPr lang="en-US" sz="1400" b="1">
              <a:solidFill>
                <a:schemeClr val="bg1"/>
              </a:solidFill>
            </a:endParaRPr>
          </a:p>
          <a:p>
            <a:pPr marL="285750" lvl="0" indent="-285750">
              <a:buClr>
                <a:schemeClr val="bg1"/>
              </a:buClr>
              <a:buFont typeface="Arial" panose="020B0604020202020204" pitchFamily="34" charset="0"/>
              <a:buChar char="•"/>
              <a:defRPr/>
            </a:pPr>
            <a:r>
              <a:rPr lang="en-US" sz="1400" b="1">
                <a:solidFill>
                  <a:schemeClr val="bg1"/>
                </a:solidFill>
              </a:rPr>
              <a:t>Primary endpoint</a:t>
            </a:r>
            <a:r>
              <a:rPr lang="en-US" sz="1400">
                <a:solidFill>
                  <a:schemeClr val="bg1"/>
                </a:solidFill>
              </a:rPr>
              <a:t>: Progression-free survival</a:t>
            </a:r>
            <a:br>
              <a:rPr lang="en-US" sz="1400">
                <a:solidFill>
                  <a:schemeClr val="bg1"/>
                </a:solidFill>
              </a:rPr>
            </a:br>
            <a:endParaRPr lang="en-US" sz="1400">
              <a:solidFill>
                <a:schemeClr val="bg1"/>
              </a:solidFill>
            </a:endParaRPr>
          </a:p>
          <a:p>
            <a:pPr marL="285750" lvl="0" indent="-285750">
              <a:buClr>
                <a:schemeClr val="bg1"/>
              </a:buClr>
              <a:buFont typeface="Arial" panose="020B0604020202020204" pitchFamily="34" charset="0"/>
              <a:buChar char="•"/>
              <a:defRPr/>
            </a:pPr>
            <a:r>
              <a:rPr lang="en-US" sz="1400" b="1">
                <a:solidFill>
                  <a:schemeClr val="bg1"/>
                </a:solidFill>
              </a:rPr>
              <a:t>Key secondary endpoints</a:t>
            </a:r>
            <a:r>
              <a:rPr lang="en-US" sz="1400">
                <a:solidFill>
                  <a:schemeClr val="bg1"/>
                </a:solidFill>
              </a:rPr>
              <a:t>: Response, minimal residual disease, overall survival</a:t>
            </a:r>
            <a:endParaRPr lang="en-US" sz="1400" b="1">
              <a:solidFill>
                <a:schemeClr val="bg1"/>
              </a:solidFill>
            </a:endParaRPr>
          </a:p>
        </p:txBody>
      </p:sp>
      <p:grpSp>
        <p:nvGrpSpPr>
          <p:cNvPr id="47" name="Group 1">
            <a:extLst>
              <a:ext uri="{FF2B5EF4-FFF2-40B4-BE49-F238E27FC236}">
                <a16:creationId xmlns:a16="http://schemas.microsoft.com/office/drawing/2014/main" id="{E14CDEF1-E5C0-5846-9BCE-A0C67F433A44}"/>
              </a:ext>
            </a:extLst>
          </p:cNvPr>
          <p:cNvGrpSpPr/>
          <p:nvPr/>
        </p:nvGrpSpPr>
        <p:grpSpPr>
          <a:xfrm>
            <a:off x="4905905" y="3121796"/>
            <a:ext cx="1749560" cy="1981740"/>
            <a:chOff x="5233576" y="2651022"/>
            <a:chExt cx="2844000" cy="1981740"/>
          </a:xfrm>
        </p:grpSpPr>
        <p:sp>
          <p:nvSpPr>
            <p:cNvPr id="51" name="Freihandform 10">
              <a:extLst>
                <a:ext uri="{FF2B5EF4-FFF2-40B4-BE49-F238E27FC236}">
                  <a16:creationId xmlns:a16="http://schemas.microsoft.com/office/drawing/2014/main" id="{3A03FB88-E1C0-E045-8F6B-1BC28B0F3CBB}"/>
                </a:ext>
              </a:extLst>
            </p:cNvPr>
            <p:cNvSpPr/>
            <p:nvPr/>
          </p:nvSpPr>
          <p:spPr>
            <a:xfrm>
              <a:off x="5233576" y="3804762"/>
              <a:ext cx="2844000" cy="828000"/>
            </a:xfrm>
            <a:prstGeom prst="rect">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defTabSz="577850">
                <a:lnSpc>
                  <a:spcPct val="90000"/>
                </a:lnSpc>
                <a:spcBef>
                  <a:spcPct val="0"/>
                </a:spcBef>
                <a:spcAft>
                  <a:spcPct val="35000"/>
                </a:spcAft>
              </a:pPr>
              <a:r>
                <a:rPr lang="en-US" sz="1200" b="1">
                  <a:cs typeface="Arial"/>
                </a:rPr>
                <a:t>Chlorambucil-</a:t>
              </a:r>
              <a:r>
                <a:rPr lang="en-US" sz="1200" b="1" kern="0">
                  <a:solidFill>
                    <a:prstClr val="white"/>
                  </a:solidFill>
                  <a:cs typeface="Arial" panose="020B0604020202020204" pitchFamily="34" charset="0"/>
                </a:rPr>
                <a:t>Obinutuzumab</a:t>
              </a:r>
              <a:endParaRPr lang="en-US" sz="1200" b="1">
                <a:cs typeface="Arial"/>
              </a:endParaRPr>
            </a:p>
            <a:p>
              <a:pPr algn="ctr" defTabSz="577850">
                <a:lnSpc>
                  <a:spcPct val="90000"/>
                </a:lnSpc>
                <a:spcBef>
                  <a:spcPct val="0"/>
                </a:spcBef>
                <a:spcAft>
                  <a:spcPct val="35000"/>
                </a:spcAft>
              </a:pPr>
              <a:r>
                <a:rPr lang="en-US" sz="1200">
                  <a:cs typeface="Arial"/>
                </a:rPr>
                <a:t>6 cycles</a:t>
              </a:r>
              <a:endParaRPr lang="en-US" sz="1200">
                <a:cs typeface="Arial" panose="020B0604020202020204" pitchFamily="34" charset="0"/>
              </a:endParaRPr>
            </a:p>
          </p:txBody>
        </p:sp>
        <p:sp>
          <p:nvSpPr>
            <p:cNvPr id="52" name="Freihandform 10">
              <a:extLst>
                <a:ext uri="{FF2B5EF4-FFF2-40B4-BE49-F238E27FC236}">
                  <a16:creationId xmlns:a16="http://schemas.microsoft.com/office/drawing/2014/main" id="{6B5D6125-E77D-8141-A7D7-675BD43D761E}"/>
                </a:ext>
              </a:extLst>
            </p:cNvPr>
            <p:cNvSpPr/>
            <p:nvPr/>
          </p:nvSpPr>
          <p:spPr>
            <a:xfrm>
              <a:off x="5233576" y="2651022"/>
              <a:ext cx="2844000" cy="828000"/>
            </a:xfrm>
            <a:prstGeom prst="rect">
              <a:avLst/>
            </a:prstGeom>
            <a:solidFill>
              <a:schemeClr val="tx2">
                <a:lumMod val="50000"/>
                <a:lumOff val="5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defTabSz="577850">
                <a:lnSpc>
                  <a:spcPct val="90000"/>
                </a:lnSpc>
                <a:spcBef>
                  <a:spcPct val="0"/>
                </a:spcBef>
                <a:spcAft>
                  <a:spcPct val="35000"/>
                </a:spcAft>
              </a:pPr>
              <a:r>
                <a:rPr lang="en-US" sz="1200" b="1">
                  <a:cs typeface="Arial"/>
                </a:rPr>
                <a:t>Venetoclax-</a:t>
              </a:r>
              <a:r>
                <a:rPr lang="en-US" sz="1200" b="1" kern="0">
                  <a:solidFill>
                    <a:prstClr val="white"/>
                  </a:solidFill>
                  <a:cs typeface="Arial" panose="020B0604020202020204" pitchFamily="34" charset="0"/>
                </a:rPr>
                <a:t>Obinutuzumab</a:t>
              </a:r>
              <a:endParaRPr lang="en-US" sz="1200" b="1">
                <a:cs typeface="Arial"/>
              </a:endParaRPr>
            </a:p>
            <a:p>
              <a:pPr algn="ctr" defTabSz="577850">
                <a:lnSpc>
                  <a:spcPct val="90000"/>
                </a:lnSpc>
                <a:spcBef>
                  <a:spcPct val="0"/>
                </a:spcBef>
                <a:spcAft>
                  <a:spcPct val="35000"/>
                </a:spcAft>
              </a:pPr>
              <a:r>
                <a:rPr lang="en-US" sz="1200">
                  <a:cs typeface="Arial"/>
                </a:rPr>
                <a:t>6 cycles</a:t>
              </a:r>
              <a:endParaRPr lang="en-US" sz="1200">
                <a:cs typeface="Arial" panose="020B0604020202020204" pitchFamily="34" charset="0"/>
              </a:endParaRPr>
            </a:p>
          </p:txBody>
        </p:sp>
      </p:grpSp>
      <p:sp>
        <p:nvSpPr>
          <p:cNvPr id="48" name="Oval 47">
            <a:extLst>
              <a:ext uri="{FF2B5EF4-FFF2-40B4-BE49-F238E27FC236}">
                <a16:creationId xmlns:a16="http://schemas.microsoft.com/office/drawing/2014/main" id="{AEB1DBBD-640D-1849-B4A7-D7140EB3EBEC}"/>
              </a:ext>
            </a:extLst>
          </p:cNvPr>
          <p:cNvSpPr>
            <a:spLocks noChangeAspect="1"/>
          </p:cNvSpPr>
          <p:nvPr/>
        </p:nvSpPr>
        <p:spPr>
          <a:xfrm>
            <a:off x="3498351" y="3560691"/>
            <a:ext cx="1105882" cy="1103950"/>
          </a:xfrm>
          <a:prstGeom prst="ellipse">
            <a:avLst/>
          </a:prstGeom>
          <a:solidFill>
            <a:schemeClr val="tx1"/>
          </a:solidFill>
          <a:ln w="12700" cap="flat" cmpd="sng" algn="ctr">
            <a:noFill/>
            <a:prstDash val="solid"/>
            <a:miter lim="800000"/>
          </a:ln>
          <a:effectLst/>
        </p:spPr>
        <p:txBody>
          <a:bodyPr rtlCol="0" anchor="ctr"/>
          <a:lstStyle/>
          <a:p>
            <a:pPr algn="ctr" defTabSz="342892">
              <a:defRPr/>
            </a:pPr>
            <a:r>
              <a:rPr lang="en-US" kern="0">
                <a:solidFill>
                  <a:schemeClr val="bg1"/>
                </a:solidFill>
                <a:latin typeface="+mj-lt"/>
                <a:cs typeface="Arial" panose="020B0604020202020204" pitchFamily="34" charset="0"/>
              </a:rPr>
              <a:t>R</a:t>
            </a:r>
          </a:p>
          <a:p>
            <a:pPr algn="ctr" defTabSz="342892">
              <a:defRPr/>
            </a:pPr>
            <a:r>
              <a:rPr lang="en-US" kern="0">
                <a:solidFill>
                  <a:schemeClr val="bg1"/>
                </a:solidFill>
                <a:latin typeface="+mj-lt"/>
                <a:cs typeface="Arial" panose="020B0604020202020204" pitchFamily="34" charset="0"/>
              </a:rPr>
              <a:t>1:1</a:t>
            </a:r>
          </a:p>
        </p:txBody>
      </p:sp>
      <p:cxnSp>
        <p:nvCxnSpPr>
          <p:cNvPr id="49" name="Connector: Elbow 10">
            <a:extLst>
              <a:ext uri="{FF2B5EF4-FFF2-40B4-BE49-F238E27FC236}">
                <a16:creationId xmlns:a16="http://schemas.microsoft.com/office/drawing/2014/main" id="{2CF206C4-8AF0-864B-8682-3FECB9C08B25}"/>
              </a:ext>
            </a:extLst>
          </p:cNvPr>
          <p:cNvCxnSpPr>
            <a:cxnSpLocks/>
            <a:stCxn id="48" idx="6"/>
          </p:cNvCxnSpPr>
          <p:nvPr/>
        </p:nvCxnSpPr>
        <p:spPr>
          <a:xfrm flipV="1">
            <a:off x="4604233" y="3535796"/>
            <a:ext cx="301672" cy="576870"/>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0" name="Connector: Elbow 19">
            <a:extLst>
              <a:ext uri="{FF2B5EF4-FFF2-40B4-BE49-F238E27FC236}">
                <a16:creationId xmlns:a16="http://schemas.microsoft.com/office/drawing/2014/main" id="{A2115632-3BA3-3B46-B42B-A48761BF76F5}"/>
              </a:ext>
            </a:extLst>
          </p:cNvPr>
          <p:cNvCxnSpPr>
            <a:cxnSpLocks/>
            <a:stCxn id="48" idx="6"/>
          </p:cNvCxnSpPr>
          <p:nvPr/>
        </p:nvCxnSpPr>
        <p:spPr>
          <a:xfrm>
            <a:off x="4604233" y="4112666"/>
            <a:ext cx="301672" cy="576870"/>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3" name="Freihandform 10">
            <a:extLst>
              <a:ext uri="{FF2B5EF4-FFF2-40B4-BE49-F238E27FC236}">
                <a16:creationId xmlns:a16="http://schemas.microsoft.com/office/drawing/2014/main" id="{DDD53131-5891-0A42-BEA8-E1AAC88A47B9}"/>
              </a:ext>
            </a:extLst>
          </p:cNvPr>
          <p:cNvSpPr/>
          <p:nvPr/>
        </p:nvSpPr>
        <p:spPr>
          <a:xfrm>
            <a:off x="416533" y="1810462"/>
            <a:ext cx="2780146" cy="605002"/>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400" b="1">
                <a:latin typeface="+mj-lt"/>
                <a:cs typeface="Arial" panose="020B0604020202020204" pitchFamily="34" charset="0"/>
              </a:rPr>
              <a:t>Safety run-in phase</a:t>
            </a:r>
            <a:br>
              <a:rPr lang="en-US" sz="1400" b="1">
                <a:latin typeface="+mj-lt"/>
                <a:cs typeface="Arial" panose="020B0604020202020204" pitchFamily="34" charset="0"/>
              </a:rPr>
            </a:br>
            <a:r>
              <a:rPr lang="en-US" sz="1400" b="1">
                <a:latin typeface="+mj-lt"/>
                <a:cs typeface="Arial" panose="020B0604020202020204" pitchFamily="34" charset="0"/>
              </a:rPr>
              <a:t>Venetoclax-</a:t>
            </a:r>
            <a:r>
              <a:rPr lang="en-US" sz="1400" b="1" kern="0">
                <a:solidFill>
                  <a:prstClr val="white"/>
                </a:solidFill>
                <a:cs typeface="Arial" panose="020B0604020202020204" pitchFamily="34" charset="0"/>
              </a:rPr>
              <a:t>Obinutuzumab</a:t>
            </a:r>
            <a:endParaRPr lang="en-US" sz="1400" b="1">
              <a:latin typeface="+mj-lt"/>
              <a:cs typeface="Arial" panose="020B0604020202020204" pitchFamily="34" charset="0"/>
            </a:endParaRPr>
          </a:p>
        </p:txBody>
      </p:sp>
      <p:cxnSp>
        <p:nvCxnSpPr>
          <p:cNvPr id="54" name="Straight Arrow Connector 31">
            <a:extLst>
              <a:ext uri="{FF2B5EF4-FFF2-40B4-BE49-F238E27FC236}">
                <a16:creationId xmlns:a16="http://schemas.microsoft.com/office/drawing/2014/main" id="{3E5AEFB6-4ED6-9543-A892-CF90527CE290}"/>
              </a:ext>
            </a:extLst>
          </p:cNvPr>
          <p:cNvCxnSpPr>
            <a:cxnSpLocks/>
          </p:cNvCxnSpPr>
          <p:nvPr/>
        </p:nvCxnSpPr>
        <p:spPr>
          <a:xfrm>
            <a:off x="1806606" y="2428164"/>
            <a:ext cx="0" cy="20812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55" name="Group 1">
            <a:extLst>
              <a:ext uri="{FF2B5EF4-FFF2-40B4-BE49-F238E27FC236}">
                <a16:creationId xmlns:a16="http://schemas.microsoft.com/office/drawing/2014/main" id="{EFC728F6-F0D7-BC4B-A888-22C535E72DFC}"/>
              </a:ext>
            </a:extLst>
          </p:cNvPr>
          <p:cNvGrpSpPr/>
          <p:nvPr/>
        </p:nvGrpSpPr>
        <p:grpSpPr>
          <a:xfrm>
            <a:off x="6957137" y="3121796"/>
            <a:ext cx="1749560" cy="1981740"/>
            <a:chOff x="5233576" y="2651022"/>
            <a:chExt cx="2844000" cy="1981740"/>
          </a:xfrm>
        </p:grpSpPr>
        <p:sp>
          <p:nvSpPr>
            <p:cNvPr id="56" name="Freihandform 10">
              <a:extLst>
                <a:ext uri="{FF2B5EF4-FFF2-40B4-BE49-F238E27FC236}">
                  <a16:creationId xmlns:a16="http://schemas.microsoft.com/office/drawing/2014/main" id="{A67A0CBC-33EF-6746-8191-C8616DB22236}"/>
                </a:ext>
              </a:extLst>
            </p:cNvPr>
            <p:cNvSpPr/>
            <p:nvPr/>
          </p:nvSpPr>
          <p:spPr>
            <a:xfrm>
              <a:off x="5233576" y="3804762"/>
              <a:ext cx="2844000" cy="828000"/>
            </a:xfrm>
            <a:prstGeom prst="rect">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defTabSz="577850">
                <a:lnSpc>
                  <a:spcPct val="90000"/>
                </a:lnSpc>
                <a:spcBef>
                  <a:spcPct val="0"/>
                </a:spcBef>
                <a:spcAft>
                  <a:spcPct val="35000"/>
                </a:spcAft>
              </a:pPr>
              <a:r>
                <a:rPr lang="en-US" sz="1200" b="1">
                  <a:cs typeface="Arial"/>
                </a:rPr>
                <a:t>Chlorambucil</a:t>
              </a:r>
            </a:p>
            <a:p>
              <a:pPr algn="ctr" defTabSz="577850">
                <a:lnSpc>
                  <a:spcPct val="90000"/>
                </a:lnSpc>
                <a:spcBef>
                  <a:spcPct val="0"/>
                </a:spcBef>
                <a:spcAft>
                  <a:spcPct val="35000"/>
                </a:spcAft>
              </a:pPr>
              <a:r>
                <a:rPr lang="en-US" sz="1200">
                  <a:cs typeface="Arial"/>
                </a:rPr>
                <a:t>6 cycles</a:t>
              </a:r>
              <a:endParaRPr lang="en-US" sz="1200">
                <a:cs typeface="Arial" panose="020B0604020202020204" pitchFamily="34" charset="0"/>
              </a:endParaRPr>
            </a:p>
          </p:txBody>
        </p:sp>
        <p:sp>
          <p:nvSpPr>
            <p:cNvPr id="57" name="Freihandform 10">
              <a:extLst>
                <a:ext uri="{FF2B5EF4-FFF2-40B4-BE49-F238E27FC236}">
                  <a16:creationId xmlns:a16="http://schemas.microsoft.com/office/drawing/2014/main" id="{7E9C1E13-FA41-3246-BB3F-C6B916E24F03}"/>
                </a:ext>
              </a:extLst>
            </p:cNvPr>
            <p:cNvSpPr/>
            <p:nvPr/>
          </p:nvSpPr>
          <p:spPr>
            <a:xfrm>
              <a:off x="5233576" y="2651022"/>
              <a:ext cx="2844000" cy="828000"/>
            </a:xfrm>
            <a:prstGeom prst="rect">
              <a:avLst/>
            </a:prstGeom>
            <a:solidFill>
              <a:schemeClr val="tx2">
                <a:lumMod val="50000"/>
                <a:lumOff val="5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defTabSz="577850">
                <a:lnSpc>
                  <a:spcPct val="90000"/>
                </a:lnSpc>
                <a:spcBef>
                  <a:spcPct val="0"/>
                </a:spcBef>
                <a:spcAft>
                  <a:spcPct val="35000"/>
                </a:spcAft>
              </a:pPr>
              <a:r>
                <a:rPr lang="en-US" sz="1200" b="1">
                  <a:cs typeface="Arial"/>
                </a:rPr>
                <a:t>Venetoclax</a:t>
              </a:r>
            </a:p>
            <a:p>
              <a:pPr algn="ctr" defTabSz="577850">
                <a:lnSpc>
                  <a:spcPct val="90000"/>
                </a:lnSpc>
                <a:spcBef>
                  <a:spcPct val="0"/>
                </a:spcBef>
                <a:spcAft>
                  <a:spcPct val="35000"/>
                </a:spcAft>
              </a:pPr>
              <a:r>
                <a:rPr lang="en-US" sz="1200">
                  <a:cs typeface="Arial"/>
                </a:rPr>
                <a:t>6 cycles</a:t>
              </a:r>
              <a:endParaRPr lang="en-US" sz="1200">
                <a:cs typeface="Arial" panose="020B0604020202020204" pitchFamily="34" charset="0"/>
              </a:endParaRPr>
            </a:p>
          </p:txBody>
        </p:sp>
      </p:grpSp>
      <p:cxnSp>
        <p:nvCxnSpPr>
          <p:cNvPr id="58" name="Straight Connector 33">
            <a:extLst>
              <a:ext uri="{FF2B5EF4-FFF2-40B4-BE49-F238E27FC236}">
                <a16:creationId xmlns:a16="http://schemas.microsoft.com/office/drawing/2014/main" id="{8D8BAF75-8D91-9944-97DD-67347AC4297D}"/>
              </a:ext>
            </a:extLst>
          </p:cNvPr>
          <p:cNvCxnSpPr>
            <a:cxnSpLocks/>
            <a:stCxn id="44" idx="3"/>
            <a:endCxn id="48" idx="2"/>
          </p:cNvCxnSpPr>
          <p:nvPr/>
        </p:nvCxnSpPr>
        <p:spPr>
          <a:xfrm>
            <a:off x="3196679" y="4112666"/>
            <a:ext cx="3016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nector: Elbow 10">
            <a:extLst>
              <a:ext uri="{FF2B5EF4-FFF2-40B4-BE49-F238E27FC236}">
                <a16:creationId xmlns:a16="http://schemas.microsoft.com/office/drawing/2014/main" id="{DB150CCB-BE81-B941-A03D-1E2645D383DF}"/>
              </a:ext>
            </a:extLst>
          </p:cNvPr>
          <p:cNvCxnSpPr>
            <a:cxnSpLocks/>
            <a:stCxn id="56" idx="3"/>
            <a:endCxn id="45" idx="1"/>
          </p:cNvCxnSpPr>
          <p:nvPr/>
        </p:nvCxnSpPr>
        <p:spPr>
          <a:xfrm flipV="1">
            <a:off x="8706697" y="4112666"/>
            <a:ext cx="301670" cy="576870"/>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1" name="Connector: Elbow 10">
            <a:extLst>
              <a:ext uri="{FF2B5EF4-FFF2-40B4-BE49-F238E27FC236}">
                <a16:creationId xmlns:a16="http://schemas.microsoft.com/office/drawing/2014/main" id="{C4B92D65-D83F-C448-82E2-80DAB72ED7FE}"/>
              </a:ext>
            </a:extLst>
          </p:cNvPr>
          <p:cNvCxnSpPr>
            <a:cxnSpLocks/>
            <a:stCxn id="57" idx="3"/>
            <a:endCxn id="45" idx="1"/>
          </p:cNvCxnSpPr>
          <p:nvPr/>
        </p:nvCxnSpPr>
        <p:spPr>
          <a:xfrm>
            <a:off x="8706697" y="3535796"/>
            <a:ext cx="301670" cy="576870"/>
          </a:xfrm>
          <a:prstGeom prst="bentConnector3">
            <a:avLst>
              <a:gd name="adj1" fmla="val 50000"/>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Connector 33">
            <a:extLst>
              <a:ext uri="{FF2B5EF4-FFF2-40B4-BE49-F238E27FC236}">
                <a16:creationId xmlns:a16="http://schemas.microsoft.com/office/drawing/2014/main" id="{EAEDD566-8CEB-544D-9DEC-2CCC14ACA7FD}"/>
              </a:ext>
            </a:extLst>
          </p:cNvPr>
          <p:cNvCxnSpPr>
            <a:cxnSpLocks/>
            <a:endCxn id="57" idx="1"/>
          </p:cNvCxnSpPr>
          <p:nvPr/>
        </p:nvCxnSpPr>
        <p:spPr>
          <a:xfrm>
            <a:off x="6655465" y="3535796"/>
            <a:ext cx="3016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33">
            <a:extLst>
              <a:ext uri="{FF2B5EF4-FFF2-40B4-BE49-F238E27FC236}">
                <a16:creationId xmlns:a16="http://schemas.microsoft.com/office/drawing/2014/main" id="{83DFA635-4C05-2F46-9ABB-533B07EFEE08}"/>
              </a:ext>
            </a:extLst>
          </p:cNvPr>
          <p:cNvCxnSpPr>
            <a:cxnSpLocks/>
            <a:endCxn id="56" idx="1"/>
          </p:cNvCxnSpPr>
          <p:nvPr/>
        </p:nvCxnSpPr>
        <p:spPr>
          <a:xfrm>
            <a:off x="6655465" y="4689536"/>
            <a:ext cx="3016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473850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Efficacy results: </a:t>
            </a:r>
            <a:r>
              <a:rPr lang="en-US"/>
              <a:t>PFS</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sz="800" kern="1200" err="1">
                <a:solidFill>
                  <a:schemeClr val="tx1">
                    <a:lumMod val="75000"/>
                  </a:schemeClr>
                </a:solidFill>
                <a:effectLst/>
                <a:latin typeface="+mn-lt"/>
                <a:ea typeface="Calibri" panose="020F0502020204030204" pitchFamily="34" charset="0"/>
                <a:cs typeface="Times New Roman"/>
              </a:rPr>
              <a:t>Clb</a:t>
            </a:r>
            <a:r>
              <a:rPr lang="en-US" sz="800" kern="1200">
                <a:solidFill>
                  <a:schemeClr val="tx1">
                    <a:lumMod val="75000"/>
                  </a:schemeClr>
                </a:solidFill>
                <a:effectLst/>
                <a:latin typeface="+mn-lt"/>
                <a:ea typeface="Calibri" panose="020F0502020204030204" pitchFamily="34" charset="0"/>
                <a:cs typeface="Times New Roman"/>
              </a:rPr>
              <a:t>, chlorambucil; CI, confidence interval; HR, hazard ratio; Obi, </a:t>
            </a:r>
            <a:r>
              <a:rPr lang="en-US" sz="800" kern="1200" err="1">
                <a:solidFill>
                  <a:schemeClr val="tx1">
                    <a:lumMod val="75000"/>
                  </a:schemeClr>
                </a:solidFill>
                <a:effectLst/>
                <a:latin typeface="+mn-lt"/>
                <a:ea typeface="Calibri" panose="020F0502020204030204" pitchFamily="34" charset="0"/>
                <a:cs typeface="Times New Roman"/>
              </a:rPr>
              <a:t>obinutuzumab</a:t>
            </a:r>
            <a:r>
              <a:rPr lang="en-US" sz="800" kern="1200">
                <a:solidFill>
                  <a:schemeClr val="tx1">
                    <a:lumMod val="75000"/>
                  </a:schemeClr>
                </a:solidFill>
                <a:effectLst/>
                <a:latin typeface="+mn-lt"/>
                <a:ea typeface="Calibri" panose="020F0502020204030204" pitchFamily="34" charset="0"/>
                <a:cs typeface="Times New Roman"/>
              </a:rPr>
              <a:t>; PFS, progression-free survival; Ven, </a:t>
            </a:r>
            <a:r>
              <a:rPr lang="en-US" sz="800" kern="1200" err="1">
                <a:solidFill>
                  <a:schemeClr val="tx1">
                    <a:lumMod val="75000"/>
                  </a:schemeClr>
                </a:solidFill>
                <a:effectLst/>
                <a:latin typeface="+mn-lt"/>
                <a:ea typeface="Calibri" panose="020F0502020204030204" pitchFamily="34" charset="0"/>
                <a:cs typeface="Times New Roman"/>
              </a:rPr>
              <a:t>venetoclax</a:t>
            </a:r>
            <a:endParaRPr lang="en-US">
              <a:solidFill>
                <a:schemeClr val="tx1">
                  <a:lumMod val="75000"/>
                </a:schemeClr>
              </a:solidFill>
              <a:ea typeface="Calibri" panose="020F0502020204030204" pitchFamily="34" charset="0"/>
              <a:cs typeface="Times New Roman"/>
            </a:endParaRPr>
          </a:p>
          <a:p>
            <a:r>
              <a:rPr lang="en-US" sz="800" b="1" kern="1200">
                <a:solidFill>
                  <a:schemeClr val="tx1">
                    <a:lumMod val="75000"/>
                  </a:schemeClr>
                </a:solidFill>
                <a:effectLst/>
                <a:latin typeface="+mn-lt"/>
                <a:ea typeface="Calibri" panose="020F0502020204030204" pitchFamily="34" charset="0"/>
                <a:cs typeface="Times New Roman"/>
              </a:rPr>
              <a:t>Al-</a:t>
            </a:r>
            <a:r>
              <a:rPr lang="en-US" sz="800" b="1" kern="1200" err="1">
                <a:solidFill>
                  <a:schemeClr val="tx1">
                    <a:lumMod val="75000"/>
                  </a:schemeClr>
                </a:solidFill>
                <a:effectLst/>
                <a:latin typeface="+mn-lt"/>
                <a:ea typeface="Calibri" panose="020F0502020204030204" pitchFamily="34" charset="0"/>
                <a:cs typeface="Times New Roman"/>
              </a:rPr>
              <a:t>Sawaf</a:t>
            </a:r>
            <a:r>
              <a:rPr lang="en-US" sz="800" b="1" kern="1200">
                <a:solidFill>
                  <a:schemeClr val="tx1">
                    <a:lumMod val="75000"/>
                  </a:schemeClr>
                </a:solidFill>
                <a:effectLst/>
                <a:latin typeface="+mn-lt"/>
                <a:ea typeface="Calibri" panose="020F0502020204030204" pitchFamily="34" charset="0"/>
                <a:cs typeface="Times New Roman"/>
              </a:rPr>
              <a:t> O et al, Abstract S146 presented at EHA 2021.</a:t>
            </a:r>
          </a:p>
        </p:txBody>
      </p:sp>
      <p:sp>
        <p:nvSpPr>
          <p:cNvPr id="95" name="Textplatzhalter 94">
            <a:extLst>
              <a:ext uri="{FF2B5EF4-FFF2-40B4-BE49-F238E27FC236}">
                <a16:creationId xmlns:a16="http://schemas.microsoft.com/office/drawing/2014/main" id="{25FDFB2F-17D7-5F4B-9864-86E634F64C5F}"/>
              </a:ext>
            </a:extLst>
          </p:cNvPr>
          <p:cNvSpPr>
            <a:spLocks noGrp="1"/>
          </p:cNvSpPr>
          <p:nvPr>
            <p:ph type="body" sz="quarter" idx="12"/>
          </p:nvPr>
        </p:nvSpPr>
        <p:spPr/>
        <p:txBody>
          <a:bodyPr/>
          <a:lstStyle/>
          <a:p>
            <a:r>
              <a:rPr lang="en-US"/>
              <a:t>Median observation time 52.4 months</a:t>
            </a:r>
          </a:p>
        </p:txBody>
      </p:sp>
      <p:sp>
        <p:nvSpPr>
          <p:cNvPr id="4" name="TextBox 3">
            <a:extLst>
              <a:ext uri="{FF2B5EF4-FFF2-40B4-BE49-F238E27FC236}">
                <a16:creationId xmlns:a16="http://schemas.microsoft.com/office/drawing/2014/main" id="{C2E9A128-5A4F-4F79-B980-74A233EC13BC}"/>
              </a:ext>
            </a:extLst>
          </p:cNvPr>
          <p:cNvSpPr txBox="1"/>
          <p:nvPr/>
        </p:nvSpPr>
        <p:spPr>
          <a:xfrm>
            <a:off x="9156700" y="1819057"/>
            <a:ext cx="2611029" cy="3293209"/>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US" sz="1600"/>
              <a:t>Primary endpoint was PFS, and with longer follow-up PFS is still superior in the venetoclax arm at 4 years:</a:t>
            </a:r>
          </a:p>
          <a:p>
            <a:pPr marL="492125" lvl="1" indent="-177800">
              <a:buClr>
                <a:schemeClr val="bg2"/>
              </a:buClr>
              <a:buFont typeface="Arial" panose="020B0604020202020204" pitchFamily="34" charset="0"/>
              <a:buChar char="•"/>
            </a:pPr>
            <a:r>
              <a:rPr lang="en-US" sz="1600"/>
              <a:t>74% without PFS events in the Ven-Obi arm vs 35% in the Clb-Obi arm</a:t>
            </a:r>
          </a:p>
          <a:p>
            <a:pPr marL="492125" lvl="1" indent="-177800">
              <a:buClr>
                <a:schemeClr val="bg2"/>
              </a:buClr>
              <a:buFont typeface="Arial" panose="020B0604020202020204" pitchFamily="34" charset="0"/>
              <a:buChar char="•"/>
            </a:pPr>
            <a:r>
              <a:rPr lang="en-US" sz="1600"/>
              <a:t>Majority of patients remain without disease progression 3 years post-treatment</a:t>
            </a:r>
          </a:p>
        </p:txBody>
      </p:sp>
      <p:sp>
        <p:nvSpPr>
          <p:cNvPr id="139" name="Rectangle 138">
            <a:extLst>
              <a:ext uri="{FF2B5EF4-FFF2-40B4-BE49-F238E27FC236}">
                <a16:creationId xmlns:a16="http://schemas.microsoft.com/office/drawing/2014/main" id="{805AD8E0-1A15-4C07-9802-F0C0A5689B0C}"/>
              </a:ext>
            </a:extLst>
          </p:cNvPr>
          <p:cNvSpPr/>
          <p:nvPr/>
        </p:nvSpPr>
        <p:spPr>
          <a:xfrm>
            <a:off x="1115450" y="1979461"/>
            <a:ext cx="1464711" cy="3531170"/>
          </a:xfrm>
          <a:prstGeom prst="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Gerader Verbinder 4">
            <a:extLst>
              <a:ext uri="{FF2B5EF4-FFF2-40B4-BE49-F238E27FC236}">
                <a16:creationId xmlns:a16="http://schemas.microsoft.com/office/drawing/2014/main" id="{C39C0760-C6DA-4E59-9F2A-5386455F6695}"/>
              </a:ext>
            </a:extLst>
          </p:cNvPr>
          <p:cNvCxnSpPr>
            <a:cxnSpLocks/>
          </p:cNvCxnSpPr>
          <p:nvPr/>
        </p:nvCxnSpPr>
        <p:spPr>
          <a:xfrm flipV="1">
            <a:off x="1118321" y="1918434"/>
            <a:ext cx="0" cy="368731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Gerader Verbinder 9">
            <a:extLst>
              <a:ext uri="{FF2B5EF4-FFF2-40B4-BE49-F238E27FC236}">
                <a16:creationId xmlns:a16="http://schemas.microsoft.com/office/drawing/2014/main" id="{723A2518-9E85-4C81-90B6-0673BC07C482}"/>
              </a:ext>
            </a:extLst>
          </p:cNvPr>
          <p:cNvCxnSpPr>
            <a:cxnSpLocks/>
          </p:cNvCxnSpPr>
          <p:nvPr/>
        </p:nvCxnSpPr>
        <p:spPr>
          <a:xfrm>
            <a:off x="1041407" y="5512879"/>
            <a:ext cx="780196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Gerader Verbinder 14">
            <a:extLst>
              <a:ext uri="{FF2B5EF4-FFF2-40B4-BE49-F238E27FC236}">
                <a16:creationId xmlns:a16="http://schemas.microsoft.com/office/drawing/2014/main" id="{D8CEC047-5AC2-458A-8199-95852019BF2F}"/>
              </a:ext>
            </a:extLst>
          </p:cNvPr>
          <p:cNvCxnSpPr/>
          <p:nvPr/>
        </p:nvCxnSpPr>
        <p:spPr>
          <a:xfrm>
            <a:off x="1041407" y="5165214"/>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r Verbinder 17">
            <a:extLst>
              <a:ext uri="{FF2B5EF4-FFF2-40B4-BE49-F238E27FC236}">
                <a16:creationId xmlns:a16="http://schemas.microsoft.com/office/drawing/2014/main" id="{A91251B3-F2B0-4C6C-9614-68FCD6B23F2D}"/>
              </a:ext>
            </a:extLst>
          </p:cNvPr>
          <p:cNvCxnSpPr/>
          <p:nvPr/>
        </p:nvCxnSpPr>
        <p:spPr>
          <a:xfrm>
            <a:off x="1041407" y="4817552"/>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r Verbinder 18">
            <a:extLst>
              <a:ext uri="{FF2B5EF4-FFF2-40B4-BE49-F238E27FC236}">
                <a16:creationId xmlns:a16="http://schemas.microsoft.com/office/drawing/2014/main" id="{05F7DE3F-43EF-4D9F-BD68-04DE3902AE8B}"/>
              </a:ext>
            </a:extLst>
          </p:cNvPr>
          <p:cNvCxnSpPr/>
          <p:nvPr/>
        </p:nvCxnSpPr>
        <p:spPr>
          <a:xfrm>
            <a:off x="1041407" y="4469889"/>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20">
            <a:extLst>
              <a:ext uri="{FF2B5EF4-FFF2-40B4-BE49-F238E27FC236}">
                <a16:creationId xmlns:a16="http://schemas.microsoft.com/office/drawing/2014/main" id="{25DDFF0F-8DFF-4B35-9D4A-35534EB4511D}"/>
              </a:ext>
            </a:extLst>
          </p:cNvPr>
          <p:cNvCxnSpPr/>
          <p:nvPr/>
        </p:nvCxnSpPr>
        <p:spPr>
          <a:xfrm>
            <a:off x="1041407" y="4122227"/>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21">
            <a:extLst>
              <a:ext uri="{FF2B5EF4-FFF2-40B4-BE49-F238E27FC236}">
                <a16:creationId xmlns:a16="http://schemas.microsoft.com/office/drawing/2014/main" id="{39C49150-B6F9-4681-BB04-AC858D6DC62E}"/>
              </a:ext>
            </a:extLst>
          </p:cNvPr>
          <p:cNvCxnSpPr/>
          <p:nvPr/>
        </p:nvCxnSpPr>
        <p:spPr>
          <a:xfrm>
            <a:off x="1041407" y="3769802"/>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22">
            <a:extLst>
              <a:ext uri="{FF2B5EF4-FFF2-40B4-BE49-F238E27FC236}">
                <a16:creationId xmlns:a16="http://schemas.microsoft.com/office/drawing/2014/main" id="{BEA6BC6D-D1B0-4435-9047-2EAD86F4CFF2}"/>
              </a:ext>
            </a:extLst>
          </p:cNvPr>
          <p:cNvCxnSpPr/>
          <p:nvPr/>
        </p:nvCxnSpPr>
        <p:spPr>
          <a:xfrm>
            <a:off x="1041407" y="3431665"/>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23">
            <a:extLst>
              <a:ext uri="{FF2B5EF4-FFF2-40B4-BE49-F238E27FC236}">
                <a16:creationId xmlns:a16="http://schemas.microsoft.com/office/drawing/2014/main" id="{30E68600-324D-4DC1-ADBE-3FEACB89FD22}"/>
              </a:ext>
            </a:extLst>
          </p:cNvPr>
          <p:cNvCxnSpPr/>
          <p:nvPr/>
        </p:nvCxnSpPr>
        <p:spPr>
          <a:xfrm>
            <a:off x="1041407" y="3076858"/>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24">
            <a:extLst>
              <a:ext uri="{FF2B5EF4-FFF2-40B4-BE49-F238E27FC236}">
                <a16:creationId xmlns:a16="http://schemas.microsoft.com/office/drawing/2014/main" id="{8B732C64-9B06-4D14-A7C7-87DFD701E6D2}"/>
              </a:ext>
            </a:extLst>
          </p:cNvPr>
          <p:cNvCxnSpPr/>
          <p:nvPr/>
        </p:nvCxnSpPr>
        <p:spPr>
          <a:xfrm>
            <a:off x="1041407" y="2731576"/>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5">
            <a:extLst>
              <a:ext uri="{FF2B5EF4-FFF2-40B4-BE49-F238E27FC236}">
                <a16:creationId xmlns:a16="http://schemas.microsoft.com/office/drawing/2014/main" id="{8A9F00C4-8C9E-4DD4-8EB1-74B304B41FD2}"/>
              </a:ext>
            </a:extLst>
          </p:cNvPr>
          <p:cNvCxnSpPr/>
          <p:nvPr/>
        </p:nvCxnSpPr>
        <p:spPr>
          <a:xfrm>
            <a:off x="1041407" y="2381533"/>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6">
            <a:extLst>
              <a:ext uri="{FF2B5EF4-FFF2-40B4-BE49-F238E27FC236}">
                <a16:creationId xmlns:a16="http://schemas.microsoft.com/office/drawing/2014/main" id="{9899EAF8-6CD5-465C-B333-26CEC333EF76}"/>
              </a:ext>
            </a:extLst>
          </p:cNvPr>
          <p:cNvCxnSpPr/>
          <p:nvPr/>
        </p:nvCxnSpPr>
        <p:spPr>
          <a:xfrm>
            <a:off x="1041407" y="2033870"/>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7">
            <a:extLst>
              <a:ext uri="{FF2B5EF4-FFF2-40B4-BE49-F238E27FC236}">
                <a16:creationId xmlns:a16="http://schemas.microsoft.com/office/drawing/2014/main" id="{5E555110-FA4C-4038-BA13-50085574DE82}"/>
              </a:ext>
            </a:extLst>
          </p:cNvPr>
          <p:cNvCxnSpPr/>
          <p:nvPr/>
        </p:nvCxnSpPr>
        <p:spPr>
          <a:xfrm flipV="1">
            <a:off x="1854795" y="5512879"/>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8">
            <a:extLst>
              <a:ext uri="{FF2B5EF4-FFF2-40B4-BE49-F238E27FC236}">
                <a16:creationId xmlns:a16="http://schemas.microsoft.com/office/drawing/2014/main" id="{6E256102-9C49-4CA4-9CC9-667E1DC91331}"/>
              </a:ext>
            </a:extLst>
          </p:cNvPr>
          <p:cNvCxnSpPr/>
          <p:nvPr/>
        </p:nvCxnSpPr>
        <p:spPr>
          <a:xfrm flipV="1">
            <a:off x="2591256" y="5512879"/>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9">
            <a:extLst>
              <a:ext uri="{FF2B5EF4-FFF2-40B4-BE49-F238E27FC236}">
                <a16:creationId xmlns:a16="http://schemas.microsoft.com/office/drawing/2014/main" id="{00DE3149-9611-43DC-80DE-C7A724C24D9F}"/>
              </a:ext>
            </a:extLst>
          </p:cNvPr>
          <p:cNvCxnSpPr/>
          <p:nvPr/>
        </p:nvCxnSpPr>
        <p:spPr>
          <a:xfrm flipV="1">
            <a:off x="3329641" y="5512879"/>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30">
            <a:extLst>
              <a:ext uri="{FF2B5EF4-FFF2-40B4-BE49-F238E27FC236}">
                <a16:creationId xmlns:a16="http://schemas.microsoft.com/office/drawing/2014/main" id="{82B5F0EC-0FC5-437E-803C-FACA46E64C79}"/>
              </a:ext>
            </a:extLst>
          </p:cNvPr>
          <p:cNvCxnSpPr/>
          <p:nvPr/>
        </p:nvCxnSpPr>
        <p:spPr>
          <a:xfrm flipV="1">
            <a:off x="4068026" y="5512879"/>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31">
            <a:extLst>
              <a:ext uri="{FF2B5EF4-FFF2-40B4-BE49-F238E27FC236}">
                <a16:creationId xmlns:a16="http://schemas.microsoft.com/office/drawing/2014/main" id="{CCEDF963-D463-4120-9BAE-90E3B03F0B85}"/>
              </a:ext>
            </a:extLst>
          </p:cNvPr>
          <p:cNvCxnSpPr/>
          <p:nvPr/>
        </p:nvCxnSpPr>
        <p:spPr>
          <a:xfrm flipV="1">
            <a:off x="4803205" y="5512879"/>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32">
            <a:extLst>
              <a:ext uri="{FF2B5EF4-FFF2-40B4-BE49-F238E27FC236}">
                <a16:creationId xmlns:a16="http://schemas.microsoft.com/office/drawing/2014/main" id="{4E8BF648-EBD5-4FB3-A642-565DF85797D5}"/>
              </a:ext>
            </a:extLst>
          </p:cNvPr>
          <p:cNvCxnSpPr/>
          <p:nvPr/>
        </p:nvCxnSpPr>
        <p:spPr>
          <a:xfrm flipV="1">
            <a:off x="5541929" y="5512879"/>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33">
            <a:extLst>
              <a:ext uri="{FF2B5EF4-FFF2-40B4-BE49-F238E27FC236}">
                <a16:creationId xmlns:a16="http://schemas.microsoft.com/office/drawing/2014/main" id="{5DDD4CD1-3BB7-4CC6-B59E-01C2F54134D8}"/>
              </a:ext>
            </a:extLst>
          </p:cNvPr>
          <p:cNvCxnSpPr/>
          <p:nvPr/>
        </p:nvCxnSpPr>
        <p:spPr>
          <a:xfrm flipV="1">
            <a:off x="6278390" y="5512879"/>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34">
            <a:extLst>
              <a:ext uri="{FF2B5EF4-FFF2-40B4-BE49-F238E27FC236}">
                <a16:creationId xmlns:a16="http://schemas.microsoft.com/office/drawing/2014/main" id="{9DAB6B56-FB5D-4AEF-BA69-3552F3090A3B}"/>
              </a:ext>
            </a:extLst>
          </p:cNvPr>
          <p:cNvCxnSpPr/>
          <p:nvPr/>
        </p:nvCxnSpPr>
        <p:spPr>
          <a:xfrm flipV="1">
            <a:off x="7014852" y="5512879"/>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feld 35">
            <a:extLst>
              <a:ext uri="{FF2B5EF4-FFF2-40B4-BE49-F238E27FC236}">
                <a16:creationId xmlns:a16="http://schemas.microsoft.com/office/drawing/2014/main" id="{DA3C6B93-CA26-489C-85E1-61560111341D}"/>
              </a:ext>
            </a:extLst>
          </p:cNvPr>
          <p:cNvSpPr txBox="1"/>
          <p:nvPr/>
        </p:nvSpPr>
        <p:spPr>
          <a:xfrm>
            <a:off x="978897" y="5616702"/>
            <a:ext cx="343135" cy="276999"/>
          </a:xfrm>
          <a:prstGeom prst="rect">
            <a:avLst/>
          </a:prstGeom>
          <a:noFill/>
        </p:spPr>
        <p:txBody>
          <a:bodyPr wrap="none" rtlCol="0">
            <a:spAutoFit/>
          </a:bodyPr>
          <a:lstStyle/>
          <a:p>
            <a:r>
              <a:rPr lang="de-DE" sz="1200"/>
              <a:t>0</a:t>
            </a:r>
          </a:p>
        </p:txBody>
      </p:sp>
      <p:sp>
        <p:nvSpPr>
          <p:cNvPr id="32" name="Textfeld 36">
            <a:extLst>
              <a:ext uri="{FF2B5EF4-FFF2-40B4-BE49-F238E27FC236}">
                <a16:creationId xmlns:a16="http://schemas.microsoft.com/office/drawing/2014/main" id="{1284D2C0-B2A2-495B-8D4A-12B860CB3271}"/>
              </a:ext>
            </a:extLst>
          </p:cNvPr>
          <p:cNvSpPr txBox="1"/>
          <p:nvPr/>
        </p:nvSpPr>
        <p:spPr>
          <a:xfrm>
            <a:off x="752501" y="5390774"/>
            <a:ext cx="343135" cy="276999"/>
          </a:xfrm>
          <a:prstGeom prst="rect">
            <a:avLst/>
          </a:prstGeom>
          <a:noFill/>
        </p:spPr>
        <p:txBody>
          <a:bodyPr wrap="none" rtlCol="0">
            <a:spAutoFit/>
          </a:bodyPr>
          <a:lstStyle/>
          <a:p>
            <a:r>
              <a:rPr lang="de-DE" sz="1200"/>
              <a:t>0</a:t>
            </a:r>
          </a:p>
        </p:txBody>
      </p:sp>
      <p:sp>
        <p:nvSpPr>
          <p:cNvPr id="33" name="Textfeld 37">
            <a:extLst>
              <a:ext uri="{FF2B5EF4-FFF2-40B4-BE49-F238E27FC236}">
                <a16:creationId xmlns:a16="http://schemas.microsoft.com/office/drawing/2014/main" id="{5E720166-ABB4-4262-B515-A3CBF294E341}"/>
              </a:ext>
            </a:extLst>
          </p:cNvPr>
          <p:cNvSpPr txBox="1"/>
          <p:nvPr/>
        </p:nvSpPr>
        <p:spPr>
          <a:xfrm>
            <a:off x="671288" y="5042450"/>
            <a:ext cx="451255" cy="276999"/>
          </a:xfrm>
          <a:prstGeom prst="rect">
            <a:avLst/>
          </a:prstGeom>
          <a:noFill/>
        </p:spPr>
        <p:txBody>
          <a:bodyPr wrap="none" rtlCol="0">
            <a:spAutoFit/>
          </a:bodyPr>
          <a:lstStyle/>
          <a:p>
            <a:r>
              <a:rPr lang="de-DE" sz="1200"/>
              <a:t>10</a:t>
            </a:r>
          </a:p>
        </p:txBody>
      </p:sp>
      <p:sp>
        <p:nvSpPr>
          <p:cNvPr id="34" name="Textfeld 38">
            <a:extLst>
              <a:ext uri="{FF2B5EF4-FFF2-40B4-BE49-F238E27FC236}">
                <a16:creationId xmlns:a16="http://schemas.microsoft.com/office/drawing/2014/main" id="{14EEBBC2-D9BA-44E7-B45C-672BC2845B60}"/>
              </a:ext>
            </a:extLst>
          </p:cNvPr>
          <p:cNvSpPr txBox="1"/>
          <p:nvPr/>
        </p:nvSpPr>
        <p:spPr>
          <a:xfrm>
            <a:off x="669366" y="4692271"/>
            <a:ext cx="451255" cy="276999"/>
          </a:xfrm>
          <a:prstGeom prst="rect">
            <a:avLst/>
          </a:prstGeom>
          <a:noFill/>
        </p:spPr>
        <p:txBody>
          <a:bodyPr wrap="none" rtlCol="0">
            <a:spAutoFit/>
          </a:bodyPr>
          <a:lstStyle/>
          <a:p>
            <a:r>
              <a:rPr lang="de-DE" sz="1200"/>
              <a:t>20</a:t>
            </a:r>
          </a:p>
        </p:txBody>
      </p:sp>
      <p:sp>
        <p:nvSpPr>
          <p:cNvPr id="35" name="Textfeld 39">
            <a:extLst>
              <a:ext uri="{FF2B5EF4-FFF2-40B4-BE49-F238E27FC236}">
                <a16:creationId xmlns:a16="http://schemas.microsoft.com/office/drawing/2014/main" id="{ACE0FCBB-622F-4426-B482-CC2B9BBFC7D4}"/>
              </a:ext>
            </a:extLst>
          </p:cNvPr>
          <p:cNvSpPr txBox="1"/>
          <p:nvPr/>
        </p:nvSpPr>
        <p:spPr>
          <a:xfrm>
            <a:off x="669366" y="4346777"/>
            <a:ext cx="451255" cy="276999"/>
          </a:xfrm>
          <a:prstGeom prst="rect">
            <a:avLst/>
          </a:prstGeom>
          <a:noFill/>
        </p:spPr>
        <p:txBody>
          <a:bodyPr wrap="none" rtlCol="0">
            <a:spAutoFit/>
          </a:bodyPr>
          <a:lstStyle/>
          <a:p>
            <a:r>
              <a:rPr lang="de-DE" sz="1200"/>
              <a:t>30</a:t>
            </a:r>
          </a:p>
        </p:txBody>
      </p:sp>
      <p:sp>
        <p:nvSpPr>
          <p:cNvPr id="36" name="Textfeld 40">
            <a:extLst>
              <a:ext uri="{FF2B5EF4-FFF2-40B4-BE49-F238E27FC236}">
                <a16:creationId xmlns:a16="http://schemas.microsoft.com/office/drawing/2014/main" id="{6E3DDC54-4406-4202-BE60-4DE44D9CE3B7}"/>
              </a:ext>
            </a:extLst>
          </p:cNvPr>
          <p:cNvSpPr txBox="1"/>
          <p:nvPr/>
        </p:nvSpPr>
        <p:spPr>
          <a:xfrm>
            <a:off x="669366" y="3996944"/>
            <a:ext cx="451255" cy="276999"/>
          </a:xfrm>
          <a:prstGeom prst="rect">
            <a:avLst/>
          </a:prstGeom>
          <a:noFill/>
        </p:spPr>
        <p:txBody>
          <a:bodyPr wrap="none" rtlCol="0">
            <a:spAutoFit/>
          </a:bodyPr>
          <a:lstStyle/>
          <a:p>
            <a:r>
              <a:rPr lang="de-DE" sz="1200"/>
              <a:t>40</a:t>
            </a:r>
          </a:p>
        </p:txBody>
      </p:sp>
      <p:sp>
        <p:nvSpPr>
          <p:cNvPr id="37" name="Textfeld 41">
            <a:extLst>
              <a:ext uri="{FF2B5EF4-FFF2-40B4-BE49-F238E27FC236}">
                <a16:creationId xmlns:a16="http://schemas.microsoft.com/office/drawing/2014/main" id="{BD9C2150-60EE-46A8-A4E1-7A99928AB416}"/>
              </a:ext>
            </a:extLst>
          </p:cNvPr>
          <p:cNvSpPr txBox="1"/>
          <p:nvPr/>
        </p:nvSpPr>
        <p:spPr>
          <a:xfrm>
            <a:off x="669366" y="3646901"/>
            <a:ext cx="451255" cy="276999"/>
          </a:xfrm>
          <a:prstGeom prst="rect">
            <a:avLst/>
          </a:prstGeom>
          <a:noFill/>
        </p:spPr>
        <p:txBody>
          <a:bodyPr wrap="none" rtlCol="0">
            <a:spAutoFit/>
          </a:bodyPr>
          <a:lstStyle/>
          <a:p>
            <a:r>
              <a:rPr lang="de-DE" sz="1200"/>
              <a:t>50</a:t>
            </a:r>
          </a:p>
        </p:txBody>
      </p:sp>
      <p:sp>
        <p:nvSpPr>
          <p:cNvPr id="38" name="Textfeld 42">
            <a:extLst>
              <a:ext uri="{FF2B5EF4-FFF2-40B4-BE49-F238E27FC236}">
                <a16:creationId xmlns:a16="http://schemas.microsoft.com/office/drawing/2014/main" id="{8EBBD643-E118-42F2-A985-775FFE11DEB0}"/>
              </a:ext>
            </a:extLst>
          </p:cNvPr>
          <p:cNvSpPr txBox="1"/>
          <p:nvPr/>
        </p:nvSpPr>
        <p:spPr>
          <a:xfrm>
            <a:off x="671290" y="3306172"/>
            <a:ext cx="451255" cy="276999"/>
          </a:xfrm>
          <a:prstGeom prst="rect">
            <a:avLst/>
          </a:prstGeom>
          <a:noFill/>
        </p:spPr>
        <p:txBody>
          <a:bodyPr wrap="none" rtlCol="0">
            <a:spAutoFit/>
          </a:bodyPr>
          <a:lstStyle/>
          <a:p>
            <a:r>
              <a:rPr lang="de-DE" sz="1200"/>
              <a:t>60</a:t>
            </a:r>
          </a:p>
        </p:txBody>
      </p:sp>
      <p:sp>
        <p:nvSpPr>
          <p:cNvPr id="39" name="Textfeld 43">
            <a:extLst>
              <a:ext uri="{FF2B5EF4-FFF2-40B4-BE49-F238E27FC236}">
                <a16:creationId xmlns:a16="http://schemas.microsoft.com/office/drawing/2014/main" id="{DF63CF95-5C98-48F2-9B88-2CD0E481A0A9}"/>
              </a:ext>
            </a:extLst>
          </p:cNvPr>
          <p:cNvSpPr txBox="1"/>
          <p:nvPr/>
        </p:nvSpPr>
        <p:spPr>
          <a:xfrm>
            <a:off x="675135" y="2951248"/>
            <a:ext cx="451255" cy="276999"/>
          </a:xfrm>
          <a:prstGeom prst="rect">
            <a:avLst/>
          </a:prstGeom>
          <a:noFill/>
        </p:spPr>
        <p:txBody>
          <a:bodyPr wrap="none" rtlCol="0">
            <a:spAutoFit/>
          </a:bodyPr>
          <a:lstStyle/>
          <a:p>
            <a:r>
              <a:rPr lang="de-DE" sz="1200"/>
              <a:t>70</a:t>
            </a:r>
          </a:p>
        </p:txBody>
      </p:sp>
      <p:sp>
        <p:nvSpPr>
          <p:cNvPr id="40" name="Textfeld 44">
            <a:extLst>
              <a:ext uri="{FF2B5EF4-FFF2-40B4-BE49-F238E27FC236}">
                <a16:creationId xmlns:a16="http://schemas.microsoft.com/office/drawing/2014/main" id="{14ADBCD0-7928-4495-9071-500814D23042}"/>
              </a:ext>
            </a:extLst>
          </p:cNvPr>
          <p:cNvSpPr txBox="1"/>
          <p:nvPr/>
        </p:nvSpPr>
        <p:spPr>
          <a:xfrm>
            <a:off x="675135" y="2610639"/>
            <a:ext cx="451255" cy="276999"/>
          </a:xfrm>
          <a:prstGeom prst="rect">
            <a:avLst/>
          </a:prstGeom>
          <a:noFill/>
        </p:spPr>
        <p:txBody>
          <a:bodyPr wrap="none" rtlCol="0">
            <a:spAutoFit/>
          </a:bodyPr>
          <a:lstStyle/>
          <a:p>
            <a:r>
              <a:rPr lang="de-DE" sz="1200"/>
              <a:t>80</a:t>
            </a:r>
          </a:p>
        </p:txBody>
      </p:sp>
      <p:sp>
        <p:nvSpPr>
          <p:cNvPr id="41" name="Textfeld 45">
            <a:extLst>
              <a:ext uri="{FF2B5EF4-FFF2-40B4-BE49-F238E27FC236}">
                <a16:creationId xmlns:a16="http://schemas.microsoft.com/office/drawing/2014/main" id="{D10DF5FA-E643-46FB-808E-BC79992905D0}"/>
              </a:ext>
            </a:extLst>
          </p:cNvPr>
          <p:cNvSpPr txBox="1"/>
          <p:nvPr/>
        </p:nvSpPr>
        <p:spPr>
          <a:xfrm>
            <a:off x="675135" y="2260801"/>
            <a:ext cx="451255" cy="276999"/>
          </a:xfrm>
          <a:prstGeom prst="rect">
            <a:avLst/>
          </a:prstGeom>
          <a:noFill/>
        </p:spPr>
        <p:txBody>
          <a:bodyPr wrap="none" rtlCol="0">
            <a:spAutoFit/>
          </a:bodyPr>
          <a:lstStyle/>
          <a:p>
            <a:r>
              <a:rPr lang="de-DE" sz="1200"/>
              <a:t>90</a:t>
            </a:r>
          </a:p>
        </p:txBody>
      </p:sp>
      <p:sp>
        <p:nvSpPr>
          <p:cNvPr id="42" name="Textfeld 46">
            <a:extLst>
              <a:ext uri="{FF2B5EF4-FFF2-40B4-BE49-F238E27FC236}">
                <a16:creationId xmlns:a16="http://schemas.microsoft.com/office/drawing/2014/main" id="{DCDEF4AD-B066-412B-AC68-0C71DDA195CF}"/>
              </a:ext>
            </a:extLst>
          </p:cNvPr>
          <p:cNvSpPr txBox="1"/>
          <p:nvPr/>
        </p:nvSpPr>
        <p:spPr>
          <a:xfrm>
            <a:off x="618180" y="1908377"/>
            <a:ext cx="559378" cy="276999"/>
          </a:xfrm>
          <a:prstGeom prst="rect">
            <a:avLst/>
          </a:prstGeom>
          <a:noFill/>
        </p:spPr>
        <p:txBody>
          <a:bodyPr wrap="none" rtlCol="0">
            <a:spAutoFit/>
          </a:bodyPr>
          <a:lstStyle/>
          <a:p>
            <a:r>
              <a:rPr lang="de-DE" sz="1200"/>
              <a:t>100</a:t>
            </a:r>
          </a:p>
        </p:txBody>
      </p:sp>
      <p:sp>
        <p:nvSpPr>
          <p:cNvPr id="43" name="Textfeld 47">
            <a:extLst>
              <a:ext uri="{FF2B5EF4-FFF2-40B4-BE49-F238E27FC236}">
                <a16:creationId xmlns:a16="http://schemas.microsoft.com/office/drawing/2014/main" id="{3AFD6382-6CFE-4C34-9546-385EDA39609F}"/>
              </a:ext>
            </a:extLst>
          </p:cNvPr>
          <p:cNvSpPr txBox="1"/>
          <p:nvPr/>
        </p:nvSpPr>
        <p:spPr>
          <a:xfrm>
            <a:off x="1713110" y="5610566"/>
            <a:ext cx="343135" cy="276999"/>
          </a:xfrm>
          <a:prstGeom prst="rect">
            <a:avLst/>
          </a:prstGeom>
          <a:noFill/>
        </p:spPr>
        <p:txBody>
          <a:bodyPr wrap="none" rtlCol="0">
            <a:spAutoFit/>
          </a:bodyPr>
          <a:lstStyle/>
          <a:p>
            <a:r>
              <a:rPr lang="de-DE" sz="1200"/>
              <a:t>6</a:t>
            </a:r>
          </a:p>
        </p:txBody>
      </p:sp>
      <p:sp>
        <p:nvSpPr>
          <p:cNvPr id="44" name="Textfeld 48">
            <a:extLst>
              <a:ext uri="{FF2B5EF4-FFF2-40B4-BE49-F238E27FC236}">
                <a16:creationId xmlns:a16="http://schemas.microsoft.com/office/drawing/2014/main" id="{B2BCBFF3-79C5-4ACB-A884-CCC38BE29133}"/>
              </a:ext>
            </a:extLst>
          </p:cNvPr>
          <p:cNvSpPr txBox="1"/>
          <p:nvPr/>
        </p:nvSpPr>
        <p:spPr>
          <a:xfrm>
            <a:off x="2424316" y="5610565"/>
            <a:ext cx="451255" cy="276999"/>
          </a:xfrm>
          <a:prstGeom prst="rect">
            <a:avLst/>
          </a:prstGeom>
          <a:noFill/>
        </p:spPr>
        <p:txBody>
          <a:bodyPr wrap="none" rtlCol="0">
            <a:spAutoFit/>
          </a:bodyPr>
          <a:lstStyle/>
          <a:p>
            <a:r>
              <a:rPr lang="de-DE" sz="1200"/>
              <a:t>12</a:t>
            </a:r>
          </a:p>
        </p:txBody>
      </p:sp>
      <p:sp>
        <p:nvSpPr>
          <p:cNvPr id="45" name="Textfeld 49">
            <a:extLst>
              <a:ext uri="{FF2B5EF4-FFF2-40B4-BE49-F238E27FC236}">
                <a16:creationId xmlns:a16="http://schemas.microsoft.com/office/drawing/2014/main" id="{0609FF46-D1C6-41F3-AD08-759855781A35}"/>
              </a:ext>
            </a:extLst>
          </p:cNvPr>
          <p:cNvSpPr txBox="1"/>
          <p:nvPr/>
        </p:nvSpPr>
        <p:spPr>
          <a:xfrm>
            <a:off x="3162702" y="5610564"/>
            <a:ext cx="451255" cy="276999"/>
          </a:xfrm>
          <a:prstGeom prst="rect">
            <a:avLst/>
          </a:prstGeom>
          <a:noFill/>
        </p:spPr>
        <p:txBody>
          <a:bodyPr wrap="none" rtlCol="0">
            <a:spAutoFit/>
          </a:bodyPr>
          <a:lstStyle/>
          <a:p>
            <a:r>
              <a:rPr lang="de-DE" sz="1200"/>
              <a:t>18</a:t>
            </a:r>
          </a:p>
        </p:txBody>
      </p:sp>
      <p:sp>
        <p:nvSpPr>
          <p:cNvPr id="46" name="Textfeld 50">
            <a:extLst>
              <a:ext uri="{FF2B5EF4-FFF2-40B4-BE49-F238E27FC236}">
                <a16:creationId xmlns:a16="http://schemas.microsoft.com/office/drawing/2014/main" id="{E62E1620-061D-4C55-8F0C-18C7EC3964B5}"/>
              </a:ext>
            </a:extLst>
          </p:cNvPr>
          <p:cNvSpPr txBox="1"/>
          <p:nvPr/>
        </p:nvSpPr>
        <p:spPr>
          <a:xfrm>
            <a:off x="3900124" y="5609983"/>
            <a:ext cx="451255" cy="276999"/>
          </a:xfrm>
          <a:prstGeom prst="rect">
            <a:avLst/>
          </a:prstGeom>
          <a:noFill/>
        </p:spPr>
        <p:txBody>
          <a:bodyPr wrap="none" rtlCol="0">
            <a:spAutoFit/>
          </a:bodyPr>
          <a:lstStyle/>
          <a:p>
            <a:r>
              <a:rPr lang="de-DE" sz="1200"/>
              <a:t>24</a:t>
            </a:r>
          </a:p>
        </p:txBody>
      </p:sp>
      <p:sp>
        <p:nvSpPr>
          <p:cNvPr id="47" name="Textfeld 51">
            <a:extLst>
              <a:ext uri="{FF2B5EF4-FFF2-40B4-BE49-F238E27FC236}">
                <a16:creationId xmlns:a16="http://schemas.microsoft.com/office/drawing/2014/main" id="{A4E807B7-7831-4CEA-87B9-3D0BE7B2460D}"/>
              </a:ext>
            </a:extLst>
          </p:cNvPr>
          <p:cNvSpPr txBox="1"/>
          <p:nvPr/>
        </p:nvSpPr>
        <p:spPr>
          <a:xfrm>
            <a:off x="4634335" y="5609983"/>
            <a:ext cx="451255" cy="276999"/>
          </a:xfrm>
          <a:prstGeom prst="rect">
            <a:avLst/>
          </a:prstGeom>
          <a:noFill/>
        </p:spPr>
        <p:txBody>
          <a:bodyPr wrap="none" rtlCol="0">
            <a:spAutoFit/>
          </a:bodyPr>
          <a:lstStyle/>
          <a:p>
            <a:r>
              <a:rPr lang="de-DE" sz="1200"/>
              <a:t>30</a:t>
            </a:r>
          </a:p>
        </p:txBody>
      </p:sp>
      <p:sp>
        <p:nvSpPr>
          <p:cNvPr id="48" name="Textfeld 52">
            <a:extLst>
              <a:ext uri="{FF2B5EF4-FFF2-40B4-BE49-F238E27FC236}">
                <a16:creationId xmlns:a16="http://schemas.microsoft.com/office/drawing/2014/main" id="{09BBE745-7A70-408C-BBC6-70308605B00C}"/>
              </a:ext>
            </a:extLst>
          </p:cNvPr>
          <p:cNvSpPr txBox="1"/>
          <p:nvPr/>
        </p:nvSpPr>
        <p:spPr>
          <a:xfrm>
            <a:off x="5374971" y="5609983"/>
            <a:ext cx="451255" cy="276999"/>
          </a:xfrm>
          <a:prstGeom prst="rect">
            <a:avLst/>
          </a:prstGeom>
          <a:noFill/>
        </p:spPr>
        <p:txBody>
          <a:bodyPr wrap="none" rtlCol="0">
            <a:spAutoFit/>
          </a:bodyPr>
          <a:lstStyle/>
          <a:p>
            <a:r>
              <a:rPr lang="de-DE" sz="1200"/>
              <a:t>36</a:t>
            </a:r>
          </a:p>
        </p:txBody>
      </p:sp>
      <p:sp>
        <p:nvSpPr>
          <p:cNvPr id="49" name="Textfeld 53">
            <a:extLst>
              <a:ext uri="{FF2B5EF4-FFF2-40B4-BE49-F238E27FC236}">
                <a16:creationId xmlns:a16="http://schemas.microsoft.com/office/drawing/2014/main" id="{0F5EBB86-ACA5-4974-B724-77A0740E5F94}"/>
              </a:ext>
            </a:extLst>
          </p:cNvPr>
          <p:cNvSpPr txBox="1"/>
          <p:nvPr/>
        </p:nvSpPr>
        <p:spPr>
          <a:xfrm>
            <a:off x="6112706" y="5606228"/>
            <a:ext cx="451255" cy="276999"/>
          </a:xfrm>
          <a:prstGeom prst="rect">
            <a:avLst/>
          </a:prstGeom>
          <a:noFill/>
        </p:spPr>
        <p:txBody>
          <a:bodyPr wrap="none" rtlCol="0">
            <a:spAutoFit/>
          </a:bodyPr>
          <a:lstStyle/>
          <a:p>
            <a:r>
              <a:rPr lang="de-DE" sz="1200"/>
              <a:t>42</a:t>
            </a:r>
          </a:p>
        </p:txBody>
      </p:sp>
      <p:sp>
        <p:nvSpPr>
          <p:cNvPr id="50" name="Textfeld 54">
            <a:extLst>
              <a:ext uri="{FF2B5EF4-FFF2-40B4-BE49-F238E27FC236}">
                <a16:creationId xmlns:a16="http://schemas.microsoft.com/office/drawing/2014/main" id="{524A5987-FBE3-4B16-A479-7BC25D180AA2}"/>
              </a:ext>
            </a:extLst>
          </p:cNvPr>
          <p:cNvSpPr txBox="1"/>
          <p:nvPr/>
        </p:nvSpPr>
        <p:spPr>
          <a:xfrm>
            <a:off x="6849166" y="5609406"/>
            <a:ext cx="451255" cy="276999"/>
          </a:xfrm>
          <a:prstGeom prst="rect">
            <a:avLst/>
          </a:prstGeom>
          <a:noFill/>
        </p:spPr>
        <p:txBody>
          <a:bodyPr wrap="none" rtlCol="0">
            <a:spAutoFit/>
          </a:bodyPr>
          <a:lstStyle/>
          <a:p>
            <a:r>
              <a:rPr lang="de-DE" sz="1200"/>
              <a:t>48</a:t>
            </a:r>
          </a:p>
        </p:txBody>
      </p:sp>
      <p:sp>
        <p:nvSpPr>
          <p:cNvPr id="51" name="Textfeld 55">
            <a:extLst>
              <a:ext uri="{FF2B5EF4-FFF2-40B4-BE49-F238E27FC236}">
                <a16:creationId xmlns:a16="http://schemas.microsoft.com/office/drawing/2014/main" id="{8522A216-883D-4C31-95CD-CE4D73376BDF}"/>
              </a:ext>
            </a:extLst>
          </p:cNvPr>
          <p:cNvSpPr txBox="1"/>
          <p:nvPr/>
        </p:nvSpPr>
        <p:spPr>
          <a:xfrm>
            <a:off x="3232678" y="5885168"/>
            <a:ext cx="3419426" cy="307777"/>
          </a:xfrm>
          <a:prstGeom prst="rect">
            <a:avLst/>
          </a:prstGeom>
          <a:noFill/>
        </p:spPr>
        <p:txBody>
          <a:bodyPr wrap="none" rtlCol="0">
            <a:spAutoFit/>
          </a:bodyPr>
          <a:lstStyle/>
          <a:p>
            <a:pPr algn="ctr"/>
            <a:r>
              <a:rPr lang="de-DE" sz="1400" b="1"/>
              <a:t>Time </a:t>
            </a:r>
            <a:r>
              <a:rPr lang="de-DE" sz="1400" b="1" err="1"/>
              <a:t>to</a:t>
            </a:r>
            <a:r>
              <a:rPr lang="de-DE" sz="1400" b="1"/>
              <a:t> Event [PFS] (</a:t>
            </a:r>
            <a:r>
              <a:rPr lang="de-DE" sz="1400" b="1" err="1"/>
              <a:t>months</a:t>
            </a:r>
            <a:r>
              <a:rPr lang="de-DE" sz="1400" b="1"/>
              <a:t>)</a:t>
            </a:r>
          </a:p>
        </p:txBody>
      </p:sp>
      <p:sp>
        <p:nvSpPr>
          <p:cNvPr id="52" name="Textfeld 56">
            <a:extLst>
              <a:ext uri="{FF2B5EF4-FFF2-40B4-BE49-F238E27FC236}">
                <a16:creationId xmlns:a16="http://schemas.microsoft.com/office/drawing/2014/main" id="{CF468CE0-B1D2-416A-88AD-416D1C71241D}"/>
              </a:ext>
            </a:extLst>
          </p:cNvPr>
          <p:cNvSpPr txBox="1"/>
          <p:nvPr/>
        </p:nvSpPr>
        <p:spPr>
          <a:xfrm rot="16200000">
            <a:off x="-435633" y="3549203"/>
            <a:ext cx="1896673" cy="391687"/>
          </a:xfrm>
          <a:prstGeom prst="rect">
            <a:avLst/>
          </a:prstGeom>
          <a:noFill/>
        </p:spPr>
        <p:txBody>
          <a:bodyPr wrap="none" rtlCol="0">
            <a:spAutoFit/>
          </a:bodyPr>
          <a:lstStyle/>
          <a:p>
            <a:r>
              <a:rPr lang="de-DE" sz="1400" b="1" err="1"/>
              <a:t>Cumulative</a:t>
            </a:r>
            <a:r>
              <a:rPr lang="de-DE" sz="1400" b="1"/>
              <a:t> </a:t>
            </a:r>
            <a:r>
              <a:rPr lang="de-DE" sz="1400" b="1" err="1"/>
              <a:t>Survival</a:t>
            </a:r>
            <a:endParaRPr lang="de-DE" sz="1400" b="1"/>
          </a:p>
        </p:txBody>
      </p:sp>
      <p:cxnSp>
        <p:nvCxnSpPr>
          <p:cNvPr id="124" name="Gerader Verbinder 34">
            <a:extLst>
              <a:ext uri="{FF2B5EF4-FFF2-40B4-BE49-F238E27FC236}">
                <a16:creationId xmlns:a16="http://schemas.microsoft.com/office/drawing/2014/main" id="{358C12F8-4C40-488C-AA79-A41D58EADBE6}"/>
              </a:ext>
            </a:extLst>
          </p:cNvPr>
          <p:cNvCxnSpPr/>
          <p:nvPr/>
        </p:nvCxnSpPr>
        <p:spPr>
          <a:xfrm flipV="1">
            <a:off x="7740778" y="5512829"/>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Gerader Verbinder 34">
            <a:extLst>
              <a:ext uri="{FF2B5EF4-FFF2-40B4-BE49-F238E27FC236}">
                <a16:creationId xmlns:a16="http://schemas.microsoft.com/office/drawing/2014/main" id="{D38ABAAA-7D7D-4A46-AC3E-EEFD9A02A301}"/>
              </a:ext>
            </a:extLst>
          </p:cNvPr>
          <p:cNvCxnSpPr/>
          <p:nvPr/>
        </p:nvCxnSpPr>
        <p:spPr>
          <a:xfrm flipV="1">
            <a:off x="6587357" y="5512829"/>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feld 54">
            <a:extLst>
              <a:ext uri="{FF2B5EF4-FFF2-40B4-BE49-F238E27FC236}">
                <a16:creationId xmlns:a16="http://schemas.microsoft.com/office/drawing/2014/main" id="{9CF16AA0-020D-42E8-A2D5-4923FD969F5A}"/>
              </a:ext>
            </a:extLst>
          </p:cNvPr>
          <p:cNvSpPr txBox="1"/>
          <p:nvPr/>
        </p:nvSpPr>
        <p:spPr>
          <a:xfrm>
            <a:off x="7533511" y="5614611"/>
            <a:ext cx="414535" cy="246221"/>
          </a:xfrm>
          <a:prstGeom prst="rect">
            <a:avLst/>
          </a:prstGeom>
          <a:noFill/>
        </p:spPr>
        <p:txBody>
          <a:bodyPr wrap="none" rtlCol="0">
            <a:spAutoFit/>
          </a:bodyPr>
          <a:lstStyle/>
          <a:p>
            <a:r>
              <a:rPr lang="de-DE" sz="1000"/>
              <a:t>54</a:t>
            </a:r>
          </a:p>
        </p:txBody>
      </p:sp>
      <p:sp>
        <p:nvSpPr>
          <p:cNvPr id="128" name="Textfeld 54">
            <a:extLst>
              <a:ext uri="{FF2B5EF4-FFF2-40B4-BE49-F238E27FC236}">
                <a16:creationId xmlns:a16="http://schemas.microsoft.com/office/drawing/2014/main" id="{1A9223E5-7D57-47F9-9736-8595A726E2AE}"/>
              </a:ext>
            </a:extLst>
          </p:cNvPr>
          <p:cNvSpPr txBox="1"/>
          <p:nvPr/>
        </p:nvSpPr>
        <p:spPr>
          <a:xfrm>
            <a:off x="8260821" y="5604169"/>
            <a:ext cx="414535" cy="246221"/>
          </a:xfrm>
          <a:prstGeom prst="rect">
            <a:avLst/>
          </a:prstGeom>
          <a:noFill/>
        </p:spPr>
        <p:txBody>
          <a:bodyPr wrap="none" rtlCol="0">
            <a:spAutoFit/>
          </a:bodyPr>
          <a:lstStyle/>
          <a:p>
            <a:r>
              <a:rPr lang="de-DE" sz="1000"/>
              <a:t>60</a:t>
            </a:r>
          </a:p>
        </p:txBody>
      </p:sp>
      <p:pic>
        <p:nvPicPr>
          <p:cNvPr id="133" name="Graphic 132">
            <a:extLst>
              <a:ext uri="{FF2B5EF4-FFF2-40B4-BE49-F238E27FC236}">
                <a16:creationId xmlns:a16="http://schemas.microsoft.com/office/drawing/2014/main" id="{222CBBD6-77F0-4B77-9C12-D363FB20C81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79682" y="1987095"/>
            <a:ext cx="7415647" cy="2951398"/>
          </a:xfrm>
          <a:prstGeom prst="rect">
            <a:avLst/>
          </a:prstGeom>
        </p:spPr>
      </p:pic>
      <p:cxnSp>
        <p:nvCxnSpPr>
          <p:cNvPr id="135" name="Straight Connector 134">
            <a:extLst>
              <a:ext uri="{FF2B5EF4-FFF2-40B4-BE49-F238E27FC236}">
                <a16:creationId xmlns:a16="http://schemas.microsoft.com/office/drawing/2014/main" id="{B433A4BE-89EF-48A4-BD44-58865A423E2F}"/>
              </a:ext>
            </a:extLst>
          </p:cNvPr>
          <p:cNvCxnSpPr/>
          <p:nvPr/>
        </p:nvCxnSpPr>
        <p:spPr>
          <a:xfrm>
            <a:off x="1118321" y="2925121"/>
            <a:ext cx="5896531" cy="0"/>
          </a:xfrm>
          <a:prstGeom prst="line">
            <a:avLst/>
          </a:prstGeom>
          <a:ln>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923A39F8-97CD-4D89-B082-163160C480E3}"/>
              </a:ext>
            </a:extLst>
          </p:cNvPr>
          <p:cNvCxnSpPr>
            <a:cxnSpLocks/>
          </p:cNvCxnSpPr>
          <p:nvPr/>
        </p:nvCxnSpPr>
        <p:spPr>
          <a:xfrm>
            <a:off x="7003768" y="2925121"/>
            <a:ext cx="0" cy="2587708"/>
          </a:xfrm>
          <a:prstGeom prst="line">
            <a:avLst/>
          </a:prstGeom>
          <a:ln>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41" name="TextBox 140">
            <a:extLst>
              <a:ext uri="{FF2B5EF4-FFF2-40B4-BE49-F238E27FC236}">
                <a16:creationId xmlns:a16="http://schemas.microsoft.com/office/drawing/2014/main" id="{6D97BC10-F32C-4DA4-B13A-9341F742EE4B}"/>
              </a:ext>
            </a:extLst>
          </p:cNvPr>
          <p:cNvSpPr txBox="1"/>
          <p:nvPr/>
        </p:nvSpPr>
        <p:spPr>
          <a:xfrm>
            <a:off x="1372273" y="1728016"/>
            <a:ext cx="951063" cy="276999"/>
          </a:xfrm>
          <a:prstGeom prst="rect">
            <a:avLst/>
          </a:prstGeom>
          <a:noFill/>
        </p:spPr>
        <p:txBody>
          <a:bodyPr wrap="none" rtlCol="0">
            <a:spAutoFit/>
          </a:bodyPr>
          <a:lstStyle/>
          <a:p>
            <a:pPr algn="ctr"/>
            <a:r>
              <a:rPr lang="de-DE" sz="1200"/>
              <a:t>Therapy</a:t>
            </a:r>
            <a:endParaRPr lang="en-GB" sz="1200"/>
          </a:p>
        </p:txBody>
      </p:sp>
      <p:grpSp>
        <p:nvGrpSpPr>
          <p:cNvPr id="2" name="Group 1">
            <a:extLst>
              <a:ext uri="{FF2B5EF4-FFF2-40B4-BE49-F238E27FC236}">
                <a16:creationId xmlns:a16="http://schemas.microsoft.com/office/drawing/2014/main" id="{5669025D-2C94-4041-910E-5F98A1D8B754}"/>
              </a:ext>
            </a:extLst>
          </p:cNvPr>
          <p:cNvGrpSpPr/>
          <p:nvPr/>
        </p:nvGrpSpPr>
        <p:grpSpPr>
          <a:xfrm>
            <a:off x="6524301" y="2033575"/>
            <a:ext cx="3140081" cy="461665"/>
            <a:chOff x="6524301" y="2033575"/>
            <a:chExt cx="3140081" cy="461665"/>
          </a:xfrm>
        </p:grpSpPr>
        <p:sp>
          <p:nvSpPr>
            <p:cNvPr id="142" name="TextBox 141">
              <a:extLst>
                <a:ext uri="{FF2B5EF4-FFF2-40B4-BE49-F238E27FC236}">
                  <a16:creationId xmlns:a16="http://schemas.microsoft.com/office/drawing/2014/main" id="{10458A10-836C-4C06-9A4E-79906A17243D}"/>
                </a:ext>
              </a:extLst>
            </p:cNvPr>
            <p:cNvSpPr txBox="1"/>
            <p:nvPr/>
          </p:nvSpPr>
          <p:spPr>
            <a:xfrm>
              <a:off x="7003768" y="2033575"/>
              <a:ext cx="2660614" cy="461665"/>
            </a:xfrm>
            <a:prstGeom prst="rect">
              <a:avLst/>
            </a:prstGeom>
            <a:noFill/>
          </p:spPr>
          <p:txBody>
            <a:bodyPr wrap="none" rtlCol="0">
              <a:spAutoFit/>
            </a:bodyPr>
            <a:lstStyle/>
            <a:p>
              <a:r>
                <a:rPr lang="de-DE" sz="1200" err="1">
                  <a:solidFill>
                    <a:srgbClr val="4C81C2"/>
                  </a:solidFill>
                </a:rPr>
                <a:t>Venetoclax-obinutuzumab</a:t>
              </a:r>
              <a:endParaRPr lang="de-DE" sz="1200">
                <a:solidFill>
                  <a:srgbClr val="4C81C2"/>
                </a:solidFill>
              </a:endParaRPr>
            </a:p>
            <a:p>
              <a:r>
                <a:rPr lang="de-DE" sz="1200" err="1">
                  <a:solidFill>
                    <a:schemeClr val="accent6"/>
                  </a:solidFill>
                </a:rPr>
                <a:t>Chlorambucil-obinutuzumab</a:t>
              </a:r>
              <a:endParaRPr lang="en-GB" sz="1200">
                <a:solidFill>
                  <a:schemeClr val="accent6"/>
                </a:solidFill>
              </a:endParaRPr>
            </a:p>
          </p:txBody>
        </p:sp>
        <p:cxnSp>
          <p:nvCxnSpPr>
            <p:cNvPr id="144" name="Straight Connector 143">
              <a:extLst>
                <a:ext uri="{FF2B5EF4-FFF2-40B4-BE49-F238E27FC236}">
                  <a16:creationId xmlns:a16="http://schemas.microsoft.com/office/drawing/2014/main" id="{11603D94-3802-4CCE-B2AA-1FA527BC707D}"/>
                </a:ext>
              </a:extLst>
            </p:cNvPr>
            <p:cNvCxnSpPr>
              <a:cxnSpLocks/>
            </p:cNvCxnSpPr>
            <p:nvPr/>
          </p:nvCxnSpPr>
          <p:spPr>
            <a:xfrm>
              <a:off x="6524301" y="2173513"/>
              <a:ext cx="425667" cy="0"/>
            </a:xfrm>
            <a:prstGeom prst="line">
              <a:avLst/>
            </a:prstGeom>
            <a:ln w="28575">
              <a:solidFill>
                <a:srgbClr val="4C81C2"/>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0A0BBB1F-95A0-49D6-90C4-9280F82D21FF}"/>
                </a:ext>
              </a:extLst>
            </p:cNvPr>
            <p:cNvCxnSpPr>
              <a:cxnSpLocks/>
            </p:cNvCxnSpPr>
            <p:nvPr/>
          </p:nvCxnSpPr>
          <p:spPr>
            <a:xfrm>
              <a:off x="6524301" y="2360749"/>
              <a:ext cx="425667" cy="0"/>
            </a:xfrm>
            <a:prstGeom prst="line">
              <a:avLst/>
            </a:prstGeom>
            <a:ln w="28575">
              <a:solidFill>
                <a:srgbClr val="919191"/>
              </a:solidFill>
            </a:ln>
          </p:spPr>
          <p:style>
            <a:lnRef idx="1">
              <a:schemeClr val="accent1"/>
            </a:lnRef>
            <a:fillRef idx="0">
              <a:schemeClr val="accent1"/>
            </a:fillRef>
            <a:effectRef idx="0">
              <a:schemeClr val="accent1"/>
            </a:effectRef>
            <a:fontRef idx="minor">
              <a:schemeClr val="tx1"/>
            </a:fontRef>
          </p:style>
        </p:cxnSp>
      </p:grpSp>
      <p:sp>
        <p:nvSpPr>
          <p:cNvPr id="146" name="TextBox 145">
            <a:extLst>
              <a:ext uri="{FF2B5EF4-FFF2-40B4-BE49-F238E27FC236}">
                <a16:creationId xmlns:a16="http://schemas.microsoft.com/office/drawing/2014/main" id="{C6BDEB70-D54F-4613-90BC-55E64FBC39D9}"/>
              </a:ext>
            </a:extLst>
          </p:cNvPr>
          <p:cNvSpPr txBox="1"/>
          <p:nvPr/>
        </p:nvSpPr>
        <p:spPr>
          <a:xfrm>
            <a:off x="2706349" y="3476125"/>
            <a:ext cx="2114681" cy="1938992"/>
          </a:xfrm>
          <a:prstGeom prst="rect">
            <a:avLst/>
          </a:prstGeom>
          <a:noFill/>
        </p:spPr>
        <p:txBody>
          <a:bodyPr wrap="none" rtlCol="0">
            <a:spAutoFit/>
          </a:bodyPr>
          <a:lstStyle/>
          <a:p>
            <a:r>
              <a:rPr lang="de-DE" sz="1200" b="1"/>
              <a:t>Median PFS</a:t>
            </a:r>
          </a:p>
          <a:p>
            <a:r>
              <a:rPr lang="de-DE" sz="1200" err="1">
                <a:solidFill>
                  <a:srgbClr val="4C81C2"/>
                </a:solidFill>
              </a:rPr>
              <a:t>Ven</a:t>
            </a:r>
            <a:r>
              <a:rPr lang="de-DE" sz="1200">
                <a:solidFill>
                  <a:srgbClr val="4C81C2"/>
                </a:solidFill>
              </a:rPr>
              <a:t>-Obi: not </a:t>
            </a:r>
            <a:r>
              <a:rPr lang="de-DE" sz="1200" err="1">
                <a:solidFill>
                  <a:srgbClr val="4C81C2"/>
                </a:solidFill>
              </a:rPr>
              <a:t>reached</a:t>
            </a:r>
            <a:endParaRPr lang="de-DE" sz="1200">
              <a:solidFill>
                <a:srgbClr val="4C81C2"/>
              </a:solidFill>
            </a:endParaRPr>
          </a:p>
          <a:p>
            <a:r>
              <a:rPr lang="de-DE" sz="1200" err="1">
                <a:solidFill>
                  <a:schemeClr val="accent6"/>
                </a:solidFill>
              </a:rPr>
              <a:t>Clb</a:t>
            </a:r>
            <a:r>
              <a:rPr lang="de-DE" sz="1200">
                <a:solidFill>
                  <a:schemeClr val="accent6"/>
                </a:solidFill>
              </a:rPr>
              <a:t>-Obi: 36.4 </a:t>
            </a:r>
            <a:r>
              <a:rPr lang="de-DE" sz="1200" err="1">
                <a:solidFill>
                  <a:schemeClr val="accent6"/>
                </a:solidFill>
              </a:rPr>
              <a:t>months</a:t>
            </a:r>
            <a:endParaRPr lang="de-DE" sz="1200">
              <a:solidFill>
                <a:schemeClr val="accent6"/>
              </a:solidFill>
            </a:endParaRPr>
          </a:p>
          <a:p>
            <a:endParaRPr lang="de-DE" sz="1200">
              <a:solidFill>
                <a:srgbClr val="919191"/>
              </a:solidFill>
            </a:endParaRPr>
          </a:p>
          <a:p>
            <a:r>
              <a:rPr lang="de-DE" sz="1200" b="1"/>
              <a:t>4-year PFS rate</a:t>
            </a:r>
          </a:p>
          <a:p>
            <a:r>
              <a:rPr lang="de-DE" sz="1200" err="1">
                <a:solidFill>
                  <a:srgbClr val="4C81C2"/>
                </a:solidFill>
              </a:rPr>
              <a:t>Ven</a:t>
            </a:r>
            <a:r>
              <a:rPr lang="de-DE" sz="1200">
                <a:solidFill>
                  <a:srgbClr val="4C81C2"/>
                </a:solidFill>
              </a:rPr>
              <a:t>-Obi: 74.0%</a:t>
            </a:r>
          </a:p>
          <a:p>
            <a:r>
              <a:rPr lang="de-DE" sz="1200" err="1">
                <a:solidFill>
                  <a:schemeClr val="accent6"/>
                </a:solidFill>
              </a:rPr>
              <a:t>Clb</a:t>
            </a:r>
            <a:r>
              <a:rPr lang="de-DE" sz="1200">
                <a:solidFill>
                  <a:schemeClr val="accent6"/>
                </a:solidFill>
              </a:rPr>
              <a:t>-Obi: 35.4%</a:t>
            </a:r>
          </a:p>
          <a:p>
            <a:endParaRPr lang="de-DE" sz="1200">
              <a:solidFill>
                <a:srgbClr val="919191"/>
              </a:solidFill>
            </a:endParaRPr>
          </a:p>
          <a:p>
            <a:r>
              <a:rPr lang="de-DE" sz="1200"/>
              <a:t>HR 0.33, 95% CI [0.25-0.45]</a:t>
            </a:r>
          </a:p>
          <a:p>
            <a:r>
              <a:rPr lang="de-DE" sz="1200"/>
              <a:t>P&lt;0.0001</a:t>
            </a:r>
            <a:endParaRPr lang="en-GB" sz="1200"/>
          </a:p>
        </p:txBody>
      </p:sp>
    </p:spTree>
    <p:extLst>
      <p:ext uri="{BB962C8B-B14F-4D97-AF65-F5344CB8AC3E}">
        <p14:creationId xmlns:p14="http://schemas.microsoft.com/office/powerpoint/2010/main" val="254501875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3177FE-9F3E-416C-A982-7A156FF0F4DE}"/>
              </a:ext>
            </a:extLst>
          </p:cNvPr>
          <p:cNvSpPr>
            <a:spLocks noGrp="1"/>
          </p:cNvSpPr>
          <p:nvPr>
            <p:ph type="title"/>
          </p:nvPr>
        </p:nvSpPr>
        <p:spPr/>
        <p:txBody>
          <a:bodyPr/>
          <a:lstStyle/>
          <a:p>
            <a:r>
              <a:rPr lang="en-US"/>
              <a:t>Efficacy results: PFS by TP53 and IGHV subgroup</a:t>
            </a:r>
          </a:p>
        </p:txBody>
      </p:sp>
      <p:sp>
        <p:nvSpPr>
          <p:cNvPr id="4" name="Footer Placeholder 3">
            <a:extLst>
              <a:ext uri="{FF2B5EF4-FFF2-40B4-BE49-F238E27FC236}">
                <a16:creationId xmlns:a16="http://schemas.microsoft.com/office/drawing/2014/main" id="{E75C19A8-1849-443E-AEED-A0100197679A}"/>
              </a:ext>
            </a:extLst>
          </p:cNvPr>
          <p:cNvSpPr>
            <a:spLocks noGrp="1"/>
          </p:cNvSpPr>
          <p:nvPr>
            <p:ph type="ftr" sz="quarter" idx="11"/>
          </p:nvPr>
        </p:nvSpPr>
        <p:spPr/>
        <p:txBody>
          <a:bodyPr/>
          <a:lstStyle/>
          <a:p>
            <a:r>
              <a:rPr lang="en-US" sz="800" kern="1200" err="1">
                <a:solidFill>
                  <a:schemeClr val="tx1">
                    <a:lumMod val="75000"/>
                  </a:schemeClr>
                </a:solidFill>
                <a:effectLst/>
                <a:latin typeface="+mn-lt"/>
                <a:ea typeface="Calibri" panose="020F0502020204030204" pitchFamily="34" charset="0"/>
                <a:cs typeface="Times New Roman"/>
              </a:rPr>
              <a:t>Clb</a:t>
            </a:r>
            <a:r>
              <a:rPr lang="en-US" sz="800" kern="1200">
                <a:solidFill>
                  <a:schemeClr val="tx1">
                    <a:lumMod val="75000"/>
                  </a:schemeClr>
                </a:solidFill>
                <a:effectLst/>
                <a:latin typeface="+mn-lt"/>
                <a:ea typeface="Calibri" panose="020F0502020204030204" pitchFamily="34" charset="0"/>
                <a:cs typeface="Times New Roman"/>
              </a:rPr>
              <a:t>, chlorambucil; del, deletion; IGHV, immunoglobulin heavy chain variable region genes; mut, mutation; NR, not reached; Obi, </a:t>
            </a:r>
            <a:r>
              <a:rPr lang="en-US" sz="800" kern="1200" err="1">
                <a:solidFill>
                  <a:schemeClr val="tx1">
                    <a:lumMod val="75000"/>
                  </a:schemeClr>
                </a:solidFill>
                <a:effectLst/>
                <a:latin typeface="+mn-lt"/>
                <a:ea typeface="Calibri" panose="020F0502020204030204" pitchFamily="34" charset="0"/>
                <a:cs typeface="Times New Roman"/>
              </a:rPr>
              <a:t>obinutuzumab</a:t>
            </a:r>
            <a:r>
              <a:rPr lang="en-US" sz="800" kern="1200">
                <a:solidFill>
                  <a:schemeClr val="tx1">
                    <a:lumMod val="75000"/>
                  </a:schemeClr>
                </a:solidFill>
                <a:effectLst/>
                <a:latin typeface="+mn-lt"/>
                <a:ea typeface="Calibri" panose="020F0502020204030204" pitchFamily="34" charset="0"/>
                <a:cs typeface="Times New Roman"/>
              </a:rPr>
              <a:t>; PFS, progression-free survival;</a:t>
            </a:r>
          </a:p>
          <a:p>
            <a:r>
              <a:rPr lang="en-US" sz="800" kern="1200">
                <a:solidFill>
                  <a:schemeClr val="tx1">
                    <a:lumMod val="75000"/>
                  </a:schemeClr>
                </a:solidFill>
                <a:effectLst/>
                <a:latin typeface="+mn-lt"/>
                <a:ea typeface="Calibri" panose="020F0502020204030204" pitchFamily="34" charset="0"/>
                <a:cs typeface="Times New Roman"/>
              </a:rPr>
              <a:t>Ven, </a:t>
            </a:r>
            <a:r>
              <a:rPr lang="en-US" sz="800" kern="1200" err="1">
                <a:solidFill>
                  <a:schemeClr val="tx1">
                    <a:lumMod val="75000"/>
                  </a:schemeClr>
                </a:solidFill>
                <a:effectLst/>
                <a:latin typeface="+mn-lt"/>
                <a:ea typeface="Calibri" panose="020F0502020204030204" pitchFamily="34" charset="0"/>
                <a:cs typeface="Times New Roman"/>
              </a:rPr>
              <a:t>venetoclax</a:t>
            </a:r>
            <a:r>
              <a:rPr lang="en-US" sz="800" kern="1200">
                <a:solidFill>
                  <a:schemeClr val="tx1">
                    <a:lumMod val="75000"/>
                  </a:schemeClr>
                </a:solidFill>
                <a:effectLst/>
                <a:latin typeface="+mn-lt"/>
                <a:ea typeface="Calibri" panose="020F0502020204030204" pitchFamily="34" charset="0"/>
                <a:cs typeface="Times New Roman"/>
              </a:rPr>
              <a:t>.</a:t>
            </a:r>
          </a:p>
          <a:p>
            <a:r>
              <a:rPr lang="en-US" sz="800" b="1" kern="1200">
                <a:solidFill>
                  <a:schemeClr val="tx1">
                    <a:lumMod val="75000"/>
                  </a:schemeClr>
                </a:solidFill>
                <a:effectLst/>
                <a:latin typeface="+mn-lt"/>
                <a:ea typeface="Calibri" panose="020F0502020204030204" pitchFamily="34" charset="0"/>
                <a:cs typeface="Times New Roman"/>
              </a:rPr>
              <a:t>Al-</a:t>
            </a:r>
            <a:r>
              <a:rPr lang="en-US" sz="800" b="1" kern="1200" err="1">
                <a:solidFill>
                  <a:schemeClr val="tx1">
                    <a:lumMod val="75000"/>
                  </a:schemeClr>
                </a:solidFill>
                <a:effectLst/>
                <a:latin typeface="+mn-lt"/>
                <a:ea typeface="Calibri" panose="020F0502020204030204" pitchFamily="34" charset="0"/>
                <a:cs typeface="Times New Roman"/>
              </a:rPr>
              <a:t>Sawaf</a:t>
            </a:r>
            <a:r>
              <a:rPr lang="en-US" sz="800" b="1" kern="1200">
                <a:solidFill>
                  <a:schemeClr val="tx1">
                    <a:lumMod val="75000"/>
                  </a:schemeClr>
                </a:solidFill>
                <a:effectLst/>
                <a:latin typeface="+mn-lt"/>
                <a:ea typeface="Calibri" panose="020F0502020204030204" pitchFamily="34" charset="0"/>
                <a:cs typeface="Times New Roman"/>
              </a:rPr>
              <a:t> O et al, Abstract S146 presented at EHA 2021.</a:t>
            </a:r>
          </a:p>
        </p:txBody>
      </p:sp>
      <p:sp>
        <p:nvSpPr>
          <p:cNvPr id="11" name="Textplatzhalter 10">
            <a:extLst>
              <a:ext uri="{FF2B5EF4-FFF2-40B4-BE49-F238E27FC236}">
                <a16:creationId xmlns:a16="http://schemas.microsoft.com/office/drawing/2014/main" id="{8AE1EF3B-1BE2-2A45-AD30-85B2859B9414}"/>
              </a:ext>
            </a:extLst>
          </p:cNvPr>
          <p:cNvSpPr>
            <a:spLocks noGrp="1"/>
          </p:cNvSpPr>
          <p:nvPr>
            <p:ph type="body" sz="quarter" idx="13"/>
          </p:nvPr>
        </p:nvSpPr>
        <p:spPr/>
        <p:txBody>
          <a:bodyPr/>
          <a:lstStyle/>
          <a:p>
            <a:r>
              <a:rPr lang="de-DE"/>
              <a:t>PFS </a:t>
            </a:r>
            <a:r>
              <a:rPr lang="de-DE" err="1"/>
              <a:t>by</a:t>
            </a:r>
            <a:r>
              <a:rPr lang="de-DE"/>
              <a:t> IGHV </a:t>
            </a:r>
            <a:r>
              <a:rPr lang="de-DE" err="1"/>
              <a:t>status</a:t>
            </a:r>
            <a:endParaRPr lang="de-DE"/>
          </a:p>
        </p:txBody>
      </p:sp>
      <p:graphicFrame>
        <p:nvGraphicFramePr>
          <p:cNvPr id="8" name="Table 8">
            <a:extLst>
              <a:ext uri="{FF2B5EF4-FFF2-40B4-BE49-F238E27FC236}">
                <a16:creationId xmlns:a16="http://schemas.microsoft.com/office/drawing/2014/main" id="{A46B850F-B2DC-4A8D-A310-617CB403BB93}"/>
              </a:ext>
            </a:extLst>
          </p:cNvPr>
          <p:cNvGraphicFramePr>
            <a:graphicFrameLocks noGrp="1"/>
          </p:cNvGraphicFramePr>
          <p:nvPr>
            <p:extLst>
              <p:ext uri="{D42A27DB-BD31-4B8C-83A1-F6EECF244321}">
                <p14:modId xmlns:p14="http://schemas.microsoft.com/office/powerpoint/2010/main" val="2062255578"/>
              </p:ext>
            </p:extLst>
          </p:nvPr>
        </p:nvGraphicFramePr>
        <p:xfrm>
          <a:off x="416532" y="1808152"/>
          <a:ext cx="5535006" cy="1854200"/>
        </p:xfrm>
        <a:graphic>
          <a:graphicData uri="http://schemas.openxmlformats.org/drawingml/2006/table">
            <a:tbl>
              <a:tblPr firstRow="1" bandRow="1">
                <a:tableStyleId>{5C22544A-7EE6-4342-B048-85BDC9FD1C3A}</a:tableStyleId>
              </a:tblPr>
              <a:tblGrid>
                <a:gridCol w="2767503">
                  <a:extLst>
                    <a:ext uri="{9D8B030D-6E8A-4147-A177-3AD203B41FA5}">
                      <a16:colId xmlns:a16="http://schemas.microsoft.com/office/drawing/2014/main" val="3188183687"/>
                    </a:ext>
                  </a:extLst>
                </a:gridCol>
                <a:gridCol w="2767503">
                  <a:extLst>
                    <a:ext uri="{9D8B030D-6E8A-4147-A177-3AD203B41FA5}">
                      <a16:colId xmlns:a16="http://schemas.microsoft.com/office/drawing/2014/main" val="2884615849"/>
                    </a:ext>
                  </a:extLst>
                </a:gridCol>
              </a:tblGrid>
              <a:tr h="370840">
                <a:tc>
                  <a:txBody>
                    <a:bodyPr/>
                    <a:lstStyle/>
                    <a:p>
                      <a:endParaRPr lang="en-US" sz="1400"/>
                    </a:p>
                  </a:txBody>
                  <a:tcPr anchor="ctr"/>
                </a:tc>
                <a:tc>
                  <a:txBody>
                    <a:bodyPr/>
                    <a:lstStyle/>
                    <a:p>
                      <a:pPr algn="ctr"/>
                      <a:r>
                        <a:rPr lang="en-US" sz="1400"/>
                        <a:t>Median PFS (months)</a:t>
                      </a:r>
                    </a:p>
                  </a:txBody>
                  <a:tcPr anchor="ctr"/>
                </a:tc>
                <a:extLst>
                  <a:ext uri="{0D108BD9-81ED-4DB2-BD59-A6C34878D82A}">
                    <a16:rowId xmlns:a16="http://schemas.microsoft.com/office/drawing/2014/main" val="1689991093"/>
                  </a:ext>
                </a:extLst>
              </a:tr>
              <a:tr h="370840">
                <a:tc>
                  <a:txBody>
                    <a:bodyPr/>
                    <a:lstStyle/>
                    <a:p>
                      <a:r>
                        <a:rPr lang="en-US" sz="1400">
                          <a:solidFill>
                            <a:schemeClr val="tx1"/>
                          </a:solidFill>
                        </a:rPr>
                        <a:t>Ven-Obi + No </a:t>
                      </a:r>
                      <a:r>
                        <a:rPr lang="en-US" sz="1400" i="1">
                          <a:solidFill>
                            <a:schemeClr val="tx1"/>
                          </a:solidFill>
                        </a:rPr>
                        <a:t>TP53</a:t>
                      </a:r>
                      <a:r>
                        <a:rPr lang="en-US" sz="1400">
                          <a:solidFill>
                            <a:schemeClr val="tx1"/>
                          </a:solidFill>
                        </a:rPr>
                        <a:t>del/mut</a:t>
                      </a:r>
                    </a:p>
                  </a:txBody>
                  <a:tcPr anchor="ctr"/>
                </a:tc>
                <a:tc>
                  <a:txBody>
                    <a:bodyPr/>
                    <a:lstStyle/>
                    <a:p>
                      <a:pPr algn="ctr"/>
                      <a:r>
                        <a:rPr lang="en-US" sz="1400">
                          <a:solidFill>
                            <a:schemeClr val="tx1"/>
                          </a:solidFill>
                        </a:rPr>
                        <a:t>NR</a:t>
                      </a:r>
                    </a:p>
                  </a:txBody>
                  <a:tcPr anchor="ctr"/>
                </a:tc>
                <a:extLst>
                  <a:ext uri="{0D108BD9-81ED-4DB2-BD59-A6C34878D82A}">
                    <a16:rowId xmlns:a16="http://schemas.microsoft.com/office/drawing/2014/main" val="1126146609"/>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Ven-Obi + </a:t>
                      </a:r>
                      <a:r>
                        <a:rPr lang="en-US" sz="1400" i="1">
                          <a:solidFill>
                            <a:schemeClr val="tx1"/>
                          </a:solidFill>
                        </a:rPr>
                        <a:t>TP53</a:t>
                      </a:r>
                      <a:r>
                        <a:rPr lang="en-US" sz="1400">
                          <a:solidFill>
                            <a:schemeClr val="tx1"/>
                          </a:solidFill>
                        </a:rPr>
                        <a:t>del/mut</a:t>
                      </a:r>
                    </a:p>
                  </a:txBody>
                  <a:tcPr anchor="ctr"/>
                </a:tc>
                <a:tc>
                  <a:txBody>
                    <a:bodyPr/>
                    <a:lstStyle/>
                    <a:p>
                      <a:pPr algn="ctr"/>
                      <a:r>
                        <a:rPr lang="en-US" sz="1400">
                          <a:solidFill>
                            <a:schemeClr val="tx1"/>
                          </a:solidFill>
                        </a:rPr>
                        <a:t>49.0 </a:t>
                      </a:r>
                    </a:p>
                  </a:txBody>
                  <a:tcPr anchor="ctr"/>
                </a:tc>
                <a:extLst>
                  <a:ext uri="{0D108BD9-81ED-4DB2-BD59-A6C34878D82A}">
                    <a16:rowId xmlns:a16="http://schemas.microsoft.com/office/drawing/2014/main" val="1868910357"/>
                  </a:ext>
                </a:extLst>
              </a:tr>
              <a:tr h="370840">
                <a:tc>
                  <a:txBody>
                    <a:bodyPr/>
                    <a:lstStyle/>
                    <a:p>
                      <a:r>
                        <a:rPr lang="en-US" sz="1400">
                          <a:solidFill>
                            <a:schemeClr val="tx1"/>
                          </a:solidFill>
                        </a:rPr>
                        <a:t>Clb-Obi + No </a:t>
                      </a:r>
                      <a:r>
                        <a:rPr lang="en-US" sz="1400" i="1">
                          <a:solidFill>
                            <a:schemeClr val="tx1"/>
                          </a:solidFill>
                        </a:rPr>
                        <a:t>TP53</a:t>
                      </a:r>
                      <a:r>
                        <a:rPr lang="en-US" sz="1400">
                          <a:solidFill>
                            <a:schemeClr val="tx1"/>
                          </a:solidFill>
                        </a:rPr>
                        <a:t>del/mut</a:t>
                      </a:r>
                    </a:p>
                  </a:txBody>
                  <a:tcPr anchor="ctr"/>
                </a:tc>
                <a:tc>
                  <a:txBody>
                    <a:bodyPr/>
                    <a:lstStyle/>
                    <a:p>
                      <a:pPr algn="ctr"/>
                      <a:r>
                        <a:rPr lang="en-US" sz="1400">
                          <a:solidFill>
                            <a:schemeClr val="tx1"/>
                          </a:solidFill>
                        </a:rPr>
                        <a:t>38.9</a:t>
                      </a:r>
                    </a:p>
                  </a:txBody>
                  <a:tcPr anchor="ctr"/>
                </a:tc>
                <a:extLst>
                  <a:ext uri="{0D108BD9-81ED-4DB2-BD59-A6C34878D82A}">
                    <a16:rowId xmlns:a16="http://schemas.microsoft.com/office/drawing/2014/main" val="234171409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Clb-Obi + </a:t>
                      </a:r>
                      <a:r>
                        <a:rPr lang="en-US" sz="1400" i="1">
                          <a:solidFill>
                            <a:schemeClr val="tx1"/>
                          </a:solidFill>
                        </a:rPr>
                        <a:t>TP53</a:t>
                      </a:r>
                      <a:r>
                        <a:rPr lang="en-US" sz="1400">
                          <a:solidFill>
                            <a:schemeClr val="tx1"/>
                          </a:solidFill>
                        </a:rPr>
                        <a:t>del/mut</a:t>
                      </a:r>
                    </a:p>
                  </a:txBody>
                  <a:tcPr anchor="ctr"/>
                </a:tc>
                <a:tc>
                  <a:txBody>
                    <a:bodyPr/>
                    <a:lstStyle/>
                    <a:p>
                      <a:pPr algn="ctr"/>
                      <a:r>
                        <a:rPr lang="en-US" sz="1400">
                          <a:solidFill>
                            <a:schemeClr val="tx1"/>
                          </a:solidFill>
                        </a:rPr>
                        <a:t>20.8</a:t>
                      </a:r>
                    </a:p>
                  </a:txBody>
                  <a:tcPr anchor="ctr"/>
                </a:tc>
                <a:extLst>
                  <a:ext uri="{0D108BD9-81ED-4DB2-BD59-A6C34878D82A}">
                    <a16:rowId xmlns:a16="http://schemas.microsoft.com/office/drawing/2014/main" val="3880653789"/>
                  </a:ext>
                </a:extLst>
              </a:tr>
            </a:tbl>
          </a:graphicData>
        </a:graphic>
      </p:graphicFrame>
      <p:graphicFrame>
        <p:nvGraphicFramePr>
          <p:cNvPr id="9" name="Table 8">
            <a:extLst>
              <a:ext uri="{FF2B5EF4-FFF2-40B4-BE49-F238E27FC236}">
                <a16:creationId xmlns:a16="http://schemas.microsoft.com/office/drawing/2014/main" id="{EB1B50ED-9833-451C-8DF8-412F7F6840AD}"/>
              </a:ext>
            </a:extLst>
          </p:cNvPr>
          <p:cNvGraphicFramePr>
            <a:graphicFrameLocks noGrp="1"/>
          </p:cNvGraphicFramePr>
          <p:nvPr>
            <p:extLst>
              <p:ext uri="{D42A27DB-BD31-4B8C-83A1-F6EECF244321}">
                <p14:modId xmlns:p14="http://schemas.microsoft.com/office/powerpoint/2010/main" val="4288540953"/>
              </p:ext>
            </p:extLst>
          </p:nvPr>
        </p:nvGraphicFramePr>
        <p:xfrm>
          <a:off x="6240462" y="1808152"/>
          <a:ext cx="5535006" cy="1854200"/>
        </p:xfrm>
        <a:graphic>
          <a:graphicData uri="http://schemas.openxmlformats.org/drawingml/2006/table">
            <a:tbl>
              <a:tblPr firstRow="1" bandRow="1">
                <a:tableStyleId>{5C22544A-7EE6-4342-B048-85BDC9FD1C3A}</a:tableStyleId>
              </a:tblPr>
              <a:tblGrid>
                <a:gridCol w="2767503">
                  <a:extLst>
                    <a:ext uri="{9D8B030D-6E8A-4147-A177-3AD203B41FA5}">
                      <a16:colId xmlns:a16="http://schemas.microsoft.com/office/drawing/2014/main" val="3188183687"/>
                    </a:ext>
                  </a:extLst>
                </a:gridCol>
                <a:gridCol w="2767503">
                  <a:extLst>
                    <a:ext uri="{9D8B030D-6E8A-4147-A177-3AD203B41FA5}">
                      <a16:colId xmlns:a16="http://schemas.microsoft.com/office/drawing/2014/main" val="2884615849"/>
                    </a:ext>
                  </a:extLst>
                </a:gridCol>
              </a:tblGrid>
              <a:tr h="370840">
                <a:tc>
                  <a:txBody>
                    <a:bodyPr/>
                    <a:lstStyle/>
                    <a:p>
                      <a:endParaRPr lang="en-US" sz="1400"/>
                    </a:p>
                  </a:txBody>
                  <a:tcPr anchor="ctr"/>
                </a:tc>
                <a:tc>
                  <a:txBody>
                    <a:bodyPr/>
                    <a:lstStyle/>
                    <a:p>
                      <a:pPr algn="ctr"/>
                      <a:r>
                        <a:rPr lang="en-US" sz="1400"/>
                        <a:t>Median PFS (months)</a:t>
                      </a:r>
                    </a:p>
                  </a:txBody>
                  <a:tcPr anchor="ctr"/>
                </a:tc>
                <a:extLst>
                  <a:ext uri="{0D108BD9-81ED-4DB2-BD59-A6C34878D82A}">
                    <a16:rowId xmlns:a16="http://schemas.microsoft.com/office/drawing/2014/main" val="1689991093"/>
                  </a:ext>
                </a:extLst>
              </a:tr>
              <a:tr h="370840">
                <a:tc>
                  <a:txBody>
                    <a:bodyPr/>
                    <a:lstStyle/>
                    <a:p>
                      <a:r>
                        <a:rPr lang="en-US" sz="1400">
                          <a:solidFill>
                            <a:schemeClr val="tx1"/>
                          </a:solidFill>
                        </a:rPr>
                        <a:t>Ven-Obi + No IGHVdel/mut</a:t>
                      </a:r>
                    </a:p>
                  </a:txBody>
                  <a:tcPr anchor="ctr"/>
                </a:tc>
                <a:tc>
                  <a:txBody>
                    <a:bodyPr/>
                    <a:lstStyle/>
                    <a:p>
                      <a:pPr algn="ctr"/>
                      <a:r>
                        <a:rPr lang="en-US" sz="1400">
                          <a:solidFill>
                            <a:schemeClr val="tx1"/>
                          </a:solidFill>
                        </a:rPr>
                        <a:t>NR</a:t>
                      </a:r>
                    </a:p>
                  </a:txBody>
                  <a:tcPr anchor="ctr"/>
                </a:tc>
                <a:extLst>
                  <a:ext uri="{0D108BD9-81ED-4DB2-BD59-A6C34878D82A}">
                    <a16:rowId xmlns:a16="http://schemas.microsoft.com/office/drawing/2014/main" val="1126146609"/>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Ven-Obi +  IGHVdel/mut</a:t>
                      </a:r>
                    </a:p>
                  </a:txBody>
                  <a:tcPr anchor="ctr"/>
                </a:tc>
                <a:tc>
                  <a:txBody>
                    <a:bodyPr/>
                    <a:lstStyle/>
                    <a:p>
                      <a:pPr algn="ctr"/>
                      <a:r>
                        <a:rPr lang="en-US" sz="1400">
                          <a:solidFill>
                            <a:schemeClr val="tx1"/>
                          </a:solidFill>
                        </a:rPr>
                        <a:t>57.3</a:t>
                      </a:r>
                    </a:p>
                  </a:txBody>
                  <a:tcPr anchor="ctr"/>
                </a:tc>
                <a:extLst>
                  <a:ext uri="{0D108BD9-81ED-4DB2-BD59-A6C34878D82A}">
                    <a16:rowId xmlns:a16="http://schemas.microsoft.com/office/drawing/2014/main" val="1868910357"/>
                  </a:ext>
                </a:extLst>
              </a:tr>
              <a:tr h="370840">
                <a:tc>
                  <a:txBody>
                    <a:bodyPr/>
                    <a:lstStyle/>
                    <a:p>
                      <a:r>
                        <a:rPr lang="en-US" sz="1400">
                          <a:solidFill>
                            <a:schemeClr val="tx1"/>
                          </a:solidFill>
                        </a:rPr>
                        <a:t>Clb-Obi + No IGHVdel/mut</a:t>
                      </a:r>
                    </a:p>
                  </a:txBody>
                  <a:tcPr anchor="ctr"/>
                </a:tc>
                <a:tc>
                  <a:txBody>
                    <a:bodyPr/>
                    <a:lstStyle/>
                    <a:p>
                      <a:pPr algn="ctr"/>
                      <a:r>
                        <a:rPr lang="en-US" sz="1400">
                          <a:solidFill>
                            <a:schemeClr val="tx1"/>
                          </a:solidFill>
                        </a:rPr>
                        <a:t>54.5</a:t>
                      </a:r>
                    </a:p>
                  </a:txBody>
                  <a:tcPr anchor="ctr"/>
                </a:tc>
                <a:extLst>
                  <a:ext uri="{0D108BD9-81ED-4DB2-BD59-A6C34878D82A}">
                    <a16:rowId xmlns:a16="http://schemas.microsoft.com/office/drawing/2014/main" val="234171409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Clb-Obi +  IGHVdel/mut</a:t>
                      </a:r>
                    </a:p>
                  </a:txBody>
                  <a:tcPr anchor="ctr"/>
                </a:tc>
                <a:tc>
                  <a:txBody>
                    <a:bodyPr/>
                    <a:lstStyle/>
                    <a:p>
                      <a:pPr algn="ctr"/>
                      <a:r>
                        <a:rPr lang="en-US" sz="1400">
                          <a:solidFill>
                            <a:schemeClr val="tx1"/>
                          </a:solidFill>
                        </a:rPr>
                        <a:t>26.9</a:t>
                      </a:r>
                    </a:p>
                  </a:txBody>
                  <a:tcPr anchor="ctr"/>
                </a:tc>
                <a:extLst>
                  <a:ext uri="{0D108BD9-81ED-4DB2-BD59-A6C34878D82A}">
                    <a16:rowId xmlns:a16="http://schemas.microsoft.com/office/drawing/2014/main" val="3880653789"/>
                  </a:ext>
                </a:extLst>
              </a:tr>
            </a:tbl>
          </a:graphicData>
        </a:graphic>
      </p:graphicFrame>
      <p:sp>
        <p:nvSpPr>
          <p:cNvPr id="10" name="TextBox 9">
            <a:extLst>
              <a:ext uri="{FF2B5EF4-FFF2-40B4-BE49-F238E27FC236}">
                <a16:creationId xmlns:a16="http://schemas.microsoft.com/office/drawing/2014/main" id="{1C2F55E3-8577-4D79-9C3C-40F5F7C0F572}"/>
              </a:ext>
            </a:extLst>
          </p:cNvPr>
          <p:cNvSpPr txBox="1"/>
          <p:nvPr/>
        </p:nvSpPr>
        <p:spPr>
          <a:xfrm>
            <a:off x="407988" y="3979005"/>
            <a:ext cx="5535006" cy="738664"/>
          </a:xfrm>
          <a:prstGeom prst="rect">
            <a:avLst/>
          </a:prstGeom>
          <a:noFill/>
        </p:spPr>
        <p:txBody>
          <a:bodyPr wrap="square" lIns="0" tIns="0" rIns="0" bIns="0" rtlCol="0" anchor="t">
            <a:spAutoFit/>
          </a:bodyPr>
          <a:lstStyle/>
          <a:p>
            <a:pPr marL="285750" indent="-285750">
              <a:buClr>
                <a:schemeClr val="bg2"/>
              </a:buClr>
              <a:buFont typeface="Arial" panose="020B0604020202020204" pitchFamily="34" charset="0"/>
              <a:buChar char="•"/>
            </a:pPr>
            <a:r>
              <a:rPr lang="en-US" sz="1600"/>
              <a:t>Patients with </a:t>
            </a:r>
            <a:r>
              <a:rPr lang="en-US" sz="1600" i="1"/>
              <a:t>TP53</a:t>
            </a:r>
            <a:r>
              <a:rPr lang="en-US" sz="1600"/>
              <a:t> aberrations benefit substantially from Ven-Obi vs </a:t>
            </a:r>
            <a:r>
              <a:rPr lang="en-US" sz="1600" err="1"/>
              <a:t>Clb</a:t>
            </a:r>
            <a:r>
              <a:rPr lang="en-US" sz="1600"/>
              <a:t>-Obi</a:t>
            </a:r>
          </a:p>
          <a:p>
            <a:pPr marL="285750" indent="-285750">
              <a:buClr>
                <a:schemeClr val="bg2"/>
              </a:buClr>
              <a:buFont typeface="Arial" panose="020B0604020202020204" pitchFamily="34" charset="0"/>
              <a:buChar char="•"/>
            </a:pPr>
            <a:r>
              <a:rPr lang="en-US" sz="1600"/>
              <a:t>Benefits greatest in </a:t>
            </a:r>
            <a:r>
              <a:rPr lang="en-US" sz="1600" i="1"/>
              <a:t>TP53</a:t>
            </a:r>
            <a:r>
              <a:rPr lang="en-US" sz="1600"/>
              <a:t>del/mut patients</a:t>
            </a:r>
            <a:endParaRPr lang="en-US" sz="1600">
              <a:cs typeface="Arial"/>
            </a:endParaRPr>
          </a:p>
        </p:txBody>
      </p:sp>
      <p:sp>
        <p:nvSpPr>
          <p:cNvPr id="12" name="TextBox 11">
            <a:extLst>
              <a:ext uri="{FF2B5EF4-FFF2-40B4-BE49-F238E27FC236}">
                <a16:creationId xmlns:a16="http://schemas.microsoft.com/office/drawing/2014/main" id="{D88369C6-5EC8-450D-89E9-979BC58C0CDC}"/>
              </a:ext>
            </a:extLst>
          </p:cNvPr>
          <p:cNvSpPr txBox="1"/>
          <p:nvPr/>
        </p:nvSpPr>
        <p:spPr>
          <a:xfrm>
            <a:off x="6261040" y="3979005"/>
            <a:ext cx="5514428" cy="738664"/>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US" sz="1600"/>
              <a:t>Patients with IGHV aberrations benefit substantially from Ven-Obi vs Clb-Obi</a:t>
            </a:r>
          </a:p>
          <a:p>
            <a:pPr marL="285750" indent="-285750">
              <a:buClr>
                <a:schemeClr val="bg2"/>
              </a:buClr>
              <a:buFont typeface="Arial" panose="020B0604020202020204" pitchFamily="34" charset="0"/>
              <a:buChar char="•"/>
            </a:pPr>
            <a:r>
              <a:rPr lang="en-US" sz="1600"/>
              <a:t>Benefits greatest in </a:t>
            </a:r>
            <a:r>
              <a:rPr lang="en-US" sz="1600" i="0"/>
              <a:t>IGHV</a:t>
            </a:r>
            <a:r>
              <a:rPr lang="en-US" sz="1600"/>
              <a:t>del/mut patients</a:t>
            </a:r>
          </a:p>
        </p:txBody>
      </p:sp>
      <p:sp>
        <p:nvSpPr>
          <p:cNvPr id="16" name="Textplatzhalter 15">
            <a:extLst>
              <a:ext uri="{FF2B5EF4-FFF2-40B4-BE49-F238E27FC236}">
                <a16:creationId xmlns:a16="http://schemas.microsoft.com/office/drawing/2014/main" id="{36737667-979C-184A-B1CB-3680611DE3D3}"/>
              </a:ext>
            </a:extLst>
          </p:cNvPr>
          <p:cNvSpPr>
            <a:spLocks noGrp="1"/>
          </p:cNvSpPr>
          <p:nvPr>
            <p:ph type="body" sz="quarter" idx="12"/>
          </p:nvPr>
        </p:nvSpPr>
        <p:spPr/>
        <p:txBody>
          <a:bodyPr/>
          <a:lstStyle/>
          <a:p>
            <a:r>
              <a:rPr lang="de-DE"/>
              <a:t>PFS </a:t>
            </a:r>
            <a:r>
              <a:rPr lang="de-DE" err="1"/>
              <a:t>by</a:t>
            </a:r>
            <a:r>
              <a:rPr lang="de-DE"/>
              <a:t> TP53 </a:t>
            </a:r>
            <a:r>
              <a:rPr lang="de-DE" err="1"/>
              <a:t>status</a:t>
            </a:r>
            <a:endParaRPr lang="de-DE"/>
          </a:p>
        </p:txBody>
      </p:sp>
    </p:spTree>
    <p:extLst>
      <p:ext uri="{BB962C8B-B14F-4D97-AF65-F5344CB8AC3E}">
        <p14:creationId xmlns:p14="http://schemas.microsoft.com/office/powerpoint/2010/main" val="181810958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11">
            <a:extLst>
              <a:ext uri="{FF2B5EF4-FFF2-40B4-BE49-F238E27FC236}">
                <a16:creationId xmlns:a16="http://schemas.microsoft.com/office/drawing/2014/main" id="{F6EB1155-95FC-40FC-8730-985FED0D4145}"/>
              </a:ext>
            </a:extLst>
          </p:cNvPr>
          <p:cNvSpPr>
            <a:spLocks noGrp="1"/>
          </p:cNvSpPr>
          <p:nvPr>
            <p:ph type="ftr" sz="quarter" idx="11"/>
          </p:nvPr>
        </p:nvSpPr>
        <p:spPr/>
        <p:txBody>
          <a:bodyPr/>
          <a:lstStyle/>
          <a:p>
            <a:r>
              <a:rPr lang="en-US"/>
              <a:t>FL, follicular lymphoma; MCL, mantle cell lymphoma; MZL, marginal zone lymphoma.</a:t>
            </a:r>
          </a:p>
        </p:txBody>
      </p:sp>
      <p:sp>
        <p:nvSpPr>
          <p:cNvPr id="3" name="Rectangle 1">
            <a:extLst>
              <a:ext uri="{FF2B5EF4-FFF2-40B4-BE49-F238E27FC236}">
                <a16:creationId xmlns:a16="http://schemas.microsoft.com/office/drawing/2014/main" id="{A8E8383B-5329-44DC-9F98-8A5BA015CD6C}"/>
              </a:ext>
            </a:extLst>
          </p:cNvPr>
          <p:cNvSpPr>
            <a:spLocks noChangeArrowheads="1"/>
          </p:cNvSpPr>
          <p:nvPr/>
        </p:nvSpPr>
        <p:spPr bwMode="auto">
          <a:xfrm>
            <a:off x="769938" y="29098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a:t>
            </a:r>
            <a:endParaRPr kumimoji="0" lang="en-US" altLang="en-US" sz="1800" b="0" i="0" u="none" strike="noStrike" cap="none" normalizeH="0" baseline="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a:ln>
                <a:noFill/>
              </a:ln>
              <a:solidFill>
                <a:schemeClr val="tx1"/>
              </a:solidFill>
              <a:effectLst/>
              <a:latin typeface="Arial" panose="020B0604020202020204" pitchFamily="34" charset="0"/>
            </a:endParaRPr>
          </a:p>
        </p:txBody>
      </p:sp>
      <p:graphicFrame>
        <p:nvGraphicFramePr>
          <p:cNvPr id="10" name="Tabelle 9">
            <a:extLst>
              <a:ext uri="{FF2B5EF4-FFF2-40B4-BE49-F238E27FC236}">
                <a16:creationId xmlns:a16="http://schemas.microsoft.com/office/drawing/2014/main" id="{9C936B32-A6FF-694D-A9DB-33ACB7D1EDA3}"/>
              </a:ext>
            </a:extLst>
          </p:cNvPr>
          <p:cNvGraphicFramePr>
            <a:graphicFrameLocks noGrp="1"/>
          </p:cNvGraphicFramePr>
          <p:nvPr>
            <p:extLst>
              <p:ext uri="{D42A27DB-BD31-4B8C-83A1-F6EECF244321}">
                <p14:modId xmlns:p14="http://schemas.microsoft.com/office/powerpoint/2010/main" val="4001172514"/>
              </p:ext>
            </p:extLst>
          </p:nvPr>
        </p:nvGraphicFramePr>
        <p:xfrm>
          <a:off x="407987" y="1808163"/>
          <a:ext cx="11376025" cy="2499360"/>
        </p:xfrm>
        <a:graphic>
          <a:graphicData uri="http://schemas.openxmlformats.org/drawingml/2006/table">
            <a:tbl>
              <a:tblPr firstRow="1" bandRow="1">
                <a:tableStyleId>{5C22544A-7EE6-4342-B048-85BDC9FD1C3A}</a:tableStyleId>
              </a:tblPr>
              <a:tblGrid>
                <a:gridCol w="964353">
                  <a:extLst>
                    <a:ext uri="{9D8B030D-6E8A-4147-A177-3AD203B41FA5}">
                      <a16:colId xmlns:a16="http://schemas.microsoft.com/office/drawing/2014/main" val="807382448"/>
                    </a:ext>
                  </a:extLst>
                </a:gridCol>
                <a:gridCol w="6507110">
                  <a:extLst>
                    <a:ext uri="{9D8B030D-6E8A-4147-A177-3AD203B41FA5}">
                      <a16:colId xmlns:a16="http://schemas.microsoft.com/office/drawing/2014/main" val="3640381920"/>
                    </a:ext>
                  </a:extLst>
                </a:gridCol>
                <a:gridCol w="1952281">
                  <a:extLst>
                    <a:ext uri="{9D8B030D-6E8A-4147-A177-3AD203B41FA5}">
                      <a16:colId xmlns:a16="http://schemas.microsoft.com/office/drawing/2014/main" val="3840717362"/>
                    </a:ext>
                  </a:extLst>
                </a:gridCol>
                <a:gridCol w="1952281">
                  <a:extLst>
                    <a:ext uri="{9D8B030D-6E8A-4147-A177-3AD203B41FA5}">
                      <a16:colId xmlns:a16="http://schemas.microsoft.com/office/drawing/2014/main" val="2176590606"/>
                    </a:ext>
                  </a:extLst>
                </a:gridCol>
              </a:tblGrid>
              <a:tr h="370840">
                <a:tc>
                  <a:txBody>
                    <a:bodyPr/>
                    <a:lstStyle/>
                    <a:p>
                      <a:pPr algn="ctr" fontAlgn="base"/>
                      <a:r>
                        <a:rPr lang="en-US" sz="1400" b="1" i="0">
                          <a:solidFill>
                            <a:srgbClr val="FFFFFF"/>
                          </a:solidFill>
                          <a:effectLst/>
                          <a:latin typeface="+mj-lt"/>
                        </a:rPr>
                        <a:t>Slide numbers​</a:t>
                      </a:r>
                    </a:p>
                  </a:txBody>
                  <a:tcPr anchor="ctr"/>
                </a:tc>
                <a:tc>
                  <a:txBody>
                    <a:bodyPr/>
                    <a:lstStyle/>
                    <a:p>
                      <a:pPr algn="ctr" fontAlgn="base"/>
                      <a:r>
                        <a:rPr lang="en-US" sz="1400" b="1" i="0">
                          <a:solidFill>
                            <a:srgbClr val="FFFFFF"/>
                          </a:solidFill>
                          <a:effectLst/>
                          <a:latin typeface="+mj-lt"/>
                        </a:rPr>
                        <a:t>Study ​</a:t>
                      </a:r>
                    </a:p>
                  </a:txBody>
                  <a:tcPr anchor="ctr"/>
                </a:tc>
                <a:tc>
                  <a:txBody>
                    <a:bodyPr/>
                    <a:lstStyle/>
                    <a:p>
                      <a:pPr lvl="0" algn="ctr">
                        <a:buNone/>
                      </a:pPr>
                      <a:r>
                        <a:rPr lang="en-US" sz="1400" b="1" i="0">
                          <a:solidFill>
                            <a:srgbClr val="FFFFFF"/>
                          </a:solidFill>
                          <a:effectLst/>
                          <a:latin typeface="+mj-lt"/>
                        </a:rPr>
                        <a:t>Author</a:t>
                      </a:r>
                    </a:p>
                  </a:txBody>
                  <a:tcPr anchor="ctr"/>
                </a:tc>
                <a:tc>
                  <a:txBody>
                    <a:bodyPr/>
                    <a:lstStyle/>
                    <a:p>
                      <a:pPr algn="ctr" fontAlgn="base"/>
                      <a:r>
                        <a:rPr lang="en-US" sz="1400" b="1" i="0">
                          <a:solidFill>
                            <a:srgbClr val="FFFFFF"/>
                          </a:solidFill>
                          <a:effectLst/>
                          <a:latin typeface="+mj-lt"/>
                        </a:rPr>
                        <a:t>Congress(es) and abstract number(s)</a:t>
                      </a:r>
                    </a:p>
                  </a:txBody>
                  <a:tcPr anchor="ctr"/>
                </a:tc>
                <a:extLst>
                  <a:ext uri="{0D108BD9-81ED-4DB2-BD59-A6C34878D82A}">
                    <a16:rowId xmlns:a16="http://schemas.microsoft.com/office/drawing/2014/main" val="1887823058"/>
                  </a:ext>
                </a:extLst>
              </a:tr>
              <a:tr h="370840">
                <a:tc>
                  <a:txBody>
                    <a:bodyPr/>
                    <a:lstStyle/>
                    <a:p>
                      <a:pPr algn="ctr" fontAlgn="base"/>
                      <a:r>
                        <a:rPr lang="en-US" sz="1400" b="0" i="0">
                          <a:solidFill>
                            <a:schemeClr val="tx1"/>
                          </a:solidFill>
                          <a:effectLst/>
                          <a:latin typeface="+mj-lt"/>
                        </a:rPr>
                        <a:t>105-112</a:t>
                      </a:r>
                    </a:p>
                  </a:txBody>
                  <a:tcPr anchor="ctr"/>
                </a:tc>
                <a:tc>
                  <a:txBody>
                    <a:bodyPr/>
                    <a:lstStyle/>
                    <a:p>
                      <a:r>
                        <a:rPr lang="en-US" sz="1400" b="1">
                          <a:solidFill>
                            <a:schemeClr val="tx1"/>
                          </a:solidFill>
                          <a:latin typeface="+mj-lt"/>
                          <a:cs typeface="Arial"/>
                        </a:rPr>
                        <a:t>MAGNOLIA</a:t>
                      </a:r>
                      <a:r>
                        <a:rPr lang="en-US" sz="1400">
                          <a:solidFill>
                            <a:schemeClr val="tx1"/>
                          </a:solidFill>
                          <a:latin typeface="+mj-lt"/>
                          <a:cs typeface="Arial"/>
                        </a:rPr>
                        <a:t>: A phase 2 study of zanubrutinib in patients with relapsed/refractory MZL.</a:t>
                      </a:r>
                      <a:endParaRPr lang="en-US" sz="1400">
                        <a:solidFill>
                          <a:schemeClr val="tx1"/>
                        </a:solidFill>
                        <a:latin typeface="+mj-lt"/>
                        <a:cs typeface="Arial" panose="020B0604020202020204" pitchFamily="34" charset="0"/>
                      </a:endParaRPr>
                    </a:p>
                  </a:txBody>
                  <a:tcPr anchor="ctr"/>
                </a:tc>
                <a:tc>
                  <a:txBody>
                    <a:bodyPr/>
                    <a:lstStyle/>
                    <a:p>
                      <a:pPr lvl="0" algn="ctr">
                        <a:buNone/>
                      </a:pPr>
                      <a:r>
                        <a:rPr lang="en-US" sz="1400" kern="1200">
                          <a:solidFill>
                            <a:schemeClr val="tx1"/>
                          </a:solidFill>
                          <a:latin typeface="+mn-lt"/>
                          <a:ea typeface="+mn-ea"/>
                          <a:cs typeface="Arial"/>
                        </a:rPr>
                        <a:t>Stephen Opat </a:t>
                      </a:r>
                      <a:endParaRPr lang="en-US" sz="1400">
                        <a:solidFill>
                          <a:schemeClr val="tx1"/>
                        </a:solidFill>
                        <a:latin typeface="+mj-lt"/>
                        <a:cs typeface="Aria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latin typeface="+mn-lt"/>
                          <a:ea typeface="+mn-ea"/>
                          <a:cs typeface="Arial"/>
                        </a:rPr>
                        <a:t>EHA Abstract EP783 </a:t>
                      </a:r>
                    </a:p>
                  </a:txBody>
                  <a:tcPr anchor="ctr"/>
                </a:tc>
                <a:extLst>
                  <a:ext uri="{0D108BD9-81ED-4DB2-BD59-A6C34878D82A}">
                    <a16:rowId xmlns:a16="http://schemas.microsoft.com/office/drawing/2014/main" val="2582141116"/>
                  </a:ext>
                </a:extLst>
              </a:tr>
              <a:tr h="370840">
                <a:tc>
                  <a:txBody>
                    <a:bodyPr/>
                    <a:lstStyle/>
                    <a:p>
                      <a:pPr algn="ctr" fontAlgn="base"/>
                      <a:r>
                        <a:rPr lang="en-US" sz="1400" kern="1200">
                          <a:solidFill>
                            <a:schemeClr val="tx1"/>
                          </a:solidFill>
                          <a:latin typeface="+mj-lt"/>
                          <a:ea typeface="+mn-ea"/>
                          <a:cs typeface="Arial"/>
                        </a:rPr>
                        <a:t>114-121</a:t>
                      </a:r>
                      <a:endParaRPr lang="en-US" sz="1400" kern="1200">
                        <a:solidFill>
                          <a:schemeClr val="tx1"/>
                        </a:solidFill>
                        <a:latin typeface="+mj-lt"/>
                        <a:ea typeface="+mn-ea"/>
                        <a:cs typeface="Arial" panose="020B0604020202020204" pitchFamily="34" charset="0"/>
                      </a:endParaRPr>
                    </a:p>
                  </a:txBody>
                  <a:tcPr anchor="ctr"/>
                </a:tc>
                <a:tc>
                  <a:txBody>
                    <a:bodyPr/>
                    <a:lstStyle/>
                    <a:p>
                      <a:pPr marL="0" algn="l" rtl="0" eaLnBrk="1" latinLnBrk="0" hangingPunct="1"/>
                      <a:r>
                        <a:rPr lang="en-US" sz="1400" kern="1200">
                          <a:solidFill>
                            <a:schemeClr val="tx1"/>
                          </a:solidFill>
                          <a:latin typeface="+mj-lt"/>
                          <a:ea typeface="+mn-ea"/>
                          <a:cs typeface="Arial"/>
                        </a:rPr>
                        <a:t>Zanubrutinib in patients with relapsed/refractory MCL: Long-term efficacy and safety results from a phase 2 study.</a:t>
                      </a:r>
                      <a:endParaRPr lang="en-US" sz="1400" kern="1200">
                        <a:solidFill>
                          <a:schemeClr val="tx1"/>
                        </a:solidFill>
                        <a:latin typeface="+mj-lt"/>
                        <a:ea typeface="+mn-ea"/>
                        <a:cs typeface="Arial" panose="020B0604020202020204" pitchFamily="34" charset="0"/>
                      </a:endParaRPr>
                    </a:p>
                  </a:txBody>
                  <a:tcPr anchor="ctr"/>
                </a:tc>
                <a:tc>
                  <a:txBody>
                    <a:bodyPr/>
                    <a:lstStyle/>
                    <a:p>
                      <a:pPr marL="0" lvl="0" indent="0" algn="ctr">
                        <a:lnSpc>
                          <a:spcPct val="100000"/>
                        </a:lnSpc>
                        <a:spcBef>
                          <a:spcPts val="0"/>
                        </a:spcBef>
                        <a:spcAft>
                          <a:spcPts val="0"/>
                        </a:spcAft>
                        <a:buNone/>
                      </a:pPr>
                      <a:r>
                        <a:rPr lang="en-US" sz="1400" kern="1200">
                          <a:solidFill>
                            <a:schemeClr val="tx1"/>
                          </a:solidFill>
                          <a:latin typeface="+mn-lt"/>
                          <a:ea typeface="+mn-ea"/>
                          <a:cs typeface="Arial"/>
                        </a:rPr>
                        <a:t>Yuqin Song </a:t>
                      </a:r>
                      <a:endParaRPr lang="en-US" sz="1400" kern="1200">
                        <a:solidFill>
                          <a:schemeClr val="tx1"/>
                        </a:solidFill>
                        <a:latin typeface="+mj-lt"/>
                        <a:ea typeface="+mn-ea"/>
                        <a:cs typeface="Aria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latin typeface="+mn-lt"/>
                          <a:ea typeface="+mn-ea"/>
                          <a:cs typeface="Arial"/>
                        </a:rPr>
                        <a:t>EHA Abstract EP789</a:t>
                      </a:r>
                    </a:p>
                  </a:txBody>
                  <a:tcPr anchor="ctr"/>
                </a:tc>
                <a:extLst>
                  <a:ext uri="{0D108BD9-81ED-4DB2-BD59-A6C34878D82A}">
                    <a16:rowId xmlns:a16="http://schemas.microsoft.com/office/drawing/2014/main" val="4025834274"/>
                  </a:ext>
                </a:extLst>
              </a:tr>
              <a:tr h="370840">
                <a:tc>
                  <a:txBody>
                    <a:bodyPr/>
                    <a:lstStyle/>
                    <a:p>
                      <a:pPr algn="ctr" fontAlgn="base"/>
                      <a:r>
                        <a:rPr lang="en-US" sz="1400" kern="1200">
                          <a:solidFill>
                            <a:schemeClr val="tx1"/>
                          </a:solidFill>
                          <a:latin typeface="+mj-lt"/>
                          <a:ea typeface="+mn-ea"/>
                          <a:cs typeface="Arial"/>
                        </a:rPr>
                        <a:t>122-129</a:t>
                      </a:r>
                      <a:endParaRPr lang="en-US" sz="1400" kern="1200">
                        <a:solidFill>
                          <a:schemeClr val="tx1"/>
                        </a:solidFill>
                        <a:latin typeface="+mj-lt"/>
                        <a:ea typeface="+mn-ea"/>
                        <a:cs typeface="Arial" panose="020B0604020202020204" pitchFamily="34" charset="0"/>
                      </a:endParaRPr>
                    </a:p>
                  </a:txBody>
                  <a:tcPr anchor="ctr"/>
                </a:tc>
                <a:tc>
                  <a:txBody>
                    <a:bodyPr/>
                    <a:lstStyle/>
                    <a:p>
                      <a:pPr marL="0" marR="0" lvl="0" indent="0" algn="l" rtl="0" eaLnBrk="1" fontAlgn="base" latinLnBrk="0" hangingPunct="1">
                        <a:lnSpc>
                          <a:spcPct val="100000"/>
                        </a:lnSpc>
                        <a:spcBef>
                          <a:spcPts val="0"/>
                        </a:spcBef>
                        <a:spcAft>
                          <a:spcPts val="0"/>
                        </a:spcAft>
                        <a:buClrTx/>
                        <a:buSzTx/>
                        <a:buFontTx/>
                        <a:buNone/>
                      </a:pPr>
                      <a:r>
                        <a:rPr lang="en-US" sz="1400" kern="1200">
                          <a:solidFill>
                            <a:schemeClr val="tx1"/>
                          </a:solidFill>
                          <a:latin typeface="+mj-lt"/>
                          <a:ea typeface="+mn-ea"/>
                          <a:cs typeface="Arial"/>
                        </a:rPr>
                        <a:t>Role of maintenance rituximab after first-line bendamustine + rituximab or R-CHOP in patients with MCL from a large US real-world cohort.</a:t>
                      </a:r>
                      <a:endParaRPr lang="en-US" sz="1400" kern="1200">
                        <a:solidFill>
                          <a:schemeClr val="tx1"/>
                        </a:solidFill>
                        <a:latin typeface="+mj-lt"/>
                        <a:ea typeface="+mn-ea"/>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latin typeface="+mn-lt"/>
                          <a:ea typeface="+mn-ea"/>
                          <a:cs typeface="Arial"/>
                        </a:rPr>
                        <a:t>Gilles Salles</a:t>
                      </a:r>
                    </a:p>
                  </a:txBody>
                  <a:tcPr anchor="ctr"/>
                </a:tc>
                <a:tc>
                  <a:txBody>
                    <a:bodyPr/>
                    <a:lstStyle/>
                    <a:p>
                      <a:pPr marL="0" lvl="0" indent="0" algn="ctr" defTabSz="914400">
                        <a:lnSpc>
                          <a:spcPct val="100000"/>
                        </a:lnSpc>
                        <a:spcBef>
                          <a:spcPts val="0"/>
                        </a:spcBef>
                        <a:spcAft>
                          <a:spcPts val="0"/>
                        </a:spcAft>
                        <a:buNone/>
                        <a:tabLst/>
                        <a:defRPr/>
                      </a:pPr>
                      <a:r>
                        <a:rPr lang="en-US" sz="1400" kern="1200">
                          <a:solidFill>
                            <a:schemeClr val="tx1"/>
                          </a:solidFill>
                          <a:latin typeface="+mn-lt"/>
                          <a:ea typeface="+mn-ea"/>
                          <a:cs typeface="Arial"/>
                        </a:rPr>
                        <a:t>EHA Abstract EP785</a:t>
                      </a:r>
                      <a:endParaRPr lang="en-US" sz="1400" kern="1200">
                        <a:solidFill>
                          <a:schemeClr val="tx1"/>
                        </a:solidFill>
                        <a:latin typeface="+mj-lt"/>
                        <a:ea typeface="+mn-ea"/>
                        <a:cs typeface="Arial"/>
                      </a:endParaRPr>
                    </a:p>
                  </a:txBody>
                  <a:tcPr anchor="ctr"/>
                </a:tc>
                <a:extLst>
                  <a:ext uri="{0D108BD9-81ED-4DB2-BD59-A6C34878D82A}">
                    <a16:rowId xmlns:a16="http://schemas.microsoft.com/office/drawing/2014/main" val="2914538888"/>
                  </a:ext>
                </a:extLst>
              </a:tr>
              <a:tr h="370840">
                <a:tc>
                  <a:txBody>
                    <a:bodyPr/>
                    <a:lstStyle/>
                    <a:p>
                      <a:pPr algn="ctr" fontAlgn="base"/>
                      <a:r>
                        <a:rPr lang="en-US" sz="1400" kern="1200">
                          <a:solidFill>
                            <a:schemeClr val="tx1"/>
                          </a:solidFill>
                          <a:latin typeface="+mj-lt"/>
                          <a:ea typeface="+mn-ea"/>
                          <a:cs typeface="Arial"/>
                        </a:rPr>
                        <a:t>130-137</a:t>
                      </a:r>
                      <a:endParaRPr lang="en-US" sz="1400" kern="1200">
                        <a:solidFill>
                          <a:schemeClr val="tx1"/>
                        </a:solidFill>
                        <a:latin typeface="+mj-lt"/>
                        <a:ea typeface="+mn-ea"/>
                        <a:cs typeface="Arial" panose="020B0604020202020204" pitchFamily="34" charset="0"/>
                      </a:endParaRPr>
                    </a:p>
                  </a:txBody>
                  <a:tcPr anchor="ctr"/>
                </a:tc>
                <a:tc>
                  <a:txBody>
                    <a:bodyPr/>
                    <a:lstStyle/>
                    <a:p>
                      <a:pPr marL="0" marR="0"/>
                      <a:r>
                        <a:rPr lang="en-US" sz="1400" b="1">
                          <a:solidFill>
                            <a:schemeClr val="tx1"/>
                          </a:solidFill>
                          <a:effectLst/>
                          <a:latin typeface="+mn-lt"/>
                          <a:ea typeface="Times New Roman" panose="02020603050405020304" pitchFamily="18" charset="0"/>
                          <a:cs typeface="Times New Roman"/>
                        </a:rPr>
                        <a:t>ELARA</a:t>
                      </a:r>
                      <a:r>
                        <a:rPr lang="en-US" sz="1400" b="0">
                          <a:solidFill>
                            <a:schemeClr val="tx1"/>
                          </a:solidFill>
                          <a:effectLst/>
                          <a:latin typeface="+mn-lt"/>
                          <a:ea typeface="Times New Roman" panose="02020603050405020304" pitchFamily="18" charset="0"/>
                          <a:cs typeface="Times New Roman"/>
                        </a:rPr>
                        <a:t>: Efficacy and safety of tisagenlecleucel with relapsed/refractory FL: Primary analysis.</a:t>
                      </a:r>
                      <a:endParaRPr lang="en-US" sz="1400" b="0" dirty="0">
                        <a:solidFill>
                          <a:schemeClr val="tx1"/>
                        </a:solidFill>
                        <a:effectLst/>
                        <a:latin typeface="+mn-lt"/>
                        <a:ea typeface="Times New Roman" panose="02020603050405020304" pitchFamily="18" charset="0"/>
                        <a:cs typeface="Times New Roman"/>
                      </a:endParaRPr>
                    </a:p>
                  </a:txBody>
                  <a:tcPr marL="68580" marR="68580" marT="0" marB="0" anchor="ctr"/>
                </a:tc>
                <a:tc>
                  <a:txBody>
                    <a:bodyPr/>
                    <a:lstStyle/>
                    <a:p>
                      <a:pPr marL="0" marR="0" lvl="0" indent="0" algn="ctr" rtl="0" eaLnBrk="1" fontAlgn="auto" latinLnBrk="0" hangingPunct="1">
                        <a:lnSpc>
                          <a:spcPct val="100000"/>
                        </a:lnSpc>
                        <a:spcBef>
                          <a:spcPts val="0"/>
                        </a:spcBef>
                        <a:spcAft>
                          <a:spcPts val="0"/>
                        </a:spcAft>
                        <a:buClrTx/>
                        <a:buSzTx/>
                        <a:buFontTx/>
                        <a:buNone/>
                      </a:pPr>
                      <a:r>
                        <a:rPr lang="en-US" sz="1400" b="0">
                          <a:solidFill>
                            <a:schemeClr val="tx1"/>
                          </a:solidFill>
                          <a:effectLst/>
                          <a:latin typeface="+mn-lt"/>
                          <a:ea typeface="Times New Roman" panose="02020603050405020304" pitchFamily="18" charset="0"/>
                          <a:cs typeface="Times New Roman"/>
                        </a:rPr>
                        <a:t>Stephen Schuster </a:t>
                      </a:r>
                      <a:endParaRPr lang="en-US" sz="1400" b="1">
                        <a:solidFill>
                          <a:schemeClr val="tx1"/>
                        </a:solidFill>
                        <a:effectLst/>
                        <a:latin typeface="+mn-lt"/>
                        <a:ea typeface="Times New Roman" panose="02020603050405020304" pitchFamily="18" charset="0"/>
                        <a:cs typeface="Times New Roman"/>
                      </a:endParaRPr>
                    </a:p>
                  </a:txBody>
                  <a:tcPr anchor="ctr"/>
                </a:tc>
                <a:tc>
                  <a:txBody>
                    <a:bodyPr/>
                    <a:lstStyle/>
                    <a:p>
                      <a:pPr marL="0" lvl="0" indent="0" algn="ctr" defTabSz="914400">
                        <a:lnSpc>
                          <a:spcPct val="100000"/>
                        </a:lnSpc>
                        <a:spcBef>
                          <a:spcPts val="0"/>
                        </a:spcBef>
                        <a:spcAft>
                          <a:spcPts val="0"/>
                        </a:spcAft>
                        <a:buNone/>
                        <a:tabLst/>
                        <a:defRPr/>
                      </a:pPr>
                      <a:r>
                        <a:rPr lang="en-US" sz="1400" b="0" dirty="0">
                          <a:solidFill>
                            <a:schemeClr val="tx1"/>
                          </a:solidFill>
                          <a:effectLst/>
                          <a:latin typeface="+mn-lt"/>
                          <a:ea typeface="Times New Roman" panose="02020603050405020304" pitchFamily="18" charset="0"/>
                          <a:cs typeface="Times New Roman"/>
                        </a:rPr>
                        <a:t>EHA Abstract S210</a:t>
                      </a:r>
                      <a:endParaRPr lang="en-US" sz="1400" kern="1200" dirty="0">
                        <a:solidFill>
                          <a:schemeClr val="tx1"/>
                        </a:solidFill>
                        <a:latin typeface="+mj-lt"/>
                        <a:ea typeface="+mn-ea"/>
                        <a:cs typeface="Arial"/>
                      </a:endParaRPr>
                    </a:p>
                  </a:txBody>
                  <a:tcPr anchor="ctr"/>
                </a:tc>
                <a:extLst>
                  <a:ext uri="{0D108BD9-81ED-4DB2-BD59-A6C34878D82A}">
                    <a16:rowId xmlns:a16="http://schemas.microsoft.com/office/drawing/2014/main" val="3000064702"/>
                  </a:ext>
                </a:extLst>
              </a:tr>
            </a:tbl>
          </a:graphicData>
        </a:graphic>
      </p:graphicFrame>
      <p:sp>
        <p:nvSpPr>
          <p:cNvPr id="4" name="Titel 3">
            <a:extLst>
              <a:ext uri="{FF2B5EF4-FFF2-40B4-BE49-F238E27FC236}">
                <a16:creationId xmlns:a16="http://schemas.microsoft.com/office/drawing/2014/main" id="{0827E0CB-2FEC-FE4B-9B05-F6E5B81EDA57}"/>
              </a:ext>
            </a:extLst>
          </p:cNvPr>
          <p:cNvSpPr>
            <a:spLocks noGrp="1"/>
          </p:cNvSpPr>
          <p:nvPr>
            <p:ph type="title"/>
          </p:nvPr>
        </p:nvSpPr>
        <p:spPr/>
        <p:txBody>
          <a:bodyPr/>
          <a:lstStyle/>
          <a:p>
            <a:r>
              <a:rPr lang="de-DE"/>
              <a:t>Contents – Marginal Zone </a:t>
            </a:r>
            <a:r>
              <a:rPr lang="de-DE" err="1"/>
              <a:t>Lymphoma</a:t>
            </a:r>
            <a:r>
              <a:rPr lang="de-DE"/>
              <a:t>, Mantle </a:t>
            </a:r>
            <a:r>
              <a:rPr lang="de-DE" err="1"/>
              <a:t>Cell</a:t>
            </a:r>
            <a:r>
              <a:rPr lang="de-DE"/>
              <a:t> </a:t>
            </a:r>
            <a:r>
              <a:rPr lang="de-DE" err="1"/>
              <a:t>Lymphoma</a:t>
            </a:r>
            <a:r>
              <a:rPr lang="de-DE"/>
              <a:t> and </a:t>
            </a:r>
            <a:r>
              <a:rPr lang="de-DE" err="1"/>
              <a:t>Follicular</a:t>
            </a:r>
            <a:r>
              <a:rPr lang="de-DE"/>
              <a:t> </a:t>
            </a:r>
            <a:r>
              <a:rPr lang="de-DE" err="1"/>
              <a:t>Lymphoma</a:t>
            </a:r>
            <a:r>
              <a:rPr lang="de-DE"/>
              <a:t> </a:t>
            </a:r>
          </a:p>
        </p:txBody>
      </p:sp>
    </p:spTree>
    <p:extLst>
      <p:ext uri="{BB962C8B-B14F-4D97-AF65-F5344CB8AC3E}">
        <p14:creationId xmlns:p14="http://schemas.microsoft.com/office/powerpoint/2010/main" val="370429987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3177FE-9F3E-416C-A982-7A156FF0F4DE}"/>
              </a:ext>
            </a:extLst>
          </p:cNvPr>
          <p:cNvSpPr>
            <a:spLocks noGrp="1"/>
          </p:cNvSpPr>
          <p:nvPr>
            <p:ph type="title"/>
          </p:nvPr>
        </p:nvSpPr>
        <p:spPr/>
        <p:txBody>
          <a:bodyPr/>
          <a:lstStyle/>
          <a:p>
            <a:r>
              <a:rPr lang="en-US"/>
              <a:t>Efficacy results: </a:t>
            </a:r>
            <a:r>
              <a:rPr lang="en-US" sz="3600"/>
              <a:t>MRD</a:t>
            </a:r>
            <a:endParaRPr lang="en-US"/>
          </a:p>
        </p:txBody>
      </p:sp>
      <p:sp>
        <p:nvSpPr>
          <p:cNvPr id="4" name="Footer Placeholder 3">
            <a:extLst>
              <a:ext uri="{FF2B5EF4-FFF2-40B4-BE49-F238E27FC236}">
                <a16:creationId xmlns:a16="http://schemas.microsoft.com/office/drawing/2014/main" id="{E75C19A8-1849-443E-AEED-A0100197679A}"/>
              </a:ext>
            </a:extLst>
          </p:cNvPr>
          <p:cNvSpPr>
            <a:spLocks noGrp="1"/>
          </p:cNvSpPr>
          <p:nvPr>
            <p:ph type="ftr" sz="quarter" idx="11"/>
          </p:nvPr>
        </p:nvSpPr>
        <p:spPr/>
        <p:txBody>
          <a:bodyPr/>
          <a:lstStyle/>
          <a:p>
            <a:r>
              <a:rPr lang="en-US">
                <a:cs typeface="Arial"/>
              </a:rPr>
              <a:t>Clb, chlorambucil; EoT, end of treatment; </a:t>
            </a:r>
            <a:r>
              <a:rPr lang="en-US" sz="800" kern="1200">
                <a:effectLst/>
                <a:latin typeface="+mn-lt"/>
                <a:ea typeface="Calibri" panose="020F0502020204030204" pitchFamily="34" charset="0"/>
                <a:cs typeface="Times New Roman"/>
              </a:rPr>
              <a:t>MRD, minimal residual disease; NGS, next generation sequencing; Obi, Obinutuzumab; uMRD, undetectable minimal residual disease; </a:t>
            </a:r>
            <a:br>
              <a:rPr lang="en-US" sz="800" kern="1200">
                <a:effectLst/>
                <a:latin typeface="+mn-lt"/>
                <a:ea typeface="Calibri" panose="020F0502020204030204" pitchFamily="34" charset="0"/>
                <a:cs typeface="Times New Roman"/>
              </a:rPr>
            </a:br>
            <a:r>
              <a:rPr lang="en-US" sz="800" kern="1200">
                <a:effectLst/>
                <a:latin typeface="+mn-lt"/>
                <a:ea typeface="Calibri" panose="020F0502020204030204" pitchFamily="34" charset="0"/>
                <a:cs typeface="Times New Roman"/>
              </a:rPr>
              <a:t>Ven, venetoclax..</a:t>
            </a:r>
          </a:p>
          <a:p>
            <a:r>
              <a:rPr lang="en-US" sz="800" b="1" kern="1200">
                <a:effectLst/>
                <a:latin typeface="+mn-lt"/>
                <a:ea typeface="Calibri" panose="020F0502020204030204" pitchFamily="34" charset="0"/>
                <a:cs typeface="Times New Roman"/>
              </a:rPr>
              <a:t>Al-Sawaf O et al, Abstract S146 presented at EHA 2021.</a:t>
            </a:r>
          </a:p>
        </p:txBody>
      </p:sp>
      <p:sp>
        <p:nvSpPr>
          <p:cNvPr id="13" name="TextBox 12">
            <a:extLst>
              <a:ext uri="{FF2B5EF4-FFF2-40B4-BE49-F238E27FC236}">
                <a16:creationId xmlns:a16="http://schemas.microsoft.com/office/drawing/2014/main" id="{E3CA3222-3C2F-4144-8621-F6507620AEC9}"/>
              </a:ext>
            </a:extLst>
          </p:cNvPr>
          <p:cNvSpPr txBox="1"/>
          <p:nvPr/>
        </p:nvSpPr>
        <p:spPr>
          <a:xfrm>
            <a:off x="9156699" y="1808163"/>
            <a:ext cx="2627313" cy="1077218"/>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US" sz="1400"/>
              <a:t>uMRD was maintained to a median of 21 months post-treatment in the Ven-Obi arm vs 6 months post-treatment in the Clb-Obi arm</a:t>
            </a:r>
          </a:p>
        </p:txBody>
      </p:sp>
      <p:grpSp>
        <p:nvGrpSpPr>
          <p:cNvPr id="3" name="Group 2">
            <a:extLst>
              <a:ext uri="{FF2B5EF4-FFF2-40B4-BE49-F238E27FC236}">
                <a16:creationId xmlns:a16="http://schemas.microsoft.com/office/drawing/2014/main" id="{3B0D0A77-97F2-4AC5-AC16-CE54DE1AE551}"/>
              </a:ext>
            </a:extLst>
          </p:cNvPr>
          <p:cNvGrpSpPr/>
          <p:nvPr/>
        </p:nvGrpSpPr>
        <p:grpSpPr>
          <a:xfrm>
            <a:off x="319292" y="1804434"/>
            <a:ext cx="8456272" cy="4284568"/>
            <a:chOff x="494847" y="1886661"/>
            <a:chExt cx="8456272" cy="4284568"/>
          </a:xfrm>
        </p:grpSpPr>
        <p:cxnSp>
          <p:nvCxnSpPr>
            <p:cNvPr id="137" name="Gerader Verbinder 136">
              <a:extLst>
                <a:ext uri="{FF2B5EF4-FFF2-40B4-BE49-F238E27FC236}">
                  <a16:creationId xmlns:a16="http://schemas.microsoft.com/office/drawing/2014/main" id="{5FDE8096-4C15-4702-825B-9E396E8DDFD4}"/>
                </a:ext>
              </a:extLst>
            </p:cNvPr>
            <p:cNvCxnSpPr>
              <a:cxnSpLocks/>
            </p:cNvCxnSpPr>
            <p:nvPr/>
          </p:nvCxnSpPr>
          <p:spPr>
            <a:xfrm flipH="1" flipV="1">
              <a:off x="2171700" y="3757613"/>
              <a:ext cx="1311" cy="1737397"/>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 name="Gerader Verbinder 4">
              <a:extLst>
                <a:ext uri="{FF2B5EF4-FFF2-40B4-BE49-F238E27FC236}">
                  <a16:creationId xmlns:a16="http://schemas.microsoft.com/office/drawing/2014/main" id="{77F2B1C8-6B34-4385-BF9E-83067ABE24FC}"/>
                </a:ext>
              </a:extLst>
            </p:cNvPr>
            <p:cNvCxnSpPr>
              <a:cxnSpLocks/>
            </p:cNvCxnSpPr>
            <p:nvPr/>
          </p:nvCxnSpPr>
          <p:spPr>
            <a:xfrm flipV="1">
              <a:off x="1262063" y="1896718"/>
              <a:ext cx="0" cy="368731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Gerader Verbinder 9">
              <a:extLst>
                <a:ext uri="{FF2B5EF4-FFF2-40B4-BE49-F238E27FC236}">
                  <a16:creationId xmlns:a16="http://schemas.microsoft.com/office/drawing/2014/main" id="{A5120C9E-E42E-40A7-825A-FF5C1DDA832E}"/>
                </a:ext>
              </a:extLst>
            </p:cNvPr>
            <p:cNvCxnSpPr>
              <a:cxnSpLocks/>
            </p:cNvCxnSpPr>
            <p:nvPr/>
          </p:nvCxnSpPr>
          <p:spPr>
            <a:xfrm>
              <a:off x="1166813" y="5491163"/>
              <a:ext cx="778430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r Verbinder 14">
              <a:extLst>
                <a:ext uri="{FF2B5EF4-FFF2-40B4-BE49-F238E27FC236}">
                  <a16:creationId xmlns:a16="http://schemas.microsoft.com/office/drawing/2014/main" id="{326DFAFA-0331-4DB3-A1A7-48CB95A1DADC}"/>
                </a:ext>
              </a:extLst>
            </p:cNvPr>
            <p:cNvCxnSpPr/>
            <p:nvPr/>
          </p:nvCxnSpPr>
          <p:spPr>
            <a:xfrm>
              <a:off x="1166813" y="5143498"/>
              <a:ext cx="95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6D161467-4171-4518-9EA4-9CC8832649A2}"/>
                </a:ext>
              </a:extLst>
            </p:cNvPr>
            <p:cNvCxnSpPr/>
            <p:nvPr/>
          </p:nvCxnSpPr>
          <p:spPr>
            <a:xfrm>
              <a:off x="1166813" y="4795836"/>
              <a:ext cx="95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1FE0B9AB-219E-460A-A5BA-1F34B4D30785}"/>
                </a:ext>
              </a:extLst>
            </p:cNvPr>
            <p:cNvCxnSpPr/>
            <p:nvPr/>
          </p:nvCxnSpPr>
          <p:spPr>
            <a:xfrm>
              <a:off x="1166813" y="4448173"/>
              <a:ext cx="95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75B1B43A-6ED4-4322-A8BF-FD203AB6AA90}"/>
                </a:ext>
              </a:extLst>
            </p:cNvPr>
            <p:cNvCxnSpPr/>
            <p:nvPr/>
          </p:nvCxnSpPr>
          <p:spPr>
            <a:xfrm>
              <a:off x="1166813" y="4100511"/>
              <a:ext cx="95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F8041D16-279E-4D42-B922-BEB45EF73C57}"/>
                </a:ext>
              </a:extLst>
            </p:cNvPr>
            <p:cNvCxnSpPr/>
            <p:nvPr/>
          </p:nvCxnSpPr>
          <p:spPr>
            <a:xfrm>
              <a:off x="1166813" y="3748086"/>
              <a:ext cx="95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47F02208-54ED-48C8-BDBA-44F10D530D82}"/>
                </a:ext>
              </a:extLst>
            </p:cNvPr>
            <p:cNvCxnSpPr/>
            <p:nvPr/>
          </p:nvCxnSpPr>
          <p:spPr>
            <a:xfrm>
              <a:off x="1166813" y="3409949"/>
              <a:ext cx="95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5A90C0BA-DF36-4EB6-BDE5-ABECA7AD154F}"/>
                </a:ext>
              </a:extLst>
            </p:cNvPr>
            <p:cNvCxnSpPr/>
            <p:nvPr/>
          </p:nvCxnSpPr>
          <p:spPr>
            <a:xfrm>
              <a:off x="1166813" y="3055142"/>
              <a:ext cx="95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3CD83265-98E7-4938-A079-7F19F040ADC1}"/>
                </a:ext>
              </a:extLst>
            </p:cNvPr>
            <p:cNvCxnSpPr/>
            <p:nvPr/>
          </p:nvCxnSpPr>
          <p:spPr>
            <a:xfrm>
              <a:off x="1166813" y="2709860"/>
              <a:ext cx="95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56A1C483-EE7F-4720-9D11-0B31A7DBED98}"/>
                </a:ext>
              </a:extLst>
            </p:cNvPr>
            <p:cNvCxnSpPr/>
            <p:nvPr/>
          </p:nvCxnSpPr>
          <p:spPr>
            <a:xfrm>
              <a:off x="1166813" y="2359817"/>
              <a:ext cx="95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F0A244AA-B614-4A3A-841F-E1086652F5B3}"/>
                </a:ext>
              </a:extLst>
            </p:cNvPr>
            <p:cNvCxnSpPr/>
            <p:nvPr/>
          </p:nvCxnSpPr>
          <p:spPr>
            <a:xfrm>
              <a:off x="1166813" y="2012154"/>
              <a:ext cx="952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2A8582D3-4721-4AB9-A1D5-E2DB37B416F7}"/>
                </a:ext>
              </a:extLst>
            </p:cNvPr>
            <p:cNvCxnSpPr/>
            <p:nvPr/>
          </p:nvCxnSpPr>
          <p:spPr>
            <a:xfrm flipV="1">
              <a:off x="2174097" y="5491163"/>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1C3DA960-BBCA-481A-A95C-81C65FFCB486}"/>
                </a:ext>
              </a:extLst>
            </p:cNvPr>
            <p:cNvCxnSpPr/>
            <p:nvPr/>
          </p:nvCxnSpPr>
          <p:spPr>
            <a:xfrm flipV="1">
              <a:off x="3086115" y="5491163"/>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766C877B-5631-46AB-9D35-C89B372032FC}"/>
                </a:ext>
              </a:extLst>
            </p:cNvPr>
            <p:cNvCxnSpPr/>
            <p:nvPr/>
          </p:nvCxnSpPr>
          <p:spPr>
            <a:xfrm flipV="1">
              <a:off x="4000515" y="5491163"/>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122EC6EE-84FC-43FF-A498-CBE36F8CECA4}"/>
                </a:ext>
              </a:extLst>
            </p:cNvPr>
            <p:cNvCxnSpPr/>
            <p:nvPr/>
          </p:nvCxnSpPr>
          <p:spPr>
            <a:xfrm flipV="1">
              <a:off x="4914915" y="5491163"/>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EBC96D24-8C85-4228-8B89-FD604EE8209C}"/>
                </a:ext>
              </a:extLst>
            </p:cNvPr>
            <p:cNvCxnSpPr/>
            <p:nvPr/>
          </p:nvCxnSpPr>
          <p:spPr>
            <a:xfrm flipV="1">
              <a:off x="5825345" y="5491163"/>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41C545AE-95AE-41E8-ADFE-18A8DCE8D694}"/>
                </a:ext>
              </a:extLst>
            </p:cNvPr>
            <p:cNvCxnSpPr/>
            <p:nvPr/>
          </p:nvCxnSpPr>
          <p:spPr>
            <a:xfrm flipV="1">
              <a:off x="6740165" y="5491163"/>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338F50F1-DFD5-471E-A2E2-BBDA22FF62CF}"/>
                </a:ext>
              </a:extLst>
            </p:cNvPr>
            <p:cNvCxnSpPr/>
            <p:nvPr/>
          </p:nvCxnSpPr>
          <p:spPr>
            <a:xfrm flipV="1">
              <a:off x="7652184" y="5491163"/>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8CB33AC3-E187-4AA5-B3FF-FF3783D64658}"/>
                </a:ext>
              </a:extLst>
            </p:cNvPr>
            <p:cNvCxnSpPr/>
            <p:nvPr/>
          </p:nvCxnSpPr>
          <p:spPr>
            <a:xfrm flipV="1">
              <a:off x="8564203" y="5491163"/>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feld 35">
              <a:extLst>
                <a:ext uri="{FF2B5EF4-FFF2-40B4-BE49-F238E27FC236}">
                  <a16:creationId xmlns:a16="http://schemas.microsoft.com/office/drawing/2014/main" id="{0D3B7EF3-5999-424A-8C3B-3F6BE7F95E87}"/>
                </a:ext>
              </a:extLst>
            </p:cNvPr>
            <p:cNvSpPr txBox="1"/>
            <p:nvPr/>
          </p:nvSpPr>
          <p:spPr>
            <a:xfrm>
              <a:off x="1134464" y="5594986"/>
              <a:ext cx="255198" cy="246221"/>
            </a:xfrm>
            <a:prstGeom prst="rect">
              <a:avLst/>
            </a:prstGeom>
            <a:noFill/>
          </p:spPr>
          <p:txBody>
            <a:bodyPr wrap="none" rtlCol="0">
              <a:spAutoFit/>
            </a:bodyPr>
            <a:lstStyle/>
            <a:p>
              <a:r>
                <a:rPr lang="de-DE" sz="1000"/>
                <a:t>0</a:t>
              </a:r>
            </a:p>
          </p:txBody>
        </p:sp>
        <p:sp>
          <p:nvSpPr>
            <p:cNvPr id="37" name="Textfeld 36">
              <a:extLst>
                <a:ext uri="{FF2B5EF4-FFF2-40B4-BE49-F238E27FC236}">
                  <a16:creationId xmlns:a16="http://schemas.microsoft.com/office/drawing/2014/main" id="{7E6AF207-2658-42B2-815C-D178FEF41B81}"/>
                </a:ext>
              </a:extLst>
            </p:cNvPr>
            <p:cNvSpPr txBox="1"/>
            <p:nvPr/>
          </p:nvSpPr>
          <p:spPr>
            <a:xfrm>
              <a:off x="959240" y="5369058"/>
              <a:ext cx="255198" cy="246221"/>
            </a:xfrm>
            <a:prstGeom prst="rect">
              <a:avLst/>
            </a:prstGeom>
            <a:noFill/>
          </p:spPr>
          <p:txBody>
            <a:bodyPr wrap="none" rtlCol="0">
              <a:spAutoFit/>
            </a:bodyPr>
            <a:lstStyle/>
            <a:p>
              <a:r>
                <a:rPr lang="de-DE" sz="1000"/>
                <a:t>0</a:t>
              </a:r>
            </a:p>
          </p:txBody>
        </p:sp>
        <p:sp>
          <p:nvSpPr>
            <p:cNvPr id="38" name="Textfeld 37">
              <a:extLst>
                <a:ext uri="{FF2B5EF4-FFF2-40B4-BE49-F238E27FC236}">
                  <a16:creationId xmlns:a16="http://schemas.microsoft.com/office/drawing/2014/main" id="{0E740FAF-7815-4771-8B9A-9B0BCE0150CD}"/>
                </a:ext>
              </a:extLst>
            </p:cNvPr>
            <p:cNvSpPr txBox="1"/>
            <p:nvPr/>
          </p:nvSpPr>
          <p:spPr>
            <a:xfrm>
              <a:off x="888708" y="5020734"/>
              <a:ext cx="325730" cy="246221"/>
            </a:xfrm>
            <a:prstGeom prst="rect">
              <a:avLst/>
            </a:prstGeom>
            <a:noFill/>
          </p:spPr>
          <p:txBody>
            <a:bodyPr wrap="none" rtlCol="0">
              <a:spAutoFit/>
            </a:bodyPr>
            <a:lstStyle/>
            <a:p>
              <a:r>
                <a:rPr lang="de-DE" sz="1000"/>
                <a:t>10</a:t>
              </a:r>
            </a:p>
          </p:txBody>
        </p:sp>
        <p:sp>
          <p:nvSpPr>
            <p:cNvPr id="39" name="Textfeld 38">
              <a:extLst>
                <a:ext uri="{FF2B5EF4-FFF2-40B4-BE49-F238E27FC236}">
                  <a16:creationId xmlns:a16="http://schemas.microsoft.com/office/drawing/2014/main" id="{7CB9C767-5F99-41DC-A80E-62C450C5D560}"/>
                </a:ext>
              </a:extLst>
            </p:cNvPr>
            <p:cNvSpPr txBox="1"/>
            <p:nvPr/>
          </p:nvSpPr>
          <p:spPr>
            <a:xfrm>
              <a:off x="886327" y="4670555"/>
              <a:ext cx="325730" cy="246221"/>
            </a:xfrm>
            <a:prstGeom prst="rect">
              <a:avLst/>
            </a:prstGeom>
            <a:noFill/>
          </p:spPr>
          <p:txBody>
            <a:bodyPr wrap="none" rtlCol="0">
              <a:spAutoFit/>
            </a:bodyPr>
            <a:lstStyle/>
            <a:p>
              <a:r>
                <a:rPr lang="de-DE" sz="1000"/>
                <a:t>20</a:t>
              </a:r>
            </a:p>
          </p:txBody>
        </p:sp>
        <p:sp>
          <p:nvSpPr>
            <p:cNvPr id="40" name="Textfeld 39">
              <a:extLst>
                <a:ext uri="{FF2B5EF4-FFF2-40B4-BE49-F238E27FC236}">
                  <a16:creationId xmlns:a16="http://schemas.microsoft.com/office/drawing/2014/main" id="{950B5CB8-F5ED-44B2-913C-5FE71FB2C447}"/>
                </a:ext>
              </a:extLst>
            </p:cNvPr>
            <p:cNvSpPr txBox="1"/>
            <p:nvPr/>
          </p:nvSpPr>
          <p:spPr>
            <a:xfrm>
              <a:off x="886327" y="4325061"/>
              <a:ext cx="325730" cy="246221"/>
            </a:xfrm>
            <a:prstGeom prst="rect">
              <a:avLst/>
            </a:prstGeom>
            <a:noFill/>
          </p:spPr>
          <p:txBody>
            <a:bodyPr wrap="none" rtlCol="0">
              <a:spAutoFit/>
            </a:bodyPr>
            <a:lstStyle/>
            <a:p>
              <a:r>
                <a:rPr lang="de-DE" sz="1000"/>
                <a:t>30</a:t>
              </a:r>
            </a:p>
          </p:txBody>
        </p:sp>
        <p:sp>
          <p:nvSpPr>
            <p:cNvPr id="41" name="Textfeld 40">
              <a:extLst>
                <a:ext uri="{FF2B5EF4-FFF2-40B4-BE49-F238E27FC236}">
                  <a16:creationId xmlns:a16="http://schemas.microsoft.com/office/drawing/2014/main" id="{5C81C5D8-FFA5-41D2-8B36-BCF7A3BB3366}"/>
                </a:ext>
              </a:extLst>
            </p:cNvPr>
            <p:cNvSpPr txBox="1"/>
            <p:nvPr/>
          </p:nvSpPr>
          <p:spPr>
            <a:xfrm>
              <a:off x="886327" y="3975228"/>
              <a:ext cx="325730" cy="246221"/>
            </a:xfrm>
            <a:prstGeom prst="rect">
              <a:avLst/>
            </a:prstGeom>
            <a:noFill/>
          </p:spPr>
          <p:txBody>
            <a:bodyPr wrap="none" rtlCol="0">
              <a:spAutoFit/>
            </a:bodyPr>
            <a:lstStyle/>
            <a:p>
              <a:r>
                <a:rPr lang="de-DE" sz="1000"/>
                <a:t>40</a:t>
              </a:r>
            </a:p>
          </p:txBody>
        </p:sp>
        <p:sp>
          <p:nvSpPr>
            <p:cNvPr id="42" name="Textfeld 41">
              <a:extLst>
                <a:ext uri="{FF2B5EF4-FFF2-40B4-BE49-F238E27FC236}">
                  <a16:creationId xmlns:a16="http://schemas.microsoft.com/office/drawing/2014/main" id="{08DB038C-A822-4512-B5BE-3C2D07055473}"/>
                </a:ext>
              </a:extLst>
            </p:cNvPr>
            <p:cNvSpPr txBox="1"/>
            <p:nvPr/>
          </p:nvSpPr>
          <p:spPr>
            <a:xfrm>
              <a:off x="886327" y="3625185"/>
              <a:ext cx="325730" cy="246221"/>
            </a:xfrm>
            <a:prstGeom prst="rect">
              <a:avLst/>
            </a:prstGeom>
            <a:noFill/>
          </p:spPr>
          <p:txBody>
            <a:bodyPr wrap="none" rtlCol="0">
              <a:spAutoFit/>
            </a:bodyPr>
            <a:lstStyle/>
            <a:p>
              <a:r>
                <a:rPr lang="de-DE" sz="1000"/>
                <a:t>50</a:t>
              </a:r>
            </a:p>
          </p:txBody>
        </p:sp>
        <p:sp>
          <p:nvSpPr>
            <p:cNvPr id="43" name="Textfeld 42">
              <a:extLst>
                <a:ext uri="{FF2B5EF4-FFF2-40B4-BE49-F238E27FC236}">
                  <a16:creationId xmlns:a16="http://schemas.microsoft.com/office/drawing/2014/main" id="{77028427-10E2-4CA9-810E-A3332AFEA835}"/>
                </a:ext>
              </a:extLst>
            </p:cNvPr>
            <p:cNvSpPr txBox="1"/>
            <p:nvPr/>
          </p:nvSpPr>
          <p:spPr>
            <a:xfrm>
              <a:off x="888709" y="3284456"/>
              <a:ext cx="325730" cy="246221"/>
            </a:xfrm>
            <a:prstGeom prst="rect">
              <a:avLst/>
            </a:prstGeom>
            <a:noFill/>
          </p:spPr>
          <p:txBody>
            <a:bodyPr wrap="none" rtlCol="0">
              <a:spAutoFit/>
            </a:bodyPr>
            <a:lstStyle/>
            <a:p>
              <a:r>
                <a:rPr lang="de-DE" sz="1000"/>
                <a:t>60</a:t>
              </a:r>
            </a:p>
          </p:txBody>
        </p:sp>
        <p:sp>
          <p:nvSpPr>
            <p:cNvPr id="44" name="Textfeld 43">
              <a:extLst>
                <a:ext uri="{FF2B5EF4-FFF2-40B4-BE49-F238E27FC236}">
                  <a16:creationId xmlns:a16="http://schemas.microsoft.com/office/drawing/2014/main" id="{62C8A489-00F9-4670-BF1F-4BB2B2E32FD6}"/>
                </a:ext>
              </a:extLst>
            </p:cNvPr>
            <p:cNvSpPr txBox="1"/>
            <p:nvPr/>
          </p:nvSpPr>
          <p:spPr>
            <a:xfrm>
              <a:off x="893471" y="2929532"/>
              <a:ext cx="325730" cy="246221"/>
            </a:xfrm>
            <a:prstGeom prst="rect">
              <a:avLst/>
            </a:prstGeom>
            <a:noFill/>
          </p:spPr>
          <p:txBody>
            <a:bodyPr wrap="none" rtlCol="0">
              <a:spAutoFit/>
            </a:bodyPr>
            <a:lstStyle/>
            <a:p>
              <a:r>
                <a:rPr lang="de-DE" sz="1000"/>
                <a:t>70</a:t>
              </a:r>
            </a:p>
          </p:txBody>
        </p:sp>
        <p:sp>
          <p:nvSpPr>
            <p:cNvPr id="45" name="Textfeld 44">
              <a:extLst>
                <a:ext uri="{FF2B5EF4-FFF2-40B4-BE49-F238E27FC236}">
                  <a16:creationId xmlns:a16="http://schemas.microsoft.com/office/drawing/2014/main" id="{A99FF09B-861C-42BD-A540-A0362BA63C69}"/>
                </a:ext>
              </a:extLst>
            </p:cNvPr>
            <p:cNvSpPr txBox="1"/>
            <p:nvPr/>
          </p:nvSpPr>
          <p:spPr>
            <a:xfrm>
              <a:off x="893471" y="2588923"/>
              <a:ext cx="325730" cy="246221"/>
            </a:xfrm>
            <a:prstGeom prst="rect">
              <a:avLst/>
            </a:prstGeom>
            <a:noFill/>
          </p:spPr>
          <p:txBody>
            <a:bodyPr wrap="none" rtlCol="0">
              <a:spAutoFit/>
            </a:bodyPr>
            <a:lstStyle/>
            <a:p>
              <a:r>
                <a:rPr lang="de-DE" sz="1000"/>
                <a:t>80</a:t>
              </a:r>
            </a:p>
          </p:txBody>
        </p:sp>
        <p:sp>
          <p:nvSpPr>
            <p:cNvPr id="46" name="Textfeld 45">
              <a:extLst>
                <a:ext uri="{FF2B5EF4-FFF2-40B4-BE49-F238E27FC236}">
                  <a16:creationId xmlns:a16="http://schemas.microsoft.com/office/drawing/2014/main" id="{B9707717-4DF2-4A91-8273-74735B85A288}"/>
                </a:ext>
              </a:extLst>
            </p:cNvPr>
            <p:cNvSpPr txBox="1"/>
            <p:nvPr/>
          </p:nvSpPr>
          <p:spPr>
            <a:xfrm>
              <a:off x="893471" y="2239085"/>
              <a:ext cx="325730" cy="246221"/>
            </a:xfrm>
            <a:prstGeom prst="rect">
              <a:avLst/>
            </a:prstGeom>
            <a:noFill/>
          </p:spPr>
          <p:txBody>
            <a:bodyPr wrap="none" rtlCol="0">
              <a:spAutoFit/>
            </a:bodyPr>
            <a:lstStyle/>
            <a:p>
              <a:r>
                <a:rPr lang="de-DE" sz="1000"/>
                <a:t>90</a:t>
              </a:r>
            </a:p>
          </p:txBody>
        </p:sp>
        <p:sp>
          <p:nvSpPr>
            <p:cNvPr id="47" name="Textfeld 46">
              <a:extLst>
                <a:ext uri="{FF2B5EF4-FFF2-40B4-BE49-F238E27FC236}">
                  <a16:creationId xmlns:a16="http://schemas.microsoft.com/office/drawing/2014/main" id="{C9002394-AC45-42EC-B8DF-69D500687A35}"/>
                </a:ext>
              </a:extLst>
            </p:cNvPr>
            <p:cNvSpPr txBox="1"/>
            <p:nvPr/>
          </p:nvSpPr>
          <p:spPr>
            <a:xfrm>
              <a:off x="822939" y="1886661"/>
              <a:ext cx="396262" cy="246221"/>
            </a:xfrm>
            <a:prstGeom prst="rect">
              <a:avLst/>
            </a:prstGeom>
            <a:noFill/>
          </p:spPr>
          <p:txBody>
            <a:bodyPr wrap="none" rtlCol="0">
              <a:spAutoFit/>
            </a:bodyPr>
            <a:lstStyle/>
            <a:p>
              <a:r>
                <a:rPr lang="de-DE" sz="1000"/>
                <a:t>100</a:t>
              </a:r>
            </a:p>
          </p:txBody>
        </p:sp>
        <p:sp>
          <p:nvSpPr>
            <p:cNvPr id="48" name="Textfeld 47">
              <a:extLst>
                <a:ext uri="{FF2B5EF4-FFF2-40B4-BE49-F238E27FC236}">
                  <a16:creationId xmlns:a16="http://schemas.microsoft.com/office/drawing/2014/main" id="{EDB268AE-CBD5-4751-B2F3-7ADAFF96AA65}"/>
                </a:ext>
              </a:extLst>
            </p:cNvPr>
            <p:cNvSpPr txBox="1"/>
            <p:nvPr/>
          </p:nvSpPr>
          <p:spPr>
            <a:xfrm>
              <a:off x="2043697" y="5588850"/>
              <a:ext cx="255198" cy="246221"/>
            </a:xfrm>
            <a:prstGeom prst="rect">
              <a:avLst/>
            </a:prstGeom>
            <a:noFill/>
          </p:spPr>
          <p:txBody>
            <a:bodyPr wrap="none" rtlCol="0">
              <a:spAutoFit/>
            </a:bodyPr>
            <a:lstStyle/>
            <a:p>
              <a:r>
                <a:rPr lang="de-DE" sz="1000"/>
                <a:t>6</a:t>
              </a:r>
            </a:p>
          </p:txBody>
        </p:sp>
        <p:sp>
          <p:nvSpPr>
            <p:cNvPr id="49" name="Textfeld 48">
              <a:extLst>
                <a:ext uri="{FF2B5EF4-FFF2-40B4-BE49-F238E27FC236}">
                  <a16:creationId xmlns:a16="http://schemas.microsoft.com/office/drawing/2014/main" id="{F37B809F-1DDE-42A9-9C7D-5FACE14B17E5}"/>
                </a:ext>
              </a:extLst>
            </p:cNvPr>
            <p:cNvSpPr txBox="1"/>
            <p:nvPr/>
          </p:nvSpPr>
          <p:spPr>
            <a:xfrm>
              <a:off x="2924441" y="5588849"/>
              <a:ext cx="325730" cy="246221"/>
            </a:xfrm>
            <a:prstGeom prst="rect">
              <a:avLst/>
            </a:prstGeom>
            <a:noFill/>
          </p:spPr>
          <p:txBody>
            <a:bodyPr wrap="none" rtlCol="0">
              <a:spAutoFit/>
            </a:bodyPr>
            <a:lstStyle/>
            <a:p>
              <a:r>
                <a:rPr lang="de-DE" sz="1000"/>
                <a:t>12</a:t>
              </a:r>
            </a:p>
          </p:txBody>
        </p:sp>
        <p:sp>
          <p:nvSpPr>
            <p:cNvPr id="50" name="Textfeld 49">
              <a:extLst>
                <a:ext uri="{FF2B5EF4-FFF2-40B4-BE49-F238E27FC236}">
                  <a16:creationId xmlns:a16="http://schemas.microsoft.com/office/drawing/2014/main" id="{1F19D2A9-990D-4657-AAD5-F8DF245D9433}"/>
                </a:ext>
              </a:extLst>
            </p:cNvPr>
            <p:cNvSpPr txBox="1"/>
            <p:nvPr/>
          </p:nvSpPr>
          <p:spPr>
            <a:xfrm>
              <a:off x="3838840" y="5588848"/>
              <a:ext cx="325730" cy="246221"/>
            </a:xfrm>
            <a:prstGeom prst="rect">
              <a:avLst/>
            </a:prstGeom>
            <a:noFill/>
          </p:spPr>
          <p:txBody>
            <a:bodyPr wrap="none" rtlCol="0">
              <a:spAutoFit/>
            </a:bodyPr>
            <a:lstStyle/>
            <a:p>
              <a:r>
                <a:rPr lang="de-DE" sz="1000"/>
                <a:t>18</a:t>
              </a:r>
            </a:p>
          </p:txBody>
        </p:sp>
        <p:sp>
          <p:nvSpPr>
            <p:cNvPr id="51" name="Textfeld 50">
              <a:extLst>
                <a:ext uri="{FF2B5EF4-FFF2-40B4-BE49-F238E27FC236}">
                  <a16:creationId xmlns:a16="http://schemas.microsoft.com/office/drawing/2014/main" id="{97781E48-79F7-46A6-A784-DFD58AC7D086}"/>
                </a:ext>
              </a:extLst>
            </p:cNvPr>
            <p:cNvSpPr txBox="1"/>
            <p:nvPr/>
          </p:nvSpPr>
          <p:spPr>
            <a:xfrm>
              <a:off x="4752048" y="5588267"/>
              <a:ext cx="325730" cy="246221"/>
            </a:xfrm>
            <a:prstGeom prst="rect">
              <a:avLst/>
            </a:prstGeom>
            <a:noFill/>
          </p:spPr>
          <p:txBody>
            <a:bodyPr wrap="none" rtlCol="0">
              <a:spAutoFit/>
            </a:bodyPr>
            <a:lstStyle/>
            <a:p>
              <a:r>
                <a:rPr lang="de-DE" sz="1000"/>
                <a:t>24</a:t>
              </a:r>
            </a:p>
          </p:txBody>
        </p:sp>
        <p:sp>
          <p:nvSpPr>
            <p:cNvPr id="52" name="Textfeld 51">
              <a:extLst>
                <a:ext uri="{FF2B5EF4-FFF2-40B4-BE49-F238E27FC236}">
                  <a16:creationId xmlns:a16="http://schemas.microsoft.com/office/drawing/2014/main" id="{428773E1-8180-4535-91B3-A2E775DC051F}"/>
                </a:ext>
              </a:extLst>
            </p:cNvPr>
            <p:cNvSpPr txBox="1"/>
            <p:nvPr/>
          </p:nvSpPr>
          <p:spPr>
            <a:xfrm>
              <a:off x="5661281" y="5588267"/>
              <a:ext cx="325730" cy="246221"/>
            </a:xfrm>
            <a:prstGeom prst="rect">
              <a:avLst/>
            </a:prstGeom>
            <a:noFill/>
          </p:spPr>
          <p:txBody>
            <a:bodyPr wrap="none" rtlCol="0">
              <a:spAutoFit/>
            </a:bodyPr>
            <a:lstStyle/>
            <a:p>
              <a:r>
                <a:rPr lang="de-DE" sz="1000"/>
                <a:t>30</a:t>
              </a:r>
            </a:p>
          </p:txBody>
        </p:sp>
        <p:sp>
          <p:nvSpPr>
            <p:cNvPr id="53" name="Textfeld 52">
              <a:extLst>
                <a:ext uri="{FF2B5EF4-FFF2-40B4-BE49-F238E27FC236}">
                  <a16:creationId xmlns:a16="http://schemas.microsoft.com/office/drawing/2014/main" id="{3C9DA3BE-7DA6-4358-9CA2-DE1D9020DDB2}"/>
                </a:ext>
              </a:extLst>
            </p:cNvPr>
            <p:cNvSpPr txBox="1"/>
            <p:nvPr/>
          </p:nvSpPr>
          <p:spPr>
            <a:xfrm>
              <a:off x="6578468" y="5588267"/>
              <a:ext cx="325730" cy="246221"/>
            </a:xfrm>
            <a:prstGeom prst="rect">
              <a:avLst/>
            </a:prstGeom>
            <a:noFill/>
          </p:spPr>
          <p:txBody>
            <a:bodyPr wrap="none" rtlCol="0">
              <a:spAutoFit/>
            </a:bodyPr>
            <a:lstStyle/>
            <a:p>
              <a:r>
                <a:rPr lang="de-DE" sz="1000"/>
                <a:t>36</a:t>
              </a:r>
            </a:p>
          </p:txBody>
        </p:sp>
        <p:sp>
          <p:nvSpPr>
            <p:cNvPr id="54" name="Textfeld 53">
              <a:extLst>
                <a:ext uri="{FF2B5EF4-FFF2-40B4-BE49-F238E27FC236}">
                  <a16:creationId xmlns:a16="http://schemas.microsoft.com/office/drawing/2014/main" id="{361D9BA5-5616-411C-93ED-F594EBEE04C3}"/>
                </a:ext>
              </a:extLst>
            </p:cNvPr>
            <p:cNvSpPr txBox="1"/>
            <p:nvPr/>
          </p:nvSpPr>
          <p:spPr>
            <a:xfrm>
              <a:off x="7492064" y="5584512"/>
              <a:ext cx="325730" cy="246221"/>
            </a:xfrm>
            <a:prstGeom prst="rect">
              <a:avLst/>
            </a:prstGeom>
            <a:noFill/>
          </p:spPr>
          <p:txBody>
            <a:bodyPr wrap="none" rtlCol="0">
              <a:spAutoFit/>
            </a:bodyPr>
            <a:lstStyle/>
            <a:p>
              <a:r>
                <a:rPr lang="de-DE" sz="1000"/>
                <a:t>42</a:t>
              </a:r>
            </a:p>
          </p:txBody>
        </p:sp>
        <p:sp>
          <p:nvSpPr>
            <p:cNvPr id="55" name="Textfeld 54">
              <a:extLst>
                <a:ext uri="{FF2B5EF4-FFF2-40B4-BE49-F238E27FC236}">
                  <a16:creationId xmlns:a16="http://schemas.microsoft.com/office/drawing/2014/main" id="{7B1CAF29-3F19-4271-8635-BE30F6ABD78B}"/>
                </a:ext>
              </a:extLst>
            </p:cNvPr>
            <p:cNvSpPr txBox="1"/>
            <p:nvPr/>
          </p:nvSpPr>
          <p:spPr>
            <a:xfrm>
              <a:off x="8404082" y="5587690"/>
              <a:ext cx="325730" cy="246221"/>
            </a:xfrm>
            <a:prstGeom prst="rect">
              <a:avLst/>
            </a:prstGeom>
            <a:noFill/>
          </p:spPr>
          <p:txBody>
            <a:bodyPr wrap="none" rtlCol="0">
              <a:spAutoFit/>
            </a:bodyPr>
            <a:lstStyle/>
            <a:p>
              <a:r>
                <a:rPr lang="de-DE" sz="1000"/>
                <a:t>48</a:t>
              </a:r>
            </a:p>
          </p:txBody>
        </p:sp>
        <p:sp>
          <p:nvSpPr>
            <p:cNvPr id="56" name="Textfeld 55">
              <a:extLst>
                <a:ext uri="{FF2B5EF4-FFF2-40B4-BE49-F238E27FC236}">
                  <a16:creationId xmlns:a16="http://schemas.microsoft.com/office/drawing/2014/main" id="{8C1919D0-46F4-4289-A59C-16AE237E239B}"/>
                </a:ext>
              </a:extLst>
            </p:cNvPr>
            <p:cNvSpPr txBox="1"/>
            <p:nvPr/>
          </p:nvSpPr>
          <p:spPr>
            <a:xfrm>
              <a:off x="3184125" y="5863452"/>
              <a:ext cx="3749681" cy="307777"/>
            </a:xfrm>
            <a:prstGeom prst="rect">
              <a:avLst/>
            </a:prstGeom>
            <a:noFill/>
          </p:spPr>
          <p:txBody>
            <a:bodyPr wrap="none" rtlCol="0">
              <a:spAutoFit/>
            </a:bodyPr>
            <a:lstStyle/>
            <a:p>
              <a:r>
                <a:rPr lang="de-DE" sz="1400" b="1"/>
                <a:t>Time </a:t>
              </a:r>
              <a:r>
                <a:rPr lang="de-DE" sz="1400" b="1" err="1"/>
                <a:t>to</a:t>
              </a:r>
              <a:r>
                <a:rPr lang="de-DE" sz="1400" b="1"/>
                <a:t> Event [MRD </a:t>
              </a:r>
              <a:r>
                <a:rPr lang="de-DE" sz="1400" b="1" err="1"/>
                <a:t>conversion</a:t>
              </a:r>
              <a:r>
                <a:rPr lang="de-DE" sz="1400" b="1"/>
                <a:t>] (</a:t>
              </a:r>
              <a:r>
                <a:rPr lang="de-DE" sz="1400" b="1" err="1"/>
                <a:t>months</a:t>
              </a:r>
              <a:r>
                <a:rPr lang="de-DE" sz="1400" b="1"/>
                <a:t>)</a:t>
              </a:r>
            </a:p>
          </p:txBody>
        </p:sp>
        <p:sp>
          <p:nvSpPr>
            <p:cNvPr id="57" name="Textfeld 56">
              <a:extLst>
                <a:ext uri="{FF2B5EF4-FFF2-40B4-BE49-F238E27FC236}">
                  <a16:creationId xmlns:a16="http://schemas.microsoft.com/office/drawing/2014/main" id="{0E4B6FE7-AD48-4246-A6B6-4CC04DB984A2}"/>
                </a:ext>
              </a:extLst>
            </p:cNvPr>
            <p:cNvSpPr txBox="1"/>
            <p:nvPr/>
          </p:nvSpPr>
          <p:spPr>
            <a:xfrm rot="16200000">
              <a:off x="-299601" y="3505765"/>
              <a:ext cx="1896673" cy="307777"/>
            </a:xfrm>
            <a:prstGeom prst="rect">
              <a:avLst/>
            </a:prstGeom>
            <a:noFill/>
          </p:spPr>
          <p:txBody>
            <a:bodyPr wrap="none" rtlCol="0">
              <a:spAutoFit/>
            </a:bodyPr>
            <a:lstStyle/>
            <a:p>
              <a:r>
                <a:rPr lang="de-DE" sz="1400" b="1" err="1"/>
                <a:t>Cumulative</a:t>
              </a:r>
              <a:r>
                <a:rPr lang="de-DE" sz="1400" b="1"/>
                <a:t> </a:t>
              </a:r>
              <a:r>
                <a:rPr lang="de-DE" sz="1400" b="1" err="1"/>
                <a:t>Survival</a:t>
              </a:r>
              <a:endParaRPr lang="de-DE" sz="1400" b="1"/>
            </a:p>
          </p:txBody>
        </p:sp>
        <p:sp>
          <p:nvSpPr>
            <p:cNvPr id="58" name="Textfeld 57">
              <a:extLst>
                <a:ext uri="{FF2B5EF4-FFF2-40B4-BE49-F238E27FC236}">
                  <a16:creationId xmlns:a16="http://schemas.microsoft.com/office/drawing/2014/main" id="{842FD534-1022-4BFF-8D6C-E01220373240}"/>
                </a:ext>
              </a:extLst>
            </p:cNvPr>
            <p:cNvSpPr txBox="1"/>
            <p:nvPr/>
          </p:nvSpPr>
          <p:spPr>
            <a:xfrm>
              <a:off x="1401464" y="4916776"/>
              <a:ext cx="1229824" cy="261610"/>
            </a:xfrm>
            <a:prstGeom prst="rect">
              <a:avLst/>
            </a:prstGeom>
            <a:noFill/>
          </p:spPr>
          <p:txBody>
            <a:bodyPr wrap="none" rtlCol="0">
              <a:spAutoFit/>
            </a:bodyPr>
            <a:lstStyle/>
            <a:p>
              <a:r>
                <a:rPr lang="de-DE" sz="1100" err="1">
                  <a:solidFill>
                    <a:schemeClr val="accent1">
                      <a:lumMod val="50000"/>
                      <a:lumOff val="50000"/>
                    </a:schemeClr>
                  </a:solidFill>
                </a:rPr>
                <a:t>Ven</a:t>
              </a:r>
              <a:r>
                <a:rPr lang="de-DE" sz="1100">
                  <a:solidFill>
                    <a:schemeClr val="accent1">
                      <a:lumMod val="50000"/>
                      <a:lumOff val="50000"/>
                    </a:schemeClr>
                  </a:solidFill>
                </a:rPr>
                <a:t>-Obi (n=169)</a:t>
              </a:r>
            </a:p>
          </p:txBody>
        </p:sp>
        <p:sp>
          <p:nvSpPr>
            <p:cNvPr id="59" name="Textfeld 58">
              <a:extLst>
                <a:ext uri="{FF2B5EF4-FFF2-40B4-BE49-F238E27FC236}">
                  <a16:creationId xmlns:a16="http://schemas.microsoft.com/office/drawing/2014/main" id="{13BA5254-63FD-4C5A-9151-44BF50EA47D4}"/>
                </a:ext>
              </a:extLst>
            </p:cNvPr>
            <p:cNvSpPr txBox="1"/>
            <p:nvPr/>
          </p:nvSpPr>
          <p:spPr>
            <a:xfrm>
              <a:off x="1385851" y="5114143"/>
              <a:ext cx="1119217" cy="261610"/>
            </a:xfrm>
            <a:prstGeom prst="rect">
              <a:avLst/>
            </a:prstGeom>
            <a:noFill/>
          </p:spPr>
          <p:txBody>
            <a:bodyPr wrap="none" rtlCol="0">
              <a:spAutoFit/>
            </a:bodyPr>
            <a:lstStyle/>
            <a:p>
              <a:r>
                <a:rPr lang="de-DE" sz="1100" err="1">
                  <a:solidFill>
                    <a:schemeClr val="accent6"/>
                  </a:solidFill>
                </a:rPr>
                <a:t>CIb</a:t>
              </a:r>
              <a:r>
                <a:rPr lang="de-DE" sz="1100">
                  <a:solidFill>
                    <a:schemeClr val="accent6"/>
                  </a:solidFill>
                </a:rPr>
                <a:t>-Obi (n=74)</a:t>
              </a:r>
            </a:p>
          </p:txBody>
        </p:sp>
        <p:sp>
          <p:nvSpPr>
            <p:cNvPr id="62" name="Freihandform: Form 61">
              <a:extLst>
                <a:ext uri="{FF2B5EF4-FFF2-40B4-BE49-F238E27FC236}">
                  <a16:creationId xmlns:a16="http://schemas.microsoft.com/office/drawing/2014/main" id="{BDE5BA2F-02BF-48F7-BF50-9EF2E38882DA}"/>
                </a:ext>
              </a:extLst>
            </p:cNvPr>
            <p:cNvSpPr/>
            <p:nvPr/>
          </p:nvSpPr>
          <p:spPr>
            <a:xfrm>
              <a:off x="1277148" y="2009773"/>
              <a:ext cx="6169021" cy="3126584"/>
            </a:xfrm>
            <a:custGeom>
              <a:avLst/>
              <a:gdLst>
                <a:gd name="connsiteX0" fmla="*/ 0 w 1444625"/>
                <a:gd name="connsiteY0" fmla="*/ 3175 h 2387600"/>
                <a:gd name="connsiteX1" fmla="*/ 384175 w 1444625"/>
                <a:gd name="connsiteY1" fmla="*/ 0 h 2387600"/>
                <a:gd name="connsiteX2" fmla="*/ 384175 w 1444625"/>
                <a:gd name="connsiteY2" fmla="*/ 50800 h 2387600"/>
                <a:gd name="connsiteX3" fmla="*/ 415925 w 1444625"/>
                <a:gd name="connsiteY3" fmla="*/ 47625 h 2387600"/>
                <a:gd name="connsiteX4" fmla="*/ 412750 w 1444625"/>
                <a:gd name="connsiteY4" fmla="*/ 190500 h 2387600"/>
                <a:gd name="connsiteX5" fmla="*/ 428625 w 1444625"/>
                <a:gd name="connsiteY5" fmla="*/ 190500 h 2387600"/>
                <a:gd name="connsiteX6" fmla="*/ 425450 w 1444625"/>
                <a:gd name="connsiteY6" fmla="*/ 241300 h 2387600"/>
                <a:gd name="connsiteX7" fmla="*/ 428625 w 1444625"/>
                <a:gd name="connsiteY7" fmla="*/ 241300 h 2387600"/>
                <a:gd name="connsiteX8" fmla="*/ 425450 w 1444625"/>
                <a:gd name="connsiteY8" fmla="*/ 333375 h 2387600"/>
                <a:gd name="connsiteX9" fmla="*/ 441325 w 1444625"/>
                <a:gd name="connsiteY9" fmla="*/ 333375 h 2387600"/>
                <a:gd name="connsiteX10" fmla="*/ 444500 w 1444625"/>
                <a:gd name="connsiteY10" fmla="*/ 377825 h 2387600"/>
                <a:gd name="connsiteX11" fmla="*/ 454025 w 1444625"/>
                <a:gd name="connsiteY11" fmla="*/ 377825 h 2387600"/>
                <a:gd name="connsiteX12" fmla="*/ 454025 w 1444625"/>
                <a:gd name="connsiteY12" fmla="*/ 473075 h 2387600"/>
                <a:gd name="connsiteX13" fmla="*/ 460375 w 1444625"/>
                <a:gd name="connsiteY13" fmla="*/ 476250 h 2387600"/>
                <a:gd name="connsiteX14" fmla="*/ 460375 w 1444625"/>
                <a:gd name="connsiteY14" fmla="*/ 561975 h 2387600"/>
                <a:gd name="connsiteX15" fmla="*/ 463550 w 1444625"/>
                <a:gd name="connsiteY15" fmla="*/ 561975 h 2387600"/>
                <a:gd name="connsiteX16" fmla="*/ 463550 w 1444625"/>
                <a:gd name="connsiteY16" fmla="*/ 704850 h 2387600"/>
                <a:gd name="connsiteX17" fmla="*/ 485775 w 1444625"/>
                <a:gd name="connsiteY17" fmla="*/ 704850 h 2387600"/>
                <a:gd name="connsiteX18" fmla="*/ 485775 w 1444625"/>
                <a:gd name="connsiteY18" fmla="*/ 755650 h 2387600"/>
                <a:gd name="connsiteX19" fmla="*/ 488950 w 1444625"/>
                <a:gd name="connsiteY19" fmla="*/ 755650 h 2387600"/>
                <a:gd name="connsiteX20" fmla="*/ 488950 w 1444625"/>
                <a:gd name="connsiteY20" fmla="*/ 844550 h 2387600"/>
                <a:gd name="connsiteX21" fmla="*/ 520700 w 1444625"/>
                <a:gd name="connsiteY21" fmla="*/ 850900 h 2387600"/>
                <a:gd name="connsiteX22" fmla="*/ 520700 w 1444625"/>
                <a:gd name="connsiteY22" fmla="*/ 904875 h 2387600"/>
                <a:gd name="connsiteX23" fmla="*/ 523875 w 1444625"/>
                <a:gd name="connsiteY23" fmla="*/ 904875 h 2387600"/>
                <a:gd name="connsiteX24" fmla="*/ 523875 w 1444625"/>
                <a:gd name="connsiteY24" fmla="*/ 942975 h 2387600"/>
                <a:gd name="connsiteX25" fmla="*/ 568325 w 1444625"/>
                <a:gd name="connsiteY25" fmla="*/ 946150 h 2387600"/>
                <a:gd name="connsiteX26" fmla="*/ 568325 w 1444625"/>
                <a:gd name="connsiteY26" fmla="*/ 990600 h 2387600"/>
                <a:gd name="connsiteX27" fmla="*/ 800100 w 1444625"/>
                <a:gd name="connsiteY27" fmla="*/ 990600 h 2387600"/>
                <a:gd name="connsiteX28" fmla="*/ 800100 w 1444625"/>
                <a:gd name="connsiteY28" fmla="*/ 1038225 h 2387600"/>
                <a:gd name="connsiteX29" fmla="*/ 812800 w 1444625"/>
                <a:gd name="connsiteY29" fmla="*/ 1038225 h 2387600"/>
                <a:gd name="connsiteX30" fmla="*/ 812800 w 1444625"/>
                <a:gd name="connsiteY30" fmla="*/ 1085850 h 2387600"/>
                <a:gd name="connsiteX31" fmla="*/ 828675 w 1444625"/>
                <a:gd name="connsiteY31" fmla="*/ 1089025 h 2387600"/>
                <a:gd name="connsiteX32" fmla="*/ 831850 w 1444625"/>
                <a:gd name="connsiteY32" fmla="*/ 1130300 h 2387600"/>
                <a:gd name="connsiteX33" fmla="*/ 838200 w 1444625"/>
                <a:gd name="connsiteY33" fmla="*/ 1130300 h 2387600"/>
                <a:gd name="connsiteX34" fmla="*/ 835025 w 1444625"/>
                <a:gd name="connsiteY34" fmla="*/ 1225550 h 2387600"/>
                <a:gd name="connsiteX35" fmla="*/ 847725 w 1444625"/>
                <a:gd name="connsiteY35" fmla="*/ 1273175 h 2387600"/>
                <a:gd name="connsiteX36" fmla="*/ 863600 w 1444625"/>
                <a:gd name="connsiteY36" fmla="*/ 1273175 h 2387600"/>
                <a:gd name="connsiteX37" fmla="*/ 866775 w 1444625"/>
                <a:gd name="connsiteY37" fmla="*/ 1362075 h 2387600"/>
                <a:gd name="connsiteX38" fmla="*/ 873125 w 1444625"/>
                <a:gd name="connsiteY38" fmla="*/ 1362075 h 2387600"/>
                <a:gd name="connsiteX39" fmla="*/ 873125 w 1444625"/>
                <a:gd name="connsiteY39" fmla="*/ 1419225 h 2387600"/>
                <a:gd name="connsiteX40" fmla="*/ 882650 w 1444625"/>
                <a:gd name="connsiteY40" fmla="*/ 1419225 h 2387600"/>
                <a:gd name="connsiteX41" fmla="*/ 879475 w 1444625"/>
                <a:gd name="connsiteY41" fmla="*/ 1504950 h 2387600"/>
                <a:gd name="connsiteX42" fmla="*/ 901700 w 1444625"/>
                <a:gd name="connsiteY42" fmla="*/ 1504950 h 2387600"/>
                <a:gd name="connsiteX43" fmla="*/ 901700 w 1444625"/>
                <a:gd name="connsiteY43" fmla="*/ 1549400 h 2387600"/>
                <a:gd name="connsiteX44" fmla="*/ 904875 w 1444625"/>
                <a:gd name="connsiteY44" fmla="*/ 1549400 h 2387600"/>
                <a:gd name="connsiteX45" fmla="*/ 904875 w 1444625"/>
                <a:gd name="connsiteY45" fmla="*/ 1603375 h 2387600"/>
                <a:gd name="connsiteX46" fmla="*/ 911225 w 1444625"/>
                <a:gd name="connsiteY46" fmla="*/ 1603375 h 2387600"/>
                <a:gd name="connsiteX47" fmla="*/ 908050 w 1444625"/>
                <a:gd name="connsiteY47" fmla="*/ 1647825 h 2387600"/>
                <a:gd name="connsiteX48" fmla="*/ 917575 w 1444625"/>
                <a:gd name="connsiteY48" fmla="*/ 1644650 h 2387600"/>
                <a:gd name="connsiteX49" fmla="*/ 914400 w 1444625"/>
                <a:gd name="connsiteY49" fmla="*/ 1743075 h 2387600"/>
                <a:gd name="connsiteX50" fmla="*/ 933450 w 1444625"/>
                <a:gd name="connsiteY50" fmla="*/ 1736725 h 2387600"/>
                <a:gd name="connsiteX51" fmla="*/ 933450 w 1444625"/>
                <a:gd name="connsiteY51" fmla="*/ 1790700 h 2387600"/>
                <a:gd name="connsiteX52" fmla="*/ 942975 w 1444625"/>
                <a:gd name="connsiteY52" fmla="*/ 1790700 h 2387600"/>
                <a:gd name="connsiteX53" fmla="*/ 942975 w 1444625"/>
                <a:gd name="connsiteY53" fmla="*/ 1838325 h 2387600"/>
                <a:gd name="connsiteX54" fmla="*/ 1092200 w 1444625"/>
                <a:gd name="connsiteY54" fmla="*/ 1841500 h 2387600"/>
                <a:gd name="connsiteX55" fmla="*/ 1092200 w 1444625"/>
                <a:gd name="connsiteY55" fmla="*/ 1885950 h 2387600"/>
                <a:gd name="connsiteX56" fmla="*/ 1162050 w 1444625"/>
                <a:gd name="connsiteY56" fmla="*/ 1885950 h 2387600"/>
                <a:gd name="connsiteX57" fmla="*/ 1165225 w 1444625"/>
                <a:gd name="connsiteY57" fmla="*/ 1933575 h 2387600"/>
                <a:gd name="connsiteX58" fmla="*/ 1244600 w 1444625"/>
                <a:gd name="connsiteY58" fmla="*/ 1930400 h 2387600"/>
                <a:gd name="connsiteX59" fmla="*/ 1247775 w 1444625"/>
                <a:gd name="connsiteY59" fmla="*/ 1978025 h 2387600"/>
                <a:gd name="connsiteX60" fmla="*/ 1327150 w 1444625"/>
                <a:gd name="connsiteY60" fmla="*/ 1978025 h 2387600"/>
                <a:gd name="connsiteX61" fmla="*/ 1327150 w 1444625"/>
                <a:gd name="connsiteY61" fmla="*/ 2028825 h 2387600"/>
                <a:gd name="connsiteX62" fmla="*/ 1362075 w 1444625"/>
                <a:gd name="connsiteY62" fmla="*/ 2028825 h 2387600"/>
                <a:gd name="connsiteX63" fmla="*/ 1362075 w 1444625"/>
                <a:gd name="connsiteY63" fmla="*/ 2073275 h 2387600"/>
                <a:gd name="connsiteX64" fmla="*/ 1374775 w 1444625"/>
                <a:gd name="connsiteY64" fmla="*/ 2073275 h 2387600"/>
                <a:gd name="connsiteX65" fmla="*/ 1374775 w 1444625"/>
                <a:gd name="connsiteY65" fmla="*/ 2120900 h 2387600"/>
                <a:gd name="connsiteX66" fmla="*/ 1400175 w 1444625"/>
                <a:gd name="connsiteY66" fmla="*/ 2120900 h 2387600"/>
                <a:gd name="connsiteX67" fmla="*/ 1403350 w 1444625"/>
                <a:gd name="connsiteY67" fmla="*/ 2206625 h 2387600"/>
                <a:gd name="connsiteX68" fmla="*/ 1406525 w 1444625"/>
                <a:gd name="connsiteY68" fmla="*/ 2206625 h 2387600"/>
                <a:gd name="connsiteX69" fmla="*/ 1406525 w 1444625"/>
                <a:gd name="connsiteY69" fmla="*/ 2260600 h 2387600"/>
                <a:gd name="connsiteX70" fmla="*/ 1435100 w 1444625"/>
                <a:gd name="connsiteY70" fmla="*/ 2260600 h 2387600"/>
                <a:gd name="connsiteX71" fmla="*/ 1431925 w 1444625"/>
                <a:gd name="connsiteY71" fmla="*/ 2305050 h 2387600"/>
                <a:gd name="connsiteX72" fmla="*/ 1444625 w 1444625"/>
                <a:gd name="connsiteY72" fmla="*/ 2308225 h 2387600"/>
                <a:gd name="connsiteX73" fmla="*/ 1441450 w 1444625"/>
                <a:gd name="connsiteY73" fmla="*/ 2387600 h 2387600"/>
                <a:gd name="connsiteX0" fmla="*/ 0 w 1444625"/>
                <a:gd name="connsiteY0" fmla="*/ 3175 h 2387600"/>
                <a:gd name="connsiteX1" fmla="*/ 384175 w 1444625"/>
                <a:gd name="connsiteY1" fmla="*/ 0 h 2387600"/>
                <a:gd name="connsiteX2" fmla="*/ 384175 w 1444625"/>
                <a:gd name="connsiteY2" fmla="*/ 50800 h 2387600"/>
                <a:gd name="connsiteX3" fmla="*/ 415925 w 1444625"/>
                <a:gd name="connsiteY3" fmla="*/ 47625 h 2387600"/>
                <a:gd name="connsiteX4" fmla="*/ 412750 w 1444625"/>
                <a:gd name="connsiteY4" fmla="*/ 190500 h 2387600"/>
                <a:gd name="connsiteX5" fmla="*/ 428625 w 1444625"/>
                <a:gd name="connsiteY5" fmla="*/ 190500 h 2387600"/>
                <a:gd name="connsiteX6" fmla="*/ 425450 w 1444625"/>
                <a:gd name="connsiteY6" fmla="*/ 241300 h 2387600"/>
                <a:gd name="connsiteX7" fmla="*/ 428625 w 1444625"/>
                <a:gd name="connsiteY7" fmla="*/ 241300 h 2387600"/>
                <a:gd name="connsiteX8" fmla="*/ 425450 w 1444625"/>
                <a:gd name="connsiteY8" fmla="*/ 333375 h 2387600"/>
                <a:gd name="connsiteX9" fmla="*/ 441325 w 1444625"/>
                <a:gd name="connsiteY9" fmla="*/ 333375 h 2387600"/>
                <a:gd name="connsiteX10" fmla="*/ 444500 w 1444625"/>
                <a:gd name="connsiteY10" fmla="*/ 377825 h 2387600"/>
                <a:gd name="connsiteX11" fmla="*/ 454025 w 1444625"/>
                <a:gd name="connsiteY11" fmla="*/ 377825 h 2387600"/>
                <a:gd name="connsiteX12" fmla="*/ 454025 w 1444625"/>
                <a:gd name="connsiteY12" fmla="*/ 473075 h 2387600"/>
                <a:gd name="connsiteX13" fmla="*/ 460375 w 1444625"/>
                <a:gd name="connsiteY13" fmla="*/ 476250 h 2387600"/>
                <a:gd name="connsiteX14" fmla="*/ 460375 w 1444625"/>
                <a:gd name="connsiteY14" fmla="*/ 561975 h 2387600"/>
                <a:gd name="connsiteX15" fmla="*/ 463550 w 1444625"/>
                <a:gd name="connsiteY15" fmla="*/ 561975 h 2387600"/>
                <a:gd name="connsiteX16" fmla="*/ 463550 w 1444625"/>
                <a:gd name="connsiteY16" fmla="*/ 704850 h 2387600"/>
                <a:gd name="connsiteX17" fmla="*/ 485775 w 1444625"/>
                <a:gd name="connsiteY17" fmla="*/ 704850 h 2387600"/>
                <a:gd name="connsiteX18" fmla="*/ 485775 w 1444625"/>
                <a:gd name="connsiteY18" fmla="*/ 755650 h 2387600"/>
                <a:gd name="connsiteX19" fmla="*/ 488950 w 1444625"/>
                <a:gd name="connsiteY19" fmla="*/ 755650 h 2387600"/>
                <a:gd name="connsiteX20" fmla="*/ 488950 w 1444625"/>
                <a:gd name="connsiteY20" fmla="*/ 844550 h 2387600"/>
                <a:gd name="connsiteX21" fmla="*/ 520700 w 1444625"/>
                <a:gd name="connsiteY21" fmla="*/ 850900 h 2387600"/>
                <a:gd name="connsiteX22" fmla="*/ 520700 w 1444625"/>
                <a:gd name="connsiteY22" fmla="*/ 904875 h 2387600"/>
                <a:gd name="connsiteX23" fmla="*/ 523875 w 1444625"/>
                <a:gd name="connsiteY23" fmla="*/ 904875 h 2387600"/>
                <a:gd name="connsiteX24" fmla="*/ 523875 w 1444625"/>
                <a:gd name="connsiteY24" fmla="*/ 942975 h 2387600"/>
                <a:gd name="connsiteX25" fmla="*/ 568325 w 1444625"/>
                <a:gd name="connsiteY25" fmla="*/ 946150 h 2387600"/>
                <a:gd name="connsiteX26" fmla="*/ 568325 w 1444625"/>
                <a:gd name="connsiteY26" fmla="*/ 990600 h 2387600"/>
                <a:gd name="connsiteX27" fmla="*/ 800100 w 1444625"/>
                <a:gd name="connsiteY27" fmla="*/ 990600 h 2387600"/>
                <a:gd name="connsiteX28" fmla="*/ 800100 w 1444625"/>
                <a:gd name="connsiteY28" fmla="*/ 1038225 h 2387600"/>
                <a:gd name="connsiteX29" fmla="*/ 812800 w 1444625"/>
                <a:gd name="connsiteY29" fmla="*/ 1038225 h 2387600"/>
                <a:gd name="connsiteX30" fmla="*/ 812800 w 1444625"/>
                <a:gd name="connsiteY30" fmla="*/ 1085850 h 2387600"/>
                <a:gd name="connsiteX31" fmla="*/ 828675 w 1444625"/>
                <a:gd name="connsiteY31" fmla="*/ 1089025 h 2387600"/>
                <a:gd name="connsiteX32" fmla="*/ 831850 w 1444625"/>
                <a:gd name="connsiteY32" fmla="*/ 1130300 h 2387600"/>
                <a:gd name="connsiteX33" fmla="*/ 838200 w 1444625"/>
                <a:gd name="connsiteY33" fmla="*/ 1130300 h 2387600"/>
                <a:gd name="connsiteX34" fmla="*/ 835025 w 1444625"/>
                <a:gd name="connsiteY34" fmla="*/ 1225550 h 2387600"/>
                <a:gd name="connsiteX35" fmla="*/ 835025 w 1444625"/>
                <a:gd name="connsiteY35" fmla="*/ 1231900 h 2387600"/>
                <a:gd name="connsiteX36" fmla="*/ 847725 w 1444625"/>
                <a:gd name="connsiteY36" fmla="*/ 1273175 h 2387600"/>
                <a:gd name="connsiteX37" fmla="*/ 863600 w 1444625"/>
                <a:gd name="connsiteY37" fmla="*/ 1273175 h 2387600"/>
                <a:gd name="connsiteX38" fmla="*/ 866775 w 1444625"/>
                <a:gd name="connsiteY38" fmla="*/ 1362075 h 2387600"/>
                <a:gd name="connsiteX39" fmla="*/ 873125 w 1444625"/>
                <a:gd name="connsiteY39" fmla="*/ 1362075 h 2387600"/>
                <a:gd name="connsiteX40" fmla="*/ 873125 w 1444625"/>
                <a:gd name="connsiteY40" fmla="*/ 1419225 h 2387600"/>
                <a:gd name="connsiteX41" fmla="*/ 882650 w 1444625"/>
                <a:gd name="connsiteY41" fmla="*/ 1419225 h 2387600"/>
                <a:gd name="connsiteX42" fmla="*/ 879475 w 1444625"/>
                <a:gd name="connsiteY42" fmla="*/ 1504950 h 2387600"/>
                <a:gd name="connsiteX43" fmla="*/ 901700 w 1444625"/>
                <a:gd name="connsiteY43" fmla="*/ 1504950 h 2387600"/>
                <a:gd name="connsiteX44" fmla="*/ 901700 w 1444625"/>
                <a:gd name="connsiteY44" fmla="*/ 1549400 h 2387600"/>
                <a:gd name="connsiteX45" fmla="*/ 904875 w 1444625"/>
                <a:gd name="connsiteY45" fmla="*/ 1549400 h 2387600"/>
                <a:gd name="connsiteX46" fmla="*/ 904875 w 1444625"/>
                <a:gd name="connsiteY46" fmla="*/ 1603375 h 2387600"/>
                <a:gd name="connsiteX47" fmla="*/ 911225 w 1444625"/>
                <a:gd name="connsiteY47" fmla="*/ 1603375 h 2387600"/>
                <a:gd name="connsiteX48" fmla="*/ 908050 w 1444625"/>
                <a:gd name="connsiteY48" fmla="*/ 1647825 h 2387600"/>
                <a:gd name="connsiteX49" fmla="*/ 917575 w 1444625"/>
                <a:gd name="connsiteY49" fmla="*/ 1644650 h 2387600"/>
                <a:gd name="connsiteX50" fmla="*/ 914400 w 1444625"/>
                <a:gd name="connsiteY50" fmla="*/ 1743075 h 2387600"/>
                <a:gd name="connsiteX51" fmla="*/ 933450 w 1444625"/>
                <a:gd name="connsiteY51" fmla="*/ 1736725 h 2387600"/>
                <a:gd name="connsiteX52" fmla="*/ 933450 w 1444625"/>
                <a:gd name="connsiteY52" fmla="*/ 1790700 h 2387600"/>
                <a:gd name="connsiteX53" fmla="*/ 942975 w 1444625"/>
                <a:gd name="connsiteY53" fmla="*/ 1790700 h 2387600"/>
                <a:gd name="connsiteX54" fmla="*/ 942975 w 1444625"/>
                <a:gd name="connsiteY54" fmla="*/ 1838325 h 2387600"/>
                <a:gd name="connsiteX55" fmla="*/ 1092200 w 1444625"/>
                <a:gd name="connsiteY55" fmla="*/ 1841500 h 2387600"/>
                <a:gd name="connsiteX56" fmla="*/ 1092200 w 1444625"/>
                <a:gd name="connsiteY56" fmla="*/ 1885950 h 2387600"/>
                <a:gd name="connsiteX57" fmla="*/ 1162050 w 1444625"/>
                <a:gd name="connsiteY57" fmla="*/ 1885950 h 2387600"/>
                <a:gd name="connsiteX58" fmla="*/ 1165225 w 1444625"/>
                <a:gd name="connsiteY58" fmla="*/ 1933575 h 2387600"/>
                <a:gd name="connsiteX59" fmla="*/ 1244600 w 1444625"/>
                <a:gd name="connsiteY59" fmla="*/ 1930400 h 2387600"/>
                <a:gd name="connsiteX60" fmla="*/ 1247775 w 1444625"/>
                <a:gd name="connsiteY60" fmla="*/ 1978025 h 2387600"/>
                <a:gd name="connsiteX61" fmla="*/ 1327150 w 1444625"/>
                <a:gd name="connsiteY61" fmla="*/ 1978025 h 2387600"/>
                <a:gd name="connsiteX62" fmla="*/ 1327150 w 1444625"/>
                <a:gd name="connsiteY62" fmla="*/ 2028825 h 2387600"/>
                <a:gd name="connsiteX63" fmla="*/ 1362075 w 1444625"/>
                <a:gd name="connsiteY63" fmla="*/ 2028825 h 2387600"/>
                <a:gd name="connsiteX64" fmla="*/ 1362075 w 1444625"/>
                <a:gd name="connsiteY64" fmla="*/ 2073275 h 2387600"/>
                <a:gd name="connsiteX65" fmla="*/ 1374775 w 1444625"/>
                <a:gd name="connsiteY65" fmla="*/ 2073275 h 2387600"/>
                <a:gd name="connsiteX66" fmla="*/ 1374775 w 1444625"/>
                <a:gd name="connsiteY66" fmla="*/ 2120900 h 2387600"/>
                <a:gd name="connsiteX67" fmla="*/ 1400175 w 1444625"/>
                <a:gd name="connsiteY67" fmla="*/ 2120900 h 2387600"/>
                <a:gd name="connsiteX68" fmla="*/ 1403350 w 1444625"/>
                <a:gd name="connsiteY68" fmla="*/ 2206625 h 2387600"/>
                <a:gd name="connsiteX69" fmla="*/ 1406525 w 1444625"/>
                <a:gd name="connsiteY69" fmla="*/ 2206625 h 2387600"/>
                <a:gd name="connsiteX70" fmla="*/ 1406525 w 1444625"/>
                <a:gd name="connsiteY70" fmla="*/ 2260600 h 2387600"/>
                <a:gd name="connsiteX71" fmla="*/ 1435100 w 1444625"/>
                <a:gd name="connsiteY71" fmla="*/ 2260600 h 2387600"/>
                <a:gd name="connsiteX72" fmla="*/ 1431925 w 1444625"/>
                <a:gd name="connsiteY72" fmla="*/ 2305050 h 2387600"/>
                <a:gd name="connsiteX73" fmla="*/ 1444625 w 1444625"/>
                <a:gd name="connsiteY73" fmla="*/ 2308225 h 2387600"/>
                <a:gd name="connsiteX74" fmla="*/ 1441450 w 1444625"/>
                <a:gd name="connsiteY74" fmla="*/ 2387600 h 2387600"/>
                <a:gd name="connsiteX0" fmla="*/ 0 w 1444625"/>
                <a:gd name="connsiteY0" fmla="*/ 3175 h 2387600"/>
                <a:gd name="connsiteX1" fmla="*/ 384175 w 1444625"/>
                <a:gd name="connsiteY1" fmla="*/ 0 h 2387600"/>
                <a:gd name="connsiteX2" fmla="*/ 384175 w 1444625"/>
                <a:gd name="connsiteY2" fmla="*/ 50800 h 2387600"/>
                <a:gd name="connsiteX3" fmla="*/ 415925 w 1444625"/>
                <a:gd name="connsiteY3" fmla="*/ 47625 h 2387600"/>
                <a:gd name="connsiteX4" fmla="*/ 412750 w 1444625"/>
                <a:gd name="connsiteY4" fmla="*/ 190500 h 2387600"/>
                <a:gd name="connsiteX5" fmla="*/ 428625 w 1444625"/>
                <a:gd name="connsiteY5" fmla="*/ 190500 h 2387600"/>
                <a:gd name="connsiteX6" fmla="*/ 425450 w 1444625"/>
                <a:gd name="connsiteY6" fmla="*/ 241300 h 2387600"/>
                <a:gd name="connsiteX7" fmla="*/ 428625 w 1444625"/>
                <a:gd name="connsiteY7" fmla="*/ 241300 h 2387600"/>
                <a:gd name="connsiteX8" fmla="*/ 425450 w 1444625"/>
                <a:gd name="connsiteY8" fmla="*/ 333375 h 2387600"/>
                <a:gd name="connsiteX9" fmla="*/ 441325 w 1444625"/>
                <a:gd name="connsiteY9" fmla="*/ 333375 h 2387600"/>
                <a:gd name="connsiteX10" fmla="*/ 444500 w 1444625"/>
                <a:gd name="connsiteY10" fmla="*/ 377825 h 2387600"/>
                <a:gd name="connsiteX11" fmla="*/ 454025 w 1444625"/>
                <a:gd name="connsiteY11" fmla="*/ 377825 h 2387600"/>
                <a:gd name="connsiteX12" fmla="*/ 454025 w 1444625"/>
                <a:gd name="connsiteY12" fmla="*/ 473075 h 2387600"/>
                <a:gd name="connsiteX13" fmla="*/ 460375 w 1444625"/>
                <a:gd name="connsiteY13" fmla="*/ 476250 h 2387600"/>
                <a:gd name="connsiteX14" fmla="*/ 460375 w 1444625"/>
                <a:gd name="connsiteY14" fmla="*/ 561975 h 2387600"/>
                <a:gd name="connsiteX15" fmla="*/ 463550 w 1444625"/>
                <a:gd name="connsiteY15" fmla="*/ 561975 h 2387600"/>
                <a:gd name="connsiteX16" fmla="*/ 463550 w 1444625"/>
                <a:gd name="connsiteY16" fmla="*/ 704850 h 2387600"/>
                <a:gd name="connsiteX17" fmla="*/ 485775 w 1444625"/>
                <a:gd name="connsiteY17" fmla="*/ 704850 h 2387600"/>
                <a:gd name="connsiteX18" fmla="*/ 485775 w 1444625"/>
                <a:gd name="connsiteY18" fmla="*/ 755650 h 2387600"/>
                <a:gd name="connsiteX19" fmla="*/ 488950 w 1444625"/>
                <a:gd name="connsiteY19" fmla="*/ 755650 h 2387600"/>
                <a:gd name="connsiteX20" fmla="*/ 488950 w 1444625"/>
                <a:gd name="connsiteY20" fmla="*/ 844550 h 2387600"/>
                <a:gd name="connsiteX21" fmla="*/ 520700 w 1444625"/>
                <a:gd name="connsiteY21" fmla="*/ 850900 h 2387600"/>
                <a:gd name="connsiteX22" fmla="*/ 520700 w 1444625"/>
                <a:gd name="connsiteY22" fmla="*/ 904875 h 2387600"/>
                <a:gd name="connsiteX23" fmla="*/ 523875 w 1444625"/>
                <a:gd name="connsiteY23" fmla="*/ 904875 h 2387600"/>
                <a:gd name="connsiteX24" fmla="*/ 523875 w 1444625"/>
                <a:gd name="connsiteY24" fmla="*/ 942975 h 2387600"/>
                <a:gd name="connsiteX25" fmla="*/ 568325 w 1444625"/>
                <a:gd name="connsiteY25" fmla="*/ 946150 h 2387600"/>
                <a:gd name="connsiteX26" fmla="*/ 568325 w 1444625"/>
                <a:gd name="connsiteY26" fmla="*/ 990600 h 2387600"/>
                <a:gd name="connsiteX27" fmla="*/ 800100 w 1444625"/>
                <a:gd name="connsiteY27" fmla="*/ 990600 h 2387600"/>
                <a:gd name="connsiteX28" fmla="*/ 800100 w 1444625"/>
                <a:gd name="connsiteY28" fmla="*/ 1038225 h 2387600"/>
                <a:gd name="connsiteX29" fmla="*/ 812800 w 1444625"/>
                <a:gd name="connsiteY29" fmla="*/ 1038225 h 2387600"/>
                <a:gd name="connsiteX30" fmla="*/ 812800 w 1444625"/>
                <a:gd name="connsiteY30" fmla="*/ 1085850 h 2387600"/>
                <a:gd name="connsiteX31" fmla="*/ 828675 w 1444625"/>
                <a:gd name="connsiteY31" fmla="*/ 1089025 h 2387600"/>
                <a:gd name="connsiteX32" fmla="*/ 831850 w 1444625"/>
                <a:gd name="connsiteY32" fmla="*/ 1130300 h 2387600"/>
                <a:gd name="connsiteX33" fmla="*/ 838200 w 1444625"/>
                <a:gd name="connsiteY33" fmla="*/ 1130300 h 2387600"/>
                <a:gd name="connsiteX34" fmla="*/ 835025 w 1444625"/>
                <a:gd name="connsiteY34" fmla="*/ 1225550 h 2387600"/>
                <a:gd name="connsiteX35" fmla="*/ 977900 w 1444625"/>
                <a:gd name="connsiteY35" fmla="*/ 1228725 h 2387600"/>
                <a:gd name="connsiteX36" fmla="*/ 847725 w 1444625"/>
                <a:gd name="connsiteY36" fmla="*/ 1273175 h 2387600"/>
                <a:gd name="connsiteX37" fmla="*/ 863600 w 1444625"/>
                <a:gd name="connsiteY37" fmla="*/ 1273175 h 2387600"/>
                <a:gd name="connsiteX38" fmla="*/ 866775 w 1444625"/>
                <a:gd name="connsiteY38" fmla="*/ 1362075 h 2387600"/>
                <a:gd name="connsiteX39" fmla="*/ 873125 w 1444625"/>
                <a:gd name="connsiteY39" fmla="*/ 1362075 h 2387600"/>
                <a:gd name="connsiteX40" fmla="*/ 873125 w 1444625"/>
                <a:gd name="connsiteY40" fmla="*/ 1419225 h 2387600"/>
                <a:gd name="connsiteX41" fmla="*/ 882650 w 1444625"/>
                <a:gd name="connsiteY41" fmla="*/ 1419225 h 2387600"/>
                <a:gd name="connsiteX42" fmla="*/ 879475 w 1444625"/>
                <a:gd name="connsiteY42" fmla="*/ 1504950 h 2387600"/>
                <a:gd name="connsiteX43" fmla="*/ 901700 w 1444625"/>
                <a:gd name="connsiteY43" fmla="*/ 1504950 h 2387600"/>
                <a:gd name="connsiteX44" fmla="*/ 901700 w 1444625"/>
                <a:gd name="connsiteY44" fmla="*/ 1549400 h 2387600"/>
                <a:gd name="connsiteX45" fmla="*/ 904875 w 1444625"/>
                <a:gd name="connsiteY45" fmla="*/ 1549400 h 2387600"/>
                <a:gd name="connsiteX46" fmla="*/ 904875 w 1444625"/>
                <a:gd name="connsiteY46" fmla="*/ 1603375 h 2387600"/>
                <a:gd name="connsiteX47" fmla="*/ 911225 w 1444625"/>
                <a:gd name="connsiteY47" fmla="*/ 1603375 h 2387600"/>
                <a:gd name="connsiteX48" fmla="*/ 908050 w 1444625"/>
                <a:gd name="connsiteY48" fmla="*/ 1647825 h 2387600"/>
                <a:gd name="connsiteX49" fmla="*/ 917575 w 1444625"/>
                <a:gd name="connsiteY49" fmla="*/ 1644650 h 2387600"/>
                <a:gd name="connsiteX50" fmla="*/ 914400 w 1444625"/>
                <a:gd name="connsiteY50" fmla="*/ 1743075 h 2387600"/>
                <a:gd name="connsiteX51" fmla="*/ 933450 w 1444625"/>
                <a:gd name="connsiteY51" fmla="*/ 1736725 h 2387600"/>
                <a:gd name="connsiteX52" fmla="*/ 933450 w 1444625"/>
                <a:gd name="connsiteY52" fmla="*/ 1790700 h 2387600"/>
                <a:gd name="connsiteX53" fmla="*/ 942975 w 1444625"/>
                <a:gd name="connsiteY53" fmla="*/ 1790700 h 2387600"/>
                <a:gd name="connsiteX54" fmla="*/ 942975 w 1444625"/>
                <a:gd name="connsiteY54" fmla="*/ 1838325 h 2387600"/>
                <a:gd name="connsiteX55" fmla="*/ 1092200 w 1444625"/>
                <a:gd name="connsiteY55" fmla="*/ 1841500 h 2387600"/>
                <a:gd name="connsiteX56" fmla="*/ 1092200 w 1444625"/>
                <a:gd name="connsiteY56" fmla="*/ 1885950 h 2387600"/>
                <a:gd name="connsiteX57" fmla="*/ 1162050 w 1444625"/>
                <a:gd name="connsiteY57" fmla="*/ 1885950 h 2387600"/>
                <a:gd name="connsiteX58" fmla="*/ 1165225 w 1444625"/>
                <a:gd name="connsiteY58" fmla="*/ 1933575 h 2387600"/>
                <a:gd name="connsiteX59" fmla="*/ 1244600 w 1444625"/>
                <a:gd name="connsiteY59" fmla="*/ 1930400 h 2387600"/>
                <a:gd name="connsiteX60" fmla="*/ 1247775 w 1444625"/>
                <a:gd name="connsiteY60" fmla="*/ 1978025 h 2387600"/>
                <a:gd name="connsiteX61" fmla="*/ 1327150 w 1444625"/>
                <a:gd name="connsiteY61" fmla="*/ 1978025 h 2387600"/>
                <a:gd name="connsiteX62" fmla="*/ 1327150 w 1444625"/>
                <a:gd name="connsiteY62" fmla="*/ 2028825 h 2387600"/>
                <a:gd name="connsiteX63" fmla="*/ 1362075 w 1444625"/>
                <a:gd name="connsiteY63" fmla="*/ 2028825 h 2387600"/>
                <a:gd name="connsiteX64" fmla="*/ 1362075 w 1444625"/>
                <a:gd name="connsiteY64" fmla="*/ 2073275 h 2387600"/>
                <a:gd name="connsiteX65" fmla="*/ 1374775 w 1444625"/>
                <a:gd name="connsiteY65" fmla="*/ 2073275 h 2387600"/>
                <a:gd name="connsiteX66" fmla="*/ 1374775 w 1444625"/>
                <a:gd name="connsiteY66" fmla="*/ 2120900 h 2387600"/>
                <a:gd name="connsiteX67" fmla="*/ 1400175 w 1444625"/>
                <a:gd name="connsiteY67" fmla="*/ 2120900 h 2387600"/>
                <a:gd name="connsiteX68" fmla="*/ 1403350 w 1444625"/>
                <a:gd name="connsiteY68" fmla="*/ 2206625 h 2387600"/>
                <a:gd name="connsiteX69" fmla="*/ 1406525 w 1444625"/>
                <a:gd name="connsiteY69" fmla="*/ 2206625 h 2387600"/>
                <a:gd name="connsiteX70" fmla="*/ 1406525 w 1444625"/>
                <a:gd name="connsiteY70" fmla="*/ 2260600 h 2387600"/>
                <a:gd name="connsiteX71" fmla="*/ 1435100 w 1444625"/>
                <a:gd name="connsiteY71" fmla="*/ 2260600 h 2387600"/>
                <a:gd name="connsiteX72" fmla="*/ 1431925 w 1444625"/>
                <a:gd name="connsiteY72" fmla="*/ 2305050 h 2387600"/>
                <a:gd name="connsiteX73" fmla="*/ 1444625 w 1444625"/>
                <a:gd name="connsiteY73" fmla="*/ 2308225 h 2387600"/>
                <a:gd name="connsiteX74" fmla="*/ 1441450 w 1444625"/>
                <a:gd name="connsiteY74" fmla="*/ 2387600 h 2387600"/>
                <a:gd name="connsiteX0" fmla="*/ 0 w 1444625"/>
                <a:gd name="connsiteY0" fmla="*/ 3175 h 2387600"/>
                <a:gd name="connsiteX1" fmla="*/ 384175 w 1444625"/>
                <a:gd name="connsiteY1" fmla="*/ 0 h 2387600"/>
                <a:gd name="connsiteX2" fmla="*/ 384175 w 1444625"/>
                <a:gd name="connsiteY2" fmla="*/ 50800 h 2387600"/>
                <a:gd name="connsiteX3" fmla="*/ 415925 w 1444625"/>
                <a:gd name="connsiteY3" fmla="*/ 47625 h 2387600"/>
                <a:gd name="connsiteX4" fmla="*/ 412750 w 1444625"/>
                <a:gd name="connsiteY4" fmla="*/ 190500 h 2387600"/>
                <a:gd name="connsiteX5" fmla="*/ 428625 w 1444625"/>
                <a:gd name="connsiteY5" fmla="*/ 190500 h 2387600"/>
                <a:gd name="connsiteX6" fmla="*/ 425450 w 1444625"/>
                <a:gd name="connsiteY6" fmla="*/ 241300 h 2387600"/>
                <a:gd name="connsiteX7" fmla="*/ 428625 w 1444625"/>
                <a:gd name="connsiteY7" fmla="*/ 241300 h 2387600"/>
                <a:gd name="connsiteX8" fmla="*/ 425450 w 1444625"/>
                <a:gd name="connsiteY8" fmla="*/ 333375 h 2387600"/>
                <a:gd name="connsiteX9" fmla="*/ 441325 w 1444625"/>
                <a:gd name="connsiteY9" fmla="*/ 333375 h 2387600"/>
                <a:gd name="connsiteX10" fmla="*/ 444500 w 1444625"/>
                <a:gd name="connsiteY10" fmla="*/ 377825 h 2387600"/>
                <a:gd name="connsiteX11" fmla="*/ 454025 w 1444625"/>
                <a:gd name="connsiteY11" fmla="*/ 377825 h 2387600"/>
                <a:gd name="connsiteX12" fmla="*/ 454025 w 1444625"/>
                <a:gd name="connsiteY12" fmla="*/ 473075 h 2387600"/>
                <a:gd name="connsiteX13" fmla="*/ 460375 w 1444625"/>
                <a:gd name="connsiteY13" fmla="*/ 476250 h 2387600"/>
                <a:gd name="connsiteX14" fmla="*/ 460375 w 1444625"/>
                <a:gd name="connsiteY14" fmla="*/ 561975 h 2387600"/>
                <a:gd name="connsiteX15" fmla="*/ 463550 w 1444625"/>
                <a:gd name="connsiteY15" fmla="*/ 561975 h 2387600"/>
                <a:gd name="connsiteX16" fmla="*/ 463550 w 1444625"/>
                <a:gd name="connsiteY16" fmla="*/ 704850 h 2387600"/>
                <a:gd name="connsiteX17" fmla="*/ 485775 w 1444625"/>
                <a:gd name="connsiteY17" fmla="*/ 704850 h 2387600"/>
                <a:gd name="connsiteX18" fmla="*/ 485775 w 1444625"/>
                <a:gd name="connsiteY18" fmla="*/ 755650 h 2387600"/>
                <a:gd name="connsiteX19" fmla="*/ 488950 w 1444625"/>
                <a:gd name="connsiteY19" fmla="*/ 755650 h 2387600"/>
                <a:gd name="connsiteX20" fmla="*/ 488950 w 1444625"/>
                <a:gd name="connsiteY20" fmla="*/ 844550 h 2387600"/>
                <a:gd name="connsiteX21" fmla="*/ 520700 w 1444625"/>
                <a:gd name="connsiteY21" fmla="*/ 850900 h 2387600"/>
                <a:gd name="connsiteX22" fmla="*/ 520700 w 1444625"/>
                <a:gd name="connsiteY22" fmla="*/ 904875 h 2387600"/>
                <a:gd name="connsiteX23" fmla="*/ 523875 w 1444625"/>
                <a:gd name="connsiteY23" fmla="*/ 904875 h 2387600"/>
                <a:gd name="connsiteX24" fmla="*/ 523875 w 1444625"/>
                <a:gd name="connsiteY24" fmla="*/ 942975 h 2387600"/>
                <a:gd name="connsiteX25" fmla="*/ 568325 w 1444625"/>
                <a:gd name="connsiteY25" fmla="*/ 946150 h 2387600"/>
                <a:gd name="connsiteX26" fmla="*/ 568325 w 1444625"/>
                <a:gd name="connsiteY26" fmla="*/ 990600 h 2387600"/>
                <a:gd name="connsiteX27" fmla="*/ 800100 w 1444625"/>
                <a:gd name="connsiteY27" fmla="*/ 990600 h 2387600"/>
                <a:gd name="connsiteX28" fmla="*/ 800100 w 1444625"/>
                <a:gd name="connsiteY28" fmla="*/ 1038225 h 2387600"/>
                <a:gd name="connsiteX29" fmla="*/ 812800 w 1444625"/>
                <a:gd name="connsiteY29" fmla="*/ 1038225 h 2387600"/>
                <a:gd name="connsiteX30" fmla="*/ 812800 w 1444625"/>
                <a:gd name="connsiteY30" fmla="*/ 1085850 h 2387600"/>
                <a:gd name="connsiteX31" fmla="*/ 828675 w 1444625"/>
                <a:gd name="connsiteY31" fmla="*/ 1089025 h 2387600"/>
                <a:gd name="connsiteX32" fmla="*/ 831850 w 1444625"/>
                <a:gd name="connsiteY32" fmla="*/ 1130300 h 2387600"/>
                <a:gd name="connsiteX33" fmla="*/ 838200 w 1444625"/>
                <a:gd name="connsiteY33" fmla="*/ 1130300 h 2387600"/>
                <a:gd name="connsiteX34" fmla="*/ 835025 w 1444625"/>
                <a:gd name="connsiteY34" fmla="*/ 1225550 h 2387600"/>
                <a:gd name="connsiteX35" fmla="*/ 844550 w 1444625"/>
                <a:gd name="connsiteY35" fmla="*/ 1225550 h 2387600"/>
                <a:gd name="connsiteX36" fmla="*/ 847725 w 1444625"/>
                <a:gd name="connsiteY36" fmla="*/ 1273175 h 2387600"/>
                <a:gd name="connsiteX37" fmla="*/ 863600 w 1444625"/>
                <a:gd name="connsiteY37" fmla="*/ 1273175 h 2387600"/>
                <a:gd name="connsiteX38" fmla="*/ 866775 w 1444625"/>
                <a:gd name="connsiteY38" fmla="*/ 1362075 h 2387600"/>
                <a:gd name="connsiteX39" fmla="*/ 873125 w 1444625"/>
                <a:gd name="connsiteY39" fmla="*/ 1362075 h 2387600"/>
                <a:gd name="connsiteX40" fmla="*/ 873125 w 1444625"/>
                <a:gd name="connsiteY40" fmla="*/ 1419225 h 2387600"/>
                <a:gd name="connsiteX41" fmla="*/ 882650 w 1444625"/>
                <a:gd name="connsiteY41" fmla="*/ 1419225 h 2387600"/>
                <a:gd name="connsiteX42" fmla="*/ 879475 w 1444625"/>
                <a:gd name="connsiteY42" fmla="*/ 1504950 h 2387600"/>
                <a:gd name="connsiteX43" fmla="*/ 901700 w 1444625"/>
                <a:gd name="connsiteY43" fmla="*/ 1504950 h 2387600"/>
                <a:gd name="connsiteX44" fmla="*/ 901700 w 1444625"/>
                <a:gd name="connsiteY44" fmla="*/ 1549400 h 2387600"/>
                <a:gd name="connsiteX45" fmla="*/ 904875 w 1444625"/>
                <a:gd name="connsiteY45" fmla="*/ 1549400 h 2387600"/>
                <a:gd name="connsiteX46" fmla="*/ 904875 w 1444625"/>
                <a:gd name="connsiteY46" fmla="*/ 1603375 h 2387600"/>
                <a:gd name="connsiteX47" fmla="*/ 911225 w 1444625"/>
                <a:gd name="connsiteY47" fmla="*/ 1603375 h 2387600"/>
                <a:gd name="connsiteX48" fmla="*/ 908050 w 1444625"/>
                <a:gd name="connsiteY48" fmla="*/ 1647825 h 2387600"/>
                <a:gd name="connsiteX49" fmla="*/ 917575 w 1444625"/>
                <a:gd name="connsiteY49" fmla="*/ 1644650 h 2387600"/>
                <a:gd name="connsiteX50" fmla="*/ 914400 w 1444625"/>
                <a:gd name="connsiteY50" fmla="*/ 1743075 h 2387600"/>
                <a:gd name="connsiteX51" fmla="*/ 933450 w 1444625"/>
                <a:gd name="connsiteY51" fmla="*/ 1736725 h 2387600"/>
                <a:gd name="connsiteX52" fmla="*/ 933450 w 1444625"/>
                <a:gd name="connsiteY52" fmla="*/ 1790700 h 2387600"/>
                <a:gd name="connsiteX53" fmla="*/ 942975 w 1444625"/>
                <a:gd name="connsiteY53" fmla="*/ 1790700 h 2387600"/>
                <a:gd name="connsiteX54" fmla="*/ 942975 w 1444625"/>
                <a:gd name="connsiteY54" fmla="*/ 1838325 h 2387600"/>
                <a:gd name="connsiteX55" fmla="*/ 1092200 w 1444625"/>
                <a:gd name="connsiteY55" fmla="*/ 1841500 h 2387600"/>
                <a:gd name="connsiteX56" fmla="*/ 1092200 w 1444625"/>
                <a:gd name="connsiteY56" fmla="*/ 1885950 h 2387600"/>
                <a:gd name="connsiteX57" fmla="*/ 1162050 w 1444625"/>
                <a:gd name="connsiteY57" fmla="*/ 1885950 h 2387600"/>
                <a:gd name="connsiteX58" fmla="*/ 1165225 w 1444625"/>
                <a:gd name="connsiteY58" fmla="*/ 1933575 h 2387600"/>
                <a:gd name="connsiteX59" fmla="*/ 1244600 w 1444625"/>
                <a:gd name="connsiteY59" fmla="*/ 1930400 h 2387600"/>
                <a:gd name="connsiteX60" fmla="*/ 1247775 w 1444625"/>
                <a:gd name="connsiteY60" fmla="*/ 1978025 h 2387600"/>
                <a:gd name="connsiteX61" fmla="*/ 1327150 w 1444625"/>
                <a:gd name="connsiteY61" fmla="*/ 1978025 h 2387600"/>
                <a:gd name="connsiteX62" fmla="*/ 1327150 w 1444625"/>
                <a:gd name="connsiteY62" fmla="*/ 2028825 h 2387600"/>
                <a:gd name="connsiteX63" fmla="*/ 1362075 w 1444625"/>
                <a:gd name="connsiteY63" fmla="*/ 2028825 h 2387600"/>
                <a:gd name="connsiteX64" fmla="*/ 1362075 w 1444625"/>
                <a:gd name="connsiteY64" fmla="*/ 2073275 h 2387600"/>
                <a:gd name="connsiteX65" fmla="*/ 1374775 w 1444625"/>
                <a:gd name="connsiteY65" fmla="*/ 2073275 h 2387600"/>
                <a:gd name="connsiteX66" fmla="*/ 1374775 w 1444625"/>
                <a:gd name="connsiteY66" fmla="*/ 2120900 h 2387600"/>
                <a:gd name="connsiteX67" fmla="*/ 1400175 w 1444625"/>
                <a:gd name="connsiteY67" fmla="*/ 2120900 h 2387600"/>
                <a:gd name="connsiteX68" fmla="*/ 1403350 w 1444625"/>
                <a:gd name="connsiteY68" fmla="*/ 2206625 h 2387600"/>
                <a:gd name="connsiteX69" fmla="*/ 1406525 w 1444625"/>
                <a:gd name="connsiteY69" fmla="*/ 2206625 h 2387600"/>
                <a:gd name="connsiteX70" fmla="*/ 1406525 w 1444625"/>
                <a:gd name="connsiteY70" fmla="*/ 2260600 h 2387600"/>
                <a:gd name="connsiteX71" fmla="*/ 1435100 w 1444625"/>
                <a:gd name="connsiteY71" fmla="*/ 2260600 h 2387600"/>
                <a:gd name="connsiteX72" fmla="*/ 1431925 w 1444625"/>
                <a:gd name="connsiteY72" fmla="*/ 2305050 h 2387600"/>
                <a:gd name="connsiteX73" fmla="*/ 1444625 w 1444625"/>
                <a:gd name="connsiteY73" fmla="*/ 2308225 h 2387600"/>
                <a:gd name="connsiteX74" fmla="*/ 1441450 w 1444625"/>
                <a:gd name="connsiteY74" fmla="*/ 2387600 h 2387600"/>
                <a:gd name="connsiteX0" fmla="*/ 0 w 1444625"/>
                <a:gd name="connsiteY0" fmla="*/ 3175 h 2387600"/>
                <a:gd name="connsiteX1" fmla="*/ 384175 w 1444625"/>
                <a:gd name="connsiteY1" fmla="*/ 0 h 2387600"/>
                <a:gd name="connsiteX2" fmla="*/ 384175 w 1444625"/>
                <a:gd name="connsiteY2" fmla="*/ 50800 h 2387600"/>
                <a:gd name="connsiteX3" fmla="*/ 415925 w 1444625"/>
                <a:gd name="connsiteY3" fmla="*/ 47625 h 2387600"/>
                <a:gd name="connsiteX4" fmla="*/ 412750 w 1444625"/>
                <a:gd name="connsiteY4" fmla="*/ 190500 h 2387600"/>
                <a:gd name="connsiteX5" fmla="*/ 428625 w 1444625"/>
                <a:gd name="connsiteY5" fmla="*/ 190500 h 2387600"/>
                <a:gd name="connsiteX6" fmla="*/ 425450 w 1444625"/>
                <a:gd name="connsiteY6" fmla="*/ 241300 h 2387600"/>
                <a:gd name="connsiteX7" fmla="*/ 428625 w 1444625"/>
                <a:gd name="connsiteY7" fmla="*/ 241300 h 2387600"/>
                <a:gd name="connsiteX8" fmla="*/ 425450 w 1444625"/>
                <a:gd name="connsiteY8" fmla="*/ 333375 h 2387600"/>
                <a:gd name="connsiteX9" fmla="*/ 441325 w 1444625"/>
                <a:gd name="connsiteY9" fmla="*/ 333375 h 2387600"/>
                <a:gd name="connsiteX10" fmla="*/ 444500 w 1444625"/>
                <a:gd name="connsiteY10" fmla="*/ 377825 h 2387600"/>
                <a:gd name="connsiteX11" fmla="*/ 454025 w 1444625"/>
                <a:gd name="connsiteY11" fmla="*/ 377825 h 2387600"/>
                <a:gd name="connsiteX12" fmla="*/ 454025 w 1444625"/>
                <a:gd name="connsiteY12" fmla="*/ 473075 h 2387600"/>
                <a:gd name="connsiteX13" fmla="*/ 460375 w 1444625"/>
                <a:gd name="connsiteY13" fmla="*/ 476250 h 2387600"/>
                <a:gd name="connsiteX14" fmla="*/ 460375 w 1444625"/>
                <a:gd name="connsiteY14" fmla="*/ 561975 h 2387600"/>
                <a:gd name="connsiteX15" fmla="*/ 463550 w 1444625"/>
                <a:gd name="connsiteY15" fmla="*/ 561975 h 2387600"/>
                <a:gd name="connsiteX16" fmla="*/ 463550 w 1444625"/>
                <a:gd name="connsiteY16" fmla="*/ 704850 h 2387600"/>
                <a:gd name="connsiteX17" fmla="*/ 485775 w 1444625"/>
                <a:gd name="connsiteY17" fmla="*/ 704850 h 2387600"/>
                <a:gd name="connsiteX18" fmla="*/ 485775 w 1444625"/>
                <a:gd name="connsiteY18" fmla="*/ 755650 h 2387600"/>
                <a:gd name="connsiteX19" fmla="*/ 488950 w 1444625"/>
                <a:gd name="connsiteY19" fmla="*/ 755650 h 2387600"/>
                <a:gd name="connsiteX20" fmla="*/ 488950 w 1444625"/>
                <a:gd name="connsiteY20" fmla="*/ 844550 h 2387600"/>
                <a:gd name="connsiteX21" fmla="*/ 520700 w 1444625"/>
                <a:gd name="connsiteY21" fmla="*/ 850900 h 2387600"/>
                <a:gd name="connsiteX22" fmla="*/ 520700 w 1444625"/>
                <a:gd name="connsiteY22" fmla="*/ 904875 h 2387600"/>
                <a:gd name="connsiteX23" fmla="*/ 523875 w 1444625"/>
                <a:gd name="connsiteY23" fmla="*/ 904875 h 2387600"/>
                <a:gd name="connsiteX24" fmla="*/ 523875 w 1444625"/>
                <a:gd name="connsiteY24" fmla="*/ 942975 h 2387600"/>
                <a:gd name="connsiteX25" fmla="*/ 568325 w 1444625"/>
                <a:gd name="connsiteY25" fmla="*/ 946150 h 2387600"/>
                <a:gd name="connsiteX26" fmla="*/ 568325 w 1444625"/>
                <a:gd name="connsiteY26" fmla="*/ 990600 h 2387600"/>
                <a:gd name="connsiteX27" fmla="*/ 800100 w 1444625"/>
                <a:gd name="connsiteY27" fmla="*/ 990600 h 2387600"/>
                <a:gd name="connsiteX28" fmla="*/ 800100 w 1444625"/>
                <a:gd name="connsiteY28" fmla="*/ 1038225 h 2387600"/>
                <a:gd name="connsiteX29" fmla="*/ 812800 w 1444625"/>
                <a:gd name="connsiteY29" fmla="*/ 1038225 h 2387600"/>
                <a:gd name="connsiteX30" fmla="*/ 812800 w 1444625"/>
                <a:gd name="connsiteY30" fmla="*/ 1085850 h 2387600"/>
                <a:gd name="connsiteX31" fmla="*/ 828675 w 1444625"/>
                <a:gd name="connsiteY31" fmla="*/ 1089025 h 2387600"/>
                <a:gd name="connsiteX32" fmla="*/ 831850 w 1444625"/>
                <a:gd name="connsiteY32" fmla="*/ 1130300 h 2387600"/>
                <a:gd name="connsiteX33" fmla="*/ 838200 w 1444625"/>
                <a:gd name="connsiteY33" fmla="*/ 1130300 h 2387600"/>
                <a:gd name="connsiteX34" fmla="*/ 835025 w 1444625"/>
                <a:gd name="connsiteY34" fmla="*/ 1225550 h 2387600"/>
                <a:gd name="connsiteX35" fmla="*/ 847725 w 1444625"/>
                <a:gd name="connsiteY35" fmla="*/ 1225550 h 2387600"/>
                <a:gd name="connsiteX36" fmla="*/ 847725 w 1444625"/>
                <a:gd name="connsiteY36" fmla="*/ 1273175 h 2387600"/>
                <a:gd name="connsiteX37" fmla="*/ 863600 w 1444625"/>
                <a:gd name="connsiteY37" fmla="*/ 1273175 h 2387600"/>
                <a:gd name="connsiteX38" fmla="*/ 866775 w 1444625"/>
                <a:gd name="connsiteY38" fmla="*/ 1362075 h 2387600"/>
                <a:gd name="connsiteX39" fmla="*/ 873125 w 1444625"/>
                <a:gd name="connsiteY39" fmla="*/ 1362075 h 2387600"/>
                <a:gd name="connsiteX40" fmla="*/ 873125 w 1444625"/>
                <a:gd name="connsiteY40" fmla="*/ 1419225 h 2387600"/>
                <a:gd name="connsiteX41" fmla="*/ 882650 w 1444625"/>
                <a:gd name="connsiteY41" fmla="*/ 1419225 h 2387600"/>
                <a:gd name="connsiteX42" fmla="*/ 879475 w 1444625"/>
                <a:gd name="connsiteY42" fmla="*/ 1504950 h 2387600"/>
                <a:gd name="connsiteX43" fmla="*/ 901700 w 1444625"/>
                <a:gd name="connsiteY43" fmla="*/ 1504950 h 2387600"/>
                <a:gd name="connsiteX44" fmla="*/ 901700 w 1444625"/>
                <a:gd name="connsiteY44" fmla="*/ 1549400 h 2387600"/>
                <a:gd name="connsiteX45" fmla="*/ 904875 w 1444625"/>
                <a:gd name="connsiteY45" fmla="*/ 1549400 h 2387600"/>
                <a:gd name="connsiteX46" fmla="*/ 904875 w 1444625"/>
                <a:gd name="connsiteY46" fmla="*/ 1603375 h 2387600"/>
                <a:gd name="connsiteX47" fmla="*/ 911225 w 1444625"/>
                <a:gd name="connsiteY47" fmla="*/ 1603375 h 2387600"/>
                <a:gd name="connsiteX48" fmla="*/ 908050 w 1444625"/>
                <a:gd name="connsiteY48" fmla="*/ 1647825 h 2387600"/>
                <a:gd name="connsiteX49" fmla="*/ 917575 w 1444625"/>
                <a:gd name="connsiteY49" fmla="*/ 1644650 h 2387600"/>
                <a:gd name="connsiteX50" fmla="*/ 914400 w 1444625"/>
                <a:gd name="connsiteY50" fmla="*/ 1743075 h 2387600"/>
                <a:gd name="connsiteX51" fmla="*/ 933450 w 1444625"/>
                <a:gd name="connsiteY51" fmla="*/ 1736725 h 2387600"/>
                <a:gd name="connsiteX52" fmla="*/ 933450 w 1444625"/>
                <a:gd name="connsiteY52" fmla="*/ 1790700 h 2387600"/>
                <a:gd name="connsiteX53" fmla="*/ 942975 w 1444625"/>
                <a:gd name="connsiteY53" fmla="*/ 1790700 h 2387600"/>
                <a:gd name="connsiteX54" fmla="*/ 942975 w 1444625"/>
                <a:gd name="connsiteY54" fmla="*/ 1838325 h 2387600"/>
                <a:gd name="connsiteX55" fmla="*/ 1092200 w 1444625"/>
                <a:gd name="connsiteY55" fmla="*/ 1841500 h 2387600"/>
                <a:gd name="connsiteX56" fmla="*/ 1092200 w 1444625"/>
                <a:gd name="connsiteY56" fmla="*/ 1885950 h 2387600"/>
                <a:gd name="connsiteX57" fmla="*/ 1162050 w 1444625"/>
                <a:gd name="connsiteY57" fmla="*/ 1885950 h 2387600"/>
                <a:gd name="connsiteX58" fmla="*/ 1165225 w 1444625"/>
                <a:gd name="connsiteY58" fmla="*/ 1933575 h 2387600"/>
                <a:gd name="connsiteX59" fmla="*/ 1244600 w 1444625"/>
                <a:gd name="connsiteY59" fmla="*/ 1930400 h 2387600"/>
                <a:gd name="connsiteX60" fmla="*/ 1247775 w 1444625"/>
                <a:gd name="connsiteY60" fmla="*/ 1978025 h 2387600"/>
                <a:gd name="connsiteX61" fmla="*/ 1327150 w 1444625"/>
                <a:gd name="connsiteY61" fmla="*/ 1978025 h 2387600"/>
                <a:gd name="connsiteX62" fmla="*/ 1327150 w 1444625"/>
                <a:gd name="connsiteY62" fmla="*/ 2028825 h 2387600"/>
                <a:gd name="connsiteX63" fmla="*/ 1362075 w 1444625"/>
                <a:gd name="connsiteY63" fmla="*/ 2028825 h 2387600"/>
                <a:gd name="connsiteX64" fmla="*/ 1362075 w 1444625"/>
                <a:gd name="connsiteY64" fmla="*/ 2073275 h 2387600"/>
                <a:gd name="connsiteX65" fmla="*/ 1374775 w 1444625"/>
                <a:gd name="connsiteY65" fmla="*/ 2073275 h 2387600"/>
                <a:gd name="connsiteX66" fmla="*/ 1374775 w 1444625"/>
                <a:gd name="connsiteY66" fmla="*/ 2120900 h 2387600"/>
                <a:gd name="connsiteX67" fmla="*/ 1400175 w 1444625"/>
                <a:gd name="connsiteY67" fmla="*/ 2120900 h 2387600"/>
                <a:gd name="connsiteX68" fmla="*/ 1403350 w 1444625"/>
                <a:gd name="connsiteY68" fmla="*/ 2206625 h 2387600"/>
                <a:gd name="connsiteX69" fmla="*/ 1406525 w 1444625"/>
                <a:gd name="connsiteY69" fmla="*/ 2206625 h 2387600"/>
                <a:gd name="connsiteX70" fmla="*/ 1406525 w 1444625"/>
                <a:gd name="connsiteY70" fmla="*/ 2260600 h 2387600"/>
                <a:gd name="connsiteX71" fmla="*/ 1435100 w 1444625"/>
                <a:gd name="connsiteY71" fmla="*/ 2260600 h 2387600"/>
                <a:gd name="connsiteX72" fmla="*/ 1431925 w 1444625"/>
                <a:gd name="connsiteY72" fmla="*/ 2305050 h 2387600"/>
                <a:gd name="connsiteX73" fmla="*/ 1444625 w 1444625"/>
                <a:gd name="connsiteY73" fmla="*/ 2308225 h 2387600"/>
                <a:gd name="connsiteX74" fmla="*/ 1441450 w 1444625"/>
                <a:gd name="connsiteY74" fmla="*/ 2387600 h 2387600"/>
                <a:gd name="connsiteX0" fmla="*/ 0 w 1444625"/>
                <a:gd name="connsiteY0" fmla="*/ 3175 h 2393712"/>
                <a:gd name="connsiteX1" fmla="*/ 384175 w 1444625"/>
                <a:gd name="connsiteY1" fmla="*/ 0 h 2393712"/>
                <a:gd name="connsiteX2" fmla="*/ 384175 w 1444625"/>
                <a:gd name="connsiteY2" fmla="*/ 50800 h 2393712"/>
                <a:gd name="connsiteX3" fmla="*/ 415925 w 1444625"/>
                <a:gd name="connsiteY3" fmla="*/ 47625 h 2393712"/>
                <a:gd name="connsiteX4" fmla="*/ 412750 w 1444625"/>
                <a:gd name="connsiteY4" fmla="*/ 190500 h 2393712"/>
                <a:gd name="connsiteX5" fmla="*/ 428625 w 1444625"/>
                <a:gd name="connsiteY5" fmla="*/ 190500 h 2393712"/>
                <a:gd name="connsiteX6" fmla="*/ 425450 w 1444625"/>
                <a:gd name="connsiteY6" fmla="*/ 241300 h 2393712"/>
                <a:gd name="connsiteX7" fmla="*/ 428625 w 1444625"/>
                <a:gd name="connsiteY7" fmla="*/ 241300 h 2393712"/>
                <a:gd name="connsiteX8" fmla="*/ 425450 w 1444625"/>
                <a:gd name="connsiteY8" fmla="*/ 333375 h 2393712"/>
                <a:gd name="connsiteX9" fmla="*/ 441325 w 1444625"/>
                <a:gd name="connsiteY9" fmla="*/ 333375 h 2393712"/>
                <a:gd name="connsiteX10" fmla="*/ 444500 w 1444625"/>
                <a:gd name="connsiteY10" fmla="*/ 377825 h 2393712"/>
                <a:gd name="connsiteX11" fmla="*/ 454025 w 1444625"/>
                <a:gd name="connsiteY11" fmla="*/ 377825 h 2393712"/>
                <a:gd name="connsiteX12" fmla="*/ 454025 w 1444625"/>
                <a:gd name="connsiteY12" fmla="*/ 473075 h 2393712"/>
                <a:gd name="connsiteX13" fmla="*/ 460375 w 1444625"/>
                <a:gd name="connsiteY13" fmla="*/ 476250 h 2393712"/>
                <a:gd name="connsiteX14" fmla="*/ 460375 w 1444625"/>
                <a:gd name="connsiteY14" fmla="*/ 561975 h 2393712"/>
                <a:gd name="connsiteX15" fmla="*/ 463550 w 1444625"/>
                <a:gd name="connsiteY15" fmla="*/ 561975 h 2393712"/>
                <a:gd name="connsiteX16" fmla="*/ 463550 w 1444625"/>
                <a:gd name="connsiteY16" fmla="*/ 704850 h 2393712"/>
                <a:gd name="connsiteX17" fmla="*/ 485775 w 1444625"/>
                <a:gd name="connsiteY17" fmla="*/ 704850 h 2393712"/>
                <a:gd name="connsiteX18" fmla="*/ 485775 w 1444625"/>
                <a:gd name="connsiteY18" fmla="*/ 755650 h 2393712"/>
                <a:gd name="connsiteX19" fmla="*/ 488950 w 1444625"/>
                <a:gd name="connsiteY19" fmla="*/ 755650 h 2393712"/>
                <a:gd name="connsiteX20" fmla="*/ 488950 w 1444625"/>
                <a:gd name="connsiteY20" fmla="*/ 844550 h 2393712"/>
                <a:gd name="connsiteX21" fmla="*/ 520700 w 1444625"/>
                <a:gd name="connsiteY21" fmla="*/ 850900 h 2393712"/>
                <a:gd name="connsiteX22" fmla="*/ 520700 w 1444625"/>
                <a:gd name="connsiteY22" fmla="*/ 904875 h 2393712"/>
                <a:gd name="connsiteX23" fmla="*/ 523875 w 1444625"/>
                <a:gd name="connsiteY23" fmla="*/ 904875 h 2393712"/>
                <a:gd name="connsiteX24" fmla="*/ 523875 w 1444625"/>
                <a:gd name="connsiteY24" fmla="*/ 942975 h 2393712"/>
                <a:gd name="connsiteX25" fmla="*/ 568325 w 1444625"/>
                <a:gd name="connsiteY25" fmla="*/ 946150 h 2393712"/>
                <a:gd name="connsiteX26" fmla="*/ 568325 w 1444625"/>
                <a:gd name="connsiteY26" fmla="*/ 990600 h 2393712"/>
                <a:gd name="connsiteX27" fmla="*/ 800100 w 1444625"/>
                <a:gd name="connsiteY27" fmla="*/ 990600 h 2393712"/>
                <a:gd name="connsiteX28" fmla="*/ 800100 w 1444625"/>
                <a:gd name="connsiteY28" fmla="*/ 1038225 h 2393712"/>
                <a:gd name="connsiteX29" fmla="*/ 812800 w 1444625"/>
                <a:gd name="connsiteY29" fmla="*/ 1038225 h 2393712"/>
                <a:gd name="connsiteX30" fmla="*/ 812800 w 1444625"/>
                <a:gd name="connsiteY30" fmla="*/ 1085850 h 2393712"/>
                <a:gd name="connsiteX31" fmla="*/ 828675 w 1444625"/>
                <a:gd name="connsiteY31" fmla="*/ 1089025 h 2393712"/>
                <a:gd name="connsiteX32" fmla="*/ 831850 w 1444625"/>
                <a:gd name="connsiteY32" fmla="*/ 1130300 h 2393712"/>
                <a:gd name="connsiteX33" fmla="*/ 838200 w 1444625"/>
                <a:gd name="connsiteY33" fmla="*/ 1130300 h 2393712"/>
                <a:gd name="connsiteX34" fmla="*/ 835025 w 1444625"/>
                <a:gd name="connsiteY34" fmla="*/ 1225550 h 2393712"/>
                <a:gd name="connsiteX35" fmla="*/ 847725 w 1444625"/>
                <a:gd name="connsiteY35" fmla="*/ 1225550 h 2393712"/>
                <a:gd name="connsiteX36" fmla="*/ 847725 w 1444625"/>
                <a:gd name="connsiteY36" fmla="*/ 1273175 h 2393712"/>
                <a:gd name="connsiteX37" fmla="*/ 863600 w 1444625"/>
                <a:gd name="connsiteY37" fmla="*/ 1273175 h 2393712"/>
                <a:gd name="connsiteX38" fmla="*/ 866775 w 1444625"/>
                <a:gd name="connsiteY38" fmla="*/ 1362075 h 2393712"/>
                <a:gd name="connsiteX39" fmla="*/ 873125 w 1444625"/>
                <a:gd name="connsiteY39" fmla="*/ 1362075 h 2393712"/>
                <a:gd name="connsiteX40" fmla="*/ 873125 w 1444625"/>
                <a:gd name="connsiteY40" fmla="*/ 1419225 h 2393712"/>
                <a:gd name="connsiteX41" fmla="*/ 882650 w 1444625"/>
                <a:gd name="connsiteY41" fmla="*/ 1419225 h 2393712"/>
                <a:gd name="connsiteX42" fmla="*/ 879475 w 1444625"/>
                <a:gd name="connsiteY42" fmla="*/ 1504950 h 2393712"/>
                <a:gd name="connsiteX43" fmla="*/ 901700 w 1444625"/>
                <a:gd name="connsiteY43" fmla="*/ 1504950 h 2393712"/>
                <a:gd name="connsiteX44" fmla="*/ 901700 w 1444625"/>
                <a:gd name="connsiteY44" fmla="*/ 1549400 h 2393712"/>
                <a:gd name="connsiteX45" fmla="*/ 904875 w 1444625"/>
                <a:gd name="connsiteY45" fmla="*/ 1549400 h 2393712"/>
                <a:gd name="connsiteX46" fmla="*/ 904875 w 1444625"/>
                <a:gd name="connsiteY46" fmla="*/ 1603375 h 2393712"/>
                <a:gd name="connsiteX47" fmla="*/ 911225 w 1444625"/>
                <a:gd name="connsiteY47" fmla="*/ 1603375 h 2393712"/>
                <a:gd name="connsiteX48" fmla="*/ 908050 w 1444625"/>
                <a:gd name="connsiteY48" fmla="*/ 1647825 h 2393712"/>
                <a:gd name="connsiteX49" fmla="*/ 917575 w 1444625"/>
                <a:gd name="connsiteY49" fmla="*/ 1644650 h 2393712"/>
                <a:gd name="connsiteX50" fmla="*/ 914400 w 1444625"/>
                <a:gd name="connsiteY50" fmla="*/ 1743075 h 2393712"/>
                <a:gd name="connsiteX51" fmla="*/ 933450 w 1444625"/>
                <a:gd name="connsiteY51" fmla="*/ 1736725 h 2393712"/>
                <a:gd name="connsiteX52" fmla="*/ 933450 w 1444625"/>
                <a:gd name="connsiteY52" fmla="*/ 1790700 h 2393712"/>
                <a:gd name="connsiteX53" fmla="*/ 942975 w 1444625"/>
                <a:gd name="connsiteY53" fmla="*/ 1790700 h 2393712"/>
                <a:gd name="connsiteX54" fmla="*/ 942975 w 1444625"/>
                <a:gd name="connsiteY54" fmla="*/ 1838325 h 2393712"/>
                <a:gd name="connsiteX55" fmla="*/ 1092200 w 1444625"/>
                <a:gd name="connsiteY55" fmla="*/ 1841500 h 2393712"/>
                <a:gd name="connsiteX56" fmla="*/ 1092200 w 1444625"/>
                <a:gd name="connsiteY56" fmla="*/ 1885950 h 2393712"/>
                <a:gd name="connsiteX57" fmla="*/ 1162050 w 1444625"/>
                <a:gd name="connsiteY57" fmla="*/ 1885950 h 2393712"/>
                <a:gd name="connsiteX58" fmla="*/ 1165225 w 1444625"/>
                <a:gd name="connsiteY58" fmla="*/ 1933575 h 2393712"/>
                <a:gd name="connsiteX59" fmla="*/ 1244600 w 1444625"/>
                <a:gd name="connsiteY59" fmla="*/ 1930400 h 2393712"/>
                <a:gd name="connsiteX60" fmla="*/ 1247775 w 1444625"/>
                <a:gd name="connsiteY60" fmla="*/ 1978025 h 2393712"/>
                <a:gd name="connsiteX61" fmla="*/ 1327150 w 1444625"/>
                <a:gd name="connsiteY61" fmla="*/ 1978025 h 2393712"/>
                <a:gd name="connsiteX62" fmla="*/ 1327150 w 1444625"/>
                <a:gd name="connsiteY62" fmla="*/ 2028825 h 2393712"/>
                <a:gd name="connsiteX63" fmla="*/ 1362075 w 1444625"/>
                <a:gd name="connsiteY63" fmla="*/ 2028825 h 2393712"/>
                <a:gd name="connsiteX64" fmla="*/ 1362075 w 1444625"/>
                <a:gd name="connsiteY64" fmla="*/ 2073275 h 2393712"/>
                <a:gd name="connsiteX65" fmla="*/ 1374775 w 1444625"/>
                <a:gd name="connsiteY65" fmla="*/ 2073275 h 2393712"/>
                <a:gd name="connsiteX66" fmla="*/ 1374775 w 1444625"/>
                <a:gd name="connsiteY66" fmla="*/ 2120900 h 2393712"/>
                <a:gd name="connsiteX67" fmla="*/ 1400175 w 1444625"/>
                <a:gd name="connsiteY67" fmla="*/ 2120900 h 2393712"/>
                <a:gd name="connsiteX68" fmla="*/ 1403350 w 1444625"/>
                <a:gd name="connsiteY68" fmla="*/ 2206625 h 2393712"/>
                <a:gd name="connsiteX69" fmla="*/ 1406525 w 1444625"/>
                <a:gd name="connsiteY69" fmla="*/ 2206625 h 2393712"/>
                <a:gd name="connsiteX70" fmla="*/ 1406525 w 1444625"/>
                <a:gd name="connsiteY70" fmla="*/ 2260600 h 2393712"/>
                <a:gd name="connsiteX71" fmla="*/ 1435100 w 1444625"/>
                <a:gd name="connsiteY71" fmla="*/ 2260600 h 2393712"/>
                <a:gd name="connsiteX72" fmla="*/ 1431925 w 1444625"/>
                <a:gd name="connsiteY72" fmla="*/ 2305050 h 2393712"/>
                <a:gd name="connsiteX73" fmla="*/ 1444625 w 1444625"/>
                <a:gd name="connsiteY73" fmla="*/ 2308225 h 2393712"/>
                <a:gd name="connsiteX74" fmla="*/ 1441450 w 1444625"/>
                <a:gd name="connsiteY74" fmla="*/ 2387600 h 2393712"/>
                <a:gd name="connsiteX75" fmla="*/ 1439863 w 1444625"/>
                <a:gd name="connsiteY75" fmla="*/ 2388394 h 2393712"/>
                <a:gd name="connsiteX0" fmla="*/ 0 w 1535113"/>
                <a:gd name="connsiteY0" fmla="*/ 3175 h 2393712"/>
                <a:gd name="connsiteX1" fmla="*/ 384175 w 1535113"/>
                <a:gd name="connsiteY1" fmla="*/ 0 h 2393712"/>
                <a:gd name="connsiteX2" fmla="*/ 384175 w 1535113"/>
                <a:gd name="connsiteY2" fmla="*/ 50800 h 2393712"/>
                <a:gd name="connsiteX3" fmla="*/ 415925 w 1535113"/>
                <a:gd name="connsiteY3" fmla="*/ 47625 h 2393712"/>
                <a:gd name="connsiteX4" fmla="*/ 412750 w 1535113"/>
                <a:gd name="connsiteY4" fmla="*/ 190500 h 2393712"/>
                <a:gd name="connsiteX5" fmla="*/ 428625 w 1535113"/>
                <a:gd name="connsiteY5" fmla="*/ 190500 h 2393712"/>
                <a:gd name="connsiteX6" fmla="*/ 425450 w 1535113"/>
                <a:gd name="connsiteY6" fmla="*/ 241300 h 2393712"/>
                <a:gd name="connsiteX7" fmla="*/ 428625 w 1535113"/>
                <a:gd name="connsiteY7" fmla="*/ 241300 h 2393712"/>
                <a:gd name="connsiteX8" fmla="*/ 425450 w 1535113"/>
                <a:gd name="connsiteY8" fmla="*/ 333375 h 2393712"/>
                <a:gd name="connsiteX9" fmla="*/ 441325 w 1535113"/>
                <a:gd name="connsiteY9" fmla="*/ 333375 h 2393712"/>
                <a:gd name="connsiteX10" fmla="*/ 444500 w 1535113"/>
                <a:gd name="connsiteY10" fmla="*/ 377825 h 2393712"/>
                <a:gd name="connsiteX11" fmla="*/ 454025 w 1535113"/>
                <a:gd name="connsiteY11" fmla="*/ 377825 h 2393712"/>
                <a:gd name="connsiteX12" fmla="*/ 454025 w 1535113"/>
                <a:gd name="connsiteY12" fmla="*/ 473075 h 2393712"/>
                <a:gd name="connsiteX13" fmla="*/ 460375 w 1535113"/>
                <a:gd name="connsiteY13" fmla="*/ 476250 h 2393712"/>
                <a:gd name="connsiteX14" fmla="*/ 460375 w 1535113"/>
                <a:gd name="connsiteY14" fmla="*/ 561975 h 2393712"/>
                <a:gd name="connsiteX15" fmla="*/ 463550 w 1535113"/>
                <a:gd name="connsiteY15" fmla="*/ 561975 h 2393712"/>
                <a:gd name="connsiteX16" fmla="*/ 463550 w 1535113"/>
                <a:gd name="connsiteY16" fmla="*/ 704850 h 2393712"/>
                <a:gd name="connsiteX17" fmla="*/ 485775 w 1535113"/>
                <a:gd name="connsiteY17" fmla="*/ 704850 h 2393712"/>
                <a:gd name="connsiteX18" fmla="*/ 485775 w 1535113"/>
                <a:gd name="connsiteY18" fmla="*/ 755650 h 2393712"/>
                <a:gd name="connsiteX19" fmla="*/ 488950 w 1535113"/>
                <a:gd name="connsiteY19" fmla="*/ 755650 h 2393712"/>
                <a:gd name="connsiteX20" fmla="*/ 488950 w 1535113"/>
                <a:gd name="connsiteY20" fmla="*/ 844550 h 2393712"/>
                <a:gd name="connsiteX21" fmla="*/ 520700 w 1535113"/>
                <a:gd name="connsiteY21" fmla="*/ 850900 h 2393712"/>
                <a:gd name="connsiteX22" fmla="*/ 520700 w 1535113"/>
                <a:gd name="connsiteY22" fmla="*/ 904875 h 2393712"/>
                <a:gd name="connsiteX23" fmla="*/ 523875 w 1535113"/>
                <a:gd name="connsiteY23" fmla="*/ 904875 h 2393712"/>
                <a:gd name="connsiteX24" fmla="*/ 523875 w 1535113"/>
                <a:gd name="connsiteY24" fmla="*/ 942975 h 2393712"/>
                <a:gd name="connsiteX25" fmla="*/ 568325 w 1535113"/>
                <a:gd name="connsiteY25" fmla="*/ 946150 h 2393712"/>
                <a:gd name="connsiteX26" fmla="*/ 568325 w 1535113"/>
                <a:gd name="connsiteY26" fmla="*/ 990600 h 2393712"/>
                <a:gd name="connsiteX27" fmla="*/ 800100 w 1535113"/>
                <a:gd name="connsiteY27" fmla="*/ 990600 h 2393712"/>
                <a:gd name="connsiteX28" fmla="*/ 800100 w 1535113"/>
                <a:gd name="connsiteY28" fmla="*/ 1038225 h 2393712"/>
                <a:gd name="connsiteX29" fmla="*/ 812800 w 1535113"/>
                <a:gd name="connsiteY29" fmla="*/ 1038225 h 2393712"/>
                <a:gd name="connsiteX30" fmla="*/ 812800 w 1535113"/>
                <a:gd name="connsiteY30" fmla="*/ 1085850 h 2393712"/>
                <a:gd name="connsiteX31" fmla="*/ 828675 w 1535113"/>
                <a:gd name="connsiteY31" fmla="*/ 1089025 h 2393712"/>
                <a:gd name="connsiteX32" fmla="*/ 831850 w 1535113"/>
                <a:gd name="connsiteY32" fmla="*/ 1130300 h 2393712"/>
                <a:gd name="connsiteX33" fmla="*/ 838200 w 1535113"/>
                <a:gd name="connsiteY33" fmla="*/ 1130300 h 2393712"/>
                <a:gd name="connsiteX34" fmla="*/ 835025 w 1535113"/>
                <a:gd name="connsiteY34" fmla="*/ 1225550 h 2393712"/>
                <a:gd name="connsiteX35" fmla="*/ 847725 w 1535113"/>
                <a:gd name="connsiteY35" fmla="*/ 1225550 h 2393712"/>
                <a:gd name="connsiteX36" fmla="*/ 847725 w 1535113"/>
                <a:gd name="connsiteY36" fmla="*/ 1273175 h 2393712"/>
                <a:gd name="connsiteX37" fmla="*/ 863600 w 1535113"/>
                <a:gd name="connsiteY37" fmla="*/ 1273175 h 2393712"/>
                <a:gd name="connsiteX38" fmla="*/ 866775 w 1535113"/>
                <a:gd name="connsiteY38" fmla="*/ 1362075 h 2393712"/>
                <a:gd name="connsiteX39" fmla="*/ 873125 w 1535113"/>
                <a:gd name="connsiteY39" fmla="*/ 1362075 h 2393712"/>
                <a:gd name="connsiteX40" fmla="*/ 873125 w 1535113"/>
                <a:gd name="connsiteY40" fmla="*/ 1419225 h 2393712"/>
                <a:gd name="connsiteX41" fmla="*/ 882650 w 1535113"/>
                <a:gd name="connsiteY41" fmla="*/ 1419225 h 2393712"/>
                <a:gd name="connsiteX42" fmla="*/ 879475 w 1535113"/>
                <a:gd name="connsiteY42" fmla="*/ 1504950 h 2393712"/>
                <a:gd name="connsiteX43" fmla="*/ 901700 w 1535113"/>
                <a:gd name="connsiteY43" fmla="*/ 1504950 h 2393712"/>
                <a:gd name="connsiteX44" fmla="*/ 901700 w 1535113"/>
                <a:gd name="connsiteY44" fmla="*/ 1549400 h 2393712"/>
                <a:gd name="connsiteX45" fmla="*/ 904875 w 1535113"/>
                <a:gd name="connsiteY45" fmla="*/ 1549400 h 2393712"/>
                <a:gd name="connsiteX46" fmla="*/ 904875 w 1535113"/>
                <a:gd name="connsiteY46" fmla="*/ 1603375 h 2393712"/>
                <a:gd name="connsiteX47" fmla="*/ 911225 w 1535113"/>
                <a:gd name="connsiteY47" fmla="*/ 1603375 h 2393712"/>
                <a:gd name="connsiteX48" fmla="*/ 908050 w 1535113"/>
                <a:gd name="connsiteY48" fmla="*/ 1647825 h 2393712"/>
                <a:gd name="connsiteX49" fmla="*/ 917575 w 1535113"/>
                <a:gd name="connsiteY49" fmla="*/ 1644650 h 2393712"/>
                <a:gd name="connsiteX50" fmla="*/ 914400 w 1535113"/>
                <a:gd name="connsiteY50" fmla="*/ 1743075 h 2393712"/>
                <a:gd name="connsiteX51" fmla="*/ 933450 w 1535113"/>
                <a:gd name="connsiteY51" fmla="*/ 1736725 h 2393712"/>
                <a:gd name="connsiteX52" fmla="*/ 933450 w 1535113"/>
                <a:gd name="connsiteY52" fmla="*/ 1790700 h 2393712"/>
                <a:gd name="connsiteX53" fmla="*/ 942975 w 1535113"/>
                <a:gd name="connsiteY53" fmla="*/ 1790700 h 2393712"/>
                <a:gd name="connsiteX54" fmla="*/ 942975 w 1535113"/>
                <a:gd name="connsiteY54" fmla="*/ 1838325 h 2393712"/>
                <a:gd name="connsiteX55" fmla="*/ 1092200 w 1535113"/>
                <a:gd name="connsiteY55" fmla="*/ 1841500 h 2393712"/>
                <a:gd name="connsiteX56" fmla="*/ 1092200 w 1535113"/>
                <a:gd name="connsiteY56" fmla="*/ 1885950 h 2393712"/>
                <a:gd name="connsiteX57" fmla="*/ 1162050 w 1535113"/>
                <a:gd name="connsiteY57" fmla="*/ 1885950 h 2393712"/>
                <a:gd name="connsiteX58" fmla="*/ 1165225 w 1535113"/>
                <a:gd name="connsiteY58" fmla="*/ 1933575 h 2393712"/>
                <a:gd name="connsiteX59" fmla="*/ 1244600 w 1535113"/>
                <a:gd name="connsiteY59" fmla="*/ 1930400 h 2393712"/>
                <a:gd name="connsiteX60" fmla="*/ 1247775 w 1535113"/>
                <a:gd name="connsiteY60" fmla="*/ 1978025 h 2393712"/>
                <a:gd name="connsiteX61" fmla="*/ 1327150 w 1535113"/>
                <a:gd name="connsiteY61" fmla="*/ 1978025 h 2393712"/>
                <a:gd name="connsiteX62" fmla="*/ 1327150 w 1535113"/>
                <a:gd name="connsiteY62" fmla="*/ 2028825 h 2393712"/>
                <a:gd name="connsiteX63" fmla="*/ 1362075 w 1535113"/>
                <a:gd name="connsiteY63" fmla="*/ 2028825 h 2393712"/>
                <a:gd name="connsiteX64" fmla="*/ 1362075 w 1535113"/>
                <a:gd name="connsiteY64" fmla="*/ 2073275 h 2393712"/>
                <a:gd name="connsiteX65" fmla="*/ 1374775 w 1535113"/>
                <a:gd name="connsiteY65" fmla="*/ 2073275 h 2393712"/>
                <a:gd name="connsiteX66" fmla="*/ 1374775 w 1535113"/>
                <a:gd name="connsiteY66" fmla="*/ 2120900 h 2393712"/>
                <a:gd name="connsiteX67" fmla="*/ 1400175 w 1535113"/>
                <a:gd name="connsiteY67" fmla="*/ 2120900 h 2393712"/>
                <a:gd name="connsiteX68" fmla="*/ 1403350 w 1535113"/>
                <a:gd name="connsiteY68" fmla="*/ 2206625 h 2393712"/>
                <a:gd name="connsiteX69" fmla="*/ 1406525 w 1535113"/>
                <a:gd name="connsiteY69" fmla="*/ 2206625 h 2393712"/>
                <a:gd name="connsiteX70" fmla="*/ 1406525 w 1535113"/>
                <a:gd name="connsiteY70" fmla="*/ 2260600 h 2393712"/>
                <a:gd name="connsiteX71" fmla="*/ 1435100 w 1535113"/>
                <a:gd name="connsiteY71" fmla="*/ 2260600 h 2393712"/>
                <a:gd name="connsiteX72" fmla="*/ 1431925 w 1535113"/>
                <a:gd name="connsiteY72" fmla="*/ 2305050 h 2393712"/>
                <a:gd name="connsiteX73" fmla="*/ 1444625 w 1535113"/>
                <a:gd name="connsiteY73" fmla="*/ 2308225 h 2393712"/>
                <a:gd name="connsiteX74" fmla="*/ 1441450 w 1535113"/>
                <a:gd name="connsiteY74" fmla="*/ 2387600 h 2393712"/>
                <a:gd name="connsiteX75" fmla="*/ 1535113 w 1535113"/>
                <a:gd name="connsiteY75" fmla="*/ 2388394 h 2393712"/>
                <a:gd name="connsiteX0" fmla="*/ 0 w 1535113"/>
                <a:gd name="connsiteY0" fmla="*/ 3175 h 2388394"/>
                <a:gd name="connsiteX1" fmla="*/ 384175 w 1535113"/>
                <a:gd name="connsiteY1" fmla="*/ 0 h 2388394"/>
                <a:gd name="connsiteX2" fmla="*/ 384175 w 1535113"/>
                <a:gd name="connsiteY2" fmla="*/ 50800 h 2388394"/>
                <a:gd name="connsiteX3" fmla="*/ 415925 w 1535113"/>
                <a:gd name="connsiteY3" fmla="*/ 47625 h 2388394"/>
                <a:gd name="connsiteX4" fmla="*/ 412750 w 1535113"/>
                <a:gd name="connsiteY4" fmla="*/ 190500 h 2388394"/>
                <a:gd name="connsiteX5" fmla="*/ 428625 w 1535113"/>
                <a:gd name="connsiteY5" fmla="*/ 190500 h 2388394"/>
                <a:gd name="connsiteX6" fmla="*/ 425450 w 1535113"/>
                <a:gd name="connsiteY6" fmla="*/ 241300 h 2388394"/>
                <a:gd name="connsiteX7" fmla="*/ 428625 w 1535113"/>
                <a:gd name="connsiteY7" fmla="*/ 241300 h 2388394"/>
                <a:gd name="connsiteX8" fmla="*/ 425450 w 1535113"/>
                <a:gd name="connsiteY8" fmla="*/ 333375 h 2388394"/>
                <a:gd name="connsiteX9" fmla="*/ 441325 w 1535113"/>
                <a:gd name="connsiteY9" fmla="*/ 333375 h 2388394"/>
                <a:gd name="connsiteX10" fmla="*/ 444500 w 1535113"/>
                <a:gd name="connsiteY10" fmla="*/ 377825 h 2388394"/>
                <a:gd name="connsiteX11" fmla="*/ 454025 w 1535113"/>
                <a:gd name="connsiteY11" fmla="*/ 377825 h 2388394"/>
                <a:gd name="connsiteX12" fmla="*/ 454025 w 1535113"/>
                <a:gd name="connsiteY12" fmla="*/ 473075 h 2388394"/>
                <a:gd name="connsiteX13" fmla="*/ 460375 w 1535113"/>
                <a:gd name="connsiteY13" fmla="*/ 476250 h 2388394"/>
                <a:gd name="connsiteX14" fmla="*/ 460375 w 1535113"/>
                <a:gd name="connsiteY14" fmla="*/ 561975 h 2388394"/>
                <a:gd name="connsiteX15" fmla="*/ 463550 w 1535113"/>
                <a:gd name="connsiteY15" fmla="*/ 561975 h 2388394"/>
                <a:gd name="connsiteX16" fmla="*/ 463550 w 1535113"/>
                <a:gd name="connsiteY16" fmla="*/ 704850 h 2388394"/>
                <a:gd name="connsiteX17" fmla="*/ 485775 w 1535113"/>
                <a:gd name="connsiteY17" fmla="*/ 704850 h 2388394"/>
                <a:gd name="connsiteX18" fmla="*/ 485775 w 1535113"/>
                <a:gd name="connsiteY18" fmla="*/ 755650 h 2388394"/>
                <a:gd name="connsiteX19" fmla="*/ 488950 w 1535113"/>
                <a:gd name="connsiteY19" fmla="*/ 755650 h 2388394"/>
                <a:gd name="connsiteX20" fmla="*/ 488950 w 1535113"/>
                <a:gd name="connsiteY20" fmla="*/ 844550 h 2388394"/>
                <a:gd name="connsiteX21" fmla="*/ 520700 w 1535113"/>
                <a:gd name="connsiteY21" fmla="*/ 850900 h 2388394"/>
                <a:gd name="connsiteX22" fmla="*/ 520700 w 1535113"/>
                <a:gd name="connsiteY22" fmla="*/ 904875 h 2388394"/>
                <a:gd name="connsiteX23" fmla="*/ 523875 w 1535113"/>
                <a:gd name="connsiteY23" fmla="*/ 904875 h 2388394"/>
                <a:gd name="connsiteX24" fmla="*/ 523875 w 1535113"/>
                <a:gd name="connsiteY24" fmla="*/ 942975 h 2388394"/>
                <a:gd name="connsiteX25" fmla="*/ 568325 w 1535113"/>
                <a:gd name="connsiteY25" fmla="*/ 946150 h 2388394"/>
                <a:gd name="connsiteX26" fmla="*/ 568325 w 1535113"/>
                <a:gd name="connsiteY26" fmla="*/ 990600 h 2388394"/>
                <a:gd name="connsiteX27" fmla="*/ 800100 w 1535113"/>
                <a:gd name="connsiteY27" fmla="*/ 990600 h 2388394"/>
                <a:gd name="connsiteX28" fmla="*/ 800100 w 1535113"/>
                <a:gd name="connsiteY28" fmla="*/ 1038225 h 2388394"/>
                <a:gd name="connsiteX29" fmla="*/ 812800 w 1535113"/>
                <a:gd name="connsiteY29" fmla="*/ 1038225 h 2388394"/>
                <a:gd name="connsiteX30" fmla="*/ 812800 w 1535113"/>
                <a:gd name="connsiteY30" fmla="*/ 1085850 h 2388394"/>
                <a:gd name="connsiteX31" fmla="*/ 828675 w 1535113"/>
                <a:gd name="connsiteY31" fmla="*/ 1089025 h 2388394"/>
                <a:gd name="connsiteX32" fmla="*/ 831850 w 1535113"/>
                <a:gd name="connsiteY32" fmla="*/ 1130300 h 2388394"/>
                <a:gd name="connsiteX33" fmla="*/ 838200 w 1535113"/>
                <a:gd name="connsiteY33" fmla="*/ 1130300 h 2388394"/>
                <a:gd name="connsiteX34" fmla="*/ 835025 w 1535113"/>
                <a:gd name="connsiteY34" fmla="*/ 1225550 h 2388394"/>
                <a:gd name="connsiteX35" fmla="*/ 847725 w 1535113"/>
                <a:gd name="connsiteY35" fmla="*/ 1225550 h 2388394"/>
                <a:gd name="connsiteX36" fmla="*/ 847725 w 1535113"/>
                <a:gd name="connsiteY36" fmla="*/ 1273175 h 2388394"/>
                <a:gd name="connsiteX37" fmla="*/ 863600 w 1535113"/>
                <a:gd name="connsiteY37" fmla="*/ 1273175 h 2388394"/>
                <a:gd name="connsiteX38" fmla="*/ 866775 w 1535113"/>
                <a:gd name="connsiteY38" fmla="*/ 1362075 h 2388394"/>
                <a:gd name="connsiteX39" fmla="*/ 873125 w 1535113"/>
                <a:gd name="connsiteY39" fmla="*/ 1362075 h 2388394"/>
                <a:gd name="connsiteX40" fmla="*/ 873125 w 1535113"/>
                <a:gd name="connsiteY40" fmla="*/ 1419225 h 2388394"/>
                <a:gd name="connsiteX41" fmla="*/ 882650 w 1535113"/>
                <a:gd name="connsiteY41" fmla="*/ 1419225 h 2388394"/>
                <a:gd name="connsiteX42" fmla="*/ 879475 w 1535113"/>
                <a:gd name="connsiteY42" fmla="*/ 1504950 h 2388394"/>
                <a:gd name="connsiteX43" fmla="*/ 901700 w 1535113"/>
                <a:gd name="connsiteY43" fmla="*/ 1504950 h 2388394"/>
                <a:gd name="connsiteX44" fmla="*/ 901700 w 1535113"/>
                <a:gd name="connsiteY44" fmla="*/ 1549400 h 2388394"/>
                <a:gd name="connsiteX45" fmla="*/ 904875 w 1535113"/>
                <a:gd name="connsiteY45" fmla="*/ 1549400 h 2388394"/>
                <a:gd name="connsiteX46" fmla="*/ 904875 w 1535113"/>
                <a:gd name="connsiteY46" fmla="*/ 1603375 h 2388394"/>
                <a:gd name="connsiteX47" fmla="*/ 911225 w 1535113"/>
                <a:gd name="connsiteY47" fmla="*/ 1603375 h 2388394"/>
                <a:gd name="connsiteX48" fmla="*/ 908050 w 1535113"/>
                <a:gd name="connsiteY48" fmla="*/ 1647825 h 2388394"/>
                <a:gd name="connsiteX49" fmla="*/ 917575 w 1535113"/>
                <a:gd name="connsiteY49" fmla="*/ 1644650 h 2388394"/>
                <a:gd name="connsiteX50" fmla="*/ 914400 w 1535113"/>
                <a:gd name="connsiteY50" fmla="*/ 1743075 h 2388394"/>
                <a:gd name="connsiteX51" fmla="*/ 933450 w 1535113"/>
                <a:gd name="connsiteY51" fmla="*/ 1736725 h 2388394"/>
                <a:gd name="connsiteX52" fmla="*/ 933450 w 1535113"/>
                <a:gd name="connsiteY52" fmla="*/ 1790700 h 2388394"/>
                <a:gd name="connsiteX53" fmla="*/ 942975 w 1535113"/>
                <a:gd name="connsiteY53" fmla="*/ 1790700 h 2388394"/>
                <a:gd name="connsiteX54" fmla="*/ 942975 w 1535113"/>
                <a:gd name="connsiteY54" fmla="*/ 1838325 h 2388394"/>
                <a:gd name="connsiteX55" fmla="*/ 1092200 w 1535113"/>
                <a:gd name="connsiteY55" fmla="*/ 1841500 h 2388394"/>
                <a:gd name="connsiteX56" fmla="*/ 1092200 w 1535113"/>
                <a:gd name="connsiteY56" fmla="*/ 1885950 h 2388394"/>
                <a:gd name="connsiteX57" fmla="*/ 1162050 w 1535113"/>
                <a:gd name="connsiteY57" fmla="*/ 1885950 h 2388394"/>
                <a:gd name="connsiteX58" fmla="*/ 1165225 w 1535113"/>
                <a:gd name="connsiteY58" fmla="*/ 1933575 h 2388394"/>
                <a:gd name="connsiteX59" fmla="*/ 1244600 w 1535113"/>
                <a:gd name="connsiteY59" fmla="*/ 1930400 h 2388394"/>
                <a:gd name="connsiteX60" fmla="*/ 1247775 w 1535113"/>
                <a:gd name="connsiteY60" fmla="*/ 1978025 h 2388394"/>
                <a:gd name="connsiteX61" fmla="*/ 1327150 w 1535113"/>
                <a:gd name="connsiteY61" fmla="*/ 1978025 h 2388394"/>
                <a:gd name="connsiteX62" fmla="*/ 1327150 w 1535113"/>
                <a:gd name="connsiteY62" fmla="*/ 2028825 h 2388394"/>
                <a:gd name="connsiteX63" fmla="*/ 1362075 w 1535113"/>
                <a:gd name="connsiteY63" fmla="*/ 2028825 h 2388394"/>
                <a:gd name="connsiteX64" fmla="*/ 1362075 w 1535113"/>
                <a:gd name="connsiteY64" fmla="*/ 2073275 h 2388394"/>
                <a:gd name="connsiteX65" fmla="*/ 1374775 w 1535113"/>
                <a:gd name="connsiteY65" fmla="*/ 2073275 h 2388394"/>
                <a:gd name="connsiteX66" fmla="*/ 1374775 w 1535113"/>
                <a:gd name="connsiteY66" fmla="*/ 2120900 h 2388394"/>
                <a:gd name="connsiteX67" fmla="*/ 1400175 w 1535113"/>
                <a:gd name="connsiteY67" fmla="*/ 2120900 h 2388394"/>
                <a:gd name="connsiteX68" fmla="*/ 1403350 w 1535113"/>
                <a:gd name="connsiteY68" fmla="*/ 2206625 h 2388394"/>
                <a:gd name="connsiteX69" fmla="*/ 1406525 w 1535113"/>
                <a:gd name="connsiteY69" fmla="*/ 2206625 h 2388394"/>
                <a:gd name="connsiteX70" fmla="*/ 1406525 w 1535113"/>
                <a:gd name="connsiteY70" fmla="*/ 2260600 h 2388394"/>
                <a:gd name="connsiteX71" fmla="*/ 1435100 w 1535113"/>
                <a:gd name="connsiteY71" fmla="*/ 2260600 h 2388394"/>
                <a:gd name="connsiteX72" fmla="*/ 1431925 w 1535113"/>
                <a:gd name="connsiteY72" fmla="*/ 2305050 h 2388394"/>
                <a:gd name="connsiteX73" fmla="*/ 1444625 w 1535113"/>
                <a:gd name="connsiteY73" fmla="*/ 2308225 h 2388394"/>
                <a:gd name="connsiteX74" fmla="*/ 1441450 w 1535113"/>
                <a:gd name="connsiteY74" fmla="*/ 2387600 h 2388394"/>
                <a:gd name="connsiteX75" fmla="*/ 1535113 w 1535113"/>
                <a:gd name="connsiteY75" fmla="*/ 2388394 h 2388394"/>
                <a:gd name="connsiteX0" fmla="*/ 0 w 1451769"/>
                <a:gd name="connsiteY0" fmla="*/ 3175 h 2393156"/>
                <a:gd name="connsiteX1" fmla="*/ 384175 w 1451769"/>
                <a:gd name="connsiteY1" fmla="*/ 0 h 2393156"/>
                <a:gd name="connsiteX2" fmla="*/ 384175 w 1451769"/>
                <a:gd name="connsiteY2" fmla="*/ 50800 h 2393156"/>
                <a:gd name="connsiteX3" fmla="*/ 415925 w 1451769"/>
                <a:gd name="connsiteY3" fmla="*/ 47625 h 2393156"/>
                <a:gd name="connsiteX4" fmla="*/ 412750 w 1451769"/>
                <a:gd name="connsiteY4" fmla="*/ 190500 h 2393156"/>
                <a:gd name="connsiteX5" fmla="*/ 428625 w 1451769"/>
                <a:gd name="connsiteY5" fmla="*/ 190500 h 2393156"/>
                <a:gd name="connsiteX6" fmla="*/ 425450 w 1451769"/>
                <a:gd name="connsiteY6" fmla="*/ 241300 h 2393156"/>
                <a:gd name="connsiteX7" fmla="*/ 428625 w 1451769"/>
                <a:gd name="connsiteY7" fmla="*/ 241300 h 2393156"/>
                <a:gd name="connsiteX8" fmla="*/ 425450 w 1451769"/>
                <a:gd name="connsiteY8" fmla="*/ 333375 h 2393156"/>
                <a:gd name="connsiteX9" fmla="*/ 441325 w 1451769"/>
                <a:gd name="connsiteY9" fmla="*/ 333375 h 2393156"/>
                <a:gd name="connsiteX10" fmla="*/ 444500 w 1451769"/>
                <a:gd name="connsiteY10" fmla="*/ 377825 h 2393156"/>
                <a:gd name="connsiteX11" fmla="*/ 454025 w 1451769"/>
                <a:gd name="connsiteY11" fmla="*/ 377825 h 2393156"/>
                <a:gd name="connsiteX12" fmla="*/ 454025 w 1451769"/>
                <a:gd name="connsiteY12" fmla="*/ 473075 h 2393156"/>
                <a:gd name="connsiteX13" fmla="*/ 460375 w 1451769"/>
                <a:gd name="connsiteY13" fmla="*/ 476250 h 2393156"/>
                <a:gd name="connsiteX14" fmla="*/ 460375 w 1451769"/>
                <a:gd name="connsiteY14" fmla="*/ 561975 h 2393156"/>
                <a:gd name="connsiteX15" fmla="*/ 463550 w 1451769"/>
                <a:gd name="connsiteY15" fmla="*/ 561975 h 2393156"/>
                <a:gd name="connsiteX16" fmla="*/ 463550 w 1451769"/>
                <a:gd name="connsiteY16" fmla="*/ 704850 h 2393156"/>
                <a:gd name="connsiteX17" fmla="*/ 485775 w 1451769"/>
                <a:gd name="connsiteY17" fmla="*/ 704850 h 2393156"/>
                <a:gd name="connsiteX18" fmla="*/ 485775 w 1451769"/>
                <a:gd name="connsiteY18" fmla="*/ 755650 h 2393156"/>
                <a:gd name="connsiteX19" fmla="*/ 488950 w 1451769"/>
                <a:gd name="connsiteY19" fmla="*/ 755650 h 2393156"/>
                <a:gd name="connsiteX20" fmla="*/ 488950 w 1451769"/>
                <a:gd name="connsiteY20" fmla="*/ 844550 h 2393156"/>
                <a:gd name="connsiteX21" fmla="*/ 520700 w 1451769"/>
                <a:gd name="connsiteY21" fmla="*/ 850900 h 2393156"/>
                <a:gd name="connsiteX22" fmla="*/ 520700 w 1451769"/>
                <a:gd name="connsiteY22" fmla="*/ 904875 h 2393156"/>
                <a:gd name="connsiteX23" fmla="*/ 523875 w 1451769"/>
                <a:gd name="connsiteY23" fmla="*/ 904875 h 2393156"/>
                <a:gd name="connsiteX24" fmla="*/ 523875 w 1451769"/>
                <a:gd name="connsiteY24" fmla="*/ 942975 h 2393156"/>
                <a:gd name="connsiteX25" fmla="*/ 568325 w 1451769"/>
                <a:gd name="connsiteY25" fmla="*/ 946150 h 2393156"/>
                <a:gd name="connsiteX26" fmla="*/ 568325 w 1451769"/>
                <a:gd name="connsiteY26" fmla="*/ 990600 h 2393156"/>
                <a:gd name="connsiteX27" fmla="*/ 800100 w 1451769"/>
                <a:gd name="connsiteY27" fmla="*/ 990600 h 2393156"/>
                <a:gd name="connsiteX28" fmla="*/ 800100 w 1451769"/>
                <a:gd name="connsiteY28" fmla="*/ 1038225 h 2393156"/>
                <a:gd name="connsiteX29" fmla="*/ 812800 w 1451769"/>
                <a:gd name="connsiteY29" fmla="*/ 1038225 h 2393156"/>
                <a:gd name="connsiteX30" fmla="*/ 812800 w 1451769"/>
                <a:gd name="connsiteY30" fmla="*/ 1085850 h 2393156"/>
                <a:gd name="connsiteX31" fmla="*/ 828675 w 1451769"/>
                <a:gd name="connsiteY31" fmla="*/ 1089025 h 2393156"/>
                <a:gd name="connsiteX32" fmla="*/ 831850 w 1451769"/>
                <a:gd name="connsiteY32" fmla="*/ 1130300 h 2393156"/>
                <a:gd name="connsiteX33" fmla="*/ 838200 w 1451769"/>
                <a:gd name="connsiteY33" fmla="*/ 1130300 h 2393156"/>
                <a:gd name="connsiteX34" fmla="*/ 835025 w 1451769"/>
                <a:gd name="connsiteY34" fmla="*/ 1225550 h 2393156"/>
                <a:gd name="connsiteX35" fmla="*/ 847725 w 1451769"/>
                <a:gd name="connsiteY35" fmla="*/ 1225550 h 2393156"/>
                <a:gd name="connsiteX36" fmla="*/ 847725 w 1451769"/>
                <a:gd name="connsiteY36" fmla="*/ 1273175 h 2393156"/>
                <a:gd name="connsiteX37" fmla="*/ 863600 w 1451769"/>
                <a:gd name="connsiteY37" fmla="*/ 1273175 h 2393156"/>
                <a:gd name="connsiteX38" fmla="*/ 866775 w 1451769"/>
                <a:gd name="connsiteY38" fmla="*/ 1362075 h 2393156"/>
                <a:gd name="connsiteX39" fmla="*/ 873125 w 1451769"/>
                <a:gd name="connsiteY39" fmla="*/ 1362075 h 2393156"/>
                <a:gd name="connsiteX40" fmla="*/ 873125 w 1451769"/>
                <a:gd name="connsiteY40" fmla="*/ 1419225 h 2393156"/>
                <a:gd name="connsiteX41" fmla="*/ 882650 w 1451769"/>
                <a:gd name="connsiteY41" fmla="*/ 1419225 h 2393156"/>
                <a:gd name="connsiteX42" fmla="*/ 879475 w 1451769"/>
                <a:gd name="connsiteY42" fmla="*/ 1504950 h 2393156"/>
                <a:gd name="connsiteX43" fmla="*/ 901700 w 1451769"/>
                <a:gd name="connsiteY43" fmla="*/ 1504950 h 2393156"/>
                <a:gd name="connsiteX44" fmla="*/ 901700 w 1451769"/>
                <a:gd name="connsiteY44" fmla="*/ 1549400 h 2393156"/>
                <a:gd name="connsiteX45" fmla="*/ 904875 w 1451769"/>
                <a:gd name="connsiteY45" fmla="*/ 1549400 h 2393156"/>
                <a:gd name="connsiteX46" fmla="*/ 904875 w 1451769"/>
                <a:gd name="connsiteY46" fmla="*/ 1603375 h 2393156"/>
                <a:gd name="connsiteX47" fmla="*/ 911225 w 1451769"/>
                <a:gd name="connsiteY47" fmla="*/ 1603375 h 2393156"/>
                <a:gd name="connsiteX48" fmla="*/ 908050 w 1451769"/>
                <a:gd name="connsiteY48" fmla="*/ 1647825 h 2393156"/>
                <a:gd name="connsiteX49" fmla="*/ 917575 w 1451769"/>
                <a:gd name="connsiteY49" fmla="*/ 1644650 h 2393156"/>
                <a:gd name="connsiteX50" fmla="*/ 914400 w 1451769"/>
                <a:gd name="connsiteY50" fmla="*/ 1743075 h 2393156"/>
                <a:gd name="connsiteX51" fmla="*/ 933450 w 1451769"/>
                <a:gd name="connsiteY51" fmla="*/ 1736725 h 2393156"/>
                <a:gd name="connsiteX52" fmla="*/ 933450 w 1451769"/>
                <a:gd name="connsiteY52" fmla="*/ 1790700 h 2393156"/>
                <a:gd name="connsiteX53" fmla="*/ 942975 w 1451769"/>
                <a:gd name="connsiteY53" fmla="*/ 1790700 h 2393156"/>
                <a:gd name="connsiteX54" fmla="*/ 942975 w 1451769"/>
                <a:gd name="connsiteY54" fmla="*/ 1838325 h 2393156"/>
                <a:gd name="connsiteX55" fmla="*/ 1092200 w 1451769"/>
                <a:gd name="connsiteY55" fmla="*/ 1841500 h 2393156"/>
                <a:gd name="connsiteX56" fmla="*/ 1092200 w 1451769"/>
                <a:gd name="connsiteY56" fmla="*/ 1885950 h 2393156"/>
                <a:gd name="connsiteX57" fmla="*/ 1162050 w 1451769"/>
                <a:gd name="connsiteY57" fmla="*/ 1885950 h 2393156"/>
                <a:gd name="connsiteX58" fmla="*/ 1165225 w 1451769"/>
                <a:gd name="connsiteY58" fmla="*/ 1933575 h 2393156"/>
                <a:gd name="connsiteX59" fmla="*/ 1244600 w 1451769"/>
                <a:gd name="connsiteY59" fmla="*/ 1930400 h 2393156"/>
                <a:gd name="connsiteX60" fmla="*/ 1247775 w 1451769"/>
                <a:gd name="connsiteY60" fmla="*/ 1978025 h 2393156"/>
                <a:gd name="connsiteX61" fmla="*/ 1327150 w 1451769"/>
                <a:gd name="connsiteY61" fmla="*/ 1978025 h 2393156"/>
                <a:gd name="connsiteX62" fmla="*/ 1327150 w 1451769"/>
                <a:gd name="connsiteY62" fmla="*/ 2028825 h 2393156"/>
                <a:gd name="connsiteX63" fmla="*/ 1362075 w 1451769"/>
                <a:gd name="connsiteY63" fmla="*/ 2028825 h 2393156"/>
                <a:gd name="connsiteX64" fmla="*/ 1362075 w 1451769"/>
                <a:gd name="connsiteY64" fmla="*/ 2073275 h 2393156"/>
                <a:gd name="connsiteX65" fmla="*/ 1374775 w 1451769"/>
                <a:gd name="connsiteY65" fmla="*/ 2073275 h 2393156"/>
                <a:gd name="connsiteX66" fmla="*/ 1374775 w 1451769"/>
                <a:gd name="connsiteY66" fmla="*/ 2120900 h 2393156"/>
                <a:gd name="connsiteX67" fmla="*/ 1400175 w 1451769"/>
                <a:gd name="connsiteY67" fmla="*/ 2120900 h 2393156"/>
                <a:gd name="connsiteX68" fmla="*/ 1403350 w 1451769"/>
                <a:gd name="connsiteY68" fmla="*/ 2206625 h 2393156"/>
                <a:gd name="connsiteX69" fmla="*/ 1406525 w 1451769"/>
                <a:gd name="connsiteY69" fmla="*/ 2206625 h 2393156"/>
                <a:gd name="connsiteX70" fmla="*/ 1406525 w 1451769"/>
                <a:gd name="connsiteY70" fmla="*/ 2260600 h 2393156"/>
                <a:gd name="connsiteX71" fmla="*/ 1435100 w 1451769"/>
                <a:gd name="connsiteY71" fmla="*/ 2260600 h 2393156"/>
                <a:gd name="connsiteX72" fmla="*/ 1431925 w 1451769"/>
                <a:gd name="connsiteY72" fmla="*/ 2305050 h 2393156"/>
                <a:gd name="connsiteX73" fmla="*/ 1444625 w 1451769"/>
                <a:gd name="connsiteY73" fmla="*/ 2308225 h 2393156"/>
                <a:gd name="connsiteX74" fmla="*/ 1441450 w 1451769"/>
                <a:gd name="connsiteY74" fmla="*/ 2387600 h 2393156"/>
                <a:gd name="connsiteX75" fmla="*/ 1451769 w 1451769"/>
                <a:gd name="connsiteY75" fmla="*/ 2393156 h 2393156"/>
                <a:gd name="connsiteX0" fmla="*/ 0 w 1451769"/>
                <a:gd name="connsiteY0" fmla="*/ 3175 h 2388394"/>
                <a:gd name="connsiteX1" fmla="*/ 384175 w 1451769"/>
                <a:gd name="connsiteY1" fmla="*/ 0 h 2388394"/>
                <a:gd name="connsiteX2" fmla="*/ 384175 w 1451769"/>
                <a:gd name="connsiteY2" fmla="*/ 50800 h 2388394"/>
                <a:gd name="connsiteX3" fmla="*/ 415925 w 1451769"/>
                <a:gd name="connsiteY3" fmla="*/ 47625 h 2388394"/>
                <a:gd name="connsiteX4" fmla="*/ 412750 w 1451769"/>
                <a:gd name="connsiteY4" fmla="*/ 190500 h 2388394"/>
                <a:gd name="connsiteX5" fmla="*/ 428625 w 1451769"/>
                <a:gd name="connsiteY5" fmla="*/ 190500 h 2388394"/>
                <a:gd name="connsiteX6" fmla="*/ 425450 w 1451769"/>
                <a:gd name="connsiteY6" fmla="*/ 241300 h 2388394"/>
                <a:gd name="connsiteX7" fmla="*/ 428625 w 1451769"/>
                <a:gd name="connsiteY7" fmla="*/ 241300 h 2388394"/>
                <a:gd name="connsiteX8" fmla="*/ 425450 w 1451769"/>
                <a:gd name="connsiteY8" fmla="*/ 333375 h 2388394"/>
                <a:gd name="connsiteX9" fmla="*/ 441325 w 1451769"/>
                <a:gd name="connsiteY9" fmla="*/ 333375 h 2388394"/>
                <a:gd name="connsiteX10" fmla="*/ 444500 w 1451769"/>
                <a:gd name="connsiteY10" fmla="*/ 377825 h 2388394"/>
                <a:gd name="connsiteX11" fmla="*/ 454025 w 1451769"/>
                <a:gd name="connsiteY11" fmla="*/ 377825 h 2388394"/>
                <a:gd name="connsiteX12" fmla="*/ 454025 w 1451769"/>
                <a:gd name="connsiteY12" fmla="*/ 473075 h 2388394"/>
                <a:gd name="connsiteX13" fmla="*/ 460375 w 1451769"/>
                <a:gd name="connsiteY13" fmla="*/ 476250 h 2388394"/>
                <a:gd name="connsiteX14" fmla="*/ 460375 w 1451769"/>
                <a:gd name="connsiteY14" fmla="*/ 561975 h 2388394"/>
                <a:gd name="connsiteX15" fmla="*/ 463550 w 1451769"/>
                <a:gd name="connsiteY15" fmla="*/ 561975 h 2388394"/>
                <a:gd name="connsiteX16" fmla="*/ 463550 w 1451769"/>
                <a:gd name="connsiteY16" fmla="*/ 704850 h 2388394"/>
                <a:gd name="connsiteX17" fmla="*/ 485775 w 1451769"/>
                <a:gd name="connsiteY17" fmla="*/ 704850 h 2388394"/>
                <a:gd name="connsiteX18" fmla="*/ 485775 w 1451769"/>
                <a:gd name="connsiteY18" fmla="*/ 755650 h 2388394"/>
                <a:gd name="connsiteX19" fmla="*/ 488950 w 1451769"/>
                <a:gd name="connsiteY19" fmla="*/ 755650 h 2388394"/>
                <a:gd name="connsiteX20" fmla="*/ 488950 w 1451769"/>
                <a:gd name="connsiteY20" fmla="*/ 844550 h 2388394"/>
                <a:gd name="connsiteX21" fmla="*/ 520700 w 1451769"/>
                <a:gd name="connsiteY21" fmla="*/ 850900 h 2388394"/>
                <a:gd name="connsiteX22" fmla="*/ 520700 w 1451769"/>
                <a:gd name="connsiteY22" fmla="*/ 904875 h 2388394"/>
                <a:gd name="connsiteX23" fmla="*/ 523875 w 1451769"/>
                <a:gd name="connsiteY23" fmla="*/ 904875 h 2388394"/>
                <a:gd name="connsiteX24" fmla="*/ 523875 w 1451769"/>
                <a:gd name="connsiteY24" fmla="*/ 942975 h 2388394"/>
                <a:gd name="connsiteX25" fmla="*/ 568325 w 1451769"/>
                <a:gd name="connsiteY25" fmla="*/ 946150 h 2388394"/>
                <a:gd name="connsiteX26" fmla="*/ 568325 w 1451769"/>
                <a:gd name="connsiteY26" fmla="*/ 990600 h 2388394"/>
                <a:gd name="connsiteX27" fmla="*/ 800100 w 1451769"/>
                <a:gd name="connsiteY27" fmla="*/ 990600 h 2388394"/>
                <a:gd name="connsiteX28" fmla="*/ 800100 w 1451769"/>
                <a:gd name="connsiteY28" fmla="*/ 1038225 h 2388394"/>
                <a:gd name="connsiteX29" fmla="*/ 812800 w 1451769"/>
                <a:gd name="connsiteY29" fmla="*/ 1038225 h 2388394"/>
                <a:gd name="connsiteX30" fmla="*/ 812800 w 1451769"/>
                <a:gd name="connsiteY30" fmla="*/ 1085850 h 2388394"/>
                <a:gd name="connsiteX31" fmla="*/ 828675 w 1451769"/>
                <a:gd name="connsiteY31" fmla="*/ 1089025 h 2388394"/>
                <a:gd name="connsiteX32" fmla="*/ 831850 w 1451769"/>
                <a:gd name="connsiteY32" fmla="*/ 1130300 h 2388394"/>
                <a:gd name="connsiteX33" fmla="*/ 838200 w 1451769"/>
                <a:gd name="connsiteY33" fmla="*/ 1130300 h 2388394"/>
                <a:gd name="connsiteX34" fmla="*/ 835025 w 1451769"/>
                <a:gd name="connsiteY34" fmla="*/ 1225550 h 2388394"/>
                <a:gd name="connsiteX35" fmla="*/ 847725 w 1451769"/>
                <a:gd name="connsiteY35" fmla="*/ 1225550 h 2388394"/>
                <a:gd name="connsiteX36" fmla="*/ 847725 w 1451769"/>
                <a:gd name="connsiteY36" fmla="*/ 1273175 h 2388394"/>
                <a:gd name="connsiteX37" fmla="*/ 863600 w 1451769"/>
                <a:gd name="connsiteY37" fmla="*/ 1273175 h 2388394"/>
                <a:gd name="connsiteX38" fmla="*/ 866775 w 1451769"/>
                <a:gd name="connsiteY38" fmla="*/ 1362075 h 2388394"/>
                <a:gd name="connsiteX39" fmla="*/ 873125 w 1451769"/>
                <a:gd name="connsiteY39" fmla="*/ 1362075 h 2388394"/>
                <a:gd name="connsiteX40" fmla="*/ 873125 w 1451769"/>
                <a:gd name="connsiteY40" fmla="*/ 1419225 h 2388394"/>
                <a:gd name="connsiteX41" fmla="*/ 882650 w 1451769"/>
                <a:gd name="connsiteY41" fmla="*/ 1419225 h 2388394"/>
                <a:gd name="connsiteX42" fmla="*/ 879475 w 1451769"/>
                <a:gd name="connsiteY42" fmla="*/ 1504950 h 2388394"/>
                <a:gd name="connsiteX43" fmla="*/ 901700 w 1451769"/>
                <a:gd name="connsiteY43" fmla="*/ 1504950 h 2388394"/>
                <a:gd name="connsiteX44" fmla="*/ 901700 w 1451769"/>
                <a:gd name="connsiteY44" fmla="*/ 1549400 h 2388394"/>
                <a:gd name="connsiteX45" fmla="*/ 904875 w 1451769"/>
                <a:gd name="connsiteY45" fmla="*/ 1549400 h 2388394"/>
                <a:gd name="connsiteX46" fmla="*/ 904875 w 1451769"/>
                <a:gd name="connsiteY46" fmla="*/ 1603375 h 2388394"/>
                <a:gd name="connsiteX47" fmla="*/ 911225 w 1451769"/>
                <a:gd name="connsiteY47" fmla="*/ 1603375 h 2388394"/>
                <a:gd name="connsiteX48" fmla="*/ 908050 w 1451769"/>
                <a:gd name="connsiteY48" fmla="*/ 1647825 h 2388394"/>
                <a:gd name="connsiteX49" fmla="*/ 917575 w 1451769"/>
                <a:gd name="connsiteY49" fmla="*/ 1644650 h 2388394"/>
                <a:gd name="connsiteX50" fmla="*/ 914400 w 1451769"/>
                <a:gd name="connsiteY50" fmla="*/ 1743075 h 2388394"/>
                <a:gd name="connsiteX51" fmla="*/ 933450 w 1451769"/>
                <a:gd name="connsiteY51" fmla="*/ 1736725 h 2388394"/>
                <a:gd name="connsiteX52" fmla="*/ 933450 w 1451769"/>
                <a:gd name="connsiteY52" fmla="*/ 1790700 h 2388394"/>
                <a:gd name="connsiteX53" fmla="*/ 942975 w 1451769"/>
                <a:gd name="connsiteY53" fmla="*/ 1790700 h 2388394"/>
                <a:gd name="connsiteX54" fmla="*/ 942975 w 1451769"/>
                <a:gd name="connsiteY54" fmla="*/ 1838325 h 2388394"/>
                <a:gd name="connsiteX55" fmla="*/ 1092200 w 1451769"/>
                <a:gd name="connsiteY55" fmla="*/ 1841500 h 2388394"/>
                <a:gd name="connsiteX56" fmla="*/ 1092200 w 1451769"/>
                <a:gd name="connsiteY56" fmla="*/ 1885950 h 2388394"/>
                <a:gd name="connsiteX57" fmla="*/ 1162050 w 1451769"/>
                <a:gd name="connsiteY57" fmla="*/ 1885950 h 2388394"/>
                <a:gd name="connsiteX58" fmla="*/ 1165225 w 1451769"/>
                <a:gd name="connsiteY58" fmla="*/ 1933575 h 2388394"/>
                <a:gd name="connsiteX59" fmla="*/ 1244600 w 1451769"/>
                <a:gd name="connsiteY59" fmla="*/ 1930400 h 2388394"/>
                <a:gd name="connsiteX60" fmla="*/ 1247775 w 1451769"/>
                <a:gd name="connsiteY60" fmla="*/ 1978025 h 2388394"/>
                <a:gd name="connsiteX61" fmla="*/ 1327150 w 1451769"/>
                <a:gd name="connsiteY61" fmla="*/ 1978025 h 2388394"/>
                <a:gd name="connsiteX62" fmla="*/ 1327150 w 1451769"/>
                <a:gd name="connsiteY62" fmla="*/ 2028825 h 2388394"/>
                <a:gd name="connsiteX63" fmla="*/ 1362075 w 1451769"/>
                <a:gd name="connsiteY63" fmla="*/ 2028825 h 2388394"/>
                <a:gd name="connsiteX64" fmla="*/ 1362075 w 1451769"/>
                <a:gd name="connsiteY64" fmla="*/ 2073275 h 2388394"/>
                <a:gd name="connsiteX65" fmla="*/ 1374775 w 1451769"/>
                <a:gd name="connsiteY65" fmla="*/ 2073275 h 2388394"/>
                <a:gd name="connsiteX66" fmla="*/ 1374775 w 1451769"/>
                <a:gd name="connsiteY66" fmla="*/ 2120900 h 2388394"/>
                <a:gd name="connsiteX67" fmla="*/ 1400175 w 1451769"/>
                <a:gd name="connsiteY67" fmla="*/ 2120900 h 2388394"/>
                <a:gd name="connsiteX68" fmla="*/ 1403350 w 1451769"/>
                <a:gd name="connsiteY68" fmla="*/ 2206625 h 2388394"/>
                <a:gd name="connsiteX69" fmla="*/ 1406525 w 1451769"/>
                <a:gd name="connsiteY69" fmla="*/ 2206625 h 2388394"/>
                <a:gd name="connsiteX70" fmla="*/ 1406525 w 1451769"/>
                <a:gd name="connsiteY70" fmla="*/ 2260600 h 2388394"/>
                <a:gd name="connsiteX71" fmla="*/ 1435100 w 1451769"/>
                <a:gd name="connsiteY71" fmla="*/ 2260600 h 2388394"/>
                <a:gd name="connsiteX72" fmla="*/ 1431925 w 1451769"/>
                <a:gd name="connsiteY72" fmla="*/ 2305050 h 2388394"/>
                <a:gd name="connsiteX73" fmla="*/ 1444625 w 1451769"/>
                <a:gd name="connsiteY73" fmla="*/ 2308225 h 2388394"/>
                <a:gd name="connsiteX74" fmla="*/ 1441450 w 1451769"/>
                <a:gd name="connsiteY74" fmla="*/ 2387600 h 2388394"/>
                <a:gd name="connsiteX75" fmla="*/ 1451769 w 1451769"/>
                <a:gd name="connsiteY75" fmla="*/ 2388394 h 2388394"/>
                <a:gd name="connsiteX0" fmla="*/ 0 w 1449388"/>
                <a:gd name="connsiteY0" fmla="*/ 3175 h 2388394"/>
                <a:gd name="connsiteX1" fmla="*/ 384175 w 1449388"/>
                <a:gd name="connsiteY1" fmla="*/ 0 h 2388394"/>
                <a:gd name="connsiteX2" fmla="*/ 384175 w 1449388"/>
                <a:gd name="connsiteY2" fmla="*/ 50800 h 2388394"/>
                <a:gd name="connsiteX3" fmla="*/ 415925 w 1449388"/>
                <a:gd name="connsiteY3" fmla="*/ 47625 h 2388394"/>
                <a:gd name="connsiteX4" fmla="*/ 412750 w 1449388"/>
                <a:gd name="connsiteY4" fmla="*/ 190500 h 2388394"/>
                <a:gd name="connsiteX5" fmla="*/ 428625 w 1449388"/>
                <a:gd name="connsiteY5" fmla="*/ 190500 h 2388394"/>
                <a:gd name="connsiteX6" fmla="*/ 425450 w 1449388"/>
                <a:gd name="connsiteY6" fmla="*/ 241300 h 2388394"/>
                <a:gd name="connsiteX7" fmla="*/ 428625 w 1449388"/>
                <a:gd name="connsiteY7" fmla="*/ 241300 h 2388394"/>
                <a:gd name="connsiteX8" fmla="*/ 425450 w 1449388"/>
                <a:gd name="connsiteY8" fmla="*/ 333375 h 2388394"/>
                <a:gd name="connsiteX9" fmla="*/ 441325 w 1449388"/>
                <a:gd name="connsiteY9" fmla="*/ 333375 h 2388394"/>
                <a:gd name="connsiteX10" fmla="*/ 444500 w 1449388"/>
                <a:gd name="connsiteY10" fmla="*/ 377825 h 2388394"/>
                <a:gd name="connsiteX11" fmla="*/ 454025 w 1449388"/>
                <a:gd name="connsiteY11" fmla="*/ 377825 h 2388394"/>
                <a:gd name="connsiteX12" fmla="*/ 454025 w 1449388"/>
                <a:gd name="connsiteY12" fmla="*/ 473075 h 2388394"/>
                <a:gd name="connsiteX13" fmla="*/ 460375 w 1449388"/>
                <a:gd name="connsiteY13" fmla="*/ 476250 h 2388394"/>
                <a:gd name="connsiteX14" fmla="*/ 460375 w 1449388"/>
                <a:gd name="connsiteY14" fmla="*/ 561975 h 2388394"/>
                <a:gd name="connsiteX15" fmla="*/ 463550 w 1449388"/>
                <a:gd name="connsiteY15" fmla="*/ 561975 h 2388394"/>
                <a:gd name="connsiteX16" fmla="*/ 463550 w 1449388"/>
                <a:gd name="connsiteY16" fmla="*/ 704850 h 2388394"/>
                <a:gd name="connsiteX17" fmla="*/ 485775 w 1449388"/>
                <a:gd name="connsiteY17" fmla="*/ 704850 h 2388394"/>
                <a:gd name="connsiteX18" fmla="*/ 485775 w 1449388"/>
                <a:gd name="connsiteY18" fmla="*/ 755650 h 2388394"/>
                <a:gd name="connsiteX19" fmla="*/ 488950 w 1449388"/>
                <a:gd name="connsiteY19" fmla="*/ 755650 h 2388394"/>
                <a:gd name="connsiteX20" fmla="*/ 488950 w 1449388"/>
                <a:gd name="connsiteY20" fmla="*/ 844550 h 2388394"/>
                <a:gd name="connsiteX21" fmla="*/ 520700 w 1449388"/>
                <a:gd name="connsiteY21" fmla="*/ 850900 h 2388394"/>
                <a:gd name="connsiteX22" fmla="*/ 520700 w 1449388"/>
                <a:gd name="connsiteY22" fmla="*/ 904875 h 2388394"/>
                <a:gd name="connsiteX23" fmla="*/ 523875 w 1449388"/>
                <a:gd name="connsiteY23" fmla="*/ 904875 h 2388394"/>
                <a:gd name="connsiteX24" fmla="*/ 523875 w 1449388"/>
                <a:gd name="connsiteY24" fmla="*/ 942975 h 2388394"/>
                <a:gd name="connsiteX25" fmla="*/ 568325 w 1449388"/>
                <a:gd name="connsiteY25" fmla="*/ 946150 h 2388394"/>
                <a:gd name="connsiteX26" fmla="*/ 568325 w 1449388"/>
                <a:gd name="connsiteY26" fmla="*/ 990600 h 2388394"/>
                <a:gd name="connsiteX27" fmla="*/ 800100 w 1449388"/>
                <a:gd name="connsiteY27" fmla="*/ 990600 h 2388394"/>
                <a:gd name="connsiteX28" fmla="*/ 800100 w 1449388"/>
                <a:gd name="connsiteY28" fmla="*/ 1038225 h 2388394"/>
                <a:gd name="connsiteX29" fmla="*/ 812800 w 1449388"/>
                <a:gd name="connsiteY29" fmla="*/ 1038225 h 2388394"/>
                <a:gd name="connsiteX30" fmla="*/ 812800 w 1449388"/>
                <a:gd name="connsiteY30" fmla="*/ 1085850 h 2388394"/>
                <a:gd name="connsiteX31" fmla="*/ 828675 w 1449388"/>
                <a:gd name="connsiteY31" fmla="*/ 1089025 h 2388394"/>
                <a:gd name="connsiteX32" fmla="*/ 831850 w 1449388"/>
                <a:gd name="connsiteY32" fmla="*/ 1130300 h 2388394"/>
                <a:gd name="connsiteX33" fmla="*/ 838200 w 1449388"/>
                <a:gd name="connsiteY33" fmla="*/ 1130300 h 2388394"/>
                <a:gd name="connsiteX34" fmla="*/ 835025 w 1449388"/>
                <a:gd name="connsiteY34" fmla="*/ 1225550 h 2388394"/>
                <a:gd name="connsiteX35" fmla="*/ 847725 w 1449388"/>
                <a:gd name="connsiteY35" fmla="*/ 1225550 h 2388394"/>
                <a:gd name="connsiteX36" fmla="*/ 847725 w 1449388"/>
                <a:gd name="connsiteY36" fmla="*/ 1273175 h 2388394"/>
                <a:gd name="connsiteX37" fmla="*/ 863600 w 1449388"/>
                <a:gd name="connsiteY37" fmla="*/ 1273175 h 2388394"/>
                <a:gd name="connsiteX38" fmla="*/ 866775 w 1449388"/>
                <a:gd name="connsiteY38" fmla="*/ 1362075 h 2388394"/>
                <a:gd name="connsiteX39" fmla="*/ 873125 w 1449388"/>
                <a:gd name="connsiteY39" fmla="*/ 1362075 h 2388394"/>
                <a:gd name="connsiteX40" fmla="*/ 873125 w 1449388"/>
                <a:gd name="connsiteY40" fmla="*/ 1419225 h 2388394"/>
                <a:gd name="connsiteX41" fmla="*/ 882650 w 1449388"/>
                <a:gd name="connsiteY41" fmla="*/ 1419225 h 2388394"/>
                <a:gd name="connsiteX42" fmla="*/ 879475 w 1449388"/>
                <a:gd name="connsiteY42" fmla="*/ 1504950 h 2388394"/>
                <a:gd name="connsiteX43" fmla="*/ 901700 w 1449388"/>
                <a:gd name="connsiteY43" fmla="*/ 1504950 h 2388394"/>
                <a:gd name="connsiteX44" fmla="*/ 901700 w 1449388"/>
                <a:gd name="connsiteY44" fmla="*/ 1549400 h 2388394"/>
                <a:gd name="connsiteX45" fmla="*/ 904875 w 1449388"/>
                <a:gd name="connsiteY45" fmla="*/ 1549400 h 2388394"/>
                <a:gd name="connsiteX46" fmla="*/ 904875 w 1449388"/>
                <a:gd name="connsiteY46" fmla="*/ 1603375 h 2388394"/>
                <a:gd name="connsiteX47" fmla="*/ 911225 w 1449388"/>
                <a:gd name="connsiteY47" fmla="*/ 1603375 h 2388394"/>
                <a:gd name="connsiteX48" fmla="*/ 908050 w 1449388"/>
                <a:gd name="connsiteY48" fmla="*/ 1647825 h 2388394"/>
                <a:gd name="connsiteX49" fmla="*/ 917575 w 1449388"/>
                <a:gd name="connsiteY49" fmla="*/ 1644650 h 2388394"/>
                <a:gd name="connsiteX50" fmla="*/ 914400 w 1449388"/>
                <a:gd name="connsiteY50" fmla="*/ 1743075 h 2388394"/>
                <a:gd name="connsiteX51" fmla="*/ 933450 w 1449388"/>
                <a:gd name="connsiteY51" fmla="*/ 1736725 h 2388394"/>
                <a:gd name="connsiteX52" fmla="*/ 933450 w 1449388"/>
                <a:gd name="connsiteY52" fmla="*/ 1790700 h 2388394"/>
                <a:gd name="connsiteX53" fmla="*/ 942975 w 1449388"/>
                <a:gd name="connsiteY53" fmla="*/ 1790700 h 2388394"/>
                <a:gd name="connsiteX54" fmla="*/ 942975 w 1449388"/>
                <a:gd name="connsiteY54" fmla="*/ 1838325 h 2388394"/>
                <a:gd name="connsiteX55" fmla="*/ 1092200 w 1449388"/>
                <a:gd name="connsiteY55" fmla="*/ 1841500 h 2388394"/>
                <a:gd name="connsiteX56" fmla="*/ 1092200 w 1449388"/>
                <a:gd name="connsiteY56" fmla="*/ 1885950 h 2388394"/>
                <a:gd name="connsiteX57" fmla="*/ 1162050 w 1449388"/>
                <a:gd name="connsiteY57" fmla="*/ 1885950 h 2388394"/>
                <a:gd name="connsiteX58" fmla="*/ 1165225 w 1449388"/>
                <a:gd name="connsiteY58" fmla="*/ 1933575 h 2388394"/>
                <a:gd name="connsiteX59" fmla="*/ 1244600 w 1449388"/>
                <a:gd name="connsiteY59" fmla="*/ 1930400 h 2388394"/>
                <a:gd name="connsiteX60" fmla="*/ 1247775 w 1449388"/>
                <a:gd name="connsiteY60" fmla="*/ 1978025 h 2388394"/>
                <a:gd name="connsiteX61" fmla="*/ 1327150 w 1449388"/>
                <a:gd name="connsiteY61" fmla="*/ 1978025 h 2388394"/>
                <a:gd name="connsiteX62" fmla="*/ 1327150 w 1449388"/>
                <a:gd name="connsiteY62" fmla="*/ 2028825 h 2388394"/>
                <a:gd name="connsiteX63" fmla="*/ 1362075 w 1449388"/>
                <a:gd name="connsiteY63" fmla="*/ 2028825 h 2388394"/>
                <a:gd name="connsiteX64" fmla="*/ 1362075 w 1449388"/>
                <a:gd name="connsiteY64" fmla="*/ 2073275 h 2388394"/>
                <a:gd name="connsiteX65" fmla="*/ 1374775 w 1449388"/>
                <a:gd name="connsiteY65" fmla="*/ 2073275 h 2388394"/>
                <a:gd name="connsiteX66" fmla="*/ 1374775 w 1449388"/>
                <a:gd name="connsiteY66" fmla="*/ 2120900 h 2388394"/>
                <a:gd name="connsiteX67" fmla="*/ 1400175 w 1449388"/>
                <a:gd name="connsiteY67" fmla="*/ 2120900 h 2388394"/>
                <a:gd name="connsiteX68" fmla="*/ 1403350 w 1449388"/>
                <a:gd name="connsiteY68" fmla="*/ 2206625 h 2388394"/>
                <a:gd name="connsiteX69" fmla="*/ 1406525 w 1449388"/>
                <a:gd name="connsiteY69" fmla="*/ 2206625 h 2388394"/>
                <a:gd name="connsiteX70" fmla="*/ 1406525 w 1449388"/>
                <a:gd name="connsiteY70" fmla="*/ 2260600 h 2388394"/>
                <a:gd name="connsiteX71" fmla="*/ 1435100 w 1449388"/>
                <a:gd name="connsiteY71" fmla="*/ 2260600 h 2388394"/>
                <a:gd name="connsiteX72" fmla="*/ 1431925 w 1449388"/>
                <a:gd name="connsiteY72" fmla="*/ 2305050 h 2388394"/>
                <a:gd name="connsiteX73" fmla="*/ 1444625 w 1449388"/>
                <a:gd name="connsiteY73" fmla="*/ 2308225 h 2388394"/>
                <a:gd name="connsiteX74" fmla="*/ 1441450 w 1449388"/>
                <a:gd name="connsiteY74" fmla="*/ 2387600 h 2388394"/>
                <a:gd name="connsiteX75" fmla="*/ 1449388 w 1449388"/>
                <a:gd name="connsiteY75" fmla="*/ 2388394 h 2388394"/>
                <a:gd name="connsiteX0" fmla="*/ 0 w 1451769"/>
                <a:gd name="connsiteY0" fmla="*/ 3175 h 2388394"/>
                <a:gd name="connsiteX1" fmla="*/ 384175 w 1451769"/>
                <a:gd name="connsiteY1" fmla="*/ 0 h 2388394"/>
                <a:gd name="connsiteX2" fmla="*/ 384175 w 1451769"/>
                <a:gd name="connsiteY2" fmla="*/ 50800 h 2388394"/>
                <a:gd name="connsiteX3" fmla="*/ 415925 w 1451769"/>
                <a:gd name="connsiteY3" fmla="*/ 47625 h 2388394"/>
                <a:gd name="connsiteX4" fmla="*/ 412750 w 1451769"/>
                <a:gd name="connsiteY4" fmla="*/ 190500 h 2388394"/>
                <a:gd name="connsiteX5" fmla="*/ 428625 w 1451769"/>
                <a:gd name="connsiteY5" fmla="*/ 190500 h 2388394"/>
                <a:gd name="connsiteX6" fmla="*/ 425450 w 1451769"/>
                <a:gd name="connsiteY6" fmla="*/ 241300 h 2388394"/>
                <a:gd name="connsiteX7" fmla="*/ 428625 w 1451769"/>
                <a:gd name="connsiteY7" fmla="*/ 241300 h 2388394"/>
                <a:gd name="connsiteX8" fmla="*/ 425450 w 1451769"/>
                <a:gd name="connsiteY8" fmla="*/ 333375 h 2388394"/>
                <a:gd name="connsiteX9" fmla="*/ 441325 w 1451769"/>
                <a:gd name="connsiteY9" fmla="*/ 333375 h 2388394"/>
                <a:gd name="connsiteX10" fmla="*/ 444500 w 1451769"/>
                <a:gd name="connsiteY10" fmla="*/ 377825 h 2388394"/>
                <a:gd name="connsiteX11" fmla="*/ 454025 w 1451769"/>
                <a:gd name="connsiteY11" fmla="*/ 377825 h 2388394"/>
                <a:gd name="connsiteX12" fmla="*/ 454025 w 1451769"/>
                <a:gd name="connsiteY12" fmla="*/ 473075 h 2388394"/>
                <a:gd name="connsiteX13" fmla="*/ 460375 w 1451769"/>
                <a:gd name="connsiteY13" fmla="*/ 476250 h 2388394"/>
                <a:gd name="connsiteX14" fmla="*/ 460375 w 1451769"/>
                <a:gd name="connsiteY14" fmla="*/ 561975 h 2388394"/>
                <a:gd name="connsiteX15" fmla="*/ 463550 w 1451769"/>
                <a:gd name="connsiteY15" fmla="*/ 561975 h 2388394"/>
                <a:gd name="connsiteX16" fmla="*/ 463550 w 1451769"/>
                <a:gd name="connsiteY16" fmla="*/ 704850 h 2388394"/>
                <a:gd name="connsiteX17" fmla="*/ 485775 w 1451769"/>
                <a:gd name="connsiteY17" fmla="*/ 704850 h 2388394"/>
                <a:gd name="connsiteX18" fmla="*/ 485775 w 1451769"/>
                <a:gd name="connsiteY18" fmla="*/ 755650 h 2388394"/>
                <a:gd name="connsiteX19" fmla="*/ 488950 w 1451769"/>
                <a:gd name="connsiteY19" fmla="*/ 755650 h 2388394"/>
                <a:gd name="connsiteX20" fmla="*/ 488950 w 1451769"/>
                <a:gd name="connsiteY20" fmla="*/ 844550 h 2388394"/>
                <a:gd name="connsiteX21" fmla="*/ 520700 w 1451769"/>
                <a:gd name="connsiteY21" fmla="*/ 850900 h 2388394"/>
                <a:gd name="connsiteX22" fmla="*/ 520700 w 1451769"/>
                <a:gd name="connsiteY22" fmla="*/ 904875 h 2388394"/>
                <a:gd name="connsiteX23" fmla="*/ 523875 w 1451769"/>
                <a:gd name="connsiteY23" fmla="*/ 904875 h 2388394"/>
                <a:gd name="connsiteX24" fmla="*/ 523875 w 1451769"/>
                <a:gd name="connsiteY24" fmla="*/ 942975 h 2388394"/>
                <a:gd name="connsiteX25" fmla="*/ 568325 w 1451769"/>
                <a:gd name="connsiteY25" fmla="*/ 946150 h 2388394"/>
                <a:gd name="connsiteX26" fmla="*/ 568325 w 1451769"/>
                <a:gd name="connsiteY26" fmla="*/ 990600 h 2388394"/>
                <a:gd name="connsiteX27" fmla="*/ 800100 w 1451769"/>
                <a:gd name="connsiteY27" fmla="*/ 990600 h 2388394"/>
                <a:gd name="connsiteX28" fmla="*/ 800100 w 1451769"/>
                <a:gd name="connsiteY28" fmla="*/ 1038225 h 2388394"/>
                <a:gd name="connsiteX29" fmla="*/ 812800 w 1451769"/>
                <a:gd name="connsiteY29" fmla="*/ 1038225 h 2388394"/>
                <a:gd name="connsiteX30" fmla="*/ 812800 w 1451769"/>
                <a:gd name="connsiteY30" fmla="*/ 1085850 h 2388394"/>
                <a:gd name="connsiteX31" fmla="*/ 828675 w 1451769"/>
                <a:gd name="connsiteY31" fmla="*/ 1089025 h 2388394"/>
                <a:gd name="connsiteX32" fmla="*/ 831850 w 1451769"/>
                <a:gd name="connsiteY32" fmla="*/ 1130300 h 2388394"/>
                <a:gd name="connsiteX33" fmla="*/ 838200 w 1451769"/>
                <a:gd name="connsiteY33" fmla="*/ 1130300 h 2388394"/>
                <a:gd name="connsiteX34" fmla="*/ 835025 w 1451769"/>
                <a:gd name="connsiteY34" fmla="*/ 1225550 h 2388394"/>
                <a:gd name="connsiteX35" fmla="*/ 847725 w 1451769"/>
                <a:gd name="connsiteY35" fmla="*/ 1225550 h 2388394"/>
                <a:gd name="connsiteX36" fmla="*/ 847725 w 1451769"/>
                <a:gd name="connsiteY36" fmla="*/ 1273175 h 2388394"/>
                <a:gd name="connsiteX37" fmla="*/ 863600 w 1451769"/>
                <a:gd name="connsiteY37" fmla="*/ 1273175 h 2388394"/>
                <a:gd name="connsiteX38" fmla="*/ 866775 w 1451769"/>
                <a:gd name="connsiteY38" fmla="*/ 1362075 h 2388394"/>
                <a:gd name="connsiteX39" fmla="*/ 873125 w 1451769"/>
                <a:gd name="connsiteY39" fmla="*/ 1362075 h 2388394"/>
                <a:gd name="connsiteX40" fmla="*/ 873125 w 1451769"/>
                <a:gd name="connsiteY40" fmla="*/ 1419225 h 2388394"/>
                <a:gd name="connsiteX41" fmla="*/ 882650 w 1451769"/>
                <a:gd name="connsiteY41" fmla="*/ 1419225 h 2388394"/>
                <a:gd name="connsiteX42" fmla="*/ 879475 w 1451769"/>
                <a:gd name="connsiteY42" fmla="*/ 1504950 h 2388394"/>
                <a:gd name="connsiteX43" fmla="*/ 901700 w 1451769"/>
                <a:gd name="connsiteY43" fmla="*/ 1504950 h 2388394"/>
                <a:gd name="connsiteX44" fmla="*/ 901700 w 1451769"/>
                <a:gd name="connsiteY44" fmla="*/ 1549400 h 2388394"/>
                <a:gd name="connsiteX45" fmla="*/ 904875 w 1451769"/>
                <a:gd name="connsiteY45" fmla="*/ 1549400 h 2388394"/>
                <a:gd name="connsiteX46" fmla="*/ 904875 w 1451769"/>
                <a:gd name="connsiteY46" fmla="*/ 1603375 h 2388394"/>
                <a:gd name="connsiteX47" fmla="*/ 911225 w 1451769"/>
                <a:gd name="connsiteY47" fmla="*/ 1603375 h 2388394"/>
                <a:gd name="connsiteX48" fmla="*/ 908050 w 1451769"/>
                <a:gd name="connsiteY48" fmla="*/ 1647825 h 2388394"/>
                <a:gd name="connsiteX49" fmla="*/ 917575 w 1451769"/>
                <a:gd name="connsiteY49" fmla="*/ 1644650 h 2388394"/>
                <a:gd name="connsiteX50" fmla="*/ 914400 w 1451769"/>
                <a:gd name="connsiteY50" fmla="*/ 1743075 h 2388394"/>
                <a:gd name="connsiteX51" fmla="*/ 933450 w 1451769"/>
                <a:gd name="connsiteY51" fmla="*/ 1736725 h 2388394"/>
                <a:gd name="connsiteX52" fmla="*/ 933450 w 1451769"/>
                <a:gd name="connsiteY52" fmla="*/ 1790700 h 2388394"/>
                <a:gd name="connsiteX53" fmla="*/ 942975 w 1451769"/>
                <a:gd name="connsiteY53" fmla="*/ 1790700 h 2388394"/>
                <a:gd name="connsiteX54" fmla="*/ 942975 w 1451769"/>
                <a:gd name="connsiteY54" fmla="*/ 1838325 h 2388394"/>
                <a:gd name="connsiteX55" fmla="*/ 1092200 w 1451769"/>
                <a:gd name="connsiteY55" fmla="*/ 1841500 h 2388394"/>
                <a:gd name="connsiteX56" fmla="*/ 1092200 w 1451769"/>
                <a:gd name="connsiteY56" fmla="*/ 1885950 h 2388394"/>
                <a:gd name="connsiteX57" fmla="*/ 1162050 w 1451769"/>
                <a:gd name="connsiteY57" fmla="*/ 1885950 h 2388394"/>
                <a:gd name="connsiteX58" fmla="*/ 1165225 w 1451769"/>
                <a:gd name="connsiteY58" fmla="*/ 1933575 h 2388394"/>
                <a:gd name="connsiteX59" fmla="*/ 1244600 w 1451769"/>
                <a:gd name="connsiteY59" fmla="*/ 1930400 h 2388394"/>
                <a:gd name="connsiteX60" fmla="*/ 1247775 w 1451769"/>
                <a:gd name="connsiteY60" fmla="*/ 1978025 h 2388394"/>
                <a:gd name="connsiteX61" fmla="*/ 1327150 w 1451769"/>
                <a:gd name="connsiteY61" fmla="*/ 1978025 h 2388394"/>
                <a:gd name="connsiteX62" fmla="*/ 1327150 w 1451769"/>
                <a:gd name="connsiteY62" fmla="*/ 2028825 h 2388394"/>
                <a:gd name="connsiteX63" fmla="*/ 1362075 w 1451769"/>
                <a:gd name="connsiteY63" fmla="*/ 2028825 h 2388394"/>
                <a:gd name="connsiteX64" fmla="*/ 1362075 w 1451769"/>
                <a:gd name="connsiteY64" fmla="*/ 2073275 h 2388394"/>
                <a:gd name="connsiteX65" fmla="*/ 1374775 w 1451769"/>
                <a:gd name="connsiteY65" fmla="*/ 2073275 h 2388394"/>
                <a:gd name="connsiteX66" fmla="*/ 1374775 w 1451769"/>
                <a:gd name="connsiteY66" fmla="*/ 2120900 h 2388394"/>
                <a:gd name="connsiteX67" fmla="*/ 1400175 w 1451769"/>
                <a:gd name="connsiteY67" fmla="*/ 2120900 h 2388394"/>
                <a:gd name="connsiteX68" fmla="*/ 1403350 w 1451769"/>
                <a:gd name="connsiteY68" fmla="*/ 2206625 h 2388394"/>
                <a:gd name="connsiteX69" fmla="*/ 1406525 w 1451769"/>
                <a:gd name="connsiteY69" fmla="*/ 2206625 h 2388394"/>
                <a:gd name="connsiteX70" fmla="*/ 1406525 w 1451769"/>
                <a:gd name="connsiteY70" fmla="*/ 2260600 h 2388394"/>
                <a:gd name="connsiteX71" fmla="*/ 1435100 w 1451769"/>
                <a:gd name="connsiteY71" fmla="*/ 2260600 h 2388394"/>
                <a:gd name="connsiteX72" fmla="*/ 1431925 w 1451769"/>
                <a:gd name="connsiteY72" fmla="*/ 2305050 h 2388394"/>
                <a:gd name="connsiteX73" fmla="*/ 1444625 w 1451769"/>
                <a:gd name="connsiteY73" fmla="*/ 2308225 h 2388394"/>
                <a:gd name="connsiteX74" fmla="*/ 1441450 w 1451769"/>
                <a:gd name="connsiteY74" fmla="*/ 2387600 h 2388394"/>
                <a:gd name="connsiteX75" fmla="*/ 1449388 w 1451769"/>
                <a:gd name="connsiteY75" fmla="*/ 2388394 h 2388394"/>
                <a:gd name="connsiteX76" fmla="*/ 1451769 w 1451769"/>
                <a:gd name="connsiteY76" fmla="*/ 2386013 h 2388394"/>
                <a:gd name="connsiteX0" fmla="*/ 0 w 1449599"/>
                <a:gd name="connsiteY0" fmla="*/ 3175 h 2574132"/>
                <a:gd name="connsiteX1" fmla="*/ 384175 w 1449599"/>
                <a:gd name="connsiteY1" fmla="*/ 0 h 2574132"/>
                <a:gd name="connsiteX2" fmla="*/ 384175 w 1449599"/>
                <a:gd name="connsiteY2" fmla="*/ 50800 h 2574132"/>
                <a:gd name="connsiteX3" fmla="*/ 415925 w 1449599"/>
                <a:gd name="connsiteY3" fmla="*/ 47625 h 2574132"/>
                <a:gd name="connsiteX4" fmla="*/ 412750 w 1449599"/>
                <a:gd name="connsiteY4" fmla="*/ 190500 h 2574132"/>
                <a:gd name="connsiteX5" fmla="*/ 428625 w 1449599"/>
                <a:gd name="connsiteY5" fmla="*/ 190500 h 2574132"/>
                <a:gd name="connsiteX6" fmla="*/ 425450 w 1449599"/>
                <a:gd name="connsiteY6" fmla="*/ 241300 h 2574132"/>
                <a:gd name="connsiteX7" fmla="*/ 428625 w 1449599"/>
                <a:gd name="connsiteY7" fmla="*/ 241300 h 2574132"/>
                <a:gd name="connsiteX8" fmla="*/ 425450 w 1449599"/>
                <a:gd name="connsiteY8" fmla="*/ 333375 h 2574132"/>
                <a:gd name="connsiteX9" fmla="*/ 441325 w 1449599"/>
                <a:gd name="connsiteY9" fmla="*/ 333375 h 2574132"/>
                <a:gd name="connsiteX10" fmla="*/ 444500 w 1449599"/>
                <a:gd name="connsiteY10" fmla="*/ 377825 h 2574132"/>
                <a:gd name="connsiteX11" fmla="*/ 454025 w 1449599"/>
                <a:gd name="connsiteY11" fmla="*/ 377825 h 2574132"/>
                <a:gd name="connsiteX12" fmla="*/ 454025 w 1449599"/>
                <a:gd name="connsiteY12" fmla="*/ 473075 h 2574132"/>
                <a:gd name="connsiteX13" fmla="*/ 460375 w 1449599"/>
                <a:gd name="connsiteY13" fmla="*/ 476250 h 2574132"/>
                <a:gd name="connsiteX14" fmla="*/ 460375 w 1449599"/>
                <a:gd name="connsiteY14" fmla="*/ 561975 h 2574132"/>
                <a:gd name="connsiteX15" fmla="*/ 463550 w 1449599"/>
                <a:gd name="connsiteY15" fmla="*/ 561975 h 2574132"/>
                <a:gd name="connsiteX16" fmla="*/ 463550 w 1449599"/>
                <a:gd name="connsiteY16" fmla="*/ 704850 h 2574132"/>
                <a:gd name="connsiteX17" fmla="*/ 485775 w 1449599"/>
                <a:gd name="connsiteY17" fmla="*/ 704850 h 2574132"/>
                <a:gd name="connsiteX18" fmla="*/ 485775 w 1449599"/>
                <a:gd name="connsiteY18" fmla="*/ 755650 h 2574132"/>
                <a:gd name="connsiteX19" fmla="*/ 488950 w 1449599"/>
                <a:gd name="connsiteY19" fmla="*/ 755650 h 2574132"/>
                <a:gd name="connsiteX20" fmla="*/ 488950 w 1449599"/>
                <a:gd name="connsiteY20" fmla="*/ 844550 h 2574132"/>
                <a:gd name="connsiteX21" fmla="*/ 520700 w 1449599"/>
                <a:gd name="connsiteY21" fmla="*/ 850900 h 2574132"/>
                <a:gd name="connsiteX22" fmla="*/ 520700 w 1449599"/>
                <a:gd name="connsiteY22" fmla="*/ 904875 h 2574132"/>
                <a:gd name="connsiteX23" fmla="*/ 523875 w 1449599"/>
                <a:gd name="connsiteY23" fmla="*/ 904875 h 2574132"/>
                <a:gd name="connsiteX24" fmla="*/ 523875 w 1449599"/>
                <a:gd name="connsiteY24" fmla="*/ 942975 h 2574132"/>
                <a:gd name="connsiteX25" fmla="*/ 568325 w 1449599"/>
                <a:gd name="connsiteY25" fmla="*/ 946150 h 2574132"/>
                <a:gd name="connsiteX26" fmla="*/ 568325 w 1449599"/>
                <a:gd name="connsiteY26" fmla="*/ 990600 h 2574132"/>
                <a:gd name="connsiteX27" fmla="*/ 800100 w 1449599"/>
                <a:gd name="connsiteY27" fmla="*/ 990600 h 2574132"/>
                <a:gd name="connsiteX28" fmla="*/ 800100 w 1449599"/>
                <a:gd name="connsiteY28" fmla="*/ 1038225 h 2574132"/>
                <a:gd name="connsiteX29" fmla="*/ 812800 w 1449599"/>
                <a:gd name="connsiteY29" fmla="*/ 1038225 h 2574132"/>
                <a:gd name="connsiteX30" fmla="*/ 812800 w 1449599"/>
                <a:gd name="connsiteY30" fmla="*/ 1085850 h 2574132"/>
                <a:gd name="connsiteX31" fmla="*/ 828675 w 1449599"/>
                <a:gd name="connsiteY31" fmla="*/ 1089025 h 2574132"/>
                <a:gd name="connsiteX32" fmla="*/ 831850 w 1449599"/>
                <a:gd name="connsiteY32" fmla="*/ 1130300 h 2574132"/>
                <a:gd name="connsiteX33" fmla="*/ 838200 w 1449599"/>
                <a:gd name="connsiteY33" fmla="*/ 1130300 h 2574132"/>
                <a:gd name="connsiteX34" fmla="*/ 835025 w 1449599"/>
                <a:gd name="connsiteY34" fmla="*/ 1225550 h 2574132"/>
                <a:gd name="connsiteX35" fmla="*/ 847725 w 1449599"/>
                <a:gd name="connsiteY35" fmla="*/ 1225550 h 2574132"/>
                <a:gd name="connsiteX36" fmla="*/ 847725 w 1449599"/>
                <a:gd name="connsiteY36" fmla="*/ 1273175 h 2574132"/>
                <a:gd name="connsiteX37" fmla="*/ 863600 w 1449599"/>
                <a:gd name="connsiteY37" fmla="*/ 1273175 h 2574132"/>
                <a:gd name="connsiteX38" fmla="*/ 866775 w 1449599"/>
                <a:gd name="connsiteY38" fmla="*/ 1362075 h 2574132"/>
                <a:gd name="connsiteX39" fmla="*/ 873125 w 1449599"/>
                <a:gd name="connsiteY39" fmla="*/ 1362075 h 2574132"/>
                <a:gd name="connsiteX40" fmla="*/ 873125 w 1449599"/>
                <a:gd name="connsiteY40" fmla="*/ 1419225 h 2574132"/>
                <a:gd name="connsiteX41" fmla="*/ 882650 w 1449599"/>
                <a:gd name="connsiteY41" fmla="*/ 1419225 h 2574132"/>
                <a:gd name="connsiteX42" fmla="*/ 879475 w 1449599"/>
                <a:gd name="connsiteY42" fmla="*/ 1504950 h 2574132"/>
                <a:gd name="connsiteX43" fmla="*/ 901700 w 1449599"/>
                <a:gd name="connsiteY43" fmla="*/ 1504950 h 2574132"/>
                <a:gd name="connsiteX44" fmla="*/ 901700 w 1449599"/>
                <a:gd name="connsiteY44" fmla="*/ 1549400 h 2574132"/>
                <a:gd name="connsiteX45" fmla="*/ 904875 w 1449599"/>
                <a:gd name="connsiteY45" fmla="*/ 1549400 h 2574132"/>
                <a:gd name="connsiteX46" fmla="*/ 904875 w 1449599"/>
                <a:gd name="connsiteY46" fmla="*/ 1603375 h 2574132"/>
                <a:gd name="connsiteX47" fmla="*/ 911225 w 1449599"/>
                <a:gd name="connsiteY47" fmla="*/ 1603375 h 2574132"/>
                <a:gd name="connsiteX48" fmla="*/ 908050 w 1449599"/>
                <a:gd name="connsiteY48" fmla="*/ 1647825 h 2574132"/>
                <a:gd name="connsiteX49" fmla="*/ 917575 w 1449599"/>
                <a:gd name="connsiteY49" fmla="*/ 1644650 h 2574132"/>
                <a:gd name="connsiteX50" fmla="*/ 914400 w 1449599"/>
                <a:gd name="connsiteY50" fmla="*/ 1743075 h 2574132"/>
                <a:gd name="connsiteX51" fmla="*/ 933450 w 1449599"/>
                <a:gd name="connsiteY51" fmla="*/ 1736725 h 2574132"/>
                <a:gd name="connsiteX52" fmla="*/ 933450 w 1449599"/>
                <a:gd name="connsiteY52" fmla="*/ 1790700 h 2574132"/>
                <a:gd name="connsiteX53" fmla="*/ 942975 w 1449599"/>
                <a:gd name="connsiteY53" fmla="*/ 1790700 h 2574132"/>
                <a:gd name="connsiteX54" fmla="*/ 942975 w 1449599"/>
                <a:gd name="connsiteY54" fmla="*/ 1838325 h 2574132"/>
                <a:gd name="connsiteX55" fmla="*/ 1092200 w 1449599"/>
                <a:gd name="connsiteY55" fmla="*/ 1841500 h 2574132"/>
                <a:gd name="connsiteX56" fmla="*/ 1092200 w 1449599"/>
                <a:gd name="connsiteY56" fmla="*/ 1885950 h 2574132"/>
                <a:gd name="connsiteX57" fmla="*/ 1162050 w 1449599"/>
                <a:gd name="connsiteY57" fmla="*/ 1885950 h 2574132"/>
                <a:gd name="connsiteX58" fmla="*/ 1165225 w 1449599"/>
                <a:gd name="connsiteY58" fmla="*/ 1933575 h 2574132"/>
                <a:gd name="connsiteX59" fmla="*/ 1244600 w 1449599"/>
                <a:gd name="connsiteY59" fmla="*/ 1930400 h 2574132"/>
                <a:gd name="connsiteX60" fmla="*/ 1247775 w 1449599"/>
                <a:gd name="connsiteY60" fmla="*/ 1978025 h 2574132"/>
                <a:gd name="connsiteX61" fmla="*/ 1327150 w 1449599"/>
                <a:gd name="connsiteY61" fmla="*/ 1978025 h 2574132"/>
                <a:gd name="connsiteX62" fmla="*/ 1327150 w 1449599"/>
                <a:gd name="connsiteY62" fmla="*/ 2028825 h 2574132"/>
                <a:gd name="connsiteX63" fmla="*/ 1362075 w 1449599"/>
                <a:gd name="connsiteY63" fmla="*/ 2028825 h 2574132"/>
                <a:gd name="connsiteX64" fmla="*/ 1362075 w 1449599"/>
                <a:gd name="connsiteY64" fmla="*/ 2073275 h 2574132"/>
                <a:gd name="connsiteX65" fmla="*/ 1374775 w 1449599"/>
                <a:gd name="connsiteY65" fmla="*/ 2073275 h 2574132"/>
                <a:gd name="connsiteX66" fmla="*/ 1374775 w 1449599"/>
                <a:gd name="connsiteY66" fmla="*/ 2120900 h 2574132"/>
                <a:gd name="connsiteX67" fmla="*/ 1400175 w 1449599"/>
                <a:gd name="connsiteY67" fmla="*/ 2120900 h 2574132"/>
                <a:gd name="connsiteX68" fmla="*/ 1403350 w 1449599"/>
                <a:gd name="connsiteY68" fmla="*/ 2206625 h 2574132"/>
                <a:gd name="connsiteX69" fmla="*/ 1406525 w 1449599"/>
                <a:gd name="connsiteY69" fmla="*/ 2206625 h 2574132"/>
                <a:gd name="connsiteX70" fmla="*/ 1406525 w 1449599"/>
                <a:gd name="connsiteY70" fmla="*/ 2260600 h 2574132"/>
                <a:gd name="connsiteX71" fmla="*/ 1435100 w 1449599"/>
                <a:gd name="connsiteY71" fmla="*/ 2260600 h 2574132"/>
                <a:gd name="connsiteX72" fmla="*/ 1431925 w 1449599"/>
                <a:gd name="connsiteY72" fmla="*/ 2305050 h 2574132"/>
                <a:gd name="connsiteX73" fmla="*/ 1444625 w 1449599"/>
                <a:gd name="connsiteY73" fmla="*/ 2308225 h 2574132"/>
                <a:gd name="connsiteX74" fmla="*/ 1441450 w 1449599"/>
                <a:gd name="connsiteY74" fmla="*/ 2387600 h 2574132"/>
                <a:gd name="connsiteX75" fmla="*/ 1449388 w 1449599"/>
                <a:gd name="connsiteY75" fmla="*/ 2388394 h 2574132"/>
                <a:gd name="connsiteX76" fmla="*/ 1442244 w 1449599"/>
                <a:gd name="connsiteY76" fmla="*/ 2574132 h 2574132"/>
                <a:gd name="connsiteX0" fmla="*/ 0 w 1449388"/>
                <a:gd name="connsiteY0" fmla="*/ 3175 h 2574132"/>
                <a:gd name="connsiteX1" fmla="*/ 384175 w 1449388"/>
                <a:gd name="connsiteY1" fmla="*/ 0 h 2574132"/>
                <a:gd name="connsiteX2" fmla="*/ 384175 w 1449388"/>
                <a:gd name="connsiteY2" fmla="*/ 50800 h 2574132"/>
                <a:gd name="connsiteX3" fmla="*/ 415925 w 1449388"/>
                <a:gd name="connsiteY3" fmla="*/ 47625 h 2574132"/>
                <a:gd name="connsiteX4" fmla="*/ 412750 w 1449388"/>
                <a:gd name="connsiteY4" fmla="*/ 190500 h 2574132"/>
                <a:gd name="connsiteX5" fmla="*/ 428625 w 1449388"/>
                <a:gd name="connsiteY5" fmla="*/ 190500 h 2574132"/>
                <a:gd name="connsiteX6" fmla="*/ 425450 w 1449388"/>
                <a:gd name="connsiteY6" fmla="*/ 241300 h 2574132"/>
                <a:gd name="connsiteX7" fmla="*/ 428625 w 1449388"/>
                <a:gd name="connsiteY7" fmla="*/ 241300 h 2574132"/>
                <a:gd name="connsiteX8" fmla="*/ 425450 w 1449388"/>
                <a:gd name="connsiteY8" fmla="*/ 333375 h 2574132"/>
                <a:gd name="connsiteX9" fmla="*/ 441325 w 1449388"/>
                <a:gd name="connsiteY9" fmla="*/ 333375 h 2574132"/>
                <a:gd name="connsiteX10" fmla="*/ 444500 w 1449388"/>
                <a:gd name="connsiteY10" fmla="*/ 377825 h 2574132"/>
                <a:gd name="connsiteX11" fmla="*/ 454025 w 1449388"/>
                <a:gd name="connsiteY11" fmla="*/ 377825 h 2574132"/>
                <a:gd name="connsiteX12" fmla="*/ 454025 w 1449388"/>
                <a:gd name="connsiteY12" fmla="*/ 473075 h 2574132"/>
                <a:gd name="connsiteX13" fmla="*/ 460375 w 1449388"/>
                <a:gd name="connsiteY13" fmla="*/ 476250 h 2574132"/>
                <a:gd name="connsiteX14" fmla="*/ 460375 w 1449388"/>
                <a:gd name="connsiteY14" fmla="*/ 561975 h 2574132"/>
                <a:gd name="connsiteX15" fmla="*/ 463550 w 1449388"/>
                <a:gd name="connsiteY15" fmla="*/ 561975 h 2574132"/>
                <a:gd name="connsiteX16" fmla="*/ 463550 w 1449388"/>
                <a:gd name="connsiteY16" fmla="*/ 704850 h 2574132"/>
                <a:gd name="connsiteX17" fmla="*/ 485775 w 1449388"/>
                <a:gd name="connsiteY17" fmla="*/ 704850 h 2574132"/>
                <a:gd name="connsiteX18" fmla="*/ 485775 w 1449388"/>
                <a:gd name="connsiteY18" fmla="*/ 755650 h 2574132"/>
                <a:gd name="connsiteX19" fmla="*/ 488950 w 1449388"/>
                <a:gd name="connsiteY19" fmla="*/ 755650 h 2574132"/>
                <a:gd name="connsiteX20" fmla="*/ 488950 w 1449388"/>
                <a:gd name="connsiteY20" fmla="*/ 844550 h 2574132"/>
                <a:gd name="connsiteX21" fmla="*/ 520700 w 1449388"/>
                <a:gd name="connsiteY21" fmla="*/ 850900 h 2574132"/>
                <a:gd name="connsiteX22" fmla="*/ 520700 w 1449388"/>
                <a:gd name="connsiteY22" fmla="*/ 904875 h 2574132"/>
                <a:gd name="connsiteX23" fmla="*/ 523875 w 1449388"/>
                <a:gd name="connsiteY23" fmla="*/ 904875 h 2574132"/>
                <a:gd name="connsiteX24" fmla="*/ 523875 w 1449388"/>
                <a:gd name="connsiteY24" fmla="*/ 942975 h 2574132"/>
                <a:gd name="connsiteX25" fmla="*/ 568325 w 1449388"/>
                <a:gd name="connsiteY25" fmla="*/ 946150 h 2574132"/>
                <a:gd name="connsiteX26" fmla="*/ 568325 w 1449388"/>
                <a:gd name="connsiteY26" fmla="*/ 990600 h 2574132"/>
                <a:gd name="connsiteX27" fmla="*/ 800100 w 1449388"/>
                <a:gd name="connsiteY27" fmla="*/ 990600 h 2574132"/>
                <a:gd name="connsiteX28" fmla="*/ 800100 w 1449388"/>
                <a:gd name="connsiteY28" fmla="*/ 1038225 h 2574132"/>
                <a:gd name="connsiteX29" fmla="*/ 812800 w 1449388"/>
                <a:gd name="connsiteY29" fmla="*/ 1038225 h 2574132"/>
                <a:gd name="connsiteX30" fmla="*/ 812800 w 1449388"/>
                <a:gd name="connsiteY30" fmla="*/ 1085850 h 2574132"/>
                <a:gd name="connsiteX31" fmla="*/ 828675 w 1449388"/>
                <a:gd name="connsiteY31" fmla="*/ 1089025 h 2574132"/>
                <a:gd name="connsiteX32" fmla="*/ 831850 w 1449388"/>
                <a:gd name="connsiteY32" fmla="*/ 1130300 h 2574132"/>
                <a:gd name="connsiteX33" fmla="*/ 838200 w 1449388"/>
                <a:gd name="connsiteY33" fmla="*/ 1130300 h 2574132"/>
                <a:gd name="connsiteX34" fmla="*/ 835025 w 1449388"/>
                <a:gd name="connsiteY34" fmla="*/ 1225550 h 2574132"/>
                <a:gd name="connsiteX35" fmla="*/ 847725 w 1449388"/>
                <a:gd name="connsiteY35" fmla="*/ 1225550 h 2574132"/>
                <a:gd name="connsiteX36" fmla="*/ 847725 w 1449388"/>
                <a:gd name="connsiteY36" fmla="*/ 1273175 h 2574132"/>
                <a:gd name="connsiteX37" fmla="*/ 863600 w 1449388"/>
                <a:gd name="connsiteY37" fmla="*/ 1273175 h 2574132"/>
                <a:gd name="connsiteX38" fmla="*/ 866775 w 1449388"/>
                <a:gd name="connsiteY38" fmla="*/ 1362075 h 2574132"/>
                <a:gd name="connsiteX39" fmla="*/ 873125 w 1449388"/>
                <a:gd name="connsiteY39" fmla="*/ 1362075 h 2574132"/>
                <a:gd name="connsiteX40" fmla="*/ 873125 w 1449388"/>
                <a:gd name="connsiteY40" fmla="*/ 1419225 h 2574132"/>
                <a:gd name="connsiteX41" fmla="*/ 882650 w 1449388"/>
                <a:gd name="connsiteY41" fmla="*/ 1419225 h 2574132"/>
                <a:gd name="connsiteX42" fmla="*/ 879475 w 1449388"/>
                <a:gd name="connsiteY42" fmla="*/ 1504950 h 2574132"/>
                <a:gd name="connsiteX43" fmla="*/ 901700 w 1449388"/>
                <a:gd name="connsiteY43" fmla="*/ 1504950 h 2574132"/>
                <a:gd name="connsiteX44" fmla="*/ 901700 w 1449388"/>
                <a:gd name="connsiteY44" fmla="*/ 1549400 h 2574132"/>
                <a:gd name="connsiteX45" fmla="*/ 904875 w 1449388"/>
                <a:gd name="connsiteY45" fmla="*/ 1549400 h 2574132"/>
                <a:gd name="connsiteX46" fmla="*/ 904875 w 1449388"/>
                <a:gd name="connsiteY46" fmla="*/ 1603375 h 2574132"/>
                <a:gd name="connsiteX47" fmla="*/ 911225 w 1449388"/>
                <a:gd name="connsiteY47" fmla="*/ 1603375 h 2574132"/>
                <a:gd name="connsiteX48" fmla="*/ 908050 w 1449388"/>
                <a:gd name="connsiteY48" fmla="*/ 1647825 h 2574132"/>
                <a:gd name="connsiteX49" fmla="*/ 917575 w 1449388"/>
                <a:gd name="connsiteY49" fmla="*/ 1644650 h 2574132"/>
                <a:gd name="connsiteX50" fmla="*/ 914400 w 1449388"/>
                <a:gd name="connsiteY50" fmla="*/ 1743075 h 2574132"/>
                <a:gd name="connsiteX51" fmla="*/ 933450 w 1449388"/>
                <a:gd name="connsiteY51" fmla="*/ 1736725 h 2574132"/>
                <a:gd name="connsiteX52" fmla="*/ 933450 w 1449388"/>
                <a:gd name="connsiteY52" fmla="*/ 1790700 h 2574132"/>
                <a:gd name="connsiteX53" fmla="*/ 942975 w 1449388"/>
                <a:gd name="connsiteY53" fmla="*/ 1790700 h 2574132"/>
                <a:gd name="connsiteX54" fmla="*/ 942975 w 1449388"/>
                <a:gd name="connsiteY54" fmla="*/ 1838325 h 2574132"/>
                <a:gd name="connsiteX55" fmla="*/ 1092200 w 1449388"/>
                <a:gd name="connsiteY55" fmla="*/ 1841500 h 2574132"/>
                <a:gd name="connsiteX56" fmla="*/ 1092200 w 1449388"/>
                <a:gd name="connsiteY56" fmla="*/ 1885950 h 2574132"/>
                <a:gd name="connsiteX57" fmla="*/ 1162050 w 1449388"/>
                <a:gd name="connsiteY57" fmla="*/ 1885950 h 2574132"/>
                <a:gd name="connsiteX58" fmla="*/ 1165225 w 1449388"/>
                <a:gd name="connsiteY58" fmla="*/ 1933575 h 2574132"/>
                <a:gd name="connsiteX59" fmla="*/ 1244600 w 1449388"/>
                <a:gd name="connsiteY59" fmla="*/ 1930400 h 2574132"/>
                <a:gd name="connsiteX60" fmla="*/ 1247775 w 1449388"/>
                <a:gd name="connsiteY60" fmla="*/ 1978025 h 2574132"/>
                <a:gd name="connsiteX61" fmla="*/ 1327150 w 1449388"/>
                <a:gd name="connsiteY61" fmla="*/ 1978025 h 2574132"/>
                <a:gd name="connsiteX62" fmla="*/ 1327150 w 1449388"/>
                <a:gd name="connsiteY62" fmla="*/ 2028825 h 2574132"/>
                <a:gd name="connsiteX63" fmla="*/ 1362075 w 1449388"/>
                <a:gd name="connsiteY63" fmla="*/ 2028825 h 2574132"/>
                <a:gd name="connsiteX64" fmla="*/ 1362075 w 1449388"/>
                <a:gd name="connsiteY64" fmla="*/ 2073275 h 2574132"/>
                <a:gd name="connsiteX65" fmla="*/ 1374775 w 1449388"/>
                <a:gd name="connsiteY65" fmla="*/ 2073275 h 2574132"/>
                <a:gd name="connsiteX66" fmla="*/ 1374775 w 1449388"/>
                <a:gd name="connsiteY66" fmla="*/ 2120900 h 2574132"/>
                <a:gd name="connsiteX67" fmla="*/ 1400175 w 1449388"/>
                <a:gd name="connsiteY67" fmla="*/ 2120900 h 2574132"/>
                <a:gd name="connsiteX68" fmla="*/ 1403350 w 1449388"/>
                <a:gd name="connsiteY68" fmla="*/ 2206625 h 2574132"/>
                <a:gd name="connsiteX69" fmla="*/ 1406525 w 1449388"/>
                <a:gd name="connsiteY69" fmla="*/ 2206625 h 2574132"/>
                <a:gd name="connsiteX70" fmla="*/ 1406525 w 1449388"/>
                <a:gd name="connsiteY70" fmla="*/ 2260600 h 2574132"/>
                <a:gd name="connsiteX71" fmla="*/ 1435100 w 1449388"/>
                <a:gd name="connsiteY71" fmla="*/ 2260600 h 2574132"/>
                <a:gd name="connsiteX72" fmla="*/ 1431925 w 1449388"/>
                <a:gd name="connsiteY72" fmla="*/ 2305050 h 2574132"/>
                <a:gd name="connsiteX73" fmla="*/ 1444625 w 1449388"/>
                <a:gd name="connsiteY73" fmla="*/ 2308225 h 2574132"/>
                <a:gd name="connsiteX74" fmla="*/ 1441450 w 1449388"/>
                <a:gd name="connsiteY74" fmla="*/ 2387600 h 2574132"/>
                <a:gd name="connsiteX75" fmla="*/ 1449388 w 1449388"/>
                <a:gd name="connsiteY75" fmla="*/ 2388394 h 2574132"/>
                <a:gd name="connsiteX76" fmla="*/ 1442244 w 1449388"/>
                <a:gd name="connsiteY76" fmla="*/ 2574132 h 2574132"/>
                <a:gd name="connsiteX0" fmla="*/ 0 w 1449388"/>
                <a:gd name="connsiteY0" fmla="*/ 3175 h 2445545"/>
                <a:gd name="connsiteX1" fmla="*/ 384175 w 1449388"/>
                <a:gd name="connsiteY1" fmla="*/ 0 h 2445545"/>
                <a:gd name="connsiteX2" fmla="*/ 384175 w 1449388"/>
                <a:gd name="connsiteY2" fmla="*/ 50800 h 2445545"/>
                <a:gd name="connsiteX3" fmla="*/ 415925 w 1449388"/>
                <a:gd name="connsiteY3" fmla="*/ 47625 h 2445545"/>
                <a:gd name="connsiteX4" fmla="*/ 412750 w 1449388"/>
                <a:gd name="connsiteY4" fmla="*/ 190500 h 2445545"/>
                <a:gd name="connsiteX5" fmla="*/ 428625 w 1449388"/>
                <a:gd name="connsiteY5" fmla="*/ 190500 h 2445545"/>
                <a:gd name="connsiteX6" fmla="*/ 425450 w 1449388"/>
                <a:gd name="connsiteY6" fmla="*/ 241300 h 2445545"/>
                <a:gd name="connsiteX7" fmla="*/ 428625 w 1449388"/>
                <a:gd name="connsiteY7" fmla="*/ 241300 h 2445545"/>
                <a:gd name="connsiteX8" fmla="*/ 425450 w 1449388"/>
                <a:gd name="connsiteY8" fmla="*/ 333375 h 2445545"/>
                <a:gd name="connsiteX9" fmla="*/ 441325 w 1449388"/>
                <a:gd name="connsiteY9" fmla="*/ 333375 h 2445545"/>
                <a:gd name="connsiteX10" fmla="*/ 444500 w 1449388"/>
                <a:gd name="connsiteY10" fmla="*/ 377825 h 2445545"/>
                <a:gd name="connsiteX11" fmla="*/ 454025 w 1449388"/>
                <a:gd name="connsiteY11" fmla="*/ 377825 h 2445545"/>
                <a:gd name="connsiteX12" fmla="*/ 454025 w 1449388"/>
                <a:gd name="connsiteY12" fmla="*/ 473075 h 2445545"/>
                <a:gd name="connsiteX13" fmla="*/ 460375 w 1449388"/>
                <a:gd name="connsiteY13" fmla="*/ 476250 h 2445545"/>
                <a:gd name="connsiteX14" fmla="*/ 460375 w 1449388"/>
                <a:gd name="connsiteY14" fmla="*/ 561975 h 2445545"/>
                <a:gd name="connsiteX15" fmla="*/ 463550 w 1449388"/>
                <a:gd name="connsiteY15" fmla="*/ 561975 h 2445545"/>
                <a:gd name="connsiteX16" fmla="*/ 463550 w 1449388"/>
                <a:gd name="connsiteY16" fmla="*/ 704850 h 2445545"/>
                <a:gd name="connsiteX17" fmla="*/ 485775 w 1449388"/>
                <a:gd name="connsiteY17" fmla="*/ 704850 h 2445545"/>
                <a:gd name="connsiteX18" fmla="*/ 485775 w 1449388"/>
                <a:gd name="connsiteY18" fmla="*/ 755650 h 2445545"/>
                <a:gd name="connsiteX19" fmla="*/ 488950 w 1449388"/>
                <a:gd name="connsiteY19" fmla="*/ 755650 h 2445545"/>
                <a:gd name="connsiteX20" fmla="*/ 488950 w 1449388"/>
                <a:gd name="connsiteY20" fmla="*/ 844550 h 2445545"/>
                <a:gd name="connsiteX21" fmla="*/ 520700 w 1449388"/>
                <a:gd name="connsiteY21" fmla="*/ 850900 h 2445545"/>
                <a:gd name="connsiteX22" fmla="*/ 520700 w 1449388"/>
                <a:gd name="connsiteY22" fmla="*/ 904875 h 2445545"/>
                <a:gd name="connsiteX23" fmla="*/ 523875 w 1449388"/>
                <a:gd name="connsiteY23" fmla="*/ 904875 h 2445545"/>
                <a:gd name="connsiteX24" fmla="*/ 523875 w 1449388"/>
                <a:gd name="connsiteY24" fmla="*/ 942975 h 2445545"/>
                <a:gd name="connsiteX25" fmla="*/ 568325 w 1449388"/>
                <a:gd name="connsiteY25" fmla="*/ 946150 h 2445545"/>
                <a:gd name="connsiteX26" fmla="*/ 568325 w 1449388"/>
                <a:gd name="connsiteY26" fmla="*/ 990600 h 2445545"/>
                <a:gd name="connsiteX27" fmla="*/ 800100 w 1449388"/>
                <a:gd name="connsiteY27" fmla="*/ 990600 h 2445545"/>
                <a:gd name="connsiteX28" fmla="*/ 800100 w 1449388"/>
                <a:gd name="connsiteY28" fmla="*/ 1038225 h 2445545"/>
                <a:gd name="connsiteX29" fmla="*/ 812800 w 1449388"/>
                <a:gd name="connsiteY29" fmla="*/ 1038225 h 2445545"/>
                <a:gd name="connsiteX30" fmla="*/ 812800 w 1449388"/>
                <a:gd name="connsiteY30" fmla="*/ 1085850 h 2445545"/>
                <a:gd name="connsiteX31" fmla="*/ 828675 w 1449388"/>
                <a:gd name="connsiteY31" fmla="*/ 1089025 h 2445545"/>
                <a:gd name="connsiteX32" fmla="*/ 831850 w 1449388"/>
                <a:gd name="connsiteY32" fmla="*/ 1130300 h 2445545"/>
                <a:gd name="connsiteX33" fmla="*/ 838200 w 1449388"/>
                <a:gd name="connsiteY33" fmla="*/ 1130300 h 2445545"/>
                <a:gd name="connsiteX34" fmla="*/ 835025 w 1449388"/>
                <a:gd name="connsiteY34" fmla="*/ 1225550 h 2445545"/>
                <a:gd name="connsiteX35" fmla="*/ 847725 w 1449388"/>
                <a:gd name="connsiteY35" fmla="*/ 1225550 h 2445545"/>
                <a:gd name="connsiteX36" fmla="*/ 847725 w 1449388"/>
                <a:gd name="connsiteY36" fmla="*/ 1273175 h 2445545"/>
                <a:gd name="connsiteX37" fmla="*/ 863600 w 1449388"/>
                <a:gd name="connsiteY37" fmla="*/ 1273175 h 2445545"/>
                <a:gd name="connsiteX38" fmla="*/ 866775 w 1449388"/>
                <a:gd name="connsiteY38" fmla="*/ 1362075 h 2445545"/>
                <a:gd name="connsiteX39" fmla="*/ 873125 w 1449388"/>
                <a:gd name="connsiteY39" fmla="*/ 1362075 h 2445545"/>
                <a:gd name="connsiteX40" fmla="*/ 873125 w 1449388"/>
                <a:gd name="connsiteY40" fmla="*/ 1419225 h 2445545"/>
                <a:gd name="connsiteX41" fmla="*/ 882650 w 1449388"/>
                <a:gd name="connsiteY41" fmla="*/ 1419225 h 2445545"/>
                <a:gd name="connsiteX42" fmla="*/ 879475 w 1449388"/>
                <a:gd name="connsiteY42" fmla="*/ 1504950 h 2445545"/>
                <a:gd name="connsiteX43" fmla="*/ 901700 w 1449388"/>
                <a:gd name="connsiteY43" fmla="*/ 1504950 h 2445545"/>
                <a:gd name="connsiteX44" fmla="*/ 901700 w 1449388"/>
                <a:gd name="connsiteY44" fmla="*/ 1549400 h 2445545"/>
                <a:gd name="connsiteX45" fmla="*/ 904875 w 1449388"/>
                <a:gd name="connsiteY45" fmla="*/ 1549400 h 2445545"/>
                <a:gd name="connsiteX46" fmla="*/ 904875 w 1449388"/>
                <a:gd name="connsiteY46" fmla="*/ 1603375 h 2445545"/>
                <a:gd name="connsiteX47" fmla="*/ 911225 w 1449388"/>
                <a:gd name="connsiteY47" fmla="*/ 1603375 h 2445545"/>
                <a:gd name="connsiteX48" fmla="*/ 908050 w 1449388"/>
                <a:gd name="connsiteY48" fmla="*/ 1647825 h 2445545"/>
                <a:gd name="connsiteX49" fmla="*/ 917575 w 1449388"/>
                <a:gd name="connsiteY49" fmla="*/ 1644650 h 2445545"/>
                <a:gd name="connsiteX50" fmla="*/ 914400 w 1449388"/>
                <a:gd name="connsiteY50" fmla="*/ 1743075 h 2445545"/>
                <a:gd name="connsiteX51" fmla="*/ 933450 w 1449388"/>
                <a:gd name="connsiteY51" fmla="*/ 1736725 h 2445545"/>
                <a:gd name="connsiteX52" fmla="*/ 933450 w 1449388"/>
                <a:gd name="connsiteY52" fmla="*/ 1790700 h 2445545"/>
                <a:gd name="connsiteX53" fmla="*/ 942975 w 1449388"/>
                <a:gd name="connsiteY53" fmla="*/ 1790700 h 2445545"/>
                <a:gd name="connsiteX54" fmla="*/ 942975 w 1449388"/>
                <a:gd name="connsiteY54" fmla="*/ 1838325 h 2445545"/>
                <a:gd name="connsiteX55" fmla="*/ 1092200 w 1449388"/>
                <a:gd name="connsiteY55" fmla="*/ 1841500 h 2445545"/>
                <a:gd name="connsiteX56" fmla="*/ 1092200 w 1449388"/>
                <a:gd name="connsiteY56" fmla="*/ 1885950 h 2445545"/>
                <a:gd name="connsiteX57" fmla="*/ 1162050 w 1449388"/>
                <a:gd name="connsiteY57" fmla="*/ 1885950 h 2445545"/>
                <a:gd name="connsiteX58" fmla="*/ 1165225 w 1449388"/>
                <a:gd name="connsiteY58" fmla="*/ 1933575 h 2445545"/>
                <a:gd name="connsiteX59" fmla="*/ 1244600 w 1449388"/>
                <a:gd name="connsiteY59" fmla="*/ 1930400 h 2445545"/>
                <a:gd name="connsiteX60" fmla="*/ 1247775 w 1449388"/>
                <a:gd name="connsiteY60" fmla="*/ 1978025 h 2445545"/>
                <a:gd name="connsiteX61" fmla="*/ 1327150 w 1449388"/>
                <a:gd name="connsiteY61" fmla="*/ 1978025 h 2445545"/>
                <a:gd name="connsiteX62" fmla="*/ 1327150 w 1449388"/>
                <a:gd name="connsiteY62" fmla="*/ 2028825 h 2445545"/>
                <a:gd name="connsiteX63" fmla="*/ 1362075 w 1449388"/>
                <a:gd name="connsiteY63" fmla="*/ 2028825 h 2445545"/>
                <a:gd name="connsiteX64" fmla="*/ 1362075 w 1449388"/>
                <a:gd name="connsiteY64" fmla="*/ 2073275 h 2445545"/>
                <a:gd name="connsiteX65" fmla="*/ 1374775 w 1449388"/>
                <a:gd name="connsiteY65" fmla="*/ 2073275 h 2445545"/>
                <a:gd name="connsiteX66" fmla="*/ 1374775 w 1449388"/>
                <a:gd name="connsiteY66" fmla="*/ 2120900 h 2445545"/>
                <a:gd name="connsiteX67" fmla="*/ 1400175 w 1449388"/>
                <a:gd name="connsiteY67" fmla="*/ 2120900 h 2445545"/>
                <a:gd name="connsiteX68" fmla="*/ 1403350 w 1449388"/>
                <a:gd name="connsiteY68" fmla="*/ 2206625 h 2445545"/>
                <a:gd name="connsiteX69" fmla="*/ 1406525 w 1449388"/>
                <a:gd name="connsiteY69" fmla="*/ 2206625 h 2445545"/>
                <a:gd name="connsiteX70" fmla="*/ 1406525 w 1449388"/>
                <a:gd name="connsiteY70" fmla="*/ 2260600 h 2445545"/>
                <a:gd name="connsiteX71" fmla="*/ 1435100 w 1449388"/>
                <a:gd name="connsiteY71" fmla="*/ 2260600 h 2445545"/>
                <a:gd name="connsiteX72" fmla="*/ 1431925 w 1449388"/>
                <a:gd name="connsiteY72" fmla="*/ 2305050 h 2445545"/>
                <a:gd name="connsiteX73" fmla="*/ 1444625 w 1449388"/>
                <a:gd name="connsiteY73" fmla="*/ 2308225 h 2445545"/>
                <a:gd name="connsiteX74" fmla="*/ 1441450 w 1449388"/>
                <a:gd name="connsiteY74" fmla="*/ 2387600 h 2445545"/>
                <a:gd name="connsiteX75" fmla="*/ 1449388 w 1449388"/>
                <a:gd name="connsiteY75" fmla="*/ 2388394 h 2445545"/>
                <a:gd name="connsiteX76" fmla="*/ 1449387 w 1449388"/>
                <a:gd name="connsiteY76" fmla="*/ 2445545 h 2445545"/>
                <a:gd name="connsiteX0" fmla="*/ 0 w 1449388"/>
                <a:gd name="connsiteY0" fmla="*/ 3175 h 2440783"/>
                <a:gd name="connsiteX1" fmla="*/ 384175 w 1449388"/>
                <a:gd name="connsiteY1" fmla="*/ 0 h 2440783"/>
                <a:gd name="connsiteX2" fmla="*/ 384175 w 1449388"/>
                <a:gd name="connsiteY2" fmla="*/ 50800 h 2440783"/>
                <a:gd name="connsiteX3" fmla="*/ 415925 w 1449388"/>
                <a:gd name="connsiteY3" fmla="*/ 47625 h 2440783"/>
                <a:gd name="connsiteX4" fmla="*/ 412750 w 1449388"/>
                <a:gd name="connsiteY4" fmla="*/ 190500 h 2440783"/>
                <a:gd name="connsiteX5" fmla="*/ 428625 w 1449388"/>
                <a:gd name="connsiteY5" fmla="*/ 190500 h 2440783"/>
                <a:gd name="connsiteX6" fmla="*/ 425450 w 1449388"/>
                <a:gd name="connsiteY6" fmla="*/ 241300 h 2440783"/>
                <a:gd name="connsiteX7" fmla="*/ 428625 w 1449388"/>
                <a:gd name="connsiteY7" fmla="*/ 241300 h 2440783"/>
                <a:gd name="connsiteX8" fmla="*/ 425450 w 1449388"/>
                <a:gd name="connsiteY8" fmla="*/ 333375 h 2440783"/>
                <a:gd name="connsiteX9" fmla="*/ 441325 w 1449388"/>
                <a:gd name="connsiteY9" fmla="*/ 333375 h 2440783"/>
                <a:gd name="connsiteX10" fmla="*/ 444500 w 1449388"/>
                <a:gd name="connsiteY10" fmla="*/ 377825 h 2440783"/>
                <a:gd name="connsiteX11" fmla="*/ 454025 w 1449388"/>
                <a:gd name="connsiteY11" fmla="*/ 377825 h 2440783"/>
                <a:gd name="connsiteX12" fmla="*/ 454025 w 1449388"/>
                <a:gd name="connsiteY12" fmla="*/ 473075 h 2440783"/>
                <a:gd name="connsiteX13" fmla="*/ 460375 w 1449388"/>
                <a:gd name="connsiteY13" fmla="*/ 476250 h 2440783"/>
                <a:gd name="connsiteX14" fmla="*/ 460375 w 1449388"/>
                <a:gd name="connsiteY14" fmla="*/ 561975 h 2440783"/>
                <a:gd name="connsiteX15" fmla="*/ 463550 w 1449388"/>
                <a:gd name="connsiteY15" fmla="*/ 561975 h 2440783"/>
                <a:gd name="connsiteX16" fmla="*/ 463550 w 1449388"/>
                <a:gd name="connsiteY16" fmla="*/ 704850 h 2440783"/>
                <a:gd name="connsiteX17" fmla="*/ 485775 w 1449388"/>
                <a:gd name="connsiteY17" fmla="*/ 704850 h 2440783"/>
                <a:gd name="connsiteX18" fmla="*/ 485775 w 1449388"/>
                <a:gd name="connsiteY18" fmla="*/ 755650 h 2440783"/>
                <a:gd name="connsiteX19" fmla="*/ 488950 w 1449388"/>
                <a:gd name="connsiteY19" fmla="*/ 755650 h 2440783"/>
                <a:gd name="connsiteX20" fmla="*/ 488950 w 1449388"/>
                <a:gd name="connsiteY20" fmla="*/ 844550 h 2440783"/>
                <a:gd name="connsiteX21" fmla="*/ 520700 w 1449388"/>
                <a:gd name="connsiteY21" fmla="*/ 850900 h 2440783"/>
                <a:gd name="connsiteX22" fmla="*/ 520700 w 1449388"/>
                <a:gd name="connsiteY22" fmla="*/ 904875 h 2440783"/>
                <a:gd name="connsiteX23" fmla="*/ 523875 w 1449388"/>
                <a:gd name="connsiteY23" fmla="*/ 904875 h 2440783"/>
                <a:gd name="connsiteX24" fmla="*/ 523875 w 1449388"/>
                <a:gd name="connsiteY24" fmla="*/ 942975 h 2440783"/>
                <a:gd name="connsiteX25" fmla="*/ 568325 w 1449388"/>
                <a:gd name="connsiteY25" fmla="*/ 946150 h 2440783"/>
                <a:gd name="connsiteX26" fmla="*/ 568325 w 1449388"/>
                <a:gd name="connsiteY26" fmla="*/ 990600 h 2440783"/>
                <a:gd name="connsiteX27" fmla="*/ 800100 w 1449388"/>
                <a:gd name="connsiteY27" fmla="*/ 990600 h 2440783"/>
                <a:gd name="connsiteX28" fmla="*/ 800100 w 1449388"/>
                <a:gd name="connsiteY28" fmla="*/ 1038225 h 2440783"/>
                <a:gd name="connsiteX29" fmla="*/ 812800 w 1449388"/>
                <a:gd name="connsiteY29" fmla="*/ 1038225 h 2440783"/>
                <a:gd name="connsiteX30" fmla="*/ 812800 w 1449388"/>
                <a:gd name="connsiteY30" fmla="*/ 1085850 h 2440783"/>
                <a:gd name="connsiteX31" fmla="*/ 828675 w 1449388"/>
                <a:gd name="connsiteY31" fmla="*/ 1089025 h 2440783"/>
                <a:gd name="connsiteX32" fmla="*/ 831850 w 1449388"/>
                <a:gd name="connsiteY32" fmla="*/ 1130300 h 2440783"/>
                <a:gd name="connsiteX33" fmla="*/ 838200 w 1449388"/>
                <a:gd name="connsiteY33" fmla="*/ 1130300 h 2440783"/>
                <a:gd name="connsiteX34" fmla="*/ 835025 w 1449388"/>
                <a:gd name="connsiteY34" fmla="*/ 1225550 h 2440783"/>
                <a:gd name="connsiteX35" fmla="*/ 847725 w 1449388"/>
                <a:gd name="connsiteY35" fmla="*/ 1225550 h 2440783"/>
                <a:gd name="connsiteX36" fmla="*/ 847725 w 1449388"/>
                <a:gd name="connsiteY36" fmla="*/ 1273175 h 2440783"/>
                <a:gd name="connsiteX37" fmla="*/ 863600 w 1449388"/>
                <a:gd name="connsiteY37" fmla="*/ 1273175 h 2440783"/>
                <a:gd name="connsiteX38" fmla="*/ 866775 w 1449388"/>
                <a:gd name="connsiteY38" fmla="*/ 1362075 h 2440783"/>
                <a:gd name="connsiteX39" fmla="*/ 873125 w 1449388"/>
                <a:gd name="connsiteY39" fmla="*/ 1362075 h 2440783"/>
                <a:gd name="connsiteX40" fmla="*/ 873125 w 1449388"/>
                <a:gd name="connsiteY40" fmla="*/ 1419225 h 2440783"/>
                <a:gd name="connsiteX41" fmla="*/ 882650 w 1449388"/>
                <a:gd name="connsiteY41" fmla="*/ 1419225 h 2440783"/>
                <a:gd name="connsiteX42" fmla="*/ 879475 w 1449388"/>
                <a:gd name="connsiteY42" fmla="*/ 1504950 h 2440783"/>
                <a:gd name="connsiteX43" fmla="*/ 901700 w 1449388"/>
                <a:gd name="connsiteY43" fmla="*/ 1504950 h 2440783"/>
                <a:gd name="connsiteX44" fmla="*/ 901700 w 1449388"/>
                <a:gd name="connsiteY44" fmla="*/ 1549400 h 2440783"/>
                <a:gd name="connsiteX45" fmla="*/ 904875 w 1449388"/>
                <a:gd name="connsiteY45" fmla="*/ 1549400 h 2440783"/>
                <a:gd name="connsiteX46" fmla="*/ 904875 w 1449388"/>
                <a:gd name="connsiteY46" fmla="*/ 1603375 h 2440783"/>
                <a:gd name="connsiteX47" fmla="*/ 911225 w 1449388"/>
                <a:gd name="connsiteY47" fmla="*/ 1603375 h 2440783"/>
                <a:gd name="connsiteX48" fmla="*/ 908050 w 1449388"/>
                <a:gd name="connsiteY48" fmla="*/ 1647825 h 2440783"/>
                <a:gd name="connsiteX49" fmla="*/ 917575 w 1449388"/>
                <a:gd name="connsiteY49" fmla="*/ 1644650 h 2440783"/>
                <a:gd name="connsiteX50" fmla="*/ 914400 w 1449388"/>
                <a:gd name="connsiteY50" fmla="*/ 1743075 h 2440783"/>
                <a:gd name="connsiteX51" fmla="*/ 933450 w 1449388"/>
                <a:gd name="connsiteY51" fmla="*/ 1736725 h 2440783"/>
                <a:gd name="connsiteX52" fmla="*/ 933450 w 1449388"/>
                <a:gd name="connsiteY52" fmla="*/ 1790700 h 2440783"/>
                <a:gd name="connsiteX53" fmla="*/ 942975 w 1449388"/>
                <a:gd name="connsiteY53" fmla="*/ 1790700 h 2440783"/>
                <a:gd name="connsiteX54" fmla="*/ 942975 w 1449388"/>
                <a:gd name="connsiteY54" fmla="*/ 1838325 h 2440783"/>
                <a:gd name="connsiteX55" fmla="*/ 1092200 w 1449388"/>
                <a:gd name="connsiteY55" fmla="*/ 1841500 h 2440783"/>
                <a:gd name="connsiteX56" fmla="*/ 1092200 w 1449388"/>
                <a:gd name="connsiteY56" fmla="*/ 1885950 h 2440783"/>
                <a:gd name="connsiteX57" fmla="*/ 1162050 w 1449388"/>
                <a:gd name="connsiteY57" fmla="*/ 1885950 h 2440783"/>
                <a:gd name="connsiteX58" fmla="*/ 1165225 w 1449388"/>
                <a:gd name="connsiteY58" fmla="*/ 1933575 h 2440783"/>
                <a:gd name="connsiteX59" fmla="*/ 1244600 w 1449388"/>
                <a:gd name="connsiteY59" fmla="*/ 1930400 h 2440783"/>
                <a:gd name="connsiteX60" fmla="*/ 1247775 w 1449388"/>
                <a:gd name="connsiteY60" fmla="*/ 1978025 h 2440783"/>
                <a:gd name="connsiteX61" fmla="*/ 1327150 w 1449388"/>
                <a:gd name="connsiteY61" fmla="*/ 1978025 h 2440783"/>
                <a:gd name="connsiteX62" fmla="*/ 1327150 w 1449388"/>
                <a:gd name="connsiteY62" fmla="*/ 2028825 h 2440783"/>
                <a:gd name="connsiteX63" fmla="*/ 1362075 w 1449388"/>
                <a:gd name="connsiteY63" fmla="*/ 2028825 h 2440783"/>
                <a:gd name="connsiteX64" fmla="*/ 1362075 w 1449388"/>
                <a:gd name="connsiteY64" fmla="*/ 2073275 h 2440783"/>
                <a:gd name="connsiteX65" fmla="*/ 1374775 w 1449388"/>
                <a:gd name="connsiteY65" fmla="*/ 2073275 h 2440783"/>
                <a:gd name="connsiteX66" fmla="*/ 1374775 w 1449388"/>
                <a:gd name="connsiteY66" fmla="*/ 2120900 h 2440783"/>
                <a:gd name="connsiteX67" fmla="*/ 1400175 w 1449388"/>
                <a:gd name="connsiteY67" fmla="*/ 2120900 h 2440783"/>
                <a:gd name="connsiteX68" fmla="*/ 1403350 w 1449388"/>
                <a:gd name="connsiteY68" fmla="*/ 2206625 h 2440783"/>
                <a:gd name="connsiteX69" fmla="*/ 1406525 w 1449388"/>
                <a:gd name="connsiteY69" fmla="*/ 2206625 h 2440783"/>
                <a:gd name="connsiteX70" fmla="*/ 1406525 w 1449388"/>
                <a:gd name="connsiteY70" fmla="*/ 2260600 h 2440783"/>
                <a:gd name="connsiteX71" fmla="*/ 1435100 w 1449388"/>
                <a:gd name="connsiteY71" fmla="*/ 2260600 h 2440783"/>
                <a:gd name="connsiteX72" fmla="*/ 1431925 w 1449388"/>
                <a:gd name="connsiteY72" fmla="*/ 2305050 h 2440783"/>
                <a:gd name="connsiteX73" fmla="*/ 1444625 w 1449388"/>
                <a:gd name="connsiteY73" fmla="*/ 2308225 h 2440783"/>
                <a:gd name="connsiteX74" fmla="*/ 1441450 w 1449388"/>
                <a:gd name="connsiteY74" fmla="*/ 2387600 h 2440783"/>
                <a:gd name="connsiteX75" fmla="*/ 1449388 w 1449388"/>
                <a:gd name="connsiteY75" fmla="*/ 2388394 h 2440783"/>
                <a:gd name="connsiteX76" fmla="*/ 1449387 w 1449388"/>
                <a:gd name="connsiteY76" fmla="*/ 2440783 h 2440783"/>
                <a:gd name="connsiteX0" fmla="*/ 0 w 1449388"/>
                <a:gd name="connsiteY0" fmla="*/ 3175 h 2445422"/>
                <a:gd name="connsiteX1" fmla="*/ 384175 w 1449388"/>
                <a:gd name="connsiteY1" fmla="*/ 0 h 2445422"/>
                <a:gd name="connsiteX2" fmla="*/ 384175 w 1449388"/>
                <a:gd name="connsiteY2" fmla="*/ 50800 h 2445422"/>
                <a:gd name="connsiteX3" fmla="*/ 415925 w 1449388"/>
                <a:gd name="connsiteY3" fmla="*/ 47625 h 2445422"/>
                <a:gd name="connsiteX4" fmla="*/ 412750 w 1449388"/>
                <a:gd name="connsiteY4" fmla="*/ 190500 h 2445422"/>
                <a:gd name="connsiteX5" fmla="*/ 428625 w 1449388"/>
                <a:gd name="connsiteY5" fmla="*/ 190500 h 2445422"/>
                <a:gd name="connsiteX6" fmla="*/ 425450 w 1449388"/>
                <a:gd name="connsiteY6" fmla="*/ 241300 h 2445422"/>
                <a:gd name="connsiteX7" fmla="*/ 428625 w 1449388"/>
                <a:gd name="connsiteY7" fmla="*/ 241300 h 2445422"/>
                <a:gd name="connsiteX8" fmla="*/ 425450 w 1449388"/>
                <a:gd name="connsiteY8" fmla="*/ 333375 h 2445422"/>
                <a:gd name="connsiteX9" fmla="*/ 441325 w 1449388"/>
                <a:gd name="connsiteY9" fmla="*/ 333375 h 2445422"/>
                <a:gd name="connsiteX10" fmla="*/ 444500 w 1449388"/>
                <a:gd name="connsiteY10" fmla="*/ 377825 h 2445422"/>
                <a:gd name="connsiteX11" fmla="*/ 454025 w 1449388"/>
                <a:gd name="connsiteY11" fmla="*/ 377825 h 2445422"/>
                <a:gd name="connsiteX12" fmla="*/ 454025 w 1449388"/>
                <a:gd name="connsiteY12" fmla="*/ 473075 h 2445422"/>
                <a:gd name="connsiteX13" fmla="*/ 460375 w 1449388"/>
                <a:gd name="connsiteY13" fmla="*/ 476250 h 2445422"/>
                <a:gd name="connsiteX14" fmla="*/ 460375 w 1449388"/>
                <a:gd name="connsiteY14" fmla="*/ 561975 h 2445422"/>
                <a:gd name="connsiteX15" fmla="*/ 463550 w 1449388"/>
                <a:gd name="connsiteY15" fmla="*/ 561975 h 2445422"/>
                <a:gd name="connsiteX16" fmla="*/ 463550 w 1449388"/>
                <a:gd name="connsiteY16" fmla="*/ 704850 h 2445422"/>
                <a:gd name="connsiteX17" fmla="*/ 485775 w 1449388"/>
                <a:gd name="connsiteY17" fmla="*/ 704850 h 2445422"/>
                <a:gd name="connsiteX18" fmla="*/ 485775 w 1449388"/>
                <a:gd name="connsiteY18" fmla="*/ 755650 h 2445422"/>
                <a:gd name="connsiteX19" fmla="*/ 488950 w 1449388"/>
                <a:gd name="connsiteY19" fmla="*/ 755650 h 2445422"/>
                <a:gd name="connsiteX20" fmla="*/ 488950 w 1449388"/>
                <a:gd name="connsiteY20" fmla="*/ 844550 h 2445422"/>
                <a:gd name="connsiteX21" fmla="*/ 520700 w 1449388"/>
                <a:gd name="connsiteY21" fmla="*/ 850900 h 2445422"/>
                <a:gd name="connsiteX22" fmla="*/ 520700 w 1449388"/>
                <a:gd name="connsiteY22" fmla="*/ 904875 h 2445422"/>
                <a:gd name="connsiteX23" fmla="*/ 523875 w 1449388"/>
                <a:gd name="connsiteY23" fmla="*/ 904875 h 2445422"/>
                <a:gd name="connsiteX24" fmla="*/ 523875 w 1449388"/>
                <a:gd name="connsiteY24" fmla="*/ 942975 h 2445422"/>
                <a:gd name="connsiteX25" fmla="*/ 568325 w 1449388"/>
                <a:gd name="connsiteY25" fmla="*/ 946150 h 2445422"/>
                <a:gd name="connsiteX26" fmla="*/ 568325 w 1449388"/>
                <a:gd name="connsiteY26" fmla="*/ 990600 h 2445422"/>
                <a:gd name="connsiteX27" fmla="*/ 800100 w 1449388"/>
                <a:gd name="connsiteY27" fmla="*/ 990600 h 2445422"/>
                <a:gd name="connsiteX28" fmla="*/ 800100 w 1449388"/>
                <a:gd name="connsiteY28" fmla="*/ 1038225 h 2445422"/>
                <a:gd name="connsiteX29" fmla="*/ 812800 w 1449388"/>
                <a:gd name="connsiteY29" fmla="*/ 1038225 h 2445422"/>
                <a:gd name="connsiteX30" fmla="*/ 812800 w 1449388"/>
                <a:gd name="connsiteY30" fmla="*/ 1085850 h 2445422"/>
                <a:gd name="connsiteX31" fmla="*/ 828675 w 1449388"/>
                <a:gd name="connsiteY31" fmla="*/ 1089025 h 2445422"/>
                <a:gd name="connsiteX32" fmla="*/ 831850 w 1449388"/>
                <a:gd name="connsiteY32" fmla="*/ 1130300 h 2445422"/>
                <a:gd name="connsiteX33" fmla="*/ 838200 w 1449388"/>
                <a:gd name="connsiteY33" fmla="*/ 1130300 h 2445422"/>
                <a:gd name="connsiteX34" fmla="*/ 835025 w 1449388"/>
                <a:gd name="connsiteY34" fmla="*/ 1225550 h 2445422"/>
                <a:gd name="connsiteX35" fmla="*/ 847725 w 1449388"/>
                <a:gd name="connsiteY35" fmla="*/ 1225550 h 2445422"/>
                <a:gd name="connsiteX36" fmla="*/ 847725 w 1449388"/>
                <a:gd name="connsiteY36" fmla="*/ 1273175 h 2445422"/>
                <a:gd name="connsiteX37" fmla="*/ 863600 w 1449388"/>
                <a:gd name="connsiteY37" fmla="*/ 1273175 h 2445422"/>
                <a:gd name="connsiteX38" fmla="*/ 866775 w 1449388"/>
                <a:gd name="connsiteY38" fmla="*/ 1362075 h 2445422"/>
                <a:gd name="connsiteX39" fmla="*/ 873125 w 1449388"/>
                <a:gd name="connsiteY39" fmla="*/ 1362075 h 2445422"/>
                <a:gd name="connsiteX40" fmla="*/ 873125 w 1449388"/>
                <a:gd name="connsiteY40" fmla="*/ 1419225 h 2445422"/>
                <a:gd name="connsiteX41" fmla="*/ 882650 w 1449388"/>
                <a:gd name="connsiteY41" fmla="*/ 1419225 h 2445422"/>
                <a:gd name="connsiteX42" fmla="*/ 879475 w 1449388"/>
                <a:gd name="connsiteY42" fmla="*/ 1504950 h 2445422"/>
                <a:gd name="connsiteX43" fmla="*/ 901700 w 1449388"/>
                <a:gd name="connsiteY43" fmla="*/ 1504950 h 2445422"/>
                <a:gd name="connsiteX44" fmla="*/ 901700 w 1449388"/>
                <a:gd name="connsiteY44" fmla="*/ 1549400 h 2445422"/>
                <a:gd name="connsiteX45" fmla="*/ 904875 w 1449388"/>
                <a:gd name="connsiteY45" fmla="*/ 1549400 h 2445422"/>
                <a:gd name="connsiteX46" fmla="*/ 904875 w 1449388"/>
                <a:gd name="connsiteY46" fmla="*/ 1603375 h 2445422"/>
                <a:gd name="connsiteX47" fmla="*/ 911225 w 1449388"/>
                <a:gd name="connsiteY47" fmla="*/ 1603375 h 2445422"/>
                <a:gd name="connsiteX48" fmla="*/ 908050 w 1449388"/>
                <a:gd name="connsiteY48" fmla="*/ 1647825 h 2445422"/>
                <a:gd name="connsiteX49" fmla="*/ 917575 w 1449388"/>
                <a:gd name="connsiteY49" fmla="*/ 1644650 h 2445422"/>
                <a:gd name="connsiteX50" fmla="*/ 914400 w 1449388"/>
                <a:gd name="connsiteY50" fmla="*/ 1743075 h 2445422"/>
                <a:gd name="connsiteX51" fmla="*/ 933450 w 1449388"/>
                <a:gd name="connsiteY51" fmla="*/ 1736725 h 2445422"/>
                <a:gd name="connsiteX52" fmla="*/ 933450 w 1449388"/>
                <a:gd name="connsiteY52" fmla="*/ 1790700 h 2445422"/>
                <a:gd name="connsiteX53" fmla="*/ 942975 w 1449388"/>
                <a:gd name="connsiteY53" fmla="*/ 1790700 h 2445422"/>
                <a:gd name="connsiteX54" fmla="*/ 942975 w 1449388"/>
                <a:gd name="connsiteY54" fmla="*/ 1838325 h 2445422"/>
                <a:gd name="connsiteX55" fmla="*/ 1092200 w 1449388"/>
                <a:gd name="connsiteY55" fmla="*/ 1841500 h 2445422"/>
                <a:gd name="connsiteX56" fmla="*/ 1092200 w 1449388"/>
                <a:gd name="connsiteY56" fmla="*/ 1885950 h 2445422"/>
                <a:gd name="connsiteX57" fmla="*/ 1162050 w 1449388"/>
                <a:gd name="connsiteY57" fmla="*/ 1885950 h 2445422"/>
                <a:gd name="connsiteX58" fmla="*/ 1165225 w 1449388"/>
                <a:gd name="connsiteY58" fmla="*/ 1933575 h 2445422"/>
                <a:gd name="connsiteX59" fmla="*/ 1244600 w 1449388"/>
                <a:gd name="connsiteY59" fmla="*/ 1930400 h 2445422"/>
                <a:gd name="connsiteX60" fmla="*/ 1247775 w 1449388"/>
                <a:gd name="connsiteY60" fmla="*/ 1978025 h 2445422"/>
                <a:gd name="connsiteX61" fmla="*/ 1327150 w 1449388"/>
                <a:gd name="connsiteY61" fmla="*/ 1978025 h 2445422"/>
                <a:gd name="connsiteX62" fmla="*/ 1327150 w 1449388"/>
                <a:gd name="connsiteY62" fmla="*/ 2028825 h 2445422"/>
                <a:gd name="connsiteX63" fmla="*/ 1362075 w 1449388"/>
                <a:gd name="connsiteY63" fmla="*/ 2028825 h 2445422"/>
                <a:gd name="connsiteX64" fmla="*/ 1362075 w 1449388"/>
                <a:gd name="connsiteY64" fmla="*/ 2073275 h 2445422"/>
                <a:gd name="connsiteX65" fmla="*/ 1374775 w 1449388"/>
                <a:gd name="connsiteY65" fmla="*/ 2073275 h 2445422"/>
                <a:gd name="connsiteX66" fmla="*/ 1374775 w 1449388"/>
                <a:gd name="connsiteY66" fmla="*/ 2120900 h 2445422"/>
                <a:gd name="connsiteX67" fmla="*/ 1400175 w 1449388"/>
                <a:gd name="connsiteY67" fmla="*/ 2120900 h 2445422"/>
                <a:gd name="connsiteX68" fmla="*/ 1403350 w 1449388"/>
                <a:gd name="connsiteY68" fmla="*/ 2206625 h 2445422"/>
                <a:gd name="connsiteX69" fmla="*/ 1406525 w 1449388"/>
                <a:gd name="connsiteY69" fmla="*/ 2206625 h 2445422"/>
                <a:gd name="connsiteX70" fmla="*/ 1406525 w 1449388"/>
                <a:gd name="connsiteY70" fmla="*/ 2260600 h 2445422"/>
                <a:gd name="connsiteX71" fmla="*/ 1435100 w 1449388"/>
                <a:gd name="connsiteY71" fmla="*/ 2260600 h 2445422"/>
                <a:gd name="connsiteX72" fmla="*/ 1431925 w 1449388"/>
                <a:gd name="connsiteY72" fmla="*/ 2305050 h 2445422"/>
                <a:gd name="connsiteX73" fmla="*/ 1444625 w 1449388"/>
                <a:gd name="connsiteY73" fmla="*/ 2308225 h 2445422"/>
                <a:gd name="connsiteX74" fmla="*/ 1441450 w 1449388"/>
                <a:gd name="connsiteY74" fmla="*/ 2387600 h 2445422"/>
                <a:gd name="connsiteX75" fmla="*/ 1449388 w 1449388"/>
                <a:gd name="connsiteY75" fmla="*/ 2388394 h 2445422"/>
                <a:gd name="connsiteX76" fmla="*/ 1449387 w 1449388"/>
                <a:gd name="connsiteY76" fmla="*/ 2440783 h 2445422"/>
                <a:gd name="connsiteX77" fmla="*/ 1447006 w 1449388"/>
                <a:gd name="connsiteY77" fmla="*/ 2443164 h 2445422"/>
                <a:gd name="connsiteX0" fmla="*/ 0 w 1570832"/>
                <a:gd name="connsiteY0" fmla="*/ 3175 h 2445422"/>
                <a:gd name="connsiteX1" fmla="*/ 384175 w 1570832"/>
                <a:gd name="connsiteY1" fmla="*/ 0 h 2445422"/>
                <a:gd name="connsiteX2" fmla="*/ 384175 w 1570832"/>
                <a:gd name="connsiteY2" fmla="*/ 50800 h 2445422"/>
                <a:gd name="connsiteX3" fmla="*/ 415925 w 1570832"/>
                <a:gd name="connsiteY3" fmla="*/ 47625 h 2445422"/>
                <a:gd name="connsiteX4" fmla="*/ 412750 w 1570832"/>
                <a:gd name="connsiteY4" fmla="*/ 190500 h 2445422"/>
                <a:gd name="connsiteX5" fmla="*/ 428625 w 1570832"/>
                <a:gd name="connsiteY5" fmla="*/ 190500 h 2445422"/>
                <a:gd name="connsiteX6" fmla="*/ 425450 w 1570832"/>
                <a:gd name="connsiteY6" fmla="*/ 241300 h 2445422"/>
                <a:gd name="connsiteX7" fmla="*/ 428625 w 1570832"/>
                <a:gd name="connsiteY7" fmla="*/ 241300 h 2445422"/>
                <a:gd name="connsiteX8" fmla="*/ 425450 w 1570832"/>
                <a:gd name="connsiteY8" fmla="*/ 333375 h 2445422"/>
                <a:gd name="connsiteX9" fmla="*/ 441325 w 1570832"/>
                <a:gd name="connsiteY9" fmla="*/ 333375 h 2445422"/>
                <a:gd name="connsiteX10" fmla="*/ 444500 w 1570832"/>
                <a:gd name="connsiteY10" fmla="*/ 377825 h 2445422"/>
                <a:gd name="connsiteX11" fmla="*/ 454025 w 1570832"/>
                <a:gd name="connsiteY11" fmla="*/ 377825 h 2445422"/>
                <a:gd name="connsiteX12" fmla="*/ 454025 w 1570832"/>
                <a:gd name="connsiteY12" fmla="*/ 473075 h 2445422"/>
                <a:gd name="connsiteX13" fmla="*/ 460375 w 1570832"/>
                <a:gd name="connsiteY13" fmla="*/ 476250 h 2445422"/>
                <a:gd name="connsiteX14" fmla="*/ 460375 w 1570832"/>
                <a:gd name="connsiteY14" fmla="*/ 561975 h 2445422"/>
                <a:gd name="connsiteX15" fmla="*/ 463550 w 1570832"/>
                <a:gd name="connsiteY15" fmla="*/ 561975 h 2445422"/>
                <a:gd name="connsiteX16" fmla="*/ 463550 w 1570832"/>
                <a:gd name="connsiteY16" fmla="*/ 704850 h 2445422"/>
                <a:gd name="connsiteX17" fmla="*/ 485775 w 1570832"/>
                <a:gd name="connsiteY17" fmla="*/ 704850 h 2445422"/>
                <a:gd name="connsiteX18" fmla="*/ 485775 w 1570832"/>
                <a:gd name="connsiteY18" fmla="*/ 755650 h 2445422"/>
                <a:gd name="connsiteX19" fmla="*/ 488950 w 1570832"/>
                <a:gd name="connsiteY19" fmla="*/ 755650 h 2445422"/>
                <a:gd name="connsiteX20" fmla="*/ 488950 w 1570832"/>
                <a:gd name="connsiteY20" fmla="*/ 844550 h 2445422"/>
                <a:gd name="connsiteX21" fmla="*/ 520700 w 1570832"/>
                <a:gd name="connsiteY21" fmla="*/ 850900 h 2445422"/>
                <a:gd name="connsiteX22" fmla="*/ 520700 w 1570832"/>
                <a:gd name="connsiteY22" fmla="*/ 904875 h 2445422"/>
                <a:gd name="connsiteX23" fmla="*/ 523875 w 1570832"/>
                <a:gd name="connsiteY23" fmla="*/ 904875 h 2445422"/>
                <a:gd name="connsiteX24" fmla="*/ 523875 w 1570832"/>
                <a:gd name="connsiteY24" fmla="*/ 942975 h 2445422"/>
                <a:gd name="connsiteX25" fmla="*/ 568325 w 1570832"/>
                <a:gd name="connsiteY25" fmla="*/ 946150 h 2445422"/>
                <a:gd name="connsiteX26" fmla="*/ 568325 w 1570832"/>
                <a:gd name="connsiteY26" fmla="*/ 990600 h 2445422"/>
                <a:gd name="connsiteX27" fmla="*/ 800100 w 1570832"/>
                <a:gd name="connsiteY27" fmla="*/ 990600 h 2445422"/>
                <a:gd name="connsiteX28" fmla="*/ 800100 w 1570832"/>
                <a:gd name="connsiteY28" fmla="*/ 1038225 h 2445422"/>
                <a:gd name="connsiteX29" fmla="*/ 812800 w 1570832"/>
                <a:gd name="connsiteY29" fmla="*/ 1038225 h 2445422"/>
                <a:gd name="connsiteX30" fmla="*/ 812800 w 1570832"/>
                <a:gd name="connsiteY30" fmla="*/ 1085850 h 2445422"/>
                <a:gd name="connsiteX31" fmla="*/ 828675 w 1570832"/>
                <a:gd name="connsiteY31" fmla="*/ 1089025 h 2445422"/>
                <a:gd name="connsiteX32" fmla="*/ 831850 w 1570832"/>
                <a:gd name="connsiteY32" fmla="*/ 1130300 h 2445422"/>
                <a:gd name="connsiteX33" fmla="*/ 838200 w 1570832"/>
                <a:gd name="connsiteY33" fmla="*/ 1130300 h 2445422"/>
                <a:gd name="connsiteX34" fmla="*/ 835025 w 1570832"/>
                <a:gd name="connsiteY34" fmla="*/ 1225550 h 2445422"/>
                <a:gd name="connsiteX35" fmla="*/ 847725 w 1570832"/>
                <a:gd name="connsiteY35" fmla="*/ 1225550 h 2445422"/>
                <a:gd name="connsiteX36" fmla="*/ 847725 w 1570832"/>
                <a:gd name="connsiteY36" fmla="*/ 1273175 h 2445422"/>
                <a:gd name="connsiteX37" fmla="*/ 863600 w 1570832"/>
                <a:gd name="connsiteY37" fmla="*/ 1273175 h 2445422"/>
                <a:gd name="connsiteX38" fmla="*/ 866775 w 1570832"/>
                <a:gd name="connsiteY38" fmla="*/ 1362075 h 2445422"/>
                <a:gd name="connsiteX39" fmla="*/ 873125 w 1570832"/>
                <a:gd name="connsiteY39" fmla="*/ 1362075 h 2445422"/>
                <a:gd name="connsiteX40" fmla="*/ 873125 w 1570832"/>
                <a:gd name="connsiteY40" fmla="*/ 1419225 h 2445422"/>
                <a:gd name="connsiteX41" fmla="*/ 882650 w 1570832"/>
                <a:gd name="connsiteY41" fmla="*/ 1419225 h 2445422"/>
                <a:gd name="connsiteX42" fmla="*/ 879475 w 1570832"/>
                <a:gd name="connsiteY42" fmla="*/ 1504950 h 2445422"/>
                <a:gd name="connsiteX43" fmla="*/ 901700 w 1570832"/>
                <a:gd name="connsiteY43" fmla="*/ 1504950 h 2445422"/>
                <a:gd name="connsiteX44" fmla="*/ 901700 w 1570832"/>
                <a:gd name="connsiteY44" fmla="*/ 1549400 h 2445422"/>
                <a:gd name="connsiteX45" fmla="*/ 904875 w 1570832"/>
                <a:gd name="connsiteY45" fmla="*/ 1549400 h 2445422"/>
                <a:gd name="connsiteX46" fmla="*/ 904875 w 1570832"/>
                <a:gd name="connsiteY46" fmla="*/ 1603375 h 2445422"/>
                <a:gd name="connsiteX47" fmla="*/ 911225 w 1570832"/>
                <a:gd name="connsiteY47" fmla="*/ 1603375 h 2445422"/>
                <a:gd name="connsiteX48" fmla="*/ 908050 w 1570832"/>
                <a:gd name="connsiteY48" fmla="*/ 1647825 h 2445422"/>
                <a:gd name="connsiteX49" fmla="*/ 917575 w 1570832"/>
                <a:gd name="connsiteY49" fmla="*/ 1644650 h 2445422"/>
                <a:gd name="connsiteX50" fmla="*/ 914400 w 1570832"/>
                <a:gd name="connsiteY50" fmla="*/ 1743075 h 2445422"/>
                <a:gd name="connsiteX51" fmla="*/ 933450 w 1570832"/>
                <a:gd name="connsiteY51" fmla="*/ 1736725 h 2445422"/>
                <a:gd name="connsiteX52" fmla="*/ 933450 w 1570832"/>
                <a:gd name="connsiteY52" fmla="*/ 1790700 h 2445422"/>
                <a:gd name="connsiteX53" fmla="*/ 942975 w 1570832"/>
                <a:gd name="connsiteY53" fmla="*/ 1790700 h 2445422"/>
                <a:gd name="connsiteX54" fmla="*/ 942975 w 1570832"/>
                <a:gd name="connsiteY54" fmla="*/ 1838325 h 2445422"/>
                <a:gd name="connsiteX55" fmla="*/ 1092200 w 1570832"/>
                <a:gd name="connsiteY55" fmla="*/ 1841500 h 2445422"/>
                <a:gd name="connsiteX56" fmla="*/ 1092200 w 1570832"/>
                <a:gd name="connsiteY56" fmla="*/ 1885950 h 2445422"/>
                <a:gd name="connsiteX57" fmla="*/ 1162050 w 1570832"/>
                <a:gd name="connsiteY57" fmla="*/ 1885950 h 2445422"/>
                <a:gd name="connsiteX58" fmla="*/ 1165225 w 1570832"/>
                <a:gd name="connsiteY58" fmla="*/ 1933575 h 2445422"/>
                <a:gd name="connsiteX59" fmla="*/ 1244600 w 1570832"/>
                <a:gd name="connsiteY59" fmla="*/ 1930400 h 2445422"/>
                <a:gd name="connsiteX60" fmla="*/ 1247775 w 1570832"/>
                <a:gd name="connsiteY60" fmla="*/ 1978025 h 2445422"/>
                <a:gd name="connsiteX61" fmla="*/ 1327150 w 1570832"/>
                <a:gd name="connsiteY61" fmla="*/ 1978025 h 2445422"/>
                <a:gd name="connsiteX62" fmla="*/ 1327150 w 1570832"/>
                <a:gd name="connsiteY62" fmla="*/ 2028825 h 2445422"/>
                <a:gd name="connsiteX63" fmla="*/ 1362075 w 1570832"/>
                <a:gd name="connsiteY63" fmla="*/ 2028825 h 2445422"/>
                <a:gd name="connsiteX64" fmla="*/ 1362075 w 1570832"/>
                <a:gd name="connsiteY64" fmla="*/ 2073275 h 2445422"/>
                <a:gd name="connsiteX65" fmla="*/ 1374775 w 1570832"/>
                <a:gd name="connsiteY65" fmla="*/ 2073275 h 2445422"/>
                <a:gd name="connsiteX66" fmla="*/ 1374775 w 1570832"/>
                <a:gd name="connsiteY66" fmla="*/ 2120900 h 2445422"/>
                <a:gd name="connsiteX67" fmla="*/ 1400175 w 1570832"/>
                <a:gd name="connsiteY67" fmla="*/ 2120900 h 2445422"/>
                <a:gd name="connsiteX68" fmla="*/ 1403350 w 1570832"/>
                <a:gd name="connsiteY68" fmla="*/ 2206625 h 2445422"/>
                <a:gd name="connsiteX69" fmla="*/ 1406525 w 1570832"/>
                <a:gd name="connsiteY69" fmla="*/ 2206625 h 2445422"/>
                <a:gd name="connsiteX70" fmla="*/ 1406525 w 1570832"/>
                <a:gd name="connsiteY70" fmla="*/ 2260600 h 2445422"/>
                <a:gd name="connsiteX71" fmla="*/ 1435100 w 1570832"/>
                <a:gd name="connsiteY71" fmla="*/ 2260600 h 2445422"/>
                <a:gd name="connsiteX72" fmla="*/ 1431925 w 1570832"/>
                <a:gd name="connsiteY72" fmla="*/ 2305050 h 2445422"/>
                <a:gd name="connsiteX73" fmla="*/ 1444625 w 1570832"/>
                <a:gd name="connsiteY73" fmla="*/ 2308225 h 2445422"/>
                <a:gd name="connsiteX74" fmla="*/ 1441450 w 1570832"/>
                <a:gd name="connsiteY74" fmla="*/ 2387600 h 2445422"/>
                <a:gd name="connsiteX75" fmla="*/ 1449388 w 1570832"/>
                <a:gd name="connsiteY75" fmla="*/ 2388394 h 2445422"/>
                <a:gd name="connsiteX76" fmla="*/ 1449387 w 1570832"/>
                <a:gd name="connsiteY76" fmla="*/ 2440783 h 2445422"/>
                <a:gd name="connsiteX77" fmla="*/ 1570831 w 1570832"/>
                <a:gd name="connsiteY77" fmla="*/ 2443164 h 2445422"/>
                <a:gd name="connsiteX0" fmla="*/ 0 w 1570831"/>
                <a:gd name="connsiteY0" fmla="*/ 3175 h 2443164"/>
                <a:gd name="connsiteX1" fmla="*/ 384175 w 1570831"/>
                <a:gd name="connsiteY1" fmla="*/ 0 h 2443164"/>
                <a:gd name="connsiteX2" fmla="*/ 384175 w 1570831"/>
                <a:gd name="connsiteY2" fmla="*/ 50800 h 2443164"/>
                <a:gd name="connsiteX3" fmla="*/ 415925 w 1570831"/>
                <a:gd name="connsiteY3" fmla="*/ 47625 h 2443164"/>
                <a:gd name="connsiteX4" fmla="*/ 412750 w 1570831"/>
                <a:gd name="connsiteY4" fmla="*/ 190500 h 2443164"/>
                <a:gd name="connsiteX5" fmla="*/ 428625 w 1570831"/>
                <a:gd name="connsiteY5" fmla="*/ 190500 h 2443164"/>
                <a:gd name="connsiteX6" fmla="*/ 425450 w 1570831"/>
                <a:gd name="connsiteY6" fmla="*/ 241300 h 2443164"/>
                <a:gd name="connsiteX7" fmla="*/ 428625 w 1570831"/>
                <a:gd name="connsiteY7" fmla="*/ 241300 h 2443164"/>
                <a:gd name="connsiteX8" fmla="*/ 425450 w 1570831"/>
                <a:gd name="connsiteY8" fmla="*/ 333375 h 2443164"/>
                <a:gd name="connsiteX9" fmla="*/ 441325 w 1570831"/>
                <a:gd name="connsiteY9" fmla="*/ 333375 h 2443164"/>
                <a:gd name="connsiteX10" fmla="*/ 444500 w 1570831"/>
                <a:gd name="connsiteY10" fmla="*/ 377825 h 2443164"/>
                <a:gd name="connsiteX11" fmla="*/ 454025 w 1570831"/>
                <a:gd name="connsiteY11" fmla="*/ 377825 h 2443164"/>
                <a:gd name="connsiteX12" fmla="*/ 454025 w 1570831"/>
                <a:gd name="connsiteY12" fmla="*/ 473075 h 2443164"/>
                <a:gd name="connsiteX13" fmla="*/ 460375 w 1570831"/>
                <a:gd name="connsiteY13" fmla="*/ 476250 h 2443164"/>
                <a:gd name="connsiteX14" fmla="*/ 460375 w 1570831"/>
                <a:gd name="connsiteY14" fmla="*/ 561975 h 2443164"/>
                <a:gd name="connsiteX15" fmla="*/ 463550 w 1570831"/>
                <a:gd name="connsiteY15" fmla="*/ 561975 h 2443164"/>
                <a:gd name="connsiteX16" fmla="*/ 463550 w 1570831"/>
                <a:gd name="connsiteY16" fmla="*/ 704850 h 2443164"/>
                <a:gd name="connsiteX17" fmla="*/ 485775 w 1570831"/>
                <a:gd name="connsiteY17" fmla="*/ 704850 h 2443164"/>
                <a:gd name="connsiteX18" fmla="*/ 485775 w 1570831"/>
                <a:gd name="connsiteY18" fmla="*/ 755650 h 2443164"/>
                <a:gd name="connsiteX19" fmla="*/ 488950 w 1570831"/>
                <a:gd name="connsiteY19" fmla="*/ 755650 h 2443164"/>
                <a:gd name="connsiteX20" fmla="*/ 488950 w 1570831"/>
                <a:gd name="connsiteY20" fmla="*/ 844550 h 2443164"/>
                <a:gd name="connsiteX21" fmla="*/ 520700 w 1570831"/>
                <a:gd name="connsiteY21" fmla="*/ 850900 h 2443164"/>
                <a:gd name="connsiteX22" fmla="*/ 520700 w 1570831"/>
                <a:gd name="connsiteY22" fmla="*/ 904875 h 2443164"/>
                <a:gd name="connsiteX23" fmla="*/ 523875 w 1570831"/>
                <a:gd name="connsiteY23" fmla="*/ 904875 h 2443164"/>
                <a:gd name="connsiteX24" fmla="*/ 523875 w 1570831"/>
                <a:gd name="connsiteY24" fmla="*/ 942975 h 2443164"/>
                <a:gd name="connsiteX25" fmla="*/ 568325 w 1570831"/>
                <a:gd name="connsiteY25" fmla="*/ 946150 h 2443164"/>
                <a:gd name="connsiteX26" fmla="*/ 568325 w 1570831"/>
                <a:gd name="connsiteY26" fmla="*/ 990600 h 2443164"/>
                <a:gd name="connsiteX27" fmla="*/ 800100 w 1570831"/>
                <a:gd name="connsiteY27" fmla="*/ 990600 h 2443164"/>
                <a:gd name="connsiteX28" fmla="*/ 800100 w 1570831"/>
                <a:gd name="connsiteY28" fmla="*/ 1038225 h 2443164"/>
                <a:gd name="connsiteX29" fmla="*/ 812800 w 1570831"/>
                <a:gd name="connsiteY29" fmla="*/ 1038225 h 2443164"/>
                <a:gd name="connsiteX30" fmla="*/ 812800 w 1570831"/>
                <a:gd name="connsiteY30" fmla="*/ 1085850 h 2443164"/>
                <a:gd name="connsiteX31" fmla="*/ 828675 w 1570831"/>
                <a:gd name="connsiteY31" fmla="*/ 1089025 h 2443164"/>
                <a:gd name="connsiteX32" fmla="*/ 831850 w 1570831"/>
                <a:gd name="connsiteY32" fmla="*/ 1130300 h 2443164"/>
                <a:gd name="connsiteX33" fmla="*/ 838200 w 1570831"/>
                <a:gd name="connsiteY33" fmla="*/ 1130300 h 2443164"/>
                <a:gd name="connsiteX34" fmla="*/ 835025 w 1570831"/>
                <a:gd name="connsiteY34" fmla="*/ 1225550 h 2443164"/>
                <a:gd name="connsiteX35" fmla="*/ 847725 w 1570831"/>
                <a:gd name="connsiteY35" fmla="*/ 1225550 h 2443164"/>
                <a:gd name="connsiteX36" fmla="*/ 847725 w 1570831"/>
                <a:gd name="connsiteY36" fmla="*/ 1273175 h 2443164"/>
                <a:gd name="connsiteX37" fmla="*/ 863600 w 1570831"/>
                <a:gd name="connsiteY37" fmla="*/ 1273175 h 2443164"/>
                <a:gd name="connsiteX38" fmla="*/ 866775 w 1570831"/>
                <a:gd name="connsiteY38" fmla="*/ 1362075 h 2443164"/>
                <a:gd name="connsiteX39" fmla="*/ 873125 w 1570831"/>
                <a:gd name="connsiteY39" fmla="*/ 1362075 h 2443164"/>
                <a:gd name="connsiteX40" fmla="*/ 873125 w 1570831"/>
                <a:gd name="connsiteY40" fmla="*/ 1419225 h 2443164"/>
                <a:gd name="connsiteX41" fmla="*/ 882650 w 1570831"/>
                <a:gd name="connsiteY41" fmla="*/ 1419225 h 2443164"/>
                <a:gd name="connsiteX42" fmla="*/ 879475 w 1570831"/>
                <a:gd name="connsiteY42" fmla="*/ 1504950 h 2443164"/>
                <a:gd name="connsiteX43" fmla="*/ 901700 w 1570831"/>
                <a:gd name="connsiteY43" fmla="*/ 1504950 h 2443164"/>
                <a:gd name="connsiteX44" fmla="*/ 901700 w 1570831"/>
                <a:gd name="connsiteY44" fmla="*/ 1549400 h 2443164"/>
                <a:gd name="connsiteX45" fmla="*/ 904875 w 1570831"/>
                <a:gd name="connsiteY45" fmla="*/ 1549400 h 2443164"/>
                <a:gd name="connsiteX46" fmla="*/ 904875 w 1570831"/>
                <a:gd name="connsiteY46" fmla="*/ 1603375 h 2443164"/>
                <a:gd name="connsiteX47" fmla="*/ 911225 w 1570831"/>
                <a:gd name="connsiteY47" fmla="*/ 1603375 h 2443164"/>
                <a:gd name="connsiteX48" fmla="*/ 908050 w 1570831"/>
                <a:gd name="connsiteY48" fmla="*/ 1647825 h 2443164"/>
                <a:gd name="connsiteX49" fmla="*/ 917575 w 1570831"/>
                <a:gd name="connsiteY49" fmla="*/ 1644650 h 2443164"/>
                <a:gd name="connsiteX50" fmla="*/ 914400 w 1570831"/>
                <a:gd name="connsiteY50" fmla="*/ 1743075 h 2443164"/>
                <a:gd name="connsiteX51" fmla="*/ 933450 w 1570831"/>
                <a:gd name="connsiteY51" fmla="*/ 1736725 h 2443164"/>
                <a:gd name="connsiteX52" fmla="*/ 933450 w 1570831"/>
                <a:gd name="connsiteY52" fmla="*/ 1790700 h 2443164"/>
                <a:gd name="connsiteX53" fmla="*/ 942975 w 1570831"/>
                <a:gd name="connsiteY53" fmla="*/ 1790700 h 2443164"/>
                <a:gd name="connsiteX54" fmla="*/ 942975 w 1570831"/>
                <a:gd name="connsiteY54" fmla="*/ 1838325 h 2443164"/>
                <a:gd name="connsiteX55" fmla="*/ 1092200 w 1570831"/>
                <a:gd name="connsiteY55" fmla="*/ 1841500 h 2443164"/>
                <a:gd name="connsiteX56" fmla="*/ 1092200 w 1570831"/>
                <a:gd name="connsiteY56" fmla="*/ 1885950 h 2443164"/>
                <a:gd name="connsiteX57" fmla="*/ 1162050 w 1570831"/>
                <a:gd name="connsiteY57" fmla="*/ 1885950 h 2443164"/>
                <a:gd name="connsiteX58" fmla="*/ 1165225 w 1570831"/>
                <a:gd name="connsiteY58" fmla="*/ 1933575 h 2443164"/>
                <a:gd name="connsiteX59" fmla="*/ 1244600 w 1570831"/>
                <a:gd name="connsiteY59" fmla="*/ 1930400 h 2443164"/>
                <a:gd name="connsiteX60" fmla="*/ 1247775 w 1570831"/>
                <a:gd name="connsiteY60" fmla="*/ 1978025 h 2443164"/>
                <a:gd name="connsiteX61" fmla="*/ 1327150 w 1570831"/>
                <a:gd name="connsiteY61" fmla="*/ 1978025 h 2443164"/>
                <a:gd name="connsiteX62" fmla="*/ 1327150 w 1570831"/>
                <a:gd name="connsiteY62" fmla="*/ 2028825 h 2443164"/>
                <a:gd name="connsiteX63" fmla="*/ 1362075 w 1570831"/>
                <a:gd name="connsiteY63" fmla="*/ 2028825 h 2443164"/>
                <a:gd name="connsiteX64" fmla="*/ 1362075 w 1570831"/>
                <a:gd name="connsiteY64" fmla="*/ 2073275 h 2443164"/>
                <a:gd name="connsiteX65" fmla="*/ 1374775 w 1570831"/>
                <a:gd name="connsiteY65" fmla="*/ 2073275 h 2443164"/>
                <a:gd name="connsiteX66" fmla="*/ 1374775 w 1570831"/>
                <a:gd name="connsiteY66" fmla="*/ 2120900 h 2443164"/>
                <a:gd name="connsiteX67" fmla="*/ 1400175 w 1570831"/>
                <a:gd name="connsiteY67" fmla="*/ 2120900 h 2443164"/>
                <a:gd name="connsiteX68" fmla="*/ 1403350 w 1570831"/>
                <a:gd name="connsiteY68" fmla="*/ 2206625 h 2443164"/>
                <a:gd name="connsiteX69" fmla="*/ 1406525 w 1570831"/>
                <a:gd name="connsiteY69" fmla="*/ 2206625 h 2443164"/>
                <a:gd name="connsiteX70" fmla="*/ 1406525 w 1570831"/>
                <a:gd name="connsiteY70" fmla="*/ 2260600 h 2443164"/>
                <a:gd name="connsiteX71" fmla="*/ 1435100 w 1570831"/>
                <a:gd name="connsiteY71" fmla="*/ 2260600 h 2443164"/>
                <a:gd name="connsiteX72" fmla="*/ 1431925 w 1570831"/>
                <a:gd name="connsiteY72" fmla="*/ 2305050 h 2443164"/>
                <a:gd name="connsiteX73" fmla="*/ 1444625 w 1570831"/>
                <a:gd name="connsiteY73" fmla="*/ 2308225 h 2443164"/>
                <a:gd name="connsiteX74" fmla="*/ 1441450 w 1570831"/>
                <a:gd name="connsiteY74" fmla="*/ 2387600 h 2443164"/>
                <a:gd name="connsiteX75" fmla="*/ 1449388 w 1570831"/>
                <a:gd name="connsiteY75" fmla="*/ 2388394 h 2443164"/>
                <a:gd name="connsiteX76" fmla="*/ 1449387 w 1570831"/>
                <a:gd name="connsiteY76" fmla="*/ 2440783 h 2443164"/>
                <a:gd name="connsiteX77" fmla="*/ 1570831 w 1570831"/>
                <a:gd name="connsiteY77" fmla="*/ 2443164 h 2443164"/>
                <a:gd name="connsiteX0" fmla="*/ 0 w 1468437"/>
                <a:gd name="connsiteY0" fmla="*/ 3175 h 2443164"/>
                <a:gd name="connsiteX1" fmla="*/ 384175 w 1468437"/>
                <a:gd name="connsiteY1" fmla="*/ 0 h 2443164"/>
                <a:gd name="connsiteX2" fmla="*/ 384175 w 1468437"/>
                <a:gd name="connsiteY2" fmla="*/ 50800 h 2443164"/>
                <a:gd name="connsiteX3" fmla="*/ 415925 w 1468437"/>
                <a:gd name="connsiteY3" fmla="*/ 47625 h 2443164"/>
                <a:gd name="connsiteX4" fmla="*/ 412750 w 1468437"/>
                <a:gd name="connsiteY4" fmla="*/ 190500 h 2443164"/>
                <a:gd name="connsiteX5" fmla="*/ 428625 w 1468437"/>
                <a:gd name="connsiteY5" fmla="*/ 190500 h 2443164"/>
                <a:gd name="connsiteX6" fmla="*/ 425450 w 1468437"/>
                <a:gd name="connsiteY6" fmla="*/ 241300 h 2443164"/>
                <a:gd name="connsiteX7" fmla="*/ 428625 w 1468437"/>
                <a:gd name="connsiteY7" fmla="*/ 241300 h 2443164"/>
                <a:gd name="connsiteX8" fmla="*/ 425450 w 1468437"/>
                <a:gd name="connsiteY8" fmla="*/ 333375 h 2443164"/>
                <a:gd name="connsiteX9" fmla="*/ 441325 w 1468437"/>
                <a:gd name="connsiteY9" fmla="*/ 333375 h 2443164"/>
                <a:gd name="connsiteX10" fmla="*/ 444500 w 1468437"/>
                <a:gd name="connsiteY10" fmla="*/ 377825 h 2443164"/>
                <a:gd name="connsiteX11" fmla="*/ 454025 w 1468437"/>
                <a:gd name="connsiteY11" fmla="*/ 377825 h 2443164"/>
                <a:gd name="connsiteX12" fmla="*/ 454025 w 1468437"/>
                <a:gd name="connsiteY12" fmla="*/ 473075 h 2443164"/>
                <a:gd name="connsiteX13" fmla="*/ 460375 w 1468437"/>
                <a:gd name="connsiteY13" fmla="*/ 476250 h 2443164"/>
                <a:gd name="connsiteX14" fmla="*/ 460375 w 1468437"/>
                <a:gd name="connsiteY14" fmla="*/ 561975 h 2443164"/>
                <a:gd name="connsiteX15" fmla="*/ 463550 w 1468437"/>
                <a:gd name="connsiteY15" fmla="*/ 561975 h 2443164"/>
                <a:gd name="connsiteX16" fmla="*/ 463550 w 1468437"/>
                <a:gd name="connsiteY16" fmla="*/ 704850 h 2443164"/>
                <a:gd name="connsiteX17" fmla="*/ 485775 w 1468437"/>
                <a:gd name="connsiteY17" fmla="*/ 704850 h 2443164"/>
                <a:gd name="connsiteX18" fmla="*/ 485775 w 1468437"/>
                <a:gd name="connsiteY18" fmla="*/ 755650 h 2443164"/>
                <a:gd name="connsiteX19" fmla="*/ 488950 w 1468437"/>
                <a:gd name="connsiteY19" fmla="*/ 755650 h 2443164"/>
                <a:gd name="connsiteX20" fmla="*/ 488950 w 1468437"/>
                <a:gd name="connsiteY20" fmla="*/ 844550 h 2443164"/>
                <a:gd name="connsiteX21" fmla="*/ 520700 w 1468437"/>
                <a:gd name="connsiteY21" fmla="*/ 850900 h 2443164"/>
                <a:gd name="connsiteX22" fmla="*/ 520700 w 1468437"/>
                <a:gd name="connsiteY22" fmla="*/ 904875 h 2443164"/>
                <a:gd name="connsiteX23" fmla="*/ 523875 w 1468437"/>
                <a:gd name="connsiteY23" fmla="*/ 904875 h 2443164"/>
                <a:gd name="connsiteX24" fmla="*/ 523875 w 1468437"/>
                <a:gd name="connsiteY24" fmla="*/ 942975 h 2443164"/>
                <a:gd name="connsiteX25" fmla="*/ 568325 w 1468437"/>
                <a:gd name="connsiteY25" fmla="*/ 946150 h 2443164"/>
                <a:gd name="connsiteX26" fmla="*/ 568325 w 1468437"/>
                <a:gd name="connsiteY26" fmla="*/ 990600 h 2443164"/>
                <a:gd name="connsiteX27" fmla="*/ 800100 w 1468437"/>
                <a:gd name="connsiteY27" fmla="*/ 990600 h 2443164"/>
                <a:gd name="connsiteX28" fmla="*/ 800100 w 1468437"/>
                <a:gd name="connsiteY28" fmla="*/ 1038225 h 2443164"/>
                <a:gd name="connsiteX29" fmla="*/ 812800 w 1468437"/>
                <a:gd name="connsiteY29" fmla="*/ 1038225 h 2443164"/>
                <a:gd name="connsiteX30" fmla="*/ 812800 w 1468437"/>
                <a:gd name="connsiteY30" fmla="*/ 1085850 h 2443164"/>
                <a:gd name="connsiteX31" fmla="*/ 828675 w 1468437"/>
                <a:gd name="connsiteY31" fmla="*/ 1089025 h 2443164"/>
                <a:gd name="connsiteX32" fmla="*/ 831850 w 1468437"/>
                <a:gd name="connsiteY32" fmla="*/ 1130300 h 2443164"/>
                <a:gd name="connsiteX33" fmla="*/ 838200 w 1468437"/>
                <a:gd name="connsiteY33" fmla="*/ 1130300 h 2443164"/>
                <a:gd name="connsiteX34" fmla="*/ 835025 w 1468437"/>
                <a:gd name="connsiteY34" fmla="*/ 1225550 h 2443164"/>
                <a:gd name="connsiteX35" fmla="*/ 847725 w 1468437"/>
                <a:gd name="connsiteY35" fmla="*/ 1225550 h 2443164"/>
                <a:gd name="connsiteX36" fmla="*/ 847725 w 1468437"/>
                <a:gd name="connsiteY36" fmla="*/ 1273175 h 2443164"/>
                <a:gd name="connsiteX37" fmla="*/ 863600 w 1468437"/>
                <a:gd name="connsiteY37" fmla="*/ 1273175 h 2443164"/>
                <a:gd name="connsiteX38" fmla="*/ 866775 w 1468437"/>
                <a:gd name="connsiteY38" fmla="*/ 1362075 h 2443164"/>
                <a:gd name="connsiteX39" fmla="*/ 873125 w 1468437"/>
                <a:gd name="connsiteY39" fmla="*/ 1362075 h 2443164"/>
                <a:gd name="connsiteX40" fmla="*/ 873125 w 1468437"/>
                <a:gd name="connsiteY40" fmla="*/ 1419225 h 2443164"/>
                <a:gd name="connsiteX41" fmla="*/ 882650 w 1468437"/>
                <a:gd name="connsiteY41" fmla="*/ 1419225 h 2443164"/>
                <a:gd name="connsiteX42" fmla="*/ 879475 w 1468437"/>
                <a:gd name="connsiteY42" fmla="*/ 1504950 h 2443164"/>
                <a:gd name="connsiteX43" fmla="*/ 901700 w 1468437"/>
                <a:gd name="connsiteY43" fmla="*/ 1504950 h 2443164"/>
                <a:gd name="connsiteX44" fmla="*/ 901700 w 1468437"/>
                <a:gd name="connsiteY44" fmla="*/ 1549400 h 2443164"/>
                <a:gd name="connsiteX45" fmla="*/ 904875 w 1468437"/>
                <a:gd name="connsiteY45" fmla="*/ 1549400 h 2443164"/>
                <a:gd name="connsiteX46" fmla="*/ 904875 w 1468437"/>
                <a:gd name="connsiteY46" fmla="*/ 1603375 h 2443164"/>
                <a:gd name="connsiteX47" fmla="*/ 911225 w 1468437"/>
                <a:gd name="connsiteY47" fmla="*/ 1603375 h 2443164"/>
                <a:gd name="connsiteX48" fmla="*/ 908050 w 1468437"/>
                <a:gd name="connsiteY48" fmla="*/ 1647825 h 2443164"/>
                <a:gd name="connsiteX49" fmla="*/ 917575 w 1468437"/>
                <a:gd name="connsiteY49" fmla="*/ 1644650 h 2443164"/>
                <a:gd name="connsiteX50" fmla="*/ 914400 w 1468437"/>
                <a:gd name="connsiteY50" fmla="*/ 1743075 h 2443164"/>
                <a:gd name="connsiteX51" fmla="*/ 933450 w 1468437"/>
                <a:gd name="connsiteY51" fmla="*/ 1736725 h 2443164"/>
                <a:gd name="connsiteX52" fmla="*/ 933450 w 1468437"/>
                <a:gd name="connsiteY52" fmla="*/ 1790700 h 2443164"/>
                <a:gd name="connsiteX53" fmla="*/ 942975 w 1468437"/>
                <a:gd name="connsiteY53" fmla="*/ 1790700 h 2443164"/>
                <a:gd name="connsiteX54" fmla="*/ 942975 w 1468437"/>
                <a:gd name="connsiteY54" fmla="*/ 1838325 h 2443164"/>
                <a:gd name="connsiteX55" fmla="*/ 1092200 w 1468437"/>
                <a:gd name="connsiteY55" fmla="*/ 1841500 h 2443164"/>
                <a:gd name="connsiteX56" fmla="*/ 1092200 w 1468437"/>
                <a:gd name="connsiteY56" fmla="*/ 1885950 h 2443164"/>
                <a:gd name="connsiteX57" fmla="*/ 1162050 w 1468437"/>
                <a:gd name="connsiteY57" fmla="*/ 1885950 h 2443164"/>
                <a:gd name="connsiteX58" fmla="*/ 1165225 w 1468437"/>
                <a:gd name="connsiteY58" fmla="*/ 1933575 h 2443164"/>
                <a:gd name="connsiteX59" fmla="*/ 1244600 w 1468437"/>
                <a:gd name="connsiteY59" fmla="*/ 1930400 h 2443164"/>
                <a:gd name="connsiteX60" fmla="*/ 1247775 w 1468437"/>
                <a:gd name="connsiteY60" fmla="*/ 1978025 h 2443164"/>
                <a:gd name="connsiteX61" fmla="*/ 1327150 w 1468437"/>
                <a:gd name="connsiteY61" fmla="*/ 1978025 h 2443164"/>
                <a:gd name="connsiteX62" fmla="*/ 1327150 w 1468437"/>
                <a:gd name="connsiteY62" fmla="*/ 2028825 h 2443164"/>
                <a:gd name="connsiteX63" fmla="*/ 1362075 w 1468437"/>
                <a:gd name="connsiteY63" fmla="*/ 2028825 h 2443164"/>
                <a:gd name="connsiteX64" fmla="*/ 1362075 w 1468437"/>
                <a:gd name="connsiteY64" fmla="*/ 2073275 h 2443164"/>
                <a:gd name="connsiteX65" fmla="*/ 1374775 w 1468437"/>
                <a:gd name="connsiteY65" fmla="*/ 2073275 h 2443164"/>
                <a:gd name="connsiteX66" fmla="*/ 1374775 w 1468437"/>
                <a:gd name="connsiteY66" fmla="*/ 2120900 h 2443164"/>
                <a:gd name="connsiteX67" fmla="*/ 1400175 w 1468437"/>
                <a:gd name="connsiteY67" fmla="*/ 2120900 h 2443164"/>
                <a:gd name="connsiteX68" fmla="*/ 1403350 w 1468437"/>
                <a:gd name="connsiteY68" fmla="*/ 2206625 h 2443164"/>
                <a:gd name="connsiteX69" fmla="*/ 1406525 w 1468437"/>
                <a:gd name="connsiteY69" fmla="*/ 2206625 h 2443164"/>
                <a:gd name="connsiteX70" fmla="*/ 1406525 w 1468437"/>
                <a:gd name="connsiteY70" fmla="*/ 2260600 h 2443164"/>
                <a:gd name="connsiteX71" fmla="*/ 1435100 w 1468437"/>
                <a:gd name="connsiteY71" fmla="*/ 2260600 h 2443164"/>
                <a:gd name="connsiteX72" fmla="*/ 1431925 w 1468437"/>
                <a:gd name="connsiteY72" fmla="*/ 2305050 h 2443164"/>
                <a:gd name="connsiteX73" fmla="*/ 1444625 w 1468437"/>
                <a:gd name="connsiteY73" fmla="*/ 2308225 h 2443164"/>
                <a:gd name="connsiteX74" fmla="*/ 1441450 w 1468437"/>
                <a:gd name="connsiteY74" fmla="*/ 2387600 h 2443164"/>
                <a:gd name="connsiteX75" fmla="*/ 1449388 w 1468437"/>
                <a:gd name="connsiteY75" fmla="*/ 2388394 h 2443164"/>
                <a:gd name="connsiteX76" fmla="*/ 1449387 w 1468437"/>
                <a:gd name="connsiteY76" fmla="*/ 2440783 h 2443164"/>
                <a:gd name="connsiteX77" fmla="*/ 1468437 w 1468437"/>
                <a:gd name="connsiteY77" fmla="*/ 2443164 h 2443164"/>
                <a:gd name="connsiteX0" fmla="*/ 0 w 1468437"/>
                <a:gd name="connsiteY0" fmla="*/ 3175 h 2440783"/>
                <a:gd name="connsiteX1" fmla="*/ 384175 w 1468437"/>
                <a:gd name="connsiteY1" fmla="*/ 0 h 2440783"/>
                <a:gd name="connsiteX2" fmla="*/ 384175 w 1468437"/>
                <a:gd name="connsiteY2" fmla="*/ 50800 h 2440783"/>
                <a:gd name="connsiteX3" fmla="*/ 415925 w 1468437"/>
                <a:gd name="connsiteY3" fmla="*/ 47625 h 2440783"/>
                <a:gd name="connsiteX4" fmla="*/ 412750 w 1468437"/>
                <a:gd name="connsiteY4" fmla="*/ 190500 h 2440783"/>
                <a:gd name="connsiteX5" fmla="*/ 428625 w 1468437"/>
                <a:gd name="connsiteY5" fmla="*/ 190500 h 2440783"/>
                <a:gd name="connsiteX6" fmla="*/ 425450 w 1468437"/>
                <a:gd name="connsiteY6" fmla="*/ 241300 h 2440783"/>
                <a:gd name="connsiteX7" fmla="*/ 428625 w 1468437"/>
                <a:gd name="connsiteY7" fmla="*/ 241300 h 2440783"/>
                <a:gd name="connsiteX8" fmla="*/ 425450 w 1468437"/>
                <a:gd name="connsiteY8" fmla="*/ 333375 h 2440783"/>
                <a:gd name="connsiteX9" fmla="*/ 441325 w 1468437"/>
                <a:gd name="connsiteY9" fmla="*/ 333375 h 2440783"/>
                <a:gd name="connsiteX10" fmla="*/ 444500 w 1468437"/>
                <a:gd name="connsiteY10" fmla="*/ 377825 h 2440783"/>
                <a:gd name="connsiteX11" fmla="*/ 454025 w 1468437"/>
                <a:gd name="connsiteY11" fmla="*/ 377825 h 2440783"/>
                <a:gd name="connsiteX12" fmla="*/ 454025 w 1468437"/>
                <a:gd name="connsiteY12" fmla="*/ 473075 h 2440783"/>
                <a:gd name="connsiteX13" fmla="*/ 460375 w 1468437"/>
                <a:gd name="connsiteY13" fmla="*/ 476250 h 2440783"/>
                <a:gd name="connsiteX14" fmla="*/ 460375 w 1468437"/>
                <a:gd name="connsiteY14" fmla="*/ 561975 h 2440783"/>
                <a:gd name="connsiteX15" fmla="*/ 463550 w 1468437"/>
                <a:gd name="connsiteY15" fmla="*/ 561975 h 2440783"/>
                <a:gd name="connsiteX16" fmla="*/ 463550 w 1468437"/>
                <a:gd name="connsiteY16" fmla="*/ 704850 h 2440783"/>
                <a:gd name="connsiteX17" fmla="*/ 485775 w 1468437"/>
                <a:gd name="connsiteY17" fmla="*/ 704850 h 2440783"/>
                <a:gd name="connsiteX18" fmla="*/ 485775 w 1468437"/>
                <a:gd name="connsiteY18" fmla="*/ 755650 h 2440783"/>
                <a:gd name="connsiteX19" fmla="*/ 488950 w 1468437"/>
                <a:gd name="connsiteY19" fmla="*/ 755650 h 2440783"/>
                <a:gd name="connsiteX20" fmla="*/ 488950 w 1468437"/>
                <a:gd name="connsiteY20" fmla="*/ 844550 h 2440783"/>
                <a:gd name="connsiteX21" fmla="*/ 520700 w 1468437"/>
                <a:gd name="connsiteY21" fmla="*/ 850900 h 2440783"/>
                <a:gd name="connsiteX22" fmla="*/ 520700 w 1468437"/>
                <a:gd name="connsiteY22" fmla="*/ 904875 h 2440783"/>
                <a:gd name="connsiteX23" fmla="*/ 523875 w 1468437"/>
                <a:gd name="connsiteY23" fmla="*/ 904875 h 2440783"/>
                <a:gd name="connsiteX24" fmla="*/ 523875 w 1468437"/>
                <a:gd name="connsiteY24" fmla="*/ 942975 h 2440783"/>
                <a:gd name="connsiteX25" fmla="*/ 568325 w 1468437"/>
                <a:gd name="connsiteY25" fmla="*/ 946150 h 2440783"/>
                <a:gd name="connsiteX26" fmla="*/ 568325 w 1468437"/>
                <a:gd name="connsiteY26" fmla="*/ 990600 h 2440783"/>
                <a:gd name="connsiteX27" fmla="*/ 800100 w 1468437"/>
                <a:gd name="connsiteY27" fmla="*/ 990600 h 2440783"/>
                <a:gd name="connsiteX28" fmla="*/ 800100 w 1468437"/>
                <a:gd name="connsiteY28" fmla="*/ 1038225 h 2440783"/>
                <a:gd name="connsiteX29" fmla="*/ 812800 w 1468437"/>
                <a:gd name="connsiteY29" fmla="*/ 1038225 h 2440783"/>
                <a:gd name="connsiteX30" fmla="*/ 812800 w 1468437"/>
                <a:gd name="connsiteY30" fmla="*/ 1085850 h 2440783"/>
                <a:gd name="connsiteX31" fmla="*/ 828675 w 1468437"/>
                <a:gd name="connsiteY31" fmla="*/ 1089025 h 2440783"/>
                <a:gd name="connsiteX32" fmla="*/ 831850 w 1468437"/>
                <a:gd name="connsiteY32" fmla="*/ 1130300 h 2440783"/>
                <a:gd name="connsiteX33" fmla="*/ 838200 w 1468437"/>
                <a:gd name="connsiteY33" fmla="*/ 1130300 h 2440783"/>
                <a:gd name="connsiteX34" fmla="*/ 835025 w 1468437"/>
                <a:gd name="connsiteY34" fmla="*/ 1225550 h 2440783"/>
                <a:gd name="connsiteX35" fmla="*/ 847725 w 1468437"/>
                <a:gd name="connsiteY35" fmla="*/ 1225550 h 2440783"/>
                <a:gd name="connsiteX36" fmla="*/ 847725 w 1468437"/>
                <a:gd name="connsiteY36" fmla="*/ 1273175 h 2440783"/>
                <a:gd name="connsiteX37" fmla="*/ 863600 w 1468437"/>
                <a:gd name="connsiteY37" fmla="*/ 1273175 h 2440783"/>
                <a:gd name="connsiteX38" fmla="*/ 866775 w 1468437"/>
                <a:gd name="connsiteY38" fmla="*/ 1362075 h 2440783"/>
                <a:gd name="connsiteX39" fmla="*/ 873125 w 1468437"/>
                <a:gd name="connsiteY39" fmla="*/ 1362075 h 2440783"/>
                <a:gd name="connsiteX40" fmla="*/ 873125 w 1468437"/>
                <a:gd name="connsiteY40" fmla="*/ 1419225 h 2440783"/>
                <a:gd name="connsiteX41" fmla="*/ 882650 w 1468437"/>
                <a:gd name="connsiteY41" fmla="*/ 1419225 h 2440783"/>
                <a:gd name="connsiteX42" fmla="*/ 879475 w 1468437"/>
                <a:gd name="connsiteY42" fmla="*/ 1504950 h 2440783"/>
                <a:gd name="connsiteX43" fmla="*/ 901700 w 1468437"/>
                <a:gd name="connsiteY43" fmla="*/ 1504950 h 2440783"/>
                <a:gd name="connsiteX44" fmla="*/ 901700 w 1468437"/>
                <a:gd name="connsiteY44" fmla="*/ 1549400 h 2440783"/>
                <a:gd name="connsiteX45" fmla="*/ 904875 w 1468437"/>
                <a:gd name="connsiteY45" fmla="*/ 1549400 h 2440783"/>
                <a:gd name="connsiteX46" fmla="*/ 904875 w 1468437"/>
                <a:gd name="connsiteY46" fmla="*/ 1603375 h 2440783"/>
                <a:gd name="connsiteX47" fmla="*/ 911225 w 1468437"/>
                <a:gd name="connsiteY47" fmla="*/ 1603375 h 2440783"/>
                <a:gd name="connsiteX48" fmla="*/ 908050 w 1468437"/>
                <a:gd name="connsiteY48" fmla="*/ 1647825 h 2440783"/>
                <a:gd name="connsiteX49" fmla="*/ 917575 w 1468437"/>
                <a:gd name="connsiteY49" fmla="*/ 1644650 h 2440783"/>
                <a:gd name="connsiteX50" fmla="*/ 914400 w 1468437"/>
                <a:gd name="connsiteY50" fmla="*/ 1743075 h 2440783"/>
                <a:gd name="connsiteX51" fmla="*/ 933450 w 1468437"/>
                <a:gd name="connsiteY51" fmla="*/ 1736725 h 2440783"/>
                <a:gd name="connsiteX52" fmla="*/ 933450 w 1468437"/>
                <a:gd name="connsiteY52" fmla="*/ 1790700 h 2440783"/>
                <a:gd name="connsiteX53" fmla="*/ 942975 w 1468437"/>
                <a:gd name="connsiteY53" fmla="*/ 1790700 h 2440783"/>
                <a:gd name="connsiteX54" fmla="*/ 942975 w 1468437"/>
                <a:gd name="connsiteY54" fmla="*/ 1838325 h 2440783"/>
                <a:gd name="connsiteX55" fmla="*/ 1092200 w 1468437"/>
                <a:gd name="connsiteY55" fmla="*/ 1841500 h 2440783"/>
                <a:gd name="connsiteX56" fmla="*/ 1092200 w 1468437"/>
                <a:gd name="connsiteY56" fmla="*/ 1885950 h 2440783"/>
                <a:gd name="connsiteX57" fmla="*/ 1162050 w 1468437"/>
                <a:gd name="connsiteY57" fmla="*/ 1885950 h 2440783"/>
                <a:gd name="connsiteX58" fmla="*/ 1165225 w 1468437"/>
                <a:gd name="connsiteY58" fmla="*/ 1933575 h 2440783"/>
                <a:gd name="connsiteX59" fmla="*/ 1244600 w 1468437"/>
                <a:gd name="connsiteY59" fmla="*/ 1930400 h 2440783"/>
                <a:gd name="connsiteX60" fmla="*/ 1247775 w 1468437"/>
                <a:gd name="connsiteY60" fmla="*/ 1978025 h 2440783"/>
                <a:gd name="connsiteX61" fmla="*/ 1327150 w 1468437"/>
                <a:gd name="connsiteY61" fmla="*/ 1978025 h 2440783"/>
                <a:gd name="connsiteX62" fmla="*/ 1327150 w 1468437"/>
                <a:gd name="connsiteY62" fmla="*/ 2028825 h 2440783"/>
                <a:gd name="connsiteX63" fmla="*/ 1362075 w 1468437"/>
                <a:gd name="connsiteY63" fmla="*/ 2028825 h 2440783"/>
                <a:gd name="connsiteX64" fmla="*/ 1362075 w 1468437"/>
                <a:gd name="connsiteY64" fmla="*/ 2073275 h 2440783"/>
                <a:gd name="connsiteX65" fmla="*/ 1374775 w 1468437"/>
                <a:gd name="connsiteY65" fmla="*/ 2073275 h 2440783"/>
                <a:gd name="connsiteX66" fmla="*/ 1374775 w 1468437"/>
                <a:gd name="connsiteY66" fmla="*/ 2120900 h 2440783"/>
                <a:gd name="connsiteX67" fmla="*/ 1400175 w 1468437"/>
                <a:gd name="connsiteY67" fmla="*/ 2120900 h 2440783"/>
                <a:gd name="connsiteX68" fmla="*/ 1403350 w 1468437"/>
                <a:gd name="connsiteY68" fmla="*/ 2206625 h 2440783"/>
                <a:gd name="connsiteX69" fmla="*/ 1406525 w 1468437"/>
                <a:gd name="connsiteY69" fmla="*/ 2206625 h 2440783"/>
                <a:gd name="connsiteX70" fmla="*/ 1406525 w 1468437"/>
                <a:gd name="connsiteY70" fmla="*/ 2260600 h 2440783"/>
                <a:gd name="connsiteX71" fmla="*/ 1435100 w 1468437"/>
                <a:gd name="connsiteY71" fmla="*/ 2260600 h 2440783"/>
                <a:gd name="connsiteX72" fmla="*/ 1431925 w 1468437"/>
                <a:gd name="connsiteY72" fmla="*/ 2305050 h 2440783"/>
                <a:gd name="connsiteX73" fmla="*/ 1444625 w 1468437"/>
                <a:gd name="connsiteY73" fmla="*/ 2308225 h 2440783"/>
                <a:gd name="connsiteX74" fmla="*/ 1441450 w 1468437"/>
                <a:gd name="connsiteY74" fmla="*/ 2387600 h 2440783"/>
                <a:gd name="connsiteX75" fmla="*/ 1449388 w 1468437"/>
                <a:gd name="connsiteY75" fmla="*/ 2388394 h 2440783"/>
                <a:gd name="connsiteX76" fmla="*/ 1449387 w 1468437"/>
                <a:gd name="connsiteY76" fmla="*/ 2440783 h 2440783"/>
                <a:gd name="connsiteX77" fmla="*/ 1468437 w 1468437"/>
                <a:gd name="connsiteY77" fmla="*/ 2440782 h 2440783"/>
                <a:gd name="connsiteX0" fmla="*/ 0 w 1473201"/>
                <a:gd name="connsiteY0" fmla="*/ 3175 h 2440783"/>
                <a:gd name="connsiteX1" fmla="*/ 384175 w 1473201"/>
                <a:gd name="connsiteY1" fmla="*/ 0 h 2440783"/>
                <a:gd name="connsiteX2" fmla="*/ 384175 w 1473201"/>
                <a:gd name="connsiteY2" fmla="*/ 50800 h 2440783"/>
                <a:gd name="connsiteX3" fmla="*/ 415925 w 1473201"/>
                <a:gd name="connsiteY3" fmla="*/ 47625 h 2440783"/>
                <a:gd name="connsiteX4" fmla="*/ 412750 w 1473201"/>
                <a:gd name="connsiteY4" fmla="*/ 190500 h 2440783"/>
                <a:gd name="connsiteX5" fmla="*/ 428625 w 1473201"/>
                <a:gd name="connsiteY5" fmla="*/ 190500 h 2440783"/>
                <a:gd name="connsiteX6" fmla="*/ 425450 w 1473201"/>
                <a:gd name="connsiteY6" fmla="*/ 241300 h 2440783"/>
                <a:gd name="connsiteX7" fmla="*/ 428625 w 1473201"/>
                <a:gd name="connsiteY7" fmla="*/ 241300 h 2440783"/>
                <a:gd name="connsiteX8" fmla="*/ 425450 w 1473201"/>
                <a:gd name="connsiteY8" fmla="*/ 333375 h 2440783"/>
                <a:gd name="connsiteX9" fmla="*/ 441325 w 1473201"/>
                <a:gd name="connsiteY9" fmla="*/ 333375 h 2440783"/>
                <a:gd name="connsiteX10" fmla="*/ 444500 w 1473201"/>
                <a:gd name="connsiteY10" fmla="*/ 377825 h 2440783"/>
                <a:gd name="connsiteX11" fmla="*/ 454025 w 1473201"/>
                <a:gd name="connsiteY11" fmla="*/ 377825 h 2440783"/>
                <a:gd name="connsiteX12" fmla="*/ 454025 w 1473201"/>
                <a:gd name="connsiteY12" fmla="*/ 473075 h 2440783"/>
                <a:gd name="connsiteX13" fmla="*/ 460375 w 1473201"/>
                <a:gd name="connsiteY13" fmla="*/ 476250 h 2440783"/>
                <a:gd name="connsiteX14" fmla="*/ 460375 w 1473201"/>
                <a:gd name="connsiteY14" fmla="*/ 561975 h 2440783"/>
                <a:gd name="connsiteX15" fmla="*/ 463550 w 1473201"/>
                <a:gd name="connsiteY15" fmla="*/ 561975 h 2440783"/>
                <a:gd name="connsiteX16" fmla="*/ 463550 w 1473201"/>
                <a:gd name="connsiteY16" fmla="*/ 704850 h 2440783"/>
                <a:gd name="connsiteX17" fmla="*/ 485775 w 1473201"/>
                <a:gd name="connsiteY17" fmla="*/ 704850 h 2440783"/>
                <a:gd name="connsiteX18" fmla="*/ 485775 w 1473201"/>
                <a:gd name="connsiteY18" fmla="*/ 755650 h 2440783"/>
                <a:gd name="connsiteX19" fmla="*/ 488950 w 1473201"/>
                <a:gd name="connsiteY19" fmla="*/ 755650 h 2440783"/>
                <a:gd name="connsiteX20" fmla="*/ 488950 w 1473201"/>
                <a:gd name="connsiteY20" fmla="*/ 844550 h 2440783"/>
                <a:gd name="connsiteX21" fmla="*/ 520700 w 1473201"/>
                <a:gd name="connsiteY21" fmla="*/ 850900 h 2440783"/>
                <a:gd name="connsiteX22" fmla="*/ 520700 w 1473201"/>
                <a:gd name="connsiteY22" fmla="*/ 904875 h 2440783"/>
                <a:gd name="connsiteX23" fmla="*/ 523875 w 1473201"/>
                <a:gd name="connsiteY23" fmla="*/ 904875 h 2440783"/>
                <a:gd name="connsiteX24" fmla="*/ 523875 w 1473201"/>
                <a:gd name="connsiteY24" fmla="*/ 942975 h 2440783"/>
                <a:gd name="connsiteX25" fmla="*/ 568325 w 1473201"/>
                <a:gd name="connsiteY25" fmla="*/ 946150 h 2440783"/>
                <a:gd name="connsiteX26" fmla="*/ 568325 w 1473201"/>
                <a:gd name="connsiteY26" fmla="*/ 990600 h 2440783"/>
                <a:gd name="connsiteX27" fmla="*/ 800100 w 1473201"/>
                <a:gd name="connsiteY27" fmla="*/ 990600 h 2440783"/>
                <a:gd name="connsiteX28" fmla="*/ 800100 w 1473201"/>
                <a:gd name="connsiteY28" fmla="*/ 1038225 h 2440783"/>
                <a:gd name="connsiteX29" fmla="*/ 812800 w 1473201"/>
                <a:gd name="connsiteY29" fmla="*/ 1038225 h 2440783"/>
                <a:gd name="connsiteX30" fmla="*/ 812800 w 1473201"/>
                <a:gd name="connsiteY30" fmla="*/ 1085850 h 2440783"/>
                <a:gd name="connsiteX31" fmla="*/ 828675 w 1473201"/>
                <a:gd name="connsiteY31" fmla="*/ 1089025 h 2440783"/>
                <a:gd name="connsiteX32" fmla="*/ 831850 w 1473201"/>
                <a:gd name="connsiteY32" fmla="*/ 1130300 h 2440783"/>
                <a:gd name="connsiteX33" fmla="*/ 838200 w 1473201"/>
                <a:gd name="connsiteY33" fmla="*/ 1130300 h 2440783"/>
                <a:gd name="connsiteX34" fmla="*/ 835025 w 1473201"/>
                <a:gd name="connsiteY34" fmla="*/ 1225550 h 2440783"/>
                <a:gd name="connsiteX35" fmla="*/ 847725 w 1473201"/>
                <a:gd name="connsiteY35" fmla="*/ 1225550 h 2440783"/>
                <a:gd name="connsiteX36" fmla="*/ 847725 w 1473201"/>
                <a:gd name="connsiteY36" fmla="*/ 1273175 h 2440783"/>
                <a:gd name="connsiteX37" fmla="*/ 863600 w 1473201"/>
                <a:gd name="connsiteY37" fmla="*/ 1273175 h 2440783"/>
                <a:gd name="connsiteX38" fmla="*/ 866775 w 1473201"/>
                <a:gd name="connsiteY38" fmla="*/ 1362075 h 2440783"/>
                <a:gd name="connsiteX39" fmla="*/ 873125 w 1473201"/>
                <a:gd name="connsiteY39" fmla="*/ 1362075 h 2440783"/>
                <a:gd name="connsiteX40" fmla="*/ 873125 w 1473201"/>
                <a:gd name="connsiteY40" fmla="*/ 1419225 h 2440783"/>
                <a:gd name="connsiteX41" fmla="*/ 882650 w 1473201"/>
                <a:gd name="connsiteY41" fmla="*/ 1419225 h 2440783"/>
                <a:gd name="connsiteX42" fmla="*/ 879475 w 1473201"/>
                <a:gd name="connsiteY42" fmla="*/ 1504950 h 2440783"/>
                <a:gd name="connsiteX43" fmla="*/ 901700 w 1473201"/>
                <a:gd name="connsiteY43" fmla="*/ 1504950 h 2440783"/>
                <a:gd name="connsiteX44" fmla="*/ 901700 w 1473201"/>
                <a:gd name="connsiteY44" fmla="*/ 1549400 h 2440783"/>
                <a:gd name="connsiteX45" fmla="*/ 904875 w 1473201"/>
                <a:gd name="connsiteY45" fmla="*/ 1549400 h 2440783"/>
                <a:gd name="connsiteX46" fmla="*/ 904875 w 1473201"/>
                <a:gd name="connsiteY46" fmla="*/ 1603375 h 2440783"/>
                <a:gd name="connsiteX47" fmla="*/ 911225 w 1473201"/>
                <a:gd name="connsiteY47" fmla="*/ 1603375 h 2440783"/>
                <a:gd name="connsiteX48" fmla="*/ 908050 w 1473201"/>
                <a:gd name="connsiteY48" fmla="*/ 1647825 h 2440783"/>
                <a:gd name="connsiteX49" fmla="*/ 917575 w 1473201"/>
                <a:gd name="connsiteY49" fmla="*/ 1644650 h 2440783"/>
                <a:gd name="connsiteX50" fmla="*/ 914400 w 1473201"/>
                <a:gd name="connsiteY50" fmla="*/ 1743075 h 2440783"/>
                <a:gd name="connsiteX51" fmla="*/ 933450 w 1473201"/>
                <a:gd name="connsiteY51" fmla="*/ 1736725 h 2440783"/>
                <a:gd name="connsiteX52" fmla="*/ 933450 w 1473201"/>
                <a:gd name="connsiteY52" fmla="*/ 1790700 h 2440783"/>
                <a:gd name="connsiteX53" fmla="*/ 942975 w 1473201"/>
                <a:gd name="connsiteY53" fmla="*/ 1790700 h 2440783"/>
                <a:gd name="connsiteX54" fmla="*/ 942975 w 1473201"/>
                <a:gd name="connsiteY54" fmla="*/ 1838325 h 2440783"/>
                <a:gd name="connsiteX55" fmla="*/ 1092200 w 1473201"/>
                <a:gd name="connsiteY55" fmla="*/ 1841500 h 2440783"/>
                <a:gd name="connsiteX56" fmla="*/ 1092200 w 1473201"/>
                <a:gd name="connsiteY56" fmla="*/ 1885950 h 2440783"/>
                <a:gd name="connsiteX57" fmla="*/ 1162050 w 1473201"/>
                <a:gd name="connsiteY57" fmla="*/ 1885950 h 2440783"/>
                <a:gd name="connsiteX58" fmla="*/ 1165225 w 1473201"/>
                <a:gd name="connsiteY58" fmla="*/ 1933575 h 2440783"/>
                <a:gd name="connsiteX59" fmla="*/ 1244600 w 1473201"/>
                <a:gd name="connsiteY59" fmla="*/ 1930400 h 2440783"/>
                <a:gd name="connsiteX60" fmla="*/ 1247775 w 1473201"/>
                <a:gd name="connsiteY60" fmla="*/ 1978025 h 2440783"/>
                <a:gd name="connsiteX61" fmla="*/ 1327150 w 1473201"/>
                <a:gd name="connsiteY61" fmla="*/ 1978025 h 2440783"/>
                <a:gd name="connsiteX62" fmla="*/ 1327150 w 1473201"/>
                <a:gd name="connsiteY62" fmla="*/ 2028825 h 2440783"/>
                <a:gd name="connsiteX63" fmla="*/ 1362075 w 1473201"/>
                <a:gd name="connsiteY63" fmla="*/ 2028825 h 2440783"/>
                <a:gd name="connsiteX64" fmla="*/ 1362075 w 1473201"/>
                <a:gd name="connsiteY64" fmla="*/ 2073275 h 2440783"/>
                <a:gd name="connsiteX65" fmla="*/ 1374775 w 1473201"/>
                <a:gd name="connsiteY65" fmla="*/ 2073275 h 2440783"/>
                <a:gd name="connsiteX66" fmla="*/ 1374775 w 1473201"/>
                <a:gd name="connsiteY66" fmla="*/ 2120900 h 2440783"/>
                <a:gd name="connsiteX67" fmla="*/ 1400175 w 1473201"/>
                <a:gd name="connsiteY67" fmla="*/ 2120900 h 2440783"/>
                <a:gd name="connsiteX68" fmla="*/ 1403350 w 1473201"/>
                <a:gd name="connsiteY68" fmla="*/ 2206625 h 2440783"/>
                <a:gd name="connsiteX69" fmla="*/ 1406525 w 1473201"/>
                <a:gd name="connsiteY69" fmla="*/ 2206625 h 2440783"/>
                <a:gd name="connsiteX70" fmla="*/ 1406525 w 1473201"/>
                <a:gd name="connsiteY70" fmla="*/ 2260600 h 2440783"/>
                <a:gd name="connsiteX71" fmla="*/ 1435100 w 1473201"/>
                <a:gd name="connsiteY71" fmla="*/ 2260600 h 2440783"/>
                <a:gd name="connsiteX72" fmla="*/ 1431925 w 1473201"/>
                <a:gd name="connsiteY72" fmla="*/ 2305050 h 2440783"/>
                <a:gd name="connsiteX73" fmla="*/ 1444625 w 1473201"/>
                <a:gd name="connsiteY73" fmla="*/ 2308225 h 2440783"/>
                <a:gd name="connsiteX74" fmla="*/ 1441450 w 1473201"/>
                <a:gd name="connsiteY74" fmla="*/ 2387600 h 2440783"/>
                <a:gd name="connsiteX75" fmla="*/ 1449388 w 1473201"/>
                <a:gd name="connsiteY75" fmla="*/ 2388394 h 2440783"/>
                <a:gd name="connsiteX76" fmla="*/ 1449387 w 1473201"/>
                <a:gd name="connsiteY76" fmla="*/ 2440783 h 2440783"/>
                <a:gd name="connsiteX77" fmla="*/ 1468437 w 1473201"/>
                <a:gd name="connsiteY77" fmla="*/ 2440782 h 2440783"/>
                <a:gd name="connsiteX78" fmla="*/ 1473201 w 1473201"/>
                <a:gd name="connsiteY78" fmla="*/ 2438401 h 2440783"/>
                <a:gd name="connsiteX0" fmla="*/ 0 w 1470000"/>
                <a:gd name="connsiteY0" fmla="*/ 3175 h 2540795"/>
                <a:gd name="connsiteX1" fmla="*/ 384175 w 1470000"/>
                <a:gd name="connsiteY1" fmla="*/ 0 h 2540795"/>
                <a:gd name="connsiteX2" fmla="*/ 384175 w 1470000"/>
                <a:gd name="connsiteY2" fmla="*/ 50800 h 2540795"/>
                <a:gd name="connsiteX3" fmla="*/ 415925 w 1470000"/>
                <a:gd name="connsiteY3" fmla="*/ 47625 h 2540795"/>
                <a:gd name="connsiteX4" fmla="*/ 412750 w 1470000"/>
                <a:gd name="connsiteY4" fmla="*/ 190500 h 2540795"/>
                <a:gd name="connsiteX5" fmla="*/ 428625 w 1470000"/>
                <a:gd name="connsiteY5" fmla="*/ 190500 h 2540795"/>
                <a:gd name="connsiteX6" fmla="*/ 425450 w 1470000"/>
                <a:gd name="connsiteY6" fmla="*/ 241300 h 2540795"/>
                <a:gd name="connsiteX7" fmla="*/ 428625 w 1470000"/>
                <a:gd name="connsiteY7" fmla="*/ 241300 h 2540795"/>
                <a:gd name="connsiteX8" fmla="*/ 425450 w 1470000"/>
                <a:gd name="connsiteY8" fmla="*/ 333375 h 2540795"/>
                <a:gd name="connsiteX9" fmla="*/ 441325 w 1470000"/>
                <a:gd name="connsiteY9" fmla="*/ 333375 h 2540795"/>
                <a:gd name="connsiteX10" fmla="*/ 444500 w 1470000"/>
                <a:gd name="connsiteY10" fmla="*/ 377825 h 2540795"/>
                <a:gd name="connsiteX11" fmla="*/ 454025 w 1470000"/>
                <a:gd name="connsiteY11" fmla="*/ 377825 h 2540795"/>
                <a:gd name="connsiteX12" fmla="*/ 454025 w 1470000"/>
                <a:gd name="connsiteY12" fmla="*/ 473075 h 2540795"/>
                <a:gd name="connsiteX13" fmla="*/ 460375 w 1470000"/>
                <a:gd name="connsiteY13" fmla="*/ 476250 h 2540795"/>
                <a:gd name="connsiteX14" fmla="*/ 460375 w 1470000"/>
                <a:gd name="connsiteY14" fmla="*/ 561975 h 2540795"/>
                <a:gd name="connsiteX15" fmla="*/ 463550 w 1470000"/>
                <a:gd name="connsiteY15" fmla="*/ 561975 h 2540795"/>
                <a:gd name="connsiteX16" fmla="*/ 463550 w 1470000"/>
                <a:gd name="connsiteY16" fmla="*/ 704850 h 2540795"/>
                <a:gd name="connsiteX17" fmla="*/ 485775 w 1470000"/>
                <a:gd name="connsiteY17" fmla="*/ 704850 h 2540795"/>
                <a:gd name="connsiteX18" fmla="*/ 485775 w 1470000"/>
                <a:gd name="connsiteY18" fmla="*/ 755650 h 2540795"/>
                <a:gd name="connsiteX19" fmla="*/ 488950 w 1470000"/>
                <a:gd name="connsiteY19" fmla="*/ 755650 h 2540795"/>
                <a:gd name="connsiteX20" fmla="*/ 488950 w 1470000"/>
                <a:gd name="connsiteY20" fmla="*/ 844550 h 2540795"/>
                <a:gd name="connsiteX21" fmla="*/ 520700 w 1470000"/>
                <a:gd name="connsiteY21" fmla="*/ 850900 h 2540795"/>
                <a:gd name="connsiteX22" fmla="*/ 520700 w 1470000"/>
                <a:gd name="connsiteY22" fmla="*/ 904875 h 2540795"/>
                <a:gd name="connsiteX23" fmla="*/ 523875 w 1470000"/>
                <a:gd name="connsiteY23" fmla="*/ 904875 h 2540795"/>
                <a:gd name="connsiteX24" fmla="*/ 523875 w 1470000"/>
                <a:gd name="connsiteY24" fmla="*/ 942975 h 2540795"/>
                <a:gd name="connsiteX25" fmla="*/ 568325 w 1470000"/>
                <a:gd name="connsiteY25" fmla="*/ 946150 h 2540795"/>
                <a:gd name="connsiteX26" fmla="*/ 568325 w 1470000"/>
                <a:gd name="connsiteY26" fmla="*/ 990600 h 2540795"/>
                <a:gd name="connsiteX27" fmla="*/ 800100 w 1470000"/>
                <a:gd name="connsiteY27" fmla="*/ 990600 h 2540795"/>
                <a:gd name="connsiteX28" fmla="*/ 800100 w 1470000"/>
                <a:gd name="connsiteY28" fmla="*/ 1038225 h 2540795"/>
                <a:gd name="connsiteX29" fmla="*/ 812800 w 1470000"/>
                <a:gd name="connsiteY29" fmla="*/ 1038225 h 2540795"/>
                <a:gd name="connsiteX30" fmla="*/ 812800 w 1470000"/>
                <a:gd name="connsiteY30" fmla="*/ 1085850 h 2540795"/>
                <a:gd name="connsiteX31" fmla="*/ 828675 w 1470000"/>
                <a:gd name="connsiteY31" fmla="*/ 1089025 h 2540795"/>
                <a:gd name="connsiteX32" fmla="*/ 831850 w 1470000"/>
                <a:gd name="connsiteY32" fmla="*/ 1130300 h 2540795"/>
                <a:gd name="connsiteX33" fmla="*/ 838200 w 1470000"/>
                <a:gd name="connsiteY33" fmla="*/ 1130300 h 2540795"/>
                <a:gd name="connsiteX34" fmla="*/ 835025 w 1470000"/>
                <a:gd name="connsiteY34" fmla="*/ 1225550 h 2540795"/>
                <a:gd name="connsiteX35" fmla="*/ 847725 w 1470000"/>
                <a:gd name="connsiteY35" fmla="*/ 1225550 h 2540795"/>
                <a:gd name="connsiteX36" fmla="*/ 847725 w 1470000"/>
                <a:gd name="connsiteY36" fmla="*/ 1273175 h 2540795"/>
                <a:gd name="connsiteX37" fmla="*/ 863600 w 1470000"/>
                <a:gd name="connsiteY37" fmla="*/ 1273175 h 2540795"/>
                <a:gd name="connsiteX38" fmla="*/ 866775 w 1470000"/>
                <a:gd name="connsiteY38" fmla="*/ 1362075 h 2540795"/>
                <a:gd name="connsiteX39" fmla="*/ 873125 w 1470000"/>
                <a:gd name="connsiteY39" fmla="*/ 1362075 h 2540795"/>
                <a:gd name="connsiteX40" fmla="*/ 873125 w 1470000"/>
                <a:gd name="connsiteY40" fmla="*/ 1419225 h 2540795"/>
                <a:gd name="connsiteX41" fmla="*/ 882650 w 1470000"/>
                <a:gd name="connsiteY41" fmla="*/ 1419225 h 2540795"/>
                <a:gd name="connsiteX42" fmla="*/ 879475 w 1470000"/>
                <a:gd name="connsiteY42" fmla="*/ 1504950 h 2540795"/>
                <a:gd name="connsiteX43" fmla="*/ 901700 w 1470000"/>
                <a:gd name="connsiteY43" fmla="*/ 1504950 h 2540795"/>
                <a:gd name="connsiteX44" fmla="*/ 901700 w 1470000"/>
                <a:gd name="connsiteY44" fmla="*/ 1549400 h 2540795"/>
                <a:gd name="connsiteX45" fmla="*/ 904875 w 1470000"/>
                <a:gd name="connsiteY45" fmla="*/ 1549400 h 2540795"/>
                <a:gd name="connsiteX46" fmla="*/ 904875 w 1470000"/>
                <a:gd name="connsiteY46" fmla="*/ 1603375 h 2540795"/>
                <a:gd name="connsiteX47" fmla="*/ 911225 w 1470000"/>
                <a:gd name="connsiteY47" fmla="*/ 1603375 h 2540795"/>
                <a:gd name="connsiteX48" fmla="*/ 908050 w 1470000"/>
                <a:gd name="connsiteY48" fmla="*/ 1647825 h 2540795"/>
                <a:gd name="connsiteX49" fmla="*/ 917575 w 1470000"/>
                <a:gd name="connsiteY49" fmla="*/ 1644650 h 2540795"/>
                <a:gd name="connsiteX50" fmla="*/ 914400 w 1470000"/>
                <a:gd name="connsiteY50" fmla="*/ 1743075 h 2540795"/>
                <a:gd name="connsiteX51" fmla="*/ 933450 w 1470000"/>
                <a:gd name="connsiteY51" fmla="*/ 1736725 h 2540795"/>
                <a:gd name="connsiteX52" fmla="*/ 933450 w 1470000"/>
                <a:gd name="connsiteY52" fmla="*/ 1790700 h 2540795"/>
                <a:gd name="connsiteX53" fmla="*/ 942975 w 1470000"/>
                <a:gd name="connsiteY53" fmla="*/ 1790700 h 2540795"/>
                <a:gd name="connsiteX54" fmla="*/ 942975 w 1470000"/>
                <a:gd name="connsiteY54" fmla="*/ 1838325 h 2540795"/>
                <a:gd name="connsiteX55" fmla="*/ 1092200 w 1470000"/>
                <a:gd name="connsiteY55" fmla="*/ 1841500 h 2540795"/>
                <a:gd name="connsiteX56" fmla="*/ 1092200 w 1470000"/>
                <a:gd name="connsiteY56" fmla="*/ 1885950 h 2540795"/>
                <a:gd name="connsiteX57" fmla="*/ 1162050 w 1470000"/>
                <a:gd name="connsiteY57" fmla="*/ 1885950 h 2540795"/>
                <a:gd name="connsiteX58" fmla="*/ 1165225 w 1470000"/>
                <a:gd name="connsiteY58" fmla="*/ 1933575 h 2540795"/>
                <a:gd name="connsiteX59" fmla="*/ 1244600 w 1470000"/>
                <a:gd name="connsiteY59" fmla="*/ 1930400 h 2540795"/>
                <a:gd name="connsiteX60" fmla="*/ 1247775 w 1470000"/>
                <a:gd name="connsiteY60" fmla="*/ 1978025 h 2540795"/>
                <a:gd name="connsiteX61" fmla="*/ 1327150 w 1470000"/>
                <a:gd name="connsiteY61" fmla="*/ 1978025 h 2540795"/>
                <a:gd name="connsiteX62" fmla="*/ 1327150 w 1470000"/>
                <a:gd name="connsiteY62" fmla="*/ 2028825 h 2540795"/>
                <a:gd name="connsiteX63" fmla="*/ 1362075 w 1470000"/>
                <a:gd name="connsiteY63" fmla="*/ 2028825 h 2540795"/>
                <a:gd name="connsiteX64" fmla="*/ 1362075 w 1470000"/>
                <a:gd name="connsiteY64" fmla="*/ 2073275 h 2540795"/>
                <a:gd name="connsiteX65" fmla="*/ 1374775 w 1470000"/>
                <a:gd name="connsiteY65" fmla="*/ 2073275 h 2540795"/>
                <a:gd name="connsiteX66" fmla="*/ 1374775 w 1470000"/>
                <a:gd name="connsiteY66" fmla="*/ 2120900 h 2540795"/>
                <a:gd name="connsiteX67" fmla="*/ 1400175 w 1470000"/>
                <a:gd name="connsiteY67" fmla="*/ 2120900 h 2540795"/>
                <a:gd name="connsiteX68" fmla="*/ 1403350 w 1470000"/>
                <a:gd name="connsiteY68" fmla="*/ 2206625 h 2540795"/>
                <a:gd name="connsiteX69" fmla="*/ 1406525 w 1470000"/>
                <a:gd name="connsiteY69" fmla="*/ 2206625 h 2540795"/>
                <a:gd name="connsiteX70" fmla="*/ 1406525 w 1470000"/>
                <a:gd name="connsiteY70" fmla="*/ 2260600 h 2540795"/>
                <a:gd name="connsiteX71" fmla="*/ 1435100 w 1470000"/>
                <a:gd name="connsiteY71" fmla="*/ 2260600 h 2540795"/>
                <a:gd name="connsiteX72" fmla="*/ 1431925 w 1470000"/>
                <a:gd name="connsiteY72" fmla="*/ 2305050 h 2540795"/>
                <a:gd name="connsiteX73" fmla="*/ 1444625 w 1470000"/>
                <a:gd name="connsiteY73" fmla="*/ 2308225 h 2540795"/>
                <a:gd name="connsiteX74" fmla="*/ 1441450 w 1470000"/>
                <a:gd name="connsiteY74" fmla="*/ 2387600 h 2540795"/>
                <a:gd name="connsiteX75" fmla="*/ 1449388 w 1470000"/>
                <a:gd name="connsiteY75" fmla="*/ 2388394 h 2540795"/>
                <a:gd name="connsiteX76" fmla="*/ 1449387 w 1470000"/>
                <a:gd name="connsiteY76" fmla="*/ 2440783 h 2540795"/>
                <a:gd name="connsiteX77" fmla="*/ 1468437 w 1470000"/>
                <a:gd name="connsiteY77" fmla="*/ 2440782 h 2540795"/>
                <a:gd name="connsiteX78" fmla="*/ 1468439 w 1470000"/>
                <a:gd name="connsiteY78" fmla="*/ 2540794 h 2540795"/>
                <a:gd name="connsiteX0" fmla="*/ 0 w 1468439"/>
                <a:gd name="connsiteY0" fmla="*/ 3175 h 2540794"/>
                <a:gd name="connsiteX1" fmla="*/ 384175 w 1468439"/>
                <a:gd name="connsiteY1" fmla="*/ 0 h 2540794"/>
                <a:gd name="connsiteX2" fmla="*/ 384175 w 1468439"/>
                <a:gd name="connsiteY2" fmla="*/ 50800 h 2540794"/>
                <a:gd name="connsiteX3" fmla="*/ 415925 w 1468439"/>
                <a:gd name="connsiteY3" fmla="*/ 47625 h 2540794"/>
                <a:gd name="connsiteX4" fmla="*/ 412750 w 1468439"/>
                <a:gd name="connsiteY4" fmla="*/ 190500 h 2540794"/>
                <a:gd name="connsiteX5" fmla="*/ 428625 w 1468439"/>
                <a:gd name="connsiteY5" fmla="*/ 190500 h 2540794"/>
                <a:gd name="connsiteX6" fmla="*/ 425450 w 1468439"/>
                <a:gd name="connsiteY6" fmla="*/ 241300 h 2540794"/>
                <a:gd name="connsiteX7" fmla="*/ 428625 w 1468439"/>
                <a:gd name="connsiteY7" fmla="*/ 241300 h 2540794"/>
                <a:gd name="connsiteX8" fmla="*/ 425450 w 1468439"/>
                <a:gd name="connsiteY8" fmla="*/ 333375 h 2540794"/>
                <a:gd name="connsiteX9" fmla="*/ 441325 w 1468439"/>
                <a:gd name="connsiteY9" fmla="*/ 333375 h 2540794"/>
                <a:gd name="connsiteX10" fmla="*/ 444500 w 1468439"/>
                <a:gd name="connsiteY10" fmla="*/ 377825 h 2540794"/>
                <a:gd name="connsiteX11" fmla="*/ 454025 w 1468439"/>
                <a:gd name="connsiteY11" fmla="*/ 377825 h 2540794"/>
                <a:gd name="connsiteX12" fmla="*/ 454025 w 1468439"/>
                <a:gd name="connsiteY12" fmla="*/ 473075 h 2540794"/>
                <a:gd name="connsiteX13" fmla="*/ 460375 w 1468439"/>
                <a:gd name="connsiteY13" fmla="*/ 476250 h 2540794"/>
                <a:gd name="connsiteX14" fmla="*/ 460375 w 1468439"/>
                <a:gd name="connsiteY14" fmla="*/ 561975 h 2540794"/>
                <a:gd name="connsiteX15" fmla="*/ 463550 w 1468439"/>
                <a:gd name="connsiteY15" fmla="*/ 561975 h 2540794"/>
                <a:gd name="connsiteX16" fmla="*/ 463550 w 1468439"/>
                <a:gd name="connsiteY16" fmla="*/ 704850 h 2540794"/>
                <a:gd name="connsiteX17" fmla="*/ 485775 w 1468439"/>
                <a:gd name="connsiteY17" fmla="*/ 704850 h 2540794"/>
                <a:gd name="connsiteX18" fmla="*/ 485775 w 1468439"/>
                <a:gd name="connsiteY18" fmla="*/ 755650 h 2540794"/>
                <a:gd name="connsiteX19" fmla="*/ 488950 w 1468439"/>
                <a:gd name="connsiteY19" fmla="*/ 755650 h 2540794"/>
                <a:gd name="connsiteX20" fmla="*/ 488950 w 1468439"/>
                <a:gd name="connsiteY20" fmla="*/ 844550 h 2540794"/>
                <a:gd name="connsiteX21" fmla="*/ 520700 w 1468439"/>
                <a:gd name="connsiteY21" fmla="*/ 850900 h 2540794"/>
                <a:gd name="connsiteX22" fmla="*/ 520700 w 1468439"/>
                <a:gd name="connsiteY22" fmla="*/ 904875 h 2540794"/>
                <a:gd name="connsiteX23" fmla="*/ 523875 w 1468439"/>
                <a:gd name="connsiteY23" fmla="*/ 904875 h 2540794"/>
                <a:gd name="connsiteX24" fmla="*/ 523875 w 1468439"/>
                <a:gd name="connsiteY24" fmla="*/ 942975 h 2540794"/>
                <a:gd name="connsiteX25" fmla="*/ 568325 w 1468439"/>
                <a:gd name="connsiteY25" fmla="*/ 946150 h 2540794"/>
                <a:gd name="connsiteX26" fmla="*/ 568325 w 1468439"/>
                <a:gd name="connsiteY26" fmla="*/ 990600 h 2540794"/>
                <a:gd name="connsiteX27" fmla="*/ 800100 w 1468439"/>
                <a:gd name="connsiteY27" fmla="*/ 990600 h 2540794"/>
                <a:gd name="connsiteX28" fmla="*/ 800100 w 1468439"/>
                <a:gd name="connsiteY28" fmla="*/ 1038225 h 2540794"/>
                <a:gd name="connsiteX29" fmla="*/ 812800 w 1468439"/>
                <a:gd name="connsiteY29" fmla="*/ 1038225 h 2540794"/>
                <a:gd name="connsiteX30" fmla="*/ 812800 w 1468439"/>
                <a:gd name="connsiteY30" fmla="*/ 1085850 h 2540794"/>
                <a:gd name="connsiteX31" fmla="*/ 828675 w 1468439"/>
                <a:gd name="connsiteY31" fmla="*/ 1089025 h 2540794"/>
                <a:gd name="connsiteX32" fmla="*/ 831850 w 1468439"/>
                <a:gd name="connsiteY32" fmla="*/ 1130300 h 2540794"/>
                <a:gd name="connsiteX33" fmla="*/ 838200 w 1468439"/>
                <a:gd name="connsiteY33" fmla="*/ 1130300 h 2540794"/>
                <a:gd name="connsiteX34" fmla="*/ 835025 w 1468439"/>
                <a:gd name="connsiteY34" fmla="*/ 1225550 h 2540794"/>
                <a:gd name="connsiteX35" fmla="*/ 847725 w 1468439"/>
                <a:gd name="connsiteY35" fmla="*/ 1225550 h 2540794"/>
                <a:gd name="connsiteX36" fmla="*/ 847725 w 1468439"/>
                <a:gd name="connsiteY36" fmla="*/ 1273175 h 2540794"/>
                <a:gd name="connsiteX37" fmla="*/ 863600 w 1468439"/>
                <a:gd name="connsiteY37" fmla="*/ 1273175 h 2540794"/>
                <a:gd name="connsiteX38" fmla="*/ 866775 w 1468439"/>
                <a:gd name="connsiteY38" fmla="*/ 1362075 h 2540794"/>
                <a:gd name="connsiteX39" fmla="*/ 873125 w 1468439"/>
                <a:gd name="connsiteY39" fmla="*/ 1362075 h 2540794"/>
                <a:gd name="connsiteX40" fmla="*/ 873125 w 1468439"/>
                <a:gd name="connsiteY40" fmla="*/ 1419225 h 2540794"/>
                <a:gd name="connsiteX41" fmla="*/ 882650 w 1468439"/>
                <a:gd name="connsiteY41" fmla="*/ 1419225 h 2540794"/>
                <a:gd name="connsiteX42" fmla="*/ 879475 w 1468439"/>
                <a:gd name="connsiteY42" fmla="*/ 1504950 h 2540794"/>
                <a:gd name="connsiteX43" fmla="*/ 901700 w 1468439"/>
                <a:gd name="connsiteY43" fmla="*/ 1504950 h 2540794"/>
                <a:gd name="connsiteX44" fmla="*/ 901700 w 1468439"/>
                <a:gd name="connsiteY44" fmla="*/ 1549400 h 2540794"/>
                <a:gd name="connsiteX45" fmla="*/ 904875 w 1468439"/>
                <a:gd name="connsiteY45" fmla="*/ 1549400 h 2540794"/>
                <a:gd name="connsiteX46" fmla="*/ 904875 w 1468439"/>
                <a:gd name="connsiteY46" fmla="*/ 1603375 h 2540794"/>
                <a:gd name="connsiteX47" fmla="*/ 911225 w 1468439"/>
                <a:gd name="connsiteY47" fmla="*/ 1603375 h 2540794"/>
                <a:gd name="connsiteX48" fmla="*/ 908050 w 1468439"/>
                <a:gd name="connsiteY48" fmla="*/ 1647825 h 2540794"/>
                <a:gd name="connsiteX49" fmla="*/ 917575 w 1468439"/>
                <a:gd name="connsiteY49" fmla="*/ 1644650 h 2540794"/>
                <a:gd name="connsiteX50" fmla="*/ 914400 w 1468439"/>
                <a:gd name="connsiteY50" fmla="*/ 1743075 h 2540794"/>
                <a:gd name="connsiteX51" fmla="*/ 933450 w 1468439"/>
                <a:gd name="connsiteY51" fmla="*/ 1736725 h 2540794"/>
                <a:gd name="connsiteX52" fmla="*/ 933450 w 1468439"/>
                <a:gd name="connsiteY52" fmla="*/ 1790700 h 2540794"/>
                <a:gd name="connsiteX53" fmla="*/ 942975 w 1468439"/>
                <a:gd name="connsiteY53" fmla="*/ 1790700 h 2540794"/>
                <a:gd name="connsiteX54" fmla="*/ 942975 w 1468439"/>
                <a:gd name="connsiteY54" fmla="*/ 1838325 h 2540794"/>
                <a:gd name="connsiteX55" fmla="*/ 1092200 w 1468439"/>
                <a:gd name="connsiteY55" fmla="*/ 1841500 h 2540794"/>
                <a:gd name="connsiteX56" fmla="*/ 1092200 w 1468439"/>
                <a:gd name="connsiteY56" fmla="*/ 1885950 h 2540794"/>
                <a:gd name="connsiteX57" fmla="*/ 1162050 w 1468439"/>
                <a:gd name="connsiteY57" fmla="*/ 1885950 h 2540794"/>
                <a:gd name="connsiteX58" fmla="*/ 1165225 w 1468439"/>
                <a:gd name="connsiteY58" fmla="*/ 1933575 h 2540794"/>
                <a:gd name="connsiteX59" fmla="*/ 1244600 w 1468439"/>
                <a:gd name="connsiteY59" fmla="*/ 1930400 h 2540794"/>
                <a:gd name="connsiteX60" fmla="*/ 1247775 w 1468439"/>
                <a:gd name="connsiteY60" fmla="*/ 1978025 h 2540794"/>
                <a:gd name="connsiteX61" fmla="*/ 1327150 w 1468439"/>
                <a:gd name="connsiteY61" fmla="*/ 1978025 h 2540794"/>
                <a:gd name="connsiteX62" fmla="*/ 1327150 w 1468439"/>
                <a:gd name="connsiteY62" fmla="*/ 2028825 h 2540794"/>
                <a:gd name="connsiteX63" fmla="*/ 1362075 w 1468439"/>
                <a:gd name="connsiteY63" fmla="*/ 2028825 h 2540794"/>
                <a:gd name="connsiteX64" fmla="*/ 1362075 w 1468439"/>
                <a:gd name="connsiteY64" fmla="*/ 2073275 h 2540794"/>
                <a:gd name="connsiteX65" fmla="*/ 1374775 w 1468439"/>
                <a:gd name="connsiteY65" fmla="*/ 2073275 h 2540794"/>
                <a:gd name="connsiteX66" fmla="*/ 1374775 w 1468439"/>
                <a:gd name="connsiteY66" fmla="*/ 2120900 h 2540794"/>
                <a:gd name="connsiteX67" fmla="*/ 1400175 w 1468439"/>
                <a:gd name="connsiteY67" fmla="*/ 2120900 h 2540794"/>
                <a:gd name="connsiteX68" fmla="*/ 1403350 w 1468439"/>
                <a:gd name="connsiteY68" fmla="*/ 2206625 h 2540794"/>
                <a:gd name="connsiteX69" fmla="*/ 1406525 w 1468439"/>
                <a:gd name="connsiteY69" fmla="*/ 2206625 h 2540794"/>
                <a:gd name="connsiteX70" fmla="*/ 1406525 w 1468439"/>
                <a:gd name="connsiteY70" fmla="*/ 2260600 h 2540794"/>
                <a:gd name="connsiteX71" fmla="*/ 1435100 w 1468439"/>
                <a:gd name="connsiteY71" fmla="*/ 2260600 h 2540794"/>
                <a:gd name="connsiteX72" fmla="*/ 1431925 w 1468439"/>
                <a:gd name="connsiteY72" fmla="*/ 2305050 h 2540794"/>
                <a:gd name="connsiteX73" fmla="*/ 1444625 w 1468439"/>
                <a:gd name="connsiteY73" fmla="*/ 2308225 h 2540794"/>
                <a:gd name="connsiteX74" fmla="*/ 1441450 w 1468439"/>
                <a:gd name="connsiteY74" fmla="*/ 2387600 h 2540794"/>
                <a:gd name="connsiteX75" fmla="*/ 1449388 w 1468439"/>
                <a:gd name="connsiteY75" fmla="*/ 2388394 h 2540794"/>
                <a:gd name="connsiteX76" fmla="*/ 1449387 w 1468439"/>
                <a:gd name="connsiteY76" fmla="*/ 2440783 h 2540794"/>
                <a:gd name="connsiteX77" fmla="*/ 1468437 w 1468439"/>
                <a:gd name="connsiteY77" fmla="*/ 2440782 h 2540794"/>
                <a:gd name="connsiteX78" fmla="*/ 1468439 w 1468439"/>
                <a:gd name="connsiteY78" fmla="*/ 2540794 h 2540794"/>
                <a:gd name="connsiteX0" fmla="*/ 0 w 1468439"/>
                <a:gd name="connsiteY0" fmla="*/ 3175 h 2495550"/>
                <a:gd name="connsiteX1" fmla="*/ 384175 w 1468439"/>
                <a:gd name="connsiteY1" fmla="*/ 0 h 2495550"/>
                <a:gd name="connsiteX2" fmla="*/ 384175 w 1468439"/>
                <a:gd name="connsiteY2" fmla="*/ 50800 h 2495550"/>
                <a:gd name="connsiteX3" fmla="*/ 415925 w 1468439"/>
                <a:gd name="connsiteY3" fmla="*/ 47625 h 2495550"/>
                <a:gd name="connsiteX4" fmla="*/ 412750 w 1468439"/>
                <a:gd name="connsiteY4" fmla="*/ 190500 h 2495550"/>
                <a:gd name="connsiteX5" fmla="*/ 428625 w 1468439"/>
                <a:gd name="connsiteY5" fmla="*/ 190500 h 2495550"/>
                <a:gd name="connsiteX6" fmla="*/ 425450 w 1468439"/>
                <a:gd name="connsiteY6" fmla="*/ 241300 h 2495550"/>
                <a:gd name="connsiteX7" fmla="*/ 428625 w 1468439"/>
                <a:gd name="connsiteY7" fmla="*/ 241300 h 2495550"/>
                <a:gd name="connsiteX8" fmla="*/ 425450 w 1468439"/>
                <a:gd name="connsiteY8" fmla="*/ 333375 h 2495550"/>
                <a:gd name="connsiteX9" fmla="*/ 441325 w 1468439"/>
                <a:gd name="connsiteY9" fmla="*/ 333375 h 2495550"/>
                <a:gd name="connsiteX10" fmla="*/ 444500 w 1468439"/>
                <a:gd name="connsiteY10" fmla="*/ 377825 h 2495550"/>
                <a:gd name="connsiteX11" fmla="*/ 454025 w 1468439"/>
                <a:gd name="connsiteY11" fmla="*/ 377825 h 2495550"/>
                <a:gd name="connsiteX12" fmla="*/ 454025 w 1468439"/>
                <a:gd name="connsiteY12" fmla="*/ 473075 h 2495550"/>
                <a:gd name="connsiteX13" fmla="*/ 460375 w 1468439"/>
                <a:gd name="connsiteY13" fmla="*/ 476250 h 2495550"/>
                <a:gd name="connsiteX14" fmla="*/ 460375 w 1468439"/>
                <a:gd name="connsiteY14" fmla="*/ 561975 h 2495550"/>
                <a:gd name="connsiteX15" fmla="*/ 463550 w 1468439"/>
                <a:gd name="connsiteY15" fmla="*/ 561975 h 2495550"/>
                <a:gd name="connsiteX16" fmla="*/ 463550 w 1468439"/>
                <a:gd name="connsiteY16" fmla="*/ 704850 h 2495550"/>
                <a:gd name="connsiteX17" fmla="*/ 485775 w 1468439"/>
                <a:gd name="connsiteY17" fmla="*/ 704850 h 2495550"/>
                <a:gd name="connsiteX18" fmla="*/ 485775 w 1468439"/>
                <a:gd name="connsiteY18" fmla="*/ 755650 h 2495550"/>
                <a:gd name="connsiteX19" fmla="*/ 488950 w 1468439"/>
                <a:gd name="connsiteY19" fmla="*/ 755650 h 2495550"/>
                <a:gd name="connsiteX20" fmla="*/ 488950 w 1468439"/>
                <a:gd name="connsiteY20" fmla="*/ 844550 h 2495550"/>
                <a:gd name="connsiteX21" fmla="*/ 520700 w 1468439"/>
                <a:gd name="connsiteY21" fmla="*/ 850900 h 2495550"/>
                <a:gd name="connsiteX22" fmla="*/ 520700 w 1468439"/>
                <a:gd name="connsiteY22" fmla="*/ 904875 h 2495550"/>
                <a:gd name="connsiteX23" fmla="*/ 523875 w 1468439"/>
                <a:gd name="connsiteY23" fmla="*/ 904875 h 2495550"/>
                <a:gd name="connsiteX24" fmla="*/ 523875 w 1468439"/>
                <a:gd name="connsiteY24" fmla="*/ 942975 h 2495550"/>
                <a:gd name="connsiteX25" fmla="*/ 568325 w 1468439"/>
                <a:gd name="connsiteY25" fmla="*/ 946150 h 2495550"/>
                <a:gd name="connsiteX26" fmla="*/ 568325 w 1468439"/>
                <a:gd name="connsiteY26" fmla="*/ 990600 h 2495550"/>
                <a:gd name="connsiteX27" fmla="*/ 800100 w 1468439"/>
                <a:gd name="connsiteY27" fmla="*/ 990600 h 2495550"/>
                <a:gd name="connsiteX28" fmla="*/ 800100 w 1468439"/>
                <a:gd name="connsiteY28" fmla="*/ 1038225 h 2495550"/>
                <a:gd name="connsiteX29" fmla="*/ 812800 w 1468439"/>
                <a:gd name="connsiteY29" fmla="*/ 1038225 h 2495550"/>
                <a:gd name="connsiteX30" fmla="*/ 812800 w 1468439"/>
                <a:gd name="connsiteY30" fmla="*/ 1085850 h 2495550"/>
                <a:gd name="connsiteX31" fmla="*/ 828675 w 1468439"/>
                <a:gd name="connsiteY31" fmla="*/ 1089025 h 2495550"/>
                <a:gd name="connsiteX32" fmla="*/ 831850 w 1468439"/>
                <a:gd name="connsiteY32" fmla="*/ 1130300 h 2495550"/>
                <a:gd name="connsiteX33" fmla="*/ 838200 w 1468439"/>
                <a:gd name="connsiteY33" fmla="*/ 1130300 h 2495550"/>
                <a:gd name="connsiteX34" fmla="*/ 835025 w 1468439"/>
                <a:gd name="connsiteY34" fmla="*/ 1225550 h 2495550"/>
                <a:gd name="connsiteX35" fmla="*/ 847725 w 1468439"/>
                <a:gd name="connsiteY35" fmla="*/ 1225550 h 2495550"/>
                <a:gd name="connsiteX36" fmla="*/ 847725 w 1468439"/>
                <a:gd name="connsiteY36" fmla="*/ 1273175 h 2495550"/>
                <a:gd name="connsiteX37" fmla="*/ 863600 w 1468439"/>
                <a:gd name="connsiteY37" fmla="*/ 1273175 h 2495550"/>
                <a:gd name="connsiteX38" fmla="*/ 866775 w 1468439"/>
                <a:gd name="connsiteY38" fmla="*/ 1362075 h 2495550"/>
                <a:gd name="connsiteX39" fmla="*/ 873125 w 1468439"/>
                <a:gd name="connsiteY39" fmla="*/ 1362075 h 2495550"/>
                <a:gd name="connsiteX40" fmla="*/ 873125 w 1468439"/>
                <a:gd name="connsiteY40" fmla="*/ 1419225 h 2495550"/>
                <a:gd name="connsiteX41" fmla="*/ 882650 w 1468439"/>
                <a:gd name="connsiteY41" fmla="*/ 1419225 h 2495550"/>
                <a:gd name="connsiteX42" fmla="*/ 879475 w 1468439"/>
                <a:gd name="connsiteY42" fmla="*/ 1504950 h 2495550"/>
                <a:gd name="connsiteX43" fmla="*/ 901700 w 1468439"/>
                <a:gd name="connsiteY43" fmla="*/ 1504950 h 2495550"/>
                <a:gd name="connsiteX44" fmla="*/ 901700 w 1468439"/>
                <a:gd name="connsiteY44" fmla="*/ 1549400 h 2495550"/>
                <a:gd name="connsiteX45" fmla="*/ 904875 w 1468439"/>
                <a:gd name="connsiteY45" fmla="*/ 1549400 h 2495550"/>
                <a:gd name="connsiteX46" fmla="*/ 904875 w 1468439"/>
                <a:gd name="connsiteY46" fmla="*/ 1603375 h 2495550"/>
                <a:gd name="connsiteX47" fmla="*/ 911225 w 1468439"/>
                <a:gd name="connsiteY47" fmla="*/ 1603375 h 2495550"/>
                <a:gd name="connsiteX48" fmla="*/ 908050 w 1468439"/>
                <a:gd name="connsiteY48" fmla="*/ 1647825 h 2495550"/>
                <a:gd name="connsiteX49" fmla="*/ 917575 w 1468439"/>
                <a:gd name="connsiteY49" fmla="*/ 1644650 h 2495550"/>
                <a:gd name="connsiteX50" fmla="*/ 914400 w 1468439"/>
                <a:gd name="connsiteY50" fmla="*/ 1743075 h 2495550"/>
                <a:gd name="connsiteX51" fmla="*/ 933450 w 1468439"/>
                <a:gd name="connsiteY51" fmla="*/ 1736725 h 2495550"/>
                <a:gd name="connsiteX52" fmla="*/ 933450 w 1468439"/>
                <a:gd name="connsiteY52" fmla="*/ 1790700 h 2495550"/>
                <a:gd name="connsiteX53" fmla="*/ 942975 w 1468439"/>
                <a:gd name="connsiteY53" fmla="*/ 1790700 h 2495550"/>
                <a:gd name="connsiteX54" fmla="*/ 942975 w 1468439"/>
                <a:gd name="connsiteY54" fmla="*/ 1838325 h 2495550"/>
                <a:gd name="connsiteX55" fmla="*/ 1092200 w 1468439"/>
                <a:gd name="connsiteY55" fmla="*/ 1841500 h 2495550"/>
                <a:gd name="connsiteX56" fmla="*/ 1092200 w 1468439"/>
                <a:gd name="connsiteY56" fmla="*/ 1885950 h 2495550"/>
                <a:gd name="connsiteX57" fmla="*/ 1162050 w 1468439"/>
                <a:gd name="connsiteY57" fmla="*/ 1885950 h 2495550"/>
                <a:gd name="connsiteX58" fmla="*/ 1165225 w 1468439"/>
                <a:gd name="connsiteY58" fmla="*/ 1933575 h 2495550"/>
                <a:gd name="connsiteX59" fmla="*/ 1244600 w 1468439"/>
                <a:gd name="connsiteY59" fmla="*/ 1930400 h 2495550"/>
                <a:gd name="connsiteX60" fmla="*/ 1247775 w 1468439"/>
                <a:gd name="connsiteY60" fmla="*/ 1978025 h 2495550"/>
                <a:gd name="connsiteX61" fmla="*/ 1327150 w 1468439"/>
                <a:gd name="connsiteY61" fmla="*/ 1978025 h 2495550"/>
                <a:gd name="connsiteX62" fmla="*/ 1327150 w 1468439"/>
                <a:gd name="connsiteY62" fmla="*/ 2028825 h 2495550"/>
                <a:gd name="connsiteX63" fmla="*/ 1362075 w 1468439"/>
                <a:gd name="connsiteY63" fmla="*/ 2028825 h 2495550"/>
                <a:gd name="connsiteX64" fmla="*/ 1362075 w 1468439"/>
                <a:gd name="connsiteY64" fmla="*/ 2073275 h 2495550"/>
                <a:gd name="connsiteX65" fmla="*/ 1374775 w 1468439"/>
                <a:gd name="connsiteY65" fmla="*/ 2073275 h 2495550"/>
                <a:gd name="connsiteX66" fmla="*/ 1374775 w 1468439"/>
                <a:gd name="connsiteY66" fmla="*/ 2120900 h 2495550"/>
                <a:gd name="connsiteX67" fmla="*/ 1400175 w 1468439"/>
                <a:gd name="connsiteY67" fmla="*/ 2120900 h 2495550"/>
                <a:gd name="connsiteX68" fmla="*/ 1403350 w 1468439"/>
                <a:gd name="connsiteY68" fmla="*/ 2206625 h 2495550"/>
                <a:gd name="connsiteX69" fmla="*/ 1406525 w 1468439"/>
                <a:gd name="connsiteY69" fmla="*/ 2206625 h 2495550"/>
                <a:gd name="connsiteX70" fmla="*/ 1406525 w 1468439"/>
                <a:gd name="connsiteY70" fmla="*/ 2260600 h 2495550"/>
                <a:gd name="connsiteX71" fmla="*/ 1435100 w 1468439"/>
                <a:gd name="connsiteY71" fmla="*/ 2260600 h 2495550"/>
                <a:gd name="connsiteX72" fmla="*/ 1431925 w 1468439"/>
                <a:gd name="connsiteY72" fmla="*/ 2305050 h 2495550"/>
                <a:gd name="connsiteX73" fmla="*/ 1444625 w 1468439"/>
                <a:gd name="connsiteY73" fmla="*/ 2308225 h 2495550"/>
                <a:gd name="connsiteX74" fmla="*/ 1441450 w 1468439"/>
                <a:gd name="connsiteY74" fmla="*/ 2387600 h 2495550"/>
                <a:gd name="connsiteX75" fmla="*/ 1449388 w 1468439"/>
                <a:gd name="connsiteY75" fmla="*/ 2388394 h 2495550"/>
                <a:gd name="connsiteX76" fmla="*/ 1449387 w 1468439"/>
                <a:gd name="connsiteY76" fmla="*/ 2440783 h 2495550"/>
                <a:gd name="connsiteX77" fmla="*/ 1468437 w 1468439"/>
                <a:gd name="connsiteY77" fmla="*/ 2440782 h 2495550"/>
                <a:gd name="connsiteX78" fmla="*/ 1468439 w 1468439"/>
                <a:gd name="connsiteY78" fmla="*/ 2495550 h 2495550"/>
                <a:gd name="connsiteX0" fmla="*/ 0 w 1470821"/>
                <a:gd name="connsiteY0" fmla="*/ 3175 h 2500363"/>
                <a:gd name="connsiteX1" fmla="*/ 384175 w 1470821"/>
                <a:gd name="connsiteY1" fmla="*/ 0 h 2500363"/>
                <a:gd name="connsiteX2" fmla="*/ 384175 w 1470821"/>
                <a:gd name="connsiteY2" fmla="*/ 50800 h 2500363"/>
                <a:gd name="connsiteX3" fmla="*/ 415925 w 1470821"/>
                <a:gd name="connsiteY3" fmla="*/ 47625 h 2500363"/>
                <a:gd name="connsiteX4" fmla="*/ 412750 w 1470821"/>
                <a:gd name="connsiteY4" fmla="*/ 190500 h 2500363"/>
                <a:gd name="connsiteX5" fmla="*/ 428625 w 1470821"/>
                <a:gd name="connsiteY5" fmla="*/ 190500 h 2500363"/>
                <a:gd name="connsiteX6" fmla="*/ 425450 w 1470821"/>
                <a:gd name="connsiteY6" fmla="*/ 241300 h 2500363"/>
                <a:gd name="connsiteX7" fmla="*/ 428625 w 1470821"/>
                <a:gd name="connsiteY7" fmla="*/ 241300 h 2500363"/>
                <a:gd name="connsiteX8" fmla="*/ 425450 w 1470821"/>
                <a:gd name="connsiteY8" fmla="*/ 333375 h 2500363"/>
                <a:gd name="connsiteX9" fmla="*/ 441325 w 1470821"/>
                <a:gd name="connsiteY9" fmla="*/ 333375 h 2500363"/>
                <a:gd name="connsiteX10" fmla="*/ 444500 w 1470821"/>
                <a:gd name="connsiteY10" fmla="*/ 377825 h 2500363"/>
                <a:gd name="connsiteX11" fmla="*/ 454025 w 1470821"/>
                <a:gd name="connsiteY11" fmla="*/ 377825 h 2500363"/>
                <a:gd name="connsiteX12" fmla="*/ 454025 w 1470821"/>
                <a:gd name="connsiteY12" fmla="*/ 473075 h 2500363"/>
                <a:gd name="connsiteX13" fmla="*/ 460375 w 1470821"/>
                <a:gd name="connsiteY13" fmla="*/ 476250 h 2500363"/>
                <a:gd name="connsiteX14" fmla="*/ 460375 w 1470821"/>
                <a:gd name="connsiteY14" fmla="*/ 561975 h 2500363"/>
                <a:gd name="connsiteX15" fmla="*/ 463550 w 1470821"/>
                <a:gd name="connsiteY15" fmla="*/ 561975 h 2500363"/>
                <a:gd name="connsiteX16" fmla="*/ 463550 w 1470821"/>
                <a:gd name="connsiteY16" fmla="*/ 704850 h 2500363"/>
                <a:gd name="connsiteX17" fmla="*/ 485775 w 1470821"/>
                <a:gd name="connsiteY17" fmla="*/ 704850 h 2500363"/>
                <a:gd name="connsiteX18" fmla="*/ 485775 w 1470821"/>
                <a:gd name="connsiteY18" fmla="*/ 755650 h 2500363"/>
                <a:gd name="connsiteX19" fmla="*/ 488950 w 1470821"/>
                <a:gd name="connsiteY19" fmla="*/ 755650 h 2500363"/>
                <a:gd name="connsiteX20" fmla="*/ 488950 w 1470821"/>
                <a:gd name="connsiteY20" fmla="*/ 844550 h 2500363"/>
                <a:gd name="connsiteX21" fmla="*/ 520700 w 1470821"/>
                <a:gd name="connsiteY21" fmla="*/ 850900 h 2500363"/>
                <a:gd name="connsiteX22" fmla="*/ 520700 w 1470821"/>
                <a:gd name="connsiteY22" fmla="*/ 904875 h 2500363"/>
                <a:gd name="connsiteX23" fmla="*/ 523875 w 1470821"/>
                <a:gd name="connsiteY23" fmla="*/ 904875 h 2500363"/>
                <a:gd name="connsiteX24" fmla="*/ 523875 w 1470821"/>
                <a:gd name="connsiteY24" fmla="*/ 942975 h 2500363"/>
                <a:gd name="connsiteX25" fmla="*/ 568325 w 1470821"/>
                <a:gd name="connsiteY25" fmla="*/ 946150 h 2500363"/>
                <a:gd name="connsiteX26" fmla="*/ 568325 w 1470821"/>
                <a:gd name="connsiteY26" fmla="*/ 990600 h 2500363"/>
                <a:gd name="connsiteX27" fmla="*/ 800100 w 1470821"/>
                <a:gd name="connsiteY27" fmla="*/ 990600 h 2500363"/>
                <a:gd name="connsiteX28" fmla="*/ 800100 w 1470821"/>
                <a:gd name="connsiteY28" fmla="*/ 1038225 h 2500363"/>
                <a:gd name="connsiteX29" fmla="*/ 812800 w 1470821"/>
                <a:gd name="connsiteY29" fmla="*/ 1038225 h 2500363"/>
                <a:gd name="connsiteX30" fmla="*/ 812800 w 1470821"/>
                <a:gd name="connsiteY30" fmla="*/ 1085850 h 2500363"/>
                <a:gd name="connsiteX31" fmla="*/ 828675 w 1470821"/>
                <a:gd name="connsiteY31" fmla="*/ 1089025 h 2500363"/>
                <a:gd name="connsiteX32" fmla="*/ 831850 w 1470821"/>
                <a:gd name="connsiteY32" fmla="*/ 1130300 h 2500363"/>
                <a:gd name="connsiteX33" fmla="*/ 838200 w 1470821"/>
                <a:gd name="connsiteY33" fmla="*/ 1130300 h 2500363"/>
                <a:gd name="connsiteX34" fmla="*/ 835025 w 1470821"/>
                <a:gd name="connsiteY34" fmla="*/ 1225550 h 2500363"/>
                <a:gd name="connsiteX35" fmla="*/ 847725 w 1470821"/>
                <a:gd name="connsiteY35" fmla="*/ 1225550 h 2500363"/>
                <a:gd name="connsiteX36" fmla="*/ 847725 w 1470821"/>
                <a:gd name="connsiteY36" fmla="*/ 1273175 h 2500363"/>
                <a:gd name="connsiteX37" fmla="*/ 863600 w 1470821"/>
                <a:gd name="connsiteY37" fmla="*/ 1273175 h 2500363"/>
                <a:gd name="connsiteX38" fmla="*/ 866775 w 1470821"/>
                <a:gd name="connsiteY38" fmla="*/ 1362075 h 2500363"/>
                <a:gd name="connsiteX39" fmla="*/ 873125 w 1470821"/>
                <a:gd name="connsiteY39" fmla="*/ 1362075 h 2500363"/>
                <a:gd name="connsiteX40" fmla="*/ 873125 w 1470821"/>
                <a:gd name="connsiteY40" fmla="*/ 1419225 h 2500363"/>
                <a:gd name="connsiteX41" fmla="*/ 882650 w 1470821"/>
                <a:gd name="connsiteY41" fmla="*/ 1419225 h 2500363"/>
                <a:gd name="connsiteX42" fmla="*/ 879475 w 1470821"/>
                <a:gd name="connsiteY42" fmla="*/ 1504950 h 2500363"/>
                <a:gd name="connsiteX43" fmla="*/ 901700 w 1470821"/>
                <a:gd name="connsiteY43" fmla="*/ 1504950 h 2500363"/>
                <a:gd name="connsiteX44" fmla="*/ 901700 w 1470821"/>
                <a:gd name="connsiteY44" fmla="*/ 1549400 h 2500363"/>
                <a:gd name="connsiteX45" fmla="*/ 904875 w 1470821"/>
                <a:gd name="connsiteY45" fmla="*/ 1549400 h 2500363"/>
                <a:gd name="connsiteX46" fmla="*/ 904875 w 1470821"/>
                <a:gd name="connsiteY46" fmla="*/ 1603375 h 2500363"/>
                <a:gd name="connsiteX47" fmla="*/ 911225 w 1470821"/>
                <a:gd name="connsiteY47" fmla="*/ 1603375 h 2500363"/>
                <a:gd name="connsiteX48" fmla="*/ 908050 w 1470821"/>
                <a:gd name="connsiteY48" fmla="*/ 1647825 h 2500363"/>
                <a:gd name="connsiteX49" fmla="*/ 917575 w 1470821"/>
                <a:gd name="connsiteY49" fmla="*/ 1644650 h 2500363"/>
                <a:gd name="connsiteX50" fmla="*/ 914400 w 1470821"/>
                <a:gd name="connsiteY50" fmla="*/ 1743075 h 2500363"/>
                <a:gd name="connsiteX51" fmla="*/ 933450 w 1470821"/>
                <a:gd name="connsiteY51" fmla="*/ 1736725 h 2500363"/>
                <a:gd name="connsiteX52" fmla="*/ 933450 w 1470821"/>
                <a:gd name="connsiteY52" fmla="*/ 1790700 h 2500363"/>
                <a:gd name="connsiteX53" fmla="*/ 942975 w 1470821"/>
                <a:gd name="connsiteY53" fmla="*/ 1790700 h 2500363"/>
                <a:gd name="connsiteX54" fmla="*/ 942975 w 1470821"/>
                <a:gd name="connsiteY54" fmla="*/ 1838325 h 2500363"/>
                <a:gd name="connsiteX55" fmla="*/ 1092200 w 1470821"/>
                <a:gd name="connsiteY55" fmla="*/ 1841500 h 2500363"/>
                <a:gd name="connsiteX56" fmla="*/ 1092200 w 1470821"/>
                <a:gd name="connsiteY56" fmla="*/ 1885950 h 2500363"/>
                <a:gd name="connsiteX57" fmla="*/ 1162050 w 1470821"/>
                <a:gd name="connsiteY57" fmla="*/ 1885950 h 2500363"/>
                <a:gd name="connsiteX58" fmla="*/ 1165225 w 1470821"/>
                <a:gd name="connsiteY58" fmla="*/ 1933575 h 2500363"/>
                <a:gd name="connsiteX59" fmla="*/ 1244600 w 1470821"/>
                <a:gd name="connsiteY59" fmla="*/ 1930400 h 2500363"/>
                <a:gd name="connsiteX60" fmla="*/ 1247775 w 1470821"/>
                <a:gd name="connsiteY60" fmla="*/ 1978025 h 2500363"/>
                <a:gd name="connsiteX61" fmla="*/ 1327150 w 1470821"/>
                <a:gd name="connsiteY61" fmla="*/ 1978025 h 2500363"/>
                <a:gd name="connsiteX62" fmla="*/ 1327150 w 1470821"/>
                <a:gd name="connsiteY62" fmla="*/ 2028825 h 2500363"/>
                <a:gd name="connsiteX63" fmla="*/ 1362075 w 1470821"/>
                <a:gd name="connsiteY63" fmla="*/ 2028825 h 2500363"/>
                <a:gd name="connsiteX64" fmla="*/ 1362075 w 1470821"/>
                <a:gd name="connsiteY64" fmla="*/ 2073275 h 2500363"/>
                <a:gd name="connsiteX65" fmla="*/ 1374775 w 1470821"/>
                <a:gd name="connsiteY65" fmla="*/ 2073275 h 2500363"/>
                <a:gd name="connsiteX66" fmla="*/ 1374775 w 1470821"/>
                <a:gd name="connsiteY66" fmla="*/ 2120900 h 2500363"/>
                <a:gd name="connsiteX67" fmla="*/ 1400175 w 1470821"/>
                <a:gd name="connsiteY67" fmla="*/ 2120900 h 2500363"/>
                <a:gd name="connsiteX68" fmla="*/ 1403350 w 1470821"/>
                <a:gd name="connsiteY68" fmla="*/ 2206625 h 2500363"/>
                <a:gd name="connsiteX69" fmla="*/ 1406525 w 1470821"/>
                <a:gd name="connsiteY69" fmla="*/ 2206625 h 2500363"/>
                <a:gd name="connsiteX70" fmla="*/ 1406525 w 1470821"/>
                <a:gd name="connsiteY70" fmla="*/ 2260600 h 2500363"/>
                <a:gd name="connsiteX71" fmla="*/ 1435100 w 1470821"/>
                <a:gd name="connsiteY71" fmla="*/ 2260600 h 2500363"/>
                <a:gd name="connsiteX72" fmla="*/ 1431925 w 1470821"/>
                <a:gd name="connsiteY72" fmla="*/ 2305050 h 2500363"/>
                <a:gd name="connsiteX73" fmla="*/ 1444625 w 1470821"/>
                <a:gd name="connsiteY73" fmla="*/ 2308225 h 2500363"/>
                <a:gd name="connsiteX74" fmla="*/ 1441450 w 1470821"/>
                <a:gd name="connsiteY74" fmla="*/ 2387600 h 2500363"/>
                <a:gd name="connsiteX75" fmla="*/ 1449388 w 1470821"/>
                <a:gd name="connsiteY75" fmla="*/ 2388394 h 2500363"/>
                <a:gd name="connsiteX76" fmla="*/ 1449387 w 1470821"/>
                <a:gd name="connsiteY76" fmla="*/ 2440783 h 2500363"/>
                <a:gd name="connsiteX77" fmla="*/ 1468437 w 1470821"/>
                <a:gd name="connsiteY77" fmla="*/ 2440782 h 2500363"/>
                <a:gd name="connsiteX78" fmla="*/ 1468439 w 1470821"/>
                <a:gd name="connsiteY78" fmla="*/ 2495550 h 2500363"/>
                <a:gd name="connsiteX79" fmla="*/ 1470821 w 1470821"/>
                <a:gd name="connsiteY79" fmla="*/ 2497932 h 2500363"/>
                <a:gd name="connsiteX0" fmla="*/ 0 w 1554164"/>
                <a:gd name="connsiteY0" fmla="*/ 3175 h 2500363"/>
                <a:gd name="connsiteX1" fmla="*/ 384175 w 1554164"/>
                <a:gd name="connsiteY1" fmla="*/ 0 h 2500363"/>
                <a:gd name="connsiteX2" fmla="*/ 384175 w 1554164"/>
                <a:gd name="connsiteY2" fmla="*/ 50800 h 2500363"/>
                <a:gd name="connsiteX3" fmla="*/ 415925 w 1554164"/>
                <a:gd name="connsiteY3" fmla="*/ 47625 h 2500363"/>
                <a:gd name="connsiteX4" fmla="*/ 412750 w 1554164"/>
                <a:gd name="connsiteY4" fmla="*/ 190500 h 2500363"/>
                <a:gd name="connsiteX5" fmla="*/ 428625 w 1554164"/>
                <a:gd name="connsiteY5" fmla="*/ 190500 h 2500363"/>
                <a:gd name="connsiteX6" fmla="*/ 425450 w 1554164"/>
                <a:gd name="connsiteY6" fmla="*/ 241300 h 2500363"/>
                <a:gd name="connsiteX7" fmla="*/ 428625 w 1554164"/>
                <a:gd name="connsiteY7" fmla="*/ 241300 h 2500363"/>
                <a:gd name="connsiteX8" fmla="*/ 425450 w 1554164"/>
                <a:gd name="connsiteY8" fmla="*/ 333375 h 2500363"/>
                <a:gd name="connsiteX9" fmla="*/ 441325 w 1554164"/>
                <a:gd name="connsiteY9" fmla="*/ 333375 h 2500363"/>
                <a:gd name="connsiteX10" fmla="*/ 444500 w 1554164"/>
                <a:gd name="connsiteY10" fmla="*/ 377825 h 2500363"/>
                <a:gd name="connsiteX11" fmla="*/ 454025 w 1554164"/>
                <a:gd name="connsiteY11" fmla="*/ 377825 h 2500363"/>
                <a:gd name="connsiteX12" fmla="*/ 454025 w 1554164"/>
                <a:gd name="connsiteY12" fmla="*/ 473075 h 2500363"/>
                <a:gd name="connsiteX13" fmla="*/ 460375 w 1554164"/>
                <a:gd name="connsiteY13" fmla="*/ 476250 h 2500363"/>
                <a:gd name="connsiteX14" fmla="*/ 460375 w 1554164"/>
                <a:gd name="connsiteY14" fmla="*/ 561975 h 2500363"/>
                <a:gd name="connsiteX15" fmla="*/ 463550 w 1554164"/>
                <a:gd name="connsiteY15" fmla="*/ 561975 h 2500363"/>
                <a:gd name="connsiteX16" fmla="*/ 463550 w 1554164"/>
                <a:gd name="connsiteY16" fmla="*/ 704850 h 2500363"/>
                <a:gd name="connsiteX17" fmla="*/ 485775 w 1554164"/>
                <a:gd name="connsiteY17" fmla="*/ 704850 h 2500363"/>
                <a:gd name="connsiteX18" fmla="*/ 485775 w 1554164"/>
                <a:gd name="connsiteY18" fmla="*/ 755650 h 2500363"/>
                <a:gd name="connsiteX19" fmla="*/ 488950 w 1554164"/>
                <a:gd name="connsiteY19" fmla="*/ 755650 h 2500363"/>
                <a:gd name="connsiteX20" fmla="*/ 488950 w 1554164"/>
                <a:gd name="connsiteY20" fmla="*/ 844550 h 2500363"/>
                <a:gd name="connsiteX21" fmla="*/ 520700 w 1554164"/>
                <a:gd name="connsiteY21" fmla="*/ 850900 h 2500363"/>
                <a:gd name="connsiteX22" fmla="*/ 520700 w 1554164"/>
                <a:gd name="connsiteY22" fmla="*/ 904875 h 2500363"/>
                <a:gd name="connsiteX23" fmla="*/ 523875 w 1554164"/>
                <a:gd name="connsiteY23" fmla="*/ 904875 h 2500363"/>
                <a:gd name="connsiteX24" fmla="*/ 523875 w 1554164"/>
                <a:gd name="connsiteY24" fmla="*/ 942975 h 2500363"/>
                <a:gd name="connsiteX25" fmla="*/ 568325 w 1554164"/>
                <a:gd name="connsiteY25" fmla="*/ 946150 h 2500363"/>
                <a:gd name="connsiteX26" fmla="*/ 568325 w 1554164"/>
                <a:gd name="connsiteY26" fmla="*/ 990600 h 2500363"/>
                <a:gd name="connsiteX27" fmla="*/ 800100 w 1554164"/>
                <a:gd name="connsiteY27" fmla="*/ 990600 h 2500363"/>
                <a:gd name="connsiteX28" fmla="*/ 800100 w 1554164"/>
                <a:gd name="connsiteY28" fmla="*/ 1038225 h 2500363"/>
                <a:gd name="connsiteX29" fmla="*/ 812800 w 1554164"/>
                <a:gd name="connsiteY29" fmla="*/ 1038225 h 2500363"/>
                <a:gd name="connsiteX30" fmla="*/ 812800 w 1554164"/>
                <a:gd name="connsiteY30" fmla="*/ 1085850 h 2500363"/>
                <a:gd name="connsiteX31" fmla="*/ 828675 w 1554164"/>
                <a:gd name="connsiteY31" fmla="*/ 1089025 h 2500363"/>
                <a:gd name="connsiteX32" fmla="*/ 831850 w 1554164"/>
                <a:gd name="connsiteY32" fmla="*/ 1130300 h 2500363"/>
                <a:gd name="connsiteX33" fmla="*/ 838200 w 1554164"/>
                <a:gd name="connsiteY33" fmla="*/ 1130300 h 2500363"/>
                <a:gd name="connsiteX34" fmla="*/ 835025 w 1554164"/>
                <a:gd name="connsiteY34" fmla="*/ 1225550 h 2500363"/>
                <a:gd name="connsiteX35" fmla="*/ 847725 w 1554164"/>
                <a:gd name="connsiteY35" fmla="*/ 1225550 h 2500363"/>
                <a:gd name="connsiteX36" fmla="*/ 847725 w 1554164"/>
                <a:gd name="connsiteY36" fmla="*/ 1273175 h 2500363"/>
                <a:gd name="connsiteX37" fmla="*/ 863600 w 1554164"/>
                <a:gd name="connsiteY37" fmla="*/ 1273175 h 2500363"/>
                <a:gd name="connsiteX38" fmla="*/ 866775 w 1554164"/>
                <a:gd name="connsiteY38" fmla="*/ 1362075 h 2500363"/>
                <a:gd name="connsiteX39" fmla="*/ 873125 w 1554164"/>
                <a:gd name="connsiteY39" fmla="*/ 1362075 h 2500363"/>
                <a:gd name="connsiteX40" fmla="*/ 873125 w 1554164"/>
                <a:gd name="connsiteY40" fmla="*/ 1419225 h 2500363"/>
                <a:gd name="connsiteX41" fmla="*/ 882650 w 1554164"/>
                <a:gd name="connsiteY41" fmla="*/ 1419225 h 2500363"/>
                <a:gd name="connsiteX42" fmla="*/ 879475 w 1554164"/>
                <a:gd name="connsiteY42" fmla="*/ 1504950 h 2500363"/>
                <a:gd name="connsiteX43" fmla="*/ 901700 w 1554164"/>
                <a:gd name="connsiteY43" fmla="*/ 1504950 h 2500363"/>
                <a:gd name="connsiteX44" fmla="*/ 901700 w 1554164"/>
                <a:gd name="connsiteY44" fmla="*/ 1549400 h 2500363"/>
                <a:gd name="connsiteX45" fmla="*/ 904875 w 1554164"/>
                <a:gd name="connsiteY45" fmla="*/ 1549400 h 2500363"/>
                <a:gd name="connsiteX46" fmla="*/ 904875 w 1554164"/>
                <a:gd name="connsiteY46" fmla="*/ 1603375 h 2500363"/>
                <a:gd name="connsiteX47" fmla="*/ 911225 w 1554164"/>
                <a:gd name="connsiteY47" fmla="*/ 1603375 h 2500363"/>
                <a:gd name="connsiteX48" fmla="*/ 908050 w 1554164"/>
                <a:gd name="connsiteY48" fmla="*/ 1647825 h 2500363"/>
                <a:gd name="connsiteX49" fmla="*/ 917575 w 1554164"/>
                <a:gd name="connsiteY49" fmla="*/ 1644650 h 2500363"/>
                <a:gd name="connsiteX50" fmla="*/ 914400 w 1554164"/>
                <a:gd name="connsiteY50" fmla="*/ 1743075 h 2500363"/>
                <a:gd name="connsiteX51" fmla="*/ 933450 w 1554164"/>
                <a:gd name="connsiteY51" fmla="*/ 1736725 h 2500363"/>
                <a:gd name="connsiteX52" fmla="*/ 933450 w 1554164"/>
                <a:gd name="connsiteY52" fmla="*/ 1790700 h 2500363"/>
                <a:gd name="connsiteX53" fmla="*/ 942975 w 1554164"/>
                <a:gd name="connsiteY53" fmla="*/ 1790700 h 2500363"/>
                <a:gd name="connsiteX54" fmla="*/ 942975 w 1554164"/>
                <a:gd name="connsiteY54" fmla="*/ 1838325 h 2500363"/>
                <a:gd name="connsiteX55" fmla="*/ 1092200 w 1554164"/>
                <a:gd name="connsiteY55" fmla="*/ 1841500 h 2500363"/>
                <a:gd name="connsiteX56" fmla="*/ 1092200 w 1554164"/>
                <a:gd name="connsiteY56" fmla="*/ 1885950 h 2500363"/>
                <a:gd name="connsiteX57" fmla="*/ 1162050 w 1554164"/>
                <a:gd name="connsiteY57" fmla="*/ 1885950 h 2500363"/>
                <a:gd name="connsiteX58" fmla="*/ 1165225 w 1554164"/>
                <a:gd name="connsiteY58" fmla="*/ 1933575 h 2500363"/>
                <a:gd name="connsiteX59" fmla="*/ 1244600 w 1554164"/>
                <a:gd name="connsiteY59" fmla="*/ 1930400 h 2500363"/>
                <a:gd name="connsiteX60" fmla="*/ 1247775 w 1554164"/>
                <a:gd name="connsiteY60" fmla="*/ 1978025 h 2500363"/>
                <a:gd name="connsiteX61" fmla="*/ 1327150 w 1554164"/>
                <a:gd name="connsiteY61" fmla="*/ 1978025 h 2500363"/>
                <a:gd name="connsiteX62" fmla="*/ 1327150 w 1554164"/>
                <a:gd name="connsiteY62" fmla="*/ 2028825 h 2500363"/>
                <a:gd name="connsiteX63" fmla="*/ 1362075 w 1554164"/>
                <a:gd name="connsiteY63" fmla="*/ 2028825 h 2500363"/>
                <a:gd name="connsiteX64" fmla="*/ 1362075 w 1554164"/>
                <a:gd name="connsiteY64" fmla="*/ 2073275 h 2500363"/>
                <a:gd name="connsiteX65" fmla="*/ 1374775 w 1554164"/>
                <a:gd name="connsiteY65" fmla="*/ 2073275 h 2500363"/>
                <a:gd name="connsiteX66" fmla="*/ 1374775 w 1554164"/>
                <a:gd name="connsiteY66" fmla="*/ 2120900 h 2500363"/>
                <a:gd name="connsiteX67" fmla="*/ 1400175 w 1554164"/>
                <a:gd name="connsiteY67" fmla="*/ 2120900 h 2500363"/>
                <a:gd name="connsiteX68" fmla="*/ 1403350 w 1554164"/>
                <a:gd name="connsiteY68" fmla="*/ 2206625 h 2500363"/>
                <a:gd name="connsiteX69" fmla="*/ 1406525 w 1554164"/>
                <a:gd name="connsiteY69" fmla="*/ 2206625 h 2500363"/>
                <a:gd name="connsiteX70" fmla="*/ 1406525 w 1554164"/>
                <a:gd name="connsiteY70" fmla="*/ 2260600 h 2500363"/>
                <a:gd name="connsiteX71" fmla="*/ 1435100 w 1554164"/>
                <a:gd name="connsiteY71" fmla="*/ 2260600 h 2500363"/>
                <a:gd name="connsiteX72" fmla="*/ 1431925 w 1554164"/>
                <a:gd name="connsiteY72" fmla="*/ 2305050 h 2500363"/>
                <a:gd name="connsiteX73" fmla="*/ 1444625 w 1554164"/>
                <a:gd name="connsiteY73" fmla="*/ 2308225 h 2500363"/>
                <a:gd name="connsiteX74" fmla="*/ 1441450 w 1554164"/>
                <a:gd name="connsiteY74" fmla="*/ 2387600 h 2500363"/>
                <a:gd name="connsiteX75" fmla="*/ 1449388 w 1554164"/>
                <a:gd name="connsiteY75" fmla="*/ 2388394 h 2500363"/>
                <a:gd name="connsiteX76" fmla="*/ 1449387 w 1554164"/>
                <a:gd name="connsiteY76" fmla="*/ 2440783 h 2500363"/>
                <a:gd name="connsiteX77" fmla="*/ 1468437 w 1554164"/>
                <a:gd name="connsiteY77" fmla="*/ 2440782 h 2500363"/>
                <a:gd name="connsiteX78" fmla="*/ 1468439 w 1554164"/>
                <a:gd name="connsiteY78" fmla="*/ 2495550 h 2500363"/>
                <a:gd name="connsiteX79" fmla="*/ 1554164 w 1554164"/>
                <a:gd name="connsiteY79" fmla="*/ 2497932 h 2500363"/>
                <a:gd name="connsiteX0" fmla="*/ 0 w 1554164"/>
                <a:gd name="connsiteY0" fmla="*/ 3175 h 2497932"/>
                <a:gd name="connsiteX1" fmla="*/ 384175 w 1554164"/>
                <a:gd name="connsiteY1" fmla="*/ 0 h 2497932"/>
                <a:gd name="connsiteX2" fmla="*/ 384175 w 1554164"/>
                <a:gd name="connsiteY2" fmla="*/ 50800 h 2497932"/>
                <a:gd name="connsiteX3" fmla="*/ 415925 w 1554164"/>
                <a:gd name="connsiteY3" fmla="*/ 47625 h 2497932"/>
                <a:gd name="connsiteX4" fmla="*/ 412750 w 1554164"/>
                <a:gd name="connsiteY4" fmla="*/ 190500 h 2497932"/>
                <a:gd name="connsiteX5" fmla="*/ 428625 w 1554164"/>
                <a:gd name="connsiteY5" fmla="*/ 190500 h 2497932"/>
                <a:gd name="connsiteX6" fmla="*/ 425450 w 1554164"/>
                <a:gd name="connsiteY6" fmla="*/ 241300 h 2497932"/>
                <a:gd name="connsiteX7" fmla="*/ 428625 w 1554164"/>
                <a:gd name="connsiteY7" fmla="*/ 241300 h 2497932"/>
                <a:gd name="connsiteX8" fmla="*/ 425450 w 1554164"/>
                <a:gd name="connsiteY8" fmla="*/ 333375 h 2497932"/>
                <a:gd name="connsiteX9" fmla="*/ 441325 w 1554164"/>
                <a:gd name="connsiteY9" fmla="*/ 333375 h 2497932"/>
                <a:gd name="connsiteX10" fmla="*/ 444500 w 1554164"/>
                <a:gd name="connsiteY10" fmla="*/ 377825 h 2497932"/>
                <a:gd name="connsiteX11" fmla="*/ 454025 w 1554164"/>
                <a:gd name="connsiteY11" fmla="*/ 377825 h 2497932"/>
                <a:gd name="connsiteX12" fmla="*/ 454025 w 1554164"/>
                <a:gd name="connsiteY12" fmla="*/ 473075 h 2497932"/>
                <a:gd name="connsiteX13" fmla="*/ 460375 w 1554164"/>
                <a:gd name="connsiteY13" fmla="*/ 476250 h 2497932"/>
                <a:gd name="connsiteX14" fmla="*/ 460375 w 1554164"/>
                <a:gd name="connsiteY14" fmla="*/ 561975 h 2497932"/>
                <a:gd name="connsiteX15" fmla="*/ 463550 w 1554164"/>
                <a:gd name="connsiteY15" fmla="*/ 561975 h 2497932"/>
                <a:gd name="connsiteX16" fmla="*/ 463550 w 1554164"/>
                <a:gd name="connsiteY16" fmla="*/ 704850 h 2497932"/>
                <a:gd name="connsiteX17" fmla="*/ 485775 w 1554164"/>
                <a:gd name="connsiteY17" fmla="*/ 704850 h 2497932"/>
                <a:gd name="connsiteX18" fmla="*/ 485775 w 1554164"/>
                <a:gd name="connsiteY18" fmla="*/ 755650 h 2497932"/>
                <a:gd name="connsiteX19" fmla="*/ 488950 w 1554164"/>
                <a:gd name="connsiteY19" fmla="*/ 755650 h 2497932"/>
                <a:gd name="connsiteX20" fmla="*/ 488950 w 1554164"/>
                <a:gd name="connsiteY20" fmla="*/ 844550 h 2497932"/>
                <a:gd name="connsiteX21" fmla="*/ 520700 w 1554164"/>
                <a:gd name="connsiteY21" fmla="*/ 850900 h 2497932"/>
                <a:gd name="connsiteX22" fmla="*/ 520700 w 1554164"/>
                <a:gd name="connsiteY22" fmla="*/ 904875 h 2497932"/>
                <a:gd name="connsiteX23" fmla="*/ 523875 w 1554164"/>
                <a:gd name="connsiteY23" fmla="*/ 904875 h 2497932"/>
                <a:gd name="connsiteX24" fmla="*/ 523875 w 1554164"/>
                <a:gd name="connsiteY24" fmla="*/ 942975 h 2497932"/>
                <a:gd name="connsiteX25" fmla="*/ 568325 w 1554164"/>
                <a:gd name="connsiteY25" fmla="*/ 946150 h 2497932"/>
                <a:gd name="connsiteX26" fmla="*/ 568325 w 1554164"/>
                <a:gd name="connsiteY26" fmla="*/ 990600 h 2497932"/>
                <a:gd name="connsiteX27" fmla="*/ 800100 w 1554164"/>
                <a:gd name="connsiteY27" fmla="*/ 990600 h 2497932"/>
                <a:gd name="connsiteX28" fmla="*/ 800100 w 1554164"/>
                <a:gd name="connsiteY28" fmla="*/ 1038225 h 2497932"/>
                <a:gd name="connsiteX29" fmla="*/ 812800 w 1554164"/>
                <a:gd name="connsiteY29" fmla="*/ 1038225 h 2497932"/>
                <a:gd name="connsiteX30" fmla="*/ 812800 w 1554164"/>
                <a:gd name="connsiteY30" fmla="*/ 1085850 h 2497932"/>
                <a:gd name="connsiteX31" fmla="*/ 828675 w 1554164"/>
                <a:gd name="connsiteY31" fmla="*/ 1089025 h 2497932"/>
                <a:gd name="connsiteX32" fmla="*/ 831850 w 1554164"/>
                <a:gd name="connsiteY32" fmla="*/ 1130300 h 2497932"/>
                <a:gd name="connsiteX33" fmla="*/ 838200 w 1554164"/>
                <a:gd name="connsiteY33" fmla="*/ 1130300 h 2497932"/>
                <a:gd name="connsiteX34" fmla="*/ 835025 w 1554164"/>
                <a:gd name="connsiteY34" fmla="*/ 1225550 h 2497932"/>
                <a:gd name="connsiteX35" fmla="*/ 847725 w 1554164"/>
                <a:gd name="connsiteY35" fmla="*/ 1225550 h 2497932"/>
                <a:gd name="connsiteX36" fmla="*/ 847725 w 1554164"/>
                <a:gd name="connsiteY36" fmla="*/ 1273175 h 2497932"/>
                <a:gd name="connsiteX37" fmla="*/ 863600 w 1554164"/>
                <a:gd name="connsiteY37" fmla="*/ 1273175 h 2497932"/>
                <a:gd name="connsiteX38" fmla="*/ 866775 w 1554164"/>
                <a:gd name="connsiteY38" fmla="*/ 1362075 h 2497932"/>
                <a:gd name="connsiteX39" fmla="*/ 873125 w 1554164"/>
                <a:gd name="connsiteY39" fmla="*/ 1362075 h 2497932"/>
                <a:gd name="connsiteX40" fmla="*/ 873125 w 1554164"/>
                <a:gd name="connsiteY40" fmla="*/ 1419225 h 2497932"/>
                <a:gd name="connsiteX41" fmla="*/ 882650 w 1554164"/>
                <a:gd name="connsiteY41" fmla="*/ 1419225 h 2497932"/>
                <a:gd name="connsiteX42" fmla="*/ 879475 w 1554164"/>
                <a:gd name="connsiteY42" fmla="*/ 1504950 h 2497932"/>
                <a:gd name="connsiteX43" fmla="*/ 901700 w 1554164"/>
                <a:gd name="connsiteY43" fmla="*/ 1504950 h 2497932"/>
                <a:gd name="connsiteX44" fmla="*/ 901700 w 1554164"/>
                <a:gd name="connsiteY44" fmla="*/ 1549400 h 2497932"/>
                <a:gd name="connsiteX45" fmla="*/ 904875 w 1554164"/>
                <a:gd name="connsiteY45" fmla="*/ 1549400 h 2497932"/>
                <a:gd name="connsiteX46" fmla="*/ 904875 w 1554164"/>
                <a:gd name="connsiteY46" fmla="*/ 1603375 h 2497932"/>
                <a:gd name="connsiteX47" fmla="*/ 911225 w 1554164"/>
                <a:gd name="connsiteY47" fmla="*/ 1603375 h 2497932"/>
                <a:gd name="connsiteX48" fmla="*/ 908050 w 1554164"/>
                <a:gd name="connsiteY48" fmla="*/ 1647825 h 2497932"/>
                <a:gd name="connsiteX49" fmla="*/ 917575 w 1554164"/>
                <a:gd name="connsiteY49" fmla="*/ 1644650 h 2497932"/>
                <a:gd name="connsiteX50" fmla="*/ 914400 w 1554164"/>
                <a:gd name="connsiteY50" fmla="*/ 1743075 h 2497932"/>
                <a:gd name="connsiteX51" fmla="*/ 933450 w 1554164"/>
                <a:gd name="connsiteY51" fmla="*/ 1736725 h 2497932"/>
                <a:gd name="connsiteX52" fmla="*/ 933450 w 1554164"/>
                <a:gd name="connsiteY52" fmla="*/ 1790700 h 2497932"/>
                <a:gd name="connsiteX53" fmla="*/ 942975 w 1554164"/>
                <a:gd name="connsiteY53" fmla="*/ 1790700 h 2497932"/>
                <a:gd name="connsiteX54" fmla="*/ 942975 w 1554164"/>
                <a:gd name="connsiteY54" fmla="*/ 1838325 h 2497932"/>
                <a:gd name="connsiteX55" fmla="*/ 1092200 w 1554164"/>
                <a:gd name="connsiteY55" fmla="*/ 1841500 h 2497932"/>
                <a:gd name="connsiteX56" fmla="*/ 1092200 w 1554164"/>
                <a:gd name="connsiteY56" fmla="*/ 1885950 h 2497932"/>
                <a:gd name="connsiteX57" fmla="*/ 1162050 w 1554164"/>
                <a:gd name="connsiteY57" fmla="*/ 1885950 h 2497932"/>
                <a:gd name="connsiteX58" fmla="*/ 1165225 w 1554164"/>
                <a:gd name="connsiteY58" fmla="*/ 1933575 h 2497932"/>
                <a:gd name="connsiteX59" fmla="*/ 1244600 w 1554164"/>
                <a:gd name="connsiteY59" fmla="*/ 1930400 h 2497932"/>
                <a:gd name="connsiteX60" fmla="*/ 1247775 w 1554164"/>
                <a:gd name="connsiteY60" fmla="*/ 1978025 h 2497932"/>
                <a:gd name="connsiteX61" fmla="*/ 1327150 w 1554164"/>
                <a:gd name="connsiteY61" fmla="*/ 1978025 h 2497932"/>
                <a:gd name="connsiteX62" fmla="*/ 1327150 w 1554164"/>
                <a:gd name="connsiteY62" fmla="*/ 2028825 h 2497932"/>
                <a:gd name="connsiteX63" fmla="*/ 1362075 w 1554164"/>
                <a:gd name="connsiteY63" fmla="*/ 2028825 h 2497932"/>
                <a:gd name="connsiteX64" fmla="*/ 1362075 w 1554164"/>
                <a:gd name="connsiteY64" fmla="*/ 2073275 h 2497932"/>
                <a:gd name="connsiteX65" fmla="*/ 1374775 w 1554164"/>
                <a:gd name="connsiteY65" fmla="*/ 2073275 h 2497932"/>
                <a:gd name="connsiteX66" fmla="*/ 1374775 w 1554164"/>
                <a:gd name="connsiteY66" fmla="*/ 2120900 h 2497932"/>
                <a:gd name="connsiteX67" fmla="*/ 1400175 w 1554164"/>
                <a:gd name="connsiteY67" fmla="*/ 2120900 h 2497932"/>
                <a:gd name="connsiteX68" fmla="*/ 1403350 w 1554164"/>
                <a:gd name="connsiteY68" fmla="*/ 2206625 h 2497932"/>
                <a:gd name="connsiteX69" fmla="*/ 1406525 w 1554164"/>
                <a:gd name="connsiteY69" fmla="*/ 2206625 h 2497932"/>
                <a:gd name="connsiteX70" fmla="*/ 1406525 w 1554164"/>
                <a:gd name="connsiteY70" fmla="*/ 2260600 h 2497932"/>
                <a:gd name="connsiteX71" fmla="*/ 1435100 w 1554164"/>
                <a:gd name="connsiteY71" fmla="*/ 2260600 h 2497932"/>
                <a:gd name="connsiteX72" fmla="*/ 1431925 w 1554164"/>
                <a:gd name="connsiteY72" fmla="*/ 2305050 h 2497932"/>
                <a:gd name="connsiteX73" fmla="*/ 1444625 w 1554164"/>
                <a:gd name="connsiteY73" fmla="*/ 2308225 h 2497932"/>
                <a:gd name="connsiteX74" fmla="*/ 1441450 w 1554164"/>
                <a:gd name="connsiteY74" fmla="*/ 2387600 h 2497932"/>
                <a:gd name="connsiteX75" fmla="*/ 1449388 w 1554164"/>
                <a:gd name="connsiteY75" fmla="*/ 2388394 h 2497932"/>
                <a:gd name="connsiteX76" fmla="*/ 1449387 w 1554164"/>
                <a:gd name="connsiteY76" fmla="*/ 2440783 h 2497932"/>
                <a:gd name="connsiteX77" fmla="*/ 1468437 w 1554164"/>
                <a:gd name="connsiteY77" fmla="*/ 2440782 h 2497932"/>
                <a:gd name="connsiteX78" fmla="*/ 1468439 w 1554164"/>
                <a:gd name="connsiteY78" fmla="*/ 2495550 h 2497932"/>
                <a:gd name="connsiteX79" fmla="*/ 1554164 w 1554164"/>
                <a:gd name="connsiteY79" fmla="*/ 2497932 h 2497932"/>
                <a:gd name="connsiteX0" fmla="*/ 0 w 1560513"/>
                <a:gd name="connsiteY0" fmla="*/ 3175 h 2500314"/>
                <a:gd name="connsiteX1" fmla="*/ 384175 w 1560513"/>
                <a:gd name="connsiteY1" fmla="*/ 0 h 2500314"/>
                <a:gd name="connsiteX2" fmla="*/ 384175 w 1560513"/>
                <a:gd name="connsiteY2" fmla="*/ 50800 h 2500314"/>
                <a:gd name="connsiteX3" fmla="*/ 415925 w 1560513"/>
                <a:gd name="connsiteY3" fmla="*/ 47625 h 2500314"/>
                <a:gd name="connsiteX4" fmla="*/ 412750 w 1560513"/>
                <a:gd name="connsiteY4" fmla="*/ 190500 h 2500314"/>
                <a:gd name="connsiteX5" fmla="*/ 428625 w 1560513"/>
                <a:gd name="connsiteY5" fmla="*/ 190500 h 2500314"/>
                <a:gd name="connsiteX6" fmla="*/ 425450 w 1560513"/>
                <a:gd name="connsiteY6" fmla="*/ 241300 h 2500314"/>
                <a:gd name="connsiteX7" fmla="*/ 428625 w 1560513"/>
                <a:gd name="connsiteY7" fmla="*/ 241300 h 2500314"/>
                <a:gd name="connsiteX8" fmla="*/ 425450 w 1560513"/>
                <a:gd name="connsiteY8" fmla="*/ 333375 h 2500314"/>
                <a:gd name="connsiteX9" fmla="*/ 441325 w 1560513"/>
                <a:gd name="connsiteY9" fmla="*/ 333375 h 2500314"/>
                <a:gd name="connsiteX10" fmla="*/ 444500 w 1560513"/>
                <a:gd name="connsiteY10" fmla="*/ 377825 h 2500314"/>
                <a:gd name="connsiteX11" fmla="*/ 454025 w 1560513"/>
                <a:gd name="connsiteY11" fmla="*/ 377825 h 2500314"/>
                <a:gd name="connsiteX12" fmla="*/ 454025 w 1560513"/>
                <a:gd name="connsiteY12" fmla="*/ 473075 h 2500314"/>
                <a:gd name="connsiteX13" fmla="*/ 460375 w 1560513"/>
                <a:gd name="connsiteY13" fmla="*/ 476250 h 2500314"/>
                <a:gd name="connsiteX14" fmla="*/ 460375 w 1560513"/>
                <a:gd name="connsiteY14" fmla="*/ 561975 h 2500314"/>
                <a:gd name="connsiteX15" fmla="*/ 463550 w 1560513"/>
                <a:gd name="connsiteY15" fmla="*/ 561975 h 2500314"/>
                <a:gd name="connsiteX16" fmla="*/ 463550 w 1560513"/>
                <a:gd name="connsiteY16" fmla="*/ 704850 h 2500314"/>
                <a:gd name="connsiteX17" fmla="*/ 485775 w 1560513"/>
                <a:gd name="connsiteY17" fmla="*/ 704850 h 2500314"/>
                <a:gd name="connsiteX18" fmla="*/ 485775 w 1560513"/>
                <a:gd name="connsiteY18" fmla="*/ 755650 h 2500314"/>
                <a:gd name="connsiteX19" fmla="*/ 488950 w 1560513"/>
                <a:gd name="connsiteY19" fmla="*/ 755650 h 2500314"/>
                <a:gd name="connsiteX20" fmla="*/ 488950 w 1560513"/>
                <a:gd name="connsiteY20" fmla="*/ 844550 h 2500314"/>
                <a:gd name="connsiteX21" fmla="*/ 520700 w 1560513"/>
                <a:gd name="connsiteY21" fmla="*/ 850900 h 2500314"/>
                <a:gd name="connsiteX22" fmla="*/ 520700 w 1560513"/>
                <a:gd name="connsiteY22" fmla="*/ 904875 h 2500314"/>
                <a:gd name="connsiteX23" fmla="*/ 523875 w 1560513"/>
                <a:gd name="connsiteY23" fmla="*/ 904875 h 2500314"/>
                <a:gd name="connsiteX24" fmla="*/ 523875 w 1560513"/>
                <a:gd name="connsiteY24" fmla="*/ 942975 h 2500314"/>
                <a:gd name="connsiteX25" fmla="*/ 568325 w 1560513"/>
                <a:gd name="connsiteY25" fmla="*/ 946150 h 2500314"/>
                <a:gd name="connsiteX26" fmla="*/ 568325 w 1560513"/>
                <a:gd name="connsiteY26" fmla="*/ 990600 h 2500314"/>
                <a:gd name="connsiteX27" fmla="*/ 800100 w 1560513"/>
                <a:gd name="connsiteY27" fmla="*/ 990600 h 2500314"/>
                <a:gd name="connsiteX28" fmla="*/ 800100 w 1560513"/>
                <a:gd name="connsiteY28" fmla="*/ 1038225 h 2500314"/>
                <a:gd name="connsiteX29" fmla="*/ 812800 w 1560513"/>
                <a:gd name="connsiteY29" fmla="*/ 1038225 h 2500314"/>
                <a:gd name="connsiteX30" fmla="*/ 812800 w 1560513"/>
                <a:gd name="connsiteY30" fmla="*/ 1085850 h 2500314"/>
                <a:gd name="connsiteX31" fmla="*/ 828675 w 1560513"/>
                <a:gd name="connsiteY31" fmla="*/ 1089025 h 2500314"/>
                <a:gd name="connsiteX32" fmla="*/ 831850 w 1560513"/>
                <a:gd name="connsiteY32" fmla="*/ 1130300 h 2500314"/>
                <a:gd name="connsiteX33" fmla="*/ 838200 w 1560513"/>
                <a:gd name="connsiteY33" fmla="*/ 1130300 h 2500314"/>
                <a:gd name="connsiteX34" fmla="*/ 835025 w 1560513"/>
                <a:gd name="connsiteY34" fmla="*/ 1225550 h 2500314"/>
                <a:gd name="connsiteX35" fmla="*/ 847725 w 1560513"/>
                <a:gd name="connsiteY35" fmla="*/ 1225550 h 2500314"/>
                <a:gd name="connsiteX36" fmla="*/ 847725 w 1560513"/>
                <a:gd name="connsiteY36" fmla="*/ 1273175 h 2500314"/>
                <a:gd name="connsiteX37" fmla="*/ 863600 w 1560513"/>
                <a:gd name="connsiteY37" fmla="*/ 1273175 h 2500314"/>
                <a:gd name="connsiteX38" fmla="*/ 866775 w 1560513"/>
                <a:gd name="connsiteY38" fmla="*/ 1362075 h 2500314"/>
                <a:gd name="connsiteX39" fmla="*/ 873125 w 1560513"/>
                <a:gd name="connsiteY39" fmla="*/ 1362075 h 2500314"/>
                <a:gd name="connsiteX40" fmla="*/ 873125 w 1560513"/>
                <a:gd name="connsiteY40" fmla="*/ 1419225 h 2500314"/>
                <a:gd name="connsiteX41" fmla="*/ 882650 w 1560513"/>
                <a:gd name="connsiteY41" fmla="*/ 1419225 h 2500314"/>
                <a:gd name="connsiteX42" fmla="*/ 879475 w 1560513"/>
                <a:gd name="connsiteY42" fmla="*/ 1504950 h 2500314"/>
                <a:gd name="connsiteX43" fmla="*/ 901700 w 1560513"/>
                <a:gd name="connsiteY43" fmla="*/ 1504950 h 2500314"/>
                <a:gd name="connsiteX44" fmla="*/ 901700 w 1560513"/>
                <a:gd name="connsiteY44" fmla="*/ 1549400 h 2500314"/>
                <a:gd name="connsiteX45" fmla="*/ 904875 w 1560513"/>
                <a:gd name="connsiteY45" fmla="*/ 1549400 h 2500314"/>
                <a:gd name="connsiteX46" fmla="*/ 904875 w 1560513"/>
                <a:gd name="connsiteY46" fmla="*/ 1603375 h 2500314"/>
                <a:gd name="connsiteX47" fmla="*/ 911225 w 1560513"/>
                <a:gd name="connsiteY47" fmla="*/ 1603375 h 2500314"/>
                <a:gd name="connsiteX48" fmla="*/ 908050 w 1560513"/>
                <a:gd name="connsiteY48" fmla="*/ 1647825 h 2500314"/>
                <a:gd name="connsiteX49" fmla="*/ 917575 w 1560513"/>
                <a:gd name="connsiteY49" fmla="*/ 1644650 h 2500314"/>
                <a:gd name="connsiteX50" fmla="*/ 914400 w 1560513"/>
                <a:gd name="connsiteY50" fmla="*/ 1743075 h 2500314"/>
                <a:gd name="connsiteX51" fmla="*/ 933450 w 1560513"/>
                <a:gd name="connsiteY51" fmla="*/ 1736725 h 2500314"/>
                <a:gd name="connsiteX52" fmla="*/ 933450 w 1560513"/>
                <a:gd name="connsiteY52" fmla="*/ 1790700 h 2500314"/>
                <a:gd name="connsiteX53" fmla="*/ 942975 w 1560513"/>
                <a:gd name="connsiteY53" fmla="*/ 1790700 h 2500314"/>
                <a:gd name="connsiteX54" fmla="*/ 942975 w 1560513"/>
                <a:gd name="connsiteY54" fmla="*/ 1838325 h 2500314"/>
                <a:gd name="connsiteX55" fmla="*/ 1092200 w 1560513"/>
                <a:gd name="connsiteY55" fmla="*/ 1841500 h 2500314"/>
                <a:gd name="connsiteX56" fmla="*/ 1092200 w 1560513"/>
                <a:gd name="connsiteY56" fmla="*/ 1885950 h 2500314"/>
                <a:gd name="connsiteX57" fmla="*/ 1162050 w 1560513"/>
                <a:gd name="connsiteY57" fmla="*/ 1885950 h 2500314"/>
                <a:gd name="connsiteX58" fmla="*/ 1165225 w 1560513"/>
                <a:gd name="connsiteY58" fmla="*/ 1933575 h 2500314"/>
                <a:gd name="connsiteX59" fmla="*/ 1244600 w 1560513"/>
                <a:gd name="connsiteY59" fmla="*/ 1930400 h 2500314"/>
                <a:gd name="connsiteX60" fmla="*/ 1247775 w 1560513"/>
                <a:gd name="connsiteY60" fmla="*/ 1978025 h 2500314"/>
                <a:gd name="connsiteX61" fmla="*/ 1327150 w 1560513"/>
                <a:gd name="connsiteY61" fmla="*/ 1978025 h 2500314"/>
                <a:gd name="connsiteX62" fmla="*/ 1327150 w 1560513"/>
                <a:gd name="connsiteY62" fmla="*/ 2028825 h 2500314"/>
                <a:gd name="connsiteX63" fmla="*/ 1362075 w 1560513"/>
                <a:gd name="connsiteY63" fmla="*/ 2028825 h 2500314"/>
                <a:gd name="connsiteX64" fmla="*/ 1362075 w 1560513"/>
                <a:gd name="connsiteY64" fmla="*/ 2073275 h 2500314"/>
                <a:gd name="connsiteX65" fmla="*/ 1374775 w 1560513"/>
                <a:gd name="connsiteY65" fmla="*/ 2073275 h 2500314"/>
                <a:gd name="connsiteX66" fmla="*/ 1374775 w 1560513"/>
                <a:gd name="connsiteY66" fmla="*/ 2120900 h 2500314"/>
                <a:gd name="connsiteX67" fmla="*/ 1400175 w 1560513"/>
                <a:gd name="connsiteY67" fmla="*/ 2120900 h 2500314"/>
                <a:gd name="connsiteX68" fmla="*/ 1403350 w 1560513"/>
                <a:gd name="connsiteY68" fmla="*/ 2206625 h 2500314"/>
                <a:gd name="connsiteX69" fmla="*/ 1406525 w 1560513"/>
                <a:gd name="connsiteY69" fmla="*/ 2206625 h 2500314"/>
                <a:gd name="connsiteX70" fmla="*/ 1406525 w 1560513"/>
                <a:gd name="connsiteY70" fmla="*/ 2260600 h 2500314"/>
                <a:gd name="connsiteX71" fmla="*/ 1435100 w 1560513"/>
                <a:gd name="connsiteY71" fmla="*/ 2260600 h 2500314"/>
                <a:gd name="connsiteX72" fmla="*/ 1431925 w 1560513"/>
                <a:gd name="connsiteY72" fmla="*/ 2305050 h 2500314"/>
                <a:gd name="connsiteX73" fmla="*/ 1444625 w 1560513"/>
                <a:gd name="connsiteY73" fmla="*/ 2308225 h 2500314"/>
                <a:gd name="connsiteX74" fmla="*/ 1441450 w 1560513"/>
                <a:gd name="connsiteY74" fmla="*/ 2387600 h 2500314"/>
                <a:gd name="connsiteX75" fmla="*/ 1449388 w 1560513"/>
                <a:gd name="connsiteY75" fmla="*/ 2388394 h 2500314"/>
                <a:gd name="connsiteX76" fmla="*/ 1449387 w 1560513"/>
                <a:gd name="connsiteY76" fmla="*/ 2440783 h 2500314"/>
                <a:gd name="connsiteX77" fmla="*/ 1468437 w 1560513"/>
                <a:gd name="connsiteY77" fmla="*/ 2440782 h 2500314"/>
                <a:gd name="connsiteX78" fmla="*/ 1468439 w 1560513"/>
                <a:gd name="connsiteY78" fmla="*/ 2495550 h 2500314"/>
                <a:gd name="connsiteX79" fmla="*/ 1554164 w 1560513"/>
                <a:gd name="connsiteY79" fmla="*/ 2497932 h 2500314"/>
                <a:gd name="connsiteX80" fmla="*/ 1554164 w 1560513"/>
                <a:gd name="connsiteY80" fmla="*/ 2500314 h 2500314"/>
                <a:gd name="connsiteX0" fmla="*/ 0 w 1561195"/>
                <a:gd name="connsiteY0" fmla="*/ 3175 h 2583658"/>
                <a:gd name="connsiteX1" fmla="*/ 384175 w 1561195"/>
                <a:gd name="connsiteY1" fmla="*/ 0 h 2583658"/>
                <a:gd name="connsiteX2" fmla="*/ 384175 w 1561195"/>
                <a:gd name="connsiteY2" fmla="*/ 50800 h 2583658"/>
                <a:gd name="connsiteX3" fmla="*/ 415925 w 1561195"/>
                <a:gd name="connsiteY3" fmla="*/ 47625 h 2583658"/>
                <a:gd name="connsiteX4" fmla="*/ 412750 w 1561195"/>
                <a:gd name="connsiteY4" fmla="*/ 190500 h 2583658"/>
                <a:gd name="connsiteX5" fmla="*/ 428625 w 1561195"/>
                <a:gd name="connsiteY5" fmla="*/ 190500 h 2583658"/>
                <a:gd name="connsiteX6" fmla="*/ 425450 w 1561195"/>
                <a:gd name="connsiteY6" fmla="*/ 241300 h 2583658"/>
                <a:gd name="connsiteX7" fmla="*/ 428625 w 1561195"/>
                <a:gd name="connsiteY7" fmla="*/ 241300 h 2583658"/>
                <a:gd name="connsiteX8" fmla="*/ 425450 w 1561195"/>
                <a:gd name="connsiteY8" fmla="*/ 333375 h 2583658"/>
                <a:gd name="connsiteX9" fmla="*/ 441325 w 1561195"/>
                <a:gd name="connsiteY9" fmla="*/ 333375 h 2583658"/>
                <a:gd name="connsiteX10" fmla="*/ 444500 w 1561195"/>
                <a:gd name="connsiteY10" fmla="*/ 377825 h 2583658"/>
                <a:gd name="connsiteX11" fmla="*/ 454025 w 1561195"/>
                <a:gd name="connsiteY11" fmla="*/ 377825 h 2583658"/>
                <a:gd name="connsiteX12" fmla="*/ 454025 w 1561195"/>
                <a:gd name="connsiteY12" fmla="*/ 473075 h 2583658"/>
                <a:gd name="connsiteX13" fmla="*/ 460375 w 1561195"/>
                <a:gd name="connsiteY13" fmla="*/ 476250 h 2583658"/>
                <a:gd name="connsiteX14" fmla="*/ 460375 w 1561195"/>
                <a:gd name="connsiteY14" fmla="*/ 561975 h 2583658"/>
                <a:gd name="connsiteX15" fmla="*/ 463550 w 1561195"/>
                <a:gd name="connsiteY15" fmla="*/ 561975 h 2583658"/>
                <a:gd name="connsiteX16" fmla="*/ 463550 w 1561195"/>
                <a:gd name="connsiteY16" fmla="*/ 704850 h 2583658"/>
                <a:gd name="connsiteX17" fmla="*/ 485775 w 1561195"/>
                <a:gd name="connsiteY17" fmla="*/ 704850 h 2583658"/>
                <a:gd name="connsiteX18" fmla="*/ 485775 w 1561195"/>
                <a:gd name="connsiteY18" fmla="*/ 755650 h 2583658"/>
                <a:gd name="connsiteX19" fmla="*/ 488950 w 1561195"/>
                <a:gd name="connsiteY19" fmla="*/ 755650 h 2583658"/>
                <a:gd name="connsiteX20" fmla="*/ 488950 w 1561195"/>
                <a:gd name="connsiteY20" fmla="*/ 844550 h 2583658"/>
                <a:gd name="connsiteX21" fmla="*/ 520700 w 1561195"/>
                <a:gd name="connsiteY21" fmla="*/ 850900 h 2583658"/>
                <a:gd name="connsiteX22" fmla="*/ 520700 w 1561195"/>
                <a:gd name="connsiteY22" fmla="*/ 904875 h 2583658"/>
                <a:gd name="connsiteX23" fmla="*/ 523875 w 1561195"/>
                <a:gd name="connsiteY23" fmla="*/ 904875 h 2583658"/>
                <a:gd name="connsiteX24" fmla="*/ 523875 w 1561195"/>
                <a:gd name="connsiteY24" fmla="*/ 942975 h 2583658"/>
                <a:gd name="connsiteX25" fmla="*/ 568325 w 1561195"/>
                <a:gd name="connsiteY25" fmla="*/ 946150 h 2583658"/>
                <a:gd name="connsiteX26" fmla="*/ 568325 w 1561195"/>
                <a:gd name="connsiteY26" fmla="*/ 990600 h 2583658"/>
                <a:gd name="connsiteX27" fmla="*/ 800100 w 1561195"/>
                <a:gd name="connsiteY27" fmla="*/ 990600 h 2583658"/>
                <a:gd name="connsiteX28" fmla="*/ 800100 w 1561195"/>
                <a:gd name="connsiteY28" fmla="*/ 1038225 h 2583658"/>
                <a:gd name="connsiteX29" fmla="*/ 812800 w 1561195"/>
                <a:gd name="connsiteY29" fmla="*/ 1038225 h 2583658"/>
                <a:gd name="connsiteX30" fmla="*/ 812800 w 1561195"/>
                <a:gd name="connsiteY30" fmla="*/ 1085850 h 2583658"/>
                <a:gd name="connsiteX31" fmla="*/ 828675 w 1561195"/>
                <a:gd name="connsiteY31" fmla="*/ 1089025 h 2583658"/>
                <a:gd name="connsiteX32" fmla="*/ 831850 w 1561195"/>
                <a:gd name="connsiteY32" fmla="*/ 1130300 h 2583658"/>
                <a:gd name="connsiteX33" fmla="*/ 838200 w 1561195"/>
                <a:gd name="connsiteY33" fmla="*/ 1130300 h 2583658"/>
                <a:gd name="connsiteX34" fmla="*/ 835025 w 1561195"/>
                <a:gd name="connsiteY34" fmla="*/ 1225550 h 2583658"/>
                <a:gd name="connsiteX35" fmla="*/ 847725 w 1561195"/>
                <a:gd name="connsiteY35" fmla="*/ 1225550 h 2583658"/>
                <a:gd name="connsiteX36" fmla="*/ 847725 w 1561195"/>
                <a:gd name="connsiteY36" fmla="*/ 1273175 h 2583658"/>
                <a:gd name="connsiteX37" fmla="*/ 863600 w 1561195"/>
                <a:gd name="connsiteY37" fmla="*/ 1273175 h 2583658"/>
                <a:gd name="connsiteX38" fmla="*/ 866775 w 1561195"/>
                <a:gd name="connsiteY38" fmla="*/ 1362075 h 2583658"/>
                <a:gd name="connsiteX39" fmla="*/ 873125 w 1561195"/>
                <a:gd name="connsiteY39" fmla="*/ 1362075 h 2583658"/>
                <a:gd name="connsiteX40" fmla="*/ 873125 w 1561195"/>
                <a:gd name="connsiteY40" fmla="*/ 1419225 h 2583658"/>
                <a:gd name="connsiteX41" fmla="*/ 882650 w 1561195"/>
                <a:gd name="connsiteY41" fmla="*/ 1419225 h 2583658"/>
                <a:gd name="connsiteX42" fmla="*/ 879475 w 1561195"/>
                <a:gd name="connsiteY42" fmla="*/ 1504950 h 2583658"/>
                <a:gd name="connsiteX43" fmla="*/ 901700 w 1561195"/>
                <a:gd name="connsiteY43" fmla="*/ 1504950 h 2583658"/>
                <a:gd name="connsiteX44" fmla="*/ 901700 w 1561195"/>
                <a:gd name="connsiteY44" fmla="*/ 1549400 h 2583658"/>
                <a:gd name="connsiteX45" fmla="*/ 904875 w 1561195"/>
                <a:gd name="connsiteY45" fmla="*/ 1549400 h 2583658"/>
                <a:gd name="connsiteX46" fmla="*/ 904875 w 1561195"/>
                <a:gd name="connsiteY46" fmla="*/ 1603375 h 2583658"/>
                <a:gd name="connsiteX47" fmla="*/ 911225 w 1561195"/>
                <a:gd name="connsiteY47" fmla="*/ 1603375 h 2583658"/>
                <a:gd name="connsiteX48" fmla="*/ 908050 w 1561195"/>
                <a:gd name="connsiteY48" fmla="*/ 1647825 h 2583658"/>
                <a:gd name="connsiteX49" fmla="*/ 917575 w 1561195"/>
                <a:gd name="connsiteY49" fmla="*/ 1644650 h 2583658"/>
                <a:gd name="connsiteX50" fmla="*/ 914400 w 1561195"/>
                <a:gd name="connsiteY50" fmla="*/ 1743075 h 2583658"/>
                <a:gd name="connsiteX51" fmla="*/ 933450 w 1561195"/>
                <a:gd name="connsiteY51" fmla="*/ 1736725 h 2583658"/>
                <a:gd name="connsiteX52" fmla="*/ 933450 w 1561195"/>
                <a:gd name="connsiteY52" fmla="*/ 1790700 h 2583658"/>
                <a:gd name="connsiteX53" fmla="*/ 942975 w 1561195"/>
                <a:gd name="connsiteY53" fmla="*/ 1790700 h 2583658"/>
                <a:gd name="connsiteX54" fmla="*/ 942975 w 1561195"/>
                <a:gd name="connsiteY54" fmla="*/ 1838325 h 2583658"/>
                <a:gd name="connsiteX55" fmla="*/ 1092200 w 1561195"/>
                <a:gd name="connsiteY55" fmla="*/ 1841500 h 2583658"/>
                <a:gd name="connsiteX56" fmla="*/ 1092200 w 1561195"/>
                <a:gd name="connsiteY56" fmla="*/ 1885950 h 2583658"/>
                <a:gd name="connsiteX57" fmla="*/ 1162050 w 1561195"/>
                <a:gd name="connsiteY57" fmla="*/ 1885950 h 2583658"/>
                <a:gd name="connsiteX58" fmla="*/ 1165225 w 1561195"/>
                <a:gd name="connsiteY58" fmla="*/ 1933575 h 2583658"/>
                <a:gd name="connsiteX59" fmla="*/ 1244600 w 1561195"/>
                <a:gd name="connsiteY59" fmla="*/ 1930400 h 2583658"/>
                <a:gd name="connsiteX60" fmla="*/ 1247775 w 1561195"/>
                <a:gd name="connsiteY60" fmla="*/ 1978025 h 2583658"/>
                <a:gd name="connsiteX61" fmla="*/ 1327150 w 1561195"/>
                <a:gd name="connsiteY61" fmla="*/ 1978025 h 2583658"/>
                <a:gd name="connsiteX62" fmla="*/ 1327150 w 1561195"/>
                <a:gd name="connsiteY62" fmla="*/ 2028825 h 2583658"/>
                <a:gd name="connsiteX63" fmla="*/ 1362075 w 1561195"/>
                <a:gd name="connsiteY63" fmla="*/ 2028825 h 2583658"/>
                <a:gd name="connsiteX64" fmla="*/ 1362075 w 1561195"/>
                <a:gd name="connsiteY64" fmla="*/ 2073275 h 2583658"/>
                <a:gd name="connsiteX65" fmla="*/ 1374775 w 1561195"/>
                <a:gd name="connsiteY65" fmla="*/ 2073275 h 2583658"/>
                <a:gd name="connsiteX66" fmla="*/ 1374775 w 1561195"/>
                <a:gd name="connsiteY66" fmla="*/ 2120900 h 2583658"/>
                <a:gd name="connsiteX67" fmla="*/ 1400175 w 1561195"/>
                <a:gd name="connsiteY67" fmla="*/ 2120900 h 2583658"/>
                <a:gd name="connsiteX68" fmla="*/ 1403350 w 1561195"/>
                <a:gd name="connsiteY68" fmla="*/ 2206625 h 2583658"/>
                <a:gd name="connsiteX69" fmla="*/ 1406525 w 1561195"/>
                <a:gd name="connsiteY69" fmla="*/ 2206625 h 2583658"/>
                <a:gd name="connsiteX70" fmla="*/ 1406525 w 1561195"/>
                <a:gd name="connsiteY70" fmla="*/ 2260600 h 2583658"/>
                <a:gd name="connsiteX71" fmla="*/ 1435100 w 1561195"/>
                <a:gd name="connsiteY71" fmla="*/ 2260600 h 2583658"/>
                <a:gd name="connsiteX72" fmla="*/ 1431925 w 1561195"/>
                <a:gd name="connsiteY72" fmla="*/ 2305050 h 2583658"/>
                <a:gd name="connsiteX73" fmla="*/ 1444625 w 1561195"/>
                <a:gd name="connsiteY73" fmla="*/ 2308225 h 2583658"/>
                <a:gd name="connsiteX74" fmla="*/ 1441450 w 1561195"/>
                <a:gd name="connsiteY74" fmla="*/ 2387600 h 2583658"/>
                <a:gd name="connsiteX75" fmla="*/ 1449388 w 1561195"/>
                <a:gd name="connsiteY75" fmla="*/ 2388394 h 2583658"/>
                <a:gd name="connsiteX76" fmla="*/ 1449387 w 1561195"/>
                <a:gd name="connsiteY76" fmla="*/ 2440783 h 2583658"/>
                <a:gd name="connsiteX77" fmla="*/ 1468437 w 1561195"/>
                <a:gd name="connsiteY77" fmla="*/ 2440782 h 2583658"/>
                <a:gd name="connsiteX78" fmla="*/ 1468439 w 1561195"/>
                <a:gd name="connsiteY78" fmla="*/ 2495550 h 2583658"/>
                <a:gd name="connsiteX79" fmla="*/ 1554164 w 1561195"/>
                <a:gd name="connsiteY79" fmla="*/ 2497932 h 2583658"/>
                <a:gd name="connsiteX80" fmla="*/ 1556545 w 1561195"/>
                <a:gd name="connsiteY80" fmla="*/ 2583658 h 2583658"/>
                <a:gd name="connsiteX0" fmla="*/ 0 w 1556545"/>
                <a:gd name="connsiteY0" fmla="*/ 3175 h 2583658"/>
                <a:gd name="connsiteX1" fmla="*/ 384175 w 1556545"/>
                <a:gd name="connsiteY1" fmla="*/ 0 h 2583658"/>
                <a:gd name="connsiteX2" fmla="*/ 384175 w 1556545"/>
                <a:gd name="connsiteY2" fmla="*/ 50800 h 2583658"/>
                <a:gd name="connsiteX3" fmla="*/ 415925 w 1556545"/>
                <a:gd name="connsiteY3" fmla="*/ 47625 h 2583658"/>
                <a:gd name="connsiteX4" fmla="*/ 412750 w 1556545"/>
                <a:gd name="connsiteY4" fmla="*/ 190500 h 2583658"/>
                <a:gd name="connsiteX5" fmla="*/ 428625 w 1556545"/>
                <a:gd name="connsiteY5" fmla="*/ 190500 h 2583658"/>
                <a:gd name="connsiteX6" fmla="*/ 425450 w 1556545"/>
                <a:gd name="connsiteY6" fmla="*/ 241300 h 2583658"/>
                <a:gd name="connsiteX7" fmla="*/ 428625 w 1556545"/>
                <a:gd name="connsiteY7" fmla="*/ 241300 h 2583658"/>
                <a:gd name="connsiteX8" fmla="*/ 425450 w 1556545"/>
                <a:gd name="connsiteY8" fmla="*/ 333375 h 2583658"/>
                <a:gd name="connsiteX9" fmla="*/ 441325 w 1556545"/>
                <a:gd name="connsiteY9" fmla="*/ 333375 h 2583658"/>
                <a:gd name="connsiteX10" fmla="*/ 444500 w 1556545"/>
                <a:gd name="connsiteY10" fmla="*/ 377825 h 2583658"/>
                <a:gd name="connsiteX11" fmla="*/ 454025 w 1556545"/>
                <a:gd name="connsiteY11" fmla="*/ 377825 h 2583658"/>
                <a:gd name="connsiteX12" fmla="*/ 454025 w 1556545"/>
                <a:gd name="connsiteY12" fmla="*/ 473075 h 2583658"/>
                <a:gd name="connsiteX13" fmla="*/ 460375 w 1556545"/>
                <a:gd name="connsiteY13" fmla="*/ 476250 h 2583658"/>
                <a:gd name="connsiteX14" fmla="*/ 460375 w 1556545"/>
                <a:gd name="connsiteY14" fmla="*/ 561975 h 2583658"/>
                <a:gd name="connsiteX15" fmla="*/ 463550 w 1556545"/>
                <a:gd name="connsiteY15" fmla="*/ 561975 h 2583658"/>
                <a:gd name="connsiteX16" fmla="*/ 463550 w 1556545"/>
                <a:gd name="connsiteY16" fmla="*/ 704850 h 2583658"/>
                <a:gd name="connsiteX17" fmla="*/ 485775 w 1556545"/>
                <a:gd name="connsiteY17" fmla="*/ 704850 h 2583658"/>
                <a:gd name="connsiteX18" fmla="*/ 485775 w 1556545"/>
                <a:gd name="connsiteY18" fmla="*/ 755650 h 2583658"/>
                <a:gd name="connsiteX19" fmla="*/ 488950 w 1556545"/>
                <a:gd name="connsiteY19" fmla="*/ 755650 h 2583658"/>
                <a:gd name="connsiteX20" fmla="*/ 488950 w 1556545"/>
                <a:gd name="connsiteY20" fmla="*/ 844550 h 2583658"/>
                <a:gd name="connsiteX21" fmla="*/ 520700 w 1556545"/>
                <a:gd name="connsiteY21" fmla="*/ 850900 h 2583658"/>
                <a:gd name="connsiteX22" fmla="*/ 520700 w 1556545"/>
                <a:gd name="connsiteY22" fmla="*/ 904875 h 2583658"/>
                <a:gd name="connsiteX23" fmla="*/ 523875 w 1556545"/>
                <a:gd name="connsiteY23" fmla="*/ 904875 h 2583658"/>
                <a:gd name="connsiteX24" fmla="*/ 523875 w 1556545"/>
                <a:gd name="connsiteY24" fmla="*/ 942975 h 2583658"/>
                <a:gd name="connsiteX25" fmla="*/ 568325 w 1556545"/>
                <a:gd name="connsiteY25" fmla="*/ 946150 h 2583658"/>
                <a:gd name="connsiteX26" fmla="*/ 568325 w 1556545"/>
                <a:gd name="connsiteY26" fmla="*/ 990600 h 2583658"/>
                <a:gd name="connsiteX27" fmla="*/ 800100 w 1556545"/>
                <a:gd name="connsiteY27" fmla="*/ 990600 h 2583658"/>
                <a:gd name="connsiteX28" fmla="*/ 800100 w 1556545"/>
                <a:gd name="connsiteY28" fmla="*/ 1038225 h 2583658"/>
                <a:gd name="connsiteX29" fmla="*/ 812800 w 1556545"/>
                <a:gd name="connsiteY29" fmla="*/ 1038225 h 2583658"/>
                <a:gd name="connsiteX30" fmla="*/ 812800 w 1556545"/>
                <a:gd name="connsiteY30" fmla="*/ 1085850 h 2583658"/>
                <a:gd name="connsiteX31" fmla="*/ 828675 w 1556545"/>
                <a:gd name="connsiteY31" fmla="*/ 1089025 h 2583658"/>
                <a:gd name="connsiteX32" fmla="*/ 831850 w 1556545"/>
                <a:gd name="connsiteY32" fmla="*/ 1130300 h 2583658"/>
                <a:gd name="connsiteX33" fmla="*/ 838200 w 1556545"/>
                <a:gd name="connsiteY33" fmla="*/ 1130300 h 2583658"/>
                <a:gd name="connsiteX34" fmla="*/ 835025 w 1556545"/>
                <a:gd name="connsiteY34" fmla="*/ 1225550 h 2583658"/>
                <a:gd name="connsiteX35" fmla="*/ 847725 w 1556545"/>
                <a:gd name="connsiteY35" fmla="*/ 1225550 h 2583658"/>
                <a:gd name="connsiteX36" fmla="*/ 847725 w 1556545"/>
                <a:gd name="connsiteY36" fmla="*/ 1273175 h 2583658"/>
                <a:gd name="connsiteX37" fmla="*/ 863600 w 1556545"/>
                <a:gd name="connsiteY37" fmla="*/ 1273175 h 2583658"/>
                <a:gd name="connsiteX38" fmla="*/ 866775 w 1556545"/>
                <a:gd name="connsiteY38" fmla="*/ 1362075 h 2583658"/>
                <a:gd name="connsiteX39" fmla="*/ 873125 w 1556545"/>
                <a:gd name="connsiteY39" fmla="*/ 1362075 h 2583658"/>
                <a:gd name="connsiteX40" fmla="*/ 873125 w 1556545"/>
                <a:gd name="connsiteY40" fmla="*/ 1419225 h 2583658"/>
                <a:gd name="connsiteX41" fmla="*/ 882650 w 1556545"/>
                <a:gd name="connsiteY41" fmla="*/ 1419225 h 2583658"/>
                <a:gd name="connsiteX42" fmla="*/ 879475 w 1556545"/>
                <a:gd name="connsiteY42" fmla="*/ 1504950 h 2583658"/>
                <a:gd name="connsiteX43" fmla="*/ 901700 w 1556545"/>
                <a:gd name="connsiteY43" fmla="*/ 1504950 h 2583658"/>
                <a:gd name="connsiteX44" fmla="*/ 901700 w 1556545"/>
                <a:gd name="connsiteY44" fmla="*/ 1549400 h 2583658"/>
                <a:gd name="connsiteX45" fmla="*/ 904875 w 1556545"/>
                <a:gd name="connsiteY45" fmla="*/ 1549400 h 2583658"/>
                <a:gd name="connsiteX46" fmla="*/ 904875 w 1556545"/>
                <a:gd name="connsiteY46" fmla="*/ 1603375 h 2583658"/>
                <a:gd name="connsiteX47" fmla="*/ 911225 w 1556545"/>
                <a:gd name="connsiteY47" fmla="*/ 1603375 h 2583658"/>
                <a:gd name="connsiteX48" fmla="*/ 908050 w 1556545"/>
                <a:gd name="connsiteY48" fmla="*/ 1647825 h 2583658"/>
                <a:gd name="connsiteX49" fmla="*/ 917575 w 1556545"/>
                <a:gd name="connsiteY49" fmla="*/ 1644650 h 2583658"/>
                <a:gd name="connsiteX50" fmla="*/ 914400 w 1556545"/>
                <a:gd name="connsiteY50" fmla="*/ 1743075 h 2583658"/>
                <a:gd name="connsiteX51" fmla="*/ 933450 w 1556545"/>
                <a:gd name="connsiteY51" fmla="*/ 1736725 h 2583658"/>
                <a:gd name="connsiteX52" fmla="*/ 933450 w 1556545"/>
                <a:gd name="connsiteY52" fmla="*/ 1790700 h 2583658"/>
                <a:gd name="connsiteX53" fmla="*/ 942975 w 1556545"/>
                <a:gd name="connsiteY53" fmla="*/ 1790700 h 2583658"/>
                <a:gd name="connsiteX54" fmla="*/ 942975 w 1556545"/>
                <a:gd name="connsiteY54" fmla="*/ 1838325 h 2583658"/>
                <a:gd name="connsiteX55" fmla="*/ 1092200 w 1556545"/>
                <a:gd name="connsiteY55" fmla="*/ 1841500 h 2583658"/>
                <a:gd name="connsiteX56" fmla="*/ 1092200 w 1556545"/>
                <a:gd name="connsiteY56" fmla="*/ 1885950 h 2583658"/>
                <a:gd name="connsiteX57" fmla="*/ 1162050 w 1556545"/>
                <a:gd name="connsiteY57" fmla="*/ 1885950 h 2583658"/>
                <a:gd name="connsiteX58" fmla="*/ 1165225 w 1556545"/>
                <a:gd name="connsiteY58" fmla="*/ 1933575 h 2583658"/>
                <a:gd name="connsiteX59" fmla="*/ 1244600 w 1556545"/>
                <a:gd name="connsiteY59" fmla="*/ 1930400 h 2583658"/>
                <a:gd name="connsiteX60" fmla="*/ 1247775 w 1556545"/>
                <a:gd name="connsiteY60" fmla="*/ 1978025 h 2583658"/>
                <a:gd name="connsiteX61" fmla="*/ 1327150 w 1556545"/>
                <a:gd name="connsiteY61" fmla="*/ 1978025 h 2583658"/>
                <a:gd name="connsiteX62" fmla="*/ 1327150 w 1556545"/>
                <a:gd name="connsiteY62" fmla="*/ 2028825 h 2583658"/>
                <a:gd name="connsiteX63" fmla="*/ 1362075 w 1556545"/>
                <a:gd name="connsiteY63" fmla="*/ 2028825 h 2583658"/>
                <a:gd name="connsiteX64" fmla="*/ 1362075 w 1556545"/>
                <a:gd name="connsiteY64" fmla="*/ 2073275 h 2583658"/>
                <a:gd name="connsiteX65" fmla="*/ 1374775 w 1556545"/>
                <a:gd name="connsiteY65" fmla="*/ 2073275 h 2583658"/>
                <a:gd name="connsiteX66" fmla="*/ 1374775 w 1556545"/>
                <a:gd name="connsiteY66" fmla="*/ 2120900 h 2583658"/>
                <a:gd name="connsiteX67" fmla="*/ 1400175 w 1556545"/>
                <a:gd name="connsiteY67" fmla="*/ 2120900 h 2583658"/>
                <a:gd name="connsiteX68" fmla="*/ 1403350 w 1556545"/>
                <a:gd name="connsiteY68" fmla="*/ 2206625 h 2583658"/>
                <a:gd name="connsiteX69" fmla="*/ 1406525 w 1556545"/>
                <a:gd name="connsiteY69" fmla="*/ 2206625 h 2583658"/>
                <a:gd name="connsiteX70" fmla="*/ 1406525 w 1556545"/>
                <a:gd name="connsiteY70" fmla="*/ 2260600 h 2583658"/>
                <a:gd name="connsiteX71" fmla="*/ 1435100 w 1556545"/>
                <a:gd name="connsiteY71" fmla="*/ 2260600 h 2583658"/>
                <a:gd name="connsiteX72" fmla="*/ 1431925 w 1556545"/>
                <a:gd name="connsiteY72" fmla="*/ 2305050 h 2583658"/>
                <a:gd name="connsiteX73" fmla="*/ 1444625 w 1556545"/>
                <a:gd name="connsiteY73" fmla="*/ 2308225 h 2583658"/>
                <a:gd name="connsiteX74" fmla="*/ 1441450 w 1556545"/>
                <a:gd name="connsiteY74" fmla="*/ 2387600 h 2583658"/>
                <a:gd name="connsiteX75" fmla="*/ 1449388 w 1556545"/>
                <a:gd name="connsiteY75" fmla="*/ 2388394 h 2583658"/>
                <a:gd name="connsiteX76" fmla="*/ 1449387 w 1556545"/>
                <a:gd name="connsiteY76" fmla="*/ 2440783 h 2583658"/>
                <a:gd name="connsiteX77" fmla="*/ 1468437 w 1556545"/>
                <a:gd name="connsiteY77" fmla="*/ 2440782 h 2583658"/>
                <a:gd name="connsiteX78" fmla="*/ 1468439 w 1556545"/>
                <a:gd name="connsiteY78" fmla="*/ 2495550 h 2583658"/>
                <a:gd name="connsiteX79" fmla="*/ 1554164 w 1556545"/>
                <a:gd name="connsiteY79" fmla="*/ 2497932 h 2583658"/>
                <a:gd name="connsiteX80" fmla="*/ 1556545 w 1556545"/>
                <a:gd name="connsiteY80" fmla="*/ 2583658 h 2583658"/>
                <a:gd name="connsiteX0" fmla="*/ 0 w 1556545"/>
                <a:gd name="connsiteY0" fmla="*/ 3175 h 2538415"/>
                <a:gd name="connsiteX1" fmla="*/ 384175 w 1556545"/>
                <a:gd name="connsiteY1" fmla="*/ 0 h 2538415"/>
                <a:gd name="connsiteX2" fmla="*/ 384175 w 1556545"/>
                <a:gd name="connsiteY2" fmla="*/ 50800 h 2538415"/>
                <a:gd name="connsiteX3" fmla="*/ 415925 w 1556545"/>
                <a:gd name="connsiteY3" fmla="*/ 47625 h 2538415"/>
                <a:gd name="connsiteX4" fmla="*/ 412750 w 1556545"/>
                <a:gd name="connsiteY4" fmla="*/ 190500 h 2538415"/>
                <a:gd name="connsiteX5" fmla="*/ 428625 w 1556545"/>
                <a:gd name="connsiteY5" fmla="*/ 190500 h 2538415"/>
                <a:gd name="connsiteX6" fmla="*/ 425450 w 1556545"/>
                <a:gd name="connsiteY6" fmla="*/ 241300 h 2538415"/>
                <a:gd name="connsiteX7" fmla="*/ 428625 w 1556545"/>
                <a:gd name="connsiteY7" fmla="*/ 241300 h 2538415"/>
                <a:gd name="connsiteX8" fmla="*/ 425450 w 1556545"/>
                <a:gd name="connsiteY8" fmla="*/ 333375 h 2538415"/>
                <a:gd name="connsiteX9" fmla="*/ 441325 w 1556545"/>
                <a:gd name="connsiteY9" fmla="*/ 333375 h 2538415"/>
                <a:gd name="connsiteX10" fmla="*/ 444500 w 1556545"/>
                <a:gd name="connsiteY10" fmla="*/ 377825 h 2538415"/>
                <a:gd name="connsiteX11" fmla="*/ 454025 w 1556545"/>
                <a:gd name="connsiteY11" fmla="*/ 377825 h 2538415"/>
                <a:gd name="connsiteX12" fmla="*/ 454025 w 1556545"/>
                <a:gd name="connsiteY12" fmla="*/ 473075 h 2538415"/>
                <a:gd name="connsiteX13" fmla="*/ 460375 w 1556545"/>
                <a:gd name="connsiteY13" fmla="*/ 476250 h 2538415"/>
                <a:gd name="connsiteX14" fmla="*/ 460375 w 1556545"/>
                <a:gd name="connsiteY14" fmla="*/ 561975 h 2538415"/>
                <a:gd name="connsiteX15" fmla="*/ 463550 w 1556545"/>
                <a:gd name="connsiteY15" fmla="*/ 561975 h 2538415"/>
                <a:gd name="connsiteX16" fmla="*/ 463550 w 1556545"/>
                <a:gd name="connsiteY16" fmla="*/ 704850 h 2538415"/>
                <a:gd name="connsiteX17" fmla="*/ 485775 w 1556545"/>
                <a:gd name="connsiteY17" fmla="*/ 704850 h 2538415"/>
                <a:gd name="connsiteX18" fmla="*/ 485775 w 1556545"/>
                <a:gd name="connsiteY18" fmla="*/ 755650 h 2538415"/>
                <a:gd name="connsiteX19" fmla="*/ 488950 w 1556545"/>
                <a:gd name="connsiteY19" fmla="*/ 755650 h 2538415"/>
                <a:gd name="connsiteX20" fmla="*/ 488950 w 1556545"/>
                <a:gd name="connsiteY20" fmla="*/ 844550 h 2538415"/>
                <a:gd name="connsiteX21" fmla="*/ 520700 w 1556545"/>
                <a:gd name="connsiteY21" fmla="*/ 850900 h 2538415"/>
                <a:gd name="connsiteX22" fmla="*/ 520700 w 1556545"/>
                <a:gd name="connsiteY22" fmla="*/ 904875 h 2538415"/>
                <a:gd name="connsiteX23" fmla="*/ 523875 w 1556545"/>
                <a:gd name="connsiteY23" fmla="*/ 904875 h 2538415"/>
                <a:gd name="connsiteX24" fmla="*/ 523875 w 1556545"/>
                <a:gd name="connsiteY24" fmla="*/ 942975 h 2538415"/>
                <a:gd name="connsiteX25" fmla="*/ 568325 w 1556545"/>
                <a:gd name="connsiteY25" fmla="*/ 946150 h 2538415"/>
                <a:gd name="connsiteX26" fmla="*/ 568325 w 1556545"/>
                <a:gd name="connsiteY26" fmla="*/ 990600 h 2538415"/>
                <a:gd name="connsiteX27" fmla="*/ 800100 w 1556545"/>
                <a:gd name="connsiteY27" fmla="*/ 990600 h 2538415"/>
                <a:gd name="connsiteX28" fmla="*/ 800100 w 1556545"/>
                <a:gd name="connsiteY28" fmla="*/ 1038225 h 2538415"/>
                <a:gd name="connsiteX29" fmla="*/ 812800 w 1556545"/>
                <a:gd name="connsiteY29" fmla="*/ 1038225 h 2538415"/>
                <a:gd name="connsiteX30" fmla="*/ 812800 w 1556545"/>
                <a:gd name="connsiteY30" fmla="*/ 1085850 h 2538415"/>
                <a:gd name="connsiteX31" fmla="*/ 828675 w 1556545"/>
                <a:gd name="connsiteY31" fmla="*/ 1089025 h 2538415"/>
                <a:gd name="connsiteX32" fmla="*/ 831850 w 1556545"/>
                <a:gd name="connsiteY32" fmla="*/ 1130300 h 2538415"/>
                <a:gd name="connsiteX33" fmla="*/ 838200 w 1556545"/>
                <a:gd name="connsiteY33" fmla="*/ 1130300 h 2538415"/>
                <a:gd name="connsiteX34" fmla="*/ 835025 w 1556545"/>
                <a:gd name="connsiteY34" fmla="*/ 1225550 h 2538415"/>
                <a:gd name="connsiteX35" fmla="*/ 847725 w 1556545"/>
                <a:gd name="connsiteY35" fmla="*/ 1225550 h 2538415"/>
                <a:gd name="connsiteX36" fmla="*/ 847725 w 1556545"/>
                <a:gd name="connsiteY36" fmla="*/ 1273175 h 2538415"/>
                <a:gd name="connsiteX37" fmla="*/ 863600 w 1556545"/>
                <a:gd name="connsiteY37" fmla="*/ 1273175 h 2538415"/>
                <a:gd name="connsiteX38" fmla="*/ 866775 w 1556545"/>
                <a:gd name="connsiteY38" fmla="*/ 1362075 h 2538415"/>
                <a:gd name="connsiteX39" fmla="*/ 873125 w 1556545"/>
                <a:gd name="connsiteY39" fmla="*/ 1362075 h 2538415"/>
                <a:gd name="connsiteX40" fmla="*/ 873125 w 1556545"/>
                <a:gd name="connsiteY40" fmla="*/ 1419225 h 2538415"/>
                <a:gd name="connsiteX41" fmla="*/ 882650 w 1556545"/>
                <a:gd name="connsiteY41" fmla="*/ 1419225 h 2538415"/>
                <a:gd name="connsiteX42" fmla="*/ 879475 w 1556545"/>
                <a:gd name="connsiteY42" fmla="*/ 1504950 h 2538415"/>
                <a:gd name="connsiteX43" fmla="*/ 901700 w 1556545"/>
                <a:gd name="connsiteY43" fmla="*/ 1504950 h 2538415"/>
                <a:gd name="connsiteX44" fmla="*/ 901700 w 1556545"/>
                <a:gd name="connsiteY44" fmla="*/ 1549400 h 2538415"/>
                <a:gd name="connsiteX45" fmla="*/ 904875 w 1556545"/>
                <a:gd name="connsiteY45" fmla="*/ 1549400 h 2538415"/>
                <a:gd name="connsiteX46" fmla="*/ 904875 w 1556545"/>
                <a:gd name="connsiteY46" fmla="*/ 1603375 h 2538415"/>
                <a:gd name="connsiteX47" fmla="*/ 911225 w 1556545"/>
                <a:gd name="connsiteY47" fmla="*/ 1603375 h 2538415"/>
                <a:gd name="connsiteX48" fmla="*/ 908050 w 1556545"/>
                <a:gd name="connsiteY48" fmla="*/ 1647825 h 2538415"/>
                <a:gd name="connsiteX49" fmla="*/ 917575 w 1556545"/>
                <a:gd name="connsiteY49" fmla="*/ 1644650 h 2538415"/>
                <a:gd name="connsiteX50" fmla="*/ 914400 w 1556545"/>
                <a:gd name="connsiteY50" fmla="*/ 1743075 h 2538415"/>
                <a:gd name="connsiteX51" fmla="*/ 933450 w 1556545"/>
                <a:gd name="connsiteY51" fmla="*/ 1736725 h 2538415"/>
                <a:gd name="connsiteX52" fmla="*/ 933450 w 1556545"/>
                <a:gd name="connsiteY52" fmla="*/ 1790700 h 2538415"/>
                <a:gd name="connsiteX53" fmla="*/ 942975 w 1556545"/>
                <a:gd name="connsiteY53" fmla="*/ 1790700 h 2538415"/>
                <a:gd name="connsiteX54" fmla="*/ 942975 w 1556545"/>
                <a:gd name="connsiteY54" fmla="*/ 1838325 h 2538415"/>
                <a:gd name="connsiteX55" fmla="*/ 1092200 w 1556545"/>
                <a:gd name="connsiteY55" fmla="*/ 1841500 h 2538415"/>
                <a:gd name="connsiteX56" fmla="*/ 1092200 w 1556545"/>
                <a:gd name="connsiteY56" fmla="*/ 1885950 h 2538415"/>
                <a:gd name="connsiteX57" fmla="*/ 1162050 w 1556545"/>
                <a:gd name="connsiteY57" fmla="*/ 1885950 h 2538415"/>
                <a:gd name="connsiteX58" fmla="*/ 1165225 w 1556545"/>
                <a:gd name="connsiteY58" fmla="*/ 1933575 h 2538415"/>
                <a:gd name="connsiteX59" fmla="*/ 1244600 w 1556545"/>
                <a:gd name="connsiteY59" fmla="*/ 1930400 h 2538415"/>
                <a:gd name="connsiteX60" fmla="*/ 1247775 w 1556545"/>
                <a:gd name="connsiteY60" fmla="*/ 1978025 h 2538415"/>
                <a:gd name="connsiteX61" fmla="*/ 1327150 w 1556545"/>
                <a:gd name="connsiteY61" fmla="*/ 1978025 h 2538415"/>
                <a:gd name="connsiteX62" fmla="*/ 1327150 w 1556545"/>
                <a:gd name="connsiteY62" fmla="*/ 2028825 h 2538415"/>
                <a:gd name="connsiteX63" fmla="*/ 1362075 w 1556545"/>
                <a:gd name="connsiteY63" fmla="*/ 2028825 h 2538415"/>
                <a:gd name="connsiteX64" fmla="*/ 1362075 w 1556545"/>
                <a:gd name="connsiteY64" fmla="*/ 2073275 h 2538415"/>
                <a:gd name="connsiteX65" fmla="*/ 1374775 w 1556545"/>
                <a:gd name="connsiteY65" fmla="*/ 2073275 h 2538415"/>
                <a:gd name="connsiteX66" fmla="*/ 1374775 w 1556545"/>
                <a:gd name="connsiteY66" fmla="*/ 2120900 h 2538415"/>
                <a:gd name="connsiteX67" fmla="*/ 1400175 w 1556545"/>
                <a:gd name="connsiteY67" fmla="*/ 2120900 h 2538415"/>
                <a:gd name="connsiteX68" fmla="*/ 1403350 w 1556545"/>
                <a:gd name="connsiteY68" fmla="*/ 2206625 h 2538415"/>
                <a:gd name="connsiteX69" fmla="*/ 1406525 w 1556545"/>
                <a:gd name="connsiteY69" fmla="*/ 2206625 h 2538415"/>
                <a:gd name="connsiteX70" fmla="*/ 1406525 w 1556545"/>
                <a:gd name="connsiteY70" fmla="*/ 2260600 h 2538415"/>
                <a:gd name="connsiteX71" fmla="*/ 1435100 w 1556545"/>
                <a:gd name="connsiteY71" fmla="*/ 2260600 h 2538415"/>
                <a:gd name="connsiteX72" fmla="*/ 1431925 w 1556545"/>
                <a:gd name="connsiteY72" fmla="*/ 2305050 h 2538415"/>
                <a:gd name="connsiteX73" fmla="*/ 1444625 w 1556545"/>
                <a:gd name="connsiteY73" fmla="*/ 2308225 h 2538415"/>
                <a:gd name="connsiteX74" fmla="*/ 1441450 w 1556545"/>
                <a:gd name="connsiteY74" fmla="*/ 2387600 h 2538415"/>
                <a:gd name="connsiteX75" fmla="*/ 1449388 w 1556545"/>
                <a:gd name="connsiteY75" fmla="*/ 2388394 h 2538415"/>
                <a:gd name="connsiteX76" fmla="*/ 1449387 w 1556545"/>
                <a:gd name="connsiteY76" fmla="*/ 2440783 h 2538415"/>
                <a:gd name="connsiteX77" fmla="*/ 1468437 w 1556545"/>
                <a:gd name="connsiteY77" fmla="*/ 2440782 h 2538415"/>
                <a:gd name="connsiteX78" fmla="*/ 1468439 w 1556545"/>
                <a:gd name="connsiteY78" fmla="*/ 2495550 h 2538415"/>
                <a:gd name="connsiteX79" fmla="*/ 1554164 w 1556545"/>
                <a:gd name="connsiteY79" fmla="*/ 2497932 h 2538415"/>
                <a:gd name="connsiteX80" fmla="*/ 1556545 w 1556545"/>
                <a:gd name="connsiteY80" fmla="*/ 2538415 h 2538415"/>
                <a:gd name="connsiteX0" fmla="*/ 0 w 1556545"/>
                <a:gd name="connsiteY0" fmla="*/ 3175 h 2538415"/>
                <a:gd name="connsiteX1" fmla="*/ 384175 w 1556545"/>
                <a:gd name="connsiteY1" fmla="*/ 0 h 2538415"/>
                <a:gd name="connsiteX2" fmla="*/ 384175 w 1556545"/>
                <a:gd name="connsiteY2" fmla="*/ 50800 h 2538415"/>
                <a:gd name="connsiteX3" fmla="*/ 415925 w 1556545"/>
                <a:gd name="connsiteY3" fmla="*/ 47625 h 2538415"/>
                <a:gd name="connsiteX4" fmla="*/ 412750 w 1556545"/>
                <a:gd name="connsiteY4" fmla="*/ 190500 h 2538415"/>
                <a:gd name="connsiteX5" fmla="*/ 428625 w 1556545"/>
                <a:gd name="connsiteY5" fmla="*/ 190500 h 2538415"/>
                <a:gd name="connsiteX6" fmla="*/ 425450 w 1556545"/>
                <a:gd name="connsiteY6" fmla="*/ 241300 h 2538415"/>
                <a:gd name="connsiteX7" fmla="*/ 428625 w 1556545"/>
                <a:gd name="connsiteY7" fmla="*/ 241300 h 2538415"/>
                <a:gd name="connsiteX8" fmla="*/ 425450 w 1556545"/>
                <a:gd name="connsiteY8" fmla="*/ 333375 h 2538415"/>
                <a:gd name="connsiteX9" fmla="*/ 441325 w 1556545"/>
                <a:gd name="connsiteY9" fmla="*/ 333375 h 2538415"/>
                <a:gd name="connsiteX10" fmla="*/ 444500 w 1556545"/>
                <a:gd name="connsiteY10" fmla="*/ 377825 h 2538415"/>
                <a:gd name="connsiteX11" fmla="*/ 454025 w 1556545"/>
                <a:gd name="connsiteY11" fmla="*/ 377825 h 2538415"/>
                <a:gd name="connsiteX12" fmla="*/ 454025 w 1556545"/>
                <a:gd name="connsiteY12" fmla="*/ 473075 h 2538415"/>
                <a:gd name="connsiteX13" fmla="*/ 460375 w 1556545"/>
                <a:gd name="connsiteY13" fmla="*/ 476250 h 2538415"/>
                <a:gd name="connsiteX14" fmla="*/ 460375 w 1556545"/>
                <a:gd name="connsiteY14" fmla="*/ 561975 h 2538415"/>
                <a:gd name="connsiteX15" fmla="*/ 463550 w 1556545"/>
                <a:gd name="connsiteY15" fmla="*/ 561975 h 2538415"/>
                <a:gd name="connsiteX16" fmla="*/ 463550 w 1556545"/>
                <a:gd name="connsiteY16" fmla="*/ 704850 h 2538415"/>
                <a:gd name="connsiteX17" fmla="*/ 485775 w 1556545"/>
                <a:gd name="connsiteY17" fmla="*/ 704850 h 2538415"/>
                <a:gd name="connsiteX18" fmla="*/ 485775 w 1556545"/>
                <a:gd name="connsiteY18" fmla="*/ 755650 h 2538415"/>
                <a:gd name="connsiteX19" fmla="*/ 488950 w 1556545"/>
                <a:gd name="connsiteY19" fmla="*/ 755650 h 2538415"/>
                <a:gd name="connsiteX20" fmla="*/ 488950 w 1556545"/>
                <a:gd name="connsiteY20" fmla="*/ 844550 h 2538415"/>
                <a:gd name="connsiteX21" fmla="*/ 520700 w 1556545"/>
                <a:gd name="connsiteY21" fmla="*/ 850900 h 2538415"/>
                <a:gd name="connsiteX22" fmla="*/ 520700 w 1556545"/>
                <a:gd name="connsiteY22" fmla="*/ 904875 h 2538415"/>
                <a:gd name="connsiteX23" fmla="*/ 523875 w 1556545"/>
                <a:gd name="connsiteY23" fmla="*/ 904875 h 2538415"/>
                <a:gd name="connsiteX24" fmla="*/ 523875 w 1556545"/>
                <a:gd name="connsiteY24" fmla="*/ 942975 h 2538415"/>
                <a:gd name="connsiteX25" fmla="*/ 568325 w 1556545"/>
                <a:gd name="connsiteY25" fmla="*/ 946150 h 2538415"/>
                <a:gd name="connsiteX26" fmla="*/ 568325 w 1556545"/>
                <a:gd name="connsiteY26" fmla="*/ 990600 h 2538415"/>
                <a:gd name="connsiteX27" fmla="*/ 800100 w 1556545"/>
                <a:gd name="connsiteY27" fmla="*/ 990600 h 2538415"/>
                <a:gd name="connsiteX28" fmla="*/ 800100 w 1556545"/>
                <a:gd name="connsiteY28" fmla="*/ 1038225 h 2538415"/>
                <a:gd name="connsiteX29" fmla="*/ 812800 w 1556545"/>
                <a:gd name="connsiteY29" fmla="*/ 1038225 h 2538415"/>
                <a:gd name="connsiteX30" fmla="*/ 812800 w 1556545"/>
                <a:gd name="connsiteY30" fmla="*/ 1085850 h 2538415"/>
                <a:gd name="connsiteX31" fmla="*/ 828675 w 1556545"/>
                <a:gd name="connsiteY31" fmla="*/ 1089025 h 2538415"/>
                <a:gd name="connsiteX32" fmla="*/ 831850 w 1556545"/>
                <a:gd name="connsiteY32" fmla="*/ 1130300 h 2538415"/>
                <a:gd name="connsiteX33" fmla="*/ 838200 w 1556545"/>
                <a:gd name="connsiteY33" fmla="*/ 1130300 h 2538415"/>
                <a:gd name="connsiteX34" fmla="*/ 835025 w 1556545"/>
                <a:gd name="connsiteY34" fmla="*/ 1225550 h 2538415"/>
                <a:gd name="connsiteX35" fmla="*/ 847725 w 1556545"/>
                <a:gd name="connsiteY35" fmla="*/ 1225550 h 2538415"/>
                <a:gd name="connsiteX36" fmla="*/ 847725 w 1556545"/>
                <a:gd name="connsiteY36" fmla="*/ 1273175 h 2538415"/>
                <a:gd name="connsiteX37" fmla="*/ 863600 w 1556545"/>
                <a:gd name="connsiteY37" fmla="*/ 1273175 h 2538415"/>
                <a:gd name="connsiteX38" fmla="*/ 866775 w 1556545"/>
                <a:gd name="connsiteY38" fmla="*/ 1362075 h 2538415"/>
                <a:gd name="connsiteX39" fmla="*/ 873125 w 1556545"/>
                <a:gd name="connsiteY39" fmla="*/ 1362075 h 2538415"/>
                <a:gd name="connsiteX40" fmla="*/ 873125 w 1556545"/>
                <a:gd name="connsiteY40" fmla="*/ 1419225 h 2538415"/>
                <a:gd name="connsiteX41" fmla="*/ 882650 w 1556545"/>
                <a:gd name="connsiteY41" fmla="*/ 1419225 h 2538415"/>
                <a:gd name="connsiteX42" fmla="*/ 879475 w 1556545"/>
                <a:gd name="connsiteY42" fmla="*/ 1504950 h 2538415"/>
                <a:gd name="connsiteX43" fmla="*/ 901700 w 1556545"/>
                <a:gd name="connsiteY43" fmla="*/ 1504950 h 2538415"/>
                <a:gd name="connsiteX44" fmla="*/ 901700 w 1556545"/>
                <a:gd name="connsiteY44" fmla="*/ 1549400 h 2538415"/>
                <a:gd name="connsiteX45" fmla="*/ 904875 w 1556545"/>
                <a:gd name="connsiteY45" fmla="*/ 1549400 h 2538415"/>
                <a:gd name="connsiteX46" fmla="*/ 904875 w 1556545"/>
                <a:gd name="connsiteY46" fmla="*/ 1603375 h 2538415"/>
                <a:gd name="connsiteX47" fmla="*/ 911225 w 1556545"/>
                <a:gd name="connsiteY47" fmla="*/ 1603375 h 2538415"/>
                <a:gd name="connsiteX48" fmla="*/ 908050 w 1556545"/>
                <a:gd name="connsiteY48" fmla="*/ 1647825 h 2538415"/>
                <a:gd name="connsiteX49" fmla="*/ 917575 w 1556545"/>
                <a:gd name="connsiteY49" fmla="*/ 1644650 h 2538415"/>
                <a:gd name="connsiteX50" fmla="*/ 914400 w 1556545"/>
                <a:gd name="connsiteY50" fmla="*/ 1743075 h 2538415"/>
                <a:gd name="connsiteX51" fmla="*/ 933450 w 1556545"/>
                <a:gd name="connsiteY51" fmla="*/ 1736725 h 2538415"/>
                <a:gd name="connsiteX52" fmla="*/ 933450 w 1556545"/>
                <a:gd name="connsiteY52" fmla="*/ 1790700 h 2538415"/>
                <a:gd name="connsiteX53" fmla="*/ 942975 w 1556545"/>
                <a:gd name="connsiteY53" fmla="*/ 1790700 h 2538415"/>
                <a:gd name="connsiteX54" fmla="*/ 942975 w 1556545"/>
                <a:gd name="connsiteY54" fmla="*/ 1838325 h 2538415"/>
                <a:gd name="connsiteX55" fmla="*/ 1092200 w 1556545"/>
                <a:gd name="connsiteY55" fmla="*/ 1841500 h 2538415"/>
                <a:gd name="connsiteX56" fmla="*/ 1092200 w 1556545"/>
                <a:gd name="connsiteY56" fmla="*/ 1885950 h 2538415"/>
                <a:gd name="connsiteX57" fmla="*/ 1162050 w 1556545"/>
                <a:gd name="connsiteY57" fmla="*/ 1885950 h 2538415"/>
                <a:gd name="connsiteX58" fmla="*/ 1165225 w 1556545"/>
                <a:gd name="connsiteY58" fmla="*/ 1933575 h 2538415"/>
                <a:gd name="connsiteX59" fmla="*/ 1244600 w 1556545"/>
                <a:gd name="connsiteY59" fmla="*/ 1930400 h 2538415"/>
                <a:gd name="connsiteX60" fmla="*/ 1247775 w 1556545"/>
                <a:gd name="connsiteY60" fmla="*/ 1978025 h 2538415"/>
                <a:gd name="connsiteX61" fmla="*/ 1327150 w 1556545"/>
                <a:gd name="connsiteY61" fmla="*/ 1978025 h 2538415"/>
                <a:gd name="connsiteX62" fmla="*/ 1327150 w 1556545"/>
                <a:gd name="connsiteY62" fmla="*/ 2028825 h 2538415"/>
                <a:gd name="connsiteX63" fmla="*/ 1362075 w 1556545"/>
                <a:gd name="connsiteY63" fmla="*/ 2028825 h 2538415"/>
                <a:gd name="connsiteX64" fmla="*/ 1362075 w 1556545"/>
                <a:gd name="connsiteY64" fmla="*/ 2073275 h 2538415"/>
                <a:gd name="connsiteX65" fmla="*/ 1374775 w 1556545"/>
                <a:gd name="connsiteY65" fmla="*/ 2073275 h 2538415"/>
                <a:gd name="connsiteX66" fmla="*/ 1374775 w 1556545"/>
                <a:gd name="connsiteY66" fmla="*/ 2120900 h 2538415"/>
                <a:gd name="connsiteX67" fmla="*/ 1400175 w 1556545"/>
                <a:gd name="connsiteY67" fmla="*/ 2120900 h 2538415"/>
                <a:gd name="connsiteX68" fmla="*/ 1403350 w 1556545"/>
                <a:gd name="connsiteY68" fmla="*/ 2206625 h 2538415"/>
                <a:gd name="connsiteX69" fmla="*/ 1406525 w 1556545"/>
                <a:gd name="connsiteY69" fmla="*/ 2206625 h 2538415"/>
                <a:gd name="connsiteX70" fmla="*/ 1406525 w 1556545"/>
                <a:gd name="connsiteY70" fmla="*/ 2260600 h 2538415"/>
                <a:gd name="connsiteX71" fmla="*/ 1435100 w 1556545"/>
                <a:gd name="connsiteY71" fmla="*/ 2260600 h 2538415"/>
                <a:gd name="connsiteX72" fmla="*/ 1431925 w 1556545"/>
                <a:gd name="connsiteY72" fmla="*/ 2305050 h 2538415"/>
                <a:gd name="connsiteX73" fmla="*/ 1444625 w 1556545"/>
                <a:gd name="connsiteY73" fmla="*/ 2308225 h 2538415"/>
                <a:gd name="connsiteX74" fmla="*/ 1441450 w 1556545"/>
                <a:gd name="connsiteY74" fmla="*/ 2387600 h 2538415"/>
                <a:gd name="connsiteX75" fmla="*/ 1449388 w 1556545"/>
                <a:gd name="connsiteY75" fmla="*/ 2388394 h 2538415"/>
                <a:gd name="connsiteX76" fmla="*/ 1449387 w 1556545"/>
                <a:gd name="connsiteY76" fmla="*/ 2440783 h 2538415"/>
                <a:gd name="connsiteX77" fmla="*/ 1468437 w 1556545"/>
                <a:gd name="connsiteY77" fmla="*/ 2440782 h 2538415"/>
                <a:gd name="connsiteX78" fmla="*/ 1468439 w 1556545"/>
                <a:gd name="connsiteY78" fmla="*/ 2495550 h 2538415"/>
                <a:gd name="connsiteX79" fmla="*/ 1554164 w 1556545"/>
                <a:gd name="connsiteY79" fmla="*/ 2497932 h 2538415"/>
                <a:gd name="connsiteX80" fmla="*/ 1556545 w 1556545"/>
                <a:gd name="connsiteY80" fmla="*/ 2538415 h 2538415"/>
                <a:gd name="connsiteX0" fmla="*/ 0 w 1554393"/>
                <a:gd name="connsiteY0" fmla="*/ 3175 h 2538415"/>
                <a:gd name="connsiteX1" fmla="*/ 384175 w 1554393"/>
                <a:gd name="connsiteY1" fmla="*/ 0 h 2538415"/>
                <a:gd name="connsiteX2" fmla="*/ 384175 w 1554393"/>
                <a:gd name="connsiteY2" fmla="*/ 50800 h 2538415"/>
                <a:gd name="connsiteX3" fmla="*/ 415925 w 1554393"/>
                <a:gd name="connsiteY3" fmla="*/ 47625 h 2538415"/>
                <a:gd name="connsiteX4" fmla="*/ 412750 w 1554393"/>
                <a:gd name="connsiteY4" fmla="*/ 190500 h 2538415"/>
                <a:gd name="connsiteX5" fmla="*/ 428625 w 1554393"/>
                <a:gd name="connsiteY5" fmla="*/ 190500 h 2538415"/>
                <a:gd name="connsiteX6" fmla="*/ 425450 w 1554393"/>
                <a:gd name="connsiteY6" fmla="*/ 241300 h 2538415"/>
                <a:gd name="connsiteX7" fmla="*/ 428625 w 1554393"/>
                <a:gd name="connsiteY7" fmla="*/ 241300 h 2538415"/>
                <a:gd name="connsiteX8" fmla="*/ 425450 w 1554393"/>
                <a:gd name="connsiteY8" fmla="*/ 333375 h 2538415"/>
                <a:gd name="connsiteX9" fmla="*/ 441325 w 1554393"/>
                <a:gd name="connsiteY9" fmla="*/ 333375 h 2538415"/>
                <a:gd name="connsiteX10" fmla="*/ 444500 w 1554393"/>
                <a:gd name="connsiteY10" fmla="*/ 377825 h 2538415"/>
                <a:gd name="connsiteX11" fmla="*/ 454025 w 1554393"/>
                <a:gd name="connsiteY11" fmla="*/ 377825 h 2538415"/>
                <a:gd name="connsiteX12" fmla="*/ 454025 w 1554393"/>
                <a:gd name="connsiteY12" fmla="*/ 473075 h 2538415"/>
                <a:gd name="connsiteX13" fmla="*/ 460375 w 1554393"/>
                <a:gd name="connsiteY13" fmla="*/ 476250 h 2538415"/>
                <a:gd name="connsiteX14" fmla="*/ 460375 w 1554393"/>
                <a:gd name="connsiteY14" fmla="*/ 561975 h 2538415"/>
                <a:gd name="connsiteX15" fmla="*/ 463550 w 1554393"/>
                <a:gd name="connsiteY15" fmla="*/ 561975 h 2538415"/>
                <a:gd name="connsiteX16" fmla="*/ 463550 w 1554393"/>
                <a:gd name="connsiteY16" fmla="*/ 704850 h 2538415"/>
                <a:gd name="connsiteX17" fmla="*/ 485775 w 1554393"/>
                <a:gd name="connsiteY17" fmla="*/ 704850 h 2538415"/>
                <a:gd name="connsiteX18" fmla="*/ 485775 w 1554393"/>
                <a:gd name="connsiteY18" fmla="*/ 755650 h 2538415"/>
                <a:gd name="connsiteX19" fmla="*/ 488950 w 1554393"/>
                <a:gd name="connsiteY19" fmla="*/ 755650 h 2538415"/>
                <a:gd name="connsiteX20" fmla="*/ 488950 w 1554393"/>
                <a:gd name="connsiteY20" fmla="*/ 844550 h 2538415"/>
                <a:gd name="connsiteX21" fmla="*/ 520700 w 1554393"/>
                <a:gd name="connsiteY21" fmla="*/ 850900 h 2538415"/>
                <a:gd name="connsiteX22" fmla="*/ 520700 w 1554393"/>
                <a:gd name="connsiteY22" fmla="*/ 904875 h 2538415"/>
                <a:gd name="connsiteX23" fmla="*/ 523875 w 1554393"/>
                <a:gd name="connsiteY23" fmla="*/ 904875 h 2538415"/>
                <a:gd name="connsiteX24" fmla="*/ 523875 w 1554393"/>
                <a:gd name="connsiteY24" fmla="*/ 942975 h 2538415"/>
                <a:gd name="connsiteX25" fmla="*/ 568325 w 1554393"/>
                <a:gd name="connsiteY25" fmla="*/ 946150 h 2538415"/>
                <a:gd name="connsiteX26" fmla="*/ 568325 w 1554393"/>
                <a:gd name="connsiteY26" fmla="*/ 990600 h 2538415"/>
                <a:gd name="connsiteX27" fmla="*/ 800100 w 1554393"/>
                <a:gd name="connsiteY27" fmla="*/ 990600 h 2538415"/>
                <a:gd name="connsiteX28" fmla="*/ 800100 w 1554393"/>
                <a:gd name="connsiteY28" fmla="*/ 1038225 h 2538415"/>
                <a:gd name="connsiteX29" fmla="*/ 812800 w 1554393"/>
                <a:gd name="connsiteY29" fmla="*/ 1038225 h 2538415"/>
                <a:gd name="connsiteX30" fmla="*/ 812800 w 1554393"/>
                <a:gd name="connsiteY30" fmla="*/ 1085850 h 2538415"/>
                <a:gd name="connsiteX31" fmla="*/ 828675 w 1554393"/>
                <a:gd name="connsiteY31" fmla="*/ 1089025 h 2538415"/>
                <a:gd name="connsiteX32" fmla="*/ 831850 w 1554393"/>
                <a:gd name="connsiteY32" fmla="*/ 1130300 h 2538415"/>
                <a:gd name="connsiteX33" fmla="*/ 838200 w 1554393"/>
                <a:gd name="connsiteY33" fmla="*/ 1130300 h 2538415"/>
                <a:gd name="connsiteX34" fmla="*/ 835025 w 1554393"/>
                <a:gd name="connsiteY34" fmla="*/ 1225550 h 2538415"/>
                <a:gd name="connsiteX35" fmla="*/ 847725 w 1554393"/>
                <a:gd name="connsiteY35" fmla="*/ 1225550 h 2538415"/>
                <a:gd name="connsiteX36" fmla="*/ 847725 w 1554393"/>
                <a:gd name="connsiteY36" fmla="*/ 1273175 h 2538415"/>
                <a:gd name="connsiteX37" fmla="*/ 863600 w 1554393"/>
                <a:gd name="connsiteY37" fmla="*/ 1273175 h 2538415"/>
                <a:gd name="connsiteX38" fmla="*/ 866775 w 1554393"/>
                <a:gd name="connsiteY38" fmla="*/ 1362075 h 2538415"/>
                <a:gd name="connsiteX39" fmla="*/ 873125 w 1554393"/>
                <a:gd name="connsiteY39" fmla="*/ 1362075 h 2538415"/>
                <a:gd name="connsiteX40" fmla="*/ 873125 w 1554393"/>
                <a:gd name="connsiteY40" fmla="*/ 1419225 h 2538415"/>
                <a:gd name="connsiteX41" fmla="*/ 882650 w 1554393"/>
                <a:gd name="connsiteY41" fmla="*/ 1419225 h 2538415"/>
                <a:gd name="connsiteX42" fmla="*/ 879475 w 1554393"/>
                <a:gd name="connsiteY42" fmla="*/ 1504950 h 2538415"/>
                <a:gd name="connsiteX43" fmla="*/ 901700 w 1554393"/>
                <a:gd name="connsiteY43" fmla="*/ 1504950 h 2538415"/>
                <a:gd name="connsiteX44" fmla="*/ 901700 w 1554393"/>
                <a:gd name="connsiteY44" fmla="*/ 1549400 h 2538415"/>
                <a:gd name="connsiteX45" fmla="*/ 904875 w 1554393"/>
                <a:gd name="connsiteY45" fmla="*/ 1549400 h 2538415"/>
                <a:gd name="connsiteX46" fmla="*/ 904875 w 1554393"/>
                <a:gd name="connsiteY46" fmla="*/ 1603375 h 2538415"/>
                <a:gd name="connsiteX47" fmla="*/ 911225 w 1554393"/>
                <a:gd name="connsiteY47" fmla="*/ 1603375 h 2538415"/>
                <a:gd name="connsiteX48" fmla="*/ 908050 w 1554393"/>
                <a:gd name="connsiteY48" fmla="*/ 1647825 h 2538415"/>
                <a:gd name="connsiteX49" fmla="*/ 917575 w 1554393"/>
                <a:gd name="connsiteY49" fmla="*/ 1644650 h 2538415"/>
                <a:gd name="connsiteX50" fmla="*/ 914400 w 1554393"/>
                <a:gd name="connsiteY50" fmla="*/ 1743075 h 2538415"/>
                <a:gd name="connsiteX51" fmla="*/ 933450 w 1554393"/>
                <a:gd name="connsiteY51" fmla="*/ 1736725 h 2538415"/>
                <a:gd name="connsiteX52" fmla="*/ 933450 w 1554393"/>
                <a:gd name="connsiteY52" fmla="*/ 1790700 h 2538415"/>
                <a:gd name="connsiteX53" fmla="*/ 942975 w 1554393"/>
                <a:gd name="connsiteY53" fmla="*/ 1790700 h 2538415"/>
                <a:gd name="connsiteX54" fmla="*/ 942975 w 1554393"/>
                <a:gd name="connsiteY54" fmla="*/ 1838325 h 2538415"/>
                <a:gd name="connsiteX55" fmla="*/ 1092200 w 1554393"/>
                <a:gd name="connsiteY55" fmla="*/ 1841500 h 2538415"/>
                <a:gd name="connsiteX56" fmla="*/ 1092200 w 1554393"/>
                <a:gd name="connsiteY56" fmla="*/ 1885950 h 2538415"/>
                <a:gd name="connsiteX57" fmla="*/ 1162050 w 1554393"/>
                <a:gd name="connsiteY57" fmla="*/ 1885950 h 2538415"/>
                <a:gd name="connsiteX58" fmla="*/ 1165225 w 1554393"/>
                <a:gd name="connsiteY58" fmla="*/ 1933575 h 2538415"/>
                <a:gd name="connsiteX59" fmla="*/ 1244600 w 1554393"/>
                <a:gd name="connsiteY59" fmla="*/ 1930400 h 2538415"/>
                <a:gd name="connsiteX60" fmla="*/ 1247775 w 1554393"/>
                <a:gd name="connsiteY60" fmla="*/ 1978025 h 2538415"/>
                <a:gd name="connsiteX61" fmla="*/ 1327150 w 1554393"/>
                <a:gd name="connsiteY61" fmla="*/ 1978025 h 2538415"/>
                <a:gd name="connsiteX62" fmla="*/ 1327150 w 1554393"/>
                <a:gd name="connsiteY62" fmla="*/ 2028825 h 2538415"/>
                <a:gd name="connsiteX63" fmla="*/ 1362075 w 1554393"/>
                <a:gd name="connsiteY63" fmla="*/ 2028825 h 2538415"/>
                <a:gd name="connsiteX64" fmla="*/ 1362075 w 1554393"/>
                <a:gd name="connsiteY64" fmla="*/ 2073275 h 2538415"/>
                <a:gd name="connsiteX65" fmla="*/ 1374775 w 1554393"/>
                <a:gd name="connsiteY65" fmla="*/ 2073275 h 2538415"/>
                <a:gd name="connsiteX66" fmla="*/ 1374775 w 1554393"/>
                <a:gd name="connsiteY66" fmla="*/ 2120900 h 2538415"/>
                <a:gd name="connsiteX67" fmla="*/ 1400175 w 1554393"/>
                <a:gd name="connsiteY67" fmla="*/ 2120900 h 2538415"/>
                <a:gd name="connsiteX68" fmla="*/ 1403350 w 1554393"/>
                <a:gd name="connsiteY68" fmla="*/ 2206625 h 2538415"/>
                <a:gd name="connsiteX69" fmla="*/ 1406525 w 1554393"/>
                <a:gd name="connsiteY69" fmla="*/ 2206625 h 2538415"/>
                <a:gd name="connsiteX70" fmla="*/ 1406525 w 1554393"/>
                <a:gd name="connsiteY70" fmla="*/ 2260600 h 2538415"/>
                <a:gd name="connsiteX71" fmla="*/ 1435100 w 1554393"/>
                <a:gd name="connsiteY71" fmla="*/ 2260600 h 2538415"/>
                <a:gd name="connsiteX72" fmla="*/ 1431925 w 1554393"/>
                <a:gd name="connsiteY72" fmla="*/ 2305050 h 2538415"/>
                <a:gd name="connsiteX73" fmla="*/ 1444625 w 1554393"/>
                <a:gd name="connsiteY73" fmla="*/ 2308225 h 2538415"/>
                <a:gd name="connsiteX74" fmla="*/ 1441450 w 1554393"/>
                <a:gd name="connsiteY74" fmla="*/ 2387600 h 2538415"/>
                <a:gd name="connsiteX75" fmla="*/ 1449388 w 1554393"/>
                <a:gd name="connsiteY75" fmla="*/ 2388394 h 2538415"/>
                <a:gd name="connsiteX76" fmla="*/ 1449387 w 1554393"/>
                <a:gd name="connsiteY76" fmla="*/ 2440783 h 2538415"/>
                <a:gd name="connsiteX77" fmla="*/ 1468437 w 1554393"/>
                <a:gd name="connsiteY77" fmla="*/ 2440782 h 2538415"/>
                <a:gd name="connsiteX78" fmla="*/ 1468439 w 1554393"/>
                <a:gd name="connsiteY78" fmla="*/ 2495550 h 2538415"/>
                <a:gd name="connsiteX79" fmla="*/ 1554164 w 1554393"/>
                <a:gd name="connsiteY79" fmla="*/ 2497932 h 2538415"/>
                <a:gd name="connsiteX80" fmla="*/ 1554163 w 1554393"/>
                <a:gd name="connsiteY80" fmla="*/ 2538415 h 2538415"/>
                <a:gd name="connsiteX0" fmla="*/ 0 w 1556545"/>
                <a:gd name="connsiteY0" fmla="*/ 3175 h 2543266"/>
                <a:gd name="connsiteX1" fmla="*/ 384175 w 1556545"/>
                <a:gd name="connsiteY1" fmla="*/ 0 h 2543266"/>
                <a:gd name="connsiteX2" fmla="*/ 384175 w 1556545"/>
                <a:gd name="connsiteY2" fmla="*/ 50800 h 2543266"/>
                <a:gd name="connsiteX3" fmla="*/ 415925 w 1556545"/>
                <a:gd name="connsiteY3" fmla="*/ 47625 h 2543266"/>
                <a:gd name="connsiteX4" fmla="*/ 412750 w 1556545"/>
                <a:gd name="connsiteY4" fmla="*/ 190500 h 2543266"/>
                <a:gd name="connsiteX5" fmla="*/ 428625 w 1556545"/>
                <a:gd name="connsiteY5" fmla="*/ 190500 h 2543266"/>
                <a:gd name="connsiteX6" fmla="*/ 425450 w 1556545"/>
                <a:gd name="connsiteY6" fmla="*/ 241300 h 2543266"/>
                <a:gd name="connsiteX7" fmla="*/ 428625 w 1556545"/>
                <a:gd name="connsiteY7" fmla="*/ 241300 h 2543266"/>
                <a:gd name="connsiteX8" fmla="*/ 425450 w 1556545"/>
                <a:gd name="connsiteY8" fmla="*/ 333375 h 2543266"/>
                <a:gd name="connsiteX9" fmla="*/ 441325 w 1556545"/>
                <a:gd name="connsiteY9" fmla="*/ 333375 h 2543266"/>
                <a:gd name="connsiteX10" fmla="*/ 444500 w 1556545"/>
                <a:gd name="connsiteY10" fmla="*/ 377825 h 2543266"/>
                <a:gd name="connsiteX11" fmla="*/ 454025 w 1556545"/>
                <a:gd name="connsiteY11" fmla="*/ 377825 h 2543266"/>
                <a:gd name="connsiteX12" fmla="*/ 454025 w 1556545"/>
                <a:gd name="connsiteY12" fmla="*/ 473075 h 2543266"/>
                <a:gd name="connsiteX13" fmla="*/ 460375 w 1556545"/>
                <a:gd name="connsiteY13" fmla="*/ 476250 h 2543266"/>
                <a:gd name="connsiteX14" fmla="*/ 460375 w 1556545"/>
                <a:gd name="connsiteY14" fmla="*/ 561975 h 2543266"/>
                <a:gd name="connsiteX15" fmla="*/ 463550 w 1556545"/>
                <a:gd name="connsiteY15" fmla="*/ 561975 h 2543266"/>
                <a:gd name="connsiteX16" fmla="*/ 463550 w 1556545"/>
                <a:gd name="connsiteY16" fmla="*/ 704850 h 2543266"/>
                <a:gd name="connsiteX17" fmla="*/ 485775 w 1556545"/>
                <a:gd name="connsiteY17" fmla="*/ 704850 h 2543266"/>
                <a:gd name="connsiteX18" fmla="*/ 485775 w 1556545"/>
                <a:gd name="connsiteY18" fmla="*/ 755650 h 2543266"/>
                <a:gd name="connsiteX19" fmla="*/ 488950 w 1556545"/>
                <a:gd name="connsiteY19" fmla="*/ 755650 h 2543266"/>
                <a:gd name="connsiteX20" fmla="*/ 488950 w 1556545"/>
                <a:gd name="connsiteY20" fmla="*/ 844550 h 2543266"/>
                <a:gd name="connsiteX21" fmla="*/ 520700 w 1556545"/>
                <a:gd name="connsiteY21" fmla="*/ 850900 h 2543266"/>
                <a:gd name="connsiteX22" fmla="*/ 520700 w 1556545"/>
                <a:gd name="connsiteY22" fmla="*/ 904875 h 2543266"/>
                <a:gd name="connsiteX23" fmla="*/ 523875 w 1556545"/>
                <a:gd name="connsiteY23" fmla="*/ 904875 h 2543266"/>
                <a:gd name="connsiteX24" fmla="*/ 523875 w 1556545"/>
                <a:gd name="connsiteY24" fmla="*/ 942975 h 2543266"/>
                <a:gd name="connsiteX25" fmla="*/ 568325 w 1556545"/>
                <a:gd name="connsiteY25" fmla="*/ 946150 h 2543266"/>
                <a:gd name="connsiteX26" fmla="*/ 568325 w 1556545"/>
                <a:gd name="connsiteY26" fmla="*/ 990600 h 2543266"/>
                <a:gd name="connsiteX27" fmla="*/ 800100 w 1556545"/>
                <a:gd name="connsiteY27" fmla="*/ 990600 h 2543266"/>
                <a:gd name="connsiteX28" fmla="*/ 800100 w 1556545"/>
                <a:gd name="connsiteY28" fmla="*/ 1038225 h 2543266"/>
                <a:gd name="connsiteX29" fmla="*/ 812800 w 1556545"/>
                <a:gd name="connsiteY29" fmla="*/ 1038225 h 2543266"/>
                <a:gd name="connsiteX30" fmla="*/ 812800 w 1556545"/>
                <a:gd name="connsiteY30" fmla="*/ 1085850 h 2543266"/>
                <a:gd name="connsiteX31" fmla="*/ 828675 w 1556545"/>
                <a:gd name="connsiteY31" fmla="*/ 1089025 h 2543266"/>
                <a:gd name="connsiteX32" fmla="*/ 831850 w 1556545"/>
                <a:gd name="connsiteY32" fmla="*/ 1130300 h 2543266"/>
                <a:gd name="connsiteX33" fmla="*/ 838200 w 1556545"/>
                <a:gd name="connsiteY33" fmla="*/ 1130300 h 2543266"/>
                <a:gd name="connsiteX34" fmla="*/ 835025 w 1556545"/>
                <a:gd name="connsiteY34" fmla="*/ 1225550 h 2543266"/>
                <a:gd name="connsiteX35" fmla="*/ 847725 w 1556545"/>
                <a:gd name="connsiteY35" fmla="*/ 1225550 h 2543266"/>
                <a:gd name="connsiteX36" fmla="*/ 847725 w 1556545"/>
                <a:gd name="connsiteY36" fmla="*/ 1273175 h 2543266"/>
                <a:gd name="connsiteX37" fmla="*/ 863600 w 1556545"/>
                <a:gd name="connsiteY37" fmla="*/ 1273175 h 2543266"/>
                <a:gd name="connsiteX38" fmla="*/ 866775 w 1556545"/>
                <a:gd name="connsiteY38" fmla="*/ 1362075 h 2543266"/>
                <a:gd name="connsiteX39" fmla="*/ 873125 w 1556545"/>
                <a:gd name="connsiteY39" fmla="*/ 1362075 h 2543266"/>
                <a:gd name="connsiteX40" fmla="*/ 873125 w 1556545"/>
                <a:gd name="connsiteY40" fmla="*/ 1419225 h 2543266"/>
                <a:gd name="connsiteX41" fmla="*/ 882650 w 1556545"/>
                <a:gd name="connsiteY41" fmla="*/ 1419225 h 2543266"/>
                <a:gd name="connsiteX42" fmla="*/ 879475 w 1556545"/>
                <a:gd name="connsiteY42" fmla="*/ 1504950 h 2543266"/>
                <a:gd name="connsiteX43" fmla="*/ 901700 w 1556545"/>
                <a:gd name="connsiteY43" fmla="*/ 1504950 h 2543266"/>
                <a:gd name="connsiteX44" fmla="*/ 901700 w 1556545"/>
                <a:gd name="connsiteY44" fmla="*/ 1549400 h 2543266"/>
                <a:gd name="connsiteX45" fmla="*/ 904875 w 1556545"/>
                <a:gd name="connsiteY45" fmla="*/ 1549400 h 2543266"/>
                <a:gd name="connsiteX46" fmla="*/ 904875 w 1556545"/>
                <a:gd name="connsiteY46" fmla="*/ 1603375 h 2543266"/>
                <a:gd name="connsiteX47" fmla="*/ 911225 w 1556545"/>
                <a:gd name="connsiteY47" fmla="*/ 1603375 h 2543266"/>
                <a:gd name="connsiteX48" fmla="*/ 908050 w 1556545"/>
                <a:gd name="connsiteY48" fmla="*/ 1647825 h 2543266"/>
                <a:gd name="connsiteX49" fmla="*/ 917575 w 1556545"/>
                <a:gd name="connsiteY49" fmla="*/ 1644650 h 2543266"/>
                <a:gd name="connsiteX50" fmla="*/ 914400 w 1556545"/>
                <a:gd name="connsiteY50" fmla="*/ 1743075 h 2543266"/>
                <a:gd name="connsiteX51" fmla="*/ 933450 w 1556545"/>
                <a:gd name="connsiteY51" fmla="*/ 1736725 h 2543266"/>
                <a:gd name="connsiteX52" fmla="*/ 933450 w 1556545"/>
                <a:gd name="connsiteY52" fmla="*/ 1790700 h 2543266"/>
                <a:gd name="connsiteX53" fmla="*/ 942975 w 1556545"/>
                <a:gd name="connsiteY53" fmla="*/ 1790700 h 2543266"/>
                <a:gd name="connsiteX54" fmla="*/ 942975 w 1556545"/>
                <a:gd name="connsiteY54" fmla="*/ 1838325 h 2543266"/>
                <a:gd name="connsiteX55" fmla="*/ 1092200 w 1556545"/>
                <a:gd name="connsiteY55" fmla="*/ 1841500 h 2543266"/>
                <a:gd name="connsiteX56" fmla="*/ 1092200 w 1556545"/>
                <a:gd name="connsiteY56" fmla="*/ 1885950 h 2543266"/>
                <a:gd name="connsiteX57" fmla="*/ 1162050 w 1556545"/>
                <a:gd name="connsiteY57" fmla="*/ 1885950 h 2543266"/>
                <a:gd name="connsiteX58" fmla="*/ 1165225 w 1556545"/>
                <a:gd name="connsiteY58" fmla="*/ 1933575 h 2543266"/>
                <a:gd name="connsiteX59" fmla="*/ 1244600 w 1556545"/>
                <a:gd name="connsiteY59" fmla="*/ 1930400 h 2543266"/>
                <a:gd name="connsiteX60" fmla="*/ 1247775 w 1556545"/>
                <a:gd name="connsiteY60" fmla="*/ 1978025 h 2543266"/>
                <a:gd name="connsiteX61" fmla="*/ 1327150 w 1556545"/>
                <a:gd name="connsiteY61" fmla="*/ 1978025 h 2543266"/>
                <a:gd name="connsiteX62" fmla="*/ 1327150 w 1556545"/>
                <a:gd name="connsiteY62" fmla="*/ 2028825 h 2543266"/>
                <a:gd name="connsiteX63" fmla="*/ 1362075 w 1556545"/>
                <a:gd name="connsiteY63" fmla="*/ 2028825 h 2543266"/>
                <a:gd name="connsiteX64" fmla="*/ 1362075 w 1556545"/>
                <a:gd name="connsiteY64" fmla="*/ 2073275 h 2543266"/>
                <a:gd name="connsiteX65" fmla="*/ 1374775 w 1556545"/>
                <a:gd name="connsiteY65" fmla="*/ 2073275 h 2543266"/>
                <a:gd name="connsiteX66" fmla="*/ 1374775 w 1556545"/>
                <a:gd name="connsiteY66" fmla="*/ 2120900 h 2543266"/>
                <a:gd name="connsiteX67" fmla="*/ 1400175 w 1556545"/>
                <a:gd name="connsiteY67" fmla="*/ 2120900 h 2543266"/>
                <a:gd name="connsiteX68" fmla="*/ 1403350 w 1556545"/>
                <a:gd name="connsiteY68" fmla="*/ 2206625 h 2543266"/>
                <a:gd name="connsiteX69" fmla="*/ 1406525 w 1556545"/>
                <a:gd name="connsiteY69" fmla="*/ 2206625 h 2543266"/>
                <a:gd name="connsiteX70" fmla="*/ 1406525 w 1556545"/>
                <a:gd name="connsiteY70" fmla="*/ 2260600 h 2543266"/>
                <a:gd name="connsiteX71" fmla="*/ 1435100 w 1556545"/>
                <a:gd name="connsiteY71" fmla="*/ 2260600 h 2543266"/>
                <a:gd name="connsiteX72" fmla="*/ 1431925 w 1556545"/>
                <a:gd name="connsiteY72" fmla="*/ 2305050 h 2543266"/>
                <a:gd name="connsiteX73" fmla="*/ 1444625 w 1556545"/>
                <a:gd name="connsiteY73" fmla="*/ 2308225 h 2543266"/>
                <a:gd name="connsiteX74" fmla="*/ 1441450 w 1556545"/>
                <a:gd name="connsiteY74" fmla="*/ 2387600 h 2543266"/>
                <a:gd name="connsiteX75" fmla="*/ 1449388 w 1556545"/>
                <a:gd name="connsiteY75" fmla="*/ 2388394 h 2543266"/>
                <a:gd name="connsiteX76" fmla="*/ 1449387 w 1556545"/>
                <a:gd name="connsiteY76" fmla="*/ 2440783 h 2543266"/>
                <a:gd name="connsiteX77" fmla="*/ 1468437 w 1556545"/>
                <a:gd name="connsiteY77" fmla="*/ 2440782 h 2543266"/>
                <a:gd name="connsiteX78" fmla="*/ 1468439 w 1556545"/>
                <a:gd name="connsiteY78" fmla="*/ 2495550 h 2543266"/>
                <a:gd name="connsiteX79" fmla="*/ 1554164 w 1556545"/>
                <a:gd name="connsiteY79" fmla="*/ 2497932 h 2543266"/>
                <a:gd name="connsiteX80" fmla="*/ 1554163 w 1556545"/>
                <a:gd name="connsiteY80" fmla="*/ 2538415 h 2543266"/>
                <a:gd name="connsiteX81" fmla="*/ 1556545 w 1556545"/>
                <a:gd name="connsiteY81" fmla="*/ 2543177 h 2543266"/>
                <a:gd name="connsiteX0" fmla="*/ 0 w 1856583"/>
                <a:gd name="connsiteY0" fmla="*/ 3175 h 2545558"/>
                <a:gd name="connsiteX1" fmla="*/ 384175 w 1856583"/>
                <a:gd name="connsiteY1" fmla="*/ 0 h 2545558"/>
                <a:gd name="connsiteX2" fmla="*/ 384175 w 1856583"/>
                <a:gd name="connsiteY2" fmla="*/ 50800 h 2545558"/>
                <a:gd name="connsiteX3" fmla="*/ 415925 w 1856583"/>
                <a:gd name="connsiteY3" fmla="*/ 47625 h 2545558"/>
                <a:gd name="connsiteX4" fmla="*/ 412750 w 1856583"/>
                <a:gd name="connsiteY4" fmla="*/ 190500 h 2545558"/>
                <a:gd name="connsiteX5" fmla="*/ 428625 w 1856583"/>
                <a:gd name="connsiteY5" fmla="*/ 190500 h 2545558"/>
                <a:gd name="connsiteX6" fmla="*/ 425450 w 1856583"/>
                <a:gd name="connsiteY6" fmla="*/ 241300 h 2545558"/>
                <a:gd name="connsiteX7" fmla="*/ 428625 w 1856583"/>
                <a:gd name="connsiteY7" fmla="*/ 241300 h 2545558"/>
                <a:gd name="connsiteX8" fmla="*/ 425450 w 1856583"/>
                <a:gd name="connsiteY8" fmla="*/ 333375 h 2545558"/>
                <a:gd name="connsiteX9" fmla="*/ 441325 w 1856583"/>
                <a:gd name="connsiteY9" fmla="*/ 333375 h 2545558"/>
                <a:gd name="connsiteX10" fmla="*/ 444500 w 1856583"/>
                <a:gd name="connsiteY10" fmla="*/ 377825 h 2545558"/>
                <a:gd name="connsiteX11" fmla="*/ 454025 w 1856583"/>
                <a:gd name="connsiteY11" fmla="*/ 377825 h 2545558"/>
                <a:gd name="connsiteX12" fmla="*/ 454025 w 1856583"/>
                <a:gd name="connsiteY12" fmla="*/ 473075 h 2545558"/>
                <a:gd name="connsiteX13" fmla="*/ 460375 w 1856583"/>
                <a:gd name="connsiteY13" fmla="*/ 476250 h 2545558"/>
                <a:gd name="connsiteX14" fmla="*/ 460375 w 1856583"/>
                <a:gd name="connsiteY14" fmla="*/ 561975 h 2545558"/>
                <a:gd name="connsiteX15" fmla="*/ 463550 w 1856583"/>
                <a:gd name="connsiteY15" fmla="*/ 561975 h 2545558"/>
                <a:gd name="connsiteX16" fmla="*/ 463550 w 1856583"/>
                <a:gd name="connsiteY16" fmla="*/ 704850 h 2545558"/>
                <a:gd name="connsiteX17" fmla="*/ 485775 w 1856583"/>
                <a:gd name="connsiteY17" fmla="*/ 704850 h 2545558"/>
                <a:gd name="connsiteX18" fmla="*/ 485775 w 1856583"/>
                <a:gd name="connsiteY18" fmla="*/ 755650 h 2545558"/>
                <a:gd name="connsiteX19" fmla="*/ 488950 w 1856583"/>
                <a:gd name="connsiteY19" fmla="*/ 755650 h 2545558"/>
                <a:gd name="connsiteX20" fmla="*/ 488950 w 1856583"/>
                <a:gd name="connsiteY20" fmla="*/ 844550 h 2545558"/>
                <a:gd name="connsiteX21" fmla="*/ 520700 w 1856583"/>
                <a:gd name="connsiteY21" fmla="*/ 850900 h 2545558"/>
                <a:gd name="connsiteX22" fmla="*/ 520700 w 1856583"/>
                <a:gd name="connsiteY22" fmla="*/ 904875 h 2545558"/>
                <a:gd name="connsiteX23" fmla="*/ 523875 w 1856583"/>
                <a:gd name="connsiteY23" fmla="*/ 904875 h 2545558"/>
                <a:gd name="connsiteX24" fmla="*/ 523875 w 1856583"/>
                <a:gd name="connsiteY24" fmla="*/ 942975 h 2545558"/>
                <a:gd name="connsiteX25" fmla="*/ 568325 w 1856583"/>
                <a:gd name="connsiteY25" fmla="*/ 946150 h 2545558"/>
                <a:gd name="connsiteX26" fmla="*/ 568325 w 1856583"/>
                <a:gd name="connsiteY26" fmla="*/ 990600 h 2545558"/>
                <a:gd name="connsiteX27" fmla="*/ 800100 w 1856583"/>
                <a:gd name="connsiteY27" fmla="*/ 990600 h 2545558"/>
                <a:gd name="connsiteX28" fmla="*/ 800100 w 1856583"/>
                <a:gd name="connsiteY28" fmla="*/ 1038225 h 2545558"/>
                <a:gd name="connsiteX29" fmla="*/ 812800 w 1856583"/>
                <a:gd name="connsiteY29" fmla="*/ 1038225 h 2545558"/>
                <a:gd name="connsiteX30" fmla="*/ 812800 w 1856583"/>
                <a:gd name="connsiteY30" fmla="*/ 1085850 h 2545558"/>
                <a:gd name="connsiteX31" fmla="*/ 828675 w 1856583"/>
                <a:gd name="connsiteY31" fmla="*/ 1089025 h 2545558"/>
                <a:gd name="connsiteX32" fmla="*/ 831850 w 1856583"/>
                <a:gd name="connsiteY32" fmla="*/ 1130300 h 2545558"/>
                <a:gd name="connsiteX33" fmla="*/ 838200 w 1856583"/>
                <a:gd name="connsiteY33" fmla="*/ 1130300 h 2545558"/>
                <a:gd name="connsiteX34" fmla="*/ 835025 w 1856583"/>
                <a:gd name="connsiteY34" fmla="*/ 1225550 h 2545558"/>
                <a:gd name="connsiteX35" fmla="*/ 847725 w 1856583"/>
                <a:gd name="connsiteY35" fmla="*/ 1225550 h 2545558"/>
                <a:gd name="connsiteX36" fmla="*/ 847725 w 1856583"/>
                <a:gd name="connsiteY36" fmla="*/ 1273175 h 2545558"/>
                <a:gd name="connsiteX37" fmla="*/ 863600 w 1856583"/>
                <a:gd name="connsiteY37" fmla="*/ 1273175 h 2545558"/>
                <a:gd name="connsiteX38" fmla="*/ 866775 w 1856583"/>
                <a:gd name="connsiteY38" fmla="*/ 1362075 h 2545558"/>
                <a:gd name="connsiteX39" fmla="*/ 873125 w 1856583"/>
                <a:gd name="connsiteY39" fmla="*/ 1362075 h 2545558"/>
                <a:gd name="connsiteX40" fmla="*/ 873125 w 1856583"/>
                <a:gd name="connsiteY40" fmla="*/ 1419225 h 2545558"/>
                <a:gd name="connsiteX41" fmla="*/ 882650 w 1856583"/>
                <a:gd name="connsiteY41" fmla="*/ 1419225 h 2545558"/>
                <a:gd name="connsiteX42" fmla="*/ 879475 w 1856583"/>
                <a:gd name="connsiteY42" fmla="*/ 1504950 h 2545558"/>
                <a:gd name="connsiteX43" fmla="*/ 901700 w 1856583"/>
                <a:gd name="connsiteY43" fmla="*/ 1504950 h 2545558"/>
                <a:gd name="connsiteX44" fmla="*/ 901700 w 1856583"/>
                <a:gd name="connsiteY44" fmla="*/ 1549400 h 2545558"/>
                <a:gd name="connsiteX45" fmla="*/ 904875 w 1856583"/>
                <a:gd name="connsiteY45" fmla="*/ 1549400 h 2545558"/>
                <a:gd name="connsiteX46" fmla="*/ 904875 w 1856583"/>
                <a:gd name="connsiteY46" fmla="*/ 1603375 h 2545558"/>
                <a:gd name="connsiteX47" fmla="*/ 911225 w 1856583"/>
                <a:gd name="connsiteY47" fmla="*/ 1603375 h 2545558"/>
                <a:gd name="connsiteX48" fmla="*/ 908050 w 1856583"/>
                <a:gd name="connsiteY48" fmla="*/ 1647825 h 2545558"/>
                <a:gd name="connsiteX49" fmla="*/ 917575 w 1856583"/>
                <a:gd name="connsiteY49" fmla="*/ 1644650 h 2545558"/>
                <a:gd name="connsiteX50" fmla="*/ 914400 w 1856583"/>
                <a:gd name="connsiteY50" fmla="*/ 1743075 h 2545558"/>
                <a:gd name="connsiteX51" fmla="*/ 933450 w 1856583"/>
                <a:gd name="connsiteY51" fmla="*/ 1736725 h 2545558"/>
                <a:gd name="connsiteX52" fmla="*/ 933450 w 1856583"/>
                <a:gd name="connsiteY52" fmla="*/ 1790700 h 2545558"/>
                <a:gd name="connsiteX53" fmla="*/ 942975 w 1856583"/>
                <a:gd name="connsiteY53" fmla="*/ 1790700 h 2545558"/>
                <a:gd name="connsiteX54" fmla="*/ 942975 w 1856583"/>
                <a:gd name="connsiteY54" fmla="*/ 1838325 h 2545558"/>
                <a:gd name="connsiteX55" fmla="*/ 1092200 w 1856583"/>
                <a:gd name="connsiteY55" fmla="*/ 1841500 h 2545558"/>
                <a:gd name="connsiteX56" fmla="*/ 1092200 w 1856583"/>
                <a:gd name="connsiteY56" fmla="*/ 1885950 h 2545558"/>
                <a:gd name="connsiteX57" fmla="*/ 1162050 w 1856583"/>
                <a:gd name="connsiteY57" fmla="*/ 1885950 h 2545558"/>
                <a:gd name="connsiteX58" fmla="*/ 1165225 w 1856583"/>
                <a:gd name="connsiteY58" fmla="*/ 1933575 h 2545558"/>
                <a:gd name="connsiteX59" fmla="*/ 1244600 w 1856583"/>
                <a:gd name="connsiteY59" fmla="*/ 1930400 h 2545558"/>
                <a:gd name="connsiteX60" fmla="*/ 1247775 w 1856583"/>
                <a:gd name="connsiteY60" fmla="*/ 1978025 h 2545558"/>
                <a:gd name="connsiteX61" fmla="*/ 1327150 w 1856583"/>
                <a:gd name="connsiteY61" fmla="*/ 1978025 h 2545558"/>
                <a:gd name="connsiteX62" fmla="*/ 1327150 w 1856583"/>
                <a:gd name="connsiteY62" fmla="*/ 2028825 h 2545558"/>
                <a:gd name="connsiteX63" fmla="*/ 1362075 w 1856583"/>
                <a:gd name="connsiteY63" fmla="*/ 2028825 h 2545558"/>
                <a:gd name="connsiteX64" fmla="*/ 1362075 w 1856583"/>
                <a:gd name="connsiteY64" fmla="*/ 2073275 h 2545558"/>
                <a:gd name="connsiteX65" fmla="*/ 1374775 w 1856583"/>
                <a:gd name="connsiteY65" fmla="*/ 2073275 h 2545558"/>
                <a:gd name="connsiteX66" fmla="*/ 1374775 w 1856583"/>
                <a:gd name="connsiteY66" fmla="*/ 2120900 h 2545558"/>
                <a:gd name="connsiteX67" fmla="*/ 1400175 w 1856583"/>
                <a:gd name="connsiteY67" fmla="*/ 2120900 h 2545558"/>
                <a:gd name="connsiteX68" fmla="*/ 1403350 w 1856583"/>
                <a:gd name="connsiteY68" fmla="*/ 2206625 h 2545558"/>
                <a:gd name="connsiteX69" fmla="*/ 1406525 w 1856583"/>
                <a:gd name="connsiteY69" fmla="*/ 2206625 h 2545558"/>
                <a:gd name="connsiteX70" fmla="*/ 1406525 w 1856583"/>
                <a:gd name="connsiteY70" fmla="*/ 2260600 h 2545558"/>
                <a:gd name="connsiteX71" fmla="*/ 1435100 w 1856583"/>
                <a:gd name="connsiteY71" fmla="*/ 2260600 h 2545558"/>
                <a:gd name="connsiteX72" fmla="*/ 1431925 w 1856583"/>
                <a:gd name="connsiteY72" fmla="*/ 2305050 h 2545558"/>
                <a:gd name="connsiteX73" fmla="*/ 1444625 w 1856583"/>
                <a:gd name="connsiteY73" fmla="*/ 2308225 h 2545558"/>
                <a:gd name="connsiteX74" fmla="*/ 1441450 w 1856583"/>
                <a:gd name="connsiteY74" fmla="*/ 2387600 h 2545558"/>
                <a:gd name="connsiteX75" fmla="*/ 1449388 w 1856583"/>
                <a:gd name="connsiteY75" fmla="*/ 2388394 h 2545558"/>
                <a:gd name="connsiteX76" fmla="*/ 1449387 w 1856583"/>
                <a:gd name="connsiteY76" fmla="*/ 2440783 h 2545558"/>
                <a:gd name="connsiteX77" fmla="*/ 1468437 w 1856583"/>
                <a:gd name="connsiteY77" fmla="*/ 2440782 h 2545558"/>
                <a:gd name="connsiteX78" fmla="*/ 1468439 w 1856583"/>
                <a:gd name="connsiteY78" fmla="*/ 2495550 h 2545558"/>
                <a:gd name="connsiteX79" fmla="*/ 1554164 w 1856583"/>
                <a:gd name="connsiteY79" fmla="*/ 2497932 h 2545558"/>
                <a:gd name="connsiteX80" fmla="*/ 1554163 w 1856583"/>
                <a:gd name="connsiteY80" fmla="*/ 2538415 h 2545558"/>
                <a:gd name="connsiteX81" fmla="*/ 1856583 w 1856583"/>
                <a:gd name="connsiteY81" fmla="*/ 2545558 h 2545558"/>
                <a:gd name="connsiteX0" fmla="*/ 0 w 1856583"/>
                <a:gd name="connsiteY0" fmla="*/ 3175 h 2545558"/>
                <a:gd name="connsiteX1" fmla="*/ 384175 w 1856583"/>
                <a:gd name="connsiteY1" fmla="*/ 0 h 2545558"/>
                <a:gd name="connsiteX2" fmla="*/ 384175 w 1856583"/>
                <a:gd name="connsiteY2" fmla="*/ 50800 h 2545558"/>
                <a:gd name="connsiteX3" fmla="*/ 415925 w 1856583"/>
                <a:gd name="connsiteY3" fmla="*/ 47625 h 2545558"/>
                <a:gd name="connsiteX4" fmla="*/ 412750 w 1856583"/>
                <a:gd name="connsiteY4" fmla="*/ 190500 h 2545558"/>
                <a:gd name="connsiteX5" fmla="*/ 428625 w 1856583"/>
                <a:gd name="connsiteY5" fmla="*/ 190500 h 2545558"/>
                <a:gd name="connsiteX6" fmla="*/ 425450 w 1856583"/>
                <a:gd name="connsiteY6" fmla="*/ 241300 h 2545558"/>
                <a:gd name="connsiteX7" fmla="*/ 428625 w 1856583"/>
                <a:gd name="connsiteY7" fmla="*/ 241300 h 2545558"/>
                <a:gd name="connsiteX8" fmla="*/ 425450 w 1856583"/>
                <a:gd name="connsiteY8" fmla="*/ 333375 h 2545558"/>
                <a:gd name="connsiteX9" fmla="*/ 441325 w 1856583"/>
                <a:gd name="connsiteY9" fmla="*/ 333375 h 2545558"/>
                <a:gd name="connsiteX10" fmla="*/ 444500 w 1856583"/>
                <a:gd name="connsiteY10" fmla="*/ 377825 h 2545558"/>
                <a:gd name="connsiteX11" fmla="*/ 454025 w 1856583"/>
                <a:gd name="connsiteY11" fmla="*/ 377825 h 2545558"/>
                <a:gd name="connsiteX12" fmla="*/ 454025 w 1856583"/>
                <a:gd name="connsiteY12" fmla="*/ 473075 h 2545558"/>
                <a:gd name="connsiteX13" fmla="*/ 460375 w 1856583"/>
                <a:gd name="connsiteY13" fmla="*/ 476250 h 2545558"/>
                <a:gd name="connsiteX14" fmla="*/ 460375 w 1856583"/>
                <a:gd name="connsiteY14" fmla="*/ 561975 h 2545558"/>
                <a:gd name="connsiteX15" fmla="*/ 463550 w 1856583"/>
                <a:gd name="connsiteY15" fmla="*/ 561975 h 2545558"/>
                <a:gd name="connsiteX16" fmla="*/ 463550 w 1856583"/>
                <a:gd name="connsiteY16" fmla="*/ 704850 h 2545558"/>
                <a:gd name="connsiteX17" fmla="*/ 485775 w 1856583"/>
                <a:gd name="connsiteY17" fmla="*/ 704850 h 2545558"/>
                <a:gd name="connsiteX18" fmla="*/ 485775 w 1856583"/>
                <a:gd name="connsiteY18" fmla="*/ 755650 h 2545558"/>
                <a:gd name="connsiteX19" fmla="*/ 488950 w 1856583"/>
                <a:gd name="connsiteY19" fmla="*/ 755650 h 2545558"/>
                <a:gd name="connsiteX20" fmla="*/ 488950 w 1856583"/>
                <a:gd name="connsiteY20" fmla="*/ 844550 h 2545558"/>
                <a:gd name="connsiteX21" fmla="*/ 520700 w 1856583"/>
                <a:gd name="connsiteY21" fmla="*/ 850900 h 2545558"/>
                <a:gd name="connsiteX22" fmla="*/ 520700 w 1856583"/>
                <a:gd name="connsiteY22" fmla="*/ 904875 h 2545558"/>
                <a:gd name="connsiteX23" fmla="*/ 523875 w 1856583"/>
                <a:gd name="connsiteY23" fmla="*/ 904875 h 2545558"/>
                <a:gd name="connsiteX24" fmla="*/ 523875 w 1856583"/>
                <a:gd name="connsiteY24" fmla="*/ 942975 h 2545558"/>
                <a:gd name="connsiteX25" fmla="*/ 568325 w 1856583"/>
                <a:gd name="connsiteY25" fmla="*/ 946150 h 2545558"/>
                <a:gd name="connsiteX26" fmla="*/ 568325 w 1856583"/>
                <a:gd name="connsiteY26" fmla="*/ 990600 h 2545558"/>
                <a:gd name="connsiteX27" fmla="*/ 800100 w 1856583"/>
                <a:gd name="connsiteY27" fmla="*/ 990600 h 2545558"/>
                <a:gd name="connsiteX28" fmla="*/ 800100 w 1856583"/>
                <a:gd name="connsiteY28" fmla="*/ 1038225 h 2545558"/>
                <a:gd name="connsiteX29" fmla="*/ 812800 w 1856583"/>
                <a:gd name="connsiteY29" fmla="*/ 1038225 h 2545558"/>
                <a:gd name="connsiteX30" fmla="*/ 812800 w 1856583"/>
                <a:gd name="connsiteY30" fmla="*/ 1085850 h 2545558"/>
                <a:gd name="connsiteX31" fmla="*/ 828675 w 1856583"/>
                <a:gd name="connsiteY31" fmla="*/ 1089025 h 2545558"/>
                <a:gd name="connsiteX32" fmla="*/ 831850 w 1856583"/>
                <a:gd name="connsiteY32" fmla="*/ 1130300 h 2545558"/>
                <a:gd name="connsiteX33" fmla="*/ 838200 w 1856583"/>
                <a:gd name="connsiteY33" fmla="*/ 1130300 h 2545558"/>
                <a:gd name="connsiteX34" fmla="*/ 835025 w 1856583"/>
                <a:gd name="connsiteY34" fmla="*/ 1225550 h 2545558"/>
                <a:gd name="connsiteX35" fmla="*/ 847725 w 1856583"/>
                <a:gd name="connsiteY35" fmla="*/ 1225550 h 2545558"/>
                <a:gd name="connsiteX36" fmla="*/ 847725 w 1856583"/>
                <a:gd name="connsiteY36" fmla="*/ 1273175 h 2545558"/>
                <a:gd name="connsiteX37" fmla="*/ 863600 w 1856583"/>
                <a:gd name="connsiteY37" fmla="*/ 1273175 h 2545558"/>
                <a:gd name="connsiteX38" fmla="*/ 866775 w 1856583"/>
                <a:gd name="connsiteY38" fmla="*/ 1362075 h 2545558"/>
                <a:gd name="connsiteX39" fmla="*/ 873125 w 1856583"/>
                <a:gd name="connsiteY39" fmla="*/ 1362075 h 2545558"/>
                <a:gd name="connsiteX40" fmla="*/ 873125 w 1856583"/>
                <a:gd name="connsiteY40" fmla="*/ 1419225 h 2545558"/>
                <a:gd name="connsiteX41" fmla="*/ 882650 w 1856583"/>
                <a:gd name="connsiteY41" fmla="*/ 1419225 h 2545558"/>
                <a:gd name="connsiteX42" fmla="*/ 879475 w 1856583"/>
                <a:gd name="connsiteY42" fmla="*/ 1504950 h 2545558"/>
                <a:gd name="connsiteX43" fmla="*/ 901700 w 1856583"/>
                <a:gd name="connsiteY43" fmla="*/ 1504950 h 2545558"/>
                <a:gd name="connsiteX44" fmla="*/ 901700 w 1856583"/>
                <a:gd name="connsiteY44" fmla="*/ 1549400 h 2545558"/>
                <a:gd name="connsiteX45" fmla="*/ 904875 w 1856583"/>
                <a:gd name="connsiteY45" fmla="*/ 1549400 h 2545558"/>
                <a:gd name="connsiteX46" fmla="*/ 904875 w 1856583"/>
                <a:gd name="connsiteY46" fmla="*/ 1603375 h 2545558"/>
                <a:gd name="connsiteX47" fmla="*/ 911225 w 1856583"/>
                <a:gd name="connsiteY47" fmla="*/ 1603375 h 2545558"/>
                <a:gd name="connsiteX48" fmla="*/ 908050 w 1856583"/>
                <a:gd name="connsiteY48" fmla="*/ 1647825 h 2545558"/>
                <a:gd name="connsiteX49" fmla="*/ 917575 w 1856583"/>
                <a:gd name="connsiteY49" fmla="*/ 1644650 h 2545558"/>
                <a:gd name="connsiteX50" fmla="*/ 914400 w 1856583"/>
                <a:gd name="connsiteY50" fmla="*/ 1743075 h 2545558"/>
                <a:gd name="connsiteX51" fmla="*/ 933450 w 1856583"/>
                <a:gd name="connsiteY51" fmla="*/ 1736725 h 2545558"/>
                <a:gd name="connsiteX52" fmla="*/ 933450 w 1856583"/>
                <a:gd name="connsiteY52" fmla="*/ 1790700 h 2545558"/>
                <a:gd name="connsiteX53" fmla="*/ 942975 w 1856583"/>
                <a:gd name="connsiteY53" fmla="*/ 1790700 h 2545558"/>
                <a:gd name="connsiteX54" fmla="*/ 942975 w 1856583"/>
                <a:gd name="connsiteY54" fmla="*/ 1838325 h 2545558"/>
                <a:gd name="connsiteX55" fmla="*/ 1092200 w 1856583"/>
                <a:gd name="connsiteY55" fmla="*/ 1841500 h 2545558"/>
                <a:gd name="connsiteX56" fmla="*/ 1092200 w 1856583"/>
                <a:gd name="connsiteY56" fmla="*/ 1885950 h 2545558"/>
                <a:gd name="connsiteX57" fmla="*/ 1162050 w 1856583"/>
                <a:gd name="connsiteY57" fmla="*/ 1885950 h 2545558"/>
                <a:gd name="connsiteX58" fmla="*/ 1165225 w 1856583"/>
                <a:gd name="connsiteY58" fmla="*/ 1933575 h 2545558"/>
                <a:gd name="connsiteX59" fmla="*/ 1244600 w 1856583"/>
                <a:gd name="connsiteY59" fmla="*/ 1930400 h 2545558"/>
                <a:gd name="connsiteX60" fmla="*/ 1247775 w 1856583"/>
                <a:gd name="connsiteY60" fmla="*/ 1978025 h 2545558"/>
                <a:gd name="connsiteX61" fmla="*/ 1327150 w 1856583"/>
                <a:gd name="connsiteY61" fmla="*/ 1978025 h 2545558"/>
                <a:gd name="connsiteX62" fmla="*/ 1327150 w 1856583"/>
                <a:gd name="connsiteY62" fmla="*/ 2028825 h 2545558"/>
                <a:gd name="connsiteX63" fmla="*/ 1362075 w 1856583"/>
                <a:gd name="connsiteY63" fmla="*/ 2028825 h 2545558"/>
                <a:gd name="connsiteX64" fmla="*/ 1362075 w 1856583"/>
                <a:gd name="connsiteY64" fmla="*/ 2073275 h 2545558"/>
                <a:gd name="connsiteX65" fmla="*/ 1374775 w 1856583"/>
                <a:gd name="connsiteY65" fmla="*/ 2073275 h 2545558"/>
                <a:gd name="connsiteX66" fmla="*/ 1374775 w 1856583"/>
                <a:gd name="connsiteY66" fmla="*/ 2120900 h 2545558"/>
                <a:gd name="connsiteX67" fmla="*/ 1400175 w 1856583"/>
                <a:gd name="connsiteY67" fmla="*/ 2120900 h 2545558"/>
                <a:gd name="connsiteX68" fmla="*/ 1403350 w 1856583"/>
                <a:gd name="connsiteY68" fmla="*/ 2206625 h 2545558"/>
                <a:gd name="connsiteX69" fmla="*/ 1406525 w 1856583"/>
                <a:gd name="connsiteY69" fmla="*/ 2206625 h 2545558"/>
                <a:gd name="connsiteX70" fmla="*/ 1406525 w 1856583"/>
                <a:gd name="connsiteY70" fmla="*/ 2260600 h 2545558"/>
                <a:gd name="connsiteX71" fmla="*/ 1435100 w 1856583"/>
                <a:gd name="connsiteY71" fmla="*/ 2260600 h 2545558"/>
                <a:gd name="connsiteX72" fmla="*/ 1431925 w 1856583"/>
                <a:gd name="connsiteY72" fmla="*/ 2305050 h 2545558"/>
                <a:gd name="connsiteX73" fmla="*/ 1444625 w 1856583"/>
                <a:gd name="connsiteY73" fmla="*/ 2308225 h 2545558"/>
                <a:gd name="connsiteX74" fmla="*/ 1441450 w 1856583"/>
                <a:gd name="connsiteY74" fmla="*/ 2387600 h 2545558"/>
                <a:gd name="connsiteX75" fmla="*/ 1449388 w 1856583"/>
                <a:gd name="connsiteY75" fmla="*/ 2388394 h 2545558"/>
                <a:gd name="connsiteX76" fmla="*/ 1449387 w 1856583"/>
                <a:gd name="connsiteY76" fmla="*/ 2440783 h 2545558"/>
                <a:gd name="connsiteX77" fmla="*/ 1468437 w 1856583"/>
                <a:gd name="connsiteY77" fmla="*/ 2440782 h 2545558"/>
                <a:gd name="connsiteX78" fmla="*/ 1468439 w 1856583"/>
                <a:gd name="connsiteY78" fmla="*/ 2495550 h 2545558"/>
                <a:gd name="connsiteX79" fmla="*/ 1554164 w 1856583"/>
                <a:gd name="connsiteY79" fmla="*/ 2497932 h 2545558"/>
                <a:gd name="connsiteX80" fmla="*/ 1554163 w 1856583"/>
                <a:gd name="connsiteY80" fmla="*/ 2538415 h 2545558"/>
                <a:gd name="connsiteX81" fmla="*/ 1856583 w 1856583"/>
                <a:gd name="connsiteY81" fmla="*/ 2545558 h 2545558"/>
                <a:gd name="connsiteX0" fmla="*/ 0 w 1861345"/>
                <a:gd name="connsiteY0" fmla="*/ 3175 h 2543266"/>
                <a:gd name="connsiteX1" fmla="*/ 384175 w 1861345"/>
                <a:gd name="connsiteY1" fmla="*/ 0 h 2543266"/>
                <a:gd name="connsiteX2" fmla="*/ 384175 w 1861345"/>
                <a:gd name="connsiteY2" fmla="*/ 50800 h 2543266"/>
                <a:gd name="connsiteX3" fmla="*/ 415925 w 1861345"/>
                <a:gd name="connsiteY3" fmla="*/ 47625 h 2543266"/>
                <a:gd name="connsiteX4" fmla="*/ 412750 w 1861345"/>
                <a:gd name="connsiteY4" fmla="*/ 190500 h 2543266"/>
                <a:gd name="connsiteX5" fmla="*/ 428625 w 1861345"/>
                <a:gd name="connsiteY5" fmla="*/ 190500 h 2543266"/>
                <a:gd name="connsiteX6" fmla="*/ 425450 w 1861345"/>
                <a:gd name="connsiteY6" fmla="*/ 241300 h 2543266"/>
                <a:gd name="connsiteX7" fmla="*/ 428625 w 1861345"/>
                <a:gd name="connsiteY7" fmla="*/ 241300 h 2543266"/>
                <a:gd name="connsiteX8" fmla="*/ 425450 w 1861345"/>
                <a:gd name="connsiteY8" fmla="*/ 333375 h 2543266"/>
                <a:gd name="connsiteX9" fmla="*/ 441325 w 1861345"/>
                <a:gd name="connsiteY9" fmla="*/ 333375 h 2543266"/>
                <a:gd name="connsiteX10" fmla="*/ 444500 w 1861345"/>
                <a:gd name="connsiteY10" fmla="*/ 377825 h 2543266"/>
                <a:gd name="connsiteX11" fmla="*/ 454025 w 1861345"/>
                <a:gd name="connsiteY11" fmla="*/ 377825 h 2543266"/>
                <a:gd name="connsiteX12" fmla="*/ 454025 w 1861345"/>
                <a:gd name="connsiteY12" fmla="*/ 473075 h 2543266"/>
                <a:gd name="connsiteX13" fmla="*/ 460375 w 1861345"/>
                <a:gd name="connsiteY13" fmla="*/ 476250 h 2543266"/>
                <a:gd name="connsiteX14" fmla="*/ 460375 w 1861345"/>
                <a:gd name="connsiteY14" fmla="*/ 561975 h 2543266"/>
                <a:gd name="connsiteX15" fmla="*/ 463550 w 1861345"/>
                <a:gd name="connsiteY15" fmla="*/ 561975 h 2543266"/>
                <a:gd name="connsiteX16" fmla="*/ 463550 w 1861345"/>
                <a:gd name="connsiteY16" fmla="*/ 704850 h 2543266"/>
                <a:gd name="connsiteX17" fmla="*/ 485775 w 1861345"/>
                <a:gd name="connsiteY17" fmla="*/ 704850 h 2543266"/>
                <a:gd name="connsiteX18" fmla="*/ 485775 w 1861345"/>
                <a:gd name="connsiteY18" fmla="*/ 755650 h 2543266"/>
                <a:gd name="connsiteX19" fmla="*/ 488950 w 1861345"/>
                <a:gd name="connsiteY19" fmla="*/ 755650 h 2543266"/>
                <a:gd name="connsiteX20" fmla="*/ 488950 w 1861345"/>
                <a:gd name="connsiteY20" fmla="*/ 844550 h 2543266"/>
                <a:gd name="connsiteX21" fmla="*/ 520700 w 1861345"/>
                <a:gd name="connsiteY21" fmla="*/ 850900 h 2543266"/>
                <a:gd name="connsiteX22" fmla="*/ 520700 w 1861345"/>
                <a:gd name="connsiteY22" fmla="*/ 904875 h 2543266"/>
                <a:gd name="connsiteX23" fmla="*/ 523875 w 1861345"/>
                <a:gd name="connsiteY23" fmla="*/ 904875 h 2543266"/>
                <a:gd name="connsiteX24" fmla="*/ 523875 w 1861345"/>
                <a:gd name="connsiteY24" fmla="*/ 942975 h 2543266"/>
                <a:gd name="connsiteX25" fmla="*/ 568325 w 1861345"/>
                <a:gd name="connsiteY25" fmla="*/ 946150 h 2543266"/>
                <a:gd name="connsiteX26" fmla="*/ 568325 w 1861345"/>
                <a:gd name="connsiteY26" fmla="*/ 990600 h 2543266"/>
                <a:gd name="connsiteX27" fmla="*/ 800100 w 1861345"/>
                <a:gd name="connsiteY27" fmla="*/ 990600 h 2543266"/>
                <a:gd name="connsiteX28" fmla="*/ 800100 w 1861345"/>
                <a:gd name="connsiteY28" fmla="*/ 1038225 h 2543266"/>
                <a:gd name="connsiteX29" fmla="*/ 812800 w 1861345"/>
                <a:gd name="connsiteY29" fmla="*/ 1038225 h 2543266"/>
                <a:gd name="connsiteX30" fmla="*/ 812800 w 1861345"/>
                <a:gd name="connsiteY30" fmla="*/ 1085850 h 2543266"/>
                <a:gd name="connsiteX31" fmla="*/ 828675 w 1861345"/>
                <a:gd name="connsiteY31" fmla="*/ 1089025 h 2543266"/>
                <a:gd name="connsiteX32" fmla="*/ 831850 w 1861345"/>
                <a:gd name="connsiteY32" fmla="*/ 1130300 h 2543266"/>
                <a:gd name="connsiteX33" fmla="*/ 838200 w 1861345"/>
                <a:gd name="connsiteY33" fmla="*/ 1130300 h 2543266"/>
                <a:gd name="connsiteX34" fmla="*/ 835025 w 1861345"/>
                <a:gd name="connsiteY34" fmla="*/ 1225550 h 2543266"/>
                <a:gd name="connsiteX35" fmla="*/ 847725 w 1861345"/>
                <a:gd name="connsiteY35" fmla="*/ 1225550 h 2543266"/>
                <a:gd name="connsiteX36" fmla="*/ 847725 w 1861345"/>
                <a:gd name="connsiteY36" fmla="*/ 1273175 h 2543266"/>
                <a:gd name="connsiteX37" fmla="*/ 863600 w 1861345"/>
                <a:gd name="connsiteY37" fmla="*/ 1273175 h 2543266"/>
                <a:gd name="connsiteX38" fmla="*/ 866775 w 1861345"/>
                <a:gd name="connsiteY38" fmla="*/ 1362075 h 2543266"/>
                <a:gd name="connsiteX39" fmla="*/ 873125 w 1861345"/>
                <a:gd name="connsiteY39" fmla="*/ 1362075 h 2543266"/>
                <a:gd name="connsiteX40" fmla="*/ 873125 w 1861345"/>
                <a:gd name="connsiteY40" fmla="*/ 1419225 h 2543266"/>
                <a:gd name="connsiteX41" fmla="*/ 882650 w 1861345"/>
                <a:gd name="connsiteY41" fmla="*/ 1419225 h 2543266"/>
                <a:gd name="connsiteX42" fmla="*/ 879475 w 1861345"/>
                <a:gd name="connsiteY42" fmla="*/ 1504950 h 2543266"/>
                <a:gd name="connsiteX43" fmla="*/ 901700 w 1861345"/>
                <a:gd name="connsiteY43" fmla="*/ 1504950 h 2543266"/>
                <a:gd name="connsiteX44" fmla="*/ 901700 w 1861345"/>
                <a:gd name="connsiteY44" fmla="*/ 1549400 h 2543266"/>
                <a:gd name="connsiteX45" fmla="*/ 904875 w 1861345"/>
                <a:gd name="connsiteY45" fmla="*/ 1549400 h 2543266"/>
                <a:gd name="connsiteX46" fmla="*/ 904875 w 1861345"/>
                <a:gd name="connsiteY46" fmla="*/ 1603375 h 2543266"/>
                <a:gd name="connsiteX47" fmla="*/ 911225 w 1861345"/>
                <a:gd name="connsiteY47" fmla="*/ 1603375 h 2543266"/>
                <a:gd name="connsiteX48" fmla="*/ 908050 w 1861345"/>
                <a:gd name="connsiteY48" fmla="*/ 1647825 h 2543266"/>
                <a:gd name="connsiteX49" fmla="*/ 917575 w 1861345"/>
                <a:gd name="connsiteY49" fmla="*/ 1644650 h 2543266"/>
                <a:gd name="connsiteX50" fmla="*/ 914400 w 1861345"/>
                <a:gd name="connsiteY50" fmla="*/ 1743075 h 2543266"/>
                <a:gd name="connsiteX51" fmla="*/ 933450 w 1861345"/>
                <a:gd name="connsiteY51" fmla="*/ 1736725 h 2543266"/>
                <a:gd name="connsiteX52" fmla="*/ 933450 w 1861345"/>
                <a:gd name="connsiteY52" fmla="*/ 1790700 h 2543266"/>
                <a:gd name="connsiteX53" fmla="*/ 942975 w 1861345"/>
                <a:gd name="connsiteY53" fmla="*/ 1790700 h 2543266"/>
                <a:gd name="connsiteX54" fmla="*/ 942975 w 1861345"/>
                <a:gd name="connsiteY54" fmla="*/ 1838325 h 2543266"/>
                <a:gd name="connsiteX55" fmla="*/ 1092200 w 1861345"/>
                <a:gd name="connsiteY55" fmla="*/ 1841500 h 2543266"/>
                <a:gd name="connsiteX56" fmla="*/ 1092200 w 1861345"/>
                <a:gd name="connsiteY56" fmla="*/ 1885950 h 2543266"/>
                <a:gd name="connsiteX57" fmla="*/ 1162050 w 1861345"/>
                <a:gd name="connsiteY57" fmla="*/ 1885950 h 2543266"/>
                <a:gd name="connsiteX58" fmla="*/ 1165225 w 1861345"/>
                <a:gd name="connsiteY58" fmla="*/ 1933575 h 2543266"/>
                <a:gd name="connsiteX59" fmla="*/ 1244600 w 1861345"/>
                <a:gd name="connsiteY59" fmla="*/ 1930400 h 2543266"/>
                <a:gd name="connsiteX60" fmla="*/ 1247775 w 1861345"/>
                <a:gd name="connsiteY60" fmla="*/ 1978025 h 2543266"/>
                <a:gd name="connsiteX61" fmla="*/ 1327150 w 1861345"/>
                <a:gd name="connsiteY61" fmla="*/ 1978025 h 2543266"/>
                <a:gd name="connsiteX62" fmla="*/ 1327150 w 1861345"/>
                <a:gd name="connsiteY62" fmla="*/ 2028825 h 2543266"/>
                <a:gd name="connsiteX63" fmla="*/ 1362075 w 1861345"/>
                <a:gd name="connsiteY63" fmla="*/ 2028825 h 2543266"/>
                <a:gd name="connsiteX64" fmla="*/ 1362075 w 1861345"/>
                <a:gd name="connsiteY64" fmla="*/ 2073275 h 2543266"/>
                <a:gd name="connsiteX65" fmla="*/ 1374775 w 1861345"/>
                <a:gd name="connsiteY65" fmla="*/ 2073275 h 2543266"/>
                <a:gd name="connsiteX66" fmla="*/ 1374775 w 1861345"/>
                <a:gd name="connsiteY66" fmla="*/ 2120900 h 2543266"/>
                <a:gd name="connsiteX67" fmla="*/ 1400175 w 1861345"/>
                <a:gd name="connsiteY67" fmla="*/ 2120900 h 2543266"/>
                <a:gd name="connsiteX68" fmla="*/ 1403350 w 1861345"/>
                <a:gd name="connsiteY68" fmla="*/ 2206625 h 2543266"/>
                <a:gd name="connsiteX69" fmla="*/ 1406525 w 1861345"/>
                <a:gd name="connsiteY69" fmla="*/ 2206625 h 2543266"/>
                <a:gd name="connsiteX70" fmla="*/ 1406525 w 1861345"/>
                <a:gd name="connsiteY70" fmla="*/ 2260600 h 2543266"/>
                <a:gd name="connsiteX71" fmla="*/ 1435100 w 1861345"/>
                <a:gd name="connsiteY71" fmla="*/ 2260600 h 2543266"/>
                <a:gd name="connsiteX72" fmla="*/ 1431925 w 1861345"/>
                <a:gd name="connsiteY72" fmla="*/ 2305050 h 2543266"/>
                <a:gd name="connsiteX73" fmla="*/ 1444625 w 1861345"/>
                <a:gd name="connsiteY73" fmla="*/ 2308225 h 2543266"/>
                <a:gd name="connsiteX74" fmla="*/ 1441450 w 1861345"/>
                <a:gd name="connsiteY74" fmla="*/ 2387600 h 2543266"/>
                <a:gd name="connsiteX75" fmla="*/ 1449388 w 1861345"/>
                <a:gd name="connsiteY75" fmla="*/ 2388394 h 2543266"/>
                <a:gd name="connsiteX76" fmla="*/ 1449387 w 1861345"/>
                <a:gd name="connsiteY76" fmla="*/ 2440783 h 2543266"/>
                <a:gd name="connsiteX77" fmla="*/ 1468437 w 1861345"/>
                <a:gd name="connsiteY77" fmla="*/ 2440782 h 2543266"/>
                <a:gd name="connsiteX78" fmla="*/ 1468439 w 1861345"/>
                <a:gd name="connsiteY78" fmla="*/ 2495550 h 2543266"/>
                <a:gd name="connsiteX79" fmla="*/ 1554164 w 1861345"/>
                <a:gd name="connsiteY79" fmla="*/ 2497932 h 2543266"/>
                <a:gd name="connsiteX80" fmla="*/ 1554163 w 1861345"/>
                <a:gd name="connsiteY80" fmla="*/ 2538415 h 2543266"/>
                <a:gd name="connsiteX81" fmla="*/ 1861345 w 1861345"/>
                <a:gd name="connsiteY81" fmla="*/ 2543177 h 2543266"/>
                <a:gd name="connsiteX0" fmla="*/ 0 w 1861345"/>
                <a:gd name="connsiteY0" fmla="*/ 3175 h 2543177"/>
                <a:gd name="connsiteX1" fmla="*/ 384175 w 1861345"/>
                <a:gd name="connsiteY1" fmla="*/ 0 h 2543177"/>
                <a:gd name="connsiteX2" fmla="*/ 384175 w 1861345"/>
                <a:gd name="connsiteY2" fmla="*/ 50800 h 2543177"/>
                <a:gd name="connsiteX3" fmla="*/ 415925 w 1861345"/>
                <a:gd name="connsiteY3" fmla="*/ 47625 h 2543177"/>
                <a:gd name="connsiteX4" fmla="*/ 412750 w 1861345"/>
                <a:gd name="connsiteY4" fmla="*/ 190500 h 2543177"/>
                <a:gd name="connsiteX5" fmla="*/ 428625 w 1861345"/>
                <a:gd name="connsiteY5" fmla="*/ 190500 h 2543177"/>
                <a:gd name="connsiteX6" fmla="*/ 425450 w 1861345"/>
                <a:gd name="connsiteY6" fmla="*/ 241300 h 2543177"/>
                <a:gd name="connsiteX7" fmla="*/ 428625 w 1861345"/>
                <a:gd name="connsiteY7" fmla="*/ 241300 h 2543177"/>
                <a:gd name="connsiteX8" fmla="*/ 425450 w 1861345"/>
                <a:gd name="connsiteY8" fmla="*/ 333375 h 2543177"/>
                <a:gd name="connsiteX9" fmla="*/ 441325 w 1861345"/>
                <a:gd name="connsiteY9" fmla="*/ 333375 h 2543177"/>
                <a:gd name="connsiteX10" fmla="*/ 444500 w 1861345"/>
                <a:gd name="connsiteY10" fmla="*/ 377825 h 2543177"/>
                <a:gd name="connsiteX11" fmla="*/ 454025 w 1861345"/>
                <a:gd name="connsiteY11" fmla="*/ 377825 h 2543177"/>
                <a:gd name="connsiteX12" fmla="*/ 454025 w 1861345"/>
                <a:gd name="connsiteY12" fmla="*/ 473075 h 2543177"/>
                <a:gd name="connsiteX13" fmla="*/ 460375 w 1861345"/>
                <a:gd name="connsiteY13" fmla="*/ 476250 h 2543177"/>
                <a:gd name="connsiteX14" fmla="*/ 460375 w 1861345"/>
                <a:gd name="connsiteY14" fmla="*/ 561975 h 2543177"/>
                <a:gd name="connsiteX15" fmla="*/ 463550 w 1861345"/>
                <a:gd name="connsiteY15" fmla="*/ 561975 h 2543177"/>
                <a:gd name="connsiteX16" fmla="*/ 463550 w 1861345"/>
                <a:gd name="connsiteY16" fmla="*/ 704850 h 2543177"/>
                <a:gd name="connsiteX17" fmla="*/ 485775 w 1861345"/>
                <a:gd name="connsiteY17" fmla="*/ 704850 h 2543177"/>
                <a:gd name="connsiteX18" fmla="*/ 485775 w 1861345"/>
                <a:gd name="connsiteY18" fmla="*/ 755650 h 2543177"/>
                <a:gd name="connsiteX19" fmla="*/ 488950 w 1861345"/>
                <a:gd name="connsiteY19" fmla="*/ 755650 h 2543177"/>
                <a:gd name="connsiteX20" fmla="*/ 488950 w 1861345"/>
                <a:gd name="connsiteY20" fmla="*/ 844550 h 2543177"/>
                <a:gd name="connsiteX21" fmla="*/ 520700 w 1861345"/>
                <a:gd name="connsiteY21" fmla="*/ 850900 h 2543177"/>
                <a:gd name="connsiteX22" fmla="*/ 520700 w 1861345"/>
                <a:gd name="connsiteY22" fmla="*/ 904875 h 2543177"/>
                <a:gd name="connsiteX23" fmla="*/ 523875 w 1861345"/>
                <a:gd name="connsiteY23" fmla="*/ 904875 h 2543177"/>
                <a:gd name="connsiteX24" fmla="*/ 523875 w 1861345"/>
                <a:gd name="connsiteY24" fmla="*/ 942975 h 2543177"/>
                <a:gd name="connsiteX25" fmla="*/ 568325 w 1861345"/>
                <a:gd name="connsiteY25" fmla="*/ 946150 h 2543177"/>
                <a:gd name="connsiteX26" fmla="*/ 568325 w 1861345"/>
                <a:gd name="connsiteY26" fmla="*/ 990600 h 2543177"/>
                <a:gd name="connsiteX27" fmla="*/ 800100 w 1861345"/>
                <a:gd name="connsiteY27" fmla="*/ 990600 h 2543177"/>
                <a:gd name="connsiteX28" fmla="*/ 800100 w 1861345"/>
                <a:gd name="connsiteY28" fmla="*/ 1038225 h 2543177"/>
                <a:gd name="connsiteX29" fmla="*/ 812800 w 1861345"/>
                <a:gd name="connsiteY29" fmla="*/ 1038225 h 2543177"/>
                <a:gd name="connsiteX30" fmla="*/ 812800 w 1861345"/>
                <a:gd name="connsiteY30" fmla="*/ 1085850 h 2543177"/>
                <a:gd name="connsiteX31" fmla="*/ 828675 w 1861345"/>
                <a:gd name="connsiteY31" fmla="*/ 1089025 h 2543177"/>
                <a:gd name="connsiteX32" fmla="*/ 831850 w 1861345"/>
                <a:gd name="connsiteY32" fmla="*/ 1130300 h 2543177"/>
                <a:gd name="connsiteX33" fmla="*/ 838200 w 1861345"/>
                <a:gd name="connsiteY33" fmla="*/ 1130300 h 2543177"/>
                <a:gd name="connsiteX34" fmla="*/ 835025 w 1861345"/>
                <a:gd name="connsiteY34" fmla="*/ 1225550 h 2543177"/>
                <a:gd name="connsiteX35" fmla="*/ 847725 w 1861345"/>
                <a:gd name="connsiteY35" fmla="*/ 1225550 h 2543177"/>
                <a:gd name="connsiteX36" fmla="*/ 847725 w 1861345"/>
                <a:gd name="connsiteY36" fmla="*/ 1273175 h 2543177"/>
                <a:gd name="connsiteX37" fmla="*/ 863600 w 1861345"/>
                <a:gd name="connsiteY37" fmla="*/ 1273175 h 2543177"/>
                <a:gd name="connsiteX38" fmla="*/ 866775 w 1861345"/>
                <a:gd name="connsiteY38" fmla="*/ 1362075 h 2543177"/>
                <a:gd name="connsiteX39" fmla="*/ 873125 w 1861345"/>
                <a:gd name="connsiteY39" fmla="*/ 1362075 h 2543177"/>
                <a:gd name="connsiteX40" fmla="*/ 873125 w 1861345"/>
                <a:gd name="connsiteY40" fmla="*/ 1419225 h 2543177"/>
                <a:gd name="connsiteX41" fmla="*/ 882650 w 1861345"/>
                <a:gd name="connsiteY41" fmla="*/ 1419225 h 2543177"/>
                <a:gd name="connsiteX42" fmla="*/ 879475 w 1861345"/>
                <a:gd name="connsiteY42" fmla="*/ 1504950 h 2543177"/>
                <a:gd name="connsiteX43" fmla="*/ 901700 w 1861345"/>
                <a:gd name="connsiteY43" fmla="*/ 1504950 h 2543177"/>
                <a:gd name="connsiteX44" fmla="*/ 901700 w 1861345"/>
                <a:gd name="connsiteY44" fmla="*/ 1549400 h 2543177"/>
                <a:gd name="connsiteX45" fmla="*/ 904875 w 1861345"/>
                <a:gd name="connsiteY45" fmla="*/ 1549400 h 2543177"/>
                <a:gd name="connsiteX46" fmla="*/ 904875 w 1861345"/>
                <a:gd name="connsiteY46" fmla="*/ 1603375 h 2543177"/>
                <a:gd name="connsiteX47" fmla="*/ 911225 w 1861345"/>
                <a:gd name="connsiteY47" fmla="*/ 1603375 h 2543177"/>
                <a:gd name="connsiteX48" fmla="*/ 908050 w 1861345"/>
                <a:gd name="connsiteY48" fmla="*/ 1647825 h 2543177"/>
                <a:gd name="connsiteX49" fmla="*/ 917575 w 1861345"/>
                <a:gd name="connsiteY49" fmla="*/ 1644650 h 2543177"/>
                <a:gd name="connsiteX50" fmla="*/ 914400 w 1861345"/>
                <a:gd name="connsiteY50" fmla="*/ 1743075 h 2543177"/>
                <a:gd name="connsiteX51" fmla="*/ 933450 w 1861345"/>
                <a:gd name="connsiteY51" fmla="*/ 1736725 h 2543177"/>
                <a:gd name="connsiteX52" fmla="*/ 933450 w 1861345"/>
                <a:gd name="connsiteY52" fmla="*/ 1790700 h 2543177"/>
                <a:gd name="connsiteX53" fmla="*/ 942975 w 1861345"/>
                <a:gd name="connsiteY53" fmla="*/ 1790700 h 2543177"/>
                <a:gd name="connsiteX54" fmla="*/ 942975 w 1861345"/>
                <a:gd name="connsiteY54" fmla="*/ 1838325 h 2543177"/>
                <a:gd name="connsiteX55" fmla="*/ 1092200 w 1861345"/>
                <a:gd name="connsiteY55" fmla="*/ 1841500 h 2543177"/>
                <a:gd name="connsiteX56" fmla="*/ 1092200 w 1861345"/>
                <a:gd name="connsiteY56" fmla="*/ 1885950 h 2543177"/>
                <a:gd name="connsiteX57" fmla="*/ 1162050 w 1861345"/>
                <a:gd name="connsiteY57" fmla="*/ 1885950 h 2543177"/>
                <a:gd name="connsiteX58" fmla="*/ 1165225 w 1861345"/>
                <a:gd name="connsiteY58" fmla="*/ 1933575 h 2543177"/>
                <a:gd name="connsiteX59" fmla="*/ 1244600 w 1861345"/>
                <a:gd name="connsiteY59" fmla="*/ 1930400 h 2543177"/>
                <a:gd name="connsiteX60" fmla="*/ 1247775 w 1861345"/>
                <a:gd name="connsiteY60" fmla="*/ 1978025 h 2543177"/>
                <a:gd name="connsiteX61" fmla="*/ 1327150 w 1861345"/>
                <a:gd name="connsiteY61" fmla="*/ 1978025 h 2543177"/>
                <a:gd name="connsiteX62" fmla="*/ 1327150 w 1861345"/>
                <a:gd name="connsiteY62" fmla="*/ 2028825 h 2543177"/>
                <a:gd name="connsiteX63" fmla="*/ 1362075 w 1861345"/>
                <a:gd name="connsiteY63" fmla="*/ 2028825 h 2543177"/>
                <a:gd name="connsiteX64" fmla="*/ 1362075 w 1861345"/>
                <a:gd name="connsiteY64" fmla="*/ 2073275 h 2543177"/>
                <a:gd name="connsiteX65" fmla="*/ 1374775 w 1861345"/>
                <a:gd name="connsiteY65" fmla="*/ 2073275 h 2543177"/>
                <a:gd name="connsiteX66" fmla="*/ 1374775 w 1861345"/>
                <a:gd name="connsiteY66" fmla="*/ 2120900 h 2543177"/>
                <a:gd name="connsiteX67" fmla="*/ 1400175 w 1861345"/>
                <a:gd name="connsiteY67" fmla="*/ 2120900 h 2543177"/>
                <a:gd name="connsiteX68" fmla="*/ 1403350 w 1861345"/>
                <a:gd name="connsiteY68" fmla="*/ 2206625 h 2543177"/>
                <a:gd name="connsiteX69" fmla="*/ 1406525 w 1861345"/>
                <a:gd name="connsiteY69" fmla="*/ 2206625 h 2543177"/>
                <a:gd name="connsiteX70" fmla="*/ 1406525 w 1861345"/>
                <a:gd name="connsiteY70" fmla="*/ 2260600 h 2543177"/>
                <a:gd name="connsiteX71" fmla="*/ 1435100 w 1861345"/>
                <a:gd name="connsiteY71" fmla="*/ 2260600 h 2543177"/>
                <a:gd name="connsiteX72" fmla="*/ 1431925 w 1861345"/>
                <a:gd name="connsiteY72" fmla="*/ 2305050 h 2543177"/>
                <a:gd name="connsiteX73" fmla="*/ 1444625 w 1861345"/>
                <a:gd name="connsiteY73" fmla="*/ 2308225 h 2543177"/>
                <a:gd name="connsiteX74" fmla="*/ 1441450 w 1861345"/>
                <a:gd name="connsiteY74" fmla="*/ 2387600 h 2543177"/>
                <a:gd name="connsiteX75" fmla="*/ 1449388 w 1861345"/>
                <a:gd name="connsiteY75" fmla="*/ 2388394 h 2543177"/>
                <a:gd name="connsiteX76" fmla="*/ 1449387 w 1861345"/>
                <a:gd name="connsiteY76" fmla="*/ 2440783 h 2543177"/>
                <a:gd name="connsiteX77" fmla="*/ 1468437 w 1861345"/>
                <a:gd name="connsiteY77" fmla="*/ 2440782 h 2543177"/>
                <a:gd name="connsiteX78" fmla="*/ 1468439 w 1861345"/>
                <a:gd name="connsiteY78" fmla="*/ 2495550 h 2543177"/>
                <a:gd name="connsiteX79" fmla="*/ 1554164 w 1861345"/>
                <a:gd name="connsiteY79" fmla="*/ 2497932 h 2543177"/>
                <a:gd name="connsiteX80" fmla="*/ 1554163 w 1861345"/>
                <a:gd name="connsiteY80" fmla="*/ 2538415 h 2543177"/>
                <a:gd name="connsiteX81" fmla="*/ 1861345 w 1861345"/>
                <a:gd name="connsiteY81" fmla="*/ 2543177 h 2543177"/>
                <a:gd name="connsiteX0" fmla="*/ 0 w 1861345"/>
                <a:gd name="connsiteY0" fmla="*/ 3175 h 2543177"/>
                <a:gd name="connsiteX1" fmla="*/ 384175 w 1861345"/>
                <a:gd name="connsiteY1" fmla="*/ 0 h 2543177"/>
                <a:gd name="connsiteX2" fmla="*/ 384175 w 1861345"/>
                <a:gd name="connsiteY2" fmla="*/ 50800 h 2543177"/>
                <a:gd name="connsiteX3" fmla="*/ 415925 w 1861345"/>
                <a:gd name="connsiteY3" fmla="*/ 47625 h 2543177"/>
                <a:gd name="connsiteX4" fmla="*/ 412750 w 1861345"/>
                <a:gd name="connsiteY4" fmla="*/ 190500 h 2543177"/>
                <a:gd name="connsiteX5" fmla="*/ 428625 w 1861345"/>
                <a:gd name="connsiteY5" fmla="*/ 190500 h 2543177"/>
                <a:gd name="connsiteX6" fmla="*/ 425450 w 1861345"/>
                <a:gd name="connsiteY6" fmla="*/ 241300 h 2543177"/>
                <a:gd name="connsiteX7" fmla="*/ 428625 w 1861345"/>
                <a:gd name="connsiteY7" fmla="*/ 241300 h 2543177"/>
                <a:gd name="connsiteX8" fmla="*/ 425450 w 1861345"/>
                <a:gd name="connsiteY8" fmla="*/ 333375 h 2543177"/>
                <a:gd name="connsiteX9" fmla="*/ 441325 w 1861345"/>
                <a:gd name="connsiteY9" fmla="*/ 333375 h 2543177"/>
                <a:gd name="connsiteX10" fmla="*/ 444500 w 1861345"/>
                <a:gd name="connsiteY10" fmla="*/ 377825 h 2543177"/>
                <a:gd name="connsiteX11" fmla="*/ 454025 w 1861345"/>
                <a:gd name="connsiteY11" fmla="*/ 377825 h 2543177"/>
                <a:gd name="connsiteX12" fmla="*/ 454025 w 1861345"/>
                <a:gd name="connsiteY12" fmla="*/ 473075 h 2543177"/>
                <a:gd name="connsiteX13" fmla="*/ 460375 w 1861345"/>
                <a:gd name="connsiteY13" fmla="*/ 476250 h 2543177"/>
                <a:gd name="connsiteX14" fmla="*/ 460375 w 1861345"/>
                <a:gd name="connsiteY14" fmla="*/ 561975 h 2543177"/>
                <a:gd name="connsiteX15" fmla="*/ 463550 w 1861345"/>
                <a:gd name="connsiteY15" fmla="*/ 561975 h 2543177"/>
                <a:gd name="connsiteX16" fmla="*/ 463550 w 1861345"/>
                <a:gd name="connsiteY16" fmla="*/ 704850 h 2543177"/>
                <a:gd name="connsiteX17" fmla="*/ 485775 w 1861345"/>
                <a:gd name="connsiteY17" fmla="*/ 704850 h 2543177"/>
                <a:gd name="connsiteX18" fmla="*/ 485775 w 1861345"/>
                <a:gd name="connsiteY18" fmla="*/ 755650 h 2543177"/>
                <a:gd name="connsiteX19" fmla="*/ 488950 w 1861345"/>
                <a:gd name="connsiteY19" fmla="*/ 755650 h 2543177"/>
                <a:gd name="connsiteX20" fmla="*/ 488950 w 1861345"/>
                <a:gd name="connsiteY20" fmla="*/ 844550 h 2543177"/>
                <a:gd name="connsiteX21" fmla="*/ 520700 w 1861345"/>
                <a:gd name="connsiteY21" fmla="*/ 850900 h 2543177"/>
                <a:gd name="connsiteX22" fmla="*/ 520700 w 1861345"/>
                <a:gd name="connsiteY22" fmla="*/ 904875 h 2543177"/>
                <a:gd name="connsiteX23" fmla="*/ 523875 w 1861345"/>
                <a:gd name="connsiteY23" fmla="*/ 904875 h 2543177"/>
                <a:gd name="connsiteX24" fmla="*/ 523875 w 1861345"/>
                <a:gd name="connsiteY24" fmla="*/ 942975 h 2543177"/>
                <a:gd name="connsiteX25" fmla="*/ 568325 w 1861345"/>
                <a:gd name="connsiteY25" fmla="*/ 946150 h 2543177"/>
                <a:gd name="connsiteX26" fmla="*/ 568325 w 1861345"/>
                <a:gd name="connsiteY26" fmla="*/ 990600 h 2543177"/>
                <a:gd name="connsiteX27" fmla="*/ 800100 w 1861345"/>
                <a:gd name="connsiteY27" fmla="*/ 990600 h 2543177"/>
                <a:gd name="connsiteX28" fmla="*/ 800100 w 1861345"/>
                <a:gd name="connsiteY28" fmla="*/ 1038225 h 2543177"/>
                <a:gd name="connsiteX29" fmla="*/ 812800 w 1861345"/>
                <a:gd name="connsiteY29" fmla="*/ 1038225 h 2543177"/>
                <a:gd name="connsiteX30" fmla="*/ 812800 w 1861345"/>
                <a:gd name="connsiteY30" fmla="*/ 1085850 h 2543177"/>
                <a:gd name="connsiteX31" fmla="*/ 828675 w 1861345"/>
                <a:gd name="connsiteY31" fmla="*/ 1089025 h 2543177"/>
                <a:gd name="connsiteX32" fmla="*/ 831850 w 1861345"/>
                <a:gd name="connsiteY32" fmla="*/ 1130300 h 2543177"/>
                <a:gd name="connsiteX33" fmla="*/ 838200 w 1861345"/>
                <a:gd name="connsiteY33" fmla="*/ 1130300 h 2543177"/>
                <a:gd name="connsiteX34" fmla="*/ 835025 w 1861345"/>
                <a:gd name="connsiteY34" fmla="*/ 1225550 h 2543177"/>
                <a:gd name="connsiteX35" fmla="*/ 847725 w 1861345"/>
                <a:gd name="connsiteY35" fmla="*/ 1225550 h 2543177"/>
                <a:gd name="connsiteX36" fmla="*/ 847725 w 1861345"/>
                <a:gd name="connsiteY36" fmla="*/ 1273175 h 2543177"/>
                <a:gd name="connsiteX37" fmla="*/ 863600 w 1861345"/>
                <a:gd name="connsiteY37" fmla="*/ 1273175 h 2543177"/>
                <a:gd name="connsiteX38" fmla="*/ 866775 w 1861345"/>
                <a:gd name="connsiteY38" fmla="*/ 1362075 h 2543177"/>
                <a:gd name="connsiteX39" fmla="*/ 873125 w 1861345"/>
                <a:gd name="connsiteY39" fmla="*/ 1362075 h 2543177"/>
                <a:gd name="connsiteX40" fmla="*/ 873125 w 1861345"/>
                <a:gd name="connsiteY40" fmla="*/ 1419225 h 2543177"/>
                <a:gd name="connsiteX41" fmla="*/ 882650 w 1861345"/>
                <a:gd name="connsiteY41" fmla="*/ 1419225 h 2543177"/>
                <a:gd name="connsiteX42" fmla="*/ 879475 w 1861345"/>
                <a:gd name="connsiteY42" fmla="*/ 1504950 h 2543177"/>
                <a:gd name="connsiteX43" fmla="*/ 901700 w 1861345"/>
                <a:gd name="connsiteY43" fmla="*/ 1504950 h 2543177"/>
                <a:gd name="connsiteX44" fmla="*/ 901700 w 1861345"/>
                <a:gd name="connsiteY44" fmla="*/ 1549400 h 2543177"/>
                <a:gd name="connsiteX45" fmla="*/ 904875 w 1861345"/>
                <a:gd name="connsiteY45" fmla="*/ 1549400 h 2543177"/>
                <a:gd name="connsiteX46" fmla="*/ 904875 w 1861345"/>
                <a:gd name="connsiteY46" fmla="*/ 1603375 h 2543177"/>
                <a:gd name="connsiteX47" fmla="*/ 911225 w 1861345"/>
                <a:gd name="connsiteY47" fmla="*/ 1603375 h 2543177"/>
                <a:gd name="connsiteX48" fmla="*/ 908050 w 1861345"/>
                <a:gd name="connsiteY48" fmla="*/ 1647825 h 2543177"/>
                <a:gd name="connsiteX49" fmla="*/ 917575 w 1861345"/>
                <a:gd name="connsiteY49" fmla="*/ 1644650 h 2543177"/>
                <a:gd name="connsiteX50" fmla="*/ 914400 w 1861345"/>
                <a:gd name="connsiteY50" fmla="*/ 1743075 h 2543177"/>
                <a:gd name="connsiteX51" fmla="*/ 933450 w 1861345"/>
                <a:gd name="connsiteY51" fmla="*/ 1736725 h 2543177"/>
                <a:gd name="connsiteX52" fmla="*/ 933450 w 1861345"/>
                <a:gd name="connsiteY52" fmla="*/ 1790700 h 2543177"/>
                <a:gd name="connsiteX53" fmla="*/ 942975 w 1861345"/>
                <a:gd name="connsiteY53" fmla="*/ 1790700 h 2543177"/>
                <a:gd name="connsiteX54" fmla="*/ 942975 w 1861345"/>
                <a:gd name="connsiteY54" fmla="*/ 1838325 h 2543177"/>
                <a:gd name="connsiteX55" fmla="*/ 1092200 w 1861345"/>
                <a:gd name="connsiteY55" fmla="*/ 1841500 h 2543177"/>
                <a:gd name="connsiteX56" fmla="*/ 1092200 w 1861345"/>
                <a:gd name="connsiteY56" fmla="*/ 1885950 h 2543177"/>
                <a:gd name="connsiteX57" fmla="*/ 1162050 w 1861345"/>
                <a:gd name="connsiteY57" fmla="*/ 1885950 h 2543177"/>
                <a:gd name="connsiteX58" fmla="*/ 1165225 w 1861345"/>
                <a:gd name="connsiteY58" fmla="*/ 1933575 h 2543177"/>
                <a:gd name="connsiteX59" fmla="*/ 1244600 w 1861345"/>
                <a:gd name="connsiteY59" fmla="*/ 1930400 h 2543177"/>
                <a:gd name="connsiteX60" fmla="*/ 1247775 w 1861345"/>
                <a:gd name="connsiteY60" fmla="*/ 1978025 h 2543177"/>
                <a:gd name="connsiteX61" fmla="*/ 1327150 w 1861345"/>
                <a:gd name="connsiteY61" fmla="*/ 1978025 h 2543177"/>
                <a:gd name="connsiteX62" fmla="*/ 1327150 w 1861345"/>
                <a:gd name="connsiteY62" fmla="*/ 2028825 h 2543177"/>
                <a:gd name="connsiteX63" fmla="*/ 1362075 w 1861345"/>
                <a:gd name="connsiteY63" fmla="*/ 2028825 h 2543177"/>
                <a:gd name="connsiteX64" fmla="*/ 1362075 w 1861345"/>
                <a:gd name="connsiteY64" fmla="*/ 2073275 h 2543177"/>
                <a:gd name="connsiteX65" fmla="*/ 1374775 w 1861345"/>
                <a:gd name="connsiteY65" fmla="*/ 2073275 h 2543177"/>
                <a:gd name="connsiteX66" fmla="*/ 1374775 w 1861345"/>
                <a:gd name="connsiteY66" fmla="*/ 2120900 h 2543177"/>
                <a:gd name="connsiteX67" fmla="*/ 1400175 w 1861345"/>
                <a:gd name="connsiteY67" fmla="*/ 2120900 h 2543177"/>
                <a:gd name="connsiteX68" fmla="*/ 1403350 w 1861345"/>
                <a:gd name="connsiteY68" fmla="*/ 2206625 h 2543177"/>
                <a:gd name="connsiteX69" fmla="*/ 1406525 w 1861345"/>
                <a:gd name="connsiteY69" fmla="*/ 2206625 h 2543177"/>
                <a:gd name="connsiteX70" fmla="*/ 1406525 w 1861345"/>
                <a:gd name="connsiteY70" fmla="*/ 2260600 h 2543177"/>
                <a:gd name="connsiteX71" fmla="*/ 1435100 w 1861345"/>
                <a:gd name="connsiteY71" fmla="*/ 2260600 h 2543177"/>
                <a:gd name="connsiteX72" fmla="*/ 1431925 w 1861345"/>
                <a:gd name="connsiteY72" fmla="*/ 2305050 h 2543177"/>
                <a:gd name="connsiteX73" fmla="*/ 1444625 w 1861345"/>
                <a:gd name="connsiteY73" fmla="*/ 2308225 h 2543177"/>
                <a:gd name="connsiteX74" fmla="*/ 1441450 w 1861345"/>
                <a:gd name="connsiteY74" fmla="*/ 2387600 h 2543177"/>
                <a:gd name="connsiteX75" fmla="*/ 1449388 w 1861345"/>
                <a:gd name="connsiteY75" fmla="*/ 2388394 h 2543177"/>
                <a:gd name="connsiteX76" fmla="*/ 1449387 w 1861345"/>
                <a:gd name="connsiteY76" fmla="*/ 2440783 h 2543177"/>
                <a:gd name="connsiteX77" fmla="*/ 1468437 w 1861345"/>
                <a:gd name="connsiteY77" fmla="*/ 2440782 h 2543177"/>
                <a:gd name="connsiteX78" fmla="*/ 1468439 w 1861345"/>
                <a:gd name="connsiteY78" fmla="*/ 2495550 h 2543177"/>
                <a:gd name="connsiteX79" fmla="*/ 1554164 w 1861345"/>
                <a:gd name="connsiteY79" fmla="*/ 2497932 h 2543177"/>
                <a:gd name="connsiteX80" fmla="*/ 1554163 w 1861345"/>
                <a:gd name="connsiteY80" fmla="*/ 2540796 h 2543177"/>
                <a:gd name="connsiteX81" fmla="*/ 1861345 w 1861345"/>
                <a:gd name="connsiteY81" fmla="*/ 2543177 h 2543177"/>
                <a:gd name="connsiteX0" fmla="*/ 0 w 1884794"/>
                <a:gd name="connsiteY0" fmla="*/ 3175 h 2543177"/>
                <a:gd name="connsiteX1" fmla="*/ 384175 w 1884794"/>
                <a:gd name="connsiteY1" fmla="*/ 0 h 2543177"/>
                <a:gd name="connsiteX2" fmla="*/ 384175 w 1884794"/>
                <a:gd name="connsiteY2" fmla="*/ 50800 h 2543177"/>
                <a:gd name="connsiteX3" fmla="*/ 415925 w 1884794"/>
                <a:gd name="connsiteY3" fmla="*/ 47625 h 2543177"/>
                <a:gd name="connsiteX4" fmla="*/ 412750 w 1884794"/>
                <a:gd name="connsiteY4" fmla="*/ 190500 h 2543177"/>
                <a:gd name="connsiteX5" fmla="*/ 428625 w 1884794"/>
                <a:gd name="connsiteY5" fmla="*/ 190500 h 2543177"/>
                <a:gd name="connsiteX6" fmla="*/ 425450 w 1884794"/>
                <a:gd name="connsiteY6" fmla="*/ 241300 h 2543177"/>
                <a:gd name="connsiteX7" fmla="*/ 428625 w 1884794"/>
                <a:gd name="connsiteY7" fmla="*/ 241300 h 2543177"/>
                <a:gd name="connsiteX8" fmla="*/ 425450 w 1884794"/>
                <a:gd name="connsiteY8" fmla="*/ 333375 h 2543177"/>
                <a:gd name="connsiteX9" fmla="*/ 441325 w 1884794"/>
                <a:gd name="connsiteY9" fmla="*/ 333375 h 2543177"/>
                <a:gd name="connsiteX10" fmla="*/ 444500 w 1884794"/>
                <a:gd name="connsiteY10" fmla="*/ 377825 h 2543177"/>
                <a:gd name="connsiteX11" fmla="*/ 454025 w 1884794"/>
                <a:gd name="connsiteY11" fmla="*/ 377825 h 2543177"/>
                <a:gd name="connsiteX12" fmla="*/ 454025 w 1884794"/>
                <a:gd name="connsiteY12" fmla="*/ 473075 h 2543177"/>
                <a:gd name="connsiteX13" fmla="*/ 460375 w 1884794"/>
                <a:gd name="connsiteY13" fmla="*/ 476250 h 2543177"/>
                <a:gd name="connsiteX14" fmla="*/ 460375 w 1884794"/>
                <a:gd name="connsiteY14" fmla="*/ 561975 h 2543177"/>
                <a:gd name="connsiteX15" fmla="*/ 463550 w 1884794"/>
                <a:gd name="connsiteY15" fmla="*/ 561975 h 2543177"/>
                <a:gd name="connsiteX16" fmla="*/ 463550 w 1884794"/>
                <a:gd name="connsiteY16" fmla="*/ 704850 h 2543177"/>
                <a:gd name="connsiteX17" fmla="*/ 485775 w 1884794"/>
                <a:gd name="connsiteY17" fmla="*/ 704850 h 2543177"/>
                <a:gd name="connsiteX18" fmla="*/ 485775 w 1884794"/>
                <a:gd name="connsiteY18" fmla="*/ 755650 h 2543177"/>
                <a:gd name="connsiteX19" fmla="*/ 488950 w 1884794"/>
                <a:gd name="connsiteY19" fmla="*/ 755650 h 2543177"/>
                <a:gd name="connsiteX20" fmla="*/ 488950 w 1884794"/>
                <a:gd name="connsiteY20" fmla="*/ 844550 h 2543177"/>
                <a:gd name="connsiteX21" fmla="*/ 520700 w 1884794"/>
                <a:gd name="connsiteY21" fmla="*/ 850900 h 2543177"/>
                <a:gd name="connsiteX22" fmla="*/ 520700 w 1884794"/>
                <a:gd name="connsiteY22" fmla="*/ 904875 h 2543177"/>
                <a:gd name="connsiteX23" fmla="*/ 523875 w 1884794"/>
                <a:gd name="connsiteY23" fmla="*/ 904875 h 2543177"/>
                <a:gd name="connsiteX24" fmla="*/ 523875 w 1884794"/>
                <a:gd name="connsiteY24" fmla="*/ 942975 h 2543177"/>
                <a:gd name="connsiteX25" fmla="*/ 568325 w 1884794"/>
                <a:gd name="connsiteY25" fmla="*/ 946150 h 2543177"/>
                <a:gd name="connsiteX26" fmla="*/ 568325 w 1884794"/>
                <a:gd name="connsiteY26" fmla="*/ 990600 h 2543177"/>
                <a:gd name="connsiteX27" fmla="*/ 800100 w 1884794"/>
                <a:gd name="connsiteY27" fmla="*/ 990600 h 2543177"/>
                <a:gd name="connsiteX28" fmla="*/ 800100 w 1884794"/>
                <a:gd name="connsiteY28" fmla="*/ 1038225 h 2543177"/>
                <a:gd name="connsiteX29" fmla="*/ 812800 w 1884794"/>
                <a:gd name="connsiteY29" fmla="*/ 1038225 h 2543177"/>
                <a:gd name="connsiteX30" fmla="*/ 812800 w 1884794"/>
                <a:gd name="connsiteY30" fmla="*/ 1085850 h 2543177"/>
                <a:gd name="connsiteX31" fmla="*/ 828675 w 1884794"/>
                <a:gd name="connsiteY31" fmla="*/ 1089025 h 2543177"/>
                <a:gd name="connsiteX32" fmla="*/ 831850 w 1884794"/>
                <a:gd name="connsiteY32" fmla="*/ 1130300 h 2543177"/>
                <a:gd name="connsiteX33" fmla="*/ 838200 w 1884794"/>
                <a:gd name="connsiteY33" fmla="*/ 1130300 h 2543177"/>
                <a:gd name="connsiteX34" fmla="*/ 835025 w 1884794"/>
                <a:gd name="connsiteY34" fmla="*/ 1225550 h 2543177"/>
                <a:gd name="connsiteX35" fmla="*/ 847725 w 1884794"/>
                <a:gd name="connsiteY35" fmla="*/ 1225550 h 2543177"/>
                <a:gd name="connsiteX36" fmla="*/ 847725 w 1884794"/>
                <a:gd name="connsiteY36" fmla="*/ 1273175 h 2543177"/>
                <a:gd name="connsiteX37" fmla="*/ 863600 w 1884794"/>
                <a:gd name="connsiteY37" fmla="*/ 1273175 h 2543177"/>
                <a:gd name="connsiteX38" fmla="*/ 866775 w 1884794"/>
                <a:gd name="connsiteY38" fmla="*/ 1362075 h 2543177"/>
                <a:gd name="connsiteX39" fmla="*/ 873125 w 1884794"/>
                <a:gd name="connsiteY39" fmla="*/ 1362075 h 2543177"/>
                <a:gd name="connsiteX40" fmla="*/ 873125 w 1884794"/>
                <a:gd name="connsiteY40" fmla="*/ 1419225 h 2543177"/>
                <a:gd name="connsiteX41" fmla="*/ 882650 w 1884794"/>
                <a:gd name="connsiteY41" fmla="*/ 1419225 h 2543177"/>
                <a:gd name="connsiteX42" fmla="*/ 879475 w 1884794"/>
                <a:gd name="connsiteY42" fmla="*/ 1504950 h 2543177"/>
                <a:gd name="connsiteX43" fmla="*/ 901700 w 1884794"/>
                <a:gd name="connsiteY43" fmla="*/ 1504950 h 2543177"/>
                <a:gd name="connsiteX44" fmla="*/ 901700 w 1884794"/>
                <a:gd name="connsiteY44" fmla="*/ 1549400 h 2543177"/>
                <a:gd name="connsiteX45" fmla="*/ 904875 w 1884794"/>
                <a:gd name="connsiteY45" fmla="*/ 1549400 h 2543177"/>
                <a:gd name="connsiteX46" fmla="*/ 904875 w 1884794"/>
                <a:gd name="connsiteY46" fmla="*/ 1603375 h 2543177"/>
                <a:gd name="connsiteX47" fmla="*/ 911225 w 1884794"/>
                <a:gd name="connsiteY47" fmla="*/ 1603375 h 2543177"/>
                <a:gd name="connsiteX48" fmla="*/ 908050 w 1884794"/>
                <a:gd name="connsiteY48" fmla="*/ 1647825 h 2543177"/>
                <a:gd name="connsiteX49" fmla="*/ 917575 w 1884794"/>
                <a:gd name="connsiteY49" fmla="*/ 1644650 h 2543177"/>
                <a:gd name="connsiteX50" fmla="*/ 914400 w 1884794"/>
                <a:gd name="connsiteY50" fmla="*/ 1743075 h 2543177"/>
                <a:gd name="connsiteX51" fmla="*/ 933450 w 1884794"/>
                <a:gd name="connsiteY51" fmla="*/ 1736725 h 2543177"/>
                <a:gd name="connsiteX52" fmla="*/ 933450 w 1884794"/>
                <a:gd name="connsiteY52" fmla="*/ 1790700 h 2543177"/>
                <a:gd name="connsiteX53" fmla="*/ 942975 w 1884794"/>
                <a:gd name="connsiteY53" fmla="*/ 1790700 h 2543177"/>
                <a:gd name="connsiteX54" fmla="*/ 942975 w 1884794"/>
                <a:gd name="connsiteY54" fmla="*/ 1838325 h 2543177"/>
                <a:gd name="connsiteX55" fmla="*/ 1092200 w 1884794"/>
                <a:gd name="connsiteY55" fmla="*/ 1841500 h 2543177"/>
                <a:gd name="connsiteX56" fmla="*/ 1092200 w 1884794"/>
                <a:gd name="connsiteY56" fmla="*/ 1885950 h 2543177"/>
                <a:gd name="connsiteX57" fmla="*/ 1162050 w 1884794"/>
                <a:gd name="connsiteY57" fmla="*/ 1885950 h 2543177"/>
                <a:gd name="connsiteX58" fmla="*/ 1165225 w 1884794"/>
                <a:gd name="connsiteY58" fmla="*/ 1933575 h 2543177"/>
                <a:gd name="connsiteX59" fmla="*/ 1244600 w 1884794"/>
                <a:gd name="connsiteY59" fmla="*/ 1930400 h 2543177"/>
                <a:gd name="connsiteX60" fmla="*/ 1247775 w 1884794"/>
                <a:gd name="connsiteY60" fmla="*/ 1978025 h 2543177"/>
                <a:gd name="connsiteX61" fmla="*/ 1327150 w 1884794"/>
                <a:gd name="connsiteY61" fmla="*/ 1978025 h 2543177"/>
                <a:gd name="connsiteX62" fmla="*/ 1327150 w 1884794"/>
                <a:gd name="connsiteY62" fmla="*/ 2028825 h 2543177"/>
                <a:gd name="connsiteX63" fmla="*/ 1362075 w 1884794"/>
                <a:gd name="connsiteY63" fmla="*/ 2028825 h 2543177"/>
                <a:gd name="connsiteX64" fmla="*/ 1362075 w 1884794"/>
                <a:gd name="connsiteY64" fmla="*/ 2073275 h 2543177"/>
                <a:gd name="connsiteX65" fmla="*/ 1374775 w 1884794"/>
                <a:gd name="connsiteY65" fmla="*/ 2073275 h 2543177"/>
                <a:gd name="connsiteX66" fmla="*/ 1374775 w 1884794"/>
                <a:gd name="connsiteY66" fmla="*/ 2120900 h 2543177"/>
                <a:gd name="connsiteX67" fmla="*/ 1400175 w 1884794"/>
                <a:gd name="connsiteY67" fmla="*/ 2120900 h 2543177"/>
                <a:gd name="connsiteX68" fmla="*/ 1403350 w 1884794"/>
                <a:gd name="connsiteY68" fmla="*/ 2206625 h 2543177"/>
                <a:gd name="connsiteX69" fmla="*/ 1406525 w 1884794"/>
                <a:gd name="connsiteY69" fmla="*/ 2206625 h 2543177"/>
                <a:gd name="connsiteX70" fmla="*/ 1406525 w 1884794"/>
                <a:gd name="connsiteY70" fmla="*/ 2260600 h 2543177"/>
                <a:gd name="connsiteX71" fmla="*/ 1435100 w 1884794"/>
                <a:gd name="connsiteY71" fmla="*/ 2260600 h 2543177"/>
                <a:gd name="connsiteX72" fmla="*/ 1431925 w 1884794"/>
                <a:gd name="connsiteY72" fmla="*/ 2305050 h 2543177"/>
                <a:gd name="connsiteX73" fmla="*/ 1444625 w 1884794"/>
                <a:gd name="connsiteY73" fmla="*/ 2308225 h 2543177"/>
                <a:gd name="connsiteX74" fmla="*/ 1441450 w 1884794"/>
                <a:gd name="connsiteY74" fmla="*/ 2387600 h 2543177"/>
                <a:gd name="connsiteX75" fmla="*/ 1449388 w 1884794"/>
                <a:gd name="connsiteY75" fmla="*/ 2388394 h 2543177"/>
                <a:gd name="connsiteX76" fmla="*/ 1449387 w 1884794"/>
                <a:gd name="connsiteY76" fmla="*/ 2440783 h 2543177"/>
                <a:gd name="connsiteX77" fmla="*/ 1468437 w 1884794"/>
                <a:gd name="connsiteY77" fmla="*/ 2440782 h 2543177"/>
                <a:gd name="connsiteX78" fmla="*/ 1468439 w 1884794"/>
                <a:gd name="connsiteY78" fmla="*/ 2495550 h 2543177"/>
                <a:gd name="connsiteX79" fmla="*/ 1554164 w 1884794"/>
                <a:gd name="connsiteY79" fmla="*/ 2497932 h 2543177"/>
                <a:gd name="connsiteX80" fmla="*/ 1554163 w 1884794"/>
                <a:gd name="connsiteY80" fmla="*/ 2540796 h 2543177"/>
                <a:gd name="connsiteX81" fmla="*/ 1861345 w 1884794"/>
                <a:gd name="connsiteY81" fmla="*/ 2543177 h 2543177"/>
                <a:gd name="connsiteX82" fmla="*/ 1863726 w 1884794"/>
                <a:gd name="connsiteY82" fmla="*/ 2540796 h 2543177"/>
                <a:gd name="connsiteX0" fmla="*/ 0 w 1885458"/>
                <a:gd name="connsiteY0" fmla="*/ 3175 h 2588425"/>
                <a:gd name="connsiteX1" fmla="*/ 384175 w 1885458"/>
                <a:gd name="connsiteY1" fmla="*/ 0 h 2588425"/>
                <a:gd name="connsiteX2" fmla="*/ 384175 w 1885458"/>
                <a:gd name="connsiteY2" fmla="*/ 50800 h 2588425"/>
                <a:gd name="connsiteX3" fmla="*/ 415925 w 1885458"/>
                <a:gd name="connsiteY3" fmla="*/ 47625 h 2588425"/>
                <a:gd name="connsiteX4" fmla="*/ 412750 w 1885458"/>
                <a:gd name="connsiteY4" fmla="*/ 190500 h 2588425"/>
                <a:gd name="connsiteX5" fmla="*/ 428625 w 1885458"/>
                <a:gd name="connsiteY5" fmla="*/ 190500 h 2588425"/>
                <a:gd name="connsiteX6" fmla="*/ 425450 w 1885458"/>
                <a:gd name="connsiteY6" fmla="*/ 241300 h 2588425"/>
                <a:gd name="connsiteX7" fmla="*/ 428625 w 1885458"/>
                <a:gd name="connsiteY7" fmla="*/ 241300 h 2588425"/>
                <a:gd name="connsiteX8" fmla="*/ 425450 w 1885458"/>
                <a:gd name="connsiteY8" fmla="*/ 333375 h 2588425"/>
                <a:gd name="connsiteX9" fmla="*/ 441325 w 1885458"/>
                <a:gd name="connsiteY9" fmla="*/ 333375 h 2588425"/>
                <a:gd name="connsiteX10" fmla="*/ 444500 w 1885458"/>
                <a:gd name="connsiteY10" fmla="*/ 377825 h 2588425"/>
                <a:gd name="connsiteX11" fmla="*/ 454025 w 1885458"/>
                <a:gd name="connsiteY11" fmla="*/ 377825 h 2588425"/>
                <a:gd name="connsiteX12" fmla="*/ 454025 w 1885458"/>
                <a:gd name="connsiteY12" fmla="*/ 473075 h 2588425"/>
                <a:gd name="connsiteX13" fmla="*/ 460375 w 1885458"/>
                <a:gd name="connsiteY13" fmla="*/ 476250 h 2588425"/>
                <a:gd name="connsiteX14" fmla="*/ 460375 w 1885458"/>
                <a:gd name="connsiteY14" fmla="*/ 561975 h 2588425"/>
                <a:gd name="connsiteX15" fmla="*/ 463550 w 1885458"/>
                <a:gd name="connsiteY15" fmla="*/ 561975 h 2588425"/>
                <a:gd name="connsiteX16" fmla="*/ 463550 w 1885458"/>
                <a:gd name="connsiteY16" fmla="*/ 704850 h 2588425"/>
                <a:gd name="connsiteX17" fmla="*/ 485775 w 1885458"/>
                <a:gd name="connsiteY17" fmla="*/ 704850 h 2588425"/>
                <a:gd name="connsiteX18" fmla="*/ 485775 w 1885458"/>
                <a:gd name="connsiteY18" fmla="*/ 755650 h 2588425"/>
                <a:gd name="connsiteX19" fmla="*/ 488950 w 1885458"/>
                <a:gd name="connsiteY19" fmla="*/ 755650 h 2588425"/>
                <a:gd name="connsiteX20" fmla="*/ 488950 w 1885458"/>
                <a:gd name="connsiteY20" fmla="*/ 844550 h 2588425"/>
                <a:gd name="connsiteX21" fmla="*/ 520700 w 1885458"/>
                <a:gd name="connsiteY21" fmla="*/ 850900 h 2588425"/>
                <a:gd name="connsiteX22" fmla="*/ 520700 w 1885458"/>
                <a:gd name="connsiteY22" fmla="*/ 904875 h 2588425"/>
                <a:gd name="connsiteX23" fmla="*/ 523875 w 1885458"/>
                <a:gd name="connsiteY23" fmla="*/ 904875 h 2588425"/>
                <a:gd name="connsiteX24" fmla="*/ 523875 w 1885458"/>
                <a:gd name="connsiteY24" fmla="*/ 942975 h 2588425"/>
                <a:gd name="connsiteX25" fmla="*/ 568325 w 1885458"/>
                <a:gd name="connsiteY25" fmla="*/ 946150 h 2588425"/>
                <a:gd name="connsiteX26" fmla="*/ 568325 w 1885458"/>
                <a:gd name="connsiteY26" fmla="*/ 990600 h 2588425"/>
                <a:gd name="connsiteX27" fmla="*/ 800100 w 1885458"/>
                <a:gd name="connsiteY27" fmla="*/ 990600 h 2588425"/>
                <a:gd name="connsiteX28" fmla="*/ 800100 w 1885458"/>
                <a:gd name="connsiteY28" fmla="*/ 1038225 h 2588425"/>
                <a:gd name="connsiteX29" fmla="*/ 812800 w 1885458"/>
                <a:gd name="connsiteY29" fmla="*/ 1038225 h 2588425"/>
                <a:gd name="connsiteX30" fmla="*/ 812800 w 1885458"/>
                <a:gd name="connsiteY30" fmla="*/ 1085850 h 2588425"/>
                <a:gd name="connsiteX31" fmla="*/ 828675 w 1885458"/>
                <a:gd name="connsiteY31" fmla="*/ 1089025 h 2588425"/>
                <a:gd name="connsiteX32" fmla="*/ 831850 w 1885458"/>
                <a:gd name="connsiteY32" fmla="*/ 1130300 h 2588425"/>
                <a:gd name="connsiteX33" fmla="*/ 838200 w 1885458"/>
                <a:gd name="connsiteY33" fmla="*/ 1130300 h 2588425"/>
                <a:gd name="connsiteX34" fmla="*/ 835025 w 1885458"/>
                <a:gd name="connsiteY34" fmla="*/ 1225550 h 2588425"/>
                <a:gd name="connsiteX35" fmla="*/ 847725 w 1885458"/>
                <a:gd name="connsiteY35" fmla="*/ 1225550 h 2588425"/>
                <a:gd name="connsiteX36" fmla="*/ 847725 w 1885458"/>
                <a:gd name="connsiteY36" fmla="*/ 1273175 h 2588425"/>
                <a:gd name="connsiteX37" fmla="*/ 863600 w 1885458"/>
                <a:gd name="connsiteY37" fmla="*/ 1273175 h 2588425"/>
                <a:gd name="connsiteX38" fmla="*/ 866775 w 1885458"/>
                <a:gd name="connsiteY38" fmla="*/ 1362075 h 2588425"/>
                <a:gd name="connsiteX39" fmla="*/ 873125 w 1885458"/>
                <a:gd name="connsiteY39" fmla="*/ 1362075 h 2588425"/>
                <a:gd name="connsiteX40" fmla="*/ 873125 w 1885458"/>
                <a:gd name="connsiteY40" fmla="*/ 1419225 h 2588425"/>
                <a:gd name="connsiteX41" fmla="*/ 882650 w 1885458"/>
                <a:gd name="connsiteY41" fmla="*/ 1419225 h 2588425"/>
                <a:gd name="connsiteX42" fmla="*/ 879475 w 1885458"/>
                <a:gd name="connsiteY42" fmla="*/ 1504950 h 2588425"/>
                <a:gd name="connsiteX43" fmla="*/ 901700 w 1885458"/>
                <a:gd name="connsiteY43" fmla="*/ 1504950 h 2588425"/>
                <a:gd name="connsiteX44" fmla="*/ 901700 w 1885458"/>
                <a:gd name="connsiteY44" fmla="*/ 1549400 h 2588425"/>
                <a:gd name="connsiteX45" fmla="*/ 904875 w 1885458"/>
                <a:gd name="connsiteY45" fmla="*/ 1549400 h 2588425"/>
                <a:gd name="connsiteX46" fmla="*/ 904875 w 1885458"/>
                <a:gd name="connsiteY46" fmla="*/ 1603375 h 2588425"/>
                <a:gd name="connsiteX47" fmla="*/ 911225 w 1885458"/>
                <a:gd name="connsiteY47" fmla="*/ 1603375 h 2588425"/>
                <a:gd name="connsiteX48" fmla="*/ 908050 w 1885458"/>
                <a:gd name="connsiteY48" fmla="*/ 1647825 h 2588425"/>
                <a:gd name="connsiteX49" fmla="*/ 917575 w 1885458"/>
                <a:gd name="connsiteY49" fmla="*/ 1644650 h 2588425"/>
                <a:gd name="connsiteX50" fmla="*/ 914400 w 1885458"/>
                <a:gd name="connsiteY50" fmla="*/ 1743075 h 2588425"/>
                <a:gd name="connsiteX51" fmla="*/ 933450 w 1885458"/>
                <a:gd name="connsiteY51" fmla="*/ 1736725 h 2588425"/>
                <a:gd name="connsiteX52" fmla="*/ 933450 w 1885458"/>
                <a:gd name="connsiteY52" fmla="*/ 1790700 h 2588425"/>
                <a:gd name="connsiteX53" fmla="*/ 942975 w 1885458"/>
                <a:gd name="connsiteY53" fmla="*/ 1790700 h 2588425"/>
                <a:gd name="connsiteX54" fmla="*/ 942975 w 1885458"/>
                <a:gd name="connsiteY54" fmla="*/ 1838325 h 2588425"/>
                <a:gd name="connsiteX55" fmla="*/ 1092200 w 1885458"/>
                <a:gd name="connsiteY55" fmla="*/ 1841500 h 2588425"/>
                <a:gd name="connsiteX56" fmla="*/ 1092200 w 1885458"/>
                <a:gd name="connsiteY56" fmla="*/ 1885950 h 2588425"/>
                <a:gd name="connsiteX57" fmla="*/ 1162050 w 1885458"/>
                <a:gd name="connsiteY57" fmla="*/ 1885950 h 2588425"/>
                <a:gd name="connsiteX58" fmla="*/ 1165225 w 1885458"/>
                <a:gd name="connsiteY58" fmla="*/ 1933575 h 2588425"/>
                <a:gd name="connsiteX59" fmla="*/ 1244600 w 1885458"/>
                <a:gd name="connsiteY59" fmla="*/ 1930400 h 2588425"/>
                <a:gd name="connsiteX60" fmla="*/ 1247775 w 1885458"/>
                <a:gd name="connsiteY60" fmla="*/ 1978025 h 2588425"/>
                <a:gd name="connsiteX61" fmla="*/ 1327150 w 1885458"/>
                <a:gd name="connsiteY61" fmla="*/ 1978025 h 2588425"/>
                <a:gd name="connsiteX62" fmla="*/ 1327150 w 1885458"/>
                <a:gd name="connsiteY62" fmla="*/ 2028825 h 2588425"/>
                <a:gd name="connsiteX63" fmla="*/ 1362075 w 1885458"/>
                <a:gd name="connsiteY63" fmla="*/ 2028825 h 2588425"/>
                <a:gd name="connsiteX64" fmla="*/ 1362075 w 1885458"/>
                <a:gd name="connsiteY64" fmla="*/ 2073275 h 2588425"/>
                <a:gd name="connsiteX65" fmla="*/ 1374775 w 1885458"/>
                <a:gd name="connsiteY65" fmla="*/ 2073275 h 2588425"/>
                <a:gd name="connsiteX66" fmla="*/ 1374775 w 1885458"/>
                <a:gd name="connsiteY66" fmla="*/ 2120900 h 2588425"/>
                <a:gd name="connsiteX67" fmla="*/ 1400175 w 1885458"/>
                <a:gd name="connsiteY67" fmla="*/ 2120900 h 2588425"/>
                <a:gd name="connsiteX68" fmla="*/ 1403350 w 1885458"/>
                <a:gd name="connsiteY68" fmla="*/ 2206625 h 2588425"/>
                <a:gd name="connsiteX69" fmla="*/ 1406525 w 1885458"/>
                <a:gd name="connsiteY69" fmla="*/ 2206625 h 2588425"/>
                <a:gd name="connsiteX70" fmla="*/ 1406525 w 1885458"/>
                <a:gd name="connsiteY70" fmla="*/ 2260600 h 2588425"/>
                <a:gd name="connsiteX71" fmla="*/ 1435100 w 1885458"/>
                <a:gd name="connsiteY71" fmla="*/ 2260600 h 2588425"/>
                <a:gd name="connsiteX72" fmla="*/ 1431925 w 1885458"/>
                <a:gd name="connsiteY72" fmla="*/ 2305050 h 2588425"/>
                <a:gd name="connsiteX73" fmla="*/ 1444625 w 1885458"/>
                <a:gd name="connsiteY73" fmla="*/ 2308225 h 2588425"/>
                <a:gd name="connsiteX74" fmla="*/ 1441450 w 1885458"/>
                <a:gd name="connsiteY74" fmla="*/ 2387600 h 2588425"/>
                <a:gd name="connsiteX75" fmla="*/ 1449388 w 1885458"/>
                <a:gd name="connsiteY75" fmla="*/ 2388394 h 2588425"/>
                <a:gd name="connsiteX76" fmla="*/ 1449387 w 1885458"/>
                <a:gd name="connsiteY76" fmla="*/ 2440783 h 2588425"/>
                <a:gd name="connsiteX77" fmla="*/ 1468437 w 1885458"/>
                <a:gd name="connsiteY77" fmla="*/ 2440782 h 2588425"/>
                <a:gd name="connsiteX78" fmla="*/ 1468439 w 1885458"/>
                <a:gd name="connsiteY78" fmla="*/ 2495550 h 2588425"/>
                <a:gd name="connsiteX79" fmla="*/ 1554164 w 1885458"/>
                <a:gd name="connsiteY79" fmla="*/ 2497932 h 2588425"/>
                <a:gd name="connsiteX80" fmla="*/ 1554163 w 1885458"/>
                <a:gd name="connsiteY80" fmla="*/ 2540796 h 2588425"/>
                <a:gd name="connsiteX81" fmla="*/ 1861345 w 1885458"/>
                <a:gd name="connsiteY81" fmla="*/ 2543177 h 2588425"/>
                <a:gd name="connsiteX82" fmla="*/ 1866107 w 1885458"/>
                <a:gd name="connsiteY82" fmla="*/ 2588421 h 2588425"/>
                <a:gd name="connsiteX0" fmla="*/ 0 w 1866107"/>
                <a:gd name="connsiteY0" fmla="*/ 3175 h 2588421"/>
                <a:gd name="connsiteX1" fmla="*/ 384175 w 1866107"/>
                <a:gd name="connsiteY1" fmla="*/ 0 h 2588421"/>
                <a:gd name="connsiteX2" fmla="*/ 384175 w 1866107"/>
                <a:gd name="connsiteY2" fmla="*/ 50800 h 2588421"/>
                <a:gd name="connsiteX3" fmla="*/ 415925 w 1866107"/>
                <a:gd name="connsiteY3" fmla="*/ 47625 h 2588421"/>
                <a:gd name="connsiteX4" fmla="*/ 412750 w 1866107"/>
                <a:gd name="connsiteY4" fmla="*/ 190500 h 2588421"/>
                <a:gd name="connsiteX5" fmla="*/ 428625 w 1866107"/>
                <a:gd name="connsiteY5" fmla="*/ 190500 h 2588421"/>
                <a:gd name="connsiteX6" fmla="*/ 425450 w 1866107"/>
                <a:gd name="connsiteY6" fmla="*/ 241300 h 2588421"/>
                <a:gd name="connsiteX7" fmla="*/ 428625 w 1866107"/>
                <a:gd name="connsiteY7" fmla="*/ 241300 h 2588421"/>
                <a:gd name="connsiteX8" fmla="*/ 425450 w 1866107"/>
                <a:gd name="connsiteY8" fmla="*/ 333375 h 2588421"/>
                <a:gd name="connsiteX9" fmla="*/ 441325 w 1866107"/>
                <a:gd name="connsiteY9" fmla="*/ 333375 h 2588421"/>
                <a:gd name="connsiteX10" fmla="*/ 444500 w 1866107"/>
                <a:gd name="connsiteY10" fmla="*/ 377825 h 2588421"/>
                <a:gd name="connsiteX11" fmla="*/ 454025 w 1866107"/>
                <a:gd name="connsiteY11" fmla="*/ 377825 h 2588421"/>
                <a:gd name="connsiteX12" fmla="*/ 454025 w 1866107"/>
                <a:gd name="connsiteY12" fmla="*/ 473075 h 2588421"/>
                <a:gd name="connsiteX13" fmla="*/ 460375 w 1866107"/>
                <a:gd name="connsiteY13" fmla="*/ 476250 h 2588421"/>
                <a:gd name="connsiteX14" fmla="*/ 460375 w 1866107"/>
                <a:gd name="connsiteY14" fmla="*/ 561975 h 2588421"/>
                <a:gd name="connsiteX15" fmla="*/ 463550 w 1866107"/>
                <a:gd name="connsiteY15" fmla="*/ 561975 h 2588421"/>
                <a:gd name="connsiteX16" fmla="*/ 463550 w 1866107"/>
                <a:gd name="connsiteY16" fmla="*/ 704850 h 2588421"/>
                <a:gd name="connsiteX17" fmla="*/ 485775 w 1866107"/>
                <a:gd name="connsiteY17" fmla="*/ 704850 h 2588421"/>
                <a:gd name="connsiteX18" fmla="*/ 485775 w 1866107"/>
                <a:gd name="connsiteY18" fmla="*/ 755650 h 2588421"/>
                <a:gd name="connsiteX19" fmla="*/ 488950 w 1866107"/>
                <a:gd name="connsiteY19" fmla="*/ 755650 h 2588421"/>
                <a:gd name="connsiteX20" fmla="*/ 488950 w 1866107"/>
                <a:gd name="connsiteY20" fmla="*/ 844550 h 2588421"/>
                <a:gd name="connsiteX21" fmla="*/ 520700 w 1866107"/>
                <a:gd name="connsiteY21" fmla="*/ 850900 h 2588421"/>
                <a:gd name="connsiteX22" fmla="*/ 520700 w 1866107"/>
                <a:gd name="connsiteY22" fmla="*/ 904875 h 2588421"/>
                <a:gd name="connsiteX23" fmla="*/ 523875 w 1866107"/>
                <a:gd name="connsiteY23" fmla="*/ 904875 h 2588421"/>
                <a:gd name="connsiteX24" fmla="*/ 523875 w 1866107"/>
                <a:gd name="connsiteY24" fmla="*/ 942975 h 2588421"/>
                <a:gd name="connsiteX25" fmla="*/ 568325 w 1866107"/>
                <a:gd name="connsiteY25" fmla="*/ 946150 h 2588421"/>
                <a:gd name="connsiteX26" fmla="*/ 568325 w 1866107"/>
                <a:gd name="connsiteY26" fmla="*/ 990600 h 2588421"/>
                <a:gd name="connsiteX27" fmla="*/ 800100 w 1866107"/>
                <a:gd name="connsiteY27" fmla="*/ 990600 h 2588421"/>
                <a:gd name="connsiteX28" fmla="*/ 800100 w 1866107"/>
                <a:gd name="connsiteY28" fmla="*/ 1038225 h 2588421"/>
                <a:gd name="connsiteX29" fmla="*/ 812800 w 1866107"/>
                <a:gd name="connsiteY29" fmla="*/ 1038225 h 2588421"/>
                <a:gd name="connsiteX30" fmla="*/ 812800 w 1866107"/>
                <a:gd name="connsiteY30" fmla="*/ 1085850 h 2588421"/>
                <a:gd name="connsiteX31" fmla="*/ 828675 w 1866107"/>
                <a:gd name="connsiteY31" fmla="*/ 1089025 h 2588421"/>
                <a:gd name="connsiteX32" fmla="*/ 831850 w 1866107"/>
                <a:gd name="connsiteY32" fmla="*/ 1130300 h 2588421"/>
                <a:gd name="connsiteX33" fmla="*/ 838200 w 1866107"/>
                <a:gd name="connsiteY33" fmla="*/ 1130300 h 2588421"/>
                <a:gd name="connsiteX34" fmla="*/ 835025 w 1866107"/>
                <a:gd name="connsiteY34" fmla="*/ 1225550 h 2588421"/>
                <a:gd name="connsiteX35" fmla="*/ 847725 w 1866107"/>
                <a:gd name="connsiteY35" fmla="*/ 1225550 h 2588421"/>
                <a:gd name="connsiteX36" fmla="*/ 847725 w 1866107"/>
                <a:gd name="connsiteY36" fmla="*/ 1273175 h 2588421"/>
                <a:gd name="connsiteX37" fmla="*/ 863600 w 1866107"/>
                <a:gd name="connsiteY37" fmla="*/ 1273175 h 2588421"/>
                <a:gd name="connsiteX38" fmla="*/ 866775 w 1866107"/>
                <a:gd name="connsiteY38" fmla="*/ 1362075 h 2588421"/>
                <a:gd name="connsiteX39" fmla="*/ 873125 w 1866107"/>
                <a:gd name="connsiteY39" fmla="*/ 1362075 h 2588421"/>
                <a:gd name="connsiteX40" fmla="*/ 873125 w 1866107"/>
                <a:gd name="connsiteY40" fmla="*/ 1419225 h 2588421"/>
                <a:gd name="connsiteX41" fmla="*/ 882650 w 1866107"/>
                <a:gd name="connsiteY41" fmla="*/ 1419225 h 2588421"/>
                <a:gd name="connsiteX42" fmla="*/ 879475 w 1866107"/>
                <a:gd name="connsiteY42" fmla="*/ 1504950 h 2588421"/>
                <a:gd name="connsiteX43" fmla="*/ 901700 w 1866107"/>
                <a:gd name="connsiteY43" fmla="*/ 1504950 h 2588421"/>
                <a:gd name="connsiteX44" fmla="*/ 901700 w 1866107"/>
                <a:gd name="connsiteY44" fmla="*/ 1549400 h 2588421"/>
                <a:gd name="connsiteX45" fmla="*/ 904875 w 1866107"/>
                <a:gd name="connsiteY45" fmla="*/ 1549400 h 2588421"/>
                <a:gd name="connsiteX46" fmla="*/ 904875 w 1866107"/>
                <a:gd name="connsiteY46" fmla="*/ 1603375 h 2588421"/>
                <a:gd name="connsiteX47" fmla="*/ 911225 w 1866107"/>
                <a:gd name="connsiteY47" fmla="*/ 1603375 h 2588421"/>
                <a:gd name="connsiteX48" fmla="*/ 908050 w 1866107"/>
                <a:gd name="connsiteY48" fmla="*/ 1647825 h 2588421"/>
                <a:gd name="connsiteX49" fmla="*/ 917575 w 1866107"/>
                <a:gd name="connsiteY49" fmla="*/ 1644650 h 2588421"/>
                <a:gd name="connsiteX50" fmla="*/ 914400 w 1866107"/>
                <a:gd name="connsiteY50" fmla="*/ 1743075 h 2588421"/>
                <a:gd name="connsiteX51" fmla="*/ 933450 w 1866107"/>
                <a:gd name="connsiteY51" fmla="*/ 1736725 h 2588421"/>
                <a:gd name="connsiteX52" fmla="*/ 933450 w 1866107"/>
                <a:gd name="connsiteY52" fmla="*/ 1790700 h 2588421"/>
                <a:gd name="connsiteX53" fmla="*/ 942975 w 1866107"/>
                <a:gd name="connsiteY53" fmla="*/ 1790700 h 2588421"/>
                <a:gd name="connsiteX54" fmla="*/ 942975 w 1866107"/>
                <a:gd name="connsiteY54" fmla="*/ 1838325 h 2588421"/>
                <a:gd name="connsiteX55" fmla="*/ 1092200 w 1866107"/>
                <a:gd name="connsiteY55" fmla="*/ 1841500 h 2588421"/>
                <a:gd name="connsiteX56" fmla="*/ 1092200 w 1866107"/>
                <a:gd name="connsiteY56" fmla="*/ 1885950 h 2588421"/>
                <a:gd name="connsiteX57" fmla="*/ 1162050 w 1866107"/>
                <a:gd name="connsiteY57" fmla="*/ 1885950 h 2588421"/>
                <a:gd name="connsiteX58" fmla="*/ 1165225 w 1866107"/>
                <a:gd name="connsiteY58" fmla="*/ 1933575 h 2588421"/>
                <a:gd name="connsiteX59" fmla="*/ 1244600 w 1866107"/>
                <a:gd name="connsiteY59" fmla="*/ 1930400 h 2588421"/>
                <a:gd name="connsiteX60" fmla="*/ 1247775 w 1866107"/>
                <a:gd name="connsiteY60" fmla="*/ 1978025 h 2588421"/>
                <a:gd name="connsiteX61" fmla="*/ 1327150 w 1866107"/>
                <a:gd name="connsiteY61" fmla="*/ 1978025 h 2588421"/>
                <a:gd name="connsiteX62" fmla="*/ 1327150 w 1866107"/>
                <a:gd name="connsiteY62" fmla="*/ 2028825 h 2588421"/>
                <a:gd name="connsiteX63" fmla="*/ 1362075 w 1866107"/>
                <a:gd name="connsiteY63" fmla="*/ 2028825 h 2588421"/>
                <a:gd name="connsiteX64" fmla="*/ 1362075 w 1866107"/>
                <a:gd name="connsiteY64" fmla="*/ 2073275 h 2588421"/>
                <a:gd name="connsiteX65" fmla="*/ 1374775 w 1866107"/>
                <a:gd name="connsiteY65" fmla="*/ 2073275 h 2588421"/>
                <a:gd name="connsiteX66" fmla="*/ 1374775 w 1866107"/>
                <a:gd name="connsiteY66" fmla="*/ 2120900 h 2588421"/>
                <a:gd name="connsiteX67" fmla="*/ 1400175 w 1866107"/>
                <a:gd name="connsiteY67" fmla="*/ 2120900 h 2588421"/>
                <a:gd name="connsiteX68" fmla="*/ 1403350 w 1866107"/>
                <a:gd name="connsiteY68" fmla="*/ 2206625 h 2588421"/>
                <a:gd name="connsiteX69" fmla="*/ 1406525 w 1866107"/>
                <a:gd name="connsiteY69" fmla="*/ 2206625 h 2588421"/>
                <a:gd name="connsiteX70" fmla="*/ 1406525 w 1866107"/>
                <a:gd name="connsiteY70" fmla="*/ 2260600 h 2588421"/>
                <a:gd name="connsiteX71" fmla="*/ 1435100 w 1866107"/>
                <a:gd name="connsiteY71" fmla="*/ 2260600 h 2588421"/>
                <a:gd name="connsiteX72" fmla="*/ 1431925 w 1866107"/>
                <a:gd name="connsiteY72" fmla="*/ 2305050 h 2588421"/>
                <a:gd name="connsiteX73" fmla="*/ 1444625 w 1866107"/>
                <a:gd name="connsiteY73" fmla="*/ 2308225 h 2588421"/>
                <a:gd name="connsiteX74" fmla="*/ 1441450 w 1866107"/>
                <a:gd name="connsiteY74" fmla="*/ 2387600 h 2588421"/>
                <a:gd name="connsiteX75" fmla="*/ 1449388 w 1866107"/>
                <a:gd name="connsiteY75" fmla="*/ 2388394 h 2588421"/>
                <a:gd name="connsiteX76" fmla="*/ 1449387 w 1866107"/>
                <a:gd name="connsiteY76" fmla="*/ 2440783 h 2588421"/>
                <a:gd name="connsiteX77" fmla="*/ 1468437 w 1866107"/>
                <a:gd name="connsiteY77" fmla="*/ 2440782 h 2588421"/>
                <a:gd name="connsiteX78" fmla="*/ 1468439 w 1866107"/>
                <a:gd name="connsiteY78" fmla="*/ 2495550 h 2588421"/>
                <a:gd name="connsiteX79" fmla="*/ 1554164 w 1866107"/>
                <a:gd name="connsiteY79" fmla="*/ 2497932 h 2588421"/>
                <a:gd name="connsiteX80" fmla="*/ 1554163 w 1866107"/>
                <a:gd name="connsiteY80" fmla="*/ 2540796 h 2588421"/>
                <a:gd name="connsiteX81" fmla="*/ 1861345 w 1866107"/>
                <a:gd name="connsiteY81" fmla="*/ 2543177 h 2588421"/>
                <a:gd name="connsiteX82" fmla="*/ 1866107 w 1866107"/>
                <a:gd name="connsiteY82" fmla="*/ 2588421 h 2588421"/>
                <a:gd name="connsiteX0" fmla="*/ 0 w 1863726"/>
                <a:gd name="connsiteY0" fmla="*/ 3175 h 2588421"/>
                <a:gd name="connsiteX1" fmla="*/ 384175 w 1863726"/>
                <a:gd name="connsiteY1" fmla="*/ 0 h 2588421"/>
                <a:gd name="connsiteX2" fmla="*/ 384175 w 1863726"/>
                <a:gd name="connsiteY2" fmla="*/ 50800 h 2588421"/>
                <a:gd name="connsiteX3" fmla="*/ 415925 w 1863726"/>
                <a:gd name="connsiteY3" fmla="*/ 47625 h 2588421"/>
                <a:gd name="connsiteX4" fmla="*/ 412750 w 1863726"/>
                <a:gd name="connsiteY4" fmla="*/ 190500 h 2588421"/>
                <a:gd name="connsiteX5" fmla="*/ 428625 w 1863726"/>
                <a:gd name="connsiteY5" fmla="*/ 190500 h 2588421"/>
                <a:gd name="connsiteX6" fmla="*/ 425450 w 1863726"/>
                <a:gd name="connsiteY6" fmla="*/ 241300 h 2588421"/>
                <a:gd name="connsiteX7" fmla="*/ 428625 w 1863726"/>
                <a:gd name="connsiteY7" fmla="*/ 241300 h 2588421"/>
                <a:gd name="connsiteX8" fmla="*/ 425450 w 1863726"/>
                <a:gd name="connsiteY8" fmla="*/ 333375 h 2588421"/>
                <a:gd name="connsiteX9" fmla="*/ 441325 w 1863726"/>
                <a:gd name="connsiteY9" fmla="*/ 333375 h 2588421"/>
                <a:gd name="connsiteX10" fmla="*/ 444500 w 1863726"/>
                <a:gd name="connsiteY10" fmla="*/ 377825 h 2588421"/>
                <a:gd name="connsiteX11" fmla="*/ 454025 w 1863726"/>
                <a:gd name="connsiteY11" fmla="*/ 377825 h 2588421"/>
                <a:gd name="connsiteX12" fmla="*/ 454025 w 1863726"/>
                <a:gd name="connsiteY12" fmla="*/ 473075 h 2588421"/>
                <a:gd name="connsiteX13" fmla="*/ 460375 w 1863726"/>
                <a:gd name="connsiteY13" fmla="*/ 476250 h 2588421"/>
                <a:gd name="connsiteX14" fmla="*/ 460375 w 1863726"/>
                <a:gd name="connsiteY14" fmla="*/ 561975 h 2588421"/>
                <a:gd name="connsiteX15" fmla="*/ 463550 w 1863726"/>
                <a:gd name="connsiteY15" fmla="*/ 561975 h 2588421"/>
                <a:gd name="connsiteX16" fmla="*/ 463550 w 1863726"/>
                <a:gd name="connsiteY16" fmla="*/ 704850 h 2588421"/>
                <a:gd name="connsiteX17" fmla="*/ 485775 w 1863726"/>
                <a:gd name="connsiteY17" fmla="*/ 704850 h 2588421"/>
                <a:gd name="connsiteX18" fmla="*/ 485775 w 1863726"/>
                <a:gd name="connsiteY18" fmla="*/ 755650 h 2588421"/>
                <a:gd name="connsiteX19" fmla="*/ 488950 w 1863726"/>
                <a:gd name="connsiteY19" fmla="*/ 755650 h 2588421"/>
                <a:gd name="connsiteX20" fmla="*/ 488950 w 1863726"/>
                <a:gd name="connsiteY20" fmla="*/ 844550 h 2588421"/>
                <a:gd name="connsiteX21" fmla="*/ 520700 w 1863726"/>
                <a:gd name="connsiteY21" fmla="*/ 850900 h 2588421"/>
                <a:gd name="connsiteX22" fmla="*/ 520700 w 1863726"/>
                <a:gd name="connsiteY22" fmla="*/ 904875 h 2588421"/>
                <a:gd name="connsiteX23" fmla="*/ 523875 w 1863726"/>
                <a:gd name="connsiteY23" fmla="*/ 904875 h 2588421"/>
                <a:gd name="connsiteX24" fmla="*/ 523875 w 1863726"/>
                <a:gd name="connsiteY24" fmla="*/ 942975 h 2588421"/>
                <a:gd name="connsiteX25" fmla="*/ 568325 w 1863726"/>
                <a:gd name="connsiteY25" fmla="*/ 946150 h 2588421"/>
                <a:gd name="connsiteX26" fmla="*/ 568325 w 1863726"/>
                <a:gd name="connsiteY26" fmla="*/ 990600 h 2588421"/>
                <a:gd name="connsiteX27" fmla="*/ 800100 w 1863726"/>
                <a:gd name="connsiteY27" fmla="*/ 990600 h 2588421"/>
                <a:gd name="connsiteX28" fmla="*/ 800100 w 1863726"/>
                <a:gd name="connsiteY28" fmla="*/ 1038225 h 2588421"/>
                <a:gd name="connsiteX29" fmla="*/ 812800 w 1863726"/>
                <a:gd name="connsiteY29" fmla="*/ 1038225 h 2588421"/>
                <a:gd name="connsiteX30" fmla="*/ 812800 w 1863726"/>
                <a:gd name="connsiteY30" fmla="*/ 1085850 h 2588421"/>
                <a:gd name="connsiteX31" fmla="*/ 828675 w 1863726"/>
                <a:gd name="connsiteY31" fmla="*/ 1089025 h 2588421"/>
                <a:gd name="connsiteX32" fmla="*/ 831850 w 1863726"/>
                <a:gd name="connsiteY32" fmla="*/ 1130300 h 2588421"/>
                <a:gd name="connsiteX33" fmla="*/ 838200 w 1863726"/>
                <a:gd name="connsiteY33" fmla="*/ 1130300 h 2588421"/>
                <a:gd name="connsiteX34" fmla="*/ 835025 w 1863726"/>
                <a:gd name="connsiteY34" fmla="*/ 1225550 h 2588421"/>
                <a:gd name="connsiteX35" fmla="*/ 847725 w 1863726"/>
                <a:gd name="connsiteY35" fmla="*/ 1225550 h 2588421"/>
                <a:gd name="connsiteX36" fmla="*/ 847725 w 1863726"/>
                <a:gd name="connsiteY36" fmla="*/ 1273175 h 2588421"/>
                <a:gd name="connsiteX37" fmla="*/ 863600 w 1863726"/>
                <a:gd name="connsiteY37" fmla="*/ 1273175 h 2588421"/>
                <a:gd name="connsiteX38" fmla="*/ 866775 w 1863726"/>
                <a:gd name="connsiteY38" fmla="*/ 1362075 h 2588421"/>
                <a:gd name="connsiteX39" fmla="*/ 873125 w 1863726"/>
                <a:gd name="connsiteY39" fmla="*/ 1362075 h 2588421"/>
                <a:gd name="connsiteX40" fmla="*/ 873125 w 1863726"/>
                <a:gd name="connsiteY40" fmla="*/ 1419225 h 2588421"/>
                <a:gd name="connsiteX41" fmla="*/ 882650 w 1863726"/>
                <a:gd name="connsiteY41" fmla="*/ 1419225 h 2588421"/>
                <a:gd name="connsiteX42" fmla="*/ 879475 w 1863726"/>
                <a:gd name="connsiteY42" fmla="*/ 1504950 h 2588421"/>
                <a:gd name="connsiteX43" fmla="*/ 901700 w 1863726"/>
                <a:gd name="connsiteY43" fmla="*/ 1504950 h 2588421"/>
                <a:gd name="connsiteX44" fmla="*/ 901700 w 1863726"/>
                <a:gd name="connsiteY44" fmla="*/ 1549400 h 2588421"/>
                <a:gd name="connsiteX45" fmla="*/ 904875 w 1863726"/>
                <a:gd name="connsiteY45" fmla="*/ 1549400 h 2588421"/>
                <a:gd name="connsiteX46" fmla="*/ 904875 w 1863726"/>
                <a:gd name="connsiteY46" fmla="*/ 1603375 h 2588421"/>
                <a:gd name="connsiteX47" fmla="*/ 911225 w 1863726"/>
                <a:gd name="connsiteY47" fmla="*/ 1603375 h 2588421"/>
                <a:gd name="connsiteX48" fmla="*/ 908050 w 1863726"/>
                <a:gd name="connsiteY48" fmla="*/ 1647825 h 2588421"/>
                <a:gd name="connsiteX49" fmla="*/ 917575 w 1863726"/>
                <a:gd name="connsiteY49" fmla="*/ 1644650 h 2588421"/>
                <a:gd name="connsiteX50" fmla="*/ 914400 w 1863726"/>
                <a:gd name="connsiteY50" fmla="*/ 1743075 h 2588421"/>
                <a:gd name="connsiteX51" fmla="*/ 933450 w 1863726"/>
                <a:gd name="connsiteY51" fmla="*/ 1736725 h 2588421"/>
                <a:gd name="connsiteX52" fmla="*/ 933450 w 1863726"/>
                <a:gd name="connsiteY52" fmla="*/ 1790700 h 2588421"/>
                <a:gd name="connsiteX53" fmla="*/ 942975 w 1863726"/>
                <a:gd name="connsiteY53" fmla="*/ 1790700 h 2588421"/>
                <a:gd name="connsiteX54" fmla="*/ 942975 w 1863726"/>
                <a:gd name="connsiteY54" fmla="*/ 1838325 h 2588421"/>
                <a:gd name="connsiteX55" fmla="*/ 1092200 w 1863726"/>
                <a:gd name="connsiteY55" fmla="*/ 1841500 h 2588421"/>
                <a:gd name="connsiteX56" fmla="*/ 1092200 w 1863726"/>
                <a:gd name="connsiteY56" fmla="*/ 1885950 h 2588421"/>
                <a:gd name="connsiteX57" fmla="*/ 1162050 w 1863726"/>
                <a:gd name="connsiteY57" fmla="*/ 1885950 h 2588421"/>
                <a:gd name="connsiteX58" fmla="*/ 1165225 w 1863726"/>
                <a:gd name="connsiteY58" fmla="*/ 1933575 h 2588421"/>
                <a:gd name="connsiteX59" fmla="*/ 1244600 w 1863726"/>
                <a:gd name="connsiteY59" fmla="*/ 1930400 h 2588421"/>
                <a:gd name="connsiteX60" fmla="*/ 1247775 w 1863726"/>
                <a:gd name="connsiteY60" fmla="*/ 1978025 h 2588421"/>
                <a:gd name="connsiteX61" fmla="*/ 1327150 w 1863726"/>
                <a:gd name="connsiteY61" fmla="*/ 1978025 h 2588421"/>
                <a:gd name="connsiteX62" fmla="*/ 1327150 w 1863726"/>
                <a:gd name="connsiteY62" fmla="*/ 2028825 h 2588421"/>
                <a:gd name="connsiteX63" fmla="*/ 1362075 w 1863726"/>
                <a:gd name="connsiteY63" fmla="*/ 2028825 h 2588421"/>
                <a:gd name="connsiteX64" fmla="*/ 1362075 w 1863726"/>
                <a:gd name="connsiteY64" fmla="*/ 2073275 h 2588421"/>
                <a:gd name="connsiteX65" fmla="*/ 1374775 w 1863726"/>
                <a:gd name="connsiteY65" fmla="*/ 2073275 h 2588421"/>
                <a:gd name="connsiteX66" fmla="*/ 1374775 w 1863726"/>
                <a:gd name="connsiteY66" fmla="*/ 2120900 h 2588421"/>
                <a:gd name="connsiteX67" fmla="*/ 1400175 w 1863726"/>
                <a:gd name="connsiteY67" fmla="*/ 2120900 h 2588421"/>
                <a:gd name="connsiteX68" fmla="*/ 1403350 w 1863726"/>
                <a:gd name="connsiteY68" fmla="*/ 2206625 h 2588421"/>
                <a:gd name="connsiteX69" fmla="*/ 1406525 w 1863726"/>
                <a:gd name="connsiteY69" fmla="*/ 2206625 h 2588421"/>
                <a:gd name="connsiteX70" fmla="*/ 1406525 w 1863726"/>
                <a:gd name="connsiteY70" fmla="*/ 2260600 h 2588421"/>
                <a:gd name="connsiteX71" fmla="*/ 1435100 w 1863726"/>
                <a:gd name="connsiteY71" fmla="*/ 2260600 h 2588421"/>
                <a:gd name="connsiteX72" fmla="*/ 1431925 w 1863726"/>
                <a:gd name="connsiteY72" fmla="*/ 2305050 h 2588421"/>
                <a:gd name="connsiteX73" fmla="*/ 1444625 w 1863726"/>
                <a:gd name="connsiteY73" fmla="*/ 2308225 h 2588421"/>
                <a:gd name="connsiteX74" fmla="*/ 1441450 w 1863726"/>
                <a:gd name="connsiteY74" fmla="*/ 2387600 h 2588421"/>
                <a:gd name="connsiteX75" fmla="*/ 1449388 w 1863726"/>
                <a:gd name="connsiteY75" fmla="*/ 2388394 h 2588421"/>
                <a:gd name="connsiteX76" fmla="*/ 1449387 w 1863726"/>
                <a:gd name="connsiteY76" fmla="*/ 2440783 h 2588421"/>
                <a:gd name="connsiteX77" fmla="*/ 1468437 w 1863726"/>
                <a:gd name="connsiteY77" fmla="*/ 2440782 h 2588421"/>
                <a:gd name="connsiteX78" fmla="*/ 1468439 w 1863726"/>
                <a:gd name="connsiteY78" fmla="*/ 2495550 h 2588421"/>
                <a:gd name="connsiteX79" fmla="*/ 1554164 w 1863726"/>
                <a:gd name="connsiteY79" fmla="*/ 2497932 h 2588421"/>
                <a:gd name="connsiteX80" fmla="*/ 1554163 w 1863726"/>
                <a:gd name="connsiteY80" fmla="*/ 2540796 h 2588421"/>
                <a:gd name="connsiteX81" fmla="*/ 1861345 w 1863726"/>
                <a:gd name="connsiteY81" fmla="*/ 2543177 h 2588421"/>
                <a:gd name="connsiteX82" fmla="*/ 1863726 w 1863726"/>
                <a:gd name="connsiteY82" fmla="*/ 2588421 h 2588421"/>
                <a:gd name="connsiteX0" fmla="*/ 0 w 1866107"/>
                <a:gd name="connsiteY0" fmla="*/ 3175 h 2595565"/>
                <a:gd name="connsiteX1" fmla="*/ 384175 w 1866107"/>
                <a:gd name="connsiteY1" fmla="*/ 0 h 2595565"/>
                <a:gd name="connsiteX2" fmla="*/ 384175 w 1866107"/>
                <a:gd name="connsiteY2" fmla="*/ 50800 h 2595565"/>
                <a:gd name="connsiteX3" fmla="*/ 415925 w 1866107"/>
                <a:gd name="connsiteY3" fmla="*/ 47625 h 2595565"/>
                <a:gd name="connsiteX4" fmla="*/ 412750 w 1866107"/>
                <a:gd name="connsiteY4" fmla="*/ 190500 h 2595565"/>
                <a:gd name="connsiteX5" fmla="*/ 428625 w 1866107"/>
                <a:gd name="connsiteY5" fmla="*/ 190500 h 2595565"/>
                <a:gd name="connsiteX6" fmla="*/ 425450 w 1866107"/>
                <a:gd name="connsiteY6" fmla="*/ 241300 h 2595565"/>
                <a:gd name="connsiteX7" fmla="*/ 428625 w 1866107"/>
                <a:gd name="connsiteY7" fmla="*/ 241300 h 2595565"/>
                <a:gd name="connsiteX8" fmla="*/ 425450 w 1866107"/>
                <a:gd name="connsiteY8" fmla="*/ 333375 h 2595565"/>
                <a:gd name="connsiteX9" fmla="*/ 441325 w 1866107"/>
                <a:gd name="connsiteY9" fmla="*/ 333375 h 2595565"/>
                <a:gd name="connsiteX10" fmla="*/ 444500 w 1866107"/>
                <a:gd name="connsiteY10" fmla="*/ 377825 h 2595565"/>
                <a:gd name="connsiteX11" fmla="*/ 454025 w 1866107"/>
                <a:gd name="connsiteY11" fmla="*/ 377825 h 2595565"/>
                <a:gd name="connsiteX12" fmla="*/ 454025 w 1866107"/>
                <a:gd name="connsiteY12" fmla="*/ 473075 h 2595565"/>
                <a:gd name="connsiteX13" fmla="*/ 460375 w 1866107"/>
                <a:gd name="connsiteY13" fmla="*/ 476250 h 2595565"/>
                <a:gd name="connsiteX14" fmla="*/ 460375 w 1866107"/>
                <a:gd name="connsiteY14" fmla="*/ 561975 h 2595565"/>
                <a:gd name="connsiteX15" fmla="*/ 463550 w 1866107"/>
                <a:gd name="connsiteY15" fmla="*/ 561975 h 2595565"/>
                <a:gd name="connsiteX16" fmla="*/ 463550 w 1866107"/>
                <a:gd name="connsiteY16" fmla="*/ 704850 h 2595565"/>
                <a:gd name="connsiteX17" fmla="*/ 485775 w 1866107"/>
                <a:gd name="connsiteY17" fmla="*/ 704850 h 2595565"/>
                <a:gd name="connsiteX18" fmla="*/ 485775 w 1866107"/>
                <a:gd name="connsiteY18" fmla="*/ 755650 h 2595565"/>
                <a:gd name="connsiteX19" fmla="*/ 488950 w 1866107"/>
                <a:gd name="connsiteY19" fmla="*/ 755650 h 2595565"/>
                <a:gd name="connsiteX20" fmla="*/ 488950 w 1866107"/>
                <a:gd name="connsiteY20" fmla="*/ 844550 h 2595565"/>
                <a:gd name="connsiteX21" fmla="*/ 520700 w 1866107"/>
                <a:gd name="connsiteY21" fmla="*/ 850900 h 2595565"/>
                <a:gd name="connsiteX22" fmla="*/ 520700 w 1866107"/>
                <a:gd name="connsiteY22" fmla="*/ 904875 h 2595565"/>
                <a:gd name="connsiteX23" fmla="*/ 523875 w 1866107"/>
                <a:gd name="connsiteY23" fmla="*/ 904875 h 2595565"/>
                <a:gd name="connsiteX24" fmla="*/ 523875 w 1866107"/>
                <a:gd name="connsiteY24" fmla="*/ 942975 h 2595565"/>
                <a:gd name="connsiteX25" fmla="*/ 568325 w 1866107"/>
                <a:gd name="connsiteY25" fmla="*/ 946150 h 2595565"/>
                <a:gd name="connsiteX26" fmla="*/ 568325 w 1866107"/>
                <a:gd name="connsiteY26" fmla="*/ 990600 h 2595565"/>
                <a:gd name="connsiteX27" fmla="*/ 800100 w 1866107"/>
                <a:gd name="connsiteY27" fmla="*/ 990600 h 2595565"/>
                <a:gd name="connsiteX28" fmla="*/ 800100 w 1866107"/>
                <a:gd name="connsiteY28" fmla="*/ 1038225 h 2595565"/>
                <a:gd name="connsiteX29" fmla="*/ 812800 w 1866107"/>
                <a:gd name="connsiteY29" fmla="*/ 1038225 h 2595565"/>
                <a:gd name="connsiteX30" fmla="*/ 812800 w 1866107"/>
                <a:gd name="connsiteY30" fmla="*/ 1085850 h 2595565"/>
                <a:gd name="connsiteX31" fmla="*/ 828675 w 1866107"/>
                <a:gd name="connsiteY31" fmla="*/ 1089025 h 2595565"/>
                <a:gd name="connsiteX32" fmla="*/ 831850 w 1866107"/>
                <a:gd name="connsiteY32" fmla="*/ 1130300 h 2595565"/>
                <a:gd name="connsiteX33" fmla="*/ 838200 w 1866107"/>
                <a:gd name="connsiteY33" fmla="*/ 1130300 h 2595565"/>
                <a:gd name="connsiteX34" fmla="*/ 835025 w 1866107"/>
                <a:gd name="connsiteY34" fmla="*/ 1225550 h 2595565"/>
                <a:gd name="connsiteX35" fmla="*/ 847725 w 1866107"/>
                <a:gd name="connsiteY35" fmla="*/ 1225550 h 2595565"/>
                <a:gd name="connsiteX36" fmla="*/ 847725 w 1866107"/>
                <a:gd name="connsiteY36" fmla="*/ 1273175 h 2595565"/>
                <a:gd name="connsiteX37" fmla="*/ 863600 w 1866107"/>
                <a:gd name="connsiteY37" fmla="*/ 1273175 h 2595565"/>
                <a:gd name="connsiteX38" fmla="*/ 866775 w 1866107"/>
                <a:gd name="connsiteY38" fmla="*/ 1362075 h 2595565"/>
                <a:gd name="connsiteX39" fmla="*/ 873125 w 1866107"/>
                <a:gd name="connsiteY39" fmla="*/ 1362075 h 2595565"/>
                <a:gd name="connsiteX40" fmla="*/ 873125 w 1866107"/>
                <a:gd name="connsiteY40" fmla="*/ 1419225 h 2595565"/>
                <a:gd name="connsiteX41" fmla="*/ 882650 w 1866107"/>
                <a:gd name="connsiteY41" fmla="*/ 1419225 h 2595565"/>
                <a:gd name="connsiteX42" fmla="*/ 879475 w 1866107"/>
                <a:gd name="connsiteY42" fmla="*/ 1504950 h 2595565"/>
                <a:gd name="connsiteX43" fmla="*/ 901700 w 1866107"/>
                <a:gd name="connsiteY43" fmla="*/ 1504950 h 2595565"/>
                <a:gd name="connsiteX44" fmla="*/ 901700 w 1866107"/>
                <a:gd name="connsiteY44" fmla="*/ 1549400 h 2595565"/>
                <a:gd name="connsiteX45" fmla="*/ 904875 w 1866107"/>
                <a:gd name="connsiteY45" fmla="*/ 1549400 h 2595565"/>
                <a:gd name="connsiteX46" fmla="*/ 904875 w 1866107"/>
                <a:gd name="connsiteY46" fmla="*/ 1603375 h 2595565"/>
                <a:gd name="connsiteX47" fmla="*/ 911225 w 1866107"/>
                <a:gd name="connsiteY47" fmla="*/ 1603375 h 2595565"/>
                <a:gd name="connsiteX48" fmla="*/ 908050 w 1866107"/>
                <a:gd name="connsiteY48" fmla="*/ 1647825 h 2595565"/>
                <a:gd name="connsiteX49" fmla="*/ 917575 w 1866107"/>
                <a:gd name="connsiteY49" fmla="*/ 1644650 h 2595565"/>
                <a:gd name="connsiteX50" fmla="*/ 914400 w 1866107"/>
                <a:gd name="connsiteY50" fmla="*/ 1743075 h 2595565"/>
                <a:gd name="connsiteX51" fmla="*/ 933450 w 1866107"/>
                <a:gd name="connsiteY51" fmla="*/ 1736725 h 2595565"/>
                <a:gd name="connsiteX52" fmla="*/ 933450 w 1866107"/>
                <a:gd name="connsiteY52" fmla="*/ 1790700 h 2595565"/>
                <a:gd name="connsiteX53" fmla="*/ 942975 w 1866107"/>
                <a:gd name="connsiteY53" fmla="*/ 1790700 h 2595565"/>
                <a:gd name="connsiteX54" fmla="*/ 942975 w 1866107"/>
                <a:gd name="connsiteY54" fmla="*/ 1838325 h 2595565"/>
                <a:gd name="connsiteX55" fmla="*/ 1092200 w 1866107"/>
                <a:gd name="connsiteY55" fmla="*/ 1841500 h 2595565"/>
                <a:gd name="connsiteX56" fmla="*/ 1092200 w 1866107"/>
                <a:gd name="connsiteY56" fmla="*/ 1885950 h 2595565"/>
                <a:gd name="connsiteX57" fmla="*/ 1162050 w 1866107"/>
                <a:gd name="connsiteY57" fmla="*/ 1885950 h 2595565"/>
                <a:gd name="connsiteX58" fmla="*/ 1165225 w 1866107"/>
                <a:gd name="connsiteY58" fmla="*/ 1933575 h 2595565"/>
                <a:gd name="connsiteX59" fmla="*/ 1244600 w 1866107"/>
                <a:gd name="connsiteY59" fmla="*/ 1930400 h 2595565"/>
                <a:gd name="connsiteX60" fmla="*/ 1247775 w 1866107"/>
                <a:gd name="connsiteY60" fmla="*/ 1978025 h 2595565"/>
                <a:gd name="connsiteX61" fmla="*/ 1327150 w 1866107"/>
                <a:gd name="connsiteY61" fmla="*/ 1978025 h 2595565"/>
                <a:gd name="connsiteX62" fmla="*/ 1327150 w 1866107"/>
                <a:gd name="connsiteY62" fmla="*/ 2028825 h 2595565"/>
                <a:gd name="connsiteX63" fmla="*/ 1362075 w 1866107"/>
                <a:gd name="connsiteY63" fmla="*/ 2028825 h 2595565"/>
                <a:gd name="connsiteX64" fmla="*/ 1362075 w 1866107"/>
                <a:gd name="connsiteY64" fmla="*/ 2073275 h 2595565"/>
                <a:gd name="connsiteX65" fmla="*/ 1374775 w 1866107"/>
                <a:gd name="connsiteY65" fmla="*/ 2073275 h 2595565"/>
                <a:gd name="connsiteX66" fmla="*/ 1374775 w 1866107"/>
                <a:gd name="connsiteY66" fmla="*/ 2120900 h 2595565"/>
                <a:gd name="connsiteX67" fmla="*/ 1400175 w 1866107"/>
                <a:gd name="connsiteY67" fmla="*/ 2120900 h 2595565"/>
                <a:gd name="connsiteX68" fmla="*/ 1403350 w 1866107"/>
                <a:gd name="connsiteY68" fmla="*/ 2206625 h 2595565"/>
                <a:gd name="connsiteX69" fmla="*/ 1406525 w 1866107"/>
                <a:gd name="connsiteY69" fmla="*/ 2206625 h 2595565"/>
                <a:gd name="connsiteX70" fmla="*/ 1406525 w 1866107"/>
                <a:gd name="connsiteY70" fmla="*/ 2260600 h 2595565"/>
                <a:gd name="connsiteX71" fmla="*/ 1435100 w 1866107"/>
                <a:gd name="connsiteY71" fmla="*/ 2260600 h 2595565"/>
                <a:gd name="connsiteX72" fmla="*/ 1431925 w 1866107"/>
                <a:gd name="connsiteY72" fmla="*/ 2305050 h 2595565"/>
                <a:gd name="connsiteX73" fmla="*/ 1444625 w 1866107"/>
                <a:gd name="connsiteY73" fmla="*/ 2308225 h 2595565"/>
                <a:gd name="connsiteX74" fmla="*/ 1441450 w 1866107"/>
                <a:gd name="connsiteY74" fmla="*/ 2387600 h 2595565"/>
                <a:gd name="connsiteX75" fmla="*/ 1449388 w 1866107"/>
                <a:gd name="connsiteY75" fmla="*/ 2388394 h 2595565"/>
                <a:gd name="connsiteX76" fmla="*/ 1449387 w 1866107"/>
                <a:gd name="connsiteY76" fmla="*/ 2440783 h 2595565"/>
                <a:gd name="connsiteX77" fmla="*/ 1468437 w 1866107"/>
                <a:gd name="connsiteY77" fmla="*/ 2440782 h 2595565"/>
                <a:gd name="connsiteX78" fmla="*/ 1468439 w 1866107"/>
                <a:gd name="connsiteY78" fmla="*/ 2495550 h 2595565"/>
                <a:gd name="connsiteX79" fmla="*/ 1554164 w 1866107"/>
                <a:gd name="connsiteY79" fmla="*/ 2497932 h 2595565"/>
                <a:gd name="connsiteX80" fmla="*/ 1554163 w 1866107"/>
                <a:gd name="connsiteY80" fmla="*/ 2540796 h 2595565"/>
                <a:gd name="connsiteX81" fmla="*/ 1861345 w 1866107"/>
                <a:gd name="connsiteY81" fmla="*/ 2543177 h 2595565"/>
                <a:gd name="connsiteX82" fmla="*/ 1863726 w 1866107"/>
                <a:gd name="connsiteY82" fmla="*/ 2588421 h 2595565"/>
                <a:gd name="connsiteX83" fmla="*/ 1866107 w 1866107"/>
                <a:gd name="connsiteY83" fmla="*/ 2595565 h 2595565"/>
                <a:gd name="connsiteX0" fmla="*/ 0 w 1920876"/>
                <a:gd name="connsiteY0" fmla="*/ 3175 h 2592619"/>
                <a:gd name="connsiteX1" fmla="*/ 384175 w 1920876"/>
                <a:gd name="connsiteY1" fmla="*/ 0 h 2592619"/>
                <a:gd name="connsiteX2" fmla="*/ 384175 w 1920876"/>
                <a:gd name="connsiteY2" fmla="*/ 50800 h 2592619"/>
                <a:gd name="connsiteX3" fmla="*/ 415925 w 1920876"/>
                <a:gd name="connsiteY3" fmla="*/ 47625 h 2592619"/>
                <a:gd name="connsiteX4" fmla="*/ 412750 w 1920876"/>
                <a:gd name="connsiteY4" fmla="*/ 190500 h 2592619"/>
                <a:gd name="connsiteX5" fmla="*/ 428625 w 1920876"/>
                <a:gd name="connsiteY5" fmla="*/ 190500 h 2592619"/>
                <a:gd name="connsiteX6" fmla="*/ 425450 w 1920876"/>
                <a:gd name="connsiteY6" fmla="*/ 241300 h 2592619"/>
                <a:gd name="connsiteX7" fmla="*/ 428625 w 1920876"/>
                <a:gd name="connsiteY7" fmla="*/ 241300 h 2592619"/>
                <a:gd name="connsiteX8" fmla="*/ 425450 w 1920876"/>
                <a:gd name="connsiteY8" fmla="*/ 333375 h 2592619"/>
                <a:gd name="connsiteX9" fmla="*/ 441325 w 1920876"/>
                <a:gd name="connsiteY9" fmla="*/ 333375 h 2592619"/>
                <a:gd name="connsiteX10" fmla="*/ 444500 w 1920876"/>
                <a:gd name="connsiteY10" fmla="*/ 377825 h 2592619"/>
                <a:gd name="connsiteX11" fmla="*/ 454025 w 1920876"/>
                <a:gd name="connsiteY11" fmla="*/ 377825 h 2592619"/>
                <a:gd name="connsiteX12" fmla="*/ 454025 w 1920876"/>
                <a:gd name="connsiteY12" fmla="*/ 473075 h 2592619"/>
                <a:gd name="connsiteX13" fmla="*/ 460375 w 1920876"/>
                <a:gd name="connsiteY13" fmla="*/ 476250 h 2592619"/>
                <a:gd name="connsiteX14" fmla="*/ 460375 w 1920876"/>
                <a:gd name="connsiteY14" fmla="*/ 561975 h 2592619"/>
                <a:gd name="connsiteX15" fmla="*/ 463550 w 1920876"/>
                <a:gd name="connsiteY15" fmla="*/ 561975 h 2592619"/>
                <a:gd name="connsiteX16" fmla="*/ 463550 w 1920876"/>
                <a:gd name="connsiteY16" fmla="*/ 704850 h 2592619"/>
                <a:gd name="connsiteX17" fmla="*/ 485775 w 1920876"/>
                <a:gd name="connsiteY17" fmla="*/ 704850 h 2592619"/>
                <a:gd name="connsiteX18" fmla="*/ 485775 w 1920876"/>
                <a:gd name="connsiteY18" fmla="*/ 755650 h 2592619"/>
                <a:gd name="connsiteX19" fmla="*/ 488950 w 1920876"/>
                <a:gd name="connsiteY19" fmla="*/ 755650 h 2592619"/>
                <a:gd name="connsiteX20" fmla="*/ 488950 w 1920876"/>
                <a:gd name="connsiteY20" fmla="*/ 844550 h 2592619"/>
                <a:gd name="connsiteX21" fmla="*/ 520700 w 1920876"/>
                <a:gd name="connsiteY21" fmla="*/ 850900 h 2592619"/>
                <a:gd name="connsiteX22" fmla="*/ 520700 w 1920876"/>
                <a:gd name="connsiteY22" fmla="*/ 904875 h 2592619"/>
                <a:gd name="connsiteX23" fmla="*/ 523875 w 1920876"/>
                <a:gd name="connsiteY23" fmla="*/ 904875 h 2592619"/>
                <a:gd name="connsiteX24" fmla="*/ 523875 w 1920876"/>
                <a:gd name="connsiteY24" fmla="*/ 942975 h 2592619"/>
                <a:gd name="connsiteX25" fmla="*/ 568325 w 1920876"/>
                <a:gd name="connsiteY25" fmla="*/ 946150 h 2592619"/>
                <a:gd name="connsiteX26" fmla="*/ 568325 w 1920876"/>
                <a:gd name="connsiteY26" fmla="*/ 990600 h 2592619"/>
                <a:gd name="connsiteX27" fmla="*/ 800100 w 1920876"/>
                <a:gd name="connsiteY27" fmla="*/ 990600 h 2592619"/>
                <a:gd name="connsiteX28" fmla="*/ 800100 w 1920876"/>
                <a:gd name="connsiteY28" fmla="*/ 1038225 h 2592619"/>
                <a:gd name="connsiteX29" fmla="*/ 812800 w 1920876"/>
                <a:gd name="connsiteY29" fmla="*/ 1038225 h 2592619"/>
                <a:gd name="connsiteX30" fmla="*/ 812800 w 1920876"/>
                <a:gd name="connsiteY30" fmla="*/ 1085850 h 2592619"/>
                <a:gd name="connsiteX31" fmla="*/ 828675 w 1920876"/>
                <a:gd name="connsiteY31" fmla="*/ 1089025 h 2592619"/>
                <a:gd name="connsiteX32" fmla="*/ 831850 w 1920876"/>
                <a:gd name="connsiteY32" fmla="*/ 1130300 h 2592619"/>
                <a:gd name="connsiteX33" fmla="*/ 838200 w 1920876"/>
                <a:gd name="connsiteY33" fmla="*/ 1130300 h 2592619"/>
                <a:gd name="connsiteX34" fmla="*/ 835025 w 1920876"/>
                <a:gd name="connsiteY34" fmla="*/ 1225550 h 2592619"/>
                <a:gd name="connsiteX35" fmla="*/ 847725 w 1920876"/>
                <a:gd name="connsiteY35" fmla="*/ 1225550 h 2592619"/>
                <a:gd name="connsiteX36" fmla="*/ 847725 w 1920876"/>
                <a:gd name="connsiteY36" fmla="*/ 1273175 h 2592619"/>
                <a:gd name="connsiteX37" fmla="*/ 863600 w 1920876"/>
                <a:gd name="connsiteY37" fmla="*/ 1273175 h 2592619"/>
                <a:gd name="connsiteX38" fmla="*/ 866775 w 1920876"/>
                <a:gd name="connsiteY38" fmla="*/ 1362075 h 2592619"/>
                <a:gd name="connsiteX39" fmla="*/ 873125 w 1920876"/>
                <a:gd name="connsiteY39" fmla="*/ 1362075 h 2592619"/>
                <a:gd name="connsiteX40" fmla="*/ 873125 w 1920876"/>
                <a:gd name="connsiteY40" fmla="*/ 1419225 h 2592619"/>
                <a:gd name="connsiteX41" fmla="*/ 882650 w 1920876"/>
                <a:gd name="connsiteY41" fmla="*/ 1419225 h 2592619"/>
                <a:gd name="connsiteX42" fmla="*/ 879475 w 1920876"/>
                <a:gd name="connsiteY42" fmla="*/ 1504950 h 2592619"/>
                <a:gd name="connsiteX43" fmla="*/ 901700 w 1920876"/>
                <a:gd name="connsiteY43" fmla="*/ 1504950 h 2592619"/>
                <a:gd name="connsiteX44" fmla="*/ 901700 w 1920876"/>
                <a:gd name="connsiteY44" fmla="*/ 1549400 h 2592619"/>
                <a:gd name="connsiteX45" fmla="*/ 904875 w 1920876"/>
                <a:gd name="connsiteY45" fmla="*/ 1549400 h 2592619"/>
                <a:gd name="connsiteX46" fmla="*/ 904875 w 1920876"/>
                <a:gd name="connsiteY46" fmla="*/ 1603375 h 2592619"/>
                <a:gd name="connsiteX47" fmla="*/ 911225 w 1920876"/>
                <a:gd name="connsiteY47" fmla="*/ 1603375 h 2592619"/>
                <a:gd name="connsiteX48" fmla="*/ 908050 w 1920876"/>
                <a:gd name="connsiteY48" fmla="*/ 1647825 h 2592619"/>
                <a:gd name="connsiteX49" fmla="*/ 917575 w 1920876"/>
                <a:gd name="connsiteY49" fmla="*/ 1644650 h 2592619"/>
                <a:gd name="connsiteX50" fmla="*/ 914400 w 1920876"/>
                <a:gd name="connsiteY50" fmla="*/ 1743075 h 2592619"/>
                <a:gd name="connsiteX51" fmla="*/ 933450 w 1920876"/>
                <a:gd name="connsiteY51" fmla="*/ 1736725 h 2592619"/>
                <a:gd name="connsiteX52" fmla="*/ 933450 w 1920876"/>
                <a:gd name="connsiteY52" fmla="*/ 1790700 h 2592619"/>
                <a:gd name="connsiteX53" fmla="*/ 942975 w 1920876"/>
                <a:gd name="connsiteY53" fmla="*/ 1790700 h 2592619"/>
                <a:gd name="connsiteX54" fmla="*/ 942975 w 1920876"/>
                <a:gd name="connsiteY54" fmla="*/ 1838325 h 2592619"/>
                <a:gd name="connsiteX55" fmla="*/ 1092200 w 1920876"/>
                <a:gd name="connsiteY55" fmla="*/ 1841500 h 2592619"/>
                <a:gd name="connsiteX56" fmla="*/ 1092200 w 1920876"/>
                <a:gd name="connsiteY56" fmla="*/ 1885950 h 2592619"/>
                <a:gd name="connsiteX57" fmla="*/ 1162050 w 1920876"/>
                <a:gd name="connsiteY57" fmla="*/ 1885950 h 2592619"/>
                <a:gd name="connsiteX58" fmla="*/ 1165225 w 1920876"/>
                <a:gd name="connsiteY58" fmla="*/ 1933575 h 2592619"/>
                <a:gd name="connsiteX59" fmla="*/ 1244600 w 1920876"/>
                <a:gd name="connsiteY59" fmla="*/ 1930400 h 2592619"/>
                <a:gd name="connsiteX60" fmla="*/ 1247775 w 1920876"/>
                <a:gd name="connsiteY60" fmla="*/ 1978025 h 2592619"/>
                <a:gd name="connsiteX61" fmla="*/ 1327150 w 1920876"/>
                <a:gd name="connsiteY61" fmla="*/ 1978025 h 2592619"/>
                <a:gd name="connsiteX62" fmla="*/ 1327150 w 1920876"/>
                <a:gd name="connsiteY62" fmla="*/ 2028825 h 2592619"/>
                <a:gd name="connsiteX63" fmla="*/ 1362075 w 1920876"/>
                <a:gd name="connsiteY63" fmla="*/ 2028825 h 2592619"/>
                <a:gd name="connsiteX64" fmla="*/ 1362075 w 1920876"/>
                <a:gd name="connsiteY64" fmla="*/ 2073275 h 2592619"/>
                <a:gd name="connsiteX65" fmla="*/ 1374775 w 1920876"/>
                <a:gd name="connsiteY65" fmla="*/ 2073275 h 2592619"/>
                <a:gd name="connsiteX66" fmla="*/ 1374775 w 1920876"/>
                <a:gd name="connsiteY66" fmla="*/ 2120900 h 2592619"/>
                <a:gd name="connsiteX67" fmla="*/ 1400175 w 1920876"/>
                <a:gd name="connsiteY67" fmla="*/ 2120900 h 2592619"/>
                <a:gd name="connsiteX68" fmla="*/ 1403350 w 1920876"/>
                <a:gd name="connsiteY68" fmla="*/ 2206625 h 2592619"/>
                <a:gd name="connsiteX69" fmla="*/ 1406525 w 1920876"/>
                <a:gd name="connsiteY69" fmla="*/ 2206625 h 2592619"/>
                <a:gd name="connsiteX70" fmla="*/ 1406525 w 1920876"/>
                <a:gd name="connsiteY70" fmla="*/ 2260600 h 2592619"/>
                <a:gd name="connsiteX71" fmla="*/ 1435100 w 1920876"/>
                <a:gd name="connsiteY71" fmla="*/ 2260600 h 2592619"/>
                <a:gd name="connsiteX72" fmla="*/ 1431925 w 1920876"/>
                <a:gd name="connsiteY72" fmla="*/ 2305050 h 2592619"/>
                <a:gd name="connsiteX73" fmla="*/ 1444625 w 1920876"/>
                <a:gd name="connsiteY73" fmla="*/ 2308225 h 2592619"/>
                <a:gd name="connsiteX74" fmla="*/ 1441450 w 1920876"/>
                <a:gd name="connsiteY74" fmla="*/ 2387600 h 2592619"/>
                <a:gd name="connsiteX75" fmla="*/ 1449388 w 1920876"/>
                <a:gd name="connsiteY75" fmla="*/ 2388394 h 2592619"/>
                <a:gd name="connsiteX76" fmla="*/ 1449387 w 1920876"/>
                <a:gd name="connsiteY76" fmla="*/ 2440783 h 2592619"/>
                <a:gd name="connsiteX77" fmla="*/ 1468437 w 1920876"/>
                <a:gd name="connsiteY77" fmla="*/ 2440782 h 2592619"/>
                <a:gd name="connsiteX78" fmla="*/ 1468439 w 1920876"/>
                <a:gd name="connsiteY78" fmla="*/ 2495550 h 2592619"/>
                <a:gd name="connsiteX79" fmla="*/ 1554164 w 1920876"/>
                <a:gd name="connsiteY79" fmla="*/ 2497932 h 2592619"/>
                <a:gd name="connsiteX80" fmla="*/ 1554163 w 1920876"/>
                <a:gd name="connsiteY80" fmla="*/ 2540796 h 2592619"/>
                <a:gd name="connsiteX81" fmla="*/ 1861345 w 1920876"/>
                <a:gd name="connsiteY81" fmla="*/ 2543177 h 2592619"/>
                <a:gd name="connsiteX82" fmla="*/ 1863726 w 1920876"/>
                <a:gd name="connsiteY82" fmla="*/ 2588421 h 2592619"/>
                <a:gd name="connsiteX83" fmla="*/ 1920876 w 1920876"/>
                <a:gd name="connsiteY83" fmla="*/ 2590802 h 2592619"/>
                <a:gd name="connsiteX0" fmla="*/ 0 w 1920876"/>
                <a:gd name="connsiteY0" fmla="*/ 3175 h 2590802"/>
                <a:gd name="connsiteX1" fmla="*/ 384175 w 1920876"/>
                <a:gd name="connsiteY1" fmla="*/ 0 h 2590802"/>
                <a:gd name="connsiteX2" fmla="*/ 384175 w 1920876"/>
                <a:gd name="connsiteY2" fmla="*/ 50800 h 2590802"/>
                <a:gd name="connsiteX3" fmla="*/ 415925 w 1920876"/>
                <a:gd name="connsiteY3" fmla="*/ 47625 h 2590802"/>
                <a:gd name="connsiteX4" fmla="*/ 412750 w 1920876"/>
                <a:gd name="connsiteY4" fmla="*/ 190500 h 2590802"/>
                <a:gd name="connsiteX5" fmla="*/ 428625 w 1920876"/>
                <a:gd name="connsiteY5" fmla="*/ 190500 h 2590802"/>
                <a:gd name="connsiteX6" fmla="*/ 425450 w 1920876"/>
                <a:gd name="connsiteY6" fmla="*/ 241300 h 2590802"/>
                <a:gd name="connsiteX7" fmla="*/ 428625 w 1920876"/>
                <a:gd name="connsiteY7" fmla="*/ 241300 h 2590802"/>
                <a:gd name="connsiteX8" fmla="*/ 425450 w 1920876"/>
                <a:gd name="connsiteY8" fmla="*/ 333375 h 2590802"/>
                <a:gd name="connsiteX9" fmla="*/ 441325 w 1920876"/>
                <a:gd name="connsiteY9" fmla="*/ 333375 h 2590802"/>
                <a:gd name="connsiteX10" fmla="*/ 444500 w 1920876"/>
                <a:gd name="connsiteY10" fmla="*/ 377825 h 2590802"/>
                <a:gd name="connsiteX11" fmla="*/ 454025 w 1920876"/>
                <a:gd name="connsiteY11" fmla="*/ 377825 h 2590802"/>
                <a:gd name="connsiteX12" fmla="*/ 454025 w 1920876"/>
                <a:gd name="connsiteY12" fmla="*/ 473075 h 2590802"/>
                <a:gd name="connsiteX13" fmla="*/ 460375 w 1920876"/>
                <a:gd name="connsiteY13" fmla="*/ 476250 h 2590802"/>
                <a:gd name="connsiteX14" fmla="*/ 460375 w 1920876"/>
                <a:gd name="connsiteY14" fmla="*/ 561975 h 2590802"/>
                <a:gd name="connsiteX15" fmla="*/ 463550 w 1920876"/>
                <a:gd name="connsiteY15" fmla="*/ 561975 h 2590802"/>
                <a:gd name="connsiteX16" fmla="*/ 463550 w 1920876"/>
                <a:gd name="connsiteY16" fmla="*/ 704850 h 2590802"/>
                <a:gd name="connsiteX17" fmla="*/ 485775 w 1920876"/>
                <a:gd name="connsiteY17" fmla="*/ 704850 h 2590802"/>
                <a:gd name="connsiteX18" fmla="*/ 485775 w 1920876"/>
                <a:gd name="connsiteY18" fmla="*/ 755650 h 2590802"/>
                <a:gd name="connsiteX19" fmla="*/ 488950 w 1920876"/>
                <a:gd name="connsiteY19" fmla="*/ 755650 h 2590802"/>
                <a:gd name="connsiteX20" fmla="*/ 488950 w 1920876"/>
                <a:gd name="connsiteY20" fmla="*/ 844550 h 2590802"/>
                <a:gd name="connsiteX21" fmla="*/ 520700 w 1920876"/>
                <a:gd name="connsiteY21" fmla="*/ 850900 h 2590802"/>
                <a:gd name="connsiteX22" fmla="*/ 520700 w 1920876"/>
                <a:gd name="connsiteY22" fmla="*/ 904875 h 2590802"/>
                <a:gd name="connsiteX23" fmla="*/ 523875 w 1920876"/>
                <a:gd name="connsiteY23" fmla="*/ 904875 h 2590802"/>
                <a:gd name="connsiteX24" fmla="*/ 523875 w 1920876"/>
                <a:gd name="connsiteY24" fmla="*/ 942975 h 2590802"/>
                <a:gd name="connsiteX25" fmla="*/ 568325 w 1920876"/>
                <a:gd name="connsiteY25" fmla="*/ 946150 h 2590802"/>
                <a:gd name="connsiteX26" fmla="*/ 568325 w 1920876"/>
                <a:gd name="connsiteY26" fmla="*/ 990600 h 2590802"/>
                <a:gd name="connsiteX27" fmla="*/ 800100 w 1920876"/>
                <a:gd name="connsiteY27" fmla="*/ 990600 h 2590802"/>
                <a:gd name="connsiteX28" fmla="*/ 800100 w 1920876"/>
                <a:gd name="connsiteY28" fmla="*/ 1038225 h 2590802"/>
                <a:gd name="connsiteX29" fmla="*/ 812800 w 1920876"/>
                <a:gd name="connsiteY29" fmla="*/ 1038225 h 2590802"/>
                <a:gd name="connsiteX30" fmla="*/ 812800 w 1920876"/>
                <a:gd name="connsiteY30" fmla="*/ 1085850 h 2590802"/>
                <a:gd name="connsiteX31" fmla="*/ 828675 w 1920876"/>
                <a:gd name="connsiteY31" fmla="*/ 1089025 h 2590802"/>
                <a:gd name="connsiteX32" fmla="*/ 831850 w 1920876"/>
                <a:gd name="connsiteY32" fmla="*/ 1130300 h 2590802"/>
                <a:gd name="connsiteX33" fmla="*/ 838200 w 1920876"/>
                <a:gd name="connsiteY33" fmla="*/ 1130300 h 2590802"/>
                <a:gd name="connsiteX34" fmla="*/ 835025 w 1920876"/>
                <a:gd name="connsiteY34" fmla="*/ 1225550 h 2590802"/>
                <a:gd name="connsiteX35" fmla="*/ 847725 w 1920876"/>
                <a:gd name="connsiteY35" fmla="*/ 1225550 h 2590802"/>
                <a:gd name="connsiteX36" fmla="*/ 847725 w 1920876"/>
                <a:gd name="connsiteY36" fmla="*/ 1273175 h 2590802"/>
                <a:gd name="connsiteX37" fmla="*/ 863600 w 1920876"/>
                <a:gd name="connsiteY37" fmla="*/ 1273175 h 2590802"/>
                <a:gd name="connsiteX38" fmla="*/ 866775 w 1920876"/>
                <a:gd name="connsiteY38" fmla="*/ 1362075 h 2590802"/>
                <a:gd name="connsiteX39" fmla="*/ 873125 w 1920876"/>
                <a:gd name="connsiteY39" fmla="*/ 1362075 h 2590802"/>
                <a:gd name="connsiteX40" fmla="*/ 873125 w 1920876"/>
                <a:gd name="connsiteY40" fmla="*/ 1419225 h 2590802"/>
                <a:gd name="connsiteX41" fmla="*/ 882650 w 1920876"/>
                <a:gd name="connsiteY41" fmla="*/ 1419225 h 2590802"/>
                <a:gd name="connsiteX42" fmla="*/ 879475 w 1920876"/>
                <a:gd name="connsiteY42" fmla="*/ 1504950 h 2590802"/>
                <a:gd name="connsiteX43" fmla="*/ 901700 w 1920876"/>
                <a:gd name="connsiteY43" fmla="*/ 1504950 h 2590802"/>
                <a:gd name="connsiteX44" fmla="*/ 901700 w 1920876"/>
                <a:gd name="connsiteY44" fmla="*/ 1549400 h 2590802"/>
                <a:gd name="connsiteX45" fmla="*/ 904875 w 1920876"/>
                <a:gd name="connsiteY45" fmla="*/ 1549400 h 2590802"/>
                <a:gd name="connsiteX46" fmla="*/ 904875 w 1920876"/>
                <a:gd name="connsiteY46" fmla="*/ 1603375 h 2590802"/>
                <a:gd name="connsiteX47" fmla="*/ 911225 w 1920876"/>
                <a:gd name="connsiteY47" fmla="*/ 1603375 h 2590802"/>
                <a:gd name="connsiteX48" fmla="*/ 908050 w 1920876"/>
                <a:gd name="connsiteY48" fmla="*/ 1647825 h 2590802"/>
                <a:gd name="connsiteX49" fmla="*/ 917575 w 1920876"/>
                <a:gd name="connsiteY49" fmla="*/ 1644650 h 2590802"/>
                <a:gd name="connsiteX50" fmla="*/ 914400 w 1920876"/>
                <a:gd name="connsiteY50" fmla="*/ 1743075 h 2590802"/>
                <a:gd name="connsiteX51" fmla="*/ 933450 w 1920876"/>
                <a:gd name="connsiteY51" fmla="*/ 1736725 h 2590802"/>
                <a:gd name="connsiteX52" fmla="*/ 933450 w 1920876"/>
                <a:gd name="connsiteY52" fmla="*/ 1790700 h 2590802"/>
                <a:gd name="connsiteX53" fmla="*/ 942975 w 1920876"/>
                <a:gd name="connsiteY53" fmla="*/ 1790700 h 2590802"/>
                <a:gd name="connsiteX54" fmla="*/ 942975 w 1920876"/>
                <a:gd name="connsiteY54" fmla="*/ 1838325 h 2590802"/>
                <a:gd name="connsiteX55" fmla="*/ 1092200 w 1920876"/>
                <a:gd name="connsiteY55" fmla="*/ 1841500 h 2590802"/>
                <a:gd name="connsiteX56" fmla="*/ 1092200 w 1920876"/>
                <a:gd name="connsiteY56" fmla="*/ 1885950 h 2590802"/>
                <a:gd name="connsiteX57" fmla="*/ 1162050 w 1920876"/>
                <a:gd name="connsiteY57" fmla="*/ 1885950 h 2590802"/>
                <a:gd name="connsiteX58" fmla="*/ 1165225 w 1920876"/>
                <a:gd name="connsiteY58" fmla="*/ 1933575 h 2590802"/>
                <a:gd name="connsiteX59" fmla="*/ 1244600 w 1920876"/>
                <a:gd name="connsiteY59" fmla="*/ 1930400 h 2590802"/>
                <a:gd name="connsiteX60" fmla="*/ 1247775 w 1920876"/>
                <a:gd name="connsiteY60" fmla="*/ 1978025 h 2590802"/>
                <a:gd name="connsiteX61" fmla="*/ 1327150 w 1920876"/>
                <a:gd name="connsiteY61" fmla="*/ 1978025 h 2590802"/>
                <a:gd name="connsiteX62" fmla="*/ 1327150 w 1920876"/>
                <a:gd name="connsiteY62" fmla="*/ 2028825 h 2590802"/>
                <a:gd name="connsiteX63" fmla="*/ 1362075 w 1920876"/>
                <a:gd name="connsiteY63" fmla="*/ 2028825 h 2590802"/>
                <a:gd name="connsiteX64" fmla="*/ 1362075 w 1920876"/>
                <a:gd name="connsiteY64" fmla="*/ 2073275 h 2590802"/>
                <a:gd name="connsiteX65" fmla="*/ 1374775 w 1920876"/>
                <a:gd name="connsiteY65" fmla="*/ 2073275 h 2590802"/>
                <a:gd name="connsiteX66" fmla="*/ 1374775 w 1920876"/>
                <a:gd name="connsiteY66" fmla="*/ 2120900 h 2590802"/>
                <a:gd name="connsiteX67" fmla="*/ 1400175 w 1920876"/>
                <a:gd name="connsiteY67" fmla="*/ 2120900 h 2590802"/>
                <a:gd name="connsiteX68" fmla="*/ 1403350 w 1920876"/>
                <a:gd name="connsiteY68" fmla="*/ 2206625 h 2590802"/>
                <a:gd name="connsiteX69" fmla="*/ 1406525 w 1920876"/>
                <a:gd name="connsiteY69" fmla="*/ 2206625 h 2590802"/>
                <a:gd name="connsiteX70" fmla="*/ 1406525 w 1920876"/>
                <a:gd name="connsiteY70" fmla="*/ 2260600 h 2590802"/>
                <a:gd name="connsiteX71" fmla="*/ 1435100 w 1920876"/>
                <a:gd name="connsiteY71" fmla="*/ 2260600 h 2590802"/>
                <a:gd name="connsiteX72" fmla="*/ 1431925 w 1920876"/>
                <a:gd name="connsiteY72" fmla="*/ 2305050 h 2590802"/>
                <a:gd name="connsiteX73" fmla="*/ 1444625 w 1920876"/>
                <a:gd name="connsiteY73" fmla="*/ 2308225 h 2590802"/>
                <a:gd name="connsiteX74" fmla="*/ 1441450 w 1920876"/>
                <a:gd name="connsiteY74" fmla="*/ 2387600 h 2590802"/>
                <a:gd name="connsiteX75" fmla="*/ 1449388 w 1920876"/>
                <a:gd name="connsiteY75" fmla="*/ 2388394 h 2590802"/>
                <a:gd name="connsiteX76" fmla="*/ 1449387 w 1920876"/>
                <a:gd name="connsiteY76" fmla="*/ 2440783 h 2590802"/>
                <a:gd name="connsiteX77" fmla="*/ 1468437 w 1920876"/>
                <a:gd name="connsiteY77" fmla="*/ 2440782 h 2590802"/>
                <a:gd name="connsiteX78" fmla="*/ 1468439 w 1920876"/>
                <a:gd name="connsiteY78" fmla="*/ 2495550 h 2590802"/>
                <a:gd name="connsiteX79" fmla="*/ 1554164 w 1920876"/>
                <a:gd name="connsiteY79" fmla="*/ 2497932 h 2590802"/>
                <a:gd name="connsiteX80" fmla="*/ 1554163 w 1920876"/>
                <a:gd name="connsiteY80" fmla="*/ 2540796 h 2590802"/>
                <a:gd name="connsiteX81" fmla="*/ 1861345 w 1920876"/>
                <a:gd name="connsiteY81" fmla="*/ 2543177 h 2590802"/>
                <a:gd name="connsiteX82" fmla="*/ 1863726 w 1920876"/>
                <a:gd name="connsiteY82" fmla="*/ 2588421 h 2590802"/>
                <a:gd name="connsiteX83" fmla="*/ 1920876 w 1920876"/>
                <a:gd name="connsiteY83" fmla="*/ 2590802 h 2590802"/>
                <a:gd name="connsiteX0" fmla="*/ 0 w 1924483"/>
                <a:gd name="connsiteY0" fmla="*/ 3175 h 2590978"/>
                <a:gd name="connsiteX1" fmla="*/ 384175 w 1924483"/>
                <a:gd name="connsiteY1" fmla="*/ 0 h 2590978"/>
                <a:gd name="connsiteX2" fmla="*/ 384175 w 1924483"/>
                <a:gd name="connsiteY2" fmla="*/ 50800 h 2590978"/>
                <a:gd name="connsiteX3" fmla="*/ 415925 w 1924483"/>
                <a:gd name="connsiteY3" fmla="*/ 47625 h 2590978"/>
                <a:gd name="connsiteX4" fmla="*/ 412750 w 1924483"/>
                <a:gd name="connsiteY4" fmla="*/ 190500 h 2590978"/>
                <a:gd name="connsiteX5" fmla="*/ 428625 w 1924483"/>
                <a:gd name="connsiteY5" fmla="*/ 190500 h 2590978"/>
                <a:gd name="connsiteX6" fmla="*/ 425450 w 1924483"/>
                <a:gd name="connsiteY6" fmla="*/ 241300 h 2590978"/>
                <a:gd name="connsiteX7" fmla="*/ 428625 w 1924483"/>
                <a:gd name="connsiteY7" fmla="*/ 241300 h 2590978"/>
                <a:gd name="connsiteX8" fmla="*/ 425450 w 1924483"/>
                <a:gd name="connsiteY8" fmla="*/ 333375 h 2590978"/>
                <a:gd name="connsiteX9" fmla="*/ 441325 w 1924483"/>
                <a:gd name="connsiteY9" fmla="*/ 333375 h 2590978"/>
                <a:gd name="connsiteX10" fmla="*/ 444500 w 1924483"/>
                <a:gd name="connsiteY10" fmla="*/ 377825 h 2590978"/>
                <a:gd name="connsiteX11" fmla="*/ 454025 w 1924483"/>
                <a:gd name="connsiteY11" fmla="*/ 377825 h 2590978"/>
                <a:gd name="connsiteX12" fmla="*/ 454025 w 1924483"/>
                <a:gd name="connsiteY12" fmla="*/ 473075 h 2590978"/>
                <a:gd name="connsiteX13" fmla="*/ 460375 w 1924483"/>
                <a:gd name="connsiteY13" fmla="*/ 476250 h 2590978"/>
                <a:gd name="connsiteX14" fmla="*/ 460375 w 1924483"/>
                <a:gd name="connsiteY14" fmla="*/ 561975 h 2590978"/>
                <a:gd name="connsiteX15" fmla="*/ 463550 w 1924483"/>
                <a:gd name="connsiteY15" fmla="*/ 561975 h 2590978"/>
                <a:gd name="connsiteX16" fmla="*/ 463550 w 1924483"/>
                <a:gd name="connsiteY16" fmla="*/ 704850 h 2590978"/>
                <a:gd name="connsiteX17" fmla="*/ 485775 w 1924483"/>
                <a:gd name="connsiteY17" fmla="*/ 704850 h 2590978"/>
                <a:gd name="connsiteX18" fmla="*/ 485775 w 1924483"/>
                <a:gd name="connsiteY18" fmla="*/ 755650 h 2590978"/>
                <a:gd name="connsiteX19" fmla="*/ 488950 w 1924483"/>
                <a:gd name="connsiteY19" fmla="*/ 755650 h 2590978"/>
                <a:gd name="connsiteX20" fmla="*/ 488950 w 1924483"/>
                <a:gd name="connsiteY20" fmla="*/ 844550 h 2590978"/>
                <a:gd name="connsiteX21" fmla="*/ 520700 w 1924483"/>
                <a:gd name="connsiteY21" fmla="*/ 850900 h 2590978"/>
                <a:gd name="connsiteX22" fmla="*/ 520700 w 1924483"/>
                <a:gd name="connsiteY22" fmla="*/ 904875 h 2590978"/>
                <a:gd name="connsiteX23" fmla="*/ 523875 w 1924483"/>
                <a:gd name="connsiteY23" fmla="*/ 904875 h 2590978"/>
                <a:gd name="connsiteX24" fmla="*/ 523875 w 1924483"/>
                <a:gd name="connsiteY24" fmla="*/ 942975 h 2590978"/>
                <a:gd name="connsiteX25" fmla="*/ 568325 w 1924483"/>
                <a:gd name="connsiteY25" fmla="*/ 946150 h 2590978"/>
                <a:gd name="connsiteX26" fmla="*/ 568325 w 1924483"/>
                <a:gd name="connsiteY26" fmla="*/ 990600 h 2590978"/>
                <a:gd name="connsiteX27" fmla="*/ 800100 w 1924483"/>
                <a:gd name="connsiteY27" fmla="*/ 990600 h 2590978"/>
                <a:gd name="connsiteX28" fmla="*/ 800100 w 1924483"/>
                <a:gd name="connsiteY28" fmla="*/ 1038225 h 2590978"/>
                <a:gd name="connsiteX29" fmla="*/ 812800 w 1924483"/>
                <a:gd name="connsiteY29" fmla="*/ 1038225 h 2590978"/>
                <a:gd name="connsiteX30" fmla="*/ 812800 w 1924483"/>
                <a:gd name="connsiteY30" fmla="*/ 1085850 h 2590978"/>
                <a:gd name="connsiteX31" fmla="*/ 828675 w 1924483"/>
                <a:gd name="connsiteY31" fmla="*/ 1089025 h 2590978"/>
                <a:gd name="connsiteX32" fmla="*/ 831850 w 1924483"/>
                <a:gd name="connsiteY32" fmla="*/ 1130300 h 2590978"/>
                <a:gd name="connsiteX33" fmla="*/ 838200 w 1924483"/>
                <a:gd name="connsiteY33" fmla="*/ 1130300 h 2590978"/>
                <a:gd name="connsiteX34" fmla="*/ 835025 w 1924483"/>
                <a:gd name="connsiteY34" fmla="*/ 1225550 h 2590978"/>
                <a:gd name="connsiteX35" fmla="*/ 847725 w 1924483"/>
                <a:gd name="connsiteY35" fmla="*/ 1225550 h 2590978"/>
                <a:gd name="connsiteX36" fmla="*/ 847725 w 1924483"/>
                <a:gd name="connsiteY36" fmla="*/ 1273175 h 2590978"/>
                <a:gd name="connsiteX37" fmla="*/ 863600 w 1924483"/>
                <a:gd name="connsiteY37" fmla="*/ 1273175 h 2590978"/>
                <a:gd name="connsiteX38" fmla="*/ 866775 w 1924483"/>
                <a:gd name="connsiteY38" fmla="*/ 1362075 h 2590978"/>
                <a:gd name="connsiteX39" fmla="*/ 873125 w 1924483"/>
                <a:gd name="connsiteY39" fmla="*/ 1362075 h 2590978"/>
                <a:gd name="connsiteX40" fmla="*/ 873125 w 1924483"/>
                <a:gd name="connsiteY40" fmla="*/ 1419225 h 2590978"/>
                <a:gd name="connsiteX41" fmla="*/ 882650 w 1924483"/>
                <a:gd name="connsiteY41" fmla="*/ 1419225 h 2590978"/>
                <a:gd name="connsiteX42" fmla="*/ 879475 w 1924483"/>
                <a:gd name="connsiteY42" fmla="*/ 1504950 h 2590978"/>
                <a:gd name="connsiteX43" fmla="*/ 901700 w 1924483"/>
                <a:gd name="connsiteY43" fmla="*/ 1504950 h 2590978"/>
                <a:gd name="connsiteX44" fmla="*/ 901700 w 1924483"/>
                <a:gd name="connsiteY44" fmla="*/ 1549400 h 2590978"/>
                <a:gd name="connsiteX45" fmla="*/ 904875 w 1924483"/>
                <a:gd name="connsiteY45" fmla="*/ 1549400 h 2590978"/>
                <a:gd name="connsiteX46" fmla="*/ 904875 w 1924483"/>
                <a:gd name="connsiteY46" fmla="*/ 1603375 h 2590978"/>
                <a:gd name="connsiteX47" fmla="*/ 911225 w 1924483"/>
                <a:gd name="connsiteY47" fmla="*/ 1603375 h 2590978"/>
                <a:gd name="connsiteX48" fmla="*/ 908050 w 1924483"/>
                <a:gd name="connsiteY48" fmla="*/ 1647825 h 2590978"/>
                <a:gd name="connsiteX49" fmla="*/ 917575 w 1924483"/>
                <a:gd name="connsiteY49" fmla="*/ 1644650 h 2590978"/>
                <a:gd name="connsiteX50" fmla="*/ 914400 w 1924483"/>
                <a:gd name="connsiteY50" fmla="*/ 1743075 h 2590978"/>
                <a:gd name="connsiteX51" fmla="*/ 933450 w 1924483"/>
                <a:gd name="connsiteY51" fmla="*/ 1736725 h 2590978"/>
                <a:gd name="connsiteX52" fmla="*/ 933450 w 1924483"/>
                <a:gd name="connsiteY52" fmla="*/ 1790700 h 2590978"/>
                <a:gd name="connsiteX53" fmla="*/ 942975 w 1924483"/>
                <a:gd name="connsiteY53" fmla="*/ 1790700 h 2590978"/>
                <a:gd name="connsiteX54" fmla="*/ 942975 w 1924483"/>
                <a:gd name="connsiteY54" fmla="*/ 1838325 h 2590978"/>
                <a:gd name="connsiteX55" fmla="*/ 1092200 w 1924483"/>
                <a:gd name="connsiteY55" fmla="*/ 1841500 h 2590978"/>
                <a:gd name="connsiteX56" fmla="*/ 1092200 w 1924483"/>
                <a:gd name="connsiteY56" fmla="*/ 1885950 h 2590978"/>
                <a:gd name="connsiteX57" fmla="*/ 1162050 w 1924483"/>
                <a:gd name="connsiteY57" fmla="*/ 1885950 h 2590978"/>
                <a:gd name="connsiteX58" fmla="*/ 1165225 w 1924483"/>
                <a:gd name="connsiteY58" fmla="*/ 1933575 h 2590978"/>
                <a:gd name="connsiteX59" fmla="*/ 1244600 w 1924483"/>
                <a:gd name="connsiteY59" fmla="*/ 1930400 h 2590978"/>
                <a:gd name="connsiteX60" fmla="*/ 1247775 w 1924483"/>
                <a:gd name="connsiteY60" fmla="*/ 1978025 h 2590978"/>
                <a:gd name="connsiteX61" fmla="*/ 1327150 w 1924483"/>
                <a:gd name="connsiteY61" fmla="*/ 1978025 h 2590978"/>
                <a:gd name="connsiteX62" fmla="*/ 1327150 w 1924483"/>
                <a:gd name="connsiteY62" fmla="*/ 2028825 h 2590978"/>
                <a:gd name="connsiteX63" fmla="*/ 1362075 w 1924483"/>
                <a:gd name="connsiteY63" fmla="*/ 2028825 h 2590978"/>
                <a:gd name="connsiteX64" fmla="*/ 1362075 w 1924483"/>
                <a:gd name="connsiteY64" fmla="*/ 2073275 h 2590978"/>
                <a:gd name="connsiteX65" fmla="*/ 1374775 w 1924483"/>
                <a:gd name="connsiteY65" fmla="*/ 2073275 h 2590978"/>
                <a:gd name="connsiteX66" fmla="*/ 1374775 w 1924483"/>
                <a:gd name="connsiteY66" fmla="*/ 2120900 h 2590978"/>
                <a:gd name="connsiteX67" fmla="*/ 1400175 w 1924483"/>
                <a:gd name="connsiteY67" fmla="*/ 2120900 h 2590978"/>
                <a:gd name="connsiteX68" fmla="*/ 1403350 w 1924483"/>
                <a:gd name="connsiteY68" fmla="*/ 2206625 h 2590978"/>
                <a:gd name="connsiteX69" fmla="*/ 1406525 w 1924483"/>
                <a:gd name="connsiteY69" fmla="*/ 2206625 h 2590978"/>
                <a:gd name="connsiteX70" fmla="*/ 1406525 w 1924483"/>
                <a:gd name="connsiteY70" fmla="*/ 2260600 h 2590978"/>
                <a:gd name="connsiteX71" fmla="*/ 1435100 w 1924483"/>
                <a:gd name="connsiteY71" fmla="*/ 2260600 h 2590978"/>
                <a:gd name="connsiteX72" fmla="*/ 1431925 w 1924483"/>
                <a:gd name="connsiteY72" fmla="*/ 2305050 h 2590978"/>
                <a:gd name="connsiteX73" fmla="*/ 1444625 w 1924483"/>
                <a:gd name="connsiteY73" fmla="*/ 2308225 h 2590978"/>
                <a:gd name="connsiteX74" fmla="*/ 1441450 w 1924483"/>
                <a:gd name="connsiteY74" fmla="*/ 2387600 h 2590978"/>
                <a:gd name="connsiteX75" fmla="*/ 1449388 w 1924483"/>
                <a:gd name="connsiteY75" fmla="*/ 2388394 h 2590978"/>
                <a:gd name="connsiteX76" fmla="*/ 1449387 w 1924483"/>
                <a:gd name="connsiteY76" fmla="*/ 2440783 h 2590978"/>
                <a:gd name="connsiteX77" fmla="*/ 1468437 w 1924483"/>
                <a:gd name="connsiteY77" fmla="*/ 2440782 h 2590978"/>
                <a:gd name="connsiteX78" fmla="*/ 1468439 w 1924483"/>
                <a:gd name="connsiteY78" fmla="*/ 2495550 h 2590978"/>
                <a:gd name="connsiteX79" fmla="*/ 1554164 w 1924483"/>
                <a:gd name="connsiteY79" fmla="*/ 2497932 h 2590978"/>
                <a:gd name="connsiteX80" fmla="*/ 1554163 w 1924483"/>
                <a:gd name="connsiteY80" fmla="*/ 2540796 h 2590978"/>
                <a:gd name="connsiteX81" fmla="*/ 1861345 w 1924483"/>
                <a:gd name="connsiteY81" fmla="*/ 2543177 h 2590978"/>
                <a:gd name="connsiteX82" fmla="*/ 1863726 w 1924483"/>
                <a:gd name="connsiteY82" fmla="*/ 2588421 h 2590978"/>
                <a:gd name="connsiteX83" fmla="*/ 1920876 w 1924483"/>
                <a:gd name="connsiteY83" fmla="*/ 2590802 h 2590978"/>
                <a:gd name="connsiteX84" fmla="*/ 1918494 w 1924483"/>
                <a:gd name="connsiteY84" fmla="*/ 2590802 h 2590978"/>
                <a:gd name="connsiteX0" fmla="*/ 0 w 1925045"/>
                <a:gd name="connsiteY0" fmla="*/ 3175 h 2638427"/>
                <a:gd name="connsiteX1" fmla="*/ 384175 w 1925045"/>
                <a:gd name="connsiteY1" fmla="*/ 0 h 2638427"/>
                <a:gd name="connsiteX2" fmla="*/ 384175 w 1925045"/>
                <a:gd name="connsiteY2" fmla="*/ 50800 h 2638427"/>
                <a:gd name="connsiteX3" fmla="*/ 415925 w 1925045"/>
                <a:gd name="connsiteY3" fmla="*/ 47625 h 2638427"/>
                <a:gd name="connsiteX4" fmla="*/ 412750 w 1925045"/>
                <a:gd name="connsiteY4" fmla="*/ 190500 h 2638427"/>
                <a:gd name="connsiteX5" fmla="*/ 428625 w 1925045"/>
                <a:gd name="connsiteY5" fmla="*/ 190500 h 2638427"/>
                <a:gd name="connsiteX6" fmla="*/ 425450 w 1925045"/>
                <a:gd name="connsiteY6" fmla="*/ 241300 h 2638427"/>
                <a:gd name="connsiteX7" fmla="*/ 428625 w 1925045"/>
                <a:gd name="connsiteY7" fmla="*/ 241300 h 2638427"/>
                <a:gd name="connsiteX8" fmla="*/ 425450 w 1925045"/>
                <a:gd name="connsiteY8" fmla="*/ 333375 h 2638427"/>
                <a:gd name="connsiteX9" fmla="*/ 441325 w 1925045"/>
                <a:gd name="connsiteY9" fmla="*/ 333375 h 2638427"/>
                <a:gd name="connsiteX10" fmla="*/ 444500 w 1925045"/>
                <a:gd name="connsiteY10" fmla="*/ 377825 h 2638427"/>
                <a:gd name="connsiteX11" fmla="*/ 454025 w 1925045"/>
                <a:gd name="connsiteY11" fmla="*/ 377825 h 2638427"/>
                <a:gd name="connsiteX12" fmla="*/ 454025 w 1925045"/>
                <a:gd name="connsiteY12" fmla="*/ 473075 h 2638427"/>
                <a:gd name="connsiteX13" fmla="*/ 460375 w 1925045"/>
                <a:gd name="connsiteY13" fmla="*/ 476250 h 2638427"/>
                <a:gd name="connsiteX14" fmla="*/ 460375 w 1925045"/>
                <a:gd name="connsiteY14" fmla="*/ 561975 h 2638427"/>
                <a:gd name="connsiteX15" fmla="*/ 463550 w 1925045"/>
                <a:gd name="connsiteY15" fmla="*/ 561975 h 2638427"/>
                <a:gd name="connsiteX16" fmla="*/ 463550 w 1925045"/>
                <a:gd name="connsiteY16" fmla="*/ 704850 h 2638427"/>
                <a:gd name="connsiteX17" fmla="*/ 485775 w 1925045"/>
                <a:gd name="connsiteY17" fmla="*/ 704850 h 2638427"/>
                <a:gd name="connsiteX18" fmla="*/ 485775 w 1925045"/>
                <a:gd name="connsiteY18" fmla="*/ 755650 h 2638427"/>
                <a:gd name="connsiteX19" fmla="*/ 488950 w 1925045"/>
                <a:gd name="connsiteY19" fmla="*/ 755650 h 2638427"/>
                <a:gd name="connsiteX20" fmla="*/ 488950 w 1925045"/>
                <a:gd name="connsiteY20" fmla="*/ 844550 h 2638427"/>
                <a:gd name="connsiteX21" fmla="*/ 520700 w 1925045"/>
                <a:gd name="connsiteY21" fmla="*/ 850900 h 2638427"/>
                <a:gd name="connsiteX22" fmla="*/ 520700 w 1925045"/>
                <a:gd name="connsiteY22" fmla="*/ 904875 h 2638427"/>
                <a:gd name="connsiteX23" fmla="*/ 523875 w 1925045"/>
                <a:gd name="connsiteY23" fmla="*/ 904875 h 2638427"/>
                <a:gd name="connsiteX24" fmla="*/ 523875 w 1925045"/>
                <a:gd name="connsiteY24" fmla="*/ 942975 h 2638427"/>
                <a:gd name="connsiteX25" fmla="*/ 568325 w 1925045"/>
                <a:gd name="connsiteY25" fmla="*/ 946150 h 2638427"/>
                <a:gd name="connsiteX26" fmla="*/ 568325 w 1925045"/>
                <a:gd name="connsiteY26" fmla="*/ 990600 h 2638427"/>
                <a:gd name="connsiteX27" fmla="*/ 800100 w 1925045"/>
                <a:gd name="connsiteY27" fmla="*/ 990600 h 2638427"/>
                <a:gd name="connsiteX28" fmla="*/ 800100 w 1925045"/>
                <a:gd name="connsiteY28" fmla="*/ 1038225 h 2638427"/>
                <a:gd name="connsiteX29" fmla="*/ 812800 w 1925045"/>
                <a:gd name="connsiteY29" fmla="*/ 1038225 h 2638427"/>
                <a:gd name="connsiteX30" fmla="*/ 812800 w 1925045"/>
                <a:gd name="connsiteY30" fmla="*/ 1085850 h 2638427"/>
                <a:gd name="connsiteX31" fmla="*/ 828675 w 1925045"/>
                <a:gd name="connsiteY31" fmla="*/ 1089025 h 2638427"/>
                <a:gd name="connsiteX32" fmla="*/ 831850 w 1925045"/>
                <a:gd name="connsiteY32" fmla="*/ 1130300 h 2638427"/>
                <a:gd name="connsiteX33" fmla="*/ 838200 w 1925045"/>
                <a:gd name="connsiteY33" fmla="*/ 1130300 h 2638427"/>
                <a:gd name="connsiteX34" fmla="*/ 835025 w 1925045"/>
                <a:gd name="connsiteY34" fmla="*/ 1225550 h 2638427"/>
                <a:gd name="connsiteX35" fmla="*/ 847725 w 1925045"/>
                <a:gd name="connsiteY35" fmla="*/ 1225550 h 2638427"/>
                <a:gd name="connsiteX36" fmla="*/ 847725 w 1925045"/>
                <a:gd name="connsiteY36" fmla="*/ 1273175 h 2638427"/>
                <a:gd name="connsiteX37" fmla="*/ 863600 w 1925045"/>
                <a:gd name="connsiteY37" fmla="*/ 1273175 h 2638427"/>
                <a:gd name="connsiteX38" fmla="*/ 866775 w 1925045"/>
                <a:gd name="connsiteY38" fmla="*/ 1362075 h 2638427"/>
                <a:gd name="connsiteX39" fmla="*/ 873125 w 1925045"/>
                <a:gd name="connsiteY39" fmla="*/ 1362075 h 2638427"/>
                <a:gd name="connsiteX40" fmla="*/ 873125 w 1925045"/>
                <a:gd name="connsiteY40" fmla="*/ 1419225 h 2638427"/>
                <a:gd name="connsiteX41" fmla="*/ 882650 w 1925045"/>
                <a:gd name="connsiteY41" fmla="*/ 1419225 h 2638427"/>
                <a:gd name="connsiteX42" fmla="*/ 879475 w 1925045"/>
                <a:gd name="connsiteY42" fmla="*/ 1504950 h 2638427"/>
                <a:gd name="connsiteX43" fmla="*/ 901700 w 1925045"/>
                <a:gd name="connsiteY43" fmla="*/ 1504950 h 2638427"/>
                <a:gd name="connsiteX44" fmla="*/ 901700 w 1925045"/>
                <a:gd name="connsiteY44" fmla="*/ 1549400 h 2638427"/>
                <a:gd name="connsiteX45" fmla="*/ 904875 w 1925045"/>
                <a:gd name="connsiteY45" fmla="*/ 1549400 h 2638427"/>
                <a:gd name="connsiteX46" fmla="*/ 904875 w 1925045"/>
                <a:gd name="connsiteY46" fmla="*/ 1603375 h 2638427"/>
                <a:gd name="connsiteX47" fmla="*/ 911225 w 1925045"/>
                <a:gd name="connsiteY47" fmla="*/ 1603375 h 2638427"/>
                <a:gd name="connsiteX48" fmla="*/ 908050 w 1925045"/>
                <a:gd name="connsiteY48" fmla="*/ 1647825 h 2638427"/>
                <a:gd name="connsiteX49" fmla="*/ 917575 w 1925045"/>
                <a:gd name="connsiteY49" fmla="*/ 1644650 h 2638427"/>
                <a:gd name="connsiteX50" fmla="*/ 914400 w 1925045"/>
                <a:gd name="connsiteY50" fmla="*/ 1743075 h 2638427"/>
                <a:gd name="connsiteX51" fmla="*/ 933450 w 1925045"/>
                <a:gd name="connsiteY51" fmla="*/ 1736725 h 2638427"/>
                <a:gd name="connsiteX52" fmla="*/ 933450 w 1925045"/>
                <a:gd name="connsiteY52" fmla="*/ 1790700 h 2638427"/>
                <a:gd name="connsiteX53" fmla="*/ 942975 w 1925045"/>
                <a:gd name="connsiteY53" fmla="*/ 1790700 h 2638427"/>
                <a:gd name="connsiteX54" fmla="*/ 942975 w 1925045"/>
                <a:gd name="connsiteY54" fmla="*/ 1838325 h 2638427"/>
                <a:gd name="connsiteX55" fmla="*/ 1092200 w 1925045"/>
                <a:gd name="connsiteY55" fmla="*/ 1841500 h 2638427"/>
                <a:gd name="connsiteX56" fmla="*/ 1092200 w 1925045"/>
                <a:gd name="connsiteY56" fmla="*/ 1885950 h 2638427"/>
                <a:gd name="connsiteX57" fmla="*/ 1162050 w 1925045"/>
                <a:gd name="connsiteY57" fmla="*/ 1885950 h 2638427"/>
                <a:gd name="connsiteX58" fmla="*/ 1165225 w 1925045"/>
                <a:gd name="connsiteY58" fmla="*/ 1933575 h 2638427"/>
                <a:gd name="connsiteX59" fmla="*/ 1244600 w 1925045"/>
                <a:gd name="connsiteY59" fmla="*/ 1930400 h 2638427"/>
                <a:gd name="connsiteX60" fmla="*/ 1247775 w 1925045"/>
                <a:gd name="connsiteY60" fmla="*/ 1978025 h 2638427"/>
                <a:gd name="connsiteX61" fmla="*/ 1327150 w 1925045"/>
                <a:gd name="connsiteY61" fmla="*/ 1978025 h 2638427"/>
                <a:gd name="connsiteX62" fmla="*/ 1327150 w 1925045"/>
                <a:gd name="connsiteY62" fmla="*/ 2028825 h 2638427"/>
                <a:gd name="connsiteX63" fmla="*/ 1362075 w 1925045"/>
                <a:gd name="connsiteY63" fmla="*/ 2028825 h 2638427"/>
                <a:gd name="connsiteX64" fmla="*/ 1362075 w 1925045"/>
                <a:gd name="connsiteY64" fmla="*/ 2073275 h 2638427"/>
                <a:gd name="connsiteX65" fmla="*/ 1374775 w 1925045"/>
                <a:gd name="connsiteY65" fmla="*/ 2073275 h 2638427"/>
                <a:gd name="connsiteX66" fmla="*/ 1374775 w 1925045"/>
                <a:gd name="connsiteY66" fmla="*/ 2120900 h 2638427"/>
                <a:gd name="connsiteX67" fmla="*/ 1400175 w 1925045"/>
                <a:gd name="connsiteY67" fmla="*/ 2120900 h 2638427"/>
                <a:gd name="connsiteX68" fmla="*/ 1403350 w 1925045"/>
                <a:gd name="connsiteY68" fmla="*/ 2206625 h 2638427"/>
                <a:gd name="connsiteX69" fmla="*/ 1406525 w 1925045"/>
                <a:gd name="connsiteY69" fmla="*/ 2206625 h 2638427"/>
                <a:gd name="connsiteX70" fmla="*/ 1406525 w 1925045"/>
                <a:gd name="connsiteY70" fmla="*/ 2260600 h 2638427"/>
                <a:gd name="connsiteX71" fmla="*/ 1435100 w 1925045"/>
                <a:gd name="connsiteY71" fmla="*/ 2260600 h 2638427"/>
                <a:gd name="connsiteX72" fmla="*/ 1431925 w 1925045"/>
                <a:gd name="connsiteY72" fmla="*/ 2305050 h 2638427"/>
                <a:gd name="connsiteX73" fmla="*/ 1444625 w 1925045"/>
                <a:gd name="connsiteY73" fmla="*/ 2308225 h 2638427"/>
                <a:gd name="connsiteX74" fmla="*/ 1441450 w 1925045"/>
                <a:gd name="connsiteY74" fmla="*/ 2387600 h 2638427"/>
                <a:gd name="connsiteX75" fmla="*/ 1449388 w 1925045"/>
                <a:gd name="connsiteY75" fmla="*/ 2388394 h 2638427"/>
                <a:gd name="connsiteX76" fmla="*/ 1449387 w 1925045"/>
                <a:gd name="connsiteY76" fmla="*/ 2440783 h 2638427"/>
                <a:gd name="connsiteX77" fmla="*/ 1468437 w 1925045"/>
                <a:gd name="connsiteY77" fmla="*/ 2440782 h 2638427"/>
                <a:gd name="connsiteX78" fmla="*/ 1468439 w 1925045"/>
                <a:gd name="connsiteY78" fmla="*/ 2495550 h 2638427"/>
                <a:gd name="connsiteX79" fmla="*/ 1554164 w 1925045"/>
                <a:gd name="connsiteY79" fmla="*/ 2497932 h 2638427"/>
                <a:gd name="connsiteX80" fmla="*/ 1554163 w 1925045"/>
                <a:gd name="connsiteY80" fmla="*/ 2540796 h 2638427"/>
                <a:gd name="connsiteX81" fmla="*/ 1861345 w 1925045"/>
                <a:gd name="connsiteY81" fmla="*/ 2543177 h 2638427"/>
                <a:gd name="connsiteX82" fmla="*/ 1863726 w 1925045"/>
                <a:gd name="connsiteY82" fmla="*/ 2588421 h 2638427"/>
                <a:gd name="connsiteX83" fmla="*/ 1920876 w 1925045"/>
                <a:gd name="connsiteY83" fmla="*/ 2590802 h 2638427"/>
                <a:gd name="connsiteX84" fmla="*/ 1920876 w 1925045"/>
                <a:gd name="connsiteY84" fmla="*/ 2638427 h 2638427"/>
                <a:gd name="connsiteX0" fmla="*/ 0 w 1920876"/>
                <a:gd name="connsiteY0" fmla="*/ 3175 h 2638427"/>
                <a:gd name="connsiteX1" fmla="*/ 384175 w 1920876"/>
                <a:gd name="connsiteY1" fmla="*/ 0 h 2638427"/>
                <a:gd name="connsiteX2" fmla="*/ 384175 w 1920876"/>
                <a:gd name="connsiteY2" fmla="*/ 50800 h 2638427"/>
                <a:gd name="connsiteX3" fmla="*/ 415925 w 1920876"/>
                <a:gd name="connsiteY3" fmla="*/ 47625 h 2638427"/>
                <a:gd name="connsiteX4" fmla="*/ 412750 w 1920876"/>
                <a:gd name="connsiteY4" fmla="*/ 190500 h 2638427"/>
                <a:gd name="connsiteX5" fmla="*/ 428625 w 1920876"/>
                <a:gd name="connsiteY5" fmla="*/ 190500 h 2638427"/>
                <a:gd name="connsiteX6" fmla="*/ 425450 w 1920876"/>
                <a:gd name="connsiteY6" fmla="*/ 241300 h 2638427"/>
                <a:gd name="connsiteX7" fmla="*/ 428625 w 1920876"/>
                <a:gd name="connsiteY7" fmla="*/ 241300 h 2638427"/>
                <a:gd name="connsiteX8" fmla="*/ 425450 w 1920876"/>
                <a:gd name="connsiteY8" fmla="*/ 333375 h 2638427"/>
                <a:gd name="connsiteX9" fmla="*/ 441325 w 1920876"/>
                <a:gd name="connsiteY9" fmla="*/ 333375 h 2638427"/>
                <a:gd name="connsiteX10" fmla="*/ 444500 w 1920876"/>
                <a:gd name="connsiteY10" fmla="*/ 377825 h 2638427"/>
                <a:gd name="connsiteX11" fmla="*/ 454025 w 1920876"/>
                <a:gd name="connsiteY11" fmla="*/ 377825 h 2638427"/>
                <a:gd name="connsiteX12" fmla="*/ 454025 w 1920876"/>
                <a:gd name="connsiteY12" fmla="*/ 473075 h 2638427"/>
                <a:gd name="connsiteX13" fmla="*/ 460375 w 1920876"/>
                <a:gd name="connsiteY13" fmla="*/ 476250 h 2638427"/>
                <a:gd name="connsiteX14" fmla="*/ 460375 w 1920876"/>
                <a:gd name="connsiteY14" fmla="*/ 561975 h 2638427"/>
                <a:gd name="connsiteX15" fmla="*/ 463550 w 1920876"/>
                <a:gd name="connsiteY15" fmla="*/ 561975 h 2638427"/>
                <a:gd name="connsiteX16" fmla="*/ 463550 w 1920876"/>
                <a:gd name="connsiteY16" fmla="*/ 704850 h 2638427"/>
                <a:gd name="connsiteX17" fmla="*/ 485775 w 1920876"/>
                <a:gd name="connsiteY17" fmla="*/ 704850 h 2638427"/>
                <a:gd name="connsiteX18" fmla="*/ 485775 w 1920876"/>
                <a:gd name="connsiteY18" fmla="*/ 755650 h 2638427"/>
                <a:gd name="connsiteX19" fmla="*/ 488950 w 1920876"/>
                <a:gd name="connsiteY19" fmla="*/ 755650 h 2638427"/>
                <a:gd name="connsiteX20" fmla="*/ 488950 w 1920876"/>
                <a:gd name="connsiteY20" fmla="*/ 844550 h 2638427"/>
                <a:gd name="connsiteX21" fmla="*/ 520700 w 1920876"/>
                <a:gd name="connsiteY21" fmla="*/ 850900 h 2638427"/>
                <a:gd name="connsiteX22" fmla="*/ 520700 w 1920876"/>
                <a:gd name="connsiteY22" fmla="*/ 904875 h 2638427"/>
                <a:gd name="connsiteX23" fmla="*/ 523875 w 1920876"/>
                <a:gd name="connsiteY23" fmla="*/ 904875 h 2638427"/>
                <a:gd name="connsiteX24" fmla="*/ 523875 w 1920876"/>
                <a:gd name="connsiteY24" fmla="*/ 942975 h 2638427"/>
                <a:gd name="connsiteX25" fmla="*/ 568325 w 1920876"/>
                <a:gd name="connsiteY25" fmla="*/ 946150 h 2638427"/>
                <a:gd name="connsiteX26" fmla="*/ 568325 w 1920876"/>
                <a:gd name="connsiteY26" fmla="*/ 990600 h 2638427"/>
                <a:gd name="connsiteX27" fmla="*/ 800100 w 1920876"/>
                <a:gd name="connsiteY27" fmla="*/ 990600 h 2638427"/>
                <a:gd name="connsiteX28" fmla="*/ 800100 w 1920876"/>
                <a:gd name="connsiteY28" fmla="*/ 1038225 h 2638427"/>
                <a:gd name="connsiteX29" fmla="*/ 812800 w 1920876"/>
                <a:gd name="connsiteY29" fmla="*/ 1038225 h 2638427"/>
                <a:gd name="connsiteX30" fmla="*/ 812800 w 1920876"/>
                <a:gd name="connsiteY30" fmla="*/ 1085850 h 2638427"/>
                <a:gd name="connsiteX31" fmla="*/ 828675 w 1920876"/>
                <a:gd name="connsiteY31" fmla="*/ 1089025 h 2638427"/>
                <a:gd name="connsiteX32" fmla="*/ 831850 w 1920876"/>
                <a:gd name="connsiteY32" fmla="*/ 1130300 h 2638427"/>
                <a:gd name="connsiteX33" fmla="*/ 838200 w 1920876"/>
                <a:gd name="connsiteY33" fmla="*/ 1130300 h 2638427"/>
                <a:gd name="connsiteX34" fmla="*/ 835025 w 1920876"/>
                <a:gd name="connsiteY34" fmla="*/ 1225550 h 2638427"/>
                <a:gd name="connsiteX35" fmla="*/ 847725 w 1920876"/>
                <a:gd name="connsiteY35" fmla="*/ 1225550 h 2638427"/>
                <a:gd name="connsiteX36" fmla="*/ 847725 w 1920876"/>
                <a:gd name="connsiteY36" fmla="*/ 1273175 h 2638427"/>
                <a:gd name="connsiteX37" fmla="*/ 863600 w 1920876"/>
                <a:gd name="connsiteY37" fmla="*/ 1273175 h 2638427"/>
                <a:gd name="connsiteX38" fmla="*/ 866775 w 1920876"/>
                <a:gd name="connsiteY38" fmla="*/ 1362075 h 2638427"/>
                <a:gd name="connsiteX39" fmla="*/ 873125 w 1920876"/>
                <a:gd name="connsiteY39" fmla="*/ 1362075 h 2638427"/>
                <a:gd name="connsiteX40" fmla="*/ 873125 w 1920876"/>
                <a:gd name="connsiteY40" fmla="*/ 1419225 h 2638427"/>
                <a:gd name="connsiteX41" fmla="*/ 882650 w 1920876"/>
                <a:gd name="connsiteY41" fmla="*/ 1419225 h 2638427"/>
                <a:gd name="connsiteX42" fmla="*/ 879475 w 1920876"/>
                <a:gd name="connsiteY42" fmla="*/ 1504950 h 2638427"/>
                <a:gd name="connsiteX43" fmla="*/ 901700 w 1920876"/>
                <a:gd name="connsiteY43" fmla="*/ 1504950 h 2638427"/>
                <a:gd name="connsiteX44" fmla="*/ 901700 w 1920876"/>
                <a:gd name="connsiteY44" fmla="*/ 1549400 h 2638427"/>
                <a:gd name="connsiteX45" fmla="*/ 904875 w 1920876"/>
                <a:gd name="connsiteY45" fmla="*/ 1549400 h 2638427"/>
                <a:gd name="connsiteX46" fmla="*/ 904875 w 1920876"/>
                <a:gd name="connsiteY46" fmla="*/ 1603375 h 2638427"/>
                <a:gd name="connsiteX47" fmla="*/ 911225 w 1920876"/>
                <a:gd name="connsiteY47" fmla="*/ 1603375 h 2638427"/>
                <a:gd name="connsiteX48" fmla="*/ 908050 w 1920876"/>
                <a:gd name="connsiteY48" fmla="*/ 1647825 h 2638427"/>
                <a:gd name="connsiteX49" fmla="*/ 917575 w 1920876"/>
                <a:gd name="connsiteY49" fmla="*/ 1644650 h 2638427"/>
                <a:gd name="connsiteX50" fmla="*/ 914400 w 1920876"/>
                <a:gd name="connsiteY50" fmla="*/ 1743075 h 2638427"/>
                <a:gd name="connsiteX51" fmla="*/ 933450 w 1920876"/>
                <a:gd name="connsiteY51" fmla="*/ 1736725 h 2638427"/>
                <a:gd name="connsiteX52" fmla="*/ 933450 w 1920876"/>
                <a:gd name="connsiteY52" fmla="*/ 1790700 h 2638427"/>
                <a:gd name="connsiteX53" fmla="*/ 942975 w 1920876"/>
                <a:gd name="connsiteY53" fmla="*/ 1790700 h 2638427"/>
                <a:gd name="connsiteX54" fmla="*/ 942975 w 1920876"/>
                <a:gd name="connsiteY54" fmla="*/ 1838325 h 2638427"/>
                <a:gd name="connsiteX55" fmla="*/ 1092200 w 1920876"/>
                <a:gd name="connsiteY55" fmla="*/ 1841500 h 2638427"/>
                <a:gd name="connsiteX56" fmla="*/ 1092200 w 1920876"/>
                <a:gd name="connsiteY56" fmla="*/ 1885950 h 2638427"/>
                <a:gd name="connsiteX57" fmla="*/ 1162050 w 1920876"/>
                <a:gd name="connsiteY57" fmla="*/ 1885950 h 2638427"/>
                <a:gd name="connsiteX58" fmla="*/ 1165225 w 1920876"/>
                <a:gd name="connsiteY58" fmla="*/ 1933575 h 2638427"/>
                <a:gd name="connsiteX59" fmla="*/ 1244600 w 1920876"/>
                <a:gd name="connsiteY59" fmla="*/ 1930400 h 2638427"/>
                <a:gd name="connsiteX60" fmla="*/ 1247775 w 1920876"/>
                <a:gd name="connsiteY60" fmla="*/ 1978025 h 2638427"/>
                <a:gd name="connsiteX61" fmla="*/ 1327150 w 1920876"/>
                <a:gd name="connsiteY61" fmla="*/ 1978025 h 2638427"/>
                <a:gd name="connsiteX62" fmla="*/ 1327150 w 1920876"/>
                <a:gd name="connsiteY62" fmla="*/ 2028825 h 2638427"/>
                <a:gd name="connsiteX63" fmla="*/ 1362075 w 1920876"/>
                <a:gd name="connsiteY63" fmla="*/ 2028825 h 2638427"/>
                <a:gd name="connsiteX64" fmla="*/ 1362075 w 1920876"/>
                <a:gd name="connsiteY64" fmla="*/ 2073275 h 2638427"/>
                <a:gd name="connsiteX65" fmla="*/ 1374775 w 1920876"/>
                <a:gd name="connsiteY65" fmla="*/ 2073275 h 2638427"/>
                <a:gd name="connsiteX66" fmla="*/ 1374775 w 1920876"/>
                <a:gd name="connsiteY66" fmla="*/ 2120900 h 2638427"/>
                <a:gd name="connsiteX67" fmla="*/ 1400175 w 1920876"/>
                <a:gd name="connsiteY67" fmla="*/ 2120900 h 2638427"/>
                <a:gd name="connsiteX68" fmla="*/ 1403350 w 1920876"/>
                <a:gd name="connsiteY68" fmla="*/ 2206625 h 2638427"/>
                <a:gd name="connsiteX69" fmla="*/ 1406525 w 1920876"/>
                <a:gd name="connsiteY69" fmla="*/ 2206625 h 2638427"/>
                <a:gd name="connsiteX70" fmla="*/ 1406525 w 1920876"/>
                <a:gd name="connsiteY70" fmla="*/ 2260600 h 2638427"/>
                <a:gd name="connsiteX71" fmla="*/ 1435100 w 1920876"/>
                <a:gd name="connsiteY71" fmla="*/ 2260600 h 2638427"/>
                <a:gd name="connsiteX72" fmla="*/ 1431925 w 1920876"/>
                <a:gd name="connsiteY72" fmla="*/ 2305050 h 2638427"/>
                <a:gd name="connsiteX73" fmla="*/ 1444625 w 1920876"/>
                <a:gd name="connsiteY73" fmla="*/ 2308225 h 2638427"/>
                <a:gd name="connsiteX74" fmla="*/ 1441450 w 1920876"/>
                <a:gd name="connsiteY74" fmla="*/ 2387600 h 2638427"/>
                <a:gd name="connsiteX75" fmla="*/ 1449388 w 1920876"/>
                <a:gd name="connsiteY75" fmla="*/ 2388394 h 2638427"/>
                <a:gd name="connsiteX76" fmla="*/ 1449387 w 1920876"/>
                <a:gd name="connsiteY76" fmla="*/ 2440783 h 2638427"/>
                <a:gd name="connsiteX77" fmla="*/ 1468437 w 1920876"/>
                <a:gd name="connsiteY77" fmla="*/ 2440782 h 2638427"/>
                <a:gd name="connsiteX78" fmla="*/ 1468439 w 1920876"/>
                <a:gd name="connsiteY78" fmla="*/ 2495550 h 2638427"/>
                <a:gd name="connsiteX79" fmla="*/ 1554164 w 1920876"/>
                <a:gd name="connsiteY79" fmla="*/ 2497932 h 2638427"/>
                <a:gd name="connsiteX80" fmla="*/ 1554163 w 1920876"/>
                <a:gd name="connsiteY80" fmla="*/ 2540796 h 2638427"/>
                <a:gd name="connsiteX81" fmla="*/ 1861345 w 1920876"/>
                <a:gd name="connsiteY81" fmla="*/ 2543177 h 2638427"/>
                <a:gd name="connsiteX82" fmla="*/ 1863726 w 1920876"/>
                <a:gd name="connsiteY82" fmla="*/ 2588421 h 2638427"/>
                <a:gd name="connsiteX83" fmla="*/ 1920876 w 1920876"/>
                <a:gd name="connsiteY83" fmla="*/ 2590802 h 2638427"/>
                <a:gd name="connsiteX84" fmla="*/ 1920876 w 1920876"/>
                <a:gd name="connsiteY84" fmla="*/ 2638427 h 2638427"/>
                <a:gd name="connsiteX0" fmla="*/ 0 w 1920876"/>
                <a:gd name="connsiteY0" fmla="*/ 3175 h 2641339"/>
                <a:gd name="connsiteX1" fmla="*/ 384175 w 1920876"/>
                <a:gd name="connsiteY1" fmla="*/ 0 h 2641339"/>
                <a:gd name="connsiteX2" fmla="*/ 384175 w 1920876"/>
                <a:gd name="connsiteY2" fmla="*/ 50800 h 2641339"/>
                <a:gd name="connsiteX3" fmla="*/ 415925 w 1920876"/>
                <a:gd name="connsiteY3" fmla="*/ 47625 h 2641339"/>
                <a:gd name="connsiteX4" fmla="*/ 412750 w 1920876"/>
                <a:gd name="connsiteY4" fmla="*/ 190500 h 2641339"/>
                <a:gd name="connsiteX5" fmla="*/ 428625 w 1920876"/>
                <a:gd name="connsiteY5" fmla="*/ 190500 h 2641339"/>
                <a:gd name="connsiteX6" fmla="*/ 425450 w 1920876"/>
                <a:gd name="connsiteY6" fmla="*/ 241300 h 2641339"/>
                <a:gd name="connsiteX7" fmla="*/ 428625 w 1920876"/>
                <a:gd name="connsiteY7" fmla="*/ 241300 h 2641339"/>
                <a:gd name="connsiteX8" fmla="*/ 425450 w 1920876"/>
                <a:gd name="connsiteY8" fmla="*/ 333375 h 2641339"/>
                <a:gd name="connsiteX9" fmla="*/ 441325 w 1920876"/>
                <a:gd name="connsiteY9" fmla="*/ 333375 h 2641339"/>
                <a:gd name="connsiteX10" fmla="*/ 444500 w 1920876"/>
                <a:gd name="connsiteY10" fmla="*/ 377825 h 2641339"/>
                <a:gd name="connsiteX11" fmla="*/ 454025 w 1920876"/>
                <a:gd name="connsiteY11" fmla="*/ 377825 h 2641339"/>
                <a:gd name="connsiteX12" fmla="*/ 454025 w 1920876"/>
                <a:gd name="connsiteY12" fmla="*/ 473075 h 2641339"/>
                <a:gd name="connsiteX13" fmla="*/ 460375 w 1920876"/>
                <a:gd name="connsiteY13" fmla="*/ 476250 h 2641339"/>
                <a:gd name="connsiteX14" fmla="*/ 460375 w 1920876"/>
                <a:gd name="connsiteY14" fmla="*/ 561975 h 2641339"/>
                <a:gd name="connsiteX15" fmla="*/ 463550 w 1920876"/>
                <a:gd name="connsiteY15" fmla="*/ 561975 h 2641339"/>
                <a:gd name="connsiteX16" fmla="*/ 463550 w 1920876"/>
                <a:gd name="connsiteY16" fmla="*/ 704850 h 2641339"/>
                <a:gd name="connsiteX17" fmla="*/ 485775 w 1920876"/>
                <a:gd name="connsiteY17" fmla="*/ 704850 h 2641339"/>
                <a:gd name="connsiteX18" fmla="*/ 485775 w 1920876"/>
                <a:gd name="connsiteY18" fmla="*/ 755650 h 2641339"/>
                <a:gd name="connsiteX19" fmla="*/ 488950 w 1920876"/>
                <a:gd name="connsiteY19" fmla="*/ 755650 h 2641339"/>
                <a:gd name="connsiteX20" fmla="*/ 488950 w 1920876"/>
                <a:gd name="connsiteY20" fmla="*/ 844550 h 2641339"/>
                <a:gd name="connsiteX21" fmla="*/ 520700 w 1920876"/>
                <a:gd name="connsiteY21" fmla="*/ 850900 h 2641339"/>
                <a:gd name="connsiteX22" fmla="*/ 520700 w 1920876"/>
                <a:gd name="connsiteY22" fmla="*/ 904875 h 2641339"/>
                <a:gd name="connsiteX23" fmla="*/ 523875 w 1920876"/>
                <a:gd name="connsiteY23" fmla="*/ 904875 h 2641339"/>
                <a:gd name="connsiteX24" fmla="*/ 523875 w 1920876"/>
                <a:gd name="connsiteY24" fmla="*/ 942975 h 2641339"/>
                <a:gd name="connsiteX25" fmla="*/ 568325 w 1920876"/>
                <a:gd name="connsiteY25" fmla="*/ 946150 h 2641339"/>
                <a:gd name="connsiteX26" fmla="*/ 568325 w 1920876"/>
                <a:gd name="connsiteY26" fmla="*/ 990600 h 2641339"/>
                <a:gd name="connsiteX27" fmla="*/ 800100 w 1920876"/>
                <a:gd name="connsiteY27" fmla="*/ 990600 h 2641339"/>
                <a:gd name="connsiteX28" fmla="*/ 800100 w 1920876"/>
                <a:gd name="connsiteY28" fmla="*/ 1038225 h 2641339"/>
                <a:gd name="connsiteX29" fmla="*/ 812800 w 1920876"/>
                <a:gd name="connsiteY29" fmla="*/ 1038225 h 2641339"/>
                <a:gd name="connsiteX30" fmla="*/ 812800 w 1920876"/>
                <a:gd name="connsiteY30" fmla="*/ 1085850 h 2641339"/>
                <a:gd name="connsiteX31" fmla="*/ 828675 w 1920876"/>
                <a:gd name="connsiteY31" fmla="*/ 1089025 h 2641339"/>
                <a:gd name="connsiteX32" fmla="*/ 831850 w 1920876"/>
                <a:gd name="connsiteY32" fmla="*/ 1130300 h 2641339"/>
                <a:gd name="connsiteX33" fmla="*/ 838200 w 1920876"/>
                <a:gd name="connsiteY33" fmla="*/ 1130300 h 2641339"/>
                <a:gd name="connsiteX34" fmla="*/ 835025 w 1920876"/>
                <a:gd name="connsiteY34" fmla="*/ 1225550 h 2641339"/>
                <a:gd name="connsiteX35" fmla="*/ 847725 w 1920876"/>
                <a:gd name="connsiteY35" fmla="*/ 1225550 h 2641339"/>
                <a:gd name="connsiteX36" fmla="*/ 847725 w 1920876"/>
                <a:gd name="connsiteY36" fmla="*/ 1273175 h 2641339"/>
                <a:gd name="connsiteX37" fmla="*/ 863600 w 1920876"/>
                <a:gd name="connsiteY37" fmla="*/ 1273175 h 2641339"/>
                <a:gd name="connsiteX38" fmla="*/ 866775 w 1920876"/>
                <a:gd name="connsiteY38" fmla="*/ 1362075 h 2641339"/>
                <a:gd name="connsiteX39" fmla="*/ 873125 w 1920876"/>
                <a:gd name="connsiteY39" fmla="*/ 1362075 h 2641339"/>
                <a:gd name="connsiteX40" fmla="*/ 873125 w 1920876"/>
                <a:gd name="connsiteY40" fmla="*/ 1419225 h 2641339"/>
                <a:gd name="connsiteX41" fmla="*/ 882650 w 1920876"/>
                <a:gd name="connsiteY41" fmla="*/ 1419225 h 2641339"/>
                <a:gd name="connsiteX42" fmla="*/ 879475 w 1920876"/>
                <a:gd name="connsiteY42" fmla="*/ 1504950 h 2641339"/>
                <a:gd name="connsiteX43" fmla="*/ 901700 w 1920876"/>
                <a:gd name="connsiteY43" fmla="*/ 1504950 h 2641339"/>
                <a:gd name="connsiteX44" fmla="*/ 901700 w 1920876"/>
                <a:gd name="connsiteY44" fmla="*/ 1549400 h 2641339"/>
                <a:gd name="connsiteX45" fmla="*/ 904875 w 1920876"/>
                <a:gd name="connsiteY45" fmla="*/ 1549400 h 2641339"/>
                <a:gd name="connsiteX46" fmla="*/ 904875 w 1920876"/>
                <a:gd name="connsiteY46" fmla="*/ 1603375 h 2641339"/>
                <a:gd name="connsiteX47" fmla="*/ 911225 w 1920876"/>
                <a:gd name="connsiteY47" fmla="*/ 1603375 h 2641339"/>
                <a:gd name="connsiteX48" fmla="*/ 908050 w 1920876"/>
                <a:gd name="connsiteY48" fmla="*/ 1647825 h 2641339"/>
                <a:gd name="connsiteX49" fmla="*/ 917575 w 1920876"/>
                <a:gd name="connsiteY49" fmla="*/ 1644650 h 2641339"/>
                <a:gd name="connsiteX50" fmla="*/ 914400 w 1920876"/>
                <a:gd name="connsiteY50" fmla="*/ 1743075 h 2641339"/>
                <a:gd name="connsiteX51" fmla="*/ 933450 w 1920876"/>
                <a:gd name="connsiteY51" fmla="*/ 1736725 h 2641339"/>
                <a:gd name="connsiteX52" fmla="*/ 933450 w 1920876"/>
                <a:gd name="connsiteY52" fmla="*/ 1790700 h 2641339"/>
                <a:gd name="connsiteX53" fmla="*/ 942975 w 1920876"/>
                <a:gd name="connsiteY53" fmla="*/ 1790700 h 2641339"/>
                <a:gd name="connsiteX54" fmla="*/ 942975 w 1920876"/>
                <a:gd name="connsiteY54" fmla="*/ 1838325 h 2641339"/>
                <a:gd name="connsiteX55" fmla="*/ 1092200 w 1920876"/>
                <a:gd name="connsiteY55" fmla="*/ 1841500 h 2641339"/>
                <a:gd name="connsiteX56" fmla="*/ 1092200 w 1920876"/>
                <a:gd name="connsiteY56" fmla="*/ 1885950 h 2641339"/>
                <a:gd name="connsiteX57" fmla="*/ 1162050 w 1920876"/>
                <a:gd name="connsiteY57" fmla="*/ 1885950 h 2641339"/>
                <a:gd name="connsiteX58" fmla="*/ 1165225 w 1920876"/>
                <a:gd name="connsiteY58" fmla="*/ 1933575 h 2641339"/>
                <a:gd name="connsiteX59" fmla="*/ 1244600 w 1920876"/>
                <a:gd name="connsiteY59" fmla="*/ 1930400 h 2641339"/>
                <a:gd name="connsiteX60" fmla="*/ 1247775 w 1920876"/>
                <a:gd name="connsiteY60" fmla="*/ 1978025 h 2641339"/>
                <a:gd name="connsiteX61" fmla="*/ 1327150 w 1920876"/>
                <a:gd name="connsiteY61" fmla="*/ 1978025 h 2641339"/>
                <a:gd name="connsiteX62" fmla="*/ 1327150 w 1920876"/>
                <a:gd name="connsiteY62" fmla="*/ 2028825 h 2641339"/>
                <a:gd name="connsiteX63" fmla="*/ 1362075 w 1920876"/>
                <a:gd name="connsiteY63" fmla="*/ 2028825 h 2641339"/>
                <a:gd name="connsiteX64" fmla="*/ 1362075 w 1920876"/>
                <a:gd name="connsiteY64" fmla="*/ 2073275 h 2641339"/>
                <a:gd name="connsiteX65" fmla="*/ 1374775 w 1920876"/>
                <a:gd name="connsiteY65" fmla="*/ 2073275 h 2641339"/>
                <a:gd name="connsiteX66" fmla="*/ 1374775 w 1920876"/>
                <a:gd name="connsiteY66" fmla="*/ 2120900 h 2641339"/>
                <a:gd name="connsiteX67" fmla="*/ 1400175 w 1920876"/>
                <a:gd name="connsiteY67" fmla="*/ 2120900 h 2641339"/>
                <a:gd name="connsiteX68" fmla="*/ 1403350 w 1920876"/>
                <a:gd name="connsiteY68" fmla="*/ 2206625 h 2641339"/>
                <a:gd name="connsiteX69" fmla="*/ 1406525 w 1920876"/>
                <a:gd name="connsiteY69" fmla="*/ 2206625 h 2641339"/>
                <a:gd name="connsiteX70" fmla="*/ 1406525 w 1920876"/>
                <a:gd name="connsiteY70" fmla="*/ 2260600 h 2641339"/>
                <a:gd name="connsiteX71" fmla="*/ 1435100 w 1920876"/>
                <a:gd name="connsiteY71" fmla="*/ 2260600 h 2641339"/>
                <a:gd name="connsiteX72" fmla="*/ 1431925 w 1920876"/>
                <a:gd name="connsiteY72" fmla="*/ 2305050 h 2641339"/>
                <a:gd name="connsiteX73" fmla="*/ 1444625 w 1920876"/>
                <a:gd name="connsiteY73" fmla="*/ 2308225 h 2641339"/>
                <a:gd name="connsiteX74" fmla="*/ 1441450 w 1920876"/>
                <a:gd name="connsiteY74" fmla="*/ 2387600 h 2641339"/>
                <a:gd name="connsiteX75" fmla="*/ 1449388 w 1920876"/>
                <a:gd name="connsiteY75" fmla="*/ 2388394 h 2641339"/>
                <a:gd name="connsiteX76" fmla="*/ 1449387 w 1920876"/>
                <a:gd name="connsiteY76" fmla="*/ 2440783 h 2641339"/>
                <a:gd name="connsiteX77" fmla="*/ 1468437 w 1920876"/>
                <a:gd name="connsiteY77" fmla="*/ 2440782 h 2641339"/>
                <a:gd name="connsiteX78" fmla="*/ 1468439 w 1920876"/>
                <a:gd name="connsiteY78" fmla="*/ 2495550 h 2641339"/>
                <a:gd name="connsiteX79" fmla="*/ 1554164 w 1920876"/>
                <a:gd name="connsiteY79" fmla="*/ 2497932 h 2641339"/>
                <a:gd name="connsiteX80" fmla="*/ 1554163 w 1920876"/>
                <a:gd name="connsiteY80" fmla="*/ 2540796 h 2641339"/>
                <a:gd name="connsiteX81" fmla="*/ 1861345 w 1920876"/>
                <a:gd name="connsiteY81" fmla="*/ 2543177 h 2641339"/>
                <a:gd name="connsiteX82" fmla="*/ 1863726 w 1920876"/>
                <a:gd name="connsiteY82" fmla="*/ 2588421 h 2641339"/>
                <a:gd name="connsiteX83" fmla="*/ 1920876 w 1920876"/>
                <a:gd name="connsiteY83" fmla="*/ 2590802 h 2641339"/>
                <a:gd name="connsiteX84" fmla="*/ 1920876 w 1920876"/>
                <a:gd name="connsiteY84" fmla="*/ 2638427 h 2641339"/>
                <a:gd name="connsiteX85" fmla="*/ 1920875 w 1920876"/>
                <a:gd name="connsiteY85" fmla="*/ 2636046 h 2641339"/>
                <a:gd name="connsiteX0" fmla="*/ 0 w 2251869"/>
                <a:gd name="connsiteY0" fmla="*/ 3175 h 2641891"/>
                <a:gd name="connsiteX1" fmla="*/ 384175 w 2251869"/>
                <a:gd name="connsiteY1" fmla="*/ 0 h 2641891"/>
                <a:gd name="connsiteX2" fmla="*/ 384175 w 2251869"/>
                <a:gd name="connsiteY2" fmla="*/ 50800 h 2641891"/>
                <a:gd name="connsiteX3" fmla="*/ 415925 w 2251869"/>
                <a:gd name="connsiteY3" fmla="*/ 47625 h 2641891"/>
                <a:gd name="connsiteX4" fmla="*/ 412750 w 2251869"/>
                <a:gd name="connsiteY4" fmla="*/ 190500 h 2641891"/>
                <a:gd name="connsiteX5" fmla="*/ 428625 w 2251869"/>
                <a:gd name="connsiteY5" fmla="*/ 190500 h 2641891"/>
                <a:gd name="connsiteX6" fmla="*/ 425450 w 2251869"/>
                <a:gd name="connsiteY6" fmla="*/ 241300 h 2641891"/>
                <a:gd name="connsiteX7" fmla="*/ 428625 w 2251869"/>
                <a:gd name="connsiteY7" fmla="*/ 241300 h 2641891"/>
                <a:gd name="connsiteX8" fmla="*/ 425450 w 2251869"/>
                <a:gd name="connsiteY8" fmla="*/ 333375 h 2641891"/>
                <a:gd name="connsiteX9" fmla="*/ 441325 w 2251869"/>
                <a:gd name="connsiteY9" fmla="*/ 333375 h 2641891"/>
                <a:gd name="connsiteX10" fmla="*/ 444500 w 2251869"/>
                <a:gd name="connsiteY10" fmla="*/ 377825 h 2641891"/>
                <a:gd name="connsiteX11" fmla="*/ 454025 w 2251869"/>
                <a:gd name="connsiteY11" fmla="*/ 377825 h 2641891"/>
                <a:gd name="connsiteX12" fmla="*/ 454025 w 2251869"/>
                <a:gd name="connsiteY12" fmla="*/ 473075 h 2641891"/>
                <a:gd name="connsiteX13" fmla="*/ 460375 w 2251869"/>
                <a:gd name="connsiteY13" fmla="*/ 476250 h 2641891"/>
                <a:gd name="connsiteX14" fmla="*/ 460375 w 2251869"/>
                <a:gd name="connsiteY14" fmla="*/ 561975 h 2641891"/>
                <a:gd name="connsiteX15" fmla="*/ 463550 w 2251869"/>
                <a:gd name="connsiteY15" fmla="*/ 561975 h 2641891"/>
                <a:gd name="connsiteX16" fmla="*/ 463550 w 2251869"/>
                <a:gd name="connsiteY16" fmla="*/ 704850 h 2641891"/>
                <a:gd name="connsiteX17" fmla="*/ 485775 w 2251869"/>
                <a:gd name="connsiteY17" fmla="*/ 704850 h 2641891"/>
                <a:gd name="connsiteX18" fmla="*/ 485775 w 2251869"/>
                <a:gd name="connsiteY18" fmla="*/ 755650 h 2641891"/>
                <a:gd name="connsiteX19" fmla="*/ 488950 w 2251869"/>
                <a:gd name="connsiteY19" fmla="*/ 755650 h 2641891"/>
                <a:gd name="connsiteX20" fmla="*/ 488950 w 2251869"/>
                <a:gd name="connsiteY20" fmla="*/ 844550 h 2641891"/>
                <a:gd name="connsiteX21" fmla="*/ 520700 w 2251869"/>
                <a:gd name="connsiteY21" fmla="*/ 850900 h 2641891"/>
                <a:gd name="connsiteX22" fmla="*/ 520700 w 2251869"/>
                <a:gd name="connsiteY22" fmla="*/ 904875 h 2641891"/>
                <a:gd name="connsiteX23" fmla="*/ 523875 w 2251869"/>
                <a:gd name="connsiteY23" fmla="*/ 904875 h 2641891"/>
                <a:gd name="connsiteX24" fmla="*/ 523875 w 2251869"/>
                <a:gd name="connsiteY24" fmla="*/ 942975 h 2641891"/>
                <a:gd name="connsiteX25" fmla="*/ 568325 w 2251869"/>
                <a:gd name="connsiteY25" fmla="*/ 946150 h 2641891"/>
                <a:gd name="connsiteX26" fmla="*/ 568325 w 2251869"/>
                <a:gd name="connsiteY26" fmla="*/ 990600 h 2641891"/>
                <a:gd name="connsiteX27" fmla="*/ 800100 w 2251869"/>
                <a:gd name="connsiteY27" fmla="*/ 990600 h 2641891"/>
                <a:gd name="connsiteX28" fmla="*/ 800100 w 2251869"/>
                <a:gd name="connsiteY28" fmla="*/ 1038225 h 2641891"/>
                <a:gd name="connsiteX29" fmla="*/ 812800 w 2251869"/>
                <a:gd name="connsiteY29" fmla="*/ 1038225 h 2641891"/>
                <a:gd name="connsiteX30" fmla="*/ 812800 w 2251869"/>
                <a:gd name="connsiteY30" fmla="*/ 1085850 h 2641891"/>
                <a:gd name="connsiteX31" fmla="*/ 828675 w 2251869"/>
                <a:gd name="connsiteY31" fmla="*/ 1089025 h 2641891"/>
                <a:gd name="connsiteX32" fmla="*/ 831850 w 2251869"/>
                <a:gd name="connsiteY32" fmla="*/ 1130300 h 2641891"/>
                <a:gd name="connsiteX33" fmla="*/ 838200 w 2251869"/>
                <a:gd name="connsiteY33" fmla="*/ 1130300 h 2641891"/>
                <a:gd name="connsiteX34" fmla="*/ 835025 w 2251869"/>
                <a:gd name="connsiteY34" fmla="*/ 1225550 h 2641891"/>
                <a:gd name="connsiteX35" fmla="*/ 847725 w 2251869"/>
                <a:gd name="connsiteY35" fmla="*/ 1225550 h 2641891"/>
                <a:gd name="connsiteX36" fmla="*/ 847725 w 2251869"/>
                <a:gd name="connsiteY36" fmla="*/ 1273175 h 2641891"/>
                <a:gd name="connsiteX37" fmla="*/ 863600 w 2251869"/>
                <a:gd name="connsiteY37" fmla="*/ 1273175 h 2641891"/>
                <a:gd name="connsiteX38" fmla="*/ 866775 w 2251869"/>
                <a:gd name="connsiteY38" fmla="*/ 1362075 h 2641891"/>
                <a:gd name="connsiteX39" fmla="*/ 873125 w 2251869"/>
                <a:gd name="connsiteY39" fmla="*/ 1362075 h 2641891"/>
                <a:gd name="connsiteX40" fmla="*/ 873125 w 2251869"/>
                <a:gd name="connsiteY40" fmla="*/ 1419225 h 2641891"/>
                <a:gd name="connsiteX41" fmla="*/ 882650 w 2251869"/>
                <a:gd name="connsiteY41" fmla="*/ 1419225 h 2641891"/>
                <a:gd name="connsiteX42" fmla="*/ 879475 w 2251869"/>
                <a:gd name="connsiteY42" fmla="*/ 1504950 h 2641891"/>
                <a:gd name="connsiteX43" fmla="*/ 901700 w 2251869"/>
                <a:gd name="connsiteY43" fmla="*/ 1504950 h 2641891"/>
                <a:gd name="connsiteX44" fmla="*/ 901700 w 2251869"/>
                <a:gd name="connsiteY44" fmla="*/ 1549400 h 2641891"/>
                <a:gd name="connsiteX45" fmla="*/ 904875 w 2251869"/>
                <a:gd name="connsiteY45" fmla="*/ 1549400 h 2641891"/>
                <a:gd name="connsiteX46" fmla="*/ 904875 w 2251869"/>
                <a:gd name="connsiteY46" fmla="*/ 1603375 h 2641891"/>
                <a:gd name="connsiteX47" fmla="*/ 911225 w 2251869"/>
                <a:gd name="connsiteY47" fmla="*/ 1603375 h 2641891"/>
                <a:gd name="connsiteX48" fmla="*/ 908050 w 2251869"/>
                <a:gd name="connsiteY48" fmla="*/ 1647825 h 2641891"/>
                <a:gd name="connsiteX49" fmla="*/ 917575 w 2251869"/>
                <a:gd name="connsiteY49" fmla="*/ 1644650 h 2641891"/>
                <a:gd name="connsiteX50" fmla="*/ 914400 w 2251869"/>
                <a:gd name="connsiteY50" fmla="*/ 1743075 h 2641891"/>
                <a:gd name="connsiteX51" fmla="*/ 933450 w 2251869"/>
                <a:gd name="connsiteY51" fmla="*/ 1736725 h 2641891"/>
                <a:gd name="connsiteX52" fmla="*/ 933450 w 2251869"/>
                <a:gd name="connsiteY52" fmla="*/ 1790700 h 2641891"/>
                <a:gd name="connsiteX53" fmla="*/ 942975 w 2251869"/>
                <a:gd name="connsiteY53" fmla="*/ 1790700 h 2641891"/>
                <a:gd name="connsiteX54" fmla="*/ 942975 w 2251869"/>
                <a:gd name="connsiteY54" fmla="*/ 1838325 h 2641891"/>
                <a:gd name="connsiteX55" fmla="*/ 1092200 w 2251869"/>
                <a:gd name="connsiteY55" fmla="*/ 1841500 h 2641891"/>
                <a:gd name="connsiteX56" fmla="*/ 1092200 w 2251869"/>
                <a:gd name="connsiteY56" fmla="*/ 1885950 h 2641891"/>
                <a:gd name="connsiteX57" fmla="*/ 1162050 w 2251869"/>
                <a:gd name="connsiteY57" fmla="*/ 1885950 h 2641891"/>
                <a:gd name="connsiteX58" fmla="*/ 1165225 w 2251869"/>
                <a:gd name="connsiteY58" fmla="*/ 1933575 h 2641891"/>
                <a:gd name="connsiteX59" fmla="*/ 1244600 w 2251869"/>
                <a:gd name="connsiteY59" fmla="*/ 1930400 h 2641891"/>
                <a:gd name="connsiteX60" fmla="*/ 1247775 w 2251869"/>
                <a:gd name="connsiteY60" fmla="*/ 1978025 h 2641891"/>
                <a:gd name="connsiteX61" fmla="*/ 1327150 w 2251869"/>
                <a:gd name="connsiteY61" fmla="*/ 1978025 h 2641891"/>
                <a:gd name="connsiteX62" fmla="*/ 1327150 w 2251869"/>
                <a:gd name="connsiteY62" fmla="*/ 2028825 h 2641891"/>
                <a:gd name="connsiteX63" fmla="*/ 1362075 w 2251869"/>
                <a:gd name="connsiteY63" fmla="*/ 2028825 h 2641891"/>
                <a:gd name="connsiteX64" fmla="*/ 1362075 w 2251869"/>
                <a:gd name="connsiteY64" fmla="*/ 2073275 h 2641891"/>
                <a:gd name="connsiteX65" fmla="*/ 1374775 w 2251869"/>
                <a:gd name="connsiteY65" fmla="*/ 2073275 h 2641891"/>
                <a:gd name="connsiteX66" fmla="*/ 1374775 w 2251869"/>
                <a:gd name="connsiteY66" fmla="*/ 2120900 h 2641891"/>
                <a:gd name="connsiteX67" fmla="*/ 1400175 w 2251869"/>
                <a:gd name="connsiteY67" fmla="*/ 2120900 h 2641891"/>
                <a:gd name="connsiteX68" fmla="*/ 1403350 w 2251869"/>
                <a:gd name="connsiteY68" fmla="*/ 2206625 h 2641891"/>
                <a:gd name="connsiteX69" fmla="*/ 1406525 w 2251869"/>
                <a:gd name="connsiteY69" fmla="*/ 2206625 h 2641891"/>
                <a:gd name="connsiteX70" fmla="*/ 1406525 w 2251869"/>
                <a:gd name="connsiteY70" fmla="*/ 2260600 h 2641891"/>
                <a:gd name="connsiteX71" fmla="*/ 1435100 w 2251869"/>
                <a:gd name="connsiteY71" fmla="*/ 2260600 h 2641891"/>
                <a:gd name="connsiteX72" fmla="*/ 1431925 w 2251869"/>
                <a:gd name="connsiteY72" fmla="*/ 2305050 h 2641891"/>
                <a:gd name="connsiteX73" fmla="*/ 1444625 w 2251869"/>
                <a:gd name="connsiteY73" fmla="*/ 2308225 h 2641891"/>
                <a:gd name="connsiteX74" fmla="*/ 1441450 w 2251869"/>
                <a:gd name="connsiteY74" fmla="*/ 2387600 h 2641891"/>
                <a:gd name="connsiteX75" fmla="*/ 1449388 w 2251869"/>
                <a:gd name="connsiteY75" fmla="*/ 2388394 h 2641891"/>
                <a:gd name="connsiteX76" fmla="*/ 1449387 w 2251869"/>
                <a:gd name="connsiteY76" fmla="*/ 2440783 h 2641891"/>
                <a:gd name="connsiteX77" fmla="*/ 1468437 w 2251869"/>
                <a:gd name="connsiteY77" fmla="*/ 2440782 h 2641891"/>
                <a:gd name="connsiteX78" fmla="*/ 1468439 w 2251869"/>
                <a:gd name="connsiteY78" fmla="*/ 2495550 h 2641891"/>
                <a:gd name="connsiteX79" fmla="*/ 1554164 w 2251869"/>
                <a:gd name="connsiteY79" fmla="*/ 2497932 h 2641891"/>
                <a:gd name="connsiteX80" fmla="*/ 1554163 w 2251869"/>
                <a:gd name="connsiteY80" fmla="*/ 2540796 h 2641891"/>
                <a:gd name="connsiteX81" fmla="*/ 1861345 w 2251869"/>
                <a:gd name="connsiteY81" fmla="*/ 2543177 h 2641891"/>
                <a:gd name="connsiteX82" fmla="*/ 1863726 w 2251869"/>
                <a:gd name="connsiteY82" fmla="*/ 2588421 h 2641891"/>
                <a:gd name="connsiteX83" fmla="*/ 1920876 w 2251869"/>
                <a:gd name="connsiteY83" fmla="*/ 2590802 h 2641891"/>
                <a:gd name="connsiteX84" fmla="*/ 1920876 w 2251869"/>
                <a:gd name="connsiteY84" fmla="*/ 2638427 h 2641891"/>
                <a:gd name="connsiteX85" fmla="*/ 2251869 w 2251869"/>
                <a:gd name="connsiteY85" fmla="*/ 2638427 h 2641891"/>
                <a:gd name="connsiteX0" fmla="*/ 0 w 2251869"/>
                <a:gd name="connsiteY0" fmla="*/ 3175 h 2638427"/>
                <a:gd name="connsiteX1" fmla="*/ 384175 w 2251869"/>
                <a:gd name="connsiteY1" fmla="*/ 0 h 2638427"/>
                <a:gd name="connsiteX2" fmla="*/ 384175 w 2251869"/>
                <a:gd name="connsiteY2" fmla="*/ 50800 h 2638427"/>
                <a:gd name="connsiteX3" fmla="*/ 415925 w 2251869"/>
                <a:gd name="connsiteY3" fmla="*/ 47625 h 2638427"/>
                <a:gd name="connsiteX4" fmla="*/ 412750 w 2251869"/>
                <a:gd name="connsiteY4" fmla="*/ 190500 h 2638427"/>
                <a:gd name="connsiteX5" fmla="*/ 428625 w 2251869"/>
                <a:gd name="connsiteY5" fmla="*/ 190500 h 2638427"/>
                <a:gd name="connsiteX6" fmla="*/ 425450 w 2251869"/>
                <a:gd name="connsiteY6" fmla="*/ 241300 h 2638427"/>
                <a:gd name="connsiteX7" fmla="*/ 428625 w 2251869"/>
                <a:gd name="connsiteY7" fmla="*/ 241300 h 2638427"/>
                <a:gd name="connsiteX8" fmla="*/ 425450 w 2251869"/>
                <a:gd name="connsiteY8" fmla="*/ 333375 h 2638427"/>
                <a:gd name="connsiteX9" fmla="*/ 441325 w 2251869"/>
                <a:gd name="connsiteY9" fmla="*/ 333375 h 2638427"/>
                <a:gd name="connsiteX10" fmla="*/ 444500 w 2251869"/>
                <a:gd name="connsiteY10" fmla="*/ 377825 h 2638427"/>
                <a:gd name="connsiteX11" fmla="*/ 454025 w 2251869"/>
                <a:gd name="connsiteY11" fmla="*/ 377825 h 2638427"/>
                <a:gd name="connsiteX12" fmla="*/ 454025 w 2251869"/>
                <a:gd name="connsiteY12" fmla="*/ 473075 h 2638427"/>
                <a:gd name="connsiteX13" fmla="*/ 460375 w 2251869"/>
                <a:gd name="connsiteY13" fmla="*/ 476250 h 2638427"/>
                <a:gd name="connsiteX14" fmla="*/ 460375 w 2251869"/>
                <a:gd name="connsiteY14" fmla="*/ 561975 h 2638427"/>
                <a:gd name="connsiteX15" fmla="*/ 463550 w 2251869"/>
                <a:gd name="connsiteY15" fmla="*/ 561975 h 2638427"/>
                <a:gd name="connsiteX16" fmla="*/ 463550 w 2251869"/>
                <a:gd name="connsiteY16" fmla="*/ 704850 h 2638427"/>
                <a:gd name="connsiteX17" fmla="*/ 485775 w 2251869"/>
                <a:gd name="connsiteY17" fmla="*/ 704850 h 2638427"/>
                <a:gd name="connsiteX18" fmla="*/ 485775 w 2251869"/>
                <a:gd name="connsiteY18" fmla="*/ 755650 h 2638427"/>
                <a:gd name="connsiteX19" fmla="*/ 488950 w 2251869"/>
                <a:gd name="connsiteY19" fmla="*/ 755650 h 2638427"/>
                <a:gd name="connsiteX20" fmla="*/ 488950 w 2251869"/>
                <a:gd name="connsiteY20" fmla="*/ 844550 h 2638427"/>
                <a:gd name="connsiteX21" fmla="*/ 520700 w 2251869"/>
                <a:gd name="connsiteY21" fmla="*/ 850900 h 2638427"/>
                <a:gd name="connsiteX22" fmla="*/ 520700 w 2251869"/>
                <a:gd name="connsiteY22" fmla="*/ 904875 h 2638427"/>
                <a:gd name="connsiteX23" fmla="*/ 523875 w 2251869"/>
                <a:gd name="connsiteY23" fmla="*/ 904875 h 2638427"/>
                <a:gd name="connsiteX24" fmla="*/ 523875 w 2251869"/>
                <a:gd name="connsiteY24" fmla="*/ 942975 h 2638427"/>
                <a:gd name="connsiteX25" fmla="*/ 568325 w 2251869"/>
                <a:gd name="connsiteY25" fmla="*/ 946150 h 2638427"/>
                <a:gd name="connsiteX26" fmla="*/ 568325 w 2251869"/>
                <a:gd name="connsiteY26" fmla="*/ 990600 h 2638427"/>
                <a:gd name="connsiteX27" fmla="*/ 800100 w 2251869"/>
                <a:gd name="connsiteY27" fmla="*/ 990600 h 2638427"/>
                <a:gd name="connsiteX28" fmla="*/ 800100 w 2251869"/>
                <a:gd name="connsiteY28" fmla="*/ 1038225 h 2638427"/>
                <a:gd name="connsiteX29" fmla="*/ 812800 w 2251869"/>
                <a:gd name="connsiteY29" fmla="*/ 1038225 h 2638427"/>
                <a:gd name="connsiteX30" fmla="*/ 812800 w 2251869"/>
                <a:gd name="connsiteY30" fmla="*/ 1085850 h 2638427"/>
                <a:gd name="connsiteX31" fmla="*/ 828675 w 2251869"/>
                <a:gd name="connsiteY31" fmla="*/ 1089025 h 2638427"/>
                <a:gd name="connsiteX32" fmla="*/ 831850 w 2251869"/>
                <a:gd name="connsiteY32" fmla="*/ 1130300 h 2638427"/>
                <a:gd name="connsiteX33" fmla="*/ 838200 w 2251869"/>
                <a:gd name="connsiteY33" fmla="*/ 1130300 h 2638427"/>
                <a:gd name="connsiteX34" fmla="*/ 835025 w 2251869"/>
                <a:gd name="connsiteY34" fmla="*/ 1225550 h 2638427"/>
                <a:gd name="connsiteX35" fmla="*/ 847725 w 2251869"/>
                <a:gd name="connsiteY35" fmla="*/ 1225550 h 2638427"/>
                <a:gd name="connsiteX36" fmla="*/ 847725 w 2251869"/>
                <a:gd name="connsiteY36" fmla="*/ 1273175 h 2638427"/>
                <a:gd name="connsiteX37" fmla="*/ 863600 w 2251869"/>
                <a:gd name="connsiteY37" fmla="*/ 1273175 h 2638427"/>
                <a:gd name="connsiteX38" fmla="*/ 866775 w 2251869"/>
                <a:gd name="connsiteY38" fmla="*/ 1362075 h 2638427"/>
                <a:gd name="connsiteX39" fmla="*/ 873125 w 2251869"/>
                <a:gd name="connsiteY39" fmla="*/ 1362075 h 2638427"/>
                <a:gd name="connsiteX40" fmla="*/ 873125 w 2251869"/>
                <a:gd name="connsiteY40" fmla="*/ 1419225 h 2638427"/>
                <a:gd name="connsiteX41" fmla="*/ 882650 w 2251869"/>
                <a:gd name="connsiteY41" fmla="*/ 1419225 h 2638427"/>
                <a:gd name="connsiteX42" fmla="*/ 879475 w 2251869"/>
                <a:gd name="connsiteY42" fmla="*/ 1504950 h 2638427"/>
                <a:gd name="connsiteX43" fmla="*/ 901700 w 2251869"/>
                <a:gd name="connsiteY43" fmla="*/ 1504950 h 2638427"/>
                <a:gd name="connsiteX44" fmla="*/ 901700 w 2251869"/>
                <a:gd name="connsiteY44" fmla="*/ 1549400 h 2638427"/>
                <a:gd name="connsiteX45" fmla="*/ 904875 w 2251869"/>
                <a:gd name="connsiteY45" fmla="*/ 1549400 h 2638427"/>
                <a:gd name="connsiteX46" fmla="*/ 904875 w 2251869"/>
                <a:gd name="connsiteY46" fmla="*/ 1603375 h 2638427"/>
                <a:gd name="connsiteX47" fmla="*/ 911225 w 2251869"/>
                <a:gd name="connsiteY47" fmla="*/ 1603375 h 2638427"/>
                <a:gd name="connsiteX48" fmla="*/ 908050 w 2251869"/>
                <a:gd name="connsiteY48" fmla="*/ 1647825 h 2638427"/>
                <a:gd name="connsiteX49" fmla="*/ 917575 w 2251869"/>
                <a:gd name="connsiteY49" fmla="*/ 1644650 h 2638427"/>
                <a:gd name="connsiteX50" fmla="*/ 914400 w 2251869"/>
                <a:gd name="connsiteY50" fmla="*/ 1743075 h 2638427"/>
                <a:gd name="connsiteX51" fmla="*/ 933450 w 2251869"/>
                <a:gd name="connsiteY51" fmla="*/ 1736725 h 2638427"/>
                <a:gd name="connsiteX52" fmla="*/ 933450 w 2251869"/>
                <a:gd name="connsiteY52" fmla="*/ 1790700 h 2638427"/>
                <a:gd name="connsiteX53" fmla="*/ 942975 w 2251869"/>
                <a:gd name="connsiteY53" fmla="*/ 1790700 h 2638427"/>
                <a:gd name="connsiteX54" fmla="*/ 942975 w 2251869"/>
                <a:gd name="connsiteY54" fmla="*/ 1838325 h 2638427"/>
                <a:gd name="connsiteX55" fmla="*/ 1092200 w 2251869"/>
                <a:gd name="connsiteY55" fmla="*/ 1841500 h 2638427"/>
                <a:gd name="connsiteX56" fmla="*/ 1092200 w 2251869"/>
                <a:gd name="connsiteY56" fmla="*/ 1885950 h 2638427"/>
                <a:gd name="connsiteX57" fmla="*/ 1162050 w 2251869"/>
                <a:gd name="connsiteY57" fmla="*/ 1885950 h 2638427"/>
                <a:gd name="connsiteX58" fmla="*/ 1165225 w 2251869"/>
                <a:gd name="connsiteY58" fmla="*/ 1933575 h 2638427"/>
                <a:gd name="connsiteX59" fmla="*/ 1244600 w 2251869"/>
                <a:gd name="connsiteY59" fmla="*/ 1930400 h 2638427"/>
                <a:gd name="connsiteX60" fmla="*/ 1247775 w 2251869"/>
                <a:gd name="connsiteY60" fmla="*/ 1978025 h 2638427"/>
                <a:gd name="connsiteX61" fmla="*/ 1327150 w 2251869"/>
                <a:gd name="connsiteY61" fmla="*/ 1978025 h 2638427"/>
                <a:gd name="connsiteX62" fmla="*/ 1327150 w 2251869"/>
                <a:gd name="connsiteY62" fmla="*/ 2028825 h 2638427"/>
                <a:gd name="connsiteX63" fmla="*/ 1362075 w 2251869"/>
                <a:gd name="connsiteY63" fmla="*/ 2028825 h 2638427"/>
                <a:gd name="connsiteX64" fmla="*/ 1362075 w 2251869"/>
                <a:gd name="connsiteY64" fmla="*/ 2073275 h 2638427"/>
                <a:gd name="connsiteX65" fmla="*/ 1374775 w 2251869"/>
                <a:gd name="connsiteY65" fmla="*/ 2073275 h 2638427"/>
                <a:gd name="connsiteX66" fmla="*/ 1374775 w 2251869"/>
                <a:gd name="connsiteY66" fmla="*/ 2120900 h 2638427"/>
                <a:gd name="connsiteX67" fmla="*/ 1400175 w 2251869"/>
                <a:gd name="connsiteY67" fmla="*/ 2120900 h 2638427"/>
                <a:gd name="connsiteX68" fmla="*/ 1403350 w 2251869"/>
                <a:gd name="connsiteY68" fmla="*/ 2206625 h 2638427"/>
                <a:gd name="connsiteX69" fmla="*/ 1406525 w 2251869"/>
                <a:gd name="connsiteY69" fmla="*/ 2206625 h 2638427"/>
                <a:gd name="connsiteX70" fmla="*/ 1406525 w 2251869"/>
                <a:gd name="connsiteY70" fmla="*/ 2260600 h 2638427"/>
                <a:gd name="connsiteX71" fmla="*/ 1435100 w 2251869"/>
                <a:gd name="connsiteY71" fmla="*/ 2260600 h 2638427"/>
                <a:gd name="connsiteX72" fmla="*/ 1431925 w 2251869"/>
                <a:gd name="connsiteY72" fmla="*/ 2305050 h 2638427"/>
                <a:gd name="connsiteX73" fmla="*/ 1444625 w 2251869"/>
                <a:gd name="connsiteY73" fmla="*/ 2308225 h 2638427"/>
                <a:gd name="connsiteX74" fmla="*/ 1441450 w 2251869"/>
                <a:gd name="connsiteY74" fmla="*/ 2387600 h 2638427"/>
                <a:gd name="connsiteX75" fmla="*/ 1449388 w 2251869"/>
                <a:gd name="connsiteY75" fmla="*/ 2388394 h 2638427"/>
                <a:gd name="connsiteX76" fmla="*/ 1449387 w 2251869"/>
                <a:gd name="connsiteY76" fmla="*/ 2440783 h 2638427"/>
                <a:gd name="connsiteX77" fmla="*/ 1468437 w 2251869"/>
                <a:gd name="connsiteY77" fmla="*/ 2440782 h 2638427"/>
                <a:gd name="connsiteX78" fmla="*/ 1468439 w 2251869"/>
                <a:gd name="connsiteY78" fmla="*/ 2495550 h 2638427"/>
                <a:gd name="connsiteX79" fmla="*/ 1554164 w 2251869"/>
                <a:gd name="connsiteY79" fmla="*/ 2497932 h 2638427"/>
                <a:gd name="connsiteX80" fmla="*/ 1554163 w 2251869"/>
                <a:gd name="connsiteY80" fmla="*/ 2540796 h 2638427"/>
                <a:gd name="connsiteX81" fmla="*/ 1861345 w 2251869"/>
                <a:gd name="connsiteY81" fmla="*/ 2543177 h 2638427"/>
                <a:gd name="connsiteX82" fmla="*/ 1863726 w 2251869"/>
                <a:gd name="connsiteY82" fmla="*/ 2588421 h 2638427"/>
                <a:gd name="connsiteX83" fmla="*/ 1920876 w 2251869"/>
                <a:gd name="connsiteY83" fmla="*/ 2590802 h 2638427"/>
                <a:gd name="connsiteX84" fmla="*/ 1920876 w 2251869"/>
                <a:gd name="connsiteY84" fmla="*/ 2638427 h 2638427"/>
                <a:gd name="connsiteX85" fmla="*/ 2251869 w 2251869"/>
                <a:gd name="connsiteY85" fmla="*/ 2638427 h 2638427"/>
                <a:gd name="connsiteX0" fmla="*/ 0 w 2276386"/>
                <a:gd name="connsiteY0" fmla="*/ 3175 h 2638427"/>
                <a:gd name="connsiteX1" fmla="*/ 384175 w 2276386"/>
                <a:gd name="connsiteY1" fmla="*/ 0 h 2638427"/>
                <a:gd name="connsiteX2" fmla="*/ 384175 w 2276386"/>
                <a:gd name="connsiteY2" fmla="*/ 50800 h 2638427"/>
                <a:gd name="connsiteX3" fmla="*/ 415925 w 2276386"/>
                <a:gd name="connsiteY3" fmla="*/ 47625 h 2638427"/>
                <a:gd name="connsiteX4" fmla="*/ 412750 w 2276386"/>
                <a:gd name="connsiteY4" fmla="*/ 190500 h 2638427"/>
                <a:gd name="connsiteX5" fmla="*/ 428625 w 2276386"/>
                <a:gd name="connsiteY5" fmla="*/ 190500 h 2638427"/>
                <a:gd name="connsiteX6" fmla="*/ 425450 w 2276386"/>
                <a:gd name="connsiteY6" fmla="*/ 241300 h 2638427"/>
                <a:gd name="connsiteX7" fmla="*/ 428625 w 2276386"/>
                <a:gd name="connsiteY7" fmla="*/ 241300 h 2638427"/>
                <a:gd name="connsiteX8" fmla="*/ 425450 w 2276386"/>
                <a:gd name="connsiteY8" fmla="*/ 333375 h 2638427"/>
                <a:gd name="connsiteX9" fmla="*/ 441325 w 2276386"/>
                <a:gd name="connsiteY9" fmla="*/ 333375 h 2638427"/>
                <a:gd name="connsiteX10" fmla="*/ 444500 w 2276386"/>
                <a:gd name="connsiteY10" fmla="*/ 377825 h 2638427"/>
                <a:gd name="connsiteX11" fmla="*/ 454025 w 2276386"/>
                <a:gd name="connsiteY11" fmla="*/ 377825 h 2638427"/>
                <a:gd name="connsiteX12" fmla="*/ 454025 w 2276386"/>
                <a:gd name="connsiteY12" fmla="*/ 473075 h 2638427"/>
                <a:gd name="connsiteX13" fmla="*/ 460375 w 2276386"/>
                <a:gd name="connsiteY13" fmla="*/ 476250 h 2638427"/>
                <a:gd name="connsiteX14" fmla="*/ 460375 w 2276386"/>
                <a:gd name="connsiteY14" fmla="*/ 561975 h 2638427"/>
                <a:gd name="connsiteX15" fmla="*/ 463550 w 2276386"/>
                <a:gd name="connsiteY15" fmla="*/ 561975 h 2638427"/>
                <a:gd name="connsiteX16" fmla="*/ 463550 w 2276386"/>
                <a:gd name="connsiteY16" fmla="*/ 704850 h 2638427"/>
                <a:gd name="connsiteX17" fmla="*/ 485775 w 2276386"/>
                <a:gd name="connsiteY17" fmla="*/ 704850 h 2638427"/>
                <a:gd name="connsiteX18" fmla="*/ 485775 w 2276386"/>
                <a:gd name="connsiteY18" fmla="*/ 755650 h 2638427"/>
                <a:gd name="connsiteX19" fmla="*/ 488950 w 2276386"/>
                <a:gd name="connsiteY19" fmla="*/ 755650 h 2638427"/>
                <a:gd name="connsiteX20" fmla="*/ 488950 w 2276386"/>
                <a:gd name="connsiteY20" fmla="*/ 844550 h 2638427"/>
                <a:gd name="connsiteX21" fmla="*/ 520700 w 2276386"/>
                <a:gd name="connsiteY21" fmla="*/ 850900 h 2638427"/>
                <a:gd name="connsiteX22" fmla="*/ 520700 w 2276386"/>
                <a:gd name="connsiteY22" fmla="*/ 904875 h 2638427"/>
                <a:gd name="connsiteX23" fmla="*/ 523875 w 2276386"/>
                <a:gd name="connsiteY23" fmla="*/ 904875 h 2638427"/>
                <a:gd name="connsiteX24" fmla="*/ 523875 w 2276386"/>
                <a:gd name="connsiteY24" fmla="*/ 942975 h 2638427"/>
                <a:gd name="connsiteX25" fmla="*/ 568325 w 2276386"/>
                <a:gd name="connsiteY25" fmla="*/ 946150 h 2638427"/>
                <a:gd name="connsiteX26" fmla="*/ 568325 w 2276386"/>
                <a:gd name="connsiteY26" fmla="*/ 990600 h 2638427"/>
                <a:gd name="connsiteX27" fmla="*/ 800100 w 2276386"/>
                <a:gd name="connsiteY27" fmla="*/ 990600 h 2638427"/>
                <a:gd name="connsiteX28" fmla="*/ 800100 w 2276386"/>
                <a:gd name="connsiteY28" fmla="*/ 1038225 h 2638427"/>
                <a:gd name="connsiteX29" fmla="*/ 812800 w 2276386"/>
                <a:gd name="connsiteY29" fmla="*/ 1038225 h 2638427"/>
                <a:gd name="connsiteX30" fmla="*/ 812800 w 2276386"/>
                <a:gd name="connsiteY30" fmla="*/ 1085850 h 2638427"/>
                <a:gd name="connsiteX31" fmla="*/ 828675 w 2276386"/>
                <a:gd name="connsiteY31" fmla="*/ 1089025 h 2638427"/>
                <a:gd name="connsiteX32" fmla="*/ 831850 w 2276386"/>
                <a:gd name="connsiteY32" fmla="*/ 1130300 h 2638427"/>
                <a:gd name="connsiteX33" fmla="*/ 838200 w 2276386"/>
                <a:gd name="connsiteY33" fmla="*/ 1130300 h 2638427"/>
                <a:gd name="connsiteX34" fmla="*/ 835025 w 2276386"/>
                <a:gd name="connsiteY34" fmla="*/ 1225550 h 2638427"/>
                <a:gd name="connsiteX35" fmla="*/ 847725 w 2276386"/>
                <a:gd name="connsiteY35" fmla="*/ 1225550 h 2638427"/>
                <a:gd name="connsiteX36" fmla="*/ 847725 w 2276386"/>
                <a:gd name="connsiteY36" fmla="*/ 1273175 h 2638427"/>
                <a:gd name="connsiteX37" fmla="*/ 863600 w 2276386"/>
                <a:gd name="connsiteY37" fmla="*/ 1273175 h 2638427"/>
                <a:gd name="connsiteX38" fmla="*/ 866775 w 2276386"/>
                <a:gd name="connsiteY38" fmla="*/ 1362075 h 2638427"/>
                <a:gd name="connsiteX39" fmla="*/ 873125 w 2276386"/>
                <a:gd name="connsiteY39" fmla="*/ 1362075 h 2638427"/>
                <a:gd name="connsiteX40" fmla="*/ 873125 w 2276386"/>
                <a:gd name="connsiteY40" fmla="*/ 1419225 h 2638427"/>
                <a:gd name="connsiteX41" fmla="*/ 882650 w 2276386"/>
                <a:gd name="connsiteY41" fmla="*/ 1419225 h 2638427"/>
                <a:gd name="connsiteX42" fmla="*/ 879475 w 2276386"/>
                <a:gd name="connsiteY42" fmla="*/ 1504950 h 2638427"/>
                <a:gd name="connsiteX43" fmla="*/ 901700 w 2276386"/>
                <a:gd name="connsiteY43" fmla="*/ 1504950 h 2638427"/>
                <a:gd name="connsiteX44" fmla="*/ 901700 w 2276386"/>
                <a:gd name="connsiteY44" fmla="*/ 1549400 h 2638427"/>
                <a:gd name="connsiteX45" fmla="*/ 904875 w 2276386"/>
                <a:gd name="connsiteY45" fmla="*/ 1549400 h 2638427"/>
                <a:gd name="connsiteX46" fmla="*/ 904875 w 2276386"/>
                <a:gd name="connsiteY46" fmla="*/ 1603375 h 2638427"/>
                <a:gd name="connsiteX47" fmla="*/ 911225 w 2276386"/>
                <a:gd name="connsiteY47" fmla="*/ 1603375 h 2638427"/>
                <a:gd name="connsiteX48" fmla="*/ 908050 w 2276386"/>
                <a:gd name="connsiteY48" fmla="*/ 1647825 h 2638427"/>
                <a:gd name="connsiteX49" fmla="*/ 917575 w 2276386"/>
                <a:gd name="connsiteY49" fmla="*/ 1644650 h 2638427"/>
                <a:gd name="connsiteX50" fmla="*/ 914400 w 2276386"/>
                <a:gd name="connsiteY50" fmla="*/ 1743075 h 2638427"/>
                <a:gd name="connsiteX51" fmla="*/ 933450 w 2276386"/>
                <a:gd name="connsiteY51" fmla="*/ 1736725 h 2638427"/>
                <a:gd name="connsiteX52" fmla="*/ 933450 w 2276386"/>
                <a:gd name="connsiteY52" fmla="*/ 1790700 h 2638427"/>
                <a:gd name="connsiteX53" fmla="*/ 942975 w 2276386"/>
                <a:gd name="connsiteY53" fmla="*/ 1790700 h 2638427"/>
                <a:gd name="connsiteX54" fmla="*/ 942975 w 2276386"/>
                <a:gd name="connsiteY54" fmla="*/ 1838325 h 2638427"/>
                <a:gd name="connsiteX55" fmla="*/ 1092200 w 2276386"/>
                <a:gd name="connsiteY55" fmla="*/ 1841500 h 2638427"/>
                <a:gd name="connsiteX56" fmla="*/ 1092200 w 2276386"/>
                <a:gd name="connsiteY56" fmla="*/ 1885950 h 2638427"/>
                <a:gd name="connsiteX57" fmla="*/ 1162050 w 2276386"/>
                <a:gd name="connsiteY57" fmla="*/ 1885950 h 2638427"/>
                <a:gd name="connsiteX58" fmla="*/ 1165225 w 2276386"/>
                <a:gd name="connsiteY58" fmla="*/ 1933575 h 2638427"/>
                <a:gd name="connsiteX59" fmla="*/ 1244600 w 2276386"/>
                <a:gd name="connsiteY59" fmla="*/ 1930400 h 2638427"/>
                <a:gd name="connsiteX60" fmla="*/ 1247775 w 2276386"/>
                <a:gd name="connsiteY60" fmla="*/ 1978025 h 2638427"/>
                <a:gd name="connsiteX61" fmla="*/ 1327150 w 2276386"/>
                <a:gd name="connsiteY61" fmla="*/ 1978025 h 2638427"/>
                <a:gd name="connsiteX62" fmla="*/ 1327150 w 2276386"/>
                <a:gd name="connsiteY62" fmla="*/ 2028825 h 2638427"/>
                <a:gd name="connsiteX63" fmla="*/ 1362075 w 2276386"/>
                <a:gd name="connsiteY63" fmla="*/ 2028825 h 2638427"/>
                <a:gd name="connsiteX64" fmla="*/ 1362075 w 2276386"/>
                <a:gd name="connsiteY64" fmla="*/ 2073275 h 2638427"/>
                <a:gd name="connsiteX65" fmla="*/ 1374775 w 2276386"/>
                <a:gd name="connsiteY65" fmla="*/ 2073275 h 2638427"/>
                <a:gd name="connsiteX66" fmla="*/ 1374775 w 2276386"/>
                <a:gd name="connsiteY66" fmla="*/ 2120900 h 2638427"/>
                <a:gd name="connsiteX67" fmla="*/ 1400175 w 2276386"/>
                <a:gd name="connsiteY67" fmla="*/ 2120900 h 2638427"/>
                <a:gd name="connsiteX68" fmla="*/ 1403350 w 2276386"/>
                <a:gd name="connsiteY68" fmla="*/ 2206625 h 2638427"/>
                <a:gd name="connsiteX69" fmla="*/ 1406525 w 2276386"/>
                <a:gd name="connsiteY69" fmla="*/ 2206625 h 2638427"/>
                <a:gd name="connsiteX70" fmla="*/ 1406525 w 2276386"/>
                <a:gd name="connsiteY70" fmla="*/ 2260600 h 2638427"/>
                <a:gd name="connsiteX71" fmla="*/ 1435100 w 2276386"/>
                <a:gd name="connsiteY71" fmla="*/ 2260600 h 2638427"/>
                <a:gd name="connsiteX72" fmla="*/ 1431925 w 2276386"/>
                <a:gd name="connsiteY72" fmla="*/ 2305050 h 2638427"/>
                <a:gd name="connsiteX73" fmla="*/ 1444625 w 2276386"/>
                <a:gd name="connsiteY73" fmla="*/ 2308225 h 2638427"/>
                <a:gd name="connsiteX74" fmla="*/ 1441450 w 2276386"/>
                <a:gd name="connsiteY74" fmla="*/ 2387600 h 2638427"/>
                <a:gd name="connsiteX75" fmla="*/ 1449388 w 2276386"/>
                <a:gd name="connsiteY75" fmla="*/ 2388394 h 2638427"/>
                <a:gd name="connsiteX76" fmla="*/ 1449387 w 2276386"/>
                <a:gd name="connsiteY76" fmla="*/ 2440783 h 2638427"/>
                <a:gd name="connsiteX77" fmla="*/ 1468437 w 2276386"/>
                <a:gd name="connsiteY77" fmla="*/ 2440782 h 2638427"/>
                <a:gd name="connsiteX78" fmla="*/ 1468439 w 2276386"/>
                <a:gd name="connsiteY78" fmla="*/ 2495550 h 2638427"/>
                <a:gd name="connsiteX79" fmla="*/ 1554164 w 2276386"/>
                <a:gd name="connsiteY79" fmla="*/ 2497932 h 2638427"/>
                <a:gd name="connsiteX80" fmla="*/ 1554163 w 2276386"/>
                <a:gd name="connsiteY80" fmla="*/ 2540796 h 2638427"/>
                <a:gd name="connsiteX81" fmla="*/ 1861345 w 2276386"/>
                <a:gd name="connsiteY81" fmla="*/ 2543177 h 2638427"/>
                <a:gd name="connsiteX82" fmla="*/ 1863726 w 2276386"/>
                <a:gd name="connsiteY82" fmla="*/ 2588421 h 2638427"/>
                <a:gd name="connsiteX83" fmla="*/ 1920876 w 2276386"/>
                <a:gd name="connsiteY83" fmla="*/ 2590802 h 2638427"/>
                <a:gd name="connsiteX84" fmla="*/ 1920876 w 2276386"/>
                <a:gd name="connsiteY84" fmla="*/ 2638427 h 2638427"/>
                <a:gd name="connsiteX85" fmla="*/ 2251869 w 2276386"/>
                <a:gd name="connsiteY85" fmla="*/ 2638427 h 2638427"/>
                <a:gd name="connsiteX86" fmla="*/ 2251869 w 2276386"/>
                <a:gd name="connsiteY86" fmla="*/ 2633665 h 2638427"/>
                <a:gd name="connsiteX0" fmla="*/ 0 w 2277019"/>
                <a:gd name="connsiteY0" fmla="*/ 3175 h 2686066"/>
                <a:gd name="connsiteX1" fmla="*/ 384175 w 2277019"/>
                <a:gd name="connsiteY1" fmla="*/ 0 h 2686066"/>
                <a:gd name="connsiteX2" fmla="*/ 384175 w 2277019"/>
                <a:gd name="connsiteY2" fmla="*/ 50800 h 2686066"/>
                <a:gd name="connsiteX3" fmla="*/ 415925 w 2277019"/>
                <a:gd name="connsiteY3" fmla="*/ 47625 h 2686066"/>
                <a:gd name="connsiteX4" fmla="*/ 412750 w 2277019"/>
                <a:gd name="connsiteY4" fmla="*/ 190500 h 2686066"/>
                <a:gd name="connsiteX5" fmla="*/ 428625 w 2277019"/>
                <a:gd name="connsiteY5" fmla="*/ 190500 h 2686066"/>
                <a:gd name="connsiteX6" fmla="*/ 425450 w 2277019"/>
                <a:gd name="connsiteY6" fmla="*/ 241300 h 2686066"/>
                <a:gd name="connsiteX7" fmla="*/ 428625 w 2277019"/>
                <a:gd name="connsiteY7" fmla="*/ 241300 h 2686066"/>
                <a:gd name="connsiteX8" fmla="*/ 425450 w 2277019"/>
                <a:gd name="connsiteY8" fmla="*/ 333375 h 2686066"/>
                <a:gd name="connsiteX9" fmla="*/ 441325 w 2277019"/>
                <a:gd name="connsiteY9" fmla="*/ 333375 h 2686066"/>
                <a:gd name="connsiteX10" fmla="*/ 444500 w 2277019"/>
                <a:gd name="connsiteY10" fmla="*/ 377825 h 2686066"/>
                <a:gd name="connsiteX11" fmla="*/ 454025 w 2277019"/>
                <a:gd name="connsiteY11" fmla="*/ 377825 h 2686066"/>
                <a:gd name="connsiteX12" fmla="*/ 454025 w 2277019"/>
                <a:gd name="connsiteY12" fmla="*/ 473075 h 2686066"/>
                <a:gd name="connsiteX13" fmla="*/ 460375 w 2277019"/>
                <a:gd name="connsiteY13" fmla="*/ 476250 h 2686066"/>
                <a:gd name="connsiteX14" fmla="*/ 460375 w 2277019"/>
                <a:gd name="connsiteY14" fmla="*/ 561975 h 2686066"/>
                <a:gd name="connsiteX15" fmla="*/ 463550 w 2277019"/>
                <a:gd name="connsiteY15" fmla="*/ 561975 h 2686066"/>
                <a:gd name="connsiteX16" fmla="*/ 463550 w 2277019"/>
                <a:gd name="connsiteY16" fmla="*/ 704850 h 2686066"/>
                <a:gd name="connsiteX17" fmla="*/ 485775 w 2277019"/>
                <a:gd name="connsiteY17" fmla="*/ 704850 h 2686066"/>
                <a:gd name="connsiteX18" fmla="*/ 485775 w 2277019"/>
                <a:gd name="connsiteY18" fmla="*/ 755650 h 2686066"/>
                <a:gd name="connsiteX19" fmla="*/ 488950 w 2277019"/>
                <a:gd name="connsiteY19" fmla="*/ 755650 h 2686066"/>
                <a:gd name="connsiteX20" fmla="*/ 488950 w 2277019"/>
                <a:gd name="connsiteY20" fmla="*/ 844550 h 2686066"/>
                <a:gd name="connsiteX21" fmla="*/ 520700 w 2277019"/>
                <a:gd name="connsiteY21" fmla="*/ 850900 h 2686066"/>
                <a:gd name="connsiteX22" fmla="*/ 520700 w 2277019"/>
                <a:gd name="connsiteY22" fmla="*/ 904875 h 2686066"/>
                <a:gd name="connsiteX23" fmla="*/ 523875 w 2277019"/>
                <a:gd name="connsiteY23" fmla="*/ 904875 h 2686066"/>
                <a:gd name="connsiteX24" fmla="*/ 523875 w 2277019"/>
                <a:gd name="connsiteY24" fmla="*/ 942975 h 2686066"/>
                <a:gd name="connsiteX25" fmla="*/ 568325 w 2277019"/>
                <a:gd name="connsiteY25" fmla="*/ 946150 h 2686066"/>
                <a:gd name="connsiteX26" fmla="*/ 568325 w 2277019"/>
                <a:gd name="connsiteY26" fmla="*/ 990600 h 2686066"/>
                <a:gd name="connsiteX27" fmla="*/ 800100 w 2277019"/>
                <a:gd name="connsiteY27" fmla="*/ 990600 h 2686066"/>
                <a:gd name="connsiteX28" fmla="*/ 800100 w 2277019"/>
                <a:gd name="connsiteY28" fmla="*/ 1038225 h 2686066"/>
                <a:gd name="connsiteX29" fmla="*/ 812800 w 2277019"/>
                <a:gd name="connsiteY29" fmla="*/ 1038225 h 2686066"/>
                <a:gd name="connsiteX30" fmla="*/ 812800 w 2277019"/>
                <a:gd name="connsiteY30" fmla="*/ 1085850 h 2686066"/>
                <a:gd name="connsiteX31" fmla="*/ 828675 w 2277019"/>
                <a:gd name="connsiteY31" fmla="*/ 1089025 h 2686066"/>
                <a:gd name="connsiteX32" fmla="*/ 831850 w 2277019"/>
                <a:gd name="connsiteY32" fmla="*/ 1130300 h 2686066"/>
                <a:gd name="connsiteX33" fmla="*/ 838200 w 2277019"/>
                <a:gd name="connsiteY33" fmla="*/ 1130300 h 2686066"/>
                <a:gd name="connsiteX34" fmla="*/ 835025 w 2277019"/>
                <a:gd name="connsiteY34" fmla="*/ 1225550 h 2686066"/>
                <a:gd name="connsiteX35" fmla="*/ 847725 w 2277019"/>
                <a:gd name="connsiteY35" fmla="*/ 1225550 h 2686066"/>
                <a:gd name="connsiteX36" fmla="*/ 847725 w 2277019"/>
                <a:gd name="connsiteY36" fmla="*/ 1273175 h 2686066"/>
                <a:gd name="connsiteX37" fmla="*/ 863600 w 2277019"/>
                <a:gd name="connsiteY37" fmla="*/ 1273175 h 2686066"/>
                <a:gd name="connsiteX38" fmla="*/ 866775 w 2277019"/>
                <a:gd name="connsiteY38" fmla="*/ 1362075 h 2686066"/>
                <a:gd name="connsiteX39" fmla="*/ 873125 w 2277019"/>
                <a:gd name="connsiteY39" fmla="*/ 1362075 h 2686066"/>
                <a:gd name="connsiteX40" fmla="*/ 873125 w 2277019"/>
                <a:gd name="connsiteY40" fmla="*/ 1419225 h 2686066"/>
                <a:gd name="connsiteX41" fmla="*/ 882650 w 2277019"/>
                <a:gd name="connsiteY41" fmla="*/ 1419225 h 2686066"/>
                <a:gd name="connsiteX42" fmla="*/ 879475 w 2277019"/>
                <a:gd name="connsiteY42" fmla="*/ 1504950 h 2686066"/>
                <a:gd name="connsiteX43" fmla="*/ 901700 w 2277019"/>
                <a:gd name="connsiteY43" fmla="*/ 1504950 h 2686066"/>
                <a:gd name="connsiteX44" fmla="*/ 901700 w 2277019"/>
                <a:gd name="connsiteY44" fmla="*/ 1549400 h 2686066"/>
                <a:gd name="connsiteX45" fmla="*/ 904875 w 2277019"/>
                <a:gd name="connsiteY45" fmla="*/ 1549400 h 2686066"/>
                <a:gd name="connsiteX46" fmla="*/ 904875 w 2277019"/>
                <a:gd name="connsiteY46" fmla="*/ 1603375 h 2686066"/>
                <a:gd name="connsiteX47" fmla="*/ 911225 w 2277019"/>
                <a:gd name="connsiteY47" fmla="*/ 1603375 h 2686066"/>
                <a:gd name="connsiteX48" fmla="*/ 908050 w 2277019"/>
                <a:gd name="connsiteY48" fmla="*/ 1647825 h 2686066"/>
                <a:gd name="connsiteX49" fmla="*/ 917575 w 2277019"/>
                <a:gd name="connsiteY49" fmla="*/ 1644650 h 2686066"/>
                <a:gd name="connsiteX50" fmla="*/ 914400 w 2277019"/>
                <a:gd name="connsiteY50" fmla="*/ 1743075 h 2686066"/>
                <a:gd name="connsiteX51" fmla="*/ 933450 w 2277019"/>
                <a:gd name="connsiteY51" fmla="*/ 1736725 h 2686066"/>
                <a:gd name="connsiteX52" fmla="*/ 933450 w 2277019"/>
                <a:gd name="connsiteY52" fmla="*/ 1790700 h 2686066"/>
                <a:gd name="connsiteX53" fmla="*/ 942975 w 2277019"/>
                <a:gd name="connsiteY53" fmla="*/ 1790700 h 2686066"/>
                <a:gd name="connsiteX54" fmla="*/ 942975 w 2277019"/>
                <a:gd name="connsiteY54" fmla="*/ 1838325 h 2686066"/>
                <a:gd name="connsiteX55" fmla="*/ 1092200 w 2277019"/>
                <a:gd name="connsiteY55" fmla="*/ 1841500 h 2686066"/>
                <a:gd name="connsiteX56" fmla="*/ 1092200 w 2277019"/>
                <a:gd name="connsiteY56" fmla="*/ 1885950 h 2686066"/>
                <a:gd name="connsiteX57" fmla="*/ 1162050 w 2277019"/>
                <a:gd name="connsiteY57" fmla="*/ 1885950 h 2686066"/>
                <a:gd name="connsiteX58" fmla="*/ 1165225 w 2277019"/>
                <a:gd name="connsiteY58" fmla="*/ 1933575 h 2686066"/>
                <a:gd name="connsiteX59" fmla="*/ 1244600 w 2277019"/>
                <a:gd name="connsiteY59" fmla="*/ 1930400 h 2686066"/>
                <a:gd name="connsiteX60" fmla="*/ 1247775 w 2277019"/>
                <a:gd name="connsiteY60" fmla="*/ 1978025 h 2686066"/>
                <a:gd name="connsiteX61" fmla="*/ 1327150 w 2277019"/>
                <a:gd name="connsiteY61" fmla="*/ 1978025 h 2686066"/>
                <a:gd name="connsiteX62" fmla="*/ 1327150 w 2277019"/>
                <a:gd name="connsiteY62" fmla="*/ 2028825 h 2686066"/>
                <a:gd name="connsiteX63" fmla="*/ 1362075 w 2277019"/>
                <a:gd name="connsiteY63" fmla="*/ 2028825 h 2686066"/>
                <a:gd name="connsiteX64" fmla="*/ 1362075 w 2277019"/>
                <a:gd name="connsiteY64" fmla="*/ 2073275 h 2686066"/>
                <a:gd name="connsiteX65" fmla="*/ 1374775 w 2277019"/>
                <a:gd name="connsiteY65" fmla="*/ 2073275 h 2686066"/>
                <a:gd name="connsiteX66" fmla="*/ 1374775 w 2277019"/>
                <a:gd name="connsiteY66" fmla="*/ 2120900 h 2686066"/>
                <a:gd name="connsiteX67" fmla="*/ 1400175 w 2277019"/>
                <a:gd name="connsiteY67" fmla="*/ 2120900 h 2686066"/>
                <a:gd name="connsiteX68" fmla="*/ 1403350 w 2277019"/>
                <a:gd name="connsiteY68" fmla="*/ 2206625 h 2686066"/>
                <a:gd name="connsiteX69" fmla="*/ 1406525 w 2277019"/>
                <a:gd name="connsiteY69" fmla="*/ 2206625 h 2686066"/>
                <a:gd name="connsiteX70" fmla="*/ 1406525 w 2277019"/>
                <a:gd name="connsiteY70" fmla="*/ 2260600 h 2686066"/>
                <a:gd name="connsiteX71" fmla="*/ 1435100 w 2277019"/>
                <a:gd name="connsiteY71" fmla="*/ 2260600 h 2686066"/>
                <a:gd name="connsiteX72" fmla="*/ 1431925 w 2277019"/>
                <a:gd name="connsiteY72" fmla="*/ 2305050 h 2686066"/>
                <a:gd name="connsiteX73" fmla="*/ 1444625 w 2277019"/>
                <a:gd name="connsiteY73" fmla="*/ 2308225 h 2686066"/>
                <a:gd name="connsiteX74" fmla="*/ 1441450 w 2277019"/>
                <a:gd name="connsiteY74" fmla="*/ 2387600 h 2686066"/>
                <a:gd name="connsiteX75" fmla="*/ 1449388 w 2277019"/>
                <a:gd name="connsiteY75" fmla="*/ 2388394 h 2686066"/>
                <a:gd name="connsiteX76" fmla="*/ 1449387 w 2277019"/>
                <a:gd name="connsiteY76" fmla="*/ 2440783 h 2686066"/>
                <a:gd name="connsiteX77" fmla="*/ 1468437 w 2277019"/>
                <a:gd name="connsiteY77" fmla="*/ 2440782 h 2686066"/>
                <a:gd name="connsiteX78" fmla="*/ 1468439 w 2277019"/>
                <a:gd name="connsiteY78" fmla="*/ 2495550 h 2686066"/>
                <a:gd name="connsiteX79" fmla="*/ 1554164 w 2277019"/>
                <a:gd name="connsiteY79" fmla="*/ 2497932 h 2686066"/>
                <a:gd name="connsiteX80" fmla="*/ 1554163 w 2277019"/>
                <a:gd name="connsiteY80" fmla="*/ 2540796 h 2686066"/>
                <a:gd name="connsiteX81" fmla="*/ 1861345 w 2277019"/>
                <a:gd name="connsiteY81" fmla="*/ 2543177 h 2686066"/>
                <a:gd name="connsiteX82" fmla="*/ 1863726 w 2277019"/>
                <a:gd name="connsiteY82" fmla="*/ 2588421 h 2686066"/>
                <a:gd name="connsiteX83" fmla="*/ 1920876 w 2277019"/>
                <a:gd name="connsiteY83" fmla="*/ 2590802 h 2686066"/>
                <a:gd name="connsiteX84" fmla="*/ 1920876 w 2277019"/>
                <a:gd name="connsiteY84" fmla="*/ 2638427 h 2686066"/>
                <a:gd name="connsiteX85" fmla="*/ 2251869 w 2277019"/>
                <a:gd name="connsiteY85" fmla="*/ 2638427 h 2686066"/>
                <a:gd name="connsiteX86" fmla="*/ 2254250 w 2277019"/>
                <a:gd name="connsiteY86" fmla="*/ 2686052 h 2686066"/>
                <a:gd name="connsiteX0" fmla="*/ 0 w 2254250"/>
                <a:gd name="connsiteY0" fmla="*/ 3175 h 2686052"/>
                <a:gd name="connsiteX1" fmla="*/ 384175 w 2254250"/>
                <a:gd name="connsiteY1" fmla="*/ 0 h 2686052"/>
                <a:gd name="connsiteX2" fmla="*/ 384175 w 2254250"/>
                <a:gd name="connsiteY2" fmla="*/ 50800 h 2686052"/>
                <a:gd name="connsiteX3" fmla="*/ 415925 w 2254250"/>
                <a:gd name="connsiteY3" fmla="*/ 47625 h 2686052"/>
                <a:gd name="connsiteX4" fmla="*/ 412750 w 2254250"/>
                <a:gd name="connsiteY4" fmla="*/ 190500 h 2686052"/>
                <a:gd name="connsiteX5" fmla="*/ 428625 w 2254250"/>
                <a:gd name="connsiteY5" fmla="*/ 190500 h 2686052"/>
                <a:gd name="connsiteX6" fmla="*/ 425450 w 2254250"/>
                <a:gd name="connsiteY6" fmla="*/ 241300 h 2686052"/>
                <a:gd name="connsiteX7" fmla="*/ 428625 w 2254250"/>
                <a:gd name="connsiteY7" fmla="*/ 241300 h 2686052"/>
                <a:gd name="connsiteX8" fmla="*/ 425450 w 2254250"/>
                <a:gd name="connsiteY8" fmla="*/ 333375 h 2686052"/>
                <a:gd name="connsiteX9" fmla="*/ 441325 w 2254250"/>
                <a:gd name="connsiteY9" fmla="*/ 333375 h 2686052"/>
                <a:gd name="connsiteX10" fmla="*/ 444500 w 2254250"/>
                <a:gd name="connsiteY10" fmla="*/ 377825 h 2686052"/>
                <a:gd name="connsiteX11" fmla="*/ 454025 w 2254250"/>
                <a:gd name="connsiteY11" fmla="*/ 377825 h 2686052"/>
                <a:gd name="connsiteX12" fmla="*/ 454025 w 2254250"/>
                <a:gd name="connsiteY12" fmla="*/ 473075 h 2686052"/>
                <a:gd name="connsiteX13" fmla="*/ 460375 w 2254250"/>
                <a:gd name="connsiteY13" fmla="*/ 476250 h 2686052"/>
                <a:gd name="connsiteX14" fmla="*/ 460375 w 2254250"/>
                <a:gd name="connsiteY14" fmla="*/ 561975 h 2686052"/>
                <a:gd name="connsiteX15" fmla="*/ 463550 w 2254250"/>
                <a:gd name="connsiteY15" fmla="*/ 561975 h 2686052"/>
                <a:gd name="connsiteX16" fmla="*/ 463550 w 2254250"/>
                <a:gd name="connsiteY16" fmla="*/ 704850 h 2686052"/>
                <a:gd name="connsiteX17" fmla="*/ 485775 w 2254250"/>
                <a:gd name="connsiteY17" fmla="*/ 704850 h 2686052"/>
                <a:gd name="connsiteX18" fmla="*/ 485775 w 2254250"/>
                <a:gd name="connsiteY18" fmla="*/ 755650 h 2686052"/>
                <a:gd name="connsiteX19" fmla="*/ 488950 w 2254250"/>
                <a:gd name="connsiteY19" fmla="*/ 755650 h 2686052"/>
                <a:gd name="connsiteX20" fmla="*/ 488950 w 2254250"/>
                <a:gd name="connsiteY20" fmla="*/ 844550 h 2686052"/>
                <a:gd name="connsiteX21" fmla="*/ 520700 w 2254250"/>
                <a:gd name="connsiteY21" fmla="*/ 850900 h 2686052"/>
                <a:gd name="connsiteX22" fmla="*/ 520700 w 2254250"/>
                <a:gd name="connsiteY22" fmla="*/ 904875 h 2686052"/>
                <a:gd name="connsiteX23" fmla="*/ 523875 w 2254250"/>
                <a:gd name="connsiteY23" fmla="*/ 904875 h 2686052"/>
                <a:gd name="connsiteX24" fmla="*/ 523875 w 2254250"/>
                <a:gd name="connsiteY24" fmla="*/ 942975 h 2686052"/>
                <a:gd name="connsiteX25" fmla="*/ 568325 w 2254250"/>
                <a:gd name="connsiteY25" fmla="*/ 946150 h 2686052"/>
                <a:gd name="connsiteX26" fmla="*/ 568325 w 2254250"/>
                <a:gd name="connsiteY26" fmla="*/ 990600 h 2686052"/>
                <a:gd name="connsiteX27" fmla="*/ 800100 w 2254250"/>
                <a:gd name="connsiteY27" fmla="*/ 990600 h 2686052"/>
                <a:gd name="connsiteX28" fmla="*/ 800100 w 2254250"/>
                <a:gd name="connsiteY28" fmla="*/ 1038225 h 2686052"/>
                <a:gd name="connsiteX29" fmla="*/ 812800 w 2254250"/>
                <a:gd name="connsiteY29" fmla="*/ 1038225 h 2686052"/>
                <a:gd name="connsiteX30" fmla="*/ 812800 w 2254250"/>
                <a:gd name="connsiteY30" fmla="*/ 1085850 h 2686052"/>
                <a:gd name="connsiteX31" fmla="*/ 828675 w 2254250"/>
                <a:gd name="connsiteY31" fmla="*/ 1089025 h 2686052"/>
                <a:gd name="connsiteX32" fmla="*/ 831850 w 2254250"/>
                <a:gd name="connsiteY32" fmla="*/ 1130300 h 2686052"/>
                <a:gd name="connsiteX33" fmla="*/ 838200 w 2254250"/>
                <a:gd name="connsiteY33" fmla="*/ 1130300 h 2686052"/>
                <a:gd name="connsiteX34" fmla="*/ 835025 w 2254250"/>
                <a:gd name="connsiteY34" fmla="*/ 1225550 h 2686052"/>
                <a:gd name="connsiteX35" fmla="*/ 847725 w 2254250"/>
                <a:gd name="connsiteY35" fmla="*/ 1225550 h 2686052"/>
                <a:gd name="connsiteX36" fmla="*/ 847725 w 2254250"/>
                <a:gd name="connsiteY36" fmla="*/ 1273175 h 2686052"/>
                <a:gd name="connsiteX37" fmla="*/ 863600 w 2254250"/>
                <a:gd name="connsiteY37" fmla="*/ 1273175 h 2686052"/>
                <a:gd name="connsiteX38" fmla="*/ 866775 w 2254250"/>
                <a:gd name="connsiteY38" fmla="*/ 1362075 h 2686052"/>
                <a:gd name="connsiteX39" fmla="*/ 873125 w 2254250"/>
                <a:gd name="connsiteY39" fmla="*/ 1362075 h 2686052"/>
                <a:gd name="connsiteX40" fmla="*/ 873125 w 2254250"/>
                <a:gd name="connsiteY40" fmla="*/ 1419225 h 2686052"/>
                <a:gd name="connsiteX41" fmla="*/ 882650 w 2254250"/>
                <a:gd name="connsiteY41" fmla="*/ 1419225 h 2686052"/>
                <a:gd name="connsiteX42" fmla="*/ 879475 w 2254250"/>
                <a:gd name="connsiteY42" fmla="*/ 1504950 h 2686052"/>
                <a:gd name="connsiteX43" fmla="*/ 901700 w 2254250"/>
                <a:gd name="connsiteY43" fmla="*/ 1504950 h 2686052"/>
                <a:gd name="connsiteX44" fmla="*/ 901700 w 2254250"/>
                <a:gd name="connsiteY44" fmla="*/ 1549400 h 2686052"/>
                <a:gd name="connsiteX45" fmla="*/ 904875 w 2254250"/>
                <a:gd name="connsiteY45" fmla="*/ 1549400 h 2686052"/>
                <a:gd name="connsiteX46" fmla="*/ 904875 w 2254250"/>
                <a:gd name="connsiteY46" fmla="*/ 1603375 h 2686052"/>
                <a:gd name="connsiteX47" fmla="*/ 911225 w 2254250"/>
                <a:gd name="connsiteY47" fmla="*/ 1603375 h 2686052"/>
                <a:gd name="connsiteX48" fmla="*/ 908050 w 2254250"/>
                <a:gd name="connsiteY48" fmla="*/ 1647825 h 2686052"/>
                <a:gd name="connsiteX49" fmla="*/ 917575 w 2254250"/>
                <a:gd name="connsiteY49" fmla="*/ 1644650 h 2686052"/>
                <a:gd name="connsiteX50" fmla="*/ 914400 w 2254250"/>
                <a:gd name="connsiteY50" fmla="*/ 1743075 h 2686052"/>
                <a:gd name="connsiteX51" fmla="*/ 933450 w 2254250"/>
                <a:gd name="connsiteY51" fmla="*/ 1736725 h 2686052"/>
                <a:gd name="connsiteX52" fmla="*/ 933450 w 2254250"/>
                <a:gd name="connsiteY52" fmla="*/ 1790700 h 2686052"/>
                <a:gd name="connsiteX53" fmla="*/ 942975 w 2254250"/>
                <a:gd name="connsiteY53" fmla="*/ 1790700 h 2686052"/>
                <a:gd name="connsiteX54" fmla="*/ 942975 w 2254250"/>
                <a:gd name="connsiteY54" fmla="*/ 1838325 h 2686052"/>
                <a:gd name="connsiteX55" fmla="*/ 1092200 w 2254250"/>
                <a:gd name="connsiteY55" fmla="*/ 1841500 h 2686052"/>
                <a:gd name="connsiteX56" fmla="*/ 1092200 w 2254250"/>
                <a:gd name="connsiteY56" fmla="*/ 1885950 h 2686052"/>
                <a:gd name="connsiteX57" fmla="*/ 1162050 w 2254250"/>
                <a:gd name="connsiteY57" fmla="*/ 1885950 h 2686052"/>
                <a:gd name="connsiteX58" fmla="*/ 1165225 w 2254250"/>
                <a:gd name="connsiteY58" fmla="*/ 1933575 h 2686052"/>
                <a:gd name="connsiteX59" fmla="*/ 1244600 w 2254250"/>
                <a:gd name="connsiteY59" fmla="*/ 1930400 h 2686052"/>
                <a:gd name="connsiteX60" fmla="*/ 1247775 w 2254250"/>
                <a:gd name="connsiteY60" fmla="*/ 1978025 h 2686052"/>
                <a:gd name="connsiteX61" fmla="*/ 1327150 w 2254250"/>
                <a:gd name="connsiteY61" fmla="*/ 1978025 h 2686052"/>
                <a:gd name="connsiteX62" fmla="*/ 1327150 w 2254250"/>
                <a:gd name="connsiteY62" fmla="*/ 2028825 h 2686052"/>
                <a:gd name="connsiteX63" fmla="*/ 1362075 w 2254250"/>
                <a:gd name="connsiteY63" fmla="*/ 2028825 h 2686052"/>
                <a:gd name="connsiteX64" fmla="*/ 1362075 w 2254250"/>
                <a:gd name="connsiteY64" fmla="*/ 2073275 h 2686052"/>
                <a:gd name="connsiteX65" fmla="*/ 1374775 w 2254250"/>
                <a:gd name="connsiteY65" fmla="*/ 2073275 h 2686052"/>
                <a:gd name="connsiteX66" fmla="*/ 1374775 w 2254250"/>
                <a:gd name="connsiteY66" fmla="*/ 2120900 h 2686052"/>
                <a:gd name="connsiteX67" fmla="*/ 1400175 w 2254250"/>
                <a:gd name="connsiteY67" fmla="*/ 2120900 h 2686052"/>
                <a:gd name="connsiteX68" fmla="*/ 1403350 w 2254250"/>
                <a:gd name="connsiteY68" fmla="*/ 2206625 h 2686052"/>
                <a:gd name="connsiteX69" fmla="*/ 1406525 w 2254250"/>
                <a:gd name="connsiteY69" fmla="*/ 2206625 h 2686052"/>
                <a:gd name="connsiteX70" fmla="*/ 1406525 w 2254250"/>
                <a:gd name="connsiteY70" fmla="*/ 2260600 h 2686052"/>
                <a:gd name="connsiteX71" fmla="*/ 1435100 w 2254250"/>
                <a:gd name="connsiteY71" fmla="*/ 2260600 h 2686052"/>
                <a:gd name="connsiteX72" fmla="*/ 1431925 w 2254250"/>
                <a:gd name="connsiteY72" fmla="*/ 2305050 h 2686052"/>
                <a:gd name="connsiteX73" fmla="*/ 1444625 w 2254250"/>
                <a:gd name="connsiteY73" fmla="*/ 2308225 h 2686052"/>
                <a:gd name="connsiteX74" fmla="*/ 1441450 w 2254250"/>
                <a:gd name="connsiteY74" fmla="*/ 2387600 h 2686052"/>
                <a:gd name="connsiteX75" fmla="*/ 1449388 w 2254250"/>
                <a:gd name="connsiteY75" fmla="*/ 2388394 h 2686052"/>
                <a:gd name="connsiteX76" fmla="*/ 1449387 w 2254250"/>
                <a:gd name="connsiteY76" fmla="*/ 2440783 h 2686052"/>
                <a:gd name="connsiteX77" fmla="*/ 1468437 w 2254250"/>
                <a:gd name="connsiteY77" fmla="*/ 2440782 h 2686052"/>
                <a:gd name="connsiteX78" fmla="*/ 1468439 w 2254250"/>
                <a:gd name="connsiteY78" fmla="*/ 2495550 h 2686052"/>
                <a:gd name="connsiteX79" fmla="*/ 1554164 w 2254250"/>
                <a:gd name="connsiteY79" fmla="*/ 2497932 h 2686052"/>
                <a:gd name="connsiteX80" fmla="*/ 1554163 w 2254250"/>
                <a:gd name="connsiteY80" fmla="*/ 2540796 h 2686052"/>
                <a:gd name="connsiteX81" fmla="*/ 1861345 w 2254250"/>
                <a:gd name="connsiteY81" fmla="*/ 2543177 h 2686052"/>
                <a:gd name="connsiteX82" fmla="*/ 1863726 w 2254250"/>
                <a:gd name="connsiteY82" fmla="*/ 2588421 h 2686052"/>
                <a:gd name="connsiteX83" fmla="*/ 1920876 w 2254250"/>
                <a:gd name="connsiteY83" fmla="*/ 2590802 h 2686052"/>
                <a:gd name="connsiteX84" fmla="*/ 1920876 w 2254250"/>
                <a:gd name="connsiteY84" fmla="*/ 2638427 h 2686052"/>
                <a:gd name="connsiteX85" fmla="*/ 2251869 w 2254250"/>
                <a:gd name="connsiteY85" fmla="*/ 2638427 h 2686052"/>
                <a:gd name="connsiteX86" fmla="*/ 2254250 w 2254250"/>
                <a:gd name="connsiteY86" fmla="*/ 2686052 h 2686052"/>
                <a:gd name="connsiteX0" fmla="*/ 0 w 2251869"/>
                <a:gd name="connsiteY0" fmla="*/ 3175 h 2686052"/>
                <a:gd name="connsiteX1" fmla="*/ 384175 w 2251869"/>
                <a:gd name="connsiteY1" fmla="*/ 0 h 2686052"/>
                <a:gd name="connsiteX2" fmla="*/ 384175 w 2251869"/>
                <a:gd name="connsiteY2" fmla="*/ 50800 h 2686052"/>
                <a:gd name="connsiteX3" fmla="*/ 415925 w 2251869"/>
                <a:gd name="connsiteY3" fmla="*/ 47625 h 2686052"/>
                <a:gd name="connsiteX4" fmla="*/ 412750 w 2251869"/>
                <a:gd name="connsiteY4" fmla="*/ 190500 h 2686052"/>
                <a:gd name="connsiteX5" fmla="*/ 428625 w 2251869"/>
                <a:gd name="connsiteY5" fmla="*/ 190500 h 2686052"/>
                <a:gd name="connsiteX6" fmla="*/ 425450 w 2251869"/>
                <a:gd name="connsiteY6" fmla="*/ 241300 h 2686052"/>
                <a:gd name="connsiteX7" fmla="*/ 428625 w 2251869"/>
                <a:gd name="connsiteY7" fmla="*/ 241300 h 2686052"/>
                <a:gd name="connsiteX8" fmla="*/ 425450 w 2251869"/>
                <a:gd name="connsiteY8" fmla="*/ 333375 h 2686052"/>
                <a:gd name="connsiteX9" fmla="*/ 441325 w 2251869"/>
                <a:gd name="connsiteY9" fmla="*/ 333375 h 2686052"/>
                <a:gd name="connsiteX10" fmla="*/ 444500 w 2251869"/>
                <a:gd name="connsiteY10" fmla="*/ 377825 h 2686052"/>
                <a:gd name="connsiteX11" fmla="*/ 454025 w 2251869"/>
                <a:gd name="connsiteY11" fmla="*/ 377825 h 2686052"/>
                <a:gd name="connsiteX12" fmla="*/ 454025 w 2251869"/>
                <a:gd name="connsiteY12" fmla="*/ 473075 h 2686052"/>
                <a:gd name="connsiteX13" fmla="*/ 460375 w 2251869"/>
                <a:gd name="connsiteY13" fmla="*/ 476250 h 2686052"/>
                <a:gd name="connsiteX14" fmla="*/ 460375 w 2251869"/>
                <a:gd name="connsiteY14" fmla="*/ 561975 h 2686052"/>
                <a:gd name="connsiteX15" fmla="*/ 463550 w 2251869"/>
                <a:gd name="connsiteY15" fmla="*/ 561975 h 2686052"/>
                <a:gd name="connsiteX16" fmla="*/ 463550 w 2251869"/>
                <a:gd name="connsiteY16" fmla="*/ 704850 h 2686052"/>
                <a:gd name="connsiteX17" fmla="*/ 485775 w 2251869"/>
                <a:gd name="connsiteY17" fmla="*/ 704850 h 2686052"/>
                <a:gd name="connsiteX18" fmla="*/ 485775 w 2251869"/>
                <a:gd name="connsiteY18" fmla="*/ 755650 h 2686052"/>
                <a:gd name="connsiteX19" fmla="*/ 488950 w 2251869"/>
                <a:gd name="connsiteY19" fmla="*/ 755650 h 2686052"/>
                <a:gd name="connsiteX20" fmla="*/ 488950 w 2251869"/>
                <a:gd name="connsiteY20" fmla="*/ 844550 h 2686052"/>
                <a:gd name="connsiteX21" fmla="*/ 520700 w 2251869"/>
                <a:gd name="connsiteY21" fmla="*/ 850900 h 2686052"/>
                <a:gd name="connsiteX22" fmla="*/ 520700 w 2251869"/>
                <a:gd name="connsiteY22" fmla="*/ 904875 h 2686052"/>
                <a:gd name="connsiteX23" fmla="*/ 523875 w 2251869"/>
                <a:gd name="connsiteY23" fmla="*/ 904875 h 2686052"/>
                <a:gd name="connsiteX24" fmla="*/ 523875 w 2251869"/>
                <a:gd name="connsiteY24" fmla="*/ 942975 h 2686052"/>
                <a:gd name="connsiteX25" fmla="*/ 568325 w 2251869"/>
                <a:gd name="connsiteY25" fmla="*/ 946150 h 2686052"/>
                <a:gd name="connsiteX26" fmla="*/ 568325 w 2251869"/>
                <a:gd name="connsiteY26" fmla="*/ 990600 h 2686052"/>
                <a:gd name="connsiteX27" fmla="*/ 800100 w 2251869"/>
                <a:gd name="connsiteY27" fmla="*/ 990600 h 2686052"/>
                <a:gd name="connsiteX28" fmla="*/ 800100 w 2251869"/>
                <a:gd name="connsiteY28" fmla="*/ 1038225 h 2686052"/>
                <a:gd name="connsiteX29" fmla="*/ 812800 w 2251869"/>
                <a:gd name="connsiteY29" fmla="*/ 1038225 h 2686052"/>
                <a:gd name="connsiteX30" fmla="*/ 812800 w 2251869"/>
                <a:gd name="connsiteY30" fmla="*/ 1085850 h 2686052"/>
                <a:gd name="connsiteX31" fmla="*/ 828675 w 2251869"/>
                <a:gd name="connsiteY31" fmla="*/ 1089025 h 2686052"/>
                <a:gd name="connsiteX32" fmla="*/ 831850 w 2251869"/>
                <a:gd name="connsiteY32" fmla="*/ 1130300 h 2686052"/>
                <a:gd name="connsiteX33" fmla="*/ 838200 w 2251869"/>
                <a:gd name="connsiteY33" fmla="*/ 1130300 h 2686052"/>
                <a:gd name="connsiteX34" fmla="*/ 835025 w 2251869"/>
                <a:gd name="connsiteY34" fmla="*/ 1225550 h 2686052"/>
                <a:gd name="connsiteX35" fmla="*/ 847725 w 2251869"/>
                <a:gd name="connsiteY35" fmla="*/ 1225550 h 2686052"/>
                <a:gd name="connsiteX36" fmla="*/ 847725 w 2251869"/>
                <a:gd name="connsiteY36" fmla="*/ 1273175 h 2686052"/>
                <a:gd name="connsiteX37" fmla="*/ 863600 w 2251869"/>
                <a:gd name="connsiteY37" fmla="*/ 1273175 h 2686052"/>
                <a:gd name="connsiteX38" fmla="*/ 866775 w 2251869"/>
                <a:gd name="connsiteY38" fmla="*/ 1362075 h 2686052"/>
                <a:gd name="connsiteX39" fmla="*/ 873125 w 2251869"/>
                <a:gd name="connsiteY39" fmla="*/ 1362075 h 2686052"/>
                <a:gd name="connsiteX40" fmla="*/ 873125 w 2251869"/>
                <a:gd name="connsiteY40" fmla="*/ 1419225 h 2686052"/>
                <a:gd name="connsiteX41" fmla="*/ 882650 w 2251869"/>
                <a:gd name="connsiteY41" fmla="*/ 1419225 h 2686052"/>
                <a:gd name="connsiteX42" fmla="*/ 879475 w 2251869"/>
                <a:gd name="connsiteY42" fmla="*/ 1504950 h 2686052"/>
                <a:gd name="connsiteX43" fmla="*/ 901700 w 2251869"/>
                <a:gd name="connsiteY43" fmla="*/ 1504950 h 2686052"/>
                <a:gd name="connsiteX44" fmla="*/ 901700 w 2251869"/>
                <a:gd name="connsiteY44" fmla="*/ 1549400 h 2686052"/>
                <a:gd name="connsiteX45" fmla="*/ 904875 w 2251869"/>
                <a:gd name="connsiteY45" fmla="*/ 1549400 h 2686052"/>
                <a:gd name="connsiteX46" fmla="*/ 904875 w 2251869"/>
                <a:gd name="connsiteY46" fmla="*/ 1603375 h 2686052"/>
                <a:gd name="connsiteX47" fmla="*/ 911225 w 2251869"/>
                <a:gd name="connsiteY47" fmla="*/ 1603375 h 2686052"/>
                <a:gd name="connsiteX48" fmla="*/ 908050 w 2251869"/>
                <a:gd name="connsiteY48" fmla="*/ 1647825 h 2686052"/>
                <a:gd name="connsiteX49" fmla="*/ 917575 w 2251869"/>
                <a:gd name="connsiteY49" fmla="*/ 1644650 h 2686052"/>
                <a:gd name="connsiteX50" fmla="*/ 914400 w 2251869"/>
                <a:gd name="connsiteY50" fmla="*/ 1743075 h 2686052"/>
                <a:gd name="connsiteX51" fmla="*/ 933450 w 2251869"/>
                <a:gd name="connsiteY51" fmla="*/ 1736725 h 2686052"/>
                <a:gd name="connsiteX52" fmla="*/ 933450 w 2251869"/>
                <a:gd name="connsiteY52" fmla="*/ 1790700 h 2686052"/>
                <a:gd name="connsiteX53" fmla="*/ 942975 w 2251869"/>
                <a:gd name="connsiteY53" fmla="*/ 1790700 h 2686052"/>
                <a:gd name="connsiteX54" fmla="*/ 942975 w 2251869"/>
                <a:gd name="connsiteY54" fmla="*/ 1838325 h 2686052"/>
                <a:gd name="connsiteX55" fmla="*/ 1092200 w 2251869"/>
                <a:gd name="connsiteY55" fmla="*/ 1841500 h 2686052"/>
                <a:gd name="connsiteX56" fmla="*/ 1092200 w 2251869"/>
                <a:gd name="connsiteY56" fmla="*/ 1885950 h 2686052"/>
                <a:gd name="connsiteX57" fmla="*/ 1162050 w 2251869"/>
                <a:gd name="connsiteY57" fmla="*/ 1885950 h 2686052"/>
                <a:gd name="connsiteX58" fmla="*/ 1165225 w 2251869"/>
                <a:gd name="connsiteY58" fmla="*/ 1933575 h 2686052"/>
                <a:gd name="connsiteX59" fmla="*/ 1244600 w 2251869"/>
                <a:gd name="connsiteY59" fmla="*/ 1930400 h 2686052"/>
                <a:gd name="connsiteX60" fmla="*/ 1247775 w 2251869"/>
                <a:gd name="connsiteY60" fmla="*/ 1978025 h 2686052"/>
                <a:gd name="connsiteX61" fmla="*/ 1327150 w 2251869"/>
                <a:gd name="connsiteY61" fmla="*/ 1978025 h 2686052"/>
                <a:gd name="connsiteX62" fmla="*/ 1327150 w 2251869"/>
                <a:gd name="connsiteY62" fmla="*/ 2028825 h 2686052"/>
                <a:gd name="connsiteX63" fmla="*/ 1362075 w 2251869"/>
                <a:gd name="connsiteY63" fmla="*/ 2028825 h 2686052"/>
                <a:gd name="connsiteX64" fmla="*/ 1362075 w 2251869"/>
                <a:gd name="connsiteY64" fmla="*/ 2073275 h 2686052"/>
                <a:gd name="connsiteX65" fmla="*/ 1374775 w 2251869"/>
                <a:gd name="connsiteY65" fmla="*/ 2073275 h 2686052"/>
                <a:gd name="connsiteX66" fmla="*/ 1374775 w 2251869"/>
                <a:gd name="connsiteY66" fmla="*/ 2120900 h 2686052"/>
                <a:gd name="connsiteX67" fmla="*/ 1400175 w 2251869"/>
                <a:gd name="connsiteY67" fmla="*/ 2120900 h 2686052"/>
                <a:gd name="connsiteX68" fmla="*/ 1403350 w 2251869"/>
                <a:gd name="connsiteY68" fmla="*/ 2206625 h 2686052"/>
                <a:gd name="connsiteX69" fmla="*/ 1406525 w 2251869"/>
                <a:gd name="connsiteY69" fmla="*/ 2206625 h 2686052"/>
                <a:gd name="connsiteX70" fmla="*/ 1406525 w 2251869"/>
                <a:gd name="connsiteY70" fmla="*/ 2260600 h 2686052"/>
                <a:gd name="connsiteX71" fmla="*/ 1435100 w 2251869"/>
                <a:gd name="connsiteY71" fmla="*/ 2260600 h 2686052"/>
                <a:gd name="connsiteX72" fmla="*/ 1431925 w 2251869"/>
                <a:gd name="connsiteY72" fmla="*/ 2305050 h 2686052"/>
                <a:gd name="connsiteX73" fmla="*/ 1444625 w 2251869"/>
                <a:gd name="connsiteY73" fmla="*/ 2308225 h 2686052"/>
                <a:gd name="connsiteX74" fmla="*/ 1441450 w 2251869"/>
                <a:gd name="connsiteY74" fmla="*/ 2387600 h 2686052"/>
                <a:gd name="connsiteX75" fmla="*/ 1449388 w 2251869"/>
                <a:gd name="connsiteY75" fmla="*/ 2388394 h 2686052"/>
                <a:gd name="connsiteX76" fmla="*/ 1449387 w 2251869"/>
                <a:gd name="connsiteY76" fmla="*/ 2440783 h 2686052"/>
                <a:gd name="connsiteX77" fmla="*/ 1468437 w 2251869"/>
                <a:gd name="connsiteY77" fmla="*/ 2440782 h 2686052"/>
                <a:gd name="connsiteX78" fmla="*/ 1468439 w 2251869"/>
                <a:gd name="connsiteY78" fmla="*/ 2495550 h 2686052"/>
                <a:gd name="connsiteX79" fmla="*/ 1554164 w 2251869"/>
                <a:gd name="connsiteY79" fmla="*/ 2497932 h 2686052"/>
                <a:gd name="connsiteX80" fmla="*/ 1554163 w 2251869"/>
                <a:gd name="connsiteY80" fmla="*/ 2540796 h 2686052"/>
                <a:gd name="connsiteX81" fmla="*/ 1861345 w 2251869"/>
                <a:gd name="connsiteY81" fmla="*/ 2543177 h 2686052"/>
                <a:gd name="connsiteX82" fmla="*/ 1863726 w 2251869"/>
                <a:gd name="connsiteY82" fmla="*/ 2588421 h 2686052"/>
                <a:gd name="connsiteX83" fmla="*/ 1920876 w 2251869"/>
                <a:gd name="connsiteY83" fmla="*/ 2590802 h 2686052"/>
                <a:gd name="connsiteX84" fmla="*/ 1920876 w 2251869"/>
                <a:gd name="connsiteY84" fmla="*/ 2638427 h 2686052"/>
                <a:gd name="connsiteX85" fmla="*/ 2251869 w 2251869"/>
                <a:gd name="connsiteY85" fmla="*/ 2638427 h 2686052"/>
                <a:gd name="connsiteX86" fmla="*/ 2251869 w 2251869"/>
                <a:gd name="connsiteY86" fmla="*/ 2686052 h 2686052"/>
                <a:gd name="connsiteX0" fmla="*/ 0 w 2256631"/>
                <a:gd name="connsiteY0" fmla="*/ 3175 h 2690347"/>
                <a:gd name="connsiteX1" fmla="*/ 384175 w 2256631"/>
                <a:gd name="connsiteY1" fmla="*/ 0 h 2690347"/>
                <a:gd name="connsiteX2" fmla="*/ 384175 w 2256631"/>
                <a:gd name="connsiteY2" fmla="*/ 50800 h 2690347"/>
                <a:gd name="connsiteX3" fmla="*/ 415925 w 2256631"/>
                <a:gd name="connsiteY3" fmla="*/ 47625 h 2690347"/>
                <a:gd name="connsiteX4" fmla="*/ 412750 w 2256631"/>
                <a:gd name="connsiteY4" fmla="*/ 190500 h 2690347"/>
                <a:gd name="connsiteX5" fmla="*/ 428625 w 2256631"/>
                <a:gd name="connsiteY5" fmla="*/ 190500 h 2690347"/>
                <a:gd name="connsiteX6" fmla="*/ 425450 w 2256631"/>
                <a:gd name="connsiteY6" fmla="*/ 241300 h 2690347"/>
                <a:gd name="connsiteX7" fmla="*/ 428625 w 2256631"/>
                <a:gd name="connsiteY7" fmla="*/ 241300 h 2690347"/>
                <a:gd name="connsiteX8" fmla="*/ 425450 w 2256631"/>
                <a:gd name="connsiteY8" fmla="*/ 333375 h 2690347"/>
                <a:gd name="connsiteX9" fmla="*/ 441325 w 2256631"/>
                <a:gd name="connsiteY9" fmla="*/ 333375 h 2690347"/>
                <a:gd name="connsiteX10" fmla="*/ 444500 w 2256631"/>
                <a:gd name="connsiteY10" fmla="*/ 377825 h 2690347"/>
                <a:gd name="connsiteX11" fmla="*/ 454025 w 2256631"/>
                <a:gd name="connsiteY11" fmla="*/ 377825 h 2690347"/>
                <a:gd name="connsiteX12" fmla="*/ 454025 w 2256631"/>
                <a:gd name="connsiteY12" fmla="*/ 473075 h 2690347"/>
                <a:gd name="connsiteX13" fmla="*/ 460375 w 2256631"/>
                <a:gd name="connsiteY13" fmla="*/ 476250 h 2690347"/>
                <a:gd name="connsiteX14" fmla="*/ 460375 w 2256631"/>
                <a:gd name="connsiteY14" fmla="*/ 561975 h 2690347"/>
                <a:gd name="connsiteX15" fmla="*/ 463550 w 2256631"/>
                <a:gd name="connsiteY15" fmla="*/ 561975 h 2690347"/>
                <a:gd name="connsiteX16" fmla="*/ 463550 w 2256631"/>
                <a:gd name="connsiteY16" fmla="*/ 704850 h 2690347"/>
                <a:gd name="connsiteX17" fmla="*/ 485775 w 2256631"/>
                <a:gd name="connsiteY17" fmla="*/ 704850 h 2690347"/>
                <a:gd name="connsiteX18" fmla="*/ 485775 w 2256631"/>
                <a:gd name="connsiteY18" fmla="*/ 755650 h 2690347"/>
                <a:gd name="connsiteX19" fmla="*/ 488950 w 2256631"/>
                <a:gd name="connsiteY19" fmla="*/ 755650 h 2690347"/>
                <a:gd name="connsiteX20" fmla="*/ 488950 w 2256631"/>
                <a:gd name="connsiteY20" fmla="*/ 844550 h 2690347"/>
                <a:gd name="connsiteX21" fmla="*/ 520700 w 2256631"/>
                <a:gd name="connsiteY21" fmla="*/ 850900 h 2690347"/>
                <a:gd name="connsiteX22" fmla="*/ 520700 w 2256631"/>
                <a:gd name="connsiteY22" fmla="*/ 904875 h 2690347"/>
                <a:gd name="connsiteX23" fmla="*/ 523875 w 2256631"/>
                <a:gd name="connsiteY23" fmla="*/ 904875 h 2690347"/>
                <a:gd name="connsiteX24" fmla="*/ 523875 w 2256631"/>
                <a:gd name="connsiteY24" fmla="*/ 942975 h 2690347"/>
                <a:gd name="connsiteX25" fmla="*/ 568325 w 2256631"/>
                <a:gd name="connsiteY25" fmla="*/ 946150 h 2690347"/>
                <a:gd name="connsiteX26" fmla="*/ 568325 w 2256631"/>
                <a:gd name="connsiteY26" fmla="*/ 990600 h 2690347"/>
                <a:gd name="connsiteX27" fmla="*/ 800100 w 2256631"/>
                <a:gd name="connsiteY27" fmla="*/ 990600 h 2690347"/>
                <a:gd name="connsiteX28" fmla="*/ 800100 w 2256631"/>
                <a:gd name="connsiteY28" fmla="*/ 1038225 h 2690347"/>
                <a:gd name="connsiteX29" fmla="*/ 812800 w 2256631"/>
                <a:gd name="connsiteY29" fmla="*/ 1038225 h 2690347"/>
                <a:gd name="connsiteX30" fmla="*/ 812800 w 2256631"/>
                <a:gd name="connsiteY30" fmla="*/ 1085850 h 2690347"/>
                <a:gd name="connsiteX31" fmla="*/ 828675 w 2256631"/>
                <a:gd name="connsiteY31" fmla="*/ 1089025 h 2690347"/>
                <a:gd name="connsiteX32" fmla="*/ 831850 w 2256631"/>
                <a:gd name="connsiteY32" fmla="*/ 1130300 h 2690347"/>
                <a:gd name="connsiteX33" fmla="*/ 838200 w 2256631"/>
                <a:gd name="connsiteY33" fmla="*/ 1130300 h 2690347"/>
                <a:gd name="connsiteX34" fmla="*/ 835025 w 2256631"/>
                <a:gd name="connsiteY34" fmla="*/ 1225550 h 2690347"/>
                <a:gd name="connsiteX35" fmla="*/ 847725 w 2256631"/>
                <a:gd name="connsiteY35" fmla="*/ 1225550 h 2690347"/>
                <a:gd name="connsiteX36" fmla="*/ 847725 w 2256631"/>
                <a:gd name="connsiteY36" fmla="*/ 1273175 h 2690347"/>
                <a:gd name="connsiteX37" fmla="*/ 863600 w 2256631"/>
                <a:gd name="connsiteY37" fmla="*/ 1273175 h 2690347"/>
                <a:gd name="connsiteX38" fmla="*/ 866775 w 2256631"/>
                <a:gd name="connsiteY38" fmla="*/ 1362075 h 2690347"/>
                <a:gd name="connsiteX39" fmla="*/ 873125 w 2256631"/>
                <a:gd name="connsiteY39" fmla="*/ 1362075 h 2690347"/>
                <a:gd name="connsiteX40" fmla="*/ 873125 w 2256631"/>
                <a:gd name="connsiteY40" fmla="*/ 1419225 h 2690347"/>
                <a:gd name="connsiteX41" fmla="*/ 882650 w 2256631"/>
                <a:gd name="connsiteY41" fmla="*/ 1419225 h 2690347"/>
                <a:gd name="connsiteX42" fmla="*/ 879475 w 2256631"/>
                <a:gd name="connsiteY42" fmla="*/ 1504950 h 2690347"/>
                <a:gd name="connsiteX43" fmla="*/ 901700 w 2256631"/>
                <a:gd name="connsiteY43" fmla="*/ 1504950 h 2690347"/>
                <a:gd name="connsiteX44" fmla="*/ 901700 w 2256631"/>
                <a:gd name="connsiteY44" fmla="*/ 1549400 h 2690347"/>
                <a:gd name="connsiteX45" fmla="*/ 904875 w 2256631"/>
                <a:gd name="connsiteY45" fmla="*/ 1549400 h 2690347"/>
                <a:gd name="connsiteX46" fmla="*/ 904875 w 2256631"/>
                <a:gd name="connsiteY46" fmla="*/ 1603375 h 2690347"/>
                <a:gd name="connsiteX47" fmla="*/ 911225 w 2256631"/>
                <a:gd name="connsiteY47" fmla="*/ 1603375 h 2690347"/>
                <a:gd name="connsiteX48" fmla="*/ 908050 w 2256631"/>
                <a:gd name="connsiteY48" fmla="*/ 1647825 h 2690347"/>
                <a:gd name="connsiteX49" fmla="*/ 917575 w 2256631"/>
                <a:gd name="connsiteY49" fmla="*/ 1644650 h 2690347"/>
                <a:gd name="connsiteX50" fmla="*/ 914400 w 2256631"/>
                <a:gd name="connsiteY50" fmla="*/ 1743075 h 2690347"/>
                <a:gd name="connsiteX51" fmla="*/ 933450 w 2256631"/>
                <a:gd name="connsiteY51" fmla="*/ 1736725 h 2690347"/>
                <a:gd name="connsiteX52" fmla="*/ 933450 w 2256631"/>
                <a:gd name="connsiteY52" fmla="*/ 1790700 h 2690347"/>
                <a:gd name="connsiteX53" fmla="*/ 942975 w 2256631"/>
                <a:gd name="connsiteY53" fmla="*/ 1790700 h 2690347"/>
                <a:gd name="connsiteX54" fmla="*/ 942975 w 2256631"/>
                <a:gd name="connsiteY54" fmla="*/ 1838325 h 2690347"/>
                <a:gd name="connsiteX55" fmla="*/ 1092200 w 2256631"/>
                <a:gd name="connsiteY55" fmla="*/ 1841500 h 2690347"/>
                <a:gd name="connsiteX56" fmla="*/ 1092200 w 2256631"/>
                <a:gd name="connsiteY56" fmla="*/ 1885950 h 2690347"/>
                <a:gd name="connsiteX57" fmla="*/ 1162050 w 2256631"/>
                <a:gd name="connsiteY57" fmla="*/ 1885950 h 2690347"/>
                <a:gd name="connsiteX58" fmla="*/ 1165225 w 2256631"/>
                <a:gd name="connsiteY58" fmla="*/ 1933575 h 2690347"/>
                <a:gd name="connsiteX59" fmla="*/ 1244600 w 2256631"/>
                <a:gd name="connsiteY59" fmla="*/ 1930400 h 2690347"/>
                <a:gd name="connsiteX60" fmla="*/ 1247775 w 2256631"/>
                <a:gd name="connsiteY60" fmla="*/ 1978025 h 2690347"/>
                <a:gd name="connsiteX61" fmla="*/ 1327150 w 2256631"/>
                <a:gd name="connsiteY61" fmla="*/ 1978025 h 2690347"/>
                <a:gd name="connsiteX62" fmla="*/ 1327150 w 2256631"/>
                <a:gd name="connsiteY62" fmla="*/ 2028825 h 2690347"/>
                <a:gd name="connsiteX63" fmla="*/ 1362075 w 2256631"/>
                <a:gd name="connsiteY63" fmla="*/ 2028825 h 2690347"/>
                <a:gd name="connsiteX64" fmla="*/ 1362075 w 2256631"/>
                <a:gd name="connsiteY64" fmla="*/ 2073275 h 2690347"/>
                <a:gd name="connsiteX65" fmla="*/ 1374775 w 2256631"/>
                <a:gd name="connsiteY65" fmla="*/ 2073275 h 2690347"/>
                <a:gd name="connsiteX66" fmla="*/ 1374775 w 2256631"/>
                <a:gd name="connsiteY66" fmla="*/ 2120900 h 2690347"/>
                <a:gd name="connsiteX67" fmla="*/ 1400175 w 2256631"/>
                <a:gd name="connsiteY67" fmla="*/ 2120900 h 2690347"/>
                <a:gd name="connsiteX68" fmla="*/ 1403350 w 2256631"/>
                <a:gd name="connsiteY68" fmla="*/ 2206625 h 2690347"/>
                <a:gd name="connsiteX69" fmla="*/ 1406525 w 2256631"/>
                <a:gd name="connsiteY69" fmla="*/ 2206625 h 2690347"/>
                <a:gd name="connsiteX70" fmla="*/ 1406525 w 2256631"/>
                <a:gd name="connsiteY70" fmla="*/ 2260600 h 2690347"/>
                <a:gd name="connsiteX71" fmla="*/ 1435100 w 2256631"/>
                <a:gd name="connsiteY71" fmla="*/ 2260600 h 2690347"/>
                <a:gd name="connsiteX72" fmla="*/ 1431925 w 2256631"/>
                <a:gd name="connsiteY72" fmla="*/ 2305050 h 2690347"/>
                <a:gd name="connsiteX73" fmla="*/ 1444625 w 2256631"/>
                <a:gd name="connsiteY73" fmla="*/ 2308225 h 2690347"/>
                <a:gd name="connsiteX74" fmla="*/ 1441450 w 2256631"/>
                <a:gd name="connsiteY74" fmla="*/ 2387600 h 2690347"/>
                <a:gd name="connsiteX75" fmla="*/ 1449388 w 2256631"/>
                <a:gd name="connsiteY75" fmla="*/ 2388394 h 2690347"/>
                <a:gd name="connsiteX76" fmla="*/ 1449387 w 2256631"/>
                <a:gd name="connsiteY76" fmla="*/ 2440783 h 2690347"/>
                <a:gd name="connsiteX77" fmla="*/ 1468437 w 2256631"/>
                <a:gd name="connsiteY77" fmla="*/ 2440782 h 2690347"/>
                <a:gd name="connsiteX78" fmla="*/ 1468439 w 2256631"/>
                <a:gd name="connsiteY78" fmla="*/ 2495550 h 2690347"/>
                <a:gd name="connsiteX79" fmla="*/ 1554164 w 2256631"/>
                <a:gd name="connsiteY79" fmla="*/ 2497932 h 2690347"/>
                <a:gd name="connsiteX80" fmla="*/ 1554163 w 2256631"/>
                <a:gd name="connsiteY80" fmla="*/ 2540796 h 2690347"/>
                <a:gd name="connsiteX81" fmla="*/ 1861345 w 2256631"/>
                <a:gd name="connsiteY81" fmla="*/ 2543177 h 2690347"/>
                <a:gd name="connsiteX82" fmla="*/ 1863726 w 2256631"/>
                <a:gd name="connsiteY82" fmla="*/ 2588421 h 2690347"/>
                <a:gd name="connsiteX83" fmla="*/ 1920876 w 2256631"/>
                <a:gd name="connsiteY83" fmla="*/ 2590802 h 2690347"/>
                <a:gd name="connsiteX84" fmla="*/ 1920876 w 2256631"/>
                <a:gd name="connsiteY84" fmla="*/ 2638427 h 2690347"/>
                <a:gd name="connsiteX85" fmla="*/ 2251869 w 2256631"/>
                <a:gd name="connsiteY85" fmla="*/ 2638427 h 2690347"/>
                <a:gd name="connsiteX86" fmla="*/ 2251869 w 2256631"/>
                <a:gd name="connsiteY86" fmla="*/ 2686052 h 2690347"/>
                <a:gd name="connsiteX87" fmla="*/ 2256631 w 2256631"/>
                <a:gd name="connsiteY87" fmla="*/ 2688432 h 2690347"/>
                <a:gd name="connsiteX0" fmla="*/ 0 w 2309018"/>
                <a:gd name="connsiteY0" fmla="*/ 3175 h 2689647"/>
                <a:gd name="connsiteX1" fmla="*/ 384175 w 2309018"/>
                <a:gd name="connsiteY1" fmla="*/ 0 h 2689647"/>
                <a:gd name="connsiteX2" fmla="*/ 384175 w 2309018"/>
                <a:gd name="connsiteY2" fmla="*/ 50800 h 2689647"/>
                <a:gd name="connsiteX3" fmla="*/ 415925 w 2309018"/>
                <a:gd name="connsiteY3" fmla="*/ 47625 h 2689647"/>
                <a:gd name="connsiteX4" fmla="*/ 412750 w 2309018"/>
                <a:gd name="connsiteY4" fmla="*/ 190500 h 2689647"/>
                <a:gd name="connsiteX5" fmla="*/ 428625 w 2309018"/>
                <a:gd name="connsiteY5" fmla="*/ 190500 h 2689647"/>
                <a:gd name="connsiteX6" fmla="*/ 425450 w 2309018"/>
                <a:gd name="connsiteY6" fmla="*/ 241300 h 2689647"/>
                <a:gd name="connsiteX7" fmla="*/ 428625 w 2309018"/>
                <a:gd name="connsiteY7" fmla="*/ 241300 h 2689647"/>
                <a:gd name="connsiteX8" fmla="*/ 425450 w 2309018"/>
                <a:gd name="connsiteY8" fmla="*/ 333375 h 2689647"/>
                <a:gd name="connsiteX9" fmla="*/ 441325 w 2309018"/>
                <a:gd name="connsiteY9" fmla="*/ 333375 h 2689647"/>
                <a:gd name="connsiteX10" fmla="*/ 444500 w 2309018"/>
                <a:gd name="connsiteY10" fmla="*/ 377825 h 2689647"/>
                <a:gd name="connsiteX11" fmla="*/ 454025 w 2309018"/>
                <a:gd name="connsiteY11" fmla="*/ 377825 h 2689647"/>
                <a:gd name="connsiteX12" fmla="*/ 454025 w 2309018"/>
                <a:gd name="connsiteY12" fmla="*/ 473075 h 2689647"/>
                <a:gd name="connsiteX13" fmla="*/ 460375 w 2309018"/>
                <a:gd name="connsiteY13" fmla="*/ 476250 h 2689647"/>
                <a:gd name="connsiteX14" fmla="*/ 460375 w 2309018"/>
                <a:gd name="connsiteY14" fmla="*/ 561975 h 2689647"/>
                <a:gd name="connsiteX15" fmla="*/ 463550 w 2309018"/>
                <a:gd name="connsiteY15" fmla="*/ 561975 h 2689647"/>
                <a:gd name="connsiteX16" fmla="*/ 463550 w 2309018"/>
                <a:gd name="connsiteY16" fmla="*/ 704850 h 2689647"/>
                <a:gd name="connsiteX17" fmla="*/ 485775 w 2309018"/>
                <a:gd name="connsiteY17" fmla="*/ 704850 h 2689647"/>
                <a:gd name="connsiteX18" fmla="*/ 485775 w 2309018"/>
                <a:gd name="connsiteY18" fmla="*/ 755650 h 2689647"/>
                <a:gd name="connsiteX19" fmla="*/ 488950 w 2309018"/>
                <a:gd name="connsiteY19" fmla="*/ 755650 h 2689647"/>
                <a:gd name="connsiteX20" fmla="*/ 488950 w 2309018"/>
                <a:gd name="connsiteY20" fmla="*/ 844550 h 2689647"/>
                <a:gd name="connsiteX21" fmla="*/ 520700 w 2309018"/>
                <a:gd name="connsiteY21" fmla="*/ 850900 h 2689647"/>
                <a:gd name="connsiteX22" fmla="*/ 520700 w 2309018"/>
                <a:gd name="connsiteY22" fmla="*/ 904875 h 2689647"/>
                <a:gd name="connsiteX23" fmla="*/ 523875 w 2309018"/>
                <a:gd name="connsiteY23" fmla="*/ 904875 h 2689647"/>
                <a:gd name="connsiteX24" fmla="*/ 523875 w 2309018"/>
                <a:gd name="connsiteY24" fmla="*/ 942975 h 2689647"/>
                <a:gd name="connsiteX25" fmla="*/ 568325 w 2309018"/>
                <a:gd name="connsiteY25" fmla="*/ 946150 h 2689647"/>
                <a:gd name="connsiteX26" fmla="*/ 568325 w 2309018"/>
                <a:gd name="connsiteY26" fmla="*/ 990600 h 2689647"/>
                <a:gd name="connsiteX27" fmla="*/ 800100 w 2309018"/>
                <a:gd name="connsiteY27" fmla="*/ 990600 h 2689647"/>
                <a:gd name="connsiteX28" fmla="*/ 800100 w 2309018"/>
                <a:gd name="connsiteY28" fmla="*/ 1038225 h 2689647"/>
                <a:gd name="connsiteX29" fmla="*/ 812800 w 2309018"/>
                <a:gd name="connsiteY29" fmla="*/ 1038225 h 2689647"/>
                <a:gd name="connsiteX30" fmla="*/ 812800 w 2309018"/>
                <a:gd name="connsiteY30" fmla="*/ 1085850 h 2689647"/>
                <a:gd name="connsiteX31" fmla="*/ 828675 w 2309018"/>
                <a:gd name="connsiteY31" fmla="*/ 1089025 h 2689647"/>
                <a:gd name="connsiteX32" fmla="*/ 831850 w 2309018"/>
                <a:gd name="connsiteY32" fmla="*/ 1130300 h 2689647"/>
                <a:gd name="connsiteX33" fmla="*/ 838200 w 2309018"/>
                <a:gd name="connsiteY33" fmla="*/ 1130300 h 2689647"/>
                <a:gd name="connsiteX34" fmla="*/ 835025 w 2309018"/>
                <a:gd name="connsiteY34" fmla="*/ 1225550 h 2689647"/>
                <a:gd name="connsiteX35" fmla="*/ 847725 w 2309018"/>
                <a:gd name="connsiteY35" fmla="*/ 1225550 h 2689647"/>
                <a:gd name="connsiteX36" fmla="*/ 847725 w 2309018"/>
                <a:gd name="connsiteY36" fmla="*/ 1273175 h 2689647"/>
                <a:gd name="connsiteX37" fmla="*/ 863600 w 2309018"/>
                <a:gd name="connsiteY37" fmla="*/ 1273175 h 2689647"/>
                <a:gd name="connsiteX38" fmla="*/ 866775 w 2309018"/>
                <a:gd name="connsiteY38" fmla="*/ 1362075 h 2689647"/>
                <a:gd name="connsiteX39" fmla="*/ 873125 w 2309018"/>
                <a:gd name="connsiteY39" fmla="*/ 1362075 h 2689647"/>
                <a:gd name="connsiteX40" fmla="*/ 873125 w 2309018"/>
                <a:gd name="connsiteY40" fmla="*/ 1419225 h 2689647"/>
                <a:gd name="connsiteX41" fmla="*/ 882650 w 2309018"/>
                <a:gd name="connsiteY41" fmla="*/ 1419225 h 2689647"/>
                <a:gd name="connsiteX42" fmla="*/ 879475 w 2309018"/>
                <a:gd name="connsiteY42" fmla="*/ 1504950 h 2689647"/>
                <a:gd name="connsiteX43" fmla="*/ 901700 w 2309018"/>
                <a:gd name="connsiteY43" fmla="*/ 1504950 h 2689647"/>
                <a:gd name="connsiteX44" fmla="*/ 901700 w 2309018"/>
                <a:gd name="connsiteY44" fmla="*/ 1549400 h 2689647"/>
                <a:gd name="connsiteX45" fmla="*/ 904875 w 2309018"/>
                <a:gd name="connsiteY45" fmla="*/ 1549400 h 2689647"/>
                <a:gd name="connsiteX46" fmla="*/ 904875 w 2309018"/>
                <a:gd name="connsiteY46" fmla="*/ 1603375 h 2689647"/>
                <a:gd name="connsiteX47" fmla="*/ 911225 w 2309018"/>
                <a:gd name="connsiteY47" fmla="*/ 1603375 h 2689647"/>
                <a:gd name="connsiteX48" fmla="*/ 908050 w 2309018"/>
                <a:gd name="connsiteY48" fmla="*/ 1647825 h 2689647"/>
                <a:gd name="connsiteX49" fmla="*/ 917575 w 2309018"/>
                <a:gd name="connsiteY49" fmla="*/ 1644650 h 2689647"/>
                <a:gd name="connsiteX50" fmla="*/ 914400 w 2309018"/>
                <a:gd name="connsiteY50" fmla="*/ 1743075 h 2689647"/>
                <a:gd name="connsiteX51" fmla="*/ 933450 w 2309018"/>
                <a:gd name="connsiteY51" fmla="*/ 1736725 h 2689647"/>
                <a:gd name="connsiteX52" fmla="*/ 933450 w 2309018"/>
                <a:gd name="connsiteY52" fmla="*/ 1790700 h 2689647"/>
                <a:gd name="connsiteX53" fmla="*/ 942975 w 2309018"/>
                <a:gd name="connsiteY53" fmla="*/ 1790700 h 2689647"/>
                <a:gd name="connsiteX54" fmla="*/ 942975 w 2309018"/>
                <a:gd name="connsiteY54" fmla="*/ 1838325 h 2689647"/>
                <a:gd name="connsiteX55" fmla="*/ 1092200 w 2309018"/>
                <a:gd name="connsiteY55" fmla="*/ 1841500 h 2689647"/>
                <a:gd name="connsiteX56" fmla="*/ 1092200 w 2309018"/>
                <a:gd name="connsiteY56" fmla="*/ 1885950 h 2689647"/>
                <a:gd name="connsiteX57" fmla="*/ 1162050 w 2309018"/>
                <a:gd name="connsiteY57" fmla="*/ 1885950 h 2689647"/>
                <a:gd name="connsiteX58" fmla="*/ 1165225 w 2309018"/>
                <a:gd name="connsiteY58" fmla="*/ 1933575 h 2689647"/>
                <a:gd name="connsiteX59" fmla="*/ 1244600 w 2309018"/>
                <a:gd name="connsiteY59" fmla="*/ 1930400 h 2689647"/>
                <a:gd name="connsiteX60" fmla="*/ 1247775 w 2309018"/>
                <a:gd name="connsiteY60" fmla="*/ 1978025 h 2689647"/>
                <a:gd name="connsiteX61" fmla="*/ 1327150 w 2309018"/>
                <a:gd name="connsiteY61" fmla="*/ 1978025 h 2689647"/>
                <a:gd name="connsiteX62" fmla="*/ 1327150 w 2309018"/>
                <a:gd name="connsiteY62" fmla="*/ 2028825 h 2689647"/>
                <a:gd name="connsiteX63" fmla="*/ 1362075 w 2309018"/>
                <a:gd name="connsiteY63" fmla="*/ 2028825 h 2689647"/>
                <a:gd name="connsiteX64" fmla="*/ 1362075 w 2309018"/>
                <a:gd name="connsiteY64" fmla="*/ 2073275 h 2689647"/>
                <a:gd name="connsiteX65" fmla="*/ 1374775 w 2309018"/>
                <a:gd name="connsiteY65" fmla="*/ 2073275 h 2689647"/>
                <a:gd name="connsiteX66" fmla="*/ 1374775 w 2309018"/>
                <a:gd name="connsiteY66" fmla="*/ 2120900 h 2689647"/>
                <a:gd name="connsiteX67" fmla="*/ 1400175 w 2309018"/>
                <a:gd name="connsiteY67" fmla="*/ 2120900 h 2689647"/>
                <a:gd name="connsiteX68" fmla="*/ 1403350 w 2309018"/>
                <a:gd name="connsiteY68" fmla="*/ 2206625 h 2689647"/>
                <a:gd name="connsiteX69" fmla="*/ 1406525 w 2309018"/>
                <a:gd name="connsiteY69" fmla="*/ 2206625 h 2689647"/>
                <a:gd name="connsiteX70" fmla="*/ 1406525 w 2309018"/>
                <a:gd name="connsiteY70" fmla="*/ 2260600 h 2689647"/>
                <a:gd name="connsiteX71" fmla="*/ 1435100 w 2309018"/>
                <a:gd name="connsiteY71" fmla="*/ 2260600 h 2689647"/>
                <a:gd name="connsiteX72" fmla="*/ 1431925 w 2309018"/>
                <a:gd name="connsiteY72" fmla="*/ 2305050 h 2689647"/>
                <a:gd name="connsiteX73" fmla="*/ 1444625 w 2309018"/>
                <a:gd name="connsiteY73" fmla="*/ 2308225 h 2689647"/>
                <a:gd name="connsiteX74" fmla="*/ 1441450 w 2309018"/>
                <a:gd name="connsiteY74" fmla="*/ 2387600 h 2689647"/>
                <a:gd name="connsiteX75" fmla="*/ 1449388 w 2309018"/>
                <a:gd name="connsiteY75" fmla="*/ 2388394 h 2689647"/>
                <a:gd name="connsiteX76" fmla="*/ 1449387 w 2309018"/>
                <a:gd name="connsiteY76" fmla="*/ 2440783 h 2689647"/>
                <a:gd name="connsiteX77" fmla="*/ 1468437 w 2309018"/>
                <a:gd name="connsiteY77" fmla="*/ 2440782 h 2689647"/>
                <a:gd name="connsiteX78" fmla="*/ 1468439 w 2309018"/>
                <a:gd name="connsiteY78" fmla="*/ 2495550 h 2689647"/>
                <a:gd name="connsiteX79" fmla="*/ 1554164 w 2309018"/>
                <a:gd name="connsiteY79" fmla="*/ 2497932 h 2689647"/>
                <a:gd name="connsiteX80" fmla="*/ 1554163 w 2309018"/>
                <a:gd name="connsiteY80" fmla="*/ 2540796 h 2689647"/>
                <a:gd name="connsiteX81" fmla="*/ 1861345 w 2309018"/>
                <a:gd name="connsiteY81" fmla="*/ 2543177 h 2689647"/>
                <a:gd name="connsiteX82" fmla="*/ 1863726 w 2309018"/>
                <a:gd name="connsiteY82" fmla="*/ 2588421 h 2689647"/>
                <a:gd name="connsiteX83" fmla="*/ 1920876 w 2309018"/>
                <a:gd name="connsiteY83" fmla="*/ 2590802 h 2689647"/>
                <a:gd name="connsiteX84" fmla="*/ 1920876 w 2309018"/>
                <a:gd name="connsiteY84" fmla="*/ 2638427 h 2689647"/>
                <a:gd name="connsiteX85" fmla="*/ 2251869 w 2309018"/>
                <a:gd name="connsiteY85" fmla="*/ 2638427 h 2689647"/>
                <a:gd name="connsiteX86" fmla="*/ 2251869 w 2309018"/>
                <a:gd name="connsiteY86" fmla="*/ 2686052 h 2689647"/>
                <a:gd name="connsiteX87" fmla="*/ 2309018 w 2309018"/>
                <a:gd name="connsiteY87" fmla="*/ 2686051 h 2689647"/>
                <a:gd name="connsiteX0" fmla="*/ 0 w 2309018"/>
                <a:gd name="connsiteY0" fmla="*/ 3175 h 2686052"/>
                <a:gd name="connsiteX1" fmla="*/ 384175 w 2309018"/>
                <a:gd name="connsiteY1" fmla="*/ 0 h 2686052"/>
                <a:gd name="connsiteX2" fmla="*/ 384175 w 2309018"/>
                <a:gd name="connsiteY2" fmla="*/ 50800 h 2686052"/>
                <a:gd name="connsiteX3" fmla="*/ 415925 w 2309018"/>
                <a:gd name="connsiteY3" fmla="*/ 47625 h 2686052"/>
                <a:gd name="connsiteX4" fmla="*/ 412750 w 2309018"/>
                <a:gd name="connsiteY4" fmla="*/ 190500 h 2686052"/>
                <a:gd name="connsiteX5" fmla="*/ 428625 w 2309018"/>
                <a:gd name="connsiteY5" fmla="*/ 190500 h 2686052"/>
                <a:gd name="connsiteX6" fmla="*/ 425450 w 2309018"/>
                <a:gd name="connsiteY6" fmla="*/ 241300 h 2686052"/>
                <a:gd name="connsiteX7" fmla="*/ 428625 w 2309018"/>
                <a:gd name="connsiteY7" fmla="*/ 241300 h 2686052"/>
                <a:gd name="connsiteX8" fmla="*/ 425450 w 2309018"/>
                <a:gd name="connsiteY8" fmla="*/ 333375 h 2686052"/>
                <a:gd name="connsiteX9" fmla="*/ 441325 w 2309018"/>
                <a:gd name="connsiteY9" fmla="*/ 333375 h 2686052"/>
                <a:gd name="connsiteX10" fmla="*/ 444500 w 2309018"/>
                <a:gd name="connsiteY10" fmla="*/ 377825 h 2686052"/>
                <a:gd name="connsiteX11" fmla="*/ 454025 w 2309018"/>
                <a:gd name="connsiteY11" fmla="*/ 377825 h 2686052"/>
                <a:gd name="connsiteX12" fmla="*/ 454025 w 2309018"/>
                <a:gd name="connsiteY12" fmla="*/ 473075 h 2686052"/>
                <a:gd name="connsiteX13" fmla="*/ 460375 w 2309018"/>
                <a:gd name="connsiteY13" fmla="*/ 476250 h 2686052"/>
                <a:gd name="connsiteX14" fmla="*/ 460375 w 2309018"/>
                <a:gd name="connsiteY14" fmla="*/ 561975 h 2686052"/>
                <a:gd name="connsiteX15" fmla="*/ 463550 w 2309018"/>
                <a:gd name="connsiteY15" fmla="*/ 561975 h 2686052"/>
                <a:gd name="connsiteX16" fmla="*/ 463550 w 2309018"/>
                <a:gd name="connsiteY16" fmla="*/ 704850 h 2686052"/>
                <a:gd name="connsiteX17" fmla="*/ 485775 w 2309018"/>
                <a:gd name="connsiteY17" fmla="*/ 704850 h 2686052"/>
                <a:gd name="connsiteX18" fmla="*/ 485775 w 2309018"/>
                <a:gd name="connsiteY18" fmla="*/ 755650 h 2686052"/>
                <a:gd name="connsiteX19" fmla="*/ 488950 w 2309018"/>
                <a:gd name="connsiteY19" fmla="*/ 755650 h 2686052"/>
                <a:gd name="connsiteX20" fmla="*/ 488950 w 2309018"/>
                <a:gd name="connsiteY20" fmla="*/ 844550 h 2686052"/>
                <a:gd name="connsiteX21" fmla="*/ 520700 w 2309018"/>
                <a:gd name="connsiteY21" fmla="*/ 850900 h 2686052"/>
                <a:gd name="connsiteX22" fmla="*/ 520700 w 2309018"/>
                <a:gd name="connsiteY22" fmla="*/ 904875 h 2686052"/>
                <a:gd name="connsiteX23" fmla="*/ 523875 w 2309018"/>
                <a:gd name="connsiteY23" fmla="*/ 904875 h 2686052"/>
                <a:gd name="connsiteX24" fmla="*/ 523875 w 2309018"/>
                <a:gd name="connsiteY24" fmla="*/ 942975 h 2686052"/>
                <a:gd name="connsiteX25" fmla="*/ 568325 w 2309018"/>
                <a:gd name="connsiteY25" fmla="*/ 946150 h 2686052"/>
                <a:gd name="connsiteX26" fmla="*/ 568325 w 2309018"/>
                <a:gd name="connsiteY26" fmla="*/ 990600 h 2686052"/>
                <a:gd name="connsiteX27" fmla="*/ 800100 w 2309018"/>
                <a:gd name="connsiteY27" fmla="*/ 990600 h 2686052"/>
                <a:gd name="connsiteX28" fmla="*/ 800100 w 2309018"/>
                <a:gd name="connsiteY28" fmla="*/ 1038225 h 2686052"/>
                <a:gd name="connsiteX29" fmla="*/ 812800 w 2309018"/>
                <a:gd name="connsiteY29" fmla="*/ 1038225 h 2686052"/>
                <a:gd name="connsiteX30" fmla="*/ 812800 w 2309018"/>
                <a:gd name="connsiteY30" fmla="*/ 1085850 h 2686052"/>
                <a:gd name="connsiteX31" fmla="*/ 828675 w 2309018"/>
                <a:gd name="connsiteY31" fmla="*/ 1089025 h 2686052"/>
                <a:gd name="connsiteX32" fmla="*/ 831850 w 2309018"/>
                <a:gd name="connsiteY32" fmla="*/ 1130300 h 2686052"/>
                <a:gd name="connsiteX33" fmla="*/ 838200 w 2309018"/>
                <a:gd name="connsiteY33" fmla="*/ 1130300 h 2686052"/>
                <a:gd name="connsiteX34" fmla="*/ 835025 w 2309018"/>
                <a:gd name="connsiteY34" fmla="*/ 1225550 h 2686052"/>
                <a:gd name="connsiteX35" fmla="*/ 847725 w 2309018"/>
                <a:gd name="connsiteY35" fmla="*/ 1225550 h 2686052"/>
                <a:gd name="connsiteX36" fmla="*/ 847725 w 2309018"/>
                <a:gd name="connsiteY36" fmla="*/ 1273175 h 2686052"/>
                <a:gd name="connsiteX37" fmla="*/ 863600 w 2309018"/>
                <a:gd name="connsiteY37" fmla="*/ 1273175 h 2686052"/>
                <a:gd name="connsiteX38" fmla="*/ 866775 w 2309018"/>
                <a:gd name="connsiteY38" fmla="*/ 1362075 h 2686052"/>
                <a:gd name="connsiteX39" fmla="*/ 873125 w 2309018"/>
                <a:gd name="connsiteY39" fmla="*/ 1362075 h 2686052"/>
                <a:gd name="connsiteX40" fmla="*/ 873125 w 2309018"/>
                <a:gd name="connsiteY40" fmla="*/ 1419225 h 2686052"/>
                <a:gd name="connsiteX41" fmla="*/ 882650 w 2309018"/>
                <a:gd name="connsiteY41" fmla="*/ 1419225 h 2686052"/>
                <a:gd name="connsiteX42" fmla="*/ 879475 w 2309018"/>
                <a:gd name="connsiteY42" fmla="*/ 1504950 h 2686052"/>
                <a:gd name="connsiteX43" fmla="*/ 901700 w 2309018"/>
                <a:gd name="connsiteY43" fmla="*/ 1504950 h 2686052"/>
                <a:gd name="connsiteX44" fmla="*/ 901700 w 2309018"/>
                <a:gd name="connsiteY44" fmla="*/ 1549400 h 2686052"/>
                <a:gd name="connsiteX45" fmla="*/ 904875 w 2309018"/>
                <a:gd name="connsiteY45" fmla="*/ 1549400 h 2686052"/>
                <a:gd name="connsiteX46" fmla="*/ 904875 w 2309018"/>
                <a:gd name="connsiteY46" fmla="*/ 1603375 h 2686052"/>
                <a:gd name="connsiteX47" fmla="*/ 911225 w 2309018"/>
                <a:gd name="connsiteY47" fmla="*/ 1603375 h 2686052"/>
                <a:gd name="connsiteX48" fmla="*/ 908050 w 2309018"/>
                <a:gd name="connsiteY48" fmla="*/ 1647825 h 2686052"/>
                <a:gd name="connsiteX49" fmla="*/ 917575 w 2309018"/>
                <a:gd name="connsiteY49" fmla="*/ 1644650 h 2686052"/>
                <a:gd name="connsiteX50" fmla="*/ 914400 w 2309018"/>
                <a:gd name="connsiteY50" fmla="*/ 1743075 h 2686052"/>
                <a:gd name="connsiteX51" fmla="*/ 933450 w 2309018"/>
                <a:gd name="connsiteY51" fmla="*/ 1736725 h 2686052"/>
                <a:gd name="connsiteX52" fmla="*/ 933450 w 2309018"/>
                <a:gd name="connsiteY52" fmla="*/ 1790700 h 2686052"/>
                <a:gd name="connsiteX53" fmla="*/ 942975 w 2309018"/>
                <a:gd name="connsiteY53" fmla="*/ 1790700 h 2686052"/>
                <a:gd name="connsiteX54" fmla="*/ 942975 w 2309018"/>
                <a:gd name="connsiteY54" fmla="*/ 1838325 h 2686052"/>
                <a:gd name="connsiteX55" fmla="*/ 1092200 w 2309018"/>
                <a:gd name="connsiteY55" fmla="*/ 1841500 h 2686052"/>
                <a:gd name="connsiteX56" fmla="*/ 1092200 w 2309018"/>
                <a:gd name="connsiteY56" fmla="*/ 1885950 h 2686052"/>
                <a:gd name="connsiteX57" fmla="*/ 1162050 w 2309018"/>
                <a:gd name="connsiteY57" fmla="*/ 1885950 h 2686052"/>
                <a:gd name="connsiteX58" fmla="*/ 1165225 w 2309018"/>
                <a:gd name="connsiteY58" fmla="*/ 1933575 h 2686052"/>
                <a:gd name="connsiteX59" fmla="*/ 1244600 w 2309018"/>
                <a:gd name="connsiteY59" fmla="*/ 1930400 h 2686052"/>
                <a:gd name="connsiteX60" fmla="*/ 1247775 w 2309018"/>
                <a:gd name="connsiteY60" fmla="*/ 1978025 h 2686052"/>
                <a:gd name="connsiteX61" fmla="*/ 1327150 w 2309018"/>
                <a:gd name="connsiteY61" fmla="*/ 1978025 h 2686052"/>
                <a:gd name="connsiteX62" fmla="*/ 1327150 w 2309018"/>
                <a:gd name="connsiteY62" fmla="*/ 2028825 h 2686052"/>
                <a:gd name="connsiteX63" fmla="*/ 1362075 w 2309018"/>
                <a:gd name="connsiteY63" fmla="*/ 2028825 h 2686052"/>
                <a:gd name="connsiteX64" fmla="*/ 1362075 w 2309018"/>
                <a:gd name="connsiteY64" fmla="*/ 2073275 h 2686052"/>
                <a:gd name="connsiteX65" fmla="*/ 1374775 w 2309018"/>
                <a:gd name="connsiteY65" fmla="*/ 2073275 h 2686052"/>
                <a:gd name="connsiteX66" fmla="*/ 1374775 w 2309018"/>
                <a:gd name="connsiteY66" fmla="*/ 2120900 h 2686052"/>
                <a:gd name="connsiteX67" fmla="*/ 1400175 w 2309018"/>
                <a:gd name="connsiteY67" fmla="*/ 2120900 h 2686052"/>
                <a:gd name="connsiteX68" fmla="*/ 1403350 w 2309018"/>
                <a:gd name="connsiteY68" fmla="*/ 2206625 h 2686052"/>
                <a:gd name="connsiteX69" fmla="*/ 1406525 w 2309018"/>
                <a:gd name="connsiteY69" fmla="*/ 2206625 h 2686052"/>
                <a:gd name="connsiteX70" fmla="*/ 1406525 w 2309018"/>
                <a:gd name="connsiteY70" fmla="*/ 2260600 h 2686052"/>
                <a:gd name="connsiteX71" fmla="*/ 1435100 w 2309018"/>
                <a:gd name="connsiteY71" fmla="*/ 2260600 h 2686052"/>
                <a:gd name="connsiteX72" fmla="*/ 1431925 w 2309018"/>
                <a:gd name="connsiteY72" fmla="*/ 2305050 h 2686052"/>
                <a:gd name="connsiteX73" fmla="*/ 1444625 w 2309018"/>
                <a:gd name="connsiteY73" fmla="*/ 2308225 h 2686052"/>
                <a:gd name="connsiteX74" fmla="*/ 1441450 w 2309018"/>
                <a:gd name="connsiteY74" fmla="*/ 2387600 h 2686052"/>
                <a:gd name="connsiteX75" fmla="*/ 1449388 w 2309018"/>
                <a:gd name="connsiteY75" fmla="*/ 2388394 h 2686052"/>
                <a:gd name="connsiteX76" fmla="*/ 1449387 w 2309018"/>
                <a:gd name="connsiteY76" fmla="*/ 2440783 h 2686052"/>
                <a:gd name="connsiteX77" fmla="*/ 1468437 w 2309018"/>
                <a:gd name="connsiteY77" fmla="*/ 2440782 h 2686052"/>
                <a:gd name="connsiteX78" fmla="*/ 1468439 w 2309018"/>
                <a:gd name="connsiteY78" fmla="*/ 2495550 h 2686052"/>
                <a:gd name="connsiteX79" fmla="*/ 1554164 w 2309018"/>
                <a:gd name="connsiteY79" fmla="*/ 2497932 h 2686052"/>
                <a:gd name="connsiteX80" fmla="*/ 1554163 w 2309018"/>
                <a:gd name="connsiteY80" fmla="*/ 2540796 h 2686052"/>
                <a:gd name="connsiteX81" fmla="*/ 1861345 w 2309018"/>
                <a:gd name="connsiteY81" fmla="*/ 2543177 h 2686052"/>
                <a:gd name="connsiteX82" fmla="*/ 1863726 w 2309018"/>
                <a:gd name="connsiteY82" fmla="*/ 2588421 h 2686052"/>
                <a:gd name="connsiteX83" fmla="*/ 1920876 w 2309018"/>
                <a:gd name="connsiteY83" fmla="*/ 2590802 h 2686052"/>
                <a:gd name="connsiteX84" fmla="*/ 1920876 w 2309018"/>
                <a:gd name="connsiteY84" fmla="*/ 2638427 h 2686052"/>
                <a:gd name="connsiteX85" fmla="*/ 2251869 w 2309018"/>
                <a:gd name="connsiteY85" fmla="*/ 2638427 h 2686052"/>
                <a:gd name="connsiteX86" fmla="*/ 2251869 w 2309018"/>
                <a:gd name="connsiteY86" fmla="*/ 2686052 h 2686052"/>
                <a:gd name="connsiteX87" fmla="*/ 2309018 w 2309018"/>
                <a:gd name="connsiteY87" fmla="*/ 2686051 h 2686052"/>
                <a:gd name="connsiteX0" fmla="*/ 0 w 2309018"/>
                <a:gd name="connsiteY0" fmla="*/ 3175 h 2686052"/>
                <a:gd name="connsiteX1" fmla="*/ 384175 w 2309018"/>
                <a:gd name="connsiteY1" fmla="*/ 0 h 2686052"/>
                <a:gd name="connsiteX2" fmla="*/ 384175 w 2309018"/>
                <a:gd name="connsiteY2" fmla="*/ 50800 h 2686052"/>
                <a:gd name="connsiteX3" fmla="*/ 415925 w 2309018"/>
                <a:gd name="connsiteY3" fmla="*/ 47625 h 2686052"/>
                <a:gd name="connsiteX4" fmla="*/ 412750 w 2309018"/>
                <a:gd name="connsiteY4" fmla="*/ 190500 h 2686052"/>
                <a:gd name="connsiteX5" fmla="*/ 428625 w 2309018"/>
                <a:gd name="connsiteY5" fmla="*/ 190500 h 2686052"/>
                <a:gd name="connsiteX6" fmla="*/ 425450 w 2309018"/>
                <a:gd name="connsiteY6" fmla="*/ 241300 h 2686052"/>
                <a:gd name="connsiteX7" fmla="*/ 428625 w 2309018"/>
                <a:gd name="connsiteY7" fmla="*/ 241300 h 2686052"/>
                <a:gd name="connsiteX8" fmla="*/ 425450 w 2309018"/>
                <a:gd name="connsiteY8" fmla="*/ 333375 h 2686052"/>
                <a:gd name="connsiteX9" fmla="*/ 441325 w 2309018"/>
                <a:gd name="connsiteY9" fmla="*/ 333375 h 2686052"/>
                <a:gd name="connsiteX10" fmla="*/ 444500 w 2309018"/>
                <a:gd name="connsiteY10" fmla="*/ 377825 h 2686052"/>
                <a:gd name="connsiteX11" fmla="*/ 454025 w 2309018"/>
                <a:gd name="connsiteY11" fmla="*/ 377825 h 2686052"/>
                <a:gd name="connsiteX12" fmla="*/ 454025 w 2309018"/>
                <a:gd name="connsiteY12" fmla="*/ 473075 h 2686052"/>
                <a:gd name="connsiteX13" fmla="*/ 460375 w 2309018"/>
                <a:gd name="connsiteY13" fmla="*/ 476250 h 2686052"/>
                <a:gd name="connsiteX14" fmla="*/ 460375 w 2309018"/>
                <a:gd name="connsiteY14" fmla="*/ 561975 h 2686052"/>
                <a:gd name="connsiteX15" fmla="*/ 463550 w 2309018"/>
                <a:gd name="connsiteY15" fmla="*/ 561975 h 2686052"/>
                <a:gd name="connsiteX16" fmla="*/ 463550 w 2309018"/>
                <a:gd name="connsiteY16" fmla="*/ 704850 h 2686052"/>
                <a:gd name="connsiteX17" fmla="*/ 485775 w 2309018"/>
                <a:gd name="connsiteY17" fmla="*/ 704850 h 2686052"/>
                <a:gd name="connsiteX18" fmla="*/ 485775 w 2309018"/>
                <a:gd name="connsiteY18" fmla="*/ 755650 h 2686052"/>
                <a:gd name="connsiteX19" fmla="*/ 488950 w 2309018"/>
                <a:gd name="connsiteY19" fmla="*/ 755650 h 2686052"/>
                <a:gd name="connsiteX20" fmla="*/ 488950 w 2309018"/>
                <a:gd name="connsiteY20" fmla="*/ 844550 h 2686052"/>
                <a:gd name="connsiteX21" fmla="*/ 520700 w 2309018"/>
                <a:gd name="connsiteY21" fmla="*/ 850900 h 2686052"/>
                <a:gd name="connsiteX22" fmla="*/ 520700 w 2309018"/>
                <a:gd name="connsiteY22" fmla="*/ 904875 h 2686052"/>
                <a:gd name="connsiteX23" fmla="*/ 523875 w 2309018"/>
                <a:gd name="connsiteY23" fmla="*/ 904875 h 2686052"/>
                <a:gd name="connsiteX24" fmla="*/ 523875 w 2309018"/>
                <a:gd name="connsiteY24" fmla="*/ 942975 h 2686052"/>
                <a:gd name="connsiteX25" fmla="*/ 568325 w 2309018"/>
                <a:gd name="connsiteY25" fmla="*/ 946150 h 2686052"/>
                <a:gd name="connsiteX26" fmla="*/ 568325 w 2309018"/>
                <a:gd name="connsiteY26" fmla="*/ 990600 h 2686052"/>
                <a:gd name="connsiteX27" fmla="*/ 800100 w 2309018"/>
                <a:gd name="connsiteY27" fmla="*/ 990600 h 2686052"/>
                <a:gd name="connsiteX28" fmla="*/ 800100 w 2309018"/>
                <a:gd name="connsiteY28" fmla="*/ 1038225 h 2686052"/>
                <a:gd name="connsiteX29" fmla="*/ 812800 w 2309018"/>
                <a:gd name="connsiteY29" fmla="*/ 1038225 h 2686052"/>
                <a:gd name="connsiteX30" fmla="*/ 812800 w 2309018"/>
                <a:gd name="connsiteY30" fmla="*/ 1085850 h 2686052"/>
                <a:gd name="connsiteX31" fmla="*/ 828675 w 2309018"/>
                <a:gd name="connsiteY31" fmla="*/ 1089025 h 2686052"/>
                <a:gd name="connsiteX32" fmla="*/ 831850 w 2309018"/>
                <a:gd name="connsiteY32" fmla="*/ 1130300 h 2686052"/>
                <a:gd name="connsiteX33" fmla="*/ 838200 w 2309018"/>
                <a:gd name="connsiteY33" fmla="*/ 1130300 h 2686052"/>
                <a:gd name="connsiteX34" fmla="*/ 835025 w 2309018"/>
                <a:gd name="connsiteY34" fmla="*/ 1225550 h 2686052"/>
                <a:gd name="connsiteX35" fmla="*/ 847725 w 2309018"/>
                <a:gd name="connsiteY35" fmla="*/ 1225550 h 2686052"/>
                <a:gd name="connsiteX36" fmla="*/ 847725 w 2309018"/>
                <a:gd name="connsiteY36" fmla="*/ 1273175 h 2686052"/>
                <a:gd name="connsiteX37" fmla="*/ 863600 w 2309018"/>
                <a:gd name="connsiteY37" fmla="*/ 1273175 h 2686052"/>
                <a:gd name="connsiteX38" fmla="*/ 866775 w 2309018"/>
                <a:gd name="connsiteY38" fmla="*/ 1362075 h 2686052"/>
                <a:gd name="connsiteX39" fmla="*/ 873125 w 2309018"/>
                <a:gd name="connsiteY39" fmla="*/ 1362075 h 2686052"/>
                <a:gd name="connsiteX40" fmla="*/ 873125 w 2309018"/>
                <a:gd name="connsiteY40" fmla="*/ 1419225 h 2686052"/>
                <a:gd name="connsiteX41" fmla="*/ 882650 w 2309018"/>
                <a:gd name="connsiteY41" fmla="*/ 1419225 h 2686052"/>
                <a:gd name="connsiteX42" fmla="*/ 879475 w 2309018"/>
                <a:gd name="connsiteY42" fmla="*/ 1504950 h 2686052"/>
                <a:gd name="connsiteX43" fmla="*/ 901700 w 2309018"/>
                <a:gd name="connsiteY43" fmla="*/ 1504950 h 2686052"/>
                <a:gd name="connsiteX44" fmla="*/ 901700 w 2309018"/>
                <a:gd name="connsiteY44" fmla="*/ 1549400 h 2686052"/>
                <a:gd name="connsiteX45" fmla="*/ 904875 w 2309018"/>
                <a:gd name="connsiteY45" fmla="*/ 1549400 h 2686052"/>
                <a:gd name="connsiteX46" fmla="*/ 904875 w 2309018"/>
                <a:gd name="connsiteY46" fmla="*/ 1603375 h 2686052"/>
                <a:gd name="connsiteX47" fmla="*/ 911225 w 2309018"/>
                <a:gd name="connsiteY47" fmla="*/ 1603375 h 2686052"/>
                <a:gd name="connsiteX48" fmla="*/ 908050 w 2309018"/>
                <a:gd name="connsiteY48" fmla="*/ 1647825 h 2686052"/>
                <a:gd name="connsiteX49" fmla="*/ 917575 w 2309018"/>
                <a:gd name="connsiteY49" fmla="*/ 1644650 h 2686052"/>
                <a:gd name="connsiteX50" fmla="*/ 914400 w 2309018"/>
                <a:gd name="connsiteY50" fmla="*/ 1743075 h 2686052"/>
                <a:gd name="connsiteX51" fmla="*/ 933450 w 2309018"/>
                <a:gd name="connsiteY51" fmla="*/ 1736725 h 2686052"/>
                <a:gd name="connsiteX52" fmla="*/ 933450 w 2309018"/>
                <a:gd name="connsiteY52" fmla="*/ 1790700 h 2686052"/>
                <a:gd name="connsiteX53" fmla="*/ 942975 w 2309018"/>
                <a:gd name="connsiteY53" fmla="*/ 1790700 h 2686052"/>
                <a:gd name="connsiteX54" fmla="*/ 942975 w 2309018"/>
                <a:gd name="connsiteY54" fmla="*/ 1838325 h 2686052"/>
                <a:gd name="connsiteX55" fmla="*/ 1092200 w 2309018"/>
                <a:gd name="connsiteY55" fmla="*/ 1841500 h 2686052"/>
                <a:gd name="connsiteX56" fmla="*/ 1092200 w 2309018"/>
                <a:gd name="connsiteY56" fmla="*/ 1885950 h 2686052"/>
                <a:gd name="connsiteX57" fmla="*/ 1162050 w 2309018"/>
                <a:gd name="connsiteY57" fmla="*/ 1885950 h 2686052"/>
                <a:gd name="connsiteX58" fmla="*/ 1165225 w 2309018"/>
                <a:gd name="connsiteY58" fmla="*/ 1933575 h 2686052"/>
                <a:gd name="connsiteX59" fmla="*/ 1244600 w 2309018"/>
                <a:gd name="connsiteY59" fmla="*/ 1930400 h 2686052"/>
                <a:gd name="connsiteX60" fmla="*/ 1247775 w 2309018"/>
                <a:gd name="connsiteY60" fmla="*/ 1978025 h 2686052"/>
                <a:gd name="connsiteX61" fmla="*/ 1327150 w 2309018"/>
                <a:gd name="connsiteY61" fmla="*/ 1978025 h 2686052"/>
                <a:gd name="connsiteX62" fmla="*/ 1327150 w 2309018"/>
                <a:gd name="connsiteY62" fmla="*/ 2028825 h 2686052"/>
                <a:gd name="connsiteX63" fmla="*/ 1362075 w 2309018"/>
                <a:gd name="connsiteY63" fmla="*/ 2028825 h 2686052"/>
                <a:gd name="connsiteX64" fmla="*/ 1362075 w 2309018"/>
                <a:gd name="connsiteY64" fmla="*/ 2073275 h 2686052"/>
                <a:gd name="connsiteX65" fmla="*/ 1374775 w 2309018"/>
                <a:gd name="connsiteY65" fmla="*/ 2073275 h 2686052"/>
                <a:gd name="connsiteX66" fmla="*/ 1374775 w 2309018"/>
                <a:gd name="connsiteY66" fmla="*/ 2120900 h 2686052"/>
                <a:gd name="connsiteX67" fmla="*/ 1400175 w 2309018"/>
                <a:gd name="connsiteY67" fmla="*/ 2120900 h 2686052"/>
                <a:gd name="connsiteX68" fmla="*/ 1403350 w 2309018"/>
                <a:gd name="connsiteY68" fmla="*/ 2206625 h 2686052"/>
                <a:gd name="connsiteX69" fmla="*/ 1406525 w 2309018"/>
                <a:gd name="connsiteY69" fmla="*/ 2206625 h 2686052"/>
                <a:gd name="connsiteX70" fmla="*/ 1406525 w 2309018"/>
                <a:gd name="connsiteY70" fmla="*/ 2260600 h 2686052"/>
                <a:gd name="connsiteX71" fmla="*/ 1435100 w 2309018"/>
                <a:gd name="connsiteY71" fmla="*/ 2260600 h 2686052"/>
                <a:gd name="connsiteX72" fmla="*/ 1431925 w 2309018"/>
                <a:gd name="connsiteY72" fmla="*/ 2305050 h 2686052"/>
                <a:gd name="connsiteX73" fmla="*/ 1444625 w 2309018"/>
                <a:gd name="connsiteY73" fmla="*/ 2308225 h 2686052"/>
                <a:gd name="connsiteX74" fmla="*/ 1441450 w 2309018"/>
                <a:gd name="connsiteY74" fmla="*/ 2387600 h 2686052"/>
                <a:gd name="connsiteX75" fmla="*/ 1449388 w 2309018"/>
                <a:gd name="connsiteY75" fmla="*/ 2388394 h 2686052"/>
                <a:gd name="connsiteX76" fmla="*/ 1449387 w 2309018"/>
                <a:gd name="connsiteY76" fmla="*/ 2440783 h 2686052"/>
                <a:gd name="connsiteX77" fmla="*/ 1468437 w 2309018"/>
                <a:gd name="connsiteY77" fmla="*/ 2440782 h 2686052"/>
                <a:gd name="connsiteX78" fmla="*/ 1468439 w 2309018"/>
                <a:gd name="connsiteY78" fmla="*/ 2495550 h 2686052"/>
                <a:gd name="connsiteX79" fmla="*/ 1554164 w 2309018"/>
                <a:gd name="connsiteY79" fmla="*/ 2497932 h 2686052"/>
                <a:gd name="connsiteX80" fmla="*/ 1554163 w 2309018"/>
                <a:gd name="connsiteY80" fmla="*/ 2540796 h 2686052"/>
                <a:gd name="connsiteX81" fmla="*/ 1861345 w 2309018"/>
                <a:gd name="connsiteY81" fmla="*/ 2543177 h 2686052"/>
                <a:gd name="connsiteX82" fmla="*/ 1863726 w 2309018"/>
                <a:gd name="connsiteY82" fmla="*/ 2588421 h 2686052"/>
                <a:gd name="connsiteX83" fmla="*/ 1920876 w 2309018"/>
                <a:gd name="connsiteY83" fmla="*/ 2590802 h 2686052"/>
                <a:gd name="connsiteX84" fmla="*/ 1920876 w 2309018"/>
                <a:gd name="connsiteY84" fmla="*/ 2638427 h 2686052"/>
                <a:gd name="connsiteX85" fmla="*/ 2251869 w 2309018"/>
                <a:gd name="connsiteY85" fmla="*/ 2638427 h 2686052"/>
                <a:gd name="connsiteX86" fmla="*/ 2251869 w 2309018"/>
                <a:gd name="connsiteY86" fmla="*/ 2686052 h 2686052"/>
                <a:gd name="connsiteX87" fmla="*/ 2309018 w 2309018"/>
                <a:gd name="connsiteY87" fmla="*/ 2686051 h 2686052"/>
                <a:gd name="connsiteX88" fmla="*/ 2309018 w 2309018"/>
                <a:gd name="connsiteY88" fmla="*/ 2686051 h 2686052"/>
                <a:gd name="connsiteX0" fmla="*/ 0 w 2309018"/>
                <a:gd name="connsiteY0" fmla="*/ 3175 h 2733676"/>
                <a:gd name="connsiteX1" fmla="*/ 384175 w 2309018"/>
                <a:gd name="connsiteY1" fmla="*/ 0 h 2733676"/>
                <a:gd name="connsiteX2" fmla="*/ 384175 w 2309018"/>
                <a:gd name="connsiteY2" fmla="*/ 50800 h 2733676"/>
                <a:gd name="connsiteX3" fmla="*/ 415925 w 2309018"/>
                <a:gd name="connsiteY3" fmla="*/ 47625 h 2733676"/>
                <a:gd name="connsiteX4" fmla="*/ 412750 w 2309018"/>
                <a:gd name="connsiteY4" fmla="*/ 190500 h 2733676"/>
                <a:gd name="connsiteX5" fmla="*/ 428625 w 2309018"/>
                <a:gd name="connsiteY5" fmla="*/ 190500 h 2733676"/>
                <a:gd name="connsiteX6" fmla="*/ 425450 w 2309018"/>
                <a:gd name="connsiteY6" fmla="*/ 241300 h 2733676"/>
                <a:gd name="connsiteX7" fmla="*/ 428625 w 2309018"/>
                <a:gd name="connsiteY7" fmla="*/ 241300 h 2733676"/>
                <a:gd name="connsiteX8" fmla="*/ 425450 w 2309018"/>
                <a:gd name="connsiteY8" fmla="*/ 333375 h 2733676"/>
                <a:gd name="connsiteX9" fmla="*/ 441325 w 2309018"/>
                <a:gd name="connsiteY9" fmla="*/ 333375 h 2733676"/>
                <a:gd name="connsiteX10" fmla="*/ 444500 w 2309018"/>
                <a:gd name="connsiteY10" fmla="*/ 377825 h 2733676"/>
                <a:gd name="connsiteX11" fmla="*/ 454025 w 2309018"/>
                <a:gd name="connsiteY11" fmla="*/ 377825 h 2733676"/>
                <a:gd name="connsiteX12" fmla="*/ 454025 w 2309018"/>
                <a:gd name="connsiteY12" fmla="*/ 473075 h 2733676"/>
                <a:gd name="connsiteX13" fmla="*/ 460375 w 2309018"/>
                <a:gd name="connsiteY13" fmla="*/ 476250 h 2733676"/>
                <a:gd name="connsiteX14" fmla="*/ 460375 w 2309018"/>
                <a:gd name="connsiteY14" fmla="*/ 561975 h 2733676"/>
                <a:gd name="connsiteX15" fmla="*/ 463550 w 2309018"/>
                <a:gd name="connsiteY15" fmla="*/ 561975 h 2733676"/>
                <a:gd name="connsiteX16" fmla="*/ 463550 w 2309018"/>
                <a:gd name="connsiteY16" fmla="*/ 704850 h 2733676"/>
                <a:gd name="connsiteX17" fmla="*/ 485775 w 2309018"/>
                <a:gd name="connsiteY17" fmla="*/ 704850 h 2733676"/>
                <a:gd name="connsiteX18" fmla="*/ 485775 w 2309018"/>
                <a:gd name="connsiteY18" fmla="*/ 755650 h 2733676"/>
                <a:gd name="connsiteX19" fmla="*/ 488950 w 2309018"/>
                <a:gd name="connsiteY19" fmla="*/ 755650 h 2733676"/>
                <a:gd name="connsiteX20" fmla="*/ 488950 w 2309018"/>
                <a:gd name="connsiteY20" fmla="*/ 844550 h 2733676"/>
                <a:gd name="connsiteX21" fmla="*/ 520700 w 2309018"/>
                <a:gd name="connsiteY21" fmla="*/ 850900 h 2733676"/>
                <a:gd name="connsiteX22" fmla="*/ 520700 w 2309018"/>
                <a:gd name="connsiteY22" fmla="*/ 904875 h 2733676"/>
                <a:gd name="connsiteX23" fmla="*/ 523875 w 2309018"/>
                <a:gd name="connsiteY23" fmla="*/ 904875 h 2733676"/>
                <a:gd name="connsiteX24" fmla="*/ 523875 w 2309018"/>
                <a:gd name="connsiteY24" fmla="*/ 942975 h 2733676"/>
                <a:gd name="connsiteX25" fmla="*/ 568325 w 2309018"/>
                <a:gd name="connsiteY25" fmla="*/ 946150 h 2733676"/>
                <a:gd name="connsiteX26" fmla="*/ 568325 w 2309018"/>
                <a:gd name="connsiteY26" fmla="*/ 990600 h 2733676"/>
                <a:gd name="connsiteX27" fmla="*/ 800100 w 2309018"/>
                <a:gd name="connsiteY27" fmla="*/ 990600 h 2733676"/>
                <a:gd name="connsiteX28" fmla="*/ 800100 w 2309018"/>
                <a:gd name="connsiteY28" fmla="*/ 1038225 h 2733676"/>
                <a:gd name="connsiteX29" fmla="*/ 812800 w 2309018"/>
                <a:gd name="connsiteY29" fmla="*/ 1038225 h 2733676"/>
                <a:gd name="connsiteX30" fmla="*/ 812800 w 2309018"/>
                <a:gd name="connsiteY30" fmla="*/ 1085850 h 2733676"/>
                <a:gd name="connsiteX31" fmla="*/ 828675 w 2309018"/>
                <a:gd name="connsiteY31" fmla="*/ 1089025 h 2733676"/>
                <a:gd name="connsiteX32" fmla="*/ 831850 w 2309018"/>
                <a:gd name="connsiteY32" fmla="*/ 1130300 h 2733676"/>
                <a:gd name="connsiteX33" fmla="*/ 838200 w 2309018"/>
                <a:gd name="connsiteY33" fmla="*/ 1130300 h 2733676"/>
                <a:gd name="connsiteX34" fmla="*/ 835025 w 2309018"/>
                <a:gd name="connsiteY34" fmla="*/ 1225550 h 2733676"/>
                <a:gd name="connsiteX35" fmla="*/ 847725 w 2309018"/>
                <a:gd name="connsiteY35" fmla="*/ 1225550 h 2733676"/>
                <a:gd name="connsiteX36" fmla="*/ 847725 w 2309018"/>
                <a:gd name="connsiteY36" fmla="*/ 1273175 h 2733676"/>
                <a:gd name="connsiteX37" fmla="*/ 863600 w 2309018"/>
                <a:gd name="connsiteY37" fmla="*/ 1273175 h 2733676"/>
                <a:gd name="connsiteX38" fmla="*/ 866775 w 2309018"/>
                <a:gd name="connsiteY38" fmla="*/ 1362075 h 2733676"/>
                <a:gd name="connsiteX39" fmla="*/ 873125 w 2309018"/>
                <a:gd name="connsiteY39" fmla="*/ 1362075 h 2733676"/>
                <a:gd name="connsiteX40" fmla="*/ 873125 w 2309018"/>
                <a:gd name="connsiteY40" fmla="*/ 1419225 h 2733676"/>
                <a:gd name="connsiteX41" fmla="*/ 882650 w 2309018"/>
                <a:gd name="connsiteY41" fmla="*/ 1419225 h 2733676"/>
                <a:gd name="connsiteX42" fmla="*/ 879475 w 2309018"/>
                <a:gd name="connsiteY42" fmla="*/ 1504950 h 2733676"/>
                <a:gd name="connsiteX43" fmla="*/ 901700 w 2309018"/>
                <a:gd name="connsiteY43" fmla="*/ 1504950 h 2733676"/>
                <a:gd name="connsiteX44" fmla="*/ 901700 w 2309018"/>
                <a:gd name="connsiteY44" fmla="*/ 1549400 h 2733676"/>
                <a:gd name="connsiteX45" fmla="*/ 904875 w 2309018"/>
                <a:gd name="connsiteY45" fmla="*/ 1549400 h 2733676"/>
                <a:gd name="connsiteX46" fmla="*/ 904875 w 2309018"/>
                <a:gd name="connsiteY46" fmla="*/ 1603375 h 2733676"/>
                <a:gd name="connsiteX47" fmla="*/ 911225 w 2309018"/>
                <a:gd name="connsiteY47" fmla="*/ 1603375 h 2733676"/>
                <a:gd name="connsiteX48" fmla="*/ 908050 w 2309018"/>
                <a:gd name="connsiteY48" fmla="*/ 1647825 h 2733676"/>
                <a:gd name="connsiteX49" fmla="*/ 917575 w 2309018"/>
                <a:gd name="connsiteY49" fmla="*/ 1644650 h 2733676"/>
                <a:gd name="connsiteX50" fmla="*/ 914400 w 2309018"/>
                <a:gd name="connsiteY50" fmla="*/ 1743075 h 2733676"/>
                <a:gd name="connsiteX51" fmla="*/ 933450 w 2309018"/>
                <a:gd name="connsiteY51" fmla="*/ 1736725 h 2733676"/>
                <a:gd name="connsiteX52" fmla="*/ 933450 w 2309018"/>
                <a:gd name="connsiteY52" fmla="*/ 1790700 h 2733676"/>
                <a:gd name="connsiteX53" fmla="*/ 942975 w 2309018"/>
                <a:gd name="connsiteY53" fmla="*/ 1790700 h 2733676"/>
                <a:gd name="connsiteX54" fmla="*/ 942975 w 2309018"/>
                <a:gd name="connsiteY54" fmla="*/ 1838325 h 2733676"/>
                <a:gd name="connsiteX55" fmla="*/ 1092200 w 2309018"/>
                <a:gd name="connsiteY55" fmla="*/ 1841500 h 2733676"/>
                <a:gd name="connsiteX56" fmla="*/ 1092200 w 2309018"/>
                <a:gd name="connsiteY56" fmla="*/ 1885950 h 2733676"/>
                <a:gd name="connsiteX57" fmla="*/ 1162050 w 2309018"/>
                <a:gd name="connsiteY57" fmla="*/ 1885950 h 2733676"/>
                <a:gd name="connsiteX58" fmla="*/ 1165225 w 2309018"/>
                <a:gd name="connsiteY58" fmla="*/ 1933575 h 2733676"/>
                <a:gd name="connsiteX59" fmla="*/ 1244600 w 2309018"/>
                <a:gd name="connsiteY59" fmla="*/ 1930400 h 2733676"/>
                <a:gd name="connsiteX60" fmla="*/ 1247775 w 2309018"/>
                <a:gd name="connsiteY60" fmla="*/ 1978025 h 2733676"/>
                <a:gd name="connsiteX61" fmla="*/ 1327150 w 2309018"/>
                <a:gd name="connsiteY61" fmla="*/ 1978025 h 2733676"/>
                <a:gd name="connsiteX62" fmla="*/ 1327150 w 2309018"/>
                <a:gd name="connsiteY62" fmla="*/ 2028825 h 2733676"/>
                <a:gd name="connsiteX63" fmla="*/ 1362075 w 2309018"/>
                <a:gd name="connsiteY63" fmla="*/ 2028825 h 2733676"/>
                <a:gd name="connsiteX64" fmla="*/ 1362075 w 2309018"/>
                <a:gd name="connsiteY64" fmla="*/ 2073275 h 2733676"/>
                <a:gd name="connsiteX65" fmla="*/ 1374775 w 2309018"/>
                <a:gd name="connsiteY65" fmla="*/ 2073275 h 2733676"/>
                <a:gd name="connsiteX66" fmla="*/ 1374775 w 2309018"/>
                <a:gd name="connsiteY66" fmla="*/ 2120900 h 2733676"/>
                <a:gd name="connsiteX67" fmla="*/ 1400175 w 2309018"/>
                <a:gd name="connsiteY67" fmla="*/ 2120900 h 2733676"/>
                <a:gd name="connsiteX68" fmla="*/ 1403350 w 2309018"/>
                <a:gd name="connsiteY68" fmla="*/ 2206625 h 2733676"/>
                <a:gd name="connsiteX69" fmla="*/ 1406525 w 2309018"/>
                <a:gd name="connsiteY69" fmla="*/ 2206625 h 2733676"/>
                <a:gd name="connsiteX70" fmla="*/ 1406525 w 2309018"/>
                <a:gd name="connsiteY70" fmla="*/ 2260600 h 2733676"/>
                <a:gd name="connsiteX71" fmla="*/ 1435100 w 2309018"/>
                <a:gd name="connsiteY71" fmla="*/ 2260600 h 2733676"/>
                <a:gd name="connsiteX72" fmla="*/ 1431925 w 2309018"/>
                <a:gd name="connsiteY72" fmla="*/ 2305050 h 2733676"/>
                <a:gd name="connsiteX73" fmla="*/ 1444625 w 2309018"/>
                <a:gd name="connsiteY73" fmla="*/ 2308225 h 2733676"/>
                <a:gd name="connsiteX74" fmla="*/ 1441450 w 2309018"/>
                <a:gd name="connsiteY74" fmla="*/ 2387600 h 2733676"/>
                <a:gd name="connsiteX75" fmla="*/ 1449388 w 2309018"/>
                <a:gd name="connsiteY75" fmla="*/ 2388394 h 2733676"/>
                <a:gd name="connsiteX76" fmla="*/ 1449387 w 2309018"/>
                <a:gd name="connsiteY76" fmla="*/ 2440783 h 2733676"/>
                <a:gd name="connsiteX77" fmla="*/ 1468437 w 2309018"/>
                <a:gd name="connsiteY77" fmla="*/ 2440782 h 2733676"/>
                <a:gd name="connsiteX78" fmla="*/ 1468439 w 2309018"/>
                <a:gd name="connsiteY78" fmla="*/ 2495550 h 2733676"/>
                <a:gd name="connsiteX79" fmla="*/ 1554164 w 2309018"/>
                <a:gd name="connsiteY79" fmla="*/ 2497932 h 2733676"/>
                <a:gd name="connsiteX80" fmla="*/ 1554163 w 2309018"/>
                <a:gd name="connsiteY80" fmla="*/ 2540796 h 2733676"/>
                <a:gd name="connsiteX81" fmla="*/ 1861345 w 2309018"/>
                <a:gd name="connsiteY81" fmla="*/ 2543177 h 2733676"/>
                <a:gd name="connsiteX82" fmla="*/ 1863726 w 2309018"/>
                <a:gd name="connsiteY82" fmla="*/ 2588421 h 2733676"/>
                <a:gd name="connsiteX83" fmla="*/ 1920876 w 2309018"/>
                <a:gd name="connsiteY83" fmla="*/ 2590802 h 2733676"/>
                <a:gd name="connsiteX84" fmla="*/ 1920876 w 2309018"/>
                <a:gd name="connsiteY84" fmla="*/ 2638427 h 2733676"/>
                <a:gd name="connsiteX85" fmla="*/ 2251869 w 2309018"/>
                <a:gd name="connsiteY85" fmla="*/ 2638427 h 2733676"/>
                <a:gd name="connsiteX86" fmla="*/ 2251869 w 2309018"/>
                <a:gd name="connsiteY86" fmla="*/ 2686052 h 2733676"/>
                <a:gd name="connsiteX87" fmla="*/ 2309018 w 2309018"/>
                <a:gd name="connsiteY87" fmla="*/ 2686051 h 2733676"/>
                <a:gd name="connsiteX88" fmla="*/ 2309018 w 2309018"/>
                <a:gd name="connsiteY88" fmla="*/ 2733676 h 2733676"/>
                <a:gd name="connsiteX0" fmla="*/ 0 w 2309018"/>
                <a:gd name="connsiteY0" fmla="*/ 3175 h 2726533"/>
                <a:gd name="connsiteX1" fmla="*/ 384175 w 2309018"/>
                <a:gd name="connsiteY1" fmla="*/ 0 h 2726533"/>
                <a:gd name="connsiteX2" fmla="*/ 384175 w 2309018"/>
                <a:gd name="connsiteY2" fmla="*/ 50800 h 2726533"/>
                <a:gd name="connsiteX3" fmla="*/ 415925 w 2309018"/>
                <a:gd name="connsiteY3" fmla="*/ 47625 h 2726533"/>
                <a:gd name="connsiteX4" fmla="*/ 412750 w 2309018"/>
                <a:gd name="connsiteY4" fmla="*/ 190500 h 2726533"/>
                <a:gd name="connsiteX5" fmla="*/ 428625 w 2309018"/>
                <a:gd name="connsiteY5" fmla="*/ 190500 h 2726533"/>
                <a:gd name="connsiteX6" fmla="*/ 425450 w 2309018"/>
                <a:gd name="connsiteY6" fmla="*/ 241300 h 2726533"/>
                <a:gd name="connsiteX7" fmla="*/ 428625 w 2309018"/>
                <a:gd name="connsiteY7" fmla="*/ 241300 h 2726533"/>
                <a:gd name="connsiteX8" fmla="*/ 425450 w 2309018"/>
                <a:gd name="connsiteY8" fmla="*/ 333375 h 2726533"/>
                <a:gd name="connsiteX9" fmla="*/ 441325 w 2309018"/>
                <a:gd name="connsiteY9" fmla="*/ 333375 h 2726533"/>
                <a:gd name="connsiteX10" fmla="*/ 444500 w 2309018"/>
                <a:gd name="connsiteY10" fmla="*/ 377825 h 2726533"/>
                <a:gd name="connsiteX11" fmla="*/ 454025 w 2309018"/>
                <a:gd name="connsiteY11" fmla="*/ 377825 h 2726533"/>
                <a:gd name="connsiteX12" fmla="*/ 454025 w 2309018"/>
                <a:gd name="connsiteY12" fmla="*/ 473075 h 2726533"/>
                <a:gd name="connsiteX13" fmla="*/ 460375 w 2309018"/>
                <a:gd name="connsiteY13" fmla="*/ 476250 h 2726533"/>
                <a:gd name="connsiteX14" fmla="*/ 460375 w 2309018"/>
                <a:gd name="connsiteY14" fmla="*/ 561975 h 2726533"/>
                <a:gd name="connsiteX15" fmla="*/ 463550 w 2309018"/>
                <a:gd name="connsiteY15" fmla="*/ 561975 h 2726533"/>
                <a:gd name="connsiteX16" fmla="*/ 463550 w 2309018"/>
                <a:gd name="connsiteY16" fmla="*/ 704850 h 2726533"/>
                <a:gd name="connsiteX17" fmla="*/ 485775 w 2309018"/>
                <a:gd name="connsiteY17" fmla="*/ 704850 h 2726533"/>
                <a:gd name="connsiteX18" fmla="*/ 485775 w 2309018"/>
                <a:gd name="connsiteY18" fmla="*/ 755650 h 2726533"/>
                <a:gd name="connsiteX19" fmla="*/ 488950 w 2309018"/>
                <a:gd name="connsiteY19" fmla="*/ 755650 h 2726533"/>
                <a:gd name="connsiteX20" fmla="*/ 488950 w 2309018"/>
                <a:gd name="connsiteY20" fmla="*/ 844550 h 2726533"/>
                <a:gd name="connsiteX21" fmla="*/ 520700 w 2309018"/>
                <a:gd name="connsiteY21" fmla="*/ 850900 h 2726533"/>
                <a:gd name="connsiteX22" fmla="*/ 520700 w 2309018"/>
                <a:gd name="connsiteY22" fmla="*/ 904875 h 2726533"/>
                <a:gd name="connsiteX23" fmla="*/ 523875 w 2309018"/>
                <a:gd name="connsiteY23" fmla="*/ 904875 h 2726533"/>
                <a:gd name="connsiteX24" fmla="*/ 523875 w 2309018"/>
                <a:gd name="connsiteY24" fmla="*/ 942975 h 2726533"/>
                <a:gd name="connsiteX25" fmla="*/ 568325 w 2309018"/>
                <a:gd name="connsiteY25" fmla="*/ 946150 h 2726533"/>
                <a:gd name="connsiteX26" fmla="*/ 568325 w 2309018"/>
                <a:gd name="connsiteY26" fmla="*/ 990600 h 2726533"/>
                <a:gd name="connsiteX27" fmla="*/ 800100 w 2309018"/>
                <a:gd name="connsiteY27" fmla="*/ 990600 h 2726533"/>
                <a:gd name="connsiteX28" fmla="*/ 800100 w 2309018"/>
                <a:gd name="connsiteY28" fmla="*/ 1038225 h 2726533"/>
                <a:gd name="connsiteX29" fmla="*/ 812800 w 2309018"/>
                <a:gd name="connsiteY29" fmla="*/ 1038225 h 2726533"/>
                <a:gd name="connsiteX30" fmla="*/ 812800 w 2309018"/>
                <a:gd name="connsiteY30" fmla="*/ 1085850 h 2726533"/>
                <a:gd name="connsiteX31" fmla="*/ 828675 w 2309018"/>
                <a:gd name="connsiteY31" fmla="*/ 1089025 h 2726533"/>
                <a:gd name="connsiteX32" fmla="*/ 831850 w 2309018"/>
                <a:gd name="connsiteY32" fmla="*/ 1130300 h 2726533"/>
                <a:gd name="connsiteX33" fmla="*/ 838200 w 2309018"/>
                <a:gd name="connsiteY33" fmla="*/ 1130300 h 2726533"/>
                <a:gd name="connsiteX34" fmla="*/ 835025 w 2309018"/>
                <a:gd name="connsiteY34" fmla="*/ 1225550 h 2726533"/>
                <a:gd name="connsiteX35" fmla="*/ 847725 w 2309018"/>
                <a:gd name="connsiteY35" fmla="*/ 1225550 h 2726533"/>
                <a:gd name="connsiteX36" fmla="*/ 847725 w 2309018"/>
                <a:gd name="connsiteY36" fmla="*/ 1273175 h 2726533"/>
                <a:gd name="connsiteX37" fmla="*/ 863600 w 2309018"/>
                <a:gd name="connsiteY37" fmla="*/ 1273175 h 2726533"/>
                <a:gd name="connsiteX38" fmla="*/ 866775 w 2309018"/>
                <a:gd name="connsiteY38" fmla="*/ 1362075 h 2726533"/>
                <a:gd name="connsiteX39" fmla="*/ 873125 w 2309018"/>
                <a:gd name="connsiteY39" fmla="*/ 1362075 h 2726533"/>
                <a:gd name="connsiteX40" fmla="*/ 873125 w 2309018"/>
                <a:gd name="connsiteY40" fmla="*/ 1419225 h 2726533"/>
                <a:gd name="connsiteX41" fmla="*/ 882650 w 2309018"/>
                <a:gd name="connsiteY41" fmla="*/ 1419225 h 2726533"/>
                <a:gd name="connsiteX42" fmla="*/ 879475 w 2309018"/>
                <a:gd name="connsiteY42" fmla="*/ 1504950 h 2726533"/>
                <a:gd name="connsiteX43" fmla="*/ 901700 w 2309018"/>
                <a:gd name="connsiteY43" fmla="*/ 1504950 h 2726533"/>
                <a:gd name="connsiteX44" fmla="*/ 901700 w 2309018"/>
                <a:gd name="connsiteY44" fmla="*/ 1549400 h 2726533"/>
                <a:gd name="connsiteX45" fmla="*/ 904875 w 2309018"/>
                <a:gd name="connsiteY45" fmla="*/ 1549400 h 2726533"/>
                <a:gd name="connsiteX46" fmla="*/ 904875 w 2309018"/>
                <a:gd name="connsiteY46" fmla="*/ 1603375 h 2726533"/>
                <a:gd name="connsiteX47" fmla="*/ 911225 w 2309018"/>
                <a:gd name="connsiteY47" fmla="*/ 1603375 h 2726533"/>
                <a:gd name="connsiteX48" fmla="*/ 908050 w 2309018"/>
                <a:gd name="connsiteY48" fmla="*/ 1647825 h 2726533"/>
                <a:gd name="connsiteX49" fmla="*/ 917575 w 2309018"/>
                <a:gd name="connsiteY49" fmla="*/ 1644650 h 2726533"/>
                <a:gd name="connsiteX50" fmla="*/ 914400 w 2309018"/>
                <a:gd name="connsiteY50" fmla="*/ 1743075 h 2726533"/>
                <a:gd name="connsiteX51" fmla="*/ 933450 w 2309018"/>
                <a:gd name="connsiteY51" fmla="*/ 1736725 h 2726533"/>
                <a:gd name="connsiteX52" fmla="*/ 933450 w 2309018"/>
                <a:gd name="connsiteY52" fmla="*/ 1790700 h 2726533"/>
                <a:gd name="connsiteX53" fmla="*/ 942975 w 2309018"/>
                <a:gd name="connsiteY53" fmla="*/ 1790700 h 2726533"/>
                <a:gd name="connsiteX54" fmla="*/ 942975 w 2309018"/>
                <a:gd name="connsiteY54" fmla="*/ 1838325 h 2726533"/>
                <a:gd name="connsiteX55" fmla="*/ 1092200 w 2309018"/>
                <a:gd name="connsiteY55" fmla="*/ 1841500 h 2726533"/>
                <a:gd name="connsiteX56" fmla="*/ 1092200 w 2309018"/>
                <a:gd name="connsiteY56" fmla="*/ 1885950 h 2726533"/>
                <a:gd name="connsiteX57" fmla="*/ 1162050 w 2309018"/>
                <a:gd name="connsiteY57" fmla="*/ 1885950 h 2726533"/>
                <a:gd name="connsiteX58" fmla="*/ 1165225 w 2309018"/>
                <a:gd name="connsiteY58" fmla="*/ 1933575 h 2726533"/>
                <a:gd name="connsiteX59" fmla="*/ 1244600 w 2309018"/>
                <a:gd name="connsiteY59" fmla="*/ 1930400 h 2726533"/>
                <a:gd name="connsiteX60" fmla="*/ 1247775 w 2309018"/>
                <a:gd name="connsiteY60" fmla="*/ 1978025 h 2726533"/>
                <a:gd name="connsiteX61" fmla="*/ 1327150 w 2309018"/>
                <a:gd name="connsiteY61" fmla="*/ 1978025 h 2726533"/>
                <a:gd name="connsiteX62" fmla="*/ 1327150 w 2309018"/>
                <a:gd name="connsiteY62" fmla="*/ 2028825 h 2726533"/>
                <a:gd name="connsiteX63" fmla="*/ 1362075 w 2309018"/>
                <a:gd name="connsiteY63" fmla="*/ 2028825 h 2726533"/>
                <a:gd name="connsiteX64" fmla="*/ 1362075 w 2309018"/>
                <a:gd name="connsiteY64" fmla="*/ 2073275 h 2726533"/>
                <a:gd name="connsiteX65" fmla="*/ 1374775 w 2309018"/>
                <a:gd name="connsiteY65" fmla="*/ 2073275 h 2726533"/>
                <a:gd name="connsiteX66" fmla="*/ 1374775 w 2309018"/>
                <a:gd name="connsiteY66" fmla="*/ 2120900 h 2726533"/>
                <a:gd name="connsiteX67" fmla="*/ 1400175 w 2309018"/>
                <a:gd name="connsiteY67" fmla="*/ 2120900 h 2726533"/>
                <a:gd name="connsiteX68" fmla="*/ 1403350 w 2309018"/>
                <a:gd name="connsiteY68" fmla="*/ 2206625 h 2726533"/>
                <a:gd name="connsiteX69" fmla="*/ 1406525 w 2309018"/>
                <a:gd name="connsiteY69" fmla="*/ 2206625 h 2726533"/>
                <a:gd name="connsiteX70" fmla="*/ 1406525 w 2309018"/>
                <a:gd name="connsiteY70" fmla="*/ 2260600 h 2726533"/>
                <a:gd name="connsiteX71" fmla="*/ 1435100 w 2309018"/>
                <a:gd name="connsiteY71" fmla="*/ 2260600 h 2726533"/>
                <a:gd name="connsiteX72" fmla="*/ 1431925 w 2309018"/>
                <a:gd name="connsiteY72" fmla="*/ 2305050 h 2726533"/>
                <a:gd name="connsiteX73" fmla="*/ 1444625 w 2309018"/>
                <a:gd name="connsiteY73" fmla="*/ 2308225 h 2726533"/>
                <a:gd name="connsiteX74" fmla="*/ 1441450 w 2309018"/>
                <a:gd name="connsiteY74" fmla="*/ 2387600 h 2726533"/>
                <a:gd name="connsiteX75" fmla="*/ 1449388 w 2309018"/>
                <a:gd name="connsiteY75" fmla="*/ 2388394 h 2726533"/>
                <a:gd name="connsiteX76" fmla="*/ 1449387 w 2309018"/>
                <a:gd name="connsiteY76" fmla="*/ 2440783 h 2726533"/>
                <a:gd name="connsiteX77" fmla="*/ 1468437 w 2309018"/>
                <a:gd name="connsiteY77" fmla="*/ 2440782 h 2726533"/>
                <a:gd name="connsiteX78" fmla="*/ 1468439 w 2309018"/>
                <a:gd name="connsiteY78" fmla="*/ 2495550 h 2726533"/>
                <a:gd name="connsiteX79" fmla="*/ 1554164 w 2309018"/>
                <a:gd name="connsiteY79" fmla="*/ 2497932 h 2726533"/>
                <a:gd name="connsiteX80" fmla="*/ 1554163 w 2309018"/>
                <a:gd name="connsiteY80" fmla="*/ 2540796 h 2726533"/>
                <a:gd name="connsiteX81" fmla="*/ 1861345 w 2309018"/>
                <a:gd name="connsiteY81" fmla="*/ 2543177 h 2726533"/>
                <a:gd name="connsiteX82" fmla="*/ 1863726 w 2309018"/>
                <a:gd name="connsiteY82" fmla="*/ 2588421 h 2726533"/>
                <a:gd name="connsiteX83" fmla="*/ 1920876 w 2309018"/>
                <a:gd name="connsiteY83" fmla="*/ 2590802 h 2726533"/>
                <a:gd name="connsiteX84" fmla="*/ 1920876 w 2309018"/>
                <a:gd name="connsiteY84" fmla="*/ 2638427 h 2726533"/>
                <a:gd name="connsiteX85" fmla="*/ 2251869 w 2309018"/>
                <a:gd name="connsiteY85" fmla="*/ 2638427 h 2726533"/>
                <a:gd name="connsiteX86" fmla="*/ 2251869 w 2309018"/>
                <a:gd name="connsiteY86" fmla="*/ 2686052 h 2726533"/>
                <a:gd name="connsiteX87" fmla="*/ 2309018 w 2309018"/>
                <a:gd name="connsiteY87" fmla="*/ 2686051 h 2726533"/>
                <a:gd name="connsiteX88" fmla="*/ 2309018 w 2309018"/>
                <a:gd name="connsiteY88" fmla="*/ 2726533 h 2726533"/>
                <a:gd name="connsiteX0" fmla="*/ 0 w 2309018"/>
                <a:gd name="connsiteY0" fmla="*/ 3175 h 2728915"/>
                <a:gd name="connsiteX1" fmla="*/ 384175 w 2309018"/>
                <a:gd name="connsiteY1" fmla="*/ 0 h 2728915"/>
                <a:gd name="connsiteX2" fmla="*/ 384175 w 2309018"/>
                <a:gd name="connsiteY2" fmla="*/ 50800 h 2728915"/>
                <a:gd name="connsiteX3" fmla="*/ 415925 w 2309018"/>
                <a:gd name="connsiteY3" fmla="*/ 47625 h 2728915"/>
                <a:gd name="connsiteX4" fmla="*/ 412750 w 2309018"/>
                <a:gd name="connsiteY4" fmla="*/ 190500 h 2728915"/>
                <a:gd name="connsiteX5" fmla="*/ 428625 w 2309018"/>
                <a:gd name="connsiteY5" fmla="*/ 190500 h 2728915"/>
                <a:gd name="connsiteX6" fmla="*/ 425450 w 2309018"/>
                <a:gd name="connsiteY6" fmla="*/ 241300 h 2728915"/>
                <a:gd name="connsiteX7" fmla="*/ 428625 w 2309018"/>
                <a:gd name="connsiteY7" fmla="*/ 241300 h 2728915"/>
                <a:gd name="connsiteX8" fmla="*/ 425450 w 2309018"/>
                <a:gd name="connsiteY8" fmla="*/ 333375 h 2728915"/>
                <a:gd name="connsiteX9" fmla="*/ 441325 w 2309018"/>
                <a:gd name="connsiteY9" fmla="*/ 333375 h 2728915"/>
                <a:gd name="connsiteX10" fmla="*/ 444500 w 2309018"/>
                <a:gd name="connsiteY10" fmla="*/ 377825 h 2728915"/>
                <a:gd name="connsiteX11" fmla="*/ 454025 w 2309018"/>
                <a:gd name="connsiteY11" fmla="*/ 377825 h 2728915"/>
                <a:gd name="connsiteX12" fmla="*/ 454025 w 2309018"/>
                <a:gd name="connsiteY12" fmla="*/ 473075 h 2728915"/>
                <a:gd name="connsiteX13" fmla="*/ 460375 w 2309018"/>
                <a:gd name="connsiteY13" fmla="*/ 476250 h 2728915"/>
                <a:gd name="connsiteX14" fmla="*/ 460375 w 2309018"/>
                <a:gd name="connsiteY14" fmla="*/ 561975 h 2728915"/>
                <a:gd name="connsiteX15" fmla="*/ 463550 w 2309018"/>
                <a:gd name="connsiteY15" fmla="*/ 561975 h 2728915"/>
                <a:gd name="connsiteX16" fmla="*/ 463550 w 2309018"/>
                <a:gd name="connsiteY16" fmla="*/ 704850 h 2728915"/>
                <a:gd name="connsiteX17" fmla="*/ 485775 w 2309018"/>
                <a:gd name="connsiteY17" fmla="*/ 704850 h 2728915"/>
                <a:gd name="connsiteX18" fmla="*/ 485775 w 2309018"/>
                <a:gd name="connsiteY18" fmla="*/ 755650 h 2728915"/>
                <a:gd name="connsiteX19" fmla="*/ 488950 w 2309018"/>
                <a:gd name="connsiteY19" fmla="*/ 755650 h 2728915"/>
                <a:gd name="connsiteX20" fmla="*/ 488950 w 2309018"/>
                <a:gd name="connsiteY20" fmla="*/ 844550 h 2728915"/>
                <a:gd name="connsiteX21" fmla="*/ 520700 w 2309018"/>
                <a:gd name="connsiteY21" fmla="*/ 850900 h 2728915"/>
                <a:gd name="connsiteX22" fmla="*/ 520700 w 2309018"/>
                <a:gd name="connsiteY22" fmla="*/ 904875 h 2728915"/>
                <a:gd name="connsiteX23" fmla="*/ 523875 w 2309018"/>
                <a:gd name="connsiteY23" fmla="*/ 904875 h 2728915"/>
                <a:gd name="connsiteX24" fmla="*/ 523875 w 2309018"/>
                <a:gd name="connsiteY24" fmla="*/ 942975 h 2728915"/>
                <a:gd name="connsiteX25" fmla="*/ 568325 w 2309018"/>
                <a:gd name="connsiteY25" fmla="*/ 946150 h 2728915"/>
                <a:gd name="connsiteX26" fmla="*/ 568325 w 2309018"/>
                <a:gd name="connsiteY26" fmla="*/ 990600 h 2728915"/>
                <a:gd name="connsiteX27" fmla="*/ 800100 w 2309018"/>
                <a:gd name="connsiteY27" fmla="*/ 990600 h 2728915"/>
                <a:gd name="connsiteX28" fmla="*/ 800100 w 2309018"/>
                <a:gd name="connsiteY28" fmla="*/ 1038225 h 2728915"/>
                <a:gd name="connsiteX29" fmla="*/ 812800 w 2309018"/>
                <a:gd name="connsiteY29" fmla="*/ 1038225 h 2728915"/>
                <a:gd name="connsiteX30" fmla="*/ 812800 w 2309018"/>
                <a:gd name="connsiteY30" fmla="*/ 1085850 h 2728915"/>
                <a:gd name="connsiteX31" fmla="*/ 828675 w 2309018"/>
                <a:gd name="connsiteY31" fmla="*/ 1089025 h 2728915"/>
                <a:gd name="connsiteX32" fmla="*/ 831850 w 2309018"/>
                <a:gd name="connsiteY32" fmla="*/ 1130300 h 2728915"/>
                <a:gd name="connsiteX33" fmla="*/ 838200 w 2309018"/>
                <a:gd name="connsiteY33" fmla="*/ 1130300 h 2728915"/>
                <a:gd name="connsiteX34" fmla="*/ 835025 w 2309018"/>
                <a:gd name="connsiteY34" fmla="*/ 1225550 h 2728915"/>
                <a:gd name="connsiteX35" fmla="*/ 847725 w 2309018"/>
                <a:gd name="connsiteY35" fmla="*/ 1225550 h 2728915"/>
                <a:gd name="connsiteX36" fmla="*/ 847725 w 2309018"/>
                <a:gd name="connsiteY36" fmla="*/ 1273175 h 2728915"/>
                <a:gd name="connsiteX37" fmla="*/ 863600 w 2309018"/>
                <a:gd name="connsiteY37" fmla="*/ 1273175 h 2728915"/>
                <a:gd name="connsiteX38" fmla="*/ 866775 w 2309018"/>
                <a:gd name="connsiteY38" fmla="*/ 1362075 h 2728915"/>
                <a:gd name="connsiteX39" fmla="*/ 873125 w 2309018"/>
                <a:gd name="connsiteY39" fmla="*/ 1362075 h 2728915"/>
                <a:gd name="connsiteX40" fmla="*/ 873125 w 2309018"/>
                <a:gd name="connsiteY40" fmla="*/ 1419225 h 2728915"/>
                <a:gd name="connsiteX41" fmla="*/ 882650 w 2309018"/>
                <a:gd name="connsiteY41" fmla="*/ 1419225 h 2728915"/>
                <a:gd name="connsiteX42" fmla="*/ 879475 w 2309018"/>
                <a:gd name="connsiteY42" fmla="*/ 1504950 h 2728915"/>
                <a:gd name="connsiteX43" fmla="*/ 901700 w 2309018"/>
                <a:gd name="connsiteY43" fmla="*/ 1504950 h 2728915"/>
                <a:gd name="connsiteX44" fmla="*/ 901700 w 2309018"/>
                <a:gd name="connsiteY44" fmla="*/ 1549400 h 2728915"/>
                <a:gd name="connsiteX45" fmla="*/ 904875 w 2309018"/>
                <a:gd name="connsiteY45" fmla="*/ 1549400 h 2728915"/>
                <a:gd name="connsiteX46" fmla="*/ 904875 w 2309018"/>
                <a:gd name="connsiteY46" fmla="*/ 1603375 h 2728915"/>
                <a:gd name="connsiteX47" fmla="*/ 911225 w 2309018"/>
                <a:gd name="connsiteY47" fmla="*/ 1603375 h 2728915"/>
                <a:gd name="connsiteX48" fmla="*/ 908050 w 2309018"/>
                <a:gd name="connsiteY48" fmla="*/ 1647825 h 2728915"/>
                <a:gd name="connsiteX49" fmla="*/ 917575 w 2309018"/>
                <a:gd name="connsiteY49" fmla="*/ 1644650 h 2728915"/>
                <a:gd name="connsiteX50" fmla="*/ 914400 w 2309018"/>
                <a:gd name="connsiteY50" fmla="*/ 1743075 h 2728915"/>
                <a:gd name="connsiteX51" fmla="*/ 933450 w 2309018"/>
                <a:gd name="connsiteY51" fmla="*/ 1736725 h 2728915"/>
                <a:gd name="connsiteX52" fmla="*/ 933450 w 2309018"/>
                <a:gd name="connsiteY52" fmla="*/ 1790700 h 2728915"/>
                <a:gd name="connsiteX53" fmla="*/ 942975 w 2309018"/>
                <a:gd name="connsiteY53" fmla="*/ 1790700 h 2728915"/>
                <a:gd name="connsiteX54" fmla="*/ 942975 w 2309018"/>
                <a:gd name="connsiteY54" fmla="*/ 1838325 h 2728915"/>
                <a:gd name="connsiteX55" fmla="*/ 1092200 w 2309018"/>
                <a:gd name="connsiteY55" fmla="*/ 1841500 h 2728915"/>
                <a:gd name="connsiteX56" fmla="*/ 1092200 w 2309018"/>
                <a:gd name="connsiteY56" fmla="*/ 1885950 h 2728915"/>
                <a:gd name="connsiteX57" fmla="*/ 1162050 w 2309018"/>
                <a:gd name="connsiteY57" fmla="*/ 1885950 h 2728915"/>
                <a:gd name="connsiteX58" fmla="*/ 1165225 w 2309018"/>
                <a:gd name="connsiteY58" fmla="*/ 1933575 h 2728915"/>
                <a:gd name="connsiteX59" fmla="*/ 1244600 w 2309018"/>
                <a:gd name="connsiteY59" fmla="*/ 1930400 h 2728915"/>
                <a:gd name="connsiteX60" fmla="*/ 1247775 w 2309018"/>
                <a:gd name="connsiteY60" fmla="*/ 1978025 h 2728915"/>
                <a:gd name="connsiteX61" fmla="*/ 1327150 w 2309018"/>
                <a:gd name="connsiteY61" fmla="*/ 1978025 h 2728915"/>
                <a:gd name="connsiteX62" fmla="*/ 1327150 w 2309018"/>
                <a:gd name="connsiteY62" fmla="*/ 2028825 h 2728915"/>
                <a:gd name="connsiteX63" fmla="*/ 1362075 w 2309018"/>
                <a:gd name="connsiteY63" fmla="*/ 2028825 h 2728915"/>
                <a:gd name="connsiteX64" fmla="*/ 1362075 w 2309018"/>
                <a:gd name="connsiteY64" fmla="*/ 2073275 h 2728915"/>
                <a:gd name="connsiteX65" fmla="*/ 1374775 w 2309018"/>
                <a:gd name="connsiteY65" fmla="*/ 2073275 h 2728915"/>
                <a:gd name="connsiteX66" fmla="*/ 1374775 w 2309018"/>
                <a:gd name="connsiteY66" fmla="*/ 2120900 h 2728915"/>
                <a:gd name="connsiteX67" fmla="*/ 1400175 w 2309018"/>
                <a:gd name="connsiteY67" fmla="*/ 2120900 h 2728915"/>
                <a:gd name="connsiteX68" fmla="*/ 1403350 w 2309018"/>
                <a:gd name="connsiteY68" fmla="*/ 2206625 h 2728915"/>
                <a:gd name="connsiteX69" fmla="*/ 1406525 w 2309018"/>
                <a:gd name="connsiteY69" fmla="*/ 2206625 h 2728915"/>
                <a:gd name="connsiteX70" fmla="*/ 1406525 w 2309018"/>
                <a:gd name="connsiteY70" fmla="*/ 2260600 h 2728915"/>
                <a:gd name="connsiteX71" fmla="*/ 1435100 w 2309018"/>
                <a:gd name="connsiteY71" fmla="*/ 2260600 h 2728915"/>
                <a:gd name="connsiteX72" fmla="*/ 1431925 w 2309018"/>
                <a:gd name="connsiteY72" fmla="*/ 2305050 h 2728915"/>
                <a:gd name="connsiteX73" fmla="*/ 1444625 w 2309018"/>
                <a:gd name="connsiteY73" fmla="*/ 2308225 h 2728915"/>
                <a:gd name="connsiteX74" fmla="*/ 1441450 w 2309018"/>
                <a:gd name="connsiteY74" fmla="*/ 2387600 h 2728915"/>
                <a:gd name="connsiteX75" fmla="*/ 1449388 w 2309018"/>
                <a:gd name="connsiteY75" fmla="*/ 2388394 h 2728915"/>
                <a:gd name="connsiteX76" fmla="*/ 1449387 w 2309018"/>
                <a:gd name="connsiteY76" fmla="*/ 2440783 h 2728915"/>
                <a:gd name="connsiteX77" fmla="*/ 1468437 w 2309018"/>
                <a:gd name="connsiteY77" fmla="*/ 2440782 h 2728915"/>
                <a:gd name="connsiteX78" fmla="*/ 1468439 w 2309018"/>
                <a:gd name="connsiteY78" fmla="*/ 2495550 h 2728915"/>
                <a:gd name="connsiteX79" fmla="*/ 1554164 w 2309018"/>
                <a:gd name="connsiteY79" fmla="*/ 2497932 h 2728915"/>
                <a:gd name="connsiteX80" fmla="*/ 1554163 w 2309018"/>
                <a:gd name="connsiteY80" fmla="*/ 2540796 h 2728915"/>
                <a:gd name="connsiteX81" fmla="*/ 1861345 w 2309018"/>
                <a:gd name="connsiteY81" fmla="*/ 2543177 h 2728915"/>
                <a:gd name="connsiteX82" fmla="*/ 1863726 w 2309018"/>
                <a:gd name="connsiteY82" fmla="*/ 2588421 h 2728915"/>
                <a:gd name="connsiteX83" fmla="*/ 1920876 w 2309018"/>
                <a:gd name="connsiteY83" fmla="*/ 2590802 h 2728915"/>
                <a:gd name="connsiteX84" fmla="*/ 1920876 w 2309018"/>
                <a:gd name="connsiteY84" fmla="*/ 2638427 h 2728915"/>
                <a:gd name="connsiteX85" fmla="*/ 2251869 w 2309018"/>
                <a:gd name="connsiteY85" fmla="*/ 2638427 h 2728915"/>
                <a:gd name="connsiteX86" fmla="*/ 2251869 w 2309018"/>
                <a:gd name="connsiteY86" fmla="*/ 2686052 h 2728915"/>
                <a:gd name="connsiteX87" fmla="*/ 2309018 w 2309018"/>
                <a:gd name="connsiteY87" fmla="*/ 2686051 h 2728915"/>
                <a:gd name="connsiteX88" fmla="*/ 2309018 w 2309018"/>
                <a:gd name="connsiteY88" fmla="*/ 2726533 h 2728915"/>
                <a:gd name="connsiteX89" fmla="*/ 2309018 w 2309018"/>
                <a:gd name="connsiteY89" fmla="*/ 2728915 h 2728915"/>
                <a:gd name="connsiteX0" fmla="*/ 0 w 2320924"/>
                <a:gd name="connsiteY0" fmla="*/ 3175 h 2726534"/>
                <a:gd name="connsiteX1" fmla="*/ 384175 w 2320924"/>
                <a:gd name="connsiteY1" fmla="*/ 0 h 2726534"/>
                <a:gd name="connsiteX2" fmla="*/ 384175 w 2320924"/>
                <a:gd name="connsiteY2" fmla="*/ 50800 h 2726534"/>
                <a:gd name="connsiteX3" fmla="*/ 415925 w 2320924"/>
                <a:gd name="connsiteY3" fmla="*/ 47625 h 2726534"/>
                <a:gd name="connsiteX4" fmla="*/ 412750 w 2320924"/>
                <a:gd name="connsiteY4" fmla="*/ 190500 h 2726534"/>
                <a:gd name="connsiteX5" fmla="*/ 428625 w 2320924"/>
                <a:gd name="connsiteY5" fmla="*/ 190500 h 2726534"/>
                <a:gd name="connsiteX6" fmla="*/ 425450 w 2320924"/>
                <a:gd name="connsiteY6" fmla="*/ 241300 h 2726534"/>
                <a:gd name="connsiteX7" fmla="*/ 428625 w 2320924"/>
                <a:gd name="connsiteY7" fmla="*/ 241300 h 2726534"/>
                <a:gd name="connsiteX8" fmla="*/ 425450 w 2320924"/>
                <a:gd name="connsiteY8" fmla="*/ 333375 h 2726534"/>
                <a:gd name="connsiteX9" fmla="*/ 441325 w 2320924"/>
                <a:gd name="connsiteY9" fmla="*/ 333375 h 2726534"/>
                <a:gd name="connsiteX10" fmla="*/ 444500 w 2320924"/>
                <a:gd name="connsiteY10" fmla="*/ 377825 h 2726534"/>
                <a:gd name="connsiteX11" fmla="*/ 454025 w 2320924"/>
                <a:gd name="connsiteY11" fmla="*/ 377825 h 2726534"/>
                <a:gd name="connsiteX12" fmla="*/ 454025 w 2320924"/>
                <a:gd name="connsiteY12" fmla="*/ 473075 h 2726534"/>
                <a:gd name="connsiteX13" fmla="*/ 460375 w 2320924"/>
                <a:gd name="connsiteY13" fmla="*/ 476250 h 2726534"/>
                <a:gd name="connsiteX14" fmla="*/ 460375 w 2320924"/>
                <a:gd name="connsiteY14" fmla="*/ 561975 h 2726534"/>
                <a:gd name="connsiteX15" fmla="*/ 463550 w 2320924"/>
                <a:gd name="connsiteY15" fmla="*/ 561975 h 2726534"/>
                <a:gd name="connsiteX16" fmla="*/ 463550 w 2320924"/>
                <a:gd name="connsiteY16" fmla="*/ 704850 h 2726534"/>
                <a:gd name="connsiteX17" fmla="*/ 485775 w 2320924"/>
                <a:gd name="connsiteY17" fmla="*/ 704850 h 2726534"/>
                <a:gd name="connsiteX18" fmla="*/ 485775 w 2320924"/>
                <a:gd name="connsiteY18" fmla="*/ 755650 h 2726534"/>
                <a:gd name="connsiteX19" fmla="*/ 488950 w 2320924"/>
                <a:gd name="connsiteY19" fmla="*/ 755650 h 2726534"/>
                <a:gd name="connsiteX20" fmla="*/ 488950 w 2320924"/>
                <a:gd name="connsiteY20" fmla="*/ 844550 h 2726534"/>
                <a:gd name="connsiteX21" fmla="*/ 520700 w 2320924"/>
                <a:gd name="connsiteY21" fmla="*/ 850900 h 2726534"/>
                <a:gd name="connsiteX22" fmla="*/ 520700 w 2320924"/>
                <a:gd name="connsiteY22" fmla="*/ 904875 h 2726534"/>
                <a:gd name="connsiteX23" fmla="*/ 523875 w 2320924"/>
                <a:gd name="connsiteY23" fmla="*/ 904875 h 2726534"/>
                <a:gd name="connsiteX24" fmla="*/ 523875 w 2320924"/>
                <a:gd name="connsiteY24" fmla="*/ 942975 h 2726534"/>
                <a:gd name="connsiteX25" fmla="*/ 568325 w 2320924"/>
                <a:gd name="connsiteY25" fmla="*/ 946150 h 2726534"/>
                <a:gd name="connsiteX26" fmla="*/ 568325 w 2320924"/>
                <a:gd name="connsiteY26" fmla="*/ 990600 h 2726534"/>
                <a:gd name="connsiteX27" fmla="*/ 800100 w 2320924"/>
                <a:gd name="connsiteY27" fmla="*/ 990600 h 2726534"/>
                <a:gd name="connsiteX28" fmla="*/ 800100 w 2320924"/>
                <a:gd name="connsiteY28" fmla="*/ 1038225 h 2726534"/>
                <a:gd name="connsiteX29" fmla="*/ 812800 w 2320924"/>
                <a:gd name="connsiteY29" fmla="*/ 1038225 h 2726534"/>
                <a:gd name="connsiteX30" fmla="*/ 812800 w 2320924"/>
                <a:gd name="connsiteY30" fmla="*/ 1085850 h 2726534"/>
                <a:gd name="connsiteX31" fmla="*/ 828675 w 2320924"/>
                <a:gd name="connsiteY31" fmla="*/ 1089025 h 2726534"/>
                <a:gd name="connsiteX32" fmla="*/ 831850 w 2320924"/>
                <a:gd name="connsiteY32" fmla="*/ 1130300 h 2726534"/>
                <a:gd name="connsiteX33" fmla="*/ 838200 w 2320924"/>
                <a:gd name="connsiteY33" fmla="*/ 1130300 h 2726534"/>
                <a:gd name="connsiteX34" fmla="*/ 835025 w 2320924"/>
                <a:gd name="connsiteY34" fmla="*/ 1225550 h 2726534"/>
                <a:gd name="connsiteX35" fmla="*/ 847725 w 2320924"/>
                <a:gd name="connsiteY35" fmla="*/ 1225550 h 2726534"/>
                <a:gd name="connsiteX36" fmla="*/ 847725 w 2320924"/>
                <a:gd name="connsiteY36" fmla="*/ 1273175 h 2726534"/>
                <a:gd name="connsiteX37" fmla="*/ 863600 w 2320924"/>
                <a:gd name="connsiteY37" fmla="*/ 1273175 h 2726534"/>
                <a:gd name="connsiteX38" fmla="*/ 866775 w 2320924"/>
                <a:gd name="connsiteY38" fmla="*/ 1362075 h 2726534"/>
                <a:gd name="connsiteX39" fmla="*/ 873125 w 2320924"/>
                <a:gd name="connsiteY39" fmla="*/ 1362075 h 2726534"/>
                <a:gd name="connsiteX40" fmla="*/ 873125 w 2320924"/>
                <a:gd name="connsiteY40" fmla="*/ 1419225 h 2726534"/>
                <a:gd name="connsiteX41" fmla="*/ 882650 w 2320924"/>
                <a:gd name="connsiteY41" fmla="*/ 1419225 h 2726534"/>
                <a:gd name="connsiteX42" fmla="*/ 879475 w 2320924"/>
                <a:gd name="connsiteY42" fmla="*/ 1504950 h 2726534"/>
                <a:gd name="connsiteX43" fmla="*/ 901700 w 2320924"/>
                <a:gd name="connsiteY43" fmla="*/ 1504950 h 2726534"/>
                <a:gd name="connsiteX44" fmla="*/ 901700 w 2320924"/>
                <a:gd name="connsiteY44" fmla="*/ 1549400 h 2726534"/>
                <a:gd name="connsiteX45" fmla="*/ 904875 w 2320924"/>
                <a:gd name="connsiteY45" fmla="*/ 1549400 h 2726534"/>
                <a:gd name="connsiteX46" fmla="*/ 904875 w 2320924"/>
                <a:gd name="connsiteY46" fmla="*/ 1603375 h 2726534"/>
                <a:gd name="connsiteX47" fmla="*/ 911225 w 2320924"/>
                <a:gd name="connsiteY47" fmla="*/ 1603375 h 2726534"/>
                <a:gd name="connsiteX48" fmla="*/ 908050 w 2320924"/>
                <a:gd name="connsiteY48" fmla="*/ 1647825 h 2726534"/>
                <a:gd name="connsiteX49" fmla="*/ 917575 w 2320924"/>
                <a:gd name="connsiteY49" fmla="*/ 1644650 h 2726534"/>
                <a:gd name="connsiteX50" fmla="*/ 914400 w 2320924"/>
                <a:gd name="connsiteY50" fmla="*/ 1743075 h 2726534"/>
                <a:gd name="connsiteX51" fmla="*/ 933450 w 2320924"/>
                <a:gd name="connsiteY51" fmla="*/ 1736725 h 2726534"/>
                <a:gd name="connsiteX52" fmla="*/ 933450 w 2320924"/>
                <a:gd name="connsiteY52" fmla="*/ 1790700 h 2726534"/>
                <a:gd name="connsiteX53" fmla="*/ 942975 w 2320924"/>
                <a:gd name="connsiteY53" fmla="*/ 1790700 h 2726534"/>
                <a:gd name="connsiteX54" fmla="*/ 942975 w 2320924"/>
                <a:gd name="connsiteY54" fmla="*/ 1838325 h 2726534"/>
                <a:gd name="connsiteX55" fmla="*/ 1092200 w 2320924"/>
                <a:gd name="connsiteY55" fmla="*/ 1841500 h 2726534"/>
                <a:gd name="connsiteX56" fmla="*/ 1092200 w 2320924"/>
                <a:gd name="connsiteY56" fmla="*/ 1885950 h 2726534"/>
                <a:gd name="connsiteX57" fmla="*/ 1162050 w 2320924"/>
                <a:gd name="connsiteY57" fmla="*/ 1885950 h 2726534"/>
                <a:gd name="connsiteX58" fmla="*/ 1165225 w 2320924"/>
                <a:gd name="connsiteY58" fmla="*/ 1933575 h 2726534"/>
                <a:gd name="connsiteX59" fmla="*/ 1244600 w 2320924"/>
                <a:gd name="connsiteY59" fmla="*/ 1930400 h 2726534"/>
                <a:gd name="connsiteX60" fmla="*/ 1247775 w 2320924"/>
                <a:gd name="connsiteY60" fmla="*/ 1978025 h 2726534"/>
                <a:gd name="connsiteX61" fmla="*/ 1327150 w 2320924"/>
                <a:gd name="connsiteY61" fmla="*/ 1978025 h 2726534"/>
                <a:gd name="connsiteX62" fmla="*/ 1327150 w 2320924"/>
                <a:gd name="connsiteY62" fmla="*/ 2028825 h 2726534"/>
                <a:gd name="connsiteX63" fmla="*/ 1362075 w 2320924"/>
                <a:gd name="connsiteY63" fmla="*/ 2028825 h 2726534"/>
                <a:gd name="connsiteX64" fmla="*/ 1362075 w 2320924"/>
                <a:gd name="connsiteY64" fmla="*/ 2073275 h 2726534"/>
                <a:gd name="connsiteX65" fmla="*/ 1374775 w 2320924"/>
                <a:gd name="connsiteY65" fmla="*/ 2073275 h 2726534"/>
                <a:gd name="connsiteX66" fmla="*/ 1374775 w 2320924"/>
                <a:gd name="connsiteY66" fmla="*/ 2120900 h 2726534"/>
                <a:gd name="connsiteX67" fmla="*/ 1400175 w 2320924"/>
                <a:gd name="connsiteY67" fmla="*/ 2120900 h 2726534"/>
                <a:gd name="connsiteX68" fmla="*/ 1403350 w 2320924"/>
                <a:gd name="connsiteY68" fmla="*/ 2206625 h 2726534"/>
                <a:gd name="connsiteX69" fmla="*/ 1406525 w 2320924"/>
                <a:gd name="connsiteY69" fmla="*/ 2206625 h 2726534"/>
                <a:gd name="connsiteX70" fmla="*/ 1406525 w 2320924"/>
                <a:gd name="connsiteY70" fmla="*/ 2260600 h 2726534"/>
                <a:gd name="connsiteX71" fmla="*/ 1435100 w 2320924"/>
                <a:gd name="connsiteY71" fmla="*/ 2260600 h 2726534"/>
                <a:gd name="connsiteX72" fmla="*/ 1431925 w 2320924"/>
                <a:gd name="connsiteY72" fmla="*/ 2305050 h 2726534"/>
                <a:gd name="connsiteX73" fmla="*/ 1444625 w 2320924"/>
                <a:gd name="connsiteY73" fmla="*/ 2308225 h 2726534"/>
                <a:gd name="connsiteX74" fmla="*/ 1441450 w 2320924"/>
                <a:gd name="connsiteY74" fmla="*/ 2387600 h 2726534"/>
                <a:gd name="connsiteX75" fmla="*/ 1449388 w 2320924"/>
                <a:gd name="connsiteY75" fmla="*/ 2388394 h 2726534"/>
                <a:gd name="connsiteX76" fmla="*/ 1449387 w 2320924"/>
                <a:gd name="connsiteY76" fmla="*/ 2440783 h 2726534"/>
                <a:gd name="connsiteX77" fmla="*/ 1468437 w 2320924"/>
                <a:gd name="connsiteY77" fmla="*/ 2440782 h 2726534"/>
                <a:gd name="connsiteX78" fmla="*/ 1468439 w 2320924"/>
                <a:gd name="connsiteY78" fmla="*/ 2495550 h 2726534"/>
                <a:gd name="connsiteX79" fmla="*/ 1554164 w 2320924"/>
                <a:gd name="connsiteY79" fmla="*/ 2497932 h 2726534"/>
                <a:gd name="connsiteX80" fmla="*/ 1554163 w 2320924"/>
                <a:gd name="connsiteY80" fmla="*/ 2540796 h 2726534"/>
                <a:gd name="connsiteX81" fmla="*/ 1861345 w 2320924"/>
                <a:gd name="connsiteY81" fmla="*/ 2543177 h 2726534"/>
                <a:gd name="connsiteX82" fmla="*/ 1863726 w 2320924"/>
                <a:gd name="connsiteY82" fmla="*/ 2588421 h 2726534"/>
                <a:gd name="connsiteX83" fmla="*/ 1920876 w 2320924"/>
                <a:gd name="connsiteY83" fmla="*/ 2590802 h 2726534"/>
                <a:gd name="connsiteX84" fmla="*/ 1920876 w 2320924"/>
                <a:gd name="connsiteY84" fmla="*/ 2638427 h 2726534"/>
                <a:gd name="connsiteX85" fmla="*/ 2251869 w 2320924"/>
                <a:gd name="connsiteY85" fmla="*/ 2638427 h 2726534"/>
                <a:gd name="connsiteX86" fmla="*/ 2251869 w 2320924"/>
                <a:gd name="connsiteY86" fmla="*/ 2686052 h 2726534"/>
                <a:gd name="connsiteX87" fmla="*/ 2309018 w 2320924"/>
                <a:gd name="connsiteY87" fmla="*/ 2686051 h 2726534"/>
                <a:gd name="connsiteX88" fmla="*/ 2309018 w 2320924"/>
                <a:gd name="connsiteY88" fmla="*/ 2726533 h 2726534"/>
                <a:gd name="connsiteX89" fmla="*/ 2320924 w 2320924"/>
                <a:gd name="connsiteY89" fmla="*/ 2726534 h 2726534"/>
                <a:gd name="connsiteX0" fmla="*/ 0 w 2325687"/>
                <a:gd name="connsiteY0" fmla="*/ 3175 h 2728915"/>
                <a:gd name="connsiteX1" fmla="*/ 384175 w 2325687"/>
                <a:gd name="connsiteY1" fmla="*/ 0 h 2728915"/>
                <a:gd name="connsiteX2" fmla="*/ 384175 w 2325687"/>
                <a:gd name="connsiteY2" fmla="*/ 50800 h 2728915"/>
                <a:gd name="connsiteX3" fmla="*/ 415925 w 2325687"/>
                <a:gd name="connsiteY3" fmla="*/ 47625 h 2728915"/>
                <a:gd name="connsiteX4" fmla="*/ 412750 w 2325687"/>
                <a:gd name="connsiteY4" fmla="*/ 190500 h 2728915"/>
                <a:gd name="connsiteX5" fmla="*/ 428625 w 2325687"/>
                <a:gd name="connsiteY5" fmla="*/ 190500 h 2728915"/>
                <a:gd name="connsiteX6" fmla="*/ 425450 w 2325687"/>
                <a:gd name="connsiteY6" fmla="*/ 241300 h 2728915"/>
                <a:gd name="connsiteX7" fmla="*/ 428625 w 2325687"/>
                <a:gd name="connsiteY7" fmla="*/ 241300 h 2728915"/>
                <a:gd name="connsiteX8" fmla="*/ 425450 w 2325687"/>
                <a:gd name="connsiteY8" fmla="*/ 333375 h 2728915"/>
                <a:gd name="connsiteX9" fmla="*/ 441325 w 2325687"/>
                <a:gd name="connsiteY9" fmla="*/ 333375 h 2728915"/>
                <a:gd name="connsiteX10" fmla="*/ 444500 w 2325687"/>
                <a:gd name="connsiteY10" fmla="*/ 377825 h 2728915"/>
                <a:gd name="connsiteX11" fmla="*/ 454025 w 2325687"/>
                <a:gd name="connsiteY11" fmla="*/ 377825 h 2728915"/>
                <a:gd name="connsiteX12" fmla="*/ 454025 w 2325687"/>
                <a:gd name="connsiteY12" fmla="*/ 473075 h 2728915"/>
                <a:gd name="connsiteX13" fmla="*/ 460375 w 2325687"/>
                <a:gd name="connsiteY13" fmla="*/ 476250 h 2728915"/>
                <a:gd name="connsiteX14" fmla="*/ 460375 w 2325687"/>
                <a:gd name="connsiteY14" fmla="*/ 561975 h 2728915"/>
                <a:gd name="connsiteX15" fmla="*/ 463550 w 2325687"/>
                <a:gd name="connsiteY15" fmla="*/ 561975 h 2728915"/>
                <a:gd name="connsiteX16" fmla="*/ 463550 w 2325687"/>
                <a:gd name="connsiteY16" fmla="*/ 704850 h 2728915"/>
                <a:gd name="connsiteX17" fmla="*/ 485775 w 2325687"/>
                <a:gd name="connsiteY17" fmla="*/ 704850 h 2728915"/>
                <a:gd name="connsiteX18" fmla="*/ 485775 w 2325687"/>
                <a:gd name="connsiteY18" fmla="*/ 755650 h 2728915"/>
                <a:gd name="connsiteX19" fmla="*/ 488950 w 2325687"/>
                <a:gd name="connsiteY19" fmla="*/ 755650 h 2728915"/>
                <a:gd name="connsiteX20" fmla="*/ 488950 w 2325687"/>
                <a:gd name="connsiteY20" fmla="*/ 844550 h 2728915"/>
                <a:gd name="connsiteX21" fmla="*/ 520700 w 2325687"/>
                <a:gd name="connsiteY21" fmla="*/ 850900 h 2728915"/>
                <a:gd name="connsiteX22" fmla="*/ 520700 w 2325687"/>
                <a:gd name="connsiteY22" fmla="*/ 904875 h 2728915"/>
                <a:gd name="connsiteX23" fmla="*/ 523875 w 2325687"/>
                <a:gd name="connsiteY23" fmla="*/ 904875 h 2728915"/>
                <a:gd name="connsiteX24" fmla="*/ 523875 w 2325687"/>
                <a:gd name="connsiteY24" fmla="*/ 942975 h 2728915"/>
                <a:gd name="connsiteX25" fmla="*/ 568325 w 2325687"/>
                <a:gd name="connsiteY25" fmla="*/ 946150 h 2728915"/>
                <a:gd name="connsiteX26" fmla="*/ 568325 w 2325687"/>
                <a:gd name="connsiteY26" fmla="*/ 990600 h 2728915"/>
                <a:gd name="connsiteX27" fmla="*/ 800100 w 2325687"/>
                <a:gd name="connsiteY27" fmla="*/ 990600 h 2728915"/>
                <a:gd name="connsiteX28" fmla="*/ 800100 w 2325687"/>
                <a:gd name="connsiteY28" fmla="*/ 1038225 h 2728915"/>
                <a:gd name="connsiteX29" fmla="*/ 812800 w 2325687"/>
                <a:gd name="connsiteY29" fmla="*/ 1038225 h 2728915"/>
                <a:gd name="connsiteX30" fmla="*/ 812800 w 2325687"/>
                <a:gd name="connsiteY30" fmla="*/ 1085850 h 2728915"/>
                <a:gd name="connsiteX31" fmla="*/ 828675 w 2325687"/>
                <a:gd name="connsiteY31" fmla="*/ 1089025 h 2728915"/>
                <a:gd name="connsiteX32" fmla="*/ 831850 w 2325687"/>
                <a:gd name="connsiteY32" fmla="*/ 1130300 h 2728915"/>
                <a:gd name="connsiteX33" fmla="*/ 838200 w 2325687"/>
                <a:gd name="connsiteY33" fmla="*/ 1130300 h 2728915"/>
                <a:gd name="connsiteX34" fmla="*/ 835025 w 2325687"/>
                <a:gd name="connsiteY34" fmla="*/ 1225550 h 2728915"/>
                <a:gd name="connsiteX35" fmla="*/ 847725 w 2325687"/>
                <a:gd name="connsiteY35" fmla="*/ 1225550 h 2728915"/>
                <a:gd name="connsiteX36" fmla="*/ 847725 w 2325687"/>
                <a:gd name="connsiteY36" fmla="*/ 1273175 h 2728915"/>
                <a:gd name="connsiteX37" fmla="*/ 863600 w 2325687"/>
                <a:gd name="connsiteY37" fmla="*/ 1273175 h 2728915"/>
                <a:gd name="connsiteX38" fmla="*/ 866775 w 2325687"/>
                <a:gd name="connsiteY38" fmla="*/ 1362075 h 2728915"/>
                <a:gd name="connsiteX39" fmla="*/ 873125 w 2325687"/>
                <a:gd name="connsiteY39" fmla="*/ 1362075 h 2728915"/>
                <a:gd name="connsiteX40" fmla="*/ 873125 w 2325687"/>
                <a:gd name="connsiteY40" fmla="*/ 1419225 h 2728915"/>
                <a:gd name="connsiteX41" fmla="*/ 882650 w 2325687"/>
                <a:gd name="connsiteY41" fmla="*/ 1419225 h 2728915"/>
                <a:gd name="connsiteX42" fmla="*/ 879475 w 2325687"/>
                <a:gd name="connsiteY42" fmla="*/ 1504950 h 2728915"/>
                <a:gd name="connsiteX43" fmla="*/ 901700 w 2325687"/>
                <a:gd name="connsiteY43" fmla="*/ 1504950 h 2728915"/>
                <a:gd name="connsiteX44" fmla="*/ 901700 w 2325687"/>
                <a:gd name="connsiteY44" fmla="*/ 1549400 h 2728915"/>
                <a:gd name="connsiteX45" fmla="*/ 904875 w 2325687"/>
                <a:gd name="connsiteY45" fmla="*/ 1549400 h 2728915"/>
                <a:gd name="connsiteX46" fmla="*/ 904875 w 2325687"/>
                <a:gd name="connsiteY46" fmla="*/ 1603375 h 2728915"/>
                <a:gd name="connsiteX47" fmla="*/ 911225 w 2325687"/>
                <a:gd name="connsiteY47" fmla="*/ 1603375 h 2728915"/>
                <a:gd name="connsiteX48" fmla="*/ 908050 w 2325687"/>
                <a:gd name="connsiteY48" fmla="*/ 1647825 h 2728915"/>
                <a:gd name="connsiteX49" fmla="*/ 917575 w 2325687"/>
                <a:gd name="connsiteY49" fmla="*/ 1644650 h 2728915"/>
                <a:gd name="connsiteX50" fmla="*/ 914400 w 2325687"/>
                <a:gd name="connsiteY50" fmla="*/ 1743075 h 2728915"/>
                <a:gd name="connsiteX51" fmla="*/ 933450 w 2325687"/>
                <a:gd name="connsiteY51" fmla="*/ 1736725 h 2728915"/>
                <a:gd name="connsiteX52" fmla="*/ 933450 w 2325687"/>
                <a:gd name="connsiteY52" fmla="*/ 1790700 h 2728915"/>
                <a:gd name="connsiteX53" fmla="*/ 942975 w 2325687"/>
                <a:gd name="connsiteY53" fmla="*/ 1790700 h 2728915"/>
                <a:gd name="connsiteX54" fmla="*/ 942975 w 2325687"/>
                <a:gd name="connsiteY54" fmla="*/ 1838325 h 2728915"/>
                <a:gd name="connsiteX55" fmla="*/ 1092200 w 2325687"/>
                <a:gd name="connsiteY55" fmla="*/ 1841500 h 2728915"/>
                <a:gd name="connsiteX56" fmla="*/ 1092200 w 2325687"/>
                <a:gd name="connsiteY56" fmla="*/ 1885950 h 2728915"/>
                <a:gd name="connsiteX57" fmla="*/ 1162050 w 2325687"/>
                <a:gd name="connsiteY57" fmla="*/ 1885950 h 2728915"/>
                <a:gd name="connsiteX58" fmla="*/ 1165225 w 2325687"/>
                <a:gd name="connsiteY58" fmla="*/ 1933575 h 2728915"/>
                <a:gd name="connsiteX59" fmla="*/ 1244600 w 2325687"/>
                <a:gd name="connsiteY59" fmla="*/ 1930400 h 2728915"/>
                <a:gd name="connsiteX60" fmla="*/ 1247775 w 2325687"/>
                <a:gd name="connsiteY60" fmla="*/ 1978025 h 2728915"/>
                <a:gd name="connsiteX61" fmla="*/ 1327150 w 2325687"/>
                <a:gd name="connsiteY61" fmla="*/ 1978025 h 2728915"/>
                <a:gd name="connsiteX62" fmla="*/ 1327150 w 2325687"/>
                <a:gd name="connsiteY62" fmla="*/ 2028825 h 2728915"/>
                <a:gd name="connsiteX63" fmla="*/ 1362075 w 2325687"/>
                <a:gd name="connsiteY63" fmla="*/ 2028825 h 2728915"/>
                <a:gd name="connsiteX64" fmla="*/ 1362075 w 2325687"/>
                <a:gd name="connsiteY64" fmla="*/ 2073275 h 2728915"/>
                <a:gd name="connsiteX65" fmla="*/ 1374775 w 2325687"/>
                <a:gd name="connsiteY65" fmla="*/ 2073275 h 2728915"/>
                <a:gd name="connsiteX66" fmla="*/ 1374775 w 2325687"/>
                <a:gd name="connsiteY66" fmla="*/ 2120900 h 2728915"/>
                <a:gd name="connsiteX67" fmla="*/ 1400175 w 2325687"/>
                <a:gd name="connsiteY67" fmla="*/ 2120900 h 2728915"/>
                <a:gd name="connsiteX68" fmla="*/ 1403350 w 2325687"/>
                <a:gd name="connsiteY68" fmla="*/ 2206625 h 2728915"/>
                <a:gd name="connsiteX69" fmla="*/ 1406525 w 2325687"/>
                <a:gd name="connsiteY69" fmla="*/ 2206625 h 2728915"/>
                <a:gd name="connsiteX70" fmla="*/ 1406525 w 2325687"/>
                <a:gd name="connsiteY70" fmla="*/ 2260600 h 2728915"/>
                <a:gd name="connsiteX71" fmla="*/ 1435100 w 2325687"/>
                <a:gd name="connsiteY71" fmla="*/ 2260600 h 2728915"/>
                <a:gd name="connsiteX72" fmla="*/ 1431925 w 2325687"/>
                <a:gd name="connsiteY72" fmla="*/ 2305050 h 2728915"/>
                <a:gd name="connsiteX73" fmla="*/ 1444625 w 2325687"/>
                <a:gd name="connsiteY73" fmla="*/ 2308225 h 2728915"/>
                <a:gd name="connsiteX74" fmla="*/ 1441450 w 2325687"/>
                <a:gd name="connsiteY74" fmla="*/ 2387600 h 2728915"/>
                <a:gd name="connsiteX75" fmla="*/ 1449388 w 2325687"/>
                <a:gd name="connsiteY75" fmla="*/ 2388394 h 2728915"/>
                <a:gd name="connsiteX76" fmla="*/ 1449387 w 2325687"/>
                <a:gd name="connsiteY76" fmla="*/ 2440783 h 2728915"/>
                <a:gd name="connsiteX77" fmla="*/ 1468437 w 2325687"/>
                <a:gd name="connsiteY77" fmla="*/ 2440782 h 2728915"/>
                <a:gd name="connsiteX78" fmla="*/ 1468439 w 2325687"/>
                <a:gd name="connsiteY78" fmla="*/ 2495550 h 2728915"/>
                <a:gd name="connsiteX79" fmla="*/ 1554164 w 2325687"/>
                <a:gd name="connsiteY79" fmla="*/ 2497932 h 2728915"/>
                <a:gd name="connsiteX80" fmla="*/ 1554163 w 2325687"/>
                <a:gd name="connsiteY80" fmla="*/ 2540796 h 2728915"/>
                <a:gd name="connsiteX81" fmla="*/ 1861345 w 2325687"/>
                <a:gd name="connsiteY81" fmla="*/ 2543177 h 2728915"/>
                <a:gd name="connsiteX82" fmla="*/ 1863726 w 2325687"/>
                <a:gd name="connsiteY82" fmla="*/ 2588421 h 2728915"/>
                <a:gd name="connsiteX83" fmla="*/ 1920876 w 2325687"/>
                <a:gd name="connsiteY83" fmla="*/ 2590802 h 2728915"/>
                <a:gd name="connsiteX84" fmla="*/ 1920876 w 2325687"/>
                <a:gd name="connsiteY84" fmla="*/ 2638427 h 2728915"/>
                <a:gd name="connsiteX85" fmla="*/ 2251869 w 2325687"/>
                <a:gd name="connsiteY85" fmla="*/ 2638427 h 2728915"/>
                <a:gd name="connsiteX86" fmla="*/ 2251869 w 2325687"/>
                <a:gd name="connsiteY86" fmla="*/ 2686052 h 2728915"/>
                <a:gd name="connsiteX87" fmla="*/ 2309018 w 2325687"/>
                <a:gd name="connsiteY87" fmla="*/ 2686051 h 2728915"/>
                <a:gd name="connsiteX88" fmla="*/ 2309018 w 2325687"/>
                <a:gd name="connsiteY88" fmla="*/ 2726533 h 2728915"/>
                <a:gd name="connsiteX89" fmla="*/ 2320924 w 2325687"/>
                <a:gd name="connsiteY89" fmla="*/ 2726534 h 2728915"/>
                <a:gd name="connsiteX90" fmla="*/ 2325687 w 2325687"/>
                <a:gd name="connsiteY90" fmla="*/ 2728915 h 2728915"/>
                <a:gd name="connsiteX0" fmla="*/ 0 w 2325687"/>
                <a:gd name="connsiteY0" fmla="*/ 3175 h 2776540"/>
                <a:gd name="connsiteX1" fmla="*/ 384175 w 2325687"/>
                <a:gd name="connsiteY1" fmla="*/ 0 h 2776540"/>
                <a:gd name="connsiteX2" fmla="*/ 384175 w 2325687"/>
                <a:gd name="connsiteY2" fmla="*/ 50800 h 2776540"/>
                <a:gd name="connsiteX3" fmla="*/ 415925 w 2325687"/>
                <a:gd name="connsiteY3" fmla="*/ 47625 h 2776540"/>
                <a:gd name="connsiteX4" fmla="*/ 412750 w 2325687"/>
                <a:gd name="connsiteY4" fmla="*/ 190500 h 2776540"/>
                <a:gd name="connsiteX5" fmla="*/ 428625 w 2325687"/>
                <a:gd name="connsiteY5" fmla="*/ 190500 h 2776540"/>
                <a:gd name="connsiteX6" fmla="*/ 425450 w 2325687"/>
                <a:gd name="connsiteY6" fmla="*/ 241300 h 2776540"/>
                <a:gd name="connsiteX7" fmla="*/ 428625 w 2325687"/>
                <a:gd name="connsiteY7" fmla="*/ 241300 h 2776540"/>
                <a:gd name="connsiteX8" fmla="*/ 425450 w 2325687"/>
                <a:gd name="connsiteY8" fmla="*/ 333375 h 2776540"/>
                <a:gd name="connsiteX9" fmla="*/ 441325 w 2325687"/>
                <a:gd name="connsiteY9" fmla="*/ 333375 h 2776540"/>
                <a:gd name="connsiteX10" fmla="*/ 444500 w 2325687"/>
                <a:gd name="connsiteY10" fmla="*/ 377825 h 2776540"/>
                <a:gd name="connsiteX11" fmla="*/ 454025 w 2325687"/>
                <a:gd name="connsiteY11" fmla="*/ 377825 h 2776540"/>
                <a:gd name="connsiteX12" fmla="*/ 454025 w 2325687"/>
                <a:gd name="connsiteY12" fmla="*/ 473075 h 2776540"/>
                <a:gd name="connsiteX13" fmla="*/ 460375 w 2325687"/>
                <a:gd name="connsiteY13" fmla="*/ 476250 h 2776540"/>
                <a:gd name="connsiteX14" fmla="*/ 460375 w 2325687"/>
                <a:gd name="connsiteY14" fmla="*/ 561975 h 2776540"/>
                <a:gd name="connsiteX15" fmla="*/ 463550 w 2325687"/>
                <a:gd name="connsiteY15" fmla="*/ 561975 h 2776540"/>
                <a:gd name="connsiteX16" fmla="*/ 463550 w 2325687"/>
                <a:gd name="connsiteY16" fmla="*/ 704850 h 2776540"/>
                <a:gd name="connsiteX17" fmla="*/ 485775 w 2325687"/>
                <a:gd name="connsiteY17" fmla="*/ 704850 h 2776540"/>
                <a:gd name="connsiteX18" fmla="*/ 485775 w 2325687"/>
                <a:gd name="connsiteY18" fmla="*/ 755650 h 2776540"/>
                <a:gd name="connsiteX19" fmla="*/ 488950 w 2325687"/>
                <a:gd name="connsiteY19" fmla="*/ 755650 h 2776540"/>
                <a:gd name="connsiteX20" fmla="*/ 488950 w 2325687"/>
                <a:gd name="connsiteY20" fmla="*/ 844550 h 2776540"/>
                <a:gd name="connsiteX21" fmla="*/ 520700 w 2325687"/>
                <a:gd name="connsiteY21" fmla="*/ 850900 h 2776540"/>
                <a:gd name="connsiteX22" fmla="*/ 520700 w 2325687"/>
                <a:gd name="connsiteY22" fmla="*/ 904875 h 2776540"/>
                <a:gd name="connsiteX23" fmla="*/ 523875 w 2325687"/>
                <a:gd name="connsiteY23" fmla="*/ 904875 h 2776540"/>
                <a:gd name="connsiteX24" fmla="*/ 523875 w 2325687"/>
                <a:gd name="connsiteY24" fmla="*/ 942975 h 2776540"/>
                <a:gd name="connsiteX25" fmla="*/ 568325 w 2325687"/>
                <a:gd name="connsiteY25" fmla="*/ 946150 h 2776540"/>
                <a:gd name="connsiteX26" fmla="*/ 568325 w 2325687"/>
                <a:gd name="connsiteY26" fmla="*/ 990600 h 2776540"/>
                <a:gd name="connsiteX27" fmla="*/ 800100 w 2325687"/>
                <a:gd name="connsiteY27" fmla="*/ 990600 h 2776540"/>
                <a:gd name="connsiteX28" fmla="*/ 800100 w 2325687"/>
                <a:gd name="connsiteY28" fmla="*/ 1038225 h 2776540"/>
                <a:gd name="connsiteX29" fmla="*/ 812800 w 2325687"/>
                <a:gd name="connsiteY29" fmla="*/ 1038225 h 2776540"/>
                <a:gd name="connsiteX30" fmla="*/ 812800 w 2325687"/>
                <a:gd name="connsiteY30" fmla="*/ 1085850 h 2776540"/>
                <a:gd name="connsiteX31" fmla="*/ 828675 w 2325687"/>
                <a:gd name="connsiteY31" fmla="*/ 1089025 h 2776540"/>
                <a:gd name="connsiteX32" fmla="*/ 831850 w 2325687"/>
                <a:gd name="connsiteY32" fmla="*/ 1130300 h 2776540"/>
                <a:gd name="connsiteX33" fmla="*/ 838200 w 2325687"/>
                <a:gd name="connsiteY33" fmla="*/ 1130300 h 2776540"/>
                <a:gd name="connsiteX34" fmla="*/ 835025 w 2325687"/>
                <a:gd name="connsiteY34" fmla="*/ 1225550 h 2776540"/>
                <a:gd name="connsiteX35" fmla="*/ 847725 w 2325687"/>
                <a:gd name="connsiteY35" fmla="*/ 1225550 h 2776540"/>
                <a:gd name="connsiteX36" fmla="*/ 847725 w 2325687"/>
                <a:gd name="connsiteY36" fmla="*/ 1273175 h 2776540"/>
                <a:gd name="connsiteX37" fmla="*/ 863600 w 2325687"/>
                <a:gd name="connsiteY37" fmla="*/ 1273175 h 2776540"/>
                <a:gd name="connsiteX38" fmla="*/ 866775 w 2325687"/>
                <a:gd name="connsiteY38" fmla="*/ 1362075 h 2776540"/>
                <a:gd name="connsiteX39" fmla="*/ 873125 w 2325687"/>
                <a:gd name="connsiteY39" fmla="*/ 1362075 h 2776540"/>
                <a:gd name="connsiteX40" fmla="*/ 873125 w 2325687"/>
                <a:gd name="connsiteY40" fmla="*/ 1419225 h 2776540"/>
                <a:gd name="connsiteX41" fmla="*/ 882650 w 2325687"/>
                <a:gd name="connsiteY41" fmla="*/ 1419225 h 2776540"/>
                <a:gd name="connsiteX42" fmla="*/ 879475 w 2325687"/>
                <a:gd name="connsiteY42" fmla="*/ 1504950 h 2776540"/>
                <a:gd name="connsiteX43" fmla="*/ 901700 w 2325687"/>
                <a:gd name="connsiteY43" fmla="*/ 1504950 h 2776540"/>
                <a:gd name="connsiteX44" fmla="*/ 901700 w 2325687"/>
                <a:gd name="connsiteY44" fmla="*/ 1549400 h 2776540"/>
                <a:gd name="connsiteX45" fmla="*/ 904875 w 2325687"/>
                <a:gd name="connsiteY45" fmla="*/ 1549400 h 2776540"/>
                <a:gd name="connsiteX46" fmla="*/ 904875 w 2325687"/>
                <a:gd name="connsiteY46" fmla="*/ 1603375 h 2776540"/>
                <a:gd name="connsiteX47" fmla="*/ 911225 w 2325687"/>
                <a:gd name="connsiteY47" fmla="*/ 1603375 h 2776540"/>
                <a:gd name="connsiteX48" fmla="*/ 908050 w 2325687"/>
                <a:gd name="connsiteY48" fmla="*/ 1647825 h 2776540"/>
                <a:gd name="connsiteX49" fmla="*/ 917575 w 2325687"/>
                <a:gd name="connsiteY49" fmla="*/ 1644650 h 2776540"/>
                <a:gd name="connsiteX50" fmla="*/ 914400 w 2325687"/>
                <a:gd name="connsiteY50" fmla="*/ 1743075 h 2776540"/>
                <a:gd name="connsiteX51" fmla="*/ 933450 w 2325687"/>
                <a:gd name="connsiteY51" fmla="*/ 1736725 h 2776540"/>
                <a:gd name="connsiteX52" fmla="*/ 933450 w 2325687"/>
                <a:gd name="connsiteY52" fmla="*/ 1790700 h 2776540"/>
                <a:gd name="connsiteX53" fmla="*/ 942975 w 2325687"/>
                <a:gd name="connsiteY53" fmla="*/ 1790700 h 2776540"/>
                <a:gd name="connsiteX54" fmla="*/ 942975 w 2325687"/>
                <a:gd name="connsiteY54" fmla="*/ 1838325 h 2776540"/>
                <a:gd name="connsiteX55" fmla="*/ 1092200 w 2325687"/>
                <a:gd name="connsiteY55" fmla="*/ 1841500 h 2776540"/>
                <a:gd name="connsiteX56" fmla="*/ 1092200 w 2325687"/>
                <a:gd name="connsiteY56" fmla="*/ 1885950 h 2776540"/>
                <a:gd name="connsiteX57" fmla="*/ 1162050 w 2325687"/>
                <a:gd name="connsiteY57" fmla="*/ 1885950 h 2776540"/>
                <a:gd name="connsiteX58" fmla="*/ 1165225 w 2325687"/>
                <a:gd name="connsiteY58" fmla="*/ 1933575 h 2776540"/>
                <a:gd name="connsiteX59" fmla="*/ 1244600 w 2325687"/>
                <a:gd name="connsiteY59" fmla="*/ 1930400 h 2776540"/>
                <a:gd name="connsiteX60" fmla="*/ 1247775 w 2325687"/>
                <a:gd name="connsiteY60" fmla="*/ 1978025 h 2776540"/>
                <a:gd name="connsiteX61" fmla="*/ 1327150 w 2325687"/>
                <a:gd name="connsiteY61" fmla="*/ 1978025 h 2776540"/>
                <a:gd name="connsiteX62" fmla="*/ 1327150 w 2325687"/>
                <a:gd name="connsiteY62" fmla="*/ 2028825 h 2776540"/>
                <a:gd name="connsiteX63" fmla="*/ 1362075 w 2325687"/>
                <a:gd name="connsiteY63" fmla="*/ 2028825 h 2776540"/>
                <a:gd name="connsiteX64" fmla="*/ 1362075 w 2325687"/>
                <a:gd name="connsiteY64" fmla="*/ 2073275 h 2776540"/>
                <a:gd name="connsiteX65" fmla="*/ 1374775 w 2325687"/>
                <a:gd name="connsiteY65" fmla="*/ 2073275 h 2776540"/>
                <a:gd name="connsiteX66" fmla="*/ 1374775 w 2325687"/>
                <a:gd name="connsiteY66" fmla="*/ 2120900 h 2776540"/>
                <a:gd name="connsiteX67" fmla="*/ 1400175 w 2325687"/>
                <a:gd name="connsiteY67" fmla="*/ 2120900 h 2776540"/>
                <a:gd name="connsiteX68" fmla="*/ 1403350 w 2325687"/>
                <a:gd name="connsiteY68" fmla="*/ 2206625 h 2776540"/>
                <a:gd name="connsiteX69" fmla="*/ 1406525 w 2325687"/>
                <a:gd name="connsiteY69" fmla="*/ 2206625 h 2776540"/>
                <a:gd name="connsiteX70" fmla="*/ 1406525 w 2325687"/>
                <a:gd name="connsiteY70" fmla="*/ 2260600 h 2776540"/>
                <a:gd name="connsiteX71" fmla="*/ 1435100 w 2325687"/>
                <a:gd name="connsiteY71" fmla="*/ 2260600 h 2776540"/>
                <a:gd name="connsiteX72" fmla="*/ 1431925 w 2325687"/>
                <a:gd name="connsiteY72" fmla="*/ 2305050 h 2776540"/>
                <a:gd name="connsiteX73" fmla="*/ 1444625 w 2325687"/>
                <a:gd name="connsiteY73" fmla="*/ 2308225 h 2776540"/>
                <a:gd name="connsiteX74" fmla="*/ 1441450 w 2325687"/>
                <a:gd name="connsiteY74" fmla="*/ 2387600 h 2776540"/>
                <a:gd name="connsiteX75" fmla="*/ 1449388 w 2325687"/>
                <a:gd name="connsiteY75" fmla="*/ 2388394 h 2776540"/>
                <a:gd name="connsiteX76" fmla="*/ 1449387 w 2325687"/>
                <a:gd name="connsiteY76" fmla="*/ 2440783 h 2776540"/>
                <a:gd name="connsiteX77" fmla="*/ 1468437 w 2325687"/>
                <a:gd name="connsiteY77" fmla="*/ 2440782 h 2776540"/>
                <a:gd name="connsiteX78" fmla="*/ 1468439 w 2325687"/>
                <a:gd name="connsiteY78" fmla="*/ 2495550 h 2776540"/>
                <a:gd name="connsiteX79" fmla="*/ 1554164 w 2325687"/>
                <a:gd name="connsiteY79" fmla="*/ 2497932 h 2776540"/>
                <a:gd name="connsiteX80" fmla="*/ 1554163 w 2325687"/>
                <a:gd name="connsiteY80" fmla="*/ 2540796 h 2776540"/>
                <a:gd name="connsiteX81" fmla="*/ 1861345 w 2325687"/>
                <a:gd name="connsiteY81" fmla="*/ 2543177 h 2776540"/>
                <a:gd name="connsiteX82" fmla="*/ 1863726 w 2325687"/>
                <a:gd name="connsiteY82" fmla="*/ 2588421 h 2776540"/>
                <a:gd name="connsiteX83" fmla="*/ 1920876 w 2325687"/>
                <a:gd name="connsiteY83" fmla="*/ 2590802 h 2776540"/>
                <a:gd name="connsiteX84" fmla="*/ 1920876 w 2325687"/>
                <a:gd name="connsiteY84" fmla="*/ 2638427 h 2776540"/>
                <a:gd name="connsiteX85" fmla="*/ 2251869 w 2325687"/>
                <a:gd name="connsiteY85" fmla="*/ 2638427 h 2776540"/>
                <a:gd name="connsiteX86" fmla="*/ 2251869 w 2325687"/>
                <a:gd name="connsiteY86" fmla="*/ 2686052 h 2776540"/>
                <a:gd name="connsiteX87" fmla="*/ 2309018 w 2325687"/>
                <a:gd name="connsiteY87" fmla="*/ 2686051 h 2776540"/>
                <a:gd name="connsiteX88" fmla="*/ 2309018 w 2325687"/>
                <a:gd name="connsiteY88" fmla="*/ 2726533 h 2776540"/>
                <a:gd name="connsiteX89" fmla="*/ 2320924 w 2325687"/>
                <a:gd name="connsiteY89" fmla="*/ 2726534 h 2776540"/>
                <a:gd name="connsiteX90" fmla="*/ 2325687 w 2325687"/>
                <a:gd name="connsiteY90" fmla="*/ 2776540 h 2776540"/>
                <a:gd name="connsiteX0" fmla="*/ 0 w 2325687"/>
                <a:gd name="connsiteY0" fmla="*/ 3175 h 2776540"/>
                <a:gd name="connsiteX1" fmla="*/ 384175 w 2325687"/>
                <a:gd name="connsiteY1" fmla="*/ 0 h 2776540"/>
                <a:gd name="connsiteX2" fmla="*/ 384175 w 2325687"/>
                <a:gd name="connsiteY2" fmla="*/ 50800 h 2776540"/>
                <a:gd name="connsiteX3" fmla="*/ 415925 w 2325687"/>
                <a:gd name="connsiteY3" fmla="*/ 47625 h 2776540"/>
                <a:gd name="connsiteX4" fmla="*/ 412750 w 2325687"/>
                <a:gd name="connsiteY4" fmla="*/ 190500 h 2776540"/>
                <a:gd name="connsiteX5" fmla="*/ 428625 w 2325687"/>
                <a:gd name="connsiteY5" fmla="*/ 190500 h 2776540"/>
                <a:gd name="connsiteX6" fmla="*/ 425450 w 2325687"/>
                <a:gd name="connsiteY6" fmla="*/ 241300 h 2776540"/>
                <a:gd name="connsiteX7" fmla="*/ 428625 w 2325687"/>
                <a:gd name="connsiteY7" fmla="*/ 241300 h 2776540"/>
                <a:gd name="connsiteX8" fmla="*/ 425450 w 2325687"/>
                <a:gd name="connsiteY8" fmla="*/ 333375 h 2776540"/>
                <a:gd name="connsiteX9" fmla="*/ 441325 w 2325687"/>
                <a:gd name="connsiteY9" fmla="*/ 333375 h 2776540"/>
                <a:gd name="connsiteX10" fmla="*/ 444500 w 2325687"/>
                <a:gd name="connsiteY10" fmla="*/ 377825 h 2776540"/>
                <a:gd name="connsiteX11" fmla="*/ 454025 w 2325687"/>
                <a:gd name="connsiteY11" fmla="*/ 377825 h 2776540"/>
                <a:gd name="connsiteX12" fmla="*/ 454025 w 2325687"/>
                <a:gd name="connsiteY12" fmla="*/ 473075 h 2776540"/>
                <a:gd name="connsiteX13" fmla="*/ 460375 w 2325687"/>
                <a:gd name="connsiteY13" fmla="*/ 476250 h 2776540"/>
                <a:gd name="connsiteX14" fmla="*/ 460375 w 2325687"/>
                <a:gd name="connsiteY14" fmla="*/ 561975 h 2776540"/>
                <a:gd name="connsiteX15" fmla="*/ 463550 w 2325687"/>
                <a:gd name="connsiteY15" fmla="*/ 561975 h 2776540"/>
                <a:gd name="connsiteX16" fmla="*/ 463550 w 2325687"/>
                <a:gd name="connsiteY16" fmla="*/ 704850 h 2776540"/>
                <a:gd name="connsiteX17" fmla="*/ 485775 w 2325687"/>
                <a:gd name="connsiteY17" fmla="*/ 704850 h 2776540"/>
                <a:gd name="connsiteX18" fmla="*/ 485775 w 2325687"/>
                <a:gd name="connsiteY18" fmla="*/ 755650 h 2776540"/>
                <a:gd name="connsiteX19" fmla="*/ 488950 w 2325687"/>
                <a:gd name="connsiteY19" fmla="*/ 755650 h 2776540"/>
                <a:gd name="connsiteX20" fmla="*/ 488950 w 2325687"/>
                <a:gd name="connsiteY20" fmla="*/ 844550 h 2776540"/>
                <a:gd name="connsiteX21" fmla="*/ 520700 w 2325687"/>
                <a:gd name="connsiteY21" fmla="*/ 850900 h 2776540"/>
                <a:gd name="connsiteX22" fmla="*/ 520700 w 2325687"/>
                <a:gd name="connsiteY22" fmla="*/ 904875 h 2776540"/>
                <a:gd name="connsiteX23" fmla="*/ 523875 w 2325687"/>
                <a:gd name="connsiteY23" fmla="*/ 904875 h 2776540"/>
                <a:gd name="connsiteX24" fmla="*/ 523875 w 2325687"/>
                <a:gd name="connsiteY24" fmla="*/ 942975 h 2776540"/>
                <a:gd name="connsiteX25" fmla="*/ 568325 w 2325687"/>
                <a:gd name="connsiteY25" fmla="*/ 946150 h 2776540"/>
                <a:gd name="connsiteX26" fmla="*/ 568325 w 2325687"/>
                <a:gd name="connsiteY26" fmla="*/ 990600 h 2776540"/>
                <a:gd name="connsiteX27" fmla="*/ 800100 w 2325687"/>
                <a:gd name="connsiteY27" fmla="*/ 990600 h 2776540"/>
                <a:gd name="connsiteX28" fmla="*/ 800100 w 2325687"/>
                <a:gd name="connsiteY28" fmla="*/ 1038225 h 2776540"/>
                <a:gd name="connsiteX29" fmla="*/ 812800 w 2325687"/>
                <a:gd name="connsiteY29" fmla="*/ 1038225 h 2776540"/>
                <a:gd name="connsiteX30" fmla="*/ 812800 w 2325687"/>
                <a:gd name="connsiteY30" fmla="*/ 1085850 h 2776540"/>
                <a:gd name="connsiteX31" fmla="*/ 828675 w 2325687"/>
                <a:gd name="connsiteY31" fmla="*/ 1089025 h 2776540"/>
                <a:gd name="connsiteX32" fmla="*/ 831850 w 2325687"/>
                <a:gd name="connsiteY32" fmla="*/ 1130300 h 2776540"/>
                <a:gd name="connsiteX33" fmla="*/ 838200 w 2325687"/>
                <a:gd name="connsiteY33" fmla="*/ 1130300 h 2776540"/>
                <a:gd name="connsiteX34" fmla="*/ 835025 w 2325687"/>
                <a:gd name="connsiteY34" fmla="*/ 1225550 h 2776540"/>
                <a:gd name="connsiteX35" fmla="*/ 847725 w 2325687"/>
                <a:gd name="connsiteY35" fmla="*/ 1225550 h 2776540"/>
                <a:gd name="connsiteX36" fmla="*/ 847725 w 2325687"/>
                <a:gd name="connsiteY36" fmla="*/ 1273175 h 2776540"/>
                <a:gd name="connsiteX37" fmla="*/ 863600 w 2325687"/>
                <a:gd name="connsiteY37" fmla="*/ 1273175 h 2776540"/>
                <a:gd name="connsiteX38" fmla="*/ 866775 w 2325687"/>
                <a:gd name="connsiteY38" fmla="*/ 1362075 h 2776540"/>
                <a:gd name="connsiteX39" fmla="*/ 873125 w 2325687"/>
                <a:gd name="connsiteY39" fmla="*/ 1362075 h 2776540"/>
                <a:gd name="connsiteX40" fmla="*/ 873125 w 2325687"/>
                <a:gd name="connsiteY40" fmla="*/ 1419225 h 2776540"/>
                <a:gd name="connsiteX41" fmla="*/ 882650 w 2325687"/>
                <a:gd name="connsiteY41" fmla="*/ 1419225 h 2776540"/>
                <a:gd name="connsiteX42" fmla="*/ 879475 w 2325687"/>
                <a:gd name="connsiteY42" fmla="*/ 1504950 h 2776540"/>
                <a:gd name="connsiteX43" fmla="*/ 901700 w 2325687"/>
                <a:gd name="connsiteY43" fmla="*/ 1504950 h 2776540"/>
                <a:gd name="connsiteX44" fmla="*/ 901700 w 2325687"/>
                <a:gd name="connsiteY44" fmla="*/ 1549400 h 2776540"/>
                <a:gd name="connsiteX45" fmla="*/ 904875 w 2325687"/>
                <a:gd name="connsiteY45" fmla="*/ 1549400 h 2776540"/>
                <a:gd name="connsiteX46" fmla="*/ 904875 w 2325687"/>
                <a:gd name="connsiteY46" fmla="*/ 1603375 h 2776540"/>
                <a:gd name="connsiteX47" fmla="*/ 911225 w 2325687"/>
                <a:gd name="connsiteY47" fmla="*/ 1603375 h 2776540"/>
                <a:gd name="connsiteX48" fmla="*/ 908050 w 2325687"/>
                <a:gd name="connsiteY48" fmla="*/ 1647825 h 2776540"/>
                <a:gd name="connsiteX49" fmla="*/ 917575 w 2325687"/>
                <a:gd name="connsiteY49" fmla="*/ 1644650 h 2776540"/>
                <a:gd name="connsiteX50" fmla="*/ 914400 w 2325687"/>
                <a:gd name="connsiteY50" fmla="*/ 1743075 h 2776540"/>
                <a:gd name="connsiteX51" fmla="*/ 933450 w 2325687"/>
                <a:gd name="connsiteY51" fmla="*/ 1736725 h 2776540"/>
                <a:gd name="connsiteX52" fmla="*/ 933450 w 2325687"/>
                <a:gd name="connsiteY52" fmla="*/ 1790700 h 2776540"/>
                <a:gd name="connsiteX53" fmla="*/ 942975 w 2325687"/>
                <a:gd name="connsiteY53" fmla="*/ 1790700 h 2776540"/>
                <a:gd name="connsiteX54" fmla="*/ 942975 w 2325687"/>
                <a:gd name="connsiteY54" fmla="*/ 1838325 h 2776540"/>
                <a:gd name="connsiteX55" fmla="*/ 1092200 w 2325687"/>
                <a:gd name="connsiteY55" fmla="*/ 1841500 h 2776540"/>
                <a:gd name="connsiteX56" fmla="*/ 1092200 w 2325687"/>
                <a:gd name="connsiteY56" fmla="*/ 1885950 h 2776540"/>
                <a:gd name="connsiteX57" fmla="*/ 1162050 w 2325687"/>
                <a:gd name="connsiteY57" fmla="*/ 1885950 h 2776540"/>
                <a:gd name="connsiteX58" fmla="*/ 1165225 w 2325687"/>
                <a:gd name="connsiteY58" fmla="*/ 1933575 h 2776540"/>
                <a:gd name="connsiteX59" fmla="*/ 1244600 w 2325687"/>
                <a:gd name="connsiteY59" fmla="*/ 1930400 h 2776540"/>
                <a:gd name="connsiteX60" fmla="*/ 1247775 w 2325687"/>
                <a:gd name="connsiteY60" fmla="*/ 1978025 h 2776540"/>
                <a:gd name="connsiteX61" fmla="*/ 1327150 w 2325687"/>
                <a:gd name="connsiteY61" fmla="*/ 1978025 h 2776540"/>
                <a:gd name="connsiteX62" fmla="*/ 1327150 w 2325687"/>
                <a:gd name="connsiteY62" fmla="*/ 2028825 h 2776540"/>
                <a:gd name="connsiteX63" fmla="*/ 1362075 w 2325687"/>
                <a:gd name="connsiteY63" fmla="*/ 2028825 h 2776540"/>
                <a:gd name="connsiteX64" fmla="*/ 1362075 w 2325687"/>
                <a:gd name="connsiteY64" fmla="*/ 2073275 h 2776540"/>
                <a:gd name="connsiteX65" fmla="*/ 1374775 w 2325687"/>
                <a:gd name="connsiteY65" fmla="*/ 2073275 h 2776540"/>
                <a:gd name="connsiteX66" fmla="*/ 1374775 w 2325687"/>
                <a:gd name="connsiteY66" fmla="*/ 2120900 h 2776540"/>
                <a:gd name="connsiteX67" fmla="*/ 1400175 w 2325687"/>
                <a:gd name="connsiteY67" fmla="*/ 2120900 h 2776540"/>
                <a:gd name="connsiteX68" fmla="*/ 1403350 w 2325687"/>
                <a:gd name="connsiteY68" fmla="*/ 2206625 h 2776540"/>
                <a:gd name="connsiteX69" fmla="*/ 1406525 w 2325687"/>
                <a:gd name="connsiteY69" fmla="*/ 2206625 h 2776540"/>
                <a:gd name="connsiteX70" fmla="*/ 1406525 w 2325687"/>
                <a:gd name="connsiteY70" fmla="*/ 2260600 h 2776540"/>
                <a:gd name="connsiteX71" fmla="*/ 1435100 w 2325687"/>
                <a:gd name="connsiteY71" fmla="*/ 2260600 h 2776540"/>
                <a:gd name="connsiteX72" fmla="*/ 1431925 w 2325687"/>
                <a:gd name="connsiteY72" fmla="*/ 2305050 h 2776540"/>
                <a:gd name="connsiteX73" fmla="*/ 1444625 w 2325687"/>
                <a:gd name="connsiteY73" fmla="*/ 2308225 h 2776540"/>
                <a:gd name="connsiteX74" fmla="*/ 1441450 w 2325687"/>
                <a:gd name="connsiteY74" fmla="*/ 2387600 h 2776540"/>
                <a:gd name="connsiteX75" fmla="*/ 1449388 w 2325687"/>
                <a:gd name="connsiteY75" fmla="*/ 2388394 h 2776540"/>
                <a:gd name="connsiteX76" fmla="*/ 1449387 w 2325687"/>
                <a:gd name="connsiteY76" fmla="*/ 2440783 h 2776540"/>
                <a:gd name="connsiteX77" fmla="*/ 1468437 w 2325687"/>
                <a:gd name="connsiteY77" fmla="*/ 2440782 h 2776540"/>
                <a:gd name="connsiteX78" fmla="*/ 1468439 w 2325687"/>
                <a:gd name="connsiteY78" fmla="*/ 2495550 h 2776540"/>
                <a:gd name="connsiteX79" fmla="*/ 1554164 w 2325687"/>
                <a:gd name="connsiteY79" fmla="*/ 2497932 h 2776540"/>
                <a:gd name="connsiteX80" fmla="*/ 1554163 w 2325687"/>
                <a:gd name="connsiteY80" fmla="*/ 2540796 h 2776540"/>
                <a:gd name="connsiteX81" fmla="*/ 1861345 w 2325687"/>
                <a:gd name="connsiteY81" fmla="*/ 2543177 h 2776540"/>
                <a:gd name="connsiteX82" fmla="*/ 1863726 w 2325687"/>
                <a:gd name="connsiteY82" fmla="*/ 2588421 h 2776540"/>
                <a:gd name="connsiteX83" fmla="*/ 1920876 w 2325687"/>
                <a:gd name="connsiteY83" fmla="*/ 2590802 h 2776540"/>
                <a:gd name="connsiteX84" fmla="*/ 1920876 w 2325687"/>
                <a:gd name="connsiteY84" fmla="*/ 2638427 h 2776540"/>
                <a:gd name="connsiteX85" fmla="*/ 2251869 w 2325687"/>
                <a:gd name="connsiteY85" fmla="*/ 2638427 h 2776540"/>
                <a:gd name="connsiteX86" fmla="*/ 2251869 w 2325687"/>
                <a:gd name="connsiteY86" fmla="*/ 2686052 h 2776540"/>
                <a:gd name="connsiteX87" fmla="*/ 2309018 w 2325687"/>
                <a:gd name="connsiteY87" fmla="*/ 2686051 h 2776540"/>
                <a:gd name="connsiteX88" fmla="*/ 2309018 w 2325687"/>
                <a:gd name="connsiteY88" fmla="*/ 2726533 h 2776540"/>
                <a:gd name="connsiteX89" fmla="*/ 2320924 w 2325687"/>
                <a:gd name="connsiteY89" fmla="*/ 2726534 h 2776540"/>
                <a:gd name="connsiteX90" fmla="*/ 2325687 w 2325687"/>
                <a:gd name="connsiteY90" fmla="*/ 2776540 h 2776540"/>
                <a:gd name="connsiteX0" fmla="*/ 0 w 2323306"/>
                <a:gd name="connsiteY0" fmla="*/ 3175 h 2778921"/>
                <a:gd name="connsiteX1" fmla="*/ 384175 w 2323306"/>
                <a:gd name="connsiteY1" fmla="*/ 0 h 2778921"/>
                <a:gd name="connsiteX2" fmla="*/ 384175 w 2323306"/>
                <a:gd name="connsiteY2" fmla="*/ 50800 h 2778921"/>
                <a:gd name="connsiteX3" fmla="*/ 415925 w 2323306"/>
                <a:gd name="connsiteY3" fmla="*/ 47625 h 2778921"/>
                <a:gd name="connsiteX4" fmla="*/ 412750 w 2323306"/>
                <a:gd name="connsiteY4" fmla="*/ 190500 h 2778921"/>
                <a:gd name="connsiteX5" fmla="*/ 428625 w 2323306"/>
                <a:gd name="connsiteY5" fmla="*/ 190500 h 2778921"/>
                <a:gd name="connsiteX6" fmla="*/ 425450 w 2323306"/>
                <a:gd name="connsiteY6" fmla="*/ 241300 h 2778921"/>
                <a:gd name="connsiteX7" fmla="*/ 428625 w 2323306"/>
                <a:gd name="connsiteY7" fmla="*/ 241300 h 2778921"/>
                <a:gd name="connsiteX8" fmla="*/ 425450 w 2323306"/>
                <a:gd name="connsiteY8" fmla="*/ 333375 h 2778921"/>
                <a:gd name="connsiteX9" fmla="*/ 441325 w 2323306"/>
                <a:gd name="connsiteY9" fmla="*/ 333375 h 2778921"/>
                <a:gd name="connsiteX10" fmla="*/ 444500 w 2323306"/>
                <a:gd name="connsiteY10" fmla="*/ 377825 h 2778921"/>
                <a:gd name="connsiteX11" fmla="*/ 454025 w 2323306"/>
                <a:gd name="connsiteY11" fmla="*/ 377825 h 2778921"/>
                <a:gd name="connsiteX12" fmla="*/ 454025 w 2323306"/>
                <a:gd name="connsiteY12" fmla="*/ 473075 h 2778921"/>
                <a:gd name="connsiteX13" fmla="*/ 460375 w 2323306"/>
                <a:gd name="connsiteY13" fmla="*/ 476250 h 2778921"/>
                <a:gd name="connsiteX14" fmla="*/ 460375 w 2323306"/>
                <a:gd name="connsiteY14" fmla="*/ 561975 h 2778921"/>
                <a:gd name="connsiteX15" fmla="*/ 463550 w 2323306"/>
                <a:gd name="connsiteY15" fmla="*/ 561975 h 2778921"/>
                <a:gd name="connsiteX16" fmla="*/ 463550 w 2323306"/>
                <a:gd name="connsiteY16" fmla="*/ 704850 h 2778921"/>
                <a:gd name="connsiteX17" fmla="*/ 485775 w 2323306"/>
                <a:gd name="connsiteY17" fmla="*/ 704850 h 2778921"/>
                <a:gd name="connsiteX18" fmla="*/ 485775 w 2323306"/>
                <a:gd name="connsiteY18" fmla="*/ 755650 h 2778921"/>
                <a:gd name="connsiteX19" fmla="*/ 488950 w 2323306"/>
                <a:gd name="connsiteY19" fmla="*/ 755650 h 2778921"/>
                <a:gd name="connsiteX20" fmla="*/ 488950 w 2323306"/>
                <a:gd name="connsiteY20" fmla="*/ 844550 h 2778921"/>
                <a:gd name="connsiteX21" fmla="*/ 520700 w 2323306"/>
                <a:gd name="connsiteY21" fmla="*/ 850900 h 2778921"/>
                <a:gd name="connsiteX22" fmla="*/ 520700 w 2323306"/>
                <a:gd name="connsiteY22" fmla="*/ 904875 h 2778921"/>
                <a:gd name="connsiteX23" fmla="*/ 523875 w 2323306"/>
                <a:gd name="connsiteY23" fmla="*/ 904875 h 2778921"/>
                <a:gd name="connsiteX24" fmla="*/ 523875 w 2323306"/>
                <a:gd name="connsiteY24" fmla="*/ 942975 h 2778921"/>
                <a:gd name="connsiteX25" fmla="*/ 568325 w 2323306"/>
                <a:gd name="connsiteY25" fmla="*/ 946150 h 2778921"/>
                <a:gd name="connsiteX26" fmla="*/ 568325 w 2323306"/>
                <a:gd name="connsiteY26" fmla="*/ 990600 h 2778921"/>
                <a:gd name="connsiteX27" fmla="*/ 800100 w 2323306"/>
                <a:gd name="connsiteY27" fmla="*/ 990600 h 2778921"/>
                <a:gd name="connsiteX28" fmla="*/ 800100 w 2323306"/>
                <a:gd name="connsiteY28" fmla="*/ 1038225 h 2778921"/>
                <a:gd name="connsiteX29" fmla="*/ 812800 w 2323306"/>
                <a:gd name="connsiteY29" fmla="*/ 1038225 h 2778921"/>
                <a:gd name="connsiteX30" fmla="*/ 812800 w 2323306"/>
                <a:gd name="connsiteY30" fmla="*/ 1085850 h 2778921"/>
                <a:gd name="connsiteX31" fmla="*/ 828675 w 2323306"/>
                <a:gd name="connsiteY31" fmla="*/ 1089025 h 2778921"/>
                <a:gd name="connsiteX32" fmla="*/ 831850 w 2323306"/>
                <a:gd name="connsiteY32" fmla="*/ 1130300 h 2778921"/>
                <a:gd name="connsiteX33" fmla="*/ 838200 w 2323306"/>
                <a:gd name="connsiteY33" fmla="*/ 1130300 h 2778921"/>
                <a:gd name="connsiteX34" fmla="*/ 835025 w 2323306"/>
                <a:gd name="connsiteY34" fmla="*/ 1225550 h 2778921"/>
                <a:gd name="connsiteX35" fmla="*/ 847725 w 2323306"/>
                <a:gd name="connsiteY35" fmla="*/ 1225550 h 2778921"/>
                <a:gd name="connsiteX36" fmla="*/ 847725 w 2323306"/>
                <a:gd name="connsiteY36" fmla="*/ 1273175 h 2778921"/>
                <a:gd name="connsiteX37" fmla="*/ 863600 w 2323306"/>
                <a:gd name="connsiteY37" fmla="*/ 1273175 h 2778921"/>
                <a:gd name="connsiteX38" fmla="*/ 866775 w 2323306"/>
                <a:gd name="connsiteY38" fmla="*/ 1362075 h 2778921"/>
                <a:gd name="connsiteX39" fmla="*/ 873125 w 2323306"/>
                <a:gd name="connsiteY39" fmla="*/ 1362075 h 2778921"/>
                <a:gd name="connsiteX40" fmla="*/ 873125 w 2323306"/>
                <a:gd name="connsiteY40" fmla="*/ 1419225 h 2778921"/>
                <a:gd name="connsiteX41" fmla="*/ 882650 w 2323306"/>
                <a:gd name="connsiteY41" fmla="*/ 1419225 h 2778921"/>
                <a:gd name="connsiteX42" fmla="*/ 879475 w 2323306"/>
                <a:gd name="connsiteY42" fmla="*/ 1504950 h 2778921"/>
                <a:gd name="connsiteX43" fmla="*/ 901700 w 2323306"/>
                <a:gd name="connsiteY43" fmla="*/ 1504950 h 2778921"/>
                <a:gd name="connsiteX44" fmla="*/ 901700 w 2323306"/>
                <a:gd name="connsiteY44" fmla="*/ 1549400 h 2778921"/>
                <a:gd name="connsiteX45" fmla="*/ 904875 w 2323306"/>
                <a:gd name="connsiteY45" fmla="*/ 1549400 h 2778921"/>
                <a:gd name="connsiteX46" fmla="*/ 904875 w 2323306"/>
                <a:gd name="connsiteY46" fmla="*/ 1603375 h 2778921"/>
                <a:gd name="connsiteX47" fmla="*/ 911225 w 2323306"/>
                <a:gd name="connsiteY47" fmla="*/ 1603375 h 2778921"/>
                <a:gd name="connsiteX48" fmla="*/ 908050 w 2323306"/>
                <a:gd name="connsiteY48" fmla="*/ 1647825 h 2778921"/>
                <a:gd name="connsiteX49" fmla="*/ 917575 w 2323306"/>
                <a:gd name="connsiteY49" fmla="*/ 1644650 h 2778921"/>
                <a:gd name="connsiteX50" fmla="*/ 914400 w 2323306"/>
                <a:gd name="connsiteY50" fmla="*/ 1743075 h 2778921"/>
                <a:gd name="connsiteX51" fmla="*/ 933450 w 2323306"/>
                <a:gd name="connsiteY51" fmla="*/ 1736725 h 2778921"/>
                <a:gd name="connsiteX52" fmla="*/ 933450 w 2323306"/>
                <a:gd name="connsiteY52" fmla="*/ 1790700 h 2778921"/>
                <a:gd name="connsiteX53" fmla="*/ 942975 w 2323306"/>
                <a:gd name="connsiteY53" fmla="*/ 1790700 h 2778921"/>
                <a:gd name="connsiteX54" fmla="*/ 942975 w 2323306"/>
                <a:gd name="connsiteY54" fmla="*/ 1838325 h 2778921"/>
                <a:gd name="connsiteX55" fmla="*/ 1092200 w 2323306"/>
                <a:gd name="connsiteY55" fmla="*/ 1841500 h 2778921"/>
                <a:gd name="connsiteX56" fmla="*/ 1092200 w 2323306"/>
                <a:gd name="connsiteY56" fmla="*/ 1885950 h 2778921"/>
                <a:gd name="connsiteX57" fmla="*/ 1162050 w 2323306"/>
                <a:gd name="connsiteY57" fmla="*/ 1885950 h 2778921"/>
                <a:gd name="connsiteX58" fmla="*/ 1165225 w 2323306"/>
                <a:gd name="connsiteY58" fmla="*/ 1933575 h 2778921"/>
                <a:gd name="connsiteX59" fmla="*/ 1244600 w 2323306"/>
                <a:gd name="connsiteY59" fmla="*/ 1930400 h 2778921"/>
                <a:gd name="connsiteX60" fmla="*/ 1247775 w 2323306"/>
                <a:gd name="connsiteY60" fmla="*/ 1978025 h 2778921"/>
                <a:gd name="connsiteX61" fmla="*/ 1327150 w 2323306"/>
                <a:gd name="connsiteY61" fmla="*/ 1978025 h 2778921"/>
                <a:gd name="connsiteX62" fmla="*/ 1327150 w 2323306"/>
                <a:gd name="connsiteY62" fmla="*/ 2028825 h 2778921"/>
                <a:gd name="connsiteX63" fmla="*/ 1362075 w 2323306"/>
                <a:gd name="connsiteY63" fmla="*/ 2028825 h 2778921"/>
                <a:gd name="connsiteX64" fmla="*/ 1362075 w 2323306"/>
                <a:gd name="connsiteY64" fmla="*/ 2073275 h 2778921"/>
                <a:gd name="connsiteX65" fmla="*/ 1374775 w 2323306"/>
                <a:gd name="connsiteY65" fmla="*/ 2073275 h 2778921"/>
                <a:gd name="connsiteX66" fmla="*/ 1374775 w 2323306"/>
                <a:gd name="connsiteY66" fmla="*/ 2120900 h 2778921"/>
                <a:gd name="connsiteX67" fmla="*/ 1400175 w 2323306"/>
                <a:gd name="connsiteY67" fmla="*/ 2120900 h 2778921"/>
                <a:gd name="connsiteX68" fmla="*/ 1403350 w 2323306"/>
                <a:gd name="connsiteY68" fmla="*/ 2206625 h 2778921"/>
                <a:gd name="connsiteX69" fmla="*/ 1406525 w 2323306"/>
                <a:gd name="connsiteY69" fmla="*/ 2206625 h 2778921"/>
                <a:gd name="connsiteX70" fmla="*/ 1406525 w 2323306"/>
                <a:gd name="connsiteY70" fmla="*/ 2260600 h 2778921"/>
                <a:gd name="connsiteX71" fmla="*/ 1435100 w 2323306"/>
                <a:gd name="connsiteY71" fmla="*/ 2260600 h 2778921"/>
                <a:gd name="connsiteX72" fmla="*/ 1431925 w 2323306"/>
                <a:gd name="connsiteY72" fmla="*/ 2305050 h 2778921"/>
                <a:gd name="connsiteX73" fmla="*/ 1444625 w 2323306"/>
                <a:gd name="connsiteY73" fmla="*/ 2308225 h 2778921"/>
                <a:gd name="connsiteX74" fmla="*/ 1441450 w 2323306"/>
                <a:gd name="connsiteY74" fmla="*/ 2387600 h 2778921"/>
                <a:gd name="connsiteX75" fmla="*/ 1449388 w 2323306"/>
                <a:gd name="connsiteY75" fmla="*/ 2388394 h 2778921"/>
                <a:gd name="connsiteX76" fmla="*/ 1449387 w 2323306"/>
                <a:gd name="connsiteY76" fmla="*/ 2440783 h 2778921"/>
                <a:gd name="connsiteX77" fmla="*/ 1468437 w 2323306"/>
                <a:gd name="connsiteY77" fmla="*/ 2440782 h 2778921"/>
                <a:gd name="connsiteX78" fmla="*/ 1468439 w 2323306"/>
                <a:gd name="connsiteY78" fmla="*/ 2495550 h 2778921"/>
                <a:gd name="connsiteX79" fmla="*/ 1554164 w 2323306"/>
                <a:gd name="connsiteY79" fmla="*/ 2497932 h 2778921"/>
                <a:gd name="connsiteX80" fmla="*/ 1554163 w 2323306"/>
                <a:gd name="connsiteY80" fmla="*/ 2540796 h 2778921"/>
                <a:gd name="connsiteX81" fmla="*/ 1861345 w 2323306"/>
                <a:gd name="connsiteY81" fmla="*/ 2543177 h 2778921"/>
                <a:gd name="connsiteX82" fmla="*/ 1863726 w 2323306"/>
                <a:gd name="connsiteY82" fmla="*/ 2588421 h 2778921"/>
                <a:gd name="connsiteX83" fmla="*/ 1920876 w 2323306"/>
                <a:gd name="connsiteY83" fmla="*/ 2590802 h 2778921"/>
                <a:gd name="connsiteX84" fmla="*/ 1920876 w 2323306"/>
                <a:gd name="connsiteY84" fmla="*/ 2638427 h 2778921"/>
                <a:gd name="connsiteX85" fmla="*/ 2251869 w 2323306"/>
                <a:gd name="connsiteY85" fmla="*/ 2638427 h 2778921"/>
                <a:gd name="connsiteX86" fmla="*/ 2251869 w 2323306"/>
                <a:gd name="connsiteY86" fmla="*/ 2686052 h 2778921"/>
                <a:gd name="connsiteX87" fmla="*/ 2309018 w 2323306"/>
                <a:gd name="connsiteY87" fmla="*/ 2686051 h 2778921"/>
                <a:gd name="connsiteX88" fmla="*/ 2309018 w 2323306"/>
                <a:gd name="connsiteY88" fmla="*/ 2726533 h 2778921"/>
                <a:gd name="connsiteX89" fmla="*/ 2320924 w 2323306"/>
                <a:gd name="connsiteY89" fmla="*/ 2726534 h 2778921"/>
                <a:gd name="connsiteX90" fmla="*/ 2323306 w 2323306"/>
                <a:gd name="connsiteY90" fmla="*/ 2778921 h 2778921"/>
                <a:gd name="connsiteX0" fmla="*/ 0 w 2325687"/>
                <a:gd name="connsiteY0" fmla="*/ 3175 h 2782801"/>
                <a:gd name="connsiteX1" fmla="*/ 384175 w 2325687"/>
                <a:gd name="connsiteY1" fmla="*/ 0 h 2782801"/>
                <a:gd name="connsiteX2" fmla="*/ 384175 w 2325687"/>
                <a:gd name="connsiteY2" fmla="*/ 50800 h 2782801"/>
                <a:gd name="connsiteX3" fmla="*/ 415925 w 2325687"/>
                <a:gd name="connsiteY3" fmla="*/ 47625 h 2782801"/>
                <a:gd name="connsiteX4" fmla="*/ 412750 w 2325687"/>
                <a:gd name="connsiteY4" fmla="*/ 190500 h 2782801"/>
                <a:gd name="connsiteX5" fmla="*/ 428625 w 2325687"/>
                <a:gd name="connsiteY5" fmla="*/ 190500 h 2782801"/>
                <a:gd name="connsiteX6" fmla="*/ 425450 w 2325687"/>
                <a:gd name="connsiteY6" fmla="*/ 241300 h 2782801"/>
                <a:gd name="connsiteX7" fmla="*/ 428625 w 2325687"/>
                <a:gd name="connsiteY7" fmla="*/ 241300 h 2782801"/>
                <a:gd name="connsiteX8" fmla="*/ 425450 w 2325687"/>
                <a:gd name="connsiteY8" fmla="*/ 333375 h 2782801"/>
                <a:gd name="connsiteX9" fmla="*/ 441325 w 2325687"/>
                <a:gd name="connsiteY9" fmla="*/ 333375 h 2782801"/>
                <a:gd name="connsiteX10" fmla="*/ 444500 w 2325687"/>
                <a:gd name="connsiteY10" fmla="*/ 377825 h 2782801"/>
                <a:gd name="connsiteX11" fmla="*/ 454025 w 2325687"/>
                <a:gd name="connsiteY11" fmla="*/ 377825 h 2782801"/>
                <a:gd name="connsiteX12" fmla="*/ 454025 w 2325687"/>
                <a:gd name="connsiteY12" fmla="*/ 473075 h 2782801"/>
                <a:gd name="connsiteX13" fmla="*/ 460375 w 2325687"/>
                <a:gd name="connsiteY13" fmla="*/ 476250 h 2782801"/>
                <a:gd name="connsiteX14" fmla="*/ 460375 w 2325687"/>
                <a:gd name="connsiteY14" fmla="*/ 561975 h 2782801"/>
                <a:gd name="connsiteX15" fmla="*/ 463550 w 2325687"/>
                <a:gd name="connsiteY15" fmla="*/ 561975 h 2782801"/>
                <a:gd name="connsiteX16" fmla="*/ 463550 w 2325687"/>
                <a:gd name="connsiteY16" fmla="*/ 704850 h 2782801"/>
                <a:gd name="connsiteX17" fmla="*/ 485775 w 2325687"/>
                <a:gd name="connsiteY17" fmla="*/ 704850 h 2782801"/>
                <a:gd name="connsiteX18" fmla="*/ 485775 w 2325687"/>
                <a:gd name="connsiteY18" fmla="*/ 755650 h 2782801"/>
                <a:gd name="connsiteX19" fmla="*/ 488950 w 2325687"/>
                <a:gd name="connsiteY19" fmla="*/ 755650 h 2782801"/>
                <a:gd name="connsiteX20" fmla="*/ 488950 w 2325687"/>
                <a:gd name="connsiteY20" fmla="*/ 844550 h 2782801"/>
                <a:gd name="connsiteX21" fmla="*/ 520700 w 2325687"/>
                <a:gd name="connsiteY21" fmla="*/ 850900 h 2782801"/>
                <a:gd name="connsiteX22" fmla="*/ 520700 w 2325687"/>
                <a:gd name="connsiteY22" fmla="*/ 904875 h 2782801"/>
                <a:gd name="connsiteX23" fmla="*/ 523875 w 2325687"/>
                <a:gd name="connsiteY23" fmla="*/ 904875 h 2782801"/>
                <a:gd name="connsiteX24" fmla="*/ 523875 w 2325687"/>
                <a:gd name="connsiteY24" fmla="*/ 942975 h 2782801"/>
                <a:gd name="connsiteX25" fmla="*/ 568325 w 2325687"/>
                <a:gd name="connsiteY25" fmla="*/ 946150 h 2782801"/>
                <a:gd name="connsiteX26" fmla="*/ 568325 w 2325687"/>
                <a:gd name="connsiteY26" fmla="*/ 990600 h 2782801"/>
                <a:gd name="connsiteX27" fmla="*/ 800100 w 2325687"/>
                <a:gd name="connsiteY27" fmla="*/ 990600 h 2782801"/>
                <a:gd name="connsiteX28" fmla="*/ 800100 w 2325687"/>
                <a:gd name="connsiteY28" fmla="*/ 1038225 h 2782801"/>
                <a:gd name="connsiteX29" fmla="*/ 812800 w 2325687"/>
                <a:gd name="connsiteY29" fmla="*/ 1038225 h 2782801"/>
                <a:gd name="connsiteX30" fmla="*/ 812800 w 2325687"/>
                <a:gd name="connsiteY30" fmla="*/ 1085850 h 2782801"/>
                <a:gd name="connsiteX31" fmla="*/ 828675 w 2325687"/>
                <a:gd name="connsiteY31" fmla="*/ 1089025 h 2782801"/>
                <a:gd name="connsiteX32" fmla="*/ 831850 w 2325687"/>
                <a:gd name="connsiteY32" fmla="*/ 1130300 h 2782801"/>
                <a:gd name="connsiteX33" fmla="*/ 838200 w 2325687"/>
                <a:gd name="connsiteY33" fmla="*/ 1130300 h 2782801"/>
                <a:gd name="connsiteX34" fmla="*/ 835025 w 2325687"/>
                <a:gd name="connsiteY34" fmla="*/ 1225550 h 2782801"/>
                <a:gd name="connsiteX35" fmla="*/ 847725 w 2325687"/>
                <a:gd name="connsiteY35" fmla="*/ 1225550 h 2782801"/>
                <a:gd name="connsiteX36" fmla="*/ 847725 w 2325687"/>
                <a:gd name="connsiteY36" fmla="*/ 1273175 h 2782801"/>
                <a:gd name="connsiteX37" fmla="*/ 863600 w 2325687"/>
                <a:gd name="connsiteY37" fmla="*/ 1273175 h 2782801"/>
                <a:gd name="connsiteX38" fmla="*/ 866775 w 2325687"/>
                <a:gd name="connsiteY38" fmla="*/ 1362075 h 2782801"/>
                <a:gd name="connsiteX39" fmla="*/ 873125 w 2325687"/>
                <a:gd name="connsiteY39" fmla="*/ 1362075 h 2782801"/>
                <a:gd name="connsiteX40" fmla="*/ 873125 w 2325687"/>
                <a:gd name="connsiteY40" fmla="*/ 1419225 h 2782801"/>
                <a:gd name="connsiteX41" fmla="*/ 882650 w 2325687"/>
                <a:gd name="connsiteY41" fmla="*/ 1419225 h 2782801"/>
                <a:gd name="connsiteX42" fmla="*/ 879475 w 2325687"/>
                <a:gd name="connsiteY42" fmla="*/ 1504950 h 2782801"/>
                <a:gd name="connsiteX43" fmla="*/ 901700 w 2325687"/>
                <a:gd name="connsiteY43" fmla="*/ 1504950 h 2782801"/>
                <a:gd name="connsiteX44" fmla="*/ 901700 w 2325687"/>
                <a:gd name="connsiteY44" fmla="*/ 1549400 h 2782801"/>
                <a:gd name="connsiteX45" fmla="*/ 904875 w 2325687"/>
                <a:gd name="connsiteY45" fmla="*/ 1549400 h 2782801"/>
                <a:gd name="connsiteX46" fmla="*/ 904875 w 2325687"/>
                <a:gd name="connsiteY46" fmla="*/ 1603375 h 2782801"/>
                <a:gd name="connsiteX47" fmla="*/ 911225 w 2325687"/>
                <a:gd name="connsiteY47" fmla="*/ 1603375 h 2782801"/>
                <a:gd name="connsiteX48" fmla="*/ 908050 w 2325687"/>
                <a:gd name="connsiteY48" fmla="*/ 1647825 h 2782801"/>
                <a:gd name="connsiteX49" fmla="*/ 917575 w 2325687"/>
                <a:gd name="connsiteY49" fmla="*/ 1644650 h 2782801"/>
                <a:gd name="connsiteX50" fmla="*/ 914400 w 2325687"/>
                <a:gd name="connsiteY50" fmla="*/ 1743075 h 2782801"/>
                <a:gd name="connsiteX51" fmla="*/ 933450 w 2325687"/>
                <a:gd name="connsiteY51" fmla="*/ 1736725 h 2782801"/>
                <a:gd name="connsiteX52" fmla="*/ 933450 w 2325687"/>
                <a:gd name="connsiteY52" fmla="*/ 1790700 h 2782801"/>
                <a:gd name="connsiteX53" fmla="*/ 942975 w 2325687"/>
                <a:gd name="connsiteY53" fmla="*/ 1790700 h 2782801"/>
                <a:gd name="connsiteX54" fmla="*/ 942975 w 2325687"/>
                <a:gd name="connsiteY54" fmla="*/ 1838325 h 2782801"/>
                <a:gd name="connsiteX55" fmla="*/ 1092200 w 2325687"/>
                <a:gd name="connsiteY55" fmla="*/ 1841500 h 2782801"/>
                <a:gd name="connsiteX56" fmla="*/ 1092200 w 2325687"/>
                <a:gd name="connsiteY56" fmla="*/ 1885950 h 2782801"/>
                <a:gd name="connsiteX57" fmla="*/ 1162050 w 2325687"/>
                <a:gd name="connsiteY57" fmla="*/ 1885950 h 2782801"/>
                <a:gd name="connsiteX58" fmla="*/ 1165225 w 2325687"/>
                <a:gd name="connsiteY58" fmla="*/ 1933575 h 2782801"/>
                <a:gd name="connsiteX59" fmla="*/ 1244600 w 2325687"/>
                <a:gd name="connsiteY59" fmla="*/ 1930400 h 2782801"/>
                <a:gd name="connsiteX60" fmla="*/ 1247775 w 2325687"/>
                <a:gd name="connsiteY60" fmla="*/ 1978025 h 2782801"/>
                <a:gd name="connsiteX61" fmla="*/ 1327150 w 2325687"/>
                <a:gd name="connsiteY61" fmla="*/ 1978025 h 2782801"/>
                <a:gd name="connsiteX62" fmla="*/ 1327150 w 2325687"/>
                <a:gd name="connsiteY62" fmla="*/ 2028825 h 2782801"/>
                <a:gd name="connsiteX63" fmla="*/ 1362075 w 2325687"/>
                <a:gd name="connsiteY63" fmla="*/ 2028825 h 2782801"/>
                <a:gd name="connsiteX64" fmla="*/ 1362075 w 2325687"/>
                <a:gd name="connsiteY64" fmla="*/ 2073275 h 2782801"/>
                <a:gd name="connsiteX65" fmla="*/ 1374775 w 2325687"/>
                <a:gd name="connsiteY65" fmla="*/ 2073275 h 2782801"/>
                <a:gd name="connsiteX66" fmla="*/ 1374775 w 2325687"/>
                <a:gd name="connsiteY66" fmla="*/ 2120900 h 2782801"/>
                <a:gd name="connsiteX67" fmla="*/ 1400175 w 2325687"/>
                <a:gd name="connsiteY67" fmla="*/ 2120900 h 2782801"/>
                <a:gd name="connsiteX68" fmla="*/ 1403350 w 2325687"/>
                <a:gd name="connsiteY68" fmla="*/ 2206625 h 2782801"/>
                <a:gd name="connsiteX69" fmla="*/ 1406525 w 2325687"/>
                <a:gd name="connsiteY69" fmla="*/ 2206625 h 2782801"/>
                <a:gd name="connsiteX70" fmla="*/ 1406525 w 2325687"/>
                <a:gd name="connsiteY70" fmla="*/ 2260600 h 2782801"/>
                <a:gd name="connsiteX71" fmla="*/ 1435100 w 2325687"/>
                <a:gd name="connsiteY71" fmla="*/ 2260600 h 2782801"/>
                <a:gd name="connsiteX72" fmla="*/ 1431925 w 2325687"/>
                <a:gd name="connsiteY72" fmla="*/ 2305050 h 2782801"/>
                <a:gd name="connsiteX73" fmla="*/ 1444625 w 2325687"/>
                <a:gd name="connsiteY73" fmla="*/ 2308225 h 2782801"/>
                <a:gd name="connsiteX74" fmla="*/ 1441450 w 2325687"/>
                <a:gd name="connsiteY74" fmla="*/ 2387600 h 2782801"/>
                <a:gd name="connsiteX75" fmla="*/ 1449388 w 2325687"/>
                <a:gd name="connsiteY75" fmla="*/ 2388394 h 2782801"/>
                <a:gd name="connsiteX76" fmla="*/ 1449387 w 2325687"/>
                <a:gd name="connsiteY76" fmla="*/ 2440783 h 2782801"/>
                <a:gd name="connsiteX77" fmla="*/ 1468437 w 2325687"/>
                <a:gd name="connsiteY77" fmla="*/ 2440782 h 2782801"/>
                <a:gd name="connsiteX78" fmla="*/ 1468439 w 2325687"/>
                <a:gd name="connsiteY78" fmla="*/ 2495550 h 2782801"/>
                <a:gd name="connsiteX79" fmla="*/ 1554164 w 2325687"/>
                <a:gd name="connsiteY79" fmla="*/ 2497932 h 2782801"/>
                <a:gd name="connsiteX80" fmla="*/ 1554163 w 2325687"/>
                <a:gd name="connsiteY80" fmla="*/ 2540796 h 2782801"/>
                <a:gd name="connsiteX81" fmla="*/ 1861345 w 2325687"/>
                <a:gd name="connsiteY81" fmla="*/ 2543177 h 2782801"/>
                <a:gd name="connsiteX82" fmla="*/ 1863726 w 2325687"/>
                <a:gd name="connsiteY82" fmla="*/ 2588421 h 2782801"/>
                <a:gd name="connsiteX83" fmla="*/ 1920876 w 2325687"/>
                <a:gd name="connsiteY83" fmla="*/ 2590802 h 2782801"/>
                <a:gd name="connsiteX84" fmla="*/ 1920876 w 2325687"/>
                <a:gd name="connsiteY84" fmla="*/ 2638427 h 2782801"/>
                <a:gd name="connsiteX85" fmla="*/ 2251869 w 2325687"/>
                <a:gd name="connsiteY85" fmla="*/ 2638427 h 2782801"/>
                <a:gd name="connsiteX86" fmla="*/ 2251869 w 2325687"/>
                <a:gd name="connsiteY86" fmla="*/ 2686052 h 2782801"/>
                <a:gd name="connsiteX87" fmla="*/ 2309018 w 2325687"/>
                <a:gd name="connsiteY87" fmla="*/ 2686051 h 2782801"/>
                <a:gd name="connsiteX88" fmla="*/ 2309018 w 2325687"/>
                <a:gd name="connsiteY88" fmla="*/ 2726533 h 2782801"/>
                <a:gd name="connsiteX89" fmla="*/ 2320924 w 2325687"/>
                <a:gd name="connsiteY89" fmla="*/ 2726534 h 2782801"/>
                <a:gd name="connsiteX90" fmla="*/ 2323306 w 2325687"/>
                <a:gd name="connsiteY90" fmla="*/ 2778921 h 2782801"/>
                <a:gd name="connsiteX91" fmla="*/ 2325687 w 2325687"/>
                <a:gd name="connsiteY91" fmla="*/ 2778920 h 2782801"/>
                <a:gd name="connsiteX0" fmla="*/ 0 w 2954337"/>
                <a:gd name="connsiteY0" fmla="*/ 3175 h 2782801"/>
                <a:gd name="connsiteX1" fmla="*/ 384175 w 2954337"/>
                <a:gd name="connsiteY1" fmla="*/ 0 h 2782801"/>
                <a:gd name="connsiteX2" fmla="*/ 384175 w 2954337"/>
                <a:gd name="connsiteY2" fmla="*/ 50800 h 2782801"/>
                <a:gd name="connsiteX3" fmla="*/ 415925 w 2954337"/>
                <a:gd name="connsiteY3" fmla="*/ 47625 h 2782801"/>
                <a:gd name="connsiteX4" fmla="*/ 412750 w 2954337"/>
                <a:gd name="connsiteY4" fmla="*/ 190500 h 2782801"/>
                <a:gd name="connsiteX5" fmla="*/ 428625 w 2954337"/>
                <a:gd name="connsiteY5" fmla="*/ 190500 h 2782801"/>
                <a:gd name="connsiteX6" fmla="*/ 425450 w 2954337"/>
                <a:gd name="connsiteY6" fmla="*/ 241300 h 2782801"/>
                <a:gd name="connsiteX7" fmla="*/ 428625 w 2954337"/>
                <a:gd name="connsiteY7" fmla="*/ 241300 h 2782801"/>
                <a:gd name="connsiteX8" fmla="*/ 425450 w 2954337"/>
                <a:gd name="connsiteY8" fmla="*/ 333375 h 2782801"/>
                <a:gd name="connsiteX9" fmla="*/ 441325 w 2954337"/>
                <a:gd name="connsiteY9" fmla="*/ 333375 h 2782801"/>
                <a:gd name="connsiteX10" fmla="*/ 444500 w 2954337"/>
                <a:gd name="connsiteY10" fmla="*/ 377825 h 2782801"/>
                <a:gd name="connsiteX11" fmla="*/ 454025 w 2954337"/>
                <a:gd name="connsiteY11" fmla="*/ 377825 h 2782801"/>
                <a:gd name="connsiteX12" fmla="*/ 454025 w 2954337"/>
                <a:gd name="connsiteY12" fmla="*/ 473075 h 2782801"/>
                <a:gd name="connsiteX13" fmla="*/ 460375 w 2954337"/>
                <a:gd name="connsiteY13" fmla="*/ 476250 h 2782801"/>
                <a:gd name="connsiteX14" fmla="*/ 460375 w 2954337"/>
                <a:gd name="connsiteY14" fmla="*/ 561975 h 2782801"/>
                <a:gd name="connsiteX15" fmla="*/ 463550 w 2954337"/>
                <a:gd name="connsiteY15" fmla="*/ 561975 h 2782801"/>
                <a:gd name="connsiteX16" fmla="*/ 463550 w 2954337"/>
                <a:gd name="connsiteY16" fmla="*/ 704850 h 2782801"/>
                <a:gd name="connsiteX17" fmla="*/ 485775 w 2954337"/>
                <a:gd name="connsiteY17" fmla="*/ 704850 h 2782801"/>
                <a:gd name="connsiteX18" fmla="*/ 485775 w 2954337"/>
                <a:gd name="connsiteY18" fmla="*/ 755650 h 2782801"/>
                <a:gd name="connsiteX19" fmla="*/ 488950 w 2954337"/>
                <a:gd name="connsiteY19" fmla="*/ 755650 h 2782801"/>
                <a:gd name="connsiteX20" fmla="*/ 488950 w 2954337"/>
                <a:gd name="connsiteY20" fmla="*/ 844550 h 2782801"/>
                <a:gd name="connsiteX21" fmla="*/ 520700 w 2954337"/>
                <a:gd name="connsiteY21" fmla="*/ 850900 h 2782801"/>
                <a:gd name="connsiteX22" fmla="*/ 520700 w 2954337"/>
                <a:gd name="connsiteY22" fmla="*/ 904875 h 2782801"/>
                <a:gd name="connsiteX23" fmla="*/ 523875 w 2954337"/>
                <a:gd name="connsiteY23" fmla="*/ 904875 h 2782801"/>
                <a:gd name="connsiteX24" fmla="*/ 523875 w 2954337"/>
                <a:gd name="connsiteY24" fmla="*/ 942975 h 2782801"/>
                <a:gd name="connsiteX25" fmla="*/ 568325 w 2954337"/>
                <a:gd name="connsiteY25" fmla="*/ 946150 h 2782801"/>
                <a:gd name="connsiteX26" fmla="*/ 568325 w 2954337"/>
                <a:gd name="connsiteY26" fmla="*/ 990600 h 2782801"/>
                <a:gd name="connsiteX27" fmla="*/ 800100 w 2954337"/>
                <a:gd name="connsiteY27" fmla="*/ 990600 h 2782801"/>
                <a:gd name="connsiteX28" fmla="*/ 800100 w 2954337"/>
                <a:gd name="connsiteY28" fmla="*/ 1038225 h 2782801"/>
                <a:gd name="connsiteX29" fmla="*/ 812800 w 2954337"/>
                <a:gd name="connsiteY29" fmla="*/ 1038225 h 2782801"/>
                <a:gd name="connsiteX30" fmla="*/ 812800 w 2954337"/>
                <a:gd name="connsiteY30" fmla="*/ 1085850 h 2782801"/>
                <a:gd name="connsiteX31" fmla="*/ 828675 w 2954337"/>
                <a:gd name="connsiteY31" fmla="*/ 1089025 h 2782801"/>
                <a:gd name="connsiteX32" fmla="*/ 831850 w 2954337"/>
                <a:gd name="connsiteY32" fmla="*/ 1130300 h 2782801"/>
                <a:gd name="connsiteX33" fmla="*/ 838200 w 2954337"/>
                <a:gd name="connsiteY33" fmla="*/ 1130300 h 2782801"/>
                <a:gd name="connsiteX34" fmla="*/ 835025 w 2954337"/>
                <a:gd name="connsiteY34" fmla="*/ 1225550 h 2782801"/>
                <a:gd name="connsiteX35" fmla="*/ 847725 w 2954337"/>
                <a:gd name="connsiteY35" fmla="*/ 1225550 h 2782801"/>
                <a:gd name="connsiteX36" fmla="*/ 847725 w 2954337"/>
                <a:gd name="connsiteY36" fmla="*/ 1273175 h 2782801"/>
                <a:gd name="connsiteX37" fmla="*/ 863600 w 2954337"/>
                <a:gd name="connsiteY37" fmla="*/ 1273175 h 2782801"/>
                <a:gd name="connsiteX38" fmla="*/ 866775 w 2954337"/>
                <a:gd name="connsiteY38" fmla="*/ 1362075 h 2782801"/>
                <a:gd name="connsiteX39" fmla="*/ 873125 w 2954337"/>
                <a:gd name="connsiteY39" fmla="*/ 1362075 h 2782801"/>
                <a:gd name="connsiteX40" fmla="*/ 873125 w 2954337"/>
                <a:gd name="connsiteY40" fmla="*/ 1419225 h 2782801"/>
                <a:gd name="connsiteX41" fmla="*/ 882650 w 2954337"/>
                <a:gd name="connsiteY41" fmla="*/ 1419225 h 2782801"/>
                <a:gd name="connsiteX42" fmla="*/ 879475 w 2954337"/>
                <a:gd name="connsiteY42" fmla="*/ 1504950 h 2782801"/>
                <a:gd name="connsiteX43" fmla="*/ 901700 w 2954337"/>
                <a:gd name="connsiteY43" fmla="*/ 1504950 h 2782801"/>
                <a:gd name="connsiteX44" fmla="*/ 901700 w 2954337"/>
                <a:gd name="connsiteY44" fmla="*/ 1549400 h 2782801"/>
                <a:gd name="connsiteX45" fmla="*/ 904875 w 2954337"/>
                <a:gd name="connsiteY45" fmla="*/ 1549400 h 2782801"/>
                <a:gd name="connsiteX46" fmla="*/ 904875 w 2954337"/>
                <a:gd name="connsiteY46" fmla="*/ 1603375 h 2782801"/>
                <a:gd name="connsiteX47" fmla="*/ 911225 w 2954337"/>
                <a:gd name="connsiteY47" fmla="*/ 1603375 h 2782801"/>
                <a:gd name="connsiteX48" fmla="*/ 908050 w 2954337"/>
                <a:gd name="connsiteY48" fmla="*/ 1647825 h 2782801"/>
                <a:gd name="connsiteX49" fmla="*/ 917575 w 2954337"/>
                <a:gd name="connsiteY49" fmla="*/ 1644650 h 2782801"/>
                <a:gd name="connsiteX50" fmla="*/ 914400 w 2954337"/>
                <a:gd name="connsiteY50" fmla="*/ 1743075 h 2782801"/>
                <a:gd name="connsiteX51" fmla="*/ 933450 w 2954337"/>
                <a:gd name="connsiteY51" fmla="*/ 1736725 h 2782801"/>
                <a:gd name="connsiteX52" fmla="*/ 933450 w 2954337"/>
                <a:gd name="connsiteY52" fmla="*/ 1790700 h 2782801"/>
                <a:gd name="connsiteX53" fmla="*/ 942975 w 2954337"/>
                <a:gd name="connsiteY53" fmla="*/ 1790700 h 2782801"/>
                <a:gd name="connsiteX54" fmla="*/ 942975 w 2954337"/>
                <a:gd name="connsiteY54" fmla="*/ 1838325 h 2782801"/>
                <a:gd name="connsiteX55" fmla="*/ 1092200 w 2954337"/>
                <a:gd name="connsiteY55" fmla="*/ 1841500 h 2782801"/>
                <a:gd name="connsiteX56" fmla="*/ 1092200 w 2954337"/>
                <a:gd name="connsiteY56" fmla="*/ 1885950 h 2782801"/>
                <a:gd name="connsiteX57" fmla="*/ 1162050 w 2954337"/>
                <a:gd name="connsiteY57" fmla="*/ 1885950 h 2782801"/>
                <a:gd name="connsiteX58" fmla="*/ 1165225 w 2954337"/>
                <a:gd name="connsiteY58" fmla="*/ 1933575 h 2782801"/>
                <a:gd name="connsiteX59" fmla="*/ 1244600 w 2954337"/>
                <a:gd name="connsiteY59" fmla="*/ 1930400 h 2782801"/>
                <a:gd name="connsiteX60" fmla="*/ 1247775 w 2954337"/>
                <a:gd name="connsiteY60" fmla="*/ 1978025 h 2782801"/>
                <a:gd name="connsiteX61" fmla="*/ 1327150 w 2954337"/>
                <a:gd name="connsiteY61" fmla="*/ 1978025 h 2782801"/>
                <a:gd name="connsiteX62" fmla="*/ 1327150 w 2954337"/>
                <a:gd name="connsiteY62" fmla="*/ 2028825 h 2782801"/>
                <a:gd name="connsiteX63" fmla="*/ 1362075 w 2954337"/>
                <a:gd name="connsiteY63" fmla="*/ 2028825 h 2782801"/>
                <a:gd name="connsiteX64" fmla="*/ 1362075 w 2954337"/>
                <a:gd name="connsiteY64" fmla="*/ 2073275 h 2782801"/>
                <a:gd name="connsiteX65" fmla="*/ 1374775 w 2954337"/>
                <a:gd name="connsiteY65" fmla="*/ 2073275 h 2782801"/>
                <a:gd name="connsiteX66" fmla="*/ 1374775 w 2954337"/>
                <a:gd name="connsiteY66" fmla="*/ 2120900 h 2782801"/>
                <a:gd name="connsiteX67" fmla="*/ 1400175 w 2954337"/>
                <a:gd name="connsiteY67" fmla="*/ 2120900 h 2782801"/>
                <a:gd name="connsiteX68" fmla="*/ 1403350 w 2954337"/>
                <a:gd name="connsiteY68" fmla="*/ 2206625 h 2782801"/>
                <a:gd name="connsiteX69" fmla="*/ 1406525 w 2954337"/>
                <a:gd name="connsiteY69" fmla="*/ 2206625 h 2782801"/>
                <a:gd name="connsiteX70" fmla="*/ 1406525 w 2954337"/>
                <a:gd name="connsiteY70" fmla="*/ 2260600 h 2782801"/>
                <a:gd name="connsiteX71" fmla="*/ 1435100 w 2954337"/>
                <a:gd name="connsiteY71" fmla="*/ 2260600 h 2782801"/>
                <a:gd name="connsiteX72" fmla="*/ 1431925 w 2954337"/>
                <a:gd name="connsiteY72" fmla="*/ 2305050 h 2782801"/>
                <a:gd name="connsiteX73" fmla="*/ 1444625 w 2954337"/>
                <a:gd name="connsiteY73" fmla="*/ 2308225 h 2782801"/>
                <a:gd name="connsiteX74" fmla="*/ 1441450 w 2954337"/>
                <a:gd name="connsiteY74" fmla="*/ 2387600 h 2782801"/>
                <a:gd name="connsiteX75" fmla="*/ 1449388 w 2954337"/>
                <a:gd name="connsiteY75" fmla="*/ 2388394 h 2782801"/>
                <a:gd name="connsiteX76" fmla="*/ 1449387 w 2954337"/>
                <a:gd name="connsiteY76" fmla="*/ 2440783 h 2782801"/>
                <a:gd name="connsiteX77" fmla="*/ 1468437 w 2954337"/>
                <a:gd name="connsiteY77" fmla="*/ 2440782 h 2782801"/>
                <a:gd name="connsiteX78" fmla="*/ 1468439 w 2954337"/>
                <a:gd name="connsiteY78" fmla="*/ 2495550 h 2782801"/>
                <a:gd name="connsiteX79" fmla="*/ 1554164 w 2954337"/>
                <a:gd name="connsiteY79" fmla="*/ 2497932 h 2782801"/>
                <a:gd name="connsiteX80" fmla="*/ 1554163 w 2954337"/>
                <a:gd name="connsiteY80" fmla="*/ 2540796 h 2782801"/>
                <a:gd name="connsiteX81" fmla="*/ 1861345 w 2954337"/>
                <a:gd name="connsiteY81" fmla="*/ 2543177 h 2782801"/>
                <a:gd name="connsiteX82" fmla="*/ 1863726 w 2954337"/>
                <a:gd name="connsiteY82" fmla="*/ 2588421 h 2782801"/>
                <a:gd name="connsiteX83" fmla="*/ 1920876 w 2954337"/>
                <a:gd name="connsiteY83" fmla="*/ 2590802 h 2782801"/>
                <a:gd name="connsiteX84" fmla="*/ 1920876 w 2954337"/>
                <a:gd name="connsiteY84" fmla="*/ 2638427 h 2782801"/>
                <a:gd name="connsiteX85" fmla="*/ 2251869 w 2954337"/>
                <a:gd name="connsiteY85" fmla="*/ 2638427 h 2782801"/>
                <a:gd name="connsiteX86" fmla="*/ 2251869 w 2954337"/>
                <a:gd name="connsiteY86" fmla="*/ 2686052 h 2782801"/>
                <a:gd name="connsiteX87" fmla="*/ 2309018 w 2954337"/>
                <a:gd name="connsiteY87" fmla="*/ 2686051 h 2782801"/>
                <a:gd name="connsiteX88" fmla="*/ 2309018 w 2954337"/>
                <a:gd name="connsiteY88" fmla="*/ 2726533 h 2782801"/>
                <a:gd name="connsiteX89" fmla="*/ 2320924 w 2954337"/>
                <a:gd name="connsiteY89" fmla="*/ 2726534 h 2782801"/>
                <a:gd name="connsiteX90" fmla="*/ 2323306 w 2954337"/>
                <a:gd name="connsiteY90" fmla="*/ 2778921 h 2782801"/>
                <a:gd name="connsiteX91" fmla="*/ 2954337 w 2954337"/>
                <a:gd name="connsiteY91" fmla="*/ 2778920 h 2782801"/>
                <a:gd name="connsiteX0" fmla="*/ 0 w 2954337"/>
                <a:gd name="connsiteY0" fmla="*/ 3175 h 2778921"/>
                <a:gd name="connsiteX1" fmla="*/ 384175 w 2954337"/>
                <a:gd name="connsiteY1" fmla="*/ 0 h 2778921"/>
                <a:gd name="connsiteX2" fmla="*/ 384175 w 2954337"/>
                <a:gd name="connsiteY2" fmla="*/ 50800 h 2778921"/>
                <a:gd name="connsiteX3" fmla="*/ 415925 w 2954337"/>
                <a:gd name="connsiteY3" fmla="*/ 47625 h 2778921"/>
                <a:gd name="connsiteX4" fmla="*/ 412750 w 2954337"/>
                <a:gd name="connsiteY4" fmla="*/ 190500 h 2778921"/>
                <a:gd name="connsiteX5" fmla="*/ 428625 w 2954337"/>
                <a:gd name="connsiteY5" fmla="*/ 190500 h 2778921"/>
                <a:gd name="connsiteX6" fmla="*/ 425450 w 2954337"/>
                <a:gd name="connsiteY6" fmla="*/ 241300 h 2778921"/>
                <a:gd name="connsiteX7" fmla="*/ 428625 w 2954337"/>
                <a:gd name="connsiteY7" fmla="*/ 241300 h 2778921"/>
                <a:gd name="connsiteX8" fmla="*/ 425450 w 2954337"/>
                <a:gd name="connsiteY8" fmla="*/ 333375 h 2778921"/>
                <a:gd name="connsiteX9" fmla="*/ 441325 w 2954337"/>
                <a:gd name="connsiteY9" fmla="*/ 333375 h 2778921"/>
                <a:gd name="connsiteX10" fmla="*/ 444500 w 2954337"/>
                <a:gd name="connsiteY10" fmla="*/ 377825 h 2778921"/>
                <a:gd name="connsiteX11" fmla="*/ 454025 w 2954337"/>
                <a:gd name="connsiteY11" fmla="*/ 377825 h 2778921"/>
                <a:gd name="connsiteX12" fmla="*/ 454025 w 2954337"/>
                <a:gd name="connsiteY12" fmla="*/ 473075 h 2778921"/>
                <a:gd name="connsiteX13" fmla="*/ 460375 w 2954337"/>
                <a:gd name="connsiteY13" fmla="*/ 476250 h 2778921"/>
                <a:gd name="connsiteX14" fmla="*/ 460375 w 2954337"/>
                <a:gd name="connsiteY14" fmla="*/ 561975 h 2778921"/>
                <a:gd name="connsiteX15" fmla="*/ 463550 w 2954337"/>
                <a:gd name="connsiteY15" fmla="*/ 561975 h 2778921"/>
                <a:gd name="connsiteX16" fmla="*/ 463550 w 2954337"/>
                <a:gd name="connsiteY16" fmla="*/ 704850 h 2778921"/>
                <a:gd name="connsiteX17" fmla="*/ 485775 w 2954337"/>
                <a:gd name="connsiteY17" fmla="*/ 704850 h 2778921"/>
                <a:gd name="connsiteX18" fmla="*/ 485775 w 2954337"/>
                <a:gd name="connsiteY18" fmla="*/ 755650 h 2778921"/>
                <a:gd name="connsiteX19" fmla="*/ 488950 w 2954337"/>
                <a:gd name="connsiteY19" fmla="*/ 755650 h 2778921"/>
                <a:gd name="connsiteX20" fmla="*/ 488950 w 2954337"/>
                <a:gd name="connsiteY20" fmla="*/ 844550 h 2778921"/>
                <a:gd name="connsiteX21" fmla="*/ 520700 w 2954337"/>
                <a:gd name="connsiteY21" fmla="*/ 850900 h 2778921"/>
                <a:gd name="connsiteX22" fmla="*/ 520700 w 2954337"/>
                <a:gd name="connsiteY22" fmla="*/ 904875 h 2778921"/>
                <a:gd name="connsiteX23" fmla="*/ 523875 w 2954337"/>
                <a:gd name="connsiteY23" fmla="*/ 904875 h 2778921"/>
                <a:gd name="connsiteX24" fmla="*/ 523875 w 2954337"/>
                <a:gd name="connsiteY24" fmla="*/ 942975 h 2778921"/>
                <a:gd name="connsiteX25" fmla="*/ 568325 w 2954337"/>
                <a:gd name="connsiteY25" fmla="*/ 946150 h 2778921"/>
                <a:gd name="connsiteX26" fmla="*/ 568325 w 2954337"/>
                <a:gd name="connsiteY26" fmla="*/ 990600 h 2778921"/>
                <a:gd name="connsiteX27" fmla="*/ 800100 w 2954337"/>
                <a:gd name="connsiteY27" fmla="*/ 990600 h 2778921"/>
                <a:gd name="connsiteX28" fmla="*/ 800100 w 2954337"/>
                <a:gd name="connsiteY28" fmla="*/ 1038225 h 2778921"/>
                <a:gd name="connsiteX29" fmla="*/ 812800 w 2954337"/>
                <a:gd name="connsiteY29" fmla="*/ 1038225 h 2778921"/>
                <a:gd name="connsiteX30" fmla="*/ 812800 w 2954337"/>
                <a:gd name="connsiteY30" fmla="*/ 1085850 h 2778921"/>
                <a:gd name="connsiteX31" fmla="*/ 828675 w 2954337"/>
                <a:gd name="connsiteY31" fmla="*/ 1089025 h 2778921"/>
                <a:gd name="connsiteX32" fmla="*/ 831850 w 2954337"/>
                <a:gd name="connsiteY32" fmla="*/ 1130300 h 2778921"/>
                <a:gd name="connsiteX33" fmla="*/ 838200 w 2954337"/>
                <a:gd name="connsiteY33" fmla="*/ 1130300 h 2778921"/>
                <a:gd name="connsiteX34" fmla="*/ 835025 w 2954337"/>
                <a:gd name="connsiteY34" fmla="*/ 1225550 h 2778921"/>
                <a:gd name="connsiteX35" fmla="*/ 847725 w 2954337"/>
                <a:gd name="connsiteY35" fmla="*/ 1225550 h 2778921"/>
                <a:gd name="connsiteX36" fmla="*/ 847725 w 2954337"/>
                <a:gd name="connsiteY36" fmla="*/ 1273175 h 2778921"/>
                <a:gd name="connsiteX37" fmla="*/ 863600 w 2954337"/>
                <a:gd name="connsiteY37" fmla="*/ 1273175 h 2778921"/>
                <a:gd name="connsiteX38" fmla="*/ 866775 w 2954337"/>
                <a:gd name="connsiteY38" fmla="*/ 1362075 h 2778921"/>
                <a:gd name="connsiteX39" fmla="*/ 873125 w 2954337"/>
                <a:gd name="connsiteY39" fmla="*/ 1362075 h 2778921"/>
                <a:gd name="connsiteX40" fmla="*/ 873125 w 2954337"/>
                <a:gd name="connsiteY40" fmla="*/ 1419225 h 2778921"/>
                <a:gd name="connsiteX41" fmla="*/ 882650 w 2954337"/>
                <a:gd name="connsiteY41" fmla="*/ 1419225 h 2778921"/>
                <a:gd name="connsiteX42" fmla="*/ 879475 w 2954337"/>
                <a:gd name="connsiteY42" fmla="*/ 1504950 h 2778921"/>
                <a:gd name="connsiteX43" fmla="*/ 901700 w 2954337"/>
                <a:gd name="connsiteY43" fmla="*/ 1504950 h 2778921"/>
                <a:gd name="connsiteX44" fmla="*/ 901700 w 2954337"/>
                <a:gd name="connsiteY44" fmla="*/ 1549400 h 2778921"/>
                <a:gd name="connsiteX45" fmla="*/ 904875 w 2954337"/>
                <a:gd name="connsiteY45" fmla="*/ 1549400 h 2778921"/>
                <a:gd name="connsiteX46" fmla="*/ 904875 w 2954337"/>
                <a:gd name="connsiteY46" fmla="*/ 1603375 h 2778921"/>
                <a:gd name="connsiteX47" fmla="*/ 911225 w 2954337"/>
                <a:gd name="connsiteY47" fmla="*/ 1603375 h 2778921"/>
                <a:gd name="connsiteX48" fmla="*/ 908050 w 2954337"/>
                <a:gd name="connsiteY48" fmla="*/ 1647825 h 2778921"/>
                <a:gd name="connsiteX49" fmla="*/ 917575 w 2954337"/>
                <a:gd name="connsiteY49" fmla="*/ 1644650 h 2778921"/>
                <a:gd name="connsiteX50" fmla="*/ 914400 w 2954337"/>
                <a:gd name="connsiteY50" fmla="*/ 1743075 h 2778921"/>
                <a:gd name="connsiteX51" fmla="*/ 933450 w 2954337"/>
                <a:gd name="connsiteY51" fmla="*/ 1736725 h 2778921"/>
                <a:gd name="connsiteX52" fmla="*/ 933450 w 2954337"/>
                <a:gd name="connsiteY52" fmla="*/ 1790700 h 2778921"/>
                <a:gd name="connsiteX53" fmla="*/ 942975 w 2954337"/>
                <a:gd name="connsiteY53" fmla="*/ 1790700 h 2778921"/>
                <a:gd name="connsiteX54" fmla="*/ 942975 w 2954337"/>
                <a:gd name="connsiteY54" fmla="*/ 1838325 h 2778921"/>
                <a:gd name="connsiteX55" fmla="*/ 1092200 w 2954337"/>
                <a:gd name="connsiteY55" fmla="*/ 1841500 h 2778921"/>
                <a:gd name="connsiteX56" fmla="*/ 1092200 w 2954337"/>
                <a:gd name="connsiteY56" fmla="*/ 1885950 h 2778921"/>
                <a:gd name="connsiteX57" fmla="*/ 1162050 w 2954337"/>
                <a:gd name="connsiteY57" fmla="*/ 1885950 h 2778921"/>
                <a:gd name="connsiteX58" fmla="*/ 1165225 w 2954337"/>
                <a:gd name="connsiteY58" fmla="*/ 1933575 h 2778921"/>
                <a:gd name="connsiteX59" fmla="*/ 1244600 w 2954337"/>
                <a:gd name="connsiteY59" fmla="*/ 1930400 h 2778921"/>
                <a:gd name="connsiteX60" fmla="*/ 1247775 w 2954337"/>
                <a:gd name="connsiteY60" fmla="*/ 1978025 h 2778921"/>
                <a:gd name="connsiteX61" fmla="*/ 1327150 w 2954337"/>
                <a:gd name="connsiteY61" fmla="*/ 1978025 h 2778921"/>
                <a:gd name="connsiteX62" fmla="*/ 1327150 w 2954337"/>
                <a:gd name="connsiteY62" fmla="*/ 2028825 h 2778921"/>
                <a:gd name="connsiteX63" fmla="*/ 1362075 w 2954337"/>
                <a:gd name="connsiteY63" fmla="*/ 2028825 h 2778921"/>
                <a:gd name="connsiteX64" fmla="*/ 1362075 w 2954337"/>
                <a:gd name="connsiteY64" fmla="*/ 2073275 h 2778921"/>
                <a:gd name="connsiteX65" fmla="*/ 1374775 w 2954337"/>
                <a:gd name="connsiteY65" fmla="*/ 2073275 h 2778921"/>
                <a:gd name="connsiteX66" fmla="*/ 1374775 w 2954337"/>
                <a:gd name="connsiteY66" fmla="*/ 2120900 h 2778921"/>
                <a:gd name="connsiteX67" fmla="*/ 1400175 w 2954337"/>
                <a:gd name="connsiteY67" fmla="*/ 2120900 h 2778921"/>
                <a:gd name="connsiteX68" fmla="*/ 1403350 w 2954337"/>
                <a:gd name="connsiteY68" fmla="*/ 2206625 h 2778921"/>
                <a:gd name="connsiteX69" fmla="*/ 1406525 w 2954337"/>
                <a:gd name="connsiteY69" fmla="*/ 2206625 h 2778921"/>
                <a:gd name="connsiteX70" fmla="*/ 1406525 w 2954337"/>
                <a:gd name="connsiteY70" fmla="*/ 2260600 h 2778921"/>
                <a:gd name="connsiteX71" fmla="*/ 1435100 w 2954337"/>
                <a:gd name="connsiteY71" fmla="*/ 2260600 h 2778921"/>
                <a:gd name="connsiteX72" fmla="*/ 1431925 w 2954337"/>
                <a:gd name="connsiteY72" fmla="*/ 2305050 h 2778921"/>
                <a:gd name="connsiteX73" fmla="*/ 1444625 w 2954337"/>
                <a:gd name="connsiteY73" fmla="*/ 2308225 h 2778921"/>
                <a:gd name="connsiteX74" fmla="*/ 1441450 w 2954337"/>
                <a:gd name="connsiteY74" fmla="*/ 2387600 h 2778921"/>
                <a:gd name="connsiteX75" fmla="*/ 1449388 w 2954337"/>
                <a:gd name="connsiteY75" fmla="*/ 2388394 h 2778921"/>
                <a:gd name="connsiteX76" fmla="*/ 1449387 w 2954337"/>
                <a:gd name="connsiteY76" fmla="*/ 2440783 h 2778921"/>
                <a:gd name="connsiteX77" fmla="*/ 1468437 w 2954337"/>
                <a:gd name="connsiteY77" fmla="*/ 2440782 h 2778921"/>
                <a:gd name="connsiteX78" fmla="*/ 1468439 w 2954337"/>
                <a:gd name="connsiteY78" fmla="*/ 2495550 h 2778921"/>
                <a:gd name="connsiteX79" fmla="*/ 1554164 w 2954337"/>
                <a:gd name="connsiteY79" fmla="*/ 2497932 h 2778921"/>
                <a:gd name="connsiteX80" fmla="*/ 1554163 w 2954337"/>
                <a:gd name="connsiteY80" fmla="*/ 2540796 h 2778921"/>
                <a:gd name="connsiteX81" fmla="*/ 1861345 w 2954337"/>
                <a:gd name="connsiteY81" fmla="*/ 2543177 h 2778921"/>
                <a:gd name="connsiteX82" fmla="*/ 1863726 w 2954337"/>
                <a:gd name="connsiteY82" fmla="*/ 2588421 h 2778921"/>
                <a:gd name="connsiteX83" fmla="*/ 1920876 w 2954337"/>
                <a:gd name="connsiteY83" fmla="*/ 2590802 h 2778921"/>
                <a:gd name="connsiteX84" fmla="*/ 1920876 w 2954337"/>
                <a:gd name="connsiteY84" fmla="*/ 2638427 h 2778921"/>
                <a:gd name="connsiteX85" fmla="*/ 2251869 w 2954337"/>
                <a:gd name="connsiteY85" fmla="*/ 2638427 h 2778921"/>
                <a:gd name="connsiteX86" fmla="*/ 2251869 w 2954337"/>
                <a:gd name="connsiteY86" fmla="*/ 2686052 h 2778921"/>
                <a:gd name="connsiteX87" fmla="*/ 2309018 w 2954337"/>
                <a:gd name="connsiteY87" fmla="*/ 2686051 h 2778921"/>
                <a:gd name="connsiteX88" fmla="*/ 2309018 w 2954337"/>
                <a:gd name="connsiteY88" fmla="*/ 2726533 h 2778921"/>
                <a:gd name="connsiteX89" fmla="*/ 2320924 w 2954337"/>
                <a:gd name="connsiteY89" fmla="*/ 2726534 h 2778921"/>
                <a:gd name="connsiteX90" fmla="*/ 2323306 w 2954337"/>
                <a:gd name="connsiteY90" fmla="*/ 2778921 h 2778921"/>
                <a:gd name="connsiteX91" fmla="*/ 2954337 w 2954337"/>
                <a:gd name="connsiteY91" fmla="*/ 2778920 h 2778921"/>
                <a:gd name="connsiteX0" fmla="*/ 0 w 3002469"/>
                <a:gd name="connsiteY0" fmla="*/ 3175 h 2781301"/>
                <a:gd name="connsiteX1" fmla="*/ 384175 w 3002469"/>
                <a:gd name="connsiteY1" fmla="*/ 0 h 2781301"/>
                <a:gd name="connsiteX2" fmla="*/ 384175 w 3002469"/>
                <a:gd name="connsiteY2" fmla="*/ 50800 h 2781301"/>
                <a:gd name="connsiteX3" fmla="*/ 415925 w 3002469"/>
                <a:gd name="connsiteY3" fmla="*/ 47625 h 2781301"/>
                <a:gd name="connsiteX4" fmla="*/ 412750 w 3002469"/>
                <a:gd name="connsiteY4" fmla="*/ 190500 h 2781301"/>
                <a:gd name="connsiteX5" fmla="*/ 428625 w 3002469"/>
                <a:gd name="connsiteY5" fmla="*/ 190500 h 2781301"/>
                <a:gd name="connsiteX6" fmla="*/ 425450 w 3002469"/>
                <a:gd name="connsiteY6" fmla="*/ 241300 h 2781301"/>
                <a:gd name="connsiteX7" fmla="*/ 428625 w 3002469"/>
                <a:gd name="connsiteY7" fmla="*/ 241300 h 2781301"/>
                <a:gd name="connsiteX8" fmla="*/ 425450 w 3002469"/>
                <a:gd name="connsiteY8" fmla="*/ 333375 h 2781301"/>
                <a:gd name="connsiteX9" fmla="*/ 441325 w 3002469"/>
                <a:gd name="connsiteY9" fmla="*/ 333375 h 2781301"/>
                <a:gd name="connsiteX10" fmla="*/ 444500 w 3002469"/>
                <a:gd name="connsiteY10" fmla="*/ 377825 h 2781301"/>
                <a:gd name="connsiteX11" fmla="*/ 454025 w 3002469"/>
                <a:gd name="connsiteY11" fmla="*/ 377825 h 2781301"/>
                <a:gd name="connsiteX12" fmla="*/ 454025 w 3002469"/>
                <a:gd name="connsiteY12" fmla="*/ 473075 h 2781301"/>
                <a:gd name="connsiteX13" fmla="*/ 460375 w 3002469"/>
                <a:gd name="connsiteY13" fmla="*/ 476250 h 2781301"/>
                <a:gd name="connsiteX14" fmla="*/ 460375 w 3002469"/>
                <a:gd name="connsiteY14" fmla="*/ 561975 h 2781301"/>
                <a:gd name="connsiteX15" fmla="*/ 463550 w 3002469"/>
                <a:gd name="connsiteY15" fmla="*/ 561975 h 2781301"/>
                <a:gd name="connsiteX16" fmla="*/ 463550 w 3002469"/>
                <a:gd name="connsiteY16" fmla="*/ 704850 h 2781301"/>
                <a:gd name="connsiteX17" fmla="*/ 485775 w 3002469"/>
                <a:gd name="connsiteY17" fmla="*/ 704850 h 2781301"/>
                <a:gd name="connsiteX18" fmla="*/ 485775 w 3002469"/>
                <a:gd name="connsiteY18" fmla="*/ 755650 h 2781301"/>
                <a:gd name="connsiteX19" fmla="*/ 488950 w 3002469"/>
                <a:gd name="connsiteY19" fmla="*/ 755650 h 2781301"/>
                <a:gd name="connsiteX20" fmla="*/ 488950 w 3002469"/>
                <a:gd name="connsiteY20" fmla="*/ 844550 h 2781301"/>
                <a:gd name="connsiteX21" fmla="*/ 520700 w 3002469"/>
                <a:gd name="connsiteY21" fmla="*/ 850900 h 2781301"/>
                <a:gd name="connsiteX22" fmla="*/ 520700 w 3002469"/>
                <a:gd name="connsiteY22" fmla="*/ 904875 h 2781301"/>
                <a:gd name="connsiteX23" fmla="*/ 523875 w 3002469"/>
                <a:gd name="connsiteY23" fmla="*/ 904875 h 2781301"/>
                <a:gd name="connsiteX24" fmla="*/ 523875 w 3002469"/>
                <a:gd name="connsiteY24" fmla="*/ 942975 h 2781301"/>
                <a:gd name="connsiteX25" fmla="*/ 568325 w 3002469"/>
                <a:gd name="connsiteY25" fmla="*/ 946150 h 2781301"/>
                <a:gd name="connsiteX26" fmla="*/ 568325 w 3002469"/>
                <a:gd name="connsiteY26" fmla="*/ 990600 h 2781301"/>
                <a:gd name="connsiteX27" fmla="*/ 800100 w 3002469"/>
                <a:gd name="connsiteY27" fmla="*/ 990600 h 2781301"/>
                <a:gd name="connsiteX28" fmla="*/ 800100 w 3002469"/>
                <a:gd name="connsiteY28" fmla="*/ 1038225 h 2781301"/>
                <a:gd name="connsiteX29" fmla="*/ 812800 w 3002469"/>
                <a:gd name="connsiteY29" fmla="*/ 1038225 h 2781301"/>
                <a:gd name="connsiteX30" fmla="*/ 812800 w 3002469"/>
                <a:gd name="connsiteY30" fmla="*/ 1085850 h 2781301"/>
                <a:gd name="connsiteX31" fmla="*/ 828675 w 3002469"/>
                <a:gd name="connsiteY31" fmla="*/ 1089025 h 2781301"/>
                <a:gd name="connsiteX32" fmla="*/ 831850 w 3002469"/>
                <a:gd name="connsiteY32" fmla="*/ 1130300 h 2781301"/>
                <a:gd name="connsiteX33" fmla="*/ 838200 w 3002469"/>
                <a:gd name="connsiteY33" fmla="*/ 1130300 h 2781301"/>
                <a:gd name="connsiteX34" fmla="*/ 835025 w 3002469"/>
                <a:gd name="connsiteY34" fmla="*/ 1225550 h 2781301"/>
                <a:gd name="connsiteX35" fmla="*/ 847725 w 3002469"/>
                <a:gd name="connsiteY35" fmla="*/ 1225550 h 2781301"/>
                <a:gd name="connsiteX36" fmla="*/ 847725 w 3002469"/>
                <a:gd name="connsiteY36" fmla="*/ 1273175 h 2781301"/>
                <a:gd name="connsiteX37" fmla="*/ 863600 w 3002469"/>
                <a:gd name="connsiteY37" fmla="*/ 1273175 h 2781301"/>
                <a:gd name="connsiteX38" fmla="*/ 866775 w 3002469"/>
                <a:gd name="connsiteY38" fmla="*/ 1362075 h 2781301"/>
                <a:gd name="connsiteX39" fmla="*/ 873125 w 3002469"/>
                <a:gd name="connsiteY39" fmla="*/ 1362075 h 2781301"/>
                <a:gd name="connsiteX40" fmla="*/ 873125 w 3002469"/>
                <a:gd name="connsiteY40" fmla="*/ 1419225 h 2781301"/>
                <a:gd name="connsiteX41" fmla="*/ 882650 w 3002469"/>
                <a:gd name="connsiteY41" fmla="*/ 1419225 h 2781301"/>
                <a:gd name="connsiteX42" fmla="*/ 879475 w 3002469"/>
                <a:gd name="connsiteY42" fmla="*/ 1504950 h 2781301"/>
                <a:gd name="connsiteX43" fmla="*/ 901700 w 3002469"/>
                <a:gd name="connsiteY43" fmla="*/ 1504950 h 2781301"/>
                <a:gd name="connsiteX44" fmla="*/ 901700 w 3002469"/>
                <a:gd name="connsiteY44" fmla="*/ 1549400 h 2781301"/>
                <a:gd name="connsiteX45" fmla="*/ 904875 w 3002469"/>
                <a:gd name="connsiteY45" fmla="*/ 1549400 h 2781301"/>
                <a:gd name="connsiteX46" fmla="*/ 904875 w 3002469"/>
                <a:gd name="connsiteY46" fmla="*/ 1603375 h 2781301"/>
                <a:gd name="connsiteX47" fmla="*/ 911225 w 3002469"/>
                <a:gd name="connsiteY47" fmla="*/ 1603375 h 2781301"/>
                <a:gd name="connsiteX48" fmla="*/ 908050 w 3002469"/>
                <a:gd name="connsiteY48" fmla="*/ 1647825 h 2781301"/>
                <a:gd name="connsiteX49" fmla="*/ 917575 w 3002469"/>
                <a:gd name="connsiteY49" fmla="*/ 1644650 h 2781301"/>
                <a:gd name="connsiteX50" fmla="*/ 914400 w 3002469"/>
                <a:gd name="connsiteY50" fmla="*/ 1743075 h 2781301"/>
                <a:gd name="connsiteX51" fmla="*/ 933450 w 3002469"/>
                <a:gd name="connsiteY51" fmla="*/ 1736725 h 2781301"/>
                <a:gd name="connsiteX52" fmla="*/ 933450 w 3002469"/>
                <a:gd name="connsiteY52" fmla="*/ 1790700 h 2781301"/>
                <a:gd name="connsiteX53" fmla="*/ 942975 w 3002469"/>
                <a:gd name="connsiteY53" fmla="*/ 1790700 h 2781301"/>
                <a:gd name="connsiteX54" fmla="*/ 942975 w 3002469"/>
                <a:gd name="connsiteY54" fmla="*/ 1838325 h 2781301"/>
                <a:gd name="connsiteX55" fmla="*/ 1092200 w 3002469"/>
                <a:gd name="connsiteY55" fmla="*/ 1841500 h 2781301"/>
                <a:gd name="connsiteX56" fmla="*/ 1092200 w 3002469"/>
                <a:gd name="connsiteY56" fmla="*/ 1885950 h 2781301"/>
                <a:gd name="connsiteX57" fmla="*/ 1162050 w 3002469"/>
                <a:gd name="connsiteY57" fmla="*/ 1885950 h 2781301"/>
                <a:gd name="connsiteX58" fmla="*/ 1165225 w 3002469"/>
                <a:gd name="connsiteY58" fmla="*/ 1933575 h 2781301"/>
                <a:gd name="connsiteX59" fmla="*/ 1244600 w 3002469"/>
                <a:gd name="connsiteY59" fmla="*/ 1930400 h 2781301"/>
                <a:gd name="connsiteX60" fmla="*/ 1247775 w 3002469"/>
                <a:gd name="connsiteY60" fmla="*/ 1978025 h 2781301"/>
                <a:gd name="connsiteX61" fmla="*/ 1327150 w 3002469"/>
                <a:gd name="connsiteY61" fmla="*/ 1978025 h 2781301"/>
                <a:gd name="connsiteX62" fmla="*/ 1327150 w 3002469"/>
                <a:gd name="connsiteY62" fmla="*/ 2028825 h 2781301"/>
                <a:gd name="connsiteX63" fmla="*/ 1362075 w 3002469"/>
                <a:gd name="connsiteY63" fmla="*/ 2028825 h 2781301"/>
                <a:gd name="connsiteX64" fmla="*/ 1362075 w 3002469"/>
                <a:gd name="connsiteY64" fmla="*/ 2073275 h 2781301"/>
                <a:gd name="connsiteX65" fmla="*/ 1374775 w 3002469"/>
                <a:gd name="connsiteY65" fmla="*/ 2073275 h 2781301"/>
                <a:gd name="connsiteX66" fmla="*/ 1374775 w 3002469"/>
                <a:gd name="connsiteY66" fmla="*/ 2120900 h 2781301"/>
                <a:gd name="connsiteX67" fmla="*/ 1400175 w 3002469"/>
                <a:gd name="connsiteY67" fmla="*/ 2120900 h 2781301"/>
                <a:gd name="connsiteX68" fmla="*/ 1403350 w 3002469"/>
                <a:gd name="connsiteY68" fmla="*/ 2206625 h 2781301"/>
                <a:gd name="connsiteX69" fmla="*/ 1406525 w 3002469"/>
                <a:gd name="connsiteY69" fmla="*/ 2206625 h 2781301"/>
                <a:gd name="connsiteX70" fmla="*/ 1406525 w 3002469"/>
                <a:gd name="connsiteY70" fmla="*/ 2260600 h 2781301"/>
                <a:gd name="connsiteX71" fmla="*/ 1435100 w 3002469"/>
                <a:gd name="connsiteY71" fmla="*/ 2260600 h 2781301"/>
                <a:gd name="connsiteX72" fmla="*/ 1431925 w 3002469"/>
                <a:gd name="connsiteY72" fmla="*/ 2305050 h 2781301"/>
                <a:gd name="connsiteX73" fmla="*/ 1444625 w 3002469"/>
                <a:gd name="connsiteY73" fmla="*/ 2308225 h 2781301"/>
                <a:gd name="connsiteX74" fmla="*/ 1441450 w 3002469"/>
                <a:gd name="connsiteY74" fmla="*/ 2387600 h 2781301"/>
                <a:gd name="connsiteX75" fmla="*/ 1449388 w 3002469"/>
                <a:gd name="connsiteY75" fmla="*/ 2388394 h 2781301"/>
                <a:gd name="connsiteX76" fmla="*/ 1449387 w 3002469"/>
                <a:gd name="connsiteY76" fmla="*/ 2440783 h 2781301"/>
                <a:gd name="connsiteX77" fmla="*/ 1468437 w 3002469"/>
                <a:gd name="connsiteY77" fmla="*/ 2440782 h 2781301"/>
                <a:gd name="connsiteX78" fmla="*/ 1468439 w 3002469"/>
                <a:gd name="connsiteY78" fmla="*/ 2495550 h 2781301"/>
                <a:gd name="connsiteX79" fmla="*/ 1554164 w 3002469"/>
                <a:gd name="connsiteY79" fmla="*/ 2497932 h 2781301"/>
                <a:gd name="connsiteX80" fmla="*/ 1554163 w 3002469"/>
                <a:gd name="connsiteY80" fmla="*/ 2540796 h 2781301"/>
                <a:gd name="connsiteX81" fmla="*/ 1861345 w 3002469"/>
                <a:gd name="connsiteY81" fmla="*/ 2543177 h 2781301"/>
                <a:gd name="connsiteX82" fmla="*/ 1863726 w 3002469"/>
                <a:gd name="connsiteY82" fmla="*/ 2588421 h 2781301"/>
                <a:gd name="connsiteX83" fmla="*/ 1920876 w 3002469"/>
                <a:gd name="connsiteY83" fmla="*/ 2590802 h 2781301"/>
                <a:gd name="connsiteX84" fmla="*/ 1920876 w 3002469"/>
                <a:gd name="connsiteY84" fmla="*/ 2638427 h 2781301"/>
                <a:gd name="connsiteX85" fmla="*/ 2251869 w 3002469"/>
                <a:gd name="connsiteY85" fmla="*/ 2638427 h 2781301"/>
                <a:gd name="connsiteX86" fmla="*/ 2251869 w 3002469"/>
                <a:gd name="connsiteY86" fmla="*/ 2686052 h 2781301"/>
                <a:gd name="connsiteX87" fmla="*/ 2309018 w 3002469"/>
                <a:gd name="connsiteY87" fmla="*/ 2686051 h 2781301"/>
                <a:gd name="connsiteX88" fmla="*/ 2309018 w 3002469"/>
                <a:gd name="connsiteY88" fmla="*/ 2726533 h 2781301"/>
                <a:gd name="connsiteX89" fmla="*/ 2320924 w 3002469"/>
                <a:gd name="connsiteY89" fmla="*/ 2726534 h 2781301"/>
                <a:gd name="connsiteX90" fmla="*/ 2323306 w 3002469"/>
                <a:gd name="connsiteY90" fmla="*/ 2778921 h 2781301"/>
                <a:gd name="connsiteX91" fmla="*/ 2954337 w 3002469"/>
                <a:gd name="connsiteY91" fmla="*/ 2778920 h 2781301"/>
                <a:gd name="connsiteX92" fmla="*/ 2959099 w 3002469"/>
                <a:gd name="connsiteY92" fmla="*/ 2781301 h 2781301"/>
                <a:gd name="connsiteX0" fmla="*/ 0 w 3003123"/>
                <a:gd name="connsiteY0" fmla="*/ 3175 h 2826545"/>
                <a:gd name="connsiteX1" fmla="*/ 384175 w 3003123"/>
                <a:gd name="connsiteY1" fmla="*/ 0 h 2826545"/>
                <a:gd name="connsiteX2" fmla="*/ 384175 w 3003123"/>
                <a:gd name="connsiteY2" fmla="*/ 50800 h 2826545"/>
                <a:gd name="connsiteX3" fmla="*/ 415925 w 3003123"/>
                <a:gd name="connsiteY3" fmla="*/ 47625 h 2826545"/>
                <a:gd name="connsiteX4" fmla="*/ 412750 w 3003123"/>
                <a:gd name="connsiteY4" fmla="*/ 190500 h 2826545"/>
                <a:gd name="connsiteX5" fmla="*/ 428625 w 3003123"/>
                <a:gd name="connsiteY5" fmla="*/ 190500 h 2826545"/>
                <a:gd name="connsiteX6" fmla="*/ 425450 w 3003123"/>
                <a:gd name="connsiteY6" fmla="*/ 241300 h 2826545"/>
                <a:gd name="connsiteX7" fmla="*/ 428625 w 3003123"/>
                <a:gd name="connsiteY7" fmla="*/ 241300 h 2826545"/>
                <a:gd name="connsiteX8" fmla="*/ 425450 w 3003123"/>
                <a:gd name="connsiteY8" fmla="*/ 333375 h 2826545"/>
                <a:gd name="connsiteX9" fmla="*/ 441325 w 3003123"/>
                <a:gd name="connsiteY9" fmla="*/ 333375 h 2826545"/>
                <a:gd name="connsiteX10" fmla="*/ 444500 w 3003123"/>
                <a:gd name="connsiteY10" fmla="*/ 377825 h 2826545"/>
                <a:gd name="connsiteX11" fmla="*/ 454025 w 3003123"/>
                <a:gd name="connsiteY11" fmla="*/ 377825 h 2826545"/>
                <a:gd name="connsiteX12" fmla="*/ 454025 w 3003123"/>
                <a:gd name="connsiteY12" fmla="*/ 473075 h 2826545"/>
                <a:gd name="connsiteX13" fmla="*/ 460375 w 3003123"/>
                <a:gd name="connsiteY13" fmla="*/ 476250 h 2826545"/>
                <a:gd name="connsiteX14" fmla="*/ 460375 w 3003123"/>
                <a:gd name="connsiteY14" fmla="*/ 561975 h 2826545"/>
                <a:gd name="connsiteX15" fmla="*/ 463550 w 3003123"/>
                <a:gd name="connsiteY15" fmla="*/ 561975 h 2826545"/>
                <a:gd name="connsiteX16" fmla="*/ 463550 w 3003123"/>
                <a:gd name="connsiteY16" fmla="*/ 704850 h 2826545"/>
                <a:gd name="connsiteX17" fmla="*/ 485775 w 3003123"/>
                <a:gd name="connsiteY17" fmla="*/ 704850 h 2826545"/>
                <a:gd name="connsiteX18" fmla="*/ 485775 w 3003123"/>
                <a:gd name="connsiteY18" fmla="*/ 755650 h 2826545"/>
                <a:gd name="connsiteX19" fmla="*/ 488950 w 3003123"/>
                <a:gd name="connsiteY19" fmla="*/ 755650 h 2826545"/>
                <a:gd name="connsiteX20" fmla="*/ 488950 w 3003123"/>
                <a:gd name="connsiteY20" fmla="*/ 844550 h 2826545"/>
                <a:gd name="connsiteX21" fmla="*/ 520700 w 3003123"/>
                <a:gd name="connsiteY21" fmla="*/ 850900 h 2826545"/>
                <a:gd name="connsiteX22" fmla="*/ 520700 w 3003123"/>
                <a:gd name="connsiteY22" fmla="*/ 904875 h 2826545"/>
                <a:gd name="connsiteX23" fmla="*/ 523875 w 3003123"/>
                <a:gd name="connsiteY23" fmla="*/ 904875 h 2826545"/>
                <a:gd name="connsiteX24" fmla="*/ 523875 w 3003123"/>
                <a:gd name="connsiteY24" fmla="*/ 942975 h 2826545"/>
                <a:gd name="connsiteX25" fmla="*/ 568325 w 3003123"/>
                <a:gd name="connsiteY25" fmla="*/ 946150 h 2826545"/>
                <a:gd name="connsiteX26" fmla="*/ 568325 w 3003123"/>
                <a:gd name="connsiteY26" fmla="*/ 990600 h 2826545"/>
                <a:gd name="connsiteX27" fmla="*/ 800100 w 3003123"/>
                <a:gd name="connsiteY27" fmla="*/ 990600 h 2826545"/>
                <a:gd name="connsiteX28" fmla="*/ 800100 w 3003123"/>
                <a:gd name="connsiteY28" fmla="*/ 1038225 h 2826545"/>
                <a:gd name="connsiteX29" fmla="*/ 812800 w 3003123"/>
                <a:gd name="connsiteY29" fmla="*/ 1038225 h 2826545"/>
                <a:gd name="connsiteX30" fmla="*/ 812800 w 3003123"/>
                <a:gd name="connsiteY30" fmla="*/ 1085850 h 2826545"/>
                <a:gd name="connsiteX31" fmla="*/ 828675 w 3003123"/>
                <a:gd name="connsiteY31" fmla="*/ 1089025 h 2826545"/>
                <a:gd name="connsiteX32" fmla="*/ 831850 w 3003123"/>
                <a:gd name="connsiteY32" fmla="*/ 1130300 h 2826545"/>
                <a:gd name="connsiteX33" fmla="*/ 838200 w 3003123"/>
                <a:gd name="connsiteY33" fmla="*/ 1130300 h 2826545"/>
                <a:gd name="connsiteX34" fmla="*/ 835025 w 3003123"/>
                <a:gd name="connsiteY34" fmla="*/ 1225550 h 2826545"/>
                <a:gd name="connsiteX35" fmla="*/ 847725 w 3003123"/>
                <a:gd name="connsiteY35" fmla="*/ 1225550 h 2826545"/>
                <a:gd name="connsiteX36" fmla="*/ 847725 w 3003123"/>
                <a:gd name="connsiteY36" fmla="*/ 1273175 h 2826545"/>
                <a:gd name="connsiteX37" fmla="*/ 863600 w 3003123"/>
                <a:gd name="connsiteY37" fmla="*/ 1273175 h 2826545"/>
                <a:gd name="connsiteX38" fmla="*/ 866775 w 3003123"/>
                <a:gd name="connsiteY38" fmla="*/ 1362075 h 2826545"/>
                <a:gd name="connsiteX39" fmla="*/ 873125 w 3003123"/>
                <a:gd name="connsiteY39" fmla="*/ 1362075 h 2826545"/>
                <a:gd name="connsiteX40" fmla="*/ 873125 w 3003123"/>
                <a:gd name="connsiteY40" fmla="*/ 1419225 h 2826545"/>
                <a:gd name="connsiteX41" fmla="*/ 882650 w 3003123"/>
                <a:gd name="connsiteY41" fmla="*/ 1419225 h 2826545"/>
                <a:gd name="connsiteX42" fmla="*/ 879475 w 3003123"/>
                <a:gd name="connsiteY42" fmla="*/ 1504950 h 2826545"/>
                <a:gd name="connsiteX43" fmla="*/ 901700 w 3003123"/>
                <a:gd name="connsiteY43" fmla="*/ 1504950 h 2826545"/>
                <a:gd name="connsiteX44" fmla="*/ 901700 w 3003123"/>
                <a:gd name="connsiteY44" fmla="*/ 1549400 h 2826545"/>
                <a:gd name="connsiteX45" fmla="*/ 904875 w 3003123"/>
                <a:gd name="connsiteY45" fmla="*/ 1549400 h 2826545"/>
                <a:gd name="connsiteX46" fmla="*/ 904875 w 3003123"/>
                <a:gd name="connsiteY46" fmla="*/ 1603375 h 2826545"/>
                <a:gd name="connsiteX47" fmla="*/ 911225 w 3003123"/>
                <a:gd name="connsiteY47" fmla="*/ 1603375 h 2826545"/>
                <a:gd name="connsiteX48" fmla="*/ 908050 w 3003123"/>
                <a:gd name="connsiteY48" fmla="*/ 1647825 h 2826545"/>
                <a:gd name="connsiteX49" fmla="*/ 917575 w 3003123"/>
                <a:gd name="connsiteY49" fmla="*/ 1644650 h 2826545"/>
                <a:gd name="connsiteX50" fmla="*/ 914400 w 3003123"/>
                <a:gd name="connsiteY50" fmla="*/ 1743075 h 2826545"/>
                <a:gd name="connsiteX51" fmla="*/ 933450 w 3003123"/>
                <a:gd name="connsiteY51" fmla="*/ 1736725 h 2826545"/>
                <a:gd name="connsiteX52" fmla="*/ 933450 w 3003123"/>
                <a:gd name="connsiteY52" fmla="*/ 1790700 h 2826545"/>
                <a:gd name="connsiteX53" fmla="*/ 942975 w 3003123"/>
                <a:gd name="connsiteY53" fmla="*/ 1790700 h 2826545"/>
                <a:gd name="connsiteX54" fmla="*/ 942975 w 3003123"/>
                <a:gd name="connsiteY54" fmla="*/ 1838325 h 2826545"/>
                <a:gd name="connsiteX55" fmla="*/ 1092200 w 3003123"/>
                <a:gd name="connsiteY55" fmla="*/ 1841500 h 2826545"/>
                <a:gd name="connsiteX56" fmla="*/ 1092200 w 3003123"/>
                <a:gd name="connsiteY56" fmla="*/ 1885950 h 2826545"/>
                <a:gd name="connsiteX57" fmla="*/ 1162050 w 3003123"/>
                <a:gd name="connsiteY57" fmla="*/ 1885950 h 2826545"/>
                <a:gd name="connsiteX58" fmla="*/ 1165225 w 3003123"/>
                <a:gd name="connsiteY58" fmla="*/ 1933575 h 2826545"/>
                <a:gd name="connsiteX59" fmla="*/ 1244600 w 3003123"/>
                <a:gd name="connsiteY59" fmla="*/ 1930400 h 2826545"/>
                <a:gd name="connsiteX60" fmla="*/ 1247775 w 3003123"/>
                <a:gd name="connsiteY60" fmla="*/ 1978025 h 2826545"/>
                <a:gd name="connsiteX61" fmla="*/ 1327150 w 3003123"/>
                <a:gd name="connsiteY61" fmla="*/ 1978025 h 2826545"/>
                <a:gd name="connsiteX62" fmla="*/ 1327150 w 3003123"/>
                <a:gd name="connsiteY62" fmla="*/ 2028825 h 2826545"/>
                <a:gd name="connsiteX63" fmla="*/ 1362075 w 3003123"/>
                <a:gd name="connsiteY63" fmla="*/ 2028825 h 2826545"/>
                <a:gd name="connsiteX64" fmla="*/ 1362075 w 3003123"/>
                <a:gd name="connsiteY64" fmla="*/ 2073275 h 2826545"/>
                <a:gd name="connsiteX65" fmla="*/ 1374775 w 3003123"/>
                <a:gd name="connsiteY65" fmla="*/ 2073275 h 2826545"/>
                <a:gd name="connsiteX66" fmla="*/ 1374775 w 3003123"/>
                <a:gd name="connsiteY66" fmla="*/ 2120900 h 2826545"/>
                <a:gd name="connsiteX67" fmla="*/ 1400175 w 3003123"/>
                <a:gd name="connsiteY67" fmla="*/ 2120900 h 2826545"/>
                <a:gd name="connsiteX68" fmla="*/ 1403350 w 3003123"/>
                <a:gd name="connsiteY68" fmla="*/ 2206625 h 2826545"/>
                <a:gd name="connsiteX69" fmla="*/ 1406525 w 3003123"/>
                <a:gd name="connsiteY69" fmla="*/ 2206625 h 2826545"/>
                <a:gd name="connsiteX70" fmla="*/ 1406525 w 3003123"/>
                <a:gd name="connsiteY70" fmla="*/ 2260600 h 2826545"/>
                <a:gd name="connsiteX71" fmla="*/ 1435100 w 3003123"/>
                <a:gd name="connsiteY71" fmla="*/ 2260600 h 2826545"/>
                <a:gd name="connsiteX72" fmla="*/ 1431925 w 3003123"/>
                <a:gd name="connsiteY72" fmla="*/ 2305050 h 2826545"/>
                <a:gd name="connsiteX73" fmla="*/ 1444625 w 3003123"/>
                <a:gd name="connsiteY73" fmla="*/ 2308225 h 2826545"/>
                <a:gd name="connsiteX74" fmla="*/ 1441450 w 3003123"/>
                <a:gd name="connsiteY74" fmla="*/ 2387600 h 2826545"/>
                <a:gd name="connsiteX75" fmla="*/ 1449388 w 3003123"/>
                <a:gd name="connsiteY75" fmla="*/ 2388394 h 2826545"/>
                <a:gd name="connsiteX76" fmla="*/ 1449387 w 3003123"/>
                <a:gd name="connsiteY76" fmla="*/ 2440783 h 2826545"/>
                <a:gd name="connsiteX77" fmla="*/ 1468437 w 3003123"/>
                <a:gd name="connsiteY77" fmla="*/ 2440782 h 2826545"/>
                <a:gd name="connsiteX78" fmla="*/ 1468439 w 3003123"/>
                <a:gd name="connsiteY78" fmla="*/ 2495550 h 2826545"/>
                <a:gd name="connsiteX79" fmla="*/ 1554164 w 3003123"/>
                <a:gd name="connsiteY79" fmla="*/ 2497932 h 2826545"/>
                <a:gd name="connsiteX80" fmla="*/ 1554163 w 3003123"/>
                <a:gd name="connsiteY80" fmla="*/ 2540796 h 2826545"/>
                <a:gd name="connsiteX81" fmla="*/ 1861345 w 3003123"/>
                <a:gd name="connsiteY81" fmla="*/ 2543177 h 2826545"/>
                <a:gd name="connsiteX82" fmla="*/ 1863726 w 3003123"/>
                <a:gd name="connsiteY82" fmla="*/ 2588421 h 2826545"/>
                <a:gd name="connsiteX83" fmla="*/ 1920876 w 3003123"/>
                <a:gd name="connsiteY83" fmla="*/ 2590802 h 2826545"/>
                <a:gd name="connsiteX84" fmla="*/ 1920876 w 3003123"/>
                <a:gd name="connsiteY84" fmla="*/ 2638427 h 2826545"/>
                <a:gd name="connsiteX85" fmla="*/ 2251869 w 3003123"/>
                <a:gd name="connsiteY85" fmla="*/ 2638427 h 2826545"/>
                <a:gd name="connsiteX86" fmla="*/ 2251869 w 3003123"/>
                <a:gd name="connsiteY86" fmla="*/ 2686052 h 2826545"/>
                <a:gd name="connsiteX87" fmla="*/ 2309018 w 3003123"/>
                <a:gd name="connsiteY87" fmla="*/ 2686051 h 2826545"/>
                <a:gd name="connsiteX88" fmla="*/ 2309018 w 3003123"/>
                <a:gd name="connsiteY88" fmla="*/ 2726533 h 2826545"/>
                <a:gd name="connsiteX89" fmla="*/ 2320924 w 3003123"/>
                <a:gd name="connsiteY89" fmla="*/ 2726534 h 2826545"/>
                <a:gd name="connsiteX90" fmla="*/ 2323306 w 3003123"/>
                <a:gd name="connsiteY90" fmla="*/ 2778921 h 2826545"/>
                <a:gd name="connsiteX91" fmla="*/ 2954337 w 3003123"/>
                <a:gd name="connsiteY91" fmla="*/ 2778920 h 2826545"/>
                <a:gd name="connsiteX92" fmla="*/ 2961480 w 3003123"/>
                <a:gd name="connsiteY92" fmla="*/ 2826545 h 2826545"/>
                <a:gd name="connsiteX0" fmla="*/ 0 w 2961480"/>
                <a:gd name="connsiteY0" fmla="*/ 3175 h 2826545"/>
                <a:gd name="connsiteX1" fmla="*/ 384175 w 2961480"/>
                <a:gd name="connsiteY1" fmla="*/ 0 h 2826545"/>
                <a:gd name="connsiteX2" fmla="*/ 384175 w 2961480"/>
                <a:gd name="connsiteY2" fmla="*/ 50800 h 2826545"/>
                <a:gd name="connsiteX3" fmla="*/ 415925 w 2961480"/>
                <a:gd name="connsiteY3" fmla="*/ 47625 h 2826545"/>
                <a:gd name="connsiteX4" fmla="*/ 412750 w 2961480"/>
                <a:gd name="connsiteY4" fmla="*/ 190500 h 2826545"/>
                <a:gd name="connsiteX5" fmla="*/ 428625 w 2961480"/>
                <a:gd name="connsiteY5" fmla="*/ 190500 h 2826545"/>
                <a:gd name="connsiteX6" fmla="*/ 425450 w 2961480"/>
                <a:gd name="connsiteY6" fmla="*/ 241300 h 2826545"/>
                <a:gd name="connsiteX7" fmla="*/ 428625 w 2961480"/>
                <a:gd name="connsiteY7" fmla="*/ 241300 h 2826545"/>
                <a:gd name="connsiteX8" fmla="*/ 425450 w 2961480"/>
                <a:gd name="connsiteY8" fmla="*/ 333375 h 2826545"/>
                <a:gd name="connsiteX9" fmla="*/ 441325 w 2961480"/>
                <a:gd name="connsiteY9" fmla="*/ 333375 h 2826545"/>
                <a:gd name="connsiteX10" fmla="*/ 444500 w 2961480"/>
                <a:gd name="connsiteY10" fmla="*/ 377825 h 2826545"/>
                <a:gd name="connsiteX11" fmla="*/ 454025 w 2961480"/>
                <a:gd name="connsiteY11" fmla="*/ 377825 h 2826545"/>
                <a:gd name="connsiteX12" fmla="*/ 454025 w 2961480"/>
                <a:gd name="connsiteY12" fmla="*/ 473075 h 2826545"/>
                <a:gd name="connsiteX13" fmla="*/ 460375 w 2961480"/>
                <a:gd name="connsiteY13" fmla="*/ 476250 h 2826545"/>
                <a:gd name="connsiteX14" fmla="*/ 460375 w 2961480"/>
                <a:gd name="connsiteY14" fmla="*/ 561975 h 2826545"/>
                <a:gd name="connsiteX15" fmla="*/ 463550 w 2961480"/>
                <a:gd name="connsiteY15" fmla="*/ 561975 h 2826545"/>
                <a:gd name="connsiteX16" fmla="*/ 463550 w 2961480"/>
                <a:gd name="connsiteY16" fmla="*/ 704850 h 2826545"/>
                <a:gd name="connsiteX17" fmla="*/ 485775 w 2961480"/>
                <a:gd name="connsiteY17" fmla="*/ 704850 h 2826545"/>
                <a:gd name="connsiteX18" fmla="*/ 485775 w 2961480"/>
                <a:gd name="connsiteY18" fmla="*/ 755650 h 2826545"/>
                <a:gd name="connsiteX19" fmla="*/ 488950 w 2961480"/>
                <a:gd name="connsiteY19" fmla="*/ 755650 h 2826545"/>
                <a:gd name="connsiteX20" fmla="*/ 488950 w 2961480"/>
                <a:gd name="connsiteY20" fmla="*/ 844550 h 2826545"/>
                <a:gd name="connsiteX21" fmla="*/ 520700 w 2961480"/>
                <a:gd name="connsiteY21" fmla="*/ 850900 h 2826545"/>
                <a:gd name="connsiteX22" fmla="*/ 520700 w 2961480"/>
                <a:gd name="connsiteY22" fmla="*/ 904875 h 2826545"/>
                <a:gd name="connsiteX23" fmla="*/ 523875 w 2961480"/>
                <a:gd name="connsiteY23" fmla="*/ 904875 h 2826545"/>
                <a:gd name="connsiteX24" fmla="*/ 523875 w 2961480"/>
                <a:gd name="connsiteY24" fmla="*/ 942975 h 2826545"/>
                <a:gd name="connsiteX25" fmla="*/ 568325 w 2961480"/>
                <a:gd name="connsiteY25" fmla="*/ 946150 h 2826545"/>
                <a:gd name="connsiteX26" fmla="*/ 568325 w 2961480"/>
                <a:gd name="connsiteY26" fmla="*/ 990600 h 2826545"/>
                <a:gd name="connsiteX27" fmla="*/ 800100 w 2961480"/>
                <a:gd name="connsiteY27" fmla="*/ 990600 h 2826545"/>
                <a:gd name="connsiteX28" fmla="*/ 800100 w 2961480"/>
                <a:gd name="connsiteY28" fmla="*/ 1038225 h 2826545"/>
                <a:gd name="connsiteX29" fmla="*/ 812800 w 2961480"/>
                <a:gd name="connsiteY29" fmla="*/ 1038225 h 2826545"/>
                <a:gd name="connsiteX30" fmla="*/ 812800 w 2961480"/>
                <a:gd name="connsiteY30" fmla="*/ 1085850 h 2826545"/>
                <a:gd name="connsiteX31" fmla="*/ 828675 w 2961480"/>
                <a:gd name="connsiteY31" fmla="*/ 1089025 h 2826545"/>
                <a:gd name="connsiteX32" fmla="*/ 831850 w 2961480"/>
                <a:gd name="connsiteY32" fmla="*/ 1130300 h 2826545"/>
                <a:gd name="connsiteX33" fmla="*/ 838200 w 2961480"/>
                <a:gd name="connsiteY33" fmla="*/ 1130300 h 2826545"/>
                <a:gd name="connsiteX34" fmla="*/ 835025 w 2961480"/>
                <a:gd name="connsiteY34" fmla="*/ 1225550 h 2826545"/>
                <a:gd name="connsiteX35" fmla="*/ 847725 w 2961480"/>
                <a:gd name="connsiteY35" fmla="*/ 1225550 h 2826545"/>
                <a:gd name="connsiteX36" fmla="*/ 847725 w 2961480"/>
                <a:gd name="connsiteY36" fmla="*/ 1273175 h 2826545"/>
                <a:gd name="connsiteX37" fmla="*/ 863600 w 2961480"/>
                <a:gd name="connsiteY37" fmla="*/ 1273175 h 2826545"/>
                <a:gd name="connsiteX38" fmla="*/ 866775 w 2961480"/>
                <a:gd name="connsiteY38" fmla="*/ 1362075 h 2826545"/>
                <a:gd name="connsiteX39" fmla="*/ 873125 w 2961480"/>
                <a:gd name="connsiteY39" fmla="*/ 1362075 h 2826545"/>
                <a:gd name="connsiteX40" fmla="*/ 873125 w 2961480"/>
                <a:gd name="connsiteY40" fmla="*/ 1419225 h 2826545"/>
                <a:gd name="connsiteX41" fmla="*/ 882650 w 2961480"/>
                <a:gd name="connsiteY41" fmla="*/ 1419225 h 2826545"/>
                <a:gd name="connsiteX42" fmla="*/ 879475 w 2961480"/>
                <a:gd name="connsiteY42" fmla="*/ 1504950 h 2826545"/>
                <a:gd name="connsiteX43" fmla="*/ 901700 w 2961480"/>
                <a:gd name="connsiteY43" fmla="*/ 1504950 h 2826545"/>
                <a:gd name="connsiteX44" fmla="*/ 901700 w 2961480"/>
                <a:gd name="connsiteY44" fmla="*/ 1549400 h 2826545"/>
                <a:gd name="connsiteX45" fmla="*/ 904875 w 2961480"/>
                <a:gd name="connsiteY45" fmla="*/ 1549400 h 2826545"/>
                <a:gd name="connsiteX46" fmla="*/ 904875 w 2961480"/>
                <a:gd name="connsiteY46" fmla="*/ 1603375 h 2826545"/>
                <a:gd name="connsiteX47" fmla="*/ 911225 w 2961480"/>
                <a:gd name="connsiteY47" fmla="*/ 1603375 h 2826545"/>
                <a:gd name="connsiteX48" fmla="*/ 908050 w 2961480"/>
                <a:gd name="connsiteY48" fmla="*/ 1647825 h 2826545"/>
                <a:gd name="connsiteX49" fmla="*/ 917575 w 2961480"/>
                <a:gd name="connsiteY49" fmla="*/ 1644650 h 2826545"/>
                <a:gd name="connsiteX50" fmla="*/ 914400 w 2961480"/>
                <a:gd name="connsiteY50" fmla="*/ 1743075 h 2826545"/>
                <a:gd name="connsiteX51" fmla="*/ 933450 w 2961480"/>
                <a:gd name="connsiteY51" fmla="*/ 1736725 h 2826545"/>
                <a:gd name="connsiteX52" fmla="*/ 933450 w 2961480"/>
                <a:gd name="connsiteY52" fmla="*/ 1790700 h 2826545"/>
                <a:gd name="connsiteX53" fmla="*/ 942975 w 2961480"/>
                <a:gd name="connsiteY53" fmla="*/ 1790700 h 2826545"/>
                <a:gd name="connsiteX54" fmla="*/ 942975 w 2961480"/>
                <a:gd name="connsiteY54" fmla="*/ 1838325 h 2826545"/>
                <a:gd name="connsiteX55" fmla="*/ 1092200 w 2961480"/>
                <a:gd name="connsiteY55" fmla="*/ 1841500 h 2826545"/>
                <a:gd name="connsiteX56" fmla="*/ 1092200 w 2961480"/>
                <a:gd name="connsiteY56" fmla="*/ 1885950 h 2826545"/>
                <a:gd name="connsiteX57" fmla="*/ 1162050 w 2961480"/>
                <a:gd name="connsiteY57" fmla="*/ 1885950 h 2826545"/>
                <a:gd name="connsiteX58" fmla="*/ 1165225 w 2961480"/>
                <a:gd name="connsiteY58" fmla="*/ 1933575 h 2826545"/>
                <a:gd name="connsiteX59" fmla="*/ 1244600 w 2961480"/>
                <a:gd name="connsiteY59" fmla="*/ 1930400 h 2826545"/>
                <a:gd name="connsiteX60" fmla="*/ 1247775 w 2961480"/>
                <a:gd name="connsiteY60" fmla="*/ 1978025 h 2826545"/>
                <a:gd name="connsiteX61" fmla="*/ 1327150 w 2961480"/>
                <a:gd name="connsiteY61" fmla="*/ 1978025 h 2826545"/>
                <a:gd name="connsiteX62" fmla="*/ 1327150 w 2961480"/>
                <a:gd name="connsiteY62" fmla="*/ 2028825 h 2826545"/>
                <a:gd name="connsiteX63" fmla="*/ 1362075 w 2961480"/>
                <a:gd name="connsiteY63" fmla="*/ 2028825 h 2826545"/>
                <a:gd name="connsiteX64" fmla="*/ 1362075 w 2961480"/>
                <a:gd name="connsiteY64" fmla="*/ 2073275 h 2826545"/>
                <a:gd name="connsiteX65" fmla="*/ 1374775 w 2961480"/>
                <a:gd name="connsiteY65" fmla="*/ 2073275 h 2826545"/>
                <a:gd name="connsiteX66" fmla="*/ 1374775 w 2961480"/>
                <a:gd name="connsiteY66" fmla="*/ 2120900 h 2826545"/>
                <a:gd name="connsiteX67" fmla="*/ 1400175 w 2961480"/>
                <a:gd name="connsiteY67" fmla="*/ 2120900 h 2826545"/>
                <a:gd name="connsiteX68" fmla="*/ 1403350 w 2961480"/>
                <a:gd name="connsiteY68" fmla="*/ 2206625 h 2826545"/>
                <a:gd name="connsiteX69" fmla="*/ 1406525 w 2961480"/>
                <a:gd name="connsiteY69" fmla="*/ 2206625 h 2826545"/>
                <a:gd name="connsiteX70" fmla="*/ 1406525 w 2961480"/>
                <a:gd name="connsiteY70" fmla="*/ 2260600 h 2826545"/>
                <a:gd name="connsiteX71" fmla="*/ 1435100 w 2961480"/>
                <a:gd name="connsiteY71" fmla="*/ 2260600 h 2826545"/>
                <a:gd name="connsiteX72" fmla="*/ 1431925 w 2961480"/>
                <a:gd name="connsiteY72" fmla="*/ 2305050 h 2826545"/>
                <a:gd name="connsiteX73" fmla="*/ 1444625 w 2961480"/>
                <a:gd name="connsiteY73" fmla="*/ 2308225 h 2826545"/>
                <a:gd name="connsiteX74" fmla="*/ 1441450 w 2961480"/>
                <a:gd name="connsiteY74" fmla="*/ 2387600 h 2826545"/>
                <a:gd name="connsiteX75" fmla="*/ 1449388 w 2961480"/>
                <a:gd name="connsiteY75" fmla="*/ 2388394 h 2826545"/>
                <a:gd name="connsiteX76" fmla="*/ 1449387 w 2961480"/>
                <a:gd name="connsiteY76" fmla="*/ 2440783 h 2826545"/>
                <a:gd name="connsiteX77" fmla="*/ 1468437 w 2961480"/>
                <a:gd name="connsiteY77" fmla="*/ 2440782 h 2826545"/>
                <a:gd name="connsiteX78" fmla="*/ 1468439 w 2961480"/>
                <a:gd name="connsiteY78" fmla="*/ 2495550 h 2826545"/>
                <a:gd name="connsiteX79" fmla="*/ 1554164 w 2961480"/>
                <a:gd name="connsiteY79" fmla="*/ 2497932 h 2826545"/>
                <a:gd name="connsiteX80" fmla="*/ 1554163 w 2961480"/>
                <a:gd name="connsiteY80" fmla="*/ 2540796 h 2826545"/>
                <a:gd name="connsiteX81" fmla="*/ 1861345 w 2961480"/>
                <a:gd name="connsiteY81" fmla="*/ 2543177 h 2826545"/>
                <a:gd name="connsiteX82" fmla="*/ 1863726 w 2961480"/>
                <a:gd name="connsiteY82" fmla="*/ 2588421 h 2826545"/>
                <a:gd name="connsiteX83" fmla="*/ 1920876 w 2961480"/>
                <a:gd name="connsiteY83" fmla="*/ 2590802 h 2826545"/>
                <a:gd name="connsiteX84" fmla="*/ 1920876 w 2961480"/>
                <a:gd name="connsiteY84" fmla="*/ 2638427 h 2826545"/>
                <a:gd name="connsiteX85" fmla="*/ 2251869 w 2961480"/>
                <a:gd name="connsiteY85" fmla="*/ 2638427 h 2826545"/>
                <a:gd name="connsiteX86" fmla="*/ 2251869 w 2961480"/>
                <a:gd name="connsiteY86" fmla="*/ 2686052 h 2826545"/>
                <a:gd name="connsiteX87" fmla="*/ 2309018 w 2961480"/>
                <a:gd name="connsiteY87" fmla="*/ 2686051 h 2826545"/>
                <a:gd name="connsiteX88" fmla="*/ 2309018 w 2961480"/>
                <a:gd name="connsiteY88" fmla="*/ 2726533 h 2826545"/>
                <a:gd name="connsiteX89" fmla="*/ 2320924 w 2961480"/>
                <a:gd name="connsiteY89" fmla="*/ 2726534 h 2826545"/>
                <a:gd name="connsiteX90" fmla="*/ 2323306 w 2961480"/>
                <a:gd name="connsiteY90" fmla="*/ 2778921 h 2826545"/>
                <a:gd name="connsiteX91" fmla="*/ 2954337 w 2961480"/>
                <a:gd name="connsiteY91" fmla="*/ 2778920 h 2826545"/>
                <a:gd name="connsiteX92" fmla="*/ 2961480 w 2961480"/>
                <a:gd name="connsiteY92" fmla="*/ 2826545 h 2826545"/>
                <a:gd name="connsiteX0" fmla="*/ 0 w 2954337"/>
                <a:gd name="connsiteY0" fmla="*/ 3175 h 2824164"/>
                <a:gd name="connsiteX1" fmla="*/ 384175 w 2954337"/>
                <a:gd name="connsiteY1" fmla="*/ 0 h 2824164"/>
                <a:gd name="connsiteX2" fmla="*/ 384175 w 2954337"/>
                <a:gd name="connsiteY2" fmla="*/ 50800 h 2824164"/>
                <a:gd name="connsiteX3" fmla="*/ 415925 w 2954337"/>
                <a:gd name="connsiteY3" fmla="*/ 47625 h 2824164"/>
                <a:gd name="connsiteX4" fmla="*/ 412750 w 2954337"/>
                <a:gd name="connsiteY4" fmla="*/ 190500 h 2824164"/>
                <a:gd name="connsiteX5" fmla="*/ 428625 w 2954337"/>
                <a:gd name="connsiteY5" fmla="*/ 190500 h 2824164"/>
                <a:gd name="connsiteX6" fmla="*/ 425450 w 2954337"/>
                <a:gd name="connsiteY6" fmla="*/ 241300 h 2824164"/>
                <a:gd name="connsiteX7" fmla="*/ 428625 w 2954337"/>
                <a:gd name="connsiteY7" fmla="*/ 241300 h 2824164"/>
                <a:gd name="connsiteX8" fmla="*/ 425450 w 2954337"/>
                <a:gd name="connsiteY8" fmla="*/ 333375 h 2824164"/>
                <a:gd name="connsiteX9" fmla="*/ 441325 w 2954337"/>
                <a:gd name="connsiteY9" fmla="*/ 333375 h 2824164"/>
                <a:gd name="connsiteX10" fmla="*/ 444500 w 2954337"/>
                <a:gd name="connsiteY10" fmla="*/ 377825 h 2824164"/>
                <a:gd name="connsiteX11" fmla="*/ 454025 w 2954337"/>
                <a:gd name="connsiteY11" fmla="*/ 377825 h 2824164"/>
                <a:gd name="connsiteX12" fmla="*/ 454025 w 2954337"/>
                <a:gd name="connsiteY12" fmla="*/ 473075 h 2824164"/>
                <a:gd name="connsiteX13" fmla="*/ 460375 w 2954337"/>
                <a:gd name="connsiteY13" fmla="*/ 476250 h 2824164"/>
                <a:gd name="connsiteX14" fmla="*/ 460375 w 2954337"/>
                <a:gd name="connsiteY14" fmla="*/ 561975 h 2824164"/>
                <a:gd name="connsiteX15" fmla="*/ 463550 w 2954337"/>
                <a:gd name="connsiteY15" fmla="*/ 561975 h 2824164"/>
                <a:gd name="connsiteX16" fmla="*/ 463550 w 2954337"/>
                <a:gd name="connsiteY16" fmla="*/ 704850 h 2824164"/>
                <a:gd name="connsiteX17" fmla="*/ 485775 w 2954337"/>
                <a:gd name="connsiteY17" fmla="*/ 704850 h 2824164"/>
                <a:gd name="connsiteX18" fmla="*/ 485775 w 2954337"/>
                <a:gd name="connsiteY18" fmla="*/ 755650 h 2824164"/>
                <a:gd name="connsiteX19" fmla="*/ 488950 w 2954337"/>
                <a:gd name="connsiteY19" fmla="*/ 755650 h 2824164"/>
                <a:gd name="connsiteX20" fmla="*/ 488950 w 2954337"/>
                <a:gd name="connsiteY20" fmla="*/ 844550 h 2824164"/>
                <a:gd name="connsiteX21" fmla="*/ 520700 w 2954337"/>
                <a:gd name="connsiteY21" fmla="*/ 850900 h 2824164"/>
                <a:gd name="connsiteX22" fmla="*/ 520700 w 2954337"/>
                <a:gd name="connsiteY22" fmla="*/ 904875 h 2824164"/>
                <a:gd name="connsiteX23" fmla="*/ 523875 w 2954337"/>
                <a:gd name="connsiteY23" fmla="*/ 904875 h 2824164"/>
                <a:gd name="connsiteX24" fmla="*/ 523875 w 2954337"/>
                <a:gd name="connsiteY24" fmla="*/ 942975 h 2824164"/>
                <a:gd name="connsiteX25" fmla="*/ 568325 w 2954337"/>
                <a:gd name="connsiteY25" fmla="*/ 946150 h 2824164"/>
                <a:gd name="connsiteX26" fmla="*/ 568325 w 2954337"/>
                <a:gd name="connsiteY26" fmla="*/ 990600 h 2824164"/>
                <a:gd name="connsiteX27" fmla="*/ 800100 w 2954337"/>
                <a:gd name="connsiteY27" fmla="*/ 990600 h 2824164"/>
                <a:gd name="connsiteX28" fmla="*/ 800100 w 2954337"/>
                <a:gd name="connsiteY28" fmla="*/ 1038225 h 2824164"/>
                <a:gd name="connsiteX29" fmla="*/ 812800 w 2954337"/>
                <a:gd name="connsiteY29" fmla="*/ 1038225 h 2824164"/>
                <a:gd name="connsiteX30" fmla="*/ 812800 w 2954337"/>
                <a:gd name="connsiteY30" fmla="*/ 1085850 h 2824164"/>
                <a:gd name="connsiteX31" fmla="*/ 828675 w 2954337"/>
                <a:gd name="connsiteY31" fmla="*/ 1089025 h 2824164"/>
                <a:gd name="connsiteX32" fmla="*/ 831850 w 2954337"/>
                <a:gd name="connsiteY32" fmla="*/ 1130300 h 2824164"/>
                <a:gd name="connsiteX33" fmla="*/ 838200 w 2954337"/>
                <a:gd name="connsiteY33" fmla="*/ 1130300 h 2824164"/>
                <a:gd name="connsiteX34" fmla="*/ 835025 w 2954337"/>
                <a:gd name="connsiteY34" fmla="*/ 1225550 h 2824164"/>
                <a:gd name="connsiteX35" fmla="*/ 847725 w 2954337"/>
                <a:gd name="connsiteY35" fmla="*/ 1225550 h 2824164"/>
                <a:gd name="connsiteX36" fmla="*/ 847725 w 2954337"/>
                <a:gd name="connsiteY36" fmla="*/ 1273175 h 2824164"/>
                <a:gd name="connsiteX37" fmla="*/ 863600 w 2954337"/>
                <a:gd name="connsiteY37" fmla="*/ 1273175 h 2824164"/>
                <a:gd name="connsiteX38" fmla="*/ 866775 w 2954337"/>
                <a:gd name="connsiteY38" fmla="*/ 1362075 h 2824164"/>
                <a:gd name="connsiteX39" fmla="*/ 873125 w 2954337"/>
                <a:gd name="connsiteY39" fmla="*/ 1362075 h 2824164"/>
                <a:gd name="connsiteX40" fmla="*/ 873125 w 2954337"/>
                <a:gd name="connsiteY40" fmla="*/ 1419225 h 2824164"/>
                <a:gd name="connsiteX41" fmla="*/ 882650 w 2954337"/>
                <a:gd name="connsiteY41" fmla="*/ 1419225 h 2824164"/>
                <a:gd name="connsiteX42" fmla="*/ 879475 w 2954337"/>
                <a:gd name="connsiteY42" fmla="*/ 1504950 h 2824164"/>
                <a:gd name="connsiteX43" fmla="*/ 901700 w 2954337"/>
                <a:gd name="connsiteY43" fmla="*/ 1504950 h 2824164"/>
                <a:gd name="connsiteX44" fmla="*/ 901700 w 2954337"/>
                <a:gd name="connsiteY44" fmla="*/ 1549400 h 2824164"/>
                <a:gd name="connsiteX45" fmla="*/ 904875 w 2954337"/>
                <a:gd name="connsiteY45" fmla="*/ 1549400 h 2824164"/>
                <a:gd name="connsiteX46" fmla="*/ 904875 w 2954337"/>
                <a:gd name="connsiteY46" fmla="*/ 1603375 h 2824164"/>
                <a:gd name="connsiteX47" fmla="*/ 911225 w 2954337"/>
                <a:gd name="connsiteY47" fmla="*/ 1603375 h 2824164"/>
                <a:gd name="connsiteX48" fmla="*/ 908050 w 2954337"/>
                <a:gd name="connsiteY48" fmla="*/ 1647825 h 2824164"/>
                <a:gd name="connsiteX49" fmla="*/ 917575 w 2954337"/>
                <a:gd name="connsiteY49" fmla="*/ 1644650 h 2824164"/>
                <a:gd name="connsiteX50" fmla="*/ 914400 w 2954337"/>
                <a:gd name="connsiteY50" fmla="*/ 1743075 h 2824164"/>
                <a:gd name="connsiteX51" fmla="*/ 933450 w 2954337"/>
                <a:gd name="connsiteY51" fmla="*/ 1736725 h 2824164"/>
                <a:gd name="connsiteX52" fmla="*/ 933450 w 2954337"/>
                <a:gd name="connsiteY52" fmla="*/ 1790700 h 2824164"/>
                <a:gd name="connsiteX53" fmla="*/ 942975 w 2954337"/>
                <a:gd name="connsiteY53" fmla="*/ 1790700 h 2824164"/>
                <a:gd name="connsiteX54" fmla="*/ 942975 w 2954337"/>
                <a:gd name="connsiteY54" fmla="*/ 1838325 h 2824164"/>
                <a:gd name="connsiteX55" fmla="*/ 1092200 w 2954337"/>
                <a:gd name="connsiteY55" fmla="*/ 1841500 h 2824164"/>
                <a:gd name="connsiteX56" fmla="*/ 1092200 w 2954337"/>
                <a:gd name="connsiteY56" fmla="*/ 1885950 h 2824164"/>
                <a:gd name="connsiteX57" fmla="*/ 1162050 w 2954337"/>
                <a:gd name="connsiteY57" fmla="*/ 1885950 h 2824164"/>
                <a:gd name="connsiteX58" fmla="*/ 1165225 w 2954337"/>
                <a:gd name="connsiteY58" fmla="*/ 1933575 h 2824164"/>
                <a:gd name="connsiteX59" fmla="*/ 1244600 w 2954337"/>
                <a:gd name="connsiteY59" fmla="*/ 1930400 h 2824164"/>
                <a:gd name="connsiteX60" fmla="*/ 1247775 w 2954337"/>
                <a:gd name="connsiteY60" fmla="*/ 1978025 h 2824164"/>
                <a:gd name="connsiteX61" fmla="*/ 1327150 w 2954337"/>
                <a:gd name="connsiteY61" fmla="*/ 1978025 h 2824164"/>
                <a:gd name="connsiteX62" fmla="*/ 1327150 w 2954337"/>
                <a:gd name="connsiteY62" fmla="*/ 2028825 h 2824164"/>
                <a:gd name="connsiteX63" fmla="*/ 1362075 w 2954337"/>
                <a:gd name="connsiteY63" fmla="*/ 2028825 h 2824164"/>
                <a:gd name="connsiteX64" fmla="*/ 1362075 w 2954337"/>
                <a:gd name="connsiteY64" fmla="*/ 2073275 h 2824164"/>
                <a:gd name="connsiteX65" fmla="*/ 1374775 w 2954337"/>
                <a:gd name="connsiteY65" fmla="*/ 2073275 h 2824164"/>
                <a:gd name="connsiteX66" fmla="*/ 1374775 w 2954337"/>
                <a:gd name="connsiteY66" fmla="*/ 2120900 h 2824164"/>
                <a:gd name="connsiteX67" fmla="*/ 1400175 w 2954337"/>
                <a:gd name="connsiteY67" fmla="*/ 2120900 h 2824164"/>
                <a:gd name="connsiteX68" fmla="*/ 1403350 w 2954337"/>
                <a:gd name="connsiteY68" fmla="*/ 2206625 h 2824164"/>
                <a:gd name="connsiteX69" fmla="*/ 1406525 w 2954337"/>
                <a:gd name="connsiteY69" fmla="*/ 2206625 h 2824164"/>
                <a:gd name="connsiteX70" fmla="*/ 1406525 w 2954337"/>
                <a:gd name="connsiteY70" fmla="*/ 2260600 h 2824164"/>
                <a:gd name="connsiteX71" fmla="*/ 1435100 w 2954337"/>
                <a:gd name="connsiteY71" fmla="*/ 2260600 h 2824164"/>
                <a:gd name="connsiteX72" fmla="*/ 1431925 w 2954337"/>
                <a:gd name="connsiteY72" fmla="*/ 2305050 h 2824164"/>
                <a:gd name="connsiteX73" fmla="*/ 1444625 w 2954337"/>
                <a:gd name="connsiteY73" fmla="*/ 2308225 h 2824164"/>
                <a:gd name="connsiteX74" fmla="*/ 1441450 w 2954337"/>
                <a:gd name="connsiteY74" fmla="*/ 2387600 h 2824164"/>
                <a:gd name="connsiteX75" fmla="*/ 1449388 w 2954337"/>
                <a:gd name="connsiteY75" fmla="*/ 2388394 h 2824164"/>
                <a:gd name="connsiteX76" fmla="*/ 1449387 w 2954337"/>
                <a:gd name="connsiteY76" fmla="*/ 2440783 h 2824164"/>
                <a:gd name="connsiteX77" fmla="*/ 1468437 w 2954337"/>
                <a:gd name="connsiteY77" fmla="*/ 2440782 h 2824164"/>
                <a:gd name="connsiteX78" fmla="*/ 1468439 w 2954337"/>
                <a:gd name="connsiteY78" fmla="*/ 2495550 h 2824164"/>
                <a:gd name="connsiteX79" fmla="*/ 1554164 w 2954337"/>
                <a:gd name="connsiteY79" fmla="*/ 2497932 h 2824164"/>
                <a:gd name="connsiteX80" fmla="*/ 1554163 w 2954337"/>
                <a:gd name="connsiteY80" fmla="*/ 2540796 h 2824164"/>
                <a:gd name="connsiteX81" fmla="*/ 1861345 w 2954337"/>
                <a:gd name="connsiteY81" fmla="*/ 2543177 h 2824164"/>
                <a:gd name="connsiteX82" fmla="*/ 1863726 w 2954337"/>
                <a:gd name="connsiteY82" fmla="*/ 2588421 h 2824164"/>
                <a:gd name="connsiteX83" fmla="*/ 1920876 w 2954337"/>
                <a:gd name="connsiteY83" fmla="*/ 2590802 h 2824164"/>
                <a:gd name="connsiteX84" fmla="*/ 1920876 w 2954337"/>
                <a:gd name="connsiteY84" fmla="*/ 2638427 h 2824164"/>
                <a:gd name="connsiteX85" fmla="*/ 2251869 w 2954337"/>
                <a:gd name="connsiteY85" fmla="*/ 2638427 h 2824164"/>
                <a:gd name="connsiteX86" fmla="*/ 2251869 w 2954337"/>
                <a:gd name="connsiteY86" fmla="*/ 2686052 h 2824164"/>
                <a:gd name="connsiteX87" fmla="*/ 2309018 w 2954337"/>
                <a:gd name="connsiteY87" fmla="*/ 2686051 h 2824164"/>
                <a:gd name="connsiteX88" fmla="*/ 2309018 w 2954337"/>
                <a:gd name="connsiteY88" fmla="*/ 2726533 h 2824164"/>
                <a:gd name="connsiteX89" fmla="*/ 2320924 w 2954337"/>
                <a:gd name="connsiteY89" fmla="*/ 2726534 h 2824164"/>
                <a:gd name="connsiteX90" fmla="*/ 2323306 w 2954337"/>
                <a:gd name="connsiteY90" fmla="*/ 2778921 h 2824164"/>
                <a:gd name="connsiteX91" fmla="*/ 2954337 w 2954337"/>
                <a:gd name="connsiteY91" fmla="*/ 2778920 h 2824164"/>
                <a:gd name="connsiteX92" fmla="*/ 2954337 w 2954337"/>
                <a:gd name="connsiteY92" fmla="*/ 2824164 h 2824164"/>
                <a:gd name="connsiteX0" fmla="*/ 0 w 2959100"/>
                <a:gd name="connsiteY0" fmla="*/ 3175 h 2828288"/>
                <a:gd name="connsiteX1" fmla="*/ 384175 w 2959100"/>
                <a:gd name="connsiteY1" fmla="*/ 0 h 2828288"/>
                <a:gd name="connsiteX2" fmla="*/ 384175 w 2959100"/>
                <a:gd name="connsiteY2" fmla="*/ 50800 h 2828288"/>
                <a:gd name="connsiteX3" fmla="*/ 415925 w 2959100"/>
                <a:gd name="connsiteY3" fmla="*/ 47625 h 2828288"/>
                <a:gd name="connsiteX4" fmla="*/ 412750 w 2959100"/>
                <a:gd name="connsiteY4" fmla="*/ 190500 h 2828288"/>
                <a:gd name="connsiteX5" fmla="*/ 428625 w 2959100"/>
                <a:gd name="connsiteY5" fmla="*/ 190500 h 2828288"/>
                <a:gd name="connsiteX6" fmla="*/ 425450 w 2959100"/>
                <a:gd name="connsiteY6" fmla="*/ 241300 h 2828288"/>
                <a:gd name="connsiteX7" fmla="*/ 428625 w 2959100"/>
                <a:gd name="connsiteY7" fmla="*/ 241300 h 2828288"/>
                <a:gd name="connsiteX8" fmla="*/ 425450 w 2959100"/>
                <a:gd name="connsiteY8" fmla="*/ 333375 h 2828288"/>
                <a:gd name="connsiteX9" fmla="*/ 441325 w 2959100"/>
                <a:gd name="connsiteY9" fmla="*/ 333375 h 2828288"/>
                <a:gd name="connsiteX10" fmla="*/ 444500 w 2959100"/>
                <a:gd name="connsiteY10" fmla="*/ 377825 h 2828288"/>
                <a:gd name="connsiteX11" fmla="*/ 454025 w 2959100"/>
                <a:gd name="connsiteY11" fmla="*/ 377825 h 2828288"/>
                <a:gd name="connsiteX12" fmla="*/ 454025 w 2959100"/>
                <a:gd name="connsiteY12" fmla="*/ 473075 h 2828288"/>
                <a:gd name="connsiteX13" fmla="*/ 460375 w 2959100"/>
                <a:gd name="connsiteY13" fmla="*/ 476250 h 2828288"/>
                <a:gd name="connsiteX14" fmla="*/ 460375 w 2959100"/>
                <a:gd name="connsiteY14" fmla="*/ 561975 h 2828288"/>
                <a:gd name="connsiteX15" fmla="*/ 463550 w 2959100"/>
                <a:gd name="connsiteY15" fmla="*/ 561975 h 2828288"/>
                <a:gd name="connsiteX16" fmla="*/ 463550 w 2959100"/>
                <a:gd name="connsiteY16" fmla="*/ 704850 h 2828288"/>
                <a:gd name="connsiteX17" fmla="*/ 485775 w 2959100"/>
                <a:gd name="connsiteY17" fmla="*/ 704850 h 2828288"/>
                <a:gd name="connsiteX18" fmla="*/ 485775 w 2959100"/>
                <a:gd name="connsiteY18" fmla="*/ 755650 h 2828288"/>
                <a:gd name="connsiteX19" fmla="*/ 488950 w 2959100"/>
                <a:gd name="connsiteY19" fmla="*/ 755650 h 2828288"/>
                <a:gd name="connsiteX20" fmla="*/ 488950 w 2959100"/>
                <a:gd name="connsiteY20" fmla="*/ 844550 h 2828288"/>
                <a:gd name="connsiteX21" fmla="*/ 520700 w 2959100"/>
                <a:gd name="connsiteY21" fmla="*/ 850900 h 2828288"/>
                <a:gd name="connsiteX22" fmla="*/ 520700 w 2959100"/>
                <a:gd name="connsiteY22" fmla="*/ 904875 h 2828288"/>
                <a:gd name="connsiteX23" fmla="*/ 523875 w 2959100"/>
                <a:gd name="connsiteY23" fmla="*/ 904875 h 2828288"/>
                <a:gd name="connsiteX24" fmla="*/ 523875 w 2959100"/>
                <a:gd name="connsiteY24" fmla="*/ 942975 h 2828288"/>
                <a:gd name="connsiteX25" fmla="*/ 568325 w 2959100"/>
                <a:gd name="connsiteY25" fmla="*/ 946150 h 2828288"/>
                <a:gd name="connsiteX26" fmla="*/ 568325 w 2959100"/>
                <a:gd name="connsiteY26" fmla="*/ 990600 h 2828288"/>
                <a:gd name="connsiteX27" fmla="*/ 800100 w 2959100"/>
                <a:gd name="connsiteY27" fmla="*/ 990600 h 2828288"/>
                <a:gd name="connsiteX28" fmla="*/ 800100 w 2959100"/>
                <a:gd name="connsiteY28" fmla="*/ 1038225 h 2828288"/>
                <a:gd name="connsiteX29" fmla="*/ 812800 w 2959100"/>
                <a:gd name="connsiteY29" fmla="*/ 1038225 h 2828288"/>
                <a:gd name="connsiteX30" fmla="*/ 812800 w 2959100"/>
                <a:gd name="connsiteY30" fmla="*/ 1085850 h 2828288"/>
                <a:gd name="connsiteX31" fmla="*/ 828675 w 2959100"/>
                <a:gd name="connsiteY31" fmla="*/ 1089025 h 2828288"/>
                <a:gd name="connsiteX32" fmla="*/ 831850 w 2959100"/>
                <a:gd name="connsiteY32" fmla="*/ 1130300 h 2828288"/>
                <a:gd name="connsiteX33" fmla="*/ 838200 w 2959100"/>
                <a:gd name="connsiteY33" fmla="*/ 1130300 h 2828288"/>
                <a:gd name="connsiteX34" fmla="*/ 835025 w 2959100"/>
                <a:gd name="connsiteY34" fmla="*/ 1225550 h 2828288"/>
                <a:gd name="connsiteX35" fmla="*/ 847725 w 2959100"/>
                <a:gd name="connsiteY35" fmla="*/ 1225550 h 2828288"/>
                <a:gd name="connsiteX36" fmla="*/ 847725 w 2959100"/>
                <a:gd name="connsiteY36" fmla="*/ 1273175 h 2828288"/>
                <a:gd name="connsiteX37" fmla="*/ 863600 w 2959100"/>
                <a:gd name="connsiteY37" fmla="*/ 1273175 h 2828288"/>
                <a:gd name="connsiteX38" fmla="*/ 866775 w 2959100"/>
                <a:gd name="connsiteY38" fmla="*/ 1362075 h 2828288"/>
                <a:gd name="connsiteX39" fmla="*/ 873125 w 2959100"/>
                <a:gd name="connsiteY39" fmla="*/ 1362075 h 2828288"/>
                <a:gd name="connsiteX40" fmla="*/ 873125 w 2959100"/>
                <a:gd name="connsiteY40" fmla="*/ 1419225 h 2828288"/>
                <a:gd name="connsiteX41" fmla="*/ 882650 w 2959100"/>
                <a:gd name="connsiteY41" fmla="*/ 1419225 h 2828288"/>
                <a:gd name="connsiteX42" fmla="*/ 879475 w 2959100"/>
                <a:gd name="connsiteY42" fmla="*/ 1504950 h 2828288"/>
                <a:gd name="connsiteX43" fmla="*/ 901700 w 2959100"/>
                <a:gd name="connsiteY43" fmla="*/ 1504950 h 2828288"/>
                <a:gd name="connsiteX44" fmla="*/ 901700 w 2959100"/>
                <a:gd name="connsiteY44" fmla="*/ 1549400 h 2828288"/>
                <a:gd name="connsiteX45" fmla="*/ 904875 w 2959100"/>
                <a:gd name="connsiteY45" fmla="*/ 1549400 h 2828288"/>
                <a:gd name="connsiteX46" fmla="*/ 904875 w 2959100"/>
                <a:gd name="connsiteY46" fmla="*/ 1603375 h 2828288"/>
                <a:gd name="connsiteX47" fmla="*/ 911225 w 2959100"/>
                <a:gd name="connsiteY47" fmla="*/ 1603375 h 2828288"/>
                <a:gd name="connsiteX48" fmla="*/ 908050 w 2959100"/>
                <a:gd name="connsiteY48" fmla="*/ 1647825 h 2828288"/>
                <a:gd name="connsiteX49" fmla="*/ 917575 w 2959100"/>
                <a:gd name="connsiteY49" fmla="*/ 1644650 h 2828288"/>
                <a:gd name="connsiteX50" fmla="*/ 914400 w 2959100"/>
                <a:gd name="connsiteY50" fmla="*/ 1743075 h 2828288"/>
                <a:gd name="connsiteX51" fmla="*/ 933450 w 2959100"/>
                <a:gd name="connsiteY51" fmla="*/ 1736725 h 2828288"/>
                <a:gd name="connsiteX52" fmla="*/ 933450 w 2959100"/>
                <a:gd name="connsiteY52" fmla="*/ 1790700 h 2828288"/>
                <a:gd name="connsiteX53" fmla="*/ 942975 w 2959100"/>
                <a:gd name="connsiteY53" fmla="*/ 1790700 h 2828288"/>
                <a:gd name="connsiteX54" fmla="*/ 942975 w 2959100"/>
                <a:gd name="connsiteY54" fmla="*/ 1838325 h 2828288"/>
                <a:gd name="connsiteX55" fmla="*/ 1092200 w 2959100"/>
                <a:gd name="connsiteY55" fmla="*/ 1841500 h 2828288"/>
                <a:gd name="connsiteX56" fmla="*/ 1092200 w 2959100"/>
                <a:gd name="connsiteY56" fmla="*/ 1885950 h 2828288"/>
                <a:gd name="connsiteX57" fmla="*/ 1162050 w 2959100"/>
                <a:gd name="connsiteY57" fmla="*/ 1885950 h 2828288"/>
                <a:gd name="connsiteX58" fmla="*/ 1165225 w 2959100"/>
                <a:gd name="connsiteY58" fmla="*/ 1933575 h 2828288"/>
                <a:gd name="connsiteX59" fmla="*/ 1244600 w 2959100"/>
                <a:gd name="connsiteY59" fmla="*/ 1930400 h 2828288"/>
                <a:gd name="connsiteX60" fmla="*/ 1247775 w 2959100"/>
                <a:gd name="connsiteY60" fmla="*/ 1978025 h 2828288"/>
                <a:gd name="connsiteX61" fmla="*/ 1327150 w 2959100"/>
                <a:gd name="connsiteY61" fmla="*/ 1978025 h 2828288"/>
                <a:gd name="connsiteX62" fmla="*/ 1327150 w 2959100"/>
                <a:gd name="connsiteY62" fmla="*/ 2028825 h 2828288"/>
                <a:gd name="connsiteX63" fmla="*/ 1362075 w 2959100"/>
                <a:gd name="connsiteY63" fmla="*/ 2028825 h 2828288"/>
                <a:gd name="connsiteX64" fmla="*/ 1362075 w 2959100"/>
                <a:gd name="connsiteY64" fmla="*/ 2073275 h 2828288"/>
                <a:gd name="connsiteX65" fmla="*/ 1374775 w 2959100"/>
                <a:gd name="connsiteY65" fmla="*/ 2073275 h 2828288"/>
                <a:gd name="connsiteX66" fmla="*/ 1374775 w 2959100"/>
                <a:gd name="connsiteY66" fmla="*/ 2120900 h 2828288"/>
                <a:gd name="connsiteX67" fmla="*/ 1400175 w 2959100"/>
                <a:gd name="connsiteY67" fmla="*/ 2120900 h 2828288"/>
                <a:gd name="connsiteX68" fmla="*/ 1403350 w 2959100"/>
                <a:gd name="connsiteY68" fmla="*/ 2206625 h 2828288"/>
                <a:gd name="connsiteX69" fmla="*/ 1406525 w 2959100"/>
                <a:gd name="connsiteY69" fmla="*/ 2206625 h 2828288"/>
                <a:gd name="connsiteX70" fmla="*/ 1406525 w 2959100"/>
                <a:gd name="connsiteY70" fmla="*/ 2260600 h 2828288"/>
                <a:gd name="connsiteX71" fmla="*/ 1435100 w 2959100"/>
                <a:gd name="connsiteY71" fmla="*/ 2260600 h 2828288"/>
                <a:gd name="connsiteX72" fmla="*/ 1431925 w 2959100"/>
                <a:gd name="connsiteY72" fmla="*/ 2305050 h 2828288"/>
                <a:gd name="connsiteX73" fmla="*/ 1444625 w 2959100"/>
                <a:gd name="connsiteY73" fmla="*/ 2308225 h 2828288"/>
                <a:gd name="connsiteX74" fmla="*/ 1441450 w 2959100"/>
                <a:gd name="connsiteY74" fmla="*/ 2387600 h 2828288"/>
                <a:gd name="connsiteX75" fmla="*/ 1449388 w 2959100"/>
                <a:gd name="connsiteY75" fmla="*/ 2388394 h 2828288"/>
                <a:gd name="connsiteX76" fmla="*/ 1449387 w 2959100"/>
                <a:gd name="connsiteY76" fmla="*/ 2440783 h 2828288"/>
                <a:gd name="connsiteX77" fmla="*/ 1468437 w 2959100"/>
                <a:gd name="connsiteY77" fmla="*/ 2440782 h 2828288"/>
                <a:gd name="connsiteX78" fmla="*/ 1468439 w 2959100"/>
                <a:gd name="connsiteY78" fmla="*/ 2495550 h 2828288"/>
                <a:gd name="connsiteX79" fmla="*/ 1554164 w 2959100"/>
                <a:gd name="connsiteY79" fmla="*/ 2497932 h 2828288"/>
                <a:gd name="connsiteX80" fmla="*/ 1554163 w 2959100"/>
                <a:gd name="connsiteY80" fmla="*/ 2540796 h 2828288"/>
                <a:gd name="connsiteX81" fmla="*/ 1861345 w 2959100"/>
                <a:gd name="connsiteY81" fmla="*/ 2543177 h 2828288"/>
                <a:gd name="connsiteX82" fmla="*/ 1863726 w 2959100"/>
                <a:gd name="connsiteY82" fmla="*/ 2588421 h 2828288"/>
                <a:gd name="connsiteX83" fmla="*/ 1920876 w 2959100"/>
                <a:gd name="connsiteY83" fmla="*/ 2590802 h 2828288"/>
                <a:gd name="connsiteX84" fmla="*/ 1920876 w 2959100"/>
                <a:gd name="connsiteY84" fmla="*/ 2638427 h 2828288"/>
                <a:gd name="connsiteX85" fmla="*/ 2251869 w 2959100"/>
                <a:gd name="connsiteY85" fmla="*/ 2638427 h 2828288"/>
                <a:gd name="connsiteX86" fmla="*/ 2251869 w 2959100"/>
                <a:gd name="connsiteY86" fmla="*/ 2686052 h 2828288"/>
                <a:gd name="connsiteX87" fmla="*/ 2309018 w 2959100"/>
                <a:gd name="connsiteY87" fmla="*/ 2686051 h 2828288"/>
                <a:gd name="connsiteX88" fmla="*/ 2309018 w 2959100"/>
                <a:gd name="connsiteY88" fmla="*/ 2726533 h 2828288"/>
                <a:gd name="connsiteX89" fmla="*/ 2320924 w 2959100"/>
                <a:gd name="connsiteY89" fmla="*/ 2726534 h 2828288"/>
                <a:gd name="connsiteX90" fmla="*/ 2323306 w 2959100"/>
                <a:gd name="connsiteY90" fmla="*/ 2778921 h 2828288"/>
                <a:gd name="connsiteX91" fmla="*/ 2954337 w 2959100"/>
                <a:gd name="connsiteY91" fmla="*/ 2778920 h 2828288"/>
                <a:gd name="connsiteX92" fmla="*/ 2954337 w 2959100"/>
                <a:gd name="connsiteY92" fmla="*/ 2824164 h 2828288"/>
                <a:gd name="connsiteX93" fmla="*/ 2959100 w 2959100"/>
                <a:gd name="connsiteY93" fmla="*/ 2826545 h 2828288"/>
                <a:gd name="connsiteX0" fmla="*/ 0 w 3109119"/>
                <a:gd name="connsiteY0" fmla="*/ 3175 h 2829351"/>
                <a:gd name="connsiteX1" fmla="*/ 384175 w 3109119"/>
                <a:gd name="connsiteY1" fmla="*/ 0 h 2829351"/>
                <a:gd name="connsiteX2" fmla="*/ 384175 w 3109119"/>
                <a:gd name="connsiteY2" fmla="*/ 50800 h 2829351"/>
                <a:gd name="connsiteX3" fmla="*/ 415925 w 3109119"/>
                <a:gd name="connsiteY3" fmla="*/ 47625 h 2829351"/>
                <a:gd name="connsiteX4" fmla="*/ 412750 w 3109119"/>
                <a:gd name="connsiteY4" fmla="*/ 190500 h 2829351"/>
                <a:gd name="connsiteX5" fmla="*/ 428625 w 3109119"/>
                <a:gd name="connsiteY5" fmla="*/ 190500 h 2829351"/>
                <a:gd name="connsiteX6" fmla="*/ 425450 w 3109119"/>
                <a:gd name="connsiteY6" fmla="*/ 241300 h 2829351"/>
                <a:gd name="connsiteX7" fmla="*/ 428625 w 3109119"/>
                <a:gd name="connsiteY7" fmla="*/ 241300 h 2829351"/>
                <a:gd name="connsiteX8" fmla="*/ 425450 w 3109119"/>
                <a:gd name="connsiteY8" fmla="*/ 333375 h 2829351"/>
                <a:gd name="connsiteX9" fmla="*/ 441325 w 3109119"/>
                <a:gd name="connsiteY9" fmla="*/ 333375 h 2829351"/>
                <a:gd name="connsiteX10" fmla="*/ 444500 w 3109119"/>
                <a:gd name="connsiteY10" fmla="*/ 377825 h 2829351"/>
                <a:gd name="connsiteX11" fmla="*/ 454025 w 3109119"/>
                <a:gd name="connsiteY11" fmla="*/ 377825 h 2829351"/>
                <a:gd name="connsiteX12" fmla="*/ 454025 w 3109119"/>
                <a:gd name="connsiteY12" fmla="*/ 473075 h 2829351"/>
                <a:gd name="connsiteX13" fmla="*/ 460375 w 3109119"/>
                <a:gd name="connsiteY13" fmla="*/ 476250 h 2829351"/>
                <a:gd name="connsiteX14" fmla="*/ 460375 w 3109119"/>
                <a:gd name="connsiteY14" fmla="*/ 561975 h 2829351"/>
                <a:gd name="connsiteX15" fmla="*/ 463550 w 3109119"/>
                <a:gd name="connsiteY15" fmla="*/ 561975 h 2829351"/>
                <a:gd name="connsiteX16" fmla="*/ 463550 w 3109119"/>
                <a:gd name="connsiteY16" fmla="*/ 704850 h 2829351"/>
                <a:gd name="connsiteX17" fmla="*/ 485775 w 3109119"/>
                <a:gd name="connsiteY17" fmla="*/ 704850 h 2829351"/>
                <a:gd name="connsiteX18" fmla="*/ 485775 w 3109119"/>
                <a:gd name="connsiteY18" fmla="*/ 755650 h 2829351"/>
                <a:gd name="connsiteX19" fmla="*/ 488950 w 3109119"/>
                <a:gd name="connsiteY19" fmla="*/ 755650 h 2829351"/>
                <a:gd name="connsiteX20" fmla="*/ 488950 w 3109119"/>
                <a:gd name="connsiteY20" fmla="*/ 844550 h 2829351"/>
                <a:gd name="connsiteX21" fmla="*/ 520700 w 3109119"/>
                <a:gd name="connsiteY21" fmla="*/ 850900 h 2829351"/>
                <a:gd name="connsiteX22" fmla="*/ 520700 w 3109119"/>
                <a:gd name="connsiteY22" fmla="*/ 904875 h 2829351"/>
                <a:gd name="connsiteX23" fmla="*/ 523875 w 3109119"/>
                <a:gd name="connsiteY23" fmla="*/ 904875 h 2829351"/>
                <a:gd name="connsiteX24" fmla="*/ 523875 w 3109119"/>
                <a:gd name="connsiteY24" fmla="*/ 942975 h 2829351"/>
                <a:gd name="connsiteX25" fmla="*/ 568325 w 3109119"/>
                <a:gd name="connsiteY25" fmla="*/ 946150 h 2829351"/>
                <a:gd name="connsiteX26" fmla="*/ 568325 w 3109119"/>
                <a:gd name="connsiteY26" fmla="*/ 990600 h 2829351"/>
                <a:gd name="connsiteX27" fmla="*/ 800100 w 3109119"/>
                <a:gd name="connsiteY27" fmla="*/ 990600 h 2829351"/>
                <a:gd name="connsiteX28" fmla="*/ 800100 w 3109119"/>
                <a:gd name="connsiteY28" fmla="*/ 1038225 h 2829351"/>
                <a:gd name="connsiteX29" fmla="*/ 812800 w 3109119"/>
                <a:gd name="connsiteY29" fmla="*/ 1038225 h 2829351"/>
                <a:gd name="connsiteX30" fmla="*/ 812800 w 3109119"/>
                <a:gd name="connsiteY30" fmla="*/ 1085850 h 2829351"/>
                <a:gd name="connsiteX31" fmla="*/ 828675 w 3109119"/>
                <a:gd name="connsiteY31" fmla="*/ 1089025 h 2829351"/>
                <a:gd name="connsiteX32" fmla="*/ 831850 w 3109119"/>
                <a:gd name="connsiteY32" fmla="*/ 1130300 h 2829351"/>
                <a:gd name="connsiteX33" fmla="*/ 838200 w 3109119"/>
                <a:gd name="connsiteY33" fmla="*/ 1130300 h 2829351"/>
                <a:gd name="connsiteX34" fmla="*/ 835025 w 3109119"/>
                <a:gd name="connsiteY34" fmla="*/ 1225550 h 2829351"/>
                <a:gd name="connsiteX35" fmla="*/ 847725 w 3109119"/>
                <a:gd name="connsiteY35" fmla="*/ 1225550 h 2829351"/>
                <a:gd name="connsiteX36" fmla="*/ 847725 w 3109119"/>
                <a:gd name="connsiteY36" fmla="*/ 1273175 h 2829351"/>
                <a:gd name="connsiteX37" fmla="*/ 863600 w 3109119"/>
                <a:gd name="connsiteY37" fmla="*/ 1273175 h 2829351"/>
                <a:gd name="connsiteX38" fmla="*/ 866775 w 3109119"/>
                <a:gd name="connsiteY38" fmla="*/ 1362075 h 2829351"/>
                <a:gd name="connsiteX39" fmla="*/ 873125 w 3109119"/>
                <a:gd name="connsiteY39" fmla="*/ 1362075 h 2829351"/>
                <a:gd name="connsiteX40" fmla="*/ 873125 w 3109119"/>
                <a:gd name="connsiteY40" fmla="*/ 1419225 h 2829351"/>
                <a:gd name="connsiteX41" fmla="*/ 882650 w 3109119"/>
                <a:gd name="connsiteY41" fmla="*/ 1419225 h 2829351"/>
                <a:gd name="connsiteX42" fmla="*/ 879475 w 3109119"/>
                <a:gd name="connsiteY42" fmla="*/ 1504950 h 2829351"/>
                <a:gd name="connsiteX43" fmla="*/ 901700 w 3109119"/>
                <a:gd name="connsiteY43" fmla="*/ 1504950 h 2829351"/>
                <a:gd name="connsiteX44" fmla="*/ 901700 w 3109119"/>
                <a:gd name="connsiteY44" fmla="*/ 1549400 h 2829351"/>
                <a:gd name="connsiteX45" fmla="*/ 904875 w 3109119"/>
                <a:gd name="connsiteY45" fmla="*/ 1549400 h 2829351"/>
                <a:gd name="connsiteX46" fmla="*/ 904875 w 3109119"/>
                <a:gd name="connsiteY46" fmla="*/ 1603375 h 2829351"/>
                <a:gd name="connsiteX47" fmla="*/ 911225 w 3109119"/>
                <a:gd name="connsiteY47" fmla="*/ 1603375 h 2829351"/>
                <a:gd name="connsiteX48" fmla="*/ 908050 w 3109119"/>
                <a:gd name="connsiteY48" fmla="*/ 1647825 h 2829351"/>
                <a:gd name="connsiteX49" fmla="*/ 917575 w 3109119"/>
                <a:gd name="connsiteY49" fmla="*/ 1644650 h 2829351"/>
                <a:gd name="connsiteX50" fmla="*/ 914400 w 3109119"/>
                <a:gd name="connsiteY50" fmla="*/ 1743075 h 2829351"/>
                <a:gd name="connsiteX51" fmla="*/ 933450 w 3109119"/>
                <a:gd name="connsiteY51" fmla="*/ 1736725 h 2829351"/>
                <a:gd name="connsiteX52" fmla="*/ 933450 w 3109119"/>
                <a:gd name="connsiteY52" fmla="*/ 1790700 h 2829351"/>
                <a:gd name="connsiteX53" fmla="*/ 942975 w 3109119"/>
                <a:gd name="connsiteY53" fmla="*/ 1790700 h 2829351"/>
                <a:gd name="connsiteX54" fmla="*/ 942975 w 3109119"/>
                <a:gd name="connsiteY54" fmla="*/ 1838325 h 2829351"/>
                <a:gd name="connsiteX55" fmla="*/ 1092200 w 3109119"/>
                <a:gd name="connsiteY55" fmla="*/ 1841500 h 2829351"/>
                <a:gd name="connsiteX56" fmla="*/ 1092200 w 3109119"/>
                <a:gd name="connsiteY56" fmla="*/ 1885950 h 2829351"/>
                <a:gd name="connsiteX57" fmla="*/ 1162050 w 3109119"/>
                <a:gd name="connsiteY57" fmla="*/ 1885950 h 2829351"/>
                <a:gd name="connsiteX58" fmla="*/ 1165225 w 3109119"/>
                <a:gd name="connsiteY58" fmla="*/ 1933575 h 2829351"/>
                <a:gd name="connsiteX59" fmla="*/ 1244600 w 3109119"/>
                <a:gd name="connsiteY59" fmla="*/ 1930400 h 2829351"/>
                <a:gd name="connsiteX60" fmla="*/ 1247775 w 3109119"/>
                <a:gd name="connsiteY60" fmla="*/ 1978025 h 2829351"/>
                <a:gd name="connsiteX61" fmla="*/ 1327150 w 3109119"/>
                <a:gd name="connsiteY61" fmla="*/ 1978025 h 2829351"/>
                <a:gd name="connsiteX62" fmla="*/ 1327150 w 3109119"/>
                <a:gd name="connsiteY62" fmla="*/ 2028825 h 2829351"/>
                <a:gd name="connsiteX63" fmla="*/ 1362075 w 3109119"/>
                <a:gd name="connsiteY63" fmla="*/ 2028825 h 2829351"/>
                <a:gd name="connsiteX64" fmla="*/ 1362075 w 3109119"/>
                <a:gd name="connsiteY64" fmla="*/ 2073275 h 2829351"/>
                <a:gd name="connsiteX65" fmla="*/ 1374775 w 3109119"/>
                <a:gd name="connsiteY65" fmla="*/ 2073275 h 2829351"/>
                <a:gd name="connsiteX66" fmla="*/ 1374775 w 3109119"/>
                <a:gd name="connsiteY66" fmla="*/ 2120900 h 2829351"/>
                <a:gd name="connsiteX67" fmla="*/ 1400175 w 3109119"/>
                <a:gd name="connsiteY67" fmla="*/ 2120900 h 2829351"/>
                <a:gd name="connsiteX68" fmla="*/ 1403350 w 3109119"/>
                <a:gd name="connsiteY68" fmla="*/ 2206625 h 2829351"/>
                <a:gd name="connsiteX69" fmla="*/ 1406525 w 3109119"/>
                <a:gd name="connsiteY69" fmla="*/ 2206625 h 2829351"/>
                <a:gd name="connsiteX70" fmla="*/ 1406525 w 3109119"/>
                <a:gd name="connsiteY70" fmla="*/ 2260600 h 2829351"/>
                <a:gd name="connsiteX71" fmla="*/ 1435100 w 3109119"/>
                <a:gd name="connsiteY71" fmla="*/ 2260600 h 2829351"/>
                <a:gd name="connsiteX72" fmla="*/ 1431925 w 3109119"/>
                <a:gd name="connsiteY72" fmla="*/ 2305050 h 2829351"/>
                <a:gd name="connsiteX73" fmla="*/ 1444625 w 3109119"/>
                <a:gd name="connsiteY73" fmla="*/ 2308225 h 2829351"/>
                <a:gd name="connsiteX74" fmla="*/ 1441450 w 3109119"/>
                <a:gd name="connsiteY74" fmla="*/ 2387600 h 2829351"/>
                <a:gd name="connsiteX75" fmla="*/ 1449388 w 3109119"/>
                <a:gd name="connsiteY75" fmla="*/ 2388394 h 2829351"/>
                <a:gd name="connsiteX76" fmla="*/ 1449387 w 3109119"/>
                <a:gd name="connsiteY76" fmla="*/ 2440783 h 2829351"/>
                <a:gd name="connsiteX77" fmla="*/ 1468437 w 3109119"/>
                <a:gd name="connsiteY77" fmla="*/ 2440782 h 2829351"/>
                <a:gd name="connsiteX78" fmla="*/ 1468439 w 3109119"/>
                <a:gd name="connsiteY78" fmla="*/ 2495550 h 2829351"/>
                <a:gd name="connsiteX79" fmla="*/ 1554164 w 3109119"/>
                <a:gd name="connsiteY79" fmla="*/ 2497932 h 2829351"/>
                <a:gd name="connsiteX80" fmla="*/ 1554163 w 3109119"/>
                <a:gd name="connsiteY80" fmla="*/ 2540796 h 2829351"/>
                <a:gd name="connsiteX81" fmla="*/ 1861345 w 3109119"/>
                <a:gd name="connsiteY81" fmla="*/ 2543177 h 2829351"/>
                <a:gd name="connsiteX82" fmla="*/ 1863726 w 3109119"/>
                <a:gd name="connsiteY82" fmla="*/ 2588421 h 2829351"/>
                <a:gd name="connsiteX83" fmla="*/ 1920876 w 3109119"/>
                <a:gd name="connsiteY83" fmla="*/ 2590802 h 2829351"/>
                <a:gd name="connsiteX84" fmla="*/ 1920876 w 3109119"/>
                <a:gd name="connsiteY84" fmla="*/ 2638427 h 2829351"/>
                <a:gd name="connsiteX85" fmla="*/ 2251869 w 3109119"/>
                <a:gd name="connsiteY85" fmla="*/ 2638427 h 2829351"/>
                <a:gd name="connsiteX86" fmla="*/ 2251869 w 3109119"/>
                <a:gd name="connsiteY86" fmla="*/ 2686052 h 2829351"/>
                <a:gd name="connsiteX87" fmla="*/ 2309018 w 3109119"/>
                <a:gd name="connsiteY87" fmla="*/ 2686051 h 2829351"/>
                <a:gd name="connsiteX88" fmla="*/ 2309018 w 3109119"/>
                <a:gd name="connsiteY88" fmla="*/ 2726533 h 2829351"/>
                <a:gd name="connsiteX89" fmla="*/ 2320924 w 3109119"/>
                <a:gd name="connsiteY89" fmla="*/ 2726534 h 2829351"/>
                <a:gd name="connsiteX90" fmla="*/ 2323306 w 3109119"/>
                <a:gd name="connsiteY90" fmla="*/ 2778921 h 2829351"/>
                <a:gd name="connsiteX91" fmla="*/ 2954337 w 3109119"/>
                <a:gd name="connsiteY91" fmla="*/ 2778920 h 2829351"/>
                <a:gd name="connsiteX92" fmla="*/ 2954337 w 3109119"/>
                <a:gd name="connsiteY92" fmla="*/ 2824164 h 2829351"/>
                <a:gd name="connsiteX93" fmla="*/ 3109119 w 3109119"/>
                <a:gd name="connsiteY93" fmla="*/ 2828926 h 2829351"/>
                <a:gd name="connsiteX0" fmla="*/ 0 w 3109119"/>
                <a:gd name="connsiteY0" fmla="*/ 3175 h 2828926"/>
                <a:gd name="connsiteX1" fmla="*/ 384175 w 3109119"/>
                <a:gd name="connsiteY1" fmla="*/ 0 h 2828926"/>
                <a:gd name="connsiteX2" fmla="*/ 384175 w 3109119"/>
                <a:gd name="connsiteY2" fmla="*/ 50800 h 2828926"/>
                <a:gd name="connsiteX3" fmla="*/ 415925 w 3109119"/>
                <a:gd name="connsiteY3" fmla="*/ 47625 h 2828926"/>
                <a:gd name="connsiteX4" fmla="*/ 412750 w 3109119"/>
                <a:gd name="connsiteY4" fmla="*/ 190500 h 2828926"/>
                <a:gd name="connsiteX5" fmla="*/ 428625 w 3109119"/>
                <a:gd name="connsiteY5" fmla="*/ 190500 h 2828926"/>
                <a:gd name="connsiteX6" fmla="*/ 425450 w 3109119"/>
                <a:gd name="connsiteY6" fmla="*/ 241300 h 2828926"/>
                <a:gd name="connsiteX7" fmla="*/ 428625 w 3109119"/>
                <a:gd name="connsiteY7" fmla="*/ 241300 h 2828926"/>
                <a:gd name="connsiteX8" fmla="*/ 425450 w 3109119"/>
                <a:gd name="connsiteY8" fmla="*/ 333375 h 2828926"/>
                <a:gd name="connsiteX9" fmla="*/ 441325 w 3109119"/>
                <a:gd name="connsiteY9" fmla="*/ 333375 h 2828926"/>
                <a:gd name="connsiteX10" fmla="*/ 444500 w 3109119"/>
                <a:gd name="connsiteY10" fmla="*/ 377825 h 2828926"/>
                <a:gd name="connsiteX11" fmla="*/ 454025 w 3109119"/>
                <a:gd name="connsiteY11" fmla="*/ 377825 h 2828926"/>
                <a:gd name="connsiteX12" fmla="*/ 454025 w 3109119"/>
                <a:gd name="connsiteY12" fmla="*/ 473075 h 2828926"/>
                <a:gd name="connsiteX13" fmla="*/ 460375 w 3109119"/>
                <a:gd name="connsiteY13" fmla="*/ 476250 h 2828926"/>
                <a:gd name="connsiteX14" fmla="*/ 460375 w 3109119"/>
                <a:gd name="connsiteY14" fmla="*/ 561975 h 2828926"/>
                <a:gd name="connsiteX15" fmla="*/ 463550 w 3109119"/>
                <a:gd name="connsiteY15" fmla="*/ 561975 h 2828926"/>
                <a:gd name="connsiteX16" fmla="*/ 463550 w 3109119"/>
                <a:gd name="connsiteY16" fmla="*/ 704850 h 2828926"/>
                <a:gd name="connsiteX17" fmla="*/ 485775 w 3109119"/>
                <a:gd name="connsiteY17" fmla="*/ 704850 h 2828926"/>
                <a:gd name="connsiteX18" fmla="*/ 485775 w 3109119"/>
                <a:gd name="connsiteY18" fmla="*/ 755650 h 2828926"/>
                <a:gd name="connsiteX19" fmla="*/ 488950 w 3109119"/>
                <a:gd name="connsiteY19" fmla="*/ 755650 h 2828926"/>
                <a:gd name="connsiteX20" fmla="*/ 488950 w 3109119"/>
                <a:gd name="connsiteY20" fmla="*/ 844550 h 2828926"/>
                <a:gd name="connsiteX21" fmla="*/ 520700 w 3109119"/>
                <a:gd name="connsiteY21" fmla="*/ 850900 h 2828926"/>
                <a:gd name="connsiteX22" fmla="*/ 520700 w 3109119"/>
                <a:gd name="connsiteY22" fmla="*/ 904875 h 2828926"/>
                <a:gd name="connsiteX23" fmla="*/ 523875 w 3109119"/>
                <a:gd name="connsiteY23" fmla="*/ 904875 h 2828926"/>
                <a:gd name="connsiteX24" fmla="*/ 523875 w 3109119"/>
                <a:gd name="connsiteY24" fmla="*/ 942975 h 2828926"/>
                <a:gd name="connsiteX25" fmla="*/ 568325 w 3109119"/>
                <a:gd name="connsiteY25" fmla="*/ 946150 h 2828926"/>
                <a:gd name="connsiteX26" fmla="*/ 568325 w 3109119"/>
                <a:gd name="connsiteY26" fmla="*/ 990600 h 2828926"/>
                <a:gd name="connsiteX27" fmla="*/ 800100 w 3109119"/>
                <a:gd name="connsiteY27" fmla="*/ 990600 h 2828926"/>
                <a:gd name="connsiteX28" fmla="*/ 800100 w 3109119"/>
                <a:gd name="connsiteY28" fmla="*/ 1038225 h 2828926"/>
                <a:gd name="connsiteX29" fmla="*/ 812800 w 3109119"/>
                <a:gd name="connsiteY29" fmla="*/ 1038225 h 2828926"/>
                <a:gd name="connsiteX30" fmla="*/ 812800 w 3109119"/>
                <a:gd name="connsiteY30" fmla="*/ 1085850 h 2828926"/>
                <a:gd name="connsiteX31" fmla="*/ 828675 w 3109119"/>
                <a:gd name="connsiteY31" fmla="*/ 1089025 h 2828926"/>
                <a:gd name="connsiteX32" fmla="*/ 831850 w 3109119"/>
                <a:gd name="connsiteY32" fmla="*/ 1130300 h 2828926"/>
                <a:gd name="connsiteX33" fmla="*/ 838200 w 3109119"/>
                <a:gd name="connsiteY33" fmla="*/ 1130300 h 2828926"/>
                <a:gd name="connsiteX34" fmla="*/ 835025 w 3109119"/>
                <a:gd name="connsiteY34" fmla="*/ 1225550 h 2828926"/>
                <a:gd name="connsiteX35" fmla="*/ 847725 w 3109119"/>
                <a:gd name="connsiteY35" fmla="*/ 1225550 h 2828926"/>
                <a:gd name="connsiteX36" fmla="*/ 847725 w 3109119"/>
                <a:gd name="connsiteY36" fmla="*/ 1273175 h 2828926"/>
                <a:gd name="connsiteX37" fmla="*/ 863600 w 3109119"/>
                <a:gd name="connsiteY37" fmla="*/ 1273175 h 2828926"/>
                <a:gd name="connsiteX38" fmla="*/ 866775 w 3109119"/>
                <a:gd name="connsiteY38" fmla="*/ 1362075 h 2828926"/>
                <a:gd name="connsiteX39" fmla="*/ 873125 w 3109119"/>
                <a:gd name="connsiteY39" fmla="*/ 1362075 h 2828926"/>
                <a:gd name="connsiteX40" fmla="*/ 873125 w 3109119"/>
                <a:gd name="connsiteY40" fmla="*/ 1419225 h 2828926"/>
                <a:gd name="connsiteX41" fmla="*/ 882650 w 3109119"/>
                <a:gd name="connsiteY41" fmla="*/ 1419225 h 2828926"/>
                <a:gd name="connsiteX42" fmla="*/ 879475 w 3109119"/>
                <a:gd name="connsiteY42" fmla="*/ 1504950 h 2828926"/>
                <a:gd name="connsiteX43" fmla="*/ 901700 w 3109119"/>
                <a:gd name="connsiteY43" fmla="*/ 1504950 h 2828926"/>
                <a:gd name="connsiteX44" fmla="*/ 901700 w 3109119"/>
                <a:gd name="connsiteY44" fmla="*/ 1549400 h 2828926"/>
                <a:gd name="connsiteX45" fmla="*/ 904875 w 3109119"/>
                <a:gd name="connsiteY45" fmla="*/ 1549400 h 2828926"/>
                <a:gd name="connsiteX46" fmla="*/ 904875 w 3109119"/>
                <a:gd name="connsiteY46" fmla="*/ 1603375 h 2828926"/>
                <a:gd name="connsiteX47" fmla="*/ 911225 w 3109119"/>
                <a:gd name="connsiteY47" fmla="*/ 1603375 h 2828926"/>
                <a:gd name="connsiteX48" fmla="*/ 908050 w 3109119"/>
                <a:gd name="connsiteY48" fmla="*/ 1647825 h 2828926"/>
                <a:gd name="connsiteX49" fmla="*/ 917575 w 3109119"/>
                <a:gd name="connsiteY49" fmla="*/ 1644650 h 2828926"/>
                <a:gd name="connsiteX50" fmla="*/ 914400 w 3109119"/>
                <a:gd name="connsiteY50" fmla="*/ 1743075 h 2828926"/>
                <a:gd name="connsiteX51" fmla="*/ 933450 w 3109119"/>
                <a:gd name="connsiteY51" fmla="*/ 1736725 h 2828926"/>
                <a:gd name="connsiteX52" fmla="*/ 933450 w 3109119"/>
                <a:gd name="connsiteY52" fmla="*/ 1790700 h 2828926"/>
                <a:gd name="connsiteX53" fmla="*/ 942975 w 3109119"/>
                <a:gd name="connsiteY53" fmla="*/ 1790700 h 2828926"/>
                <a:gd name="connsiteX54" fmla="*/ 942975 w 3109119"/>
                <a:gd name="connsiteY54" fmla="*/ 1838325 h 2828926"/>
                <a:gd name="connsiteX55" fmla="*/ 1092200 w 3109119"/>
                <a:gd name="connsiteY55" fmla="*/ 1841500 h 2828926"/>
                <a:gd name="connsiteX56" fmla="*/ 1092200 w 3109119"/>
                <a:gd name="connsiteY56" fmla="*/ 1885950 h 2828926"/>
                <a:gd name="connsiteX57" fmla="*/ 1162050 w 3109119"/>
                <a:gd name="connsiteY57" fmla="*/ 1885950 h 2828926"/>
                <a:gd name="connsiteX58" fmla="*/ 1165225 w 3109119"/>
                <a:gd name="connsiteY58" fmla="*/ 1933575 h 2828926"/>
                <a:gd name="connsiteX59" fmla="*/ 1244600 w 3109119"/>
                <a:gd name="connsiteY59" fmla="*/ 1930400 h 2828926"/>
                <a:gd name="connsiteX60" fmla="*/ 1247775 w 3109119"/>
                <a:gd name="connsiteY60" fmla="*/ 1978025 h 2828926"/>
                <a:gd name="connsiteX61" fmla="*/ 1327150 w 3109119"/>
                <a:gd name="connsiteY61" fmla="*/ 1978025 h 2828926"/>
                <a:gd name="connsiteX62" fmla="*/ 1327150 w 3109119"/>
                <a:gd name="connsiteY62" fmla="*/ 2028825 h 2828926"/>
                <a:gd name="connsiteX63" fmla="*/ 1362075 w 3109119"/>
                <a:gd name="connsiteY63" fmla="*/ 2028825 h 2828926"/>
                <a:gd name="connsiteX64" fmla="*/ 1362075 w 3109119"/>
                <a:gd name="connsiteY64" fmla="*/ 2073275 h 2828926"/>
                <a:gd name="connsiteX65" fmla="*/ 1374775 w 3109119"/>
                <a:gd name="connsiteY65" fmla="*/ 2073275 h 2828926"/>
                <a:gd name="connsiteX66" fmla="*/ 1374775 w 3109119"/>
                <a:gd name="connsiteY66" fmla="*/ 2120900 h 2828926"/>
                <a:gd name="connsiteX67" fmla="*/ 1400175 w 3109119"/>
                <a:gd name="connsiteY67" fmla="*/ 2120900 h 2828926"/>
                <a:gd name="connsiteX68" fmla="*/ 1403350 w 3109119"/>
                <a:gd name="connsiteY68" fmla="*/ 2206625 h 2828926"/>
                <a:gd name="connsiteX69" fmla="*/ 1406525 w 3109119"/>
                <a:gd name="connsiteY69" fmla="*/ 2206625 h 2828926"/>
                <a:gd name="connsiteX70" fmla="*/ 1406525 w 3109119"/>
                <a:gd name="connsiteY70" fmla="*/ 2260600 h 2828926"/>
                <a:gd name="connsiteX71" fmla="*/ 1435100 w 3109119"/>
                <a:gd name="connsiteY71" fmla="*/ 2260600 h 2828926"/>
                <a:gd name="connsiteX72" fmla="*/ 1431925 w 3109119"/>
                <a:gd name="connsiteY72" fmla="*/ 2305050 h 2828926"/>
                <a:gd name="connsiteX73" fmla="*/ 1444625 w 3109119"/>
                <a:gd name="connsiteY73" fmla="*/ 2308225 h 2828926"/>
                <a:gd name="connsiteX74" fmla="*/ 1441450 w 3109119"/>
                <a:gd name="connsiteY74" fmla="*/ 2387600 h 2828926"/>
                <a:gd name="connsiteX75" fmla="*/ 1449388 w 3109119"/>
                <a:gd name="connsiteY75" fmla="*/ 2388394 h 2828926"/>
                <a:gd name="connsiteX76" fmla="*/ 1449387 w 3109119"/>
                <a:gd name="connsiteY76" fmla="*/ 2440783 h 2828926"/>
                <a:gd name="connsiteX77" fmla="*/ 1468437 w 3109119"/>
                <a:gd name="connsiteY77" fmla="*/ 2440782 h 2828926"/>
                <a:gd name="connsiteX78" fmla="*/ 1468439 w 3109119"/>
                <a:gd name="connsiteY78" fmla="*/ 2495550 h 2828926"/>
                <a:gd name="connsiteX79" fmla="*/ 1554164 w 3109119"/>
                <a:gd name="connsiteY79" fmla="*/ 2497932 h 2828926"/>
                <a:gd name="connsiteX80" fmla="*/ 1554163 w 3109119"/>
                <a:gd name="connsiteY80" fmla="*/ 2540796 h 2828926"/>
                <a:gd name="connsiteX81" fmla="*/ 1861345 w 3109119"/>
                <a:gd name="connsiteY81" fmla="*/ 2543177 h 2828926"/>
                <a:gd name="connsiteX82" fmla="*/ 1863726 w 3109119"/>
                <a:gd name="connsiteY82" fmla="*/ 2588421 h 2828926"/>
                <a:gd name="connsiteX83" fmla="*/ 1920876 w 3109119"/>
                <a:gd name="connsiteY83" fmla="*/ 2590802 h 2828926"/>
                <a:gd name="connsiteX84" fmla="*/ 1920876 w 3109119"/>
                <a:gd name="connsiteY84" fmla="*/ 2638427 h 2828926"/>
                <a:gd name="connsiteX85" fmla="*/ 2251869 w 3109119"/>
                <a:gd name="connsiteY85" fmla="*/ 2638427 h 2828926"/>
                <a:gd name="connsiteX86" fmla="*/ 2251869 w 3109119"/>
                <a:gd name="connsiteY86" fmla="*/ 2686052 h 2828926"/>
                <a:gd name="connsiteX87" fmla="*/ 2309018 w 3109119"/>
                <a:gd name="connsiteY87" fmla="*/ 2686051 h 2828926"/>
                <a:gd name="connsiteX88" fmla="*/ 2309018 w 3109119"/>
                <a:gd name="connsiteY88" fmla="*/ 2726533 h 2828926"/>
                <a:gd name="connsiteX89" fmla="*/ 2320924 w 3109119"/>
                <a:gd name="connsiteY89" fmla="*/ 2726534 h 2828926"/>
                <a:gd name="connsiteX90" fmla="*/ 2323306 w 3109119"/>
                <a:gd name="connsiteY90" fmla="*/ 2778921 h 2828926"/>
                <a:gd name="connsiteX91" fmla="*/ 2954337 w 3109119"/>
                <a:gd name="connsiteY91" fmla="*/ 2778920 h 2828926"/>
                <a:gd name="connsiteX92" fmla="*/ 2954337 w 3109119"/>
                <a:gd name="connsiteY92" fmla="*/ 2824164 h 2828926"/>
                <a:gd name="connsiteX93" fmla="*/ 3109119 w 3109119"/>
                <a:gd name="connsiteY93" fmla="*/ 2828926 h 2828926"/>
                <a:gd name="connsiteX0" fmla="*/ 0 w 3109119"/>
                <a:gd name="connsiteY0" fmla="*/ 3175 h 2824164"/>
                <a:gd name="connsiteX1" fmla="*/ 384175 w 3109119"/>
                <a:gd name="connsiteY1" fmla="*/ 0 h 2824164"/>
                <a:gd name="connsiteX2" fmla="*/ 384175 w 3109119"/>
                <a:gd name="connsiteY2" fmla="*/ 50800 h 2824164"/>
                <a:gd name="connsiteX3" fmla="*/ 415925 w 3109119"/>
                <a:gd name="connsiteY3" fmla="*/ 47625 h 2824164"/>
                <a:gd name="connsiteX4" fmla="*/ 412750 w 3109119"/>
                <a:gd name="connsiteY4" fmla="*/ 190500 h 2824164"/>
                <a:gd name="connsiteX5" fmla="*/ 428625 w 3109119"/>
                <a:gd name="connsiteY5" fmla="*/ 190500 h 2824164"/>
                <a:gd name="connsiteX6" fmla="*/ 425450 w 3109119"/>
                <a:gd name="connsiteY6" fmla="*/ 241300 h 2824164"/>
                <a:gd name="connsiteX7" fmla="*/ 428625 w 3109119"/>
                <a:gd name="connsiteY7" fmla="*/ 241300 h 2824164"/>
                <a:gd name="connsiteX8" fmla="*/ 425450 w 3109119"/>
                <a:gd name="connsiteY8" fmla="*/ 333375 h 2824164"/>
                <a:gd name="connsiteX9" fmla="*/ 441325 w 3109119"/>
                <a:gd name="connsiteY9" fmla="*/ 333375 h 2824164"/>
                <a:gd name="connsiteX10" fmla="*/ 444500 w 3109119"/>
                <a:gd name="connsiteY10" fmla="*/ 377825 h 2824164"/>
                <a:gd name="connsiteX11" fmla="*/ 454025 w 3109119"/>
                <a:gd name="connsiteY11" fmla="*/ 377825 h 2824164"/>
                <a:gd name="connsiteX12" fmla="*/ 454025 w 3109119"/>
                <a:gd name="connsiteY12" fmla="*/ 473075 h 2824164"/>
                <a:gd name="connsiteX13" fmla="*/ 460375 w 3109119"/>
                <a:gd name="connsiteY13" fmla="*/ 476250 h 2824164"/>
                <a:gd name="connsiteX14" fmla="*/ 460375 w 3109119"/>
                <a:gd name="connsiteY14" fmla="*/ 561975 h 2824164"/>
                <a:gd name="connsiteX15" fmla="*/ 463550 w 3109119"/>
                <a:gd name="connsiteY15" fmla="*/ 561975 h 2824164"/>
                <a:gd name="connsiteX16" fmla="*/ 463550 w 3109119"/>
                <a:gd name="connsiteY16" fmla="*/ 704850 h 2824164"/>
                <a:gd name="connsiteX17" fmla="*/ 485775 w 3109119"/>
                <a:gd name="connsiteY17" fmla="*/ 704850 h 2824164"/>
                <a:gd name="connsiteX18" fmla="*/ 485775 w 3109119"/>
                <a:gd name="connsiteY18" fmla="*/ 755650 h 2824164"/>
                <a:gd name="connsiteX19" fmla="*/ 488950 w 3109119"/>
                <a:gd name="connsiteY19" fmla="*/ 755650 h 2824164"/>
                <a:gd name="connsiteX20" fmla="*/ 488950 w 3109119"/>
                <a:gd name="connsiteY20" fmla="*/ 844550 h 2824164"/>
                <a:gd name="connsiteX21" fmla="*/ 520700 w 3109119"/>
                <a:gd name="connsiteY21" fmla="*/ 850900 h 2824164"/>
                <a:gd name="connsiteX22" fmla="*/ 520700 w 3109119"/>
                <a:gd name="connsiteY22" fmla="*/ 904875 h 2824164"/>
                <a:gd name="connsiteX23" fmla="*/ 523875 w 3109119"/>
                <a:gd name="connsiteY23" fmla="*/ 904875 h 2824164"/>
                <a:gd name="connsiteX24" fmla="*/ 523875 w 3109119"/>
                <a:gd name="connsiteY24" fmla="*/ 942975 h 2824164"/>
                <a:gd name="connsiteX25" fmla="*/ 568325 w 3109119"/>
                <a:gd name="connsiteY25" fmla="*/ 946150 h 2824164"/>
                <a:gd name="connsiteX26" fmla="*/ 568325 w 3109119"/>
                <a:gd name="connsiteY26" fmla="*/ 990600 h 2824164"/>
                <a:gd name="connsiteX27" fmla="*/ 800100 w 3109119"/>
                <a:gd name="connsiteY27" fmla="*/ 990600 h 2824164"/>
                <a:gd name="connsiteX28" fmla="*/ 800100 w 3109119"/>
                <a:gd name="connsiteY28" fmla="*/ 1038225 h 2824164"/>
                <a:gd name="connsiteX29" fmla="*/ 812800 w 3109119"/>
                <a:gd name="connsiteY29" fmla="*/ 1038225 h 2824164"/>
                <a:gd name="connsiteX30" fmla="*/ 812800 w 3109119"/>
                <a:gd name="connsiteY30" fmla="*/ 1085850 h 2824164"/>
                <a:gd name="connsiteX31" fmla="*/ 828675 w 3109119"/>
                <a:gd name="connsiteY31" fmla="*/ 1089025 h 2824164"/>
                <a:gd name="connsiteX32" fmla="*/ 831850 w 3109119"/>
                <a:gd name="connsiteY32" fmla="*/ 1130300 h 2824164"/>
                <a:gd name="connsiteX33" fmla="*/ 838200 w 3109119"/>
                <a:gd name="connsiteY33" fmla="*/ 1130300 h 2824164"/>
                <a:gd name="connsiteX34" fmla="*/ 835025 w 3109119"/>
                <a:gd name="connsiteY34" fmla="*/ 1225550 h 2824164"/>
                <a:gd name="connsiteX35" fmla="*/ 847725 w 3109119"/>
                <a:gd name="connsiteY35" fmla="*/ 1225550 h 2824164"/>
                <a:gd name="connsiteX36" fmla="*/ 847725 w 3109119"/>
                <a:gd name="connsiteY36" fmla="*/ 1273175 h 2824164"/>
                <a:gd name="connsiteX37" fmla="*/ 863600 w 3109119"/>
                <a:gd name="connsiteY37" fmla="*/ 1273175 h 2824164"/>
                <a:gd name="connsiteX38" fmla="*/ 866775 w 3109119"/>
                <a:gd name="connsiteY38" fmla="*/ 1362075 h 2824164"/>
                <a:gd name="connsiteX39" fmla="*/ 873125 w 3109119"/>
                <a:gd name="connsiteY39" fmla="*/ 1362075 h 2824164"/>
                <a:gd name="connsiteX40" fmla="*/ 873125 w 3109119"/>
                <a:gd name="connsiteY40" fmla="*/ 1419225 h 2824164"/>
                <a:gd name="connsiteX41" fmla="*/ 882650 w 3109119"/>
                <a:gd name="connsiteY41" fmla="*/ 1419225 h 2824164"/>
                <a:gd name="connsiteX42" fmla="*/ 879475 w 3109119"/>
                <a:gd name="connsiteY42" fmla="*/ 1504950 h 2824164"/>
                <a:gd name="connsiteX43" fmla="*/ 901700 w 3109119"/>
                <a:gd name="connsiteY43" fmla="*/ 1504950 h 2824164"/>
                <a:gd name="connsiteX44" fmla="*/ 901700 w 3109119"/>
                <a:gd name="connsiteY44" fmla="*/ 1549400 h 2824164"/>
                <a:gd name="connsiteX45" fmla="*/ 904875 w 3109119"/>
                <a:gd name="connsiteY45" fmla="*/ 1549400 h 2824164"/>
                <a:gd name="connsiteX46" fmla="*/ 904875 w 3109119"/>
                <a:gd name="connsiteY46" fmla="*/ 1603375 h 2824164"/>
                <a:gd name="connsiteX47" fmla="*/ 911225 w 3109119"/>
                <a:gd name="connsiteY47" fmla="*/ 1603375 h 2824164"/>
                <a:gd name="connsiteX48" fmla="*/ 908050 w 3109119"/>
                <a:gd name="connsiteY48" fmla="*/ 1647825 h 2824164"/>
                <a:gd name="connsiteX49" fmla="*/ 917575 w 3109119"/>
                <a:gd name="connsiteY49" fmla="*/ 1644650 h 2824164"/>
                <a:gd name="connsiteX50" fmla="*/ 914400 w 3109119"/>
                <a:gd name="connsiteY50" fmla="*/ 1743075 h 2824164"/>
                <a:gd name="connsiteX51" fmla="*/ 933450 w 3109119"/>
                <a:gd name="connsiteY51" fmla="*/ 1736725 h 2824164"/>
                <a:gd name="connsiteX52" fmla="*/ 933450 w 3109119"/>
                <a:gd name="connsiteY52" fmla="*/ 1790700 h 2824164"/>
                <a:gd name="connsiteX53" fmla="*/ 942975 w 3109119"/>
                <a:gd name="connsiteY53" fmla="*/ 1790700 h 2824164"/>
                <a:gd name="connsiteX54" fmla="*/ 942975 w 3109119"/>
                <a:gd name="connsiteY54" fmla="*/ 1838325 h 2824164"/>
                <a:gd name="connsiteX55" fmla="*/ 1092200 w 3109119"/>
                <a:gd name="connsiteY55" fmla="*/ 1841500 h 2824164"/>
                <a:gd name="connsiteX56" fmla="*/ 1092200 w 3109119"/>
                <a:gd name="connsiteY56" fmla="*/ 1885950 h 2824164"/>
                <a:gd name="connsiteX57" fmla="*/ 1162050 w 3109119"/>
                <a:gd name="connsiteY57" fmla="*/ 1885950 h 2824164"/>
                <a:gd name="connsiteX58" fmla="*/ 1165225 w 3109119"/>
                <a:gd name="connsiteY58" fmla="*/ 1933575 h 2824164"/>
                <a:gd name="connsiteX59" fmla="*/ 1244600 w 3109119"/>
                <a:gd name="connsiteY59" fmla="*/ 1930400 h 2824164"/>
                <a:gd name="connsiteX60" fmla="*/ 1247775 w 3109119"/>
                <a:gd name="connsiteY60" fmla="*/ 1978025 h 2824164"/>
                <a:gd name="connsiteX61" fmla="*/ 1327150 w 3109119"/>
                <a:gd name="connsiteY61" fmla="*/ 1978025 h 2824164"/>
                <a:gd name="connsiteX62" fmla="*/ 1327150 w 3109119"/>
                <a:gd name="connsiteY62" fmla="*/ 2028825 h 2824164"/>
                <a:gd name="connsiteX63" fmla="*/ 1362075 w 3109119"/>
                <a:gd name="connsiteY63" fmla="*/ 2028825 h 2824164"/>
                <a:gd name="connsiteX64" fmla="*/ 1362075 w 3109119"/>
                <a:gd name="connsiteY64" fmla="*/ 2073275 h 2824164"/>
                <a:gd name="connsiteX65" fmla="*/ 1374775 w 3109119"/>
                <a:gd name="connsiteY65" fmla="*/ 2073275 h 2824164"/>
                <a:gd name="connsiteX66" fmla="*/ 1374775 w 3109119"/>
                <a:gd name="connsiteY66" fmla="*/ 2120900 h 2824164"/>
                <a:gd name="connsiteX67" fmla="*/ 1400175 w 3109119"/>
                <a:gd name="connsiteY67" fmla="*/ 2120900 h 2824164"/>
                <a:gd name="connsiteX68" fmla="*/ 1403350 w 3109119"/>
                <a:gd name="connsiteY68" fmla="*/ 2206625 h 2824164"/>
                <a:gd name="connsiteX69" fmla="*/ 1406525 w 3109119"/>
                <a:gd name="connsiteY69" fmla="*/ 2206625 h 2824164"/>
                <a:gd name="connsiteX70" fmla="*/ 1406525 w 3109119"/>
                <a:gd name="connsiteY70" fmla="*/ 2260600 h 2824164"/>
                <a:gd name="connsiteX71" fmla="*/ 1435100 w 3109119"/>
                <a:gd name="connsiteY71" fmla="*/ 2260600 h 2824164"/>
                <a:gd name="connsiteX72" fmla="*/ 1431925 w 3109119"/>
                <a:gd name="connsiteY72" fmla="*/ 2305050 h 2824164"/>
                <a:gd name="connsiteX73" fmla="*/ 1444625 w 3109119"/>
                <a:gd name="connsiteY73" fmla="*/ 2308225 h 2824164"/>
                <a:gd name="connsiteX74" fmla="*/ 1441450 w 3109119"/>
                <a:gd name="connsiteY74" fmla="*/ 2387600 h 2824164"/>
                <a:gd name="connsiteX75" fmla="*/ 1449388 w 3109119"/>
                <a:gd name="connsiteY75" fmla="*/ 2388394 h 2824164"/>
                <a:gd name="connsiteX76" fmla="*/ 1449387 w 3109119"/>
                <a:gd name="connsiteY76" fmla="*/ 2440783 h 2824164"/>
                <a:gd name="connsiteX77" fmla="*/ 1468437 w 3109119"/>
                <a:gd name="connsiteY77" fmla="*/ 2440782 h 2824164"/>
                <a:gd name="connsiteX78" fmla="*/ 1468439 w 3109119"/>
                <a:gd name="connsiteY78" fmla="*/ 2495550 h 2824164"/>
                <a:gd name="connsiteX79" fmla="*/ 1554164 w 3109119"/>
                <a:gd name="connsiteY79" fmla="*/ 2497932 h 2824164"/>
                <a:gd name="connsiteX80" fmla="*/ 1554163 w 3109119"/>
                <a:gd name="connsiteY80" fmla="*/ 2540796 h 2824164"/>
                <a:gd name="connsiteX81" fmla="*/ 1861345 w 3109119"/>
                <a:gd name="connsiteY81" fmla="*/ 2543177 h 2824164"/>
                <a:gd name="connsiteX82" fmla="*/ 1863726 w 3109119"/>
                <a:gd name="connsiteY82" fmla="*/ 2588421 h 2824164"/>
                <a:gd name="connsiteX83" fmla="*/ 1920876 w 3109119"/>
                <a:gd name="connsiteY83" fmla="*/ 2590802 h 2824164"/>
                <a:gd name="connsiteX84" fmla="*/ 1920876 w 3109119"/>
                <a:gd name="connsiteY84" fmla="*/ 2638427 h 2824164"/>
                <a:gd name="connsiteX85" fmla="*/ 2251869 w 3109119"/>
                <a:gd name="connsiteY85" fmla="*/ 2638427 h 2824164"/>
                <a:gd name="connsiteX86" fmla="*/ 2251869 w 3109119"/>
                <a:gd name="connsiteY86" fmla="*/ 2686052 h 2824164"/>
                <a:gd name="connsiteX87" fmla="*/ 2309018 w 3109119"/>
                <a:gd name="connsiteY87" fmla="*/ 2686051 h 2824164"/>
                <a:gd name="connsiteX88" fmla="*/ 2309018 w 3109119"/>
                <a:gd name="connsiteY88" fmla="*/ 2726533 h 2824164"/>
                <a:gd name="connsiteX89" fmla="*/ 2320924 w 3109119"/>
                <a:gd name="connsiteY89" fmla="*/ 2726534 h 2824164"/>
                <a:gd name="connsiteX90" fmla="*/ 2323306 w 3109119"/>
                <a:gd name="connsiteY90" fmla="*/ 2778921 h 2824164"/>
                <a:gd name="connsiteX91" fmla="*/ 2954337 w 3109119"/>
                <a:gd name="connsiteY91" fmla="*/ 2778920 h 2824164"/>
                <a:gd name="connsiteX92" fmla="*/ 2954337 w 3109119"/>
                <a:gd name="connsiteY92" fmla="*/ 2824164 h 2824164"/>
                <a:gd name="connsiteX93" fmla="*/ 3109119 w 3109119"/>
                <a:gd name="connsiteY93" fmla="*/ 2824163 h 2824164"/>
                <a:gd name="connsiteX0" fmla="*/ 0 w 3121291"/>
                <a:gd name="connsiteY0" fmla="*/ 3175 h 2824164"/>
                <a:gd name="connsiteX1" fmla="*/ 384175 w 3121291"/>
                <a:gd name="connsiteY1" fmla="*/ 0 h 2824164"/>
                <a:gd name="connsiteX2" fmla="*/ 384175 w 3121291"/>
                <a:gd name="connsiteY2" fmla="*/ 50800 h 2824164"/>
                <a:gd name="connsiteX3" fmla="*/ 415925 w 3121291"/>
                <a:gd name="connsiteY3" fmla="*/ 47625 h 2824164"/>
                <a:gd name="connsiteX4" fmla="*/ 412750 w 3121291"/>
                <a:gd name="connsiteY4" fmla="*/ 190500 h 2824164"/>
                <a:gd name="connsiteX5" fmla="*/ 428625 w 3121291"/>
                <a:gd name="connsiteY5" fmla="*/ 190500 h 2824164"/>
                <a:gd name="connsiteX6" fmla="*/ 425450 w 3121291"/>
                <a:gd name="connsiteY6" fmla="*/ 241300 h 2824164"/>
                <a:gd name="connsiteX7" fmla="*/ 428625 w 3121291"/>
                <a:gd name="connsiteY7" fmla="*/ 241300 h 2824164"/>
                <a:gd name="connsiteX8" fmla="*/ 425450 w 3121291"/>
                <a:gd name="connsiteY8" fmla="*/ 333375 h 2824164"/>
                <a:gd name="connsiteX9" fmla="*/ 441325 w 3121291"/>
                <a:gd name="connsiteY9" fmla="*/ 333375 h 2824164"/>
                <a:gd name="connsiteX10" fmla="*/ 444500 w 3121291"/>
                <a:gd name="connsiteY10" fmla="*/ 377825 h 2824164"/>
                <a:gd name="connsiteX11" fmla="*/ 454025 w 3121291"/>
                <a:gd name="connsiteY11" fmla="*/ 377825 h 2824164"/>
                <a:gd name="connsiteX12" fmla="*/ 454025 w 3121291"/>
                <a:gd name="connsiteY12" fmla="*/ 473075 h 2824164"/>
                <a:gd name="connsiteX13" fmla="*/ 460375 w 3121291"/>
                <a:gd name="connsiteY13" fmla="*/ 476250 h 2824164"/>
                <a:gd name="connsiteX14" fmla="*/ 460375 w 3121291"/>
                <a:gd name="connsiteY14" fmla="*/ 561975 h 2824164"/>
                <a:gd name="connsiteX15" fmla="*/ 463550 w 3121291"/>
                <a:gd name="connsiteY15" fmla="*/ 561975 h 2824164"/>
                <a:gd name="connsiteX16" fmla="*/ 463550 w 3121291"/>
                <a:gd name="connsiteY16" fmla="*/ 704850 h 2824164"/>
                <a:gd name="connsiteX17" fmla="*/ 485775 w 3121291"/>
                <a:gd name="connsiteY17" fmla="*/ 704850 h 2824164"/>
                <a:gd name="connsiteX18" fmla="*/ 485775 w 3121291"/>
                <a:gd name="connsiteY18" fmla="*/ 755650 h 2824164"/>
                <a:gd name="connsiteX19" fmla="*/ 488950 w 3121291"/>
                <a:gd name="connsiteY19" fmla="*/ 755650 h 2824164"/>
                <a:gd name="connsiteX20" fmla="*/ 488950 w 3121291"/>
                <a:gd name="connsiteY20" fmla="*/ 844550 h 2824164"/>
                <a:gd name="connsiteX21" fmla="*/ 520700 w 3121291"/>
                <a:gd name="connsiteY21" fmla="*/ 850900 h 2824164"/>
                <a:gd name="connsiteX22" fmla="*/ 520700 w 3121291"/>
                <a:gd name="connsiteY22" fmla="*/ 904875 h 2824164"/>
                <a:gd name="connsiteX23" fmla="*/ 523875 w 3121291"/>
                <a:gd name="connsiteY23" fmla="*/ 904875 h 2824164"/>
                <a:gd name="connsiteX24" fmla="*/ 523875 w 3121291"/>
                <a:gd name="connsiteY24" fmla="*/ 942975 h 2824164"/>
                <a:gd name="connsiteX25" fmla="*/ 568325 w 3121291"/>
                <a:gd name="connsiteY25" fmla="*/ 946150 h 2824164"/>
                <a:gd name="connsiteX26" fmla="*/ 568325 w 3121291"/>
                <a:gd name="connsiteY26" fmla="*/ 990600 h 2824164"/>
                <a:gd name="connsiteX27" fmla="*/ 800100 w 3121291"/>
                <a:gd name="connsiteY27" fmla="*/ 990600 h 2824164"/>
                <a:gd name="connsiteX28" fmla="*/ 800100 w 3121291"/>
                <a:gd name="connsiteY28" fmla="*/ 1038225 h 2824164"/>
                <a:gd name="connsiteX29" fmla="*/ 812800 w 3121291"/>
                <a:gd name="connsiteY29" fmla="*/ 1038225 h 2824164"/>
                <a:gd name="connsiteX30" fmla="*/ 812800 w 3121291"/>
                <a:gd name="connsiteY30" fmla="*/ 1085850 h 2824164"/>
                <a:gd name="connsiteX31" fmla="*/ 828675 w 3121291"/>
                <a:gd name="connsiteY31" fmla="*/ 1089025 h 2824164"/>
                <a:gd name="connsiteX32" fmla="*/ 831850 w 3121291"/>
                <a:gd name="connsiteY32" fmla="*/ 1130300 h 2824164"/>
                <a:gd name="connsiteX33" fmla="*/ 838200 w 3121291"/>
                <a:gd name="connsiteY33" fmla="*/ 1130300 h 2824164"/>
                <a:gd name="connsiteX34" fmla="*/ 835025 w 3121291"/>
                <a:gd name="connsiteY34" fmla="*/ 1225550 h 2824164"/>
                <a:gd name="connsiteX35" fmla="*/ 847725 w 3121291"/>
                <a:gd name="connsiteY35" fmla="*/ 1225550 h 2824164"/>
                <a:gd name="connsiteX36" fmla="*/ 847725 w 3121291"/>
                <a:gd name="connsiteY36" fmla="*/ 1273175 h 2824164"/>
                <a:gd name="connsiteX37" fmla="*/ 863600 w 3121291"/>
                <a:gd name="connsiteY37" fmla="*/ 1273175 h 2824164"/>
                <a:gd name="connsiteX38" fmla="*/ 866775 w 3121291"/>
                <a:gd name="connsiteY38" fmla="*/ 1362075 h 2824164"/>
                <a:gd name="connsiteX39" fmla="*/ 873125 w 3121291"/>
                <a:gd name="connsiteY39" fmla="*/ 1362075 h 2824164"/>
                <a:gd name="connsiteX40" fmla="*/ 873125 w 3121291"/>
                <a:gd name="connsiteY40" fmla="*/ 1419225 h 2824164"/>
                <a:gd name="connsiteX41" fmla="*/ 882650 w 3121291"/>
                <a:gd name="connsiteY41" fmla="*/ 1419225 h 2824164"/>
                <a:gd name="connsiteX42" fmla="*/ 879475 w 3121291"/>
                <a:gd name="connsiteY42" fmla="*/ 1504950 h 2824164"/>
                <a:gd name="connsiteX43" fmla="*/ 901700 w 3121291"/>
                <a:gd name="connsiteY43" fmla="*/ 1504950 h 2824164"/>
                <a:gd name="connsiteX44" fmla="*/ 901700 w 3121291"/>
                <a:gd name="connsiteY44" fmla="*/ 1549400 h 2824164"/>
                <a:gd name="connsiteX45" fmla="*/ 904875 w 3121291"/>
                <a:gd name="connsiteY45" fmla="*/ 1549400 h 2824164"/>
                <a:gd name="connsiteX46" fmla="*/ 904875 w 3121291"/>
                <a:gd name="connsiteY46" fmla="*/ 1603375 h 2824164"/>
                <a:gd name="connsiteX47" fmla="*/ 911225 w 3121291"/>
                <a:gd name="connsiteY47" fmla="*/ 1603375 h 2824164"/>
                <a:gd name="connsiteX48" fmla="*/ 908050 w 3121291"/>
                <a:gd name="connsiteY48" fmla="*/ 1647825 h 2824164"/>
                <a:gd name="connsiteX49" fmla="*/ 917575 w 3121291"/>
                <a:gd name="connsiteY49" fmla="*/ 1644650 h 2824164"/>
                <a:gd name="connsiteX50" fmla="*/ 914400 w 3121291"/>
                <a:gd name="connsiteY50" fmla="*/ 1743075 h 2824164"/>
                <a:gd name="connsiteX51" fmla="*/ 933450 w 3121291"/>
                <a:gd name="connsiteY51" fmla="*/ 1736725 h 2824164"/>
                <a:gd name="connsiteX52" fmla="*/ 933450 w 3121291"/>
                <a:gd name="connsiteY52" fmla="*/ 1790700 h 2824164"/>
                <a:gd name="connsiteX53" fmla="*/ 942975 w 3121291"/>
                <a:gd name="connsiteY53" fmla="*/ 1790700 h 2824164"/>
                <a:gd name="connsiteX54" fmla="*/ 942975 w 3121291"/>
                <a:gd name="connsiteY54" fmla="*/ 1838325 h 2824164"/>
                <a:gd name="connsiteX55" fmla="*/ 1092200 w 3121291"/>
                <a:gd name="connsiteY55" fmla="*/ 1841500 h 2824164"/>
                <a:gd name="connsiteX56" fmla="*/ 1092200 w 3121291"/>
                <a:gd name="connsiteY56" fmla="*/ 1885950 h 2824164"/>
                <a:gd name="connsiteX57" fmla="*/ 1162050 w 3121291"/>
                <a:gd name="connsiteY57" fmla="*/ 1885950 h 2824164"/>
                <a:gd name="connsiteX58" fmla="*/ 1165225 w 3121291"/>
                <a:gd name="connsiteY58" fmla="*/ 1933575 h 2824164"/>
                <a:gd name="connsiteX59" fmla="*/ 1244600 w 3121291"/>
                <a:gd name="connsiteY59" fmla="*/ 1930400 h 2824164"/>
                <a:gd name="connsiteX60" fmla="*/ 1247775 w 3121291"/>
                <a:gd name="connsiteY60" fmla="*/ 1978025 h 2824164"/>
                <a:gd name="connsiteX61" fmla="*/ 1327150 w 3121291"/>
                <a:gd name="connsiteY61" fmla="*/ 1978025 h 2824164"/>
                <a:gd name="connsiteX62" fmla="*/ 1327150 w 3121291"/>
                <a:gd name="connsiteY62" fmla="*/ 2028825 h 2824164"/>
                <a:gd name="connsiteX63" fmla="*/ 1362075 w 3121291"/>
                <a:gd name="connsiteY63" fmla="*/ 2028825 h 2824164"/>
                <a:gd name="connsiteX64" fmla="*/ 1362075 w 3121291"/>
                <a:gd name="connsiteY64" fmla="*/ 2073275 h 2824164"/>
                <a:gd name="connsiteX65" fmla="*/ 1374775 w 3121291"/>
                <a:gd name="connsiteY65" fmla="*/ 2073275 h 2824164"/>
                <a:gd name="connsiteX66" fmla="*/ 1374775 w 3121291"/>
                <a:gd name="connsiteY66" fmla="*/ 2120900 h 2824164"/>
                <a:gd name="connsiteX67" fmla="*/ 1400175 w 3121291"/>
                <a:gd name="connsiteY67" fmla="*/ 2120900 h 2824164"/>
                <a:gd name="connsiteX68" fmla="*/ 1403350 w 3121291"/>
                <a:gd name="connsiteY68" fmla="*/ 2206625 h 2824164"/>
                <a:gd name="connsiteX69" fmla="*/ 1406525 w 3121291"/>
                <a:gd name="connsiteY69" fmla="*/ 2206625 h 2824164"/>
                <a:gd name="connsiteX70" fmla="*/ 1406525 w 3121291"/>
                <a:gd name="connsiteY70" fmla="*/ 2260600 h 2824164"/>
                <a:gd name="connsiteX71" fmla="*/ 1435100 w 3121291"/>
                <a:gd name="connsiteY71" fmla="*/ 2260600 h 2824164"/>
                <a:gd name="connsiteX72" fmla="*/ 1431925 w 3121291"/>
                <a:gd name="connsiteY72" fmla="*/ 2305050 h 2824164"/>
                <a:gd name="connsiteX73" fmla="*/ 1444625 w 3121291"/>
                <a:gd name="connsiteY73" fmla="*/ 2308225 h 2824164"/>
                <a:gd name="connsiteX74" fmla="*/ 1441450 w 3121291"/>
                <a:gd name="connsiteY74" fmla="*/ 2387600 h 2824164"/>
                <a:gd name="connsiteX75" fmla="*/ 1449388 w 3121291"/>
                <a:gd name="connsiteY75" fmla="*/ 2388394 h 2824164"/>
                <a:gd name="connsiteX76" fmla="*/ 1449387 w 3121291"/>
                <a:gd name="connsiteY76" fmla="*/ 2440783 h 2824164"/>
                <a:gd name="connsiteX77" fmla="*/ 1468437 w 3121291"/>
                <a:gd name="connsiteY77" fmla="*/ 2440782 h 2824164"/>
                <a:gd name="connsiteX78" fmla="*/ 1468439 w 3121291"/>
                <a:gd name="connsiteY78" fmla="*/ 2495550 h 2824164"/>
                <a:gd name="connsiteX79" fmla="*/ 1554164 w 3121291"/>
                <a:gd name="connsiteY79" fmla="*/ 2497932 h 2824164"/>
                <a:gd name="connsiteX80" fmla="*/ 1554163 w 3121291"/>
                <a:gd name="connsiteY80" fmla="*/ 2540796 h 2824164"/>
                <a:gd name="connsiteX81" fmla="*/ 1861345 w 3121291"/>
                <a:gd name="connsiteY81" fmla="*/ 2543177 h 2824164"/>
                <a:gd name="connsiteX82" fmla="*/ 1863726 w 3121291"/>
                <a:gd name="connsiteY82" fmla="*/ 2588421 h 2824164"/>
                <a:gd name="connsiteX83" fmla="*/ 1920876 w 3121291"/>
                <a:gd name="connsiteY83" fmla="*/ 2590802 h 2824164"/>
                <a:gd name="connsiteX84" fmla="*/ 1920876 w 3121291"/>
                <a:gd name="connsiteY84" fmla="*/ 2638427 h 2824164"/>
                <a:gd name="connsiteX85" fmla="*/ 2251869 w 3121291"/>
                <a:gd name="connsiteY85" fmla="*/ 2638427 h 2824164"/>
                <a:gd name="connsiteX86" fmla="*/ 2251869 w 3121291"/>
                <a:gd name="connsiteY86" fmla="*/ 2686052 h 2824164"/>
                <a:gd name="connsiteX87" fmla="*/ 2309018 w 3121291"/>
                <a:gd name="connsiteY87" fmla="*/ 2686051 h 2824164"/>
                <a:gd name="connsiteX88" fmla="*/ 2309018 w 3121291"/>
                <a:gd name="connsiteY88" fmla="*/ 2726533 h 2824164"/>
                <a:gd name="connsiteX89" fmla="*/ 2320924 w 3121291"/>
                <a:gd name="connsiteY89" fmla="*/ 2726534 h 2824164"/>
                <a:gd name="connsiteX90" fmla="*/ 2323306 w 3121291"/>
                <a:gd name="connsiteY90" fmla="*/ 2778921 h 2824164"/>
                <a:gd name="connsiteX91" fmla="*/ 2954337 w 3121291"/>
                <a:gd name="connsiteY91" fmla="*/ 2778920 h 2824164"/>
                <a:gd name="connsiteX92" fmla="*/ 2954337 w 3121291"/>
                <a:gd name="connsiteY92" fmla="*/ 2824164 h 2824164"/>
                <a:gd name="connsiteX93" fmla="*/ 3109119 w 3121291"/>
                <a:gd name="connsiteY93" fmla="*/ 2824163 h 2824164"/>
                <a:gd name="connsiteX94" fmla="*/ 3111499 w 3121291"/>
                <a:gd name="connsiteY94" fmla="*/ 2819401 h 2824164"/>
                <a:gd name="connsiteX0" fmla="*/ 0 w 3121291"/>
                <a:gd name="connsiteY0" fmla="*/ 3175 h 2871803"/>
                <a:gd name="connsiteX1" fmla="*/ 384175 w 3121291"/>
                <a:gd name="connsiteY1" fmla="*/ 0 h 2871803"/>
                <a:gd name="connsiteX2" fmla="*/ 384175 w 3121291"/>
                <a:gd name="connsiteY2" fmla="*/ 50800 h 2871803"/>
                <a:gd name="connsiteX3" fmla="*/ 415925 w 3121291"/>
                <a:gd name="connsiteY3" fmla="*/ 47625 h 2871803"/>
                <a:gd name="connsiteX4" fmla="*/ 412750 w 3121291"/>
                <a:gd name="connsiteY4" fmla="*/ 190500 h 2871803"/>
                <a:gd name="connsiteX5" fmla="*/ 428625 w 3121291"/>
                <a:gd name="connsiteY5" fmla="*/ 190500 h 2871803"/>
                <a:gd name="connsiteX6" fmla="*/ 425450 w 3121291"/>
                <a:gd name="connsiteY6" fmla="*/ 241300 h 2871803"/>
                <a:gd name="connsiteX7" fmla="*/ 428625 w 3121291"/>
                <a:gd name="connsiteY7" fmla="*/ 241300 h 2871803"/>
                <a:gd name="connsiteX8" fmla="*/ 425450 w 3121291"/>
                <a:gd name="connsiteY8" fmla="*/ 333375 h 2871803"/>
                <a:gd name="connsiteX9" fmla="*/ 441325 w 3121291"/>
                <a:gd name="connsiteY9" fmla="*/ 333375 h 2871803"/>
                <a:gd name="connsiteX10" fmla="*/ 444500 w 3121291"/>
                <a:gd name="connsiteY10" fmla="*/ 377825 h 2871803"/>
                <a:gd name="connsiteX11" fmla="*/ 454025 w 3121291"/>
                <a:gd name="connsiteY11" fmla="*/ 377825 h 2871803"/>
                <a:gd name="connsiteX12" fmla="*/ 454025 w 3121291"/>
                <a:gd name="connsiteY12" fmla="*/ 473075 h 2871803"/>
                <a:gd name="connsiteX13" fmla="*/ 460375 w 3121291"/>
                <a:gd name="connsiteY13" fmla="*/ 476250 h 2871803"/>
                <a:gd name="connsiteX14" fmla="*/ 460375 w 3121291"/>
                <a:gd name="connsiteY14" fmla="*/ 561975 h 2871803"/>
                <a:gd name="connsiteX15" fmla="*/ 463550 w 3121291"/>
                <a:gd name="connsiteY15" fmla="*/ 561975 h 2871803"/>
                <a:gd name="connsiteX16" fmla="*/ 463550 w 3121291"/>
                <a:gd name="connsiteY16" fmla="*/ 704850 h 2871803"/>
                <a:gd name="connsiteX17" fmla="*/ 485775 w 3121291"/>
                <a:gd name="connsiteY17" fmla="*/ 704850 h 2871803"/>
                <a:gd name="connsiteX18" fmla="*/ 485775 w 3121291"/>
                <a:gd name="connsiteY18" fmla="*/ 755650 h 2871803"/>
                <a:gd name="connsiteX19" fmla="*/ 488950 w 3121291"/>
                <a:gd name="connsiteY19" fmla="*/ 755650 h 2871803"/>
                <a:gd name="connsiteX20" fmla="*/ 488950 w 3121291"/>
                <a:gd name="connsiteY20" fmla="*/ 844550 h 2871803"/>
                <a:gd name="connsiteX21" fmla="*/ 520700 w 3121291"/>
                <a:gd name="connsiteY21" fmla="*/ 850900 h 2871803"/>
                <a:gd name="connsiteX22" fmla="*/ 520700 w 3121291"/>
                <a:gd name="connsiteY22" fmla="*/ 904875 h 2871803"/>
                <a:gd name="connsiteX23" fmla="*/ 523875 w 3121291"/>
                <a:gd name="connsiteY23" fmla="*/ 904875 h 2871803"/>
                <a:gd name="connsiteX24" fmla="*/ 523875 w 3121291"/>
                <a:gd name="connsiteY24" fmla="*/ 942975 h 2871803"/>
                <a:gd name="connsiteX25" fmla="*/ 568325 w 3121291"/>
                <a:gd name="connsiteY25" fmla="*/ 946150 h 2871803"/>
                <a:gd name="connsiteX26" fmla="*/ 568325 w 3121291"/>
                <a:gd name="connsiteY26" fmla="*/ 990600 h 2871803"/>
                <a:gd name="connsiteX27" fmla="*/ 800100 w 3121291"/>
                <a:gd name="connsiteY27" fmla="*/ 990600 h 2871803"/>
                <a:gd name="connsiteX28" fmla="*/ 800100 w 3121291"/>
                <a:gd name="connsiteY28" fmla="*/ 1038225 h 2871803"/>
                <a:gd name="connsiteX29" fmla="*/ 812800 w 3121291"/>
                <a:gd name="connsiteY29" fmla="*/ 1038225 h 2871803"/>
                <a:gd name="connsiteX30" fmla="*/ 812800 w 3121291"/>
                <a:gd name="connsiteY30" fmla="*/ 1085850 h 2871803"/>
                <a:gd name="connsiteX31" fmla="*/ 828675 w 3121291"/>
                <a:gd name="connsiteY31" fmla="*/ 1089025 h 2871803"/>
                <a:gd name="connsiteX32" fmla="*/ 831850 w 3121291"/>
                <a:gd name="connsiteY32" fmla="*/ 1130300 h 2871803"/>
                <a:gd name="connsiteX33" fmla="*/ 838200 w 3121291"/>
                <a:gd name="connsiteY33" fmla="*/ 1130300 h 2871803"/>
                <a:gd name="connsiteX34" fmla="*/ 835025 w 3121291"/>
                <a:gd name="connsiteY34" fmla="*/ 1225550 h 2871803"/>
                <a:gd name="connsiteX35" fmla="*/ 847725 w 3121291"/>
                <a:gd name="connsiteY35" fmla="*/ 1225550 h 2871803"/>
                <a:gd name="connsiteX36" fmla="*/ 847725 w 3121291"/>
                <a:gd name="connsiteY36" fmla="*/ 1273175 h 2871803"/>
                <a:gd name="connsiteX37" fmla="*/ 863600 w 3121291"/>
                <a:gd name="connsiteY37" fmla="*/ 1273175 h 2871803"/>
                <a:gd name="connsiteX38" fmla="*/ 866775 w 3121291"/>
                <a:gd name="connsiteY38" fmla="*/ 1362075 h 2871803"/>
                <a:gd name="connsiteX39" fmla="*/ 873125 w 3121291"/>
                <a:gd name="connsiteY39" fmla="*/ 1362075 h 2871803"/>
                <a:gd name="connsiteX40" fmla="*/ 873125 w 3121291"/>
                <a:gd name="connsiteY40" fmla="*/ 1419225 h 2871803"/>
                <a:gd name="connsiteX41" fmla="*/ 882650 w 3121291"/>
                <a:gd name="connsiteY41" fmla="*/ 1419225 h 2871803"/>
                <a:gd name="connsiteX42" fmla="*/ 879475 w 3121291"/>
                <a:gd name="connsiteY42" fmla="*/ 1504950 h 2871803"/>
                <a:gd name="connsiteX43" fmla="*/ 901700 w 3121291"/>
                <a:gd name="connsiteY43" fmla="*/ 1504950 h 2871803"/>
                <a:gd name="connsiteX44" fmla="*/ 901700 w 3121291"/>
                <a:gd name="connsiteY44" fmla="*/ 1549400 h 2871803"/>
                <a:gd name="connsiteX45" fmla="*/ 904875 w 3121291"/>
                <a:gd name="connsiteY45" fmla="*/ 1549400 h 2871803"/>
                <a:gd name="connsiteX46" fmla="*/ 904875 w 3121291"/>
                <a:gd name="connsiteY46" fmla="*/ 1603375 h 2871803"/>
                <a:gd name="connsiteX47" fmla="*/ 911225 w 3121291"/>
                <a:gd name="connsiteY47" fmla="*/ 1603375 h 2871803"/>
                <a:gd name="connsiteX48" fmla="*/ 908050 w 3121291"/>
                <a:gd name="connsiteY48" fmla="*/ 1647825 h 2871803"/>
                <a:gd name="connsiteX49" fmla="*/ 917575 w 3121291"/>
                <a:gd name="connsiteY49" fmla="*/ 1644650 h 2871803"/>
                <a:gd name="connsiteX50" fmla="*/ 914400 w 3121291"/>
                <a:gd name="connsiteY50" fmla="*/ 1743075 h 2871803"/>
                <a:gd name="connsiteX51" fmla="*/ 933450 w 3121291"/>
                <a:gd name="connsiteY51" fmla="*/ 1736725 h 2871803"/>
                <a:gd name="connsiteX52" fmla="*/ 933450 w 3121291"/>
                <a:gd name="connsiteY52" fmla="*/ 1790700 h 2871803"/>
                <a:gd name="connsiteX53" fmla="*/ 942975 w 3121291"/>
                <a:gd name="connsiteY53" fmla="*/ 1790700 h 2871803"/>
                <a:gd name="connsiteX54" fmla="*/ 942975 w 3121291"/>
                <a:gd name="connsiteY54" fmla="*/ 1838325 h 2871803"/>
                <a:gd name="connsiteX55" fmla="*/ 1092200 w 3121291"/>
                <a:gd name="connsiteY55" fmla="*/ 1841500 h 2871803"/>
                <a:gd name="connsiteX56" fmla="*/ 1092200 w 3121291"/>
                <a:gd name="connsiteY56" fmla="*/ 1885950 h 2871803"/>
                <a:gd name="connsiteX57" fmla="*/ 1162050 w 3121291"/>
                <a:gd name="connsiteY57" fmla="*/ 1885950 h 2871803"/>
                <a:gd name="connsiteX58" fmla="*/ 1165225 w 3121291"/>
                <a:gd name="connsiteY58" fmla="*/ 1933575 h 2871803"/>
                <a:gd name="connsiteX59" fmla="*/ 1244600 w 3121291"/>
                <a:gd name="connsiteY59" fmla="*/ 1930400 h 2871803"/>
                <a:gd name="connsiteX60" fmla="*/ 1247775 w 3121291"/>
                <a:gd name="connsiteY60" fmla="*/ 1978025 h 2871803"/>
                <a:gd name="connsiteX61" fmla="*/ 1327150 w 3121291"/>
                <a:gd name="connsiteY61" fmla="*/ 1978025 h 2871803"/>
                <a:gd name="connsiteX62" fmla="*/ 1327150 w 3121291"/>
                <a:gd name="connsiteY62" fmla="*/ 2028825 h 2871803"/>
                <a:gd name="connsiteX63" fmla="*/ 1362075 w 3121291"/>
                <a:gd name="connsiteY63" fmla="*/ 2028825 h 2871803"/>
                <a:gd name="connsiteX64" fmla="*/ 1362075 w 3121291"/>
                <a:gd name="connsiteY64" fmla="*/ 2073275 h 2871803"/>
                <a:gd name="connsiteX65" fmla="*/ 1374775 w 3121291"/>
                <a:gd name="connsiteY65" fmla="*/ 2073275 h 2871803"/>
                <a:gd name="connsiteX66" fmla="*/ 1374775 w 3121291"/>
                <a:gd name="connsiteY66" fmla="*/ 2120900 h 2871803"/>
                <a:gd name="connsiteX67" fmla="*/ 1400175 w 3121291"/>
                <a:gd name="connsiteY67" fmla="*/ 2120900 h 2871803"/>
                <a:gd name="connsiteX68" fmla="*/ 1403350 w 3121291"/>
                <a:gd name="connsiteY68" fmla="*/ 2206625 h 2871803"/>
                <a:gd name="connsiteX69" fmla="*/ 1406525 w 3121291"/>
                <a:gd name="connsiteY69" fmla="*/ 2206625 h 2871803"/>
                <a:gd name="connsiteX70" fmla="*/ 1406525 w 3121291"/>
                <a:gd name="connsiteY70" fmla="*/ 2260600 h 2871803"/>
                <a:gd name="connsiteX71" fmla="*/ 1435100 w 3121291"/>
                <a:gd name="connsiteY71" fmla="*/ 2260600 h 2871803"/>
                <a:gd name="connsiteX72" fmla="*/ 1431925 w 3121291"/>
                <a:gd name="connsiteY72" fmla="*/ 2305050 h 2871803"/>
                <a:gd name="connsiteX73" fmla="*/ 1444625 w 3121291"/>
                <a:gd name="connsiteY73" fmla="*/ 2308225 h 2871803"/>
                <a:gd name="connsiteX74" fmla="*/ 1441450 w 3121291"/>
                <a:gd name="connsiteY74" fmla="*/ 2387600 h 2871803"/>
                <a:gd name="connsiteX75" fmla="*/ 1449388 w 3121291"/>
                <a:gd name="connsiteY75" fmla="*/ 2388394 h 2871803"/>
                <a:gd name="connsiteX76" fmla="*/ 1449387 w 3121291"/>
                <a:gd name="connsiteY76" fmla="*/ 2440783 h 2871803"/>
                <a:gd name="connsiteX77" fmla="*/ 1468437 w 3121291"/>
                <a:gd name="connsiteY77" fmla="*/ 2440782 h 2871803"/>
                <a:gd name="connsiteX78" fmla="*/ 1468439 w 3121291"/>
                <a:gd name="connsiteY78" fmla="*/ 2495550 h 2871803"/>
                <a:gd name="connsiteX79" fmla="*/ 1554164 w 3121291"/>
                <a:gd name="connsiteY79" fmla="*/ 2497932 h 2871803"/>
                <a:gd name="connsiteX80" fmla="*/ 1554163 w 3121291"/>
                <a:gd name="connsiteY80" fmla="*/ 2540796 h 2871803"/>
                <a:gd name="connsiteX81" fmla="*/ 1861345 w 3121291"/>
                <a:gd name="connsiteY81" fmla="*/ 2543177 h 2871803"/>
                <a:gd name="connsiteX82" fmla="*/ 1863726 w 3121291"/>
                <a:gd name="connsiteY82" fmla="*/ 2588421 h 2871803"/>
                <a:gd name="connsiteX83" fmla="*/ 1920876 w 3121291"/>
                <a:gd name="connsiteY83" fmla="*/ 2590802 h 2871803"/>
                <a:gd name="connsiteX84" fmla="*/ 1920876 w 3121291"/>
                <a:gd name="connsiteY84" fmla="*/ 2638427 h 2871803"/>
                <a:gd name="connsiteX85" fmla="*/ 2251869 w 3121291"/>
                <a:gd name="connsiteY85" fmla="*/ 2638427 h 2871803"/>
                <a:gd name="connsiteX86" fmla="*/ 2251869 w 3121291"/>
                <a:gd name="connsiteY86" fmla="*/ 2686052 h 2871803"/>
                <a:gd name="connsiteX87" fmla="*/ 2309018 w 3121291"/>
                <a:gd name="connsiteY87" fmla="*/ 2686051 h 2871803"/>
                <a:gd name="connsiteX88" fmla="*/ 2309018 w 3121291"/>
                <a:gd name="connsiteY88" fmla="*/ 2726533 h 2871803"/>
                <a:gd name="connsiteX89" fmla="*/ 2320924 w 3121291"/>
                <a:gd name="connsiteY89" fmla="*/ 2726534 h 2871803"/>
                <a:gd name="connsiteX90" fmla="*/ 2323306 w 3121291"/>
                <a:gd name="connsiteY90" fmla="*/ 2778921 h 2871803"/>
                <a:gd name="connsiteX91" fmla="*/ 2954337 w 3121291"/>
                <a:gd name="connsiteY91" fmla="*/ 2778920 h 2871803"/>
                <a:gd name="connsiteX92" fmla="*/ 2954337 w 3121291"/>
                <a:gd name="connsiteY92" fmla="*/ 2824164 h 2871803"/>
                <a:gd name="connsiteX93" fmla="*/ 3109119 w 3121291"/>
                <a:gd name="connsiteY93" fmla="*/ 2824163 h 2871803"/>
                <a:gd name="connsiteX94" fmla="*/ 3111499 w 3121291"/>
                <a:gd name="connsiteY94" fmla="*/ 2871789 h 2871803"/>
                <a:gd name="connsiteX0" fmla="*/ 0 w 3111499"/>
                <a:gd name="connsiteY0" fmla="*/ 3175 h 2871789"/>
                <a:gd name="connsiteX1" fmla="*/ 384175 w 3111499"/>
                <a:gd name="connsiteY1" fmla="*/ 0 h 2871789"/>
                <a:gd name="connsiteX2" fmla="*/ 384175 w 3111499"/>
                <a:gd name="connsiteY2" fmla="*/ 50800 h 2871789"/>
                <a:gd name="connsiteX3" fmla="*/ 415925 w 3111499"/>
                <a:gd name="connsiteY3" fmla="*/ 47625 h 2871789"/>
                <a:gd name="connsiteX4" fmla="*/ 412750 w 3111499"/>
                <a:gd name="connsiteY4" fmla="*/ 190500 h 2871789"/>
                <a:gd name="connsiteX5" fmla="*/ 428625 w 3111499"/>
                <a:gd name="connsiteY5" fmla="*/ 190500 h 2871789"/>
                <a:gd name="connsiteX6" fmla="*/ 425450 w 3111499"/>
                <a:gd name="connsiteY6" fmla="*/ 241300 h 2871789"/>
                <a:gd name="connsiteX7" fmla="*/ 428625 w 3111499"/>
                <a:gd name="connsiteY7" fmla="*/ 241300 h 2871789"/>
                <a:gd name="connsiteX8" fmla="*/ 425450 w 3111499"/>
                <a:gd name="connsiteY8" fmla="*/ 333375 h 2871789"/>
                <a:gd name="connsiteX9" fmla="*/ 441325 w 3111499"/>
                <a:gd name="connsiteY9" fmla="*/ 333375 h 2871789"/>
                <a:gd name="connsiteX10" fmla="*/ 444500 w 3111499"/>
                <a:gd name="connsiteY10" fmla="*/ 377825 h 2871789"/>
                <a:gd name="connsiteX11" fmla="*/ 454025 w 3111499"/>
                <a:gd name="connsiteY11" fmla="*/ 377825 h 2871789"/>
                <a:gd name="connsiteX12" fmla="*/ 454025 w 3111499"/>
                <a:gd name="connsiteY12" fmla="*/ 473075 h 2871789"/>
                <a:gd name="connsiteX13" fmla="*/ 460375 w 3111499"/>
                <a:gd name="connsiteY13" fmla="*/ 476250 h 2871789"/>
                <a:gd name="connsiteX14" fmla="*/ 460375 w 3111499"/>
                <a:gd name="connsiteY14" fmla="*/ 561975 h 2871789"/>
                <a:gd name="connsiteX15" fmla="*/ 463550 w 3111499"/>
                <a:gd name="connsiteY15" fmla="*/ 561975 h 2871789"/>
                <a:gd name="connsiteX16" fmla="*/ 463550 w 3111499"/>
                <a:gd name="connsiteY16" fmla="*/ 704850 h 2871789"/>
                <a:gd name="connsiteX17" fmla="*/ 485775 w 3111499"/>
                <a:gd name="connsiteY17" fmla="*/ 704850 h 2871789"/>
                <a:gd name="connsiteX18" fmla="*/ 485775 w 3111499"/>
                <a:gd name="connsiteY18" fmla="*/ 755650 h 2871789"/>
                <a:gd name="connsiteX19" fmla="*/ 488950 w 3111499"/>
                <a:gd name="connsiteY19" fmla="*/ 755650 h 2871789"/>
                <a:gd name="connsiteX20" fmla="*/ 488950 w 3111499"/>
                <a:gd name="connsiteY20" fmla="*/ 844550 h 2871789"/>
                <a:gd name="connsiteX21" fmla="*/ 520700 w 3111499"/>
                <a:gd name="connsiteY21" fmla="*/ 850900 h 2871789"/>
                <a:gd name="connsiteX22" fmla="*/ 520700 w 3111499"/>
                <a:gd name="connsiteY22" fmla="*/ 904875 h 2871789"/>
                <a:gd name="connsiteX23" fmla="*/ 523875 w 3111499"/>
                <a:gd name="connsiteY23" fmla="*/ 904875 h 2871789"/>
                <a:gd name="connsiteX24" fmla="*/ 523875 w 3111499"/>
                <a:gd name="connsiteY24" fmla="*/ 942975 h 2871789"/>
                <a:gd name="connsiteX25" fmla="*/ 568325 w 3111499"/>
                <a:gd name="connsiteY25" fmla="*/ 946150 h 2871789"/>
                <a:gd name="connsiteX26" fmla="*/ 568325 w 3111499"/>
                <a:gd name="connsiteY26" fmla="*/ 990600 h 2871789"/>
                <a:gd name="connsiteX27" fmla="*/ 800100 w 3111499"/>
                <a:gd name="connsiteY27" fmla="*/ 990600 h 2871789"/>
                <a:gd name="connsiteX28" fmla="*/ 800100 w 3111499"/>
                <a:gd name="connsiteY28" fmla="*/ 1038225 h 2871789"/>
                <a:gd name="connsiteX29" fmla="*/ 812800 w 3111499"/>
                <a:gd name="connsiteY29" fmla="*/ 1038225 h 2871789"/>
                <a:gd name="connsiteX30" fmla="*/ 812800 w 3111499"/>
                <a:gd name="connsiteY30" fmla="*/ 1085850 h 2871789"/>
                <a:gd name="connsiteX31" fmla="*/ 828675 w 3111499"/>
                <a:gd name="connsiteY31" fmla="*/ 1089025 h 2871789"/>
                <a:gd name="connsiteX32" fmla="*/ 831850 w 3111499"/>
                <a:gd name="connsiteY32" fmla="*/ 1130300 h 2871789"/>
                <a:gd name="connsiteX33" fmla="*/ 838200 w 3111499"/>
                <a:gd name="connsiteY33" fmla="*/ 1130300 h 2871789"/>
                <a:gd name="connsiteX34" fmla="*/ 835025 w 3111499"/>
                <a:gd name="connsiteY34" fmla="*/ 1225550 h 2871789"/>
                <a:gd name="connsiteX35" fmla="*/ 847725 w 3111499"/>
                <a:gd name="connsiteY35" fmla="*/ 1225550 h 2871789"/>
                <a:gd name="connsiteX36" fmla="*/ 847725 w 3111499"/>
                <a:gd name="connsiteY36" fmla="*/ 1273175 h 2871789"/>
                <a:gd name="connsiteX37" fmla="*/ 863600 w 3111499"/>
                <a:gd name="connsiteY37" fmla="*/ 1273175 h 2871789"/>
                <a:gd name="connsiteX38" fmla="*/ 866775 w 3111499"/>
                <a:gd name="connsiteY38" fmla="*/ 1362075 h 2871789"/>
                <a:gd name="connsiteX39" fmla="*/ 873125 w 3111499"/>
                <a:gd name="connsiteY39" fmla="*/ 1362075 h 2871789"/>
                <a:gd name="connsiteX40" fmla="*/ 873125 w 3111499"/>
                <a:gd name="connsiteY40" fmla="*/ 1419225 h 2871789"/>
                <a:gd name="connsiteX41" fmla="*/ 882650 w 3111499"/>
                <a:gd name="connsiteY41" fmla="*/ 1419225 h 2871789"/>
                <a:gd name="connsiteX42" fmla="*/ 879475 w 3111499"/>
                <a:gd name="connsiteY42" fmla="*/ 1504950 h 2871789"/>
                <a:gd name="connsiteX43" fmla="*/ 901700 w 3111499"/>
                <a:gd name="connsiteY43" fmla="*/ 1504950 h 2871789"/>
                <a:gd name="connsiteX44" fmla="*/ 901700 w 3111499"/>
                <a:gd name="connsiteY44" fmla="*/ 1549400 h 2871789"/>
                <a:gd name="connsiteX45" fmla="*/ 904875 w 3111499"/>
                <a:gd name="connsiteY45" fmla="*/ 1549400 h 2871789"/>
                <a:gd name="connsiteX46" fmla="*/ 904875 w 3111499"/>
                <a:gd name="connsiteY46" fmla="*/ 1603375 h 2871789"/>
                <a:gd name="connsiteX47" fmla="*/ 911225 w 3111499"/>
                <a:gd name="connsiteY47" fmla="*/ 1603375 h 2871789"/>
                <a:gd name="connsiteX48" fmla="*/ 908050 w 3111499"/>
                <a:gd name="connsiteY48" fmla="*/ 1647825 h 2871789"/>
                <a:gd name="connsiteX49" fmla="*/ 917575 w 3111499"/>
                <a:gd name="connsiteY49" fmla="*/ 1644650 h 2871789"/>
                <a:gd name="connsiteX50" fmla="*/ 914400 w 3111499"/>
                <a:gd name="connsiteY50" fmla="*/ 1743075 h 2871789"/>
                <a:gd name="connsiteX51" fmla="*/ 933450 w 3111499"/>
                <a:gd name="connsiteY51" fmla="*/ 1736725 h 2871789"/>
                <a:gd name="connsiteX52" fmla="*/ 933450 w 3111499"/>
                <a:gd name="connsiteY52" fmla="*/ 1790700 h 2871789"/>
                <a:gd name="connsiteX53" fmla="*/ 942975 w 3111499"/>
                <a:gd name="connsiteY53" fmla="*/ 1790700 h 2871789"/>
                <a:gd name="connsiteX54" fmla="*/ 942975 w 3111499"/>
                <a:gd name="connsiteY54" fmla="*/ 1838325 h 2871789"/>
                <a:gd name="connsiteX55" fmla="*/ 1092200 w 3111499"/>
                <a:gd name="connsiteY55" fmla="*/ 1841500 h 2871789"/>
                <a:gd name="connsiteX56" fmla="*/ 1092200 w 3111499"/>
                <a:gd name="connsiteY56" fmla="*/ 1885950 h 2871789"/>
                <a:gd name="connsiteX57" fmla="*/ 1162050 w 3111499"/>
                <a:gd name="connsiteY57" fmla="*/ 1885950 h 2871789"/>
                <a:gd name="connsiteX58" fmla="*/ 1165225 w 3111499"/>
                <a:gd name="connsiteY58" fmla="*/ 1933575 h 2871789"/>
                <a:gd name="connsiteX59" fmla="*/ 1244600 w 3111499"/>
                <a:gd name="connsiteY59" fmla="*/ 1930400 h 2871789"/>
                <a:gd name="connsiteX60" fmla="*/ 1247775 w 3111499"/>
                <a:gd name="connsiteY60" fmla="*/ 1978025 h 2871789"/>
                <a:gd name="connsiteX61" fmla="*/ 1327150 w 3111499"/>
                <a:gd name="connsiteY61" fmla="*/ 1978025 h 2871789"/>
                <a:gd name="connsiteX62" fmla="*/ 1327150 w 3111499"/>
                <a:gd name="connsiteY62" fmla="*/ 2028825 h 2871789"/>
                <a:gd name="connsiteX63" fmla="*/ 1362075 w 3111499"/>
                <a:gd name="connsiteY63" fmla="*/ 2028825 h 2871789"/>
                <a:gd name="connsiteX64" fmla="*/ 1362075 w 3111499"/>
                <a:gd name="connsiteY64" fmla="*/ 2073275 h 2871789"/>
                <a:gd name="connsiteX65" fmla="*/ 1374775 w 3111499"/>
                <a:gd name="connsiteY65" fmla="*/ 2073275 h 2871789"/>
                <a:gd name="connsiteX66" fmla="*/ 1374775 w 3111499"/>
                <a:gd name="connsiteY66" fmla="*/ 2120900 h 2871789"/>
                <a:gd name="connsiteX67" fmla="*/ 1400175 w 3111499"/>
                <a:gd name="connsiteY67" fmla="*/ 2120900 h 2871789"/>
                <a:gd name="connsiteX68" fmla="*/ 1403350 w 3111499"/>
                <a:gd name="connsiteY68" fmla="*/ 2206625 h 2871789"/>
                <a:gd name="connsiteX69" fmla="*/ 1406525 w 3111499"/>
                <a:gd name="connsiteY69" fmla="*/ 2206625 h 2871789"/>
                <a:gd name="connsiteX70" fmla="*/ 1406525 w 3111499"/>
                <a:gd name="connsiteY70" fmla="*/ 2260600 h 2871789"/>
                <a:gd name="connsiteX71" fmla="*/ 1435100 w 3111499"/>
                <a:gd name="connsiteY71" fmla="*/ 2260600 h 2871789"/>
                <a:gd name="connsiteX72" fmla="*/ 1431925 w 3111499"/>
                <a:gd name="connsiteY72" fmla="*/ 2305050 h 2871789"/>
                <a:gd name="connsiteX73" fmla="*/ 1444625 w 3111499"/>
                <a:gd name="connsiteY73" fmla="*/ 2308225 h 2871789"/>
                <a:gd name="connsiteX74" fmla="*/ 1441450 w 3111499"/>
                <a:gd name="connsiteY74" fmla="*/ 2387600 h 2871789"/>
                <a:gd name="connsiteX75" fmla="*/ 1449388 w 3111499"/>
                <a:gd name="connsiteY75" fmla="*/ 2388394 h 2871789"/>
                <a:gd name="connsiteX76" fmla="*/ 1449387 w 3111499"/>
                <a:gd name="connsiteY76" fmla="*/ 2440783 h 2871789"/>
                <a:gd name="connsiteX77" fmla="*/ 1468437 w 3111499"/>
                <a:gd name="connsiteY77" fmla="*/ 2440782 h 2871789"/>
                <a:gd name="connsiteX78" fmla="*/ 1468439 w 3111499"/>
                <a:gd name="connsiteY78" fmla="*/ 2495550 h 2871789"/>
                <a:gd name="connsiteX79" fmla="*/ 1554164 w 3111499"/>
                <a:gd name="connsiteY79" fmla="*/ 2497932 h 2871789"/>
                <a:gd name="connsiteX80" fmla="*/ 1554163 w 3111499"/>
                <a:gd name="connsiteY80" fmla="*/ 2540796 h 2871789"/>
                <a:gd name="connsiteX81" fmla="*/ 1861345 w 3111499"/>
                <a:gd name="connsiteY81" fmla="*/ 2543177 h 2871789"/>
                <a:gd name="connsiteX82" fmla="*/ 1863726 w 3111499"/>
                <a:gd name="connsiteY82" fmla="*/ 2588421 h 2871789"/>
                <a:gd name="connsiteX83" fmla="*/ 1920876 w 3111499"/>
                <a:gd name="connsiteY83" fmla="*/ 2590802 h 2871789"/>
                <a:gd name="connsiteX84" fmla="*/ 1920876 w 3111499"/>
                <a:gd name="connsiteY84" fmla="*/ 2638427 h 2871789"/>
                <a:gd name="connsiteX85" fmla="*/ 2251869 w 3111499"/>
                <a:gd name="connsiteY85" fmla="*/ 2638427 h 2871789"/>
                <a:gd name="connsiteX86" fmla="*/ 2251869 w 3111499"/>
                <a:gd name="connsiteY86" fmla="*/ 2686052 h 2871789"/>
                <a:gd name="connsiteX87" fmla="*/ 2309018 w 3111499"/>
                <a:gd name="connsiteY87" fmla="*/ 2686051 h 2871789"/>
                <a:gd name="connsiteX88" fmla="*/ 2309018 w 3111499"/>
                <a:gd name="connsiteY88" fmla="*/ 2726533 h 2871789"/>
                <a:gd name="connsiteX89" fmla="*/ 2320924 w 3111499"/>
                <a:gd name="connsiteY89" fmla="*/ 2726534 h 2871789"/>
                <a:gd name="connsiteX90" fmla="*/ 2323306 w 3111499"/>
                <a:gd name="connsiteY90" fmla="*/ 2778921 h 2871789"/>
                <a:gd name="connsiteX91" fmla="*/ 2954337 w 3111499"/>
                <a:gd name="connsiteY91" fmla="*/ 2778920 h 2871789"/>
                <a:gd name="connsiteX92" fmla="*/ 2954337 w 3111499"/>
                <a:gd name="connsiteY92" fmla="*/ 2824164 h 2871789"/>
                <a:gd name="connsiteX93" fmla="*/ 3109119 w 3111499"/>
                <a:gd name="connsiteY93" fmla="*/ 2824163 h 2871789"/>
                <a:gd name="connsiteX94" fmla="*/ 3111499 w 3111499"/>
                <a:gd name="connsiteY94" fmla="*/ 2871789 h 2871789"/>
                <a:gd name="connsiteX0" fmla="*/ 0 w 3109119"/>
                <a:gd name="connsiteY0" fmla="*/ 3175 h 2871789"/>
                <a:gd name="connsiteX1" fmla="*/ 384175 w 3109119"/>
                <a:gd name="connsiteY1" fmla="*/ 0 h 2871789"/>
                <a:gd name="connsiteX2" fmla="*/ 384175 w 3109119"/>
                <a:gd name="connsiteY2" fmla="*/ 50800 h 2871789"/>
                <a:gd name="connsiteX3" fmla="*/ 415925 w 3109119"/>
                <a:gd name="connsiteY3" fmla="*/ 47625 h 2871789"/>
                <a:gd name="connsiteX4" fmla="*/ 412750 w 3109119"/>
                <a:gd name="connsiteY4" fmla="*/ 190500 h 2871789"/>
                <a:gd name="connsiteX5" fmla="*/ 428625 w 3109119"/>
                <a:gd name="connsiteY5" fmla="*/ 190500 h 2871789"/>
                <a:gd name="connsiteX6" fmla="*/ 425450 w 3109119"/>
                <a:gd name="connsiteY6" fmla="*/ 241300 h 2871789"/>
                <a:gd name="connsiteX7" fmla="*/ 428625 w 3109119"/>
                <a:gd name="connsiteY7" fmla="*/ 241300 h 2871789"/>
                <a:gd name="connsiteX8" fmla="*/ 425450 w 3109119"/>
                <a:gd name="connsiteY8" fmla="*/ 333375 h 2871789"/>
                <a:gd name="connsiteX9" fmla="*/ 441325 w 3109119"/>
                <a:gd name="connsiteY9" fmla="*/ 333375 h 2871789"/>
                <a:gd name="connsiteX10" fmla="*/ 444500 w 3109119"/>
                <a:gd name="connsiteY10" fmla="*/ 377825 h 2871789"/>
                <a:gd name="connsiteX11" fmla="*/ 454025 w 3109119"/>
                <a:gd name="connsiteY11" fmla="*/ 377825 h 2871789"/>
                <a:gd name="connsiteX12" fmla="*/ 454025 w 3109119"/>
                <a:gd name="connsiteY12" fmla="*/ 473075 h 2871789"/>
                <a:gd name="connsiteX13" fmla="*/ 460375 w 3109119"/>
                <a:gd name="connsiteY13" fmla="*/ 476250 h 2871789"/>
                <a:gd name="connsiteX14" fmla="*/ 460375 w 3109119"/>
                <a:gd name="connsiteY14" fmla="*/ 561975 h 2871789"/>
                <a:gd name="connsiteX15" fmla="*/ 463550 w 3109119"/>
                <a:gd name="connsiteY15" fmla="*/ 561975 h 2871789"/>
                <a:gd name="connsiteX16" fmla="*/ 463550 w 3109119"/>
                <a:gd name="connsiteY16" fmla="*/ 704850 h 2871789"/>
                <a:gd name="connsiteX17" fmla="*/ 485775 w 3109119"/>
                <a:gd name="connsiteY17" fmla="*/ 704850 h 2871789"/>
                <a:gd name="connsiteX18" fmla="*/ 485775 w 3109119"/>
                <a:gd name="connsiteY18" fmla="*/ 755650 h 2871789"/>
                <a:gd name="connsiteX19" fmla="*/ 488950 w 3109119"/>
                <a:gd name="connsiteY19" fmla="*/ 755650 h 2871789"/>
                <a:gd name="connsiteX20" fmla="*/ 488950 w 3109119"/>
                <a:gd name="connsiteY20" fmla="*/ 844550 h 2871789"/>
                <a:gd name="connsiteX21" fmla="*/ 520700 w 3109119"/>
                <a:gd name="connsiteY21" fmla="*/ 850900 h 2871789"/>
                <a:gd name="connsiteX22" fmla="*/ 520700 w 3109119"/>
                <a:gd name="connsiteY22" fmla="*/ 904875 h 2871789"/>
                <a:gd name="connsiteX23" fmla="*/ 523875 w 3109119"/>
                <a:gd name="connsiteY23" fmla="*/ 904875 h 2871789"/>
                <a:gd name="connsiteX24" fmla="*/ 523875 w 3109119"/>
                <a:gd name="connsiteY24" fmla="*/ 942975 h 2871789"/>
                <a:gd name="connsiteX25" fmla="*/ 568325 w 3109119"/>
                <a:gd name="connsiteY25" fmla="*/ 946150 h 2871789"/>
                <a:gd name="connsiteX26" fmla="*/ 568325 w 3109119"/>
                <a:gd name="connsiteY26" fmla="*/ 990600 h 2871789"/>
                <a:gd name="connsiteX27" fmla="*/ 800100 w 3109119"/>
                <a:gd name="connsiteY27" fmla="*/ 990600 h 2871789"/>
                <a:gd name="connsiteX28" fmla="*/ 800100 w 3109119"/>
                <a:gd name="connsiteY28" fmla="*/ 1038225 h 2871789"/>
                <a:gd name="connsiteX29" fmla="*/ 812800 w 3109119"/>
                <a:gd name="connsiteY29" fmla="*/ 1038225 h 2871789"/>
                <a:gd name="connsiteX30" fmla="*/ 812800 w 3109119"/>
                <a:gd name="connsiteY30" fmla="*/ 1085850 h 2871789"/>
                <a:gd name="connsiteX31" fmla="*/ 828675 w 3109119"/>
                <a:gd name="connsiteY31" fmla="*/ 1089025 h 2871789"/>
                <a:gd name="connsiteX32" fmla="*/ 831850 w 3109119"/>
                <a:gd name="connsiteY32" fmla="*/ 1130300 h 2871789"/>
                <a:gd name="connsiteX33" fmla="*/ 838200 w 3109119"/>
                <a:gd name="connsiteY33" fmla="*/ 1130300 h 2871789"/>
                <a:gd name="connsiteX34" fmla="*/ 835025 w 3109119"/>
                <a:gd name="connsiteY34" fmla="*/ 1225550 h 2871789"/>
                <a:gd name="connsiteX35" fmla="*/ 847725 w 3109119"/>
                <a:gd name="connsiteY35" fmla="*/ 1225550 h 2871789"/>
                <a:gd name="connsiteX36" fmla="*/ 847725 w 3109119"/>
                <a:gd name="connsiteY36" fmla="*/ 1273175 h 2871789"/>
                <a:gd name="connsiteX37" fmla="*/ 863600 w 3109119"/>
                <a:gd name="connsiteY37" fmla="*/ 1273175 h 2871789"/>
                <a:gd name="connsiteX38" fmla="*/ 866775 w 3109119"/>
                <a:gd name="connsiteY38" fmla="*/ 1362075 h 2871789"/>
                <a:gd name="connsiteX39" fmla="*/ 873125 w 3109119"/>
                <a:gd name="connsiteY39" fmla="*/ 1362075 h 2871789"/>
                <a:gd name="connsiteX40" fmla="*/ 873125 w 3109119"/>
                <a:gd name="connsiteY40" fmla="*/ 1419225 h 2871789"/>
                <a:gd name="connsiteX41" fmla="*/ 882650 w 3109119"/>
                <a:gd name="connsiteY41" fmla="*/ 1419225 h 2871789"/>
                <a:gd name="connsiteX42" fmla="*/ 879475 w 3109119"/>
                <a:gd name="connsiteY42" fmla="*/ 1504950 h 2871789"/>
                <a:gd name="connsiteX43" fmla="*/ 901700 w 3109119"/>
                <a:gd name="connsiteY43" fmla="*/ 1504950 h 2871789"/>
                <a:gd name="connsiteX44" fmla="*/ 901700 w 3109119"/>
                <a:gd name="connsiteY44" fmla="*/ 1549400 h 2871789"/>
                <a:gd name="connsiteX45" fmla="*/ 904875 w 3109119"/>
                <a:gd name="connsiteY45" fmla="*/ 1549400 h 2871789"/>
                <a:gd name="connsiteX46" fmla="*/ 904875 w 3109119"/>
                <a:gd name="connsiteY46" fmla="*/ 1603375 h 2871789"/>
                <a:gd name="connsiteX47" fmla="*/ 911225 w 3109119"/>
                <a:gd name="connsiteY47" fmla="*/ 1603375 h 2871789"/>
                <a:gd name="connsiteX48" fmla="*/ 908050 w 3109119"/>
                <a:gd name="connsiteY48" fmla="*/ 1647825 h 2871789"/>
                <a:gd name="connsiteX49" fmla="*/ 917575 w 3109119"/>
                <a:gd name="connsiteY49" fmla="*/ 1644650 h 2871789"/>
                <a:gd name="connsiteX50" fmla="*/ 914400 w 3109119"/>
                <a:gd name="connsiteY50" fmla="*/ 1743075 h 2871789"/>
                <a:gd name="connsiteX51" fmla="*/ 933450 w 3109119"/>
                <a:gd name="connsiteY51" fmla="*/ 1736725 h 2871789"/>
                <a:gd name="connsiteX52" fmla="*/ 933450 w 3109119"/>
                <a:gd name="connsiteY52" fmla="*/ 1790700 h 2871789"/>
                <a:gd name="connsiteX53" fmla="*/ 942975 w 3109119"/>
                <a:gd name="connsiteY53" fmla="*/ 1790700 h 2871789"/>
                <a:gd name="connsiteX54" fmla="*/ 942975 w 3109119"/>
                <a:gd name="connsiteY54" fmla="*/ 1838325 h 2871789"/>
                <a:gd name="connsiteX55" fmla="*/ 1092200 w 3109119"/>
                <a:gd name="connsiteY55" fmla="*/ 1841500 h 2871789"/>
                <a:gd name="connsiteX56" fmla="*/ 1092200 w 3109119"/>
                <a:gd name="connsiteY56" fmla="*/ 1885950 h 2871789"/>
                <a:gd name="connsiteX57" fmla="*/ 1162050 w 3109119"/>
                <a:gd name="connsiteY57" fmla="*/ 1885950 h 2871789"/>
                <a:gd name="connsiteX58" fmla="*/ 1165225 w 3109119"/>
                <a:gd name="connsiteY58" fmla="*/ 1933575 h 2871789"/>
                <a:gd name="connsiteX59" fmla="*/ 1244600 w 3109119"/>
                <a:gd name="connsiteY59" fmla="*/ 1930400 h 2871789"/>
                <a:gd name="connsiteX60" fmla="*/ 1247775 w 3109119"/>
                <a:gd name="connsiteY60" fmla="*/ 1978025 h 2871789"/>
                <a:gd name="connsiteX61" fmla="*/ 1327150 w 3109119"/>
                <a:gd name="connsiteY61" fmla="*/ 1978025 h 2871789"/>
                <a:gd name="connsiteX62" fmla="*/ 1327150 w 3109119"/>
                <a:gd name="connsiteY62" fmla="*/ 2028825 h 2871789"/>
                <a:gd name="connsiteX63" fmla="*/ 1362075 w 3109119"/>
                <a:gd name="connsiteY63" fmla="*/ 2028825 h 2871789"/>
                <a:gd name="connsiteX64" fmla="*/ 1362075 w 3109119"/>
                <a:gd name="connsiteY64" fmla="*/ 2073275 h 2871789"/>
                <a:gd name="connsiteX65" fmla="*/ 1374775 w 3109119"/>
                <a:gd name="connsiteY65" fmla="*/ 2073275 h 2871789"/>
                <a:gd name="connsiteX66" fmla="*/ 1374775 w 3109119"/>
                <a:gd name="connsiteY66" fmla="*/ 2120900 h 2871789"/>
                <a:gd name="connsiteX67" fmla="*/ 1400175 w 3109119"/>
                <a:gd name="connsiteY67" fmla="*/ 2120900 h 2871789"/>
                <a:gd name="connsiteX68" fmla="*/ 1403350 w 3109119"/>
                <a:gd name="connsiteY68" fmla="*/ 2206625 h 2871789"/>
                <a:gd name="connsiteX69" fmla="*/ 1406525 w 3109119"/>
                <a:gd name="connsiteY69" fmla="*/ 2206625 h 2871789"/>
                <a:gd name="connsiteX70" fmla="*/ 1406525 w 3109119"/>
                <a:gd name="connsiteY70" fmla="*/ 2260600 h 2871789"/>
                <a:gd name="connsiteX71" fmla="*/ 1435100 w 3109119"/>
                <a:gd name="connsiteY71" fmla="*/ 2260600 h 2871789"/>
                <a:gd name="connsiteX72" fmla="*/ 1431925 w 3109119"/>
                <a:gd name="connsiteY72" fmla="*/ 2305050 h 2871789"/>
                <a:gd name="connsiteX73" fmla="*/ 1444625 w 3109119"/>
                <a:gd name="connsiteY73" fmla="*/ 2308225 h 2871789"/>
                <a:gd name="connsiteX74" fmla="*/ 1441450 w 3109119"/>
                <a:gd name="connsiteY74" fmla="*/ 2387600 h 2871789"/>
                <a:gd name="connsiteX75" fmla="*/ 1449388 w 3109119"/>
                <a:gd name="connsiteY75" fmla="*/ 2388394 h 2871789"/>
                <a:gd name="connsiteX76" fmla="*/ 1449387 w 3109119"/>
                <a:gd name="connsiteY76" fmla="*/ 2440783 h 2871789"/>
                <a:gd name="connsiteX77" fmla="*/ 1468437 w 3109119"/>
                <a:gd name="connsiteY77" fmla="*/ 2440782 h 2871789"/>
                <a:gd name="connsiteX78" fmla="*/ 1468439 w 3109119"/>
                <a:gd name="connsiteY78" fmla="*/ 2495550 h 2871789"/>
                <a:gd name="connsiteX79" fmla="*/ 1554164 w 3109119"/>
                <a:gd name="connsiteY79" fmla="*/ 2497932 h 2871789"/>
                <a:gd name="connsiteX80" fmla="*/ 1554163 w 3109119"/>
                <a:gd name="connsiteY80" fmla="*/ 2540796 h 2871789"/>
                <a:gd name="connsiteX81" fmla="*/ 1861345 w 3109119"/>
                <a:gd name="connsiteY81" fmla="*/ 2543177 h 2871789"/>
                <a:gd name="connsiteX82" fmla="*/ 1863726 w 3109119"/>
                <a:gd name="connsiteY82" fmla="*/ 2588421 h 2871789"/>
                <a:gd name="connsiteX83" fmla="*/ 1920876 w 3109119"/>
                <a:gd name="connsiteY83" fmla="*/ 2590802 h 2871789"/>
                <a:gd name="connsiteX84" fmla="*/ 1920876 w 3109119"/>
                <a:gd name="connsiteY84" fmla="*/ 2638427 h 2871789"/>
                <a:gd name="connsiteX85" fmla="*/ 2251869 w 3109119"/>
                <a:gd name="connsiteY85" fmla="*/ 2638427 h 2871789"/>
                <a:gd name="connsiteX86" fmla="*/ 2251869 w 3109119"/>
                <a:gd name="connsiteY86" fmla="*/ 2686052 h 2871789"/>
                <a:gd name="connsiteX87" fmla="*/ 2309018 w 3109119"/>
                <a:gd name="connsiteY87" fmla="*/ 2686051 h 2871789"/>
                <a:gd name="connsiteX88" fmla="*/ 2309018 w 3109119"/>
                <a:gd name="connsiteY88" fmla="*/ 2726533 h 2871789"/>
                <a:gd name="connsiteX89" fmla="*/ 2320924 w 3109119"/>
                <a:gd name="connsiteY89" fmla="*/ 2726534 h 2871789"/>
                <a:gd name="connsiteX90" fmla="*/ 2323306 w 3109119"/>
                <a:gd name="connsiteY90" fmla="*/ 2778921 h 2871789"/>
                <a:gd name="connsiteX91" fmla="*/ 2954337 w 3109119"/>
                <a:gd name="connsiteY91" fmla="*/ 2778920 h 2871789"/>
                <a:gd name="connsiteX92" fmla="*/ 2954337 w 3109119"/>
                <a:gd name="connsiteY92" fmla="*/ 2824164 h 2871789"/>
                <a:gd name="connsiteX93" fmla="*/ 3109119 w 3109119"/>
                <a:gd name="connsiteY93" fmla="*/ 2824163 h 2871789"/>
                <a:gd name="connsiteX94" fmla="*/ 3109118 w 3109119"/>
                <a:gd name="connsiteY94" fmla="*/ 2871789 h 2871789"/>
                <a:gd name="connsiteX0" fmla="*/ 0 w 3113880"/>
                <a:gd name="connsiteY0" fmla="*/ 3175 h 2877072"/>
                <a:gd name="connsiteX1" fmla="*/ 384175 w 3113880"/>
                <a:gd name="connsiteY1" fmla="*/ 0 h 2877072"/>
                <a:gd name="connsiteX2" fmla="*/ 384175 w 3113880"/>
                <a:gd name="connsiteY2" fmla="*/ 50800 h 2877072"/>
                <a:gd name="connsiteX3" fmla="*/ 415925 w 3113880"/>
                <a:gd name="connsiteY3" fmla="*/ 47625 h 2877072"/>
                <a:gd name="connsiteX4" fmla="*/ 412750 w 3113880"/>
                <a:gd name="connsiteY4" fmla="*/ 190500 h 2877072"/>
                <a:gd name="connsiteX5" fmla="*/ 428625 w 3113880"/>
                <a:gd name="connsiteY5" fmla="*/ 190500 h 2877072"/>
                <a:gd name="connsiteX6" fmla="*/ 425450 w 3113880"/>
                <a:gd name="connsiteY6" fmla="*/ 241300 h 2877072"/>
                <a:gd name="connsiteX7" fmla="*/ 428625 w 3113880"/>
                <a:gd name="connsiteY7" fmla="*/ 241300 h 2877072"/>
                <a:gd name="connsiteX8" fmla="*/ 425450 w 3113880"/>
                <a:gd name="connsiteY8" fmla="*/ 333375 h 2877072"/>
                <a:gd name="connsiteX9" fmla="*/ 441325 w 3113880"/>
                <a:gd name="connsiteY9" fmla="*/ 333375 h 2877072"/>
                <a:gd name="connsiteX10" fmla="*/ 444500 w 3113880"/>
                <a:gd name="connsiteY10" fmla="*/ 377825 h 2877072"/>
                <a:gd name="connsiteX11" fmla="*/ 454025 w 3113880"/>
                <a:gd name="connsiteY11" fmla="*/ 377825 h 2877072"/>
                <a:gd name="connsiteX12" fmla="*/ 454025 w 3113880"/>
                <a:gd name="connsiteY12" fmla="*/ 473075 h 2877072"/>
                <a:gd name="connsiteX13" fmla="*/ 460375 w 3113880"/>
                <a:gd name="connsiteY13" fmla="*/ 476250 h 2877072"/>
                <a:gd name="connsiteX14" fmla="*/ 460375 w 3113880"/>
                <a:gd name="connsiteY14" fmla="*/ 561975 h 2877072"/>
                <a:gd name="connsiteX15" fmla="*/ 463550 w 3113880"/>
                <a:gd name="connsiteY15" fmla="*/ 561975 h 2877072"/>
                <a:gd name="connsiteX16" fmla="*/ 463550 w 3113880"/>
                <a:gd name="connsiteY16" fmla="*/ 704850 h 2877072"/>
                <a:gd name="connsiteX17" fmla="*/ 485775 w 3113880"/>
                <a:gd name="connsiteY17" fmla="*/ 704850 h 2877072"/>
                <a:gd name="connsiteX18" fmla="*/ 485775 w 3113880"/>
                <a:gd name="connsiteY18" fmla="*/ 755650 h 2877072"/>
                <a:gd name="connsiteX19" fmla="*/ 488950 w 3113880"/>
                <a:gd name="connsiteY19" fmla="*/ 755650 h 2877072"/>
                <a:gd name="connsiteX20" fmla="*/ 488950 w 3113880"/>
                <a:gd name="connsiteY20" fmla="*/ 844550 h 2877072"/>
                <a:gd name="connsiteX21" fmla="*/ 520700 w 3113880"/>
                <a:gd name="connsiteY21" fmla="*/ 850900 h 2877072"/>
                <a:gd name="connsiteX22" fmla="*/ 520700 w 3113880"/>
                <a:gd name="connsiteY22" fmla="*/ 904875 h 2877072"/>
                <a:gd name="connsiteX23" fmla="*/ 523875 w 3113880"/>
                <a:gd name="connsiteY23" fmla="*/ 904875 h 2877072"/>
                <a:gd name="connsiteX24" fmla="*/ 523875 w 3113880"/>
                <a:gd name="connsiteY24" fmla="*/ 942975 h 2877072"/>
                <a:gd name="connsiteX25" fmla="*/ 568325 w 3113880"/>
                <a:gd name="connsiteY25" fmla="*/ 946150 h 2877072"/>
                <a:gd name="connsiteX26" fmla="*/ 568325 w 3113880"/>
                <a:gd name="connsiteY26" fmla="*/ 990600 h 2877072"/>
                <a:gd name="connsiteX27" fmla="*/ 800100 w 3113880"/>
                <a:gd name="connsiteY27" fmla="*/ 990600 h 2877072"/>
                <a:gd name="connsiteX28" fmla="*/ 800100 w 3113880"/>
                <a:gd name="connsiteY28" fmla="*/ 1038225 h 2877072"/>
                <a:gd name="connsiteX29" fmla="*/ 812800 w 3113880"/>
                <a:gd name="connsiteY29" fmla="*/ 1038225 h 2877072"/>
                <a:gd name="connsiteX30" fmla="*/ 812800 w 3113880"/>
                <a:gd name="connsiteY30" fmla="*/ 1085850 h 2877072"/>
                <a:gd name="connsiteX31" fmla="*/ 828675 w 3113880"/>
                <a:gd name="connsiteY31" fmla="*/ 1089025 h 2877072"/>
                <a:gd name="connsiteX32" fmla="*/ 831850 w 3113880"/>
                <a:gd name="connsiteY32" fmla="*/ 1130300 h 2877072"/>
                <a:gd name="connsiteX33" fmla="*/ 838200 w 3113880"/>
                <a:gd name="connsiteY33" fmla="*/ 1130300 h 2877072"/>
                <a:gd name="connsiteX34" fmla="*/ 835025 w 3113880"/>
                <a:gd name="connsiteY34" fmla="*/ 1225550 h 2877072"/>
                <a:gd name="connsiteX35" fmla="*/ 847725 w 3113880"/>
                <a:gd name="connsiteY35" fmla="*/ 1225550 h 2877072"/>
                <a:gd name="connsiteX36" fmla="*/ 847725 w 3113880"/>
                <a:gd name="connsiteY36" fmla="*/ 1273175 h 2877072"/>
                <a:gd name="connsiteX37" fmla="*/ 863600 w 3113880"/>
                <a:gd name="connsiteY37" fmla="*/ 1273175 h 2877072"/>
                <a:gd name="connsiteX38" fmla="*/ 866775 w 3113880"/>
                <a:gd name="connsiteY38" fmla="*/ 1362075 h 2877072"/>
                <a:gd name="connsiteX39" fmla="*/ 873125 w 3113880"/>
                <a:gd name="connsiteY39" fmla="*/ 1362075 h 2877072"/>
                <a:gd name="connsiteX40" fmla="*/ 873125 w 3113880"/>
                <a:gd name="connsiteY40" fmla="*/ 1419225 h 2877072"/>
                <a:gd name="connsiteX41" fmla="*/ 882650 w 3113880"/>
                <a:gd name="connsiteY41" fmla="*/ 1419225 h 2877072"/>
                <a:gd name="connsiteX42" fmla="*/ 879475 w 3113880"/>
                <a:gd name="connsiteY42" fmla="*/ 1504950 h 2877072"/>
                <a:gd name="connsiteX43" fmla="*/ 901700 w 3113880"/>
                <a:gd name="connsiteY43" fmla="*/ 1504950 h 2877072"/>
                <a:gd name="connsiteX44" fmla="*/ 901700 w 3113880"/>
                <a:gd name="connsiteY44" fmla="*/ 1549400 h 2877072"/>
                <a:gd name="connsiteX45" fmla="*/ 904875 w 3113880"/>
                <a:gd name="connsiteY45" fmla="*/ 1549400 h 2877072"/>
                <a:gd name="connsiteX46" fmla="*/ 904875 w 3113880"/>
                <a:gd name="connsiteY46" fmla="*/ 1603375 h 2877072"/>
                <a:gd name="connsiteX47" fmla="*/ 911225 w 3113880"/>
                <a:gd name="connsiteY47" fmla="*/ 1603375 h 2877072"/>
                <a:gd name="connsiteX48" fmla="*/ 908050 w 3113880"/>
                <a:gd name="connsiteY48" fmla="*/ 1647825 h 2877072"/>
                <a:gd name="connsiteX49" fmla="*/ 917575 w 3113880"/>
                <a:gd name="connsiteY49" fmla="*/ 1644650 h 2877072"/>
                <a:gd name="connsiteX50" fmla="*/ 914400 w 3113880"/>
                <a:gd name="connsiteY50" fmla="*/ 1743075 h 2877072"/>
                <a:gd name="connsiteX51" fmla="*/ 933450 w 3113880"/>
                <a:gd name="connsiteY51" fmla="*/ 1736725 h 2877072"/>
                <a:gd name="connsiteX52" fmla="*/ 933450 w 3113880"/>
                <a:gd name="connsiteY52" fmla="*/ 1790700 h 2877072"/>
                <a:gd name="connsiteX53" fmla="*/ 942975 w 3113880"/>
                <a:gd name="connsiteY53" fmla="*/ 1790700 h 2877072"/>
                <a:gd name="connsiteX54" fmla="*/ 942975 w 3113880"/>
                <a:gd name="connsiteY54" fmla="*/ 1838325 h 2877072"/>
                <a:gd name="connsiteX55" fmla="*/ 1092200 w 3113880"/>
                <a:gd name="connsiteY55" fmla="*/ 1841500 h 2877072"/>
                <a:gd name="connsiteX56" fmla="*/ 1092200 w 3113880"/>
                <a:gd name="connsiteY56" fmla="*/ 1885950 h 2877072"/>
                <a:gd name="connsiteX57" fmla="*/ 1162050 w 3113880"/>
                <a:gd name="connsiteY57" fmla="*/ 1885950 h 2877072"/>
                <a:gd name="connsiteX58" fmla="*/ 1165225 w 3113880"/>
                <a:gd name="connsiteY58" fmla="*/ 1933575 h 2877072"/>
                <a:gd name="connsiteX59" fmla="*/ 1244600 w 3113880"/>
                <a:gd name="connsiteY59" fmla="*/ 1930400 h 2877072"/>
                <a:gd name="connsiteX60" fmla="*/ 1247775 w 3113880"/>
                <a:gd name="connsiteY60" fmla="*/ 1978025 h 2877072"/>
                <a:gd name="connsiteX61" fmla="*/ 1327150 w 3113880"/>
                <a:gd name="connsiteY61" fmla="*/ 1978025 h 2877072"/>
                <a:gd name="connsiteX62" fmla="*/ 1327150 w 3113880"/>
                <a:gd name="connsiteY62" fmla="*/ 2028825 h 2877072"/>
                <a:gd name="connsiteX63" fmla="*/ 1362075 w 3113880"/>
                <a:gd name="connsiteY63" fmla="*/ 2028825 h 2877072"/>
                <a:gd name="connsiteX64" fmla="*/ 1362075 w 3113880"/>
                <a:gd name="connsiteY64" fmla="*/ 2073275 h 2877072"/>
                <a:gd name="connsiteX65" fmla="*/ 1374775 w 3113880"/>
                <a:gd name="connsiteY65" fmla="*/ 2073275 h 2877072"/>
                <a:gd name="connsiteX66" fmla="*/ 1374775 w 3113880"/>
                <a:gd name="connsiteY66" fmla="*/ 2120900 h 2877072"/>
                <a:gd name="connsiteX67" fmla="*/ 1400175 w 3113880"/>
                <a:gd name="connsiteY67" fmla="*/ 2120900 h 2877072"/>
                <a:gd name="connsiteX68" fmla="*/ 1403350 w 3113880"/>
                <a:gd name="connsiteY68" fmla="*/ 2206625 h 2877072"/>
                <a:gd name="connsiteX69" fmla="*/ 1406525 w 3113880"/>
                <a:gd name="connsiteY69" fmla="*/ 2206625 h 2877072"/>
                <a:gd name="connsiteX70" fmla="*/ 1406525 w 3113880"/>
                <a:gd name="connsiteY70" fmla="*/ 2260600 h 2877072"/>
                <a:gd name="connsiteX71" fmla="*/ 1435100 w 3113880"/>
                <a:gd name="connsiteY71" fmla="*/ 2260600 h 2877072"/>
                <a:gd name="connsiteX72" fmla="*/ 1431925 w 3113880"/>
                <a:gd name="connsiteY72" fmla="*/ 2305050 h 2877072"/>
                <a:gd name="connsiteX73" fmla="*/ 1444625 w 3113880"/>
                <a:gd name="connsiteY73" fmla="*/ 2308225 h 2877072"/>
                <a:gd name="connsiteX74" fmla="*/ 1441450 w 3113880"/>
                <a:gd name="connsiteY74" fmla="*/ 2387600 h 2877072"/>
                <a:gd name="connsiteX75" fmla="*/ 1449388 w 3113880"/>
                <a:gd name="connsiteY75" fmla="*/ 2388394 h 2877072"/>
                <a:gd name="connsiteX76" fmla="*/ 1449387 w 3113880"/>
                <a:gd name="connsiteY76" fmla="*/ 2440783 h 2877072"/>
                <a:gd name="connsiteX77" fmla="*/ 1468437 w 3113880"/>
                <a:gd name="connsiteY77" fmla="*/ 2440782 h 2877072"/>
                <a:gd name="connsiteX78" fmla="*/ 1468439 w 3113880"/>
                <a:gd name="connsiteY78" fmla="*/ 2495550 h 2877072"/>
                <a:gd name="connsiteX79" fmla="*/ 1554164 w 3113880"/>
                <a:gd name="connsiteY79" fmla="*/ 2497932 h 2877072"/>
                <a:gd name="connsiteX80" fmla="*/ 1554163 w 3113880"/>
                <a:gd name="connsiteY80" fmla="*/ 2540796 h 2877072"/>
                <a:gd name="connsiteX81" fmla="*/ 1861345 w 3113880"/>
                <a:gd name="connsiteY81" fmla="*/ 2543177 h 2877072"/>
                <a:gd name="connsiteX82" fmla="*/ 1863726 w 3113880"/>
                <a:gd name="connsiteY82" fmla="*/ 2588421 h 2877072"/>
                <a:gd name="connsiteX83" fmla="*/ 1920876 w 3113880"/>
                <a:gd name="connsiteY83" fmla="*/ 2590802 h 2877072"/>
                <a:gd name="connsiteX84" fmla="*/ 1920876 w 3113880"/>
                <a:gd name="connsiteY84" fmla="*/ 2638427 h 2877072"/>
                <a:gd name="connsiteX85" fmla="*/ 2251869 w 3113880"/>
                <a:gd name="connsiteY85" fmla="*/ 2638427 h 2877072"/>
                <a:gd name="connsiteX86" fmla="*/ 2251869 w 3113880"/>
                <a:gd name="connsiteY86" fmla="*/ 2686052 h 2877072"/>
                <a:gd name="connsiteX87" fmla="*/ 2309018 w 3113880"/>
                <a:gd name="connsiteY87" fmla="*/ 2686051 h 2877072"/>
                <a:gd name="connsiteX88" fmla="*/ 2309018 w 3113880"/>
                <a:gd name="connsiteY88" fmla="*/ 2726533 h 2877072"/>
                <a:gd name="connsiteX89" fmla="*/ 2320924 w 3113880"/>
                <a:gd name="connsiteY89" fmla="*/ 2726534 h 2877072"/>
                <a:gd name="connsiteX90" fmla="*/ 2323306 w 3113880"/>
                <a:gd name="connsiteY90" fmla="*/ 2778921 h 2877072"/>
                <a:gd name="connsiteX91" fmla="*/ 2954337 w 3113880"/>
                <a:gd name="connsiteY91" fmla="*/ 2778920 h 2877072"/>
                <a:gd name="connsiteX92" fmla="*/ 2954337 w 3113880"/>
                <a:gd name="connsiteY92" fmla="*/ 2824164 h 2877072"/>
                <a:gd name="connsiteX93" fmla="*/ 3109119 w 3113880"/>
                <a:gd name="connsiteY93" fmla="*/ 2824163 h 2877072"/>
                <a:gd name="connsiteX94" fmla="*/ 3109118 w 3113880"/>
                <a:gd name="connsiteY94" fmla="*/ 2871789 h 2877072"/>
                <a:gd name="connsiteX95" fmla="*/ 3113880 w 3113880"/>
                <a:gd name="connsiteY95" fmla="*/ 2876551 h 2877072"/>
                <a:gd name="connsiteX0" fmla="*/ 0 w 3154361"/>
                <a:gd name="connsiteY0" fmla="*/ 3175 h 2877072"/>
                <a:gd name="connsiteX1" fmla="*/ 384175 w 3154361"/>
                <a:gd name="connsiteY1" fmla="*/ 0 h 2877072"/>
                <a:gd name="connsiteX2" fmla="*/ 384175 w 3154361"/>
                <a:gd name="connsiteY2" fmla="*/ 50800 h 2877072"/>
                <a:gd name="connsiteX3" fmla="*/ 415925 w 3154361"/>
                <a:gd name="connsiteY3" fmla="*/ 47625 h 2877072"/>
                <a:gd name="connsiteX4" fmla="*/ 412750 w 3154361"/>
                <a:gd name="connsiteY4" fmla="*/ 190500 h 2877072"/>
                <a:gd name="connsiteX5" fmla="*/ 428625 w 3154361"/>
                <a:gd name="connsiteY5" fmla="*/ 190500 h 2877072"/>
                <a:gd name="connsiteX6" fmla="*/ 425450 w 3154361"/>
                <a:gd name="connsiteY6" fmla="*/ 241300 h 2877072"/>
                <a:gd name="connsiteX7" fmla="*/ 428625 w 3154361"/>
                <a:gd name="connsiteY7" fmla="*/ 241300 h 2877072"/>
                <a:gd name="connsiteX8" fmla="*/ 425450 w 3154361"/>
                <a:gd name="connsiteY8" fmla="*/ 333375 h 2877072"/>
                <a:gd name="connsiteX9" fmla="*/ 441325 w 3154361"/>
                <a:gd name="connsiteY9" fmla="*/ 333375 h 2877072"/>
                <a:gd name="connsiteX10" fmla="*/ 444500 w 3154361"/>
                <a:gd name="connsiteY10" fmla="*/ 377825 h 2877072"/>
                <a:gd name="connsiteX11" fmla="*/ 454025 w 3154361"/>
                <a:gd name="connsiteY11" fmla="*/ 377825 h 2877072"/>
                <a:gd name="connsiteX12" fmla="*/ 454025 w 3154361"/>
                <a:gd name="connsiteY12" fmla="*/ 473075 h 2877072"/>
                <a:gd name="connsiteX13" fmla="*/ 460375 w 3154361"/>
                <a:gd name="connsiteY13" fmla="*/ 476250 h 2877072"/>
                <a:gd name="connsiteX14" fmla="*/ 460375 w 3154361"/>
                <a:gd name="connsiteY14" fmla="*/ 561975 h 2877072"/>
                <a:gd name="connsiteX15" fmla="*/ 463550 w 3154361"/>
                <a:gd name="connsiteY15" fmla="*/ 561975 h 2877072"/>
                <a:gd name="connsiteX16" fmla="*/ 463550 w 3154361"/>
                <a:gd name="connsiteY16" fmla="*/ 704850 h 2877072"/>
                <a:gd name="connsiteX17" fmla="*/ 485775 w 3154361"/>
                <a:gd name="connsiteY17" fmla="*/ 704850 h 2877072"/>
                <a:gd name="connsiteX18" fmla="*/ 485775 w 3154361"/>
                <a:gd name="connsiteY18" fmla="*/ 755650 h 2877072"/>
                <a:gd name="connsiteX19" fmla="*/ 488950 w 3154361"/>
                <a:gd name="connsiteY19" fmla="*/ 755650 h 2877072"/>
                <a:gd name="connsiteX20" fmla="*/ 488950 w 3154361"/>
                <a:gd name="connsiteY20" fmla="*/ 844550 h 2877072"/>
                <a:gd name="connsiteX21" fmla="*/ 520700 w 3154361"/>
                <a:gd name="connsiteY21" fmla="*/ 850900 h 2877072"/>
                <a:gd name="connsiteX22" fmla="*/ 520700 w 3154361"/>
                <a:gd name="connsiteY22" fmla="*/ 904875 h 2877072"/>
                <a:gd name="connsiteX23" fmla="*/ 523875 w 3154361"/>
                <a:gd name="connsiteY23" fmla="*/ 904875 h 2877072"/>
                <a:gd name="connsiteX24" fmla="*/ 523875 w 3154361"/>
                <a:gd name="connsiteY24" fmla="*/ 942975 h 2877072"/>
                <a:gd name="connsiteX25" fmla="*/ 568325 w 3154361"/>
                <a:gd name="connsiteY25" fmla="*/ 946150 h 2877072"/>
                <a:gd name="connsiteX26" fmla="*/ 568325 w 3154361"/>
                <a:gd name="connsiteY26" fmla="*/ 990600 h 2877072"/>
                <a:gd name="connsiteX27" fmla="*/ 800100 w 3154361"/>
                <a:gd name="connsiteY27" fmla="*/ 990600 h 2877072"/>
                <a:gd name="connsiteX28" fmla="*/ 800100 w 3154361"/>
                <a:gd name="connsiteY28" fmla="*/ 1038225 h 2877072"/>
                <a:gd name="connsiteX29" fmla="*/ 812800 w 3154361"/>
                <a:gd name="connsiteY29" fmla="*/ 1038225 h 2877072"/>
                <a:gd name="connsiteX30" fmla="*/ 812800 w 3154361"/>
                <a:gd name="connsiteY30" fmla="*/ 1085850 h 2877072"/>
                <a:gd name="connsiteX31" fmla="*/ 828675 w 3154361"/>
                <a:gd name="connsiteY31" fmla="*/ 1089025 h 2877072"/>
                <a:gd name="connsiteX32" fmla="*/ 831850 w 3154361"/>
                <a:gd name="connsiteY32" fmla="*/ 1130300 h 2877072"/>
                <a:gd name="connsiteX33" fmla="*/ 838200 w 3154361"/>
                <a:gd name="connsiteY33" fmla="*/ 1130300 h 2877072"/>
                <a:gd name="connsiteX34" fmla="*/ 835025 w 3154361"/>
                <a:gd name="connsiteY34" fmla="*/ 1225550 h 2877072"/>
                <a:gd name="connsiteX35" fmla="*/ 847725 w 3154361"/>
                <a:gd name="connsiteY35" fmla="*/ 1225550 h 2877072"/>
                <a:gd name="connsiteX36" fmla="*/ 847725 w 3154361"/>
                <a:gd name="connsiteY36" fmla="*/ 1273175 h 2877072"/>
                <a:gd name="connsiteX37" fmla="*/ 863600 w 3154361"/>
                <a:gd name="connsiteY37" fmla="*/ 1273175 h 2877072"/>
                <a:gd name="connsiteX38" fmla="*/ 866775 w 3154361"/>
                <a:gd name="connsiteY38" fmla="*/ 1362075 h 2877072"/>
                <a:gd name="connsiteX39" fmla="*/ 873125 w 3154361"/>
                <a:gd name="connsiteY39" fmla="*/ 1362075 h 2877072"/>
                <a:gd name="connsiteX40" fmla="*/ 873125 w 3154361"/>
                <a:gd name="connsiteY40" fmla="*/ 1419225 h 2877072"/>
                <a:gd name="connsiteX41" fmla="*/ 882650 w 3154361"/>
                <a:gd name="connsiteY41" fmla="*/ 1419225 h 2877072"/>
                <a:gd name="connsiteX42" fmla="*/ 879475 w 3154361"/>
                <a:gd name="connsiteY42" fmla="*/ 1504950 h 2877072"/>
                <a:gd name="connsiteX43" fmla="*/ 901700 w 3154361"/>
                <a:gd name="connsiteY43" fmla="*/ 1504950 h 2877072"/>
                <a:gd name="connsiteX44" fmla="*/ 901700 w 3154361"/>
                <a:gd name="connsiteY44" fmla="*/ 1549400 h 2877072"/>
                <a:gd name="connsiteX45" fmla="*/ 904875 w 3154361"/>
                <a:gd name="connsiteY45" fmla="*/ 1549400 h 2877072"/>
                <a:gd name="connsiteX46" fmla="*/ 904875 w 3154361"/>
                <a:gd name="connsiteY46" fmla="*/ 1603375 h 2877072"/>
                <a:gd name="connsiteX47" fmla="*/ 911225 w 3154361"/>
                <a:gd name="connsiteY47" fmla="*/ 1603375 h 2877072"/>
                <a:gd name="connsiteX48" fmla="*/ 908050 w 3154361"/>
                <a:gd name="connsiteY48" fmla="*/ 1647825 h 2877072"/>
                <a:gd name="connsiteX49" fmla="*/ 917575 w 3154361"/>
                <a:gd name="connsiteY49" fmla="*/ 1644650 h 2877072"/>
                <a:gd name="connsiteX50" fmla="*/ 914400 w 3154361"/>
                <a:gd name="connsiteY50" fmla="*/ 1743075 h 2877072"/>
                <a:gd name="connsiteX51" fmla="*/ 933450 w 3154361"/>
                <a:gd name="connsiteY51" fmla="*/ 1736725 h 2877072"/>
                <a:gd name="connsiteX52" fmla="*/ 933450 w 3154361"/>
                <a:gd name="connsiteY52" fmla="*/ 1790700 h 2877072"/>
                <a:gd name="connsiteX53" fmla="*/ 942975 w 3154361"/>
                <a:gd name="connsiteY53" fmla="*/ 1790700 h 2877072"/>
                <a:gd name="connsiteX54" fmla="*/ 942975 w 3154361"/>
                <a:gd name="connsiteY54" fmla="*/ 1838325 h 2877072"/>
                <a:gd name="connsiteX55" fmla="*/ 1092200 w 3154361"/>
                <a:gd name="connsiteY55" fmla="*/ 1841500 h 2877072"/>
                <a:gd name="connsiteX56" fmla="*/ 1092200 w 3154361"/>
                <a:gd name="connsiteY56" fmla="*/ 1885950 h 2877072"/>
                <a:gd name="connsiteX57" fmla="*/ 1162050 w 3154361"/>
                <a:gd name="connsiteY57" fmla="*/ 1885950 h 2877072"/>
                <a:gd name="connsiteX58" fmla="*/ 1165225 w 3154361"/>
                <a:gd name="connsiteY58" fmla="*/ 1933575 h 2877072"/>
                <a:gd name="connsiteX59" fmla="*/ 1244600 w 3154361"/>
                <a:gd name="connsiteY59" fmla="*/ 1930400 h 2877072"/>
                <a:gd name="connsiteX60" fmla="*/ 1247775 w 3154361"/>
                <a:gd name="connsiteY60" fmla="*/ 1978025 h 2877072"/>
                <a:gd name="connsiteX61" fmla="*/ 1327150 w 3154361"/>
                <a:gd name="connsiteY61" fmla="*/ 1978025 h 2877072"/>
                <a:gd name="connsiteX62" fmla="*/ 1327150 w 3154361"/>
                <a:gd name="connsiteY62" fmla="*/ 2028825 h 2877072"/>
                <a:gd name="connsiteX63" fmla="*/ 1362075 w 3154361"/>
                <a:gd name="connsiteY63" fmla="*/ 2028825 h 2877072"/>
                <a:gd name="connsiteX64" fmla="*/ 1362075 w 3154361"/>
                <a:gd name="connsiteY64" fmla="*/ 2073275 h 2877072"/>
                <a:gd name="connsiteX65" fmla="*/ 1374775 w 3154361"/>
                <a:gd name="connsiteY65" fmla="*/ 2073275 h 2877072"/>
                <a:gd name="connsiteX66" fmla="*/ 1374775 w 3154361"/>
                <a:gd name="connsiteY66" fmla="*/ 2120900 h 2877072"/>
                <a:gd name="connsiteX67" fmla="*/ 1400175 w 3154361"/>
                <a:gd name="connsiteY67" fmla="*/ 2120900 h 2877072"/>
                <a:gd name="connsiteX68" fmla="*/ 1403350 w 3154361"/>
                <a:gd name="connsiteY68" fmla="*/ 2206625 h 2877072"/>
                <a:gd name="connsiteX69" fmla="*/ 1406525 w 3154361"/>
                <a:gd name="connsiteY69" fmla="*/ 2206625 h 2877072"/>
                <a:gd name="connsiteX70" fmla="*/ 1406525 w 3154361"/>
                <a:gd name="connsiteY70" fmla="*/ 2260600 h 2877072"/>
                <a:gd name="connsiteX71" fmla="*/ 1435100 w 3154361"/>
                <a:gd name="connsiteY71" fmla="*/ 2260600 h 2877072"/>
                <a:gd name="connsiteX72" fmla="*/ 1431925 w 3154361"/>
                <a:gd name="connsiteY72" fmla="*/ 2305050 h 2877072"/>
                <a:gd name="connsiteX73" fmla="*/ 1444625 w 3154361"/>
                <a:gd name="connsiteY73" fmla="*/ 2308225 h 2877072"/>
                <a:gd name="connsiteX74" fmla="*/ 1441450 w 3154361"/>
                <a:gd name="connsiteY74" fmla="*/ 2387600 h 2877072"/>
                <a:gd name="connsiteX75" fmla="*/ 1449388 w 3154361"/>
                <a:gd name="connsiteY75" fmla="*/ 2388394 h 2877072"/>
                <a:gd name="connsiteX76" fmla="*/ 1449387 w 3154361"/>
                <a:gd name="connsiteY76" fmla="*/ 2440783 h 2877072"/>
                <a:gd name="connsiteX77" fmla="*/ 1468437 w 3154361"/>
                <a:gd name="connsiteY77" fmla="*/ 2440782 h 2877072"/>
                <a:gd name="connsiteX78" fmla="*/ 1468439 w 3154361"/>
                <a:gd name="connsiteY78" fmla="*/ 2495550 h 2877072"/>
                <a:gd name="connsiteX79" fmla="*/ 1554164 w 3154361"/>
                <a:gd name="connsiteY79" fmla="*/ 2497932 h 2877072"/>
                <a:gd name="connsiteX80" fmla="*/ 1554163 w 3154361"/>
                <a:gd name="connsiteY80" fmla="*/ 2540796 h 2877072"/>
                <a:gd name="connsiteX81" fmla="*/ 1861345 w 3154361"/>
                <a:gd name="connsiteY81" fmla="*/ 2543177 h 2877072"/>
                <a:gd name="connsiteX82" fmla="*/ 1863726 w 3154361"/>
                <a:gd name="connsiteY82" fmla="*/ 2588421 h 2877072"/>
                <a:gd name="connsiteX83" fmla="*/ 1920876 w 3154361"/>
                <a:gd name="connsiteY83" fmla="*/ 2590802 h 2877072"/>
                <a:gd name="connsiteX84" fmla="*/ 1920876 w 3154361"/>
                <a:gd name="connsiteY84" fmla="*/ 2638427 h 2877072"/>
                <a:gd name="connsiteX85" fmla="*/ 2251869 w 3154361"/>
                <a:gd name="connsiteY85" fmla="*/ 2638427 h 2877072"/>
                <a:gd name="connsiteX86" fmla="*/ 2251869 w 3154361"/>
                <a:gd name="connsiteY86" fmla="*/ 2686052 h 2877072"/>
                <a:gd name="connsiteX87" fmla="*/ 2309018 w 3154361"/>
                <a:gd name="connsiteY87" fmla="*/ 2686051 h 2877072"/>
                <a:gd name="connsiteX88" fmla="*/ 2309018 w 3154361"/>
                <a:gd name="connsiteY88" fmla="*/ 2726533 h 2877072"/>
                <a:gd name="connsiteX89" fmla="*/ 2320924 w 3154361"/>
                <a:gd name="connsiteY89" fmla="*/ 2726534 h 2877072"/>
                <a:gd name="connsiteX90" fmla="*/ 2323306 w 3154361"/>
                <a:gd name="connsiteY90" fmla="*/ 2778921 h 2877072"/>
                <a:gd name="connsiteX91" fmla="*/ 2954337 w 3154361"/>
                <a:gd name="connsiteY91" fmla="*/ 2778920 h 2877072"/>
                <a:gd name="connsiteX92" fmla="*/ 2954337 w 3154361"/>
                <a:gd name="connsiteY92" fmla="*/ 2824164 h 2877072"/>
                <a:gd name="connsiteX93" fmla="*/ 3109119 w 3154361"/>
                <a:gd name="connsiteY93" fmla="*/ 2824163 h 2877072"/>
                <a:gd name="connsiteX94" fmla="*/ 3109118 w 3154361"/>
                <a:gd name="connsiteY94" fmla="*/ 2871789 h 2877072"/>
                <a:gd name="connsiteX95" fmla="*/ 3154361 w 3154361"/>
                <a:gd name="connsiteY95" fmla="*/ 2876551 h 2877072"/>
                <a:gd name="connsiteX0" fmla="*/ 0 w 3154361"/>
                <a:gd name="connsiteY0" fmla="*/ 3175 h 2876551"/>
                <a:gd name="connsiteX1" fmla="*/ 384175 w 3154361"/>
                <a:gd name="connsiteY1" fmla="*/ 0 h 2876551"/>
                <a:gd name="connsiteX2" fmla="*/ 384175 w 3154361"/>
                <a:gd name="connsiteY2" fmla="*/ 50800 h 2876551"/>
                <a:gd name="connsiteX3" fmla="*/ 415925 w 3154361"/>
                <a:gd name="connsiteY3" fmla="*/ 47625 h 2876551"/>
                <a:gd name="connsiteX4" fmla="*/ 412750 w 3154361"/>
                <a:gd name="connsiteY4" fmla="*/ 190500 h 2876551"/>
                <a:gd name="connsiteX5" fmla="*/ 428625 w 3154361"/>
                <a:gd name="connsiteY5" fmla="*/ 190500 h 2876551"/>
                <a:gd name="connsiteX6" fmla="*/ 425450 w 3154361"/>
                <a:gd name="connsiteY6" fmla="*/ 241300 h 2876551"/>
                <a:gd name="connsiteX7" fmla="*/ 428625 w 3154361"/>
                <a:gd name="connsiteY7" fmla="*/ 241300 h 2876551"/>
                <a:gd name="connsiteX8" fmla="*/ 425450 w 3154361"/>
                <a:gd name="connsiteY8" fmla="*/ 333375 h 2876551"/>
                <a:gd name="connsiteX9" fmla="*/ 441325 w 3154361"/>
                <a:gd name="connsiteY9" fmla="*/ 333375 h 2876551"/>
                <a:gd name="connsiteX10" fmla="*/ 444500 w 3154361"/>
                <a:gd name="connsiteY10" fmla="*/ 377825 h 2876551"/>
                <a:gd name="connsiteX11" fmla="*/ 454025 w 3154361"/>
                <a:gd name="connsiteY11" fmla="*/ 377825 h 2876551"/>
                <a:gd name="connsiteX12" fmla="*/ 454025 w 3154361"/>
                <a:gd name="connsiteY12" fmla="*/ 473075 h 2876551"/>
                <a:gd name="connsiteX13" fmla="*/ 460375 w 3154361"/>
                <a:gd name="connsiteY13" fmla="*/ 476250 h 2876551"/>
                <a:gd name="connsiteX14" fmla="*/ 460375 w 3154361"/>
                <a:gd name="connsiteY14" fmla="*/ 561975 h 2876551"/>
                <a:gd name="connsiteX15" fmla="*/ 463550 w 3154361"/>
                <a:gd name="connsiteY15" fmla="*/ 561975 h 2876551"/>
                <a:gd name="connsiteX16" fmla="*/ 463550 w 3154361"/>
                <a:gd name="connsiteY16" fmla="*/ 704850 h 2876551"/>
                <a:gd name="connsiteX17" fmla="*/ 485775 w 3154361"/>
                <a:gd name="connsiteY17" fmla="*/ 704850 h 2876551"/>
                <a:gd name="connsiteX18" fmla="*/ 485775 w 3154361"/>
                <a:gd name="connsiteY18" fmla="*/ 755650 h 2876551"/>
                <a:gd name="connsiteX19" fmla="*/ 488950 w 3154361"/>
                <a:gd name="connsiteY19" fmla="*/ 755650 h 2876551"/>
                <a:gd name="connsiteX20" fmla="*/ 488950 w 3154361"/>
                <a:gd name="connsiteY20" fmla="*/ 844550 h 2876551"/>
                <a:gd name="connsiteX21" fmla="*/ 520700 w 3154361"/>
                <a:gd name="connsiteY21" fmla="*/ 850900 h 2876551"/>
                <a:gd name="connsiteX22" fmla="*/ 520700 w 3154361"/>
                <a:gd name="connsiteY22" fmla="*/ 904875 h 2876551"/>
                <a:gd name="connsiteX23" fmla="*/ 523875 w 3154361"/>
                <a:gd name="connsiteY23" fmla="*/ 904875 h 2876551"/>
                <a:gd name="connsiteX24" fmla="*/ 523875 w 3154361"/>
                <a:gd name="connsiteY24" fmla="*/ 942975 h 2876551"/>
                <a:gd name="connsiteX25" fmla="*/ 568325 w 3154361"/>
                <a:gd name="connsiteY25" fmla="*/ 946150 h 2876551"/>
                <a:gd name="connsiteX26" fmla="*/ 568325 w 3154361"/>
                <a:gd name="connsiteY26" fmla="*/ 990600 h 2876551"/>
                <a:gd name="connsiteX27" fmla="*/ 800100 w 3154361"/>
                <a:gd name="connsiteY27" fmla="*/ 990600 h 2876551"/>
                <a:gd name="connsiteX28" fmla="*/ 800100 w 3154361"/>
                <a:gd name="connsiteY28" fmla="*/ 1038225 h 2876551"/>
                <a:gd name="connsiteX29" fmla="*/ 812800 w 3154361"/>
                <a:gd name="connsiteY29" fmla="*/ 1038225 h 2876551"/>
                <a:gd name="connsiteX30" fmla="*/ 812800 w 3154361"/>
                <a:gd name="connsiteY30" fmla="*/ 1085850 h 2876551"/>
                <a:gd name="connsiteX31" fmla="*/ 828675 w 3154361"/>
                <a:gd name="connsiteY31" fmla="*/ 1089025 h 2876551"/>
                <a:gd name="connsiteX32" fmla="*/ 831850 w 3154361"/>
                <a:gd name="connsiteY32" fmla="*/ 1130300 h 2876551"/>
                <a:gd name="connsiteX33" fmla="*/ 838200 w 3154361"/>
                <a:gd name="connsiteY33" fmla="*/ 1130300 h 2876551"/>
                <a:gd name="connsiteX34" fmla="*/ 835025 w 3154361"/>
                <a:gd name="connsiteY34" fmla="*/ 1225550 h 2876551"/>
                <a:gd name="connsiteX35" fmla="*/ 847725 w 3154361"/>
                <a:gd name="connsiteY35" fmla="*/ 1225550 h 2876551"/>
                <a:gd name="connsiteX36" fmla="*/ 847725 w 3154361"/>
                <a:gd name="connsiteY36" fmla="*/ 1273175 h 2876551"/>
                <a:gd name="connsiteX37" fmla="*/ 863600 w 3154361"/>
                <a:gd name="connsiteY37" fmla="*/ 1273175 h 2876551"/>
                <a:gd name="connsiteX38" fmla="*/ 866775 w 3154361"/>
                <a:gd name="connsiteY38" fmla="*/ 1362075 h 2876551"/>
                <a:gd name="connsiteX39" fmla="*/ 873125 w 3154361"/>
                <a:gd name="connsiteY39" fmla="*/ 1362075 h 2876551"/>
                <a:gd name="connsiteX40" fmla="*/ 873125 w 3154361"/>
                <a:gd name="connsiteY40" fmla="*/ 1419225 h 2876551"/>
                <a:gd name="connsiteX41" fmla="*/ 882650 w 3154361"/>
                <a:gd name="connsiteY41" fmla="*/ 1419225 h 2876551"/>
                <a:gd name="connsiteX42" fmla="*/ 879475 w 3154361"/>
                <a:gd name="connsiteY42" fmla="*/ 1504950 h 2876551"/>
                <a:gd name="connsiteX43" fmla="*/ 901700 w 3154361"/>
                <a:gd name="connsiteY43" fmla="*/ 1504950 h 2876551"/>
                <a:gd name="connsiteX44" fmla="*/ 901700 w 3154361"/>
                <a:gd name="connsiteY44" fmla="*/ 1549400 h 2876551"/>
                <a:gd name="connsiteX45" fmla="*/ 904875 w 3154361"/>
                <a:gd name="connsiteY45" fmla="*/ 1549400 h 2876551"/>
                <a:gd name="connsiteX46" fmla="*/ 904875 w 3154361"/>
                <a:gd name="connsiteY46" fmla="*/ 1603375 h 2876551"/>
                <a:gd name="connsiteX47" fmla="*/ 911225 w 3154361"/>
                <a:gd name="connsiteY47" fmla="*/ 1603375 h 2876551"/>
                <a:gd name="connsiteX48" fmla="*/ 908050 w 3154361"/>
                <a:gd name="connsiteY48" fmla="*/ 1647825 h 2876551"/>
                <a:gd name="connsiteX49" fmla="*/ 917575 w 3154361"/>
                <a:gd name="connsiteY49" fmla="*/ 1644650 h 2876551"/>
                <a:gd name="connsiteX50" fmla="*/ 914400 w 3154361"/>
                <a:gd name="connsiteY50" fmla="*/ 1743075 h 2876551"/>
                <a:gd name="connsiteX51" fmla="*/ 933450 w 3154361"/>
                <a:gd name="connsiteY51" fmla="*/ 1736725 h 2876551"/>
                <a:gd name="connsiteX52" fmla="*/ 933450 w 3154361"/>
                <a:gd name="connsiteY52" fmla="*/ 1790700 h 2876551"/>
                <a:gd name="connsiteX53" fmla="*/ 942975 w 3154361"/>
                <a:gd name="connsiteY53" fmla="*/ 1790700 h 2876551"/>
                <a:gd name="connsiteX54" fmla="*/ 942975 w 3154361"/>
                <a:gd name="connsiteY54" fmla="*/ 1838325 h 2876551"/>
                <a:gd name="connsiteX55" fmla="*/ 1092200 w 3154361"/>
                <a:gd name="connsiteY55" fmla="*/ 1841500 h 2876551"/>
                <a:gd name="connsiteX56" fmla="*/ 1092200 w 3154361"/>
                <a:gd name="connsiteY56" fmla="*/ 1885950 h 2876551"/>
                <a:gd name="connsiteX57" fmla="*/ 1162050 w 3154361"/>
                <a:gd name="connsiteY57" fmla="*/ 1885950 h 2876551"/>
                <a:gd name="connsiteX58" fmla="*/ 1165225 w 3154361"/>
                <a:gd name="connsiteY58" fmla="*/ 1933575 h 2876551"/>
                <a:gd name="connsiteX59" fmla="*/ 1244600 w 3154361"/>
                <a:gd name="connsiteY59" fmla="*/ 1930400 h 2876551"/>
                <a:gd name="connsiteX60" fmla="*/ 1247775 w 3154361"/>
                <a:gd name="connsiteY60" fmla="*/ 1978025 h 2876551"/>
                <a:gd name="connsiteX61" fmla="*/ 1327150 w 3154361"/>
                <a:gd name="connsiteY61" fmla="*/ 1978025 h 2876551"/>
                <a:gd name="connsiteX62" fmla="*/ 1327150 w 3154361"/>
                <a:gd name="connsiteY62" fmla="*/ 2028825 h 2876551"/>
                <a:gd name="connsiteX63" fmla="*/ 1362075 w 3154361"/>
                <a:gd name="connsiteY63" fmla="*/ 2028825 h 2876551"/>
                <a:gd name="connsiteX64" fmla="*/ 1362075 w 3154361"/>
                <a:gd name="connsiteY64" fmla="*/ 2073275 h 2876551"/>
                <a:gd name="connsiteX65" fmla="*/ 1374775 w 3154361"/>
                <a:gd name="connsiteY65" fmla="*/ 2073275 h 2876551"/>
                <a:gd name="connsiteX66" fmla="*/ 1374775 w 3154361"/>
                <a:gd name="connsiteY66" fmla="*/ 2120900 h 2876551"/>
                <a:gd name="connsiteX67" fmla="*/ 1400175 w 3154361"/>
                <a:gd name="connsiteY67" fmla="*/ 2120900 h 2876551"/>
                <a:gd name="connsiteX68" fmla="*/ 1403350 w 3154361"/>
                <a:gd name="connsiteY68" fmla="*/ 2206625 h 2876551"/>
                <a:gd name="connsiteX69" fmla="*/ 1406525 w 3154361"/>
                <a:gd name="connsiteY69" fmla="*/ 2206625 h 2876551"/>
                <a:gd name="connsiteX70" fmla="*/ 1406525 w 3154361"/>
                <a:gd name="connsiteY70" fmla="*/ 2260600 h 2876551"/>
                <a:gd name="connsiteX71" fmla="*/ 1435100 w 3154361"/>
                <a:gd name="connsiteY71" fmla="*/ 2260600 h 2876551"/>
                <a:gd name="connsiteX72" fmla="*/ 1431925 w 3154361"/>
                <a:gd name="connsiteY72" fmla="*/ 2305050 h 2876551"/>
                <a:gd name="connsiteX73" fmla="*/ 1444625 w 3154361"/>
                <a:gd name="connsiteY73" fmla="*/ 2308225 h 2876551"/>
                <a:gd name="connsiteX74" fmla="*/ 1441450 w 3154361"/>
                <a:gd name="connsiteY74" fmla="*/ 2387600 h 2876551"/>
                <a:gd name="connsiteX75" fmla="*/ 1449388 w 3154361"/>
                <a:gd name="connsiteY75" fmla="*/ 2388394 h 2876551"/>
                <a:gd name="connsiteX76" fmla="*/ 1449387 w 3154361"/>
                <a:gd name="connsiteY76" fmla="*/ 2440783 h 2876551"/>
                <a:gd name="connsiteX77" fmla="*/ 1468437 w 3154361"/>
                <a:gd name="connsiteY77" fmla="*/ 2440782 h 2876551"/>
                <a:gd name="connsiteX78" fmla="*/ 1468439 w 3154361"/>
                <a:gd name="connsiteY78" fmla="*/ 2495550 h 2876551"/>
                <a:gd name="connsiteX79" fmla="*/ 1554164 w 3154361"/>
                <a:gd name="connsiteY79" fmla="*/ 2497932 h 2876551"/>
                <a:gd name="connsiteX80" fmla="*/ 1554163 w 3154361"/>
                <a:gd name="connsiteY80" fmla="*/ 2540796 h 2876551"/>
                <a:gd name="connsiteX81" fmla="*/ 1861345 w 3154361"/>
                <a:gd name="connsiteY81" fmla="*/ 2543177 h 2876551"/>
                <a:gd name="connsiteX82" fmla="*/ 1863726 w 3154361"/>
                <a:gd name="connsiteY82" fmla="*/ 2588421 h 2876551"/>
                <a:gd name="connsiteX83" fmla="*/ 1920876 w 3154361"/>
                <a:gd name="connsiteY83" fmla="*/ 2590802 h 2876551"/>
                <a:gd name="connsiteX84" fmla="*/ 1920876 w 3154361"/>
                <a:gd name="connsiteY84" fmla="*/ 2638427 h 2876551"/>
                <a:gd name="connsiteX85" fmla="*/ 2251869 w 3154361"/>
                <a:gd name="connsiteY85" fmla="*/ 2638427 h 2876551"/>
                <a:gd name="connsiteX86" fmla="*/ 2251869 w 3154361"/>
                <a:gd name="connsiteY86" fmla="*/ 2686052 h 2876551"/>
                <a:gd name="connsiteX87" fmla="*/ 2309018 w 3154361"/>
                <a:gd name="connsiteY87" fmla="*/ 2686051 h 2876551"/>
                <a:gd name="connsiteX88" fmla="*/ 2309018 w 3154361"/>
                <a:gd name="connsiteY88" fmla="*/ 2726533 h 2876551"/>
                <a:gd name="connsiteX89" fmla="*/ 2320924 w 3154361"/>
                <a:gd name="connsiteY89" fmla="*/ 2726534 h 2876551"/>
                <a:gd name="connsiteX90" fmla="*/ 2323306 w 3154361"/>
                <a:gd name="connsiteY90" fmla="*/ 2778921 h 2876551"/>
                <a:gd name="connsiteX91" fmla="*/ 2954337 w 3154361"/>
                <a:gd name="connsiteY91" fmla="*/ 2778920 h 2876551"/>
                <a:gd name="connsiteX92" fmla="*/ 2954337 w 3154361"/>
                <a:gd name="connsiteY92" fmla="*/ 2824164 h 2876551"/>
                <a:gd name="connsiteX93" fmla="*/ 3109119 w 3154361"/>
                <a:gd name="connsiteY93" fmla="*/ 2824163 h 2876551"/>
                <a:gd name="connsiteX94" fmla="*/ 3109118 w 3154361"/>
                <a:gd name="connsiteY94" fmla="*/ 2871789 h 2876551"/>
                <a:gd name="connsiteX95" fmla="*/ 3154361 w 3154361"/>
                <a:gd name="connsiteY95" fmla="*/ 2876551 h 2876551"/>
                <a:gd name="connsiteX0" fmla="*/ 0 w 3154361"/>
                <a:gd name="connsiteY0" fmla="*/ 3175 h 2871789"/>
                <a:gd name="connsiteX1" fmla="*/ 384175 w 3154361"/>
                <a:gd name="connsiteY1" fmla="*/ 0 h 2871789"/>
                <a:gd name="connsiteX2" fmla="*/ 384175 w 3154361"/>
                <a:gd name="connsiteY2" fmla="*/ 50800 h 2871789"/>
                <a:gd name="connsiteX3" fmla="*/ 415925 w 3154361"/>
                <a:gd name="connsiteY3" fmla="*/ 47625 h 2871789"/>
                <a:gd name="connsiteX4" fmla="*/ 412750 w 3154361"/>
                <a:gd name="connsiteY4" fmla="*/ 190500 h 2871789"/>
                <a:gd name="connsiteX5" fmla="*/ 428625 w 3154361"/>
                <a:gd name="connsiteY5" fmla="*/ 190500 h 2871789"/>
                <a:gd name="connsiteX6" fmla="*/ 425450 w 3154361"/>
                <a:gd name="connsiteY6" fmla="*/ 241300 h 2871789"/>
                <a:gd name="connsiteX7" fmla="*/ 428625 w 3154361"/>
                <a:gd name="connsiteY7" fmla="*/ 241300 h 2871789"/>
                <a:gd name="connsiteX8" fmla="*/ 425450 w 3154361"/>
                <a:gd name="connsiteY8" fmla="*/ 333375 h 2871789"/>
                <a:gd name="connsiteX9" fmla="*/ 441325 w 3154361"/>
                <a:gd name="connsiteY9" fmla="*/ 333375 h 2871789"/>
                <a:gd name="connsiteX10" fmla="*/ 444500 w 3154361"/>
                <a:gd name="connsiteY10" fmla="*/ 377825 h 2871789"/>
                <a:gd name="connsiteX11" fmla="*/ 454025 w 3154361"/>
                <a:gd name="connsiteY11" fmla="*/ 377825 h 2871789"/>
                <a:gd name="connsiteX12" fmla="*/ 454025 w 3154361"/>
                <a:gd name="connsiteY12" fmla="*/ 473075 h 2871789"/>
                <a:gd name="connsiteX13" fmla="*/ 460375 w 3154361"/>
                <a:gd name="connsiteY13" fmla="*/ 476250 h 2871789"/>
                <a:gd name="connsiteX14" fmla="*/ 460375 w 3154361"/>
                <a:gd name="connsiteY14" fmla="*/ 561975 h 2871789"/>
                <a:gd name="connsiteX15" fmla="*/ 463550 w 3154361"/>
                <a:gd name="connsiteY15" fmla="*/ 561975 h 2871789"/>
                <a:gd name="connsiteX16" fmla="*/ 463550 w 3154361"/>
                <a:gd name="connsiteY16" fmla="*/ 704850 h 2871789"/>
                <a:gd name="connsiteX17" fmla="*/ 485775 w 3154361"/>
                <a:gd name="connsiteY17" fmla="*/ 704850 h 2871789"/>
                <a:gd name="connsiteX18" fmla="*/ 485775 w 3154361"/>
                <a:gd name="connsiteY18" fmla="*/ 755650 h 2871789"/>
                <a:gd name="connsiteX19" fmla="*/ 488950 w 3154361"/>
                <a:gd name="connsiteY19" fmla="*/ 755650 h 2871789"/>
                <a:gd name="connsiteX20" fmla="*/ 488950 w 3154361"/>
                <a:gd name="connsiteY20" fmla="*/ 844550 h 2871789"/>
                <a:gd name="connsiteX21" fmla="*/ 520700 w 3154361"/>
                <a:gd name="connsiteY21" fmla="*/ 850900 h 2871789"/>
                <a:gd name="connsiteX22" fmla="*/ 520700 w 3154361"/>
                <a:gd name="connsiteY22" fmla="*/ 904875 h 2871789"/>
                <a:gd name="connsiteX23" fmla="*/ 523875 w 3154361"/>
                <a:gd name="connsiteY23" fmla="*/ 904875 h 2871789"/>
                <a:gd name="connsiteX24" fmla="*/ 523875 w 3154361"/>
                <a:gd name="connsiteY24" fmla="*/ 942975 h 2871789"/>
                <a:gd name="connsiteX25" fmla="*/ 568325 w 3154361"/>
                <a:gd name="connsiteY25" fmla="*/ 946150 h 2871789"/>
                <a:gd name="connsiteX26" fmla="*/ 568325 w 3154361"/>
                <a:gd name="connsiteY26" fmla="*/ 990600 h 2871789"/>
                <a:gd name="connsiteX27" fmla="*/ 800100 w 3154361"/>
                <a:gd name="connsiteY27" fmla="*/ 990600 h 2871789"/>
                <a:gd name="connsiteX28" fmla="*/ 800100 w 3154361"/>
                <a:gd name="connsiteY28" fmla="*/ 1038225 h 2871789"/>
                <a:gd name="connsiteX29" fmla="*/ 812800 w 3154361"/>
                <a:gd name="connsiteY29" fmla="*/ 1038225 h 2871789"/>
                <a:gd name="connsiteX30" fmla="*/ 812800 w 3154361"/>
                <a:gd name="connsiteY30" fmla="*/ 1085850 h 2871789"/>
                <a:gd name="connsiteX31" fmla="*/ 828675 w 3154361"/>
                <a:gd name="connsiteY31" fmla="*/ 1089025 h 2871789"/>
                <a:gd name="connsiteX32" fmla="*/ 831850 w 3154361"/>
                <a:gd name="connsiteY32" fmla="*/ 1130300 h 2871789"/>
                <a:gd name="connsiteX33" fmla="*/ 838200 w 3154361"/>
                <a:gd name="connsiteY33" fmla="*/ 1130300 h 2871789"/>
                <a:gd name="connsiteX34" fmla="*/ 835025 w 3154361"/>
                <a:gd name="connsiteY34" fmla="*/ 1225550 h 2871789"/>
                <a:gd name="connsiteX35" fmla="*/ 847725 w 3154361"/>
                <a:gd name="connsiteY35" fmla="*/ 1225550 h 2871789"/>
                <a:gd name="connsiteX36" fmla="*/ 847725 w 3154361"/>
                <a:gd name="connsiteY36" fmla="*/ 1273175 h 2871789"/>
                <a:gd name="connsiteX37" fmla="*/ 863600 w 3154361"/>
                <a:gd name="connsiteY37" fmla="*/ 1273175 h 2871789"/>
                <a:gd name="connsiteX38" fmla="*/ 866775 w 3154361"/>
                <a:gd name="connsiteY38" fmla="*/ 1362075 h 2871789"/>
                <a:gd name="connsiteX39" fmla="*/ 873125 w 3154361"/>
                <a:gd name="connsiteY39" fmla="*/ 1362075 h 2871789"/>
                <a:gd name="connsiteX40" fmla="*/ 873125 w 3154361"/>
                <a:gd name="connsiteY40" fmla="*/ 1419225 h 2871789"/>
                <a:gd name="connsiteX41" fmla="*/ 882650 w 3154361"/>
                <a:gd name="connsiteY41" fmla="*/ 1419225 h 2871789"/>
                <a:gd name="connsiteX42" fmla="*/ 879475 w 3154361"/>
                <a:gd name="connsiteY42" fmla="*/ 1504950 h 2871789"/>
                <a:gd name="connsiteX43" fmla="*/ 901700 w 3154361"/>
                <a:gd name="connsiteY43" fmla="*/ 1504950 h 2871789"/>
                <a:gd name="connsiteX44" fmla="*/ 901700 w 3154361"/>
                <a:gd name="connsiteY44" fmla="*/ 1549400 h 2871789"/>
                <a:gd name="connsiteX45" fmla="*/ 904875 w 3154361"/>
                <a:gd name="connsiteY45" fmla="*/ 1549400 h 2871789"/>
                <a:gd name="connsiteX46" fmla="*/ 904875 w 3154361"/>
                <a:gd name="connsiteY46" fmla="*/ 1603375 h 2871789"/>
                <a:gd name="connsiteX47" fmla="*/ 911225 w 3154361"/>
                <a:gd name="connsiteY47" fmla="*/ 1603375 h 2871789"/>
                <a:gd name="connsiteX48" fmla="*/ 908050 w 3154361"/>
                <a:gd name="connsiteY48" fmla="*/ 1647825 h 2871789"/>
                <a:gd name="connsiteX49" fmla="*/ 917575 w 3154361"/>
                <a:gd name="connsiteY49" fmla="*/ 1644650 h 2871789"/>
                <a:gd name="connsiteX50" fmla="*/ 914400 w 3154361"/>
                <a:gd name="connsiteY50" fmla="*/ 1743075 h 2871789"/>
                <a:gd name="connsiteX51" fmla="*/ 933450 w 3154361"/>
                <a:gd name="connsiteY51" fmla="*/ 1736725 h 2871789"/>
                <a:gd name="connsiteX52" fmla="*/ 933450 w 3154361"/>
                <a:gd name="connsiteY52" fmla="*/ 1790700 h 2871789"/>
                <a:gd name="connsiteX53" fmla="*/ 942975 w 3154361"/>
                <a:gd name="connsiteY53" fmla="*/ 1790700 h 2871789"/>
                <a:gd name="connsiteX54" fmla="*/ 942975 w 3154361"/>
                <a:gd name="connsiteY54" fmla="*/ 1838325 h 2871789"/>
                <a:gd name="connsiteX55" fmla="*/ 1092200 w 3154361"/>
                <a:gd name="connsiteY55" fmla="*/ 1841500 h 2871789"/>
                <a:gd name="connsiteX56" fmla="*/ 1092200 w 3154361"/>
                <a:gd name="connsiteY56" fmla="*/ 1885950 h 2871789"/>
                <a:gd name="connsiteX57" fmla="*/ 1162050 w 3154361"/>
                <a:gd name="connsiteY57" fmla="*/ 1885950 h 2871789"/>
                <a:gd name="connsiteX58" fmla="*/ 1165225 w 3154361"/>
                <a:gd name="connsiteY58" fmla="*/ 1933575 h 2871789"/>
                <a:gd name="connsiteX59" fmla="*/ 1244600 w 3154361"/>
                <a:gd name="connsiteY59" fmla="*/ 1930400 h 2871789"/>
                <a:gd name="connsiteX60" fmla="*/ 1247775 w 3154361"/>
                <a:gd name="connsiteY60" fmla="*/ 1978025 h 2871789"/>
                <a:gd name="connsiteX61" fmla="*/ 1327150 w 3154361"/>
                <a:gd name="connsiteY61" fmla="*/ 1978025 h 2871789"/>
                <a:gd name="connsiteX62" fmla="*/ 1327150 w 3154361"/>
                <a:gd name="connsiteY62" fmla="*/ 2028825 h 2871789"/>
                <a:gd name="connsiteX63" fmla="*/ 1362075 w 3154361"/>
                <a:gd name="connsiteY63" fmla="*/ 2028825 h 2871789"/>
                <a:gd name="connsiteX64" fmla="*/ 1362075 w 3154361"/>
                <a:gd name="connsiteY64" fmla="*/ 2073275 h 2871789"/>
                <a:gd name="connsiteX65" fmla="*/ 1374775 w 3154361"/>
                <a:gd name="connsiteY65" fmla="*/ 2073275 h 2871789"/>
                <a:gd name="connsiteX66" fmla="*/ 1374775 w 3154361"/>
                <a:gd name="connsiteY66" fmla="*/ 2120900 h 2871789"/>
                <a:gd name="connsiteX67" fmla="*/ 1400175 w 3154361"/>
                <a:gd name="connsiteY67" fmla="*/ 2120900 h 2871789"/>
                <a:gd name="connsiteX68" fmla="*/ 1403350 w 3154361"/>
                <a:gd name="connsiteY68" fmla="*/ 2206625 h 2871789"/>
                <a:gd name="connsiteX69" fmla="*/ 1406525 w 3154361"/>
                <a:gd name="connsiteY69" fmla="*/ 2206625 h 2871789"/>
                <a:gd name="connsiteX70" fmla="*/ 1406525 w 3154361"/>
                <a:gd name="connsiteY70" fmla="*/ 2260600 h 2871789"/>
                <a:gd name="connsiteX71" fmla="*/ 1435100 w 3154361"/>
                <a:gd name="connsiteY71" fmla="*/ 2260600 h 2871789"/>
                <a:gd name="connsiteX72" fmla="*/ 1431925 w 3154361"/>
                <a:gd name="connsiteY72" fmla="*/ 2305050 h 2871789"/>
                <a:gd name="connsiteX73" fmla="*/ 1444625 w 3154361"/>
                <a:gd name="connsiteY73" fmla="*/ 2308225 h 2871789"/>
                <a:gd name="connsiteX74" fmla="*/ 1441450 w 3154361"/>
                <a:gd name="connsiteY74" fmla="*/ 2387600 h 2871789"/>
                <a:gd name="connsiteX75" fmla="*/ 1449388 w 3154361"/>
                <a:gd name="connsiteY75" fmla="*/ 2388394 h 2871789"/>
                <a:gd name="connsiteX76" fmla="*/ 1449387 w 3154361"/>
                <a:gd name="connsiteY76" fmla="*/ 2440783 h 2871789"/>
                <a:gd name="connsiteX77" fmla="*/ 1468437 w 3154361"/>
                <a:gd name="connsiteY77" fmla="*/ 2440782 h 2871789"/>
                <a:gd name="connsiteX78" fmla="*/ 1468439 w 3154361"/>
                <a:gd name="connsiteY78" fmla="*/ 2495550 h 2871789"/>
                <a:gd name="connsiteX79" fmla="*/ 1554164 w 3154361"/>
                <a:gd name="connsiteY79" fmla="*/ 2497932 h 2871789"/>
                <a:gd name="connsiteX80" fmla="*/ 1554163 w 3154361"/>
                <a:gd name="connsiteY80" fmla="*/ 2540796 h 2871789"/>
                <a:gd name="connsiteX81" fmla="*/ 1861345 w 3154361"/>
                <a:gd name="connsiteY81" fmla="*/ 2543177 h 2871789"/>
                <a:gd name="connsiteX82" fmla="*/ 1863726 w 3154361"/>
                <a:gd name="connsiteY82" fmla="*/ 2588421 h 2871789"/>
                <a:gd name="connsiteX83" fmla="*/ 1920876 w 3154361"/>
                <a:gd name="connsiteY83" fmla="*/ 2590802 h 2871789"/>
                <a:gd name="connsiteX84" fmla="*/ 1920876 w 3154361"/>
                <a:gd name="connsiteY84" fmla="*/ 2638427 h 2871789"/>
                <a:gd name="connsiteX85" fmla="*/ 2251869 w 3154361"/>
                <a:gd name="connsiteY85" fmla="*/ 2638427 h 2871789"/>
                <a:gd name="connsiteX86" fmla="*/ 2251869 w 3154361"/>
                <a:gd name="connsiteY86" fmla="*/ 2686052 h 2871789"/>
                <a:gd name="connsiteX87" fmla="*/ 2309018 w 3154361"/>
                <a:gd name="connsiteY87" fmla="*/ 2686051 h 2871789"/>
                <a:gd name="connsiteX88" fmla="*/ 2309018 w 3154361"/>
                <a:gd name="connsiteY88" fmla="*/ 2726533 h 2871789"/>
                <a:gd name="connsiteX89" fmla="*/ 2320924 w 3154361"/>
                <a:gd name="connsiteY89" fmla="*/ 2726534 h 2871789"/>
                <a:gd name="connsiteX90" fmla="*/ 2323306 w 3154361"/>
                <a:gd name="connsiteY90" fmla="*/ 2778921 h 2871789"/>
                <a:gd name="connsiteX91" fmla="*/ 2954337 w 3154361"/>
                <a:gd name="connsiteY91" fmla="*/ 2778920 h 2871789"/>
                <a:gd name="connsiteX92" fmla="*/ 2954337 w 3154361"/>
                <a:gd name="connsiteY92" fmla="*/ 2824164 h 2871789"/>
                <a:gd name="connsiteX93" fmla="*/ 3109119 w 3154361"/>
                <a:gd name="connsiteY93" fmla="*/ 2824163 h 2871789"/>
                <a:gd name="connsiteX94" fmla="*/ 3109118 w 3154361"/>
                <a:gd name="connsiteY94" fmla="*/ 2871789 h 2871789"/>
                <a:gd name="connsiteX95" fmla="*/ 3154361 w 3154361"/>
                <a:gd name="connsiteY95" fmla="*/ 2871789 h 2871789"/>
                <a:gd name="connsiteX0" fmla="*/ 0 w 3154361"/>
                <a:gd name="connsiteY0" fmla="*/ 3175 h 2871789"/>
                <a:gd name="connsiteX1" fmla="*/ 384175 w 3154361"/>
                <a:gd name="connsiteY1" fmla="*/ 0 h 2871789"/>
                <a:gd name="connsiteX2" fmla="*/ 384175 w 3154361"/>
                <a:gd name="connsiteY2" fmla="*/ 50800 h 2871789"/>
                <a:gd name="connsiteX3" fmla="*/ 415925 w 3154361"/>
                <a:gd name="connsiteY3" fmla="*/ 47625 h 2871789"/>
                <a:gd name="connsiteX4" fmla="*/ 412750 w 3154361"/>
                <a:gd name="connsiteY4" fmla="*/ 190500 h 2871789"/>
                <a:gd name="connsiteX5" fmla="*/ 428625 w 3154361"/>
                <a:gd name="connsiteY5" fmla="*/ 190500 h 2871789"/>
                <a:gd name="connsiteX6" fmla="*/ 425450 w 3154361"/>
                <a:gd name="connsiteY6" fmla="*/ 241300 h 2871789"/>
                <a:gd name="connsiteX7" fmla="*/ 428625 w 3154361"/>
                <a:gd name="connsiteY7" fmla="*/ 241300 h 2871789"/>
                <a:gd name="connsiteX8" fmla="*/ 425450 w 3154361"/>
                <a:gd name="connsiteY8" fmla="*/ 333375 h 2871789"/>
                <a:gd name="connsiteX9" fmla="*/ 441325 w 3154361"/>
                <a:gd name="connsiteY9" fmla="*/ 333375 h 2871789"/>
                <a:gd name="connsiteX10" fmla="*/ 444500 w 3154361"/>
                <a:gd name="connsiteY10" fmla="*/ 377825 h 2871789"/>
                <a:gd name="connsiteX11" fmla="*/ 454025 w 3154361"/>
                <a:gd name="connsiteY11" fmla="*/ 377825 h 2871789"/>
                <a:gd name="connsiteX12" fmla="*/ 454025 w 3154361"/>
                <a:gd name="connsiteY12" fmla="*/ 473075 h 2871789"/>
                <a:gd name="connsiteX13" fmla="*/ 460375 w 3154361"/>
                <a:gd name="connsiteY13" fmla="*/ 476250 h 2871789"/>
                <a:gd name="connsiteX14" fmla="*/ 460375 w 3154361"/>
                <a:gd name="connsiteY14" fmla="*/ 561975 h 2871789"/>
                <a:gd name="connsiteX15" fmla="*/ 463550 w 3154361"/>
                <a:gd name="connsiteY15" fmla="*/ 561975 h 2871789"/>
                <a:gd name="connsiteX16" fmla="*/ 463550 w 3154361"/>
                <a:gd name="connsiteY16" fmla="*/ 704850 h 2871789"/>
                <a:gd name="connsiteX17" fmla="*/ 485775 w 3154361"/>
                <a:gd name="connsiteY17" fmla="*/ 704850 h 2871789"/>
                <a:gd name="connsiteX18" fmla="*/ 485775 w 3154361"/>
                <a:gd name="connsiteY18" fmla="*/ 755650 h 2871789"/>
                <a:gd name="connsiteX19" fmla="*/ 488950 w 3154361"/>
                <a:gd name="connsiteY19" fmla="*/ 755650 h 2871789"/>
                <a:gd name="connsiteX20" fmla="*/ 488950 w 3154361"/>
                <a:gd name="connsiteY20" fmla="*/ 844550 h 2871789"/>
                <a:gd name="connsiteX21" fmla="*/ 520700 w 3154361"/>
                <a:gd name="connsiteY21" fmla="*/ 850900 h 2871789"/>
                <a:gd name="connsiteX22" fmla="*/ 520700 w 3154361"/>
                <a:gd name="connsiteY22" fmla="*/ 904875 h 2871789"/>
                <a:gd name="connsiteX23" fmla="*/ 523875 w 3154361"/>
                <a:gd name="connsiteY23" fmla="*/ 904875 h 2871789"/>
                <a:gd name="connsiteX24" fmla="*/ 523875 w 3154361"/>
                <a:gd name="connsiteY24" fmla="*/ 942975 h 2871789"/>
                <a:gd name="connsiteX25" fmla="*/ 568325 w 3154361"/>
                <a:gd name="connsiteY25" fmla="*/ 946150 h 2871789"/>
                <a:gd name="connsiteX26" fmla="*/ 568325 w 3154361"/>
                <a:gd name="connsiteY26" fmla="*/ 990600 h 2871789"/>
                <a:gd name="connsiteX27" fmla="*/ 800100 w 3154361"/>
                <a:gd name="connsiteY27" fmla="*/ 990600 h 2871789"/>
                <a:gd name="connsiteX28" fmla="*/ 800100 w 3154361"/>
                <a:gd name="connsiteY28" fmla="*/ 1038225 h 2871789"/>
                <a:gd name="connsiteX29" fmla="*/ 812800 w 3154361"/>
                <a:gd name="connsiteY29" fmla="*/ 1038225 h 2871789"/>
                <a:gd name="connsiteX30" fmla="*/ 812800 w 3154361"/>
                <a:gd name="connsiteY30" fmla="*/ 1085850 h 2871789"/>
                <a:gd name="connsiteX31" fmla="*/ 828675 w 3154361"/>
                <a:gd name="connsiteY31" fmla="*/ 1089025 h 2871789"/>
                <a:gd name="connsiteX32" fmla="*/ 831850 w 3154361"/>
                <a:gd name="connsiteY32" fmla="*/ 1130300 h 2871789"/>
                <a:gd name="connsiteX33" fmla="*/ 838200 w 3154361"/>
                <a:gd name="connsiteY33" fmla="*/ 1130300 h 2871789"/>
                <a:gd name="connsiteX34" fmla="*/ 835025 w 3154361"/>
                <a:gd name="connsiteY34" fmla="*/ 1225550 h 2871789"/>
                <a:gd name="connsiteX35" fmla="*/ 847725 w 3154361"/>
                <a:gd name="connsiteY35" fmla="*/ 1225550 h 2871789"/>
                <a:gd name="connsiteX36" fmla="*/ 847725 w 3154361"/>
                <a:gd name="connsiteY36" fmla="*/ 1273175 h 2871789"/>
                <a:gd name="connsiteX37" fmla="*/ 863600 w 3154361"/>
                <a:gd name="connsiteY37" fmla="*/ 1273175 h 2871789"/>
                <a:gd name="connsiteX38" fmla="*/ 866775 w 3154361"/>
                <a:gd name="connsiteY38" fmla="*/ 1362075 h 2871789"/>
                <a:gd name="connsiteX39" fmla="*/ 873125 w 3154361"/>
                <a:gd name="connsiteY39" fmla="*/ 1362075 h 2871789"/>
                <a:gd name="connsiteX40" fmla="*/ 873125 w 3154361"/>
                <a:gd name="connsiteY40" fmla="*/ 1419225 h 2871789"/>
                <a:gd name="connsiteX41" fmla="*/ 882650 w 3154361"/>
                <a:gd name="connsiteY41" fmla="*/ 1419225 h 2871789"/>
                <a:gd name="connsiteX42" fmla="*/ 879475 w 3154361"/>
                <a:gd name="connsiteY42" fmla="*/ 1504950 h 2871789"/>
                <a:gd name="connsiteX43" fmla="*/ 901700 w 3154361"/>
                <a:gd name="connsiteY43" fmla="*/ 1504950 h 2871789"/>
                <a:gd name="connsiteX44" fmla="*/ 901700 w 3154361"/>
                <a:gd name="connsiteY44" fmla="*/ 1549400 h 2871789"/>
                <a:gd name="connsiteX45" fmla="*/ 904875 w 3154361"/>
                <a:gd name="connsiteY45" fmla="*/ 1549400 h 2871789"/>
                <a:gd name="connsiteX46" fmla="*/ 904875 w 3154361"/>
                <a:gd name="connsiteY46" fmla="*/ 1603375 h 2871789"/>
                <a:gd name="connsiteX47" fmla="*/ 911225 w 3154361"/>
                <a:gd name="connsiteY47" fmla="*/ 1603375 h 2871789"/>
                <a:gd name="connsiteX48" fmla="*/ 908050 w 3154361"/>
                <a:gd name="connsiteY48" fmla="*/ 1647825 h 2871789"/>
                <a:gd name="connsiteX49" fmla="*/ 917575 w 3154361"/>
                <a:gd name="connsiteY49" fmla="*/ 1644650 h 2871789"/>
                <a:gd name="connsiteX50" fmla="*/ 914400 w 3154361"/>
                <a:gd name="connsiteY50" fmla="*/ 1743075 h 2871789"/>
                <a:gd name="connsiteX51" fmla="*/ 933450 w 3154361"/>
                <a:gd name="connsiteY51" fmla="*/ 1736725 h 2871789"/>
                <a:gd name="connsiteX52" fmla="*/ 933450 w 3154361"/>
                <a:gd name="connsiteY52" fmla="*/ 1790700 h 2871789"/>
                <a:gd name="connsiteX53" fmla="*/ 942975 w 3154361"/>
                <a:gd name="connsiteY53" fmla="*/ 1790700 h 2871789"/>
                <a:gd name="connsiteX54" fmla="*/ 942975 w 3154361"/>
                <a:gd name="connsiteY54" fmla="*/ 1838325 h 2871789"/>
                <a:gd name="connsiteX55" fmla="*/ 1092200 w 3154361"/>
                <a:gd name="connsiteY55" fmla="*/ 1841500 h 2871789"/>
                <a:gd name="connsiteX56" fmla="*/ 1092200 w 3154361"/>
                <a:gd name="connsiteY56" fmla="*/ 1885950 h 2871789"/>
                <a:gd name="connsiteX57" fmla="*/ 1162050 w 3154361"/>
                <a:gd name="connsiteY57" fmla="*/ 1885950 h 2871789"/>
                <a:gd name="connsiteX58" fmla="*/ 1165225 w 3154361"/>
                <a:gd name="connsiteY58" fmla="*/ 1933575 h 2871789"/>
                <a:gd name="connsiteX59" fmla="*/ 1244600 w 3154361"/>
                <a:gd name="connsiteY59" fmla="*/ 1930400 h 2871789"/>
                <a:gd name="connsiteX60" fmla="*/ 1247775 w 3154361"/>
                <a:gd name="connsiteY60" fmla="*/ 1978025 h 2871789"/>
                <a:gd name="connsiteX61" fmla="*/ 1327150 w 3154361"/>
                <a:gd name="connsiteY61" fmla="*/ 1978025 h 2871789"/>
                <a:gd name="connsiteX62" fmla="*/ 1327150 w 3154361"/>
                <a:gd name="connsiteY62" fmla="*/ 2028825 h 2871789"/>
                <a:gd name="connsiteX63" fmla="*/ 1362075 w 3154361"/>
                <a:gd name="connsiteY63" fmla="*/ 2028825 h 2871789"/>
                <a:gd name="connsiteX64" fmla="*/ 1362075 w 3154361"/>
                <a:gd name="connsiteY64" fmla="*/ 2073275 h 2871789"/>
                <a:gd name="connsiteX65" fmla="*/ 1374775 w 3154361"/>
                <a:gd name="connsiteY65" fmla="*/ 2073275 h 2871789"/>
                <a:gd name="connsiteX66" fmla="*/ 1374775 w 3154361"/>
                <a:gd name="connsiteY66" fmla="*/ 2120900 h 2871789"/>
                <a:gd name="connsiteX67" fmla="*/ 1400175 w 3154361"/>
                <a:gd name="connsiteY67" fmla="*/ 2120900 h 2871789"/>
                <a:gd name="connsiteX68" fmla="*/ 1403350 w 3154361"/>
                <a:gd name="connsiteY68" fmla="*/ 2206625 h 2871789"/>
                <a:gd name="connsiteX69" fmla="*/ 1406525 w 3154361"/>
                <a:gd name="connsiteY69" fmla="*/ 2206625 h 2871789"/>
                <a:gd name="connsiteX70" fmla="*/ 1406525 w 3154361"/>
                <a:gd name="connsiteY70" fmla="*/ 2260600 h 2871789"/>
                <a:gd name="connsiteX71" fmla="*/ 1435100 w 3154361"/>
                <a:gd name="connsiteY71" fmla="*/ 2260600 h 2871789"/>
                <a:gd name="connsiteX72" fmla="*/ 1431925 w 3154361"/>
                <a:gd name="connsiteY72" fmla="*/ 2305050 h 2871789"/>
                <a:gd name="connsiteX73" fmla="*/ 1444625 w 3154361"/>
                <a:gd name="connsiteY73" fmla="*/ 2308225 h 2871789"/>
                <a:gd name="connsiteX74" fmla="*/ 1441450 w 3154361"/>
                <a:gd name="connsiteY74" fmla="*/ 2387600 h 2871789"/>
                <a:gd name="connsiteX75" fmla="*/ 1449388 w 3154361"/>
                <a:gd name="connsiteY75" fmla="*/ 2388394 h 2871789"/>
                <a:gd name="connsiteX76" fmla="*/ 1449387 w 3154361"/>
                <a:gd name="connsiteY76" fmla="*/ 2440783 h 2871789"/>
                <a:gd name="connsiteX77" fmla="*/ 1468437 w 3154361"/>
                <a:gd name="connsiteY77" fmla="*/ 2440782 h 2871789"/>
                <a:gd name="connsiteX78" fmla="*/ 1468439 w 3154361"/>
                <a:gd name="connsiteY78" fmla="*/ 2495550 h 2871789"/>
                <a:gd name="connsiteX79" fmla="*/ 1554164 w 3154361"/>
                <a:gd name="connsiteY79" fmla="*/ 2497932 h 2871789"/>
                <a:gd name="connsiteX80" fmla="*/ 1554163 w 3154361"/>
                <a:gd name="connsiteY80" fmla="*/ 2540796 h 2871789"/>
                <a:gd name="connsiteX81" fmla="*/ 1861345 w 3154361"/>
                <a:gd name="connsiteY81" fmla="*/ 2543177 h 2871789"/>
                <a:gd name="connsiteX82" fmla="*/ 1863726 w 3154361"/>
                <a:gd name="connsiteY82" fmla="*/ 2588421 h 2871789"/>
                <a:gd name="connsiteX83" fmla="*/ 1920876 w 3154361"/>
                <a:gd name="connsiteY83" fmla="*/ 2590802 h 2871789"/>
                <a:gd name="connsiteX84" fmla="*/ 1920876 w 3154361"/>
                <a:gd name="connsiteY84" fmla="*/ 2638427 h 2871789"/>
                <a:gd name="connsiteX85" fmla="*/ 2251869 w 3154361"/>
                <a:gd name="connsiteY85" fmla="*/ 2638427 h 2871789"/>
                <a:gd name="connsiteX86" fmla="*/ 2251869 w 3154361"/>
                <a:gd name="connsiteY86" fmla="*/ 2686052 h 2871789"/>
                <a:gd name="connsiteX87" fmla="*/ 2309018 w 3154361"/>
                <a:gd name="connsiteY87" fmla="*/ 2686051 h 2871789"/>
                <a:gd name="connsiteX88" fmla="*/ 2309018 w 3154361"/>
                <a:gd name="connsiteY88" fmla="*/ 2726533 h 2871789"/>
                <a:gd name="connsiteX89" fmla="*/ 2320924 w 3154361"/>
                <a:gd name="connsiteY89" fmla="*/ 2726534 h 2871789"/>
                <a:gd name="connsiteX90" fmla="*/ 2323306 w 3154361"/>
                <a:gd name="connsiteY90" fmla="*/ 2778921 h 2871789"/>
                <a:gd name="connsiteX91" fmla="*/ 2954337 w 3154361"/>
                <a:gd name="connsiteY91" fmla="*/ 2778920 h 2871789"/>
                <a:gd name="connsiteX92" fmla="*/ 2954337 w 3154361"/>
                <a:gd name="connsiteY92" fmla="*/ 2824164 h 2871789"/>
                <a:gd name="connsiteX93" fmla="*/ 3109119 w 3154361"/>
                <a:gd name="connsiteY93" fmla="*/ 2824163 h 2871789"/>
                <a:gd name="connsiteX94" fmla="*/ 3109118 w 3154361"/>
                <a:gd name="connsiteY94" fmla="*/ 2871789 h 2871789"/>
                <a:gd name="connsiteX95" fmla="*/ 3154361 w 3154361"/>
                <a:gd name="connsiteY95" fmla="*/ 2871789 h 2871789"/>
                <a:gd name="connsiteX96" fmla="*/ 3154361 w 3154361"/>
                <a:gd name="connsiteY96" fmla="*/ 2871789 h 2871789"/>
                <a:gd name="connsiteX0" fmla="*/ 0 w 3156742"/>
                <a:gd name="connsiteY0" fmla="*/ 3175 h 2928939"/>
                <a:gd name="connsiteX1" fmla="*/ 384175 w 3156742"/>
                <a:gd name="connsiteY1" fmla="*/ 0 h 2928939"/>
                <a:gd name="connsiteX2" fmla="*/ 384175 w 3156742"/>
                <a:gd name="connsiteY2" fmla="*/ 50800 h 2928939"/>
                <a:gd name="connsiteX3" fmla="*/ 415925 w 3156742"/>
                <a:gd name="connsiteY3" fmla="*/ 47625 h 2928939"/>
                <a:gd name="connsiteX4" fmla="*/ 412750 w 3156742"/>
                <a:gd name="connsiteY4" fmla="*/ 190500 h 2928939"/>
                <a:gd name="connsiteX5" fmla="*/ 428625 w 3156742"/>
                <a:gd name="connsiteY5" fmla="*/ 190500 h 2928939"/>
                <a:gd name="connsiteX6" fmla="*/ 425450 w 3156742"/>
                <a:gd name="connsiteY6" fmla="*/ 241300 h 2928939"/>
                <a:gd name="connsiteX7" fmla="*/ 428625 w 3156742"/>
                <a:gd name="connsiteY7" fmla="*/ 241300 h 2928939"/>
                <a:gd name="connsiteX8" fmla="*/ 425450 w 3156742"/>
                <a:gd name="connsiteY8" fmla="*/ 333375 h 2928939"/>
                <a:gd name="connsiteX9" fmla="*/ 441325 w 3156742"/>
                <a:gd name="connsiteY9" fmla="*/ 333375 h 2928939"/>
                <a:gd name="connsiteX10" fmla="*/ 444500 w 3156742"/>
                <a:gd name="connsiteY10" fmla="*/ 377825 h 2928939"/>
                <a:gd name="connsiteX11" fmla="*/ 454025 w 3156742"/>
                <a:gd name="connsiteY11" fmla="*/ 377825 h 2928939"/>
                <a:gd name="connsiteX12" fmla="*/ 454025 w 3156742"/>
                <a:gd name="connsiteY12" fmla="*/ 473075 h 2928939"/>
                <a:gd name="connsiteX13" fmla="*/ 460375 w 3156742"/>
                <a:gd name="connsiteY13" fmla="*/ 476250 h 2928939"/>
                <a:gd name="connsiteX14" fmla="*/ 460375 w 3156742"/>
                <a:gd name="connsiteY14" fmla="*/ 561975 h 2928939"/>
                <a:gd name="connsiteX15" fmla="*/ 463550 w 3156742"/>
                <a:gd name="connsiteY15" fmla="*/ 561975 h 2928939"/>
                <a:gd name="connsiteX16" fmla="*/ 463550 w 3156742"/>
                <a:gd name="connsiteY16" fmla="*/ 704850 h 2928939"/>
                <a:gd name="connsiteX17" fmla="*/ 485775 w 3156742"/>
                <a:gd name="connsiteY17" fmla="*/ 704850 h 2928939"/>
                <a:gd name="connsiteX18" fmla="*/ 485775 w 3156742"/>
                <a:gd name="connsiteY18" fmla="*/ 755650 h 2928939"/>
                <a:gd name="connsiteX19" fmla="*/ 488950 w 3156742"/>
                <a:gd name="connsiteY19" fmla="*/ 755650 h 2928939"/>
                <a:gd name="connsiteX20" fmla="*/ 488950 w 3156742"/>
                <a:gd name="connsiteY20" fmla="*/ 844550 h 2928939"/>
                <a:gd name="connsiteX21" fmla="*/ 520700 w 3156742"/>
                <a:gd name="connsiteY21" fmla="*/ 850900 h 2928939"/>
                <a:gd name="connsiteX22" fmla="*/ 520700 w 3156742"/>
                <a:gd name="connsiteY22" fmla="*/ 904875 h 2928939"/>
                <a:gd name="connsiteX23" fmla="*/ 523875 w 3156742"/>
                <a:gd name="connsiteY23" fmla="*/ 904875 h 2928939"/>
                <a:gd name="connsiteX24" fmla="*/ 523875 w 3156742"/>
                <a:gd name="connsiteY24" fmla="*/ 942975 h 2928939"/>
                <a:gd name="connsiteX25" fmla="*/ 568325 w 3156742"/>
                <a:gd name="connsiteY25" fmla="*/ 946150 h 2928939"/>
                <a:gd name="connsiteX26" fmla="*/ 568325 w 3156742"/>
                <a:gd name="connsiteY26" fmla="*/ 990600 h 2928939"/>
                <a:gd name="connsiteX27" fmla="*/ 800100 w 3156742"/>
                <a:gd name="connsiteY27" fmla="*/ 990600 h 2928939"/>
                <a:gd name="connsiteX28" fmla="*/ 800100 w 3156742"/>
                <a:gd name="connsiteY28" fmla="*/ 1038225 h 2928939"/>
                <a:gd name="connsiteX29" fmla="*/ 812800 w 3156742"/>
                <a:gd name="connsiteY29" fmla="*/ 1038225 h 2928939"/>
                <a:gd name="connsiteX30" fmla="*/ 812800 w 3156742"/>
                <a:gd name="connsiteY30" fmla="*/ 1085850 h 2928939"/>
                <a:gd name="connsiteX31" fmla="*/ 828675 w 3156742"/>
                <a:gd name="connsiteY31" fmla="*/ 1089025 h 2928939"/>
                <a:gd name="connsiteX32" fmla="*/ 831850 w 3156742"/>
                <a:gd name="connsiteY32" fmla="*/ 1130300 h 2928939"/>
                <a:gd name="connsiteX33" fmla="*/ 838200 w 3156742"/>
                <a:gd name="connsiteY33" fmla="*/ 1130300 h 2928939"/>
                <a:gd name="connsiteX34" fmla="*/ 835025 w 3156742"/>
                <a:gd name="connsiteY34" fmla="*/ 1225550 h 2928939"/>
                <a:gd name="connsiteX35" fmla="*/ 847725 w 3156742"/>
                <a:gd name="connsiteY35" fmla="*/ 1225550 h 2928939"/>
                <a:gd name="connsiteX36" fmla="*/ 847725 w 3156742"/>
                <a:gd name="connsiteY36" fmla="*/ 1273175 h 2928939"/>
                <a:gd name="connsiteX37" fmla="*/ 863600 w 3156742"/>
                <a:gd name="connsiteY37" fmla="*/ 1273175 h 2928939"/>
                <a:gd name="connsiteX38" fmla="*/ 866775 w 3156742"/>
                <a:gd name="connsiteY38" fmla="*/ 1362075 h 2928939"/>
                <a:gd name="connsiteX39" fmla="*/ 873125 w 3156742"/>
                <a:gd name="connsiteY39" fmla="*/ 1362075 h 2928939"/>
                <a:gd name="connsiteX40" fmla="*/ 873125 w 3156742"/>
                <a:gd name="connsiteY40" fmla="*/ 1419225 h 2928939"/>
                <a:gd name="connsiteX41" fmla="*/ 882650 w 3156742"/>
                <a:gd name="connsiteY41" fmla="*/ 1419225 h 2928939"/>
                <a:gd name="connsiteX42" fmla="*/ 879475 w 3156742"/>
                <a:gd name="connsiteY42" fmla="*/ 1504950 h 2928939"/>
                <a:gd name="connsiteX43" fmla="*/ 901700 w 3156742"/>
                <a:gd name="connsiteY43" fmla="*/ 1504950 h 2928939"/>
                <a:gd name="connsiteX44" fmla="*/ 901700 w 3156742"/>
                <a:gd name="connsiteY44" fmla="*/ 1549400 h 2928939"/>
                <a:gd name="connsiteX45" fmla="*/ 904875 w 3156742"/>
                <a:gd name="connsiteY45" fmla="*/ 1549400 h 2928939"/>
                <a:gd name="connsiteX46" fmla="*/ 904875 w 3156742"/>
                <a:gd name="connsiteY46" fmla="*/ 1603375 h 2928939"/>
                <a:gd name="connsiteX47" fmla="*/ 911225 w 3156742"/>
                <a:gd name="connsiteY47" fmla="*/ 1603375 h 2928939"/>
                <a:gd name="connsiteX48" fmla="*/ 908050 w 3156742"/>
                <a:gd name="connsiteY48" fmla="*/ 1647825 h 2928939"/>
                <a:gd name="connsiteX49" fmla="*/ 917575 w 3156742"/>
                <a:gd name="connsiteY49" fmla="*/ 1644650 h 2928939"/>
                <a:gd name="connsiteX50" fmla="*/ 914400 w 3156742"/>
                <a:gd name="connsiteY50" fmla="*/ 1743075 h 2928939"/>
                <a:gd name="connsiteX51" fmla="*/ 933450 w 3156742"/>
                <a:gd name="connsiteY51" fmla="*/ 1736725 h 2928939"/>
                <a:gd name="connsiteX52" fmla="*/ 933450 w 3156742"/>
                <a:gd name="connsiteY52" fmla="*/ 1790700 h 2928939"/>
                <a:gd name="connsiteX53" fmla="*/ 942975 w 3156742"/>
                <a:gd name="connsiteY53" fmla="*/ 1790700 h 2928939"/>
                <a:gd name="connsiteX54" fmla="*/ 942975 w 3156742"/>
                <a:gd name="connsiteY54" fmla="*/ 1838325 h 2928939"/>
                <a:gd name="connsiteX55" fmla="*/ 1092200 w 3156742"/>
                <a:gd name="connsiteY55" fmla="*/ 1841500 h 2928939"/>
                <a:gd name="connsiteX56" fmla="*/ 1092200 w 3156742"/>
                <a:gd name="connsiteY56" fmla="*/ 1885950 h 2928939"/>
                <a:gd name="connsiteX57" fmla="*/ 1162050 w 3156742"/>
                <a:gd name="connsiteY57" fmla="*/ 1885950 h 2928939"/>
                <a:gd name="connsiteX58" fmla="*/ 1165225 w 3156742"/>
                <a:gd name="connsiteY58" fmla="*/ 1933575 h 2928939"/>
                <a:gd name="connsiteX59" fmla="*/ 1244600 w 3156742"/>
                <a:gd name="connsiteY59" fmla="*/ 1930400 h 2928939"/>
                <a:gd name="connsiteX60" fmla="*/ 1247775 w 3156742"/>
                <a:gd name="connsiteY60" fmla="*/ 1978025 h 2928939"/>
                <a:gd name="connsiteX61" fmla="*/ 1327150 w 3156742"/>
                <a:gd name="connsiteY61" fmla="*/ 1978025 h 2928939"/>
                <a:gd name="connsiteX62" fmla="*/ 1327150 w 3156742"/>
                <a:gd name="connsiteY62" fmla="*/ 2028825 h 2928939"/>
                <a:gd name="connsiteX63" fmla="*/ 1362075 w 3156742"/>
                <a:gd name="connsiteY63" fmla="*/ 2028825 h 2928939"/>
                <a:gd name="connsiteX64" fmla="*/ 1362075 w 3156742"/>
                <a:gd name="connsiteY64" fmla="*/ 2073275 h 2928939"/>
                <a:gd name="connsiteX65" fmla="*/ 1374775 w 3156742"/>
                <a:gd name="connsiteY65" fmla="*/ 2073275 h 2928939"/>
                <a:gd name="connsiteX66" fmla="*/ 1374775 w 3156742"/>
                <a:gd name="connsiteY66" fmla="*/ 2120900 h 2928939"/>
                <a:gd name="connsiteX67" fmla="*/ 1400175 w 3156742"/>
                <a:gd name="connsiteY67" fmla="*/ 2120900 h 2928939"/>
                <a:gd name="connsiteX68" fmla="*/ 1403350 w 3156742"/>
                <a:gd name="connsiteY68" fmla="*/ 2206625 h 2928939"/>
                <a:gd name="connsiteX69" fmla="*/ 1406525 w 3156742"/>
                <a:gd name="connsiteY69" fmla="*/ 2206625 h 2928939"/>
                <a:gd name="connsiteX70" fmla="*/ 1406525 w 3156742"/>
                <a:gd name="connsiteY70" fmla="*/ 2260600 h 2928939"/>
                <a:gd name="connsiteX71" fmla="*/ 1435100 w 3156742"/>
                <a:gd name="connsiteY71" fmla="*/ 2260600 h 2928939"/>
                <a:gd name="connsiteX72" fmla="*/ 1431925 w 3156742"/>
                <a:gd name="connsiteY72" fmla="*/ 2305050 h 2928939"/>
                <a:gd name="connsiteX73" fmla="*/ 1444625 w 3156742"/>
                <a:gd name="connsiteY73" fmla="*/ 2308225 h 2928939"/>
                <a:gd name="connsiteX74" fmla="*/ 1441450 w 3156742"/>
                <a:gd name="connsiteY74" fmla="*/ 2387600 h 2928939"/>
                <a:gd name="connsiteX75" fmla="*/ 1449388 w 3156742"/>
                <a:gd name="connsiteY75" fmla="*/ 2388394 h 2928939"/>
                <a:gd name="connsiteX76" fmla="*/ 1449387 w 3156742"/>
                <a:gd name="connsiteY76" fmla="*/ 2440783 h 2928939"/>
                <a:gd name="connsiteX77" fmla="*/ 1468437 w 3156742"/>
                <a:gd name="connsiteY77" fmla="*/ 2440782 h 2928939"/>
                <a:gd name="connsiteX78" fmla="*/ 1468439 w 3156742"/>
                <a:gd name="connsiteY78" fmla="*/ 2495550 h 2928939"/>
                <a:gd name="connsiteX79" fmla="*/ 1554164 w 3156742"/>
                <a:gd name="connsiteY79" fmla="*/ 2497932 h 2928939"/>
                <a:gd name="connsiteX80" fmla="*/ 1554163 w 3156742"/>
                <a:gd name="connsiteY80" fmla="*/ 2540796 h 2928939"/>
                <a:gd name="connsiteX81" fmla="*/ 1861345 w 3156742"/>
                <a:gd name="connsiteY81" fmla="*/ 2543177 h 2928939"/>
                <a:gd name="connsiteX82" fmla="*/ 1863726 w 3156742"/>
                <a:gd name="connsiteY82" fmla="*/ 2588421 h 2928939"/>
                <a:gd name="connsiteX83" fmla="*/ 1920876 w 3156742"/>
                <a:gd name="connsiteY83" fmla="*/ 2590802 h 2928939"/>
                <a:gd name="connsiteX84" fmla="*/ 1920876 w 3156742"/>
                <a:gd name="connsiteY84" fmla="*/ 2638427 h 2928939"/>
                <a:gd name="connsiteX85" fmla="*/ 2251869 w 3156742"/>
                <a:gd name="connsiteY85" fmla="*/ 2638427 h 2928939"/>
                <a:gd name="connsiteX86" fmla="*/ 2251869 w 3156742"/>
                <a:gd name="connsiteY86" fmla="*/ 2686052 h 2928939"/>
                <a:gd name="connsiteX87" fmla="*/ 2309018 w 3156742"/>
                <a:gd name="connsiteY87" fmla="*/ 2686051 h 2928939"/>
                <a:gd name="connsiteX88" fmla="*/ 2309018 w 3156742"/>
                <a:gd name="connsiteY88" fmla="*/ 2726533 h 2928939"/>
                <a:gd name="connsiteX89" fmla="*/ 2320924 w 3156742"/>
                <a:gd name="connsiteY89" fmla="*/ 2726534 h 2928939"/>
                <a:gd name="connsiteX90" fmla="*/ 2323306 w 3156742"/>
                <a:gd name="connsiteY90" fmla="*/ 2778921 h 2928939"/>
                <a:gd name="connsiteX91" fmla="*/ 2954337 w 3156742"/>
                <a:gd name="connsiteY91" fmla="*/ 2778920 h 2928939"/>
                <a:gd name="connsiteX92" fmla="*/ 2954337 w 3156742"/>
                <a:gd name="connsiteY92" fmla="*/ 2824164 h 2928939"/>
                <a:gd name="connsiteX93" fmla="*/ 3109119 w 3156742"/>
                <a:gd name="connsiteY93" fmla="*/ 2824163 h 2928939"/>
                <a:gd name="connsiteX94" fmla="*/ 3109118 w 3156742"/>
                <a:gd name="connsiteY94" fmla="*/ 2871789 h 2928939"/>
                <a:gd name="connsiteX95" fmla="*/ 3154361 w 3156742"/>
                <a:gd name="connsiteY95" fmla="*/ 2871789 h 2928939"/>
                <a:gd name="connsiteX96" fmla="*/ 3156742 w 3156742"/>
                <a:gd name="connsiteY96" fmla="*/ 2928939 h 2928939"/>
                <a:gd name="connsiteX0" fmla="*/ 0 w 3156742"/>
                <a:gd name="connsiteY0" fmla="*/ 3175 h 2928939"/>
                <a:gd name="connsiteX1" fmla="*/ 384175 w 3156742"/>
                <a:gd name="connsiteY1" fmla="*/ 0 h 2928939"/>
                <a:gd name="connsiteX2" fmla="*/ 384175 w 3156742"/>
                <a:gd name="connsiteY2" fmla="*/ 50800 h 2928939"/>
                <a:gd name="connsiteX3" fmla="*/ 415925 w 3156742"/>
                <a:gd name="connsiteY3" fmla="*/ 47625 h 2928939"/>
                <a:gd name="connsiteX4" fmla="*/ 412750 w 3156742"/>
                <a:gd name="connsiteY4" fmla="*/ 190500 h 2928939"/>
                <a:gd name="connsiteX5" fmla="*/ 428625 w 3156742"/>
                <a:gd name="connsiteY5" fmla="*/ 190500 h 2928939"/>
                <a:gd name="connsiteX6" fmla="*/ 425450 w 3156742"/>
                <a:gd name="connsiteY6" fmla="*/ 241300 h 2928939"/>
                <a:gd name="connsiteX7" fmla="*/ 428625 w 3156742"/>
                <a:gd name="connsiteY7" fmla="*/ 241300 h 2928939"/>
                <a:gd name="connsiteX8" fmla="*/ 425450 w 3156742"/>
                <a:gd name="connsiteY8" fmla="*/ 333375 h 2928939"/>
                <a:gd name="connsiteX9" fmla="*/ 441325 w 3156742"/>
                <a:gd name="connsiteY9" fmla="*/ 333375 h 2928939"/>
                <a:gd name="connsiteX10" fmla="*/ 444500 w 3156742"/>
                <a:gd name="connsiteY10" fmla="*/ 377825 h 2928939"/>
                <a:gd name="connsiteX11" fmla="*/ 454025 w 3156742"/>
                <a:gd name="connsiteY11" fmla="*/ 377825 h 2928939"/>
                <a:gd name="connsiteX12" fmla="*/ 454025 w 3156742"/>
                <a:gd name="connsiteY12" fmla="*/ 473075 h 2928939"/>
                <a:gd name="connsiteX13" fmla="*/ 460375 w 3156742"/>
                <a:gd name="connsiteY13" fmla="*/ 476250 h 2928939"/>
                <a:gd name="connsiteX14" fmla="*/ 460375 w 3156742"/>
                <a:gd name="connsiteY14" fmla="*/ 561975 h 2928939"/>
                <a:gd name="connsiteX15" fmla="*/ 463550 w 3156742"/>
                <a:gd name="connsiteY15" fmla="*/ 561975 h 2928939"/>
                <a:gd name="connsiteX16" fmla="*/ 463550 w 3156742"/>
                <a:gd name="connsiteY16" fmla="*/ 704850 h 2928939"/>
                <a:gd name="connsiteX17" fmla="*/ 485775 w 3156742"/>
                <a:gd name="connsiteY17" fmla="*/ 704850 h 2928939"/>
                <a:gd name="connsiteX18" fmla="*/ 485775 w 3156742"/>
                <a:gd name="connsiteY18" fmla="*/ 755650 h 2928939"/>
                <a:gd name="connsiteX19" fmla="*/ 488950 w 3156742"/>
                <a:gd name="connsiteY19" fmla="*/ 755650 h 2928939"/>
                <a:gd name="connsiteX20" fmla="*/ 488950 w 3156742"/>
                <a:gd name="connsiteY20" fmla="*/ 844550 h 2928939"/>
                <a:gd name="connsiteX21" fmla="*/ 520700 w 3156742"/>
                <a:gd name="connsiteY21" fmla="*/ 850900 h 2928939"/>
                <a:gd name="connsiteX22" fmla="*/ 520700 w 3156742"/>
                <a:gd name="connsiteY22" fmla="*/ 904875 h 2928939"/>
                <a:gd name="connsiteX23" fmla="*/ 523875 w 3156742"/>
                <a:gd name="connsiteY23" fmla="*/ 904875 h 2928939"/>
                <a:gd name="connsiteX24" fmla="*/ 523875 w 3156742"/>
                <a:gd name="connsiteY24" fmla="*/ 942975 h 2928939"/>
                <a:gd name="connsiteX25" fmla="*/ 568325 w 3156742"/>
                <a:gd name="connsiteY25" fmla="*/ 946150 h 2928939"/>
                <a:gd name="connsiteX26" fmla="*/ 568325 w 3156742"/>
                <a:gd name="connsiteY26" fmla="*/ 990600 h 2928939"/>
                <a:gd name="connsiteX27" fmla="*/ 800100 w 3156742"/>
                <a:gd name="connsiteY27" fmla="*/ 990600 h 2928939"/>
                <a:gd name="connsiteX28" fmla="*/ 800100 w 3156742"/>
                <a:gd name="connsiteY28" fmla="*/ 1038225 h 2928939"/>
                <a:gd name="connsiteX29" fmla="*/ 812800 w 3156742"/>
                <a:gd name="connsiteY29" fmla="*/ 1038225 h 2928939"/>
                <a:gd name="connsiteX30" fmla="*/ 812800 w 3156742"/>
                <a:gd name="connsiteY30" fmla="*/ 1085850 h 2928939"/>
                <a:gd name="connsiteX31" fmla="*/ 828675 w 3156742"/>
                <a:gd name="connsiteY31" fmla="*/ 1089025 h 2928939"/>
                <a:gd name="connsiteX32" fmla="*/ 831850 w 3156742"/>
                <a:gd name="connsiteY32" fmla="*/ 1130300 h 2928939"/>
                <a:gd name="connsiteX33" fmla="*/ 838200 w 3156742"/>
                <a:gd name="connsiteY33" fmla="*/ 1130300 h 2928939"/>
                <a:gd name="connsiteX34" fmla="*/ 835025 w 3156742"/>
                <a:gd name="connsiteY34" fmla="*/ 1225550 h 2928939"/>
                <a:gd name="connsiteX35" fmla="*/ 847725 w 3156742"/>
                <a:gd name="connsiteY35" fmla="*/ 1225550 h 2928939"/>
                <a:gd name="connsiteX36" fmla="*/ 847725 w 3156742"/>
                <a:gd name="connsiteY36" fmla="*/ 1273175 h 2928939"/>
                <a:gd name="connsiteX37" fmla="*/ 863600 w 3156742"/>
                <a:gd name="connsiteY37" fmla="*/ 1273175 h 2928939"/>
                <a:gd name="connsiteX38" fmla="*/ 866775 w 3156742"/>
                <a:gd name="connsiteY38" fmla="*/ 1362075 h 2928939"/>
                <a:gd name="connsiteX39" fmla="*/ 873125 w 3156742"/>
                <a:gd name="connsiteY39" fmla="*/ 1362075 h 2928939"/>
                <a:gd name="connsiteX40" fmla="*/ 873125 w 3156742"/>
                <a:gd name="connsiteY40" fmla="*/ 1419225 h 2928939"/>
                <a:gd name="connsiteX41" fmla="*/ 882650 w 3156742"/>
                <a:gd name="connsiteY41" fmla="*/ 1419225 h 2928939"/>
                <a:gd name="connsiteX42" fmla="*/ 879475 w 3156742"/>
                <a:gd name="connsiteY42" fmla="*/ 1504950 h 2928939"/>
                <a:gd name="connsiteX43" fmla="*/ 901700 w 3156742"/>
                <a:gd name="connsiteY43" fmla="*/ 1504950 h 2928939"/>
                <a:gd name="connsiteX44" fmla="*/ 901700 w 3156742"/>
                <a:gd name="connsiteY44" fmla="*/ 1549400 h 2928939"/>
                <a:gd name="connsiteX45" fmla="*/ 904875 w 3156742"/>
                <a:gd name="connsiteY45" fmla="*/ 1549400 h 2928939"/>
                <a:gd name="connsiteX46" fmla="*/ 904875 w 3156742"/>
                <a:gd name="connsiteY46" fmla="*/ 1603375 h 2928939"/>
                <a:gd name="connsiteX47" fmla="*/ 911225 w 3156742"/>
                <a:gd name="connsiteY47" fmla="*/ 1603375 h 2928939"/>
                <a:gd name="connsiteX48" fmla="*/ 908050 w 3156742"/>
                <a:gd name="connsiteY48" fmla="*/ 1647825 h 2928939"/>
                <a:gd name="connsiteX49" fmla="*/ 917575 w 3156742"/>
                <a:gd name="connsiteY49" fmla="*/ 1644650 h 2928939"/>
                <a:gd name="connsiteX50" fmla="*/ 914400 w 3156742"/>
                <a:gd name="connsiteY50" fmla="*/ 1743075 h 2928939"/>
                <a:gd name="connsiteX51" fmla="*/ 933450 w 3156742"/>
                <a:gd name="connsiteY51" fmla="*/ 1736725 h 2928939"/>
                <a:gd name="connsiteX52" fmla="*/ 933450 w 3156742"/>
                <a:gd name="connsiteY52" fmla="*/ 1790700 h 2928939"/>
                <a:gd name="connsiteX53" fmla="*/ 942975 w 3156742"/>
                <a:gd name="connsiteY53" fmla="*/ 1790700 h 2928939"/>
                <a:gd name="connsiteX54" fmla="*/ 942975 w 3156742"/>
                <a:gd name="connsiteY54" fmla="*/ 1838325 h 2928939"/>
                <a:gd name="connsiteX55" fmla="*/ 1092200 w 3156742"/>
                <a:gd name="connsiteY55" fmla="*/ 1841500 h 2928939"/>
                <a:gd name="connsiteX56" fmla="*/ 1092200 w 3156742"/>
                <a:gd name="connsiteY56" fmla="*/ 1885950 h 2928939"/>
                <a:gd name="connsiteX57" fmla="*/ 1162050 w 3156742"/>
                <a:gd name="connsiteY57" fmla="*/ 1885950 h 2928939"/>
                <a:gd name="connsiteX58" fmla="*/ 1165225 w 3156742"/>
                <a:gd name="connsiteY58" fmla="*/ 1933575 h 2928939"/>
                <a:gd name="connsiteX59" fmla="*/ 1244600 w 3156742"/>
                <a:gd name="connsiteY59" fmla="*/ 1930400 h 2928939"/>
                <a:gd name="connsiteX60" fmla="*/ 1247775 w 3156742"/>
                <a:gd name="connsiteY60" fmla="*/ 1978025 h 2928939"/>
                <a:gd name="connsiteX61" fmla="*/ 1327150 w 3156742"/>
                <a:gd name="connsiteY61" fmla="*/ 1978025 h 2928939"/>
                <a:gd name="connsiteX62" fmla="*/ 1327150 w 3156742"/>
                <a:gd name="connsiteY62" fmla="*/ 2028825 h 2928939"/>
                <a:gd name="connsiteX63" fmla="*/ 1362075 w 3156742"/>
                <a:gd name="connsiteY63" fmla="*/ 2028825 h 2928939"/>
                <a:gd name="connsiteX64" fmla="*/ 1362075 w 3156742"/>
                <a:gd name="connsiteY64" fmla="*/ 2073275 h 2928939"/>
                <a:gd name="connsiteX65" fmla="*/ 1374775 w 3156742"/>
                <a:gd name="connsiteY65" fmla="*/ 2073275 h 2928939"/>
                <a:gd name="connsiteX66" fmla="*/ 1374775 w 3156742"/>
                <a:gd name="connsiteY66" fmla="*/ 2120900 h 2928939"/>
                <a:gd name="connsiteX67" fmla="*/ 1400175 w 3156742"/>
                <a:gd name="connsiteY67" fmla="*/ 2120900 h 2928939"/>
                <a:gd name="connsiteX68" fmla="*/ 1403350 w 3156742"/>
                <a:gd name="connsiteY68" fmla="*/ 2206625 h 2928939"/>
                <a:gd name="connsiteX69" fmla="*/ 1406525 w 3156742"/>
                <a:gd name="connsiteY69" fmla="*/ 2206625 h 2928939"/>
                <a:gd name="connsiteX70" fmla="*/ 1406525 w 3156742"/>
                <a:gd name="connsiteY70" fmla="*/ 2260600 h 2928939"/>
                <a:gd name="connsiteX71" fmla="*/ 1435100 w 3156742"/>
                <a:gd name="connsiteY71" fmla="*/ 2260600 h 2928939"/>
                <a:gd name="connsiteX72" fmla="*/ 1431925 w 3156742"/>
                <a:gd name="connsiteY72" fmla="*/ 2305050 h 2928939"/>
                <a:gd name="connsiteX73" fmla="*/ 1444625 w 3156742"/>
                <a:gd name="connsiteY73" fmla="*/ 2308225 h 2928939"/>
                <a:gd name="connsiteX74" fmla="*/ 1441450 w 3156742"/>
                <a:gd name="connsiteY74" fmla="*/ 2387600 h 2928939"/>
                <a:gd name="connsiteX75" fmla="*/ 1449388 w 3156742"/>
                <a:gd name="connsiteY75" fmla="*/ 2388394 h 2928939"/>
                <a:gd name="connsiteX76" fmla="*/ 1449387 w 3156742"/>
                <a:gd name="connsiteY76" fmla="*/ 2440783 h 2928939"/>
                <a:gd name="connsiteX77" fmla="*/ 1468437 w 3156742"/>
                <a:gd name="connsiteY77" fmla="*/ 2440782 h 2928939"/>
                <a:gd name="connsiteX78" fmla="*/ 1468439 w 3156742"/>
                <a:gd name="connsiteY78" fmla="*/ 2495550 h 2928939"/>
                <a:gd name="connsiteX79" fmla="*/ 1554164 w 3156742"/>
                <a:gd name="connsiteY79" fmla="*/ 2497932 h 2928939"/>
                <a:gd name="connsiteX80" fmla="*/ 1554163 w 3156742"/>
                <a:gd name="connsiteY80" fmla="*/ 2540796 h 2928939"/>
                <a:gd name="connsiteX81" fmla="*/ 1861345 w 3156742"/>
                <a:gd name="connsiteY81" fmla="*/ 2543177 h 2928939"/>
                <a:gd name="connsiteX82" fmla="*/ 1863726 w 3156742"/>
                <a:gd name="connsiteY82" fmla="*/ 2588421 h 2928939"/>
                <a:gd name="connsiteX83" fmla="*/ 1920876 w 3156742"/>
                <a:gd name="connsiteY83" fmla="*/ 2590802 h 2928939"/>
                <a:gd name="connsiteX84" fmla="*/ 1920876 w 3156742"/>
                <a:gd name="connsiteY84" fmla="*/ 2638427 h 2928939"/>
                <a:gd name="connsiteX85" fmla="*/ 2251869 w 3156742"/>
                <a:gd name="connsiteY85" fmla="*/ 2638427 h 2928939"/>
                <a:gd name="connsiteX86" fmla="*/ 2251869 w 3156742"/>
                <a:gd name="connsiteY86" fmla="*/ 2686052 h 2928939"/>
                <a:gd name="connsiteX87" fmla="*/ 2309018 w 3156742"/>
                <a:gd name="connsiteY87" fmla="*/ 2686051 h 2928939"/>
                <a:gd name="connsiteX88" fmla="*/ 2309018 w 3156742"/>
                <a:gd name="connsiteY88" fmla="*/ 2726533 h 2928939"/>
                <a:gd name="connsiteX89" fmla="*/ 2320924 w 3156742"/>
                <a:gd name="connsiteY89" fmla="*/ 2726534 h 2928939"/>
                <a:gd name="connsiteX90" fmla="*/ 2323306 w 3156742"/>
                <a:gd name="connsiteY90" fmla="*/ 2778921 h 2928939"/>
                <a:gd name="connsiteX91" fmla="*/ 2954337 w 3156742"/>
                <a:gd name="connsiteY91" fmla="*/ 2778920 h 2928939"/>
                <a:gd name="connsiteX92" fmla="*/ 2954337 w 3156742"/>
                <a:gd name="connsiteY92" fmla="*/ 2824164 h 2928939"/>
                <a:gd name="connsiteX93" fmla="*/ 3109119 w 3156742"/>
                <a:gd name="connsiteY93" fmla="*/ 2824163 h 2928939"/>
                <a:gd name="connsiteX94" fmla="*/ 3109118 w 3156742"/>
                <a:gd name="connsiteY94" fmla="*/ 2871789 h 2928939"/>
                <a:gd name="connsiteX95" fmla="*/ 3154361 w 3156742"/>
                <a:gd name="connsiteY95" fmla="*/ 2871789 h 2928939"/>
                <a:gd name="connsiteX96" fmla="*/ 3156742 w 3156742"/>
                <a:gd name="connsiteY96" fmla="*/ 2928939 h 2928939"/>
                <a:gd name="connsiteX0" fmla="*/ 0 w 3156742"/>
                <a:gd name="connsiteY0" fmla="*/ 3175 h 2924177"/>
                <a:gd name="connsiteX1" fmla="*/ 384175 w 3156742"/>
                <a:gd name="connsiteY1" fmla="*/ 0 h 2924177"/>
                <a:gd name="connsiteX2" fmla="*/ 384175 w 3156742"/>
                <a:gd name="connsiteY2" fmla="*/ 50800 h 2924177"/>
                <a:gd name="connsiteX3" fmla="*/ 415925 w 3156742"/>
                <a:gd name="connsiteY3" fmla="*/ 47625 h 2924177"/>
                <a:gd name="connsiteX4" fmla="*/ 412750 w 3156742"/>
                <a:gd name="connsiteY4" fmla="*/ 190500 h 2924177"/>
                <a:gd name="connsiteX5" fmla="*/ 428625 w 3156742"/>
                <a:gd name="connsiteY5" fmla="*/ 190500 h 2924177"/>
                <a:gd name="connsiteX6" fmla="*/ 425450 w 3156742"/>
                <a:gd name="connsiteY6" fmla="*/ 241300 h 2924177"/>
                <a:gd name="connsiteX7" fmla="*/ 428625 w 3156742"/>
                <a:gd name="connsiteY7" fmla="*/ 241300 h 2924177"/>
                <a:gd name="connsiteX8" fmla="*/ 425450 w 3156742"/>
                <a:gd name="connsiteY8" fmla="*/ 333375 h 2924177"/>
                <a:gd name="connsiteX9" fmla="*/ 441325 w 3156742"/>
                <a:gd name="connsiteY9" fmla="*/ 333375 h 2924177"/>
                <a:gd name="connsiteX10" fmla="*/ 444500 w 3156742"/>
                <a:gd name="connsiteY10" fmla="*/ 377825 h 2924177"/>
                <a:gd name="connsiteX11" fmla="*/ 454025 w 3156742"/>
                <a:gd name="connsiteY11" fmla="*/ 377825 h 2924177"/>
                <a:gd name="connsiteX12" fmla="*/ 454025 w 3156742"/>
                <a:gd name="connsiteY12" fmla="*/ 473075 h 2924177"/>
                <a:gd name="connsiteX13" fmla="*/ 460375 w 3156742"/>
                <a:gd name="connsiteY13" fmla="*/ 476250 h 2924177"/>
                <a:gd name="connsiteX14" fmla="*/ 460375 w 3156742"/>
                <a:gd name="connsiteY14" fmla="*/ 561975 h 2924177"/>
                <a:gd name="connsiteX15" fmla="*/ 463550 w 3156742"/>
                <a:gd name="connsiteY15" fmla="*/ 561975 h 2924177"/>
                <a:gd name="connsiteX16" fmla="*/ 463550 w 3156742"/>
                <a:gd name="connsiteY16" fmla="*/ 704850 h 2924177"/>
                <a:gd name="connsiteX17" fmla="*/ 485775 w 3156742"/>
                <a:gd name="connsiteY17" fmla="*/ 704850 h 2924177"/>
                <a:gd name="connsiteX18" fmla="*/ 485775 w 3156742"/>
                <a:gd name="connsiteY18" fmla="*/ 755650 h 2924177"/>
                <a:gd name="connsiteX19" fmla="*/ 488950 w 3156742"/>
                <a:gd name="connsiteY19" fmla="*/ 755650 h 2924177"/>
                <a:gd name="connsiteX20" fmla="*/ 488950 w 3156742"/>
                <a:gd name="connsiteY20" fmla="*/ 844550 h 2924177"/>
                <a:gd name="connsiteX21" fmla="*/ 520700 w 3156742"/>
                <a:gd name="connsiteY21" fmla="*/ 850900 h 2924177"/>
                <a:gd name="connsiteX22" fmla="*/ 520700 w 3156742"/>
                <a:gd name="connsiteY22" fmla="*/ 904875 h 2924177"/>
                <a:gd name="connsiteX23" fmla="*/ 523875 w 3156742"/>
                <a:gd name="connsiteY23" fmla="*/ 904875 h 2924177"/>
                <a:gd name="connsiteX24" fmla="*/ 523875 w 3156742"/>
                <a:gd name="connsiteY24" fmla="*/ 942975 h 2924177"/>
                <a:gd name="connsiteX25" fmla="*/ 568325 w 3156742"/>
                <a:gd name="connsiteY25" fmla="*/ 946150 h 2924177"/>
                <a:gd name="connsiteX26" fmla="*/ 568325 w 3156742"/>
                <a:gd name="connsiteY26" fmla="*/ 990600 h 2924177"/>
                <a:gd name="connsiteX27" fmla="*/ 800100 w 3156742"/>
                <a:gd name="connsiteY27" fmla="*/ 990600 h 2924177"/>
                <a:gd name="connsiteX28" fmla="*/ 800100 w 3156742"/>
                <a:gd name="connsiteY28" fmla="*/ 1038225 h 2924177"/>
                <a:gd name="connsiteX29" fmla="*/ 812800 w 3156742"/>
                <a:gd name="connsiteY29" fmla="*/ 1038225 h 2924177"/>
                <a:gd name="connsiteX30" fmla="*/ 812800 w 3156742"/>
                <a:gd name="connsiteY30" fmla="*/ 1085850 h 2924177"/>
                <a:gd name="connsiteX31" fmla="*/ 828675 w 3156742"/>
                <a:gd name="connsiteY31" fmla="*/ 1089025 h 2924177"/>
                <a:gd name="connsiteX32" fmla="*/ 831850 w 3156742"/>
                <a:gd name="connsiteY32" fmla="*/ 1130300 h 2924177"/>
                <a:gd name="connsiteX33" fmla="*/ 838200 w 3156742"/>
                <a:gd name="connsiteY33" fmla="*/ 1130300 h 2924177"/>
                <a:gd name="connsiteX34" fmla="*/ 835025 w 3156742"/>
                <a:gd name="connsiteY34" fmla="*/ 1225550 h 2924177"/>
                <a:gd name="connsiteX35" fmla="*/ 847725 w 3156742"/>
                <a:gd name="connsiteY35" fmla="*/ 1225550 h 2924177"/>
                <a:gd name="connsiteX36" fmla="*/ 847725 w 3156742"/>
                <a:gd name="connsiteY36" fmla="*/ 1273175 h 2924177"/>
                <a:gd name="connsiteX37" fmla="*/ 863600 w 3156742"/>
                <a:gd name="connsiteY37" fmla="*/ 1273175 h 2924177"/>
                <a:gd name="connsiteX38" fmla="*/ 866775 w 3156742"/>
                <a:gd name="connsiteY38" fmla="*/ 1362075 h 2924177"/>
                <a:gd name="connsiteX39" fmla="*/ 873125 w 3156742"/>
                <a:gd name="connsiteY39" fmla="*/ 1362075 h 2924177"/>
                <a:gd name="connsiteX40" fmla="*/ 873125 w 3156742"/>
                <a:gd name="connsiteY40" fmla="*/ 1419225 h 2924177"/>
                <a:gd name="connsiteX41" fmla="*/ 882650 w 3156742"/>
                <a:gd name="connsiteY41" fmla="*/ 1419225 h 2924177"/>
                <a:gd name="connsiteX42" fmla="*/ 879475 w 3156742"/>
                <a:gd name="connsiteY42" fmla="*/ 1504950 h 2924177"/>
                <a:gd name="connsiteX43" fmla="*/ 901700 w 3156742"/>
                <a:gd name="connsiteY43" fmla="*/ 1504950 h 2924177"/>
                <a:gd name="connsiteX44" fmla="*/ 901700 w 3156742"/>
                <a:gd name="connsiteY44" fmla="*/ 1549400 h 2924177"/>
                <a:gd name="connsiteX45" fmla="*/ 904875 w 3156742"/>
                <a:gd name="connsiteY45" fmla="*/ 1549400 h 2924177"/>
                <a:gd name="connsiteX46" fmla="*/ 904875 w 3156742"/>
                <a:gd name="connsiteY46" fmla="*/ 1603375 h 2924177"/>
                <a:gd name="connsiteX47" fmla="*/ 911225 w 3156742"/>
                <a:gd name="connsiteY47" fmla="*/ 1603375 h 2924177"/>
                <a:gd name="connsiteX48" fmla="*/ 908050 w 3156742"/>
                <a:gd name="connsiteY48" fmla="*/ 1647825 h 2924177"/>
                <a:gd name="connsiteX49" fmla="*/ 917575 w 3156742"/>
                <a:gd name="connsiteY49" fmla="*/ 1644650 h 2924177"/>
                <a:gd name="connsiteX50" fmla="*/ 914400 w 3156742"/>
                <a:gd name="connsiteY50" fmla="*/ 1743075 h 2924177"/>
                <a:gd name="connsiteX51" fmla="*/ 933450 w 3156742"/>
                <a:gd name="connsiteY51" fmla="*/ 1736725 h 2924177"/>
                <a:gd name="connsiteX52" fmla="*/ 933450 w 3156742"/>
                <a:gd name="connsiteY52" fmla="*/ 1790700 h 2924177"/>
                <a:gd name="connsiteX53" fmla="*/ 942975 w 3156742"/>
                <a:gd name="connsiteY53" fmla="*/ 1790700 h 2924177"/>
                <a:gd name="connsiteX54" fmla="*/ 942975 w 3156742"/>
                <a:gd name="connsiteY54" fmla="*/ 1838325 h 2924177"/>
                <a:gd name="connsiteX55" fmla="*/ 1092200 w 3156742"/>
                <a:gd name="connsiteY55" fmla="*/ 1841500 h 2924177"/>
                <a:gd name="connsiteX56" fmla="*/ 1092200 w 3156742"/>
                <a:gd name="connsiteY56" fmla="*/ 1885950 h 2924177"/>
                <a:gd name="connsiteX57" fmla="*/ 1162050 w 3156742"/>
                <a:gd name="connsiteY57" fmla="*/ 1885950 h 2924177"/>
                <a:gd name="connsiteX58" fmla="*/ 1165225 w 3156742"/>
                <a:gd name="connsiteY58" fmla="*/ 1933575 h 2924177"/>
                <a:gd name="connsiteX59" fmla="*/ 1244600 w 3156742"/>
                <a:gd name="connsiteY59" fmla="*/ 1930400 h 2924177"/>
                <a:gd name="connsiteX60" fmla="*/ 1247775 w 3156742"/>
                <a:gd name="connsiteY60" fmla="*/ 1978025 h 2924177"/>
                <a:gd name="connsiteX61" fmla="*/ 1327150 w 3156742"/>
                <a:gd name="connsiteY61" fmla="*/ 1978025 h 2924177"/>
                <a:gd name="connsiteX62" fmla="*/ 1327150 w 3156742"/>
                <a:gd name="connsiteY62" fmla="*/ 2028825 h 2924177"/>
                <a:gd name="connsiteX63" fmla="*/ 1362075 w 3156742"/>
                <a:gd name="connsiteY63" fmla="*/ 2028825 h 2924177"/>
                <a:gd name="connsiteX64" fmla="*/ 1362075 w 3156742"/>
                <a:gd name="connsiteY64" fmla="*/ 2073275 h 2924177"/>
                <a:gd name="connsiteX65" fmla="*/ 1374775 w 3156742"/>
                <a:gd name="connsiteY65" fmla="*/ 2073275 h 2924177"/>
                <a:gd name="connsiteX66" fmla="*/ 1374775 w 3156742"/>
                <a:gd name="connsiteY66" fmla="*/ 2120900 h 2924177"/>
                <a:gd name="connsiteX67" fmla="*/ 1400175 w 3156742"/>
                <a:gd name="connsiteY67" fmla="*/ 2120900 h 2924177"/>
                <a:gd name="connsiteX68" fmla="*/ 1403350 w 3156742"/>
                <a:gd name="connsiteY68" fmla="*/ 2206625 h 2924177"/>
                <a:gd name="connsiteX69" fmla="*/ 1406525 w 3156742"/>
                <a:gd name="connsiteY69" fmla="*/ 2206625 h 2924177"/>
                <a:gd name="connsiteX70" fmla="*/ 1406525 w 3156742"/>
                <a:gd name="connsiteY70" fmla="*/ 2260600 h 2924177"/>
                <a:gd name="connsiteX71" fmla="*/ 1435100 w 3156742"/>
                <a:gd name="connsiteY71" fmla="*/ 2260600 h 2924177"/>
                <a:gd name="connsiteX72" fmla="*/ 1431925 w 3156742"/>
                <a:gd name="connsiteY72" fmla="*/ 2305050 h 2924177"/>
                <a:gd name="connsiteX73" fmla="*/ 1444625 w 3156742"/>
                <a:gd name="connsiteY73" fmla="*/ 2308225 h 2924177"/>
                <a:gd name="connsiteX74" fmla="*/ 1441450 w 3156742"/>
                <a:gd name="connsiteY74" fmla="*/ 2387600 h 2924177"/>
                <a:gd name="connsiteX75" fmla="*/ 1449388 w 3156742"/>
                <a:gd name="connsiteY75" fmla="*/ 2388394 h 2924177"/>
                <a:gd name="connsiteX76" fmla="*/ 1449387 w 3156742"/>
                <a:gd name="connsiteY76" fmla="*/ 2440783 h 2924177"/>
                <a:gd name="connsiteX77" fmla="*/ 1468437 w 3156742"/>
                <a:gd name="connsiteY77" fmla="*/ 2440782 h 2924177"/>
                <a:gd name="connsiteX78" fmla="*/ 1468439 w 3156742"/>
                <a:gd name="connsiteY78" fmla="*/ 2495550 h 2924177"/>
                <a:gd name="connsiteX79" fmla="*/ 1554164 w 3156742"/>
                <a:gd name="connsiteY79" fmla="*/ 2497932 h 2924177"/>
                <a:gd name="connsiteX80" fmla="*/ 1554163 w 3156742"/>
                <a:gd name="connsiteY80" fmla="*/ 2540796 h 2924177"/>
                <a:gd name="connsiteX81" fmla="*/ 1861345 w 3156742"/>
                <a:gd name="connsiteY81" fmla="*/ 2543177 h 2924177"/>
                <a:gd name="connsiteX82" fmla="*/ 1863726 w 3156742"/>
                <a:gd name="connsiteY82" fmla="*/ 2588421 h 2924177"/>
                <a:gd name="connsiteX83" fmla="*/ 1920876 w 3156742"/>
                <a:gd name="connsiteY83" fmla="*/ 2590802 h 2924177"/>
                <a:gd name="connsiteX84" fmla="*/ 1920876 w 3156742"/>
                <a:gd name="connsiteY84" fmla="*/ 2638427 h 2924177"/>
                <a:gd name="connsiteX85" fmla="*/ 2251869 w 3156742"/>
                <a:gd name="connsiteY85" fmla="*/ 2638427 h 2924177"/>
                <a:gd name="connsiteX86" fmla="*/ 2251869 w 3156742"/>
                <a:gd name="connsiteY86" fmla="*/ 2686052 h 2924177"/>
                <a:gd name="connsiteX87" fmla="*/ 2309018 w 3156742"/>
                <a:gd name="connsiteY87" fmla="*/ 2686051 h 2924177"/>
                <a:gd name="connsiteX88" fmla="*/ 2309018 w 3156742"/>
                <a:gd name="connsiteY88" fmla="*/ 2726533 h 2924177"/>
                <a:gd name="connsiteX89" fmla="*/ 2320924 w 3156742"/>
                <a:gd name="connsiteY89" fmla="*/ 2726534 h 2924177"/>
                <a:gd name="connsiteX90" fmla="*/ 2323306 w 3156742"/>
                <a:gd name="connsiteY90" fmla="*/ 2778921 h 2924177"/>
                <a:gd name="connsiteX91" fmla="*/ 2954337 w 3156742"/>
                <a:gd name="connsiteY91" fmla="*/ 2778920 h 2924177"/>
                <a:gd name="connsiteX92" fmla="*/ 2954337 w 3156742"/>
                <a:gd name="connsiteY92" fmla="*/ 2824164 h 2924177"/>
                <a:gd name="connsiteX93" fmla="*/ 3109119 w 3156742"/>
                <a:gd name="connsiteY93" fmla="*/ 2824163 h 2924177"/>
                <a:gd name="connsiteX94" fmla="*/ 3109118 w 3156742"/>
                <a:gd name="connsiteY94" fmla="*/ 2871789 h 2924177"/>
                <a:gd name="connsiteX95" fmla="*/ 3154361 w 3156742"/>
                <a:gd name="connsiteY95" fmla="*/ 2871789 h 2924177"/>
                <a:gd name="connsiteX96" fmla="*/ 3156742 w 3156742"/>
                <a:gd name="connsiteY96" fmla="*/ 2924177 h 2924177"/>
                <a:gd name="connsiteX0" fmla="*/ 0 w 3154590"/>
                <a:gd name="connsiteY0" fmla="*/ 3175 h 2924177"/>
                <a:gd name="connsiteX1" fmla="*/ 384175 w 3154590"/>
                <a:gd name="connsiteY1" fmla="*/ 0 h 2924177"/>
                <a:gd name="connsiteX2" fmla="*/ 384175 w 3154590"/>
                <a:gd name="connsiteY2" fmla="*/ 50800 h 2924177"/>
                <a:gd name="connsiteX3" fmla="*/ 415925 w 3154590"/>
                <a:gd name="connsiteY3" fmla="*/ 47625 h 2924177"/>
                <a:gd name="connsiteX4" fmla="*/ 412750 w 3154590"/>
                <a:gd name="connsiteY4" fmla="*/ 190500 h 2924177"/>
                <a:gd name="connsiteX5" fmla="*/ 428625 w 3154590"/>
                <a:gd name="connsiteY5" fmla="*/ 190500 h 2924177"/>
                <a:gd name="connsiteX6" fmla="*/ 425450 w 3154590"/>
                <a:gd name="connsiteY6" fmla="*/ 241300 h 2924177"/>
                <a:gd name="connsiteX7" fmla="*/ 428625 w 3154590"/>
                <a:gd name="connsiteY7" fmla="*/ 241300 h 2924177"/>
                <a:gd name="connsiteX8" fmla="*/ 425450 w 3154590"/>
                <a:gd name="connsiteY8" fmla="*/ 333375 h 2924177"/>
                <a:gd name="connsiteX9" fmla="*/ 441325 w 3154590"/>
                <a:gd name="connsiteY9" fmla="*/ 333375 h 2924177"/>
                <a:gd name="connsiteX10" fmla="*/ 444500 w 3154590"/>
                <a:gd name="connsiteY10" fmla="*/ 377825 h 2924177"/>
                <a:gd name="connsiteX11" fmla="*/ 454025 w 3154590"/>
                <a:gd name="connsiteY11" fmla="*/ 377825 h 2924177"/>
                <a:gd name="connsiteX12" fmla="*/ 454025 w 3154590"/>
                <a:gd name="connsiteY12" fmla="*/ 473075 h 2924177"/>
                <a:gd name="connsiteX13" fmla="*/ 460375 w 3154590"/>
                <a:gd name="connsiteY13" fmla="*/ 476250 h 2924177"/>
                <a:gd name="connsiteX14" fmla="*/ 460375 w 3154590"/>
                <a:gd name="connsiteY14" fmla="*/ 561975 h 2924177"/>
                <a:gd name="connsiteX15" fmla="*/ 463550 w 3154590"/>
                <a:gd name="connsiteY15" fmla="*/ 561975 h 2924177"/>
                <a:gd name="connsiteX16" fmla="*/ 463550 w 3154590"/>
                <a:gd name="connsiteY16" fmla="*/ 704850 h 2924177"/>
                <a:gd name="connsiteX17" fmla="*/ 485775 w 3154590"/>
                <a:gd name="connsiteY17" fmla="*/ 704850 h 2924177"/>
                <a:gd name="connsiteX18" fmla="*/ 485775 w 3154590"/>
                <a:gd name="connsiteY18" fmla="*/ 755650 h 2924177"/>
                <a:gd name="connsiteX19" fmla="*/ 488950 w 3154590"/>
                <a:gd name="connsiteY19" fmla="*/ 755650 h 2924177"/>
                <a:gd name="connsiteX20" fmla="*/ 488950 w 3154590"/>
                <a:gd name="connsiteY20" fmla="*/ 844550 h 2924177"/>
                <a:gd name="connsiteX21" fmla="*/ 520700 w 3154590"/>
                <a:gd name="connsiteY21" fmla="*/ 850900 h 2924177"/>
                <a:gd name="connsiteX22" fmla="*/ 520700 w 3154590"/>
                <a:gd name="connsiteY22" fmla="*/ 904875 h 2924177"/>
                <a:gd name="connsiteX23" fmla="*/ 523875 w 3154590"/>
                <a:gd name="connsiteY23" fmla="*/ 904875 h 2924177"/>
                <a:gd name="connsiteX24" fmla="*/ 523875 w 3154590"/>
                <a:gd name="connsiteY24" fmla="*/ 942975 h 2924177"/>
                <a:gd name="connsiteX25" fmla="*/ 568325 w 3154590"/>
                <a:gd name="connsiteY25" fmla="*/ 946150 h 2924177"/>
                <a:gd name="connsiteX26" fmla="*/ 568325 w 3154590"/>
                <a:gd name="connsiteY26" fmla="*/ 990600 h 2924177"/>
                <a:gd name="connsiteX27" fmla="*/ 800100 w 3154590"/>
                <a:gd name="connsiteY27" fmla="*/ 990600 h 2924177"/>
                <a:gd name="connsiteX28" fmla="*/ 800100 w 3154590"/>
                <a:gd name="connsiteY28" fmla="*/ 1038225 h 2924177"/>
                <a:gd name="connsiteX29" fmla="*/ 812800 w 3154590"/>
                <a:gd name="connsiteY29" fmla="*/ 1038225 h 2924177"/>
                <a:gd name="connsiteX30" fmla="*/ 812800 w 3154590"/>
                <a:gd name="connsiteY30" fmla="*/ 1085850 h 2924177"/>
                <a:gd name="connsiteX31" fmla="*/ 828675 w 3154590"/>
                <a:gd name="connsiteY31" fmla="*/ 1089025 h 2924177"/>
                <a:gd name="connsiteX32" fmla="*/ 831850 w 3154590"/>
                <a:gd name="connsiteY32" fmla="*/ 1130300 h 2924177"/>
                <a:gd name="connsiteX33" fmla="*/ 838200 w 3154590"/>
                <a:gd name="connsiteY33" fmla="*/ 1130300 h 2924177"/>
                <a:gd name="connsiteX34" fmla="*/ 835025 w 3154590"/>
                <a:gd name="connsiteY34" fmla="*/ 1225550 h 2924177"/>
                <a:gd name="connsiteX35" fmla="*/ 847725 w 3154590"/>
                <a:gd name="connsiteY35" fmla="*/ 1225550 h 2924177"/>
                <a:gd name="connsiteX36" fmla="*/ 847725 w 3154590"/>
                <a:gd name="connsiteY36" fmla="*/ 1273175 h 2924177"/>
                <a:gd name="connsiteX37" fmla="*/ 863600 w 3154590"/>
                <a:gd name="connsiteY37" fmla="*/ 1273175 h 2924177"/>
                <a:gd name="connsiteX38" fmla="*/ 866775 w 3154590"/>
                <a:gd name="connsiteY38" fmla="*/ 1362075 h 2924177"/>
                <a:gd name="connsiteX39" fmla="*/ 873125 w 3154590"/>
                <a:gd name="connsiteY39" fmla="*/ 1362075 h 2924177"/>
                <a:gd name="connsiteX40" fmla="*/ 873125 w 3154590"/>
                <a:gd name="connsiteY40" fmla="*/ 1419225 h 2924177"/>
                <a:gd name="connsiteX41" fmla="*/ 882650 w 3154590"/>
                <a:gd name="connsiteY41" fmla="*/ 1419225 h 2924177"/>
                <a:gd name="connsiteX42" fmla="*/ 879475 w 3154590"/>
                <a:gd name="connsiteY42" fmla="*/ 1504950 h 2924177"/>
                <a:gd name="connsiteX43" fmla="*/ 901700 w 3154590"/>
                <a:gd name="connsiteY43" fmla="*/ 1504950 h 2924177"/>
                <a:gd name="connsiteX44" fmla="*/ 901700 w 3154590"/>
                <a:gd name="connsiteY44" fmla="*/ 1549400 h 2924177"/>
                <a:gd name="connsiteX45" fmla="*/ 904875 w 3154590"/>
                <a:gd name="connsiteY45" fmla="*/ 1549400 h 2924177"/>
                <a:gd name="connsiteX46" fmla="*/ 904875 w 3154590"/>
                <a:gd name="connsiteY46" fmla="*/ 1603375 h 2924177"/>
                <a:gd name="connsiteX47" fmla="*/ 911225 w 3154590"/>
                <a:gd name="connsiteY47" fmla="*/ 1603375 h 2924177"/>
                <a:gd name="connsiteX48" fmla="*/ 908050 w 3154590"/>
                <a:gd name="connsiteY48" fmla="*/ 1647825 h 2924177"/>
                <a:gd name="connsiteX49" fmla="*/ 917575 w 3154590"/>
                <a:gd name="connsiteY49" fmla="*/ 1644650 h 2924177"/>
                <a:gd name="connsiteX50" fmla="*/ 914400 w 3154590"/>
                <a:gd name="connsiteY50" fmla="*/ 1743075 h 2924177"/>
                <a:gd name="connsiteX51" fmla="*/ 933450 w 3154590"/>
                <a:gd name="connsiteY51" fmla="*/ 1736725 h 2924177"/>
                <a:gd name="connsiteX52" fmla="*/ 933450 w 3154590"/>
                <a:gd name="connsiteY52" fmla="*/ 1790700 h 2924177"/>
                <a:gd name="connsiteX53" fmla="*/ 942975 w 3154590"/>
                <a:gd name="connsiteY53" fmla="*/ 1790700 h 2924177"/>
                <a:gd name="connsiteX54" fmla="*/ 942975 w 3154590"/>
                <a:gd name="connsiteY54" fmla="*/ 1838325 h 2924177"/>
                <a:gd name="connsiteX55" fmla="*/ 1092200 w 3154590"/>
                <a:gd name="connsiteY55" fmla="*/ 1841500 h 2924177"/>
                <a:gd name="connsiteX56" fmla="*/ 1092200 w 3154590"/>
                <a:gd name="connsiteY56" fmla="*/ 1885950 h 2924177"/>
                <a:gd name="connsiteX57" fmla="*/ 1162050 w 3154590"/>
                <a:gd name="connsiteY57" fmla="*/ 1885950 h 2924177"/>
                <a:gd name="connsiteX58" fmla="*/ 1165225 w 3154590"/>
                <a:gd name="connsiteY58" fmla="*/ 1933575 h 2924177"/>
                <a:gd name="connsiteX59" fmla="*/ 1244600 w 3154590"/>
                <a:gd name="connsiteY59" fmla="*/ 1930400 h 2924177"/>
                <a:gd name="connsiteX60" fmla="*/ 1247775 w 3154590"/>
                <a:gd name="connsiteY60" fmla="*/ 1978025 h 2924177"/>
                <a:gd name="connsiteX61" fmla="*/ 1327150 w 3154590"/>
                <a:gd name="connsiteY61" fmla="*/ 1978025 h 2924177"/>
                <a:gd name="connsiteX62" fmla="*/ 1327150 w 3154590"/>
                <a:gd name="connsiteY62" fmla="*/ 2028825 h 2924177"/>
                <a:gd name="connsiteX63" fmla="*/ 1362075 w 3154590"/>
                <a:gd name="connsiteY63" fmla="*/ 2028825 h 2924177"/>
                <a:gd name="connsiteX64" fmla="*/ 1362075 w 3154590"/>
                <a:gd name="connsiteY64" fmla="*/ 2073275 h 2924177"/>
                <a:gd name="connsiteX65" fmla="*/ 1374775 w 3154590"/>
                <a:gd name="connsiteY65" fmla="*/ 2073275 h 2924177"/>
                <a:gd name="connsiteX66" fmla="*/ 1374775 w 3154590"/>
                <a:gd name="connsiteY66" fmla="*/ 2120900 h 2924177"/>
                <a:gd name="connsiteX67" fmla="*/ 1400175 w 3154590"/>
                <a:gd name="connsiteY67" fmla="*/ 2120900 h 2924177"/>
                <a:gd name="connsiteX68" fmla="*/ 1403350 w 3154590"/>
                <a:gd name="connsiteY68" fmla="*/ 2206625 h 2924177"/>
                <a:gd name="connsiteX69" fmla="*/ 1406525 w 3154590"/>
                <a:gd name="connsiteY69" fmla="*/ 2206625 h 2924177"/>
                <a:gd name="connsiteX70" fmla="*/ 1406525 w 3154590"/>
                <a:gd name="connsiteY70" fmla="*/ 2260600 h 2924177"/>
                <a:gd name="connsiteX71" fmla="*/ 1435100 w 3154590"/>
                <a:gd name="connsiteY71" fmla="*/ 2260600 h 2924177"/>
                <a:gd name="connsiteX72" fmla="*/ 1431925 w 3154590"/>
                <a:gd name="connsiteY72" fmla="*/ 2305050 h 2924177"/>
                <a:gd name="connsiteX73" fmla="*/ 1444625 w 3154590"/>
                <a:gd name="connsiteY73" fmla="*/ 2308225 h 2924177"/>
                <a:gd name="connsiteX74" fmla="*/ 1441450 w 3154590"/>
                <a:gd name="connsiteY74" fmla="*/ 2387600 h 2924177"/>
                <a:gd name="connsiteX75" fmla="*/ 1449388 w 3154590"/>
                <a:gd name="connsiteY75" fmla="*/ 2388394 h 2924177"/>
                <a:gd name="connsiteX76" fmla="*/ 1449387 w 3154590"/>
                <a:gd name="connsiteY76" fmla="*/ 2440783 h 2924177"/>
                <a:gd name="connsiteX77" fmla="*/ 1468437 w 3154590"/>
                <a:gd name="connsiteY77" fmla="*/ 2440782 h 2924177"/>
                <a:gd name="connsiteX78" fmla="*/ 1468439 w 3154590"/>
                <a:gd name="connsiteY78" fmla="*/ 2495550 h 2924177"/>
                <a:gd name="connsiteX79" fmla="*/ 1554164 w 3154590"/>
                <a:gd name="connsiteY79" fmla="*/ 2497932 h 2924177"/>
                <a:gd name="connsiteX80" fmla="*/ 1554163 w 3154590"/>
                <a:gd name="connsiteY80" fmla="*/ 2540796 h 2924177"/>
                <a:gd name="connsiteX81" fmla="*/ 1861345 w 3154590"/>
                <a:gd name="connsiteY81" fmla="*/ 2543177 h 2924177"/>
                <a:gd name="connsiteX82" fmla="*/ 1863726 w 3154590"/>
                <a:gd name="connsiteY82" fmla="*/ 2588421 h 2924177"/>
                <a:gd name="connsiteX83" fmla="*/ 1920876 w 3154590"/>
                <a:gd name="connsiteY83" fmla="*/ 2590802 h 2924177"/>
                <a:gd name="connsiteX84" fmla="*/ 1920876 w 3154590"/>
                <a:gd name="connsiteY84" fmla="*/ 2638427 h 2924177"/>
                <a:gd name="connsiteX85" fmla="*/ 2251869 w 3154590"/>
                <a:gd name="connsiteY85" fmla="*/ 2638427 h 2924177"/>
                <a:gd name="connsiteX86" fmla="*/ 2251869 w 3154590"/>
                <a:gd name="connsiteY86" fmla="*/ 2686052 h 2924177"/>
                <a:gd name="connsiteX87" fmla="*/ 2309018 w 3154590"/>
                <a:gd name="connsiteY87" fmla="*/ 2686051 h 2924177"/>
                <a:gd name="connsiteX88" fmla="*/ 2309018 w 3154590"/>
                <a:gd name="connsiteY88" fmla="*/ 2726533 h 2924177"/>
                <a:gd name="connsiteX89" fmla="*/ 2320924 w 3154590"/>
                <a:gd name="connsiteY89" fmla="*/ 2726534 h 2924177"/>
                <a:gd name="connsiteX90" fmla="*/ 2323306 w 3154590"/>
                <a:gd name="connsiteY90" fmla="*/ 2778921 h 2924177"/>
                <a:gd name="connsiteX91" fmla="*/ 2954337 w 3154590"/>
                <a:gd name="connsiteY91" fmla="*/ 2778920 h 2924177"/>
                <a:gd name="connsiteX92" fmla="*/ 2954337 w 3154590"/>
                <a:gd name="connsiteY92" fmla="*/ 2824164 h 2924177"/>
                <a:gd name="connsiteX93" fmla="*/ 3109119 w 3154590"/>
                <a:gd name="connsiteY93" fmla="*/ 2824163 h 2924177"/>
                <a:gd name="connsiteX94" fmla="*/ 3109118 w 3154590"/>
                <a:gd name="connsiteY94" fmla="*/ 2871789 h 2924177"/>
                <a:gd name="connsiteX95" fmla="*/ 3154361 w 3154590"/>
                <a:gd name="connsiteY95" fmla="*/ 2871789 h 2924177"/>
                <a:gd name="connsiteX96" fmla="*/ 3154361 w 3154590"/>
                <a:gd name="connsiteY96" fmla="*/ 2924177 h 2924177"/>
                <a:gd name="connsiteX0" fmla="*/ 0 w 3154590"/>
                <a:gd name="connsiteY0" fmla="*/ 3175 h 2929768"/>
                <a:gd name="connsiteX1" fmla="*/ 384175 w 3154590"/>
                <a:gd name="connsiteY1" fmla="*/ 0 h 2929768"/>
                <a:gd name="connsiteX2" fmla="*/ 384175 w 3154590"/>
                <a:gd name="connsiteY2" fmla="*/ 50800 h 2929768"/>
                <a:gd name="connsiteX3" fmla="*/ 415925 w 3154590"/>
                <a:gd name="connsiteY3" fmla="*/ 47625 h 2929768"/>
                <a:gd name="connsiteX4" fmla="*/ 412750 w 3154590"/>
                <a:gd name="connsiteY4" fmla="*/ 190500 h 2929768"/>
                <a:gd name="connsiteX5" fmla="*/ 428625 w 3154590"/>
                <a:gd name="connsiteY5" fmla="*/ 190500 h 2929768"/>
                <a:gd name="connsiteX6" fmla="*/ 425450 w 3154590"/>
                <a:gd name="connsiteY6" fmla="*/ 241300 h 2929768"/>
                <a:gd name="connsiteX7" fmla="*/ 428625 w 3154590"/>
                <a:gd name="connsiteY7" fmla="*/ 241300 h 2929768"/>
                <a:gd name="connsiteX8" fmla="*/ 425450 w 3154590"/>
                <a:gd name="connsiteY8" fmla="*/ 333375 h 2929768"/>
                <a:gd name="connsiteX9" fmla="*/ 441325 w 3154590"/>
                <a:gd name="connsiteY9" fmla="*/ 333375 h 2929768"/>
                <a:gd name="connsiteX10" fmla="*/ 444500 w 3154590"/>
                <a:gd name="connsiteY10" fmla="*/ 377825 h 2929768"/>
                <a:gd name="connsiteX11" fmla="*/ 454025 w 3154590"/>
                <a:gd name="connsiteY11" fmla="*/ 377825 h 2929768"/>
                <a:gd name="connsiteX12" fmla="*/ 454025 w 3154590"/>
                <a:gd name="connsiteY12" fmla="*/ 473075 h 2929768"/>
                <a:gd name="connsiteX13" fmla="*/ 460375 w 3154590"/>
                <a:gd name="connsiteY13" fmla="*/ 476250 h 2929768"/>
                <a:gd name="connsiteX14" fmla="*/ 460375 w 3154590"/>
                <a:gd name="connsiteY14" fmla="*/ 561975 h 2929768"/>
                <a:gd name="connsiteX15" fmla="*/ 463550 w 3154590"/>
                <a:gd name="connsiteY15" fmla="*/ 561975 h 2929768"/>
                <a:gd name="connsiteX16" fmla="*/ 463550 w 3154590"/>
                <a:gd name="connsiteY16" fmla="*/ 704850 h 2929768"/>
                <a:gd name="connsiteX17" fmla="*/ 485775 w 3154590"/>
                <a:gd name="connsiteY17" fmla="*/ 704850 h 2929768"/>
                <a:gd name="connsiteX18" fmla="*/ 485775 w 3154590"/>
                <a:gd name="connsiteY18" fmla="*/ 755650 h 2929768"/>
                <a:gd name="connsiteX19" fmla="*/ 488950 w 3154590"/>
                <a:gd name="connsiteY19" fmla="*/ 755650 h 2929768"/>
                <a:gd name="connsiteX20" fmla="*/ 488950 w 3154590"/>
                <a:gd name="connsiteY20" fmla="*/ 844550 h 2929768"/>
                <a:gd name="connsiteX21" fmla="*/ 520700 w 3154590"/>
                <a:gd name="connsiteY21" fmla="*/ 850900 h 2929768"/>
                <a:gd name="connsiteX22" fmla="*/ 520700 w 3154590"/>
                <a:gd name="connsiteY22" fmla="*/ 904875 h 2929768"/>
                <a:gd name="connsiteX23" fmla="*/ 523875 w 3154590"/>
                <a:gd name="connsiteY23" fmla="*/ 904875 h 2929768"/>
                <a:gd name="connsiteX24" fmla="*/ 523875 w 3154590"/>
                <a:gd name="connsiteY24" fmla="*/ 942975 h 2929768"/>
                <a:gd name="connsiteX25" fmla="*/ 568325 w 3154590"/>
                <a:gd name="connsiteY25" fmla="*/ 946150 h 2929768"/>
                <a:gd name="connsiteX26" fmla="*/ 568325 w 3154590"/>
                <a:gd name="connsiteY26" fmla="*/ 990600 h 2929768"/>
                <a:gd name="connsiteX27" fmla="*/ 800100 w 3154590"/>
                <a:gd name="connsiteY27" fmla="*/ 990600 h 2929768"/>
                <a:gd name="connsiteX28" fmla="*/ 800100 w 3154590"/>
                <a:gd name="connsiteY28" fmla="*/ 1038225 h 2929768"/>
                <a:gd name="connsiteX29" fmla="*/ 812800 w 3154590"/>
                <a:gd name="connsiteY29" fmla="*/ 1038225 h 2929768"/>
                <a:gd name="connsiteX30" fmla="*/ 812800 w 3154590"/>
                <a:gd name="connsiteY30" fmla="*/ 1085850 h 2929768"/>
                <a:gd name="connsiteX31" fmla="*/ 828675 w 3154590"/>
                <a:gd name="connsiteY31" fmla="*/ 1089025 h 2929768"/>
                <a:gd name="connsiteX32" fmla="*/ 831850 w 3154590"/>
                <a:gd name="connsiteY32" fmla="*/ 1130300 h 2929768"/>
                <a:gd name="connsiteX33" fmla="*/ 838200 w 3154590"/>
                <a:gd name="connsiteY33" fmla="*/ 1130300 h 2929768"/>
                <a:gd name="connsiteX34" fmla="*/ 835025 w 3154590"/>
                <a:gd name="connsiteY34" fmla="*/ 1225550 h 2929768"/>
                <a:gd name="connsiteX35" fmla="*/ 847725 w 3154590"/>
                <a:gd name="connsiteY35" fmla="*/ 1225550 h 2929768"/>
                <a:gd name="connsiteX36" fmla="*/ 847725 w 3154590"/>
                <a:gd name="connsiteY36" fmla="*/ 1273175 h 2929768"/>
                <a:gd name="connsiteX37" fmla="*/ 863600 w 3154590"/>
                <a:gd name="connsiteY37" fmla="*/ 1273175 h 2929768"/>
                <a:gd name="connsiteX38" fmla="*/ 866775 w 3154590"/>
                <a:gd name="connsiteY38" fmla="*/ 1362075 h 2929768"/>
                <a:gd name="connsiteX39" fmla="*/ 873125 w 3154590"/>
                <a:gd name="connsiteY39" fmla="*/ 1362075 h 2929768"/>
                <a:gd name="connsiteX40" fmla="*/ 873125 w 3154590"/>
                <a:gd name="connsiteY40" fmla="*/ 1419225 h 2929768"/>
                <a:gd name="connsiteX41" fmla="*/ 882650 w 3154590"/>
                <a:gd name="connsiteY41" fmla="*/ 1419225 h 2929768"/>
                <a:gd name="connsiteX42" fmla="*/ 879475 w 3154590"/>
                <a:gd name="connsiteY42" fmla="*/ 1504950 h 2929768"/>
                <a:gd name="connsiteX43" fmla="*/ 901700 w 3154590"/>
                <a:gd name="connsiteY43" fmla="*/ 1504950 h 2929768"/>
                <a:gd name="connsiteX44" fmla="*/ 901700 w 3154590"/>
                <a:gd name="connsiteY44" fmla="*/ 1549400 h 2929768"/>
                <a:gd name="connsiteX45" fmla="*/ 904875 w 3154590"/>
                <a:gd name="connsiteY45" fmla="*/ 1549400 h 2929768"/>
                <a:gd name="connsiteX46" fmla="*/ 904875 w 3154590"/>
                <a:gd name="connsiteY46" fmla="*/ 1603375 h 2929768"/>
                <a:gd name="connsiteX47" fmla="*/ 911225 w 3154590"/>
                <a:gd name="connsiteY47" fmla="*/ 1603375 h 2929768"/>
                <a:gd name="connsiteX48" fmla="*/ 908050 w 3154590"/>
                <a:gd name="connsiteY48" fmla="*/ 1647825 h 2929768"/>
                <a:gd name="connsiteX49" fmla="*/ 917575 w 3154590"/>
                <a:gd name="connsiteY49" fmla="*/ 1644650 h 2929768"/>
                <a:gd name="connsiteX50" fmla="*/ 914400 w 3154590"/>
                <a:gd name="connsiteY50" fmla="*/ 1743075 h 2929768"/>
                <a:gd name="connsiteX51" fmla="*/ 933450 w 3154590"/>
                <a:gd name="connsiteY51" fmla="*/ 1736725 h 2929768"/>
                <a:gd name="connsiteX52" fmla="*/ 933450 w 3154590"/>
                <a:gd name="connsiteY52" fmla="*/ 1790700 h 2929768"/>
                <a:gd name="connsiteX53" fmla="*/ 942975 w 3154590"/>
                <a:gd name="connsiteY53" fmla="*/ 1790700 h 2929768"/>
                <a:gd name="connsiteX54" fmla="*/ 942975 w 3154590"/>
                <a:gd name="connsiteY54" fmla="*/ 1838325 h 2929768"/>
                <a:gd name="connsiteX55" fmla="*/ 1092200 w 3154590"/>
                <a:gd name="connsiteY55" fmla="*/ 1841500 h 2929768"/>
                <a:gd name="connsiteX56" fmla="*/ 1092200 w 3154590"/>
                <a:gd name="connsiteY56" fmla="*/ 1885950 h 2929768"/>
                <a:gd name="connsiteX57" fmla="*/ 1162050 w 3154590"/>
                <a:gd name="connsiteY57" fmla="*/ 1885950 h 2929768"/>
                <a:gd name="connsiteX58" fmla="*/ 1165225 w 3154590"/>
                <a:gd name="connsiteY58" fmla="*/ 1933575 h 2929768"/>
                <a:gd name="connsiteX59" fmla="*/ 1244600 w 3154590"/>
                <a:gd name="connsiteY59" fmla="*/ 1930400 h 2929768"/>
                <a:gd name="connsiteX60" fmla="*/ 1247775 w 3154590"/>
                <a:gd name="connsiteY60" fmla="*/ 1978025 h 2929768"/>
                <a:gd name="connsiteX61" fmla="*/ 1327150 w 3154590"/>
                <a:gd name="connsiteY61" fmla="*/ 1978025 h 2929768"/>
                <a:gd name="connsiteX62" fmla="*/ 1327150 w 3154590"/>
                <a:gd name="connsiteY62" fmla="*/ 2028825 h 2929768"/>
                <a:gd name="connsiteX63" fmla="*/ 1362075 w 3154590"/>
                <a:gd name="connsiteY63" fmla="*/ 2028825 h 2929768"/>
                <a:gd name="connsiteX64" fmla="*/ 1362075 w 3154590"/>
                <a:gd name="connsiteY64" fmla="*/ 2073275 h 2929768"/>
                <a:gd name="connsiteX65" fmla="*/ 1374775 w 3154590"/>
                <a:gd name="connsiteY65" fmla="*/ 2073275 h 2929768"/>
                <a:gd name="connsiteX66" fmla="*/ 1374775 w 3154590"/>
                <a:gd name="connsiteY66" fmla="*/ 2120900 h 2929768"/>
                <a:gd name="connsiteX67" fmla="*/ 1400175 w 3154590"/>
                <a:gd name="connsiteY67" fmla="*/ 2120900 h 2929768"/>
                <a:gd name="connsiteX68" fmla="*/ 1403350 w 3154590"/>
                <a:gd name="connsiteY68" fmla="*/ 2206625 h 2929768"/>
                <a:gd name="connsiteX69" fmla="*/ 1406525 w 3154590"/>
                <a:gd name="connsiteY69" fmla="*/ 2206625 h 2929768"/>
                <a:gd name="connsiteX70" fmla="*/ 1406525 w 3154590"/>
                <a:gd name="connsiteY70" fmla="*/ 2260600 h 2929768"/>
                <a:gd name="connsiteX71" fmla="*/ 1435100 w 3154590"/>
                <a:gd name="connsiteY71" fmla="*/ 2260600 h 2929768"/>
                <a:gd name="connsiteX72" fmla="*/ 1431925 w 3154590"/>
                <a:gd name="connsiteY72" fmla="*/ 2305050 h 2929768"/>
                <a:gd name="connsiteX73" fmla="*/ 1444625 w 3154590"/>
                <a:gd name="connsiteY73" fmla="*/ 2308225 h 2929768"/>
                <a:gd name="connsiteX74" fmla="*/ 1441450 w 3154590"/>
                <a:gd name="connsiteY74" fmla="*/ 2387600 h 2929768"/>
                <a:gd name="connsiteX75" fmla="*/ 1449388 w 3154590"/>
                <a:gd name="connsiteY75" fmla="*/ 2388394 h 2929768"/>
                <a:gd name="connsiteX76" fmla="*/ 1449387 w 3154590"/>
                <a:gd name="connsiteY76" fmla="*/ 2440783 h 2929768"/>
                <a:gd name="connsiteX77" fmla="*/ 1468437 w 3154590"/>
                <a:gd name="connsiteY77" fmla="*/ 2440782 h 2929768"/>
                <a:gd name="connsiteX78" fmla="*/ 1468439 w 3154590"/>
                <a:gd name="connsiteY78" fmla="*/ 2495550 h 2929768"/>
                <a:gd name="connsiteX79" fmla="*/ 1554164 w 3154590"/>
                <a:gd name="connsiteY79" fmla="*/ 2497932 h 2929768"/>
                <a:gd name="connsiteX80" fmla="*/ 1554163 w 3154590"/>
                <a:gd name="connsiteY80" fmla="*/ 2540796 h 2929768"/>
                <a:gd name="connsiteX81" fmla="*/ 1861345 w 3154590"/>
                <a:gd name="connsiteY81" fmla="*/ 2543177 h 2929768"/>
                <a:gd name="connsiteX82" fmla="*/ 1863726 w 3154590"/>
                <a:gd name="connsiteY82" fmla="*/ 2588421 h 2929768"/>
                <a:gd name="connsiteX83" fmla="*/ 1920876 w 3154590"/>
                <a:gd name="connsiteY83" fmla="*/ 2590802 h 2929768"/>
                <a:gd name="connsiteX84" fmla="*/ 1920876 w 3154590"/>
                <a:gd name="connsiteY84" fmla="*/ 2638427 h 2929768"/>
                <a:gd name="connsiteX85" fmla="*/ 2251869 w 3154590"/>
                <a:gd name="connsiteY85" fmla="*/ 2638427 h 2929768"/>
                <a:gd name="connsiteX86" fmla="*/ 2251869 w 3154590"/>
                <a:gd name="connsiteY86" fmla="*/ 2686052 h 2929768"/>
                <a:gd name="connsiteX87" fmla="*/ 2309018 w 3154590"/>
                <a:gd name="connsiteY87" fmla="*/ 2686051 h 2929768"/>
                <a:gd name="connsiteX88" fmla="*/ 2309018 w 3154590"/>
                <a:gd name="connsiteY88" fmla="*/ 2726533 h 2929768"/>
                <a:gd name="connsiteX89" fmla="*/ 2320924 w 3154590"/>
                <a:gd name="connsiteY89" fmla="*/ 2726534 h 2929768"/>
                <a:gd name="connsiteX90" fmla="*/ 2323306 w 3154590"/>
                <a:gd name="connsiteY90" fmla="*/ 2778921 h 2929768"/>
                <a:gd name="connsiteX91" fmla="*/ 2954337 w 3154590"/>
                <a:gd name="connsiteY91" fmla="*/ 2778920 h 2929768"/>
                <a:gd name="connsiteX92" fmla="*/ 2954337 w 3154590"/>
                <a:gd name="connsiteY92" fmla="*/ 2824164 h 2929768"/>
                <a:gd name="connsiteX93" fmla="*/ 3109119 w 3154590"/>
                <a:gd name="connsiteY93" fmla="*/ 2824163 h 2929768"/>
                <a:gd name="connsiteX94" fmla="*/ 3109118 w 3154590"/>
                <a:gd name="connsiteY94" fmla="*/ 2871789 h 2929768"/>
                <a:gd name="connsiteX95" fmla="*/ 3154361 w 3154590"/>
                <a:gd name="connsiteY95" fmla="*/ 2871789 h 2929768"/>
                <a:gd name="connsiteX96" fmla="*/ 3154361 w 3154590"/>
                <a:gd name="connsiteY96" fmla="*/ 2924177 h 2929768"/>
                <a:gd name="connsiteX97" fmla="*/ 3154360 w 3154590"/>
                <a:gd name="connsiteY97" fmla="*/ 2928939 h 2929768"/>
                <a:gd name="connsiteX0" fmla="*/ 0 w 3368672"/>
                <a:gd name="connsiteY0" fmla="*/ 3175 h 2929768"/>
                <a:gd name="connsiteX1" fmla="*/ 384175 w 3368672"/>
                <a:gd name="connsiteY1" fmla="*/ 0 h 2929768"/>
                <a:gd name="connsiteX2" fmla="*/ 384175 w 3368672"/>
                <a:gd name="connsiteY2" fmla="*/ 50800 h 2929768"/>
                <a:gd name="connsiteX3" fmla="*/ 415925 w 3368672"/>
                <a:gd name="connsiteY3" fmla="*/ 47625 h 2929768"/>
                <a:gd name="connsiteX4" fmla="*/ 412750 w 3368672"/>
                <a:gd name="connsiteY4" fmla="*/ 190500 h 2929768"/>
                <a:gd name="connsiteX5" fmla="*/ 428625 w 3368672"/>
                <a:gd name="connsiteY5" fmla="*/ 190500 h 2929768"/>
                <a:gd name="connsiteX6" fmla="*/ 425450 w 3368672"/>
                <a:gd name="connsiteY6" fmla="*/ 241300 h 2929768"/>
                <a:gd name="connsiteX7" fmla="*/ 428625 w 3368672"/>
                <a:gd name="connsiteY7" fmla="*/ 241300 h 2929768"/>
                <a:gd name="connsiteX8" fmla="*/ 425450 w 3368672"/>
                <a:gd name="connsiteY8" fmla="*/ 333375 h 2929768"/>
                <a:gd name="connsiteX9" fmla="*/ 441325 w 3368672"/>
                <a:gd name="connsiteY9" fmla="*/ 333375 h 2929768"/>
                <a:gd name="connsiteX10" fmla="*/ 444500 w 3368672"/>
                <a:gd name="connsiteY10" fmla="*/ 377825 h 2929768"/>
                <a:gd name="connsiteX11" fmla="*/ 454025 w 3368672"/>
                <a:gd name="connsiteY11" fmla="*/ 377825 h 2929768"/>
                <a:gd name="connsiteX12" fmla="*/ 454025 w 3368672"/>
                <a:gd name="connsiteY12" fmla="*/ 473075 h 2929768"/>
                <a:gd name="connsiteX13" fmla="*/ 460375 w 3368672"/>
                <a:gd name="connsiteY13" fmla="*/ 476250 h 2929768"/>
                <a:gd name="connsiteX14" fmla="*/ 460375 w 3368672"/>
                <a:gd name="connsiteY14" fmla="*/ 561975 h 2929768"/>
                <a:gd name="connsiteX15" fmla="*/ 463550 w 3368672"/>
                <a:gd name="connsiteY15" fmla="*/ 561975 h 2929768"/>
                <a:gd name="connsiteX16" fmla="*/ 463550 w 3368672"/>
                <a:gd name="connsiteY16" fmla="*/ 704850 h 2929768"/>
                <a:gd name="connsiteX17" fmla="*/ 485775 w 3368672"/>
                <a:gd name="connsiteY17" fmla="*/ 704850 h 2929768"/>
                <a:gd name="connsiteX18" fmla="*/ 485775 w 3368672"/>
                <a:gd name="connsiteY18" fmla="*/ 755650 h 2929768"/>
                <a:gd name="connsiteX19" fmla="*/ 488950 w 3368672"/>
                <a:gd name="connsiteY19" fmla="*/ 755650 h 2929768"/>
                <a:gd name="connsiteX20" fmla="*/ 488950 w 3368672"/>
                <a:gd name="connsiteY20" fmla="*/ 844550 h 2929768"/>
                <a:gd name="connsiteX21" fmla="*/ 520700 w 3368672"/>
                <a:gd name="connsiteY21" fmla="*/ 850900 h 2929768"/>
                <a:gd name="connsiteX22" fmla="*/ 520700 w 3368672"/>
                <a:gd name="connsiteY22" fmla="*/ 904875 h 2929768"/>
                <a:gd name="connsiteX23" fmla="*/ 523875 w 3368672"/>
                <a:gd name="connsiteY23" fmla="*/ 904875 h 2929768"/>
                <a:gd name="connsiteX24" fmla="*/ 523875 w 3368672"/>
                <a:gd name="connsiteY24" fmla="*/ 942975 h 2929768"/>
                <a:gd name="connsiteX25" fmla="*/ 568325 w 3368672"/>
                <a:gd name="connsiteY25" fmla="*/ 946150 h 2929768"/>
                <a:gd name="connsiteX26" fmla="*/ 568325 w 3368672"/>
                <a:gd name="connsiteY26" fmla="*/ 990600 h 2929768"/>
                <a:gd name="connsiteX27" fmla="*/ 800100 w 3368672"/>
                <a:gd name="connsiteY27" fmla="*/ 990600 h 2929768"/>
                <a:gd name="connsiteX28" fmla="*/ 800100 w 3368672"/>
                <a:gd name="connsiteY28" fmla="*/ 1038225 h 2929768"/>
                <a:gd name="connsiteX29" fmla="*/ 812800 w 3368672"/>
                <a:gd name="connsiteY29" fmla="*/ 1038225 h 2929768"/>
                <a:gd name="connsiteX30" fmla="*/ 812800 w 3368672"/>
                <a:gd name="connsiteY30" fmla="*/ 1085850 h 2929768"/>
                <a:gd name="connsiteX31" fmla="*/ 828675 w 3368672"/>
                <a:gd name="connsiteY31" fmla="*/ 1089025 h 2929768"/>
                <a:gd name="connsiteX32" fmla="*/ 831850 w 3368672"/>
                <a:gd name="connsiteY32" fmla="*/ 1130300 h 2929768"/>
                <a:gd name="connsiteX33" fmla="*/ 838200 w 3368672"/>
                <a:gd name="connsiteY33" fmla="*/ 1130300 h 2929768"/>
                <a:gd name="connsiteX34" fmla="*/ 835025 w 3368672"/>
                <a:gd name="connsiteY34" fmla="*/ 1225550 h 2929768"/>
                <a:gd name="connsiteX35" fmla="*/ 847725 w 3368672"/>
                <a:gd name="connsiteY35" fmla="*/ 1225550 h 2929768"/>
                <a:gd name="connsiteX36" fmla="*/ 847725 w 3368672"/>
                <a:gd name="connsiteY36" fmla="*/ 1273175 h 2929768"/>
                <a:gd name="connsiteX37" fmla="*/ 863600 w 3368672"/>
                <a:gd name="connsiteY37" fmla="*/ 1273175 h 2929768"/>
                <a:gd name="connsiteX38" fmla="*/ 866775 w 3368672"/>
                <a:gd name="connsiteY38" fmla="*/ 1362075 h 2929768"/>
                <a:gd name="connsiteX39" fmla="*/ 873125 w 3368672"/>
                <a:gd name="connsiteY39" fmla="*/ 1362075 h 2929768"/>
                <a:gd name="connsiteX40" fmla="*/ 873125 w 3368672"/>
                <a:gd name="connsiteY40" fmla="*/ 1419225 h 2929768"/>
                <a:gd name="connsiteX41" fmla="*/ 882650 w 3368672"/>
                <a:gd name="connsiteY41" fmla="*/ 1419225 h 2929768"/>
                <a:gd name="connsiteX42" fmla="*/ 879475 w 3368672"/>
                <a:gd name="connsiteY42" fmla="*/ 1504950 h 2929768"/>
                <a:gd name="connsiteX43" fmla="*/ 901700 w 3368672"/>
                <a:gd name="connsiteY43" fmla="*/ 1504950 h 2929768"/>
                <a:gd name="connsiteX44" fmla="*/ 901700 w 3368672"/>
                <a:gd name="connsiteY44" fmla="*/ 1549400 h 2929768"/>
                <a:gd name="connsiteX45" fmla="*/ 904875 w 3368672"/>
                <a:gd name="connsiteY45" fmla="*/ 1549400 h 2929768"/>
                <a:gd name="connsiteX46" fmla="*/ 904875 w 3368672"/>
                <a:gd name="connsiteY46" fmla="*/ 1603375 h 2929768"/>
                <a:gd name="connsiteX47" fmla="*/ 911225 w 3368672"/>
                <a:gd name="connsiteY47" fmla="*/ 1603375 h 2929768"/>
                <a:gd name="connsiteX48" fmla="*/ 908050 w 3368672"/>
                <a:gd name="connsiteY48" fmla="*/ 1647825 h 2929768"/>
                <a:gd name="connsiteX49" fmla="*/ 917575 w 3368672"/>
                <a:gd name="connsiteY49" fmla="*/ 1644650 h 2929768"/>
                <a:gd name="connsiteX50" fmla="*/ 914400 w 3368672"/>
                <a:gd name="connsiteY50" fmla="*/ 1743075 h 2929768"/>
                <a:gd name="connsiteX51" fmla="*/ 933450 w 3368672"/>
                <a:gd name="connsiteY51" fmla="*/ 1736725 h 2929768"/>
                <a:gd name="connsiteX52" fmla="*/ 933450 w 3368672"/>
                <a:gd name="connsiteY52" fmla="*/ 1790700 h 2929768"/>
                <a:gd name="connsiteX53" fmla="*/ 942975 w 3368672"/>
                <a:gd name="connsiteY53" fmla="*/ 1790700 h 2929768"/>
                <a:gd name="connsiteX54" fmla="*/ 942975 w 3368672"/>
                <a:gd name="connsiteY54" fmla="*/ 1838325 h 2929768"/>
                <a:gd name="connsiteX55" fmla="*/ 1092200 w 3368672"/>
                <a:gd name="connsiteY55" fmla="*/ 1841500 h 2929768"/>
                <a:gd name="connsiteX56" fmla="*/ 1092200 w 3368672"/>
                <a:gd name="connsiteY56" fmla="*/ 1885950 h 2929768"/>
                <a:gd name="connsiteX57" fmla="*/ 1162050 w 3368672"/>
                <a:gd name="connsiteY57" fmla="*/ 1885950 h 2929768"/>
                <a:gd name="connsiteX58" fmla="*/ 1165225 w 3368672"/>
                <a:gd name="connsiteY58" fmla="*/ 1933575 h 2929768"/>
                <a:gd name="connsiteX59" fmla="*/ 1244600 w 3368672"/>
                <a:gd name="connsiteY59" fmla="*/ 1930400 h 2929768"/>
                <a:gd name="connsiteX60" fmla="*/ 1247775 w 3368672"/>
                <a:gd name="connsiteY60" fmla="*/ 1978025 h 2929768"/>
                <a:gd name="connsiteX61" fmla="*/ 1327150 w 3368672"/>
                <a:gd name="connsiteY61" fmla="*/ 1978025 h 2929768"/>
                <a:gd name="connsiteX62" fmla="*/ 1327150 w 3368672"/>
                <a:gd name="connsiteY62" fmla="*/ 2028825 h 2929768"/>
                <a:gd name="connsiteX63" fmla="*/ 1362075 w 3368672"/>
                <a:gd name="connsiteY63" fmla="*/ 2028825 h 2929768"/>
                <a:gd name="connsiteX64" fmla="*/ 1362075 w 3368672"/>
                <a:gd name="connsiteY64" fmla="*/ 2073275 h 2929768"/>
                <a:gd name="connsiteX65" fmla="*/ 1374775 w 3368672"/>
                <a:gd name="connsiteY65" fmla="*/ 2073275 h 2929768"/>
                <a:gd name="connsiteX66" fmla="*/ 1374775 w 3368672"/>
                <a:gd name="connsiteY66" fmla="*/ 2120900 h 2929768"/>
                <a:gd name="connsiteX67" fmla="*/ 1400175 w 3368672"/>
                <a:gd name="connsiteY67" fmla="*/ 2120900 h 2929768"/>
                <a:gd name="connsiteX68" fmla="*/ 1403350 w 3368672"/>
                <a:gd name="connsiteY68" fmla="*/ 2206625 h 2929768"/>
                <a:gd name="connsiteX69" fmla="*/ 1406525 w 3368672"/>
                <a:gd name="connsiteY69" fmla="*/ 2206625 h 2929768"/>
                <a:gd name="connsiteX70" fmla="*/ 1406525 w 3368672"/>
                <a:gd name="connsiteY70" fmla="*/ 2260600 h 2929768"/>
                <a:gd name="connsiteX71" fmla="*/ 1435100 w 3368672"/>
                <a:gd name="connsiteY71" fmla="*/ 2260600 h 2929768"/>
                <a:gd name="connsiteX72" fmla="*/ 1431925 w 3368672"/>
                <a:gd name="connsiteY72" fmla="*/ 2305050 h 2929768"/>
                <a:gd name="connsiteX73" fmla="*/ 1444625 w 3368672"/>
                <a:gd name="connsiteY73" fmla="*/ 2308225 h 2929768"/>
                <a:gd name="connsiteX74" fmla="*/ 1441450 w 3368672"/>
                <a:gd name="connsiteY74" fmla="*/ 2387600 h 2929768"/>
                <a:gd name="connsiteX75" fmla="*/ 1449388 w 3368672"/>
                <a:gd name="connsiteY75" fmla="*/ 2388394 h 2929768"/>
                <a:gd name="connsiteX76" fmla="*/ 1449387 w 3368672"/>
                <a:gd name="connsiteY76" fmla="*/ 2440783 h 2929768"/>
                <a:gd name="connsiteX77" fmla="*/ 1468437 w 3368672"/>
                <a:gd name="connsiteY77" fmla="*/ 2440782 h 2929768"/>
                <a:gd name="connsiteX78" fmla="*/ 1468439 w 3368672"/>
                <a:gd name="connsiteY78" fmla="*/ 2495550 h 2929768"/>
                <a:gd name="connsiteX79" fmla="*/ 1554164 w 3368672"/>
                <a:gd name="connsiteY79" fmla="*/ 2497932 h 2929768"/>
                <a:gd name="connsiteX80" fmla="*/ 1554163 w 3368672"/>
                <a:gd name="connsiteY80" fmla="*/ 2540796 h 2929768"/>
                <a:gd name="connsiteX81" fmla="*/ 1861345 w 3368672"/>
                <a:gd name="connsiteY81" fmla="*/ 2543177 h 2929768"/>
                <a:gd name="connsiteX82" fmla="*/ 1863726 w 3368672"/>
                <a:gd name="connsiteY82" fmla="*/ 2588421 h 2929768"/>
                <a:gd name="connsiteX83" fmla="*/ 1920876 w 3368672"/>
                <a:gd name="connsiteY83" fmla="*/ 2590802 h 2929768"/>
                <a:gd name="connsiteX84" fmla="*/ 1920876 w 3368672"/>
                <a:gd name="connsiteY84" fmla="*/ 2638427 h 2929768"/>
                <a:gd name="connsiteX85" fmla="*/ 2251869 w 3368672"/>
                <a:gd name="connsiteY85" fmla="*/ 2638427 h 2929768"/>
                <a:gd name="connsiteX86" fmla="*/ 2251869 w 3368672"/>
                <a:gd name="connsiteY86" fmla="*/ 2686052 h 2929768"/>
                <a:gd name="connsiteX87" fmla="*/ 2309018 w 3368672"/>
                <a:gd name="connsiteY87" fmla="*/ 2686051 h 2929768"/>
                <a:gd name="connsiteX88" fmla="*/ 2309018 w 3368672"/>
                <a:gd name="connsiteY88" fmla="*/ 2726533 h 2929768"/>
                <a:gd name="connsiteX89" fmla="*/ 2320924 w 3368672"/>
                <a:gd name="connsiteY89" fmla="*/ 2726534 h 2929768"/>
                <a:gd name="connsiteX90" fmla="*/ 2323306 w 3368672"/>
                <a:gd name="connsiteY90" fmla="*/ 2778921 h 2929768"/>
                <a:gd name="connsiteX91" fmla="*/ 2954337 w 3368672"/>
                <a:gd name="connsiteY91" fmla="*/ 2778920 h 2929768"/>
                <a:gd name="connsiteX92" fmla="*/ 2954337 w 3368672"/>
                <a:gd name="connsiteY92" fmla="*/ 2824164 h 2929768"/>
                <a:gd name="connsiteX93" fmla="*/ 3109119 w 3368672"/>
                <a:gd name="connsiteY93" fmla="*/ 2824163 h 2929768"/>
                <a:gd name="connsiteX94" fmla="*/ 3109118 w 3368672"/>
                <a:gd name="connsiteY94" fmla="*/ 2871789 h 2929768"/>
                <a:gd name="connsiteX95" fmla="*/ 3154361 w 3368672"/>
                <a:gd name="connsiteY95" fmla="*/ 2871789 h 2929768"/>
                <a:gd name="connsiteX96" fmla="*/ 3154361 w 3368672"/>
                <a:gd name="connsiteY96" fmla="*/ 2924177 h 2929768"/>
                <a:gd name="connsiteX97" fmla="*/ 3368672 w 3368672"/>
                <a:gd name="connsiteY97" fmla="*/ 2928939 h 2929768"/>
                <a:gd name="connsiteX0" fmla="*/ 0 w 3368672"/>
                <a:gd name="connsiteY0" fmla="*/ 3175 h 2929768"/>
                <a:gd name="connsiteX1" fmla="*/ 384175 w 3368672"/>
                <a:gd name="connsiteY1" fmla="*/ 0 h 2929768"/>
                <a:gd name="connsiteX2" fmla="*/ 384175 w 3368672"/>
                <a:gd name="connsiteY2" fmla="*/ 50800 h 2929768"/>
                <a:gd name="connsiteX3" fmla="*/ 415925 w 3368672"/>
                <a:gd name="connsiteY3" fmla="*/ 47625 h 2929768"/>
                <a:gd name="connsiteX4" fmla="*/ 412750 w 3368672"/>
                <a:gd name="connsiteY4" fmla="*/ 190500 h 2929768"/>
                <a:gd name="connsiteX5" fmla="*/ 428625 w 3368672"/>
                <a:gd name="connsiteY5" fmla="*/ 190500 h 2929768"/>
                <a:gd name="connsiteX6" fmla="*/ 425450 w 3368672"/>
                <a:gd name="connsiteY6" fmla="*/ 241300 h 2929768"/>
                <a:gd name="connsiteX7" fmla="*/ 428625 w 3368672"/>
                <a:gd name="connsiteY7" fmla="*/ 241300 h 2929768"/>
                <a:gd name="connsiteX8" fmla="*/ 425450 w 3368672"/>
                <a:gd name="connsiteY8" fmla="*/ 333375 h 2929768"/>
                <a:gd name="connsiteX9" fmla="*/ 441325 w 3368672"/>
                <a:gd name="connsiteY9" fmla="*/ 333375 h 2929768"/>
                <a:gd name="connsiteX10" fmla="*/ 444500 w 3368672"/>
                <a:gd name="connsiteY10" fmla="*/ 377825 h 2929768"/>
                <a:gd name="connsiteX11" fmla="*/ 454025 w 3368672"/>
                <a:gd name="connsiteY11" fmla="*/ 377825 h 2929768"/>
                <a:gd name="connsiteX12" fmla="*/ 454025 w 3368672"/>
                <a:gd name="connsiteY12" fmla="*/ 473075 h 2929768"/>
                <a:gd name="connsiteX13" fmla="*/ 460375 w 3368672"/>
                <a:gd name="connsiteY13" fmla="*/ 476250 h 2929768"/>
                <a:gd name="connsiteX14" fmla="*/ 460375 w 3368672"/>
                <a:gd name="connsiteY14" fmla="*/ 561975 h 2929768"/>
                <a:gd name="connsiteX15" fmla="*/ 463550 w 3368672"/>
                <a:gd name="connsiteY15" fmla="*/ 561975 h 2929768"/>
                <a:gd name="connsiteX16" fmla="*/ 463550 w 3368672"/>
                <a:gd name="connsiteY16" fmla="*/ 704850 h 2929768"/>
                <a:gd name="connsiteX17" fmla="*/ 485775 w 3368672"/>
                <a:gd name="connsiteY17" fmla="*/ 704850 h 2929768"/>
                <a:gd name="connsiteX18" fmla="*/ 485775 w 3368672"/>
                <a:gd name="connsiteY18" fmla="*/ 755650 h 2929768"/>
                <a:gd name="connsiteX19" fmla="*/ 488950 w 3368672"/>
                <a:gd name="connsiteY19" fmla="*/ 755650 h 2929768"/>
                <a:gd name="connsiteX20" fmla="*/ 488950 w 3368672"/>
                <a:gd name="connsiteY20" fmla="*/ 844550 h 2929768"/>
                <a:gd name="connsiteX21" fmla="*/ 520700 w 3368672"/>
                <a:gd name="connsiteY21" fmla="*/ 850900 h 2929768"/>
                <a:gd name="connsiteX22" fmla="*/ 520700 w 3368672"/>
                <a:gd name="connsiteY22" fmla="*/ 904875 h 2929768"/>
                <a:gd name="connsiteX23" fmla="*/ 523875 w 3368672"/>
                <a:gd name="connsiteY23" fmla="*/ 904875 h 2929768"/>
                <a:gd name="connsiteX24" fmla="*/ 523875 w 3368672"/>
                <a:gd name="connsiteY24" fmla="*/ 942975 h 2929768"/>
                <a:gd name="connsiteX25" fmla="*/ 568325 w 3368672"/>
                <a:gd name="connsiteY25" fmla="*/ 946150 h 2929768"/>
                <a:gd name="connsiteX26" fmla="*/ 568325 w 3368672"/>
                <a:gd name="connsiteY26" fmla="*/ 990600 h 2929768"/>
                <a:gd name="connsiteX27" fmla="*/ 800100 w 3368672"/>
                <a:gd name="connsiteY27" fmla="*/ 990600 h 2929768"/>
                <a:gd name="connsiteX28" fmla="*/ 800100 w 3368672"/>
                <a:gd name="connsiteY28" fmla="*/ 1038225 h 2929768"/>
                <a:gd name="connsiteX29" fmla="*/ 812800 w 3368672"/>
                <a:gd name="connsiteY29" fmla="*/ 1038225 h 2929768"/>
                <a:gd name="connsiteX30" fmla="*/ 812800 w 3368672"/>
                <a:gd name="connsiteY30" fmla="*/ 1085850 h 2929768"/>
                <a:gd name="connsiteX31" fmla="*/ 828675 w 3368672"/>
                <a:gd name="connsiteY31" fmla="*/ 1089025 h 2929768"/>
                <a:gd name="connsiteX32" fmla="*/ 831850 w 3368672"/>
                <a:gd name="connsiteY32" fmla="*/ 1130300 h 2929768"/>
                <a:gd name="connsiteX33" fmla="*/ 838200 w 3368672"/>
                <a:gd name="connsiteY33" fmla="*/ 1130300 h 2929768"/>
                <a:gd name="connsiteX34" fmla="*/ 835025 w 3368672"/>
                <a:gd name="connsiteY34" fmla="*/ 1225550 h 2929768"/>
                <a:gd name="connsiteX35" fmla="*/ 847725 w 3368672"/>
                <a:gd name="connsiteY35" fmla="*/ 1225550 h 2929768"/>
                <a:gd name="connsiteX36" fmla="*/ 847725 w 3368672"/>
                <a:gd name="connsiteY36" fmla="*/ 1273175 h 2929768"/>
                <a:gd name="connsiteX37" fmla="*/ 863600 w 3368672"/>
                <a:gd name="connsiteY37" fmla="*/ 1273175 h 2929768"/>
                <a:gd name="connsiteX38" fmla="*/ 866775 w 3368672"/>
                <a:gd name="connsiteY38" fmla="*/ 1362075 h 2929768"/>
                <a:gd name="connsiteX39" fmla="*/ 873125 w 3368672"/>
                <a:gd name="connsiteY39" fmla="*/ 1362075 h 2929768"/>
                <a:gd name="connsiteX40" fmla="*/ 873125 w 3368672"/>
                <a:gd name="connsiteY40" fmla="*/ 1419225 h 2929768"/>
                <a:gd name="connsiteX41" fmla="*/ 882650 w 3368672"/>
                <a:gd name="connsiteY41" fmla="*/ 1419225 h 2929768"/>
                <a:gd name="connsiteX42" fmla="*/ 879475 w 3368672"/>
                <a:gd name="connsiteY42" fmla="*/ 1504950 h 2929768"/>
                <a:gd name="connsiteX43" fmla="*/ 901700 w 3368672"/>
                <a:gd name="connsiteY43" fmla="*/ 1504950 h 2929768"/>
                <a:gd name="connsiteX44" fmla="*/ 901700 w 3368672"/>
                <a:gd name="connsiteY44" fmla="*/ 1549400 h 2929768"/>
                <a:gd name="connsiteX45" fmla="*/ 904875 w 3368672"/>
                <a:gd name="connsiteY45" fmla="*/ 1549400 h 2929768"/>
                <a:gd name="connsiteX46" fmla="*/ 904875 w 3368672"/>
                <a:gd name="connsiteY46" fmla="*/ 1603375 h 2929768"/>
                <a:gd name="connsiteX47" fmla="*/ 911225 w 3368672"/>
                <a:gd name="connsiteY47" fmla="*/ 1603375 h 2929768"/>
                <a:gd name="connsiteX48" fmla="*/ 908050 w 3368672"/>
                <a:gd name="connsiteY48" fmla="*/ 1647825 h 2929768"/>
                <a:gd name="connsiteX49" fmla="*/ 917575 w 3368672"/>
                <a:gd name="connsiteY49" fmla="*/ 1644650 h 2929768"/>
                <a:gd name="connsiteX50" fmla="*/ 914400 w 3368672"/>
                <a:gd name="connsiteY50" fmla="*/ 1743075 h 2929768"/>
                <a:gd name="connsiteX51" fmla="*/ 933450 w 3368672"/>
                <a:gd name="connsiteY51" fmla="*/ 1736725 h 2929768"/>
                <a:gd name="connsiteX52" fmla="*/ 933450 w 3368672"/>
                <a:gd name="connsiteY52" fmla="*/ 1790700 h 2929768"/>
                <a:gd name="connsiteX53" fmla="*/ 942975 w 3368672"/>
                <a:gd name="connsiteY53" fmla="*/ 1790700 h 2929768"/>
                <a:gd name="connsiteX54" fmla="*/ 942975 w 3368672"/>
                <a:gd name="connsiteY54" fmla="*/ 1838325 h 2929768"/>
                <a:gd name="connsiteX55" fmla="*/ 1092200 w 3368672"/>
                <a:gd name="connsiteY55" fmla="*/ 1841500 h 2929768"/>
                <a:gd name="connsiteX56" fmla="*/ 1092200 w 3368672"/>
                <a:gd name="connsiteY56" fmla="*/ 1885950 h 2929768"/>
                <a:gd name="connsiteX57" fmla="*/ 1162050 w 3368672"/>
                <a:gd name="connsiteY57" fmla="*/ 1885950 h 2929768"/>
                <a:gd name="connsiteX58" fmla="*/ 1165225 w 3368672"/>
                <a:gd name="connsiteY58" fmla="*/ 1933575 h 2929768"/>
                <a:gd name="connsiteX59" fmla="*/ 1244600 w 3368672"/>
                <a:gd name="connsiteY59" fmla="*/ 1930400 h 2929768"/>
                <a:gd name="connsiteX60" fmla="*/ 1247775 w 3368672"/>
                <a:gd name="connsiteY60" fmla="*/ 1978025 h 2929768"/>
                <a:gd name="connsiteX61" fmla="*/ 1327150 w 3368672"/>
                <a:gd name="connsiteY61" fmla="*/ 1978025 h 2929768"/>
                <a:gd name="connsiteX62" fmla="*/ 1327150 w 3368672"/>
                <a:gd name="connsiteY62" fmla="*/ 2028825 h 2929768"/>
                <a:gd name="connsiteX63" fmla="*/ 1362075 w 3368672"/>
                <a:gd name="connsiteY63" fmla="*/ 2028825 h 2929768"/>
                <a:gd name="connsiteX64" fmla="*/ 1362075 w 3368672"/>
                <a:gd name="connsiteY64" fmla="*/ 2073275 h 2929768"/>
                <a:gd name="connsiteX65" fmla="*/ 1374775 w 3368672"/>
                <a:gd name="connsiteY65" fmla="*/ 2073275 h 2929768"/>
                <a:gd name="connsiteX66" fmla="*/ 1374775 w 3368672"/>
                <a:gd name="connsiteY66" fmla="*/ 2120900 h 2929768"/>
                <a:gd name="connsiteX67" fmla="*/ 1400175 w 3368672"/>
                <a:gd name="connsiteY67" fmla="*/ 2120900 h 2929768"/>
                <a:gd name="connsiteX68" fmla="*/ 1403350 w 3368672"/>
                <a:gd name="connsiteY68" fmla="*/ 2206625 h 2929768"/>
                <a:gd name="connsiteX69" fmla="*/ 1406525 w 3368672"/>
                <a:gd name="connsiteY69" fmla="*/ 2206625 h 2929768"/>
                <a:gd name="connsiteX70" fmla="*/ 1406525 w 3368672"/>
                <a:gd name="connsiteY70" fmla="*/ 2260600 h 2929768"/>
                <a:gd name="connsiteX71" fmla="*/ 1435100 w 3368672"/>
                <a:gd name="connsiteY71" fmla="*/ 2260600 h 2929768"/>
                <a:gd name="connsiteX72" fmla="*/ 1431925 w 3368672"/>
                <a:gd name="connsiteY72" fmla="*/ 2305050 h 2929768"/>
                <a:gd name="connsiteX73" fmla="*/ 1444625 w 3368672"/>
                <a:gd name="connsiteY73" fmla="*/ 2308225 h 2929768"/>
                <a:gd name="connsiteX74" fmla="*/ 1441450 w 3368672"/>
                <a:gd name="connsiteY74" fmla="*/ 2387600 h 2929768"/>
                <a:gd name="connsiteX75" fmla="*/ 1449388 w 3368672"/>
                <a:gd name="connsiteY75" fmla="*/ 2388394 h 2929768"/>
                <a:gd name="connsiteX76" fmla="*/ 1449387 w 3368672"/>
                <a:gd name="connsiteY76" fmla="*/ 2440783 h 2929768"/>
                <a:gd name="connsiteX77" fmla="*/ 1468437 w 3368672"/>
                <a:gd name="connsiteY77" fmla="*/ 2440782 h 2929768"/>
                <a:gd name="connsiteX78" fmla="*/ 1468439 w 3368672"/>
                <a:gd name="connsiteY78" fmla="*/ 2495550 h 2929768"/>
                <a:gd name="connsiteX79" fmla="*/ 1554164 w 3368672"/>
                <a:gd name="connsiteY79" fmla="*/ 2497932 h 2929768"/>
                <a:gd name="connsiteX80" fmla="*/ 1554163 w 3368672"/>
                <a:gd name="connsiteY80" fmla="*/ 2540796 h 2929768"/>
                <a:gd name="connsiteX81" fmla="*/ 1861345 w 3368672"/>
                <a:gd name="connsiteY81" fmla="*/ 2543177 h 2929768"/>
                <a:gd name="connsiteX82" fmla="*/ 1863726 w 3368672"/>
                <a:gd name="connsiteY82" fmla="*/ 2588421 h 2929768"/>
                <a:gd name="connsiteX83" fmla="*/ 1920876 w 3368672"/>
                <a:gd name="connsiteY83" fmla="*/ 2590802 h 2929768"/>
                <a:gd name="connsiteX84" fmla="*/ 1920876 w 3368672"/>
                <a:gd name="connsiteY84" fmla="*/ 2638427 h 2929768"/>
                <a:gd name="connsiteX85" fmla="*/ 2251869 w 3368672"/>
                <a:gd name="connsiteY85" fmla="*/ 2638427 h 2929768"/>
                <a:gd name="connsiteX86" fmla="*/ 2251869 w 3368672"/>
                <a:gd name="connsiteY86" fmla="*/ 2686052 h 2929768"/>
                <a:gd name="connsiteX87" fmla="*/ 2309018 w 3368672"/>
                <a:gd name="connsiteY87" fmla="*/ 2686051 h 2929768"/>
                <a:gd name="connsiteX88" fmla="*/ 2309018 w 3368672"/>
                <a:gd name="connsiteY88" fmla="*/ 2726533 h 2929768"/>
                <a:gd name="connsiteX89" fmla="*/ 2320924 w 3368672"/>
                <a:gd name="connsiteY89" fmla="*/ 2726534 h 2929768"/>
                <a:gd name="connsiteX90" fmla="*/ 2323306 w 3368672"/>
                <a:gd name="connsiteY90" fmla="*/ 2778921 h 2929768"/>
                <a:gd name="connsiteX91" fmla="*/ 2954337 w 3368672"/>
                <a:gd name="connsiteY91" fmla="*/ 2778920 h 2929768"/>
                <a:gd name="connsiteX92" fmla="*/ 2954337 w 3368672"/>
                <a:gd name="connsiteY92" fmla="*/ 2824164 h 2929768"/>
                <a:gd name="connsiteX93" fmla="*/ 3109119 w 3368672"/>
                <a:gd name="connsiteY93" fmla="*/ 2824163 h 2929768"/>
                <a:gd name="connsiteX94" fmla="*/ 3109118 w 3368672"/>
                <a:gd name="connsiteY94" fmla="*/ 2871789 h 2929768"/>
                <a:gd name="connsiteX95" fmla="*/ 3154361 w 3368672"/>
                <a:gd name="connsiteY95" fmla="*/ 2871789 h 2929768"/>
                <a:gd name="connsiteX96" fmla="*/ 3154361 w 3368672"/>
                <a:gd name="connsiteY96" fmla="*/ 2924177 h 2929768"/>
                <a:gd name="connsiteX97" fmla="*/ 3368672 w 3368672"/>
                <a:gd name="connsiteY97" fmla="*/ 2928939 h 2929768"/>
                <a:gd name="connsiteX0" fmla="*/ 0 w 3368672"/>
                <a:gd name="connsiteY0" fmla="*/ 3175 h 2928939"/>
                <a:gd name="connsiteX1" fmla="*/ 384175 w 3368672"/>
                <a:gd name="connsiteY1" fmla="*/ 0 h 2928939"/>
                <a:gd name="connsiteX2" fmla="*/ 384175 w 3368672"/>
                <a:gd name="connsiteY2" fmla="*/ 50800 h 2928939"/>
                <a:gd name="connsiteX3" fmla="*/ 415925 w 3368672"/>
                <a:gd name="connsiteY3" fmla="*/ 47625 h 2928939"/>
                <a:gd name="connsiteX4" fmla="*/ 412750 w 3368672"/>
                <a:gd name="connsiteY4" fmla="*/ 190500 h 2928939"/>
                <a:gd name="connsiteX5" fmla="*/ 428625 w 3368672"/>
                <a:gd name="connsiteY5" fmla="*/ 190500 h 2928939"/>
                <a:gd name="connsiteX6" fmla="*/ 425450 w 3368672"/>
                <a:gd name="connsiteY6" fmla="*/ 241300 h 2928939"/>
                <a:gd name="connsiteX7" fmla="*/ 428625 w 3368672"/>
                <a:gd name="connsiteY7" fmla="*/ 241300 h 2928939"/>
                <a:gd name="connsiteX8" fmla="*/ 425450 w 3368672"/>
                <a:gd name="connsiteY8" fmla="*/ 333375 h 2928939"/>
                <a:gd name="connsiteX9" fmla="*/ 441325 w 3368672"/>
                <a:gd name="connsiteY9" fmla="*/ 333375 h 2928939"/>
                <a:gd name="connsiteX10" fmla="*/ 444500 w 3368672"/>
                <a:gd name="connsiteY10" fmla="*/ 377825 h 2928939"/>
                <a:gd name="connsiteX11" fmla="*/ 454025 w 3368672"/>
                <a:gd name="connsiteY11" fmla="*/ 377825 h 2928939"/>
                <a:gd name="connsiteX12" fmla="*/ 454025 w 3368672"/>
                <a:gd name="connsiteY12" fmla="*/ 473075 h 2928939"/>
                <a:gd name="connsiteX13" fmla="*/ 460375 w 3368672"/>
                <a:gd name="connsiteY13" fmla="*/ 476250 h 2928939"/>
                <a:gd name="connsiteX14" fmla="*/ 460375 w 3368672"/>
                <a:gd name="connsiteY14" fmla="*/ 561975 h 2928939"/>
                <a:gd name="connsiteX15" fmla="*/ 463550 w 3368672"/>
                <a:gd name="connsiteY15" fmla="*/ 561975 h 2928939"/>
                <a:gd name="connsiteX16" fmla="*/ 463550 w 3368672"/>
                <a:gd name="connsiteY16" fmla="*/ 704850 h 2928939"/>
                <a:gd name="connsiteX17" fmla="*/ 485775 w 3368672"/>
                <a:gd name="connsiteY17" fmla="*/ 704850 h 2928939"/>
                <a:gd name="connsiteX18" fmla="*/ 485775 w 3368672"/>
                <a:gd name="connsiteY18" fmla="*/ 755650 h 2928939"/>
                <a:gd name="connsiteX19" fmla="*/ 488950 w 3368672"/>
                <a:gd name="connsiteY19" fmla="*/ 755650 h 2928939"/>
                <a:gd name="connsiteX20" fmla="*/ 488950 w 3368672"/>
                <a:gd name="connsiteY20" fmla="*/ 844550 h 2928939"/>
                <a:gd name="connsiteX21" fmla="*/ 520700 w 3368672"/>
                <a:gd name="connsiteY21" fmla="*/ 850900 h 2928939"/>
                <a:gd name="connsiteX22" fmla="*/ 520700 w 3368672"/>
                <a:gd name="connsiteY22" fmla="*/ 904875 h 2928939"/>
                <a:gd name="connsiteX23" fmla="*/ 523875 w 3368672"/>
                <a:gd name="connsiteY23" fmla="*/ 904875 h 2928939"/>
                <a:gd name="connsiteX24" fmla="*/ 523875 w 3368672"/>
                <a:gd name="connsiteY24" fmla="*/ 942975 h 2928939"/>
                <a:gd name="connsiteX25" fmla="*/ 568325 w 3368672"/>
                <a:gd name="connsiteY25" fmla="*/ 946150 h 2928939"/>
                <a:gd name="connsiteX26" fmla="*/ 568325 w 3368672"/>
                <a:gd name="connsiteY26" fmla="*/ 990600 h 2928939"/>
                <a:gd name="connsiteX27" fmla="*/ 800100 w 3368672"/>
                <a:gd name="connsiteY27" fmla="*/ 990600 h 2928939"/>
                <a:gd name="connsiteX28" fmla="*/ 800100 w 3368672"/>
                <a:gd name="connsiteY28" fmla="*/ 1038225 h 2928939"/>
                <a:gd name="connsiteX29" fmla="*/ 812800 w 3368672"/>
                <a:gd name="connsiteY29" fmla="*/ 1038225 h 2928939"/>
                <a:gd name="connsiteX30" fmla="*/ 812800 w 3368672"/>
                <a:gd name="connsiteY30" fmla="*/ 1085850 h 2928939"/>
                <a:gd name="connsiteX31" fmla="*/ 828675 w 3368672"/>
                <a:gd name="connsiteY31" fmla="*/ 1089025 h 2928939"/>
                <a:gd name="connsiteX32" fmla="*/ 831850 w 3368672"/>
                <a:gd name="connsiteY32" fmla="*/ 1130300 h 2928939"/>
                <a:gd name="connsiteX33" fmla="*/ 838200 w 3368672"/>
                <a:gd name="connsiteY33" fmla="*/ 1130300 h 2928939"/>
                <a:gd name="connsiteX34" fmla="*/ 835025 w 3368672"/>
                <a:gd name="connsiteY34" fmla="*/ 1225550 h 2928939"/>
                <a:gd name="connsiteX35" fmla="*/ 847725 w 3368672"/>
                <a:gd name="connsiteY35" fmla="*/ 1225550 h 2928939"/>
                <a:gd name="connsiteX36" fmla="*/ 847725 w 3368672"/>
                <a:gd name="connsiteY36" fmla="*/ 1273175 h 2928939"/>
                <a:gd name="connsiteX37" fmla="*/ 863600 w 3368672"/>
                <a:gd name="connsiteY37" fmla="*/ 1273175 h 2928939"/>
                <a:gd name="connsiteX38" fmla="*/ 866775 w 3368672"/>
                <a:gd name="connsiteY38" fmla="*/ 1362075 h 2928939"/>
                <a:gd name="connsiteX39" fmla="*/ 873125 w 3368672"/>
                <a:gd name="connsiteY39" fmla="*/ 1362075 h 2928939"/>
                <a:gd name="connsiteX40" fmla="*/ 873125 w 3368672"/>
                <a:gd name="connsiteY40" fmla="*/ 1419225 h 2928939"/>
                <a:gd name="connsiteX41" fmla="*/ 882650 w 3368672"/>
                <a:gd name="connsiteY41" fmla="*/ 1419225 h 2928939"/>
                <a:gd name="connsiteX42" fmla="*/ 879475 w 3368672"/>
                <a:gd name="connsiteY42" fmla="*/ 1504950 h 2928939"/>
                <a:gd name="connsiteX43" fmla="*/ 901700 w 3368672"/>
                <a:gd name="connsiteY43" fmla="*/ 1504950 h 2928939"/>
                <a:gd name="connsiteX44" fmla="*/ 901700 w 3368672"/>
                <a:gd name="connsiteY44" fmla="*/ 1549400 h 2928939"/>
                <a:gd name="connsiteX45" fmla="*/ 904875 w 3368672"/>
                <a:gd name="connsiteY45" fmla="*/ 1549400 h 2928939"/>
                <a:gd name="connsiteX46" fmla="*/ 904875 w 3368672"/>
                <a:gd name="connsiteY46" fmla="*/ 1603375 h 2928939"/>
                <a:gd name="connsiteX47" fmla="*/ 911225 w 3368672"/>
                <a:gd name="connsiteY47" fmla="*/ 1603375 h 2928939"/>
                <a:gd name="connsiteX48" fmla="*/ 908050 w 3368672"/>
                <a:gd name="connsiteY48" fmla="*/ 1647825 h 2928939"/>
                <a:gd name="connsiteX49" fmla="*/ 917575 w 3368672"/>
                <a:gd name="connsiteY49" fmla="*/ 1644650 h 2928939"/>
                <a:gd name="connsiteX50" fmla="*/ 914400 w 3368672"/>
                <a:gd name="connsiteY50" fmla="*/ 1743075 h 2928939"/>
                <a:gd name="connsiteX51" fmla="*/ 933450 w 3368672"/>
                <a:gd name="connsiteY51" fmla="*/ 1736725 h 2928939"/>
                <a:gd name="connsiteX52" fmla="*/ 933450 w 3368672"/>
                <a:gd name="connsiteY52" fmla="*/ 1790700 h 2928939"/>
                <a:gd name="connsiteX53" fmla="*/ 942975 w 3368672"/>
                <a:gd name="connsiteY53" fmla="*/ 1790700 h 2928939"/>
                <a:gd name="connsiteX54" fmla="*/ 942975 w 3368672"/>
                <a:gd name="connsiteY54" fmla="*/ 1838325 h 2928939"/>
                <a:gd name="connsiteX55" fmla="*/ 1092200 w 3368672"/>
                <a:gd name="connsiteY55" fmla="*/ 1841500 h 2928939"/>
                <a:gd name="connsiteX56" fmla="*/ 1092200 w 3368672"/>
                <a:gd name="connsiteY56" fmla="*/ 1885950 h 2928939"/>
                <a:gd name="connsiteX57" fmla="*/ 1162050 w 3368672"/>
                <a:gd name="connsiteY57" fmla="*/ 1885950 h 2928939"/>
                <a:gd name="connsiteX58" fmla="*/ 1165225 w 3368672"/>
                <a:gd name="connsiteY58" fmla="*/ 1933575 h 2928939"/>
                <a:gd name="connsiteX59" fmla="*/ 1244600 w 3368672"/>
                <a:gd name="connsiteY59" fmla="*/ 1930400 h 2928939"/>
                <a:gd name="connsiteX60" fmla="*/ 1247775 w 3368672"/>
                <a:gd name="connsiteY60" fmla="*/ 1978025 h 2928939"/>
                <a:gd name="connsiteX61" fmla="*/ 1327150 w 3368672"/>
                <a:gd name="connsiteY61" fmla="*/ 1978025 h 2928939"/>
                <a:gd name="connsiteX62" fmla="*/ 1327150 w 3368672"/>
                <a:gd name="connsiteY62" fmla="*/ 2028825 h 2928939"/>
                <a:gd name="connsiteX63" fmla="*/ 1362075 w 3368672"/>
                <a:gd name="connsiteY63" fmla="*/ 2028825 h 2928939"/>
                <a:gd name="connsiteX64" fmla="*/ 1362075 w 3368672"/>
                <a:gd name="connsiteY64" fmla="*/ 2073275 h 2928939"/>
                <a:gd name="connsiteX65" fmla="*/ 1374775 w 3368672"/>
                <a:gd name="connsiteY65" fmla="*/ 2073275 h 2928939"/>
                <a:gd name="connsiteX66" fmla="*/ 1374775 w 3368672"/>
                <a:gd name="connsiteY66" fmla="*/ 2120900 h 2928939"/>
                <a:gd name="connsiteX67" fmla="*/ 1400175 w 3368672"/>
                <a:gd name="connsiteY67" fmla="*/ 2120900 h 2928939"/>
                <a:gd name="connsiteX68" fmla="*/ 1403350 w 3368672"/>
                <a:gd name="connsiteY68" fmla="*/ 2206625 h 2928939"/>
                <a:gd name="connsiteX69" fmla="*/ 1406525 w 3368672"/>
                <a:gd name="connsiteY69" fmla="*/ 2206625 h 2928939"/>
                <a:gd name="connsiteX70" fmla="*/ 1406525 w 3368672"/>
                <a:gd name="connsiteY70" fmla="*/ 2260600 h 2928939"/>
                <a:gd name="connsiteX71" fmla="*/ 1435100 w 3368672"/>
                <a:gd name="connsiteY71" fmla="*/ 2260600 h 2928939"/>
                <a:gd name="connsiteX72" fmla="*/ 1431925 w 3368672"/>
                <a:gd name="connsiteY72" fmla="*/ 2305050 h 2928939"/>
                <a:gd name="connsiteX73" fmla="*/ 1444625 w 3368672"/>
                <a:gd name="connsiteY73" fmla="*/ 2308225 h 2928939"/>
                <a:gd name="connsiteX74" fmla="*/ 1441450 w 3368672"/>
                <a:gd name="connsiteY74" fmla="*/ 2387600 h 2928939"/>
                <a:gd name="connsiteX75" fmla="*/ 1449388 w 3368672"/>
                <a:gd name="connsiteY75" fmla="*/ 2388394 h 2928939"/>
                <a:gd name="connsiteX76" fmla="*/ 1449387 w 3368672"/>
                <a:gd name="connsiteY76" fmla="*/ 2440783 h 2928939"/>
                <a:gd name="connsiteX77" fmla="*/ 1468437 w 3368672"/>
                <a:gd name="connsiteY77" fmla="*/ 2440782 h 2928939"/>
                <a:gd name="connsiteX78" fmla="*/ 1468439 w 3368672"/>
                <a:gd name="connsiteY78" fmla="*/ 2495550 h 2928939"/>
                <a:gd name="connsiteX79" fmla="*/ 1554164 w 3368672"/>
                <a:gd name="connsiteY79" fmla="*/ 2497932 h 2928939"/>
                <a:gd name="connsiteX80" fmla="*/ 1554163 w 3368672"/>
                <a:gd name="connsiteY80" fmla="*/ 2540796 h 2928939"/>
                <a:gd name="connsiteX81" fmla="*/ 1861345 w 3368672"/>
                <a:gd name="connsiteY81" fmla="*/ 2543177 h 2928939"/>
                <a:gd name="connsiteX82" fmla="*/ 1863726 w 3368672"/>
                <a:gd name="connsiteY82" fmla="*/ 2588421 h 2928939"/>
                <a:gd name="connsiteX83" fmla="*/ 1920876 w 3368672"/>
                <a:gd name="connsiteY83" fmla="*/ 2590802 h 2928939"/>
                <a:gd name="connsiteX84" fmla="*/ 1920876 w 3368672"/>
                <a:gd name="connsiteY84" fmla="*/ 2638427 h 2928939"/>
                <a:gd name="connsiteX85" fmla="*/ 2251869 w 3368672"/>
                <a:gd name="connsiteY85" fmla="*/ 2638427 h 2928939"/>
                <a:gd name="connsiteX86" fmla="*/ 2251869 w 3368672"/>
                <a:gd name="connsiteY86" fmla="*/ 2686052 h 2928939"/>
                <a:gd name="connsiteX87" fmla="*/ 2309018 w 3368672"/>
                <a:gd name="connsiteY87" fmla="*/ 2686051 h 2928939"/>
                <a:gd name="connsiteX88" fmla="*/ 2309018 w 3368672"/>
                <a:gd name="connsiteY88" fmla="*/ 2726533 h 2928939"/>
                <a:gd name="connsiteX89" fmla="*/ 2320924 w 3368672"/>
                <a:gd name="connsiteY89" fmla="*/ 2726534 h 2928939"/>
                <a:gd name="connsiteX90" fmla="*/ 2323306 w 3368672"/>
                <a:gd name="connsiteY90" fmla="*/ 2778921 h 2928939"/>
                <a:gd name="connsiteX91" fmla="*/ 2954337 w 3368672"/>
                <a:gd name="connsiteY91" fmla="*/ 2778920 h 2928939"/>
                <a:gd name="connsiteX92" fmla="*/ 2954337 w 3368672"/>
                <a:gd name="connsiteY92" fmla="*/ 2824164 h 2928939"/>
                <a:gd name="connsiteX93" fmla="*/ 3109119 w 3368672"/>
                <a:gd name="connsiteY93" fmla="*/ 2824163 h 2928939"/>
                <a:gd name="connsiteX94" fmla="*/ 3109118 w 3368672"/>
                <a:gd name="connsiteY94" fmla="*/ 2871789 h 2928939"/>
                <a:gd name="connsiteX95" fmla="*/ 3154361 w 3368672"/>
                <a:gd name="connsiteY95" fmla="*/ 2871789 h 2928939"/>
                <a:gd name="connsiteX96" fmla="*/ 3154361 w 3368672"/>
                <a:gd name="connsiteY96" fmla="*/ 2924177 h 2928939"/>
                <a:gd name="connsiteX97" fmla="*/ 3368672 w 3368672"/>
                <a:gd name="connsiteY97" fmla="*/ 2928939 h 2928939"/>
                <a:gd name="connsiteX0" fmla="*/ 0 w 3373435"/>
                <a:gd name="connsiteY0" fmla="*/ 3175 h 2924177"/>
                <a:gd name="connsiteX1" fmla="*/ 384175 w 3373435"/>
                <a:gd name="connsiteY1" fmla="*/ 0 h 2924177"/>
                <a:gd name="connsiteX2" fmla="*/ 384175 w 3373435"/>
                <a:gd name="connsiteY2" fmla="*/ 50800 h 2924177"/>
                <a:gd name="connsiteX3" fmla="*/ 415925 w 3373435"/>
                <a:gd name="connsiteY3" fmla="*/ 47625 h 2924177"/>
                <a:gd name="connsiteX4" fmla="*/ 412750 w 3373435"/>
                <a:gd name="connsiteY4" fmla="*/ 190500 h 2924177"/>
                <a:gd name="connsiteX5" fmla="*/ 428625 w 3373435"/>
                <a:gd name="connsiteY5" fmla="*/ 190500 h 2924177"/>
                <a:gd name="connsiteX6" fmla="*/ 425450 w 3373435"/>
                <a:gd name="connsiteY6" fmla="*/ 241300 h 2924177"/>
                <a:gd name="connsiteX7" fmla="*/ 428625 w 3373435"/>
                <a:gd name="connsiteY7" fmla="*/ 241300 h 2924177"/>
                <a:gd name="connsiteX8" fmla="*/ 425450 w 3373435"/>
                <a:gd name="connsiteY8" fmla="*/ 333375 h 2924177"/>
                <a:gd name="connsiteX9" fmla="*/ 441325 w 3373435"/>
                <a:gd name="connsiteY9" fmla="*/ 333375 h 2924177"/>
                <a:gd name="connsiteX10" fmla="*/ 444500 w 3373435"/>
                <a:gd name="connsiteY10" fmla="*/ 377825 h 2924177"/>
                <a:gd name="connsiteX11" fmla="*/ 454025 w 3373435"/>
                <a:gd name="connsiteY11" fmla="*/ 377825 h 2924177"/>
                <a:gd name="connsiteX12" fmla="*/ 454025 w 3373435"/>
                <a:gd name="connsiteY12" fmla="*/ 473075 h 2924177"/>
                <a:gd name="connsiteX13" fmla="*/ 460375 w 3373435"/>
                <a:gd name="connsiteY13" fmla="*/ 476250 h 2924177"/>
                <a:gd name="connsiteX14" fmla="*/ 460375 w 3373435"/>
                <a:gd name="connsiteY14" fmla="*/ 561975 h 2924177"/>
                <a:gd name="connsiteX15" fmla="*/ 463550 w 3373435"/>
                <a:gd name="connsiteY15" fmla="*/ 561975 h 2924177"/>
                <a:gd name="connsiteX16" fmla="*/ 463550 w 3373435"/>
                <a:gd name="connsiteY16" fmla="*/ 704850 h 2924177"/>
                <a:gd name="connsiteX17" fmla="*/ 485775 w 3373435"/>
                <a:gd name="connsiteY17" fmla="*/ 704850 h 2924177"/>
                <a:gd name="connsiteX18" fmla="*/ 485775 w 3373435"/>
                <a:gd name="connsiteY18" fmla="*/ 755650 h 2924177"/>
                <a:gd name="connsiteX19" fmla="*/ 488950 w 3373435"/>
                <a:gd name="connsiteY19" fmla="*/ 755650 h 2924177"/>
                <a:gd name="connsiteX20" fmla="*/ 488950 w 3373435"/>
                <a:gd name="connsiteY20" fmla="*/ 844550 h 2924177"/>
                <a:gd name="connsiteX21" fmla="*/ 520700 w 3373435"/>
                <a:gd name="connsiteY21" fmla="*/ 850900 h 2924177"/>
                <a:gd name="connsiteX22" fmla="*/ 520700 w 3373435"/>
                <a:gd name="connsiteY22" fmla="*/ 904875 h 2924177"/>
                <a:gd name="connsiteX23" fmla="*/ 523875 w 3373435"/>
                <a:gd name="connsiteY23" fmla="*/ 904875 h 2924177"/>
                <a:gd name="connsiteX24" fmla="*/ 523875 w 3373435"/>
                <a:gd name="connsiteY24" fmla="*/ 942975 h 2924177"/>
                <a:gd name="connsiteX25" fmla="*/ 568325 w 3373435"/>
                <a:gd name="connsiteY25" fmla="*/ 946150 h 2924177"/>
                <a:gd name="connsiteX26" fmla="*/ 568325 w 3373435"/>
                <a:gd name="connsiteY26" fmla="*/ 990600 h 2924177"/>
                <a:gd name="connsiteX27" fmla="*/ 800100 w 3373435"/>
                <a:gd name="connsiteY27" fmla="*/ 990600 h 2924177"/>
                <a:gd name="connsiteX28" fmla="*/ 800100 w 3373435"/>
                <a:gd name="connsiteY28" fmla="*/ 1038225 h 2924177"/>
                <a:gd name="connsiteX29" fmla="*/ 812800 w 3373435"/>
                <a:gd name="connsiteY29" fmla="*/ 1038225 h 2924177"/>
                <a:gd name="connsiteX30" fmla="*/ 812800 w 3373435"/>
                <a:gd name="connsiteY30" fmla="*/ 1085850 h 2924177"/>
                <a:gd name="connsiteX31" fmla="*/ 828675 w 3373435"/>
                <a:gd name="connsiteY31" fmla="*/ 1089025 h 2924177"/>
                <a:gd name="connsiteX32" fmla="*/ 831850 w 3373435"/>
                <a:gd name="connsiteY32" fmla="*/ 1130300 h 2924177"/>
                <a:gd name="connsiteX33" fmla="*/ 838200 w 3373435"/>
                <a:gd name="connsiteY33" fmla="*/ 1130300 h 2924177"/>
                <a:gd name="connsiteX34" fmla="*/ 835025 w 3373435"/>
                <a:gd name="connsiteY34" fmla="*/ 1225550 h 2924177"/>
                <a:gd name="connsiteX35" fmla="*/ 847725 w 3373435"/>
                <a:gd name="connsiteY35" fmla="*/ 1225550 h 2924177"/>
                <a:gd name="connsiteX36" fmla="*/ 847725 w 3373435"/>
                <a:gd name="connsiteY36" fmla="*/ 1273175 h 2924177"/>
                <a:gd name="connsiteX37" fmla="*/ 863600 w 3373435"/>
                <a:gd name="connsiteY37" fmla="*/ 1273175 h 2924177"/>
                <a:gd name="connsiteX38" fmla="*/ 866775 w 3373435"/>
                <a:gd name="connsiteY38" fmla="*/ 1362075 h 2924177"/>
                <a:gd name="connsiteX39" fmla="*/ 873125 w 3373435"/>
                <a:gd name="connsiteY39" fmla="*/ 1362075 h 2924177"/>
                <a:gd name="connsiteX40" fmla="*/ 873125 w 3373435"/>
                <a:gd name="connsiteY40" fmla="*/ 1419225 h 2924177"/>
                <a:gd name="connsiteX41" fmla="*/ 882650 w 3373435"/>
                <a:gd name="connsiteY41" fmla="*/ 1419225 h 2924177"/>
                <a:gd name="connsiteX42" fmla="*/ 879475 w 3373435"/>
                <a:gd name="connsiteY42" fmla="*/ 1504950 h 2924177"/>
                <a:gd name="connsiteX43" fmla="*/ 901700 w 3373435"/>
                <a:gd name="connsiteY43" fmla="*/ 1504950 h 2924177"/>
                <a:gd name="connsiteX44" fmla="*/ 901700 w 3373435"/>
                <a:gd name="connsiteY44" fmla="*/ 1549400 h 2924177"/>
                <a:gd name="connsiteX45" fmla="*/ 904875 w 3373435"/>
                <a:gd name="connsiteY45" fmla="*/ 1549400 h 2924177"/>
                <a:gd name="connsiteX46" fmla="*/ 904875 w 3373435"/>
                <a:gd name="connsiteY46" fmla="*/ 1603375 h 2924177"/>
                <a:gd name="connsiteX47" fmla="*/ 911225 w 3373435"/>
                <a:gd name="connsiteY47" fmla="*/ 1603375 h 2924177"/>
                <a:gd name="connsiteX48" fmla="*/ 908050 w 3373435"/>
                <a:gd name="connsiteY48" fmla="*/ 1647825 h 2924177"/>
                <a:gd name="connsiteX49" fmla="*/ 917575 w 3373435"/>
                <a:gd name="connsiteY49" fmla="*/ 1644650 h 2924177"/>
                <a:gd name="connsiteX50" fmla="*/ 914400 w 3373435"/>
                <a:gd name="connsiteY50" fmla="*/ 1743075 h 2924177"/>
                <a:gd name="connsiteX51" fmla="*/ 933450 w 3373435"/>
                <a:gd name="connsiteY51" fmla="*/ 1736725 h 2924177"/>
                <a:gd name="connsiteX52" fmla="*/ 933450 w 3373435"/>
                <a:gd name="connsiteY52" fmla="*/ 1790700 h 2924177"/>
                <a:gd name="connsiteX53" fmla="*/ 942975 w 3373435"/>
                <a:gd name="connsiteY53" fmla="*/ 1790700 h 2924177"/>
                <a:gd name="connsiteX54" fmla="*/ 942975 w 3373435"/>
                <a:gd name="connsiteY54" fmla="*/ 1838325 h 2924177"/>
                <a:gd name="connsiteX55" fmla="*/ 1092200 w 3373435"/>
                <a:gd name="connsiteY55" fmla="*/ 1841500 h 2924177"/>
                <a:gd name="connsiteX56" fmla="*/ 1092200 w 3373435"/>
                <a:gd name="connsiteY56" fmla="*/ 1885950 h 2924177"/>
                <a:gd name="connsiteX57" fmla="*/ 1162050 w 3373435"/>
                <a:gd name="connsiteY57" fmla="*/ 1885950 h 2924177"/>
                <a:gd name="connsiteX58" fmla="*/ 1165225 w 3373435"/>
                <a:gd name="connsiteY58" fmla="*/ 1933575 h 2924177"/>
                <a:gd name="connsiteX59" fmla="*/ 1244600 w 3373435"/>
                <a:gd name="connsiteY59" fmla="*/ 1930400 h 2924177"/>
                <a:gd name="connsiteX60" fmla="*/ 1247775 w 3373435"/>
                <a:gd name="connsiteY60" fmla="*/ 1978025 h 2924177"/>
                <a:gd name="connsiteX61" fmla="*/ 1327150 w 3373435"/>
                <a:gd name="connsiteY61" fmla="*/ 1978025 h 2924177"/>
                <a:gd name="connsiteX62" fmla="*/ 1327150 w 3373435"/>
                <a:gd name="connsiteY62" fmla="*/ 2028825 h 2924177"/>
                <a:gd name="connsiteX63" fmla="*/ 1362075 w 3373435"/>
                <a:gd name="connsiteY63" fmla="*/ 2028825 h 2924177"/>
                <a:gd name="connsiteX64" fmla="*/ 1362075 w 3373435"/>
                <a:gd name="connsiteY64" fmla="*/ 2073275 h 2924177"/>
                <a:gd name="connsiteX65" fmla="*/ 1374775 w 3373435"/>
                <a:gd name="connsiteY65" fmla="*/ 2073275 h 2924177"/>
                <a:gd name="connsiteX66" fmla="*/ 1374775 w 3373435"/>
                <a:gd name="connsiteY66" fmla="*/ 2120900 h 2924177"/>
                <a:gd name="connsiteX67" fmla="*/ 1400175 w 3373435"/>
                <a:gd name="connsiteY67" fmla="*/ 2120900 h 2924177"/>
                <a:gd name="connsiteX68" fmla="*/ 1403350 w 3373435"/>
                <a:gd name="connsiteY68" fmla="*/ 2206625 h 2924177"/>
                <a:gd name="connsiteX69" fmla="*/ 1406525 w 3373435"/>
                <a:gd name="connsiteY69" fmla="*/ 2206625 h 2924177"/>
                <a:gd name="connsiteX70" fmla="*/ 1406525 w 3373435"/>
                <a:gd name="connsiteY70" fmla="*/ 2260600 h 2924177"/>
                <a:gd name="connsiteX71" fmla="*/ 1435100 w 3373435"/>
                <a:gd name="connsiteY71" fmla="*/ 2260600 h 2924177"/>
                <a:gd name="connsiteX72" fmla="*/ 1431925 w 3373435"/>
                <a:gd name="connsiteY72" fmla="*/ 2305050 h 2924177"/>
                <a:gd name="connsiteX73" fmla="*/ 1444625 w 3373435"/>
                <a:gd name="connsiteY73" fmla="*/ 2308225 h 2924177"/>
                <a:gd name="connsiteX74" fmla="*/ 1441450 w 3373435"/>
                <a:gd name="connsiteY74" fmla="*/ 2387600 h 2924177"/>
                <a:gd name="connsiteX75" fmla="*/ 1449388 w 3373435"/>
                <a:gd name="connsiteY75" fmla="*/ 2388394 h 2924177"/>
                <a:gd name="connsiteX76" fmla="*/ 1449387 w 3373435"/>
                <a:gd name="connsiteY76" fmla="*/ 2440783 h 2924177"/>
                <a:gd name="connsiteX77" fmla="*/ 1468437 w 3373435"/>
                <a:gd name="connsiteY77" fmla="*/ 2440782 h 2924177"/>
                <a:gd name="connsiteX78" fmla="*/ 1468439 w 3373435"/>
                <a:gd name="connsiteY78" fmla="*/ 2495550 h 2924177"/>
                <a:gd name="connsiteX79" fmla="*/ 1554164 w 3373435"/>
                <a:gd name="connsiteY79" fmla="*/ 2497932 h 2924177"/>
                <a:gd name="connsiteX80" fmla="*/ 1554163 w 3373435"/>
                <a:gd name="connsiteY80" fmla="*/ 2540796 h 2924177"/>
                <a:gd name="connsiteX81" fmla="*/ 1861345 w 3373435"/>
                <a:gd name="connsiteY81" fmla="*/ 2543177 h 2924177"/>
                <a:gd name="connsiteX82" fmla="*/ 1863726 w 3373435"/>
                <a:gd name="connsiteY82" fmla="*/ 2588421 h 2924177"/>
                <a:gd name="connsiteX83" fmla="*/ 1920876 w 3373435"/>
                <a:gd name="connsiteY83" fmla="*/ 2590802 h 2924177"/>
                <a:gd name="connsiteX84" fmla="*/ 1920876 w 3373435"/>
                <a:gd name="connsiteY84" fmla="*/ 2638427 h 2924177"/>
                <a:gd name="connsiteX85" fmla="*/ 2251869 w 3373435"/>
                <a:gd name="connsiteY85" fmla="*/ 2638427 h 2924177"/>
                <a:gd name="connsiteX86" fmla="*/ 2251869 w 3373435"/>
                <a:gd name="connsiteY86" fmla="*/ 2686052 h 2924177"/>
                <a:gd name="connsiteX87" fmla="*/ 2309018 w 3373435"/>
                <a:gd name="connsiteY87" fmla="*/ 2686051 h 2924177"/>
                <a:gd name="connsiteX88" fmla="*/ 2309018 w 3373435"/>
                <a:gd name="connsiteY88" fmla="*/ 2726533 h 2924177"/>
                <a:gd name="connsiteX89" fmla="*/ 2320924 w 3373435"/>
                <a:gd name="connsiteY89" fmla="*/ 2726534 h 2924177"/>
                <a:gd name="connsiteX90" fmla="*/ 2323306 w 3373435"/>
                <a:gd name="connsiteY90" fmla="*/ 2778921 h 2924177"/>
                <a:gd name="connsiteX91" fmla="*/ 2954337 w 3373435"/>
                <a:gd name="connsiteY91" fmla="*/ 2778920 h 2924177"/>
                <a:gd name="connsiteX92" fmla="*/ 2954337 w 3373435"/>
                <a:gd name="connsiteY92" fmla="*/ 2824164 h 2924177"/>
                <a:gd name="connsiteX93" fmla="*/ 3109119 w 3373435"/>
                <a:gd name="connsiteY93" fmla="*/ 2824163 h 2924177"/>
                <a:gd name="connsiteX94" fmla="*/ 3109118 w 3373435"/>
                <a:gd name="connsiteY94" fmla="*/ 2871789 h 2924177"/>
                <a:gd name="connsiteX95" fmla="*/ 3154361 w 3373435"/>
                <a:gd name="connsiteY95" fmla="*/ 2871789 h 2924177"/>
                <a:gd name="connsiteX96" fmla="*/ 3154361 w 3373435"/>
                <a:gd name="connsiteY96" fmla="*/ 2924177 h 2924177"/>
                <a:gd name="connsiteX97" fmla="*/ 3373435 w 3373435"/>
                <a:gd name="connsiteY97" fmla="*/ 2924176 h 2924177"/>
                <a:gd name="connsiteX0" fmla="*/ 0 w 3391098"/>
                <a:gd name="connsiteY0" fmla="*/ 3175 h 2924177"/>
                <a:gd name="connsiteX1" fmla="*/ 384175 w 3391098"/>
                <a:gd name="connsiteY1" fmla="*/ 0 h 2924177"/>
                <a:gd name="connsiteX2" fmla="*/ 384175 w 3391098"/>
                <a:gd name="connsiteY2" fmla="*/ 50800 h 2924177"/>
                <a:gd name="connsiteX3" fmla="*/ 415925 w 3391098"/>
                <a:gd name="connsiteY3" fmla="*/ 47625 h 2924177"/>
                <a:gd name="connsiteX4" fmla="*/ 412750 w 3391098"/>
                <a:gd name="connsiteY4" fmla="*/ 190500 h 2924177"/>
                <a:gd name="connsiteX5" fmla="*/ 428625 w 3391098"/>
                <a:gd name="connsiteY5" fmla="*/ 190500 h 2924177"/>
                <a:gd name="connsiteX6" fmla="*/ 425450 w 3391098"/>
                <a:gd name="connsiteY6" fmla="*/ 241300 h 2924177"/>
                <a:gd name="connsiteX7" fmla="*/ 428625 w 3391098"/>
                <a:gd name="connsiteY7" fmla="*/ 241300 h 2924177"/>
                <a:gd name="connsiteX8" fmla="*/ 425450 w 3391098"/>
                <a:gd name="connsiteY8" fmla="*/ 333375 h 2924177"/>
                <a:gd name="connsiteX9" fmla="*/ 441325 w 3391098"/>
                <a:gd name="connsiteY9" fmla="*/ 333375 h 2924177"/>
                <a:gd name="connsiteX10" fmla="*/ 444500 w 3391098"/>
                <a:gd name="connsiteY10" fmla="*/ 377825 h 2924177"/>
                <a:gd name="connsiteX11" fmla="*/ 454025 w 3391098"/>
                <a:gd name="connsiteY11" fmla="*/ 377825 h 2924177"/>
                <a:gd name="connsiteX12" fmla="*/ 454025 w 3391098"/>
                <a:gd name="connsiteY12" fmla="*/ 473075 h 2924177"/>
                <a:gd name="connsiteX13" fmla="*/ 460375 w 3391098"/>
                <a:gd name="connsiteY13" fmla="*/ 476250 h 2924177"/>
                <a:gd name="connsiteX14" fmla="*/ 460375 w 3391098"/>
                <a:gd name="connsiteY14" fmla="*/ 561975 h 2924177"/>
                <a:gd name="connsiteX15" fmla="*/ 463550 w 3391098"/>
                <a:gd name="connsiteY15" fmla="*/ 561975 h 2924177"/>
                <a:gd name="connsiteX16" fmla="*/ 463550 w 3391098"/>
                <a:gd name="connsiteY16" fmla="*/ 704850 h 2924177"/>
                <a:gd name="connsiteX17" fmla="*/ 485775 w 3391098"/>
                <a:gd name="connsiteY17" fmla="*/ 704850 h 2924177"/>
                <a:gd name="connsiteX18" fmla="*/ 485775 w 3391098"/>
                <a:gd name="connsiteY18" fmla="*/ 755650 h 2924177"/>
                <a:gd name="connsiteX19" fmla="*/ 488950 w 3391098"/>
                <a:gd name="connsiteY19" fmla="*/ 755650 h 2924177"/>
                <a:gd name="connsiteX20" fmla="*/ 488950 w 3391098"/>
                <a:gd name="connsiteY20" fmla="*/ 844550 h 2924177"/>
                <a:gd name="connsiteX21" fmla="*/ 520700 w 3391098"/>
                <a:gd name="connsiteY21" fmla="*/ 850900 h 2924177"/>
                <a:gd name="connsiteX22" fmla="*/ 520700 w 3391098"/>
                <a:gd name="connsiteY22" fmla="*/ 904875 h 2924177"/>
                <a:gd name="connsiteX23" fmla="*/ 523875 w 3391098"/>
                <a:gd name="connsiteY23" fmla="*/ 904875 h 2924177"/>
                <a:gd name="connsiteX24" fmla="*/ 523875 w 3391098"/>
                <a:gd name="connsiteY24" fmla="*/ 942975 h 2924177"/>
                <a:gd name="connsiteX25" fmla="*/ 568325 w 3391098"/>
                <a:gd name="connsiteY25" fmla="*/ 946150 h 2924177"/>
                <a:gd name="connsiteX26" fmla="*/ 568325 w 3391098"/>
                <a:gd name="connsiteY26" fmla="*/ 990600 h 2924177"/>
                <a:gd name="connsiteX27" fmla="*/ 800100 w 3391098"/>
                <a:gd name="connsiteY27" fmla="*/ 990600 h 2924177"/>
                <a:gd name="connsiteX28" fmla="*/ 800100 w 3391098"/>
                <a:gd name="connsiteY28" fmla="*/ 1038225 h 2924177"/>
                <a:gd name="connsiteX29" fmla="*/ 812800 w 3391098"/>
                <a:gd name="connsiteY29" fmla="*/ 1038225 h 2924177"/>
                <a:gd name="connsiteX30" fmla="*/ 812800 w 3391098"/>
                <a:gd name="connsiteY30" fmla="*/ 1085850 h 2924177"/>
                <a:gd name="connsiteX31" fmla="*/ 828675 w 3391098"/>
                <a:gd name="connsiteY31" fmla="*/ 1089025 h 2924177"/>
                <a:gd name="connsiteX32" fmla="*/ 831850 w 3391098"/>
                <a:gd name="connsiteY32" fmla="*/ 1130300 h 2924177"/>
                <a:gd name="connsiteX33" fmla="*/ 838200 w 3391098"/>
                <a:gd name="connsiteY33" fmla="*/ 1130300 h 2924177"/>
                <a:gd name="connsiteX34" fmla="*/ 835025 w 3391098"/>
                <a:gd name="connsiteY34" fmla="*/ 1225550 h 2924177"/>
                <a:gd name="connsiteX35" fmla="*/ 847725 w 3391098"/>
                <a:gd name="connsiteY35" fmla="*/ 1225550 h 2924177"/>
                <a:gd name="connsiteX36" fmla="*/ 847725 w 3391098"/>
                <a:gd name="connsiteY36" fmla="*/ 1273175 h 2924177"/>
                <a:gd name="connsiteX37" fmla="*/ 863600 w 3391098"/>
                <a:gd name="connsiteY37" fmla="*/ 1273175 h 2924177"/>
                <a:gd name="connsiteX38" fmla="*/ 866775 w 3391098"/>
                <a:gd name="connsiteY38" fmla="*/ 1362075 h 2924177"/>
                <a:gd name="connsiteX39" fmla="*/ 873125 w 3391098"/>
                <a:gd name="connsiteY39" fmla="*/ 1362075 h 2924177"/>
                <a:gd name="connsiteX40" fmla="*/ 873125 w 3391098"/>
                <a:gd name="connsiteY40" fmla="*/ 1419225 h 2924177"/>
                <a:gd name="connsiteX41" fmla="*/ 882650 w 3391098"/>
                <a:gd name="connsiteY41" fmla="*/ 1419225 h 2924177"/>
                <a:gd name="connsiteX42" fmla="*/ 879475 w 3391098"/>
                <a:gd name="connsiteY42" fmla="*/ 1504950 h 2924177"/>
                <a:gd name="connsiteX43" fmla="*/ 901700 w 3391098"/>
                <a:gd name="connsiteY43" fmla="*/ 1504950 h 2924177"/>
                <a:gd name="connsiteX44" fmla="*/ 901700 w 3391098"/>
                <a:gd name="connsiteY44" fmla="*/ 1549400 h 2924177"/>
                <a:gd name="connsiteX45" fmla="*/ 904875 w 3391098"/>
                <a:gd name="connsiteY45" fmla="*/ 1549400 h 2924177"/>
                <a:gd name="connsiteX46" fmla="*/ 904875 w 3391098"/>
                <a:gd name="connsiteY46" fmla="*/ 1603375 h 2924177"/>
                <a:gd name="connsiteX47" fmla="*/ 911225 w 3391098"/>
                <a:gd name="connsiteY47" fmla="*/ 1603375 h 2924177"/>
                <a:gd name="connsiteX48" fmla="*/ 908050 w 3391098"/>
                <a:gd name="connsiteY48" fmla="*/ 1647825 h 2924177"/>
                <a:gd name="connsiteX49" fmla="*/ 917575 w 3391098"/>
                <a:gd name="connsiteY49" fmla="*/ 1644650 h 2924177"/>
                <a:gd name="connsiteX50" fmla="*/ 914400 w 3391098"/>
                <a:gd name="connsiteY50" fmla="*/ 1743075 h 2924177"/>
                <a:gd name="connsiteX51" fmla="*/ 933450 w 3391098"/>
                <a:gd name="connsiteY51" fmla="*/ 1736725 h 2924177"/>
                <a:gd name="connsiteX52" fmla="*/ 933450 w 3391098"/>
                <a:gd name="connsiteY52" fmla="*/ 1790700 h 2924177"/>
                <a:gd name="connsiteX53" fmla="*/ 942975 w 3391098"/>
                <a:gd name="connsiteY53" fmla="*/ 1790700 h 2924177"/>
                <a:gd name="connsiteX54" fmla="*/ 942975 w 3391098"/>
                <a:gd name="connsiteY54" fmla="*/ 1838325 h 2924177"/>
                <a:gd name="connsiteX55" fmla="*/ 1092200 w 3391098"/>
                <a:gd name="connsiteY55" fmla="*/ 1841500 h 2924177"/>
                <a:gd name="connsiteX56" fmla="*/ 1092200 w 3391098"/>
                <a:gd name="connsiteY56" fmla="*/ 1885950 h 2924177"/>
                <a:gd name="connsiteX57" fmla="*/ 1162050 w 3391098"/>
                <a:gd name="connsiteY57" fmla="*/ 1885950 h 2924177"/>
                <a:gd name="connsiteX58" fmla="*/ 1165225 w 3391098"/>
                <a:gd name="connsiteY58" fmla="*/ 1933575 h 2924177"/>
                <a:gd name="connsiteX59" fmla="*/ 1244600 w 3391098"/>
                <a:gd name="connsiteY59" fmla="*/ 1930400 h 2924177"/>
                <a:gd name="connsiteX60" fmla="*/ 1247775 w 3391098"/>
                <a:gd name="connsiteY60" fmla="*/ 1978025 h 2924177"/>
                <a:gd name="connsiteX61" fmla="*/ 1327150 w 3391098"/>
                <a:gd name="connsiteY61" fmla="*/ 1978025 h 2924177"/>
                <a:gd name="connsiteX62" fmla="*/ 1327150 w 3391098"/>
                <a:gd name="connsiteY62" fmla="*/ 2028825 h 2924177"/>
                <a:gd name="connsiteX63" fmla="*/ 1362075 w 3391098"/>
                <a:gd name="connsiteY63" fmla="*/ 2028825 h 2924177"/>
                <a:gd name="connsiteX64" fmla="*/ 1362075 w 3391098"/>
                <a:gd name="connsiteY64" fmla="*/ 2073275 h 2924177"/>
                <a:gd name="connsiteX65" fmla="*/ 1374775 w 3391098"/>
                <a:gd name="connsiteY65" fmla="*/ 2073275 h 2924177"/>
                <a:gd name="connsiteX66" fmla="*/ 1374775 w 3391098"/>
                <a:gd name="connsiteY66" fmla="*/ 2120900 h 2924177"/>
                <a:gd name="connsiteX67" fmla="*/ 1400175 w 3391098"/>
                <a:gd name="connsiteY67" fmla="*/ 2120900 h 2924177"/>
                <a:gd name="connsiteX68" fmla="*/ 1403350 w 3391098"/>
                <a:gd name="connsiteY68" fmla="*/ 2206625 h 2924177"/>
                <a:gd name="connsiteX69" fmla="*/ 1406525 w 3391098"/>
                <a:gd name="connsiteY69" fmla="*/ 2206625 h 2924177"/>
                <a:gd name="connsiteX70" fmla="*/ 1406525 w 3391098"/>
                <a:gd name="connsiteY70" fmla="*/ 2260600 h 2924177"/>
                <a:gd name="connsiteX71" fmla="*/ 1435100 w 3391098"/>
                <a:gd name="connsiteY71" fmla="*/ 2260600 h 2924177"/>
                <a:gd name="connsiteX72" fmla="*/ 1431925 w 3391098"/>
                <a:gd name="connsiteY72" fmla="*/ 2305050 h 2924177"/>
                <a:gd name="connsiteX73" fmla="*/ 1444625 w 3391098"/>
                <a:gd name="connsiteY73" fmla="*/ 2308225 h 2924177"/>
                <a:gd name="connsiteX74" fmla="*/ 1441450 w 3391098"/>
                <a:gd name="connsiteY74" fmla="*/ 2387600 h 2924177"/>
                <a:gd name="connsiteX75" fmla="*/ 1449388 w 3391098"/>
                <a:gd name="connsiteY75" fmla="*/ 2388394 h 2924177"/>
                <a:gd name="connsiteX76" fmla="*/ 1449387 w 3391098"/>
                <a:gd name="connsiteY76" fmla="*/ 2440783 h 2924177"/>
                <a:gd name="connsiteX77" fmla="*/ 1468437 w 3391098"/>
                <a:gd name="connsiteY77" fmla="*/ 2440782 h 2924177"/>
                <a:gd name="connsiteX78" fmla="*/ 1468439 w 3391098"/>
                <a:gd name="connsiteY78" fmla="*/ 2495550 h 2924177"/>
                <a:gd name="connsiteX79" fmla="*/ 1554164 w 3391098"/>
                <a:gd name="connsiteY79" fmla="*/ 2497932 h 2924177"/>
                <a:gd name="connsiteX80" fmla="*/ 1554163 w 3391098"/>
                <a:gd name="connsiteY80" fmla="*/ 2540796 h 2924177"/>
                <a:gd name="connsiteX81" fmla="*/ 1861345 w 3391098"/>
                <a:gd name="connsiteY81" fmla="*/ 2543177 h 2924177"/>
                <a:gd name="connsiteX82" fmla="*/ 1863726 w 3391098"/>
                <a:gd name="connsiteY82" fmla="*/ 2588421 h 2924177"/>
                <a:gd name="connsiteX83" fmla="*/ 1920876 w 3391098"/>
                <a:gd name="connsiteY83" fmla="*/ 2590802 h 2924177"/>
                <a:gd name="connsiteX84" fmla="*/ 1920876 w 3391098"/>
                <a:gd name="connsiteY84" fmla="*/ 2638427 h 2924177"/>
                <a:gd name="connsiteX85" fmla="*/ 2251869 w 3391098"/>
                <a:gd name="connsiteY85" fmla="*/ 2638427 h 2924177"/>
                <a:gd name="connsiteX86" fmla="*/ 2251869 w 3391098"/>
                <a:gd name="connsiteY86" fmla="*/ 2686052 h 2924177"/>
                <a:gd name="connsiteX87" fmla="*/ 2309018 w 3391098"/>
                <a:gd name="connsiteY87" fmla="*/ 2686051 h 2924177"/>
                <a:gd name="connsiteX88" fmla="*/ 2309018 w 3391098"/>
                <a:gd name="connsiteY88" fmla="*/ 2726533 h 2924177"/>
                <a:gd name="connsiteX89" fmla="*/ 2320924 w 3391098"/>
                <a:gd name="connsiteY89" fmla="*/ 2726534 h 2924177"/>
                <a:gd name="connsiteX90" fmla="*/ 2323306 w 3391098"/>
                <a:gd name="connsiteY90" fmla="*/ 2778921 h 2924177"/>
                <a:gd name="connsiteX91" fmla="*/ 2954337 w 3391098"/>
                <a:gd name="connsiteY91" fmla="*/ 2778920 h 2924177"/>
                <a:gd name="connsiteX92" fmla="*/ 2954337 w 3391098"/>
                <a:gd name="connsiteY92" fmla="*/ 2824164 h 2924177"/>
                <a:gd name="connsiteX93" fmla="*/ 3109119 w 3391098"/>
                <a:gd name="connsiteY93" fmla="*/ 2824163 h 2924177"/>
                <a:gd name="connsiteX94" fmla="*/ 3109118 w 3391098"/>
                <a:gd name="connsiteY94" fmla="*/ 2871789 h 2924177"/>
                <a:gd name="connsiteX95" fmla="*/ 3154361 w 3391098"/>
                <a:gd name="connsiteY95" fmla="*/ 2871789 h 2924177"/>
                <a:gd name="connsiteX96" fmla="*/ 3154361 w 3391098"/>
                <a:gd name="connsiteY96" fmla="*/ 2924177 h 2924177"/>
                <a:gd name="connsiteX97" fmla="*/ 3373435 w 3391098"/>
                <a:gd name="connsiteY97" fmla="*/ 2924176 h 2924177"/>
                <a:gd name="connsiteX98" fmla="*/ 3378197 w 3391098"/>
                <a:gd name="connsiteY98" fmla="*/ 2921795 h 2924177"/>
                <a:gd name="connsiteX0" fmla="*/ 0 w 3390423"/>
                <a:gd name="connsiteY0" fmla="*/ 3175 h 2974185"/>
                <a:gd name="connsiteX1" fmla="*/ 384175 w 3390423"/>
                <a:gd name="connsiteY1" fmla="*/ 0 h 2974185"/>
                <a:gd name="connsiteX2" fmla="*/ 384175 w 3390423"/>
                <a:gd name="connsiteY2" fmla="*/ 50800 h 2974185"/>
                <a:gd name="connsiteX3" fmla="*/ 415925 w 3390423"/>
                <a:gd name="connsiteY3" fmla="*/ 47625 h 2974185"/>
                <a:gd name="connsiteX4" fmla="*/ 412750 w 3390423"/>
                <a:gd name="connsiteY4" fmla="*/ 190500 h 2974185"/>
                <a:gd name="connsiteX5" fmla="*/ 428625 w 3390423"/>
                <a:gd name="connsiteY5" fmla="*/ 190500 h 2974185"/>
                <a:gd name="connsiteX6" fmla="*/ 425450 w 3390423"/>
                <a:gd name="connsiteY6" fmla="*/ 241300 h 2974185"/>
                <a:gd name="connsiteX7" fmla="*/ 428625 w 3390423"/>
                <a:gd name="connsiteY7" fmla="*/ 241300 h 2974185"/>
                <a:gd name="connsiteX8" fmla="*/ 425450 w 3390423"/>
                <a:gd name="connsiteY8" fmla="*/ 333375 h 2974185"/>
                <a:gd name="connsiteX9" fmla="*/ 441325 w 3390423"/>
                <a:gd name="connsiteY9" fmla="*/ 333375 h 2974185"/>
                <a:gd name="connsiteX10" fmla="*/ 444500 w 3390423"/>
                <a:gd name="connsiteY10" fmla="*/ 377825 h 2974185"/>
                <a:gd name="connsiteX11" fmla="*/ 454025 w 3390423"/>
                <a:gd name="connsiteY11" fmla="*/ 377825 h 2974185"/>
                <a:gd name="connsiteX12" fmla="*/ 454025 w 3390423"/>
                <a:gd name="connsiteY12" fmla="*/ 473075 h 2974185"/>
                <a:gd name="connsiteX13" fmla="*/ 460375 w 3390423"/>
                <a:gd name="connsiteY13" fmla="*/ 476250 h 2974185"/>
                <a:gd name="connsiteX14" fmla="*/ 460375 w 3390423"/>
                <a:gd name="connsiteY14" fmla="*/ 561975 h 2974185"/>
                <a:gd name="connsiteX15" fmla="*/ 463550 w 3390423"/>
                <a:gd name="connsiteY15" fmla="*/ 561975 h 2974185"/>
                <a:gd name="connsiteX16" fmla="*/ 463550 w 3390423"/>
                <a:gd name="connsiteY16" fmla="*/ 704850 h 2974185"/>
                <a:gd name="connsiteX17" fmla="*/ 485775 w 3390423"/>
                <a:gd name="connsiteY17" fmla="*/ 704850 h 2974185"/>
                <a:gd name="connsiteX18" fmla="*/ 485775 w 3390423"/>
                <a:gd name="connsiteY18" fmla="*/ 755650 h 2974185"/>
                <a:gd name="connsiteX19" fmla="*/ 488950 w 3390423"/>
                <a:gd name="connsiteY19" fmla="*/ 755650 h 2974185"/>
                <a:gd name="connsiteX20" fmla="*/ 488950 w 3390423"/>
                <a:gd name="connsiteY20" fmla="*/ 844550 h 2974185"/>
                <a:gd name="connsiteX21" fmla="*/ 520700 w 3390423"/>
                <a:gd name="connsiteY21" fmla="*/ 850900 h 2974185"/>
                <a:gd name="connsiteX22" fmla="*/ 520700 w 3390423"/>
                <a:gd name="connsiteY22" fmla="*/ 904875 h 2974185"/>
                <a:gd name="connsiteX23" fmla="*/ 523875 w 3390423"/>
                <a:gd name="connsiteY23" fmla="*/ 904875 h 2974185"/>
                <a:gd name="connsiteX24" fmla="*/ 523875 w 3390423"/>
                <a:gd name="connsiteY24" fmla="*/ 942975 h 2974185"/>
                <a:gd name="connsiteX25" fmla="*/ 568325 w 3390423"/>
                <a:gd name="connsiteY25" fmla="*/ 946150 h 2974185"/>
                <a:gd name="connsiteX26" fmla="*/ 568325 w 3390423"/>
                <a:gd name="connsiteY26" fmla="*/ 990600 h 2974185"/>
                <a:gd name="connsiteX27" fmla="*/ 800100 w 3390423"/>
                <a:gd name="connsiteY27" fmla="*/ 990600 h 2974185"/>
                <a:gd name="connsiteX28" fmla="*/ 800100 w 3390423"/>
                <a:gd name="connsiteY28" fmla="*/ 1038225 h 2974185"/>
                <a:gd name="connsiteX29" fmla="*/ 812800 w 3390423"/>
                <a:gd name="connsiteY29" fmla="*/ 1038225 h 2974185"/>
                <a:gd name="connsiteX30" fmla="*/ 812800 w 3390423"/>
                <a:gd name="connsiteY30" fmla="*/ 1085850 h 2974185"/>
                <a:gd name="connsiteX31" fmla="*/ 828675 w 3390423"/>
                <a:gd name="connsiteY31" fmla="*/ 1089025 h 2974185"/>
                <a:gd name="connsiteX32" fmla="*/ 831850 w 3390423"/>
                <a:gd name="connsiteY32" fmla="*/ 1130300 h 2974185"/>
                <a:gd name="connsiteX33" fmla="*/ 838200 w 3390423"/>
                <a:gd name="connsiteY33" fmla="*/ 1130300 h 2974185"/>
                <a:gd name="connsiteX34" fmla="*/ 835025 w 3390423"/>
                <a:gd name="connsiteY34" fmla="*/ 1225550 h 2974185"/>
                <a:gd name="connsiteX35" fmla="*/ 847725 w 3390423"/>
                <a:gd name="connsiteY35" fmla="*/ 1225550 h 2974185"/>
                <a:gd name="connsiteX36" fmla="*/ 847725 w 3390423"/>
                <a:gd name="connsiteY36" fmla="*/ 1273175 h 2974185"/>
                <a:gd name="connsiteX37" fmla="*/ 863600 w 3390423"/>
                <a:gd name="connsiteY37" fmla="*/ 1273175 h 2974185"/>
                <a:gd name="connsiteX38" fmla="*/ 866775 w 3390423"/>
                <a:gd name="connsiteY38" fmla="*/ 1362075 h 2974185"/>
                <a:gd name="connsiteX39" fmla="*/ 873125 w 3390423"/>
                <a:gd name="connsiteY39" fmla="*/ 1362075 h 2974185"/>
                <a:gd name="connsiteX40" fmla="*/ 873125 w 3390423"/>
                <a:gd name="connsiteY40" fmla="*/ 1419225 h 2974185"/>
                <a:gd name="connsiteX41" fmla="*/ 882650 w 3390423"/>
                <a:gd name="connsiteY41" fmla="*/ 1419225 h 2974185"/>
                <a:gd name="connsiteX42" fmla="*/ 879475 w 3390423"/>
                <a:gd name="connsiteY42" fmla="*/ 1504950 h 2974185"/>
                <a:gd name="connsiteX43" fmla="*/ 901700 w 3390423"/>
                <a:gd name="connsiteY43" fmla="*/ 1504950 h 2974185"/>
                <a:gd name="connsiteX44" fmla="*/ 901700 w 3390423"/>
                <a:gd name="connsiteY44" fmla="*/ 1549400 h 2974185"/>
                <a:gd name="connsiteX45" fmla="*/ 904875 w 3390423"/>
                <a:gd name="connsiteY45" fmla="*/ 1549400 h 2974185"/>
                <a:gd name="connsiteX46" fmla="*/ 904875 w 3390423"/>
                <a:gd name="connsiteY46" fmla="*/ 1603375 h 2974185"/>
                <a:gd name="connsiteX47" fmla="*/ 911225 w 3390423"/>
                <a:gd name="connsiteY47" fmla="*/ 1603375 h 2974185"/>
                <a:gd name="connsiteX48" fmla="*/ 908050 w 3390423"/>
                <a:gd name="connsiteY48" fmla="*/ 1647825 h 2974185"/>
                <a:gd name="connsiteX49" fmla="*/ 917575 w 3390423"/>
                <a:gd name="connsiteY49" fmla="*/ 1644650 h 2974185"/>
                <a:gd name="connsiteX50" fmla="*/ 914400 w 3390423"/>
                <a:gd name="connsiteY50" fmla="*/ 1743075 h 2974185"/>
                <a:gd name="connsiteX51" fmla="*/ 933450 w 3390423"/>
                <a:gd name="connsiteY51" fmla="*/ 1736725 h 2974185"/>
                <a:gd name="connsiteX52" fmla="*/ 933450 w 3390423"/>
                <a:gd name="connsiteY52" fmla="*/ 1790700 h 2974185"/>
                <a:gd name="connsiteX53" fmla="*/ 942975 w 3390423"/>
                <a:gd name="connsiteY53" fmla="*/ 1790700 h 2974185"/>
                <a:gd name="connsiteX54" fmla="*/ 942975 w 3390423"/>
                <a:gd name="connsiteY54" fmla="*/ 1838325 h 2974185"/>
                <a:gd name="connsiteX55" fmla="*/ 1092200 w 3390423"/>
                <a:gd name="connsiteY55" fmla="*/ 1841500 h 2974185"/>
                <a:gd name="connsiteX56" fmla="*/ 1092200 w 3390423"/>
                <a:gd name="connsiteY56" fmla="*/ 1885950 h 2974185"/>
                <a:gd name="connsiteX57" fmla="*/ 1162050 w 3390423"/>
                <a:gd name="connsiteY57" fmla="*/ 1885950 h 2974185"/>
                <a:gd name="connsiteX58" fmla="*/ 1165225 w 3390423"/>
                <a:gd name="connsiteY58" fmla="*/ 1933575 h 2974185"/>
                <a:gd name="connsiteX59" fmla="*/ 1244600 w 3390423"/>
                <a:gd name="connsiteY59" fmla="*/ 1930400 h 2974185"/>
                <a:gd name="connsiteX60" fmla="*/ 1247775 w 3390423"/>
                <a:gd name="connsiteY60" fmla="*/ 1978025 h 2974185"/>
                <a:gd name="connsiteX61" fmla="*/ 1327150 w 3390423"/>
                <a:gd name="connsiteY61" fmla="*/ 1978025 h 2974185"/>
                <a:gd name="connsiteX62" fmla="*/ 1327150 w 3390423"/>
                <a:gd name="connsiteY62" fmla="*/ 2028825 h 2974185"/>
                <a:gd name="connsiteX63" fmla="*/ 1362075 w 3390423"/>
                <a:gd name="connsiteY63" fmla="*/ 2028825 h 2974185"/>
                <a:gd name="connsiteX64" fmla="*/ 1362075 w 3390423"/>
                <a:gd name="connsiteY64" fmla="*/ 2073275 h 2974185"/>
                <a:gd name="connsiteX65" fmla="*/ 1374775 w 3390423"/>
                <a:gd name="connsiteY65" fmla="*/ 2073275 h 2974185"/>
                <a:gd name="connsiteX66" fmla="*/ 1374775 w 3390423"/>
                <a:gd name="connsiteY66" fmla="*/ 2120900 h 2974185"/>
                <a:gd name="connsiteX67" fmla="*/ 1400175 w 3390423"/>
                <a:gd name="connsiteY67" fmla="*/ 2120900 h 2974185"/>
                <a:gd name="connsiteX68" fmla="*/ 1403350 w 3390423"/>
                <a:gd name="connsiteY68" fmla="*/ 2206625 h 2974185"/>
                <a:gd name="connsiteX69" fmla="*/ 1406525 w 3390423"/>
                <a:gd name="connsiteY69" fmla="*/ 2206625 h 2974185"/>
                <a:gd name="connsiteX70" fmla="*/ 1406525 w 3390423"/>
                <a:gd name="connsiteY70" fmla="*/ 2260600 h 2974185"/>
                <a:gd name="connsiteX71" fmla="*/ 1435100 w 3390423"/>
                <a:gd name="connsiteY71" fmla="*/ 2260600 h 2974185"/>
                <a:gd name="connsiteX72" fmla="*/ 1431925 w 3390423"/>
                <a:gd name="connsiteY72" fmla="*/ 2305050 h 2974185"/>
                <a:gd name="connsiteX73" fmla="*/ 1444625 w 3390423"/>
                <a:gd name="connsiteY73" fmla="*/ 2308225 h 2974185"/>
                <a:gd name="connsiteX74" fmla="*/ 1441450 w 3390423"/>
                <a:gd name="connsiteY74" fmla="*/ 2387600 h 2974185"/>
                <a:gd name="connsiteX75" fmla="*/ 1449388 w 3390423"/>
                <a:gd name="connsiteY75" fmla="*/ 2388394 h 2974185"/>
                <a:gd name="connsiteX76" fmla="*/ 1449387 w 3390423"/>
                <a:gd name="connsiteY76" fmla="*/ 2440783 h 2974185"/>
                <a:gd name="connsiteX77" fmla="*/ 1468437 w 3390423"/>
                <a:gd name="connsiteY77" fmla="*/ 2440782 h 2974185"/>
                <a:gd name="connsiteX78" fmla="*/ 1468439 w 3390423"/>
                <a:gd name="connsiteY78" fmla="*/ 2495550 h 2974185"/>
                <a:gd name="connsiteX79" fmla="*/ 1554164 w 3390423"/>
                <a:gd name="connsiteY79" fmla="*/ 2497932 h 2974185"/>
                <a:gd name="connsiteX80" fmla="*/ 1554163 w 3390423"/>
                <a:gd name="connsiteY80" fmla="*/ 2540796 h 2974185"/>
                <a:gd name="connsiteX81" fmla="*/ 1861345 w 3390423"/>
                <a:gd name="connsiteY81" fmla="*/ 2543177 h 2974185"/>
                <a:gd name="connsiteX82" fmla="*/ 1863726 w 3390423"/>
                <a:gd name="connsiteY82" fmla="*/ 2588421 h 2974185"/>
                <a:gd name="connsiteX83" fmla="*/ 1920876 w 3390423"/>
                <a:gd name="connsiteY83" fmla="*/ 2590802 h 2974185"/>
                <a:gd name="connsiteX84" fmla="*/ 1920876 w 3390423"/>
                <a:gd name="connsiteY84" fmla="*/ 2638427 h 2974185"/>
                <a:gd name="connsiteX85" fmla="*/ 2251869 w 3390423"/>
                <a:gd name="connsiteY85" fmla="*/ 2638427 h 2974185"/>
                <a:gd name="connsiteX86" fmla="*/ 2251869 w 3390423"/>
                <a:gd name="connsiteY86" fmla="*/ 2686052 h 2974185"/>
                <a:gd name="connsiteX87" fmla="*/ 2309018 w 3390423"/>
                <a:gd name="connsiteY87" fmla="*/ 2686051 h 2974185"/>
                <a:gd name="connsiteX88" fmla="*/ 2309018 w 3390423"/>
                <a:gd name="connsiteY88" fmla="*/ 2726533 h 2974185"/>
                <a:gd name="connsiteX89" fmla="*/ 2320924 w 3390423"/>
                <a:gd name="connsiteY89" fmla="*/ 2726534 h 2974185"/>
                <a:gd name="connsiteX90" fmla="*/ 2323306 w 3390423"/>
                <a:gd name="connsiteY90" fmla="*/ 2778921 h 2974185"/>
                <a:gd name="connsiteX91" fmla="*/ 2954337 w 3390423"/>
                <a:gd name="connsiteY91" fmla="*/ 2778920 h 2974185"/>
                <a:gd name="connsiteX92" fmla="*/ 2954337 w 3390423"/>
                <a:gd name="connsiteY92" fmla="*/ 2824164 h 2974185"/>
                <a:gd name="connsiteX93" fmla="*/ 3109119 w 3390423"/>
                <a:gd name="connsiteY93" fmla="*/ 2824163 h 2974185"/>
                <a:gd name="connsiteX94" fmla="*/ 3109118 w 3390423"/>
                <a:gd name="connsiteY94" fmla="*/ 2871789 h 2974185"/>
                <a:gd name="connsiteX95" fmla="*/ 3154361 w 3390423"/>
                <a:gd name="connsiteY95" fmla="*/ 2871789 h 2974185"/>
                <a:gd name="connsiteX96" fmla="*/ 3154361 w 3390423"/>
                <a:gd name="connsiteY96" fmla="*/ 2924177 h 2974185"/>
                <a:gd name="connsiteX97" fmla="*/ 3373435 w 3390423"/>
                <a:gd name="connsiteY97" fmla="*/ 2924176 h 2974185"/>
                <a:gd name="connsiteX98" fmla="*/ 3375816 w 3390423"/>
                <a:gd name="connsiteY98" fmla="*/ 2974182 h 2974185"/>
                <a:gd name="connsiteX0" fmla="*/ 0 w 3375816"/>
                <a:gd name="connsiteY0" fmla="*/ 3175 h 2974182"/>
                <a:gd name="connsiteX1" fmla="*/ 384175 w 3375816"/>
                <a:gd name="connsiteY1" fmla="*/ 0 h 2974182"/>
                <a:gd name="connsiteX2" fmla="*/ 384175 w 3375816"/>
                <a:gd name="connsiteY2" fmla="*/ 50800 h 2974182"/>
                <a:gd name="connsiteX3" fmla="*/ 415925 w 3375816"/>
                <a:gd name="connsiteY3" fmla="*/ 47625 h 2974182"/>
                <a:gd name="connsiteX4" fmla="*/ 412750 w 3375816"/>
                <a:gd name="connsiteY4" fmla="*/ 190500 h 2974182"/>
                <a:gd name="connsiteX5" fmla="*/ 428625 w 3375816"/>
                <a:gd name="connsiteY5" fmla="*/ 190500 h 2974182"/>
                <a:gd name="connsiteX6" fmla="*/ 425450 w 3375816"/>
                <a:gd name="connsiteY6" fmla="*/ 241300 h 2974182"/>
                <a:gd name="connsiteX7" fmla="*/ 428625 w 3375816"/>
                <a:gd name="connsiteY7" fmla="*/ 241300 h 2974182"/>
                <a:gd name="connsiteX8" fmla="*/ 425450 w 3375816"/>
                <a:gd name="connsiteY8" fmla="*/ 333375 h 2974182"/>
                <a:gd name="connsiteX9" fmla="*/ 441325 w 3375816"/>
                <a:gd name="connsiteY9" fmla="*/ 333375 h 2974182"/>
                <a:gd name="connsiteX10" fmla="*/ 444500 w 3375816"/>
                <a:gd name="connsiteY10" fmla="*/ 377825 h 2974182"/>
                <a:gd name="connsiteX11" fmla="*/ 454025 w 3375816"/>
                <a:gd name="connsiteY11" fmla="*/ 377825 h 2974182"/>
                <a:gd name="connsiteX12" fmla="*/ 454025 w 3375816"/>
                <a:gd name="connsiteY12" fmla="*/ 473075 h 2974182"/>
                <a:gd name="connsiteX13" fmla="*/ 460375 w 3375816"/>
                <a:gd name="connsiteY13" fmla="*/ 476250 h 2974182"/>
                <a:gd name="connsiteX14" fmla="*/ 460375 w 3375816"/>
                <a:gd name="connsiteY14" fmla="*/ 561975 h 2974182"/>
                <a:gd name="connsiteX15" fmla="*/ 463550 w 3375816"/>
                <a:gd name="connsiteY15" fmla="*/ 561975 h 2974182"/>
                <a:gd name="connsiteX16" fmla="*/ 463550 w 3375816"/>
                <a:gd name="connsiteY16" fmla="*/ 704850 h 2974182"/>
                <a:gd name="connsiteX17" fmla="*/ 485775 w 3375816"/>
                <a:gd name="connsiteY17" fmla="*/ 704850 h 2974182"/>
                <a:gd name="connsiteX18" fmla="*/ 485775 w 3375816"/>
                <a:gd name="connsiteY18" fmla="*/ 755650 h 2974182"/>
                <a:gd name="connsiteX19" fmla="*/ 488950 w 3375816"/>
                <a:gd name="connsiteY19" fmla="*/ 755650 h 2974182"/>
                <a:gd name="connsiteX20" fmla="*/ 488950 w 3375816"/>
                <a:gd name="connsiteY20" fmla="*/ 844550 h 2974182"/>
                <a:gd name="connsiteX21" fmla="*/ 520700 w 3375816"/>
                <a:gd name="connsiteY21" fmla="*/ 850900 h 2974182"/>
                <a:gd name="connsiteX22" fmla="*/ 520700 w 3375816"/>
                <a:gd name="connsiteY22" fmla="*/ 904875 h 2974182"/>
                <a:gd name="connsiteX23" fmla="*/ 523875 w 3375816"/>
                <a:gd name="connsiteY23" fmla="*/ 904875 h 2974182"/>
                <a:gd name="connsiteX24" fmla="*/ 523875 w 3375816"/>
                <a:gd name="connsiteY24" fmla="*/ 942975 h 2974182"/>
                <a:gd name="connsiteX25" fmla="*/ 568325 w 3375816"/>
                <a:gd name="connsiteY25" fmla="*/ 946150 h 2974182"/>
                <a:gd name="connsiteX26" fmla="*/ 568325 w 3375816"/>
                <a:gd name="connsiteY26" fmla="*/ 990600 h 2974182"/>
                <a:gd name="connsiteX27" fmla="*/ 800100 w 3375816"/>
                <a:gd name="connsiteY27" fmla="*/ 990600 h 2974182"/>
                <a:gd name="connsiteX28" fmla="*/ 800100 w 3375816"/>
                <a:gd name="connsiteY28" fmla="*/ 1038225 h 2974182"/>
                <a:gd name="connsiteX29" fmla="*/ 812800 w 3375816"/>
                <a:gd name="connsiteY29" fmla="*/ 1038225 h 2974182"/>
                <a:gd name="connsiteX30" fmla="*/ 812800 w 3375816"/>
                <a:gd name="connsiteY30" fmla="*/ 1085850 h 2974182"/>
                <a:gd name="connsiteX31" fmla="*/ 828675 w 3375816"/>
                <a:gd name="connsiteY31" fmla="*/ 1089025 h 2974182"/>
                <a:gd name="connsiteX32" fmla="*/ 831850 w 3375816"/>
                <a:gd name="connsiteY32" fmla="*/ 1130300 h 2974182"/>
                <a:gd name="connsiteX33" fmla="*/ 838200 w 3375816"/>
                <a:gd name="connsiteY33" fmla="*/ 1130300 h 2974182"/>
                <a:gd name="connsiteX34" fmla="*/ 835025 w 3375816"/>
                <a:gd name="connsiteY34" fmla="*/ 1225550 h 2974182"/>
                <a:gd name="connsiteX35" fmla="*/ 847725 w 3375816"/>
                <a:gd name="connsiteY35" fmla="*/ 1225550 h 2974182"/>
                <a:gd name="connsiteX36" fmla="*/ 847725 w 3375816"/>
                <a:gd name="connsiteY36" fmla="*/ 1273175 h 2974182"/>
                <a:gd name="connsiteX37" fmla="*/ 863600 w 3375816"/>
                <a:gd name="connsiteY37" fmla="*/ 1273175 h 2974182"/>
                <a:gd name="connsiteX38" fmla="*/ 866775 w 3375816"/>
                <a:gd name="connsiteY38" fmla="*/ 1362075 h 2974182"/>
                <a:gd name="connsiteX39" fmla="*/ 873125 w 3375816"/>
                <a:gd name="connsiteY39" fmla="*/ 1362075 h 2974182"/>
                <a:gd name="connsiteX40" fmla="*/ 873125 w 3375816"/>
                <a:gd name="connsiteY40" fmla="*/ 1419225 h 2974182"/>
                <a:gd name="connsiteX41" fmla="*/ 882650 w 3375816"/>
                <a:gd name="connsiteY41" fmla="*/ 1419225 h 2974182"/>
                <a:gd name="connsiteX42" fmla="*/ 879475 w 3375816"/>
                <a:gd name="connsiteY42" fmla="*/ 1504950 h 2974182"/>
                <a:gd name="connsiteX43" fmla="*/ 901700 w 3375816"/>
                <a:gd name="connsiteY43" fmla="*/ 1504950 h 2974182"/>
                <a:gd name="connsiteX44" fmla="*/ 901700 w 3375816"/>
                <a:gd name="connsiteY44" fmla="*/ 1549400 h 2974182"/>
                <a:gd name="connsiteX45" fmla="*/ 904875 w 3375816"/>
                <a:gd name="connsiteY45" fmla="*/ 1549400 h 2974182"/>
                <a:gd name="connsiteX46" fmla="*/ 904875 w 3375816"/>
                <a:gd name="connsiteY46" fmla="*/ 1603375 h 2974182"/>
                <a:gd name="connsiteX47" fmla="*/ 911225 w 3375816"/>
                <a:gd name="connsiteY47" fmla="*/ 1603375 h 2974182"/>
                <a:gd name="connsiteX48" fmla="*/ 908050 w 3375816"/>
                <a:gd name="connsiteY48" fmla="*/ 1647825 h 2974182"/>
                <a:gd name="connsiteX49" fmla="*/ 917575 w 3375816"/>
                <a:gd name="connsiteY49" fmla="*/ 1644650 h 2974182"/>
                <a:gd name="connsiteX50" fmla="*/ 914400 w 3375816"/>
                <a:gd name="connsiteY50" fmla="*/ 1743075 h 2974182"/>
                <a:gd name="connsiteX51" fmla="*/ 933450 w 3375816"/>
                <a:gd name="connsiteY51" fmla="*/ 1736725 h 2974182"/>
                <a:gd name="connsiteX52" fmla="*/ 933450 w 3375816"/>
                <a:gd name="connsiteY52" fmla="*/ 1790700 h 2974182"/>
                <a:gd name="connsiteX53" fmla="*/ 942975 w 3375816"/>
                <a:gd name="connsiteY53" fmla="*/ 1790700 h 2974182"/>
                <a:gd name="connsiteX54" fmla="*/ 942975 w 3375816"/>
                <a:gd name="connsiteY54" fmla="*/ 1838325 h 2974182"/>
                <a:gd name="connsiteX55" fmla="*/ 1092200 w 3375816"/>
                <a:gd name="connsiteY55" fmla="*/ 1841500 h 2974182"/>
                <a:gd name="connsiteX56" fmla="*/ 1092200 w 3375816"/>
                <a:gd name="connsiteY56" fmla="*/ 1885950 h 2974182"/>
                <a:gd name="connsiteX57" fmla="*/ 1162050 w 3375816"/>
                <a:gd name="connsiteY57" fmla="*/ 1885950 h 2974182"/>
                <a:gd name="connsiteX58" fmla="*/ 1165225 w 3375816"/>
                <a:gd name="connsiteY58" fmla="*/ 1933575 h 2974182"/>
                <a:gd name="connsiteX59" fmla="*/ 1244600 w 3375816"/>
                <a:gd name="connsiteY59" fmla="*/ 1930400 h 2974182"/>
                <a:gd name="connsiteX60" fmla="*/ 1247775 w 3375816"/>
                <a:gd name="connsiteY60" fmla="*/ 1978025 h 2974182"/>
                <a:gd name="connsiteX61" fmla="*/ 1327150 w 3375816"/>
                <a:gd name="connsiteY61" fmla="*/ 1978025 h 2974182"/>
                <a:gd name="connsiteX62" fmla="*/ 1327150 w 3375816"/>
                <a:gd name="connsiteY62" fmla="*/ 2028825 h 2974182"/>
                <a:gd name="connsiteX63" fmla="*/ 1362075 w 3375816"/>
                <a:gd name="connsiteY63" fmla="*/ 2028825 h 2974182"/>
                <a:gd name="connsiteX64" fmla="*/ 1362075 w 3375816"/>
                <a:gd name="connsiteY64" fmla="*/ 2073275 h 2974182"/>
                <a:gd name="connsiteX65" fmla="*/ 1374775 w 3375816"/>
                <a:gd name="connsiteY65" fmla="*/ 2073275 h 2974182"/>
                <a:gd name="connsiteX66" fmla="*/ 1374775 w 3375816"/>
                <a:gd name="connsiteY66" fmla="*/ 2120900 h 2974182"/>
                <a:gd name="connsiteX67" fmla="*/ 1400175 w 3375816"/>
                <a:gd name="connsiteY67" fmla="*/ 2120900 h 2974182"/>
                <a:gd name="connsiteX68" fmla="*/ 1403350 w 3375816"/>
                <a:gd name="connsiteY68" fmla="*/ 2206625 h 2974182"/>
                <a:gd name="connsiteX69" fmla="*/ 1406525 w 3375816"/>
                <a:gd name="connsiteY69" fmla="*/ 2206625 h 2974182"/>
                <a:gd name="connsiteX70" fmla="*/ 1406525 w 3375816"/>
                <a:gd name="connsiteY70" fmla="*/ 2260600 h 2974182"/>
                <a:gd name="connsiteX71" fmla="*/ 1435100 w 3375816"/>
                <a:gd name="connsiteY71" fmla="*/ 2260600 h 2974182"/>
                <a:gd name="connsiteX72" fmla="*/ 1431925 w 3375816"/>
                <a:gd name="connsiteY72" fmla="*/ 2305050 h 2974182"/>
                <a:gd name="connsiteX73" fmla="*/ 1444625 w 3375816"/>
                <a:gd name="connsiteY73" fmla="*/ 2308225 h 2974182"/>
                <a:gd name="connsiteX74" fmla="*/ 1441450 w 3375816"/>
                <a:gd name="connsiteY74" fmla="*/ 2387600 h 2974182"/>
                <a:gd name="connsiteX75" fmla="*/ 1449388 w 3375816"/>
                <a:gd name="connsiteY75" fmla="*/ 2388394 h 2974182"/>
                <a:gd name="connsiteX76" fmla="*/ 1449387 w 3375816"/>
                <a:gd name="connsiteY76" fmla="*/ 2440783 h 2974182"/>
                <a:gd name="connsiteX77" fmla="*/ 1468437 w 3375816"/>
                <a:gd name="connsiteY77" fmla="*/ 2440782 h 2974182"/>
                <a:gd name="connsiteX78" fmla="*/ 1468439 w 3375816"/>
                <a:gd name="connsiteY78" fmla="*/ 2495550 h 2974182"/>
                <a:gd name="connsiteX79" fmla="*/ 1554164 w 3375816"/>
                <a:gd name="connsiteY79" fmla="*/ 2497932 h 2974182"/>
                <a:gd name="connsiteX80" fmla="*/ 1554163 w 3375816"/>
                <a:gd name="connsiteY80" fmla="*/ 2540796 h 2974182"/>
                <a:gd name="connsiteX81" fmla="*/ 1861345 w 3375816"/>
                <a:gd name="connsiteY81" fmla="*/ 2543177 h 2974182"/>
                <a:gd name="connsiteX82" fmla="*/ 1863726 w 3375816"/>
                <a:gd name="connsiteY82" fmla="*/ 2588421 h 2974182"/>
                <a:gd name="connsiteX83" fmla="*/ 1920876 w 3375816"/>
                <a:gd name="connsiteY83" fmla="*/ 2590802 h 2974182"/>
                <a:gd name="connsiteX84" fmla="*/ 1920876 w 3375816"/>
                <a:gd name="connsiteY84" fmla="*/ 2638427 h 2974182"/>
                <a:gd name="connsiteX85" fmla="*/ 2251869 w 3375816"/>
                <a:gd name="connsiteY85" fmla="*/ 2638427 h 2974182"/>
                <a:gd name="connsiteX86" fmla="*/ 2251869 w 3375816"/>
                <a:gd name="connsiteY86" fmla="*/ 2686052 h 2974182"/>
                <a:gd name="connsiteX87" fmla="*/ 2309018 w 3375816"/>
                <a:gd name="connsiteY87" fmla="*/ 2686051 h 2974182"/>
                <a:gd name="connsiteX88" fmla="*/ 2309018 w 3375816"/>
                <a:gd name="connsiteY88" fmla="*/ 2726533 h 2974182"/>
                <a:gd name="connsiteX89" fmla="*/ 2320924 w 3375816"/>
                <a:gd name="connsiteY89" fmla="*/ 2726534 h 2974182"/>
                <a:gd name="connsiteX90" fmla="*/ 2323306 w 3375816"/>
                <a:gd name="connsiteY90" fmla="*/ 2778921 h 2974182"/>
                <a:gd name="connsiteX91" fmla="*/ 2954337 w 3375816"/>
                <a:gd name="connsiteY91" fmla="*/ 2778920 h 2974182"/>
                <a:gd name="connsiteX92" fmla="*/ 2954337 w 3375816"/>
                <a:gd name="connsiteY92" fmla="*/ 2824164 h 2974182"/>
                <a:gd name="connsiteX93" fmla="*/ 3109119 w 3375816"/>
                <a:gd name="connsiteY93" fmla="*/ 2824163 h 2974182"/>
                <a:gd name="connsiteX94" fmla="*/ 3109118 w 3375816"/>
                <a:gd name="connsiteY94" fmla="*/ 2871789 h 2974182"/>
                <a:gd name="connsiteX95" fmla="*/ 3154361 w 3375816"/>
                <a:gd name="connsiteY95" fmla="*/ 2871789 h 2974182"/>
                <a:gd name="connsiteX96" fmla="*/ 3154361 w 3375816"/>
                <a:gd name="connsiteY96" fmla="*/ 2924177 h 2974182"/>
                <a:gd name="connsiteX97" fmla="*/ 3373435 w 3375816"/>
                <a:gd name="connsiteY97" fmla="*/ 2924176 h 2974182"/>
                <a:gd name="connsiteX98" fmla="*/ 3375816 w 3375816"/>
                <a:gd name="connsiteY98" fmla="*/ 2974182 h 2974182"/>
                <a:gd name="connsiteX0" fmla="*/ 0 w 3375992"/>
                <a:gd name="connsiteY0" fmla="*/ 3175 h 2978649"/>
                <a:gd name="connsiteX1" fmla="*/ 384175 w 3375992"/>
                <a:gd name="connsiteY1" fmla="*/ 0 h 2978649"/>
                <a:gd name="connsiteX2" fmla="*/ 384175 w 3375992"/>
                <a:gd name="connsiteY2" fmla="*/ 50800 h 2978649"/>
                <a:gd name="connsiteX3" fmla="*/ 415925 w 3375992"/>
                <a:gd name="connsiteY3" fmla="*/ 47625 h 2978649"/>
                <a:gd name="connsiteX4" fmla="*/ 412750 w 3375992"/>
                <a:gd name="connsiteY4" fmla="*/ 190500 h 2978649"/>
                <a:gd name="connsiteX5" fmla="*/ 428625 w 3375992"/>
                <a:gd name="connsiteY5" fmla="*/ 190500 h 2978649"/>
                <a:gd name="connsiteX6" fmla="*/ 425450 w 3375992"/>
                <a:gd name="connsiteY6" fmla="*/ 241300 h 2978649"/>
                <a:gd name="connsiteX7" fmla="*/ 428625 w 3375992"/>
                <a:gd name="connsiteY7" fmla="*/ 241300 h 2978649"/>
                <a:gd name="connsiteX8" fmla="*/ 425450 w 3375992"/>
                <a:gd name="connsiteY8" fmla="*/ 333375 h 2978649"/>
                <a:gd name="connsiteX9" fmla="*/ 441325 w 3375992"/>
                <a:gd name="connsiteY9" fmla="*/ 333375 h 2978649"/>
                <a:gd name="connsiteX10" fmla="*/ 444500 w 3375992"/>
                <a:gd name="connsiteY10" fmla="*/ 377825 h 2978649"/>
                <a:gd name="connsiteX11" fmla="*/ 454025 w 3375992"/>
                <a:gd name="connsiteY11" fmla="*/ 377825 h 2978649"/>
                <a:gd name="connsiteX12" fmla="*/ 454025 w 3375992"/>
                <a:gd name="connsiteY12" fmla="*/ 473075 h 2978649"/>
                <a:gd name="connsiteX13" fmla="*/ 460375 w 3375992"/>
                <a:gd name="connsiteY13" fmla="*/ 476250 h 2978649"/>
                <a:gd name="connsiteX14" fmla="*/ 460375 w 3375992"/>
                <a:gd name="connsiteY14" fmla="*/ 561975 h 2978649"/>
                <a:gd name="connsiteX15" fmla="*/ 463550 w 3375992"/>
                <a:gd name="connsiteY15" fmla="*/ 561975 h 2978649"/>
                <a:gd name="connsiteX16" fmla="*/ 463550 w 3375992"/>
                <a:gd name="connsiteY16" fmla="*/ 704850 h 2978649"/>
                <a:gd name="connsiteX17" fmla="*/ 485775 w 3375992"/>
                <a:gd name="connsiteY17" fmla="*/ 704850 h 2978649"/>
                <a:gd name="connsiteX18" fmla="*/ 485775 w 3375992"/>
                <a:gd name="connsiteY18" fmla="*/ 755650 h 2978649"/>
                <a:gd name="connsiteX19" fmla="*/ 488950 w 3375992"/>
                <a:gd name="connsiteY19" fmla="*/ 755650 h 2978649"/>
                <a:gd name="connsiteX20" fmla="*/ 488950 w 3375992"/>
                <a:gd name="connsiteY20" fmla="*/ 844550 h 2978649"/>
                <a:gd name="connsiteX21" fmla="*/ 520700 w 3375992"/>
                <a:gd name="connsiteY21" fmla="*/ 850900 h 2978649"/>
                <a:gd name="connsiteX22" fmla="*/ 520700 w 3375992"/>
                <a:gd name="connsiteY22" fmla="*/ 904875 h 2978649"/>
                <a:gd name="connsiteX23" fmla="*/ 523875 w 3375992"/>
                <a:gd name="connsiteY23" fmla="*/ 904875 h 2978649"/>
                <a:gd name="connsiteX24" fmla="*/ 523875 w 3375992"/>
                <a:gd name="connsiteY24" fmla="*/ 942975 h 2978649"/>
                <a:gd name="connsiteX25" fmla="*/ 568325 w 3375992"/>
                <a:gd name="connsiteY25" fmla="*/ 946150 h 2978649"/>
                <a:gd name="connsiteX26" fmla="*/ 568325 w 3375992"/>
                <a:gd name="connsiteY26" fmla="*/ 990600 h 2978649"/>
                <a:gd name="connsiteX27" fmla="*/ 800100 w 3375992"/>
                <a:gd name="connsiteY27" fmla="*/ 990600 h 2978649"/>
                <a:gd name="connsiteX28" fmla="*/ 800100 w 3375992"/>
                <a:gd name="connsiteY28" fmla="*/ 1038225 h 2978649"/>
                <a:gd name="connsiteX29" fmla="*/ 812800 w 3375992"/>
                <a:gd name="connsiteY29" fmla="*/ 1038225 h 2978649"/>
                <a:gd name="connsiteX30" fmla="*/ 812800 w 3375992"/>
                <a:gd name="connsiteY30" fmla="*/ 1085850 h 2978649"/>
                <a:gd name="connsiteX31" fmla="*/ 828675 w 3375992"/>
                <a:gd name="connsiteY31" fmla="*/ 1089025 h 2978649"/>
                <a:gd name="connsiteX32" fmla="*/ 831850 w 3375992"/>
                <a:gd name="connsiteY32" fmla="*/ 1130300 h 2978649"/>
                <a:gd name="connsiteX33" fmla="*/ 838200 w 3375992"/>
                <a:gd name="connsiteY33" fmla="*/ 1130300 h 2978649"/>
                <a:gd name="connsiteX34" fmla="*/ 835025 w 3375992"/>
                <a:gd name="connsiteY34" fmla="*/ 1225550 h 2978649"/>
                <a:gd name="connsiteX35" fmla="*/ 847725 w 3375992"/>
                <a:gd name="connsiteY35" fmla="*/ 1225550 h 2978649"/>
                <a:gd name="connsiteX36" fmla="*/ 847725 w 3375992"/>
                <a:gd name="connsiteY36" fmla="*/ 1273175 h 2978649"/>
                <a:gd name="connsiteX37" fmla="*/ 863600 w 3375992"/>
                <a:gd name="connsiteY37" fmla="*/ 1273175 h 2978649"/>
                <a:gd name="connsiteX38" fmla="*/ 866775 w 3375992"/>
                <a:gd name="connsiteY38" fmla="*/ 1362075 h 2978649"/>
                <a:gd name="connsiteX39" fmla="*/ 873125 w 3375992"/>
                <a:gd name="connsiteY39" fmla="*/ 1362075 h 2978649"/>
                <a:gd name="connsiteX40" fmla="*/ 873125 w 3375992"/>
                <a:gd name="connsiteY40" fmla="*/ 1419225 h 2978649"/>
                <a:gd name="connsiteX41" fmla="*/ 882650 w 3375992"/>
                <a:gd name="connsiteY41" fmla="*/ 1419225 h 2978649"/>
                <a:gd name="connsiteX42" fmla="*/ 879475 w 3375992"/>
                <a:gd name="connsiteY42" fmla="*/ 1504950 h 2978649"/>
                <a:gd name="connsiteX43" fmla="*/ 901700 w 3375992"/>
                <a:gd name="connsiteY43" fmla="*/ 1504950 h 2978649"/>
                <a:gd name="connsiteX44" fmla="*/ 901700 w 3375992"/>
                <a:gd name="connsiteY44" fmla="*/ 1549400 h 2978649"/>
                <a:gd name="connsiteX45" fmla="*/ 904875 w 3375992"/>
                <a:gd name="connsiteY45" fmla="*/ 1549400 h 2978649"/>
                <a:gd name="connsiteX46" fmla="*/ 904875 w 3375992"/>
                <a:gd name="connsiteY46" fmla="*/ 1603375 h 2978649"/>
                <a:gd name="connsiteX47" fmla="*/ 911225 w 3375992"/>
                <a:gd name="connsiteY47" fmla="*/ 1603375 h 2978649"/>
                <a:gd name="connsiteX48" fmla="*/ 908050 w 3375992"/>
                <a:gd name="connsiteY48" fmla="*/ 1647825 h 2978649"/>
                <a:gd name="connsiteX49" fmla="*/ 917575 w 3375992"/>
                <a:gd name="connsiteY49" fmla="*/ 1644650 h 2978649"/>
                <a:gd name="connsiteX50" fmla="*/ 914400 w 3375992"/>
                <a:gd name="connsiteY50" fmla="*/ 1743075 h 2978649"/>
                <a:gd name="connsiteX51" fmla="*/ 933450 w 3375992"/>
                <a:gd name="connsiteY51" fmla="*/ 1736725 h 2978649"/>
                <a:gd name="connsiteX52" fmla="*/ 933450 w 3375992"/>
                <a:gd name="connsiteY52" fmla="*/ 1790700 h 2978649"/>
                <a:gd name="connsiteX53" fmla="*/ 942975 w 3375992"/>
                <a:gd name="connsiteY53" fmla="*/ 1790700 h 2978649"/>
                <a:gd name="connsiteX54" fmla="*/ 942975 w 3375992"/>
                <a:gd name="connsiteY54" fmla="*/ 1838325 h 2978649"/>
                <a:gd name="connsiteX55" fmla="*/ 1092200 w 3375992"/>
                <a:gd name="connsiteY55" fmla="*/ 1841500 h 2978649"/>
                <a:gd name="connsiteX56" fmla="*/ 1092200 w 3375992"/>
                <a:gd name="connsiteY56" fmla="*/ 1885950 h 2978649"/>
                <a:gd name="connsiteX57" fmla="*/ 1162050 w 3375992"/>
                <a:gd name="connsiteY57" fmla="*/ 1885950 h 2978649"/>
                <a:gd name="connsiteX58" fmla="*/ 1165225 w 3375992"/>
                <a:gd name="connsiteY58" fmla="*/ 1933575 h 2978649"/>
                <a:gd name="connsiteX59" fmla="*/ 1244600 w 3375992"/>
                <a:gd name="connsiteY59" fmla="*/ 1930400 h 2978649"/>
                <a:gd name="connsiteX60" fmla="*/ 1247775 w 3375992"/>
                <a:gd name="connsiteY60" fmla="*/ 1978025 h 2978649"/>
                <a:gd name="connsiteX61" fmla="*/ 1327150 w 3375992"/>
                <a:gd name="connsiteY61" fmla="*/ 1978025 h 2978649"/>
                <a:gd name="connsiteX62" fmla="*/ 1327150 w 3375992"/>
                <a:gd name="connsiteY62" fmla="*/ 2028825 h 2978649"/>
                <a:gd name="connsiteX63" fmla="*/ 1362075 w 3375992"/>
                <a:gd name="connsiteY63" fmla="*/ 2028825 h 2978649"/>
                <a:gd name="connsiteX64" fmla="*/ 1362075 w 3375992"/>
                <a:gd name="connsiteY64" fmla="*/ 2073275 h 2978649"/>
                <a:gd name="connsiteX65" fmla="*/ 1374775 w 3375992"/>
                <a:gd name="connsiteY65" fmla="*/ 2073275 h 2978649"/>
                <a:gd name="connsiteX66" fmla="*/ 1374775 w 3375992"/>
                <a:gd name="connsiteY66" fmla="*/ 2120900 h 2978649"/>
                <a:gd name="connsiteX67" fmla="*/ 1400175 w 3375992"/>
                <a:gd name="connsiteY67" fmla="*/ 2120900 h 2978649"/>
                <a:gd name="connsiteX68" fmla="*/ 1403350 w 3375992"/>
                <a:gd name="connsiteY68" fmla="*/ 2206625 h 2978649"/>
                <a:gd name="connsiteX69" fmla="*/ 1406525 w 3375992"/>
                <a:gd name="connsiteY69" fmla="*/ 2206625 h 2978649"/>
                <a:gd name="connsiteX70" fmla="*/ 1406525 w 3375992"/>
                <a:gd name="connsiteY70" fmla="*/ 2260600 h 2978649"/>
                <a:gd name="connsiteX71" fmla="*/ 1435100 w 3375992"/>
                <a:gd name="connsiteY71" fmla="*/ 2260600 h 2978649"/>
                <a:gd name="connsiteX72" fmla="*/ 1431925 w 3375992"/>
                <a:gd name="connsiteY72" fmla="*/ 2305050 h 2978649"/>
                <a:gd name="connsiteX73" fmla="*/ 1444625 w 3375992"/>
                <a:gd name="connsiteY73" fmla="*/ 2308225 h 2978649"/>
                <a:gd name="connsiteX74" fmla="*/ 1441450 w 3375992"/>
                <a:gd name="connsiteY74" fmla="*/ 2387600 h 2978649"/>
                <a:gd name="connsiteX75" fmla="*/ 1449388 w 3375992"/>
                <a:gd name="connsiteY75" fmla="*/ 2388394 h 2978649"/>
                <a:gd name="connsiteX76" fmla="*/ 1449387 w 3375992"/>
                <a:gd name="connsiteY76" fmla="*/ 2440783 h 2978649"/>
                <a:gd name="connsiteX77" fmla="*/ 1468437 w 3375992"/>
                <a:gd name="connsiteY77" fmla="*/ 2440782 h 2978649"/>
                <a:gd name="connsiteX78" fmla="*/ 1468439 w 3375992"/>
                <a:gd name="connsiteY78" fmla="*/ 2495550 h 2978649"/>
                <a:gd name="connsiteX79" fmla="*/ 1554164 w 3375992"/>
                <a:gd name="connsiteY79" fmla="*/ 2497932 h 2978649"/>
                <a:gd name="connsiteX80" fmla="*/ 1554163 w 3375992"/>
                <a:gd name="connsiteY80" fmla="*/ 2540796 h 2978649"/>
                <a:gd name="connsiteX81" fmla="*/ 1861345 w 3375992"/>
                <a:gd name="connsiteY81" fmla="*/ 2543177 h 2978649"/>
                <a:gd name="connsiteX82" fmla="*/ 1863726 w 3375992"/>
                <a:gd name="connsiteY82" fmla="*/ 2588421 h 2978649"/>
                <a:gd name="connsiteX83" fmla="*/ 1920876 w 3375992"/>
                <a:gd name="connsiteY83" fmla="*/ 2590802 h 2978649"/>
                <a:gd name="connsiteX84" fmla="*/ 1920876 w 3375992"/>
                <a:gd name="connsiteY84" fmla="*/ 2638427 h 2978649"/>
                <a:gd name="connsiteX85" fmla="*/ 2251869 w 3375992"/>
                <a:gd name="connsiteY85" fmla="*/ 2638427 h 2978649"/>
                <a:gd name="connsiteX86" fmla="*/ 2251869 w 3375992"/>
                <a:gd name="connsiteY86" fmla="*/ 2686052 h 2978649"/>
                <a:gd name="connsiteX87" fmla="*/ 2309018 w 3375992"/>
                <a:gd name="connsiteY87" fmla="*/ 2686051 h 2978649"/>
                <a:gd name="connsiteX88" fmla="*/ 2309018 w 3375992"/>
                <a:gd name="connsiteY88" fmla="*/ 2726533 h 2978649"/>
                <a:gd name="connsiteX89" fmla="*/ 2320924 w 3375992"/>
                <a:gd name="connsiteY89" fmla="*/ 2726534 h 2978649"/>
                <a:gd name="connsiteX90" fmla="*/ 2323306 w 3375992"/>
                <a:gd name="connsiteY90" fmla="*/ 2778921 h 2978649"/>
                <a:gd name="connsiteX91" fmla="*/ 2954337 w 3375992"/>
                <a:gd name="connsiteY91" fmla="*/ 2778920 h 2978649"/>
                <a:gd name="connsiteX92" fmla="*/ 2954337 w 3375992"/>
                <a:gd name="connsiteY92" fmla="*/ 2824164 h 2978649"/>
                <a:gd name="connsiteX93" fmla="*/ 3109119 w 3375992"/>
                <a:gd name="connsiteY93" fmla="*/ 2824163 h 2978649"/>
                <a:gd name="connsiteX94" fmla="*/ 3109118 w 3375992"/>
                <a:gd name="connsiteY94" fmla="*/ 2871789 h 2978649"/>
                <a:gd name="connsiteX95" fmla="*/ 3154361 w 3375992"/>
                <a:gd name="connsiteY95" fmla="*/ 2871789 h 2978649"/>
                <a:gd name="connsiteX96" fmla="*/ 3154361 w 3375992"/>
                <a:gd name="connsiteY96" fmla="*/ 2924177 h 2978649"/>
                <a:gd name="connsiteX97" fmla="*/ 3373435 w 3375992"/>
                <a:gd name="connsiteY97" fmla="*/ 2924176 h 2978649"/>
                <a:gd name="connsiteX98" fmla="*/ 3375816 w 3375992"/>
                <a:gd name="connsiteY98" fmla="*/ 2974182 h 2978649"/>
                <a:gd name="connsiteX99" fmla="*/ 3375816 w 3375992"/>
                <a:gd name="connsiteY99" fmla="*/ 2976564 h 2978649"/>
                <a:gd name="connsiteX0" fmla="*/ 0 w 3849685"/>
                <a:gd name="connsiteY0" fmla="*/ 3175 h 2977954"/>
                <a:gd name="connsiteX1" fmla="*/ 384175 w 3849685"/>
                <a:gd name="connsiteY1" fmla="*/ 0 h 2977954"/>
                <a:gd name="connsiteX2" fmla="*/ 384175 w 3849685"/>
                <a:gd name="connsiteY2" fmla="*/ 50800 h 2977954"/>
                <a:gd name="connsiteX3" fmla="*/ 415925 w 3849685"/>
                <a:gd name="connsiteY3" fmla="*/ 47625 h 2977954"/>
                <a:gd name="connsiteX4" fmla="*/ 412750 w 3849685"/>
                <a:gd name="connsiteY4" fmla="*/ 190500 h 2977954"/>
                <a:gd name="connsiteX5" fmla="*/ 428625 w 3849685"/>
                <a:gd name="connsiteY5" fmla="*/ 190500 h 2977954"/>
                <a:gd name="connsiteX6" fmla="*/ 425450 w 3849685"/>
                <a:gd name="connsiteY6" fmla="*/ 241300 h 2977954"/>
                <a:gd name="connsiteX7" fmla="*/ 428625 w 3849685"/>
                <a:gd name="connsiteY7" fmla="*/ 241300 h 2977954"/>
                <a:gd name="connsiteX8" fmla="*/ 425450 w 3849685"/>
                <a:gd name="connsiteY8" fmla="*/ 333375 h 2977954"/>
                <a:gd name="connsiteX9" fmla="*/ 441325 w 3849685"/>
                <a:gd name="connsiteY9" fmla="*/ 333375 h 2977954"/>
                <a:gd name="connsiteX10" fmla="*/ 444500 w 3849685"/>
                <a:gd name="connsiteY10" fmla="*/ 377825 h 2977954"/>
                <a:gd name="connsiteX11" fmla="*/ 454025 w 3849685"/>
                <a:gd name="connsiteY11" fmla="*/ 377825 h 2977954"/>
                <a:gd name="connsiteX12" fmla="*/ 454025 w 3849685"/>
                <a:gd name="connsiteY12" fmla="*/ 473075 h 2977954"/>
                <a:gd name="connsiteX13" fmla="*/ 460375 w 3849685"/>
                <a:gd name="connsiteY13" fmla="*/ 476250 h 2977954"/>
                <a:gd name="connsiteX14" fmla="*/ 460375 w 3849685"/>
                <a:gd name="connsiteY14" fmla="*/ 561975 h 2977954"/>
                <a:gd name="connsiteX15" fmla="*/ 463550 w 3849685"/>
                <a:gd name="connsiteY15" fmla="*/ 561975 h 2977954"/>
                <a:gd name="connsiteX16" fmla="*/ 463550 w 3849685"/>
                <a:gd name="connsiteY16" fmla="*/ 704850 h 2977954"/>
                <a:gd name="connsiteX17" fmla="*/ 485775 w 3849685"/>
                <a:gd name="connsiteY17" fmla="*/ 704850 h 2977954"/>
                <a:gd name="connsiteX18" fmla="*/ 485775 w 3849685"/>
                <a:gd name="connsiteY18" fmla="*/ 755650 h 2977954"/>
                <a:gd name="connsiteX19" fmla="*/ 488950 w 3849685"/>
                <a:gd name="connsiteY19" fmla="*/ 755650 h 2977954"/>
                <a:gd name="connsiteX20" fmla="*/ 488950 w 3849685"/>
                <a:gd name="connsiteY20" fmla="*/ 844550 h 2977954"/>
                <a:gd name="connsiteX21" fmla="*/ 520700 w 3849685"/>
                <a:gd name="connsiteY21" fmla="*/ 850900 h 2977954"/>
                <a:gd name="connsiteX22" fmla="*/ 520700 w 3849685"/>
                <a:gd name="connsiteY22" fmla="*/ 904875 h 2977954"/>
                <a:gd name="connsiteX23" fmla="*/ 523875 w 3849685"/>
                <a:gd name="connsiteY23" fmla="*/ 904875 h 2977954"/>
                <a:gd name="connsiteX24" fmla="*/ 523875 w 3849685"/>
                <a:gd name="connsiteY24" fmla="*/ 942975 h 2977954"/>
                <a:gd name="connsiteX25" fmla="*/ 568325 w 3849685"/>
                <a:gd name="connsiteY25" fmla="*/ 946150 h 2977954"/>
                <a:gd name="connsiteX26" fmla="*/ 568325 w 3849685"/>
                <a:gd name="connsiteY26" fmla="*/ 990600 h 2977954"/>
                <a:gd name="connsiteX27" fmla="*/ 800100 w 3849685"/>
                <a:gd name="connsiteY27" fmla="*/ 990600 h 2977954"/>
                <a:gd name="connsiteX28" fmla="*/ 800100 w 3849685"/>
                <a:gd name="connsiteY28" fmla="*/ 1038225 h 2977954"/>
                <a:gd name="connsiteX29" fmla="*/ 812800 w 3849685"/>
                <a:gd name="connsiteY29" fmla="*/ 1038225 h 2977954"/>
                <a:gd name="connsiteX30" fmla="*/ 812800 w 3849685"/>
                <a:gd name="connsiteY30" fmla="*/ 1085850 h 2977954"/>
                <a:gd name="connsiteX31" fmla="*/ 828675 w 3849685"/>
                <a:gd name="connsiteY31" fmla="*/ 1089025 h 2977954"/>
                <a:gd name="connsiteX32" fmla="*/ 831850 w 3849685"/>
                <a:gd name="connsiteY32" fmla="*/ 1130300 h 2977954"/>
                <a:gd name="connsiteX33" fmla="*/ 838200 w 3849685"/>
                <a:gd name="connsiteY33" fmla="*/ 1130300 h 2977954"/>
                <a:gd name="connsiteX34" fmla="*/ 835025 w 3849685"/>
                <a:gd name="connsiteY34" fmla="*/ 1225550 h 2977954"/>
                <a:gd name="connsiteX35" fmla="*/ 847725 w 3849685"/>
                <a:gd name="connsiteY35" fmla="*/ 1225550 h 2977954"/>
                <a:gd name="connsiteX36" fmla="*/ 847725 w 3849685"/>
                <a:gd name="connsiteY36" fmla="*/ 1273175 h 2977954"/>
                <a:gd name="connsiteX37" fmla="*/ 863600 w 3849685"/>
                <a:gd name="connsiteY37" fmla="*/ 1273175 h 2977954"/>
                <a:gd name="connsiteX38" fmla="*/ 866775 w 3849685"/>
                <a:gd name="connsiteY38" fmla="*/ 1362075 h 2977954"/>
                <a:gd name="connsiteX39" fmla="*/ 873125 w 3849685"/>
                <a:gd name="connsiteY39" fmla="*/ 1362075 h 2977954"/>
                <a:gd name="connsiteX40" fmla="*/ 873125 w 3849685"/>
                <a:gd name="connsiteY40" fmla="*/ 1419225 h 2977954"/>
                <a:gd name="connsiteX41" fmla="*/ 882650 w 3849685"/>
                <a:gd name="connsiteY41" fmla="*/ 1419225 h 2977954"/>
                <a:gd name="connsiteX42" fmla="*/ 879475 w 3849685"/>
                <a:gd name="connsiteY42" fmla="*/ 1504950 h 2977954"/>
                <a:gd name="connsiteX43" fmla="*/ 901700 w 3849685"/>
                <a:gd name="connsiteY43" fmla="*/ 1504950 h 2977954"/>
                <a:gd name="connsiteX44" fmla="*/ 901700 w 3849685"/>
                <a:gd name="connsiteY44" fmla="*/ 1549400 h 2977954"/>
                <a:gd name="connsiteX45" fmla="*/ 904875 w 3849685"/>
                <a:gd name="connsiteY45" fmla="*/ 1549400 h 2977954"/>
                <a:gd name="connsiteX46" fmla="*/ 904875 w 3849685"/>
                <a:gd name="connsiteY46" fmla="*/ 1603375 h 2977954"/>
                <a:gd name="connsiteX47" fmla="*/ 911225 w 3849685"/>
                <a:gd name="connsiteY47" fmla="*/ 1603375 h 2977954"/>
                <a:gd name="connsiteX48" fmla="*/ 908050 w 3849685"/>
                <a:gd name="connsiteY48" fmla="*/ 1647825 h 2977954"/>
                <a:gd name="connsiteX49" fmla="*/ 917575 w 3849685"/>
                <a:gd name="connsiteY49" fmla="*/ 1644650 h 2977954"/>
                <a:gd name="connsiteX50" fmla="*/ 914400 w 3849685"/>
                <a:gd name="connsiteY50" fmla="*/ 1743075 h 2977954"/>
                <a:gd name="connsiteX51" fmla="*/ 933450 w 3849685"/>
                <a:gd name="connsiteY51" fmla="*/ 1736725 h 2977954"/>
                <a:gd name="connsiteX52" fmla="*/ 933450 w 3849685"/>
                <a:gd name="connsiteY52" fmla="*/ 1790700 h 2977954"/>
                <a:gd name="connsiteX53" fmla="*/ 942975 w 3849685"/>
                <a:gd name="connsiteY53" fmla="*/ 1790700 h 2977954"/>
                <a:gd name="connsiteX54" fmla="*/ 942975 w 3849685"/>
                <a:gd name="connsiteY54" fmla="*/ 1838325 h 2977954"/>
                <a:gd name="connsiteX55" fmla="*/ 1092200 w 3849685"/>
                <a:gd name="connsiteY55" fmla="*/ 1841500 h 2977954"/>
                <a:gd name="connsiteX56" fmla="*/ 1092200 w 3849685"/>
                <a:gd name="connsiteY56" fmla="*/ 1885950 h 2977954"/>
                <a:gd name="connsiteX57" fmla="*/ 1162050 w 3849685"/>
                <a:gd name="connsiteY57" fmla="*/ 1885950 h 2977954"/>
                <a:gd name="connsiteX58" fmla="*/ 1165225 w 3849685"/>
                <a:gd name="connsiteY58" fmla="*/ 1933575 h 2977954"/>
                <a:gd name="connsiteX59" fmla="*/ 1244600 w 3849685"/>
                <a:gd name="connsiteY59" fmla="*/ 1930400 h 2977954"/>
                <a:gd name="connsiteX60" fmla="*/ 1247775 w 3849685"/>
                <a:gd name="connsiteY60" fmla="*/ 1978025 h 2977954"/>
                <a:gd name="connsiteX61" fmla="*/ 1327150 w 3849685"/>
                <a:gd name="connsiteY61" fmla="*/ 1978025 h 2977954"/>
                <a:gd name="connsiteX62" fmla="*/ 1327150 w 3849685"/>
                <a:gd name="connsiteY62" fmla="*/ 2028825 h 2977954"/>
                <a:gd name="connsiteX63" fmla="*/ 1362075 w 3849685"/>
                <a:gd name="connsiteY63" fmla="*/ 2028825 h 2977954"/>
                <a:gd name="connsiteX64" fmla="*/ 1362075 w 3849685"/>
                <a:gd name="connsiteY64" fmla="*/ 2073275 h 2977954"/>
                <a:gd name="connsiteX65" fmla="*/ 1374775 w 3849685"/>
                <a:gd name="connsiteY65" fmla="*/ 2073275 h 2977954"/>
                <a:gd name="connsiteX66" fmla="*/ 1374775 w 3849685"/>
                <a:gd name="connsiteY66" fmla="*/ 2120900 h 2977954"/>
                <a:gd name="connsiteX67" fmla="*/ 1400175 w 3849685"/>
                <a:gd name="connsiteY67" fmla="*/ 2120900 h 2977954"/>
                <a:gd name="connsiteX68" fmla="*/ 1403350 w 3849685"/>
                <a:gd name="connsiteY68" fmla="*/ 2206625 h 2977954"/>
                <a:gd name="connsiteX69" fmla="*/ 1406525 w 3849685"/>
                <a:gd name="connsiteY69" fmla="*/ 2206625 h 2977954"/>
                <a:gd name="connsiteX70" fmla="*/ 1406525 w 3849685"/>
                <a:gd name="connsiteY70" fmla="*/ 2260600 h 2977954"/>
                <a:gd name="connsiteX71" fmla="*/ 1435100 w 3849685"/>
                <a:gd name="connsiteY71" fmla="*/ 2260600 h 2977954"/>
                <a:gd name="connsiteX72" fmla="*/ 1431925 w 3849685"/>
                <a:gd name="connsiteY72" fmla="*/ 2305050 h 2977954"/>
                <a:gd name="connsiteX73" fmla="*/ 1444625 w 3849685"/>
                <a:gd name="connsiteY73" fmla="*/ 2308225 h 2977954"/>
                <a:gd name="connsiteX74" fmla="*/ 1441450 w 3849685"/>
                <a:gd name="connsiteY74" fmla="*/ 2387600 h 2977954"/>
                <a:gd name="connsiteX75" fmla="*/ 1449388 w 3849685"/>
                <a:gd name="connsiteY75" fmla="*/ 2388394 h 2977954"/>
                <a:gd name="connsiteX76" fmla="*/ 1449387 w 3849685"/>
                <a:gd name="connsiteY76" fmla="*/ 2440783 h 2977954"/>
                <a:gd name="connsiteX77" fmla="*/ 1468437 w 3849685"/>
                <a:gd name="connsiteY77" fmla="*/ 2440782 h 2977954"/>
                <a:gd name="connsiteX78" fmla="*/ 1468439 w 3849685"/>
                <a:gd name="connsiteY78" fmla="*/ 2495550 h 2977954"/>
                <a:gd name="connsiteX79" fmla="*/ 1554164 w 3849685"/>
                <a:gd name="connsiteY79" fmla="*/ 2497932 h 2977954"/>
                <a:gd name="connsiteX80" fmla="*/ 1554163 w 3849685"/>
                <a:gd name="connsiteY80" fmla="*/ 2540796 h 2977954"/>
                <a:gd name="connsiteX81" fmla="*/ 1861345 w 3849685"/>
                <a:gd name="connsiteY81" fmla="*/ 2543177 h 2977954"/>
                <a:gd name="connsiteX82" fmla="*/ 1863726 w 3849685"/>
                <a:gd name="connsiteY82" fmla="*/ 2588421 h 2977954"/>
                <a:gd name="connsiteX83" fmla="*/ 1920876 w 3849685"/>
                <a:gd name="connsiteY83" fmla="*/ 2590802 h 2977954"/>
                <a:gd name="connsiteX84" fmla="*/ 1920876 w 3849685"/>
                <a:gd name="connsiteY84" fmla="*/ 2638427 h 2977954"/>
                <a:gd name="connsiteX85" fmla="*/ 2251869 w 3849685"/>
                <a:gd name="connsiteY85" fmla="*/ 2638427 h 2977954"/>
                <a:gd name="connsiteX86" fmla="*/ 2251869 w 3849685"/>
                <a:gd name="connsiteY86" fmla="*/ 2686052 h 2977954"/>
                <a:gd name="connsiteX87" fmla="*/ 2309018 w 3849685"/>
                <a:gd name="connsiteY87" fmla="*/ 2686051 h 2977954"/>
                <a:gd name="connsiteX88" fmla="*/ 2309018 w 3849685"/>
                <a:gd name="connsiteY88" fmla="*/ 2726533 h 2977954"/>
                <a:gd name="connsiteX89" fmla="*/ 2320924 w 3849685"/>
                <a:gd name="connsiteY89" fmla="*/ 2726534 h 2977954"/>
                <a:gd name="connsiteX90" fmla="*/ 2323306 w 3849685"/>
                <a:gd name="connsiteY90" fmla="*/ 2778921 h 2977954"/>
                <a:gd name="connsiteX91" fmla="*/ 2954337 w 3849685"/>
                <a:gd name="connsiteY91" fmla="*/ 2778920 h 2977954"/>
                <a:gd name="connsiteX92" fmla="*/ 2954337 w 3849685"/>
                <a:gd name="connsiteY92" fmla="*/ 2824164 h 2977954"/>
                <a:gd name="connsiteX93" fmla="*/ 3109119 w 3849685"/>
                <a:gd name="connsiteY93" fmla="*/ 2824163 h 2977954"/>
                <a:gd name="connsiteX94" fmla="*/ 3109118 w 3849685"/>
                <a:gd name="connsiteY94" fmla="*/ 2871789 h 2977954"/>
                <a:gd name="connsiteX95" fmla="*/ 3154361 w 3849685"/>
                <a:gd name="connsiteY95" fmla="*/ 2871789 h 2977954"/>
                <a:gd name="connsiteX96" fmla="*/ 3154361 w 3849685"/>
                <a:gd name="connsiteY96" fmla="*/ 2924177 h 2977954"/>
                <a:gd name="connsiteX97" fmla="*/ 3373435 w 3849685"/>
                <a:gd name="connsiteY97" fmla="*/ 2924176 h 2977954"/>
                <a:gd name="connsiteX98" fmla="*/ 3375816 w 3849685"/>
                <a:gd name="connsiteY98" fmla="*/ 2974182 h 2977954"/>
                <a:gd name="connsiteX99" fmla="*/ 3849685 w 3849685"/>
                <a:gd name="connsiteY99" fmla="*/ 2974183 h 2977954"/>
                <a:gd name="connsiteX0" fmla="*/ 0 w 3849685"/>
                <a:gd name="connsiteY0" fmla="*/ 3175 h 2974183"/>
                <a:gd name="connsiteX1" fmla="*/ 384175 w 3849685"/>
                <a:gd name="connsiteY1" fmla="*/ 0 h 2974183"/>
                <a:gd name="connsiteX2" fmla="*/ 384175 w 3849685"/>
                <a:gd name="connsiteY2" fmla="*/ 50800 h 2974183"/>
                <a:gd name="connsiteX3" fmla="*/ 415925 w 3849685"/>
                <a:gd name="connsiteY3" fmla="*/ 47625 h 2974183"/>
                <a:gd name="connsiteX4" fmla="*/ 412750 w 3849685"/>
                <a:gd name="connsiteY4" fmla="*/ 190500 h 2974183"/>
                <a:gd name="connsiteX5" fmla="*/ 428625 w 3849685"/>
                <a:gd name="connsiteY5" fmla="*/ 190500 h 2974183"/>
                <a:gd name="connsiteX6" fmla="*/ 425450 w 3849685"/>
                <a:gd name="connsiteY6" fmla="*/ 241300 h 2974183"/>
                <a:gd name="connsiteX7" fmla="*/ 428625 w 3849685"/>
                <a:gd name="connsiteY7" fmla="*/ 241300 h 2974183"/>
                <a:gd name="connsiteX8" fmla="*/ 425450 w 3849685"/>
                <a:gd name="connsiteY8" fmla="*/ 333375 h 2974183"/>
                <a:gd name="connsiteX9" fmla="*/ 441325 w 3849685"/>
                <a:gd name="connsiteY9" fmla="*/ 333375 h 2974183"/>
                <a:gd name="connsiteX10" fmla="*/ 444500 w 3849685"/>
                <a:gd name="connsiteY10" fmla="*/ 377825 h 2974183"/>
                <a:gd name="connsiteX11" fmla="*/ 454025 w 3849685"/>
                <a:gd name="connsiteY11" fmla="*/ 377825 h 2974183"/>
                <a:gd name="connsiteX12" fmla="*/ 454025 w 3849685"/>
                <a:gd name="connsiteY12" fmla="*/ 473075 h 2974183"/>
                <a:gd name="connsiteX13" fmla="*/ 460375 w 3849685"/>
                <a:gd name="connsiteY13" fmla="*/ 476250 h 2974183"/>
                <a:gd name="connsiteX14" fmla="*/ 460375 w 3849685"/>
                <a:gd name="connsiteY14" fmla="*/ 561975 h 2974183"/>
                <a:gd name="connsiteX15" fmla="*/ 463550 w 3849685"/>
                <a:gd name="connsiteY15" fmla="*/ 561975 h 2974183"/>
                <a:gd name="connsiteX16" fmla="*/ 463550 w 3849685"/>
                <a:gd name="connsiteY16" fmla="*/ 704850 h 2974183"/>
                <a:gd name="connsiteX17" fmla="*/ 485775 w 3849685"/>
                <a:gd name="connsiteY17" fmla="*/ 704850 h 2974183"/>
                <a:gd name="connsiteX18" fmla="*/ 485775 w 3849685"/>
                <a:gd name="connsiteY18" fmla="*/ 755650 h 2974183"/>
                <a:gd name="connsiteX19" fmla="*/ 488950 w 3849685"/>
                <a:gd name="connsiteY19" fmla="*/ 755650 h 2974183"/>
                <a:gd name="connsiteX20" fmla="*/ 488950 w 3849685"/>
                <a:gd name="connsiteY20" fmla="*/ 844550 h 2974183"/>
                <a:gd name="connsiteX21" fmla="*/ 520700 w 3849685"/>
                <a:gd name="connsiteY21" fmla="*/ 850900 h 2974183"/>
                <a:gd name="connsiteX22" fmla="*/ 520700 w 3849685"/>
                <a:gd name="connsiteY22" fmla="*/ 904875 h 2974183"/>
                <a:gd name="connsiteX23" fmla="*/ 523875 w 3849685"/>
                <a:gd name="connsiteY23" fmla="*/ 904875 h 2974183"/>
                <a:gd name="connsiteX24" fmla="*/ 523875 w 3849685"/>
                <a:gd name="connsiteY24" fmla="*/ 942975 h 2974183"/>
                <a:gd name="connsiteX25" fmla="*/ 568325 w 3849685"/>
                <a:gd name="connsiteY25" fmla="*/ 946150 h 2974183"/>
                <a:gd name="connsiteX26" fmla="*/ 568325 w 3849685"/>
                <a:gd name="connsiteY26" fmla="*/ 990600 h 2974183"/>
                <a:gd name="connsiteX27" fmla="*/ 800100 w 3849685"/>
                <a:gd name="connsiteY27" fmla="*/ 990600 h 2974183"/>
                <a:gd name="connsiteX28" fmla="*/ 800100 w 3849685"/>
                <a:gd name="connsiteY28" fmla="*/ 1038225 h 2974183"/>
                <a:gd name="connsiteX29" fmla="*/ 812800 w 3849685"/>
                <a:gd name="connsiteY29" fmla="*/ 1038225 h 2974183"/>
                <a:gd name="connsiteX30" fmla="*/ 812800 w 3849685"/>
                <a:gd name="connsiteY30" fmla="*/ 1085850 h 2974183"/>
                <a:gd name="connsiteX31" fmla="*/ 828675 w 3849685"/>
                <a:gd name="connsiteY31" fmla="*/ 1089025 h 2974183"/>
                <a:gd name="connsiteX32" fmla="*/ 831850 w 3849685"/>
                <a:gd name="connsiteY32" fmla="*/ 1130300 h 2974183"/>
                <a:gd name="connsiteX33" fmla="*/ 838200 w 3849685"/>
                <a:gd name="connsiteY33" fmla="*/ 1130300 h 2974183"/>
                <a:gd name="connsiteX34" fmla="*/ 835025 w 3849685"/>
                <a:gd name="connsiteY34" fmla="*/ 1225550 h 2974183"/>
                <a:gd name="connsiteX35" fmla="*/ 847725 w 3849685"/>
                <a:gd name="connsiteY35" fmla="*/ 1225550 h 2974183"/>
                <a:gd name="connsiteX36" fmla="*/ 847725 w 3849685"/>
                <a:gd name="connsiteY36" fmla="*/ 1273175 h 2974183"/>
                <a:gd name="connsiteX37" fmla="*/ 863600 w 3849685"/>
                <a:gd name="connsiteY37" fmla="*/ 1273175 h 2974183"/>
                <a:gd name="connsiteX38" fmla="*/ 866775 w 3849685"/>
                <a:gd name="connsiteY38" fmla="*/ 1362075 h 2974183"/>
                <a:gd name="connsiteX39" fmla="*/ 873125 w 3849685"/>
                <a:gd name="connsiteY39" fmla="*/ 1362075 h 2974183"/>
                <a:gd name="connsiteX40" fmla="*/ 873125 w 3849685"/>
                <a:gd name="connsiteY40" fmla="*/ 1419225 h 2974183"/>
                <a:gd name="connsiteX41" fmla="*/ 882650 w 3849685"/>
                <a:gd name="connsiteY41" fmla="*/ 1419225 h 2974183"/>
                <a:gd name="connsiteX42" fmla="*/ 879475 w 3849685"/>
                <a:gd name="connsiteY42" fmla="*/ 1504950 h 2974183"/>
                <a:gd name="connsiteX43" fmla="*/ 901700 w 3849685"/>
                <a:gd name="connsiteY43" fmla="*/ 1504950 h 2974183"/>
                <a:gd name="connsiteX44" fmla="*/ 901700 w 3849685"/>
                <a:gd name="connsiteY44" fmla="*/ 1549400 h 2974183"/>
                <a:gd name="connsiteX45" fmla="*/ 904875 w 3849685"/>
                <a:gd name="connsiteY45" fmla="*/ 1549400 h 2974183"/>
                <a:gd name="connsiteX46" fmla="*/ 904875 w 3849685"/>
                <a:gd name="connsiteY46" fmla="*/ 1603375 h 2974183"/>
                <a:gd name="connsiteX47" fmla="*/ 911225 w 3849685"/>
                <a:gd name="connsiteY47" fmla="*/ 1603375 h 2974183"/>
                <a:gd name="connsiteX48" fmla="*/ 908050 w 3849685"/>
                <a:gd name="connsiteY48" fmla="*/ 1647825 h 2974183"/>
                <a:gd name="connsiteX49" fmla="*/ 917575 w 3849685"/>
                <a:gd name="connsiteY49" fmla="*/ 1644650 h 2974183"/>
                <a:gd name="connsiteX50" fmla="*/ 914400 w 3849685"/>
                <a:gd name="connsiteY50" fmla="*/ 1743075 h 2974183"/>
                <a:gd name="connsiteX51" fmla="*/ 933450 w 3849685"/>
                <a:gd name="connsiteY51" fmla="*/ 1736725 h 2974183"/>
                <a:gd name="connsiteX52" fmla="*/ 933450 w 3849685"/>
                <a:gd name="connsiteY52" fmla="*/ 1790700 h 2974183"/>
                <a:gd name="connsiteX53" fmla="*/ 942975 w 3849685"/>
                <a:gd name="connsiteY53" fmla="*/ 1790700 h 2974183"/>
                <a:gd name="connsiteX54" fmla="*/ 942975 w 3849685"/>
                <a:gd name="connsiteY54" fmla="*/ 1838325 h 2974183"/>
                <a:gd name="connsiteX55" fmla="*/ 1092200 w 3849685"/>
                <a:gd name="connsiteY55" fmla="*/ 1841500 h 2974183"/>
                <a:gd name="connsiteX56" fmla="*/ 1092200 w 3849685"/>
                <a:gd name="connsiteY56" fmla="*/ 1885950 h 2974183"/>
                <a:gd name="connsiteX57" fmla="*/ 1162050 w 3849685"/>
                <a:gd name="connsiteY57" fmla="*/ 1885950 h 2974183"/>
                <a:gd name="connsiteX58" fmla="*/ 1165225 w 3849685"/>
                <a:gd name="connsiteY58" fmla="*/ 1933575 h 2974183"/>
                <a:gd name="connsiteX59" fmla="*/ 1244600 w 3849685"/>
                <a:gd name="connsiteY59" fmla="*/ 1930400 h 2974183"/>
                <a:gd name="connsiteX60" fmla="*/ 1247775 w 3849685"/>
                <a:gd name="connsiteY60" fmla="*/ 1978025 h 2974183"/>
                <a:gd name="connsiteX61" fmla="*/ 1327150 w 3849685"/>
                <a:gd name="connsiteY61" fmla="*/ 1978025 h 2974183"/>
                <a:gd name="connsiteX62" fmla="*/ 1327150 w 3849685"/>
                <a:gd name="connsiteY62" fmla="*/ 2028825 h 2974183"/>
                <a:gd name="connsiteX63" fmla="*/ 1362075 w 3849685"/>
                <a:gd name="connsiteY63" fmla="*/ 2028825 h 2974183"/>
                <a:gd name="connsiteX64" fmla="*/ 1362075 w 3849685"/>
                <a:gd name="connsiteY64" fmla="*/ 2073275 h 2974183"/>
                <a:gd name="connsiteX65" fmla="*/ 1374775 w 3849685"/>
                <a:gd name="connsiteY65" fmla="*/ 2073275 h 2974183"/>
                <a:gd name="connsiteX66" fmla="*/ 1374775 w 3849685"/>
                <a:gd name="connsiteY66" fmla="*/ 2120900 h 2974183"/>
                <a:gd name="connsiteX67" fmla="*/ 1400175 w 3849685"/>
                <a:gd name="connsiteY67" fmla="*/ 2120900 h 2974183"/>
                <a:gd name="connsiteX68" fmla="*/ 1403350 w 3849685"/>
                <a:gd name="connsiteY68" fmla="*/ 2206625 h 2974183"/>
                <a:gd name="connsiteX69" fmla="*/ 1406525 w 3849685"/>
                <a:gd name="connsiteY69" fmla="*/ 2206625 h 2974183"/>
                <a:gd name="connsiteX70" fmla="*/ 1406525 w 3849685"/>
                <a:gd name="connsiteY70" fmla="*/ 2260600 h 2974183"/>
                <a:gd name="connsiteX71" fmla="*/ 1435100 w 3849685"/>
                <a:gd name="connsiteY71" fmla="*/ 2260600 h 2974183"/>
                <a:gd name="connsiteX72" fmla="*/ 1431925 w 3849685"/>
                <a:gd name="connsiteY72" fmla="*/ 2305050 h 2974183"/>
                <a:gd name="connsiteX73" fmla="*/ 1444625 w 3849685"/>
                <a:gd name="connsiteY73" fmla="*/ 2308225 h 2974183"/>
                <a:gd name="connsiteX74" fmla="*/ 1441450 w 3849685"/>
                <a:gd name="connsiteY74" fmla="*/ 2387600 h 2974183"/>
                <a:gd name="connsiteX75" fmla="*/ 1449388 w 3849685"/>
                <a:gd name="connsiteY75" fmla="*/ 2388394 h 2974183"/>
                <a:gd name="connsiteX76" fmla="*/ 1449387 w 3849685"/>
                <a:gd name="connsiteY76" fmla="*/ 2440783 h 2974183"/>
                <a:gd name="connsiteX77" fmla="*/ 1468437 w 3849685"/>
                <a:gd name="connsiteY77" fmla="*/ 2440782 h 2974183"/>
                <a:gd name="connsiteX78" fmla="*/ 1468439 w 3849685"/>
                <a:gd name="connsiteY78" fmla="*/ 2495550 h 2974183"/>
                <a:gd name="connsiteX79" fmla="*/ 1554164 w 3849685"/>
                <a:gd name="connsiteY79" fmla="*/ 2497932 h 2974183"/>
                <a:gd name="connsiteX80" fmla="*/ 1554163 w 3849685"/>
                <a:gd name="connsiteY80" fmla="*/ 2540796 h 2974183"/>
                <a:gd name="connsiteX81" fmla="*/ 1861345 w 3849685"/>
                <a:gd name="connsiteY81" fmla="*/ 2543177 h 2974183"/>
                <a:gd name="connsiteX82" fmla="*/ 1863726 w 3849685"/>
                <a:gd name="connsiteY82" fmla="*/ 2588421 h 2974183"/>
                <a:gd name="connsiteX83" fmla="*/ 1920876 w 3849685"/>
                <a:gd name="connsiteY83" fmla="*/ 2590802 h 2974183"/>
                <a:gd name="connsiteX84" fmla="*/ 1920876 w 3849685"/>
                <a:gd name="connsiteY84" fmla="*/ 2638427 h 2974183"/>
                <a:gd name="connsiteX85" fmla="*/ 2251869 w 3849685"/>
                <a:gd name="connsiteY85" fmla="*/ 2638427 h 2974183"/>
                <a:gd name="connsiteX86" fmla="*/ 2251869 w 3849685"/>
                <a:gd name="connsiteY86" fmla="*/ 2686052 h 2974183"/>
                <a:gd name="connsiteX87" fmla="*/ 2309018 w 3849685"/>
                <a:gd name="connsiteY87" fmla="*/ 2686051 h 2974183"/>
                <a:gd name="connsiteX88" fmla="*/ 2309018 w 3849685"/>
                <a:gd name="connsiteY88" fmla="*/ 2726533 h 2974183"/>
                <a:gd name="connsiteX89" fmla="*/ 2320924 w 3849685"/>
                <a:gd name="connsiteY89" fmla="*/ 2726534 h 2974183"/>
                <a:gd name="connsiteX90" fmla="*/ 2323306 w 3849685"/>
                <a:gd name="connsiteY90" fmla="*/ 2778921 h 2974183"/>
                <a:gd name="connsiteX91" fmla="*/ 2954337 w 3849685"/>
                <a:gd name="connsiteY91" fmla="*/ 2778920 h 2974183"/>
                <a:gd name="connsiteX92" fmla="*/ 2954337 w 3849685"/>
                <a:gd name="connsiteY92" fmla="*/ 2824164 h 2974183"/>
                <a:gd name="connsiteX93" fmla="*/ 3109119 w 3849685"/>
                <a:gd name="connsiteY93" fmla="*/ 2824163 h 2974183"/>
                <a:gd name="connsiteX94" fmla="*/ 3109118 w 3849685"/>
                <a:gd name="connsiteY94" fmla="*/ 2871789 h 2974183"/>
                <a:gd name="connsiteX95" fmla="*/ 3154361 w 3849685"/>
                <a:gd name="connsiteY95" fmla="*/ 2871789 h 2974183"/>
                <a:gd name="connsiteX96" fmla="*/ 3154361 w 3849685"/>
                <a:gd name="connsiteY96" fmla="*/ 2924177 h 2974183"/>
                <a:gd name="connsiteX97" fmla="*/ 3373435 w 3849685"/>
                <a:gd name="connsiteY97" fmla="*/ 2924176 h 2974183"/>
                <a:gd name="connsiteX98" fmla="*/ 3375816 w 3849685"/>
                <a:gd name="connsiteY98" fmla="*/ 2974182 h 2974183"/>
                <a:gd name="connsiteX99" fmla="*/ 3849685 w 3849685"/>
                <a:gd name="connsiteY99" fmla="*/ 2974183 h 2974183"/>
                <a:gd name="connsiteX0" fmla="*/ 0 w 3852066"/>
                <a:gd name="connsiteY0" fmla="*/ 3175 h 2974183"/>
                <a:gd name="connsiteX1" fmla="*/ 384175 w 3852066"/>
                <a:gd name="connsiteY1" fmla="*/ 0 h 2974183"/>
                <a:gd name="connsiteX2" fmla="*/ 384175 w 3852066"/>
                <a:gd name="connsiteY2" fmla="*/ 50800 h 2974183"/>
                <a:gd name="connsiteX3" fmla="*/ 415925 w 3852066"/>
                <a:gd name="connsiteY3" fmla="*/ 47625 h 2974183"/>
                <a:gd name="connsiteX4" fmla="*/ 412750 w 3852066"/>
                <a:gd name="connsiteY4" fmla="*/ 190500 h 2974183"/>
                <a:gd name="connsiteX5" fmla="*/ 428625 w 3852066"/>
                <a:gd name="connsiteY5" fmla="*/ 190500 h 2974183"/>
                <a:gd name="connsiteX6" fmla="*/ 425450 w 3852066"/>
                <a:gd name="connsiteY6" fmla="*/ 241300 h 2974183"/>
                <a:gd name="connsiteX7" fmla="*/ 428625 w 3852066"/>
                <a:gd name="connsiteY7" fmla="*/ 241300 h 2974183"/>
                <a:gd name="connsiteX8" fmla="*/ 425450 w 3852066"/>
                <a:gd name="connsiteY8" fmla="*/ 333375 h 2974183"/>
                <a:gd name="connsiteX9" fmla="*/ 441325 w 3852066"/>
                <a:gd name="connsiteY9" fmla="*/ 333375 h 2974183"/>
                <a:gd name="connsiteX10" fmla="*/ 444500 w 3852066"/>
                <a:gd name="connsiteY10" fmla="*/ 377825 h 2974183"/>
                <a:gd name="connsiteX11" fmla="*/ 454025 w 3852066"/>
                <a:gd name="connsiteY11" fmla="*/ 377825 h 2974183"/>
                <a:gd name="connsiteX12" fmla="*/ 454025 w 3852066"/>
                <a:gd name="connsiteY12" fmla="*/ 473075 h 2974183"/>
                <a:gd name="connsiteX13" fmla="*/ 460375 w 3852066"/>
                <a:gd name="connsiteY13" fmla="*/ 476250 h 2974183"/>
                <a:gd name="connsiteX14" fmla="*/ 460375 w 3852066"/>
                <a:gd name="connsiteY14" fmla="*/ 561975 h 2974183"/>
                <a:gd name="connsiteX15" fmla="*/ 463550 w 3852066"/>
                <a:gd name="connsiteY15" fmla="*/ 561975 h 2974183"/>
                <a:gd name="connsiteX16" fmla="*/ 463550 w 3852066"/>
                <a:gd name="connsiteY16" fmla="*/ 704850 h 2974183"/>
                <a:gd name="connsiteX17" fmla="*/ 485775 w 3852066"/>
                <a:gd name="connsiteY17" fmla="*/ 704850 h 2974183"/>
                <a:gd name="connsiteX18" fmla="*/ 485775 w 3852066"/>
                <a:gd name="connsiteY18" fmla="*/ 755650 h 2974183"/>
                <a:gd name="connsiteX19" fmla="*/ 488950 w 3852066"/>
                <a:gd name="connsiteY19" fmla="*/ 755650 h 2974183"/>
                <a:gd name="connsiteX20" fmla="*/ 488950 w 3852066"/>
                <a:gd name="connsiteY20" fmla="*/ 844550 h 2974183"/>
                <a:gd name="connsiteX21" fmla="*/ 520700 w 3852066"/>
                <a:gd name="connsiteY21" fmla="*/ 850900 h 2974183"/>
                <a:gd name="connsiteX22" fmla="*/ 520700 w 3852066"/>
                <a:gd name="connsiteY22" fmla="*/ 904875 h 2974183"/>
                <a:gd name="connsiteX23" fmla="*/ 523875 w 3852066"/>
                <a:gd name="connsiteY23" fmla="*/ 904875 h 2974183"/>
                <a:gd name="connsiteX24" fmla="*/ 523875 w 3852066"/>
                <a:gd name="connsiteY24" fmla="*/ 942975 h 2974183"/>
                <a:gd name="connsiteX25" fmla="*/ 568325 w 3852066"/>
                <a:gd name="connsiteY25" fmla="*/ 946150 h 2974183"/>
                <a:gd name="connsiteX26" fmla="*/ 568325 w 3852066"/>
                <a:gd name="connsiteY26" fmla="*/ 990600 h 2974183"/>
                <a:gd name="connsiteX27" fmla="*/ 800100 w 3852066"/>
                <a:gd name="connsiteY27" fmla="*/ 990600 h 2974183"/>
                <a:gd name="connsiteX28" fmla="*/ 800100 w 3852066"/>
                <a:gd name="connsiteY28" fmla="*/ 1038225 h 2974183"/>
                <a:gd name="connsiteX29" fmla="*/ 812800 w 3852066"/>
                <a:gd name="connsiteY29" fmla="*/ 1038225 h 2974183"/>
                <a:gd name="connsiteX30" fmla="*/ 812800 w 3852066"/>
                <a:gd name="connsiteY30" fmla="*/ 1085850 h 2974183"/>
                <a:gd name="connsiteX31" fmla="*/ 828675 w 3852066"/>
                <a:gd name="connsiteY31" fmla="*/ 1089025 h 2974183"/>
                <a:gd name="connsiteX32" fmla="*/ 831850 w 3852066"/>
                <a:gd name="connsiteY32" fmla="*/ 1130300 h 2974183"/>
                <a:gd name="connsiteX33" fmla="*/ 838200 w 3852066"/>
                <a:gd name="connsiteY33" fmla="*/ 1130300 h 2974183"/>
                <a:gd name="connsiteX34" fmla="*/ 835025 w 3852066"/>
                <a:gd name="connsiteY34" fmla="*/ 1225550 h 2974183"/>
                <a:gd name="connsiteX35" fmla="*/ 847725 w 3852066"/>
                <a:gd name="connsiteY35" fmla="*/ 1225550 h 2974183"/>
                <a:gd name="connsiteX36" fmla="*/ 847725 w 3852066"/>
                <a:gd name="connsiteY36" fmla="*/ 1273175 h 2974183"/>
                <a:gd name="connsiteX37" fmla="*/ 863600 w 3852066"/>
                <a:gd name="connsiteY37" fmla="*/ 1273175 h 2974183"/>
                <a:gd name="connsiteX38" fmla="*/ 866775 w 3852066"/>
                <a:gd name="connsiteY38" fmla="*/ 1362075 h 2974183"/>
                <a:gd name="connsiteX39" fmla="*/ 873125 w 3852066"/>
                <a:gd name="connsiteY39" fmla="*/ 1362075 h 2974183"/>
                <a:gd name="connsiteX40" fmla="*/ 873125 w 3852066"/>
                <a:gd name="connsiteY40" fmla="*/ 1419225 h 2974183"/>
                <a:gd name="connsiteX41" fmla="*/ 882650 w 3852066"/>
                <a:gd name="connsiteY41" fmla="*/ 1419225 h 2974183"/>
                <a:gd name="connsiteX42" fmla="*/ 879475 w 3852066"/>
                <a:gd name="connsiteY42" fmla="*/ 1504950 h 2974183"/>
                <a:gd name="connsiteX43" fmla="*/ 901700 w 3852066"/>
                <a:gd name="connsiteY43" fmla="*/ 1504950 h 2974183"/>
                <a:gd name="connsiteX44" fmla="*/ 901700 w 3852066"/>
                <a:gd name="connsiteY44" fmla="*/ 1549400 h 2974183"/>
                <a:gd name="connsiteX45" fmla="*/ 904875 w 3852066"/>
                <a:gd name="connsiteY45" fmla="*/ 1549400 h 2974183"/>
                <a:gd name="connsiteX46" fmla="*/ 904875 w 3852066"/>
                <a:gd name="connsiteY46" fmla="*/ 1603375 h 2974183"/>
                <a:gd name="connsiteX47" fmla="*/ 911225 w 3852066"/>
                <a:gd name="connsiteY47" fmla="*/ 1603375 h 2974183"/>
                <a:gd name="connsiteX48" fmla="*/ 908050 w 3852066"/>
                <a:gd name="connsiteY48" fmla="*/ 1647825 h 2974183"/>
                <a:gd name="connsiteX49" fmla="*/ 917575 w 3852066"/>
                <a:gd name="connsiteY49" fmla="*/ 1644650 h 2974183"/>
                <a:gd name="connsiteX50" fmla="*/ 914400 w 3852066"/>
                <a:gd name="connsiteY50" fmla="*/ 1743075 h 2974183"/>
                <a:gd name="connsiteX51" fmla="*/ 933450 w 3852066"/>
                <a:gd name="connsiteY51" fmla="*/ 1736725 h 2974183"/>
                <a:gd name="connsiteX52" fmla="*/ 933450 w 3852066"/>
                <a:gd name="connsiteY52" fmla="*/ 1790700 h 2974183"/>
                <a:gd name="connsiteX53" fmla="*/ 942975 w 3852066"/>
                <a:gd name="connsiteY53" fmla="*/ 1790700 h 2974183"/>
                <a:gd name="connsiteX54" fmla="*/ 942975 w 3852066"/>
                <a:gd name="connsiteY54" fmla="*/ 1838325 h 2974183"/>
                <a:gd name="connsiteX55" fmla="*/ 1092200 w 3852066"/>
                <a:gd name="connsiteY55" fmla="*/ 1841500 h 2974183"/>
                <a:gd name="connsiteX56" fmla="*/ 1092200 w 3852066"/>
                <a:gd name="connsiteY56" fmla="*/ 1885950 h 2974183"/>
                <a:gd name="connsiteX57" fmla="*/ 1162050 w 3852066"/>
                <a:gd name="connsiteY57" fmla="*/ 1885950 h 2974183"/>
                <a:gd name="connsiteX58" fmla="*/ 1165225 w 3852066"/>
                <a:gd name="connsiteY58" fmla="*/ 1933575 h 2974183"/>
                <a:gd name="connsiteX59" fmla="*/ 1244600 w 3852066"/>
                <a:gd name="connsiteY59" fmla="*/ 1930400 h 2974183"/>
                <a:gd name="connsiteX60" fmla="*/ 1247775 w 3852066"/>
                <a:gd name="connsiteY60" fmla="*/ 1978025 h 2974183"/>
                <a:gd name="connsiteX61" fmla="*/ 1327150 w 3852066"/>
                <a:gd name="connsiteY61" fmla="*/ 1978025 h 2974183"/>
                <a:gd name="connsiteX62" fmla="*/ 1327150 w 3852066"/>
                <a:gd name="connsiteY62" fmla="*/ 2028825 h 2974183"/>
                <a:gd name="connsiteX63" fmla="*/ 1362075 w 3852066"/>
                <a:gd name="connsiteY63" fmla="*/ 2028825 h 2974183"/>
                <a:gd name="connsiteX64" fmla="*/ 1362075 w 3852066"/>
                <a:gd name="connsiteY64" fmla="*/ 2073275 h 2974183"/>
                <a:gd name="connsiteX65" fmla="*/ 1374775 w 3852066"/>
                <a:gd name="connsiteY65" fmla="*/ 2073275 h 2974183"/>
                <a:gd name="connsiteX66" fmla="*/ 1374775 w 3852066"/>
                <a:gd name="connsiteY66" fmla="*/ 2120900 h 2974183"/>
                <a:gd name="connsiteX67" fmla="*/ 1400175 w 3852066"/>
                <a:gd name="connsiteY67" fmla="*/ 2120900 h 2974183"/>
                <a:gd name="connsiteX68" fmla="*/ 1403350 w 3852066"/>
                <a:gd name="connsiteY68" fmla="*/ 2206625 h 2974183"/>
                <a:gd name="connsiteX69" fmla="*/ 1406525 w 3852066"/>
                <a:gd name="connsiteY69" fmla="*/ 2206625 h 2974183"/>
                <a:gd name="connsiteX70" fmla="*/ 1406525 w 3852066"/>
                <a:gd name="connsiteY70" fmla="*/ 2260600 h 2974183"/>
                <a:gd name="connsiteX71" fmla="*/ 1435100 w 3852066"/>
                <a:gd name="connsiteY71" fmla="*/ 2260600 h 2974183"/>
                <a:gd name="connsiteX72" fmla="*/ 1431925 w 3852066"/>
                <a:gd name="connsiteY72" fmla="*/ 2305050 h 2974183"/>
                <a:gd name="connsiteX73" fmla="*/ 1444625 w 3852066"/>
                <a:gd name="connsiteY73" fmla="*/ 2308225 h 2974183"/>
                <a:gd name="connsiteX74" fmla="*/ 1441450 w 3852066"/>
                <a:gd name="connsiteY74" fmla="*/ 2387600 h 2974183"/>
                <a:gd name="connsiteX75" fmla="*/ 1449388 w 3852066"/>
                <a:gd name="connsiteY75" fmla="*/ 2388394 h 2974183"/>
                <a:gd name="connsiteX76" fmla="*/ 1449387 w 3852066"/>
                <a:gd name="connsiteY76" fmla="*/ 2440783 h 2974183"/>
                <a:gd name="connsiteX77" fmla="*/ 1468437 w 3852066"/>
                <a:gd name="connsiteY77" fmla="*/ 2440782 h 2974183"/>
                <a:gd name="connsiteX78" fmla="*/ 1468439 w 3852066"/>
                <a:gd name="connsiteY78" fmla="*/ 2495550 h 2974183"/>
                <a:gd name="connsiteX79" fmla="*/ 1554164 w 3852066"/>
                <a:gd name="connsiteY79" fmla="*/ 2497932 h 2974183"/>
                <a:gd name="connsiteX80" fmla="*/ 1554163 w 3852066"/>
                <a:gd name="connsiteY80" fmla="*/ 2540796 h 2974183"/>
                <a:gd name="connsiteX81" fmla="*/ 1861345 w 3852066"/>
                <a:gd name="connsiteY81" fmla="*/ 2543177 h 2974183"/>
                <a:gd name="connsiteX82" fmla="*/ 1863726 w 3852066"/>
                <a:gd name="connsiteY82" fmla="*/ 2588421 h 2974183"/>
                <a:gd name="connsiteX83" fmla="*/ 1920876 w 3852066"/>
                <a:gd name="connsiteY83" fmla="*/ 2590802 h 2974183"/>
                <a:gd name="connsiteX84" fmla="*/ 1920876 w 3852066"/>
                <a:gd name="connsiteY84" fmla="*/ 2638427 h 2974183"/>
                <a:gd name="connsiteX85" fmla="*/ 2251869 w 3852066"/>
                <a:gd name="connsiteY85" fmla="*/ 2638427 h 2974183"/>
                <a:gd name="connsiteX86" fmla="*/ 2251869 w 3852066"/>
                <a:gd name="connsiteY86" fmla="*/ 2686052 h 2974183"/>
                <a:gd name="connsiteX87" fmla="*/ 2309018 w 3852066"/>
                <a:gd name="connsiteY87" fmla="*/ 2686051 h 2974183"/>
                <a:gd name="connsiteX88" fmla="*/ 2309018 w 3852066"/>
                <a:gd name="connsiteY88" fmla="*/ 2726533 h 2974183"/>
                <a:gd name="connsiteX89" fmla="*/ 2320924 w 3852066"/>
                <a:gd name="connsiteY89" fmla="*/ 2726534 h 2974183"/>
                <a:gd name="connsiteX90" fmla="*/ 2323306 w 3852066"/>
                <a:gd name="connsiteY90" fmla="*/ 2778921 h 2974183"/>
                <a:gd name="connsiteX91" fmla="*/ 2954337 w 3852066"/>
                <a:gd name="connsiteY91" fmla="*/ 2778920 h 2974183"/>
                <a:gd name="connsiteX92" fmla="*/ 2954337 w 3852066"/>
                <a:gd name="connsiteY92" fmla="*/ 2824164 h 2974183"/>
                <a:gd name="connsiteX93" fmla="*/ 3109119 w 3852066"/>
                <a:gd name="connsiteY93" fmla="*/ 2824163 h 2974183"/>
                <a:gd name="connsiteX94" fmla="*/ 3109118 w 3852066"/>
                <a:gd name="connsiteY94" fmla="*/ 2871789 h 2974183"/>
                <a:gd name="connsiteX95" fmla="*/ 3154361 w 3852066"/>
                <a:gd name="connsiteY95" fmla="*/ 2871789 h 2974183"/>
                <a:gd name="connsiteX96" fmla="*/ 3154361 w 3852066"/>
                <a:gd name="connsiteY96" fmla="*/ 2924177 h 2974183"/>
                <a:gd name="connsiteX97" fmla="*/ 3373435 w 3852066"/>
                <a:gd name="connsiteY97" fmla="*/ 2924176 h 2974183"/>
                <a:gd name="connsiteX98" fmla="*/ 3375816 w 3852066"/>
                <a:gd name="connsiteY98" fmla="*/ 2974182 h 2974183"/>
                <a:gd name="connsiteX99" fmla="*/ 3852066 w 3852066"/>
                <a:gd name="connsiteY99" fmla="*/ 2974183 h 2974183"/>
                <a:gd name="connsiteX0" fmla="*/ 0 w 3887343"/>
                <a:gd name="connsiteY0" fmla="*/ 3175 h 2976565"/>
                <a:gd name="connsiteX1" fmla="*/ 384175 w 3887343"/>
                <a:gd name="connsiteY1" fmla="*/ 0 h 2976565"/>
                <a:gd name="connsiteX2" fmla="*/ 384175 w 3887343"/>
                <a:gd name="connsiteY2" fmla="*/ 50800 h 2976565"/>
                <a:gd name="connsiteX3" fmla="*/ 415925 w 3887343"/>
                <a:gd name="connsiteY3" fmla="*/ 47625 h 2976565"/>
                <a:gd name="connsiteX4" fmla="*/ 412750 w 3887343"/>
                <a:gd name="connsiteY4" fmla="*/ 190500 h 2976565"/>
                <a:gd name="connsiteX5" fmla="*/ 428625 w 3887343"/>
                <a:gd name="connsiteY5" fmla="*/ 190500 h 2976565"/>
                <a:gd name="connsiteX6" fmla="*/ 425450 w 3887343"/>
                <a:gd name="connsiteY6" fmla="*/ 241300 h 2976565"/>
                <a:gd name="connsiteX7" fmla="*/ 428625 w 3887343"/>
                <a:gd name="connsiteY7" fmla="*/ 241300 h 2976565"/>
                <a:gd name="connsiteX8" fmla="*/ 425450 w 3887343"/>
                <a:gd name="connsiteY8" fmla="*/ 333375 h 2976565"/>
                <a:gd name="connsiteX9" fmla="*/ 441325 w 3887343"/>
                <a:gd name="connsiteY9" fmla="*/ 333375 h 2976565"/>
                <a:gd name="connsiteX10" fmla="*/ 444500 w 3887343"/>
                <a:gd name="connsiteY10" fmla="*/ 377825 h 2976565"/>
                <a:gd name="connsiteX11" fmla="*/ 454025 w 3887343"/>
                <a:gd name="connsiteY11" fmla="*/ 377825 h 2976565"/>
                <a:gd name="connsiteX12" fmla="*/ 454025 w 3887343"/>
                <a:gd name="connsiteY12" fmla="*/ 473075 h 2976565"/>
                <a:gd name="connsiteX13" fmla="*/ 460375 w 3887343"/>
                <a:gd name="connsiteY13" fmla="*/ 476250 h 2976565"/>
                <a:gd name="connsiteX14" fmla="*/ 460375 w 3887343"/>
                <a:gd name="connsiteY14" fmla="*/ 561975 h 2976565"/>
                <a:gd name="connsiteX15" fmla="*/ 463550 w 3887343"/>
                <a:gd name="connsiteY15" fmla="*/ 561975 h 2976565"/>
                <a:gd name="connsiteX16" fmla="*/ 463550 w 3887343"/>
                <a:gd name="connsiteY16" fmla="*/ 704850 h 2976565"/>
                <a:gd name="connsiteX17" fmla="*/ 485775 w 3887343"/>
                <a:gd name="connsiteY17" fmla="*/ 704850 h 2976565"/>
                <a:gd name="connsiteX18" fmla="*/ 485775 w 3887343"/>
                <a:gd name="connsiteY18" fmla="*/ 755650 h 2976565"/>
                <a:gd name="connsiteX19" fmla="*/ 488950 w 3887343"/>
                <a:gd name="connsiteY19" fmla="*/ 755650 h 2976565"/>
                <a:gd name="connsiteX20" fmla="*/ 488950 w 3887343"/>
                <a:gd name="connsiteY20" fmla="*/ 844550 h 2976565"/>
                <a:gd name="connsiteX21" fmla="*/ 520700 w 3887343"/>
                <a:gd name="connsiteY21" fmla="*/ 850900 h 2976565"/>
                <a:gd name="connsiteX22" fmla="*/ 520700 w 3887343"/>
                <a:gd name="connsiteY22" fmla="*/ 904875 h 2976565"/>
                <a:gd name="connsiteX23" fmla="*/ 523875 w 3887343"/>
                <a:gd name="connsiteY23" fmla="*/ 904875 h 2976565"/>
                <a:gd name="connsiteX24" fmla="*/ 523875 w 3887343"/>
                <a:gd name="connsiteY24" fmla="*/ 942975 h 2976565"/>
                <a:gd name="connsiteX25" fmla="*/ 568325 w 3887343"/>
                <a:gd name="connsiteY25" fmla="*/ 946150 h 2976565"/>
                <a:gd name="connsiteX26" fmla="*/ 568325 w 3887343"/>
                <a:gd name="connsiteY26" fmla="*/ 990600 h 2976565"/>
                <a:gd name="connsiteX27" fmla="*/ 800100 w 3887343"/>
                <a:gd name="connsiteY27" fmla="*/ 990600 h 2976565"/>
                <a:gd name="connsiteX28" fmla="*/ 800100 w 3887343"/>
                <a:gd name="connsiteY28" fmla="*/ 1038225 h 2976565"/>
                <a:gd name="connsiteX29" fmla="*/ 812800 w 3887343"/>
                <a:gd name="connsiteY29" fmla="*/ 1038225 h 2976565"/>
                <a:gd name="connsiteX30" fmla="*/ 812800 w 3887343"/>
                <a:gd name="connsiteY30" fmla="*/ 1085850 h 2976565"/>
                <a:gd name="connsiteX31" fmla="*/ 828675 w 3887343"/>
                <a:gd name="connsiteY31" fmla="*/ 1089025 h 2976565"/>
                <a:gd name="connsiteX32" fmla="*/ 831850 w 3887343"/>
                <a:gd name="connsiteY32" fmla="*/ 1130300 h 2976565"/>
                <a:gd name="connsiteX33" fmla="*/ 838200 w 3887343"/>
                <a:gd name="connsiteY33" fmla="*/ 1130300 h 2976565"/>
                <a:gd name="connsiteX34" fmla="*/ 835025 w 3887343"/>
                <a:gd name="connsiteY34" fmla="*/ 1225550 h 2976565"/>
                <a:gd name="connsiteX35" fmla="*/ 847725 w 3887343"/>
                <a:gd name="connsiteY35" fmla="*/ 1225550 h 2976565"/>
                <a:gd name="connsiteX36" fmla="*/ 847725 w 3887343"/>
                <a:gd name="connsiteY36" fmla="*/ 1273175 h 2976565"/>
                <a:gd name="connsiteX37" fmla="*/ 863600 w 3887343"/>
                <a:gd name="connsiteY37" fmla="*/ 1273175 h 2976565"/>
                <a:gd name="connsiteX38" fmla="*/ 866775 w 3887343"/>
                <a:gd name="connsiteY38" fmla="*/ 1362075 h 2976565"/>
                <a:gd name="connsiteX39" fmla="*/ 873125 w 3887343"/>
                <a:gd name="connsiteY39" fmla="*/ 1362075 h 2976565"/>
                <a:gd name="connsiteX40" fmla="*/ 873125 w 3887343"/>
                <a:gd name="connsiteY40" fmla="*/ 1419225 h 2976565"/>
                <a:gd name="connsiteX41" fmla="*/ 882650 w 3887343"/>
                <a:gd name="connsiteY41" fmla="*/ 1419225 h 2976565"/>
                <a:gd name="connsiteX42" fmla="*/ 879475 w 3887343"/>
                <a:gd name="connsiteY42" fmla="*/ 1504950 h 2976565"/>
                <a:gd name="connsiteX43" fmla="*/ 901700 w 3887343"/>
                <a:gd name="connsiteY43" fmla="*/ 1504950 h 2976565"/>
                <a:gd name="connsiteX44" fmla="*/ 901700 w 3887343"/>
                <a:gd name="connsiteY44" fmla="*/ 1549400 h 2976565"/>
                <a:gd name="connsiteX45" fmla="*/ 904875 w 3887343"/>
                <a:gd name="connsiteY45" fmla="*/ 1549400 h 2976565"/>
                <a:gd name="connsiteX46" fmla="*/ 904875 w 3887343"/>
                <a:gd name="connsiteY46" fmla="*/ 1603375 h 2976565"/>
                <a:gd name="connsiteX47" fmla="*/ 911225 w 3887343"/>
                <a:gd name="connsiteY47" fmla="*/ 1603375 h 2976565"/>
                <a:gd name="connsiteX48" fmla="*/ 908050 w 3887343"/>
                <a:gd name="connsiteY48" fmla="*/ 1647825 h 2976565"/>
                <a:gd name="connsiteX49" fmla="*/ 917575 w 3887343"/>
                <a:gd name="connsiteY49" fmla="*/ 1644650 h 2976565"/>
                <a:gd name="connsiteX50" fmla="*/ 914400 w 3887343"/>
                <a:gd name="connsiteY50" fmla="*/ 1743075 h 2976565"/>
                <a:gd name="connsiteX51" fmla="*/ 933450 w 3887343"/>
                <a:gd name="connsiteY51" fmla="*/ 1736725 h 2976565"/>
                <a:gd name="connsiteX52" fmla="*/ 933450 w 3887343"/>
                <a:gd name="connsiteY52" fmla="*/ 1790700 h 2976565"/>
                <a:gd name="connsiteX53" fmla="*/ 942975 w 3887343"/>
                <a:gd name="connsiteY53" fmla="*/ 1790700 h 2976565"/>
                <a:gd name="connsiteX54" fmla="*/ 942975 w 3887343"/>
                <a:gd name="connsiteY54" fmla="*/ 1838325 h 2976565"/>
                <a:gd name="connsiteX55" fmla="*/ 1092200 w 3887343"/>
                <a:gd name="connsiteY55" fmla="*/ 1841500 h 2976565"/>
                <a:gd name="connsiteX56" fmla="*/ 1092200 w 3887343"/>
                <a:gd name="connsiteY56" fmla="*/ 1885950 h 2976565"/>
                <a:gd name="connsiteX57" fmla="*/ 1162050 w 3887343"/>
                <a:gd name="connsiteY57" fmla="*/ 1885950 h 2976565"/>
                <a:gd name="connsiteX58" fmla="*/ 1165225 w 3887343"/>
                <a:gd name="connsiteY58" fmla="*/ 1933575 h 2976565"/>
                <a:gd name="connsiteX59" fmla="*/ 1244600 w 3887343"/>
                <a:gd name="connsiteY59" fmla="*/ 1930400 h 2976565"/>
                <a:gd name="connsiteX60" fmla="*/ 1247775 w 3887343"/>
                <a:gd name="connsiteY60" fmla="*/ 1978025 h 2976565"/>
                <a:gd name="connsiteX61" fmla="*/ 1327150 w 3887343"/>
                <a:gd name="connsiteY61" fmla="*/ 1978025 h 2976565"/>
                <a:gd name="connsiteX62" fmla="*/ 1327150 w 3887343"/>
                <a:gd name="connsiteY62" fmla="*/ 2028825 h 2976565"/>
                <a:gd name="connsiteX63" fmla="*/ 1362075 w 3887343"/>
                <a:gd name="connsiteY63" fmla="*/ 2028825 h 2976565"/>
                <a:gd name="connsiteX64" fmla="*/ 1362075 w 3887343"/>
                <a:gd name="connsiteY64" fmla="*/ 2073275 h 2976565"/>
                <a:gd name="connsiteX65" fmla="*/ 1374775 w 3887343"/>
                <a:gd name="connsiteY65" fmla="*/ 2073275 h 2976565"/>
                <a:gd name="connsiteX66" fmla="*/ 1374775 w 3887343"/>
                <a:gd name="connsiteY66" fmla="*/ 2120900 h 2976565"/>
                <a:gd name="connsiteX67" fmla="*/ 1400175 w 3887343"/>
                <a:gd name="connsiteY67" fmla="*/ 2120900 h 2976565"/>
                <a:gd name="connsiteX68" fmla="*/ 1403350 w 3887343"/>
                <a:gd name="connsiteY68" fmla="*/ 2206625 h 2976565"/>
                <a:gd name="connsiteX69" fmla="*/ 1406525 w 3887343"/>
                <a:gd name="connsiteY69" fmla="*/ 2206625 h 2976565"/>
                <a:gd name="connsiteX70" fmla="*/ 1406525 w 3887343"/>
                <a:gd name="connsiteY70" fmla="*/ 2260600 h 2976565"/>
                <a:gd name="connsiteX71" fmla="*/ 1435100 w 3887343"/>
                <a:gd name="connsiteY71" fmla="*/ 2260600 h 2976565"/>
                <a:gd name="connsiteX72" fmla="*/ 1431925 w 3887343"/>
                <a:gd name="connsiteY72" fmla="*/ 2305050 h 2976565"/>
                <a:gd name="connsiteX73" fmla="*/ 1444625 w 3887343"/>
                <a:gd name="connsiteY73" fmla="*/ 2308225 h 2976565"/>
                <a:gd name="connsiteX74" fmla="*/ 1441450 w 3887343"/>
                <a:gd name="connsiteY74" fmla="*/ 2387600 h 2976565"/>
                <a:gd name="connsiteX75" fmla="*/ 1449388 w 3887343"/>
                <a:gd name="connsiteY75" fmla="*/ 2388394 h 2976565"/>
                <a:gd name="connsiteX76" fmla="*/ 1449387 w 3887343"/>
                <a:gd name="connsiteY76" fmla="*/ 2440783 h 2976565"/>
                <a:gd name="connsiteX77" fmla="*/ 1468437 w 3887343"/>
                <a:gd name="connsiteY77" fmla="*/ 2440782 h 2976565"/>
                <a:gd name="connsiteX78" fmla="*/ 1468439 w 3887343"/>
                <a:gd name="connsiteY78" fmla="*/ 2495550 h 2976565"/>
                <a:gd name="connsiteX79" fmla="*/ 1554164 w 3887343"/>
                <a:gd name="connsiteY79" fmla="*/ 2497932 h 2976565"/>
                <a:gd name="connsiteX80" fmla="*/ 1554163 w 3887343"/>
                <a:gd name="connsiteY80" fmla="*/ 2540796 h 2976565"/>
                <a:gd name="connsiteX81" fmla="*/ 1861345 w 3887343"/>
                <a:gd name="connsiteY81" fmla="*/ 2543177 h 2976565"/>
                <a:gd name="connsiteX82" fmla="*/ 1863726 w 3887343"/>
                <a:gd name="connsiteY82" fmla="*/ 2588421 h 2976565"/>
                <a:gd name="connsiteX83" fmla="*/ 1920876 w 3887343"/>
                <a:gd name="connsiteY83" fmla="*/ 2590802 h 2976565"/>
                <a:gd name="connsiteX84" fmla="*/ 1920876 w 3887343"/>
                <a:gd name="connsiteY84" fmla="*/ 2638427 h 2976565"/>
                <a:gd name="connsiteX85" fmla="*/ 2251869 w 3887343"/>
                <a:gd name="connsiteY85" fmla="*/ 2638427 h 2976565"/>
                <a:gd name="connsiteX86" fmla="*/ 2251869 w 3887343"/>
                <a:gd name="connsiteY86" fmla="*/ 2686052 h 2976565"/>
                <a:gd name="connsiteX87" fmla="*/ 2309018 w 3887343"/>
                <a:gd name="connsiteY87" fmla="*/ 2686051 h 2976565"/>
                <a:gd name="connsiteX88" fmla="*/ 2309018 w 3887343"/>
                <a:gd name="connsiteY88" fmla="*/ 2726533 h 2976565"/>
                <a:gd name="connsiteX89" fmla="*/ 2320924 w 3887343"/>
                <a:gd name="connsiteY89" fmla="*/ 2726534 h 2976565"/>
                <a:gd name="connsiteX90" fmla="*/ 2323306 w 3887343"/>
                <a:gd name="connsiteY90" fmla="*/ 2778921 h 2976565"/>
                <a:gd name="connsiteX91" fmla="*/ 2954337 w 3887343"/>
                <a:gd name="connsiteY91" fmla="*/ 2778920 h 2976565"/>
                <a:gd name="connsiteX92" fmla="*/ 2954337 w 3887343"/>
                <a:gd name="connsiteY92" fmla="*/ 2824164 h 2976565"/>
                <a:gd name="connsiteX93" fmla="*/ 3109119 w 3887343"/>
                <a:gd name="connsiteY93" fmla="*/ 2824163 h 2976565"/>
                <a:gd name="connsiteX94" fmla="*/ 3109118 w 3887343"/>
                <a:gd name="connsiteY94" fmla="*/ 2871789 h 2976565"/>
                <a:gd name="connsiteX95" fmla="*/ 3154361 w 3887343"/>
                <a:gd name="connsiteY95" fmla="*/ 2871789 h 2976565"/>
                <a:gd name="connsiteX96" fmla="*/ 3154361 w 3887343"/>
                <a:gd name="connsiteY96" fmla="*/ 2924177 h 2976565"/>
                <a:gd name="connsiteX97" fmla="*/ 3373435 w 3887343"/>
                <a:gd name="connsiteY97" fmla="*/ 2924176 h 2976565"/>
                <a:gd name="connsiteX98" fmla="*/ 3375816 w 3887343"/>
                <a:gd name="connsiteY98" fmla="*/ 2974182 h 2976565"/>
                <a:gd name="connsiteX99" fmla="*/ 3852066 w 3887343"/>
                <a:gd name="connsiteY99" fmla="*/ 2974183 h 2976565"/>
                <a:gd name="connsiteX100" fmla="*/ 3852065 w 3887343"/>
                <a:gd name="connsiteY100" fmla="*/ 2976565 h 2976565"/>
                <a:gd name="connsiteX0" fmla="*/ 0 w 3887343"/>
                <a:gd name="connsiteY0" fmla="*/ 3175 h 3026571"/>
                <a:gd name="connsiteX1" fmla="*/ 384175 w 3887343"/>
                <a:gd name="connsiteY1" fmla="*/ 0 h 3026571"/>
                <a:gd name="connsiteX2" fmla="*/ 384175 w 3887343"/>
                <a:gd name="connsiteY2" fmla="*/ 50800 h 3026571"/>
                <a:gd name="connsiteX3" fmla="*/ 415925 w 3887343"/>
                <a:gd name="connsiteY3" fmla="*/ 47625 h 3026571"/>
                <a:gd name="connsiteX4" fmla="*/ 412750 w 3887343"/>
                <a:gd name="connsiteY4" fmla="*/ 190500 h 3026571"/>
                <a:gd name="connsiteX5" fmla="*/ 428625 w 3887343"/>
                <a:gd name="connsiteY5" fmla="*/ 190500 h 3026571"/>
                <a:gd name="connsiteX6" fmla="*/ 425450 w 3887343"/>
                <a:gd name="connsiteY6" fmla="*/ 241300 h 3026571"/>
                <a:gd name="connsiteX7" fmla="*/ 428625 w 3887343"/>
                <a:gd name="connsiteY7" fmla="*/ 241300 h 3026571"/>
                <a:gd name="connsiteX8" fmla="*/ 425450 w 3887343"/>
                <a:gd name="connsiteY8" fmla="*/ 333375 h 3026571"/>
                <a:gd name="connsiteX9" fmla="*/ 441325 w 3887343"/>
                <a:gd name="connsiteY9" fmla="*/ 333375 h 3026571"/>
                <a:gd name="connsiteX10" fmla="*/ 444500 w 3887343"/>
                <a:gd name="connsiteY10" fmla="*/ 377825 h 3026571"/>
                <a:gd name="connsiteX11" fmla="*/ 454025 w 3887343"/>
                <a:gd name="connsiteY11" fmla="*/ 377825 h 3026571"/>
                <a:gd name="connsiteX12" fmla="*/ 454025 w 3887343"/>
                <a:gd name="connsiteY12" fmla="*/ 473075 h 3026571"/>
                <a:gd name="connsiteX13" fmla="*/ 460375 w 3887343"/>
                <a:gd name="connsiteY13" fmla="*/ 476250 h 3026571"/>
                <a:gd name="connsiteX14" fmla="*/ 460375 w 3887343"/>
                <a:gd name="connsiteY14" fmla="*/ 561975 h 3026571"/>
                <a:gd name="connsiteX15" fmla="*/ 463550 w 3887343"/>
                <a:gd name="connsiteY15" fmla="*/ 561975 h 3026571"/>
                <a:gd name="connsiteX16" fmla="*/ 463550 w 3887343"/>
                <a:gd name="connsiteY16" fmla="*/ 704850 h 3026571"/>
                <a:gd name="connsiteX17" fmla="*/ 485775 w 3887343"/>
                <a:gd name="connsiteY17" fmla="*/ 704850 h 3026571"/>
                <a:gd name="connsiteX18" fmla="*/ 485775 w 3887343"/>
                <a:gd name="connsiteY18" fmla="*/ 755650 h 3026571"/>
                <a:gd name="connsiteX19" fmla="*/ 488950 w 3887343"/>
                <a:gd name="connsiteY19" fmla="*/ 755650 h 3026571"/>
                <a:gd name="connsiteX20" fmla="*/ 488950 w 3887343"/>
                <a:gd name="connsiteY20" fmla="*/ 844550 h 3026571"/>
                <a:gd name="connsiteX21" fmla="*/ 520700 w 3887343"/>
                <a:gd name="connsiteY21" fmla="*/ 850900 h 3026571"/>
                <a:gd name="connsiteX22" fmla="*/ 520700 w 3887343"/>
                <a:gd name="connsiteY22" fmla="*/ 904875 h 3026571"/>
                <a:gd name="connsiteX23" fmla="*/ 523875 w 3887343"/>
                <a:gd name="connsiteY23" fmla="*/ 904875 h 3026571"/>
                <a:gd name="connsiteX24" fmla="*/ 523875 w 3887343"/>
                <a:gd name="connsiteY24" fmla="*/ 942975 h 3026571"/>
                <a:gd name="connsiteX25" fmla="*/ 568325 w 3887343"/>
                <a:gd name="connsiteY25" fmla="*/ 946150 h 3026571"/>
                <a:gd name="connsiteX26" fmla="*/ 568325 w 3887343"/>
                <a:gd name="connsiteY26" fmla="*/ 990600 h 3026571"/>
                <a:gd name="connsiteX27" fmla="*/ 800100 w 3887343"/>
                <a:gd name="connsiteY27" fmla="*/ 990600 h 3026571"/>
                <a:gd name="connsiteX28" fmla="*/ 800100 w 3887343"/>
                <a:gd name="connsiteY28" fmla="*/ 1038225 h 3026571"/>
                <a:gd name="connsiteX29" fmla="*/ 812800 w 3887343"/>
                <a:gd name="connsiteY29" fmla="*/ 1038225 h 3026571"/>
                <a:gd name="connsiteX30" fmla="*/ 812800 w 3887343"/>
                <a:gd name="connsiteY30" fmla="*/ 1085850 h 3026571"/>
                <a:gd name="connsiteX31" fmla="*/ 828675 w 3887343"/>
                <a:gd name="connsiteY31" fmla="*/ 1089025 h 3026571"/>
                <a:gd name="connsiteX32" fmla="*/ 831850 w 3887343"/>
                <a:gd name="connsiteY32" fmla="*/ 1130300 h 3026571"/>
                <a:gd name="connsiteX33" fmla="*/ 838200 w 3887343"/>
                <a:gd name="connsiteY33" fmla="*/ 1130300 h 3026571"/>
                <a:gd name="connsiteX34" fmla="*/ 835025 w 3887343"/>
                <a:gd name="connsiteY34" fmla="*/ 1225550 h 3026571"/>
                <a:gd name="connsiteX35" fmla="*/ 847725 w 3887343"/>
                <a:gd name="connsiteY35" fmla="*/ 1225550 h 3026571"/>
                <a:gd name="connsiteX36" fmla="*/ 847725 w 3887343"/>
                <a:gd name="connsiteY36" fmla="*/ 1273175 h 3026571"/>
                <a:gd name="connsiteX37" fmla="*/ 863600 w 3887343"/>
                <a:gd name="connsiteY37" fmla="*/ 1273175 h 3026571"/>
                <a:gd name="connsiteX38" fmla="*/ 866775 w 3887343"/>
                <a:gd name="connsiteY38" fmla="*/ 1362075 h 3026571"/>
                <a:gd name="connsiteX39" fmla="*/ 873125 w 3887343"/>
                <a:gd name="connsiteY39" fmla="*/ 1362075 h 3026571"/>
                <a:gd name="connsiteX40" fmla="*/ 873125 w 3887343"/>
                <a:gd name="connsiteY40" fmla="*/ 1419225 h 3026571"/>
                <a:gd name="connsiteX41" fmla="*/ 882650 w 3887343"/>
                <a:gd name="connsiteY41" fmla="*/ 1419225 h 3026571"/>
                <a:gd name="connsiteX42" fmla="*/ 879475 w 3887343"/>
                <a:gd name="connsiteY42" fmla="*/ 1504950 h 3026571"/>
                <a:gd name="connsiteX43" fmla="*/ 901700 w 3887343"/>
                <a:gd name="connsiteY43" fmla="*/ 1504950 h 3026571"/>
                <a:gd name="connsiteX44" fmla="*/ 901700 w 3887343"/>
                <a:gd name="connsiteY44" fmla="*/ 1549400 h 3026571"/>
                <a:gd name="connsiteX45" fmla="*/ 904875 w 3887343"/>
                <a:gd name="connsiteY45" fmla="*/ 1549400 h 3026571"/>
                <a:gd name="connsiteX46" fmla="*/ 904875 w 3887343"/>
                <a:gd name="connsiteY46" fmla="*/ 1603375 h 3026571"/>
                <a:gd name="connsiteX47" fmla="*/ 911225 w 3887343"/>
                <a:gd name="connsiteY47" fmla="*/ 1603375 h 3026571"/>
                <a:gd name="connsiteX48" fmla="*/ 908050 w 3887343"/>
                <a:gd name="connsiteY48" fmla="*/ 1647825 h 3026571"/>
                <a:gd name="connsiteX49" fmla="*/ 917575 w 3887343"/>
                <a:gd name="connsiteY49" fmla="*/ 1644650 h 3026571"/>
                <a:gd name="connsiteX50" fmla="*/ 914400 w 3887343"/>
                <a:gd name="connsiteY50" fmla="*/ 1743075 h 3026571"/>
                <a:gd name="connsiteX51" fmla="*/ 933450 w 3887343"/>
                <a:gd name="connsiteY51" fmla="*/ 1736725 h 3026571"/>
                <a:gd name="connsiteX52" fmla="*/ 933450 w 3887343"/>
                <a:gd name="connsiteY52" fmla="*/ 1790700 h 3026571"/>
                <a:gd name="connsiteX53" fmla="*/ 942975 w 3887343"/>
                <a:gd name="connsiteY53" fmla="*/ 1790700 h 3026571"/>
                <a:gd name="connsiteX54" fmla="*/ 942975 w 3887343"/>
                <a:gd name="connsiteY54" fmla="*/ 1838325 h 3026571"/>
                <a:gd name="connsiteX55" fmla="*/ 1092200 w 3887343"/>
                <a:gd name="connsiteY55" fmla="*/ 1841500 h 3026571"/>
                <a:gd name="connsiteX56" fmla="*/ 1092200 w 3887343"/>
                <a:gd name="connsiteY56" fmla="*/ 1885950 h 3026571"/>
                <a:gd name="connsiteX57" fmla="*/ 1162050 w 3887343"/>
                <a:gd name="connsiteY57" fmla="*/ 1885950 h 3026571"/>
                <a:gd name="connsiteX58" fmla="*/ 1165225 w 3887343"/>
                <a:gd name="connsiteY58" fmla="*/ 1933575 h 3026571"/>
                <a:gd name="connsiteX59" fmla="*/ 1244600 w 3887343"/>
                <a:gd name="connsiteY59" fmla="*/ 1930400 h 3026571"/>
                <a:gd name="connsiteX60" fmla="*/ 1247775 w 3887343"/>
                <a:gd name="connsiteY60" fmla="*/ 1978025 h 3026571"/>
                <a:gd name="connsiteX61" fmla="*/ 1327150 w 3887343"/>
                <a:gd name="connsiteY61" fmla="*/ 1978025 h 3026571"/>
                <a:gd name="connsiteX62" fmla="*/ 1327150 w 3887343"/>
                <a:gd name="connsiteY62" fmla="*/ 2028825 h 3026571"/>
                <a:gd name="connsiteX63" fmla="*/ 1362075 w 3887343"/>
                <a:gd name="connsiteY63" fmla="*/ 2028825 h 3026571"/>
                <a:gd name="connsiteX64" fmla="*/ 1362075 w 3887343"/>
                <a:gd name="connsiteY64" fmla="*/ 2073275 h 3026571"/>
                <a:gd name="connsiteX65" fmla="*/ 1374775 w 3887343"/>
                <a:gd name="connsiteY65" fmla="*/ 2073275 h 3026571"/>
                <a:gd name="connsiteX66" fmla="*/ 1374775 w 3887343"/>
                <a:gd name="connsiteY66" fmla="*/ 2120900 h 3026571"/>
                <a:gd name="connsiteX67" fmla="*/ 1400175 w 3887343"/>
                <a:gd name="connsiteY67" fmla="*/ 2120900 h 3026571"/>
                <a:gd name="connsiteX68" fmla="*/ 1403350 w 3887343"/>
                <a:gd name="connsiteY68" fmla="*/ 2206625 h 3026571"/>
                <a:gd name="connsiteX69" fmla="*/ 1406525 w 3887343"/>
                <a:gd name="connsiteY69" fmla="*/ 2206625 h 3026571"/>
                <a:gd name="connsiteX70" fmla="*/ 1406525 w 3887343"/>
                <a:gd name="connsiteY70" fmla="*/ 2260600 h 3026571"/>
                <a:gd name="connsiteX71" fmla="*/ 1435100 w 3887343"/>
                <a:gd name="connsiteY71" fmla="*/ 2260600 h 3026571"/>
                <a:gd name="connsiteX72" fmla="*/ 1431925 w 3887343"/>
                <a:gd name="connsiteY72" fmla="*/ 2305050 h 3026571"/>
                <a:gd name="connsiteX73" fmla="*/ 1444625 w 3887343"/>
                <a:gd name="connsiteY73" fmla="*/ 2308225 h 3026571"/>
                <a:gd name="connsiteX74" fmla="*/ 1441450 w 3887343"/>
                <a:gd name="connsiteY74" fmla="*/ 2387600 h 3026571"/>
                <a:gd name="connsiteX75" fmla="*/ 1449388 w 3887343"/>
                <a:gd name="connsiteY75" fmla="*/ 2388394 h 3026571"/>
                <a:gd name="connsiteX76" fmla="*/ 1449387 w 3887343"/>
                <a:gd name="connsiteY76" fmla="*/ 2440783 h 3026571"/>
                <a:gd name="connsiteX77" fmla="*/ 1468437 w 3887343"/>
                <a:gd name="connsiteY77" fmla="*/ 2440782 h 3026571"/>
                <a:gd name="connsiteX78" fmla="*/ 1468439 w 3887343"/>
                <a:gd name="connsiteY78" fmla="*/ 2495550 h 3026571"/>
                <a:gd name="connsiteX79" fmla="*/ 1554164 w 3887343"/>
                <a:gd name="connsiteY79" fmla="*/ 2497932 h 3026571"/>
                <a:gd name="connsiteX80" fmla="*/ 1554163 w 3887343"/>
                <a:gd name="connsiteY80" fmla="*/ 2540796 h 3026571"/>
                <a:gd name="connsiteX81" fmla="*/ 1861345 w 3887343"/>
                <a:gd name="connsiteY81" fmla="*/ 2543177 h 3026571"/>
                <a:gd name="connsiteX82" fmla="*/ 1863726 w 3887343"/>
                <a:gd name="connsiteY82" fmla="*/ 2588421 h 3026571"/>
                <a:gd name="connsiteX83" fmla="*/ 1920876 w 3887343"/>
                <a:gd name="connsiteY83" fmla="*/ 2590802 h 3026571"/>
                <a:gd name="connsiteX84" fmla="*/ 1920876 w 3887343"/>
                <a:gd name="connsiteY84" fmla="*/ 2638427 h 3026571"/>
                <a:gd name="connsiteX85" fmla="*/ 2251869 w 3887343"/>
                <a:gd name="connsiteY85" fmla="*/ 2638427 h 3026571"/>
                <a:gd name="connsiteX86" fmla="*/ 2251869 w 3887343"/>
                <a:gd name="connsiteY86" fmla="*/ 2686052 h 3026571"/>
                <a:gd name="connsiteX87" fmla="*/ 2309018 w 3887343"/>
                <a:gd name="connsiteY87" fmla="*/ 2686051 h 3026571"/>
                <a:gd name="connsiteX88" fmla="*/ 2309018 w 3887343"/>
                <a:gd name="connsiteY88" fmla="*/ 2726533 h 3026571"/>
                <a:gd name="connsiteX89" fmla="*/ 2320924 w 3887343"/>
                <a:gd name="connsiteY89" fmla="*/ 2726534 h 3026571"/>
                <a:gd name="connsiteX90" fmla="*/ 2323306 w 3887343"/>
                <a:gd name="connsiteY90" fmla="*/ 2778921 h 3026571"/>
                <a:gd name="connsiteX91" fmla="*/ 2954337 w 3887343"/>
                <a:gd name="connsiteY91" fmla="*/ 2778920 h 3026571"/>
                <a:gd name="connsiteX92" fmla="*/ 2954337 w 3887343"/>
                <a:gd name="connsiteY92" fmla="*/ 2824164 h 3026571"/>
                <a:gd name="connsiteX93" fmla="*/ 3109119 w 3887343"/>
                <a:gd name="connsiteY93" fmla="*/ 2824163 h 3026571"/>
                <a:gd name="connsiteX94" fmla="*/ 3109118 w 3887343"/>
                <a:gd name="connsiteY94" fmla="*/ 2871789 h 3026571"/>
                <a:gd name="connsiteX95" fmla="*/ 3154361 w 3887343"/>
                <a:gd name="connsiteY95" fmla="*/ 2871789 h 3026571"/>
                <a:gd name="connsiteX96" fmla="*/ 3154361 w 3887343"/>
                <a:gd name="connsiteY96" fmla="*/ 2924177 h 3026571"/>
                <a:gd name="connsiteX97" fmla="*/ 3373435 w 3887343"/>
                <a:gd name="connsiteY97" fmla="*/ 2924176 h 3026571"/>
                <a:gd name="connsiteX98" fmla="*/ 3375816 w 3887343"/>
                <a:gd name="connsiteY98" fmla="*/ 2974182 h 3026571"/>
                <a:gd name="connsiteX99" fmla="*/ 3852066 w 3887343"/>
                <a:gd name="connsiteY99" fmla="*/ 2974183 h 3026571"/>
                <a:gd name="connsiteX100" fmla="*/ 3852065 w 3887343"/>
                <a:gd name="connsiteY100" fmla="*/ 3026571 h 3026571"/>
                <a:gd name="connsiteX0" fmla="*/ 0 w 3852066"/>
                <a:gd name="connsiteY0" fmla="*/ 3175 h 3026571"/>
                <a:gd name="connsiteX1" fmla="*/ 384175 w 3852066"/>
                <a:gd name="connsiteY1" fmla="*/ 0 h 3026571"/>
                <a:gd name="connsiteX2" fmla="*/ 384175 w 3852066"/>
                <a:gd name="connsiteY2" fmla="*/ 50800 h 3026571"/>
                <a:gd name="connsiteX3" fmla="*/ 415925 w 3852066"/>
                <a:gd name="connsiteY3" fmla="*/ 47625 h 3026571"/>
                <a:gd name="connsiteX4" fmla="*/ 412750 w 3852066"/>
                <a:gd name="connsiteY4" fmla="*/ 190500 h 3026571"/>
                <a:gd name="connsiteX5" fmla="*/ 428625 w 3852066"/>
                <a:gd name="connsiteY5" fmla="*/ 190500 h 3026571"/>
                <a:gd name="connsiteX6" fmla="*/ 425450 w 3852066"/>
                <a:gd name="connsiteY6" fmla="*/ 241300 h 3026571"/>
                <a:gd name="connsiteX7" fmla="*/ 428625 w 3852066"/>
                <a:gd name="connsiteY7" fmla="*/ 241300 h 3026571"/>
                <a:gd name="connsiteX8" fmla="*/ 425450 w 3852066"/>
                <a:gd name="connsiteY8" fmla="*/ 333375 h 3026571"/>
                <a:gd name="connsiteX9" fmla="*/ 441325 w 3852066"/>
                <a:gd name="connsiteY9" fmla="*/ 333375 h 3026571"/>
                <a:gd name="connsiteX10" fmla="*/ 444500 w 3852066"/>
                <a:gd name="connsiteY10" fmla="*/ 377825 h 3026571"/>
                <a:gd name="connsiteX11" fmla="*/ 454025 w 3852066"/>
                <a:gd name="connsiteY11" fmla="*/ 377825 h 3026571"/>
                <a:gd name="connsiteX12" fmla="*/ 454025 w 3852066"/>
                <a:gd name="connsiteY12" fmla="*/ 473075 h 3026571"/>
                <a:gd name="connsiteX13" fmla="*/ 460375 w 3852066"/>
                <a:gd name="connsiteY13" fmla="*/ 476250 h 3026571"/>
                <a:gd name="connsiteX14" fmla="*/ 460375 w 3852066"/>
                <a:gd name="connsiteY14" fmla="*/ 561975 h 3026571"/>
                <a:gd name="connsiteX15" fmla="*/ 463550 w 3852066"/>
                <a:gd name="connsiteY15" fmla="*/ 561975 h 3026571"/>
                <a:gd name="connsiteX16" fmla="*/ 463550 w 3852066"/>
                <a:gd name="connsiteY16" fmla="*/ 704850 h 3026571"/>
                <a:gd name="connsiteX17" fmla="*/ 485775 w 3852066"/>
                <a:gd name="connsiteY17" fmla="*/ 704850 h 3026571"/>
                <a:gd name="connsiteX18" fmla="*/ 485775 w 3852066"/>
                <a:gd name="connsiteY18" fmla="*/ 755650 h 3026571"/>
                <a:gd name="connsiteX19" fmla="*/ 488950 w 3852066"/>
                <a:gd name="connsiteY19" fmla="*/ 755650 h 3026571"/>
                <a:gd name="connsiteX20" fmla="*/ 488950 w 3852066"/>
                <a:gd name="connsiteY20" fmla="*/ 844550 h 3026571"/>
                <a:gd name="connsiteX21" fmla="*/ 520700 w 3852066"/>
                <a:gd name="connsiteY21" fmla="*/ 850900 h 3026571"/>
                <a:gd name="connsiteX22" fmla="*/ 520700 w 3852066"/>
                <a:gd name="connsiteY22" fmla="*/ 904875 h 3026571"/>
                <a:gd name="connsiteX23" fmla="*/ 523875 w 3852066"/>
                <a:gd name="connsiteY23" fmla="*/ 904875 h 3026571"/>
                <a:gd name="connsiteX24" fmla="*/ 523875 w 3852066"/>
                <a:gd name="connsiteY24" fmla="*/ 942975 h 3026571"/>
                <a:gd name="connsiteX25" fmla="*/ 568325 w 3852066"/>
                <a:gd name="connsiteY25" fmla="*/ 946150 h 3026571"/>
                <a:gd name="connsiteX26" fmla="*/ 568325 w 3852066"/>
                <a:gd name="connsiteY26" fmla="*/ 990600 h 3026571"/>
                <a:gd name="connsiteX27" fmla="*/ 800100 w 3852066"/>
                <a:gd name="connsiteY27" fmla="*/ 990600 h 3026571"/>
                <a:gd name="connsiteX28" fmla="*/ 800100 w 3852066"/>
                <a:gd name="connsiteY28" fmla="*/ 1038225 h 3026571"/>
                <a:gd name="connsiteX29" fmla="*/ 812800 w 3852066"/>
                <a:gd name="connsiteY29" fmla="*/ 1038225 h 3026571"/>
                <a:gd name="connsiteX30" fmla="*/ 812800 w 3852066"/>
                <a:gd name="connsiteY30" fmla="*/ 1085850 h 3026571"/>
                <a:gd name="connsiteX31" fmla="*/ 828675 w 3852066"/>
                <a:gd name="connsiteY31" fmla="*/ 1089025 h 3026571"/>
                <a:gd name="connsiteX32" fmla="*/ 831850 w 3852066"/>
                <a:gd name="connsiteY32" fmla="*/ 1130300 h 3026571"/>
                <a:gd name="connsiteX33" fmla="*/ 838200 w 3852066"/>
                <a:gd name="connsiteY33" fmla="*/ 1130300 h 3026571"/>
                <a:gd name="connsiteX34" fmla="*/ 835025 w 3852066"/>
                <a:gd name="connsiteY34" fmla="*/ 1225550 h 3026571"/>
                <a:gd name="connsiteX35" fmla="*/ 847725 w 3852066"/>
                <a:gd name="connsiteY35" fmla="*/ 1225550 h 3026571"/>
                <a:gd name="connsiteX36" fmla="*/ 847725 w 3852066"/>
                <a:gd name="connsiteY36" fmla="*/ 1273175 h 3026571"/>
                <a:gd name="connsiteX37" fmla="*/ 863600 w 3852066"/>
                <a:gd name="connsiteY37" fmla="*/ 1273175 h 3026571"/>
                <a:gd name="connsiteX38" fmla="*/ 866775 w 3852066"/>
                <a:gd name="connsiteY38" fmla="*/ 1362075 h 3026571"/>
                <a:gd name="connsiteX39" fmla="*/ 873125 w 3852066"/>
                <a:gd name="connsiteY39" fmla="*/ 1362075 h 3026571"/>
                <a:gd name="connsiteX40" fmla="*/ 873125 w 3852066"/>
                <a:gd name="connsiteY40" fmla="*/ 1419225 h 3026571"/>
                <a:gd name="connsiteX41" fmla="*/ 882650 w 3852066"/>
                <a:gd name="connsiteY41" fmla="*/ 1419225 h 3026571"/>
                <a:gd name="connsiteX42" fmla="*/ 879475 w 3852066"/>
                <a:gd name="connsiteY42" fmla="*/ 1504950 h 3026571"/>
                <a:gd name="connsiteX43" fmla="*/ 901700 w 3852066"/>
                <a:gd name="connsiteY43" fmla="*/ 1504950 h 3026571"/>
                <a:gd name="connsiteX44" fmla="*/ 901700 w 3852066"/>
                <a:gd name="connsiteY44" fmla="*/ 1549400 h 3026571"/>
                <a:gd name="connsiteX45" fmla="*/ 904875 w 3852066"/>
                <a:gd name="connsiteY45" fmla="*/ 1549400 h 3026571"/>
                <a:gd name="connsiteX46" fmla="*/ 904875 w 3852066"/>
                <a:gd name="connsiteY46" fmla="*/ 1603375 h 3026571"/>
                <a:gd name="connsiteX47" fmla="*/ 911225 w 3852066"/>
                <a:gd name="connsiteY47" fmla="*/ 1603375 h 3026571"/>
                <a:gd name="connsiteX48" fmla="*/ 908050 w 3852066"/>
                <a:gd name="connsiteY48" fmla="*/ 1647825 h 3026571"/>
                <a:gd name="connsiteX49" fmla="*/ 917575 w 3852066"/>
                <a:gd name="connsiteY49" fmla="*/ 1644650 h 3026571"/>
                <a:gd name="connsiteX50" fmla="*/ 914400 w 3852066"/>
                <a:gd name="connsiteY50" fmla="*/ 1743075 h 3026571"/>
                <a:gd name="connsiteX51" fmla="*/ 933450 w 3852066"/>
                <a:gd name="connsiteY51" fmla="*/ 1736725 h 3026571"/>
                <a:gd name="connsiteX52" fmla="*/ 933450 w 3852066"/>
                <a:gd name="connsiteY52" fmla="*/ 1790700 h 3026571"/>
                <a:gd name="connsiteX53" fmla="*/ 942975 w 3852066"/>
                <a:gd name="connsiteY53" fmla="*/ 1790700 h 3026571"/>
                <a:gd name="connsiteX54" fmla="*/ 942975 w 3852066"/>
                <a:gd name="connsiteY54" fmla="*/ 1838325 h 3026571"/>
                <a:gd name="connsiteX55" fmla="*/ 1092200 w 3852066"/>
                <a:gd name="connsiteY55" fmla="*/ 1841500 h 3026571"/>
                <a:gd name="connsiteX56" fmla="*/ 1092200 w 3852066"/>
                <a:gd name="connsiteY56" fmla="*/ 1885950 h 3026571"/>
                <a:gd name="connsiteX57" fmla="*/ 1162050 w 3852066"/>
                <a:gd name="connsiteY57" fmla="*/ 1885950 h 3026571"/>
                <a:gd name="connsiteX58" fmla="*/ 1165225 w 3852066"/>
                <a:gd name="connsiteY58" fmla="*/ 1933575 h 3026571"/>
                <a:gd name="connsiteX59" fmla="*/ 1244600 w 3852066"/>
                <a:gd name="connsiteY59" fmla="*/ 1930400 h 3026571"/>
                <a:gd name="connsiteX60" fmla="*/ 1247775 w 3852066"/>
                <a:gd name="connsiteY60" fmla="*/ 1978025 h 3026571"/>
                <a:gd name="connsiteX61" fmla="*/ 1327150 w 3852066"/>
                <a:gd name="connsiteY61" fmla="*/ 1978025 h 3026571"/>
                <a:gd name="connsiteX62" fmla="*/ 1327150 w 3852066"/>
                <a:gd name="connsiteY62" fmla="*/ 2028825 h 3026571"/>
                <a:gd name="connsiteX63" fmla="*/ 1362075 w 3852066"/>
                <a:gd name="connsiteY63" fmla="*/ 2028825 h 3026571"/>
                <a:gd name="connsiteX64" fmla="*/ 1362075 w 3852066"/>
                <a:gd name="connsiteY64" fmla="*/ 2073275 h 3026571"/>
                <a:gd name="connsiteX65" fmla="*/ 1374775 w 3852066"/>
                <a:gd name="connsiteY65" fmla="*/ 2073275 h 3026571"/>
                <a:gd name="connsiteX66" fmla="*/ 1374775 w 3852066"/>
                <a:gd name="connsiteY66" fmla="*/ 2120900 h 3026571"/>
                <a:gd name="connsiteX67" fmla="*/ 1400175 w 3852066"/>
                <a:gd name="connsiteY67" fmla="*/ 2120900 h 3026571"/>
                <a:gd name="connsiteX68" fmla="*/ 1403350 w 3852066"/>
                <a:gd name="connsiteY68" fmla="*/ 2206625 h 3026571"/>
                <a:gd name="connsiteX69" fmla="*/ 1406525 w 3852066"/>
                <a:gd name="connsiteY69" fmla="*/ 2206625 h 3026571"/>
                <a:gd name="connsiteX70" fmla="*/ 1406525 w 3852066"/>
                <a:gd name="connsiteY70" fmla="*/ 2260600 h 3026571"/>
                <a:gd name="connsiteX71" fmla="*/ 1435100 w 3852066"/>
                <a:gd name="connsiteY71" fmla="*/ 2260600 h 3026571"/>
                <a:gd name="connsiteX72" fmla="*/ 1431925 w 3852066"/>
                <a:gd name="connsiteY72" fmla="*/ 2305050 h 3026571"/>
                <a:gd name="connsiteX73" fmla="*/ 1444625 w 3852066"/>
                <a:gd name="connsiteY73" fmla="*/ 2308225 h 3026571"/>
                <a:gd name="connsiteX74" fmla="*/ 1441450 w 3852066"/>
                <a:gd name="connsiteY74" fmla="*/ 2387600 h 3026571"/>
                <a:gd name="connsiteX75" fmla="*/ 1449388 w 3852066"/>
                <a:gd name="connsiteY75" fmla="*/ 2388394 h 3026571"/>
                <a:gd name="connsiteX76" fmla="*/ 1449387 w 3852066"/>
                <a:gd name="connsiteY76" fmla="*/ 2440783 h 3026571"/>
                <a:gd name="connsiteX77" fmla="*/ 1468437 w 3852066"/>
                <a:gd name="connsiteY77" fmla="*/ 2440782 h 3026571"/>
                <a:gd name="connsiteX78" fmla="*/ 1468439 w 3852066"/>
                <a:gd name="connsiteY78" fmla="*/ 2495550 h 3026571"/>
                <a:gd name="connsiteX79" fmla="*/ 1554164 w 3852066"/>
                <a:gd name="connsiteY79" fmla="*/ 2497932 h 3026571"/>
                <a:gd name="connsiteX80" fmla="*/ 1554163 w 3852066"/>
                <a:gd name="connsiteY80" fmla="*/ 2540796 h 3026571"/>
                <a:gd name="connsiteX81" fmla="*/ 1861345 w 3852066"/>
                <a:gd name="connsiteY81" fmla="*/ 2543177 h 3026571"/>
                <a:gd name="connsiteX82" fmla="*/ 1863726 w 3852066"/>
                <a:gd name="connsiteY82" fmla="*/ 2588421 h 3026571"/>
                <a:gd name="connsiteX83" fmla="*/ 1920876 w 3852066"/>
                <a:gd name="connsiteY83" fmla="*/ 2590802 h 3026571"/>
                <a:gd name="connsiteX84" fmla="*/ 1920876 w 3852066"/>
                <a:gd name="connsiteY84" fmla="*/ 2638427 h 3026571"/>
                <a:gd name="connsiteX85" fmla="*/ 2251869 w 3852066"/>
                <a:gd name="connsiteY85" fmla="*/ 2638427 h 3026571"/>
                <a:gd name="connsiteX86" fmla="*/ 2251869 w 3852066"/>
                <a:gd name="connsiteY86" fmla="*/ 2686052 h 3026571"/>
                <a:gd name="connsiteX87" fmla="*/ 2309018 w 3852066"/>
                <a:gd name="connsiteY87" fmla="*/ 2686051 h 3026571"/>
                <a:gd name="connsiteX88" fmla="*/ 2309018 w 3852066"/>
                <a:gd name="connsiteY88" fmla="*/ 2726533 h 3026571"/>
                <a:gd name="connsiteX89" fmla="*/ 2320924 w 3852066"/>
                <a:gd name="connsiteY89" fmla="*/ 2726534 h 3026571"/>
                <a:gd name="connsiteX90" fmla="*/ 2323306 w 3852066"/>
                <a:gd name="connsiteY90" fmla="*/ 2778921 h 3026571"/>
                <a:gd name="connsiteX91" fmla="*/ 2954337 w 3852066"/>
                <a:gd name="connsiteY91" fmla="*/ 2778920 h 3026571"/>
                <a:gd name="connsiteX92" fmla="*/ 2954337 w 3852066"/>
                <a:gd name="connsiteY92" fmla="*/ 2824164 h 3026571"/>
                <a:gd name="connsiteX93" fmla="*/ 3109119 w 3852066"/>
                <a:gd name="connsiteY93" fmla="*/ 2824163 h 3026571"/>
                <a:gd name="connsiteX94" fmla="*/ 3109118 w 3852066"/>
                <a:gd name="connsiteY94" fmla="*/ 2871789 h 3026571"/>
                <a:gd name="connsiteX95" fmla="*/ 3154361 w 3852066"/>
                <a:gd name="connsiteY95" fmla="*/ 2871789 h 3026571"/>
                <a:gd name="connsiteX96" fmla="*/ 3154361 w 3852066"/>
                <a:gd name="connsiteY96" fmla="*/ 2924177 h 3026571"/>
                <a:gd name="connsiteX97" fmla="*/ 3373435 w 3852066"/>
                <a:gd name="connsiteY97" fmla="*/ 2924176 h 3026571"/>
                <a:gd name="connsiteX98" fmla="*/ 3375816 w 3852066"/>
                <a:gd name="connsiteY98" fmla="*/ 2974182 h 3026571"/>
                <a:gd name="connsiteX99" fmla="*/ 3852066 w 3852066"/>
                <a:gd name="connsiteY99" fmla="*/ 2974183 h 3026571"/>
                <a:gd name="connsiteX100" fmla="*/ 3852065 w 3852066"/>
                <a:gd name="connsiteY100" fmla="*/ 3026571 h 3026571"/>
                <a:gd name="connsiteX0" fmla="*/ 0 w 3852066"/>
                <a:gd name="connsiteY0" fmla="*/ 3175 h 3028952"/>
                <a:gd name="connsiteX1" fmla="*/ 384175 w 3852066"/>
                <a:gd name="connsiteY1" fmla="*/ 0 h 3028952"/>
                <a:gd name="connsiteX2" fmla="*/ 384175 w 3852066"/>
                <a:gd name="connsiteY2" fmla="*/ 50800 h 3028952"/>
                <a:gd name="connsiteX3" fmla="*/ 415925 w 3852066"/>
                <a:gd name="connsiteY3" fmla="*/ 47625 h 3028952"/>
                <a:gd name="connsiteX4" fmla="*/ 412750 w 3852066"/>
                <a:gd name="connsiteY4" fmla="*/ 190500 h 3028952"/>
                <a:gd name="connsiteX5" fmla="*/ 428625 w 3852066"/>
                <a:gd name="connsiteY5" fmla="*/ 190500 h 3028952"/>
                <a:gd name="connsiteX6" fmla="*/ 425450 w 3852066"/>
                <a:gd name="connsiteY6" fmla="*/ 241300 h 3028952"/>
                <a:gd name="connsiteX7" fmla="*/ 428625 w 3852066"/>
                <a:gd name="connsiteY7" fmla="*/ 241300 h 3028952"/>
                <a:gd name="connsiteX8" fmla="*/ 425450 w 3852066"/>
                <a:gd name="connsiteY8" fmla="*/ 333375 h 3028952"/>
                <a:gd name="connsiteX9" fmla="*/ 441325 w 3852066"/>
                <a:gd name="connsiteY9" fmla="*/ 333375 h 3028952"/>
                <a:gd name="connsiteX10" fmla="*/ 444500 w 3852066"/>
                <a:gd name="connsiteY10" fmla="*/ 377825 h 3028952"/>
                <a:gd name="connsiteX11" fmla="*/ 454025 w 3852066"/>
                <a:gd name="connsiteY11" fmla="*/ 377825 h 3028952"/>
                <a:gd name="connsiteX12" fmla="*/ 454025 w 3852066"/>
                <a:gd name="connsiteY12" fmla="*/ 473075 h 3028952"/>
                <a:gd name="connsiteX13" fmla="*/ 460375 w 3852066"/>
                <a:gd name="connsiteY13" fmla="*/ 476250 h 3028952"/>
                <a:gd name="connsiteX14" fmla="*/ 460375 w 3852066"/>
                <a:gd name="connsiteY14" fmla="*/ 561975 h 3028952"/>
                <a:gd name="connsiteX15" fmla="*/ 463550 w 3852066"/>
                <a:gd name="connsiteY15" fmla="*/ 561975 h 3028952"/>
                <a:gd name="connsiteX16" fmla="*/ 463550 w 3852066"/>
                <a:gd name="connsiteY16" fmla="*/ 704850 h 3028952"/>
                <a:gd name="connsiteX17" fmla="*/ 485775 w 3852066"/>
                <a:gd name="connsiteY17" fmla="*/ 704850 h 3028952"/>
                <a:gd name="connsiteX18" fmla="*/ 485775 w 3852066"/>
                <a:gd name="connsiteY18" fmla="*/ 755650 h 3028952"/>
                <a:gd name="connsiteX19" fmla="*/ 488950 w 3852066"/>
                <a:gd name="connsiteY19" fmla="*/ 755650 h 3028952"/>
                <a:gd name="connsiteX20" fmla="*/ 488950 w 3852066"/>
                <a:gd name="connsiteY20" fmla="*/ 844550 h 3028952"/>
                <a:gd name="connsiteX21" fmla="*/ 520700 w 3852066"/>
                <a:gd name="connsiteY21" fmla="*/ 850900 h 3028952"/>
                <a:gd name="connsiteX22" fmla="*/ 520700 w 3852066"/>
                <a:gd name="connsiteY22" fmla="*/ 904875 h 3028952"/>
                <a:gd name="connsiteX23" fmla="*/ 523875 w 3852066"/>
                <a:gd name="connsiteY23" fmla="*/ 904875 h 3028952"/>
                <a:gd name="connsiteX24" fmla="*/ 523875 w 3852066"/>
                <a:gd name="connsiteY24" fmla="*/ 942975 h 3028952"/>
                <a:gd name="connsiteX25" fmla="*/ 568325 w 3852066"/>
                <a:gd name="connsiteY25" fmla="*/ 946150 h 3028952"/>
                <a:gd name="connsiteX26" fmla="*/ 568325 w 3852066"/>
                <a:gd name="connsiteY26" fmla="*/ 990600 h 3028952"/>
                <a:gd name="connsiteX27" fmla="*/ 800100 w 3852066"/>
                <a:gd name="connsiteY27" fmla="*/ 990600 h 3028952"/>
                <a:gd name="connsiteX28" fmla="*/ 800100 w 3852066"/>
                <a:gd name="connsiteY28" fmla="*/ 1038225 h 3028952"/>
                <a:gd name="connsiteX29" fmla="*/ 812800 w 3852066"/>
                <a:gd name="connsiteY29" fmla="*/ 1038225 h 3028952"/>
                <a:gd name="connsiteX30" fmla="*/ 812800 w 3852066"/>
                <a:gd name="connsiteY30" fmla="*/ 1085850 h 3028952"/>
                <a:gd name="connsiteX31" fmla="*/ 828675 w 3852066"/>
                <a:gd name="connsiteY31" fmla="*/ 1089025 h 3028952"/>
                <a:gd name="connsiteX32" fmla="*/ 831850 w 3852066"/>
                <a:gd name="connsiteY32" fmla="*/ 1130300 h 3028952"/>
                <a:gd name="connsiteX33" fmla="*/ 838200 w 3852066"/>
                <a:gd name="connsiteY33" fmla="*/ 1130300 h 3028952"/>
                <a:gd name="connsiteX34" fmla="*/ 835025 w 3852066"/>
                <a:gd name="connsiteY34" fmla="*/ 1225550 h 3028952"/>
                <a:gd name="connsiteX35" fmla="*/ 847725 w 3852066"/>
                <a:gd name="connsiteY35" fmla="*/ 1225550 h 3028952"/>
                <a:gd name="connsiteX36" fmla="*/ 847725 w 3852066"/>
                <a:gd name="connsiteY36" fmla="*/ 1273175 h 3028952"/>
                <a:gd name="connsiteX37" fmla="*/ 863600 w 3852066"/>
                <a:gd name="connsiteY37" fmla="*/ 1273175 h 3028952"/>
                <a:gd name="connsiteX38" fmla="*/ 866775 w 3852066"/>
                <a:gd name="connsiteY38" fmla="*/ 1362075 h 3028952"/>
                <a:gd name="connsiteX39" fmla="*/ 873125 w 3852066"/>
                <a:gd name="connsiteY39" fmla="*/ 1362075 h 3028952"/>
                <a:gd name="connsiteX40" fmla="*/ 873125 w 3852066"/>
                <a:gd name="connsiteY40" fmla="*/ 1419225 h 3028952"/>
                <a:gd name="connsiteX41" fmla="*/ 882650 w 3852066"/>
                <a:gd name="connsiteY41" fmla="*/ 1419225 h 3028952"/>
                <a:gd name="connsiteX42" fmla="*/ 879475 w 3852066"/>
                <a:gd name="connsiteY42" fmla="*/ 1504950 h 3028952"/>
                <a:gd name="connsiteX43" fmla="*/ 901700 w 3852066"/>
                <a:gd name="connsiteY43" fmla="*/ 1504950 h 3028952"/>
                <a:gd name="connsiteX44" fmla="*/ 901700 w 3852066"/>
                <a:gd name="connsiteY44" fmla="*/ 1549400 h 3028952"/>
                <a:gd name="connsiteX45" fmla="*/ 904875 w 3852066"/>
                <a:gd name="connsiteY45" fmla="*/ 1549400 h 3028952"/>
                <a:gd name="connsiteX46" fmla="*/ 904875 w 3852066"/>
                <a:gd name="connsiteY46" fmla="*/ 1603375 h 3028952"/>
                <a:gd name="connsiteX47" fmla="*/ 911225 w 3852066"/>
                <a:gd name="connsiteY47" fmla="*/ 1603375 h 3028952"/>
                <a:gd name="connsiteX48" fmla="*/ 908050 w 3852066"/>
                <a:gd name="connsiteY48" fmla="*/ 1647825 h 3028952"/>
                <a:gd name="connsiteX49" fmla="*/ 917575 w 3852066"/>
                <a:gd name="connsiteY49" fmla="*/ 1644650 h 3028952"/>
                <a:gd name="connsiteX50" fmla="*/ 914400 w 3852066"/>
                <a:gd name="connsiteY50" fmla="*/ 1743075 h 3028952"/>
                <a:gd name="connsiteX51" fmla="*/ 933450 w 3852066"/>
                <a:gd name="connsiteY51" fmla="*/ 1736725 h 3028952"/>
                <a:gd name="connsiteX52" fmla="*/ 933450 w 3852066"/>
                <a:gd name="connsiteY52" fmla="*/ 1790700 h 3028952"/>
                <a:gd name="connsiteX53" fmla="*/ 942975 w 3852066"/>
                <a:gd name="connsiteY53" fmla="*/ 1790700 h 3028952"/>
                <a:gd name="connsiteX54" fmla="*/ 942975 w 3852066"/>
                <a:gd name="connsiteY54" fmla="*/ 1838325 h 3028952"/>
                <a:gd name="connsiteX55" fmla="*/ 1092200 w 3852066"/>
                <a:gd name="connsiteY55" fmla="*/ 1841500 h 3028952"/>
                <a:gd name="connsiteX56" fmla="*/ 1092200 w 3852066"/>
                <a:gd name="connsiteY56" fmla="*/ 1885950 h 3028952"/>
                <a:gd name="connsiteX57" fmla="*/ 1162050 w 3852066"/>
                <a:gd name="connsiteY57" fmla="*/ 1885950 h 3028952"/>
                <a:gd name="connsiteX58" fmla="*/ 1165225 w 3852066"/>
                <a:gd name="connsiteY58" fmla="*/ 1933575 h 3028952"/>
                <a:gd name="connsiteX59" fmla="*/ 1244600 w 3852066"/>
                <a:gd name="connsiteY59" fmla="*/ 1930400 h 3028952"/>
                <a:gd name="connsiteX60" fmla="*/ 1247775 w 3852066"/>
                <a:gd name="connsiteY60" fmla="*/ 1978025 h 3028952"/>
                <a:gd name="connsiteX61" fmla="*/ 1327150 w 3852066"/>
                <a:gd name="connsiteY61" fmla="*/ 1978025 h 3028952"/>
                <a:gd name="connsiteX62" fmla="*/ 1327150 w 3852066"/>
                <a:gd name="connsiteY62" fmla="*/ 2028825 h 3028952"/>
                <a:gd name="connsiteX63" fmla="*/ 1362075 w 3852066"/>
                <a:gd name="connsiteY63" fmla="*/ 2028825 h 3028952"/>
                <a:gd name="connsiteX64" fmla="*/ 1362075 w 3852066"/>
                <a:gd name="connsiteY64" fmla="*/ 2073275 h 3028952"/>
                <a:gd name="connsiteX65" fmla="*/ 1374775 w 3852066"/>
                <a:gd name="connsiteY65" fmla="*/ 2073275 h 3028952"/>
                <a:gd name="connsiteX66" fmla="*/ 1374775 w 3852066"/>
                <a:gd name="connsiteY66" fmla="*/ 2120900 h 3028952"/>
                <a:gd name="connsiteX67" fmla="*/ 1400175 w 3852066"/>
                <a:gd name="connsiteY67" fmla="*/ 2120900 h 3028952"/>
                <a:gd name="connsiteX68" fmla="*/ 1403350 w 3852066"/>
                <a:gd name="connsiteY68" fmla="*/ 2206625 h 3028952"/>
                <a:gd name="connsiteX69" fmla="*/ 1406525 w 3852066"/>
                <a:gd name="connsiteY69" fmla="*/ 2206625 h 3028952"/>
                <a:gd name="connsiteX70" fmla="*/ 1406525 w 3852066"/>
                <a:gd name="connsiteY70" fmla="*/ 2260600 h 3028952"/>
                <a:gd name="connsiteX71" fmla="*/ 1435100 w 3852066"/>
                <a:gd name="connsiteY71" fmla="*/ 2260600 h 3028952"/>
                <a:gd name="connsiteX72" fmla="*/ 1431925 w 3852066"/>
                <a:gd name="connsiteY72" fmla="*/ 2305050 h 3028952"/>
                <a:gd name="connsiteX73" fmla="*/ 1444625 w 3852066"/>
                <a:gd name="connsiteY73" fmla="*/ 2308225 h 3028952"/>
                <a:gd name="connsiteX74" fmla="*/ 1441450 w 3852066"/>
                <a:gd name="connsiteY74" fmla="*/ 2387600 h 3028952"/>
                <a:gd name="connsiteX75" fmla="*/ 1449388 w 3852066"/>
                <a:gd name="connsiteY75" fmla="*/ 2388394 h 3028952"/>
                <a:gd name="connsiteX76" fmla="*/ 1449387 w 3852066"/>
                <a:gd name="connsiteY76" fmla="*/ 2440783 h 3028952"/>
                <a:gd name="connsiteX77" fmla="*/ 1468437 w 3852066"/>
                <a:gd name="connsiteY77" fmla="*/ 2440782 h 3028952"/>
                <a:gd name="connsiteX78" fmla="*/ 1468439 w 3852066"/>
                <a:gd name="connsiteY78" fmla="*/ 2495550 h 3028952"/>
                <a:gd name="connsiteX79" fmla="*/ 1554164 w 3852066"/>
                <a:gd name="connsiteY79" fmla="*/ 2497932 h 3028952"/>
                <a:gd name="connsiteX80" fmla="*/ 1554163 w 3852066"/>
                <a:gd name="connsiteY80" fmla="*/ 2540796 h 3028952"/>
                <a:gd name="connsiteX81" fmla="*/ 1861345 w 3852066"/>
                <a:gd name="connsiteY81" fmla="*/ 2543177 h 3028952"/>
                <a:gd name="connsiteX82" fmla="*/ 1863726 w 3852066"/>
                <a:gd name="connsiteY82" fmla="*/ 2588421 h 3028952"/>
                <a:gd name="connsiteX83" fmla="*/ 1920876 w 3852066"/>
                <a:gd name="connsiteY83" fmla="*/ 2590802 h 3028952"/>
                <a:gd name="connsiteX84" fmla="*/ 1920876 w 3852066"/>
                <a:gd name="connsiteY84" fmla="*/ 2638427 h 3028952"/>
                <a:gd name="connsiteX85" fmla="*/ 2251869 w 3852066"/>
                <a:gd name="connsiteY85" fmla="*/ 2638427 h 3028952"/>
                <a:gd name="connsiteX86" fmla="*/ 2251869 w 3852066"/>
                <a:gd name="connsiteY86" fmla="*/ 2686052 h 3028952"/>
                <a:gd name="connsiteX87" fmla="*/ 2309018 w 3852066"/>
                <a:gd name="connsiteY87" fmla="*/ 2686051 h 3028952"/>
                <a:gd name="connsiteX88" fmla="*/ 2309018 w 3852066"/>
                <a:gd name="connsiteY88" fmla="*/ 2726533 h 3028952"/>
                <a:gd name="connsiteX89" fmla="*/ 2320924 w 3852066"/>
                <a:gd name="connsiteY89" fmla="*/ 2726534 h 3028952"/>
                <a:gd name="connsiteX90" fmla="*/ 2323306 w 3852066"/>
                <a:gd name="connsiteY90" fmla="*/ 2778921 h 3028952"/>
                <a:gd name="connsiteX91" fmla="*/ 2954337 w 3852066"/>
                <a:gd name="connsiteY91" fmla="*/ 2778920 h 3028952"/>
                <a:gd name="connsiteX92" fmla="*/ 2954337 w 3852066"/>
                <a:gd name="connsiteY92" fmla="*/ 2824164 h 3028952"/>
                <a:gd name="connsiteX93" fmla="*/ 3109119 w 3852066"/>
                <a:gd name="connsiteY93" fmla="*/ 2824163 h 3028952"/>
                <a:gd name="connsiteX94" fmla="*/ 3109118 w 3852066"/>
                <a:gd name="connsiteY94" fmla="*/ 2871789 h 3028952"/>
                <a:gd name="connsiteX95" fmla="*/ 3154361 w 3852066"/>
                <a:gd name="connsiteY95" fmla="*/ 2871789 h 3028952"/>
                <a:gd name="connsiteX96" fmla="*/ 3154361 w 3852066"/>
                <a:gd name="connsiteY96" fmla="*/ 2924177 h 3028952"/>
                <a:gd name="connsiteX97" fmla="*/ 3373435 w 3852066"/>
                <a:gd name="connsiteY97" fmla="*/ 2924176 h 3028952"/>
                <a:gd name="connsiteX98" fmla="*/ 3375816 w 3852066"/>
                <a:gd name="connsiteY98" fmla="*/ 2974182 h 3028952"/>
                <a:gd name="connsiteX99" fmla="*/ 3852066 w 3852066"/>
                <a:gd name="connsiteY99" fmla="*/ 2974183 h 3028952"/>
                <a:gd name="connsiteX100" fmla="*/ 3852065 w 3852066"/>
                <a:gd name="connsiteY100" fmla="*/ 3026571 h 3028952"/>
                <a:gd name="connsiteX101" fmla="*/ 3852065 w 3852066"/>
                <a:gd name="connsiteY101" fmla="*/ 3028952 h 3028952"/>
                <a:gd name="connsiteX0" fmla="*/ 0 w 3918740"/>
                <a:gd name="connsiteY0" fmla="*/ 3175 h 3028952"/>
                <a:gd name="connsiteX1" fmla="*/ 384175 w 3918740"/>
                <a:gd name="connsiteY1" fmla="*/ 0 h 3028952"/>
                <a:gd name="connsiteX2" fmla="*/ 384175 w 3918740"/>
                <a:gd name="connsiteY2" fmla="*/ 50800 h 3028952"/>
                <a:gd name="connsiteX3" fmla="*/ 415925 w 3918740"/>
                <a:gd name="connsiteY3" fmla="*/ 47625 h 3028952"/>
                <a:gd name="connsiteX4" fmla="*/ 412750 w 3918740"/>
                <a:gd name="connsiteY4" fmla="*/ 190500 h 3028952"/>
                <a:gd name="connsiteX5" fmla="*/ 428625 w 3918740"/>
                <a:gd name="connsiteY5" fmla="*/ 190500 h 3028952"/>
                <a:gd name="connsiteX6" fmla="*/ 425450 w 3918740"/>
                <a:gd name="connsiteY6" fmla="*/ 241300 h 3028952"/>
                <a:gd name="connsiteX7" fmla="*/ 428625 w 3918740"/>
                <a:gd name="connsiteY7" fmla="*/ 241300 h 3028952"/>
                <a:gd name="connsiteX8" fmla="*/ 425450 w 3918740"/>
                <a:gd name="connsiteY8" fmla="*/ 333375 h 3028952"/>
                <a:gd name="connsiteX9" fmla="*/ 441325 w 3918740"/>
                <a:gd name="connsiteY9" fmla="*/ 333375 h 3028952"/>
                <a:gd name="connsiteX10" fmla="*/ 444500 w 3918740"/>
                <a:gd name="connsiteY10" fmla="*/ 377825 h 3028952"/>
                <a:gd name="connsiteX11" fmla="*/ 454025 w 3918740"/>
                <a:gd name="connsiteY11" fmla="*/ 377825 h 3028952"/>
                <a:gd name="connsiteX12" fmla="*/ 454025 w 3918740"/>
                <a:gd name="connsiteY12" fmla="*/ 473075 h 3028952"/>
                <a:gd name="connsiteX13" fmla="*/ 460375 w 3918740"/>
                <a:gd name="connsiteY13" fmla="*/ 476250 h 3028952"/>
                <a:gd name="connsiteX14" fmla="*/ 460375 w 3918740"/>
                <a:gd name="connsiteY14" fmla="*/ 561975 h 3028952"/>
                <a:gd name="connsiteX15" fmla="*/ 463550 w 3918740"/>
                <a:gd name="connsiteY15" fmla="*/ 561975 h 3028952"/>
                <a:gd name="connsiteX16" fmla="*/ 463550 w 3918740"/>
                <a:gd name="connsiteY16" fmla="*/ 704850 h 3028952"/>
                <a:gd name="connsiteX17" fmla="*/ 485775 w 3918740"/>
                <a:gd name="connsiteY17" fmla="*/ 704850 h 3028952"/>
                <a:gd name="connsiteX18" fmla="*/ 485775 w 3918740"/>
                <a:gd name="connsiteY18" fmla="*/ 755650 h 3028952"/>
                <a:gd name="connsiteX19" fmla="*/ 488950 w 3918740"/>
                <a:gd name="connsiteY19" fmla="*/ 755650 h 3028952"/>
                <a:gd name="connsiteX20" fmla="*/ 488950 w 3918740"/>
                <a:gd name="connsiteY20" fmla="*/ 844550 h 3028952"/>
                <a:gd name="connsiteX21" fmla="*/ 520700 w 3918740"/>
                <a:gd name="connsiteY21" fmla="*/ 850900 h 3028952"/>
                <a:gd name="connsiteX22" fmla="*/ 520700 w 3918740"/>
                <a:gd name="connsiteY22" fmla="*/ 904875 h 3028952"/>
                <a:gd name="connsiteX23" fmla="*/ 523875 w 3918740"/>
                <a:gd name="connsiteY23" fmla="*/ 904875 h 3028952"/>
                <a:gd name="connsiteX24" fmla="*/ 523875 w 3918740"/>
                <a:gd name="connsiteY24" fmla="*/ 942975 h 3028952"/>
                <a:gd name="connsiteX25" fmla="*/ 568325 w 3918740"/>
                <a:gd name="connsiteY25" fmla="*/ 946150 h 3028952"/>
                <a:gd name="connsiteX26" fmla="*/ 568325 w 3918740"/>
                <a:gd name="connsiteY26" fmla="*/ 990600 h 3028952"/>
                <a:gd name="connsiteX27" fmla="*/ 800100 w 3918740"/>
                <a:gd name="connsiteY27" fmla="*/ 990600 h 3028952"/>
                <a:gd name="connsiteX28" fmla="*/ 800100 w 3918740"/>
                <a:gd name="connsiteY28" fmla="*/ 1038225 h 3028952"/>
                <a:gd name="connsiteX29" fmla="*/ 812800 w 3918740"/>
                <a:gd name="connsiteY29" fmla="*/ 1038225 h 3028952"/>
                <a:gd name="connsiteX30" fmla="*/ 812800 w 3918740"/>
                <a:gd name="connsiteY30" fmla="*/ 1085850 h 3028952"/>
                <a:gd name="connsiteX31" fmla="*/ 828675 w 3918740"/>
                <a:gd name="connsiteY31" fmla="*/ 1089025 h 3028952"/>
                <a:gd name="connsiteX32" fmla="*/ 831850 w 3918740"/>
                <a:gd name="connsiteY32" fmla="*/ 1130300 h 3028952"/>
                <a:gd name="connsiteX33" fmla="*/ 838200 w 3918740"/>
                <a:gd name="connsiteY33" fmla="*/ 1130300 h 3028952"/>
                <a:gd name="connsiteX34" fmla="*/ 835025 w 3918740"/>
                <a:gd name="connsiteY34" fmla="*/ 1225550 h 3028952"/>
                <a:gd name="connsiteX35" fmla="*/ 847725 w 3918740"/>
                <a:gd name="connsiteY35" fmla="*/ 1225550 h 3028952"/>
                <a:gd name="connsiteX36" fmla="*/ 847725 w 3918740"/>
                <a:gd name="connsiteY36" fmla="*/ 1273175 h 3028952"/>
                <a:gd name="connsiteX37" fmla="*/ 863600 w 3918740"/>
                <a:gd name="connsiteY37" fmla="*/ 1273175 h 3028952"/>
                <a:gd name="connsiteX38" fmla="*/ 866775 w 3918740"/>
                <a:gd name="connsiteY38" fmla="*/ 1362075 h 3028952"/>
                <a:gd name="connsiteX39" fmla="*/ 873125 w 3918740"/>
                <a:gd name="connsiteY39" fmla="*/ 1362075 h 3028952"/>
                <a:gd name="connsiteX40" fmla="*/ 873125 w 3918740"/>
                <a:gd name="connsiteY40" fmla="*/ 1419225 h 3028952"/>
                <a:gd name="connsiteX41" fmla="*/ 882650 w 3918740"/>
                <a:gd name="connsiteY41" fmla="*/ 1419225 h 3028952"/>
                <a:gd name="connsiteX42" fmla="*/ 879475 w 3918740"/>
                <a:gd name="connsiteY42" fmla="*/ 1504950 h 3028952"/>
                <a:gd name="connsiteX43" fmla="*/ 901700 w 3918740"/>
                <a:gd name="connsiteY43" fmla="*/ 1504950 h 3028952"/>
                <a:gd name="connsiteX44" fmla="*/ 901700 w 3918740"/>
                <a:gd name="connsiteY44" fmla="*/ 1549400 h 3028952"/>
                <a:gd name="connsiteX45" fmla="*/ 904875 w 3918740"/>
                <a:gd name="connsiteY45" fmla="*/ 1549400 h 3028952"/>
                <a:gd name="connsiteX46" fmla="*/ 904875 w 3918740"/>
                <a:gd name="connsiteY46" fmla="*/ 1603375 h 3028952"/>
                <a:gd name="connsiteX47" fmla="*/ 911225 w 3918740"/>
                <a:gd name="connsiteY47" fmla="*/ 1603375 h 3028952"/>
                <a:gd name="connsiteX48" fmla="*/ 908050 w 3918740"/>
                <a:gd name="connsiteY48" fmla="*/ 1647825 h 3028952"/>
                <a:gd name="connsiteX49" fmla="*/ 917575 w 3918740"/>
                <a:gd name="connsiteY49" fmla="*/ 1644650 h 3028952"/>
                <a:gd name="connsiteX50" fmla="*/ 914400 w 3918740"/>
                <a:gd name="connsiteY50" fmla="*/ 1743075 h 3028952"/>
                <a:gd name="connsiteX51" fmla="*/ 933450 w 3918740"/>
                <a:gd name="connsiteY51" fmla="*/ 1736725 h 3028952"/>
                <a:gd name="connsiteX52" fmla="*/ 933450 w 3918740"/>
                <a:gd name="connsiteY52" fmla="*/ 1790700 h 3028952"/>
                <a:gd name="connsiteX53" fmla="*/ 942975 w 3918740"/>
                <a:gd name="connsiteY53" fmla="*/ 1790700 h 3028952"/>
                <a:gd name="connsiteX54" fmla="*/ 942975 w 3918740"/>
                <a:gd name="connsiteY54" fmla="*/ 1838325 h 3028952"/>
                <a:gd name="connsiteX55" fmla="*/ 1092200 w 3918740"/>
                <a:gd name="connsiteY55" fmla="*/ 1841500 h 3028952"/>
                <a:gd name="connsiteX56" fmla="*/ 1092200 w 3918740"/>
                <a:gd name="connsiteY56" fmla="*/ 1885950 h 3028952"/>
                <a:gd name="connsiteX57" fmla="*/ 1162050 w 3918740"/>
                <a:gd name="connsiteY57" fmla="*/ 1885950 h 3028952"/>
                <a:gd name="connsiteX58" fmla="*/ 1165225 w 3918740"/>
                <a:gd name="connsiteY58" fmla="*/ 1933575 h 3028952"/>
                <a:gd name="connsiteX59" fmla="*/ 1244600 w 3918740"/>
                <a:gd name="connsiteY59" fmla="*/ 1930400 h 3028952"/>
                <a:gd name="connsiteX60" fmla="*/ 1247775 w 3918740"/>
                <a:gd name="connsiteY60" fmla="*/ 1978025 h 3028952"/>
                <a:gd name="connsiteX61" fmla="*/ 1327150 w 3918740"/>
                <a:gd name="connsiteY61" fmla="*/ 1978025 h 3028952"/>
                <a:gd name="connsiteX62" fmla="*/ 1327150 w 3918740"/>
                <a:gd name="connsiteY62" fmla="*/ 2028825 h 3028952"/>
                <a:gd name="connsiteX63" fmla="*/ 1362075 w 3918740"/>
                <a:gd name="connsiteY63" fmla="*/ 2028825 h 3028952"/>
                <a:gd name="connsiteX64" fmla="*/ 1362075 w 3918740"/>
                <a:gd name="connsiteY64" fmla="*/ 2073275 h 3028952"/>
                <a:gd name="connsiteX65" fmla="*/ 1374775 w 3918740"/>
                <a:gd name="connsiteY65" fmla="*/ 2073275 h 3028952"/>
                <a:gd name="connsiteX66" fmla="*/ 1374775 w 3918740"/>
                <a:gd name="connsiteY66" fmla="*/ 2120900 h 3028952"/>
                <a:gd name="connsiteX67" fmla="*/ 1400175 w 3918740"/>
                <a:gd name="connsiteY67" fmla="*/ 2120900 h 3028952"/>
                <a:gd name="connsiteX68" fmla="*/ 1403350 w 3918740"/>
                <a:gd name="connsiteY68" fmla="*/ 2206625 h 3028952"/>
                <a:gd name="connsiteX69" fmla="*/ 1406525 w 3918740"/>
                <a:gd name="connsiteY69" fmla="*/ 2206625 h 3028952"/>
                <a:gd name="connsiteX70" fmla="*/ 1406525 w 3918740"/>
                <a:gd name="connsiteY70" fmla="*/ 2260600 h 3028952"/>
                <a:gd name="connsiteX71" fmla="*/ 1435100 w 3918740"/>
                <a:gd name="connsiteY71" fmla="*/ 2260600 h 3028952"/>
                <a:gd name="connsiteX72" fmla="*/ 1431925 w 3918740"/>
                <a:gd name="connsiteY72" fmla="*/ 2305050 h 3028952"/>
                <a:gd name="connsiteX73" fmla="*/ 1444625 w 3918740"/>
                <a:gd name="connsiteY73" fmla="*/ 2308225 h 3028952"/>
                <a:gd name="connsiteX74" fmla="*/ 1441450 w 3918740"/>
                <a:gd name="connsiteY74" fmla="*/ 2387600 h 3028952"/>
                <a:gd name="connsiteX75" fmla="*/ 1449388 w 3918740"/>
                <a:gd name="connsiteY75" fmla="*/ 2388394 h 3028952"/>
                <a:gd name="connsiteX76" fmla="*/ 1449387 w 3918740"/>
                <a:gd name="connsiteY76" fmla="*/ 2440783 h 3028952"/>
                <a:gd name="connsiteX77" fmla="*/ 1468437 w 3918740"/>
                <a:gd name="connsiteY77" fmla="*/ 2440782 h 3028952"/>
                <a:gd name="connsiteX78" fmla="*/ 1468439 w 3918740"/>
                <a:gd name="connsiteY78" fmla="*/ 2495550 h 3028952"/>
                <a:gd name="connsiteX79" fmla="*/ 1554164 w 3918740"/>
                <a:gd name="connsiteY79" fmla="*/ 2497932 h 3028952"/>
                <a:gd name="connsiteX80" fmla="*/ 1554163 w 3918740"/>
                <a:gd name="connsiteY80" fmla="*/ 2540796 h 3028952"/>
                <a:gd name="connsiteX81" fmla="*/ 1861345 w 3918740"/>
                <a:gd name="connsiteY81" fmla="*/ 2543177 h 3028952"/>
                <a:gd name="connsiteX82" fmla="*/ 1863726 w 3918740"/>
                <a:gd name="connsiteY82" fmla="*/ 2588421 h 3028952"/>
                <a:gd name="connsiteX83" fmla="*/ 1920876 w 3918740"/>
                <a:gd name="connsiteY83" fmla="*/ 2590802 h 3028952"/>
                <a:gd name="connsiteX84" fmla="*/ 1920876 w 3918740"/>
                <a:gd name="connsiteY84" fmla="*/ 2638427 h 3028952"/>
                <a:gd name="connsiteX85" fmla="*/ 2251869 w 3918740"/>
                <a:gd name="connsiteY85" fmla="*/ 2638427 h 3028952"/>
                <a:gd name="connsiteX86" fmla="*/ 2251869 w 3918740"/>
                <a:gd name="connsiteY86" fmla="*/ 2686052 h 3028952"/>
                <a:gd name="connsiteX87" fmla="*/ 2309018 w 3918740"/>
                <a:gd name="connsiteY87" fmla="*/ 2686051 h 3028952"/>
                <a:gd name="connsiteX88" fmla="*/ 2309018 w 3918740"/>
                <a:gd name="connsiteY88" fmla="*/ 2726533 h 3028952"/>
                <a:gd name="connsiteX89" fmla="*/ 2320924 w 3918740"/>
                <a:gd name="connsiteY89" fmla="*/ 2726534 h 3028952"/>
                <a:gd name="connsiteX90" fmla="*/ 2323306 w 3918740"/>
                <a:gd name="connsiteY90" fmla="*/ 2778921 h 3028952"/>
                <a:gd name="connsiteX91" fmla="*/ 2954337 w 3918740"/>
                <a:gd name="connsiteY91" fmla="*/ 2778920 h 3028952"/>
                <a:gd name="connsiteX92" fmla="*/ 2954337 w 3918740"/>
                <a:gd name="connsiteY92" fmla="*/ 2824164 h 3028952"/>
                <a:gd name="connsiteX93" fmla="*/ 3109119 w 3918740"/>
                <a:gd name="connsiteY93" fmla="*/ 2824163 h 3028952"/>
                <a:gd name="connsiteX94" fmla="*/ 3109118 w 3918740"/>
                <a:gd name="connsiteY94" fmla="*/ 2871789 h 3028952"/>
                <a:gd name="connsiteX95" fmla="*/ 3154361 w 3918740"/>
                <a:gd name="connsiteY95" fmla="*/ 2871789 h 3028952"/>
                <a:gd name="connsiteX96" fmla="*/ 3154361 w 3918740"/>
                <a:gd name="connsiteY96" fmla="*/ 2924177 h 3028952"/>
                <a:gd name="connsiteX97" fmla="*/ 3373435 w 3918740"/>
                <a:gd name="connsiteY97" fmla="*/ 2924176 h 3028952"/>
                <a:gd name="connsiteX98" fmla="*/ 3375816 w 3918740"/>
                <a:gd name="connsiteY98" fmla="*/ 2974182 h 3028952"/>
                <a:gd name="connsiteX99" fmla="*/ 3852066 w 3918740"/>
                <a:gd name="connsiteY99" fmla="*/ 2974183 h 3028952"/>
                <a:gd name="connsiteX100" fmla="*/ 3852065 w 3918740"/>
                <a:gd name="connsiteY100" fmla="*/ 3026571 h 3028952"/>
                <a:gd name="connsiteX101" fmla="*/ 3918740 w 3918740"/>
                <a:gd name="connsiteY101" fmla="*/ 3028952 h 3028952"/>
                <a:gd name="connsiteX0" fmla="*/ 0 w 3918740"/>
                <a:gd name="connsiteY0" fmla="*/ 3175 h 3026571"/>
                <a:gd name="connsiteX1" fmla="*/ 384175 w 3918740"/>
                <a:gd name="connsiteY1" fmla="*/ 0 h 3026571"/>
                <a:gd name="connsiteX2" fmla="*/ 384175 w 3918740"/>
                <a:gd name="connsiteY2" fmla="*/ 50800 h 3026571"/>
                <a:gd name="connsiteX3" fmla="*/ 415925 w 3918740"/>
                <a:gd name="connsiteY3" fmla="*/ 47625 h 3026571"/>
                <a:gd name="connsiteX4" fmla="*/ 412750 w 3918740"/>
                <a:gd name="connsiteY4" fmla="*/ 190500 h 3026571"/>
                <a:gd name="connsiteX5" fmla="*/ 428625 w 3918740"/>
                <a:gd name="connsiteY5" fmla="*/ 190500 h 3026571"/>
                <a:gd name="connsiteX6" fmla="*/ 425450 w 3918740"/>
                <a:gd name="connsiteY6" fmla="*/ 241300 h 3026571"/>
                <a:gd name="connsiteX7" fmla="*/ 428625 w 3918740"/>
                <a:gd name="connsiteY7" fmla="*/ 241300 h 3026571"/>
                <a:gd name="connsiteX8" fmla="*/ 425450 w 3918740"/>
                <a:gd name="connsiteY8" fmla="*/ 333375 h 3026571"/>
                <a:gd name="connsiteX9" fmla="*/ 441325 w 3918740"/>
                <a:gd name="connsiteY9" fmla="*/ 333375 h 3026571"/>
                <a:gd name="connsiteX10" fmla="*/ 444500 w 3918740"/>
                <a:gd name="connsiteY10" fmla="*/ 377825 h 3026571"/>
                <a:gd name="connsiteX11" fmla="*/ 454025 w 3918740"/>
                <a:gd name="connsiteY11" fmla="*/ 377825 h 3026571"/>
                <a:gd name="connsiteX12" fmla="*/ 454025 w 3918740"/>
                <a:gd name="connsiteY12" fmla="*/ 473075 h 3026571"/>
                <a:gd name="connsiteX13" fmla="*/ 460375 w 3918740"/>
                <a:gd name="connsiteY13" fmla="*/ 476250 h 3026571"/>
                <a:gd name="connsiteX14" fmla="*/ 460375 w 3918740"/>
                <a:gd name="connsiteY14" fmla="*/ 561975 h 3026571"/>
                <a:gd name="connsiteX15" fmla="*/ 463550 w 3918740"/>
                <a:gd name="connsiteY15" fmla="*/ 561975 h 3026571"/>
                <a:gd name="connsiteX16" fmla="*/ 463550 w 3918740"/>
                <a:gd name="connsiteY16" fmla="*/ 704850 h 3026571"/>
                <a:gd name="connsiteX17" fmla="*/ 485775 w 3918740"/>
                <a:gd name="connsiteY17" fmla="*/ 704850 h 3026571"/>
                <a:gd name="connsiteX18" fmla="*/ 485775 w 3918740"/>
                <a:gd name="connsiteY18" fmla="*/ 755650 h 3026571"/>
                <a:gd name="connsiteX19" fmla="*/ 488950 w 3918740"/>
                <a:gd name="connsiteY19" fmla="*/ 755650 h 3026571"/>
                <a:gd name="connsiteX20" fmla="*/ 488950 w 3918740"/>
                <a:gd name="connsiteY20" fmla="*/ 844550 h 3026571"/>
                <a:gd name="connsiteX21" fmla="*/ 520700 w 3918740"/>
                <a:gd name="connsiteY21" fmla="*/ 850900 h 3026571"/>
                <a:gd name="connsiteX22" fmla="*/ 520700 w 3918740"/>
                <a:gd name="connsiteY22" fmla="*/ 904875 h 3026571"/>
                <a:gd name="connsiteX23" fmla="*/ 523875 w 3918740"/>
                <a:gd name="connsiteY23" fmla="*/ 904875 h 3026571"/>
                <a:gd name="connsiteX24" fmla="*/ 523875 w 3918740"/>
                <a:gd name="connsiteY24" fmla="*/ 942975 h 3026571"/>
                <a:gd name="connsiteX25" fmla="*/ 568325 w 3918740"/>
                <a:gd name="connsiteY25" fmla="*/ 946150 h 3026571"/>
                <a:gd name="connsiteX26" fmla="*/ 568325 w 3918740"/>
                <a:gd name="connsiteY26" fmla="*/ 990600 h 3026571"/>
                <a:gd name="connsiteX27" fmla="*/ 800100 w 3918740"/>
                <a:gd name="connsiteY27" fmla="*/ 990600 h 3026571"/>
                <a:gd name="connsiteX28" fmla="*/ 800100 w 3918740"/>
                <a:gd name="connsiteY28" fmla="*/ 1038225 h 3026571"/>
                <a:gd name="connsiteX29" fmla="*/ 812800 w 3918740"/>
                <a:gd name="connsiteY29" fmla="*/ 1038225 h 3026571"/>
                <a:gd name="connsiteX30" fmla="*/ 812800 w 3918740"/>
                <a:gd name="connsiteY30" fmla="*/ 1085850 h 3026571"/>
                <a:gd name="connsiteX31" fmla="*/ 828675 w 3918740"/>
                <a:gd name="connsiteY31" fmla="*/ 1089025 h 3026571"/>
                <a:gd name="connsiteX32" fmla="*/ 831850 w 3918740"/>
                <a:gd name="connsiteY32" fmla="*/ 1130300 h 3026571"/>
                <a:gd name="connsiteX33" fmla="*/ 838200 w 3918740"/>
                <a:gd name="connsiteY33" fmla="*/ 1130300 h 3026571"/>
                <a:gd name="connsiteX34" fmla="*/ 835025 w 3918740"/>
                <a:gd name="connsiteY34" fmla="*/ 1225550 h 3026571"/>
                <a:gd name="connsiteX35" fmla="*/ 847725 w 3918740"/>
                <a:gd name="connsiteY35" fmla="*/ 1225550 h 3026571"/>
                <a:gd name="connsiteX36" fmla="*/ 847725 w 3918740"/>
                <a:gd name="connsiteY36" fmla="*/ 1273175 h 3026571"/>
                <a:gd name="connsiteX37" fmla="*/ 863600 w 3918740"/>
                <a:gd name="connsiteY37" fmla="*/ 1273175 h 3026571"/>
                <a:gd name="connsiteX38" fmla="*/ 866775 w 3918740"/>
                <a:gd name="connsiteY38" fmla="*/ 1362075 h 3026571"/>
                <a:gd name="connsiteX39" fmla="*/ 873125 w 3918740"/>
                <a:gd name="connsiteY39" fmla="*/ 1362075 h 3026571"/>
                <a:gd name="connsiteX40" fmla="*/ 873125 w 3918740"/>
                <a:gd name="connsiteY40" fmla="*/ 1419225 h 3026571"/>
                <a:gd name="connsiteX41" fmla="*/ 882650 w 3918740"/>
                <a:gd name="connsiteY41" fmla="*/ 1419225 h 3026571"/>
                <a:gd name="connsiteX42" fmla="*/ 879475 w 3918740"/>
                <a:gd name="connsiteY42" fmla="*/ 1504950 h 3026571"/>
                <a:gd name="connsiteX43" fmla="*/ 901700 w 3918740"/>
                <a:gd name="connsiteY43" fmla="*/ 1504950 h 3026571"/>
                <a:gd name="connsiteX44" fmla="*/ 901700 w 3918740"/>
                <a:gd name="connsiteY44" fmla="*/ 1549400 h 3026571"/>
                <a:gd name="connsiteX45" fmla="*/ 904875 w 3918740"/>
                <a:gd name="connsiteY45" fmla="*/ 1549400 h 3026571"/>
                <a:gd name="connsiteX46" fmla="*/ 904875 w 3918740"/>
                <a:gd name="connsiteY46" fmla="*/ 1603375 h 3026571"/>
                <a:gd name="connsiteX47" fmla="*/ 911225 w 3918740"/>
                <a:gd name="connsiteY47" fmla="*/ 1603375 h 3026571"/>
                <a:gd name="connsiteX48" fmla="*/ 908050 w 3918740"/>
                <a:gd name="connsiteY48" fmla="*/ 1647825 h 3026571"/>
                <a:gd name="connsiteX49" fmla="*/ 917575 w 3918740"/>
                <a:gd name="connsiteY49" fmla="*/ 1644650 h 3026571"/>
                <a:gd name="connsiteX50" fmla="*/ 914400 w 3918740"/>
                <a:gd name="connsiteY50" fmla="*/ 1743075 h 3026571"/>
                <a:gd name="connsiteX51" fmla="*/ 933450 w 3918740"/>
                <a:gd name="connsiteY51" fmla="*/ 1736725 h 3026571"/>
                <a:gd name="connsiteX52" fmla="*/ 933450 w 3918740"/>
                <a:gd name="connsiteY52" fmla="*/ 1790700 h 3026571"/>
                <a:gd name="connsiteX53" fmla="*/ 942975 w 3918740"/>
                <a:gd name="connsiteY53" fmla="*/ 1790700 h 3026571"/>
                <a:gd name="connsiteX54" fmla="*/ 942975 w 3918740"/>
                <a:gd name="connsiteY54" fmla="*/ 1838325 h 3026571"/>
                <a:gd name="connsiteX55" fmla="*/ 1092200 w 3918740"/>
                <a:gd name="connsiteY55" fmla="*/ 1841500 h 3026571"/>
                <a:gd name="connsiteX56" fmla="*/ 1092200 w 3918740"/>
                <a:gd name="connsiteY56" fmla="*/ 1885950 h 3026571"/>
                <a:gd name="connsiteX57" fmla="*/ 1162050 w 3918740"/>
                <a:gd name="connsiteY57" fmla="*/ 1885950 h 3026571"/>
                <a:gd name="connsiteX58" fmla="*/ 1165225 w 3918740"/>
                <a:gd name="connsiteY58" fmla="*/ 1933575 h 3026571"/>
                <a:gd name="connsiteX59" fmla="*/ 1244600 w 3918740"/>
                <a:gd name="connsiteY59" fmla="*/ 1930400 h 3026571"/>
                <a:gd name="connsiteX60" fmla="*/ 1247775 w 3918740"/>
                <a:gd name="connsiteY60" fmla="*/ 1978025 h 3026571"/>
                <a:gd name="connsiteX61" fmla="*/ 1327150 w 3918740"/>
                <a:gd name="connsiteY61" fmla="*/ 1978025 h 3026571"/>
                <a:gd name="connsiteX62" fmla="*/ 1327150 w 3918740"/>
                <a:gd name="connsiteY62" fmla="*/ 2028825 h 3026571"/>
                <a:gd name="connsiteX63" fmla="*/ 1362075 w 3918740"/>
                <a:gd name="connsiteY63" fmla="*/ 2028825 h 3026571"/>
                <a:gd name="connsiteX64" fmla="*/ 1362075 w 3918740"/>
                <a:gd name="connsiteY64" fmla="*/ 2073275 h 3026571"/>
                <a:gd name="connsiteX65" fmla="*/ 1374775 w 3918740"/>
                <a:gd name="connsiteY65" fmla="*/ 2073275 h 3026571"/>
                <a:gd name="connsiteX66" fmla="*/ 1374775 w 3918740"/>
                <a:gd name="connsiteY66" fmla="*/ 2120900 h 3026571"/>
                <a:gd name="connsiteX67" fmla="*/ 1400175 w 3918740"/>
                <a:gd name="connsiteY67" fmla="*/ 2120900 h 3026571"/>
                <a:gd name="connsiteX68" fmla="*/ 1403350 w 3918740"/>
                <a:gd name="connsiteY68" fmla="*/ 2206625 h 3026571"/>
                <a:gd name="connsiteX69" fmla="*/ 1406525 w 3918740"/>
                <a:gd name="connsiteY69" fmla="*/ 2206625 h 3026571"/>
                <a:gd name="connsiteX70" fmla="*/ 1406525 w 3918740"/>
                <a:gd name="connsiteY70" fmla="*/ 2260600 h 3026571"/>
                <a:gd name="connsiteX71" fmla="*/ 1435100 w 3918740"/>
                <a:gd name="connsiteY71" fmla="*/ 2260600 h 3026571"/>
                <a:gd name="connsiteX72" fmla="*/ 1431925 w 3918740"/>
                <a:gd name="connsiteY72" fmla="*/ 2305050 h 3026571"/>
                <a:gd name="connsiteX73" fmla="*/ 1444625 w 3918740"/>
                <a:gd name="connsiteY73" fmla="*/ 2308225 h 3026571"/>
                <a:gd name="connsiteX74" fmla="*/ 1441450 w 3918740"/>
                <a:gd name="connsiteY74" fmla="*/ 2387600 h 3026571"/>
                <a:gd name="connsiteX75" fmla="*/ 1449388 w 3918740"/>
                <a:gd name="connsiteY75" fmla="*/ 2388394 h 3026571"/>
                <a:gd name="connsiteX76" fmla="*/ 1449387 w 3918740"/>
                <a:gd name="connsiteY76" fmla="*/ 2440783 h 3026571"/>
                <a:gd name="connsiteX77" fmla="*/ 1468437 w 3918740"/>
                <a:gd name="connsiteY77" fmla="*/ 2440782 h 3026571"/>
                <a:gd name="connsiteX78" fmla="*/ 1468439 w 3918740"/>
                <a:gd name="connsiteY78" fmla="*/ 2495550 h 3026571"/>
                <a:gd name="connsiteX79" fmla="*/ 1554164 w 3918740"/>
                <a:gd name="connsiteY79" fmla="*/ 2497932 h 3026571"/>
                <a:gd name="connsiteX80" fmla="*/ 1554163 w 3918740"/>
                <a:gd name="connsiteY80" fmla="*/ 2540796 h 3026571"/>
                <a:gd name="connsiteX81" fmla="*/ 1861345 w 3918740"/>
                <a:gd name="connsiteY81" fmla="*/ 2543177 h 3026571"/>
                <a:gd name="connsiteX82" fmla="*/ 1863726 w 3918740"/>
                <a:gd name="connsiteY82" fmla="*/ 2588421 h 3026571"/>
                <a:gd name="connsiteX83" fmla="*/ 1920876 w 3918740"/>
                <a:gd name="connsiteY83" fmla="*/ 2590802 h 3026571"/>
                <a:gd name="connsiteX84" fmla="*/ 1920876 w 3918740"/>
                <a:gd name="connsiteY84" fmla="*/ 2638427 h 3026571"/>
                <a:gd name="connsiteX85" fmla="*/ 2251869 w 3918740"/>
                <a:gd name="connsiteY85" fmla="*/ 2638427 h 3026571"/>
                <a:gd name="connsiteX86" fmla="*/ 2251869 w 3918740"/>
                <a:gd name="connsiteY86" fmla="*/ 2686052 h 3026571"/>
                <a:gd name="connsiteX87" fmla="*/ 2309018 w 3918740"/>
                <a:gd name="connsiteY87" fmla="*/ 2686051 h 3026571"/>
                <a:gd name="connsiteX88" fmla="*/ 2309018 w 3918740"/>
                <a:gd name="connsiteY88" fmla="*/ 2726533 h 3026571"/>
                <a:gd name="connsiteX89" fmla="*/ 2320924 w 3918740"/>
                <a:gd name="connsiteY89" fmla="*/ 2726534 h 3026571"/>
                <a:gd name="connsiteX90" fmla="*/ 2323306 w 3918740"/>
                <a:gd name="connsiteY90" fmla="*/ 2778921 h 3026571"/>
                <a:gd name="connsiteX91" fmla="*/ 2954337 w 3918740"/>
                <a:gd name="connsiteY91" fmla="*/ 2778920 h 3026571"/>
                <a:gd name="connsiteX92" fmla="*/ 2954337 w 3918740"/>
                <a:gd name="connsiteY92" fmla="*/ 2824164 h 3026571"/>
                <a:gd name="connsiteX93" fmla="*/ 3109119 w 3918740"/>
                <a:gd name="connsiteY93" fmla="*/ 2824163 h 3026571"/>
                <a:gd name="connsiteX94" fmla="*/ 3109118 w 3918740"/>
                <a:gd name="connsiteY94" fmla="*/ 2871789 h 3026571"/>
                <a:gd name="connsiteX95" fmla="*/ 3154361 w 3918740"/>
                <a:gd name="connsiteY95" fmla="*/ 2871789 h 3026571"/>
                <a:gd name="connsiteX96" fmla="*/ 3154361 w 3918740"/>
                <a:gd name="connsiteY96" fmla="*/ 2924177 h 3026571"/>
                <a:gd name="connsiteX97" fmla="*/ 3373435 w 3918740"/>
                <a:gd name="connsiteY97" fmla="*/ 2924176 h 3026571"/>
                <a:gd name="connsiteX98" fmla="*/ 3375816 w 3918740"/>
                <a:gd name="connsiteY98" fmla="*/ 2974182 h 3026571"/>
                <a:gd name="connsiteX99" fmla="*/ 3852066 w 3918740"/>
                <a:gd name="connsiteY99" fmla="*/ 2974183 h 3026571"/>
                <a:gd name="connsiteX100" fmla="*/ 3852065 w 3918740"/>
                <a:gd name="connsiteY100" fmla="*/ 3026571 h 3026571"/>
                <a:gd name="connsiteX101" fmla="*/ 3918740 w 3918740"/>
                <a:gd name="connsiteY101" fmla="*/ 3026571 h 3026571"/>
                <a:gd name="connsiteX0" fmla="*/ 0 w 3925301"/>
                <a:gd name="connsiteY0" fmla="*/ 3175 h 3026571"/>
                <a:gd name="connsiteX1" fmla="*/ 384175 w 3925301"/>
                <a:gd name="connsiteY1" fmla="*/ 0 h 3026571"/>
                <a:gd name="connsiteX2" fmla="*/ 384175 w 3925301"/>
                <a:gd name="connsiteY2" fmla="*/ 50800 h 3026571"/>
                <a:gd name="connsiteX3" fmla="*/ 415925 w 3925301"/>
                <a:gd name="connsiteY3" fmla="*/ 47625 h 3026571"/>
                <a:gd name="connsiteX4" fmla="*/ 412750 w 3925301"/>
                <a:gd name="connsiteY4" fmla="*/ 190500 h 3026571"/>
                <a:gd name="connsiteX5" fmla="*/ 428625 w 3925301"/>
                <a:gd name="connsiteY5" fmla="*/ 190500 h 3026571"/>
                <a:gd name="connsiteX6" fmla="*/ 425450 w 3925301"/>
                <a:gd name="connsiteY6" fmla="*/ 241300 h 3026571"/>
                <a:gd name="connsiteX7" fmla="*/ 428625 w 3925301"/>
                <a:gd name="connsiteY7" fmla="*/ 241300 h 3026571"/>
                <a:gd name="connsiteX8" fmla="*/ 425450 w 3925301"/>
                <a:gd name="connsiteY8" fmla="*/ 333375 h 3026571"/>
                <a:gd name="connsiteX9" fmla="*/ 441325 w 3925301"/>
                <a:gd name="connsiteY9" fmla="*/ 333375 h 3026571"/>
                <a:gd name="connsiteX10" fmla="*/ 444500 w 3925301"/>
                <a:gd name="connsiteY10" fmla="*/ 377825 h 3026571"/>
                <a:gd name="connsiteX11" fmla="*/ 454025 w 3925301"/>
                <a:gd name="connsiteY11" fmla="*/ 377825 h 3026571"/>
                <a:gd name="connsiteX12" fmla="*/ 454025 w 3925301"/>
                <a:gd name="connsiteY12" fmla="*/ 473075 h 3026571"/>
                <a:gd name="connsiteX13" fmla="*/ 460375 w 3925301"/>
                <a:gd name="connsiteY13" fmla="*/ 476250 h 3026571"/>
                <a:gd name="connsiteX14" fmla="*/ 460375 w 3925301"/>
                <a:gd name="connsiteY14" fmla="*/ 561975 h 3026571"/>
                <a:gd name="connsiteX15" fmla="*/ 463550 w 3925301"/>
                <a:gd name="connsiteY15" fmla="*/ 561975 h 3026571"/>
                <a:gd name="connsiteX16" fmla="*/ 463550 w 3925301"/>
                <a:gd name="connsiteY16" fmla="*/ 704850 h 3026571"/>
                <a:gd name="connsiteX17" fmla="*/ 485775 w 3925301"/>
                <a:gd name="connsiteY17" fmla="*/ 704850 h 3026571"/>
                <a:gd name="connsiteX18" fmla="*/ 485775 w 3925301"/>
                <a:gd name="connsiteY18" fmla="*/ 755650 h 3026571"/>
                <a:gd name="connsiteX19" fmla="*/ 488950 w 3925301"/>
                <a:gd name="connsiteY19" fmla="*/ 755650 h 3026571"/>
                <a:gd name="connsiteX20" fmla="*/ 488950 w 3925301"/>
                <a:gd name="connsiteY20" fmla="*/ 844550 h 3026571"/>
                <a:gd name="connsiteX21" fmla="*/ 520700 w 3925301"/>
                <a:gd name="connsiteY21" fmla="*/ 850900 h 3026571"/>
                <a:gd name="connsiteX22" fmla="*/ 520700 w 3925301"/>
                <a:gd name="connsiteY22" fmla="*/ 904875 h 3026571"/>
                <a:gd name="connsiteX23" fmla="*/ 523875 w 3925301"/>
                <a:gd name="connsiteY23" fmla="*/ 904875 h 3026571"/>
                <a:gd name="connsiteX24" fmla="*/ 523875 w 3925301"/>
                <a:gd name="connsiteY24" fmla="*/ 942975 h 3026571"/>
                <a:gd name="connsiteX25" fmla="*/ 568325 w 3925301"/>
                <a:gd name="connsiteY25" fmla="*/ 946150 h 3026571"/>
                <a:gd name="connsiteX26" fmla="*/ 568325 w 3925301"/>
                <a:gd name="connsiteY26" fmla="*/ 990600 h 3026571"/>
                <a:gd name="connsiteX27" fmla="*/ 800100 w 3925301"/>
                <a:gd name="connsiteY27" fmla="*/ 990600 h 3026571"/>
                <a:gd name="connsiteX28" fmla="*/ 800100 w 3925301"/>
                <a:gd name="connsiteY28" fmla="*/ 1038225 h 3026571"/>
                <a:gd name="connsiteX29" fmla="*/ 812800 w 3925301"/>
                <a:gd name="connsiteY29" fmla="*/ 1038225 h 3026571"/>
                <a:gd name="connsiteX30" fmla="*/ 812800 w 3925301"/>
                <a:gd name="connsiteY30" fmla="*/ 1085850 h 3026571"/>
                <a:gd name="connsiteX31" fmla="*/ 828675 w 3925301"/>
                <a:gd name="connsiteY31" fmla="*/ 1089025 h 3026571"/>
                <a:gd name="connsiteX32" fmla="*/ 831850 w 3925301"/>
                <a:gd name="connsiteY32" fmla="*/ 1130300 h 3026571"/>
                <a:gd name="connsiteX33" fmla="*/ 838200 w 3925301"/>
                <a:gd name="connsiteY33" fmla="*/ 1130300 h 3026571"/>
                <a:gd name="connsiteX34" fmla="*/ 835025 w 3925301"/>
                <a:gd name="connsiteY34" fmla="*/ 1225550 h 3026571"/>
                <a:gd name="connsiteX35" fmla="*/ 847725 w 3925301"/>
                <a:gd name="connsiteY35" fmla="*/ 1225550 h 3026571"/>
                <a:gd name="connsiteX36" fmla="*/ 847725 w 3925301"/>
                <a:gd name="connsiteY36" fmla="*/ 1273175 h 3026571"/>
                <a:gd name="connsiteX37" fmla="*/ 863600 w 3925301"/>
                <a:gd name="connsiteY37" fmla="*/ 1273175 h 3026571"/>
                <a:gd name="connsiteX38" fmla="*/ 866775 w 3925301"/>
                <a:gd name="connsiteY38" fmla="*/ 1362075 h 3026571"/>
                <a:gd name="connsiteX39" fmla="*/ 873125 w 3925301"/>
                <a:gd name="connsiteY39" fmla="*/ 1362075 h 3026571"/>
                <a:gd name="connsiteX40" fmla="*/ 873125 w 3925301"/>
                <a:gd name="connsiteY40" fmla="*/ 1419225 h 3026571"/>
                <a:gd name="connsiteX41" fmla="*/ 882650 w 3925301"/>
                <a:gd name="connsiteY41" fmla="*/ 1419225 h 3026571"/>
                <a:gd name="connsiteX42" fmla="*/ 879475 w 3925301"/>
                <a:gd name="connsiteY42" fmla="*/ 1504950 h 3026571"/>
                <a:gd name="connsiteX43" fmla="*/ 901700 w 3925301"/>
                <a:gd name="connsiteY43" fmla="*/ 1504950 h 3026571"/>
                <a:gd name="connsiteX44" fmla="*/ 901700 w 3925301"/>
                <a:gd name="connsiteY44" fmla="*/ 1549400 h 3026571"/>
                <a:gd name="connsiteX45" fmla="*/ 904875 w 3925301"/>
                <a:gd name="connsiteY45" fmla="*/ 1549400 h 3026571"/>
                <a:gd name="connsiteX46" fmla="*/ 904875 w 3925301"/>
                <a:gd name="connsiteY46" fmla="*/ 1603375 h 3026571"/>
                <a:gd name="connsiteX47" fmla="*/ 911225 w 3925301"/>
                <a:gd name="connsiteY47" fmla="*/ 1603375 h 3026571"/>
                <a:gd name="connsiteX48" fmla="*/ 908050 w 3925301"/>
                <a:gd name="connsiteY48" fmla="*/ 1647825 h 3026571"/>
                <a:gd name="connsiteX49" fmla="*/ 917575 w 3925301"/>
                <a:gd name="connsiteY49" fmla="*/ 1644650 h 3026571"/>
                <a:gd name="connsiteX50" fmla="*/ 914400 w 3925301"/>
                <a:gd name="connsiteY50" fmla="*/ 1743075 h 3026571"/>
                <a:gd name="connsiteX51" fmla="*/ 933450 w 3925301"/>
                <a:gd name="connsiteY51" fmla="*/ 1736725 h 3026571"/>
                <a:gd name="connsiteX52" fmla="*/ 933450 w 3925301"/>
                <a:gd name="connsiteY52" fmla="*/ 1790700 h 3026571"/>
                <a:gd name="connsiteX53" fmla="*/ 942975 w 3925301"/>
                <a:gd name="connsiteY53" fmla="*/ 1790700 h 3026571"/>
                <a:gd name="connsiteX54" fmla="*/ 942975 w 3925301"/>
                <a:gd name="connsiteY54" fmla="*/ 1838325 h 3026571"/>
                <a:gd name="connsiteX55" fmla="*/ 1092200 w 3925301"/>
                <a:gd name="connsiteY55" fmla="*/ 1841500 h 3026571"/>
                <a:gd name="connsiteX56" fmla="*/ 1092200 w 3925301"/>
                <a:gd name="connsiteY56" fmla="*/ 1885950 h 3026571"/>
                <a:gd name="connsiteX57" fmla="*/ 1162050 w 3925301"/>
                <a:gd name="connsiteY57" fmla="*/ 1885950 h 3026571"/>
                <a:gd name="connsiteX58" fmla="*/ 1165225 w 3925301"/>
                <a:gd name="connsiteY58" fmla="*/ 1933575 h 3026571"/>
                <a:gd name="connsiteX59" fmla="*/ 1244600 w 3925301"/>
                <a:gd name="connsiteY59" fmla="*/ 1930400 h 3026571"/>
                <a:gd name="connsiteX60" fmla="*/ 1247775 w 3925301"/>
                <a:gd name="connsiteY60" fmla="*/ 1978025 h 3026571"/>
                <a:gd name="connsiteX61" fmla="*/ 1327150 w 3925301"/>
                <a:gd name="connsiteY61" fmla="*/ 1978025 h 3026571"/>
                <a:gd name="connsiteX62" fmla="*/ 1327150 w 3925301"/>
                <a:gd name="connsiteY62" fmla="*/ 2028825 h 3026571"/>
                <a:gd name="connsiteX63" fmla="*/ 1362075 w 3925301"/>
                <a:gd name="connsiteY63" fmla="*/ 2028825 h 3026571"/>
                <a:gd name="connsiteX64" fmla="*/ 1362075 w 3925301"/>
                <a:gd name="connsiteY64" fmla="*/ 2073275 h 3026571"/>
                <a:gd name="connsiteX65" fmla="*/ 1374775 w 3925301"/>
                <a:gd name="connsiteY65" fmla="*/ 2073275 h 3026571"/>
                <a:gd name="connsiteX66" fmla="*/ 1374775 w 3925301"/>
                <a:gd name="connsiteY66" fmla="*/ 2120900 h 3026571"/>
                <a:gd name="connsiteX67" fmla="*/ 1400175 w 3925301"/>
                <a:gd name="connsiteY67" fmla="*/ 2120900 h 3026571"/>
                <a:gd name="connsiteX68" fmla="*/ 1403350 w 3925301"/>
                <a:gd name="connsiteY68" fmla="*/ 2206625 h 3026571"/>
                <a:gd name="connsiteX69" fmla="*/ 1406525 w 3925301"/>
                <a:gd name="connsiteY69" fmla="*/ 2206625 h 3026571"/>
                <a:gd name="connsiteX70" fmla="*/ 1406525 w 3925301"/>
                <a:gd name="connsiteY70" fmla="*/ 2260600 h 3026571"/>
                <a:gd name="connsiteX71" fmla="*/ 1435100 w 3925301"/>
                <a:gd name="connsiteY71" fmla="*/ 2260600 h 3026571"/>
                <a:gd name="connsiteX72" fmla="*/ 1431925 w 3925301"/>
                <a:gd name="connsiteY72" fmla="*/ 2305050 h 3026571"/>
                <a:gd name="connsiteX73" fmla="*/ 1444625 w 3925301"/>
                <a:gd name="connsiteY73" fmla="*/ 2308225 h 3026571"/>
                <a:gd name="connsiteX74" fmla="*/ 1441450 w 3925301"/>
                <a:gd name="connsiteY74" fmla="*/ 2387600 h 3026571"/>
                <a:gd name="connsiteX75" fmla="*/ 1449388 w 3925301"/>
                <a:gd name="connsiteY75" fmla="*/ 2388394 h 3026571"/>
                <a:gd name="connsiteX76" fmla="*/ 1449387 w 3925301"/>
                <a:gd name="connsiteY76" fmla="*/ 2440783 h 3026571"/>
                <a:gd name="connsiteX77" fmla="*/ 1468437 w 3925301"/>
                <a:gd name="connsiteY77" fmla="*/ 2440782 h 3026571"/>
                <a:gd name="connsiteX78" fmla="*/ 1468439 w 3925301"/>
                <a:gd name="connsiteY78" fmla="*/ 2495550 h 3026571"/>
                <a:gd name="connsiteX79" fmla="*/ 1554164 w 3925301"/>
                <a:gd name="connsiteY79" fmla="*/ 2497932 h 3026571"/>
                <a:gd name="connsiteX80" fmla="*/ 1554163 w 3925301"/>
                <a:gd name="connsiteY80" fmla="*/ 2540796 h 3026571"/>
                <a:gd name="connsiteX81" fmla="*/ 1861345 w 3925301"/>
                <a:gd name="connsiteY81" fmla="*/ 2543177 h 3026571"/>
                <a:gd name="connsiteX82" fmla="*/ 1863726 w 3925301"/>
                <a:gd name="connsiteY82" fmla="*/ 2588421 h 3026571"/>
                <a:gd name="connsiteX83" fmla="*/ 1920876 w 3925301"/>
                <a:gd name="connsiteY83" fmla="*/ 2590802 h 3026571"/>
                <a:gd name="connsiteX84" fmla="*/ 1920876 w 3925301"/>
                <a:gd name="connsiteY84" fmla="*/ 2638427 h 3026571"/>
                <a:gd name="connsiteX85" fmla="*/ 2251869 w 3925301"/>
                <a:gd name="connsiteY85" fmla="*/ 2638427 h 3026571"/>
                <a:gd name="connsiteX86" fmla="*/ 2251869 w 3925301"/>
                <a:gd name="connsiteY86" fmla="*/ 2686052 h 3026571"/>
                <a:gd name="connsiteX87" fmla="*/ 2309018 w 3925301"/>
                <a:gd name="connsiteY87" fmla="*/ 2686051 h 3026571"/>
                <a:gd name="connsiteX88" fmla="*/ 2309018 w 3925301"/>
                <a:gd name="connsiteY88" fmla="*/ 2726533 h 3026571"/>
                <a:gd name="connsiteX89" fmla="*/ 2320924 w 3925301"/>
                <a:gd name="connsiteY89" fmla="*/ 2726534 h 3026571"/>
                <a:gd name="connsiteX90" fmla="*/ 2323306 w 3925301"/>
                <a:gd name="connsiteY90" fmla="*/ 2778921 h 3026571"/>
                <a:gd name="connsiteX91" fmla="*/ 2954337 w 3925301"/>
                <a:gd name="connsiteY91" fmla="*/ 2778920 h 3026571"/>
                <a:gd name="connsiteX92" fmla="*/ 2954337 w 3925301"/>
                <a:gd name="connsiteY92" fmla="*/ 2824164 h 3026571"/>
                <a:gd name="connsiteX93" fmla="*/ 3109119 w 3925301"/>
                <a:gd name="connsiteY93" fmla="*/ 2824163 h 3026571"/>
                <a:gd name="connsiteX94" fmla="*/ 3109118 w 3925301"/>
                <a:gd name="connsiteY94" fmla="*/ 2871789 h 3026571"/>
                <a:gd name="connsiteX95" fmla="*/ 3154361 w 3925301"/>
                <a:gd name="connsiteY95" fmla="*/ 2871789 h 3026571"/>
                <a:gd name="connsiteX96" fmla="*/ 3154361 w 3925301"/>
                <a:gd name="connsiteY96" fmla="*/ 2924177 h 3026571"/>
                <a:gd name="connsiteX97" fmla="*/ 3373435 w 3925301"/>
                <a:gd name="connsiteY97" fmla="*/ 2924176 h 3026571"/>
                <a:gd name="connsiteX98" fmla="*/ 3375816 w 3925301"/>
                <a:gd name="connsiteY98" fmla="*/ 2974182 h 3026571"/>
                <a:gd name="connsiteX99" fmla="*/ 3852066 w 3925301"/>
                <a:gd name="connsiteY99" fmla="*/ 2974183 h 3026571"/>
                <a:gd name="connsiteX100" fmla="*/ 3852065 w 3925301"/>
                <a:gd name="connsiteY100" fmla="*/ 3026571 h 3026571"/>
                <a:gd name="connsiteX101" fmla="*/ 3918740 w 3925301"/>
                <a:gd name="connsiteY101" fmla="*/ 3026571 h 3026571"/>
                <a:gd name="connsiteX102" fmla="*/ 3923502 w 3925301"/>
                <a:gd name="connsiteY102" fmla="*/ 3024190 h 3026571"/>
                <a:gd name="connsiteX0" fmla="*/ 0 w 3925301"/>
                <a:gd name="connsiteY0" fmla="*/ 3175 h 3076580"/>
                <a:gd name="connsiteX1" fmla="*/ 384175 w 3925301"/>
                <a:gd name="connsiteY1" fmla="*/ 0 h 3076580"/>
                <a:gd name="connsiteX2" fmla="*/ 384175 w 3925301"/>
                <a:gd name="connsiteY2" fmla="*/ 50800 h 3076580"/>
                <a:gd name="connsiteX3" fmla="*/ 415925 w 3925301"/>
                <a:gd name="connsiteY3" fmla="*/ 47625 h 3076580"/>
                <a:gd name="connsiteX4" fmla="*/ 412750 w 3925301"/>
                <a:gd name="connsiteY4" fmla="*/ 190500 h 3076580"/>
                <a:gd name="connsiteX5" fmla="*/ 428625 w 3925301"/>
                <a:gd name="connsiteY5" fmla="*/ 190500 h 3076580"/>
                <a:gd name="connsiteX6" fmla="*/ 425450 w 3925301"/>
                <a:gd name="connsiteY6" fmla="*/ 241300 h 3076580"/>
                <a:gd name="connsiteX7" fmla="*/ 428625 w 3925301"/>
                <a:gd name="connsiteY7" fmla="*/ 241300 h 3076580"/>
                <a:gd name="connsiteX8" fmla="*/ 425450 w 3925301"/>
                <a:gd name="connsiteY8" fmla="*/ 333375 h 3076580"/>
                <a:gd name="connsiteX9" fmla="*/ 441325 w 3925301"/>
                <a:gd name="connsiteY9" fmla="*/ 333375 h 3076580"/>
                <a:gd name="connsiteX10" fmla="*/ 444500 w 3925301"/>
                <a:gd name="connsiteY10" fmla="*/ 377825 h 3076580"/>
                <a:gd name="connsiteX11" fmla="*/ 454025 w 3925301"/>
                <a:gd name="connsiteY11" fmla="*/ 377825 h 3076580"/>
                <a:gd name="connsiteX12" fmla="*/ 454025 w 3925301"/>
                <a:gd name="connsiteY12" fmla="*/ 473075 h 3076580"/>
                <a:gd name="connsiteX13" fmla="*/ 460375 w 3925301"/>
                <a:gd name="connsiteY13" fmla="*/ 476250 h 3076580"/>
                <a:gd name="connsiteX14" fmla="*/ 460375 w 3925301"/>
                <a:gd name="connsiteY14" fmla="*/ 561975 h 3076580"/>
                <a:gd name="connsiteX15" fmla="*/ 463550 w 3925301"/>
                <a:gd name="connsiteY15" fmla="*/ 561975 h 3076580"/>
                <a:gd name="connsiteX16" fmla="*/ 463550 w 3925301"/>
                <a:gd name="connsiteY16" fmla="*/ 704850 h 3076580"/>
                <a:gd name="connsiteX17" fmla="*/ 485775 w 3925301"/>
                <a:gd name="connsiteY17" fmla="*/ 704850 h 3076580"/>
                <a:gd name="connsiteX18" fmla="*/ 485775 w 3925301"/>
                <a:gd name="connsiteY18" fmla="*/ 755650 h 3076580"/>
                <a:gd name="connsiteX19" fmla="*/ 488950 w 3925301"/>
                <a:gd name="connsiteY19" fmla="*/ 755650 h 3076580"/>
                <a:gd name="connsiteX20" fmla="*/ 488950 w 3925301"/>
                <a:gd name="connsiteY20" fmla="*/ 844550 h 3076580"/>
                <a:gd name="connsiteX21" fmla="*/ 520700 w 3925301"/>
                <a:gd name="connsiteY21" fmla="*/ 850900 h 3076580"/>
                <a:gd name="connsiteX22" fmla="*/ 520700 w 3925301"/>
                <a:gd name="connsiteY22" fmla="*/ 904875 h 3076580"/>
                <a:gd name="connsiteX23" fmla="*/ 523875 w 3925301"/>
                <a:gd name="connsiteY23" fmla="*/ 904875 h 3076580"/>
                <a:gd name="connsiteX24" fmla="*/ 523875 w 3925301"/>
                <a:gd name="connsiteY24" fmla="*/ 942975 h 3076580"/>
                <a:gd name="connsiteX25" fmla="*/ 568325 w 3925301"/>
                <a:gd name="connsiteY25" fmla="*/ 946150 h 3076580"/>
                <a:gd name="connsiteX26" fmla="*/ 568325 w 3925301"/>
                <a:gd name="connsiteY26" fmla="*/ 990600 h 3076580"/>
                <a:gd name="connsiteX27" fmla="*/ 800100 w 3925301"/>
                <a:gd name="connsiteY27" fmla="*/ 990600 h 3076580"/>
                <a:gd name="connsiteX28" fmla="*/ 800100 w 3925301"/>
                <a:gd name="connsiteY28" fmla="*/ 1038225 h 3076580"/>
                <a:gd name="connsiteX29" fmla="*/ 812800 w 3925301"/>
                <a:gd name="connsiteY29" fmla="*/ 1038225 h 3076580"/>
                <a:gd name="connsiteX30" fmla="*/ 812800 w 3925301"/>
                <a:gd name="connsiteY30" fmla="*/ 1085850 h 3076580"/>
                <a:gd name="connsiteX31" fmla="*/ 828675 w 3925301"/>
                <a:gd name="connsiteY31" fmla="*/ 1089025 h 3076580"/>
                <a:gd name="connsiteX32" fmla="*/ 831850 w 3925301"/>
                <a:gd name="connsiteY32" fmla="*/ 1130300 h 3076580"/>
                <a:gd name="connsiteX33" fmla="*/ 838200 w 3925301"/>
                <a:gd name="connsiteY33" fmla="*/ 1130300 h 3076580"/>
                <a:gd name="connsiteX34" fmla="*/ 835025 w 3925301"/>
                <a:gd name="connsiteY34" fmla="*/ 1225550 h 3076580"/>
                <a:gd name="connsiteX35" fmla="*/ 847725 w 3925301"/>
                <a:gd name="connsiteY35" fmla="*/ 1225550 h 3076580"/>
                <a:gd name="connsiteX36" fmla="*/ 847725 w 3925301"/>
                <a:gd name="connsiteY36" fmla="*/ 1273175 h 3076580"/>
                <a:gd name="connsiteX37" fmla="*/ 863600 w 3925301"/>
                <a:gd name="connsiteY37" fmla="*/ 1273175 h 3076580"/>
                <a:gd name="connsiteX38" fmla="*/ 866775 w 3925301"/>
                <a:gd name="connsiteY38" fmla="*/ 1362075 h 3076580"/>
                <a:gd name="connsiteX39" fmla="*/ 873125 w 3925301"/>
                <a:gd name="connsiteY39" fmla="*/ 1362075 h 3076580"/>
                <a:gd name="connsiteX40" fmla="*/ 873125 w 3925301"/>
                <a:gd name="connsiteY40" fmla="*/ 1419225 h 3076580"/>
                <a:gd name="connsiteX41" fmla="*/ 882650 w 3925301"/>
                <a:gd name="connsiteY41" fmla="*/ 1419225 h 3076580"/>
                <a:gd name="connsiteX42" fmla="*/ 879475 w 3925301"/>
                <a:gd name="connsiteY42" fmla="*/ 1504950 h 3076580"/>
                <a:gd name="connsiteX43" fmla="*/ 901700 w 3925301"/>
                <a:gd name="connsiteY43" fmla="*/ 1504950 h 3076580"/>
                <a:gd name="connsiteX44" fmla="*/ 901700 w 3925301"/>
                <a:gd name="connsiteY44" fmla="*/ 1549400 h 3076580"/>
                <a:gd name="connsiteX45" fmla="*/ 904875 w 3925301"/>
                <a:gd name="connsiteY45" fmla="*/ 1549400 h 3076580"/>
                <a:gd name="connsiteX46" fmla="*/ 904875 w 3925301"/>
                <a:gd name="connsiteY46" fmla="*/ 1603375 h 3076580"/>
                <a:gd name="connsiteX47" fmla="*/ 911225 w 3925301"/>
                <a:gd name="connsiteY47" fmla="*/ 1603375 h 3076580"/>
                <a:gd name="connsiteX48" fmla="*/ 908050 w 3925301"/>
                <a:gd name="connsiteY48" fmla="*/ 1647825 h 3076580"/>
                <a:gd name="connsiteX49" fmla="*/ 917575 w 3925301"/>
                <a:gd name="connsiteY49" fmla="*/ 1644650 h 3076580"/>
                <a:gd name="connsiteX50" fmla="*/ 914400 w 3925301"/>
                <a:gd name="connsiteY50" fmla="*/ 1743075 h 3076580"/>
                <a:gd name="connsiteX51" fmla="*/ 933450 w 3925301"/>
                <a:gd name="connsiteY51" fmla="*/ 1736725 h 3076580"/>
                <a:gd name="connsiteX52" fmla="*/ 933450 w 3925301"/>
                <a:gd name="connsiteY52" fmla="*/ 1790700 h 3076580"/>
                <a:gd name="connsiteX53" fmla="*/ 942975 w 3925301"/>
                <a:gd name="connsiteY53" fmla="*/ 1790700 h 3076580"/>
                <a:gd name="connsiteX54" fmla="*/ 942975 w 3925301"/>
                <a:gd name="connsiteY54" fmla="*/ 1838325 h 3076580"/>
                <a:gd name="connsiteX55" fmla="*/ 1092200 w 3925301"/>
                <a:gd name="connsiteY55" fmla="*/ 1841500 h 3076580"/>
                <a:gd name="connsiteX56" fmla="*/ 1092200 w 3925301"/>
                <a:gd name="connsiteY56" fmla="*/ 1885950 h 3076580"/>
                <a:gd name="connsiteX57" fmla="*/ 1162050 w 3925301"/>
                <a:gd name="connsiteY57" fmla="*/ 1885950 h 3076580"/>
                <a:gd name="connsiteX58" fmla="*/ 1165225 w 3925301"/>
                <a:gd name="connsiteY58" fmla="*/ 1933575 h 3076580"/>
                <a:gd name="connsiteX59" fmla="*/ 1244600 w 3925301"/>
                <a:gd name="connsiteY59" fmla="*/ 1930400 h 3076580"/>
                <a:gd name="connsiteX60" fmla="*/ 1247775 w 3925301"/>
                <a:gd name="connsiteY60" fmla="*/ 1978025 h 3076580"/>
                <a:gd name="connsiteX61" fmla="*/ 1327150 w 3925301"/>
                <a:gd name="connsiteY61" fmla="*/ 1978025 h 3076580"/>
                <a:gd name="connsiteX62" fmla="*/ 1327150 w 3925301"/>
                <a:gd name="connsiteY62" fmla="*/ 2028825 h 3076580"/>
                <a:gd name="connsiteX63" fmla="*/ 1362075 w 3925301"/>
                <a:gd name="connsiteY63" fmla="*/ 2028825 h 3076580"/>
                <a:gd name="connsiteX64" fmla="*/ 1362075 w 3925301"/>
                <a:gd name="connsiteY64" fmla="*/ 2073275 h 3076580"/>
                <a:gd name="connsiteX65" fmla="*/ 1374775 w 3925301"/>
                <a:gd name="connsiteY65" fmla="*/ 2073275 h 3076580"/>
                <a:gd name="connsiteX66" fmla="*/ 1374775 w 3925301"/>
                <a:gd name="connsiteY66" fmla="*/ 2120900 h 3076580"/>
                <a:gd name="connsiteX67" fmla="*/ 1400175 w 3925301"/>
                <a:gd name="connsiteY67" fmla="*/ 2120900 h 3076580"/>
                <a:gd name="connsiteX68" fmla="*/ 1403350 w 3925301"/>
                <a:gd name="connsiteY68" fmla="*/ 2206625 h 3076580"/>
                <a:gd name="connsiteX69" fmla="*/ 1406525 w 3925301"/>
                <a:gd name="connsiteY69" fmla="*/ 2206625 h 3076580"/>
                <a:gd name="connsiteX70" fmla="*/ 1406525 w 3925301"/>
                <a:gd name="connsiteY70" fmla="*/ 2260600 h 3076580"/>
                <a:gd name="connsiteX71" fmla="*/ 1435100 w 3925301"/>
                <a:gd name="connsiteY71" fmla="*/ 2260600 h 3076580"/>
                <a:gd name="connsiteX72" fmla="*/ 1431925 w 3925301"/>
                <a:gd name="connsiteY72" fmla="*/ 2305050 h 3076580"/>
                <a:gd name="connsiteX73" fmla="*/ 1444625 w 3925301"/>
                <a:gd name="connsiteY73" fmla="*/ 2308225 h 3076580"/>
                <a:gd name="connsiteX74" fmla="*/ 1441450 w 3925301"/>
                <a:gd name="connsiteY74" fmla="*/ 2387600 h 3076580"/>
                <a:gd name="connsiteX75" fmla="*/ 1449388 w 3925301"/>
                <a:gd name="connsiteY75" fmla="*/ 2388394 h 3076580"/>
                <a:gd name="connsiteX76" fmla="*/ 1449387 w 3925301"/>
                <a:gd name="connsiteY76" fmla="*/ 2440783 h 3076580"/>
                <a:gd name="connsiteX77" fmla="*/ 1468437 w 3925301"/>
                <a:gd name="connsiteY77" fmla="*/ 2440782 h 3076580"/>
                <a:gd name="connsiteX78" fmla="*/ 1468439 w 3925301"/>
                <a:gd name="connsiteY78" fmla="*/ 2495550 h 3076580"/>
                <a:gd name="connsiteX79" fmla="*/ 1554164 w 3925301"/>
                <a:gd name="connsiteY79" fmla="*/ 2497932 h 3076580"/>
                <a:gd name="connsiteX80" fmla="*/ 1554163 w 3925301"/>
                <a:gd name="connsiteY80" fmla="*/ 2540796 h 3076580"/>
                <a:gd name="connsiteX81" fmla="*/ 1861345 w 3925301"/>
                <a:gd name="connsiteY81" fmla="*/ 2543177 h 3076580"/>
                <a:gd name="connsiteX82" fmla="*/ 1863726 w 3925301"/>
                <a:gd name="connsiteY82" fmla="*/ 2588421 h 3076580"/>
                <a:gd name="connsiteX83" fmla="*/ 1920876 w 3925301"/>
                <a:gd name="connsiteY83" fmla="*/ 2590802 h 3076580"/>
                <a:gd name="connsiteX84" fmla="*/ 1920876 w 3925301"/>
                <a:gd name="connsiteY84" fmla="*/ 2638427 h 3076580"/>
                <a:gd name="connsiteX85" fmla="*/ 2251869 w 3925301"/>
                <a:gd name="connsiteY85" fmla="*/ 2638427 h 3076580"/>
                <a:gd name="connsiteX86" fmla="*/ 2251869 w 3925301"/>
                <a:gd name="connsiteY86" fmla="*/ 2686052 h 3076580"/>
                <a:gd name="connsiteX87" fmla="*/ 2309018 w 3925301"/>
                <a:gd name="connsiteY87" fmla="*/ 2686051 h 3076580"/>
                <a:gd name="connsiteX88" fmla="*/ 2309018 w 3925301"/>
                <a:gd name="connsiteY88" fmla="*/ 2726533 h 3076580"/>
                <a:gd name="connsiteX89" fmla="*/ 2320924 w 3925301"/>
                <a:gd name="connsiteY89" fmla="*/ 2726534 h 3076580"/>
                <a:gd name="connsiteX90" fmla="*/ 2323306 w 3925301"/>
                <a:gd name="connsiteY90" fmla="*/ 2778921 h 3076580"/>
                <a:gd name="connsiteX91" fmla="*/ 2954337 w 3925301"/>
                <a:gd name="connsiteY91" fmla="*/ 2778920 h 3076580"/>
                <a:gd name="connsiteX92" fmla="*/ 2954337 w 3925301"/>
                <a:gd name="connsiteY92" fmla="*/ 2824164 h 3076580"/>
                <a:gd name="connsiteX93" fmla="*/ 3109119 w 3925301"/>
                <a:gd name="connsiteY93" fmla="*/ 2824163 h 3076580"/>
                <a:gd name="connsiteX94" fmla="*/ 3109118 w 3925301"/>
                <a:gd name="connsiteY94" fmla="*/ 2871789 h 3076580"/>
                <a:gd name="connsiteX95" fmla="*/ 3154361 w 3925301"/>
                <a:gd name="connsiteY95" fmla="*/ 2871789 h 3076580"/>
                <a:gd name="connsiteX96" fmla="*/ 3154361 w 3925301"/>
                <a:gd name="connsiteY96" fmla="*/ 2924177 h 3076580"/>
                <a:gd name="connsiteX97" fmla="*/ 3373435 w 3925301"/>
                <a:gd name="connsiteY97" fmla="*/ 2924176 h 3076580"/>
                <a:gd name="connsiteX98" fmla="*/ 3375816 w 3925301"/>
                <a:gd name="connsiteY98" fmla="*/ 2974182 h 3076580"/>
                <a:gd name="connsiteX99" fmla="*/ 3852066 w 3925301"/>
                <a:gd name="connsiteY99" fmla="*/ 2974183 h 3076580"/>
                <a:gd name="connsiteX100" fmla="*/ 3852065 w 3925301"/>
                <a:gd name="connsiteY100" fmla="*/ 3026571 h 3076580"/>
                <a:gd name="connsiteX101" fmla="*/ 3918740 w 3925301"/>
                <a:gd name="connsiteY101" fmla="*/ 3026571 h 3076580"/>
                <a:gd name="connsiteX102" fmla="*/ 3923502 w 3925301"/>
                <a:gd name="connsiteY102" fmla="*/ 3076577 h 3076580"/>
                <a:gd name="connsiteX0" fmla="*/ 0 w 3923502"/>
                <a:gd name="connsiteY0" fmla="*/ 3175 h 3076577"/>
                <a:gd name="connsiteX1" fmla="*/ 384175 w 3923502"/>
                <a:gd name="connsiteY1" fmla="*/ 0 h 3076577"/>
                <a:gd name="connsiteX2" fmla="*/ 384175 w 3923502"/>
                <a:gd name="connsiteY2" fmla="*/ 50800 h 3076577"/>
                <a:gd name="connsiteX3" fmla="*/ 415925 w 3923502"/>
                <a:gd name="connsiteY3" fmla="*/ 47625 h 3076577"/>
                <a:gd name="connsiteX4" fmla="*/ 412750 w 3923502"/>
                <a:gd name="connsiteY4" fmla="*/ 190500 h 3076577"/>
                <a:gd name="connsiteX5" fmla="*/ 428625 w 3923502"/>
                <a:gd name="connsiteY5" fmla="*/ 190500 h 3076577"/>
                <a:gd name="connsiteX6" fmla="*/ 425450 w 3923502"/>
                <a:gd name="connsiteY6" fmla="*/ 241300 h 3076577"/>
                <a:gd name="connsiteX7" fmla="*/ 428625 w 3923502"/>
                <a:gd name="connsiteY7" fmla="*/ 241300 h 3076577"/>
                <a:gd name="connsiteX8" fmla="*/ 425450 w 3923502"/>
                <a:gd name="connsiteY8" fmla="*/ 333375 h 3076577"/>
                <a:gd name="connsiteX9" fmla="*/ 441325 w 3923502"/>
                <a:gd name="connsiteY9" fmla="*/ 333375 h 3076577"/>
                <a:gd name="connsiteX10" fmla="*/ 444500 w 3923502"/>
                <a:gd name="connsiteY10" fmla="*/ 377825 h 3076577"/>
                <a:gd name="connsiteX11" fmla="*/ 454025 w 3923502"/>
                <a:gd name="connsiteY11" fmla="*/ 377825 h 3076577"/>
                <a:gd name="connsiteX12" fmla="*/ 454025 w 3923502"/>
                <a:gd name="connsiteY12" fmla="*/ 473075 h 3076577"/>
                <a:gd name="connsiteX13" fmla="*/ 460375 w 3923502"/>
                <a:gd name="connsiteY13" fmla="*/ 476250 h 3076577"/>
                <a:gd name="connsiteX14" fmla="*/ 460375 w 3923502"/>
                <a:gd name="connsiteY14" fmla="*/ 561975 h 3076577"/>
                <a:gd name="connsiteX15" fmla="*/ 463550 w 3923502"/>
                <a:gd name="connsiteY15" fmla="*/ 561975 h 3076577"/>
                <a:gd name="connsiteX16" fmla="*/ 463550 w 3923502"/>
                <a:gd name="connsiteY16" fmla="*/ 704850 h 3076577"/>
                <a:gd name="connsiteX17" fmla="*/ 485775 w 3923502"/>
                <a:gd name="connsiteY17" fmla="*/ 704850 h 3076577"/>
                <a:gd name="connsiteX18" fmla="*/ 485775 w 3923502"/>
                <a:gd name="connsiteY18" fmla="*/ 755650 h 3076577"/>
                <a:gd name="connsiteX19" fmla="*/ 488950 w 3923502"/>
                <a:gd name="connsiteY19" fmla="*/ 755650 h 3076577"/>
                <a:gd name="connsiteX20" fmla="*/ 488950 w 3923502"/>
                <a:gd name="connsiteY20" fmla="*/ 844550 h 3076577"/>
                <a:gd name="connsiteX21" fmla="*/ 520700 w 3923502"/>
                <a:gd name="connsiteY21" fmla="*/ 850900 h 3076577"/>
                <a:gd name="connsiteX22" fmla="*/ 520700 w 3923502"/>
                <a:gd name="connsiteY22" fmla="*/ 904875 h 3076577"/>
                <a:gd name="connsiteX23" fmla="*/ 523875 w 3923502"/>
                <a:gd name="connsiteY23" fmla="*/ 904875 h 3076577"/>
                <a:gd name="connsiteX24" fmla="*/ 523875 w 3923502"/>
                <a:gd name="connsiteY24" fmla="*/ 942975 h 3076577"/>
                <a:gd name="connsiteX25" fmla="*/ 568325 w 3923502"/>
                <a:gd name="connsiteY25" fmla="*/ 946150 h 3076577"/>
                <a:gd name="connsiteX26" fmla="*/ 568325 w 3923502"/>
                <a:gd name="connsiteY26" fmla="*/ 990600 h 3076577"/>
                <a:gd name="connsiteX27" fmla="*/ 800100 w 3923502"/>
                <a:gd name="connsiteY27" fmla="*/ 990600 h 3076577"/>
                <a:gd name="connsiteX28" fmla="*/ 800100 w 3923502"/>
                <a:gd name="connsiteY28" fmla="*/ 1038225 h 3076577"/>
                <a:gd name="connsiteX29" fmla="*/ 812800 w 3923502"/>
                <a:gd name="connsiteY29" fmla="*/ 1038225 h 3076577"/>
                <a:gd name="connsiteX30" fmla="*/ 812800 w 3923502"/>
                <a:gd name="connsiteY30" fmla="*/ 1085850 h 3076577"/>
                <a:gd name="connsiteX31" fmla="*/ 828675 w 3923502"/>
                <a:gd name="connsiteY31" fmla="*/ 1089025 h 3076577"/>
                <a:gd name="connsiteX32" fmla="*/ 831850 w 3923502"/>
                <a:gd name="connsiteY32" fmla="*/ 1130300 h 3076577"/>
                <a:gd name="connsiteX33" fmla="*/ 838200 w 3923502"/>
                <a:gd name="connsiteY33" fmla="*/ 1130300 h 3076577"/>
                <a:gd name="connsiteX34" fmla="*/ 835025 w 3923502"/>
                <a:gd name="connsiteY34" fmla="*/ 1225550 h 3076577"/>
                <a:gd name="connsiteX35" fmla="*/ 847725 w 3923502"/>
                <a:gd name="connsiteY35" fmla="*/ 1225550 h 3076577"/>
                <a:gd name="connsiteX36" fmla="*/ 847725 w 3923502"/>
                <a:gd name="connsiteY36" fmla="*/ 1273175 h 3076577"/>
                <a:gd name="connsiteX37" fmla="*/ 863600 w 3923502"/>
                <a:gd name="connsiteY37" fmla="*/ 1273175 h 3076577"/>
                <a:gd name="connsiteX38" fmla="*/ 866775 w 3923502"/>
                <a:gd name="connsiteY38" fmla="*/ 1362075 h 3076577"/>
                <a:gd name="connsiteX39" fmla="*/ 873125 w 3923502"/>
                <a:gd name="connsiteY39" fmla="*/ 1362075 h 3076577"/>
                <a:gd name="connsiteX40" fmla="*/ 873125 w 3923502"/>
                <a:gd name="connsiteY40" fmla="*/ 1419225 h 3076577"/>
                <a:gd name="connsiteX41" fmla="*/ 882650 w 3923502"/>
                <a:gd name="connsiteY41" fmla="*/ 1419225 h 3076577"/>
                <a:gd name="connsiteX42" fmla="*/ 879475 w 3923502"/>
                <a:gd name="connsiteY42" fmla="*/ 1504950 h 3076577"/>
                <a:gd name="connsiteX43" fmla="*/ 901700 w 3923502"/>
                <a:gd name="connsiteY43" fmla="*/ 1504950 h 3076577"/>
                <a:gd name="connsiteX44" fmla="*/ 901700 w 3923502"/>
                <a:gd name="connsiteY44" fmla="*/ 1549400 h 3076577"/>
                <a:gd name="connsiteX45" fmla="*/ 904875 w 3923502"/>
                <a:gd name="connsiteY45" fmla="*/ 1549400 h 3076577"/>
                <a:gd name="connsiteX46" fmla="*/ 904875 w 3923502"/>
                <a:gd name="connsiteY46" fmla="*/ 1603375 h 3076577"/>
                <a:gd name="connsiteX47" fmla="*/ 911225 w 3923502"/>
                <a:gd name="connsiteY47" fmla="*/ 1603375 h 3076577"/>
                <a:gd name="connsiteX48" fmla="*/ 908050 w 3923502"/>
                <a:gd name="connsiteY48" fmla="*/ 1647825 h 3076577"/>
                <a:gd name="connsiteX49" fmla="*/ 917575 w 3923502"/>
                <a:gd name="connsiteY49" fmla="*/ 1644650 h 3076577"/>
                <a:gd name="connsiteX50" fmla="*/ 914400 w 3923502"/>
                <a:gd name="connsiteY50" fmla="*/ 1743075 h 3076577"/>
                <a:gd name="connsiteX51" fmla="*/ 933450 w 3923502"/>
                <a:gd name="connsiteY51" fmla="*/ 1736725 h 3076577"/>
                <a:gd name="connsiteX52" fmla="*/ 933450 w 3923502"/>
                <a:gd name="connsiteY52" fmla="*/ 1790700 h 3076577"/>
                <a:gd name="connsiteX53" fmla="*/ 942975 w 3923502"/>
                <a:gd name="connsiteY53" fmla="*/ 1790700 h 3076577"/>
                <a:gd name="connsiteX54" fmla="*/ 942975 w 3923502"/>
                <a:gd name="connsiteY54" fmla="*/ 1838325 h 3076577"/>
                <a:gd name="connsiteX55" fmla="*/ 1092200 w 3923502"/>
                <a:gd name="connsiteY55" fmla="*/ 1841500 h 3076577"/>
                <a:gd name="connsiteX56" fmla="*/ 1092200 w 3923502"/>
                <a:gd name="connsiteY56" fmla="*/ 1885950 h 3076577"/>
                <a:gd name="connsiteX57" fmla="*/ 1162050 w 3923502"/>
                <a:gd name="connsiteY57" fmla="*/ 1885950 h 3076577"/>
                <a:gd name="connsiteX58" fmla="*/ 1165225 w 3923502"/>
                <a:gd name="connsiteY58" fmla="*/ 1933575 h 3076577"/>
                <a:gd name="connsiteX59" fmla="*/ 1244600 w 3923502"/>
                <a:gd name="connsiteY59" fmla="*/ 1930400 h 3076577"/>
                <a:gd name="connsiteX60" fmla="*/ 1247775 w 3923502"/>
                <a:gd name="connsiteY60" fmla="*/ 1978025 h 3076577"/>
                <a:gd name="connsiteX61" fmla="*/ 1327150 w 3923502"/>
                <a:gd name="connsiteY61" fmla="*/ 1978025 h 3076577"/>
                <a:gd name="connsiteX62" fmla="*/ 1327150 w 3923502"/>
                <a:gd name="connsiteY62" fmla="*/ 2028825 h 3076577"/>
                <a:gd name="connsiteX63" fmla="*/ 1362075 w 3923502"/>
                <a:gd name="connsiteY63" fmla="*/ 2028825 h 3076577"/>
                <a:gd name="connsiteX64" fmla="*/ 1362075 w 3923502"/>
                <a:gd name="connsiteY64" fmla="*/ 2073275 h 3076577"/>
                <a:gd name="connsiteX65" fmla="*/ 1374775 w 3923502"/>
                <a:gd name="connsiteY65" fmla="*/ 2073275 h 3076577"/>
                <a:gd name="connsiteX66" fmla="*/ 1374775 w 3923502"/>
                <a:gd name="connsiteY66" fmla="*/ 2120900 h 3076577"/>
                <a:gd name="connsiteX67" fmla="*/ 1400175 w 3923502"/>
                <a:gd name="connsiteY67" fmla="*/ 2120900 h 3076577"/>
                <a:gd name="connsiteX68" fmla="*/ 1403350 w 3923502"/>
                <a:gd name="connsiteY68" fmla="*/ 2206625 h 3076577"/>
                <a:gd name="connsiteX69" fmla="*/ 1406525 w 3923502"/>
                <a:gd name="connsiteY69" fmla="*/ 2206625 h 3076577"/>
                <a:gd name="connsiteX70" fmla="*/ 1406525 w 3923502"/>
                <a:gd name="connsiteY70" fmla="*/ 2260600 h 3076577"/>
                <a:gd name="connsiteX71" fmla="*/ 1435100 w 3923502"/>
                <a:gd name="connsiteY71" fmla="*/ 2260600 h 3076577"/>
                <a:gd name="connsiteX72" fmla="*/ 1431925 w 3923502"/>
                <a:gd name="connsiteY72" fmla="*/ 2305050 h 3076577"/>
                <a:gd name="connsiteX73" fmla="*/ 1444625 w 3923502"/>
                <a:gd name="connsiteY73" fmla="*/ 2308225 h 3076577"/>
                <a:gd name="connsiteX74" fmla="*/ 1441450 w 3923502"/>
                <a:gd name="connsiteY74" fmla="*/ 2387600 h 3076577"/>
                <a:gd name="connsiteX75" fmla="*/ 1449388 w 3923502"/>
                <a:gd name="connsiteY75" fmla="*/ 2388394 h 3076577"/>
                <a:gd name="connsiteX76" fmla="*/ 1449387 w 3923502"/>
                <a:gd name="connsiteY76" fmla="*/ 2440783 h 3076577"/>
                <a:gd name="connsiteX77" fmla="*/ 1468437 w 3923502"/>
                <a:gd name="connsiteY77" fmla="*/ 2440782 h 3076577"/>
                <a:gd name="connsiteX78" fmla="*/ 1468439 w 3923502"/>
                <a:gd name="connsiteY78" fmla="*/ 2495550 h 3076577"/>
                <a:gd name="connsiteX79" fmla="*/ 1554164 w 3923502"/>
                <a:gd name="connsiteY79" fmla="*/ 2497932 h 3076577"/>
                <a:gd name="connsiteX80" fmla="*/ 1554163 w 3923502"/>
                <a:gd name="connsiteY80" fmla="*/ 2540796 h 3076577"/>
                <a:gd name="connsiteX81" fmla="*/ 1861345 w 3923502"/>
                <a:gd name="connsiteY81" fmla="*/ 2543177 h 3076577"/>
                <a:gd name="connsiteX82" fmla="*/ 1863726 w 3923502"/>
                <a:gd name="connsiteY82" fmla="*/ 2588421 h 3076577"/>
                <a:gd name="connsiteX83" fmla="*/ 1920876 w 3923502"/>
                <a:gd name="connsiteY83" fmla="*/ 2590802 h 3076577"/>
                <a:gd name="connsiteX84" fmla="*/ 1920876 w 3923502"/>
                <a:gd name="connsiteY84" fmla="*/ 2638427 h 3076577"/>
                <a:gd name="connsiteX85" fmla="*/ 2251869 w 3923502"/>
                <a:gd name="connsiteY85" fmla="*/ 2638427 h 3076577"/>
                <a:gd name="connsiteX86" fmla="*/ 2251869 w 3923502"/>
                <a:gd name="connsiteY86" fmla="*/ 2686052 h 3076577"/>
                <a:gd name="connsiteX87" fmla="*/ 2309018 w 3923502"/>
                <a:gd name="connsiteY87" fmla="*/ 2686051 h 3076577"/>
                <a:gd name="connsiteX88" fmla="*/ 2309018 w 3923502"/>
                <a:gd name="connsiteY88" fmla="*/ 2726533 h 3076577"/>
                <a:gd name="connsiteX89" fmla="*/ 2320924 w 3923502"/>
                <a:gd name="connsiteY89" fmla="*/ 2726534 h 3076577"/>
                <a:gd name="connsiteX90" fmla="*/ 2323306 w 3923502"/>
                <a:gd name="connsiteY90" fmla="*/ 2778921 h 3076577"/>
                <a:gd name="connsiteX91" fmla="*/ 2954337 w 3923502"/>
                <a:gd name="connsiteY91" fmla="*/ 2778920 h 3076577"/>
                <a:gd name="connsiteX92" fmla="*/ 2954337 w 3923502"/>
                <a:gd name="connsiteY92" fmla="*/ 2824164 h 3076577"/>
                <a:gd name="connsiteX93" fmla="*/ 3109119 w 3923502"/>
                <a:gd name="connsiteY93" fmla="*/ 2824163 h 3076577"/>
                <a:gd name="connsiteX94" fmla="*/ 3109118 w 3923502"/>
                <a:gd name="connsiteY94" fmla="*/ 2871789 h 3076577"/>
                <a:gd name="connsiteX95" fmla="*/ 3154361 w 3923502"/>
                <a:gd name="connsiteY95" fmla="*/ 2871789 h 3076577"/>
                <a:gd name="connsiteX96" fmla="*/ 3154361 w 3923502"/>
                <a:gd name="connsiteY96" fmla="*/ 2924177 h 3076577"/>
                <a:gd name="connsiteX97" fmla="*/ 3373435 w 3923502"/>
                <a:gd name="connsiteY97" fmla="*/ 2924176 h 3076577"/>
                <a:gd name="connsiteX98" fmla="*/ 3375816 w 3923502"/>
                <a:gd name="connsiteY98" fmla="*/ 2974182 h 3076577"/>
                <a:gd name="connsiteX99" fmla="*/ 3852066 w 3923502"/>
                <a:gd name="connsiteY99" fmla="*/ 2974183 h 3076577"/>
                <a:gd name="connsiteX100" fmla="*/ 3852065 w 3923502"/>
                <a:gd name="connsiteY100" fmla="*/ 3026571 h 3076577"/>
                <a:gd name="connsiteX101" fmla="*/ 3918740 w 3923502"/>
                <a:gd name="connsiteY101" fmla="*/ 3026571 h 3076577"/>
                <a:gd name="connsiteX102" fmla="*/ 3923502 w 3923502"/>
                <a:gd name="connsiteY102" fmla="*/ 3076577 h 3076577"/>
                <a:gd name="connsiteX0" fmla="*/ 0 w 3921121"/>
                <a:gd name="connsiteY0" fmla="*/ 3175 h 3076577"/>
                <a:gd name="connsiteX1" fmla="*/ 384175 w 3921121"/>
                <a:gd name="connsiteY1" fmla="*/ 0 h 3076577"/>
                <a:gd name="connsiteX2" fmla="*/ 384175 w 3921121"/>
                <a:gd name="connsiteY2" fmla="*/ 50800 h 3076577"/>
                <a:gd name="connsiteX3" fmla="*/ 415925 w 3921121"/>
                <a:gd name="connsiteY3" fmla="*/ 47625 h 3076577"/>
                <a:gd name="connsiteX4" fmla="*/ 412750 w 3921121"/>
                <a:gd name="connsiteY4" fmla="*/ 190500 h 3076577"/>
                <a:gd name="connsiteX5" fmla="*/ 428625 w 3921121"/>
                <a:gd name="connsiteY5" fmla="*/ 190500 h 3076577"/>
                <a:gd name="connsiteX6" fmla="*/ 425450 w 3921121"/>
                <a:gd name="connsiteY6" fmla="*/ 241300 h 3076577"/>
                <a:gd name="connsiteX7" fmla="*/ 428625 w 3921121"/>
                <a:gd name="connsiteY7" fmla="*/ 241300 h 3076577"/>
                <a:gd name="connsiteX8" fmla="*/ 425450 w 3921121"/>
                <a:gd name="connsiteY8" fmla="*/ 333375 h 3076577"/>
                <a:gd name="connsiteX9" fmla="*/ 441325 w 3921121"/>
                <a:gd name="connsiteY9" fmla="*/ 333375 h 3076577"/>
                <a:gd name="connsiteX10" fmla="*/ 444500 w 3921121"/>
                <a:gd name="connsiteY10" fmla="*/ 377825 h 3076577"/>
                <a:gd name="connsiteX11" fmla="*/ 454025 w 3921121"/>
                <a:gd name="connsiteY11" fmla="*/ 377825 h 3076577"/>
                <a:gd name="connsiteX12" fmla="*/ 454025 w 3921121"/>
                <a:gd name="connsiteY12" fmla="*/ 473075 h 3076577"/>
                <a:gd name="connsiteX13" fmla="*/ 460375 w 3921121"/>
                <a:gd name="connsiteY13" fmla="*/ 476250 h 3076577"/>
                <a:gd name="connsiteX14" fmla="*/ 460375 w 3921121"/>
                <a:gd name="connsiteY14" fmla="*/ 561975 h 3076577"/>
                <a:gd name="connsiteX15" fmla="*/ 463550 w 3921121"/>
                <a:gd name="connsiteY15" fmla="*/ 561975 h 3076577"/>
                <a:gd name="connsiteX16" fmla="*/ 463550 w 3921121"/>
                <a:gd name="connsiteY16" fmla="*/ 704850 h 3076577"/>
                <a:gd name="connsiteX17" fmla="*/ 485775 w 3921121"/>
                <a:gd name="connsiteY17" fmla="*/ 704850 h 3076577"/>
                <a:gd name="connsiteX18" fmla="*/ 485775 w 3921121"/>
                <a:gd name="connsiteY18" fmla="*/ 755650 h 3076577"/>
                <a:gd name="connsiteX19" fmla="*/ 488950 w 3921121"/>
                <a:gd name="connsiteY19" fmla="*/ 755650 h 3076577"/>
                <a:gd name="connsiteX20" fmla="*/ 488950 w 3921121"/>
                <a:gd name="connsiteY20" fmla="*/ 844550 h 3076577"/>
                <a:gd name="connsiteX21" fmla="*/ 520700 w 3921121"/>
                <a:gd name="connsiteY21" fmla="*/ 850900 h 3076577"/>
                <a:gd name="connsiteX22" fmla="*/ 520700 w 3921121"/>
                <a:gd name="connsiteY22" fmla="*/ 904875 h 3076577"/>
                <a:gd name="connsiteX23" fmla="*/ 523875 w 3921121"/>
                <a:gd name="connsiteY23" fmla="*/ 904875 h 3076577"/>
                <a:gd name="connsiteX24" fmla="*/ 523875 w 3921121"/>
                <a:gd name="connsiteY24" fmla="*/ 942975 h 3076577"/>
                <a:gd name="connsiteX25" fmla="*/ 568325 w 3921121"/>
                <a:gd name="connsiteY25" fmla="*/ 946150 h 3076577"/>
                <a:gd name="connsiteX26" fmla="*/ 568325 w 3921121"/>
                <a:gd name="connsiteY26" fmla="*/ 990600 h 3076577"/>
                <a:gd name="connsiteX27" fmla="*/ 800100 w 3921121"/>
                <a:gd name="connsiteY27" fmla="*/ 990600 h 3076577"/>
                <a:gd name="connsiteX28" fmla="*/ 800100 w 3921121"/>
                <a:gd name="connsiteY28" fmla="*/ 1038225 h 3076577"/>
                <a:gd name="connsiteX29" fmla="*/ 812800 w 3921121"/>
                <a:gd name="connsiteY29" fmla="*/ 1038225 h 3076577"/>
                <a:gd name="connsiteX30" fmla="*/ 812800 w 3921121"/>
                <a:gd name="connsiteY30" fmla="*/ 1085850 h 3076577"/>
                <a:gd name="connsiteX31" fmla="*/ 828675 w 3921121"/>
                <a:gd name="connsiteY31" fmla="*/ 1089025 h 3076577"/>
                <a:gd name="connsiteX32" fmla="*/ 831850 w 3921121"/>
                <a:gd name="connsiteY32" fmla="*/ 1130300 h 3076577"/>
                <a:gd name="connsiteX33" fmla="*/ 838200 w 3921121"/>
                <a:gd name="connsiteY33" fmla="*/ 1130300 h 3076577"/>
                <a:gd name="connsiteX34" fmla="*/ 835025 w 3921121"/>
                <a:gd name="connsiteY34" fmla="*/ 1225550 h 3076577"/>
                <a:gd name="connsiteX35" fmla="*/ 847725 w 3921121"/>
                <a:gd name="connsiteY35" fmla="*/ 1225550 h 3076577"/>
                <a:gd name="connsiteX36" fmla="*/ 847725 w 3921121"/>
                <a:gd name="connsiteY36" fmla="*/ 1273175 h 3076577"/>
                <a:gd name="connsiteX37" fmla="*/ 863600 w 3921121"/>
                <a:gd name="connsiteY37" fmla="*/ 1273175 h 3076577"/>
                <a:gd name="connsiteX38" fmla="*/ 866775 w 3921121"/>
                <a:gd name="connsiteY38" fmla="*/ 1362075 h 3076577"/>
                <a:gd name="connsiteX39" fmla="*/ 873125 w 3921121"/>
                <a:gd name="connsiteY39" fmla="*/ 1362075 h 3076577"/>
                <a:gd name="connsiteX40" fmla="*/ 873125 w 3921121"/>
                <a:gd name="connsiteY40" fmla="*/ 1419225 h 3076577"/>
                <a:gd name="connsiteX41" fmla="*/ 882650 w 3921121"/>
                <a:gd name="connsiteY41" fmla="*/ 1419225 h 3076577"/>
                <a:gd name="connsiteX42" fmla="*/ 879475 w 3921121"/>
                <a:gd name="connsiteY42" fmla="*/ 1504950 h 3076577"/>
                <a:gd name="connsiteX43" fmla="*/ 901700 w 3921121"/>
                <a:gd name="connsiteY43" fmla="*/ 1504950 h 3076577"/>
                <a:gd name="connsiteX44" fmla="*/ 901700 w 3921121"/>
                <a:gd name="connsiteY44" fmla="*/ 1549400 h 3076577"/>
                <a:gd name="connsiteX45" fmla="*/ 904875 w 3921121"/>
                <a:gd name="connsiteY45" fmla="*/ 1549400 h 3076577"/>
                <a:gd name="connsiteX46" fmla="*/ 904875 w 3921121"/>
                <a:gd name="connsiteY46" fmla="*/ 1603375 h 3076577"/>
                <a:gd name="connsiteX47" fmla="*/ 911225 w 3921121"/>
                <a:gd name="connsiteY47" fmla="*/ 1603375 h 3076577"/>
                <a:gd name="connsiteX48" fmla="*/ 908050 w 3921121"/>
                <a:gd name="connsiteY48" fmla="*/ 1647825 h 3076577"/>
                <a:gd name="connsiteX49" fmla="*/ 917575 w 3921121"/>
                <a:gd name="connsiteY49" fmla="*/ 1644650 h 3076577"/>
                <a:gd name="connsiteX50" fmla="*/ 914400 w 3921121"/>
                <a:gd name="connsiteY50" fmla="*/ 1743075 h 3076577"/>
                <a:gd name="connsiteX51" fmla="*/ 933450 w 3921121"/>
                <a:gd name="connsiteY51" fmla="*/ 1736725 h 3076577"/>
                <a:gd name="connsiteX52" fmla="*/ 933450 w 3921121"/>
                <a:gd name="connsiteY52" fmla="*/ 1790700 h 3076577"/>
                <a:gd name="connsiteX53" fmla="*/ 942975 w 3921121"/>
                <a:gd name="connsiteY53" fmla="*/ 1790700 h 3076577"/>
                <a:gd name="connsiteX54" fmla="*/ 942975 w 3921121"/>
                <a:gd name="connsiteY54" fmla="*/ 1838325 h 3076577"/>
                <a:gd name="connsiteX55" fmla="*/ 1092200 w 3921121"/>
                <a:gd name="connsiteY55" fmla="*/ 1841500 h 3076577"/>
                <a:gd name="connsiteX56" fmla="*/ 1092200 w 3921121"/>
                <a:gd name="connsiteY56" fmla="*/ 1885950 h 3076577"/>
                <a:gd name="connsiteX57" fmla="*/ 1162050 w 3921121"/>
                <a:gd name="connsiteY57" fmla="*/ 1885950 h 3076577"/>
                <a:gd name="connsiteX58" fmla="*/ 1165225 w 3921121"/>
                <a:gd name="connsiteY58" fmla="*/ 1933575 h 3076577"/>
                <a:gd name="connsiteX59" fmla="*/ 1244600 w 3921121"/>
                <a:gd name="connsiteY59" fmla="*/ 1930400 h 3076577"/>
                <a:gd name="connsiteX60" fmla="*/ 1247775 w 3921121"/>
                <a:gd name="connsiteY60" fmla="*/ 1978025 h 3076577"/>
                <a:gd name="connsiteX61" fmla="*/ 1327150 w 3921121"/>
                <a:gd name="connsiteY61" fmla="*/ 1978025 h 3076577"/>
                <a:gd name="connsiteX62" fmla="*/ 1327150 w 3921121"/>
                <a:gd name="connsiteY62" fmla="*/ 2028825 h 3076577"/>
                <a:gd name="connsiteX63" fmla="*/ 1362075 w 3921121"/>
                <a:gd name="connsiteY63" fmla="*/ 2028825 h 3076577"/>
                <a:gd name="connsiteX64" fmla="*/ 1362075 w 3921121"/>
                <a:gd name="connsiteY64" fmla="*/ 2073275 h 3076577"/>
                <a:gd name="connsiteX65" fmla="*/ 1374775 w 3921121"/>
                <a:gd name="connsiteY65" fmla="*/ 2073275 h 3076577"/>
                <a:gd name="connsiteX66" fmla="*/ 1374775 w 3921121"/>
                <a:gd name="connsiteY66" fmla="*/ 2120900 h 3076577"/>
                <a:gd name="connsiteX67" fmla="*/ 1400175 w 3921121"/>
                <a:gd name="connsiteY67" fmla="*/ 2120900 h 3076577"/>
                <a:gd name="connsiteX68" fmla="*/ 1403350 w 3921121"/>
                <a:gd name="connsiteY68" fmla="*/ 2206625 h 3076577"/>
                <a:gd name="connsiteX69" fmla="*/ 1406525 w 3921121"/>
                <a:gd name="connsiteY69" fmla="*/ 2206625 h 3076577"/>
                <a:gd name="connsiteX70" fmla="*/ 1406525 w 3921121"/>
                <a:gd name="connsiteY70" fmla="*/ 2260600 h 3076577"/>
                <a:gd name="connsiteX71" fmla="*/ 1435100 w 3921121"/>
                <a:gd name="connsiteY71" fmla="*/ 2260600 h 3076577"/>
                <a:gd name="connsiteX72" fmla="*/ 1431925 w 3921121"/>
                <a:gd name="connsiteY72" fmla="*/ 2305050 h 3076577"/>
                <a:gd name="connsiteX73" fmla="*/ 1444625 w 3921121"/>
                <a:gd name="connsiteY73" fmla="*/ 2308225 h 3076577"/>
                <a:gd name="connsiteX74" fmla="*/ 1441450 w 3921121"/>
                <a:gd name="connsiteY74" fmla="*/ 2387600 h 3076577"/>
                <a:gd name="connsiteX75" fmla="*/ 1449388 w 3921121"/>
                <a:gd name="connsiteY75" fmla="*/ 2388394 h 3076577"/>
                <a:gd name="connsiteX76" fmla="*/ 1449387 w 3921121"/>
                <a:gd name="connsiteY76" fmla="*/ 2440783 h 3076577"/>
                <a:gd name="connsiteX77" fmla="*/ 1468437 w 3921121"/>
                <a:gd name="connsiteY77" fmla="*/ 2440782 h 3076577"/>
                <a:gd name="connsiteX78" fmla="*/ 1468439 w 3921121"/>
                <a:gd name="connsiteY78" fmla="*/ 2495550 h 3076577"/>
                <a:gd name="connsiteX79" fmla="*/ 1554164 w 3921121"/>
                <a:gd name="connsiteY79" fmla="*/ 2497932 h 3076577"/>
                <a:gd name="connsiteX80" fmla="*/ 1554163 w 3921121"/>
                <a:gd name="connsiteY80" fmla="*/ 2540796 h 3076577"/>
                <a:gd name="connsiteX81" fmla="*/ 1861345 w 3921121"/>
                <a:gd name="connsiteY81" fmla="*/ 2543177 h 3076577"/>
                <a:gd name="connsiteX82" fmla="*/ 1863726 w 3921121"/>
                <a:gd name="connsiteY82" fmla="*/ 2588421 h 3076577"/>
                <a:gd name="connsiteX83" fmla="*/ 1920876 w 3921121"/>
                <a:gd name="connsiteY83" fmla="*/ 2590802 h 3076577"/>
                <a:gd name="connsiteX84" fmla="*/ 1920876 w 3921121"/>
                <a:gd name="connsiteY84" fmla="*/ 2638427 h 3076577"/>
                <a:gd name="connsiteX85" fmla="*/ 2251869 w 3921121"/>
                <a:gd name="connsiteY85" fmla="*/ 2638427 h 3076577"/>
                <a:gd name="connsiteX86" fmla="*/ 2251869 w 3921121"/>
                <a:gd name="connsiteY86" fmla="*/ 2686052 h 3076577"/>
                <a:gd name="connsiteX87" fmla="*/ 2309018 w 3921121"/>
                <a:gd name="connsiteY87" fmla="*/ 2686051 h 3076577"/>
                <a:gd name="connsiteX88" fmla="*/ 2309018 w 3921121"/>
                <a:gd name="connsiteY88" fmla="*/ 2726533 h 3076577"/>
                <a:gd name="connsiteX89" fmla="*/ 2320924 w 3921121"/>
                <a:gd name="connsiteY89" fmla="*/ 2726534 h 3076577"/>
                <a:gd name="connsiteX90" fmla="*/ 2323306 w 3921121"/>
                <a:gd name="connsiteY90" fmla="*/ 2778921 h 3076577"/>
                <a:gd name="connsiteX91" fmla="*/ 2954337 w 3921121"/>
                <a:gd name="connsiteY91" fmla="*/ 2778920 h 3076577"/>
                <a:gd name="connsiteX92" fmla="*/ 2954337 w 3921121"/>
                <a:gd name="connsiteY92" fmla="*/ 2824164 h 3076577"/>
                <a:gd name="connsiteX93" fmla="*/ 3109119 w 3921121"/>
                <a:gd name="connsiteY93" fmla="*/ 2824163 h 3076577"/>
                <a:gd name="connsiteX94" fmla="*/ 3109118 w 3921121"/>
                <a:gd name="connsiteY94" fmla="*/ 2871789 h 3076577"/>
                <a:gd name="connsiteX95" fmla="*/ 3154361 w 3921121"/>
                <a:gd name="connsiteY95" fmla="*/ 2871789 h 3076577"/>
                <a:gd name="connsiteX96" fmla="*/ 3154361 w 3921121"/>
                <a:gd name="connsiteY96" fmla="*/ 2924177 h 3076577"/>
                <a:gd name="connsiteX97" fmla="*/ 3373435 w 3921121"/>
                <a:gd name="connsiteY97" fmla="*/ 2924176 h 3076577"/>
                <a:gd name="connsiteX98" fmla="*/ 3375816 w 3921121"/>
                <a:gd name="connsiteY98" fmla="*/ 2974182 h 3076577"/>
                <a:gd name="connsiteX99" fmla="*/ 3852066 w 3921121"/>
                <a:gd name="connsiteY99" fmla="*/ 2974183 h 3076577"/>
                <a:gd name="connsiteX100" fmla="*/ 3852065 w 3921121"/>
                <a:gd name="connsiteY100" fmla="*/ 3026571 h 3076577"/>
                <a:gd name="connsiteX101" fmla="*/ 3918740 w 3921121"/>
                <a:gd name="connsiteY101" fmla="*/ 3026571 h 3076577"/>
                <a:gd name="connsiteX102" fmla="*/ 3921121 w 3921121"/>
                <a:gd name="connsiteY102" fmla="*/ 3076577 h 3076577"/>
                <a:gd name="connsiteX0" fmla="*/ 0 w 3921121"/>
                <a:gd name="connsiteY0" fmla="*/ 3175 h 3080281"/>
                <a:gd name="connsiteX1" fmla="*/ 384175 w 3921121"/>
                <a:gd name="connsiteY1" fmla="*/ 0 h 3080281"/>
                <a:gd name="connsiteX2" fmla="*/ 384175 w 3921121"/>
                <a:gd name="connsiteY2" fmla="*/ 50800 h 3080281"/>
                <a:gd name="connsiteX3" fmla="*/ 415925 w 3921121"/>
                <a:gd name="connsiteY3" fmla="*/ 47625 h 3080281"/>
                <a:gd name="connsiteX4" fmla="*/ 412750 w 3921121"/>
                <a:gd name="connsiteY4" fmla="*/ 190500 h 3080281"/>
                <a:gd name="connsiteX5" fmla="*/ 428625 w 3921121"/>
                <a:gd name="connsiteY5" fmla="*/ 190500 h 3080281"/>
                <a:gd name="connsiteX6" fmla="*/ 425450 w 3921121"/>
                <a:gd name="connsiteY6" fmla="*/ 241300 h 3080281"/>
                <a:gd name="connsiteX7" fmla="*/ 428625 w 3921121"/>
                <a:gd name="connsiteY7" fmla="*/ 241300 h 3080281"/>
                <a:gd name="connsiteX8" fmla="*/ 425450 w 3921121"/>
                <a:gd name="connsiteY8" fmla="*/ 333375 h 3080281"/>
                <a:gd name="connsiteX9" fmla="*/ 441325 w 3921121"/>
                <a:gd name="connsiteY9" fmla="*/ 333375 h 3080281"/>
                <a:gd name="connsiteX10" fmla="*/ 444500 w 3921121"/>
                <a:gd name="connsiteY10" fmla="*/ 377825 h 3080281"/>
                <a:gd name="connsiteX11" fmla="*/ 454025 w 3921121"/>
                <a:gd name="connsiteY11" fmla="*/ 377825 h 3080281"/>
                <a:gd name="connsiteX12" fmla="*/ 454025 w 3921121"/>
                <a:gd name="connsiteY12" fmla="*/ 473075 h 3080281"/>
                <a:gd name="connsiteX13" fmla="*/ 460375 w 3921121"/>
                <a:gd name="connsiteY13" fmla="*/ 476250 h 3080281"/>
                <a:gd name="connsiteX14" fmla="*/ 460375 w 3921121"/>
                <a:gd name="connsiteY14" fmla="*/ 561975 h 3080281"/>
                <a:gd name="connsiteX15" fmla="*/ 463550 w 3921121"/>
                <a:gd name="connsiteY15" fmla="*/ 561975 h 3080281"/>
                <a:gd name="connsiteX16" fmla="*/ 463550 w 3921121"/>
                <a:gd name="connsiteY16" fmla="*/ 704850 h 3080281"/>
                <a:gd name="connsiteX17" fmla="*/ 485775 w 3921121"/>
                <a:gd name="connsiteY17" fmla="*/ 704850 h 3080281"/>
                <a:gd name="connsiteX18" fmla="*/ 485775 w 3921121"/>
                <a:gd name="connsiteY18" fmla="*/ 755650 h 3080281"/>
                <a:gd name="connsiteX19" fmla="*/ 488950 w 3921121"/>
                <a:gd name="connsiteY19" fmla="*/ 755650 h 3080281"/>
                <a:gd name="connsiteX20" fmla="*/ 488950 w 3921121"/>
                <a:gd name="connsiteY20" fmla="*/ 844550 h 3080281"/>
                <a:gd name="connsiteX21" fmla="*/ 520700 w 3921121"/>
                <a:gd name="connsiteY21" fmla="*/ 850900 h 3080281"/>
                <a:gd name="connsiteX22" fmla="*/ 520700 w 3921121"/>
                <a:gd name="connsiteY22" fmla="*/ 904875 h 3080281"/>
                <a:gd name="connsiteX23" fmla="*/ 523875 w 3921121"/>
                <a:gd name="connsiteY23" fmla="*/ 904875 h 3080281"/>
                <a:gd name="connsiteX24" fmla="*/ 523875 w 3921121"/>
                <a:gd name="connsiteY24" fmla="*/ 942975 h 3080281"/>
                <a:gd name="connsiteX25" fmla="*/ 568325 w 3921121"/>
                <a:gd name="connsiteY25" fmla="*/ 946150 h 3080281"/>
                <a:gd name="connsiteX26" fmla="*/ 568325 w 3921121"/>
                <a:gd name="connsiteY26" fmla="*/ 990600 h 3080281"/>
                <a:gd name="connsiteX27" fmla="*/ 800100 w 3921121"/>
                <a:gd name="connsiteY27" fmla="*/ 990600 h 3080281"/>
                <a:gd name="connsiteX28" fmla="*/ 800100 w 3921121"/>
                <a:gd name="connsiteY28" fmla="*/ 1038225 h 3080281"/>
                <a:gd name="connsiteX29" fmla="*/ 812800 w 3921121"/>
                <a:gd name="connsiteY29" fmla="*/ 1038225 h 3080281"/>
                <a:gd name="connsiteX30" fmla="*/ 812800 w 3921121"/>
                <a:gd name="connsiteY30" fmla="*/ 1085850 h 3080281"/>
                <a:gd name="connsiteX31" fmla="*/ 828675 w 3921121"/>
                <a:gd name="connsiteY31" fmla="*/ 1089025 h 3080281"/>
                <a:gd name="connsiteX32" fmla="*/ 831850 w 3921121"/>
                <a:gd name="connsiteY32" fmla="*/ 1130300 h 3080281"/>
                <a:gd name="connsiteX33" fmla="*/ 838200 w 3921121"/>
                <a:gd name="connsiteY33" fmla="*/ 1130300 h 3080281"/>
                <a:gd name="connsiteX34" fmla="*/ 835025 w 3921121"/>
                <a:gd name="connsiteY34" fmla="*/ 1225550 h 3080281"/>
                <a:gd name="connsiteX35" fmla="*/ 847725 w 3921121"/>
                <a:gd name="connsiteY35" fmla="*/ 1225550 h 3080281"/>
                <a:gd name="connsiteX36" fmla="*/ 847725 w 3921121"/>
                <a:gd name="connsiteY36" fmla="*/ 1273175 h 3080281"/>
                <a:gd name="connsiteX37" fmla="*/ 863600 w 3921121"/>
                <a:gd name="connsiteY37" fmla="*/ 1273175 h 3080281"/>
                <a:gd name="connsiteX38" fmla="*/ 866775 w 3921121"/>
                <a:gd name="connsiteY38" fmla="*/ 1362075 h 3080281"/>
                <a:gd name="connsiteX39" fmla="*/ 873125 w 3921121"/>
                <a:gd name="connsiteY39" fmla="*/ 1362075 h 3080281"/>
                <a:gd name="connsiteX40" fmla="*/ 873125 w 3921121"/>
                <a:gd name="connsiteY40" fmla="*/ 1419225 h 3080281"/>
                <a:gd name="connsiteX41" fmla="*/ 882650 w 3921121"/>
                <a:gd name="connsiteY41" fmla="*/ 1419225 h 3080281"/>
                <a:gd name="connsiteX42" fmla="*/ 879475 w 3921121"/>
                <a:gd name="connsiteY42" fmla="*/ 1504950 h 3080281"/>
                <a:gd name="connsiteX43" fmla="*/ 901700 w 3921121"/>
                <a:gd name="connsiteY43" fmla="*/ 1504950 h 3080281"/>
                <a:gd name="connsiteX44" fmla="*/ 901700 w 3921121"/>
                <a:gd name="connsiteY44" fmla="*/ 1549400 h 3080281"/>
                <a:gd name="connsiteX45" fmla="*/ 904875 w 3921121"/>
                <a:gd name="connsiteY45" fmla="*/ 1549400 h 3080281"/>
                <a:gd name="connsiteX46" fmla="*/ 904875 w 3921121"/>
                <a:gd name="connsiteY46" fmla="*/ 1603375 h 3080281"/>
                <a:gd name="connsiteX47" fmla="*/ 911225 w 3921121"/>
                <a:gd name="connsiteY47" fmla="*/ 1603375 h 3080281"/>
                <a:gd name="connsiteX48" fmla="*/ 908050 w 3921121"/>
                <a:gd name="connsiteY48" fmla="*/ 1647825 h 3080281"/>
                <a:gd name="connsiteX49" fmla="*/ 917575 w 3921121"/>
                <a:gd name="connsiteY49" fmla="*/ 1644650 h 3080281"/>
                <a:gd name="connsiteX50" fmla="*/ 914400 w 3921121"/>
                <a:gd name="connsiteY50" fmla="*/ 1743075 h 3080281"/>
                <a:gd name="connsiteX51" fmla="*/ 933450 w 3921121"/>
                <a:gd name="connsiteY51" fmla="*/ 1736725 h 3080281"/>
                <a:gd name="connsiteX52" fmla="*/ 933450 w 3921121"/>
                <a:gd name="connsiteY52" fmla="*/ 1790700 h 3080281"/>
                <a:gd name="connsiteX53" fmla="*/ 942975 w 3921121"/>
                <a:gd name="connsiteY53" fmla="*/ 1790700 h 3080281"/>
                <a:gd name="connsiteX54" fmla="*/ 942975 w 3921121"/>
                <a:gd name="connsiteY54" fmla="*/ 1838325 h 3080281"/>
                <a:gd name="connsiteX55" fmla="*/ 1092200 w 3921121"/>
                <a:gd name="connsiteY55" fmla="*/ 1841500 h 3080281"/>
                <a:gd name="connsiteX56" fmla="*/ 1092200 w 3921121"/>
                <a:gd name="connsiteY56" fmla="*/ 1885950 h 3080281"/>
                <a:gd name="connsiteX57" fmla="*/ 1162050 w 3921121"/>
                <a:gd name="connsiteY57" fmla="*/ 1885950 h 3080281"/>
                <a:gd name="connsiteX58" fmla="*/ 1165225 w 3921121"/>
                <a:gd name="connsiteY58" fmla="*/ 1933575 h 3080281"/>
                <a:gd name="connsiteX59" fmla="*/ 1244600 w 3921121"/>
                <a:gd name="connsiteY59" fmla="*/ 1930400 h 3080281"/>
                <a:gd name="connsiteX60" fmla="*/ 1247775 w 3921121"/>
                <a:gd name="connsiteY60" fmla="*/ 1978025 h 3080281"/>
                <a:gd name="connsiteX61" fmla="*/ 1327150 w 3921121"/>
                <a:gd name="connsiteY61" fmla="*/ 1978025 h 3080281"/>
                <a:gd name="connsiteX62" fmla="*/ 1327150 w 3921121"/>
                <a:gd name="connsiteY62" fmla="*/ 2028825 h 3080281"/>
                <a:gd name="connsiteX63" fmla="*/ 1362075 w 3921121"/>
                <a:gd name="connsiteY63" fmla="*/ 2028825 h 3080281"/>
                <a:gd name="connsiteX64" fmla="*/ 1362075 w 3921121"/>
                <a:gd name="connsiteY64" fmla="*/ 2073275 h 3080281"/>
                <a:gd name="connsiteX65" fmla="*/ 1374775 w 3921121"/>
                <a:gd name="connsiteY65" fmla="*/ 2073275 h 3080281"/>
                <a:gd name="connsiteX66" fmla="*/ 1374775 w 3921121"/>
                <a:gd name="connsiteY66" fmla="*/ 2120900 h 3080281"/>
                <a:gd name="connsiteX67" fmla="*/ 1400175 w 3921121"/>
                <a:gd name="connsiteY67" fmla="*/ 2120900 h 3080281"/>
                <a:gd name="connsiteX68" fmla="*/ 1403350 w 3921121"/>
                <a:gd name="connsiteY68" fmla="*/ 2206625 h 3080281"/>
                <a:gd name="connsiteX69" fmla="*/ 1406525 w 3921121"/>
                <a:gd name="connsiteY69" fmla="*/ 2206625 h 3080281"/>
                <a:gd name="connsiteX70" fmla="*/ 1406525 w 3921121"/>
                <a:gd name="connsiteY70" fmla="*/ 2260600 h 3080281"/>
                <a:gd name="connsiteX71" fmla="*/ 1435100 w 3921121"/>
                <a:gd name="connsiteY71" fmla="*/ 2260600 h 3080281"/>
                <a:gd name="connsiteX72" fmla="*/ 1431925 w 3921121"/>
                <a:gd name="connsiteY72" fmla="*/ 2305050 h 3080281"/>
                <a:gd name="connsiteX73" fmla="*/ 1444625 w 3921121"/>
                <a:gd name="connsiteY73" fmla="*/ 2308225 h 3080281"/>
                <a:gd name="connsiteX74" fmla="*/ 1441450 w 3921121"/>
                <a:gd name="connsiteY74" fmla="*/ 2387600 h 3080281"/>
                <a:gd name="connsiteX75" fmla="*/ 1449388 w 3921121"/>
                <a:gd name="connsiteY75" fmla="*/ 2388394 h 3080281"/>
                <a:gd name="connsiteX76" fmla="*/ 1449387 w 3921121"/>
                <a:gd name="connsiteY76" fmla="*/ 2440783 h 3080281"/>
                <a:gd name="connsiteX77" fmla="*/ 1468437 w 3921121"/>
                <a:gd name="connsiteY77" fmla="*/ 2440782 h 3080281"/>
                <a:gd name="connsiteX78" fmla="*/ 1468439 w 3921121"/>
                <a:gd name="connsiteY78" fmla="*/ 2495550 h 3080281"/>
                <a:gd name="connsiteX79" fmla="*/ 1554164 w 3921121"/>
                <a:gd name="connsiteY79" fmla="*/ 2497932 h 3080281"/>
                <a:gd name="connsiteX80" fmla="*/ 1554163 w 3921121"/>
                <a:gd name="connsiteY80" fmla="*/ 2540796 h 3080281"/>
                <a:gd name="connsiteX81" fmla="*/ 1861345 w 3921121"/>
                <a:gd name="connsiteY81" fmla="*/ 2543177 h 3080281"/>
                <a:gd name="connsiteX82" fmla="*/ 1863726 w 3921121"/>
                <a:gd name="connsiteY82" fmla="*/ 2588421 h 3080281"/>
                <a:gd name="connsiteX83" fmla="*/ 1920876 w 3921121"/>
                <a:gd name="connsiteY83" fmla="*/ 2590802 h 3080281"/>
                <a:gd name="connsiteX84" fmla="*/ 1920876 w 3921121"/>
                <a:gd name="connsiteY84" fmla="*/ 2638427 h 3080281"/>
                <a:gd name="connsiteX85" fmla="*/ 2251869 w 3921121"/>
                <a:gd name="connsiteY85" fmla="*/ 2638427 h 3080281"/>
                <a:gd name="connsiteX86" fmla="*/ 2251869 w 3921121"/>
                <a:gd name="connsiteY86" fmla="*/ 2686052 h 3080281"/>
                <a:gd name="connsiteX87" fmla="*/ 2309018 w 3921121"/>
                <a:gd name="connsiteY87" fmla="*/ 2686051 h 3080281"/>
                <a:gd name="connsiteX88" fmla="*/ 2309018 w 3921121"/>
                <a:gd name="connsiteY88" fmla="*/ 2726533 h 3080281"/>
                <a:gd name="connsiteX89" fmla="*/ 2320924 w 3921121"/>
                <a:gd name="connsiteY89" fmla="*/ 2726534 h 3080281"/>
                <a:gd name="connsiteX90" fmla="*/ 2323306 w 3921121"/>
                <a:gd name="connsiteY90" fmla="*/ 2778921 h 3080281"/>
                <a:gd name="connsiteX91" fmla="*/ 2954337 w 3921121"/>
                <a:gd name="connsiteY91" fmla="*/ 2778920 h 3080281"/>
                <a:gd name="connsiteX92" fmla="*/ 2954337 w 3921121"/>
                <a:gd name="connsiteY92" fmla="*/ 2824164 h 3080281"/>
                <a:gd name="connsiteX93" fmla="*/ 3109119 w 3921121"/>
                <a:gd name="connsiteY93" fmla="*/ 2824163 h 3080281"/>
                <a:gd name="connsiteX94" fmla="*/ 3109118 w 3921121"/>
                <a:gd name="connsiteY94" fmla="*/ 2871789 h 3080281"/>
                <a:gd name="connsiteX95" fmla="*/ 3154361 w 3921121"/>
                <a:gd name="connsiteY95" fmla="*/ 2871789 h 3080281"/>
                <a:gd name="connsiteX96" fmla="*/ 3154361 w 3921121"/>
                <a:gd name="connsiteY96" fmla="*/ 2924177 h 3080281"/>
                <a:gd name="connsiteX97" fmla="*/ 3373435 w 3921121"/>
                <a:gd name="connsiteY97" fmla="*/ 2924176 h 3080281"/>
                <a:gd name="connsiteX98" fmla="*/ 3375816 w 3921121"/>
                <a:gd name="connsiteY98" fmla="*/ 2974182 h 3080281"/>
                <a:gd name="connsiteX99" fmla="*/ 3852066 w 3921121"/>
                <a:gd name="connsiteY99" fmla="*/ 2974183 h 3080281"/>
                <a:gd name="connsiteX100" fmla="*/ 3852065 w 3921121"/>
                <a:gd name="connsiteY100" fmla="*/ 3026571 h 3080281"/>
                <a:gd name="connsiteX101" fmla="*/ 3918740 w 3921121"/>
                <a:gd name="connsiteY101" fmla="*/ 3026571 h 3080281"/>
                <a:gd name="connsiteX102" fmla="*/ 3921121 w 3921121"/>
                <a:gd name="connsiteY102" fmla="*/ 3076577 h 3080281"/>
                <a:gd name="connsiteX103" fmla="*/ 3918741 w 3921121"/>
                <a:gd name="connsiteY103" fmla="*/ 3076577 h 3080281"/>
                <a:gd name="connsiteX0" fmla="*/ 0 w 4128291"/>
                <a:gd name="connsiteY0" fmla="*/ 3175 h 3082099"/>
                <a:gd name="connsiteX1" fmla="*/ 384175 w 4128291"/>
                <a:gd name="connsiteY1" fmla="*/ 0 h 3082099"/>
                <a:gd name="connsiteX2" fmla="*/ 384175 w 4128291"/>
                <a:gd name="connsiteY2" fmla="*/ 50800 h 3082099"/>
                <a:gd name="connsiteX3" fmla="*/ 415925 w 4128291"/>
                <a:gd name="connsiteY3" fmla="*/ 47625 h 3082099"/>
                <a:gd name="connsiteX4" fmla="*/ 412750 w 4128291"/>
                <a:gd name="connsiteY4" fmla="*/ 190500 h 3082099"/>
                <a:gd name="connsiteX5" fmla="*/ 428625 w 4128291"/>
                <a:gd name="connsiteY5" fmla="*/ 190500 h 3082099"/>
                <a:gd name="connsiteX6" fmla="*/ 425450 w 4128291"/>
                <a:gd name="connsiteY6" fmla="*/ 241300 h 3082099"/>
                <a:gd name="connsiteX7" fmla="*/ 428625 w 4128291"/>
                <a:gd name="connsiteY7" fmla="*/ 241300 h 3082099"/>
                <a:gd name="connsiteX8" fmla="*/ 425450 w 4128291"/>
                <a:gd name="connsiteY8" fmla="*/ 333375 h 3082099"/>
                <a:gd name="connsiteX9" fmla="*/ 441325 w 4128291"/>
                <a:gd name="connsiteY9" fmla="*/ 333375 h 3082099"/>
                <a:gd name="connsiteX10" fmla="*/ 444500 w 4128291"/>
                <a:gd name="connsiteY10" fmla="*/ 377825 h 3082099"/>
                <a:gd name="connsiteX11" fmla="*/ 454025 w 4128291"/>
                <a:gd name="connsiteY11" fmla="*/ 377825 h 3082099"/>
                <a:gd name="connsiteX12" fmla="*/ 454025 w 4128291"/>
                <a:gd name="connsiteY12" fmla="*/ 473075 h 3082099"/>
                <a:gd name="connsiteX13" fmla="*/ 460375 w 4128291"/>
                <a:gd name="connsiteY13" fmla="*/ 476250 h 3082099"/>
                <a:gd name="connsiteX14" fmla="*/ 460375 w 4128291"/>
                <a:gd name="connsiteY14" fmla="*/ 561975 h 3082099"/>
                <a:gd name="connsiteX15" fmla="*/ 463550 w 4128291"/>
                <a:gd name="connsiteY15" fmla="*/ 561975 h 3082099"/>
                <a:gd name="connsiteX16" fmla="*/ 463550 w 4128291"/>
                <a:gd name="connsiteY16" fmla="*/ 704850 h 3082099"/>
                <a:gd name="connsiteX17" fmla="*/ 485775 w 4128291"/>
                <a:gd name="connsiteY17" fmla="*/ 704850 h 3082099"/>
                <a:gd name="connsiteX18" fmla="*/ 485775 w 4128291"/>
                <a:gd name="connsiteY18" fmla="*/ 755650 h 3082099"/>
                <a:gd name="connsiteX19" fmla="*/ 488950 w 4128291"/>
                <a:gd name="connsiteY19" fmla="*/ 755650 h 3082099"/>
                <a:gd name="connsiteX20" fmla="*/ 488950 w 4128291"/>
                <a:gd name="connsiteY20" fmla="*/ 844550 h 3082099"/>
                <a:gd name="connsiteX21" fmla="*/ 520700 w 4128291"/>
                <a:gd name="connsiteY21" fmla="*/ 850900 h 3082099"/>
                <a:gd name="connsiteX22" fmla="*/ 520700 w 4128291"/>
                <a:gd name="connsiteY22" fmla="*/ 904875 h 3082099"/>
                <a:gd name="connsiteX23" fmla="*/ 523875 w 4128291"/>
                <a:gd name="connsiteY23" fmla="*/ 904875 h 3082099"/>
                <a:gd name="connsiteX24" fmla="*/ 523875 w 4128291"/>
                <a:gd name="connsiteY24" fmla="*/ 942975 h 3082099"/>
                <a:gd name="connsiteX25" fmla="*/ 568325 w 4128291"/>
                <a:gd name="connsiteY25" fmla="*/ 946150 h 3082099"/>
                <a:gd name="connsiteX26" fmla="*/ 568325 w 4128291"/>
                <a:gd name="connsiteY26" fmla="*/ 990600 h 3082099"/>
                <a:gd name="connsiteX27" fmla="*/ 800100 w 4128291"/>
                <a:gd name="connsiteY27" fmla="*/ 990600 h 3082099"/>
                <a:gd name="connsiteX28" fmla="*/ 800100 w 4128291"/>
                <a:gd name="connsiteY28" fmla="*/ 1038225 h 3082099"/>
                <a:gd name="connsiteX29" fmla="*/ 812800 w 4128291"/>
                <a:gd name="connsiteY29" fmla="*/ 1038225 h 3082099"/>
                <a:gd name="connsiteX30" fmla="*/ 812800 w 4128291"/>
                <a:gd name="connsiteY30" fmla="*/ 1085850 h 3082099"/>
                <a:gd name="connsiteX31" fmla="*/ 828675 w 4128291"/>
                <a:gd name="connsiteY31" fmla="*/ 1089025 h 3082099"/>
                <a:gd name="connsiteX32" fmla="*/ 831850 w 4128291"/>
                <a:gd name="connsiteY32" fmla="*/ 1130300 h 3082099"/>
                <a:gd name="connsiteX33" fmla="*/ 838200 w 4128291"/>
                <a:gd name="connsiteY33" fmla="*/ 1130300 h 3082099"/>
                <a:gd name="connsiteX34" fmla="*/ 835025 w 4128291"/>
                <a:gd name="connsiteY34" fmla="*/ 1225550 h 3082099"/>
                <a:gd name="connsiteX35" fmla="*/ 847725 w 4128291"/>
                <a:gd name="connsiteY35" fmla="*/ 1225550 h 3082099"/>
                <a:gd name="connsiteX36" fmla="*/ 847725 w 4128291"/>
                <a:gd name="connsiteY36" fmla="*/ 1273175 h 3082099"/>
                <a:gd name="connsiteX37" fmla="*/ 863600 w 4128291"/>
                <a:gd name="connsiteY37" fmla="*/ 1273175 h 3082099"/>
                <a:gd name="connsiteX38" fmla="*/ 866775 w 4128291"/>
                <a:gd name="connsiteY38" fmla="*/ 1362075 h 3082099"/>
                <a:gd name="connsiteX39" fmla="*/ 873125 w 4128291"/>
                <a:gd name="connsiteY39" fmla="*/ 1362075 h 3082099"/>
                <a:gd name="connsiteX40" fmla="*/ 873125 w 4128291"/>
                <a:gd name="connsiteY40" fmla="*/ 1419225 h 3082099"/>
                <a:gd name="connsiteX41" fmla="*/ 882650 w 4128291"/>
                <a:gd name="connsiteY41" fmla="*/ 1419225 h 3082099"/>
                <a:gd name="connsiteX42" fmla="*/ 879475 w 4128291"/>
                <a:gd name="connsiteY42" fmla="*/ 1504950 h 3082099"/>
                <a:gd name="connsiteX43" fmla="*/ 901700 w 4128291"/>
                <a:gd name="connsiteY43" fmla="*/ 1504950 h 3082099"/>
                <a:gd name="connsiteX44" fmla="*/ 901700 w 4128291"/>
                <a:gd name="connsiteY44" fmla="*/ 1549400 h 3082099"/>
                <a:gd name="connsiteX45" fmla="*/ 904875 w 4128291"/>
                <a:gd name="connsiteY45" fmla="*/ 1549400 h 3082099"/>
                <a:gd name="connsiteX46" fmla="*/ 904875 w 4128291"/>
                <a:gd name="connsiteY46" fmla="*/ 1603375 h 3082099"/>
                <a:gd name="connsiteX47" fmla="*/ 911225 w 4128291"/>
                <a:gd name="connsiteY47" fmla="*/ 1603375 h 3082099"/>
                <a:gd name="connsiteX48" fmla="*/ 908050 w 4128291"/>
                <a:gd name="connsiteY48" fmla="*/ 1647825 h 3082099"/>
                <a:gd name="connsiteX49" fmla="*/ 917575 w 4128291"/>
                <a:gd name="connsiteY49" fmla="*/ 1644650 h 3082099"/>
                <a:gd name="connsiteX50" fmla="*/ 914400 w 4128291"/>
                <a:gd name="connsiteY50" fmla="*/ 1743075 h 3082099"/>
                <a:gd name="connsiteX51" fmla="*/ 933450 w 4128291"/>
                <a:gd name="connsiteY51" fmla="*/ 1736725 h 3082099"/>
                <a:gd name="connsiteX52" fmla="*/ 933450 w 4128291"/>
                <a:gd name="connsiteY52" fmla="*/ 1790700 h 3082099"/>
                <a:gd name="connsiteX53" fmla="*/ 942975 w 4128291"/>
                <a:gd name="connsiteY53" fmla="*/ 1790700 h 3082099"/>
                <a:gd name="connsiteX54" fmla="*/ 942975 w 4128291"/>
                <a:gd name="connsiteY54" fmla="*/ 1838325 h 3082099"/>
                <a:gd name="connsiteX55" fmla="*/ 1092200 w 4128291"/>
                <a:gd name="connsiteY55" fmla="*/ 1841500 h 3082099"/>
                <a:gd name="connsiteX56" fmla="*/ 1092200 w 4128291"/>
                <a:gd name="connsiteY56" fmla="*/ 1885950 h 3082099"/>
                <a:gd name="connsiteX57" fmla="*/ 1162050 w 4128291"/>
                <a:gd name="connsiteY57" fmla="*/ 1885950 h 3082099"/>
                <a:gd name="connsiteX58" fmla="*/ 1165225 w 4128291"/>
                <a:gd name="connsiteY58" fmla="*/ 1933575 h 3082099"/>
                <a:gd name="connsiteX59" fmla="*/ 1244600 w 4128291"/>
                <a:gd name="connsiteY59" fmla="*/ 1930400 h 3082099"/>
                <a:gd name="connsiteX60" fmla="*/ 1247775 w 4128291"/>
                <a:gd name="connsiteY60" fmla="*/ 1978025 h 3082099"/>
                <a:gd name="connsiteX61" fmla="*/ 1327150 w 4128291"/>
                <a:gd name="connsiteY61" fmla="*/ 1978025 h 3082099"/>
                <a:gd name="connsiteX62" fmla="*/ 1327150 w 4128291"/>
                <a:gd name="connsiteY62" fmla="*/ 2028825 h 3082099"/>
                <a:gd name="connsiteX63" fmla="*/ 1362075 w 4128291"/>
                <a:gd name="connsiteY63" fmla="*/ 2028825 h 3082099"/>
                <a:gd name="connsiteX64" fmla="*/ 1362075 w 4128291"/>
                <a:gd name="connsiteY64" fmla="*/ 2073275 h 3082099"/>
                <a:gd name="connsiteX65" fmla="*/ 1374775 w 4128291"/>
                <a:gd name="connsiteY65" fmla="*/ 2073275 h 3082099"/>
                <a:gd name="connsiteX66" fmla="*/ 1374775 w 4128291"/>
                <a:gd name="connsiteY66" fmla="*/ 2120900 h 3082099"/>
                <a:gd name="connsiteX67" fmla="*/ 1400175 w 4128291"/>
                <a:gd name="connsiteY67" fmla="*/ 2120900 h 3082099"/>
                <a:gd name="connsiteX68" fmla="*/ 1403350 w 4128291"/>
                <a:gd name="connsiteY68" fmla="*/ 2206625 h 3082099"/>
                <a:gd name="connsiteX69" fmla="*/ 1406525 w 4128291"/>
                <a:gd name="connsiteY69" fmla="*/ 2206625 h 3082099"/>
                <a:gd name="connsiteX70" fmla="*/ 1406525 w 4128291"/>
                <a:gd name="connsiteY70" fmla="*/ 2260600 h 3082099"/>
                <a:gd name="connsiteX71" fmla="*/ 1435100 w 4128291"/>
                <a:gd name="connsiteY71" fmla="*/ 2260600 h 3082099"/>
                <a:gd name="connsiteX72" fmla="*/ 1431925 w 4128291"/>
                <a:gd name="connsiteY72" fmla="*/ 2305050 h 3082099"/>
                <a:gd name="connsiteX73" fmla="*/ 1444625 w 4128291"/>
                <a:gd name="connsiteY73" fmla="*/ 2308225 h 3082099"/>
                <a:gd name="connsiteX74" fmla="*/ 1441450 w 4128291"/>
                <a:gd name="connsiteY74" fmla="*/ 2387600 h 3082099"/>
                <a:gd name="connsiteX75" fmla="*/ 1449388 w 4128291"/>
                <a:gd name="connsiteY75" fmla="*/ 2388394 h 3082099"/>
                <a:gd name="connsiteX76" fmla="*/ 1449387 w 4128291"/>
                <a:gd name="connsiteY76" fmla="*/ 2440783 h 3082099"/>
                <a:gd name="connsiteX77" fmla="*/ 1468437 w 4128291"/>
                <a:gd name="connsiteY77" fmla="*/ 2440782 h 3082099"/>
                <a:gd name="connsiteX78" fmla="*/ 1468439 w 4128291"/>
                <a:gd name="connsiteY78" fmla="*/ 2495550 h 3082099"/>
                <a:gd name="connsiteX79" fmla="*/ 1554164 w 4128291"/>
                <a:gd name="connsiteY79" fmla="*/ 2497932 h 3082099"/>
                <a:gd name="connsiteX80" fmla="*/ 1554163 w 4128291"/>
                <a:gd name="connsiteY80" fmla="*/ 2540796 h 3082099"/>
                <a:gd name="connsiteX81" fmla="*/ 1861345 w 4128291"/>
                <a:gd name="connsiteY81" fmla="*/ 2543177 h 3082099"/>
                <a:gd name="connsiteX82" fmla="*/ 1863726 w 4128291"/>
                <a:gd name="connsiteY82" fmla="*/ 2588421 h 3082099"/>
                <a:gd name="connsiteX83" fmla="*/ 1920876 w 4128291"/>
                <a:gd name="connsiteY83" fmla="*/ 2590802 h 3082099"/>
                <a:gd name="connsiteX84" fmla="*/ 1920876 w 4128291"/>
                <a:gd name="connsiteY84" fmla="*/ 2638427 h 3082099"/>
                <a:gd name="connsiteX85" fmla="*/ 2251869 w 4128291"/>
                <a:gd name="connsiteY85" fmla="*/ 2638427 h 3082099"/>
                <a:gd name="connsiteX86" fmla="*/ 2251869 w 4128291"/>
                <a:gd name="connsiteY86" fmla="*/ 2686052 h 3082099"/>
                <a:gd name="connsiteX87" fmla="*/ 2309018 w 4128291"/>
                <a:gd name="connsiteY87" fmla="*/ 2686051 h 3082099"/>
                <a:gd name="connsiteX88" fmla="*/ 2309018 w 4128291"/>
                <a:gd name="connsiteY88" fmla="*/ 2726533 h 3082099"/>
                <a:gd name="connsiteX89" fmla="*/ 2320924 w 4128291"/>
                <a:gd name="connsiteY89" fmla="*/ 2726534 h 3082099"/>
                <a:gd name="connsiteX90" fmla="*/ 2323306 w 4128291"/>
                <a:gd name="connsiteY90" fmla="*/ 2778921 h 3082099"/>
                <a:gd name="connsiteX91" fmla="*/ 2954337 w 4128291"/>
                <a:gd name="connsiteY91" fmla="*/ 2778920 h 3082099"/>
                <a:gd name="connsiteX92" fmla="*/ 2954337 w 4128291"/>
                <a:gd name="connsiteY92" fmla="*/ 2824164 h 3082099"/>
                <a:gd name="connsiteX93" fmla="*/ 3109119 w 4128291"/>
                <a:gd name="connsiteY93" fmla="*/ 2824163 h 3082099"/>
                <a:gd name="connsiteX94" fmla="*/ 3109118 w 4128291"/>
                <a:gd name="connsiteY94" fmla="*/ 2871789 h 3082099"/>
                <a:gd name="connsiteX95" fmla="*/ 3154361 w 4128291"/>
                <a:gd name="connsiteY95" fmla="*/ 2871789 h 3082099"/>
                <a:gd name="connsiteX96" fmla="*/ 3154361 w 4128291"/>
                <a:gd name="connsiteY96" fmla="*/ 2924177 h 3082099"/>
                <a:gd name="connsiteX97" fmla="*/ 3373435 w 4128291"/>
                <a:gd name="connsiteY97" fmla="*/ 2924176 h 3082099"/>
                <a:gd name="connsiteX98" fmla="*/ 3375816 w 4128291"/>
                <a:gd name="connsiteY98" fmla="*/ 2974182 h 3082099"/>
                <a:gd name="connsiteX99" fmla="*/ 3852066 w 4128291"/>
                <a:gd name="connsiteY99" fmla="*/ 2974183 h 3082099"/>
                <a:gd name="connsiteX100" fmla="*/ 3852065 w 4128291"/>
                <a:gd name="connsiteY100" fmla="*/ 3026571 h 3082099"/>
                <a:gd name="connsiteX101" fmla="*/ 3918740 w 4128291"/>
                <a:gd name="connsiteY101" fmla="*/ 3026571 h 3082099"/>
                <a:gd name="connsiteX102" fmla="*/ 3921121 w 4128291"/>
                <a:gd name="connsiteY102" fmla="*/ 3076577 h 3082099"/>
                <a:gd name="connsiteX103" fmla="*/ 4128291 w 4128291"/>
                <a:gd name="connsiteY103" fmla="*/ 3081339 h 3082099"/>
                <a:gd name="connsiteX0" fmla="*/ 0 w 4128291"/>
                <a:gd name="connsiteY0" fmla="*/ 3175 h 3081339"/>
                <a:gd name="connsiteX1" fmla="*/ 384175 w 4128291"/>
                <a:gd name="connsiteY1" fmla="*/ 0 h 3081339"/>
                <a:gd name="connsiteX2" fmla="*/ 384175 w 4128291"/>
                <a:gd name="connsiteY2" fmla="*/ 50800 h 3081339"/>
                <a:gd name="connsiteX3" fmla="*/ 415925 w 4128291"/>
                <a:gd name="connsiteY3" fmla="*/ 47625 h 3081339"/>
                <a:gd name="connsiteX4" fmla="*/ 412750 w 4128291"/>
                <a:gd name="connsiteY4" fmla="*/ 190500 h 3081339"/>
                <a:gd name="connsiteX5" fmla="*/ 428625 w 4128291"/>
                <a:gd name="connsiteY5" fmla="*/ 190500 h 3081339"/>
                <a:gd name="connsiteX6" fmla="*/ 425450 w 4128291"/>
                <a:gd name="connsiteY6" fmla="*/ 241300 h 3081339"/>
                <a:gd name="connsiteX7" fmla="*/ 428625 w 4128291"/>
                <a:gd name="connsiteY7" fmla="*/ 241300 h 3081339"/>
                <a:gd name="connsiteX8" fmla="*/ 425450 w 4128291"/>
                <a:gd name="connsiteY8" fmla="*/ 333375 h 3081339"/>
                <a:gd name="connsiteX9" fmla="*/ 441325 w 4128291"/>
                <a:gd name="connsiteY9" fmla="*/ 333375 h 3081339"/>
                <a:gd name="connsiteX10" fmla="*/ 444500 w 4128291"/>
                <a:gd name="connsiteY10" fmla="*/ 377825 h 3081339"/>
                <a:gd name="connsiteX11" fmla="*/ 454025 w 4128291"/>
                <a:gd name="connsiteY11" fmla="*/ 377825 h 3081339"/>
                <a:gd name="connsiteX12" fmla="*/ 454025 w 4128291"/>
                <a:gd name="connsiteY12" fmla="*/ 473075 h 3081339"/>
                <a:gd name="connsiteX13" fmla="*/ 460375 w 4128291"/>
                <a:gd name="connsiteY13" fmla="*/ 476250 h 3081339"/>
                <a:gd name="connsiteX14" fmla="*/ 460375 w 4128291"/>
                <a:gd name="connsiteY14" fmla="*/ 561975 h 3081339"/>
                <a:gd name="connsiteX15" fmla="*/ 463550 w 4128291"/>
                <a:gd name="connsiteY15" fmla="*/ 561975 h 3081339"/>
                <a:gd name="connsiteX16" fmla="*/ 463550 w 4128291"/>
                <a:gd name="connsiteY16" fmla="*/ 704850 h 3081339"/>
                <a:gd name="connsiteX17" fmla="*/ 485775 w 4128291"/>
                <a:gd name="connsiteY17" fmla="*/ 704850 h 3081339"/>
                <a:gd name="connsiteX18" fmla="*/ 485775 w 4128291"/>
                <a:gd name="connsiteY18" fmla="*/ 755650 h 3081339"/>
                <a:gd name="connsiteX19" fmla="*/ 488950 w 4128291"/>
                <a:gd name="connsiteY19" fmla="*/ 755650 h 3081339"/>
                <a:gd name="connsiteX20" fmla="*/ 488950 w 4128291"/>
                <a:gd name="connsiteY20" fmla="*/ 844550 h 3081339"/>
                <a:gd name="connsiteX21" fmla="*/ 520700 w 4128291"/>
                <a:gd name="connsiteY21" fmla="*/ 850900 h 3081339"/>
                <a:gd name="connsiteX22" fmla="*/ 520700 w 4128291"/>
                <a:gd name="connsiteY22" fmla="*/ 904875 h 3081339"/>
                <a:gd name="connsiteX23" fmla="*/ 523875 w 4128291"/>
                <a:gd name="connsiteY23" fmla="*/ 904875 h 3081339"/>
                <a:gd name="connsiteX24" fmla="*/ 523875 w 4128291"/>
                <a:gd name="connsiteY24" fmla="*/ 942975 h 3081339"/>
                <a:gd name="connsiteX25" fmla="*/ 568325 w 4128291"/>
                <a:gd name="connsiteY25" fmla="*/ 946150 h 3081339"/>
                <a:gd name="connsiteX26" fmla="*/ 568325 w 4128291"/>
                <a:gd name="connsiteY26" fmla="*/ 990600 h 3081339"/>
                <a:gd name="connsiteX27" fmla="*/ 800100 w 4128291"/>
                <a:gd name="connsiteY27" fmla="*/ 990600 h 3081339"/>
                <a:gd name="connsiteX28" fmla="*/ 800100 w 4128291"/>
                <a:gd name="connsiteY28" fmla="*/ 1038225 h 3081339"/>
                <a:gd name="connsiteX29" fmla="*/ 812800 w 4128291"/>
                <a:gd name="connsiteY29" fmla="*/ 1038225 h 3081339"/>
                <a:gd name="connsiteX30" fmla="*/ 812800 w 4128291"/>
                <a:gd name="connsiteY30" fmla="*/ 1085850 h 3081339"/>
                <a:gd name="connsiteX31" fmla="*/ 828675 w 4128291"/>
                <a:gd name="connsiteY31" fmla="*/ 1089025 h 3081339"/>
                <a:gd name="connsiteX32" fmla="*/ 831850 w 4128291"/>
                <a:gd name="connsiteY32" fmla="*/ 1130300 h 3081339"/>
                <a:gd name="connsiteX33" fmla="*/ 838200 w 4128291"/>
                <a:gd name="connsiteY33" fmla="*/ 1130300 h 3081339"/>
                <a:gd name="connsiteX34" fmla="*/ 835025 w 4128291"/>
                <a:gd name="connsiteY34" fmla="*/ 1225550 h 3081339"/>
                <a:gd name="connsiteX35" fmla="*/ 847725 w 4128291"/>
                <a:gd name="connsiteY35" fmla="*/ 1225550 h 3081339"/>
                <a:gd name="connsiteX36" fmla="*/ 847725 w 4128291"/>
                <a:gd name="connsiteY36" fmla="*/ 1273175 h 3081339"/>
                <a:gd name="connsiteX37" fmla="*/ 863600 w 4128291"/>
                <a:gd name="connsiteY37" fmla="*/ 1273175 h 3081339"/>
                <a:gd name="connsiteX38" fmla="*/ 866775 w 4128291"/>
                <a:gd name="connsiteY38" fmla="*/ 1362075 h 3081339"/>
                <a:gd name="connsiteX39" fmla="*/ 873125 w 4128291"/>
                <a:gd name="connsiteY39" fmla="*/ 1362075 h 3081339"/>
                <a:gd name="connsiteX40" fmla="*/ 873125 w 4128291"/>
                <a:gd name="connsiteY40" fmla="*/ 1419225 h 3081339"/>
                <a:gd name="connsiteX41" fmla="*/ 882650 w 4128291"/>
                <a:gd name="connsiteY41" fmla="*/ 1419225 h 3081339"/>
                <a:gd name="connsiteX42" fmla="*/ 879475 w 4128291"/>
                <a:gd name="connsiteY42" fmla="*/ 1504950 h 3081339"/>
                <a:gd name="connsiteX43" fmla="*/ 901700 w 4128291"/>
                <a:gd name="connsiteY43" fmla="*/ 1504950 h 3081339"/>
                <a:gd name="connsiteX44" fmla="*/ 901700 w 4128291"/>
                <a:gd name="connsiteY44" fmla="*/ 1549400 h 3081339"/>
                <a:gd name="connsiteX45" fmla="*/ 904875 w 4128291"/>
                <a:gd name="connsiteY45" fmla="*/ 1549400 h 3081339"/>
                <a:gd name="connsiteX46" fmla="*/ 904875 w 4128291"/>
                <a:gd name="connsiteY46" fmla="*/ 1603375 h 3081339"/>
                <a:gd name="connsiteX47" fmla="*/ 911225 w 4128291"/>
                <a:gd name="connsiteY47" fmla="*/ 1603375 h 3081339"/>
                <a:gd name="connsiteX48" fmla="*/ 908050 w 4128291"/>
                <a:gd name="connsiteY48" fmla="*/ 1647825 h 3081339"/>
                <a:gd name="connsiteX49" fmla="*/ 917575 w 4128291"/>
                <a:gd name="connsiteY49" fmla="*/ 1644650 h 3081339"/>
                <a:gd name="connsiteX50" fmla="*/ 914400 w 4128291"/>
                <a:gd name="connsiteY50" fmla="*/ 1743075 h 3081339"/>
                <a:gd name="connsiteX51" fmla="*/ 933450 w 4128291"/>
                <a:gd name="connsiteY51" fmla="*/ 1736725 h 3081339"/>
                <a:gd name="connsiteX52" fmla="*/ 933450 w 4128291"/>
                <a:gd name="connsiteY52" fmla="*/ 1790700 h 3081339"/>
                <a:gd name="connsiteX53" fmla="*/ 942975 w 4128291"/>
                <a:gd name="connsiteY53" fmla="*/ 1790700 h 3081339"/>
                <a:gd name="connsiteX54" fmla="*/ 942975 w 4128291"/>
                <a:gd name="connsiteY54" fmla="*/ 1838325 h 3081339"/>
                <a:gd name="connsiteX55" fmla="*/ 1092200 w 4128291"/>
                <a:gd name="connsiteY55" fmla="*/ 1841500 h 3081339"/>
                <a:gd name="connsiteX56" fmla="*/ 1092200 w 4128291"/>
                <a:gd name="connsiteY56" fmla="*/ 1885950 h 3081339"/>
                <a:gd name="connsiteX57" fmla="*/ 1162050 w 4128291"/>
                <a:gd name="connsiteY57" fmla="*/ 1885950 h 3081339"/>
                <a:gd name="connsiteX58" fmla="*/ 1165225 w 4128291"/>
                <a:gd name="connsiteY58" fmla="*/ 1933575 h 3081339"/>
                <a:gd name="connsiteX59" fmla="*/ 1244600 w 4128291"/>
                <a:gd name="connsiteY59" fmla="*/ 1930400 h 3081339"/>
                <a:gd name="connsiteX60" fmla="*/ 1247775 w 4128291"/>
                <a:gd name="connsiteY60" fmla="*/ 1978025 h 3081339"/>
                <a:gd name="connsiteX61" fmla="*/ 1327150 w 4128291"/>
                <a:gd name="connsiteY61" fmla="*/ 1978025 h 3081339"/>
                <a:gd name="connsiteX62" fmla="*/ 1327150 w 4128291"/>
                <a:gd name="connsiteY62" fmla="*/ 2028825 h 3081339"/>
                <a:gd name="connsiteX63" fmla="*/ 1362075 w 4128291"/>
                <a:gd name="connsiteY63" fmla="*/ 2028825 h 3081339"/>
                <a:gd name="connsiteX64" fmla="*/ 1362075 w 4128291"/>
                <a:gd name="connsiteY64" fmla="*/ 2073275 h 3081339"/>
                <a:gd name="connsiteX65" fmla="*/ 1374775 w 4128291"/>
                <a:gd name="connsiteY65" fmla="*/ 2073275 h 3081339"/>
                <a:gd name="connsiteX66" fmla="*/ 1374775 w 4128291"/>
                <a:gd name="connsiteY66" fmla="*/ 2120900 h 3081339"/>
                <a:gd name="connsiteX67" fmla="*/ 1400175 w 4128291"/>
                <a:gd name="connsiteY67" fmla="*/ 2120900 h 3081339"/>
                <a:gd name="connsiteX68" fmla="*/ 1403350 w 4128291"/>
                <a:gd name="connsiteY68" fmla="*/ 2206625 h 3081339"/>
                <a:gd name="connsiteX69" fmla="*/ 1406525 w 4128291"/>
                <a:gd name="connsiteY69" fmla="*/ 2206625 h 3081339"/>
                <a:gd name="connsiteX70" fmla="*/ 1406525 w 4128291"/>
                <a:gd name="connsiteY70" fmla="*/ 2260600 h 3081339"/>
                <a:gd name="connsiteX71" fmla="*/ 1435100 w 4128291"/>
                <a:gd name="connsiteY71" fmla="*/ 2260600 h 3081339"/>
                <a:gd name="connsiteX72" fmla="*/ 1431925 w 4128291"/>
                <a:gd name="connsiteY72" fmla="*/ 2305050 h 3081339"/>
                <a:gd name="connsiteX73" fmla="*/ 1444625 w 4128291"/>
                <a:gd name="connsiteY73" fmla="*/ 2308225 h 3081339"/>
                <a:gd name="connsiteX74" fmla="*/ 1441450 w 4128291"/>
                <a:gd name="connsiteY74" fmla="*/ 2387600 h 3081339"/>
                <a:gd name="connsiteX75" fmla="*/ 1449388 w 4128291"/>
                <a:gd name="connsiteY75" fmla="*/ 2388394 h 3081339"/>
                <a:gd name="connsiteX76" fmla="*/ 1449387 w 4128291"/>
                <a:gd name="connsiteY76" fmla="*/ 2440783 h 3081339"/>
                <a:gd name="connsiteX77" fmla="*/ 1468437 w 4128291"/>
                <a:gd name="connsiteY77" fmla="*/ 2440782 h 3081339"/>
                <a:gd name="connsiteX78" fmla="*/ 1468439 w 4128291"/>
                <a:gd name="connsiteY78" fmla="*/ 2495550 h 3081339"/>
                <a:gd name="connsiteX79" fmla="*/ 1554164 w 4128291"/>
                <a:gd name="connsiteY79" fmla="*/ 2497932 h 3081339"/>
                <a:gd name="connsiteX80" fmla="*/ 1554163 w 4128291"/>
                <a:gd name="connsiteY80" fmla="*/ 2540796 h 3081339"/>
                <a:gd name="connsiteX81" fmla="*/ 1861345 w 4128291"/>
                <a:gd name="connsiteY81" fmla="*/ 2543177 h 3081339"/>
                <a:gd name="connsiteX82" fmla="*/ 1863726 w 4128291"/>
                <a:gd name="connsiteY82" fmla="*/ 2588421 h 3081339"/>
                <a:gd name="connsiteX83" fmla="*/ 1920876 w 4128291"/>
                <a:gd name="connsiteY83" fmla="*/ 2590802 h 3081339"/>
                <a:gd name="connsiteX84" fmla="*/ 1920876 w 4128291"/>
                <a:gd name="connsiteY84" fmla="*/ 2638427 h 3081339"/>
                <a:gd name="connsiteX85" fmla="*/ 2251869 w 4128291"/>
                <a:gd name="connsiteY85" fmla="*/ 2638427 h 3081339"/>
                <a:gd name="connsiteX86" fmla="*/ 2251869 w 4128291"/>
                <a:gd name="connsiteY86" fmla="*/ 2686052 h 3081339"/>
                <a:gd name="connsiteX87" fmla="*/ 2309018 w 4128291"/>
                <a:gd name="connsiteY87" fmla="*/ 2686051 h 3081339"/>
                <a:gd name="connsiteX88" fmla="*/ 2309018 w 4128291"/>
                <a:gd name="connsiteY88" fmla="*/ 2726533 h 3081339"/>
                <a:gd name="connsiteX89" fmla="*/ 2320924 w 4128291"/>
                <a:gd name="connsiteY89" fmla="*/ 2726534 h 3081339"/>
                <a:gd name="connsiteX90" fmla="*/ 2323306 w 4128291"/>
                <a:gd name="connsiteY90" fmla="*/ 2778921 h 3081339"/>
                <a:gd name="connsiteX91" fmla="*/ 2954337 w 4128291"/>
                <a:gd name="connsiteY91" fmla="*/ 2778920 h 3081339"/>
                <a:gd name="connsiteX92" fmla="*/ 2954337 w 4128291"/>
                <a:gd name="connsiteY92" fmla="*/ 2824164 h 3081339"/>
                <a:gd name="connsiteX93" fmla="*/ 3109119 w 4128291"/>
                <a:gd name="connsiteY93" fmla="*/ 2824163 h 3081339"/>
                <a:gd name="connsiteX94" fmla="*/ 3109118 w 4128291"/>
                <a:gd name="connsiteY94" fmla="*/ 2871789 h 3081339"/>
                <a:gd name="connsiteX95" fmla="*/ 3154361 w 4128291"/>
                <a:gd name="connsiteY95" fmla="*/ 2871789 h 3081339"/>
                <a:gd name="connsiteX96" fmla="*/ 3154361 w 4128291"/>
                <a:gd name="connsiteY96" fmla="*/ 2924177 h 3081339"/>
                <a:gd name="connsiteX97" fmla="*/ 3373435 w 4128291"/>
                <a:gd name="connsiteY97" fmla="*/ 2924176 h 3081339"/>
                <a:gd name="connsiteX98" fmla="*/ 3375816 w 4128291"/>
                <a:gd name="connsiteY98" fmla="*/ 2974182 h 3081339"/>
                <a:gd name="connsiteX99" fmla="*/ 3852066 w 4128291"/>
                <a:gd name="connsiteY99" fmla="*/ 2974183 h 3081339"/>
                <a:gd name="connsiteX100" fmla="*/ 3852065 w 4128291"/>
                <a:gd name="connsiteY100" fmla="*/ 3026571 h 3081339"/>
                <a:gd name="connsiteX101" fmla="*/ 3918740 w 4128291"/>
                <a:gd name="connsiteY101" fmla="*/ 3026571 h 3081339"/>
                <a:gd name="connsiteX102" fmla="*/ 3921121 w 4128291"/>
                <a:gd name="connsiteY102" fmla="*/ 3076577 h 3081339"/>
                <a:gd name="connsiteX103" fmla="*/ 4128291 w 4128291"/>
                <a:gd name="connsiteY103" fmla="*/ 3081339 h 3081339"/>
                <a:gd name="connsiteX0" fmla="*/ 0 w 4130672"/>
                <a:gd name="connsiteY0" fmla="*/ 3175 h 3078958"/>
                <a:gd name="connsiteX1" fmla="*/ 384175 w 4130672"/>
                <a:gd name="connsiteY1" fmla="*/ 0 h 3078958"/>
                <a:gd name="connsiteX2" fmla="*/ 384175 w 4130672"/>
                <a:gd name="connsiteY2" fmla="*/ 50800 h 3078958"/>
                <a:gd name="connsiteX3" fmla="*/ 415925 w 4130672"/>
                <a:gd name="connsiteY3" fmla="*/ 47625 h 3078958"/>
                <a:gd name="connsiteX4" fmla="*/ 412750 w 4130672"/>
                <a:gd name="connsiteY4" fmla="*/ 190500 h 3078958"/>
                <a:gd name="connsiteX5" fmla="*/ 428625 w 4130672"/>
                <a:gd name="connsiteY5" fmla="*/ 190500 h 3078958"/>
                <a:gd name="connsiteX6" fmla="*/ 425450 w 4130672"/>
                <a:gd name="connsiteY6" fmla="*/ 241300 h 3078958"/>
                <a:gd name="connsiteX7" fmla="*/ 428625 w 4130672"/>
                <a:gd name="connsiteY7" fmla="*/ 241300 h 3078958"/>
                <a:gd name="connsiteX8" fmla="*/ 425450 w 4130672"/>
                <a:gd name="connsiteY8" fmla="*/ 333375 h 3078958"/>
                <a:gd name="connsiteX9" fmla="*/ 441325 w 4130672"/>
                <a:gd name="connsiteY9" fmla="*/ 333375 h 3078958"/>
                <a:gd name="connsiteX10" fmla="*/ 444500 w 4130672"/>
                <a:gd name="connsiteY10" fmla="*/ 377825 h 3078958"/>
                <a:gd name="connsiteX11" fmla="*/ 454025 w 4130672"/>
                <a:gd name="connsiteY11" fmla="*/ 377825 h 3078958"/>
                <a:gd name="connsiteX12" fmla="*/ 454025 w 4130672"/>
                <a:gd name="connsiteY12" fmla="*/ 473075 h 3078958"/>
                <a:gd name="connsiteX13" fmla="*/ 460375 w 4130672"/>
                <a:gd name="connsiteY13" fmla="*/ 476250 h 3078958"/>
                <a:gd name="connsiteX14" fmla="*/ 460375 w 4130672"/>
                <a:gd name="connsiteY14" fmla="*/ 561975 h 3078958"/>
                <a:gd name="connsiteX15" fmla="*/ 463550 w 4130672"/>
                <a:gd name="connsiteY15" fmla="*/ 561975 h 3078958"/>
                <a:gd name="connsiteX16" fmla="*/ 463550 w 4130672"/>
                <a:gd name="connsiteY16" fmla="*/ 704850 h 3078958"/>
                <a:gd name="connsiteX17" fmla="*/ 485775 w 4130672"/>
                <a:gd name="connsiteY17" fmla="*/ 704850 h 3078958"/>
                <a:gd name="connsiteX18" fmla="*/ 485775 w 4130672"/>
                <a:gd name="connsiteY18" fmla="*/ 755650 h 3078958"/>
                <a:gd name="connsiteX19" fmla="*/ 488950 w 4130672"/>
                <a:gd name="connsiteY19" fmla="*/ 755650 h 3078958"/>
                <a:gd name="connsiteX20" fmla="*/ 488950 w 4130672"/>
                <a:gd name="connsiteY20" fmla="*/ 844550 h 3078958"/>
                <a:gd name="connsiteX21" fmla="*/ 520700 w 4130672"/>
                <a:gd name="connsiteY21" fmla="*/ 850900 h 3078958"/>
                <a:gd name="connsiteX22" fmla="*/ 520700 w 4130672"/>
                <a:gd name="connsiteY22" fmla="*/ 904875 h 3078958"/>
                <a:gd name="connsiteX23" fmla="*/ 523875 w 4130672"/>
                <a:gd name="connsiteY23" fmla="*/ 904875 h 3078958"/>
                <a:gd name="connsiteX24" fmla="*/ 523875 w 4130672"/>
                <a:gd name="connsiteY24" fmla="*/ 942975 h 3078958"/>
                <a:gd name="connsiteX25" fmla="*/ 568325 w 4130672"/>
                <a:gd name="connsiteY25" fmla="*/ 946150 h 3078958"/>
                <a:gd name="connsiteX26" fmla="*/ 568325 w 4130672"/>
                <a:gd name="connsiteY26" fmla="*/ 990600 h 3078958"/>
                <a:gd name="connsiteX27" fmla="*/ 800100 w 4130672"/>
                <a:gd name="connsiteY27" fmla="*/ 990600 h 3078958"/>
                <a:gd name="connsiteX28" fmla="*/ 800100 w 4130672"/>
                <a:gd name="connsiteY28" fmla="*/ 1038225 h 3078958"/>
                <a:gd name="connsiteX29" fmla="*/ 812800 w 4130672"/>
                <a:gd name="connsiteY29" fmla="*/ 1038225 h 3078958"/>
                <a:gd name="connsiteX30" fmla="*/ 812800 w 4130672"/>
                <a:gd name="connsiteY30" fmla="*/ 1085850 h 3078958"/>
                <a:gd name="connsiteX31" fmla="*/ 828675 w 4130672"/>
                <a:gd name="connsiteY31" fmla="*/ 1089025 h 3078958"/>
                <a:gd name="connsiteX32" fmla="*/ 831850 w 4130672"/>
                <a:gd name="connsiteY32" fmla="*/ 1130300 h 3078958"/>
                <a:gd name="connsiteX33" fmla="*/ 838200 w 4130672"/>
                <a:gd name="connsiteY33" fmla="*/ 1130300 h 3078958"/>
                <a:gd name="connsiteX34" fmla="*/ 835025 w 4130672"/>
                <a:gd name="connsiteY34" fmla="*/ 1225550 h 3078958"/>
                <a:gd name="connsiteX35" fmla="*/ 847725 w 4130672"/>
                <a:gd name="connsiteY35" fmla="*/ 1225550 h 3078958"/>
                <a:gd name="connsiteX36" fmla="*/ 847725 w 4130672"/>
                <a:gd name="connsiteY36" fmla="*/ 1273175 h 3078958"/>
                <a:gd name="connsiteX37" fmla="*/ 863600 w 4130672"/>
                <a:gd name="connsiteY37" fmla="*/ 1273175 h 3078958"/>
                <a:gd name="connsiteX38" fmla="*/ 866775 w 4130672"/>
                <a:gd name="connsiteY38" fmla="*/ 1362075 h 3078958"/>
                <a:gd name="connsiteX39" fmla="*/ 873125 w 4130672"/>
                <a:gd name="connsiteY39" fmla="*/ 1362075 h 3078958"/>
                <a:gd name="connsiteX40" fmla="*/ 873125 w 4130672"/>
                <a:gd name="connsiteY40" fmla="*/ 1419225 h 3078958"/>
                <a:gd name="connsiteX41" fmla="*/ 882650 w 4130672"/>
                <a:gd name="connsiteY41" fmla="*/ 1419225 h 3078958"/>
                <a:gd name="connsiteX42" fmla="*/ 879475 w 4130672"/>
                <a:gd name="connsiteY42" fmla="*/ 1504950 h 3078958"/>
                <a:gd name="connsiteX43" fmla="*/ 901700 w 4130672"/>
                <a:gd name="connsiteY43" fmla="*/ 1504950 h 3078958"/>
                <a:gd name="connsiteX44" fmla="*/ 901700 w 4130672"/>
                <a:gd name="connsiteY44" fmla="*/ 1549400 h 3078958"/>
                <a:gd name="connsiteX45" fmla="*/ 904875 w 4130672"/>
                <a:gd name="connsiteY45" fmla="*/ 1549400 h 3078958"/>
                <a:gd name="connsiteX46" fmla="*/ 904875 w 4130672"/>
                <a:gd name="connsiteY46" fmla="*/ 1603375 h 3078958"/>
                <a:gd name="connsiteX47" fmla="*/ 911225 w 4130672"/>
                <a:gd name="connsiteY47" fmla="*/ 1603375 h 3078958"/>
                <a:gd name="connsiteX48" fmla="*/ 908050 w 4130672"/>
                <a:gd name="connsiteY48" fmla="*/ 1647825 h 3078958"/>
                <a:gd name="connsiteX49" fmla="*/ 917575 w 4130672"/>
                <a:gd name="connsiteY49" fmla="*/ 1644650 h 3078958"/>
                <a:gd name="connsiteX50" fmla="*/ 914400 w 4130672"/>
                <a:gd name="connsiteY50" fmla="*/ 1743075 h 3078958"/>
                <a:gd name="connsiteX51" fmla="*/ 933450 w 4130672"/>
                <a:gd name="connsiteY51" fmla="*/ 1736725 h 3078958"/>
                <a:gd name="connsiteX52" fmla="*/ 933450 w 4130672"/>
                <a:gd name="connsiteY52" fmla="*/ 1790700 h 3078958"/>
                <a:gd name="connsiteX53" fmla="*/ 942975 w 4130672"/>
                <a:gd name="connsiteY53" fmla="*/ 1790700 h 3078958"/>
                <a:gd name="connsiteX54" fmla="*/ 942975 w 4130672"/>
                <a:gd name="connsiteY54" fmla="*/ 1838325 h 3078958"/>
                <a:gd name="connsiteX55" fmla="*/ 1092200 w 4130672"/>
                <a:gd name="connsiteY55" fmla="*/ 1841500 h 3078958"/>
                <a:gd name="connsiteX56" fmla="*/ 1092200 w 4130672"/>
                <a:gd name="connsiteY56" fmla="*/ 1885950 h 3078958"/>
                <a:gd name="connsiteX57" fmla="*/ 1162050 w 4130672"/>
                <a:gd name="connsiteY57" fmla="*/ 1885950 h 3078958"/>
                <a:gd name="connsiteX58" fmla="*/ 1165225 w 4130672"/>
                <a:gd name="connsiteY58" fmla="*/ 1933575 h 3078958"/>
                <a:gd name="connsiteX59" fmla="*/ 1244600 w 4130672"/>
                <a:gd name="connsiteY59" fmla="*/ 1930400 h 3078958"/>
                <a:gd name="connsiteX60" fmla="*/ 1247775 w 4130672"/>
                <a:gd name="connsiteY60" fmla="*/ 1978025 h 3078958"/>
                <a:gd name="connsiteX61" fmla="*/ 1327150 w 4130672"/>
                <a:gd name="connsiteY61" fmla="*/ 1978025 h 3078958"/>
                <a:gd name="connsiteX62" fmla="*/ 1327150 w 4130672"/>
                <a:gd name="connsiteY62" fmla="*/ 2028825 h 3078958"/>
                <a:gd name="connsiteX63" fmla="*/ 1362075 w 4130672"/>
                <a:gd name="connsiteY63" fmla="*/ 2028825 h 3078958"/>
                <a:gd name="connsiteX64" fmla="*/ 1362075 w 4130672"/>
                <a:gd name="connsiteY64" fmla="*/ 2073275 h 3078958"/>
                <a:gd name="connsiteX65" fmla="*/ 1374775 w 4130672"/>
                <a:gd name="connsiteY65" fmla="*/ 2073275 h 3078958"/>
                <a:gd name="connsiteX66" fmla="*/ 1374775 w 4130672"/>
                <a:gd name="connsiteY66" fmla="*/ 2120900 h 3078958"/>
                <a:gd name="connsiteX67" fmla="*/ 1400175 w 4130672"/>
                <a:gd name="connsiteY67" fmla="*/ 2120900 h 3078958"/>
                <a:gd name="connsiteX68" fmla="*/ 1403350 w 4130672"/>
                <a:gd name="connsiteY68" fmla="*/ 2206625 h 3078958"/>
                <a:gd name="connsiteX69" fmla="*/ 1406525 w 4130672"/>
                <a:gd name="connsiteY69" fmla="*/ 2206625 h 3078958"/>
                <a:gd name="connsiteX70" fmla="*/ 1406525 w 4130672"/>
                <a:gd name="connsiteY70" fmla="*/ 2260600 h 3078958"/>
                <a:gd name="connsiteX71" fmla="*/ 1435100 w 4130672"/>
                <a:gd name="connsiteY71" fmla="*/ 2260600 h 3078958"/>
                <a:gd name="connsiteX72" fmla="*/ 1431925 w 4130672"/>
                <a:gd name="connsiteY72" fmla="*/ 2305050 h 3078958"/>
                <a:gd name="connsiteX73" fmla="*/ 1444625 w 4130672"/>
                <a:gd name="connsiteY73" fmla="*/ 2308225 h 3078958"/>
                <a:gd name="connsiteX74" fmla="*/ 1441450 w 4130672"/>
                <a:gd name="connsiteY74" fmla="*/ 2387600 h 3078958"/>
                <a:gd name="connsiteX75" fmla="*/ 1449388 w 4130672"/>
                <a:gd name="connsiteY75" fmla="*/ 2388394 h 3078958"/>
                <a:gd name="connsiteX76" fmla="*/ 1449387 w 4130672"/>
                <a:gd name="connsiteY76" fmla="*/ 2440783 h 3078958"/>
                <a:gd name="connsiteX77" fmla="*/ 1468437 w 4130672"/>
                <a:gd name="connsiteY77" fmla="*/ 2440782 h 3078958"/>
                <a:gd name="connsiteX78" fmla="*/ 1468439 w 4130672"/>
                <a:gd name="connsiteY78" fmla="*/ 2495550 h 3078958"/>
                <a:gd name="connsiteX79" fmla="*/ 1554164 w 4130672"/>
                <a:gd name="connsiteY79" fmla="*/ 2497932 h 3078958"/>
                <a:gd name="connsiteX80" fmla="*/ 1554163 w 4130672"/>
                <a:gd name="connsiteY80" fmla="*/ 2540796 h 3078958"/>
                <a:gd name="connsiteX81" fmla="*/ 1861345 w 4130672"/>
                <a:gd name="connsiteY81" fmla="*/ 2543177 h 3078958"/>
                <a:gd name="connsiteX82" fmla="*/ 1863726 w 4130672"/>
                <a:gd name="connsiteY82" fmla="*/ 2588421 h 3078958"/>
                <a:gd name="connsiteX83" fmla="*/ 1920876 w 4130672"/>
                <a:gd name="connsiteY83" fmla="*/ 2590802 h 3078958"/>
                <a:gd name="connsiteX84" fmla="*/ 1920876 w 4130672"/>
                <a:gd name="connsiteY84" fmla="*/ 2638427 h 3078958"/>
                <a:gd name="connsiteX85" fmla="*/ 2251869 w 4130672"/>
                <a:gd name="connsiteY85" fmla="*/ 2638427 h 3078958"/>
                <a:gd name="connsiteX86" fmla="*/ 2251869 w 4130672"/>
                <a:gd name="connsiteY86" fmla="*/ 2686052 h 3078958"/>
                <a:gd name="connsiteX87" fmla="*/ 2309018 w 4130672"/>
                <a:gd name="connsiteY87" fmla="*/ 2686051 h 3078958"/>
                <a:gd name="connsiteX88" fmla="*/ 2309018 w 4130672"/>
                <a:gd name="connsiteY88" fmla="*/ 2726533 h 3078958"/>
                <a:gd name="connsiteX89" fmla="*/ 2320924 w 4130672"/>
                <a:gd name="connsiteY89" fmla="*/ 2726534 h 3078958"/>
                <a:gd name="connsiteX90" fmla="*/ 2323306 w 4130672"/>
                <a:gd name="connsiteY90" fmla="*/ 2778921 h 3078958"/>
                <a:gd name="connsiteX91" fmla="*/ 2954337 w 4130672"/>
                <a:gd name="connsiteY91" fmla="*/ 2778920 h 3078958"/>
                <a:gd name="connsiteX92" fmla="*/ 2954337 w 4130672"/>
                <a:gd name="connsiteY92" fmla="*/ 2824164 h 3078958"/>
                <a:gd name="connsiteX93" fmla="*/ 3109119 w 4130672"/>
                <a:gd name="connsiteY93" fmla="*/ 2824163 h 3078958"/>
                <a:gd name="connsiteX94" fmla="*/ 3109118 w 4130672"/>
                <a:gd name="connsiteY94" fmla="*/ 2871789 h 3078958"/>
                <a:gd name="connsiteX95" fmla="*/ 3154361 w 4130672"/>
                <a:gd name="connsiteY95" fmla="*/ 2871789 h 3078958"/>
                <a:gd name="connsiteX96" fmla="*/ 3154361 w 4130672"/>
                <a:gd name="connsiteY96" fmla="*/ 2924177 h 3078958"/>
                <a:gd name="connsiteX97" fmla="*/ 3373435 w 4130672"/>
                <a:gd name="connsiteY97" fmla="*/ 2924176 h 3078958"/>
                <a:gd name="connsiteX98" fmla="*/ 3375816 w 4130672"/>
                <a:gd name="connsiteY98" fmla="*/ 2974182 h 3078958"/>
                <a:gd name="connsiteX99" fmla="*/ 3852066 w 4130672"/>
                <a:gd name="connsiteY99" fmla="*/ 2974183 h 3078958"/>
                <a:gd name="connsiteX100" fmla="*/ 3852065 w 4130672"/>
                <a:gd name="connsiteY100" fmla="*/ 3026571 h 3078958"/>
                <a:gd name="connsiteX101" fmla="*/ 3918740 w 4130672"/>
                <a:gd name="connsiteY101" fmla="*/ 3026571 h 3078958"/>
                <a:gd name="connsiteX102" fmla="*/ 3921121 w 4130672"/>
                <a:gd name="connsiteY102" fmla="*/ 3076577 h 3078958"/>
                <a:gd name="connsiteX103" fmla="*/ 4130672 w 4130672"/>
                <a:gd name="connsiteY103" fmla="*/ 3078958 h 3078958"/>
                <a:gd name="connsiteX0" fmla="*/ 0 w 4146193"/>
                <a:gd name="connsiteY0" fmla="*/ 3175 h 3078958"/>
                <a:gd name="connsiteX1" fmla="*/ 384175 w 4146193"/>
                <a:gd name="connsiteY1" fmla="*/ 0 h 3078958"/>
                <a:gd name="connsiteX2" fmla="*/ 384175 w 4146193"/>
                <a:gd name="connsiteY2" fmla="*/ 50800 h 3078958"/>
                <a:gd name="connsiteX3" fmla="*/ 415925 w 4146193"/>
                <a:gd name="connsiteY3" fmla="*/ 47625 h 3078958"/>
                <a:gd name="connsiteX4" fmla="*/ 412750 w 4146193"/>
                <a:gd name="connsiteY4" fmla="*/ 190500 h 3078958"/>
                <a:gd name="connsiteX5" fmla="*/ 428625 w 4146193"/>
                <a:gd name="connsiteY5" fmla="*/ 190500 h 3078958"/>
                <a:gd name="connsiteX6" fmla="*/ 425450 w 4146193"/>
                <a:gd name="connsiteY6" fmla="*/ 241300 h 3078958"/>
                <a:gd name="connsiteX7" fmla="*/ 428625 w 4146193"/>
                <a:gd name="connsiteY7" fmla="*/ 241300 h 3078958"/>
                <a:gd name="connsiteX8" fmla="*/ 425450 w 4146193"/>
                <a:gd name="connsiteY8" fmla="*/ 333375 h 3078958"/>
                <a:gd name="connsiteX9" fmla="*/ 441325 w 4146193"/>
                <a:gd name="connsiteY9" fmla="*/ 333375 h 3078958"/>
                <a:gd name="connsiteX10" fmla="*/ 444500 w 4146193"/>
                <a:gd name="connsiteY10" fmla="*/ 377825 h 3078958"/>
                <a:gd name="connsiteX11" fmla="*/ 454025 w 4146193"/>
                <a:gd name="connsiteY11" fmla="*/ 377825 h 3078958"/>
                <a:gd name="connsiteX12" fmla="*/ 454025 w 4146193"/>
                <a:gd name="connsiteY12" fmla="*/ 473075 h 3078958"/>
                <a:gd name="connsiteX13" fmla="*/ 460375 w 4146193"/>
                <a:gd name="connsiteY13" fmla="*/ 476250 h 3078958"/>
                <a:gd name="connsiteX14" fmla="*/ 460375 w 4146193"/>
                <a:gd name="connsiteY14" fmla="*/ 561975 h 3078958"/>
                <a:gd name="connsiteX15" fmla="*/ 463550 w 4146193"/>
                <a:gd name="connsiteY15" fmla="*/ 561975 h 3078958"/>
                <a:gd name="connsiteX16" fmla="*/ 463550 w 4146193"/>
                <a:gd name="connsiteY16" fmla="*/ 704850 h 3078958"/>
                <a:gd name="connsiteX17" fmla="*/ 485775 w 4146193"/>
                <a:gd name="connsiteY17" fmla="*/ 704850 h 3078958"/>
                <a:gd name="connsiteX18" fmla="*/ 485775 w 4146193"/>
                <a:gd name="connsiteY18" fmla="*/ 755650 h 3078958"/>
                <a:gd name="connsiteX19" fmla="*/ 488950 w 4146193"/>
                <a:gd name="connsiteY19" fmla="*/ 755650 h 3078958"/>
                <a:gd name="connsiteX20" fmla="*/ 488950 w 4146193"/>
                <a:gd name="connsiteY20" fmla="*/ 844550 h 3078958"/>
                <a:gd name="connsiteX21" fmla="*/ 520700 w 4146193"/>
                <a:gd name="connsiteY21" fmla="*/ 850900 h 3078958"/>
                <a:gd name="connsiteX22" fmla="*/ 520700 w 4146193"/>
                <a:gd name="connsiteY22" fmla="*/ 904875 h 3078958"/>
                <a:gd name="connsiteX23" fmla="*/ 523875 w 4146193"/>
                <a:gd name="connsiteY23" fmla="*/ 904875 h 3078958"/>
                <a:gd name="connsiteX24" fmla="*/ 523875 w 4146193"/>
                <a:gd name="connsiteY24" fmla="*/ 942975 h 3078958"/>
                <a:gd name="connsiteX25" fmla="*/ 568325 w 4146193"/>
                <a:gd name="connsiteY25" fmla="*/ 946150 h 3078958"/>
                <a:gd name="connsiteX26" fmla="*/ 568325 w 4146193"/>
                <a:gd name="connsiteY26" fmla="*/ 990600 h 3078958"/>
                <a:gd name="connsiteX27" fmla="*/ 800100 w 4146193"/>
                <a:gd name="connsiteY27" fmla="*/ 990600 h 3078958"/>
                <a:gd name="connsiteX28" fmla="*/ 800100 w 4146193"/>
                <a:gd name="connsiteY28" fmla="*/ 1038225 h 3078958"/>
                <a:gd name="connsiteX29" fmla="*/ 812800 w 4146193"/>
                <a:gd name="connsiteY29" fmla="*/ 1038225 h 3078958"/>
                <a:gd name="connsiteX30" fmla="*/ 812800 w 4146193"/>
                <a:gd name="connsiteY30" fmla="*/ 1085850 h 3078958"/>
                <a:gd name="connsiteX31" fmla="*/ 828675 w 4146193"/>
                <a:gd name="connsiteY31" fmla="*/ 1089025 h 3078958"/>
                <a:gd name="connsiteX32" fmla="*/ 831850 w 4146193"/>
                <a:gd name="connsiteY32" fmla="*/ 1130300 h 3078958"/>
                <a:gd name="connsiteX33" fmla="*/ 838200 w 4146193"/>
                <a:gd name="connsiteY33" fmla="*/ 1130300 h 3078958"/>
                <a:gd name="connsiteX34" fmla="*/ 835025 w 4146193"/>
                <a:gd name="connsiteY34" fmla="*/ 1225550 h 3078958"/>
                <a:gd name="connsiteX35" fmla="*/ 847725 w 4146193"/>
                <a:gd name="connsiteY35" fmla="*/ 1225550 h 3078958"/>
                <a:gd name="connsiteX36" fmla="*/ 847725 w 4146193"/>
                <a:gd name="connsiteY36" fmla="*/ 1273175 h 3078958"/>
                <a:gd name="connsiteX37" fmla="*/ 863600 w 4146193"/>
                <a:gd name="connsiteY37" fmla="*/ 1273175 h 3078958"/>
                <a:gd name="connsiteX38" fmla="*/ 866775 w 4146193"/>
                <a:gd name="connsiteY38" fmla="*/ 1362075 h 3078958"/>
                <a:gd name="connsiteX39" fmla="*/ 873125 w 4146193"/>
                <a:gd name="connsiteY39" fmla="*/ 1362075 h 3078958"/>
                <a:gd name="connsiteX40" fmla="*/ 873125 w 4146193"/>
                <a:gd name="connsiteY40" fmla="*/ 1419225 h 3078958"/>
                <a:gd name="connsiteX41" fmla="*/ 882650 w 4146193"/>
                <a:gd name="connsiteY41" fmla="*/ 1419225 h 3078958"/>
                <a:gd name="connsiteX42" fmla="*/ 879475 w 4146193"/>
                <a:gd name="connsiteY42" fmla="*/ 1504950 h 3078958"/>
                <a:gd name="connsiteX43" fmla="*/ 901700 w 4146193"/>
                <a:gd name="connsiteY43" fmla="*/ 1504950 h 3078958"/>
                <a:gd name="connsiteX44" fmla="*/ 901700 w 4146193"/>
                <a:gd name="connsiteY44" fmla="*/ 1549400 h 3078958"/>
                <a:gd name="connsiteX45" fmla="*/ 904875 w 4146193"/>
                <a:gd name="connsiteY45" fmla="*/ 1549400 h 3078958"/>
                <a:gd name="connsiteX46" fmla="*/ 904875 w 4146193"/>
                <a:gd name="connsiteY46" fmla="*/ 1603375 h 3078958"/>
                <a:gd name="connsiteX47" fmla="*/ 911225 w 4146193"/>
                <a:gd name="connsiteY47" fmla="*/ 1603375 h 3078958"/>
                <a:gd name="connsiteX48" fmla="*/ 908050 w 4146193"/>
                <a:gd name="connsiteY48" fmla="*/ 1647825 h 3078958"/>
                <a:gd name="connsiteX49" fmla="*/ 917575 w 4146193"/>
                <a:gd name="connsiteY49" fmla="*/ 1644650 h 3078958"/>
                <a:gd name="connsiteX50" fmla="*/ 914400 w 4146193"/>
                <a:gd name="connsiteY50" fmla="*/ 1743075 h 3078958"/>
                <a:gd name="connsiteX51" fmla="*/ 933450 w 4146193"/>
                <a:gd name="connsiteY51" fmla="*/ 1736725 h 3078958"/>
                <a:gd name="connsiteX52" fmla="*/ 933450 w 4146193"/>
                <a:gd name="connsiteY52" fmla="*/ 1790700 h 3078958"/>
                <a:gd name="connsiteX53" fmla="*/ 942975 w 4146193"/>
                <a:gd name="connsiteY53" fmla="*/ 1790700 h 3078958"/>
                <a:gd name="connsiteX54" fmla="*/ 942975 w 4146193"/>
                <a:gd name="connsiteY54" fmla="*/ 1838325 h 3078958"/>
                <a:gd name="connsiteX55" fmla="*/ 1092200 w 4146193"/>
                <a:gd name="connsiteY55" fmla="*/ 1841500 h 3078958"/>
                <a:gd name="connsiteX56" fmla="*/ 1092200 w 4146193"/>
                <a:gd name="connsiteY56" fmla="*/ 1885950 h 3078958"/>
                <a:gd name="connsiteX57" fmla="*/ 1162050 w 4146193"/>
                <a:gd name="connsiteY57" fmla="*/ 1885950 h 3078958"/>
                <a:gd name="connsiteX58" fmla="*/ 1165225 w 4146193"/>
                <a:gd name="connsiteY58" fmla="*/ 1933575 h 3078958"/>
                <a:gd name="connsiteX59" fmla="*/ 1244600 w 4146193"/>
                <a:gd name="connsiteY59" fmla="*/ 1930400 h 3078958"/>
                <a:gd name="connsiteX60" fmla="*/ 1247775 w 4146193"/>
                <a:gd name="connsiteY60" fmla="*/ 1978025 h 3078958"/>
                <a:gd name="connsiteX61" fmla="*/ 1327150 w 4146193"/>
                <a:gd name="connsiteY61" fmla="*/ 1978025 h 3078958"/>
                <a:gd name="connsiteX62" fmla="*/ 1327150 w 4146193"/>
                <a:gd name="connsiteY62" fmla="*/ 2028825 h 3078958"/>
                <a:gd name="connsiteX63" fmla="*/ 1362075 w 4146193"/>
                <a:gd name="connsiteY63" fmla="*/ 2028825 h 3078958"/>
                <a:gd name="connsiteX64" fmla="*/ 1362075 w 4146193"/>
                <a:gd name="connsiteY64" fmla="*/ 2073275 h 3078958"/>
                <a:gd name="connsiteX65" fmla="*/ 1374775 w 4146193"/>
                <a:gd name="connsiteY65" fmla="*/ 2073275 h 3078958"/>
                <a:gd name="connsiteX66" fmla="*/ 1374775 w 4146193"/>
                <a:gd name="connsiteY66" fmla="*/ 2120900 h 3078958"/>
                <a:gd name="connsiteX67" fmla="*/ 1400175 w 4146193"/>
                <a:gd name="connsiteY67" fmla="*/ 2120900 h 3078958"/>
                <a:gd name="connsiteX68" fmla="*/ 1403350 w 4146193"/>
                <a:gd name="connsiteY68" fmla="*/ 2206625 h 3078958"/>
                <a:gd name="connsiteX69" fmla="*/ 1406525 w 4146193"/>
                <a:gd name="connsiteY69" fmla="*/ 2206625 h 3078958"/>
                <a:gd name="connsiteX70" fmla="*/ 1406525 w 4146193"/>
                <a:gd name="connsiteY70" fmla="*/ 2260600 h 3078958"/>
                <a:gd name="connsiteX71" fmla="*/ 1435100 w 4146193"/>
                <a:gd name="connsiteY71" fmla="*/ 2260600 h 3078958"/>
                <a:gd name="connsiteX72" fmla="*/ 1431925 w 4146193"/>
                <a:gd name="connsiteY72" fmla="*/ 2305050 h 3078958"/>
                <a:gd name="connsiteX73" fmla="*/ 1444625 w 4146193"/>
                <a:gd name="connsiteY73" fmla="*/ 2308225 h 3078958"/>
                <a:gd name="connsiteX74" fmla="*/ 1441450 w 4146193"/>
                <a:gd name="connsiteY74" fmla="*/ 2387600 h 3078958"/>
                <a:gd name="connsiteX75" fmla="*/ 1449388 w 4146193"/>
                <a:gd name="connsiteY75" fmla="*/ 2388394 h 3078958"/>
                <a:gd name="connsiteX76" fmla="*/ 1449387 w 4146193"/>
                <a:gd name="connsiteY76" fmla="*/ 2440783 h 3078958"/>
                <a:gd name="connsiteX77" fmla="*/ 1468437 w 4146193"/>
                <a:gd name="connsiteY77" fmla="*/ 2440782 h 3078958"/>
                <a:gd name="connsiteX78" fmla="*/ 1468439 w 4146193"/>
                <a:gd name="connsiteY78" fmla="*/ 2495550 h 3078958"/>
                <a:gd name="connsiteX79" fmla="*/ 1554164 w 4146193"/>
                <a:gd name="connsiteY79" fmla="*/ 2497932 h 3078958"/>
                <a:gd name="connsiteX80" fmla="*/ 1554163 w 4146193"/>
                <a:gd name="connsiteY80" fmla="*/ 2540796 h 3078958"/>
                <a:gd name="connsiteX81" fmla="*/ 1861345 w 4146193"/>
                <a:gd name="connsiteY81" fmla="*/ 2543177 h 3078958"/>
                <a:gd name="connsiteX82" fmla="*/ 1863726 w 4146193"/>
                <a:gd name="connsiteY82" fmla="*/ 2588421 h 3078958"/>
                <a:gd name="connsiteX83" fmla="*/ 1920876 w 4146193"/>
                <a:gd name="connsiteY83" fmla="*/ 2590802 h 3078958"/>
                <a:gd name="connsiteX84" fmla="*/ 1920876 w 4146193"/>
                <a:gd name="connsiteY84" fmla="*/ 2638427 h 3078958"/>
                <a:gd name="connsiteX85" fmla="*/ 2251869 w 4146193"/>
                <a:gd name="connsiteY85" fmla="*/ 2638427 h 3078958"/>
                <a:gd name="connsiteX86" fmla="*/ 2251869 w 4146193"/>
                <a:gd name="connsiteY86" fmla="*/ 2686052 h 3078958"/>
                <a:gd name="connsiteX87" fmla="*/ 2309018 w 4146193"/>
                <a:gd name="connsiteY87" fmla="*/ 2686051 h 3078958"/>
                <a:gd name="connsiteX88" fmla="*/ 2309018 w 4146193"/>
                <a:gd name="connsiteY88" fmla="*/ 2726533 h 3078958"/>
                <a:gd name="connsiteX89" fmla="*/ 2320924 w 4146193"/>
                <a:gd name="connsiteY89" fmla="*/ 2726534 h 3078958"/>
                <a:gd name="connsiteX90" fmla="*/ 2323306 w 4146193"/>
                <a:gd name="connsiteY90" fmla="*/ 2778921 h 3078958"/>
                <a:gd name="connsiteX91" fmla="*/ 2954337 w 4146193"/>
                <a:gd name="connsiteY91" fmla="*/ 2778920 h 3078958"/>
                <a:gd name="connsiteX92" fmla="*/ 2954337 w 4146193"/>
                <a:gd name="connsiteY92" fmla="*/ 2824164 h 3078958"/>
                <a:gd name="connsiteX93" fmla="*/ 3109119 w 4146193"/>
                <a:gd name="connsiteY93" fmla="*/ 2824163 h 3078958"/>
                <a:gd name="connsiteX94" fmla="*/ 3109118 w 4146193"/>
                <a:gd name="connsiteY94" fmla="*/ 2871789 h 3078958"/>
                <a:gd name="connsiteX95" fmla="*/ 3154361 w 4146193"/>
                <a:gd name="connsiteY95" fmla="*/ 2871789 h 3078958"/>
                <a:gd name="connsiteX96" fmla="*/ 3154361 w 4146193"/>
                <a:gd name="connsiteY96" fmla="*/ 2924177 h 3078958"/>
                <a:gd name="connsiteX97" fmla="*/ 3373435 w 4146193"/>
                <a:gd name="connsiteY97" fmla="*/ 2924176 h 3078958"/>
                <a:gd name="connsiteX98" fmla="*/ 3375816 w 4146193"/>
                <a:gd name="connsiteY98" fmla="*/ 2974182 h 3078958"/>
                <a:gd name="connsiteX99" fmla="*/ 3852066 w 4146193"/>
                <a:gd name="connsiteY99" fmla="*/ 2974183 h 3078958"/>
                <a:gd name="connsiteX100" fmla="*/ 3852065 w 4146193"/>
                <a:gd name="connsiteY100" fmla="*/ 3026571 h 3078958"/>
                <a:gd name="connsiteX101" fmla="*/ 3918740 w 4146193"/>
                <a:gd name="connsiteY101" fmla="*/ 3026571 h 3078958"/>
                <a:gd name="connsiteX102" fmla="*/ 3921121 w 4146193"/>
                <a:gd name="connsiteY102" fmla="*/ 3076577 h 3078958"/>
                <a:gd name="connsiteX103" fmla="*/ 4130672 w 4146193"/>
                <a:gd name="connsiteY103" fmla="*/ 3078958 h 3078958"/>
                <a:gd name="connsiteX104" fmla="*/ 4130671 w 4146193"/>
                <a:gd name="connsiteY104" fmla="*/ 3076577 h 3078958"/>
                <a:gd name="connsiteX0" fmla="*/ 0 w 4145599"/>
                <a:gd name="connsiteY0" fmla="*/ 3175 h 3124206"/>
                <a:gd name="connsiteX1" fmla="*/ 384175 w 4145599"/>
                <a:gd name="connsiteY1" fmla="*/ 0 h 3124206"/>
                <a:gd name="connsiteX2" fmla="*/ 384175 w 4145599"/>
                <a:gd name="connsiteY2" fmla="*/ 50800 h 3124206"/>
                <a:gd name="connsiteX3" fmla="*/ 415925 w 4145599"/>
                <a:gd name="connsiteY3" fmla="*/ 47625 h 3124206"/>
                <a:gd name="connsiteX4" fmla="*/ 412750 w 4145599"/>
                <a:gd name="connsiteY4" fmla="*/ 190500 h 3124206"/>
                <a:gd name="connsiteX5" fmla="*/ 428625 w 4145599"/>
                <a:gd name="connsiteY5" fmla="*/ 190500 h 3124206"/>
                <a:gd name="connsiteX6" fmla="*/ 425450 w 4145599"/>
                <a:gd name="connsiteY6" fmla="*/ 241300 h 3124206"/>
                <a:gd name="connsiteX7" fmla="*/ 428625 w 4145599"/>
                <a:gd name="connsiteY7" fmla="*/ 241300 h 3124206"/>
                <a:gd name="connsiteX8" fmla="*/ 425450 w 4145599"/>
                <a:gd name="connsiteY8" fmla="*/ 333375 h 3124206"/>
                <a:gd name="connsiteX9" fmla="*/ 441325 w 4145599"/>
                <a:gd name="connsiteY9" fmla="*/ 333375 h 3124206"/>
                <a:gd name="connsiteX10" fmla="*/ 444500 w 4145599"/>
                <a:gd name="connsiteY10" fmla="*/ 377825 h 3124206"/>
                <a:gd name="connsiteX11" fmla="*/ 454025 w 4145599"/>
                <a:gd name="connsiteY11" fmla="*/ 377825 h 3124206"/>
                <a:gd name="connsiteX12" fmla="*/ 454025 w 4145599"/>
                <a:gd name="connsiteY12" fmla="*/ 473075 h 3124206"/>
                <a:gd name="connsiteX13" fmla="*/ 460375 w 4145599"/>
                <a:gd name="connsiteY13" fmla="*/ 476250 h 3124206"/>
                <a:gd name="connsiteX14" fmla="*/ 460375 w 4145599"/>
                <a:gd name="connsiteY14" fmla="*/ 561975 h 3124206"/>
                <a:gd name="connsiteX15" fmla="*/ 463550 w 4145599"/>
                <a:gd name="connsiteY15" fmla="*/ 561975 h 3124206"/>
                <a:gd name="connsiteX16" fmla="*/ 463550 w 4145599"/>
                <a:gd name="connsiteY16" fmla="*/ 704850 h 3124206"/>
                <a:gd name="connsiteX17" fmla="*/ 485775 w 4145599"/>
                <a:gd name="connsiteY17" fmla="*/ 704850 h 3124206"/>
                <a:gd name="connsiteX18" fmla="*/ 485775 w 4145599"/>
                <a:gd name="connsiteY18" fmla="*/ 755650 h 3124206"/>
                <a:gd name="connsiteX19" fmla="*/ 488950 w 4145599"/>
                <a:gd name="connsiteY19" fmla="*/ 755650 h 3124206"/>
                <a:gd name="connsiteX20" fmla="*/ 488950 w 4145599"/>
                <a:gd name="connsiteY20" fmla="*/ 844550 h 3124206"/>
                <a:gd name="connsiteX21" fmla="*/ 520700 w 4145599"/>
                <a:gd name="connsiteY21" fmla="*/ 850900 h 3124206"/>
                <a:gd name="connsiteX22" fmla="*/ 520700 w 4145599"/>
                <a:gd name="connsiteY22" fmla="*/ 904875 h 3124206"/>
                <a:gd name="connsiteX23" fmla="*/ 523875 w 4145599"/>
                <a:gd name="connsiteY23" fmla="*/ 904875 h 3124206"/>
                <a:gd name="connsiteX24" fmla="*/ 523875 w 4145599"/>
                <a:gd name="connsiteY24" fmla="*/ 942975 h 3124206"/>
                <a:gd name="connsiteX25" fmla="*/ 568325 w 4145599"/>
                <a:gd name="connsiteY25" fmla="*/ 946150 h 3124206"/>
                <a:gd name="connsiteX26" fmla="*/ 568325 w 4145599"/>
                <a:gd name="connsiteY26" fmla="*/ 990600 h 3124206"/>
                <a:gd name="connsiteX27" fmla="*/ 800100 w 4145599"/>
                <a:gd name="connsiteY27" fmla="*/ 990600 h 3124206"/>
                <a:gd name="connsiteX28" fmla="*/ 800100 w 4145599"/>
                <a:gd name="connsiteY28" fmla="*/ 1038225 h 3124206"/>
                <a:gd name="connsiteX29" fmla="*/ 812800 w 4145599"/>
                <a:gd name="connsiteY29" fmla="*/ 1038225 h 3124206"/>
                <a:gd name="connsiteX30" fmla="*/ 812800 w 4145599"/>
                <a:gd name="connsiteY30" fmla="*/ 1085850 h 3124206"/>
                <a:gd name="connsiteX31" fmla="*/ 828675 w 4145599"/>
                <a:gd name="connsiteY31" fmla="*/ 1089025 h 3124206"/>
                <a:gd name="connsiteX32" fmla="*/ 831850 w 4145599"/>
                <a:gd name="connsiteY32" fmla="*/ 1130300 h 3124206"/>
                <a:gd name="connsiteX33" fmla="*/ 838200 w 4145599"/>
                <a:gd name="connsiteY33" fmla="*/ 1130300 h 3124206"/>
                <a:gd name="connsiteX34" fmla="*/ 835025 w 4145599"/>
                <a:gd name="connsiteY34" fmla="*/ 1225550 h 3124206"/>
                <a:gd name="connsiteX35" fmla="*/ 847725 w 4145599"/>
                <a:gd name="connsiteY35" fmla="*/ 1225550 h 3124206"/>
                <a:gd name="connsiteX36" fmla="*/ 847725 w 4145599"/>
                <a:gd name="connsiteY36" fmla="*/ 1273175 h 3124206"/>
                <a:gd name="connsiteX37" fmla="*/ 863600 w 4145599"/>
                <a:gd name="connsiteY37" fmla="*/ 1273175 h 3124206"/>
                <a:gd name="connsiteX38" fmla="*/ 866775 w 4145599"/>
                <a:gd name="connsiteY38" fmla="*/ 1362075 h 3124206"/>
                <a:gd name="connsiteX39" fmla="*/ 873125 w 4145599"/>
                <a:gd name="connsiteY39" fmla="*/ 1362075 h 3124206"/>
                <a:gd name="connsiteX40" fmla="*/ 873125 w 4145599"/>
                <a:gd name="connsiteY40" fmla="*/ 1419225 h 3124206"/>
                <a:gd name="connsiteX41" fmla="*/ 882650 w 4145599"/>
                <a:gd name="connsiteY41" fmla="*/ 1419225 h 3124206"/>
                <a:gd name="connsiteX42" fmla="*/ 879475 w 4145599"/>
                <a:gd name="connsiteY42" fmla="*/ 1504950 h 3124206"/>
                <a:gd name="connsiteX43" fmla="*/ 901700 w 4145599"/>
                <a:gd name="connsiteY43" fmla="*/ 1504950 h 3124206"/>
                <a:gd name="connsiteX44" fmla="*/ 901700 w 4145599"/>
                <a:gd name="connsiteY44" fmla="*/ 1549400 h 3124206"/>
                <a:gd name="connsiteX45" fmla="*/ 904875 w 4145599"/>
                <a:gd name="connsiteY45" fmla="*/ 1549400 h 3124206"/>
                <a:gd name="connsiteX46" fmla="*/ 904875 w 4145599"/>
                <a:gd name="connsiteY46" fmla="*/ 1603375 h 3124206"/>
                <a:gd name="connsiteX47" fmla="*/ 911225 w 4145599"/>
                <a:gd name="connsiteY47" fmla="*/ 1603375 h 3124206"/>
                <a:gd name="connsiteX48" fmla="*/ 908050 w 4145599"/>
                <a:gd name="connsiteY48" fmla="*/ 1647825 h 3124206"/>
                <a:gd name="connsiteX49" fmla="*/ 917575 w 4145599"/>
                <a:gd name="connsiteY49" fmla="*/ 1644650 h 3124206"/>
                <a:gd name="connsiteX50" fmla="*/ 914400 w 4145599"/>
                <a:gd name="connsiteY50" fmla="*/ 1743075 h 3124206"/>
                <a:gd name="connsiteX51" fmla="*/ 933450 w 4145599"/>
                <a:gd name="connsiteY51" fmla="*/ 1736725 h 3124206"/>
                <a:gd name="connsiteX52" fmla="*/ 933450 w 4145599"/>
                <a:gd name="connsiteY52" fmla="*/ 1790700 h 3124206"/>
                <a:gd name="connsiteX53" fmla="*/ 942975 w 4145599"/>
                <a:gd name="connsiteY53" fmla="*/ 1790700 h 3124206"/>
                <a:gd name="connsiteX54" fmla="*/ 942975 w 4145599"/>
                <a:gd name="connsiteY54" fmla="*/ 1838325 h 3124206"/>
                <a:gd name="connsiteX55" fmla="*/ 1092200 w 4145599"/>
                <a:gd name="connsiteY55" fmla="*/ 1841500 h 3124206"/>
                <a:gd name="connsiteX56" fmla="*/ 1092200 w 4145599"/>
                <a:gd name="connsiteY56" fmla="*/ 1885950 h 3124206"/>
                <a:gd name="connsiteX57" fmla="*/ 1162050 w 4145599"/>
                <a:gd name="connsiteY57" fmla="*/ 1885950 h 3124206"/>
                <a:gd name="connsiteX58" fmla="*/ 1165225 w 4145599"/>
                <a:gd name="connsiteY58" fmla="*/ 1933575 h 3124206"/>
                <a:gd name="connsiteX59" fmla="*/ 1244600 w 4145599"/>
                <a:gd name="connsiteY59" fmla="*/ 1930400 h 3124206"/>
                <a:gd name="connsiteX60" fmla="*/ 1247775 w 4145599"/>
                <a:gd name="connsiteY60" fmla="*/ 1978025 h 3124206"/>
                <a:gd name="connsiteX61" fmla="*/ 1327150 w 4145599"/>
                <a:gd name="connsiteY61" fmla="*/ 1978025 h 3124206"/>
                <a:gd name="connsiteX62" fmla="*/ 1327150 w 4145599"/>
                <a:gd name="connsiteY62" fmla="*/ 2028825 h 3124206"/>
                <a:gd name="connsiteX63" fmla="*/ 1362075 w 4145599"/>
                <a:gd name="connsiteY63" fmla="*/ 2028825 h 3124206"/>
                <a:gd name="connsiteX64" fmla="*/ 1362075 w 4145599"/>
                <a:gd name="connsiteY64" fmla="*/ 2073275 h 3124206"/>
                <a:gd name="connsiteX65" fmla="*/ 1374775 w 4145599"/>
                <a:gd name="connsiteY65" fmla="*/ 2073275 h 3124206"/>
                <a:gd name="connsiteX66" fmla="*/ 1374775 w 4145599"/>
                <a:gd name="connsiteY66" fmla="*/ 2120900 h 3124206"/>
                <a:gd name="connsiteX67" fmla="*/ 1400175 w 4145599"/>
                <a:gd name="connsiteY67" fmla="*/ 2120900 h 3124206"/>
                <a:gd name="connsiteX68" fmla="*/ 1403350 w 4145599"/>
                <a:gd name="connsiteY68" fmla="*/ 2206625 h 3124206"/>
                <a:gd name="connsiteX69" fmla="*/ 1406525 w 4145599"/>
                <a:gd name="connsiteY69" fmla="*/ 2206625 h 3124206"/>
                <a:gd name="connsiteX70" fmla="*/ 1406525 w 4145599"/>
                <a:gd name="connsiteY70" fmla="*/ 2260600 h 3124206"/>
                <a:gd name="connsiteX71" fmla="*/ 1435100 w 4145599"/>
                <a:gd name="connsiteY71" fmla="*/ 2260600 h 3124206"/>
                <a:gd name="connsiteX72" fmla="*/ 1431925 w 4145599"/>
                <a:gd name="connsiteY72" fmla="*/ 2305050 h 3124206"/>
                <a:gd name="connsiteX73" fmla="*/ 1444625 w 4145599"/>
                <a:gd name="connsiteY73" fmla="*/ 2308225 h 3124206"/>
                <a:gd name="connsiteX74" fmla="*/ 1441450 w 4145599"/>
                <a:gd name="connsiteY74" fmla="*/ 2387600 h 3124206"/>
                <a:gd name="connsiteX75" fmla="*/ 1449388 w 4145599"/>
                <a:gd name="connsiteY75" fmla="*/ 2388394 h 3124206"/>
                <a:gd name="connsiteX76" fmla="*/ 1449387 w 4145599"/>
                <a:gd name="connsiteY76" fmla="*/ 2440783 h 3124206"/>
                <a:gd name="connsiteX77" fmla="*/ 1468437 w 4145599"/>
                <a:gd name="connsiteY77" fmla="*/ 2440782 h 3124206"/>
                <a:gd name="connsiteX78" fmla="*/ 1468439 w 4145599"/>
                <a:gd name="connsiteY78" fmla="*/ 2495550 h 3124206"/>
                <a:gd name="connsiteX79" fmla="*/ 1554164 w 4145599"/>
                <a:gd name="connsiteY79" fmla="*/ 2497932 h 3124206"/>
                <a:gd name="connsiteX80" fmla="*/ 1554163 w 4145599"/>
                <a:gd name="connsiteY80" fmla="*/ 2540796 h 3124206"/>
                <a:gd name="connsiteX81" fmla="*/ 1861345 w 4145599"/>
                <a:gd name="connsiteY81" fmla="*/ 2543177 h 3124206"/>
                <a:gd name="connsiteX82" fmla="*/ 1863726 w 4145599"/>
                <a:gd name="connsiteY82" fmla="*/ 2588421 h 3124206"/>
                <a:gd name="connsiteX83" fmla="*/ 1920876 w 4145599"/>
                <a:gd name="connsiteY83" fmla="*/ 2590802 h 3124206"/>
                <a:gd name="connsiteX84" fmla="*/ 1920876 w 4145599"/>
                <a:gd name="connsiteY84" fmla="*/ 2638427 h 3124206"/>
                <a:gd name="connsiteX85" fmla="*/ 2251869 w 4145599"/>
                <a:gd name="connsiteY85" fmla="*/ 2638427 h 3124206"/>
                <a:gd name="connsiteX86" fmla="*/ 2251869 w 4145599"/>
                <a:gd name="connsiteY86" fmla="*/ 2686052 h 3124206"/>
                <a:gd name="connsiteX87" fmla="*/ 2309018 w 4145599"/>
                <a:gd name="connsiteY87" fmla="*/ 2686051 h 3124206"/>
                <a:gd name="connsiteX88" fmla="*/ 2309018 w 4145599"/>
                <a:gd name="connsiteY88" fmla="*/ 2726533 h 3124206"/>
                <a:gd name="connsiteX89" fmla="*/ 2320924 w 4145599"/>
                <a:gd name="connsiteY89" fmla="*/ 2726534 h 3124206"/>
                <a:gd name="connsiteX90" fmla="*/ 2323306 w 4145599"/>
                <a:gd name="connsiteY90" fmla="*/ 2778921 h 3124206"/>
                <a:gd name="connsiteX91" fmla="*/ 2954337 w 4145599"/>
                <a:gd name="connsiteY91" fmla="*/ 2778920 h 3124206"/>
                <a:gd name="connsiteX92" fmla="*/ 2954337 w 4145599"/>
                <a:gd name="connsiteY92" fmla="*/ 2824164 h 3124206"/>
                <a:gd name="connsiteX93" fmla="*/ 3109119 w 4145599"/>
                <a:gd name="connsiteY93" fmla="*/ 2824163 h 3124206"/>
                <a:gd name="connsiteX94" fmla="*/ 3109118 w 4145599"/>
                <a:gd name="connsiteY94" fmla="*/ 2871789 h 3124206"/>
                <a:gd name="connsiteX95" fmla="*/ 3154361 w 4145599"/>
                <a:gd name="connsiteY95" fmla="*/ 2871789 h 3124206"/>
                <a:gd name="connsiteX96" fmla="*/ 3154361 w 4145599"/>
                <a:gd name="connsiteY96" fmla="*/ 2924177 h 3124206"/>
                <a:gd name="connsiteX97" fmla="*/ 3373435 w 4145599"/>
                <a:gd name="connsiteY97" fmla="*/ 2924176 h 3124206"/>
                <a:gd name="connsiteX98" fmla="*/ 3375816 w 4145599"/>
                <a:gd name="connsiteY98" fmla="*/ 2974182 h 3124206"/>
                <a:gd name="connsiteX99" fmla="*/ 3852066 w 4145599"/>
                <a:gd name="connsiteY99" fmla="*/ 2974183 h 3124206"/>
                <a:gd name="connsiteX100" fmla="*/ 3852065 w 4145599"/>
                <a:gd name="connsiteY100" fmla="*/ 3026571 h 3124206"/>
                <a:gd name="connsiteX101" fmla="*/ 3918740 w 4145599"/>
                <a:gd name="connsiteY101" fmla="*/ 3026571 h 3124206"/>
                <a:gd name="connsiteX102" fmla="*/ 3921121 w 4145599"/>
                <a:gd name="connsiteY102" fmla="*/ 3076577 h 3124206"/>
                <a:gd name="connsiteX103" fmla="*/ 4130672 w 4145599"/>
                <a:gd name="connsiteY103" fmla="*/ 3078958 h 3124206"/>
                <a:gd name="connsiteX104" fmla="*/ 4128290 w 4145599"/>
                <a:gd name="connsiteY104" fmla="*/ 3124202 h 3124206"/>
                <a:gd name="connsiteX0" fmla="*/ 0 w 4130672"/>
                <a:gd name="connsiteY0" fmla="*/ 3175 h 3124202"/>
                <a:gd name="connsiteX1" fmla="*/ 384175 w 4130672"/>
                <a:gd name="connsiteY1" fmla="*/ 0 h 3124202"/>
                <a:gd name="connsiteX2" fmla="*/ 384175 w 4130672"/>
                <a:gd name="connsiteY2" fmla="*/ 50800 h 3124202"/>
                <a:gd name="connsiteX3" fmla="*/ 415925 w 4130672"/>
                <a:gd name="connsiteY3" fmla="*/ 47625 h 3124202"/>
                <a:gd name="connsiteX4" fmla="*/ 412750 w 4130672"/>
                <a:gd name="connsiteY4" fmla="*/ 190500 h 3124202"/>
                <a:gd name="connsiteX5" fmla="*/ 428625 w 4130672"/>
                <a:gd name="connsiteY5" fmla="*/ 190500 h 3124202"/>
                <a:gd name="connsiteX6" fmla="*/ 425450 w 4130672"/>
                <a:gd name="connsiteY6" fmla="*/ 241300 h 3124202"/>
                <a:gd name="connsiteX7" fmla="*/ 428625 w 4130672"/>
                <a:gd name="connsiteY7" fmla="*/ 241300 h 3124202"/>
                <a:gd name="connsiteX8" fmla="*/ 425450 w 4130672"/>
                <a:gd name="connsiteY8" fmla="*/ 333375 h 3124202"/>
                <a:gd name="connsiteX9" fmla="*/ 441325 w 4130672"/>
                <a:gd name="connsiteY9" fmla="*/ 333375 h 3124202"/>
                <a:gd name="connsiteX10" fmla="*/ 444500 w 4130672"/>
                <a:gd name="connsiteY10" fmla="*/ 377825 h 3124202"/>
                <a:gd name="connsiteX11" fmla="*/ 454025 w 4130672"/>
                <a:gd name="connsiteY11" fmla="*/ 377825 h 3124202"/>
                <a:gd name="connsiteX12" fmla="*/ 454025 w 4130672"/>
                <a:gd name="connsiteY12" fmla="*/ 473075 h 3124202"/>
                <a:gd name="connsiteX13" fmla="*/ 460375 w 4130672"/>
                <a:gd name="connsiteY13" fmla="*/ 476250 h 3124202"/>
                <a:gd name="connsiteX14" fmla="*/ 460375 w 4130672"/>
                <a:gd name="connsiteY14" fmla="*/ 561975 h 3124202"/>
                <a:gd name="connsiteX15" fmla="*/ 463550 w 4130672"/>
                <a:gd name="connsiteY15" fmla="*/ 561975 h 3124202"/>
                <a:gd name="connsiteX16" fmla="*/ 463550 w 4130672"/>
                <a:gd name="connsiteY16" fmla="*/ 704850 h 3124202"/>
                <a:gd name="connsiteX17" fmla="*/ 485775 w 4130672"/>
                <a:gd name="connsiteY17" fmla="*/ 704850 h 3124202"/>
                <a:gd name="connsiteX18" fmla="*/ 485775 w 4130672"/>
                <a:gd name="connsiteY18" fmla="*/ 755650 h 3124202"/>
                <a:gd name="connsiteX19" fmla="*/ 488950 w 4130672"/>
                <a:gd name="connsiteY19" fmla="*/ 755650 h 3124202"/>
                <a:gd name="connsiteX20" fmla="*/ 488950 w 4130672"/>
                <a:gd name="connsiteY20" fmla="*/ 844550 h 3124202"/>
                <a:gd name="connsiteX21" fmla="*/ 520700 w 4130672"/>
                <a:gd name="connsiteY21" fmla="*/ 850900 h 3124202"/>
                <a:gd name="connsiteX22" fmla="*/ 520700 w 4130672"/>
                <a:gd name="connsiteY22" fmla="*/ 904875 h 3124202"/>
                <a:gd name="connsiteX23" fmla="*/ 523875 w 4130672"/>
                <a:gd name="connsiteY23" fmla="*/ 904875 h 3124202"/>
                <a:gd name="connsiteX24" fmla="*/ 523875 w 4130672"/>
                <a:gd name="connsiteY24" fmla="*/ 942975 h 3124202"/>
                <a:gd name="connsiteX25" fmla="*/ 568325 w 4130672"/>
                <a:gd name="connsiteY25" fmla="*/ 946150 h 3124202"/>
                <a:gd name="connsiteX26" fmla="*/ 568325 w 4130672"/>
                <a:gd name="connsiteY26" fmla="*/ 990600 h 3124202"/>
                <a:gd name="connsiteX27" fmla="*/ 800100 w 4130672"/>
                <a:gd name="connsiteY27" fmla="*/ 990600 h 3124202"/>
                <a:gd name="connsiteX28" fmla="*/ 800100 w 4130672"/>
                <a:gd name="connsiteY28" fmla="*/ 1038225 h 3124202"/>
                <a:gd name="connsiteX29" fmla="*/ 812800 w 4130672"/>
                <a:gd name="connsiteY29" fmla="*/ 1038225 h 3124202"/>
                <a:gd name="connsiteX30" fmla="*/ 812800 w 4130672"/>
                <a:gd name="connsiteY30" fmla="*/ 1085850 h 3124202"/>
                <a:gd name="connsiteX31" fmla="*/ 828675 w 4130672"/>
                <a:gd name="connsiteY31" fmla="*/ 1089025 h 3124202"/>
                <a:gd name="connsiteX32" fmla="*/ 831850 w 4130672"/>
                <a:gd name="connsiteY32" fmla="*/ 1130300 h 3124202"/>
                <a:gd name="connsiteX33" fmla="*/ 838200 w 4130672"/>
                <a:gd name="connsiteY33" fmla="*/ 1130300 h 3124202"/>
                <a:gd name="connsiteX34" fmla="*/ 835025 w 4130672"/>
                <a:gd name="connsiteY34" fmla="*/ 1225550 h 3124202"/>
                <a:gd name="connsiteX35" fmla="*/ 847725 w 4130672"/>
                <a:gd name="connsiteY35" fmla="*/ 1225550 h 3124202"/>
                <a:gd name="connsiteX36" fmla="*/ 847725 w 4130672"/>
                <a:gd name="connsiteY36" fmla="*/ 1273175 h 3124202"/>
                <a:gd name="connsiteX37" fmla="*/ 863600 w 4130672"/>
                <a:gd name="connsiteY37" fmla="*/ 1273175 h 3124202"/>
                <a:gd name="connsiteX38" fmla="*/ 866775 w 4130672"/>
                <a:gd name="connsiteY38" fmla="*/ 1362075 h 3124202"/>
                <a:gd name="connsiteX39" fmla="*/ 873125 w 4130672"/>
                <a:gd name="connsiteY39" fmla="*/ 1362075 h 3124202"/>
                <a:gd name="connsiteX40" fmla="*/ 873125 w 4130672"/>
                <a:gd name="connsiteY40" fmla="*/ 1419225 h 3124202"/>
                <a:gd name="connsiteX41" fmla="*/ 882650 w 4130672"/>
                <a:gd name="connsiteY41" fmla="*/ 1419225 h 3124202"/>
                <a:gd name="connsiteX42" fmla="*/ 879475 w 4130672"/>
                <a:gd name="connsiteY42" fmla="*/ 1504950 h 3124202"/>
                <a:gd name="connsiteX43" fmla="*/ 901700 w 4130672"/>
                <a:gd name="connsiteY43" fmla="*/ 1504950 h 3124202"/>
                <a:gd name="connsiteX44" fmla="*/ 901700 w 4130672"/>
                <a:gd name="connsiteY44" fmla="*/ 1549400 h 3124202"/>
                <a:gd name="connsiteX45" fmla="*/ 904875 w 4130672"/>
                <a:gd name="connsiteY45" fmla="*/ 1549400 h 3124202"/>
                <a:gd name="connsiteX46" fmla="*/ 904875 w 4130672"/>
                <a:gd name="connsiteY46" fmla="*/ 1603375 h 3124202"/>
                <a:gd name="connsiteX47" fmla="*/ 911225 w 4130672"/>
                <a:gd name="connsiteY47" fmla="*/ 1603375 h 3124202"/>
                <a:gd name="connsiteX48" fmla="*/ 908050 w 4130672"/>
                <a:gd name="connsiteY48" fmla="*/ 1647825 h 3124202"/>
                <a:gd name="connsiteX49" fmla="*/ 917575 w 4130672"/>
                <a:gd name="connsiteY49" fmla="*/ 1644650 h 3124202"/>
                <a:gd name="connsiteX50" fmla="*/ 914400 w 4130672"/>
                <a:gd name="connsiteY50" fmla="*/ 1743075 h 3124202"/>
                <a:gd name="connsiteX51" fmla="*/ 933450 w 4130672"/>
                <a:gd name="connsiteY51" fmla="*/ 1736725 h 3124202"/>
                <a:gd name="connsiteX52" fmla="*/ 933450 w 4130672"/>
                <a:gd name="connsiteY52" fmla="*/ 1790700 h 3124202"/>
                <a:gd name="connsiteX53" fmla="*/ 942975 w 4130672"/>
                <a:gd name="connsiteY53" fmla="*/ 1790700 h 3124202"/>
                <a:gd name="connsiteX54" fmla="*/ 942975 w 4130672"/>
                <a:gd name="connsiteY54" fmla="*/ 1838325 h 3124202"/>
                <a:gd name="connsiteX55" fmla="*/ 1092200 w 4130672"/>
                <a:gd name="connsiteY55" fmla="*/ 1841500 h 3124202"/>
                <a:gd name="connsiteX56" fmla="*/ 1092200 w 4130672"/>
                <a:gd name="connsiteY56" fmla="*/ 1885950 h 3124202"/>
                <a:gd name="connsiteX57" fmla="*/ 1162050 w 4130672"/>
                <a:gd name="connsiteY57" fmla="*/ 1885950 h 3124202"/>
                <a:gd name="connsiteX58" fmla="*/ 1165225 w 4130672"/>
                <a:gd name="connsiteY58" fmla="*/ 1933575 h 3124202"/>
                <a:gd name="connsiteX59" fmla="*/ 1244600 w 4130672"/>
                <a:gd name="connsiteY59" fmla="*/ 1930400 h 3124202"/>
                <a:gd name="connsiteX60" fmla="*/ 1247775 w 4130672"/>
                <a:gd name="connsiteY60" fmla="*/ 1978025 h 3124202"/>
                <a:gd name="connsiteX61" fmla="*/ 1327150 w 4130672"/>
                <a:gd name="connsiteY61" fmla="*/ 1978025 h 3124202"/>
                <a:gd name="connsiteX62" fmla="*/ 1327150 w 4130672"/>
                <a:gd name="connsiteY62" fmla="*/ 2028825 h 3124202"/>
                <a:gd name="connsiteX63" fmla="*/ 1362075 w 4130672"/>
                <a:gd name="connsiteY63" fmla="*/ 2028825 h 3124202"/>
                <a:gd name="connsiteX64" fmla="*/ 1362075 w 4130672"/>
                <a:gd name="connsiteY64" fmla="*/ 2073275 h 3124202"/>
                <a:gd name="connsiteX65" fmla="*/ 1374775 w 4130672"/>
                <a:gd name="connsiteY65" fmla="*/ 2073275 h 3124202"/>
                <a:gd name="connsiteX66" fmla="*/ 1374775 w 4130672"/>
                <a:gd name="connsiteY66" fmla="*/ 2120900 h 3124202"/>
                <a:gd name="connsiteX67" fmla="*/ 1400175 w 4130672"/>
                <a:gd name="connsiteY67" fmla="*/ 2120900 h 3124202"/>
                <a:gd name="connsiteX68" fmla="*/ 1403350 w 4130672"/>
                <a:gd name="connsiteY68" fmla="*/ 2206625 h 3124202"/>
                <a:gd name="connsiteX69" fmla="*/ 1406525 w 4130672"/>
                <a:gd name="connsiteY69" fmla="*/ 2206625 h 3124202"/>
                <a:gd name="connsiteX70" fmla="*/ 1406525 w 4130672"/>
                <a:gd name="connsiteY70" fmla="*/ 2260600 h 3124202"/>
                <a:gd name="connsiteX71" fmla="*/ 1435100 w 4130672"/>
                <a:gd name="connsiteY71" fmla="*/ 2260600 h 3124202"/>
                <a:gd name="connsiteX72" fmla="*/ 1431925 w 4130672"/>
                <a:gd name="connsiteY72" fmla="*/ 2305050 h 3124202"/>
                <a:gd name="connsiteX73" fmla="*/ 1444625 w 4130672"/>
                <a:gd name="connsiteY73" fmla="*/ 2308225 h 3124202"/>
                <a:gd name="connsiteX74" fmla="*/ 1441450 w 4130672"/>
                <a:gd name="connsiteY74" fmla="*/ 2387600 h 3124202"/>
                <a:gd name="connsiteX75" fmla="*/ 1449388 w 4130672"/>
                <a:gd name="connsiteY75" fmla="*/ 2388394 h 3124202"/>
                <a:gd name="connsiteX76" fmla="*/ 1449387 w 4130672"/>
                <a:gd name="connsiteY76" fmla="*/ 2440783 h 3124202"/>
                <a:gd name="connsiteX77" fmla="*/ 1468437 w 4130672"/>
                <a:gd name="connsiteY77" fmla="*/ 2440782 h 3124202"/>
                <a:gd name="connsiteX78" fmla="*/ 1468439 w 4130672"/>
                <a:gd name="connsiteY78" fmla="*/ 2495550 h 3124202"/>
                <a:gd name="connsiteX79" fmla="*/ 1554164 w 4130672"/>
                <a:gd name="connsiteY79" fmla="*/ 2497932 h 3124202"/>
                <a:gd name="connsiteX80" fmla="*/ 1554163 w 4130672"/>
                <a:gd name="connsiteY80" fmla="*/ 2540796 h 3124202"/>
                <a:gd name="connsiteX81" fmla="*/ 1861345 w 4130672"/>
                <a:gd name="connsiteY81" fmla="*/ 2543177 h 3124202"/>
                <a:gd name="connsiteX82" fmla="*/ 1863726 w 4130672"/>
                <a:gd name="connsiteY82" fmla="*/ 2588421 h 3124202"/>
                <a:gd name="connsiteX83" fmla="*/ 1920876 w 4130672"/>
                <a:gd name="connsiteY83" fmla="*/ 2590802 h 3124202"/>
                <a:gd name="connsiteX84" fmla="*/ 1920876 w 4130672"/>
                <a:gd name="connsiteY84" fmla="*/ 2638427 h 3124202"/>
                <a:gd name="connsiteX85" fmla="*/ 2251869 w 4130672"/>
                <a:gd name="connsiteY85" fmla="*/ 2638427 h 3124202"/>
                <a:gd name="connsiteX86" fmla="*/ 2251869 w 4130672"/>
                <a:gd name="connsiteY86" fmla="*/ 2686052 h 3124202"/>
                <a:gd name="connsiteX87" fmla="*/ 2309018 w 4130672"/>
                <a:gd name="connsiteY87" fmla="*/ 2686051 h 3124202"/>
                <a:gd name="connsiteX88" fmla="*/ 2309018 w 4130672"/>
                <a:gd name="connsiteY88" fmla="*/ 2726533 h 3124202"/>
                <a:gd name="connsiteX89" fmla="*/ 2320924 w 4130672"/>
                <a:gd name="connsiteY89" fmla="*/ 2726534 h 3124202"/>
                <a:gd name="connsiteX90" fmla="*/ 2323306 w 4130672"/>
                <a:gd name="connsiteY90" fmla="*/ 2778921 h 3124202"/>
                <a:gd name="connsiteX91" fmla="*/ 2954337 w 4130672"/>
                <a:gd name="connsiteY91" fmla="*/ 2778920 h 3124202"/>
                <a:gd name="connsiteX92" fmla="*/ 2954337 w 4130672"/>
                <a:gd name="connsiteY92" fmla="*/ 2824164 h 3124202"/>
                <a:gd name="connsiteX93" fmla="*/ 3109119 w 4130672"/>
                <a:gd name="connsiteY93" fmla="*/ 2824163 h 3124202"/>
                <a:gd name="connsiteX94" fmla="*/ 3109118 w 4130672"/>
                <a:gd name="connsiteY94" fmla="*/ 2871789 h 3124202"/>
                <a:gd name="connsiteX95" fmla="*/ 3154361 w 4130672"/>
                <a:gd name="connsiteY95" fmla="*/ 2871789 h 3124202"/>
                <a:gd name="connsiteX96" fmla="*/ 3154361 w 4130672"/>
                <a:gd name="connsiteY96" fmla="*/ 2924177 h 3124202"/>
                <a:gd name="connsiteX97" fmla="*/ 3373435 w 4130672"/>
                <a:gd name="connsiteY97" fmla="*/ 2924176 h 3124202"/>
                <a:gd name="connsiteX98" fmla="*/ 3375816 w 4130672"/>
                <a:gd name="connsiteY98" fmla="*/ 2974182 h 3124202"/>
                <a:gd name="connsiteX99" fmla="*/ 3852066 w 4130672"/>
                <a:gd name="connsiteY99" fmla="*/ 2974183 h 3124202"/>
                <a:gd name="connsiteX100" fmla="*/ 3852065 w 4130672"/>
                <a:gd name="connsiteY100" fmla="*/ 3026571 h 3124202"/>
                <a:gd name="connsiteX101" fmla="*/ 3918740 w 4130672"/>
                <a:gd name="connsiteY101" fmla="*/ 3026571 h 3124202"/>
                <a:gd name="connsiteX102" fmla="*/ 3921121 w 4130672"/>
                <a:gd name="connsiteY102" fmla="*/ 3076577 h 3124202"/>
                <a:gd name="connsiteX103" fmla="*/ 4130672 w 4130672"/>
                <a:gd name="connsiteY103" fmla="*/ 3078958 h 3124202"/>
                <a:gd name="connsiteX104" fmla="*/ 4128290 w 4130672"/>
                <a:gd name="connsiteY104" fmla="*/ 3124202 h 3124202"/>
                <a:gd name="connsiteX0" fmla="*/ 0 w 4130672"/>
                <a:gd name="connsiteY0" fmla="*/ 3175 h 3124202"/>
                <a:gd name="connsiteX1" fmla="*/ 384175 w 4130672"/>
                <a:gd name="connsiteY1" fmla="*/ 0 h 3124202"/>
                <a:gd name="connsiteX2" fmla="*/ 384175 w 4130672"/>
                <a:gd name="connsiteY2" fmla="*/ 50800 h 3124202"/>
                <a:gd name="connsiteX3" fmla="*/ 415925 w 4130672"/>
                <a:gd name="connsiteY3" fmla="*/ 47625 h 3124202"/>
                <a:gd name="connsiteX4" fmla="*/ 412750 w 4130672"/>
                <a:gd name="connsiteY4" fmla="*/ 190500 h 3124202"/>
                <a:gd name="connsiteX5" fmla="*/ 428625 w 4130672"/>
                <a:gd name="connsiteY5" fmla="*/ 190500 h 3124202"/>
                <a:gd name="connsiteX6" fmla="*/ 425450 w 4130672"/>
                <a:gd name="connsiteY6" fmla="*/ 241300 h 3124202"/>
                <a:gd name="connsiteX7" fmla="*/ 428625 w 4130672"/>
                <a:gd name="connsiteY7" fmla="*/ 241300 h 3124202"/>
                <a:gd name="connsiteX8" fmla="*/ 425450 w 4130672"/>
                <a:gd name="connsiteY8" fmla="*/ 333375 h 3124202"/>
                <a:gd name="connsiteX9" fmla="*/ 441325 w 4130672"/>
                <a:gd name="connsiteY9" fmla="*/ 333375 h 3124202"/>
                <a:gd name="connsiteX10" fmla="*/ 444500 w 4130672"/>
                <a:gd name="connsiteY10" fmla="*/ 377825 h 3124202"/>
                <a:gd name="connsiteX11" fmla="*/ 454025 w 4130672"/>
                <a:gd name="connsiteY11" fmla="*/ 377825 h 3124202"/>
                <a:gd name="connsiteX12" fmla="*/ 454025 w 4130672"/>
                <a:gd name="connsiteY12" fmla="*/ 473075 h 3124202"/>
                <a:gd name="connsiteX13" fmla="*/ 460375 w 4130672"/>
                <a:gd name="connsiteY13" fmla="*/ 476250 h 3124202"/>
                <a:gd name="connsiteX14" fmla="*/ 460375 w 4130672"/>
                <a:gd name="connsiteY14" fmla="*/ 561975 h 3124202"/>
                <a:gd name="connsiteX15" fmla="*/ 463550 w 4130672"/>
                <a:gd name="connsiteY15" fmla="*/ 561975 h 3124202"/>
                <a:gd name="connsiteX16" fmla="*/ 463550 w 4130672"/>
                <a:gd name="connsiteY16" fmla="*/ 704850 h 3124202"/>
                <a:gd name="connsiteX17" fmla="*/ 485775 w 4130672"/>
                <a:gd name="connsiteY17" fmla="*/ 704850 h 3124202"/>
                <a:gd name="connsiteX18" fmla="*/ 485775 w 4130672"/>
                <a:gd name="connsiteY18" fmla="*/ 755650 h 3124202"/>
                <a:gd name="connsiteX19" fmla="*/ 488950 w 4130672"/>
                <a:gd name="connsiteY19" fmla="*/ 755650 h 3124202"/>
                <a:gd name="connsiteX20" fmla="*/ 488950 w 4130672"/>
                <a:gd name="connsiteY20" fmla="*/ 844550 h 3124202"/>
                <a:gd name="connsiteX21" fmla="*/ 520700 w 4130672"/>
                <a:gd name="connsiteY21" fmla="*/ 850900 h 3124202"/>
                <a:gd name="connsiteX22" fmla="*/ 520700 w 4130672"/>
                <a:gd name="connsiteY22" fmla="*/ 904875 h 3124202"/>
                <a:gd name="connsiteX23" fmla="*/ 523875 w 4130672"/>
                <a:gd name="connsiteY23" fmla="*/ 904875 h 3124202"/>
                <a:gd name="connsiteX24" fmla="*/ 523875 w 4130672"/>
                <a:gd name="connsiteY24" fmla="*/ 942975 h 3124202"/>
                <a:gd name="connsiteX25" fmla="*/ 568325 w 4130672"/>
                <a:gd name="connsiteY25" fmla="*/ 946150 h 3124202"/>
                <a:gd name="connsiteX26" fmla="*/ 568325 w 4130672"/>
                <a:gd name="connsiteY26" fmla="*/ 990600 h 3124202"/>
                <a:gd name="connsiteX27" fmla="*/ 800100 w 4130672"/>
                <a:gd name="connsiteY27" fmla="*/ 990600 h 3124202"/>
                <a:gd name="connsiteX28" fmla="*/ 800100 w 4130672"/>
                <a:gd name="connsiteY28" fmla="*/ 1038225 h 3124202"/>
                <a:gd name="connsiteX29" fmla="*/ 812800 w 4130672"/>
                <a:gd name="connsiteY29" fmla="*/ 1038225 h 3124202"/>
                <a:gd name="connsiteX30" fmla="*/ 812800 w 4130672"/>
                <a:gd name="connsiteY30" fmla="*/ 1085850 h 3124202"/>
                <a:gd name="connsiteX31" fmla="*/ 828675 w 4130672"/>
                <a:gd name="connsiteY31" fmla="*/ 1089025 h 3124202"/>
                <a:gd name="connsiteX32" fmla="*/ 831850 w 4130672"/>
                <a:gd name="connsiteY32" fmla="*/ 1130300 h 3124202"/>
                <a:gd name="connsiteX33" fmla="*/ 838200 w 4130672"/>
                <a:gd name="connsiteY33" fmla="*/ 1130300 h 3124202"/>
                <a:gd name="connsiteX34" fmla="*/ 835025 w 4130672"/>
                <a:gd name="connsiteY34" fmla="*/ 1225550 h 3124202"/>
                <a:gd name="connsiteX35" fmla="*/ 847725 w 4130672"/>
                <a:gd name="connsiteY35" fmla="*/ 1225550 h 3124202"/>
                <a:gd name="connsiteX36" fmla="*/ 847725 w 4130672"/>
                <a:gd name="connsiteY36" fmla="*/ 1273175 h 3124202"/>
                <a:gd name="connsiteX37" fmla="*/ 863600 w 4130672"/>
                <a:gd name="connsiteY37" fmla="*/ 1273175 h 3124202"/>
                <a:gd name="connsiteX38" fmla="*/ 866775 w 4130672"/>
                <a:gd name="connsiteY38" fmla="*/ 1362075 h 3124202"/>
                <a:gd name="connsiteX39" fmla="*/ 873125 w 4130672"/>
                <a:gd name="connsiteY39" fmla="*/ 1362075 h 3124202"/>
                <a:gd name="connsiteX40" fmla="*/ 873125 w 4130672"/>
                <a:gd name="connsiteY40" fmla="*/ 1419225 h 3124202"/>
                <a:gd name="connsiteX41" fmla="*/ 882650 w 4130672"/>
                <a:gd name="connsiteY41" fmla="*/ 1419225 h 3124202"/>
                <a:gd name="connsiteX42" fmla="*/ 879475 w 4130672"/>
                <a:gd name="connsiteY42" fmla="*/ 1504950 h 3124202"/>
                <a:gd name="connsiteX43" fmla="*/ 901700 w 4130672"/>
                <a:gd name="connsiteY43" fmla="*/ 1504950 h 3124202"/>
                <a:gd name="connsiteX44" fmla="*/ 901700 w 4130672"/>
                <a:gd name="connsiteY44" fmla="*/ 1549400 h 3124202"/>
                <a:gd name="connsiteX45" fmla="*/ 904875 w 4130672"/>
                <a:gd name="connsiteY45" fmla="*/ 1549400 h 3124202"/>
                <a:gd name="connsiteX46" fmla="*/ 904875 w 4130672"/>
                <a:gd name="connsiteY46" fmla="*/ 1603375 h 3124202"/>
                <a:gd name="connsiteX47" fmla="*/ 911225 w 4130672"/>
                <a:gd name="connsiteY47" fmla="*/ 1603375 h 3124202"/>
                <a:gd name="connsiteX48" fmla="*/ 908050 w 4130672"/>
                <a:gd name="connsiteY48" fmla="*/ 1647825 h 3124202"/>
                <a:gd name="connsiteX49" fmla="*/ 917575 w 4130672"/>
                <a:gd name="connsiteY49" fmla="*/ 1644650 h 3124202"/>
                <a:gd name="connsiteX50" fmla="*/ 914400 w 4130672"/>
                <a:gd name="connsiteY50" fmla="*/ 1743075 h 3124202"/>
                <a:gd name="connsiteX51" fmla="*/ 933450 w 4130672"/>
                <a:gd name="connsiteY51" fmla="*/ 1736725 h 3124202"/>
                <a:gd name="connsiteX52" fmla="*/ 933450 w 4130672"/>
                <a:gd name="connsiteY52" fmla="*/ 1790700 h 3124202"/>
                <a:gd name="connsiteX53" fmla="*/ 942975 w 4130672"/>
                <a:gd name="connsiteY53" fmla="*/ 1790700 h 3124202"/>
                <a:gd name="connsiteX54" fmla="*/ 942975 w 4130672"/>
                <a:gd name="connsiteY54" fmla="*/ 1838325 h 3124202"/>
                <a:gd name="connsiteX55" fmla="*/ 1092200 w 4130672"/>
                <a:gd name="connsiteY55" fmla="*/ 1841500 h 3124202"/>
                <a:gd name="connsiteX56" fmla="*/ 1092200 w 4130672"/>
                <a:gd name="connsiteY56" fmla="*/ 1885950 h 3124202"/>
                <a:gd name="connsiteX57" fmla="*/ 1162050 w 4130672"/>
                <a:gd name="connsiteY57" fmla="*/ 1885950 h 3124202"/>
                <a:gd name="connsiteX58" fmla="*/ 1165225 w 4130672"/>
                <a:gd name="connsiteY58" fmla="*/ 1933575 h 3124202"/>
                <a:gd name="connsiteX59" fmla="*/ 1244600 w 4130672"/>
                <a:gd name="connsiteY59" fmla="*/ 1930400 h 3124202"/>
                <a:gd name="connsiteX60" fmla="*/ 1247775 w 4130672"/>
                <a:gd name="connsiteY60" fmla="*/ 1978025 h 3124202"/>
                <a:gd name="connsiteX61" fmla="*/ 1327150 w 4130672"/>
                <a:gd name="connsiteY61" fmla="*/ 1978025 h 3124202"/>
                <a:gd name="connsiteX62" fmla="*/ 1327150 w 4130672"/>
                <a:gd name="connsiteY62" fmla="*/ 2028825 h 3124202"/>
                <a:gd name="connsiteX63" fmla="*/ 1362075 w 4130672"/>
                <a:gd name="connsiteY63" fmla="*/ 2028825 h 3124202"/>
                <a:gd name="connsiteX64" fmla="*/ 1362075 w 4130672"/>
                <a:gd name="connsiteY64" fmla="*/ 2073275 h 3124202"/>
                <a:gd name="connsiteX65" fmla="*/ 1374775 w 4130672"/>
                <a:gd name="connsiteY65" fmla="*/ 2073275 h 3124202"/>
                <a:gd name="connsiteX66" fmla="*/ 1374775 w 4130672"/>
                <a:gd name="connsiteY66" fmla="*/ 2120900 h 3124202"/>
                <a:gd name="connsiteX67" fmla="*/ 1400175 w 4130672"/>
                <a:gd name="connsiteY67" fmla="*/ 2120900 h 3124202"/>
                <a:gd name="connsiteX68" fmla="*/ 1403350 w 4130672"/>
                <a:gd name="connsiteY68" fmla="*/ 2206625 h 3124202"/>
                <a:gd name="connsiteX69" fmla="*/ 1406525 w 4130672"/>
                <a:gd name="connsiteY69" fmla="*/ 2206625 h 3124202"/>
                <a:gd name="connsiteX70" fmla="*/ 1406525 w 4130672"/>
                <a:gd name="connsiteY70" fmla="*/ 2260600 h 3124202"/>
                <a:gd name="connsiteX71" fmla="*/ 1435100 w 4130672"/>
                <a:gd name="connsiteY71" fmla="*/ 2260600 h 3124202"/>
                <a:gd name="connsiteX72" fmla="*/ 1431925 w 4130672"/>
                <a:gd name="connsiteY72" fmla="*/ 2305050 h 3124202"/>
                <a:gd name="connsiteX73" fmla="*/ 1444625 w 4130672"/>
                <a:gd name="connsiteY73" fmla="*/ 2308225 h 3124202"/>
                <a:gd name="connsiteX74" fmla="*/ 1441450 w 4130672"/>
                <a:gd name="connsiteY74" fmla="*/ 2387600 h 3124202"/>
                <a:gd name="connsiteX75" fmla="*/ 1449388 w 4130672"/>
                <a:gd name="connsiteY75" fmla="*/ 2388394 h 3124202"/>
                <a:gd name="connsiteX76" fmla="*/ 1449387 w 4130672"/>
                <a:gd name="connsiteY76" fmla="*/ 2440783 h 3124202"/>
                <a:gd name="connsiteX77" fmla="*/ 1468437 w 4130672"/>
                <a:gd name="connsiteY77" fmla="*/ 2440782 h 3124202"/>
                <a:gd name="connsiteX78" fmla="*/ 1468439 w 4130672"/>
                <a:gd name="connsiteY78" fmla="*/ 2495550 h 3124202"/>
                <a:gd name="connsiteX79" fmla="*/ 1554164 w 4130672"/>
                <a:gd name="connsiteY79" fmla="*/ 2497932 h 3124202"/>
                <a:gd name="connsiteX80" fmla="*/ 1554163 w 4130672"/>
                <a:gd name="connsiteY80" fmla="*/ 2540796 h 3124202"/>
                <a:gd name="connsiteX81" fmla="*/ 1861345 w 4130672"/>
                <a:gd name="connsiteY81" fmla="*/ 2543177 h 3124202"/>
                <a:gd name="connsiteX82" fmla="*/ 1863726 w 4130672"/>
                <a:gd name="connsiteY82" fmla="*/ 2588421 h 3124202"/>
                <a:gd name="connsiteX83" fmla="*/ 1920876 w 4130672"/>
                <a:gd name="connsiteY83" fmla="*/ 2590802 h 3124202"/>
                <a:gd name="connsiteX84" fmla="*/ 1920876 w 4130672"/>
                <a:gd name="connsiteY84" fmla="*/ 2638427 h 3124202"/>
                <a:gd name="connsiteX85" fmla="*/ 2251869 w 4130672"/>
                <a:gd name="connsiteY85" fmla="*/ 2638427 h 3124202"/>
                <a:gd name="connsiteX86" fmla="*/ 2251869 w 4130672"/>
                <a:gd name="connsiteY86" fmla="*/ 2686052 h 3124202"/>
                <a:gd name="connsiteX87" fmla="*/ 2309018 w 4130672"/>
                <a:gd name="connsiteY87" fmla="*/ 2686051 h 3124202"/>
                <a:gd name="connsiteX88" fmla="*/ 2309018 w 4130672"/>
                <a:gd name="connsiteY88" fmla="*/ 2726533 h 3124202"/>
                <a:gd name="connsiteX89" fmla="*/ 2320924 w 4130672"/>
                <a:gd name="connsiteY89" fmla="*/ 2726534 h 3124202"/>
                <a:gd name="connsiteX90" fmla="*/ 2323306 w 4130672"/>
                <a:gd name="connsiteY90" fmla="*/ 2778921 h 3124202"/>
                <a:gd name="connsiteX91" fmla="*/ 2954337 w 4130672"/>
                <a:gd name="connsiteY91" fmla="*/ 2778920 h 3124202"/>
                <a:gd name="connsiteX92" fmla="*/ 2954337 w 4130672"/>
                <a:gd name="connsiteY92" fmla="*/ 2824164 h 3124202"/>
                <a:gd name="connsiteX93" fmla="*/ 3109119 w 4130672"/>
                <a:gd name="connsiteY93" fmla="*/ 2824163 h 3124202"/>
                <a:gd name="connsiteX94" fmla="*/ 3109118 w 4130672"/>
                <a:gd name="connsiteY94" fmla="*/ 2871789 h 3124202"/>
                <a:gd name="connsiteX95" fmla="*/ 3154361 w 4130672"/>
                <a:gd name="connsiteY95" fmla="*/ 2871789 h 3124202"/>
                <a:gd name="connsiteX96" fmla="*/ 3154361 w 4130672"/>
                <a:gd name="connsiteY96" fmla="*/ 2924177 h 3124202"/>
                <a:gd name="connsiteX97" fmla="*/ 3373435 w 4130672"/>
                <a:gd name="connsiteY97" fmla="*/ 2924176 h 3124202"/>
                <a:gd name="connsiteX98" fmla="*/ 3375816 w 4130672"/>
                <a:gd name="connsiteY98" fmla="*/ 2974182 h 3124202"/>
                <a:gd name="connsiteX99" fmla="*/ 3852066 w 4130672"/>
                <a:gd name="connsiteY99" fmla="*/ 2974183 h 3124202"/>
                <a:gd name="connsiteX100" fmla="*/ 3852065 w 4130672"/>
                <a:gd name="connsiteY100" fmla="*/ 3026571 h 3124202"/>
                <a:gd name="connsiteX101" fmla="*/ 3918740 w 4130672"/>
                <a:gd name="connsiteY101" fmla="*/ 3026571 h 3124202"/>
                <a:gd name="connsiteX102" fmla="*/ 3921121 w 4130672"/>
                <a:gd name="connsiteY102" fmla="*/ 3076577 h 3124202"/>
                <a:gd name="connsiteX103" fmla="*/ 4130672 w 4130672"/>
                <a:gd name="connsiteY103" fmla="*/ 3078958 h 3124202"/>
                <a:gd name="connsiteX104" fmla="*/ 4130671 w 4130672"/>
                <a:gd name="connsiteY104" fmla="*/ 3124202 h 3124202"/>
                <a:gd name="connsiteX0" fmla="*/ 0 w 4135434"/>
                <a:gd name="connsiteY0" fmla="*/ 3175 h 3129337"/>
                <a:gd name="connsiteX1" fmla="*/ 384175 w 4135434"/>
                <a:gd name="connsiteY1" fmla="*/ 0 h 3129337"/>
                <a:gd name="connsiteX2" fmla="*/ 384175 w 4135434"/>
                <a:gd name="connsiteY2" fmla="*/ 50800 h 3129337"/>
                <a:gd name="connsiteX3" fmla="*/ 415925 w 4135434"/>
                <a:gd name="connsiteY3" fmla="*/ 47625 h 3129337"/>
                <a:gd name="connsiteX4" fmla="*/ 412750 w 4135434"/>
                <a:gd name="connsiteY4" fmla="*/ 190500 h 3129337"/>
                <a:gd name="connsiteX5" fmla="*/ 428625 w 4135434"/>
                <a:gd name="connsiteY5" fmla="*/ 190500 h 3129337"/>
                <a:gd name="connsiteX6" fmla="*/ 425450 w 4135434"/>
                <a:gd name="connsiteY6" fmla="*/ 241300 h 3129337"/>
                <a:gd name="connsiteX7" fmla="*/ 428625 w 4135434"/>
                <a:gd name="connsiteY7" fmla="*/ 241300 h 3129337"/>
                <a:gd name="connsiteX8" fmla="*/ 425450 w 4135434"/>
                <a:gd name="connsiteY8" fmla="*/ 333375 h 3129337"/>
                <a:gd name="connsiteX9" fmla="*/ 441325 w 4135434"/>
                <a:gd name="connsiteY9" fmla="*/ 333375 h 3129337"/>
                <a:gd name="connsiteX10" fmla="*/ 444500 w 4135434"/>
                <a:gd name="connsiteY10" fmla="*/ 377825 h 3129337"/>
                <a:gd name="connsiteX11" fmla="*/ 454025 w 4135434"/>
                <a:gd name="connsiteY11" fmla="*/ 377825 h 3129337"/>
                <a:gd name="connsiteX12" fmla="*/ 454025 w 4135434"/>
                <a:gd name="connsiteY12" fmla="*/ 473075 h 3129337"/>
                <a:gd name="connsiteX13" fmla="*/ 460375 w 4135434"/>
                <a:gd name="connsiteY13" fmla="*/ 476250 h 3129337"/>
                <a:gd name="connsiteX14" fmla="*/ 460375 w 4135434"/>
                <a:gd name="connsiteY14" fmla="*/ 561975 h 3129337"/>
                <a:gd name="connsiteX15" fmla="*/ 463550 w 4135434"/>
                <a:gd name="connsiteY15" fmla="*/ 561975 h 3129337"/>
                <a:gd name="connsiteX16" fmla="*/ 463550 w 4135434"/>
                <a:gd name="connsiteY16" fmla="*/ 704850 h 3129337"/>
                <a:gd name="connsiteX17" fmla="*/ 485775 w 4135434"/>
                <a:gd name="connsiteY17" fmla="*/ 704850 h 3129337"/>
                <a:gd name="connsiteX18" fmla="*/ 485775 w 4135434"/>
                <a:gd name="connsiteY18" fmla="*/ 755650 h 3129337"/>
                <a:gd name="connsiteX19" fmla="*/ 488950 w 4135434"/>
                <a:gd name="connsiteY19" fmla="*/ 755650 h 3129337"/>
                <a:gd name="connsiteX20" fmla="*/ 488950 w 4135434"/>
                <a:gd name="connsiteY20" fmla="*/ 844550 h 3129337"/>
                <a:gd name="connsiteX21" fmla="*/ 520700 w 4135434"/>
                <a:gd name="connsiteY21" fmla="*/ 850900 h 3129337"/>
                <a:gd name="connsiteX22" fmla="*/ 520700 w 4135434"/>
                <a:gd name="connsiteY22" fmla="*/ 904875 h 3129337"/>
                <a:gd name="connsiteX23" fmla="*/ 523875 w 4135434"/>
                <a:gd name="connsiteY23" fmla="*/ 904875 h 3129337"/>
                <a:gd name="connsiteX24" fmla="*/ 523875 w 4135434"/>
                <a:gd name="connsiteY24" fmla="*/ 942975 h 3129337"/>
                <a:gd name="connsiteX25" fmla="*/ 568325 w 4135434"/>
                <a:gd name="connsiteY25" fmla="*/ 946150 h 3129337"/>
                <a:gd name="connsiteX26" fmla="*/ 568325 w 4135434"/>
                <a:gd name="connsiteY26" fmla="*/ 990600 h 3129337"/>
                <a:gd name="connsiteX27" fmla="*/ 800100 w 4135434"/>
                <a:gd name="connsiteY27" fmla="*/ 990600 h 3129337"/>
                <a:gd name="connsiteX28" fmla="*/ 800100 w 4135434"/>
                <a:gd name="connsiteY28" fmla="*/ 1038225 h 3129337"/>
                <a:gd name="connsiteX29" fmla="*/ 812800 w 4135434"/>
                <a:gd name="connsiteY29" fmla="*/ 1038225 h 3129337"/>
                <a:gd name="connsiteX30" fmla="*/ 812800 w 4135434"/>
                <a:gd name="connsiteY30" fmla="*/ 1085850 h 3129337"/>
                <a:gd name="connsiteX31" fmla="*/ 828675 w 4135434"/>
                <a:gd name="connsiteY31" fmla="*/ 1089025 h 3129337"/>
                <a:gd name="connsiteX32" fmla="*/ 831850 w 4135434"/>
                <a:gd name="connsiteY32" fmla="*/ 1130300 h 3129337"/>
                <a:gd name="connsiteX33" fmla="*/ 838200 w 4135434"/>
                <a:gd name="connsiteY33" fmla="*/ 1130300 h 3129337"/>
                <a:gd name="connsiteX34" fmla="*/ 835025 w 4135434"/>
                <a:gd name="connsiteY34" fmla="*/ 1225550 h 3129337"/>
                <a:gd name="connsiteX35" fmla="*/ 847725 w 4135434"/>
                <a:gd name="connsiteY35" fmla="*/ 1225550 h 3129337"/>
                <a:gd name="connsiteX36" fmla="*/ 847725 w 4135434"/>
                <a:gd name="connsiteY36" fmla="*/ 1273175 h 3129337"/>
                <a:gd name="connsiteX37" fmla="*/ 863600 w 4135434"/>
                <a:gd name="connsiteY37" fmla="*/ 1273175 h 3129337"/>
                <a:gd name="connsiteX38" fmla="*/ 866775 w 4135434"/>
                <a:gd name="connsiteY38" fmla="*/ 1362075 h 3129337"/>
                <a:gd name="connsiteX39" fmla="*/ 873125 w 4135434"/>
                <a:gd name="connsiteY39" fmla="*/ 1362075 h 3129337"/>
                <a:gd name="connsiteX40" fmla="*/ 873125 w 4135434"/>
                <a:gd name="connsiteY40" fmla="*/ 1419225 h 3129337"/>
                <a:gd name="connsiteX41" fmla="*/ 882650 w 4135434"/>
                <a:gd name="connsiteY41" fmla="*/ 1419225 h 3129337"/>
                <a:gd name="connsiteX42" fmla="*/ 879475 w 4135434"/>
                <a:gd name="connsiteY42" fmla="*/ 1504950 h 3129337"/>
                <a:gd name="connsiteX43" fmla="*/ 901700 w 4135434"/>
                <a:gd name="connsiteY43" fmla="*/ 1504950 h 3129337"/>
                <a:gd name="connsiteX44" fmla="*/ 901700 w 4135434"/>
                <a:gd name="connsiteY44" fmla="*/ 1549400 h 3129337"/>
                <a:gd name="connsiteX45" fmla="*/ 904875 w 4135434"/>
                <a:gd name="connsiteY45" fmla="*/ 1549400 h 3129337"/>
                <a:gd name="connsiteX46" fmla="*/ 904875 w 4135434"/>
                <a:gd name="connsiteY46" fmla="*/ 1603375 h 3129337"/>
                <a:gd name="connsiteX47" fmla="*/ 911225 w 4135434"/>
                <a:gd name="connsiteY47" fmla="*/ 1603375 h 3129337"/>
                <a:gd name="connsiteX48" fmla="*/ 908050 w 4135434"/>
                <a:gd name="connsiteY48" fmla="*/ 1647825 h 3129337"/>
                <a:gd name="connsiteX49" fmla="*/ 917575 w 4135434"/>
                <a:gd name="connsiteY49" fmla="*/ 1644650 h 3129337"/>
                <a:gd name="connsiteX50" fmla="*/ 914400 w 4135434"/>
                <a:gd name="connsiteY50" fmla="*/ 1743075 h 3129337"/>
                <a:gd name="connsiteX51" fmla="*/ 933450 w 4135434"/>
                <a:gd name="connsiteY51" fmla="*/ 1736725 h 3129337"/>
                <a:gd name="connsiteX52" fmla="*/ 933450 w 4135434"/>
                <a:gd name="connsiteY52" fmla="*/ 1790700 h 3129337"/>
                <a:gd name="connsiteX53" fmla="*/ 942975 w 4135434"/>
                <a:gd name="connsiteY53" fmla="*/ 1790700 h 3129337"/>
                <a:gd name="connsiteX54" fmla="*/ 942975 w 4135434"/>
                <a:gd name="connsiteY54" fmla="*/ 1838325 h 3129337"/>
                <a:gd name="connsiteX55" fmla="*/ 1092200 w 4135434"/>
                <a:gd name="connsiteY55" fmla="*/ 1841500 h 3129337"/>
                <a:gd name="connsiteX56" fmla="*/ 1092200 w 4135434"/>
                <a:gd name="connsiteY56" fmla="*/ 1885950 h 3129337"/>
                <a:gd name="connsiteX57" fmla="*/ 1162050 w 4135434"/>
                <a:gd name="connsiteY57" fmla="*/ 1885950 h 3129337"/>
                <a:gd name="connsiteX58" fmla="*/ 1165225 w 4135434"/>
                <a:gd name="connsiteY58" fmla="*/ 1933575 h 3129337"/>
                <a:gd name="connsiteX59" fmla="*/ 1244600 w 4135434"/>
                <a:gd name="connsiteY59" fmla="*/ 1930400 h 3129337"/>
                <a:gd name="connsiteX60" fmla="*/ 1247775 w 4135434"/>
                <a:gd name="connsiteY60" fmla="*/ 1978025 h 3129337"/>
                <a:gd name="connsiteX61" fmla="*/ 1327150 w 4135434"/>
                <a:gd name="connsiteY61" fmla="*/ 1978025 h 3129337"/>
                <a:gd name="connsiteX62" fmla="*/ 1327150 w 4135434"/>
                <a:gd name="connsiteY62" fmla="*/ 2028825 h 3129337"/>
                <a:gd name="connsiteX63" fmla="*/ 1362075 w 4135434"/>
                <a:gd name="connsiteY63" fmla="*/ 2028825 h 3129337"/>
                <a:gd name="connsiteX64" fmla="*/ 1362075 w 4135434"/>
                <a:gd name="connsiteY64" fmla="*/ 2073275 h 3129337"/>
                <a:gd name="connsiteX65" fmla="*/ 1374775 w 4135434"/>
                <a:gd name="connsiteY65" fmla="*/ 2073275 h 3129337"/>
                <a:gd name="connsiteX66" fmla="*/ 1374775 w 4135434"/>
                <a:gd name="connsiteY66" fmla="*/ 2120900 h 3129337"/>
                <a:gd name="connsiteX67" fmla="*/ 1400175 w 4135434"/>
                <a:gd name="connsiteY67" fmla="*/ 2120900 h 3129337"/>
                <a:gd name="connsiteX68" fmla="*/ 1403350 w 4135434"/>
                <a:gd name="connsiteY68" fmla="*/ 2206625 h 3129337"/>
                <a:gd name="connsiteX69" fmla="*/ 1406525 w 4135434"/>
                <a:gd name="connsiteY69" fmla="*/ 2206625 h 3129337"/>
                <a:gd name="connsiteX70" fmla="*/ 1406525 w 4135434"/>
                <a:gd name="connsiteY70" fmla="*/ 2260600 h 3129337"/>
                <a:gd name="connsiteX71" fmla="*/ 1435100 w 4135434"/>
                <a:gd name="connsiteY71" fmla="*/ 2260600 h 3129337"/>
                <a:gd name="connsiteX72" fmla="*/ 1431925 w 4135434"/>
                <a:gd name="connsiteY72" fmla="*/ 2305050 h 3129337"/>
                <a:gd name="connsiteX73" fmla="*/ 1444625 w 4135434"/>
                <a:gd name="connsiteY73" fmla="*/ 2308225 h 3129337"/>
                <a:gd name="connsiteX74" fmla="*/ 1441450 w 4135434"/>
                <a:gd name="connsiteY74" fmla="*/ 2387600 h 3129337"/>
                <a:gd name="connsiteX75" fmla="*/ 1449388 w 4135434"/>
                <a:gd name="connsiteY75" fmla="*/ 2388394 h 3129337"/>
                <a:gd name="connsiteX76" fmla="*/ 1449387 w 4135434"/>
                <a:gd name="connsiteY76" fmla="*/ 2440783 h 3129337"/>
                <a:gd name="connsiteX77" fmla="*/ 1468437 w 4135434"/>
                <a:gd name="connsiteY77" fmla="*/ 2440782 h 3129337"/>
                <a:gd name="connsiteX78" fmla="*/ 1468439 w 4135434"/>
                <a:gd name="connsiteY78" fmla="*/ 2495550 h 3129337"/>
                <a:gd name="connsiteX79" fmla="*/ 1554164 w 4135434"/>
                <a:gd name="connsiteY79" fmla="*/ 2497932 h 3129337"/>
                <a:gd name="connsiteX80" fmla="*/ 1554163 w 4135434"/>
                <a:gd name="connsiteY80" fmla="*/ 2540796 h 3129337"/>
                <a:gd name="connsiteX81" fmla="*/ 1861345 w 4135434"/>
                <a:gd name="connsiteY81" fmla="*/ 2543177 h 3129337"/>
                <a:gd name="connsiteX82" fmla="*/ 1863726 w 4135434"/>
                <a:gd name="connsiteY82" fmla="*/ 2588421 h 3129337"/>
                <a:gd name="connsiteX83" fmla="*/ 1920876 w 4135434"/>
                <a:gd name="connsiteY83" fmla="*/ 2590802 h 3129337"/>
                <a:gd name="connsiteX84" fmla="*/ 1920876 w 4135434"/>
                <a:gd name="connsiteY84" fmla="*/ 2638427 h 3129337"/>
                <a:gd name="connsiteX85" fmla="*/ 2251869 w 4135434"/>
                <a:gd name="connsiteY85" fmla="*/ 2638427 h 3129337"/>
                <a:gd name="connsiteX86" fmla="*/ 2251869 w 4135434"/>
                <a:gd name="connsiteY86" fmla="*/ 2686052 h 3129337"/>
                <a:gd name="connsiteX87" fmla="*/ 2309018 w 4135434"/>
                <a:gd name="connsiteY87" fmla="*/ 2686051 h 3129337"/>
                <a:gd name="connsiteX88" fmla="*/ 2309018 w 4135434"/>
                <a:gd name="connsiteY88" fmla="*/ 2726533 h 3129337"/>
                <a:gd name="connsiteX89" fmla="*/ 2320924 w 4135434"/>
                <a:gd name="connsiteY89" fmla="*/ 2726534 h 3129337"/>
                <a:gd name="connsiteX90" fmla="*/ 2323306 w 4135434"/>
                <a:gd name="connsiteY90" fmla="*/ 2778921 h 3129337"/>
                <a:gd name="connsiteX91" fmla="*/ 2954337 w 4135434"/>
                <a:gd name="connsiteY91" fmla="*/ 2778920 h 3129337"/>
                <a:gd name="connsiteX92" fmla="*/ 2954337 w 4135434"/>
                <a:gd name="connsiteY92" fmla="*/ 2824164 h 3129337"/>
                <a:gd name="connsiteX93" fmla="*/ 3109119 w 4135434"/>
                <a:gd name="connsiteY93" fmla="*/ 2824163 h 3129337"/>
                <a:gd name="connsiteX94" fmla="*/ 3109118 w 4135434"/>
                <a:gd name="connsiteY94" fmla="*/ 2871789 h 3129337"/>
                <a:gd name="connsiteX95" fmla="*/ 3154361 w 4135434"/>
                <a:gd name="connsiteY95" fmla="*/ 2871789 h 3129337"/>
                <a:gd name="connsiteX96" fmla="*/ 3154361 w 4135434"/>
                <a:gd name="connsiteY96" fmla="*/ 2924177 h 3129337"/>
                <a:gd name="connsiteX97" fmla="*/ 3373435 w 4135434"/>
                <a:gd name="connsiteY97" fmla="*/ 2924176 h 3129337"/>
                <a:gd name="connsiteX98" fmla="*/ 3375816 w 4135434"/>
                <a:gd name="connsiteY98" fmla="*/ 2974182 h 3129337"/>
                <a:gd name="connsiteX99" fmla="*/ 3852066 w 4135434"/>
                <a:gd name="connsiteY99" fmla="*/ 2974183 h 3129337"/>
                <a:gd name="connsiteX100" fmla="*/ 3852065 w 4135434"/>
                <a:gd name="connsiteY100" fmla="*/ 3026571 h 3129337"/>
                <a:gd name="connsiteX101" fmla="*/ 3918740 w 4135434"/>
                <a:gd name="connsiteY101" fmla="*/ 3026571 h 3129337"/>
                <a:gd name="connsiteX102" fmla="*/ 3921121 w 4135434"/>
                <a:gd name="connsiteY102" fmla="*/ 3076577 h 3129337"/>
                <a:gd name="connsiteX103" fmla="*/ 4130672 w 4135434"/>
                <a:gd name="connsiteY103" fmla="*/ 3078958 h 3129337"/>
                <a:gd name="connsiteX104" fmla="*/ 4130671 w 4135434"/>
                <a:gd name="connsiteY104" fmla="*/ 3124202 h 3129337"/>
                <a:gd name="connsiteX105" fmla="*/ 4135434 w 4135434"/>
                <a:gd name="connsiteY105" fmla="*/ 3128965 h 3129337"/>
                <a:gd name="connsiteX0" fmla="*/ 0 w 6185690"/>
                <a:gd name="connsiteY0" fmla="*/ 3175 h 3128358"/>
                <a:gd name="connsiteX1" fmla="*/ 384175 w 6185690"/>
                <a:gd name="connsiteY1" fmla="*/ 0 h 3128358"/>
                <a:gd name="connsiteX2" fmla="*/ 384175 w 6185690"/>
                <a:gd name="connsiteY2" fmla="*/ 50800 h 3128358"/>
                <a:gd name="connsiteX3" fmla="*/ 415925 w 6185690"/>
                <a:gd name="connsiteY3" fmla="*/ 47625 h 3128358"/>
                <a:gd name="connsiteX4" fmla="*/ 412750 w 6185690"/>
                <a:gd name="connsiteY4" fmla="*/ 190500 h 3128358"/>
                <a:gd name="connsiteX5" fmla="*/ 428625 w 6185690"/>
                <a:gd name="connsiteY5" fmla="*/ 190500 h 3128358"/>
                <a:gd name="connsiteX6" fmla="*/ 425450 w 6185690"/>
                <a:gd name="connsiteY6" fmla="*/ 241300 h 3128358"/>
                <a:gd name="connsiteX7" fmla="*/ 428625 w 6185690"/>
                <a:gd name="connsiteY7" fmla="*/ 241300 h 3128358"/>
                <a:gd name="connsiteX8" fmla="*/ 425450 w 6185690"/>
                <a:gd name="connsiteY8" fmla="*/ 333375 h 3128358"/>
                <a:gd name="connsiteX9" fmla="*/ 441325 w 6185690"/>
                <a:gd name="connsiteY9" fmla="*/ 333375 h 3128358"/>
                <a:gd name="connsiteX10" fmla="*/ 444500 w 6185690"/>
                <a:gd name="connsiteY10" fmla="*/ 377825 h 3128358"/>
                <a:gd name="connsiteX11" fmla="*/ 454025 w 6185690"/>
                <a:gd name="connsiteY11" fmla="*/ 377825 h 3128358"/>
                <a:gd name="connsiteX12" fmla="*/ 454025 w 6185690"/>
                <a:gd name="connsiteY12" fmla="*/ 473075 h 3128358"/>
                <a:gd name="connsiteX13" fmla="*/ 460375 w 6185690"/>
                <a:gd name="connsiteY13" fmla="*/ 476250 h 3128358"/>
                <a:gd name="connsiteX14" fmla="*/ 460375 w 6185690"/>
                <a:gd name="connsiteY14" fmla="*/ 561975 h 3128358"/>
                <a:gd name="connsiteX15" fmla="*/ 463550 w 6185690"/>
                <a:gd name="connsiteY15" fmla="*/ 561975 h 3128358"/>
                <a:gd name="connsiteX16" fmla="*/ 463550 w 6185690"/>
                <a:gd name="connsiteY16" fmla="*/ 704850 h 3128358"/>
                <a:gd name="connsiteX17" fmla="*/ 485775 w 6185690"/>
                <a:gd name="connsiteY17" fmla="*/ 704850 h 3128358"/>
                <a:gd name="connsiteX18" fmla="*/ 485775 w 6185690"/>
                <a:gd name="connsiteY18" fmla="*/ 755650 h 3128358"/>
                <a:gd name="connsiteX19" fmla="*/ 488950 w 6185690"/>
                <a:gd name="connsiteY19" fmla="*/ 755650 h 3128358"/>
                <a:gd name="connsiteX20" fmla="*/ 488950 w 6185690"/>
                <a:gd name="connsiteY20" fmla="*/ 844550 h 3128358"/>
                <a:gd name="connsiteX21" fmla="*/ 520700 w 6185690"/>
                <a:gd name="connsiteY21" fmla="*/ 850900 h 3128358"/>
                <a:gd name="connsiteX22" fmla="*/ 520700 w 6185690"/>
                <a:gd name="connsiteY22" fmla="*/ 904875 h 3128358"/>
                <a:gd name="connsiteX23" fmla="*/ 523875 w 6185690"/>
                <a:gd name="connsiteY23" fmla="*/ 904875 h 3128358"/>
                <a:gd name="connsiteX24" fmla="*/ 523875 w 6185690"/>
                <a:gd name="connsiteY24" fmla="*/ 942975 h 3128358"/>
                <a:gd name="connsiteX25" fmla="*/ 568325 w 6185690"/>
                <a:gd name="connsiteY25" fmla="*/ 946150 h 3128358"/>
                <a:gd name="connsiteX26" fmla="*/ 568325 w 6185690"/>
                <a:gd name="connsiteY26" fmla="*/ 990600 h 3128358"/>
                <a:gd name="connsiteX27" fmla="*/ 800100 w 6185690"/>
                <a:gd name="connsiteY27" fmla="*/ 990600 h 3128358"/>
                <a:gd name="connsiteX28" fmla="*/ 800100 w 6185690"/>
                <a:gd name="connsiteY28" fmla="*/ 1038225 h 3128358"/>
                <a:gd name="connsiteX29" fmla="*/ 812800 w 6185690"/>
                <a:gd name="connsiteY29" fmla="*/ 1038225 h 3128358"/>
                <a:gd name="connsiteX30" fmla="*/ 812800 w 6185690"/>
                <a:gd name="connsiteY30" fmla="*/ 1085850 h 3128358"/>
                <a:gd name="connsiteX31" fmla="*/ 828675 w 6185690"/>
                <a:gd name="connsiteY31" fmla="*/ 1089025 h 3128358"/>
                <a:gd name="connsiteX32" fmla="*/ 831850 w 6185690"/>
                <a:gd name="connsiteY32" fmla="*/ 1130300 h 3128358"/>
                <a:gd name="connsiteX33" fmla="*/ 838200 w 6185690"/>
                <a:gd name="connsiteY33" fmla="*/ 1130300 h 3128358"/>
                <a:gd name="connsiteX34" fmla="*/ 835025 w 6185690"/>
                <a:gd name="connsiteY34" fmla="*/ 1225550 h 3128358"/>
                <a:gd name="connsiteX35" fmla="*/ 847725 w 6185690"/>
                <a:gd name="connsiteY35" fmla="*/ 1225550 h 3128358"/>
                <a:gd name="connsiteX36" fmla="*/ 847725 w 6185690"/>
                <a:gd name="connsiteY36" fmla="*/ 1273175 h 3128358"/>
                <a:gd name="connsiteX37" fmla="*/ 863600 w 6185690"/>
                <a:gd name="connsiteY37" fmla="*/ 1273175 h 3128358"/>
                <a:gd name="connsiteX38" fmla="*/ 866775 w 6185690"/>
                <a:gd name="connsiteY38" fmla="*/ 1362075 h 3128358"/>
                <a:gd name="connsiteX39" fmla="*/ 873125 w 6185690"/>
                <a:gd name="connsiteY39" fmla="*/ 1362075 h 3128358"/>
                <a:gd name="connsiteX40" fmla="*/ 873125 w 6185690"/>
                <a:gd name="connsiteY40" fmla="*/ 1419225 h 3128358"/>
                <a:gd name="connsiteX41" fmla="*/ 882650 w 6185690"/>
                <a:gd name="connsiteY41" fmla="*/ 1419225 h 3128358"/>
                <a:gd name="connsiteX42" fmla="*/ 879475 w 6185690"/>
                <a:gd name="connsiteY42" fmla="*/ 1504950 h 3128358"/>
                <a:gd name="connsiteX43" fmla="*/ 901700 w 6185690"/>
                <a:gd name="connsiteY43" fmla="*/ 1504950 h 3128358"/>
                <a:gd name="connsiteX44" fmla="*/ 901700 w 6185690"/>
                <a:gd name="connsiteY44" fmla="*/ 1549400 h 3128358"/>
                <a:gd name="connsiteX45" fmla="*/ 904875 w 6185690"/>
                <a:gd name="connsiteY45" fmla="*/ 1549400 h 3128358"/>
                <a:gd name="connsiteX46" fmla="*/ 904875 w 6185690"/>
                <a:gd name="connsiteY46" fmla="*/ 1603375 h 3128358"/>
                <a:gd name="connsiteX47" fmla="*/ 911225 w 6185690"/>
                <a:gd name="connsiteY47" fmla="*/ 1603375 h 3128358"/>
                <a:gd name="connsiteX48" fmla="*/ 908050 w 6185690"/>
                <a:gd name="connsiteY48" fmla="*/ 1647825 h 3128358"/>
                <a:gd name="connsiteX49" fmla="*/ 917575 w 6185690"/>
                <a:gd name="connsiteY49" fmla="*/ 1644650 h 3128358"/>
                <a:gd name="connsiteX50" fmla="*/ 914400 w 6185690"/>
                <a:gd name="connsiteY50" fmla="*/ 1743075 h 3128358"/>
                <a:gd name="connsiteX51" fmla="*/ 933450 w 6185690"/>
                <a:gd name="connsiteY51" fmla="*/ 1736725 h 3128358"/>
                <a:gd name="connsiteX52" fmla="*/ 933450 w 6185690"/>
                <a:gd name="connsiteY52" fmla="*/ 1790700 h 3128358"/>
                <a:gd name="connsiteX53" fmla="*/ 942975 w 6185690"/>
                <a:gd name="connsiteY53" fmla="*/ 1790700 h 3128358"/>
                <a:gd name="connsiteX54" fmla="*/ 942975 w 6185690"/>
                <a:gd name="connsiteY54" fmla="*/ 1838325 h 3128358"/>
                <a:gd name="connsiteX55" fmla="*/ 1092200 w 6185690"/>
                <a:gd name="connsiteY55" fmla="*/ 1841500 h 3128358"/>
                <a:gd name="connsiteX56" fmla="*/ 1092200 w 6185690"/>
                <a:gd name="connsiteY56" fmla="*/ 1885950 h 3128358"/>
                <a:gd name="connsiteX57" fmla="*/ 1162050 w 6185690"/>
                <a:gd name="connsiteY57" fmla="*/ 1885950 h 3128358"/>
                <a:gd name="connsiteX58" fmla="*/ 1165225 w 6185690"/>
                <a:gd name="connsiteY58" fmla="*/ 1933575 h 3128358"/>
                <a:gd name="connsiteX59" fmla="*/ 1244600 w 6185690"/>
                <a:gd name="connsiteY59" fmla="*/ 1930400 h 3128358"/>
                <a:gd name="connsiteX60" fmla="*/ 1247775 w 6185690"/>
                <a:gd name="connsiteY60" fmla="*/ 1978025 h 3128358"/>
                <a:gd name="connsiteX61" fmla="*/ 1327150 w 6185690"/>
                <a:gd name="connsiteY61" fmla="*/ 1978025 h 3128358"/>
                <a:gd name="connsiteX62" fmla="*/ 1327150 w 6185690"/>
                <a:gd name="connsiteY62" fmla="*/ 2028825 h 3128358"/>
                <a:gd name="connsiteX63" fmla="*/ 1362075 w 6185690"/>
                <a:gd name="connsiteY63" fmla="*/ 2028825 h 3128358"/>
                <a:gd name="connsiteX64" fmla="*/ 1362075 w 6185690"/>
                <a:gd name="connsiteY64" fmla="*/ 2073275 h 3128358"/>
                <a:gd name="connsiteX65" fmla="*/ 1374775 w 6185690"/>
                <a:gd name="connsiteY65" fmla="*/ 2073275 h 3128358"/>
                <a:gd name="connsiteX66" fmla="*/ 1374775 w 6185690"/>
                <a:gd name="connsiteY66" fmla="*/ 2120900 h 3128358"/>
                <a:gd name="connsiteX67" fmla="*/ 1400175 w 6185690"/>
                <a:gd name="connsiteY67" fmla="*/ 2120900 h 3128358"/>
                <a:gd name="connsiteX68" fmla="*/ 1403350 w 6185690"/>
                <a:gd name="connsiteY68" fmla="*/ 2206625 h 3128358"/>
                <a:gd name="connsiteX69" fmla="*/ 1406525 w 6185690"/>
                <a:gd name="connsiteY69" fmla="*/ 2206625 h 3128358"/>
                <a:gd name="connsiteX70" fmla="*/ 1406525 w 6185690"/>
                <a:gd name="connsiteY70" fmla="*/ 2260600 h 3128358"/>
                <a:gd name="connsiteX71" fmla="*/ 1435100 w 6185690"/>
                <a:gd name="connsiteY71" fmla="*/ 2260600 h 3128358"/>
                <a:gd name="connsiteX72" fmla="*/ 1431925 w 6185690"/>
                <a:gd name="connsiteY72" fmla="*/ 2305050 h 3128358"/>
                <a:gd name="connsiteX73" fmla="*/ 1444625 w 6185690"/>
                <a:gd name="connsiteY73" fmla="*/ 2308225 h 3128358"/>
                <a:gd name="connsiteX74" fmla="*/ 1441450 w 6185690"/>
                <a:gd name="connsiteY74" fmla="*/ 2387600 h 3128358"/>
                <a:gd name="connsiteX75" fmla="*/ 1449388 w 6185690"/>
                <a:gd name="connsiteY75" fmla="*/ 2388394 h 3128358"/>
                <a:gd name="connsiteX76" fmla="*/ 1449387 w 6185690"/>
                <a:gd name="connsiteY76" fmla="*/ 2440783 h 3128358"/>
                <a:gd name="connsiteX77" fmla="*/ 1468437 w 6185690"/>
                <a:gd name="connsiteY77" fmla="*/ 2440782 h 3128358"/>
                <a:gd name="connsiteX78" fmla="*/ 1468439 w 6185690"/>
                <a:gd name="connsiteY78" fmla="*/ 2495550 h 3128358"/>
                <a:gd name="connsiteX79" fmla="*/ 1554164 w 6185690"/>
                <a:gd name="connsiteY79" fmla="*/ 2497932 h 3128358"/>
                <a:gd name="connsiteX80" fmla="*/ 1554163 w 6185690"/>
                <a:gd name="connsiteY80" fmla="*/ 2540796 h 3128358"/>
                <a:gd name="connsiteX81" fmla="*/ 1861345 w 6185690"/>
                <a:gd name="connsiteY81" fmla="*/ 2543177 h 3128358"/>
                <a:gd name="connsiteX82" fmla="*/ 1863726 w 6185690"/>
                <a:gd name="connsiteY82" fmla="*/ 2588421 h 3128358"/>
                <a:gd name="connsiteX83" fmla="*/ 1920876 w 6185690"/>
                <a:gd name="connsiteY83" fmla="*/ 2590802 h 3128358"/>
                <a:gd name="connsiteX84" fmla="*/ 1920876 w 6185690"/>
                <a:gd name="connsiteY84" fmla="*/ 2638427 h 3128358"/>
                <a:gd name="connsiteX85" fmla="*/ 2251869 w 6185690"/>
                <a:gd name="connsiteY85" fmla="*/ 2638427 h 3128358"/>
                <a:gd name="connsiteX86" fmla="*/ 2251869 w 6185690"/>
                <a:gd name="connsiteY86" fmla="*/ 2686052 h 3128358"/>
                <a:gd name="connsiteX87" fmla="*/ 2309018 w 6185690"/>
                <a:gd name="connsiteY87" fmla="*/ 2686051 h 3128358"/>
                <a:gd name="connsiteX88" fmla="*/ 2309018 w 6185690"/>
                <a:gd name="connsiteY88" fmla="*/ 2726533 h 3128358"/>
                <a:gd name="connsiteX89" fmla="*/ 2320924 w 6185690"/>
                <a:gd name="connsiteY89" fmla="*/ 2726534 h 3128358"/>
                <a:gd name="connsiteX90" fmla="*/ 2323306 w 6185690"/>
                <a:gd name="connsiteY90" fmla="*/ 2778921 h 3128358"/>
                <a:gd name="connsiteX91" fmla="*/ 2954337 w 6185690"/>
                <a:gd name="connsiteY91" fmla="*/ 2778920 h 3128358"/>
                <a:gd name="connsiteX92" fmla="*/ 2954337 w 6185690"/>
                <a:gd name="connsiteY92" fmla="*/ 2824164 h 3128358"/>
                <a:gd name="connsiteX93" fmla="*/ 3109119 w 6185690"/>
                <a:gd name="connsiteY93" fmla="*/ 2824163 h 3128358"/>
                <a:gd name="connsiteX94" fmla="*/ 3109118 w 6185690"/>
                <a:gd name="connsiteY94" fmla="*/ 2871789 h 3128358"/>
                <a:gd name="connsiteX95" fmla="*/ 3154361 w 6185690"/>
                <a:gd name="connsiteY95" fmla="*/ 2871789 h 3128358"/>
                <a:gd name="connsiteX96" fmla="*/ 3154361 w 6185690"/>
                <a:gd name="connsiteY96" fmla="*/ 2924177 h 3128358"/>
                <a:gd name="connsiteX97" fmla="*/ 3373435 w 6185690"/>
                <a:gd name="connsiteY97" fmla="*/ 2924176 h 3128358"/>
                <a:gd name="connsiteX98" fmla="*/ 3375816 w 6185690"/>
                <a:gd name="connsiteY98" fmla="*/ 2974182 h 3128358"/>
                <a:gd name="connsiteX99" fmla="*/ 3852066 w 6185690"/>
                <a:gd name="connsiteY99" fmla="*/ 2974183 h 3128358"/>
                <a:gd name="connsiteX100" fmla="*/ 3852065 w 6185690"/>
                <a:gd name="connsiteY100" fmla="*/ 3026571 h 3128358"/>
                <a:gd name="connsiteX101" fmla="*/ 3918740 w 6185690"/>
                <a:gd name="connsiteY101" fmla="*/ 3026571 h 3128358"/>
                <a:gd name="connsiteX102" fmla="*/ 3921121 w 6185690"/>
                <a:gd name="connsiteY102" fmla="*/ 3076577 h 3128358"/>
                <a:gd name="connsiteX103" fmla="*/ 4130672 w 6185690"/>
                <a:gd name="connsiteY103" fmla="*/ 3078958 h 3128358"/>
                <a:gd name="connsiteX104" fmla="*/ 4130671 w 6185690"/>
                <a:gd name="connsiteY104" fmla="*/ 3124202 h 3128358"/>
                <a:gd name="connsiteX105" fmla="*/ 6185690 w 6185690"/>
                <a:gd name="connsiteY105" fmla="*/ 3126584 h 3128358"/>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7775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5100 w 6185690"/>
                <a:gd name="connsiteY71" fmla="*/ 2260600 h 3126584"/>
                <a:gd name="connsiteX72" fmla="*/ 1431925 w 6185690"/>
                <a:gd name="connsiteY72" fmla="*/ 2305050 h 3126584"/>
                <a:gd name="connsiteX73" fmla="*/ 1444625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3726 w 6185690"/>
                <a:gd name="connsiteY82" fmla="*/ 2588421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3306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21121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7775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5100 w 6185690"/>
                <a:gd name="connsiteY71" fmla="*/ 2260600 h 3126584"/>
                <a:gd name="connsiteX72" fmla="*/ 1431925 w 6185690"/>
                <a:gd name="connsiteY72" fmla="*/ 2305050 h 3126584"/>
                <a:gd name="connsiteX73" fmla="*/ 1444625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3726 w 6185690"/>
                <a:gd name="connsiteY82" fmla="*/ 2588421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3306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7775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5100 w 6185690"/>
                <a:gd name="connsiteY71" fmla="*/ 2260600 h 3126584"/>
                <a:gd name="connsiteX72" fmla="*/ 1431925 w 6185690"/>
                <a:gd name="connsiteY72" fmla="*/ 2305050 h 3126584"/>
                <a:gd name="connsiteX73" fmla="*/ 1444625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3726 w 6185690"/>
                <a:gd name="connsiteY82" fmla="*/ 2588421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3306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7775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5100 w 6185690"/>
                <a:gd name="connsiteY71" fmla="*/ 2260600 h 3126584"/>
                <a:gd name="connsiteX72" fmla="*/ 1431925 w 6185690"/>
                <a:gd name="connsiteY72" fmla="*/ 2305050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3726 w 6185690"/>
                <a:gd name="connsiteY82" fmla="*/ 2588421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3306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7775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5100 w 6185690"/>
                <a:gd name="connsiteY71" fmla="*/ 2260600 h 3126584"/>
                <a:gd name="connsiteX72" fmla="*/ 1431925 w 6185690"/>
                <a:gd name="connsiteY72" fmla="*/ 2305050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3726 w 6185690"/>
                <a:gd name="connsiteY82" fmla="*/ 2588421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3306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7775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5100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3726 w 6185690"/>
                <a:gd name="connsiteY82" fmla="*/ 2588421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3306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7775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3726 w 6185690"/>
                <a:gd name="connsiteY82" fmla="*/ 2588421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3306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7775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3726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3306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7775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3726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7775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7775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0400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5225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43075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4650 h 3126584"/>
                <a:gd name="connsiteX50" fmla="*/ 914400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9412 h 3126584"/>
                <a:gd name="connsiteX50" fmla="*/ 914400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08050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79475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6775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9025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31850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5025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6150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50900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48519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4550 h 3126584"/>
                <a:gd name="connsiteX21" fmla="*/ 520700 w 6185690"/>
                <a:gd name="connsiteY21" fmla="*/ 846137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3075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6931 h 3126584"/>
                <a:gd name="connsiteX21" fmla="*/ 520700 w 6185690"/>
                <a:gd name="connsiteY21" fmla="*/ 846137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1325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5457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6931 h 3126584"/>
                <a:gd name="connsiteX21" fmla="*/ 520700 w 6185690"/>
                <a:gd name="connsiteY21" fmla="*/ 846137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3706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5457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6931 h 3126584"/>
                <a:gd name="connsiteX21" fmla="*/ 520700 w 6185690"/>
                <a:gd name="connsiteY21" fmla="*/ 846137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6087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5457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6931 h 3126584"/>
                <a:gd name="connsiteX21" fmla="*/ 520700 w 6185690"/>
                <a:gd name="connsiteY21" fmla="*/ 846137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5450 w 6185690"/>
                <a:gd name="connsiteY8" fmla="*/ 333375 h 3126584"/>
                <a:gd name="connsiteX9" fmla="*/ 443706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5457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6931 h 3126584"/>
                <a:gd name="connsiteX21" fmla="*/ 520700 w 6185690"/>
                <a:gd name="connsiteY21" fmla="*/ 846137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8625 w 6185690"/>
                <a:gd name="connsiteY5" fmla="*/ 190500 h 3126584"/>
                <a:gd name="connsiteX6" fmla="*/ 425450 w 6185690"/>
                <a:gd name="connsiteY6" fmla="*/ 241300 h 3126584"/>
                <a:gd name="connsiteX7" fmla="*/ 428625 w 6185690"/>
                <a:gd name="connsiteY7" fmla="*/ 241300 h 3126584"/>
                <a:gd name="connsiteX8" fmla="*/ 427831 w 6185690"/>
                <a:gd name="connsiteY8" fmla="*/ 333375 h 3126584"/>
                <a:gd name="connsiteX9" fmla="*/ 443706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5457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6931 h 3126584"/>
                <a:gd name="connsiteX21" fmla="*/ 520700 w 6185690"/>
                <a:gd name="connsiteY21" fmla="*/ 846137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2750 w 6185690"/>
                <a:gd name="connsiteY4" fmla="*/ 190500 h 3126584"/>
                <a:gd name="connsiteX5" fmla="*/ 426244 w 6185690"/>
                <a:gd name="connsiteY5" fmla="*/ 190500 h 3126584"/>
                <a:gd name="connsiteX6" fmla="*/ 425450 w 6185690"/>
                <a:gd name="connsiteY6" fmla="*/ 241300 h 3126584"/>
                <a:gd name="connsiteX7" fmla="*/ 428625 w 6185690"/>
                <a:gd name="connsiteY7" fmla="*/ 241300 h 3126584"/>
                <a:gd name="connsiteX8" fmla="*/ 427831 w 6185690"/>
                <a:gd name="connsiteY8" fmla="*/ 333375 h 3126584"/>
                <a:gd name="connsiteX9" fmla="*/ 443706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5457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6931 h 3126584"/>
                <a:gd name="connsiteX21" fmla="*/ 520700 w 6185690"/>
                <a:gd name="connsiteY21" fmla="*/ 846137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47625 h 3126584"/>
                <a:gd name="connsiteX4" fmla="*/ 415131 w 6185690"/>
                <a:gd name="connsiteY4" fmla="*/ 190500 h 3126584"/>
                <a:gd name="connsiteX5" fmla="*/ 426244 w 6185690"/>
                <a:gd name="connsiteY5" fmla="*/ 190500 h 3126584"/>
                <a:gd name="connsiteX6" fmla="*/ 425450 w 6185690"/>
                <a:gd name="connsiteY6" fmla="*/ 241300 h 3126584"/>
                <a:gd name="connsiteX7" fmla="*/ 428625 w 6185690"/>
                <a:gd name="connsiteY7" fmla="*/ 241300 h 3126584"/>
                <a:gd name="connsiteX8" fmla="*/ 427831 w 6185690"/>
                <a:gd name="connsiteY8" fmla="*/ 333375 h 3126584"/>
                <a:gd name="connsiteX9" fmla="*/ 443706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5457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6931 h 3126584"/>
                <a:gd name="connsiteX21" fmla="*/ 520700 w 6185690"/>
                <a:gd name="connsiteY21" fmla="*/ 846137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85690"/>
                <a:gd name="connsiteY0" fmla="*/ 3175 h 3126584"/>
                <a:gd name="connsiteX1" fmla="*/ 384175 w 6185690"/>
                <a:gd name="connsiteY1" fmla="*/ 0 h 3126584"/>
                <a:gd name="connsiteX2" fmla="*/ 384175 w 6185690"/>
                <a:gd name="connsiteY2" fmla="*/ 50800 h 3126584"/>
                <a:gd name="connsiteX3" fmla="*/ 415925 w 6185690"/>
                <a:gd name="connsiteY3" fmla="*/ 50006 h 3126584"/>
                <a:gd name="connsiteX4" fmla="*/ 415131 w 6185690"/>
                <a:gd name="connsiteY4" fmla="*/ 190500 h 3126584"/>
                <a:gd name="connsiteX5" fmla="*/ 426244 w 6185690"/>
                <a:gd name="connsiteY5" fmla="*/ 190500 h 3126584"/>
                <a:gd name="connsiteX6" fmla="*/ 425450 w 6185690"/>
                <a:gd name="connsiteY6" fmla="*/ 241300 h 3126584"/>
                <a:gd name="connsiteX7" fmla="*/ 428625 w 6185690"/>
                <a:gd name="connsiteY7" fmla="*/ 241300 h 3126584"/>
                <a:gd name="connsiteX8" fmla="*/ 427831 w 6185690"/>
                <a:gd name="connsiteY8" fmla="*/ 333375 h 3126584"/>
                <a:gd name="connsiteX9" fmla="*/ 443706 w 6185690"/>
                <a:gd name="connsiteY9" fmla="*/ 333375 h 3126584"/>
                <a:gd name="connsiteX10" fmla="*/ 444500 w 6185690"/>
                <a:gd name="connsiteY10" fmla="*/ 377825 h 3126584"/>
                <a:gd name="connsiteX11" fmla="*/ 454025 w 6185690"/>
                <a:gd name="connsiteY11" fmla="*/ 377825 h 3126584"/>
                <a:gd name="connsiteX12" fmla="*/ 454025 w 6185690"/>
                <a:gd name="connsiteY12" fmla="*/ 475457 h 3126584"/>
                <a:gd name="connsiteX13" fmla="*/ 460375 w 6185690"/>
                <a:gd name="connsiteY13" fmla="*/ 476250 h 3126584"/>
                <a:gd name="connsiteX14" fmla="*/ 460375 w 6185690"/>
                <a:gd name="connsiteY14" fmla="*/ 561975 h 3126584"/>
                <a:gd name="connsiteX15" fmla="*/ 463550 w 6185690"/>
                <a:gd name="connsiteY15" fmla="*/ 561975 h 3126584"/>
                <a:gd name="connsiteX16" fmla="*/ 463550 w 6185690"/>
                <a:gd name="connsiteY16" fmla="*/ 704850 h 3126584"/>
                <a:gd name="connsiteX17" fmla="*/ 485775 w 6185690"/>
                <a:gd name="connsiteY17" fmla="*/ 704850 h 3126584"/>
                <a:gd name="connsiteX18" fmla="*/ 485775 w 6185690"/>
                <a:gd name="connsiteY18" fmla="*/ 755650 h 3126584"/>
                <a:gd name="connsiteX19" fmla="*/ 488950 w 6185690"/>
                <a:gd name="connsiteY19" fmla="*/ 755650 h 3126584"/>
                <a:gd name="connsiteX20" fmla="*/ 488950 w 6185690"/>
                <a:gd name="connsiteY20" fmla="*/ 846931 h 3126584"/>
                <a:gd name="connsiteX21" fmla="*/ 520700 w 6185690"/>
                <a:gd name="connsiteY21" fmla="*/ 846137 h 3126584"/>
                <a:gd name="connsiteX22" fmla="*/ 520700 w 6185690"/>
                <a:gd name="connsiteY22" fmla="*/ 904875 h 3126584"/>
                <a:gd name="connsiteX23" fmla="*/ 523875 w 6185690"/>
                <a:gd name="connsiteY23" fmla="*/ 904875 h 3126584"/>
                <a:gd name="connsiteX24" fmla="*/ 523875 w 6185690"/>
                <a:gd name="connsiteY24" fmla="*/ 942975 h 3126584"/>
                <a:gd name="connsiteX25" fmla="*/ 568325 w 6185690"/>
                <a:gd name="connsiteY25" fmla="*/ 943769 h 3126584"/>
                <a:gd name="connsiteX26" fmla="*/ 568325 w 6185690"/>
                <a:gd name="connsiteY26" fmla="*/ 990600 h 3126584"/>
                <a:gd name="connsiteX27" fmla="*/ 800100 w 6185690"/>
                <a:gd name="connsiteY27" fmla="*/ 990600 h 3126584"/>
                <a:gd name="connsiteX28" fmla="*/ 800100 w 6185690"/>
                <a:gd name="connsiteY28" fmla="*/ 1038225 h 3126584"/>
                <a:gd name="connsiteX29" fmla="*/ 812800 w 6185690"/>
                <a:gd name="connsiteY29" fmla="*/ 1038225 h 3126584"/>
                <a:gd name="connsiteX30" fmla="*/ 812800 w 6185690"/>
                <a:gd name="connsiteY30" fmla="*/ 1085850 h 3126584"/>
                <a:gd name="connsiteX31" fmla="*/ 828675 w 6185690"/>
                <a:gd name="connsiteY31" fmla="*/ 1086644 h 3126584"/>
                <a:gd name="connsiteX32" fmla="*/ 829469 w 6185690"/>
                <a:gd name="connsiteY32" fmla="*/ 1130300 h 3126584"/>
                <a:gd name="connsiteX33" fmla="*/ 838200 w 6185690"/>
                <a:gd name="connsiteY33" fmla="*/ 1130300 h 3126584"/>
                <a:gd name="connsiteX34" fmla="*/ 837406 w 6185690"/>
                <a:gd name="connsiteY34" fmla="*/ 1225550 h 3126584"/>
                <a:gd name="connsiteX35" fmla="*/ 847725 w 6185690"/>
                <a:gd name="connsiteY35" fmla="*/ 1225550 h 3126584"/>
                <a:gd name="connsiteX36" fmla="*/ 847725 w 6185690"/>
                <a:gd name="connsiteY36" fmla="*/ 1273175 h 3126584"/>
                <a:gd name="connsiteX37" fmla="*/ 863600 w 6185690"/>
                <a:gd name="connsiteY37" fmla="*/ 1273175 h 3126584"/>
                <a:gd name="connsiteX38" fmla="*/ 864394 w 6185690"/>
                <a:gd name="connsiteY38" fmla="*/ 1362075 h 3126584"/>
                <a:gd name="connsiteX39" fmla="*/ 873125 w 6185690"/>
                <a:gd name="connsiteY39" fmla="*/ 1362075 h 3126584"/>
                <a:gd name="connsiteX40" fmla="*/ 873125 w 6185690"/>
                <a:gd name="connsiteY40" fmla="*/ 1419225 h 3126584"/>
                <a:gd name="connsiteX41" fmla="*/ 882650 w 6185690"/>
                <a:gd name="connsiteY41" fmla="*/ 1419225 h 3126584"/>
                <a:gd name="connsiteX42" fmla="*/ 881857 w 6185690"/>
                <a:gd name="connsiteY42" fmla="*/ 1504950 h 3126584"/>
                <a:gd name="connsiteX43" fmla="*/ 901700 w 6185690"/>
                <a:gd name="connsiteY43" fmla="*/ 1504950 h 3126584"/>
                <a:gd name="connsiteX44" fmla="*/ 901700 w 6185690"/>
                <a:gd name="connsiteY44" fmla="*/ 1549400 h 3126584"/>
                <a:gd name="connsiteX45" fmla="*/ 904875 w 6185690"/>
                <a:gd name="connsiteY45" fmla="*/ 1549400 h 3126584"/>
                <a:gd name="connsiteX46" fmla="*/ 904875 w 6185690"/>
                <a:gd name="connsiteY46" fmla="*/ 1603375 h 3126584"/>
                <a:gd name="connsiteX47" fmla="*/ 911225 w 6185690"/>
                <a:gd name="connsiteY47" fmla="*/ 1603375 h 3126584"/>
                <a:gd name="connsiteX48" fmla="*/ 910431 w 6185690"/>
                <a:gd name="connsiteY48" fmla="*/ 1647825 h 3126584"/>
                <a:gd name="connsiteX49" fmla="*/ 917575 w 6185690"/>
                <a:gd name="connsiteY49" fmla="*/ 1649412 h 3126584"/>
                <a:gd name="connsiteX50" fmla="*/ 916781 w 6185690"/>
                <a:gd name="connsiteY50" fmla="*/ 1738313 h 3126584"/>
                <a:gd name="connsiteX51" fmla="*/ 933450 w 6185690"/>
                <a:gd name="connsiteY51" fmla="*/ 1736725 h 3126584"/>
                <a:gd name="connsiteX52" fmla="*/ 933450 w 6185690"/>
                <a:gd name="connsiteY52" fmla="*/ 1790700 h 3126584"/>
                <a:gd name="connsiteX53" fmla="*/ 942975 w 6185690"/>
                <a:gd name="connsiteY53" fmla="*/ 1790700 h 3126584"/>
                <a:gd name="connsiteX54" fmla="*/ 942975 w 6185690"/>
                <a:gd name="connsiteY54" fmla="*/ 1838325 h 3126584"/>
                <a:gd name="connsiteX55" fmla="*/ 1092200 w 6185690"/>
                <a:gd name="connsiteY55" fmla="*/ 1841500 h 3126584"/>
                <a:gd name="connsiteX56" fmla="*/ 1092200 w 6185690"/>
                <a:gd name="connsiteY56" fmla="*/ 1885950 h 3126584"/>
                <a:gd name="connsiteX57" fmla="*/ 1162050 w 6185690"/>
                <a:gd name="connsiteY57" fmla="*/ 1885950 h 3126584"/>
                <a:gd name="connsiteX58" fmla="*/ 1162843 w 6185690"/>
                <a:gd name="connsiteY58" fmla="*/ 1933575 h 3126584"/>
                <a:gd name="connsiteX59" fmla="*/ 1244600 w 6185690"/>
                <a:gd name="connsiteY59" fmla="*/ 1932781 h 3126584"/>
                <a:gd name="connsiteX60" fmla="*/ 1243013 w 6185690"/>
                <a:gd name="connsiteY60" fmla="*/ 1978025 h 3126584"/>
                <a:gd name="connsiteX61" fmla="*/ 1327150 w 6185690"/>
                <a:gd name="connsiteY61" fmla="*/ 1978025 h 3126584"/>
                <a:gd name="connsiteX62" fmla="*/ 1327150 w 6185690"/>
                <a:gd name="connsiteY62" fmla="*/ 2028825 h 3126584"/>
                <a:gd name="connsiteX63" fmla="*/ 1362075 w 6185690"/>
                <a:gd name="connsiteY63" fmla="*/ 2028825 h 3126584"/>
                <a:gd name="connsiteX64" fmla="*/ 1362075 w 6185690"/>
                <a:gd name="connsiteY64" fmla="*/ 2073275 h 3126584"/>
                <a:gd name="connsiteX65" fmla="*/ 1374775 w 6185690"/>
                <a:gd name="connsiteY65" fmla="*/ 2073275 h 3126584"/>
                <a:gd name="connsiteX66" fmla="*/ 1374775 w 6185690"/>
                <a:gd name="connsiteY66" fmla="*/ 2120900 h 3126584"/>
                <a:gd name="connsiteX67" fmla="*/ 1400175 w 6185690"/>
                <a:gd name="connsiteY67" fmla="*/ 2120900 h 3126584"/>
                <a:gd name="connsiteX68" fmla="*/ 1403350 w 6185690"/>
                <a:gd name="connsiteY68" fmla="*/ 2206625 h 3126584"/>
                <a:gd name="connsiteX69" fmla="*/ 1406525 w 6185690"/>
                <a:gd name="connsiteY69" fmla="*/ 2206625 h 3126584"/>
                <a:gd name="connsiteX70" fmla="*/ 1406525 w 6185690"/>
                <a:gd name="connsiteY70" fmla="*/ 2260600 h 3126584"/>
                <a:gd name="connsiteX71" fmla="*/ 1432719 w 6185690"/>
                <a:gd name="connsiteY71" fmla="*/ 2260600 h 3126584"/>
                <a:gd name="connsiteX72" fmla="*/ 1431925 w 6185690"/>
                <a:gd name="connsiteY72" fmla="*/ 2307431 h 3126584"/>
                <a:gd name="connsiteX73" fmla="*/ 1442244 w 6185690"/>
                <a:gd name="connsiteY73" fmla="*/ 2308225 h 3126584"/>
                <a:gd name="connsiteX74" fmla="*/ 1441450 w 6185690"/>
                <a:gd name="connsiteY74" fmla="*/ 2387600 h 3126584"/>
                <a:gd name="connsiteX75" fmla="*/ 1449388 w 6185690"/>
                <a:gd name="connsiteY75" fmla="*/ 2388394 h 3126584"/>
                <a:gd name="connsiteX76" fmla="*/ 1449387 w 6185690"/>
                <a:gd name="connsiteY76" fmla="*/ 2440783 h 3126584"/>
                <a:gd name="connsiteX77" fmla="*/ 1468437 w 6185690"/>
                <a:gd name="connsiteY77" fmla="*/ 2440782 h 3126584"/>
                <a:gd name="connsiteX78" fmla="*/ 1468439 w 6185690"/>
                <a:gd name="connsiteY78" fmla="*/ 2495550 h 3126584"/>
                <a:gd name="connsiteX79" fmla="*/ 1554164 w 6185690"/>
                <a:gd name="connsiteY79" fmla="*/ 2497932 h 3126584"/>
                <a:gd name="connsiteX80" fmla="*/ 1554163 w 6185690"/>
                <a:gd name="connsiteY80" fmla="*/ 2540796 h 3126584"/>
                <a:gd name="connsiteX81" fmla="*/ 1861345 w 6185690"/>
                <a:gd name="connsiteY81" fmla="*/ 2543177 h 3126584"/>
                <a:gd name="connsiteX82" fmla="*/ 1861345 w 6185690"/>
                <a:gd name="connsiteY82" fmla="*/ 2590802 h 3126584"/>
                <a:gd name="connsiteX83" fmla="*/ 1920876 w 6185690"/>
                <a:gd name="connsiteY83" fmla="*/ 2590802 h 3126584"/>
                <a:gd name="connsiteX84" fmla="*/ 1920876 w 6185690"/>
                <a:gd name="connsiteY84" fmla="*/ 2638427 h 3126584"/>
                <a:gd name="connsiteX85" fmla="*/ 2251869 w 6185690"/>
                <a:gd name="connsiteY85" fmla="*/ 2638427 h 3126584"/>
                <a:gd name="connsiteX86" fmla="*/ 2251869 w 6185690"/>
                <a:gd name="connsiteY86" fmla="*/ 2686052 h 3126584"/>
                <a:gd name="connsiteX87" fmla="*/ 2309018 w 6185690"/>
                <a:gd name="connsiteY87" fmla="*/ 2686051 h 3126584"/>
                <a:gd name="connsiteX88" fmla="*/ 2309018 w 6185690"/>
                <a:gd name="connsiteY88" fmla="*/ 2726533 h 3126584"/>
                <a:gd name="connsiteX89" fmla="*/ 2320924 w 6185690"/>
                <a:gd name="connsiteY89" fmla="*/ 2726534 h 3126584"/>
                <a:gd name="connsiteX90" fmla="*/ 2320925 w 6185690"/>
                <a:gd name="connsiteY90" fmla="*/ 2778921 h 3126584"/>
                <a:gd name="connsiteX91" fmla="*/ 2954337 w 6185690"/>
                <a:gd name="connsiteY91" fmla="*/ 2778920 h 3126584"/>
                <a:gd name="connsiteX92" fmla="*/ 2954337 w 6185690"/>
                <a:gd name="connsiteY92" fmla="*/ 2824164 h 3126584"/>
                <a:gd name="connsiteX93" fmla="*/ 3109119 w 6185690"/>
                <a:gd name="connsiteY93" fmla="*/ 2824163 h 3126584"/>
                <a:gd name="connsiteX94" fmla="*/ 3109118 w 6185690"/>
                <a:gd name="connsiteY94" fmla="*/ 2871789 h 3126584"/>
                <a:gd name="connsiteX95" fmla="*/ 3154361 w 6185690"/>
                <a:gd name="connsiteY95" fmla="*/ 2871789 h 3126584"/>
                <a:gd name="connsiteX96" fmla="*/ 3154361 w 6185690"/>
                <a:gd name="connsiteY96" fmla="*/ 2924177 h 3126584"/>
                <a:gd name="connsiteX97" fmla="*/ 3373435 w 6185690"/>
                <a:gd name="connsiteY97" fmla="*/ 2924176 h 3126584"/>
                <a:gd name="connsiteX98" fmla="*/ 3375816 w 6185690"/>
                <a:gd name="connsiteY98" fmla="*/ 2974182 h 3126584"/>
                <a:gd name="connsiteX99" fmla="*/ 3852066 w 6185690"/>
                <a:gd name="connsiteY99" fmla="*/ 2974183 h 3126584"/>
                <a:gd name="connsiteX100" fmla="*/ 3852065 w 6185690"/>
                <a:gd name="connsiteY100" fmla="*/ 3026571 h 3126584"/>
                <a:gd name="connsiteX101" fmla="*/ 3918740 w 6185690"/>
                <a:gd name="connsiteY101" fmla="*/ 3026571 h 3126584"/>
                <a:gd name="connsiteX102" fmla="*/ 3918740 w 6185690"/>
                <a:gd name="connsiteY102" fmla="*/ 3076577 h 3126584"/>
                <a:gd name="connsiteX103" fmla="*/ 4130672 w 6185690"/>
                <a:gd name="connsiteY103" fmla="*/ 3078958 h 3126584"/>
                <a:gd name="connsiteX104" fmla="*/ 4130671 w 6185690"/>
                <a:gd name="connsiteY104" fmla="*/ 3124202 h 3126584"/>
                <a:gd name="connsiteX105" fmla="*/ 6185690 w 6185690"/>
                <a:gd name="connsiteY105" fmla="*/ 3126584 h 3126584"/>
                <a:gd name="connsiteX0" fmla="*/ 0 w 6169021"/>
                <a:gd name="connsiteY0" fmla="*/ 793 h 3126584"/>
                <a:gd name="connsiteX1" fmla="*/ 367506 w 6169021"/>
                <a:gd name="connsiteY1" fmla="*/ 0 h 3126584"/>
                <a:gd name="connsiteX2" fmla="*/ 367506 w 6169021"/>
                <a:gd name="connsiteY2" fmla="*/ 50800 h 3126584"/>
                <a:gd name="connsiteX3" fmla="*/ 399256 w 6169021"/>
                <a:gd name="connsiteY3" fmla="*/ 50006 h 3126584"/>
                <a:gd name="connsiteX4" fmla="*/ 398462 w 6169021"/>
                <a:gd name="connsiteY4" fmla="*/ 190500 h 3126584"/>
                <a:gd name="connsiteX5" fmla="*/ 409575 w 6169021"/>
                <a:gd name="connsiteY5" fmla="*/ 190500 h 3126584"/>
                <a:gd name="connsiteX6" fmla="*/ 408781 w 6169021"/>
                <a:gd name="connsiteY6" fmla="*/ 241300 h 3126584"/>
                <a:gd name="connsiteX7" fmla="*/ 411956 w 6169021"/>
                <a:gd name="connsiteY7" fmla="*/ 241300 h 3126584"/>
                <a:gd name="connsiteX8" fmla="*/ 411162 w 6169021"/>
                <a:gd name="connsiteY8" fmla="*/ 333375 h 3126584"/>
                <a:gd name="connsiteX9" fmla="*/ 427037 w 6169021"/>
                <a:gd name="connsiteY9" fmla="*/ 333375 h 3126584"/>
                <a:gd name="connsiteX10" fmla="*/ 427831 w 6169021"/>
                <a:gd name="connsiteY10" fmla="*/ 377825 h 3126584"/>
                <a:gd name="connsiteX11" fmla="*/ 437356 w 6169021"/>
                <a:gd name="connsiteY11" fmla="*/ 377825 h 3126584"/>
                <a:gd name="connsiteX12" fmla="*/ 437356 w 6169021"/>
                <a:gd name="connsiteY12" fmla="*/ 475457 h 3126584"/>
                <a:gd name="connsiteX13" fmla="*/ 443706 w 6169021"/>
                <a:gd name="connsiteY13" fmla="*/ 476250 h 3126584"/>
                <a:gd name="connsiteX14" fmla="*/ 443706 w 6169021"/>
                <a:gd name="connsiteY14" fmla="*/ 561975 h 3126584"/>
                <a:gd name="connsiteX15" fmla="*/ 446881 w 6169021"/>
                <a:gd name="connsiteY15" fmla="*/ 561975 h 3126584"/>
                <a:gd name="connsiteX16" fmla="*/ 446881 w 6169021"/>
                <a:gd name="connsiteY16" fmla="*/ 704850 h 3126584"/>
                <a:gd name="connsiteX17" fmla="*/ 469106 w 6169021"/>
                <a:gd name="connsiteY17" fmla="*/ 704850 h 3126584"/>
                <a:gd name="connsiteX18" fmla="*/ 469106 w 6169021"/>
                <a:gd name="connsiteY18" fmla="*/ 755650 h 3126584"/>
                <a:gd name="connsiteX19" fmla="*/ 472281 w 6169021"/>
                <a:gd name="connsiteY19" fmla="*/ 755650 h 3126584"/>
                <a:gd name="connsiteX20" fmla="*/ 472281 w 6169021"/>
                <a:gd name="connsiteY20" fmla="*/ 846931 h 3126584"/>
                <a:gd name="connsiteX21" fmla="*/ 504031 w 6169021"/>
                <a:gd name="connsiteY21" fmla="*/ 846137 h 3126584"/>
                <a:gd name="connsiteX22" fmla="*/ 504031 w 6169021"/>
                <a:gd name="connsiteY22" fmla="*/ 904875 h 3126584"/>
                <a:gd name="connsiteX23" fmla="*/ 507206 w 6169021"/>
                <a:gd name="connsiteY23" fmla="*/ 904875 h 3126584"/>
                <a:gd name="connsiteX24" fmla="*/ 507206 w 6169021"/>
                <a:gd name="connsiteY24" fmla="*/ 942975 h 3126584"/>
                <a:gd name="connsiteX25" fmla="*/ 551656 w 6169021"/>
                <a:gd name="connsiteY25" fmla="*/ 943769 h 3126584"/>
                <a:gd name="connsiteX26" fmla="*/ 551656 w 6169021"/>
                <a:gd name="connsiteY26" fmla="*/ 990600 h 3126584"/>
                <a:gd name="connsiteX27" fmla="*/ 783431 w 6169021"/>
                <a:gd name="connsiteY27" fmla="*/ 990600 h 3126584"/>
                <a:gd name="connsiteX28" fmla="*/ 783431 w 6169021"/>
                <a:gd name="connsiteY28" fmla="*/ 1038225 h 3126584"/>
                <a:gd name="connsiteX29" fmla="*/ 796131 w 6169021"/>
                <a:gd name="connsiteY29" fmla="*/ 1038225 h 3126584"/>
                <a:gd name="connsiteX30" fmla="*/ 796131 w 6169021"/>
                <a:gd name="connsiteY30" fmla="*/ 1085850 h 3126584"/>
                <a:gd name="connsiteX31" fmla="*/ 812006 w 6169021"/>
                <a:gd name="connsiteY31" fmla="*/ 1086644 h 3126584"/>
                <a:gd name="connsiteX32" fmla="*/ 812800 w 6169021"/>
                <a:gd name="connsiteY32" fmla="*/ 1130300 h 3126584"/>
                <a:gd name="connsiteX33" fmla="*/ 821531 w 6169021"/>
                <a:gd name="connsiteY33" fmla="*/ 1130300 h 3126584"/>
                <a:gd name="connsiteX34" fmla="*/ 820737 w 6169021"/>
                <a:gd name="connsiteY34" fmla="*/ 1225550 h 3126584"/>
                <a:gd name="connsiteX35" fmla="*/ 831056 w 6169021"/>
                <a:gd name="connsiteY35" fmla="*/ 1225550 h 3126584"/>
                <a:gd name="connsiteX36" fmla="*/ 831056 w 6169021"/>
                <a:gd name="connsiteY36" fmla="*/ 1273175 h 3126584"/>
                <a:gd name="connsiteX37" fmla="*/ 846931 w 6169021"/>
                <a:gd name="connsiteY37" fmla="*/ 1273175 h 3126584"/>
                <a:gd name="connsiteX38" fmla="*/ 847725 w 6169021"/>
                <a:gd name="connsiteY38" fmla="*/ 1362075 h 3126584"/>
                <a:gd name="connsiteX39" fmla="*/ 856456 w 6169021"/>
                <a:gd name="connsiteY39" fmla="*/ 1362075 h 3126584"/>
                <a:gd name="connsiteX40" fmla="*/ 856456 w 6169021"/>
                <a:gd name="connsiteY40" fmla="*/ 1419225 h 3126584"/>
                <a:gd name="connsiteX41" fmla="*/ 865981 w 6169021"/>
                <a:gd name="connsiteY41" fmla="*/ 1419225 h 3126584"/>
                <a:gd name="connsiteX42" fmla="*/ 865188 w 6169021"/>
                <a:gd name="connsiteY42" fmla="*/ 1504950 h 3126584"/>
                <a:gd name="connsiteX43" fmla="*/ 885031 w 6169021"/>
                <a:gd name="connsiteY43" fmla="*/ 1504950 h 3126584"/>
                <a:gd name="connsiteX44" fmla="*/ 885031 w 6169021"/>
                <a:gd name="connsiteY44" fmla="*/ 1549400 h 3126584"/>
                <a:gd name="connsiteX45" fmla="*/ 888206 w 6169021"/>
                <a:gd name="connsiteY45" fmla="*/ 1549400 h 3126584"/>
                <a:gd name="connsiteX46" fmla="*/ 888206 w 6169021"/>
                <a:gd name="connsiteY46" fmla="*/ 1603375 h 3126584"/>
                <a:gd name="connsiteX47" fmla="*/ 894556 w 6169021"/>
                <a:gd name="connsiteY47" fmla="*/ 1603375 h 3126584"/>
                <a:gd name="connsiteX48" fmla="*/ 893762 w 6169021"/>
                <a:gd name="connsiteY48" fmla="*/ 1647825 h 3126584"/>
                <a:gd name="connsiteX49" fmla="*/ 900906 w 6169021"/>
                <a:gd name="connsiteY49" fmla="*/ 1649412 h 3126584"/>
                <a:gd name="connsiteX50" fmla="*/ 900112 w 6169021"/>
                <a:gd name="connsiteY50" fmla="*/ 1738313 h 3126584"/>
                <a:gd name="connsiteX51" fmla="*/ 916781 w 6169021"/>
                <a:gd name="connsiteY51" fmla="*/ 1736725 h 3126584"/>
                <a:gd name="connsiteX52" fmla="*/ 916781 w 6169021"/>
                <a:gd name="connsiteY52" fmla="*/ 1790700 h 3126584"/>
                <a:gd name="connsiteX53" fmla="*/ 926306 w 6169021"/>
                <a:gd name="connsiteY53" fmla="*/ 1790700 h 3126584"/>
                <a:gd name="connsiteX54" fmla="*/ 926306 w 6169021"/>
                <a:gd name="connsiteY54" fmla="*/ 1838325 h 3126584"/>
                <a:gd name="connsiteX55" fmla="*/ 1075531 w 6169021"/>
                <a:gd name="connsiteY55" fmla="*/ 1841500 h 3126584"/>
                <a:gd name="connsiteX56" fmla="*/ 1075531 w 6169021"/>
                <a:gd name="connsiteY56" fmla="*/ 1885950 h 3126584"/>
                <a:gd name="connsiteX57" fmla="*/ 1145381 w 6169021"/>
                <a:gd name="connsiteY57" fmla="*/ 1885950 h 3126584"/>
                <a:gd name="connsiteX58" fmla="*/ 1146174 w 6169021"/>
                <a:gd name="connsiteY58" fmla="*/ 1933575 h 3126584"/>
                <a:gd name="connsiteX59" fmla="*/ 1227931 w 6169021"/>
                <a:gd name="connsiteY59" fmla="*/ 1932781 h 3126584"/>
                <a:gd name="connsiteX60" fmla="*/ 1226344 w 6169021"/>
                <a:gd name="connsiteY60" fmla="*/ 1978025 h 3126584"/>
                <a:gd name="connsiteX61" fmla="*/ 1310481 w 6169021"/>
                <a:gd name="connsiteY61" fmla="*/ 1978025 h 3126584"/>
                <a:gd name="connsiteX62" fmla="*/ 1310481 w 6169021"/>
                <a:gd name="connsiteY62" fmla="*/ 2028825 h 3126584"/>
                <a:gd name="connsiteX63" fmla="*/ 1345406 w 6169021"/>
                <a:gd name="connsiteY63" fmla="*/ 2028825 h 3126584"/>
                <a:gd name="connsiteX64" fmla="*/ 1345406 w 6169021"/>
                <a:gd name="connsiteY64" fmla="*/ 2073275 h 3126584"/>
                <a:gd name="connsiteX65" fmla="*/ 1358106 w 6169021"/>
                <a:gd name="connsiteY65" fmla="*/ 2073275 h 3126584"/>
                <a:gd name="connsiteX66" fmla="*/ 1358106 w 6169021"/>
                <a:gd name="connsiteY66" fmla="*/ 2120900 h 3126584"/>
                <a:gd name="connsiteX67" fmla="*/ 1383506 w 6169021"/>
                <a:gd name="connsiteY67" fmla="*/ 2120900 h 3126584"/>
                <a:gd name="connsiteX68" fmla="*/ 1386681 w 6169021"/>
                <a:gd name="connsiteY68" fmla="*/ 2206625 h 3126584"/>
                <a:gd name="connsiteX69" fmla="*/ 1389856 w 6169021"/>
                <a:gd name="connsiteY69" fmla="*/ 2206625 h 3126584"/>
                <a:gd name="connsiteX70" fmla="*/ 1389856 w 6169021"/>
                <a:gd name="connsiteY70" fmla="*/ 2260600 h 3126584"/>
                <a:gd name="connsiteX71" fmla="*/ 1416050 w 6169021"/>
                <a:gd name="connsiteY71" fmla="*/ 2260600 h 3126584"/>
                <a:gd name="connsiteX72" fmla="*/ 1415256 w 6169021"/>
                <a:gd name="connsiteY72" fmla="*/ 2307431 h 3126584"/>
                <a:gd name="connsiteX73" fmla="*/ 1425575 w 6169021"/>
                <a:gd name="connsiteY73" fmla="*/ 2308225 h 3126584"/>
                <a:gd name="connsiteX74" fmla="*/ 1424781 w 6169021"/>
                <a:gd name="connsiteY74" fmla="*/ 2387600 h 3126584"/>
                <a:gd name="connsiteX75" fmla="*/ 1432719 w 6169021"/>
                <a:gd name="connsiteY75" fmla="*/ 2388394 h 3126584"/>
                <a:gd name="connsiteX76" fmla="*/ 1432718 w 6169021"/>
                <a:gd name="connsiteY76" fmla="*/ 2440783 h 3126584"/>
                <a:gd name="connsiteX77" fmla="*/ 1451768 w 6169021"/>
                <a:gd name="connsiteY77" fmla="*/ 2440782 h 3126584"/>
                <a:gd name="connsiteX78" fmla="*/ 1451770 w 6169021"/>
                <a:gd name="connsiteY78" fmla="*/ 2495550 h 3126584"/>
                <a:gd name="connsiteX79" fmla="*/ 1537495 w 6169021"/>
                <a:gd name="connsiteY79" fmla="*/ 2497932 h 3126584"/>
                <a:gd name="connsiteX80" fmla="*/ 1537494 w 6169021"/>
                <a:gd name="connsiteY80" fmla="*/ 2540796 h 3126584"/>
                <a:gd name="connsiteX81" fmla="*/ 1844676 w 6169021"/>
                <a:gd name="connsiteY81" fmla="*/ 2543177 h 3126584"/>
                <a:gd name="connsiteX82" fmla="*/ 1844676 w 6169021"/>
                <a:gd name="connsiteY82" fmla="*/ 2590802 h 3126584"/>
                <a:gd name="connsiteX83" fmla="*/ 1904207 w 6169021"/>
                <a:gd name="connsiteY83" fmla="*/ 2590802 h 3126584"/>
                <a:gd name="connsiteX84" fmla="*/ 1904207 w 6169021"/>
                <a:gd name="connsiteY84" fmla="*/ 2638427 h 3126584"/>
                <a:gd name="connsiteX85" fmla="*/ 2235200 w 6169021"/>
                <a:gd name="connsiteY85" fmla="*/ 2638427 h 3126584"/>
                <a:gd name="connsiteX86" fmla="*/ 2235200 w 6169021"/>
                <a:gd name="connsiteY86" fmla="*/ 2686052 h 3126584"/>
                <a:gd name="connsiteX87" fmla="*/ 2292349 w 6169021"/>
                <a:gd name="connsiteY87" fmla="*/ 2686051 h 3126584"/>
                <a:gd name="connsiteX88" fmla="*/ 2292349 w 6169021"/>
                <a:gd name="connsiteY88" fmla="*/ 2726533 h 3126584"/>
                <a:gd name="connsiteX89" fmla="*/ 2304255 w 6169021"/>
                <a:gd name="connsiteY89" fmla="*/ 2726534 h 3126584"/>
                <a:gd name="connsiteX90" fmla="*/ 2304256 w 6169021"/>
                <a:gd name="connsiteY90" fmla="*/ 2778921 h 3126584"/>
                <a:gd name="connsiteX91" fmla="*/ 2937668 w 6169021"/>
                <a:gd name="connsiteY91" fmla="*/ 2778920 h 3126584"/>
                <a:gd name="connsiteX92" fmla="*/ 2937668 w 6169021"/>
                <a:gd name="connsiteY92" fmla="*/ 2824164 h 3126584"/>
                <a:gd name="connsiteX93" fmla="*/ 3092450 w 6169021"/>
                <a:gd name="connsiteY93" fmla="*/ 2824163 h 3126584"/>
                <a:gd name="connsiteX94" fmla="*/ 3092449 w 6169021"/>
                <a:gd name="connsiteY94" fmla="*/ 2871789 h 3126584"/>
                <a:gd name="connsiteX95" fmla="*/ 3137692 w 6169021"/>
                <a:gd name="connsiteY95" fmla="*/ 2871789 h 3126584"/>
                <a:gd name="connsiteX96" fmla="*/ 3137692 w 6169021"/>
                <a:gd name="connsiteY96" fmla="*/ 2924177 h 3126584"/>
                <a:gd name="connsiteX97" fmla="*/ 3356766 w 6169021"/>
                <a:gd name="connsiteY97" fmla="*/ 2924176 h 3126584"/>
                <a:gd name="connsiteX98" fmla="*/ 3359147 w 6169021"/>
                <a:gd name="connsiteY98" fmla="*/ 2974182 h 3126584"/>
                <a:gd name="connsiteX99" fmla="*/ 3835397 w 6169021"/>
                <a:gd name="connsiteY99" fmla="*/ 2974183 h 3126584"/>
                <a:gd name="connsiteX100" fmla="*/ 3835396 w 6169021"/>
                <a:gd name="connsiteY100" fmla="*/ 3026571 h 3126584"/>
                <a:gd name="connsiteX101" fmla="*/ 3902071 w 6169021"/>
                <a:gd name="connsiteY101" fmla="*/ 3026571 h 3126584"/>
                <a:gd name="connsiteX102" fmla="*/ 3902071 w 6169021"/>
                <a:gd name="connsiteY102" fmla="*/ 3076577 h 3126584"/>
                <a:gd name="connsiteX103" fmla="*/ 4114003 w 6169021"/>
                <a:gd name="connsiteY103" fmla="*/ 3078958 h 3126584"/>
                <a:gd name="connsiteX104" fmla="*/ 4114002 w 6169021"/>
                <a:gd name="connsiteY104" fmla="*/ 3124202 h 3126584"/>
                <a:gd name="connsiteX105" fmla="*/ 6169021 w 6169021"/>
                <a:gd name="connsiteY105" fmla="*/ 3126584 h 3126584"/>
                <a:gd name="connsiteX0" fmla="*/ 0 w 6169021"/>
                <a:gd name="connsiteY0" fmla="*/ 793 h 3126584"/>
                <a:gd name="connsiteX1" fmla="*/ 367506 w 6169021"/>
                <a:gd name="connsiteY1" fmla="*/ 0 h 3126584"/>
                <a:gd name="connsiteX2" fmla="*/ 367506 w 6169021"/>
                <a:gd name="connsiteY2" fmla="*/ 50800 h 3126584"/>
                <a:gd name="connsiteX3" fmla="*/ 399256 w 6169021"/>
                <a:gd name="connsiteY3" fmla="*/ 50006 h 3126584"/>
                <a:gd name="connsiteX4" fmla="*/ 398462 w 6169021"/>
                <a:gd name="connsiteY4" fmla="*/ 190500 h 3126584"/>
                <a:gd name="connsiteX5" fmla="*/ 409575 w 6169021"/>
                <a:gd name="connsiteY5" fmla="*/ 190500 h 3126584"/>
                <a:gd name="connsiteX6" fmla="*/ 408781 w 6169021"/>
                <a:gd name="connsiteY6" fmla="*/ 241300 h 3126584"/>
                <a:gd name="connsiteX7" fmla="*/ 411956 w 6169021"/>
                <a:gd name="connsiteY7" fmla="*/ 241300 h 3126584"/>
                <a:gd name="connsiteX8" fmla="*/ 411162 w 6169021"/>
                <a:gd name="connsiteY8" fmla="*/ 333375 h 3126584"/>
                <a:gd name="connsiteX9" fmla="*/ 427037 w 6169021"/>
                <a:gd name="connsiteY9" fmla="*/ 333375 h 3126584"/>
                <a:gd name="connsiteX10" fmla="*/ 427831 w 6169021"/>
                <a:gd name="connsiteY10" fmla="*/ 377825 h 3126584"/>
                <a:gd name="connsiteX11" fmla="*/ 437356 w 6169021"/>
                <a:gd name="connsiteY11" fmla="*/ 377825 h 3126584"/>
                <a:gd name="connsiteX12" fmla="*/ 437356 w 6169021"/>
                <a:gd name="connsiteY12" fmla="*/ 475457 h 3126584"/>
                <a:gd name="connsiteX13" fmla="*/ 443706 w 6169021"/>
                <a:gd name="connsiteY13" fmla="*/ 476250 h 3126584"/>
                <a:gd name="connsiteX14" fmla="*/ 443706 w 6169021"/>
                <a:gd name="connsiteY14" fmla="*/ 561975 h 3126584"/>
                <a:gd name="connsiteX15" fmla="*/ 446881 w 6169021"/>
                <a:gd name="connsiteY15" fmla="*/ 561975 h 3126584"/>
                <a:gd name="connsiteX16" fmla="*/ 446881 w 6169021"/>
                <a:gd name="connsiteY16" fmla="*/ 704850 h 3126584"/>
                <a:gd name="connsiteX17" fmla="*/ 469106 w 6169021"/>
                <a:gd name="connsiteY17" fmla="*/ 704850 h 3126584"/>
                <a:gd name="connsiteX18" fmla="*/ 469106 w 6169021"/>
                <a:gd name="connsiteY18" fmla="*/ 755650 h 3126584"/>
                <a:gd name="connsiteX19" fmla="*/ 472281 w 6169021"/>
                <a:gd name="connsiteY19" fmla="*/ 755650 h 3126584"/>
                <a:gd name="connsiteX20" fmla="*/ 472281 w 6169021"/>
                <a:gd name="connsiteY20" fmla="*/ 846931 h 3126584"/>
                <a:gd name="connsiteX21" fmla="*/ 504031 w 6169021"/>
                <a:gd name="connsiteY21" fmla="*/ 846137 h 3126584"/>
                <a:gd name="connsiteX22" fmla="*/ 504031 w 6169021"/>
                <a:gd name="connsiteY22" fmla="*/ 904875 h 3126584"/>
                <a:gd name="connsiteX23" fmla="*/ 507206 w 6169021"/>
                <a:gd name="connsiteY23" fmla="*/ 904875 h 3126584"/>
                <a:gd name="connsiteX24" fmla="*/ 507206 w 6169021"/>
                <a:gd name="connsiteY24" fmla="*/ 942975 h 3126584"/>
                <a:gd name="connsiteX25" fmla="*/ 551656 w 6169021"/>
                <a:gd name="connsiteY25" fmla="*/ 943769 h 3126584"/>
                <a:gd name="connsiteX26" fmla="*/ 551656 w 6169021"/>
                <a:gd name="connsiteY26" fmla="*/ 990600 h 3126584"/>
                <a:gd name="connsiteX27" fmla="*/ 783431 w 6169021"/>
                <a:gd name="connsiteY27" fmla="*/ 990600 h 3126584"/>
                <a:gd name="connsiteX28" fmla="*/ 783431 w 6169021"/>
                <a:gd name="connsiteY28" fmla="*/ 1038225 h 3126584"/>
                <a:gd name="connsiteX29" fmla="*/ 796131 w 6169021"/>
                <a:gd name="connsiteY29" fmla="*/ 1038225 h 3126584"/>
                <a:gd name="connsiteX30" fmla="*/ 796131 w 6169021"/>
                <a:gd name="connsiteY30" fmla="*/ 1085850 h 3126584"/>
                <a:gd name="connsiteX31" fmla="*/ 812006 w 6169021"/>
                <a:gd name="connsiteY31" fmla="*/ 1086644 h 3126584"/>
                <a:gd name="connsiteX32" fmla="*/ 812800 w 6169021"/>
                <a:gd name="connsiteY32" fmla="*/ 1130300 h 3126584"/>
                <a:gd name="connsiteX33" fmla="*/ 821531 w 6169021"/>
                <a:gd name="connsiteY33" fmla="*/ 1130300 h 3126584"/>
                <a:gd name="connsiteX34" fmla="*/ 820737 w 6169021"/>
                <a:gd name="connsiteY34" fmla="*/ 1225550 h 3126584"/>
                <a:gd name="connsiteX35" fmla="*/ 831056 w 6169021"/>
                <a:gd name="connsiteY35" fmla="*/ 1225550 h 3126584"/>
                <a:gd name="connsiteX36" fmla="*/ 831056 w 6169021"/>
                <a:gd name="connsiteY36" fmla="*/ 1273175 h 3126584"/>
                <a:gd name="connsiteX37" fmla="*/ 846931 w 6169021"/>
                <a:gd name="connsiteY37" fmla="*/ 1273175 h 3126584"/>
                <a:gd name="connsiteX38" fmla="*/ 847725 w 6169021"/>
                <a:gd name="connsiteY38" fmla="*/ 1362075 h 3126584"/>
                <a:gd name="connsiteX39" fmla="*/ 856456 w 6169021"/>
                <a:gd name="connsiteY39" fmla="*/ 1362075 h 3126584"/>
                <a:gd name="connsiteX40" fmla="*/ 856456 w 6169021"/>
                <a:gd name="connsiteY40" fmla="*/ 1419225 h 3126584"/>
                <a:gd name="connsiteX41" fmla="*/ 865981 w 6169021"/>
                <a:gd name="connsiteY41" fmla="*/ 1419225 h 3126584"/>
                <a:gd name="connsiteX42" fmla="*/ 865188 w 6169021"/>
                <a:gd name="connsiteY42" fmla="*/ 1504950 h 3126584"/>
                <a:gd name="connsiteX43" fmla="*/ 885031 w 6169021"/>
                <a:gd name="connsiteY43" fmla="*/ 1504950 h 3126584"/>
                <a:gd name="connsiteX44" fmla="*/ 885031 w 6169021"/>
                <a:gd name="connsiteY44" fmla="*/ 1549400 h 3126584"/>
                <a:gd name="connsiteX45" fmla="*/ 888206 w 6169021"/>
                <a:gd name="connsiteY45" fmla="*/ 1549400 h 3126584"/>
                <a:gd name="connsiteX46" fmla="*/ 888206 w 6169021"/>
                <a:gd name="connsiteY46" fmla="*/ 1603375 h 3126584"/>
                <a:gd name="connsiteX47" fmla="*/ 894556 w 6169021"/>
                <a:gd name="connsiteY47" fmla="*/ 1603375 h 3126584"/>
                <a:gd name="connsiteX48" fmla="*/ 893762 w 6169021"/>
                <a:gd name="connsiteY48" fmla="*/ 1647825 h 3126584"/>
                <a:gd name="connsiteX49" fmla="*/ 900906 w 6169021"/>
                <a:gd name="connsiteY49" fmla="*/ 1649412 h 3126584"/>
                <a:gd name="connsiteX50" fmla="*/ 900112 w 6169021"/>
                <a:gd name="connsiteY50" fmla="*/ 1738313 h 3126584"/>
                <a:gd name="connsiteX51" fmla="*/ 916781 w 6169021"/>
                <a:gd name="connsiteY51" fmla="*/ 1736725 h 3126584"/>
                <a:gd name="connsiteX52" fmla="*/ 916781 w 6169021"/>
                <a:gd name="connsiteY52" fmla="*/ 1790700 h 3126584"/>
                <a:gd name="connsiteX53" fmla="*/ 926306 w 6169021"/>
                <a:gd name="connsiteY53" fmla="*/ 1790700 h 3126584"/>
                <a:gd name="connsiteX54" fmla="*/ 926306 w 6169021"/>
                <a:gd name="connsiteY54" fmla="*/ 1838325 h 3126584"/>
                <a:gd name="connsiteX55" fmla="*/ 1075531 w 6169021"/>
                <a:gd name="connsiteY55" fmla="*/ 1841500 h 3126584"/>
                <a:gd name="connsiteX56" fmla="*/ 1075531 w 6169021"/>
                <a:gd name="connsiteY56" fmla="*/ 1885950 h 3126584"/>
                <a:gd name="connsiteX57" fmla="*/ 1145381 w 6169021"/>
                <a:gd name="connsiteY57" fmla="*/ 1885950 h 3126584"/>
                <a:gd name="connsiteX58" fmla="*/ 1146174 w 6169021"/>
                <a:gd name="connsiteY58" fmla="*/ 1933575 h 3126584"/>
                <a:gd name="connsiteX59" fmla="*/ 1227931 w 6169021"/>
                <a:gd name="connsiteY59" fmla="*/ 1932781 h 3126584"/>
                <a:gd name="connsiteX60" fmla="*/ 1226344 w 6169021"/>
                <a:gd name="connsiteY60" fmla="*/ 1978025 h 3126584"/>
                <a:gd name="connsiteX61" fmla="*/ 1310481 w 6169021"/>
                <a:gd name="connsiteY61" fmla="*/ 1978025 h 3126584"/>
                <a:gd name="connsiteX62" fmla="*/ 1310481 w 6169021"/>
                <a:gd name="connsiteY62" fmla="*/ 2028825 h 3126584"/>
                <a:gd name="connsiteX63" fmla="*/ 1345406 w 6169021"/>
                <a:gd name="connsiteY63" fmla="*/ 2028825 h 3126584"/>
                <a:gd name="connsiteX64" fmla="*/ 1345406 w 6169021"/>
                <a:gd name="connsiteY64" fmla="*/ 2073275 h 3126584"/>
                <a:gd name="connsiteX65" fmla="*/ 1358106 w 6169021"/>
                <a:gd name="connsiteY65" fmla="*/ 2073275 h 3126584"/>
                <a:gd name="connsiteX66" fmla="*/ 1358106 w 6169021"/>
                <a:gd name="connsiteY66" fmla="*/ 2120900 h 3126584"/>
                <a:gd name="connsiteX67" fmla="*/ 1383506 w 6169021"/>
                <a:gd name="connsiteY67" fmla="*/ 2120900 h 3126584"/>
                <a:gd name="connsiteX68" fmla="*/ 1386681 w 6169021"/>
                <a:gd name="connsiteY68" fmla="*/ 2206625 h 3126584"/>
                <a:gd name="connsiteX69" fmla="*/ 1389856 w 6169021"/>
                <a:gd name="connsiteY69" fmla="*/ 2206625 h 3126584"/>
                <a:gd name="connsiteX70" fmla="*/ 1389856 w 6169021"/>
                <a:gd name="connsiteY70" fmla="*/ 2260600 h 3126584"/>
                <a:gd name="connsiteX71" fmla="*/ 1416050 w 6169021"/>
                <a:gd name="connsiteY71" fmla="*/ 2260600 h 3126584"/>
                <a:gd name="connsiteX72" fmla="*/ 1415256 w 6169021"/>
                <a:gd name="connsiteY72" fmla="*/ 2307431 h 3126584"/>
                <a:gd name="connsiteX73" fmla="*/ 1425575 w 6169021"/>
                <a:gd name="connsiteY73" fmla="*/ 2308225 h 3126584"/>
                <a:gd name="connsiteX74" fmla="*/ 1424781 w 6169021"/>
                <a:gd name="connsiteY74" fmla="*/ 2387600 h 3126584"/>
                <a:gd name="connsiteX75" fmla="*/ 1432719 w 6169021"/>
                <a:gd name="connsiteY75" fmla="*/ 2388394 h 3126584"/>
                <a:gd name="connsiteX76" fmla="*/ 1432718 w 6169021"/>
                <a:gd name="connsiteY76" fmla="*/ 2440783 h 3126584"/>
                <a:gd name="connsiteX77" fmla="*/ 1451768 w 6169021"/>
                <a:gd name="connsiteY77" fmla="*/ 2440782 h 3126584"/>
                <a:gd name="connsiteX78" fmla="*/ 1451770 w 6169021"/>
                <a:gd name="connsiteY78" fmla="*/ 2495550 h 3126584"/>
                <a:gd name="connsiteX79" fmla="*/ 1537495 w 6169021"/>
                <a:gd name="connsiteY79" fmla="*/ 2497932 h 3126584"/>
                <a:gd name="connsiteX80" fmla="*/ 1537494 w 6169021"/>
                <a:gd name="connsiteY80" fmla="*/ 2540796 h 3126584"/>
                <a:gd name="connsiteX81" fmla="*/ 1844676 w 6169021"/>
                <a:gd name="connsiteY81" fmla="*/ 2543177 h 3126584"/>
                <a:gd name="connsiteX82" fmla="*/ 1844676 w 6169021"/>
                <a:gd name="connsiteY82" fmla="*/ 2590802 h 3126584"/>
                <a:gd name="connsiteX83" fmla="*/ 1904207 w 6169021"/>
                <a:gd name="connsiteY83" fmla="*/ 2590802 h 3126584"/>
                <a:gd name="connsiteX84" fmla="*/ 1904207 w 6169021"/>
                <a:gd name="connsiteY84" fmla="*/ 2638427 h 3126584"/>
                <a:gd name="connsiteX85" fmla="*/ 2235200 w 6169021"/>
                <a:gd name="connsiteY85" fmla="*/ 2638427 h 3126584"/>
                <a:gd name="connsiteX86" fmla="*/ 2235200 w 6169021"/>
                <a:gd name="connsiteY86" fmla="*/ 2686052 h 3126584"/>
                <a:gd name="connsiteX87" fmla="*/ 2292349 w 6169021"/>
                <a:gd name="connsiteY87" fmla="*/ 2686051 h 3126584"/>
                <a:gd name="connsiteX88" fmla="*/ 2292349 w 6169021"/>
                <a:gd name="connsiteY88" fmla="*/ 2726533 h 3126584"/>
                <a:gd name="connsiteX89" fmla="*/ 2304255 w 6169021"/>
                <a:gd name="connsiteY89" fmla="*/ 2726534 h 3126584"/>
                <a:gd name="connsiteX90" fmla="*/ 2304256 w 6169021"/>
                <a:gd name="connsiteY90" fmla="*/ 2778921 h 3126584"/>
                <a:gd name="connsiteX91" fmla="*/ 2937668 w 6169021"/>
                <a:gd name="connsiteY91" fmla="*/ 2778920 h 3126584"/>
                <a:gd name="connsiteX92" fmla="*/ 2937668 w 6169021"/>
                <a:gd name="connsiteY92" fmla="*/ 2824164 h 3126584"/>
                <a:gd name="connsiteX93" fmla="*/ 3092450 w 6169021"/>
                <a:gd name="connsiteY93" fmla="*/ 2824163 h 3126584"/>
                <a:gd name="connsiteX94" fmla="*/ 3092449 w 6169021"/>
                <a:gd name="connsiteY94" fmla="*/ 2871789 h 3126584"/>
                <a:gd name="connsiteX95" fmla="*/ 3137692 w 6169021"/>
                <a:gd name="connsiteY95" fmla="*/ 2871789 h 3126584"/>
                <a:gd name="connsiteX96" fmla="*/ 3137692 w 6169021"/>
                <a:gd name="connsiteY96" fmla="*/ 2924177 h 3126584"/>
                <a:gd name="connsiteX97" fmla="*/ 3356766 w 6169021"/>
                <a:gd name="connsiteY97" fmla="*/ 2924176 h 3126584"/>
                <a:gd name="connsiteX98" fmla="*/ 3359147 w 6169021"/>
                <a:gd name="connsiteY98" fmla="*/ 2974182 h 3126584"/>
                <a:gd name="connsiteX99" fmla="*/ 3835397 w 6169021"/>
                <a:gd name="connsiteY99" fmla="*/ 2974183 h 3126584"/>
                <a:gd name="connsiteX100" fmla="*/ 3835396 w 6169021"/>
                <a:gd name="connsiteY100" fmla="*/ 3026571 h 3126584"/>
                <a:gd name="connsiteX101" fmla="*/ 3902071 w 6169021"/>
                <a:gd name="connsiteY101" fmla="*/ 3026571 h 3126584"/>
                <a:gd name="connsiteX102" fmla="*/ 3902071 w 6169021"/>
                <a:gd name="connsiteY102" fmla="*/ 3076577 h 3126584"/>
                <a:gd name="connsiteX103" fmla="*/ 4114003 w 6169021"/>
                <a:gd name="connsiteY103" fmla="*/ 3078958 h 3126584"/>
                <a:gd name="connsiteX104" fmla="*/ 4114002 w 6169021"/>
                <a:gd name="connsiteY104" fmla="*/ 3124202 h 3126584"/>
                <a:gd name="connsiteX105" fmla="*/ 6169021 w 6169021"/>
                <a:gd name="connsiteY105" fmla="*/ 3126584 h 3126584"/>
                <a:gd name="connsiteX0" fmla="*/ 0 w 6169021"/>
                <a:gd name="connsiteY0" fmla="*/ 793 h 3126584"/>
                <a:gd name="connsiteX1" fmla="*/ 367506 w 6169021"/>
                <a:gd name="connsiteY1" fmla="*/ 0 h 3126584"/>
                <a:gd name="connsiteX2" fmla="*/ 367506 w 6169021"/>
                <a:gd name="connsiteY2" fmla="*/ 50800 h 3126584"/>
                <a:gd name="connsiteX3" fmla="*/ 399256 w 6169021"/>
                <a:gd name="connsiteY3" fmla="*/ 50006 h 3126584"/>
                <a:gd name="connsiteX4" fmla="*/ 398462 w 6169021"/>
                <a:gd name="connsiteY4" fmla="*/ 190500 h 3126584"/>
                <a:gd name="connsiteX5" fmla="*/ 409575 w 6169021"/>
                <a:gd name="connsiteY5" fmla="*/ 190500 h 3126584"/>
                <a:gd name="connsiteX6" fmla="*/ 408781 w 6169021"/>
                <a:gd name="connsiteY6" fmla="*/ 241300 h 3126584"/>
                <a:gd name="connsiteX7" fmla="*/ 411956 w 6169021"/>
                <a:gd name="connsiteY7" fmla="*/ 241300 h 3126584"/>
                <a:gd name="connsiteX8" fmla="*/ 411162 w 6169021"/>
                <a:gd name="connsiteY8" fmla="*/ 333375 h 3126584"/>
                <a:gd name="connsiteX9" fmla="*/ 427037 w 6169021"/>
                <a:gd name="connsiteY9" fmla="*/ 333375 h 3126584"/>
                <a:gd name="connsiteX10" fmla="*/ 427831 w 6169021"/>
                <a:gd name="connsiteY10" fmla="*/ 377825 h 3126584"/>
                <a:gd name="connsiteX11" fmla="*/ 437356 w 6169021"/>
                <a:gd name="connsiteY11" fmla="*/ 377825 h 3126584"/>
                <a:gd name="connsiteX12" fmla="*/ 437356 w 6169021"/>
                <a:gd name="connsiteY12" fmla="*/ 475457 h 3126584"/>
                <a:gd name="connsiteX13" fmla="*/ 443706 w 6169021"/>
                <a:gd name="connsiteY13" fmla="*/ 476250 h 3126584"/>
                <a:gd name="connsiteX14" fmla="*/ 443706 w 6169021"/>
                <a:gd name="connsiteY14" fmla="*/ 561975 h 3126584"/>
                <a:gd name="connsiteX15" fmla="*/ 446881 w 6169021"/>
                <a:gd name="connsiteY15" fmla="*/ 561975 h 3126584"/>
                <a:gd name="connsiteX16" fmla="*/ 446881 w 6169021"/>
                <a:gd name="connsiteY16" fmla="*/ 704850 h 3126584"/>
                <a:gd name="connsiteX17" fmla="*/ 469106 w 6169021"/>
                <a:gd name="connsiteY17" fmla="*/ 704850 h 3126584"/>
                <a:gd name="connsiteX18" fmla="*/ 469106 w 6169021"/>
                <a:gd name="connsiteY18" fmla="*/ 755650 h 3126584"/>
                <a:gd name="connsiteX19" fmla="*/ 472281 w 6169021"/>
                <a:gd name="connsiteY19" fmla="*/ 755650 h 3126584"/>
                <a:gd name="connsiteX20" fmla="*/ 472281 w 6169021"/>
                <a:gd name="connsiteY20" fmla="*/ 846931 h 3126584"/>
                <a:gd name="connsiteX21" fmla="*/ 504031 w 6169021"/>
                <a:gd name="connsiteY21" fmla="*/ 846137 h 3126584"/>
                <a:gd name="connsiteX22" fmla="*/ 504031 w 6169021"/>
                <a:gd name="connsiteY22" fmla="*/ 904875 h 3126584"/>
                <a:gd name="connsiteX23" fmla="*/ 507206 w 6169021"/>
                <a:gd name="connsiteY23" fmla="*/ 904875 h 3126584"/>
                <a:gd name="connsiteX24" fmla="*/ 507206 w 6169021"/>
                <a:gd name="connsiteY24" fmla="*/ 942975 h 3126584"/>
                <a:gd name="connsiteX25" fmla="*/ 551656 w 6169021"/>
                <a:gd name="connsiteY25" fmla="*/ 943769 h 3126584"/>
                <a:gd name="connsiteX26" fmla="*/ 551656 w 6169021"/>
                <a:gd name="connsiteY26" fmla="*/ 990600 h 3126584"/>
                <a:gd name="connsiteX27" fmla="*/ 783431 w 6169021"/>
                <a:gd name="connsiteY27" fmla="*/ 990600 h 3126584"/>
                <a:gd name="connsiteX28" fmla="*/ 783431 w 6169021"/>
                <a:gd name="connsiteY28" fmla="*/ 1038225 h 3126584"/>
                <a:gd name="connsiteX29" fmla="*/ 796131 w 6169021"/>
                <a:gd name="connsiteY29" fmla="*/ 1038225 h 3126584"/>
                <a:gd name="connsiteX30" fmla="*/ 796131 w 6169021"/>
                <a:gd name="connsiteY30" fmla="*/ 1085850 h 3126584"/>
                <a:gd name="connsiteX31" fmla="*/ 812006 w 6169021"/>
                <a:gd name="connsiteY31" fmla="*/ 1084263 h 3126584"/>
                <a:gd name="connsiteX32" fmla="*/ 812800 w 6169021"/>
                <a:gd name="connsiteY32" fmla="*/ 1130300 h 3126584"/>
                <a:gd name="connsiteX33" fmla="*/ 821531 w 6169021"/>
                <a:gd name="connsiteY33" fmla="*/ 1130300 h 3126584"/>
                <a:gd name="connsiteX34" fmla="*/ 820737 w 6169021"/>
                <a:gd name="connsiteY34" fmla="*/ 1225550 h 3126584"/>
                <a:gd name="connsiteX35" fmla="*/ 831056 w 6169021"/>
                <a:gd name="connsiteY35" fmla="*/ 1225550 h 3126584"/>
                <a:gd name="connsiteX36" fmla="*/ 831056 w 6169021"/>
                <a:gd name="connsiteY36" fmla="*/ 1273175 h 3126584"/>
                <a:gd name="connsiteX37" fmla="*/ 846931 w 6169021"/>
                <a:gd name="connsiteY37" fmla="*/ 1273175 h 3126584"/>
                <a:gd name="connsiteX38" fmla="*/ 847725 w 6169021"/>
                <a:gd name="connsiteY38" fmla="*/ 1362075 h 3126584"/>
                <a:gd name="connsiteX39" fmla="*/ 856456 w 6169021"/>
                <a:gd name="connsiteY39" fmla="*/ 1362075 h 3126584"/>
                <a:gd name="connsiteX40" fmla="*/ 856456 w 6169021"/>
                <a:gd name="connsiteY40" fmla="*/ 1419225 h 3126584"/>
                <a:gd name="connsiteX41" fmla="*/ 865981 w 6169021"/>
                <a:gd name="connsiteY41" fmla="*/ 1419225 h 3126584"/>
                <a:gd name="connsiteX42" fmla="*/ 865188 w 6169021"/>
                <a:gd name="connsiteY42" fmla="*/ 1504950 h 3126584"/>
                <a:gd name="connsiteX43" fmla="*/ 885031 w 6169021"/>
                <a:gd name="connsiteY43" fmla="*/ 1504950 h 3126584"/>
                <a:gd name="connsiteX44" fmla="*/ 885031 w 6169021"/>
                <a:gd name="connsiteY44" fmla="*/ 1549400 h 3126584"/>
                <a:gd name="connsiteX45" fmla="*/ 888206 w 6169021"/>
                <a:gd name="connsiteY45" fmla="*/ 1549400 h 3126584"/>
                <a:gd name="connsiteX46" fmla="*/ 888206 w 6169021"/>
                <a:gd name="connsiteY46" fmla="*/ 1603375 h 3126584"/>
                <a:gd name="connsiteX47" fmla="*/ 894556 w 6169021"/>
                <a:gd name="connsiteY47" fmla="*/ 1603375 h 3126584"/>
                <a:gd name="connsiteX48" fmla="*/ 893762 w 6169021"/>
                <a:gd name="connsiteY48" fmla="*/ 1647825 h 3126584"/>
                <a:gd name="connsiteX49" fmla="*/ 900906 w 6169021"/>
                <a:gd name="connsiteY49" fmla="*/ 1649412 h 3126584"/>
                <a:gd name="connsiteX50" fmla="*/ 900112 w 6169021"/>
                <a:gd name="connsiteY50" fmla="*/ 1738313 h 3126584"/>
                <a:gd name="connsiteX51" fmla="*/ 916781 w 6169021"/>
                <a:gd name="connsiteY51" fmla="*/ 1736725 h 3126584"/>
                <a:gd name="connsiteX52" fmla="*/ 916781 w 6169021"/>
                <a:gd name="connsiteY52" fmla="*/ 1790700 h 3126584"/>
                <a:gd name="connsiteX53" fmla="*/ 926306 w 6169021"/>
                <a:gd name="connsiteY53" fmla="*/ 1790700 h 3126584"/>
                <a:gd name="connsiteX54" fmla="*/ 926306 w 6169021"/>
                <a:gd name="connsiteY54" fmla="*/ 1838325 h 3126584"/>
                <a:gd name="connsiteX55" fmla="*/ 1075531 w 6169021"/>
                <a:gd name="connsiteY55" fmla="*/ 1841500 h 3126584"/>
                <a:gd name="connsiteX56" fmla="*/ 1075531 w 6169021"/>
                <a:gd name="connsiteY56" fmla="*/ 1885950 h 3126584"/>
                <a:gd name="connsiteX57" fmla="*/ 1145381 w 6169021"/>
                <a:gd name="connsiteY57" fmla="*/ 1885950 h 3126584"/>
                <a:gd name="connsiteX58" fmla="*/ 1146174 w 6169021"/>
                <a:gd name="connsiteY58" fmla="*/ 1933575 h 3126584"/>
                <a:gd name="connsiteX59" fmla="*/ 1227931 w 6169021"/>
                <a:gd name="connsiteY59" fmla="*/ 1932781 h 3126584"/>
                <a:gd name="connsiteX60" fmla="*/ 1226344 w 6169021"/>
                <a:gd name="connsiteY60" fmla="*/ 1978025 h 3126584"/>
                <a:gd name="connsiteX61" fmla="*/ 1310481 w 6169021"/>
                <a:gd name="connsiteY61" fmla="*/ 1978025 h 3126584"/>
                <a:gd name="connsiteX62" fmla="*/ 1310481 w 6169021"/>
                <a:gd name="connsiteY62" fmla="*/ 2028825 h 3126584"/>
                <a:gd name="connsiteX63" fmla="*/ 1345406 w 6169021"/>
                <a:gd name="connsiteY63" fmla="*/ 2028825 h 3126584"/>
                <a:gd name="connsiteX64" fmla="*/ 1345406 w 6169021"/>
                <a:gd name="connsiteY64" fmla="*/ 2073275 h 3126584"/>
                <a:gd name="connsiteX65" fmla="*/ 1358106 w 6169021"/>
                <a:gd name="connsiteY65" fmla="*/ 2073275 h 3126584"/>
                <a:gd name="connsiteX66" fmla="*/ 1358106 w 6169021"/>
                <a:gd name="connsiteY66" fmla="*/ 2120900 h 3126584"/>
                <a:gd name="connsiteX67" fmla="*/ 1383506 w 6169021"/>
                <a:gd name="connsiteY67" fmla="*/ 2120900 h 3126584"/>
                <a:gd name="connsiteX68" fmla="*/ 1386681 w 6169021"/>
                <a:gd name="connsiteY68" fmla="*/ 2206625 h 3126584"/>
                <a:gd name="connsiteX69" fmla="*/ 1389856 w 6169021"/>
                <a:gd name="connsiteY69" fmla="*/ 2206625 h 3126584"/>
                <a:gd name="connsiteX70" fmla="*/ 1389856 w 6169021"/>
                <a:gd name="connsiteY70" fmla="*/ 2260600 h 3126584"/>
                <a:gd name="connsiteX71" fmla="*/ 1416050 w 6169021"/>
                <a:gd name="connsiteY71" fmla="*/ 2260600 h 3126584"/>
                <a:gd name="connsiteX72" fmla="*/ 1415256 w 6169021"/>
                <a:gd name="connsiteY72" fmla="*/ 2307431 h 3126584"/>
                <a:gd name="connsiteX73" fmla="*/ 1425575 w 6169021"/>
                <a:gd name="connsiteY73" fmla="*/ 2308225 h 3126584"/>
                <a:gd name="connsiteX74" fmla="*/ 1424781 w 6169021"/>
                <a:gd name="connsiteY74" fmla="*/ 2387600 h 3126584"/>
                <a:gd name="connsiteX75" fmla="*/ 1432719 w 6169021"/>
                <a:gd name="connsiteY75" fmla="*/ 2388394 h 3126584"/>
                <a:gd name="connsiteX76" fmla="*/ 1432718 w 6169021"/>
                <a:gd name="connsiteY76" fmla="*/ 2440783 h 3126584"/>
                <a:gd name="connsiteX77" fmla="*/ 1451768 w 6169021"/>
                <a:gd name="connsiteY77" fmla="*/ 2440782 h 3126584"/>
                <a:gd name="connsiteX78" fmla="*/ 1451770 w 6169021"/>
                <a:gd name="connsiteY78" fmla="*/ 2495550 h 3126584"/>
                <a:gd name="connsiteX79" fmla="*/ 1537495 w 6169021"/>
                <a:gd name="connsiteY79" fmla="*/ 2497932 h 3126584"/>
                <a:gd name="connsiteX80" fmla="*/ 1537494 w 6169021"/>
                <a:gd name="connsiteY80" fmla="*/ 2540796 h 3126584"/>
                <a:gd name="connsiteX81" fmla="*/ 1844676 w 6169021"/>
                <a:gd name="connsiteY81" fmla="*/ 2543177 h 3126584"/>
                <a:gd name="connsiteX82" fmla="*/ 1844676 w 6169021"/>
                <a:gd name="connsiteY82" fmla="*/ 2590802 h 3126584"/>
                <a:gd name="connsiteX83" fmla="*/ 1904207 w 6169021"/>
                <a:gd name="connsiteY83" fmla="*/ 2590802 h 3126584"/>
                <a:gd name="connsiteX84" fmla="*/ 1904207 w 6169021"/>
                <a:gd name="connsiteY84" fmla="*/ 2638427 h 3126584"/>
                <a:gd name="connsiteX85" fmla="*/ 2235200 w 6169021"/>
                <a:gd name="connsiteY85" fmla="*/ 2638427 h 3126584"/>
                <a:gd name="connsiteX86" fmla="*/ 2235200 w 6169021"/>
                <a:gd name="connsiteY86" fmla="*/ 2686052 h 3126584"/>
                <a:gd name="connsiteX87" fmla="*/ 2292349 w 6169021"/>
                <a:gd name="connsiteY87" fmla="*/ 2686051 h 3126584"/>
                <a:gd name="connsiteX88" fmla="*/ 2292349 w 6169021"/>
                <a:gd name="connsiteY88" fmla="*/ 2726533 h 3126584"/>
                <a:gd name="connsiteX89" fmla="*/ 2304255 w 6169021"/>
                <a:gd name="connsiteY89" fmla="*/ 2726534 h 3126584"/>
                <a:gd name="connsiteX90" fmla="*/ 2304256 w 6169021"/>
                <a:gd name="connsiteY90" fmla="*/ 2778921 h 3126584"/>
                <a:gd name="connsiteX91" fmla="*/ 2937668 w 6169021"/>
                <a:gd name="connsiteY91" fmla="*/ 2778920 h 3126584"/>
                <a:gd name="connsiteX92" fmla="*/ 2937668 w 6169021"/>
                <a:gd name="connsiteY92" fmla="*/ 2824164 h 3126584"/>
                <a:gd name="connsiteX93" fmla="*/ 3092450 w 6169021"/>
                <a:gd name="connsiteY93" fmla="*/ 2824163 h 3126584"/>
                <a:gd name="connsiteX94" fmla="*/ 3092449 w 6169021"/>
                <a:gd name="connsiteY94" fmla="*/ 2871789 h 3126584"/>
                <a:gd name="connsiteX95" fmla="*/ 3137692 w 6169021"/>
                <a:gd name="connsiteY95" fmla="*/ 2871789 h 3126584"/>
                <a:gd name="connsiteX96" fmla="*/ 3137692 w 6169021"/>
                <a:gd name="connsiteY96" fmla="*/ 2924177 h 3126584"/>
                <a:gd name="connsiteX97" fmla="*/ 3356766 w 6169021"/>
                <a:gd name="connsiteY97" fmla="*/ 2924176 h 3126584"/>
                <a:gd name="connsiteX98" fmla="*/ 3359147 w 6169021"/>
                <a:gd name="connsiteY98" fmla="*/ 2974182 h 3126584"/>
                <a:gd name="connsiteX99" fmla="*/ 3835397 w 6169021"/>
                <a:gd name="connsiteY99" fmla="*/ 2974183 h 3126584"/>
                <a:gd name="connsiteX100" fmla="*/ 3835396 w 6169021"/>
                <a:gd name="connsiteY100" fmla="*/ 3026571 h 3126584"/>
                <a:gd name="connsiteX101" fmla="*/ 3902071 w 6169021"/>
                <a:gd name="connsiteY101" fmla="*/ 3026571 h 3126584"/>
                <a:gd name="connsiteX102" fmla="*/ 3902071 w 6169021"/>
                <a:gd name="connsiteY102" fmla="*/ 3076577 h 3126584"/>
                <a:gd name="connsiteX103" fmla="*/ 4114003 w 6169021"/>
                <a:gd name="connsiteY103" fmla="*/ 3078958 h 3126584"/>
                <a:gd name="connsiteX104" fmla="*/ 4114002 w 6169021"/>
                <a:gd name="connsiteY104" fmla="*/ 3124202 h 3126584"/>
                <a:gd name="connsiteX105" fmla="*/ 6169021 w 6169021"/>
                <a:gd name="connsiteY105" fmla="*/ 3126584 h 312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6169021" h="3126584">
                  <a:moveTo>
                    <a:pt x="0" y="793"/>
                  </a:moveTo>
                  <a:lnTo>
                    <a:pt x="367506" y="0"/>
                  </a:lnTo>
                  <a:lnTo>
                    <a:pt x="367506" y="50800"/>
                  </a:lnTo>
                  <a:lnTo>
                    <a:pt x="399256" y="50006"/>
                  </a:lnTo>
                  <a:cubicBezTo>
                    <a:pt x="398198" y="97631"/>
                    <a:pt x="399520" y="142875"/>
                    <a:pt x="398462" y="190500"/>
                  </a:cubicBezTo>
                  <a:lnTo>
                    <a:pt x="409575" y="190500"/>
                  </a:lnTo>
                  <a:cubicBezTo>
                    <a:pt x="409310" y="207433"/>
                    <a:pt x="409046" y="224367"/>
                    <a:pt x="408781" y="241300"/>
                  </a:cubicBezTo>
                  <a:lnTo>
                    <a:pt x="411956" y="241300"/>
                  </a:lnTo>
                  <a:cubicBezTo>
                    <a:pt x="411691" y="271992"/>
                    <a:pt x="411427" y="302683"/>
                    <a:pt x="411162" y="333375"/>
                  </a:cubicBezTo>
                  <a:lnTo>
                    <a:pt x="427037" y="333375"/>
                  </a:lnTo>
                  <a:cubicBezTo>
                    <a:pt x="427302" y="348192"/>
                    <a:pt x="427566" y="363008"/>
                    <a:pt x="427831" y="377825"/>
                  </a:cubicBezTo>
                  <a:lnTo>
                    <a:pt x="437356" y="377825"/>
                  </a:lnTo>
                  <a:lnTo>
                    <a:pt x="437356" y="475457"/>
                  </a:lnTo>
                  <a:lnTo>
                    <a:pt x="443706" y="476250"/>
                  </a:lnTo>
                  <a:lnTo>
                    <a:pt x="443706" y="561975"/>
                  </a:lnTo>
                  <a:lnTo>
                    <a:pt x="446881" y="561975"/>
                  </a:lnTo>
                  <a:lnTo>
                    <a:pt x="446881" y="704850"/>
                  </a:lnTo>
                  <a:lnTo>
                    <a:pt x="469106" y="704850"/>
                  </a:lnTo>
                  <a:lnTo>
                    <a:pt x="469106" y="755650"/>
                  </a:lnTo>
                  <a:lnTo>
                    <a:pt x="472281" y="755650"/>
                  </a:lnTo>
                  <a:lnTo>
                    <a:pt x="472281" y="846931"/>
                  </a:lnTo>
                  <a:lnTo>
                    <a:pt x="504031" y="846137"/>
                  </a:lnTo>
                  <a:lnTo>
                    <a:pt x="504031" y="904875"/>
                  </a:lnTo>
                  <a:lnTo>
                    <a:pt x="507206" y="904875"/>
                  </a:lnTo>
                  <a:lnTo>
                    <a:pt x="507206" y="942975"/>
                  </a:lnTo>
                  <a:lnTo>
                    <a:pt x="551656" y="943769"/>
                  </a:lnTo>
                  <a:lnTo>
                    <a:pt x="551656" y="990600"/>
                  </a:lnTo>
                  <a:lnTo>
                    <a:pt x="783431" y="990600"/>
                  </a:lnTo>
                  <a:lnTo>
                    <a:pt x="783431" y="1038225"/>
                  </a:lnTo>
                  <a:lnTo>
                    <a:pt x="796131" y="1038225"/>
                  </a:lnTo>
                  <a:lnTo>
                    <a:pt x="796131" y="1085850"/>
                  </a:lnTo>
                  <a:lnTo>
                    <a:pt x="812006" y="1084263"/>
                  </a:lnTo>
                  <a:cubicBezTo>
                    <a:pt x="812271" y="1098815"/>
                    <a:pt x="812535" y="1115748"/>
                    <a:pt x="812800" y="1130300"/>
                  </a:cubicBezTo>
                  <a:lnTo>
                    <a:pt x="821531" y="1130300"/>
                  </a:lnTo>
                  <a:cubicBezTo>
                    <a:pt x="821266" y="1162050"/>
                    <a:pt x="821002" y="1193800"/>
                    <a:pt x="820737" y="1225550"/>
                  </a:cubicBezTo>
                  <a:lnTo>
                    <a:pt x="831056" y="1225550"/>
                  </a:lnTo>
                  <a:lnTo>
                    <a:pt x="831056" y="1273175"/>
                  </a:lnTo>
                  <a:lnTo>
                    <a:pt x="846931" y="1273175"/>
                  </a:lnTo>
                  <a:cubicBezTo>
                    <a:pt x="847196" y="1302808"/>
                    <a:pt x="847460" y="1332442"/>
                    <a:pt x="847725" y="1362075"/>
                  </a:cubicBezTo>
                  <a:lnTo>
                    <a:pt x="856456" y="1362075"/>
                  </a:lnTo>
                  <a:lnTo>
                    <a:pt x="856456" y="1419225"/>
                  </a:lnTo>
                  <a:lnTo>
                    <a:pt x="865981" y="1419225"/>
                  </a:lnTo>
                  <a:cubicBezTo>
                    <a:pt x="865717" y="1447800"/>
                    <a:pt x="865452" y="1476375"/>
                    <a:pt x="865188" y="1504950"/>
                  </a:cubicBezTo>
                  <a:lnTo>
                    <a:pt x="885031" y="1504950"/>
                  </a:lnTo>
                  <a:lnTo>
                    <a:pt x="885031" y="1549400"/>
                  </a:lnTo>
                  <a:lnTo>
                    <a:pt x="888206" y="1549400"/>
                  </a:lnTo>
                  <a:lnTo>
                    <a:pt x="888206" y="1603375"/>
                  </a:lnTo>
                  <a:lnTo>
                    <a:pt x="894556" y="1603375"/>
                  </a:lnTo>
                  <a:cubicBezTo>
                    <a:pt x="894291" y="1618192"/>
                    <a:pt x="894027" y="1633008"/>
                    <a:pt x="893762" y="1647825"/>
                  </a:cubicBezTo>
                  <a:lnTo>
                    <a:pt x="900906" y="1649412"/>
                  </a:lnTo>
                  <a:cubicBezTo>
                    <a:pt x="900641" y="1679046"/>
                    <a:pt x="900377" y="1708679"/>
                    <a:pt x="900112" y="1738313"/>
                  </a:cubicBezTo>
                  <a:lnTo>
                    <a:pt x="916781" y="1736725"/>
                  </a:lnTo>
                  <a:lnTo>
                    <a:pt x="916781" y="1790700"/>
                  </a:lnTo>
                  <a:lnTo>
                    <a:pt x="926306" y="1790700"/>
                  </a:lnTo>
                  <a:lnTo>
                    <a:pt x="926306" y="1838325"/>
                  </a:lnTo>
                  <a:lnTo>
                    <a:pt x="1075531" y="1841500"/>
                  </a:lnTo>
                  <a:lnTo>
                    <a:pt x="1075531" y="1885950"/>
                  </a:lnTo>
                  <a:lnTo>
                    <a:pt x="1145381" y="1885950"/>
                  </a:lnTo>
                  <a:cubicBezTo>
                    <a:pt x="1145645" y="1901825"/>
                    <a:pt x="1145910" y="1917700"/>
                    <a:pt x="1146174" y="1933575"/>
                  </a:cubicBezTo>
                  <a:lnTo>
                    <a:pt x="1227931" y="1932781"/>
                  </a:lnTo>
                  <a:lnTo>
                    <a:pt x="1226344" y="1978025"/>
                  </a:lnTo>
                  <a:lnTo>
                    <a:pt x="1310481" y="1978025"/>
                  </a:lnTo>
                  <a:lnTo>
                    <a:pt x="1310481" y="2028825"/>
                  </a:lnTo>
                  <a:lnTo>
                    <a:pt x="1345406" y="2028825"/>
                  </a:lnTo>
                  <a:lnTo>
                    <a:pt x="1345406" y="2073275"/>
                  </a:lnTo>
                  <a:lnTo>
                    <a:pt x="1358106" y="2073275"/>
                  </a:lnTo>
                  <a:lnTo>
                    <a:pt x="1358106" y="2120900"/>
                  </a:lnTo>
                  <a:lnTo>
                    <a:pt x="1383506" y="2120900"/>
                  </a:lnTo>
                  <a:lnTo>
                    <a:pt x="1386681" y="2206625"/>
                  </a:lnTo>
                  <a:lnTo>
                    <a:pt x="1389856" y="2206625"/>
                  </a:lnTo>
                  <a:lnTo>
                    <a:pt x="1389856" y="2260600"/>
                  </a:lnTo>
                  <a:lnTo>
                    <a:pt x="1416050" y="2260600"/>
                  </a:lnTo>
                  <a:cubicBezTo>
                    <a:pt x="1415785" y="2276210"/>
                    <a:pt x="1415521" y="2291821"/>
                    <a:pt x="1415256" y="2307431"/>
                  </a:cubicBezTo>
                  <a:lnTo>
                    <a:pt x="1425575" y="2308225"/>
                  </a:lnTo>
                  <a:cubicBezTo>
                    <a:pt x="1425310" y="2334683"/>
                    <a:pt x="1425046" y="2361142"/>
                    <a:pt x="1424781" y="2387600"/>
                  </a:cubicBezTo>
                  <a:lnTo>
                    <a:pt x="1432719" y="2388394"/>
                  </a:lnTo>
                  <a:cubicBezTo>
                    <a:pt x="1432719" y="2407444"/>
                    <a:pt x="1432718" y="2421733"/>
                    <a:pt x="1432718" y="2440783"/>
                  </a:cubicBezTo>
                  <a:lnTo>
                    <a:pt x="1451768" y="2440782"/>
                  </a:lnTo>
                  <a:cubicBezTo>
                    <a:pt x="1451769" y="2459038"/>
                    <a:pt x="1451769" y="2477294"/>
                    <a:pt x="1451770" y="2495550"/>
                  </a:cubicBezTo>
                  <a:lnTo>
                    <a:pt x="1537495" y="2497932"/>
                  </a:lnTo>
                  <a:cubicBezTo>
                    <a:pt x="1537495" y="2511426"/>
                    <a:pt x="1537494" y="2527302"/>
                    <a:pt x="1537494" y="2540796"/>
                  </a:cubicBezTo>
                  <a:lnTo>
                    <a:pt x="1844676" y="2543177"/>
                  </a:lnTo>
                  <a:lnTo>
                    <a:pt x="1844676" y="2590802"/>
                  </a:lnTo>
                  <a:lnTo>
                    <a:pt x="1904207" y="2590802"/>
                  </a:lnTo>
                  <a:lnTo>
                    <a:pt x="1904207" y="2638427"/>
                  </a:lnTo>
                  <a:lnTo>
                    <a:pt x="2235200" y="2638427"/>
                  </a:lnTo>
                  <a:lnTo>
                    <a:pt x="2235200" y="2686052"/>
                  </a:lnTo>
                  <a:lnTo>
                    <a:pt x="2292349" y="2686051"/>
                  </a:lnTo>
                  <a:lnTo>
                    <a:pt x="2292349" y="2726533"/>
                  </a:lnTo>
                  <a:lnTo>
                    <a:pt x="2304255" y="2726534"/>
                  </a:lnTo>
                  <a:cubicBezTo>
                    <a:pt x="2304255" y="2743996"/>
                    <a:pt x="2304256" y="2761459"/>
                    <a:pt x="2304256" y="2778921"/>
                  </a:cubicBezTo>
                  <a:lnTo>
                    <a:pt x="2937668" y="2778920"/>
                  </a:lnTo>
                  <a:lnTo>
                    <a:pt x="2937668" y="2824164"/>
                  </a:lnTo>
                  <a:lnTo>
                    <a:pt x="3092450" y="2824163"/>
                  </a:lnTo>
                  <a:cubicBezTo>
                    <a:pt x="3092450" y="2840038"/>
                    <a:pt x="3092449" y="2855914"/>
                    <a:pt x="3092449" y="2871789"/>
                  </a:cubicBezTo>
                  <a:lnTo>
                    <a:pt x="3137692" y="2871789"/>
                  </a:lnTo>
                  <a:lnTo>
                    <a:pt x="3137692" y="2924177"/>
                  </a:lnTo>
                  <a:lnTo>
                    <a:pt x="3356766" y="2924176"/>
                  </a:lnTo>
                  <a:lnTo>
                    <a:pt x="3359147" y="2974182"/>
                  </a:lnTo>
                  <a:lnTo>
                    <a:pt x="3835397" y="2974183"/>
                  </a:lnTo>
                  <a:cubicBezTo>
                    <a:pt x="3835397" y="2991646"/>
                    <a:pt x="3835396" y="3009108"/>
                    <a:pt x="3835396" y="3026571"/>
                  </a:cubicBezTo>
                  <a:lnTo>
                    <a:pt x="3902071" y="3026571"/>
                  </a:lnTo>
                  <a:lnTo>
                    <a:pt x="3902071" y="3076577"/>
                  </a:lnTo>
                  <a:lnTo>
                    <a:pt x="4114003" y="3078958"/>
                  </a:lnTo>
                  <a:cubicBezTo>
                    <a:pt x="4114003" y="3094039"/>
                    <a:pt x="4114002" y="3109121"/>
                    <a:pt x="4114002" y="3124202"/>
                  </a:cubicBezTo>
                  <a:lnTo>
                    <a:pt x="6169021" y="3126584"/>
                  </a:lnTo>
                </a:path>
              </a:pathLst>
            </a:cu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3" name="Freihandform: Form 62">
              <a:extLst>
                <a:ext uri="{FF2B5EF4-FFF2-40B4-BE49-F238E27FC236}">
                  <a16:creationId xmlns:a16="http://schemas.microsoft.com/office/drawing/2014/main" id="{358927C6-1015-4AC3-AAF1-5A102C1DCF93}"/>
                </a:ext>
              </a:extLst>
            </p:cNvPr>
            <p:cNvSpPr/>
            <p:nvPr/>
          </p:nvSpPr>
          <p:spPr>
            <a:xfrm>
              <a:off x="1276360" y="2007659"/>
              <a:ext cx="6836560" cy="2190483"/>
            </a:xfrm>
            <a:custGeom>
              <a:avLst/>
              <a:gdLst>
                <a:gd name="connsiteX0" fmla="*/ 0 w 3143250"/>
                <a:gd name="connsiteY0" fmla="*/ 4296 h 1636246"/>
                <a:gd name="connsiteX1" fmla="*/ 0 w 3143250"/>
                <a:gd name="connsiteY1" fmla="*/ 4296 h 1636246"/>
                <a:gd name="connsiteX2" fmla="*/ 152400 w 3143250"/>
                <a:gd name="connsiteY2" fmla="*/ 4296 h 1636246"/>
                <a:gd name="connsiteX3" fmla="*/ 168275 w 3143250"/>
                <a:gd name="connsiteY3" fmla="*/ 7471 h 1636246"/>
                <a:gd name="connsiteX4" fmla="*/ 206375 w 3143250"/>
                <a:gd name="connsiteY4" fmla="*/ 10646 h 1636246"/>
                <a:gd name="connsiteX5" fmla="*/ 387350 w 3143250"/>
                <a:gd name="connsiteY5" fmla="*/ 7471 h 1636246"/>
                <a:gd name="connsiteX6" fmla="*/ 412750 w 3143250"/>
                <a:gd name="connsiteY6" fmla="*/ 4296 h 1636246"/>
                <a:gd name="connsiteX7" fmla="*/ 406400 w 3143250"/>
                <a:gd name="connsiteY7" fmla="*/ 4296 h 1636246"/>
                <a:gd name="connsiteX8" fmla="*/ 403225 w 3143250"/>
                <a:gd name="connsiteY8" fmla="*/ 32871 h 1636246"/>
                <a:gd name="connsiteX9" fmla="*/ 409575 w 3143250"/>
                <a:gd name="connsiteY9" fmla="*/ 36046 h 1636246"/>
                <a:gd name="connsiteX10" fmla="*/ 415925 w 3143250"/>
                <a:gd name="connsiteY10" fmla="*/ 86846 h 1636246"/>
                <a:gd name="connsiteX11" fmla="*/ 425450 w 3143250"/>
                <a:gd name="connsiteY11" fmla="*/ 86846 h 1636246"/>
                <a:gd name="connsiteX12" fmla="*/ 428625 w 3143250"/>
                <a:gd name="connsiteY12" fmla="*/ 102721 h 1636246"/>
                <a:gd name="connsiteX13" fmla="*/ 438150 w 3143250"/>
                <a:gd name="connsiteY13" fmla="*/ 102721 h 1636246"/>
                <a:gd name="connsiteX14" fmla="*/ 438150 w 3143250"/>
                <a:gd name="connsiteY14" fmla="*/ 217021 h 1636246"/>
                <a:gd name="connsiteX15" fmla="*/ 447675 w 3143250"/>
                <a:gd name="connsiteY15" fmla="*/ 217021 h 1636246"/>
                <a:gd name="connsiteX16" fmla="*/ 447675 w 3143250"/>
                <a:gd name="connsiteY16" fmla="*/ 232896 h 1636246"/>
                <a:gd name="connsiteX17" fmla="*/ 457200 w 3143250"/>
                <a:gd name="connsiteY17" fmla="*/ 232896 h 1636246"/>
                <a:gd name="connsiteX18" fmla="*/ 457200 w 3143250"/>
                <a:gd name="connsiteY18" fmla="*/ 255121 h 1636246"/>
                <a:gd name="connsiteX19" fmla="*/ 822325 w 3143250"/>
                <a:gd name="connsiteY19" fmla="*/ 255121 h 1636246"/>
                <a:gd name="connsiteX20" fmla="*/ 822325 w 3143250"/>
                <a:gd name="connsiteY20" fmla="*/ 277346 h 1636246"/>
                <a:gd name="connsiteX21" fmla="*/ 857250 w 3143250"/>
                <a:gd name="connsiteY21" fmla="*/ 277346 h 1636246"/>
                <a:gd name="connsiteX22" fmla="*/ 857250 w 3143250"/>
                <a:gd name="connsiteY22" fmla="*/ 302746 h 1636246"/>
                <a:gd name="connsiteX23" fmla="*/ 895350 w 3143250"/>
                <a:gd name="connsiteY23" fmla="*/ 302746 h 1636246"/>
                <a:gd name="connsiteX24" fmla="*/ 895350 w 3143250"/>
                <a:gd name="connsiteY24" fmla="*/ 458321 h 1636246"/>
                <a:gd name="connsiteX25" fmla="*/ 901700 w 3143250"/>
                <a:gd name="connsiteY25" fmla="*/ 458321 h 1636246"/>
                <a:gd name="connsiteX26" fmla="*/ 901700 w 3143250"/>
                <a:gd name="connsiteY26" fmla="*/ 471021 h 1636246"/>
                <a:gd name="connsiteX27" fmla="*/ 927100 w 3143250"/>
                <a:gd name="connsiteY27" fmla="*/ 471021 h 1636246"/>
                <a:gd name="connsiteX28" fmla="*/ 927100 w 3143250"/>
                <a:gd name="connsiteY28" fmla="*/ 496421 h 1636246"/>
                <a:gd name="connsiteX29" fmla="*/ 974725 w 3143250"/>
                <a:gd name="connsiteY29" fmla="*/ 496421 h 1636246"/>
                <a:gd name="connsiteX30" fmla="*/ 974725 w 3143250"/>
                <a:gd name="connsiteY30" fmla="*/ 518646 h 1636246"/>
                <a:gd name="connsiteX31" fmla="*/ 1114425 w 3143250"/>
                <a:gd name="connsiteY31" fmla="*/ 521821 h 1636246"/>
                <a:gd name="connsiteX32" fmla="*/ 1117600 w 3143250"/>
                <a:gd name="connsiteY32" fmla="*/ 540871 h 1636246"/>
                <a:gd name="connsiteX33" fmla="*/ 1181100 w 3143250"/>
                <a:gd name="connsiteY33" fmla="*/ 544046 h 1636246"/>
                <a:gd name="connsiteX34" fmla="*/ 1181100 w 3143250"/>
                <a:gd name="connsiteY34" fmla="*/ 553571 h 1636246"/>
                <a:gd name="connsiteX35" fmla="*/ 1187450 w 3143250"/>
                <a:gd name="connsiteY35" fmla="*/ 553571 h 1636246"/>
                <a:gd name="connsiteX36" fmla="*/ 1187450 w 3143250"/>
                <a:gd name="connsiteY36" fmla="*/ 563096 h 1636246"/>
                <a:gd name="connsiteX37" fmla="*/ 1193800 w 3143250"/>
                <a:gd name="connsiteY37" fmla="*/ 563096 h 1636246"/>
                <a:gd name="connsiteX38" fmla="*/ 1193800 w 3143250"/>
                <a:gd name="connsiteY38" fmla="*/ 569446 h 1636246"/>
                <a:gd name="connsiteX39" fmla="*/ 1203325 w 3143250"/>
                <a:gd name="connsiteY39" fmla="*/ 569446 h 1636246"/>
                <a:gd name="connsiteX40" fmla="*/ 1203325 w 3143250"/>
                <a:gd name="connsiteY40" fmla="*/ 604371 h 1636246"/>
                <a:gd name="connsiteX41" fmla="*/ 1276350 w 3143250"/>
                <a:gd name="connsiteY41" fmla="*/ 604371 h 1636246"/>
                <a:gd name="connsiteX42" fmla="*/ 1279525 w 3143250"/>
                <a:gd name="connsiteY42" fmla="*/ 626596 h 1636246"/>
                <a:gd name="connsiteX43" fmla="*/ 1301750 w 3143250"/>
                <a:gd name="connsiteY43" fmla="*/ 629771 h 1636246"/>
                <a:gd name="connsiteX44" fmla="*/ 1301750 w 3143250"/>
                <a:gd name="connsiteY44" fmla="*/ 642471 h 1636246"/>
                <a:gd name="connsiteX45" fmla="*/ 1311275 w 3143250"/>
                <a:gd name="connsiteY45" fmla="*/ 642471 h 1636246"/>
                <a:gd name="connsiteX46" fmla="*/ 1311275 w 3143250"/>
                <a:gd name="connsiteY46" fmla="*/ 671046 h 1636246"/>
                <a:gd name="connsiteX47" fmla="*/ 1349375 w 3143250"/>
                <a:gd name="connsiteY47" fmla="*/ 671046 h 1636246"/>
                <a:gd name="connsiteX48" fmla="*/ 1349375 w 3143250"/>
                <a:gd name="connsiteY48" fmla="*/ 686921 h 1636246"/>
                <a:gd name="connsiteX49" fmla="*/ 1371600 w 3143250"/>
                <a:gd name="connsiteY49" fmla="*/ 686921 h 1636246"/>
                <a:gd name="connsiteX50" fmla="*/ 1368425 w 3143250"/>
                <a:gd name="connsiteY50" fmla="*/ 709146 h 1636246"/>
                <a:gd name="connsiteX51" fmla="*/ 1390650 w 3143250"/>
                <a:gd name="connsiteY51" fmla="*/ 709146 h 1636246"/>
                <a:gd name="connsiteX52" fmla="*/ 1390650 w 3143250"/>
                <a:gd name="connsiteY52" fmla="*/ 734546 h 1636246"/>
                <a:gd name="connsiteX53" fmla="*/ 1454150 w 3143250"/>
                <a:gd name="connsiteY53" fmla="*/ 737721 h 1636246"/>
                <a:gd name="connsiteX54" fmla="*/ 1454150 w 3143250"/>
                <a:gd name="connsiteY54" fmla="*/ 753596 h 1636246"/>
                <a:gd name="connsiteX55" fmla="*/ 1489075 w 3143250"/>
                <a:gd name="connsiteY55" fmla="*/ 753596 h 1636246"/>
                <a:gd name="connsiteX56" fmla="*/ 1489075 w 3143250"/>
                <a:gd name="connsiteY56" fmla="*/ 778996 h 1636246"/>
                <a:gd name="connsiteX57" fmla="*/ 1562100 w 3143250"/>
                <a:gd name="connsiteY57" fmla="*/ 778996 h 1636246"/>
                <a:gd name="connsiteX58" fmla="*/ 1562100 w 3143250"/>
                <a:gd name="connsiteY58" fmla="*/ 798046 h 1636246"/>
                <a:gd name="connsiteX59" fmla="*/ 1670050 w 3143250"/>
                <a:gd name="connsiteY59" fmla="*/ 801221 h 1636246"/>
                <a:gd name="connsiteX60" fmla="*/ 1670050 w 3143250"/>
                <a:gd name="connsiteY60" fmla="*/ 820271 h 1636246"/>
                <a:gd name="connsiteX61" fmla="*/ 1730375 w 3143250"/>
                <a:gd name="connsiteY61" fmla="*/ 823446 h 1636246"/>
                <a:gd name="connsiteX62" fmla="*/ 1730375 w 3143250"/>
                <a:gd name="connsiteY62" fmla="*/ 839321 h 1636246"/>
                <a:gd name="connsiteX63" fmla="*/ 1771650 w 3143250"/>
                <a:gd name="connsiteY63" fmla="*/ 845671 h 1636246"/>
                <a:gd name="connsiteX64" fmla="*/ 1771650 w 3143250"/>
                <a:gd name="connsiteY64" fmla="*/ 886946 h 1636246"/>
                <a:gd name="connsiteX65" fmla="*/ 1816100 w 3143250"/>
                <a:gd name="connsiteY65" fmla="*/ 890121 h 1636246"/>
                <a:gd name="connsiteX66" fmla="*/ 1816100 w 3143250"/>
                <a:gd name="connsiteY66" fmla="*/ 944096 h 1636246"/>
                <a:gd name="connsiteX67" fmla="*/ 1825625 w 3143250"/>
                <a:gd name="connsiteY67" fmla="*/ 944096 h 1636246"/>
                <a:gd name="connsiteX68" fmla="*/ 1825625 w 3143250"/>
                <a:gd name="connsiteY68" fmla="*/ 972671 h 1636246"/>
                <a:gd name="connsiteX69" fmla="*/ 1885950 w 3143250"/>
                <a:gd name="connsiteY69" fmla="*/ 975846 h 1636246"/>
                <a:gd name="connsiteX70" fmla="*/ 1885950 w 3143250"/>
                <a:gd name="connsiteY70" fmla="*/ 994896 h 1636246"/>
                <a:gd name="connsiteX71" fmla="*/ 2120900 w 3143250"/>
                <a:gd name="connsiteY71" fmla="*/ 998071 h 1636246"/>
                <a:gd name="connsiteX72" fmla="*/ 2117725 w 3143250"/>
                <a:gd name="connsiteY72" fmla="*/ 1013946 h 1636246"/>
                <a:gd name="connsiteX73" fmla="*/ 2152650 w 3143250"/>
                <a:gd name="connsiteY73" fmla="*/ 1017121 h 1636246"/>
                <a:gd name="connsiteX74" fmla="*/ 2152650 w 3143250"/>
                <a:gd name="connsiteY74" fmla="*/ 1042521 h 1636246"/>
                <a:gd name="connsiteX75" fmla="*/ 2212975 w 3143250"/>
                <a:gd name="connsiteY75" fmla="*/ 1045696 h 1636246"/>
                <a:gd name="connsiteX76" fmla="*/ 2212975 w 3143250"/>
                <a:gd name="connsiteY76" fmla="*/ 1077446 h 1636246"/>
                <a:gd name="connsiteX77" fmla="*/ 2225675 w 3143250"/>
                <a:gd name="connsiteY77" fmla="*/ 1077446 h 1636246"/>
                <a:gd name="connsiteX78" fmla="*/ 2228850 w 3143250"/>
                <a:gd name="connsiteY78" fmla="*/ 1121896 h 1636246"/>
                <a:gd name="connsiteX79" fmla="*/ 2244725 w 3143250"/>
                <a:gd name="connsiteY79" fmla="*/ 1121896 h 1636246"/>
                <a:gd name="connsiteX80" fmla="*/ 2244725 w 3143250"/>
                <a:gd name="connsiteY80" fmla="*/ 1150471 h 1636246"/>
                <a:gd name="connsiteX81" fmla="*/ 2517775 w 3143250"/>
                <a:gd name="connsiteY81" fmla="*/ 1150471 h 1636246"/>
                <a:gd name="connsiteX82" fmla="*/ 2517775 w 3143250"/>
                <a:gd name="connsiteY82" fmla="*/ 1172696 h 1636246"/>
                <a:gd name="connsiteX83" fmla="*/ 2692400 w 3143250"/>
                <a:gd name="connsiteY83" fmla="*/ 1172696 h 1636246"/>
                <a:gd name="connsiteX84" fmla="*/ 2692400 w 3143250"/>
                <a:gd name="connsiteY84" fmla="*/ 1198096 h 1636246"/>
                <a:gd name="connsiteX85" fmla="*/ 2711450 w 3143250"/>
                <a:gd name="connsiteY85" fmla="*/ 1198096 h 1636246"/>
                <a:gd name="connsiteX86" fmla="*/ 2714625 w 3143250"/>
                <a:gd name="connsiteY86" fmla="*/ 1223496 h 1636246"/>
                <a:gd name="connsiteX87" fmla="*/ 2790825 w 3143250"/>
                <a:gd name="connsiteY87" fmla="*/ 1223496 h 1636246"/>
                <a:gd name="connsiteX88" fmla="*/ 2790825 w 3143250"/>
                <a:gd name="connsiteY88" fmla="*/ 1248896 h 1636246"/>
                <a:gd name="connsiteX89" fmla="*/ 2860675 w 3143250"/>
                <a:gd name="connsiteY89" fmla="*/ 1248896 h 1636246"/>
                <a:gd name="connsiteX90" fmla="*/ 2860675 w 3143250"/>
                <a:gd name="connsiteY90" fmla="*/ 1264771 h 1636246"/>
                <a:gd name="connsiteX91" fmla="*/ 2892425 w 3143250"/>
                <a:gd name="connsiteY91" fmla="*/ 1264771 h 1636246"/>
                <a:gd name="connsiteX92" fmla="*/ 2895600 w 3143250"/>
                <a:gd name="connsiteY92" fmla="*/ 1318746 h 1636246"/>
                <a:gd name="connsiteX93" fmla="*/ 2936875 w 3143250"/>
                <a:gd name="connsiteY93" fmla="*/ 1318746 h 1636246"/>
                <a:gd name="connsiteX94" fmla="*/ 2940050 w 3143250"/>
                <a:gd name="connsiteY94" fmla="*/ 1356846 h 1636246"/>
                <a:gd name="connsiteX95" fmla="*/ 3019425 w 3143250"/>
                <a:gd name="connsiteY95" fmla="*/ 1363196 h 1636246"/>
                <a:gd name="connsiteX96" fmla="*/ 3019425 w 3143250"/>
                <a:gd name="connsiteY96" fmla="*/ 1401296 h 1636246"/>
                <a:gd name="connsiteX97" fmla="*/ 3028950 w 3143250"/>
                <a:gd name="connsiteY97" fmla="*/ 1401296 h 1636246"/>
                <a:gd name="connsiteX98" fmla="*/ 3028950 w 3143250"/>
                <a:gd name="connsiteY98" fmla="*/ 1426696 h 1636246"/>
                <a:gd name="connsiteX99" fmla="*/ 3067050 w 3143250"/>
                <a:gd name="connsiteY99" fmla="*/ 1423521 h 1636246"/>
                <a:gd name="connsiteX100" fmla="*/ 3067050 w 3143250"/>
                <a:gd name="connsiteY100" fmla="*/ 1445746 h 1636246"/>
                <a:gd name="connsiteX101" fmla="*/ 3076575 w 3143250"/>
                <a:gd name="connsiteY101" fmla="*/ 1445746 h 1636246"/>
                <a:gd name="connsiteX102" fmla="*/ 3079750 w 3143250"/>
                <a:gd name="connsiteY102" fmla="*/ 1474321 h 1636246"/>
                <a:gd name="connsiteX103" fmla="*/ 3105150 w 3143250"/>
                <a:gd name="connsiteY103" fmla="*/ 1474321 h 1636246"/>
                <a:gd name="connsiteX104" fmla="*/ 3105150 w 3143250"/>
                <a:gd name="connsiteY104" fmla="*/ 1566396 h 1636246"/>
                <a:gd name="connsiteX105" fmla="*/ 3114675 w 3143250"/>
                <a:gd name="connsiteY105" fmla="*/ 1566396 h 1636246"/>
                <a:gd name="connsiteX106" fmla="*/ 3114675 w 3143250"/>
                <a:gd name="connsiteY106" fmla="*/ 1588621 h 1636246"/>
                <a:gd name="connsiteX107" fmla="*/ 3133725 w 3143250"/>
                <a:gd name="connsiteY107" fmla="*/ 1588621 h 1636246"/>
                <a:gd name="connsiteX108" fmla="*/ 3136900 w 3143250"/>
                <a:gd name="connsiteY108" fmla="*/ 1636246 h 1636246"/>
                <a:gd name="connsiteX109" fmla="*/ 3143250 w 3143250"/>
                <a:gd name="connsiteY109" fmla="*/ 1636246 h 1636246"/>
                <a:gd name="connsiteX0" fmla="*/ 0 w 3143250"/>
                <a:gd name="connsiteY0" fmla="*/ 4296 h 1636246"/>
                <a:gd name="connsiteX1" fmla="*/ 0 w 3143250"/>
                <a:gd name="connsiteY1" fmla="*/ 4296 h 1636246"/>
                <a:gd name="connsiteX2" fmla="*/ 152400 w 3143250"/>
                <a:gd name="connsiteY2" fmla="*/ 4296 h 1636246"/>
                <a:gd name="connsiteX3" fmla="*/ 168275 w 3143250"/>
                <a:gd name="connsiteY3" fmla="*/ 7471 h 1636246"/>
                <a:gd name="connsiteX4" fmla="*/ 206375 w 3143250"/>
                <a:gd name="connsiteY4" fmla="*/ 10646 h 1636246"/>
                <a:gd name="connsiteX5" fmla="*/ 387350 w 3143250"/>
                <a:gd name="connsiteY5" fmla="*/ 7471 h 1636246"/>
                <a:gd name="connsiteX6" fmla="*/ 412750 w 3143250"/>
                <a:gd name="connsiteY6" fmla="*/ 4296 h 1636246"/>
                <a:gd name="connsiteX7" fmla="*/ 406400 w 3143250"/>
                <a:gd name="connsiteY7" fmla="*/ 4296 h 1636246"/>
                <a:gd name="connsiteX8" fmla="*/ 403225 w 3143250"/>
                <a:gd name="connsiteY8" fmla="*/ 32871 h 1636246"/>
                <a:gd name="connsiteX9" fmla="*/ 409575 w 3143250"/>
                <a:gd name="connsiteY9" fmla="*/ 36046 h 1636246"/>
                <a:gd name="connsiteX10" fmla="*/ 415925 w 3143250"/>
                <a:gd name="connsiteY10" fmla="*/ 86846 h 1636246"/>
                <a:gd name="connsiteX11" fmla="*/ 425450 w 3143250"/>
                <a:gd name="connsiteY11" fmla="*/ 86846 h 1636246"/>
                <a:gd name="connsiteX12" fmla="*/ 428625 w 3143250"/>
                <a:gd name="connsiteY12" fmla="*/ 102721 h 1636246"/>
                <a:gd name="connsiteX13" fmla="*/ 438150 w 3143250"/>
                <a:gd name="connsiteY13" fmla="*/ 102721 h 1636246"/>
                <a:gd name="connsiteX14" fmla="*/ 438150 w 3143250"/>
                <a:gd name="connsiteY14" fmla="*/ 217021 h 1636246"/>
                <a:gd name="connsiteX15" fmla="*/ 447675 w 3143250"/>
                <a:gd name="connsiteY15" fmla="*/ 217021 h 1636246"/>
                <a:gd name="connsiteX16" fmla="*/ 447675 w 3143250"/>
                <a:gd name="connsiteY16" fmla="*/ 232896 h 1636246"/>
                <a:gd name="connsiteX17" fmla="*/ 457200 w 3143250"/>
                <a:gd name="connsiteY17" fmla="*/ 232896 h 1636246"/>
                <a:gd name="connsiteX18" fmla="*/ 457200 w 3143250"/>
                <a:gd name="connsiteY18" fmla="*/ 255121 h 1636246"/>
                <a:gd name="connsiteX19" fmla="*/ 822325 w 3143250"/>
                <a:gd name="connsiteY19" fmla="*/ 255121 h 1636246"/>
                <a:gd name="connsiteX20" fmla="*/ 822325 w 3143250"/>
                <a:gd name="connsiteY20" fmla="*/ 277346 h 1636246"/>
                <a:gd name="connsiteX21" fmla="*/ 857250 w 3143250"/>
                <a:gd name="connsiteY21" fmla="*/ 277346 h 1636246"/>
                <a:gd name="connsiteX22" fmla="*/ 857250 w 3143250"/>
                <a:gd name="connsiteY22" fmla="*/ 302746 h 1636246"/>
                <a:gd name="connsiteX23" fmla="*/ 895350 w 3143250"/>
                <a:gd name="connsiteY23" fmla="*/ 302746 h 1636246"/>
                <a:gd name="connsiteX24" fmla="*/ 895350 w 3143250"/>
                <a:gd name="connsiteY24" fmla="*/ 458321 h 1636246"/>
                <a:gd name="connsiteX25" fmla="*/ 901700 w 3143250"/>
                <a:gd name="connsiteY25" fmla="*/ 458321 h 1636246"/>
                <a:gd name="connsiteX26" fmla="*/ 901700 w 3143250"/>
                <a:gd name="connsiteY26" fmla="*/ 471021 h 1636246"/>
                <a:gd name="connsiteX27" fmla="*/ 927100 w 3143250"/>
                <a:gd name="connsiteY27" fmla="*/ 471021 h 1636246"/>
                <a:gd name="connsiteX28" fmla="*/ 927100 w 3143250"/>
                <a:gd name="connsiteY28" fmla="*/ 496421 h 1636246"/>
                <a:gd name="connsiteX29" fmla="*/ 974725 w 3143250"/>
                <a:gd name="connsiteY29" fmla="*/ 496421 h 1636246"/>
                <a:gd name="connsiteX30" fmla="*/ 974725 w 3143250"/>
                <a:gd name="connsiteY30" fmla="*/ 518646 h 1636246"/>
                <a:gd name="connsiteX31" fmla="*/ 1114425 w 3143250"/>
                <a:gd name="connsiteY31" fmla="*/ 521821 h 1636246"/>
                <a:gd name="connsiteX32" fmla="*/ 1117600 w 3143250"/>
                <a:gd name="connsiteY32" fmla="*/ 540871 h 1636246"/>
                <a:gd name="connsiteX33" fmla="*/ 1181100 w 3143250"/>
                <a:gd name="connsiteY33" fmla="*/ 544046 h 1636246"/>
                <a:gd name="connsiteX34" fmla="*/ 1181100 w 3143250"/>
                <a:gd name="connsiteY34" fmla="*/ 553571 h 1636246"/>
                <a:gd name="connsiteX35" fmla="*/ 1187450 w 3143250"/>
                <a:gd name="connsiteY35" fmla="*/ 553571 h 1636246"/>
                <a:gd name="connsiteX36" fmla="*/ 1187450 w 3143250"/>
                <a:gd name="connsiteY36" fmla="*/ 563096 h 1636246"/>
                <a:gd name="connsiteX37" fmla="*/ 1193800 w 3143250"/>
                <a:gd name="connsiteY37" fmla="*/ 563096 h 1636246"/>
                <a:gd name="connsiteX38" fmla="*/ 1193800 w 3143250"/>
                <a:gd name="connsiteY38" fmla="*/ 569446 h 1636246"/>
                <a:gd name="connsiteX39" fmla="*/ 1203325 w 3143250"/>
                <a:gd name="connsiteY39" fmla="*/ 569446 h 1636246"/>
                <a:gd name="connsiteX40" fmla="*/ 1203325 w 3143250"/>
                <a:gd name="connsiteY40" fmla="*/ 604371 h 1636246"/>
                <a:gd name="connsiteX41" fmla="*/ 1276350 w 3143250"/>
                <a:gd name="connsiteY41" fmla="*/ 604371 h 1636246"/>
                <a:gd name="connsiteX42" fmla="*/ 1279525 w 3143250"/>
                <a:gd name="connsiteY42" fmla="*/ 626596 h 1636246"/>
                <a:gd name="connsiteX43" fmla="*/ 1301750 w 3143250"/>
                <a:gd name="connsiteY43" fmla="*/ 629771 h 1636246"/>
                <a:gd name="connsiteX44" fmla="*/ 1301750 w 3143250"/>
                <a:gd name="connsiteY44" fmla="*/ 642471 h 1636246"/>
                <a:gd name="connsiteX45" fmla="*/ 1311275 w 3143250"/>
                <a:gd name="connsiteY45" fmla="*/ 642471 h 1636246"/>
                <a:gd name="connsiteX46" fmla="*/ 1311275 w 3143250"/>
                <a:gd name="connsiteY46" fmla="*/ 671046 h 1636246"/>
                <a:gd name="connsiteX47" fmla="*/ 1349375 w 3143250"/>
                <a:gd name="connsiteY47" fmla="*/ 671046 h 1636246"/>
                <a:gd name="connsiteX48" fmla="*/ 1349375 w 3143250"/>
                <a:gd name="connsiteY48" fmla="*/ 686921 h 1636246"/>
                <a:gd name="connsiteX49" fmla="*/ 1371600 w 3143250"/>
                <a:gd name="connsiteY49" fmla="*/ 686921 h 1636246"/>
                <a:gd name="connsiteX50" fmla="*/ 1368425 w 3143250"/>
                <a:gd name="connsiteY50" fmla="*/ 709146 h 1636246"/>
                <a:gd name="connsiteX51" fmla="*/ 1390650 w 3143250"/>
                <a:gd name="connsiteY51" fmla="*/ 709146 h 1636246"/>
                <a:gd name="connsiteX52" fmla="*/ 1390650 w 3143250"/>
                <a:gd name="connsiteY52" fmla="*/ 734546 h 1636246"/>
                <a:gd name="connsiteX53" fmla="*/ 1454150 w 3143250"/>
                <a:gd name="connsiteY53" fmla="*/ 737721 h 1636246"/>
                <a:gd name="connsiteX54" fmla="*/ 1454150 w 3143250"/>
                <a:gd name="connsiteY54" fmla="*/ 753596 h 1636246"/>
                <a:gd name="connsiteX55" fmla="*/ 1489075 w 3143250"/>
                <a:gd name="connsiteY55" fmla="*/ 753596 h 1636246"/>
                <a:gd name="connsiteX56" fmla="*/ 1489075 w 3143250"/>
                <a:gd name="connsiteY56" fmla="*/ 778996 h 1636246"/>
                <a:gd name="connsiteX57" fmla="*/ 1562100 w 3143250"/>
                <a:gd name="connsiteY57" fmla="*/ 778996 h 1636246"/>
                <a:gd name="connsiteX58" fmla="*/ 1562100 w 3143250"/>
                <a:gd name="connsiteY58" fmla="*/ 798046 h 1636246"/>
                <a:gd name="connsiteX59" fmla="*/ 1670050 w 3143250"/>
                <a:gd name="connsiteY59" fmla="*/ 801221 h 1636246"/>
                <a:gd name="connsiteX60" fmla="*/ 1670050 w 3143250"/>
                <a:gd name="connsiteY60" fmla="*/ 820271 h 1636246"/>
                <a:gd name="connsiteX61" fmla="*/ 1730375 w 3143250"/>
                <a:gd name="connsiteY61" fmla="*/ 823446 h 1636246"/>
                <a:gd name="connsiteX62" fmla="*/ 1730375 w 3143250"/>
                <a:gd name="connsiteY62" fmla="*/ 839321 h 1636246"/>
                <a:gd name="connsiteX63" fmla="*/ 1771650 w 3143250"/>
                <a:gd name="connsiteY63" fmla="*/ 845671 h 1636246"/>
                <a:gd name="connsiteX64" fmla="*/ 1771650 w 3143250"/>
                <a:gd name="connsiteY64" fmla="*/ 886946 h 1636246"/>
                <a:gd name="connsiteX65" fmla="*/ 1816100 w 3143250"/>
                <a:gd name="connsiteY65" fmla="*/ 890121 h 1636246"/>
                <a:gd name="connsiteX66" fmla="*/ 1816100 w 3143250"/>
                <a:gd name="connsiteY66" fmla="*/ 944096 h 1636246"/>
                <a:gd name="connsiteX67" fmla="*/ 1825625 w 3143250"/>
                <a:gd name="connsiteY67" fmla="*/ 944096 h 1636246"/>
                <a:gd name="connsiteX68" fmla="*/ 1825625 w 3143250"/>
                <a:gd name="connsiteY68" fmla="*/ 972671 h 1636246"/>
                <a:gd name="connsiteX69" fmla="*/ 1885950 w 3143250"/>
                <a:gd name="connsiteY69" fmla="*/ 975846 h 1636246"/>
                <a:gd name="connsiteX70" fmla="*/ 1885950 w 3143250"/>
                <a:gd name="connsiteY70" fmla="*/ 994896 h 1636246"/>
                <a:gd name="connsiteX71" fmla="*/ 2120900 w 3143250"/>
                <a:gd name="connsiteY71" fmla="*/ 998071 h 1636246"/>
                <a:gd name="connsiteX72" fmla="*/ 2117725 w 3143250"/>
                <a:gd name="connsiteY72" fmla="*/ 1013946 h 1636246"/>
                <a:gd name="connsiteX73" fmla="*/ 2152650 w 3143250"/>
                <a:gd name="connsiteY73" fmla="*/ 1017121 h 1636246"/>
                <a:gd name="connsiteX74" fmla="*/ 2152650 w 3143250"/>
                <a:gd name="connsiteY74" fmla="*/ 1042521 h 1636246"/>
                <a:gd name="connsiteX75" fmla="*/ 2212975 w 3143250"/>
                <a:gd name="connsiteY75" fmla="*/ 1045696 h 1636246"/>
                <a:gd name="connsiteX76" fmla="*/ 2212975 w 3143250"/>
                <a:gd name="connsiteY76" fmla="*/ 1077446 h 1636246"/>
                <a:gd name="connsiteX77" fmla="*/ 2225675 w 3143250"/>
                <a:gd name="connsiteY77" fmla="*/ 1077446 h 1636246"/>
                <a:gd name="connsiteX78" fmla="*/ 2228850 w 3143250"/>
                <a:gd name="connsiteY78" fmla="*/ 1121896 h 1636246"/>
                <a:gd name="connsiteX79" fmla="*/ 2244725 w 3143250"/>
                <a:gd name="connsiteY79" fmla="*/ 1121896 h 1636246"/>
                <a:gd name="connsiteX80" fmla="*/ 2244725 w 3143250"/>
                <a:gd name="connsiteY80" fmla="*/ 1150471 h 1636246"/>
                <a:gd name="connsiteX81" fmla="*/ 2517775 w 3143250"/>
                <a:gd name="connsiteY81" fmla="*/ 1150471 h 1636246"/>
                <a:gd name="connsiteX82" fmla="*/ 2517775 w 3143250"/>
                <a:gd name="connsiteY82" fmla="*/ 1172696 h 1636246"/>
                <a:gd name="connsiteX83" fmla="*/ 2692400 w 3143250"/>
                <a:gd name="connsiteY83" fmla="*/ 1172696 h 1636246"/>
                <a:gd name="connsiteX84" fmla="*/ 2692400 w 3143250"/>
                <a:gd name="connsiteY84" fmla="*/ 1198096 h 1636246"/>
                <a:gd name="connsiteX85" fmla="*/ 2711450 w 3143250"/>
                <a:gd name="connsiteY85" fmla="*/ 1198096 h 1636246"/>
                <a:gd name="connsiteX86" fmla="*/ 2714625 w 3143250"/>
                <a:gd name="connsiteY86" fmla="*/ 1223496 h 1636246"/>
                <a:gd name="connsiteX87" fmla="*/ 2790825 w 3143250"/>
                <a:gd name="connsiteY87" fmla="*/ 1223496 h 1636246"/>
                <a:gd name="connsiteX88" fmla="*/ 2790825 w 3143250"/>
                <a:gd name="connsiteY88" fmla="*/ 1248896 h 1636246"/>
                <a:gd name="connsiteX89" fmla="*/ 2860675 w 3143250"/>
                <a:gd name="connsiteY89" fmla="*/ 1248896 h 1636246"/>
                <a:gd name="connsiteX90" fmla="*/ 2860675 w 3143250"/>
                <a:gd name="connsiteY90" fmla="*/ 1264771 h 1636246"/>
                <a:gd name="connsiteX91" fmla="*/ 2892425 w 3143250"/>
                <a:gd name="connsiteY91" fmla="*/ 1264771 h 1636246"/>
                <a:gd name="connsiteX92" fmla="*/ 2895600 w 3143250"/>
                <a:gd name="connsiteY92" fmla="*/ 1318746 h 1636246"/>
                <a:gd name="connsiteX93" fmla="*/ 2936875 w 3143250"/>
                <a:gd name="connsiteY93" fmla="*/ 1318746 h 1636246"/>
                <a:gd name="connsiteX94" fmla="*/ 2940050 w 3143250"/>
                <a:gd name="connsiteY94" fmla="*/ 1356846 h 1636246"/>
                <a:gd name="connsiteX95" fmla="*/ 3019425 w 3143250"/>
                <a:gd name="connsiteY95" fmla="*/ 1363196 h 1636246"/>
                <a:gd name="connsiteX96" fmla="*/ 3019425 w 3143250"/>
                <a:gd name="connsiteY96" fmla="*/ 1401296 h 1636246"/>
                <a:gd name="connsiteX97" fmla="*/ 3028950 w 3143250"/>
                <a:gd name="connsiteY97" fmla="*/ 1401296 h 1636246"/>
                <a:gd name="connsiteX98" fmla="*/ 3028950 w 3143250"/>
                <a:gd name="connsiteY98" fmla="*/ 1426696 h 1636246"/>
                <a:gd name="connsiteX99" fmla="*/ 3067050 w 3143250"/>
                <a:gd name="connsiteY99" fmla="*/ 1423521 h 1636246"/>
                <a:gd name="connsiteX100" fmla="*/ 3067050 w 3143250"/>
                <a:gd name="connsiteY100" fmla="*/ 1445746 h 1636246"/>
                <a:gd name="connsiteX101" fmla="*/ 3076575 w 3143250"/>
                <a:gd name="connsiteY101" fmla="*/ 1445746 h 1636246"/>
                <a:gd name="connsiteX102" fmla="*/ 3079750 w 3143250"/>
                <a:gd name="connsiteY102" fmla="*/ 1474321 h 1636246"/>
                <a:gd name="connsiteX103" fmla="*/ 3105150 w 3143250"/>
                <a:gd name="connsiteY103" fmla="*/ 1474321 h 1636246"/>
                <a:gd name="connsiteX104" fmla="*/ 3105150 w 3143250"/>
                <a:gd name="connsiteY104" fmla="*/ 1566396 h 1636246"/>
                <a:gd name="connsiteX105" fmla="*/ 3114675 w 3143250"/>
                <a:gd name="connsiteY105" fmla="*/ 1566396 h 1636246"/>
                <a:gd name="connsiteX106" fmla="*/ 3114675 w 3143250"/>
                <a:gd name="connsiteY106" fmla="*/ 1588621 h 1636246"/>
                <a:gd name="connsiteX107" fmla="*/ 3133725 w 3143250"/>
                <a:gd name="connsiteY107" fmla="*/ 1588621 h 1636246"/>
                <a:gd name="connsiteX108" fmla="*/ 3136900 w 3143250"/>
                <a:gd name="connsiteY108" fmla="*/ 1636246 h 1636246"/>
                <a:gd name="connsiteX109" fmla="*/ 3143250 w 3143250"/>
                <a:gd name="connsiteY109" fmla="*/ 1636246 h 1636246"/>
                <a:gd name="connsiteX0" fmla="*/ 0 w 3143250"/>
                <a:gd name="connsiteY0" fmla="*/ 4296 h 1636246"/>
                <a:gd name="connsiteX1" fmla="*/ 0 w 3143250"/>
                <a:gd name="connsiteY1" fmla="*/ 4296 h 1636246"/>
                <a:gd name="connsiteX2" fmla="*/ 152400 w 3143250"/>
                <a:gd name="connsiteY2" fmla="*/ 4296 h 1636246"/>
                <a:gd name="connsiteX3" fmla="*/ 168275 w 3143250"/>
                <a:gd name="connsiteY3" fmla="*/ 7471 h 1636246"/>
                <a:gd name="connsiteX4" fmla="*/ 206375 w 3143250"/>
                <a:gd name="connsiteY4" fmla="*/ 10646 h 1636246"/>
                <a:gd name="connsiteX5" fmla="*/ 387350 w 3143250"/>
                <a:gd name="connsiteY5" fmla="*/ 7471 h 1636246"/>
                <a:gd name="connsiteX6" fmla="*/ 412750 w 3143250"/>
                <a:gd name="connsiteY6" fmla="*/ 4296 h 1636246"/>
                <a:gd name="connsiteX7" fmla="*/ 406400 w 3143250"/>
                <a:gd name="connsiteY7" fmla="*/ 4296 h 1636246"/>
                <a:gd name="connsiteX8" fmla="*/ 403225 w 3143250"/>
                <a:gd name="connsiteY8" fmla="*/ 32871 h 1636246"/>
                <a:gd name="connsiteX9" fmla="*/ 409575 w 3143250"/>
                <a:gd name="connsiteY9" fmla="*/ 36046 h 1636246"/>
                <a:gd name="connsiteX10" fmla="*/ 415925 w 3143250"/>
                <a:gd name="connsiteY10" fmla="*/ 86846 h 1636246"/>
                <a:gd name="connsiteX11" fmla="*/ 425450 w 3143250"/>
                <a:gd name="connsiteY11" fmla="*/ 86846 h 1636246"/>
                <a:gd name="connsiteX12" fmla="*/ 428625 w 3143250"/>
                <a:gd name="connsiteY12" fmla="*/ 102721 h 1636246"/>
                <a:gd name="connsiteX13" fmla="*/ 438150 w 3143250"/>
                <a:gd name="connsiteY13" fmla="*/ 102721 h 1636246"/>
                <a:gd name="connsiteX14" fmla="*/ 438150 w 3143250"/>
                <a:gd name="connsiteY14" fmla="*/ 217021 h 1636246"/>
                <a:gd name="connsiteX15" fmla="*/ 447675 w 3143250"/>
                <a:gd name="connsiteY15" fmla="*/ 217021 h 1636246"/>
                <a:gd name="connsiteX16" fmla="*/ 447675 w 3143250"/>
                <a:gd name="connsiteY16" fmla="*/ 232896 h 1636246"/>
                <a:gd name="connsiteX17" fmla="*/ 457200 w 3143250"/>
                <a:gd name="connsiteY17" fmla="*/ 232896 h 1636246"/>
                <a:gd name="connsiteX18" fmla="*/ 457200 w 3143250"/>
                <a:gd name="connsiteY18" fmla="*/ 255121 h 1636246"/>
                <a:gd name="connsiteX19" fmla="*/ 822325 w 3143250"/>
                <a:gd name="connsiteY19" fmla="*/ 255121 h 1636246"/>
                <a:gd name="connsiteX20" fmla="*/ 822325 w 3143250"/>
                <a:gd name="connsiteY20" fmla="*/ 277346 h 1636246"/>
                <a:gd name="connsiteX21" fmla="*/ 857250 w 3143250"/>
                <a:gd name="connsiteY21" fmla="*/ 277346 h 1636246"/>
                <a:gd name="connsiteX22" fmla="*/ 857250 w 3143250"/>
                <a:gd name="connsiteY22" fmla="*/ 302746 h 1636246"/>
                <a:gd name="connsiteX23" fmla="*/ 895350 w 3143250"/>
                <a:gd name="connsiteY23" fmla="*/ 302746 h 1636246"/>
                <a:gd name="connsiteX24" fmla="*/ 895350 w 3143250"/>
                <a:gd name="connsiteY24" fmla="*/ 458321 h 1636246"/>
                <a:gd name="connsiteX25" fmla="*/ 901700 w 3143250"/>
                <a:gd name="connsiteY25" fmla="*/ 458321 h 1636246"/>
                <a:gd name="connsiteX26" fmla="*/ 901700 w 3143250"/>
                <a:gd name="connsiteY26" fmla="*/ 471021 h 1636246"/>
                <a:gd name="connsiteX27" fmla="*/ 927100 w 3143250"/>
                <a:gd name="connsiteY27" fmla="*/ 471021 h 1636246"/>
                <a:gd name="connsiteX28" fmla="*/ 927100 w 3143250"/>
                <a:gd name="connsiteY28" fmla="*/ 496421 h 1636246"/>
                <a:gd name="connsiteX29" fmla="*/ 974725 w 3143250"/>
                <a:gd name="connsiteY29" fmla="*/ 496421 h 1636246"/>
                <a:gd name="connsiteX30" fmla="*/ 974725 w 3143250"/>
                <a:gd name="connsiteY30" fmla="*/ 518646 h 1636246"/>
                <a:gd name="connsiteX31" fmla="*/ 1114425 w 3143250"/>
                <a:gd name="connsiteY31" fmla="*/ 521821 h 1636246"/>
                <a:gd name="connsiteX32" fmla="*/ 1117600 w 3143250"/>
                <a:gd name="connsiteY32" fmla="*/ 540871 h 1636246"/>
                <a:gd name="connsiteX33" fmla="*/ 1181100 w 3143250"/>
                <a:gd name="connsiteY33" fmla="*/ 544046 h 1636246"/>
                <a:gd name="connsiteX34" fmla="*/ 1181100 w 3143250"/>
                <a:gd name="connsiteY34" fmla="*/ 553571 h 1636246"/>
                <a:gd name="connsiteX35" fmla="*/ 1187450 w 3143250"/>
                <a:gd name="connsiteY35" fmla="*/ 553571 h 1636246"/>
                <a:gd name="connsiteX36" fmla="*/ 1187450 w 3143250"/>
                <a:gd name="connsiteY36" fmla="*/ 563096 h 1636246"/>
                <a:gd name="connsiteX37" fmla="*/ 1193800 w 3143250"/>
                <a:gd name="connsiteY37" fmla="*/ 563096 h 1636246"/>
                <a:gd name="connsiteX38" fmla="*/ 1193800 w 3143250"/>
                <a:gd name="connsiteY38" fmla="*/ 569446 h 1636246"/>
                <a:gd name="connsiteX39" fmla="*/ 1203325 w 3143250"/>
                <a:gd name="connsiteY39" fmla="*/ 569446 h 1636246"/>
                <a:gd name="connsiteX40" fmla="*/ 1203325 w 3143250"/>
                <a:gd name="connsiteY40" fmla="*/ 604371 h 1636246"/>
                <a:gd name="connsiteX41" fmla="*/ 1276350 w 3143250"/>
                <a:gd name="connsiteY41" fmla="*/ 604371 h 1636246"/>
                <a:gd name="connsiteX42" fmla="*/ 1279525 w 3143250"/>
                <a:gd name="connsiteY42" fmla="*/ 626596 h 1636246"/>
                <a:gd name="connsiteX43" fmla="*/ 1301750 w 3143250"/>
                <a:gd name="connsiteY43" fmla="*/ 629771 h 1636246"/>
                <a:gd name="connsiteX44" fmla="*/ 1301750 w 3143250"/>
                <a:gd name="connsiteY44" fmla="*/ 642471 h 1636246"/>
                <a:gd name="connsiteX45" fmla="*/ 1311275 w 3143250"/>
                <a:gd name="connsiteY45" fmla="*/ 642471 h 1636246"/>
                <a:gd name="connsiteX46" fmla="*/ 1311275 w 3143250"/>
                <a:gd name="connsiteY46" fmla="*/ 671046 h 1636246"/>
                <a:gd name="connsiteX47" fmla="*/ 1349375 w 3143250"/>
                <a:gd name="connsiteY47" fmla="*/ 671046 h 1636246"/>
                <a:gd name="connsiteX48" fmla="*/ 1349375 w 3143250"/>
                <a:gd name="connsiteY48" fmla="*/ 686921 h 1636246"/>
                <a:gd name="connsiteX49" fmla="*/ 1371600 w 3143250"/>
                <a:gd name="connsiteY49" fmla="*/ 686921 h 1636246"/>
                <a:gd name="connsiteX50" fmla="*/ 1368425 w 3143250"/>
                <a:gd name="connsiteY50" fmla="*/ 709146 h 1636246"/>
                <a:gd name="connsiteX51" fmla="*/ 1390650 w 3143250"/>
                <a:gd name="connsiteY51" fmla="*/ 709146 h 1636246"/>
                <a:gd name="connsiteX52" fmla="*/ 1390650 w 3143250"/>
                <a:gd name="connsiteY52" fmla="*/ 734546 h 1636246"/>
                <a:gd name="connsiteX53" fmla="*/ 1454150 w 3143250"/>
                <a:gd name="connsiteY53" fmla="*/ 737721 h 1636246"/>
                <a:gd name="connsiteX54" fmla="*/ 1454150 w 3143250"/>
                <a:gd name="connsiteY54" fmla="*/ 753596 h 1636246"/>
                <a:gd name="connsiteX55" fmla="*/ 1489075 w 3143250"/>
                <a:gd name="connsiteY55" fmla="*/ 753596 h 1636246"/>
                <a:gd name="connsiteX56" fmla="*/ 1489075 w 3143250"/>
                <a:gd name="connsiteY56" fmla="*/ 778996 h 1636246"/>
                <a:gd name="connsiteX57" fmla="*/ 1562100 w 3143250"/>
                <a:gd name="connsiteY57" fmla="*/ 778996 h 1636246"/>
                <a:gd name="connsiteX58" fmla="*/ 1562100 w 3143250"/>
                <a:gd name="connsiteY58" fmla="*/ 798046 h 1636246"/>
                <a:gd name="connsiteX59" fmla="*/ 1670050 w 3143250"/>
                <a:gd name="connsiteY59" fmla="*/ 801221 h 1636246"/>
                <a:gd name="connsiteX60" fmla="*/ 1670050 w 3143250"/>
                <a:gd name="connsiteY60" fmla="*/ 820271 h 1636246"/>
                <a:gd name="connsiteX61" fmla="*/ 1730375 w 3143250"/>
                <a:gd name="connsiteY61" fmla="*/ 823446 h 1636246"/>
                <a:gd name="connsiteX62" fmla="*/ 1730375 w 3143250"/>
                <a:gd name="connsiteY62" fmla="*/ 839321 h 1636246"/>
                <a:gd name="connsiteX63" fmla="*/ 1771650 w 3143250"/>
                <a:gd name="connsiteY63" fmla="*/ 845671 h 1636246"/>
                <a:gd name="connsiteX64" fmla="*/ 1771650 w 3143250"/>
                <a:gd name="connsiteY64" fmla="*/ 886946 h 1636246"/>
                <a:gd name="connsiteX65" fmla="*/ 1816100 w 3143250"/>
                <a:gd name="connsiteY65" fmla="*/ 890121 h 1636246"/>
                <a:gd name="connsiteX66" fmla="*/ 1816100 w 3143250"/>
                <a:gd name="connsiteY66" fmla="*/ 944096 h 1636246"/>
                <a:gd name="connsiteX67" fmla="*/ 1825625 w 3143250"/>
                <a:gd name="connsiteY67" fmla="*/ 944096 h 1636246"/>
                <a:gd name="connsiteX68" fmla="*/ 1825625 w 3143250"/>
                <a:gd name="connsiteY68" fmla="*/ 972671 h 1636246"/>
                <a:gd name="connsiteX69" fmla="*/ 1885950 w 3143250"/>
                <a:gd name="connsiteY69" fmla="*/ 975846 h 1636246"/>
                <a:gd name="connsiteX70" fmla="*/ 1885950 w 3143250"/>
                <a:gd name="connsiteY70" fmla="*/ 994896 h 1636246"/>
                <a:gd name="connsiteX71" fmla="*/ 2120900 w 3143250"/>
                <a:gd name="connsiteY71" fmla="*/ 998071 h 1636246"/>
                <a:gd name="connsiteX72" fmla="*/ 2117725 w 3143250"/>
                <a:gd name="connsiteY72" fmla="*/ 1013946 h 1636246"/>
                <a:gd name="connsiteX73" fmla="*/ 2152650 w 3143250"/>
                <a:gd name="connsiteY73" fmla="*/ 1017121 h 1636246"/>
                <a:gd name="connsiteX74" fmla="*/ 2152650 w 3143250"/>
                <a:gd name="connsiteY74" fmla="*/ 1042521 h 1636246"/>
                <a:gd name="connsiteX75" fmla="*/ 2212975 w 3143250"/>
                <a:gd name="connsiteY75" fmla="*/ 1045696 h 1636246"/>
                <a:gd name="connsiteX76" fmla="*/ 2212975 w 3143250"/>
                <a:gd name="connsiteY76" fmla="*/ 1077446 h 1636246"/>
                <a:gd name="connsiteX77" fmla="*/ 2225675 w 3143250"/>
                <a:gd name="connsiteY77" fmla="*/ 1077446 h 1636246"/>
                <a:gd name="connsiteX78" fmla="*/ 2228850 w 3143250"/>
                <a:gd name="connsiteY78" fmla="*/ 1121896 h 1636246"/>
                <a:gd name="connsiteX79" fmla="*/ 2244725 w 3143250"/>
                <a:gd name="connsiteY79" fmla="*/ 1121896 h 1636246"/>
                <a:gd name="connsiteX80" fmla="*/ 2244725 w 3143250"/>
                <a:gd name="connsiteY80" fmla="*/ 1150471 h 1636246"/>
                <a:gd name="connsiteX81" fmla="*/ 2517775 w 3143250"/>
                <a:gd name="connsiteY81" fmla="*/ 1150471 h 1636246"/>
                <a:gd name="connsiteX82" fmla="*/ 2517775 w 3143250"/>
                <a:gd name="connsiteY82" fmla="*/ 1172696 h 1636246"/>
                <a:gd name="connsiteX83" fmla="*/ 2692400 w 3143250"/>
                <a:gd name="connsiteY83" fmla="*/ 1172696 h 1636246"/>
                <a:gd name="connsiteX84" fmla="*/ 2692400 w 3143250"/>
                <a:gd name="connsiteY84" fmla="*/ 1198096 h 1636246"/>
                <a:gd name="connsiteX85" fmla="*/ 2711450 w 3143250"/>
                <a:gd name="connsiteY85" fmla="*/ 1198096 h 1636246"/>
                <a:gd name="connsiteX86" fmla="*/ 2714625 w 3143250"/>
                <a:gd name="connsiteY86" fmla="*/ 1223496 h 1636246"/>
                <a:gd name="connsiteX87" fmla="*/ 2790825 w 3143250"/>
                <a:gd name="connsiteY87" fmla="*/ 1223496 h 1636246"/>
                <a:gd name="connsiteX88" fmla="*/ 2790825 w 3143250"/>
                <a:gd name="connsiteY88" fmla="*/ 1248896 h 1636246"/>
                <a:gd name="connsiteX89" fmla="*/ 2860675 w 3143250"/>
                <a:gd name="connsiteY89" fmla="*/ 1248896 h 1636246"/>
                <a:gd name="connsiteX90" fmla="*/ 2860675 w 3143250"/>
                <a:gd name="connsiteY90" fmla="*/ 1264771 h 1636246"/>
                <a:gd name="connsiteX91" fmla="*/ 2892425 w 3143250"/>
                <a:gd name="connsiteY91" fmla="*/ 1264771 h 1636246"/>
                <a:gd name="connsiteX92" fmla="*/ 2895600 w 3143250"/>
                <a:gd name="connsiteY92" fmla="*/ 1318746 h 1636246"/>
                <a:gd name="connsiteX93" fmla="*/ 2936875 w 3143250"/>
                <a:gd name="connsiteY93" fmla="*/ 1318746 h 1636246"/>
                <a:gd name="connsiteX94" fmla="*/ 2940050 w 3143250"/>
                <a:gd name="connsiteY94" fmla="*/ 1356846 h 1636246"/>
                <a:gd name="connsiteX95" fmla="*/ 3019425 w 3143250"/>
                <a:gd name="connsiteY95" fmla="*/ 1363196 h 1636246"/>
                <a:gd name="connsiteX96" fmla="*/ 3019425 w 3143250"/>
                <a:gd name="connsiteY96" fmla="*/ 1401296 h 1636246"/>
                <a:gd name="connsiteX97" fmla="*/ 3028950 w 3143250"/>
                <a:gd name="connsiteY97" fmla="*/ 1401296 h 1636246"/>
                <a:gd name="connsiteX98" fmla="*/ 3028950 w 3143250"/>
                <a:gd name="connsiteY98" fmla="*/ 1426696 h 1636246"/>
                <a:gd name="connsiteX99" fmla="*/ 3067050 w 3143250"/>
                <a:gd name="connsiteY99" fmla="*/ 1423521 h 1636246"/>
                <a:gd name="connsiteX100" fmla="*/ 3067050 w 3143250"/>
                <a:gd name="connsiteY100" fmla="*/ 1445746 h 1636246"/>
                <a:gd name="connsiteX101" fmla="*/ 3076575 w 3143250"/>
                <a:gd name="connsiteY101" fmla="*/ 1445746 h 1636246"/>
                <a:gd name="connsiteX102" fmla="*/ 3079750 w 3143250"/>
                <a:gd name="connsiteY102" fmla="*/ 1474321 h 1636246"/>
                <a:gd name="connsiteX103" fmla="*/ 3105150 w 3143250"/>
                <a:gd name="connsiteY103" fmla="*/ 1474321 h 1636246"/>
                <a:gd name="connsiteX104" fmla="*/ 3105150 w 3143250"/>
                <a:gd name="connsiteY104" fmla="*/ 1566396 h 1636246"/>
                <a:gd name="connsiteX105" fmla="*/ 3114675 w 3143250"/>
                <a:gd name="connsiteY105" fmla="*/ 1566396 h 1636246"/>
                <a:gd name="connsiteX106" fmla="*/ 3114675 w 3143250"/>
                <a:gd name="connsiteY106" fmla="*/ 1588621 h 1636246"/>
                <a:gd name="connsiteX107" fmla="*/ 3133725 w 3143250"/>
                <a:gd name="connsiteY107" fmla="*/ 1588621 h 1636246"/>
                <a:gd name="connsiteX108" fmla="*/ 3134519 w 3143250"/>
                <a:gd name="connsiteY108" fmla="*/ 1636246 h 1636246"/>
                <a:gd name="connsiteX109" fmla="*/ 3143250 w 3143250"/>
                <a:gd name="connsiteY109" fmla="*/ 1636246 h 1636246"/>
                <a:gd name="connsiteX0" fmla="*/ 0 w 3143250"/>
                <a:gd name="connsiteY0" fmla="*/ 4296 h 1636246"/>
                <a:gd name="connsiteX1" fmla="*/ 0 w 3143250"/>
                <a:gd name="connsiteY1" fmla="*/ 4296 h 1636246"/>
                <a:gd name="connsiteX2" fmla="*/ 152400 w 3143250"/>
                <a:gd name="connsiteY2" fmla="*/ 4296 h 1636246"/>
                <a:gd name="connsiteX3" fmla="*/ 168275 w 3143250"/>
                <a:gd name="connsiteY3" fmla="*/ 7471 h 1636246"/>
                <a:gd name="connsiteX4" fmla="*/ 206375 w 3143250"/>
                <a:gd name="connsiteY4" fmla="*/ 10646 h 1636246"/>
                <a:gd name="connsiteX5" fmla="*/ 387350 w 3143250"/>
                <a:gd name="connsiteY5" fmla="*/ 7471 h 1636246"/>
                <a:gd name="connsiteX6" fmla="*/ 412750 w 3143250"/>
                <a:gd name="connsiteY6" fmla="*/ 4296 h 1636246"/>
                <a:gd name="connsiteX7" fmla="*/ 406400 w 3143250"/>
                <a:gd name="connsiteY7" fmla="*/ 4296 h 1636246"/>
                <a:gd name="connsiteX8" fmla="*/ 403225 w 3143250"/>
                <a:gd name="connsiteY8" fmla="*/ 32871 h 1636246"/>
                <a:gd name="connsiteX9" fmla="*/ 409575 w 3143250"/>
                <a:gd name="connsiteY9" fmla="*/ 36046 h 1636246"/>
                <a:gd name="connsiteX10" fmla="*/ 415925 w 3143250"/>
                <a:gd name="connsiteY10" fmla="*/ 86846 h 1636246"/>
                <a:gd name="connsiteX11" fmla="*/ 425450 w 3143250"/>
                <a:gd name="connsiteY11" fmla="*/ 86846 h 1636246"/>
                <a:gd name="connsiteX12" fmla="*/ 428625 w 3143250"/>
                <a:gd name="connsiteY12" fmla="*/ 102721 h 1636246"/>
                <a:gd name="connsiteX13" fmla="*/ 438150 w 3143250"/>
                <a:gd name="connsiteY13" fmla="*/ 102721 h 1636246"/>
                <a:gd name="connsiteX14" fmla="*/ 438150 w 3143250"/>
                <a:gd name="connsiteY14" fmla="*/ 217021 h 1636246"/>
                <a:gd name="connsiteX15" fmla="*/ 447675 w 3143250"/>
                <a:gd name="connsiteY15" fmla="*/ 217021 h 1636246"/>
                <a:gd name="connsiteX16" fmla="*/ 447675 w 3143250"/>
                <a:gd name="connsiteY16" fmla="*/ 232896 h 1636246"/>
                <a:gd name="connsiteX17" fmla="*/ 457200 w 3143250"/>
                <a:gd name="connsiteY17" fmla="*/ 232896 h 1636246"/>
                <a:gd name="connsiteX18" fmla="*/ 457200 w 3143250"/>
                <a:gd name="connsiteY18" fmla="*/ 255121 h 1636246"/>
                <a:gd name="connsiteX19" fmla="*/ 822325 w 3143250"/>
                <a:gd name="connsiteY19" fmla="*/ 255121 h 1636246"/>
                <a:gd name="connsiteX20" fmla="*/ 822325 w 3143250"/>
                <a:gd name="connsiteY20" fmla="*/ 277346 h 1636246"/>
                <a:gd name="connsiteX21" fmla="*/ 857250 w 3143250"/>
                <a:gd name="connsiteY21" fmla="*/ 277346 h 1636246"/>
                <a:gd name="connsiteX22" fmla="*/ 857250 w 3143250"/>
                <a:gd name="connsiteY22" fmla="*/ 302746 h 1636246"/>
                <a:gd name="connsiteX23" fmla="*/ 895350 w 3143250"/>
                <a:gd name="connsiteY23" fmla="*/ 302746 h 1636246"/>
                <a:gd name="connsiteX24" fmla="*/ 895350 w 3143250"/>
                <a:gd name="connsiteY24" fmla="*/ 458321 h 1636246"/>
                <a:gd name="connsiteX25" fmla="*/ 901700 w 3143250"/>
                <a:gd name="connsiteY25" fmla="*/ 458321 h 1636246"/>
                <a:gd name="connsiteX26" fmla="*/ 901700 w 3143250"/>
                <a:gd name="connsiteY26" fmla="*/ 471021 h 1636246"/>
                <a:gd name="connsiteX27" fmla="*/ 927100 w 3143250"/>
                <a:gd name="connsiteY27" fmla="*/ 471021 h 1636246"/>
                <a:gd name="connsiteX28" fmla="*/ 927100 w 3143250"/>
                <a:gd name="connsiteY28" fmla="*/ 496421 h 1636246"/>
                <a:gd name="connsiteX29" fmla="*/ 974725 w 3143250"/>
                <a:gd name="connsiteY29" fmla="*/ 496421 h 1636246"/>
                <a:gd name="connsiteX30" fmla="*/ 974725 w 3143250"/>
                <a:gd name="connsiteY30" fmla="*/ 518646 h 1636246"/>
                <a:gd name="connsiteX31" fmla="*/ 1114425 w 3143250"/>
                <a:gd name="connsiteY31" fmla="*/ 521821 h 1636246"/>
                <a:gd name="connsiteX32" fmla="*/ 1117600 w 3143250"/>
                <a:gd name="connsiteY32" fmla="*/ 540871 h 1636246"/>
                <a:gd name="connsiteX33" fmla="*/ 1181100 w 3143250"/>
                <a:gd name="connsiteY33" fmla="*/ 544046 h 1636246"/>
                <a:gd name="connsiteX34" fmla="*/ 1181100 w 3143250"/>
                <a:gd name="connsiteY34" fmla="*/ 553571 h 1636246"/>
                <a:gd name="connsiteX35" fmla="*/ 1187450 w 3143250"/>
                <a:gd name="connsiteY35" fmla="*/ 553571 h 1636246"/>
                <a:gd name="connsiteX36" fmla="*/ 1187450 w 3143250"/>
                <a:gd name="connsiteY36" fmla="*/ 563096 h 1636246"/>
                <a:gd name="connsiteX37" fmla="*/ 1193800 w 3143250"/>
                <a:gd name="connsiteY37" fmla="*/ 563096 h 1636246"/>
                <a:gd name="connsiteX38" fmla="*/ 1193800 w 3143250"/>
                <a:gd name="connsiteY38" fmla="*/ 569446 h 1636246"/>
                <a:gd name="connsiteX39" fmla="*/ 1203325 w 3143250"/>
                <a:gd name="connsiteY39" fmla="*/ 569446 h 1636246"/>
                <a:gd name="connsiteX40" fmla="*/ 1203325 w 3143250"/>
                <a:gd name="connsiteY40" fmla="*/ 604371 h 1636246"/>
                <a:gd name="connsiteX41" fmla="*/ 1276350 w 3143250"/>
                <a:gd name="connsiteY41" fmla="*/ 604371 h 1636246"/>
                <a:gd name="connsiteX42" fmla="*/ 1279525 w 3143250"/>
                <a:gd name="connsiteY42" fmla="*/ 626596 h 1636246"/>
                <a:gd name="connsiteX43" fmla="*/ 1301750 w 3143250"/>
                <a:gd name="connsiteY43" fmla="*/ 629771 h 1636246"/>
                <a:gd name="connsiteX44" fmla="*/ 1301750 w 3143250"/>
                <a:gd name="connsiteY44" fmla="*/ 642471 h 1636246"/>
                <a:gd name="connsiteX45" fmla="*/ 1311275 w 3143250"/>
                <a:gd name="connsiteY45" fmla="*/ 642471 h 1636246"/>
                <a:gd name="connsiteX46" fmla="*/ 1311275 w 3143250"/>
                <a:gd name="connsiteY46" fmla="*/ 671046 h 1636246"/>
                <a:gd name="connsiteX47" fmla="*/ 1349375 w 3143250"/>
                <a:gd name="connsiteY47" fmla="*/ 671046 h 1636246"/>
                <a:gd name="connsiteX48" fmla="*/ 1349375 w 3143250"/>
                <a:gd name="connsiteY48" fmla="*/ 686921 h 1636246"/>
                <a:gd name="connsiteX49" fmla="*/ 1371600 w 3143250"/>
                <a:gd name="connsiteY49" fmla="*/ 686921 h 1636246"/>
                <a:gd name="connsiteX50" fmla="*/ 1368425 w 3143250"/>
                <a:gd name="connsiteY50" fmla="*/ 709146 h 1636246"/>
                <a:gd name="connsiteX51" fmla="*/ 1390650 w 3143250"/>
                <a:gd name="connsiteY51" fmla="*/ 709146 h 1636246"/>
                <a:gd name="connsiteX52" fmla="*/ 1390650 w 3143250"/>
                <a:gd name="connsiteY52" fmla="*/ 734546 h 1636246"/>
                <a:gd name="connsiteX53" fmla="*/ 1454150 w 3143250"/>
                <a:gd name="connsiteY53" fmla="*/ 737721 h 1636246"/>
                <a:gd name="connsiteX54" fmla="*/ 1454150 w 3143250"/>
                <a:gd name="connsiteY54" fmla="*/ 753596 h 1636246"/>
                <a:gd name="connsiteX55" fmla="*/ 1489075 w 3143250"/>
                <a:gd name="connsiteY55" fmla="*/ 753596 h 1636246"/>
                <a:gd name="connsiteX56" fmla="*/ 1489075 w 3143250"/>
                <a:gd name="connsiteY56" fmla="*/ 778996 h 1636246"/>
                <a:gd name="connsiteX57" fmla="*/ 1562100 w 3143250"/>
                <a:gd name="connsiteY57" fmla="*/ 778996 h 1636246"/>
                <a:gd name="connsiteX58" fmla="*/ 1562100 w 3143250"/>
                <a:gd name="connsiteY58" fmla="*/ 798046 h 1636246"/>
                <a:gd name="connsiteX59" fmla="*/ 1670050 w 3143250"/>
                <a:gd name="connsiteY59" fmla="*/ 801221 h 1636246"/>
                <a:gd name="connsiteX60" fmla="*/ 1670050 w 3143250"/>
                <a:gd name="connsiteY60" fmla="*/ 820271 h 1636246"/>
                <a:gd name="connsiteX61" fmla="*/ 1730375 w 3143250"/>
                <a:gd name="connsiteY61" fmla="*/ 823446 h 1636246"/>
                <a:gd name="connsiteX62" fmla="*/ 1730375 w 3143250"/>
                <a:gd name="connsiteY62" fmla="*/ 839321 h 1636246"/>
                <a:gd name="connsiteX63" fmla="*/ 1771650 w 3143250"/>
                <a:gd name="connsiteY63" fmla="*/ 845671 h 1636246"/>
                <a:gd name="connsiteX64" fmla="*/ 1771650 w 3143250"/>
                <a:gd name="connsiteY64" fmla="*/ 886946 h 1636246"/>
                <a:gd name="connsiteX65" fmla="*/ 1816100 w 3143250"/>
                <a:gd name="connsiteY65" fmla="*/ 890121 h 1636246"/>
                <a:gd name="connsiteX66" fmla="*/ 1816100 w 3143250"/>
                <a:gd name="connsiteY66" fmla="*/ 944096 h 1636246"/>
                <a:gd name="connsiteX67" fmla="*/ 1825625 w 3143250"/>
                <a:gd name="connsiteY67" fmla="*/ 944096 h 1636246"/>
                <a:gd name="connsiteX68" fmla="*/ 1825625 w 3143250"/>
                <a:gd name="connsiteY68" fmla="*/ 972671 h 1636246"/>
                <a:gd name="connsiteX69" fmla="*/ 1885950 w 3143250"/>
                <a:gd name="connsiteY69" fmla="*/ 975846 h 1636246"/>
                <a:gd name="connsiteX70" fmla="*/ 1885950 w 3143250"/>
                <a:gd name="connsiteY70" fmla="*/ 994896 h 1636246"/>
                <a:gd name="connsiteX71" fmla="*/ 2120900 w 3143250"/>
                <a:gd name="connsiteY71" fmla="*/ 998071 h 1636246"/>
                <a:gd name="connsiteX72" fmla="*/ 2117725 w 3143250"/>
                <a:gd name="connsiteY72" fmla="*/ 1013946 h 1636246"/>
                <a:gd name="connsiteX73" fmla="*/ 2152650 w 3143250"/>
                <a:gd name="connsiteY73" fmla="*/ 1017121 h 1636246"/>
                <a:gd name="connsiteX74" fmla="*/ 2152650 w 3143250"/>
                <a:gd name="connsiteY74" fmla="*/ 1042521 h 1636246"/>
                <a:gd name="connsiteX75" fmla="*/ 2212975 w 3143250"/>
                <a:gd name="connsiteY75" fmla="*/ 1045696 h 1636246"/>
                <a:gd name="connsiteX76" fmla="*/ 2212975 w 3143250"/>
                <a:gd name="connsiteY76" fmla="*/ 1077446 h 1636246"/>
                <a:gd name="connsiteX77" fmla="*/ 2225675 w 3143250"/>
                <a:gd name="connsiteY77" fmla="*/ 1077446 h 1636246"/>
                <a:gd name="connsiteX78" fmla="*/ 2228850 w 3143250"/>
                <a:gd name="connsiteY78" fmla="*/ 1121896 h 1636246"/>
                <a:gd name="connsiteX79" fmla="*/ 2244725 w 3143250"/>
                <a:gd name="connsiteY79" fmla="*/ 1121896 h 1636246"/>
                <a:gd name="connsiteX80" fmla="*/ 2244725 w 3143250"/>
                <a:gd name="connsiteY80" fmla="*/ 1150471 h 1636246"/>
                <a:gd name="connsiteX81" fmla="*/ 2517775 w 3143250"/>
                <a:gd name="connsiteY81" fmla="*/ 1150471 h 1636246"/>
                <a:gd name="connsiteX82" fmla="*/ 2517775 w 3143250"/>
                <a:gd name="connsiteY82" fmla="*/ 1172696 h 1636246"/>
                <a:gd name="connsiteX83" fmla="*/ 2692400 w 3143250"/>
                <a:gd name="connsiteY83" fmla="*/ 1172696 h 1636246"/>
                <a:gd name="connsiteX84" fmla="*/ 2692400 w 3143250"/>
                <a:gd name="connsiteY84" fmla="*/ 1198096 h 1636246"/>
                <a:gd name="connsiteX85" fmla="*/ 2711450 w 3143250"/>
                <a:gd name="connsiteY85" fmla="*/ 1198096 h 1636246"/>
                <a:gd name="connsiteX86" fmla="*/ 2714625 w 3143250"/>
                <a:gd name="connsiteY86" fmla="*/ 1223496 h 1636246"/>
                <a:gd name="connsiteX87" fmla="*/ 2790825 w 3143250"/>
                <a:gd name="connsiteY87" fmla="*/ 1223496 h 1636246"/>
                <a:gd name="connsiteX88" fmla="*/ 2790825 w 3143250"/>
                <a:gd name="connsiteY88" fmla="*/ 1248896 h 1636246"/>
                <a:gd name="connsiteX89" fmla="*/ 2860675 w 3143250"/>
                <a:gd name="connsiteY89" fmla="*/ 1248896 h 1636246"/>
                <a:gd name="connsiteX90" fmla="*/ 2860675 w 3143250"/>
                <a:gd name="connsiteY90" fmla="*/ 1264771 h 1636246"/>
                <a:gd name="connsiteX91" fmla="*/ 2892425 w 3143250"/>
                <a:gd name="connsiteY91" fmla="*/ 1264771 h 1636246"/>
                <a:gd name="connsiteX92" fmla="*/ 2895600 w 3143250"/>
                <a:gd name="connsiteY92" fmla="*/ 1318746 h 1636246"/>
                <a:gd name="connsiteX93" fmla="*/ 2936875 w 3143250"/>
                <a:gd name="connsiteY93" fmla="*/ 1318746 h 1636246"/>
                <a:gd name="connsiteX94" fmla="*/ 2940050 w 3143250"/>
                <a:gd name="connsiteY94" fmla="*/ 1356846 h 1636246"/>
                <a:gd name="connsiteX95" fmla="*/ 3019425 w 3143250"/>
                <a:gd name="connsiteY95" fmla="*/ 1363196 h 1636246"/>
                <a:gd name="connsiteX96" fmla="*/ 3019425 w 3143250"/>
                <a:gd name="connsiteY96" fmla="*/ 1401296 h 1636246"/>
                <a:gd name="connsiteX97" fmla="*/ 3028950 w 3143250"/>
                <a:gd name="connsiteY97" fmla="*/ 1401296 h 1636246"/>
                <a:gd name="connsiteX98" fmla="*/ 3028950 w 3143250"/>
                <a:gd name="connsiteY98" fmla="*/ 1426696 h 1636246"/>
                <a:gd name="connsiteX99" fmla="*/ 3067050 w 3143250"/>
                <a:gd name="connsiteY99" fmla="*/ 1423521 h 1636246"/>
                <a:gd name="connsiteX100" fmla="*/ 3067050 w 3143250"/>
                <a:gd name="connsiteY100" fmla="*/ 1445746 h 1636246"/>
                <a:gd name="connsiteX101" fmla="*/ 3076575 w 3143250"/>
                <a:gd name="connsiteY101" fmla="*/ 1445746 h 1636246"/>
                <a:gd name="connsiteX102" fmla="*/ 3079750 w 3143250"/>
                <a:gd name="connsiteY102" fmla="*/ 1474321 h 1636246"/>
                <a:gd name="connsiteX103" fmla="*/ 3105150 w 3143250"/>
                <a:gd name="connsiteY103" fmla="*/ 1474321 h 1636246"/>
                <a:gd name="connsiteX104" fmla="*/ 3105150 w 3143250"/>
                <a:gd name="connsiteY104" fmla="*/ 1566396 h 1636246"/>
                <a:gd name="connsiteX105" fmla="*/ 3114675 w 3143250"/>
                <a:gd name="connsiteY105" fmla="*/ 1566396 h 1636246"/>
                <a:gd name="connsiteX106" fmla="*/ 3114675 w 3143250"/>
                <a:gd name="connsiteY106" fmla="*/ 1588621 h 1636246"/>
                <a:gd name="connsiteX107" fmla="*/ 3133725 w 3143250"/>
                <a:gd name="connsiteY107" fmla="*/ 1588621 h 1636246"/>
                <a:gd name="connsiteX108" fmla="*/ 3134519 w 3143250"/>
                <a:gd name="connsiteY108" fmla="*/ 1633865 h 1636246"/>
                <a:gd name="connsiteX109" fmla="*/ 3143250 w 3143250"/>
                <a:gd name="connsiteY109" fmla="*/ 1636246 h 1636246"/>
                <a:gd name="connsiteX0" fmla="*/ 0 w 3143250"/>
                <a:gd name="connsiteY0" fmla="*/ 4296 h 1633865"/>
                <a:gd name="connsiteX1" fmla="*/ 0 w 3143250"/>
                <a:gd name="connsiteY1" fmla="*/ 4296 h 1633865"/>
                <a:gd name="connsiteX2" fmla="*/ 152400 w 3143250"/>
                <a:gd name="connsiteY2" fmla="*/ 4296 h 1633865"/>
                <a:gd name="connsiteX3" fmla="*/ 168275 w 3143250"/>
                <a:gd name="connsiteY3" fmla="*/ 7471 h 1633865"/>
                <a:gd name="connsiteX4" fmla="*/ 206375 w 3143250"/>
                <a:gd name="connsiteY4" fmla="*/ 10646 h 1633865"/>
                <a:gd name="connsiteX5" fmla="*/ 387350 w 3143250"/>
                <a:gd name="connsiteY5" fmla="*/ 7471 h 1633865"/>
                <a:gd name="connsiteX6" fmla="*/ 412750 w 3143250"/>
                <a:gd name="connsiteY6" fmla="*/ 4296 h 1633865"/>
                <a:gd name="connsiteX7" fmla="*/ 406400 w 3143250"/>
                <a:gd name="connsiteY7" fmla="*/ 4296 h 1633865"/>
                <a:gd name="connsiteX8" fmla="*/ 403225 w 3143250"/>
                <a:gd name="connsiteY8" fmla="*/ 32871 h 1633865"/>
                <a:gd name="connsiteX9" fmla="*/ 409575 w 3143250"/>
                <a:gd name="connsiteY9" fmla="*/ 36046 h 1633865"/>
                <a:gd name="connsiteX10" fmla="*/ 415925 w 3143250"/>
                <a:gd name="connsiteY10" fmla="*/ 86846 h 1633865"/>
                <a:gd name="connsiteX11" fmla="*/ 425450 w 3143250"/>
                <a:gd name="connsiteY11" fmla="*/ 86846 h 1633865"/>
                <a:gd name="connsiteX12" fmla="*/ 428625 w 3143250"/>
                <a:gd name="connsiteY12" fmla="*/ 102721 h 1633865"/>
                <a:gd name="connsiteX13" fmla="*/ 438150 w 3143250"/>
                <a:gd name="connsiteY13" fmla="*/ 102721 h 1633865"/>
                <a:gd name="connsiteX14" fmla="*/ 438150 w 3143250"/>
                <a:gd name="connsiteY14" fmla="*/ 217021 h 1633865"/>
                <a:gd name="connsiteX15" fmla="*/ 447675 w 3143250"/>
                <a:gd name="connsiteY15" fmla="*/ 217021 h 1633865"/>
                <a:gd name="connsiteX16" fmla="*/ 447675 w 3143250"/>
                <a:gd name="connsiteY16" fmla="*/ 232896 h 1633865"/>
                <a:gd name="connsiteX17" fmla="*/ 457200 w 3143250"/>
                <a:gd name="connsiteY17" fmla="*/ 232896 h 1633865"/>
                <a:gd name="connsiteX18" fmla="*/ 457200 w 3143250"/>
                <a:gd name="connsiteY18" fmla="*/ 255121 h 1633865"/>
                <a:gd name="connsiteX19" fmla="*/ 822325 w 3143250"/>
                <a:gd name="connsiteY19" fmla="*/ 255121 h 1633865"/>
                <a:gd name="connsiteX20" fmla="*/ 822325 w 3143250"/>
                <a:gd name="connsiteY20" fmla="*/ 277346 h 1633865"/>
                <a:gd name="connsiteX21" fmla="*/ 857250 w 3143250"/>
                <a:gd name="connsiteY21" fmla="*/ 277346 h 1633865"/>
                <a:gd name="connsiteX22" fmla="*/ 857250 w 3143250"/>
                <a:gd name="connsiteY22" fmla="*/ 302746 h 1633865"/>
                <a:gd name="connsiteX23" fmla="*/ 895350 w 3143250"/>
                <a:gd name="connsiteY23" fmla="*/ 302746 h 1633865"/>
                <a:gd name="connsiteX24" fmla="*/ 895350 w 3143250"/>
                <a:gd name="connsiteY24" fmla="*/ 458321 h 1633865"/>
                <a:gd name="connsiteX25" fmla="*/ 901700 w 3143250"/>
                <a:gd name="connsiteY25" fmla="*/ 458321 h 1633865"/>
                <a:gd name="connsiteX26" fmla="*/ 901700 w 3143250"/>
                <a:gd name="connsiteY26" fmla="*/ 471021 h 1633865"/>
                <a:gd name="connsiteX27" fmla="*/ 927100 w 3143250"/>
                <a:gd name="connsiteY27" fmla="*/ 471021 h 1633865"/>
                <a:gd name="connsiteX28" fmla="*/ 927100 w 3143250"/>
                <a:gd name="connsiteY28" fmla="*/ 496421 h 1633865"/>
                <a:gd name="connsiteX29" fmla="*/ 974725 w 3143250"/>
                <a:gd name="connsiteY29" fmla="*/ 496421 h 1633865"/>
                <a:gd name="connsiteX30" fmla="*/ 974725 w 3143250"/>
                <a:gd name="connsiteY30" fmla="*/ 518646 h 1633865"/>
                <a:gd name="connsiteX31" fmla="*/ 1114425 w 3143250"/>
                <a:gd name="connsiteY31" fmla="*/ 521821 h 1633865"/>
                <a:gd name="connsiteX32" fmla="*/ 1117600 w 3143250"/>
                <a:gd name="connsiteY32" fmla="*/ 540871 h 1633865"/>
                <a:gd name="connsiteX33" fmla="*/ 1181100 w 3143250"/>
                <a:gd name="connsiteY33" fmla="*/ 544046 h 1633865"/>
                <a:gd name="connsiteX34" fmla="*/ 1181100 w 3143250"/>
                <a:gd name="connsiteY34" fmla="*/ 553571 h 1633865"/>
                <a:gd name="connsiteX35" fmla="*/ 1187450 w 3143250"/>
                <a:gd name="connsiteY35" fmla="*/ 553571 h 1633865"/>
                <a:gd name="connsiteX36" fmla="*/ 1187450 w 3143250"/>
                <a:gd name="connsiteY36" fmla="*/ 563096 h 1633865"/>
                <a:gd name="connsiteX37" fmla="*/ 1193800 w 3143250"/>
                <a:gd name="connsiteY37" fmla="*/ 563096 h 1633865"/>
                <a:gd name="connsiteX38" fmla="*/ 1193800 w 3143250"/>
                <a:gd name="connsiteY38" fmla="*/ 569446 h 1633865"/>
                <a:gd name="connsiteX39" fmla="*/ 1203325 w 3143250"/>
                <a:gd name="connsiteY39" fmla="*/ 569446 h 1633865"/>
                <a:gd name="connsiteX40" fmla="*/ 1203325 w 3143250"/>
                <a:gd name="connsiteY40" fmla="*/ 604371 h 1633865"/>
                <a:gd name="connsiteX41" fmla="*/ 1276350 w 3143250"/>
                <a:gd name="connsiteY41" fmla="*/ 604371 h 1633865"/>
                <a:gd name="connsiteX42" fmla="*/ 1279525 w 3143250"/>
                <a:gd name="connsiteY42" fmla="*/ 626596 h 1633865"/>
                <a:gd name="connsiteX43" fmla="*/ 1301750 w 3143250"/>
                <a:gd name="connsiteY43" fmla="*/ 629771 h 1633865"/>
                <a:gd name="connsiteX44" fmla="*/ 1301750 w 3143250"/>
                <a:gd name="connsiteY44" fmla="*/ 642471 h 1633865"/>
                <a:gd name="connsiteX45" fmla="*/ 1311275 w 3143250"/>
                <a:gd name="connsiteY45" fmla="*/ 642471 h 1633865"/>
                <a:gd name="connsiteX46" fmla="*/ 1311275 w 3143250"/>
                <a:gd name="connsiteY46" fmla="*/ 671046 h 1633865"/>
                <a:gd name="connsiteX47" fmla="*/ 1349375 w 3143250"/>
                <a:gd name="connsiteY47" fmla="*/ 671046 h 1633865"/>
                <a:gd name="connsiteX48" fmla="*/ 1349375 w 3143250"/>
                <a:gd name="connsiteY48" fmla="*/ 686921 h 1633865"/>
                <a:gd name="connsiteX49" fmla="*/ 1371600 w 3143250"/>
                <a:gd name="connsiteY49" fmla="*/ 686921 h 1633865"/>
                <a:gd name="connsiteX50" fmla="*/ 1368425 w 3143250"/>
                <a:gd name="connsiteY50" fmla="*/ 709146 h 1633865"/>
                <a:gd name="connsiteX51" fmla="*/ 1390650 w 3143250"/>
                <a:gd name="connsiteY51" fmla="*/ 709146 h 1633865"/>
                <a:gd name="connsiteX52" fmla="*/ 1390650 w 3143250"/>
                <a:gd name="connsiteY52" fmla="*/ 734546 h 1633865"/>
                <a:gd name="connsiteX53" fmla="*/ 1454150 w 3143250"/>
                <a:gd name="connsiteY53" fmla="*/ 737721 h 1633865"/>
                <a:gd name="connsiteX54" fmla="*/ 1454150 w 3143250"/>
                <a:gd name="connsiteY54" fmla="*/ 753596 h 1633865"/>
                <a:gd name="connsiteX55" fmla="*/ 1489075 w 3143250"/>
                <a:gd name="connsiteY55" fmla="*/ 753596 h 1633865"/>
                <a:gd name="connsiteX56" fmla="*/ 1489075 w 3143250"/>
                <a:gd name="connsiteY56" fmla="*/ 778996 h 1633865"/>
                <a:gd name="connsiteX57" fmla="*/ 1562100 w 3143250"/>
                <a:gd name="connsiteY57" fmla="*/ 778996 h 1633865"/>
                <a:gd name="connsiteX58" fmla="*/ 1562100 w 3143250"/>
                <a:gd name="connsiteY58" fmla="*/ 798046 h 1633865"/>
                <a:gd name="connsiteX59" fmla="*/ 1670050 w 3143250"/>
                <a:gd name="connsiteY59" fmla="*/ 801221 h 1633865"/>
                <a:gd name="connsiteX60" fmla="*/ 1670050 w 3143250"/>
                <a:gd name="connsiteY60" fmla="*/ 820271 h 1633865"/>
                <a:gd name="connsiteX61" fmla="*/ 1730375 w 3143250"/>
                <a:gd name="connsiteY61" fmla="*/ 823446 h 1633865"/>
                <a:gd name="connsiteX62" fmla="*/ 1730375 w 3143250"/>
                <a:gd name="connsiteY62" fmla="*/ 839321 h 1633865"/>
                <a:gd name="connsiteX63" fmla="*/ 1771650 w 3143250"/>
                <a:gd name="connsiteY63" fmla="*/ 845671 h 1633865"/>
                <a:gd name="connsiteX64" fmla="*/ 1771650 w 3143250"/>
                <a:gd name="connsiteY64" fmla="*/ 886946 h 1633865"/>
                <a:gd name="connsiteX65" fmla="*/ 1816100 w 3143250"/>
                <a:gd name="connsiteY65" fmla="*/ 890121 h 1633865"/>
                <a:gd name="connsiteX66" fmla="*/ 1816100 w 3143250"/>
                <a:gd name="connsiteY66" fmla="*/ 944096 h 1633865"/>
                <a:gd name="connsiteX67" fmla="*/ 1825625 w 3143250"/>
                <a:gd name="connsiteY67" fmla="*/ 944096 h 1633865"/>
                <a:gd name="connsiteX68" fmla="*/ 1825625 w 3143250"/>
                <a:gd name="connsiteY68" fmla="*/ 972671 h 1633865"/>
                <a:gd name="connsiteX69" fmla="*/ 1885950 w 3143250"/>
                <a:gd name="connsiteY69" fmla="*/ 975846 h 1633865"/>
                <a:gd name="connsiteX70" fmla="*/ 1885950 w 3143250"/>
                <a:gd name="connsiteY70" fmla="*/ 994896 h 1633865"/>
                <a:gd name="connsiteX71" fmla="*/ 2120900 w 3143250"/>
                <a:gd name="connsiteY71" fmla="*/ 998071 h 1633865"/>
                <a:gd name="connsiteX72" fmla="*/ 2117725 w 3143250"/>
                <a:gd name="connsiteY72" fmla="*/ 1013946 h 1633865"/>
                <a:gd name="connsiteX73" fmla="*/ 2152650 w 3143250"/>
                <a:gd name="connsiteY73" fmla="*/ 1017121 h 1633865"/>
                <a:gd name="connsiteX74" fmla="*/ 2152650 w 3143250"/>
                <a:gd name="connsiteY74" fmla="*/ 1042521 h 1633865"/>
                <a:gd name="connsiteX75" fmla="*/ 2212975 w 3143250"/>
                <a:gd name="connsiteY75" fmla="*/ 1045696 h 1633865"/>
                <a:gd name="connsiteX76" fmla="*/ 2212975 w 3143250"/>
                <a:gd name="connsiteY76" fmla="*/ 1077446 h 1633865"/>
                <a:gd name="connsiteX77" fmla="*/ 2225675 w 3143250"/>
                <a:gd name="connsiteY77" fmla="*/ 1077446 h 1633865"/>
                <a:gd name="connsiteX78" fmla="*/ 2228850 w 3143250"/>
                <a:gd name="connsiteY78" fmla="*/ 1121896 h 1633865"/>
                <a:gd name="connsiteX79" fmla="*/ 2244725 w 3143250"/>
                <a:gd name="connsiteY79" fmla="*/ 1121896 h 1633865"/>
                <a:gd name="connsiteX80" fmla="*/ 2244725 w 3143250"/>
                <a:gd name="connsiteY80" fmla="*/ 1150471 h 1633865"/>
                <a:gd name="connsiteX81" fmla="*/ 2517775 w 3143250"/>
                <a:gd name="connsiteY81" fmla="*/ 1150471 h 1633865"/>
                <a:gd name="connsiteX82" fmla="*/ 2517775 w 3143250"/>
                <a:gd name="connsiteY82" fmla="*/ 1172696 h 1633865"/>
                <a:gd name="connsiteX83" fmla="*/ 2692400 w 3143250"/>
                <a:gd name="connsiteY83" fmla="*/ 1172696 h 1633865"/>
                <a:gd name="connsiteX84" fmla="*/ 2692400 w 3143250"/>
                <a:gd name="connsiteY84" fmla="*/ 1198096 h 1633865"/>
                <a:gd name="connsiteX85" fmla="*/ 2711450 w 3143250"/>
                <a:gd name="connsiteY85" fmla="*/ 1198096 h 1633865"/>
                <a:gd name="connsiteX86" fmla="*/ 2714625 w 3143250"/>
                <a:gd name="connsiteY86" fmla="*/ 1223496 h 1633865"/>
                <a:gd name="connsiteX87" fmla="*/ 2790825 w 3143250"/>
                <a:gd name="connsiteY87" fmla="*/ 1223496 h 1633865"/>
                <a:gd name="connsiteX88" fmla="*/ 2790825 w 3143250"/>
                <a:gd name="connsiteY88" fmla="*/ 1248896 h 1633865"/>
                <a:gd name="connsiteX89" fmla="*/ 2860675 w 3143250"/>
                <a:gd name="connsiteY89" fmla="*/ 1248896 h 1633865"/>
                <a:gd name="connsiteX90" fmla="*/ 2860675 w 3143250"/>
                <a:gd name="connsiteY90" fmla="*/ 1264771 h 1633865"/>
                <a:gd name="connsiteX91" fmla="*/ 2892425 w 3143250"/>
                <a:gd name="connsiteY91" fmla="*/ 1264771 h 1633865"/>
                <a:gd name="connsiteX92" fmla="*/ 2895600 w 3143250"/>
                <a:gd name="connsiteY92" fmla="*/ 1318746 h 1633865"/>
                <a:gd name="connsiteX93" fmla="*/ 2936875 w 3143250"/>
                <a:gd name="connsiteY93" fmla="*/ 1318746 h 1633865"/>
                <a:gd name="connsiteX94" fmla="*/ 2940050 w 3143250"/>
                <a:gd name="connsiteY94" fmla="*/ 1356846 h 1633865"/>
                <a:gd name="connsiteX95" fmla="*/ 3019425 w 3143250"/>
                <a:gd name="connsiteY95" fmla="*/ 1363196 h 1633865"/>
                <a:gd name="connsiteX96" fmla="*/ 3019425 w 3143250"/>
                <a:gd name="connsiteY96" fmla="*/ 1401296 h 1633865"/>
                <a:gd name="connsiteX97" fmla="*/ 3028950 w 3143250"/>
                <a:gd name="connsiteY97" fmla="*/ 1401296 h 1633865"/>
                <a:gd name="connsiteX98" fmla="*/ 3028950 w 3143250"/>
                <a:gd name="connsiteY98" fmla="*/ 1426696 h 1633865"/>
                <a:gd name="connsiteX99" fmla="*/ 3067050 w 3143250"/>
                <a:gd name="connsiteY99" fmla="*/ 1423521 h 1633865"/>
                <a:gd name="connsiteX100" fmla="*/ 3067050 w 3143250"/>
                <a:gd name="connsiteY100" fmla="*/ 1445746 h 1633865"/>
                <a:gd name="connsiteX101" fmla="*/ 3076575 w 3143250"/>
                <a:gd name="connsiteY101" fmla="*/ 1445746 h 1633865"/>
                <a:gd name="connsiteX102" fmla="*/ 3079750 w 3143250"/>
                <a:gd name="connsiteY102" fmla="*/ 1474321 h 1633865"/>
                <a:gd name="connsiteX103" fmla="*/ 3105150 w 3143250"/>
                <a:gd name="connsiteY103" fmla="*/ 1474321 h 1633865"/>
                <a:gd name="connsiteX104" fmla="*/ 3105150 w 3143250"/>
                <a:gd name="connsiteY104" fmla="*/ 1566396 h 1633865"/>
                <a:gd name="connsiteX105" fmla="*/ 3114675 w 3143250"/>
                <a:gd name="connsiteY105" fmla="*/ 1566396 h 1633865"/>
                <a:gd name="connsiteX106" fmla="*/ 3114675 w 3143250"/>
                <a:gd name="connsiteY106" fmla="*/ 1588621 h 1633865"/>
                <a:gd name="connsiteX107" fmla="*/ 3133725 w 3143250"/>
                <a:gd name="connsiteY107" fmla="*/ 1588621 h 1633865"/>
                <a:gd name="connsiteX108" fmla="*/ 3134519 w 3143250"/>
                <a:gd name="connsiteY108" fmla="*/ 1633865 h 1633865"/>
                <a:gd name="connsiteX109" fmla="*/ 3143250 w 3143250"/>
                <a:gd name="connsiteY109" fmla="*/ 1633865 h 1633865"/>
                <a:gd name="connsiteX0" fmla="*/ 0 w 3148012"/>
                <a:gd name="connsiteY0" fmla="*/ 4296 h 1633865"/>
                <a:gd name="connsiteX1" fmla="*/ 0 w 3148012"/>
                <a:gd name="connsiteY1" fmla="*/ 4296 h 1633865"/>
                <a:gd name="connsiteX2" fmla="*/ 152400 w 3148012"/>
                <a:gd name="connsiteY2" fmla="*/ 4296 h 1633865"/>
                <a:gd name="connsiteX3" fmla="*/ 168275 w 3148012"/>
                <a:gd name="connsiteY3" fmla="*/ 7471 h 1633865"/>
                <a:gd name="connsiteX4" fmla="*/ 206375 w 3148012"/>
                <a:gd name="connsiteY4" fmla="*/ 10646 h 1633865"/>
                <a:gd name="connsiteX5" fmla="*/ 387350 w 3148012"/>
                <a:gd name="connsiteY5" fmla="*/ 7471 h 1633865"/>
                <a:gd name="connsiteX6" fmla="*/ 412750 w 3148012"/>
                <a:gd name="connsiteY6" fmla="*/ 4296 h 1633865"/>
                <a:gd name="connsiteX7" fmla="*/ 406400 w 3148012"/>
                <a:gd name="connsiteY7" fmla="*/ 4296 h 1633865"/>
                <a:gd name="connsiteX8" fmla="*/ 403225 w 3148012"/>
                <a:gd name="connsiteY8" fmla="*/ 32871 h 1633865"/>
                <a:gd name="connsiteX9" fmla="*/ 409575 w 3148012"/>
                <a:gd name="connsiteY9" fmla="*/ 36046 h 1633865"/>
                <a:gd name="connsiteX10" fmla="*/ 415925 w 3148012"/>
                <a:gd name="connsiteY10" fmla="*/ 86846 h 1633865"/>
                <a:gd name="connsiteX11" fmla="*/ 425450 w 3148012"/>
                <a:gd name="connsiteY11" fmla="*/ 86846 h 1633865"/>
                <a:gd name="connsiteX12" fmla="*/ 428625 w 3148012"/>
                <a:gd name="connsiteY12" fmla="*/ 102721 h 1633865"/>
                <a:gd name="connsiteX13" fmla="*/ 438150 w 3148012"/>
                <a:gd name="connsiteY13" fmla="*/ 102721 h 1633865"/>
                <a:gd name="connsiteX14" fmla="*/ 438150 w 3148012"/>
                <a:gd name="connsiteY14" fmla="*/ 217021 h 1633865"/>
                <a:gd name="connsiteX15" fmla="*/ 447675 w 3148012"/>
                <a:gd name="connsiteY15" fmla="*/ 217021 h 1633865"/>
                <a:gd name="connsiteX16" fmla="*/ 447675 w 3148012"/>
                <a:gd name="connsiteY16" fmla="*/ 232896 h 1633865"/>
                <a:gd name="connsiteX17" fmla="*/ 457200 w 3148012"/>
                <a:gd name="connsiteY17" fmla="*/ 232896 h 1633865"/>
                <a:gd name="connsiteX18" fmla="*/ 457200 w 3148012"/>
                <a:gd name="connsiteY18" fmla="*/ 255121 h 1633865"/>
                <a:gd name="connsiteX19" fmla="*/ 822325 w 3148012"/>
                <a:gd name="connsiteY19" fmla="*/ 255121 h 1633865"/>
                <a:gd name="connsiteX20" fmla="*/ 822325 w 3148012"/>
                <a:gd name="connsiteY20" fmla="*/ 277346 h 1633865"/>
                <a:gd name="connsiteX21" fmla="*/ 857250 w 3148012"/>
                <a:gd name="connsiteY21" fmla="*/ 277346 h 1633865"/>
                <a:gd name="connsiteX22" fmla="*/ 857250 w 3148012"/>
                <a:gd name="connsiteY22" fmla="*/ 302746 h 1633865"/>
                <a:gd name="connsiteX23" fmla="*/ 895350 w 3148012"/>
                <a:gd name="connsiteY23" fmla="*/ 302746 h 1633865"/>
                <a:gd name="connsiteX24" fmla="*/ 895350 w 3148012"/>
                <a:gd name="connsiteY24" fmla="*/ 458321 h 1633865"/>
                <a:gd name="connsiteX25" fmla="*/ 901700 w 3148012"/>
                <a:gd name="connsiteY25" fmla="*/ 458321 h 1633865"/>
                <a:gd name="connsiteX26" fmla="*/ 901700 w 3148012"/>
                <a:gd name="connsiteY26" fmla="*/ 471021 h 1633865"/>
                <a:gd name="connsiteX27" fmla="*/ 927100 w 3148012"/>
                <a:gd name="connsiteY27" fmla="*/ 471021 h 1633865"/>
                <a:gd name="connsiteX28" fmla="*/ 927100 w 3148012"/>
                <a:gd name="connsiteY28" fmla="*/ 496421 h 1633865"/>
                <a:gd name="connsiteX29" fmla="*/ 974725 w 3148012"/>
                <a:gd name="connsiteY29" fmla="*/ 496421 h 1633865"/>
                <a:gd name="connsiteX30" fmla="*/ 974725 w 3148012"/>
                <a:gd name="connsiteY30" fmla="*/ 518646 h 1633865"/>
                <a:gd name="connsiteX31" fmla="*/ 1114425 w 3148012"/>
                <a:gd name="connsiteY31" fmla="*/ 521821 h 1633865"/>
                <a:gd name="connsiteX32" fmla="*/ 1117600 w 3148012"/>
                <a:gd name="connsiteY32" fmla="*/ 540871 h 1633865"/>
                <a:gd name="connsiteX33" fmla="*/ 1181100 w 3148012"/>
                <a:gd name="connsiteY33" fmla="*/ 544046 h 1633865"/>
                <a:gd name="connsiteX34" fmla="*/ 1181100 w 3148012"/>
                <a:gd name="connsiteY34" fmla="*/ 553571 h 1633865"/>
                <a:gd name="connsiteX35" fmla="*/ 1187450 w 3148012"/>
                <a:gd name="connsiteY35" fmla="*/ 553571 h 1633865"/>
                <a:gd name="connsiteX36" fmla="*/ 1187450 w 3148012"/>
                <a:gd name="connsiteY36" fmla="*/ 563096 h 1633865"/>
                <a:gd name="connsiteX37" fmla="*/ 1193800 w 3148012"/>
                <a:gd name="connsiteY37" fmla="*/ 563096 h 1633865"/>
                <a:gd name="connsiteX38" fmla="*/ 1193800 w 3148012"/>
                <a:gd name="connsiteY38" fmla="*/ 569446 h 1633865"/>
                <a:gd name="connsiteX39" fmla="*/ 1203325 w 3148012"/>
                <a:gd name="connsiteY39" fmla="*/ 569446 h 1633865"/>
                <a:gd name="connsiteX40" fmla="*/ 1203325 w 3148012"/>
                <a:gd name="connsiteY40" fmla="*/ 604371 h 1633865"/>
                <a:gd name="connsiteX41" fmla="*/ 1276350 w 3148012"/>
                <a:gd name="connsiteY41" fmla="*/ 604371 h 1633865"/>
                <a:gd name="connsiteX42" fmla="*/ 1279525 w 3148012"/>
                <a:gd name="connsiteY42" fmla="*/ 626596 h 1633865"/>
                <a:gd name="connsiteX43" fmla="*/ 1301750 w 3148012"/>
                <a:gd name="connsiteY43" fmla="*/ 629771 h 1633865"/>
                <a:gd name="connsiteX44" fmla="*/ 1301750 w 3148012"/>
                <a:gd name="connsiteY44" fmla="*/ 642471 h 1633865"/>
                <a:gd name="connsiteX45" fmla="*/ 1311275 w 3148012"/>
                <a:gd name="connsiteY45" fmla="*/ 642471 h 1633865"/>
                <a:gd name="connsiteX46" fmla="*/ 1311275 w 3148012"/>
                <a:gd name="connsiteY46" fmla="*/ 671046 h 1633865"/>
                <a:gd name="connsiteX47" fmla="*/ 1349375 w 3148012"/>
                <a:gd name="connsiteY47" fmla="*/ 671046 h 1633865"/>
                <a:gd name="connsiteX48" fmla="*/ 1349375 w 3148012"/>
                <a:gd name="connsiteY48" fmla="*/ 686921 h 1633865"/>
                <a:gd name="connsiteX49" fmla="*/ 1371600 w 3148012"/>
                <a:gd name="connsiteY49" fmla="*/ 686921 h 1633865"/>
                <a:gd name="connsiteX50" fmla="*/ 1368425 w 3148012"/>
                <a:gd name="connsiteY50" fmla="*/ 709146 h 1633865"/>
                <a:gd name="connsiteX51" fmla="*/ 1390650 w 3148012"/>
                <a:gd name="connsiteY51" fmla="*/ 709146 h 1633865"/>
                <a:gd name="connsiteX52" fmla="*/ 1390650 w 3148012"/>
                <a:gd name="connsiteY52" fmla="*/ 734546 h 1633865"/>
                <a:gd name="connsiteX53" fmla="*/ 1454150 w 3148012"/>
                <a:gd name="connsiteY53" fmla="*/ 737721 h 1633865"/>
                <a:gd name="connsiteX54" fmla="*/ 1454150 w 3148012"/>
                <a:gd name="connsiteY54" fmla="*/ 753596 h 1633865"/>
                <a:gd name="connsiteX55" fmla="*/ 1489075 w 3148012"/>
                <a:gd name="connsiteY55" fmla="*/ 753596 h 1633865"/>
                <a:gd name="connsiteX56" fmla="*/ 1489075 w 3148012"/>
                <a:gd name="connsiteY56" fmla="*/ 778996 h 1633865"/>
                <a:gd name="connsiteX57" fmla="*/ 1562100 w 3148012"/>
                <a:gd name="connsiteY57" fmla="*/ 778996 h 1633865"/>
                <a:gd name="connsiteX58" fmla="*/ 1562100 w 3148012"/>
                <a:gd name="connsiteY58" fmla="*/ 798046 h 1633865"/>
                <a:gd name="connsiteX59" fmla="*/ 1670050 w 3148012"/>
                <a:gd name="connsiteY59" fmla="*/ 801221 h 1633865"/>
                <a:gd name="connsiteX60" fmla="*/ 1670050 w 3148012"/>
                <a:gd name="connsiteY60" fmla="*/ 820271 h 1633865"/>
                <a:gd name="connsiteX61" fmla="*/ 1730375 w 3148012"/>
                <a:gd name="connsiteY61" fmla="*/ 823446 h 1633865"/>
                <a:gd name="connsiteX62" fmla="*/ 1730375 w 3148012"/>
                <a:gd name="connsiteY62" fmla="*/ 839321 h 1633865"/>
                <a:gd name="connsiteX63" fmla="*/ 1771650 w 3148012"/>
                <a:gd name="connsiteY63" fmla="*/ 845671 h 1633865"/>
                <a:gd name="connsiteX64" fmla="*/ 1771650 w 3148012"/>
                <a:gd name="connsiteY64" fmla="*/ 886946 h 1633865"/>
                <a:gd name="connsiteX65" fmla="*/ 1816100 w 3148012"/>
                <a:gd name="connsiteY65" fmla="*/ 890121 h 1633865"/>
                <a:gd name="connsiteX66" fmla="*/ 1816100 w 3148012"/>
                <a:gd name="connsiteY66" fmla="*/ 944096 h 1633865"/>
                <a:gd name="connsiteX67" fmla="*/ 1825625 w 3148012"/>
                <a:gd name="connsiteY67" fmla="*/ 944096 h 1633865"/>
                <a:gd name="connsiteX68" fmla="*/ 1825625 w 3148012"/>
                <a:gd name="connsiteY68" fmla="*/ 972671 h 1633865"/>
                <a:gd name="connsiteX69" fmla="*/ 1885950 w 3148012"/>
                <a:gd name="connsiteY69" fmla="*/ 975846 h 1633865"/>
                <a:gd name="connsiteX70" fmla="*/ 1885950 w 3148012"/>
                <a:gd name="connsiteY70" fmla="*/ 994896 h 1633865"/>
                <a:gd name="connsiteX71" fmla="*/ 2120900 w 3148012"/>
                <a:gd name="connsiteY71" fmla="*/ 998071 h 1633865"/>
                <a:gd name="connsiteX72" fmla="*/ 2117725 w 3148012"/>
                <a:gd name="connsiteY72" fmla="*/ 1013946 h 1633865"/>
                <a:gd name="connsiteX73" fmla="*/ 2152650 w 3148012"/>
                <a:gd name="connsiteY73" fmla="*/ 1017121 h 1633865"/>
                <a:gd name="connsiteX74" fmla="*/ 2152650 w 3148012"/>
                <a:gd name="connsiteY74" fmla="*/ 1042521 h 1633865"/>
                <a:gd name="connsiteX75" fmla="*/ 2212975 w 3148012"/>
                <a:gd name="connsiteY75" fmla="*/ 1045696 h 1633865"/>
                <a:gd name="connsiteX76" fmla="*/ 2212975 w 3148012"/>
                <a:gd name="connsiteY76" fmla="*/ 1077446 h 1633865"/>
                <a:gd name="connsiteX77" fmla="*/ 2225675 w 3148012"/>
                <a:gd name="connsiteY77" fmla="*/ 1077446 h 1633865"/>
                <a:gd name="connsiteX78" fmla="*/ 2228850 w 3148012"/>
                <a:gd name="connsiteY78" fmla="*/ 1121896 h 1633865"/>
                <a:gd name="connsiteX79" fmla="*/ 2244725 w 3148012"/>
                <a:gd name="connsiteY79" fmla="*/ 1121896 h 1633865"/>
                <a:gd name="connsiteX80" fmla="*/ 2244725 w 3148012"/>
                <a:gd name="connsiteY80" fmla="*/ 1150471 h 1633865"/>
                <a:gd name="connsiteX81" fmla="*/ 2517775 w 3148012"/>
                <a:gd name="connsiteY81" fmla="*/ 1150471 h 1633865"/>
                <a:gd name="connsiteX82" fmla="*/ 2517775 w 3148012"/>
                <a:gd name="connsiteY82" fmla="*/ 1172696 h 1633865"/>
                <a:gd name="connsiteX83" fmla="*/ 2692400 w 3148012"/>
                <a:gd name="connsiteY83" fmla="*/ 1172696 h 1633865"/>
                <a:gd name="connsiteX84" fmla="*/ 2692400 w 3148012"/>
                <a:gd name="connsiteY84" fmla="*/ 1198096 h 1633865"/>
                <a:gd name="connsiteX85" fmla="*/ 2711450 w 3148012"/>
                <a:gd name="connsiteY85" fmla="*/ 1198096 h 1633865"/>
                <a:gd name="connsiteX86" fmla="*/ 2714625 w 3148012"/>
                <a:gd name="connsiteY86" fmla="*/ 1223496 h 1633865"/>
                <a:gd name="connsiteX87" fmla="*/ 2790825 w 3148012"/>
                <a:gd name="connsiteY87" fmla="*/ 1223496 h 1633865"/>
                <a:gd name="connsiteX88" fmla="*/ 2790825 w 3148012"/>
                <a:gd name="connsiteY88" fmla="*/ 1248896 h 1633865"/>
                <a:gd name="connsiteX89" fmla="*/ 2860675 w 3148012"/>
                <a:gd name="connsiteY89" fmla="*/ 1248896 h 1633865"/>
                <a:gd name="connsiteX90" fmla="*/ 2860675 w 3148012"/>
                <a:gd name="connsiteY90" fmla="*/ 1264771 h 1633865"/>
                <a:gd name="connsiteX91" fmla="*/ 2892425 w 3148012"/>
                <a:gd name="connsiteY91" fmla="*/ 1264771 h 1633865"/>
                <a:gd name="connsiteX92" fmla="*/ 2895600 w 3148012"/>
                <a:gd name="connsiteY92" fmla="*/ 1318746 h 1633865"/>
                <a:gd name="connsiteX93" fmla="*/ 2936875 w 3148012"/>
                <a:gd name="connsiteY93" fmla="*/ 1318746 h 1633865"/>
                <a:gd name="connsiteX94" fmla="*/ 2940050 w 3148012"/>
                <a:gd name="connsiteY94" fmla="*/ 1356846 h 1633865"/>
                <a:gd name="connsiteX95" fmla="*/ 3019425 w 3148012"/>
                <a:gd name="connsiteY95" fmla="*/ 1363196 h 1633865"/>
                <a:gd name="connsiteX96" fmla="*/ 3019425 w 3148012"/>
                <a:gd name="connsiteY96" fmla="*/ 1401296 h 1633865"/>
                <a:gd name="connsiteX97" fmla="*/ 3028950 w 3148012"/>
                <a:gd name="connsiteY97" fmla="*/ 1401296 h 1633865"/>
                <a:gd name="connsiteX98" fmla="*/ 3028950 w 3148012"/>
                <a:gd name="connsiteY98" fmla="*/ 1426696 h 1633865"/>
                <a:gd name="connsiteX99" fmla="*/ 3067050 w 3148012"/>
                <a:gd name="connsiteY99" fmla="*/ 1423521 h 1633865"/>
                <a:gd name="connsiteX100" fmla="*/ 3067050 w 3148012"/>
                <a:gd name="connsiteY100" fmla="*/ 1445746 h 1633865"/>
                <a:gd name="connsiteX101" fmla="*/ 3076575 w 3148012"/>
                <a:gd name="connsiteY101" fmla="*/ 1445746 h 1633865"/>
                <a:gd name="connsiteX102" fmla="*/ 3079750 w 3148012"/>
                <a:gd name="connsiteY102" fmla="*/ 1474321 h 1633865"/>
                <a:gd name="connsiteX103" fmla="*/ 3105150 w 3148012"/>
                <a:gd name="connsiteY103" fmla="*/ 1474321 h 1633865"/>
                <a:gd name="connsiteX104" fmla="*/ 3105150 w 3148012"/>
                <a:gd name="connsiteY104" fmla="*/ 1566396 h 1633865"/>
                <a:gd name="connsiteX105" fmla="*/ 3114675 w 3148012"/>
                <a:gd name="connsiteY105" fmla="*/ 1566396 h 1633865"/>
                <a:gd name="connsiteX106" fmla="*/ 3114675 w 3148012"/>
                <a:gd name="connsiteY106" fmla="*/ 1588621 h 1633865"/>
                <a:gd name="connsiteX107" fmla="*/ 3133725 w 3148012"/>
                <a:gd name="connsiteY107" fmla="*/ 1588621 h 1633865"/>
                <a:gd name="connsiteX108" fmla="*/ 3134519 w 3148012"/>
                <a:gd name="connsiteY108" fmla="*/ 1633865 h 1633865"/>
                <a:gd name="connsiteX109" fmla="*/ 3148012 w 3148012"/>
                <a:gd name="connsiteY109" fmla="*/ 1633865 h 1633865"/>
                <a:gd name="connsiteX0" fmla="*/ 0 w 3148523"/>
                <a:gd name="connsiteY0" fmla="*/ 4296 h 1640216"/>
                <a:gd name="connsiteX1" fmla="*/ 0 w 3148523"/>
                <a:gd name="connsiteY1" fmla="*/ 4296 h 1640216"/>
                <a:gd name="connsiteX2" fmla="*/ 152400 w 3148523"/>
                <a:gd name="connsiteY2" fmla="*/ 4296 h 1640216"/>
                <a:gd name="connsiteX3" fmla="*/ 168275 w 3148523"/>
                <a:gd name="connsiteY3" fmla="*/ 7471 h 1640216"/>
                <a:gd name="connsiteX4" fmla="*/ 206375 w 3148523"/>
                <a:gd name="connsiteY4" fmla="*/ 10646 h 1640216"/>
                <a:gd name="connsiteX5" fmla="*/ 387350 w 3148523"/>
                <a:gd name="connsiteY5" fmla="*/ 7471 h 1640216"/>
                <a:gd name="connsiteX6" fmla="*/ 412750 w 3148523"/>
                <a:gd name="connsiteY6" fmla="*/ 4296 h 1640216"/>
                <a:gd name="connsiteX7" fmla="*/ 406400 w 3148523"/>
                <a:gd name="connsiteY7" fmla="*/ 4296 h 1640216"/>
                <a:gd name="connsiteX8" fmla="*/ 403225 w 3148523"/>
                <a:gd name="connsiteY8" fmla="*/ 32871 h 1640216"/>
                <a:gd name="connsiteX9" fmla="*/ 409575 w 3148523"/>
                <a:gd name="connsiteY9" fmla="*/ 36046 h 1640216"/>
                <a:gd name="connsiteX10" fmla="*/ 415925 w 3148523"/>
                <a:gd name="connsiteY10" fmla="*/ 86846 h 1640216"/>
                <a:gd name="connsiteX11" fmla="*/ 425450 w 3148523"/>
                <a:gd name="connsiteY11" fmla="*/ 86846 h 1640216"/>
                <a:gd name="connsiteX12" fmla="*/ 428625 w 3148523"/>
                <a:gd name="connsiteY12" fmla="*/ 102721 h 1640216"/>
                <a:gd name="connsiteX13" fmla="*/ 438150 w 3148523"/>
                <a:gd name="connsiteY13" fmla="*/ 102721 h 1640216"/>
                <a:gd name="connsiteX14" fmla="*/ 438150 w 3148523"/>
                <a:gd name="connsiteY14" fmla="*/ 217021 h 1640216"/>
                <a:gd name="connsiteX15" fmla="*/ 447675 w 3148523"/>
                <a:gd name="connsiteY15" fmla="*/ 217021 h 1640216"/>
                <a:gd name="connsiteX16" fmla="*/ 447675 w 3148523"/>
                <a:gd name="connsiteY16" fmla="*/ 232896 h 1640216"/>
                <a:gd name="connsiteX17" fmla="*/ 457200 w 3148523"/>
                <a:gd name="connsiteY17" fmla="*/ 232896 h 1640216"/>
                <a:gd name="connsiteX18" fmla="*/ 457200 w 3148523"/>
                <a:gd name="connsiteY18" fmla="*/ 255121 h 1640216"/>
                <a:gd name="connsiteX19" fmla="*/ 822325 w 3148523"/>
                <a:gd name="connsiteY19" fmla="*/ 255121 h 1640216"/>
                <a:gd name="connsiteX20" fmla="*/ 822325 w 3148523"/>
                <a:gd name="connsiteY20" fmla="*/ 277346 h 1640216"/>
                <a:gd name="connsiteX21" fmla="*/ 857250 w 3148523"/>
                <a:gd name="connsiteY21" fmla="*/ 277346 h 1640216"/>
                <a:gd name="connsiteX22" fmla="*/ 857250 w 3148523"/>
                <a:gd name="connsiteY22" fmla="*/ 302746 h 1640216"/>
                <a:gd name="connsiteX23" fmla="*/ 895350 w 3148523"/>
                <a:gd name="connsiteY23" fmla="*/ 302746 h 1640216"/>
                <a:gd name="connsiteX24" fmla="*/ 895350 w 3148523"/>
                <a:gd name="connsiteY24" fmla="*/ 458321 h 1640216"/>
                <a:gd name="connsiteX25" fmla="*/ 901700 w 3148523"/>
                <a:gd name="connsiteY25" fmla="*/ 458321 h 1640216"/>
                <a:gd name="connsiteX26" fmla="*/ 901700 w 3148523"/>
                <a:gd name="connsiteY26" fmla="*/ 471021 h 1640216"/>
                <a:gd name="connsiteX27" fmla="*/ 927100 w 3148523"/>
                <a:gd name="connsiteY27" fmla="*/ 471021 h 1640216"/>
                <a:gd name="connsiteX28" fmla="*/ 927100 w 3148523"/>
                <a:gd name="connsiteY28" fmla="*/ 496421 h 1640216"/>
                <a:gd name="connsiteX29" fmla="*/ 974725 w 3148523"/>
                <a:gd name="connsiteY29" fmla="*/ 496421 h 1640216"/>
                <a:gd name="connsiteX30" fmla="*/ 974725 w 3148523"/>
                <a:gd name="connsiteY30" fmla="*/ 518646 h 1640216"/>
                <a:gd name="connsiteX31" fmla="*/ 1114425 w 3148523"/>
                <a:gd name="connsiteY31" fmla="*/ 521821 h 1640216"/>
                <a:gd name="connsiteX32" fmla="*/ 1117600 w 3148523"/>
                <a:gd name="connsiteY32" fmla="*/ 540871 h 1640216"/>
                <a:gd name="connsiteX33" fmla="*/ 1181100 w 3148523"/>
                <a:gd name="connsiteY33" fmla="*/ 544046 h 1640216"/>
                <a:gd name="connsiteX34" fmla="*/ 1181100 w 3148523"/>
                <a:gd name="connsiteY34" fmla="*/ 553571 h 1640216"/>
                <a:gd name="connsiteX35" fmla="*/ 1187450 w 3148523"/>
                <a:gd name="connsiteY35" fmla="*/ 553571 h 1640216"/>
                <a:gd name="connsiteX36" fmla="*/ 1187450 w 3148523"/>
                <a:gd name="connsiteY36" fmla="*/ 563096 h 1640216"/>
                <a:gd name="connsiteX37" fmla="*/ 1193800 w 3148523"/>
                <a:gd name="connsiteY37" fmla="*/ 563096 h 1640216"/>
                <a:gd name="connsiteX38" fmla="*/ 1193800 w 3148523"/>
                <a:gd name="connsiteY38" fmla="*/ 569446 h 1640216"/>
                <a:gd name="connsiteX39" fmla="*/ 1203325 w 3148523"/>
                <a:gd name="connsiteY39" fmla="*/ 569446 h 1640216"/>
                <a:gd name="connsiteX40" fmla="*/ 1203325 w 3148523"/>
                <a:gd name="connsiteY40" fmla="*/ 604371 h 1640216"/>
                <a:gd name="connsiteX41" fmla="*/ 1276350 w 3148523"/>
                <a:gd name="connsiteY41" fmla="*/ 604371 h 1640216"/>
                <a:gd name="connsiteX42" fmla="*/ 1279525 w 3148523"/>
                <a:gd name="connsiteY42" fmla="*/ 626596 h 1640216"/>
                <a:gd name="connsiteX43" fmla="*/ 1301750 w 3148523"/>
                <a:gd name="connsiteY43" fmla="*/ 629771 h 1640216"/>
                <a:gd name="connsiteX44" fmla="*/ 1301750 w 3148523"/>
                <a:gd name="connsiteY44" fmla="*/ 642471 h 1640216"/>
                <a:gd name="connsiteX45" fmla="*/ 1311275 w 3148523"/>
                <a:gd name="connsiteY45" fmla="*/ 642471 h 1640216"/>
                <a:gd name="connsiteX46" fmla="*/ 1311275 w 3148523"/>
                <a:gd name="connsiteY46" fmla="*/ 671046 h 1640216"/>
                <a:gd name="connsiteX47" fmla="*/ 1349375 w 3148523"/>
                <a:gd name="connsiteY47" fmla="*/ 671046 h 1640216"/>
                <a:gd name="connsiteX48" fmla="*/ 1349375 w 3148523"/>
                <a:gd name="connsiteY48" fmla="*/ 686921 h 1640216"/>
                <a:gd name="connsiteX49" fmla="*/ 1371600 w 3148523"/>
                <a:gd name="connsiteY49" fmla="*/ 686921 h 1640216"/>
                <a:gd name="connsiteX50" fmla="*/ 1368425 w 3148523"/>
                <a:gd name="connsiteY50" fmla="*/ 709146 h 1640216"/>
                <a:gd name="connsiteX51" fmla="*/ 1390650 w 3148523"/>
                <a:gd name="connsiteY51" fmla="*/ 709146 h 1640216"/>
                <a:gd name="connsiteX52" fmla="*/ 1390650 w 3148523"/>
                <a:gd name="connsiteY52" fmla="*/ 734546 h 1640216"/>
                <a:gd name="connsiteX53" fmla="*/ 1454150 w 3148523"/>
                <a:gd name="connsiteY53" fmla="*/ 737721 h 1640216"/>
                <a:gd name="connsiteX54" fmla="*/ 1454150 w 3148523"/>
                <a:gd name="connsiteY54" fmla="*/ 753596 h 1640216"/>
                <a:gd name="connsiteX55" fmla="*/ 1489075 w 3148523"/>
                <a:gd name="connsiteY55" fmla="*/ 753596 h 1640216"/>
                <a:gd name="connsiteX56" fmla="*/ 1489075 w 3148523"/>
                <a:gd name="connsiteY56" fmla="*/ 778996 h 1640216"/>
                <a:gd name="connsiteX57" fmla="*/ 1562100 w 3148523"/>
                <a:gd name="connsiteY57" fmla="*/ 778996 h 1640216"/>
                <a:gd name="connsiteX58" fmla="*/ 1562100 w 3148523"/>
                <a:gd name="connsiteY58" fmla="*/ 798046 h 1640216"/>
                <a:gd name="connsiteX59" fmla="*/ 1670050 w 3148523"/>
                <a:gd name="connsiteY59" fmla="*/ 801221 h 1640216"/>
                <a:gd name="connsiteX60" fmla="*/ 1670050 w 3148523"/>
                <a:gd name="connsiteY60" fmla="*/ 820271 h 1640216"/>
                <a:gd name="connsiteX61" fmla="*/ 1730375 w 3148523"/>
                <a:gd name="connsiteY61" fmla="*/ 823446 h 1640216"/>
                <a:gd name="connsiteX62" fmla="*/ 1730375 w 3148523"/>
                <a:gd name="connsiteY62" fmla="*/ 839321 h 1640216"/>
                <a:gd name="connsiteX63" fmla="*/ 1771650 w 3148523"/>
                <a:gd name="connsiteY63" fmla="*/ 845671 h 1640216"/>
                <a:gd name="connsiteX64" fmla="*/ 1771650 w 3148523"/>
                <a:gd name="connsiteY64" fmla="*/ 886946 h 1640216"/>
                <a:gd name="connsiteX65" fmla="*/ 1816100 w 3148523"/>
                <a:gd name="connsiteY65" fmla="*/ 890121 h 1640216"/>
                <a:gd name="connsiteX66" fmla="*/ 1816100 w 3148523"/>
                <a:gd name="connsiteY66" fmla="*/ 944096 h 1640216"/>
                <a:gd name="connsiteX67" fmla="*/ 1825625 w 3148523"/>
                <a:gd name="connsiteY67" fmla="*/ 944096 h 1640216"/>
                <a:gd name="connsiteX68" fmla="*/ 1825625 w 3148523"/>
                <a:gd name="connsiteY68" fmla="*/ 972671 h 1640216"/>
                <a:gd name="connsiteX69" fmla="*/ 1885950 w 3148523"/>
                <a:gd name="connsiteY69" fmla="*/ 975846 h 1640216"/>
                <a:gd name="connsiteX70" fmla="*/ 1885950 w 3148523"/>
                <a:gd name="connsiteY70" fmla="*/ 994896 h 1640216"/>
                <a:gd name="connsiteX71" fmla="*/ 2120900 w 3148523"/>
                <a:gd name="connsiteY71" fmla="*/ 998071 h 1640216"/>
                <a:gd name="connsiteX72" fmla="*/ 2117725 w 3148523"/>
                <a:gd name="connsiteY72" fmla="*/ 1013946 h 1640216"/>
                <a:gd name="connsiteX73" fmla="*/ 2152650 w 3148523"/>
                <a:gd name="connsiteY73" fmla="*/ 1017121 h 1640216"/>
                <a:gd name="connsiteX74" fmla="*/ 2152650 w 3148523"/>
                <a:gd name="connsiteY74" fmla="*/ 1042521 h 1640216"/>
                <a:gd name="connsiteX75" fmla="*/ 2212975 w 3148523"/>
                <a:gd name="connsiteY75" fmla="*/ 1045696 h 1640216"/>
                <a:gd name="connsiteX76" fmla="*/ 2212975 w 3148523"/>
                <a:gd name="connsiteY76" fmla="*/ 1077446 h 1640216"/>
                <a:gd name="connsiteX77" fmla="*/ 2225675 w 3148523"/>
                <a:gd name="connsiteY77" fmla="*/ 1077446 h 1640216"/>
                <a:gd name="connsiteX78" fmla="*/ 2228850 w 3148523"/>
                <a:gd name="connsiteY78" fmla="*/ 1121896 h 1640216"/>
                <a:gd name="connsiteX79" fmla="*/ 2244725 w 3148523"/>
                <a:gd name="connsiteY79" fmla="*/ 1121896 h 1640216"/>
                <a:gd name="connsiteX80" fmla="*/ 2244725 w 3148523"/>
                <a:gd name="connsiteY80" fmla="*/ 1150471 h 1640216"/>
                <a:gd name="connsiteX81" fmla="*/ 2517775 w 3148523"/>
                <a:gd name="connsiteY81" fmla="*/ 1150471 h 1640216"/>
                <a:gd name="connsiteX82" fmla="*/ 2517775 w 3148523"/>
                <a:gd name="connsiteY82" fmla="*/ 1172696 h 1640216"/>
                <a:gd name="connsiteX83" fmla="*/ 2692400 w 3148523"/>
                <a:gd name="connsiteY83" fmla="*/ 1172696 h 1640216"/>
                <a:gd name="connsiteX84" fmla="*/ 2692400 w 3148523"/>
                <a:gd name="connsiteY84" fmla="*/ 1198096 h 1640216"/>
                <a:gd name="connsiteX85" fmla="*/ 2711450 w 3148523"/>
                <a:gd name="connsiteY85" fmla="*/ 1198096 h 1640216"/>
                <a:gd name="connsiteX86" fmla="*/ 2714625 w 3148523"/>
                <a:gd name="connsiteY86" fmla="*/ 1223496 h 1640216"/>
                <a:gd name="connsiteX87" fmla="*/ 2790825 w 3148523"/>
                <a:gd name="connsiteY87" fmla="*/ 1223496 h 1640216"/>
                <a:gd name="connsiteX88" fmla="*/ 2790825 w 3148523"/>
                <a:gd name="connsiteY88" fmla="*/ 1248896 h 1640216"/>
                <a:gd name="connsiteX89" fmla="*/ 2860675 w 3148523"/>
                <a:gd name="connsiteY89" fmla="*/ 1248896 h 1640216"/>
                <a:gd name="connsiteX90" fmla="*/ 2860675 w 3148523"/>
                <a:gd name="connsiteY90" fmla="*/ 1264771 h 1640216"/>
                <a:gd name="connsiteX91" fmla="*/ 2892425 w 3148523"/>
                <a:gd name="connsiteY91" fmla="*/ 1264771 h 1640216"/>
                <a:gd name="connsiteX92" fmla="*/ 2895600 w 3148523"/>
                <a:gd name="connsiteY92" fmla="*/ 1318746 h 1640216"/>
                <a:gd name="connsiteX93" fmla="*/ 2936875 w 3148523"/>
                <a:gd name="connsiteY93" fmla="*/ 1318746 h 1640216"/>
                <a:gd name="connsiteX94" fmla="*/ 2940050 w 3148523"/>
                <a:gd name="connsiteY94" fmla="*/ 1356846 h 1640216"/>
                <a:gd name="connsiteX95" fmla="*/ 3019425 w 3148523"/>
                <a:gd name="connsiteY95" fmla="*/ 1363196 h 1640216"/>
                <a:gd name="connsiteX96" fmla="*/ 3019425 w 3148523"/>
                <a:gd name="connsiteY96" fmla="*/ 1401296 h 1640216"/>
                <a:gd name="connsiteX97" fmla="*/ 3028950 w 3148523"/>
                <a:gd name="connsiteY97" fmla="*/ 1401296 h 1640216"/>
                <a:gd name="connsiteX98" fmla="*/ 3028950 w 3148523"/>
                <a:gd name="connsiteY98" fmla="*/ 1426696 h 1640216"/>
                <a:gd name="connsiteX99" fmla="*/ 3067050 w 3148523"/>
                <a:gd name="connsiteY99" fmla="*/ 1423521 h 1640216"/>
                <a:gd name="connsiteX100" fmla="*/ 3067050 w 3148523"/>
                <a:gd name="connsiteY100" fmla="*/ 1445746 h 1640216"/>
                <a:gd name="connsiteX101" fmla="*/ 3076575 w 3148523"/>
                <a:gd name="connsiteY101" fmla="*/ 1445746 h 1640216"/>
                <a:gd name="connsiteX102" fmla="*/ 3079750 w 3148523"/>
                <a:gd name="connsiteY102" fmla="*/ 1474321 h 1640216"/>
                <a:gd name="connsiteX103" fmla="*/ 3105150 w 3148523"/>
                <a:gd name="connsiteY103" fmla="*/ 1474321 h 1640216"/>
                <a:gd name="connsiteX104" fmla="*/ 3105150 w 3148523"/>
                <a:gd name="connsiteY104" fmla="*/ 1566396 h 1640216"/>
                <a:gd name="connsiteX105" fmla="*/ 3114675 w 3148523"/>
                <a:gd name="connsiteY105" fmla="*/ 1566396 h 1640216"/>
                <a:gd name="connsiteX106" fmla="*/ 3114675 w 3148523"/>
                <a:gd name="connsiteY106" fmla="*/ 1588621 h 1640216"/>
                <a:gd name="connsiteX107" fmla="*/ 3133725 w 3148523"/>
                <a:gd name="connsiteY107" fmla="*/ 1588621 h 1640216"/>
                <a:gd name="connsiteX108" fmla="*/ 3134519 w 3148523"/>
                <a:gd name="connsiteY108" fmla="*/ 1633865 h 1640216"/>
                <a:gd name="connsiteX109" fmla="*/ 3148012 w 3148523"/>
                <a:gd name="connsiteY109" fmla="*/ 1633865 h 1640216"/>
                <a:gd name="connsiteX110" fmla="*/ 3145631 w 3148523"/>
                <a:gd name="connsiteY110" fmla="*/ 1640216 h 1640216"/>
                <a:gd name="connsiteX0" fmla="*/ 0 w 3148956"/>
                <a:gd name="connsiteY0" fmla="*/ 4296 h 1685460"/>
                <a:gd name="connsiteX1" fmla="*/ 0 w 3148956"/>
                <a:gd name="connsiteY1" fmla="*/ 4296 h 1685460"/>
                <a:gd name="connsiteX2" fmla="*/ 152400 w 3148956"/>
                <a:gd name="connsiteY2" fmla="*/ 4296 h 1685460"/>
                <a:gd name="connsiteX3" fmla="*/ 168275 w 3148956"/>
                <a:gd name="connsiteY3" fmla="*/ 7471 h 1685460"/>
                <a:gd name="connsiteX4" fmla="*/ 206375 w 3148956"/>
                <a:gd name="connsiteY4" fmla="*/ 10646 h 1685460"/>
                <a:gd name="connsiteX5" fmla="*/ 387350 w 3148956"/>
                <a:gd name="connsiteY5" fmla="*/ 7471 h 1685460"/>
                <a:gd name="connsiteX6" fmla="*/ 412750 w 3148956"/>
                <a:gd name="connsiteY6" fmla="*/ 4296 h 1685460"/>
                <a:gd name="connsiteX7" fmla="*/ 406400 w 3148956"/>
                <a:gd name="connsiteY7" fmla="*/ 4296 h 1685460"/>
                <a:gd name="connsiteX8" fmla="*/ 403225 w 3148956"/>
                <a:gd name="connsiteY8" fmla="*/ 32871 h 1685460"/>
                <a:gd name="connsiteX9" fmla="*/ 409575 w 3148956"/>
                <a:gd name="connsiteY9" fmla="*/ 36046 h 1685460"/>
                <a:gd name="connsiteX10" fmla="*/ 415925 w 3148956"/>
                <a:gd name="connsiteY10" fmla="*/ 86846 h 1685460"/>
                <a:gd name="connsiteX11" fmla="*/ 425450 w 3148956"/>
                <a:gd name="connsiteY11" fmla="*/ 86846 h 1685460"/>
                <a:gd name="connsiteX12" fmla="*/ 428625 w 3148956"/>
                <a:gd name="connsiteY12" fmla="*/ 102721 h 1685460"/>
                <a:gd name="connsiteX13" fmla="*/ 438150 w 3148956"/>
                <a:gd name="connsiteY13" fmla="*/ 102721 h 1685460"/>
                <a:gd name="connsiteX14" fmla="*/ 438150 w 3148956"/>
                <a:gd name="connsiteY14" fmla="*/ 217021 h 1685460"/>
                <a:gd name="connsiteX15" fmla="*/ 447675 w 3148956"/>
                <a:gd name="connsiteY15" fmla="*/ 217021 h 1685460"/>
                <a:gd name="connsiteX16" fmla="*/ 447675 w 3148956"/>
                <a:gd name="connsiteY16" fmla="*/ 232896 h 1685460"/>
                <a:gd name="connsiteX17" fmla="*/ 457200 w 3148956"/>
                <a:gd name="connsiteY17" fmla="*/ 232896 h 1685460"/>
                <a:gd name="connsiteX18" fmla="*/ 457200 w 3148956"/>
                <a:gd name="connsiteY18" fmla="*/ 255121 h 1685460"/>
                <a:gd name="connsiteX19" fmla="*/ 822325 w 3148956"/>
                <a:gd name="connsiteY19" fmla="*/ 255121 h 1685460"/>
                <a:gd name="connsiteX20" fmla="*/ 822325 w 3148956"/>
                <a:gd name="connsiteY20" fmla="*/ 277346 h 1685460"/>
                <a:gd name="connsiteX21" fmla="*/ 857250 w 3148956"/>
                <a:gd name="connsiteY21" fmla="*/ 277346 h 1685460"/>
                <a:gd name="connsiteX22" fmla="*/ 857250 w 3148956"/>
                <a:gd name="connsiteY22" fmla="*/ 302746 h 1685460"/>
                <a:gd name="connsiteX23" fmla="*/ 895350 w 3148956"/>
                <a:gd name="connsiteY23" fmla="*/ 302746 h 1685460"/>
                <a:gd name="connsiteX24" fmla="*/ 895350 w 3148956"/>
                <a:gd name="connsiteY24" fmla="*/ 458321 h 1685460"/>
                <a:gd name="connsiteX25" fmla="*/ 901700 w 3148956"/>
                <a:gd name="connsiteY25" fmla="*/ 458321 h 1685460"/>
                <a:gd name="connsiteX26" fmla="*/ 901700 w 3148956"/>
                <a:gd name="connsiteY26" fmla="*/ 471021 h 1685460"/>
                <a:gd name="connsiteX27" fmla="*/ 927100 w 3148956"/>
                <a:gd name="connsiteY27" fmla="*/ 471021 h 1685460"/>
                <a:gd name="connsiteX28" fmla="*/ 927100 w 3148956"/>
                <a:gd name="connsiteY28" fmla="*/ 496421 h 1685460"/>
                <a:gd name="connsiteX29" fmla="*/ 974725 w 3148956"/>
                <a:gd name="connsiteY29" fmla="*/ 496421 h 1685460"/>
                <a:gd name="connsiteX30" fmla="*/ 974725 w 3148956"/>
                <a:gd name="connsiteY30" fmla="*/ 518646 h 1685460"/>
                <a:gd name="connsiteX31" fmla="*/ 1114425 w 3148956"/>
                <a:gd name="connsiteY31" fmla="*/ 521821 h 1685460"/>
                <a:gd name="connsiteX32" fmla="*/ 1117600 w 3148956"/>
                <a:gd name="connsiteY32" fmla="*/ 540871 h 1685460"/>
                <a:gd name="connsiteX33" fmla="*/ 1181100 w 3148956"/>
                <a:gd name="connsiteY33" fmla="*/ 544046 h 1685460"/>
                <a:gd name="connsiteX34" fmla="*/ 1181100 w 3148956"/>
                <a:gd name="connsiteY34" fmla="*/ 553571 h 1685460"/>
                <a:gd name="connsiteX35" fmla="*/ 1187450 w 3148956"/>
                <a:gd name="connsiteY35" fmla="*/ 553571 h 1685460"/>
                <a:gd name="connsiteX36" fmla="*/ 1187450 w 3148956"/>
                <a:gd name="connsiteY36" fmla="*/ 563096 h 1685460"/>
                <a:gd name="connsiteX37" fmla="*/ 1193800 w 3148956"/>
                <a:gd name="connsiteY37" fmla="*/ 563096 h 1685460"/>
                <a:gd name="connsiteX38" fmla="*/ 1193800 w 3148956"/>
                <a:gd name="connsiteY38" fmla="*/ 569446 h 1685460"/>
                <a:gd name="connsiteX39" fmla="*/ 1203325 w 3148956"/>
                <a:gd name="connsiteY39" fmla="*/ 569446 h 1685460"/>
                <a:gd name="connsiteX40" fmla="*/ 1203325 w 3148956"/>
                <a:gd name="connsiteY40" fmla="*/ 604371 h 1685460"/>
                <a:gd name="connsiteX41" fmla="*/ 1276350 w 3148956"/>
                <a:gd name="connsiteY41" fmla="*/ 604371 h 1685460"/>
                <a:gd name="connsiteX42" fmla="*/ 1279525 w 3148956"/>
                <a:gd name="connsiteY42" fmla="*/ 626596 h 1685460"/>
                <a:gd name="connsiteX43" fmla="*/ 1301750 w 3148956"/>
                <a:gd name="connsiteY43" fmla="*/ 629771 h 1685460"/>
                <a:gd name="connsiteX44" fmla="*/ 1301750 w 3148956"/>
                <a:gd name="connsiteY44" fmla="*/ 642471 h 1685460"/>
                <a:gd name="connsiteX45" fmla="*/ 1311275 w 3148956"/>
                <a:gd name="connsiteY45" fmla="*/ 642471 h 1685460"/>
                <a:gd name="connsiteX46" fmla="*/ 1311275 w 3148956"/>
                <a:gd name="connsiteY46" fmla="*/ 671046 h 1685460"/>
                <a:gd name="connsiteX47" fmla="*/ 1349375 w 3148956"/>
                <a:gd name="connsiteY47" fmla="*/ 671046 h 1685460"/>
                <a:gd name="connsiteX48" fmla="*/ 1349375 w 3148956"/>
                <a:gd name="connsiteY48" fmla="*/ 686921 h 1685460"/>
                <a:gd name="connsiteX49" fmla="*/ 1371600 w 3148956"/>
                <a:gd name="connsiteY49" fmla="*/ 686921 h 1685460"/>
                <a:gd name="connsiteX50" fmla="*/ 1368425 w 3148956"/>
                <a:gd name="connsiteY50" fmla="*/ 709146 h 1685460"/>
                <a:gd name="connsiteX51" fmla="*/ 1390650 w 3148956"/>
                <a:gd name="connsiteY51" fmla="*/ 709146 h 1685460"/>
                <a:gd name="connsiteX52" fmla="*/ 1390650 w 3148956"/>
                <a:gd name="connsiteY52" fmla="*/ 734546 h 1685460"/>
                <a:gd name="connsiteX53" fmla="*/ 1454150 w 3148956"/>
                <a:gd name="connsiteY53" fmla="*/ 737721 h 1685460"/>
                <a:gd name="connsiteX54" fmla="*/ 1454150 w 3148956"/>
                <a:gd name="connsiteY54" fmla="*/ 753596 h 1685460"/>
                <a:gd name="connsiteX55" fmla="*/ 1489075 w 3148956"/>
                <a:gd name="connsiteY55" fmla="*/ 753596 h 1685460"/>
                <a:gd name="connsiteX56" fmla="*/ 1489075 w 3148956"/>
                <a:gd name="connsiteY56" fmla="*/ 778996 h 1685460"/>
                <a:gd name="connsiteX57" fmla="*/ 1562100 w 3148956"/>
                <a:gd name="connsiteY57" fmla="*/ 778996 h 1685460"/>
                <a:gd name="connsiteX58" fmla="*/ 1562100 w 3148956"/>
                <a:gd name="connsiteY58" fmla="*/ 798046 h 1685460"/>
                <a:gd name="connsiteX59" fmla="*/ 1670050 w 3148956"/>
                <a:gd name="connsiteY59" fmla="*/ 801221 h 1685460"/>
                <a:gd name="connsiteX60" fmla="*/ 1670050 w 3148956"/>
                <a:gd name="connsiteY60" fmla="*/ 820271 h 1685460"/>
                <a:gd name="connsiteX61" fmla="*/ 1730375 w 3148956"/>
                <a:gd name="connsiteY61" fmla="*/ 823446 h 1685460"/>
                <a:gd name="connsiteX62" fmla="*/ 1730375 w 3148956"/>
                <a:gd name="connsiteY62" fmla="*/ 839321 h 1685460"/>
                <a:gd name="connsiteX63" fmla="*/ 1771650 w 3148956"/>
                <a:gd name="connsiteY63" fmla="*/ 845671 h 1685460"/>
                <a:gd name="connsiteX64" fmla="*/ 1771650 w 3148956"/>
                <a:gd name="connsiteY64" fmla="*/ 886946 h 1685460"/>
                <a:gd name="connsiteX65" fmla="*/ 1816100 w 3148956"/>
                <a:gd name="connsiteY65" fmla="*/ 890121 h 1685460"/>
                <a:gd name="connsiteX66" fmla="*/ 1816100 w 3148956"/>
                <a:gd name="connsiteY66" fmla="*/ 944096 h 1685460"/>
                <a:gd name="connsiteX67" fmla="*/ 1825625 w 3148956"/>
                <a:gd name="connsiteY67" fmla="*/ 944096 h 1685460"/>
                <a:gd name="connsiteX68" fmla="*/ 1825625 w 3148956"/>
                <a:gd name="connsiteY68" fmla="*/ 972671 h 1685460"/>
                <a:gd name="connsiteX69" fmla="*/ 1885950 w 3148956"/>
                <a:gd name="connsiteY69" fmla="*/ 975846 h 1685460"/>
                <a:gd name="connsiteX70" fmla="*/ 1885950 w 3148956"/>
                <a:gd name="connsiteY70" fmla="*/ 994896 h 1685460"/>
                <a:gd name="connsiteX71" fmla="*/ 2120900 w 3148956"/>
                <a:gd name="connsiteY71" fmla="*/ 998071 h 1685460"/>
                <a:gd name="connsiteX72" fmla="*/ 2117725 w 3148956"/>
                <a:gd name="connsiteY72" fmla="*/ 1013946 h 1685460"/>
                <a:gd name="connsiteX73" fmla="*/ 2152650 w 3148956"/>
                <a:gd name="connsiteY73" fmla="*/ 1017121 h 1685460"/>
                <a:gd name="connsiteX74" fmla="*/ 2152650 w 3148956"/>
                <a:gd name="connsiteY74" fmla="*/ 1042521 h 1685460"/>
                <a:gd name="connsiteX75" fmla="*/ 2212975 w 3148956"/>
                <a:gd name="connsiteY75" fmla="*/ 1045696 h 1685460"/>
                <a:gd name="connsiteX76" fmla="*/ 2212975 w 3148956"/>
                <a:gd name="connsiteY76" fmla="*/ 1077446 h 1685460"/>
                <a:gd name="connsiteX77" fmla="*/ 2225675 w 3148956"/>
                <a:gd name="connsiteY77" fmla="*/ 1077446 h 1685460"/>
                <a:gd name="connsiteX78" fmla="*/ 2228850 w 3148956"/>
                <a:gd name="connsiteY78" fmla="*/ 1121896 h 1685460"/>
                <a:gd name="connsiteX79" fmla="*/ 2244725 w 3148956"/>
                <a:gd name="connsiteY79" fmla="*/ 1121896 h 1685460"/>
                <a:gd name="connsiteX80" fmla="*/ 2244725 w 3148956"/>
                <a:gd name="connsiteY80" fmla="*/ 1150471 h 1685460"/>
                <a:gd name="connsiteX81" fmla="*/ 2517775 w 3148956"/>
                <a:gd name="connsiteY81" fmla="*/ 1150471 h 1685460"/>
                <a:gd name="connsiteX82" fmla="*/ 2517775 w 3148956"/>
                <a:gd name="connsiteY82" fmla="*/ 1172696 h 1685460"/>
                <a:gd name="connsiteX83" fmla="*/ 2692400 w 3148956"/>
                <a:gd name="connsiteY83" fmla="*/ 1172696 h 1685460"/>
                <a:gd name="connsiteX84" fmla="*/ 2692400 w 3148956"/>
                <a:gd name="connsiteY84" fmla="*/ 1198096 h 1685460"/>
                <a:gd name="connsiteX85" fmla="*/ 2711450 w 3148956"/>
                <a:gd name="connsiteY85" fmla="*/ 1198096 h 1685460"/>
                <a:gd name="connsiteX86" fmla="*/ 2714625 w 3148956"/>
                <a:gd name="connsiteY86" fmla="*/ 1223496 h 1685460"/>
                <a:gd name="connsiteX87" fmla="*/ 2790825 w 3148956"/>
                <a:gd name="connsiteY87" fmla="*/ 1223496 h 1685460"/>
                <a:gd name="connsiteX88" fmla="*/ 2790825 w 3148956"/>
                <a:gd name="connsiteY88" fmla="*/ 1248896 h 1685460"/>
                <a:gd name="connsiteX89" fmla="*/ 2860675 w 3148956"/>
                <a:gd name="connsiteY89" fmla="*/ 1248896 h 1685460"/>
                <a:gd name="connsiteX90" fmla="*/ 2860675 w 3148956"/>
                <a:gd name="connsiteY90" fmla="*/ 1264771 h 1685460"/>
                <a:gd name="connsiteX91" fmla="*/ 2892425 w 3148956"/>
                <a:gd name="connsiteY91" fmla="*/ 1264771 h 1685460"/>
                <a:gd name="connsiteX92" fmla="*/ 2895600 w 3148956"/>
                <a:gd name="connsiteY92" fmla="*/ 1318746 h 1685460"/>
                <a:gd name="connsiteX93" fmla="*/ 2936875 w 3148956"/>
                <a:gd name="connsiteY93" fmla="*/ 1318746 h 1685460"/>
                <a:gd name="connsiteX94" fmla="*/ 2940050 w 3148956"/>
                <a:gd name="connsiteY94" fmla="*/ 1356846 h 1685460"/>
                <a:gd name="connsiteX95" fmla="*/ 3019425 w 3148956"/>
                <a:gd name="connsiteY95" fmla="*/ 1363196 h 1685460"/>
                <a:gd name="connsiteX96" fmla="*/ 3019425 w 3148956"/>
                <a:gd name="connsiteY96" fmla="*/ 1401296 h 1685460"/>
                <a:gd name="connsiteX97" fmla="*/ 3028950 w 3148956"/>
                <a:gd name="connsiteY97" fmla="*/ 1401296 h 1685460"/>
                <a:gd name="connsiteX98" fmla="*/ 3028950 w 3148956"/>
                <a:gd name="connsiteY98" fmla="*/ 1426696 h 1685460"/>
                <a:gd name="connsiteX99" fmla="*/ 3067050 w 3148956"/>
                <a:gd name="connsiteY99" fmla="*/ 1423521 h 1685460"/>
                <a:gd name="connsiteX100" fmla="*/ 3067050 w 3148956"/>
                <a:gd name="connsiteY100" fmla="*/ 1445746 h 1685460"/>
                <a:gd name="connsiteX101" fmla="*/ 3076575 w 3148956"/>
                <a:gd name="connsiteY101" fmla="*/ 1445746 h 1685460"/>
                <a:gd name="connsiteX102" fmla="*/ 3079750 w 3148956"/>
                <a:gd name="connsiteY102" fmla="*/ 1474321 h 1685460"/>
                <a:gd name="connsiteX103" fmla="*/ 3105150 w 3148956"/>
                <a:gd name="connsiteY103" fmla="*/ 1474321 h 1685460"/>
                <a:gd name="connsiteX104" fmla="*/ 3105150 w 3148956"/>
                <a:gd name="connsiteY104" fmla="*/ 1566396 h 1685460"/>
                <a:gd name="connsiteX105" fmla="*/ 3114675 w 3148956"/>
                <a:gd name="connsiteY105" fmla="*/ 1566396 h 1685460"/>
                <a:gd name="connsiteX106" fmla="*/ 3114675 w 3148956"/>
                <a:gd name="connsiteY106" fmla="*/ 1588621 h 1685460"/>
                <a:gd name="connsiteX107" fmla="*/ 3133725 w 3148956"/>
                <a:gd name="connsiteY107" fmla="*/ 1588621 h 1685460"/>
                <a:gd name="connsiteX108" fmla="*/ 3134519 w 3148956"/>
                <a:gd name="connsiteY108" fmla="*/ 1633865 h 1685460"/>
                <a:gd name="connsiteX109" fmla="*/ 3148012 w 3148956"/>
                <a:gd name="connsiteY109" fmla="*/ 1633865 h 1685460"/>
                <a:gd name="connsiteX110" fmla="*/ 3148012 w 3148956"/>
                <a:gd name="connsiteY110" fmla="*/ 1685460 h 1685460"/>
                <a:gd name="connsiteX0" fmla="*/ 0 w 3148012"/>
                <a:gd name="connsiteY0" fmla="*/ 4296 h 1685460"/>
                <a:gd name="connsiteX1" fmla="*/ 0 w 3148012"/>
                <a:gd name="connsiteY1" fmla="*/ 4296 h 1685460"/>
                <a:gd name="connsiteX2" fmla="*/ 152400 w 3148012"/>
                <a:gd name="connsiteY2" fmla="*/ 4296 h 1685460"/>
                <a:gd name="connsiteX3" fmla="*/ 168275 w 3148012"/>
                <a:gd name="connsiteY3" fmla="*/ 7471 h 1685460"/>
                <a:gd name="connsiteX4" fmla="*/ 206375 w 3148012"/>
                <a:gd name="connsiteY4" fmla="*/ 10646 h 1685460"/>
                <a:gd name="connsiteX5" fmla="*/ 387350 w 3148012"/>
                <a:gd name="connsiteY5" fmla="*/ 7471 h 1685460"/>
                <a:gd name="connsiteX6" fmla="*/ 412750 w 3148012"/>
                <a:gd name="connsiteY6" fmla="*/ 4296 h 1685460"/>
                <a:gd name="connsiteX7" fmla="*/ 406400 w 3148012"/>
                <a:gd name="connsiteY7" fmla="*/ 4296 h 1685460"/>
                <a:gd name="connsiteX8" fmla="*/ 403225 w 3148012"/>
                <a:gd name="connsiteY8" fmla="*/ 32871 h 1685460"/>
                <a:gd name="connsiteX9" fmla="*/ 409575 w 3148012"/>
                <a:gd name="connsiteY9" fmla="*/ 36046 h 1685460"/>
                <a:gd name="connsiteX10" fmla="*/ 415925 w 3148012"/>
                <a:gd name="connsiteY10" fmla="*/ 86846 h 1685460"/>
                <a:gd name="connsiteX11" fmla="*/ 425450 w 3148012"/>
                <a:gd name="connsiteY11" fmla="*/ 86846 h 1685460"/>
                <a:gd name="connsiteX12" fmla="*/ 428625 w 3148012"/>
                <a:gd name="connsiteY12" fmla="*/ 102721 h 1685460"/>
                <a:gd name="connsiteX13" fmla="*/ 438150 w 3148012"/>
                <a:gd name="connsiteY13" fmla="*/ 102721 h 1685460"/>
                <a:gd name="connsiteX14" fmla="*/ 438150 w 3148012"/>
                <a:gd name="connsiteY14" fmla="*/ 217021 h 1685460"/>
                <a:gd name="connsiteX15" fmla="*/ 447675 w 3148012"/>
                <a:gd name="connsiteY15" fmla="*/ 217021 h 1685460"/>
                <a:gd name="connsiteX16" fmla="*/ 447675 w 3148012"/>
                <a:gd name="connsiteY16" fmla="*/ 232896 h 1685460"/>
                <a:gd name="connsiteX17" fmla="*/ 457200 w 3148012"/>
                <a:gd name="connsiteY17" fmla="*/ 232896 h 1685460"/>
                <a:gd name="connsiteX18" fmla="*/ 457200 w 3148012"/>
                <a:gd name="connsiteY18" fmla="*/ 255121 h 1685460"/>
                <a:gd name="connsiteX19" fmla="*/ 822325 w 3148012"/>
                <a:gd name="connsiteY19" fmla="*/ 255121 h 1685460"/>
                <a:gd name="connsiteX20" fmla="*/ 822325 w 3148012"/>
                <a:gd name="connsiteY20" fmla="*/ 277346 h 1685460"/>
                <a:gd name="connsiteX21" fmla="*/ 857250 w 3148012"/>
                <a:gd name="connsiteY21" fmla="*/ 277346 h 1685460"/>
                <a:gd name="connsiteX22" fmla="*/ 857250 w 3148012"/>
                <a:gd name="connsiteY22" fmla="*/ 302746 h 1685460"/>
                <a:gd name="connsiteX23" fmla="*/ 895350 w 3148012"/>
                <a:gd name="connsiteY23" fmla="*/ 302746 h 1685460"/>
                <a:gd name="connsiteX24" fmla="*/ 895350 w 3148012"/>
                <a:gd name="connsiteY24" fmla="*/ 458321 h 1685460"/>
                <a:gd name="connsiteX25" fmla="*/ 901700 w 3148012"/>
                <a:gd name="connsiteY25" fmla="*/ 458321 h 1685460"/>
                <a:gd name="connsiteX26" fmla="*/ 901700 w 3148012"/>
                <a:gd name="connsiteY26" fmla="*/ 471021 h 1685460"/>
                <a:gd name="connsiteX27" fmla="*/ 927100 w 3148012"/>
                <a:gd name="connsiteY27" fmla="*/ 471021 h 1685460"/>
                <a:gd name="connsiteX28" fmla="*/ 927100 w 3148012"/>
                <a:gd name="connsiteY28" fmla="*/ 496421 h 1685460"/>
                <a:gd name="connsiteX29" fmla="*/ 974725 w 3148012"/>
                <a:gd name="connsiteY29" fmla="*/ 496421 h 1685460"/>
                <a:gd name="connsiteX30" fmla="*/ 974725 w 3148012"/>
                <a:gd name="connsiteY30" fmla="*/ 518646 h 1685460"/>
                <a:gd name="connsiteX31" fmla="*/ 1114425 w 3148012"/>
                <a:gd name="connsiteY31" fmla="*/ 521821 h 1685460"/>
                <a:gd name="connsiteX32" fmla="*/ 1117600 w 3148012"/>
                <a:gd name="connsiteY32" fmla="*/ 540871 h 1685460"/>
                <a:gd name="connsiteX33" fmla="*/ 1181100 w 3148012"/>
                <a:gd name="connsiteY33" fmla="*/ 544046 h 1685460"/>
                <a:gd name="connsiteX34" fmla="*/ 1181100 w 3148012"/>
                <a:gd name="connsiteY34" fmla="*/ 553571 h 1685460"/>
                <a:gd name="connsiteX35" fmla="*/ 1187450 w 3148012"/>
                <a:gd name="connsiteY35" fmla="*/ 553571 h 1685460"/>
                <a:gd name="connsiteX36" fmla="*/ 1187450 w 3148012"/>
                <a:gd name="connsiteY36" fmla="*/ 563096 h 1685460"/>
                <a:gd name="connsiteX37" fmla="*/ 1193800 w 3148012"/>
                <a:gd name="connsiteY37" fmla="*/ 563096 h 1685460"/>
                <a:gd name="connsiteX38" fmla="*/ 1193800 w 3148012"/>
                <a:gd name="connsiteY38" fmla="*/ 569446 h 1685460"/>
                <a:gd name="connsiteX39" fmla="*/ 1203325 w 3148012"/>
                <a:gd name="connsiteY39" fmla="*/ 569446 h 1685460"/>
                <a:gd name="connsiteX40" fmla="*/ 1203325 w 3148012"/>
                <a:gd name="connsiteY40" fmla="*/ 604371 h 1685460"/>
                <a:gd name="connsiteX41" fmla="*/ 1276350 w 3148012"/>
                <a:gd name="connsiteY41" fmla="*/ 604371 h 1685460"/>
                <a:gd name="connsiteX42" fmla="*/ 1279525 w 3148012"/>
                <a:gd name="connsiteY42" fmla="*/ 626596 h 1685460"/>
                <a:gd name="connsiteX43" fmla="*/ 1301750 w 3148012"/>
                <a:gd name="connsiteY43" fmla="*/ 629771 h 1685460"/>
                <a:gd name="connsiteX44" fmla="*/ 1301750 w 3148012"/>
                <a:gd name="connsiteY44" fmla="*/ 642471 h 1685460"/>
                <a:gd name="connsiteX45" fmla="*/ 1311275 w 3148012"/>
                <a:gd name="connsiteY45" fmla="*/ 642471 h 1685460"/>
                <a:gd name="connsiteX46" fmla="*/ 1311275 w 3148012"/>
                <a:gd name="connsiteY46" fmla="*/ 671046 h 1685460"/>
                <a:gd name="connsiteX47" fmla="*/ 1349375 w 3148012"/>
                <a:gd name="connsiteY47" fmla="*/ 671046 h 1685460"/>
                <a:gd name="connsiteX48" fmla="*/ 1349375 w 3148012"/>
                <a:gd name="connsiteY48" fmla="*/ 686921 h 1685460"/>
                <a:gd name="connsiteX49" fmla="*/ 1371600 w 3148012"/>
                <a:gd name="connsiteY49" fmla="*/ 686921 h 1685460"/>
                <a:gd name="connsiteX50" fmla="*/ 1368425 w 3148012"/>
                <a:gd name="connsiteY50" fmla="*/ 709146 h 1685460"/>
                <a:gd name="connsiteX51" fmla="*/ 1390650 w 3148012"/>
                <a:gd name="connsiteY51" fmla="*/ 709146 h 1685460"/>
                <a:gd name="connsiteX52" fmla="*/ 1390650 w 3148012"/>
                <a:gd name="connsiteY52" fmla="*/ 734546 h 1685460"/>
                <a:gd name="connsiteX53" fmla="*/ 1454150 w 3148012"/>
                <a:gd name="connsiteY53" fmla="*/ 737721 h 1685460"/>
                <a:gd name="connsiteX54" fmla="*/ 1454150 w 3148012"/>
                <a:gd name="connsiteY54" fmla="*/ 753596 h 1685460"/>
                <a:gd name="connsiteX55" fmla="*/ 1489075 w 3148012"/>
                <a:gd name="connsiteY55" fmla="*/ 753596 h 1685460"/>
                <a:gd name="connsiteX56" fmla="*/ 1489075 w 3148012"/>
                <a:gd name="connsiteY56" fmla="*/ 778996 h 1685460"/>
                <a:gd name="connsiteX57" fmla="*/ 1562100 w 3148012"/>
                <a:gd name="connsiteY57" fmla="*/ 778996 h 1685460"/>
                <a:gd name="connsiteX58" fmla="*/ 1562100 w 3148012"/>
                <a:gd name="connsiteY58" fmla="*/ 798046 h 1685460"/>
                <a:gd name="connsiteX59" fmla="*/ 1670050 w 3148012"/>
                <a:gd name="connsiteY59" fmla="*/ 801221 h 1685460"/>
                <a:gd name="connsiteX60" fmla="*/ 1670050 w 3148012"/>
                <a:gd name="connsiteY60" fmla="*/ 820271 h 1685460"/>
                <a:gd name="connsiteX61" fmla="*/ 1730375 w 3148012"/>
                <a:gd name="connsiteY61" fmla="*/ 823446 h 1685460"/>
                <a:gd name="connsiteX62" fmla="*/ 1730375 w 3148012"/>
                <a:gd name="connsiteY62" fmla="*/ 839321 h 1685460"/>
                <a:gd name="connsiteX63" fmla="*/ 1771650 w 3148012"/>
                <a:gd name="connsiteY63" fmla="*/ 845671 h 1685460"/>
                <a:gd name="connsiteX64" fmla="*/ 1771650 w 3148012"/>
                <a:gd name="connsiteY64" fmla="*/ 886946 h 1685460"/>
                <a:gd name="connsiteX65" fmla="*/ 1816100 w 3148012"/>
                <a:gd name="connsiteY65" fmla="*/ 890121 h 1685460"/>
                <a:gd name="connsiteX66" fmla="*/ 1816100 w 3148012"/>
                <a:gd name="connsiteY66" fmla="*/ 944096 h 1685460"/>
                <a:gd name="connsiteX67" fmla="*/ 1825625 w 3148012"/>
                <a:gd name="connsiteY67" fmla="*/ 944096 h 1685460"/>
                <a:gd name="connsiteX68" fmla="*/ 1825625 w 3148012"/>
                <a:gd name="connsiteY68" fmla="*/ 972671 h 1685460"/>
                <a:gd name="connsiteX69" fmla="*/ 1885950 w 3148012"/>
                <a:gd name="connsiteY69" fmla="*/ 975846 h 1685460"/>
                <a:gd name="connsiteX70" fmla="*/ 1885950 w 3148012"/>
                <a:gd name="connsiteY70" fmla="*/ 994896 h 1685460"/>
                <a:gd name="connsiteX71" fmla="*/ 2120900 w 3148012"/>
                <a:gd name="connsiteY71" fmla="*/ 998071 h 1685460"/>
                <a:gd name="connsiteX72" fmla="*/ 2117725 w 3148012"/>
                <a:gd name="connsiteY72" fmla="*/ 1013946 h 1685460"/>
                <a:gd name="connsiteX73" fmla="*/ 2152650 w 3148012"/>
                <a:gd name="connsiteY73" fmla="*/ 1017121 h 1685460"/>
                <a:gd name="connsiteX74" fmla="*/ 2152650 w 3148012"/>
                <a:gd name="connsiteY74" fmla="*/ 1042521 h 1685460"/>
                <a:gd name="connsiteX75" fmla="*/ 2212975 w 3148012"/>
                <a:gd name="connsiteY75" fmla="*/ 1045696 h 1685460"/>
                <a:gd name="connsiteX76" fmla="*/ 2212975 w 3148012"/>
                <a:gd name="connsiteY76" fmla="*/ 1077446 h 1685460"/>
                <a:gd name="connsiteX77" fmla="*/ 2225675 w 3148012"/>
                <a:gd name="connsiteY77" fmla="*/ 1077446 h 1685460"/>
                <a:gd name="connsiteX78" fmla="*/ 2228850 w 3148012"/>
                <a:gd name="connsiteY78" fmla="*/ 1121896 h 1685460"/>
                <a:gd name="connsiteX79" fmla="*/ 2244725 w 3148012"/>
                <a:gd name="connsiteY79" fmla="*/ 1121896 h 1685460"/>
                <a:gd name="connsiteX80" fmla="*/ 2244725 w 3148012"/>
                <a:gd name="connsiteY80" fmla="*/ 1150471 h 1685460"/>
                <a:gd name="connsiteX81" fmla="*/ 2517775 w 3148012"/>
                <a:gd name="connsiteY81" fmla="*/ 1150471 h 1685460"/>
                <a:gd name="connsiteX82" fmla="*/ 2517775 w 3148012"/>
                <a:gd name="connsiteY82" fmla="*/ 1172696 h 1685460"/>
                <a:gd name="connsiteX83" fmla="*/ 2692400 w 3148012"/>
                <a:gd name="connsiteY83" fmla="*/ 1172696 h 1685460"/>
                <a:gd name="connsiteX84" fmla="*/ 2692400 w 3148012"/>
                <a:gd name="connsiteY84" fmla="*/ 1198096 h 1685460"/>
                <a:gd name="connsiteX85" fmla="*/ 2711450 w 3148012"/>
                <a:gd name="connsiteY85" fmla="*/ 1198096 h 1685460"/>
                <a:gd name="connsiteX86" fmla="*/ 2714625 w 3148012"/>
                <a:gd name="connsiteY86" fmla="*/ 1223496 h 1685460"/>
                <a:gd name="connsiteX87" fmla="*/ 2790825 w 3148012"/>
                <a:gd name="connsiteY87" fmla="*/ 1223496 h 1685460"/>
                <a:gd name="connsiteX88" fmla="*/ 2790825 w 3148012"/>
                <a:gd name="connsiteY88" fmla="*/ 1248896 h 1685460"/>
                <a:gd name="connsiteX89" fmla="*/ 2860675 w 3148012"/>
                <a:gd name="connsiteY89" fmla="*/ 1248896 h 1685460"/>
                <a:gd name="connsiteX90" fmla="*/ 2860675 w 3148012"/>
                <a:gd name="connsiteY90" fmla="*/ 1264771 h 1685460"/>
                <a:gd name="connsiteX91" fmla="*/ 2892425 w 3148012"/>
                <a:gd name="connsiteY91" fmla="*/ 1264771 h 1685460"/>
                <a:gd name="connsiteX92" fmla="*/ 2895600 w 3148012"/>
                <a:gd name="connsiteY92" fmla="*/ 1318746 h 1685460"/>
                <a:gd name="connsiteX93" fmla="*/ 2936875 w 3148012"/>
                <a:gd name="connsiteY93" fmla="*/ 1318746 h 1685460"/>
                <a:gd name="connsiteX94" fmla="*/ 2940050 w 3148012"/>
                <a:gd name="connsiteY94" fmla="*/ 1356846 h 1685460"/>
                <a:gd name="connsiteX95" fmla="*/ 3019425 w 3148012"/>
                <a:gd name="connsiteY95" fmla="*/ 1363196 h 1685460"/>
                <a:gd name="connsiteX96" fmla="*/ 3019425 w 3148012"/>
                <a:gd name="connsiteY96" fmla="*/ 1401296 h 1685460"/>
                <a:gd name="connsiteX97" fmla="*/ 3028950 w 3148012"/>
                <a:gd name="connsiteY97" fmla="*/ 1401296 h 1685460"/>
                <a:gd name="connsiteX98" fmla="*/ 3028950 w 3148012"/>
                <a:gd name="connsiteY98" fmla="*/ 1426696 h 1685460"/>
                <a:gd name="connsiteX99" fmla="*/ 3067050 w 3148012"/>
                <a:gd name="connsiteY99" fmla="*/ 1423521 h 1685460"/>
                <a:gd name="connsiteX100" fmla="*/ 3067050 w 3148012"/>
                <a:gd name="connsiteY100" fmla="*/ 1445746 h 1685460"/>
                <a:gd name="connsiteX101" fmla="*/ 3076575 w 3148012"/>
                <a:gd name="connsiteY101" fmla="*/ 1445746 h 1685460"/>
                <a:gd name="connsiteX102" fmla="*/ 3079750 w 3148012"/>
                <a:gd name="connsiteY102" fmla="*/ 1474321 h 1685460"/>
                <a:gd name="connsiteX103" fmla="*/ 3105150 w 3148012"/>
                <a:gd name="connsiteY103" fmla="*/ 1474321 h 1685460"/>
                <a:gd name="connsiteX104" fmla="*/ 3105150 w 3148012"/>
                <a:gd name="connsiteY104" fmla="*/ 1566396 h 1685460"/>
                <a:gd name="connsiteX105" fmla="*/ 3114675 w 3148012"/>
                <a:gd name="connsiteY105" fmla="*/ 1566396 h 1685460"/>
                <a:gd name="connsiteX106" fmla="*/ 3114675 w 3148012"/>
                <a:gd name="connsiteY106" fmla="*/ 1588621 h 1685460"/>
                <a:gd name="connsiteX107" fmla="*/ 3133725 w 3148012"/>
                <a:gd name="connsiteY107" fmla="*/ 1588621 h 1685460"/>
                <a:gd name="connsiteX108" fmla="*/ 3134519 w 3148012"/>
                <a:gd name="connsiteY108" fmla="*/ 1633865 h 1685460"/>
                <a:gd name="connsiteX109" fmla="*/ 3148012 w 3148012"/>
                <a:gd name="connsiteY109" fmla="*/ 1633865 h 1685460"/>
                <a:gd name="connsiteX110" fmla="*/ 3148012 w 3148012"/>
                <a:gd name="connsiteY110" fmla="*/ 1685460 h 1685460"/>
                <a:gd name="connsiteX0" fmla="*/ 0 w 3150393"/>
                <a:gd name="connsiteY0" fmla="*/ 4296 h 1690042"/>
                <a:gd name="connsiteX1" fmla="*/ 0 w 3150393"/>
                <a:gd name="connsiteY1" fmla="*/ 4296 h 1690042"/>
                <a:gd name="connsiteX2" fmla="*/ 152400 w 3150393"/>
                <a:gd name="connsiteY2" fmla="*/ 4296 h 1690042"/>
                <a:gd name="connsiteX3" fmla="*/ 168275 w 3150393"/>
                <a:gd name="connsiteY3" fmla="*/ 7471 h 1690042"/>
                <a:gd name="connsiteX4" fmla="*/ 206375 w 3150393"/>
                <a:gd name="connsiteY4" fmla="*/ 10646 h 1690042"/>
                <a:gd name="connsiteX5" fmla="*/ 387350 w 3150393"/>
                <a:gd name="connsiteY5" fmla="*/ 7471 h 1690042"/>
                <a:gd name="connsiteX6" fmla="*/ 412750 w 3150393"/>
                <a:gd name="connsiteY6" fmla="*/ 4296 h 1690042"/>
                <a:gd name="connsiteX7" fmla="*/ 406400 w 3150393"/>
                <a:gd name="connsiteY7" fmla="*/ 4296 h 1690042"/>
                <a:gd name="connsiteX8" fmla="*/ 403225 w 3150393"/>
                <a:gd name="connsiteY8" fmla="*/ 32871 h 1690042"/>
                <a:gd name="connsiteX9" fmla="*/ 409575 w 3150393"/>
                <a:gd name="connsiteY9" fmla="*/ 36046 h 1690042"/>
                <a:gd name="connsiteX10" fmla="*/ 415925 w 3150393"/>
                <a:gd name="connsiteY10" fmla="*/ 86846 h 1690042"/>
                <a:gd name="connsiteX11" fmla="*/ 425450 w 3150393"/>
                <a:gd name="connsiteY11" fmla="*/ 86846 h 1690042"/>
                <a:gd name="connsiteX12" fmla="*/ 428625 w 3150393"/>
                <a:gd name="connsiteY12" fmla="*/ 102721 h 1690042"/>
                <a:gd name="connsiteX13" fmla="*/ 438150 w 3150393"/>
                <a:gd name="connsiteY13" fmla="*/ 102721 h 1690042"/>
                <a:gd name="connsiteX14" fmla="*/ 438150 w 3150393"/>
                <a:gd name="connsiteY14" fmla="*/ 217021 h 1690042"/>
                <a:gd name="connsiteX15" fmla="*/ 447675 w 3150393"/>
                <a:gd name="connsiteY15" fmla="*/ 217021 h 1690042"/>
                <a:gd name="connsiteX16" fmla="*/ 447675 w 3150393"/>
                <a:gd name="connsiteY16" fmla="*/ 232896 h 1690042"/>
                <a:gd name="connsiteX17" fmla="*/ 457200 w 3150393"/>
                <a:gd name="connsiteY17" fmla="*/ 232896 h 1690042"/>
                <a:gd name="connsiteX18" fmla="*/ 457200 w 3150393"/>
                <a:gd name="connsiteY18" fmla="*/ 255121 h 1690042"/>
                <a:gd name="connsiteX19" fmla="*/ 822325 w 3150393"/>
                <a:gd name="connsiteY19" fmla="*/ 255121 h 1690042"/>
                <a:gd name="connsiteX20" fmla="*/ 822325 w 3150393"/>
                <a:gd name="connsiteY20" fmla="*/ 277346 h 1690042"/>
                <a:gd name="connsiteX21" fmla="*/ 857250 w 3150393"/>
                <a:gd name="connsiteY21" fmla="*/ 277346 h 1690042"/>
                <a:gd name="connsiteX22" fmla="*/ 857250 w 3150393"/>
                <a:gd name="connsiteY22" fmla="*/ 302746 h 1690042"/>
                <a:gd name="connsiteX23" fmla="*/ 895350 w 3150393"/>
                <a:gd name="connsiteY23" fmla="*/ 302746 h 1690042"/>
                <a:gd name="connsiteX24" fmla="*/ 895350 w 3150393"/>
                <a:gd name="connsiteY24" fmla="*/ 458321 h 1690042"/>
                <a:gd name="connsiteX25" fmla="*/ 901700 w 3150393"/>
                <a:gd name="connsiteY25" fmla="*/ 458321 h 1690042"/>
                <a:gd name="connsiteX26" fmla="*/ 901700 w 3150393"/>
                <a:gd name="connsiteY26" fmla="*/ 471021 h 1690042"/>
                <a:gd name="connsiteX27" fmla="*/ 927100 w 3150393"/>
                <a:gd name="connsiteY27" fmla="*/ 471021 h 1690042"/>
                <a:gd name="connsiteX28" fmla="*/ 927100 w 3150393"/>
                <a:gd name="connsiteY28" fmla="*/ 496421 h 1690042"/>
                <a:gd name="connsiteX29" fmla="*/ 974725 w 3150393"/>
                <a:gd name="connsiteY29" fmla="*/ 496421 h 1690042"/>
                <a:gd name="connsiteX30" fmla="*/ 974725 w 3150393"/>
                <a:gd name="connsiteY30" fmla="*/ 518646 h 1690042"/>
                <a:gd name="connsiteX31" fmla="*/ 1114425 w 3150393"/>
                <a:gd name="connsiteY31" fmla="*/ 521821 h 1690042"/>
                <a:gd name="connsiteX32" fmla="*/ 1117600 w 3150393"/>
                <a:gd name="connsiteY32" fmla="*/ 540871 h 1690042"/>
                <a:gd name="connsiteX33" fmla="*/ 1181100 w 3150393"/>
                <a:gd name="connsiteY33" fmla="*/ 544046 h 1690042"/>
                <a:gd name="connsiteX34" fmla="*/ 1181100 w 3150393"/>
                <a:gd name="connsiteY34" fmla="*/ 553571 h 1690042"/>
                <a:gd name="connsiteX35" fmla="*/ 1187450 w 3150393"/>
                <a:gd name="connsiteY35" fmla="*/ 553571 h 1690042"/>
                <a:gd name="connsiteX36" fmla="*/ 1187450 w 3150393"/>
                <a:gd name="connsiteY36" fmla="*/ 563096 h 1690042"/>
                <a:gd name="connsiteX37" fmla="*/ 1193800 w 3150393"/>
                <a:gd name="connsiteY37" fmla="*/ 563096 h 1690042"/>
                <a:gd name="connsiteX38" fmla="*/ 1193800 w 3150393"/>
                <a:gd name="connsiteY38" fmla="*/ 569446 h 1690042"/>
                <a:gd name="connsiteX39" fmla="*/ 1203325 w 3150393"/>
                <a:gd name="connsiteY39" fmla="*/ 569446 h 1690042"/>
                <a:gd name="connsiteX40" fmla="*/ 1203325 w 3150393"/>
                <a:gd name="connsiteY40" fmla="*/ 604371 h 1690042"/>
                <a:gd name="connsiteX41" fmla="*/ 1276350 w 3150393"/>
                <a:gd name="connsiteY41" fmla="*/ 604371 h 1690042"/>
                <a:gd name="connsiteX42" fmla="*/ 1279525 w 3150393"/>
                <a:gd name="connsiteY42" fmla="*/ 626596 h 1690042"/>
                <a:gd name="connsiteX43" fmla="*/ 1301750 w 3150393"/>
                <a:gd name="connsiteY43" fmla="*/ 629771 h 1690042"/>
                <a:gd name="connsiteX44" fmla="*/ 1301750 w 3150393"/>
                <a:gd name="connsiteY44" fmla="*/ 642471 h 1690042"/>
                <a:gd name="connsiteX45" fmla="*/ 1311275 w 3150393"/>
                <a:gd name="connsiteY45" fmla="*/ 642471 h 1690042"/>
                <a:gd name="connsiteX46" fmla="*/ 1311275 w 3150393"/>
                <a:gd name="connsiteY46" fmla="*/ 671046 h 1690042"/>
                <a:gd name="connsiteX47" fmla="*/ 1349375 w 3150393"/>
                <a:gd name="connsiteY47" fmla="*/ 671046 h 1690042"/>
                <a:gd name="connsiteX48" fmla="*/ 1349375 w 3150393"/>
                <a:gd name="connsiteY48" fmla="*/ 686921 h 1690042"/>
                <a:gd name="connsiteX49" fmla="*/ 1371600 w 3150393"/>
                <a:gd name="connsiteY49" fmla="*/ 686921 h 1690042"/>
                <a:gd name="connsiteX50" fmla="*/ 1368425 w 3150393"/>
                <a:gd name="connsiteY50" fmla="*/ 709146 h 1690042"/>
                <a:gd name="connsiteX51" fmla="*/ 1390650 w 3150393"/>
                <a:gd name="connsiteY51" fmla="*/ 709146 h 1690042"/>
                <a:gd name="connsiteX52" fmla="*/ 1390650 w 3150393"/>
                <a:gd name="connsiteY52" fmla="*/ 734546 h 1690042"/>
                <a:gd name="connsiteX53" fmla="*/ 1454150 w 3150393"/>
                <a:gd name="connsiteY53" fmla="*/ 737721 h 1690042"/>
                <a:gd name="connsiteX54" fmla="*/ 1454150 w 3150393"/>
                <a:gd name="connsiteY54" fmla="*/ 753596 h 1690042"/>
                <a:gd name="connsiteX55" fmla="*/ 1489075 w 3150393"/>
                <a:gd name="connsiteY55" fmla="*/ 753596 h 1690042"/>
                <a:gd name="connsiteX56" fmla="*/ 1489075 w 3150393"/>
                <a:gd name="connsiteY56" fmla="*/ 778996 h 1690042"/>
                <a:gd name="connsiteX57" fmla="*/ 1562100 w 3150393"/>
                <a:gd name="connsiteY57" fmla="*/ 778996 h 1690042"/>
                <a:gd name="connsiteX58" fmla="*/ 1562100 w 3150393"/>
                <a:gd name="connsiteY58" fmla="*/ 798046 h 1690042"/>
                <a:gd name="connsiteX59" fmla="*/ 1670050 w 3150393"/>
                <a:gd name="connsiteY59" fmla="*/ 801221 h 1690042"/>
                <a:gd name="connsiteX60" fmla="*/ 1670050 w 3150393"/>
                <a:gd name="connsiteY60" fmla="*/ 820271 h 1690042"/>
                <a:gd name="connsiteX61" fmla="*/ 1730375 w 3150393"/>
                <a:gd name="connsiteY61" fmla="*/ 823446 h 1690042"/>
                <a:gd name="connsiteX62" fmla="*/ 1730375 w 3150393"/>
                <a:gd name="connsiteY62" fmla="*/ 839321 h 1690042"/>
                <a:gd name="connsiteX63" fmla="*/ 1771650 w 3150393"/>
                <a:gd name="connsiteY63" fmla="*/ 845671 h 1690042"/>
                <a:gd name="connsiteX64" fmla="*/ 1771650 w 3150393"/>
                <a:gd name="connsiteY64" fmla="*/ 886946 h 1690042"/>
                <a:gd name="connsiteX65" fmla="*/ 1816100 w 3150393"/>
                <a:gd name="connsiteY65" fmla="*/ 890121 h 1690042"/>
                <a:gd name="connsiteX66" fmla="*/ 1816100 w 3150393"/>
                <a:gd name="connsiteY66" fmla="*/ 944096 h 1690042"/>
                <a:gd name="connsiteX67" fmla="*/ 1825625 w 3150393"/>
                <a:gd name="connsiteY67" fmla="*/ 944096 h 1690042"/>
                <a:gd name="connsiteX68" fmla="*/ 1825625 w 3150393"/>
                <a:gd name="connsiteY68" fmla="*/ 972671 h 1690042"/>
                <a:gd name="connsiteX69" fmla="*/ 1885950 w 3150393"/>
                <a:gd name="connsiteY69" fmla="*/ 975846 h 1690042"/>
                <a:gd name="connsiteX70" fmla="*/ 1885950 w 3150393"/>
                <a:gd name="connsiteY70" fmla="*/ 994896 h 1690042"/>
                <a:gd name="connsiteX71" fmla="*/ 2120900 w 3150393"/>
                <a:gd name="connsiteY71" fmla="*/ 998071 h 1690042"/>
                <a:gd name="connsiteX72" fmla="*/ 2117725 w 3150393"/>
                <a:gd name="connsiteY72" fmla="*/ 1013946 h 1690042"/>
                <a:gd name="connsiteX73" fmla="*/ 2152650 w 3150393"/>
                <a:gd name="connsiteY73" fmla="*/ 1017121 h 1690042"/>
                <a:gd name="connsiteX74" fmla="*/ 2152650 w 3150393"/>
                <a:gd name="connsiteY74" fmla="*/ 1042521 h 1690042"/>
                <a:gd name="connsiteX75" fmla="*/ 2212975 w 3150393"/>
                <a:gd name="connsiteY75" fmla="*/ 1045696 h 1690042"/>
                <a:gd name="connsiteX76" fmla="*/ 2212975 w 3150393"/>
                <a:gd name="connsiteY76" fmla="*/ 1077446 h 1690042"/>
                <a:gd name="connsiteX77" fmla="*/ 2225675 w 3150393"/>
                <a:gd name="connsiteY77" fmla="*/ 1077446 h 1690042"/>
                <a:gd name="connsiteX78" fmla="*/ 2228850 w 3150393"/>
                <a:gd name="connsiteY78" fmla="*/ 1121896 h 1690042"/>
                <a:gd name="connsiteX79" fmla="*/ 2244725 w 3150393"/>
                <a:gd name="connsiteY79" fmla="*/ 1121896 h 1690042"/>
                <a:gd name="connsiteX80" fmla="*/ 2244725 w 3150393"/>
                <a:gd name="connsiteY80" fmla="*/ 1150471 h 1690042"/>
                <a:gd name="connsiteX81" fmla="*/ 2517775 w 3150393"/>
                <a:gd name="connsiteY81" fmla="*/ 1150471 h 1690042"/>
                <a:gd name="connsiteX82" fmla="*/ 2517775 w 3150393"/>
                <a:gd name="connsiteY82" fmla="*/ 1172696 h 1690042"/>
                <a:gd name="connsiteX83" fmla="*/ 2692400 w 3150393"/>
                <a:gd name="connsiteY83" fmla="*/ 1172696 h 1690042"/>
                <a:gd name="connsiteX84" fmla="*/ 2692400 w 3150393"/>
                <a:gd name="connsiteY84" fmla="*/ 1198096 h 1690042"/>
                <a:gd name="connsiteX85" fmla="*/ 2711450 w 3150393"/>
                <a:gd name="connsiteY85" fmla="*/ 1198096 h 1690042"/>
                <a:gd name="connsiteX86" fmla="*/ 2714625 w 3150393"/>
                <a:gd name="connsiteY86" fmla="*/ 1223496 h 1690042"/>
                <a:gd name="connsiteX87" fmla="*/ 2790825 w 3150393"/>
                <a:gd name="connsiteY87" fmla="*/ 1223496 h 1690042"/>
                <a:gd name="connsiteX88" fmla="*/ 2790825 w 3150393"/>
                <a:gd name="connsiteY88" fmla="*/ 1248896 h 1690042"/>
                <a:gd name="connsiteX89" fmla="*/ 2860675 w 3150393"/>
                <a:gd name="connsiteY89" fmla="*/ 1248896 h 1690042"/>
                <a:gd name="connsiteX90" fmla="*/ 2860675 w 3150393"/>
                <a:gd name="connsiteY90" fmla="*/ 1264771 h 1690042"/>
                <a:gd name="connsiteX91" fmla="*/ 2892425 w 3150393"/>
                <a:gd name="connsiteY91" fmla="*/ 1264771 h 1690042"/>
                <a:gd name="connsiteX92" fmla="*/ 2895600 w 3150393"/>
                <a:gd name="connsiteY92" fmla="*/ 1318746 h 1690042"/>
                <a:gd name="connsiteX93" fmla="*/ 2936875 w 3150393"/>
                <a:gd name="connsiteY93" fmla="*/ 1318746 h 1690042"/>
                <a:gd name="connsiteX94" fmla="*/ 2940050 w 3150393"/>
                <a:gd name="connsiteY94" fmla="*/ 1356846 h 1690042"/>
                <a:gd name="connsiteX95" fmla="*/ 3019425 w 3150393"/>
                <a:gd name="connsiteY95" fmla="*/ 1363196 h 1690042"/>
                <a:gd name="connsiteX96" fmla="*/ 3019425 w 3150393"/>
                <a:gd name="connsiteY96" fmla="*/ 1401296 h 1690042"/>
                <a:gd name="connsiteX97" fmla="*/ 3028950 w 3150393"/>
                <a:gd name="connsiteY97" fmla="*/ 1401296 h 1690042"/>
                <a:gd name="connsiteX98" fmla="*/ 3028950 w 3150393"/>
                <a:gd name="connsiteY98" fmla="*/ 1426696 h 1690042"/>
                <a:gd name="connsiteX99" fmla="*/ 3067050 w 3150393"/>
                <a:gd name="connsiteY99" fmla="*/ 1423521 h 1690042"/>
                <a:gd name="connsiteX100" fmla="*/ 3067050 w 3150393"/>
                <a:gd name="connsiteY100" fmla="*/ 1445746 h 1690042"/>
                <a:gd name="connsiteX101" fmla="*/ 3076575 w 3150393"/>
                <a:gd name="connsiteY101" fmla="*/ 1445746 h 1690042"/>
                <a:gd name="connsiteX102" fmla="*/ 3079750 w 3150393"/>
                <a:gd name="connsiteY102" fmla="*/ 1474321 h 1690042"/>
                <a:gd name="connsiteX103" fmla="*/ 3105150 w 3150393"/>
                <a:gd name="connsiteY103" fmla="*/ 1474321 h 1690042"/>
                <a:gd name="connsiteX104" fmla="*/ 3105150 w 3150393"/>
                <a:gd name="connsiteY104" fmla="*/ 1566396 h 1690042"/>
                <a:gd name="connsiteX105" fmla="*/ 3114675 w 3150393"/>
                <a:gd name="connsiteY105" fmla="*/ 1566396 h 1690042"/>
                <a:gd name="connsiteX106" fmla="*/ 3114675 w 3150393"/>
                <a:gd name="connsiteY106" fmla="*/ 1588621 h 1690042"/>
                <a:gd name="connsiteX107" fmla="*/ 3133725 w 3150393"/>
                <a:gd name="connsiteY107" fmla="*/ 1588621 h 1690042"/>
                <a:gd name="connsiteX108" fmla="*/ 3134519 w 3150393"/>
                <a:gd name="connsiteY108" fmla="*/ 1633865 h 1690042"/>
                <a:gd name="connsiteX109" fmla="*/ 3148012 w 3150393"/>
                <a:gd name="connsiteY109" fmla="*/ 1633865 h 1690042"/>
                <a:gd name="connsiteX110" fmla="*/ 3148012 w 3150393"/>
                <a:gd name="connsiteY110" fmla="*/ 1685460 h 1690042"/>
                <a:gd name="connsiteX111" fmla="*/ 3150393 w 3150393"/>
                <a:gd name="connsiteY111" fmla="*/ 1687840 h 1690042"/>
                <a:gd name="connsiteX0" fmla="*/ 0 w 3155156"/>
                <a:gd name="connsiteY0" fmla="*/ 4296 h 1690042"/>
                <a:gd name="connsiteX1" fmla="*/ 0 w 3155156"/>
                <a:gd name="connsiteY1" fmla="*/ 4296 h 1690042"/>
                <a:gd name="connsiteX2" fmla="*/ 152400 w 3155156"/>
                <a:gd name="connsiteY2" fmla="*/ 4296 h 1690042"/>
                <a:gd name="connsiteX3" fmla="*/ 168275 w 3155156"/>
                <a:gd name="connsiteY3" fmla="*/ 7471 h 1690042"/>
                <a:gd name="connsiteX4" fmla="*/ 206375 w 3155156"/>
                <a:gd name="connsiteY4" fmla="*/ 10646 h 1690042"/>
                <a:gd name="connsiteX5" fmla="*/ 387350 w 3155156"/>
                <a:gd name="connsiteY5" fmla="*/ 7471 h 1690042"/>
                <a:gd name="connsiteX6" fmla="*/ 412750 w 3155156"/>
                <a:gd name="connsiteY6" fmla="*/ 4296 h 1690042"/>
                <a:gd name="connsiteX7" fmla="*/ 406400 w 3155156"/>
                <a:gd name="connsiteY7" fmla="*/ 4296 h 1690042"/>
                <a:gd name="connsiteX8" fmla="*/ 403225 w 3155156"/>
                <a:gd name="connsiteY8" fmla="*/ 32871 h 1690042"/>
                <a:gd name="connsiteX9" fmla="*/ 409575 w 3155156"/>
                <a:gd name="connsiteY9" fmla="*/ 36046 h 1690042"/>
                <a:gd name="connsiteX10" fmla="*/ 415925 w 3155156"/>
                <a:gd name="connsiteY10" fmla="*/ 86846 h 1690042"/>
                <a:gd name="connsiteX11" fmla="*/ 425450 w 3155156"/>
                <a:gd name="connsiteY11" fmla="*/ 86846 h 1690042"/>
                <a:gd name="connsiteX12" fmla="*/ 428625 w 3155156"/>
                <a:gd name="connsiteY12" fmla="*/ 102721 h 1690042"/>
                <a:gd name="connsiteX13" fmla="*/ 438150 w 3155156"/>
                <a:gd name="connsiteY13" fmla="*/ 102721 h 1690042"/>
                <a:gd name="connsiteX14" fmla="*/ 438150 w 3155156"/>
                <a:gd name="connsiteY14" fmla="*/ 217021 h 1690042"/>
                <a:gd name="connsiteX15" fmla="*/ 447675 w 3155156"/>
                <a:gd name="connsiteY15" fmla="*/ 217021 h 1690042"/>
                <a:gd name="connsiteX16" fmla="*/ 447675 w 3155156"/>
                <a:gd name="connsiteY16" fmla="*/ 232896 h 1690042"/>
                <a:gd name="connsiteX17" fmla="*/ 457200 w 3155156"/>
                <a:gd name="connsiteY17" fmla="*/ 232896 h 1690042"/>
                <a:gd name="connsiteX18" fmla="*/ 457200 w 3155156"/>
                <a:gd name="connsiteY18" fmla="*/ 255121 h 1690042"/>
                <a:gd name="connsiteX19" fmla="*/ 822325 w 3155156"/>
                <a:gd name="connsiteY19" fmla="*/ 255121 h 1690042"/>
                <a:gd name="connsiteX20" fmla="*/ 822325 w 3155156"/>
                <a:gd name="connsiteY20" fmla="*/ 277346 h 1690042"/>
                <a:gd name="connsiteX21" fmla="*/ 857250 w 3155156"/>
                <a:gd name="connsiteY21" fmla="*/ 277346 h 1690042"/>
                <a:gd name="connsiteX22" fmla="*/ 857250 w 3155156"/>
                <a:gd name="connsiteY22" fmla="*/ 302746 h 1690042"/>
                <a:gd name="connsiteX23" fmla="*/ 895350 w 3155156"/>
                <a:gd name="connsiteY23" fmla="*/ 302746 h 1690042"/>
                <a:gd name="connsiteX24" fmla="*/ 895350 w 3155156"/>
                <a:gd name="connsiteY24" fmla="*/ 458321 h 1690042"/>
                <a:gd name="connsiteX25" fmla="*/ 901700 w 3155156"/>
                <a:gd name="connsiteY25" fmla="*/ 458321 h 1690042"/>
                <a:gd name="connsiteX26" fmla="*/ 901700 w 3155156"/>
                <a:gd name="connsiteY26" fmla="*/ 471021 h 1690042"/>
                <a:gd name="connsiteX27" fmla="*/ 927100 w 3155156"/>
                <a:gd name="connsiteY27" fmla="*/ 471021 h 1690042"/>
                <a:gd name="connsiteX28" fmla="*/ 927100 w 3155156"/>
                <a:gd name="connsiteY28" fmla="*/ 496421 h 1690042"/>
                <a:gd name="connsiteX29" fmla="*/ 974725 w 3155156"/>
                <a:gd name="connsiteY29" fmla="*/ 496421 h 1690042"/>
                <a:gd name="connsiteX30" fmla="*/ 974725 w 3155156"/>
                <a:gd name="connsiteY30" fmla="*/ 518646 h 1690042"/>
                <a:gd name="connsiteX31" fmla="*/ 1114425 w 3155156"/>
                <a:gd name="connsiteY31" fmla="*/ 521821 h 1690042"/>
                <a:gd name="connsiteX32" fmla="*/ 1117600 w 3155156"/>
                <a:gd name="connsiteY32" fmla="*/ 540871 h 1690042"/>
                <a:gd name="connsiteX33" fmla="*/ 1181100 w 3155156"/>
                <a:gd name="connsiteY33" fmla="*/ 544046 h 1690042"/>
                <a:gd name="connsiteX34" fmla="*/ 1181100 w 3155156"/>
                <a:gd name="connsiteY34" fmla="*/ 553571 h 1690042"/>
                <a:gd name="connsiteX35" fmla="*/ 1187450 w 3155156"/>
                <a:gd name="connsiteY35" fmla="*/ 553571 h 1690042"/>
                <a:gd name="connsiteX36" fmla="*/ 1187450 w 3155156"/>
                <a:gd name="connsiteY36" fmla="*/ 563096 h 1690042"/>
                <a:gd name="connsiteX37" fmla="*/ 1193800 w 3155156"/>
                <a:gd name="connsiteY37" fmla="*/ 563096 h 1690042"/>
                <a:gd name="connsiteX38" fmla="*/ 1193800 w 3155156"/>
                <a:gd name="connsiteY38" fmla="*/ 569446 h 1690042"/>
                <a:gd name="connsiteX39" fmla="*/ 1203325 w 3155156"/>
                <a:gd name="connsiteY39" fmla="*/ 569446 h 1690042"/>
                <a:gd name="connsiteX40" fmla="*/ 1203325 w 3155156"/>
                <a:gd name="connsiteY40" fmla="*/ 604371 h 1690042"/>
                <a:gd name="connsiteX41" fmla="*/ 1276350 w 3155156"/>
                <a:gd name="connsiteY41" fmla="*/ 604371 h 1690042"/>
                <a:gd name="connsiteX42" fmla="*/ 1279525 w 3155156"/>
                <a:gd name="connsiteY42" fmla="*/ 626596 h 1690042"/>
                <a:gd name="connsiteX43" fmla="*/ 1301750 w 3155156"/>
                <a:gd name="connsiteY43" fmla="*/ 629771 h 1690042"/>
                <a:gd name="connsiteX44" fmla="*/ 1301750 w 3155156"/>
                <a:gd name="connsiteY44" fmla="*/ 642471 h 1690042"/>
                <a:gd name="connsiteX45" fmla="*/ 1311275 w 3155156"/>
                <a:gd name="connsiteY45" fmla="*/ 642471 h 1690042"/>
                <a:gd name="connsiteX46" fmla="*/ 1311275 w 3155156"/>
                <a:gd name="connsiteY46" fmla="*/ 671046 h 1690042"/>
                <a:gd name="connsiteX47" fmla="*/ 1349375 w 3155156"/>
                <a:gd name="connsiteY47" fmla="*/ 671046 h 1690042"/>
                <a:gd name="connsiteX48" fmla="*/ 1349375 w 3155156"/>
                <a:gd name="connsiteY48" fmla="*/ 686921 h 1690042"/>
                <a:gd name="connsiteX49" fmla="*/ 1371600 w 3155156"/>
                <a:gd name="connsiteY49" fmla="*/ 686921 h 1690042"/>
                <a:gd name="connsiteX50" fmla="*/ 1368425 w 3155156"/>
                <a:gd name="connsiteY50" fmla="*/ 709146 h 1690042"/>
                <a:gd name="connsiteX51" fmla="*/ 1390650 w 3155156"/>
                <a:gd name="connsiteY51" fmla="*/ 709146 h 1690042"/>
                <a:gd name="connsiteX52" fmla="*/ 1390650 w 3155156"/>
                <a:gd name="connsiteY52" fmla="*/ 734546 h 1690042"/>
                <a:gd name="connsiteX53" fmla="*/ 1454150 w 3155156"/>
                <a:gd name="connsiteY53" fmla="*/ 737721 h 1690042"/>
                <a:gd name="connsiteX54" fmla="*/ 1454150 w 3155156"/>
                <a:gd name="connsiteY54" fmla="*/ 753596 h 1690042"/>
                <a:gd name="connsiteX55" fmla="*/ 1489075 w 3155156"/>
                <a:gd name="connsiteY55" fmla="*/ 753596 h 1690042"/>
                <a:gd name="connsiteX56" fmla="*/ 1489075 w 3155156"/>
                <a:gd name="connsiteY56" fmla="*/ 778996 h 1690042"/>
                <a:gd name="connsiteX57" fmla="*/ 1562100 w 3155156"/>
                <a:gd name="connsiteY57" fmla="*/ 778996 h 1690042"/>
                <a:gd name="connsiteX58" fmla="*/ 1562100 w 3155156"/>
                <a:gd name="connsiteY58" fmla="*/ 798046 h 1690042"/>
                <a:gd name="connsiteX59" fmla="*/ 1670050 w 3155156"/>
                <a:gd name="connsiteY59" fmla="*/ 801221 h 1690042"/>
                <a:gd name="connsiteX60" fmla="*/ 1670050 w 3155156"/>
                <a:gd name="connsiteY60" fmla="*/ 820271 h 1690042"/>
                <a:gd name="connsiteX61" fmla="*/ 1730375 w 3155156"/>
                <a:gd name="connsiteY61" fmla="*/ 823446 h 1690042"/>
                <a:gd name="connsiteX62" fmla="*/ 1730375 w 3155156"/>
                <a:gd name="connsiteY62" fmla="*/ 839321 h 1690042"/>
                <a:gd name="connsiteX63" fmla="*/ 1771650 w 3155156"/>
                <a:gd name="connsiteY63" fmla="*/ 845671 h 1690042"/>
                <a:gd name="connsiteX64" fmla="*/ 1771650 w 3155156"/>
                <a:gd name="connsiteY64" fmla="*/ 886946 h 1690042"/>
                <a:gd name="connsiteX65" fmla="*/ 1816100 w 3155156"/>
                <a:gd name="connsiteY65" fmla="*/ 890121 h 1690042"/>
                <a:gd name="connsiteX66" fmla="*/ 1816100 w 3155156"/>
                <a:gd name="connsiteY66" fmla="*/ 944096 h 1690042"/>
                <a:gd name="connsiteX67" fmla="*/ 1825625 w 3155156"/>
                <a:gd name="connsiteY67" fmla="*/ 944096 h 1690042"/>
                <a:gd name="connsiteX68" fmla="*/ 1825625 w 3155156"/>
                <a:gd name="connsiteY68" fmla="*/ 972671 h 1690042"/>
                <a:gd name="connsiteX69" fmla="*/ 1885950 w 3155156"/>
                <a:gd name="connsiteY69" fmla="*/ 975846 h 1690042"/>
                <a:gd name="connsiteX70" fmla="*/ 1885950 w 3155156"/>
                <a:gd name="connsiteY70" fmla="*/ 994896 h 1690042"/>
                <a:gd name="connsiteX71" fmla="*/ 2120900 w 3155156"/>
                <a:gd name="connsiteY71" fmla="*/ 998071 h 1690042"/>
                <a:gd name="connsiteX72" fmla="*/ 2117725 w 3155156"/>
                <a:gd name="connsiteY72" fmla="*/ 1013946 h 1690042"/>
                <a:gd name="connsiteX73" fmla="*/ 2152650 w 3155156"/>
                <a:gd name="connsiteY73" fmla="*/ 1017121 h 1690042"/>
                <a:gd name="connsiteX74" fmla="*/ 2152650 w 3155156"/>
                <a:gd name="connsiteY74" fmla="*/ 1042521 h 1690042"/>
                <a:gd name="connsiteX75" fmla="*/ 2212975 w 3155156"/>
                <a:gd name="connsiteY75" fmla="*/ 1045696 h 1690042"/>
                <a:gd name="connsiteX76" fmla="*/ 2212975 w 3155156"/>
                <a:gd name="connsiteY76" fmla="*/ 1077446 h 1690042"/>
                <a:gd name="connsiteX77" fmla="*/ 2225675 w 3155156"/>
                <a:gd name="connsiteY77" fmla="*/ 1077446 h 1690042"/>
                <a:gd name="connsiteX78" fmla="*/ 2228850 w 3155156"/>
                <a:gd name="connsiteY78" fmla="*/ 1121896 h 1690042"/>
                <a:gd name="connsiteX79" fmla="*/ 2244725 w 3155156"/>
                <a:gd name="connsiteY79" fmla="*/ 1121896 h 1690042"/>
                <a:gd name="connsiteX80" fmla="*/ 2244725 w 3155156"/>
                <a:gd name="connsiteY80" fmla="*/ 1150471 h 1690042"/>
                <a:gd name="connsiteX81" fmla="*/ 2517775 w 3155156"/>
                <a:gd name="connsiteY81" fmla="*/ 1150471 h 1690042"/>
                <a:gd name="connsiteX82" fmla="*/ 2517775 w 3155156"/>
                <a:gd name="connsiteY82" fmla="*/ 1172696 h 1690042"/>
                <a:gd name="connsiteX83" fmla="*/ 2692400 w 3155156"/>
                <a:gd name="connsiteY83" fmla="*/ 1172696 h 1690042"/>
                <a:gd name="connsiteX84" fmla="*/ 2692400 w 3155156"/>
                <a:gd name="connsiteY84" fmla="*/ 1198096 h 1690042"/>
                <a:gd name="connsiteX85" fmla="*/ 2711450 w 3155156"/>
                <a:gd name="connsiteY85" fmla="*/ 1198096 h 1690042"/>
                <a:gd name="connsiteX86" fmla="*/ 2714625 w 3155156"/>
                <a:gd name="connsiteY86" fmla="*/ 1223496 h 1690042"/>
                <a:gd name="connsiteX87" fmla="*/ 2790825 w 3155156"/>
                <a:gd name="connsiteY87" fmla="*/ 1223496 h 1690042"/>
                <a:gd name="connsiteX88" fmla="*/ 2790825 w 3155156"/>
                <a:gd name="connsiteY88" fmla="*/ 1248896 h 1690042"/>
                <a:gd name="connsiteX89" fmla="*/ 2860675 w 3155156"/>
                <a:gd name="connsiteY89" fmla="*/ 1248896 h 1690042"/>
                <a:gd name="connsiteX90" fmla="*/ 2860675 w 3155156"/>
                <a:gd name="connsiteY90" fmla="*/ 1264771 h 1690042"/>
                <a:gd name="connsiteX91" fmla="*/ 2892425 w 3155156"/>
                <a:gd name="connsiteY91" fmla="*/ 1264771 h 1690042"/>
                <a:gd name="connsiteX92" fmla="*/ 2895600 w 3155156"/>
                <a:gd name="connsiteY92" fmla="*/ 1318746 h 1690042"/>
                <a:gd name="connsiteX93" fmla="*/ 2936875 w 3155156"/>
                <a:gd name="connsiteY93" fmla="*/ 1318746 h 1690042"/>
                <a:gd name="connsiteX94" fmla="*/ 2940050 w 3155156"/>
                <a:gd name="connsiteY94" fmla="*/ 1356846 h 1690042"/>
                <a:gd name="connsiteX95" fmla="*/ 3019425 w 3155156"/>
                <a:gd name="connsiteY95" fmla="*/ 1363196 h 1690042"/>
                <a:gd name="connsiteX96" fmla="*/ 3019425 w 3155156"/>
                <a:gd name="connsiteY96" fmla="*/ 1401296 h 1690042"/>
                <a:gd name="connsiteX97" fmla="*/ 3028950 w 3155156"/>
                <a:gd name="connsiteY97" fmla="*/ 1401296 h 1690042"/>
                <a:gd name="connsiteX98" fmla="*/ 3028950 w 3155156"/>
                <a:gd name="connsiteY98" fmla="*/ 1426696 h 1690042"/>
                <a:gd name="connsiteX99" fmla="*/ 3067050 w 3155156"/>
                <a:gd name="connsiteY99" fmla="*/ 1423521 h 1690042"/>
                <a:gd name="connsiteX100" fmla="*/ 3067050 w 3155156"/>
                <a:gd name="connsiteY100" fmla="*/ 1445746 h 1690042"/>
                <a:gd name="connsiteX101" fmla="*/ 3076575 w 3155156"/>
                <a:gd name="connsiteY101" fmla="*/ 1445746 h 1690042"/>
                <a:gd name="connsiteX102" fmla="*/ 3079750 w 3155156"/>
                <a:gd name="connsiteY102" fmla="*/ 1474321 h 1690042"/>
                <a:gd name="connsiteX103" fmla="*/ 3105150 w 3155156"/>
                <a:gd name="connsiteY103" fmla="*/ 1474321 h 1690042"/>
                <a:gd name="connsiteX104" fmla="*/ 3105150 w 3155156"/>
                <a:gd name="connsiteY104" fmla="*/ 1566396 h 1690042"/>
                <a:gd name="connsiteX105" fmla="*/ 3114675 w 3155156"/>
                <a:gd name="connsiteY105" fmla="*/ 1566396 h 1690042"/>
                <a:gd name="connsiteX106" fmla="*/ 3114675 w 3155156"/>
                <a:gd name="connsiteY106" fmla="*/ 1588621 h 1690042"/>
                <a:gd name="connsiteX107" fmla="*/ 3133725 w 3155156"/>
                <a:gd name="connsiteY107" fmla="*/ 1588621 h 1690042"/>
                <a:gd name="connsiteX108" fmla="*/ 3134519 w 3155156"/>
                <a:gd name="connsiteY108" fmla="*/ 1633865 h 1690042"/>
                <a:gd name="connsiteX109" fmla="*/ 3148012 w 3155156"/>
                <a:gd name="connsiteY109" fmla="*/ 1633865 h 1690042"/>
                <a:gd name="connsiteX110" fmla="*/ 3148012 w 3155156"/>
                <a:gd name="connsiteY110" fmla="*/ 1685460 h 1690042"/>
                <a:gd name="connsiteX111" fmla="*/ 3155156 w 3155156"/>
                <a:gd name="connsiteY111" fmla="*/ 1687840 h 1690042"/>
                <a:gd name="connsiteX0" fmla="*/ 0 w 3157537"/>
                <a:gd name="connsiteY0" fmla="*/ 4296 h 1689350"/>
                <a:gd name="connsiteX1" fmla="*/ 0 w 3157537"/>
                <a:gd name="connsiteY1" fmla="*/ 4296 h 1689350"/>
                <a:gd name="connsiteX2" fmla="*/ 152400 w 3157537"/>
                <a:gd name="connsiteY2" fmla="*/ 4296 h 1689350"/>
                <a:gd name="connsiteX3" fmla="*/ 168275 w 3157537"/>
                <a:gd name="connsiteY3" fmla="*/ 7471 h 1689350"/>
                <a:gd name="connsiteX4" fmla="*/ 206375 w 3157537"/>
                <a:gd name="connsiteY4" fmla="*/ 10646 h 1689350"/>
                <a:gd name="connsiteX5" fmla="*/ 387350 w 3157537"/>
                <a:gd name="connsiteY5" fmla="*/ 7471 h 1689350"/>
                <a:gd name="connsiteX6" fmla="*/ 412750 w 3157537"/>
                <a:gd name="connsiteY6" fmla="*/ 4296 h 1689350"/>
                <a:gd name="connsiteX7" fmla="*/ 406400 w 3157537"/>
                <a:gd name="connsiteY7" fmla="*/ 4296 h 1689350"/>
                <a:gd name="connsiteX8" fmla="*/ 403225 w 3157537"/>
                <a:gd name="connsiteY8" fmla="*/ 32871 h 1689350"/>
                <a:gd name="connsiteX9" fmla="*/ 409575 w 3157537"/>
                <a:gd name="connsiteY9" fmla="*/ 36046 h 1689350"/>
                <a:gd name="connsiteX10" fmla="*/ 415925 w 3157537"/>
                <a:gd name="connsiteY10" fmla="*/ 86846 h 1689350"/>
                <a:gd name="connsiteX11" fmla="*/ 425450 w 3157537"/>
                <a:gd name="connsiteY11" fmla="*/ 86846 h 1689350"/>
                <a:gd name="connsiteX12" fmla="*/ 428625 w 3157537"/>
                <a:gd name="connsiteY12" fmla="*/ 102721 h 1689350"/>
                <a:gd name="connsiteX13" fmla="*/ 438150 w 3157537"/>
                <a:gd name="connsiteY13" fmla="*/ 102721 h 1689350"/>
                <a:gd name="connsiteX14" fmla="*/ 438150 w 3157537"/>
                <a:gd name="connsiteY14" fmla="*/ 217021 h 1689350"/>
                <a:gd name="connsiteX15" fmla="*/ 447675 w 3157537"/>
                <a:gd name="connsiteY15" fmla="*/ 217021 h 1689350"/>
                <a:gd name="connsiteX16" fmla="*/ 447675 w 3157537"/>
                <a:gd name="connsiteY16" fmla="*/ 232896 h 1689350"/>
                <a:gd name="connsiteX17" fmla="*/ 457200 w 3157537"/>
                <a:gd name="connsiteY17" fmla="*/ 232896 h 1689350"/>
                <a:gd name="connsiteX18" fmla="*/ 457200 w 3157537"/>
                <a:gd name="connsiteY18" fmla="*/ 255121 h 1689350"/>
                <a:gd name="connsiteX19" fmla="*/ 822325 w 3157537"/>
                <a:gd name="connsiteY19" fmla="*/ 255121 h 1689350"/>
                <a:gd name="connsiteX20" fmla="*/ 822325 w 3157537"/>
                <a:gd name="connsiteY20" fmla="*/ 277346 h 1689350"/>
                <a:gd name="connsiteX21" fmla="*/ 857250 w 3157537"/>
                <a:gd name="connsiteY21" fmla="*/ 277346 h 1689350"/>
                <a:gd name="connsiteX22" fmla="*/ 857250 w 3157537"/>
                <a:gd name="connsiteY22" fmla="*/ 302746 h 1689350"/>
                <a:gd name="connsiteX23" fmla="*/ 895350 w 3157537"/>
                <a:gd name="connsiteY23" fmla="*/ 302746 h 1689350"/>
                <a:gd name="connsiteX24" fmla="*/ 895350 w 3157537"/>
                <a:gd name="connsiteY24" fmla="*/ 458321 h 1689350"/>
                <a:gd name="connsiteX25" fmla="*/ 901700 w 3157537"/>
                <a:gd name="connsiteY25" fmla="*/ 458321 h 1689350"/>
                <a:gd name="connsiteX26" fmla="*/ 901700 w 3157537"/>
                <a:gd name="connsiteY26" fmla="*/ 471021 h 1689350"/>
                <a:gd name="connsiteX27" fmla="*/ 927100 w 3157537"/>
                <a:gd name="connsiteY27" fmla="*/ 471021 h 1689350"/>
                <a:gd name="connsiteX28" fmla="*/ 927100 w 3157537"/>
                <a:gd name="connsiteY28" fmla="*/ 496421 h 1689350"/>
                <a:gd name="connsiteX29" fmla="*/ 974725 w 3157537"/>
                <a:gd name="connsiteY29" fmla="*/ 496421 h 1689350"/>
                <a:gd name="connsiteX30" fmla="*/ 974725 w 3157537"/>
                <a:gd name="connsiteY30" fmla="*/ 518646 h 1689350"/>
                <a:gd name="connsiteX31" fmla="*/ 1114425 w 3157537"/>
                <a:gd name="connsiteY31" fmla="*/ 521821 h 1689350"/>
                <a:gd name="connsiteX32" fmla="*/ 1117600 w 3157537"/>
                <a:gd name="connsiteY32" fmla="*/ 540871 h 1689350"/>
                <a:gd name="connsiteX33" fmla="*/ 1181100 w 3157537"/>
                <a:gd name="connsiteY33" fmla="*/ 544046 h 1689350"/>
                <a:gd name="connsiteX34" fmla="*/ 1181100 w 3157537"/>
                <a:gd name="connsiteY34" fmla="*/ 553571 h 1689350"/>
                <a:gd name="connsiteX35" fmla="*/ 1187450 w 3157537"/>
                <a:gd name="connsiteY35" fmla="*/ 553571 h 1689350"/>
                <a:gd name="connsiteX36" fmla="*/ 1187450 w 3157537"/>
                <a:gd name="connsiteY36" fmla="*/ 563096 h 1689350"/>
                <a:gd name="connsiteX37" fmla="*/ 1193800 w 3157537"/>
                <a:gd name="connsiteY37" fmla="*/ 563096 h 1689350"/>
                <a:gd name="connsiteX38" fmla="*/ 1193800 w 3157537"/>
                <a:gd name="connsiteY38" fmla="*/ 569446 h 1689350"/>
                <a:gd name="connsiteX39" fmla="*/ 1203325 w 3157537"/>
                <a:gd name="connsiteY39" fmla="*/ 569446 h 1689350"/>
                <a:gd name="connsiteX40" fmla="*/ 1203325 w 3157537"/>
                <a:gd name="connsiteY40" fmla="*/ 604371 h 1689350"/>
                <a:gd name="connsiteX41" fmla="*/ 1276350 w 3157537"/>
                <a:gd name="connsiteY41" fmla="*/ 604371 h 1689350"/>
                <a:gd name="connsiteX42" fmla="*/ 1279525 w 3157537"/>
                <a:gd name="connsiteY42" fmla="*/ 626596 h 1689350"/>
                <a:gd name="connsiteX43" fmla="*/ 1301750 w 3157537"/>
                <a:gd name="connsiteY43" fmla="*/ 629771 h 1689350"/>
                <a:gd name="connsiteX44" fmla="*/ 1301750 w 3157537"/>
                <a:gd name="connsiteY44" fmla="*/ 642471 h 1689350"/>
                <a:gd name="connsiteX45" fmla="*/ 1311275 w 3157537"/>
                <a:gd name="connsiteY45" fmla="*/ 642471 h 1689350"/>
                <a:gd name="connsiteX46" fmla="*/ 1311275 w 3157537"/>
                <a:gd name="connsiteY46" fmla="*/ 671046 h 1689350"/>
                <a:gd name="connsiteX47" fmla="*/ 1349375 w 3157537"/>
                <a:gd name="connsiteY47" fmla="*/ 671046 h 1689350"/>
                <a:gd name="connsiteX48" fmla="*/ 1349375 w 3157537"/>
                <a:gd name="connsiteY48" fmla="*/ 686921 h 1689350"/>
                <a:gd name="connsiteX49" fmla="*/ 1371600 w 3157537"/>
                <a:gd name="connsiteY49" fmla="*/ 686921 h 1689350"/>
                <a:gd name="connsiteX50" fmla="*/ 1368425 w 3157537"/>
                <a:gd name="connsiteY50" fmla="*/ 709146 h 1689350"/>
                <a:gd name="connsiteX51" fmla="*/ 1390650 w 3157537"/>
                <a:gd name="connsiteY51" fmla="*/ 709146 h 1689350"/>
                <a:gd name="connsiteX52" fmla="*/ 1390650 w 3157537"/>
                <a:gd name="connsiteY52" fmla="*/ 734546 h 1689350"/>
                <a:gd name="connsiteX53" fmla="*/ 1454150 w 3157537"/>
                <a:gd name="connsiteY53" fmla="*/ 737721 h 1689350"/>
                <a:gd name="connsiteX54" fmla="*/ 1454150 w 3157537"/>
                <a:gd name="connsiteY54" fmla="*/ 753596 h 1689350"/>
                <a:gd name="connsiteX55" fmla="*/ 1489075 w 3157537"/>
                <a:gd name="connsiteY55" fmla="*/ 753596 h 1689350"/>
                <a:gd name="connsiteX56" fmla="*/ 1489075 w 3157537"/>
                <a:gd name="connsiteY56" fmla="*/ 778996 h 1689350"/>
                <a:gd name="connsiteX57" fmla="*/ 1562100 w 3157537"/>
                <a:gd name="connsiteY57" fmla="*/ 778996 h 1689350"/>
                <a:gd name="connsiteX58" fmla="*/ 1562100 w 3157537"/>
                <a:gd name="connsiteY58" fmla="*/ 798046 h 1689350"/>
                <a:gd name="connsiteX59" fmla="*/ 1670050 w 3157537"/>
                <a:gd name="connsiteY59" fmla="*/ 801221 h 1689350"/>
                <a:gd name="connsiteX60" fmla="*/ 1670050 w 3157537"/>
                <a:gd name="connsiteY60" fmla="*/ 820271 h 1689350"/>
                <a:gd name="connsiteX61" fmla="*/ 1730375 w 3157537"/>
                <a:gd name="connsiteY61" fmla="*/ 823446 h 1689350"/>
                <a:gd name="connsiteX62" fmla="*/ 1730375 w 3157537"/>
                <a:gd name="connsiteY62" fmla="*/ 839321 h 1689350"/>
                <a:gd name="connsiteX63" fmla="*/ 1771650 w 3157537"/>
                <a:gd name="connsiteY63" fmla="*/ 845671 h 1689350"/>
                <a:gd name="connsiteX64" fmla="*/ 1771650 w 3157537"/>
                <a:gd name="connsiteY64" fmla="*/ 886946 h 1689350"/>
                <a:gd name="connsiteX65" fmla="*/ 1816100 w 3157537"/>
                <a:gd name="connsiteY65" fmla="*/ 890121 h 1689350"/>
                <a:gd name="connsiteX66" fmla="*/ 1816100 w 3157537"/>
                <a:gd name="connsiteY66" fmla="*/ 944096 h 1689350"/>
                <a:gd name="connsiteX67" fmla="*/ 1825625 w 3157537"/>
                <a:gd name="connsiteY67" fmla="*/ 944096 h 1689350"/>
                <a:gd name="connsiteX68" fmla="*/ 1825625 w 3157537"/>
                <a:gd name="connsiteY68" fmla="*/ 972671 h 1689350"/>
                <a:gd name="connsiteX69" fmla="*/ 1885950 w 3157537"/>
                <a:gd name="connsiteY69" fmla="*/ 975846 h 1689350"/>
                <a:gd name="connsiteX70" fmla="*/ 1885950 w 3157537"/>
                <a:gd name="connsiteY70" fmla="*/ 994896 h 1689350"/>
                <a:gd name="connsiteX71" fmla="*/ 2120900 w 3157537"/>
                <a:gd name="connsiteY71" fmla="*/ 998071 h 1689350"/>
                <a:gd name="connsiteX72" fmla="*/ 2117725 w 3157537"/>
                <a:gd name="connsiteY72" fmla="*/ 1013946 h 1689350"/>
                <a:gd name="connsiteX73" fmla="*/ 2152650 w 3157537"/>
                <a:gd name="connsiteY73" fmla="*/ 1017121 h 1689350"/>
                <a:gd name="connsiteX74" fmla="*/ 2152650 w 3157537"/>
                <a:gd name="connsiteY74" fmla="*/ 1042521 h 1689350"/>
                <a:gd name="connsiteX75" fmla="*/ 2212975 w 3157537"/>
                <a:gd name="connsiteY75" fmla="*/ 1045696 h 1689350"/>
                <a:gd name="connsiteX76" fmla="*/ 2212975 w 3157537"/>
                <a:gd name="connsiteY76" fmla="*/ 1077446 h 1689350"/>
                <a:gd name="connsiteX77" fmla="*/ 2225675 w 3157537"/>
                <a:gd name="connsiteY77" fmla="*/ 1077446 h 1689350"/>
                <a:gd name="connsiteX78" fmla="*/ 2228850 w 3157537"/>
                <a:gd name="connsiteY78" fmla="*/ 1121896 h 1689350"/>
                <a:gd name="connsiteX79" fmla="*/ 2244725 w 3157537"/>
                <a:gd name="connsiteY79" fmla="*/ 1121896 h 1689350"/>
                <a:gd name="connsiteX80" fmla="*/ 2244725 w 3157537"/>
                <a:gd name="connsiteY80" fmla="*/ 1150471 h 1689350"/>
                <a:gd name="connsiteX81" fmla="*/ 2517775 w 3157537"/>
                <a:gd name="connsiteY81" fmla="*/ 1150471 h 1689350"/>
                <a:gd name="connsiteX82" fmla="*/ 2517775 w 3157537"/>
                <a:gd name="connsiteY82" fmla="*/ 1172696 h 1689350"/>
                <a:gd name="connsiteX83" fmla="*/ 2692400 w 3157537"/>
                <a:gd name="connsiteY83" fmla="*/ 1172696 h 1689350"/>
                <a:gd name="connsiteX84" fmla="*/ 2692400 w 3157537"/>
                <a:gd name="connsiteY84" fmla="*/ 1198096 h 1689350"/>
                <a:gd name="connsiteX85" fmla="*/ 2711450 w 3157537"/>
                <a:gd name="connsiteY85" fmla="*/ 1198096 h 1689350"/>
                <a:gd name="connsiteX86" fmla="*/ 2714625 w 3157537"/>
                <a:gd name="connsiteY86" fmla="*/ 1223496 h 1689350"/>
                <a:gd name="connsiteX87" fmla="*/ 2790825 w 3157537"/>
                <a:gd name="connsiteY87" fmla="*/ 1223496 h 1689350"/>
                <a:gd name="connsiteX88" fmla="*/ 2790825 w 3157537"/>
                <a:gd name="connsiteY88" fmla="*/ 1248896 h 1689350"/>
                <a:gd name="connsiteX89" fmla="*/ 2860675 w 3157537"/>
                <a:gd name="connsiteY89" fmla="*/ 1248896 h 1689350"/>
                <a:gd name="connsiteX90" fmla="*/ 2860675 w 3157537"/>
                <a:gd name="connsiteY90" fmla="*/ 1264771 h 1689350"/>
                <a:gd name="connsiteX91" fmla="*/ 2892425 w 3157537"/>
                <a:gd name="connsiteY91" fmla="*/ 1264771 h 1689350"/>
                <a:gd name="connsiteX92" fmla="*/ 2895600 w 3157537"/>
                <a:gd name="connsiteY92" fmla="*/ 1318746 h 1689350"/>
                <a:gd name="connsiteX93" fmla="*/ 2936875 w 3157537"/>
                <a:gd name="connsiteY93" fmla="*/ 1318746 h 1689350"/>
                <a:gd name="connsiteX94" fmla="*/ 2940050 w 3157537"/>
                <a:gd name="connsiteY94" fmla="*/ 1356846 h 1689350"/>
                <a:gd name="connsiteX95" fmla="*/ 3019425 w 3157537"/>
                <a:gd name="connsiteY95" fmla="*/ 1363196 h 1689350"/>
                <a:gd name="connsiteX96" fmla="*/ 3019425 w 3157537"/>
                <a:gd name="connsiteY96" fmla="*/ 1401296 h 1689350"/>
                <a:gd name="connsiteX97" fmla="*/ 3028950 w 3157537"/>
                <a:gd name="connsiteY97" fmla="*/ 1401296 h 1689350"/>
                <a:gd name="connsiteX98" fmla="*/ 3028950 w 3157537"/>
                <a:gd name="connsiteY98" fmla="*/ 1426696 h 1689350"/>
                <a:gd name="connsiteX99" fmla="*/ 3067050 w 3157537"/>
                <a:gd name="connsiteY99" fmla="*/ 1423521 h 1689350"/>
                <a:gd name="connsiteX100" fmla="*/ 3067050 w 3157537"/>
                <a:gd name="connsiteY100" fmla="*/ 1445746 h 1689350"/>
                <a:gd name="connsiteX101" fmla="*/ 3076575 w 3157537"/>
                <a:gd name="connsiteY101" fmla="*/ 1445746 h 1689350"/>
                <a:gd name="connsiteX102" fmla="*/ 3079750 w 3157537"/>
                <a:gd name="connsiteY102" fmla="*/ 1474321 h 1689350"/>
                <a:gd name="connsiteX103" fmla="*/ 3105150 w 3157537"/>
                <a:gd name="connsiteY103" fmla="*/ 1474321 h 1689350"/>
                <a:gd name="connsiteX104" fmla="*/ 3105150 w 3157537"/>
                <a:gd name="connsiteY104" fmla="*/ 1566396 h 1689350"/>
                <a:gd name="connsiteX105" fmla="*/ 3114675 w 3157537"/>
                <a:gd name="connsiteY105" fmla="*/ 1566396 h 1689350"/>
                <a:gd name="connsiteX106" fmla="*/ 3114675 w 3157537"/>
                <a:gd name="connsiteY106" fmla="*/ 1588621 h 1689350"/>
                <a:gd name="connsiteX107" fmla="*/ 3133725 w 3157537"/>
                <a:gd name="connsiteY107" fmla="*/ 1588621 h 1689350"/>
                <a:gd name="connsiteX108" fmla="*/ 3134519 w 3157537"/>
                <a:gd name="connsiteY108" fmla="*/ 1633865 h 1689350"/>
                <a:gd name="connsiteX109" fmla="*/ 3148012 w 3157537"/>
                <a:gd name="connsiteY109" fmla="*/ 1633865 h 1689350"/>
                <a:gd name="connsiteX110" fmla="*/ 3148012 w 3157537"/>
                <a:gd name="connsiteY110" fmla="*/ 1685460 h 1689350"/>
                <a:gd name="connsiteX111" fmla="*/ 3157537 w 3157537"/>
                <a:gd name="connsiteY111" fmla="*/ 1685459 h 1689350"/>
                <a:gd name="connsiteX0" fmla="*/ 0 w 3159917"/>
                <a:gd name="connsiteY0" fmla="*/ 4296 h 1689350"/>
                <a:gd name="connsiteX1" fmla="*/ 0 w 3159917"/>
                <a:gd name="connsiteY1" fmla="*/ 4296 h 1689350"/>
                <a:gd name="connsiteX2" fmla="*/ 152400 w 3159917"/>
                <a:gd name="connsiteY2" fmla="*/ 4296 h 1689350"/>
                <a:gd name="connsiteX3" fmla="*/ 168275 w 3159917"/>
                <a:gd name="connsiteY3" fmla="*/ 7471 h 1689350"/>
                <a:gd name="connsiteX4" fmla="*/ 206375 w 3159917"/>
                <a:gd name="connsiteY4" fmla="*/ 10646 h 1689350"/>
                <a:gd name="connsiteX5" fmla="*/ 387350 w 3159917"/>
                <a:gd name="connsiteY5" fmla="*/ 7471 h 1689350"/>
                <a:gd name="connsiteX6" fmla="*/ 412750 w 3159917"/>
                <a:gd name="connsiteY6" fmla="*/ 4296 h 1689350"/>
                <a:gd name="connsiteX7" fmla="*/ 406400 w 3159917"/>
                <a:gd name="connsiteY7" fmla="*/ 4296 h 1689350"/>
                <a:gd name="connsiteX8" fmla="*/ 403225 w 3159917"/>
                <a:gd name="connsiteY8" fmla="*/ 32871 h 1689350"/>
                <a:gd name="connsiteX9" fmla="*/ 409575 w 3159917"/>
                <a:gd name="connsiteY9" fmla="*/ 36046 h 1689350"/>
                <a:gd name="connsiteX10" fmla="*/ 415925 w 3159917"/>
                <a:gd name="connsiteY10" fmla="*/ 86846 h 1689350"/>
                <a:gd name="connsiteX11" fmla="*/ 425450 w 3159917"/>
                <a:gd name="connsiteY11" fmla="*/ 86846 h 1689350"/>
                <a:gd name="connsiteX12" fmla="*/ 428625 w 3159917"/>
                <a:gd name="connsiteY12" fmla="*/ 102721 h 1689350"/>
                <a:gd name="connsiteX13" fmla="*/ 438150 w 3159917"/>
                <a:gd name="connsiteY13" fmla="*/ 102721 h 1689350"/>
                <a:gd name="connsiteX14" fmla="*/ 438150 w 3159917"/>
                <a:gd name="connsiteY14" fmla="*/ 217021 h 1689350"/>
                <a:gd name="connsiteX15" fmla="*/ 447675 w 3159917"/>
                <a:gd name="connsiteY15" fmla="*/ 217021 h 1689350"/>
                <a:gd name="connsiteX16" fmla="*/ 447675 w 3159917"/>
                <a:gd name="connsiteY16" fmla="*/ 232896 h 1689350"/>
                <a:gd name="connsiteX17" fmla="*/ 457200 w 3159917"/>
                <a:gd name="connsiteY17" fmla="*/ 232896 h 1689350"/>
                <a:gd name="connsiteX18" fmla="*/ 457200 w 3159917"/>
                <a:gd name="connsiteY18" fmla="*/ 255121 h 1689350"/>
                <a:gd name="connsiteX19" fmla="*/ 822325 w 3159917"/>
                <a:gd name="connsiteY19" fmla="*/ 255121 h 1689350"/>
                <a:gd name="connsiteX20" fmla="*/ 822325 w 3159917"/>
                <a:gd name="connsiteY20" fmla="*/ 277346 h 1689350"/>
                <a:gd name="connsiteX21" fmla="*/ 857250 w 3159917"/>
                <a:gd name="connsiteY21" fmla="*/ 277346 h 1689350"/>
                <a:gd name="connsiteX22" fmla="*/ 857250 w 3159917"/>
                <a:gd name="connsiteY22" fmla="*/ 302746 h 1689350"/>
                <a:gd name="connsiteX23" fmla="*/ 895350 w 3159917"/>
                <a:gd name="connsiteY23" fmla="*/ 302746 h 1689350"/>
                <a:gd name="connsiteX24" fmla="*/ 895350 w 3159917"/>
                <a:gd name="connsiteY24" fmla="*/ 458321 h 1689350"/>
                <a:gd name="connsiteX25" fmla="*/ 901700 w 3159917"/>
                <a:gd name="connsiteY25" fmla="*/ 458321 h 1689350"/>
                <a:gd name="connsiteX26" fmla="*/ 901700 w 3159917"/>
                <a:gd name="connsiteY26" fmla="*/ 471021 h 1689350"/>
                <a:gd name="connsiteX27" fmla="*/ 927100 w 3159917"/>
                <a:gd name="connsiteY27" fmla="*/ 471021 h 1689350"/>
                <a:gd name="connsiteX28" fmla="*/ 927100 w 3159917"/>
                <a:gd name="connsiteY28" fmla="*/ 496421 h 1689350"/>
                <a:gd name="connsiteX29" fmla="*/ 974725 w 3159917"/>
                <a:gd name="connsiteY29" fmla="*/ 496421 h 1689350"/>
                <a:gd name="connsiteX30" fmla="*/ 974725 w 3159917"/>
                <a:gd name="connsiteY30" fmla="*/ 518646 h 1689350"/>
                <a:gd name="connsiteX31" fmla="*/ 1114425 w 3159917"/>
                <a:gd name="connsiteY31" fmla="*/ 521821 h 1689350"/>
                <a:gd name="connsiteX32" fmla="*/ 1117600 w 3159917"/>
                <a:gd name="connsiteY32" fmla="*/ 540871 h 1689350"/>
                <a:gd name="connsiteX33" fmla="*/ 1181100 w 3159917"/>
                <a:gd name="connsiteY33" fmla="*/ 544046 h 1689350"/>
                <a:gd name="connsiteX34" fmla="*/ 1181100 w 3159917"/>
                <a:gd name="connsiteY34" fmla="*/ 553571 h 1689350"/>
                <a:gd name="connsiteX35" fmla="*/ 1187450 w 3159917"/>
                <a:gd name="connsiteY35" fmla="*/ 553571 h 1689350"/>
                <a:gd name="connsiteX36" fmla="*/ 1187450 w 3159917"/>
                <a:gd name="connsiteY36" fmla="*/ 563096 h 1689350"/>
                <a:gd name="connsiteX37" fmla="*/ 1193800 w 3159917"/>
                <a:gd name="connsiteY37" fmla="*/ 563096 h 1689350"/>
                <a:gd name="connsiteX38" fmla="*/ 1193800 w 3159917"/>
                <a:gd name="connsiteY38" fmla="*/ 569446 h 1689350"/>
                <a:gd name="connsiteX39" fmla="*/ 1203325 w 3159917"/>
                <a:gd name="connsiteY39" fmla="*/ 569446 h 1689350"/>
                <a:gd name="connsiteX40" fmla="*/ 1203325 w 3159917"/>
                <a:gd name="connsiteY40" fmla="*/ 604371 h 1689350"/>
                <a:gd name="connsiteX41" fmla="*/ 1276350 w 3159917"/>
                <a:gd name="connsiteY41" fmla="*/ 604371 h 1689350"/>
                <a:gd name="connsiteX42" fmla="*/ 1279525 w 3159917"/>
                <a:gd name="connsiteY42" fmla="*/ 626596 h 1689350"/>
                <a:gd name="connsiteX43" fmla="*/ 1301750 w 3159917"/>
                <a:gd name="connsiteY43" fmla="*/ 629771 h 1689350"/>
                <a:gd name="connsiteX44" fmla="*/ 1301750 w 3159917"/>
                <a:gd name="connsiteY44" fmla="*/ 642471 h 1689350"/>
                <a:gd name="connsiteX45" fmla="*/ 1311275 w 3159917"/>
                <a:gd name="connsiteY45" fmla="*/ 642471 h 1689350"/>
                <a:gd name="connsiteX46" fmla="*/ 1311275 w 3159917"/>
                <a:gd name="connsiteY46" fmla="*/ 671046 h 1689350"/>
                <a:gd name="connsiteX47" fmla="*/ 1349375 w 3159917"/>
                <a:gd name="connsiteY47" fmla="*/ 671046 h 1689350"/>
                <a:gd name="connsiteX48" fmla="*/ 1349375 w 3159917"/>
                <a:gd name="connsiteY48" fmla="*/ 686921 h 1689350"/>
                <a:gd name="connsiteX49" fmla="*/ 1371600 w 3159917"/>
                <a:gd name="connsiteY49" fmla="*/ 686921 h 1689350"/>
                <a:gd name="connsiteX50" fmla="*/ 1368425 w 3159917"/>
                <a:gd name="connsiteY50" fmla="*/ 709146 h 1689350"/>
                <a:gd name="connsiteX51" fmla="*/ 1390650 w 3159917"/>
                <a:gd name="connsiteY51" fmla="*/ 709146 h 1689350"/>
                <a:gd name="connsiteX52" fmla="*/ 1390650 w 3159917"/>
                <a:gd name="connsiteY52" fmla="*/ 734546 h 1689350"/>
                <a:gd name="connsiteX53" fmla="*/ 1454150 w 3159917"/>
                <a:gd name="connsiteY53" fmla="*/ 737721 h 1689350"/>
                <a:gd name="connsiteX54" fmla="*/ 1454150 w 3159917"/>
                <a:gd name="connsiteY54" fmla="*/ 753596 h 1689350"/>
                <a:gd name="connsiteX55" fmla="*/ 1489075 w 3159917"/>
                <a:gd name="connsiteY55" fmla="*/ 753596 h 1689350"/>
                <a:gd name="connsiteX56" fmla="*/ 1489075 w 3159917"/>
                <a:gd name="connsiteY56" fmla="*/ 778996 h 1689350"/>
                <a:gd name="connsiteX57" fmla="*/ 1562100 w 3159917"/>
                <a:gd name="connsiteY57" fmla="*/ 778996 h 1689350"/>
                <a:gd name="connsiteX58" fmla="*/ 1562100 w 3159917"/>
                <a:gd name="connsiteY58" fmla="*/ 798046 h 1689350"/>
                <a:gd name="connsiteX59" fmla="*/ 1670050 w 3159917"/>
                <a:gd name="connsiteY59" fmla="*/ 801221 h 1689350"/>
                <a:gd name="connsiteX60" fmla="*/ 1670050 w 3159917"/>
                <a:gd name="connsiteY60" fmla="*/ 820271 h 1689350"/>
                <a:gd name="connsiteX61" fmla="*/ 1730375 w 3159917"/>
                <a:gd name="connsiteY61" fmla="*/ 823446 h 1689350"/>
                <a:gd name="connsiteX62" fmla="*/ 1730375 w 3159917"/>
                <a:gd name="connsiteY62" fmla="*/ 839321 h 1689350"/>
                <a:gd name="connsiteX63" fmla="*/ 1771650 w 3159917"/>
                <a:gd name="connsiteY63" fmla="*/ 845671 h 1689350"/>
                <a:gd name="connsiteX64" fmla="*/ 1771650 w 3159917"/>
                <a:gd name="connsiteY64" fmla="*/ 886946 h 1689350"/>
                <a:gd name="connsiteX65" fmla="*/ 1816100 w 3159917"/>
                <a:gd name="connsiteY65" fmla="*/ 890121 h 1689350"/>
                <a:gd name="connsiteX66" fmla="*/ 1816100 w 3159917"/>
                <a:gd name="connsiteY66" fmla="*/ 944096 h 1689350"/>
                <a:gd name="connsiteX67" fmla="*/ 1825625 w 3159917"/>
                <a:gd name="connsiteY67" fmla="*/ 944096 h 1689350"/>
                <a:gd name="connsiteX68" fmla="*/ 1825625 w 3159917"/>
                <a:gd name="connsiteY68" fmla="*/ 972671 h 1689350"/>
                <a:gd name="connsiteX69" fmla="*/ 1885950 w 3159917"/>
                <a:gd name="connsiteY69" fmla="*/ 975846 h 1689350"/>
                <a:gd name="connsiteX70" fmla="*/ 1885950 w 3159917"/>
                <a:gd name="connsiteY70" fmla="*/ 994896 h 1689350"/>
                <a:gd name="connsiteX71" fmla="*/ 2120900 w 3159917"/>
                <a:gd name="connsiteY71" fmla="*/ 998071 h 1689350"/>
                <a:gd name="connsiteX72" fmla="*/ 2117725 w 3159917"/>
                <a:gd name="connsiteY72" fmla="*/ 1013946 h 1689350"/>
                <a:gd name="connsiteX73" fmla="*/ 2152650 w 3159917"/>
                <a:gd name="connsiteY73" fmla="*/ 1017121 h 1689350"/>
                <a:gd name="connsiteX74" fmla="*/ 2152650 w 3159917"/>
                <a:gd name="connsiteY74" fmla="*/ 1042521 h 1689350"/>
                <a:gd name="connsiteX75" fmla="*/ 2212975 w 3159917"/>
                <a:gd name="connsiteY75" fmla="*/ 1045696 h 1689350"/>
                <a:gd name="connsiteX76" fmla="*/ 2212975 w 3159917"/>
                <a:gd name="connsiteY76" fmla="*/ 1077446 h 1689350"/>
                <a:gd name="connsiteX77" fmla="*/ 2225675 w 3159917"/>
                <a:gd name="connsiteY77" fmla="*/ 1077446 h 1689350"/>
                <a:gd name="connsiteX78" fmla="*/ 2228850 w 3159917"/>
                <a:gd name="connsiteY78" fmla="*/ 1121896 h 1689350"/>
                <a:gd name="connsiteX79" fmla="*/ 2244725 w 3159917"/>
                <a:gd name="connsiteY79" fmla="*/ 1121896 h 1689350"/>
                <a:gd name="connsiteX80" fmla="*/ 2244725 w 3159917"/>
                <a:gd name="connsiteY80" fmla="*/ 1150471 h 1689350"/>
                <a:gd name="connsiteX81" fmla="*/ 2517775 w 3159917"/>
                <a:gd name="connsiteY81" fmla="*/ 1150471 h 1689350"/>
                <a:gd name="connsiteX82" fmla="*/ 2517775 w 3159917"/>
                <a:gd name="connsiteY82" fmla="*/ 1172696 h 1689350"/>
                <a:gd name="connsiteX83" fmla="*/ 2692400 w 3159917"/>
                <a:gd name="connsiteY83" fmla="*/ 1172696 h 1689350"/>
                <a:gd name="connsiteX84" fmla="*/ 2692400 w 3159917"/>
                <a:gd name="connsiteY84" fmla="*/ 1198096 h 1689350"/>
                <a:gd name="connsiteX85" fmla="*/ 2711450 w 3159917"/>
                <a:gd name="connsiteY85" fmla="*/ 1198096 h 1689350"/>
                <a:gd name="connsiteX86" fmla="*/ 2714625 w 3159917"/>
                <a:gd name="connsiteY86" fmla="*/ 1223496 h 1689350"/>
                <a:gd name="connsiteX87" fmla="*/ 2790825 w 3159917"/>
                <a:gd name="connsiteY87" fmla="*/ 1223496 h 1689350"/>
                <a:gd name="connsiteX88" fmla="*/ 2790825 w 3159917"/>
                <a:gd name="connsiteY88" fmla="*/ 1248896 h 1689350"/>
                <a:gd name="connsiteX89" fmla="*/ 2860675 w 3159917"/>
                <a:gd name="connsiteY89" fmla="*/ 1248896 h 1689350"/>
                <a:gd name="connsiteX90" fmla="*/ 2860675 w 3159917"/>
                <a:gd name="connsiteY90" fmla="*/ 1264771 h 1689350"/>
                <a:gd name="connsiteX91" fmla="*/ 2892425 w 3159917"/>
                <a:gd name="connsiteY91" fmla="*/ 1264771 h 1689350"/>
                <a:gd name="connsiteX92" fmla="*/ 2895600 w 3159917"/>
                <a:gd name="connsiteY92" fmla="*/ 1318746 h 1689350"/>
                <a:gd name="connsiteX93" fmla="*/ 2936875 w 3159917"/>
                <a:gd name="connsiteY93" fmla="*/ 1318746 h 1689350"/>
                <a:gd name="connsiteX94" fmla="*/ 2940050 w 3159917"/>
                <a:gd name="connsiteY94" fmla="*/ 1356846 h 1689350"/>
                <a:gd name="connsiteX95" fmla="*/ 3019425 w 3159917"/>
                <a:gd name="connsiteY95" fmla="*/ 1363196 h 1689350"/>
                <a:gd name="connsiteX96" fmla="*/ 3019425 w 3159917"/>
                <a:gd name="connsiteY96" fmla="*/ 1401296 h 1689350"/>
                <a:gd name="connsiteX97" fmla="*/ 3028950 w 3159917"/>
                <a:gd name="connsiteY97" fmla="*/ 1401296 h 1689350"/>
                <a:gd name="connsiteX98" fmla="*/ 3028950 w 3159917"/>
                <a:gd name="connsiteY98" fmla="*/ 1426696 h 1689350"/>
                <a:gd name="connsiteX99" fmla="*/ 3067050 w 3159917"/>
                <a:gd name="connsiteY99" fmla="*/ 1423521 h 1689350"/>
                <a:gd name="connsiteX100" fmla="*/ 3067050 w 3159917"/>
                <a:gd name="connsiteY100" fmla="*/ 1445746 h 1689350"/>
                <a:gd name="connsiteX101" fmla="*/ 3076575 w 3159917"/>
                <a:gd name="connsiteY101" fmla="*/ 1445746 h 1689350"/>
                <a:gd name="connsiteX102" fmla="*/ 3079750 w 3159917"/>
                <a:gd name="connsiteY102" fmla="*/ 1474321 h 1689350"/>
                <a:gd name="connsiteX103" fmla="*/ 3105150 w 3159917"/>
                <a:gd name="connsiteY103" fmla="*/ 1474321 h 1689350"/>
                <a:gd name="connsiteX104" fmla="*/ 3105150 w 3159917"/>
                <a:gd name="connsiteY104" fmla="*/ 1566396 h 1689350"/>
                <a:gd name="connsiteX105" fmla="*/ 3114675 w 3159917"/>
                <a:gd name="connsiteY105" fmla="*/ 1566396 h 1689350"/>
                <a:gd name="connsiteX106" fmla="*/ 3114675 w 3159917"/>
                <a:gd name="connsiteY106" fmla="*/ 1588621 h 1689350"/>
                <a:gd name="connsiteX107" fmla="*/ 3133725 w 3159917"/>
                <a:gd name="connsiteY107" fmla="*/ 1588621 h 1689350"/>
                <a:gd name="connsiteX108" fmla="*/ 3134519 w 3159917"/>
                <a:gd name="connsiteY108" fmla="*/ 1633865 h 1689350"/>
                <a:gd name="connsiteX109" fmla="*/ 3148012 w 3159917"/>
                <a:gd name="connsiteY109" fmla="*/ 1633865 h 1689350"/>
                <a:gd name="connsiteX110" fmla="*/ 3148012 w 3159917"/>
                <a:gd name="connsiteY110" fmla="*/ 1685460 h 1689350"/>
                <a:gd name="connsiteX111" fmla="*/ 3157537 w 3159917"/>
                <a:gd name="connsiteY111" fmla="*/ 1685459 h 1689350"/>
                <a:gd name="connsiteX112" fmla="*/ 3159917 w 3159917"/>
                <a:gd name="connsiteY112" fmla="*/ 1683077 h 1689350"/>
                <a:gd name="connsiteX0" fmla="*/ 0 w 3158318"/>
                <a:gd name="connsiteY0" fmla="*/ 4296 h 1699756"/>
                <a:gd name="connsiteX1" fmla="*/ 0 w 3158318"/>
                <a:gd name="connsiteY1" fmla="*/ 4296 h 1699756"/>
                <a:gd name="connsiteX2" fmla="*/ 152400 w 3158318"/>
                <a:gd name="connsiteY2" fmla="*/ 4296 h 1699756"/>
                <a:gd name="connsiteX3" fmla="*/ 168275 w 3158318"/>
                <a:gd name="connsiteY3" fmla="*/ 7471 h 1699756"/>
                <a:gd name="connsiteX4" fmla="*/ 206375 w 3158318"/>
                <a:gd name="connsiteY4" fmla="*/ 10646 h 1699756"/>
                <a:gd name="connsiteX5" fmla="*/ 387350 w 3158318"/>
                <a:gd name="connsiteY5" fmla="*/ 7471 h 1699756"/>
                <a:gd name="connsiteX6" fmla="*/ 412750 w 3158318"/>
                <a:gd name="connsiteY6" fmla="*/ 4296 h 1699756"/>
                <a:gd name="connsiteX7" fmla="*/ 406400 w 3158318"/>
                <a:gd name="connsiteY7" fmla="*/ 4296 h 1699756"/>
                <a:gd name="connsiteX8" fmla="*/ 403225 w 3158318"/>
                <a:gd name="connsiteY8" fmla="*/ 32871 h 1699756"/>
                <a:gd name="connsiteX9" fmla="*/ 409575 w 3158318"/>
                <a:gd name="connsiteY9" fmla="*/ 36046 h 1699756"/>
                <a:gd name="connsiteX10" fmla="*/ 415925 w 3158318"/>
                <a:gd name="connsiteY10" fmla="*/ 86846 h 1699756"/>
                <a:gd name="connsiteX11" fmla="*/ 425450 w 3158318"/>
                <a:gd name="connsiteY11" fmla="*/ 86846 h 1699756"/>
                <a:gd name="connsiteX12" fmla="*/ 428625 w 3158318"/>
                <a:gd name="connsiteY12" fmla="*/ 102721 h 1699756"/>
                <a:gd name="connsiteX13" fmla="*/ 438150 w 3158318"/>
                <a:gd name="connsiteY13" fmla="*/ 102721 h 1699756"/>
                <a:gd name="connsiteX14" fmla="*/ 438150 w 3158318"/>
                <a:gd name="connsiteY14" fmla="*/ 217021 h 1699756"/>
                <a:gd name="connsiteX15" fmla="*/ 447675 w 3158318"/>
                <a:gd name="connsiteY15" fmla="*/ 217021 h 1699756"/>
                <a:gd name="connsiteX16" fmla="*/ 447675 w 3158318"/>
                <a:gd name="connsiteY16" fmla="*/ 232896 h 1699756"/>
                <a:gd name="connsiteX17" fmla="*/ 457200 w 3158318"/>
                <a:gd name="connsiteY17" fmla="*/ 232896 h 1699756"/>
                <a:gd name="connsiteX18" fmla="*/ 457200 w 3158318"/>
                <a:gd name="connsiteY18" fmla="*/ 255121 h 1699756"/>
                <a:gd name="connsiteX19" fmla="*/ 822325 w 3158318"/>
                <a:gd name="connsiteY19" fmla="*/ 255121 h 1699756"/>
                <a:gd name="connsiteX20" fmla="*/ 822325 w 3158318"/>
                <a:gd name="connsiteY20" fmla="*/ 277346 h 1699756"/>
                <a:gd name="connsiteX21" fmla="*/ 857250 w 3158318"/>
                <a:gd name="connsiteY21" fmla="*/ 277346 h 1699756"/>
                <a:gd name="connsiteX22" fmla="*/ 857250 w 3158318"/>
                <a:gd name="connsiteY22" fmla="*/ 302746 h 1699756"/>
                <a:gd name="connsiteX23" fmla="*/ 895350 w 3158318"/>
                <a:gd name="connsiteY23" fmla="*/ 302746 h 1699756"/>
                <a:gd name="connsiteX24" fmla="*/ 895350 w 3158318"/>
                <a:gd name="connsiteY24" fmla="*/ 458321 h 1699756"/>
                <a:gd name="connsiteX25" fmla="*/ 901700 w 3158318"/>
                <a:gd name="connsiteY25" fmla="*/ 458321 h 1699756"/>
                <a:gd name="connsiteX26" fmla="*/ 901700 w 3158318"/>
                <a:gd name="connsiteY26" fmla="*/ 471021 h 1699756"/>
                <a:gd name="connsiteX27" fmla="*/ 927100 w 3158318"/>
                <a:gd name="connsiteY27" fmla="*/ 471021 h 1699756"/>
                <a:gd name="connsiteX28" fmla="*/ 927100 w 3158318"/>
                <a:gd name="connsiteY28" fmla="*/ 496421 h 1699756"/>
                <a:gd name="connsiteX29" fmla="*/ 974725 w 3158318"/>
                <a:gd name="connsiteY29" fmla="*/ 496421 h 1699756"/>
                <a:gd name="connsiteX30" fmla="*/ 974725 w 3158318"/>
                <a:gd name="connsiteY30" fmla="*/ 518646 h 1699756"/>
                <a:gd name="connsiteX31" fmla="*/ 1114425 w 3158318"/>
                <a:gd name="connsiteY31" fmla="*/ 521821 h 1699756"/>
                <a:gd name="connsiteX32" fmla="*/ 1117600 w 3158318"/>
                <a:gd name="connsiteY32" fmla="*/ 540871 h 1699756"/>
                <a:gd name="connsiteX33" fmla="*/ 1181100 w 3158318"/>
                <a:gd name="connsiteY33" fmla="*/ 544046 h 1699756"/>
                <a:gd name="connsiteX34" fmla="*/ 1181100 w 3158318"/>
                <a:gd name="connsiteY34" fmla="*/ 553571 h 1699756"/>
                <a:gd name="connsiteX35" fmla="*/ 1187450 w 3158318"/>
                <a:gd name="connsiteY35" fmla="*/ 553571 h 1699756"/>
                <a:gd name="connsiteX36" fmla="*/ 1187450 w 3158318"/>
                <a:gd name="connsiteY36" fmla="*/ 563096 h 1699756"/>
                <a:gd name="connsiteX37" fmla="*/ 1193800 w 3158318"/>
                <a:gd name="connsiteY37" fmla="*/ 563096 h 1699756"/>
                <a:gd name="connsiteX38" fmla="*/ 1193800 w 3158318"/>
                <a:gd name="connsiteY38" fmla="*/ 569446 h 1699756"/>
                <a:gd name="connsiteX39" fmla="*/ 1203325 w 3158318"/>
                <a:gd name="connsiteY39" fmla="*/ 569446 h 1699756"/>
                <a:gd name="connsiteX40" fmla="*/ 1203325 w 3158318"/>
                <a:gd name="connsiteY40" fmla="*/ 604371 h 1699756"/>
                <a:gd name="connsiteX41" fmla="*/ 1276350 w 3158318"/>
                <a:gd name="connsiteY41" fmla="*/ 604371 h 1699756"/>
                <a:gd name="connsiteX42" fmla="*/ 1279525 w 3158318"/>
                <a:gd name="connsiteY42" fmla="*/ 626596 h 1699756"/>
                <a:gd name="connsiteX43" fmla="*/ 1301750 w 3158318"/>
                <a:gd name="connsiteY43" fmla="*/ 629771 h 1699756"/>
                <a:gd name="connsiteX44" fmla="*/ 1301750 w 3158318"/>
                <a:gd name="connsiteY44" fmla="*/ 642471 h 1699756"/>
                <a:gd name="connsiteX45" fmla="*/ 1311275 w 3158318"/>
                <a:gd name="connsiteY45" fmla="*/ 642471 h 1699756"/>
                <a:gd name="connsiteX46" fmla="*/ 1311275 w 3158318"/>
                <a:gd name="connsiteY46" fmla="*/ 671046 h 1699756"/>
                <a:gd name="connsiteX47" fmla="*/ 1349375 w 3158318"/>
                <a:gd name="connsiteY47" fmla="*/ 671046 h 1699756"/>
                <a:gd name="connsiteX48" fmla="*/ 1349375 w 3158318"/>
                <a:gd name="connsiteY48" fmla="*/ 686921 h 1699756"/>
                <a:gd name="connsiteX49" fmla="*/ 1371600 w 3158318"/>
                <a:gd name="connsiteY49" fmla="*/ 686921 h 1699756"/>
                <a:gd name="connsiteX50" fmla="*/ 1368425 w 3158318"/>
                <a:gd name="connsiteY50" fmla="*/ 709146 h 1699756"/>
                <a:gd name="connsiteX51" fmla="*/ 1390650 w 3158318"/>
                <a:gd name="connsiteY51" fmla="*/ 709146 h 1699756"/>
                <a:gd name="connsiteX52" fmla="*/ 1390650 w 3158318"/>
                <a:gd name="connsiteY52" fmla="*/ 734546 h 1699756"/>
                <a:gd name="connsiteX53" fmla="*/ 1454150 w 3158318"/>
                <a:gd name="connsiteY53" fmla="*/ 737721 h 1699756"/>
                <a:gd name="connsiteX54" fmla="*/ 1454150 w 3158318"/>
                <a:gd name="connsiteY54" fmla="*/ 753596 h 1699756"/>
                <a:gd name="connsiteX55" fmla="*/ 1489075 w 3158318"/>
                <a:gd name="connsiteY55" fmla="*/ 753596 h 1699756"/>
                <a:gd name="connsiteX56" fmla="*/ 1489075 w 3158318"/>
                <a:gd name="connsiteY56" fmla="*/ 778996 h 1699756"/>
                <a:gd name="connsiteX57" fmla="*/ 1562100 w 3158318"/>
                <a:gd name="connsiteY57" fmla="*/ 778996 h 1699756"/>
                <a:gd name="connsiteX58" fmla="*/ 1562100 w 3158318"/>
                <a:gd name="connsiteY58" fmla="*/ 798046 h 1699756"/>
                <a:gd name="connsiteX59" fmla="*/ 1670050 w 3158318"/>
                <a:gd name="connsiteY59" fmla="*/ 801221 h 1699756"/>
                <a:gd name="connsiteX60" fmla="*/ 1670050 w 3158318"/>
                <a:gd name="connsiteY60" fmla="*/ 820271 h 1699756"/>
                <a:gd name="connsiteX61" fmla="*/ 1730375 w 3158318"/>
                <a:gd name="connsiteY61" fmla="*/ 823446 h 1699756"/>
                <a:gd name="connsiteX62" fmla="*/ 1730375 w 3158318"/>
                <a:gd name="connsiteY62" fmla="*/ 839321 h 1699756"/>
                <a:gd name="connsiteX63" fmla="*/ 1771650 w 3158318"/>
                <a:gd name="connsiteY63" fmla="*/ 845671 h 1699756"/>
                <a:gd name="connsiteX64" fmla="*/ 1771650 w 3158318"/>
                <a:gd name="connsiteY64" fmla="*/ 886946 h 1699756"/>
                <a:gd name="connsiteX65" fmla="*/ 1816100 w 3158318"/>
                <a:gd name="connsiteY65" fmla="*/ 890121 h 1699756"/>
                <a:gd name="connsiteX66" fmla="*/ 1816100 w 3158318"/>
                <a:gd name="connsiteY66" fmla="*/ 944096 h 1699756"/>
                <a:gd name="connsiteX67" fmla="*/ 1825625 w 3158318"/>
                <a:gd name="connsiteY67" fmla="*/ 944096 h 1699756"/>
                <a:gd name="connsiteX68" fmla="*/ 1825625 w 3158318"/>
                <a:gd name="connsiteY68" fmla="*/ 972671 h 1699756"/>
                <a:gd name="connsiteX69" fmla="*/ 1885950 w 3158318"/>
                <a:gd name="connsiteY69" fmla="*/ 975846 h 1699756"/>
                <a:gd name="connsiteX70" fmla="*/ 1885950 w 3158318"/>
                <a:gd name="connsiteY70" fmla="*/ 994896 h 1699756"/>
                <a:gd name="connsiteX71" fmla="*/ 2120900 w 3158318"/>
                <a:gd name="connsiteY71" fmla="*/ 998071 h 1699756"/>
                <a:gd name="connsiteX72" fmla="*/ 2117725 w 3158318"/>
                <a:gd name="connsiteY72" fmla="*/ 1013946 h 1699756"/>
                <a:gd name="connsiteX73" fmla="*/ 2152650 w 3158318"/>
                <a:gd name="connsiteY73" fmla="*/ 1017121 h 1699756"/>
                <a:gd name="connsiteX74" fmla="*/ 2152650 w 3158318"/>
                <a:gd name="connsiteY74" fmla="*/ 1042521 h 1699756"/>
                <a:gd name="connsiteX75" fmla="*/ 2212975 w 3158318"/>
                <a:gd name="connsiteY75" fmla="*/ 1045696 h 1699756"/>
                <a:gd name="connsiteX76" fmla="*/ 2212975 w 3158318"/>
                <a:gd name="connsiteY76" fmla="*/ 1077446 h 1699756"/>
                <a:gd name="connsiteX77" fmla="*/ 2225675 w 3158318"/>
                <a:gd name="connsiteY77" fmla="*/ 1077446 h 1699756"/>
                <a:gd name="connsiteX78" fmla="*/ 2228850 w 3158318"/>
                <a:gd name="connsiteY78" fmla="*/ 1121896 h 1699756"/>
                <a:gd name="connsiteX79" fmla="*/ 2244725 w 3158318"/>
                <a:gd name="connsiteY79" fmla="*/ 1121896 h 1699756"/>
                <a:gd name="connsiteX80" fmla="*/ 2244725 w 3158318"/>
                <a:gd name="connsiteY80" fmla="*/ 1150471 h 1699756"/>
                <a:gd name="connsiteX81" fmla="*/ 2517775 w 3158318"/>
                <a:gd name="connsiteY81" fmla="*/ 1150471 h 1699756"/>
                <a:gd name="connsiteX82" fmla="*/ 2517775 w 3158318"/>
                <a:gd name="connsiteY82" fmla="*/ 1172696 h 1699756"/>
                <a:gd name="connsiteX83" fmla="*/ 2692400 w 3158318"/>
                <a:gd name="connsiteY83" fmla="*/ 1172696 h 1699756"/>
                <a:gd name="connsiteX84" fmla="*/ 2692400 w 3158318"/>
                <a:gd name="connsiteY84" fmla="*/ 1198096 h 1699756"/>
                <a:gd name="connsiteX85" fmla="*/ 2711450 w 3158318"/>
                <a:gd name="connsiteY85" fmla="*/ 1198096 h 1699756"/>
                <a:gd name="connsiteX86" fmla="*/ 2714625 w 3158318"/>
                <a:gd name="connsiteY86" fmla="*/ 1223496 h 1699756"/>
                <a:gd name="connsiteX87" fmla="*/ 2790825 w 3158318"/>
                <a:gd name="connsiteY87" fmla="*/ 1223496 h 1699756"/>
                <a:gd name="connsiteX88" fmla="*/ 2790825 w 3158318"/>
                <a:gd name="connsiteY88" fmla="*/ 1248896 h 1699756"/>
                <a:gd name="connsiteX89" fmla="*/ 2860675 w 3158318"/>
                <a:gd name="connsiteY89" fmla="*/ 1248896 h 1699756"/>
                <a:gd name="connsiteX90" fmla="*/ 2860675 w 3158318"/>
                <a:gd name="connsiteY90" fmla="*/ 1264771 h 1699756"/>
                <a:gd name="connsiteX91" fmla="*/ 2892425 w 3158318"/>
                <a:gd name="connsiteY91" fmla="*/ 1264771 h 1699756"/>
                <a:gd name="connsiteX92" fmla="*/ 2895600 w 3158318"/>
                <a:gd name="connsiteY92" fmla="*/ 1318746 h 1699756"/>
                <a:gd name="connsiteX93" fmla="*/ 2936875 w 3158318"/>
                <a:gd name="connsiteY93" fmla="*/ 1318746 h 1699756"/>
                <a:gd name="connsiteX94" fmla="*/ 2940050 w 3158318"/>
                <a:gd name="connsiteY94" fmla="*/ 1356846 h 1699756"/>
                <a:gd name="connsiteX95" fmla="*/ 3019425 w 3158318"/>
                <a:gd name="connsiteY95" fmla="*/ 1363196 h 1699756"/>
                <a:gd name="connsiteX96" fmla="*/ 3019425 w 3158318"/>
                <a:gd name="connsiteY96" fmla="*/ 1401296 h 1699756"/>
                <a:gd name="connsiteX97" fmla="*/ 3028950 w 3158318"/>
                <a:gd name="connsiteY97" fmla="*/ 1401296 h 1699756"/>
                <a:gd name="connsiteX98" fmla="*/ 3028950 w 3158318"/>
                <a:gd name="connsiteY98" fmla="*/ 1426696 h 1699756"/>
                <a:gd name="connsiteX99" fmla="*/ 3067050 w 3158318"/>
                <a:gd name="connsiteY99" fmla="*/ 1423521 h 1699756"/>
                <a:gd name="connsiteX100" fmla="*/ 3067050 w 3158318"/>
                <a:gd name="connsiteY100" fmla="*/ 1445746 h 1699756"/>
                <a:gd name="connsiteX101" fmla="*/ 3076575 w 3158318"/>
                <a:gd name="connsiteY101" fmla="*/ 1445746 h 1699756"/>
                <a:gd name="connsiteX102" fmla="*/ 3079750 w 3158318"/>
                <a:gd name="connsiteY102" fmla="*/ 1474321 h 1699756"/>
                <a:gd name="connsiteX103" fmla="*/ 3105150 w 3158318"/>
                <a:gd name="connsiteY103" fmla="*/ 1474321 h 1699756"/>
                <a:gd name="connsiteX104" fmla="*/ 3105150 w 3158318"/>
                <a:gd name="connsiteY104" fmla="*/ 1566396 h 1699756"/>
                <a:gd name="connsiteX105" fmla="*/ 3114675 w 3158318"/>
                <a:gd name="connsiteY105" fmla="*/ 1566396 h 1699756"/>
                <a:gd name="connsiteX106" fmla="*/ 3114675 w 3158318"/>
                <a:gd name="connsiteY106" fmla="*/ 1588621 h 1699756"/>
                <a:gd name="connsiteX107" fmla="*/ 3133725 w 3158318"/>
                <a:gd name="connsiteY107" fmla="*/ 1588621 h 1699756"/>
                <a:gd name="connsiteX108" fmla="*/ 3134519 w 3158318"/>
                <a:gd name="connsiteY108" fmla="*/ 1633865 h 1699756"/>
                <a:gd name="connsiteX109" fmla="*/ 3148012 w 3158318"/>
                <a:gd name="connsiteY109" fmla="*/ 1633865 h 1699756"/>
                <a:gd name="connsiteX110" fmla="*/ 3148012 w 3158318"/>
                <a:gd name="connsiteY110" fmla="*/ 1685460 h 1699756"/>
                <a:gd name="connsiteX111" fmla="*/ 3157537 w 3158318"/>
                <a:gd name="connsiteY111" fmla="*/ 1685459 h 1699756"/>
                <a:gd name="connsiteX112" fmla="*/ 3157536 w 3158318"/>
                <a:gd name="connsiteY112" fmla="*/ 1699745 h 1699756"/>
                <a:gd name="connsiteX0" fmla="*/ 0 w 3158318"/>
                <a:gd name="connsiteY0" fmla="*/ 4296 h 1704509"/>
                <a:gd name="connsiteX1" fmla="*/ 0 w 3158318"/>
                <a:gd name="connsiteY1" fmla="*/ 4296 h 1704509"/>
                <a:gd name="connsiteX2" fmla="*/ 152400 w 3158318"/>
                <a:gd name="connsiteY2" fmla="*/ 4296 h 1704509"/>
                <a:gd name="connsiteX3" fmla="*/ 168275 w 3158318"/>
                <a:gd name="connsiteY3" fmla="*/ 7471 h 1704509"/>
                <a:gd name="connsiteX4" fmla="*/ 206375 w 3158318"/>
                <a:gd name="connsiteY4" fmla="*/ 10646 h 1704509"/>
                <a:gd name="connsiteX5" fmla="*/ 387350 w 3158318"/>
                <a:gd name="connsiteY5" fmla="*/ 7471 h 1704509"/>
                <a:gd name="connsiteX6" fmla="*/ 412750 w 3158318"/>
                <a:gd name="connsiteY6" fmla="*/ 4296 h 1704509"/>
                <a:gd name="connsiteX7" fmla="*/ 406400 w 3158318"/>
                <a:gd name="connsiteY7" fmla="*/ 4296 h 1704509"/>
                <a:gd name="connsiteX8" fmla="*/ 403225 w 3158318"/>
                <a:gd name="connsiteY8" fmla="*/ 32871 h 1704509"/>
                <a:gd name="connsiteX9" fmla="*/ 409575 w 3158318"/>
                <a:gd name="connsiteY9" fmla="*/ 36046 h 1704509"/>
                <a:gd name="connsiteX10" fmla="*/ 415925 w 3158318"/>
                <a:gd name="connsiteY10" fmla="*/ 86846 h 1704509"/>
                <a:gd name="connsiteX11" fmla="*/ 425450 w 3158318"/>
                <a:gd name="connsiteY11" fmla="*/ 86846 h 1704509"/>
                <a:gd name="connsiteX12" fmla="*/ 428625 w 3158318"/>
                <a:gd name="connsiteY12" fmla="*/ 102721 h 1704509"/>
                <a:gd name="connsiteX13" fmla="*/ 438150 w 3158318"/>
                <a:gd name="connsiteY13" fmla="*/ 102721 h 1704509"/>
                <a:gd name="connsiteX14" fmla="*/ 438150 w 3158318"/>
                <a:gd name="connsiteY14" fmla="*/ 217021 h 1704509"/>
                <a:gd name="connsiteX15" fmla="*/ 447675 w 3158318"/>
                <a:gd name="connsiteY15" fmla="*/ 217021 h 1704509"/>
                <a:gd name="connsiteX16" fmla="*/ 447675 w 3158318"/>
                <a:gd name="connsiteY16" fmla="*/ 232896 h 1704509"/>
                <a:gd name="connsiteX17" fmla="*/ 457200 w 3158318"/>
                <a:gd name="connsiteY17" fmla="*/ 232896 h 1704509"/>
                <a:gd name="connsiteX18" fmla="*/ 457200 w 3158318"/>
                <a:gd name="connsiteY18" fmla="*/ 255121 h 1704509"/>
                <a:gd name="connsiteX19" fmla="*/ 822325 w 3158318"/>
                <a:gd name="connsiteY19" fmla="*/ 255121 h 1704509"/>
                <a:gd name="connsiteX20" fmla="*/ 822325 w 3158318"/>
                <a:gd name="connsiteY20" fmla="*/ 277346 h 1704509"/>
                <a:gd name="connsiteX21" fmla="*/ 857250 w 3158318"/>
                <a:gd name="connsiteY21" fmla="*/ 277346 h 1704509"/>
                <a:gd name="connsiteX22" fmla="*/ 857250 w 3158318"/>
                <a:gd name="connsiteY22" fmla="*/ 302746 h 1704509"/>
                <a:gd name="connsiteX23" fmla="*/ 895350 w 3158318"/>
                <a:gd name="connsiteY23" fmla="*/ 302746 h 1704509"/>
                <a:gd name="connsiteX24" fmla="*/ 895350 w 3158318"/>
                <a:gd name="connsiteY24" fmla="*/ 458321 h 1704509"/>
                <a:gd name="connsiteX25" fmla="*/ 901700 w 3158318"/>
                <a:gd name="connsiteY25" fmla="*/ 458321 h 1704509"/>
                <a:gd name="connsiteX26" fmla="*/ 901700 w 3158318"/>
                <a:gd name="connsiteY26" fmla="*/ 471021 h 1704509"/>
                <a:gd name="connsiteX27" fmla="*/ 927100 w 3158318"/>
                <a:gd name="connsiteY27" fmla="*/ 471021 h 1704509"/>
                <a:gd name="connsiteX28" fmla="*/ 927100 w 3158318"/>
                <a:gd name="connsiteY28" fmla="*/ 496421 h 1704509"/>
                <a:gd name="connsiteX29" fmla="*/ 974725 w 3158318"/>
                <a:gd name="connsiteY29" fmla="*/ 496421 h 1704509"/>
                <a:gd name="connsiteX30" fmla="*/ 974725 w 3158318"/>
                <a:gd name="connsiteY30" fmla="*/ 518646 h 1704509"/>
                <a:gd name="connsiteX31" fmla="*/ 1114425 w 3158318"/>
                <a:gd name="connsiteY31" fmla="*/ 521821 h 1704509"/>
                <a:gd name="connsiteX32" fmla="*/ 1117600 w 3158318"/>
                <a:gd name="connsiteY32" fmla="*/ 540871 h 1704509"/>
                <a:gd name="connsiteX33" fmla="*/ 1181100 w 3158318"/>
                <a:gd name="connsiteY33" fmla="*/ 544046 h 1704509"/>
                <a:gd name="connsiteX34" fmla="*/ 1181100 w 3158318"/>
                <a:gd name="connsiteY34" fmla="*/ 553571 h 1704509"/>
                <a:gd name="connsiteX35" fmla="*/ 1187450 w 3158318"/>
                <a:gd name="connsiteY35" fmla="*/ 553571 h 1704509"/>
                <a:gd name="connsiteX36" fmla="*/ 1187450 w 3158318"/>
                <a:gd name="connsiteY36" fmla="*/ 563096 h 1704509"/>
                <a:gd name="connsiteX37" fmla="*/ 1193800 w 3158318"/>
                <a:gd name="connsiteY37" fmla="*/ 563096 h 1704509"/>
                <a:gd name="connsiteX38" fmla="*/ 1193800 w 3158318"/>
                <a:gd name="connsiteY38" fmla="*/ 569446 h 1704509"/>
                <a:gd name="connsiteX39" fmla="*/ 1203325 w 3158318"/>
                <a:gd name="connsiteY39" fmla="*/ 569446 h 1704509"/>
                <a:gd name="connsiteX40" fmla="*/ 1203325 w 3158318"/>
                <a:gd name="connsiteY40" fmla="*/ 604371 h 1704509"/>
                <a:gd name="connsiteX41" fmla="*/ 1276350 w 3158318"/>
                <a:gd name="connsiteY41" fmla="*/ 604371 h 1704509"/>
                <a:gd name="connsiteX42" fmla="*/ 1279525 w 3158318"/>
                <a:gd name="connsiteY42" fmla="*/ 626596 h 1704509"/>
                <a:gd name="connsiteX43" fmla="*/ 1301750 w 3158318"/>
                <a:gd name="connsiteY43" fmla="*/ 629771 h 1704509"/>
                <a:gd name="connsiteX44" fmla="*/ 1301750 w 3158318"/>
                <a:gd name="connsiteY44" fmla="*/ 642471 h 1704509"/>
                <a:gd name="connsiteX45" fmla="*/ 1311275 w 3158318"/>
                <a:gd name="connsiteY45" fmla="*/ 642471 h 1704509"/>
                <a:gd name="connsiteX46" fmla="*/ 1311275 w 3158318"/>
                <a:gd name="connsiteY46" fmla="*/ 671046 h 1704509"/>
                <a:gd name="connsiteX47" fmla="*/ 1349375 w 3158318"/>
                <a:gd name="connsiteY47" fmla="*/ 671046 h 1704509"/>
                <a:gd name="connsiteX48" fmla="*/ 1349375 w 3158318"/>
                <a:gd name="connsiteY48" fmla="*/ 686921 h 1704509"/>
                <a:gd name="connsiteX49" fmla="*/ 1371600 w 3158318"/>
                <a:gd name="connsiteY49" fmla="*/ 686921 h 1704509"/>
                <a:gd name="connsiteX50" fmla="*/ 1368425 w 3158318"/>
                <a:gd name="connsiteY50" fmla="*/ 709146 h 1704509"/>
                <a:gd name="connsiteX51" fmla="*/ 1390650 w 3158318"/>
                <a:gd name="connsiteY51" fmla="*/ 709146 h 1704509"/>
                <a:gd name="connsiteX52" fmla="*/ 1390650 w 3158318"/>
                <a:gd name="connsiteY52" fmla="*/ 734546 h 1704509"/>
                <a:gd name="connsiteX53" fmla="*/ 1454150 w 3158318"/>
                <a:gd name="connsiteY53" fmla="*/ 737721 h 1704509"/>
                <a:gd name="connsiteX54" fmla="*/ 1454150 w 3158318"/>
                <a:gd name="connsiteY54" fmla="*/ 753596 h 1704509"/>
                <a:gd name="connsiteX55" fmla="*/ 1489075 w 3158318"/>
                <a:gd name="connsiteY55" fmla="*/ 753596 h 1704509"/>
                <a:gd name="connsiteX56" fmla="*/ 1489075 w 3158318"/>
                <a:gd name="connsiteY56" fmla="*/ 778996 h 1704509"/>
                <a:gd name="connsiteX57" fmla="*/ 1562100 w 3158318"/>
                <a:gd name="connsiteY57" fmla="*/ 778996 h 1704509"/>
                <a:gd name="connsiteX58" fmla="*/ 1562100 w 3158318"/>
                <a:gd name="connsiteY58" fmla="*/ 798046 h 1704509"/>
                <a:gd name="connsiteX59" fmla="*/ 1670050 w 3158318"/>
                <a:gd name="connsiteY59" fmla="*/ 801221 h 1704509"/>
                <a:gd name="connsiteX60" fmla="*/ 1670050 w 3158318"/>
                <a:gd name="connsiteY60" fmla="*/ 820271 h 1704509"/>
                <a:gd name="connsiteX61" fmla="*/ 1730375 w 3158318"/>
                <a:gd name="connsiteY61" fmla="*/ 823446 h 1704509"/>
                <a:gd name="connsiteX62" fmla="*/ 1730375 w 3158318"/>
                <a:gd name="connsiteY62" fmla="*/ 839321 h 1704509"/>
                <a:gd name="connsiteX63" fmla="*/ 1771650 w 3158318"/>
                <a:gd name="connsiteY63" fmla="*/ 845671 h 1704509"/>
                <a:gd name="connsiteX64" fmla="*/ 1771650 w 3158318"/>
                <a:gd name="connsiteY64" fmla="*/ 886946 h 1704509"/>
                <a:gd name="connsiteX65" fmla="*/ 1816100 w 3158318"/>
                <a:gd name="connsiteY65" fmla="*/ 890121 h 1704509"/>
                <a:gd name="connsiteX66" fmla="*/ 1816100 w 3158318"/>
                <a:gd name="connsiteY66" fmla="*/ 944096 h 1704509"/>
                <a:gd name="connsiteX67" fmla="*/ 1825625 w 3158318"/>
                <a:gd name="connsiteY67" fmla="*/ 944096 h 1704509"/>
                <a:gd name="connsiteX68" fmla="*/ 1825625 w 3158318"/>
                <a:gd name="connsiteY68" fmla="*/ 972671 h 1704509"/>
                <a:gd name="connsiteX69" fmla="*/ 1885950 w 3158318"/>
                <a:gd name="connsiteY69" fmla="*/ 975846 h 1704509"/>
                <a:gd name="connsiteX70" fmla="*/ 1885950 w 3158318"/>
                <a:gd name="connsiteY70" fmla="*/ 994896 h 1704509"/>
                <a:gd name="connsiteX71" fmla="*/ 2120900 w 3158318"/>
                <a:gd name="connsiteY71" fmla="*/ 998071 h 1704509"/>
                <a:gd name="connsiteX72" fmla="*/ 2117725 w 3158318"/>
                <a:gd name="connsiteY72" fmla="*/ 1013946 h 1704509"/>
                <a:gd name="connsiteX73" fmla="*/ 2152650 w 3158318"/>
                <a:gd name="connsiteY73" fmla="*/ 1017121 h 1704509"/>
                <a:gd name="connsiteX74" fmla="*/ 2152650 w 3158318"/>
                <a:gd name="connsiteY74" fmla="*/ 1042521 h 1704509"/>
                <a:gd name="connsiteX75" fmla="*/ 2212975 w 3158318"/>
                <a:gd name="connsiteY75" fmla="*/ 1045696 h 1704509"/>
                <a:gd name="connsiteX76" fmla="*/ 2212975 w 3158318"/>
                <a:gd name="connsiteY76" fmla="*/ 1077446 h 1704509"/>
                <a:gd name="connsiteX77" fmla="*/ 2225675 w 3158318"/>
                <a:gd name="connsiteY77" fmla="*/ 1077446 h 1704509"/>
                <a:gd name="connsiteX78" fmla="*/ 2228850 w 3158318"/>
                <a:gd name="connsiteY78" fmla="*/ 1121896 h 1704509"/>
                <a:gd name="connsiteX79" fmla="*/ 2244725 w 3158318"/>
                <a:gd name="connsiteY79" fmla="*/ 1121896 h 1704509"/>
                <a:gd name="connsiteX80" fmla="*/ 2244725 w 3158318"/>
                <a:gd name="connsiteY80" fmla="*/ 1150471 h 1704509"/>
                <a:gd name="connsiteX81" fmla="*/ 2517775 w 3158318"/>
                <a:gd name="connsiteY81" fmla="*/ 1150471 h 1704509"/>
                <a:gd name="connsiteX82" fmla="*/ 2517775 w 3158318"/>
                <a:gd name="connsiteY82" fmla="*/ 1172696 h 1704509"/>
                <a:gd name="connsiteX83" fmla="*/ 2692400 w 3158318"/>
                <a:gd name="connsiteY83" fmla="*/ 1172696 h 1704509"/>
                <a:gd name="connsiteX84" fmla="*/ 2692400 w 3158318"/>
                <a:gd name="connsiteY84" fmla="*/ 1198096 h 1704509"/>
                <a:gd name="connsiteX85" fmla="*/ 2711450 w 3158318"/>
                <a:gd name="connsiteY85" fmla="*/ 1198096 h 1704509"/>
                <a:gd name="connsiteX86" fmla="*/ 2714625 w 3158318"/>
                <a:gd name="connsiteY86" fmla="*/ 1223496 h 1704509"/>
                <a:gd name="connsiteX87" fmla="*/ 2790825 w 3158318"/>
                <a:gd name="connsiteY87" fmla="*/ 1223496 h 1704509"/>
                <a:gd name="connsiteX88" fmla="*/ 2790825 w 3158318"/>
                <a:gd name="connsiteY88" fmla="*/ 1248896 h 1704509"/>
                <a:gd name="connsiteX89" fmla="*/ 2860675 w 3158318"/>
                <a:gd name="connsiteY89" fmla="*/ 1248896 h 1704509"/>
                <a:gd name="connsiteX90" fmla="*/ 2860675 w 3158318"/>
                <a:gd name="connsiteY90" fmla="*/ 1264771 h 1704509"/>
                <a:gd name="connsiteX91" fmla="*/ 2892425 w 3158318"/>
                <a:gd name="connsiteY91" fmla="*/ 1264771 h 1704509"/>
                <a:gd name="connsiteX92" fmla="*/ 2895600 w 3158318"/>
                <a:gd name="connsiteY92" fmla="*/ 1318746 h 1704509"/>
                <a:gd name="connsiteX93" fmla="*/ 2936875 w 3158318"/>
                <a:gd name="connsiteY93" fmla="*/ 1318746 h 1704509"/>
                <a:gd name="connsiteX94" fmla="*/ 2940050 w 3158318"/>
                <a:gd name="connsiteY94" fmla="*/ 1356846 h 1704509"/>
                <a:gd name="connsiteX95" fmla="*/ 3019425 w 3158318"/>
                <a:gd name="connsiteY95" fmla="*/ 1363196 h 1704509"/>
                <a:gd name="connsiteX96" fmla="*/ 3019425 w 3158318"/>
                <a:gd name="connsiteY96" fmla="*/ 1401296 h 1704509"/>
                <a:gd name="connsiteX97" fmla="*/ 3028950 w 3158318"/>
                <a:gd name="connsiteY97" fmla="*/ 1401296 h 1704509"/>
                <a:gd name="connsiteX98" fmla="*/ 3028950 w 3158318"/>
                <a:gd name="connsiteY98" fmla="*/ 1426696 h 1704509"/>
                <a:gd name="connsiteX99" fmla="*/ 3067050 w 3158318"/>
                <a:gd name="connsiteY99" fmla="*/ 1423521 h 1704509"/>
                <a:gd name="connsiteX100" fmla="*/ 3067050 w 3158318"/>
                <a:gd name="connsiteY100" fmla="*/ 1445746 h 1704509"/>
                <a:gd name="connsiteX101" fmla="*/ 3076575 w 3158318"/>
                <a:gd name="connsiteY101" fmla="*/ 1445746 h 1704509"/>
                <a:gd name="connsiteX102" fmla="*/ 3079750 w 3158318"/>
                <a:gd name="connsiteY102" fmla="*/ 1474321 h 1704509"/>
                <a:gd name="connsiteX103" fmla="*/ 3105150 w 3158318"/>
                <a:gd name="connsiteY103" fmla="*/ 1474321 h 1704509"/>
                <a:gd name="connsiteX104" fmla="*/ 3105150 w 3158318"/>
                <a:gd name="connsiteY104" fmla="*/ 1566396 h 1704509"/>
                <a:gd name="connsiteX105" fmla="*/ 3114675 w 3158318"/>
                <a:gd name="connsiteY105" fmla="*/ 1566396 h 1704509"/>
                <a:gd name="connsiteX106" fmla="*/ 3114675 w 3158318"/>
                <a:gd name="connsiteY106" fmla="*/ 1588621 h 1704509"/>
                <a:gd name="connsiteX107" fmla="*/ 3133725 w 3158318"/>
                <a:gd name="connsiteY107" fmla="*/ 1588621 h 1704509"/>
                <a:gd name="connsiteX108" fmla="*/ 3134519 w 3158318"/>
                <a:gd name="connsiteY108" fmla="*/ 1633865 h 1704509"/>
                <a:gd name="connsiteX109" fmla="*/ 3148012 w 3158318"/>
                <a:gd name="connsiteY109" fmla="*/ 1633865 h 1704509"/>
                <a:gd name="connsiteX110" fmla="*/ 3148012 w 3158318"/>
                <a:gd name="connsiteY110" fmla="*/ 1685460 h 1704509"/>
                <a:gd name="connsiteX111" fmla="*/ 3157537 w 3158318"/>
                <a:gd name="connsiteY111" fmla="*/ 1685459 h 1704509"/>
                <a:gd name="connsiteX112" fmla="*/ 3157536 w 3158318"/>
                <a:gd name="connsiteY112" fmla="*/ 1699745 h 1704509"/>
                <a:gd name="connsiteX113" fmla="*/ 3155154 w 3158318"/>
                <a:gd name="connsiteY113" fmla="*/ 1704509 h 1704509"/>
                <a:gd name="connsiteX0" fmla="*/ 0 w 3262312"/>
                <a:gd name="connsiteY0" fmla="*/ 4296 h 1706890"/>
                <a:gd name="connsiteX1" fmla="*/ 0 w 3262312"/>
                <a:gd name="connsiteY1" fmla="*/ 4296 h 1706890"/>
                <a:gd name="connsiteX2" fmla="*/ 152400 w 3262312"/>
                <a:gd name="connsiteY2" fmla="*/ 4296 h 1706890"/>
                <a:gd name="connsiteX3" fmla="*/ 168275 w 3262312"/>
                <a:gd name="connsiteY3" fmla="*/ 7471 h 1706890"/>
                <a:gd name="connsiteX4" fmla="*/ 206375 w 3262312"/>
                <a:gd name="connsiteY4" fmla="*/ 10646 h 1706890"/>
                <a:gd name="connsiteX5" fmla="*/ 387350 w 3262312"/>
                <a:gd name="connsiteY5" fmla="*/ 7471 h 1706890"/>
                <a:gd name="connsiteX6" fmla="*/ 412750 w 3262312"/>
                <a:gd name="connsiteY6" fmla="*/ 4296 h 1706890"/>
                <a:gd name="connsiteX7" fmla="*/ 406400 w 3262312"/>
                <a:gd name="connsiteY7" fmla="*/ 4296 h 1706890"/>
                <a:gd name="connsiteX8" fmla="*/ 403225 w 3262312"/>
                <a:gd name="connsiteY8" fmla="*/ 32871 h 1706890"/>
                <a:gd name="connsiteX9" fmla="*/ 409575 w 3262312"/>
                <a:gd name="connsiteY9" fmla="*/ 36046 h 1706890"/>
                <a:gd name="connsiteX10" fmla="*/ 415925 w 3262312"/>
                <a:gd name="connsiteY10" fmla="*/ 86846 h 1706890"/>
                <a:gd name="connsiteX11" fmla="*/ 425450 w 3262312"/>
                <a:gd name="connsiteY11" fmla="*/ 86846 h 1706890"/>
                <a:gd name="connsiteX12" fmla="*/ 428625 w 3262312"/>
                <a:gd name="connsiteY12" fmla="*/ 102721 h 1706890"/>
                <a:gd name="connsiteX13" fmla="*/ 438150 w 3262312"/>
                <a:gd name="connsiteY13" fmla="*/ 102721 h 1706890"/>
                <a:gd name="connsiteX14" fmla="*/ 438150 w 3262312"/>
                <a:gd name="connsiteY14" fmla="*/ 217021 h 1706890"/>
                <a:gd name="connsiteX15" fmla="*/ 447675 w 3262312"/>
                <a:gd name="connsiteY15" fmla="*/ 217021 h 1706890"/>
                <a:gd name="connsiteX16" fmla="*/ 447675 w 3262312"/>
                <a:gd name="connsiteY16" fmla="*/ 232896 h 1706890"/>
                <a:gd name="connsiteX17" fmla="*/ 457200 w 3262312"/>
                <a:gd name="connsiteY17" fmla="*/ 232896 h 1706890"/>
                <a:gd name="connsiteX18" fmla="*/ 457200 w 3262312"/>
                <a:gd name="connsiteY18" fmla="*/ 255121 h 1706890"/>
                <a:gd name="connsiteX19" fmla="*/ 822325 w 3262312"/>
                <a:gd name="connsiteY19" fmla="*/ 255121 h 1706890"/>
                <a:gd name="connsiteX20" fmla="*/ 822325 w 3262312"/>
                <a:gd name="connsiteY20" fmla="*/ 277346 h 1706890"/>
                <a:gd name="connsiteX21" fmla="*/ 857250 w 3262312"/>
                <a:gd name="connsiteY21" fmla="*/ 277346 h 1706890"/>
                <a:gd name="connsiteX22" fmla="*/ 857250 w 3262312"/>
                <a:gd name="connsiteY22" fmla="*/ 302746 h 1706890"/>
                <a:gd name="connsiteX23" fmla="*/ 895350 w 3262312"/>
                <a:gd name="connsiteY23" fmla="*/ 302746 h 1706890"/>
                <a:gd name="connsiteX24" fmla="*/ 895350 w 3262312"/>
                <a:gd name="connsiteY24" fmla="*/ 458321 h 1706890"/>
                <a:gd name="connsiteX25" fmla="*/ 901700 w 3262312"/>
                <a:gd name="connsiteY25" fmla="*/ 458321 h 1706890"/>
                <a:gd name="connsiteX26" fmla="*/ 901700 w 3262312"/>
                <a:gd name="connsiteY26" fmla="*/ 471021 h 1706890"/>
                <a:gd name="connsiteX27" fmla="*/ 927100 w 3262312"/>
                <a:gd name="connsiteY27" fmla="*/ 471021 h 1706890"/>
                <a:gd name="connsiteX28" fmla="*/ 927100 w 3262312"/>
                <a:gd name="connsiteY28" fmla="*/ 496421 h 1706890"/>
                <a:gd name="connsiteX29" fmla="*/ 974725 w 3262312"/>
                <a:gd name="connsiteY29" fmla="*/ 496421 h 1706890"/>
                <a:gd name="connsiteX30" fmla="*/ 974725 w 3262312"/>
                <a:gd name="connsiteY30" fmla="*/ 518646 h 1706890"/>
                <a:gd name="connsiteX31" fmla="*/ 1114425 w 3262312"/>
                <a:gd name="connsiteY31" fmla="*/ 521821 h 1706890"/>
                <a:gd name="connsiteX32" fmla="*/ 1117600 w 3262312"/>
                <a:gd name="connsiteY32" fmla="*/ 540871 h 1706890"/>
                <a:gd name="connsiteX33" fmla="*/ 1181100 w 3262312"/>
                <a:gd name="connsiteY33" fmla="*/ 544046 h 1706890"/>
                <a:gd name="connsiteX34" fmla="*/ 1181100 w 3262312"/>
                <a:gd name="connsiteY34" fmla="*/ 553571 h 1706890"/>
                <a:gd name="connsiteX35" fmla="*/ 1187450 w 3262312"/>
                <a:gd name="connsiteY35" fmla="*/ 553571 h 1706890"/>
                <a:gd name="connsiteX36" fmla="*/ 1187450 w 3262312"/>
                <a:gd name="connsiteY36" fmla="*/ 563096 h 1706890"/>
                <a:gd name="connsiteX37" fmla="*/ 1193800 w 3262312"/>
                <a:gd name="connsiteY37" fmla="*/ 563096 h 1706890"/>
                <a:gd name="connsiteX38" fmla="*/ 1193800 w 3262312"/>
                <a:gd name="connsiteY38" fmla="*/ 569446 h 1706890"/>
                <a:gd name="connsiteX39" fmla="*/ 1203325 w 3262312"/>
                <a:gd name="connsiteY39" fmla="*/ 569446 h 1706890"/>
                <a:gd name="connsiteX40" fmla="*/ 1203325 w 3262312"/>
                <a:gd name="connsiteY40" fmla="*/ 604371 h 1706890"/>
                <a:gd name="connsiteX41" fmla="*/ 1276350 w 3262312"/>
                <a:gd name="connsiteY41" fmla="*/ 604371 h 1706890"/>
                <a:gd name="connsiteX42" fmla="*/ 1279525 w 3262312"/>
                <a:gd name="connsiteY42" fmla="*/ 626596 h 1706890"/>
                <a:gd name="connsiteX43" fmla="*/ 1301750 w 3262312"/>
                <a:gd name="connsiteY43" fmla="*/ 629771 h 1706890"/>
                <a:gd name="connsiteX44" fmla="*/ 1301750 w 3262312"/>
                <a:gd name="connsiteY44" fmla="*/ 642471 h 1706890"/>
                <a:gd name="connsiteX45" fmla="*/ 1311275 w 3262312"/>
                <a:gd name="connsiteY45" fmla="*/ 642471 h 1706890"/>
                <a:gd name="connsiteX46" fmla="*/ 1311275 w 3262312"/>
                <a:gd name="connsiteY46" fmla="*/ 671046 h 1706890"/>
                <a:gd name="connsiteX47" fmla="*/ 1349375 w 3262312"/>
                <a:gd name="connsiteY47" fmla="*/ 671046 h 1706890"/>
                <a:gd name="connsiteX48" fmla="*/ 1349375 w 3262312"/>
                <a:gd name="connsiteY48" fmla="*/ 686921 h 1706890"/>
                <a:gd name="connsiteX49" fmla="*/ 1371600 w 3262312"/>
                <a:gd name="connsiteY49" fmla="*/ 686921 h 1706890"/>
                <a:gd name="connsiteX50" fmla="*/ 1368425 w 3262312"/>
                <a:gd name="connsiteY50" fmla="*/ 709146 h 1706890"/>
                <a:gd name="connsiteX51" fmla="*/ 1390650 w 3262312"/>
                <a:gd name="connsiteY51" fmla="*/ 709146 h 1706890"/>
                <a:gd name="connsiteX52" fmla="*/ 1390650 w 3262312"/>
                <a:gd name="connsiteY52" fmla="*/ 734546 h 1706890"/>
                <a:gd name="connsiteX53" fmla="*/ 1454150 w 3262312"/>
                <a:gd name="connsiteY53" fmla="*/ 737721 h 1706890"/>
                <a:gd name="connsiteX54" fmla="*/ 1454150 w 3262312"/>
                <a:gd name="connsiteY54" fmla="*/ 753596 h 1706890"/>
                <a:gd name="connsiteX55" fmla="*/ 1489075 w 3262312"/>
                <a:gd name="connsiteY55" fmla="*/ 753596 h 1706890"/>
                <a:gd name="connsiteX56" fmla="*/ 1489075 w 3262312"/>
                <a:gd name="connsiteY56" fmla="*/ 778996 h 1706890"/>
                <a:gd name="connsiteX57" fmla="*/ 1562100 w 3262312"/>
                <a:gd name="connsiteY57" fmla="*/ 778996 h 1706890"/>
                <a:gd name="connsiteX58" fmla="*/ 1562100 w 3262312"/>
                <a:gd name="connsiteY58" fmla="*/ 798046 h 1706890"/>
                <a:gd name="connsiteX59" fmla="*/ 1670050 w 3262312"/>
                <a:gd name="connsiteY59" fmla="*/ 801221 h 1706890"/>
                <a:gd name="connsiteX60" fmla="*/ 1670050 w 3262312"/>
                <a:gd name="connsiteY60" fmla="*/ 820271 h 1706890"/>
                <a:gd name="connsiteX61" fmla="*/ 1730375 w 3262312"/>
                <a:gd name="connsiteY61" fmla="*/ 823446 h 1706890"/>
                <a:gd name="connsiteX62" fmla="*/ 1730375 w 3262312"/>
                <a:gd name="connsiteY62" fmla="*/ 839321 h 1706890"/>
                <a:gd name="connsiteX63" fmla="*/ 1771650 w 3262312"/>
                <a:gd name="connsiteY63" fmla="*/ 845671 h 1706890"/>
                <a:gd name="connsiteX64" fmla="*/ 1771650 w 3262312"/>
                <a:gd name="connsiteY64" fmla="*/ 886946 h 1706890"/>
                <a:gd name="connsiteX65" fmla="*/ 1816100 w 3262312"/>
                <a:gd name="connsiteY65" fmla="*/ 890121 h 1706890"/>
                <a:gd name="connsiteX66" fmla="*/ 1816100 w 3262312"/>
                <a:gd name="connsiteY66" fmla="*/ 944096 h 1706890"/>
                <a:gd name="connsiteX67" fmla="*/ 1825625 w 3262312"/>
                <a:gd name="connsiteY67" fmla="*/ 944096 h 1706890"/>
                <a:gd name="connsiteX68" fmla="*/ 1825625 w 3262312"/>
                <a:gd name="connsiteY68" fmla="*/ 972671 h 1706890"/>
                <a:gd name="connsiteX69" fmla="*/ 1885950 w 3262312"/>
                <a:gd name="connsiteY69" fmla="*/ 975846 h 1706890"/>
                <a:gd name="connsiteX70" fmla="*/ 1885950 w 3262312"/>
                <a:gd name="connsiteY70" fmla="*/ 994896 h 1706890"/>
                <a:gd name="connsiteX71" fmla="*/ 2120900 w 3262312"/>
                <a:gd name="connsiteY71" fmla="*/ 998071 h 1706890"/>
                <a:gd name="connsiteX72" fmla="*/ 2117725 w 3262312"/>
                <a:gd name="connsiteY72" fmla="*/ 1013946 h 1706890"/>
                <a:gd name="connsiteX73" fmla="*/ 2152650 w 3262312"/>
                <a:gd name="connsiteY73" fmla="*/ 1017121 h 1706890"/>
                <a:gd name="connsiteX74" fmla="*/ 2152650 w 3262312"/>
                <a:gd name="connsiteY74" fmla="*/ 1042521 h 1706890"/>
                <a:gd name="connsiteX75" fmla="*/ 2212975 w 3262312"/>
                <a:gd name="connsiteY75" fmla="*/ 1045696 h 1706890"/>
                <a:gd name="connsiteX76" fmla="*/ 2212975 w 3262312"/>
                <a:gd name="connsiteY76" fmla="*/ 1077446 h 1706890"/>
                <a:gd name="connsiteX77" fmla="*/ 2225675 w 3262312"/>
                <a:gd name="connsiteY77" fmla="*/ 1077446 h 1706890"/>
                <a:gd name="connsiteX78" fmla="*/ 2228850 w 3262312"/>
                <a:gd name="connsiteY78" fmla="*/ 1121896 h 1706890"/>
                <a:gd name="connsiteX79" fmla="*/ 2244725 w 3262312"/>
                <a:gd name="connsiteY79" fmla="*/ 1121896 h 1706890"/>
                <a:gd name="connsiteX80" fmla="*/ 2244725 w 3262312"/>
                <a:gd name="connsiteY80" fmla="*/ 1150471 h 1706890"/>
                <a:gd name="connsiteX81" fmla="*/ 2517775 w 3262312"/>
                <a:gd name="connsiteY81" fmla="*/ 1150471 h 1706890"/>
                <a:gd name="connsiteX82" fmla="*/ 2517775 w 3262312"/>
                <a:gd name="connsiteY82" fmla="*/ 1172696 h 1706890"/>
                <a:gd name="connsiteX83" fmla="*/ 2692400 w 3262312"/>
                <a:gd name="connsiteY83" fmla="*/ 1172696 h 1706890"/>
                <a:gd name="connsiteX84" fmla="*/ 2692400 w 3262312"/>
                <a:gd name="connsiteY84" fmla="*/ 1198096 h 1706890"/>
                <a:gd name="connsiteX85" fmla="*/ 2711450 w 3262312"/>
                <a:gd name="connsiteY85" fmla="*/ 1198096 h 1706890"/>
                <a:gd name="connsiteX86" fmla="*/ 2714625 w 3262312"/>
                <a:gd name="connsiteY86" fmla="*/ 1223496 h 1706890"/>
                <a:gd name="connsiteX87" fmla="*/ 2790825 w 3262312"/>
                <a:gd name="connsiteY87" fmla="*/ 1223496 h 1706890"/>
                <a:gd name="connsiteX88" fmla="*/ 2790825 w 3262312"/>
                <a:gd name="connsiteY88" fmla="*/ 1248896 h 1706890"/>
                <a:gd name="connsiteX89" fmla="*/ 2860675 w 3262312"/>
                <a:gd name="connsiteY89" fmla="*/ 1248896 h 1706890"/>
                <a:gd name="connsiteX90" fmla="*/ 2860675 w 3262312"/>
                <a:gd name="connsiteY90" fmla="*/ 1264771 h 1706890"/>
                <a:gd name="connsiteX91" fmla="*/ 2892425 w 3262312"/>
                <a:gd name="connsiteY91" fmla="*/ 1264771 h 1706890"/>
                <a:gd name="connsiteX92" fmla="*/ 2895600 w 3262312"/>
                <a:gd name="connsiteY92" fmla="*/ 1318746 h 1706890"/>
                <a:gd name="connsiteX93" fmla="*/ 2936875 w 3262312"/>
                <a:gd name="connsiteY93" fmla="*/ 1318746 h 1706890"/>
                <a:gd name="connsiteX94" fmla="*/ 2940050 w 3262312"/>
                <a:gd name="connsiteY94" fmla="*/ 1356846 h 1706890"/>
                <a:gd name="connsiteX95" fmla="*/ 3019425 w 3262312"/>
                <a:gd name="connsiteY95" fmla="*/ 1363196 h 1706890"/>
                <a:gd name="connsiteX96" fmla="*/ 3019425 w 3262312"/>
                <a:gd name="connsiteY96" fmla="*/ 1401296 h 1706890"/>
                <a:gd name="connsiteX97" fmla="*/ 3028950 w 3262312"/>
                <a:gd name="connsiteY97" fmla="*/ 1401296 h 1706890"/>
                <a:gd name="connsiteX98" fmla="*/ 3028950 w 3262312"/>
                <a:gd name="connsiteY98" fmla="*/ 1426696 h 1706890"/>
                <a:gd name="connsiteX99" fmla="*/ 3067050 w 3262312"/>
                <a:gd name="connsiteY99" fmla="*/ 1423521 h 1706890"/>
                <a:gd name="connsiteX100" fmla="*/ 3067050 w 3262312"/>
                <a:gd name="connsiteY100" fmla="*/ 1445746 h 1706890"/>
                <a:gd name="connsiteX101" fmla="*/ 3076575 w 3262312"/>
                <a:gd name="connsiteY101" fmla="*/ 1445746 h 1706890"/>
                <a:gd name="connsiteX102" fmla="*/ 3079750 w 3262312"/>
                <a:gd name="connsiteY102" fmla="*/ 1474321 h 1706890"/>
                <a:gd name="connsiteX103" fmla="*/ 3105150 w 3262312"/>
                <a:gd name="connsiteY103" fmla="*/ 1474321 h 1706890"/>
                <a:gd name="connsiteX104" fmla="*/ 3105150 w 3262312"/>
                <a:gd name="connsiteY104" fmla="*/ 1566396 h 1706890"/>
                <a:gd name="connsiteX105" fmla="*/ 3114675 w 3262312"/>
                <a:gd name="connsiteY105" fmla="*/ 1566396 h 1706890"/>
                <a:gd name="connsiteX106" fmla="*/ 3114675 w 3262312"/>
                <a:gd name="connsiteY106" fmla="*/ 1588621 h 1706890"/>
                <a:gd name="connsiteX107" fmla="*/ 3133725 w 3262312"/>
                <a:gd name="connsiteY107" fmla="*/ 1588621 h 1706890"/>
                <a:gd name="connsiteX108" fmla="*/ 3134519 w 3262312"/>
                <a:gd name="connsiteY108" fmla="*/ 1633865 h 1706890"/>
                <a:gd name="connsiteX109" fmla="*/ 3148012 w 3262312"/>
                <a:gd name="connsiteY109" fmla="*/ 1633865 h 1706890"/>
                <a:gd name="connsiteX110" fmla="*/ 3148012 w 3262312"/>
                <a:gd name="connsiteY110" fmla="*/ 1685460 h 1706890"/>
                <a:gd name="connsiteX111" fmla="*/ 3157537 w 3262312"/>
                <a:gd name="connsiteY111" fmla="*/ 1685459 h 1706890"/>
                <a:gd name="connsiteX112" fmla="*/ 3157536 w 3262312"/>
                <a:gd name="connsiteY112" fmla="*/ 1699745 h 1706890"/>
                <a:gd name="connsiteX113" fmla="*/ 3262311 w 3262312"/>
                <a:gd name="connsiteY113" fmla="*/ 1706890 h 1706890"/>
                <a:gd name="connsiteX0" fmla="*/ 0 w 3174215"/>
                <a:gd name="connsiteY0" fmla="*/ 4296 h 1700960"/>
                <a:gd name="connsiteX1" fmla="*/ 0 w 3174215"/>
                <a:gd name="connsiteY1" fmla="*/ 4296 h 1700960"/>
                <a:gd name="connsiteX2" fmla="*/ 152400 w 3174215"/>
                <a:gd name="connsiteY2" fmla="*/ 4296 h 1700960"/>
                <a:gd name="connsiteX3" fmla="*/ 168275 w 3174215"/>
                <a:gd name="connsiteY3" fmla="*/ 7471 h 1700960"/>
                <a:gd name="connsiteX4" fmla="*/ 206375 w 3174215"/>
                <a:gd name="connsiteY4" fmla="*/ 10646 h 1700960"/>
                <a:gd name="connsiteX5" fmla="*/ 387350 w 3174215"/>
                <a:gd name="connsiteY5" fmla="*/ 7471 h 1700960"/>
                <a:gd name="connsiteX6" fmla="*/ 412750 w 3174215"/>
                <a:gd name="connsiteY6" fmla="*/ 4296 h 1700960"/>
                <a:gd name="connsiteX7" fmla="*/ 406400 w 3174215"/>
                <a:gd name="connsiteY7" fmla="*/ 4296 h 1700960"/>
                <a:gd name="connsiteX8" fmla="*/ 403225 w 3174215"/>
                <a:gd name="connsiteY8" fmla="*/ 32871 h 1700960"/>
                <a:gd name="connsiteX9" fmla="*/ 409575 w 3174215"/>
                <a:gd name="connsiteY9" fmla="*/ 36046 h 1700960"/>
                <a:gd name="connsiteX10" fmla="*/ 415925 w 3174215"/>
                <a:gd name="connsiteY10" fmla="*/ 86846 h 1700960"/>
                <a:gd name="connsiteX11" fmla="*/ 425450 w 3174215"/>
                <a:gd name="connsiteY11" fmla="*/ 86846 h 1700960"/>
                <a:gd name="connsiteX12" fmla="*/ 428625 w 3174215"/>
                <a:gd name="connsiteY12" fmla="*/ 102721 h 1700960"/>
                <a:gd name="connsiteX13" fmla="*/ 438150 w 3174215"/>
                <a:gd name="connsiteY13" fmla="*/ 102721 h 1700960"/>
                <a:gd name="connsiteX14" fmla="*/ 438150 w 3174215"/>
                <a:gd name="connsiteY14" fmla="*/ 217021 h 1700960"/>
                <a:gd name="connsiteX15" fmla="*/ 447675 w 3174215"/>
                <a:gd name="connsiteY15" fmla="*/ 217021 h 1700960"/>
                <a:gd name="connsiteX16" fmla="*/ 447675 w 3174215"/>
                <a:gd name="connsiteY16" fmla="*/ 232896 h 1700960"/>
                <a:gd name="connsiteX17" fmla="*/ 457200 w 3174215"/>
                <a:gd name="connsiteY17" fmla="*/ 232896 h 1700960"/>
                <a:gd name="connsiteX18" fmla="*/ 457200 w 3174215"/>
                <a:gd name="connsiteY18" fmla="*/ 255121 h 1700960"/>
                <a:gd name="connsiteX19" fmla="*/ 822325 w 3174215"/>
                <a:gd name="connsiteY19" fmla="*/ 255121 h 1700960"/>
                <a:gd name="connsiteX20" fmla="*/ 822325 w 3174215"/>
                <a:gd name="connsiteY20" fmla="*/ 277346 h 1700960"/>
                <a:gd name="connsiteX21" fmla="*/ 857250 w 3174215"/>
                <a:gd name="connsiteY21" fmla="*/ 277346 h 1700960"/>
                <a:gd name="connsiteX22" fmla="*/ 857250 w 3174215"/>
                <a:gd name="connsiteY22" fmla="*/ 302746 h 1700960"/>
                <a:gd name="connsiteX23" fmla="*/ 895350 w 3174215"/>
                <a:gd name="connsiteY23" fmla="*/ 302746 h 1700960"/>
                <a:gd name="connsiteX24" fmla="*/ 895350 w 3174215"/>
                <a:gd name="connsiteY24" fmla="*/ 458321 h 1700960"/>
                <a:gd name="connsiteX25" fmla="*/ 901700 w 3174215"/>
                <a:gd name="connsiteY25" fmla="*/ 458321 h 1700960"/>
                <a:gd name="connsiteX26" fmla="*/ 901700 w 3174215"/>
                <a:gd name="connsiteY26" fmla="*/ 471021 h 1700960"/>
                <a:gd name="connsiteX27" fmla="*/ 927100 w 3174215"/>
                <a:gd name="connsiteY27" fmla="*/ 471021 h 1700960"/>
                <a:gd name="connsiteX28" fmla="*/ 927100 w 3174215"/>
                <a:gd name="connsiteY28" fmla="*/ 496421 h 1700960"/>
                <a:gd name="connsiteX29" fmla="*/ 974725 w 3174215"/>
                <a:gd name="connsiteY29" fmla="*/ 496421 h 1700960"/>
                <a:gd name="connsiteX30" fmla="*/ 974725 w 3174215"/>
                <a:gd name="connsiteY30" fmla="*/ 518646 h 1700960"/>
                <a:gd name="connsiteX31" fmla="*/ 1114425 w 3174215"/>
                <a:gd name="connsiteY31" fmla="*/ 521821 h 1700960"/>
                <a:gd name="connsiteX32" fmla="*/ 1117600 w 3174215"/>
                <a:gd name="connsiteY32" fmla="*/ 540871 h 1700960"/>
                <a:gd name="connsiteX33" fmla="*/ 1181100 w 3174215"/>
                <a:gd name="connsiteY33" fmla="*/ 544046 h 1700960"/>
                <a:gd name="connsiteX34" fmla="*/ 1181100 w 3174215"/>
                <a:gd name="connsiteY34" fmla="*/ 553571 h 1700960"/>
                <a:gd name="connsiteX35" fmla="*/ 1187450 w 3174215"/>
                <a:gd name="connsiteY35" fmla="*/ 553571 h 1700960"/>
                <a:gd name="connsiteX36" fmla="*/ 1187450 w 3174215"/>
                <a:gd name="connsiteY36" fmla="*/ 563096 h 1700960"/>
                <a:gd name="connsiteX37" fmla="*/ 1193800 w 3174215"/>
                <a:gd name="connsiteY37" fmla="*/ 563096 h 1700960"/>
                <a:gd name="connsiteX38" fmla="*/ 1193800 w 3174215"/>
                <a:gd name="connsiteY38" fmla="*/ 569446 h 1700960"/>
                <a:gd name="connsiteX39" fmla="*/ 1203325 w 3174215"/>
                <a:gd name="connsiteY39" fmla="*/ 569446 h 1700960"/>
                <a:gd name="connsiteX40" fmla="*/ 1203325 w 3174215"/>
                <a:gd name="connsiteY40" fmla="*/ 604371 h 1700960"/>
                <a:gd name="connsiteX41" fmla="*/ 1276350 w 3174215"/>
                <a:gd name="connsiteY41" fmla="*/ 604371 h 1700960"/>
                <a:gd name="connsiteX42" fmla="*/ 1279525 w 3174215"/>
                <a:gd name="connsiteY42" fmla="*/ 626596 h 1700960"/>
                <a:gd name="connsiteX43" fmla="*/ 1301750 w 3174215"/>
                <a:gd name="connsiteY43" fmla="*/ 629771 h 1700960"/>
                <a:gd name="connsiteX44" fmla="*/ 1301750 w 3174215"/>
                <a:gd name="connsiteY44" fmla="*/ 642471 h 1700960"/>
                <a:gd name="connsiteX45" fmla="*/ 1311275 w 3174215"/>
                <a:gd name="connsiteY45" fmla="*/ 642471 h 1700960"/>
                <a:gd name="connsiteX46" fmla="*/ 1311275 w 3174215"/>
                <a:gd name="connsiteY46" fmla="*/ 671046 h 1700960"/>
                <a:gd name="connsiteX47" fmla="*/ 1349375 w 3174215"/>
                <a:gd name="connsiteY47" fmla="*/ 671046 h 1700960"/>
                <a:gd name="connsiteX48" fmla="*/ 1349375 w 3174215"/>
                <a:gd name="connsiteY48" fmla="*/ 686921 h 1700960"/>
                <a:gd name="connsiteX49" fmla="*/ 1371600 w 3174215"/>
                <a:gd name="connsiteY49" fmla="*/ 686921 h 1700960"/>
                <a:gd name="connsiteX50" fmla="*/ 1368425 w 3174215"/>
                <a:gd name="connsiteY50" fmla="*/ 709146 h 1700960"/>
                <a:gd name="connsiteX51" fmla="*/ 1390650 w 3174215"/>
                <a:gd name="connsiteY51" fmla="*/ 709146 h 1700960"/>
                <a:gd name="connsiteX52" fmla="*/ 1390650 w 3174215"/>
                <a:gd name="connsiteY52" fmla="*/ 734546 h 1700960"/>
                <a:gd name="connsiteX53" fmla="*/ 1454150 w 3174215"/>
                <a:gd name="connsiteY53" fmla="*/ 737721 h 1700960"/>
                <a:gd name="connsiteX54" fmla="*/ 1454150 w 3174215"/>
                <a:gd name="connsiteY54" fmla="*/ 753596 h 1700960"/>
                <a:gd name="connsiteX55" fmla="*/ 1489075 w 3174215"/>
                <a:gd name="connsiteY55" fmla="*/ 753596 h 1700960"/>
                <a:gd name="connsiteX56" fmla="*/ 1489075 w 3174215"/>
                <a:gd name="connsiteY56" fmla="*/ 778996 h 1700960"/>
                <a:gd name="connsiteX57" fmla="*/ 1562100 w 3174215"/>
                <a:gd name="connsiteY57" fmla="*/ 778996 h 1700960"/>
                <a:gd name="connsiteX58" fmla="*/ 1562100 w 3174215"/>
                <a:gd name="connsiteY58" fmla="*/ 798046 h 1700960"/>
                <a:gd name="connsiteX59" fmla="*/ 1670050 w 3174215"/>
                <a:gd name="connsiteY59" fmla="*/ 801221 h 1700960"/>
                <a:gd name="connsiteX60" fmla="*/ 1670050 w 3174215"/>
                <a:gd name="connsiteY60" fmla="*/ 820271 h 1700960"/>
                <a:gd name="connsiteX61" fmla="*/ 1730375 w 3174215"/>
                <a:gd name="connsiteY61" fmla="*/ 823446 h 1700960"/>
                <a:gd name="connsiteX62" fmla="*/ 1730375 w 3174215"/>
                <a:gd name="connsiteY62" fmla="*/ 839321 h 1700960"/>
                <a:gd name="connsiteX63" fmla="*/ 1771650 w 3174215"/>
                <a:gd name="connsiteY63" fmla="*/ 845671 h 1700960"/>
                <a:gd name="connsiteX64" fmla="*/ 1771650 w 3174215"/>
                <a:gd name="connsiteY64" fmla="*/ 886946 h 1700960"/>
                <a:gd name="connsiteX65" fmla="*/ 1816100 w 3174215"/>
                <a:gd name="connsiteY65" fmla="*/ 890121 h 1700960"/>
                <a:gd name="connsiteX66" fmla="*/ 1816100 w 3174215"/>
                <a:gd name="connsiteY66" fmla="*/ 944096 h 1700960"/>
                <a:gd name="connsiteX67" fmla="*/ 1825625 w 3174215"/>
                <a:gd name="connsiteY67" fmla="*/ 944096 h 1700960"/>
                <a:gd name="connsiteX68" fmla="*/ 1825625 w 3174215"/>
                <a:gd name="connsiteY68" fmla="*/ 972671 h 1700960"/>
                <a:gd name="connsiteX69" fmla="*/ 1885950 w 3174215"/>
                <a:gd name="connsiteY69" fmla="*/ 975846 h 1700960"/>
                <a:gd name="connsiteX70" fmla="*/ 1885950 w 3174215"/>
                <a:gd name="connsiteY70" fmla="*/ 994896 h 1700960"/>
                <a:gd name="connsiteX71" fmla="*/ 2120900 w 3174215"/>
                <a:gd name="connsiteY71" fmla="*/ 998071 h 1700960"/>
                <a:gd name="connsiteX72" fmla="*/ 2117725 w 3174215"/>
                <a:gd name="connsiteY72" fmla="*/ 1013946 h 1700960"/>
                <a:gd name="connsiteX73" fmla="*/ 2152650 w 3174215"/>
                <a:gd name="connsiteY73" fmla="*/ 1017121 h 1700960"/>
                <a:gd name="connsiteX74" fmla="*/ 2152650 w 3174215"/>
                <a:gd name="connsiteY74" fmla="*/ 1042521 h 1700960"/>
                <a:gd name="connsiteX75" fmla="*/ 2212975 w 3174215"/>
                <a:gd name="connsiteY75" fmla="*/ 1045696 h 1700960"/>
                <a:gd name="connsiteX76" fmla="*/ 2212975 w 3174215"/>
                <a:gd name="connsiteY76" fmla="*/ 1077446 h 1700960"/>
                <a:gd name="connsiteX77" fmla="*/ 2225675 w 3174215"/>
                <a:gd name="connsiteY77" fmla="*/ 1077446 h 1700960"/>
                <a:gd name="connsiteX78" fmla="*/ 2228850 w 3174215"/>
                <a:gd name="connsiteY78" fmla="*/ 1121896 h 1700960"/>
                <a:gd name="connsiteX79" fmla="*/ 2244725 w 3174215"/>
                <a:gd name="connsiteY79" fmla="*/ 1121896 h 1700960"/>
                <a:gd name="connsiteX80" fmla="*/ 2244725 w 3174215"/>
                <a:gd name="connsiteY80" fmla="*/ 1150471 h 1700960"/>
                <a:gd name="connsiteX81" fmla="*/ 2517775 w 3174215"/>
                <a:gd name="connsiteY81" fmla="*/ 1150471 h 1700960"/>
                <a:gd name="connsiteX82" fmla="*/ 2517775 w 3174215"/>
                <a:gd name="connsiteY82" fmla="*/ 1172696 h 1700960"/>
                <a:gd name="connsiteX83" fmla="*/ 2692400 w 3174215"/>
                <a:gd name="connsiteY83" fmla="*/ 1172696 h 1700960"/>
                <a:gd name="connsiteX84" fmla="*/ 2692400 w 3174215"/>
                <a:gd name="connsiteY84" fmla="*/ 1198096 h 1700960"/>
                <a:gd name="connsiteX85" fmla="*/ 2711450 w 3174215"/>
                <a:gd name="connsiteY85" fmla="*/ 1198096 h 1700960"/>
                <a:gd name="connsiteX86" fmla="*/ 2714625 w 3174215"/>
                <a:gd name="connsiteY86" fmla="*/ 1223496 h 1700960"/>
                <a:gd name="connsiteX87" fmla="*/ 2790825 w 3174215"/>
                <a:gd name="connsiteY87" fmla="*/ 1223496 h 1700960"/>
                <a:gd name="connsiteX88" fmla="*/ 2790825 w 3174215"/>
                <a:gd name="connsiteY88" fmla="*/ 1248896 h 1700960"/>
                <a:gd name="connsiteX89" fmla="*/ 2860675 w 3174215"/>
                <a:gd name="connsiteY89" fmla="*/ 1248896 h 1700960"/>
                <a:gd name="connsiteX90" fmla="*/ 2860675 w 3174215"/>
                <a:gd name="connsiteY90" fmla="*/ 1264771 h 1700960"/>
                <a:gd name="connsiteX91" fmla="*/ 2892425 w 3174215"/>
                <a:gd name="connsiteY91" fmla="*/ 1264771 h 1700960"/>
                <a:gd name="connsiteX92" fmla="*/ 2895600 w 3174215"/>
                <a:gd name="connsiteY92" fmla="*/ 1318746 h 1700960"/>
                <a:gd name="connsiteX93" fmla="*/ 2936875 w 3174215"/>
                <a:gd name="connsiteY93" fmla="*/ 1318746 h 1700960"/>
                <a:gd name="connsiteX94" fmla="*/ 2940050 w 3174215"/>
                <a:gd name="connsiteY94" fmla="*/ 1356846 h 1700960"/>
                <a:gd name="connsiteX95" fmla="*/ 3019425 w 3174215"/>
                <a:gd name="connsiteY95" fmla="*/ 1363196 h 1700960"/>
                <a:gd name="connsiteX96" fmla="*/ 3019425 w 3174215"/>
                <a:gd name="connsiteY96" fmla="*/ 1401296 h 1700960"/>
                <a:gd name="connsiteX97" fmla="*/ 3028950 w 3174215"/>
                <a:gd name="connsiteY97" fmla="*/ 1401296 h 1700960"/>
                <a:gd name="connsiteX98" fmla="*/ 3028950 w 3174215"/>
                <a:gd name="connsiteY98" fmla="*/ 1426696 h 1700960"/>
                <a:gd name="connsiteX99" fmla="*/ 3067050 w 3174215"/>
                <a:gd name="connsiteY99" fmla="*/ 1423521 h 1700960"/>
                <a:gd name="connsiteX100" fmla="*/ 3067050 w 3174215"/>
                <a:gd name="connsiteY100" fmla="*/ 1445746 h 1700960"/>
                <a:gd name="connsiteX101" fmla="*/ 3076575 w 3174215"/>
                <a:gd name="connsiteY101" fmla="*/ 1445746 h 1700960"/>
                <a:gd name="connsiteX102" fmla="*/ 3079750 w 3174215"/>
                <a:gd name="connsiteY102" fmla="*/ 1474321 h 1700960"/>
                <a:gd name="connsiteX103" fmla="*/ 3105150 w 3174215"/>
                <a:gd name="connsiteY103" fmla="*/ 1474321 h 1700960"/>
                <a:gd name="connsiteX104" fmla="*/ 3105150 w 3174215"/>
                <a:gd name="connsiteY104" fmla="*/ 1566396 h 1700960"/>
                <a:gd name="connsiteX105" fmla="*/ 3114675 w 3174215"/>
                <a:gd name="connsiteY105" fmla="*/ 1566396 h 1700960"/>
                <a:gd name="connsiteX106" fmla="*/ 3114675 w 3174215"/>
                <a:gd name="connsiteY106" fmla="*/ 1588621 h 1700960"/>
                <a:gd name="connsiteX107" fmla="*/ 3133725 w 3174215"/>
                <a:gd name="connsiteY107" fmla="*/ 1588621 h 1700960"/>
                <a:gd name="connsiteX108" fmla="*/ 3134519 w 3174215"/>
                <a:gd name="connsiteY108" fmla="*/ 1633865 h 1700960"/>
                <a:gd name="connsiteX109" fmla="*/ 3148012 w 3174215"/>
                <a:gd name="connsiteY109" fmla="*/ 1633865 h 1700960"/>
                <a:gd name="connsiteX110" fmla="*/ 3148012 w 3174215"/>
                <a:gd name="connsiteY110" fmla="*/ 1685460 h 1700960"/>
                <a:gd name="connsiteX111" fmla="*/ 3157537 w 3174215"/>
                <a:gd name="connsiteY111" fmla="*/ 1685459 h 1700960"/>
                <a:gd name="connsiteX112" fmla="*/ 3157536 w 3174215"/>
                <a:gd name="connsiteY112" fmla="*/ 1699745 h 1700960"/>
                <a:gd name="connsiteX113" fmla="*/ 3174205 w 3174215"/>
                <a:gd name="connsiteY113" fmla="*/ 1699747 h 1700960"/>
                <a:gd name="connsiteX0" fmla="*/ 0 w 3167078"/>
                <a:gd name="connsiteY0" fmla="*/ 4296 h 1700960"/>
                <a:gd name="connsiteX1" fmla="*/ 0 w 3167078"/>
                <a:gd name="connsiteY1" fmla="*/ 4296 h 1700960"/>
                <a:gd name="connsiteX2" fmla="*/ 152400 w 3167078"/>
                <a:gd name="connsiteY2" fmla="*/ 4296 h 1700960"/>
                <a:gd name="connsiteX3" fmla="*/ 168275 w 3167078"/>
                <a:gd name="connsiteY3" fmla="*/ 7471 h 1700960"/>
                <a:gd name="connsiteX4" fmla="*/ 206375 w 3167078"/>
                <a:gd name="connsiteY4" fmla="*/ 10646 h 1700960"/>
                <a:gd name="connsiteX5" fmla="*/ 387350 w 3167078"/>
                <a:gd name="connsiteY5" fmla="*/ 7471 h 1700960"/>
                <a:gd name="connsiteX6" fmla="*/ 412750 w 3167078"/>
                <a:gd name="connsiteY6" fmla="*/ 4296 h 1700960"/>
                <a:gd name="connsiteX7" fmla="*/ 406400 w 3167078"/>
                <a:gd name="connsiteY7" fmla="*/ 4296 h 1700960"/>
                <a:gd name="connsiteX8" fmla="*/ 403225 w 3167078"/>
                <a:gd name="connsiteY8" fmla="*/ 32871 h 1700960"/>
                <a:gd name="connsiteX9" fmla="*/ 409575 w 3167078"/>
                <a:gd name="connsiteY9" fmla="*/ 36046 h 1700960"/>
                <a:gd name="connsiteX10" fmla="*/ 415925 w 3167078"/>
                <a:gd name="connsiteY10" fmla="*/ 86846 h 1700960"/>
                <a:gd name="connsiteX11" fmla="*/ 425450 w 3167078"/>
                <a:gd name="connsiteY11" fmla="*/ 86846 h 1700960"/>
                <a:gd name="connsiteX12" fmla="*/ 428625 w 3167078"/>
                <a:gd name="connsiteY12" fmla="*/ 102721 h 1700960"/>
                <a:gd name="connsiteX13" fmla="*/ 438150 w 3167078"/>
                <a:gd name="connsiteY13" fmla="*/ 102721 h 1700960"/>
                <a:gd name="connsiteX14" fmla="*/ 438150 w 3167078"/>
                <a:gd name="connsiteY14" fmla="*/ 217021 h 1700960"/>
                <a:gd name="connsiteX15" fmla="*/ 447675 w 3167078"/>
                <a:gd name="connsiteY15" fmla="*/ 217021 h 1700960"/>
                <a:gd name="connsiteX16" fmla="*/ 447675 w 3167078"/>
                <a:gd name="connsiteY16" fmla="*/ 232896 h 1700960"/>
                <a:gd name="connsiteX17" fmla="*/ 457200 w 3167078"/>
                <a:gd name="connsiteY17" fmla="*/ 232896 h 1700960"/>
                <a:gd name="connsiteX18" fmla="*/ 457200 w 3167078"/>
                <a:gd name="connsiteY18" fmla="*/ 255121 h 1700960"/>
                <a:gd name="connsiteX19" fmla="*/ 822325 w 3167078"/>
                <a:gd name="connsiteY19" fmla="*/ 255121 h 1700960"/>
                <a:gd name="connsiteX20" fmla="*/ 822325 w 3167078"/>
                <a:gd name="connsiteY20" fmla="*/ 277346 h 1700960"/>
                <a:gd name="connsiteX21" fmla="*/ 857250 w 3167078"/>
                <a:gd name="connsiteY21" fmla="*/ 277346 h 1700960"/>
                <a:gd name="connsiteX22" fmla="*/ 857250 w 3167078"/>
                <a:gd name="connsiteY22" fmla="*/ 302746 h 1700960"/>
                <a:gd name="connsiteX23" fmla="*/ 895350 w 3167078"/>
                <a:gd name="connsiteY23" fmla="*/ 302746 h 1700960"/>
                <a:gd name="connsiteX24" fmla="*/ 895350 w 3167078"/>
                <a:gd name="connsiteY24" fmla="*/ 458321 h 1700960"/>
                <a:gd name="connsiteX25" fmla="*/ 901700 w 3167078"/>
                <a:gd name="connsiteY25" fmla="*/ 458321 h 1700960"/>
                <a:gd name="connsiteX26" fmla="*/ 901700 w 3167078"/>
                <a:gd name="connsiteY26" fmla="*/ 471021 h 1700960"/>
                <a:gd name="connsiteX27" fmla="*/ 927100 w 3167078"/>
                <a:gd name="connsiteY27" fmla="*/ 471021 h 1700960"/>
                <a:gd name="connsiteX28" fmla="*/ 927100 w 3167078"/>
                <a:gd name="connsiteY28" fmla="*/ 496421 h 1700960"/>
                <a:gd name="connsiteX29" fmla="*/ 974725 w 3167078"/>
                <a:gd name="connsiteY29" fmla="*/ 496421 h 1700960"/>
                <a:gd name="connsiteX30" fmla="*/ 974725 w 3167078"/>
                <a:gd name="connsiteY30" fmla="*/ 518646 h 1700960"/>
                <a:gd name="connsiteX31" fmla="*/ 1114425 w 3167078"/>
                <a:gd name="connsiteY31" fmla="*/ 521821 h 1700960"/>
                <a:gd name="connsiteX32" fmla="*/ 1117600 w 3167078"/>
                <a:gd name="connsiteY32" fmla="*/ 540871 h 1700960"/>
                <a:gd name="connsiteX33" fmla="*/ 1181100 w 3167078"/>
                <a:gd name="connsiteY33" fmla="*/ 544046 h 1700960"/>
                <a:gd name="connsiteX34" fmla="*/ 1181100 w 3167078"/>
                <a:gd name="connsiteY34" fmla="*/ 553571 h 1700960"/>
                <a:gd name="connsiteX35" fmla="*/ 1187450 w 3167078"/>
                <a:gd name="connsiteY35" fmla="*/ 553571 h 1700960"/>
                <a:gd name="connsiteX36" fmla="*/ 1187450 w 3167078"/>
                <a:gd name="connsiteY36" fmla="*/ 563096 h 1700960"/>
                <a:gd name="connsiteX37" fmla="*/ 1193800 w 3167078"/>
                <a:gd name="connsiteY37" fmla="*/ 563096 h 1700960"/>
                <a:gd name="connsiteX38" fmla="*/ 1193800 w 3167078"/>
                <a:gd name="connsiteY38" fmla="*/ 569446 h 1700960"/>
                <a:gd name="connsiteX39" fmla="*/ 1203325 w 3167078"/>
                <a:gd name="connsiteY39" fmla="*/ 569446 h 1700960"/>
                <a:gd name="connsiteX40" fmla="*/ 1203325 w 3167078"/>
                <a:gd name="connsiteY40" fmla="*/ 604371 h 1700960"/>
                <a:gd name="connsiteX41" fmla="*/ 1276350 w 3167078"/>
                <a:gd name="connsiteY41" fmla="*/ 604371 h 1700960"/>
                <a:gd name="connsiteX42" fmla="*/ 1279525 w 3167078"/>
                <a:gd name="connsiteY42" fmla="*/ 626596 h 1700960"/>
                <a:gd name="connsiteX43" fmla="*/ 1301750 w 3167078"/>
                <a:gd name="connsiteY43" fmla="*/ 629771 h 1700960"/>
                <a:gd name="connsiteX44" fmla="*/ 1301750 w 3167078"/>
                <a:gd name="connsiteY44" fmla="*/ 642471 h 1700960"/>
                <a:gd name="connsiteX45" fmla="*/ 1311275 w 3167078"/>
                <a:gd name="connsiteY45" fmla="*/ 642471 h 1700960"/>
                <a:gd name="connsiteX46" fmla="*/ 1311275 w 3167078"/>
                <a:gd name="connsiteY46" fmla="*/ 671046 h 1700960"/>
                <a:gd name="connsiteX47" fmla="*/ 1349375 w 3167078"/>
                <a:gd name="connsiteY47" fmla="*/ 671046 h 1700960"/>
                <a:gd name="connsiteX48" fmla="*/ 1349375 w 3167078"/>
                <a:gd name="connsiteY48" fmla="*/ 686921 h 1700960"/>
                <a:gd name="connsiteX49" fmla="*/ 1371600 w 3167078"/>
                <a:gd name="connsiteY49" fmla="*/ 686921 h 1700960"/>
                <a:gd name="connsiteX50" fmla="*/ 1368425 w 3167078"/>
                <a:gd name="connsiteY50" fmla="*/ 709146 h 1700960"/>
                <a:gd name="connsiteX51" fmla="*/ 1390650 w 3167078"/>
                <a:gd name="connsiteY51" fmla="*/ 709146 h 1700960"/>
                <a:gd name="connsiteX52" fmla="*/ 1390650 w 3167078"/>
                <a:gd name="connsiteY52" fmla="*/ 734546 h 1700960"/>
                <a:gd name="connsiteX53" fmla="*/ 1454150 w 3167078"/>
                <a:gd name="connsiteY53" fmla="*/ 737721 h 1700960"/>
                <a:gd name="connsiteX54" fmla="*/ 1454150 w 3167078"/>
                <a:gd name="connsiteY54" fmla="*/ 753596 h 1700960"/>
                <a:gd name="connsiteX55" fmla="*/ 1489075 w 3167078"/>
                <a:gd name="connsiteY55" fmla="*/ 753596 h 1700960"/>
                <a:gd name="connsiteX56" fmla="*/ 1489075 w 3167078"/>
                <a:gd name="connsiteY56" fmla="*/ 778996 h 1700960"/>
                <a:gd name="connsiteX57" fmla="*/ 1562100 w 3167078"/>
                <a:gd name="connsiteY57" fmla="*/ 778996 h 1700960"/>
                <a:gd name="connsiteX58" fmla="*/ 1562100 w 3167078"/>
                <a:gd name="connsiteY58" fmla="*/ 798046 h 1700960"/>
                <a:gd name="connsiteX59" fmla="*/ 1670050 w 3167078"/>
                <a:gd name="connsiteY59" fmla="*/ 801221 h 1700960"/>
                <a:gd name="connsiteX60" fmla="*/ 1670050 w 3167078"/>
                <a:gd name="connsiteY60" fmla="*/ 820271 h 1700960"/>
                <a:gd name="connsiteX61" fmla="*/ 1730375 w 3167078"/>
                <a:gd name="connsiteY61" fmla="*/ 823446 h 1700960"/>
                <a:gd name="connsiteX62" fmla="*/ 1730375 w 3167078"/>
                <a:gd name="connsiteY62" fmla="*/ 839321 h 1700960"/>
                <a:gd name="connsiteX63" fmla="*/ 1771650 w 3167078"/>
                <a:gd name="connsiteY63" fmla="*/ 845671 h 1700960"/>
                <a:gd name="connsiteX64" fmla="*/ 1771650 w 3167078"/>
                <a:gd name="connsiteY64" fmla="*/ 886946 h 1700960"/>
                <a:gd name="connsiteX65" fmla="*/ 1816100 w 3167078"/>
                <a:gd name="connsiteY65" fmla="*/ 890121 h 1700960"/>
                <a:gd name="connsiteX66" fmla="*/ 1816100 w 3167078"/>
                <a:gd name="connsiteY66" fmla="*/ 944096 h 1700960"/>
                <a:gd name="connsiteX67" fmla="*/ 1825625 w 3167078"/>
                <a:gd name="connsiteY67" fmla="*/ 944096 h 1700960"/>
                <a:gd name="connsiteX68" fmla="*/ 1825625 w 3167078"/>
                <a:gd name="connsiteY68" fmla="*/ 972671 h 1700960"/>
                <a:gd name="connsiteX69" fmla="*/ 1885950 w 3167078"/>
                <a:gd name="connsiteY69" fmla="*/ 975846 h 1700960"/>
                <a:gd name="connsiteX70" fmla="*/ 1885950 w 3167078"/>
                <a:gd name="connsiteY70" fmla="*/ 994896 h 1700960"/>
                <a:gd name="connsiteX71" fmla="*/ 2120900 w 3167078"/>
                <a:gd name="connsiteY71" fmla="*/ 998071 h 1700960"/>
                <a:gd name="connsiteX72" fmla="*/ 2117725 w 3167078"/>
                <a:gd name="connsiteY72" fmla="*/ 1013946 h 1700960"/>
                <a:gd name="connsiteX73" fmla="*/ 2152650 w 3167078"/>
                <a:gd name="connsiteY73" fmla="*/ 1017121 h 1700960"/>
                <a:gd name="connsiteX74" fmla="*/ 2152650 w 3167078"/>
                <a:gd name="connsiteY74" fmla="*/ 1042521 h 1700960"/>
                <a:gd name="connsiteX75" fmla="*/ 2212975 w 3167078"/>
                <a:gd name="connsiteY75" fmla="*/ 1045696 h 1700960"/>
                <a:gd name="connsiteX76" fmla="*/ 2212975 w 3167078"/>
                <a:gd name="connsiteY76" fmla="*/ 1077446 h 1700960"/>
                <a:gd name="connsiteX77" fmla="*/ 2225675 w 3167078"/>
                <a:gd name="connsiteY77" fmla="*/ 1077446 h 1700960"/>
                <a:gd name="connsiteX78" fmla="*/ 2228850 w 3167078"/>
                <a:gd name="connsiteY78" fmla="*/ 1121896 h 1700960"/>
                <a:gd name="connsiteX79" fmla="*/ 2244725 w 3167078"/>
                <a:gd name="connsiteY79" fmla="*/ 1121896 h 1700960"/>
                <a:gd name="connsiteX80" fmla="*/ 2244725 w 3167078"/>
                <a:gd name="connsiteY80" fmla="*/ 1150471 h 1700960"/>
                <a:gd name="connsiteX81" fmla="*/ 2517775 w 3167078"/>
                <a:gd name="connsiteY81" fmla="*/ 1150471 h 1700960"/>
                <a:gd name="connsiteX82" fmla="*/ 2517775 w 3167078"/>
                <a:gd name="connsiteY82" fmla="*/ 1172696 h 1700960"/>
                <a:gd name="connsiteX83" fmla="*/ 2692400 w 3167078"/>
                <a:gd name="connsiteY83" fmla="*/ 1172696 h 1700960"/>
                <a:gd name="connsiteX84" fmla="*/ 2692400 w 3167078"/>
                <a:gd name="connsiteY84" fmla="*/ 1198096 h 1700960"/>
                <a:gd name="connsiteX85" fmla="*/ 2711450 w 3167078"/>
                <a:gd name="connsiteY85" fmla="*/ 1198096 h 1700960"/>
                <a:gd name="connsiteX86" fmla="*/ 2714625 w 3167078"/>
                <a:gd name="connsiteY86" fmla="*/ 1223496 h 1700960"/>
                <a:gd name="connsiteX87" fmla="*/ 2790825 w 3167078"/>
                <a:gd name="connsiteY87" fmla="*/ 1223496 h 1700960"/>
                <a:gd name="connsiteX88" fmla="*/ 2790825 w 3167078"/>
                <a:gd name="connsiteY88" fmla="*/ 1248896 h 1700960"/>
                <a:gd name="connsiteX89" fmla="*/ 2860675 w 3167078"/>
                <a:gd name="connsiteY89" fmla="*/ 1248896 h 1700960"/>
                <a:gd name="connsiteX90" fmla="*/ 2860675 w 3167078"/>
                <a:gd name="connsiteY90" fmla="*/ 1264771 h 1700960"/>
                <a:gd name="connsiteX91" fmla="*/ 2892425 w 3167078"/>
                <a:gd name="connsiteY91" fmla="*/ 1264771 h 1700960"/>
                <a:gd name="connsiteX92" fmla="*/ 2895600 w 3167078"/>
                <a:gd name="connsiteY92" fmla="*/ 1318746 h 1700960"/>
                <a:gd name="connsiteX93" fmla="*/ 2936875 w 3167078"/>
                <a:gd name="connsiteY93" fmla="*/ 1318746 h 1700960"/>
                <a:gd name="connsiteX94" fmla="*/ 2940050 w 3167078"/>
                <a:gd name="connsiteY94" fmla="*/ 1356846 h 1700960"/>
                <a:gd name="connsiteX95" fmla="*/ 3019425 w 3167078"/>
                <a:gd name="connsiteY95" fmla="*/ 1363196 h 1700960"/>
                <a:gd name="connsiteX96" fmla="*/ 3019425 w 3167078"/>
                <a:gd name="connsiteY96" fmla="*/ 1401296 h 1700960"/>
                <a:gd name="connsiteX97" fmla="*/ 3028950 w 3167078"/>
                <a:gd name="connsiteY97" fmla="*/ 1401296 h 1700960"/>
                <a:gd name="connsiteX98" fmla="*/ 3028950 w 3167078"/>
                <a:gd name="connsiteY98" fmla="*/ 1426696 h 1700960"/>
                <a:gd name="connsiteX99" fmla="*/ 3067050 w 3167078"/>
                <a:gd name="connsiteY99" fmla="*/ 1423521 h 1700960"/>
                <a:gd name="connsiteX100" fmla="*/ 3067050 w 3167078"/>
                <a:gd name="connsiteY100" fmla="*/ 1445746 h 1700960"/>
                <a:gd name="connsiteX101" fmla="*/ 3076575 w 3167078"/>
                <a:gd name="connsiteY101" fmla="*/ 1445746 h 1700960"/>
                <a:gd name="connsiteX102" fmla="*/ 3079750 w 3167078"/>
                <a:gd name="connsiteY102" fmla="*/ 1474321 h 1700960"/>
                <a:gd name="connsiteX103" fmla="*/ 3105150 w 3167078"/>
                <a:gd name="connsiteY103" fmla="*/ 1474321 h 1700960"/>
                <a:gd name="connsiteX104" fmla="*/ 3105150 w 3167078"/>
                <a:gd name="connsiteY104" fmla="*/ 1566396 h 1700960"/>
                <a:gd name="connsiteX105" fmla="*/ 3114675 w 3167078"/>
                <a:gd name="connsiteY105" fmla="*/ 1566396 h 1700960"/>
                <a:gd name="connsiteX106" fmla="*/ 3114675 w 3167078"/>
                <a:gd name="connsiteY106" fmla="*/ 1588621 h 1700960"/>
                <a:gd name="connsiteX107" fmla="*/ 3133725 w 3167078"/>
                <a:gd name="connsiteY107" fmla="*/ 1588621 h 1700960"/>
                <a:gd name="connsiteX108" fmla="*/ 3134519 w 3167078"/>
                <a:gd name="connsiteY108" fmla="*/ 1633865 h 1700960"/>
                <a:gd name="connsiteX109" fmla="*/ 3148012 w 3167078"/>
                <a:gd name="connsiteY109" fmla="*/ 1633865 h 1700960"/>
                <a:gd name="connsiteX110" fmla="*/ 3148012 w 3167078"/>
                <a:gd name="connsiteY110" fmla="*/ 1685460 h 1700960"/>
                <a:gd name="connsiteX111" fmla="*/ 3157537 w 3167078"/>
                <a:gd name="connsiteY111" fmla="*/ 1685459 h 1700960"/>
                <a:gd name="connsiteX112" fmla="*/ 3157536 w 3167078"/>
                <a:gd name="connsiteY112" fmla="*/ 1699745 h 1700960"/>
                <a:gd name="connsiteX113" fmla="*/ 3167061 w 3167078"/>
                <a:gd name="connsiteY113" fmla="*/ 1699747 h 1700960"/>
                <a:gd name="connsiteX0" fmla="*/ 0 w 3169456"/>
                <a:gd name="connsiteY0" fmla="*/ 4296 h 1700960"/>
                <a:gd name="connsiteX1" fmla="*/ 0 w 3169456"/>
                <a:gd name="connsiteY1" fmla="*/ 4296 h 1700960"/>
                <a:gd name="connsiteX2" fmla="*/ 152400 w 3169456"/>
                <a:gd name="connsiteY2" fmla="*/ 4296 h 1700960"/>
                <a:gd name="connsiteX3" fmla="*/ 168275 w 3169456"/>
                <a:gd name="connsiteY3" fmla="*/ 7471 h 1700960"/>
                <a:gd name="connsiteX4" fmla="*/ 206375 w 3169456"/>
                <a:gd name="connsiteY4" fmla="*/ 10646 h 1700960"/>
                <a:gd name="connsiteX5" fmla="*/ 387350 w 3169456"/>
                <a:gd name="connsiteY5" fmla="*/ 7471 h 1700960"/>
                <a:gd name="connsiteX6" fmla="*/ 412750 w 3169456"/>
                <a:gd name="connsiteY6" fmla="*/ 4296 h 1700960"/>
                <a:gd name="connsiteX7" fmla="*/ 406400 w 3169456"/>
                <a:gd name="connsiteY7" fmla="*/ 4296 h 1700960"/>
                <a:gd name="connsiteX8" fmla="*/ 403225 w 3169456"/>
                <a:gd name="connsiteY8" fmla="*/ 32871 h 1700960"/>
                <a:gd name="connsiteX9" fmla="*/ 409575 w 3169456"/>
                <a:gd name="connsiteY9" fmla="*/ 36046 h 1700960"/>
                <a:gd name="connsiteX10" fmla="*/ 415925 w 3169456"/>
                <a:gd name="connsiteY10" fmla="*/ 86846 h 1700960"/>
                <a:gd name="connsiteX11" fmla="*/ 425450 w 3169456"/>
                <a:gd name="connsiteY11" fmla="*/ 86846 h 1700960"/>
                <a:gd name="connsiteX12" fmla="*/ 428625 w 3169456"/>
                <a:gd name="connsiteY12" fmla="*/ 102721 h 1700960"/>
                <a:gd name="connsiteX13" fmla="*/ 438150 w 3169456"/>
                <a:gd name="connsiteY13" fmla="*/ 102721 h 1700960"/>
                <a:gd name="connsiteX14" fmla="*/ 438150 w 3169456"/>
                <a:gd name="connsiteY14" fmla="*/ 217021 h 1700960"/>
                <a:gd name="connsiteX15" fmla="*/ 447675 w 3169456"/>
                <a:gd name="connsiteY15" fmla="*/ 217021 h 1700960"/>
                <a:gd name="connsiteX16" fmla="*/ 447675 w 3169456"/>
                <a:gd name="connsiteY16" fmla="*/ 232896 h 1700960"/>
                <a:gd name="connsiteX17" fmla="*/ 457200 w 3169456"/>
                <a:gd name="connsiteY17" fmla="*/ 232896 h 1700960"/>
                <a:gd name="connsiteX18" fmla="*/ 457200 w 3169456"/>
                <a:gd name="connsiteY18" fmla="*/ 255121 h 1700960"/>
                <a:gd name="connsiteX19" fmla="*/ 822325 w 3169456"/>
                <a:gd name="connsiteY19" fmla="*/ 255121 h 1700960"/>
                <a:gd name="connsiteX20" fmla="*/ 822325 w 3169456"/>
                <a:gd name="connsiteY20" fmla="*/ 277346 h 1700960"/>
                <a:gd name="connsiteX21" fmla="*/ 857250 w 3169456"/>
                <a:gd name="connsiteY21" fmla="*/ 277346 h 1700960"/>
                <a:gd name="connsiteX22" fmla="*/ 857250 w 3169456"/>
                <a:gd name="connsiteY22" fmla="*/ 302746 h 1700960"/>
                <a:gd name="connsiteX23" fmla="*/ 895350 w 3169456"/>
                <a:gd name="connsiteY23" fmla="*/ 302746 h 1700960"/>
                <a:gd name="connsiteX24" fmla="*/ 895350 w 3169456"/>
                <a:gd name="connsiteY24" fmla="*/ 458321 h 1700960"/>
                <a:gd name="connsiteX25" fmla="*/ 901700 w 3169456"/>
                <a:gd name="connsiteY25" fmla="*/ 458321 h 1700960"/>
                <a:gd name="connsiteX26" fmla="*/ 901700 w 3169456"/>
                <a:gd name="connsiteY26" fmla="*/ 471021 h 1700960"/>
                <a:gd name="connsiteX27" fmla="*/ 927100 w 3169456"/>
                <a:gd name="connsiteY27" fmla="*/ 471021 h 1700960"/>
                <a:gd name="connsiteX28" fmla="*/ 927100 w 3169456"/>
                <a:gd name="connsiteY28" fmla="*/ 496421 h 1700960"/>
                <a:gd name="connsiteX29" fmla="*/ 974725 w 3169456"/>
                <a:gd name="connsiteY29" fmla="*/ 496421 h 1700960"/>
                <a:gd name="connsiteX30" fmla="*/ 974725 w 3169456"/>
                <a:gd name="connsiteY30" fmla="*/ 518646 h 1700960"/>
                <a:gd name="connsiteX31" fmla="*/ 1114425 w 3169456"/>
                <a:gd name="connsiteY31" fmla="*/ 521821 h 1700960"/>
                <a:gd name="connsiteX32" fmla="*/ 1117600 w 3169456"/>
                <a:gd name="connsiteY32" fmla="*/ 540871 h 1700960"/>
                <a:gd name="connsiteX33" fmla="*/ 1181100 w 3169456"/>
                <a:gd name="connsiteY33" fmla="*/ 544046 h 1700960"/>
                <a:gd name="connsiteX34" fmla="*/ 1181100 w 3169456"/>
                <a:gd name="connsiteY34" fmla="*/ 553571 h 1700960"/>
                <a:gd name="connsiteX35" fmla="*/ 1187450 w 3169456"/>
                <a:gd name="connsiteY35" fmla="*/ 553571 h 1700960"/>
                <a:gd name="connsiteX36" fmla="*/ 1187450 w 3169456"/>
                <a:gd name="connsiteY36" fmla="*/ 563096 h 1700960"/>
                <a:gd name="connsiteX37" fmla="*/ 1193800 w 3169456"/>
                <a:gd name="connsiteY37" fmla="*/ 563096 h 1700960"/>
                <a:gd name="connsiteX38" fmla="*/ 1193800 w 3169456"/>
                <a:gd name="connsiteY38" fmla="*/ 569446 h 1700960"/>
                <a:gd name="connsiteX39" fmla="*/ 1203325 w 3169456"/>
                <a:gd name="connsiteY39" fmla="*/ 569446 h 1700960"/>
                <a:gd name="connsiteX40" fmla="*/ 1203325 w 3169456"/>
                <a:gd name="connsiteY40" fmla="*/ 604371 h 1700960"/>
                <a:gd name="connsiteX41" fmla="*/ 1276350 w 3169456"/>
                <a:gd name="connsiteY41" fmla="*/ 604371 h 1700960"/>
                <a:gd name="connsiteX42" fmla="*/ 1279525 w 3169456"/>
                <a:gd name="connsiteY42" fmla="*/ 626596 h 1700960"/>
                <a:gd name="connsiteX43" fmla="*/ 1301750 w 3169456"/>
                <a:gd name="connsiteY43" fmla="*/ 629771 h 1700960"/>
                <a:gd name="connsiteX44" fmla="*/ 1301750 w 3169456"/>
                <a:gd name="connsiteY44" fmla="*/ 642471 h 1700960"/>
                <a:gd name="connsiteX45" fmla="*/ 1311275 w 3169456"/>
                <a:gd name="connsiteY45" fmla="*/ 642471 h 1700960"/>
                <a:gd name="connsiteX46" fmla="*/ 1311275 w 3169456"/>
                <a:gd name="connsiteY46" fmla="*/ 671046 h 1700960"/>
                <a:gd name="connsiteX47" fmla="*/ 1349375 w 3169456"/>
                <a:gd name="connsiteY47" fmla="*/ 671046 h 1700960"/>
                <a:gd name="connsiteX48" fmla="*/ 1349375 w 3169456"/>
                <a:gd name="connsiteY48" fmla="*/ 686921 h 1700960"/>
                <a:gd name="connsiteX49" fmla="*/ 1371600 w 3169456"/>
                <a:gd name="connsiteY49" fmla="*/ 686921 h 1700960"/>
                <a:gd name="connsiteX50" fmla="*/ 1368425 w 3169456"/>
                <a:gd name="connsiteY50" fmla="*/ 709146 h 1700960"/>
                <a:gd name="connsiteX51" fmla="*/ 1390650 w 3169456"/>
                <a:gd name="connsiteY51" fmla="*/ 709146 h 1700960"/>
                <a:gd name="connsiteX52" fmla="*/ 1390650 w 3169456"/>
                <a:gd name="connsiteY52" fmla="*/ 734546 h 1700960"/>
                <a:gd name="connsiteX53" fmla="*/ 1454150 w 3169456"/>
                <a:gd name="connsiteY53" fmla="*/ 737721 h 1700960"/>
                <a:gd name="connsiteX54" fmla="*/ 1454150 w 3169456"/>
                <a:gd name="connsiteY54" fmla="*/ 753596 h 1700960"/>
                <a:gd name="connsiteX55" fmla="*/ 1489075 w 3169456"/>
                <a:gd name="connsiteY55" fmla="*/ 753596 h 1700960"/>
                <a:gd name="connsiteX56" fmla="*/ 1489075 w 3169456"/>
                <a:gd name="connsiteY56" fmla="*/ 778996 h 1700960"/>
                <a:gd name="connsiteX57" fmla="*/ 1562100 w 3169456"/>
                <a:gd name="connsiteY57" fmla="*/ 778996 h 1700960"/>
                <a:gd name="connsiteX58" fmla="*/ 1562100 w 3169456"/>
                <a:gd name="connsiteY58" fmla="*/ 798046 h 1700960"/>
                <a:gd name="connsiteX59" fmla="*/ 1670050 w 3169456"/>
                <a:gd name="connsiteY59" fmla="*/ 801221 h 1700960"/>
                <a:gd name="connsiteX60" fmla="*/ 1670050 w 3169456"/>
                <a:gd name="connsiteY60" fmla="*/ 820271 h 1700960"/>
                <a:gd name="connsiteX61" fmla="*/ 1730375 w 3169456"/>
                <a:gd name="connsiteY61" fmla="*/ 823446 h 1700960"/>
                <a:gd name="connsiteX62" fmla="*/ 1730375 w 3169456"/>
                <a:gd name="connsiteY62" fmla="*/ 839321 h 1700960"/>
                <a:gd name="connsiteX63" fmla="*/ 1771650 w 3169456"/>
                <a:gd name="connsiteY63" fmla="*/ 845671 h 1700960"/>
                <a:gd name="connsiteX64" fmla="*/ 1771650 w 3169456"/>
                <a:gd name="connsiteY64" fmla="*/ 886946 h 1700960"/>
                <a:gd name="connsiteX65" fmla="*/ 1816100 w 3169456"/>
                <a:gd name="connsiteY65" fmla="*/ 890121 h 1700960"/>
                <a:gd name="connsiteX66" fmla="*/ 1816100 w 3169456"/>
                <a:gd name="connsiteY66" fmla="*/ 944096 h 1700960"/>
                <a:gd name="connsiteX67" fmla="*/ 1825625 w 3169456"/>
                <a:gd name="connsiteY67" fmla="*/ 944096 h 1700960"/>
                <a:gd name="connsiteX68" fmla="*/ 1825625 w 3169456"/>
                <a:gd name="connsiteY68" fmla="*/ 972671 h 1700960"/>
                <a:gd name="connsiteX69" fmla="*/ 1885950 w 3169456"/>
                <a:gd name="connsiteY69" fmla="*/ 975846 h 1700960"/>
                <a:gd name="connsiteX70" fmla="*/ 1885950 w 3169456"/>
                <a:gd name="connsiteY70" fmla="*/ 994896 h 1700960"/>
                <a:gd name="connsiteX71" fmla="*/ 2120900 w 3169456"/>
                <a:gd name="connsiteY71" fmla="*/ 998071 h 1700960"/>
                <a:gd name="connsiteX72" fmla="*/ 2117725 w 3169456"/>
                <a:gd name="connsiteY72" fmla="*/ 1013946 h 1700960"/>
                <a:gd name="connsiteX73" fmla="*/ 2152650 w 3169456"/>
                <a:gd name="connsiteY73" fmla="*/ 1017121 h 1700960"/>
                <a:gd name="connsiteX74" fmla="*/ 2152650 w 3169456"/>
                <a:gd name="connsiteY74" fmla="*/ 1042521 h 1700960"/>
                <a:gd name="connsiteX75" fmla="*/ 2212975 w 3169456"/>
                <a:gd name="connsiteY75" fmla="*/ 1045696 h 1700960"/>
                <a:gd name="connsiteX76" fmla="*/ 2212975 w 3169456"/>
                <a:gd name="connsiteY76" fmla="*/ 1077446 h 1700960"/>
                <a:gd name="connsiteX77" fmla="*/ 2225675 w 3169456"/>
                <a:gd name="connsiteY77" fmla="*/ 1077446 h 1700960"/>
                <a:gd name="connsiteX78" fmla="*/ 2228850 w 3169456"/>
                <a:gd name="connsiteY78" fmla="*/ 1121896 h 1700960"/>
                <a:gd name="connsiteX79" fmla="*/ 2244725 w 3169456"/>
                <a:gd name="connsiteY79" fmla="*/ 1121896 h 1700960"/>
                <a:gd name="connsiteX80" fmla="*/ 2244725 w 3169456"/>
                <a:gd name="connsiteY80" fmla="*/ 1150471 h 1700960"/>
                <a:gd name="connsiteX81" fmla="*/ 2517775 w 3169456"/>
                <a:gd name="connsiteY81" fmla="*/ 1150471 h 1700960"/>
                <a:gd name="connsiteX82" fmla="*/ 2517775 w 3169456"/>
                <a:gd name="connsiteY82" fmla="*/ 1172696 h 1700960"/>
                <a:gd name="connsiteX83" fmla="*/ 2692400 w 3169456"/>
                <a:gd name="connsiteY83" fmla="*/ 1172696 h 1700960"/>
                <a:gd name="connsiteX84" fmla="*/ 2692400 w 3169456"/>
                <a:gd name="connsiteY84" fmla="*/ 1198096 h 1700960"/>
                <a:gd name="connsiteX85" fmla="*/ 2711450 w 3169456"/>
                <a:gd name="connsiteY85" fmla="*/ 1198096 h 1700960"/>
                <a:gd name="connsiteX86" fmla="*/ 2714625 w 3169456"/>
                <a:gd name="connsiteY86" fmla="*/ 1223496 h 1700960"/>
                <a:gd name="connsiteX87" fmla="*/ 2790825 w 3169456"/>
                <a:gd name="connsiteY87" fmla="*/ 1223496 h 1700960"/>
                <a:gd name="connsiteX88" fmla="*/ 2790825 w 3169456"/>
                <a:gd name="connsiteY88" fmla="*/ 1248896 h 1700960"/>
                <a:gd name="connsiteX89" fmla="*/ 2860675 w 3169456"/>
                <a:gd name="connsiteY89" fmla="*/ 1248896 h 1700960"/>
                <a:gd name="connsiteX90" fmla="*/ 2860675 w 3169456"/>
                <a:gd name="connsiteY90" fmla="*/ 1264771 h 1700960"/>
                <a:gd name="connsiteX91" fmla="*/ 2892425 w 3169456"/>
                <a:gd name="connsiteY91" fmla="*/ 1264771 h 1700960"/>
                <a:gd name="connsiteX92" fmla="*/ 2895600 w 3169456"/>
                <a:gd name="connsiteY92" fmla="*/ 1318746 h 1700960"/>
                <a:gd name="connsiteX93" fmla="*/ 2936875 w 3169456"/>
                <a:gd name="connsiteY93" fmla="*/ 1318746 h 1700960"/>
                <a:gd name="connsiteX94" fmla="*/ 2940050 w 3169456"/>
                <a:gd name="connsiteY94" fmla="*/ 1356846 h 1700960"/>
                <a:gd name="connsiteX95" fmla="*/ 3019425 w 3169456"/>
                <a:gd name="connsiteY95" fmla="*/ 1363196 h 1700960"/>
                <a:gd name="connsiteX96" fmla="*/ 3019425 w 3169456"/>
                <a:gd name="connsiteY96" fmla="*/ 1401296 h 1700960"/>
                <a:gd name="connsiteX97" fmla="*/ 3028950 w 3169456"/>
                <a:gd name="connsiteY97" fmla="*/ 1401296 h 1700960"/>
                <a:gd name="connsiteX98" fmla="*/ 3028950 w 3169456"/>
                <a:gd name="connsiteY98" fmla="*/ 1426696 h 1700960"/>
                <a:gd name="connsiteX99" fmla="*/ 3067050 w 3169456"/>
                <a:gd name="connsiteY99" fmla="*/ 1423521 h 1700960"/>
                <a:gd name="connsiteX100" fmla="*/ 3067050 w 3169456"/>
                <a:gd name="connsiteY100" fmla="*/ 1445746 h 1700960"/>
                <a:gd name="connsiteX101" fmla="*/ 3076575 w 3169456"/>
                <a:gd name="connsiteY101" fmla="*/ 1445746 h 1700960"/>
                <a:gd name="connsiteX102" fmla="*/ 3079750 w 3169456"/>
                <a:gd name="connsiteY102" fmla="*/ 1474321 h 1700960"/>
                <a:gd name="connsiteX103" fmla="*/ 3105150 w 3169456"/>
                <a:gd name="connsiteY103" fmla="*/ 1474321 h 1700960"/>
                <a:gd name="connsiteX104" fmla="*/ 3105150 w 3169456"/>
                <a:gd name="connsiteY104" fmla="*/ 1566396 h 1700960"/>
                <a:gd name="connsiteX105" fmla="*/ 3114675 w 3169456"/>
                <a:gd name="connsiteY105" fmla="*/ 1566396 h 1700960"/>
                <a:gd name="connsiteX106" fmla="*/ 3114675 w 3169456"/>
                <a:gd name="connsiteY106" fmla="*/ 1588621 h 1700960"/>
                <a:gd name="connsiteX107" fmla="*/ 3133725 w 3169456"/>
                <a:gd name="connsiteY107" fmla="*/ 1588621 h 1700960"/>
                <a:gd name="connsiteX108" fmla="*/ 3134519 w 3169456"/>
                <a:gd name="connsiteY108" fmla="*/ 1633865 h 1700960"/>
                <a:gd name="connsiteX109" fmla="*/ 3148012 w 3169456"/>
                <a:gd name="connsiteY109" fmla="*/ 1633865 h 1700960"/>
                <a:gd name="connsiteX110" fmla="*/ 3148012 w 3169456"/>
                <a:gd name="connsiteY110" fmla="*/ 1685460 h 1700960"/>
                <a:gd name="connsiteX111" fmla="*/ 3157537 w 3169456"/>
                <a:gd name="connsiteY111" fmla="*/ 1685459 h 1700960"/>
                <a:gd name="connsiteX112" fmla="*/ 3157536 w 3169456"/>
                <a:gd name="connsiteY112" fmla="*/ 1699745 h 1700960"/>
                <a:gd name="connsiteX113" fmla="*/ 3169442 w 3169456"/>
                <a:gd name="connsiteY113" fmla="*/ 1699747 h 1700960"/>
                <a:gd name="connsiteX0" fmla="*/ 0 w 3174205"/>
                <a:gd name="connsiteY0" fmla="*/ 4296 h 1704508"/>
                <a:gd name="connsiteX1" fmla="*/ 0 w 3174205"/>
                <a:gd name="connsiteY1" fmla="*/ 4296 h 1704508"/>
                <a:gd name="connsiteX2" fmla="*/ 152400 w 3174205"/>
                <a:gd name="connsiteY2" fmla="*/ 4296 h 1704508"/>
                <a:gd name="connsiteX3" fmla="*/ 168275 w 3174205"/>
                <a:gd name="connsiteY3" fmla="*/ 7471 h 1704508"/>
                <a:gd name="connsiteX4" fmla="*/ 206375 w 3174205"/>
                <a:gd name="connsiteY4" fmla="*/ 10646 h 1704508"/>
                <a:gd name="connsiteX5" fmla="*/ 387350 w 3174205"/>
                <a:gd name="connsiteY5" fmla="*/ 7471 h 1704508"/>
                <a:gd name="connsiteX6" fmla="*/ 412750 w 3174205"/>
                <a:gd name="connsiteY6" fmla="*/ 4296 h 1704508"/>
                <a:gd name="connsiteX7" fmla="*/ 406400 w 3174205"/>
                <a:gd name="connsiteY7" fmla="*/ 4296 h 1704508"/>
                <a:gd name="connsiteX8" fmla="*/ 403225 w 3174205"/>
                <a:gd name="connsiteY8" fmla="*/ 32871 h 1704508"/>
                <a:gd name="connsiteX9" fmla="*/ 409575 w 3174205"/>
                <a:gd name="connsiteY9" fmla="*/ 36046 h 1704508"/>
                <a:gd name="connsiteX10" fmla="*/ 415925 w 3174205"/>
                <a:gd name="connsiteY10" fmla="*/ 86846 h 1704508"/>
                <a:gd name="connsiteX11" fmla="*/ 425450 w 3174205"/>
                <a:gd name="connsiteY11" fmla="*/ 86846 h 1704508"/>
                <a:gd name="connsiteX12" fmla="*/ 428625 w 3174205"/>
                <a:gd name="connsiteY12" fmla="*/ 102721 h 1704508"/>
                <a:gd name="connsiteX13" fmla="*/ 438150 w 3174205"/>
                <a:gd name="connsiteY13" fmla="*/ 102721 h 1704508"/>
                <a:gd name="connsiteX14" fmla="*/ 438150 w 3174205"/>
                <a:gd name="connsiteY14" fmla="*/ 217021 h 1704508"/>
                <a:gd name="connsiteX15" fmla="*/ 447675 w 3174205"/>
                <a:gd name="connsiteY15" fmla="*/ 217021 h 1704508"/>
                <a:gd name="connsiteX16" fmla="*/ 447675 w 3174205"/>
                <a:gd name="connsiteY16" fmla="*/ 232896 h 1704508"/>
                <a:gd name="connsiteX17" fmla="*/ 457200 w 3174205"/>
                <a:gd name="connsiteY17" fmla="*/ 232896 h 1704508"/>
                <a:gd name="connsiteX18" fmla="*/ 457200 w 3174205"/>
                <a:gd name="connsiteY18" fmla="*/ 255121 h 1704508"/>
                <a:gd name="connsiteX19" fmla="*/ 822325 w 3174205"/>
                <a:gd name="connsiteY19" fmla="*/ 255121 h 1704508"/>
                <a:gd name="connsiteX20" fmla="*/ 822325 w 3174205"/>
                <a:gd name="connsiteY20" fmla="*/ 277346 h 1704508"/>
                <a:gd name="connsiteX21" fmla="*/ 857250 w 3174205"/>
                <a:gd name="connsiteY21" fmla="*/ 277346 h 1704508"/>
                <a:gd name="connsiteX22" fmla="*/ 857250 w 3174205"/>
                <a:gd name="connsiteY22" fmla="*/ 302746 h 1704508"/>
                <a:gd name="connsiteX23" fmla="*/ 895350 w 3174205"/>
                <a:gd name="connsiteY23" fmla="*/ 302746 h 1704508"/>
                <a:gd name="connsiteX24" fmla="*/ 895350 w 3174205"/>
                <a:gd name="connsiteY24" fmla="*/ 458321 h 1704508"/>
                <a:gd name="connsiteX25" fmla="*/ 901700 w 3174205"/>
                <a:gd name="connsiteY25" fmla="*/ 458321 h 1704508"/>
                <a:gd name="connsiteX26" fmla="*/ 901700 w 3174205"/>
                <a:gd name="connsiteY26" fmla="*/ 471021 h 1704508"/>
                <a:gd name="connsiteX27" fmla="*/ 927100 w 3174205"/>
                <a:gd name="connsiteY27" fmla="*/ 471021 h 1704508"/>
                <a:gd name="connsiteX28" fmla="*/ 927100 w 3174205"/>
                <a:gd name="connsiteY28" fmla="*/ 496421 h 1704508"/>
                <a:gd name="connsiteX29" fmla="*/ 974725 w 3174205"/>
                <a:gd name="connsiteY29" fmla="*/ 496421 h 1704508"/>
                <a:gd name="connsiteX30" fmla="*/ 974725 w 3174205"/>
                <a:gd name="connsiteY30" fmla="*/ 518646 h 1704508"/>
                <a:gd name="connsiteX31" fmla="*/ 1114425 w 3174205"/>
                <a:gd name="connsiteY31" fmla="*/ 521821 h 1704508"/>
                <a:gd name="connsiteX32" fmla="*/ 1117600 w 3174205"/>
                <a:gd name="connsiteY32" fmla="*/ 540871 h 1704508"/>
                <a:gd name="connsiteX33" fmla="*/ 1181100 w 3174205"/>
                <a:gd name="connsiteY33" fmla="*/ 544046 h 1704508"/>
                <a:gd name="connsiteX34" fmla="*/ 1181100 w 3174205"/>
                <a:gd name="connsiteY34" fmla="*/ 553571 h 1704508"/>
                <a:gd name="connsiteX35" fmla="*/ 1187450 w 3174205"/>
                <a:gd name="connsiteY35" fmla="*/ 553571 h 1704508"/>
                <a:gd name="connsiteX36" fmla="*/ 1187450 w 3174205"/>
                <a:gd name="connsiteY36" fmla="*/ 563096 h 1704508"/>
                <a:gd name="connsiteX37" fmla="*/ 1193800 w 3174205"/>
                <a:gd name="connsiteY37" fmla="*/ 563096 h 1704508"/>
                <a:gd name="connsiteX38" fmla="*/ 1193800 w 3174205"/>
                <a:gd name="connsiteY38" fmla="*/ 569446 h 1704508"/>
                <a:gd name="connsiteX39" fmla="*/ 1203325 w 3174205"/>
                <a:gd name="connsiteY39" fmla="*/ 569446 h 1704508"/>
                <a:gd name="connsiteX40" fmla="*/ 1203325 w 3174205"/>
                <a:gd name="connsiteY40" fmla="*/ 604371 h 1704508"/>
                <a:gd name="connsiteX41" fmla="*/ 1276350 w 3174205"/>
                <a:gd name="connsiteY41" fmla="*/ 604371 h 1704508"/>
                <a:gd name="connsiteX42" fmla="*/ 1279525 w 3174205"/>
                <a:gd name="connsiteY42" fmla="*/ 626596 h 1704508"/>
                <a:gd name="connsiteX43" fmla="*/ 1301750 w 3174205"/>
                <a:gd name="connsiteY43" fmla="*/ 629771 h 1704508"/>
                <a:gd name="connsiteX44" fmla="*/ 1301750 w 3174205"/>
                <a:gd name="connsiteY44" fmla="*/ 642471 h 1704508"/>
                <a:gd name="connsiteX45" fmla="*/ 1311275 w 3174205"/>
                <a:gd name="connsiteY45" fmla="*/ 642471 h 1704508"/>
                <a:gd name="connsiteX46" fmla="*/ 1311275 w 3174205"/>
                <a:gd name="connsiteY46" fmla="*/ 671046 h 1704508"/>
                <a:gd name="connsiteX47" fmla="*/ 1349375 w 3174205"/>
                <a:gd name="connsiteY47" fmla="*/ 671046 h 1704508"/>
                <a:gd name="connsiteX48" fmla="*/ 1349375 w 3174205"/>
                <a:gd name="connsiteY48" fmla="*/ 686921 h 1704508"/>
                <a:gd name="connsiteX49" fmla="*/ 1371600 w 3174205"/>
                <a:gd name="connsiteY49" fmla="*/ 686921 h 1704508"/>
                <a:gd name="connsiteX50" fmla="*/ 1368425 w 3174205"/>
                <a:gd name="connsiteY50" fmla="*/ 709146 h 1704508"/>
                <a:gd name="connsiteX51" fmla="*/ 1390650 w 3174205"/>
                <a:gd name="connsiteY51" fmla="*/ 709146 h 1704508"/>
                <a:gd name="connsiteX52" fmla="*/ 1390650 w 3174205"/>
                <a:gd name="connsiteY52" fmla="*/ 734546 h 1704508"/>
                <a:gd name="connsiteX53" fmla="*/ 1454150 w 3174205"/>
                <a:gd name="connsiteY53" fmla="*/ 737721 h 1704508"/>
                <a:gd name="connsiteX54" fmla="*/ 1454150 w 3174205"/>
                <a:gd name="connsiteY54" fmla="*/ 753596 h 1704508"/>
                <a:gd name="connsiteX55" fmla="*/ 1489075 w 3174205"/>
                <a:gd name="connsiteY55" fmla="*/ 753596 h 1704508"/>
                <a:gd name="connsiteX56" fmla="*/ 1489075 w 3174205"/>
                <a:gd name="connsiteY56" fmla="*/ 778996 h 1704508"/>
                <a:gd name="connsiteX57" fmla="*/ 1562100 w 3174205"/>
                <a:gd name="connsiteY57" fmla="*/ 778996 h 1704508"/>
                <a:gd name="connsiteX58" fmla="*/ 1562100 w 3174205"/>
                <a:gd name="connsiteY58" fmla="*/ 798046 h 1704508"/>
                <a:gd name="connsiteX59" fmla="*/ 1670050 w 3174205"/>
                <a:gd name="connsiteY59" fmla="*/ 801221 h 1704508"/>
                <a:gd name="connsiteX60" fmla="*/ 1670050 w 3174205"/>
                <a:gd name="connsiteY60" fmla="*/ 820271 h 1704508"/>
                <a:gd name="connsiteX61" fmla="*/ 1730375 w 3174205"/>
                <a:gd name="connsiteY61" fmla="*/ 823446 h 1704508"/>
                <a:gd name="connsiteX62" fmla="*/ 1730375 w 3174205"/>
                <a:gd name="connsiteY62" fmla="*/ 839321 h 1704508"/>
                <a:gd name="connsiteX63" fmla="*/ 1771650 w 3174205"/>
                <a:gd name="connsiteY63" fmla="*/ 845671 h 1704508"/>
                <a:gd name="connsiteX64" fmla="*/ 1771650 w 3174205"/>
                <a:gd name="connsiteY64" fmla="*/ 886946 h 1704508"/>
                <a:gd name="connsiteX65" fmla="*/ 1816100 w 3174205"/>
                <a:gd name="connsiteY65" fmla="*/ 890121 h 1704508"/>
                <a:gd name="connsiteX66" fmla="*/ 1816100 w 3174205"/>
                <a:gd name="connsiteY66" fmla="*/ 944096 h 1704508"/>
                <a:gd name="connsiteX67" fmla="*/ 1825625 w 3174205"/>
                <a:gd name="connsiteY67" fmla="*/ 944096 h 1704508"/>
                <a:gd name="connsiteX68" fmla="*/ 1825625 w 3174205"/>
                <a:gd name="connsiteY68" fmla="*/ 972671 h 1704508"/>
                <a:gd name="connsiteX69" fmla="*/ 1885950 w 3174205"/>
                <a:gd name="connsiteY69" fmla="*/ 975846 h 1704508"/>
                <a:gd name="connsiteX70" fmla="*/ 1885950 w 3174205"/>
                <a:gd name="connsiteY70" fmla="*/ 994896 h 1704508"/>
                <a:gd name="connsiteX71" fmla="*/ 2120900 w 3174205"/>
                <a:gd name="connsiteY71" fmla="*/ 998071 h 1704508"/>
                <a:gd name="connsiteX72" fmla="*/ 2117725 w 3174205"/>
                <a:gd name="connsiteY72" fmla="*/ 1013946 h 1704508"/>
                <a:gd name="connsiteX73" fmla="*/ 2152650 w 3174205"/>
                <a:gd name="connsiteY73" fmla="*/ 1017121 h 1704508"/>
                <a:gd name="connsiteX74" fmla="*/ 2152650 w 3174205"/>
                <a:gd name="connsiteY74" fmla="*/ 1042521 h 1704508"/>
                <a:gd name="connsiteX75" fmla="*/ 2212975 w 3174205"/>
                <a:gd name="connsiteY75" fmla="*/ 1045696 h 1704508"/>
                <a:gd name="connsiteX76" fmla="*/ 2212975 w 3174205"/>
                <a:gd name="connsiteY76" fmla="*/ 1077446 h 1704508"/>
                <a:gd name="connsiteX77" fmla="*/ 2225675 w 3174205"/>
                <a:gd name="connsiteY77" fmla="*/ 1077446 h 1704508"/>
                <a:gd name="connsiteX78" fmla="*/ 2228850 w 3174205"/>
                <a:gd name="connsiteY78" fmla="*/ 1121896 h 1704508"/>
                <a:gd name="connsiteX79" fmla="*/ 2244725 w 3174205"/>
                <a:gd name="connsiteY79" fmla="*/ 1121896 h 1704508"/>
                <a:gd name="connsiteX80" fmla="*/ 2244725 w 3174205"/>
                <a:gd name="connsiteY80" fmla="*/ 1150471 h 1704508"/>
                <a:gd name="connsiteX81" fmla="*/ 2517775 w 3174205"/>
                <a:gd name="connsiteY81" fmla="*/ 1150471 h 1704508"/>
                <a:gd name="connsiteX82" fmla="*/ 2517775 w 3174205"/>
                <a:gd name="connsiteY82" fmla="*/ 1172696 h 1704508"/>
                <a:gd name="connsiteX83" fmla="*/ 2692400 w 3174205"/>
                <a:gd name="connsiteY83" fmla="*/ 1172696 h 1704508"/>
                <a:gd name="connsiteX84" fmla="*/ 2692400 w 3174205"/>
                <a:gd name="connsiteY84" fmla="*/ 1198096 h 1704508"/>
                <a:gd name="connsiteX85" fmla="*/ 2711450 w 3174205"/>
                <a:gd name="connsiteY85" fmla="*/ 1198096 h 1704508"/>
                <a:gd name="connsiteX86" fmla="*/ 2714625 w 3174205"/>
                <a:gd name="connsiteY86" fmla="*/ 1223496 h 1704508"/>
                <a:gd name="connsiteX87" fmla="*/ 2790825 w 3174205"/>
                <a:gd name="connsiteY87" fmla="*/ 1223496 h 1704508"/>
                <a:gd name="connsiteX88" fmla="*/ 2790825 w 3174205"/>
                <a:gd name="connsiteY88" fmla="*/ 1248896 h 1704508"/>
                <a:gd name="connsiteX89" fmla="*/ 2860675 w 3174205"/>
                <a:gd name="connsiteY89" fmla="*/ 1248896 h 1704508"/>
                <a:gd name="connsiteX90" fmla="*/ 2860675 w 3174205"/>
                <a:gd name="connsiteY90" fmla="*/ 1264771 h 1704508"/>
                <a:gd name="connsiteX91" fmla="*/ 2892425 w 3174205"/>
                <a:gd name="connsiteY91" fmla="*/ 1264771 h 1704508"/>
                <a:gd name="connsiteX92" fmla="*/ 2895600 w 3174205"/>
                <a:gd name="connsiteY92" fmla="*/ 1318746 h 1704508"/>
                <a:gd name="connsiteX93" fmla="*/ 2936875 w 3174205"/>
                <a:gd name="connsiteY93" fmla="*/ 1318746 h 1704508"/>
                <a:gd name="connsiteX94" fmla="*/ 2940050 w 3174205"/>
                <a:gd name="connsiteY94" fmla="*/ 1356846 h 1704508"/>
                <a:gd name="connsiteX95" fmla="*/ 3019425 w 3174205"/>
                <a:gd name="connsiteY95" fmla="*/ 1363196 h 1704508"/>
                <a:gd name="connsiteX96" fmla="*/ 3019425 w 3174205"/>
                <a:gd name="connsiteY96" fmla="*/ 1401296 h 1704508"/>
                <a:gd name="connsiteX97" fmla="*/ 3028950 w 3174205"/>
                <a:gd name="connsiteY97" fmla="*/ 1401296 h 1704508"/>
                <a:gd name="connsiteX98" fmla="*/ 3028950 w 3174205"/>
                <a:gd name="connsiteY98" fmla="*/ 1426696 h 1704508"/>
                <a:gd name="connsiteX99" fmla="*/ 3067050 w 3174205"/>
                <a:gd name="connsiteY99" fmla="*/ 1423521 h 1704508"/>
                <a:gd name="connsiteX100" fmla="*/ 3067050 w 3174205"/>
                <a:gd name="connsiteY100" fmla="*/ 1445746 h 1704508"/>
                <a:gd name="connsiteX101" fmla="*/ 3076575 w 3174205"/>
                <a:gd name="connsiteY101" fmla="*/ 1445746 h 1704508"/>
                <a:gd name="connsiteX102" fmla="*/ 3079750 w 3174205"/>
                <a:gd name="connsiteY102" fmla="*/ 1474321 h 1704508"/>
                <a:gd name="connsiteX103" fmla="*/ 3105150 w 3174205"/>
                <a:gd name="connsiteY103" fmla="*/ 1474321 h 1704508"/>
                <a:gd name="connsiteX104" fmla="*/ 3105150 w 3174205"/>
                <a:gd name="connsiteY104" fmla="*/ 1566396 h 1704508"/>
                <a:gd name="connsiteX105" fmla="*/ 3114675 w 3174205"/>
                <a:gd name="connsiteY105" fmla="*/ 1566396 h 1704508"/>
                <a:gd name="connsiteX106" fmla="*/ 3114675 w 3174205"/>
                <a:gd name="connsiteY106" fmla="*/ 1588621 h 1704508"/>
                <a:gd name="connsiteX107" fmla="*/ 3133725 w 3174205"/>
                <a:gd name="connsiteY107" fmla="*/ 1588621 h 1704508"/>
                <a:gd name="connsiteX108" fmla="*/ 3134519 w 3174205"/>
                <a:gd name="connsiteY108" fmla="*/ 1633865 h 1704508"/>
                <a:gd name="connsiteX109" fmla="*/ 3148012 w 3174205"/>
                <a:gd name="connsiteY109" fmla="*/ 1633865 h 1704508"/>
                <a:gd name="connsiteX110" fmla="*/ 3148012 w 3174205"/>
                <a:gd name="connsiteY110" fmla="*/ 1685460 h 1704508"/>
                <a:gd name="connsiteX111" fmla="*/ 3157537 w 3174205"/>
                <a:gd name="connsiteY111" fmla="*/ 1685459 h 1704508"/>
                <a:gd name="connsiteX112" fmla="*/ 3157536 w 3174205"/>
                <a:gd name="connsiteY112" fmla="*/ 1699745 h 1704508"/>
                <a:gd name="connsiteX113" fmla="*/ 3169442 w 3174205"/>
                <a:gd name="connsiteY113" fmla="*/ 1699747 h 1704508"/>
                <a:gd name="connsiteX114" fmla="*/ 3174205 w 3174205"/>
                <a:gd name="connsiteY114" fmla="*/ 1704508 h 1704508"/>
                <a:gd name="connsiteX0" fmla="*/ 0 w 3171824"/>
                <a:gd name="connsiteY0" fmla="*/ 4296 h 1740227"/>
                <a:gd name="connsiteX1" fmla="*/ 0 w 3171824"/>
                <a:gd name="connsiteY1" fmla="*/ 4296 h 1740227"/>
                <a:gd name="connsiteX2" fmla="*/ 152400 w 3171824"/>
                <a:gd name="connsiteY2" fmla="*/ 4296 h 1740227"/>
                <a:gd name="connsiteX3" fmla="*/ 168275 w 3171824"/>
                <a:gd name="connsiteY3" fmla="*/ 7471 h 1740227"/>
                <a:gd name="connsiteX4" fmla="*/ 206375 w 3171824"/>
                <a:gd name="connsiteY4" fmla="*/ 10646 h 1740227"/>
                <a:gd name="connsiteX5" fmla="*/ 387350 w 3171824"/>
                <a:gd name="connsiteY5" fmla="*/ 7471 h 1740227"/>
                <a:gd name="connsiteX6" fmla="*/ 412750 w 3171824"/>
                <a:gd name="connsiteY6" fmla="*/ 4296 h 1740227"/>
                <a:gd name="connsiteX7" fmla="*/ 406400 w 3171824"/>
                <a:gd name="connsiteY7" fmla="*/ 4296 h 1740227"/>
                <a:gd name="connsiteX8" fmla="*/ 403225 w 3171824"/>
                <a:gd name="connsiteY8" fmla="*/ 32871 h 1740227"/>
                <a:gd name="connsiteX9" fmla="*/ 409575 w 3171824"/>
                <a:gd name="connsiteY9" fmla="*/ 36046 h 1740227"/>
                <a:gd name="connsiteX10" fmla="*/ 415925 w 3171824"/>
                <a:gd name="connsiteY10" fmla="*/ 86846 h 1740227"/>
                <a:gd name="connsiteX11" fmla="*/ 425450 w 3171824"/>
                <a:gd name="connsiteY11" fmla="*/ 86846 h 1740227"/>
                <a:gd name="connsiteX12" fmla="*/ 428625 w 3171824"/>
                <a:gd name="connsiteY12" fmla="*/ 102721 h 1740227"/>
                <a:gd name="connsiteX13" fmla="*/ 438150 w 3171824"/>
                <a:gd name="connsiteY13" fmla="*/ 102721 h 1740227"/>
                <a:gd name="connsiteX14" fmla="*/ 438150 w 3171824"/>
                <a:gd name="connsiteY14" fmla="*/ 217021 h 1740227"/>
                <a:gd name="connsiteX15" fmla="*/ 447675 w 3171824"/>
                <a:gd name="connsiteY15" fmla="*/ 217021 h 1740227"/>
                <a:gd name="connsiteX16" fmla="*/ 447675 w 3171824"/>
                <a:gd name="connsiteY16" fmla="*/ 232896 h 1740227"/>
                <a:gd name="connsiteX17" fmla="*/ 457200 w 3171824"/>
                <a:gd name="connsiteY17" fmla="*/ 232896 h 1740227"/>
                <a:gd name="connsiteX18" fmla="*/ 457200 w 3171824"/>
                <a:gd name="connsiteY18" fmla="*/ 255121 h 1740227"/>
                <a:gd name="connsiteX19" fmla="*/ 822325 w 3171824"/>
                <a:gd name="connsiteY19" fmla="*/ 255121 h 1740227"/>
                <a:gd name="connsiteX20" fmla="*/ 822325 w 3171824"/>
                <a:gd name="connsiteY20" fmla="*/ 277346 h 1740227"/>
                <a:gd name="connsiteX21" fmla="*/ 857250 w 3171824"/>
                <a:gd name="connsiteY21" fmla="*/ 277346 h 1740227"/>
                <a:gd name="connsiteX22" fmla="*/ 857250 w 3171824"/>
                <a:gd name="connsiteY22" fmla="*/ 302746 h 1740227"/>
                <a:gd name="connsiteX23" fmla="*/ 895350 w 3171824"/>
                <a:gd name="connsiteY23" fmla="*/ 302746 h 1740227"/>
                <a:gd name="connsiteX24" fmla="*/ 895350 w 3171824"/>
                <a:gd name="connsiteY24" fmla="*/ 458321 h 1740227"/>
                <a:gd name="connsiteX25" fmla="*/ 901700 w 3171824"/>
                <a:gd name="connsiteY25" fmla="*/ 458321 h 1740227"/>
                <a:gd name="connsiteX26" fmla="*/ 901700 w 3171824"/>
                <a:gd name="connsiteY26" fmla="*/ 471021 h 1740227"/>
                <a:gd name="connsiteX27" fmla="*/ 927100 w 3171824"/>
                <a:gd name="connsiteY27" fmla="*/ 471021 h 1740227"/>
                <a:gd name="connsiteX28" fmla="*/ 927100 w 3171824"/>
                <a:gd name="connsiteY28" fmla="*/ 496421 h 1740227"/>
                <a:gd name="connsiteX29" fmla="*/ 974725 w 3171824"/>
                <a:gd name="connsiteY29" fmla="*/ 496421 h 1740227"/>
                <a:gd name="connsiteX30" fmla="*/ 974725 w 3171824"/>
                <a:gd name="connsiteY30" fmla="*/ 518646 h 1740227"/>
                <a:gd name="connsiteX31" fmla="*/ 1114425 w 3171824"/>
                <a:gd name="connsiteY31" fmla="*/ 521821 h 1740227"/>
                <a:gd name="connsiteX32" fmla="*/ 1117600 w 3171824"/>
                <a:gd name="connsiteY32" fmla="*/ 540871 h 1740227"/>
                <a:gd name="connsiteX33" fmla="*/ 1181100 w 3171824"/>
                <a:gd name="connsiteY33" fmla="*/ 544046 h 1740227"/>
                <a:gd name="connsiteX34" fmla="*/ 1181100 w 3171824"/>
                <a:gd name="connsiteY34" fmla="*/ 553571 h 1740227"/>
                <a:gd name="connsiteX35" fmla="*/ 1187450 w 3171824"/>
                <a:gd name="connsiteY35" fmla="*/ 553571 h 1740227"/>
                <a:gd name="connsiteX36" fmla="*/ 1187450 w 3171824"/>
                <a:gd name="connsiteY36" fmla="*/ 563096 h 1740227"/>
                <a:gd name="connsiteX37" fmla="*/ 1193800 w 3171824"/>
                <a:gd name="connsiteY37" fmla="*/ 563096 h 1740227"/>
                <a:gd name="connsiteX38" fmla="*/ 1193800 w 3171824"/>
                <a:gd name="connsiteY38" fmla="*/ 569446 h 1740227"/>
                <a:gd name="connsiteX39" fmla="*/ 1203325 w 3171824"/>
                <a:gd name="connsiteY39" fmla="*/ 569446 h 1740227"/>
                <a:gd name="connsiteX40" fmla="*/ 1203325 w 3171824"/>
                <a:gd name="connsiteY40" fmla="*/ 604371 h 1740227"/>
                <a:gd name="connsiteX41" fmla="*/ 1276350 w 3171824"/>
                <a:gd name="connsiteY41" fmla="*/ 604371 h 1740227"/>
                <a:gd name="connsiteX42" fmla="*/ 1279525 w 3171824"/>
                <a:gd name="connsiteY42" fmla="*/ 626596 h 1740227"/>
                <a:gd name="connsiteX43" fmla="*/ 1301750 w 3171824"/>
                <a:gd name="connsiteY43" fmla="*/ 629771 h 1740227"/>
                <a:gd name="connsiteX44" fmla="*/ 1301750 w 3171824"/>
                <a:gd name="connsiteY44" fmla="*/ 642471 h 1740227"/>
                <a:gd name="connsiteX45" fmla="*/ 1311275 w 3171824"/>
                <a:gd name="connsiteY45" fmla="*/ 642471 h 1740227"/>
                <a:gd name="connsiteX46" fmla="*/ 1311275 w 3171824"/>
                <a:gd name="connsiteY46" fmla="*/ 671046 h 1740227"/>
                <a:gd name="connsiteX47" fmla="*/ 1349375 w 3171824"/>
                <a:gd name="connsiteY47" fmla="*/ 671046 h 1740227"/>
                <a:gd name="connsiteX48" fmla="*/ 1349375 w 3171824"/>
                <a:gd name="connsiteY48" fmla="*/ 686921 h 1740227"/>
                <a:gd name="connsiteX49" fmla="*/ 1371600 w 3171824"/>
                <a:gd name="connsiteY49" fmla="*/ 686921 h 1740227"/>
                <a:gd name="connsiteX50" fmla="*/ 1368425 w 3171824"/>
                <a:gd name="connsiteY50" fmla="*/ 709146 h 1740227"/>
                <a:gd name="connsiteX51" fmla="*/ 1390650 w 3171824"/>
                <a:gd name="connsiteY51" fmla="*/ 709146 h 1740227"/>
                <a:gd name="connsiteX52" fmla="*/ 1390650 w 3171824"/>
                <a:gd name="connsiteY52" fmla="*/ 734546 h 1740227"/>
                <a:gd name="connsiteX53" fmla="*/ 1454150 w 3171824"/>
                <a:gd name="connsiteY53" fmla="*/ 737721 h 1740227"/>
                <a:gd name="connsiteX54" fmla="*/ 1454150 w 3171824"/>
                <a:gd name="connsiteY54" fmla="*/ 753596 h 1740227"/>
                <a:gd name="connsiteX55" fmla="*/ 1489075 w 3171824"/>
                <a:gd name="connsiteY55" fmla="*/ 753596 h 1740227"/>
                <a:gd name="connsiteX56" fmla="*/ 1489075 w 3171824"/>
                <a:gd name="connsiteY56" fmla="*/ 778996 h 1740227"/>
                <a:gd name="connsiteX57" fmla="*/ 1562100 w 3171824"/>
                <a:gd name="connsiteY57" fmla="*/ 778996 h 1740227"/>
                <a:gd name="connsiteX58" fmla="*/ 1562100 w 3171824"/>
                <a:gd name="connsiteY58" fmla="*/ 798046 h 1740227"/>
                <a:gd name="connsiteX59" fmla="*/ 1670050 w 3171824"/>
                <a:gd name="connsiteY59" fmla="*/ 801221 h 1740227"/>
                <a:gd name="connsiteX60" fmla="*/ 1670050 w 3171824"/>
                <a:gd name="connsiteY60" fmla="*/ 820271 h 1740227"/>
                <a:gd name="connsiteX61" fmla="*/ 1730375 w 3171824"/>
                <a:gd name="connsiteY61" fmla="*/ 823446 h 1740227"/>
                <a:gd name="connsiteX62" fmla="*/ 1730375 w 3171824"/>
                <a:gd name="connsiteY62" fmla="*/ 839321 h 1740227"/>
                <a:gd name="connsiteX63" fmla="*/ 1771650 w 3171824"/>
                <a:gd name="connsiteY63" fmla="*/ 845671 h 1740227"/>
                <a:gd name="connsiteX64" fmla="*/ 1771650 w 3171824"/>
                <a:gd name="connsiteY64" fmla="*/ 886946 h 1740227"/>
                <a:gd name="connsiteX65" fmla="*/ 1816100 w 3171824"/>
                <a:gd name="connsiteY65" fmla="*/ 890121 h 1740227"/>
                <a:gd name="connsiteX66" fmla="*/ 1816100 w 3171824"/>
                <a:gd name="connsiteY66" fmla="*/ 944096 h 1740227"/>
                <a:gd name="connsiteX67" fmla="*/ 1825625 w 3171824"/>
                <a:gd name="connsiteY67" fmla="*/ 944096 h 1740227"/>
                <a:gd name="connsiteX68" fmla="*/ 1825625 w 3171824"/>
                <a:gd name="connsiteY68" fmla="*/ 972671 h 1740227"/>
                <a:gd name="connsiteX69" fmla="*/ 1885950 w 3171824"/>
                <a:gd name="connsiteY69" fmla="*/ 975846 h 1740227"/>
                <a:gd name="connsiteX70" fmla="*/ 1885950 w 3171824"/>
                <a:gd name="connsiteY70" fmla="*/ 994896 h 1740227"/>
                <a:gd name="connsiteX71" fmla="*/ 2120900 w 3171824"/>
                <a:gd name="connsiteY71" fmla="*/ 998071 h 1740227"/>
                <a:gd name="connsiteX72" fmla="*/ 2117725 w 3171824"/>
                <a:gd name="connsiteY72" fmla="*/ 1013946 h 1740227"/>
                <a:gd name="connsiteX73" fmla="*/ 2152650 w 3171824"/>
                <a:gd name="connsiteY73" fmla="*/ 1017121 h 1740227"/>
                <a:gd name="connsiteX74" fmla="*/ 2152650 w 3171824"/>
                <a:gd name="connsiteY74" fmla="*/ 1042521 h 1740227"/>
                <a:gd name="connsiteX75" fmla="*/ 2212975 w 3171824"/>
                <a:gd name="connsiteY75" fmla="*/ 1045696 h 1740227"/>
                <a:gd name="connsiteX76" fmla="*/ 2212975 w 3171824"/>
                <a:gd name="connsiteY76" fmla="*/ 1077446 h 1740227"/>
                <a:gd name="connsiteX77" fmla="*/ 2225675 w 3171824"/>
                <a:gd name="connsiteY77" fmla="*/ 1077446 h 1740227"/>
                <a:gd name="connsiteX78" fmla="*/ 2228850 w 3171824"/>
                <a:gd name="connsiteY78" fmla="*/ 1121896 h 1740227"/>
                <a:gd name="connsiteX79" fmla="*/ 2244725 w 3171824"/>
                <a:gd name="connsiteY79" fmla="*/ 1121896 h 1740227"/>
                <a:gd name="connsiteX80" fmla="*/ 2244725 w 3171824"/>
                <a:gd name="connsiteY80" fmla="*/ 1150471 h 1740227"/>
                <a:gd name="connsiteX81" fmla="*/ 2517775 w 3171824"/>
                <a:gd name="connsiteY81" fmla="*/ 1150471 h 1740227"/>
                <a:gd name="connsiteX82" fmla="*/ 2517775 w 3171824"/>
                <a:gd name="connsiteY82" fmla="*/ 1172696 h 1740227"/>
                <a:gd name="connsiteX83" fmla="*/ 2692400 w 3171824"/>
                <a:gd name="connsiteY83" fmla="*/ 1172696 h 1740227"/>
                <a:gd name="connsiteX84" fmla="*/ 2692400 w 3171824"/>
                <a:gd name="connsiteY84" fmla="*/ 1198096 h 1740227"/>
                <a:gd name="connsiteX85" fmla="*/ 2711450 w 3171824"/>
                <a:gd name="connsiteY85" fmla="*/ 1198096 h 1740227"/>
                <a:gd name="connsiteX86" fmla="*/ 2714625 w 3171824"/>
                <a:gd name="connsiteY86" fmla="*/ 1223496 h 1740227"/>
                <a:gd name="connsiteX87" fmla="*/ 2790825 w 3171824"/>
                <a:gd name="connsiteY87" fmla="*/ 1223496 h 1740227"/>
                <a:gd name="connsiteX88" fmla="*/ 2790825 w 3171824"/>
                <a:gd name="connsiteY88" fmla="*/ 1248896 h 1740227"/>
                <a:gd name="connsiteX89" fmla="*/ 2860675 w 3171824"/>
                <a:gd name="connsiteY89" fmla="*/ 1248896 h 1740227"/>
                <a:gd name="connsiteX90" fmla="*/ 2860675 w 3171824"/>
                <a:gd name="connsiteY90" fmla="*/ 1264771 h 1740227"/>
                <a:gd name="connsiteX91" fmla="*/ 2892425 w 3171824"/>
                <a:gd name="connsiteY91" fmla="*/ 1264771 h 1740227"/>
                <a:gd name="connsiteX92" fmla="*/ 2895600 w 3171824"/>
                <a:gd name="connsiteY92" fmla="*/ 1318746 h 1740227"/>
                <a:gd name="connsiteX93" fmla="*/ 2936875 w 3171824"/>
                <a:gd name="connsiteY93" fmla="*/ 1318746 h 1740227"/>
                <a:gd name="connsiteX94" fmla="*/ 2940050 w 3171824"/>
                <a:gd name="connsiteY94" fmla="*/ 1356846 h 1740227"/>
                <a:gd name="connsiteX95" fmla="*/ 3019425 w 3171824"/>
                <a:gd name="connsiteY95" fmla="*/ 1363196 h 1740227"/>
                <a:gd name="connsiteX96" fmla="*/ 3019425 w 3171824"/>
                <a:gd name="connsiteY96" fmla="*/ 1401296 h 1740227"/>
                <a:gd name="connsiteX97" fmla="*/ 3028950 w 3171824"/>
                <a:gd name="connsiteY97" fmla="*/ 1401296 h 1740227"/>
                <a:gd name="connsiteX98" fmla="*/ 3028950 w 3171824"/>
                <a:gd name="connsiteY98" fmla="*/ 1426696 h 1740227"/>
                <a:gd name="connsiteX99" fmla="*/ 3067050 w 3171824"/>
                <a:gd name="connsiteY99" fmla="*/ 1423521 h 1740227"/>
                <a:gd name="connsiteX100" fmla="*/ 3067050 w 3171824"/>
                <a:gd name="connsiteY100" fmla="*/ 1445746 h 1740227"/>
                <a:gd name="connsiteX101" fmla="*/ 3076575 w 3171824"/>
                <a:gd name="connsiteY101" fmla="*/ 1445746 h 1740227"/>
                <a:gd name="connsiteX102" fmla="*/ 3079750 w 3171824"/>
                <a:gd name="connsiteY102" fmla="*/ 1474321 h 1740227"/>
                <a:gd name="connsiteX103" fmla="*/ 3105150 w 3171824"/>
                <a:gd name="connsiteY103" fmla="*/ 1474321 h 1740227"/>
                <a:gd name="connsiteX104" fmla="*/ 3105150 w 3171824"/>
                <a:gd name="connsiteY104" fmla="*/ 1566396 h 1740227"/>
                <a:gd name="connsiteX105" fmla="*/ 3114675 w 3171824"/>
                <a:gd name="connsiteY105" fmla="*/ 1566396 h 1740227"/>
                <a:gd name="connsiteX106" fmla="*/ 3114675 w 3171824"/>
                <a:gd name="connsiteY106" fmla="*/ 1588621 h 1740227"/>
                <a:gd name="connsiteX107" fmla="*/ 3133725 w 3171824"/>
                <a:gd name="connsiteY107" fmla="*/ 1588621 h 1740227"/>
                <a:gd name="connsiteX108" fmla="*/ 3134519 w 3171824"/>
                <a:gd name="connsiteY108" fmla="*/ 1633865 h 1740227"/>
                <a:gd name="connsiteX109" fmla="*/ 3148012 w 3171824"/>
                <a:gd name="connsiteY109" fmla="*/ 1633865 h 1740227"/>
                <a:gd name="connsiteX110" fmla="*/ 3148012 w 3171824"/>
                <a:gd name="connsiteY110" fmla="*/ 1685460 h 1740227"/>
                <a:gd name="connsiteX111" fmla="*/ 3157537 w 3171824"/>
                <a:gd name="connsiteY111" fmla="*/ 1685459 h 1740227"/>
                <a:gd name="connsiteX112" fmla="*/ 3157536 w 3171824"/>
                <a:gd name="connsiteY112" fmla="*/ 1699745 h 1740227"/>
                <a:gd name="connsiteX113" fmla="*/ 3169442 w 3171824"/>
                <a:gd name="connsiteY113" fmla="*/ 1699747 h 1740227"/>
                <a:gd name="connsiteX114" fmla="*/ 3171824 w 3171824"/>
                <a:gd name="connsiteY114" fmla="*/ 1740227 h 1740227"/>
                <a:gd name="connsiteX0" fmla="*/ 0 w 3171824"/>
                <a:gd name="connsiteY0" fmla="*/ 4296 h 1740227"/>
                <a:gd name="connsiteX1" fmla="*/ 0 w 3171824"/>
                <a:gd name="connsiteY1" fmla="*/ 4296 h 1740227"/>
                <a:gd name="connsiteX2" fmla="*/ 152400 w 3171824"/>
                <a:gd name="connsiteY2" fmla="*/ 4296 h 1740227"/>
                <a:gd name="connsiteX3" fmla="*/ 168275 w 3171824"/>
                <a:gd name="connsiteY3" fmla="*/ 7471 h 1740227"/>
                <a:gd name="connsiteX4" fmla="*/ 206375 w 3171824"/>
                <a:gd name="connsiteY4" fmla="*/ 10646 h 1740227"/>
                <a:gd name="connsiteX5" fmla="*/ 387350 w 3171824"/>
                <a:gd name="connsiteY5" fmla="*/ 7471 h 1740227"/>
                <a:gd name="connsiteX6" fmla="*/ 412750 w 3171824"/>
                <a:gd name="connsiteY6" fmla="*/ 4296 h 1740227"/>
                <a:gd name="connsiteX7" fmla="*/ 406400 w 3171824"/>
                <a:gd name="connsiteY7" fmla="*/ 4296 h 1740227"/>
                <a:gd name="connsiteX8" fmla="*/ 403225 w 3171824"/>
                <a:gd name="connsiteY8" fmla="*/ 32871 h 1740227"/>
                <a:gd name="connsiteX9" fmla="*/ 409575 w 3171824"/>
                <a:gd name="connsiteY9" fmla="*/ 36046 h 1740227"/>
                <a:gd name="connsiteX10" fmla="*/ 415925 w 3171824"/>
                <a:gd name="connsiteY10" fmla="*/ 86846 h 1740227"/>
                <a:gd name="connsiteX11" fmla="*/ 425450 w 3171824"/>
                <a:gd name="connsiteY11" fmla="*/ 86846 h 1740227"/>
                <a:gd name="connsiteX12" fmla="*/ 428625 w 3171824"/>
                <a:gd name="connsiteY12" fmla="*/ 102721 h 1740227"/>
                <a:gd name="connsiteX13" fmla="*/ 438150 w 3171824"/>
                <a:gd name="connsiteY13" fmla="*/ 102721 h 1740227"/>
                <a:gd name="connsiteX14" fmla="*/ 438150 w 3171824"/>
                <a:gd name="connsiteY14" fmla="*/ 217021 h 1740227"/>
                <a:gd name="connsiteX15" fmla="*/ 447675 w 3171824"/>
                <a:gd name="connsiteY15" fmla="*/ 217021 h 1740227"/>
                <a:gd name="connsiteX16" fmla="*/ 447675 w 3171824"/>
                <a:gd name="connsiteY16" fmla="*/ 232896 h 1740227"/>
                <a:gd name="connsiteX17" fmla="*/ 457200 w 3171824"/>
                <a:gd name="connsiteY17" fmla="*/ 232896 h 1740227"/>
                <a:gd name="connsiteX18" fmla="*/ 457200 w 3171824"/>
                <a:gd name="connsiteY18" fmla="*/ 255121 h 1740227"/>
                <a:gd name="connsiteX19" fmla="*/ 822325 w 3171824"/>
                <a:gd name="connsiteY19" fmla="*/ 255121 h 1740227"/>
                <a:gd name="connsiteX20" fmla="*/ 822325 w 3171824"/>
                <a:gd name="connsiteY20" fmla="*/ 277346 h 1740227"/>
                <a:gd name="connsiteX21" fmla="*/ 857250 w 3171824"/>
                <a:gd name="connsiteY21" fmla="*/ 277346 h 1740227"/>
                <a:gd name="connsiteX22" fmla="*/ 857250 w 3171824"/>
                <a:gd name="connsiteY22" fmla="*/ 302746 h 1740227"/>
                <a:gd name="connsiteX23" fmla="*/ 895350 w 3171824"/>
                <a:gd name="connsiteY23" fmla="*/ 302746 h 1740227"/>
                <a:gd name="connsiteX24" fmla="*/ 895350 w 3171824"/>
                <a:gd name="connsiteY24" fmla="*/ 458321 h 1740227"/>
                <a:gd name="connsiteX25" fmla="*/ 901700 w 3171824"/>
                <a:gd name="connsiteY25" fmla="*/ 458321 h 1740227"/>
                <a:gd name="connsiteX26" fmla="*/ 901700 w 3171824"/>
                <a:gd name="connsiteY26" fmla="*/ 471021 h 1740227"/>
                <a:gd name="connsiteX27" fmla="*/ 927100 w 3171824"/>
                <a:gd name="connsiteY27" fmla="*/ 471021 h 1740227"/>
                <a:gd name="connsiteX28" fmla="*/ 927100 w 3171824"/>
                <a:gd name="connsiteY28" fmla="*/ 496421 h 1740227"/>
                <a:gd name="connsiteX29" fmla="*/ 974725 w 3171824"/>
                <a:gd name="connsiteY29" fmla="*/ 496421 h 1740227"/>
                <a:gd name="connsiteX30" fmla="*/ 974725 w 3171824"/>
                <a:gd name="connsiteY30" fmla="*/ 518646 h 1740227"/>
                <a:gd name="connsiteX31" fmla="*/ 1114425 w 3171824"/>
                <a:gd name="connsiteY31" fmla="*/ 521821 h 1740227"/>
                <a:gd name="connsiteX32" fmla="*/ 1117600 w 3171824"/>
                <a:gd name="connsiteY32" fmla="*/ 540871 h 1740227"/>
                <a:gd name="connsiteX33" fmla="*/ 1181100 w 3171824"/>
                <a:gd name="connsiteY33" fmla="*/ 544046 h 1740227"/>
                <a:gd name="connsiteX34" fmla="*/ 1181100 w 3171824"/>
                <a:gd name="connsiteY34" fmla="*/ 553571 h 1740227"/>
                <a:gd name="connsiteX35" fmla="*/ 1187450 w 3171824"/>
                <a:gd name="connsiteY35" fmla="*/ 553571 h 1740227"/>
                <a:gd name="connsiteX36" fmla="*/ 1187450 w 3171824"/>
                <a:gd name="connsiteY36" fmla="*/ 563096 h 1740227"/>
                <a:gd name="connsiteX37" fmla="*/ 1193800 w 3171824"/>
                <a:gd name="connsiteY37" fmla="*/ 563096 h 1740227"/>
                <a:gd name="connsiteX38" fmla="*/ 1193800 w 3171824"/>
                <a:gd name="connsiteY38" fmla="*/ 569446 h 1740227"/>
                <a:gd name="connsiteX39" fmla="*/ 1203325 w 3171824"/>
                <a:gd name="connsiteY39" fmla="*/ 569446 h 1740227"/>
                <a:gd name="connsiteX40" fmla="*/ 1203325 w 3171824"/>
                <a:gd name="connsiteY40" fmla="*/ 604371 h 1740227"/>
                <a:gd name="connsiteX41" fmla="*/ 1276350 w 3171824"/>
                <a:gd name="connsiteY41" fmla="*/ 604371 h 1740227"/>
                <a:gd name="connsiteX42" fmla="*/ 1279525 w 3171824"/>
                <a:gd name="connsiteY42" fmla="*/ 626596 h 1740227"/>
                <a:gd name="connsiteX43" fmla="*/ 1301750 w 3171824"/>
                <a:gd name="connsiteY43" fmla="*/ 629771 h 1740227"/>
                <a:gd name="connsiteX44" fmla="*/ 1301750 w 3171824"/>
                <a:gd name="connsiteY44" fmla="*/ 642471 h 1740227"/>
                <a:gd name="connsiteX45" fmla="*/ 1311275 w 3171824"/>
                <a:gd name="connsiteY45" fmla="*/ 642471 h 1740227"/>
                <a:gd name="connsiteX46" fmla="*/ 1311275 w 3171824"/>
                <a:gd name="connsiteY46" fmla="*/ 671046 h 1740227"/>
                <a:gd name="connsiteX47" fmla="*/ 1349375 w 3171824"/>
                <a:gd name="connsiteY47" fmla="*/ 671046 h 1740227"/>
                <a:gd name="connsiteX48" fmla="*/ 1349375 w 3171824"/>
                <a:gd name="connsiteY48" fmla="*/ 686921 h 1740227"/>
                <a:gd name="connsiteX49" fmla="*/ 1371600 w 3171824"/>
                <a:gd name="connsiteY49" fmla="*/ 686921 h 1740227"/>
                <a:gd name="connsiteX50" fmla="*/ 1368425 w 3171824"/>
                <a:gd name="connsiteY50" fmla="*/ 709146 h 1740227"/>
                <a:gd name="connsiteX51" fmla="*/ 1390650 w 3171824"/>
                <a:gd name="connsiteY51" fmla="*/ 709146 h 1740227"/>
                <a:gd name="connsiteX52" fmla="*/ 1390650 w 3171824"/>
                <a:gd name="connsiteY52" fmla="*/ 734546 h 1740227"/>
                <a:gd name="connsiteX53" fmla="*/ 1454150 w 3171824"/>
                <a:gd name="connsiteY53" fmla="*/ 737721 h 1740227"/>
                <a:gd name="connsiteX54" fmla="*/ 1454150 w 3171824"/>
                <a:gd name="connsiteY54" fmla="*/ 753596 h 1740227"/>
                <a:gd name="connsiteX55" fmla="*/ 1489075 w 3171824"/>
                <a:gd name="connsiteY55" fmla="*/ 753596 h 1740227"/>
                <a:gd name="connsiteX56" fmla="*/ 1489075 w 3171824"/>
                <a:gd name="connsiteY56" fmla="*/ 778996 h 1740227"/>
                <a:gd name="connsiteX57" fmla="*/ 1562100 w 3171824"/>
                <a:gd name="connsiteY57" fmla="*/ 778996 h 1740227"/>
                <a:gd name="connsiteX58" fmla="*/ 1562100 w 3171824"/>
                <a:gd name="connsiteY58" fmla="*/ 798046 h 1740227"/>
                <a:gd name="connsiteX59" fmla="*/ 1670050 w 3171824"/>
                <a:gd name="connsiteY59" fmla="*/ 801221 h 1740227"/>
                <a:gd name="connsiteX60" fmla="*/ 1670050 w 3171824"/>
                <a:gd name="connsiteY60" fmla="*/ 820271 h 1740227"/>
                <a:gd name="connsiteX61" fmla="*/ 1730375 w 3171824"/>
                <a:gd name="connsiteY61" fmla="*/ 823446 h 1740227"/>
                <a:gd name="connsiteX62" fmla="*/ 1730375 w 3171824"/>
                <a:gd name="connsiteY62" fmla="*/ 839321 h 1740227"/>
                <a:gd name="connsiteX63" fmla="*/ 1771650 w 3171824"/>
                <a:gd name="connsiteY63" fmla="*/ 845671 h 1740227"/>
                <a:gd name="connsiteX64" fmla="*/ 1771650 w 3171824"/>
                <a:gd name="connsiteY64" fmla="*/ 886946 h 1740227"/>
                <a:gd name="connsiteX65" fmla="*/ 1816100 w 3171824"/>
                <a:gd name="connsiteY65" fmla="*/ 890121 h 1740227"/>
                <a:gd name="connsiteX66" fmla="*/ 1816100 w 3171824"/>
                <a:gd name="connsiteY66" fmla="*/ 944096 h 1740227"/>
                <a:gd name="connsiteX67" fmla="*/ 1825625 w 3171824"/>
                <a:gd name="connsiteY67" fmla="*/ 944096 h 1740227"/>
                <a:gd name="connsiteX68" fmla="*/ 1825625 w 3171824"/>
                <a:gd name="connsiteY68" fmla="*/ 972671 h 1740227"/>
                <a:gd name="connsiteX69" fmla="*/ 1885950 w 3171824"/>
                <a:gd name="connsiteY69" fmla="*/ 975846 h 1740227"/>
                <a:gd name="connsiteX70" fmla="*/ 1885950 w 3171824"/>
                <a:gd name="connsiteY70" fmla="*/ 994896 h 1740227"/>
                <a:gd name="connsiteX71" fmla="*/ 2120900 w 3171824"/>
                <a:gd name="connsiteY71" fmla="*/ 998071 h 1740227"/>
                <a:gd name="connsiteX72" fmla="*/ 2117725 w 3171824"/>
                <a:gd name="connsiteY72" fmla="*/ 1013946 h 1740227"/>
                <a:gd name="connsiteX73" fmla="*/ 2152650 w 3171824"/>
                <a:gd name="connsiteY73" fmla="*/ 1017121 h 1740227"/>
                <a:gd name="connsiteX74" fmla="*/ 2152650 w 3171824"/>
                <a:gd name="connsiteY74" fmla="*/ 1042521 h 1740227"/>
                <a:gd name="connsiteX75" fmla="*/ 2212975 w 3171824"/>
                <a:gd name="connsiteY75" fmla="*/ 1045696 h 1740227"/>
                <a:gd name="connsiteX76" fmla="*/ 2212975 w 3171824"/>
                <a:gd name="connsiteY76" fmla="*/ 1077446 h 1740227"/>
                <a:gd name="connsiteX77" fmla="*/ 2225675 w 3171824"/>
                <a:gd name="connsiteY77" fmla="*/ 1077446 h 1740227"/>
                <a:gd name="connsiteX78" fmla="*/ 2228850 w 3171824"/>
                <a:gd name="connsiteY78" fmla="*/ 1121896 h 1740227"/>
                <a:gd name="connsiteX79" fmla="*/ 2244725 w 3171824"/>
                <a:gd name="connsiteY79" fmla="*/ 1121896 h 1740227"/>
                <a:gd name="connsiteX80" fmla="*/ 2244725 w 3171824"/>
                <a:gd name="connsiteY80" fmla="*/ 1150471 h 1740227"/>
                <a:gd name="connsiteX81" fmla="*/ 2517775 w 3171824"/>
                <a:gd name="connsiteY81" fmla="*/ 1150471 h 1740227"/>
                <a:gd name="connsiteX82" fmla="*/ 2517775 w 3171824"/>
                <a:gd name="connsiteY82" fmla="*/ 1172696 h 1740227"/>
                <a:gd name="connsiteX83" fmla="*/ 2692400 w 3171824"/>
                <a:gd name="connsiteY83" fmla="*/ 1172696 h 1740227"/>
                <a:gd name="connsiteX84" fmla="*/ 2692400 w 3171824"/>
                <a:gd name="connsiteY84" fmla="*/ 1198096 h 1740227"/>
                <a:gd name="connsiteX85" fmla="*/ 2711450 w 3171824"/>
                <a:gd name="connsiteY85" fmla="*/ 1198096 h 1740227"/>
                <a:gd name="connsiteX86" fmla="*/ 2714625 w 3171824"/>
                <a:gd name="connsiteY86" fmla="*/ 1223496 h 1740227"/>
                <a:gd name="connsiteX87" fmla="*/ 2790825 w 3171824"/>
                <a:gd name="connsiteY87" fmla="*/ 1223496 h 1740227"/>
                <a:gd name="connsiteX88" fmla="*/ 2790825 w 3171824"/>
                <a:gd name="connsiteY88" fmla="*/ 1248896 h 1740227"/>
                <a:gd name="connsiteX89" fmla="*/ 2860675 w 3171824"/>
                <a:gd name="connsiteY89" fmla="*/ 1248896 h 1740227"/>
                <a:gd name="connsiteX90" fmla="*/ 2860675 w 3171824"/>
                <a:gd name="connsiteY90" fmla="*/ 1264771 h 1740227"/>
                <a:gd name="connsiteX91" fmla="*/ 2892425 w 3171824"/>
                <a:gd name="connsiteY91" fmla="*/ 1264771 h 1740227"/>
                <a:gd name="connsiteX92" fmla="*/ 2895600 w 3171824"/>
                <a:gd name="connsiteY92" fmla="*/ 1318746 h 1740227"/>
                <a:gd name="connsiteX93" fmla="*/ 2936875 w 3171824"/>
                <a:gd name="connsiteY93" fmla="*/ 1318746 h 1740227"/>
                <a:gd name="connsiteX94" fmla="*/ 2940050 w 3171824"/>
                <a:gd name="connsiteY94" fmla="*/ 1356846 h 1740227"/>
                <a:gd name="connsiteX95" fmla="*/ 3019425 w 3171824"/>
                <a:gd name="connsiteY95" fmla="*/ 1363196 h 1740227"/>
                <a:gd name="connsiteX96" fmla="*/ 3019425 w 3171824"/>
                <a:gd name="connsiteY96" fmla="*/ 1401296 h 1740227"/>
                <a:gd name="connsiteX97" fmla="*/ 3028950 w 3171824"/>
                <a:gd name="connsiteY97" fmla="*/ 1401296 h 1740227"/>
                <a:gd name="connsiteX98" fmla="*/ 3028950 w 3171824"/>
                <a:gd name="connsiteY98" fmla="*/ 1426696 h 1740227"/>
                <a:gd name="connsiteX99" fmla="*/ 3067050 w 3171824"/>
                <a:gd name="connsiteY99" fmla="*/ 1423521 h 1740227"/>
                <a:gd name="connsiteX100" fmla="*/ 3067050 w 3171824"/>
                <a:gd name="connsiteY100" fmla="*/ 1445746 h 1740227"/>
                <a:gd name="connsiteX101" fmla="*/ 3076575 w 3171824"/>
                <a:gd name="connsiteY101" fmla="*/ 1445746 h 1740227"/>
                <a:gd name="connsiteX102" fmla="*/ 3079750 w 3171824"/>
                <a:gd name="connsiteY102" fmla="*/ 1474321 h 1740227"/>
                <a:gd name="connsiteX103" fmla="*/ 3105150 w 3171824"/>
                <a:gd name="connsiteY103" fmla="*/ 1474321 h 1740227"/>
                <a:gd name="connsiteX104" fmla="*/ 3105150 w 3171824"/>
                <a:gd name="connsiteY104" fmla="*/ 1566396 h 1740227"/>
                <a:gd name="connsiteX105" fmla="*/ 3114675 w 3171824"/>
                <a:gd name="connsiteY105" fmla="*/ 1566396 h 1740227"/>
                <a:gd name="connsiteX106" fmla="*/ 3114675 w 3171824"/>
                <a:gd name="connsiteY106" fmla="*/ 1588621 h 1740227"/>
                <a:gd name="connsiteX107" fmla="*/ 3133725 w 3171824"/>
                <a:gd name="connsiteY107" fmla="*/ 1588621 h 1740227"/>
                <a:gd name="connsiteX108" fmla="*/ 3134519 w 3171824"/>
                <a:gd name="connsiteY108" fmla="*/ 1633865 h 1740227"/>
                <a:gd name="connsiteX109" fmla="*/ 3148012 w 3171824"/>
                <a:gd name="connsiteY109" fmla="*/ 1633865 h 1740227"/>
                <a:gd name="connsiteX110" fmla="*/ 3148012 w 3171824"/>
                <a:gd name="connsiteY110" fmla="*/ 1685460 h 1740227"/>
                <a:gd name="connsiteX111" fmla="*/ 3157537 w 3171824"/>
                <a:gd name="connsiteY111" fmla="*/ 1685459 h 1740227"/>
                <a:gd name="connsiteX112" fmla="*/ 3157536 w 3171824"/>
                <a:gd name="connsiteY112" fmla="*/ 1699745 h 1740227"/>
                <a:gd name="connsiteX113" fmla="*/ 3169442 w 3171824"/>
                <a:gd name="connsiteY113" fmla="*/ 1699747 h 1740227"/>
                <a:gd name="connsiteX114" fmla="*/ 3171824 w 3171824"/>
                <a:gd name="connsiteY114" fmla="*/ 1740227 h 1740227"/>
                <a:gd name="connsiteX0" fmla="*/ 0 w 3172000"/>
                <a:gd name="connsiteY0" fmla="*/ 4296 h 1745078"/>
                <a:gd name="connsiteX1" fmla="*/ 0 w 3172000"/>
                <a:gd name="connsiteY1" fmla="*/ 4296 h 1745078"/>
                <a:gd name="connsiteX2" fmla="*/ 152400 w 3172000"/>
                <a:gd name="connsiteY2" fmla="*/ 4296 h 1745078"/>
                <a:gd name="connsiteX3" fmla="*/ 168275 w 3172000"/>
                <a:gd name="connsiteY3" fmla="*/ 7471 h 1745078"/>
                <a:gd name="connsiteX4" fmla="*/ 206375 w 3172000"/>
                <a:gd name="connsiteY4" fmla="*/ 10646 h 1745078"/>
                <a:gd name="connsiteX5" fmla="*/ 387350 w 3172000"/>
                <a:gd name="connsiteY5" fmla="*/ 7471 h 1745078"/>
                <a:gd name="connsiteX6" fmla="*/ 412750 w 3172000"/>
                <a:gd name="connsiteY6" fmla="*/ 4296 h 1745078"/>
                <a:gd name="connsiteX7" fmla="*/ 406400 w 3172000"/>
                <a:gd name="connsiteY7" fmla="*/ 4296 h 1745078"/>
                <a:gd name="connsiteX8" fmla="*/ 403225 w 3172000"/>
                <a:gd name="connsiteY8" fmla="*/ 32871 h 1745078"/>
                <a:gd name="connsiteX9" fmla="*/ 409575 w 3172000"/>
                <a:gd name="connsiteY9" fmla="*/ 36046 h 1745078"/>
                <a:gd name="connsiteX10" fmla="*/ 415925 w 3172000"/>
                <a:gd name="connsiteY10" fmla="*/ 86846 h 1745078"/>
                <a:gd name="connsiteX11" fmla="*/ 425450 w 3172000"/>
                <a:gd name="connsiteY11" fmla="*/ 86846 h 1745078"/>
                <a:gd name="connsiteX12" fmla="*/ 428625 w 3172000"/>
                <a:gd name="connsiteY12" fmla="*/ 102721 h 1745078"/>
                <a:gd name="connsiteX13" fmla="*/ 438150 w 3172000"/>
                <a:gd name="connsiteY13" fmla="*/ 102721 h 1745078"/>
                <a:gd name="connsiteX14" fmla="*/ 438150 w 3172000"/>
                <a:gd name="connsiteY14" fmla="*/ 217021 h 1745078"/>
                <a:gd name="connsiteX15" fmla="*/ 447675 w 3172000"/>
                <a:gd name="connsiteY15" fmla="*/ 217021 h 1745078"/>
                <a:gd name="connsiteX16" fmla="*/ 447675 w 3172000"/>
                <a:gd name="connsiteY16" fmla="*/ 232896 h 1745078"/>
                <a:gd name="connsiteX17" fmla="*/ 457200 w 3172000"/>
                <a:gd name="connsiteY17" fmla="*/ 232896 h 1745078"/>
                <a:gd name="connsiteX18" fmla="*/ 457200 w 3172000"/>
                <a:gd name="connsiteY18" fmla="*/ 255121 h 1745078"/>
                <a:gd name="connsiteX19" fmla="*/ 822325 w 3172000"/>
                <a:gd name="connsiteY19" fmla="*/ 255121 h 1745078"/>
                <a:gd name="connsiteX20" fmla="*/ 822325 w 3172000"/>
                <a:gd name="connsiteY20" fmla="*/ 277346 h 1745078"/>
                <a:gd name="connsiteX21" fmla="*/ 857250 w 3172000"/>
                <a:gd name="connsiteY21" fmla="*/ 277346 h 1745078"/>
                <a:gd name="connsiteX22" fmla="*/ 857250 w 3172000"/>
                <a:gd name="connsiteY22" fmla="*/ 302746 h 1745078"/>
                <a:gd name="connsiteX23" fmla="*/ 895350 w 3172000"/>
                <a:gd name="connsiteY23" fmla="*/ 302746 h 1745078"/>
                <a:gd name="connsiteX24" fmla="*/ 895350 w 3172000"/>
                <a:gd name="connsiteY24" fmla="*/ 458321 h 1745078"/>
                <a:gd name="connsiteX25" fmla="*/ 901700 w 3172000"/>
                <a:gd name="connsiteY25" fmla="*/ 458321 h 1745078"/>
                <a:gd name="connsiteX26" fmla="*/ 901700 w 3172000"/>
                <a:gd name="connsiteY26" fmla="*/ 471021 h 1745078"/>
                <a:gd name="connsiteX27" fmla="*/ 927100 w 3172000"/>
                <a:gd name="connsiteY27" fmla="*/ 471021 h 1745078"/>
                <a:gd name="connsiteX28" fmla="*/ 927100 w 3172000"/>
                <a:gd name="connsiteY28" fmla="*/ 496421 h 1745078"/>
                <a:gd name="connsiteX29" fmla="*/ 974725 w 3172000"/>
                <a:gd name="connsiteY29" fmla="*/ 496421 h 1745078"/>
                <a:gd name="connsiteX30" fmla="*/ 974725 w 3172000"/>
                <a:gd name="connsiteY30" fmla="*/ 518646 h 1745078"/>
                <a:gd name="connsiteX31" fmla="*/ 1114425 w 3172000"/>
                <a:gd name="connsiteY31" fmla="*/ 521821 h 1745078"/>
                <a:gd name="connsiteX32" fmla="*/ 1117600 w 3172000"/>
                <a:gd name="connsiteY32" fmla="*/ 540871 h 1745078"/>
                <a:gd name="connsiteX33" fmla="*/ 1181100 w 3172000"/>
                <a:gd name="connsiteY33" fmla="*/ 544046 h 1745078"/>
                <a:gd name="connsiteX34" fmla="*/ 1181100 w 3172000"/>
                <a:gd name="connsiteY34" fmla="*/ 553571 h 1745078"/>
                <a:gd name="connsiteX35" fmla="*/ 1187450 w 3172000"/>
                <a:gd name="connsiteY35" fmla="*/ 553571 h 1745078"/>
                <a:gd name="connsiteX36" fmla="*/ 1187450 w 3172000"/>
                <a:gd name="connsiteY36" fmla="*/ 563096 h 1745078"/>
                <a:gd name="connsiteX37" fmla="*/ 1193800 w 3172000"/>
                <a:gd name="connsiteY37" fmla="*/ 563096 h 1745078"/>
                <a:gd name="connsiteX38" fmla="*/ 1193800 w 3172000"/>
                <a:gd name="connsiteY38" fmla="*/ 569446 h 1745078"/>
                <a:gd name="connsiteX39" fmla="*/ 1203325 w 3172000"/>
                <a:gd name="connsiteY39" fmla="*/ 569446 h 1745078"/>
                <a:gd name="connsiteX40" fmla="*/ 1203325 w 3172000"/>
                <a:gd name="connsiteY40" fmla="*/ 604371 h 1745078"/>
                <a:gd name="connsiteX41" fmla="*/ 1276350 w 3172000"/>
                <a:gd name="connsiteY41" fmla="*/ 604371 h 1745078"/>
                <a:gd name="connsiteX42" fmla="*/ 1279525 w 3172000"/>
                <a:gd name="connsiteY42" fmla="*/ 626596 h 1745078"/>
                <a:gd name="connsiteX43" fmla="*/ 1301750 w 3172000"/>
                <a:gd name="connsiteY43" fmla="*/ 629771 h 1745078"/>
                <a:gd name="connsiteX44" fmla="*/ 1301750 w 3172000"/>
                <a:gd name="connsiteY44" fmla="*/ 642471 h 1745078"/>
                <a:gd name="connsiteX45" fmla="*/ 1311275 w 3172000"/>
                <a:gd name="connsiteY45" fmla="*/ 642471 h 1745078"/>
                <a:gd name="connsiteX46" fmla="*/ 1311275 w 3172000"/>
                <a:gd name="connsiteY46" fmla="*/ 671046 h 1745078"/>
                <a:gd name="connsiteX47" fmla="*/ 1349375 w 3172000"/>
                <a:gd name="connsiteY47" fmla="*/ 671046 h 1745078"/>
                <a:gd name="connsiteX48" fmla="*/ 1349375 w 3172000"/>
                <a:gd name="connsiteY48" fmla="*/ 686921 h 1745078"/>
                <a:gd name="connsiteX49" fmla="*/ 1371600 w 3172000"/>
                <a:gd name="connsiteY49" fmla="*/ 686921 h 1745078"/>
                <a:gd name="connsiteX50" fmla="*/ 1368425 w 3172000"/>
                <a:gd name="connsiteY50" fmla="*/ 709146 h 1745078"/>
                <a:gd name="connsiteX51" fmla="*/ 1390650 w 3172000"/>
                <a:gd name="connsiteY51" fmla="*/ 709146 h 1745078"/>
                <a:gd name="connsiteX52" fmla="*/ 1390650 w 3172000"/>
                <a:gd name="connsiteY52" fmla="*/ 734546 h 1745078"/>
                <a:gd name="connsiteX53" fmla="*/ 1454150 w 3172000"/>
                <a:gd name="connsiteY53" fmla="*/ 737721 h 1745078"/>
                <a:gd name="connsiteX54" fmla="*/ 1454150 w 3172000"/>
                <a:gd name="connsiteY54" fmla="*/ 753596 h 1745078"/>
                <a:gd name="connsiteX55" fmla="*/ 1489075 w 3172000"/>
                <a:gd name="connsiteY55" fmla="*/ 753596 h 1745078"/>
                <a:gd name="connsiteX56" fmla="*/ 1489075 w 3172000"/>
                <a:gd name="connsiteY56" fmla="*/ 778996 h 1745078"/>
                <a:gd name="connsiteX57" fmla="*/ 1562100 w 3172000"/>
                <a:gd name="connsiteY57" fmla="*/ 778996 h 1745078"/>
                <a:gd name="connsiteX58" fmla="*/ 1562100 w 3172000"/>
                <a:gd name="connsiteY58" fmla="*/ 798046 h 1745078"/>
                <a:gd name="connsiteX59" fmla="*/ 1670050 w 3172000"/>
                <a:gd name="connsiteY59" fmla="*/ 801221 h 1745078"/>
                <a:gd name="connsiteX60" fmla="*/ 1670050 w 3172000"/>
                <a:gd name="connsiteY60" fmla="*/ 820271 h 1745078"/>
                <a:gd name="connsiteX61" fmla="*/ 1730375 w 3172000"/>
                <a:gd name="connsiteY61" fmla="*/ 823446 h 1745078"/>
                <a:gd name="connsiteX62" fmla="*/ 1730375 w 3172000"/>
                <a:gd name="connsiteY62" fmla="*/ 839321 h 1745078"/>
                <a:gd name="connsiteX63" fmla="*/ 1771650 w 3172000"/>
                <a:gd name="connsiteY63" fmla="*/ 845671 h 1745078"/>
                <a:gd name="connsiteX64" fmla="*/ 1771650 w 3172000"/>
                <a:gd name="connsiteY64" fmla="*/ 886946 h 1745078"/>
                <a:gd name="connsiteX65" fmla="*/ 1816100 w 3172000"/>
                <a:gd name="connsiteY65" fmla="*/ 890121 h 1745078"/>
                <a:gd name="connsiteX66" fmla="*/ 1816100 w 3172000"/>
                <a:gd name="connsiteY66" fmla="*/ 944096 h 1745078"/>
                <a:gd name="connsiteX67" fmla="*/ 1825625 w 3172000"/>
                <a:gd name="connsiteY67" fmla="*/ 944096 h 1745078"/>
                <a:gd name="connsiteX68" fmla="*/ 1825625 w 3172000"/>
                <a:gd name="connsiteY68" fmla="*/ 972671 h 1745078"/>
                <a:gd name="connsiteX69" fmla="*/ 1885950 w 3172000"/>
                <a:gd name="connsiteY69" fmla="*/ 975846 h 1745078"/>
                <a:gd name="connsiteX70" fmla="*/ 1885950 w 3172000"/>
                <a:gd name="connsiteY70" fmla="*/ 994896 h 1745078"/>
                <a:gd name="connsiteX71" fmla="*/ 2120900 w 3172000"/>
                <a:gd name="connsiteY71" fmla="*/ 998071 h 1745078"/>
                <a:gd name="connsiteX72" fmla="*/ 2117725 w 3172000"/>
                <a:gd name="connsiteY72" fmla="*/ 1013946 h 1745078"/>
                <a:gd name="connsiteX73" fmla="*/ 2152650 w 3172000"/>
                <a:gd name="connsiteY73" fmla="*/ 1017121 h 1745078"/>
                <a:gd name="connsiteX74" fmla="*/ 2152650 w 3172000"/>
                <a:gd name="connsiteY74" fmla="*/ 1042521 h 1745078"/>
                <a:gd name="connsiteX75" fmla="*/ 2212975 w 3172000"/>
                <a:gd name="connsiteY75" fmla="*/ 1045696 h 1745078"/>
                <a:gd name="connsiteX76" fmla="*/ 2212975 w 3172000"/>
                <a:gd name="connsiteY76" fmla="*/ 1077446 h 1745078"/>
                <a:gd name="connsiteX77" fmla="*/ 2225675 w 3172000"/>
                <a:gd name="connsiteY77" fmla="*/ 1077446 h 1745078"/>
                <a:gd name="connsiteX78" fmla="*/ 2228850 w 3172000"/>
                <a:gd name="connsiteY78" fmla="*/ 1121896 h 1745078"/>
                <a:gd name="connsiteX79" fmla="*/ 2244725 w 3172000"/>
                <a:gd name="connsiteY79" fmla="*/ 1121896 h 1745078"/>
                <a:gd name="connsiteX80" fmla="*/ 2244725 w 3172000"/>
                <a:gd name="connsiteY80" fmla="*/ 1150471 h 1745078"/>
                <a:gd name="connsiteX81" fmla="*/ 2517775 w 3172000"/>
                <a:gd name="connsiteY81" fmla="*/ 1150471 h 1745078"/>
                <a:gd name="connsiteX82" fmla="*/ 2517775 w 3172000"/>
                <a:gd name="connsiteY82" fmla="*/ 1172696 h 1745078"/>
                <a:gd name="connsiteX83" fmla="*/ 2692400 w 3172000"/>
                <a:gd name="connsiteY83" fmla="*/ 1172696 h 1745078"/>
                <a:gd name="connsiteX84" fmla="*/ 2692400 w 3172000"/>
                <a:gd name="connsiteY84" fmla="*/ 1198096 h 1745078"/>
                <a:gd name="connsiteX85" fmla="*/ 2711450 w 3172000"/>
                <a:gd name="connsiteY85" fmla="*/ 1198096 h 1745078"/>
                <a:gd name="connsiteX86" fmla="*/ 2714625 w 3172000"/>
                <a:gd name="connsiteY86" fmla="*/ 1223496 h 1745078"/>
                <a:gd name="connsiteX87" fmla="*/ 2790825 w 3172000"/>
                <a:gd name="connsiteY87" fmla="*/ 1223496 h 1745078"/>
                <a:gd name="connsiteX88" fmla="*/ 2790825 w 3172000"/>
                <a:gd name="connsiteY88" fmla="*/ 1248896 h 1745078"/>
                <a:gd name="connsiteX89" fmla="*/ 2860675 w 3172000"/>
                <a:gd name="connsiteY89" fmla="*/ 1248896 h 1745078"/>
                <a:gd name="connsiteX90" fmla="*/ 2860675 w 3172000"/>
                <a:gd name="connsiteY90" fmla="*/ 1264771 h 1745078"/>
                <a:gd name="connsiteX91" fmla="*/ 2892425 w 3172000"/>
                <a:gd name="connsiteY91" fmla="*/ 1264771 h 1745078"/>
                <a:gd name="connsiteX92" fmla="*/ 2895600 w 3172000"/>
                <a:gd name="connsiteY92" fmla="*/ 1318746 h 1745078"/>
                <a:gd name="connsiteX93" fmla="*/ 2936875 w 3172000"/>
                <a:gd name="connsiteY93" fmla="*/ 1318746 h 1745078"/>
                <a:gd name="connsiteX94" fmla="*/ 2940050 w 3172000"/>
                <a:gd name="connsiteY94" fmla="*/ 1356846 h 1745078"/>
                <a:gd name="connsiteX95" fmla="*/ 3019425 w 3172000"/>
                <a:gd name="connsiteY95" fmla="*/ 1363196 h 1745078"/>
                <a:gd name="connsiteX96" fmla="*/ 3019425 w 3172000"/>
                <a:gd name="connsiteY96" fmla="*/ 1401296 h 1745078"/>
                <a:gd name="connsiteX97" fmla="*/ 3028950 w 3172000"/>
                <a:gd name="connsiteY97" fmla="*/ 1401296 h 1745078"/>
                <a:gd name="connsiteX98" fmla="*/ 3028950 w 3172000"/>
                <a:gd name="connsiteY98" fmla="*/ 1426696 h 1745078"/>
                <a:gd name="connsiteX99" fmla="*/ 3067050 w 3172000"/>
                <a:gd name="connsiteY99" fmla="*/ 1423521 h 1745078"/>
                <a:gd name="connsiteX100" fmla="*/ 3067050 w 3172000"/>
                <a:gd name="connsiteY100" fmla="*/ 1445746 h 1745078"/>
                <a:gd name="connsiteX101" fmla="*/ 3076575 w 3172000"/>
                <a:gd name="connsiteY101" fmla="*/ 1445746 h 1745078"/>
                <a:gd name="connsiteX102" fmla="*/ 3079750 w 3172000"/>
                <a:gd name="connsiteY102" fmla="*/ 1474321 h 1745078"/>
                <a:gd name="connsiteX103" fmla="*/ 3105150 w 3172000"/>
                <a:gd name="connsiteY103" fmla="*/ 1474321 h 1745078"/>
                <a:gd name="connsiteX104" fmla="*/ 3105150 w 3172000"/>
                <a:gd name="connsiteY104" fmla="*/ 1566396 h 1745078"/>
                <a:gd name="connsiteX105" fmla="*/ 3114675 w 3172000"/>
                <a:gd name="connsiteY105" fmla="*/ 1566396 h 1745078"/>
                <a:gd name="connsiteX106" fmla="*/ 3114675 w 3172000"/>
                <a:gd name="connsiteY106" fmla="*/ 1588621 h 1745078"/>
                <a:gd name="connsiteX107" fmla="*/ 3133725 w 3172000"/>
                <a:gd name="connsiteY107" fmla="*/ 1588621 h 1745078"/>
                <a:gd name="connsiteX108" fmla="*/ 3134519 w 3172000"/>
                <a:gd name="connsiteY108" fmla="*/ 1633865 h 1745078"/>
                <a:gd name="connsiteX109" fmla="*/ 3148012 w 3172000"/>
                <a:gd name="connsiteY109" fmla="*/ 1633865 h 1745078"/>
                <a:gd name="connsiteX110" fmla="*/ 3148012 w 3172000"/>
                <a:gd name="connsiteY110" fmla="*/ 1685460 h 1745078"/>
                <a:gd name="connsiteX111" fmla="*/ 3157537 w 3172000"/>
                <a:gd name="connsiteY111" fmla="*/ 1685459 h 1745078"/>
                <a:gd name="connsiteX112" fmla="*/ 3157536 w 3172000"/>
                <a:gd name="connsiteY112" fmla="*/ 1699745 h 1745078"/>
                <a:gd name="connsiteX113" fmla="*/ 3169442 w 3172000"/>
                <a:gd name="connsiteY113" fmla="*/ 1699747 h 1745078"/>
                <a:gd name="connsiteX114" fmla="*/ 3171824 w 3172000"/>
                <a:gd name="connsiteY114" fmla="*/ 1740227 h 1745078"/>
                <a:gd name="connsiteX115" fmla="*/ 3171824 w 3172000"/>
                <a:gd name="connsiteY115" fmla="*/ 1744989 h 1745078"/>
                <a:gd name="connsiteX0" fmla="*/ 0 w 3193255"/>
                <a:gd name="connsiteY0" fmla="*/ 4296 h 1744037"/>
                <a:gd name="connsiteX1" fmla="*/ 0 w 3193255"/>
                <a:gd name="connsiteY1" fmla="*/ 4296 h 1744037"/>
                <a:gd name="connsiteX2" fmla="*/ 152400 w 3193255"/>
                <a:gd name="connsiteY2" fmla="*/ 4296 h 1744037"/>
                <a:gd name="connsiteX3" fmla="*/ 168275 w 3193255"/>
                <a:gd name="connsiteY3" fmla="*/ 7471 h 1744037"/>
                <a:gd name="connsiteX4" fmla="*/ 206375 w 3193255"/>
                <a:gd name="connsiteY4" fmla="*/ 10646 h 1744037"/>
                <a:gd name="connsiteX5" fmla="*/ 387350 w 3193255"/>
                <a:gd name="connsiteY5" fmla="*/ 7471 h 1744037"/>
                <a:gd name="connsiteX6" fmla="*/ 412750 w 3193255"/>
                <a:gd name="connsiteY6" fmla="*/ 4296 h 1744037"/>
                <a:gd name="connsiteX7" fmla="*/ 406400 w 3193255"/>
                <a:gd name="connsiteY7" fmla="*/ 4296 h 1744037"/>
                <a:gd name="connsiteX8" fmla="*/ 403225 w 3193255"/>
                <a:gd name="connsiteY8" fmla="*/ 32871 h 1744037"/>
                <a:gd name="connsiteX9" fmla="*/ 409575 w 3193255"/>
                <a:gd name="connsiteY9" fmla="*/ 36046 h 1744037"/>
                <a:gd name="connsiteX10" fmla="*/ 415925 w 3193255"/>
                <a:gd name="connsiteY10" fmla="*/ 86846 h 1744037"/>
                <a:gd name="connsiteX11" fmla="*/ 425450 w 3193255"/>
                <a:gd name="connsiteY11" fmla="*/ 86846 h 1744037"/>
                <a:gd name="connsiteX12" fmla="*/ 428625 w 3193255"/>
                <a:gd name="connsiteY12" fmla="*/ 102721 h 1744037"/>
                <a:gd name="connsiteX13" fmla="*/ 438150 w 3193255"/>
                <a:gd name="connsiteY13" fmla="*/ 102721 h 1744037"/>
                <a:gd name="connsiteX14" fmla="*/ 438150 w 3193255"/>
                <a:gd name="connsiteY14" fmla="*/ 217021 h 1744037"/>
                <a:gd name="connsiteX15" fmla="*/ 447675 w 3193255"/>
                <a:gd name="connsiteY15" fmla="*/ 217021 h 1744037"/>
                <a:gd name="connsiteX16" fmla="*/ 447675 w 3193255"/>
                <a:gd name="connsiteY16" fmla="*/ 232896 h 1744037"/>
                <a:gd name="connsiteX17" fmla="*/ 457200 w 3193255"/>
                <a:gd name="connsiteY17" fmla="*/ 232896 h 1744037"/>
                <a:gd name="connsiteX18" fmla="*/ 457200 w 3193255"/>
                <a:gd name="connsiteY18" fmla="*/ 255121 h 1744037"/>
                <a:gd name="connsiteX19" fmla="*/ 822325 w 3193255"/>
                <a:gd name="connsiteY19" fmla="*/ 255121 h 1744037"/>
                <a:gd name="connsiteX20" fmla="*/ 822325 w 3193255"/>
                <a:gd name="connsiteY20" fmla="*/ 277346 h 1744037"/>
                <a:gd name="connsiteX21" fmla="*/ 857250 w 3193255"/>
                <a:gd name="connsiteY21" fmla="*/ 277346 h 1744037"/>
                <a:gd name="connsiteX22" fmla="*/ 857250 w 3193255"/>
                <a:gd name="connsiteY22" fmla="*/ 302746 h 1744037"/>
                <a:gd name="connsiteX23" fmla="*/ 895350 w 3193255"/>
                <a:gd name="connsiteY23" fmla="*/ 302746 h 1744037"/>
                <a:gd name="connsiteX24" fmla="*/ 895350 w 3193255"/>
                <a:gd name="connsiteY24" fmla="*/ 458321 h 1744037"/>
                <a:gd name="connsiteX25" fmla="*/ 901700 w 3193255"/>
                <a:gd name="connsiteY25" fmla="*/ 458321 h 1744037"/>
                <a:gd name="connsiteX26" fmla="*/ 901700 w 3193255"/>
                <a:gd name="connsiteY26" fmla="*/ 471021 h 1744037"/>
                <a:gd name="connsiteX27" fmla="*/ 927100 w 3193255"/>
                <a:gd name="connsiteY27" fmla="*/ 471021 h 1744037"/>
                <a:gd name="connsiteX28" fmla="*/ 927100 w 3193255"/>
                <a:gd name="connsiteY28" fmla="*/ 496421 h 1744037"/>
                <a:gd name="connsiteX29" fmla="*/ 974725 w 3193255"/>
                <a:gd name="connsiteY29" fmla="*/ 496421 h 1744037"/>
                <a:gd name="connsiteX30" fmla="*/ 974725 w 3193255"/>
                <a:gd name="connsiteY30" fmla="*/ 518646 h 1744037"/>
                <a:gd name="connsiteX31" fmla="*/ 1114425 w 3193255"/>
                <a:gd name="connsiteY31" fmla="*/ 521821 h 1744037"/>
                <a:gd name="connsiteX32" fmla="*/ 1117600 w 3193255"/>
                <a:gd name="connsiteY32" fmla="*/ 540871 h 1744037"/>
                <a:gd name="connsiteX33" fmla="*/ 1181100 w 3193255"/>
                <a:gd name="connsiteY33" fmla="*/ 544046 h 1744037"/>
                <a:gd name="connsiteX34" fmla="*/ 1181100 w 3193255"/>
                <a:gd name="connsiteY34" fmla="*/ 553571 h 1744037"/>
                <a:gd name="connsiteX35" fmla="*/ 1187450 w 3193255"/>
                <a:gd name="connsiteY35" fmla="*/ 553571 h 1744037"/>
                <a:gd name="connsiteX36" fmla="*/ 1187450 w 3193255"/>
                <a:gd name="connsiteY36" fmla="*/ 563096 h 1744037"/>
                <a:gd name="connsiteX37" fmla="*/ 1193800 w 3193255"/>
                <a:gd name="connsiteY37" fmla="*/ 563096 h 1744037"/>
                <a:gd name="connsiteX38" fmla="*/ 1193800 w 3193255"/>
                <a:gd name="connsiteY38" fmla="*/ 569446 h 1744037"/>
                <a:gd name="connsiteX39" fmla="*/ 1203325 w 3193255"/>
                <a:gd name="connsiteY39" fmla="*/ 569446 h 1744037"/>
                <a:gd name="connsiteX40" fmla="*/ 1203325 w 3193255"/>
                <a:gd name="connsiteY40" fmla="*/ 604371 h 1744037"/>
                <a:gd name="connsiteX41" fmla="*/ 1276350 w 3193255"/>
                <a:gd name="connsiteY41" fmla="*/ 604371 h 1744037"/>
                <a:gd name="connsiteX42" fmla="*/ 1279525 w 3193255"/>
                <a:gd name="connsiteY42" fmla="*/ 626596 h 1744037"/>
                <a:gd name="connsiteX43" fmla="*/ 1301750 w 3193255"/>
                <a:gd name="connsiteY43" fmla="*/ 629771 h 1744037"/>
                <a:gd name="connsiteX44" fmla="*/ 1301750 w 3193255"/>
                <a:gd name="connsiteY44" fmla="*/ 642471 h 1744037"/>
                <a:gd name="connsiteX45" fmla="*/ 1311275 w 3193255"/>
                <a:gd name="connsiteY45" fmla="*/ 642471 h 1744037"/>
                <a:gd name="connsiteX46" fmla="*/ 1311275 w 3193255"/>
                <a:gd name="connsiteY46" fmla="*/ 671046 h 1744037"/>
                <a:gd name="connsiteX47" fmla="*/ 1349375 w 3193255"/>
                <a:gd name="connsiteY47" fmla="*/ 671046 h 1744037"/>
                <a:gd name="connsiteX48" fmla="*/ 1349375 w 3193255"/>
                <a:gd name="connsiteY48" fmla="*/ 686921 h 1744037"/>
                <a:gd name="connsiteX49" fmla="*/ 1371600 w 3193255"/>
                <a:gd name="connsiteY49" fmla="*/ 686921 h 1744037"/>
                <a:gd name="connsiteX50" fmla="*/ 1368425 w 3193255"/>
                <a:gd name="connsiteY50" fmla="*/ 709146 h 1744037"/>
                <a:gd name="connsiteX51" fmla="*/ 1390650 w 3193255"/>
                <a:gd name="connsiteY51" fmla="*/ 709146 h 1744037"/>
                <a:gd name="connsiteX52" fmla="*/ 1390650 w 3193255"/>
                <a:gd name="connsiteY52" fmla="*/ 734546 h 1744037"/>
                <a:gd name="connsiteX53" fmla="*/ 1454150 w 3193255"/>
                <a:gd name="connsiteY53" fmla="*/ 737721 h 1744037"/>
                <a:gd name="connsiteX54" fmla="*/ 1454150 w 3193255"/>
                <a:gd name="connsiteY54" fmla="*/ 753596 h 1744037"/>
                <a:gd name="connsiteX55" fmla="*/ 1489075 w 3193255"/>
                <a:gd name="connsiteY55" fmla="*/ 753596 h 1744037"/>
                <a:gd name="connsiteX56" fmla="*/ 1489075 w 3193255"/>
                <a:gd name="connsiteY56" fmla="*/ 778996 h 1744037"/>
                <a:gd name="connsiteX57" fmla="*/ 1562100 w 3193255"/>
                <a:gd name="connsiteY57" fmla="*/ 778996 h 1744037"/>
                <a:gd name="connsiteX58" fmla="*/ 1562100 w 3193255"/>
                <a:gd name="connsiteY58" fmla="*/ 798046 h 1744037"/>
                <a:gd name="connsiteX59" fmla="*/ 1670050 w 3193255"/>
                <a:gd name="connsiteY59" fmla="*/ 801221 h 1744037"/>
                <a:gd name="connsiteX60" fmla="*/ 1670050 w 3193255"/>
                <a:gd name="connsiteY60" fmla="*/ 820271 h 1744037"/>
                <a:gd name="connsiteX61" fmla="*/ 1730375 w 3193255"/>
                <a:gd name="connsiteY61" fmla="*/ 823446 h 1744037"/>
                <a:gd name="connsiteX62" fmla="*/ 1730375 w 3193255"/>
                <a:gd name="connsiteY62" fmla="*/ 839321 h 1744037"/>
                <a:gd name="connsiteX63" fmla="*/ 1771650 w 3193255"/>
                <a:gd name="connsiteY63" fmla="*/ 845671 h 1744037"/>
                <a:gd name="connsiteX64" fmla="*/ 1771650 w 3193255"/>
                <a:gd name="connsiteY64" fmla="*/ 886946 h 1744037"/>
                <a:gd name="connsiteX65" fmla="*/ 1816100 w 3193255"/>
                <a:gd name="connsiteY65" fmla="*/ 890121 h 1744037"/>
                <a:gd name="connsiteX66" fmla="*/ 1816100 w 3193255"/>
                <a:gd name="connsiteY66" fmla="*/ 944096 h 1744037"/>
                <a:gd name="connsiteX67" fmla="*/ 1825625 w 3193255"/>
                <a:gd name="connsiteY67" fmla="*/ 944096 h 1744037"/>
                <a:gd name="connsiteX68" fmla="*/ 1825625 w 3193255"/>
                <a:gd name="connsiteY68" fmla="*/ 972671 h 1744037"/>
                <a:gd name="connsiteX69" fmla="*/ 1885950 w 3193255"/>
                <a:gd name="connsiteY69" fmla="*/ 975846 h 1744037"/>
                <a:gd name="connsiteX70" fmla="*/ 1885950 w 3193255"/>
                <a:gd name="connsiteY70" fmla="*/ 994896 h 1744037"/>
                <a:gd name="connsiteX71" fmla="*/ 2120900 w 3193255"/>
                <a:gd name="connsiteY71" fmla="*/ 998071 h 1744037"/>
                <a:gd name="connsiteX72" fmla="*/ 2117725 w 3193255"/>
                <a:gd name="connsiteY72" fmla="*/ 1013946 h 1744037"/>
                <a:gd name="connsiteX73" fmla="*/ 2152650 w 3193255"/>
                <a:gd name="connsiteY73" fmla="*/ 1017121 h 1744037"/>
                <a:gd name="connsiteX74" fmla="*/ 2152650 w 3193255"/>
                <a:gd name="connsiteY74" fmla="*/ 1042521 h 1744037"/>
                <a:gd name="connsiteX75" fmla="*/ 2212975 w 3193255"/>
                <a:gd name="connsiteY75" fmla="*/ 1045696 h 1744037"/>
                <a:gd name="connsiteX76" fmla="*/ 2212975 w 3193255"/>
                <a:gd name="connsiteY76" fmla="*/ 1077446 h 1744037"/>
                <a:gd name="connsiteX77" fmla="*/ 2225675 w 3193255"/>
                <a:gd name="connsiteY77" fmla="*/ 1077446 h 1744037"/>
                <a:gd name="connsiteX78" fmla="*/ 2228850 w 3193255"/>
                <a:gd name="connsiteY78" fmla="*/ 1121896 h 1744037"/>
                <a:gd name="connsiteX79" fmla="*/ 2244725 w 3193255"/>
                <a:gd name="connsiteY79" fmla="*/ 1121896 h 1744037"/>
                <a:gd name="connsiteX80" fmla="*/ 2244725 w 3193255"/>
                <a:gd name="connsiteY80" fmla="*/ 1150471 h 1744037"/>
                <a:gd name="connsiteX81" fmla="*/ 2517775 w 3193255"/>
                <a:gd name="connsiteY81" fmla="*/ 1150471 h 1744037"/>
                <a:gd name="connsiteX82" fmla="*/ 2517775 w 3193255"/>
                <a:gd name="connsiteY82" fmla="*/ 1172696 h 1744037"/>
                <a:gd name="connsiteX83" fmla="*/ 2692400 w 3193255"/>
                <a:gd name="connsiteY83" fmla="*/ 1172696 h 1744037"/>
                <a:gd name="connsiteX84" fmla="*/ 2692400 w 3193255"/>
                <a:gd name="connsiteY84" fmla="*/ 1198096 h 1744037"/>
                <a:gd name="connsiteX85" fmla="*/ 2711450 w 3193255"/>
                <a:gd name="connsiteY85" fmla="*/ 1198096 h 1744037"/>
                <a:gd name="connsiteX86" fmla="*/ 2714625 w 3193255"/>
                <a:gd name="connsiteY86" fmla="*/ 1223496 h 1744037"/>
                <a:gd name="connsiteX87" fmla="*/ 2790825 w 3193255"/>
                <a:gd name="connsiteY87" fmla="*/ 1223496 h 1744037"/>
                <a:gd name="connsiteX88" fmla="*/ 2790825 w 3193255"/>
                <a:gd name="connsiteY88" fmla="*/ 1248896 h 1744037"/>
                <a:gd name="connsiteX89" fmla="*/ 2860675 w 3193255"/>
                <a:gd name="connsiteY89" fmla="*/ 1248896 h 1744037"/>
                <a:gd name="connsiteX90" fmla="*/ 2860675 w 3193255"/>
                <a:gd name="connsiteY90" fmla="*/ 1264771 h 1744037"/>
                <a:gd name="connsiteX91" fmla="*/ 2892425 w 3193255"/>
                <a:gd name="connsiteY91" fmla="*/ 1264771 h 1744037"/>
                <a:gd name="connsiteX92" fmla="*/ 2895600 w 3193255"/>
                <a:gd name="connsiteY92" fmla="*/ 1318746 h 1744037"/>
                <a:gd name="connsiteX93" fmla="*/ 2936875 w 3193255"/>
                <a:gd name="connsiteY93" fmla="*/ 1318746 h 1744037"/>
                <a:gd name="connsiteX94" fmla="*/ 2940050 w 3193255"/>
                <a:gd name="connsiteY94" fmla="*/ 1356846 h 1744037"/>
                <a:gd name="connsiteX95" fmla="*/ 3019425 w 3193255"/>
                <a:gd name="connsiteY95" fmla="*/ 1363196 h 1744037"/>
                <a:gd name="connsiteX96" fmla="*/ 3019425 w 3193255"/>
                <a:gd name="connsiteY96" fmla="*/ 1401296 h 1744037"/>
                <a:gd name="connsiteX97" fmla="*/ 3028950 w 3193255"/>
                <a:gd name="connsiteY97" fmla="*/ 1401296 h 1744037"/>
                <a:gd name="connsiteX98" fmla="*/ 3028950 w 3193255"/>
                <a:gd name="connsiteY98" fmla="*/ 1426696 h 1744037"/>
                <a:gd name="connsiteX99" fmla="*/ 3067050 w 3193255"/>
                <a:gd name="connsiteY99" fmla="*/ 1423521 h 1744037"/>
                <a:gd name="connsiteX100" fmla="*/ 3067050 w 3193255"/>
                <a:gd name="connsiteY100" fmla="*/ 1445746 h 1744037"/>
                <a:gd name="connsiteX101" fmla="*/ 3076575 w 3193255"/>
                <a:gd name="connsiteY101" fmla="*/ 1445746 h 1744037"/>
                <a:gd name="connsiteX102" fmla="*/ 3079750 w 3193255"/>
                <a:gd name="connsiteY102" fmla="*/ 1474321 h 1744037"/>
                <a:gd name="connsiteX103" fmla="*/ 3105150 w 3193255"/>
                <a:gd name="connsiteY103" fmla="*/ 1474321 h 1744037"/>
                <a:gd name="connsiteX104" fmla="*/ 3105150 w 3193255"/>
                <a:gd name="connsiteY104" fmla="*/ 1566396 h 1744037"/>
                <a:gd name="connsiteX105" fmla="*/ 3114675 w 3193255"/>
                <a:gd name="connsiteY105" fmla="*/ 1566396 h 1744037"/>
                <a:gd name="connsiteX106" fmla="*/ 3114675 w 3193255"/>
                <a:gd name="connsiteY106" fmla="*/ 1588621 h 1744037"/>
                <a:gd name="connsiteX107" fmla="*/ 3133725 w 3193255"/>
                <a:gd name="connsiteY107" fmla="*/ 1588621 h 1744037"/>
                <a:gd name="connsiteX108" fmla="*/ 3134519 w 3193255"/>
                <a:gd name="connsiteY108" fmla="*/ 1633865 h 1744037"/>
                <a:gd name="connsiteX109" fmla="*/ 3148012 w 3193255"/>
                <a:gd name="connsiteY109" fmla="*/ 1633865 h 1744037"/>
                <a:gd name="connsiteX110" fmla="*/ 3148012 w 3193255"/>
                <a:gd name="connsiteY110" fmla="*/ 1685460 h 1744037"/>
                <a:gd name="connsiteX111" fmla="*/ 3157537 w 3193255"/>
                <a:gd name="connsiteY111" fmla="*/ 1685459 h 1744037"/>
                <a:gd name="connsiteX112" fmla="*/ 3157536 w 3193255"/>
                <a:gd name="connsiteY112" fmla="*/ 1699745 h 1744037"/>
                <a:gd name="connsiteX113" fmla="*/ 3169442 w 3193255"/>
                <a:gd name="connsiteY113" fmla="*/ 1699747 h 1744037"/>
                <a:gd name="connsiteX114" fmla="*/ 3171824 w 3193255"/>
                <a:gd name="connsiteY114" fmla="*/ 1740227 h 1744037"/>
                <a:gd name="connsiteX115" fmla="*/ 3193255 w 3193255"/>
                <a:gd name="connsiteY115" fmla="*/ 1742608 h 1744037"/>
                <a:gd name="connsiteX0" fmla="*/ 0 w 3193255"/>
                <a:gd name="connsiteY0" fmla="*/ 4296 h 1743368"/>
                <a:gd name="connsiteX1" fmla="*/ 0 w 3193255"/>
                <a:gd name="connsiteY1" fmla="*/ 4296 h 1743368"/>
                <a:gd name="connsiteX2" fmla="*/ 152400 w 3193255"/>
                <a:gd name="connsiteY2" fmla="*/ 4296 h 1743368"/>
                <a:gd name="connsiteX3" fmla="*/ 168275 w 3193255"/>
                <a:gd name="connsiteY3" fmla="*/ 7471 h 1743368"/>
                <a:gd name="connsiteX4" fmla="*/ 206375 w 3193255"/>
                <a:gd name="connsiteY4" fmla="*/ 10646 h 1743368"/>
                <a:gd name="connsiteX5" fmla="*/ 387350 w 3193255"/>
                <a:gd name="connsiteY5" fmla="*/ 7471 h 1743368"/>
                <a:gd name="connsiteX6" fmla="*/ 412750 w 3193255"/>
                <a:gd name="connsiteY6" fmla="*/ 4296 h 1743368"/>
                <a:gd name="connsiteX7" fmla="*/ 406400 w 3193255"/>
                <a:gd name="connsiteY7" fmla="*/ 4296 h 1743368"/>
                <a:gd name="connsiteX8" fmla="*/ 403225 w 3193255"/>
                <a:gd name="connsiteY8" fmla="*/ 32871 h 1743368"/>
                <a:gd name="connsiteX9" fmla="*/ 409575 w 3193255"/>
                <a:gd name="connsiteY9" fmla="*/ 36046 h 1743368"/>
                <a:gd name="connsiteX10" fmla="*/ 415925 w 3193255"/>
                <a:gd name="connsiteY10" fmla="*/ 86846 h 1743368"/>
                <a:gd name="connsiteX11" fmla="*/ 425450 w 3193255"/>
                <a:gd name="connsiteY11" fmla="*/ 86846 h 1743368"/>
                <a:gd name="connsiteX12" fmla="*/ 428625 w 3193255"/>
                <a:gd name="connsiteY12" fmla="*/ 102721 h 1743368"/>
                <a:gd name="connsiteX13" fmla="*/ 438150 w 3193255"/>
                <a:gd name="connsiteY13" fmla="*/ 102721 h 1743368"/>
                <a:gd name="connsiteX14" fmla="*/ 438150 w 3193255"/>
                <a:gd name="connsiteY14" fmla="*/ 217021 h 1743368"/>
                <a:gd name="connsiteX15" fmla="*/ 447675 w 3193255"/>
                <a:gd name="connsiteY15" fmla="*/ 217021 h 1743368"/>
                <a:gd name="connsiteX16" fmla="*/ 447675 w 3193255"/>
                <a:gd name="connsiteY16" fmla="*/ 232896 h 1743368"/>
                <a:gd name="connsiteX17" fmla="*/ 457200 w 3193255"/>
                <a:gd name="connsiteY17" fmla="*/ 232896 h 1743368"/>
                <a:gd name="connsiteX18" fmla="*/ 457200 w 3193255"/>
                <a:gd name="connsiteY18" fmla="*/ 255121 h 1743368"/>
                <a:gd name="connsiteX19" fmla="*/ 822325 w 3193255"/>
                <a:gd name="connsiteY19" fmla="*/ 255121 h 1743368"/>
                <a:gd name="connsiteX20" fmla="*/ 822325 w 3193255"/>
                <a:gd name="connsiteY20" fmla="*/ 277346 h 1743368"/>
                <a:gd name="connsiteX21" fmla="*/ 857250 w 3193255"/>
                <a:gd name="connsiteY21" fmla="*/ 277346 h 1743368"/>
                <a:gd name="connsiteX22" fmla="*/ 857250 w 3193255"/>
                <a:gd name="connsiteY22" fmla="*/ 302746 h 1743368"/>
                <a:gd name="connsiteX23" fmla="*/ 895350 w 3193255"/>
                <a:gd name="connsiteY23" fmla="*/ 302746 h 1743368"/>
                <a:gd name="connsiteX24" fmla="*/ 895350 w 3193255"/>
                <a:gd name="connsiteY24" fmla="*/ 458321 h 1743368"/>
                <a:gd name="connsiteX25" fmla="*/ 901700 w 3193255"/>
                <a:gd name="connsiteY25" fmla="*/ 458321 h 1743368"/>
                <a:gd name="connsiteX26" fmla="*/ 901700 w 3193255"/>
                <a:gd name="connsiteY26" fmla="*/ 471021 h 1743368"/>
                <a:gd name="connsiteX27" fmla="*/ 927100 w 3193255"/>
                <a:gd name="connsiteY27" fmla="*/ 471021 h 1743368"/>
                <a:gd name="connsiteX28" fmla="*/ 927100 w 3193255"/>
                <a:gd name="connsiteY28" fmla="*/ 496421 h 1743368"/>
                <a:gd name="connsiteX29" fmla="*/ 974725 w 3193255"/>
                <a:gd name="connsiteY29" fmla="*/ 496421 h 1743368"/>
                <a:gd name="connsiteX30" fmla="*/ 974725 w 3193255"/>
                <a:gd name="connsiteY30" fmla="*/ 518646 h 1743368"/>
                <a:gd name="connsiteX31" fmla="*/ 1114425 w 3193255"/>
                <a:gd name="connsiteY31" fmla="*/ 521821 h 1743368"/>
                <a:gd name="connsiteX32" fmla="*/ 1117600 w 3193255"/>
                <a:gd name="connsiteY32" fmla="*/ 540871 h 1743368"/>
                <a:gd name="connsiteX33" fmla="*/ 1181100 w 3193255"/>
                <a:gd name="connsiteY33" fmla="*/ 544046 h 1743368"/>
                <a:gd name="connsiteX34" fmla="*/ 1181100 w 3193255"/>
                <a:gd name="connsiteY34" fmla="*/ 553571 h 1743368"/>
                <a:gd name="connsiteX35" fmla="*/ 1187450 w 3193255"/>
                <a:gd name="connsiteY35" fmla="*/ 553571 h 1743368"/>
                <a:gd name="connsiteX36" fmla="*/ 1187450 w 3193255"/>
                <a:gd name="connsiteY36" fmla="*/ 563096 h 1743368"/>
                <a:gd name="connsiteX37" fmla="*/ 1193800 w 3193255"/>
                <a:gd name="connsiteY37" fmla="*/ 563096 h 1743368"/>
                <a:gd name="connsiteX38" fmla="*/ 1193800 w 3193255"/>
                <a:gd name="connsiteY38" fmla="*/ 569446 h 1743368"/>
                <a:gd name="connsiteX39" fmla="*/ 1203325 w 3193255"/>
                <a:gd name="connsiteY39" fmla="*/ 569446 h 1743368"/>
                <a:gd name="connsiteX40" fmla="*/ 1203325 w 3193255"/>
                <a:gd name="connsiteY40" fmla="*/ 604371 h 1743368"/>
                <a:gd name="connsiteX41" fmla="*/ 1276350 w 3193255"/>
                <a:gd name="connsiteY41" fmla="*/ 604371 h 1743368"/>
                <a:gd name="connsiteX42" fmla="*/ 1279525 w 3193255"/>
                <a:gd name="connsiteY42" fmla="*/ 626596 h 1743368"/>
                <a:gd name="connsiteX43" fmla="*/ 1301750 w 3193255"/>
                <a:gd name="connsiteY43" fmla="*/ 629771 h 1743368"/>
                <a:gd name="connsiteX44" fmla="*/ 1301750 w 3193255"/>
                <a:gd name="connsiteY44" fmla="*/ 642471 h 1743368"/>
                <a:gd name="connsiteX45" fmla="*/ 1311275 w 3193255"/>
                <a:gd name="connsiteY45" fmla="*/ 642471 h 1743368"/>
                <a:gd name="connsiteX46" fmla="*/ 1311275 w 3193255"/>
                <a:gd name="connsiteY46" fmla="*/ 671046 h 1743368"/>
                <a:gd name="connsiteX47" fmla="*/ 1349375 w 3193255"/>
                <a:gd name="connsiteY47" fmla="*/ 671046 h 1743368"/>
                <a:gd name="connsiteX48" fmla="*/ 1349375 w 3193255"/>
                <a:gd name="connsiteY48" fmla="*/ 686921 h 1743368"/>
                <a:gd name="connsiteX49" fmla="*/ 1371600 w 3193255"/>
                <a:gd name="connsiteY49" fmla="*/ 686921 h 1743368"/>
                <a:gd name="connsiteX50" fmla="*/ 1368425 w 3193255"/>
                <a:gd name="connsiteY50" fmla="*/ 709146 h 1743368"/>
                <a:gd name="connsiteX51" fmla="*/ 1390650 w 3193255"/>
                <a:gd name="connsiteY51" fmla="*/ 709146 h 1743368"/>
                <a:gd name="connsiteX52" fmla="*/ 1390650 w 3193255"/>
                <a:gd name="connsiteY52" fmla="*/ 734546 h 1743368"/>
                <a:gd name="connsiteX53" fmla="*/ 1454150 w 3193255"/>
                <a:gd name="connsiteY53" fmla="*/ 737721 h 1743368"/>
                <a:gd name="connsiteX54" fmla="*/ 1454150 w 3193255"/>
                <a:gd name="connsiteY54" fmla="*/ 753596 h 1743368"/>
                <a:gd name="connsiteX55" fmla="*/ 1489075 w 3193255"/>
                <a:gd name="connsiteY55" fmla="*/ 753596 h 1743368"/>
                <a:gd name="connsiteX56" fmla="*/ 1489075 w 3193255"/>
                <a:gd name="connsiteY56" fmla="*/ 778996 h 1743368"/>
                <a:gd name="connsiteX57" fmla="*/ 1562100 w 3193255"/>
                <a:gd name="connsiteY57" fmla="*/ 778996 h 1743368"/>
                <a:gd name="connsiteX58" fmla="*/ 1562100 w 3193255"/>
                <a:gd name="connsiteY58" fmla="*/ 798046 h 1743368"/>
                <a:gd name="connsiteX59" fmla="*/ 1670050 w 3193255"/>
                <a:gd name="connsiteY59" fmla="*/ 801221 h 1743368"/>
                <a:gd name="connsiteX60" fmla="*/ 1670050 w 3193255"/>
                <a:gd name="connsiteY60" fmla="*/ 820271 h 1743368"/>
                <a:gd name="connsiteX61" fmla="*/ 1730375 w 3193255"/>
                <a:gd name="connsiteY61" fmla="*/ 823446 h 1743368"/>
                <a:gd name="connsiteX62" fmla="*/ 1730375 w 3193255"/>
                <a:gd name="connsiteY62" fmla="*/ 839321 h 1743368"/>
                <a:gd name="connsiteX63" fmla="*/ 1771650 w 3193255"/>
                <a:gd name="connsiteY63" fmla="*/ 845671 h 1743368"/>
                <a:gd name="connsiteX64" fmla="*/ 1771650 w 3193255"/>
                <a:gd name="connsiteY64" fmla="*/ 886946 h 1743368"/>
                <a:gd name="connsiteX65" fmla="*/ 1816100 w 3193255"/>
                <a:gd name="connsiteY65" fmla="*/ 890121 h 1743368"/>
                <a:gd name="connsiteX66" fmla="*/ 1816100 w 3193255"/>
                <a:gd name="connsiteY66" fmla="*/ 944096 h 1743368"/>
                <a:gd name="connsiteX67" fmla="*/ 1825625 w 3193255"/>
                <a:gd name="connsiteY67" fmla="*/ 944096 h 1743368"/>
                <a:gd name="connsiteX68" fmla="*/ 1825625 w 3193255"/>
                <a:gd name="connsiteY68" fmla="*/ 972671 h 1743368"/>
                <a:gd name="connsiteX69" fmla="*/ 1885950 w 3193255"/>
                <a:gd name="connsiteY69" fmla="*/ 975846 h 1743368"/>
                <a:gd name="connsiteX70" fmla="*/ 1885950 w 3193255"/>
                <a:gd name="connsiteY70" fmla="*/ 994896 h 1743368"/>
                <a:gd name="connsiteX71" fmla="*/ 2120900 w 3193255"/>
                <a:gd name="connsiteY71" fmla="*/ 998071 h 1743368"/>
                <a:gd name="connsiteX72" fmla="*/ 2117725 w 3193255"/>
                <a:gd name="connsiteY72" fmla="*/ 1013946 h 1743368"/>
                <a:gd name="connsiteX73" fmla="*/ 2152650 w 3193255"/>
                <a:gd name="connsiteY73" fmla="*/ 1017121 h 1743368"/>
                <a:gd name="connsiteX74" fmla="*/ 2152650 w 3193255"/>
                <a:gd name="connsiteY74" fmla="*/ 1042521 h 1743368"/>
                <a:gd name="connsiteX75" fmla="*/ 2212975 w 3193255"/>
                <a:gd name="connsiteY75" fmla="*/ 1045696 h 1743368"/>
                <a:gd name="connsiteX76" fmla="*/ 2212975 w 3193255"/>
                <a:gd name="connsiteY76" fmla="*/ 1077446 h 1743368"/>
                <a:gd name="connsiteX77" fmla="*/ 2225675 w 3193255"/>
                <a:gd name="connsiteY77" fmla="*/ 1077446 h 1743368"/>
                <a:gd name="connsiteX78" fmla="*/ 2228850 w 3193255"/>
                <a:gd name="connsiteY78" fmla="*/ 1121896 h 1743368"/>
                <a:gd name="connsiteX79" fmla="*/ 2244725 w 3193255"/>
                <a:gd name="connsiteY79" fmla="*/ 1121896 h 1743368"/>
                <a:gd name="connsiteX80" fmla="*/ 2244725 w 3193255"/>
                <a:gd name="connsiteY80" fmla="*/ 1150471 h 1743368"/>
                <a:gd name="connsiteX81" fmla="*/ 2517775 w 3193255"/>
                <a:gd name="connsiteY81" fmla="*/ 1150471 h 1743368"/>
                <a:gd name="connsiteX82" fmla="*/ 2517775 w 3193255"/>
                <a:gd name="connsiteY82" fmla="*/ 1172696 h 1743368"/>
                <a:gd name="connsiteX83" fmla="*/ 2692400 w 3193255"/>
                <a:gd name="connsiteY83" fmla="*/ 1172696 h 1743368"/>
                <a:gd name="connsiteX84" fmla="*/ 2692400 w 3193255"/>
                <a:gd name="connsiteY84" fmla="*/ 1198096 h 1743368"/>
                <a:gd name="connsiteX85" fmla="*/ 2711450 w 3193255"/>
                <a:gd name="connsiteY85" fmla="*/ 1198096 h 1743368"/>
                <a:gd name="connsiteX86" fmla="*/ 2714625 w 3193255"/>
                <a:gd name="connsiteY86" fmla="*/ 1223496 h 1743368"/>
                <a:gd name="connsiteX87" fmla="*/ 2790825 w 3193255"/>
                <a:gd name="connsiteY87" fmla="*/ 1223496 h 1743368"/>
                <a:gd name="connsiteX88" fmla="*/ 2790825 w 3193255"/>
                <a:gd name="connsiteY88" fmla="*/ 1248896 h 1743368"/>
                <a:gd name="connsiteX89" fmla="*/ 2860675 w 3193255"/>
                <a:gd name="connsiteY89" fmla="*/ 1248896 h 1743368"/>
                <a:gd name="connsiteX90" fmla="*/ 2860675 w 3193255"/>
                <a:gd name="connsiteY90" fmla="*/ 1264771 h 1743368"/>
                <a:gd name="connsiteX91" fmla="*/ 2892425 w 3193255"/>
                <a:gd name="connsiteY91" fmla="*/ 1264771 h 1743368"/>
                <a:gd name="connsiteX92" fmla="*/ 2895600 w 3193255"/>
                <a:gd name="connsiteY92" fmla="*/ 1318746 h 1743368"/>
                <a:gd name="connsiteX93" fmla="*/ 2936875 w 3193255"/>
                <a:gd name="connsiteY93" fmla="*/ 1318746 h 1743368"/>
                <a:gd name="connsiteX94" fmla="*/ 2940050 w 3193255"/>
                <a:gd name="connsiteY94" fmla="*/ 1356846 h 1743368"/>
                <a:gd name="connsiteX95" fmla="*/ 3019425 w 3193255"/>
                <a:gd name="connsiteY95" fmla="*/ 1363196 h 1743368"/>
                <a:gd name="connsiteX96" fmla="*/ 3019425 w 3193255"/>
                <a:gd name="connsiteY96" fmla="*/ 1401296 h 1743368"/>
                <a:gd name="connsiteX97" fmla="*/ 3028950 w 3193255"/>
                <a:gd name="connsiteY97" fmla="*/ 1401296 h 1743368"/>
                <a:gd name="connsiteX98" fmla="*/ 3028950 w 3193255"/>
                <a:gd name="connsiteY98" fmla="*/ 1426696 h 1743368"/>
                <a:gd name="connsiteX99" fmla="*/ 3067050 w 3193255"/>
                <a:gd name="connsiteY99" fmla="*/ 1423521 h 1743368"/>
                <a:gd name="connsiteX100" fmla="*/ 3067050 w 3193255"/>
                <a:gd name="connsiteY100" fmla="*/ 1445746 h 1743368"/>
                <a:gd name="connsiteX101" fmla="*/ 3076575 w 3193255"/>
                <a:gd name="connsiteY101" fmla="*/ 1445746 h 1743368"/>
                <a:gd name="connsiteX102" fmla="*/ 3079750 w 3193255"/>
                <a:gd name="connsiteY102" fmla="*/ 1474321 h 1743368"/>
                <a:gd name="connsiteX103" fmla="*/ 3105150 w 3193255"/>
                <a:gd name="connsiteY103" fmla="*/ 1474321 h 1743368"/>
                <a:gd name="connsiteX104" fmla="*/ 3105150 w 3193255"/>
                <a:gd name="connsiteY104" fmla="*/ 1566396 h 1743368"/>
                <a:gd name="connsiteX105" fmla="*/ 3114675 w 3193255"/>
                <a:gd name="connsiteY105" fmla="*/ 1566396 h 1743368"/>
                <a:gd name="connsiteX106" fmla="*/ 3114675 w 3193255"/>
                <a:gd name="connsiteY106" fmla="*/ 1588621 h 1743368"/>
                <a:gd name="connsiteX107" fmla="*/ 3133725 w 3193255"/>
                <a:gd name="connsiteY107" fmla="*/ 1588621 h 1743368"/>
                <a:gd name="connsiteX108" fmla="*/ 3134519 w 3193255"/>
                <a:gd name="connsiteY108" fmla="*/ 1633865 h 1743368"/>
                <a:gd name="connsiteX109" fmla="*/ 3148012 w 3193255"/>
                <a:gd name="connsiteY109" fmla="*/ 1633865 h 1743368"/>
                <a:gd name="connsiteX110" fmla="*/ 3148012 w 3193255"/>
                <a:gd name="connsiteY110" fmla="*/ 1685460 h 1743368"/>
                <a:gd name="connsiteX111" fmla="*/ 3157537 w 3193255"/>
                <a:gd name="connsiteY111" fmla="*/ 1685459 h 1743368"/>
                <a:gd name="connsiteX112" fmla="*/ 3157536 w 3193255"/>
                <a:gd name="connsiteY112" fmla="*/ 1699745 h 1743368"/>
                <a:gd name="connsiteX113" fmla="*/ 3169442 w 3193255"/>
                <a:gd name="connsiteY113" fmla="*/ 1699747 h 1743368"/>
                <a:gd name="connsiteX114" fmla="*/ 3171824 w 3193255"/>
                <a:gd name="connsiteY114" fmla="*/ 1740227 h 1743368"/>
                <a:gd name="connsiteX115" fmla="*/ 3193255 w 3193255"/>
                <a:gd name="connsiteY115" fmla="*/ 1740227 h 1743368"/>
                <a:gd name="connsiteX0" fmla="*/ 0 w 3186111"/>
                <a:gd name="connsiteY0" fmla="*/ 4296 h 1743368"/>
                <a:gd name="connsiteX1" fmla="*/ 0 w 3186111"/>
                <a:gd name="connsiteY1" fmla="*/ 4296 h 1743368"/>
                <a:gd name="connsiteX2" fmla="*/ 152400 w 3186111"/>
                <a:gd name="connsiteY2" fmla="*/ 4296 h 1743368"/>
                <a:gd name="connsiteX3" fmla="*/ 168275 w 3186111"/>
                <a:gd name="connsiteY3" fmla="*/ 7471 h 1743368"/>
                <a:gd name="connsiteX4" fmla="*/ 206375 w 3186111"/>
                <a:gd name="connsiteY4" fmla="*/ 10646 h 1743368"/>
                <a:gd name="connsiteX5" fmla="*/ 387350 w 3186111"/>
                <a:gd name="connsiteY5" fmla="*/ 7471 h 1743368"/>
                <a:gd name="connsiteX6" fmla="*/ 412750 w 3186111"/>
                <a:gd name="connsiteY6" fmla="*/ 4296 h 1743368"/>
                <a:gd name="connsiteX7" fmla="*/ 406400 w 3186111"/>
                <a:gd name="connsiteY7" fmla="*/ 4296 h 1743368"/>
                <a:gd name="connsiteX8" fmla="*/ 403225 w 3186111"/>
                <a:gd name="connsiteY8" fmla="*/ 32871 h 1743368"/>
                <a:gd name="connsiteX9" fmla="*/ 409575 w 3186111"/>
                <a:gd name="connsiteY9" fmla="*/ 36046 h 1743368"/>
                <a:gd name="connsiteX10" fmla="*/ 415925 w 3186111"/>
                <a:gd name="connsiteY10" fmla="*/ 86846 h 1743368"/>
                <a:gd name="connsiteX11" fmla="*/ 425450 w 3186111"/>
                <a:gd name="connsiteY11" fmla="*/ 86846 h 1743368"/>
                <a:gd name="connsiteX12" fmla="*/ 428625 w 3186111"/>
                <a:gd name="connsiteY12" fmla="*/ 102721 h 1743368"/>
                <a:gd name="connsiteX13" fmla="*/ 438150 w 3186111"/>
                <a:gd name="connsiteY13" fmla="*/ 102721 h 1743368"/>
                <a:gd name="connsiteX14" fmla="*/ 438150 w 3186111"/>
                <a:gd name="connsiteY14" fmla="*/ 217021 h 1743368"/>
                <a:gd name="connsiteX15" fmla="*/ 447675 w 3186111"/>
                <a:gd name="connsiteY15" fmla="*/ 217021 h 1743368"/>
                <a:gd name="connsiteX16" fmla="*/ 447675 w 3186111"/>
                <a:gd name="connsiteY16" fmla="*/ 232896 h 1743368"/>
                <a:gd name="connsiteX17" fmla="*/ 457200 w 3186111"/>
                <a:gd name="connsiteY17" fmla="*/ 232896 h 1743368"/>
                <a:gd name="connsiteX18" fmla="*/ 457200 w 3186111"/>
                <a:gd name="connsiteY18" fmla="*/ 255121 h 1743368"/>
                <a:gd name="connsiteX19" fmla="*/ 822325 w 3186111"/>
                <a:gd name="connsiteY19" fmla="*/ 255121 h 1743368"/>
                <a:gd name="connsiteX20" fmla="*/ 822325 w 3186111"/>
                <a:gd name="connsiteY20" fmla="*/ 277346 h 1743368"/>
                <a:gd name="connsiteX21" fmla="*/ 857250 w 3186111"/>
                <a:gd name="connsiteY21" fmla="*/ 277346 h 1743368"/>
                <a:gd name="connsiteX22" fmla="*/ 857250 w 3186111"/>
                <a:gd name="connsiteY22" fmla="*/ 302746 h 1743368"/>
                <a:gd name="connsiteX23" fmla="*/ 895350 w 3186111"/>
                <a:gd name="connsiteY23" fmla="*/ 302746 h 1743368"/>
                <a:gd name="connsiteX24" fmla="*/ 895350 w 3186111"/>
                <a:gd name="connsiteY24" fmla="*/ 458321 h 1743368"/>
                <a:gd name="connsiteX25" fmla="*/ 901700 w 3186111"/>
                <a:gd name="connsiteY25" fmla="*/ 458321 h 1743368"/>
                <a:gd name="connsiteX26" fmla="*/ 901700 w 3186111"/>
                <a:gd name="connsiteY26" fmla="*/ 471021 h 1743368"/>
                <a:gd name="connsiteX27" fmla="*/ 927100 w 3186111"/>
                <a:gd name="connsiteY27" fmla="*/ 471021 h 1743368"/>
                <a:gd name="connsiteX28" fmla="*/ 927100 w 3186111"/>
                <a:gd name="connsiteY28" fmla="*/ 496421 h 1743368"/>
                <a:gd name="connsiteX29" fmla="*/ 974725 w 3186111"/>
                <a:gd name="connsiteY29" fmla="*/ 496421 h 1743368"/>
                <a:gd name="connsiteX30" fmla="*/ 974725 w 3186111"/>
                <a:gd name="connsiteY30" fmla="*/ 518646 h 1743368"/>
                <a:gd name="connsiteX31" fmla="*/ 1114425 w 3186111"/>
                <a:gd name="connsiteY31" fmla="*/ 521821 h 1743368"/>
                <a:gd name="connsiteX32" fmla="*/ 1117600 w 3186111"/>
                <a:gd name="connsiteY32" fmla="*/ 540871 h 1743368"/>
                <a:gd name="connsiteX33" fmla="*/ 1181100 w 3186111"/>
                <a:gd name="connsiteY33" fmla="*/ 544046 h 1743368"/>
                <a:gd name="connsiteX34" fmla="*/ 1181100 w 3186111"/>
                <a:gd name="connsiteY34" fmla="*/ 553571 h 1743368"/>
                <a:gd name="connsiteX35" fmla="*/ 1187450 w 3186111"/>
                <a:gd name="connsiteY35" fmla="*/ 553571 h 1743368"/>
                <a:gd name="connsiteX36" fmla="*/ 1187450 w 3186111"/>
                <a:gd name="connsiteY36" fmla="*/ 563096 h 1743368"/>
                <a:gd name="connsiteX37" fmla="*/ 1193800 w 3186111"/>
                <a:gd name="connsiteY37" fmla="*/ 563096 h 1743368"/>
                <a:gd name="connsiteX38" fmla="*/ 1193800 w 3186111"/>
                <a:gd name="connsiteY38" fmla="*/ 569446 h 1743368"/>
                <a:gd name="connsiteX39" fmla="*/ 1203325 w 3186111"/>
                <a:gd name="connsiteY39" fmla="*/ 569446 h 1743368"/>
                <a:gd name="connsiteX40" fmla="*/ 1203325 w 3186111"/>
                <a:gd name="connsiteY40" fmla="*/ 604371 h 1743368"/>
                <a:gd name="connsiteX41" fmla="*/ 1276350 w 3186111"/>
                <a:gd name="connsiteY41" fmla="*/ 604371 h 1743368"/>
                <a:gd name="connsiteX42" fmla="*/ 1279525 w 3186111"/>
                <a:gd name="connsiteY42" fmla="*/ 626596 h 1743368"/>
                <a:gd name="connsiteX43" fmla="*/ 1301750 w 3186111"/>
                <a:gd name="connsiteY43" fmla="*/ 629771 h 1743368"/>
                <a:gd name="connsiteX44" fmla="*/ 1301750 w 3186111"/>
                <a:gd name="connsiteY44" fmla="*/ 642471 h 1743368"/>
                <a:gd name="connsiteX45" fmla="*/ 1311275 w 3186111"/>
                <a:gd name="connsiteY45" fmla="*/ 642471 h 1743368"/>
                <a:gd name="connsiteX46" fmla="*/ 1311275 w 3186111"/>
                <a:gd name="connsiteY46" fmla="*/ 671046 h 1743368"/>
                <a:gd name="connsiteX47" fmla="*/ 1349375 w 3186111"/>
                <a:gd name="connsiteY47" fmla="*/ 671046 h 1743368"/>
                <a:gd name="connsiteX48" fmla="*/ 1349375 w 3186111"/>
                <a:gd name="connsiteY48" fmla="*/ 686921 h 1743368"/>
                <a:gd name="connsiteX49" fmla="*/ 1371600 w 3186111"/>
                <a:gd name="connsiteY49" fmla="*/ 686921 h 1743368"/>
                <a:gd name="connsiteX50" fmla="*/ 1368425 w 3186111"/>
                <a:gd name="connsiteY50" fmla="*/ 709146 h 1743368"/>
                <a:gd name="connsiteX51" fmla="*/ 1390650 w 3186111"/>
                <a:gd name="connsiteY51" fmla="*/ 709146 h 1743368"/>
                <a:gd name="connsiteX52" fmla="*/ 1390650 w 3186111"/>
                <a:gd name="connsiteY52" fmla="*/ 734546 h 1743368"/>
                <a:gd name="connsiteX53" fmla="*/ 1454150 w 3186111"/>
                <a:gd name="connsiteY53" fmla="*/ 737721 h 1743368"/>
                <a:gd name="connsiteX54" fmla="*/ 1454150 w 3186111"/>
                <a:gd name="connsiteY54" fmla="*/ 753596 h 1743368"/>
                <a:gd name="connsiteX55" fmla="*/ 1489075 w 3186111"/>
                <a:gd name="connsiteY55" fmla="*/ 753596 h 1743368"/>
                <a:gd name="connsiteX56" fmla="*/ 1489075 w 3186111"/>
                <a:gd name="connsiteY56" fmla="*/ 778996 h 1743368"/>
                <a:gd name="connsiteX57" fmla="*/ 1562100 w 3186111"/>
                <a:gd name="connsiteY57" fmla="*/ 778996 h 1743368"/>
                <a:gd name="connsiteX58" fmla="*/ 1562100 w 3186111"/>
                <a:gd name="connsiteY58" fmla="*/ 798046 h 1743368"/>
                <a:gd name="connsiteX59" fmla="*/ 1670050 w 3186111"/>
                <a:gd name="connsiteY59" fmla="*/ 801221 h 1743368"/>
                <a:gd name="connsiteX60" fmla="*/ 1670050 w 3186111"/>
                <a:gd name="connsiteY60" fmla="*/ 820271 h 1743368"/>
                <a:gd name="connsiteX61" fmla="*/ 1730375 w 3186111"/>
                <a:gd name="connsiteY61" fmla="*/ 823446 h 1743368"/>
                <a:gd name="connsiteX62" fmla="*/ 1730375 w 3186111"/>
                <a:gd name="connsiteY62" fmla="*/ 839321 h 1743368"/>
                <a:gd name="connsiteX63" fmla="*/ 1771650 w 3186111"/>
                <a:gd name="connsiteY63" fmla="*/ 845671 h 1743368"/>
                <a:gd name="connsiteX64" fmla="*/ 1771650 w 3186111"/>
                <a:gd name="connsiteY64" fmla="*/ 886946 h 1743368"/>
                <a:gd name="connsiteX65" fmla="*/ 1816100 w 3186111"/>
                <a:gd name="connsiteY65" fmla="*/ 890121 h 1743368"/>
                <a:gd name="connsiteX66" fmla="*/ 1816100 w 3186111"/>
                <a:gd name="connsiteY66" fmla="*/ 944096 h 1743368"/>
                <a:gd name="connsiteX67" fmla="*/ 1825625 w 3186111"/>
                <a:gd name="connsiteY67" fmla="*/ 944096 h 1743368"/>
                <a:gd name="connsiteX68" fmla="*/ 1825625 w 3186111"/>
                <a:gd name="connsiteY68" fmla="*/ 972671 h 1743368"/>
                <a:gd name="connsiteX69" fmla="*/ 1885950 w 3186111"/>
                <a:gd name="connsiteY69" fmla="*/ 975846 h 1743368"/>
                <a:gd name="connsiteX70" fmla="*/ 1885950 w 3186111"/>
                <a:gd name="connsiteY70" fmla="*/ 994896 h 1743368"/>
                <a:gd name="connsiteX71" fmla="*/ 2120900 w 3186111"/>
                <a:gd name="connsiteY71" fmla="*/ 998071 h 1743368"/>
                <a:gd name="connsiteX72" fmla="*/ 2117725 w 3186111"/>
                <a:gd name="connsiteY72" fmla="*/ 1013946 h 1743368"/>
                <a:gd name="connsiteX73" fmla="*/ 2152650 w 3186111"/>
                <a:gd name="connsiteY73" fmla="*/ 1017121 h 1743368"/>
                <a:gd name="connsiteX74" fmla="*/ 2152650 w 3186111"/>
                <a:gd name="connsiteY74" fmla="*/ 1042521 h 1743368"/>
                <a:gd name="connsiteX75" fmla="*/ 2212975 w 3186111"/>
                <a:gd name="connsiteY75" fmla="*/ 1045696 h 1743368"/>
                <a:gd name="connsiteX76" fmla="*/ 2212975 w 3186111"/>
                <a:gd name="connsiteY76" fmla="*/ 1077446 h 1743368"/>
                <a:gd name="connsiteX77" fmla="*/ 2225675 w 3186111"/>
                <a:gd name="connsiteY77" fmla="*/ 1077446 h 1743368"/>
                <a:gd name="connsiteX78" fmla="*/ 2228850 w 3186111"/>
                <a:gd name="connsiteY78" fmla="*/ 1121896 h 1743368"/>
                <a:gd name="connsiteX79" fmla="*/ 2244725 w 3186111"/>
                <a:gd name="connsiteY79" fmla="*/ 1121896 h 1743368"/>
                <a:gd name="connsiteX80" fmla="*/ 2244725 w 3186111"/>
                <a:gd name="connsiteY80" fmla="*/ 1150471 h 1743368"/>
                <a:gd name="connsiteX81" fmla="*/ 2517775 w 3186111"/>
                <a:gd name="connsiteY81" fmla="*/ 1150471 h 1743368"/>
                <a:gd name="connsiteX82" fmla="*/ 2517775 w 3186111"/>
                <a:gd name="connsiteY82" fmla="*/ 1172696 h 1743368"/>
                <a:gd name="connsiteX83" fmla="*/ 2692400 w 3186111"/>
                <a:gd name="connsiteY83" fmla="*/ 1172696 h 1743368"/>
                <a:gd name="connsiteX84" fmla="*/ 2692400 w 3186111"/>
                <a:gd name="connsiteY84" fmla="*/ 1198096 h 1743368"/>
                <a:gd name="connsiteX85" fmla="*/ 2711450 w 3186111"/>
                <a:gd name="connsiteY85" fmla="*/ 1198096 h 1743368"/>
                <a:gd name="connsiteX86" fmla="*/ 2714625 w 3186111"/>
                <a:gd name="connsiteY86" fmla="*/ 1223496 h 1743368"/>
                <a:gd name="connsiteX87" fmla="*/ 2790825 w 3186111"/>
                <a:gd name="connsiteY87" fmla="*/ 1223496 h 1743368"/>
                <a:gd name="connsiteX88" fmla="*/ 2790825 w 3186111"/>
                <a:gd name="connsiteY88" fmla="*/ 1248896 h 1743368"/>
                <a:gd name="connsiteX89" fmla="*/ 2860675 w 3186111"/>
                <a:gd name="connsiteY89" fmla="*/ 1248896 h 1743368"/>
                <a:gd name="connsiteX90" fmla="*/ 2860675 w 3186111"/>
                <a:gd name="connsiteY90" fmla="*/ 1264771 h 1743368"/>
                <a:gd name="connsiteX91" fmla="*/ 2892425 w 3186111"/>
                <a:gd name="connsiteY91" fmla="*/ 1264771 h 1743368"/>
                <a:gd name="connsiteX92" fmla="*/ 2895600 w 3186111"/>
                <a:gd name="connsiteY92" fmla="*/ 1318746 h 1743368"/>
                <a:gd name="connsiteX93" fmla="*/ 2936875 w 3186111"/>
                <a:gd name="connsiteY93" fmla="*/ 1318746 h 1743368"/>
                <a:gd name="connsiteX94" fmla="*/ 2940050 w 3186111"/>
                <a:gd name="connsiteY94" fmla="*/ 1356846 h 1743368"/>
                <a:gd name="connsiteX95" fmla="*/ 3019425 w 3186111"/>
                <a:gd name="connsiteY95" fmla="*/ 1363196 h 1743368"/>
                <a:gd name="connsiteX96" fmla="*/ 3019425 w 3186111"/>
                <a:gd name="connsiteY96" fmla="*/ 1401296 h 1743368"/>
                <a:gd name="connsiteX97" fmla="*/ 3028950 w 3186111"/>
                <a:gd name="connsiteY97" fmla="*/ 1401296 h 1743368"/>
                <a:gd name="connsiteX98" fmla="*/ 3028950 w 3186111"/>
                <a:gd name="connsiteY98" fmla="*/ 1426696 h 1743368"/>
                <a:gd name="connsiteX99" fmla="*/ 3067050 w 3186111"/>
                <a:gd name="connsiteY99" fmla="*/ 1423521 h 1743368"/>
                <a:gd name="connsiteX100" fmla="*/ 3067050 w 3186111"/>
                <a:gd name="connsiteY100" fmla="*/ 1445746 h 1743368"/>
                <a:gd name="connsiteX101" fmla="*/ 3076575 w 3186111"/>
                <a:gd name="connsiteY101" fmla="*/ 1445746 h 1743368"/>
                <a:gd name="connsiteX102" fmla="*/ 3079750 w 3186111"/>
                <a:gd name="connsiteY102" fmla="*/ 1474321 h 1743368"/>
                <a:gd name="connsiteX103" fmla="*/ 3105150 w 3186111"/>
                <a:gd name="connsiteY103" fmla="*/ 1474321 h 1743368"/>
                <a:gd name="connsiteX104" fmla="*/ 3105150 w 3186111"/>
                <a:gd name="connsiteY104" fmla="*/ 1566396 h 1743368"/>
                <a:gd name="connsiteX105" fmla="*/ 3114675 w 3186111"/>
                <a:gd name="connsiteY105" fmla="*/ 1566396 h 1743368"/>
                <a:gd name="connsiteX106" fmla="*/ 3114675 w 3186111"/>
                <a:gd name="connsiteY106" fmla="*/ 1588621 h 1743368"/>
                <a:gd name="connsiteX107" fmla="*/ 3133725 w 3186111"/>
                <a:gd name="connsiteY107" fmla="*/ 1588621 h 1743368"/>
                <a:gd name="connsiteX108" fmla="*/ 3134519 w 3186111"/>
                <a:gd name="connsiteY108" fmla="*/ 1633865 h 1743368"/>
                <a:gd name="connsiteX109" fmla="*/ 3148012 w 3186111"/>
                <a:gd name="connsiteY109" fmla="*/ 1633865 h 1743368"/>
                <a:gd name="connsiteX110" fmla="*/ 3148012 w 3186111"/>
                <a:gd name="connsiteY110" fmla="*/ 1685460 h 1743368"/>
                <a:gd name="connsiteX111" fmla="*/ 3157537 w 3186111"/>
                <a:gd name="connsiteY111" fmla="*/ 1685459 h 1743368"/>
                <a:gd name="connsiteX112" fmla="*/ 3157536 w 3186111"/>
                <a:gd name="connsiteY112" fmla="*/ 1699745 h 1743368"/>
                <a:gd name="connsiteX113" fmla="*/ 3169442 w 3186111"/>
                <a:gd name="connsiteY113" fmla="*/ 1699747 h 1743368"/>
                <a:gd name="connsiteX114" fmla="*/ 3171824 w 3186111"/>
                <a:gd name="connsiteY114" fmla="*/ 1740227 h 1743368"/>
                <a:gd name="connsiteX115" fmla="*/ 3186111 w 3186111"/>
                <a:gd name="connsiteY115" fmla="*/ 1740227 h 1743368"/>
                <a:gd name="connsiteX0" fmla="*/ 0 w 3190874"/>
                <a:gd name="connsiteY0" fmla="*/ 4296 h 1743368"/>
                <a:gd name="connsiteX1" fmla="*/ 0 w 3190874"/>
                <a:gd name="connsiteY1" fmla="*/ 4296 h 1743368"/>
                <a:gd name="connsiteX2" fmla="*/ 152400 w 3190874"/>
                <a:gd name="connsiteY2" fmla="*/ 4296 h 1743368"/>
                <a:gd name="connsiteX3" fmla="*/ 168275 w 3190874"/>
                <a:gd name="connsiteY3" fmla="*/ 7471 h 1743368"/>
                <a:gd name="connsiteX4" fmla="*/ 206375 w 3190874"/>
                <a:gd name="connsiteY4" fmla="*/ 10646 h 1743368"/>
                <a:gd name="connsiteX5" fmla="*/ 387350 w 3190874"/>
                <a:gd name="connsiteY5" fmla="*/ 7471 h 1743368"/>
                <a:gd name="connsiteX6" fmla="*/ 412750 w 3190874"/>
                <a:gd name="connsiteY6" fmla="*/ 4296 h 1743368"/>
                <a:gd name="connsiteX7" fmla="*/ 406400 w 3190874"/>
                <a:gd name="connsiteY7" fmla="*/ 4296 h 1743368"/>
                <a:gd name="connsiteX8" fmla="*/ 403225 w 3190874"/>
                <a:gd name="connsiteY8" fmla="*/ 32871 h 1743368"/>
                <a:gd name="connsiteX9" fmla="*/ 409575 w 3190874"/>
                <a:gd name="connsiteY9" fmla="*/ 36046 h 1743368"/>
                <a:gd name="connsiteX10" fmla="*/ 415925 w 3190874"/>
                <a:gd name="connsiteY10" fmla="*/ 86846 h 1743368"/>
                <a:gd name="connsiteX11" fmla="*/ 425450 w 3190874"/>
                <a:gd name="connsiteY11" fmla="*/ 86846 h 1743368"/>
                <a:gd name="connsiteX12" fmla="*/ 428625 w 3190874"/>
                <a:gd name="connsiteY12" fmla="*/ 102721 h 1743368"/>
                <a:gd name="connsiteX13" fmla="*/ 438150 w 3190874"/>
                <a:gd name="connsiteY13" fmla="*/ 102721 h 1743368"/>
                <a:gd name="connsiteX14" fmla="*/ 438150 w 3190874"/>
                <a:gd name="connsiteY14" fmla="*/ 217021 h 1743368"/>
                <a:gd name="connsiteX15" fmla="*/ 447675 w 3190874"/>
                <a:gd name="connsiteY15" fmla="*/ 217021 h 1743368"/>
                <a:gd name="connsiteX16" fmla="*/ 447675 w 3190874"/>
                <a:gd name="connsiteY16" fmla="*/ 232896 h 1743368"/>
                <a:gd name="connsiteX17" fmla="*/ 457200 w 3190874"/>
                <a:gd name="connsiteY17" fmla="*/ 232896 h 1743368"/>
                <a:gd name="connsiteX18" fmla="*/ 457200 w 3190874"/>
                <a:gd name="connsiteY18" fmla="*/ 255121 h 1743368"/>
                <a:gd name="connsiteX19" fmla="*/ 822325 w 3190874"/>
                <a:gd name="connsiteY19" fmla="*/ 255121 h 1743368"/>
                <a:gd name="connsiteX20" fmla="*/ 822325 w 3190874"/>
                <a:gd name="connsiteY20" fmla="*/ 277346 h 1743368"/>
                <a:gd name="connsiteX21" fmla="*/ 857250 w 3190874"/>
                <a:gd name="connsiteY21" fmla="*/ 277346 h 1743368"/>
                <a:gd name="connsiteX22" fmla="*/ 857250 w 3190874"/>
                <a:gd name="connsiteY22" fmla="*/ 302746 h 1743368"/>
                <a:gd name="connsiteX23" fmla="*/ 895350 w 3190874"/>
                <a:gd name="connsiteY23" fmla="*/ 302746 h 1743368"/>
                <a:gd name="connsiteX24" fmla="*/ 895350 w 3190874"/>
                <a:gd name="connsiteY24" fmla="*/ 458321 h 1743368"/>
                <a:gd name="connsiteX25" fmla="*/ 901700 w 3190874"/>
                <a:gd name="connsiteY25" fmla="*/ 458321 h 1743368"/>
                <a:gd name="connsiteX26" fmla="*/ 901700 w 3190874"/>
                <a:gd name="connsiteY26" fmla="*/ 471021 h 1743368"/>
                <a:gd name="connsiteX27" fmla="*/ 927100 w 3190874"/>
                <a:gd name="connsiteY27" fmla="*/ 471021 h 1743368"/>
                <a:gd name="connsiteX28" fmla="*/ 927100 w 3190874"/>
                <a:gd name="connsiteY28" fmla="*/ 496421 h 1743368"/>
                <a:gd name="connsiteX29" fmla="*/ 974725 w 3190874"/>
                <a:gd name="connsiteY29" fmla="*/ 496421 h 1743368"/>
                <a:gd name="connsiteX30" fmla="*/ 974725 w 3190874"/>
                <a:gd name="connsiteY30" fmla="*/ 518646 h 1743368"/>
                <a:gd name="connsiteX31" fmla="*/ 1114425 w 3190874"/>
                <a:gd name="connsiteY31" fmla="*/ 521821 h 1743368"/>
                <a:gd name="connsiteX32" fmla="*/ 1117600 w 3190874"/>
                <a:gd name="connsiteY32" fmla="*/ 540871 h 1743368"/>
                <a:gd name="connsiteX33" fmla="*/ 1181100 w 3190874"/>
                <a:gd name="connsiteY33" fmla="*/ 544046 h 1743368"/>
                <a:gd name="connsiteX34" fmla="*/ 1181100 w 3190874"/>
                <a:gd name="connsiteY34" fmla="*/ 553571 h 1743368"/>
                <a:gd name="connsiteX35" fmla="*/ 1187450 w 3190874"/>
                <a:gd name="connsiteY35" fmla="*/ 553571 h 1743368"/>
                <a:gd name="connsiteX36" fmla="*/ 1187450 w 3190874"/>
                <a:gd name="connsiteY36" fmla="*/ 563096 h 1743368"/>
                <a:gd name="connsiteX37" fmla="*/ 1193800 w 3190874"/>
                <a:gd name="connsiteY37" fmla="*/ 563096 h 1743368"/>
                <a:gd name="connsiteX38" fmla="*/ 1193800 w 3190874"/>
                <a:gd name="connsiteY38" fmla="*/ 569446 h 1743368"/>
                <a:gd name="connsiteX39" fmla="*/ 1203325 w 3190874"/>
                <a:gd name="connsiteY39" fmla="*/ 569446 h 1743368"/>
                <a:gd name="connsiteX40" fmla="*/ 1203325 w 3190874"/>
                <a:gd name="connsiteY40" fmla="*/ 604371 h 1743368"/>
                <a:gd name="connsiteX41" fmla="*/ 1276350 w 3190874"/>
                <a:gd name="connsiteY41" fmla="*/ 604371 h 1743368"/>
                <a:gd name="connsiteX42" fmla="*/ 1279525 w 3190874"/>
                <a:gd name="connsiteY42" fmla="*/ 626596 h 1743368"/>
                <a:gd name="connsiteX43" fmla="*/ 1301750 w 3190874"/>
                <a:gd name="connsiteY43" fmla="*/ 629771 h 1743368"/>
                <a:gd name="connsiteX44" fmla="*/ 1301750 w 3190874"/>
                <a:gd name="connsiteY44" fmla="*/ 642471 h 1743368"/>
                <a:gd name="connsiteX45" fmla="*/ 1311275 w 3190874"/>
                <a:gd name="connsiteY45" fmla="*/ 642471 h 1743368"/>
                <a:gd name="connsiteX46" fmla="*/ 1311275 w 3190874"/>
                <a:gd name="connsiteY46" fmla="*/ 671046 h 1743368"/>
                <a:gd name="connsiteX47" fmla="*/ 1349375 w 3190874"/>
                <a:gd name="connsiteY47" fmla="*/ 671046 h 1743368"/>
                <a:gd name="connsiteX48" fmla="*/ 1349375 w 3190874"/>
                <a:gd name="connsiteY48" fmla="*/ 686921 h 1743368"/>
                <a:gd name="connsiteX49" fmla="*/ 1371600 w 3190874"/>
                <a:gd name="connsiteY49" fmla="*/ 686921 h 1743368"/>
                <a:gd name="connsiteX50" fmla="*/ 1368425 w 3190874"/>
                <a:gd name="connsiteY50" fmla="*/ 709146 h 1743368"/>
                <a:gd name="connsiteX51" fmla="*/ 1390650 w 3190874"/>
                <a:gd name="connsiteY51" fmla="*/ 709146 h 1743368"/>
                <a:gd name="connsiteX52" fmla="*/ 1390650 w 3190874"/>
                <a:gd name="connsiteY52" fmla="*/ 734546 h 1743368"/>
                <a:gd name="connsiteX53" fmla="*/ 1454150 w 3190874"/>
                <a:gd name="connsiteY53" fmla="*/ 737721 h 1743368"/>
                <a:gd name="connsiteX54" fmla="*/ 1454150 w 3190874"/>
                <a:gd name="connsiteY54" fmla="*/ 753596 h 1743368"/>
                <a:gd name="connsiteX55" fmla="*/ 1489075 w 3190874"/>
                <a:gd name="connsiteY55" fmla="*/ 753596 h 1743368"/>
                <a:gd name="connsiteX56" fmla="*/ 1489075 w 3190874"/>
                <a:gd name="connsiteY56" fmla="*/ 778996 h 1743368"/>
                <a:gd name="connsiteX57" fmla="*/ 1562100 w 3190874"/>
                <a:gd name="connsiteY57" fmla="*/ 778996 h 1743368"/>
                <a:gd name="connsiteX58" fmla="*/ 1562100 w 3190874"/>
                <a:gd name="connsiteY58" fmla="*/ 798046 h 1743368"/>
                <a:gd name="connsiteX59" fmla="*/ 1670050 w 3190874"/>
                <a:gd name="connsiteY59" fmla="*/ 801221 h 1743368"/>
                <a:gd name="connsiteX60" fmla="*/ 1670050 w 3190874"/>
                <a:gd name="connsiteY60" fmla="*/ 820271 h 1743368"/>
                <a:gd name="connsiteX61" fmla="*/ 1730375 w 3190874"/>
                <a:gd name="connsiteY61" fmla="*/ 823446 h 1743368"/>
                <a:gd name="connsiteX62" fmla="*/ 1730375 w 3190874"/>
                <a:gd name="connsiteY62" fmla="*/ 839321 h 1743368"/>
                <a:gd name="connsiteX63" fmla="*/ 1771650 w 3190874"/>
                <a:gd name="connsiteY63" fmla="*/ 845671 h 1743368"/>
                <a:gd name="connsiteX64" fmla="*/ 1771650 w 3190874"/>
                <a:gd name="connsiteY64" fmla="*/ 886946 h 1743368"/>
                <a:gd name="connsiteX65" fmla="*/ 1816100 w 3190874"/>
                <a:gd name="connsiteY65" fmla="*/ 890121 h 1743368"/>
                <a:gd name="connsiteX66" fmla="*/ 1816100 w 3190874"/>
                <a:gd name="connsiteY66" fmla="*/ 944096 h 1743368"/>
                <a:gd name="connsiteX67" fmla="*/ 1825625 w 3190874"/>
                <a:gd name="connsiteY67" fmla="*/ 944096 h 1743368"/>
                <a:gd name="connsiteX68" fmla="*/ 1825625 w 3190874"/>
                <a:gd name="connsiteY68" fmla="*/ 972671 h 1743368"/>
                <a:gd name="connsiteX69" fmla="*/ 1885950 w 3190874"/>
                <a:gd name="connsiteY69" fmla="*/ 975846 h 1743368"/>
                <a:gd name="connsiteX70" fmla="*/ 1885950 w 3190874"/>
                <a:gd name="connsiteY70" fmla="*/ 994896 h 1743368"/>
                <a:gd name="connsiteX71" fmla="*/ 2120900 w 3190874"/>
                <a:gd name="connsiteY71" fmla="*/ 998071 h 1743368"/>
                <a:gd name="connsiteX72" fmla="*/ 2117725 w 3190874"/>
                <a:gd name="connsiteY72" fmla="*/ 1013946 h 1743368"/>
                <a:gd name="connsiteX73" fmla="*/ 2152650 w 3190874"/>
                <a:gd name="connsiteY73" fmla="*/ 1017121 h 1743368"/>
                <a:gd name="connsiteX74" fmla="*/ 2152650 w 3190874"/>
                <a:gd name="connsiteY74" fmla="*/ 1042521 h 1743368"/>
                <a:gd name="connsiteX75" fmla="*/ 2212975 w 3190874"/>
                <a:gd name="connsiteY75" fmla="*/ 1045696 h 1743368"/>
                <a:gd name="connsiteX76" fmla="*/ 2212975 w 3190874"/>
                <a:gd name="connsiteY76" fmla="*/ 1077446 h 1743368"/>
                <a:gd name="connsiteX77" fmla="*/ 2225675 w 3190874"/>
                <a:gd name="connsiteY77" fmla="*/ 1077446 h 1743368"/>
                <a:gd name="connsiteX78" fmla="*/ 2228850 w 3190874"/>
                <a:gd name="connsiteY78" fmla="*/ 1121896 h 1743368"/>
                <a:gd name="connsiteX79" fmla="*/ 2244725 w 3190874"/>
                <a:gd name="connsiteY79" fmla="*/ 1121896 h 1743368"/>
                <a:gd name="connsiteX80" fmla="*/ 2244725 w 3190874"/>
                <a:gd name="connsiteY80" fmla="*/ 1150471 h 1743368"/>
                <a:gd name="connsiteX81" fmla="*/ 2517775 w 3190874"/>
                <a:gd name="connsiteY81" fmla="*/ 1150471 h 1743368"/>
                <a:gd name="connsiteX82" fmla="*/ 2517775 w 3190874"/>
                <a:gd name="connsiteY82" fmla="*/ 1172696 h 1743368"/>
                <a:gd name="connsiteX83" fmla="*/ 2692400 w 3190874"/>
                <a:gd name="connsiteY83" fmla="*/ 1172696 h 1743368"/>
                <a:gd name="connsiteX84" fmla="*/ 2692400 w 3190874"/>
                <a:gd name="connsiteY84" fmla="*/ 1198096 h 1743368"/>
                <a:gd name="connsiteX85" fmla="*/ 2711450 w 3190874"/>
                <a:gd name="connsiteY85" fmla="*/ 1198096 h 1743368"/>
                <a:gd name="connsiteX86" fmla="*/ 2714625 w 3190874"/>
                <a:gd name="connsiteY86" fmla="*/ 1223496 h 1743368"/>
                <a:gd name="connsiteX87" fmla="*/ 2790825 w 3190874"/>
                <a:gd name="connsiteY87" fmla="*/ 1223496 h 1743368"/>
                <a:gd name="connsiteX88" fmla="*/ 2790825 w 3190874"/>
                <a:gd name="connsiteY88" fmla="*/ 1248896 h 1743368"/>
                <a:gd name="connsiteX89" fmla="*/ 2860675 w 3190874"/>
                <a:gd name="connsiteY89" fmla="*/ 1248896 h 1743368"/>
                <a:gd name="connsiteX90" fmla="*/ 2860675 w 3190874"/>
                <a:gd name="connsiteY90" fmla="*/ 1264771 h 1743368"/>
                <a:gd name="connsiteX91" fmla="*/ 2892425 w 3190874"/>
                <a:gd name="connsiteY91" fmla="*/ 1264771 h 1743368"/>
                <a:gd name="connsiteX92" fmla="*/ 2895600 w 3190874"/>
                <a:gd name="connsiteY92" fmla="*/ 1318746 h 1743368"/>
                <a:gd name="connsiteX93" fmla="*/ 2936875 w 3190874"/>
                <a:gd name="connsiteY93" fmla="*/ 1318746 h 1743368"/>
                <a:gd name="connsiteX94" fmla="*/ 2940050 w 3190874"/>
                <a:gd name="connsiteY94" fmla="*/ 1356846 h 1743368"/>
                <a:gd name="connsiteX95" fmla="*/ 3019425 w 3190874"/>
                <a:gd name="connsiteY95" fmla="*/ 1363196 h 1743368"/>
                <a:gd name="connsiteX96" fmla="*/ 3019425 w 3190874"/>
                <a:gd name="connsiteY96" fmla="*/ 1401296 h 1743368"/>
                <a:gd name="connsiteX97" fmla="*/ 3028950 w 3190874"/>
                <a:gd name="connsiteY97" fmla="*/ 1401296 h 1743368"/>
                <a:gd name="connsiteX98" fmla="*/ 3028950 w 3190874"/>
                <a:gd name="connsiteY98" fmla="*/ 1426696 h 1743368"/>
                <a:gd name="connsiteX99" fmla="*/ 3067050 w 3190874"/>
                <a:gd name="connsiteY99" fmla="*/ 1423521 h 1743368"/>
                <a:gd name="connsiteX100" fmla="*/ 3067050 w 3190874"/>
                <a:gd name="connsiteY100" fmla="*/ 1445746 h 1743368"/>
                <a:gd name="connsiteX101" fmla="*/ 3076575 w 3190874"/>
                <a:gd name="connsiteY101" fmla="*/ 1445746 h 1743368"/>
                <a:gd name="connsiteX102" fmla="*/ 3079750 w 3190874"/>
                <a:gd name="connsiteY102" fmla="*/ 1474321 h 1743368"/>
                <a:gd name="connsiteX103" fmla="*/ 3105150 w 3190874"/>
                <a:gd name="connsiteY103" fmla="*/ 1474321 h 1743368"/>
                <a:gd name="connsiteX104" fmla="*/ 3105150 w 3190874"/>
                <a:gd name="connsiteY104" fmla="*/ 1566396 h 1743368"/>
                <a:gd name="connsiteX105" fmla="*/ 3114675 w 3190874"/>
                <a:gd name="connsiteY105" fmla="*/ 1566396 h 1743368"/>
                <a:gd name="connsiteX106" fmla="*/ 3114675 w 3190874"/>
                <a:gd name="connsiteY106" fmla="*/ 1588621 h 1743368"/>
                <a:gd name="connsiteX107" fmla="*/ 3133725 w 3190874"/>
                <a:gd name="connsiteY107" fmla="*/ 1588621 h 1743368"/>
                <a:gd name="connsiteX108" fmla="*/ 3134519 w 3190874"/>
                <a:gd name="connsiteY108" fmla="*/ 1633865 h 1743368"/>
                <a:gd name="connsiteX109" fmla="*/ 3148012 w 3190874"/>
                <a:gd name="connsiteY109" fmla="*/ 1633865 h 1743368"/>
                <a:gd name="connsiteX110" fmla="*/ 3148012 w 3190874"/>
                <a:gd name="connsiteY110" fmla="*/ 1685460 h 1743368"/>
                <a:gd name="connsiteX111" fmla="*/ 3157537 w 3190874"/>
                <a:gd name="connsiteY111" fmla="*/ 1685459 h 1743368"/>
                <a:gd name="connsiteX112" fmla="*/ 3157536 w 3190874"/>
                <a:gd name="connsiteY112" fmla="*/ 1699745 h 1743368"/>
                <a:gd name="connsiteX113" fmla="*/ 3169442 w 3190874"/>
                <a:gd name="connsiteY113" fmla="*/ 1699747 h 1743368"/>
                <a:gd name="connsiteX114" fmla="*/ 3171824 w 3190874"/>
                <a:gd name="connsiteY114" fmla="*/ 1740227 h 1743368"/>
                <a:gd name="connsiteX115" fmla="*/ 3186111 w 3190874"/>
                <a:gd name="connsiteY115" fmla="*/ 1740227 h 1743368"/>
                <a:gd name="connsiteX116" fmla="*/ 3190874 w 3190874"/>
                <a:gd name="connsiteY116" fmla="*/ 1742608 h 1743368"/>
                <a:gd name="connsiteX0" fmla="*/ 0 w 3188493"/>
                <a:gd name="connsiteY0" fmla="*/ 4296 h 1749752"/>
                <a:gd name="connsiteX1" fmla="*/ 0 w 3188493"/>
                <a:gd name="connsiteY1" fmla="*/ 4296 h 1749752"/>
                <a:gd name="connsiteX2" fmla="*/ 152400 w 3188493"/>
                <a:gd name="connsiteY2" fmla="*/ 4296 h 1749752"/>
                <a:gd name="connsiteX3" fmla="*/ 168275 w 3188493"/>
                <a:gd name="connsiteY3" fmla="*/ 7471 h 1749752"/>
                <a:gd name="connsiteX4" fmla="*/ 206375 w 3188493"/>
                <a:gd name="connsiteY4" fmla="*/ 10646 h 1749752"/>
                <a:gd name="connsiteX5" fmla="*/ 387350 w 3188493"/>
                <a:gd name="connsiteY5" fmla="*/ 7471 h 1749752"/>
                <a:gd name="connsiteX6" fmla="*/ 412750 w 3188493"/>
                <a:gd name="connsiteY6" fmla="*/ 4296 h 1749752"/>
                <a:gd name="connsiteX7" fmla="*/ 406400 w 3188493"/>
                <a:gd name="connsiteY7" fmla="*/ 4296 h 1749752"/>
                <a:gd name="connsiteX8" fmla="*/ 403225 w 3188493"/>
                <a:gd name="connsiteY8" fmla="*/ 32871 h 1749752"/>
                <a:gd name="connsiteX9" fmla="*/ 409575 w 3188493"/>
                <a:gd name="connsiteY9" fmla="*/ 36046 h 1749752"/>
                <a:gd name="connsiteX10" fmla="*/ 415925 w 3188493"/>
                <a:gd name="connsiteY10" fmla="*/ 86846 h 1749752"/>
                <a:gd name="connsiteX11" fmla="*/ 425450 w 3188493"/>
                <a:gd name="connsiteY11" fmla="*/ 86846 h 1749752"/>
                <a:gd name="connsiteX12" fmla="*/ 428625 w 3188493"/>
                <a:gd name="connsiteY12" fmla="*/ 102721 h 1749752"/>
                <a:gd name="connsiteX13" fmla="*/ 438150 w 3188493"/>
                <a:gd name="connsiteY13" fmla="*/ 102721 h 1749752"/>
                <a:gd name="connsiteX14" fmla="*/ 438150 w 3188493"/>
                <a:gd name="connsiteY14" fmla="*/ 217021 h 1749752"/>
                <a:gd name="connsiteX15" fmla="*/ 447675 w 3188493"/>
                <a:gd name="connsiteY15" fmla="*/ 217021 h 1749752"/>
                <a:gd name="connsiteX16" fmla="*/ 447675 w 3188493"/>
                <a:gd name="connsiteY16" fmla="*/ 232896 h 1749752"/>
                <a:gd name="connsiteX17" fmla="*/ 457200 w 3188493"/>
                <a:gd name="connsiteY17" fmla="*/ 232896 h 1749752"/>
                <a:gd name="connsiteX18" fmla="*/ 457200 w 3188493"/>
                <a:gd name="connsiteY18" fmla="*/ 255121 h 1749752"/>
                <a:gd name="connsiteX19" fmla="*/ 822325 w 3188493"/>
                <a:gd name="connsiteY19" fmla="*/ 255121 h 1749752"/>
                <a:gd name="connsiteX20" fmla="*/ 822325 w 3188493"/>
                <a:gd name="connsiteY20" fmla="*/ 277346 h 1749752"/>
                <a:gd name="connsiteX21" fmla="*/ 857250 w 3188493"/>
                <a:gd name="connsiteY21" fmla="*/ 277346 h 1749752"/>
                <a:gd name="connsiteX22" fmla="*/ 857250 w 3188493"/>
                <a:gd name="connsiteY22" fmla="*/ 302746 h 1749752"/>
                <a:gd name="connsiteX23" fmla="*/ 895350 w 3188493"/>
                <a:gd name="connsiteY23" fmla="*/ 302746 h 1749752"/>
                <a:gd name="connsiteX24" fmla="*/ 895350 w 3188493"/>
                <a:gd name="connsiteY24" fmla="*/ 458321 h 1749752"/>
                <a:gd name="connsiteX25" fmla="*/ 901700 w 3188493"/>
                <a:gd name="connsiteY25" fmla="*/ 458321 h 1749752"/>
                <a:gd name="connsiteX26" fmla="*/ 901700 w 3188493"/>
                <a:gd name="connsiteY26" fmla="*/ 471021 h 1749752"/>
                <a:gd name="connsiteX27" fmla="*/ 927100 w 3188493"/>
                <a:gd name="connsiteY27" fmla="*/ 471021 h 1749752"/>
                <a:gd name="connsiteX28" fmla="*/ 927100 w 3188493"/>
                <a:gd name="connsiteY28" fmla="*/ 496421 h 1749752"/>
                <a:gd name="connsiteX29" fmla="*/ 974725 w 3188493"/>
                <a:gd name="connsiteY29" fmla="*/ 496421 h 1749752"/>
                <a:gd name="connsiteX30" fmla="*/ 974725 w 3188493"/>
                <a:gd name="connsiteY30" fmla="*/ 518646 h 1749752"/>
                <a:gd name="connsiteX31" fmla="*/ 1114425 w 3188493"/>
                <a:gd name="connsiteY31" fmla="*/ 521821 h 1749752"/>
                <a:gd name="connsiteX32" fmla="*/ 1117600 w 3188493"/>
                <a:gd name="connsiteY32" fmla="*/ 540871 h 1749752"/>
                <a:gd name="connsiteX33" fmla="*/ 1181100 w 3188493"/>
                <a:gd name="connsiteY33" fmla="*/ 544046 h 1749752"/>
                <a:gd name="connsiteX34" fmla="*/ 1181100 w 3188493"/>
                <a:gd name="connsiteY34" fmla="*/ 553571 h 1749752"/>
                <a:gd name="connsiteX35" fmla="*/ 1187450 w 3188493"/>
                <a:gd name="connsiteY35" fmla="*/ 553571 h 1749752"/>
                <a:gd name="connsiteX36" fmla="*/ 1187450 w 3188493"/>
                <a:gd name="connsiteY36" fmla="*/ 563096 h 1749752"/>
                <a:gd name="connsiteX37" fmla="*/ 1193800 w 3188493"/>
                <a:gd name="connsiteY37" fmla="*/ 563096 h 1749752"/>
                <a:gd name="connsiteX38" fmla="*/ 1193800 w 3188493"/>
                <a:gd name="connsiteY38" fmla="*/ 569446 h 1749752"/>
                <a:gd name="connsiteX39" fmla="*/ 1203325 w 3188493"/>
                <a:gd name="connsiteY39" fmla="*/ 569446 h 1749752"/>
                <a:gd name="connsiteX40" fmla="*/ 1203325 w 3188493"/>
                <a:gd name="connsiteY40" fmla="*/ 604371 h 1749752"/>
                <a:gd name="connsiteX41" fmla="*/ 1276350 w 3188493"/>
                <a:gd name="connsiteY41" fmla="*/ 604371 h 1749752"/>
                <a:gd name="connsiteX42" fmla="*/ 1279525 w 3188493"/>
                <a:gd name="connsiteY42" fmla="*/ 626596 h 1749752"/>
                <a:gd name="connsiteX43" fmla="*/ 1301750 w 3188493"/>
                <a:gd name="connsiteY43" fmla="*/ 629771 h 1749752"/>
                <a:gd name="connsiteX44" fmla="*/ 1301750 w 3188493"/>
                <a:gd name="connsiteY44" fmla="*/ 642471 h 1749752"/>
                <a:gd name="connsiteX45" fmla="*/ 1311275 w 3188493"/>
                <a:gd name="connsiteY45" fmla="*/ 642471 h 1749752"/>
                <a:gd name="connsiteX46" fmla="*/ 1311275 w 3188493"/>
                <a:gd name="connsiteY46" fmla="*/ 671046 h 1749752"/>
                <a:gd name="connsiteX47" fmla="*/ 1349375 w 3188493"/>
                <a:gd name="connsiteY47" fmla="*/ 671046 h 1749752"/>
                <a:gd name="connsiteX48" fmla="*/ 1349375 w 3188493"/>
                <a:gd name="connsiteY48" fmla="*/ 686921 h 1749752"/>
                <a:gd name="connsiteX49" fmla="*/ 1371600 w 3188493"/>
                <a:gd name="connsiteY49" fmla="*/ 686921 h 1749752"/>
                <a:gd name="connsiteX50" fmla="*/ 1368425 w 3188493"/>
                <a:gd name="connsiteY50" fmla="*/ 709146 h 1749752"/>
                <a:gd name="connsiteX51" fmla="*/ 1390650 w 3188493"/>
                <a:gd name="connsiteY51" fmla="*/ 709146 h 1749752"/>
                <a:gd name="connsiteX52" fmla="*/ 1390650 w 3188493"/>
                <a:gd name="connsiteY52" fmla="*/ 734546 h 1749752"/>
                <a:gd name="connsiteX53" fmla="*/ 1454150 w 3188493"/>
                <a:gd name="connsiteY53" fmla="*/ 737721 h 1749752"/>
                <a:gd name="connsiteX54" fmla="*/ 1454150 w 3188493"/>
                <a:gd name="connsiteY54" fmla="*/ 753596 h 1749752"/>
                <a:gd name="connsiteX55" fmla="*/ 1489075 w 3188493"/>
                <a:gd name="connsiteY55" fmla="*/ 753596 h 1749752"/>
                <a:gd name="connsiteX56" fmla="*/ 1489075 w 3188493"/>
                <a:gd name="connsiteY56" fmla="*/ 778996 h 1749752"/>
                <a:gd name="connsiteX57" fmla="*/ 1562100 w 3188493"/>
                <a:gd name="connsiteY57" fmla="*/ 778996 h 1749752"/>
                <a:gd name="connsiteX58" fmla="*/ 1562100 w 3188493"/>
                <a:gd name="connsiteY58" fmla="*/ 798046 h 1749752"/>
                <a:gd name="connsiteX59" fmla="*/ 1670050 w 3188493"/>
                <a:gd name="connsiteY59" fmla="*/ 801221 h 1749752"/>
                <a:gd name="connsiteX60" fmla="*/ 1670050 w 3188493"/>
                <a:gd name="connsiteY60" fmla="*/ 820271 h 1749752"/>
                <a:gd name="connsiteX61" fmla="*/ 1730375 w 3188493"/>
                <a:gd name="connsiteY61" fmla="*/ 823446 h 1749752"/>
                <a:gd name="connsiteX62" fmla="*/ 1730375 w 3188493"/>
                <a:gd name="connsiteY62" fmla="*/ 839321 h 1749752"/>
                <a:gd name="connsiteX63" fmla="*/ 1771650 w 3188493"/>
                <a:gd name="connsiteY63" fmla="*/ 845671 h 1749752"/>
                <a:gd name="connsiteX64" fmla="*/ 1771650 w 3188493"/>
                <a:gd name="connsiteY64" fmla="*/ 886946 h 1749752"/>
                <a:gd name="connsiteX65" fmla="*/ 1816100 w 3188493"/>
                <a:gd name="connsiteY65" fmla="*/ 890121 h 1749752"/>
                <a:gd name="connsiteX66" fmla="*/ 1816100 w 3188493"/>
                <a:gd name="connsiteY66" fmla="*/ 944096 h 1749752"/>
                <a:gd name="connsiteX67" fmla="*/ 1825625 w 3188493"/>
                <a:gd name="connsiteY67" fmla="*/ 944096 h 1749752"/>
                <a:gd name="connsiteX68" fmla="*/ 1825625 w 3188493"/>
                <a:gd name="connsiteY68" fmla="*/ 972671 h 1749752"/>
                <a:gd name="connsiteX69" fmla="*/ 1885950 w 3188493"/>
                <a:gd name="connsiteY69" fmla="*/ 975846 h 1749752"/>
                <a:gd name="connsiteX70" fmla="*/ 1885950 w 3188493"/>
                <a:gd name="connsiteY70" fmla="*/ 994896 h 1749752"/>
                <a:gd name="connsiteX71" fmla="*/ 2120900 w 3188493"/>
                <a:gd name="connsiteY71" fmla="*/ 998071 h 1749752"/>
                <a:gd name="connsiteX72" fmla="*/ 2117725 w 3188493"/>
                <a:gd name="connsiteY72" fmla="*/ 1013946 h 1749752"/>
                <a:gd name="connsiteX73" fmla="*/ 2152650 w 3188493"/>
                <a:gd name="connsiteY73" fmla="*/ 1017121 h 1749752"/>
                <a:gd name="connsiteX74" fmla="*/ 2152650 w 3188493"/>
                <a:gd name="connsiteY74" fmla="*/ 1042521 h 1749752"/>
                <a:gd name="connsiteX75" fmla="*/ 2212975 w 3188493"/>
                <a:gd name="connsiteY75" fmla="*/ 1045696 h 1749752"/>
                <a:gd name="connsiteX76" fmla="*/ 2212975 w 3188493"/>
                <a:gd name="connsiteY76" fmla="*/ 1077446 h 1749752"/>
                <a:gd name="connsiteX77" fmla="*/ 2225675 w 3188493"/>
                <a:gd name="connsiteY77" fmla="*/ 1077446 h 1749752"/>
                <a:gd name="connsiteX78" fmla="*/ 2228850 w 3188493"/>
                <a:gd name="connsiteY78" fmla="*/ 1121896 h 1749752"/>
                <a:gd name="connsiteX79" fmla="*/ 2244725 w 3188493"/>
                <a:gd name="connsiteY79" fmla="*/ 1121896 h 1749752"/>
                <a:gd name="connsiteX80" fmla="*/ 2244725 w 3188493"/>
                <a:gd name="connsiteY80" fmla="*/ 1150471 h 1749752"/>
                <a:gd name="connsiteX81" fmla="*/ 2517775 w 3188493"/>
                <a:gd name="connsiteY81" fmla="*/ 1150471 h 1749752"/>
                <a:gd name="connsiteX82" fmla="*/ 2517775 w 3188493"/>
                <a:gd name="connsiteY82" fmla="*/ 1172696 h 1749752"/>
                <a:gd name="connsiteX83" fmla="*/ 2692400 w 3188493"/>
                <a:gd name="connsiteY83" fmla="*/ 1172696 h 1749752"/>
                <a:gd name="connsiteX84" fmla="*/ 2692400 w 3188493"/>
                <a:gd name="connsiteY84" fmla="*/ 1198096 h 1749752"/>
                <a:gd name="connsiteX85" fmla="*/ 2711450 w 3188493"/>
                <a:gd name="connsiteY85" fmla="*/ 1198096 h 1749752"/>
                <a:gd name="connsiteX86" fmla="*/ 2714625 w 3188493"/>
                <a:gd name="connsiteY86" fmla="*/ 1223496 h 1749752"/>
                <a:gd name="connsiteX87" fmla="*/ 2790825 w 3188493"/>
                <a:gd name="connsiteY87" fmla="*/ 1223496 h 1749752"/>
                <a:gd name="connsiteX88" fmla="*/ 2790825 w 3188493"/>
                <a:gd name="connsiteY88" fmla="*/ 1248896 h 1749752"/>
                <a:gd name="connsiteX89" fmla="*/ 2860675 w 3188493"/>
                <a:gd name="connsiteY89" fmla="*/ 1248896 h 1749752"/>
                <a:gd name="connsiteX90" fmla="*/ 2860675 w 3188493"/>
                <a:gd name="connsiteY90" fmla="*/ 1264771 h 1749752"/>
                <a:gd name="connsiteX91" fmla="*/ 2892425 w 3188493"/>
                <a:gd name="connsiteY91" fmla="*/ 1264771 h 1749752"/>
                <a:gd name="connsiteX92" fmla="*/ 2895600 w 3188493"/>
                <a:gd name="connsiteY92" fmla="*/ 1318746 h 1749752"/>
                <a:gd name="connsiteX93" fmla="*/ 2936875 w 3188493"/>
                <a:gd name="connsiteY93" fmla="*/ 1318746 h 1749752"/>
                <a:gd name="connsiteX94" fmla="*/ 2940050 w 3188493"/>
                <a:gd name="connsiteY94" fmla="*/ 1356846 h 1749752"/>
                <a:gd name="connsiteX95" fmla="*/ 3019425 w 3188493"/>
                <a:gd name="connsiteY95" fmla="*/ 1363196 h 1749752"/>
                <a:gd name="connsiteX96" fmla="*/ 3019425 w 3188493"/>
                <a:gd name="connsiteY96" fmla="*/ 1401296 h 1749752"/>
                <a:gd name="connsiteX97" fmla="*/ 3028950 w 3188493"/>
                <a:gd name="connsiteY97" fmla="*/ 1401296 h 1749752"/>
                <a:gd name="connsiteX98" fmla="*/ 3028950 w 3188493"/>
                <a:gd name="connsiteY98" fmla="*/ 1426696 h 1749752"/>
                <a:gd name="connsiteX99" fmla="*/ 3067050 w 3188493"/>
                <a:gd name="connsiteY99" fmla="*/ 1423521 h 1749752"/>
                <a:gd name="connsiteX100" fmla="*/ 3067050 w 3188493"/>
                <a:gd name="connsiteY100" fmla="*/ 1445746 h 1749752"/>
                <a:gd name="connsiteX101" fmla="*/ 3076575 w 3188493"/>
                <a:gd name="connsiteY101" fmla="*/ 1445746 h 1749752"/>
                <a:gd name="connsiteX102" fmla="*/ 3079750 w 3188493"/>
                <a:gd name="connsiteY102" fmla="*/ 1474321 h 1749752"/>
                <a:gd name="connsiteX103" fmla="*/ 3105150 w 3188493"/>
                <a:gd name="connsiteY103" fmla="*/ 1474321 h 1749752"/>
                <a:gd name="connsiteX104" fmla="*/ 3105150 w 3188493"/>
                <a:gd name="connsiteY104" fmla="*/ 1566396 h 1749752"/>
                <a:gd name="connsiteX105" fmla="*/ 3114675 w 3188493"/>
                <a:gd name="connsiteY105" fmla="*/ 1566396 h 1749752"/>
                <a:gd name="connsiteX106" fmla="*/ 3114675 w 3188493"/>
                <a:gd name="connsiteY106" fmla="*/ 1588621 h 1749752"/>
                <a:gd name="connsiteX107" fmla="*/ 3133725 w 3188493"/>
                <a:gd name="connsiteY107" fmla="*/ 1588621 h 1749752"/>
                <a:gd name="connsiteX108" fmla="*/ 3134519 w 3188493"/>
                <a:gd name="connsiteY108" fmla="*/ 1633865 h 1749752"/>
                <a:gd name="connsiteX109" fmla="*/ 3148012 w 3188493"/>
                <a:gd name="connsiteY109" fmla="*/ 1633865 h 1749752"/>
                <a:gd name="connsiteX110" fmla="*/ 3148012 w 3188493"/>
                <a:gd name="connsiteY110" fmla="*/ 1685460 h 1749752"/>
                <a:gd name="connsiteX111" fmla="*/ 3157537 w 3188493"/>
                <a:gd name="connsiteY111" fmla="*/ 1685459 h 1749752"/>
                <a:gd name="connsiteX112" fmla="*/ 3157536 w 3188493"/>
                <a:gd name="connsiteY112" fmla="*/ 1699745 h 1749752"/>
                <a:gd name="connsiteX113" fmla="*/ 3169442 w 3188493"/>
                <a:gd name="connsiteY113" fmla="*/ 1699747 h 1749752"/>
                <a:gd name="connsiteX114" fmla="*/ 3171824 w 3188493"/>
                <a:gd name="connsiteY114" fmla="*/ 1740227 h 1749752"/>
                <a:gd name="connsiteX115" fmla="*/ 3186111 w 3188493"/>
                <a:gd name="connsiteY115" fmla="*/ 1740227 h 1749752"/>
                <a:gd name="connsiteX116" fmla="*/ 3188493 w 3188493"/>
                <a:gd name="connsiteY116" fmla="*/ 1749752 h 1749752"/>
                <a:gd name="connsiteX0" fmla="*/ 0 w 3187326"/>
                <a:gd name="connsiteY0" fmla="*/ 4296 h 1749752"/>
                <a:gd name="connsiteX1" fmla="*/ 0 w 3187326"/>
                <a:gd name="connsiteY1" fmla="*/ 4296 h 1749752"/>
                <a:gd name="connsiteX2" fmla="*/ 152400 w 3187326"/>
                <a:gd name="connsiteY2" fmla="*/ 4296 h 1749752"/>
                <a:gd name="connsiteX3" fmla="*/ 168275 w 3187326"/>
                <a:gd name="connsiteY3" fmla="*/ 7471 h 1749752"/>
                <a:gd name="connsiteX4" fmla="*/ 206375 w 3187326"/>
                <a:gd name="connsiteY4" fmla="*/ 10646 h 1749752"/>
                <a:gd name="connsiteX5" fmla="*/ 387350 w 3187326"/>
                <a:gd name="connsiteY5" fmla="*/ 7471 h 1749752"/>
                <a:gd name="connsiteX6" fmla="*/ 412750 w 3187326"/>
                <a:gd name="connsiteY6" fmla="*/ 4296 h 1749752"/>
                <a:gd name="connsiteX7" fmla="*/ 406400 w 3187326"/>
                <a:gd name="connsiteY7" fmla="*/ 4296 h 1749752"/>
                <a:gd name="connsiteX8" fmla="*/ 403225 w 3187326"/>
                <a:gd name="connsiteY8" fmla="*/ 32871 h 1749752"/>
                <a:gd name="connsiteX9" fmla="*/ 409575 w 3187326"/>
                <a:gd name="connsiteY9" fmla="*/ 36046 h 1749752"/>
                <a:gd name="connsiteX10" fmla="*/ 415925 w 3187326"/>
                <a:gd name="connsiteY10" fmla="*/ 86846 h 1749752"/>
                <a:gd name="connsiteX11" fmla="*/ 425450 w 3187326"/>
                <a:gd name="connsiteY11" fmla="*/ 86846 h 1749752"/>
                <a:gd name="connsiteX12" fmla="*/ 428625 w 3187326"/>
                <a:gd name="connsiteY12" fmla="*/ 102721 h 1749752"/>
                <a:gd name="connsiteX13" fmla="*/ 438150 w 3187326"/>
                <a:gd name="connsiteY13" fmla="*/ 102721 h 1749752"/>
                <a:gd name="connsiteX14" fmla="*/ 438150 w 3187326"/>
                <a:gd name="connsiteY14" fmla="*/ 217021 h 1749752"/>
                <a:gd name="connsiteX15" fmla="*/ 447675 w 3187326"/>
                <a:gd name="connsiteY15" fmla="*/ 217021 h 1749752"/>
                <a:gd name="connsiteX16" fmla="*/ 447675 w 3187326"/>
                <a:gd name="connsiteY16" fmla="*/ 232896 h 1749752"/>
                <a:gd name="connsiteX17" fmla="*/ 457200 w 3187326"/>
                <a:gd name="connsiteY17" fmla="*/ 232896 h 1749752"/>
                <a:gd name="connsiteX18" fmla="*/ 457200 w 3187326"/>
                <a:gd name="connsiteY18" fmla="*/ 255121 h 1749752"/>
                <a:gd name="connsiteX19" fmla="*/ 822325 w 3187326"/>
                <a:gd name="connsiteY19" fmla="*/ 255121 h 1749752"/>
                <a:gd name="connsiteX20" fmla="*/ 822325 w 3187326"/>
                <a:gd name="connsiteY20" fmla="*/ 277346 h 1749752"/>
                <a:gd name="connsiteX21" fmla="*/ 857250 w 3187326"/>
                <a:gd name="connsiteY21" fmla="*/ 277346 h 1749752"/>
                <a:gd name="connsiteX22" fmla="*/ 857250 w 3187326"/>
                <a:gd name="connsiteY22" fmla="*/ 302746 h 1749752"/>
                <a:gd name="connsiteX23" fmla="*/ 895350 w 3187326"/>
                <a:gd name="connsiteY23" fmla="*/ 302746 h 1749752"/>
                <a:gd name="connsiteX24" fmla="*/ 895350 w 3187326"/>
                <a:gd name="connsiteY24" fmla="*/ 458321 h 1749752"/>
                <a:gd name="connsiteX25" fmla="*/ 901700 w 3187326"/>
                <a:gd name="connsiteY25" fmla="*/ 458321 h 1749752"/>
                <a:gd name="connsiteX26" fmla="*/ 901700 w 3187326"/>
                <a:gd name="connsiteY26" fmla="*/ 471021 h 1749752"/>
                <a:gd name="connsiteX27" fmla="*/ 927100 w 3187326"/>
                <a:gd name="connsiteY27" fmla="*/ 471021 h 1749752"/>
                <a:gd name="connsiteX28" fmla="*/ 927100 w 3187326"/>
                <a:gd name="connsiteY28" fmla="*/ 496421 h 1749752"/>
                <a:gd name="connsiteX29" fmla="*/ 974725 w 3187326"/>
                <a:gd name="connsiteY29" fmla="*/ 496421 h 1749752"/>
                <a:gd name="connsiteX30" fmla="*/ 974725 w 3187326"/>
                <a:gd name="connsiteY30" fmla="*/ 518646 h 1749752"/>
                <a:gd name="connsiteX31" fmla="*/ 1114425 w 3187326"/>
                <a:gd name="connsiteY31" fmla="*/ 521821 h 1749752"/>
                <a:gd name="connsiteX32" fmla="*/ 1117600 w 3187326"/>
                <a:gd name="connsiteY32" fmla="*/ 540871 h 1749752"/>
                <a:gd name="connsiteX33" fmla="*/ 1181100 w 3187326"/>
                <a:gd name="connsiteY33" fmla="*/ 544046 h 1749752"/>
                <a:gd name="connsiteX34" fmla="*/ 1181100 w 3187326"/>
                <a:gd name="connsiteY34" fmla="*/ 553571 h 1749752"/>
                <a:gd name="connsiteX35" fmla="*/ 1187450 w 3187326"/>
                <a:gd name="connsiteY35" fmla="*/ 553571 h 1749752"/>
                <a:gd name="connsiteX36" fmla="*/ 1187450 w 3187326"/>
                <a:gd name="connsiteY36" fmla="*/ 563096 h 1749752"/>
                <a:gd name="connsiteX37" fmla="*/ 1193800 w 3187326"/>
                <a:gd name="connsiteY37" fmla="*/ 563096 h 1749752"/>
                <a:gd name="connsiteX38" fmla="*/ 1193800 w 3187326"/>
                <a:gd name="connsiteY38" fmla="*/ 569446 h 1749752"/>
                <a:gd name="connsiteX39" fmla="*/ 1203325 w 3187326"/>
                <a:gd name="connsiteY39" fmla="*/ 569446 h 1749752"/>
                <a:gd name="connsiteX40" fmla="*/ 1203325 w 3187326"/>
                <a:gd name="connsiteY40" fmla="*/ 604371 h 1749752"/>
                <a:gd name="connsiteX41" fmla="*/ 1276350 w 3187326"/>
                <a:gd name="connsiteY41" fmla="*/ 604371 h 1749752"/>
                <a:gd name="connsiteX42" fmla="*/ 1279525 w 3187326"/>
                <a:gd name="connsiteY42" fmla="*/ 626596 h 1749752"/>
                <a:gd name="connsiteX43" fmla="*/ 1301750 w 3187326"/>
                <a:gd name="connsiteY43" fmla="*/ 629771 h 1749752"/>
                <a:gd name="connsiteX44" fmla="*/ 1301750 w 3187326"/>
                <a:gd name="connsiteY44" fmla="*/ 642471 h 1749752"/>
                <a:gd name="connsiteX45" fmla="*/ 1311275 w 3187326"/>
                <a:gd name="connsiteY45" fmla="*/ 642471 h 1749752"/>
                <a:gd name="connsiteX46" fmla="*/ 1311275 w 3187326"/>
                <a:gd name="connsiteY46" fmla="*/ 671046 h 1749752"/>
                <a:gd name="connsiteX47" fmla="*/ 1349375 w 3187326"/>
                <a:gd name="connsiteY47" fmla="*/ 671046 h 1749752"/>
                <a:gd name="connsiteX48" fmla="*/ 1349375 w 3187326"/>
                <a:gd name="connsiteY48" fmla="*/ 686921 h 1749752"/>
                <a:gd name="connsiteX49" fmla="*/ 1371600 w 3187326"/>
                <a:gd name="connsiteY49" fmla="*/ 686921 h 1749752"/>
                <a:gd name="connsiteX50" fmla="*/ 1368425 w 3187326"/>
                <a:gd name="connsiteY50" fmla="*/ 709146 h 1749752"/>
                <a:gd name="connsiteX51" fmla="*/ 1390650 w 3187326"/>
                <a:gd name="connsiteY51" fmla="*/ 709146 h 1749752"/>
                <a:gd name="connsiteX52" fmla="*/ 1390650 w 3187326"/>
                <a:gd name="connsiteY52" fmla="*/ 734546 h 1749752"/>
                <a:gd name="connsiteX53" fmla="*/ 1454150 w 3187326"/>
                <a:gd name="connsiteY53" fmla="*/ 737721 h 1749752"/>
                <a:gd name="connsiteX54" fmla="*/ 1454150 w 3187326"/>
                <a:gd name="connsiteY54" fmla="*/ 753596 h 1749752"/>
                <a:gd name="connsiteX55" fmla="*/ 1489075 w 3187326"/>
                <a:gd name="connsiteY55" fmla="*/ 753596 h 1749752"/>
                <a:gd name="connsiteX56" fmla="*/ 1489075 w 3187326"/>
                <a:gd name="connsiteY56" fmla="*/ 778996 h 1749752"/>
                <a:gd name="connsiteX57" fmla="*/ 1562100 w 3187326"/>
                <a:gd name="connsiteY57" fmla="*/ 778996 h 1749752"/>
                <a:gd name="connsiteX58" fmla="*/ 1562100 w 3187326"/>
                <a:gd name="connsiteY58" fmla="*/ 798046 h 1749752"/>
                <a:gd name="connsiteX59" fmla="*/ 1670050 w 3187326"/>
                <a:gd name="connsiteY59" fmla="*/ 801221 h 1749752"/>
                <a:gd name="connsiteX60" fmla="*/ 1670050 w 3187326"/>
                <a:gd name="connsiteY60" fmla="*/ 820271 h 1749752"/>
                <a:gd name="connsiteX61" fmla="*/ 1730375 w 3187326"/>
                <a:gd name="connsiteY61" fmla="*/ 823446 h 1749752"/>
                <a:gd name="connsiteX62" fmla="*/ 1730375 w 3187326"/>
                <a:gd name="connsiteY62" fmla="*/ 839321 h 1749752"/>
                <a:gd name="connsiteX63" fmla="*/ 1771650 w 3187326"/>
                <a:gd name="connsiteY63" fmla="*/ 845671 h 1749752"/>
                <a:gd name="connsiteX64" fmla="*/ 1771650 w 3187326"/>
                <a:gd name="connsiteY64" fmla="*/ 886946 h 1749752"/>
                <a:gd name="connsiteX65" fmla="*/ 1816100 w 3187326"/>
                <a:gd name="connsiteY65" fmla="*/ 890121 h 1749752"/>
                <a:gd name="connsiteX66" fmla="*/ 1816100 w 3187326"/>
                <a:gd name="connsiteY66" fmla="*/ 944096 h 1749752"/>
                <a:gd name="connsiteX67" fmla="*/ 1825625 w 3187326"/>
                <a:gd name="connsiteY67" fmla="*/ 944096 h 1749752"/>
                <a:gd name="connsiteX68" fmla="*/ 1825625 w 3187326"/>
                <a:gd name="connsiteY68" fmla="*/ 972671 h 1749752"/>
                <a:gd name="connsiteX69" fmla="*/ 1885950 w 3187326"/>
                <a:gd name="connsiteY69" fmla="*/ 975846 h 1749752"/>
                <a:gd name="connsiteX70" fmla="*/ 1885950 w 3187326"/>
                <a:gd name="connsiteY70" fmla="*/ 994896 h 1749752"/>
                <a:gd name="connsiteX71" fmla="*/ 2120900 w 3187326"/>
                <a:gd name="connsiteY71" fmla="*/ 998071 h 1749752"/>
                <a:gd name="connsiteX72" fmla="*/ 2117725 w 3187326"/>
                <a:gd name="connsiteY72" fmla="*/ 1013946 h 1749752"/>
                <a:gd name="connsiteX73" fmla="*/ 2152650 w 3187326"/>
                <a:gd name="connsiteY73" fmla="*/ 1017121 h 1749752"/>
                <a:gd name="connsiteX74" fmla="*/ 2152650 w 3187326"/>
                <a:gd name="connsiteY74" fmla="*/ 1042521 h 1749752"/>
                <a:gd name="connsiteX75" fmla="*/ 2212975 w 3187326"/>
                <a:gd name="connsiteY75" fmla="*/ 1045696 h 1749752"/>
                <a:gd name="connsiteX76" fmla="*/ 2212975 w 3187326"/>
                <a:gd name="connsiteY76" fmla="*/ 1077446 h 1749752"/>
                <a:gd name="connsiteX77" fmla="*/ 2225675 w 3187326"/>
                <a:gd name="connsiteY77" fmla="*/ 1077446 h 1749752"/>
                <a:gd name="connsiteX78" fmla="*/ 2228850 w 3187326"/>
                <a:gd name="connsiteY78" fmla="*/ 1121896 h 1749752"/>
                <a:gd name="connsiteX79" fmla="*/ 2244725 w 3187326"/>
                <a:gd name="connsiteY79" fmla="*/ 1121896 h 1749752"/>
                <a:gd name="connsiteX80" fmla="*/ 2244725 w 3187326"/>
                <a:gd name="connsiteY80" fmla="*/ 1150471 h 1749752"/>
                <a:gd name="connsiteX81" fmla="*/ 2517775 w 3187326"/>
                <a:gd name="connsiteY81" fmla="*/ 1150471 h 1749752"/>
                <a:gd name="connsiteX82" fmla="*/ 2517775 w 3187326"/>
                <a:gd name="connsiteY82" fmla="*/ 1172696 h 1749752"/>
                <a:gd name="connsiteX83" fmla="*/ 2692400 w 3187326"/>
                <a:gd name="connsiteY83" fmla="*/ 1172696 h 1749752"/>
                <a:gd name="connsiteX84" fmla="*/ 2692400 w 3187326"/>
                <a:gd name="connsiteY84" fmla="*/ 1198096 h 1749752"/>
                <a:gd name="connsiteX85" fmla="*/ 2711450 w 3187326"/>
                <a:gd name="connsiteY85" fmla="*/ 1198096 h 1749752"/>
                <a:gd name="connsiteX86" fmla="*/ 2714625 w 3187326"/>
                <a:gd name="connsiteY86" fmla="*/ 1223496 h 1749752"/>
                <a:gd name="connsiteX87" fmla="*/ 2790825 w 3187326"/>
                <a:gd name="connsiteY87" fmla="*/ 1223496 h 1749752"/>
                <a:gd name="connsiteX88" fmla="*/ 2790825 w 3187326"/>
                <a:gd name="connsiteY88" fmla="*/ 1248896 h 1749752"/>
                <a:gd name="connsiteX89" fmla="*/ 2860675 w 3187326"/>
                <a:gd name="connsiteY89" fmla="*/ 1248896 h 1749752"/>
                <a:gd name="connsiteX90" fmla="*/ 2860675 w 3187326"/>
                <a:gd name="connsiteY90" fmla="*/ 1264771 h 1749752"/>
                <a:gd name="connsiteX91" fmla="*/ 2892425 w 3187326"/>
                <a:gd name="connsiteY91" fmla="*/ 1264771 h 1749752"/>
                <a:gd name="connsiteX92" fmla="*/ 2895600 w 3187326"/>
                <a:gd name="connsiteY92" fmla="*/ 1318746 h 1749752"/>
                <a:gd name="connsiteX93" fmla="*/ 2936875 w 3187326"/>
                <a:gd name="connsiteY93" fmla="*/ 1318746 h 1749752"/>
                <a:gd name="connsiteX94" fmla="*/ 2940050 w 3187326"/>
                <a:gd name="connsiteY94" fmla="*/ 1356846 h 1749752"/>
                <a:gd name="connsiteX95" fmla="*/ 3019425 w 3187326"/>
                <a:gd name="connsiteY95" fmla="*/ 1363196 h 1749752"/>
                <a:gd name="connsiteX96" fmla="*/ 3019425 w 3187326"/>
                <a:gd name="connsiteY96" fmla="*/ 1401296 h 1749752"/>
                <a:gd name="connsiteX97" fmla="*/ 3028950 w 3187326"/>
                <a:gd name="connsiteY97" fmla="*/ 1401296 h 1749752"/>
                <a:gd name="connsiteX98" fmla="*/ 3028950 w 3187326"/>
                <a:gd name="connsiteY98" fmla="*/ 1426696 h 1749752"/>
                <a:gd name="connsiteX99" fmla="*/ 3067050 w 3187326"/>
                <a:gd name="connsiteY99" fmla="*/ 1423521 h 1749752"/>
                <a:gd name="connsiteX100" fmla="*/ 3067050 w 3187326"/>
                <a:gd name="connsiteY100" fmla="*/ 1445746 h 1749752"/>
                <a:gd name="connsiteX101" fmla="*/ 3076575 w 3187326"/>
                <a:gd name="connsiteY101" fmla="*/ 1445746 h 1749752"/>
                <a:gd name="connsiteX102" fmla="*/ 3079750 w 3187326"/>
                <a:gd name="connsiteY102" fmla="*/ 1474321 h 1749752"/>
                <a:gd name="connsiteX103" fmla="*/ 3105150 w 3187326"/>
                <a:gd name="connsiteY103" fmla="*/ 1474321 h 1749752"/>
                <a:gd name="connsiteX104" fmla="*/ 3105150 w 3187326"/>
                <a:gd name="connsiteY104" fmla="*/ 1566396 h 1749752"/>
                <a:gd name="connsiteX105" fmla="*/ 3114675 w 3187326"/>
                <a:gd name="connsiteY105" fmla="*/ 1566396 h 1749752"/>
                <a:gd name="connsiteX106" fmla="*/ 3114675 w 3187326"/>
                <a:gd name="connsiteY106" fmla="*/ 1588621 h 1749752"/>
                <a:gd name="connsiteX107" fmla="*/ 3133725 w 3187326"/>
                <a:gd name="connsiteY107" fmla="*/ 1588621 h 1749752"/>
                <a:gd name="connsiteX108" fmla="*/ 3134519 w 3187326"/>
                <a:gd name="connsiteY108" fmla="*/ 1633865 h 1749752"/>
                <a:gd name="connsiteX109" fmla="*/ 3148012 w 3187326"/>
                <a:gd name="connsiteY109" fmla="*/ 1633865 h 1749752"/>
                <a:gd name="connsiteX110" fmla="*/ 3148012 w 3187326"/>
                <a:gd name="connsiteY110" fmla="*/ 1685460 h 1749752"/>
                <a:gd name="connsiteX111" fmla="*/ 3157537 w 3187326"/>
                <a:gd name="connsiteY111" fmla="*/ 1685459 h 1749752"/>
                <a:gd name="connsiteX112" fmla="*/ 3157536 w 3187326"/>
                <a:gd name="connsiteY112" fmla="*/ 1699745 h 1749752"/>
                <a:gd name="connsiteX113" fmla="*/ 3169442 w 3187326"/>
                <a:gd name="connsiteY113" fmla="*/ 1699747 h 1749752"/>
                <a:gd name="connsiteX114" fmla="*/ 3171824 w 3187326"/>
                <a:gd name="connsiteY114" fmla="*/ 1740227 h 1749752"/>
                <a:gd name="connsiteX115" fmla="*/ 3186111 w 3187326"/>
                <a:gd name="connsiteY115" fmla="*/ 1740227 h 1749752"/>
                <a:gd name="connsiteX116" fmla="*/ 3186112 w 3187326"/>
                <a:gd name="connsiteY116" fmla="*/ 1749752 h 1749752"/>
                <a:gd name="connsiteX0" fmla="*/ 0 w 3187326"/>
                <a:gd name="connsiteY0" fmla="*/ 4296 h 1754514"/>
                <a:gd name="connsiteX1" fmla="*/ 0 w 3187326"/>
                <a:gd name="connsiteY1" fmla="*/ 4296 h 1754514"/>
                <a:gd name="connsiteX2" fmla="*/ 152400 w 3187326"/>
                <a:gd name="connsiteY2" fmla="*/ 4296 h 1754514"/>
                <a:gd name="connsiteX3" fmla="*/ 168275 w 3187326"/>
                <a:gd name="connsiteY3" fmla="*/ 7471 h 1754514"/>
                <a:gd name="connsiteX4" fmla="*/ 206375 w 3187326"/>
                <a:gd name="connsiteY4" fmla="*/ 10646 h 1754514"/>
                <a:gd name="connsiteX5" fmla="*/ 387350 w 3187326"/>
                <a:gd name="connsiteY5" fmla="*/ 7471 h 1754514"/>
                <a:gd name="connsiteX6" fmla="*/ 412750 w 3187326"/>
                <a:gd name="connsiteY6" fmla="*/ 4296 h 1754514"/>
                <a:gd name="connsiteX7" fmla="*/ 406400 w 3187326"/>
                <a:gd name="connsiteY7" fmla="*/ 4296 h 1754514"/>
                <a:gd name="connsiteX8" fmla="*/ 403225 w 3187326"/>
                <a:gd name="connsiteY8" fmla="*/ 32871 h 1754514"/>
                <a:gd name="connsiteX9" fmla="*/ 409575 w 3187326"/>
                <a:gd name="connsiteY9" fmla="*/ 36046 h 1754514"/>
                <a:gd name="connsiteX10" fmla="*/ 415925 w 3187326"/>
                <a:gd name="connsiteY10" fmla="*/ 86846 h 1754514"/>
                <a:gd name="connsiteX11" fmla="*/ 425450 w 3187326"/>
                <a:gd name="connsiteY11" fmla="*/ 86846 h 1754514"/>
                <a:gd name="connsiteX12" fmla="*/ 428625 w 3187326"/>
                <a:gd name="connsiteY12" fmla="*/ 102721 h 1754514"/>
                <a:gd name="connsiteX13" fmla="*/ 438150 w 3187326"/>
                <a:gd name="connsiteY13" fmla="*/ 102721 h 1754514"/>
                <a:gd name="connsiteX14" fmla="*/ 438150 w 3187326"/>
                <a:gd name="connsiteY14" fmla="*/ 217021 h 1754514"/>
                <a:gd name="connsiteX15" fmla="*/ 447675 w 3187326"/>
                <a:gd name="connsiteY15" fmla="*/ 217021 h 1754514"/>
                <a:gd name="connsiteX16" fmla="*/ 447675 w 3187326"/>
                <a:gd name="connsiteY16" fmla="*/ 232896 h 1754514"/>
                <a:gd name="connsiteX17" fmla="*/ 457200 w 3187326"/>
                <a:gd name="connsiteY17" fmla="*/ 232896 h 1754514"/>
                <a:gd name="connsiteX18" fmla="*/ 457200 w 3187326"/>
                <a:gd name="connsiteY18" fmla="*/ 255121 h 1754514"/>
                <a:gd name="connsiteX19" fmla="*/ 822325 w 3187326"/>
                <a:gd name="connsiteY19" fmla="*/ 255121 h 1754514"/>
                <a:gd name="connsiteX20" fmla="*/ 822325 w 3187326"/>
                <a:gd name="connsiteY20" fmla="*/ 277346 h 1754514"/>
                <a:gd name="connsiteX21" fmla="*/ 857250 w 3187326"/>
                <a:gd name="connsiteY21" fmla="*/ 277346 h 1754514"/>
                <a:gd name="connsiteX22" fmla="*/ 857250 w 3187326"/>
                <a:gd name="connsiteY22" fmla="*/ 302746 h 1754514"/>
                <a:gd name="connsiteX23" fmla="*/ 895350 w 3187326"/>
                <a:gd name="connsiteY23" fmla="*/ 302746 h 1754514"/>
                <a:gd name="connsiteX24" fmla="*/ 895350 w 3187326"/>
                <a:gd name="connsiteY24" fmla="*/ 458321 h 1754514"/>
                <a:gd name="connsiteX25" fmla="*/ 901700 w 3187326"/>
                <a:gd name="connsiteY25" fmla="*/ 458321 h 1754514"/>
                <a:gd name="connsiteX26" fmla="*/ 901700 w 3187326"/>
                <a:gd name="connsiteY26" fmla="*/ 471021 h 1754514"/>
                <a:gd name="connsiteX27" fmla="*/ 927100 w 3187326"/>
                <a:gd name="connsiteY27" fmla="*/ 471021 h 1754514"/>
                <a:gd name="connsiteX28" fmla="*/ 927100 w 3187326"/>
                <a:gd name="connsiteY28" fmla="*/ 496421 h 1754514"/>
                <a:gd name="connsiteX29" fmla="*/ 974725 w 3187326"/>
                <a:gd name="connsiteY29" fmla="*/ 496421 h 1754514"/>
                <a:gd name="connsiteX30" fmla="*/ 974725 w 3187326"/>
                <a:gd name="connsiteY30" fmla="*/ 518646 h 1754514"/>
                <a:gd name="connsiteX31" fmla="*/ 1114425 w 3187326"/>
                <a:gd name="connsiteY31" fmla="*/ 521821 h 1754514"/>
                <a:gd name="connsiteX32" fmla="*/ 1117600 w 3187326"/>
                <a:gd name="connsiteY32" fmla="*/ 540871 h 1754514"/>
                <a:gd name="connsiteX33" fmla="*/ 1181100 w 3187326"/>
                <a:gd name="connsiteY33" fmla="*/ 544046 h 1754514"/>
                <a:gd name="connsiteX34" fmla="*/ 1181100 w 3187326"/>
                <a:gd name="connsiteY34" fmla="*/ 553571 h 1754514"/>
                <a:gd name="connsiteX35" fmla="*/ 1187450 w 3187326"/>
                <a:gd name="connsiteY35" fmla="*/ 553571 h 1754514"/>
                <a:gd name="connsiteX36" fmla="*/ 1187450 w 3187326"/>
                <a:gd name="connsiteY36" fmla="*/ 563096 h 1754514"/>
                <a:gd name="connsiteX37" fmla="*/ 1193800 w 3187326"/>
                <a:gd name="connsiteY37" fmla="*/ 563096 h 1754514"/>
                <a:gd name="connsiteX38" fmla="*/ 1193800 w 3187326"/>
                <a:gd name="connsiteY38" fmla="*/ 569446 h 1754514"/>
                <a:gd name="connsiteX39" fmla="*/ 1203325 w 3187326"/>
                <a:gd name="connsiteY39" fmla="*/ 569446 h 1754514"/>
                <a:gd name="connsiteX40" fmla="*/ 1203325 w 3187326"/>
                <a:gd name="connsiteY40" fmla="*/ 604371 h 1754514"/>
                <a:gd name="connsiteX41" fmla="*/ 1276350 w 3187326"/>
                <a:gd name="connsiteY41" fmla="*/ 604371 h 1754514"/>
                <a:gd name="connsiteX42" fmla="*/ 1279525 w 3187326"/>
                <a:gd name="connsiteY42" fmla="*/ 626596 h 1754514"/>
                <a:gd name="connsiteX43" fmla="*/ 1301750 w 3187326"/>
                <a:gd name="connsiteY43" fmla="*/ 629771 h 1754514"/>
                <a:gd name="connsiteX44" fmla="*/ 1301750 w 3187326"/>
                <a:gd name="connsiteY44" fmla="*/ 642471 h 1754514"/>
                <a:gd name="connsiteX45" fmla="*/ 1311275 w 3187326"/>
                <a:gd name="connsiteY45" fmla="*/ 642471 h 1754514"/>
                <a:gd name="connsiteX46" fmla="*/ 1311275 w 3187326"/>
                <a:gd name="connsiteY46" fmla="*/ 671046 h 1754514"/>
                <a:gd name="connsiteX47" fmla="*/ 1349375 w 3187326"/>
                <a:gd name="connsiteY47" fmla="*/ 671046 h 1754514"/>
                <a:gd name="connsiteX48" fmla="*/ 1349375 w 3187326"/>
                <a:gd name="connsiteY48" fmla="*/ 686921 h 1754514"/>
                <a:gd name="connsiteX49" fmla="*/ 1371600 w 3187326"/>
                <a:gd name="connsiteY49" fmla="*/ 686921 h 1754514"/>
                <a:gd name="connsiteX50" fmla="*/ 1368425 w 3187326"/>
                <a:gd name="connsiteY50" fmla="*/ 709146 h 1754514"/>
                <a:gd name="connsiteX51" fmla="*/ 1390650 w 3187326"/>
                <a:gd name="connsiteY51" fmla="*/ 709146 h 1754514"/>
                <a:gd name="connsiteX52" fmla="*/ 1390650 w 3187326"/>
                <a:gd name="connsiteY52" fmla="*/ 734546 h 1754514"/>
                <a:gd name="connsiteX53" fmla="*/ 1454150 w 3187326"/>
                <a:gd name="connsiteY53" fmla="*/ 737721 h 1754514"/>
                <a:gd name="connsiteX54" fmla="*/ 1454150 w 3187326"/>
                <a:gd name="connsiteY54" fmla="*/ 753596 h 1754514"/>
                <a:gd name="connsiteX55" fmla="*/ 1489075 w 3187326"/>
                <a:gd name="connsiteY55" fmla="*/ 753596 h 1754514"/>
                <a:gd name="connsiteX56" fmla="*/ 1489075 w 3187326"/>
                <a:gd name="connsiteY56" fmla="*/ 778996 h 1754514"/>
                <a:gd name="connsiteX57" fmla="*/ 1562100 w 3187326"/>
                <a:gd name="connsiteY57" fmla="*/ 778996 h 1754514"/>
                <a:gd name="connsiteX58" fmla="*/ 1562100 w 3187326"/>
                <a:gd name="connsiteY58" fmla="*/ 798046 h 1754514"/>
                <a:gd name="connsiteX59" fmla="*/ 1670050 w 3187326"/>
                <a:gd name="connsiteY59" fmla="*/ 801221 h 1754514"/>
                <a:gd name="connsiteX60" fmla="*/ 1670050 w 3187326"/>
                <a:gd name="connsiteY60" fmla="*/ 820271 h 1754514"/>
                <a:gd name="connsiteX61" fmla="*/ 1730375 w 3187326"/>
                <a:gd name="connsiteY61" fmla="*/ 823446 h 1754514"/>
                <a:gd name="connsiteX62" fmla="*/ 1730375 w 3187326"/>
                <a:gd name="connsiteY62" fmla="*/ 839321 h 1754514"/>
                <a:gd name="connsiteX63" fmla="*/ 1771650 w 3187326"/>
                <a:gd name="connsiteY63" fmla="*/ 845671 h 1754514"/>
                <a:gd name="connsiteX64" fmla="*/ 1771650 w 3187326"/>
                <a:gd name="connsiteY64" fmla="*/ 886946 h 1754514"/>
                <a:gd name="connsiteX65" fmla="*/ 1816100 w 3187326"/>
                <a:gd name="connsiteY65" fmla="*/ 890121 h 1754514"/>
                <a:gd name="connsiteX66" fmla="*/ 1816100 w 3187326"/>
                <a:gd name="connsiteY66" fmla="*/ 944096 h 1754514"/>
                <a:gd name="connsiteX67" fmla="*/ 1825625 w 3187326"/>
                <a:gd name="connsiteY67" fmla="*/ 944096 h 1754514"/>
                <a:gd name="connsiteX68" fmla="*/ 1825625 w 3187326"/>
                <a:gd name="connsiteY68" fmla="*/ 972671 h 1754514"/>
                <a:gd name="connsiteX69" fmla="*/ 1885950 w 3187326"/>
                <a:gd name="connsiteY69" fmla="*/ 975846 h 1754514"/>
                <a:gd name="connsiteX70" fmla="*/ 1885950 w 3187326"/>
                <a:gd name="connsiteY70" fmla="*/ 994896 h 1754514"/>
                <a:gd name="connsiteX71" fmla="*/ 2120900 w 3187326"/>
                <a:gd name="connsiteY71" fmla="*/ 998071 h 1754514"/>
                <a:gd name="connsiteX72" fmla="*/ 2117725 w 3187326"/>
                <a:gd name="connsiteY72" fmla="*/ 1013946 h 1754514"/>
                <a:gd name="connsiteX73" fmla="*/ 2152650 w 3187326"/>
                <a:gd name="connsiteY73" fmla="*/ 1017121 h 1754514"/>
                <a:gd name="connsiteX74" fmla="*/ 2152650 w 3187326"/>
                <a:gd name="connsiteY74" fmla="*/ 1042521 h 1754514"/>
                <a:gd name="connsiteX75" fmla="*/ 2212975 w 3187326"/>
                <a:gd name="connsiteY75" fmla="*/ 1045696 h 1754514"/>
                <a:gd name="connsiteX76" fmla="*/ 2212975 w 3187326"/>
                <a:gd name="connsiteY76" fmla="*/ 1077446 h 1754514"/>
                <a:gd name="connsiteX77" fmla="*/ 2225675 w 3187326"/>
                <a:gd name="connsiteY77" fmla="*/ 1077446 h 1754514"/>
                <a:gd name="connsiteX78" fmla="*/ 2228850 w 3187326"/>
                <a:gd name="connsiteY78" fmla="*/ 1121896 h 1754514"/>
                <a:gd name="connsiteX79" fmla="*/ 2244725 w 3187326"/>
                <a:gd name="connsiteY79" fmla="*/ 1121896 h 1754514"/>
                <a:gd name="connsiteX80" fmla="*/ 2244725 w 3187326"/>
                <a:gd name="connsiteY80" fmla="*/ 1150471 h 1754514"/>
                <a:gd name="connsiteX81" fmla="*/ 2517775 w 3187326"/>
                <a:gd name="connsiteY81" fmla="*/ 1150471 h 1754514"/>
                <a:gd name="connsiteX82" fmla="*/ 2517775 w 3187326"/>
                <a:gd name="connsiteY82" fmla="*/ 1172696 h 1754514"/>
                <a:gd name="connsiteX83" fmla="*/ 2692400 w 3187326"/>
                <a:gd name="connsiteY83" fmla="*/ 1172696 h 1754514"/>
                <a:gd name="connsiteX84" fmla="*/ 2692400 w 3187326"/>
                <a:gd name="connsiteY84" fmla="*/ 1198096 h 1754514"/>
                <a:gd name="connsiteX85" fmla="*/ 2711450 w 3187326"/>
                <a:gd name="connsiteY85" fmla="*/ 1198096 h 1754514"/>
                <a:gd name="connsiteX86" fmla="*/ 2714625 w 3187326"/>
                <a:gd name="connsiteY86" fmla="*/ 1223496 h 1754514"/>
                <a:gd name="connsiteX87" fmla="*/ 2790825 w 3187326"/>
                <a:gd name="connsiteY87" fmla="*/ 1223496 h 1754514"/>
                <a:gd name="connsiteX88" fmla="*/ 2790825 w 3187326"/>
                <a:gd name="connsiteY88" fmla="*/ 1248896 h 1754514"/>
                <a:gd name="connsiteX89" fmla="*/ 2860675 w 3187326"/>
                <a:gd name="connsiteY89" fmla="*/ 1248896 h 1754514"/>
                <a:gd name="connsiteX90" fmla="*/ 2860675 w 3187326"/>
                <a:gd name="connsiteY90" fmla="*/ 1264771 h 1754514"/>
                <a:gd name="connsiteX91" fmla="*/ 2892425 w 3187326"/>
                <a:gd name="connsiteY91" fmla="*/ 1264771 h 1754514"/>
                <a:gd name="connsiteX92" fmla="*/ 2895600 w 3187326"/>
                <a:gd name="connsiteY92" fmla="*/ 1318746 h 1754514"/>
                <a:gd name="connsiteX93" fmla="*/ 2936875 w 3187326"/>
                <a:gd name="connsiteY93" fmla="*/ 1318746 h 1754514"/>
                <a:gd name="connsiteX94" fmla="*/ 2940050 w 3187326"/>
                <a:gd name="connsiteY94" fmla="*/ 1356846 h 1754514"/>
                <a:gd name="connsiteX95" fmla="*/ 3019425 w 3187326"/>
                <a:gd name="connsiteY95" fmla="*/ 1363196 h 1754514"/>
                <a:gd name="connsiteX96" fmla="*/ 3019425 w 3187326"/>
                <a:gd name="connsiteY96" fmla="*/ 1401296 h 1754514"/>
                <a:gd name="connsiteX97" fmla="*/ 3028950 w 3187326"/>
                <a:gd name="connsiteY97" fmla="*/ 1401296 h 1754514"/>
                <a:gd name="connsiteX98" fmla="*/ 3028950 w 3187326"/>
                <a:gd name="connsiteY98" fmla="*/ 1426696 h 1754514"/>
                <a:gd name="connsiteX99" fmla="*/ 3067050 w 3187326"/>
                <a:gd name="connsiteY99" fmla="*/ 1423521 h 1754514"/>
                <a:gd name="connsiteX100" fmla="*/ 3067050 w 3187326"/>
                <a:gd name="connsiteY100" fmla="*/ 1445746 h 1754514"/>
                <a:gd name="connsiteX101" fmla="*/ 3076575 w 3187326"/>
                <a:gd name="connsiteY101" fmla="*/ 1445746 h 1754514"/>
                <a:gd name="connsiteX102" fmla="*/ 3079750 w 3187326"/>
                <a:gd name="connsiteY102" fmla="*/ 1474321 h 1754514"/>
                <a:gd name="connsiteX103" fmla="*/ 3105150 w 3187326"/>
                <a:gd name="connsiteY103" fmla="*/ 1474321 h 1754514"/>
                <a:gd name="connsiteX104" fmla="*/ 3105150 w 3187326"/>
                <a:gd name="connsiteY104" fmla="*/ 1566396 h 1754514"/>
                <a:gd name="connsiteX105" fmla="*/ 3114675 w 3187326"/>
                <a:gd name="connsiteY105" fmla="*/ 1566396 h 1754514"/>
                <a:gd name="connsiteX106" fmla="*/ 3114675 w 3187326"/>
                <a:gd name="connsiteY106" fmla="*/ 1588621 h 1754514"/>
                <a:gd name="connsiteX107" fmla="*/ 3133725 w 3187326"/>
                <a:gd name="connsiteY107" fmla="*/ 1588621 h 1754514"/>
                <a:gd name="connsiteX108" fmla="*/ 3134519 w 3187326"/>
                <a:gd name="connsiteY108" fmla="*/ 1633865 h 1754514"/>
                <a:gd name="connsiteX109" fmla="*/ 3148012 w 3187326"/>
                <a:gd name="connsiteY109" fmla="*/ 1633865 h 1754514"/>
                <a:gd name="connsiteX110" fmla="*/ 3148012 w 3187326"/>
                <a:gd name="connsiteY110" fmla="*/ 1685460 h 1754514"/>
                <a:gd name="connsiteX111" fmla="*/ 3157537 w 3187326"/>
                <a:gd name="connsiteY111" fmla="*/ 1685459 h 1754514"/>
                <a:gd name="connsiteX112" fmla="*/ 3157536 w 3187326"/>
                <a:gd name="connsiteY112" fmla="*/ 1699745 h 1754514"/>
                <a:gd name="connsiteX113" fmla="*/ 3169442 w 3187326"/>
                <a:gd name="connsiteY113" fmla="*/ 1699747 h 1754514"/>
                <a:gd name="connsiteX114" fmla="*/ 3171824 w 3187326"/>
                <a:gd name="connsiteY114" fmla="*/ 1740227 h 1754514"/>
                <a:gd name="connsiteX115" fmla="*/ 3186111 w 3187326"/>
                <a:gd name="connsiteY115" fmla="*/ 1740227 h 1754514"/>
                <a:gd name="connsiteX116" fmla="*/ 3186112 w 3187326"/>
                <a:gd name="connsiteY116" fmla="*/ 1749752 h 1754514"/>
                <a:gd name="connsiteX117" fmla="*/ 3186112 w 3187326"/>
                <a:gd name="connsiteY117" fmla="*/ 1754514 h 1754514"/>
                <a:gd name="connsiteX0" fmla="*/ 0 w 3198018"/>
                <a:gd name="connsiteY0" fmla="*/ 4296 h 1749752"/>
                <a:gd name="connsiteX1" fmla="*/ 0 w 3198018"/>
                <a:gd name="connsiteY1" fmla="*/ 4296 h 1749752"/>
                <a:gd name="connsiteX2" fmla="*/ 152400 w 3198018"/>
                <a:gd name="connsiteY2" fmla="*/ 4296 h 1749752"/>
                <a:gd name="connsiteX3" fmla="*/ 168275 w 3198018"/>
                <a:gd name="connsiteY3" fmla="*/ 7471 h 1749752"/>
                <a:gd name="connsiteX4" fmla="*/ 206375 w 3198018"/>
                <a:gd name="connsiteY4" fmla="*/ 10646 h 1749752"/>
                <a:gd name="connsiteX5" fmla="*/ 387350 w 3198018"/>
                <a:gd name="connsiteY5" fmla="*/ 7471 h 1749752"/>
                <a:gd name="connsiteX6" fmla="*/ 412750 w 3198018"/>
                <a:gd name="connsiteY6" fmla="*/ 4296 h 1749752"/>
                <a:gd name="connsiteX7" fmla="*/ 406400 w 3198018"/>
                <a:gd name="connsiteY7" fmla="*/ 4296 h 1749752"/>
                <a:gd name="connsiteX8" fmla="*/ 403225 w 3198018"/>
                <a:gd name="connsiteY8" fmla="*/ 32871 h 1749752"/>
                <a:gd name="connsiteX9" fmla="*/ 409575 w 3198018"/>
                <a:gd name="connsiteY9" fmla="*/ 36046 h 1749752"/>
                <a:gd name="connsiteX10" fmla="*/ 415925 w 3198018"/>
                <a:gd name="connsiteY10" fmla="*/ 86846 h 1749752"/>
                <a:gd name="connsiteX11" fmla="*/ 425450 w 3198018"/>
                <a:gd name="connsiteY11" fmla="*/ 86846 h 1749752"/>
                <a:gd name="connsiteX12" fmla="*/ 428625 w 3198018"/>
                <a:gd name="connsiteY12" fmla="*/ 102721 h 1749752"/>
                <a:gd name="connsiteX13" fmla="*/ 438150 w 3198018"/>
                <a:gd name="connsiteY13" fmla="*/ 102721 h 1749752"/>
                <a:gd name="connsiteX14" fmla="*/ 438150 w 3198018"/>
                <a:gd name="connsiteY14" fmla="*/ 217021 h 1749752"/>
                <a:gd name="connsiteX15" fmla="*/ 447675 w 3198018"/>
                <a:gd name="connsiteY15" fmla="*/ 217021 h 1749752"/>
                <a:gd name="connsiteX16" fmla="*/ 447675 w 3198018"/>
                <a:gd name="connsiteY16" fmla="*/ 232896 h 1749752"/>
                <a:gd name="connsiteX17" fmla="*/ 457200 w 3198018"/>
                <a:gd name="connsiteY17" fmla="*/ 232896 h 1749752"/>
                <a:gd name="connsiteX18" fmla="*/ 457200 w 3198018"/>
                <a:gd name="connsiteY18" fmla="*/ 255121 h 1749752"/>
                <a:gd name="connsiteX19" fmla="*/ 822325 w 3198018"/>
                <a:gd name="connsiteY19" fmla="*/ 255121 h 1749752"/>
                <a:gd name="connsiteX20" fmla="*/ 822325 w 3198018"/>
                <a:gd name="connsiteY20" fmla="*/ 277346 h 1749752"/>
                <a:gd name="connsiteX21" fmla="*/ 857250 w 3198018"/>
                <a:gd name="connsiteY21" fmla="*/ 277346 h 1749752"/>
                <a:gd name="connsiteX22" fmla="*/ 857250 w 3198018"/>
                <a:gd name="connsiteY22" fmla="*/ 302746 h 1749752"/>
                <a:gd name="connsiteX23" fmla="*/ 895350 w 3198018"/>
                <a:gd name="connsiteY23" fmla="*/ 302746 h 1749752"/>
                <a:gd name="connsiteX24" fmla="*/ 895350 w 3198018"/>
                <a:gd name="connsiteY24" fmla="*/ 458321 h 1749752"/>
                <a:gd name="connsiteX25" fmla="*/ 901700 w 3198018"/>
                <a:gd name="connsiteY25" fmla="*/ 458321 h 1749752"/>
                <a:gd name="connsiteX26" fmla="*/ 901700 w 3198018"/>
                <a:gd name="connsiteY26" fmla="*/ 471021 h 1749752"/>
                <a:gd name="connsiteX27" fmla="*/ 927100 w 3198018"/>
                <a:gd name="connsiteY27" fmla="*/ 471021 h 1749752"/>
                <a:gd name="connsiteX28" fmla="*/ 927100 w 3198018"/>
                <a:gd name="connsiteY28" fmla="*/ 496421 h 1749752"/>
                <a:gd name="connsiteX29" fmla="*/ 974725 w 3198018"/>
                <a:gd name="connsiteY29" fmla="*/ 496421 h 1749752"/>
                <a:gd name="connsiteX30" fmla="*/ 974725 w 3198018"/>
                <a:gd name="connsiteY30" fmla="*/ 518646 h 1749752"/>
                <a:gd name="connsiteX31" fmla="*/ 1114425 w 3198018"/>
                <a:gd name="connsiteY31" fmla="*/ 521821 h 1749752"/>
                <a:gd name="connsiteX32" fmla="*/ 1117600 w 3198018"/>
                <a:gd name="connsiteY32" fmla="*/ 540871 h 1749752"/>
                <a:gd name="connsiteX33" fmla="*/ 1181100 w 3198018"/>
                <a:gd name="connsiteY33" fmla="*/ 544046 h 1749752"/>
                <a:gd name="connsiteX34" fmla="*/ 1181100 w 3198018"/>
                <a:gd name="connsiteY34" fmla="*/ 553571 h 1749752"/>
                <a:gd name="connsiteX35" fmla="*/ 1187450 w 3198018"/>
                <a:gd name="connsiteY35" fmla="*/ 553571 h 1749752"/>
                <a:gd name="connsiteX36" fmla="*/ 1187450 w 3198018"/>
                <a:gd name="connsiteY36" fmla="*/ 563096 h 1749752"/>
                <a:gd name="connsiteX37" fmla="*/ 1193800 w 3198018"/>
                <a:gd name="connsiteY37" fmla="*/ 563096 h 1749752"/>
                <a:gd name="connsiteX38" fmla="*/ 1193800 w 3198018"/>
                <a:gd name="connsiteY38" fmla="*/ 569446 h 1749752"/>
                <a:gd name="connsiteX39" fmla="*/ 1203325 w 3198018"/>
                <a:gd name="connsiteY39" fmla="*/ 569446 h 1749752"/>
                <a:gd name="connsiteX40" fmla="*/ 1203325 w 3198018"/>
                <a:gd name="connsiteY40" fmla="*/ 604371 h 1749752"/>
                <a:gd name="connsiteX41" fmla="*/ 1276350 w 3198018"/>
                <a:gd name="connsiteY41" fmla="*/ 604371 h 1749752"/>
                <a:gd name="connsiteX42" fmla="*/ 1279525 w 3198018"/>
                <a:gd name="connsiteY42" fmla="*/ 626596 h 1749752"/>
                <a:gd name="connsiteX43" fmla="*/ 1301750 w 3198018"/>
                <a:gd name="connsiteY43" fmla="*/ 629771 h 1749752"/>
                <a:gd name="connsiteX44" fmla="*/ 1301750 w 3198018"/>
                <a:gd name="connsiteY44" fmla="*/ 642471 h 1749752"/>
                <a:gd name="connsiteX45" fmla="*/ 1311275 w 3198018"/>
                <a:gd name="connsiteY45" fmla="*/ 642471 h 1749752"/>
                <a:gd name="connsiteX46" fmla="*/ 1311275 w 3198018"/>
                <a:gd name="connsiteY46" fmla="*/ 671046 h 1749752"/>
                <a:gd name="connsiteX47" fmla="*/ 1349375 w 3198018"/>
                <a:gd name="connsiteY47" fmla="*/ 671046 h 1749752"/>
                <a:gd name="connsiteX48" fmla="*/ 1349375 w 3198018"/>
                <a:gd name="connsiteY48" fmla="*/ 686921 h 1749752"/>
                <a:gd name="connsiteX49" fmla="*/ 1371600 w 3198018"/>
                <a:gd name="connsiteY49" fmla="*/ 686921 h 1749752"/>
                <a:gd name="connsiteX50" fmla="*/ 1368425 w 3198018"/>
                <a:gd name="connsiteY50" fmla="*/ 709146 h 1749752"/>
                <a:gd name="connsiteX51" fmla="*/ 1390650 w 3198018"/>
                <a:gd name="connsiteY51" fmla="*/ 709146 h 1749752"/>
                <a:gd name="connsiteX52" fmla="*/ 1390650 w 3198018"/>
                <a:gd name="connsiteY52" fmla="*/ 734546 h 1749752"/>
                <a:gd name="connsiteX53" fmla="*/ 1454150 w 3198018"/>
                <a:gd name="connsiteY53" fmla="*/ 737721 h 1749752"/>
                <a:gd name="connsiteX54" fmla="*/ 1454150 w 3198018"/>
                <a:gd name="connsiteY54" fmla="*/ 753596 h 1749752"/>
                <a:gd name="connsiteX55" fmla="*/ 1489075 w 3198018"/>
                <a:gd name="connsiteY55" fmla="*/ 753596 h 1749752"/>
                <a:gd name="connsiteX56" fmla="*/ 1489075 w 3198018"/>
                <a:gd name="connsiteY56" fmla="*/ 778996 h 1749752"/>
                <a:gd name="connsiteX57" fmla="*/ 1562100 w 3198018"/>
                <a:gd name="connsiteY57" fmla="*/ 778996 h 1749752"/>
                <a:gd name="connsiteX58" fmla="*/ 1562100 w 3198018"/>
                <a:gd name="connsiteY58" fmla="*/ 798046 h 1749752"/>
                <a:gd name="connsiteX59" fmla="*/ 1670050 w 3198018"/>
                <a:gd name="connsiteY59" fmla="*/ 801221 h 1749752"/>
                <a:gd name="connsiteX60" fmla="*/ 1670050 w 3198018"/>
                <a:gd name="connsiteY60" fmla="*/ 820271 h 1749752"/>
                <a:gd name="connsiteX61" fmla="*/ 1730375 w 3198018"/>
                <a:gd name="connsiteY61" fmla="*/ 823446 h 1749752"/>
                <a:gd name="connsiteX62" fmla="*/ 1730375 w 3198018"/>
                <a:gd name="connsiteY62" fmla="*/ 839321 h 1749752"/>
                <a:gd name="connsiteX63" fmla="*/ 1771650 w 3198018"/>
                <a:gd name="connsiteY63" fmla="*/ 845671 h 1749752"/>
                <a:gd name="connsiteX64" fmla="*/ 1771650 w 3198018"/>
                <a:gd name="connsiteY64" fmla="*/ 886946 h 1749752"/>
                <a:gd name="connsiteX65" fmla="*/ 1816100 w 3198018"/>
                <a:gd name="connsiteY65" fmla="*/ 890121 h 1749752"/>
                <a:gd name="connsiteX66" fmla="*/ 1816100 w 3198018"/>
                <a:gd name="connsiteY66" fmla="*/ 944096 h 1749752"/>
                <a:gd name="connsiteX67" fmla="*/ 1825625 w 3198018"/>
                <a:gd name="connsiteY67" fmla="*/ 944096 h 1749752"/>
                <a:gd name="connsiteX68" fmla="*/ 1825625 w 3198018"/>
                <a:gd name="connsiteY68" fmla="*/ 972671 h 1749752"/>
                <a:gd name="connsiteX69" fmla="*/ 1885950 w 3198018"/>
                <a:gd name="connsiteY69" fmla="*/ 975846 h 1749752"/>
                <a:gd name="connsiteX70" fmla="*/ 1885950 w 3198018"/>
                <a:gd name="connsiteY70" fmla="*/ 994896 h 1749752"/>
                <a:gd name="connsiteX71" fmla="*/ 2120900 w 3198018"/>
                <a:gd name="connsiteY71" fmla="*/ 998071 h 1749752"/>
                <a:gd name="connsiteX72" fmla="*/ 2117725 w 3198018"/>
                <a:gd name="connsiteY72" fmla="*/ 1013946 h 1749752"/>
                <a:gd name="connsiteX73" fmla="*/ 2152650 w 3198018"/>
                <a:gd name="connsiteY73" fmla="*/ 1017121 h 1749752"/>
                <a:gd name="connsiteX74" fmla="*/ 2152650 w 3198018"/>
                <a:gd name="connsiteY74" fmla="*/ 1042521 h 1749752"/>
                <a:gd name="connsiteX75" fmla="*/ 2212975 w 3198018"/>
                <a:gd name="connsiteY75" fmla="*/ 1045696 h 1749752"/>
                <a:gd name="connsiteX76" fmla="*/ 2212975 w 3198018"/>
                <a:gd name="connsiteY76" fmla="*/ 1077446 h 1749752"/>
                <a:gd name="connsiteX77" fmla="*/ 2225675 w 3198018"/>
                <a:gd name="connsiteY77" fmla="*/ 1077446 h 1749752"/>
                <a:gd name="connsiteX78" fmla="*/ 2228850 w 3198018"/>
                <a:gd name="connsiteY78" fmla="*/ 1121896 h 1749752"/>
                <a:gd name="connsiteX79" fmla="*/ 2244725 w 3198018"/>
                <a:gd name="connsiteY79" fmla="*/ 1121896 h 1749752"/>
                <a:gd name="connsiteX80" fmla="*/ 2244725 w 3198018"/>
                <a:gd name="connsiteY80" fmla="*/ 1150471 h 1749752"/>
                <a:gd name="connsiteX81" fmla="*/ 2517775 w 3198018"/>
                <a:gd name="connsiteY81" fmla="*/ 1150471 h 1749752"/>
                <a:gd name="connsiteX82" fmla="*/ 2517775 w 3198018"/>
                <a:gd name="connsiteY82" fmla="*/ 1172696 h 1749752"/>
                <a:gd name="connsiteX83" fmla="*/ 2692400 w 3198018"/>
                <a:gd name="connsiteY83" fmla="*/ 1172696 h 1749752"/>
                <a:gd name="connsiteX84" fmla="*/ 2692400 w 3198018"/>
                <a:gd name="connsiteY84" fmla="*/ 1198096 h 1749752"/>
                <a:gd name="connsiteX85" fmla="*/ 2711450 w 3198018"/>
                <a:gd name="connsiteY85" fmla="*/ 1198096 h 1749752"/>
                <a:gd name="connsiteX86" fmla="*/ 2714625 w 3198018"/>
                <a:gd name="connsiteY86" fmla="*/ 1223496 h 1749752"/>
                <a:gd name="connsiteX87" fmla="*/ 2790825 w 3198018"/>
                <a:gd name="connsiteY87" fmla="*/ 1223496 h 1749752"/>
                <a:gd name="connsiteX88" fmla="*/ 2790825 w 3198018"/>
                <a:gd name="connsiteY88" fmla="*/ 1248896 h 1749752"/>
                <a:gd name="connsiteX89" fmla="*/ 2860675 w 3198018"/>
                <a:gd name="connsiteY89" fmla="*/ 1248896 h 1749752"/>
                <a:gd name="connsiteX90" fmla="*/ 2860675 w 3198018"/>
                <a:gd name="connsiteY90" fmla="*/ 1264771 h 1749752"/>
                <a:gd name="connsiteX91" fmla="*/ 2892425 w 3198018"/>
                <a:gd name="connsiteY91" fmla="*/ 1264771 h 1749752"/>
                <a:gd name="connsiteX92" fmla="*/ 2895600 w 3198018"/>
                <a:gd name="connsiteY92" fmla="*/ 1318746 h 1749752"/>
                <a:gd name="connsiteX93" fmla="*/ 2936875 w 3198018"/>
                <a:gd name="connsiteY93" fmla="*/ 1318746 h 1749752"/>
                <a:gd name="connsiteX94" fmla="*/ 2940050 w 3198018"/>
                <a:gd name="connsiteY94" fmla="*/ 1356846 h 1749752"/>
                <a:gd name="connsiteX95" fmla="*/ 3019425 w 3198018"/>
                <a:gd name="connsiteY95" fmla="*/ 1363196 h 1749752"/>
                <a:gd name="connsiteX96" fmla="*/ 3019425 w 3198018"/>
                <a:gd name="connsiteY96" fmla="*/ 1401296 h 1749752"/>
                <a:gd name="connsiteX97" fmla="*/ 3028950 w 3198018"/>
                <a:gd name="connsiteY97" fmla="*/ 1401296 h 1749752"/>
                <a:gd name="connsiteX98" fmla="*/ 3028950 w 3198018"/>
                <a:gd name="connsiteY98" fmla="*/ 1426696 h 1749752"/>
                <a:gd name="connsiteX99" fmla="*/ 3067050 w 3198018"/>
                <a:gd name="connsiteY99" fmla="*/ 1423521 h 1749752"/>
                <a:gd name="connsiteX100" fmla="*/ 3067050 w 3198018"/>
                <a:gd name="connsiteY100" fmla="*/ 1445746 h 1749752"/>
                <a:gd name="connsiteX101" fmla="*/ 3076575 w 3198018"/>
                <a:gd name="connsiteY101" fmla="*/ 1445746 h 1749752"/>
                <a:gd name="connsiteX102" fmla="*/ 3079750 w 3198018"/>
                <a:gd name="connsiteY102" fmla="*/ 1474321 h 1749752"/>
                <a:gd name="connsiteX103" fmla="*/ 3105150 w 3198018"/>
                <a:gd name="connsiteY103" fmla="*/ 1474321 h 1749752"/>
                <a:gd name="connsiteX104" fmla="*/ 3105150 w 3198018"/>
                <a:gd name="connsiteY104" fmla="*/ 1566396 h 1749752"/>
                <a:gd name="connsiteX105" fmla="*/ 3114675 w 3198018"/>
                <a:gd name="connsiteY105" fmla="*/ 1566396 h 1749752"/>
                <a:gd name="connsiteX106" fmla="*/ 3114675 w 3198018"/>
                <a:gd name="connsiteY106" fmla="*/ 1588621 h 1749752"/>
                <a:gd name="connsiteX107" fmla="*/ 3133725 w 3198018"/>
                <a:gd name="connsiteY107" fmla="*/ 1588621 h 1749752"/>
                <a:gd name="connsiteX108" fmla="*/ 3134519 w 3198018"/>
                <a:gd name="connsiteY108" fmla="*/ 1633865 h 1749752"/>
                <a:gd name="connsiteX109" fmla="*/ 3148012 w 3198018"/>
                <a:gd name="connsiteY109" fmla="*/ 1633865 h 1749752"/>
                <a:gd name="connsiteX110" fmla="*/ 3148012 w 3198018"/>
                <a:gd name="connsiteY110" fmla="*/ 1685460 h 1749752"/>
                <a:gd name="connsiteX111" fmla="*/ 3157537 w 3198018"/>
                <a:gd name="connsiteY111" fmla="*/ 1685459 h 1749752"/>
                <a:gd name="connsiteX112" fmla="*/ 3157536 w 3198018"/>
                <a:gd name="connsiteY112" fmla="*/ 1699745 h 1749752"/>
                <a:gd name="connsiteX113" fmla="*/ 3169442 w 3198018"/>
                <a:gd name="connsiteY113" fmla="*/ 1699747 h 1749752"/>
                <a:gd name="connsiteX114" fmla="*/ 3171824 w 3198018"/>
                <a:gd name="connsiteY114" fmla="*/ 1740227 h 1749752"/>
                <a:gd name="connsiteX115" fmla="*/ 3186111 w 3198018"/>
                <a:gd name="connsiteY115" fmla="*/ 1740227 h 1749752"/>
                <a:gd name="connsiteX116" fmla="*/ 3186112 w 3198018"/>
                <a:gd name="connsiteY116" fmla="*/ 1749752 h 1749752"/>
                <a:gd name="connsiteX117" fmla="*/ 3198018 w 3198018"/>
                <a:gd name="connsiteY117" fmla="*/ 1749751 h 1749752"/>
                <a:gd name="connsiteX0" fmla="*/ 0 w 3200399"/>
                <a:gd name="connsiteY0" fmla="*/ 4296 h 1749752"/>
                <a:gd name="connsiteX1" fmla="*/ 0 w 3200399"/>
                <a:gd name="connsiteY1" fmla="*/ 4296 h 1749752"/>
                <a:gd name="connsiteX2" fmla="*/ 152400 w 3200399"/>
                <a:gd name="connsiteY2" fmla="*/ 4296 h 1749752"/>
                <a:gd name="connsiteX3" fmla="*/ 168275 w 3200399"/>
                <a:gd name="connsiteY3" fmla="*/ 7471 h 1749752"/>
                <a:gd name="connsiteX4" fmla="*/ 206375 w 3200399"/>
                <a:gd name="connsiteY4" fmla="*/ 10646 h 1749752"/>
                <a:gd name="connsiteX5" fmla="*/ 387350 w 3200399"/>
                <a:gd name="connsiteY5" fmla="*/ 7471 h 1749752"/>
                <a:gd name="connsiteX6" fmla="*/ 412750 w 3200399"/>
                <a:gd name="connsiteY6" fmla="*/ 4296 h 1749752"/>
                <a:gd name="connsiteX7" fmla="*/ 406400 w 3200399"/>
                <a:gd name="connsiteY7" fmla="*/ 4296 h 1749752"/>
                <a:gd name="connsiteX8" fmla="*/ 403225 w 3200399"/>
                <a:gd name="connsiteY8" fmla="*/ 32871 h 1749752"/>
                <a:gd name="connsiteX9" fmla="*/ 409575 w 3200399"/>
                <a:gd name="connsiteY9" fmla="*/ 36046 h 1749752"/>
                <a:gd name="connsiteX10" fmla="*/ 415925 w 3200399"/>
                <a:gd name="connsiteY10" fmla="*/ 86846 h 1749752"/>
                <a:gd name="connsiteX11" fmla="*/ 425450 w 3200399"/>
                <a:gd name="connsiteY11" fmla="*/ 86846 h 1749752"/>
                <a:gd name="connsiteX12" fmla="*/ 428625 w 3200399"/>
                <a:gd name="connsiteY12" fmla="*/ 102721 h 1749752"/>
                <a:gd name="connsiteX13" fmla="*/ 438150 w 3200399"/>
                <a:gd name="connsiteY13" fmla="*/ 102721 h 1749752"/>
                <a:gd name="connsiteX14" fmla="*/ 438150 w 3200399"/>
                <a:gd name="connsiteY14" fmla="*/ 217021 h 1749752"/>
                <a:gd name="connsiteX15" fmla="*/ 447675 w 3200399"/>
                <a:gd name="connsiteY15" fmla="*/ 217021 h 1749752"/>
                <a:gd name="connsiteX16" fmla="*/ 447675 w 3200399"/>
                <a:gd name="connsiteY16" fmla="*/ 232896 h 1749752"/>
                <a:gd name="connsiteX17" fmla="*/ 457200 w 3200399"/>
                <a:gd name="connsiteY17" fmla="*/ 232896 h 1749752"/>
                <a:gd name="connsiteX18" fmla="*/ 457200 w 3200399"/>
                <a:gd name="connsiteY18" fmla="*/ 255121 h 1749752"/>
                <a:gd name="connsiteX19" fmla="*/ 822325 w 3200399"/>
                <a:gd name="connsiteY19" fmla="*/ 255121 h 1749752"/>
                <a:gd name="connsiteX20" fmla="*/ 822325 w 3200399"/>
                <a:gd name="connsiteY20" fmla="*/ 277346 h 1749752"/>
                <a:gd name="connsiteX21" fmla="*/ 857250 w 3200399"/>
                <a:gd name="connsiteY21" fmla="*/ 277346 h 1749752"/>
                <a:gd name="connsiteX22" fmla="*/ 857250 w 3200399"/>
                <a:gd name="connsiteY22" fmla="*/ 302746 h 1749752"/>
                <a:gd name="connsiteX23" fmla="*/ 895350 w 3200399"/>
                <a:gd name="connsiteY23" fmla="*/ 302746 h 1749752"/>
                <a:gd name="connsiteX24" fmla="*/ 895350 w 3200399"/>
                <a:gd name="connsiteY24" fmla="*/ 458321 h 1749752"/>
                <a:gd name="connsiteX25" fmla="*/ 901700 w 3200399"/>
                <a:gd name="connsiteY25" fmla="*/ 458321 h 1749752"/>
                <a:gd name="connsiteX26" fmla="*/ 901700 w 3200399"/>
                <a:gd name="connsiteY26" fmla="*/ 471021 h 1749752"/>
                <a:gd name="connsiteX27" fmla="*/ 927100 w 3200399"/>
                <a:gd name="connsiteY27" fmla="*/ 471021 h 1749752"/>
                <a:gd name="connsiteX28" fmla="*/ 927100 w 3200399"/>
                <a:gd name="connsiteY28" fmla="*/ 496421 h 1749752"/>
                <a:gd name="connsiteX29" fmla="*/ 974725 w 3200399"/>
                <a:gd name="connsiteY29" fmla="*/ 496421 h 1749752"/>
                <a:gd name="connsiteX30" fmla="*/ 974725 w 3200399"/>
                <a:gd name="connsiteY30" fmla="*/ 518646 h 1749752"/>
                <a:gd name="connsiteX31" fmla="*/ 1114425 w 3200399"/>
                <a:gd name="connsiteY31" fmla="*/ 521821 h 1749752"/>
                <a:gd name="connsiteX32" fmla="*/ 1117600 w 3200399"/>
                <a:gd name="connsiteY32" fmla="*/ 540871 h 1749752"/>
                <a:gd name="connsiteX33" fmla="*/ 1181100 w 3200399"/>
                <a:gd name="connsiteY33" fmla="*/ 544046 h 1749752"/>
                <a:gd name="connsiteX34" fmla="*/ 1181100 w 3200399"/>
                <a:gd name="connsiteY34" fmla="*/ 553571 h 1749752"/>
                <a:gd name="connsiteX35" fmla="*/ 1187450 w 3200399"/>
                <a:gd name="connsiteY35" fmla="*/ 553571 h 1749752"/>
                <a:gd name="connsiteX36" fmla="*/ 1187450 w 3200399"/>
                <a:gd name="connsiteY36" fmla="*/ 563096 h 1749752"/>
                <a:gd name="connsiteX37" fmla="*/ 1193800 w 3200399"/>
                <a:gd name="connsiteY37" fmla="*/ 563096 h 1749752"/>
                <a:gd name="connsiteX38" fmla="*/ 1193800 w 3200399"/>
                <a:gd name="connsiteY38" fmla="*/ 569446 h 1749752"/>
                <a:gd name="connsiteX39" fmla="*/ 1203325 w 3200399"/>
                <a:gd name="connsiteY39" fmla="*/ 569446 h 1749752"/>
                <a:gd name="connsiteX40" fmla="*/ 1203325 w 3200399"/>
                <a:gd name="connsiteY40" fmla="*/ 604371 h 1749752"/>
                <a:gd name="connsiteX41" fmla="*/ 1276350 w 3200399"/>
                <a:gd name="connsiteY41" fmla="*/ 604371 h 1749752"/>
                <a:gd name="connsiteX42" fmla="*/ 1279525 w 3200399"/>
                <a:gd name="connsiteY42" fmla="*/ 626596 h 1749752"/>
                <a:gd name="connsiteX43" fmla="*/ 1301750 w 3200399"/>
                <a:gd name="connsiteY43" fmla="*/ 629771 h 1749752"/>
                <a:gd name="connsiteX44" fmla="*/ 1301750 w 3200399"/>
                <a:gd name="connsiteY44" fmla="*/ 642471 h 1749752"/>
                <a:gd name="connsiteX45" fmla="*/ 1311275 w 3200399"/>
                <a:gd name="connsiteY45" fmla="*/ 642471 h 1749752"/>
                <a:gd name="connsiteX46" fmla="*/ 1311275 w 3200399"/>
                <a:gd name="connsiteY46" fmla="*/ 671046 h 1749752"/>
                <a:gd name="connsiteX47" fmla="*/ 1349375 w 3200399"/>
                <a:gd name="connsiteY47" fmla="*/ 671046 h 1749752"/>
                <a:gd name="connsiteX48" fmla="*/ 1349375 w 3200399"/>
                <a:gd name="connsiteY48" fmla="*/ 686921 h 1749752"/>
                <a:gd name="connsiteX49" fmla="*/ 1371600 w 3200399"/>
                <a:gd name="connsiteY49" fmla="*/ 686921 h 1749752"/>
                <a:gd name="connsiteX50" fmla="*/ 1368425 w 3200399"/>
                <a:gd name="connsiteY50" fmla="*/ 709146 h 1749752"/>
                <a:gd name="connsiteX51" fmla="*/ 1390650 w 3200399"/>
                <a:gd name="connsiteY51" fmla="*/ 709146 h 1749752"/>
                <a:gd name="connsiteX52" fmla="*/ 1390650 w 3200399"/>
                <a:gd name="connsiteY52" fmla="*/ 734546 h 1749752"/>
                <a:gd name="connsiteX53" fmla="*/ 1454150 w 3200399"/>
                <a:gd name="connsiteY53" fmla="*/ 737721 h 1749752"/>
                <a:gd name="connsiteX54" fmla="*/ 1454150 w 3200399"/>
                <a:gd name="connsiteY54" fmla="*/ 753596 h 1749752"/>
                <a:gd name="connsiteX55" fmla="*/ 1489075 w 3200399"/>
                <a:gd name="connsiteY55" fmla="*/ 753596 h 1749752"/>
                <a:gd name="connsiteX56" fmla="*/ 1489075 w 3200399"/>
                <a:gd name="connsiteY56" fmla="*/ 778996 h 1749752"/>
                <a:gd name="connsiteX57" fmla="*/ 1562100 w 3200399"/>
                <a:gd name="connsiteY57" fmla="*/ 778996 h 1749752"/>
                <a:gd name="connsiteX58" fmla="*/ 1562100 w 3200399"/>
                <a:gd name="connsiteY58" fmla="*/ 798046 h 1749752"/>
                <a:gd name="connsiteX59" fmla="*/ 1670050 w 3200399"/>
                <a:gd name="connsiteY59" fmla="*/ 801221 h 1749752"/>
                <a:gd name="connsiteX60" fmla="*/ 1670050 w 3200399"/>
                <a:gd name="connsiteY60" fmla="*/ 820271 h 1749752"/>
                <a:gd name="connsiteX61" fmla="*/ 1730375 w 3200399"/>
                <a:gd name="connsiteY61" fmla="*/ 823446 h 1749752"/>
                <a:gd name="connsiteX62" fmla="*/ 1730375 w 3200399"/>
                <a:gd name="connsiteY62" fmla="*/ 839321 h 1749752"/>
                <a:gd name="connsiteX63" fmla="*/ 1771650 w 3200399"/>
                <a:gd name="connsiteY63" fmla="*/ 845671 h 1749752"/>
                <a:gd name="connsiteX64" fmla="*/ 1771650 w 3200399"/>
                <a:gd name="connsiteY64" fmla="*/ 886946 h 1749752"/>
                <a:gd name="connsiteX65" fmla="*/ 1816100 w 3200399"/>
                <a:gd name="connsiteY65" fmla="*/ 890121 h 1749752"/>
                <a:gd name="connsiteX66" fmla="*/ 1816100 w 3200399"/>
                <a:gd name="connsiteY66" fmla="*/ 944096 h 1749752"/>
                <a:gd name="connsiteX67" fmla="*/ 1825625 w 3200399"/>
                <a:gd name="connsiteY67" fmla="*/ 944096 h 1749752"/>
                <a:gd name="connsiteX68" fmla="*/ 1825625 w 3200399"/>
                <a:gd name="connsiteY68" fmla="*/ 972671 h 1749752"/>
                <a:gd name="connsiteX69" fmla="*/ 1885950 w 3200399"/>
                <a:gd name="connsiteY69" fmla="*/ 975846 h 1749752"/>
                <a:gd name="connsiteX70" fmla="*/ 1885950 w 3200399"/>
                <a:gd name="connsiteY70" fmla="*/ 994896 h 1749752"/>
                <a:gd name="connsiteX71" fmla="*/ 2120900 w 3200399"/>
                <a:gd name="connsiteY71" fmla="*/ 998071 h 1749752"/>
                <a:gd name="connsiteX72" fmla="*/ 2117725 w 3200399"/>
                <a:gd name="connsiteY72" fmla="*/ 1013946 h 1749752"/>
                <a:gd name="connsiteX73" fmla="*/ 2152650 w 3200399"/>
                <a:gd name="connsiteY73" fmla="*/ 1017121 h 1749752"/>
                <a:gd name="connsiteX74" fmla="*/ 2152650 w 3200399"/>
                <a:gd name="connsiteY74" fmla="*/ 1042521 h 1749752"/>
                <a:gd name="connsiteX75" fmla="*/ 2212975 w 3200399"/>
                <a:gd name="connsiteY75" fmla="*/ 1045696 h 1749752"/>
                <a:gd name="connsiteX76" fmla="*/ 2212975 w 3200399"/>
                <a:gd name="connsiteY76" fmla="*/ 1077446 h 1749752"/>
                <a:gd name="connsiteX77" fmla="*/ 2225675 w 3200399"/>
                <a:gd name="connsiteY77" fmla="*/ 1077446 h 1749752"/>
                <a:gd name="connsiteX78" fmla="*/ 2228850 w 3200399"/>
                <a:gd name="connsiteY78" fmla="*/ 1121896 h 1749752"/>
                <a:gd name="connsiteX79" fmla="*/ 2244725 w 3200399"/>
                <a:gd name="connsiteY79" fmla="*/ 1121896 h 1749752"/>
                <a:gd name="connsiteX80" fmla="*/ 2244725 w 3200399"/>
                <a:gd name="connsiteY80" fmla="*/ 1150471 h 1749752"/>
                <a:gd name="connsiteX81" fmla="*/ 2517775 w 3200399"/>
                <a:gd name="connsiteY81" fmla="*/ 1150471 h 1749752"/>
                <a:gd name="connsiteX82" fmla="*/ 2517775 w 3200399"/>
                <a:gd name="connsiteY82" fmla="*/ 1172696 h 1749752"/>
                <a:gd name="connsiteX83" fmla="*/ 2692400 w 3200399"/>
                <a:gd name="connsiteY83" fmla="*/ 1172696 h 1749752"/>
                <a:gd name="connsiteX84" fmla="*/ 2692400 w 3200399"/>
                <a:gd name="connsiteY84" fmla="*/ 1198096 h 1749752"/>
                <a:gd name="connsiteX85" fmla="*/ 2711450 w 3200399"/>
                <a:gd name="connsiteY85" fmla="*/ 1198096 h 1749752"/>
                <a:gd name="connsiteX86" fmla="*/ 2714625 w 3200399"/>
                <a:gd name="connsiteY86" fmla="*/ 1223496 h 1749752"/>
                <a:gd name="connsiteX87" fmla="*/ 2790825 w 3200399"/>
                <a:gd name="connsiteY87" fmla="*/ 1223496 h 1749752"/>
                <a:gd name="connsiteX88" fmla="*/ 2790825 w 3200399"/>
                <a:gd name="connsiteY88" fmla="*/ 1248896 h 1749752"/>
                <a:gd name="connsiteX89" fmla="*/ 2860675 w 3200399"/>
                <a:gd name="connsiteY89" fmla="*/ 1248896 h 1749752"/>
                <a:gd name="connsiteX90" fmla="*/ 2860675 w 3200399"/>
                <a:gd name="connsiteY90" fmla="*/ 1264771 h 1749752"/>
                <a:gd name="connsiteX91" fmla="*/ 2892425 w 3200399"/>
                <a:gd name="connsiteY91" fmla="*/ 1264771 h 1749752"/>
                <a:gd name="connsiteX92" fmla="*/ 2895600 w 3200399"/>
                <a:gd name="connsiteY92" fmla="*/ 1318746 h 1749752"/>
                <a:gd name="connsiteX93" fmla="*/ 2936875 w 3200399"/>
                <a:gd name="connsiteY93" fmla="*/ 1318746 h 1749752"/>
                <a:gd name="connsiteX94" fmla="*/ 2940050 w 3200399"/>
                <a:gd name="connsiteY94" fmla="*/ 1356846 h 1749752"/>
                <a:gd name="connsiteX95" fmla="*/ 3019425 w 3200399"/>
                <a:gd name="connsiteY95" fmla="*/ 1363196 h 1749752"/>
                <a:gd name="connsiteX96" fmla="*/ 3019425 w 3200399"/>
                <a:gd name="connsiteY96" fmla="*/ 1401296 h 1749752"/>
                <a:gd name="connsiteX97" fmla="*/ 3028950 w 3200399"/>
                <a:gd name="connsiteY97" fmla="*/ 1401296 h 1749752"/>
                <a:gd name="connsiteX98" fmla="*/ 3028950 w 3200399"/>
                <a:gd name="connsiteY98" fmla="*/ 1426696 h 1749752"/>
                <a:gd name="connsiteX99" fmla="*/ 3067050 w 3200399"/>
                <a:gd name="connsiteY99" fmla="*/ 1423521 h 1749752"/>
                <a:gd name="connsiteX100" fmla="*/ 3067050 w 3200399"/>
                <a:gd name="connsiteY100" fmla="*/ 1445746 h 1749752"/>
                <a:gd name="connsiteX101" fmla="*/ 3076575 w 3200399"/>
                <a:gd name="connsiteY101" fmla="*/ 1445746 h 1749752"/>
                <a:gd name="connsiteX102" fmla="*/ 3079750 w 3200399"/>
                <a:gd name="connsiteY102" fmla="*/ 1474321 h 1749752"/>
                <a:gd name="connsiteX103" fmla="*/ 3105150 w 3200399"/>
                <a:gd name="connsiteY103" fmla="*/ 1474321 h 1749752"/>
                <a:gd name="connsiteX104" fmla="*/ 3105150 w 3200399"/>
                <a:gd name="connsiteY104" fmla="*/ 1566396 h 1749752"/>
                <a:gd name="connsiteX105" fmla="*/ 3114675 w 3200399"/>
                <a:gd name="connsiteY105" fmla="*/ 1566396 h 1749752"/>
                <a:gd name="connsiteX106" fmla="*/ 3114675 w 3200399"/>
                <a:gd name="connsiteY106" fmla="*/ 1588621 h 1749752"/>
                <a:gd name="connsiteX107" fmla="*/ 3133725 w 3200399"/>
                <a:gd name="connsiteY107" fmla="*/ 1588621 h 1749752"/>
                <a:gd name="connsiteX108" fmla="*/ 3134519 w 3200399"/>
                <a:gd name="connsiteY108" fmla="*/ 1633865 h 1749752"/>
                <a:gd name="connsiteX109" fmla="*/ 3148012 w 3200399"/>
                <a:gd name="connsiteY109" fmla="*/ 1633865 h 1749752"/>
                <a:gd name="connsiteX110" fmla="*/ 3148012 w 3200399"/>
                <a:gd name="connsiteY110" fmla="*/ 1685460 h 1749752"/>
                <a:gd name="connsiteX111" fmla="*/ 3157537 w 3200399"/>
                <a:gd name="connsiteY111" fmla="*/ 1685459 h 1749752"/>
                <a:gd name="connsiteX112" fmla="*/ 3157536 w 3200399"/>
                <a:gd name="connsiteY112" fmla="*/ 1699745 h 1749752"/>
                <a:gd name="connsiteX113" fmla="*/ 3169442 w 3200399"/>
                <a:gd name="connsiteY113" fmla="*/ 1699747 h 1749752"/>
                <a:gd name="connsiteX114" fmla="*/ 3171824 w 3200399"/>
                <a:gd name="connsiteY114" fmla="*/ 1740227 h 1749752"/>
                <a:gd name="connsiteX115" fmla="*/ 3186111 w 3200399"/>
                <a:gd name="connsiteY115" fmla="*/ 1740227 h 1749752"/>
                <a:gd name="connsiteX116" fmla="*/ 3186112 w 3200399"/>
                <a:gd name="connsiteY116" fmla="*/ 1749752 h 1749752"/>
                <a:gd name="connsiteX117" fmla="*/ 3200399 w 3200399"/>
                <a:gd name="connsiteY117" fmla="*/ 1749751 h 1749752"/>
                <a:gd name="connsiteX0" fmla="*/ 0 w 3202780"/>
                <a:gd name="connsiteY0" fmla="*/ 4296 h 1749752"/>
                <a:gd name="connsiteX1" fmla="*/ 0 w 3202780"/>
                <a:gd name="connsiteY1" fmla="*/ 4296 h 1749752"/>
                <a:gd name="connsiteX2" fmla="*/ 152400 w 3202780"/>
                <a:gd name="connsiteY2" fmla="*/ 4296 h 1749752"/>
                <a:gd name="connsiteX3" fmla="*/ 168275 w 3202780"/>
                <a:gd name="connsiteY3" fmla="*/ 7471 h 1749752"/>
                <a:gd name="connsiteX4" fmla="*/ 206375 w 3202780"/>
                <a:gd name="connsiteY4" fmla="*/ 10646 h 1749752"/>
                <a:gd name="connsiteX5" fmla="*/ 387350 w 3202780"/>
                <a:gd name="connsiteY5" fmla="*/ 7471 h 1749752"/>
                <a:gd name="connsiteX6" fmla="*/ 412750 w 3202780"/>
                <a:gd name="connsiteY6" fmla="*/ 4296 h 1749752"/>
                <a:gd name="connsiteX7" fmla="*/ 406400 w 3202780"/>
                <a:gd name="connsiteY7" fmla="*/ 4296 h 1749752"/>
                <a:gd name="connsiteX8" fmla="*/ 403225 w 3202780"/>
                <a:gd name="connsiteY8" fmla="*/ 32871 h 1749752"/>
                <a:gd name="connsiteX9" fmla="*/ 409575 w 3202780"/>
                <a:gd name="connsiteY9" fmla="*/ 36046 h 1749752"/>
                <a:gd name="connsiteX10" fmla="*/ 415925 w 3202780"/>
                <a:gd name="connsiteY10" fmla="*/ 86846 h 1749752"/>
                <a:gd name="connsiteX11" fmla="*/ 425450 w 3202780"/>
                <a:gd name="connsiteY11" fmla="*/ 86846 h 1749752"/>
                <a:gd name="connsiteX12" fmla="*/ 428625 w 3202780"/>
                <a:gd name="connsiteY12" fmla="*/ 102721 h 1749752"/>
                <a:gd name="connsiteX13" fmla="*/ 438150 w 3202780"/>
                <a:gd name="connsiteY13" fmla="*/ 102721 h 1749752"/>
                <a:gd name="connsiteX14" fmla="*/ 438150 w 3202780"/>
                <a:gd name="connsiteY14" fmla="*/ 217021 h 1749752"/>
                <a:gd name="connsiteX15" fmla="*/ 447675 w 3202780"/>
                <a:gd name="connsiteY15" fmla="*/ 217021 h 1749752"/>
                <a:gd name="connsiteX16" fmla="*/ 447675 w 3202780"/>
                <a:gd name="connsiteY16" fmla="*/ 232896 h 1749752"/>
                <a:gd name="connsiteX17" fmla="*/ 457200 w 3202780"/>
                <a:gd name="connsiteY17" fmla="*/ 232896 h 1749752"/>
                <a:gd name="connsiteX18" fmla="*/ 457200 w 3202780"/>
                <a:gd name="connsiteY18" fmla="*/ 255121 h 1749752"/>
                <a:gd name="connsiteX19" fmla="*/ 822325 w 3202780"/>
                <a:gd name="connsiteY19" fmla="*/ 255121 h 1749752"/>
                <a:gd name="connsiteX20" fmla="*/ 822325 w 3202780"/>
                <a:gd name="connsiteY20" fmla="*/ 277346 h 1749752"/>
                <a:gd name="connsiteX21" fmla="*/ 857250 w 3202780"/>
                <a:gd name="connsiteY21" fmla="*/ 277346 h 1749752"/>
                <a:gd name="connsiteX22" fmla="*/ 857250 w 3202780"/>
                <a:gd name="connsiteY22" fmla="*/ 302746 h 1749752"/>
                <a:gd name="connsiteX23" fmla="*/ 895350 w 3202780"/>
                <a:gd name="connsiteY23" fmla="*/ 302746 h 1749752"/>
                <a:gd name="connsiteX24" fmla="*/ 895350 w 3202780"/>
                <a:gd name="connsiteY24" fmla="*/ 458321 h 1749752"/>
                <a:gd name="connsiteX25" fmla="*/ 901700 w 3202780"/>
                <a:gd name="connsiteY25" fmla="*/ 458321 h 1749752"/>
                <a:gd name="connsiteX26" fmla="*/ 901700 w 3202780"/>
                <a:gd name="connsiteY26" fmla="*/ 471021 h 1749752"/>
                <a:gd name="connsiteX27" fmla="*/ 927100 w 3202780"/>
                <a:gd name="connsiteY27" fmla="*/ 471021 h 1749752"/>
                <a:gd name="connsiteX28" fmla="*/ 927100 w 3202780"/>
                <a:gd name="connsiteY28" fmla="*/ 496421 h 1749752"/>
                <a:gd name="connsiteX29" fmla="*/ 974725 w 3202780"/>
                <a:gd name="connsiteY29" fmla="*/ 496421 h 1749752"/>
                <a:gd name="connsiteX30" fmla="*/ 974725 w 3202780"/>
                <a:gd name="connsiteY30" fmla="*/ 518646 h 1749752"/>
                <a:gd name="connsiteX31" fmla="*/ 1114425 w 3202780"/>
                <a:gd name="connsiteY31" fmla="*/ 521821 h 1749752"/>
                <a:gd name="connsiteX32" fmla="*/ 1117600 w 3202780"/>
                <a:gd name="connsiteY32" fmla="*/ 540871 h 1749752"/>
                <a:gd name="connsiteX33" fmla="*/ 1181100 w 3202780"/>
                <a:gd name="connsiteY33" fmla="*/ 544046 h 1749752"/>
                <a:gd name="connsiteX34" fmla="*/ 1181100 w 3202780"/>
                <a:gd name="connsiteY34" fmla="*/ 553571 h 1749752"/>
                <a:gd name="connsiteX35" fmla="*/ 1187450 w 3202780"/>
                <a:gd name="connsiteY35" fmla="*/ 553571 h 1749752"/>
                <a:gd name="connsiteX36" fmla="*/ 1187450 w 3202780"/>
                <a:gd name="connsiteY36" fmla="*/ 563096 h 1749752"/>
                <a:gd name="connsiteX37" fmla="*/ 1193800 w 3202780"/>
                <a:gd name="connsiteY37" fmla="*/ 563096 h 1749752"/>
                <a:gd name="connsiteX38" fmla="*/ 1193800 w 3202780"/>
                <a:gd name="connsiteY38" fmla="*/ 569446 h 1749752"/>
                <a:gd name="connsiteX39" fmla="*/ 1203325 w 3202780"/>
                <a:gd name="connsiteY39" fmla="*/ 569446 h 1749752"/>
                <a:gd name="connsiteX40" fmla="*/ 1203325 w 3202780"/>
                <a:gd name="connsiteY40" fmla="*/ 604371 h 1749752"/>
                <a:gd name="connsiteX41" fmla="*/ 1276350 w 3202780"/>
                <a:gd name="connsiteY41" fmla="*/ 604371 h 1749752"/>
                <a:gd name="connsiteX42" fmla="*/ 1279525 w 3202780"/>
                <a:gd name="connsiteY42" fmla="*/ 626596 h 1749752"/>
                <a:gd name="connsiteX43" fmla="*/ 1301750 w 3202780"/>
                <a:gd name="connsiteY43" fmla="*/ 629771 h 1749752"/>
                <a:gd name="connsiteX44" fmla="*/ 1301750 w 3202780"/>
                <a:gd name="connsiteY44" fmla="*/ 642471 h 1749752"/>
                <a:gd name="connsiteX45" fmla="*/ 1311275 w 3202780"/>
                <a:gd name="connsiteY45" fmla="*/ 642471 h 1749752"/>
                <a:gd name="connsiteX46" fmla="*/ 1311275 w 3202780"/>
                <a:gd name="connsiteY46" fmla="*/ 671046 h 1749752"/>
                <a:gd name="connsiteX47" fmla="*/ 1349375 w 3202780"/>
                <a:gd name="connsiteY47" fmla="*/ 671046 h 1749752"/>
                <a:gd name="connsiteX48" fmla="*/ 1349375 w 3202780"/>
                <a:gd name="connsiteY48" fmla="*/ 686921 h 1749752"/>
                <a:gd name="connsiteX49" fmla="*/ 1371600 w 3202780"/>
                <a:gd name="connsiteY49" fmla="*/ 686921 h 1749752"/>
                <a:gd name="connsiteX50" fmla="*/ 1368425 w 3202780"/>
                <a:gd name="connsiteY50" fmla="*/ 709146 h 1749752"/>
                <a:gd name="connsiteX51" fmla="*/ 1390650 w 3202780"/>
                <a:gd name="connsiteY51" fmla="*/ 709146 h 1749752"/>
                <a:gd name="connsiteX52" fmla="*/ 1390650 w 3202780"/>
                <a:gd name="connsiteY52" fmla="*/ 734546 h 1749752"/>
                <a:gd name="connsiteX53" fmla="*/ 1454150 w 3202780"/>
                <a:gd name="connsiteY53" fmla="*/ 737721 h 1749752"/>
                <a:gd name="connsiteX54" fmla="*/ 1454150 w 3202780"/>
                <a:gd name="connsiteY54" fmla="*/ 753596 h 1749752"/>
                <a:gd name="connsiteX55" fmla="*/ 1489075 w 3202780"/>
                <a:gd name="connsiteY55" fmla="*/ 753596 h 1749752"/>
                <a:gd name="connsiteX56" fmla="*/ 1489075 w 3202780"/>
                <a:gd name="connsiteY56" fmla="*/ 778996 h 1749752"/>
                <a:gd name="connsiteX57" fmla="*/ 1562100 w 3202780"/>
                <a:gd name="connsiteY57" fmla="*/ 778996 h 1749752"/>
                <a:gd name="connsiteX58" fmla="*/ 1562100 w 3202780"/>
                <a:gd name="connsiteY58" fmla="*/ 798046 h 1749752"/>
                <a:gd name="connsiteX59" fmla="*/ 1670050 w 3202780"/>
                <a:gd name="connsiteY59" fmla="*/ 801221 h 1749752"/>
                <a:gd name="connsiteX60" fmla="*/ 1670050 w 3202780"/>
                <a:gd name="connsiteY60" fmla="*/ 820271 h 1749752"/>
                <a:gd name="connsiteX61" fmla="*/ 1730375 w 3202780"/>
                <a:gd name="connsiteY61" fmla="*/ 823446 h 1749752"/>
                <a:gd name="connsiteX62" fmla="*/ 1730375 w 3202780"/>
                <a:gd name="connsiteY62" fmla="*/ 839321 h 1749752"/>
                <a:gd name="connsiteX63" fmla="*/ 1771650 w 3202780"/>
                <a:gd name="connsiteY63" fmla="*/ 845671 h 1749752"/>
                <a:gd name="connsiteX64" fmla="*/ 1771650 w 3202780"/>
                <a:gd name="connsiteY64" fmla="*/ 886946 h 1749752"/>
                <a:gd name="connsiteX65" fmla="*/ 1816100 w 3202780"/>
                <a:gd name="connsiteY65" fmla="*/ 890121 h 1749752"/>
                <a:gd name="connsiteX66" fmla="*/ 1816100 w 3202780"/>
                <a:gd name="connsiteY66" fmla="*/ 944096 h 1749752"/>
                <a:gd name="connsiteX67" fmla="*/ 1825625 w 3202780"/>
                <a:gd name="connsiteY67" fmla="*/ 944096 h 1749752"/>
                <a:gd name="connsiteX68" fmla="*/ 1825625 w 3202780"/>
                <a:gd name="connsiteY68" fmla="*/ 972671 h 1749752"/>
                <a:gd name="connsiteX69" fmla="*/ 1885950 w 3202780"/>
                <a:gd name="connsiteY69" fmla="*/ 975846 h 1749752"/>
                <a:gd name="connsiteX70" fmla="*/ 1885950 w 3202780"/>
                <a:gd name="connsiteY70" fmla="*/ 994896 h 1749752"/>
                <a:gd name="connsiteX71" fmla="*/ 2120900 w 3202780"/>
                <a:gd name="connsiteY71" fmla="*/ 998071 h 1749752"/>
                <a:gd name="connsiteX72" fmla="*/ 2117725 w 3202780"/>
                <a:gd name="connsiteY72" fmla="*/ 1013946 h 1749752"/>
                <a:gd name="connsiteX73" fmla="*/ 2152650 w 3202780"/>
                <a:gd name="connsiteY73" fmla="*/ 1017121 h 1749752"/>
                <a:gd name="connsiteX74" fmla="*/ 2152650 w 3202780"/>
                <a:gd name="connsiteY74" fmla="*/ 1042521 h 1749752"/>
                <a:gd name="connsiteX75" fmla="*/ 2212975 w 3202780"/>
                <a:gd name="connsiteY75" fmla="*/ 1045696 h 1749752"/>
                <a:gd name="connsiteX76" fmla="*/ 2212975 w 3202780"/>
                <a:gd name="connsiteY76" fmla="*/ 1077446 h 1749752"/>
                <a:gd name="connsiteX77" fmla="*/ 2225675 w 3202780"/>
                <a:gd name="connsiteY77" fmla="*/ 1077446 h 1749752"/>
                <a:gd name="connsiteX78" fmla="*/ 2228850 w 3202780"/>
                <a:gd name="connsiteY78" fmla="*/ 1121896 h 1749752"/>
                <a:gd name="connsiteX79" fmla="*/ 2244725 w 3202780"/>
                <a:gd name="connsiteY79" fmla="*/ 1121896 h 1749752"/>
                <a:gd name="connsiteX80" fmla="*/ 2244725 w 3202780"/>
                <a:gd name="connsiteY80" fmla="*/ 1150471 h 1749752"/>
                <a:gd name="connsiteX81" fmla="*/ 2517775 w 3202780"/>
                <a:gd name="connsiteY81" fmla="*/ 1150471 h 1749752"/>
                <a:gd name="connsiteX82" fmla="*/ 2517775 w 3202780"/>
                <a:gd name="connsiteY82" fmla="*/ 1172696 h 1749752"/>
                <a:gd name="connsiteX83" fmla="*/ 2692400 w 3202780"/>
                <a:gd name="connsiteY83" fmla="*/ 1172696 h 1749752"/>
                <a:gd name="connsiteX84" fmla="*/ 2692400 w 3202780"/>
                <a:gd name="connsiteY84" fmla="*/ 1198096 h 1749752"/>
                <a:gd name="connsiteX85" fmla="*/ 2711450 w 3202780"/>
                <a:gd name="connsiteY85" fmla="*/ 1198096 h 1749752"/>
                <a:gd name="connsiteX86" fmla="*/ 2714625 w 3202780"/>
                <a:gd name="connsiteY86" fmla="*/ 1223496 h 1749752"/>
                <a:gd name="connsiteX87" fmla="*/ 2790825 w 3202780"/>
                <a:gd name="connsiteY87" fmla="*/ 1223496 h 1749752"/>
                <a:gd name="connsiteX88" fmla="*/ 2790825 w 3202780"/>
                <a:gd name="connsiteY88" fmla="*/ 1248896 h 1749752"/>
                <a:gd name="connsiteX89" fmla="*/ 2860675 w 3202780"/>
                <a:gd name="connsiteY89" fmla="*/ 1248896 h 1749752"/>
                <a:gd name="connsiteX90" fmla="*/ 2860675 w 3202780"/>
                <a:gd name="connsiteY90" fmla="*/ 1264771 h 1749752"/>
                <a:gd name="connsiteX91" fmla="*/ 2892425 w 3202780"/>
                <a:gd name="connsiteY91" fmla="*/ 1264771 h 1749752"/>
                <a:gd name="connsiteX92" fmla="*/ 2895600 w 3202780"/>
                <a:gd name="connsiteY92" fmla="*/ 1318746 h 1749752"/>
                <a:gd name="connsiteX93" fmla="*/ 2936875 w 3202780"/>
                <a:gd name="connsiteY93" fmla="*/ 1318746 h 1749752"/>
                <a:gd name="connsiteX94" fmla="*/ 2940050 w 3202780"/>
                <a:gd name="connsiteY94" fmla="*/ 1356846 h 1749752"/>
                <a:gd name="connsiteX95" fmla="*/ 3019425 w 3202780"/>
                <a:gd name="connsiteY95" fmla="*/ 1363196 h 1749752"/>
                <a:gd name="connsiteX96" fmla="*/ 3019425 w 3202780"/>
                <a:gd name="connsiteY96" fmla="*/ 1401296 h 1749752"/>
                <a:gd name="connsiteX97" fmla="*/ 3028950 w 3202780"/>
                <a:gd name="connsiteY97" fmla="*/ 1401296 h 1749752"/>
                <a:gd name="connsiteX98" fmla="*/ 3028950 w 3202780"/>
                <a:gd name="connsiteY98" fmla="*/ 1426696 h 1749752"/>
                <a:gd name="connsiteX99" fmla="*/ 3067050 w 3202780"/>
                <a:gd name="connsiteY99" fmla="*/ 1423521 h 1749752"/>
                <a:gd name="connsiteX100" fmla="*/ 3067050 w 3202780"/>
                <a:gd name="connsiteY100" fmla="*/ 1445746 h 1749752"/>
                <a:gd name="connsiteX101" fmla="*/ 3076575 w 3202780"/>
                <a:gd name="connsiteY101" fmla="*/ 1445746 h 1749752"/>
                <a:gd name="connsiteX102" fmla="*/ 3079750 w 3202780"/>
                <a:gd name="connsiteY102" fmla="*/ 1474321 h 1749752"/>
                <a:gd name="connsiteX103" fmla="*/ 3105150 w 3202780"/>
                <a:gd name="connsiteY103" fmla="*/ 1474321 h 1749752"/>
                <a:gd name="connsiteX104" fmla="*/ 3105150 w 3202780"/>
                <a:gd name="connsiteY104" fmla="*/ 1566396 h 1749752"/>
                <a:gd name="connsiteX105" fmla="*/ 3114675 w 3202780"/>
                <a:gd name="connsiteY105" fmla="*/ 1566396 h 1749752"/>
                <a:gd name="connsiteX106" fmla="*/ 3114675 w 3202780"/>
                <a:gd name="connsiteY106" fmla="*/ 1588621 h 1749752"/>
                <a:gd name="connsiteX107" fmla="*/ 3133725 w 3202780"/>
                <a:gd name="connsiteY107" fmla="*/ 1588621 h 1749752"/>
                <a:gd name="connsiteX108" fmla="*/ 3134519 w 3202780"/>
                <a:gd name="connsiteY108" fmla="*/ 1633865 h 1749752"/>
                <a:gd name="connsiteX109" fmla="*/ 3148012 w 3202780"/>
                <a:gd name="connsiteY109" fmla="*/ 1633865 h 1749752"/>
                <a:gd name="connsiteX110" fmla="*/ 3148012 w 3202780"/>
                <a:gd name="connsiteY110" fmla="*/ 1685460 h 1749752"/>
                <a:gd name="connsiteX111" fmla="*/ 3157537 w 3202780"/>
                <a:gd name="connsiteY111" fmla="*/ 1685459 h 1749752"/>
                <a:gd name="connsiteX112" fmla="*/ 3157536 w 3202780"/>
                <a:gd name="connsiteY112" fmla="*/ 1699745 h 1749752"/>
                <a:gd name="connsiteX113" fmla="*/ 3169442 w 3202780"/>
                <a:gd name="connsiteY113" fmla="*/ 1699747 h 1749752"/>
                <a:gd name="connsiteX114" fmla="*/ 3171824 w 3202780"/>
                <a:gd name="connsiteY114" fmla="*/ 1740227 h 1749752"/>
                <a:gd name="connsiteX115" fmla="*/ 3186111 w 3202780"/>
                <a:gd name="connsiteY115" fmla="*/ 1740227 h 1749752"/>
                <a:gd name="connsiteX116" fmla="*/ 3186112 w 3202780"/>
                <a:gd name="connsiteY116" fmla="*/ 1749752 h 1749752"/>
                <a:gd name="connsiteX117" fmla="*/ 3202780 w 3202780"/>
                <a:gd name="connsiteY117" fmla="*/ 1749751 h 1749752"/>
                <a:gd name="connsiteX0" fmla="*/ 0 w 3205161"/>
                <a:gd name="connsiteY0" fmla="*/ 4296 h 1752133"/>
                <a:gd name="connsiteX1" fmla="*/ 0 w 3205161"/>
                <a:gd name="connsiteY1" fmla="*/ 4296 h 1752133"/>
                <a:gd name="connsiteX2" fmla="*/ 152400 w 3205161"/>
                <a:gd name="connsiteY2" fmla="*/ 4296 h 1752133"/>
                <a:gd name="connsiteX3" fmla="*/ 168275 w 3205161"/>
                <a:gd name="connsiteY3" fmla="*/ 7471 h 1752133"/>
                <a:gd name="connsiteX4" fmla="*/ 206375 w 3205161"/>
                <a:gd name="connsiteY4" fmla="*/ 10646 h 1752133"/>
                <a:gd name="connsiteX5" fmla="*/ 387350 w 3205161"/>
                <a:gd name="connsiteY5" fmla="*/ 7471 h 1752133"/>
                <a:gd name="connsiteX6" fmla="*/ 412750 w 3205161"/>
                <a:gd name="connsiteY6" fmla="*/ 4296 h 1752133"/>
                <a:gd name="connsiteX7" fmla="*/ 406400 w 3205161"/>
                <a:gd name="connsiteY7" fmla="*/ 4296 h 1752133"/>
                <a:gd name="connsiteX8" fmla="*/ 403225 w 3205161"/>
                <a:gd name="connsiteY8" fmla="*/ 32871 h 1752133"/>
                <a:gd name="connsiteX9" fmla="*/ 409575 w 3205161"/>
                <a:gd name="connsiteY9" fmla="*/ 36046 h 1752133"/>
                <a:gd name="connsiteX10" fmla="*/ 415925 w 3205161"/>
                <a:gd name="connsiteY10" fmla="*/ 86846 h 1752133"/>
                <a:gd name="connsiteX11" fmla="*/ 425450 w 3205161"/>
                <a:gd name="connsiteY11" fmla="*/ 86846 h 1752133"/>
                <a:gd name="connsiteX12" fmla="*/ 428625 w 3205161"/>
                <a:gd name="connsiteY12" fmla="*/ 102721 h 1752133"/>
                <a:gd name="connsiteX13" fmla="*/ 438150 w 3205161"/>
                <a:gd name="connsiteY13" fmla="*/ 102721 h 1752133"/>
                <a:gd name="connsiteX14" fmla="*/ 438150 w 3205161"/>
                <a:gd name="connsiteY14" fmla="*/ 217021 h 1752133"/>
                <a:gd name="connsiteX15" fmla="*/ 447675 w 3205161"/>
                <a:gd name="connsiteY15" fmla="*/ 217021 h 1752133"/>
                <a:gd name="connsiteX16" fmla="*/ 447675 w 3205161"/>
                <a:gd name="connsiteY16" fmla="*/ 232896 h 1752133"/>
                <a:gd name="connsiteX17" fmla="*/ 457200 w 3205161"/>
                <a:gd name="connsiteY17" fmla="*/ 232896 h 1752133"/>
                <a:gd name="connsiteX18" fmla="*/ 457200 w 3205161"/>
                <a:gd name="connsiteY18" fmla="*/ 255121 h 1752133"/>
                <a:gd name="connsiteX19" fmla="*/ 822325 w 3205161"/>
                <a:gd name="connsiteY19" fmla="*/ 255121 h 1752133"/>
                <a:gd name="connsiteX20" fmla="*/ 822325 w 3205161"/>
                <a:gd name="connsiteY20" fmla="*/ 277346 h 1752133"/>
                <a:gd name="connsiteX21" fmla="*/ 857250 w 3205161"/>
                <a:gd name="connsiteY21" fmla="*/ 277346 h 1752133"/>
                <a:gd name="connsiteX22" fmla="*/ 857250 w 3205161"/>
                <a:gd name="connsiteY22" fmla="*/ 302746 h 1752133"/>
                <a:gd name="connsiteX23" fmla="*/ 895350 w 3205161"/>
                <a:gd name="connsiteY23" fmla="*/ 302746 h 1752133"/>
                <a:gd name="connsiteX24" fmla="*/ 895350 w 3205161"/>
                <a:gd name="connsiteY24" fmla="*/ 458321 h 1752133"/>
                <a:gd name="connsiteX25" fmla="*/ 901700 w 3205161"/>
                <a:gd name="connsiteY25" fmla="*/ 458321 h 1752133"/>
                <a:gd name="connsiteX26" fmla="*/ 901700 w 3205161"/>
                <a:gd name="connsiteY26" fmla="*/ 471021 h 1752133"/>
                <a:gd name="connsiteX27" fmla="*/ 927100 w 3205161"/>
                <a:gd name="connsiteY27" fmla="*/ 471021 h 1752133"/>
                <a:gd name="connsiteX28" fmla="*/ 927100 w 3205161"/>
                <a:gd name="connsiteY28" fmla="*/ 496421 h 1752133"/>
                <a:gd name="connsiteX29" fmla="*/ 974725 w 3205161"/>
                <a:gd name="connsiteY29" fmla="*/ 496421 h 1752133"/>
                <a:gd name="connsiteX30" fmla="*/ 974725 w 3205161"/>
                <a:gd name="connsiteY30" fmla="*/ 518646 h 1752133"/>
                <a:gd name="connsiteX31" fmla="*/ 1114425 w 3205161"/>
                <a:gd name="connsiteY31" fmla="*/ 521821 h 1752133"/>
                <a:gd name="connsiteX32" fmla="*/ 1117600 w 3205161"/>
                <a:gd name="connsiteY32" fmla="*/ 540871 h 1752133"/>
                <a:gd name="connsiteX33" fmla="*/ 1181100 w 3205161"/>
                <a:gd name="connsiteY33" fmla="*/ 544046 h 1752133"/>
                <a:gd name="connsiteX34" fmla="*/ 1181100 w 3205161"/>
                <a:gd name="connsiteY34" fmla="*/ 553571 h 1752133"/>
                <a:gd name="connsiteX35" fmla="*/ 1187450 w 3205161"/>
                <a:gd name="connsiteY35" fmla="*/ 553571 h 1752133"/>
                <a:gd name="connsiteX36" fmla="*/ 1187450 w 3205161"/>
                <a:gd name="connsiteY36" fmla="*/ 563096 h 1752133"/>
                <a:gd name="connsiteX37" fmla="*/ 1193800 w 3205161"/>
                <a:gd name="connsiteY37" fmla="*/ 563096 h 1752133"/>
                <a:gd name="connsiteX38" fmla="*/ 1193800 w 3205161"/>
                <a:gd name="connsiteY38" fmla="*/ 569446 h 1752133"/>
                <a:gd name="connsiteX39" fmla="*/ 1203325 w 3205161"/>
                <a:gd name="connsiteY39" fmla="*/ 569446 h 1752133"/>
                <a:gd name="connsiteX40" fmla="*/ 1203325 w 3205161"/>
                <a:gd name="connsiteY40" fmla="*/ 604371 h 1752133"/>
                <a:gd name="connsiteX41" fmla="*/ 1276350 w 3205161"/>
                <a:gd name="connsiteY41" fmla="*/ 604371 h 1752133"/>
                <a:gd name="connsiteX42" fmla="*/ 1279525 w 3205161"/>
                <a:gd name="connsiteY42" fmla="*/ 626596 h 1752133"/>
                <a:gd name="connsiteX43" fmla="*/ 1301750 w 3205161"/>
                <a:gd name="connsiteY43" fmla="*/ 629771 h 1752133"/>
                <a:gd name="connsiteX44" fmla="*/ 1301750 w 3205161"/>
                <a:gd name="connsiteY44" fmla="*/ 642471 h 1752133"/>
                <a:gd name="connsiteX45" fmla="*/ 1311275 w 3205161"/>
                <a:gd name="connsiteY45" fmla="*/ 642471 h 1752133"/>
                <a:gd name="connsiteX46" fmla="*/ 1311275 w 3205161"/>
                <a:gd name="connsiteY46" fmla="*/ 671046 h 1752133"/>
                <a:gd name="connsiteX47" fmla="*/ 1349375 w 3205161"/>
                <a:gd name="connsiteY47" fmla="*/ 671046 h 1752133"/>
                <a:gd name="connsiteX48" fmla="*/ 1349375 w 3205161"/>
                <a:gd name="connsiteY48" fmla="*/ 686921 h 1752133"/>
                <a:gd name="connsiteX49" fmla="*/ 1371600 w 3205161"/>
                <a:gd name="connsiteY49" fmla="*/ 686921 h 1752133"/>
                <a:gd name="connsiteX50" fmla="*/ 1368425 w 3205161"/>
                <a:gd name="connsiteY50" fmla="*/ 709146 h 1752133"/>
                <a:gd name="connsiteX51" fmla="*/ 1390650 w 3205161"/>
                <a:gd name="connsiteY51" fmla="*/ 709146 h 1752133"/>
                <a:gd name="connsiteX52" fmla="*/ 1390650 w 3205161"/>
                <a:gd name="connsiteY52" fmla="*/ 734546 h 1752133"/>
                <a:gd name="connsiteX53" fmla="*/ 1454150 w 3205161"/>
                <a:gd name="connsiteY53" fmla="*/ 737721 h 1752133"/>
                <a:gd name="connsiteX54" fmla="*/ 1454150 w 3205161"/>
                <a:gd name="connsiteY54" fmla="*/ 753596 h 1752133"/>
                <a:gd name="connsiteX55" fmla="*/ 1489075 w 3205161"/>
                <a:gd name="connsiteY55" fmla="*/ 753596 h 1752133"/>
                <a:gd name="connsiteX56" fmla="*/ 1489075 w 3205161"/>
                <a:gd name="connsiteY56" fmla="*/ 778996 h 1752133"/>
                <a:gd name="connsiteX57" fmla="*/ 1562100 w 3205161"/>
                <a:gd name="connsiteY57" fmla="*/ 778996 h 1752133"/>
                <a:gd name="connsiteX58" fmla="*/ 1562100 w 3205161"/>
                <a:gd name="connsiteY58" fmla="*/ 798046 h 1752133"/>
                <a:gd name="connsiteX59" fmla="*/ 1670050 w 3205161"/>
                <a:gd name="connsiteY59" fmla="*/ 801221 h 1752133"/>
                <a:gd name="connsiteX60" fmla="*/ 1670050 w 3205161"/>
                <a:gd name="connsiteY60" fmla="*/ 820271 h 1752133"/>
                <a:gd name="connsiteX61" fmla="*/ 1730375 w 3205161"/>
                <a:gd name="connsiteY61" fmla="*/ 823446 h 1752133"/>
                <a:gd name="connsiteX62" fmla="*/ 1730375 w 3205161"/>
                <a:gd name="connsiteY62" fmla="*/ 839321 h 1752133"/>
                <a:gd name="connsiteX63" fmla="*/ 1771650 w 3205161"/>
                <a:gd name="connsiteY63" fmla="*/ 845671 h 1752133"/>
                <a:gd name="connsiteX64" fmla="*/ 1771650 w 3205161"/>
                <a:gd name="connsiteY64" fmla="*/ 886946 h 1752133"/>
                <a:gd name="connsiteX65" fmla="*/ 1816100 w 3205161"/>
                <a:gd name="connsiteY65" fmla="*/ 890121 h 1752133"/>
                <a:gd name="connsiteX66" fmla="*/ 1816100 w 3205161"/>
                <a:gd name="connsiteY66" fmla="*/ 944096 h 1752133"/>
                <a:gd name="connsiteX67" fmla="*/ 1825625 w 3205161"/>
                <a:gd name="connsiteY67" fmla="*/ 944096 h 1752133"/>
                <a:gd name="connsiteX68" fmla="*/ 1825625 w 3205161"/>
                <a:gd name="connsiteY68" fmla="*/ 972671 h 1752133"/>
                <a:gd name="connsiteX69" fmla="*/ 1885950 w 3205161"/>
                <a:gd name="connsiteY69" fmla="*/ 975846 h 1752133"/>
                <a:gd name="connsiteX70" fmla="*/ 1885950 w 3205161"/>
                <a:gd name="connsiteY70" fmla="*/ 994896 h 1752133"/>
                <a:gd name="connsiteX71" fmla="*/ 2120900 w 3205161"/>
                <a:gd name="connsiteY71" fmla="*/ 998071 h 1752133"/>
                <a:gd name="connsiteX72" fmla="*/ 2117725 w 3205161"/>
                <a:gd name="connsiteY72" fmla="*/ 1013946 h 1752133"/>
                <a:gd name="connsiteX73" fmla="*/ 2152650 w 3205161"/>
                <a:gd name="connsiteY73" fmla="*/ 1017121 h 1752133"/>
                <a:gd name="connsiteX74" fmla="*/ 2152650 w 3205161"/>
                <a:gd name="connsiteY74" fmla="*/ 1042521 h 1752133"/>
                <a:gd name="connsiteX75" fmla="*/ 2212975 w 3205161"/>
                <a:gd name="connsiteY75" fmla="*/ 1045696 h 1752133"/>
                <a:gd name="connsiteX76" fmla="*/ 2212975 w 3205161"/>
                <a:gd name="connsiteY76" fmla="*/ 1077446 h 1752133"/>
                <a:gd name="connsiteX77" fmla="*/ 2225675 w 3205161"/>
                <a:gd name="connsiteY77" fmla="*/ 1077446 h 1752133"/>
                <a:gd name="connsiteX78" fmla="*/ 2228850 w 3205161"/>
                <a:gd name="connsiteY78" fmla="*/ 1121896 h 1752133"/>
                <a:gd name="connsiteX79" fmla="*/ 2244725 w 3205161"/>
                <a:gd name="connsiteY79" fmla="*/ 1121896 h 1752133"/>
                <a:gd name="connsiteX80" fmla="*/ 2244725 w 3205161"/>
                <a:gd name="connsiteY80" fmla="*/ 1150471 h 1752133"/>
                <a:gd name="connsiteX81" fmla="*/ 2517775 w 3205161"/>
                <a:gd name="connsiteY81" fmla="*/ 1150471 h 1752133"/>
                <a:gd name="connsiteX82" fmla="*/ 2517775 w 3205161"/>
                <a:gd name="connsiteY82" fmla="*/ 1172696 h 1752133"/>
                <a:gd name="connsiteX83" fmla="*/ 2692400 w 3205161"/>
                <a:gd name="connsiteY83" fmla="*/ 1172696 h 1752133"/>
                <a:gd name="connsiteX84" fmla="*/ 2692400 w 3205161"/>
                <a:gd name="connsiteY84" fmla="*/ 1198096 h 1752133"/>
                <a:gd name="connsiteX85" fmla="*/ 2711450 w 3205161"/>
                <a:gd name="connsiteY85" fmla="*/ 1198096 h 1752133"/>
                <a:gd name="connsiteX86" fmla="*/ 2714625 w 3205161"/>
                <a:gd name="connsiteY86" fmla="*/ 1223496 h 1752133"/>
                <a:gd name="connsiteX87" fmla="*/ 2790825 w 3205161"/>
                <a:gd name="connsiteY87" fmla="*/ 1223496 h 1752133"/>
                <a:gd name="connsiteX88" fmla="*/ 2790825 w 3205161"/>
                <a:gd name="connsiteY88" fmla="*/ 1248896 h 1752133"/>
                <a:gd name="connsiteX89" fmla="*/ 2860675 w 3205161"/>
                <a:gd name="connsiteY89" fmla="*/ 1248896 h 1752133"/>
                <a:gd name="connsiteX90" fmla="*/ 2860675 w 3205161"/>
                <a:gd name="connsiteY90" fmla="*/ 1264771 h 1752133"/>
                <a:gd name="connsiteX91" fmla="*/ 2892425 w 3205161"/>
                <a:gd name="connsiteY91" fmla="*/ 1264771 h 1752133"/>
                <a:gd name="connsiteX92" fmla="*/ 2895600 w 3205161"/>
                <a:gd name="connsiteY92" fmla="*/ 1318746 h 1752133"/>
                <a:gd name="connsiteX93" fmla="*/ 2936875 w 3205161"/>
                <a:gd name="connsiteY93" fmla="*/ 1318746 h 1752133"/>
                <a:gd name="connsiteX94" fmla="*/ 2940050 w 3205161"/>
                <a:gd name="connsiteY94" fmla="*/ 1356846 h 1752133"/>
                <a:gd name="connsiteX95" fmla="*/ 3019425 w 3205161"/>
                <a:gd name="connsiteY95" fmla="*/ 1363196 h 1752133"/>
                <a:gd name="connsiteX96" fmla="*/ 3019425 w 3205161"/>
                <a:gd name="connsiteY96" fmla="*/ 1401296 h 1752133"/>
                <a:gd name="connsiteX97" fmla="*/ 3028950 w 3205161"/>
                <a:gd name="connsiteY97" fmla="*/ 1401296 h 1752133"/>
                <a:gd name="connsiteX98" fmla="*/ 3028950 w 3205161"/>
                <a:gd name="connsiteY98" fmla="*/ 1426696 h 1752133"/>
                <a:gd name="connsiteX99" fmla="*/ 3067050 w 3205161"/>
                <a:gd name="connsiteY99" fmla="*/ 1423521 h 1752133"/>
                <a:gd name="connsiteX100" fmla="*/ 3067050 w 3205161"/>
                <a:gd name="connsiteY100" fmla="*/ 1445746 h 1752133"/>
                <a:gd name="connsiteX101" fmla="*/ 3076575 w 3205161"/>
                <a:gd name="connsiteY101" fmla="*/ 1445746 h 1752133"/>
                <a:gd name="connsiteX102" fmla="*/ 3079750 w 3205161"/>
                <a:gd name="connsiteY102" fmla="*/ 1474321 h 1752133"/>
                <a:gd name="connsiteX103" fmla="*/ 3105150 w 3205161"/>
                <a:gd name="connsiteY103" fmla="*/ 1474321 h 1752133"/>
                <a:gd name="connsiteX104" fmla="*/ 3105150 w 3205161"/>
                <a:gd name="connsiteY104" fmla="*/ 1566396 h 1752133"/>
                <a:gd name="connsiteX105" fmla="*/ 3114675 w 3205161"/>
                <a:gd name="connsiteY105" fmla="*/ 1566396 h 1752133"/>
                <a:gd name="connsiteX106" fmla="*/ 3114675 w 3205161"/>
                <a:gd name="connsiteY106" fmla="*/ 1588621 h 1752133"/>
                <a:gd name="connsiteX107" fmla="*/ 3133725 w 3205161"/>
                <a:gd name="connsiteY107" fmla="*/ 1588621 h 1752133"/>
                <a:gd name="connsiteX108" fmla="*/ 3134519 w 3205161"/>
                <a:gd name="connsiteY108" fmla="*/ 1633865 h 1752133"/>
                <a:gd name="connsiteX109" fmla="*/ 3148012 w 3205161"/>
                <a:gd name="connsiteY109" fmla="*/ 1633865 h 1752133"/>
                <a:gd name="connsiteX110" fmla="*/ 3148012 w 3205161"/>
                <a:gd name="connsiteY110" fmla="*/ 1685460 h 1752133"/>
                <a:gd name="connsiteX111" fmla="*/ 3157537 w 3205161"/>
                <a:gd name="connsiteY111" fmla="*/ 1685459 h 1752133"/>
                <a:gd name="connsiteX112" fmla="*/ 3157536 w 3205161"/>
                <a:gd name="connsiteY112" fmla="*/ 1699745 h 1752133"/>
                <a:gd name="connsiteX113" fmla="*/ 3169442 w 3205161"/>
                <a:gd name="connsiteY113" fmla="*/ 1699747 h 1752133"/>
                <a:gd name="connsiteX114" fmla="*/ 3171824 w 3205161"/>
                <a:gd name="connsiteY114" fmla="*/ 1740227 h 1752133"/>
                <a:gd name="connsiteX115" fmla="*/ 3186111 w 3205161"/>
                <a:gd name="connsiteY115" fmla="*/ 1740227 h 1752133"/>
                <a:gd name="connsiteX116" fmla="*/ 3186112 w 3205161"/>
                <a:gd name="connsiteY116" fmla="*/ 1749752 h 1752133"/>
                <a:gd name="connsiteX117" fmla="*/ 3202780 w 3205161"/>
                <a:gd name="connsiteY117" fmla="*/ 1749751 h 1752133"/>
                <a:gd name="connsiteX118" fmla="*/ 3205161 w 3205161"/>
                <a:gd name="connsiteY118" fmla="*/ 1752133 h 1752133"/>
                <a:gd name="connsiteX0" fmla="*/ 0 w 3204087"/>
                <a:gd name="connsiteY0" fmla="*/ 4296 h 1790233"/>
                <a:gd name="connsiteX1" fmla="*/ 0 w 3204087"/>
                <a:gd name="connsiteY1" fmla="*/ 4296 h 1790233"/>
                <a:gd name="connsiteX2" fmla="*/ 152400 w 3204087"/>
                <a:gd name="connsiteY2" fmla="*/ 4296 h 1790233"/>
                <a:gd name="connsiteX3" fmla="*/ 168275 w 3204087"/>
                <a:gd name="connsiteY3" fmla="*/ 7471 h 1790233"/>
                <a:gd name="connsiteX4" fmla="*/ 206375 w 3204087"/>
                <a:gd name="connsiteY4" fmla="*/ 10646 h 1790233"/>
                <a:gd name="connsiteX5" fmla="*/ 387350 w 3204087"/>
                <a:gd name="connsiteY5" fmla="*/ 7471 h 1790233"/>
                <a:gd name="connsiteX6" fmla="*/ 412750 w 3204087"/>
                <a:gd name="connsiteY6" fmla="*/ 4296 h 1790233"/>
                <a:gd name="connsiteX7" fmla="*/ 406400 w 3204087"/>
                <a:gd name="connsiteY7" fmla="*/ 4296 h 1790233"/>
                <a:gd name="connsiteX8" fmla="*/ 403225 w 3204087"/>
                <a:gd name="connsiteY8" fmla="*/ 32871 h 1790233"/>
                <a:gd name="connsiteX9" fmla="*/ 409575 w 3204087"/>
                <a:gd name="connsiteY9" fmla="*/ 36046 h 1790233"/>
                <a:gd name="connsiteX10" fmla="*/ 415925 w 3204087"/>
                <a:gd name="connsiteY10" fmla="*/ 86846 h 1790233"/>
                <a:gd name="connsiteX11" fmla="*/ 425450 w 3204087"/>
                <a:gd name="connsiteY11" fmla="*/ 86846 h 1790233"/>
                <a:gd name="connsiteX12" fmla="*/ 428625 w 3204087"/>
                <a:gd name="connsiteY12" fmla="*/ 102721 h 1790233"/>
                <a:gd name="connsiteX13" fmla="*/ 438150 w 3204087"/>
                <a:gd name="connsiteY13" fmla="*/ 102721 h 1790233"/>
                <a:gd name="connsiteX14" fmla="*/ 438150 w 3204087"/>
                <a:gd name="connsiteY14" fmla="*/ 217021 h 1790233"/>
                <a:gd name="connsiteX15" fmla="*/ 447675 w 3204087"/>
                <a:gd name="connsiteY15" fmla="*/ 217021 h 1790233"/>
                <a:gd name="connsiteX16" fmla="*/ 447675 w 3204087"/>
                <a:gd name="connsiteY16" fmla="*/ 232896 h 1790233"/>
                <a:gd name="connsiteX17" fmla="*/ 457200 w 3204087"/>
                <a:gd name="connsiteY17" fmla="*/ 232896 h 1790233"/>
                <a:gd name="connsiteX18" fmla="*/ 457200 w 3204087"/>
                <a:gd name="connsiteY18" fmla="*/ 255121 h 1790233"/>
                <a:gd name="connsiteX19" fmla="*/ 822325 w 3204087"/>
                <a:gd name="connsiteY19" fmla="*/ 255121 h 1790233"/>
                <a:gd name="connsiteX20" fmla="*/ 822325 w 3204087"/>
                <a:gd name="connsiteY20" fmla="*/ 277346 h 1790233"/>
                <a:gd name="connsiteX21" fmla="*/ 857250 w 3204087"/>
                <a:gd name="connsiteY21" fmla="*/ 277346 h 1790233"/>
                <a:gd name="connsiteX22" fmla="*/ 857250 w 3204087"/>
                <a:gd name="connsiteY22" fmla="*/ 302746 h 1790233"/>
                <a:gd name="connsiteX23" fmla="*/ 895350 w 3204087"/>
                <a:gd name="connsiteY23" fmla="*/ 302746 h 1790233"/>
                <a:gd name="connsiteX24" fmla="*/ 895350 w 3204087"/>
                <a:gd name="connsiteY24" fmla="*/ 458321 h 1790233"/>
                <a:gd name="connsiteX25" fmla="*/ 901700 w 3204087"/>
                <a:gd name="connsiteY25" fmla="*/ 458321 h 1790233"/>
                <a:gd name="connsiteX26" fmla="*/ 901700 w 3204087"/>
                <a:gd name="connsiteY26" fmla="*/ 471021 h 1790233"/>
                <a:gd name="connsiteX27" fmla="*/ 927100 w 3204087"/>
                <a:gd name="connsiteY27" fmla="*/ 471021 h 1790233"/>
                <a:gd name="connsiteX28" fmla="*/ 927100 w 3204087"/>
                <a:gd name="connsiteY28" fmla="*/ 496421 h 1790233"/>
                <a:gd name="connsiteX29" fmla="*/ 974725 w 3204087"/>
                <a:gd name="connsiteY29" fmla="*/ 496421 h 1790233"/>
                <a:gd name="connsiteX30" fmla="*/ 974725 w 3204087"/>
                <a:gd name="connsiteY30" fmla="*/ 518646 h 1790233"/>
                <a:gd name="connsiteX31" fmla="*/ 1114425 w 3204087"/>
                <a:gd name="connsiteY31" fmla="*/ 521821 h 1790233"/>
                <a:gd name="connsiteX32" fmla="*/ 1117600 w 3204087"/>
                <a:gd name="connsiteY32" fmla="*/ 540871 h 1790233"/>
                <a:gd name="connsiteX33" fmla="*/ 1181100 w 3204087"/>
                <a:gd name="connsiteY33" fmla="*/ 544046 h 1790233"/>
                <a:gd name="connsiteX34" fmla="*/ 1181100 w 3204087"/>
                <a:gd name="connsiteY34" fmla="*/ 553571 h 1790233"/>
                <a:gd name="connsiteX35" fmla="*/ 1187450 w 3204087"/>
                <a:gd name="connsiteY35" fmla="*/ 553571 h 1790233"/>
                <a:gd name="connsiteX36" fmla="*/ 1187450 w 3204087"/>
                <a:gd name="connsiteY36" fmla="*/ 563096 h 1790233"/>
                <a:gd name="connsiteX37" fmla="*/ 1193800 w 3204087"/>
                <a:gd name="connsiteY37" fmla="*/ 563096 h 1790233"/>
                <a:gd name="connsiteX38" fmla="*/ 1193800 w 3204087"/>
                <a:gd name="connsiteY38" fmla="*/ 569446 h 1790233"/>
                <a:gd name="connsiteX39" fmla="*/ 1203325 w 3204087"/>
                <a:gd name="connsiteY39" fmla="*/ 569446 h 1790233"/>
                <a:gd name="connsiteX40" fmla="*/ 1203325 w 3204087"/>
                <a:gd name="connsiteY40" fmla="*/ 604371 h 1790233"/>
                <a:gd name="connsiteX41" fmla="*/ 1276350 w 3204087"/>
                <a:gd name="connsiteY41" fmla="*/ 604371 h 1790233"/>
                <a:gd name="connsiteX42" fmla="*/ 1279525 w 3204087"/>
                <a:gd name="connsiteY42" fmla="*/ 626596 h 1790233"/>
                <a:gd name="connsiteX43" fmla="*/ 1301750 w 3204087"/>
                <a:gd name="connsiteY43" fmla="*/ 629771 h 1790233"/>
                <a:gd name="connsiteX44" fmla="*/ 1301750 w 3204087"/>
                <a:gd name="connsiteY44" fmla="*/ 642471 h 1790233"/>
                <a:gd name="connsiteX45" fmla="*/ 1311275 w 3204087"/>
                <a:gd name="connsiteY45" fmla="*/ 642471 h 1790233"/>
                <a:gd name="connsiteX46" fmla="*/ 1311275 w 3204087"/>
                <a:gd name="connsiteY46" fmla="*/ 671046 h 1790233"/>
                <a:gd name="connsiteX47" fmla="*/ 1349375 w 3204087"/>
                <a:gd name="connsiteY47" fmla="*/ 671046 h 1790233"/>
                <a:gd name="connsiteX48" fmla="*/ 1349375 w 3204087"/>
                <a:gd name="connsiteY48" fmla="*/ 686921 h 1790233"/>
                <a:gd name="connsiteX49" fmla="*/ 1371600 w 3204087"/>
                <a:gd name="connsiteY49" fmla="*/ 686921 h 1790233"/>
                <a:gd name="connsiteX50" fmla="*/ 1368425 w 3204087"/>
                <a:gd name="connsiteY50" fmla="*/ 709146 h 1790233"/>
                <a:gd name="connsiteX51" fmla="*/ 1390650 w 3204087"/>
                <a:gd name="connsiteY51" fmla="*/ 709146 h 1790233"/>
                <a:gd name="connsiteX52" fmla="*/ 1390650 w 3204087"/>
                <a:gd name="connsiteY52" fmla="*/ 734546 h 1790233"/>
                <a:gd name="connsiteX53" fmla="*/ 1454150 w 3204087"/>
                <a:gd name="connsiteY53" fmla="*/ 737721 h 1790233"/>
                <a:gd name="connsiteX54" fmla="*/ 1454150 w 3204087"/>
                <a:gd name="connsiteY54" fmla="*/ 753596 h 1790233"/>
                <a:gd name="connsiteX55" fmla="*/ 1489075 w 3204087"/>
                <a:gd name="connsiteY55" fmla="*/ 753596 h 1790233"/>
                <a:gd name="connsiteX56" fmla="*/ 1489075 w 3204087"/>
                <a:gd name="connsiteY56" fmla="*/ 778996 h 1790233"/>
                <a:gd name="connsiteX57" fmla="*/ 1562100 w 3204087"/>
                <a:gd name="connsiteY57" fmla="*/ 778996 h 1790233"/>
                <a:gd name="connsiteX58" fmla="*/ 1562100 w 3204087"/>
                <a:gd name="connsiteY58" fmla="*/ 798046 h 1790233"/>
                <a:gd name="connsiteX59" fmla="*/ 1670050 w 3204087"/>
                <a:gd name="connsiteY59" fmla="*/ 801221 h 1790233"/>
                <a:gd name="connsiteX60" fmla="*/ 1670050 w 3204087"/>
                <a:gd name="connsiteY60" fmla="*/ 820271 h 1790233"/>
                <a:gd name="connsiteX61" fmla="*/ 1730375 w 3204087"/>
                <a:gd name="connsiteY61" fmla="*/ 823446 h 1790233"/>
                <a:gd name="connsiteX62" fmla="*/ 1730375 w 3204087"/>
                <a:gd name="connsiteY62" fmla="*/ 839321 h 1790233"/>
                <a:gd name="connsiteX63" fmla="*/ 1771650 w 3204087"/>
                <a:gd name="connsiteY63" fmla="*/ 845671 h 1790233"/>
                <a:gd name="connsiteX64" fmla="*/ 1771650 w 3204087"/>
                <a:gd name="connsiteY64" fmla="*/ 886946 h 1790233"/>
                <a:gd name="connsiteX65" fmla="*/ 1816100 w 3204087"/>
                <a:gd name="connsiteY65" fmla="*/ 890121 h 1790233"/>
                <a:gd name="connsiteX66" fmla="*/ 1816100 w 3204087"/>
                <a:gd name="connsiteY66" fmla="*/ 944096 h 1790233"/>
                <a:gd name="connsiteX67" fmla="*/ 1825625 w 3204087"/>
                <a:gd name="connsiteY67" fmla="*/ 944096 h 1790233"/>
                <a:gd name="connsiteX68" fmla="*/ 1825625 w 3204087"/>
                <a:gd name="connsiteY68" fmla="*/ 972671 h 1790233"/>
                <a:gd name="connsiteX69" fmla="*/ 1885950 w 3204087"/>
                <a:gd name="connsiteY69" fmla="*/ 975846 h 1790233"/>
                <a:gd name="connsiteX70" fmla="*/ 1885950 w 3204087"/>
                <a:gd name="connsiteY70" fmla="*/ 994896 h 1790233"/>
                <a:gd name="connsiteX71" fmla="*/ 2120900 w 3204087"/>
                <a:gd name="connsiteY71" fmla="*/ 998071 h 1790233"/>
                <a:gd name="connsiteX72" fmla="*/ 2117725 w 3204087"/>
                <a:gd name="connsiteY72" fmla="*/ 1013946 h 1790233"/>
                <a:gd name="connsiteX73" fmla="*/ 2152650 w 3204087"/>
                <a:gd name="connsiteY73" fmla="*/ 1017121 h 1790233"/>
                <a:gd name="connsiteX74" fmla="*/ 2152650 w 3204087"/>
                <a:gd name="connsiteY74" fmla="*/ 1042521 h 1790233"/>
                <a:gd name="connsiteX75" fmla="*/ 2212975 w 3204087"/>
                <a:gd name="connsiteY75" fmla="*/ 1045696 h 1790233"/>
                <a:gd name="connsiteX76" fmla="*/ 2212975 w 3204087"/>
                <a:gd name="connsiteY76" fmla="*/ 1077446 h 1790233"/>
                <a:gd name="connsiteX77" fmla="*/ 2225675 w 3204087"/>
                <a:gd name="connsiteY77" fmla="*/ 1077446 h 1790233"/>
                <a:gd name="connsiteX78" fmla="*/ 2228850 w 3204087"/>
                <a:gd name="connsiteY78" fmla="*/ 1121896 h 1790233"/>
                <a:gd name="connsiteX79" fmla="*/ 2244725 w 3204087"/>
                <a:gd name="connsiteY79" fmla="*/ 1121896 h 1790233"/>
                <a:gd name="connsiteX80" fmla="*/ 2244725 w 3204087"/>
                <a:gd name="connsiteY80" fmla="*/ 1150471 h 1790233"/>
                <a:gd name="connsiteX81" fmla="*/ 2517775 w 3204087"/>
                <a:gd name="connsiteY81" fmla="*/ 1150471 h 1790233"/>
                <a:gd name="connsiteX82" fmla="*/ 2517775 w 3204087"/>
                <a:gd name="connsiteY82" fmla="*/ 1172696 h 1790233"/>
                <a:gd name="connsiteX83" fmla="*/ 2692400 w 3204087"/>
                <a:gd name="connsiteY83" fmla="*/ 1172696 h 1790233"/>
                <a:gd name="connsiteX84" fmla="*/ 2692400 w 3204087"/>
                <a:gd name="connsiteY84" fmla="*/ 1198096 h 1790233"/>
                <a:gd name="connsiteX85" fmla="*/ 2711450 w 3204087"/>
                <a:gd name="connsiteY85" fmla="*/ 1198096 h 1790233"/>
                <a:gd name="connsiteX86" fmla="*/ 2714625 w 3204087"/>
                <a:gd name="connsiteY86" fmla="*/ 1223496 h 1790233"/>
                <a:gd name="connsiteX87" fmla="*/ 2790825 w 3204087"/>
                <a:gd name="connsiteY87" fmla="*/ 1223496 h 1790233"/>
                <a:gd name="connsiteX88" fmla="*/ 2790825 w 3204087"/>
                <a:gd name="connsiteY88" fmla="*/ 1248896 h 1790233"/>
                <a:gd name="connsiteX89" fmla="*/ 2860675 w 3204087"/>
                <a:gd name="connsiteY89" fmla="*/ 1248896 h 1790233"/>
                <a:gd name="connsiteX90" fmla="*/ 2860675 w 3204087"/>
                <a:gd name="connsiteY90" fmla="*/ 1264771 h 1790233"/>
                <a:gd name="connsiteX91" fmla="*/ 2892425 w 3204087"/>
                <a:gd name="connsiteY91" fmla="*/ 1264771 h 1790233"/>
                <a:gd name="connsiteX92" fmla="*/ 2895600 w 3204087"/>
                <a:gd name="connsiteY92" fmla="*/ 1318746 h 1790233"/>
                <a:gd name="connsiteX93" fmla="*/ 2936875 w 3204087"/>
                <a:gd name="connsiteY93" fmla="*/ 1318746 h 1790233"/>
                <a:gd name="connsiteX94" fmla="*/ 2940050 w 3204087"/>
                <a:gd name="connsiteY94" fmla="*/ 1356846 h 1790233"/>
                <a:gd name="connsiteX95" fmla="*/ 3019425 w 3204087"/>
                <a:gd name="connsiteY95" fmla="*/ 1363196 h 1790233"/>
                <a:gd name="connsiteX96" fmla="*/ 3019425 w 3204087"/>
                <a:gd name="connsiteY96" fmla="*/ 1401296 h 1790233"/>
                <a:gd name="connsiteX97" fmla="*/ 3028950 w 3204087"/>
                <a:gd name="connsiteY97" fmla="*/ 1401296 h 1790233"/>
                <a:gd name="connsiteX98" fmla="*/ 3028950 w 3204087"/>
                <a:gd name="connsiteY98" fmla="*/ 1426696 h 1790233"/>
                <a:gd name="connsiteX99" fmla="*/ 3067050 w 3204087"/>
                <a:gd name="connsiteY99" fmla="*/ 1423521 h 1790233"/>
                <a:gd name="connsiteX100" fmla="*/ 3067050 w 3204087"/>
                <a:gd name="connsiteY100" fmla="*/ 1445746 h 1790233"/>
                <a:gd name="connsiteX101" fmla="*/ 3076575 w 3204087"/>
                <a:gd name="connsiteY101" fmla="*/ 1445746 h 1790233"/>
                <a:gd name="connsiteX102" fmla="*/ 3079750 w 3204087"/>
                <a:gd name="connsiteY102" fmla="*/ 1474321 h 1790233"/>
                <a:gd name="connsiteX103" fmla="*/ 3105150 w 3204087"/>
                <a:gd name="connsiteY103" fmla="*/ 1474321 h 1790233"/>
                <a:gd name="connsiteX104" fmla="*/ 3105150 w 3204087"/>
                <a:gd name="connsiteY104" fmla="*/ 1566396 h 1790233"/>
                <a:gd name="connsiteX105" fmla="*/ 3114675 w 3204087"/>
                <a:gd name="connsiteY105" fmla="*/ 1566396 h 1790233"/>
                <a:gd name="connsiteX106" fmla="*/ 3114675 w 3204087"/>
                <a:gd name="connsiteY106" fmla="*/ 1588621 h 1790233"/>
                <a:gd name="connsiteX107" fmla="*/ 3133725 w 3204087"/>
                <a:gd name="connsiteY107" fmla="*/ 1588621 h 1790233"/>
                <a:gd name="connsiteX108" fmla="*/ 3134519 w 3204087"/>
                <a:gd name="connsiteY108" fmla="*/ 1633865 h 1790233"/>
                <a:gd name="connsiteX109" fmla="*/ 3148012 w 3204087"/>
                <a:gd name="connsiteY109" fmla="*/ 1633865 h 1790233"/>
                <a:gd name="connsiteX110" fmla="*/ 3148012 w 3204087"/>
                <a:gd name="connsiteY110" fmla="*/ 1685460 h 1790233"/>
                <a:gd name="connsiteX111" fmla="*/ 3157537 w 3204087"/>
                <a:gd name="connsiteY111" fmla="*/ 1685459 h 1790233"/>
                <a:gd name="connsiteX112" fmla="*/ 3157536 w 3204087"/>
                <a:gd name="connsiteY112" fmla="*/ 1699745 h 1790233"/>
                <a:gd name="connsiteX113" fmla="*/ 3169442 w 3204087"/>
                <a:gd name="connsiteY113" fmla="*/ 1699747 h 1790233"/>
                <a:gd name="connsiteX114" fmla="*/ 3171824 w 3204087"/>
                <a:gd name="connsiteY114" fmla="*/ 1740227 h 1790233"/>
                <a:gd name="connsiteX115" fmla="*/ 3186111 w 3204087"/>
                <a:gd name="connsiteY115" fmla="*/ 1740227 h 1790233"/>
                <a:gd name="connsiteX116" fmla="*/ 3186112 w 3204087"/>
                <a:gd name="connsiteY116" fmla="*/ 1749752 h 1790233"/>
                <a:gd name="connsiteX117" fmla="*/ 3202780 w 3204087"/>
                <a:gd name="connsiteY117" fmla="*/ 1749751 h 1790233"/>
                <a:gd name="connsiteX118" fmla="*/ 3202780 w 3204087"/>
                <a:gd name="connsiteY118" fmla="*/ 1790233 h 1790233"/>
                <a:gd name="connsiteX0" fmla="*/ 0 w 3202780"/>
                <a:gd name="connsiteY0" fmla="*/ 4296 h 1790233"/>
                <a:gd name="connsiteX1" fmla="*/ 0 w 3202780"/>
                <a:gd name="connsiteY1" fmla="*/ 4296 h 1790233"/>
                <a:gd name="connsiteX2" fmla="*/ 152400 w 3202780"/>
                <a:gd name="connsiteY2" fmla="*/ 4296 h 1790233"/>
                <a:gd name="connsiteX3" fmla="*/ 168275 w 3202780"/>
                <a:gd name="connsiteY3" fmla="*/ 7471 h 1790233"/>
                <a:gd name="connsiteX4" fmla="*/ 206375 w 3202780"/>
                <a:gd name="connsiteY4" fmla="*/ 10646 h 1790233"/>
                <a:gd name="connsiteX5" fmla="*/ 387350 w 3202780"/>
                <a:gd name="connsiteY5" fmla="*/ 7471 h 1790233"/>
                <a:gd name="connsiteX6" fmla="*/ 412750 w 3202780"/>
                <a:gd name="connsiteY6" fmla="*/ 4296 h 1790233"/>
                <a:gd name="connsiteX7" fmla="*/ 406400 w 3202780"/>
                <a:gd name="connsiteY7" fmla="*/ 4296 h 1790233"/>
                <a:gd name="connsiteX8" fmla="*/ 403225 w 3202780"/>
                <a:gd name="connsiteY8" fmla="*/ 32871 h 1790233"/>
                <a:gd name="connsiteX9" fmla="*/ 409575 w 3202780"/>
                <a:gd name="connsiteY9" fmla="*/ 36046 h 1790233"/>
                <a:gd name="connsiteX10" fmla="*/ 415925 w 3202780"/>
                <a:gd name="connsiteY10" fmla="*/ 86846 h 1790233"/>
                <a:gd name="connsiteX11" fmla="*/ 425450 w 3202780"/>
                <a:gd name="connsiteY11" fmla="*/ 86846 h 1790233"/>
                <a:gd name="connsiteX12" fmla="*/ 428625 w 3202780"/>
                <a:gd name="connsiteY12" fmla="*/ 102721 h 1790233"/>
                <a:gd name="connsiteX13" fmla="*/ 438150 w 3202780"/>
                <a:gd name="connsiteY13" fmla="*/ 102721 h 1790233"/>
                <a:gd name="connsiteX14" fmla="*/ 438150 w 3202780"/>
                <a:gd name="connsiteY14" fmla="*/ 217021 h 1790233"/>
                <a:gd name="connsiteX15" fmla="*/ 447675 w 3202780"/>
                <a:gd name="connsiteY15" fmla="*/ 217021 h 1790233"/>
                <a:gd name="connsiteX16" fmla="*/ 447675 w 3202780"/>
                <a:gd name="connsiteY16" fmla="*/ 232896 h 1790233"/>
                <a:gd name="connsiteX17" fmla="*/ 457200 w 3202780"/>
                <a:gd name="connsiteY17" fmla="*/ 232896 h 1790233"/>
                <a:gd name="connsiteX18" fmla="*/ 457200 w 3202780"/>
                <a:gd name="connsiteY18" fmla="*/ 255121 h 1790233"/>
                <a:gd name="connsiteX19" fmla="*/ 822325 w 3202780"/>
                <a:gd name="connsiteY19" fmla="*/ 255121 h 1790233"/>
                <a:gd name="connsiteX20" fmla="*/ 822325 w 3202780"/>
                <a:gd name="connsiteY20" fmla="*/ 277346 h 1790233"/>
                <a:gd name="connsiteX21" fmla="*/ 857250 w 3202780"/>
                <a:gd name="connsiteY21" fmla="*/ 277346 h 1790233"/>
                <a:gd name="connsiteX22" fmla="*/ 857250 w 3202780"/>
                <a:gd name="connsiteY22" fmla="*/ 302746 h 1790233"/>
                <a:gd name="connsiteX23" fmla="*/ 895350 w 3202780"/>
                <a:gd name="connsiteY23" fmla="*/ 302746 h 1790233"/>
                <a:gd name="connsiteX24" fmla="*/ 895350 w 3202780"/>
                <a:gd name="connsiteY24" fmla="*/ 458321 h 1790233"/>
                <a:gd name="connsiteX25" fmla="*/ 901700 w 3202780"/>
                <a:gd name="connsiteY25" fmla="*/ 458321 h 1790233"/>
                <a:gd name="connsiteX26" fmla="*/ 901700 w 3202780"/>
                <a:gd name="connsiteY26" fmla="*/ 471021 h 1790233"/>
                <a:gd name="connsiteX27" fmla="*/ 927100 w 3202780"/>
                <a:gd name="connsiteY27" fmla="*/ 471021 h 1790233"/>
                <a:gd name="connsiteX28" fmla="*/ 927100 w 3202780"/>
                <a:gd name="connsiteY28" fmla="*/ 496421 h 1790233"/>
                <a:gd name="connsiteX29" fmla="*/ 974725 w 3202780"/>
                <a:gd name="connsiteY29" fmla="*/ 496421 h 1790233"/>
                <a:gd name="connsiteX30" fmla="*/ 974725 w 3202780"/>
                <a:gd name="connsiteY30" fmla="*/ 518646 h 1790233"/>
                <a:gd name="connsiteX31" fmla="*/ 1114425 w 3202780"/>
                <a:gd name="connsiteY31" fmla="*/ 521821 h 1790233"/>
                <a:gd name="connsiteX32" fmla="*/ 1117600 w 3202780"/>
                <a:gd name="connsiteY32" fmla="*/ 540871 h 1790233"/>
                <a:gd name="connsiteX33" fmla="*/ 1181100 w 3202780"/>
                <a:gd name="connsiteY33" fmla="*/ 544046 h 1790233"/>
                <a:gd name="connsiteX34" fmla="*/ 1181100 w 3202780"/>
                <a:gd name="connsiteY34" fmla="*/ 553571 h 1790233"/>
                <a:gd name="connsiteX35" fmla="*/ 1187450 w 3202780"/>
                <a:gd name="connsiteY35" fmla="*/ 553571 h 1790233"/>
                <a:gd name="connsiteX36" fmla="*/ 1187450 w 3202780"/>
                <a:gd name="connsiteY36" fmla="*/ 563096 h 1790233"/>
                <a:gd name="connsiteX37" fmla="*/ 1193800 w 3202780"/>
                <a:gd name="connsiteY37" fmla="*/ 563096 h 1790233"/>
                <a:gd name="connsiteX38" fmla="*/ 1193800 w 3202780"/>
                <a:gd name="connsiteY38" fmla="*/ 569446 h 1790233"/>
                <a:gd name="connsiteX39" fmla="*/ 1203325 w 3202780"/>
                <a:gd name="connsiteY39" fmla="*/ 569446 h 1790233"/>
                <a:gd name="connsiteX40" fmla="*/ 1203325 w 3202780"/>
                <a:gd name="connsiteY40" fmla="*/ 604371 h 1790233"/>
                <a:gd name="connsiteX41" fmla="*/ 1276350 w 3202780"/>
                <a:gd name="connsiteY41" fmla="*/ 604371 h 1790233"/>
                <a:gd name="connsiteX42" fmla="*/ 1279525 w 3202780"/>
                <a:gd name="connsiteY42" fmla="*/ 626596 h 1790233"/>
                <a:gd name="connsiteX43" fmla="*/ 1301750 w 3202780"/>
                <a:gd name="connsiteY43" fmla="*/ 629771 h 1790233"/>
                <a:gd name="connsiteX44" fmla="*/ 1301750 w 3202780"/>
                <a:gd name="connsiteY44" fmla="*/ 642471 h 1790233"/>
                <a:gd name="connsiteX45" fmla="*/ 1311275 w 3202780"/>
                <a:gd name="connsiteY45" fmla="*/ 642471 h 1790233"/>
                <a:gd name="connsiteX46" fmla="*/ 1311275 w 3202780"/>
                <a:gd name="connsiteY46" fmla="*/ 671046 h 1790233"/>
                <a:gd name="connsiteX47" fmla="*/ 1349375 w 3202780"/>
                <a:gd name="connsiteY47" fmla="*/ 671046 h 1790233"/>
                <a:gd name="connsiteX48" fmla="*/ 1349375 w 3202780"/>
                <a:gd name="connsiteY48" fmla="*/ 686921 h 1790233"/>
                <a:gd name="connsiteX49" fmla="*/ 1371600 w 3202780"/>
                <a:gd name="connsiteY49" fmla="*/ 686921 h 1790233"/>
                <a:gd name="connsiteX50" fmla="*/ 1368425 w 3202780"/>
                <a:gd name="connsiteY50" fmla="*/ 709146 h 1790233"/>
                <a:gd name="connsiteX51" fmla="*/ 1390650 w 3202780"/>
                <a:gd name="connsiteY51" fmla="*/ 709146 h 1790233"/>
                <a:gd name="connsiteX52" fmla="*/ 1390650 w 3202780"/>
                <a:gd name="connsiteY52" fmla="*/ 734546 h 1790233"/>
                <a:gd name="connsiteX53" fmla="*/ 1454150 w 3202780"/>
                <a:gd name="connsiteY53" fmla="*/ 737721 h 1790233"/>
                <a:gd name="connsiteX54" fmla="*/ 1454150 w 3202780"/>
                <a:gd name="connsiteY54" fmla="*/ 753596 h 1790233"/>
                <a:gd name="connsiteX55" fmla="*/ 1489075 w 3202780"/>
                <a:gd name="connsiteY55" fmla="*/ 753596 h 1790233"/>
                <a:gd name="connsiteX56" fmla="*/ 1489075 w 3202780"/>
                <a:gd name="connsiteY56" fmla="*/ 778996 h 1790233"/>
                <a:gd name="connsiteX57" fmla="*/ 1562100 w 3202780"/>
                <a:gd name="connsiteY57" fmla="*/ 778996 h 1790233"/>
                <a:gd name="connsiteX58" fmla="*/ 1562100 w 3202780"/>
                <a:gd name="connsiteY58" fmla="*/ 798046 h 1790233"/>
                <a:gd name="connsiteX59" fmla="*/ 1670050 w 3202780"/>
                <a:gd name="connsiteY59" fmla="*/ 801221 h 1790233"/>
                <a:gd name="connsiteX60" fmla="*/ 1670050 w 3202780"/>
                <a:gd name="connsiteY60" fmla="*/ 820271 h 1790233"/>
                <a:gd name="connsiteX61" fmla="*/ 1730375 w 3202780"/>
                <a:gd name="connsiteY61" fmla="*/ 823446 h 1790233"/>
                <a:gd name="connsiteX62" fmla="*/ 1730375 w 3202780"/>
                <a:gd name="connsiteY62" fmla="*/ 839321 h 1790233"/>
                <a:gd name="connsiteX63" fmla="*/ 1771650 w 3202780"/>
                <a:gd name="connsiteY63" fmla="*/ 845671 h 1790233"/>
                <a:gd name="connsiteX64" fmla="*/ 1771650 w 3202780"/>
                <a:gd name="connsiteY64" fmla="*/ 886946 h 1790233"/>
                <a:gd name="connsiteX65" fmla="*/ 1816100 w 3202780"/>
                <a:gd name="connsiteY65" fmla="*/ 890121 h 1790233"/>
                <a:gd name="connsiteX66" fmla="*/ 1816100 w 3202780"/>
                <a:gd name="connsiteY66" fmla="*/ 944096 h 1790233"/>
                <a:gd name="connsiteX67" fmla="*/ 1825625 w 3202780"/>
                <a:gd name="connsiteY67" fmla="*/ 944096 h 1790233"/>
                <a:gd name="connsiteX68" fmla="*/ 1825625 w 3202780"/>
                <a:gd name="connsiteY68" fmla="*/ 972671 h 1790233"/>
                <a:gd name="connsiteX69" fmla="*/ 1885950 w 3202780"/>
                <a:gd name="connsiteY69" fmla="*/ 975846 h 1790233"/>
                <a:gd name="connsiteX70" fmla="*/ 1885950 w 3202780"/>
                <a:gd name="connsiteY70" fmla="*/ 994896 h 1790233"/>
                <a:gd name="connsiteX71" fmla="*/ 2120900 w 3202780"/>
                <a:gd name="connsiteY71" fmla="*/ 998071 h 1790233"/>
                <a:gd name="connsiteX72" fmla="*/ 2117725 w 3202780"/>
                <a:gd name="connsiteY72" fmla="*/ 1013946 h 1790233"/>
                <a:gd name="connsiteX73" fmla="*/ 2152650 w 3202780"/>
                <a:gd name="connsiteY73" fmla="*/ 1017121 h 1790233"/>
                <a:gd name="connsiteX74" fmla="*/ 2152650 w 3202780"/>
                <a:gd name="connsiteY74" fmla="*/ 1042521 h 1790233"/>
                <a:gd name="connsiteX75" fmla="*/ 2212975 w 3202780"/>
                <a:gd name="connsiteY75" fmla="*/ 1045696 h 1790233"/>
                <a:gd name="connsiteX76" fmla="*/ 2212975 w 3202780"/>
                <a:gd name="connsiteY76" fmla="*/ 1077446 h 1790233"/>
                <a:gd name="connsiteX77" fmla="*/ 2225675 w 3202780"/>
                <a:gd name="connsiteY77" fmla="*/ 1077446 h 1790233"/>
                <a:gd name="connsiteX78" fmla="*/ 2228850 w 3202780"/>
                <a:gd name="connsiteY78" fmla="*/ 1121896 h 1790233"/>
                <a:gd name="connsiteX79" fmla="*/ 2244725 w 3202780"/>
                <a:gd name="connsiteY79" fmla="*/ 1121896 h 1790233"/>
                <a:gd name="connsiteX80" fmla="*/ 2244725 w 3202780"/>
                <a:gd name="connsiteY80" fmla="*/ 1150471 h 1790233"/>
                <a:gd name="connsiteX81" fmla="*/ 2517775 w 3202780"/>
                <a:gd name="connsiteY81" fmla="*/ 1150471 h 1790233"/>
                <a:gd name="connsiteX82" fmla="*/ 2517775 w 3202780"/>
                <a:gd name="connsiteY82" fmla="*/ 1172696 h 1790233"/>
                <a:gd name="connsiteX83" fmla="*/ 2692400 w 3202780"/>
                <a:gd name="connsiteY83" fmla="*/ 1172696 h 1790233"/>
                <a:gd name="connsiteX84" fmla="*/ 2692400 w 3202780"/>
                <a:gd name="connsiteY84" fmla="*/ 1198096 h 1790233"/>
                <a:gd name="connsiteX85" fmla="*/ 2711450 w 3202780"/>
                <a:gd name="connsiteY85" fmla="*/ 1198096 h 1790233"/>
                <a:gd name="connsiteX86" fmla="*/ 2714625 w 3202780"/>
                <a:gd name="connsiteY86" fmla="*/ 1223496 h 1790233"/>
                <a:gd name="connsiteX87" fmla="*/ 2790825 w 3202780"/>
                <a:gd name="connsiteY87" fmla="*/ 1223496 h 1790233"/>
                <a:gd name="connsiteX88" fmla="*/ 2790825 w 3202780"/>
                <a:gd name="connsiteY88" fmla="*/ 1248896 h 1790233"/>
                <a:gd name="connsiteX89" fmla="*/ 2860675 w 3202780"/>
                <a:gd name="connsiteY89" fmla="*/ 1248896 h 1790233"/>
                <a:gd name="connsiteX90" fmla="*/ 2860675 w 3202780"/>
                <a:gd name="connsiteY90" fmla="*/ 1264771 h 1790233"/>
                <a:gd name="connsiteX91" fmla="*/ 2892425 w 3202780"/>
                <a:gd name="connsiteY91" fmla="*/ 1264771 h 1790233"/>
                <a:gd name="connsiteX92" fmla="*/ 2895600 w 3202780"/>
                <a:gd name="connsiteY92" fmla="*/ 1318746 h 1790233"/>
                <a:gd name="connsiteX93" fmla="*/ 2936875 w 3202780"/>
                <a:gd name="connsiteY93" fmla="*/ 1318746 h 1790233"/>
                <a:gd name="connsiteX94" fmla="*/ 2940050 w 3202780"/>
                <a:gd name="connsiteY94" fmla="*/ 1356846 h 1790233"/>
                <a:gd name="connsiteX95" fmla="*/ 3019425 w 3202780"/>
                <a:gd name="connsiteY95" fmla="*/ 1363196 h 1790233"/>
                <a:gd name="connsiteX96" fmla="*/ 3019425 w 3202780"/>
                <a:gd name="connsiteY96" fmla="*/ 1401296 h 1790233"/>
                <a:gd name="connsiteX97" fmla="*/ 3028950 w 3202780"/>
                <a:gd name="connsiteY97" fmla="*/ 1401296 h 1790233"/>
                <a:gd name="connsiteX98" fmla="*/ 3028950 w 3202780"/>
                <a:gd name="connsiteY98" fmla="*/ 1426696 h 1790233"/>
                <a:gd name="connsiteX99" fmla="*/ 3067050 w 3202780"/>
                <a:gd name="connsiteY99" fmla="*/ 1423521 h 1790233"/>
                <a:gd name="connsiteX100" fmla="*/ 3067050 w 3202780"/>
                <a:gd name="connsiteY100" fmla="*/ 1445746 h 1790233"/>
                <a:gd name="connsiteX101" fmla="*/ 3076575 w 3202780"/>
                <a:gd name="connsiteY101" fmla="*/ 1445746 h 1790233"/>
                <a:gd name="connsiteX102" fmla="*/ 3079750 w 3202780"/>
                <a:gd name="connsiteY102" fmla="*/ 1474321 h 1790233"/>
                <a:gd name="connsiteX103" fmla="*/ 3105150 w 3202780"/>
                <a:gd name="connsiteY103" fmla="*/ 1474321 h 1790233"/>
                <a:gd name="connsiteX104" fmla="*/ 3105150 w 3202780"/>
                <a:gd name="connsiteY104" fmla="*/ 1566396 h 1790233"/>
                <a:gd name="connsiteX105" fmla="*/ 3114675 w 3202780"/>
                <a:gd name="connsiteY105" fmla="*/ 1566396 h 1790233"/>
                <a:gd name="connsiteX106" fmla="*/ 3114675 w 3202780"/>
                <a:gd name="connsiteY106" fmla="*/ 1588621 h 1790233"/>
                <a:gd name="connsiteX107" fmla="*/ 3133725 w 3202780"/>
                <a:gd name="connsiteY107" fmla="*/ 1588621 h 1790233"/>
                <a:gd name="connsiteX108" fmla="*/ 3134519 w 3202780"/>
                <a:gd name="connsiteY108" fmla="*/ 1633865 h 1790233"/>
                <a:gd name="connsiteX109" fmla="*/ 3148012 w 3202780"/>
                <a:gd name="connsiteY109" fmla="*/ 1633865 h 1790233"/>
                <a:gd name="connsiteX110" fmla="*/ 3148012 w 3202780"/>
                <a:gd name="connsiteY110" fmla="*/ 1685460 h 1790233"/>
                <a:gd name="connsiteX111" fmla="*/ 3157537 w 3202780"/>
                <a:gd name="connsiteY111" fmla="*/ 1685459 h 1790233"/>
                <a:gd name="connsiteX112" fmla="*/ 3157536 w 3202780"/>
                <a:gd name="connsiteY112" fmla="*/ 1699745 h 1790233"/>
                <a:gd name="connsiteX113" fmla="*/ 3169442 w 3202780"/>
                <a:gd name="connsiteY113" fmla="*/ 1699747 h 1790233"/>
                <a:gd name="connsiteX114" fmla="*/ 3171824 w 3202780"/>
                <a:gd name="connsiteY114" fmla="*/ 1740227 h 1790233"/>
                <a:gd name="connsiteX115" fmla="*/ 3186111 w 3202780"/>
                <a:gd name="connsiteY115" fmla="*/ 1740227 h 1790233"/>
                <a:gd name="connsiteX116" fmla="*/ 3186112 w 3202780"/>
                <a:gd name="connsiteY116" fmla="*/ 1749752 h 1790233"/>
                <a:gd name="connsiteX117" fmla="*/ 3202780 w 3202780"/>
                <a:gd name="connsiteY117" fmla="*/ 1749751 h 1790233"/>
                <a:gd name="connsiteX118" fmla="*/ 3202780 w 3202780"/>
                <a:gd name="connsiteY118" fmla="*/ 1790233 h 1790233"/>
                <a:gd name="connsiteX0" fmla="*/ 0 w 3205161"/>
                <a:gd name="connsiteY0" fmla="*/ 4296 h 1797376"/>
                <a:gd name="connsiteX1" fmla="*/ 0 w 3205161"/>
                <a:gd name="connsiteY1" fmla="*/ 4296 h 1797376"/>
                <a:gd name="connsiteX2" fmla="*/ 152400 w 3205161"/>
                <a:gd name="connsiteY2" fmla="*/ 4296 h 1797376"/>
                <a:gd name="connsiteX3" fmla="*/ 168275 w 3205161"/>
                <a:gd name="connsiteY3" fmla="*/ 7471 h 1797376"/>
                <a:gd name="connsiteX4" fmla="*/ 206375 w 3205161"/>
                <a:gd name="connsiteY4" fmla="*/ 10646 h 1797376"/>
                <a:gd name="connsiteX5" fmla="*/ 387350 w 3205161"/>
                <a:gd name="connsiteY5" fmla="*/ 7471 h 1797376"/>
                <a:gd name="connsiteX6" fmla="*/ 412750 w 3205161"/>
                <a:gd name="connsiteY6" fmla="*/ 4296 h 1797376"/>
                <a:gd name="connsiteX7" fmla="*/ 406400 w 3205161"/>
                <a:gd name="connsiteY7" fmla="*/ 4296 h 1797376"/>
                <a:gd name="connsiteX8" fmla="*/ 403225 w 3205161"/>
                <a:gd name="connsiteY8" fmla="*/ 32871 h 1797376"/>
                <a:gd name="connsiteX9" fmla="*/ 409575 w 3205161"/>
                <a:gd name="connsiteY9" fmla="*/ 36046 h 1797376"/>
                <a:gd name="connsiteX10" fmla="*/ 415925 w 3205161"/>
                <a:gd name="connsiteY10" fmla="*/ 86846 h 1797376"/>
                <a:gd name="connsiteX11" fmla="*/ 425450 w 3205161"/>
                <a:gd name="connsiteY11" fmla="*/ 86846 h 1797376"/>
                <a:gd name="connsiteX12" fmla="*/ 428625 w 3205161"/>
                <a:gd name="connsiteY12" fmla="*/ 102721 h 1797376"/>
                <a:gd name="connsiteX13" fmla="*/ 438150 w 3205161"/>
                <a:gd name="connsiteY13" fmla="*/ 102721 h 1797376"/>
                <a:gd name="connsiteX14" fmla="*/ 438150 w 3205161"/>
                <a:gd name="connsiteY14" fmla="*/ 217021 h 1797376"/>
                <a:gd name="connsiteX15" fmla="*/ 447675 w 3205161"/>
                <a:gd name="connsiteY15" fmla="*/ 217021 h 1797376"/>
                <a:gd name="connsiteX16" fmla="*/ 447675 w 3205161"/>
                <a:gd name="connsiteY16" fmla="*/ 232896 h 1797376"/>
                <a:gd name="connsiteX17" fmla="*/ 457200 w 3205161"/>
                <a:gd name="connsiteY17" fmla="*/ 232896 h 1797376"/>
                <a:gd name="connsiteX18" fmla="*/ 457200 w 3205161"/>
                <a:gd name="connsiteY18" fmla="*/ 255121 h 1797376"/>
                <a:gd name="connsiteX19" fmla="*/ 822325 w 3205161"/>
                <a:gd name="connsiteY19" fmla="*/ 255121 h 1797376"/>
                <a:gd name="connsiteX20" fmla="*/ 822325 w 3205161"/>
                <a:gd name="connsiteY20" fmla="*/ 277346 h 1797376"/>
                <a:gd name="connsiteX21" fmla="*/ 857250 w 3205161"/>
                <a:gd name="connsiteY21" fmla="*/ 277346 h 1797376"/>
                <a:gd name="connsiteX22" fmla="*/ 857250 w 3205161"/>
                <a:gd name="connsiteY22" fmla="*/ 302746 h 1797376"/>
                <a:gd name="connsiteX23" fmla="*/ 895350 w 3205161"/>
                <a:gd name="connsiteY23" fmla="*/ 302746 h 1797376"/>
                <a:gd name="connsiteX24" fmla="*/ 895350 w 3205161"/>
                <a:gd name="connsiteY24" fmla="*/ 458321 h 1797376"/>
                <a:gd name="connsiteX25" fmla="*/ 901700 w 3205161"/>
                <a:gd name="connsiteY25" fmla="*/ 458321 h 1797376"/>
                <a:gd name="connsiteX26" fmla="*/ 901700 w 3205161"/>
                <a:gd name="connsiteY26" fmla="*/ 471021 h 1797376"/>
                <a:gd name="connsiteX27" fmla="*/ 927100 w 3205161"/>
                <a:gd name="connsiteY27" fmla="*/ 471021 h 1797376"/>
                <a:gd name="connsiteX28" fmla="*/ 927100 w 3205161"/>
                <a:gd name="connsiteY28" fmla="*/ 496421 h 1797376"/>
                <a:gd name="connsiteX29" fmla="*/ 974725 w 3205161"/>
                <a:gd name="connsiteY29" fmla="*/ 496421 h 1797376"/>
                <a:gd name="connsiteX30" fmla="*/ 974725 w 3205161"/>
                <a:gd name="connsiteY30" fmla="*/ 518646 h 1797376"/>
                <a:gd name="connsiteX31" fmla="*/ 1114425 w 3205161"/>
                <a:gd name="connsiteY31" fmla="*/ 521821 h 1797376"/>
                <a:gd name="connsiteX32" fmla="*/ 1117600 w 3205161"/>
                <a:gd name="connsiteY32" fmla="*/ 540871 h 1797376"/>
                <a:gd name="connsiteX33" fmla="*/ 1181100 w 3205161"/>
                <a:gd name="connsiteY33" fmla="*/ 544046 h 1797376"/>
                <a:gd name="connsiteX34" fmla="*/ 1181100 w 3205161"/>
                <a:gd name="connsiteY34" fmla="*/ 553571 h 1797376"/>
                <a:gd name="connsiteX35" fmla="*/ 1187450 w 3205161"/>
                <a:gd name="connsiteY35" fmla="*/ 553571 h 1797376"/>
                <a:gd name="connsiteX36" fmla="*/ 1187450 w 3205161"/>
                <a:gd name="connsiteY36" fmla="*/ 563096 h 1797376"/>
                <a:gd name="connsiteX37" fmla="*/ 1193800 w 3205161"/>
                <a:gd name="connsiteY37" fmla="*/ 563096 h 1797376"/>
                <a:gd name="connsiteX38" fmla="*/ 1193800 w 3205161"/>
                <a:gd name="connsiteY38" fmla="*/ 569446 h 1797376"/>
                <a:gd name="connsiteX39" fmla="*/ 1203325 w 3205161"/>
                <a:gd name="connsiteY39" fmla="*/ 569446 h 1797376"/>
                <a:gd name="connsiteX40" fmla="*/ 1203325 w 3205161"/>
                <a:gd name="connsiteY40" fmla="*/ 604371 h 1797376"/>
                <a:gd name="connsiteX41" fmla="*/ 1276350 w 3205161"/>
                <a:gd name="connsiteY41" fmla="*/ 604371 h 1797376"/>
                <a:gd name="connsiteX42" fmla="*/ 1279525 w 3205161"/>
                <a:gd name="connsiteY42" fmla="*/ 626596 h 1797376"/>
                <a:gd name="connsiteX43" fmla="*/ 1301750 w 3205161"/>
                <a:gd name="connsiteY43" fmla="*/ 629771 h 1797376"/>
                <a:gd name="connsiteX44" fmla="*/ 1301750 w 3205161"/>
                <a:gd name="connsiteY44" fmla="*/ 642471 h 1797376"/>
                <a:gd name="connsiteX45" fmla="*/ 1311275 w 3205161"/>
                <a:gd name="connsiteY45" fmla="*/ 642471 h 1797376"/>
                <a:gd name="connsiteX46" fmla="*/ 1311275 w 3205161"/>
                <a:gd name="connsiteY46" fmla="*/ 671046 h 1797376"/>
                <a:gd name="connsiteX47" fmla="*/ 1349375 w 3205161"/>
                <a:gd name="connsiteY47" fmla="*/ 671046 h 1797376"/>
                <a:gd name="connsiteX48" fmla="*/ 1349375 w 3205161"/>
                <a:gd name="connsiteY48" fmla="*/ 686921 h 1797376"/>
                <a:gd name="connsiteX49" fmla="*/ 1371600 w 3205161"/>
                <a:gd name="connsiteY49" fmla="*/ 686921 h 1797376"/>
                <a:gd name="connsiteX50" fmla="*/ 1368425 w 3205161"/>
                <a:gd name="connsiteY50" fmla="*/ 709146 h 1797376"/>
                <a:gd name="connsiteX51" fmla="*/ 1390650 w 3205161"/>
                <a:gd name="connsiteY51" fmla="*/ 709146 h 1797376"/>
                <a:gd name="connsiteX52" fmla="*/ 1390650 w 3205161"/>
                <a:gd name="connsiteY52" fmla="*/ 734546 h 1797376"/>
                <a:gd name="connsiteX53" fmla="*/ 1454150 w 3205161"/>
                <a:gd name="connsiteY53" fmla="*/ 737721 h 1797376"/>
                <a:gd name="connsiteX54" fmla="*/ 1454150 w 3205161"/>
                <a:gd name="connsiteY54" fmla="*/ 753596 h 1797376"/>
                <a:gd name="connsiteX55" fmla="*/ 1489075 w 3205161"/>
                <a:gd name="connsiteY55" fmla="*/ 753596 h 1797376"/>
                <a:gd name="connsiteX56" fmla="*/ 1489075 w 3205161"/>
                <a:gd name="connsiteY56" fmla="*/ 778996 h 1797376"/>
                <a:gd name="connsiteX57" fmla="*/ 1562100 w 3205161"/>
                <a:gd name="connsiteY57" fmla="*/ 778996 h 1797376"/>
                <a:gd name="connsiteX58" fmla="*/ 1562100 w 3205161"/>
                <a:gd name="connsiteY58" fmla="*/ 798046 h 1797376"/>
                <a:gd name="connsiteX59" fmla="*/ 1670050 w 3205161"/>
                <a:gd name="connsiteY59" fmla="*/ 801221 h 1797376"/>
                <a:gd name="connsiteX60" fmla="*/ 1670050 w 3205161"/>
                <a:gd name="connsiteY60" fmla="*/ 820271 h 1797376"/>
                <a:gd name="connsiteX61" fmla="*/ 1730375 w 3205161"/>
                <a:gd name="connsiteY61" fmla="*/ 823446 h 1797376"/>
                <a:gd name="connsiteX62" fmla="*/ 1730375 w 3205161"/>
                <a:gd name="connsiteY62" fmla="*/ 839321 h 1797376"/>
                <a:gd name="connsiteX63" fmla="*/ 1771650 w 3205161"/>
                <a:gd name="connsiteY63" fmla="*/ 845671 h 1797376"/>
                <a:gd name="connsiteX64" fmla="*/ 1771650 w 3205161"/>
                <a:gd name="connsiteY64" fmla="*/ 886946 h 1797376"/>
                <a:gd name="connsiteX65" fmla="*/ 1816100 w 3205161"/>
                <a:gd name="connsiteY65" fmla="*/ 890121 h 1797376"/>
                <a:gd name="connsiteX66" fmla="*/ 1816100 w 3205161"/>
                <a:gd name="connsiteY66" fmla="*/ 944096 h 1797376"/>
                <a:gd name="connsiteX67" fmla="*/ 1825625 w 3205161"/>
                <a:gd name="connsiteY67" fmla="*/ 944096 h 1797376"/>
                <a:gd name="connsiteX68" fmla="*/ 1825625 w 3205161"/>
                <a:gd name="connsiteY68" fmla="*/ 972671 h 1797376"/>
                <a:gd name="connsiteX69" fmla="*/ 1885950 w 3205161"/>
                <a:gd name="connsiteY69" fmla="*/ 975846 h 1797376"/>
                <a:gd name="connsiteX70" fmla="*/ 1885950 w 3205161"/>
                <a:gd name="connsiteY70" fmla="*/ 994896 h 1797376"/>
                <a:gd name="connsiteX71" fmla="*/ 2120900 w 3205161"/>
                <a:gd name="connsiteY71" fmla="*/ 998071 h 1797376"/>
                <a:gd name="connsiteX72" fmla="*/ 2117725 w 3205161"/>
                <a:gd name="connsiteY72" fmla="*/ 1013946 h 1797376"/>
                <a:gd name="connsiteX73" fmla="*/ 2152650 w 3205161"/>
                <a:gd name="connsiteY73" fmla="*/ 1017121 h 1797376"/>
                <a:gd name="connsiteX74" fmla="*/ 2152650 w 3205161"/>
                <a:gd name="connsiteY74" fmla="*/ 1042521 h 1797376"/>
                <a:gd name="connsiteX75" fmla="*/ 2212975 w 3205161"/>
                <a:gd name="connsiteY75" fmla="*/ 1045696 h 1797376"/>
                <a:gd name="connsiteX76" fmla="*/ 2212975 w 3205161"/>
                <a:gd name="connsiteY76" fmla="*/ 1077446 h 1797376"/>
                <a:gd name="connsiteX77" fmla="*/ 2225675 w 3205161"/>
                <a:gd name="connsiteY77" fmla="*/ 1077446 h 1797376"/>
                <a:gd name="connsiteX78" fmla="*/ 2228850 w 3205161"/>
                <a:gd name="connsiteY78" fmla="*/ 1121896 h 1797376"/>
                <a:gd name="connsiteX79" fmla="*/ 2244725 w 3205161"/>
                <a:gd name="connsiteY79" fmla="*/ 1121896 h 1797376"/>
                <a:gd name="connsiteX80" fmla="*/ 2244725 w 3205161"/>
                <a:gd name="connsiteY80" fmla="*/ 1150471 h 1797376"/>
                <a:gd name="connsiteX81" fmla="*/ 2517775 w 3205161"/>
                <a:gd name="connsiteY81" fmla="*/ 1150471 h 1797376"/>
                <a:gd name="connsiteX82" fmla="*/ 2517775 w 3205161"/>
                <a:gd name="connsiteY82" fmla="*/ 1172696 h 1797376"/>
                <a:gd name="connsiteX83" fmla="*/ 2692400 w 3205161"/>
                <a:gd name="connsiteY83" fmla="*/ 1172696 h 1797376"/>
                <a:gd name="connsiteX84" fmla="*/ 2692400 w 3205161"/>
                <a:gd name="connsiteY84" fmla="*/ 1198096 h 1797376"/>
                <a:gd name="connsiteX85" fmla="*/ 2711450 w 3205161"/>
                <a:gd name="connsiteY85" fmla="*/ 1198096 h 1797376"/>
                <a:gd name="connsiteX86" fmla="*/ 2714625 w 3205161"/>
                <a:gd name="connsiteY86" fmla="*/ 1223496 h 1797376"/>
                <a:gd name="connsiteX87" fmla="*/ 2790825 w 3205161"/>
                <a:gd name="connsiteY87" fmla="*/ 1223496 h 1797376"/>
                <a:gd name="connsiteX88" fmla="*/ 2790825 w 3205161"/>
                <a:gd name="connsiteY88" fmla="*/ 1248896 h 1797376"/>
                <a:gd name="connsiteX89" fmla="*/ 2860675 w 3205161"/>
                <a:gd name="connsiteY89" fmla="*/ 1248896 h 1797376"/>
                <a:gd name="connsiteX90" fmla="*/ 2860675 w 3205161"/>
                <a:gd name="connsiteY90" fmla="*/ 1264771 h 1797376"/>
                <a:gd name="connsiteX91" fmla="*/ 2892425 w 3205161"/>
                <a:gd name="connsiteY91" fmla="*/ 1264771 h 1797376"/>
                <a:gd name="connsiteX92" fmla="*/ 2895600 w 3205161"/>
                <a:gd name="connsiteY92" fmla="*/ 1318746 h 1797376"/>
                <a:gd name="connsiteX93" fmla="*/ 2936875 w 3205161"/>
                <a:gd name="connsiteY93" fmla="*/ 1318746 h 1797376"/>
                <a:gd name="connsiteX94" fmla="*/ 2940050 w 3205161"/>
                <a:gd name="connsiteY94" fmla="*/ 1356846 h 1797376"/>
                <a:gd name="connsiteX95" fmla="*/ 3019425 w 3205161"/>
                <a:gd name="connsiteY95" fmla="*/ 1363196 h 1797376"/>
                <a:gd name="connsiteX96" fmla="*/ 3019425 w 3205161"/>
                <a:gd name="connsiteY96" fmla="*/ 1401296 h 1797376"/>
                <a:gd name="connsiteX97" fmla="*/ 3028950 w 3205161"/>
                <a:gd name="connsiteY97" fmla="*/ 1401296 h 1797376"/>
                <a:gd name="connsiteX98" fmla="*/ 3028950 w 3205161"/>
                <a:gd name="connsiteY98" fmla="*/ 1426696 h 1797376"/>
                <a:gd name="connsiteX99" fmla="*/ 3067050 w 3205161"/>
                <a:gd name="connsiteY99" fmla="*/ 1423521 h 1797376"/>
                <a:gd name="connsiteX100" fmla="*/ 3067050 w 3205161"/>
                <a:gd name="connsiteY100" fmla="*/ 1445746 h 1797376"/>
                <a:gd name="connsiteX101" fmla="*/ 3076575 w 3205161"/>
                <a:gd name="connsiteY101" fmla="*/ 1445746 h 1797376"/>
                <a:gd name="connsiteX102" fmla="*/ 3079750 w 3205161"/>
                <a:gd name="connsiteY102" fmla="*/ 1474321 h 1797376"/>
                <a:gd name="connsiteX103" fmla="*/ 3105150 w 3205161"/>
                <a:gd name="connsiteY103" fmla="*/ 1474321 h 1797376"/>
                <a:gd name="connsiteX104" fmla="*/ 3105150 w 3205161"/>
                <a:gd name="connsiteY104" fmla="*/ 1566396 h 1797376"/>
                <a:gd name="connsiteX105" fmla="*/ 3114675 w 3205161"/>
                <a:gd name="connsiteY105" fmla="*/ 1566396 h 1797376"/>
                <a:gd name="connsiteX106" fmla="*/ 3114675 w 3205161"/>
                <a:gd name="connsiteY106" fmla="*/ 1588621 h 1797376"/>
                <a:gd name="connsiteX107" fmla="*/ 3133725 w 3205161"/>
                <a:gd name="connsiteY107" fmla="*/ 1588621 h 1797376"/>
                <a:gd name="connsiteX108" fmla="*/ 3134519 w 3205161"/>
                <a:gd name="connsiteY108" fmla="*/ 1633865 h 1797376"/>
                <a:gd name="connsiteX109" fmla="*/ 3148012 w 3205161"/>
                <a:gd name="connsiteY109" fmla="*/ 1633865 h 1797376"/>
                <a:gd name="connsiteX110" fmla="*/ 3148012 w 3205161"/>
                <a:gd name="connsiteY110" fmla="*/ 1685460 h 1797376"/>
                <a:gd name="connsiteX111" fmla="*/ 3157537 w 3205161"/>
                <a:gd name="connsiteY111" fmla="*/ 1685459 h 1797376"/>
                <a:gd name="connsiteX112" fmla="*/ 3157536 w 3205161"/>
                <a:gd name="connsiteY112" fmla="*/ 1699745 h 1797376"/>
                <a:gd name="connsiteX113" fmla="*/ 3169442 w 3205161"/>
                <a:gd name="connsiteY113" fmla="*/ 1699747 h 1797376"/>
                <a:gd name="connsiteX114" fmla="*/ 3171824 w 3205161"/>
                <a:gd name="connsiteY114" fmla="*/ 1740227 h 1797376"/>
                <a:gd name="connsiteX115" fmla="*/ 3186111 w 3205161"/>
                <a:gd name="connsiteY115" fmla="*/ 1740227 h 1797376"/>
                <a:gd name="connsiteX116" fmla="*/ 3186112 w 3205161"/>
                <a:gd name="connsiteY116" fmla="*/ 1749752 h 1797376"/>
                <a:gd name="connsiteX117" fmla="*/ 3202780 w 3205161"/>
                <a:gd name="connsiteY117" fmla="*/ 1749751 h 1797376"/>
                <a:gd name="connsiteX118" fmla="*/ 3202780 w 3205161"/>
                <a:gd name="connsiteY118" fmla="*/ 1790233 h 1797376"/>
                <a:gd name="connsiteX119" fmla="*/ 3205161 w 3205161"/>
                <a:gd name="connsiteY119" fmla="*/ 1797376 h 1797376"/>
                <a:gd name="connsiteX0" fmla="*/ 0 w 3238498"/>
                <a:gd name="connsiteY0" fmla="*/ 4296 h 1795032"/>
                <a:gd name="connsiteX1" fmla="*/ 0 w 3238498"/>
                <a:gd name="connsiteY1" fmla="*/ 4296 h 1795032"/>
                <a:gd name="connsiteX2" fmla="*/ 152400 w 3238498"/>
                <a:gd name="connsiteY2" fmla="*/ 4296 h 1795032"/>
                <a:gd name="connsiteX3" fmla="*/ 168275 w 3238498"/>
                <a:gd name="connsiteY3" fmla="*/ 7471 h 1795032"/>
                <a:gd name="connsiteX4" fmla="*/ 206375 w 3238498"/>
                <a:gd name="connsiteY4" fmla="*/ 10646 h 1795032"/>
                <a:gd name="connsiteX5" fmla="*/ 387350 w 3238498"/>
                <a:gd name="connsiteY5" fmla="*/ 7471 h 1795032"/>
                <a:gd name="connsiteX6" fmla="*/ 412750 w 3238498"/>
                <a:gd name="connsiteY6" fmla="*/ 4296 h 1795032"/>
                <a:gd name="connsiteX7" fmla="*/ 406400 w 3238498"/>
                <a:gd name="connsiteY7" fmla="*/ 4296 h 1795032"/>
                <a:gd name="connsiteX8" fmla="*/ 403225 w 3238498"/>
                <a:gd name="connsiteY8" fmla="*/ 32871 h 1795032"/>
                <a:gd name="connsiteX9" fmla="*/ 409575 w 3238498"/>
                <a:gd name="connsiteY9" fmla="*/ 36046 h 1795032"/>
                <a:gd name="connsiteX10" fmla="*/ 415925 w 3238498"/>
                <a:gd name="connsiteY10" fmla="*/ 86846 h 1795032"/>
                <a:gd name="connsiteX11" fmla="*/ 425450 w 3238498"/>
                <a:gd name="connsiteY11" fmla="*/ 86846 h 1795032"/>
                <a:gd name="connsiteX12" fmla="*/ 428625 w 3238498"/>
                <a:gd name="connsiteY12" fmla="*/ 102721 h 1795032"/>
                <a:gd name="connsiteX13" fmla="*/ 438150 w 3238498"/>
                <a:gd name="connsiteY13" fmla="*/ 102721 h 1795032"/>
                <a:gd name="connsiteX14" fmla="*/ 438150 w 3238498"/>
                <a:gd name="connsiteY14" fmla="*/ 217021 h 1795032"/>
                <a:gd name="connsiteX15" fmla="*/ 447675 w 3238498"/>
                <a:gd name="connsiteY15" fmla="*/ 217021 h 1795032"/>
                <a:gd name="connsiteX16" fmla="*/ 447675 w 3238498"/>
                <a:gd name="connsiteY16" fmla="*/ 232896 h 1795032"/>
                <a:gd name="connsiteX17" fmla="*/ 457200 w 3238498"/>
                <a:gd name="connsiteY17" fmla="*/ 232896 h 1795032"/>
                <a:gd name="connsiteX18" fmla="*/ 457200 w 3238498"/>
                <a:gd name="connsiteY18" fmla="*/ 255121 h 1795032"/>
                <a:gd name="connsiteX19" fmla="*/ 822325 w 3238498"/>
                <a:gd name="connsiteY19" fmla="*/ 255121 h 1795032"/>
                <a:gd name="connsiteX20" fmla="*/ 822325 w 3238498"/>
                <a:gd name="connsiteY20" fmla="*/ 277346 h 1795032"/>
                <a:gd name="connsiteX21" fmla="*/ 857250 w 3238498"/>
                <a:gd name="connsiteY21" fmla="*/ 277346 h 1795032"/>
                <a:gd name="connsiteX22" fmla="*/ 857250 w 3238498"/>
                <a:gd name="connsiteY22" fmla="*/ 302746 h 1795032"/>
                <a:gd name="connsiteX23" fmla="*/ 895350 w 3238498"/>
                <a:gd name="connsiteY23" fmla="*/ 302746 h 1795032"/>
                <a:gd name="connsiteX24" fmla="*/ 895350 w 3238498"/>
                <a:gd name="connsiteY24" fmla="*/ 458321 h 1795032"/>
                <a:gd name="connsiteX25" fmla="*/ 901700 w 3238498"/>
                <a:gd name="connsiteY25" fmla="*/ 458321 h 1795032"/>
                <a:gd name="connsiteX26" fmla="*/ 901700 w 3238498"/>
                <a:gd name="connsiteY26" fmla="*/ 471021 h 1795032"/>
                <a:gd name="connsiteX27" fmla="*/ 927100 w 3238498"/>
                <a:gd name="connsiteY27" fmla="*/ 471021 h 1795032"/>
                <a:gd name="connsiteX28" fmla="*/ 927100 w 3238498"/>
                <a:gd name="connsiteY28" fmla="*/ 496421 h 1795032"/>
                <a:gd name="connsiteX29" fmla="*/ 974725 w 3238498"/>
                <a:gd name="connsiteY29" fmla="*/ 496421 h 1795032"/>
                <a:gd name="connsiteX30" fmla="*/ 974725 w 3238498"/>
                <a:gd name="connsiteY30" fmla="*/ 518646 h 1795032"/>
                <a:gd name="connsiteX31" fmla="*/ 1114425 w 3238498"/>
                <a:gd name="connsiteY31" fmla="*/ 521821 h 1795032"/>
                <a:gd name="connsiteX32" fmla="*/ 1117600 w 3238498"/>
                <a:gd name="connsiteY32" fmla="*/ 540871 h 1795032"/>
                <a:gd name="connsiteX33" fmla="*/ 1181100 w 3238498"/>
                <a:gd name="connsiteY33" fmla="*/ 544046 h 1795032"/>
                <a:gd name="connsiteX34" fmla="*/ 1181100 w 3238498"/>
                <a:gd name="connsiteY34" fmla="*/ 553571 h 1795032"/>
                <a:gd name="connsiteX35" fmla="*/ 1187450 w 3238498"/>
                <a:gd name="connsiteY35" fmla="*/ 553571 h 1795032"/>
                <a:gd name="connsiteX36" fmla="*/ 1187450 w 3238498"/>
                <a:gd name="connsiteY36" fmla="*/ 563096 h 1795032"/>
                <a:gd name="connsiteX37" fmla="*/ 1193800 w 3238498"/>
                <a:gd name="connsiteY37" fmla="*/ 563096 h 1795032"/>
                <a:gd name="connsiteX38" fmla="*/ 1193800 w 3238498"/>
                <a:gd name="connsiteY38" fmla="*/ 569446 h 1795032"/>
                <a:gd name="connsiteX39" fmla="*/ 1203325 w 3238498"/>
                <a:gd name="connsiteY39" fmla="*/ 569446 h 1795032"/>
                <a:gd name="connsiteX40" fmla="*/ 1203325 w 3238498"/>
                <a:gd name="connsiteY40" fmla="*/ 604371 h 1795032"/>
                <a:gd name="connsiteX41" fmla="*/ 1276350 w 3238498"/>
                <a:gd name="connsiteY41" fmla="*/ 604371 h 1795032"/>
                <a:gd name="connsiteX42" fmla="*/ 1279525 w 3238498"/>
                <a:gd name="connsiteY42" fmla="*/ 626596 h 1795032"/>
                <a:gd name="connsiteX43" fmla="*/ 1301750 w 3238498"/>
                <a:gd name="connsiteY43" fmla="*/ 629771 h 1795032"/>
                <a:gd name="connsiteX44" fmla="*/ 1301750 w 3238498"/>
                <a:gd name="connsiteY44" fmla="*/ 642471 h 1795032"/>
                <a:gd name="connsiteX45" fmla="*/ 1311275 w 3238498"/>
                <a:gd name="connsiteY45" fmla="*/ 642471 h 1795032"/>
                <a:gd name="connsiteX46" fmla="*/ 1311275 w 3238498"/>
                <a:gd name="connsiteY46" fmla="*/ 671046 h 1795032"/>
                <a:gd name="connsiteX47" fmla="*/ 1349375 w 3238498"/>
                <a:gd name="connsiteY47" fmla="*/ 671046 h 1795032"/>
                <a:gd name="connsiteX48" fmla="*/ 1349375 w 3238498"/>
                <a:gd name="connsiteY48" fmla="*/ 686921 h 1795032"/>
                <a:gd name="connsiteX49" fmla="*/ 1371600 w 3238498"/>
                <a:gd name="connsiteY49" fmla="*/ 686921 h 1795032"/>
                <a:gd name="connsiteX50" fmla="*/ 1368425 w 3238498"/>
                <a:gd name="connsiteY50" fmla="*/ 709146 h 1795032"/>
                <a:gd name="connsiteX51" fmla="*/ 1390650 w 3238498"/>
                <a:gd name="connsiteY51" fmla="*/ 709146 h 1795032"/>
                <a:gd name="connsiteX52" fmla="*/ 1390650 w 3238498"/>
                <a:gd name="connsiteY52" fmla="*/ 734546 h 1795032"/>
                <a:gd name="connsiteX53" fmla="*/ 1454150 w 3238498"/>
                <a:gd name="connsiteY53" fmla="*/ 737721 h 1795032"/>
                <a:gd name="connsiteX54" fmla="*/ 1454150 w 3238498"/>
                <a:gd name="connsiteY54" fmla="*/ 753596 h 1795032"/>
                <a:gd name="connsiteX55" fmla="*/ 1489075 w 3238498"/>
                <a:gd name="connsiteY55" fmla="*/ 753596 h 1795032"/>
                <a:gd name="connsiteX56" fmla="*/ 1489075 w 3238498"/>
                <a:gd name="connsiteY56" fmla="*/ 778996 h 1795032"/>
                <a:gd name="connsiteX57" fmla="*/ 1562100 w 3238498"/>
                <a:gd name="connsiteY57" fmla="*/ 778996 h 1795032"/>
                <a:gd name="connsiteX58" fmla="*/ 1562100 w 3238498"/>
                <a:gd name="connsiteY58" fmla="*/ 798046 h 1795032"/>
                <a:gd name="connsiteX59" fmla="*/ 1670050 w 3238498"/>
                <a:gd name="connsiteY59" fmla="*/ 801221 h 1795032"/>
                <a:gd name="connsiteX60" fmla="*/ 1670050 w 3238498"/>
                <a:gd name="connsiteY60" fmla="*/ 820271 h 1795032"/>
                <a:gd name="connsiteX61" fmla="*/ 1730375 w 3238498"/>
                <a:gd name="connsiteY61" fmla="*/ 823446 h 1795032"/>
                <a:gd name="connsiteX62" fmla="*/ 1730375 w 3238498"/>
                <a:gd name="connsiteY62" fmla="*/ 839321 h 1795032"/>
                <a:gd name="connsiteX63" fmla="*/ 1771650 w 3238498"/>
                <a:gd name="connsiteY63" fmla="*/ 845671 h 1795032"/>
                <a:gd name="connsiteX64" fmla="*/ 1771650 w 3238498"/>
                <a:gd name="connsiteY64" fmla="*/ 886946 h 1795032"/>
                <a:gd name="connsiteX65" fmla="*/ 1816100 w 3238498"/>
                <a:gd name="connsiteY65" fmla="*/ 890121 h 1795032"/>
                <a:gd name="connsiteX66" fmla="*/ 1816100 w 3238498"/>
                <a:gd name="connsiteY66" fmla="*/ 944096 h 1795032"/>
                <a:gd name="connsiteX67" fmla="*/ 1825625 w 3238498"/>
                <a:gd name="connsiteY67" fmla="*/ 944096 h 1795032"/>
                <a:gd name="connsiteX68" fmla="*/ 1825625 w 3238498"/>
                <a:gd name="connsiteY68" fmla="*/ 972671 h 1795032"/>
                <a:gd name="connsiteX69" fmla="*/ 1885950 w 3238498"/>
                <a:gd name="connsiteY69" fmla="*/ 975846 h 1795032"/>
                <a:gd name="connsiteX70" fmla="*/ 1885950 w 3238498"/>
                <a:gd name="connsiteY70" fmla="*/ 994896 h 1795032"/>
                <a:gd name="connsiteX71" fmla="*/ 2120900 w 3238498"/>
                <a:gd name="connsiteY71" fmla="*/ 998071 h 1795032"/>
                <a:gd name="connsiteX72" fmla="*/ 2117725 w 3238498"/>
                <a:gd name="connsiteY72" fmla="*/ 1013946 h 1795032"/>
                <a:gd name="connsiteX73" fmla="*/ 2152650 w 3238498"/>
                <a:gd name="connsiteY73" fmla="*/ 1017121 h 1795032"/>
                <a:gd name="connsiteX74" fmla="*/ 2152650 w 3238498"/>
                <a:gd name="connsiteY74" fmla="*/ 1042521 h 1795032"/>
                <a:gd name="connsiteX75" fmla="*/ 2212975 w 3238498"/>
                <a:gd name="connsiteY75" fmla="*/ 1045696 h 1795032"/>
                <a:gd name="connsiteX76" fmla="*/ 2212975 w 3238498"/>
                <a:gd name="connsiteY76" fmla="*/ 1077446 h 1795032"/>
                <a:gd name="connsiteX77" fmla="*/ 2225675 w 3238498"/>
                <a:gd name="connsiteY77" fmla="*/ 1077446 h 1795032"/>
                <a:gd name="connsiteX78" fmla="*/ 2228850 w 3238498"/>
                <a:gd name="connsiteY78" fmla="*/ 1121896 h 1795032"/>
                <a:gd name="connsiteX79" fmla="*/ 2244725 w 3238498"/>
                <a:gd name="connsiteY79" fmla="*/ 1121896 h 1795032"/>
                <a:gd name="connsiteX80" fmla="*/ 2244725 w 3238498"/>
                <a:gd name="connsiteY80" fmla="*/ 1150471 h 1795032"/>
                <a:gd name="connsiteX81" fmla="*/ 2517775 w 3238498"/>
                <a:gd name="connsiteY81" fmla="*/ 1150471 h 1795032"/>
                <a:gd name="connsiteX82" fmla="*/ 2517775 w 3238498"/>
                <a:gd name="connsiteY82" fmla="*/ 1172696 h 1795032"/>
                <a:gd name="connsiteX83" fmla="*/ 2692400 w 3238498"/>
                <a:gd name="connsiteY83" fmla="*/ 1172696 h 1795032"/>
                <a:gd name="connsiteX84" fmla="*/ 2692400 w 3238498"/>
                <a:gd name="connsiteY84" fmla="*/ 1198096 h 1795032"/>
                <a:gd name="connsiteX85" fmla="*/ 2711450 w 3238498"/>
                <a:gd name="connsiteY85" fmla="*/ 1198096 h 1795032"/>
                <a:gd name="connsiteX86" fmla="*/ 2714625 w 3238498"/>
                <a:gd name="connsiteY86" fmla="*/ 1223496 h 1795032"/>
                <a:gd name="connsiteX87" fmla="*/ 2790825 w 3238498"/>
                <a:gd name="connsiteY87" fmla="*/ 1223496 h 1795032"/>
                <a:gd name="connsiteX88" fmla="*/ 2790825 w 3238498"/>
                <a:gd name="connsiteY88" fmla="*/ 1248896 h 1795032"/>
                <a:gd name="connsiteX89" fmla="*/ 2860675 w 3238498"/>
                <a:gd name="connsiteY89" fmla="*/ 1248896 h 1795032"/>
                <a:gd name="connsiteX90" fmla="*/ 2860675 w 3238498"/>
                <a:gd name="connsiteY90" fmla="*/ 1264771 h 1795032"/>
                <a:gd name="connsiteX91" fmla="*/ 2892425 w 3238498"/>
                <a:gd name="connsiteY91" fmla="*/ 1264771 h 1795032"/>
                <a:gd name="connsiteX92" fmla="*/ 2895600 w 3238498"/>
                <a:gd name="connsiteY92" fmla="*/ 1318746 h 1795032"/>
                <a:gd name="connsiteX93" fmla="*/ 2936875 w 3238498"/>
                <a:gd name="connsiteY93" fmla="*/ 1318746 h 1795032"/>
                <a:gd name="connsiteX94" fmla="*/ 2940050 w 3238498"/>
                <a:gd name="connsiteY94" fmla="*/ 1356846 h 1795032"/>
                <a:gd name="connsiteX95" fmla="*/ 3019425 w 3238498"/>
                <a:gd name="connsiteY95" fmla="*/ 1363196 h 1795032"/>
                <a:gd name="connsiteX96" fmla="*/ 3019425 w 3238498"/>
                <a:gd name="connsiteY96" fmla="*/ 1401296 h 1795032"/>
                <a:gd name="connsiteX97" fmla="*/ 3028950 w 3238498"/>
                <a:gd name="connsiteY97" fmla="*/ 1401296 h 1795032"/>
                <a:gd name="connsiteX98" fmla="*/ 3028950 w 3238498"/>
                <a:gd name="connsiteY98" fmla="*/ 1426696 h 1795032"/>
                <a:gd name="connsiteX99" fmla="*/ 3067050 w 3238498"/>
                <a:gd name="connsiteY99" fmla="*/ 1423521 h 1795032"/>
                <a:gd name="connsiteX100" fmla="*/ 3067050 w 3238498"/>
                <a:gd name="connsiteY100" fmla="*/ 1445746 h 1795032"/>
                <a:gd name="connsiteX101" fmla="*/ 3076575 w 3238498"/>
                <a:gd name="connsiteY101" fmla="*/ 1445746 h 1795032"/>
                <a:gd name="connsiteX102" fmla="*/ 3079750 w 3238498"/>
                <a:gd name="connsiteY102" fmla="*/ 1474321 h 1795032"/>
                <a:gd name="connsiteX103" fmla="*/ 3105150 w 3238498"/>
                <a:gd name="connsiteY103" fmla="*/ 1474321 h 1795032"/>
                <a:gd name="connsiteX104" fmla="*/ 3105150 w 3238498"/>
                <a:gd name="connsiteY104" fmla="*/ 1566396 h 1795032"/>
                <a:gd name="connsiteX105" fmla="*/ 3114675 w 3238498"/>
                <a:gd name="connsiteY105" fmla="*/ 1566396 h 1795032"/>
                <a:gd name="connsiteX106" fmla="*/ 3114675 w 3238498"/>
                <a:gd name="connsiteY106" fmla="*/ 1588621 h 1795032"/>
                <a:gd name="connsiteX107" fmla="*/ 3133725 w 3238498"/>
                <a:gd name="connsiteY107" fmla="*/ 1588621 h 1795032"/>
                <a:gd name="connsiteX108" fmla="*/ 3134519 w 3238498"/>
                <a:gd name="connsiteY108" fmla="*/ 1633865 h 1795032"/>
                <a:gd name="connsiteX109" fmla="*/ 3148012 w 3238498"/>
                <a:gd name="connsiteY109" fmla="*/ 1633865 h 1795032"/>
                <a:gd name="connsiteX110" fmla="*/ 3148012 w 3238498"/>
                <a:gd name="connsiteY110" fmla="*/ 1685460 h 1795032"/>
                <a:gd name="connsiteX111" fmla="*/ 3157537 w 3238498"/>
                <a:gd name="connsiteY111" fmla="*/ 1685459 h 1795032"/>
                <a:gd name="connsiteX112" fmla="*/ 3157536 w 3238498"/>
                <a:gd name="connsiteY112" fmla="*/ 1699745 h 1795032"/>
                <a:gd name="connsiteX113" fmla="*/ 3169442 w 3238498"/>
                <a:gd name="connsiteY113" fmla="*/ 1699747 h 1795032"/>
                <a:gd name="connsiteX114" fmla="*/ 3171824 w 3238498"/>
                <a:gd name="connsiteY114" fmla="*/ 1740227 h 1795032"/>
                <a:gd name="connsiteX115" fmla="*/ 3186111 w 3238498"/>
                <a:gd name="connsiteY115" fmla="*/ 1740227 h 1795032"/>
                <a:gd name="connsiteX116" fmla="*/ 3186112 w 3238498"/>
                <a:gd name="connsiteY116" fmla="*/ 1749752 h 1795032"/>
                <a:gd name="connsiteX117" fmla="*/ 3202780 w 3238498"/>
                <a:gd name="connsiteY117" fmla="*/ 1749751 h 1795032"/>
                <a:gd name="connsiteX118" fmla="*/ 3202780 w 3238498"/>
                <a:gd name="connsiteY118" fmla="*/ 1790233 h 1795032"/>
                <a:gd name="connsiteX119" fmla="*/ 3238498 w 3238498"/>
                <a:gd name="connsiteY119" fmla="*/ 1794995 h 1795032"/>
                <a:gd name="connsiteX0" fmla="*/ 0 w 3298029"/>
                <a:gd name="connsiteY0" fmla="*/ 4296 h 1795032"/>
                <a:gd name="connsiteX1" fmla="*/ 0 w 3298029"/>
                <a:gd name="connsiteY1" fmla="*/ 4296 h 1795032"/>
                <a:gd name="connsiteX2" fmla="*/ 152400 w 3298029"/>
                <a:gd name="connsiteY2" fmla="*/ 4296 h 1795032"/>
                <a:gd name="connsiteX3" fmla="*/ 168275 w 3298029"/>
                <a:gd name="connsiteY3" fmla="*/ 7471 h 1795032"/>
                <a:gd name="connsiteX4" fmla="*/ 206375 w 3298029"/>
                <a:gd name="connsiteY4" fmla="*/ 10646 h 1795032"/>
                <a:gd name="connsiteX5" fmla="*/ 387350 w 3298029"/>
                <a:gd name="connsiteY5" fmla="*/ 7471 h 1795032"/>
                <a:gd name="connsiteX6" fmla="*/ 412750 w 3298029"/>
                <a:gd name="connsiteY6" fmla="*/ 4296 h 1795032"/>
                <a:gd name="connsiteX7" fmla="*/ 406400 w 3298029"/>
                <a:gd name="connsiteY7" fmla="*/ 4296 h 1795032"/>
                <a:gd name="connsiteX8" fmla="*/ 403225 w 3298029"/>
                <a:gd name="connsiteY8" fmla="*/ 32871 h 1795032"/>
                <a:gd name="connsiteX9" fmla="*/ 409575 w 3298029"/>
                <a:gd name="connsiteY9" fmla="*/ 36046 h 1795032"/>
                <a:gd name="connsiteX10" fmla="*/ 415925 w 3298029"/>
                <a:gd name="connsiteY10" fmla="*/ 86846 h 1795032"/>
                <a:gd name="connsiteX11" fmla="*/ 425450 w 3298029"/>
                <a:gd name="connsiteY11" fmla="*/ 86846 h 1795032"/>
                <a:gd name="connsiteX12" fmla="*/ 428625 w 3298029"/>
                <a:gd name="connsiteY12" fmla="*/ 102721 h 1795032"/>
                <a:gd name="connsiteX13" fmla="*/ 438150 w 3298029"/>
                <a:gd name="connsiteY13" fmla="*/ 102721 h 1795032"/>
                <a:gd name="connsiteX14" fmla="*/ 438150 w 3298029"/>
                <a:gd name="connsiteY14" fmla="*/ 217021 h 1795032"/>
                <a:gd name="connsiteX15" fmla="*/ 447675 w 3298029"/>
                <a:gd name="connsiteY15" fmla="*/ 217021 h 1795032"/>
                <a:gd name="connsiteX16" fmla="*/ 447675 w 3298029"/>
                <a:gd name="connsiteY16" fmla="*/ 232896 h 1795032"/>
                <a:gd name="connsiteX17" fmla="*/ 457200 w 3298029"/>
                <a:gd name="connsiteY17" fmla="*/ 232896 h 1795032"/>
                <a:gd name="connsiteX18" fmla="*/ 457200 w 3298029"/>
                <a:gd name="connsiteY18" fmla="*/ 255121 h 1795032"/>
                <a:gd name="connsiteX19" fmla="*/ 822325 w 3298029"/>
                <a:gd name="connsiteY19" fmla="*/ 255121 h 1795032"/>
                <a:gd name="connsiteX20" fmla="*/ 822325 w 3298029"/>
                <a:gd name="connsiteY20" fmla="*/ 277346 h 1795032"/>
                <a:gd name="connsiteX21" fmla="*/ 857250 w 3298029"/>
                <a:gd name="connsiteY21" fmla="*/ 277346 h 1795032"/>
                <a:gd name="connsiteX22" fmla="*/ 857250 w 3298029"/>
                <a:gd name="connsiteY22" fmla="*/ 302746 h 1795032"/>
                <a:gd name="connsiteX23" fmla="*/ 895350 w 3298029"/>
                <a:gd name="connsiteY23" fmla="*/ 302746 h 1795032"/>
                <a:gd name="connsiteX24" fmla="*/ 895350 w 3298029"/>
                <a:gd name="connsiteY24" fmla="*/ 458321 h 1795032"/>
                <a:gd name="connsiteX25" fmla="*/ 901700 w 3298029"/>
                <a:gd name="connsiteY25" fmla="*/ 458321 h 1795032"/>
                <a:gd name="connsiteX26" fmla="*/ 901700 w 3298029"/>
                <a:gd name="connsiteY26" fmla="*/ 471021 h 1795032"/>
                <a:gd name="connsiteX27" fmla="*/ 927100 w 3298029"/>
                <a:gd name="connsiteY27" fmla="*/ 471021 h 1795032"/>
                <a:gd name="connsiteX28" fmla="*/ 927100 w 3298029"/>
                <a:gd name="connsiteY28" fmla="*/ 496421 h 1795032"/>
                <a:gd name="connsiteX29" fmla="*/ 974725 w 3298029"/>
                <a:gd name="connsiteY29" fmla="*/ 496421 h 1795032"/>
                <a:gd name="connsiteX30" fmla="*/ 974725 w 3298029"/>
                <a:gd name="connsiteY30" fmla="*/ 518646 h 1795032"/>
                <a:gd name="connsiteX31" fmla="*/ 1114425 w 3298029"/>
                <a:gd name="connsiteY31" fmla="*/ 521821 h 1795032"/>
                <a:gd name="connsiteX32" fmla="*/ 1117600 w 3298029"/>
                <a:gd name="connsiteY32" fmla="*/ 540871 h 1795032"/>
                <a:gd name="connsiteX33" fmla="*/ 1181100 w 3298029"/>
                <a:gd name="connsiteY33" fmla="*/ 544046 h 1795032"/>
                <a:gd name="connsiteX34" fmla="*/ 1181100 w 3298029"/>
                <a:gd name="connsiteY34" fmla="*/ 553571 h 1795032"/>
                <a:gd name="connsiteX35" fmla="*/ 1187450 w 3298029"/>
                <a:gd name="connsiteY35" fmla="*/ 553571 h 1795032"/>
                <a:gd name="connsiteX36" fmla="*/ 1187450 w 3298029"/>
                <a:gd name="connsiteY36" fmla="*/ 563096 h 1795032"/>
                <a:gd name="connsiteX37" fmla="*/ 1193800 w 3298029"/>
                <a:gd name="connsiteY37" fmla="*/ 563096 h 1795032"/>
                <a:gd name="connsiteX38" fmla="*/ 1193800 w 3298029"/>
                <a:gd name="connsiteY38" fmla="*/ 569446 h 1795032"/>
                <a:gd name="connsiteX39" fmla="*/ 1203325 w 3298029"/>
                <a:gd name="connsiteY39" fmla="*/ 569446 h 1795032"/>
                <a:gd name="connsiteX40" fmla="*/ 1203325 w 3298029"/>
                <a:gd name="connsiteY40" fmla="*/ 604371 h 1795032"/>
                <a:gd name="connsiteX41" fmla="*/ 1276350 w 3298029"/>
                <a:gd name="connsiteY41" fmla="*/ 604371 h 1795032"/>
                <a:gd name="connsiteX42" fmla="*/ 1279525 w 3298029"/>
                <a:gd name="connsiteY42" fmla="*/ 626596 h 1795032"/>
                <a:gd name="connsiteX43" fmla="*/ 1301750 w 3298029"/>
                <a:gd name="connsiteY43" fmla="*/ 629771 h 1795032"/>
                <a:gd name="connsiteX44" fmla="*/ 1301750 w 3298029"/>
                <a:gd name="connsiteY44" fmla="*/ 642471 h 1795032"/>
                <a:gd name="connsiteX45" fmla="*/ 1311275 w 3298029"/>
                <a:gd name="connsiteY45" fmla="*/ 642471 h 1795032"/>
                <a:gd name="connsiteX46" fmla="*/ 1311275 w 3298029"/>
                <a:gd name="connsiteY46" fmla="*/ 671046 h 1795032"/>
                <a:gd name="connsiteX47" fmla="*/ 1349375 w 3298029"/>
                <a:gd name="connsiteY47" fmla="*/ 671046 h 1795032"/>
                <a:gd name="connsiteX48" fmla="*/ 1349375 w 3298029"/>
                <a:gd name="connsiteY48" fmla="*/ 686921 h 1795032"/>
                <a:gd name="connsiteX49" fmla="*/ 1371600 w 3298029"/>
                <a:gd name="connsiteY49" fmla="*/ 686921 h 1795032"/>
                <a:gd name="connsiteX50" fmla="*/ 1368425 w 3298029"/>
                <a:gd name="connsiteY50" fmla="*/ 709146 h 1795032"/>
                <a:gd name="connsiteX51" fmla="*/ 1390650 w 3298029"/>
                <a:gd name="connsiteY51" fmla="*/ 709146 h 1795032"/>
                <a:gd name="connsiteX52" fmla="*/ 1390650 w 3298029"/>
                <a:gd name="connsiteY52" fmla="*/ 734546 h 1795032"/>
                <a:gd name="connsiteX53" fmla="*/ 1454150 w 3298029"/>
                <a:gd name="connsiteY53" fmla="*/ 737721 h 1795032"/>
                <a:gd name="connsiteX54" fmla="*/ 1454150 w 3298029"/>
                <a:gd name="connsiteY54" fmla="*/ 753596 h 1795032"/>
                <a:gd name="connsiteX55" fmla="*/ 1489075 w 3298029"/>
                <a:gd name="connsiteY55" fmla="*/ 753596 h 1795032"/>
                <a:gd name="connsiteX56" fmla="*/ 1489075 w 3298029"/>
                <a:gd name="connsiteY56" fmla="*/ 778996 h 1795032"/>
                <a:gd name="connsiteX57" fmla="*/ 1562100 w 3298029"/>
                <a:gd name="connsiteY57" fmla="*/ 778996 h 1795032"/>
                <a:gd name="connsiteX58" fmla="*/ 1562100 w 3298029"/>
                <a:gd name="connsiteY58" fmla="*/ 798046 h 1795032"/>
                <a:gd name="connsiteX59" fmla="*/ 1670050 w 3298029"/>
                <a:gd name="connsiteY59" fmla="*/ 801221 h 1795032"/>
                <a:gd name="connsiteX60" fmla="*/ 1670050 w 3298029"/>
                <a:gd name="connsiteY60" fmla="*/ 820271 h 1795032"/>
                <a:gd name="connsiteX61" fmla="*/ 1730375 w 3298029"/>
                <a:gd name="connsiteY61" fmla="*/ 823446 h 1795032"/>
                <a:gd name="connsiteX62" fmla="*/ 1730375 w 3298029"/>
                <a:gd name="connsiteY62" fmla="*/ 839321 h 1795032"/>
                <a:gd name="connsiteX63" fmla="*/ 1771650 w 3298029"/>
                <a:gd name="connsiteY63" fmla="*/ 845671 h 1795032"/>
                <a:gd name="connsiteX64" fmla="*/ 1771650 w 3298029"/>
                <a:gd name="connsiteY64" fmla="*/ 886946 h 1795032"/>
                <a:gd name="connsiteX65" fmla="*/ 1816100 w 3298029"/>
                <a:gd name="connsiteY65" fmla="*/ 890121 h 1795032"/>
                <a:gd name="connsiteX66" fmla="*/ 1816100 w 3298029"/>
                <a:gd name="connsiteY66" fmla="*/ 944096 h 1795032"/>
                <a:gd name="connsiteX67" fmla="*/ 1825625 w 3298029"/>
                <a:gd name="connsiteY67" fmla="*/ 944096 h 1795032"/>
                <a:gd name="connsiteX68" fmla="*/ 1825625 w 3298029"/>
                <a:gd name="connsiteY68" fmla="*/ 972671 h 1795032"/>
                <a:gd name="connsiteX69" fmla="*/ 1885950 w 3298029"/>
                <a:gd name="connsiteY69" fmla="*/ 975846 h 1795032"/>
                <a:gd name="connsiteX70" fmla="*/ 1885950 w 3298029"/>
                <a:gd name="connsiteY70" fmla="*/ 994896 h 1795032"/>
                <a:gd name="connsiteX71" fmla="*/ 2120900 w 3298029"/>
                <a:gd name="connsiteY71" fmla="*/ 998071 h 1795032"/>
                <a:gd name="connsiteX72" fmla="*/ 2117725 w 3298029"/>
                <a:gd name="connsiteY72" fmla="*/ 1013946 h 1795032"/>
                <a:gd name="connsiteX73" fmla="*/ 2152650 w 3298029"/>
                <a:gd name="connsiteY73" fmla="*/ 1017121 h 1795032"/>
                <a:gd name="connsiteX74" fmla="*/ 2152650 w 3298029"/>
                <a:gd name="connsiteY74" fmla="*/ 1042521 h 1795032"/>
                <a:gd name="connsiteX75" fmla="*/ 2212975 w 3298029"/>
                <a:gd name="connsiteY75" fmla="*/ 1045696 h 1795032"/>
                <a:gd name="connsiteX76" fmla="*/ 2212975 w 3298029"/>
                <a:gd name="connsiteY76" fmla="*/ 1077446 h 1795032"/>
                <a:gd name="connsiteX77" fmla="*/ 2225675 w 3298029"/>
                <a:gd name="connsiteY77" fmla="*/ 1077446 h 1795032"/>
                <a:gd name="connsiteX78" fmla="*/ 2228850 w 3298029"/>
                <a:gd name="connsiteY78" fmla="*/ 1121896 h 1795032"/>
                <a:gd name="connsiteX79" fmla="*/ 2244725 w 3298029"/>
                <a:gd name="connsiteY79" fmla="*/ 1121896 h 1795032"/>
                <a:gd name="connsiteX80" fmla="*/ 2244725 w 3298029"/>
                <a:gd name="connsiteY80" fmla="*/ 1150471 h 1795032"/>
                <a:gd name="connsiteX81" fmla="*/ 2517775 w 3298029"/>
                <a:gd name="connsiteY81" fmla="*/ 1150471 h 1795032"/>
                <a:gd name="connsiteX82" fmla="*/ 2517775 w 3298029"/>
                <a:gd name="connsiteY82" fmla="*/ 1172696 h 1795032"/>
                <a:gd name="connsiteX83" fmla="*/ 2692400 w 3298029"/>
                <a:gd name="connsiteY83" fmla="*/ 1172696 h 1795032"/>
                <a:gd name="connsiteX84" fmla="*/ 2692400 w 3298029"/>
                <a:gd name="connsiteY84" fmla="*/ 1198096 h 1795032"/>
                <a:gd name="connsiteX85" fmla="*/ 2711450 w 3298029"/>
                <a:gd name="connsiteY85" fmla="*/ 1198096 h 1795032"/>
                <a:gd name="connsiteX86" fmla="*/ 2714625 w 3298029"/>
                <a:gd name="connsiteY86" fmla="*/ 1223496 h 1795032"/>
                <a:gd name="connsiteX87" fmla="*/ 2790825 w 3298029"/>
                <a:gd name="connsiteY87" fmla="*/ 1223496 h 1795032"/>
                <a:gd name="connsiteX88" fmla="*/ 2790825 w 3298029"/>
                <a:gd name="connsiteY88" fmla="*/ 1248896 h 1795032"/>
                <a:gd name="connsiteX89" fmla="*/ 2860675 w 3298029"/>
                <a:gd name="connsiteY89" fmla="*/ 1248896 h 1795032"/>
                <a:gd name="connsiteX90" fmla="*/ 2860675 w 3298029"/>
                <a:gd name="connsiteY90" fmla="*/ 1264771 h 1795032"/>
                <a:gd name="connsiteX91" fmla="*/ 2892425 w 3298029"/>
                <a:gd name="connsiteY91" fmla="*/ 1264771 h 1795032"/>
                <a:gd name="connsiteX92" fmla="*/ 2895600 w 3298029"/>
                <a:gd name="connsiteY92" fmla="*/ 1318746 h 1795032"/>
                <a:gd name="connsiteX93" fmla="*/ 2936875 w 3298029"/>
                <a:gd name="connsiteY93" fmla="*/ 1318746 h 1795032"/>
                <a:gd name="connsiteX94" fmla="*/ 2940050 w 3298029"/>
                <a:gd name="connsiteY94" fmla="*/ 1356846 h 1795032"/>
                <a:gd name="connsiteX95" fmla="*/ 3019425 w 3298029"/>
                <a:gd name="connsiteY95" fmla="*/ 1363196 h 1795032"/>
                <a:gd name="connsiteX96" fmla="*/ 3019425 w 3298029"/>
                <a:gd name="connsiteY96" fmla="*/ 1401296 h 1795032"/>
                <a:gd name="connsiteX97" fmla="*/ 3028950 w 3298029"/>
                <a:gd name="connsiteY97" fmla="*/ 1401296 h 1795032"/>
                <a:gd name="connsiteX98" fmla="*/ 3028950 w 3298029"/>
                <a:gd name="connsiteY98" fmla="*/ 1426696 h 1795032"/>
                <a:gd name="connsiteX99" fmla="*/ 3067050 w 3298029"/>
                <a:gd name="connsiteY99" fmla="*/ 1423521 h 1795032"/>
                <a:gd name="connsiteX100" fmla="*/ 3067050 w 3298029"/>
                <a:gd name="connsiteY100" fmla="*/ 1445746 h 1795032"/>
                <a:gd name="connsiteX101" fmla="*/ 3076575 w 3298029"/>
                <a:gd name="connsiteY101" fmla="*/ 1445746 h 1795032"/>
                <a:gd name="connsiteX102" fmla="*/ 3079750 w 3298029"/>
                <a:gd name="connsiteY102" fmla="*/ 1474321 h 1795032"/>
                <a:gd name="connsiteX103" fmla="*/ 3105150 w 3298029"/>
                <a:gd name="connsiteY103" fmla="*/ 1474321 h 1795032"/>
                <a:gd name="connsiteX104" fmla="*/ 3105150 w 3298029"/>
                <a:gd name="connsiteY104" fmla="*/ 1566396 h 1795032"/>
                <a:gd name="connsiteX105" fmla="*/ 3114675 w 3298029"/>
                <a:gd name="connsiteY105" fmla="*/ 1566396 h 1795032"/>
                <a:gd name="connsiteX106" fmla="*/ 3114675 w 3298029"/>
                <a:gd name="connsiteY106" fmla="*/ 1588621 h 1795032"/>
                <a:gd name="connsiteX107" fmla="*/ 3133725 w 3298029"/>
                <a:gd name="connsiteY107" fmla="*/ 1588621 h 1795032"/>
                <a:gd name="connsiteX108" fmla="*/ 3134519 w 3298029"/>
                <a:gd name="connsiteY108" fmla="*/ 1633865 h 1795032"/>
                <a:gd name="connsiteX109" fmla="*/ 3148012 w 3298029"/>
                <a:gd name="connsiteY109" fmla="*/ 1633865 h 1795032"/>
                <a:gd name="connsiteX110" fmla="*/ 3148012 w 3298029"/>
                <a:gd name="connsiteY110" fmla="*/ 1685460 h 1795032"/>
                <a:gd name="connsiteX111" fmla="*/ 3157537 w 3298029"/>
                <a:gd name="connsiteY111" fmla="*/ 1685459 h 1795032"/>
                <a:gd name="connsiteX112" fmla="*/ 3157536 w 3298029"/>
                <a:gd name="connsiteY112" fmla="*/ 1699745 h 1795032"/>
                <a:gd name="connsiteX113" fmla="*/ 3169442 w 3298029"/>
                <a:gd name="connsiteY113" fmla="*/ 1699747 h 1795032"/>
                <a:gd name="connsiteX114" fmla="*/ 3171824 w 3298029"/>
                <a:gd name="connsiteY114" fmla="*/ 1740227 h 1795032"/>
                <a:gd name="connsiteX115" fmla="*/ 3186111 w 3298029"/>
                <a:gd name="connsiteY115" fmla="*/ 1740227 h 1795032"/>
                <a:gd name="connsiteX116" fmla="*/ 3186112 w 3298029"/>
                <a:gd name="connsiteY116" fmla="*/ 1749752 h 1795032"/>
                <a:gd name="connsiteX117" fmla="*/ 3202780 w 3298029"/>
                <a:gd name="connsiteY117" fmla="*/ 1749751 h 1795032"/>
                <a:gd name="connsiteX118" fmla="*/ 3202780 w 3298029"/>
                <a:gd name="connsiteY118" fmla="*/ 1790233 h 1795032"/>
                <a:gd name="connsiteX119" fmla="*/ 3298029 w 3298029"/>
                <a:gd name="connsiteY119" fmla="*/ 1794995 h 1795032"/>
                <a:gd name="connsiteX0" fmla="*/ 0 w 3298029"/>
                <a:gd name="connsiteY0" fmla="*/ 4296 h 1794995"/>
                <a:gd name="connsiteX1" fmla="*/ 0 w 3298029"/>
                <a:gd name="connsiteY1" fmla="*/ 4296 h 1794995"/>
                <a:gd name="connsiteX2" fmla="*/ 152400 w 3298029"/>
                <a:gd name="connsiteY2" fmla="*/ 4296 h 1794995"/>
                <a:gd name="connsiteX3" fmla="*/ 168275 w 3298029"/>
                <a:gd name="connsiteY3" fmla="*/ 7471 h 1794995"/>
                <a:gd name="connsiteX4" fmla="*/ 206375 w 3298029"/>
                <a:gd name="connsiteY4" fmla="*/ 10646 h 1794995"/>
                <a:gd name="connsiteX5" fmla="*/ 387350 w 3298029"/>
                <a:gd name="connsiteY5" fmla="*/ 7471 h 1794995"/>
                <a:gd name="connsiteX6" fmla="*/ 412750 w 3298029"/>
                <a:gd name="connsiteY6" fmla="*/ 4296 h 1794995"/>
                <a:gd name="connsiteX7" fmla="*/ 406400 w 3298029"/>
                <a:gd name="connsiteY7" fmla="*/ 4296 h 1794995"/>
                <a:gd name="connsiteX8" fmla="*/ 403225 w 3298029"/>
                <a:gd name="connsiteY8" fmla="*/ 32871 h 1794995"/>
                <a:gd name="connsiteX9" fmla="*/ 409575 w 3298029"/>
                <a:gd name="connsiteY9" fmla="*/ 36046 h 1794995"/>
                <a:gd name="connsiteX10" fmla="*/ 415925 w 3298029"/>
                <a:gd name="connsiteY10" fmla="*/ 86846 h 1794995"/>
                <a:gd name="connsiteX11" fmla="*/ 425450 w 3298029"/>
                <a:gd name="connsiteY11" fmla="*/ 86846 h 1794995"/>
                <a:gd name="connsiteX12" fmla="*/ 428625 w 3298029"/>
                <a:gd name="connsiteY12" fmla="*/ 102721 h 1794995"/>
                <a:gd name="connsiteX13" fmla="*/ 438150 w 3298029"/>
                <a:gd name="connsiteY13" fmla="*/ 102721 h 1794995"/>
                <a:gd name="connsiteX14" fmla="*/ 438150 w 3298029"/>
                <a:gd name="connsiteY14" fmla="*/ 217021 h 1794995"/>
                <a:gd name="connsiteX15" fmla="*/ 447675 w 3298029"/>
                <a:gd name="connsiteY15" fmla="*/ 217021 h 1794995"/>
                <a:gd name="connsiteX16" fmla="*/ 447675 w 3298029"/>
                <a:gd name="connsiteY16" fmla="*/ 232896 h 1794995"/>
                <a:gd name="connsiteX17" fmla="*/ 457200 w 3298029"/>
                <a:gd name="connsiteY17" fmla="*/ 232896 h 1794995"/>
                <a:gd name="connsiteX18" fmla="*/ 457200 w 3298029"/>
                <a:gd name="connsiteY18" fmla="*/ 255121 h 1794995"/>
                <a:gd name="connsiteX19" fmla="*/ 822325 w 3298029"/>
                <a:gd name="connsiteY19" fmla="*/ 255121 h 1794995"/>
                <a:gd name="connsiteX20" fmla="*/ 822325 w 3298029"/>
                <a:gd name="connsiteY20" fmla="*/ 277346 h 1794995"/>
                <a:gd name="connsiteX21" fmla="*/ 857250 w 3298029"/>
                <a:gd name="connsiteY21" fmla="*/ 277346 h 1794995"/>
                <a:gd name="connsiteX22" fmla="*/ 857250 w 3298029"/>
                <a:gd name="connsiteY22" fmla="*/ 302746 h 1794995"/>
                <a:gd name="connsiteX23" fmla="*/ 895350 w 3298029"/>
                <a:gd name="connsiteY23" fmla="*/ 302746 h 1794995"/>
                <a:gd name="connsiteX24" fmla="*/ 895350 w 3298029"/>
                <a:gd name="connsiteY24" fmla="*/ 458321 h 1794995"/>
                <a:gd name="connsiteX25" fmla="*/ 901700 w 3298029"/>
                <a:gd name="connsiteY25" fmla="*/ 458321 h 1794995"/>
                <a:gd name="connsiteX26" fmla="*/ 901700 w 3298029"/>
                <a:gd name="connsiteY26" fmla="*/ 471021 h 1794995"/>
                <a:gd name="connsiteX27" fmla="*/ 927100 w 3298029"/>
                <a:gd name="connsiteY27" fmla="*/ 471021 h 1794995"/>
                <a:gd name="connsiteX28" fmla="*/ 927100 w 3298029"/>
                <a:gd name="connsiteY28" fmla="*/ 496421 h 1794995"/>
                <a:gd name="connsiteX29" fmla="*/ 974725 w 3298029"/>
                <a:gd name="connsiteY29" fmla="*/ 496421 h 1794995"/>
                <a:gd name="connsiteX30" fmla="*/ 974725 w 3298029"/>
                <a:gd name="connsiteY30" fmla="*/ 518646 h 1794995"/>
                <a:gd name="connsiteX31" fmla="*/ 1114425 w 3298029"/>
                <a:gd name="connsiteY31" fmla="*/ 521821 h 1794995"/>
                <a:gd name="connsiteX32" fmla="*/ 1117600 w 3298029"/>
                <a:gd name="connsiteY32" fmla="*/ 540871 h 1794995"/>
                <a:gd name="connsiteX33" fmla="*/ 1181100 w 3298029"/>
                <a:gd name="connsiteY33" fmla="*/ 544046 h 1794995"/>
                <a:gd name="connsiteX34" fmla="*/ 1181100 w 3298029"/>
                <a:gd name="connsiteY34" fmla="*/ 553571 h 1794995"/>
                <a:gd name="connsiteX35" fmla="*/ 1187450 w 3298029"/>
                <a:gd name="connsiteY35" fmla="*/ 553571 h 1794995"/>
                <a:gd name="connsiteX36" fmla="*/ 1187450 w 3298029"/>
                <a:gd name="connsiteY36" fmla="*/ 563096 h 1794995"/>
                <a:gd name="connsiteX37" fmla="*/ 1193800 w 3298029"/>
                <a:gd name="connsiteY37" fmla="*/ 563096 h 1794995"/>
                <a:gd name="connsiteX38" fmla="*/ 1193800 w 3298029"/>
                <a:gd name="connsiteY38" fmla="*/ 569446 h 1794995"/>
                <a:gd name="connsiteX39" fmla="*/ 1203325 w 3298029"/>
                <a:gd name="connsiteY39" fmla="*/ 569446 h 1794995"/>
                <a:gd name="connsiteX40" fmla="*/ 1203325 w 3298029"/>
                <a:gd name="connsiteY40" fmla="*/ 604371 h 1794995"/>
                <a:gd name="connsiteX41" fmla="*/ 1276350 w 3298029"/>
                <a:gd name="connsiteY41" fmla="*/ 604371 h 1794995"/>
                <a:gd name="connsiteX42" fmla="*/ 1279525 w 3298029"/>
                <a:gd name="connsiteY42" fmla="*/ 626596 h 1794995"/>
                <a:gd name="connsiteX43" fmla="*/ 1301750 w 3298029"/>
                <a:gd name="connsiteY43" fmla="*/ 629771 h 1794995"/>
                <a:gd name="connsiteX44" fmla="*/ 1301750 w 3298029"/>
                <a:gd name="connsiteY44" fmla="*/ 642471 h 1794995"/>
                <a:gd name="connsiteX45" fmla="*/ 1311275 w 3298029"/>
                <a:gd name="connsiteY45" fmla="*/ 642471 h 1794995"/>
                <a:gd name="connsiteX46" fmla="*/ 1311275 w 3298029"/>
                <a:gd name="connsiteY46" fmla="*/ 671046 h 1794995"/>
                <a:gd name="connsiteX47" fmla="*/ 1349375 w 3298029"/>
                <a:gd name="connsiteY47" fmla="*/ 671046 h 1794995"/>
                <a:gd name="connsiteX48" fmla="*/ 1349375 w 3298029"/>
                <a:gd name="connsiteY48" fmla="*/ 686921 h 1794995"/>
                <a:gd name="connsiteX49" fmla="*/ 1371600 w 3298029"/>
                <a:gd name="connsiteY49" fmla="*/ 686921 h 1794995"/>
                <a:gd name="connsiteX50" fmla="*/ 1368425 w 3298029"/>
                <a:gd name="connsiteY50" fmla="*/ 709146 h 1794995"/>
                <a:gd name="connsiteX51" fmla="*/ 1390650 w 3298029"/>
                <a:gd name="connsiteY51" fmla="*/ 709146 h 1794995"/>
                <a:gd name="connsiteX52" fmla="*/ 1390650 w 3298029"/>
                <a:gd name="connsiteY52" fmla="*/ 734546 h 1794995"/>
                <a:gd name="connsiteX53" fmla="*/ 1454150 w 3298029"/>
                <a:gd name="connsiteY53" fmla="*/ 737721 h 1794995"/>
                <a:gd name="connsiteX54" fmla="*/ 1454150 w 3298029"/>
                <a:gd name="connsiteY54" fmla="*/ 753596 h 1794995"/>
                <a:gd name="connsiteX55" fmla="*/ 1489075 w 3298029"/>
                <a:gd name="connsiteY55" fmla="*/ 753596 h 1794995"/>
                <a:gd name="connsiteX56" fmla="*/ 1489075 w 3298029"/>
                <a:gd name="connsiteY56" fmla="*/ 778996 h 1794995"/>
                <a:gd name="connsiteX57" fmla="*/ 1562100 w 3298029"/>
                <a:gd name="connsiteY57" fmla="*/ 778996 h 1794995"/>
                <a:gd name="connsiteX58" fmla="*/ 1562100 w 3298029"/>
                <a:gd name="connsiteY58" fmla="*/ 798046 h 1794995"/>
                <a:gd name="connsiteX59" fmla="*/ 1670050 w 3298029"/>
                <a:gd name="connsiteY59" fmla="*/ 801221 h 1794995"/>
                <a:gd name="connsiteX60" fmla="*/ 1670050 w 3298029"/>
                <a:gd name="connsiteY60" fmla="*/ 820271 h 1794995"/>
                <a:gd name="connsiteX61" fmla="*/ 1730375 w 3298029"/>
                <a:gd name="connsiteY61" fmla="*/ 823446 h 1794995"/>
                <a:gd name="connsiteX62" fmla="*/ 1730375 w 3298029"/>
                <a:gd name="connsiteY62" fmla="*/ 839321 h 1794995"/>
                <a:gd name="connsiteX63" fmla="*/ 1771650 w 3298029"/>
                <a:gd name="connsiteY63" fmla="*/ 845671 h 1794995"/>
                <a:gd name="connsiteX64" fmla="*/ 1771650 w 3298029"/>
                <a:gd name="connsiteY64" fmla="*/ 886946 h 1794995"/>
                <a:gd name="connsiteX65" fmla="*/ 1816100 w 3298029"/>
                <a:gd name="connsiteY65" fmla="*/ 890121 h 1794995"/>
                <a:gd name="connsiteX66" fmla="*/ 1816100 w 3298029"/>
                <a:gd name="connsiteY66" fmla="*/ 944096 h 1794995"/>
                <a:gd name="connsiteX67" fmla="*/ 1825625 w 3298029"/>
                <a:gd name="connsiteY67" fmla="*/ 944096 h 1794995"/>
                <a:gd name="connsiteX68" fmla="*/ 1825625 w 3298029"/>
                <a:gd name="connsiteY68" fmla="*/ 972671 h 1794995"/>
                <a:gd name="connsiteX69" fmla="*/ 1885950 w 3298029"/>
                <a:gd name="connsiteY69" fmla="*/ 975846 h 1794995"/>
                <a:gd name="connsiteX70" fmla="*/ 1885950 w 3298029"/>
                <a:gd name="connsiteY70" fmla="*/ 994896 h 1794995"/>
                <a:gd name="connsiteX71" fmla="*/ 2120900 w 3298029"/>
                <a:gd name="connsiteY71" fmla="*/ 998071 h 1794995"/>
                <a:gd name="connsiteX72" fmla="*/ 2117725 w 3298029"/>
                <a:gd name="connsiteY72" fmla="*/ 1013946 h 1794995"/>
                <a:gd name="connsiteX73" fmla="*/ 2152650 w 3298029"/>
                <a:gd name="connsiteY73" fmla="*/ 1017121 h 1794995"/>
                <a:gd name="connsiteX74" fmla="*/ 2152650 w 3298029"/>
                <a:gd name="connsiteY74" fmla="*/ 1042521 h 1794995"/>
                <a:gd name="connsiteX75" fmla="*/ 2212975 w 3298029"/>
                <a:gd name="connsiteY75" fmla="*/ 1045696 h 1794995"/>
                <a:gd name="connsiteX76" fmla="*/ 2212975 w 3298029"/>
                <a:gd name="connsiteY76" fmla="*/ 1077446 h 1794995"/>
                <a:gd name="connsiteX77" fmla="*/ 2225675 w 3298029"/>
                <a:gd name="connsiteY77" fmla="*/ 1077446 h 1794995"/>
                <a:gd name="connsiteX78" fmla="*/ 2228850 w 3298029"/>
                <a:gd name="connsiteY78" fmla="*/ 1121896 h 1794995"/>
                <a:gd name="connsiteX79" fmla="*/ 2244725 w 3298029"/>
                <a:gd name="connsiteY79" fmla="*/ 1121896 h 1794995"/>
                <a:gd name="connsiteX80" fmla="*/ 2244725 w 3298029"/>
                <a:gd name="connsiteY80" fmla="*/ 1150471 h 1794995"/>
                <a:gd name="connsiteX81" fmla="*/ 2517775 w 3298029"/>
                <a:gd name="connsiteY81" fmla="*/ 1150471 h 1794995"/>
                <a:gd name="connsiteX82" fmla="*/ 2517775 w 3298029"/>
                <a:gd name="connsiteY82" fmla="*/ 1172696 h 1794995"/>
                <a:gd name="connsiteX83" fmla="*/ 2692400 w 3298029"/>
                <a:gd name="connsiteY83" fmla="*/ 1172696 h 1794995"/>
                <a:gd name="connsiteX84" fmla="*/ 2692400 w 3298029"/>
                <a:gd name="connsiteY84" fmla="*/ 1198096 h 1794995"/>
                <a:gd name="connsiteX85" fmla="*/ 2711450 w 3298029"/>
                <a:gd name="connsiteY85" fmla="*/ 1198096 h 1794995"/>
                <a:gd name="connsiteX86" fmla="*/ 2714625 w 3298029"/>
                <a:gd name="connsiteY86" fmla="*/ 1223496 h 1794995"/>
                <a:gd name="connsiteX87" fmla="*/ 2790825 w 3298029"/>
                <a:gd name="connsiteY87" fmla="*/ 1223496 h 1794995"/>
                <a:gd name="connsiteX88" fmla="*/ 2790825 w 3298029"/>
                <a:gd name="connsiteY88" fmla="*/ 1248896 h 1794995"/>
                <a:gd name="connsiteX89" fmla="*/ 2860675 w 3298029"/>
                <a:gd name="connsiteY89" fmla="*/ 1248896 h 1794995"/>
                <a:gd name="connsiteX90" fmla="*/ 2860675 w 3298029"/>
                <a:gd name="connsiteY90" fmla="*/ 1264771 h 1794995"/>
                <a:gd name="connsiteX91" fmla="*/ 2892425 w 3298029"/>
                <a:gd name="connsiteY91" fmla="*/ 1264771 h 1794995"/>
                <a:gd name="connsiteX92" fmla="*/ 2895600 w 3298029"/>
                <a:gd name="connsiteY92" fmla="*/ 1318746 h 1794995"/>
                <a:gd name="connsiteX93" fmla="*/ 2936875 w 3298029"/>
                <a:gd name="connsiteY93" fmla="*/ 1318746 h 1794995"/>
                <a:gd name="connsiteX94" fmla="*/ 2940050 w 3298029"/>
                <a:gd name="connsiteY94" fmla="*/ 1356846 h 1794995"/>
                <a:gd name="connsiteX95" fmla="*/ 3019425 w 3298029"/>
                <a:gd name="connsiteY95" fmla="*/ 1363196 h 1794995"/>
                <a:gd name="connsiteX96" fmla="*/ 3019425 w 3298029"/>
                <a:gd name="connsiteY96" fmla="*/ 1401296 h 1794995"/>
                <a:gd name="connsiteX97" fmla="*/ 3028950 w 3298029"/>
                <a:gd name="connsiteY97" fmla="*/ 1401296 h 1794995"/>
                <a:gd name="connsiteX98" fmla="*/ 3028950 w 3298029"/>
                <a:gd name="connsiteY98" fmla="*/ 1426696 h 1794995"/>
                <a:gd name="connsiteX99" fmla="*/ 3067050 w 3298029"/>
                <a:gd name="connsiteY99" fmla="*/ 1423521 h 1794995"/>
                <a:gd name="connsiteX100" fmla="*/ 3067050 w 3298029"/>
                <a:gd name="connsiteY100" fmla="*/ 1445746 h 1794995"/>
                <a:gd name="connsiteX101" fmla="*/ 3076575 w 3298029"/>
                <a:gd name="connsiteY101" fmla="*/ 1445746 h 1794995"/>
                <a:gd name="connsiteX102" fmla="*/ 3079750 w 3298029"/>
                <a:gd name="connsiteY102" fmla="*/ 1474321 h 1794995"/>
                <a:gd name="connsiteX103" fmla="*/ 3105150 w 3298029"/>
                <a:gd name="connsiteY103" fmla="*/ 1474321 h 1794995"/>
                <a:gd name="connsiteX104" fmla="*/ 3105150 w 3298029"/>
                <a:gd name="connsiteY104" fmla="*/ 1566396 h 1794995"/>
                <a:gd name="connsiteX105" fmla="*/ 3114675 w 3298029"/>
                <a:gd name="connsiteY105" fmla="*/ 1566396 h 1794995"/>
                <a:gd name="connsiteX106" fmla="*/ 3114675 w 3298029"/>
                <a:gd name="connsiteY106" fmla="*/ 1588621 h 1794995"/>
                <a:gd name="connsiteX107" fmla="*/ 3133725 w 3298029"/>
                <a:gd name="connsiteY107" fmla="*/ 1588621 h 1794995"/>
                <a:gd name="connsiteX108" fmla="*/ 3134519 w 3298029"/>
                <a:gd name="connsiteY108" fmla="*/ 1633865 h 1794995"/>
                <a:gd name="connsiteX109" fmla="*/ 3148012 w 3298029"/>
                <a:gd name="connsiteY109" fmla="*/ 1633865 h 1794995"/>
                <a:gd name="connsiteX110" fmla="*/ 3148012 w 3298029"/>
                <a:gd name="connsiteY110" fmla="*/ 1685460 h 1794995"/>
                <a:gd name="connsiteX111" fmla="*/ 3157537 w 3298029"/>
                <a:gd name="connsiteY111" fmla="*/ 1685459 h 1794995"/>
                <a:gd name="connsiteX112" fmla="*/ 3157536 w 3298029"/>
                <a:gd name="connsiteY112" fmla="*/ 1699745 h 1794995"/>
                <a:gd name="connsiteX113" fmla="*/ 3169442 w 3298029"/>
                <a:gd name="connsiteY113" fmla="*/ 1699747 h 1794995"/>
                <a:gd name="connsiteX114" fmla="*/ 3171824 w 3298029"/>
                <a:gd name="connsiteY114" fmla="*/ 1740227 h 1794995"/>
                <a:gd name="connsiteX115" fmla="*/ 3186111 w 3298029"/>
                <a:gd name="connsiteY115" fmla="*/ 1740227 h 1794995"/>
                <a:gd name="connsiteX116" fmla="*/ 3186112 w 3298029"/>
                <a:gd name="connsiteY116" fmla="*/ 1749752 h 1794995"/>
                <a:gd name="connsiteX117" fmla="*/ 3202780 w 3298029"/>
                <a:gd name="connsiteY117" fmla="*/ 1749751 h 1794995"/>
                <a:gd name="connsiteX118" fmla="*/ 3202780 w 3298029"/>
                <a:gd name="connsiteY118" fmla="*/ 1790233 h 1794995"/>
                <a:gd name="connsiteX119" fmla="*/ 3298029 w 3298029"/>
                <a:gd name="connsiteY119" fmla="*/ 1794995 h 1794995"/>
                <a:gd name="connsiteX0" fmla="*/ 0 w 3231354"/>
                <a:gd name="connsiteY0" fmla="*/ 4296 h 1790233"/>
                <a:gd name="connsiteX1" fmla="*/ 0 w 3231354"/>
                <a:gd name="connsiteY1" fmla="*/ 4296 h 1790233"/>
                <a:gd name="connsiteX2" fmla="*/ 152400 w 3231354"/>
                <a:gd name="connsiteY2" fmla="*/ 4296 h 1790233"/>
                <a:gd name="connsiteX3" fmla="*/ 168275 w 3231354"/>
                <a:gd name="connsiteY3" fmla="*/ 7471 h 1790233"/>
                <a:gd name="connsiteX4" fmla="*/ 206375 w 3231354"/>
                <a:gd name="connsiteY4" fmla="*/ 10646 h 1790233"/>
                <a:gd name="connsiteX5" fmla="*/ 387350 w 3231354"/>
                <a:gd name="connsiteY5" fmla="*/ 7471 h 1790233"/>
                <a:gd name="connsiteX6" fmla="*/ 412750 w 3231354"/>
                <a:gd name="connsiteY6" fmla="*/ 4296 h 1790233"/>
                <a:gd name="connsiteX7" fmla="*/ 406400 w 3231354"/>
                <a:gd name="connsiteY7" fmla="*/ 4296 h 1790233"/>
                <a:gd name="connsiteX8" fmla="*/ 403225 w 3231354"/>
                <a:gd name="connsiteY8" fmla="*/ 32871 h 1790233"/>
                <a:gd name="connsiteX9" fmla="*/ 409575 w 3231354"/>
                <a:gd name="connsiteY9" fmla="*/ 36046 h 1790233"/>
                <a:gd name="connsiteX10" fmla="*/ 415925 w 3231354"/>
                <a:gd name="connsiteY10" fmla="*/ 86846 h 1790233"/>
                <a:gd name="connsiteX11" fmla="*/ 425450 w 3231354"/>
                <a:gd name="connsiteY11" fmla="*/ 86846 h 1790233"/>
                <a:gd name="connsiteX12" fmla="*/ 428625 w 3231354"/>
                <a:gd name="connsiteY12" fmla="*/ 102721 h 1790233"/>
                <a:gd name="connsiteX13" fmla="*/ 438150 w 3231354"/>
                <a:gd name="connsiteY13" fmla="*/ 102721 h 1790233"/>
                <a:gd name="connsiteX14" fmla="*/ 438150 w 3231354"/>
                <a:gd name="connsiteY14" fmla="*/ 217021 h 1790233"/>
                <a:gd name="connsiteX15" fmla="*/ 447675 w 3231354"/>
                <a:gd name="connsiteY15" fmla="*/ 217021 h 1790233"/>
                <a:gd name="connsiteX16" fmla="*/ 447675 w 3231354"/>
                <a:gd name="connsiteY16" fmla="*/ 232896 h 1790233"/>
                <a:gd name="connsiteX17" fmla="*/ 457200 w 3231354"/>
                <a:gd name="connsiteY17" fmla="*/ 232896 h 1790233"/>
                <a:gd name="connsiteX18" fmla="*/ 457200 w 3231354"/>
                <a:gd name="connsiteY18" fmla="*/ 255121 h 1790233"/>
                <a:gd name="connsiteX19" fmla="*/ 822325 w 3231354"/>
                <a:gd name="connsiteY19" fmla="*/ 255121 h 1790233"/>
                <a:gd name="connsiteX20" fmla="*/ 822325 w 3231354"/>
                <a:gd name="connsiteY20" fmla="*/ 277346 h 1790233"/>
                <a:gd name="connsiteX21" fmla="*/ 857250 w 3231354"/>
                <a:gd name="connsiteY21" fmla="*/ 277346 h 1790233"/>
                <a:gd name="connsiteX22" fmla="*/ 857250 w 3231354"/>
                <a:gd name="connsiteY22" fmla="*/ 302746 h 1790233"/>
                <a:gd name="connsiteX23" fmla="*/ 895350 w 3231354"/>
                <a:gd name="connsiteY23" fmla="*/ 302746 h 1790233"/>
                <a:gd name="connsiteX24" fmla="*/ 895350 w 3231354"/>
                <a:gd name="connsiteY24" fmla="*/ 458321 h 1790233"/>
                <a:gd name="connsiteX25" fmla="*/ 901700 w 3231354"/>
                <a:gd name="connsiteY25" fmla="*/ 458321 h 1790233"/>
                <a:gd name="connsiteX26" fmla="*/ 901700 w 3231354"/>
                <a:gd name="connsiteY26" fmla="*/ 471021 h 1790233"/>
                <a:gd name="connsiteX27" fmla="*/ 927100 w 3231354"/>
                <a:gd name="connsiteY27" fmla="*/ 471021 h 1790233"/>
                <a:gd name="connsiteX28" fmla="*/ 927100 w 3231354"/>
                <a:gd name="connsiteY28" fmla="*/ 496421 h 1790233"/>
                <a:gd name="connsiteX29" fmla="*/ 974725 w 3231354"/>
                <a:gd name="connsiteY29" fmla="*/ 496421 h 1790233"/>
                <a:gd name="connsiteX30" fmla="*/ 974725 w 3231354"/>
                <a:gd name="connsiteY30" fmla="*/ 518646 h 1790233"/>
                <a:gd name="connsiteX31" fmla="*/ 1114425 w 3231354"/>
                <a:gd name="connsiteY31" fmla="*/ 521821 h 1790233"/>
                <a:gd name="connsiteX32" fmla="*/ 1117600 w 3231354"/>
                <a:gd name="connsiteY32" fmla="*/ 540871 h 1790233"/>
                <a:gd name="connsiteX33" fmla="*/ 1181100 w 3231354"/>
                <a:gd name="connsiteY33" fmla="*/ 544046 h 1790233"/>
                <a:gd name="connsiteX34" fmla="*/ 1181100 w 3231354"/>
                <a:gd name="connsiteY34" fmla="*/ 553571 h 1790233"/>
                <a:gd name="connsiteX35" fmla="*/ 1187450 w 3231354"/>
                <a:gd name="connsiteY35" fmla="*/ 553571 h 1790233"/>
                <a:gd name="connsiteX36" fmla="*/ 1187450 w 3231354"/>
                <a:gd name="connsiteY36" fmla="*/ 563096 h 1790233"/>
                <a:gd name="connsiteX37" fmla="*/ 1193800 w 3231354"/>
                <a:gd name="connsiteY37" fmla="*/ 563096 h 1790233"/>
                <a:gd name="connsiteX38" fmla="*/ 1193800 w 3231354"/>
                <a:gd name="connsiteY38" fmla="*/ 569446 h 1790233"/>
                <a:gd name="connsiteX39" fmla="*/ 1203325 w 3231354"/>
                <a:gd name="connsiteY39" fmla="*/ 569446 h 1790233"/>
                <a:gd name="connsiteX40" fmla="*/ 1203325 w 3231354"/>
                <a:gd name="connsiteY40" fmla="*/ 604371 h 1790233"/>
                <a:gd name="connsiteX41" fmla="*/ 1276350 w 3231354"/>
                <a:gd name="connsiteY41" fmla="*/ 604371 h 1790233"/>
                <a:gd name="connsiteX42" fmla="*/ 1279525 w 3231354"/>
                <a:gd name="connsiteY42" fmla="*/ 626596 h 1790233"/>
                <a:gd name="connsiteX43" fmla="*/ 1301750 w 3231354"/>
                <a:gd name="connsiteY43" fmla="*/ 629771 h 1790233"/>
                <a:gd name="connsiteX44" fmla="*/ 1301750 w 3231354"/>
                <a:gd name="connsiteY44" fmla="*/ 642471 h 1790233"/>
                <a:gd name="connsiteX45" fmla="*/ 1311275 w 3231354"/>
                <a:gd name="connsiteY45" fmla="*/ 642471 h 1790233"/>
                <a:gd name="connsiteX46" fmla="*/ 1311275 w 3231354"/>
                <a:gd name="connsiteY46" fmla="*/ 671046 h 1790233"/>
                <a:gd name="connsiteX47" fmla="*/ 1349375 w 3231354"/>
                <a:gd name="connsiteY47" fmla="*/ 671046 h 1790233"/>
                <a:gd name="connsiteX48" fmla="*/ 1349375 w 3231354"/>
                <a:gd name="connsiteY48" fmla="*/ 686921 h 1790233"/>
                <a:gd name="connsiteX49" fmla="*/ 1371600 w 3231354"/>
                <a:gd name="connsiteY49" fmla="*/ 686921 h 1790233"/>
                <a:gd name="connsiteX50" fmla="*/ 1368425 w 3231354"/>
                <a:gd name="connsiteY50" fmla="*/ 709146 h 1790233"/>
                <a:gd name="connsiteX51" fmla="*/ 1390650 w 3231354"/>
                <a:gd name="connsiteY51" fmla="*/ 709146 h 1790233"/>
                <a:gd name="connsiteX52" fmla="*/ 1390650 w 3231354"/>
                <a:gd name="connsiteY52" fmla="*/ 734546 h 1790233"/>
                <a:gd name="connsiteX53" fmla="*/ 1454150 w 3231354"/>
                <a:gd name="connsiteY53" fmla="*/ 737721 h 1790233"/>
                <a:gd name="connsiteX54" fmla="*/ 1454150 w 3231354"/>
                <a:gd name="connsiteY54" fmla="*/ 753596 h 1790233"/>
                <a:gd name="connsiteX55" fmla="*/ 1489075 w 3231354"/>
                <a:gd name="connsiteY55" fmla="*/ 753596 h 1790233"/>
                <a:gd name="connsiteX56" fmla="*/ 1489075 w 3231354"/>
                <a:gd name="connsiteY56" fmla="*/ 778996 h 1790233"/>
                <a:gd name="connsiteX57" fmla="*/ 1562100 w 3231354"/>
                <a:gd name="connsiteY57" fmla="*/ 778996 h 1790233"/>
                <a:gd name="connsiteX58" fmla="*/ 1562100 w 3231354"/>
                <a:gd name="connsiteY58" fmla="*/ 798046 h 1790233"/>
                <a:gd name="connsiteX59" fmla="*/ 1670050 w 3231354"/>
                <a:gd name="connsiteY59" fmla="*/ 801221 h 1790233"/>
                <a:gd name="connsiteX60" fmla="*/ 1670050 w 3231354"/>
                <a:gd name="connsiteY60" fmla="*/ 820271 h 1790233"/>
                <a:gd name="connsiteX61" fmla="*/ 1730375 w 3231354"/>
                <a:gd name="connsiteY61" fmla="*/ 823446 h 1790233"/>
                <a:gd name="connsiteX62" fmla="*/ 1730375 w 3231354"/>
                <a:gd name="connsiteY62" fmla="*/ 839321 h 1790233"/>
                <a:gd name="connsiteX63" fmla="*/ 1771650 w 3231354"/>
                <a:gd name="connsiteY63" fmla="*/ 845671 h 1790233"/>
                <a:gd name="connsiteX64" fmla="*/ 1771650 w 3231354"/>
                <a:gd name="connsiteY64" fmla="*/ 886946 h 1790233"/>
                <a:gd name="connsiteX65" fmla="*/ 1816100 w 3231354"/>
                <a:gd name="connsiteY65" fmla="*/ 890121 h 1790233"/>
                <a:gd name="connsiteX66" fmla="*/ 1816100 w 3231354"/>
                <a:gd name="connsiteY66" fmla="*/ 944096 h 1790233"/>
                <a:gd name="connsiteX67" fmla="*/ 1825625 w 3231354"/>
                <a:gd name="connsiteY67" fmla="*/ 944096 h 1790233"/>
                <a:gd name="connsiteX68" fmla="*/ 1825625 w 3231354"/>
                <a:gd name="connsiteY68" fmla="*/ 972671 h 1790233"/>
                <a:gd name="connsiteX69" fmla="*/ 1885950 w 3231354"/>
                <a:gd name="connsiteY69" fmla="*/ 975846 h 1790233"/>
                <a:gd name="connsiteX70" fmla="*/ 1885950 w 3231354"/>
                <a:gd name="connsiteY70" fmla="*/ 994896 h 1790233"/>
                <a:gd name="connsiteX71" fmla="*/ 2120900 w 3231354"/>
                <a:gd name="connsiteY71" fmla="*/ 998071 h 1790233"/>
                <a:gd name="connsiteX72" fmla="*/ 2117725 w 3231354"/>
                <a:gd name="connsiteY72" fmla="*/ 1013946 h 1790233"/>
                <a:gd name="connsiteX73" fmla="*/ 2152650 w 3231354"/>
                <a:gd name="connsiteY73" fmla="*/ 1017121 h 1790233"/>
                <a:gd name="connsiteX74" fmla="*/ 2152650 w 3231354"/>
                <a:gd name="connsiteY74" fmla="*/ 1042521 h 1790233"/>
                <a:gd name="connsiteX75" fmla="*/ 2212975 w 3231354"/>
                <a:gd name="connsiteY75" fmla="*/ 1045696 h 1790233"/>
                <a:gd name="connsiteX76" fmla="*/ 2212975 w 3231354"/>
                <a:gd name="connsiteY76" fmla="*/ 1077446 h 1790233"/>
                <a:gd name="connsiteX77" fmla="*/ 2225675 w 3231354"/>
                <a:gd name="connsiteY77" fmla="*/ 1077446 h 1790233"/>
                <a:gd name="connsiteX78" fmla="*/ 2228850 w 3231354"/>
                <a:gd name="connsiteY78" fmla="*/ 1121896 h 1790233"/>
                <a:gd name="connsiteX79" fmla="*/ 2244725 w 3231354"/>
                <a:gd name="connsiteY79" fmla="*/ 1121896 h 1790233"/>
                <a:gd name="connsiteX80" fmla="*/ 2244725 w 3231354"/>
                <a:gd name="connsiteY80" fmla="*/ 1150471 h 1790233"/>
                <a:gd name="connsiteX81" fmla="*/ 2517775 w 3231354"/>
                <a:gd name="connsiteY81" fmla="*/ 1150471 h 1790233"/>
                <a:gd name="connsiteX82" fmla="*/ 2517775 w 3231354"/>
                <a:gd name="connsiteY82" fmla="*/ 1172696 h 1790233"/>
                <a:gd name="connsiteX83" fmla="*/ 2692400 w 3231354"/>
                <a:gd name="connsiteY83" fmla="*/ 1172696 h 1790233"/>
                <a:gd name="connsiteX84" fmla="*/ 2692400 w 3231354"/>
                <a:gd name="connsiteY84" fmla="*/ 1198096 h 1790233"/>
                <a:gd name="connsiteX85" fmla="*/ 2711450 w 3231354"/>
                <a:gd name="connsiteY85" fmla="*/ 1198096 h 1790233"/>
                <a:gd name="connsiteX86" fmla="*/ 2714625 w 3231354"/>
                <a:gd name="connsiteY86" fmla="*/ 1223496 h 1790233"/>
                <a:gd name="connsiteX87" fmla="*/ 2790825 w 3231354"/>
                <a:gd name="connsiteY87" fmla="*/ 1223496 h 1790233"/>
                <a:gd name="connsiteX88" fmla="*/ 2790825 w 3231354"/>
                <a:gd name="connsiteY88" fmla="*/ 1248896 h 1790233"/>
                <a:gd name="connsiteX89" fmla="*/ 2860675 w 3231354"/>
                <a:gd name="connsiteY89" fmla="*/ 1248896 h 1790233"/>
                <a:gd name="connsiteX90" fmla="*/ 2860675 w 3231354"/>
                <a:gd name="connsiteY90" fmla="*/ 1264771 h 1790233"/>
                <a:gd name="connsiteX91" fmla="*/ 2892425 w 3231354"/>
                <a:gd name="connsiteY91" fmla="*/ 1264771 h 1790233"/>
                <a:gd name="connsiteX92" fmla="*/ 2895600 w 3231354"/>
                <a:gd name="connsiteY92" fmla="*/ 1318746 h 1790233"/>
                <a:gd name="connsiteX93" fmla="*/ 2936875 w 3231354"/>
                <a:gd name="connsiteY93" fmla="*/ 1318746 h 1790233"/>
                <a:gd name="connsiteX94" fmla="*/ 2940050 w 3231354"/>
                <a:gd name="connsiteY94" fmla="*/ 1356846 h 1790233"/>
                <a:gd name="connsiteX95" fmla="*/ 3019425 w 3231354"/>
                <a:gd name="connsiteY95" fmla="*/ 1363196 h 1790233"/>
                <a:gd name="connsiteX96" fmla="*/ 3019425 w 3231354"/>
                <a:gd name="connsiteY96" fmla="*/ 1401296 h 1790233"/>
                <a:gd name="connsiteX97" fmla="*/ 3028950 w 3231354"/>
                <a:gd name="connsiteY97" fmla="*/ 1401296 h 1790233"/>
                <a:gd name="connsiteX98" fmla="*/ 3028950 w 3231354"/>
                <a:gd name="connsiteY98" fmla="*/ 1426696 h 1790233"/>
                <a:gd name="connsiteX99" fmla="*/ 3067050 w 3231354"/>
                <a:gd name="connsiteY99" fmla="*/ 1423521 h 1790233"/>
                <a:gd name="connsiteX100" fmla="*/ 3067050 w 3231354"/>
                <a:gd name="connsiteY100" fmla="*/ 1445746 h 1790233"/>
                <a:gd name="connsiteX101" fmla="*/ 3076575 w 3231354"/>
                <a:gd name="connsiteY101" fmla="*/ 1445746 h 1790233"/>
                <a:gd name="connsiteX102" fmla="*/ 3079750 w 3231354"/>
                <a:gd name="connsiteY102" fmla="*/ 1474321 h 1790233"/>
                <a:gd name="connsiteX103" fmla="*/ 3105150 w 3231354"/>
                <a:gd name="connsiteY103" fmla="*/ 1474321 h 1790233"/>
                <a:gd name="connsiteX104" fmla="*/ 3105150 w 3231354"/>
                <a:gd name="connsiteY104" fmla="*/ 1566396 h 1790233"/>
                <a:gd name="connsiteX105" fmla="*/ 3114675 w 3231354"/>
                <a:gd name="connsiteY105" fmla="*/ 1566396 h 1790233"/>
                <a:gd name="connsiteX106" fmla="*/ 3114675 w 3231354"/>
                <a:gd name="connsiteY106" fmla="*/ 1588621 h 1790233"/>
                <a:gd name="connsiteX107" fmla="*/ 3133725 w 3231354"/>
                <a:gd name="connsiteY107" fmla="*/ 1588621 h 1790233"/>
                <a:gd name="connsiteX108" fmla="*/ 3134519 w 3231354"/>
                <a:gd name="connsiteY108" fmla="*/ 1633865 h 1790233"/>
                <a:gd name="connsiteX109" fmla="*/ 3148012 w 3231354"/>
                <a:gd name="connsiteY109" fmla="*/ 1633865 h 1790233"/>
                <a:gd name="connsiteX110" fmla="*/ 3148012 w 3231354"/>
                <a:gd name="connsiteY110" fmla="*/ 1685460 h 1790233"/>
                <a:gd name="connsiteX111" fmla="*/ 3157537 w 3231354"/>
                <a:gd name="connsiteY111" fmla="*/ 1685459 h 1790233"/>
                <a:gd name="connsiteX112" fmla="*/ 3157536 w 3231354"/>
                <a:gd name="connsiteY112" fmla="*/ 1699745 h 1790233"/>
                <a:gd name="connsiteX113" fmla="*/ 3169442 w 3231354"/>
                <a:gd name="connsiteY113" fmla="*/ 1699747 h 1790233"/>
                <a:gd name="connsiteX114" fmla="*/ 3171824 w 3231354"/>
                <a:gd name="connsiteY114" fmla="*/ 1740227 h 1790233"/>
                <a:gd name="connsiteX115" fmla="*/ 3186111 w 3231354"/>
                <a:gd name="connsiteY115" fmla="*/ 1740227 h 1790233"/>
                <a:gd name="connsiteX116" fmla="*/ 3186112 w 3231354"/>
                <a:gd name="connsiteY116" fmla="*/ 1749752 h 1790233"/>
                <a:gd name="connsiteX117" fmla="*/ 3202780 w 3231354"/>
                <a:gd name="connsiteY117" fmla="*/ 1749751 h 1790233"/>
                <a:gd name="connsiteX118" fmla="*/ 3202780 w 3231354"/>
                <a:gd name="connsiteY118" fmla="*/ 1790233 h 1790233"/>
                <a:gd name="connsiteX119" fmla="*/ 3231354 w 3231354"/>
                <a:gd name="connsiteY119" fmla="*/ 1787852 h 1790233"/>
                <a:gd name="connsiteX0" fmla="*/ 0 w 3233735"/>
                <a:gd name="connsiteY0" fmla="*/ 4296 h 1790233"/>
                <a:gd name="connsiteX1" fmla="*/ 0 w 3233735"/>
                <a:gd name="connsiteY1" fmla="*/ 4296 h 1790233"/>
                <a:gd name="connsiteX2" fmla="*/ 152400 w 3233735"/>
                <a:gd name="connsiteY2" fmla="*/ 4296 h 1790233"/>
                <a:gd name="connsiteX3" fmla="*/ 168275 w 3233735"/>
                <a:gd name="connsiteY3" fmla="*/ 7471 h 1790233"/>
                <a:gd name="connsiteX4" fmla="*/ 206375 w 3233735"/>
                <a:gd name="connsiteY4" fmla="*/ 10646 h 1790233"/>
                <a:gd name="connsiteX5" fmla="*/ 387350 w 3233735"/>
                <a:gd name="connsiteY5" fmla="*/ 7471 h 1790233"/>
                <a:gd name="connsiteX6" fmla="*/ 412750 w 3233735"/>
                <a:gd name="connsiteY6" fmla="*/ 4296 h 1790233"/>
                <a:gd name="connsiteX7" fmla="*/ 406400 w 3233735"/>
                <a:gd name="connsiteY7" fmla="*/ 4296 h 1790233"/>
                <a:gd name="connsiteX8" fmla="*/ 403225 w 3233735"/>
                <a:gd name="connsiteY8" fmla="*/ 32871 h 1790233"/>
                <a:gd name="connsiteX9" fmla="*/ 409575 w 3233735"/>
                <a:gd name="connsiteY9" fmla="*/ 36046 h 1790233"/>
                <a:gd name="connsiteX10" fmla="*/ 415925 w 3233735"/>
                <a:gd name="connsiteY10" fmla="*/ 86846 h 1790233"/>
                <a:gd name="connsiteX11" fmla="*/ 425450 w 3233735"/>
                <a:gd name="connsiteY11" fmla="*/ 86846 h 1790233"/>
                <a:gd name="connsiteX12" fmla="*/ 428625 w 3233735"/>
                <a:gd name="connsiteY12" fmla="*/ 102721 h 1790233"/>
                <a:gd name="connsiteX13" fmla="*/ 438150 w 3233735"/>
                <a:gd name="connsiteY13" fmla="*/ 102721 h 1790233"/>
                <a:gd name="connsiteX14" fmla="*/ 438150 w 3233735"/>
                <a:gd name="connsiteY14" fmla="*/ 217021 h 1790233"/>
                <a:gd name="connsiteX15" fmla="*/ 447675 w 3233735"/>
                <a:gd name="connsiteY15" fmla="*/ 217021 h 1790233"/>
                <a:gd name="connsiteX16" fmla="*/ 447675 w 3233735"/>
                <a:gd name="connsiteY16" fmla="*/ 232896 h 1790233"/>
                <a:gd name="connsiteX17" fmla="*/ 457200 w 3233735"/>
                <a:gd name="connsiteY17" fmla="*/ 232896 h 1790233"/>
                <a:gd name="connsiteX18" fmla="*/ 457200 w 3233735"/>
                <a:gd name="connsiteY18" fmla="*/ 255121 h 1790233"/>
                <a:gd name="connsiteX19" fmla="*/ 822325 w 3233735"/>
                <a:gd name="connsiteY19" fmla="*/ 255121 h 1790233"/>
                <a:gd name="connsiteX20" fmla="*/ 822325 w 3233735"/>
                <a:gd name="connsiteY20" fmla="*/ 277346 h 1790233"/>
                <a:gd name="connsiteX21" fmla="*/ 857250 w 3233735"/>
                <a:gd name="connsiteY21" fmla="*/ 277346 h 1790233"/>
                <a:gd name="connsiteX22" fmla="*/ 857250 w 3233735"/>
                <a:gd name="connsiteY22" fmla="*/ 302746 h 1790233"/>
                <a:gd name="connsiteX23" fmla="*/ 895350 w 3233735"/>
                <a:gd name="connsiteY23" fmla="*/ 302746 h 1790233"/>
                <a:gd name="connsiteX24" fmla="*/ 895350 w 3233735"/>
                <a:gd name="connsiteY24" fmla="*/ 458321 h 1790233"/>
                <a:gd name="connsiteX25" fmla="*/ 901700 w 3233735"/>
                <a:gd name="connsiteY25" fmla="*/ 458321 h 1790233"/>
                <a:gd name="connsiteX26" fmla="*/ 901700 w 3233735"/>
                <a:gd name="connsiteY26" fmla="*/ 471021 h 1790233"/>
                <a:gd name="connsiteX27" fmla="*/ 927100 w 3233735"/>
                <a:gd name="connsiteY27" fmla="*/ 471021 h 1790233"/>
                <a:gd name="connsiteX28" fmla="*/ 927100 w 3233735"/>
                <a:gd name="connsiteY28" fmla="*/ 496421 h 1790233"/>
                <a:gd name="connsiteX29" fmla="*/ 974725 w 3233735"/>
                <a:gd name="connsiteY29" fmla="*/ 496421 h 1790233"/>
                <a:gd name="connsiteX30" fmla="*/ 974725 w 3233735"/>
                <a:gd name="connsiteY30" fmla="*/ 518646 h 1790233"/>
                <a:gd name="connsiteX31" fmla="*/ 1114425 w 3233735"/>
                <a:gd name="connsiteY31" fmla="*/ 521821 h 1790233"/>
                <a:gd name="connsiteX32" fmla="*/ 1117600 w 3233735"/>
                <a:gd name="connsiteY32" fmla="*/ 540871 h 1790233"/>
                <a:gd name="connsiteX33" fmla="*/ 1181100 w 3233735"/>
                <a:gd name="connsiteY33" fmla="*/ 544046 h 1790233"/>
                <a:gd name="connsiteX34" fmla="*/ 1181100 w 3233735"/>
                <a:gd name="connsiteY34" fmla="*/ 553571 h 1790233"/>
                <a:gd name="connsiteX35" fmla="*/ 1187450 w 3233735"/>
                <a:gd name="connsiteY35" fmla="*/ 553571 h 1790233"/>
                <a:gd name="connsiteX36" fmla="*/ 1187450 w 3233735"/>
                <a:gd name="connsiteY36" fmla="*/ 563096 h 1790233"/>
                <a:gd name="connsiteX37" fmla="*/ 1193800 w 3233735"/>
                <a:gd name="connsiteY37" fmla="*/ 563096 h 1790233"/>
                <a:gd name="connsiteX38" fmla="*/ 1193800 w 3233735"/>
                <a:gd name="connsiteY38" fmla="*/ 569446 h 1790233"/>
                <a:gd name="connsiteX39" fmla="*/ 1203325 w 3233735"/>
                <a:gd name="connsiteY39" fmla="*/ 569446 h 1790233"/>
                <a:gd name="connsiteX40" fmla="*/ 1203325 w 3233735"/>
                <a:gd name="connsiteY40" fmla="*/ 604371 h 1790233"/>
                <a:gd name="connsiteX41" fmla="*/ 1276350 w 3233735"/>
                <a:gd name="connsiteY41" fmla="*/ 604371 h 1790233"/>
                <a:gd name="connsiteX42" fmla="*/ 1279525 w 3233735"/>
                <a:gd name="connsiteY42" fmla="*/ 626596 h 1790233"/>
                <a:gd name="connsiteX43" fmla="*/ 1301750 w 3233735"/>
                <a:gd name="connsiteY43" fmla="*/ 629771 h 1790233"/>
                <a:gd name="connsiteX44" fmla="*/ 1301750 w 3233735"/>
                <a:gd name="connsiteY44" fmla="*/ 642471 h 1790233"/>
                <a:gd name="connsiteX45" fmla="*/ 1311275 w 3233735"/>
                <a:gd name="connsiteY45" fmla="*/ 642471 h 1790233"/>
                <a:gd name="connsiteX46" fmla="*/ 1311275 w 3233735"/>
                <a:gd name="connsiteY46" fmla="*/ 671046 h 1790233"/>
                <a:gd name="connsiteX47" fmla="*/ 1349375 w 3233735"/>
                <a:gd name="connsiteY47" fmla="*/ 671046 h 1790233"/>
                <a:gd name="connsiteX48" fmla="*/ 1349375 w 3233735"/>
                <a:gd name="connsiteY48" fmla="*/ 686921 h 1790233"/>
                <a:gd name="connsiteX49" fmla="*/ 1371600 w 3233735"/>
                <a:gd name="connsiteY49" fmla="*/ 686921 h 1790233"/>
                <a:gd name="connsiteX50" fmla="*/ 1368425 w 3233735"/>
                <a:gd name="connsiteY50" fmla="*/ 709146 h 1790233"/>
                <a:gd name="connsiteX51" fmla="*/ 1390650 w 3233735"/>
                <a:gd name="connsiteY51" fmla="*/ 709146 h 1790233"/>
                <a:gd name="connsiteX52" fmla="*/ 1390650 w 3233735"/>
                <a:gd name="connsiteY52" fmla="*/ 734546 h 1790233"/>
                <a:gd name="connsiteX53" fmla="*/ 1454150 w 3233735"/>
                <a:gd name="connsiteY53" fmla="*/ 737721 h 1790233"/>
                <a:gd name="connsiteX54" fmla="*/ 1454150 w 3233735"/>
                <a:gd name="connsiteY54" fmla="*/ 753596 h 1790233"/>
                <a:gd name="connsiteX55" fmla="*/ 1489075 w 3233735"/>
                <a:gd name="connsiteY55" fmla="*/ 753596 h 1790233"/>
                <a:gd name="connsiteX56" fmla="*/ 1489075 w 3233735"/>
                <a:gd name="connsiteY56" fmla="*/ 778996 h 1790233"/>
                <a:gd name="connsiteX57" fmla="*/ 1562100 w 3233735"/>
                <a:gd name="connsiteY57" fmla="*/ 778996 h 1790233"/>
                <a:gd name="connsiteX58" fmla="*/ 1562100 w 3233735"/>
                <a:gd name="connsiteY58" fmla="*/ 798046 h 1790233"/>
                <a:gd name="connsiteX59" fmla="*/ 1670050 w 3233735"/>
                <a:gd name="connsiteY59" fmla="*/ 801221 h 1790233"/>
                <a:gd name="connsiteX60" fmla="*/ 1670050 w 3233735"/>
                <a:gd name="connsiteY60" fmla="*/ 820271 h 1790233"/>
                <a:gd name="connsiteX61" fmla="*/ 1730375 w 3233735"/>
                <a:gd name="connsiteY61" fmla="*/ 823446 h 1790233"/>
                <a:gd name="connsiteX62" fmla="*/ 1730375 w 3233735"/>
                <a:gd name="connsiteY62" fmla="*/ 839321 h 1790233"/>
                <a:gd name="connsiteX63" fmla="*/ 1771650 w 3233735"/>
                <a:gd name="connsiteY63" fmla="*/ 845671 h 1790233"/>
                <a:gd name="connsiteX64" fmla="*/ 1771650 w 3233735"/>
                <a:gd name="connsiteY64" fmla="*/ 886946 h 1790233"/>
                <a:gd name="connsiteX65" fmla="*/ 1816100 w 3233735"/>
                <a:gd name="connsiteY65" fmla="*/ 890121 h 1790233"/>
                <a:gd name="connsiteX66" fmla="*/ 1816100 w 3233735"/>
                <a:gd name="connsiteY66" fmla="*/ 944096 h 1790233"/>
                <a:gd name="connsiteX67" fmla="*/ 1825625 w 3233735"/>
                <a:gd name="connsiteY67" fmla="*/ 944096 h 1790233"/>
                <a:gd name="connsiteX68" fmla="*/ 1825625 w 3233735"/>
                <a:gd name="connsiteY68" fmla="*/ 972671 h 1790233"/>
                <a:gd name="connsiteX69" fmla="*/ 1885950 w 3233735"/>
                <a:gd name="connsiteY69" fmla="*/ 975846 h 1790233"/>
                <a:gd name="connsiteX70" fmla="*/ 1885950 w 3233735"/>
                <a:gd name="connsiteY70" fmla="*/ 994896 h 1790233"/>
                <a:gd name="connsiteX71" fmla="*/ 2120900 w 3233735"/>
                <a:gd name="connsiteY71" fmla="*/ 998071 h 1790233"/>
                <a:gd name="connsiteX72" fmla="*/ 2117725 w 3233735"/>
                <a:gd name="connsiteY72" fmla="*/ 1013946 h 1790233"/>
                <a:gd name="connsiteX73" fmla="*/ 2152650 w 3233735"/>
                <a:gd name="connsiteY73" fmla="*/ 1017121 h 1790233"/>
                <a:gd name="connsiteX74" fmla="*/ 2152650 w 3233735"/>
                <a:gd name="connsiteY74" fmla="*/ 1042521 h 1790233"/>
                <a:gd name="connsiteX75" fmla="*/ 2212975 w 3233735"/>
                <a:gd name="connsiteY75" fmla="*/ 1045696 h 1790233"/>
                <a:gd name="connsiteX76" fmla="*/ 2212975 w 3233735"/>
                <a:gd name="connsiteY76" fmla="*/ 1077446 h 1790233"/>
                <a:gd name="connsiteX77" fmla="*/ 2225675 w 3233735"/>
                <a:gd name="connsiteY77" fmla="*/ 1077446 h 1790233"/>
                <a:gd name="connsiteX78" fmla="*/ 2228850 w 3233735"/>
                <a:gd name="connsiteY78" fmla="*/ 1121896 h 1790233"/>
                <a:gd name="connsiteX79" fmla="*/ 2244725 w 3233735"/>
                <a:gd name="connsiteY79" fmla="*/ 1121896 h 1790233"/>
                <a:gd name="connsiteX80" fmla="*/ 2244725 w 3233735"/>
                <a:gd name="connsiteY80" fmla="*/ 1150471 h 1790233"/>
                <a:gd name="connsiteX81" fmla="*/ 2517775 w 3233735"/>
                <a:gd name="connsiteY81" fmla="*/ 1150471 h 1790233"/>
                <a:gd name="connsiteX82" fmla="*/ 2517775 w 3233735"/>
                <a:gd name="connsiteY82" fmla="*/ 1172696 h 1790233"/>
                <a:gd name="connsiteX83" fmla="*/ 2692400 w 3233735"/>
                <a:gd name="connsiteY83" fmla="*/ 1172696 h 1790233"/>
                <a:gd name="connsiteX84" fmla="*/ 2692400 w 3233735"/>
                <a:gd name="connsiteY84" fmla="*/ 1198096 h 1790233"/>
                <a:gd name="connsiteX85" fmla="*/ 2711450 w 3233735"/>
                <a:gd name="connsiteY85" fmla="*/ 1198096 h 1790233"/>
                <a:gd name="connsiteX86" fmla="*/ 2714625 w 3233735"/>
                <a:gd name="connsiteY86" fmla="*/ 1223496 h 1790233"/>
                <a:gd name="connsiteX87" fmla="*/ 2790825 w 3233735"/>
                <a:gd name="connsiteY87" fmla="*/ 1223496 h 1790233"/>
                <a:gd name="connsiteX88" fmla="*/ 2790825 w 3233735"/>
                <a:gd name="connsiteY88" fmla="*/ 1248896 h 1790233"/>
                <a:gd name="connsiteX89" fmla="*/ 2860675 w 3233735"/>
                <a:gd name="connsiteY89" fmla="*/ 1248896 h 1790233"/>
                <a:gd name="connsiteX90" fmla="*/ 2860675 w 3233735"/>
                <a:gd name="connsiteY90" fmla="*/ 1264771 h 1790233"/>
                <a:gd name="connsiteX91" fmla="*/ 2892425 w 3233735"/>
                <a:gd name="connsiteY91" fmla="*/ 1264771 h 1790233"/>
                <a:gd name="connsiteX92" fmla="*/ 2895600 w 3233735"/>
                <a:gd name="connsiteY92" fmla="*/ 1318746 h 1790233"/>
                <a:gd name="connsiteX93" fmla="*/ 2936875 w 3233735"/>
                <a:gd name="connsiteY93" fmla="*/ 1318746 h 1790233"/>
                <a:gd name="connsiteX94" fmla="*/ 2940050 w 3233735"/>
                <a:gd name="connsiteY94" fmla="*/ 1356846 h 1790233"/>
                <a:gd name="connsiteX95" fmla="*/ 3019425 w 3233735"/>
                <a:gd name="connsiteY95" fmla="*/ 1363196 h 1790233"/>
                <a:gd name="connsiteX96" fmla="*/ 3019425 w 3233735"/>
                <a:gd name="connsiteY96" fmla="*/ 1401296 h 1790233"/>
                <a:gd name="connsiteX97" fmla="*/ 3028950 w 3233735"/>
                <a:gd name="connsiteY97" fmla="*/ 1401296 h 1790233"/>
                <a:gd name="connsiteX98" fmla="*/ 3028950 w 3233735"/>
                <a:gd name="connsiteY98" fmla="*/ 1426696 h 1790233"/>
                <a:gd name="connsiteX99" fmla="*/ 3067050 w 3233735"/>
                <a:gd name="connsiteY99" fmla="*/ 1423521 h 1790233"/>
                <a:gd name="connsiteX100" fmla="*/ 3067050 w 3233735"/>
                <a:gd name="connsiteY100" fmla="*/ 1445746 h 1790233"/>
                <a:gd name="connsiteX101" fmla="*/ 3076575 w 3233735"/>
                <a:gd name="connsiteY101" fmla="*/ 1445746 h 1790233"/>
                <a:gd name="connsiteX102" fmla="*/ 3079750 w 3233735"/>
                <a:gd name="connsiteY102" fmla="*/ 1474321 h 1790233"/>
                <a:gd name="connsiteX103" fmla="*/ 3105150 w 3233735"/>
                <a:gd name="connsiteY103" fmla="*/ 1474321 h 1790233"/>
                <a:gd name="connsiteX104" fmla="*/ 3105150 w 3233735"/>
                <a:gd name="connsiteY104" fmla="*/ 1566396 h 1790233"/>
                <a:gd name="connsiteX105" fmla="*/ 3114675 w 3233735"/>
                <a:gd name="connsiteY105" fmla="*/ 1566396 h 1790233"/>
                <a:gd name="connsiteX106" fmla="*/ 3114675 w 3233735"/>
                <a:gd name="connsiteY106" fmla="*/ 1588621 h 1790233"/>
                <a:gd name="connsiteX107" fmla="*/ 3133725 w 3233735"/>
                <a:gd name="connsiteY107" fmla="*/ 1588621 h 1790233"/>
                <a:gd name="connsiteX108" fmla="*/ 3134519 w 3233735"/>
                <a:gd name="connsiteY108" fmla="*/ 1633865 h 1790233"/>
                <a:gd name="connsiteX109" fmla="*/ 3148012 w 3233735"/>
                <a:gd name="connsiteY109" fmla="*/ 1633865 h 1790233"/>
                <a:gd name="connsiteX110" fmla="*/ 3148012 w 3233735"/>
                <a:gd name="connsiteY110" fmla="*/ 1685460 h 1790233"/>
                <a:gd name="connsiteX111" fmla="*/ 3157537 w 3233735"/>
                <a:gd name="connsiteY111" fmla="*/ 1685459 h 1790233"/>
                <a:gd name="connsiteX112" fmla="*/ 3157536 w 3233735"/>
                <a:gd name="connsiteY112" fmla="*/ 1699745 h 1790233"/>
                <a:gd name="connsiteX113" fmla="*/ 3169442 w 3233735"/>
                <a:gd name="connsiteY113" fmla="*/ 1699747 h 1790233"/>
                <a:gd name="connsiteX114" fmla="*/ 3171824 w 3233735"/>
                <a:gd name="connsiteY114" fmla="*/ 1740227 h 1790233"/>
                <a:gd name="connsiteX115" fmla="*/ 3186111 w 3233735"/>
                <a:gd name="connsiteY115" fmla="*/ 1740227 h 1790233"/>
                <a:gd name="connsiteX116" fmla="*/ 3186112 w 3233735"/>
                <a:gd name="connsiteY116" fmla="*/ 1749752 h 1790233"/>
                <a:gd name="connsiteX117" fmla="*/ 3202780 w 3233735"/>
                <a:gd name="connsiteY117" fmla="*/ 1749751 h 1790233"/>
                <a:gd name="connsiteX118" fmla="*/ 3202780 w 3233735"/>
                <a:gd name="connsiteY118" fmla="*/ 1790233 h 1790233"/>
                <a:gd name="connsiteX119" fmla="*/ 3233735 w 3233735"/>
                <a:gd name="connsiteY119" fmla="*/ 1790233 h 1790233"/>
                <a:gd name="connsiteX0" fmla="*/ 0 w 3238497"/>
                <a:gd name="connsiteY0" fmla="*/ 4296 h 1790233"/>
                <a:gd name="connsiteX1" fmla="*/ 0 w 3238497"/>
                <a:gd name="connsiteY1" fmla="*/ 4296 h 1790233"/>
                <a:gd name="connsiteX2" fmla="*/ 152400 w 3238497"/>
                <a:gd name="connsiteY2" fmla="*/ 4296 h 1790233"/>
                <a:gd name="connsiteX3" fmla="*/ 168275 w 3238497"/>
                <a:gd name="connsiteY3" fmla="*/ 7471 h 1790233"/>
                <a:gd name="connsiteX4" fmla="*/ 206375 w 3238497"/>
                <a:gd name="connsiteY4" fmla="*/ 10646 h 1790233"/>
                <a:gd name="connsiteX5" fmla="*/ 387350 w 3238497"/>
                <a:gd name="connsiteY5" fmla="*/ 7471 h 1790233"/>
                <a:gd name="connsiteX6" fmla="*/ 412750 w 3238497"/>
                <a:gd name="connsiteY6" fmla="*/ 4296 h 1790233"/>
                <a:gd name="connsiteX7" fmla="*/ 406400 w 3238497"/>
                <a:gd name="connsiteY7" fmla="*/ 4296 h 1790233"/>
                <a:gd name="connsiteX8" fmla="*/ 403225 w 3238497"/>
                <a:gd name="connsiteY8" fmla="*/ 32871 h 1790233"/>
                <a:gd name="connsiteX9" fmla="*/ 409575 w 3238497"/>
                <a:gd name="connsiteY9" fmla="*/ 36046 h 1790233"/>
                <a:gd name="connsiteX10" fmla="*/ 415925 w 3238497"/>
                <a:gd name="connsiteY10" fmla="*/ 86846 h 1790233"/>
                <a:gd name="connsiteX11" fmla="*/ 425450 w 3238497"/>
                <a:gd name="connsiteY11" fmla="*/ 86846 h 1790233"/>
                <a:gd name="connsiteX12" fmla="*/ 428625 w 3238497"/>
                <a:gd name="connsiteY12" fmla="*/ 102721 h 1790233"/>
                <a:gd name="connsiteX13" fmla="*/ 438150 w 3238497"/>
                <a:gd name="connsiteY13" fmla="*/ 102721 h 1790233"/>
                <a:gd name="connsiteX14" fmla="*/ 438150 w 3238497"/>
                <a:gd name="connsiteY14" fmla="*/ 217021 h 1790233"/>
                <a:gd name="connsiteX15" fmla="*/ 447675 w 3238497"/>
                <a:gd name="connsiteY15" fmla="*/ 217021 h 1790233"/>
                <a:gd name="connsiteX16" fmla="*/ 447675 w 3238497"/>
                <a:gd name="connsiteY16" fmla="*/ 232896 h 1790233"/>
                <a:gd name="connsiteX17" fmla="*/ 457200 w 3238497"/>
                <a:gd name="connsiteY17" fmla="*/ 232896 h 1790233"/>
                <a:gd name="connsiteX18" fmla="*/ 457200 w 3238497"/>
                <a:gd name="connsiteY18" fmla="*/ 255121 h 1790233"/>
                <a:gd name="connsiteX19" fmla="*/ 822325 w 3238497"/>
                <a:gd name="connsiteY19" fmla="*/ 255121 h 1790233"/>
                <a:gd name="connsiteX20" fmla="*/ 822325 w 3238497"/>
                <a:gd name="connsiteY20" fmla="*/ 277346 h 1790233"/>
                <a:gd name="connsiteX21" fmla="*/ 857250 w 3238497"/>
                <a:gd name="connsiteY21" fmla="*/ 277346 h 1790233"/>
                <a:gd name="connsiteX22" fmla="*/ 857250 w 3238497"/>
                <a:gd name="connsiteY22" fmla="*/ 302746 h 1790233"/>
                <a:gd name="connsiteX23" fmla="*/ 895350 w 3238497"/>
                <a:gd name="connsiteY23" fmla="*/ 302746 h 1790233"/>
                <a:gd name="connsiteX24" fmla="*/ 895350 w 3238497"/>
                <a:gd name="connsiteY24" fmla="*/ 458321 h 1790233"/>
                <a:gd name="connsiteX25" fmla="*/ 901700 w 3238497"/>
                <a:gd name="connsiteY25" fmla="*/ 458321 h 1790233"/>
                <a:gd name="connsiteX26" fmla="*/ 901700 w 3238497"/>
                <a:gd name="connsiteY26" fmla="*/ 471021 h 1790233"/>
                <a:gd name="connsiteX27" fmla="*/ 927100 w 3238497"/>
                <a:gd name="connsiteY27" fmla="*/ 471021 h 1790233"/>
                <a:gd name="connsiteX28" fmla="*/ 927100 w 3238497"/>
                <a:gd name="connsiteY28" fmla="*/ 496421 h 1790233"/>
                <a:gd name="connsiteX29" fmla="*/ 974725 w 3238497"/>
                <a:gd name="connsiteY29" fmla="*/ 496421 h 1790233"/>
                <a:gd name="connsiteX30" fmla="*/ 974725 w 3238497"/>
                <a:gd name="connsiteY30" fmla="*/ 518646 h 1790233"/>
                <a:gd name="connsiteX31" fmla="*/ 1114425 w 3238497"/>
                <a:gd name="connsiteY31" fmla="*/ 521821 h 1790233"/>
                <a:gd name="connsiteX32" fmla="*/ 1117600 w 3238497"/>
                <a:gd name="connsiteY32" fmla="*/ 540871 h 1790233"/>
                <a:gd name="connsiteX33" fmla="*/ 1181100 w 3238497"/>
                <a:gd name="connsiteY33" fmla="*/ 544046 h 1790233"/>
                <a:gd name="connsiteX34" fmla="*/ 1181100 w 3238497"/>
                <a:gd name="connsiteY34" fmla="*/ 553571 h 1790233"/>
                <a:gd name="connsiteX35" fmla="*/ 1187450 w 3238497"/>
                <a:gd name="connsiteY35" fmla="*/ 553571 h 1790233"/>
                <a:gd name="connsiteX36" fmla="*/ 1187450 w 3238497"/>
                <a:gd name="connsiteY36" fmla="*/ 563096 h 1790233"/>
                <a:gd name="connsiteX37" fmla="*/ 1193800 w 3238497"/>
                <a:gd name="connsiteY37" fmla="*/ 563096 h 1790233"/>
                <a:gd name="connsiteX38" fmla="*/ 1193800 w 3238497"/>
                <a:gd name="connsiteY38" fmla="*/ 569446 h 1790233"/>
                <a:gd name="connsiteX39" fmla="*/ 1203325 w 3238497"/>
                <a:gd name="connsiteY39" fmla="*/ 569446 h 1790233"/>
                <a:gd name="connsiteX40" fmla="*/ 1203325 w 3238497"/>
                <a:gd name="connsiteY40" fmla="*/ 604371 h 1790233"/>
                <a:gd name="connsiteX41" fmla="*/ 1276350 w 3238497"/>
                <a:gd name="connsiteY41" fmla="*/ 604371 h 1790233"/>
                <a:gd name="connsiteX42" fmla="*/ 1279525 w 3238497"/>
                <a:gd name="connsiteY42" fmla="*/ 626596 h 1790233"/>
                <a:gd name="connsiteX43" fmla="*/ 1301750 w 3238497"/>
                <a:gd name="connsiteY43" fmla="*/ 629771 h 1790233"/>
                <a:gd name="connsiteX44" fmla="*/ 1301750 w 3238497"/>
                <a:gd name="connsiteY44" fmla="*/ 642471 h 1790233"/>
                <a:gd name="connsiteX45" fmla="*/ 1311275 w 3238497"/>
                <a:gd name="connsiteY45" fmla="*/ 642471 h 1790233"/>
                <a:gd name="connsiteX46" fmla="*/ 1311275 w 3238497"/>
                <a:gd name="connsiteY46" fmla="*/ 671046 h 1790233"/>
                <a:gd name="connsiteX47" fmla="*/ 1349375 w 3238497"/>
                <a:gd name="connsiteY47" fmla="*/ 671046 h 1790233"/>
                <a:gd name="connsiteX48" fmla="*/ 1349375 w 3238497"/>
                <a:gd name="connsiteY48" fmla="*/ 686921 h 1790233"/>
                <a:gd name="connsiteX49" fmla="*/ 1371600 w 3238497"/>
                <a:gd name="connsiteY49" fmla="*/ 686921 h 1790233"/>
                <a:gd name="connsiteX50" fmla="*/ 1368425 w 3238497"/>
                <a:gd name="connsiteY50" fmla="*/ 709146 h 1790233"/>
                <a:gd name="connsiteX51" fmla="*/ 1390650 w 3238497"/>
                <a:gd name="connsiteY51" fmla="*/ 709146 h 1790233"/>
                <a:gd name="connsiteX52" fmla="*/ 1390650 w 3238497"/>
                <a:gd name="connsiteY52" fmla="*/ 734546 h 1790233"/>
                <a:gd name="connsiteX53" fmla="*/ 1454150 w 3238497"/>
                <a:gd name="connsiteY53" fmla="*/ 737721 h 1790233"/>
                <a:gd name="connsiteX54" fmla="*/ 1454150 w 3238497"/>
                <a:gd name="connsiteY54" fmla="*/ 753596 h 1790233"/>
                <a:gd name="connsiteX55" fmla="*/ 1489075 w 3238497"/>
                <a:gd name="connsiteY55" fmla="*/ 753596 h 1790233"/>
                <a:gd name="connsiteX56" fmla="*/ 1489075 w 3238497"/>
                <a:gd name="connsiteY56" fmla="*/ 778996 h 1790233"/>
                <a:gd name="connsiteX57" fmla="*/ 1562100 w 3238497"/>
                <a:gd name="connsiteY57" fmla="*/ 778996 h 1790233"/>
                <a:gd name="connsiteX58" fmla="*/ 1562100 w 3238497"/>
                <a:gd name="connsiteY58" fmla="*/ 798046 h 1790233"/>
                <a:gd name="connsiteX59" fmla="*/ 1670050 w 3238497"/>
                <a:gd name="connsiteY59" fmla="*/ 801221 h 1790233"/>
                <a:gd name="connsiteX60" fmla="*/ 1670050 w 3238497"/>
                <a:gd name="connsiteY60" fmla="*/ 820271 h 1790233"/>
                <a:gd name="connsiteX61" fmla="*/ 1730375 w 3238497"/>
                <a:gd name="connsiteY61" fmla="*/ 823446 h 1790233"/>
                <a:gd name="connsiteX62" fmla="*/ 1730375 w 3238497"/>
                <a:gd name="connsiteY62" fmla="*/ 839321 h 1790233"/>
                <a:gd name="connsiteX63" fmla="*/ 1771650 w 3238497"/>
                <a:gd name="connsiteY63" fmla="*/ 845671 h 1790233"/>
                <a:gd name="connsiteX64" fmla="*/ 1771650 w 3238497"/>
                <a:gd name="connsiteY64" fmla="*/ 886946 h 1790233"/>
                <a:gd name="connsiteX65" fmla="*/ 1816100 w 3238497"/>
                <a:gd name="connsiteY65" fmla="*/ 890121 h 1790233"/>
                <a:gd name="connsiteX66" fmla="*/ 1816100 w 3238497"/>
                <a:gd name="connsiteY66" fmla="*/ 944096 h 1790233"/>
                <a:gd name="connsiteX67" fmla="*/ 1825625 w 3238497"/>
                <a:gd name="connsiteY67" fmla="*/ 944096 h 1790233"/>
                <a:gd name="connsiteX68" fmla="*/ 1825625 w 3238497"/>
                <a:gd name="connsiteY68" fmla="*/ 972671 h 1790233"/>
                <a:gd name="connsiteX69" fmla="*/ 1885950 w 3238497"/>
                <a:gd name="connsiteY69" fmla="*/ 975846 h 1790233"/>
                <a:gd name="connsiteX70" fmla="*/ 1885950 w 3238497"/>
                <a:gd name="connsiteY70" fmla="*/ 994896 h 1790233"/>
                <a:gd name="connsiteX71" fmla="*/ 2120900 w 3238497"/>
                <a:gd name="connsiteY71" fmla="*/ 998071 h 1790233"/>
                <a:gd name="connsiteX72" fmla="*/ 2117725 w 3238497"/>
                <a:gd name="connsiteY72" fmla="*/ 1013946 h 1790233"/>
                <a:gd name="connsiteX73" fmla="*/ 2152650 w 3238497"/>
                <a:gd name="connsiteY73" fmla="*/ 1017121 h 1790233"/>
                <a:gd name="connsiteX74" fmla="*/ 2152650 w 3238497"/>
                <a:gd name="connsiteY74" fmla="*/ 1042521 h 1790233"/>
                <a:gd name="connsiteX75" fmla="*/ 2212975 w 3238497"/>
                <a:gd name="connsiteY75" fmla="*/ 1045696 h 1790233"/>
                <a:gd name="connsiteX76" fmla="*/ 2212975 w 3238497"/>
                <a:gd name="connsiteY76" fmla="*/ 1077446 h 1790233"/>
                <a:gd name="connsiteX77" fmla="*/ 2225675 w 3238497"/>
                <a:gd name="connsiteY77" fmla="*/ 1077446 h 1790233"/>
                <a:gd name="connsiteX78" fmla="*/ 2228850 w 3238497"/>
                <a:gd name="connsiteY78" fmla="*/ 1121896 h 1790233"/>
                <a:gd name="connsiteX79" fmla="*/ 2244725 w 3238497"/>
                <a:gd name="connsiteY79" fmla="*/ 1121896 h 1790233"/>
                <a:gd name="connsiteX80" fmla="*/ 2244725 w 3238497"/>
                <a:gd name="connsiteY80" fmla="*/ 1150471 h 1790233"/>
                <a:gd name="connsiteX81" fmla="*/ 2517775 w 3238497"/>
                <a:gd name="connsiteY81" fmla="*/ 1150471 h 1790233"/>
                <a:gd name="connsiteX82" fmla="*/ 2517775 w 3238497"/>
                <a:gd name="connsiteY82" fmla="*/ 1172696 h 1790233"/>
                <a:gd name="connsiteX83" fmla="*/ 2692400 w 3238497"/>
                <a:gd name="connsiteY83" fmla="*/ 1172696 h 1790233"/>
                <a:gd name="connsiteX84" fmla="*/ 2692400 w 3238497"/>
                <a:gd name="connsiteY84" fmla="*/ 1198096 h 1790233"/>
                <a:gd name="connsiteX85" fmla="*/ 2711450 w 3238497"/>
                <a:gd name="connsiteY85" fmla="*/ 1198096 h 1790233"/>
                <a:gd name="connsiteX86" fmla="*/ 2714625 w 3238497"/>
                <a:gd name="connsiteY86" fmla="*/ 1223496 h 1790233"/>
                <a:gd name="connsiteX87" fmla="*/ 2790825 w 3238497"/>
                <a:gd name="connsiteY87" fmla="*/ 1223496 h 1790233"/>
                <a:gd name="connsiteX88" fmla="*/ 2790825 w 3238497"/>
                <a:gd name="connsiteY88" fmla="*/ 1248896 h 1790233"/>
                <a:gd name="connsiteX89" fmla="*/ 2860675 w 3238497"/>
                <a:gd name="connsiteY89" fmla="*/ 1248896 h 1790233"/>
                <a:gd name="connsiteX90" fmla="*/ 2860675 w 3238497"/>
                <a:gd name="connsiteY90" fmla="*/ 1264771 h 1790233"/>
                <a:gd name="connsiteX91" fmla="*/ 2892425 w 3238497"/>
                <a:gd name="connsiteY91" fmla="*/ 1264771 h 1790233"/>
                <a:gd name="connsiteX92" fmla="*/ 2895600 w 3238497"/>
                <a:gd name="connsiteY92" fmla="*/ 1318746 h 1790233"/>
                <a:gd name="connsiteX93" fmla="*/ 2936875 w 3238497"/>
                <a:gd name="connsiteY93" fmla="*/ 1318746 h 1790233"/>
                <a:gd name="connsiteX94" fmla="*/ 2940050 w 3238497"/>
                <a:gd name="connsiteY94" fmla="*/ 1356846 h 1790233"/>
                <a:gd name="connsiteX95" fmla="*/ 3019425 w 3238497"/>
                <a:gd name="connsiteY95" fmla="*/ 1363196 h 1790233"/>
                <a:gd name="connsiteX96" fmla="*/ 3019425 w 3238497"/>
                <a:gd name="connsiteY96" fmla="*/ 1401296 h 1790233"/>
                <a:gd name="connsiteX97" fmla="*/ 3028950 w 3238497"/>
                <a:gd name="connsiteY97" fmla="*/ 1401296 h 1790233"/>
                <a:gd name="connsiteX98" fmla="*/ 3028950 w 3238497"/>
                <a:gd name="connsiteY98" fmla="*/ 1426696 h 1790233"/>
                <a:gd name="connsiteX99" fmla="*/ 3067050 w 3238497"/>
                <a:gd name="connsiteY99" fmla="*/ 1423521 h 1790233"/>
                <a:gd name="connsiteX100" fmla="*/ 3067050 w 3238497"/>
                <a:gd name="connsiteY100" fmla="*/ 1445746 h 1790233"/>
                <a:gd name="connsiteX101" fmla="*/ 3076575 w 3238497"/>
                <a:gd name="connsiteY101" fmla="*/ 1445746 h 1790233"/>
                <a:gd name="connsiteX102" fmla="*/ 3079750 w 3238497"/>
                <a:gd name="connsiteY102" fmla="*/ 1474321 h 1790233"/>
                <a:gd name="connsiteX103" fmla="*/ 3105150 w 3238497"/>
                <a:gd name="connsiteY103" fmla="*/ 1474321 h 1790233"/>
                <a:gd name="connsiteX104" fmla="*/ 3105150 w 3238497"/>
                <a:gd name="connsiteY104" fmla="*/ 1566396 h 1790233"/>
                <a:gd name="connsiteX105" fmla="*/ 3114675 w 3238497"/>
                <a:gd name="connsiteY105" fmla="*/ 1566396 h 1790233"/>
                <a:gd name="connsiteX106" fmla="*/ 3114675 w 3238497"/>
                <a:gd name="connsiteY106" fmla="*/ 1588621 h 1790233"/>
                <a:gd name="connsiteX107" fmla="*/ 3133725 w 3238497"/>
                <a:gd name="connsiteY107" fmla="*/ 1588621 h 1790233"/>
                <a:gd name="connsiteX108" fmla="*/ 3134519 w 3238497"/>
                <a:gd name="connsiteY108" fmla="*/ 1633865 h 1790233"/>
                <a:gd name="connsiteX109" fmla="*/ 3148012 w 3238497"/>
                <a:gd name="connsiteY109" fmla="*/ 1633865 h 1790233"/>
                <a:gd name="connsiteX110" fmla="*/ 3148012 w 3238497"/>
                <a:gd name="connsiteY110" fmla="*/ 1685460 h 1790233"/>
                <a:gd name="connsiteX111" fmla="*/ 3157537 w 3238497"/>
                <a:gd name="connsiteY111" fmla="*/ 1685459 h 1790233"/>
                <a:gd name="connsiteX112" fmla="*/ 3157536 w 3238497"/>
                <a:gd name="connsiteY112" fmla="*/ 1699745 h 1790233"/>
                <a:gd name="connsiteX113" fmla="*/ 3169442 w 3238497"/>
                <a:gd name="connsiteY113" fmla="*/ 1699747 h 1790233"/>
                <a:gd name="connsiteX114" fmla="*/ 3171824 w 3238497"/>
                <a:gd name="connsiteY114" fmla="*/ 1740227 h 1790233"/>
                <a:gd name="connsiteX115" fmla="*/ 3186111 w 3238497"/>
                <a:gd name="connsiteY115" fmla="*/ 1740227 h 1790233"/>
                <a:gd name="connsiteX116" fmla="*/ 3186112 w 3238497"/>
                <a:gd name="connsiteY116" fmla="*/ 1749752 h 1790233"/>
                <a:gd name="connsiteX117" fmla="*/ 3202780 w 3238497"/>
                <a:gd name="connsiteY117" fmla="*/ 1749751 h 1790233"/>
                <a:gd name="connsiteX118" fmla="*/ 3202780 w 3238497"/>
                <a:gd name="connsiteY118" fmla="*/ 1790233 h 1790233"/>
                <a:gd name="connsiteX119" fmla="*/ 3233735 w 3238497"/>
                <a:gd name="connsiteY119" fmla="*/ 1790233 h 1790233"/>
                <a:gd name="connsiteX120" fmla="*/ 3238497 w 3238497"/>
                <a:gd name="connsiteY120" fmla="*/ 1790233 h 1790233"/>
                <a:gd name="connsiteX0" fmla="*/ 0 w 3233735"/>
                <a:gd name="connsiteY0" fmla="*/ 4296 h 1816427"/>
                <a:gd name="connsiteX1" fmla="*/ 0 w 3233735"/>
                <a:gd name="connsiteY1" fmla="*/ 4296 h 1816427"/>
                <a:gd name="connsiteX2" fmla="*/ 152400 w 3233735"/>
                <a:gd name="connsiteY2" fmla="*/ 4296 h 1816427"/>
                <a:gd name="connsiteX3" fmla="*/ 168275 w 3233735"/>
                <a:gd name="connsiteY3" fmla="*/ 7471 h 1816427"/>
                <a:gd name="connsiteX4" fmla="*/ 206375 w 3233735"/>
                <a:gd name="connsiteY4" fmla="*/ 10646 h 1816427"/>
                <a:gd name="connsiteX5" fmla="*/ 387350 w 3233735"/>
                <a:gd name="connsiteY5" fmla="*/ 7471 h 1816427"/>
                <a:gd name="connsiteX6" fmla="*/ 412750 w 3233735"/>
                <a:gd name="connsiteY6" fmla="*/ 4296 h 1816427"/>
                <a:gd name="connsiteX7" fmla="*/ 406400 w 3233735"/>
                <a:gd name="connsiteY7" fmla="*/ 4296 h 1816427"/>
                <a:gd name="connsiteX8" fmla="*/ 403225 w 3233735"/>
                <a:gd name="connsiteY8" fmla="*/ 32871 h 1816427"/>
                <a:gd name="connsiteX9" fmla="*/ 409575 w 3233735"/>
                <a:gd name="connsiteY9" fmla="*/ 36046 h 1816427"/>
                <a:gd name="connsiteX10" fmla="*/ 415925 w 3233735"/>
                <a:gd name="connsiteY10" fmla="*/ 86846 h 1816427"/>
                <a:gd name="connsiteX11" fmla="*/ 425450 w 3233735"/>
                <a:gd name="connsiteY11" fmla="*/ 86846 h 1816427"/>
                <a:gd name="connsiteX12" fmla="*/ 428625 w 3233735"/>
                <a:gd name="connsiteY12" fmla="*/ 102721 h 1816427"/>
                <a:gd name="connsiteX13" fmla="*/ 438150 w 3233735"/>
                <a:gd name="connsiteY13" fmla="*/ 102721 h 1816427"/>
                <a:gd name="connsiteX14" fmla="*/ 438150 w 3233735"/>
                <a:gd name="connsiteY14" fmla="*/ 217021 h 1816427"/>
                <a:gd name="connsiteX15" fmla="*/ 447675 w 3233735"/>
                <a:gd name="connsiteY15" fmla="*/ 217021 h 1816427"/>
                <a:gd name="connsiteX16" fmla="*/ 447675 w 3233735"/>
                <a:gd name="connsiteY16" fmla="*/ 232896 h 1816427"/>
                <a:gd name="connsiteX17" fmla="*/ 457200 w 3233735"/>
                <a:gd name="connsiteY17" fmla="*/ 232896 h 1816427"/>
                <a:gd name="connsiteX18" fmla="*/ 457200 w 3233735"/>
                <a:gd name="connsiteY18" fmla="*/ 255121 h 1816427"/>
                <a:gd name="connsiteX19" fmla="*/ 822325 w 3233735"/>
                <a:gd name="connsiteY19" fmla="*/ 255121 h 1816427"/>
                <a:gd name="connsiteX20" fmla="*/ 822325 w 3233735"/>
                <a:gd name="connsiteY20" fmla="*/ 277346 h 1816427"/>
                <a:gd name="connsiteX21" fmla="*/ 857250 w 3233735"/>
                <a:gd name="connsiteY21" fmla="*/ 277346 h 1816427"/>
                <a:gd name="connsiteX22" fmla="*/ 857250 w 3233735"/>
                <a:gd name="connsiteY22" fmla="*/ 302746 h 1816427"/>
                <a:gd name="connsiteX23" fmla="*/ 895350 w 3233735"/>
                <a:gd name="connsiteY23" fmla="*/ 302746 h 1816427"/>
                <a:gd name="connsiteX24" fmla="*/ 895350 w 3233735"/>
                <a:gd name="connsiteY24" fmla="*/ 458321 h 1816427"/>
                <a:gd name="connsiteX25" fmla="*/ 901700 w 3233735"/>
                <a:gd name="connsiteY25" fmla="*/ 458321 h 1816427"/>
                <a:gd name="connsiteX26" fmla="*/ 901700 w 3233735"/>
                <a:gd name="connsiteY26" fmla="*/ 471021 h 1816427"/>
                <a:gd name="connsiteX27" fmla="*/ 927100 w 3233735"/>
                <a:gd name="connsiteY27" fmla="*/ 471021 h 1816427"/>
                <a:gd name="connsiteX28" fmla="*/ 927100 w 3233735"/>
                <a:gd name="connsiteY28" fmla="*/ 496421 h 1816427"/>
                <a:gd name="connsiteX29" fmla="*/ 974725 w 3233735"/>
                <a:gd name="connsiteY29" fmla="*/ 496421 h 1816427"/>
                <a:gd name="connsiteX30" fmla="*/ 974725 w 3233735"/>
                <a:gd name="connsiteY30" fmla="*/ 518646 h 1816427"/>
                <a:gd name="connsiteX31" fmla="*/ 1114425 w 3233735"/>
                <a:gd name="connsiteY31" fmla="*/ 521821 h 1816427"/>
                <a:gd name="connsiteX32" fmla="*/ 1117600 w 3233735"/>
                <a:gd name="connsiteY32" fmla="*/ 540871 h 1816427"/>
                <a:gd name="connsiteX33" fmla="*/ 1181100 w 3233735"/>
                <a:gd name="connsiteY33" fmla="*/ 544046 h 1816427"/>
                <a:gd name="connsiteX34" fmla="*/ 1181100 w 3233735"/>
                <a:gd name="connsiteY34" fmla="*/ 553571 h 1816427"/>
                <a:gd name="connsiteX35" fmla="*/ 1187450 w 3233735"/>
                <a:gd name="connsiteY35" fmla="*/ 553571 h 1816427"/>
                <a:gd name="connsiteX36" fmla="*/ 1187450 w 3233735"/>
                <a:gd name="connsiteY36" fmla="*/ 563096 h 1816427"/>
                <a:gd name="connsiteX37" fmla="*/ 1193800 w 3233735"/>
                <a:gd name="connsiteY37" fmla="*/ 563096 h 1816427"/>
                <a:gd name="connsiteX38" fmla="*/ 1193800 w 3233735"/>
                <a:gd name="connsiteY38" fmla="*/ 569446 h 1816427"/>
                <a:gd name="connsiteX39" fmla="*/ 1203325 w 3233735"/>
                <a:gd name="connsiteY39" fmla="*/ 569446 h 1816427"/>
                <a:gd name="connsiteX40" fmla="*/ 1203325 w 3233735"/>
                <a:gd name="connsiteY40" fmla="*/ 604371 h 1816427"/>
                <a:gd name="connsiteX41" fmla="*/ 1276350 w 3233735"/>
                <a:gd name="connsiteY41" fmla="*/ 604371 h 1816427"/>
                <a:gd name="connsiteX42" fmla="*/ 1279525 w 3233735"/>
                <a:gd name="connsiteY42" fmla="*/ 626596 h 1816427"/>
                <a:gd name="connsiteX43" fmla="*/ 1301750 w 3233735"/>
                <a:gd name="connsiteY43" fmla="*/ 629771 h 1816427"/>
                <a:gd name="connsiteX44" fmla="*/ 1301750 w 3233735"/>
                <a:gd name="connsiteY44" fmla="*/ 642471 h 1816427"/>
                <a:gd name="connsiteX45" fmla="*/ 1311275 w 3233735"/>
                <a:gd name="connsiteY45" fmla="*/ 642471 h 1816427"/>
                <a:gd name="connsiteX46" fmla="*/ 1311275 w 3233735"/>
                <a:gd name="connsiteY46" fmla="*/ 671046 h 1816427"/>
                <a:gd name="connsiteX47" fmla="*/ 1349375 w 3233735"/>
                <a:gd name="connsiteY47" fmla="*/ 671046 h 1816427"/>
                <a:gd name="connsiteX48" fmla="*/ 1349375 w 3233735"/>
                <a:gd name="connsiteY48" fmla="*/ 686921 h 1816427"/>
                <a:gd name="connsiteX49" fmla="*/ 1371600 w 3233735"/>
                <a:gd name="connsiteY49" fmla="*/ 686921 h 1816427"/>
                <a:gd name="connsiteX50" fmla="*/ 1368425 w 3233735"/>
                <a:gd name="connsiteY50" fmla="*/ 709146 h 1816427"/>
                <a:gd name="connsiteX51" fmla="*/ 1390650 w 3233735"/>
                <a:gd name="connsiteY51" fmla="*/ 709146 h 1816427"/>
                <a:gd name="connsiteX52" fmla="*/ 1390650 w 3233735"/>
                <a:gd name="connsiteY52" fmla="*/ 734546 h 1816427"/>
                <a:gd name="connsiteX53" fmla="*/ 1454150 w 3233735"/>
                <a:gd name="connsiteY53" fmla="*/ 737721 h 1816427"/>
                <a:gd name="connsiteX54" fmla="*/ 1454150 w 3233735"/>
                <a:gd name="connsiteY54" fmla="*/ 753596 h 1816427"/>
                <a:gd name="connsiteX55" fmla="*/ 1489075 w 3233735"/>
                <a:gd name="connsiteY55" fmla="*/ 753596 h 1816427"/>
                <a:gd name="connsiteX56" fmla="*/ 1489075 w 3233735"/>
                <a:gd name="connsiteY56" fmla="*/ 778996 h 1816427"/>
                <a:gd name="connsiteX57" fmla="*/ 1562100 w 3233735"/>
                <a:gd name="connsiteY57" fmla="*/ 778996 h 1816427"/>
                <a:gd name="connsiteX58" fmla="*/ 1562100 w 3233735"/>
                <a:gd name="connsiteY58" fmla="*/ 798046 h 1816427"/>
                <a:gd name="connsiteX59" fmla="*/ 1670050 w 3233735"/>
                <a:gd name="connsiteY59" fmla="*/ 801221 h 1816427"/>
                <a:gd name="connsiteX60" fmla="*/ 1670050 w 3233735"/>
                <a:gd name="connsiteY60" fmla="*/ 820271 h 1816427"/>
                <a:gd name="connsiteX61" fmla="*/ 1730375 w 3233735"/>
                <a:gd name="connsiteY61" fmla="*/ 823446 h 1816427"/>
                <a:gd name="connsiteX62" fmla="*/ 1730375 w 3233735"/>
                <a:gd name="connsiteY62" fmla="*/ 839321 h 1816427"/>
                <a:gd name="connsiteX63" fmla="*/ 1771650 w 3233735"/>
                <a:gd name="connsiteY63" fmla="*/ 845671 h 1816427"/>
                <a:gd name="connsiteX64" fmla="*/ 1771650 w 3233735"/>
                <a:gd name="connsiteY64" fmla="*/ 886946 h 1816427"/>
                <a:gd name="connsiteX65" fmla="*/ 1816100 w 3233735"/>
                <a:gd name="connsiteY65" fmla="*/ 890121 h 1816427"/>
                <a:gd name="connsiteX66" fmla="*/ 1816100 w 3233735"/>
                <a:gd name="connsiteY66" fmla="*/ 944096 h 1816427"/>
                <a:gd name="connsiteX67" fmla="*/ 1825625 w 3233735"/>
                <a:gd name="connsiteY67" fmla="*/ 944096 h 1816427"/>
                <a:gd name="connsiteX68" fmla="*/ 1825625 w 3233735"/>
                <a:gd name="connsiteY68" fmla="*/ 972671 h 1816427"/>
                <a:gd name="connsiteX69" fmla="*/ 1885950 w 3233735"/>
                <a:gd name="connsiteY69" fmla="*/ 975846 h 1816427"/>
                <a:gd name="connsiteX70" fmla="*/ 1885950 w 3233735"/>
                <a:gd name="connsiteY70" fmla="*/ 994896 h 1816427"/>
                <a:gd name="connsiteX71" fmla="*/ 2120900 w 3233735"/>
                <a:gd name="connsiteY71" fmla="*/ 998071 h 1816427"/>
                <a:gd name="connsiteX72" fmla="*/ 2117725 w 3233735"/>
                <a:gd name="connsiteY72" fmla="*/ 1013946 h 1816427"/>
                <a:gd name="connsiteX73" fmla="*/ 2152650 w 3233735"/>
                <a:gd name="connsiteY73" fmla="*/ 1017121 h 1816427"/>
                <a:gd name="connsiteX74" fmla="*/ 2152650 w 3233735"/>
                <a:gd name="connsiteY74" fmla="*/ 1042521 h 1816427"/>
                <a:gd name="connsiteX75" fmla="*/ 2212975 w 3233735"/>
                <a:gd name="connsiteY75" fmla="*/ 1045696 h 1816427"/>
                <a:gd name="connsiteX76" fmla="*/ 2212975 w 3233735"/>
                <a:gd name="connsiteY76" fmla="*/ 1077446 h 1816427"/>
                <a:gd name="connsiteX77" fmla="*/ 2225675 w 3233735"/>
                <a:gd name="connsiteY77" fmla="*/ 1077446 h 1816427"/>
                <a:gd name="connsiteX78" fmla="*/ 2228850 w 3233735"/>
                <a:gd name="connsiteY78" fmla="*/ 1121896 h 1816427"/>
                <a:gd name="connsiteX79" fmla="*/ 2244725 w 3233735"/>
                <a:gd name="connsiteY79" fmla="*/ 1121896 h 1816427"/>
                <a:gd name="connsiteX80" fmla="*/ 2244725 w 3233735"/>
                <a:gd name="connsiteY80" fmla="*/ 1150471 h 1816427"/>
                <a:gd name="connsiteX81" fmla="*/ 2517775 w 3233735"/>
                <a:gd name="connsiteY81" fmla="*/ 1150471 h 1816427"/>
                <a:gd name="connsiteX82" fmla="*/ 2517775 w 3233735"/>
                <a:gd name="connsiteY82" fmla="*/ 1172696 h 1816427"/>
                <a:gd name="connsiteX83" fmla="*/ 2692400 w 3233735"/>
                <a:gd name="connsiteY83" fmla="*/ 1172696 h 1816427"/>
                <a:gd name="connsiteX84" fmla="*/ 2692400 w 3233735"/>
                <a:gd name="connsiteY84" fmla="*/ 1198096 h 1816427"/>
                <a:gd name="connsiteX85" fmla="*/ 2711450 w 3233735"/>
                <a:gd name="connsiteY85" fmla="*/ 1198096 h 1816427"/>
                <a:gd name="connsiteX86" fmla="*/ 2714625 w 3233735"/>
                <a:gd name="connsiteY86" fmla="*/ 1223496 h 1816427"/>
                <a:gd name="connsiteX87" fmla="*/ 2790825 w 3233735"/>
                <a:gd name="connsiteY87" fmla="*/ 1223496 h 1816427"/>
                <a:gd name="connsiteX88" fmla="*/ 2790825 w 3233735"/>
                <a:gd name="connsiteY88" fmla="*/ 1248896 h 1816427"/>
                <a:gd name="connsiteX89" fmla="*/ 2860675 w 3233735"/>
                <a:gd name="connsiteY89" fmla="*/ 1248896 h 1816427"/>
                <a:gd name="connsiteX90" fmla="*/ 2860675 w 3233735"/>
                <a:gd name="connsiteY90" fmla="*/ 1264771 h 1816427"/>
                <a:gd name="connsiteX91" fmla="*/ 2892425 w 3233735"/>
                <a:gd name="connsiteY91" fmla="*/ 1264771 h 1816427"/>
                <a:gd name="connsiteX92" fmla="*/ 2895600 w 3233735"/>
                <a:gd name="connsiteY92" fmla="*/ 1318746 h 1816427"/>
                <a:gd name="connsiteX93" fmla="*/ 2936875 w 3233735"/>
                <a:gd name="connsiteY93" fmla="*/ 1318746 h 1816427"/>
                <a:gd name="connsiteX94" fmla="*/ 2940050 w 3233735"/>
                <a:gd name="connsiteY94" fmla="*/ 1356846 h 1816427"/>
                <a:gd name="connsiteX95" fmla="*/ 3019425 w 3233735"/>
                <a:gd name="connsiteY95" fmla="*/ 1363196 h 1816427"/>
                <a:gd name="connsiteX96" fmla="*/ 3019425 w 3233735"/>
                <a:gd name="connsiteY96" fmla="*/ 1401296 h 1816427"/>
                <a:gd name="connsiteX97" fmla="*/ 3028950 w 3233735"/>
                <a:gd name="connsiteY97" fmla="*/ 1401296 h 1816427"/>
                <a:gd name="connsiteX98" fmla="*/ 3028950 w 3233735"/>
                <a:gd name="connsiteY98" fmla="*/ 1426696 h 1816427"/>
                <a:gd name="connsiteX99" fmla="*/ 3067050 w 3233735"/>
                <a:gd name="connsiteY99" fmla="*/ 1423521 h 1816427"/>
                <a:gd name="connsiteX100" fmla="*/ 3067050 w 3233735"/>
                <a:gd name="connsiteY100" fmla="*/ 1445746 h 1816427"/>
                <a:gd name="connsiteX101" fmla="*/ 3076575 w 3233735"/>
                <a:gd name="connsiteY101" fmla="*/ 1445746 h 1816427"/>
                <a:gd name="connsiteX102" fmla="*/ 3079750 w 3233735"/>
                <a:gd name="connsiteY102" fmla="*/ 1474321 h 1816427"/>
                <a:gd name="connsiteX103" fmla="*/ 3105150 w 3233735"/>
                <a:gd name="connsiteY103" fmla="*/ 1474321 h 1816427"/>
                <a:gd name="connsiteX104" fmla="*/ 3105150 w 3233735"/>
                <a:gd name="connsiteY104" fmla="*/ 1566396 h 1816427"/>
                <a:gd name="connsiteX105" fmla="*/ 3114675 w 3233735"/>
                <a:gd name="connsiteY105" fmla="*/ 1566396 h 1816427"/>
                <a:gd name="connsiteX106" fmla="*/ 3114675 w 3233735"/>
                <a:gd name="connsiteY106" fmla="*/ 1588621 h 1816427"/>
                <a:gd name="connsiteX107" fmla="*/ 3133725 w 3233735"/>
                <a:gd name="connsiteY107" fmla="*/ 1588621 h 1816427"/>
                <a:gd name="connsiteX108" fmla="*/ 3134519 w 3233735"/>
                <a:gd name="connsiteY108" fmla="*/ 1633865 h 1816427"/>
                <a:gd name="connsiteX109" fmla="*/ 3148012 w 3233735"/>
                <a:gd name="connsiteY109" fmla="*/ 1633865 h 1816427"/>
                <a:gd name="connsiteX110" fmla="*/ 3148012 w 3233735"/>
                <a:gd name="connsiteY110" fmla="*/ 1685460 h 1816427"/>
                <a:gd name="connsiteX111" fmla="*/ 3157537 w 3233735"/>
                <a:gd name="connsiteY111" fmla="*/ 1685459 h 1816427"/>
                <a:gd name="connsiteX112" fmla="*/ 3157536 w 3233735"/>
                <a:gd name="connsiteY112" fmla="*/ 1699745 h 1816427"/>
                <a:gd name="connsiteX113" fmla="*/ 3169442 w 3233735"/>
                <a:gd name="connsiteY113" fmla="*/ 1699747 h 1816427"/>
                <a:gd name="connsiteX114" fmla="*/ 3171824 w 3233735"/>
                <a:gd name="connsiteY114" fmla="*/ 1740227 h 1816427"/>
                <a:gd name="connsiteX115" fmla="*/ 3186111 w 3233735"/>
                <a:gd name="connsiteY115" fmla="*/ 1740227 h 1816427"/>
                <a:gd name="connsiteX116" fmla="*/ 3186112 w 3233735"/>
                <a:gd name="connsiteY116" fmla="*/ 1749752 h 1816427"/>
                <a:gd name="connsiteX117" fmla="*/ 3202780 w 3233735"/>
                <a:gd name="connsiteY117" fmla="*/ 1749751 h 1816427"/>
                <a:gd name="connsiteX118" fmla="*/ 3202780 w 3233735"/>
                <a:gd name="connsiteY118" fmla="*/ 1790233 h 1816427"/>
                <a:gd name="connsiteX119" fmla="*/ 3233735 w 3233735"/>
                <a:gd name="connsiteY119" fmla="*/ 1790233 h 1816427"/>
                <a:gd name="connsiteX120" fmla="*/ 3233735 w 3233735"/>
                <a:gd name="connsiteY120" fmla="*/ 1816427 h 1816427"/>
                <a:gd name="connsiteX0" fmla="*/ 0 w 3233735"/>
                <a:gd name="connsiteY0" fmla="*/ 4296 h 1818808"/>
                <a:gd name="connsiteX1" fmla="*/ 0 w 3233735"/>
                <a:gd name="connsiteY1" fmla="*/ 4296 h 1818808"/>
                <a:gd name="connsiteX2" fmla="*/ 152400 w 3233735"/>
                <a:gd name="connsiteY2" fmla="*/ 4296 h 1818808"/>
                <a:gd name="connsiteX3" fmla="*/ 168275 w 3233735"/>
                <a:gd name="connsiteY3" fmla="*/ 7471 h 1818808"/>
                <a:gd name="connsiteX4" fmla="*/ 206375 w 3233735"/>
                <a:gd name="connsiteY4" fmla="*/ 10646 h 1818808"/>
                <a:gd name="connsiteX5" fmla="*/ 387350 w 3233735"/>
                <a:gd name="connsiteY5" fmla="*/ 7471 h 1818808"/>
                <a:gd name="connsiteX6" fmla="*/ 412750 w 3233735"/>
                <a:gd name="connsiteY6" fmla="*/ 4296 h 1818808"/>
                <a:gd name="connsiteX7" fmla="*/ 406400 w 3233735"/>
                <a:gd name="connsiteY7" fmla="*/ 4296 h 1818808"/>
                <a:gd name="connsiteX8" fmla="*/ 403225 w 3233735"/>
                <a:gd name="connsiteY8" fmla="*/ 32871 h 1818808"/>
                <a:gd name="connsiteX9" fmla="*/ 409575 w 3233735"/>
                <a:gd name="connsiteY9" fmla="*/ 36046 h 1818808"/>
                <a:gd name="connsiteX10" fmla="*/ 415925 w 3233735"/>
                <a:gd name="connsiteY10" fmla="*/ 86846 h 1818808"/>
                <a:gd name="connsiteX11" fmla="*/ 425450 w 3233735"/>
                <a:gd name="connsiteY11" fmla="*/ 86846 h 1818808"/>
                <a:gd name="connsiteX12" fmla="*/ 428625 w 3233735"/>
                <a:gd name="connsiteY12" fmla="*/ 102721 h 1818808"/>
                <a:gd name="connsiteX13" fmla="*/ 438150 w 3233735"/>
                <a:gd name="connsiteY13" fmla="*/ 102721 h 1818808"/>
                <a:gd name="connsiteX14" fmla="*/ 438150 w 3233735"/>
                <a:gd name="connsiteY14" fmla="*/ 217021 h 1818808"/>
                <a:gd name="connsiteX15" fmla="*/ 447675 w 3233735"/>
                <a:gd name="connsiteY15" fmla="*/ 217021 h 1818808"/>
                <a:gd name="connsiteX16" fmla="*/ 447675 w 3233735"/>
                <a:gd name="connsiteY16" fmla="*/ 232896 h 1818808"/>
                <a:gd name="connsiteX17" fmla="*/ 457200 w 3233735"/>
                <a:gd name="connsiteY17" fmla="*/ 232896 h 1818808"/>
                <a:gd name="connsiteX18" fmla="*/ 457200 w 3233735"/>
                <a:gd name="connsiteY18" fmla="*/ 255121 h 1818808"/>
                <a:gd name="connsiteX19" fmla="*/ 822325 w 3233735"/>
                <a:gd name="connsiteY19" fmla="*/ 255121 h 1818808"/>
                <a:gd name="connsiteX20" fmla="*/ 822325 w 3233735"/>
                <a:gd name="connsiteY20" fmla="*/ 277346 h 1818808"/>
                <a:gd name="connsiteX21" fmla="*/ 857250 w 3233735"/>
                <a:gd name="connsiteY21" fmla="*/ 277346 h 1818808"/>
                <a:gd name="connsiteX22" fmla="*/ 857250 w 3233735"/>
                <a:gd name="connsiteY22" fmla="*/ 302746 h 1818808"/>
                <a:gd name="connsiteX23" fmla="*/ 895350 w 3233735"/>
                <a:gd name="connsiteY23" fmla="*/ 302746 h 1818808"/>
                <a:gd name="connsiteX24" fmla="*/ 895350 w 3233735"/>
                <a:gd name="connsiteY24" fmla="*/ 458321 h 1818808"/>
                <a:gd name="connsiteX25" fmla="*/ 901700 w 3233735"/>
                <a:gd name="connsiteY25" fmla="*/ 458321 h 1818808"/>
                <a:gd name="connsiteX26" fmla="*/ 901700 w 3233735"/>
                <a:gd name="connsiteY26" fmla="*/ 471021 h 1818808"/>
                <a:gd name="connsiteX27" fmla="*/ 927100 w 3233735"/>
                <a:gd name="connsiteY27" fmla="*/ 471021 h 1818808"/>
                <a:gd name="connsiteX28" fmla="*/ 927100 w 3233735"/>
                <a:gd name="connsiteY28" fmla="*/ 496421 h 1818808"/>
                <a:gd name="connsiteX29" fmla="*/ 974725 w 3233735"/>
                <a:gd name="connsiteY29" fmla="*/ 496421 h 1818808"/>
                <a:gd name="connsiteX30" fmla="*/ 974725 w 3233735"/>
                <a:gd name="connsiteY30" fmla="*/ 518646 h 1818808"/>
                <a:gd name="connsiteX31" fmla="*/ 1114425 w 3233735"/>
                <a:gd name="connsiteY31" fmla="*/ 521821 h 1818808"/>
                <a:gd name="connsiteX32" fmla="*/ 1117600 w 3233735"/>
                <a:gd name="connsiteY32" fmla="*/ 540871 h 1818808"/>
                <a:gd name="connsiteX33" fmla="*/ 1181100 w 3233735"/>
                <a:gd name="connsiteY33" fmla="*/ 544046 h 1818808"/>
                <a:gd name="connsiteX34" fmla="*/ 1181100 w 3233735"/>
                <a:gd name="connsiteY34" fmla="*/ 553571 h 1818808"/>
                <a:gd name="connsiteX35" fmla="*/ 1187450 w 3233735"/>
                <a:gd name="connsiteY35" fmla="*/ 553571 h 1818808"/>
                <a:gd name="connsiteX36" fmla="*/ 1187450 w 3233735"/>
                <a:gd name="connsiteY36" fmla="*/ 563096 h 1818808"/>
                <a:gd name="connsiteX37" fmla="*/ 1193800 w 3233735"/>
                <a:gd name="connsiteY37" fmla="*/ 563096 h 1818808"/>
                <a:gd name="connsiteX38" fmla="*/ 1193800 w 3233735"/>
                <a:gd name="connsiteY38" fmla="*/ 569446 h 1818808"/>
                <a:gd name="connsiteX39" fmla="*/ 1203325 w 3233735"/>
                <a:gd name="connsiteY39" fmla="*/ 569446 h 1818808"/>
                <a:gd name="connsiteX40" fmla="*/ 1203325 w 3233735"/>
                <a:gd name="connsiteY40" fmla="*/ 604371 h 1818808"/>
                <a:gd name="connsiteX41" fmla="*/ 1276350 w 3233735"/>
                <a:gd name="connsiteY41" fmla="*/ 604371 h 1818808"/>
                <a:gd name="connsiteX42" fmla="*/ 1279525 w 3233735"/>
                <a:gd name="connsiteY42" fmla="*/ 626596 h 1818808"/>
                <a:gd name="connsiteX43" fmla="*/ 1301750 w 3233735"/>
                <a:gd name="connsiteY43" fmla="*/ 629771 h 1818808"/>
                <a:gd name="connsiteX44" fmla="*/ 1301750 w 3233735"/>
                <a:gd name="connsiteY44" fmla="*/ 642471 h 1818808"/>
                <a:gd name="connsiteX45" fmla="*/ 1311275 w 3233735"/>
                <a:gd name="connsiteY45" fmla="*/ 642471 h 1818808"/>
                <a:gd name="connsiteX46" fmla="*/ 1311275 w 3233735"/>
                <a:gd name="connsiteY46" fmla="*/ 671046 h 1818808"/>
                <a:gd name="connsiteX47" fmla="*/ 1349375 w 3233735"/>
                <a:gd name="connsiteY47" fmla="*/ 671046 h 1818808"/>
                <a:gd name="connsiteX48" fmla="*/ 1349375 w 3233735"/>
                <a:gd name="connsiteY48" fmla="*/ 686921 h 1818808"/>
                <a:gd name="connsiteX49" fmla="*/ 1371600 w 3233735"/>
                <a:gd name="connsiteY49" fmla="*/ 686921 h 1818808"/>
                <a:gd name="connsiteX50" fmla="*/ 1368425 w 3233735"/>
                <a:gd name="connsiteY50" fmla="*/ 709146 h 1818808"/>
                <a:gd name="connsiteX51" fmla="*/ 1390650 w 3233735"/>
                <a:gd name="connsiteY51" fmla="*/ 709146 h 1818808"/>
                <a:gd name="connsiteX52" fmla="*/ 1390650 w 3233735"/>
                <a:gd name="connsiteY52" fmla="*/ 734546 h 1818808"/>
                <a:gd name="connsiteX53" fmla="*/ 1454150 w 3233735"/>
                <a:gd name="connsiteY53" fmla="*/ 737721 h 1818808"/>
                <a:gd name="connsiteX54" fmla="*/ 1454150 w 3233735"/>
                <a:gd name="connsiteY54" fmla="*/ 753596 h 1818808"/>
                <a:gd name="connsiteX55" fmla="*/ 1489075 w 3233735"/>
                <a:gd name="connsiteY55" fmla="*/ 753596 h 1818808"/>
                <a:gd name="connsiteX56" fmla="*/ 1489075 w 3233735"/>
                <a:gd name="connsiteY56" fmla="*/ 778996 h 1818808"/>
                <a:gd name="connsiteX57" fmla="*/ 1562100 w 3233735"/>
                <a:gd name="connsiteY57" fmla="*/ 778996 h 1818808"/>
                <a:gd name="connsiteX58" fmla="*/ 1562100 w 3233735"/>
                <a:gd name="connsiteY58" fmla="*/ 798046 h 1818808"/>
                <a:gd name="connsiteX59" fmla="*/ 1670050 w 3233735"/>
                <a:gd name="connsiteY59" fmla="*/ 801221 h 1818808"/>
                <a:gd name="connsiteX60" fmla="*/ 1670050 w 3233735"/>
                <a:gd name="connsiteY60" fmla="*/ 820271 h 1818808"/>
                <a:gd name="connsiteX61" fmla="*/ 1730375 w 3233735"/>
                <a:gd name="connsiteY61" fmla="*/ 823446 h 1818808"/>
                <a:gd name="connsiteX62" fmla="*/ 1730375 w 3233735"/>
                <a:gd name="connsiteY62" fmla="*/ 839321 h 1818808"/>
                <a:gd name="connsiteX63" fmla="*/ 1771650 w 3233735"/>
                <a:gd name="connsiteY63" fmla="*/ 845671 h 1818808"/>
                <a:gd name="connsiteX64" fmla="*/ 1771650 w 3233735"/>
                <a:gd name="connsiteY64" fmla="*/ 886946 h 1818808"/>
                <a:gd name="connsiteX65" fmla="*/ 1816100 w 3233735"/>
                <a:gd name="connsiteY65" fmla="*/ 890121 h 1818808"/>
                <a:gd name="connsiteX66" fmla="*/ 1816100 w 3233735"/>
                <a:gd name="connsiteY66" fmla="*/ 944096 h 1818808"/>
                <a:gd name="connsiteX67" fmla="*/ 1825625 w 3233735"/>
                <a:gd name="connsiteY67" fmla="*/ 944096 h 1818808"/>
                <a:gd name="connsiteX68" fmla="*/ 1825625 w 3233735"/>
                <a:gd name="connsiteY68" fmla="*/ 972671 h 1818808"/>
                <a:gd name="connsiteX69" fmla="*/ 1885950 w 3233735"/>
                <a:gd name="connsiteY69" fmla="*/ 975846 h 1818808"/>
                <a:gd name="connsiteX70" fmla="*/ 1885950 w 3233735"/>
                <a:gd name="connsiteY70" fmla="*/ 994896 h 1818808"/>
                <a:gd name="connsiteX71" fmla="*/ 2120900 w 3233735"/>
                <a:gd name="connsiteY71" fmla="*/ 998071 h 1818808"/>
                <a:gd name="connsiteX72" fmla="*/ 2117725 w 3233735"/>
                <a:gd name="connsiteY72" fmla="*/ 1013946 h 1818808"/>
                <a:gd name="connsiteX73" fmla="*/ 2152650 w 3233735"/>
                <a:gd name="connsiteY73" fmla="*/ 1017121 h 1818808"/>
                <a:gd name="connsiteX74" fmla="*/ 2152650 w 3233735"/>
                <a:gd name="connsiteY74" fmla="*/ 1042521 h 1818808"/>
                <a:gd name="connsiteX75" fmla="*/ 2212975 w 3233735"/>
                <a:gd name="connsiteY75" fmla="*/ 1045696 h 1818808"/>
                <a:gd name="connsiteX76" fmla="*/ 2212975 w 3233735"/>
                <a:gd name="connsiteY76" fmla="*/ 1077446 h 1818808"/>
                <a:gd name="connsiteX77" fmla="*/ 2225675 w 3233735"/>
                <a:gd name="connsiteY77" fmla="*/ 1077446 h 1818808"/>
                <a:gd name="connsiteX78" fmla="*/ 2228850 w 3233735"/>
                <a:gd name="connsiteY78" fmla="*/ 1121896 h 1818808"/>
                <a:gd name="connsiteX79" fmla="*/ 2244725 w 3233735"/>
                <a:gd name="connsiteY79" fmla="*/ 1121896 h 1818808"/>
                <a:gd name="connsiteX80" fmla="*/ 2244725 w 3233735"/>
                <a:gd name="connsiteY80" fmla="*/ 1150471 h 1818808"/>
                <a:gd name="connsiteX81" fmla="*/ 2517775 w 3233735"/>
                <a:gd name="connsiteY81" fmla="*/ 1150471 h 1818808"/>
                <a:gd name="connsiteX82" fmla="*/ 2517775 w 3233735"/>
                <a:gd name="connsiteY82" fmla="*/ 1172696 h 1818808"/>
                <a:gd name="connsiteX83" fmla="*/ 2692400 w 3233735"/>
                <a:gd name="connsiteY83" fmla="*/ 1172696 h 1818808"/>
                <a:gd name="connsiteX84" fmla="*/ 2692400 w 3233735"/>
                <a:gd name="connsiteY84" fmla="*/ 1198096 h 1818808"/>
                <a:gd name="connsiteX85" fmla="*/ 2711450 w 3233735"/>
                <a:gd name="connsiteY85" fmla="*/ 1198096 h 1818808"/>
                <a:gd name="connsiteX86" fmla="*/ 2714625 w 3233735"/>
                <a:gd name="connsiteY86" fmla="*/ 1223496 h 1818808"/>
                <a:gd name="connsiteX87" fmla="*/ 2790825 w 3233735"/>
                <a:gd name="connsiteY87" fmla="*/ 1223496 h 1818808"/>
                <a:gd name="connsiteX88" fmla="*/ 2790825 w 3233735"/>
                <a:gd name="connsiteY88" fmla="*/ 1248896 h 1818808"/>
                <a:gd name="connsiteX89" fmla="*/ 2860675 w 3233735"/>
                <a:gd name="connsiteY89" fmla="*/ 1248896 h 1818808"/>
                <a:gd name="connsiteX90" fmla="*/ 2860675 w 3233735"/>
                <a:gd name="connsiteY90" fmla="*/ 1264771 h 1818808"/>
                <a:gd name="connsiteX91" fmla="*/ 2892425 w 3233735"/>
                <a:gd name="connsiteY91" fmla="*/ 1264771 h 1818808"/>
                <a:gd name="connsiteX92" fmla="*/ 2895600 w 3233735"/>
                <a:gd name="connsiteY92" fmla="*/ 1318746 h 1818808"/>
                <a:gd name="connsiteX93" fmla="*/ 2936875 w 3233735"/>
                <a:gd name="connsiteY93" fmla="*/ 1318746 h 1818808"/>
                <a:gd name="connsiteX94" fmla="*/ 2940050 w 3233735"/>
                <a:gd name="connsiteY94" fmla="*/ 1356846 h 1818808"/>
                <a:gd name="connsiteX95" fmla="*/ 3019425 w 3233735"/>
                <a:gd name="connsiteY95" fmla="*/ 1363196 h 1818808"/>
                <a:gd name="connsiteX96" fmla="*/ 3019425 w 3233735"/>
                <a:gd name="connsiteY96" fmla="*/ 1401296 h 1818808"/>
                <a:gd name="connsiteX97" fmla="*/ 3028950 w 3233735"/>
                <a:gd name="connsiteY97" fmla="*/ 1401296 h 1818808"/>
                <a:gd name="connsiteX98" fmla="*/ 3028950 w 3233735"/>
                <a:gd name="connsiteY98" fmla="*/ 1426696 h 1818808"/>
                <a:gd name="connsiteX99" fmla="*/ 3067050 w 3233735"/>
                <a:gd name="connsiteY99" fmla="*/ 1423521 h 1818808"/>
                <a:gd name="connsiteX100" fmla="*/ 3067050 w 3233735"/>
                <a:gd name="connsiteY100" fmla="*/ 1445746 h 1818808"/>
                <a:gd name="connsiteX101" fmla="*/ 3076575 w 3233735"/>
                <a:gd name="connsiteY101" fmla="*/ 1445746 h 1818808"/>
                <a:gd name="connsiteX102" fmla="*/ 3079750 w 3233735"/>
                <a:gd name="connsiteY102" fmla="*/ 1474321 h 1818808"/>
                <a:gd name="connsiteX103" fmla="*/ 3105150 w 3233735"/>
                <a:gd name="connsiteY103" fmla="*/ 1474321 h 1818808"/>
                <a:gd name="connsiteX104" fmla="*/ 3105150 w 3233735"/>
                <a:gd name="connsiteY104" fmla="*/ 1566396 h 1818808"/>
                <a:gd name="connsiteX105" fmla="*/ 3114675 w 3233735"/>
                <a:gd name="connsiteY105" fmla="*/ 1566396 h 1818808"/>
                <a:gd name="connsiteX106" fmla="*/ 3114675 w 3233735"/>
                <a:gd name="connsiteY106" fmla="*/ 1588621 h 1818808"/>
                <a:gd name="connsiteX107" fmla="*/ 3133725 w 3233735"/>
                <a:gd name="connsiteY107" fmla="*/ 1588621 h 1818808"/>
                <a:gd name="connsiteX108" fmla="*/ 3134519 w 3233735"/>
                <a:gd name="connsiteY108" fmla="*/ 1633865 h 1818808"/>
                <a:gd name="connsiteX109" fmla="*/ 3148012 w 3233735"/>
                <a:gd name="connsiteY109" fmla="*/ 1633865 h 1818808"/>
                <a:gd name="connsiteX110" fmla="*/ 3148012 w 3233735"/>
                <a:gd name="connsiteY110" fmla="*/ 1685460 h 1818808"/>
                <a:gd name="connsiteX111" fmla="*/ 3157537 w 3233735"/>
                <a:gd name="connsiteY111" fmla="*/ 1685459 h 1818808"/>
                <a:gd name="connsiteX112" fmla="*/ 3157536 w 3233735"/>
                <a:gd name="connsiteY112" fmla="*/ 1699745 h 1818808"/>
                <a:gd name="connsiteX113" fmla="*/ 3169442 w 3233735"/>
                <a:gd name="connsiteY113" fmla="*/ 1699747 h 1818808"/>
                <a:gd name="connsiteX114" fmla="*/ 3171824 w 3233735"/>
                <a:gd name="connsiteY114" fmla="*/ 1740227 h 1818808"/>
                <a:gd name="connsiteX115" fmla="*/ 3186111 w 3233735"/>
                <a:gd name="connsiteY115" fmla="*/ 1740227 h 1818808"/>
                <a:gd name="connsiteX116" fmla="*/ 3186112 w 3233735"/>
                <a:gd name="connsiteY116" fmla="*/ 1749752 h 1818808"/>
                <a:gd name="connsiteX117" fmla="*/ 3202780 w 3233735"/>
                <a:gd name="connsiteY117" fmla="*/ 1749751 h 1818808"/>
                <a:gd name="connsiteX118" fmla="*/ 3202780 w 3233735"/>
                <a:gd name="connsiteY118" fmla="*/ 1790233 h 1818808"/>
                <a:gd name="connsiteX119" fmla="*/ 3233735 w 3233735"/>
                <a:gd name="connsiteY119" fmla="*/ 1790233 h 1818808"/>
                <a:gd name="connsiteX120" fmla="*/ 3233735 w 3233735"/>
                <a:gd name="connsiteY120" fmla="*/ 1816427 h 1818808"/>
                <a:gd name="connsiteX121" fmla="*/ 3233735 w 3233735"/>
                <a:gd name="connsiteY121" fmla="*/ 1818808 h 1818808"/>
                <a:gd name="connsiteX0" fmla="*/ 0 w 3283741"/>
                <a:gd name="connsiteY0" fmla="*/ 4296 h 1818808"/>
                <a:gd name="connsiteX1" fmla="*/ 0 w 3283741"/>
                <a:gd name="connsiteY1" fmla="*/ 4296 h 1818808"/>
                <a:gd name="connsiteX2" fmla="*/ 152400 w 3283741"/>
                <a:gd name="connsiteY2" fmla="*/ 4296 h 1818808"/>
                <a:gd name="connsiteX3" fmla="*/ 168275 w 3283741"/>
                <a:gd name="connsiteY3" fmla="*/ 7471 h 1818808"/>
                <a:gd name="connsiteX4" fmla="*/ 206375 w 3283741"/>
                <a:gd name="connsiteY4" fmla="*/ 10646 h 1818808"/>
                <a:gd name="connsiteX5" fmla="*/ 387350 w 3283741"/>
                <a:gd name="connsiteY5" fmla="*/ 7471 h 1818808"/>
                <a:gd name="connsiteX6" fmla="*/ 412750 w 3283741"/>
                <a:gd name="connsiteY6" fmla="*/ 4296 h 1818808"/>
                <a:gd name="connsiteX7" fmla="*/ 406400 w 3283741"/>
                <a:gd name="connsiteY7" fmla="*/ 4296 h 1818808"/>
                <a:gd name="connsiteX8" fmla="*/ 403225 w 3283741"/>
                <a:gd name="connsiteY8" fmla="*/ 32871 h 1818808"/>
                <a:gd name="connsiteX9" fmla="*/ 409575 w 3283741"/>
                <a:gd name="connsiteY9" fmla="*/ 36046 h 1818808"/>
                <a:gd name="connsiteX10" fmla="*/ 415925 w 3283741"/>
                <a:gd name="connsiteY10" fmla="*/ 86846 h 1818808"/>
                <a:gd name="connsiteX11" fmla="*/ 425450 w 3283741"/>
                <a:gd name="connsiteY11" fmla="*/ 86846 h 1818808"/>
                <a:gd name="connsiteX12" fmla="*/ 428625 w 3283741"/>
                <a:gd name="connsiteY12" fmla="*/ 102721 h 1818808"/>
                <a:gd name="connsiteX13" fmla="*/ 438150 w 3283741"/>
                <a:gd name="connsiteY13" fmla="*/ 102721 h 1818808"/>
                <a:gd name="connsiteX14" fmla="*/ 438150 w 3283741"/>
                <a:gd name="connsiteY14" fmla="*/ 217021 h 1818808"/>
                <a:gd name="connsiteX15" fmla="*/ 447675 w 3283741"/>
                <a:gd name="connsiteY15" fmla="*/ 217021 h 1818808"/>
                <a:gd name="connsiteX16" fmla="*/ 447675 w 3283741"/>
                <a:gd name="connsiteY16" fmla="*/ 232896 h 1818808"/>
                <a:gd name="connsiteX17" fmla="*/ 457200 w 3283741"/>
                <a:gd name="connsiteY17" fmla="*/ 232896 h 1818808"/>
                <a:gd name="connsiteX18" fmla="*/ 457200 w 3283741"/>
                <a:gd name="connsiteY18" fmla="*/ 255121 h 1818808"/>
                <a:gd name="connsiteX19" fmla="*/ 822325 w 3283741"/>
                <a:gd name="connsiteY19" fmla="*/ 255121 h 1818808"/>
                <a:gd name="connsiteX20" fmla="*/ 822325 w 3283741"/>
                <a:gd name="connsiteY20" fmla="*/ 277346 h 1818808"/>
                <a:gd name="connsiteX21" fmla="*/ 857250 w 3283741"/>
                <a:gd name="connsiteY21" fmla="*/ 277346 h 1818808"/>
                <a:gd name="connsiteX22" fmla="*/ 857250 w 3283741"/>
                <a:gd name="connsiteY22" fmla="*/ 302746 h 1818808"/>
                <a:gd name="connsiteX23" fmla="*/ 895350 w 3283741"/>
                <a:gd name="connsiteY23" fmla="*/ 302746 h 1818808"/>
                <a:gd name="connsiteX24" fmla="*/ 895350 w 3283741"/>
                <a:gd name="connsiteY24" fmla="*/ 458321 h 1818808"/>
                <a:gd name="connsiteX25" fmla="*/ 901700 w 3283741"/>
                <a:gd name="connsiteY25" fmla="*/ 458321 h 1818808"/>
                <a:gd name="connsiteX26" fmla="*/ 901700 w 3283741"/>
                <a:gd name="connsiteY26" fmla="*/ 471021 h 1818808"/>
                <a:gd name="connsiteX27" fmla="*/ 927100 w 3283741"/>
                <a:gd name="connsiteY27" fmla="*/ 471021 h 1818808"/>
                <a:gd name="connsiteX28" fmla="*/ 927100 w 3283741"/>
                <a:gd name="connsiteY28" fmla="*/ 496421 h 1818808"/>
                <a:gd name="connsiteX29" fmla="*/ 974725 w 3283741"/>
                <a:gd name="connsiteY29" fmla="*/ 496421 h 1818808"/>
                <a:gd name="connsiteX30" fmla="*/ 974725 w 3283741"/>
                <a:gd name="connsiteY30" fmla="*/ 518646 h 1818808"/>
                <a:gd name="connsiteX31" fmla="*/ 1114425 w 3283741"/>
                <a:gd name="connsiteY31" fmla="*/ 521821 h 1818808"/>
                <a:gd name="connsiteX32" fmla="*/ 1117600 w 3283741"/>
                <a:gd name="connsiteY32" fmla="*/ 540871 h 1818808"/>
                <a:gd name="connsiteX33" fmla="*/ 1181100 w 3283741"/>
                <a:gd name="connsiteY33" fmla="*/ 544046 h 1818808"/>
                <a:gd name="connsiteX34" fmla="*/ 1181100 w 3283741"/>
                <a:gd name="connsiteY34" fmla="*/ 553571 h 1818808"/>
                <a:gd name="connsiteX35" fmla="*/ 1187450 w 3283741"/>
                <a:gd name="connsiteY35" fmla="*/ 553571 h 1818808"/>
                <a:gd name="connsiteX36" fmla="*/ 1187450 w 3283741"/>
                <a:gd name="connsiteY36" fmla="*/ 563096 h 1818808"/>
                <a:gd name="connsiteX37" fmla="*/ 1193800 w 3283741"/>
                <a:gd name="connsiteY37" fmla="*/ 563096 h 1818808"/>
                <a:gd name="connsiteX38" fmla="*/ 1193800 w 3283741"/>
                <a:gd name="connsiteY38" fmla="*/ 569446 h 1818808"/>
                <a:gd name="connsiteX39" fmla="*/ 1203325 w 3283741"/>
                <a:gd name="connsiteY39" fmla="*/ 569446 h 1818808"/>
                <a:gd name="connsiteX40" fmla="*/ 1203325 w 3283741"/>
                <a:gd name="connsiteY40" fmla="*/ 604371 h 1818808"/>
                <a:gd name="connsiteX41" fmla="*/ 1276350 w 3283741"/>
                <a:gd name="connsiteY41" fmla="*/ 604371 h 1818808"/>
                <a:gd name="connsiteX42" fmla="*/ 1279525 w 3283741"/>
                <a:gd name="connsiteY42" fmla="*/ 626596 h 1818808"/>
                <a:gd name="connsiteX43" fmla="*/ 1301750 w 3283741"/>
                <a:gd name="connsiteY43" fmla="*/ 629771 h 1818808"/>
                <a:gd name="connsiteX44" fmla="*/ 1301750 w 3283741"/>
                <a:gd name="connsiteY44" fmla="*/ 642471 h 1818808"/>
                <a:gd name="connsiteX45" fmla="*/ 1311275 w 3283741"/>
                <a:gd name="connsiteY45" fmla="*/ 642471 h 1818808"/>
                <a:gd name="connsiteX46" fmla="*/ 1311275 w 3283741"/>
                <a:gd name="connsiteY46" fmla="*/ 671046 h 1818808"/>
                <a:gd name="connsiteX47" fmla="*/ 1349375 w 3283741"/>
                <a:gd name="connsiteY47" fmla="*/ 671046 h 1818808"/>
                <a:gd name="connsiteX48" fmla="*/ 1349375 w 3283741"/>
                <a:gd name="connsiteY48" fmla="*/ 686921 h 1818808"/>
                <a:gd name="connsiteX49" fmla="*/ 1371600 w 3283741"/>
                <a:gd name="connsiteY49" fmla="*/ 686921 h 1818808"/>
                <a:gd name="connsiteX50" fmla="*/ 1368425 w 3283741"/>
                <a:gd name="connsiteY50" fmla="*/ 709146 h 1818808"/>
                <a:gd name="connsiteX51" fmla="*/ 1390650 w 3283741"/>
                <a:gd name="connsiteY51" fmla="*/ 709146 h 1818808"/>
                <a:gd name="connsiteX52" fmla="*/ 1390650 w 3283741"/>
                <a:gd name="connsiteY52" fmla="*/ 734546 h 1818808"/>
                <a:gd name="connsiteX53" fmla="*/ 1454150 w 3283741"/>
                <a:gd name="connsiteY53" fmla="*/ 737721 h 1818808"/>
                <a:gd name="connsiteX54" fmla="*/ 1454150 w 3283741"/>
                <a:gd name="connsiteY54" fmla="*/ 753596 h 1818808"/>
                <a:gd name="connsiteX55" fmla="*/ 1489075 w 3283741"/>
                <a:gd name="connsiteY55" fmla="*/ 753596 h 1818808"/>
                <a:gd name="connsiteX56" fmla="*/ 1489075 w 3283741"/>
                <a:gd name="connsiteY56" fmla="*/ 778996 h 1818808"/>
                <a:gd name="connsiteX57" fmla="*/ 1562100 w 3283741"/>
                <a:gd name="connsiteY57" fmla="*/ 778996 h 1818808"/>
                <a:gd name="connsiteX58" fmla="*/ 1562100 w 3283741"/>
                <a:gd name="connsiteY58" fmla="*/ 798046 h 1818808"/>
                <a:gd name="connsiteX59" fmla="*/ 1670050 w 3283741"/>
                <a:gd name="connsiteY59" fmla="*/ 801221 h 1818808"/>
                <a:gd name="connsiteX60" fmla="*/ 1670050 w 3283741"/>
                <a:gd name="connsiteY60" fmla="*/ 820271 h 1818808"/>
                <a:gd name="connsiteX61" fmla="*/ 1730375 w 3283741"/>
                <a:gd name="connsiteY61" fmla="*/ 823446 h 1818808"/>
                <a:gd name="connsiteX62" fmla="*/ 1730375 w 3283741"/>
                <a:gd name="connsiteY62" fmla="*/ 839321 h 1818808"/>
                <a:gd name="connsiteX63" fmla="*/ 1771650 w 3283741"/>
                <a:gd name="connsiteY63" fmla="*/ 845671 h 1818808"/>
                <a:gd name="connsiteX64" fmla="*/ 1771650 w 3283741"/>
                <a:gd name="connsiteY64" fmla="*/ 886946 h 1818808"/>
                <a:gd name="connsiteX65" fmla="*/ 1816100 w 3283741"/>
                <a:gd name="connsiteY65" fmla="*/ 890121 h 1818808"/>
                <a:gd name="connsiteX66" fmla="*/ 1816100 w 3283741"/>
                <a:gd name="connsiteY66" fmla="*/ 944096 h 1818808"/>
                <a:gd name="connsiteX67" fmla="*/ 1825625 w 3283741"/>
                <a:gd name="connsiteY67" fmla="*/ 944096 h 1818808"/>
                <a:gd name="connsiteX68" fmla="*/ 1825625 w 3283741"/>
                <a:gd name="connsiteY68" fmla="*/ 972671 h 1818808"/>
                <a:gd name="connsiteX69" fmla="*/ 1885950 w 3283741"/>
                <a:gd name="connsiteY69" fmla="*/ 975846 h 1818808"/>
                <a:gd name="connsiteX70" fmla="*/ 1885950 w 3283741"/>
                <a:gd name="connsiteY70" fmla="*/ 994896 h 1818808"/>
                <a:gd name="connsiteX71" fmla="*/ 2120900 w 3283741"/>
                <a:gd name="connsiteY71" fmla="*/ 998071 h 1818808"/>
                <a:gd name="connsiteX72" fmla="*/ 2117725 w 3283741"/>
                <a:gd name="connsiteY72" fmla="*/ 1013946 h 1818808"/>
                <a:gd name="connsiteX73" fmla="*/ 2152650 w 3283741"/>
                <a:gd name="connsiteY73" fmla="*/ 1017121 h 1818808"/>
                <a:gd name="connsiteX74" fmla="*/ 2152650 w 3283741"/>
                <a:gd name="connsiteY74" fmla="*/ 1042521 h 1818808"/>
                <a:gd name="connsiteX75" fmla="*/ 2212975 w 3283741"/>
                <a:gd name="connsiteY75" fmla="*/ 1045696 h 1818808"/>
                <a:gd name="connsiteX76" fmla="*/ 2212975 w 3283741"/>
                <a:gd name="connsiteY76" fmla="*/ 1077446 h 1818808"/>
                <a:gd name="connsiteX77" fmla="*/ 2225675 w 3283741"/>
                <a:gd name="connsiteY77" fmla="*/ 1077446 h 1818808"/>
                <a:gd name="connsiteX78" fmla="*/ 2228850 w 3283741"/>
                <a:gd name="connsiteY78" fmla="*/ 1121896 h 1818808"/>
                <a:gd name="connsiteX79" fmla="*/ 2244725 w 3283741"/>
                <a:gd name="connsiteY79" fmla="*/ 1121896 h 1818808"/>
                <a:gd name="connsiteX80" fmla="*/ 2244725 w 3283741"/>
                <a:gd name="connsiteY80" fmla="*/ 1150471 h 1818808"/>
                <a:gd name="connsiteX81" fmla="*/ 2517775 w 3283741"/>
                <a:gd name="connsiteY81" fmla="*/ 1150471 h 1818808"/>
                <a:gd name="connsiteX82" fmla="*/ 2517775 w 3283741"/>
                <a:gd name="connsiteY82" fmla="*/ 1172696 h 1818808"/>
                <a:gd name="connsiteX83" fmla="*/ 2692400 w 3283741"/>
                <a:gd name="connsiteY83" fmla="*/ 1172696 h 1818808"/>
                <a:gd name="connsiteX84" fmla="*/ 2692400 w 3283741"/>
                <a:gd name="connsiteY84" fmla="*/ 1198096 h 1818808"/>
                <a:gd name="connsiteX85" fmla="*/ 2711450 w 3283741"/>
                <a:gd name="connsiteY85" fmla="*/ 1198096 h 1818808"/>
                <a:gd name="connsiteX86" fmla="*/ 2714625 w 3283741"/>
                <a:gd name="connsiteY86" fmla="*/ 1223496 h 1818808"/>
                <a:gd name="connsiteX87" fmla="*/ 2790825 w 3283741"/>
                <a:gd name="connsiteY87" fmla="*/ 1223496 h 1818808"/>
                <a:gd name="connsiteX88" fmla="*/ 2790825 w 3283741"/>
                <a:gd name="connsiteY88" fmla="*/ 1248896 h 1818808"/>
                <a:gd name="connsiteX89" fmla="*/ 2860675 w 3283741"/>
                <a:gd name="connsiteY89" fmla="*/ 1248896 h 1818808"/>
                <a:gd name="connsiteX90" fmla="*/ 2860675 w 3283741"/>
                <a:gd name="connsiteY90" fmla="*/ 1264771 h 1818808"/>
                <a:gd name="connsiteX91" fmla="*/ 2892425 w 3283741"/>
                <a:gd name="connsiteY91" fmla="*/ 1264771 h 1818808"/>
                <a:gd name="connsiteX92" fmla="*/ 2895600 w 3283741"/>
                <a:gd name="connsiteY92" fmla="*/ 1318746 h 1818808"/>
                <a:gd name="connsiteX93" fmla="*/ 2936875 w 3283741"/>
                <a:gd name="connsiteY93" fmla="*/ 1318746 h 1818808"/>
                <a:gd name="connsiteX94" fmla="*/ 2940050 w 3283741"/>
                <a:gd name="connsiteY94" fmla="*/ 1356846 h 1818808"/>
                <a:gd name="connsiteX95" fmla="*/ 3019425 w 3283741"/>
                <a:gd name="connsiteY95" fmla="*/ 1363196 h 1818808"/>
                <a:gd name="connsiteX96" fmla="*/ 3019425 w 3283741"/>
                <a:gd name="connsiteY96" fmla="*/ 1401296 h 1818808"/>
                <a:gd name="connsiteX97" fmla="*/ 3028950 w 3283741"/>
                <a:gd name="connsiteY97" fmla="*/ 1401296 h 1818808"/>
                <a:gd name="connsiteX98" fmla="*/ 3028950 w 3283741"/>
                <a:gd name="connsiteY98" fmla="*/ 1426696 h 1818808"/>
                <a:gd name="connsiteX99" fmla="*/ 3067050 w 3283741"/>
                <a:gd name="connsiteY99" fmla="*/ 1423521 h 1818808"/>
                <a:gd name="connsiteX100" fmla="*/ 3067050 w 3283741"/>
                <a:gd name="connsiteY100" fmla="*/ 1445746 h 1818808"/>
                <a:gd name="connsiteX101" fmla="*/ 3076575 w 3283741"/>
                <a:gd name="connsiteY101" fmla="*/ 1445746 h 1818808"/>
                <a:gd name="connsiteX102" fmla="*/ 3079750 w 3283741"/>
                <a:gd name="connsiteY102" fmla="*/ 1474321 h 1818808"/>
                <a:gd name="connsiteX103" fmla="*/ 3105150 w 3283741"/>
                <a:gd name="connsiteY103" fmla="*/ 1474321 h 1818808"/>
                <a:gd name="connsiteX104" fmla="*/ 3105150 w 3283741"/>
                <a:gd name="connsiteY104" fmla="*/ 1566396 h 1818808"/>
                <a:gd name="connsiteX105" fmla="*/ 3114675 w 3283741"/>
                <a:gd name="connsiteY105" fmla="*/ 1566396 h 1818808"/>
                <a:gd name="connsiteX106" fmla="*/ 3114675 w 3283741"/>
                <a:gd name="connsiteY106" fmla="*/ 1588621 h 1818808"/>
                <a:gd name="connsiteX107" fmla="*/ 3133725 w 3283741"/>
                <a:gd name="connsiteY107" fmla="*/ 1588621 h 1818808"/>
                <a:gd name="connsiteX108" fmla="*/ 3134519 w 3283741"/>
                <a:gd name="connsiteY108" fmla="*/ 1633865 h 1818808"/>
                <a:gd name="connsiteX109" fmla="*/ 3148012 w 3283741"/>
                <a:gd name="connsiteY109" fmla="*/ 1633865 h 1818808"/>
                <a:gd name="connsiteX110" fmla="*/ 3148012 w 3283741"/>
                <a:gd name="connsiteY110" fmla="*/ 1685460 h 1818808"/>
                <a:gd name="connsiteX111" fmla="*/ 3157537 w 3283741"/>
                <a:gd name="connsiteY111" fmla="*/ 1685459 h 1818808"/>
                <a:gd name="connsiteX112" fmla="*/ 3157536 w 3283741"/>
                <a:gd name="connsiteY112" fmla="*/ 1699745 h 1818808"/>
                <a:gd name="connsiteX113" fmla="*/ 3169442 w 3283741"/>
                <a:gd name="connsiteY113" fmla="*/ 1699747 h 1818808"/>
                <a:gd name="connsiteX114" fmla="*/ 3171824 w 3283741"/>
                <a:gd name="connsiteY114" fmla="*/ 1740227 h 1818808"/>
                <a:gd name="connsiteX115" fmla="*/ 3186111 w 3283741"/>
                <a:gd name="connsiteY115" fmla="*/ 1740227 h 1818808"/>
                <a:gd name="connsiteX116" fmla="*/ 3186112 w 3283741"/>
                <a:gd name="connsiteY116" fmla="*/ 1749752 h 1818808"/>
                <a:gd name="connsiteX117" fmla="*/ 3202780 w 3283741"/>
                <a:gd name="connsiteY117" fmla="*/ 1749751 h 1818808"/>
                <a:gd name="connsiteX118" fmla="*/ 3202780 w 3283741"/>
                <a:gd name="connsiteY118" fmla="*/ 1790233 h 1818808"/>
                <a:gd name="connsiteX119" fmla="*/ 3233735 w 3283741"/>
                <a:gd name="connsiteY119" fmla="*/ 1790233 h 1818808"/>
                <a:gd name="connsiteX120" fmla="*/ 3233735 w 3283741"/>
                <a:gd name="connsiteY120" fmla="*/ 1816427 h 1818808"/>
                <a:gd name="connsiteX121" fmla="*/ 3283741 w 3283741"/>
                <a:gd name="connsiteY121" fmla="*/ 1818808 h 1818808"/>
                <a:gd name="connsiteX0" fmla="*/ 0 w 3289176"/>
                <a:gd name="connsiteY0" fmla="*/ 4296 h 1818984"/>
                <a:gd name="connsiteX1" fmla="*/ 0 w 3289176"/>
                <a:gd name="connsiteY1" fmla="*/ 4296 h 1818984"/>
                <a:gd name="connsiteX2" fmla="*/ 152400 w 3289176"/>
                <a:gd name="connsiteY2" fmla="*/ 4296 h 1818984"/>
                <a:gd name="connsiteX3" fmla="*/ 168275 w 3289176"/>
                <a:gd name="connsiteY3" fmla="*/ 7471 h 1818984"/>
                <a:gd name="connsiteX4" fmla="*/ 206375 w 3289176"/>
                <a:gd name="connsiteY4" fmla="*/ 10646 h 1818984"/>
                <a:gd name="connsiteX5" fmla="*/ 387350 w 3289176"/>
                <a:gd name="connsiteY5" fmla="*/ 7471 h 1818984"/>
                <a:gd name="connsiteX6" fmla="*/ 412750 w 3289176"/>
                <a:gd name="connsiteY6" fmla="*/ 4296 h 1818984"/>
                <a:gd name="connsiteX7" fmla="*/ 406400 w 3289176"/>
                <a:gd name="connsiteY7" fmla="*/ 4296 h 1818984"/>
                <a:gd name="connsiteX8" fmla="*/ 403225 w 3289176"/>
                <a:gd name="connsiteY8" fmla="*/ 32871 h 1818984"/>
                <a:gd name="connsiteX9" fmla="*/ 409575 w 3289176"/>
                <a:gd name="connsiteY9" fmla="*/ 36046 h 1818984"/>
                <a:gd name="connsiteX10" fmla="*/ 415925 w 3289176"/>
                <a:gd name="connsiteY10" fmla="*/ 86846 h 1818984"/>
                <a:gd name="connsiteX11" fmla="*/ 425450 w 3289176"/>
                <a:gd name="connsiteY11" fmla="*/ 86846 h 1818984"/>
                <a:gd name="connsiteX12" fmla="*/ 428625 w 3289176"/>
                <a:gd name="connsiteY12" fmla="*/ 102721 h 1818984"/>
                <a:gd name="connsiteX13" fmla="*/ 438150 w 3289176"/>
                <a:gd name="connsiteY13" fmla="*/ 102721 h 1818984"/>
                <a:gd name="connsiteX14" fmla="*/ 438150 w 3289176"/>
                <a:gd name="connsiteY14" fmla="*/ 217021 h 1818984"/>
                <a:gd name="connsiteX15" fmla="*/ 447675 w 3289176"/>
                <a:gd name="connsiteY15" fmla="*/ 217021 h 1818984"/>
                <a:gd name="connsiteX16" fmla="*/ 447675 w 3289176"/>
                <a:gd name="connsiteY16" fmla="*/ 232896 h 1818984"/>
                <a:gd name="connsiteX17" fmla="*/ 457200 w 3289176"/>
                <a:gd name="connsiteY17" fmla="*/ 232896 h 1818984"/>
                <a:gd name="connsiteX18" fmla="*/ 457200 w 3289176"/>
                <a:gd name="connsiteY18" fmla="*/ 255121 h 1818984"/>
                <a:gd name="connsiteX19" fmla="*/ 822325 w 3289176"/>
                <a:gd name="connsiteY19" fmla="*/ 255121 h 1818984"/>
                <a:gd name="connsiteX20" fmla="*/ 822325 w 3289176"/>
                <a:gd name="connsiteY20" fmla="*/ 277346 h 1818984"/>
                <a:gd name="connsiteX21" fmla="*/ 857250 w 3289176"/>
                <a:gd name="connsiteY21" fmla="*/ 277346 h 1818984"/>
                <a:gd name="connsiteX22" fmla="*/ 857250 w 3289176"/>
                <a:gd name="connsiteY22" fmla="*/ 302746 h 1818984"/>
                <a:gd name="connsiteX23" fmla="*/ 895350 w 3289176"/>
                <a:gd name="connsiteY23" fmla="*/ 302746 h 1818984"/>
                <a:gd name="connsiteX24" fmla="*/ 895350 w 3289176"/>
                <a:gd name="connsiteY24" fmla="*/ 458321 h 1818984"/>
                <a:gd name="connsiteX25" fmla="*/ 901700 w 3289176"/>
                <a:gd name="connsiteY25" fmla="*/ 458321 h 1818984"/>
                <a:gd name="connsiteX26" fmla="*/ 901700 w 3289176"/>
                <a:gd name="connsiteY26" fmla="*/ 471021 h 1818984"/>
                <a:gd name="connsiteX27" fmla="*/ 927100 w 3289176"/>
                <a:gd name="connsiteY27" fmla="*/ 471021 h 1818984"/>
                <a:gd name="connsiteX28" fmla="*/ 927100 w 3289176"/>
                <a:gd name="connsiteY28" fmla="*/ 496421 h 1818984"/>
                <a:gd name="connsiteX29" fmla="*/ 974725 w 3289176"/>
                <a:gd name="connsiteY29" fmla="*/ 496421 h 1818984"/>
                <a:gd name="connsiteX30" fmla="*/ 974725 w 3289176"/>
                <a:gd name="connsiteY30" fmla="*/ 518646 h 1818984"/>
                <a:gd name="connsiteX31" fmla="*/ 1114425 w 3289176"/>
                <a:gd name="connsiteY31" fmla="*/ 521821 h 1818984"/>
                <a:gd name="connsiteX32" fmla="*/ 1117600 w 3289176"/>
                <a:gd name="connsiteY32" fmla="*/ 540871 h 1818984"/>
                <a:gd name="connsiteX33" fmla="*/ 1181100 w 3289176"/>
                <a:gd name="connsiteY33" fmla="*/ 544046 h 1818984"/>
                <a:gd name="connsiteX34" fmla="*/ 1181100 w 3289176"/>
                <a:gd name="connsiteY34" fmla="*/ 553571 h 1818984"/>
                <a:gd name="connsiteX35" fmla="*/ 1187450 w 3289176"/>
                <a:gd name="connsiteY35" fmla="*/ 553571 h 1818984"/>
                <a:gd name="connsiteX36" fmla="*/ 1187450 w 3289176"/>
                <a:gd name="connsiteY36" fmla="*/ 563096 h 1818984"/>
                <a:gd name="connsiteX37" fmla="*/ 1193800 w 3289176"/>
                <a:gd name="connsiteY37" fmla="*/ 563096 h 1818984"/>
                <a:gd name="connsiteX38" fmla="*/ 1193800 w 3289176"/>
                <a:gd name="connsiteY38" fmla="*/ 569446 h 1818984"/>
                <a:gd name="connsiteX39" fmla="*/ 1203325 w 3289176"/>
                <a:gd name="connsiteY39" fmla="*/ 569446 h 1818984"/>
                <a:gd name="connsiteX40" fmla="*/ 1203325 w 3289176"/>
                <a:gd name="connsiteY40" fmla="*/ 604371 h 1818984"/>
                <a:gd name="connsiteX41" fmla="*/ 1276350 w 3289176"/>
                <a:gd name="connsiteY41" fmla="*/ 604371 h 1818984"/>
                <a:gd name="connsiteX42" fmla="*/ 1279525 w 3289176"/>
                <a:gd name="connsiteY42" fmla="*/ 626596 h 1818984"/>
                <a:gd name="connsiteX43" fmla="*/ 1301750 w 3289176"/>
                <a:gd name="connsiteY43" fmla="*/ 629771 h 1818984"/>
                <a:gd name="connsiteX44" fmla="*/ 1301750 w 3289176"/>
                <a:gd name="connsiteY44" fmla="*/ 642471 h 1818984"/>
                <a:gd name="connsiteX45" fmla="*/ 1311275 w 3289176"/>
                <a:gd name="connsiteY45" fmla="*/ 642471 h 1818984"/>
                <a:gd name="connsiteX46" fmla="*/ 1311275 w 3289176"/>
                <a:gd name="connsiteY46" fmla="*/ 671046 h 1818984"/>
                <a:gd name="connsiteX47" fmla="*/ 1349375 w 3289176"/>
                <a:gd name="connsiteY47" fmla="*/ 671046 h 1818984"/>
                <a:gd name="connsiteX48" fmla="*/ 1349375 w 3289176"/>
                <a:gd name="connsiteY48" fmla="*/ 686921 h 1818984"/>
                <a:gd name="connsiteX49" fmla="*/ 1371600 w 3289176"/>
                <a:gd name="connsiteY49" fmla="*/ 686921 h 1818984"/>
                <a:gd name="connsiteX50" fmla="*/ 1368425 w 3289176"/>
                <a:gd name="connsiteY50" fmla="*/ 709146 h 1818984"/>
                <a:gd name="connsiteX51" fmla="*/ 1390650 w 3289176"/>
                <a:gd name="connsiteY51" fmla="*/ 709146 h 1818984"/>
                <a:gd name="connsiteX52" fmla="*/ 1390650 w 3289176"/>
                <a:gd name="connsiteY52" fmla="*/ 734546 h 1818984"/>
                <a:gd name="connsiteX53" fmla="*/ 1454150 w 3289176"/>
                <a:gd name="connsiteY53" fmla="*/ 737721 h 1818984"/>
                <a:gd name="connsiteX54" fmla="*/ 1454150 w 3289176"/>
                <a:gd name="connsiteY54" fmla="*/ 753596 h 1818984"/>
                <a:gd name="connsiteX55" fmla="*/ 1489075 w 3289176"/>
                <a:gd name="connsiteY55" fmla="*/ 753596 h 1818984"/>
                <a:gd name="connsiteX56" fmla="*/ 1489075 w 3289176"/>
                <a:gd name="connsiteY56" fmla="*/ 778996 h 1818984"/>
                <a:gd name="connsiteX57" fmla="*/ 1562100 w 3289176"/>
                <a:gd name="connsiteY57" fmla="*/ 778996 h 1818984"/>
                <a:gd name="connsiteX58" fmla="*/ 1562100 w 3289176"/>
                <a:gd name="connsiteY58" fmla="*/ 798046 h 1818984"/>
                <a:gd name="connsiteX59" fmla="*/ 1670050 w 3289176"/>
                <a:gd name="connsiteY59" fmla="*/ 801221 h 1818984"/>
                <a:gd name="connsiteX60" fmla="*/ 1670050 w 3289176"/>
                <a:gd name="connsiteY60" fmla="*/ 820271 h 1818984"/>
                <a:gd name="connsiteX61" fmla="*/ 1730375 w 3289176"/>
                <a:gd name="connsiteY61" fmla="*/ 823446 h 1818984"/>
                <a:gd name="connsiteX62" fmla="*/ 1730375 w 3289176"/>
                <a:gd name="connsiteY62" fmla="*/ 839321 h 1818984"/>
                <a:gd name="connsiteX63" fmla="*/ 1771650 w 3289176"/>
                <a:gd name="connsiteY63" fmla="*/ 845671 h 1818984"/>
                <a:gd name="connsiteX64" fmla="*/ 1771650 w 3289176"/>
                <a:gd name="connsiteY64" fmla="*/ 886946 h 1818984"/>
                <a:gd name="connsiteX65" fmla="*/ 1816100 w 3289176"/>
                <a:gd name="connsiteY65" fmla="*/ 890121 h 1818984"/>
                <a:gd name="connsiteX66" fmla="*/ 1816100 w 3289176"/>
                <a:gd name="connsiteY66" fmla="*/ 944096 h 1818984"/>
                <a:gd name="connsiteX67" fmla="*/ 1825625 w 3289176"/>
                <a:gd name="connsiteY67" fmla="*/ 944096 h 1818984"/>
                <a:gd name="connsiteX68" fmla="*/ 1825625 w 3289176"/>
                <a:gd name="connsiteY68" fmla="*/ 972671 h 1818984"/>
                <a:gd name="connsiteX69" fmla="*/ 1885950 w 3289176"/>
                <a:gd name="connsiteY69" fmla="*/ 975846 h 1818984"/>
                <a:gd name="connsiteX70" fmla="*/ 1885950 w 3289176"/>
                <a:gd name="connsiteY70" fmla="*/ 994896 h 1818984"/>
                <a:gd name="connsiteX71" fmla="*/ 2120900 w 3289176"/>
                <a:gd name="connsiteY71" fmla="*/ 998071 h 1818984"/>
                <a:gd name="connsiteX72" fmla="*/ 2117725 w 3289176"/>
                <a:gd name="connsiteY72" fmla="*/ 1013946 h 1818984"/>
                <a:gd name="connsiteX73" fmla="*/ 2152650 w 3289176"/>
                <a:gd name="connsiteY73" fmla="*/ 1017121 h 1818984"/>
                <a:gd name="connsiteX74" fmla="*/ 2152650 w 3289176"/>
                <a:gd name="connsiteY74" fmla="*/ 1042521 h 1818984"/>
                <a:gd name="connsiteX75" fmla="*/ 2212975 w 3289176"/>
                <a:gd name="connsiteY75" fmla="*/ 1045696 h 1818984"/>
                <a:gd name="connsiteX76" fmla="*/ 2212975 w 3289176"/>
                <a:gd name="connsiteY76" fmla="*/ 1077446 h 1818984"/>
                <a:gd name="connsiteX77" fmla="*/ 2225675 w 3289176"/>
                <a:gd name="connsiteY77" fmla="*/ 1077446 h 1818984"/>
                <a:gd name="connsiteX78" fmla="*/ 2228850 w 3289176"/>
                <a:gd name="connsiteY78" fmla="*/ 1121896 h 1818984"/>
                <a:gd name="connsiteX79" fmla="*/ 2244725 w 3289176"/>
                <a:gd name="connsiteY79" fmla="*/ 1121896 h 1818984"/>
                <a:gd name="connsiteX80" fmla="*/ 2244725 w 3289176"/>
                <a:gd name="connsiteY80" fmla="*/ 1150471 h 1818984"/>
                <a:gd name="connsiteX81" fmla="*/ 2517775 w 3289176"/>
                <a:gd name="connsiteY81" fmla="*/ 1150471 h 1818984"/>
                <a:gd name="connsiteX82" fmla="*/ 2517775 w 3289176"/>
                <a:gd name="connsiteY82" fmla="*/ 1172696 h 1818984"/>
                <a:gd name="connsiteX83" fmla="*/ 2692400 w 3289176"/>
                <a:gd name="connsiteY83" fmla="*/ 1172696 h 1818984"/>
                <a:gd name="connsiteX84" fmla="*/ 2692400 w 3289176"/>
                <a:gd name="connsiteY84" fmla="*/ 1198096 h 1818984"/>
                <a:gd name="connsiteX85" fmla="*/ 2711450 w 3289176"/>
                <a:gd name="connsiteY85" fmla="*/ 1198096 h 1818984"/>
                <a:gd name="connsiteX86" fmla="*/ 2714625 w 3289176"/>
                <a:gd name="connsiteY86" fmla="*/ 1223496 h 1818984"/>
                <a:gd name="connsiteX87" fmla="*/ 2790825 w 3289176"/>
                <a:gd name="connsiteY87" fmla="*/ 1223496 h 1818984"/>
                <a:gd name="connsiteX88" fmla="*/ 2790825 w 3289176"/>
                <a:gd name="connsiteY88" fmla="*/ 1248896 h 1818984"/>
                <a:gd name="connsiteX89" fmla="*/ 2860675 w 3289176"/>
                <a:gd name="connsiteY89" fmla="*/ 1248896 h 1818984"/>
                <a:gd name="connsiteX90" fmla="*/ 2860675 w 3289176"/>
                <a:gd name="connsiteY90" fmla="*/ 1264771 h 1818984"/>
                <a:gd name="connsiteX91" fmla="*/ 2892425 w 3289176"/>
                <a:gd name="connsiteY91" fmla="*/ 1264771 h 1818984"/>
                <a:gd name="connsiteX92" fmla="*/ 2895600 w 3289176"/>
                <a:gd name="connsiteY92" fmla="*/ 1318746 h 1818984"/>
                <a:gd name="connsiteX93" fmla="*/ 2936875 w 3289176"/>
                <a:gd name="connsiteY93" fmla="*/ 1318746 h 1818984"/>
                <a:gd name="connsiteX94" fmla="*/ 2940050 w 3289176"/>
                <a:gd name="connsiteY94" fmla="*/ 1356846 h 1818984"/>
                <a:gd name="connsiteX95" fmla="*/ 3019425 w 3289176"/>
                <a:gd name="connsiteY95" fmla="*/ 1363196 h 1818984"/>
                <a:gd name="connsiteX96" fmla="*/ 3019425 w 3289176"/>
                <a:gd name="connsiteY96" fmla="*/ 1401296 h 1818984"/>
                <a:gd name="connsiteX97" fmla="*/ 3028950 w 3289176"/>
                <a:gd name="connsiteY97" fmla="*/ 1401296 h 1818984"/>
                <a:gd name="connsiteX98" fmla="*/ 3028950 w 3289176"/>
                <a:gd name="connsiteY98" fmla="*/ 1426696 h 1818984"/>
                <a:gd name="connsiteX99" fmla="*/ 3067050 w 3289176"/>
                <a:gd name="connsiteY99" fmla="*/ 1423521 h 1818984"/>
                <a:gd name="connsiteX100" fmla="*/ 3067050 w 3289176"/>
                <a:gd name="connsiteY100" fmla="*/ 1445746 h 1818984"/>
                <a:gd name="connsiteX101" fmla="*/ 3076575 w 3289176"/>
                <a:gd name="connsiteY101" fmla="*/ 1445746 h 1818984"/>
                <a:gd name="connsiteX102" fmla="*/ 3079750 w 3289176"/>
                <a:gd name="connsiteY102" fmla="*/ 1474321 h 1818984"/>
                <a:gd name="connsiteX103" fmla="*/ 3105150 w 3289176"/>
                <a:gd name="connsiteY103" fmla="*/ 1474321 h 1818984"/>
                <a:gd name="connsiteX104" fmla="*/ 3105150 w 3289176"/>
                <a:gd name="connsiteY104" fmla="*/ 1566396 h 1818984"/>
                <a:gd name="connsiteX105" fmla="*/ 3114675 w 3289176"/>
                <a:gd name="connsiteY105" fmla="*/ 1566396 h 1818984"/>
                <a:gd name="connsiteX106" fmla="*/ 3114675 w 3289176"/>
                <a:gd name="connsiteY106" fmla="*/ 1588621 h 1818984"/>
                <a:gd name="connsiteX107" fmla="*/ 3133725 w 3289176"/>
                <a:gd name="connsiteY107" fmla="*/ 1588621 h 1818984"/>
                <a:gd name="connsiteX108" fmla="*/ 3134519 w 3289176"/>
                <a:gd name="connsiteY108" fmla="*/ 1633865 h 1818984"/>
                <a:gd name="connsiteX109" fmla="*/ 3148012 w 3289176"/>
                <a:gd name="connsiteY109" fmla="*/ 1633865 h 1818984"/>
                <a:gd name="connsiteX110" fmla="*/ 3148012 w 3289176"/>
                <a:gd name="connsiteY110" fmla="*/ 1685460 h 1818984"/>
                <a:gd name="connsiteX111" fmla="*/ 3157537 w 3289176"/>
                <a:gd name="connsiteY111" fmla="*/ 1685459 h 1818984"/>
                <a:gd name="connsiteX112" fmla="*/ 3157536 w 3289176"/>
                <a:gd name="connsiteY112" fmla="*/ 1699745 h 1818984"/>
                <a:gd name="connsiteX113" fmla="*/ 3169442 w 3289176"/>
                <a:gd name="connsiteY113" fmla="*/ 1699747 h 1818984"/>
                <a:gd name="connsiteX114" fmla="*/ 3171824 w 3289176"/>
                <a:gd name="connsiteY114" fmla="*/ 1740227 h 1818984"/>
                <a:gd name="connsiteX115" fmla="*/ 3186111 w 3289176"/>
                <a:gd name="connsiteY115" fmla="*/ 1740227 h 1818984"/>
                <a:gd name="connsiteX116" fmla="*/ 3186112 w 3289176"/>
                <a:gd name="connsiteY116" fmla="*/ 1749752 h 1818984"/>
                <a:gd name="connsiteX117" fmla="*/ 3202780 w 3289176"/>
                <a:gd name="connsiteY117" fmla="*/ 1749751 h 1818984"/>
                <a:gd name="connsiteX118" fmla="*/ 3202780 w 3289176"/>
                <a:gd name="connsiteY118" fmla="*/ 1790233 h 1818984"/>
                <a:gd name="connsiteX119" fmla="*/ 3233735 w 3289176"/>
                <a:gd name="connsiteY119" fmla="*/ 1790233 h 1818984"/>
                <a:gd name="connsiteX120" fmla="*/ 3233735 w 3289176"/>
                <a:gd name="connsiteY120" fmla="*/ 1816427 h 1818984"/>
                <a:gd name="connsiteX121" fmla="*/ 3283741 w 3289176"/>
                <a:gd name="connsiteY121" fmla="*/ 1818808 h 1818984"/>
                <a:gd name="connsiteX122" fmla="*/ 3288503 w 3289176"/>
                <a:gd name="connsiteY122" fmla="*/ 1818807 h 1818984"/>
                <a:gd name="connsiteX0" fmla="*/ 0 w 3289176"/>
                <a:gd name="connsiteY0" fmla="*/ 4296 h 1837857"/>
                <a:gd name="connsiteX1" fmla="*/ 0 w 3289176"/>
                <a:gd name="connsiteY1" fmla="*/ 4296 h 1837857"/>
                <a:gd name="connsiteX2" fmla="*/ 152400 w 3289176"/>
                <a:gd name="connsiteY2" fmla="*/ 4296 h 1837857"/>
                <a:gd name="connsiteX3" fmla="*/ 168275 w 3289176"/>
                <a:gd name="connsiteY3" fmla="*/ 7471 h 1837857"/>
                <a:gd name="connsiteX4" fmla="*/ 206375 w 3289176"/>
                <a:gd name="connsiteY4" fmla="*/ 10646 h 1837857"/>
                <a:gd name="connsiteX5" fmla="*/ 387350 w 3289176"/>
                <a:gd name="connsiteY5" fmla="*/ 7471 h 1837857"/>
                <a:gd name="connsiteX6" fmla="*/ 412750 w 3289176"/>
                <a:gd name="connsiteY6" fmla="*/ 4296 h 1837857"/>
                <a:gd name="connsiteX7" fmla="*/ 406400 w 3289176"/>
                <a:gd name="connsiteY7" fmla="*/ 4296 h 1837857"/>
                <a:gd name="connsiteX8" fmla="*/ 403225 w 3289176"/>
                <a:gd name="connsiteY8" fmla="*/ 32871 h 1837857"/>
                <a:gd name="connsiteX9" fmla="*/ 409575 w 3289176"/>
                <a:gd name="connsiteY9" fmla="*/ 36046 h 1837857"/>
                <a:gd name="connsiteX10" fmla="*/ 415925 w 3289176"/>
                <a:gd name="connsiteY10" fmla="*/ 86846 h 1837857"/>
                <a:gd name="connsiteX11" fmla="*/ 425450 w 3289176"/>
                <a:gd name="connsiteY11" fmla="*/ 86846 h 1837857"/>
                <a:gd name="connsiteX12" fmla="*/ 428625 w 3289176"/>
                <a:gd name="connsiteY12" fmla="*/ 102721 h 1837857"/>
                <a:gd name="connsiteX13" fmla="*/ 438150 w 3289176"/>
                <a:gd name="connsiteY13" fmla="*/ 102721 h 1837857"/>
                <a:gd name="connsiteX14" fmla="*/ 438150 w 3289176"/>
                <a:gd name="connsiteY14" fmla="*/ 217021 h 1837857"/>
                <a:gd name="connsiteX15" fmla="*/ 447675 w 3289176"/>
                <a:gd name="connsiteY15" fmla="*/ 217021 h 1837857"/>
                <a:gd name="connsiteX16" fmla="*/ 447675 w 3289176"/>
                <a:gd name="connsiteY16" fmla="*/ 232896 h 1837857"/>
                <a:gd name="connsiteX17" fmla="*/ 457200 w 3289176"/>
                <a:gd name="connsiteY17" fmla="*/ 232896 h 1837857"/>
                <a:gd name="connsiteX18" fmla="*/ 457200 w 3289176"/>
                <a:gd name="connsiteY18" fmla="*/ 255121 h 1837857"/>
                <a:gd name="connsiteX19" fmla="*/ 822325 w 3289176"/>
                <a:gd name="connsiteY19" fmla="*/ 255121 h 1837857"/>
                <a:gd name="connsiteX20" fmla="*/ 822325 w 3289176"/>
                <a:gd name="connsiteY20" fmla="*/ 277346 h 1837857"/>
                <a:gd name="connsiteX21" fmla="*/ 857250 w 3289176"/>
                <a:gd name="connsiteY21" fmla="*/ 277346 h 1837857"/>
                <a:gd name="connsiteX22" fmla="*/ 857250 w 3289176"/>
                <a:gd name="connsiteY22" fmla="*/ 302746 h 1837857"/>
                <a:gd name="connsiteX23" fmla="*/ 895350 w 3289176"/>
                <a:gd name="connsiteY23" fmla="*/ 302746 h 1837857"/>
                <a:gd name="connsiteX24" fmla="*/ 895350 w 3289176"/>
                <a:gd name="connsiteY24" fmla="*/ 458321 h 1837857"/>
                <a:gd name="connsiteX25" fmla="*/ 901700 w 3289176"/>
                <a:gd name="connsiteY25" fmla="*/ 458321 h 1837857"/>
                <a:gd name="connsiteX26" fmla="*/ 901700 w 3289176"/>
                <a:gd name="connsiteY26" fmla="*/ 471021 h 1837857"/>
                <a:gd name="connsiteX27" fmla="*/ 927100 w 3289176"/>
                <a:gd name="connsiteY27" fmla="*/ 471021 h 1837857"/>
                <a:gd name="connsiteX28" fmla="*/ 927100 w 3289176"/>
                <a:gd name="connsiteY28" fmla="*/ 496421 h 1837857"/>
                <a:gd name="connsiteX29" fmla="*/ 974725 w 3289176"/>
                <a:gd name="connsiteY29" fmla="*/ 496421 h 1837857"/>
                <a:gd name="connsiteX30" fmla="*/ 974725 w 3289176"/>
                <a:gd name="connsiteY30" fmla="*/ 518646 h 1837857"/>
                <a:gd name="connsiteX31" fmla="*/ 1114425 w 3289176"/>
                <a:gd name="connsiteY31" fmla="*/ 521821 h 1837857"/>
                <a:gd name="connsiteX32" fmla="*/ 1117600 w 3289176"/>
                <a:gd name="connsiteY32" fmla="*/ 540871 h 1837857"/>
                <a:gd name="connsiteX33" fmla="*/ 1181100 w 3289176"/>
                <a:gd name="connsiteY33" fmla="*/ 544046 h 1837857"/>
                <a:gd name="connsiteX34" fmla="*/ 1181100 w 3289176"/>
                <a:gd name="connsiteY34" fmla="*/ 553571 h 1837857"/>
                <a:gd name="connsiteX35" fmla="*/ 1187450 w 3289176"/>
                <a:gd name="connsiteY35" fmla="*/ 553571 h 1837857"/>
                <a:gd name="connsiteX36" fmla="*/ 1187450 w 3289176"/>
                <a:gd name="connsiteY36" fmla="*/ 563096 h 1837857"/>
                <a:gd name="connsiteX37" fmla="*/ 1193800 w 3289176"/>
                <a:gd name="connsiteY37" fmla="*/ 563096 h 1837857"/>
                <a:gd name="connsiteX38" fmla="*/ 1193800 w 3289176"/>
                <a:gd name="connsiteY38" fmla="*/ 569446 h 1837857"/>
                <a:gd name="connsiteX39" fmla="*/ 1203325 w 3289176"/>
                <a:gd name="connsiteY39" fmla="*/ 569446 h 1837857"/>
                <a:gd name="connsiteX40" fmla="*/ 1203325 w 3289176"/>
                <a:gd name="connsiteY40" fmla="*/ 604371 h 1837857"/>
                <a:gd name="connsiteX41" fmla="*/ 1276350 w 3289176"/>
                <a:gd name="connsiteY41" fmla="*/ 604371 h 1837857"/>
                <a:gd name="connsiteX42" fmla="*/ 1279525 w 3289176"/>
                <a:gd name="connsiteY42" fmla="*/ 626596 h 1837857"/>
                <a:gd name="connsiteX43" fmla="*/ 1301750 w 3289176"/>
                <a:gd name="connsiteY43" fmla="*/ 629771 h 1837857"/>
                <a:gd name="connsiteX44" fmla="*/ 1301750 w 3289176"/>
                <a:gd name="connsiteY44" fmla="*/ 642471 h 1837857"/>
                <a:gd name="connsiteX45" fmla="*/ 1311275 w 3289176"/>
                <a:gd name="connsiteY45" fmla="*/ 642471 h 1837857"/>
                <a:gd name="connsiteX46" fmla="*/ 1311275 w 3289176"/>
                <a:gd name="connsiteY46" fmla="*/ 671046 h 1837857"/>
                <a:gd name="connsiteX47" fmla="*/ 1349375 w 3289176"/>
                <a:gd name="connsiteY47" fmla="*/ 671046 h 1837857"/>
                <a:gd name="connsiteX48" fmla="*/ 1349375 w 3289176"/>
                <a:gd name="connsiteY48" fmla="*/ 686921 h 1837857"/>
                <a:gd name="connsiteX49" fmla="*/ 1371600 w 3289176"/>
                <a:gd name="connsiteY49" fmla="*/ 686921 h 1837857"/>
                <a:gd name="connsiteX50" fmla="*/ 1368425 w 3289176"/>
                <a:gd name="connsiteY50" fmla="*/ 709146 h 1837857"/>
                <a:gd name="connsiteX51" fmla="*/ 1390650 w 3289176"/>
                <a:gd name="connsiteY51" fmla="*/ 709146 h 1837857"/>
                <a:gd name="connsiteX52" fmla="*/ 1390650 w 3289176"/>
                <a:gd name="connsiteY52" fmla="*/ 734546 h 1837857"/>
                <a:gd name="connsiteX53" fmla="*/ 1454150 w 3289176"/>
                <a:gd name="connsiteY53" fmla="*/ 737721 h 1837857"/>
                <a:gd name="connsiteX54" fmla="*/ 1454150 w 3289176"/>
                <a:gd name="connsiteY54" fmla="*/ 753596 h 1837857"/>
                <a:gd name="connsiteX55" fmla="*/ 1489075 w 3289176"/>
                <a:gd name="connsiteY55" fmla="*/ 753596 h 1837857"/>
                <a:gd name="connsiteX56" fmla="*/ 1489075 w 3289176"/>
                <a:gd name="connsiteY56" fmla="*/ 778996 h 1837857"/>
                <a:gd name="connsiteX57" fmla="*/ 1562100 w 3289176"/>
                <a:gd name="connsiteY57" fmla="*/ 778996 h 1837857"/>
                <a:gd name="connsiteX58" fmla="*/ 1562100 w 3289176"/>
                <a:gd name="connsiteY58" fmla="*/ 798046 h 1837857"/>
                <a:gd name="connsiteX59" fmla="*/ 1670050 w 3289176"/>
                <a:gd name="connsiteY59" fmla="*/ 801221 h 1837857"/>
                <a:gd name="connsiteX60" fmla="*/ 1670050 w 3289176"/>
                <a:gd name="connsiteY60" fmla="*/ 820271 h 1837857"/>
                <a:gd name="connsiteX61" fmla="*/ 1730375 w 3289176"/>
                <a:gd name="connsiteY61" fmla="*/ 823446 h 1837857"/>
                <a:gd name="connsiteX62" fmla="*/ 1730375 w 3289176"/>
                <a:gd name="connsiteY62" fmla="*/ 839321 h 1837857"/>
                <a:gd name="connsiteX63" fmla="*/ 1771650 w 3289176"/>
                <a:gd name="connsiteY63" fmla="*/ 845671 h 1837857"/>
                <a:gd name="connsiteX64" fmla="*/ 1771650 w 3289176"/>
                <a:gd name="connsiteY64" fmla="*/ 886946 h 1837857"/>
                <a:gd name="connsiteX65" fmla="*/ 1816100 w 3289176"/>
                <a:gd name="connsiteY65" fmla="*/ 890121 h 1837857"/>
                <a:gd name="connsiteX66" fmla="*/ 1816100 w 3289176"/>
                <a:gd name="connsiteY66" fmla="*/ 944096 h 1837857"/>
                <a:gd name="connsiteX67" fmla="*/ 1825625 w 3289176"/>
                <a:gd name="connsiteY67" fmla="*/ 944096 h 1837857"/>
                <a:gd name="connsiteX68" fmla="*/ 1825625 w 3289176"/>
                <a:gd name="connsiteY68" fmla="*/ 972671 h 1837857"/>
                <a:gd name="connsiteX69" fmla="*/ 1885950 w 3289176"/>
                <a:gd name="connsiteY69" fmla="*/ 975846 h 1837857"/>
                <a:gd name="connsiteX70" fmla="*/ 1885950 w 3289176"/>
                <a:gd name="connsiteY70" fmla="*/ 994896 h 1837857"/>
                <a:gd name="connsiteX71" fmla="*/ 2120900 w 3289176"/>
                <a:gd name="connsiteY71" fmla="*/ 998071 h 1837857"/>
                <a:gd name="connsiteX72" fmla="*/ 2117725 w 3289176"/>
                <a:gd name="connsiteY72" fmla="*/ 1013946 h 1837857"/>
                <a:gd name="connsiteX73" fmla="*/ 2152650 w 3289176"/>
                <a:gd name="connsiteY73" fmla="*/ 1017121 h 1837857"/>
                <a:gd name="connsiteX74" fmla="*/ 2152650 w 3289176"/>
                <a:gd name="connsiteY74" fmla="*/ 1042521 h 1837857"/>
                <a:gd name="connsiteX75" fmla="*/ 2212975 w 3289176"/>
                <a:gd name="connsiteY75" fmla="*/ 1045696 h 1837857"/>
                <a:gd name="connsiteX76" fmla="*/ 2212975 w 3289176"/>
                <a:gd name="connsiteY76" fmla="*/ 1077446 h 1837857"/>
                <a:gd name="connsiteX77" fmla="*/ 2225675 w 3289176"/>
                <a:gd name="connsiteY77" fmla="*/ 1077446 h 1837857"/>
                <a:gd name="connsiteX78" fmla="*/ 2228850 w 3289176"/>
                <a:gd name="connsiteY78" fmla="*/ 1121896 h 1837857"/>
                <a:gd name="connsiteX79" fmla="*/ 2244725 w 3289176"/>
                <a:gd name="connsiteY79" fmla="*/ 1121896 h 1837857"/>
                <a:gd name="connsiteX80" fmla="*/ 2244725 w 3289176"/>
                <a:gd name="connsiteY80" fmla="*/ 1150471 h 1837857"/>
                <a:gd name="connsiteX81" fmla="*/ 2517775 w 3289176"/>
                <a:gd name="connsiteY81" fmla="*/ 1150471 h 1837857"/>
                <a:gd name="connsiteX82" fmla="*/ 2517775 w 3289176"/>
                <a:gd name="connsiteY82" fmla="*/ 1172696 h 1837857"/>
                <a:gd name="connsiteX83" fmla="*/ 2692400 w 3289176"/>
                <a:gd name="connsiteY83" fmla="*/ 1172696 h 1837857"/>
                <a:gd name="connsiteX84" fmla="*/ 2692400 w 3289176"/>
                <a:gd name="connsiteY84" fmla="*/ 1198096 h 1837857"/>
                <a:gd name="connsiteX85" fmla="*/ 2711450 w 3289176"/>
                <a:gd name="connsiteY85" fmla="*/ 1198096 h 1837857"/>
                <a:gd name="connsiteX86" fmla="*/ 2714625 w 3289176"/>
                <a:gd name="connsiteY86" fmla="*/ 1223496 h 1837857"/>
                <a:gd name="connsiteX87" fmla="*/ 2790825 w 3289176"/>
                <a:gd name="connsiteY87" fmla="*/ 1223496 h 1837857"/>
                <a:gd name="connsiteX88" fmla="*/ 2790825 w 3289176"/>
                <a:gd name="connsiteY88" fmla="*/ 1248896 h 1837857"/>
                <a:gd name="connsiteX89" fmla="*/ 2860675 w 3289176"/>
                <a:gd name="connsiteY89" fmla="*/ 1248896 h 1837857"/>
                <a:gd name="connsiteX90" fmla="*/ 2860675 w 3289176"/>
                <a:gd name="connsiteY90" fmla="*/ 1264771 h 1837857"/>
                <a:gd name="connsiteX91" fmla="*/ 2892425 w 3289176"/>
                <a:gd name="connsiteY91" fmla="*/ 1264771 h 1837857"/>
                <a:gd name="connsiteX92" fmla="*/ 2895600 w 3289176"/>
                <a:gd name="connsiteY92" fmla="*/ 1318746 h 1837857"/>
                <a:gd name="connsiteX93" fmla="*/ 2936875 w 3289176"/>
                <a:gd name="connsiteY93" fmla="*/ 1318746 h 1837857"/>
                <a:gd name="connsiteX94" fmla="*/ 2940050 w 3289176"/>
                <a:gd name="connsiteY94" fmla="*/ 1356846 h 1837857"/>
                <a:gd name="connsiteX95" fmla="*/ 3019425 w 3289176"/>
                <a:gd name="connsiteY95" fmla="*/ 1363196 h 1837857"/>
                <a:gd name="connsiteX96" fmla="*/ 3019425 w 3289176"/>
                <a:gd name="connsiteY96" fmla="*/ 1401296 h 1837857"/>
                <a:gd name="connsiteX97" fmla="*/ 3028950 w 3289176"/>
                <a:gd name="connsiteY97" fmla="*/ 1401296 h 1837857"/>
                <a:gd name="connsiteX98" fmla="*/ 3028950 w 3289176"/>
                <a:gd name="connsiteY98" fmla="*/ 1426696 h 1837857"/>
                <a:gd name="connsiteX99" fmla="*/ 3067050 w 3289176"/>
                <a:gd name="connsiteY99" fmla="*/ 1423521 h 1837857"/>
                <a:gd name="connsiteX100" fmla="*/ 3067050 w 3289176"/>
                <a:gd name="connsiteY100" fmla="*/ 1445746 h 1837857"/>
                <a:gd name="connsiteX101" fmla="*/ 3076575 w 3289176"/>
                <a:gd name="connsiteY101" fmla="*/ 1445746 h 1837857"/>
                <a:gd name="connsiteX102" fmla="*/ 3079750 w 3289176"/>
                <a:gd name="connsiteY102" fmla="*/ 1474321 h 1837857"/>
                <a:gd name="connsiteX103" fmla="*/ 3105150 w 3289176"/>
                <a:gd name="connsiteY103" fmla="*/ 1474321 h 1837857"/>
                <a:gd name="connsiteX104" fmla="*/ 3105150 w 3289176"/>
                <a:gd name="connsiteY104" fmla="*/ 1566396 h 1837857"/>
                <a:gd name="connsiteX105" fmla="*/ 3114675 w 3289176"/>
                <a:gd name="connsiteY105" fmla="*/ 1566396 h 1837857"/>
                <a:gd name="connsiteX106" fmla="*/ 3114675 w 3289176"/>
                <a:gd name="connsiteY106" fmla="*/ 1588621 h 1837857"/>
                <a:gd name="connsiteX107" fmla="*/ 3133725 w 3289176"/>
                <a:gd name="connsiteY107" fmla="*/ 1588621 h 1837857"/>
                <a:gd name="connsiteX108" fmla="*/ 3134519 w 3289176"/>
                <a:gd name="connsiteY108" fmla="*/ 1633865 h 1837857"/>
                <a:gd name="connsiteX109" fmla="*/ 3148012 w 3289176"/>
                <a:gd name="connsiteY109" fmla="*/ 1633865 h 1837857"/>
                <a:gd name="connsiteX110" fmla="*/ 3148012 w 3289176"/>
                <a:gd name="connsiteY110" fmla="*/ 1685460 h 1837857"/>
                <a:gd name="connsiteX111" fmla="*/ 3157537 w 3289176"/>
                <a:gd name="connsiteY111" fmla="*/ 1685459 h 1837857"/>
                <a:gd name="connsiteX112" fmla="*/ 3157536 w 3289176"/>
                <a:gd name="connsiteY112" fmla="*/ 1699745 h 1837857"/>
                <a:gd name="connsiteX113" fmla="*/ 3169442 w 3289176"/>
                <a:gd name="connsiteY113" fmla="*/ 1699747 h 1837857"/>
                <a:gd name="connsiteX114" fmla="*/ 3171824 w 3289176"/>
                <a:gd name="connsiteY114" fmla="*/ 1740227 h 1837857"/>
                <a:gd name="connsiteX115" fmla="*/ 3186111 w 3289176"/>
                <a:gd name="connsiteY115" fmla="*/ 1740227 h 1837857"/>
                <a:gd name="connsiteX116" fmla="*/ 3186112 w 3289176"/>
                <a:gd name="connsiteY116" fmla="*/ 1749752 h 1837857"/>
                <a:gd name="connsiteX117" fmla="*/ 3202780 w 3289176"/>
                <a:gd name="connsiteY117" fmla="*/ 1749751 h 1837857"/>
                <a:gd name="connsiteX118" fmla="*/ 3202780 w 3289176"/>
                <a:gd name="connsiteY118" fmla="*/ 1790233 h 1837857"/>
                <a:gd name="connsiteX119" fmla="*/ 3233735 w 3289176"/>
                <a:gd name="connsiteY119" fmla="*/ 1790233 h 1837857"/>
                <a:gd name="connsiteX120" fmla="*/ 3233735 w 3289176"/>
                <a:gd name="connsiteY120" fmla="*/ 1816427 h 1837857"/>
                <a:gd name="connsiteX121" fmla="*/ 3283741 w 3289176"/>
                <a:gd name="connsiteY121" fmla="*/ 1818808 h 1837857"/>
                <a:gd name="connsiteX122" fmla="*/ 3288503 w 3289176"/>
                <a:gd name="connsiteY122" fmla="*/ 1837857 h 1837857"/>
                <a:gd name="connsiteX0" fmla="*/ 0 w 3287586"/>
                <a:gd name="connsiteY0" fmla="*/ 4296 h 1837857"/>
                <a:gd name="connsiteX1" fmla="*/ 0 w 3287586"/>
                <a:gd name="connsiteY1" fmla="*/ 4296 h 1837857"/>
                <a:gd name="connsiteX2" fmla="*/ 152400 w 3287586"/>
                <a:gd name="connsiteY2" fmla="*/ 4296 h 1837857"/>
                <a:gd name="connsiteX3" fmla="*/ 168275 w 3287586"/>
                <a:gd name="connsiteY3" fmla="*/ 7471 h 1837857"/>
                <a:gd name="connsiteX4" fmla="*/ 206375 w 3287586"/>
                <a:gd name="connsiteY4" fmla="*/ 10646 h 1837857"/>
                <a:gd name="connsiteX5" fmla="*/ 387350 w 3287586"/>
                <a:gd name="connsiteY5" fmla="*/ 7471 h 1837857"/>
                <a:gd name="connsiteX6" fmla="*/ 412750 w 3287586"/>
                <a:gd name="connsiteY6" fmla="*/ 4296 h 1837857"/>
                <a:gd name="connsiteX7" fmla="*/ 406400 w 3287586"/>
                <a:gd name="connsiteY7" fmla="*/ 4296 h 1837857"/>
                <a:gd name="connsiteX8" fmla="*/ 403225 w 3287586"/>
                <a:gd name="connsiteY8" fmla="*/ 32871 h 1837857"/>
                <a:gd name="connsiteX9" fmla="*/ 409575 w 3287586"/>
                <a:gd name="connsiteY9" fmla="*/ 36046 h 1837857"/>
                <a:gd name="connsiteX10" fmla="*/ 415925 w 3287586"/>
                <a:gd name="connsiteY10" fmla="*/ 86846 h 1837857"/>
                <a:gd name="connsiteX11" fmla="*/ 425450 w 3287586"/>
                <a:gd name="connsiteY11" fmla="*/ 86846 h 1837857"/>
                <a:gd name="connsiteX12" fmla="*/ 428625 w 3287586"/>
                <a:gd name="connsiteY12" fmla="*/ 102721 h 1837857"/>
                <a:gd name="connsiteX13" fmla="*/ 438150 w 3287586"/>
                <a:gd name="connsiteY13" fmla="*/ 102721 h 1837857"/>
                <a:gd name="connsiteX14" fmla="*/ 438150 w 3287586"/>
                <a:gd name="connsiteY14" fmla="*/ 217021 h 1837857"/>
                <a:gd name="connsiteX15" fmla="*/ 447675 w 3287586"/>
                <a:gd name="connsiteY15" fmla="*/ 217021 h 1837857"/>
                <a:gd name="connsiteX16" fmla="*/ 447675 w 3287586"/>
                <a:gd name="connsiteY16" fmla="*/ 232896 h 1837857"/>
                <a:gd name="connsiteX17" fmla="*/ 457200 w 3287586"/>
                <a:gd name="connsiteY17" fmla="*/ 232896 h 1837857"/>
                <a:gd name="connsiteX18" fmla="*/ 457200 w 3287586"/>
                <a:gd name="connsiteY18" fmla="*/ 255121 h 1837857"/>
                <a:gd name="connsiteX19" fmla="*/ 822325 w 3287586"/>
                <a:gd name="connsiteY19" fmla="*/ 255121 h 1837857"/>
                <a:gd name="connsiteX20" fmla="*/ 822325 w 3287586"/>
                <a:gd name="connsiteY20" fmla="*/ 277346 h 1837857"/>
                <a:gd name="connsiteX21" fmla="*/ 857250 w 3287586"/>
                <a:gd name="connsiteY21" fmla="*/ 277346 h 1837857"/>
                <a:gd name="connsiteX22" fmla="*/ 857250 w 3287586"/>
                <a:gd name="connsiteY22" fmla="*/ 302746 h 1837857"/>
                <a:gd name="connsiteX23" fmla="*/ 895350 w 3287586"/>
                <a:gd name="connsiteY23" fmla="*/ 302746 h 1837857"/>
                <a:gd name="connsiteX24" fmla="*/ 895350 w 3287586"/>
                <a:gd name="connsiteY24" fmla="*/ 458321 h 1837857"/>
                <a:gd name="connsiteX25" fmla="*/ 901700 w 3287586"/>
                <a:gd name="connsiteY25" fmla="*/ 458321 h 1837857"/>
                <a:gd name="connsiteX26" fmla="*/ 901700 w 3287586"/>
                <a:gd name="connsiteY26" fmla="*/ 471021 h 1837857"/>
                <a:gd name="connsiteX27" fmla="*/ 927100 w 3287586"/>
                <a:gd name="connsiteY27" fmla="*/ 471021 h 1837857"/>
                <a:gd name="connsiteX28" fmla="*/ 927100 w 3287586"/>
                <a:gd name="connsiteY28" fmla="*/ 496421 h 1837857"/>
                <a:gd name="connsiteX29" fmla="*/ 974725 w 3287586"/>
                <a:gd name="connsiteY29" fmla="*/ 496421 h 1837857"/>
                <a:gd name="connsiteX30" fmla="*/ 974725 w 3287586"/>
                <a:gd name="connsiteY30" fmla="*/ 518646 h 1837857"/>
                <a:gd name="connsiteX31" fmla="*/ 1114425 w 3287586"/>
                <a:gd name="connsiteY31" fmla="*/ 521821 h 1837857"/>
                <a:gd name="connsiteX32" fmla="*/ 1117600 w 3287586"/>
                <a:gd name="connsiteY32" fmla="*/ 540871 h 1837857"/>
                <a:gd name="connsiteX33" fmla="*/ 1181100 w 3287586"/>
                <a:gd name="connsiteY33" fmla="*/ 544046 h 1837857"/>
                <a:gd name="connsiteX34" fmla="*/ 1181100 w 3287586"/>
                <a:gd name="connsiteY34" fmla="*/ 553571 h 1837857"/>
                <a:gd name="connsiteX35" fmla="*/ 1187450 w 3287586"/>
                <a:gd name="connsiteY35" fmla="*/ 553571 h 1837857"/>
                <a:gd name="connsiteX36" fmla="*/ 1187450 w 3287586"/>
                <a:gd name="connsiteY36" fmla="*/ 563096 h 1837857"/>
                <a:gd name="connsiteX37" fmla="*/ 1193800 w 3287586"/>
                <a:gd name="connsiteY37" fmla="*/ 563096 h 1837857"/>
                <a:gd name="connsiteX38" fmla="*/ 1193800 w 3287586"/>
                <a:gd name="connsiteY38" fmla="*/ 569446 h 1837857"/>
                <a:gd name="connsiteX39" fmla="*/ 1203325 w 3287586"/>
                <a:gd name="connsiteY39" fmla="*/ 569446 h 1837857"/>
                <a:gd name="connsiteX40" fmla="*/ 1203325 w 3287586"/>
                <a:gd name="connsiteY40" fmla="*/ 604371 h 1837857"/>
                <a:gd name="connsiteX41" fmla="*/ 1276350 w 3287586"/>
                <a:gd name="connsiteY41" fmla="*/ 604371 h 1837857"/>
                <a:gd name="connsiteX42" fmla="*/ 1279525 w 3287586"/>
                <a:gd name="connsiteY42" fmla="*/ 626596 h 1837857"/>
                <a:gd name="connsiteX43" fmla="*/ 1301750 w 3287586"/>
                <a:gd name="connsiteY43" fmla="*/ 629771 h 1837857"/>
                <a:gd name="connsiteX44" fmla="*/ 1301750 w 3287586"/>
                <a:gd name="connsiteY44" fmla="*/ 642471 h 1837857"/>
                <a:gd name="connsiteX45" fmla="*/ 1311275 w 3287586"/>
                <a:gd name="connsiteY45" fmla="*/ 642471 h 1837857"/>
                <a:gd name="connsiteX46" fmla="*/ 1311275 w 3287586"/>
                <a:gd name="connsiteY46" fmla="*/ 671046 h 1837857"/>
                <a:gd name="connsiteX47" fmla="*/ 1349375 w 3287586"/>
                <a:gd name="connsiteY47" fmla="*/ 671046 h 1837857"/>
                <a:gd name="connsiteX48" fmla="*/ 1349375 w 3287586"/>
                <a:gd name="connsiteY48" fmla="*/ 686921 h 1837857"/>
                <a:gd name="connsiteX49" fmla="*/ 1371600 w 3287586"/>
                <a:gd name="connsiteY49" fmla="*/ 686921 h 1837857"/>
                <a:gd name="connsiteX50" fmla="*/ 1368425 w 3287586"/>
                <a:gd name="connsiteY50" fmla="*/ 709146 h 1837857"/>
                <a:gd name="connsiteX51" fmla="*/ 1390650 w 3287586"/>
                <a:gd name="connsiteY51" fmla="*/ 709146 h 1837857"/>
                <a:gd name="connsiteX52" fmla="*/ 1390650 w 3287586"/>
                <a:gd name="connsiteY52" fmla="*/ 734546 h 1837857"/>
                <a:gd name="connsiteX53" fmla="*/ 1454150 w 3287586"/>
                <a:gd name="connsiteY53" fmla="*/ 737721 h 1837857"/>
                <a:gd name="connsiteX54" fmla="*/ 1454150 w 3287586"/>
                <a:gd name="connsiteY54" fmla="*/ 753596 h 1837857"/>
                <a:gd name="connsiteX55" fmla="*/ 1489075 w 3287586"/>
                <a:gd name="connsiteY55" fmla="*/ 753596 h 1837857"/>
                <a:gd name="connsiteX56" fmla="*/ 1489075 w 3287586"/>
                <a:gd name="connsiteY56" fmla="*/ 778996 h 1837857"/>
                <a:gd name="connsiteX57" fmla="*/ 1562100 w 3287586"/>
                <a:gd name="connsiteY57" fmla="*/ 778996 h 1837857"/>
                <a:gd name="connsiteX58" fmla="*/ 1562100 w 3287586"/>
                <a:gd name="connsiteY58" fmla="*/ 798046 h 1837857"/>
                <a:gd name="connsiteX59" fmla="*/ 1670050 w 3287586"/>
                <a:gd name="connsiteY59" fmla="*/ 801221 h 1837857"/>
                <a:gd name="connsiteX60" fmla="*/ 1670050 w 3287586"/>
                <a:gd name="connsiteY60" fmla="*/ 820271 h 1837857"/>
                <a:gd name="connsiteX61" fmla="*/ 1730375 w 3287586"/>
                <a:gd name="connsiteY61" fmla="*/ 823446 h 1837857"/>
                <a:gd name="connsiteX62" fmla="*/ 1730375 w 3287586"/>
                <a:gd name="connsiteY62" fmla="*/ 839321 h 1837857"/>
                <a:gd name="connsiteX63" fmla="*/ 1771650 w 3287586"/>
                <a:gd name="connsiteY63" fmla="*/ 845671 h 1837857"/>
                <a:gd name="connsiteX64" fmla="*/ 1771650 w 3287586"/>
                <a:gd name="connsiteY64" fmla="*/ 886946 h 1837857"/>
                <a:gd name="connsiteX65" fmla="*/ 1816100 w 3287586"/>
                <a:gd name="connsiteY65" fmla="*/ 890121 h 1837857"/>
                <a:gd name="connsiteX66" fmla="*/ 1816100 w 3287586"/>
                <a:gd name="connsiteY66" fmla="*/ 944096 h 1837857"/>
                <a:gd name="connsiteX67" fmla="*/ 1825625 w 3287586"/>
                <a:gd name="connsiteY67" fmla="*/ 944096 h 1837857"/>
                <a:gd name="connsiteX68" fmla="*/ 1825625 w 3287586"/>
                <a:gd name="connsiteY68" fmla="*/ 972671 h 1837857"/>
                <a:gd name="connsiteX69" fmla="*/ 1885950 w 3287586"/>
                <a:gd name="connsiteY69" fmla="*/ 975846 h 1837857"/>
                <a:gd name="connsiteX70" fmla="*/ 1885950 w 3287586"/>
                <a:gd name="connsiteY70" fmla="*/ 994896 h 1837857"/>
                <a:gd name="connsiteX71" fmla="*/ 2120900 w 3287586"/>
                <a:gd name="connsiteY71" fmla="*/ 998071 h 1837857"/>
                <a:gd name="connsiteX72" fmla="*/ 2117725 w 3287586"/>
                <a:gd name="connsiteY72" fmla="*/ 1013946 h 1837857"/>
                <a:gd name="connsiteX73" fmla="*/ 2152650 w 3287586"/>
                <a:gd name="connsiteY73" fmla="*/ 1017121 h 1837857"/>
                <a:gd name="connsiteX74" fmla="*/ 2152650 w 3287586"/>
                <a:gd name="connsiteY74" fmla="*/ 1042521 h 1837857"/>
                <a:gd name="connsiteX75" fmla="*/ 2212975 w 3287586"/>
                <a:gd name="connsiteY75" fmla="*/ 1045696 h 1837857"/>
                <a:gd name="connsiteX76" fmla="*/ 2212975 w 3287586"/>
                <a:gd name="connsiteY76" fmla="*/ 1077446 h 1837857"/>
                <a:gd name="connsiteX77" fmla="*/ 2225675 w 3287586"/>
                <a:gd name="connsiteY77" fmla="*/ 1077446 h 1837857"/>
                <a:gd name="connsiteX78" fmla="*/ 2228850 w 3287586"/>
                <a:gd name="connsiteY78" fmla="*/ 1121896 h 1837857"/>
                <a:gd name="connsiteX79" fmla="*/ 2244725 w 3287586"/>
                <a:gd name="connsiteY79" fmla="*/ 1121896 h 1837857"/>
                <a:gd name="connsiteX80" fmla="*/ 2244725 w 3287586"/>
                <a:gd name="connsiteY80" fmla="*/ 1150471 h 1837857"/>
                <a:gd name="connsiteX81" fmla="*/ 2517775 w 3287586"/>
                <a:gd name="connsiteY81" fmla="*/ 1150471 h 1837857"/>
                <a:gd name="connsiteX82" fmla="*/ 2517775 w 3287586"/>
                <a:gd name="connsiteY82" fmla="*/ 1172696 h 1837857"/>
                <a:gd name="connsiteX83" fmla="*/ 2692400 w 3287586"/>
                <a:gd name="connsiteY83" fmla="*/ 1172696 h 1837857"/>
                <a:gd name="connsiteX84" fmla="*/ 2692400 w 3287586"/>
                <a:gd name="connsiteY84" fmla="*/ 1198096 h 1837857"/>
                <a:gd name="connsiteX85" fmla="*/ 2711450 w 3287586"/>
                <a:gd name="connsiteY85" fmla="*/ 1198096 h 1837857"/>
                <a:gd name="connsiteX86" fmla="*/ 2714625 w 3287586"/>
                <a:gd name="connsiteY86" fmla="*/ 1223496 h 1837857"/>
                <a:gd name="connsiteX87" fmla="*/ 2790825 w 3287586"/>
                <a:gd name="connsiteY87" fmla="*/ 1223496 h 1837857"/>
                <a:gd name="connsiteX88" fmla="*/ 2790825 w 3287586"/>
                <a:gd name="connsiteY88" fmla="*/ 1248896 h 1837857"/>
                <a:gd name="connsiteX89" fmla="*/ 2860675 w 3287586"/>
                <a:gd name="connsiteY89" fmla="*/ 1248896 h 1837857"/>
                <a:gd name="connsiteX90" fmla="*/ 2860675 w 3287586"/>
                <a:gd name="connsiteY90" fmla="*/ 1264771 h 1837857"/>
                <a:gd name="connsiteX91" fmla="*/ 2892425 w 3287586"/>
                <a:gd name="connsiteY91" fmla="*/ 1264771 h 1837857"/>
                <a:gd name="connsiteX92" fmla="*/ 2895600 w 3287586"/>
                <a:gd name="connsiteY92" fmla="*/ 1318746 h 1837857"/>
                <a:gd name="connsiteX93" fmla="*/ 2936875 w 3287586"/>
                <a:gd name="connsiteY93" fmla="*/ 1318746 h 1837857"/>
                <a:gd name="connsiteX94" fmla="*/ 2940050 w 3287586"/>
                <a:gd name="connsiteY94" fmla="*/ 1356846 h 1837857"/>
                <a:gd name="connsiteX95" fmla="*/ 3019425 w 3287586"/>
                <a:gd name="connsiteY95" fmla="*/ 1363196 h 1837857"/>
                <a:gd name="connsiteX96" fmla="*/ 3019425 w 3287586"/>
                <a:gd name="connsiteY96" fmla="*/ 1401296 h 1837857"/>
                <a:gd name="connsiteX97" fmla="*/ 3028950 w 3287586"/>
                <a:gd name="connsiteY97" fmla="*/ 1401296 h 1837857"/>
                <a:gd name="connsiteX98" fmla="*/ 3028950 w 3287586"/>
                <a:gd name="connsiteY98" fmla="*/ 1426696 h 1837857"/>
                <a:gd name="connsiteX99" fmla="*/ 3067050 w 3287586"/>
                <a:gd name="connsiteY99" fmla="*/ 1423521 h 1837857"/>
                <a:gd name="connsiteX100" fmla="*/ 3067050 w 3287586"/>
                <a:gd name="connsiteY100" fmla="*/ 1445746 h 1837857"/>
                <a:gd name="connsiteX101" fmla="*/ 3076575 w 3287586"/>
                <a:gd name="connsiteY101" fmla="*/ 1445746 h 1837857"/>
                <a:gd name="connsiteX102" fmla="*/ 3079750 w 3287586"/>
                <a:gd name="connsiteY102" fmla="*/ 1474321 h 1837857"/>
                <a:gd name="connsiteX103" fmla="*/ 3105150 w 3287586"/>
                <a:gd name="connsiteY103" fmla="*/ 1474321 h 1837857"/>
                <a:gd name="connsiteX104" fmla="*/ 3105150 w 3287586"/>
                <a:gd name="connsiteY104" fmla="*/ 1566396 h 1837857"/>
                <a:gd name="connsiteX105" fmla="*/ 3114675 w 3287586"/>
                <a:gd name="connsiteY105" fmla="*/ 1566396 h 1837857"/>
                <a:gd name="connsiteX106" fmla="*/ 3114675 w 3287586"/>
                <a:gd name="connsiteY106" fmla="*/ 1588621 h 1837857"/>
                <a:gd name="connsiteX107" fmla="*/ 3133725 w 3287586"/>
                <a:gd name="connsiteY107" fmla="*/ 1588621 h 1837857"/>
                <a:gd name="connsiteX108" fmla="*/ 3134519 w 3287586"/>
                <a:gd name="connsiteY108" fmla="*/ 1633865 h 1837857"/>
                <a:gd name="connsiteX109" fmla="*/ 3148012 w 3287586"/>
                <a:gd name="connsiteY109" fmla="*/ 1633865 h 1837857"/>
                <a:gd name="connsiteX110" fmla="*/ 3148012 w 3287586"/>
                <a:gd name="connsiteY110" fmla="*/ 1685460 h 1837857"/>
                <a:gd name="connsiteX111" fmla="*/ 3157537 w 3287586"/>
                <a:gd name="connsiteY111" fmla="*/ 1685459 h 1837857"/>
                <a:gd name="connsiteX112" fmla="*/ 3157536 w 3287586"/>
                <a:gd name="connsiteY112" fmla="*/ 1699745 h 1837857"/>
                <a:gd name="connsiteX113" fmla="*/ 3169442 w 3287586"/>
                <a:gd name="connsiteY113" fmla="*/ 1699747 h 1837857"/>
                <a:gd name="connsiteX114" fmla="*/ 3171824 w 3287586"/>
                <a:gd name="connsiteY114" fmla="*/ 1740227 h 1837857"/>
                <a:gd name="connsiteX115" fmla="*/ 3186111 w 3287586"/>
                <a:gd name="connsiteY115" fmla="*/ 1740227 h 1837857"/>
                <a:gd name="connsiteX116" fmla="*/ 3186112 w 3287586"/>
                <a:gd name="connsiteY116" fmla="*/ 1749752 h 1837857"/>
                <a:gd name="connsiteX117" fmla="*/ 3202780 w 3287586"/>
                <a:gd name="connsiteY117" fmla="*/ 1749751 h 1837857"/>
                <a:gd name="connsiteX118" fmla="*/ 3202780 w 3287586"/>
                <a:gd name="connsiteY118" fmla="*/ 1790233 h 1837857"/>
                <a:gd name="connsiteX119" fmla="*/ 3233735 w 3287586"/>
                <a:gd name="connsiteY119" fmla="*/ 1790233 h 1837857"/>
                <a:gd name="connsiteX120" fmla="*/ 3233735 w 3287586"/>
                <a:gd name="connsiteY120" fmla="*/ 1816427 h 1837857"/>
                <a:gd name="connsiteX121" fmla="*/ 3283741 w 3287586"/>
                <a:gd name="connsiteY121" fmla="*/ 1818808 h 1837857"/>
                <a:gd name="connsiteX122" fmla="*/ 3283741 w 3287586"/>
                <a:gd name="connsiteY122" fmla="*/ 1837857 h 1837857"/>
                <a:gd name="connsiteX0" fmla="*/ 0 w 3288502"/>
                <a:gd name="connsiteY0" fmla="*/ 4296 h 1842619"/>
                <a:gd name="connsiteX1" fmla="*/ 0 w 3288502"/>
                <a:gd name="connsiteY1" fmla="*/ 4296 h 1842619"/>
                <a:gd name="connsiteX2" fmla="*/ 152400 w 3288502"/>
                <a:gd name="connsiteY2" fmla="*/ 4296 h 1842619"/>
                <a:gd name="connsiteX3" fmla="*/ 168275 w 3288502"/>
                <a:gd name="connsiteY3" fmla="*/ 7471 h 1842619"/>
                <a:gd name="connsiteX4" fmla="*/ 206375 w 3288502"/>
                <a:gd name="connsiteY4" fmla="*/ 10646 h 1842619"/>
                <a:gd name="connsiteX5" fmla="*/ 387350 w 3288502"/>
                <a:gd name="connsiteY5" fmla="*/ 7471 h 1842619"/>
                <a:gd name="connsiteX6" fmla="*/ 412750 w 3288502"/>
                <a:gd name="connsiteY6" fmla="*/ 4296 h 1842619"/>
                <a:gd name="connsiteX7" fmla="*/ 406400 w 3288502"/>
                <a:gd name="connsiteY7" fmla="*/ 4296 h 1842619"/>
                <a:gd name="connsiteX8" fmla="*/ 403225 w 3288502"/>
                <a:gd name="connsiteY8" fmla="*/ 32871 h 1842619"/>
                <a:gd name="connsiteX9" fmla="*/ 409575 w 3288502"/>
                <a:gd name="connsiteY9" fmla="*/ 36046 h 1842619"/>
                <a:gd name="connsiteX10" fmla="*/ 415925 w 3288502"/>
                <a:gd name="connsiteY10" fmla="*/ 86846 h 1842619"/>
                <a:gd name="connsiteX11" fmla="*/ 425450 w 3288502"/>
                <a:gd name="connsiteY11" fmla="*/ 86846 h 1842619"/>
                <a:gd name="connsiteX12" fmla="*/ 428625 w 3288502"/>
                <a:gd name="connsiteY12" fmla="*/ 102721 h 1842619"/>
                <a:gd name="connsiteX13" fmla="*/ 438150 w 3288502"/>
                <a:gd name="connsiteY13" fmla="*/ 102721 h 1842619"/>
                <a:gd name="connsiteX14" fmla="*/ 438150 w 3288502"/>
                <a:gd name="connsiteY14" fmla="*/ 217021 h 1842619"/>
                <a:gd name="connsiteX15" fmla="*/ 447675 w 3288502"/>
                <a:gd name="connsiteY15" fmla="*/ 217021 h 1842619"/>
                <a:gd name="connsiteX16" fmla="*/ 447675 w 3288502"/>
                <a:gd name="connsiteY16" fmla="*/ 232896 h 1842619"/>
                <a:gd name="connsiteX17" fmla="*/ 457200 w 3288502"/>
                <a:gd name="connsiteY17" fmla="*/ 232896 h 1842619"/>
                <a:gd name="connsiteX18" fmla="*/ 457200 w 3288502"/>
                <a:gd name="connsiteY18" fmla="*/ 255121 h 1842619"/>
                <a:gd name="connsiteX19" fmla="*/ 822325 w 3288502"/>
                <a:gd name="connsiteY19" fmla="*/ 255121 h 1842619"/>
                <a:gd name="connsiteX20" fmla="*/ 822325 w 3288502"/>
                <a:gd name="connsiteY20" fmla="*/ 277346 h 1842619"/>
                <a:gd name="connsiteX21" fmla="*/ 857250 w 3288502"/>
                <a:gd name="connsiteY21" fmla="*/ 277346 h 1842619"/>
                <a:gd name="connsiteX22" fmla="*/ 857250 w 3288502"/>
                <a:gd name="connsiteY22" fmla="*/ 302746 h 1842619"/>
                <a:gd name="connsiteX23" fmla="*/ 895350 w 3288502"/>
                <a:gd name="connsiteY23" fmla="*/ 302746 h 1842619"/>
                <a:gd name="connsiteX24" fmla="*/ 895350 w 3288502"/>
                <a:gd name="connsiteY24" fmla="*/ 458321 h 1842619"/>
                <a:gd name="connsiteX25" fmla="*/ 901700 w 3288502"/>
                <a:gd name="connsiteY25" fmla="*/ 458321 h 1842619"/>
                <a:gd name="connsiteX26" fmla="*/ 901700 w 3288502"/>
                <a:gd name="connsiteY26" fmla="*/ 471021 h 1842619"/>
                <a:gd name="connsiteX27" fmla="*/ 927100 w 3288502"/>
                <a:gd name="connsiteY27" fmla="*/ 471021 h 1842619"/>
                <a:gd name="connsiteX28" fmla="*/ 927100 w 3288502"/>
                <a:gd name="connsiteY28" fmla="*/ 496421 h 1842619"/>
                <a:gd name="connsiteX29" fmla="*/ 974725 w 3288502"/>
                <a:gd name="connsiteY29" fmla="*/ 496421 h 1842619"/>
                <a:gd name="connsiteX30" fmla="*/ 974725 w 3288502"/>
                <a:gd name="connsiteY30" fmla="*/ 518646 h 1842619"/>
                <a:gd name="connsiteX31" fmla="*/ 1114425 w 3288502"/>
                <a:gd name="connsiteY31" fmla="*/ 521821 h 1842619"/>
                <a:gd name="connsiteX32" fmla="*/ 1117600 w 3288502"/>
                <a:gd name="connsiteY32" fmla="*/ 540871 h 1842619"/>
                <a:gd name="connsiteX33" fmla="*/ 1181100 w 3288502"/>
                <a:gd name="connsiteY33" fmla="*/ 544046 h 1842619"/>
                <a:gd name="connsiteX34" fmla="*/ 1181100 w 3288502"/>
                <a:gd name="connsiteY34" fmla="*/ 553571 h 1842619"/>
                <a:gd name="connsiteX35" fmla="*/ 1187450 w 3288502"/>
                <a:gd name="connsiteY35" fmla="*/ 553571 h 1842619"/>
                <a:gd name="connsiteX36" fmla="*/ 1187450 w 3288502"/>
                <a:gd name="connsiteY36" fmla="*/ 563096 h 1842619"/>
                <a:gd name="connsiteX37" fmla="*/ 1193800 w 3288502"/>
                <a:gd name="connsiteY37" fmla="*/ 563096 h 1842619"/>
                <a:gd name="connsiteX38" fmla="*/ 1193800 w 3288502"/>
                <a:gd name="connsiteY38" fmla="*/ 569446 h 1842619"/>
                <a:gd name="connsiteX39" fmla="*/ 1203325 w 3288502"/>
                <a:gd name="connsiteY39" fmla="*/ 569446 h 1842619"/>
                <a:gd name="connsiteX40" fmla="*/ 1203325 w 3288502"/>
                <a:gd name="connsiteY40" fmla="*/ 604371 h 1842619"/>
                <a:gd name="connsiteX41" fmla="*/ 1276350 w 3288502"/>
                <a:gd name="connsiteY41" fmla="*/ 604371 h 1842619"/>
                <a:gd name="connsiteX42" fmla="*/ 1279525 w 3288502"/>
                <a:gd name="connsiteY42" fmla="*/ 626596 h 1842619"/>
                <a:gd name="connsiteX43" fmla="*/ 1301750 w 3288502"/>
                <a:gd name="connsiteY43" fmla="*/ 629771 h 1842619"/>
                <a:gd name="connsiteX44" fmla="*/ 1301750 w 3288502"/>
                <a:gd name="connsiteY44" fmla="*/ 642471 h 1842619"/>
                <a:gd name="connsiteX45" fmla="*/ 1311275 w 3288502"/>
                <a:gd name="connsiteY45" fmla="*/ 642471 h 1842619"/>
                <a:gd name="connsiteX46" fmla="*/ 1311275 w 3288502"/>
                <a:gd name="connsiteY46" fmla="*/ 671046 h 1842619"/>
                <a:gd name="connsiteX47" fmla="*/ 1349375 w 3288502"/>
                <a:gd name="connsiteY47" fmla="*/ 671046 h 1842619"/>
                <a:gd name="connsiteX48" fmla="*/ 1349375 w 3288502"/>
                <a:gd name="connsiteY48" fmla="*/ 686921 h 1842619"/>
                <a:gd name="connsiteX49" fmla="*/ 1371600 w 3288502"/>
                <a:gd name="connsiteY49" fmla="*/ 686921 h 1842619"/>
                <a:gd name="connsiteX50" fmla="*/ 1368425 w 3288502"/>
                <a:gd name="connsiteY50" fmla="*/ 709146 h 1842619"/>
                <a:gd name="connsiteX51" fmla="*/ 1390650 w 3288502"/>
                <a:gd name="connsiteY51" fmla="*/ 709146 h 1842619"/>
                <a:gd name="connsiteX52" fmla="*/ 1390650 w 3288502"/>
                <a:gd name="connsiteY52" fmla="*/ 734546 h 1842619"/>
                <a:gd name="connsiteX53" fmla="*/ 1454150 w 3288502"/>
                <a:gd name="connsiteY53" fmla="*/ 737721 h 1842619"/>
                <a:gd name="connsiteX54" fmla="*/ 1454150 w 3288502"/>
                <a:gd name="connsiteY54" fmla="*/ 753596 h 1842619"/>
                <a:gd name="connsiteX55" fmla="*/ 1489075 w 3288502"/>
                <a:gd name="connsiteY55" fmla="*/ 753596 h 1842619"/>
                <a:gd name="connsiteX56" fmla="*/ 1489075 w 3288502"/>
                <a:gd name="connsiteY56" fmla="*/ 778996 h 1842619"/>
                <a:gd name="connsiteX57" fmla="*/ 1562100 w 3288502"/>
                <a:gd name="connsiteY57" fmla="*/ 778996 h 1842619"/>
                <a:gd name="connsiteX58" fmla="*/ 1562100 w 3288502"/>
                <a:gd name="connsiteY58" fmla="*/ 798046 h 1842619"/>
                <a:gd name="connsiteX59" fmla="*/ 1670050 w 3288502"/>
                <a:gd name="connsiteY59" fmla="*/ 801221 h 1842619"/>
                <a:gd name="connsiteX60" fmla="*/ 1670050 w 3288502"/>
                <a:gd name="connsiteY60" fmla="*/ 820271 h 1842619"/>
                <a:gd name="connsiteX61" fmla="*/ 1730375 w 3288502"/>
                <a:gd name="connsiteY61" fmla="*/ 823446 h 1842619"/>
                <a:gd name="connsiteX62" fmla="*/ 1730375 w 3288502"/>
                <a:gd name="connsiteY62" fmla="*/ 839321 h 1842619"/>
                <a:gd name="connsiteX63" fmla="*/ 1771650 w 3288502"/>
                <a:gd name="connsiteY63" fmla="*/ 845671 h 1842619"/>
                <a:gd name="connsiteX64" fmla="*/ 1771650 w 3288502"/>
                <a:gd name="connsiteY64" fmla="*/ 886946 h 1842619"/>
                <a:gd name="connsiteX65" fmla="*/ 1816100 w 3288502"/>
                <a:gd name="connsiteY65" fmla="*/ 890121 h 1842619"/>
                <a:gd name="connsiteX66" fmla="*/ 1816100 w 3288502"/>
                <a:gd name="connsiteY66" fmla="*/ 944096 h 1842619"/>
                <a:gd name="connsiteX67" fmla="*/ 1825625 w 3288502"/>
                <a:gd name="connsiteY67" fmla="*/ 944096 h 1842619"/>
                <a:gd name="connsiteX68" fmla="*/ 1825625 w 3288502"/>
                <a:gd name="connsiteY68" fmla="*/ 972671 h 1842619"/>
                <a:gd name="connsiteX69" fmla="*/ 1885950 w 3288502"/>
                <a:gd name="connsiteY69" fmla="*/ 975846 h 1842619"/>
                <a:gd name="connsiteX70" fmla="*/ 1885950 w 3288502"/>
                <a:gd name="connsiteY70" fmla="*/ 994896 h 1842619"/>
                <a:gd name="connsiteX71" fmla="*/ 2120900 w 3288502"/>
                <a:gd name="connsiteY71" fmla="*/ 998071 h 1842619"/>
                <a:gd name="connsiteX72" fmla="*/ 2117725 w 3288502"/>
                <a:gd name="connsiteY72" fmla="*/ 1013946 h 1842619"/>
                <a:gd name="connsiteX73" fmla="*/ 2152650 w 3288502"/>
                <a:gd name="connsiteY73" fmla="*/ 1017121 h 1842619"/>
                <a:gd name="connsiteX74" fmla="*/ 2152650 w 3288502"/>
                <a:gd name="connsiteY74" fmla="*/ 1042521 h 1842619"/>
                <a:gd name="connsiteX75" fmla="*/ 2212975 w 3288502"/>
                <a:gd name="connsiteY75" fmla="*/ 1045696 h 1842619"/>
                <a:gd name="connsiteX76" fmla="*/ 2212975 w 3288502"/>
                <a:gd name="connsiteY76" fmla="*/ 1077446 h 1842619"/>
                <a:gd name="connsiteX77" fmla="*/ 2225675 w 3288502"/>
                <a:gd name="connsiteY77" fmla="*/ 1077446 h 1842619"/>
                <a:gd name="connsiteX78" fmla="*/ 2228850 w 3288502"/>
                <a:gd name="connsiteY78" fmla="*/ 1121896 h 1842619"/>
                <a:gd name="connsiteX79" fmla="*/ 2244725 w 3288502"/>
                <a:gd name="connsiteY79" fmla="*/ 1121896 h 1842619"/>
                <a:gd name="connsiteX80" fmla="*/ 2244725 w 3288502"/>
                <a:gd name="connsiteY80" fmla="*/ 1150471 h 1842619"/>
                <a:gd name="connsiteX81" fmla="*/ 2517775 w 3288502"/>
                <a:gd name="connsiteY81" fmla="*/ 1150471 h 1842619"/>
                <a:gd name="connsiteX82" fmla="*/ 2517775 w 3288502"/>
                <a:gd name="connsiteY82" fmla="*/ 1172696 h 1842619"/>
                <a:gd name="connsiteX83" fmla="*/ 2692400 w 3288502"/>
                <a:gd name="connsiteY83" fmla="*/ 1172696 h 1842619"/>
                <a:gd name="connsiteX84" fmla="*/ 2692400 w 3288502"/>
                <a:gd name="connsiteY84" fmla="*/ 1198096 h 1842619"/>
                <a:gd name="connsiteX85" fmla="*/ 2711450 w 3288502"/>
                <a:gd name="connsiteY85" fmla="*/ 1198096 h 1842619"/>
                <a:gd name="connsiteX86" fmla="*/ 2714625 w 3288502"/>
                <a:gd name="connsiteY86" fmla="*/ 1223496 h 1842619"/>
                <a:gd name="connsiteX87" fmla="*/ 2790825 w 3288502"/>
                <a:gd name="connsiteY87" fmla="*/ 1223496 h 1842619"/>
                <a:gd name="connsiteX88" fmla="*/ 2790825 w 3288502"/>
                <a:gd name="connsiteY88" fmla="*/ 1248896 h 1842619"/>
                <a:gd name="connsiteX89" fmla="*/ 2860675 w 3288502"/>
                <a:gd name="connsiteY89" fmla="*/ 1248896 h 1842619"/>
                <a:gd name="connsiteX90" fmla="*/ 2860675 w 3288502"/>
                <a:gd name="connsiteY90" fmla="*/ 1264771 h 1842619"/>
                <a:gd name="connsiteX91" fmla="*/ 2892425 w 3288502"/>
                <a:gd name="connsiteY91" fmla="*/ 1264771 h 1842619"/>
                <a:gd name="connsiteX92" fmla="*/ 2895600 w 3288502"/>
                <a:gd name="connsiteY92" fmla="*/ 1318746 h 1842619"/>
                <a:gd name="connsiteX93" fmla="*/ 2936875 w 3288502"/>
                <a:gd name="connsiteY93" fmla="*/ 1318746 h 1842619"/>
                <a:gd name="connsiteX94" fmla="*/ 2940050 w 3288502"/>
                <a:gd name="connsiteY94" fmla="*/ 1356846 h 1842619"/>
                <a:gd name="connsiteX95" fmla="*/ 3019425 w 3288502"/>
                <a:gd name="connsiteY95" fmla="*/ 1363196 h 1842619"/>
                <a:gd name="connsiteX96" fmla="*/ 3019425 w 3288502"/>
                <a:gd name="connsiteY96" fmla="*/ 1401296 h 1842619"/>
                <a:gd name="connsiteX97" fmla="*/ 3028950 w 3288502"/>
                <a:gd name="connsiteY97" fmla="*/ 1401296 h 1842619"/>
                <a:gd name="connsiteX98" fmla="*/ 3028950 w 3288502"/>
                <a:gd name="connsiteY98" fmla="*/ 1426696 h 1842619"/>
                <a:gd name="connsiteX99" fmla="*/ 3067050 w 3288502"/>
                <a:gd name="connsiteY99" fmla="*/ 1423521 h 1842619"/>
                <a:gd name="connsiteX100" fmla="*/ 3067050 w 3288502"/>
                <a:gd name="connsiteY100" fmla="*/ 1445746 h 1842619"/>
                <a:gd name="connsiteX101" fmla="*/ 3076575 w 3288502"/>
                <a:gd name="connsiteY101" fmla="*/ 1445746 h 1842619"/>
                <a:gd name="connsiteX102" fmla="*/ 3079750 w 3288502"/>
                <a:gd name="connsiteY102" fmla="*/ 1474321 h 1842619"/>
                <a:gd name="connsiteX103" fmla="*/ 3105150 w 3288502"/>
                <a:gd name="connsiteY103" fmla="*/ 1474321 h 1842619"/>
                <a:gd name="connsiteX104" fmla="*/ 3105150 w 3288502"/>
                <a:gd name="connsiteY104" fmla="*/ 1566396 h 1842619"/>
                <a:gd name="connsiteX105" fmla="*/ 3114675 w 3288502"/>
                <a:gd name="connsiteY105" fmla="*/ 1566396 h 1842619"/>
                <a:gd name="connsiteX106" fmla="*/ 3114675 w 3288502"/>
                <a:gd name="connsiteY106" fmla="*/ 1588621 h 1842619"/>
                <a:gd name="connsiteX107" fmla="*/ 3133725 w 3288502"/>
                <a:gd name="connsiteY107" fmla="*/ 1588621 h 1842619"/>
                <a:gd name="connsiteX108" fmla="*/ 3134519 w 3288502"/>
                <a:gd name="connsiteY108" fmla="*/ 1633865 h 1842619"/>
                <a:gd name="connsiteX109" fmla="*/ 3148012 w 3288502"/>
                <a:gd name="connsiteY109" fmla="*/ 1633865 h 1842619"/>
                <a:gd name="connsiteX110" fmla="*/ 3148012 w 3288502"/>
                <a:gd name="connsiteY110" fmla="*/ 1685460 h 1842619"/>
                <a:gd name="connsiteX111" fmla="*/ 3157537 w 3288502"/>
                <a:gd name="connsiteY111" fmla="*/ 1685459 h 1842619"/>
                <a:gd name="connsiteX112" fmla="*/ 3157536 w 3288502"/>
                <a:gd name="connsiteY112" fmla="*/ 1699745 h 1842619"/>
                <a:gd name="connsiteX113" fmla="*/ 3169442 w 3288502"/>
                <a:gd name="connsiteY113" fmla="*/ 1699747 h 1842619"/>
                <a:gd name="connsiteX114" fmla="*/ 3171824 w 3288502"/>
                <a:gd name="connsiteY114" fmla="*/ 1740227 h 1842619"/>
                <a:gd name="connsiteX115" fmla="*/ 3186111 w 3288502"/>
                <a:gd name="connsiteY115" fmla="*/ 1740227 h 1842619"/>
                <a:gd name="connsiteX116" fmla="*/ 3186112 w 3288502"/>
                <a:gd name="connsiteY116" fmla="*/ 1749752 h 1842619"/>
                <a:gd name="connsiteX117" fmla="*/ 3202780 w 3288502"/>
                <a:gd name="connsiteY117" fmla="*/ 1749751 h 1842619"/>
                <a:gd name="connsiteX118" fmla="*/ 3202780 w 3288502"/>
                <a:gd name="connsiteY118" fmla="*/ 1790233 h 1842619"/>
                <a:gd name="connsiteX119" fmla="*/ 3233735 w 3288502"/>
                <a:gd name="connsiteY119" fmla="*/ 1790233 h 1842619"/>
                <a:gd name="connsiteX120" fmla="*/ 3233735 w 3288502"/>
                <a:gd name="connsiteY120" fmla="*/ 1816427 h 1842619"/>
                <a:gd name="connsiteX121" fmla="*/ 3283741 w 3288502"/>
                <a:gd name="connsiteY121" fmla="*/ 1818808 h 1842619"/>
                <a:gd name="connsiteX122" fmla="*/ 3283741 w 3288502"/>
                <a:gd name="connsiteY122" fmla="*/ 1837857 h 1842619"/>
                <a:gd name="connsiteX123" fmla="*/ 3288502 w 3288502"/>
                <a:gd name="connsiteY123" fmla="*/ 1842619 h 1842619"/>
                <a:gd name="connsiteX0" fmla="*/ 0 w 4019545"/>
                <a:gd name="connsiteY0" fmla="*/ 4296 h 1842619"/>
                <a:gd name="connsiteX1" fmla="*/ 0 w 4019545"/>
                <a:gd name="connsiteY1" fmla="*/ 4296 h 1842619"/>
                <a:gd name="connsiteX2" fmla="*/ 152400 w 4019545"/>
                <a:gd name="connsiteY2" fmla="*/ 4296 h 1842619"/>
                <a:gd name="connsiteX3" fmla="*/ 168275 w 4019545"/>
                <a:gd name="connsiteY3" fmla="*/ 7471 h 1842619"/>
                <a:gd name="connsiteX4" fmla="*/ 206375 w 4019545"/>
                <a:gd name="connsiteY4" fmla="*/ 10646 h 1842619"/>
                <a:gd name="connsiteX5" fmla="*/ 387350 w 4019545"/>
                <a:gd name="connsiteY5" fmla="*/ 7471 h 1842619"/>
                <a:gd name="connsiteX6" fmla="*/ 412750 w 4019545"/>
                <a:gd name="connsiteY6" fmla="*/ 4296 h 1842619"/>
                <a:gd name="connsiteX7" fmla="*/ 406400 w 4019545"/>
                <a:gd name="connsiteY7" fmla="*/ 4296 h 1842619"/>
                <a:gd name="connsiteX8" fmla="*/ 403225 w 4019545"/>
                <a:gd name="connsiteY8" fmla="*/ 32871 h 1842619"/>
                <a:gd name="connsiteX9" fmla="*/ 409575 w 4019545"/>
                <a:gd name="connsiteY9" fmla="*/ 36046 h 1842619"/>
                <a:gd name="connsiteX10" fmla="*/ 415925 w 4019545"/>
                <a:gd name="connsiteY10" fmla="*/ 86846 h 1842619"/>
                <a:gd name="connsiteX11" fmla="*/ 425450 w 4019545"/>
                <a:gd name="connsiteY11" fmla="*/ 86846 h 1842619"/>
                <a:gd name="connsiteX12" fmla="*/ 428625 w 4019545"/>
                <a:gd name="connsiteY12" fmla="*/ 102721 h 1842619"/>
                <a:gd name="connsiteX13" fmla="*/ 438150 w 4019545"/>
                <a:gd name="connsiteY13" fmla="*/ 102721 h 1842619"/>
                <a:gd name="connsiteX14" fmla="*/ 438150 w 4019545"/>
                <a:gd name="connsiteY14" fmla="*/ 217021 h 1842619"/>
                <a:gd name="connsiteX15" fmla="*/ 447675 w 4019545"/>
                <a:gd name="connsiteY15" fmla="*/ 217021 h 1842619"/>
                <a:gd name="connsiteX16" fmla="*/ 447675 w 4019545"/>
                <a:gd name="connsiteY16" fmla="*/ 232896 h 1842619"/>
                <a:gd name="connsiteX17" fmla="*/ 457200 w 4019545"/>
                <a:gd name="connsiteY17" fmla="*/ 232896 h 1842619"/>
                <a:gd name="connsiteX18" fmla="*/ 457200 w 4019545"/>
                <a:gd name="connsiteY18" fmla="*/ 255121 h 1842619"/>
                <a:gd name="connsiteX19" fmla="*/ 822325 w 4019545"/>
                <a:gd name="connsiteY19" fmla="*/ 255121 h 1842619"/>
                <a:gd name="connsiteX20" fmla="*/ 822325 w 4019545"/>
                <a:gd name="connsiteY20" fmla="*/ 277346 h 1842619"/>
                <a:gd name="connsiteX21" fmla="*/ 857250 w 4019545"/>
                <a:gd name="connsiteY21" fmla="*/ 277346 h 1842619"/>
                <a:gd name="connsiteX22" fmla="*/ 857250 w 4019545"/>
                <a:gd name="connsiteY22" fmla="*/ 302746 h 1842619"/>
                <a:gd name="connsiteX23" fmla="*/ 895350 w 4019545"/>
                <a:gd name="connsiteY23" fmla="*/ 302746 h 1842619"/>
                <a:gd name="connsiteX24" fmla="*/ 895350 w 4019545"/>
                <a:gd name="connsiteY24" fmla="*/ 458321 h 1842619"/>
                <a:gd name="connsiteX25" fmla="*/ 901700 w 4019545"/>
                <a:gd name="connsiteY25" fmla="*/ 458321 h 1842619"/>
                <a:gd name="connsiteX26" fmla="*/ 901700 w 4019545"/>
                <a:gd name="connsiteY26" fmla="*/ 471021 h 1842619"/>
                <a:gd name="connsiteX27" fmla="*/ 927100 w 4019545"/>
                <a:gd name="connsiteY27" fmla="*/ 471021 h 1842619"/>
                <a:gd name="connsiteX28" fmla="*/ 927100 w 4019545"/>
                <a:gd name="connsiteY28" fmla="*/ 496421 h 1842619"/>
                <a:gd name="connsiteX29" fmla="*/ 974725 w 4019545"/>
                <a:gd name="connsiteY29" fmla="*/ 496421 h 1842619"/>
                <a:gd name="connsiteX30" fmla="*/ 974725 w 4019545"/>
                <a:gd name="connsiteY30" fmla="*/ 518646 h 1842619"/>
                <a:gd name="connsiteX31" fmla="*/ 1114425 w 4019545"/>
                <a:gd name="connsiteY31" fmla="*/ 521821 h 1842619"/>
                <a:gd name="connsiteX32" fmla="*/ 1117600 w 4019545"/>
                <a:gd name="connsiteY32" fmla="*/ 540871 h 1842619"/>
                <a:gd name="connsiteX33" fmla="*/ 1181100 w 4019545"/>
                <a:gd name="connsiteY33" fmla="*/ 544046 h 1842619"/>
                <a:gd name="connsiteX34" fmla="*/ 1181100 w 4019545"/>
                <a:gd name="connsiteY34" fmla="*/ 553571 h 1842619"/>
                <a:gd name="connsiteX35" fmla="*/ 1187450 w 4019545"/>
                <a:gd name="connsiteY35" fmla="*/ 553571 h 1842619"/>
                <a:gd name="connsiteX36" fmla="*/ 1187450 w 4019545"/>
                <a:gd name="connsiteY36" fmla="*/ 563096 h 1842619"/>
                <a:gd name="connsiteX37" fmla="*/ 1193800 w 4019545"/>
                <a:gd name="connsiteY37" fmla="*/ 563096 h 1842619"/>
                <a:gd name="connsiteX38" fmla="*/ 1193800 w 4019545"/>
                <a:gd name="connsiteY38" fmla="*/ 569446 h 1842619"/>
                <a:gd name="connsiteX39" fmla="*/ 1203325 w 4019545"/>
                <a:gd name="connsiteY39" fmla="*/ 569446 h 1842619"/>
                <a:gd name="connsiteX40" fmla="*/ 1203325 w 4019545"/>
                <a:gd name="connsiteY40" fmla="*/ 604371 h 1842619"/>
                <a:gd name="connsiteX41" fmla="*/ 1276350 w 4019545"/>
                <a:gd name="connsiteY41" fmla="*/ 604371 h 1842619"/>
                <a:gd name="connsiteX42" fmla="*/ 1279525 w 4019545"/>
                <a:gd name="connsiteY42" fmla="*/ 626596 h 1842619"/>
                <a:gd name="connsiteX43" fmla="*/ 1301750 w 4019545"/>
                <a:gd name="connsiteY43" fmla="*/ 629771 h 1842619"/>
                <a:gd name="connsiteX44" fmla="*/ 1301750 w 4019545"/>
                <a:gd name="connsiteY44" fmla="*/ 642471 h 1842619"/>
                <a:gd name="connsiteX45" fmla="*/ 1311275 w 4019545"/>
                <a:gd name="connsiteY45" fmla="*/ 642471 h 1842619"/>
                <a:gd name="connsiteX46" fmla="*/ 1311275 w 4019545"/>
                <a:gd name="connsiteY46" fmla="*/ 671046 h 1842619"/>
                <a:gd name="connsiteX47" fmla="*/ 1349375 w 4019545"/>
                <a:gd name="connsiteY47" fmla="*/ 671046 h 1842619"/>
                <a:gd name="connsiteX48" fmla="*/ 1349375 w 4019545"/>
                <a:gd name="connsiteY48" fmla="*/ 686921 h 1842619"/>
                <a:gd name="connsiteX49" fmla="*/ 1371600 w 4019545"/>
                <a:gd name="connsiteY49" fmla="*/ 686921 h 1842619"/>
                <a:gd name="connsiteX50" fmla="*/ 1368425 w 4019545"/>
                <a:gd name="connsiteY50" fmla="*/ 709146 h 1842619"/>
                <a:gd name="connsiteX51" fmla="*/ 1390650 w 4019545"/>
                <a:gd name="connsiteY51" fmla="*/ 709146 h 1842619"/>
                <a:gd name="connsiteX52" fmla="*/ 1390650 w 4019545"/>
                <a:gd name="connsiteY52" fmla="*/ 734546 h 1842619"/>
                <a:gd name="connsiteX53" fmla="*/ 1454150 w 4019545"/>
                <a:gd name="connsiteY53" fmla="*/ 737721 h 1842619"/>
                <a:gd name="connsiteX54" fmla="*/ 1454150 w 4019545"/>
                <a:gd name="connsiteY54" fmla="*/ 753596 h 1842619"/>
                <a:gd name="connsiteX55" fmla="*/ 1489075 w 4019545"/>
                <a:gd name="connsiteY55" fmla="*/ 753596 h 1842619"/>
                <a:gd name="connsiteX56" fmla="*/ 1489075 w 4019545"/>
                <a:gd name="connsiteY56" fmla="*/ 778996 h 1842619"/>
                <a:gd name="connsiteX57" fmla="*/ 1562100 w 4019545"/>
                <a:gd name="connsiteY57" fmla="*/ 778996 h 1842619"/>
                <a:gd name="connsiteX58" fmla="*/ 1562100 w 4019545"/>
                <a:gd name="connsiteY58" fmla="*/ 798046 h 1842619"/>
                <a:gd name="connsiteX59" fmla="*/ 1670050 w 4019545"/>
                <a:gd name="connsiteY59" fmla="*/ 801221 h 1842619"/>
                <a:gd name="connsiteX60" fmla="*/ 1670050 w 4019545"/>
                <a:gd name="connsiteY60" fmla="*/ 820271 h 1842619"/>
                <a:gd name="connsiteX61" fmla="*/ 1730375 w 4019545"/>
                <a:gd name="connsiteY61" fmla="*/ 823446 h 1842619"/>
                <a:gd name="connsiteX62" fmla="*/ 1730375 w 4019545"/>
                <a:gd name="connsiteY62" fmla="*/ 839321 h 1842619"/>
                <a:gd name="connsiteX63" fmla="*/ 1771650 w 4019545"/>
                <a:gd name="connsiteY63" fmla="*/ 845671 h 1842619"/>
                <a:gd name="connsiteX64" fmla="*/ 1771650 w 4019545"/>
                <a:gd name="connsiteY64" fmla="*/ 886946 h 1842619"/>
                <a:gd name="connsiteX65" fmla="*/ 1816100 w 4019545"/>
                <a:gd name="connsiteY65" fmla="*/ 890121 h 1842619"/>
                <a:gd name="connsiteX66" fmla="*/ 1816100 w 4019545"/>
                <a:gd name="connsiteY66" fmla="*/ 944096 h 1842619"/>
                <a:gd name="connsiteX67" fmla="*/ 1825625 w 4019545"/>
                <a:gd name="connsiteY67" fmla="*/ 944096 h 1842619"/>
                <a:gd name="connsiteX68" fmla="*/ 1825625 w 4019545"/>
                <a:gd name="connsiteY68" fmla="*/ 972671 h 1842619"/>
                <a:gd name="connsiteX69" fmla="*/ 1885950 w 4019545"/>
                <a:gd name="connsiteY69" fmla="*/ 975846 h 1842619"/>
                <a:gd name="connsiteX70" fmla="*/ 1885950 w 4019545"/>
                <a:gd name="connsiteY70" fmla="*/ 994896 h 1842619"/>
                <a:gd name="connsiteX71" fmla="*/ 2120900 w 4019545"/>
                <a:gd name="connsiteY71" fmla="*/ 998071 h 1842619"/>
                <a:gd name="connsiteX72" fmla="*/ 2117725 w 4019545"/>
                <a:gd name="connsiteY72" fmla="*/ 1013946 h 1842619"/>
                <a:gd name="connsiteX73" fmla="*/ 2152650 w 4019545"/>
                <a:gd name="connsiteY73" fmla="*/ 1017121 h 1842619"/>
                <a:gd name="connsiteX74" fmla="*/ 2152650 w 4019545"/>
                <a:gd name="connsiteY74" fmla="*/ 1042521 h 1842619"/>
                <a:gd name="connsiteX75" fmla="*/ 2212975 w 4019545"/>
                <a:gd name="connsiteY75" fmla="*/ 1045696 h 1842619"/>
                <a:gd name="connsiteX76" fmla="*/ 2212975 w 4019545"/>
                <a:gd name="connsiteY76" fmla="*/ 1077446 h 1842619"/>
                <a:gd name="connsiteX77" fmla="*/ 2225675 w 4019545"/>
                <a:gd name="connsiteY77" fmla="*/ 1077446 h 1842619"/>
                <a:gd name="connsiteX78" fmla="*/ 2228850 w 4019545"/>
                <a:gd name="connsiteY78" fmla="*/ 1121896 h 1842619"/>
                <a:gd name="connsiteX79" fmla="*/ 2244725 w 4019545"/>
                <a:gd name="connsiteY79" fmla="*/ 1121896 h 1842619"/>
                <a:gd name="connsiteX80" fmla="*/ 2244725 w 4019545"/>
                <a:gd name="connsiteY80" fmla="*/ 1150471 h 1842619"/>
                <a:gd name="connsiteX81" fmla="*/ 2517775 w 4019545"/>
                <a:gd name="connsiteY81" fmla="*/ 1150471 h 1842619"/>
                <a:gd name="connsiteX82" fmla="*/ 2517775 w 4019545"/>
                <a:gd name="connsiteY82" fmla="*/ 1172696 h 1842619"/>
                <a:gd name="connsiteX83" fmla="*/ 2692400 w 4019545"/>
                <a:gd name="connsiteY83" fmla="*/ 1172696 h 1842619"/>
                <a:gd name="connsiteX84" fmla="*/ 2692400 w 4019545"/>
                <a:gd name="connsiteY84" fmla="*/ 1198096 h 1842619"/>
                <a:gd name="connsiteX85" fmla="*/ 2711450 w 4019545"/>
                <a:gd name="connsiteY85" fmla="*/ 1198096 h 1842619"/>
                <a:gd name="connsiteX86" fmla="*/ 2714625 w 4019545"/>
                <a:gd name="connsiteY86" fmla="*/ 1223496 h 1842619"/>
                <a:gd name="connsiteX87" fmla="*/ 2790825 w 4019545"/>
                <a:gd name="connsiteY87" fmla="*/ 1223496 h 1842619"/>
                <a:gd name="connsiteX88" fmla="*/ 2790825 w 4019545"/>
                <a:gd name="connsiteY88" fmla="*/ 1248896 h 1842619"/>
                <a:gd name="connsiteX89" fmla="*/ 2860675 w 4019545"/>
                <a:gd name="connsiteY89" fmla="*/ 1248896 h 1842619"/>
                <a:gd name="connsiteX90" fmla="*/ 2860675 w 4019545"/>
                <a:gd name="connsiteY90" fmla="*/ 1264771 h 1842619"/>
                <a:gd name="connsiteX91" fmla="*/ 2892425 w 4019545"/>
                <a:gd name="connsiteY91" fmla="*/ 1264771 h 1842619"/>
                <a:gd name="connsiteX92" fmla="*/ 2895600 w 4019545"/>
                <a:gd name="connsiteY92" fmla="*/ 1318746 h 1842619"/>
                <a:gd name="connsiteX93" fmla="*/ 2936875 w 4019545"/>
                <a:gd name="connsiteY93" fmla="*/ 1318746 h 1842619"/>
                <a:gd name="connsiteX94" fmla="*/ 2940050 w 4019545"/>
                <a:gd name="connsiteY94" fmla="*/ 1356846 h 1842619"/>
                <a:gd name="connsiteX95" fmla="*/ 3019425 w 4019545"/>
                <a:gd name="connsiteY95" fmla="*/ 1363196 h 1842619"/>
                <a:gd name="connsiteX96" fmla="*/ 3019425 w 4019545"/>
                <a:gd name="connsiteY96" fmla="*/ 1401296 h 1842619"/>
                <a:gd name="connsiteX97" fmla="*/ 3028950 w 4019545"/>
                <a:gd name="connsiteY97" fmla="*/ 1401296 h 1842619"/>
                <a:gd name="connsiteX98" fmla="*/ 3028950 w 4019545"/>
                <a:gd name="connsiteY98" fmla="*/ 1426696 h 1842619"/>
                <a:gd name="connsiteX99" fmla="*/ 3067050 w 4019545"/>
                <a:gd name="connsiteY99" fmla="*/ 1423521 h 1842619"/>
                <a:gd name="connsiteX100" fmla="*/ 3067050 w 4019545"/>
                <a:gd name="connsiteY100" fmla="*/ 1445746 h 1842619"/>
                <a:gd name="connsiteX101" fmla="*/ 3076575 w 4019545"/>
                <a:gd name="connsiteY101" fmla="*/ 1445746 h 1842619"/>
                <a:gd name="connsiteX102" fmla="*/ 3079750 w 4019545"/>
                <a:gd name="connsiteY102" fmla="*/ 1474321 h 1842619"/>
                <a:gd name="connsiteX103" fmla="*/ 3105150 w 4019545"/>
                <a:gd name="connsiteY103" fmla="*/ 1474321 h 1842619"/>
                <a:gd name="connsiteX104" fmla="*/ 3105150 w 4019545"/>
                <a:gd name="connsiteY104" fmla="*/ 1566396 h 1842619"/>
                <a:gd name="connsiteX105" fmla="*/ 3114675 w 4019545"/>
                <a:gd name="connsiteY105" fmla="*/ 1566396 h 1842619"/>
                <a:gd name="connsiteX106" fmla="*/ 3114675 w 4019545"/>
                <a:gd name="connsiteY106" fmla="*/ 1588621 h 1842619"/>
                <a:gd name="connsiteX107" fmla="*/ 3133725 w 4019545"/>
                <a:gd name="connsiteY107" fmla="*/ 1588621 h 1842619"/>
                <a:gd name="connsiteX108" fmla="*/ 3134519 w 4019545"/>
                <a:gd name="connsiteY108" fmla="*/ 1633865 h 1842619"/>
                <a:gd name="connsiteX109" fmla="*/ 3148012 w 4019545"/>
                <a:gd name="connsiteY109" fmla="*/ 1633865 h 1842619"/>
                <a:gd name="connsiteX110" fmla="*/ 3148012 w 4019545"/>
                <a:gd name="connsiteY110" fmla="*/ 1685460 h 1842619"/>
                <a:gd name="connsiteX111" fmla="*/ 3157537 w 4019545"/>
                <a:gd name="connsiteY111" fmla="*/ 1685459 h 1842619"/>
                <a:gd name="connsiteX112" fmla="*/ 3157536 w 4019545"/>
                <a:gd name="connsiteY112" fmla="*/ 1699745 h 1842619"/>
                <a:gd name="connsiteX113" fmla="*/ 3169442 w 4019545"/>
                <a:gd name="connsiteY113" fmla="*/ 1699747 h 1842619"/>
                <a:gd name="connsiteX114" fmla="*/ 3171824 w 4019545"/>
                <a:gd name="connsiteY114" fmla="*/ 1740227 h 1842619"/>
                <a:gd name="connsiteX115" fmla="*/ 3186111 w 4019545"/>
                <a:gd name="connsiteY115" fmla="*/ 1740227 h 1842619"/>
                <a:gd name="connsiteX116" fmla="*/ 3186112 w 4019545"/>
                <a:gd name="connsiteY116" fmla="*/ 1749752 h 1842619"/>
                <a:gd name="connsiteX117" fmla="*/ 3202780 w 4019545"/>
                <a:gd name="connsiteY117" fmla="*/ 1749751 h 1842619"/>
                <a:gd name="connsiteX118" fmla="*/ 3202780 w 4019545"/>
                <a:gd name="connsiteY118" fmla="*/ 1790233 h 1842619"/>
                <a:gd name="connsiteX119" fmla="*/ 3233735 w 4019545"/>
                <a:gd name="connsiteY119" fmla="*/ 1790233 h 1842619"/>
                <a:gd name="connsiteX120" fmla="*/ 3233735 w 4019545"/>
                <a:gd name="connsiteY120" fmla="*/ 1816427 h 1842619"/>
                <a:gd name="connsiteX121" fmla="*/ 3283741 w 4019545"/>
                <a:gd name="connsiteY121" fmla="*/ 1818808 h 1842619"/>
                <a:gd name="connsiteX122" fmla="*/ 3283741 w 4019545"/>
                <a:gd name="connsiteY122" fmla="*/ 1837857 h 1842619"/>
                <a:gd name="connsiteX123" fmla="*/ 4019545 w 4019545"/>
                <a:gd name="connsiteY123" fmla="*/ 1842619 h 1842619"/>
                <a:gd name="connsiteX0" fmla="*/ 0 w 4019545"/>
                <a:gd name="connsiteY0" fmla="*/ 4296 h 1842619"/>
                <a:gd name="connsiteX1" fmla="*/ 0 w 4019545"/>
                <a:gd name="connsiteY1" fmla="*/ 4296 h 1842619"/>
                <a:gd name="connsiteX2" fmla="*/ 152400 w 4019545"/>
                <a:gd name="connsiteY2" fmla="*/ 4296 h 1842619"/>
                <a:gd name="connsiteX3" fmla="*/ 168275 w 4019545"/>
                <a:gd name="connsiteY3" fmla="*/ 7471 h 1842619"/>
                <a:gd name="connsiteX4" fmla="*/ 206375 w 4019545"/>
                <a:gd name="connsiteY4" fmla="*/ 10646 h 1842619"/>
                <a:gd name="connsiteX5" fmla="*/ 387350 w 4019545"/>
                <a:gd name="connsiteY5" fmla="*/ 7471 h 1842619"/>
                <a:gd name="connsiteX6" fmla="*/ 412750 w 4019545"/>
                <a:gd name="connsiteY6" fmla="*/ 4296 h 1842619"/>
                <a:gd name="connsiteX7" fmla="*/ 406400 w 4019545"/>
                <a:gd name="connsiteY7" fmla="*/ 4296 h 1842619"/>
                <a:gd name="connsiteX8" fmla="*/ 403225 w 4019545"/>
                <a:gd name="connsiteY8" fmla="*/ 32871 h 1842619"/>
                <a:gd name="connsiteX9" fmla="*/ 409575 w 4019545"/>
                <a:gd name="connsiteY9" fmla="*/ 36046 h 1842619"/>
                <a:gd name="connsiteX10" fmla="*/ 415925 w 4019545"/>
                <a:gd name="connsiteY10" fmla="*/ 86846 h 1842619"/>
                <a:gd name="connsiteX11" fmla="*/ 425450 w 4019545"/>
                <a:gd name="connsiteY11" fmla="*/ 86846 h 1842619"/>
                <a:gd name="connsiteX12" fmla="*/ 428625 w 4019545"/>
                <a:gd name="connsiteY12" fmla="*/ 102721 h 1842619"/>
                <a:gd name="connsiteX13" fmla="*/ 438150 w 4019545"/>
                <a:gd name="connsiteY13" fmla="*/ 102721 h 1842619"/>
                <a:gd name="connsiteX14" fmla="*/ 438150 w 4019545"/>
                <a:gd name="connsiteY14" fmla="*/ 217021 h 1842619"/>
                <a:gd name="connsiteX15" fmla="*/ 447675 w 4019545"/>
                <a:gd name="connsiteY15" fmla="*/ 217021 h 1842619"/>
                <a:gd name="connsiteX16" fmla="*/ 447675 w 4019545"/>
                <a:gd name="connsiteY16" fmla="*/ 232896 h 1842619"/>
                <a:gd name="connsiteX17" fmla="*/ 457200 w 4019545"/>
                <a:gd name="connsiteY17" fmla="*/ 232896 h 1842619"/>
                <a:gd name="connsiteX18" fmla="*/ 457200 w 4019545"/>
                <a:gd name="connsiteY18" fmla="*/ 255121 h 1842619"/>
                <a:gd name="connsiteX19" fmla="*/ 822325 w 4019545"/>
                <a:gd name="connsiteY19" fmla="*/ 255121 h 1842619"/>
                <a:gd name="connsiteX20" fmla="*/ 822325 w 4019545"/>
                <a:gd name="connsiteY20" fmla="*/ 277346 h 1842619"/>
                <a:gd name="connsiteX21" fmla="*/ 857250 w 4019545"/>
                <a:gd name="connsiteY21" fmla="*/ 277346 h 1842619"/>
                <a:gd name="connsiteX22" fmla="*/ 857250 w 4019545"/>
                <a:gd name="connsiteY22" fmla="*/ 302746 h 1842619"/>
                <a:gd name="connsiteX23" fmla="*/ 895350 w 4019545"/>
                <a:gd name="connsiteY23" fmla="*/ 302746 h 1842619"/>
                <a:gd name="connsiteX24" fmla="*/ 895350 w 4019545"/>
                <a:gd name="connsiteY24" fmla="*/ 458321 h 1842619"/>
                <a:gd name="connsiteX25" fmla="*/ 901700 w 4019545"/>
                <a:gd name="connsiteY25" fmla="*/ 458321 h 1842619"/>
                <a:gd name="connsiteX26" fmla="*/ 901700 w 4019545"/>
                <a:gd name="connsiteY26" fmla="*/ 471021 h 1842619"/>
                <a:gd name="connsiteX27" fmla="*/ 927100 w 4019545"/>
                <a:gd name="connsiteY27" fmla="*/ 471021 h 1842619"/>
                <a:gd name="connsiteX28" fmla="*/ 927100 w 4019545"/>
                <a:gd name="connsiteY28" fmla="*/ 496421 h 1842619"/>
                <a:gd name="connsiteX29" fmla="*/ 974725 w 4019545"/>
                <a:gd name="connsiteY29" fmla="*/ 496421 h 1842619"/>
                <a:gd name="connsiteX30" fmla="*/ 974725 w 4019545"/>
                <a:gd name="connsiteY30" fmla="*/ 518646 h 1842619"/>
                <a:gd name="connsiteX31" fmla="*/ 1114425 w 4019545"/>
                <a:gd name="connsiteY31" fmla="*/ 521821 h 1842619"/>
                <a:gd name="connsiteX32" fmla="*/ 1117600 w 4019545"/>
                <a:gd name="connsiteY32" fmla="*/ 540871 h 1842619"/>
                <a:gd name="connsiteX33" fmla="*/ 1181100 w 4019545"/>
                <a:gd name="connsiteY33" fmla="*/ 544046 h 1842619"/>
                <a:gd name="connsiteX34" fmla="*/ 1181100 w 4019545"/>
                <a:gd name="connsiteY34" fmla="*/ 553571 h 1842619"/>
                <a:gd name="connsiteX35" fmla="*/ 1187450 w 4019545"/>
                <a:gd name="connsiteY35" fmla="*/ 553571 h 1842619"/>
                <a:gd name="connsiteX36" fmla="*/ 1187450 w 4019545"/>
                <a:gd name="connsiteY36" fmla="*/ 563096 h 1842619"/>
                <a:gd name="connsiteX37" fmla="*/ 1193800 w 4019545"/>
                <a:gd name="connsiteY37" fmla="*/ 563096 h 1842619"/>
                <a:gd name="connsiteX38" fmla="*/ 1193800 w 4019545"/>
                <a:gd name="connsiteY38" fmla="*/ 569446 h 1842619"/>
                <a:gd name="connsiteX39" fmla="*/ 1203325 w 4019545"/>
                <a:gd name="connsiteY39" fmla="*/ 569446 h 1842619"/>
                <a:gd name="connsiteX40" fmla="*/ 1203325 w 4019545"/>
                <a:gd name="connsiteY40" fmla="*/ 604371 h 1842619"/>
                <a:gd name="connsiteX41" fmla="*/ 1276350 w 4019545"/>
                <a:gd name="connsiteY41" fmla="*/ 604371 h 1842619"/>
                <a:gd name="connsiteX42" fmla="*/ 1279525 w 4019545"/>
                <a:gd name="connsiteY42" fmla="*/ 626596 h 1842619"/>
                <a:gd name="connsiteX43" fmla="*/ 1301750 w 4019545"/>
                <a:gd name="connsiteY43" fmla="*/ 629771 h 1842619"/>
                <a:gd name="connsiteX44" fmla="*/ 1301750 w 4019545"/>
                <a:gd name="connsiteY44" fmla="*/ 642471 h 1842619"/>
                <a:gd name="connsiteX45" fmla="*/ 1311275 w 4019545"/>
                <a:gd name="connsiteY45" fmla="*/ 642471 h 1842619"/>
                <a:gd name="connsiteX46" fmla="*/ 1311275 w 4019545"/>
                <a:gd name="connsiteY46" fmla="*/ 671046 h 1842619"/>
                <a:gd name="connsiteX47" fmla="*/ 1349375 w 4019545"/>
                <a:gd name="connsiteY47" fmla="*/ 671046 h 1842619"/>
                <a:gd name="connsiteX48" fmla="*/ 1349375 w 4019545"/>
                <a:gd name="connsiteY48" fmla="*/ 686921 h 1842619"/>
                <a:gd name="connsiteX49" fmla="*/ 1371600 w 4019545"/>
                <a:gd name="connsiteY49" fmla="*/ 686921 h 1842619"/>
                <a:gd name="connsiteX50" fmla="*/ 1368425 w 4019545"/>
                <a:gd name="connsiteY50" fmla="*/ 709146 h 1842619"/>
                <a:gd name="connsiteX51" fmla="*/ 1390650 w 4019545"/>
                <a:gd name="connsiteY51" fmla="*/ 709146 h 1842619"/>
                <a:gd name="connsiteX52" fmla="*/ 1390650 w 4019545"/>
                <a:gd name="connsiteY52" fmla="*/ 734546 h 1842619"/>
                <a:gd name="connsiteX53" fmla="*/ 1454150 w 4019545"/>
                <a:gd name="connsiteY53" fmla="*/ 737721 h 1842619"/>
                <a:gd name="connsiteX54" fmla="*/ 1454150 w 4019545"/>
                <a:gd name="connsiteY54" fmla="*/ 753596 h 1842619"/>
                <a:gd name="connsiteX55" fmla="*/ 1489075 w 4019545"/>
                <a:gd name="connsiteY55" fmla="*/ 753596 h 1842619"/>
                <a:gd name="connsiteX56" fmla="*/ 1489075 w 4019545"/>
                <a:gd name="connsiteY56" fmla="*/ 778996 h 1842619"/>
                <a:gd name="connsiteX57" fmla="*/ 1562100 w 4019545"/>
                <a:gd name="connsiteY57" fmla="*/ 778996 h 1842619"/>
                <a:gd name="connsiteX58" fmla="*/ 1562100 w 4019545"/>
                <a:gd name="connsiteY58" fmla="*/ 798046 h 1842619"/>
                <a:gd name="connsiteX59" fmla="*/ 1670050 w 4019545"/>
                <a:gd name="connsiteY59" fmla="*/ 801221 h 1842619"/>
                <a:gd name="connsiteX60" fmla="*/ 1670050 w 4019545"/>
                <a:gd name="connsiteY60" fmla="*/ 820271 h 1842619"/>
                <a:gd name="connsiteX61" fmla="*/ 1730375 w 4019545"/>
                <a:gd name="connsiteY61" fmla="*/ 823446 h 1842619"/>
                <a:gd name="connsiteX62" fmla="*/ 1730375 w 4019545"/>
                <a:gd name="connsiteY62" fmla="*/ 839321 h 1842619"/>
                <a:gd name="connsiteX63" fmla="*/ 1771650 w 4019545"/>
                <a:gd name="connsiteY63" fmla="*/ 845671 h 1842619"/>
                <a:gd name="connsiteX64" fmla="*/ 1771650 w 4019545"/>
                <a:gd name="connsiteY64" fmla="*/ 886946 h 1842619"/>
                <a:gd name="connsiteX65" fmla="*/ 1816100 w 4019545"/>
                <a:gd name="connsiteY65" fmla="*/ 890121 h 1842619"/>
                <a:gd name="connsiteX66" fmla="*/ 1816100 w 4019545"/>
                <a:gd name="connsiteY66" fmla="*/ 944096 h 1842619"/>
                <a:gd name="connsiteX67" fmla="*/ 1825625 w 4019545"/>
                <a:gd name="connsiteY67" fmla="*/ 944096 h 1842619"/>
                <a:gd name="connsiteX68" fmla="*/ 1825625 w 4019545"/>
                <a:gd name="connsiteY68" fmla="*/ 972671 h 1842619"/>
                <a:gd name="connsiteX69" fmla="*/ 1885950 w 4019545"/>
                <a:gd name="connsiteY69" fmla="*/ 975846 h 1842619"/>
                <a:gd name="connsiteX70" fmla="*/ 1885950 w 4019545"/>
                <a:gd name="connsiteY70" fmla="*/ 994896 h 1842619"/>
                <a:gd name="connsiteX71" fmla="*/ 2120900 w 4019545"/>
                <a:gd name="connsiteY71" fmla="*/ 998071 h 1842619"/>
                <a:gd name="connsiteX72" fmla="*/ 2117725 w 4019545"/>
                <a:gd name="connsiteY72" fmla="*/ 1013946 h 1842619"/>
                <a:gd name="connsiteX73" fmla="*/ 2152650 w 4019545"/>
                <a:gd name="connsiteY73" fmla="*/ 1017121 h 1842619"/>
                <a:gd name="connsiteX74" fmla="*/ 2152650 w 4019545"/>
                <a:gd name="connsiteY74" fmla="*/ 1042521 h 1842619"/>
                <a:gd name="connsiteX75" fmla="*/ 2212975 w 4019545"/>
                <a:gd name="connsiteY75" fmla="*/ 1045696 h 1842619"/>
                <a:gd name="connsiteX76" fmla="*/ 2212975 w 4019545"/>
                <a:gd name="connsiteY76" fmla="*/ 1077446 h 1842619"/>
                <a:gd name="connsiteX77" fmla="*/ 2225675 w 4019545"/>
                <a:gd name="connsiteY77" fmla="*/ 1077446 h 1842619"/>
                <a:gd name="connsiteX78" fmla="*/ 2228850 w 4019545"/>
                <a:gd name="connsiteY78" fmla="*/ 1121896 h 1842619"/>
                <a:gd name="connsiteX79" fmla="*/ 2244725 w 4019545"/>
                <a:gd name="connsiteY79" fmla="*/ 1121896 h 1842619"/>
                <a:gd name="connsiteX80" fmla="*/ 2244725 w 4019545"/>
                <a:gd name="connsiteY80" fmla="*/ 1150471 h 1842619"/>
                <a:gd name="connsiteX81" fmla="*/ 2517775 w 4019545"/>
                <a:gd name="connsiteY81" fmla="*/ 1150471 h 1842619"/>
                <a:gd name="connsiteX82" fmla="*/ 2517775 w 4019545"/>
                <a:gd name="connsiteY82" fmla="*/ 1172696 h 1842619"/>
                <a:gd name="connsiteX83" fmla="*/ 2692400 w 4019545"/>
                <a:gd name="connsiteY83" fmla="*/ 1172696 h 1842619"/>
                <a:gd name="connsiteX84" fmla="*/ 2692400 w 4019545"/>
                <a:gd name="connsiteY84" fmla="*/ 1198096 h 1842619"/>
                <a:gd name="connsiteX85" fmla="*/ 2711450 w 4019545"/>
                <a:gd name="connsiteY85" fmla="*/ 1198096 h 1842619"/>
                <a:gd name="connsiteX86" fmla="*/ 2714625 w 4019545"/>
                <a:gd name="connsiteY86" fmla="*/ 1223496 h 1842619"/>
                <a:gd name="connsiteX87" fmla="*/ 2790825 w 4019545"/>
                <a:gd name="connsiteY87" fmla="*/ 1223496 h 1842619"/>
                <a:gd name="connsiteX88" fmla="*/ 2790825 w 4019545"/>
                <a:gd name="connsiteY88" fmla="*/ 1248896 h 1842619"/>
                <a:gd name="connsiteX89" fmla="*/ 2860675 w 4019545"/>
                <a:gd name="connsiteY89" fmla="*/ 1248896 h 1842619"/>
                <a:gd name="connsiteX90" fmla="*/ 2860675 w 4019545"/>
                <a:gd name="connsiteY90" fmla="*/ 1264771 h 1842619"/>
                <a:gd name="connsiteX91" fmla="*/ 2892425 w 4019545"/>
                <a:gd name="connsiteY91" fmla="*/ 1264771 h 1842619"/>
                <a:gd name="connsiteX92" fmla="*/ 2895600 w 4019545"/>
                <a:gd name="connsiteY92" fmla="*/ 1318746 h 1842619"/>
                <a:gd name="connsiteX93" fmla="*/ 2936875 w 4019545"/>
                <a:gd name="connsiteY93" fmla="*/ 1318746 h 1842619"/>
                <a:gd name="connsiteX94" fmla="*/ 2940050 w 4019545"/>
                <a:gd name="connsiteY94" fmla="*/ 1356846 h 1842619"/>
                <a:gd name="connsiteX95" fmla="*/ 3019425 w 4019545"/>
                <a:gd name="connsiteY95" fmla="*/ 1363196 h 1842619"/>
                <a:gd name="connsiteX96" fmla="*/ 3019425 w 4019545"/>
                <a:gd name="connsiteY96" fmla="*/ 1401296 h 1842619"/>
                <a:gd name="connsiteX97" fmla="*/ 3028950 w 4019545"/>
                <a:gd name="connsiteY97" fmla="*/ 1401296 h 1842619"/>
                <a:gd name="connsiteX98" fmla="*/ 3028950 w 4019545"/>
                <a:gd name="connsiteY98" fmla="*/ 1426696 h 1842619"/>
                <a:gd name="connsiteX99" fmla="*/ 3067050 w 4019545"/>
                <a:gd name="connsiteY99" fmla="*/ 1423521 h 1842619"/>
                <a:gd name="connsiteX100" fmla="*/ 3067050 w 4019545"/>
                <a:gd name="connsiteY100" fmla="*/ 1445746 h 1842619"/>
                <a:gd name="connsiteX101" fmla="*/ 3076575 w 4019545"/>
                <a:gd name="connsiteY101" fmla="*/ 1445746 h 1842619"/>
                <a:gd name="connsiteX102" fmla="*/ 3079750 w 4019545"/>
                <a:gd name="connsiteY102" fmla="*/ 1474321 h 1842619"/>
                <a:gd name="connsiteX103" fmla="*/ 3105150 w 4019545"/>
                <a:gd name="connsiteY103" fmla="*/ 1474321 h 1842619"/>
                <a:gd name="connsiteX104" fmla="*/ 3105150 w 4019545"/>
                <a:gd name="connsiteY104" fmla="*/ 1566396 h 1842619"/>
                <a:gd name="connsiteX105" fmla="*/ 3114675 w 4019545"/>
                <a:gd name="connsiteY105" fmla="*/ 1566396 h 1842619"/>
                <a:gd name="connsiteX106" fmla="*/ 3114675 w 4019545"/>
                <a:gd name="connsiteY106" fmla="*/ 1588621 h 1842619"/>
                <a:gd name="connsiteX107" fmla="*/ 3133725 w 4019545"/>
                <a:gd name="connsiteY107" fmla="*/ 1588621 h 1842619"/>
                <a:gd name="connsiteX108" fmla="*/ 3134519 w 4019545"/>
                <a:gd name="connsiteY108" fmla="*/ 1633865 h 1842619"/>
                <a:gd name="connsiteX109" fmla="*/ 3148012 w 4019545"/>
                <a:gd name="connsiteY109" fmla="*/ 1633865 h 1842619"/>
                <a:gd name="connsiteX110" fmla="*/ 3148012 w 4019545"/>
                <a:gd name="connsiteY110" fmla="*/ 1685460 h 1842619"/>
                <a:gd name="connsiteX111" fmla="*/ 3157537 w 4019545"/>
                <a:gd name="connsiteY111" fmla="*/ 1685459 h 1842619"/>
                <a:gd name="connsiteX112" fmla="*/ 3157536 w 4019545"/>
                <a:gd name="connsiteY112" fmla="*/ 1699745 h 1842619"/>
                <a:gd name="connsiteX113" fmla="*/ 3169442 w 4019545"/>
                <a:gd name="connsiteY113" fmla="*/ 1699747 h 1842619"/>
                <a:gd name="connsiteX114" fmla="*/ 3171824 w 4019545"/>
                <a:gd name="connsiteY114" fmla="*/ 1740227 h 1842619"/>
                <a:gd name="connsiteX115" fmla="*/ 3186111 w 4019545"/>
                <a:gd name="connsiteY115" fmla="*/ 1740227 h 1842619"/>
                <a:gd name="connsiteX116" fmla="*/ 3186112 w 4019545"/>
                <a:gd name="connsiteY116" fmla="*/ 1749752 h 1842619"/>
                <a:gd name="connsiteX117" fmla="*/ 3202780 w 4019545"/>
                <a:gd name="connsiteY117" fmla="*/ 1749751 h 1842619"/>
                <a:gd name="connsiteX118" fmla="*/ 3202780 w 4019545"/>
                <a:gd name="connsiteY118" fmla="*/ 1790233 h 1842619"/>
                <a:gd name="connsiteX119" fmla="*/ 3233735 w 4019545"/>
                <a:gd name="connsiteY119" fmla="*/ 1790233 h 1842619"/>
                <a:gd name="connsiteX120" fmla="*/ 3233735 w 4019545"/>
                <a:gd name="connsiteY120" fmla="*/ 1816427 h 1842619"/>
                <a:gd name="connsiteX121" fmla="*/ 3283741 w 4019545"/>
                <a:gd name="connsiteY121" fmla="*/ 1818808 h 1842619"/>
                <a:gd name="connsiteX122" fmla="*/ 3283741 w 4019545"/>
                <a:gd name="connsiteY122" fmla="*/ 1837857 h 1842619"/>
                <a:gd name="connsiteX123" fmla="*/ 4019545 w 4019545"/>
                <a:gd name="connsiteY123" fmla="*/ 1842619 h 1842619"/>
                <a:gd name="connsiteX0" fmla="*/ 0 w 4019545"/>
                <a:gd name="connsiteY0" fmla="*/ 4296 h 1840238"/>
                <a:gd name="connsiteX1" fmla="*/ 0 w 4019545"/>
                <a:gd name="connsiteY1" fmla="*/ 4296 h 1840238"/>
                <a:gd name="connsiteX2" fmla="*/ 152400 w 4019545"/>
                <a:gd name="connsiteY2" fmla="*/ 4296 h 1840238"/>
                <a:gd name="connsiteX3" fmla="*/ 168275 w 4019545"/>
                <a:gd name="connsiteY3" fmla="*/ 7471 h 1840238"/>
                <a:gd name="connsiteX4" fmla="*/ 206375 w 4019545"/>
                <a:gd name="connsiteY4" fmla="*/ 10646 h 1840238"/>
                <a:gd name="connsiteX5" fmla="*/ 387350 w 4019545"/>
                <a:gd name="connsiteY5" fmla="*/ 7471 h 1840238"/>
                <a:gd name="connsiteX6" fmla="*/ 412750 w 4019545"/>
                <a:gd name="connsiteY6" fmla="*/ 4296 h 1840238"/>
                <a:gd name="connsiteX7" fmla="*/ 406400 w 4019545"/>
                <a:gd name="connsiteY7" fmla="*/ 4296 h 1840238"/>
                <a:gd name="connsiteX8" fmla="*/ 403225 w 4019545"/>
                <a:gd name="connsiteY8" fmla="*/ 32871 h 1840238"/>
                <a:gd name="connsiteX9" fmla="*/ 409575 w 4019545"/>
                <a:gd name="connsiteY9" fmla="*/ 36046 h 1840238"/>
                <a:gd name="connsiteX10" fmla="*/ 415925 w 4019545"/>
                <a:gd name="connsiteY10" fmla="*/ 86846 h 1840238"/>
                <a:gd name="connsiteX11" fmla="*/ 425450 w 4019545"/>
                <a:gd name="connsiteY11" fmla="*/ 86846 h 1840238"/>
                <a:gd name="connsiteX12" fmla="*/ 428625 w 4019545"/>
                <a:gd name="connsiteY12" fmla="*/ 102721 h 1840238"/>
                <a:gd name="connsiteX13" fmla="*/ 438150 w 4019545"/>
                <a:gd name="connsiteY13" fmla="*/ 102721 h 1840238"/>
                <a:gd name="connsiteX14" fmla="*/ 438150 w 4019545"/>
                <a:gd name="connsiteY14" fmla="*/ 217021 h 1840238"/>
                <a:gd name="connsiteX15" fmla="*/ 447675 w 4019545"/>
                <a:gd name="connsiteY15" fmla="*/ 217021 h 1840238"/>
                <a:gd name="connsiteX16" fmla="*/ 447675 w 4019545"/>
                <a:gd name="connsiteY16" fmla="*/ 232896 h 1840238"/>
                <a:gd name="connsiteX17" fmla="*/ 457200 w 4019545"/>
                <a:gd name="connsiteY17" fmla="*/ 232896 h 1840238"/>
                <a:gd name="connsiteX18" fmla="*/ 457200 w 4019545"/>
                <a:gd name="connsiteY18" fmla="*/ 255121 h 1840238"/>
                <a:gd name="connsiteX19" fmla="*/ 822325 w 4019545"/>
                <a:gd name="connsiteY19" fmla="*/ 255121 h 1840238"/>
                <a:gd name="connsiteX20" fmla="*/ 822325 w 4019545"/>
                <a:gd name="connsiteY20" fmla="*/ 277346 h 1840238"/>
                <a:gd name="connsiteX21" fmla="*/ 857250 w 4019545"/>
                <a:gd name="connsiteY21" fmla="*/ 277346 h 1840238"/>
                <a:gd name="connsiteX22" fmla="*/ 857250 w 4019545"/>
                <a:gd name="connsiteY22" fmla="*/ 302746 h 1840238"/>
                <a:gd name="connsiteX23" fmla="*/ 895350 w 4019545"/>
                <a:gd name="connsiteY23" fmla="*/ 302746 h 1840238"/>
                <a:gd name="connsiteX24" fmla="*/ 895350 w 4019545"/>
                <a:gd name="connsiteY24" fmla="*/ 458321 h 1840238"/>
                <a:gd name="connsiteX25" fmla="*/ 901700 w 4019545"/>
                <a:gd name="connsiteY25" fmla="*/ 458321 h 1840238"/>
                <a:gd name="connsiteX26" fmla="*/ 901700 w 4019545"/>
                <a:gd name="connsiteY26" fmla="*/ 471021 h 1840238"/>
                <a:gd name="connsiteX27" fmla="*/ 927100 w 4019545"/>
                <a:gd name="connsiteY27" fmla="*/ 471021 h 1840238"/>
                <a:gd name="connsiteX28" fmla="*/ 927100 w 4019545"/>
                <a:gd name="connsiteY28" fmla="*/ 496421 h 1840238"/>
                <a:gd name="connsiteX29" fmla="*/ 974725 w 4019545"/>
                <a:gd name="connsiteY29" fmla="*/ 496421 h 1840238"/>
                <a:gd name="connsiteX30" fmla="*/ 974725 w 4019545"/>
                <a:gd name="connsiteY30" fmla="*/ 518646 h 1840238"/>
                <a:gd name="connsiteX31" fmla="*/ 1114425 w 4019545"/>
                <a:gd name="connsiteY31" fmla="*/ 521821 h 1840238"/>
                <a:gd name="connsiteX32" fmla="*/ 1117600 w 4019545"/>
                <a:gd name="connsiteY32" fmla="*/ 540871 h 1840238"/>
                <a:gd name="connsiteX33" fmla="*/ 1181100 w 4019545"/>
                <a:gd name="connsiteY33" fmla="*/ 544046 h 1840238"/>
                <a:gd name="connsiteX34" fmla="*/ 1181100 w 4019545"/>
                <a:gd name="connsiteY34" fmla="*/ 553571 h 1840238"/>
                <a:gd name="connsiteX35" fmla="*/ 1187450 w 4019545"/>
                <a:gd name="connsiteY35" fmla="*/ 553571 h 1840238"/>
                <a:gd name="connsiteX36" fmla="*/ 1187450 w 4019545"/>
                <a:gd name="connsiteY36" fmla="*/ 563096 h 1840238"/>
                <a:gd name="connsiteX37" fmla="*/ 1193800 w 4019545"/>
                <a:gd name="connsiteY37" fmla="*/ 563096 h 1840238"/>
                <a:gd name="connsiteX38" fmla="*/ 1193800 w 4019545"/>
                <a:gd name="connsiteY38" fmla="*/ 569446 h 1840238"/>
                <a:gd name="connsiteX39" fmla="*/ 1203325 w 4019545"/>
                <a:gd name="connsiteY39" fmla="*/ 569446 h 1840238"/>
                <a:gd name="connsiteX40" fmla="*/ 1203325 w 4019545"/>
                <a:gd name="connsiteY40" fmla="*/ 604371 h 1840238"/>
                <a:gd name="connsiteX41" fmla="*/ 1276350 w 4019545"/>
                <a:gd name="connsiteY41" fmla="*/ 604371 h 1840238"/>
                <a:gd name="connsiteX42" fmla="*/ 1279525 w 4019545"/>
                <a:gd name="connsiteY42" fmla="*/ 626596 h 1840238"/>
                <a:gd name="connsiteX43" fmla="*/ 1301750 w 4019545"/>
                <a:gd name="connsiteY43" fmla="*/ 629771 h 1840238"/>
                <a:gd name="connsiteX44" fmla="*/ 1301750 w 4019545"/>
                <a:gd name="connsiteY44" fmla="*/ 642471 h 1840238"/>
                <a:gd name="connsiteX45" fmla="*/ 1311275 w 4019545"/>
                <a:gd name="connsiteY45" fmla="*/ 642471 h 1840238"/>
                <a:gd name="connsiteX46" fmla="*/ 1311275 w 4019545"/>
                <a:gd name="connsiteY46" fmla="*/ 671046 h 1840238"/>
                <a:gd name="connsiteX47" fmla="*/ 1349375 w 4019545"/>
                <a:gd name="connsiteY47" fmla="*/ 671046 h 1840238"/>
                <a:gd name="connsiteX48" fmla="*/ 1349375 w 4019545"/>
                <a:gd name="connsiteY48" fmla="*/ 686921 h 1840238"/>
                <a:gd name="connsiteX49" fmla="*/ 1371600 w 4019545"/>
                <a:gd name="connsiteY49" fmla="*/ 686921 h 1840238"/>
                <a:gd name="connsiteX50" fmla="*/ 1368425 w 4019545"/>
                <a:gd name="connsiteY50" fmla="*/ 709146 h 1840238"/>
                <a:gd name="connsiteX51" fmla="*/ 1390650 w 4019545"/>
                <a:gd name="connsiteY51" fmla="*/ 709146 h 1840238"/>
                <a:gd name="connsiteX52" fmla="*/ 1390650 w 4019545"/>
                <a:gd name="connsiteY52" fmla="*/ 734546 h 1840238"/>
                <a:gd name="connsiteX53" fmla="*/ 1454150 w 4019545"/>
                <a:gd name="connsiteY53" fmla="*/ 737721 h 1840238"/>
                <a:gd name="connsiteX54" fmla="*/ 1454150 w 4019545"/>
                <a:gd name="connsiteY54" fmla="*/ 753596 h 1840238"/>
                <a:gd name="connsiteX55" fmla="*/ 1489075 w 4019545"/>
                <a:gd name="connsiteY55" fmla="*/ 753596 h 1840238"/>
                <a:gd name="connsiteX56" fmla="*/ 1489075 w 4019545"/>
                <a:gd name="connsiteY56" fmla="*/ 778996 h 1840238"/>
                <a:gd name="connsiteX57" fmla="*/ 1562100 w 4019545"/>
                <a:gd name="connsiteY57" fmla="*/ 778996 h 1840238"/>
                <a:gd name="connsiteX58" fmla="*/ 1562100 w 4019545"/>
                <a:gd name="connsiteY58" fmla="*/ 798046 h 1840238"/>
                <a:gd name="connsiteX59" fmla="*/ 1670050 w 4019545"/>
                <a:gd name="connsiteY59" fmla="*/ 801221 h 1840238"/>
                <a:gd name="connsiteX60" fmla="*/ 1670050 w 4019545"/>
                <a:gd name="connsiteY60" fmla="*/ 820271 h 1840238"/>
                <a:gd name="connsiteX61" fmla="*/ 1730375 w 4019545"/>
                <a:gd name="connsiteY61" fmla="*/ 823446 h 1840238"/>
                <a:gd name="connsiteX62" fmla="*/ 1730375 w 4019545"/>
                <a:gd name="connsiteY62" fmla="*/ 839321 h 1840238"/>
                <a:gd name="connsiteX63" fmla="*/ 1771650 w 4019545"/>
                <a:gd name="connsiteY63" fmla="*/ 845671 h 1840238"/>
                <a:gd name="connsiteX64" fmla="*/ 1771650 w 4019545"/>
                <a:gd name="connsiteY64" fmla="*/ 886946 h 1840238"/>
                <a:gd name="connsiteX65" fmla="*/ 1816100 w 4019545"/>
                <a:gd name="connsiteY65" fmla="*/ 890121 h 1840238"/>
                <a:gd name="connsiteX66" fmla="*/ 1816100 w 4019545"/>
                <a:gd name="connsiteY66" fmla="*/ 944096 h 1840238"/>
                <a:gd name="connsiteX67" fmla="*/ 1825625 w 4019545"/>
                <a:gd name="connsiteY67" fmla="*/ 944096 h 1840238"/>
                <a:gd name="connsiteX68" fmla="*/ 1825625 w 4019545"/>
                <a:gd name="connsiteY68" fmla="*/ 972671 h 1840238"/>
                <a:gd name="connsiteX69" fmla="*/ 1885950 w 4019545"/>
                <a:gd name="connsiteY69" fmla="*/ 975846 h 1840238"/>
                <a:gd name="connsiteX70" fmla="*/ 1885950 w 4019545"/>
                <a:gd name="connsiteY70" fmla="*/ 994896 h 1840238"/>
                <a:gd name="connsiteX71" fmla="*/ 2120900 w 4019545"/>
                <a:gd name="connsiteY71" fmla="*/ 998071 h 1840238"/>
                <a:gd name="connsiteX72" fmla="*/ 2117725 w 4019545"/>
                <a:gd name="connsiteY72" fmla="*/ 1013946 h 1840238"/>
                <a:gd name="connsiteX73" fmla="*/ 2152650 w 4019545"/>
                <a:gd name="connsiteY73" fmla="*/ 1017121 h 1840238"/>
                <a:gd name="connsiteX74" fmla="*/ 2152650 w 4019545"/>
                <a:gd name="connsiteY74" fmla="*/ 1042521 h 1840238"/>
                <a:gd name="connsiteX75" fmla="*/ 2212975 w 4019545"/>
                <a:gd name="connsiteY75" fmla="*/ 1045696 h 1840238"/>
                <a:gd name="connsiteX76" fmla="*/ 2212975 w 4019545"/>
                <a:gd name="connsiteY76" fmla="*/ 1077446 h 1840238"/>
                <a:gd name="connsiteX77" fmla="*/ 2225675 w 4019545"/>
                <a:gd name="connsiteY77" fmla="*/ 1077446 h 1840238"/>
                <a:gd name="connsiteX78" fmla="*/ 2228850 w 4019545"/>
                <a:gd name="connsiteY78" fmla="*/ 1121896 h 1840238"/>
                <a:gd name="connsiteX79" fmla="*/ 2244725 w 4019545"/>
                <a:gd name="connsiteY79" fmla="*/ 1121896 h 1840238"/>
                <a:gd name="connsiteX80" fmla="*/ 2244725 w 4019545"/>
                <a:gd name="connsiteY80" fmla="*/ 1150471 h 1840238"/>
                <a:gd name="connsiteX81" fmla="*/ 2517775 w 4019545"/>
                <a:gd name="connsiteY81" fmla="*/ 1150471 h 1840238"/>
                <a:gd name="connsiteX82" fmla="*/ 2517775 w 4019545"/>
                <a:gd name="connsiteY82" fmla="*/ 1172696 h 1840238"/>
                <a:gd name="connsiteX83" fmla="*/ 2692400 w 4019545"/>
                <a:gd name="connsiteY83" fmla="*/ 1172696 h 1840238"/>
                <a:gd name="connsiteX84" fmla="*/ 2692400 w 4019545"/>
                <a:gd name="connsiteY84" fmla="*/ 1198096 h 1840238"/>
                <a:gd name="connsiteX85" fmla="*/ 2711450 w 4019545"/>
                <a:gd name="connsiteY85" fmla="*/ 1198096 h 1840238"/>
                <a:gd name="connsiteX86" fmla="*/ 2714625 w 4019545"/>
                <a:gd name="connsiteY86" fmla="*/ 1223496 h 1840238"/>
                <a:gd name="connsiteX87" fmla="*/ 2790825 w 4019545"/>
                <a:gd name="connsiteY87" fmla="*/ 1223496 h 1840238"/>
                <a:gd name="connsiteX88" fmla="*/ 2790825 w 4019545"/>
                <a:gd name="connsiteY88" fmla="*/ 1248896 h 1840238"/>
                <a:gd name="connsiteX89" fmla="*/ 2860675 w 4019545"/>
                <a:gd name="connsiteY89" fmla="*/ 1248896 h 1840238"/>
                <a:gd name="connsiteX90" fmla="*/ 2860675 w 4019545"/>
                <a:gd name="connsiteY90" fmla="*/ 1264771 h 1840238"/>
                <a:gd name="connsiteX91" fmla="*/ 2892425 w 4019545"/>
                <a:gd name="connsiteY91" fmla="*/ 1264771 h 1840238"/>
                <a:gd name="connsiteX92" fmla="*/ 2895600 w 4019545"/>
                <a:gd name="connsiteY92" fmla="*/ 1318746 h 1840238"/>
                <a:gd name="connsiteX93" fmla="*/ 2936875 w 4019545"/>
                <a:gd name="connsiteY93" fmla="*/ 1318746 h 1840238"/>
                <a:gd name="connsiteX94" fmla="*/ 2940050 w 4019545"/>
                <a:gd name="connsiteY94" fmla="*/ 1356846 h 1840238"/>
                <a:gd name="connsiteX95" fmla="*/ 3019425 w 4019545"/>
                <a:gd name="connsiteY95" fmla="*/ 1363196 h 1840238"/>
                <a:gd name="connsiteX96" fmla="*/ 3019425 w 4019545"/>
                <a:gd name="connsiteY96" fmla="*/ 1401296 h 1840238"/>
                <a:gd name="connsiteX97" fmla="*/ 3028950 w 4019545"/>
                <a:gd name="connsiteY97" fmla="*/ 1401296 h 1840238"/>
                <a:gd name="connsiteX98" fmla="*/ 3028950 w 4019545"/>
                <a:gd name="connsiteY98" fmla="*/ 1426696 h 1840238"/>
                <a:gd name="connsiteX99" fmla="*/ 3067050 w 4019545"/>
                <a:gd name="connsiteY99" fmla="*/ 1423521 h 1840238"/>
                <a:gd name="connsiteX100" fmla="*/ 3067050 w 4019545"/>
                <a:gd name="connsiteY100" fmla="*/ 1445746 h 1840238"/>
                <a:gd name="connsiteX101" fmla="*/ 3076575 w 4019545"/>
                <a:gd name="connsiteY101" fmla="*/ 1445746 h 1840238"/>
                <a:gd name="connsiteX102" fmla="*/ 3079750 w 4019545"/>
                <a:gd name="connsiteY102" fmla="*/ 1474321 h 1840238"/>
                <a:gd name="connsiteX103" fmla="*/ 3105150 w 4019545"/>
                <a:gd name="connsiteY103" fmla="*/ 1474321 h 1840238"/>
                <a:gd name="connsiteX104" fmla="*/ 3105150 w 4019545"/>
                <a:gd name="connsiteY104" fmla="*/ 1566396 h 1840238"/>
                <a:gd name="connsiteX105" fmla="*/ 3114675 w 4019545"/>
                <a:gd name="connsiteY105" fmla="*/ 1566396 h 1840238"/>
                <a:gd name="connsiteX106" fmla="*/ 3114675 w 4019545"/>
                <a:gd name="connsiteY106" fmla="*/ 1588621 h 1840238"/>
                <a:gd name="connsiteX107" fmla="*/ 3133725 w 4019545"/>
                <a:gd name="connsiteY107" fmla="*/ 1588621 h 1840238"/>
                <a:gd name="connsiteX108" fmla="*/ 3134519 w 4019545"/>
                <a:gd name="connsiteY108" fmla="*/ 1633865 h 1840238"/>
                <a:gd name="connsiteX109" fmla="*/ 3148012 w 4019545"/>
                <a:gd name="connsiteY109" fmla="*/ 1633865 h 1840238"/>
                <a:gd name="connsiteX110" fmla="*/ 3148012 w 4019545"/>
                <a:gd name="connsiteY110" fmla="*/ 1685460 h 1840238"/>
                <a:gd name="connsiteX111" fmla="*/ 3157537 w 4019545"/>
                <a:gd name="connsiteY111" fmla="*/ 1685459 h 1840238"/>
                <a:gd name="connsiteX112" fmla="*/ 3157536 w 4019545"/>
                <a:gd name="connsiteY112" fmla="*/ 1699745 h 1840238"/>
                <a:gd name="connsiteX113" fmla="*/ 3169442 w 4019545"/>
                <a:gd name="connsiteY113" fmla="*/ 1699747 h 1840238"/>
                <a:gd name="connsiteX114" fmla="*/ 3171824 w 4019545"/>
                <a:gd name="connsiteY114" fmla="*/ 1740227 h 1840238"/>
                <a:gd name="connsiteX115" fmla="*/ 3186111 w 4019545"/>
                <a:gd name="connsiteY115" fmla="*/ 1740227 h 1840238"/>
                <a:gd name="connsiteX116" fmla="*/ 3186112 w 4019545"/>
                <a:gd name="connsiteY116" fmla="*/ 1749752 h 1840238"/>
                <a:gd name="connsiteX117" fmla="*/ 3202780 w 4019545"/>
                <a:gd name="connsiteY117" fmla="*/ 1749751 h 1840238"/>
                <a:gd name="connsiteX118" fmla="*/ 3202780 w 4019545"/>
                <a:gd name="connsiteY118" fmla="*/ 1790233 h 1840238"/>
                <a:gd name="connsiteX119" fmla="*/ 3233735 w 4019545"/>
                <a:gd name="connsiteY119" fmla="*/ 1790233 h 1840238"/>
                <a:gd name="connsiteX120" fmla="*/ 3233735 w 4019545"/>
                <a:gd name="connsiteY120" fmla="*/ 1816427 h 1840238"/>
                <a:gd name="connsiteX121" fmla="*/ 3283741 w 4019545"/>
                <a:gd name="connsiteY121" fmla="*/ 1818808 h 1840238"/>
                <a:gd name="connsiteX122" fmla="*/ 3283741 w 4019545"/>
                <a:gd name="connsiteY122" fmla="*/ 1837857 h 1840238"/>
                <a:gd name="connsiteX123" fmla="*/ 4019545 w 4019545"/>
                <a:gd name="connsiteY123" fmla="*/ 1840238 h 1840238"/>
                <a:gd name="connsiteX0" fmla="*/ 0 w 4075436"/>
                <a:gd name="connsiteY0" fmla="*/ 4296 h 1842619"/>
                <a:gd name="connsiteX1" fmla="*/ 0 w 4075436"/>
                <a:gd name="connsiteY1" fmla="*/ 4296 h 1842619"/>
                <a:gd name="connsiteX2" fmla="*/ 152400 w 4075436"/>
                <a:gd name="connsiteY2" fmla="*/ 4296 h 1842619"/>
                <a:gd name="connsiteX3" fmla="*/ 168275 w 4075436"/>
                <a:gd name="connsiteY3" fmla="*/ 7471 h 1842619"/>
                <a:gd name="connsiteX4" fmla="*/ 206375 w 4075436"/>
                <a:gd name="connsiteY4" fmla="*/ 10646 h 1842619"/>
                <a:gd name="connsiteX5" fmla="*/ 387350 w 4075436"/>
                <a:gd name="connsiteY5" fmla="*/ 7471 h 1842619"/>
                <a:gd name="connsiteX6" fmla="*/ 412750 w 4075436"/>
                <a:gd name="connsiteY6" fmla="*/ 4296 h 1842619"/>
                <a:gd name="connsiteX7" fmla="*/ 406400 w 4075436"/>
                <a:gd name="connsiteY7" fmla="*/ 4296 h 1842619"/>
                <a:gd name="connsiteX8" fmla="*/ 403225 w 4075436"/>
                <a:gd name="connsiteY8" fmla="*/ 32871 h 1842619"/>
                <a:gd name="connsiteX9" fmla="*/ 409575 w 4075436"/>
                <a:gd name="connsiteY9" fmla="*/ 36046 h 1842619"/>
                <a:gd name="connsiteX10" fmla="*/ 415925 w 4075436"/>
                <a:gd name="connsiteY10" fmla="*/ 86846 h 1842619"/>
                <a:gd name="connsiteX11" fmla="*/ 425450 w 4075436"/>
                <a:gd name="connsiteY11" fmla="*/ 86846 h 1842619"/>
                <a:gd name="connsiteX12" fmla="*/ 428625 w 4075436"/>
                <a:gd name="connsiteY12" fmla="*/ 102721 h 1842619"/>
                <a:gd name="connsiteX13" fmla="*/ 438150 w 4075436"/>
                <a:gd name="connsiteY13" fmla="*/ 102721 h 1842619"/>
                <a:gd name="connsiteX14" fmla="*/ 438150 w 4075436"/>
                <a:gd name="connsiteY14" fmla="*/ 217021 h 1842619"/>
                <a:gd name="connsiteX15" fmla="*/ 447675 w 4075436"/>
                <a:gd name="connsiteY15" fmla="*/ 217021 h 1842619"/>
                <a:gd name="connsiteX16" fmla="*/ 447675 w 4075436"/>
                <a:gd name="connsiteY16" fmla="*/ 232896 h 1842619"/>
                <a:gd name="connsiteX17" fmla="*/ 457200 w 4075436"/>
                <a:gd name="connsiteY17" fmla="*/ 232896 h 1842619"/>
                <a:gd name="connsiteX18" fmla="*/ 457200 w 4075436"/>
                <a:gd name="connsiteY18" fmla="*/ 255121 h 1842619"/>
                <a:gd name="connsiteX19" fmla="*/ 822325 w 4075436"/>
                <a:gd name="connsiteY19" fmla="*/ 255121 h 1842619"/>
                <a:gd name="connsiteX20" fmla="*/ 822325 w 4075436"/>
                <a:gd name="connsiteY20" fmla="*/ 277346 h 1842619"/>
                <a:gd name="connsiteX21" fmla="*/ 857250 w 4075436"/>
                <a:gd name="connsiteY21" fmla="*/ 277346 h 1842619"/>
                <a:gd name="connsiteX22" fmla="*/ 857250 w 4075436"/>
                <a:gd name="connsiteY22" fmla="*/ 302746 h 1842619"/>
                <a:gd name="connsiteX23" fmla="*/ 895350 w 4075436"/>
                <a:gd name="connsiteY23" fmla="*/ 302746 h 1842619"/>
                <a:gd name="connsiteX24" fmla="*/ 895350 w 4075436"/>
                <a:gd name="connsiteY24" fmla="*/ 458321 h 1842619"/>
                <a:gd name="connsiteX25" fmla="*/ 901700 w 4075436"/>
                <a:gd name="connsiteY25" fmla="*/ 458321 h 1842619"/>
                <a:gd name="connsiteX26" fmla="*/ 901700 w 4075436"/>
                <a:gd name="connsiteY26" fmla="*/ 471021 h 1842619"/>
                <a:gd name="connsiteX27" fmla="*/ 927100 w 4075436"/>
                <a:gd name="connsiteY27" fmla="*/ 471021 h 1842619"/>
                <a:gd name="connsiteX28" fmla="*/ 927100 w 4075436"/>
                <a:gd name="connsiteY28" fmla="*/ 496421 h 1842619"/>
                <a:gd name="connsiteX29" fmla="*/ 974725 w 4075436"/>
                <a:gd name="connsiteY29" fmla="*/ 496421 h 1842619"/>
                <a:gd name="connsiteX30" fmla="*/ 974725 w 4075436"/>
                <a:gd name="connsiteY30" fmla="*/ 518646 h 1842619"/>
                <a:gd name="connsiteX31" fmla="*/ 1114425 w 4075436"/>
                <a:gd name="connsiteY31" fmla="*/ 521821 h 1842619"/>
                <a:gd name="connsiteX32" fmla="*/ 1117600 w 4075436"/>
                <a:gd name="connsiteY32" fmla="*/ 540871 h 1842619"/>
                <a:gd name="connsiteX33" fmla="*/ 1181100 w 4075436"/>
                <a:gd name="connsiteY33" fmla="*/ 544046 h 1842619"/>
                <a:gd name="connsiteX34" fmla="*/ 1181100 w 4075436"/>
                <a:gd name="connsiteY34" fmla="*/ 553571 h 1842619"/>
                <a:gd name="connsiteX35" fmla="*/ 1187450 w 4075436"/>
                <a:gd name="connsiteY35" fmla="*/ 553571 h 1842619"/>
                <a:gd name="connsiteX36" fmla="*/ 1187450 w 4075436"/>
                <a:gd name="connsiteY36" fmla="*/ 563096 h 1842619"/>
                <a:gd name="connsiteX37" fmla="*/ 1193800 w 4075436"/>
                <a:gd name="connsiteY37" fmla="*/ 563096 h 1842619"/>
                <a:gd name="connsiteX38" fmla="*/ 1193800 w 4075436"/>
                <a:gd name="connsiteY38" fmla="*/ 569446 h 1842619"/>
                <a:gd name="connsiteX39" fmla="*/ 1203325 w 4075436"/>
                <a:gd name="connsiteY39" fmla="*/ 569446 h 1842619"/>
                <a:gd name="connsiteX40" fmla="*/ 1203325 w 4075436"/>
                <a:gd name="connsiteY40" fmla="*/ 604371 h 1842619"/>
                <a:gd name="connsiteX41" fmla="*/ 1276350 w 4075436"/>
                <a:gd name="connsiteY41" fmla="*/ 604371 h 1842619"/>
                <a:gd name="connsiteX42" fmla="*/ 1279525 w 4075436"/>
                <a:gd name="connsiteY42" fmla="*/ 626596 h 1842619"/>
                <a:gd name="connsiteX43" fmla="*/ 1301750 w 4075436"/>
                <a:gd name="connsiteY43" fmla="*/ 629771 h 1842619"/>
                <a:gd name="connsiteX44" fmla="*/ 1301750 w 4075436"/>
                <a:gd name="connsiteY44" fmla="*/ 642471 h 1842619"/>
                <a:gd name="connsiteX45" fmla="*/ 1311275 w 4075436"/>
                <a:gd name="connsiteY45" fmla="*/ 642471 h 1842619"/>
                <a:gd name="connsiteX46" fmla="*/ 1311275 w 4075436"/>
                <a:gd name="connsiteY46" fmla="*/ 671046 h 1842619"/>
                <a:gd name="connsiteX47" fmla="*/ 1349375 w 4075436"/>
                <a:gd name="connsiteY47" fmla="*/ 671046 h 1842619"/>
                <a:gd name="connsiteX48" fmla="*/ 1349375 w 4075436"/>
                <a:gd name="connsiteY48" fmla="*/ 686921 h 1842619"/>
                <a:gd name="connsiteX49" fmla="*/ 1371600 w 4075436"/>
                <a:gd name="connsiteY49" fmla="*/ 686921 h 1842619"/>
                <a:gd name="connsiteX50" fmla="*/ 1368425 w 4075436"/>
                <a:gd name="connsiteY50" fmla="*/ 709146 h 1842619"/>
                <a:gd name="connsiteX51" fmla="*/ 1390650 w 4075436"/>
                <a:gd name="connsiteY51" fmla="*/ 709146 h 1842619"/>
                <a:gd name="connsiteX52" fmla="*/ 1390650 w 4075436"/>
                <a:gd name="connsiteY52" fmla="*/ 734546 h 1842619"/>
                <a:gd name="connsiteX53" fmla="*/ 1454150 w 4075436"/>
                <a:gd name="connsiteY53" fmla="*/ 737721 h 1842619"/>
                <a:gd name="connsiteX54" fmla="*/ 1454150 w 4075436"/>
                <a:gd name="connsiteY54" fmla="*/ 753596 h 1842619"/>
                <a:gd name="connsiteX55" fmla="*/ 1489075 w 4075436"/>
                <a:gd name="connsiteY55" fmla="*/ 753596 h 1842619"/>
                <a:gd name="connsiteX56" fmla="*/ 1489075 w 4075436"/>
                <a:gd name="connsiteY56" fmla="*/ 778996 h 1842619"/>
                <a:gd name="connsiteX57" fmla="*/ 1562100 w 4075436"/>
                <a:gd name="connsiteY57" fmla="*/ 778996 h 1842619"/>
                <a:gd name="connsiteX58" fmla="*/ 1562100 w 4075436"/>
                <a:gd name="connsiteY58" fmla="*/ 798046 h 1842619"/>
                <a:gd name="connsiteX59" fmla="*/ 1670050 w 4075436"/>
                <a:gd name="connsiteY59" fmla="*/ 801221 h 1842619"/>
                <a:gd name="connsiteX60" fmla="*/ 1670050 w 4075436"/>
                <a:gd name="connsiteY60" fmla="*/ 820271 h 1842619"/>
                <a:gd name="connsiteX61" fmla="*/ 1730375 w 4075436"/>
                <a:gd name="connsiteY61" fmla="*/ 823446 h 1842619"/>
                <a:gd name="connsiteX62" fmla="*/ 1730375 w 4075436"/>
                <a:gd name="connsiteY62" fmla="*/ 839321 h 1842619"/>
                <a:gd name="connsiteX63" fmla="*/ 1771650 w 4075436"/>
                <a:gd name="connsiteY63" fmla="*/ 845671 h 1842619"/>
                <a:gd name="connsiteX64" fmla="*/ 1771650 w 4075436"/>
                <a:gd name="connsiteY64" fmla="*/ 886946 h 1842619"/>
                <a:gd name="connsiteX65" fmla="*/ 1816100 w 4075436"/>
                <a:gd name="connsiteY65" fmla="*/ 890121 h 1842619"/>
                <a:gd name="connsiteX66" fmla="*/ 1816100 w 4075436"/>
                <a:gd name="connsiteY66" fmla="*/ 944096 h 1842619"/>
                <a:gd name="connsiteX67" fmla="*/ 1825625 w 4075436"/>
                <a:gd name="connsiteY67" fmla="*/ 944096 h 1842619"/>
                <a:gd name="connsiteX68" fmla="*/ 1825625 w 4075436"/>
                <a:gd name="connsiteY68" fmla="*/ 972671 h 1842619"/>
                <a:gd name="connsiteX69" fmla="*/ 1885950 w 4075436"/>
                <a:gd name="connsiteY69" fmla="*/ 975846 h 1842619"/>
                <a:gd name="connsiteX70" fmla="*/ 1885950 w 4075436"/>
                <a:gd name="connsiteY70" fmla="*/ 994896 h 1842619"/>
                <a:gd name="connsiteX71" fmla="*/ 2120900 w 4075436"/>
                <a:gd name="connsiteY71" fmla="*/ 998071 h 1842619"/>
                <a:gd name="connsiteX72" fmla="*/ 2117725 w 4075436"/>
                <a:gd name="connsiteY72" fmla="*/ 1013946 h 1842619"/>
                <a:gd name="connsiteX73" fmla="*/ 2152650 w 4075436"/>
                <a:gd name="connsiteY73" fmla="*/ 1017121 h 1842619"/>
                <a:gd name="connsiteX74" fmla="*/ 2152650 w 4075436"/>
                <a:gd name="connsiteY74" fmla="*/ 1042521 h 1842619"/>
                <a:gd name="connsiteX75" fmla="*/ 2212975 w 4075436"/>
                <a:gd name="connsiteY75" fmla="*/ 1045696 h 1842619"/>
                <a:gd name="connsiteX76" fmla="*/ 2212975 w 4075436"/>
                <a:gd name="connsiteY76" fmla="*/ 1077446 h 1842619"/>
                <a:gd name="connsiteX77" fmla="*/ 2225675 w 4075436"/>
                <a:gd name="connsiteY77" fmla="*/ 1077446 h 1842619"/>
                <a:gd name="connsiteX78" fmla="*/ 2228850 w 4075436"/>
                <a:gd name="connsiteY78" fmla="*/ 1121896 h 1842619"/>
                <a:gd name="connsiteX79" fmla="*/ 2244725 w 4075436"/>
                <a:gd name="connsiteY79" fmla="*/ 1121896 h 1842619"/>
                <a:gd name="connsiteX80" fmla="*/ 2244725 w 4075436"/>
                <a:gd name="connsiteY80" fmla="*/ 1150471 h 1842619"/>
                <a:gd name="connsiteX81" fmla="*/ 2517775 w 4075436"/>
                <a:gd name="connsiteY81" fmla="*/ 1150471 h 1842619"/>
                <a:gd name="connsiteX82" fmla="*/ 2517775 w 4075436"/>
                <a:gd name="connsiteY82" fmla="*/ 1172696 h 1842619"/>
                <a:gd name="connsiteX83" fmla="*/ 2692400 w 4075436"/>
                <a:gd name="connsiteY83" fmla="*/ 1172696 h 1842619"/>
                <a:gd name="connsiteX84" fmla="*/ 2692400 w 4075436"/>
                <a:gd name="connsiteY84" fmla="*/ 1198096 h 1842619"/>
                <a:gd name="connsiteX85" fmla="*/ 2711450 w 4075436"/>
                <a:gd name="connsiteY85" fmla="*/ 1198096 h 1842619"/>
                <a:gd name="connsiteX86" fmla="*/ 2714625 w 4075436"/>
                <a:gd name="connsiteY86" fmla="*/ 1223496 h 1842619"/>
                <a:gd name="connsiteX87" fmla="*/ 2790825 w 4075436"/>
                <a:gd name="connsiteY87" fmla="*/ 1223496 h 1842619"/>
                <a:gd name="connsiteX88" fmla="*/ 2790825 w 4075436"/>
                <a:gd name="connsiteY88" fmla="*/ 1248896 h 1842619"/>
                <a:gd name="connsiteX89" fmla="*/ 2860675 w 4075436"/>
                <a:gd name="connsiteY89" fmla="*/ 1248896 h 1842619"/>
                <a:gd name="connsiteX90" fmla="*/ 2860675 w 4075436"/>
                <a:gd name="connsiteY90" fmla="*/ 1264771 h 1842619"/>
                <a:gd name="connsiteX91" fmla="*/ 2892425 w 4075436"/>
                <a:gd name="connsiteY91" fmla="*/ 1264771 h 1842619"/>
                <a:gd name="connsiteX92" fmla="*/ 2895600 w 4075436"/>
                <a:gd name="connsiteY92" fmla="*/ 1318746 h 1842619"/>
                <a:gd name="connsiteX93" fmla="*/ 2936875 w 4075436"/>
                <a:gd name="connsiteY93" fmla="*/ 1318746 h 1842619"/>
                <a:gd name="connsiteX94" fmla="*/ 2940050 w 4075436"/>
                <a:gd name="connsiteY94" fmla="*/ 1356846 h 1842619"/>
                <a:gd name="connsiteX95" fmla="*/ 3019425 w 4075436"/>
                <a:gd name="connsiteY95" fmla="*/ 1363196 h 1842619"/>
                <a:gd name="connsiteX96" fmla="*/ 3019425 w 4075436"/>
                <a:gd name="connsiteY96" fmla="*/ 1401296 h 1842619"/>
                <a:gd name="connsiteX97" fmla="*/ 3028950 w 4075436"/>
                <a:gd name="connsiteY97" fmla="*/ 1401296 h 1842619"/>
                <a:gd name="connsiteX98" fmla="*/ 3028950 w 4075436"/>
                <a:gd name="connsiteY98" fmla="*/ 1426696 h 1842619"/>
                <a:gd name="connsiteX99" fmla="*/ 3067050 w 4075436"/>
                <a:gd name="connsiteY99" fmla="*/ 1423521 h 1842619"/>
                <a:gd name="connsiteX100" fmla="*/ 3067050 w 4075436"/>
                <a:gd name="connsiteY100" fmla="*/ 1445746 h 1842619"/>
                <a:gd name="connsiteX101" fmla="*/ 3076575 w 4075436"/>
                <a:gd name="connsiteY101" fmla="*/ 1445746 h 1842619"/>
                <a:gd name="connsiteX102" fmla="*/ 3079750 w 4075436"/>
                <a:gd name="connsiteY102" fmla="*/ 1474321 h 1842619"/>
                <a:gd name="connsiteX103" fmla="*/ 3105150 w 4075436"/>
                <a:gd name="connsiteY103" fmla="*/ 1474321 h 1842619"/>
                <a:gd name="connsiteX104" fmla="*/ 3105150 w 4075436"/>
                <a:gd name="connsiteY104" fmla="*/ 1566396 h 1842619"/>
                <a:gd name="connsiteX105" fmla="*/ 3114675 w 4075436"/>
                <a:gd name="connsiteY105" fmla="*/ 1566396 h 1842619"/>
                <a:gd name="connsiteX106" fmla="*/ 3114675 w 4075436"/>
                <a:gd name="connsiteY106" fmla="*/ 1588621 h 1842619"/>
                <a:gd name="connsiteX107" fmla="*/ 3133725 w 4075436"/>
                <a:gd name="connsiteY107" fmla="*/ 1588621 h 1842619"/>
                <a:gd name="connsiteX108" fmla="*/ 3134519 w 4075436"/>
                <a:gd name="connsiteY108" fmla="*/ 1633865 h 1842619"/>
                <a:gd name="connsiteX109" fmla="*/ 3148012 w 4075436"/>
                <a:gd name="connsiteY109" fmla="*/ 1633865 h 1842619"/>
                <a:gd name="connsiteX110" fmla="*/ 3148012 w 4075436"/>
                <a:gd name="connsiteY110" fmla="*/ 1685460 h 1842619"/>
                <a:gd name="connsiteX111" fmla="*/ 3157537 w 4075436"/>
                <a:gd name="connsiteY111" fmla="*/ 1685459 h 1842619"/>
                <a:gd name="connsiteX112" fmla="*/ 3157536 w 4075436"/>
                <a:gd name="connsiteY112" fmla="*/ 1699745 h 1842619"/>
                <a:gd name="connsiteX113" fmla="*/ 3169442 w 4075436"/>
                <a:gd name="connsiteY113" fmla="*/ 1699747 h 1842619"/>
                <a:gd name="connsiteX114" fmla="*/ 3171824 w 4075436"/>
                <a:gd name="connsiteY114" fmla="*/ 1740227 h 1842619"/>
                <a:gd name="connsiteX115" fmla="*/ 3186111 w 4075436"/>
                <a:gd name="connsiteY115" fmla="*/ 1740227 h 1842619"/>
                <a:gd name="connsiteX116" fmla="*/ 3186112 w 4075436"/>
                <a:gd name="connsiteY116" fmla="*/ 1749752 h 1842619"/>
                <a:gd name="connsiteX117" fmla="*/ 3202780 w 4075436"/>
                <a:gd name="connsiteY117" fmla="*/ 1749751 h 1842619"/>
                <a:gd name="connsiteX118" fmla="*/ 3202780 w 4075436"/>
                <a:gd name="connsiteY118" fmla="*/ 1790233 h 1842619"/>
                <a:gd name="connsiteX119" fmla="*/ 3233735 w 4075436"/>
                <a:gd name="connsiteY119" fmla="*/ 1790233 h 1842619"/>
                <a:gd name="connsiteX120" fmla="*/ 3233735 w 4075436"/>
                <a:gd name="connsiteY120" fmla="*/ 1816427 h 1842619"/>
                <a:gd name="connsiteX121" fmla="*/ 3283741 w 4075436"/>
                <a:gd name="connsiteY121" fmla="*/ 1818808 h 1842619"/>
                <a:gd name="connsiteX122" fmla="*/ 3283741 w 4075436"/>
                <a:gd name="connsiteY122" fmla="*/ 1837857 h 1842619"/>
                <a:gd name="connsiteX123" fmla="*/ 4019545 w 4075436"/>
                <a:gd name="connsiteY123" fmla="*/ 1840238 h 1842619"/>
                <a:gd name="connsiteX124" fmla="*/ 4024309 w 4075436"/>
                <a:gd name="connsiteY124" fmla="*/ 1842619 h 1842619"/>
                <a:gd name="connsiteX0" fmla="*/ 0 w 4074802"/>
                <a:gd name="connsiteY0" fmla="*/ 4296 h 1873575"/>
                <a:gd name="connsiteX1" fmla="*/ 0 w 4074802"/>
                <a:gd name="connsiteY1" fmla="*/ 4296 h 1873575"/>
                <a:gd name="connsiteX2" fmla="*/ 152400 w 4074802"/>
                <a:gd name="connsiteY2" fmla="*/ 4296 h 1873575"/>
                <a:gd name="connsiteX3" fmla="*/ 168275 w 4074802"/>
                <a:gd name="connsiteY3" fmla="*/ 7471 h 1873575"/>
                <a:gd name="connsiteX4" fmla="*/ 206375 w 4074802"/>
                <a:gd name="connsiteY4" fmla="*/ 10646 h 1873575"/>
                <a:gd name="connsiteX5" fmla="*/ 387350 w 4074802"/>
                <a:gd name="connsiteY5" fmla="*/ 7471 h 1873575"/>
                <a:gd name="connsiteX6" fmla="*/ 412750 w 4074802"/>
                <a:gd name="connsiteY6" fmla="*/ 4296 h 1873575"/>
                <a:gd name="connsiteX7" fmla="*/ 406400 w 4074802"/>
                <a:gd name="connsiteY7" fmla="*/ 4296 h 1873575"/>
                <a:gd name="connsiteX8" fmla="*/ 403225 w 4074802"/>
                <a:gd name="connsiteY8" fmla="*/ 32871 h 1873575"/>
                <a:gd name="connsiteX9" fmla="*/ 409575 w 4074802"/>
                <a:gd name="connsiteY9" fmla="*/ 36046 h 1873575"/>
                <a:gd name="connsiteX10" fmla="*/ 415925 w 4074802"/>
                <a:gd name="connsiteY10" fmla="*/ 86846 h 1873575"/>
                <a:gd name="connsiteX11" fmla="*/ 425450 w 4074802"/>
                <a:gd name="connsiteY11" fmla="*/ 86846 h 1873575"/>
                <a:gd name="connsiteX12" fmla="*/ 428625 w 4074802"/>
                <a:gd name="connsiteY12" fmla="*/ 102721 h 1873575"/>
                <a:gd name="connsiteX13" fmla="*/ 438150 w 4074802"/>
                <a:gd name="connsiteY13" fmla="*/ 102721 h 1873575"/>
                <a:gd name="connsiteX14" fmla="*/ 438150 w 4074802"/>
                <a:gd name="connsiteY14" fmla="*/ 217021 h 1873575"/>
                <a:gd name="connsiteX15" fmla="*/ 447675 w 4074802"/>
                <a:gd name="connsiteY15" fmla="*/ 217021 h 1873575"/>
                <a:gd name="connsiteX16" fmla="*/ 447675 w 4074802"/>
                <a:gd name="connsiteY16" fmla="*/ 232896 h 1873575"/>
                <a:gd name="connsiteX17" fmla="*/ 457200 w 4074802"/>
                <a:gd name="connsiteY17" fmla="*/ 232896 h 1873575"/>
                <a:gd name="connsiteX18" fmla="*/ 457200 w 4074802"/>
                <a:gd name="connsiteY18" fmla="*/ 255121 h 1873575"/>
                <a:gd name="connsiteX19" fmla="*/ 822325 w 4074802"/>
                <a:gd name="connsiteY19" fmla="*/ 255121 h 1873575"/>
                <a:gd name="connsiteX20" fmla="*/ 822325 w 4074802"/>
                <a:gd name="connsiteY20" fmla="*/ 277346 h 1873575"/>
                <a:gd name="connsiteX21" fmla="*/ 857250 w 4074802"/>
                <a:gd name="connsiteY21" fmla="*/ 277346 h 1873575"/>
                <a:gd name="connsiteX22" fmla="*/ 857250 w 4074802"/>
                <a:gd name="connsiteY22" fmla="*/ 302746 h 1873575"/>
                <a:gd name="connsiteX23" fmla="*/ 895350 w 4074802"/>
                <a:gd name="connsiteY23" fmla="*/ 302746 h 1873575"/>
                <a:gd name="connsiteX24" fmla="*/ 895350 w 4074802"/>
                <a:gd name="connsiteY24" fmla="*/ 458321 h 1873575"/>
                <a:gd name="connsiteX25" fmla="*/ 901700 w 4074802"/>
                <a:gd name="connsiteY25" fmla="*/ 458321 h 1873575"/>
                <a:gd name="connsiteX26" fmla="*/ 901700 w 4074802"/>
                <a:gd name="connsiteY26" fmla="*/ 471021 h 1873575"/>
                <a:gd name="connsiteX27" fmla="*/ 927100 w 4074802"/>
                <a:gd name="connsiteY27" fmla="*/ 471021 h 1873575"/>
                <a:gd name="connsiteX28" fmla="*/ 927100 w 4074802"/>
                <a:gd name="connsiteY28" fmla="*/ 496421 h 1873575"/>
                <a:gd name="connsiteX29" fmla="*/ 974725 w 4074802"/>
                <a:gd name="connsiteY29" fmla="*/ 496421 h 1873575"/>
                <a:gd name="connsiteX30" fmla="*/ 974725 w 4074802"/>
                <a:gd name="connsiteY30" fmla="*/ 518646 h 1873575"/>
                <a:gd name="connsiteX31" fmla="*/ 1114425 w 4074802"/>
                <a:gd name="connsiteY31" fmla="*/ 521821 h 1873575"/>
                <a:gd name="connsiteX32" fmla="*/ 1117600 w 4074802"/>
                <a:gd name="connsiteY32" fmla="*/ 540871 h 1873575"/>
                <a:gd name="connsiteX33" fmla="*/ 1181100 w 4074802"/>
                <a:gd name="connsiteY33" fmla="*/ 544046 h 1873575"/>
                <a:gd name="connsiteX34" fmla="*/ 1181100 w 4074802"/>
                <a:gd name="connsiteY34" fmla="*/ 553571 h 1873575"/>
                <a:gd name="connsiteX35" fmla="*/ 1187450 w 4074802"/>
                <a:gd name="connsiteY35" fmla="*/ 553571 h 1873575"/>
                <a:gd name="connsiteX36" fmla="*/ 1187450 w 4074802"/>
                <a:gd name="connsiteY36" fmla="*/ 563096 h 1873575"/>
                <a:gd name="connsiteX37" fmla="*/ 1193800 w 4074802"/>
                <a:gd name="connsiteY37" fmla="*/ 563096 h 1873575"/>
                <a:gd name="connsiteX38" fmla="*/ 1193800 w 4074802"/>
                <a:gd name="connsiteY38" fmla="*/ 569446 h 1873575"/>
                <a:gd name="connsiteX39" fmla="*/ 1203325 w 4074802"/>
                <a:gd name="connsiteY39" fmla="*/ 569446 h 1873575"/>
                <a:gd name="connsiteX40" fmla="*/ 1203325 w 4074802"/>
                <a:gd name="connsiteY40" fmla="*/ 604371 h 1873575"/>
                <a:gd name="connsiteX41" fmla="*/ 1276350 w 4074802"/>
                <a:gd name="connsiteY41" fmla="*/ 604371 h 1873575"/>
                <a:gd name="connsiteX42" fmla="*/ 1279525 w 4074802"/>
                <a:gd name="connsiteY42" fmla="*/ 626596 h 1873575"/>
                <a:gd name="connsiteX43" fmla="*/ 1301750 w 4074802"/>
                <a:gd name="connsiteY43" fmla="*/ 629771 h 1873575"/>
                <a:gd name="connsiteX44" fmla="*/ 1301750 w 4074802"/>
                <a:gd name="connsiteY44" fmla="*/ 642471 h 1873575"/>
                <a:gd name="connsiteX45" fmla="*/ 1311275 w 4074802"/>
                <a:gd name="connsiteY45" fmla="*/ 642471 h 1873575"/>
                <a:gd name="connsiteX46" fmla="*/ 1311275 w 4074802"/>
                <a:gd name="connsiteY46" fmla="*/ 671046 h 1873575"/>
                <a:gd name="connsiteX47" fmla="*/ 1349375 w 4074802"/>
                <a:gd name="connsiteY47" fmla="*/ 671046 h 1873575"/>
                <a:gd name="connsiteX48" fmla="*/ 1349375 w 4074802"/>
                <a:gd name="connsiteY48" fmla="*/ 686921 h 1873575"/>
                <a:gd name="connsiteX49" fmla="*/ 1371600 w 4074802"/>
                <a:gd name="connsiteY49" fmla="*/ 686921 h 1873575"/>
                <a:gd name="connsiteX50" fmla="*/ 1368425 w 4074802"/>
                <a:gd name="connsiteY50" fmla="*/ 709146 h 1873575"/>
                <a:gd name="connsiteX51" fmla="*/ 1390650 w 4074802"/>
                <a:gd name="connsiteY51" fmla="*/ 709146 h 1873575"/>
                <a:gd name="connsiteX52" fmla="*/ 1390650 w 4074802"/>
                <a:gd name="connsiteY52" fmla="*/ 734546 h 1873575"/>
                <a:gd name="connsiteX53" fmla="*/ 1454150 w 4074802"/>
                <a:gd name="connsiteY53" fmla="*/ 737721 h 1873575"/>
                <a:gd name="connsiteX54" fmla="*/ 1454150 w 4074802"/>
                <a:gd name="connsiteY54" fmla="*/ 753596 h 1873575"/>
                <a:gd name="connsiteX55" fmla="*/ 1489075 w 4074802"/>
                <a:gd name="connsiteY55" fmla="*/ 753596 h 1873575"/>
                <a:gd name="connsiteX56" fmla="*/ 1489075 w 4074802"/>
                <a:gd name="connsiteY56" fmla="*/ 778996 h 1873575"/>
                <a:gd name="connsiteX57" fmla="*/ 1562100 w 4074802"/>
                <a:gd name="connsiteY57" fmla="*/ 778996 h 1873575"/>
                <a:gd name="connsiteX58" fmla="*/ 1562100 w 4074802"/>
                <a:gd name="connsiteY58" fmla="*/ 798046 h 1873575"/>
                <a:gd name="connsiteX59" fmla="*/ 1670050 w 4074802"/>
                <a:gd name="connsiteY59" fmla="*/ 801221 h 1873575"/>
                <a:gd name="connsiteX60" fmla="*/ 1670050 w 4074802"/>
                <a:gd name="connsiteY60" fmla="*/ 820271 h 1873575"/>
                <a:gd name="connsiteX61" fmla="*/ 1730375 w 4074802"/>
                <a:gd name="connsiteY61" fmla="*/ 823446 h 1873575"/>
                <a:gd name="connsiteX62" fmla="*/ 1730375 w 4074802"/>
                <a:gd name="connsiteY62" fmla="*/ 839321 h 1873575"/>
                <a:gd name="connsiteX63" fmla="*/ 1771650 w 4074802"/>
                <a:gd name="connsiteY63" fmla="*/ 845671 h 1873575"/>
                <a:gd name="connsiteX64" fmla="*/ 1771650 w 4074802"/>
                <a:gd name="connsiteY64" fmla="*/ 886946 h 1873575"/>
                <a:gd name="connsiteX65" fmla="*/ 1816100 w 4074802"/>
                <a:gd name="connsiteY65" fmla="*/ 890121 h 1873575"/>
                <a:gd name="connsiteX66" fmla="*/ 1816100 w 4074802"/>
                <a:gd name="connsiteY66" fmla="*/ 944096 h 1873575"/>
                <a:gd name="connsiteX67" fmla="*/ 1825625 w 4074802"/>
                <a:gd name="connsiteY67" fmla="*/ 944096 h 1873575"/>
                <a:gd name="connsiteX68" fmla="*/ 1825625 w 4074802"/>
                <a:gd name="connsiteY68" fmla="*/ 972671 h 1873575"/>
                <a:gd name="connsiteX69" fmla="*/ 1885950 w 4074802"/>
                <a:gd name="connsiteY69" fmla="*/ 975846 h 1873575"/>
                <a:gd name="connsiteX70" fmla="*/ 1885950 w 4074802"/>
                <a:gd name="connsiteY70" fmla="*/ 994896 h 1873575"/>
                <a:gd name="connsiteX71" fmla="*/ 2120900 w 4074802"/>
                <a:gd name="connsiteY71" fmla="*/ 998071 h 1873575"/>
                <a:gd name="connsiteX72" fmla="*/ 2117725 w 4074802"/>
                <a:gd name="connsiteY72" fmla="*/ 1013946 h 1873575"/>
                <a:gd name="connsiteX73" fmla="*/ 2152650 w 4074802"/>
                <a:gd name="connsiteY73" fmla="*/ 1017121 h 1873575"/>
                <a:gd name="connsiteX74" fmla="*/ 2152650 w 4074802"/>
                <a:gd name="connsiteY74" fmla="*/ 1042521 h 1873575"/>
                <a:gd name="connsiteX75" fmla="*/ 2212975 w 4074802"/>
                <a:gd name="connsiteY75" fmla="*/ 1045696 h 1873575"/>
                <a:gd name="connsiteX76" fmla="*/ 2212975 w 4074802"/>
                <a:gd name="connsiteY76" fmla="*/ 1077446 h 1873575"/>
                <a:gd name="connsiteX77" fmla="*/ 2225675 w 4074802"/>
                <a:gd name="connsiteY77" fmla="*/ 1077446 h 1873575"/>
                <a:gd name="connsiteX78" fmla="*/ 2228850 w 4074802"/>
                <a:gd name="connsiteY78" fmla="*/ 1121896 h 1873575"/>
                <a:gd name="connsiteX79" fmla="*/ 2244725 w 4074802"/>
                <a:gd name="connsiteY79" fmla="*/ 1121896 h 1873575"/>
                <a:gd name="connsiteX80" fmla="*/ 2244725 w 4074802"/>
                <a:gd name="connsiteY80" fmla="*/ 1150471 h 1873575"/>
                <a:gd name="connsiteX81" fmla="*/ 2517775 w 4074802"/>
                <a:gd name="connsiteY81" fmla="*/ 1150471 h 1873575"/>
                <a:gd name="connsiteX82" fmla="*/ 2517775 w 4074802"/>
                <a:gd name="connsiteY82" fmla="*/ 1172696 h 1873575"/>
                <a:gd name="connsiteX83" fmla="*/ 2692400 w 4074802"/>
                <a:gd name="connsiteY83" fmla="*/ 1172696 h 1873575"/>
                <a:gd name="connsiteX84" fmla="*/ 2692400 w 4074802"/>
                <a:gd name="connsiteY84" fmla="*/ 1198096 h 1873575"/>
                <a:gd name="connsiteX85" fmla="*/ 2711450 w 4074802"/>
                <a:gd name="connsiteY85" fmla="*/ 1198096 h 1873575"/>
                <a:gd name="connsiteX86" fmla="*/ 2714625 w 4074802"/>
                <a:gd name="connsiteY86" fmla="*/ 1223496 h 1873575"/>
                <a:gd name="connsiteX87" fmla="*/ 2790825 w 4074802"/>
                <a:gd name="connsiteY87" fmla="*/ 1223496 h 1873575"/>
                <a:gd name="connsiteX88" fmla="*/ 2790825 w 4074802"/>
                <a:gd name="connsiteY88" fmla="*/ 1248896 h 1873575"/>
                <a:gd name="connsiteX89" fmla="*/ 2860675 w 4074802"/>
                <a:gd name="connsiteY89" fmla="*/ 1248896 h 1873575"/>
                <a:gd name="connsiteX90" fmla="*/ 2860675 w 4074802"/>
                <a:gd name="connsiteY90" fmla="*/ 1264771 h 1873575"/>
                <a:gd name="connsiteX91" fmla="*/ 2892425 w 4074802"/>
                <a:gd name="connsiteY91" fmla="*/ 1264771 h 1873575"/>
                <a:gd name="connsiteX92" fmla="*/ 2895600 w 4074802"/>
                <a:gd name="connsiteY92" fmla="*/ 1318746 h 1873575"/>
                <a:gd name="connsiteX93" fmla="*/ 2936875 w 4074802"/>
                <a:gd name="connsiteY93" fmla="*/ 1318746 h 1873575"/>
                <a:gd name="connsiteX94" fmla="*/ 2940050 w 4074802"/>
                <a:gd name="connsiteY94" fmla="*/ 1356846 h 1873575"/>
                <a:gd name="connsiteX95" fmla="*/ 3019425 w 4074802"/>
                <a:gd name="connsiteY95" fmla="*/ 1363196 h 1873575"/>
                <a:gd name="connsiteX96" fmla="*/ 3019425 w 4074802"/>
                <a:gd name="connsiteY96" fmla="*/ 1401296 h 1873575"/>
                <a:gd name="connsiteX97" fmla="*/ 3028950 w 4074802"/>
                <a:gd name="connsiteY97" fmla="*/ 1401296 h 1873575"/>
                <a:gd name="connsiteX98" fmla="*/ 3028950 w 4074802"/>
                <a:gd name="connsiteY98" fmla="*/ 1426696 h 1873575"/>
                <a:gd name="connsiteX99" fmla="*/ 3067050 w 4074802"/>
                <a:gd name="connsiteY99" fmla="*/ 1423521 h 1873575"/>
                <a:gd name="connsiteX100" fmla="*/ 3067050 w 4074802"/>
                <a:gd name="connsiteY100" fmla="*/ 1445746 h 1873575"/>
                <a:gd name="connsiteX101" fmla="*/ 3076575 w 4074802"/>
                <a:gd name="connsiteY101" fmla="*/ 1445746 h 1873575"/>
                <a:gd name="connsiteX102" fmla="*/ 3079750 w 4074802"/>
                <a:gd name="connsiteY102" fmla="*/ 1474321 h 1873575"/>
                <a:gd name="connsiteX103" fmla="*/ 3105150 w 4074802"/>
                <a:gd name="connsiteY103" fmla="*/ 1474321 h 1873575"/>
                <a:gd name="connsiteX104" fmla="*/ 3105150 w 4074802"/>
                <a:gd name="connsiteY104" fmla="*/ 1566396 h 1873575"/>
                <a:gd name="connsiteX105" fmla="*/ 3114675 w 4074802"/>
                <a:gd name="connsiteY105" fmla="*/ 1566396 h 1873575"/>
                <a:gd name="connsiteX106" fmla="*/ 3114675 w 4074802"/>
                <a:gd name="connsiteY106" fmla="*/ 1588621 h 1873575"/>
                <a:gd name="connsiteX107" fmla="*/ 3133725 w 4074802"/>
                <a:gd name="connsiteY107" fmla="*/ 1588621 h 1873575"/>
                <a:gd name="connsiteX108" fmla="*/ 3134519 w 4074802"/>
                <a:gd name="connsiteY108" fmla="*/ 1633865 h 1873575"/>
                <a:gd name="connsiteX109" fmla="*/ 3148012 w 4074802"/>
                <a:gd name="connsiteY109" fmla="*/ 1633865 h 1873575"/>
                <a:gd name="connsiteX110" fmla="*/ 3148012 w 4074802"/>
                <a:gd name="connsiteY110" fmla="*/ 1685460 h 1873575"/>
                <a:gd name="connsiteX111" fmla="*/ 3157537 w 4074802"/>
                <a:gd name="connsiteY111" fmla="*/ 1685459 h 1873575"/>
                <a:gd name="connsiteX112" fmla="*/ 3157536 w 4074802"/>
                <a:gd name="connsiteY112" fmla="*/ 1699745 h 1873575"/>
                <a:gd name="connsiteX113" fmla="*/ 3169442 w 4074802"/>
                <a:gd name="connsiteY113" fmla="*/ 1699747 h 1873575"/>
                <a:gd name="connsiteX114" fmla="*/ 3171824 w 4074802"/>
                <a:gd name="connsiteY114" fmla="*/ 1740227 h 1873575"/>
                <a:gd name="connsiteX115" fmla="*/ 3186111 w 4074802"/>
                <a:gd name="connsiteY115" fmla="*/ 1740227 h 1873575"/>
                <a:gd name="connsiteX116" fmla="*/ 3186112 w 4074802"/>
                <a:gd name="connsiteY116" fmla="*/ 1749752 h 1873575"/>
                <a:gd name="connsiteX117" fmla="*/ 3202780 w 4074802"/>
                <a:gd name="connsiteY117" fmla="*/ 1749751 h 1873575"/>
                <a:gd name="connsiteX118" fmla="*/ 3202780 w 4074802"/>
                <a:gd name="connsiteY118" fmla="*/ 1790233 h 1873575"/>
                <a:gd name="connsiteX119" fmla="*/ 3233735 w 4074802"/>
                <a:gd name="connsiteY119" fmla="*/ 1790233 h 1873575"/>
                <a:gd name="connsiteX120" fmla="*/ 3233735 w 4074802"/>
                <a:gd name="connsiteY120" fmla="*/ 1816427 h 1873575"/>
                <a:gd name="connsiteX121" fmla="*/ 3283741 w 4074802"/>
                <a:gd name="connsiteY121" fmla="*/ 1818808 h 1873575"/>
                <a:gd name="connsiteX122" fmla="*/ 3283741 w 4074802"/>
                <a:gd name="connsiteY122" fmla="*/ 1837857 h 1873575"/>
                <a:gd name="connsiteX123" fmla="*/ 4019545 w 4074802"/>
                <a:gd name="connsiteY123" fmla="*/ 1840238 h 1873575"/>
                <a:gd name="connsiteX124" fmla="*/ 4021928 w 4074802"/>
                <a:gd name="connsiteY124" fmla="*/ 1873575 h 1873575"/>
                <a:gd name="connsiteX0" fmla="*/ 0 w 4021928"/>
                <a:gd name="connsiteY0" fmla="*/ 4296 h 1873575"/>
                <a:gd name="connsiteX1" fmla="*/ 0 w 4021928"/>
                <a:gd name="connsiteY1" fmla="*/ 4296 h 1873575"/>
                <a:gd name="connsiteX2" fmla="*/ 152400 w 4021928"/>
                <a:gd name="connsiteY2" fmla="*/ 4296 h 1873575"/>
                <a:gd name="connsiteX3" fmla="*/ 168275 w 4021928"/>
                <a:gd name="connsiteY3" fmla="*/ 7471 h 1873575"/>
                <a:gd name="connsiteX4" fmla="*/ 206375 w 4021928"/>
                <a:gd name="connsiteY4" fmla="*/ 10646 h 1873575"/>
                <a:gd name="connsiteX5" fmla="*/ 387350 w 4021928"/>
                <a:gd name="connsiteY5" fmla="*/ 7471 h 1873575"/>
                <a:gd name="connsiteX6" fmla="*/ 412750 w 4021928"/>
                <a:gd name="connsiteY6" fmla="*/ 4296 h 1873575"/>
                <a:gd name="connsiteX7" fmla="*/ 406400 w 4021928"/>
                <a:gd name="connsiteY7" fmla="*/ 4296 h 1873575"/>
                <a:gd name="connsiteX8" fmla="*/ 403225 w 4021928"/>
                <a:gd name="connsiteY8" fmla="*/ 32871 h 1873575"/>
                <a:gd name="connsiteX9" fmla="*/ 409575 w 4021928"/>
                <a:gd name="connsiteY9" fmla="*/ 36046 h 1873575"/>
                <a:gd name="connsiteX10" fmla="*/ 415925 w 4021928"/>
                <a:gd name="connsiteY10" fmla="*/ 86846 h 1873575"/>
                <a:gd name="connsiteX11" fmla="*/ 425450 w 4021928"/>
                <a:gd name="connsiteY11" fmla="*/ 86846 h 1873575"/>
                <a:gd name="connsiteX12" fmla="*/ 428625 w 4021928"/>
                <a:gd name="connsiteY12" fmla="*/ 102721 h 1873575"/>
                <a:gd name="connsiteX13" fmla="*/ 438150 w 4021928"/>
                <a:gd name="connsiteY13" fmla="*/ 102721 h 1873575"/>
                <a:gd name="connsiteX14" fmla="*/ 438150 w 4021928"/>
                <a:gd name="connsiteY14" fmla="*/ 217021 h 1873575"/>
                <a:gd name="connsiteX15" fmla="*/ 447675 w 4021928"/>
                <a:gd name="connsiteY15" fmla="*/ 217021 h 1873575"/>
                <a:gd name="connsiteX16" fmla="*/ 447675 w 4021928"/>
                <a:gd name="connsiteY16" fmla="*/ 232896 h 1873575"/>
                <a:gd name="connsiteX17" fmla="*/ 457200 w 4021928"/>
                <a:gd name="connsiteY17" fmla="*/ 232896 h 1873575"/>
                <a:gd name="connsiteX18" fmla="*/ 457200 w 4021928"/>
                <a:gd name="connsiteY18" fmla="*/ 255121 h 1873575"/>
                <a:gd name="connsiteX19" fmla="*/ 822325 w 4021928"/>
                <a:gd name="connsiteY19" fmla="*/ 255121 h 1873575"/>
                <a:gd name="connsiteX20" fmla="*/ 822325 w 4021928"/>
                <a:gd name="connsiteY20" fmla="*/ 277346 h 1873575"/>
                <a:gd name="connsiteX21" fmla="*/ 857250 w 4021928"/>
                <a:gd name="connsiteY21" fmla="*/ 277346 h 1873575"/>
                <a:gd name="connsiteX22" fmla="*/ 857250 w 4021928"/>
                <a:gd name="connsiteY22" fmla="*/ 302746 h 1873575"/>
                <a:gd name="connsiteX23" fmla="*/ 895350 w 4021928"/>
                <a:gd name="connsiteY23" fmla="*/ 302746 h 1873575"/>
                <a:gd name="connsiteX24" fmla="*/ 895350 w 4021928"/>
                <a:gd name="connsiteY24" fmla="*/ 458321 h 1873575"/>
                <a:gd name="connsiteX25" fmla="*/ 901700 w 4021928"/>
                <a:gd name="connsiteY25" fmla="*/ 458321 h 1873575"/>
                <a:gd name="connsiteX26" fmla="*/ 901700 w 4021928"/>
                <a:gd name="connsiteY26" fmla="*/ 471021 h 1873575"/>
                <a:gd name="connsiteX27" fmla="*/ 927100 w 4021928"/>
                <a:gd name="connsiteY27" fmla="*/ 471021 h 1873575"/>
                <a:gd name="connsiteX28" fmla="*/ 927100 w 4021928"/>
                <a:gd name="connsiteY28" fmla="*/ 496421 h 1873575"/>
                <a:gd name="connsiteX29" fmla="*/ 974725 w 4021928"/>
                <a:gd name="connsiteY29" fmla="*/ 496421 h 1873575"/>
                <a:gd name="connsiteX30" fmla="*/ 974725 w 4021928"/>
                <a:gd name="connsiteY30" fmla="*/ 518646 h 1873575"/>
                <a:gd name="connsiteX31" fmla="*/ 1114425 w 4021928"/>
                <a:gd name="connsiteY31" fmla="*/ 521821 h 1873575"/>
                <a:gd name="connsiteX32" fmla="*/ 1117600 w 4021928"/>
                <a:gd name="connsiteY32" fmla="*/ 540871 h 1873575"/>
                <a:gd name="connsiteX33" fmla="*/ 1181100 w 4021928"/>
                <a:gd name="connsiteY33" fmla="*/ 544046 h 1873575"/>
                <a:gd name="connsiteX34" fmla="*/ 1181100 w 4021928"/>
                <a:gd name="connsiteY34" fmla="*/ 553571 h 1873575"/>
                <a:gd name="connsiteX35" fmla="*/ 1187450 w 4021928"/>
                <a:gd name="connsiteY35" fmla="*/ 553571 h 1873575"/>
                <a:gd name="connsiteX36" fmla="*/ 1187450 w 4021928"/>
                <a:gd name="connsiteY36" fmla="*/ 563096 h 1873575"/>
                <a:gd name="connsiteX37" fmla="*/ 1193800 w 4021928"/>
                <a:gd name="connsiteY37" fmla="*/ 563096 h 1873575"/>
                <a:gd name="connsiteX38" fmla="*/ 1193800 w 4021928"/>
                <a:gd name="connsiteY38" fmla="*/ 569446 h 1873575"/>
                <a:gd name="connsiteX39" fmla="*/ 1203325 w 4021928"/>
                <a:gd name="connsiteY39" fmla="*/ 569446 h 1873575"/>
                <a:gd name="connsiteX40" fmla="*/ 1203325 w 4021928"/>
                <a:gd name="connsiteY40" fmla="*/ 604371 h 1873575"/>
                <a:gd name="connsiteX41" fmla="*/ 1276350 w 4021928"/>
                <a:gd name="connsiteY41" fmla="*/ 604371 h 1873575"/>
                <a:gd name="connsiteX42" fmla="*/ 1279525 w 4021928"/>
                <a:gd name="connsiteY42" fmla="*/ 626596 h 1873575"/>
                <a:gd name="connsiteX43" fmla="*/ 1301750 w 4021928"/>
                <a:gd name="connsiteY43" fmla="*/ 629771 h 1873575"/>
                <a:gd name="connsiteX44" fmla="*/ 1301750 w 4021928"/>
                <a:gd name="connsiteY44" fmla="*/ 642471 h 1873575"/>
                <a:gd name="connsiteX45" fmla="*/ 1311275 w 4021928"/>
                <a:gd name="connsiteY45" fmla="*/ 642471 h 1873575"/>
                <a:gd name="connsiteX46" fmla="*/ 1311275 w 4021928"/>
                <a:gd name="connsiteY46" fmla="*/ 671046 h 1873575"/>
                <a:gd name="connsiteX47" fmla="*/ 1349375 w 4021928"/>
                <a:gd name="connsiteY47" fmla="*/ 671046 h 1873575"/>
                <a:gd name="connsiteX48" fmla="*/ 1349375 w 4021928"/>
                <a:gd name="connsiteY48" fmla="*/ 686921 h 1873575"/>
                <a:gd name="connsiteX49" fmla="*/ 1371600 w 4021928"/>
                <a:gd name="connsiteY49" fmla="*/ 686921 h 1873575"/>
                <a:gd name="connsiteX50" fmla="*/ 1368425 w 4021928"/>
                <a:gd name="connsiteY50" fmla="*/ 709146 h 1873575"/>
                <a:gd name="connsiteX51" fmla="*/ 1390650 w 4021928"/>
                <a:gd name="connsiteY51" fmla="*/ 709146 h 1873575"/>
                <a:gd name="connsiteX52" fmla="*/ 1390650 w 4021928"/>
                <a:gd name="connsiteY52" fmla="*/ 734546 h 1873575"/>
                <a:gd name="connsiteX53" fmla="*/ 1454150 w 4021928"/>
                <a:gd name="connsiteY53" fmla="*/ 737721 h 1873575"/>
                <a:gd name="connsiteX54" fmla="*/ 1454150 w 4021928"/>
                <a:gd name="connsiteY54" fmla="*/ 753596 h 1873575"/>
                <a:gd name="connsiteX55" fmla="*/ 1489075 w 4021928"/>
                <a:gd name="connsiteY55" fmla="*/ 753596 h 1873575"/>
                <a:gd name="connsiteX56" fmla="*/ 1489075 w 4021928"/>
                <a:gd name="connsiteY56" fmla="*/ 778996 h 1873575"/>
                <a:gd name="connsiteX57" fmla="*/ 1562100 w 4021928"/>
                <a:gd name="connsiteY57" fmla="*/ 778996 h 1873575"/>
                <a:gd name="connsiteX58" fmla="*/ 1562100 w 4021928"/>
                <a:gd name="connsiteY58" fmla="*/ 798046 h 1873575"/>
                <a:gd name="connsiteX59" fmla="*/ 1670050 w 4021928"/>
                <a:gd name="connsiteY59" fmla="*/ 801221 h 1873575"/>
                <a:gd name="connsiteX60" fmla="*/ 1670050 w 4021928"/>
                <a:gd name="connsiteY60" fmla="*/ 820271 h 1873575"/>
                <a:gd name="connsiteX61" fmla="*/ 1730375 w 4021928"/>
                <a:gd name="connsiteY61" fmla="*/ 823446 h 1873575"/>
                <a:gd name="connsiteX62" fmla="*/ 1730375 w 4021928"/>
                <a:gd name="connsiteY62" fmla="*/ 839321 h 1873575"/>
                <a:gd name="connsiteX63" fmla="*/ 1771650 w 4021928"/>
                <a:gd name="connsiteY63" fmla="*/ 845671 h 1873575"/>
                <a:gd name="connsiteX64" fmla="*/ 1771650 w 4021928"/>
                <a:gd name="connsiteY64" fmla="*/ 886946 h 1873575"/>
                <a:gd name="connsiteX65" fmla="*/ 1816100 w 4021928"/>
                <a:gd name="connsiteY65" fmla="*/ 890121 h 1873575"/>
                <a:gd name="connsiteX66" fmla="*/ 1816100 w 4021928"/>
                <a:gd name="connsiteY66" fmla="*/ 944096 h 1873575"/>
                <a:gd name="connsiteX67" fmla="*/ 1825625 w 4021928"/>
                <a:gd name="connsiteY67" fmla="*/ 944096 h 1873575"/>
                <a:gd name="connsiteX68" fmla="*/ 1825625 w 4021928"/>
                <a:gd name="connsiteY68" fmla="*/ 972671 h 1873575"/>
                <a:gd name="connsiteX69" fmla="*/ 1885950 w 4021928"/>
                <a:gd name="connsiteY69" fmla="*/ 975846 h 1873575"/>
                <a:gd name="connsiteX70" fmla="*/ 1885950 w 4021928"/>
                <a:gd name="connsiteY70" fmla="*/ 994896 h 1873575"/>
                <a:gd name="connsiteX71" fmla="*/ 2120900 w 4021928"/>
                <a:gd name="connsiteY71" fmla="*/ 998071 h 1873575"/>
                <a:gd name="connsiteX72" fmla="*/ 2117725 w 4021928"/>
                <a:gd name="connsiteY72" fmla="*/ 1013946 h 1873575"/>
                <a:gd name="connsiteX73" fmla="*/ 2152650 w 4021928"/>
                <a:gd name="connsiteY73" fmla="*/ 1017121 h 1873575"/>
                <a:gd name="connsiteX74" fmla="*/ 2152650 w 4021928"/>
                <a:gd name="connsiteY74" fmla="*/ 1042521 h 1873575"/>
                <a:gd name="connsiteX75" fmla="*/ 2212975 w 4021928"/>
                <a:gd name="connsiteY75" fmla="*/ 1045696 h 1873575"/>
                <a:gd name="connsiteX76" fmla="*/ 2212975 w 4021928"/>
                <a:gd name="connsiteY76" fmla="*/ 1077446 h 1873575"/>
                <a:gd name="connsiteX77" fmla="*/ 2225675 w 4021928"/>
                <a:gd name="connsiteY77" fmla="*/ 1077446 h 1873575"/>
                <a:gd name="connsiteX78" fmla="*/ 2228850 w 4021928"/>
                <a:gd name="connsiteY78" fmla="*/ 1121896 h 1873575"/>
                <a:gd name="connsiteX79" fmla="*/ 2244725 w 4021928"/>
                <a:gd name="connsiteY79" fmla="*/ 1121896 h 1873575"/>
                <a:gd name="connsiteX80" fmla="*/ 2244725 w 4021928"/>
                <a:gd name="connsiteY80" fmla="*/ 1150471 h 1873575"/>
                <a:gd name="connsiteX81" fmla="*/ 2517775 w 4021928"/>
                <a:gd name="connsiteY81" fmla="*/ 1150471 h 1873575"/>
                <a:gd name="connsiteX82" fmla="*/ 2517775 w 4021928"/>
                <a:gd name="connsiteY82" fmla="*/ 1172696 h 1873575"/>
                <a:gd name="connsiteX83" fmla="*/ 2692400 w 4021928"/>
                <a:gd name="connsiteY83" fmla="*/ 1172696 h 1873575"/>
                <a:gd name="connsiteX84" fmla="*/ 2692400 w 4021928"/>
                <a:gd name="connsiteY84" fmla="*/ 1198096 h 1873575"/>
                <a:gd name="connsiteX85" fmla="*/ 2711450 w 4021928"/>
                <a:gd name="connsiteY85" fmla="*/ 1198096 h 1873575"/>
                <a:gd name="connsiteX86" fmla="*/ 2714625 w 4021928"/>
                <a:gd name="connsiteY86" fmla="*/ 1223496 h 1873575"/>
                <a:gd name="connsiteX87" fmla="*/ 2790825 w 4021928"/>
                <a:gd name="connsiteY87" fmla="*/ 1223496 h 1873575"/>
                <a:gd name="connsiteX88" fmla="*/ 2790825 w 4021928"/>
                <a:gd name="connsiteY88" fmla="*/ 1248896 h 1873575"/>
                <a:gd name="connsiteX89" fmla="*/ 2860675 w 4021928"/>
                <a:gd name="connsiteY89" fmla="*/ 1248896 h 1873575"/>
                <a:gd name="connsiteX90" fmla="*/ 2860675 w 4021928"/>
                <a:gd name="connsiteY90" fmla="*/ 1264771 h 1873575"/>
                <a:gd name="connsiteX91" fmla="*/ 2892425 w 4021928"/>
                <a:gd name="connsiteY91" fmla="*/ 1264771 h 1873575"/>
                <a:gd name="connsiteX92" fmla="*/ 2895600 w 4021928"/>
                <a:gd name="connsiteY92" fmla="*/ 1318746 h 1873575"/>
                <a:gd name="connsiteX93" fmla="*/ 2936875 w 4021928"/>
                <a:gd name="connsiteY93" fmla="*/ 1318746 h 1873575"/>
                <a:gd name="connsiteX94" fmla="*/ 2940050 w 4021928"/>
                <a:gd name="connsiteY94" fmla="*/ 1356846 h 1873575"/>
                <a:gd name="connsiteX95" fmla="*/ 3019425 w 4021928"/>
                <a:gd name="connsiteY95" fmla="*/ 1363196 h 1873575"/>
                <a:gd name="connsiteX96" fmla="*/ 3019425 w 4021928"/>
                <a:gd name="connsiteY96" fmla="*/ 1401296 h 1873575"/>
                <a:gd name="connsiteX97" fmla="*/ 3028950 w 4021928"/>
                <a:gd name="connsiteY97" fmla="*/ 1401296 h 1873575"/>
                <a:gd name="connsiteX98" fmla="*/ 3028950 w 4021928"/>
                <a:gd name="connsiteY98" fmla="*/ 1426696 h 1873575"/>
                <a:gd name="connsiteX99" fmla="*/ 3067050 w 4021928"/>
                <a:gd name="connsiteY99" fmla="*/ 1423521 h 1873575"/>
                <a:gd name="connsiteX100" fmla="*/ 3067050 w 4021928"/>
                <a:gd name="connsiteY100" fmla="*/ 1445746 h 1873575"/>
                <a:gd name="connsiteX101" fmla="*/ 3076575 w 4021928"/>
                <a:gd name="connsiteY101" fmla="*/ 1445746 h 1873575"/>
                <a:gd name="connsiteX102" fmla="*/ 3079750 w 4021928"/>
                <a:gd name="connsiteY102" fmla="*/ 1474321 h 1873575"/>
                <a:gd name="connsiteX103" fmla="*/ 3105150 w 4021928"/>
                <a:gd name="connsiteY103" fmla="*/ 1474321 h 1873575"/>
                <a:gd name="connsiteX104" fmla="*/ 3105150 w 4021928"/>
                <a:gd name="connsiteY104" fmla="*/ 1566396 h 1873575"/>
                <a:gd name="connsiteX105" fmla="*/ 3114675 w 4021928"/>
                <a:gd name="connsiteY105" fmla="*/ 1566396 h 1873575"/>
                <a:gd name="connsiteX106" fmla="*/ 3114675 w 4021928"/>
                <a:gd name="connsiteY106" fmla="*/ 1588621 h 1873575"/>
                <a:gd name="connsiteX107" fmla="*/ 3133725 w 4021928"/>
                <a:gd name="connsiteY107" fmla="*/ 1588621 h 1873575"/>
                <a:gd name="connsiteX108" fmla="*/ 3134519 w 4021928"/>
                <a:gd name="connsiteY108" fmla="*/ 1633865 h 1873575"/>
                <a:gd name="connsiteX109" fmla="*/ 3148012 w 4021928"/>
                <a:gd name="connsiteY109" fmla="*/ 1633865 h 1873575"/>
                <a:gd name="connsiteX110" fmla="*/ 3148012 w 4021928"/>
                <a:gd name="connsiteY110" fmla="*/ 1685460 h 1873575"/>
                <a:gd name="connsiteX111" fmla="*/ 3157537 w 4021928"/>
                <a:gd name="connsiteY111" fmla="*/ 1685459 h 1873575"/>
                <a:gd name="connsiteX112" fmla="*/ 3157536 w 4021928"/>
                <a:gd name="connsiteY112" fmla="*/ 1699745 h 1873575"/>
                <a:gd name="connsiteX113" fmla="*/ 3169442 w 4021928"/>
                <a:gd name="connsiteY113" fmla="*/ 1699747 h 1873575"/>
                <a:gd name="connsiteX114" fmla="*/ 3171824 w 4021928"/>
                <a:gd name="connsiteY114" fmla="*/ 1740227 h 1873575"/>
                <a:gd name="connsiteX115" fmla="*/ 3186111 w 4021928"/>
                <a:gd name="connsiteY115" fmla="*/ 1740227 h 1873575"/>
                <a:gd name="connsiteX116" fmla="*/ 3186112 w 4021928"/>
                <a:gd name="connsiteY116" fmla="*/ 1749752 h 1873575"/>
                <a:gd name="connsiteX117" fmla="*/ 3202780 w 4021928"/>
                <a:gd name="connsiteY117" fmla="*/ 1749751 h 1873575"/>
                <a:gd name="connsiteX118" fmla="*/ 3202780 w 4021928"/>
                <a:gd name="connsiteY118" fmla="*/ 1790233 h 1873575"/>
                <a:gd name="connsiteX119" fmla="*/ 3233735 w 4021928"/>
                <a:gd name="connsiteY119" fmla="*/ 1790233 h 1873575"/>
                <a:gd name="connsiteX120" fmla="*/ 3233735 w 4021928"/>
                <a:gd name="connsiteY120" fmla="*/ 1816427 h 1873575"/>
                <a:gd name="connsiteX121" fmla="*/ 3283741 w 4021928"/>
                <a:gd name="connsiteY121" fmla="*/ 1818808 h 1873575"/>
                <a:gd name="connsiteX122" fmla="*/ 3283741 w 4021928"/>
                <a:gd name="connsiteY122" fmla="*/ 1837857 h 1873575"/>
                <a:gd name="connsiteX123" fmla="*/ 4019545 w 4021928"/>
                <a:gd name="connsiteY123" fmla="*/ 1840238 h 1873575"/>
                <a:gd name="connsiteX124" fmla="*/ 4021928 w 4021928"/>
                <a:gd name="connsiteY124" fmla="*/ 1873575 h 1873575"/>
                <a:gd name="connsiteX0" fmla="*/ 0 w 4021928"/>
                <a:gd name="connsiteY0" fmla="*/ 4296 h 1864050"/>
                <a:gd name="connsiteX1" fmla="*/ 0 w 4021928"/>
                <a:gd name="connsiteY1" fmla="*/ 4296 h 1864050"/>
                <a:gd name="connsiteX2" fmla="*/ 152400 w 4021928"/>
                <a:gd name="connsiteY2" fmla="*/ 4296 h 1864050"/>
                <a:gd name="connsiteX3" fmla="*/ 168275 w 4021928"/>
                <a:gd name="connsiteY3" fmla="*/ 7471 h 1864050"/>
                <a:gd name="connsiteX4" fmla="*/ 206375 w 4021928"/>
                <a:gd name="connsiteY4" fmla="*/ 10646 h 1864050"/>
                <a:gd name="connsiteX5" fmla="*/ 387350 w 4021928"/>
                <a:gd name="connsiteY5" fmla="*/ 7471 h 1864050"/>
                <a:gd name="connsiteX6" fmla="*/ 412750 w 4021928"/>
                <a:gd name="connsiteY6" fmla="*/ 4296 h 1864050"/>
                <a:gd name="connsiteX7" fmla="*/ 406400 w 4021928"/>
                <a:gd name="connsiteY7" fmla="*/ 4296 h 1864050"/>
                <a:gd name="connsiteX8" fmla="*/ 403225 w 4021928"/>
                <a:gd name="connsiteY8" fmla="*/ 32871 h 1864050"/>
                <a:gd name="connsiteX9" fmla="*/ 409575 w 4021928"/>
                <a:gd name="connsiteY9" fmla="*/ 36046 h 1864050"/>
                <a:gd name="connsiteX10" fmla="*/ 415925 w 4021928"/>
                <a:gd name="connsiteY10" fmla="*/ 86846 h 1864050"/>
                <a:gd name="connsiteX11" fmla="*/ 425450 w 4021928"/>
                <a:gd name="connsiteY11" fmla="*/ 86846 h 1864050"/>
                <a:gd name="connsiteX12" fmla="*/ 428625 w 4021928"/>
                <a:gd name="connsiteY12" fmla="*/ 102721 h 1864050"/>
                <a:gd name="connsiteX13" fmla="*/ 438150 w 4021928"/>
                <a:gd name="connsiteY13" fmla="*/ 102721 h 1864050"/>
                <a:gd name="connsiteX14" fmla="*/ 438150 w 4021928"/>
                <a:gd name="connsiteY14" fmla="*/ 217021 h 1864050"/>
                <a:gd name="connsiteX15" fmla="*/ 447675 w 4021928"/>
                <a:gd name="connsiteY15" fmla="*/ 217021 h 1864050"/>
                <a:gd name="connsiteX16" fmla="*/ 447675 w 4021928"/>
                <a:gd name="connsiteY16" fmla="*/ 232896 h 1864050"/>
                <a:gd name="connsiteX17" fmla="*/ 457200 w 4021928"/>
                <a:gd name="connsiteY17" fmla="*/ 232896 h 1864050"/>
                <a:gd name="connsiteX18" fmla="*/ 457200 w 4021928"/>
                <a:gd name="connsiteY18" fmla="*/ 255121 h 1864050"/>
                <a:gd name="connsiteX19" fmla="*/ 822325 w 4021928"/>
                <a:gd name="connsiteY19" fmla="*/ 255121 h 1864050"/>
                <a:gd name="connsiteX20" fmla="*/ 822325 w 4021928"/>
                <a:gd name="connsiteY20" fmla="*/ 277346 h 1864050"/>
                <a:gd name="connsiteX21" fmla="*/ 857250 w 4021928"/>
                <a:gd name="connsiteY21" fmla="*/ 277346 h 1864050"/>
                <a:gd name="connsiteX22" fmla="*/ 857250 w 4021928"/>
                <a:gd name="connsiteY22" fmla="*/ 302746 h 1864050"/>
                <a:gd name="connsiteX23" fmla="*/ 895350 w 4021928"/>
                <a:gd name="connsiteY23" fmla="*/ 302746 h 1864050"/>
                <a:gd name="connsiteX24" fmla="*/ 895350 w 4021928"/>
                <a:gd name="connsiteY24" fmla="*/ 458321 h 1864050"/>
                <a:gd name="connsiteX25" fmla="*/ 901700 w 4021928"/>
                <a:gd name="connsiteY25" fmla="*/ 458321 h 1864050"/>
                <a:gd name="connsiteX26" fmla="*/ 901700 w 4021928"/>
                <a:gd name="connsiteY26" fmla="*/ 471021 h 1864050"/>
                <a:gd name="connsiteX27" fmla="*/ 927100 w 4021928"/>
                <a:gd name="connsiteY27" fmla="*/ 471021 h 1864050"/>
                <a:gd name="connsiteX28" fmla="*/ 927100 w 4021928"/>
                <a:gd name="connsiteY28" fmla="*/ 496421 h 1864050"/>
                <a:gd name="connsiteX29" fmla="*/ 974725 w 4021928"/>
                <a:gd name="connsiteY29" fmla="*/ 496421 h 1864050"/>
                <a:gd name="connsiteX30" fmla="*/ 974725 w 4021928"/>
                <a:gd name="connsiteY30" fmla="*/ 518646 h 1864050"/>
                <a:gd name="connsiteX31" fmla="*/ 1114425 w 4021928"/>
                <a:gd name="connsiteY31" fmla="*/ 521821 h 1864050"/>
                <a:gd name="connsiteX32" fmla="*/ 1117600 w 4021928"/>
                <a:gd name="connsiteY32" fmla="*/ 540871 h 1864050"/>
                <a:gd name="connsiteX33" fmla="*/ 1181100 w 4021928"/>
                <a:gd name="connsiteY33" fmla="*/ 544046 h 1864050"/>
                <a:gd name="connsiteX34" fmla="*/ 1181100 w 4021928"/>
                <a:gd name="connsiteY34" fmla="*/ 553571 h 1864050"/>
                <a:gd name="connsiteX35" fmla="*/ 1187450 w 4021928"/>
                <a:gd name="connsiteY35" fmla="*/ 553571 h 1864050"/>
                <a:gd name="connsiteX36" fmla="*/ 1187450 w 4021928"/>
                <a:gd name="connsiteY36" fmla="*/ 563096 h 1864050"/>
                <a:gd name="connsiteX37" fmla="*/ 1193800 w 4021928"/>
                <a:gd name="connsiteY37" fmla="*/ 563096 h 1864050"/>
                <a:gd name="connsiteX38" fmla="*/ 1193800 w 4021928"/>
                <a:gd name="connsiteY38" fmla="*/ 569446 h 1864050"/>
                <a:gd name="connsiteX39" fmla="*/ 1203325 w 4021928"/>
                <a:gd name="connsiteY39" fmla="*/ 569446 h 1864050"/>
                <a:gd name="connsiteX40" fmla="*/ 1203325 w 4021928"/>
                <a:gd name="connsiteY40" fmla="*/ 604371 h 1864050"/>
                <a:gd name="connsiteX41" fmla="*/ 1276350 w 4021928"/>
                <a:gd name="connsiteY41" fmla="*/ 604371 h 1864050"/>
                <a:gd name="connsiteX42" fmla="*/ 1279525 w 4021928"/>
                <a:gd name="connsiteY42" fmla="*/ 626596 h 1864050"/>
                <a:gd name="connsiteX43" fmla="*/ 1301750 w 4021928"/>
                <a:gd name="connsiteY43" fmla="*/ 629771 h 1864050"/>
                <a:gd name="connsiteX44" fmla="*/ 1301750 w 4021928"/>
                <a:gd name="connsiteY44" fmla="*/ 642471 h 1864050"/>
                <a:gd name="connsiteX45" fmla="*/ 1311275 w 4021928"/>
                <a:gd name="connsiteY45" fmla="*/ 642471 h 1864050"/>
                <a:gd name="connsiteX46" fmla="*/ 1311275 w 4021928"/>
                <a:gd name="connsiteY46" fmla="*/ 671046 h 1864050"/>
                <a:gd name="connsiteX47" fmla="*/ 1349375 w 4021928"/>
                <a:gd name="connsiteY47" fmla="*/ 671046 h 1864050"/>
                <a:gd name="connsiteX48" fmla="*/ 1349375 w 4021928"/>
                <a:gd name="connsiteY48" fmla="*/ 686921 h 1864050"/>
                <a:gd name="connsiteX49" fmla="*/ 1371600 w 4021928"/>
                <a:gd name="connsiteY49" fmla="*/ 686921 h 1864050"/>
                <a:gd name="connsiteX50" fmla="*/ 1368425 w 4021928"/>
                <a:gd name="connsiteY50" fmla="*/ 709146 h 1864050"/>
                <a:gd name="connsiteX51" fmla="*/ 1390650 w 4021928"/>
                <a:gd name="connsiteY51" fmla="*/ 709146 h 1864050"/>
                <a:gd name="connsiteX52" fmla="*/ 1390650 w 4021928"/>
                <a:gd name="connsiteY52" fmla="*/ 734546 h 1864050"/>
                <a:gd name="connsiteX53" fmla="*/ 1454150 w 4021928"/>
                <a:gd name="connsiteY53" fmla="*/ 737721 h 1864050"/>
                <a:gd name="connsiteX54" fmla="*/ 1454150 w 4021928"/>
                <a:gd name="connsiteY54" fmla="*/ 753596 h 1864050"/>
                <a:gd name="connsiteX55" fmla="*/ 1489075 w 4021928"/>
                <a:gd name="connsiteY55" fmla="*/ 753596 h 1864050"/>
                <a:gd name="connsiteX56" fmla="*/ 1489075 w 4021928"/>
                <a:gd name="connsiteY56" fmla="*/ 778996 h 1864050"/>
                <a:gd name="connsiteX57" fmla="*/ 1562100 w 4021928"/>
                <a:gd name="connsiteY57" fmla="*/ 778996 h 1864050"/>
                <a:gd name="connsiteX58" fmla="*/ 1562100 w 4021928"/>
                <a:gd name="connsiteY58" fmla="*/ 798046 h 1864050"/>
                <a:gd name="connsiteX59" fmla="*/ 1670050 w 4021928"/>
                <a:gd name="connsiteY59" fmla="*/ 801221 h 1864050"/>
                <a:gd name="connsiteX60" fmla="*/ 1670050 w 4021928"/>
                <a:gd name="connsiteY60" fmla="*/ 820271 h 1864050"/>
                <a:gd name="connsiteX61" fmla="*/ 1730375 w 4021928"/>
                <a:gd name="connsiteY61" fmla="*/ 823446 h 1864050"/>
                <a:gd name="connsiteX62" fmla="*/ 1730375 w 4021928"/>
                <a:gd name="connsiteY62" fmla="*/ 839321 h 1864050"/>
                <a:gd name="connsiteX63" fmla="*/ 1771650 w 4021928"/>
                <a:gd name="connsiteY63" fmla="*/ 845671 h 1864050"/>
                <a:gd name="connsiteX64" fmla="*/ 1771650 w 4021928"/>
                <a:gd name="connsiteY64" fmla="*/ 886946 h 1864050"/>
                <a:gd name="connsiteX65" fmla="*/ 1816100 w 4021928"/>
                <a:gd name="connsiteY65" fmla="*/ 890121 h 1864050"/>
                <a:gd name="connsiteX66" fmla="*/ 1816100 w 4021928"/>
                <a:gd name="connsiteY66" fmla="*/ 944096 h 1864050"/>
                <a:gd name="connsiteX67" fmla="*/ 1825625 w 4021928"/>
                <a:gd name="connsiteY67" fmla="*/ 944096 h 1864050"/>
                <a:gd name="connsiteX68" fmla="*/ 1825625 w 4021928"/>
                <a:gd name="connsiteY68" fmla="*/ 972671 h 1864050"/>
                <a:gd name="connsiteX69" fmla="*/ 1885950 w 4021928"/>
                <a:gd name="connsiteY69" fmla="*/ 975846 h 1864050"/>
                <a:gd name="connsiteX70" fmla="*/ 1885950 w 4021928"/>
                <a:gd name="connsiteY70" fmla="*/ 994896 h 1864050"/>
                <a:gd name="connsiteX71" fmla="*/ 2120900 w 4021928"/>
                <a:gd name="connsiteY71" fmla="*/ 998071 h 1864050"/>
                <a:gd name="connsiteX72" fmla="*/ 2117725 w 4021928"/>
                <a:gd name="connsiteY72" fmla="*/ 1013946 h 1864050"/>
                <a:gd name="connsiteX73" fmla="*/ 2152650 w 4021928"/>
                <a:gd name="connsiteY73" fmla="*/ 1017121 h 1864050"/>
                <a:gd name="connsiteX74" fmla="*/ 2152650 w 4021928"/>
                <a:gd name="connsiteY74" fmla="*/ 1042521 h 1864050"/>
                <a:gd name="connsiteX75" fmla="*/ 2212975 w 4021928"/>
                <a:gd name="connsiteY75" fmla="*/ 1045696 h 1864050"/>
                <a:gd name="connsiteX76" fmla="*/ 2212975 w 4021928"/>
                <a:gd name="connsiteY76" fmla="*/ 1077446 h 1864050"/>
                <a:gd name="connsiteX77" fmla="*/ 2225675 w 4021928"/>
                <a:gd name="connsiteY77" fmla="*/ 1077446 h 1864050"/>
                <a:gd name="connsiteX78" fmla="*/ 2228850 w 4021928"/>
                <a:gd name="connsiteY78" fmla="*/ 1121896 h 1864050"/>
                <a:gd name="connsiteX79" fmla="*/ 2244725 w 4021928"/>
                <a:gd name="connsiteY79" fmla="*/ 1121896 h 1864050"/>
                <a:gd name="connsiteX80" fmla="*/ 2244725 w 4021928"/>
                <a:gd name="connsiteY80" fmla="*/ 1150471 h 1864050"/>
                <a:gd name="connsiteX81" fmla="*/ 2517775 w 4021928"/>
                <a:gd name="connsiteY81" fmla="*/ 1150471 h 1864050"/>
                <a:gd name="connsiteX82" fmla="*/ 2517775 w 4021928"/>
                <a:gd name="connsiteY82" fmla="*/ 1172696 h 1864050"/>
                <a:gd name="connsiteX83" fmla="*/ 2692400 w 4021928"/>
                <a:gd name="connsiteY83" fmla="*/ 1172696 h 1864050"/>
                <a:gd name="connsiteX84" fmla="*/ 2692400 w 4021928"/>
                <a:gd name="connsiteY84" fmla="*/ 1198096 h 1864050"/>
                <a:gd name="connsiteX85" fmla="*/ 2711450 w 4021928"/>
                <a:gd name="connsiteY85" fmla="*/ 1198096 h 1864050"/>
                <a:gd name="connsiteX86" fmla="*/ 2714625 w 4021928"/>
                <a:gd name="connsiteY86" fmla="*/ 1223496 h 1864050"/>
                <a:gd name="connsiteX87" fmla="*/ 2790825 w 4021928"/>
                <a:gd name="connsiteY87" fmla="*/ 1223496 h 1864050"/>
                <a:gd name="connsiteX88" fmla="*/ 2790825 w 4021928"/>
                <a:gd name="connsiteY88" fmla="*/ 1248896 h 1864050"/>
                <a:gd name="connsiteX89" fmla="*/ 2860675 w 4021928"/>
                <a:gd name="connsiteY89" fmla="*/ 1248896 h 1864050"/>
                <a:gd name="connsiteX90" fmla="*/ 2860675 w 4021928"/>
                <a:gd name="connsiteY90" fmla="*/ 1264771 h 1864050"/>
                <a:gd name="connsiteX91" fmla="*/ 2892425 w 4021928"/>
                <a:gd name="connsiteY91" fmla="*/ 1264771 h 1864050"/>
                <a:gd name="connsiteX92" fmla="*/ 2895600 w 4021928"/>
                <a:gd name="connsiteY92" fmla="*/ 1318746 h 1864050"/>
                <a:gd name="connsiteX93" fmla="*/ 2936875 w 4021928"/>
                <a:gd name="connsiteY93" fmla="*/ 1318746 h 1864050"/>
                <a:gd name="connsiteX94" fmla="*/ 2940050 w 4021928"/>
                <a:gd name="connsiteY94" fmla="*/ 1356846 h 1864050"/>
                <a:gd name="connsiteX95" fmla="*/ 3019425 w 4021928"/>
                <a:gd name="connsiteY95" fmla="*/ 1363196 h 1864050"/>
                <a:gd name="connsiteX96" fmla="*/ 3019425 w 4021928"/>
                <a:gd name="connsiteY96" fmla="*/ 1401296 h 1864050"/>
                <a:gd name="connsiteX97" fmla="*/ 3028950 w 4021928"/>
                <a:gd name="connsiteY97" fmla="*/ 1401296 h 1864050"/>
                <a:gd name="connsiteX98" fmla="*/ 3028950 w 4021928"/>
                <a:gd name="connsiteY98" fmla="*/ 1426696 h 1864050"/>
                <a:gd name="connsiteX99" fmla="*/ 3067050 w 4021928"/>
                <a:gd name="connsiteY99" fmla="*/ 1423521 h 1864050"/>
                <a:gd name="connsiteX100" fmla="*/ 3067050 w 4021928"/>
                <a:gd name="connsiteY100" fmla="*/ 1445746 h 1864050"/>
                <a:gd name="connsiteX101" fmla="*/ 3076575 w 4021928"/>
                <a:gd name="connsiteY101" fmla="*/ 1445746 h 1864050"/>
                <a:gd name="connsiteX102" fmla="*/ 3079750 w 4021928"/>
                <a:gd name="connsiteY102" fmla="*/ 1474321 h 1864050"/>
                <a:gd name="connsiteX103" fmla="*/ 3105150 w 4021928"/>
                <a:gd name="connsiteY103" fmla="*/ 1474321 h 1864050"/>
                <a:gd name="connsiteX104" fmla="*/ 3105150 w 4021928"/>
                <a:gd name="connsiteY104" fmla="*/ 1566396 h 1864050"/>
                <a:gd name="connsiteX105" fmla="*/ 3114675 w 4021928"/>
                <a:gd name="connsiteY105" fmla="*/ 1566396 h 1864050"/>
                <a:gd name="connsiteX106" fmla="*/ 3114675 w 4021928"/>
                <a:gd name="connsiteY106" fmla="*/ 1588621 h 1864050"/>
                <a:gd name="connsiteX107" fmla="*/ 3133725 w 4021928"/>
                <a:gd name="connsiteY107" fmla="*/ 1588621 h 1864050"/>
                <a:gd name="connsiteX108" fmla="*/ 3134519 w 4021928"/>
                <a:gd name="connsiteY108" fmla="*/ 1633865 h 1864050"/>
                <a:gd name="connsiteX109" fmla="*/ 3148012 w 4021928"/>
                <a:gd name="connsiteY109" fmla="*/ 1633865 h 1864050"/>
                <a:gd name="connsiteX110" fmla="*/ 3148012 w 4021928"/>
                <a:gd name="connsiteY110" fmla="*/ 1685460 h 1864050"/>
                <a:gd name="connsiteX111" fmla="*/ 3157537 w 4021928"/>
                <a:gd name="connsiteY111" fmla="*/ 1685459 h 1864050"/>
                <a:gd name="connsiteX112" fmla="*/ 3157536 w 4021928"/>
                <a:gd name="connsiteY112" fmla="*/ 1699745 h 1864050"/>
                <a:gd name="connsiteX113" fmla="*/ 3169442 w 4021928"/>
                <a:gd name="connsiteY113" fmla="*/ 1699747 h 1864050"/>
                <a:gd name="connsiteX114" fmla="*/ 3171824 w 4021928"/>
                <a:gd name="connsiteY114" fmla="*/ 1740227 h 1864050"/>
                <a:gd name="connsiteX115" fmla="*/ 3186111 w 4021928"/>
                <a:gd name="connsiteY115" fmla="*/ 1740227 h 1864050"/>
                <a:gd name="connsiteX116" fmla="*/ 3186112 w 4021928"/>
                <a:gd name="connsiteY116" fmla="*/ 1749752 h 1864050"/>
                <a:gd name="connsiteX117" fmla="*/ 3202780 w 4021928"/>
                <a:gd name="connsiteY117" fmla="*/ 1749751 h 1864050"/>
                <a:gd name="connsiteX118" fmla="*/ 3202780 w 4021928"/>
                <a:gd name="connsiteY118" fmla="*/ 1790233 h 1864050"/>
                <a:gd name="connsiteX119" fmla="*/ 3233735 w 4021928"/>
                <a:gd name="connsiteY119" fmla="*/ 1790233 h 1864050"/>
                <a:gd name="connsiteX120" fmla="*/ 3233735 w 4021928"/>
                <a:gd name="connsiteY120" fmla="*/ 1816427 h 1864050"/>
                <a:gd name="connsiteX121" fmla="*/ 3283741 w 4021928"/>
                <a:gd name="connsiteY121" fmla="*/ 1818808 h 1864050"/>
                <a:gd name="connsiteX122" fmla="*/ 3283741 w 4021928"/>
                <a:gd name="connsiteY122" fmla="*/ 1837857 h 1864050"/>
                <a:gd name="connsiteX123" fmla="*/ 4019545 w 4021928"/>
                <a:gd name="connsiteY123" fmla="*/ 1840238 h 1864050"/>
                <a:gd name="connsiteX124" fmla="*/ 4021928 w 4021928"/>
                <a:gd name="connsiteY124" fmla="*/ 1864050 h 1864050"/>
                <a:gd name="connsiteX0" fmla="*/ 0 w 4021928"/>
                <a:gd name="connsiteY0" fmla="*/ 4296 h 1866432"/>
                <a:gd name="connsiteX1" fmla="*/ 0 w 4021928"/>
                <a:gd name="connsiteY1" fmla="*/ 4296 h 1866432"/>
                <a:gd name="connsiteX2" fmla="*/ 152400 w 4021928"/>
                <a:gd name="connsiteY2" fmla="*/ 4296 h 1866432"/>
                <a:gd name="connsiteX3" fmla="*/ 168275 w 4021928"/>
                <a:gd name="connsiteY3" fmla="*/ 7471 h 1866432"/>
                <a:gd name="connsiteX4" fmla="*/ 206375 w 4021928"/>
                <a:gd name="connsiteY4" fmla="*/ 10646 h 1866432"/>
                <a:gd name="connsiteX5" fmla="*/ 387350 w 4021928"/>
                <a:gd name="connsiteY5" fmla="*/ 7471 h 1866432"/>
                <a:gd name="connsiteX6" fmla="*/ 412750 w 4021928"/>
                <a:gd name="connsiteY6" fmla="*/ 4296 h 1866432"/>
                <a:gd name="connsiteX7" fmla="*/ 406400 w 4021928"/>
                <a:gd name="connsiteY7" fmla="*/ 4296 h 1866432"/>
                <a:gd name="connsiteX8" fmla="*/ 403225 w 4021928"/>
                <a:gd name="connsiteY8" fmla="*/ 32871 h 1866432"/>
                <a:gd name="connsiteX9" fmla="*/ 409575 w 4021928"/>
                <a:gd name="connsiteY9" fmla="*/ 36046 h 1866432"/>
                <a:gd name="connsiteX10" fmla="*/ 415925 w 4021928"/>
                <a:gd name="connsiteY10" fmla="*/ 86846 h 1866432"/>
                <a:gd name="connsiteX11" fmla="*/ 425450 w 4021928"/>
                <a:gd name="connsiteY11" fmla="*/ 86846 h 1866432"/>
                <a:gd name="connsiteX12" fmla="*/ 428625 w 4021928"/>
                <a:gd name="connsiteY12" fmla="*/ 102721 h 1866432"/>
                <a:gd name="connsiteX13" fmla="*/ 438150 w 4021928"/>
                <a:gd name="connsiteY13" fmla="*/ 102721 h 1866432"/>
                <a:gd name="connsiteX14" fmla="*/ 438150 w 4021928"/>
                <a:gd name="connsiteY14" fmla="*/ 217021 h 1866432"/>
                <a:gd name="connsiteX15" fmla="*/ 447675 w 4021928"/>
                <a:gd name="connsiteY15" fmla="*/ 217021 h 1866432"/>
                <a:gd name="connsiteX16" fmla="*/ 447675 w 4021928"/>
                <a:gd name="connsiteY16" fmla="*/ 232896 h 1866432"/>
                <a:gd name="connsiteX17" fmla="*/ 457200 w 4021928"/>
                <a:gd name="connsiteY17" fmla="*/ 232896 h 1866432"/>
                <a:gd name="connsiteX18" fmla="*/ 457200 w 4021928"/>
                <a:gd name="connsiteY18" fmla="*/ 255121 h 1866432"/>
                <a:gd name="connsiteX19" fmla="*/ 822325 w 4021928"/>
                <a:gd name="connsiteY19" fmla="*/ 255121 h 1866432"/>
                <a:gd name="connsiteX20" fmla="*/ 822325 w 4021928"/>
                <a:gd name="connsiteY20" fmla="*/ 277346 h 1866432"/>
                <a:gd name="connsiteX21" fmla="*/ 857250 w 4021928"/>
                <a:gd name="connsiteY21" fmla="*/ 277346 h 1866432"/>
                <a:gd name="connsiteX22" fmla="*/ 857250 w 4021928"/>
                <a:gd name="connsiteY22" fmla="*/ 302746 h 1866432"/>
                <a:gd name="connsiteX23" fmla="*/ 895350 w 4021928"/>
                <a:gd name="connsiteY23" fmla="*/ 302746 h 1866432"/>
                <a:gd name="connsiteX24" fmla="*/ 895350 w 4021928"/>
                <a:gd name="connsiteY24" fmla="*/ 458321 h 1866432"/>
                <a:gd name="connsiteX25" fmla="*/ 901700 w 4021928"/>
                <a:gd name="connsiteY25" fmla="*/ 458321 h 1866432"/>
                <a:gd name="connsiteX26" fmla="*/ 901700 w 4021928"/>
                <a:gd name="connsiteY26" fmla="*/ 471021 h 1866432"/>
                <a:gd name="connsiteX27" fmla="*/ 927100 w 4021928"/>
                <a:gd name="connsiteY27" fmla="*/ 471021 h 1866432"/>
                <a:gd name="connsiteX28" fmla="*/ 927100 w 4021928"/>
                <a:gd name="connsiteY28" fmla="*/ 496421 h 1866432"/>
                <a:gd name="connsiteX29" fmla="*/ 974725 w 4021928"/>
                <a:gd name="connsiteY29" fmla="*/ 496421 h 1866432"/>
                <a:gd name="connsiteX30" fmla="*/ 974725 w 4021928"/>
                <a:gd name="connsiteY30" fmla="*/ 518646 h 1866432"/>
                <a:gd name="connsiteX31" fmla="*/ 1114425 w 4021928"/>
                <a:gd name="connsiteY31" fmla="*/ 521821 h 1866432"/>
                <a:gd name="connsiteX32" fmla="*/ 1117600 w 4021928"/>
                <a:gd name="connsiteY32" fmla="*/ 540871 h 1866432"/>
                <a:gd name="connsiteX33" fmla="*/ 1181100 w 4021928"/>
                <a:gd name="connsiteY33" fmla="*/ 544046 h 1866432"/>
                <a:gd name="connsiteX34" fmla="*/ 1181100 w 4021928"/>
                <a:gd name="connsiteY34" fmla="*/ 553571 h 1866432"/>
                <a:gd name="connsiteX35" fmla="*/ 1187450 w 4021928"/>
                <a:gd name="connsiteY35" fmla="*/ 553571 h 1866432"/>
                <a:gd name="connsiteX36" fmla="*/ 1187450 w 4021928"/>
                <a:gd name="connsiteY36" fmla="*/ 563096 h 1866432"/>
                <a:gd name="connsiteX37" fmla="*/ 1193800 w 4021928"/>
                <a:gd name="connsiteY37" fmla="*/ 563096 h 1866432"/>
                <a:gd name="connsiteX38" fmla="*/ 1193800 w 4021928"/>
                <a:gd name="connsiteY38" fmla="*/ 569446 h 1866432"/>
                <a:gd name="connsiteX39" fmla="*/ 1203325 w 4021928"/>
                <a:gd name="connsiteY39" fmla="*/ 569446 h 1866432"/>
                <a:gd name="connsiteX40" fmla="*/ 1203325 w 4021928"/>
                <a:gd name="connsiteY40" fmla="*/ 604371 h 1866432"/>
                <a:gd name="connsiteX41" fmla="*/ 1276350 w 4021928"/>
                <a:gd name="connsiteY41" fmla="*/ 604371 h 1866432"/>
                <a:gd name="connsiteX42" fmla="*/ 1279525 w 4021928"/>
                <a:gd name="connsiteY42" fmla="*/ 626596 h 1866432"/>
                <a:gd name="connsiteX43" fmla="*/ 1301750 w 4021928"/>
                <a:gd name="connsiteY43" fmla="*/ 629771 h 1866432"/>
                <a:gd name="connsiteX44" fmla="*/ 1301750 w 4021928"/>
                <a:gd name="connsiteY44" fmla="*/ 642471 h 1866432"/>
                <a:gd name="connsiteX45" fmla="*/ 1311275 w 4021928"/>
                <a:gd name="connsiteY45" fmla="*/ 642471 h 1866432"/>
                <a:gd name="connsiteX46" fmla="*/ 1311275 w 4021928"/>
                <a:gd name="connsiteY46" fmla="*/ 671046 h 1866432"/>
                <a:gd name="connsiteX47" fmla="*/ 1349375 w 4021928"/>
                <a:gd name="connsiteY47" fmla="*/ 671046 h 1866432"/>
                <a:gd name="connsiteX48" fmla="*/ 1349375 w 4021928"/>
                <a:gd name="connsiteY48" fmla="*/ 686921 h 1866432"/>
                <a:gd name="connsiteX49" fmla="*/ 1371600 w 4021928"/>
                <a:gd name="connsiteY49" fmla="*/ 686921 h 1866432"/>
                <a:gd name="connsiteX50" fmla="*/ 1368425 w 4021928"/>
                <a:gd name="connsiteY50" fmla="*/ 709146 h 1866432"/>
                <a:gd name="connsiteX51" fmla="*/ 1390650 w 4021928"/>
                <a:gd name="connsiteY51" fmla="*/ 709146 h 1866432"/>
                <a:gd name="connsiteX52" fmla="*/ 1390650 w 4021928"/>
                <a:gd name="connsiteY52" fmla="*/ 734546 h 1866432"/>
                <a:gd name="connsiteX53" fmla="*/ 1454150 w 4021928"/>
                <a:gd name="connsiteY53" fmla="*/ 737721 h 1866432"/>
                <a:gd name="connsiteX54" fmla="*/ 1454150 w 4021928"/>
                <a:gd name="connsiteY54" fmla="*/ 753596 h 1866432"/>
                <a:gd name="connsiteX55" fmla="*/ 1489075 w 4021928"/>
                <a:gd name="connsiteY55" fmla="*/ 753596 h 1866432"/>
                <a:gd name="connsiteX56" fmla="*/ 1489075 w 4021928"/>
                <a:gd name="connsiteY56" fmla="*/ 778996 h 1866432"/>
                <a:gd name="connsiteX57" fmla="*/ 1562100 w 4021928"/>
                <a:gd name="connsiteY57" fmla="*/ 778996 h 1866432"/>
                <a:gd name="connsiteX58" fmla="*/ 1562100 w 4021928"/>
                <a:gd name="connsiteY58" fmla="*/ 798046 h 1866432"/>
                <a:gd name="connsiteX59" fmla="*/ 1670050 w 4021928"/>
                <a:gd name="connsiteY59" fmla="*/ 801221 h 1866432"/>
                <a:gd name="connsiteX60" fmla="*/ 1670050 w 4021928"/>
                <a:gd name="connsiteY60" fmla="*/ 820271 h 1866432"/>
                <a:gd name="connsiteX61" fmla="*/ 1730375 w 4021928"/>
                <a:gd name="connsiteY61" fmla="*/ 823446 h 1866432"/>
                <a:gd name="connsiteX62" fmla="*/ 1730375 w 4021928"/>
                <a:gd name="connsiteY62" fmla="*/ 839321 h 1866432"/>
                <a:gd name="connsiteX63" fmla="*/ 1771650 w 4021928"/>
                <a:gd name="connsiteY63" fmla="*/ 845671 h 1866432"/>
                <a:gd name="connsiteX64" fmla="*/ 1771650 w 4021928"/>
                <a:gd name="connsiteY64" fmla="*/ 886946 h 1866432"/>
                <a:gd name="connsiteX65" fmla="*/ 1816100 w 4021928"/>
                <a:gd name="connsiteY65" fmla="*/ 890121 h 1866432"/>
                <a:gd name="connsiteX66" fmla="*/ 1816100 w 4021928"/>
                <a:gd name="connsiteY66" fmla="*/ 944096 h 1866432"/>
                <a:gd name="connsiteX67" fmla="*/ 1825625 w 4021928"/>
                <a:gd name="connsiteY67" fmla="*/ 944096 h 1866432"/>
                <a:gd name="connsiteX68" fmla="*/ 1825625 w 4021928"/>
                <a:gd name="connsiteY68" fmla="*/ 972671 h 1866432"/>
                <a:gd name="connsiteX69" fmla="*/ 1885950 w 4021928"/>
                <a:gd name="connsiteY69" fmla="*/ 975846 h 1866432"/>
                <a:gd name="connsiteX70" fmla="*/ 1885950 w 4021928"/>
                <a:gd name="connsiteY70" fmla="*/ 994896 h 1866432"/>
                <a:gd name="connsiteX71" fmla="*/ 2120900 w 4021928"/>
                <a:gd name="connsiteY71" fmla="*/ 998071 h 1866432"/>
                <a:gd name="connsiteX72" fmla="*/ 2117725 w 4021928"/>
                <a:gd name="connsiteY72" fmla="*/ 1013946 h 1866432"/>
                <a:gd name="connsiteX73" fmla="*/ 2152650 w 4021928"/>
                <a:gd name="connsiteY73" fmla="*/ 1017121 h 1866432"/>
                <a:gd name="connsiteX74" fmla="*/ 2152650 w 4021928"/>
                <a:gd name="connsiteY74" fmla="*/ 1042521 h 1866432"/>
                <a:gd name="connsiteX75" fmla="*/ 2212975 w 4021928"/>
                <a:gd name="connsiteY75" fmla="*/ 1045696 h 1866432"/>
                <a:gd name="connsiteX76" fmla="*/ 2212975 w 4021928"/>
                <a:gd name="connsiteY76" fmla="*/ 1077446 h 1866432"/>
                <a:gd name="connsiteX77" fmla="*/ 2225675 w 4021928"/>
                <a:gd name="connsiteY77" fmla="*/ 1077446 h 1866432"/>
                <a:gd name="connsiteX78" fmla="*/ 2228850 w 4021928"/>
                <a:gd name="connsiteY78" fmla="*/ 1121896 h 1866432"/>
                <a:gd name="connsiteX79" fmla="*/ 2244725 w 4021928"/>
                <a:gd name="connsiteY79" fmla="*/ 1121896 h 1866432"/>
                <a:gd name="connsiteX80" fmla="*/ 2244725 w 4021928"/>
                <a:gd name="connsiteY80" fmla="*/ 1150471 h 1866432"/>
                <a:gd name="connsiteX81" fmla="*/ 2517775 w 4021928"/>
                <a:gd name="connsiteY81" fmla="*/ 1150471 h 1866432"/>
                <a:gd name="connsiteX82" fmla="*/ 2517775 w 4021928"/>
                <a:gd name="connsiteY82" fmla="*/ 1172696 h 1866432"/>
                <a:gd name="connsiteX83" fmla="*/ 2692400 w 4021928"/>
                <a:gd name="connsiteY83" fmla="*/ 1172696 h 1866432"/>
                <a:gd name="connsiteX84" fmla="*/ 2692400 w 4021928"/>
                <a:gd name="connsiteY84" fmla="*/ 1198096 h 1866432"/>
                <a:gd name="connsiteX85" fmla="*/ 2711450 w 4021928"/>
                <a:gd name="connsiteY85" fmla="*/ 1198096 h 1866432"/>
                <a:gd name="connsiteX86" fmla="*/ 2714625 w 4021928"/>
                <a:gd name="connsiteY86" fmla="*/ 1223496 h 1866432"/>
                <a:gd name="connsiteX87" fmla="*/ 2790825 w 4021928"/>
                <a:gd name="connsiteY87" fmla="*/ 1223496 h 1866432"/>
                <a:gd name="connsiteX88" fmla="*/ 2790825 w 4021928"/>
                <a:gd name="connsiteY88" fmla="*/ 1248896 h 1866432"/>
                <a:gd name="connsiteX89" fmla="*/ 2860675 w 4021928"/>
                <a:gd name="connsiteY89" fmla="*/ 1248896 h 1866432"/>
                <a:gd name="connsiteX90" fmla="*/ 2860675 w 4021928"/>
                <a:gd name="connsiteY90" fmla="*/ 1264771 h 1866432"/>
                <a:gd name="connsiteX91" fmla="*/ 2892425 w 4021928"/>
                <a:gd name="connsiteY91" fmla="*/ 1264771 h 1866432"/>
                <a:gd name="connsiteX92" fmla="*/ 2895600 w 4021928"/>
                <a:gd name="connsiteY92" fmla="*/ 1318746 h 1866432"/>
                <a:gd name="connsiteX93" fmla="*/ 2936875 w 4021928"/>
                <a:gd name="connsiteY93" fmla="*/ 1318746 h 1866432"/>
                <a:gd name="connsiteX94" fmla="*/ 2940050 w 4021928"/>
                <a:gd name="connsiteY94" fmla="*/ 1356846 h 1866432"/>
                <a:gd name="connsiteX95" fmla="*/ 3019425 w 4021928"/>
                <a:gd name="connsiteY95" fmla="*/ 1363196 h 1866432"/>
                <a:gd name="connsiteX96" fmla="*/ 3019425 w 4021928"/>
                <a:gd name="connsiteY96" fmla="*/ 1401296 h 1866432"/>
                <a:gd name="connsiteX97" fmla="*/ 3028950 w 4021928"/>
                <a:gd name="connsiteY97" fmla="*/ 1401296 h 1866432"/>
                <a:gd name="connsiteX98" fmla="*/ 3028950 w 4021928"/>
                <a:gd name="connsiteY98" fmla="*/ 1426696 h 1866432"/>
                <a:gd name="connsiteX99" fmla="*/ 3067050 w 4021928"/>
                <a:gd name="connsiteY99" fmla="*/ 1423521 h 1866432"/>
                <a:gd name="connsiteX100" fmla="*/ 3067050 w 4021928"/>
                <a:gd name="connsiteY100" fmla="*/ 1445746 h 1866432"/>
                <a:gd name="connsiteX101" fmla="*/ 3076575 w 4021928"/>
                <a:gd name="connsiteY101" fmla="*/ 1445746 h 1866432"/>
                <a:gd name="connsiteX102" fmla="*/ 3079750 w 4021928"/>
                <a:gd name="connsiteY102" fmla="*/ 1474321 h 1866432"/>
                <a:gd name="connsiteX103" fmla="*/ 3105150 w 4021928"/>
                <a:gd name="connsiteY103" fmla="*/ 1474321 h 1866432"/>
                <a:gd name="connsiteX104" fmla="*/ 3105150 w 4021928"/>
                <a:gd name="connsiteY104" fmla="*/ 1566396 h 1866432"/>
                <a:gd name="connsiteX105" fmla="*/ 3114675 w 4021928"/>
                <a:gd name="connsiteY105" fmla="*/ 1566396 h 1866432"/>
                <a:gd name="connsiteX106" fmla="*/ 3114675 w 4021928"/>
                <a:gd name="connsiteY106" fmla="*/ 1588621 h 1866432"/>
                <a:gd name="connsiteX107" fmla="*/ 3133725 w 4021928"/>
                <a:gd name="connsiteY107" fmla="*/ 1588621 h 1866432"/>
                <a:gd name="connsiteX108" fmla="*/ 3134519 w 4021928"/>
                <a:gd name="connsiteY108" fmla="*/ 1633865 h 1866432"/>
                <a:gd name="connsiteX109" fmla="*/ 3148012 w 4021928"/>
                <a:gd name="connsiteY109" fmla="*/ 1633865 h 1866432"/>
                <a:gd name="connsiteX110" fmla="*/ 3148012 w 4021928"/>
                <a:gd name="connsiteY110" fmla="*/ 1685460 h 1866432"/>
                <a:gd name="connsiteX111" fmla="*/ 3157537 w 4021928"/>
                <a:gd name="connsiteY111" fmla="*/ 1685459 h 1866432"/>
                <a:gd name="connsiteX112" fmla="*/ 3157536 w 4021928"/>
                <a:gd name="connsiteY112" fmla="*/ 1699745 h 1866432"/>
                <a:gd name="connsiteX113" fmla="*/ 3169442 w 4021928"/>
                <a:gd name="connsiteY113" fmla="*/ 1699747 h 1866432"/>
                <a:gd name="connsiteX114" fmla="*/ 3171824 w 4021928"/>
                <a:gd name="connsiteY114" fmla="*/ 1740227 h 1866432"/>
                <a:gd name="connsiteX115" fmla="*/ 3186111 w 4021928"/>
                <a:gd name="connsiteY115" fmla="*/ 1740227 h 1866432"/>
                <a:gd name="connsiteX116" fmla="*/ 3186112 w 4021928"/>
                <a:gd name="connsiteY116" fmla="*/ 1749752 h 1866432"/>
                <a:gd name="connsiteX117" fmla="*/ 3202780 w 4021928"/>
                <a:gd name="connsiteY117" fmla="*/ 1749751 h 1866432"/>
                <a:gd name="connsiteX118" fmla="*/ 3202780 w 4021928"/>
                <a:gd name="connsiteY118" fmla="*/ 1790233 h 1866432"/>
                <a:gd name="connsiteX119" fmla="*/ 3233735 w 4021928"/>
                <a:gd name="connsiteY119" fmla="*/ 1790233 h 1866432"/>
                <a:gd name="connsiteX120" fmla="*/ 3233735 w 4021928"/>
                <a:gd name="connsiteY120" fmla="*/ 1816427 h 1866432"/>
                <a:gd name="connsiteX121" fmla="*/ 3283741 w 4021928"/>
                <a:gd name="connsiteY121" fmla="*/ 1818808 h 1866432"/>
                <a:gd name="connsiteX122" fmla="*/ 3283741 w 4021928"/>
                <a:gd name="connsiteY122" fmla="*/ 1837857 h 1866432"/>
                <a:gd name="connsiteX123" fmla="*/ 4019545 w 4021928"/>
                <a:gd name="connsiteY123" fmla="*/ 1840238 h 1866432"/>
                <a:gd name="connsiteX124" fmla="*/ 4021928 w 4021928"/>
                <a:gd name="connsiteY124" fmla="*/ 1864050 h 1866432"/>
                <a:gd name="connsiteX125" fmla="*/ 4019545 w 4021928"/>
                <a:gd name="connsiteY125" fmla="*/ 1866432 h 1866432"/>
                <a:gd name="connsiteX0" fmla="*/ 0 w 4043358"/>
                <a:gd name="connsiteY0" fmla="*/ 4296 h 1866432"/>
                <a:gd name="connsiteX1" fmla="*/ 0 w 4043358"/>
                <a:gd name="connsiteY1" fmla="*/ 4296 h 1866432"/>
                <a:gd name="connsiteX2" fmla="*/ 152400 w 4043358"/>
                <a:gd name="connsiteY2" fmla="*/ 4296 h 1866432"/>
                <a:gd name="connsiteX3" fmla="*/ 168275 w 4043358"/>
                <a:gd name="connsiteY3" fmla="*/ 7471 h 1866432"/>
                <a:gd name="connsiteX4" fmla="*/ 206375 w 4043358"/>
                <a:gd name="connsiteY4" fmla="*/ 10646 h 1866432"/>
                <a:gd name="connsiteX5" fmla="*/ 387350 w 4043358"/>
                <a:gd name="connsiteY5" fmla="*/ 7471 h 1866432"/>
                <a:gd name="connsiteX6" fmla="*/ 412750 w 4043358"/>
                <a:gd name="connsiteY6" fmla="*/ 4296 h 1866432"/>
                <a:gd name="connsiteX7" fmla="*/ 406400 w 4043358"/>
                <a:gd name="connsiteY7" fmla="*/ 4296 h 1866432"/>
                <a:gd name="connsiteX8" fmla="*/ 403225 w 4043358"/>
                <a:gd name="connsiteY8" fmla="*/ 32871 h 1866432"/>
                <a:gd name="connsiteX9" fmla="*/ 409575 w 4043358"/>
                <a:gd name="connsiteY9" fmla="*/ 36046 h 1866432"/>
                <a:gd name="connsiteX10" fmla="*/ 415925 w 4043358"/>
                <a:gd name="connsiteY10" fmla="*/ 86846 h 1866432"/>
                <a:gd name="connsiteX11" fmla="*/ 425450 w 4043358"/>
                <a:gd name="connsiteY11" fmla="*/ 86846 h 1866432"/>
                <a:gd name="connsiteX12" fmla="*/ 428625 w 4043358"/>
                <a:gd name="connsiteY12" fmla="*/ 102721 h 1866432"/>
                <a:gd name="connsiteX13" fmla="*/ 438150 w 4043358"/>
                <a:gd name="connsiteY13" fmla="*/ 102721 h 1866432"/>
                <a:gd name="connsiteX14" fmla="*/ 438150 w 4043358"/>
                <a:gd name="connsiteY14" fmla="*/ 217021 h 1866432"/>
                <a:gd name="connsiteX15" fmla="*/ 447675 w 4043358"/>
                <a:gd name="connsiteY15" fmla="*/ 217021 h 1866432"/>
                <a:gd name="connsiteX16" fmla="*/ 447675 w 4043358"/>
                <a:gd name="connsiteY16" fmla="*/ 232896 h 1866432"/>
                <a:gd name="connsiteX17" fmla="*/ 457200 w 4043358"/>
                <a:gd name="connsiteY17" fmla="*/ 232896 h 1866432"/>
                <a:gd name="connsiteX18" fmla="*/ 457200 w 4043358"/>
                <a:gd name="connsiteY18" fmla="*/ 255121 h 1866432"/>
                <a:gd name="connsiteX19" fmla="*/ 822325 w 4043358"/>
                <a:gd name="connsiteY19" fmla="*/ 255121 h 1866432"/>
                <a:gd name="connsiteX20" fmla="*/ 822325 w 4043358"/>
                <a:gd name="connsiteY20" fmla="*/ 277346 h 1866432"/>
                <a:gd name="connsiteX21" fmla="*/ 857250 w 4043358"/>
                <a:gd name="connsiteY21" fmla="*/ 277346 h 1866432"/>
                <a:gd name="connsiteX22" fmla="*/ 857250 w 4043358"/>
                <a:gd name="connsiteY22" fmla="*/ 302746 h 1866432"/>
                <a:gd name="connsiteX23" fmla="*/ 895350 w 4043358"/>
                <a:gd name="connsiteY23" fmla="*/ 302746 h 1866432"/>
                <a:gd name="connsiteX24" fmla="*/ 895350 w 4043358"/>
                <a:gd name="connsiteY24" fmla="*/ 458321 h 1866432"/>
                <a:gd name="connsiteX25" fmla="*/ 901700 w 4043358"/>
                <a:gd name="connsiteY25" fmla="*/ 458321 h 1866432"/>
                <a:gd name="connsiteX26" fmla="*/ 901700 w 4043358"/>
                <a:gd name="connsiteY26" fmla="*/ 471021 h 1866432"/>
                <a:gd name="connsiteX27" fmla="*/ 927100 w 4043358"/>
                <a:gd name="connsiteY27" fmla="*/ 471021 h 1866432"/>
                <a:gd name="connsiteX28" fmla="*/ 927100 w 4043358"/>
                <a:gd name="connsiteY28" fmla="*/ 496421 h 1866432"/>
                <a:gd name="connsiteX29" fmla="*/ 974725 w 4043358"/>
                <a:gd name="connsiteY29" fmla="*/ 496421 h 1866432"/>
                <a:gd name="connsiteX30" fmla="*/ 974725 w 4043358"/>
                <a:gd name="connsiteY30" fmla="*/ 518646 h 1866432"/>
                <a:gd name="connsiteX31" fmla="*/ 1114425 w 4043358"/>
                <a:gd name="connsiteY31" fmla="*/ 521821 h 1866432"/>
                <a:gd name="connsiteX32" fmla="*/ 1117600 w 4043358"/>
                <a:gd name="connsiteY32" fmla="*/ 540871 h 1866432"/>
                <a:gd name="connsiteX33" fmla="*/ 1181100 w 4043358"/>
                <a:gd name="connsiteY33" fmla="*/ 544046 h 1866432"/>
                <a:gd name="connsiteX34" fmla="*/ 1181100 w 4043358"/>
                <a:gd name="connsiteY34" fmla="*/ 553571 h 1866432"/>
                <a:gd name="connsiteX35" fmla="*/ 1187450 w 4043358"/>
                <a:gd name="connsiteY35" fmla="*/ 553571 h 1866432"/>
                <a:gd name="connsiteX36" fmla="*/ 1187450 w 4043358"/>
                <a:gd name="connsiteY36" fmla="*/ 563096 h 1866432"/>
                <a:gd name="connsiteX37" fmla="*/ 1193800 w 4043358"/>
                <a:gd name="connsiteY37" fmla="*/ 563096 h 1866432"/>
                <a:gd name="connsiteX38" fmla="*/ 1193800 w 4043358"/>
                <a:gd name="connsiteY38" fmla="*/ 569446 h 1866432"/>
                <a:gd name="connsiteX39" fmla="*/ 1203325 w 4043358"/>
                <a:gd name="connsiteY39" fmla="*/ 569446 h 1866432"/>
                <a:gd name="connsiteX40" fmla="*/ 1203325 w 4043358"/>
                <a:gd name="connsiteY40" fmla="*/ 604371 h 1866432"/>
                <a:gd name="connsiteX41" fmla="*/ 1276350 w 4043358"/>
                <a:gd name="connsiteY41" fmla="*/ 604371 h 1866432"/>
                <a:gd name="connsiteX42" fmla="*/ 1279525 w 4043358"/>
                <a:gd name="connsiteY42" fmla="*/ 626596 h 1866432"/>
                <a:gd name="connsiteX43" fmla="*/ 1301750 w 4043358"/>
                <a:gd name="connsiteY43" fmla="*/ 629771 h 1866432"/>
                <a:gd name="connsiteX44" fmla="*/ 1301750 w 4043358"/>
                <a:gd name="connsiteY44" fmla="*/ 642471 h 1866432"/>
                <a:gd name="connsiteX45" fmla="*/ 1311275 w 4043358"/>
                <a:gd name="connsiteY45" fmla="*/ 642471 h 1866432"/>
                <a:gd name="connsiteX46" fmla="*/ 1311275 w 4043358"/>
                <a:gd name="connsiteY46" fmla="*/ 671046 h 1866432"/>
                <a:gd name="connsiteX47" fmla="*/ 1349375 w 4043358"/>
                <a:gd name="connsiteY47" fmla="*/ 671046 h 1866432"/>
                <a:gd name="connsiteX48" fmla="*/ 1349375 w 4043358"/>
                <a:gd name="connsiteY48" fmla="*/ 686921 h 1866432"/>
                <a:gd name="connsiteX49" fmla="*/ 1371600 w 4043358"/>
                <a:gd name="connsiteY49" fmla="*/ 686921 h 1866432"/>
                <a:gd name="connsiteX50" fmla="*/ 1368425 w 4043358"/>
                <a:gd name="connsiteY50" fmla="*/ 709146 h 1866432"/>
                <a:gd name="connsiteX51" fmla="*/ 1390650 w 4043358"/>
                <a:gd name="connsiteY51" fmla="*/ 709146 h 1866432"/>
                <a:gd name="connsiteX52" fmla="*/ 1390650 w 4043358"/>
                <a:gd name="connsiteY52" fmla="*/ 734546 h 1866432"/>
                <a:gd name="connsiteX53" fmla="*/ 1454150 w 4043358"/>
                <a:gd name="connsiteY53" fmla="*/ 737721 h 1866432"/>
                <a:gd name="connsiteX54" fmla="*/ 1454150 w 4043358"/>
                <a:gd name="connsiteY54" fmla="*/ 753596 h 1866432"/>
                <a:gd name="connsiteX55" fmla="*/ 1489075 w 4043358"/>
                <a:gd name="connsiteY55" fmla="*/ 753596 h 1866432"/>
                <a:gd name="connsiteX56" fmla="*/ 1489075 w 4043358"/>
                <a:gd name="connsiteY56" fmla="*/ 778996 h 1866432"/>
                <a:gd name="connsiteX57" fmla="*/ 1562100 w 4043358"/>
                <a:gd name="connsiteY57" fmla="*/ 778996 h 1866432"/>
                <a:gd name="connsiteX58" fmla="*/ 1562100 w 4043358"/>
                <a:gd name="connsiteY58" fmla="*/ 798046 h 1866432"/>
                <a:gd name="connsiteX59" fmla="*/ 1670050 w 4043358"/>
                <a:gd name="connsiteY59" fmla="*/ 801221 h 1866432"/>
                <a:gd name="connsiteX60" fmla="*/ 1670050 w 4043358"/>
                <a:gd name="connsiteY60" fmla="*/ 820271 h 1866432"/>
                <a:gd name="connsiteX61" fmla="*/ 1730375 w 4043358"/>
                <a:gd name="connsiteY61" fmla="*/ 823446 h 1866432"/>
                <a:gd name="connsiteX62" fmla="*/ 1730375 w 4043358"/>
                <a:gd name="connsiteY62" fmla="*/ 839321 h 1866432"/>
                <a:gd name="connsiteX63" fmla="*/ 1771650 w 4043358"/>
                <a:gd name="connsiteY63" fmla="*/ 845671 h 1866432"/>
                <a:gd name="connsiteX64" fmla="*/ 1771650 w 4043358"/>
                <a:gd name="connsiteY64" fmla="*/ 886946 h 1866432"/>
                <a:gd name="connsiteX65" fmla="*/ 1816100 w 4043358"/>
                <a:gd name="connsiteY65" fmla="*/ 890121 h 1866432"/>
                <a:gd name="connsiteX66" fmla="*/ 1816100 w 4043358"/>
                <a:gd name="connsiteY66" fmla="*/ 944096 h 1866432"/>
                <a:gd name="connsiteX67" fmla="*/ 1825625 w 4043358"/>
                <a:gd name="connsiteY67" fmla="*/ 944096 h 1866432"/>
                <a:gd name="connsiteX68" fmla="*/ 1825625 w 4043358"/>
                <a:gd name="connsiteY68" fmla="*/ 972671 h 1866432"/>
                <a:gd name="connsiteX69" fmla="*/ 1885950 w 4043358"/>
                <a:gd name="connsiteY69" fmla="*/ 975846 h 1866432"/>
                <a:gd name="connsiteX70" fmla="*/ 1885950 w 4043358"/>
                <a:gd name="connsiteY70" fmla="*/ 994896 h 1866432"/>
                <a:gd name="connsiteX71" fmla="*/ 2120900 w 4043358"/>
                <a:gd name="connsiteY71" fmla="*/ 998071 h 1866432"/>
                <a:gd name="connsiteX72" fmla="*/ 2117725 w 4043358"/>
                <a:gd name="connsiteY72" fmla="*/ 1013946 h 1866432"/>
                <a:gd name="connsiteX73" fmla="*/ 2152650 w 4043358"/>
                <a:gd name="connsiteY73" fmla="*/ 1017121 h 1866432"/>
                <a:gd name="connsiteX74" fmla="*/ 2152650 w 4043358"/>
                <a:gd name="connsiteY74" fmla="*/ 1042521 h 1866432"/>
                <a:gd name="connsiteX75" fmla="*/ 2212975 w 4043358"/>
                <a:gd name="connsiteY75" fmla="*/ 1045696 h 1866432"/>
                <a:gd name="connsiteX76" fmla="*/ 2212975 w 4043358"/>
                <a:gd name="connsiteY76" fmla="*/ 1077446 h 1866432"/>
                <a:gd name="connsiteX77" fmla="*/ 2225675 w 4043358"/>
                <a:gd name="connsiteY77" fmla="*/ 1077446 h 1866432"/>
                <a:gd name="connsiteX78" fmla="*/ 2228850 w 4043358"/>
                <a:gd name="connsiteY78" fmla="*/ 1121896 h 1866432"/>
                <a:gd name="connsiteX79" fmla="*/ 2244725 w 4043358"/>
                <a:gd name="connsiteY79" fmla="*/ 1121896 h 1866432"/>
                <a:gd name="connsiteX80" fmla="*/ 2244725 w 4043358"/>
                <a:gd name="connsiteY80" fmla="*/ 1150471 h 1866432"/>
                <a:gd name="connsiteX81" fmla="*/ 2517775 w 4043358"/>
                <a:gd name="connsiteY81" fmla="*/ 1150471 h 1866432"/>
                <a:gd name="connsiteX82" fmla="*/ 2517775 w 4043358"/>
                <a:gd name="connsiteY82" fmla="*/ 1172696 h 1866432"/>
                <a:gd name="connsiteX83" fmla="*/ 2692400 w 4043358"/>
                <a:gd name="connsiteY83" fmla="*/ 1172696 h 1866432"/>
                <a:gd name="connsiteX84" fmla="*/ 2692400 w 4043358"/>
                <a:gd name="connsiteY84" fmla="*/ 1198096 h 1866432"/>
                <a:gd name="connsiteX85" fmla="*/ 2711450 w 4043358"/>
                <a:gd name="connsiteY85" fmla="*/ 1198096 h 1866432"/>
                <a:gd name="connsiteX86" fmla="*/ 2714625 w 4043358"/>
                <a:gd name="connsiteY86" fmla="*/ 1223496 h 1866432"/>
                <a:gd name="connsiteX87" fmla="*/ 2790825 w 4043358"/>
                <a:gd name="connsiteY87" fmla="*/ 1223496 h 1866432"/>
                <a:gd name="connsiteX88" fmla="*/ 2790825 w 4043358"/>
                <a:gd name="connsiteY88" fmla="*/ 1248896 h 1866432"/>
                <a:gd name="connsiteX89" fmla="*/ 2860675 w 4043358"/>
                <a:gd name="connsiteY89" fmla="*/ 1248896 h 1866432"/>
                <a:gd name="connsiteX90" fmla="*/ 2860675 w 4043358"/>
                <a:gd name="connsiteY90" fmla="*/ 1264771 h 1866432"/>
                <a:gd name="connsiteX91" fmla="*/ 2892425 w 4043358"/>
                <a:gd name="connsiteY91" fmla="*/ 1264771 h 1866432"/>
                <a:gd name="connsiteX92" fmla="*/ 2895600 w 4043358"/>
                <a:gd name="connsiteY92" fmla="*/ 1318746 h 1866432"/>
                <a:gd name="connsiteX93" fmla="*/ 2936875 w 4043358"/>
                <a:gd name="connsiteY93" fmla="*/ 1318746 h 1866432"/>
                <a:gd name="connsiteX94" fmla="*/ 2940050 w 4043358"/>
                <a:gd name="connsiteY94" fmla="*/ 1356846 h 1866432"/>
                <a:gd name="connsiteX95" fmla="*/ 3019425 w 4043358"/>
                <a:gd name="connsiteY95" fmla="*/ 1363196 h 1866432"/>
                <a:gd name="connsiteX96" fmla="*/ 3019425 w 4043358"/>
                <a:gd name="connsiteY96" fmla="*/ 1401296 h 1866432"/>
                <a:gd name="connsiteX97" fmla="*/ 3028950 w 4043358"/>
                <a:gd name="connsiteY97" fmla="*/ 1401296 h 1866432"/>
                <a:gd name="connsiteX98" fmla="*/ 3028950 w 4043358"/>
                <a:gd name="connsiteY98" fmla="*/ 1426696 h 1866432"/>
                <a:gd name="connsiteX99" fmla="*/ 3067050 w 4043358"/>
                <a:gd name="connsiteY99" fmla="*/ 1423521 h 1866432"/>
                <a:gd name="connsiteX100" fmla="*/ 3067050 w 4043358"/>
                <a:gd name="connsiteY100" fmla="*/ 1445746 h 1866432"/>
                <a:gd name="connsiteX101" fmla="*/ 3076575 w 4043358"/>
                <a:gd name="connsiteY101" fmla="*/ 1445746 h 1866432"/>
                <a:gd name="connsiteX102" fmla="*/ 3079750 w 4043358"/>
                <a:gd name="connsiteY102" fmla="*/ 1474321 h 1866432"/>
                <a:gd name="connsiteX103" fmla="*/ 3105150 w 4043358"/>
                <a:gd name="connsiteY103" fmla="*/ 1474321 h 1866432"/>
                <a:gd name="connsiteX104" fmla="*/ 3105150 w 4043358"/>
                <a:gd name="connsiteY104" fmla="*/ 1566396 h 1866432"/>
                <a:gd name="connsiteX105" fmla="*/ 3114675 w 4043358"/>
                <a:gd name="connsiteY105" fmla="*/ 1566396 h 1866432"/>
                <a:gd name="connsiteX106" fmla="*/ 3114675 w 4043358"/>
                <a:gd name="connsiteY106" fmla="*/ 1588621 h 1866432"/>
                <a:gd name="connsiteX107" fmla="*/ 3133725 w 4043358"/>
                <a:gd name="connsiteY107" fmla="*/ 1588621 h 1866432"/>
                <a:gd name="connsiteX108" fmla="*/ 3134519 w 4043358"/>
                <a:gd name="connsiteY108" fmla="*/ 1633865 h 1866432"/>
                <a:gd name="connsiteX109" fmla="*/ 3148012 w 4043358"/>
                <a:gd name="connsiteY109" fmla="*/ 1633865 h 1866432"/>
                <a:gd name="connsiteX110" fmla="*/ 3148012 w 4043358"/>
                <a:gd name="connsiteY110" fmla="*/ 1685460 h 1866432"/>
                <a:gd name="connsiteX111" fmla="*/ 3157537 w 4043358"/>
                <a:gd name="connsiteY111" fmla="*/ 1685459 h 1866432"/>
                <a:gd name="connsiteX112" fmla="*/ 3157536 w 4043358"/>
                <a:gd name="connsiteY112" fmla="*/ 1699745 h 1866432"/>
                <a:gd name="connsiteX113" fmla="*/ 3169442 w 4043358"/>
                <a:gd name="connsiteY113" fmla="*/ 1699747 h 1866432"/>
                <a:gd name="connsiteX114" fmla="*/ 3171824 w 4043358"/>
                <a:gd name="connsiteY114" fmla="*/ 1740227 h 1866432"/>
                <a:gd name="connsiteX115" fmla="*/ 3186111 w 4043358"/>
                <a:gd name="connsiteY115" fmla="*/ 1740227 h 1866432"/>
                <a:gd name="connsiteX116" fmla="*/ 3186112 w 4043358"/>
                <a:gd name="connsiteY116" fmla="*/ 1749752 h 1866432"/>
                <a:gd name="connsiteX117" fmla="*/ 3202780 w 4043358"/>
                <a:gd name="connsiteY117" fmla="*/ 1749751 h 1866432"/>
                <a:gd name="connsiteX118" fmla="*/ 3202780 w 4043358"/>
                <a:gd name="connsiteY118" fmla="*/ 1790233 h 1866432"/>
                <a:gd name="connsiteX119" fmla="*/ 3233735 w 4043358"/>
                <a:gd name="connsiteY119" fmla="*/ 1790233 h 1866432"/>
                <a:gd name="connsiteX120" fmla="*/ 3233735 w 4043358"/>
                <a:gd name="connsiteY120" fmla="*/ 1816427 h 1866432"/>
                <a:gd name="connsiteX121" fmla="*/ 3283741 w 4043358"/>
                <a:gd name="connsiteY121" fmla="*/ 1818808 h 1866432"/>
                <a:gd name="connsiteX122" fmla="*/ 3283741 w 4043358"/>
                <a:gd name="connsiteY122" fmla="*/ 1837857 h 1866432"/>
                <a:gd name="connsiteX123" fmla="*/ 4019545 w 4043358"/>
                <a:gd name="connsiteY123" fmla="*/ 1840238 h 1866432"/>
                <a:gd name="connsiteX124" fmla="*/ 4021928 w 4043358"/>
                <a:gd name="connsiteY124" fmla="*/ 1864050 h 1866432"/>
                <a:gd name="connsiteX125" fmla="*/ 4043358 w 4043358"/>
                <a:gd name="connsiteY125" fmla="*/ 1866432 h 1866432"/>
                <a:gd name="connsiteX0" fmla="*/ 0 w 4043358"/>
                <a:gd name="connsiteY0" fmla="*/ 4296 h 1866432"/>
                <a:gd name="connsiteX1" fmla="*/ 0 w 4043358"/>
                <a:gd name="connsiteY1" fmla="*/ 4296 h 1866432"/>
                <a:gd name="connsiteX2" fmla="*/ 152400 w 4043358"/>
                <a:gd name="connsiteY2" fmla="*/ 4296 h 1866432"/>
                <a:gd name="connsiteX3" fmla="*/ 168275 w 4043358"/>
                <a:gd name="connsiteY3" fmla="*/ 7471 h 1866432"/>
                <a:gd name="connsiteX4" fmla="*/ 206375 w 4043358"/>
                <a:gd name="connsiteY4" fmla="*/ 10646 h 1866432"/>
                <a:gd name="connsiteX5" fmla="*/ 387350 w 4043358"/>
                <a:gd name="connsiteY5" fmla="*/ 7471 h 1866432"/>
                <a:gd name="connsiteX6" fmla="*/ 412750 w 4043358"/>
                <a:gd name="connsiteY6" fmla="*/ 4296 h 1866432"/>
                <a:gd name="connsiteX7" fmla="*/ 406400 w 4043358"/>
                <a:gd name="connsiteY7" fmla="*/ 4296 h 1866432"/>
                <a:gd name="connsiteX8" fmla="*/ 403225 w 4043358"/>
                <a:gd name="connsiteY8" fmla="*/ 32871 h 1866432"/>
                <a:gd name="connsiteX9" fmla="*/ 409575 w 4043358"/>
                <a:gd name="connsiteY9" fmla="*/ 36046 h 1866432"/>
                <a:gd name="connsiteX10" fmla="*/ 415925 w 4043358"/>
                <a:gd name="connsiteY10" fmla="*/ 86846 h 1866432"/>
                <a:gd name="connsiteX11" fmla="*/ 425450 w 4043358"/>
                <a:gd name="connsiteY11" fmla="*/ 86846 h 1866432"/>
                <a:gd name="connsiteX12" fmla="*/ 428625 w 4043358"/>
                <a:gd name="connsiteY12" fmla="*/ 102721 h 1866432"/>
                <a:gd name="connsiteX13" fmla="*/ 438150 w 4043358"/>
                <a:gd name="connsiteY13" fmla="*/ 102721 h 1866432"/>
                <a:gd name="connsiteX14" fmla="*/ 438150 w 4043358"/>
                <a:gd name="connsiteY14" fmla="*/ 217021 h 1866432"/>
                <a:gd name="connsiteX15" fmla="*/ 447675 w 4043358"/>
                <a:gd name="connsiteY15" fmla="*/ 217021 h 1866432"/>
                <a:gd name="connsiteX16" fmla="*/ 447675 w 4043358"/>
                <a:gd name="connsiteY16" fmla="*/ 232896 h 1866432"/>
                <a:gd name="connsiteX17" fmla="*/ 457200 w 4043358"/>
                <a:gd name="connsiteY17" fmla="*/ 232896 h 1866432"/>
                <a:gd name="connsiteX18" fmla="*/ 457200 w 4043358"/>
                <a:gd name="connsiteY18" fmla="*/ 255121 h 1866432"/>
                <a:gd name="connsiteX19" fmla="*/ 822325 w 4043358"/>
                <a:gd name="connsiteY19" fmla="*/ 255121 h 1866432"/>
                <a:gd name="connsiteX20" fmla="*/ 822325 w 4043358"/>
                <a:gd name="connsiteY20" fmla="*/ 277346 h 1866432"/>
                <a:gd name="connsiteX21" fmla="*/ 857250 w 4043358"/>
                <a:gd name="connsiteY21" fmla="*/ 277346 h 1866432"/>
                <a:gd name="connsiteX22" fmla="*/ 857250 w 4043358"/>
                <a:gd name="connsiteY22" fmla="*/ 302746 h 1866432"/>
                <a:gd name="connsiteX23" fmla="*/ 895350 w 4043358"/>
                <a:gd name="connsiteY23" fmla="*/ 302746 h 1866432"/>
                <a:gd name="connsiteX24" fmla="*/ 895350 w 4043358"/>
                <a:gd name="connsiteY24" fmla="*/ 458321 h 1866432"/>
                <a:gd name="connsiteX25" fmla="*/ 901700 w 4043358"/>
                <a:gd name="connsiteY25" fmla="*/ 458321 h 1866432"/>
                <a:gd name="connsiteX26" fmla="*/ 901700 w 4043358"/>
                <a:gd name="connsiteY26" fmla="*/ 471021 h 1866432"/>
                <a:gd name="connsiteX27" fmla="*/ 927100 w 4043358"/>
                <a:gd name="connsiteY27" fmla="*/ 471021 h 1866432"/>
                <a:gd name="connsiteX28" fmla="*/ 927100 w 4043358"/>
                <a:gd name="connsiteY28" fmla="*/ 496421 h 1866432"/>
                <a:gd name="connsiteX29" fmla="*/ 974725 w 4043358"/>
                <a:gd name="connsiteY29" fmla="*/ 496421 h 1866432"/>
                <a:gd name="connsiteX30" fmla="*/ 974725 w 4043358"/>
                <a:gd name="connsiteY30" fmla="*/ 518646 h 1866432"/>
                <a:gd name="connsiteX31" fmla="*/ 1114425 w 4043358"/>
                <a:gd name="connsiteY31" fmla="*/ 521821 h 1866432"/>
                <a:gd name="connsiteX32" fmla="*/ 1117600 w 4043358"/>
                <a:gd name="connsiteY32" fmla="*/ 540871 h 1866432"/>
                <a:gd name="connsiteX33" fmla="*/ 1181100 w 4043358"/>
                <a:gd name="connsiteY33" fmla="*/ 544046 h 1866432"/>
                <a:gd name="connsiteX34" fmla="*/ 1181100 w 4043358"/>
                <a:gd name="connsiteY34" fmla="*/ 553571 h 1866432"/>
                <a:gd name="connsiteX35" fmla="*/ 1187450 w 4043358"/>
                <a:gd name="connsiteY35" fmla="*/ 553571 h 1866432"/>
                <a:gd name="connsiteX36" fmla="*/ 1187450 w 4043358"/>
                <a:gd name="connsiteY36" fmla="*/ 563096 h 1866432"/>
                <a:gd name="connsiteX37" fmla="*/ 1193800 w 4043358"/>
                <a:gd name="connsiteY37" fmla="*/ 563096 h 1866432"/>
                <a:gd name="connsiteX38" fmla="*/ 1193800 w 4043358"/>
                <a:gd name="connsiteY38" fmla="*/ 569446 h 1866432"/>
                <a:gd name="connsiteX39" fmla="*/ 1203325 w 4043358"/>
                <a:gd name="connsiteY39" fmla="*/ 569446 h 1866432"/>
                <a:gd name="connsiteX40" fmla="*/ 1203325 w 4043358"/>
                <a:gd name="connsiteY40" fmla="*/ 604371 h 1866432"/>
                <a:gd name="connsiteX41" fmla="*/ 1276350 w 4043358"/>
                <a:gd name="connsiteY41" fmla="*/ 604371 h 1866432"/>
                <a:gd name="connsiteX42" fmla="*/ 1279525 w 4043358"/>
                <a:gd name="connsiteY42" fmla="*/ 626596 h 1866432"/>
                <a:gd name="connsiteX43" fmla="*/ 1301750 w 4043358"/>
                <a:gd name="connsiteY43" fmla="*/ 629771 h 1866432"/>
                <a:gd name="connsiteX44" fmla="*/ 1301750 w 4043358"/>
                <a:gd name="connsiteY44" fmla="*/ 642471 h 1866432"/>
                <a:gd name="connsiteX45" fmla="*/ 1311275 w 4043358"/>
                <a:gd name="connsiteY45" fmla="*/ 642471 h 1866432"/>
                <a:gd name="connsiteX46" fmla="*/ 1311275 w 4043358"/>
                <a:gd name="connsiteY46" fmla="*/ 671046 h 1866432"/>
                <a:gd name="connsiteX47" fmla="*/ 1349375 w 4043358"/>
                <a:gd name="connsiteY47" fmla="*/ 671046 h 1866432"/>
                <a:gd name="connsiteX48" fmla="*/ 1349375 w 4043358"/>
                <a:gd name="connsiteY48" fmla="*/ 686921 h 1866432"/>
                <a:gd name="connsiteX49" fmla="*/ 1371600 w 4043358"/>
                <a:gd name="connsiteY49" fmla="*/ 686921 h 1866432"/>
                <a:gd name="connsiteX50" fmla="*/ 1368425 w 4043358"/>
                <a:gd name="connsiteY50" fmla="*/ 709146 h 1866432"/>
                <a:gd name="connsiteX51" fmla="*/ 1390650 w 4043358"/>
                <a:gd name="connsiteY51" fmla="*/ 709146 h 1866432"/>
                <a:gd name="connsiteX52" fmla="*/ 1390650 w 4043358"/>
                <a:gd name="connsiteY52" fmla="*/ 734546 h 1866432"/>
                <a:gd name="connsiteX53" fmla="*/ 1454150 w 4043358"/>
                <a:gd name="connsiteY53" fmla="*/ 737721 h 1866432"/>
                <a:gd name="connsiteX54" fmla="*/ 1454150 w 4043358"/>
                <a:gd name="connsiteY54" fmla="*/ 753596 h 1866432"/>
                <a:gd name="connsiteX55" fmla="*/ 1489075 w 4043358"/>
                <a:gd name="connsiteY55" fmla="*/ 753596 h 1866432"/>
                <a:gd name="connsiteX56" fmla="*/ 1489075 w 4043358"/>
                <a:gd name="connsiteY56" fmla="*/ 778996 h 1866432"/>
                <a:gd name="connsiteX57" fmla="*/ 1562100 w 4043358"/>
                <a:gd name="connsiteY57" fmla="*/ 778996 h 1866432"/>
                <a:gd name="connsiteX58" fmla="*/ 1562100 w 4043358"/>
                <a:gd name="connsiteY58" fmla="*/ 798046 h 1866432"/>
                <a:gd name="connsiteX59" fmla="*/ 1670050 w 4043358"/>
                <a:gd name="connsiteY59" fmla="*/ 801221 h 1866432"/>
                <a:gd name="connsiteX60" fmla="*/ 1670050 w 4043358"/>
                <a:gd name="connsiteY60" fmla="*/ 820271 h 1866432"/>
                <a:gd name="connsiteX61" fmla="*/ 1730375 w 4043358"/>
                <a:gd name="connsiteY61" fmla="*/ 823446 h 1866432"/>
                <a:gd name="connsiteX62" fmla="*/ 1730375 w 4043358"/>
                <a:gd name="connsiteY62" fmla="*/ 839321 h 1866432"/>
                <a:gd name="connsiteX63" fmla="*/ 1771650 w 4043358"/>
                <a:gd name="connsiteY63" fmla="*/ 845671 h 1866432"/>
                <a:gd name="connsiteX64" fmla="*/ 1771650 w 4043358"/>
                <a:gd name="connsiteY64" fmla="*/ 886946 h 1866432"/>
                <a:gd name="connsiteX65" fmla="*/ 1816100 w 4043358"/>
                <a:gd name="connsiteY65" fmla="*/ 890121 h 1866432"/>
                <a:gd name="connsiteX66" fmla="*/ 1816100 w 4043358"/>
                <a:gd name="connsiteY66" fmla="*/ 944096 h 1866432"/>
                <a:gd name="connsiteX67" fmla="*/ 1825625 w 4043358"/>
                <a:gd name="connsiteY67" fmla="*/ 944096 h 1866432"/>
                <a:gd name="connsiteX68" fmla="*/ 1825625 w 4043358"/>
                <a:gd name="connsiteY68" fmla="*/ 972671 h 1866432"/>
                <a:gd name="connsiteX69" fmla="*/ 1885950 w 4043358"/>
                <a:gd name="connsiteY69" fmla="*/ 975846 h 1866432"/>
                <a:gd name="connsiteX70" fmla="*/ 1885950 w 4043358"/>
                <a:gd name="connsiteY70" fmla="*/ 994896 h 1866432"/>
                <a:gd name="connsiteX71" fmla="*/ 2120900 w 4043358"/>
                <a:gd name="connsiteY71" fmla="*/ 998071 h 1866432"/>
                <a:gd name="connsiteX72" fmla="*/ 2117725 w 4043358"/>
                <a:gd name="connsiteY72" fmla="*/ 1013946 h 1866432"/>
                <a:gd name="connsiteX73" fmla="*/ 2152650 w 4043358"/>
                <a:gd name="connsiteY73" fmla="*/ 1017121 h 1866432"/>
                <a:gd name="connsiteX74" fmla="*/ 2152650 w 4043358"/>
                <a:gd name="connsiteY74" fmla="*/ 1042521 h 1866432"/>
                <a:gd name="connsiteX75" fmla="*/ 2212975 w 4043358"/>
                <a:gd name="connsiteY75" fmla="*/ 1045696 h 1866432"/>
                <a:gd name="connsiteX76" fmla="*/ 2212975 w 4043358"/>
                <a:gd name="connsiteY76" fmla="*/ 1077446 h 1866432"/>
                <a:gd name="connsiteX77" fmla="*/ 2225675 w 4043358"/>
                <a:gd name="connsiteY77" fmla="*/ 1077446 h 1866432"/>
                <a:gd name="connsiteX78" fmla="*/ 2228850 w 4043358"/>
                <a:gd name="connsiteY78" fmla="*/ 1121896 h 1866432"/>
                <a:gd name="connsiteX79" fmla="*/ 2244725 w 4043358"/>
                <a:gd name="connsiteY79" fmla="*/ 1121896 h 1866432"/>
                <a:gd name="connsiteX80" fmla="*/ 2244725 w 4043358"/>
                <a:gd name="connsiteY80" fmla="*/ 1150471 h 1866432"/>
                <a:gd name="connsiteX81" fmla="*/ 2517775 w 4043358"/>
                <a:gd name="connsiteY81" fmla="*/ 1150471 h 1866432"/>
                <a:gd name="connsiteX82" fmla="*/ 2517775 w 4043358"/>
                <a:gd name="connsiteY82" fmla="*/ 1172696 h 1866432"/>
                <a:gd name="connsiteX83" fmla="*/ 2692400 w 4043358"/>
                <a:gd name="connsiteY83" fmla="*/ 1172696 h 1866432"/>
                <a:gd name="connsiteX84" fmla="*/ 2692400 w 4043358"/>
                <a:gd name="connsiteY84" fmla="*/ 1198096 h 1866432"/>
                <a:gd name="connsiteX85" fmla="*/ 2711450 w 4043358"/>
                <a:gd name="connsiteY85" fmla="*/ 1198096 h 1866432"/>
                <a:gd name="connsiteX86" fmla="*/ 2714625 w 4043358"/>
                <a:gd name="connsiteY86" fmla="*/ 1223496 h 1866432"/>
                <a:gd name="connsiteX87" fmla="*/ 2790825 w 4043358"/>
                <a:gd name="connsiteY87" fmla="*/ 1223496 h 1866432"/>
                <a:gd name="connsiteX88" fmla="*/ 2790825 w 4043358"/>
                <a:gd name="connsiteY88" fmla="*/ 1248896 h 1866432"/>
                <a:gd name="connsiteX89" fmla="*/ 2860675 w 4043358"/>
                <a:gd name="connsiteY89" fmla="*/ 1248896 h 1866432"/>
                <a:gd name="connsiteX90" fmla="*/ 2860675 w 4043358"/>
                <a:gd name="connsiteY90" fmla="*/ 1264771 h 1866432"/>
                <a:gd name="connsiteX91" fmla="*/ 2892425 w 4043358"/>
                <a:gd name="connsiteY91" fmla="*/ 1264771 h 1866432"/>
                <a:gd name="connsiteX92" fmla="*/ 2895600 w 4043358"/>
                <a:gd name="connsiteY92" fmla="*/ 1318746 h 1866432"/>
                <a:gd name="connsiteX93" fmla="*/ 2936875 w 4043358"/>
                <a:gd name="connsiteY93" fmla="*/ 1318746 h 1866432"/>
                <a:gd name="connsiteX94" fmla="*/ 2940050 w 4043358"/>
                <a:gd name="connsiteY94" fmla="*/ 1356846 h 1866432"/>
                <a:gd name="connsiteX95" fmla="*/ 3019425 w 4043358"/>
                <a:gd name="connsiteY95" fmla="*/ 1363196 h 1866432"/>
                <a:gd name="connsiteX96" fmla="*/ 3019425 w 4043358"/>
                <a:gd name="connsiteY96" fmla="*/ 1401296 h 1866432"/>
                <a:gd name="connsiteX97" fmla="*/ 3028950 w 4043358"/>
                <a:gd name="connsiteY97" fmla="*/ 1401296 h 1866432"/>
                <a:gd name="connsiteX98" fmla="*/ 3028950 w 4043358"/>
                <a:gd name="connsiteY98" fmla="*/ 1426696 h 1866432"/>
                <a:gd name="connsiteX99" fmla="*/ 3067050 w 4043358"/>
                <a:gd name="connsiteY99" fmla="*/ 1423521 h 1866432"/>
                <a:gd name="connsiteX100" fmla="*/ 3067050 w 4043358"/>
                <a:gd name="connsiteY100" fmla="*/ 1445746 h 1866432"/>
                <a:gd name="connsiteX101" fmla="*/ 3076575 w 4043358"/>
                <a:gd name="connsiteY101" fmla="*/ 1445746 h 1866432"/>
                <a:gd name="connsiteX102" fmla="*/ 3079750 w 4043358"/>
                <a:gd name="connsiteY102" fmla="*/ 1474321 h 1866432"/>
                <a:gd name="connsiteX103" fmla="*/ 3105150 w 4043358"/>
                <a:gd name="connsiteY103" fmla="*/ 1474321 h 1866432"/>
                <a:gd name="connsiteX104" fmla="*/ 3105150 w 4043358"/>
                <a:gd name="connsiteY104" fmla="*/ 1566396 h 1866432"/>
                <a:gd name="connsiteX105" fmla="*/ 3114675 w 4043358"/>
                <a:gd name="connsiteY105" fmla="*/ 1566396 h 1866432"/>
                <a:gd name="connsiteX106" fmla="*/ 3114675 w 4043358"/>
                <a:gd name="connsiteY106" fmla="*/ 1588621 h 1866432"/>
                <a:gd name="connsiteX107" fmla="*/ 3133725 w 4043358"/>
                <a:gd name="connsiteY107" fmla="*/ 1588621 h 1866432"/>
                <a:gd name="connsiteX108" fmla="*/ 3134519 w 4043358"/>
                <a:gd name="connsiteY108" fmla="*/ 1633865 h 1866432"/>
                <a:gd name="connsiteX109" fmla="*/ 3148012 w 4043358"/>
                <a:gd name="connsiteY109" fmla="*/ 1633865 h 1866432"/>
                <a:gd name="connsiteX110" fmla="*/ 3148012 w 4043358"/>
                <a:gd name="connsiteY110" fmla="*/ 1685460 h 1866432"/>
                <a:gd name="connsiteX111" fmla="*/ 3157537 w 4043358"/>
                <a:gd name="connsiteY111" fmla="*/ 1685459 h 1866432"/>
                <a:gd name="connsiteX112" fmla="*/ 3157536 w 4043358"/>
                <a:gd name="connsiteY112" fmla="*/ 1699745 h 1866432"/>
                <a:gd name="connsiteX113" fmla="*/ 3169442 w 4043358"/>
                <a:gd name="connsiteY113" fmla="*/ 1699747 h 1866432"/>
                <a:gd name="connsiteX114" fmla="*/ 3171824 w 4043358"/>
                <a:gd name="connsiteY114" fmla="*/ 1740227 h 1866432"/>
                <a:gd name="connsiteX115" fmla="*/ 3186111 w 4043358"/>
                <a:gd name="connsiteY115" fmla="*/ 1740227 h 1866432"/>
                <a:gd name="connsiteX116" fmla="*/ 3186112 w 4043358"/>
                <a:gd name="connsiteY116" fmla="*/ 1749752 h 1866432"/>
                <a:gd name="connsiteX117" fmla="*/ 3202780 w 4043358"/>
                <a:gd name="connsiteY117" fmla="*/ 1749751 h 1866432"/>
                <a:gd name="connsiteX118" fmla="*/ 3202780 w 4043358"/>
                <a:gd name="connsiteY118" fmla="*/ 1790233 h 1866432"/>
                <a:gd name="connsiteX119" fmla="*/ 3233735 w 4043358"/>
                <a:gd name="connsiteY119" fmla="*/ 1790233 h 1866432"/>
                <a:gd name="connsiteX120" fmla="*/ 3233735 w 4043358"/>
                <a:gd name="connsiteY120" fmla="*/ 1816427 h 1866432"/>
                <a:gd name="connsiteX121" fmla="*/ 3283741 w 4043358"/>
                <a:gd name="connsiteY121" fmla="*/ 1818808 h 1866432"/>
                <a:gd name="connsiteX122" fmla="*/ 3283741 w 4043358"/>
                <a:gd name="connsiteY122" fmla="*/ 1837857 h 1866432"/>
                <a:gd name="connsiteX123" fmla="*/ 4019545 w 4043358"/>
                <a:gd name="connsiteY123" fmla="*/ 1840238 h 1866432"/>
                <a:gd name="connsiteX124" fmla="*/ 4019547 w 4043358"/>
                <a:gd name="connsiteY124" fmla="*/ 1864050 h 1866432"/>
                <a:gd name="connsiteX125" fmla="*/ 4043358 w 4043358"/>
                <a:gd name="connsiteY125" fmla="*/ 1866432 h 1866432"/>
                <a:gd name="connsiteX0" fmla="*/ 0 w 4043358"/>
                <a:gd name="connsiteY0" fmla="*/ 4296 h 1864051"/>
                <a:gd name="connsiteX1" fmla="*/ 0 w 4043358"/>
                <a:gd name="connsiteY1" fmla="*/ 4296 h 1864051"/>
                <a:gd name="connsiteX2" fmla="*/ 152400 w 4043358"/>
                <a:gd name="connsiteY2" fmla="*/ 4296 h 1864051"/>
                <a:gd name="connsiteX3" fmla="*/ 168275 w 4043358"/>
                <a:gd name="connsiteY3" fmla="*/ 7471 h 1864051"/>
                <a:gd name="connsiteX4" fmla="*/ 206375 w 4043358"/>
                <a:gd name="connsiteY4" fmla="*/ 10646 h 1864051"/>
                <a:gd name="connsiteX5" fmla="*/ 387350 w 4043358"/>
                <a:gd name="connsiteY5" fmla="*/ 7471 h 1864051"/>
                <a:gd name="connsiteX6" fmla="*/ 412750 w 4043358"/>
                <a:gd name="connsiteY6" fmla="*/ 4296 h 1864051"/>
                <a:gd name="connsiteX7" fmla="*/ 406400 w 4043358"/>
                <a:gd name="connsiteY7" fmla="*/ 4296 h 1864051"/>
                <a:gd name="connsiteX8" fmla="*/ 403225 w 4043358"/>
                <a:gd name="connsiteY8" fmla="*/ 32871 h 1864051"/>
                <a:gd name="connsiteX9" fmla="*/ 409575 w 4043358"/>
                <a:gd name="connsiteY9" fmla="*/ 36046 h 1864051"/>
                <a:gd name="connsiteX10" fmla="*/ 415925 w 4043358"/>
                <a:gd name="connsiteY10" fmla="*/ 86846 h 1864051"/>
                <a:gd name="connsiteX11" fmla="*/ 425450 w 4043358"/>
                <a:gd name="connsiteY11" fmla="*/ 86846 h 1864051"/>
                <a:gd name="connsiteX12" fmla="*/ 428625 w 4043358"/>
                <a:gd name="connsiteY12" fmla="*/ 102721 h 1864051"/>
                <a:gd name="connsiteX13" fmla="*/ 438150 w 4043358"/>
                <a:gd name="connsiteY13" fmla="*/ 102721 h 1864051"/>
                <a:gd name="connsiteX14" fmla="*/ 438150 w 4043358"/>
                <a:gd name="connsiteY14" fmla="*/ 217021 h 1864051"/>
                <a:gd name="connsiteX15" fmla="*/ 447675 w 4043358"/>
                <a:gd name="connsiteY15" fmla="*/ 217021 h 1864051"/>
                <a:gd name="connsiteX16" fmla="*/ 447675 w 4043358"/>
                <a:gd name="connsiteY16" fmla="*/ 232896 h 1864051"/>
                <a:gd name="connsiteX17" fmla="*/ 457200 w 4043358"/>
                <a:gd name="connsiteY17" fmla="*/ 232896 h 1864051"/>
                <a:gd name="connsiteX18" fmla="*/ 457200 w 4043358"/>
                <a:gd name="connsiteY18" fmla="*/ 255121 h 1864051"/>
                <a:gd name="connsiteX19" fmla="*/ 822325 w 4043358"/>
                <a:gd name="connsiteY19" fmla="*/ 255121 h 1864051"/>
                <a:gd name="connsiteX20" fmla="*/ 822325 w 4043358"/>
                <a:gd name="connsiteY20" fmla="*/ 277346 h 1864051"/>
                <a:gd name="connsiteX21" fmla="*/ 857250 w 4043358"/>
                <a:gd name="connsiteY21" fmla="*/ 277346 h 1864051"/>
                <a:gd name="connsiteX22" fmla="*/ 857250 w 4043358"/>
                <a:gd name="connsiteY22" fmla="*/ 302746 h 1864051"/>
                <a:gd name="connsiteX23" fmla="*/ 895350 w 4043358"/>
                <a:gd name="connsiteY23" fmla="*/ 302746 h 1864051"/>
                <a:gd name="connsiteX24" fmla="*/ 895350 w 4043358"/>
                <a:gd name="connsiteY24" fmla="*/ 458321 h 1864051"/>
                <a:gd name="connsiteX25" fmla="*/ 901700 w 4043358"/>
                <a:gd name="connsiteY25" fmla="*/ 458321 h 1864051"/>
                <a:gd name="connsiteX26" fmla="*/ 901700 w 4043358"/>
                <a:gd name="connsiteY26" fmla="*/ 471021 h 1864051"/>
                <a:gd name="connsiteX27" fmla="*/ 927100 w 4043358"/>
                <a:gd name="connsiteY27" fmla="*/ 471021 h 1864051"/>
                <a:gd name="connsiteX28" fmla="*/ 927100 w 4043358"/>
                <a:gd name="connsiteY28" fmla="*/ 496421 h 1864051"/>
                <a:gd name="connsiteX29" fmla="*/ 974725 w 4043358"/>
                <a:gd name="connsiteY29" fmla="*/ 496421 h 1864051"/>
                <a:gd name="connsiteX30" fmla="*/ 974725 w 4043358"/>
                <a:gd name="connsiteY30" fmla="*/ 518646 h 1864051"/>
                <a:gd name="connsiteX31" fmla="*/ 1114425 w 4043358"/>
                <a:gd name="connsiteY31" fmla="*/ 521821 h 1864051"/>
                <a:gd name="connsiteX32" fmla="*/ 1117600 w 4043358"/>
                <a:gd name="connsiteY32" fmla="*/ 540871 h 1864051"/>
                <a:gd name="connsiteX33" fmla="*/ 1181100 w 4043358"/>
                <a:gd name="connsiteY33" fmla="*/ 544046 h 1864051"/>
                <a:gd name="connsiteX34" fmla="*/ 1181100 w 4043358"/>
                <a:gd name="connsiteY34" fmla="*/ 553571 h 1864051"/>
                <a:gd name="connsiteX35" fmla="*/ 1187450 w 4043358"/>
                <a:gd name="connsiteY35" fmla="*/ 553571 h 1864051"/>
                <a:gd name="connsiteX36" fmla="*/ 1187450 w 4043358"/>
                <a:gd name="connsiteY36" fmla="*/ 563096 h 1864051"/>
                <a:gd name="connsiteX37" fmla="*/ 1193800 w 4043358"/>
                <a:gd name="connsiteY37" fmla="*/ 563096 h 1864051"/>
                <a:gd name="connsiteX38" fmla="*/ 1193800 w 4043358"/>
                <a:gd name="connsiteY38" fmla="*/ 569446 h 1864051"/>
                <a:gd name="connsiteX39" fmla="*/ 1203325 w 4043358"/>
                <a:gd name="connsiteY39" fmla="*/ 569446 h 1864051"/>
                <a:gd name="connsiteX40" fmla="*/ 1203325 w 4043358"/>
                <a:gd name="connsiteY40" fmla="*/ 604371 h 1864051"/>
                <a:gd name="connsiteX41" fmla="*/ 1276350 w 4043358"/>
                <a:gd name="connsiteY41" fmla="*/ 604371 h 1864051"/>
                <a:gd name="connsiteX42" fmla="*/ 1279525 w 4043358"/>
                <a:gd name="connsiteY42" fmla="*/ 626596 h 1864051"/>
                <a:gd name="connsiteX43" fmla="*/ 1301750 w 4043358"/>
                <a:gd name="connsiteY43" fmla="*/ 629771 h 1864051"/>
                <a:gd name="connsiteX44" fmla="*/ 1301750 w 4043358"/>
                <a:gd name="connsiteY44" fmla="*/ 642471 h 1864051"/>
                <a:gd name="connsiteX45" fmla="*/ 1311275 w 4043358"/>
                <a:gd name="connsiteY45" fmla="*/ 642471 h 1864051"/>
                <a:gd name="connsiteX46" fmla="*/ 1311275 w 4043358"/>
                <a:gd name="connsiteY46" fmla="*/ 671046 h 1864051"/>
                <a:gd name="connsiteX47" fmla="*/ 1349375 w 4043358"/>
                <a:gd name="connsiteY47" fmla="*/ 671046 h 1864051"/>
                <a:gd name="connsiteX48" fmla="*/ 1349375 w 4043358"/>
                <a:gd name="connsiteY48" fmla="*/ 686921 h 1864051"/>
                <a:gd name="connsiteX49" fmla="*/ 1371600 w 4043358"/>
                <a:gd name="connsiteY49" fmla="*/ 686921 h 1864051"/>
                <a:gd name="connsiteX50" fmla="*/ 1368425 w 4043358"/>
                <a:gd name="connsiteY50" fmla="*/ 709146 h 1864051"/>
                <a:gd name="connsiteX51" fmla="*/ 1390650 w 4043358"/>
                <a:gd name="connsiteY51" fmla="*/ 709146 h 1864051"/>
                <a:gd name="connsiteX52" fmla="*/ 1390650 w 4043358"/>
                <a:gd name="connsiteY52" fmla="*/ 734546 h 1864051"/>
                <a:gd name="connsiteX53" fmla="*/ 1454150 w 4043358"/>
                <a:gd name="connsiteY53" fmla="*/ 737721 h 1864051"/>
                <a:gd name="connsiteX54" fmla="*/ 1454150 w 4043358"/>
                <a:gd name="connsiteY54" fmla="*/ 753596 h 1864051"/>
                <a:gd name="connsiteX55" fmla="*/ 1489075 w 4043358"/>
                <a:gd name="connsiteY55" fmla="*/ 753596 h 1864051"/>
                <a:gd name="connsiteX56" fmla="*/ 1489075 w 4043358"/>
                <a:gd name="connsiteY56" fmla="*/ 778996 h 1864051"/>
                <a:gd name="connsiteX57" fmla="*/ 1562100 w 4043358"/>
                <a:gd name="connsiteY57" fmla="*/ 778996 h 1864051"/>
                <a:gd name="connsiteX58" fmla="*/ 1562100 w 4043358"/>
                <a:gd name="connsiteY58" fmla="*/ 798046 h 1864051"/>
                <a:gd name="connsiteX59" fmla="*/ 1670050 w 4043358"/>
                <a:gd name="connsiteY59" fmla="*/ 801221 h 1864051"/>
                <a:gd name="connsiteX60" fmla="*/ 1670050 w 4043358"/>
                <a:gd name="connsiteY60" fmla="*/ 820271 h 1864051"/>
                <a:gd name="connsiteX61" fmla="*/ 1730375 w 4043358"/>
                <a:gd name="connsiteY61" fmla="*/ 823446 h 1864051"/>
                <a:gd name="connsiteX62" fmla="*/ 1730375 w 4043358"/>
                <a:gd name="connsiteY62" fmla="*/ 839321 h 1864051"/>
                <a:gd name="connsiteX63" fmla="*/ 1771650 w 4043358"/>
                <a:gd name="connsiteY63" fmla="*/ 845671 h 1864051"/>
                <a:gd name="connsiteX64" fmla="*/ 1771650 w 4043358"/>
                <a:gd name="connsiteY64" fmla="*/ 886946 h 1864051"/>
                <a:gd name="connsiteX65" fmla="*/ 1816100 w 4043358"/>
                <a:gd name="connsiteY65" fmla="*/ 890121 h 1864051"/>
                <a:gd name="connsiteX66" fmla="*/ 1816100 w 4043358"/>
                <a:gd name="connsiteY66" fmla="*/ 944096 h 1864051"/>
                <a:gd name="connsiteX67" fmla="*/ 1825625 w 4043358"/>
                <a:gd name="connsiteY67" fmla="*/ 944096 h 1864051"/>
                <a:gd name="connsiteX68" fmla="*/ 1825625 w 4043358"/>
                <a:gd name="connsiteY68" fmla="*/ 972671 h 1864051"/>
                <a:gd name="connsiteX69" fmla="*/ 1885950 w 4043358"/>
                <a:gd name="connsiteY69" fmla="*/ 975846 h 1864051"/>
                <a:gd name="connsiteX70" fmla="*/ 1885950 w 4043358"/>
                <a:gd name="connsiteY70" fmla="*/ 994896 h 1864051"/>
                <a:gd name="connsiteX71" fmla="*/ 2120900 w 4043358"/>
                <a:gd name="connsiteY71" fmla="*/ 998071 h 1864051"/>
                <a:gd name="connsiteX72" fmla="*/ 2117725 w 4043358"/>
                <a:gd name="connsiteY72" fmla="*/ 1013946 h 1864051"/>
                <a:gd name="connsiteX73" fmla="*/ 2152650 w 4043358"/>
                <a:gd name="connsiteY73" fmla="*/ 1017121 h 1864051"/>
                <a:gd name="connsiteX74" fmla="*/ 2152650 w 4043358"/>
                <a:gd name="connsiteY74" fmla="*/ 1042521 h 1864051"/>
                <a:gd name="connsiteX75" fmla="*/ 2212975 w 4043358"/>
                <a:gd name="connsiteY75" fmla="*/ 1045696 h 1864051"/>
                <a:gd name="connsiteX76" fmla="*/ 2212975 w 4043358"/>
                <a:gd name="connsiteY76" fmla="*/ 1077446 h 1864051"/>
                <a:gd name="connsiteX77" fmla="*/ 2225675 w 4043358"/>
                <a:gd name="connsiteY77" fmla="*/ 1077446 h 1864051"/>
                <a:gd name="connsiteX78" fmla="*/ 2228850 w 4043358"/>
                <a:gd name="connsiteY78" fmla="*/ 1121896 h 1864051"/>
                <a:gd name="connsiteX79" fmla="*/ 2244725 w 4043358"/>
                <a:gd name="connsiteY79" fmla="*/ 1121896 h 1864051"/>
                <a:gd name="connsiteX80" fmla="*/ 2244725 w 4043358"/>
                <a:gd name="connsiteY80" fmla="*/ 1150471 h 1864051"/>
                <a:gd name="connsiteX81" fmla="*/ 2517775 w 4043358"/>
                <a:gd name="connsiteY81" fmla="*/ 1150471 h 1864051"/>
                <a:gd name="connsiteX82" fmla="*/ 2517775 w 4043358"/>
                <a:gd name="connsiteY82" fmla="*/ 1172696 h 1864051"/>
                <a:gd name="connsiteX83" fmla="*/ 2692400 w 4043358"/>
                <a:gd name="connsiteY83" fmla="*/ 1172696 h 1864051"/>
                <a:gd name="connsiteX84" fmla="*/ 2692400 w 4043358"/>
                <a:gd name="connsiteY84" fmla="*/ 1198096 h 1864051"/>
                <a:gd name="connsiteX85" fmla="*/ 2711450 w 4043358"/>
                <a:gd name="connsiteY85" fmla="*/ 1198096 h 1864051"/>
                <a:gd name="connsiteX86" fmla="*/ 2714625 w 4043358"/>
                <a:gd name="connsiteY86" fmla="*/ 1223496 h 1864051"/>
                <a:gd name="connsiteX87" fmla="*/ 2790825 w 4043358"/>
                <a:gd name="connsiteY87" fmla="*/ 1223496 h 1864051"/>
                <a:gd name="connsiteX88" fmla="*/ 2790825 w 4043358"/>
                <a:gd name="connsiteY88" fmla="*/ 1248896 h 1864051"/>
                <a:gd name="connsiteX89" fmla="*/ 2860675 w 4043358"/>
                <a:gd name="connsiteY89" fmla="*/ 1248896 h 1864051"/>
                <a:gd name="connsiteX90" fmla="*/ 2860675 w 4043358"/>
                <a:gd name="connsiteY90" fmla="*/ 1264771 h 1864051"/>
                <a:gd name="connsiteX91" fmla="*/ 2892425 w 4043358"/>
                <a:gd name="connsiteY91" fmla="*/ 1264771 h 1864051"/>
                <a:gd name="connsiteX92" fmla="*/ 2895600 w 4043358"/>
                <a:gd name="connsiteY92" fmla="*/ 1318746 h 1864051"/>
                <a:gd name="connsiteX93" fmla="*/ 2936875 w 4043358"/>
                <a:gd name="connsiteY93" fmla="*/ 1318746 h 1864051"/>
                <a:gd name="connsiteX94" fmla="*/ 2940050 w 4043358"/>
                <a:gd name="connsiteY94" fmla="*/ 1356846 h 1864051"/>
                <a:gd name="connsiteX95" fmla="*/ 3019425 w 4043358"/>
                <a:gd name="connsiteY95" fmla="*/ 1363196 h 1864051"/>
                <a:gd name="connsiteX96" fmla="*/ 3019425 w 4043358"/>
                <a:gd name="connsiteY96" fmla="*/ 1401296 h 1864051"/>
                <a:gd name="connsiteX97" fmla="*/ 3028950 w 4043358"/>
                <a:gd name="connsiteY97" fmla="*/ 1401296 h 1864051"/>
                <a:gd name="connsiteX98" fmla="*/ 3028950 w 4043358"/>
                <a:gd name="connsiteY98" fmla="*/ 1426696 h 1864051"/>
                <a:gd name="connsiteX99" fmla="*/ 3067050 w 4043358"/>
                <a:gd name="connsiteY99" fmla="*/ 1423521 h 1864051"/>
                <a:gd name="connsiteX100" fmla="*/ 3067050 w 4043358"/>
                <a:gd name="connsiteY100" fmla="*/ 1445746 h 1864051"/>
                <a:gd name="connsiteX101" fmla="*/ 3076575 w 4043358"/>
                <a:gd name="connsiteY101" fmla="*/ 1445746 h 1864051"/>
                <a:gd name="connsiteX102" fmla="*/ 3079750 w 4043358"/>
                <a:gd name="connsiteY102" fmla="*/ 1474321 h 1864051"/>
                <a:gd name="connsiteX103" fmla="*/ 3105150 w 4043358"/>
                <a:gd name="connsiteY103" fmla="*/ 1474321 h 1864051"/>
                <a:gd name="connsiteX104" fmla="*/ 3105150 w 4043358"/>
                <a:gd name="connsiteY104" fmla="*/ 1566396 h 1864051"/>
                <a:gd name="connsiteX105" fmla="*/ 3114675 w 4043358"/>
                <a:gd name="connsiteY105" fmla="*/ 1566396 h 1864051"/>
                <a:gd name="connsiteX106" fmla="*/ 3114675 w 4043358"/>
                <a:gd name="connsiteY106" fmla="*/ 1588621 h 1864051"/>
                <a:gd name="connsiteX107" fmla="*/ 3133725 w 4043358"/>
                <a:gd name="connsiteY107" fmla="*/ 1588621 h 1864051"/>
                <a:gd name="connsiteX108" fmla="*/ 3134519 w 4043358"/>
                <a:gd name="connsiteY108" fmla="*/ 1633865 h 1864051"/>
                <a:gd name="connsiteX109" fmla="*/ 3148012 w 4043358"/>
                <a:gd name="connsiteY109" fmla="*/ 1633865 h 1864051"/>
                <a:gd name="connsiteX110" fmla="*/ 3148012 w 4043358"/>
                <a:gd name="connsiteY110" fmla="*/ 1685460 h 1864051"/>
                <a:gd name="connsiteX111" fmla="*/ 3157537 w 4043358"/>
                <a:gd name="connsiteY111" fmla="*/ 1685459 h 1864051"/>
                <a:gd name="connsiteX112" fmla="*/ 3157536 w 4043358"/>
                <a:gd name="connsiteY112" fmla="*/ 1699745 h 1864051"/>
                <a:gd name="connsiteX113" fmla="*/ 3169442 w 4043358"/>
                <a:gd name="connsiteY113" fmla="*/ 1699747 h 1864051"/>
                <a:gd name="connsiteX114" fmla="*/ 3171824 w 4043358"/>
                <a:gd name="connsiteY114" fmla="*/ 1740227 h 1864051"/>
                <a:gd name="connsiteX115" fmla="*/ 3186111 w 4043358"/>
                <a:gd name="connsiteY115" fmla="*/ 1740227 h 1864051"/>
                <a:gd name="connsiteX116" fmla="*/ 3186112 w 4043358"/>
                <a:gd name="connsiteY116" fmla="*/ 1749752 h 1864051"/>
                <a:gd name="connsiteX117" fmla="*/ 3202780 w 4043358"/>
                <a:gd name="connsiteY117" fmla="*/ 1749751 h 1864051"/>
                <a:gd name="connsiteX118" fmla="*/ 3202780 w 4043358"/>
                <a:gd name="connsiteY118" fmla="*/ 1790233 h 1864051"/>
                <a:gd name="connsiteX119" fmla="*/ 3233735 w 4043358"/>
                <a:gd name="connsiteY119" fmla="*/ 1790233 h 1864051"/>
                <a:gd name="connsiteX120" fmla="*/ 3233735 w 4043358"/>
                <a:gd name="connsiteY120" fmla="*/ 1816427 h 1864051"/>
                <a:gd name="connsiteX121" fmla="*/ 3283741 w 4043358"/>
                <a:gd name="connsiteY121" fmla="*/ 1818808 h 1864051"/>
                <a:gd name="connsiteX122" fmla="*/ 3283741 w 4043358"/>
                <a:gd name="connsiteY122" fmla="*/ 1837857 h 1864051"/>
                <a:gd name="connsiteX123" fmla="*/ 4019545 w 4043358"/>
                <a:gd name="connsiteY123" fmla="*/ 1840238 h 1864051"/>
                <a:gd name="connsiteX124" fmla="*/ 4019547 w 4043358"/>
                <a:gd name="connsiteY124" fmla="*/ 1864050 h 1864051"/>
                <a:gd name="connsiteX125" fmla="*/ 4043358 w 4043358"/>
                <a:gd name="connsiteY125" fmla="*/ 1864051 h 1864051"/>
                <a:gd name="connsiteX0" fmla="*/ 0 w 4045739"/>
                <a:gd name="connsiteY0" fmla="*/ 4296 h 1864051"/>
                <a:gd name="connsiteX1" fmla="*/ 0 w 4045739"/>
                <a:gd name="connsiteY1" fmla="*/ 4296 h 1864051"/>
                <a:gd name="connsiteX2" fmla="*/ 152400 w 4045739"/>
                <a:gd name="connsiteY2" fmla="*/ 4296 h 1864051"/>
                <a:gd name="connsiteX3" fmla="*/ 168275 w 4045739"/>
                <a:gd name="connsiteY3" fmla="*/ 7471 h 1864051"/>
                <a:gd name="connsiteX4" fmla="*/ 206375 w 4045739"/>
                <a:gd name="connsiteY4" fmla="*/ 10646 h 1864051"/>
                <a:gd name="connsiteX5" fmla="*/ 387350 w 4045739"/>
                <a:gd name="connsiteY5" fmla="*/ 7471 h 1864051"/>
                <a:gd name="connsiteX6" fmla="*/ 412750 w 4045739"/>
                <a:gd name="connsiteY6" fmla="*/ 4296 h 1864051"/>
                <a:gd name="connsiteX7" fmla="*/ 406400 w 4045739"/>
                <a:gd name="connsiteY7" fmla="*/ 4296 h 1864051"/>
                <a:gd name="connsiteX8" fmla="*/ 403225 w 4045739"/>
                <a:gd name="connsiteY8" fmla="*/ 32871 h 1864051"/>
                <a:gd name="connsiteX9" fmla="*/ 409575 w 4045739"/>
                <a:gd name="connsiteY9" fmla="*/ 36046 h 1864051"/>
                <a:gd name="connsiteX10" fmla="*/ 415925 w 4045739"/>
                <a:gd name="connsiteY10" fmla="*/ 86846 h 1864051"/>
                <a:gd name="connsiteX11" fmla="*/ 425450 w 4045739"/>
                <a:gd name="connsiteY11" fmla="*/ 86846 h 1864051"/>
                <a:gd name="connsiteX12" fmla="*/ 428625 w 4045739"/>
                <a:gd name="connsiteY12" fmla="*/ 102721 h 1864051"/>
                <a:gd name="connsiteX13" fmla="*/ 438150 w 4045739"/>
                <a:gd name="connsiteY13" fmla="*/ 102721 h 1864051"/>
                <a:gd name="connsiteX14" fmla="*/ 438150 w 4045739"/>
                <a:gd name="connsiteY14" fmla="*/ 217021 h 1864051"/>
                <a:gd name="connsiteX15" fmla="*/ 447675 w 4045739"/>
                <a:gd name="connsiteY15" fmla="*/ 217021 h 1864051"/>
                <a:gd name="connsiteX16" fmla="*/ 447675 w 4045739"/>
                <a:gd name="connsiteY16" fmla="*/ 232896 h 1864051"/>
                <a:gd name="connsiteX17" fmla="*/ 457200 w 4045739"/>
                <a:gd name="connsiteY17" fmla="*/ 232896 h 1864051"/>
                <a:gd name="connsiteX18" fmla="*/ 457200 w 4045739"/>
                <a:gd name="connsiteY18" fmla="*/ 255121 h 1864051"/>
                <a:gd name="connsiteX19" fmla="*/ 822325 w 4045739"/>
                <a:gd name="connsiteY19" fmla="*/ 255121 h 1864051"/>
                <a:gd name="connsiteX20" fmla="*/ 822325 w 4045739"/>
                <a:gd name="connsiteY20" fmla="*/ 277346 h 1864051"/>
                <a:gd name="connsiteX21" fmla="*/ 857250 w 4045739"/>
                <a:gd name="connsiteY21" fmla="*/ 277346 h 1864051"/>
                <a:gd name="connsiteX22" fmla="*/ 857250 w 4045739"/>
                <a:gd name="connsiteY22" fmla="*/ 302746 h 1864051"/>
                <a:gd name="connsiteX23" fmla="*/ 895350 w 4045739"/>
                <a:gd name="connsiteY23" fmla="*/ 302746 h 1864051"/>
                <a:gd name="connsiteX24" fmla="*/ 895350 w 4045739"/>
                <a:gd name="connsiteY24" fmla="*/ 458321 h 1864051"/>
                <a:gd name="connsiteX25" fmla="*/ 901700 w 4045739"/>
                <a:gd name="connsiteY25" fmla="*/ 458321 h 1864051"/>
                <a:gd name="connsiteX26" fmla="*/ 901700 w 4045739"/>
                <a:gd name="connsiteY26" fmla="*/ 471021 h 1864051"/>
                <a:gd name="connsiteX27" fmla="*/ 927100 w 4045739"/>
                <a:gd name="connsiteY27" fmla="*/ 471021 h 1864051"/>
                <a:gd name="connsiteX28" fmla="*/ 927100 w 4045739"/>
                <a:gd name="connsiteY28" fmla="*/ 496421 h 1864051"/>
                <a:gd name="connsiteX29" fmla="*/ 974725 w 4045739"/>
                <a:gd name="connsiteY29" fmla="*/ 496421 h 1864051"/>
                <a:gd name="connsiteX30" fmla="*/ 974725 w 4045739"/>
                <a:gd name="connsiteY30" fmla="*/ 518646 h 1864051"/>
                <a:gd name="connsiteX31" fmla="*/ 1114425 w 4045739"/>
                <a:gd name="connsiteY31" fmla="*/ 521821 h 1864051"/>
                <a:gd name="connsiteX32" fmla="*/ 1117600 w 4045739"/>
                <a:gd name="connsiteY32" fmla="*/ 540871 h 1864051"/>
                <a:gd name="connsiteX33" fmla="*/ 1181100 w 4045739"/>
                <a:gd name="connsiteY33" fmla="*/ 544046 h 1864051"/>
                <a:gd name="connsiteX34" fmla="*/ 1181100 w 4045739"/>
                <a:gd name="connsiteY34" fmla="*/ 553571 h 1864051"/>
                <a:gd name="connsiteX35" fmla="*/ 1187450 w 4045739"/>
                <a:gd name="connsiteY35" fmla="*/ 553571 h 1864051"/>
                <a:gd name="connsiteX36" fmla="*/ 1187450 w 4045739"/>
                <a:gd name="connsiteY36" fmla="*/ 563096 h 1864051"/>
                <a:gd name="connsiteX37" fmla="*/ 1193800 w 4045739"/>
                <a:gd name="connsiteY37" fmla="*/ 563096 h 1864051"/>
                <a:gd name="connsiteX38" fmla="*/ 1193800 w 4045739"/>
                <a:gd name="connsiteY38" fmla="*/ 569446 h 1864051"/>
                <a:gd name="connsiteX39" fmla="*/ 1203325 w 4045739"/>
                <a:gd name="connsiteY39" fmla="*/ 569446 h 1864051"/>
                <a:gd name="connsiteX40" fmla="*/ 1203325 w 4045739"/>
                <a:gd name="connsiteY40" fmla="*/ 604371 h 1864051"/>
                <a:gd name="connsiteX41" fmla="*/ 1276350 w 4045739"/>
                <a:gd name="connsiteY41" fmla="*/ 604371 h 1864051"/>
                <a:gd name="connsiteX42" fmla="*/ 1279525 w 4045739"/>
                <a:gd name="connsiteY42" fmla="*/ 626596 h 1864051"/>
                <a:gd name="connsiteX43" fmla="*/ 1301750 w 4045739"/>
                <a:gd name="connsiteY43" fmla="*/ 629771 h 1864051"/>
                <a:gd name="connsiteX44" fmla="*/ 1301750 w 4045739"/>
                <a:gd name="connsiteY44" fmla="*/ 642471 h 1864051"/>
                <a:gd name="connsiteX45" fmla="*/ 1311275 w 4045739"/>
                <a:gd name="connsiteY45" fmla="*/ 642471 h 1864051"/>
                <a:gd name="connsiteX46" fmla="*/ 1311275 w 4045739"/>
                <a:gd name="connsiteY46" fmla="*/ 671046 h 1864051"/>
                <a:gd name="connsiteX47" fmla="*/ 1349375 w 4045739"/>
                <a:gd name="connsiteY47" fmla="*/ 671046 h 1864051"/>
                <a:gd name="connsiteX48" fmla="*/ 1349375 w 4045739"/>
                <a:gd name="connsiteY48" fmla="*/ 686921 h 1864051"/>
                <a:gd name="connsiteX49" fmla="*/ 1371600 w 4045739"/>
                <a:gd name="connsiteY49" fmla="*/ 686921 h 1864051"/>
                <a:gd name="connsiteX50" fmla="*/ 1368425 w 4045739"/>
                <a:gd name="connsiteY50" fmla="*/ 709146 h 1864051"/>
                <a:gd name="connsiteX51" fmla="*/ 1390650 w 4045739"/>
                <a:gd name="connsiteY51" fmla="*/ 709146 h 1864051"/>
                <a:gd name="connsiteX52" fmla="*/ 1390650 w 4045739"/>
                <a:gd name="connsiteY52" fmla="*/ 734546 h 1864051"/>
                <a:gd name="connsiteX53" fmla="*/ 1454150 w 4045739"/>
                <a:gd name="connsiteY53" fmla="*/ 737721 h 1864051"/>
                <a:gd name="connsiteX54" fmla="*/ 1454150 w 4045739"/>
                <a:gd name="connsiteY54" fmla="*/ 753596 h 1864051"/>
                <a:gd name="connsiteX55" fmla="*/ 1489075 w 4045739"/>
                <a:gd name="connsiteY55" fmla="*/ 753596 h 1864051"/>
                <a:gd name="connsiteX56" fmla="*/ 1489075 w 4045739"/>
                <a:gd name="connsiteY56" fmla="*/ 778996 h 1864051"/>
                <a:gd name="connsiteX57" fmla="*/ 1562100 w 4045739"/>
                <a:gd name="connsiteY57" fmla="*/ 778996 h 1864051"/>
                <a:gd name="connsiteX58" fmla="*/ 1562100 w 4045739"/>
                <a:gd name="connsiteY58" fmla="*/ 798046 h 1864051"/>
                <a:gd name="connsiteX59" fmla="*/ 1670050 w 4045739"/>
                <a:gd name="connsiteY59" fmla="*/ 801221 h 1864051"/>
                <a:gd name="connsiteX60" fmla="*/ 1670050 w 4045739"/>
                <a:gd name="connsiteY60" fmla="*/ 820271 h 1864051"/>
                <a:gd name="connsiteX61" fmla="*/ 1730375 w 4045739"/>
                <a:gd name="connsiteY61" fmla="*/ 823446 h 1864051"/>
                <a:gd name="connsiteX62" fmla="*/ 1730375 w 4045739"/>
                <a:gd name="connsiteY62" fmla="*/ 839321 h 1864051"/>
                <a:gd name="connsiteX63" fmla="*/ 1771650 w 4045739"/>
                <a:gd name="connsiteY63" fmla="*/ 845671 h 1864051"/>
                <a:gd name="connsiteX64" fmla="*/ 1771650 w 4045739"/>
                <a:gd name="connsiteY64" fmla="*/ 886946 h 1864051"/>
                <a:gd name="connsiteX65" fmla="*/ 1816100 w 4045739"/>
                <a:gd name="connsiteY65" fmla="*/ 890121 h 1864051"/>
                <a:gd name="connsiteX66" fmla="*/ 1816100 w 4045739"/>
                <a:gd name="connsiteY66" fmla="*/ 944096 h 1864051"/>
                <a:gd name="connsiteX67" fmla="*/ 1825625 w 4045739"/>
                <a:gd name="connsiteY67" fmla="*/ 944096 h 1864051"/>
                <a:gd name="connsiteX68" fmla="*/ 1825625 w 4045739"/>
                <a:gd name="connsiteY68" fmla="*/ 972671 h 1864051"/>
                <a:gd name="connsiteX69" fmla="*/ 1885950 w 4045739"/>
                <a:gd name="connsiteY69" fmla="*/ 975846 h 1864051"/>
                <a:gd name="connsiteX70" fmla="*/ 1885950 w 4045739"/>
                <a:gd name="connsiteY70" fmla="*/ 994896 h 1864051"/>
                <a:gd name="connsiteX71" fmla="*/ 2120900 w 4045739"/>
                <a:gd name="connsiteY71" fmla="*/ 998071 h 1864051"/>
                <a:gd name="connsiteX72" fmla="*/ 2117725 w 4045739"/>
                <a:gd name="connsiteY72" fmla="*/ 1013946 h 1864051"/>
                <a:gd name="connsiteX73" fmla="*/ 2152650 w 4045739"/>
                <a:gd name="connsiteY73" fmla="*/ 1017121 h 1864051"/>
                <a:gd name="connsiteX74" fmla="*/ 2152650 w 4045739"/>
                <a:gd name="connsiteY74" fmla="*/ 1042521 h 1864051"/>
                <a:gd name="connsiteX75" fmla="*/ 2212975 w 4045739"/>
                <a:gd name="connsiteY75" fmla="*/ 1045696 h 1864051"/>
                <a:gd name="connsiteX76" fmla="*/ 2212975 w 4045739"/>
                <a:gd name="connsiteY76" fmla="*/ 1077446 h 1864051"/>
                <a:gd name="connsiteX77" fmla="*/ 2225675 w 4045739"/>
                <a:gd name="connsiteY77" fmla="*/ 1077446 h 1864051"/>
                <a:gd name="connsiteX78" fmla="*/ 2228850 w 4045739"/>
                <a:gd name="connsiteY78" fmla="*/ 1121896 h 1864051"/>
                <a:gd name="connsiteX79" fmla="*/ 2244725 w 4045739"/>
                <a:gd name="connsiteY79" fmla="*/ 1121896 h 1864051"/>
                <a:gd name="connsiteX80" fmla="*/ 2244725 w 4045739"/>
                <a:gd name="connsiteY80" fmla="*/ 1150471 h 1864051"/>
                <a:gd name="connsiteX81" fmla="*/ 2517775 w 4045739"/>
                <a:gd name="connsiteY81" fmla="*/ 1150471 h 1864051"/>
                <a:gd name="connsiteX82" fmla="*/ 2517775 w 4045739"/>
                <a:gd name="connsiteY82" fmla="*/ 1172696 h 1864051"/>
                <a:gd name="connsiteX83" fmla="*/ 2692400 w 4045739"/>
                <a:gd name="connsiteY83" fmla="*/ 1172696 h 1864051"/>
                <a:gd name="connsiteX84" fmla="*/ 2692400 w 4045739"/>
                <a:gd name="connsiteY84" fmla="*/ 1198096 h 1864051"/>
                <a:gd name="connsiteX85" fmla="*/ 2711450 w 4045739"/>
                <a:gd name="connsiteY85" fmla="*/ 1198096 h 1864051"/>
                <a:gd name="connsiteX86" fmla="*/ 2714625 w 4045739"/>
                <a:gd name="connsiteY86" fmla="*/ 1223496 h 1864051"/>
                <a:gd name="connsiteX87" fmla="*/ 2790825 w 4045739"/>
                <a:gd name="connsiteY87" fmla="*/ 1223496 h 1864051"/>
                <a:gd name="connsiteX88" fmla="*/ 2790825 w 4045739"/>
                <a:gd name="connsiteY88" fmla="*/ 1248896 h 1864051"/>
                <a:gd name="connsiteX89" fmla="*/ 2860675 w 4045739"/>
                <a:gd name="connsiteY89" fmla="*/ 1248896 h 1864051"/>
                <a:gd name="connsiteX90" fmla="*/ 2860675 w 4045739"/>
                <a:gd name="connsiteY90" fmla="*/ 1264771 h 1864051"/>
                <a:gd name="connsiteX91" fmla="*/ 2892425 w 4045739"/>
                <a:gd name="connsiteY91" fmla="*/ 1264771 h 1864051"/>
                <a:gd name="connsiteX92" fmla="*/ 2895600 w 4045739"/>
                <a:gd name="connsiteY92" fmla="*/ 1318746 h 1864051"/>
                <a:gd name="connsiteX93" fmla="*/ 2936875 w 4045739"/>
                <a:gd name="connsiteY93" fmla="*/ 1318746 h 1864051"/>
                <a:gd name="connsiteX94" fmla="*/ 2940050 w 4045739"/>
                <a:gd name="connsiteY94" fmla="*/ 1356846 h 1864051"/>
                <a:gd name="connsiteX95" fmla="*/ 3019425 w 4045739"/>
                <a:gd name="connsiteY95" fmla="*/ 1363196 h 1864051"/>
                <a:gd name="connsiteX96" fmla="*/ 3019425 w 4045739"/>
                <a:gd name="connsiteY96" fmla="*/ 1401296 h 1864051"/>
                <a:gd name="connsiteX97" fmla="*/ 3028950 w 4045739"/>
                <a:gd name="connsiteY97" fmla="*/ 1401296 h 1864051"/>
                <a:gd name="connsiteX98" fmla="*/ 3028950 w 4045739"/>
                <a:gd name="connsiteY98" fmla="*/ 1426696 h 1864051"/>
                <a:gd name="connsiteX99" fmla="*/ 3067050 w 4045739"/>
                <a:gd name="connsiteY99" fmla="*/ 1423521 h 1864051"/>
                <a:gd name="connsiteX100" fmla="*/ 3067050 w 4045739"/>
                <a:gd name="connsiteY100" fmla="*/ 1445746 h 1864051"/>
                <a:gd name="connsiteX101" fmla="*/ 3076575 w 4045739"/>
                <a:gd name="connsiteY101" fmla="*/ 1445746 h 1864051"/>
                <a:gd name="connsiteX102" fmla="*/ 3079750 w 4045739"/>
                <a:gd name="connsiteY102" fmla="*/ 1474321 h 1864051"/>
                <a:gd name="connsiteX103" fmla="*/ 3105150 w 4045739"/>
                <a:gd name="connsiteY103" fmla="*/ 1474321 h 1864051"/>
                <a:gd name="connsiteX104" fmla="*/ 3105150 w 4045739"/>
                <a:gd name="connsiteY104" fmla="*/ 1566396 h 1864051"/>
                <a:gd name="connsiteX105" fmla="*/ 3114675 w 4045739"/>
                <a:gd name="connsiteY105" fmla="*/ 1566396 h 1864051"/>
                <a:gd name="connsiteX106" fmla="*/ 3114675 w 4045739"/>
                <a:gd name="connsiteY106" fmla="*/ 1588621 h 1864051"/>
                <a:gd name="connsiteX107" fmla="*/ 3133725 w 4045739"/>
                <a:gd name="connsiteY107" fmla="*/ 1588621 h 1864051"/>
                <a:gd name="connsiteX108" fmla="*/ 3134519 w 4045739"/>
                <a:gd name="connsiteY108" fmla="*/ 1633865 h 1864051"/>
                <a:gd name="connsiteX109" fmla="*/ 3148012 w 4045739"/>
                <a:gd name="connsiteY109" fmla="*/ 1633865 h 1864051"/>
                <a:gd name="connsiteX110" fmla="*/ 3148012 w 4045739"/>
                <a:gd name="connsiteY110" fmla="*/ 1685460 h 1864051"/>
                <a:gd name="connsiteX111" fmla="*/ 3157537 w 4045739"/>
                <a:gd name="connsiteY111" fmla="*/ 1685459 h 1864051"/>
                <a:gd name="connsiteX112" fmla="*/ 3157536 w 4045739"/>
                <a:gd name="connsiteY112" fmla="*/ 1699745 h 1864051"/>
                <a:gd name="connsiteX113" fmla="*/ 3169442 w 4045739"/>
                <a:gd name="connsiteY113" fmla="*/ 1699747 h 1864051"/>
                <a:gd name="connsiteX114" fmla="*/ 3171824 w 4045739"/>
                <a:gd name="connsiteY114" fmla="*/ 1740227 h 1864051"/>
                <a:gd name="connsiteX115" fmla="*/ 3186111 w 4045739"/>
                <a:gd name="connsiteY115" fmla="*/ 1740227 h 1864051"/>
                <a:gd name="connsiteX116" fmla="*/ 3186112 w 4045739"/>
                <a:gd name="connsiteY116" fmla="*/ 1749752 h 1864051"/>
                <a:gd name="connsiteX117" fmla="*/ 3202780 w 4045739"/>
                <a:gd name="connsiteY117" fmla="*/ 1749751 h 1864051"/>
                <a:gd name="connsiteX118" fmla="*/ 3202780 w 4045739"/>
                <a:gd name="connsiteY118" fmla="*/ 1790233 h 1864051"/>
                <a:gd name="connsiteX119" fmla="*/ 3233735 w 4045739"/>
                <a:gd name="connsiteY119" fmla="*/ 1790233 h 1864051"/>
                <a:gd name="connsiteX120" fmla="*/ 3233735 w 4045739"/>
                <a:gd name="connsiteY120" fmla="*/ 1816427 h 1864051"/>
                <a:gd name="connsiteX121" fmla="*/ 3283741 w 4045739"/>
                <a:gd name="connsiteY121" fmla="*/ 1818808 h 1864051"/>
                <a:gd name="connsiteX122" fmla="*/ 3283741 w 4045739"/>
                <a:gd name="connsiteY122" fmla="*/ 1837857 h 1864051"/>
                <a:gd name="connsiteX123" fmla="*/ 4019545 w 4045739"/>
                <a:gd name="connsiteY123" fmla="*/ 1840238 h 1864051"/>
                <a:gd name="connsiteX124" fmla="*/ 4019547 w 4045739"/>
                <a:gd name="connsiteY124" fmla="*/ 1864050 h 1864051"/>
                <a:gd name="connsiteX125" fmla="*/ 4043358 w 4045739"/>
                <a:gd name="connsiteY125" fmla="*/ 1864051 h 1864051"/>
                <a:gd name="connsiteX126" fmla="*/ 4045739 w 4045739"/>
                <a:gd name="connsiteY126" fmla="*/ 1864051 h 1864051"/>
                <a:gd name="connsiteX0" fmla="*/ 0 w 4045739"/>
                <a:gd name="connsiteY0" fmla="*/ 4296 h 1892626"/>
                <a:gd name="connsiteX1" fmla="*/ 0 w 4045739"/>
                <a:gd name="connsiteY1" fmla="*/ 4296 h 1892626"/>
                <a:gd name="connsiteX2" fmla="*/ 152400 w 4045739"/>
                <a:gd name="connsiteY2" fmla="*/ 4296 h 1892626"/>
                <a:gd name="connsiteX3" fmla="*/ 168275 w 4045739"/>
                <a:gd name="connsiteY3" fmla="*/ 7471 h 1892626"/>
                <a:gd name="connsiteX4" fmla="*/ 206375 w 4045739"/>
                <a:gd name="connsiteY4" fmla="*/ 10646 h 1892626"/>
                <a:gd name="connsiteX5" fmla="*/ 387350 w 4045739"/>
                <a:gd name="connsiteY5" fmla="*/ 7471 h 1892626"/>
                <a:gd name="connsiteX6" fmla="*/ 412750 w 4045739"/>
                <a:gd name="connsiteY6" fmla="*/ 4296 h 1892626"/>
                <a:gd name="connsiteX7" fmla="*/ 406400 w 4045739"/>
                <a:gd name="connsiteY7" fmla="*/ 4296 h 1892626"/>
                <a:gd name="connsiteX8" fmla="*/ 403225 w 4045739"/>
                <a:gd name="connsiteY8" fmla="*/ 32871 h 1892626"/>
                <a:gd name="connsiteX9" fmla="*/ 409575 w 4045739"/>
                <a:gd name="connsiteY9" fmla="*/ 36046 h 1892626"/>
                <a:gd name="connsiteX10" fmla="*/ 415925 w 4045739"/>
                <a:gd name="connsiteY10" fmla="*/ 86846 h 1892626"/>
                <a:gd name="connsiteX11" fmla="*/ 425450 w 4045739"/>
                <a:gd name="connsiteY11" fmla="*/ 86846 h 1892626"/>
                <a:gd name="connsiteX12" fmla="*/ 428625 w 4045739"/>
                <a:gd name="connsiteY12" fmla="*/ 102721 h 1892626"/>
                <a:gd name="connsiteX13" fmla="*/ 438150 w 4045739"/>
                <a:gd name="connsiteY13" fmla="*/ 102721 h 1892626"/>
                <a:gd name="connsiteX14" fmla="*/ 438150 w 4045739"/>
                <a:gd name="connsiteY14" fmla="*/ 217021 h 1892626"/>
                <a:gd name="connsiteX15" fmla="*/ 447675 w 4045739"/>
                <a:gd name="connsiteY15" fmla="*/ 217021 h 1892626"/>
                <a:gd name="connsiteX16" fmla="*/ 447675 w 4045739"/>
                <a:gd name="connsiteY16" fmla="*/ 232896 h 1892626"/>
                <a:gd name="connsiteX17" fmla="*/ 457200 w 4045739"/>
                <a:gd name="connsiteY17" fmla="*/ 232896 h 1892626"/>
                <a:gd name="connsiteX18" fmla="*/ 457200 w 4045739"/>
                <a:gd name="connsiteY18" fmla="*/ 255121 h 1892626"/>
                <a:gd name="connsiteX19" fmla="*/ 822325 w 4045739"/>
                <a:gd name="connsiteY19" fmla="*/ 255121 h 1892626"/>
                <a:gd name="connsiteX20" fmla="*/ 822325 w 4045739"/>
                <a:gd name="connsiteY20" fmla="*/ 277346 h 1892626"/>
                <a:gd name="connsiteX21" fmla="*/ 857250 w 4045739"/>
                <a:gd name="connsiteY21" fmla="*/ 277346 h 1892626"/>
                <a:gd name="connsiteX22" fmla="*/ 857250 w 4045739"/>
                <a:gd name="connsiteY22" fmla="*/ 302746 h 1892626"/>
                <a:gd name="connsiteX23" fmla="*/ 895350 w 4045739"/>
                <a:gd name="connsiteY23" fmla="*/ 302746 h 1892626"/>
                <a:gd name="connsiteX24" fmla="*/ 895350 w 4045739"/>
                <a:gd name="connsiteY24" fmla="*/ 458321 h 1892626"/>
                <a:gd name="connsiteX25" fmla="*/ 901700 w 4045739"/>
                <a:gd name="connsiteY25" fmla="*/ 458321 h 1892626"/>
                <a:gd name="connsiteX26" fmla="*/ 901700 w 4045739"/>
                <a:gd name="connsiteY26" fmla="*/ 471021 h 1892626"/>
                <a:gd name="connsiteX27" fmla="*/ 927100 w 4045739"/>
                <a:gd name="connsiteY27" fmla="*/ 471021 h 1892626"/>
                <a:gd name="connsiteX28" fmla="*/ 927100 w 4045739"/>
                <a:gd name="connsiteY28" fmla="*/ 496421 h 1892626"/>
                <a:gd name="connsiteX29" fmla="*/ 974725 w 4045739"/>
                <a:gd name="connsiteY29" fmla="*/ 496421 h 1892626"/>
                <a:gd name="connsiteX30" fmla="*/ 974725 w 4045739"/>
                <a:gd name="connsiteY30" fmla="*/ 518646 h 1892626"/>
                <a:gd name="connsiteX31" fmla="*/ 1114425 w 4045739"/>
                <a:gd name="connsiteY31" fmla="*/ 521821 h 1892626"/>
                <a:gd name="connsiteX32" fmla="*/ 1117600 w 4045739"/>
                <a:gd name="connsiteY32" fmla="*/ 540871 h 1892626"/>
                <a:gd name="connsiteX33" fmla="*/ 1181100 w 4045739"/>
                <a:gd name="connsiteY33" fmla="*/ 544046 h 1892626"/>
                <a:gd name="connsiteX34" fmla="*/ 1181100 w 4045739"/>
                <a:gd name="connsiteY34" fmla="*/ 553571 h 1892626"/>
                <a:gd name="connsiteX35" fmla="*/ 1187450 w 4045739"/>
                <a:gd name="connsiteY35" fmla="*/ 553571 h 1892626"/>
                <a:gd name="connsiteX36" fmla="*/ 1187450 w 4045739"/>
                <a:gd name="connsiteY36" fmla="*/ 563096 h 1892626"/>
                <a:gd name="connsiteX37" fmla="*/ 1193800 w 4045739"/>
                <a:gd name="connsiteY37" fmla="*/ 563096 h 1892626"/>
                <a:gd name="connsiteX38" fmla="*/ 1193800 w 4045739"/>
                <a:gd name="connsiteY38" fmla="*/ 569446 h 1892626"/>
                <a:gd name="connsiteX39" fmla="*/ 1203325 w 4045739"/>
                <a:gd name="connsiteY39" fmla="*/ 569446 h 1892626"/>
                <a:gd name="connsiteX40" fmla="*/ 1203325 w 4045739"/>
                <a:gd name="connsiteY40" fmla="*/ 604371 h 1892626"/>
                <a:gd name="connsiteX41" fmla="*/ 1276350 w 4045739"/>
                <a:gd name="connsiteY41" fmla="*/ 604371 h 1892626"/>
                <a:gd name="connsiteX42" fmla="*/ 1279525 w 4045739"/>
                <a:gd name="connsiteY42" fmla="*/ 626596 h 1892626"/>
                <a:gd name="connsiteX43" fmla="*/ 1301750 w 4045739"/>
                <a:gd name="connsiteY43" fmla="*/ 629771 h 1892626"/>
                <a:gd name="connsiteX44" fmla="*/ 1301750 w 4045739"/>
                <a:gd name="connsiteY44" fmla="*/ 642471 h 1892626"/>
                <a:gd name="connsiteX45" fmla="*/ 1311275 w 4045739"/>
                <a:gd name="connsiteY45" fmla="*/ 642471 h 1892626"/>
                <a:gd name="connsiteX46" fmla="*/ 1311275 w 4045739"/>
                <a:gd name="connsiteY46" fmla="*/ 671046 h 1892626"/>
                <a:gd name="connsiteX47" fmla="*/ 1349375 w 4045739"/>
                <a:gd name="connsiteY47" fmla="*/ 671046 h 1892626"/>
                <a:gd name="connsiteX48" fmla="*/ 1349375 w 4045739"/>
                <a:gd name="connsiteY48" fmla="*/ 686921 h 1892626"/>
                <a:gd name="connsiteX49" fmla="*/ 1371600 w 4045739"/>
                <a:gd name="connsiteY49" fmla="*/ 686921 h 1892626"/>
                <a:gd name="connsiteX50" fmla="*/ 1368425 w 4045739"/>
                <a:gd name="connsiteY50" fmla="*/ 709146 h 1892626"/>
                <a:gd name="connsiteX51" fmla="*/ 1390650 w 4045739"/>
                <a:gd name="connsiteY51" fmla="*/ 709146 h 1892626"/>
                <a:gd name="connsiteX52" fmla="*/ 1390650 w 4045739"/>
                <a:gd name="connsiteY52" fmla="*/ 734546 h 1892626"/>
                <a:gd name="connsiteX53" fmla="*/ 1454150 w 4045739"/>
                <a:gd name="connsiteY53" fmla="*/ 737721 h 1892626"/>
                <a:gd name="connsiteX54" fmla="*/ 1454150 w 4045739"/>
                <a:gd name="connsiteY54" fmla="*/ 753596 h 1892626"/>
                <a:gd name="connsiteX55" fmla="*/ 1489075 w 4045739"/>
                <a:gd name="connsiteY55" fmla="*/ 753596 h 1892626"/>
                <a:gd name="connsiteX56" fmla="*/ 1489075 w 4045739"/>
                <a:gd name="connsiteY56" fmla="*/ 778996 h 1892626"/>
                <a:gd name="connsiteX57" fmla="*/ 1562100 w 4045739"/>
                <a:gd name="connsiteY57" fmla="*/ 778996 h 1892626"/>
                <a:gd name="connsiteX58" fmla="*/ 1562100 w 4045739"/>
                <a:gd name="connsiteY58" fmla="*/ 798046 h 1892626"/>
                <a:gd name="connsiteX59" fmla="*/ 1670050 w 4045739"/>
                <a:gd name="connsiteY59" fmla="*/ 801221 h 1892626"/>
                <a:gd name="connsiteX60" fmla="*/ 1670050 w 4045739"/>
                <a:gd name="connsiteY60" fmla="*/ 820271 h 1892626"/>
                <a:gd name="connsiteX61" fmla="*/ 1730375 w 4045739"/>
                <a:gd name="connsiteY61" fmla="*/ 823446 h 1892626"/>
                <a:gd name="connsiteX62" fmla="*/ 1730375 w 4045739"/>
                <a:gd name="connsiteY62" fmla="*/ 839321 h 1892626"/>
                <a:gd name="connsiteX63" fmla="*/ 1771650 w 4045739"/>
                <a:gd name="connsiteY63" fmla="*/ 845671 h 1892626"/>
                <a:gd name="connsiteX64" fmla="*/ 1771650 w 4045739"/>
                <a:gd name="connsiteY64" fmla="*/ 886946 h 1892626"/>
                <a:gd name="connsiteX65" fmla="*/ 1816100 w 4045739"/>
                <a:gd name="connsiteY65" fmla="*/ 890121 h 1892626"/>
                <a:gd name="connsiteX66" fmla="*/ 1816100 w 4045739"/>
                <a:gd name="connsiteY66" fmla="*/ 944096 h 1892626"/>
                <a:gd name="connsiteX67" fmla="*/ 1825625 w 4045739"/>
                <a:gd name="connsiteY67" fmla="*/ 944096 h 1892626"/>
                <a:gd name="connsiteX68" fmla="*/ 1825625 w 4045739"/>
                <a:gd name="connsiteY68" fmla="*/ 972671 h 1892626"/>
                <a:gd name="connsiteX69" fmla="*/ 1885950 w 4045739"/>
                <a:gd name="connsiteY69" fmla="*/ 975846 h 1892626"/>
                <a:gd name="connsiteX70" fmla="*/ 1885950 w 4045739"/>
                <a:gd name="connsiteY70" fmla="*/ 994896 h 1892626"/>
                <a:gd name="connsiteX71" fmla="*/ 2120900 w 4045739"/>
                <a:gd name="connsiteY71" fmla="*/ 998071 h 1892626"/>
                <a:gd name="connsiteX72" fmla="*/ 2117725 w 4045739"/>
                <a:gd name="connsiteY72" fmla="*/ 1013946 h 1892626"/>
                <a:gd name="connsiteX73" fmla="*/ 2152650 w 4045739"/>
                <a:gd name="connsiteY73" fmla="*/ 1017121 h 1892626"/>
                <a:gd name="connsiteX74" fmla="*/ 2152650 w 4045739"/>
                <a:gd name="connsiteY74" fmla="*/ 1042521 h 1892626"/>
                <a:gd name="connsiteX75" fmla="*/ 2212975 w 4045739"/>
                <a:gd name="connsiteY75" fmla="*/ 1045696 h 1892626"/>
                <a:gd name="connsiteX76" fmla="*/ 2212975 w 4045739"/>
                <a:gd name="connsiteY76" fmla="*/ 1077446 h 1892626"/>
                <a:gd name="connsiteX77" fmla="*/ 2225675 w 4045739"/>
                <a:gd name="connsiteY77" fmla="*/ 1077446 h 1892626"/>
                <a:gd name="connsiteX78" fmla="*/ 2228850 w 4045739"/>
                <a:gd name="connsiteY78" fmla="*/ 1121896 h 1892626"/>
                <a:gd name="connsiteX79" fmla="*/ 2244725 w 4045739"/>
                <a:gd name="connsiteY79" fmla="*/ 1121896 h 1892626"/>
                <a:gd name="connsiteX80" fmla="*/ 2244725 w 4045739"/>
                <a:gd name="connsiteY80" fmla="*/ 1150471 h 1892626"/>
                <a:gd name="connsiteX81" fmla="*/ 2517775 w 4045739"/>
                <a:gd name="connsiteY81" fmla="*/ 1150471 h 1892626"/>
                <a:gd name="connsiteX82" fmla="*/ 2517775 w 4045739"/>
                <a:gd name="connsiteY82" fmla="*/ 1172696 h 1892626"/>
                <a:gd name="connsiteX83" fmla="*/ 2692400 w 4045739"/>
                <a:gd name="connsiteY83" fmla="*/ 1172696 h 1892626"/>
                <a:gd name="connsiteX84" fmla="*/ 2692400 w 4045739"/>
                <a:gd name="connsiteY84" fmla="*/ 1198096 h 1892626"/>
                <a:gd name="connsiteX85" fmla="*/ 2711450 w 4045739"/>
                <a:gd name="connsiteY85" fmla="*/ 1198096 h 1892626"/>
                <a:gd name="connsiteX86" fmla="*/ 2714625 w 4045739"/>
                <a:gd name="connsiteY86" fmla="*/ 1223496 h 1892626"/>
                <a:gd name="connsiteX87" fmla="*/ 2790825 w 4045739"/>
                <a:gd name="connsiteY87" fmla="*/ 1223496 h 1892626"/>
                <a:gd name="connsiteX88" fmla="*/ 2790825 w 4045739"/>
                <a:gd name="connsiteY88" fmla="*/ 1248896 h 1892626"/>
                <a:gd name="connsiteX89" fmla="*/ 2860675 w 4045739"/>
                <a:gd name="connsiteY89" fmla="*/ 1248896 h 1892626"/>
                <a:gd name="connsiteX90" fmla="*/ 2860675 w 4045739"/>
                <a:gd name="connsiteY90" fmla="*/ 1264771 h 1892626"/>
                <a:gd name="connsiteX91" fmla="*/ 2892425 w 4045739"/>
                <a:gd name="connsiteY91" fmla="*/ 1264771 h 1892626"/>
                <a:gd name="connsiteX92" fmla="*/ 2895600 w 4045739"/>
                <a:gd name="connsiteY92" fmla="*/ 1318746 h 1892626"/>
                <a:gd name="connsiteX93" fmla="*/ 2936875 w 4045739"/>
                <a:gd name="connsiteY93" fmla="*/ 1318746 h 1892626"/>
                <a:gd name="connsiteX94" fmla="*/ 2940050 w 4045739"/>
                <a:gd name="connsiteY94" fmla="*/ 1356846 h 1892626"/>
                <a:gd name="connsiteX95" fmla="*/ 3019425 w 4045739"/>
                <a:gd name="connsiteY95" fmla="*/ 1363196 h 1892626"/>
                <a:gd name="connsiteX96" fmla="*/ 3019425 w 4045739"/>
                <a:gd name="connsiteY96" fmla="*/ 1401296 h 1892626"/>
                <a:gd name="connsiteX97" fmla="*/ 3028950 w 4045739"/>
                <a:gd name="connsiteY97" fmla="*/ 1401296 h 1892626"/>
                <a:gd name="connsiteX98" fmla="*/ 3028950 w 4045739"/>
                <a:gd name="connsiteY98" fmla="*/ 1426696 h 1892626"/>
                <a:gd name="connsiteX99" fmla="*/ 3067050 w 4045739"/>
                <a:gd name="connsiteY99" fmla="*/ 1423521 h 1892626"/>
                <a:gd name="connsiteX100" fmla="*/ 3067050 w 4045739"/>
                <a:gd name="connsiteY100" fmla="*/ 1445746 h 1892626"/>
                <a:gd name="connsiteX101" fmla="*/ 3076575 w 4045739"/>
                <a:gd name="connsiteY101" fmla="*/ 1445746 h 1892626"/>
                <a:gd name="connsiteX102" fmla="*/ 3079750 w 4045739"/>
                <a:gd name="connsiteY102" fmla="*/ 1474321 h 1892626"/>
                <a:gd name="connsiteX103" fmla="*/ 3105150 w 4045739"/>
                <a:gd name="connsiteY103" fmla="*/ 1474321 h 1892626"/>
                <a:gd name="connsiteX104" fmla="*/ 3105150 w 4045739"/>
                <a:gd name="connsiteY104" fmla="*/ 1566396 h 1892626"/>
                <a:gd name="connsiteX105" fmla="*/ 3114675 w 4045739"/>
                <a:gd name="connsiteY105" fmla="*/ 1566396 h 1892626"/>
                <a:gd name="connsiteX106" fmla="*/ 3114675 w 4045739"/>
                <a:gd name="connsiteY106" fmla="*/ 1588621 h 1892626"/>
                <a:gd name="connsiteX107" fmla="*/ 3133725 w 4045739"/>
                <a:gd name="connsiteY107" fmla="*/ 1588621 h 1892626"/>
                <a:gd name="connsiteX108" fmla="*/ 3134519 w 4045739"/>
                <a:gd name="connsiteY108" fmla="*/ 1633865 h 1892626"/>
                <a:gd name="connsiteX109" fmla="*/ 3148012 w 4045739"/>
                <a:gd name="connsiteY109" fmla="*/ 1633865 h 1892626"/>
                <a:gd name="connsiteX110" fmla="*/ 3148012 w 4045739"/>
                <a:gd name="connsiteY110" fmla="*/ 1685460 h 1892626"/>
                <a:gd name="connsiteX111" fmla="*/ 3157537 w 4045739"/>
                <a:gd name="connsiteY111" fmla="*/ 1685459 h 1892626"/>
                <a:gd name="connsiteX112" fmla="*/ 3157536 w 4045739"/>
                <a:gd name="connsiteY112" fmla="*/ 1699745 h 1892626"/>
                <a:gd name="connsiteX113" fmla="*/ 3169442 w 4045739"/>
                <a:gd name="connsiteY113" fmla="*/ 1699747 h 1892626"/>
                <a:gd name="connsiteX114" fmla="*/ 3171824 w 4045739"/>
                <a:gd name="connsiteY114" fmla="*/ 1740227 h 1892626"/>
                <a:gd name="connsiteX115" fmla="*/ 3186111 w 4045739"/>
                <a:gd name="connsiteY115" fmla="*/ 1740227 h 1892626"/>
                <a:gd name="connsiteX116" fmla="*/ 3186112 w 4045739"/>
                <a:gd name="connsiteY116" fmla="*/ 1749752 h 1892626"/>
                <a:gd name="connsiteX117" fmla="*/ 3202780 w 4045739"/>
                <a:gd name="connsiteY117" fmla="*/ 1749751 h 1892626"/>
                <a:gd name="connsiteX118" fmla="*/ 3202780 w 4045739"/>
                <a:gd name="connsiteY118" fmla="*/ 1790233 h 1892626"/>
                <a:gd name="connsiteX119" fmla="*/ 3233735 w 4045739"/>
                <a:gd name="connsiteY119" fmla="*/ 1790233 h 1892626"/>
                <a:gd name="connsiteX120" fmla="*/ 3233735 w 4045739"/>
                <a:gd name="connsiteY120" fmla="*/ 1816427 h 1892626"/>
                <a:gd name="connsiteX121" fmla="*/ 3283741 w 4045739"/>
                <a:gd name="connsiteY121" fmla="*/ 1818808 h 1892626"/>
                <a:gd name="connsiteX122" fmla="*/ 3283741 w 4045739"/>
                <a:gd name="connsiteY122" fmla="*/ 1837857 h 1892626"/>
                <a:gd name="connsiteX123" fmla="*/ 4019545 w 4045739"/>
                <a:gd name="connsiteY123" fmla="*/ 1840238 h 1892626"/>
                <a:gd name="connsiteX124" fmla="*/ 4019547 w 4045739"/>
                <a:gd name="connsiteY124" fmla="*/ 1864050 h 1892626"/>
                <a:gd name="connsiteX125" fmla="*/ 4043358 w 4045739"/>
                <a:gd name="connsiteY125" fmla="*/ 1864051 h 1892626"/>
                <a:gd name="connsiteX126" fmla="*/ 4045739 w 4045739"/>
                <a:gd name="connsiteY126" fmla="*/ 1892626 h 1892626"/>
                <a:gd name="connsiteX0" fmla="*/ 0 w 4043358"/>
                <a:gd name="connsiteY0" fmla="*/ 4296 h 1885482"/>
                <a:gd name="connsiteX1" fmla="*/ 0 w 4043358"/>
                <a:gd name="connsiteY1" fmla="*/ 4296 h 1885482"/>
                <a:gd name="connsiteX2" fmla="*/ 152400 w 4043358"/>
                <a:gd name="connsiteY2" fmla="*/ 4296 h 1885482"/>
                <a:gd name="connsiteX3" fmla="*/ 168275 w 4043358"/>
                <a:gd name="connsiteY3" fmla="*/ 7471 h 1885482"/>
                <a:gd name="connsiteX4" fmla="*/ 206375 w 4043358"/>
                <a:gd name="connsiteY4" fmla="*/ 10646 h 1885482"/>
                <a:gd name="connsiteX5" fmla="*/ 387350 w 4043358"/>
                <a:gd name="connsiteY5" fmla="*/ 7471 h 1885482"/>
                <a:gd name="connsiteX6" fmla="*/ 412750 w 4043358"/>
                <a:gd name="connsiteY6" fmla="*/ 4296 h 1885482"/>
                <a:gd name="connsiteX7" fmla="*/ 406400 w 4043358"/>
                <a:gd name="connsiteY7" fmla="*/ 4296 h 1885482"/>
                <a:gd name="connsiteX8" fmla="*/ 403225 w 4043358"/>
                <a:gd name="connsiteY8" fmla="*/ 32871 h 1885482"/>
                <a:gd name="connsiteX9" fmla="*/ 409575 w 4043358"/>
                <a:gd name="connsiteY9" fmla="*/ 36046 h 1885482"/>
                <a:gd name="connsiteX10" fmla="*/ 415925 w 4043358"/>
                <a:gd name="connsiteY10" fmla="*/ 86846 h 1885482"/>
                <a:gd name="connsiteX11" fmla="*/ 425450 w 4043358"/>
                <a:gd name="connsiteY11" fmla="*/ 86846 h 1885482"/>
                <a:gd name="connsiteX12" fmla="*/ 428625 w 4043358"/>
                <a:gd name="connsiteY12" fmla="*/ 102721 h 1885482"/>
                <a:gd name="connsiteX13" fmla="*/ 438150 w 4043358"/>
                <a:gd name="connsiteY13" fmla="*/ 102721 h 1885482"/>
                <a:gd name="connsiteX14" fmla="*/ 438150 w 4043358"/>
                <a:gd name="connsiteY14" fmla="*/ 217021 h 1885482"/>
                <a:gd name="connsiteX15" fmla="*/ 447675 w 4043358"/>
                <a:gd name="connsiteY15" fmla="*/ 217021 h 1885482"/>
                <a:gd name="connsiteX16" fmla="*/ 447675 w 4043358"/>
                <a:gd name="connsiteY16" fmla="*/ 232896 h 1885482"/>
                <a:gd name="connsiteX17" fmla="*/ 457200 w 4043358"/>
                <a:gd name="connsiteY17" fmla="*/ 232896 h 1885482"/>
                <a:gd name="connsiteX18" fmla="*/ 457200 w 4043358"/>
                <a:gd name="connsiteY18" fmla="*/ 255121 h 1885482"/>
                <a:gd name="connsiteX19" fmla="*/ 822325 w 4043358"/>
                <a:gd name="connsiteY19" fmla="*/ 255121 h 1885482"/>
                <a:gd name="connsiteX20" fmla="*/ 822325 w 4043358"/>
                <a:gd name="connsiteY20" fmla="*/ 277346 h 1885482"/>
                <a:gd name="connsiteX21" fmla="*/ 857250 w 4043358"/>
                <a:gd name="connsiteY21" fmla="*/ 277346 h 1885482"/>
                <a:gd name="connsiteX22" fmla="*/ 857250 w 4043358"/>
                <a:gd name="connsiteY22" fmla="*/ 302746 h 1885482"/>
                <a:gd name="connsiteX23" fmla="*/ 895350 w 4043358"/>
                <a:gd name="connsiteY23" fmla="*/ 302746 h 1885482"/>
                <a:gd name="connsiteX24" fmla="*/ 895350 w 4043358"/>
                <a:gd name="connsiteY24" fmla="*/ 458321 h 1885482"/>
                <a:gd name="connsiteX25" fmla="*/ 901700 w 4043358"/>
                <a:gd name="connsiteY25" fmla="*/ 458321 h 1885482"/>
                <a:gd name="connsiteX26" fmla="*/ 901700 w 4043358"/>
                <a:gd name="connsiteY26" fmla="*/ 471021 h 1885482"/>
                <a:gd name="connsiteX27" fmla="*/ 927100 w 4043358"/>
                <a:gd name="connsiteY27" fmla="*/ 471021 h 1885482"/>
                <a:gd name="connsiteX28" fmla="*/ 927100 w 4043358"/>
                <a:gd name="connsiteY28" fmla="*/ 496421 h 1885482"/>
                <a:gd name="connsiteX29" fmla="*/ 974725 w 4043358"/>
                <a:gd name="connsiteY29" fmla="*/ 496421 h 1885482"/>
                <a:gd name="connsiteX30" fmla="*/ 974725 w 4043358"/>
                <a:gd name="connsiteY30" fmla="*/ 518646 h 1885482"/>
                <a:gd name="connsiteX31" fmla="*/ 1114425 w 4043358"/>
                <a:gd name="connsiteY31" fmla="*/ 521821 h 1885482"/>
                <a:gd name="connsiteX32" fmla="*/ 1117600 w 4043358"/>
                <a:gd name="connsiteY32" fmla="*/ 540871 h 1885482"/>
                <a:gd name="connsiteX33" fmla="*/ 1181100 w 4043358"/>
                <a:gd name="connsiteY33" fmla="*/ 544046 h 1885482"/>
                <a:gd name="connsiteX34" fmla="*/ 1181100 w 4043358"/>
                <a:gd name="connsiteY34" fmla="*/ 553571 h 1885482"/>
                <a:gd name="connsiteX35" fmla="*/ 1187450 w 4043358"/>
                <a:gd name="connsiteY35" fmla="*/ 553571 h 1885482"/>
                <a:gd name="connsiteX36" fmla="*/ 1187450 w 4043358"/>
                <a:gd name="connsiteY36" fmla="*/ 563096 h 1885482"/>
                <a:gd name="connsiteX37" fmla="*/ 1193800 w 4043358"/>
                <a:gd name="connsiteY37" fmla="*/ 563096 h 1885482"/>
                <a:gd name="connsiteX38" fmla="*/ 1193800 w 4043358"/>
                <a:gd name="connsiteY38" fmla="*/ 569446 h 1885482"/>
                <a:gd name="connsiteX39" fmla="*/ 1203325 w 4043358"/>
                <a:gd name="connsiteY39" fmla="*/ 569446 h 1885482"/>
                <a:gd name="connsiteX40" fmla="*/ 1203325 w 4043358"/>
                <a:gd name="connsiteY40" fmla="*/ 604371 h 1885482"/>
                <a:gd name="connsiteX41" fmla="*/ 1276350 w 4043358"/>
                <a:gd name="connsiteY41" fmla="*/ 604371 h 1885482"/>
                <a:gd name="connsiteX42" fmla="*/ 1279525 w 4043358"/>
                <a:gd name="connsiteY42" fmla="*/ 626596 h 1885482"/>
                <a:gd name="connsiteX43" fmla="*/ 1301750 w 4043358"/>
                <a:gd name="connsiteY43" fmla="*/ 629771 h 1885482"/>
                <a:gd name="connsiteX44" fmla="*/ 1301750 w 4043358"/>
                <a:gd name="connsiteY44" fmla="*/ 642471 h 1885482"/>
                <a:gd name="connsiteX45" fmla="*/ 1311275 w 4043358"/>
                <a:gd name="connsiteY45" fmla="*/ 642471 h 1885482"/>
                <a:gd name="connsiteX46" fmla="*/ 1311275 w 4043358"/>
                <a:gd name="connsiteY46" fmla="*/ 671046 h 1885482"/>
                <a:gd name="connsiteX47" fmla="*/ 1349375 w 4043358"/>
                <a:gd name="connsiteY47" fmla="*/ 671046 h 1885482"/>
                <a:gd name="connsiteX48" fmla="*/ 1349375 w 4043358"/>
                <a:gd name="connsiteY48" fmla="*/ 686921 h 1885482"/>
                <a:gd name="connsiteX49" fmla="*/ 1371600 w 4043358"/>
                <a:gd name="connsiteY49" fmla="*/ 686921 h 1885482"/>
                <a:gd name="connsiteX50" fmla="*/ 1368425 w 4043358"/>
                <a:gd name="connsiteY50" fmla="*/ 709146 h 1885482"/>
                <a:gd name="connsiteX51" fmla="*/ 1390650 w 4043358"/>
                <a:gd name="connsiteY51" fmla="*/ 709146 h 1885482"/>
                <a:gd name="connsiteX52" fmla="*/ 1390650 w 4043358"/>
                <a:gd name="connsiteY52" fmla="*/ 734546 h 1885482"/>
                <a:gd name="connsiteX53" fmla="*/ 1454150 w 4043358"/>
                <a:gd name="connsiteY53" fmla="*/ 737721 h 1885482"/>
                <a:gd name="connsiteX54" fmla="*/ 1454150 w 4043358"/>
                <a:gd name="connsiteY54" fmla="*/ 753596 h 1885482"/>
                <a:gd name="connsiteX55" fmla="*/ 1489075 w 4043358"/>
                <a:gd name="connsiteY55" fmla="*/ 753596 h 1885482"/>
                <a:gd name="connsiteX56" fmla="*/ 1489075 w 4043358"/>
                <a:gd name="connsiteY56" fmla="*/ 778996 h 1885482"/>
                <a:gd name="connsiteX57" fmla="*/ 1562100 w 4043358"/>
                <a:gd name="connsiteY57" fmla="*/ 778996 h 1885482"/>
                <a:gd name="connsiteX58" fmla="*/ 1562100 w 4043358"/>
                <a:gd name="connsiteY58" fmla="*/ 798046 h 1885482"/>
                <a:gd name="connsiteX59" fmla="*/ 1670050 w 4043358"/>
                <a:gd name="connsiteY59" fmla="*/ 801221 h 1885482"/>
                <a:gd name="connsiteX60" fmla="*/ 1670050 w 4043358"/>
                <a:gd name="connsiteY60" fmla="*/ 820271 h 1885482"/>
                <a:gd name="connsiteX61" fmla="*/ 1730375 w 4043358"/>
                <a:gd name="connsiteY61" fmla="*/ 823446 h 1885482"/>
                <a:gd name="connsiteX62" fmla="*/ 1730375 w 4043358"/>
                <a:gd name="connsiteY62" fmla="*/ 839321 h 1885482"/>
                <a:gd name="connsiteX63" fmla="*/ 1771650 w 4043358"/>
                <a:gd name="connsiteY63" fmla="*/ 845671 h 1885482"/>
                <a:gd name="connsiteX64" fmla="*/ 1771650 w 4043358"/>
                <a:gd name="connsiteY64" fmla="*/ 886946 h 1885482"/>
                <a:gd name="connsiteX65" fmla="*/ 1816100 w 4043358"/>
                <a:gd name="connsiteY65" fmla="*/ 890121 h 1885482"/>
                <a:gd name="connsiteX66" fmla="*/ 1816100 w 4043358"/>
                <a:gd name="connsiteY66" fmla="*/ 944096 h 1885482"/>
                <a:gd name="connsiteX67" fmla="*/ 1825625 w 4043358"/>
                <a:gd name="connsiteY67" fmla="*/ 944096 h 1885482"/>
                <a:gd name="connsiteX68" fmla="*/ 1825625 w 4043358"/>
                <a:gd name="connsiteY68" fmla="*/ 972671 h 1885482"/>
                <a:gd name="connsiteX69" fmla="*/ 1885950 w 4043358"/>
                <a:gd name="connsiteY69" fmla="*/ 975846 h 1885482"/>
                <a:gd name="connsiteX70" fmla="*/ 1885950 w 4043358"/>
                <a:gd name="connsiteY70" fmla="*/ 994896 h 1885482"/>
                <a:gd name="connsiteX71" fmla="*/ 2120900 w 4043358"/>
                <a:gd name="connsiteY71" fmla="*/ 998071 h 1885482"/>
                <a:gd name="connsiteX72" fmla="*/ 2117725 w 4043358"/>
                <a:gd name="connsiteY72" fmla="*/ 1013946 h 1885482"/>
                <a:gd name="connsiteX73" fmla="*/ 2152650 w 4043358"/>
                <a:gd name="connsiteY73" fmla="*/ 1017121 h 1885482"/>
                <a:gd name="connsiteX74" fmla="*/ 2152650 w 4043358"/>
                <a:gd name="connsiteY74" fmla="*/ 1042521 h 1885482"/>
                <a:gd name="connsiteX75" fmla="*/ 2212975 w 4043358"/>
                <a:gd name="connsiteY75" fmla="*/ 1045696 h 1885482"/>
                <a:gd name="connsiteX76" fmla="*/ 2212975 w 4043358"/>
                <a:gd name="connsiteY76" fmla="*/ 1077446 h 1885482"/>
                <a:gd name="connsiteX77" fmla="*/ 2225675 w 4043358"/>
                <a:gd name="connsiteY77" fmla="*/ 1077446 h 1885482"/>
                <a:gd name="connsiteX78" fmla="*/ 2228850 w 4043358"/>
                <a:gd name="connsiteY78" fmla="*/ 1121896 h 1885482"/>
                <a:gd name="connsiteX79" fmla="*/ 2244725 w 4043358"/>
                <a:gd name="connsiteY79" fmla="*/ 1121896 h 1885482"/>
                <a:gd name="connsiteX80" fmla="*/ 2244725 w 4043358"/>
                <a:gd name="connsiteY80" fmla="*/ 1150471 h 1885482"/>
                <a:gd name="connsiteX81" fmla="*/ 2517775 w 4043358"/>
                <a:gd name="connsiteY81" fmla="*/ 1150471 h 1885482"/>
                <a:gd name="connsiteX82" fmla="*/ 2517775 w 4043358"/>
                <a:gd name="connsiteY82" fmla="*/ 1172696 h 1885482"/>
                <a:gd name="connsiteX83" fmla="*/ 2692400 w 4043358"/>
                <a:gd name="connsiteY83" fmla="*/ 1172696 h 1885482"/>
                <a:gd name="connsiteX84" fmla="*/ 2692400 w 4043358"/>
                <a:gd name="connsiteY84" fmla="*/ 1198096 h 1885482"/>
                <a:gd name="connsiteX85" fmla="*/ 2711450 w 4043358"/>
                <a:gd name="connsiteY85" fmla="*/ 1198096 h 1885482"/>
                <a:gd name="connsiteX86" fmla="*/ 2714625 w 4043358"/>
                <a:gd name="connsiteY86" fmla="*/ 1223496 h 1885482"/>
                <a:gd name="connsiteX87" fmla="*/ 2790825 w 4043358"/>
                <a:gd name="connsiteY87" fmla="*/ 1223496 h 1885482"/>
                <a:gd name="connsiteX88" fmla="*/ 2790825 w 4043358"/>
                <a:gd name="connsiteY88" fmla="*/ 1248896 h 1885482"/>
                <a:gd name="connsiteX89" fmla="*/ 2860675 w 4043358"/>
                <a:gd name="connsiteY89" fmla="*/ 1248896 h 1885482"/>
                <a:gd name="connsiteX90" fmla="*/ 2860675 w 4043358"/>
                <a:gd name="connsiteY90" fmla="*/ 1264771 h 1885482"/>
                <a:gd name="connsiteX91" fmla="*/ 2892425 w 4043358"/>
                <a:gd name="connsiteY91" fmla="*/ 1264771 h 1885482"/>
                <a:gd name="connsiteX92" fmla="*/ 2895600 w 4043358"/>
                <a:gd name="connsiteY92" fmla="*/ 1318746 h 1885482"/>
                <a:gd name="connsiteX93" fmla="*/ 2936875 w 4043358"/>
                <a:gd name="connsiteY93" fmla="*/ 1318746 h 1885482"/>
                <a:gd name="connsiteX94" fmla="*/ 2940050 w 4043358"/>
                <a:gd name="connsiteY94" fmla="*/ 1356846 h 1885482"/>
                <a:gd name="connsiteX95" fmla="*/ 3019425 w 4043358"/>
                <a:gd name="connsiteY95" fmla="*/ 1363196 h 1885482"/>
                <a:gd name="connsiteX96" fmla="*/ 3019425 w 4043358"/>
                <a:gd name="connsiteY96" fmla="*/ 1401296 h 1885482"/>
                <a:gd name="connsiteX97" fmla="*/ 3028950 w 4043358"/>
                <a:gd name="connsiteY97" fmla="*/ 1401296 h 1885482"/>
                <a:gd name="connsiteX98" fmla="*/ 3028950 w 4043358"/>
                <a:gd name="connsiteY98" fmla="*/ 1426696 h 1885482"/>
                <a:gd name="connsiteX99" fmla="*/ 3067050 w 4043358"/>
                <a:gd name="connsiteY99" fmla="*/ 1423521 h 1885482"/>
                <a:gd name="connsiteX100" fmla="*/ 3067050 w 4043358"/>
                <a:gd name="connsiteY100" fmla="*/ 1445746 h 1885482"/>
                <a:gd name="connsiteX101" fmla="*/ 3076575 w 4043358"/>
                <a:gd name="connsiteY101" fmla="*/ 1445746 h 1885482"/>
                <a:gd name="connsiteX102" fmla="*/ 3079750 w 4043358"/>
                <a:gd name="connsiteY102" fmla="*/ 1474321 h 1885482"/>
                <a:gd name="connsiteX103" fmla="*/ 3105150 w 4043358"/>
                <a:gd name="connsiteY103" fmla="*/ 1474321 h 1885482"/>
                <a:gd name="connsiteX104" fmla="*/ 3105150 w 4043358"/>
                <a:gd name="connsiteY104" fmla="*/ 1566396 h 1885482"/>
                <a:gd name="connsiteX105" fmla="*/ 3114675 w 4043358"/>
                <a:gd name="connsiteY105" fmla="*/ 1566396 h 1885482"/>
                <a:gd name="connsiteX106" fmla="*/ 3114675 w 4043358"/>
                <a:gd name="connsiteY106" fmla="*/ 1588621 h 1885482"/>
                <a:gd name="connsiteX107" fmla="*/ 3133725 w 4043358"/>
                <a:gd name="connsiteY107" fmla="*/ 1588621 h 1885482"/>
                <a:gd name="connsiteX108" fmla="*/ 3134519 w 4043358"/>
                <a:gd name="connsiteY108" fmla="*/ 1633865 h 1885482"/>
                <a:gd name="connsiteX109" fmla="*/ 3148012 w 4043358"/>
                <a:gd name="connsiteY109" fmla="*/ 1633865 h 1885482"/>
                <a:gd name="connsiteX110" fmla="*/ 3148012 w 4043358"/>
                <a:gd name="connsiteY110" fmla="*/ 1685460 h 1885482"/>
                <a:gd name="connsiteX111" fmla="*/ 3157537 w 4043358"/>
                <a:gd name="connsiteY111" fmla="*/ 1685459 h 1885482"/>
                <a:gd name="connsiteX112" fmla="*/ 3157536 w 4043358"/>
                <a:gd name="connsiteY112" fmla="*/ 1699745 h 1885482"/>
                <a:gd name="connsiteX113" fmla="*/ 3169442 w 4043358"/>
                <a:gd name="connsiteY113" fmla="*/ 1699747 h 1885482"/>
                <a:gd name="connsiteX114" fmla="*/ 3171824 w 4043358"/>
                <a:gd name="connsiteY114" fmla="*/ 1740227 h 1885482"/>
                <a:gd name="connsiteX115" fmla="*/ 3186111 w 4043358"/>
                <a:gd name="connsiteY115" fmla="*/ 1740227 h 1885482"/>
                <a:gd name="connsiteX116" fmla="*/ 3186112 w 4043358"/>
                <a:gd name="connsiteY116" fmla="*/ 1749752 h 1885482"/>
                <a:gd name="connsiteX117" fmla="*/ 3202780 w 4043358"/>
                <a:gd name="connsiteY117" fmla="*/ 1749751 h 1885482"/>
                <a:gd name="connsiteX118" fmla="*/ 3202780 w 4043358"/>
                <a:gd name="connsiteY118" fmla="*/ 1790233 h 1885482"/>
                <a:gd name="connsiteX119" fmla="*/ 3233735 w 4043358"/>
                <a:gd name="connsiteY119" fmla="*/ 1790233 h 1885482"/>
                <a:gd name="connsiteX120" fmla="*/ 3233735 w 4043358"/>
                <a:gd name="connsiteY120" fmla="*/ 1816427 h 1885482"/>
                <a:gd name="connsiteX121" fmla="*/ 3283741 w 4043358"/>
                <a:gd name="connsiteY121" fmla="*/ 1818808 h 1885482"/>
                <a:gd name="connsiteX122" fmla="*/ 3283741 w 4043358"/>
                <a:gd name="connsiteY122" fmla="*/ 1837857 h 1885482"/>
                <a:gd name="connsiteX123" fmla="*/ 4019545 w 4043358"/>
                <a:gd name="connsiteY123" fmla="*/ 1840238 h 1885482"/>
                <a:gd name="connsiteX124" fmla="*/ 4019547 w 4043358"/>
                <a:gd name="connsiteY124" fmla="*/ 1864050 h 1885482"/>
                <a:gd name="connsiteX125" fmla="*/ 4043358 w 4043358"/>
                <a:gd name="connsiteY125" fmla="*/ 1864051 h 1885482"/>
                <a:gd name="connsiteX126" fmla="*/ 4043358 w 4043358"/>
                <a:gd name="connsiteY126" fmla="*/ 1885482 h 1885482"/>
                <a:gd name="connsiteX0" fmla="*/ 0 w 4043358"/>
                <a:gd name="connsiteY0" fmla="*/ 4296 h 1890245"/>
                <a:gd name="connsiteX1" fmla="*/ 0 w 4043358"/>
                <a:gd name="connsiteY1" fmla="*/ 4296 h 1890245"/>
                <a:gd name="connsiteX2" fmla="*/ 152400 w 4043358"/>
                <a:gd name="connsiteY2" fmla="*/ 4296 h 1890245"/>
                <a:gd name="connsiteX3" fmla="*/ 168275 w 4043358"/>
                <a:gd name="connsiteY3" fmla="*/ 7471 h 1890245"/>
                <a:gd name="connsiteX4" fmla="*/ 206375 w 4043358"/>
                <a:gd name="connsiteY4" fmla="*/ 10646 h 1890245"/>
                <a:gd name="connsiteX5" fmla="*/ 387350 w 4043358"/>
                <a:gd name="connsiteY5" fmla="*/ 7471 h 1890245"/>
                <a:gd name="connsiteX6" fmla="*/ 412750 w 4043358"/>
                <a:gd name="connsiteY6" fmla="*/ 4296 h 1890245"/>
                <a:gd name="connsiteX7" fmla="*/ 406400 w 4043358"/>
                <a:gd name="connsiteY7" fmla="*/ 4296 h 1890245"/>
                <a:gd name="connsiteX8" fmla="*/ 403225 w 4043358"/>
                <a:gd name="connsiteY8" fmla="*/ 32871 h 1890245"/>
                <a:gd name="connsiteX9" fmla="*/ 409575 w 4043358"/>
                <a:gd name="connsiteY9" fmla="*/ 36046 h 1890245"/>
                <a:gd name="connsiteX10" fmla="*/ 415925 w 4043358"/>
                <a:gd name="connsiteY10" fmla="*/ 86846 h 1890245"/>
                <a:gd name="connsiteX11" fmla="*/ 425450 w 4043358"/>
                <a:gd name="connsiteY11" fmla="*/ 86846 h 1890245"/>
                <a:gd name="connsiteX12" fmla="*/ 428625 w 4043358"/>
                <a:gd name="connsiteY12" fmla="*/ 102721 h 1890245"/>
                <a:gd name="connsiteX13" fmla="*/ 438150 w 4043358"/>
                <a:gd name="connsiteY13" fmla="*/ 102721 h 1890245"/>
                <a:gd name="connsiteX14" fmla="*/ 438150 w 4043358"/>
                <a:gd name="connsiteY14" fmla="*/ 217021 h 1890245"/>
                <a:gd name="connsiteX15" fmla="*/ 447675 w 4043358"/>
                <a:gd name="connsiteY15" fmla="*/ 217021 h 1890245"/>
                <a:gd name="connsiteX16" fmla="*/ 447675 w 4043358"/>
                <a:gd name="connsiteY16" fmla="*/ 232896 h 1890245"/>
                <a:gd name="connsiteX17" fmla="*/ 457200 w 4043358"/>
                <a:gd name="connsiteY17" fmla="*/ 232896 h 1890245"/>
                <a:gd name="connsiteX18" fmla="*/ 457200 w 4043358"/>
                <a:gd name="connsiteY18" fmla="*/ 255121 h 1890245"/>
                <a:gd name="connsiteX19" fmla="*/ 822325 w 4043358"/>
                <a:gd name="connsiteY19" fmla="*/ 255121 h 1890245"/>
                <a:gd name="connsiteX20" fmla="*/ 822325 w 4043358"/>
                <a:gd name="connsiteY20" fmla="*/ 277346 h 1890245"/>
                <a:gd name="connsiteX21" fmla="*/ 857250 w 4043358"/>
                <a:gd name="connsiteY21" fmla="*/ 277346 h 1890245"/>
                <a:gd name="connsiteX22" fmla="*/ 857250 w 4043358"/>
                <a:gd name="connsiteY22" fmla="*/ 302746 h 1890245"/>
                <a:gd name="connsiteX23" fmla="*/ 895350 w 4043358"/>
                <a:gd name="connsiteY23" fmla="*/ 302746 h 1890245"/>
                <a:gd name="connsiteX24" fmla="*/ 895350 w 4043358"/>
                <a:gd name="connsiteY24" fmla="*/ 458321 h 1890245"/>
                <a:gd name="connsiteX25" fmla="*/ 901700 w 4043358"/>
                <a:gd name="connsiteY25" fmla="*/ 458321 h 1890245"/>
                <a:gd name="connsiteX26" fmla="*/ 901700 w 4043358"/>
                <a:gd name="connsiteY26" fmla="*/ 471021 h 1890245"/>
                <a:gd name="connsiteX27" fmla="*/ 927100 w 4043358"/>
                <a:gd name="connsiteY27" fmla="*/ 471021 h 1890245"/>
                <a:gd name="connsiteX28" fmla="*/ 927100 w 4043358"/>
                <a:gd name="connsiteY28" fmla="*/ 496421 h 1890245"/>
                <a:gd name="connsiteX29" fmla="*/ 974725 w 4043358"/>
                <a:gd name="connsiteY29" fmla="*/ 496421 h 1890245"/>
                <a:gd name="connsiteX30" fmla="*/ 974725 w 4043358"/>
                <a:gd name="connsiteY30" fmla="*/ 518646 h 1890245"/>
                <a:gd name="connsiteX31" fmla="*/ 1114425 w 4043358"/>
                <a:gd name="connsiteY31" fmla="*/ 521821 h 1890245"/>
                <a:gd name="connsiteX32" fmla="*/ 1117600 w 4043358"/>
                <a:gd name="connsiteY32" fmla="*/ 540871 h 1890245"/>
                <a:gd name="connsiteX33" fmla="*/ 1181100 w 4043358"/>
                <a:gd name="connsiteY33" fmla="*/ 544046 h 1890245"/>
                <a:gd name="connsiteX34" fmla="*/ 1181100 w 4043358"/>
                <a:gd name="connsiteY34" fmla="*/ 553571 h 1890245"/>
                <a:gd name="connsiteX35" fmla="*/ 1187450 w 4043358"/>
                <a:gd name="connsiteY35" fmla="*/ 553571 h 1890245"/>
                <a:gd name="connsiteX36" fmla="*/ 1187450 w 4043358"/>
                <a:gd name="connsiteY36" fmla="*/ 563096 h 1890245"/>
                <a:gd name="connsiteX37" fmla="*/ 1193800 w 4043358"/>
                <a:gd name="connsiteY37" fmla="*/ 563096 h 1890245"/>
                <a:gd name="connsiteX38" fmla="*/ 1193800 w 4043358"/>
                <a:gd name="connsiteY38" fmla="*/ 569446 h 1890245"/>
                <a:gd name="connsiteX39" fmla="*/ 1203325 w 4043358"/>
                <a:gd name="connsiteY39" fmla="*/ 569446 h 1890245"/>
                <a:gd name="connsiteX40" fmla="*/ 1203325 w 4043358"/>
                <a:gd name="connsiteY40" fmla="*/ 604371 h 1890245"/>
                <a:gd name="connsiteX41" fmla="*/ 1276350 w 4043358"/>
                <a:gd name="connsiteY41" fmla="*/ 604371 h 1890245"/>
                <a:gd name="connsiteX42" fmla="*/ 1279525 w 4043358"/>
                <a:gd name="connsiteY42" fmla="*/ 626596 h 1890245"/>
                <a:gd name="connsiteX43" fmla="*/ 1301750 w 4043358"/>
                <a:gd name="connsiteY43" fmla="*/ 629771 h 1890245"/>
                <a:gd name="connsiteX44" fmla="*/ 1301750 w 4043358"/>
                <a:gd name="connsiteY44" fmla="*/ 642471 h 1890245"/>
                <a:gd name="connsiteX45" fmla="*/ 1311275 w 4043358"/>
                <a:gd name="connsiteY45" fmla="*/ 642471 h 1890245"/>
                <a:gd name="connsiteX46" fmla="*/ 1311275 w 4043358"/>
                <a:gd name="connsiteY46" fmla="*/ 671046 h 1890245"/>
                <a:gd name="connsiteX47" fmla="*/ 1349375 w 4043358"/>
                <a:gd name="connsiteY47" fmla="*/ 671046 h 1890245"/>
                <a:gd name="connsiteX48" fmla="*/ 1349375 w 4043358"/>
                <a:gd name="connsiteY48" fmla="*/ 686921 h 1890245"/>
                <a:gd name="connsiteX49" fmla="*/ 1371600 w 4043358"/>
                <a:gd name="connsiteY49" fmla="*/ 686921 h 1890245"/>
                <a:gd name="connsiteX50" fmla="*/ 1368425 w 4043358"/>
                <a:gd name="connsiteY50" fmla="*/ 709146 h 1890245"/>
                <a:gd name="connsiteX51" fmla="*/ 1390650 w 4043358"/>
                <a:gd name="connsiteY51" fmla="*/ 709146 h 1890245"/>
                <a:gd name="connsiteX52" fmla="*/ 1390650 w 4043358"/>
                <a:gd name="connsiteY52" fmla="*/ 734546 h 1890245"/>
                <a:gd name="connsiteX53" fmla="*/ 1454150 w 4043358"/>
                <a:gd name="connsiteY53" fmla="*/ 737721 h 1890245"/>
                <a:gd name="connsiteX54" fmla="*/ 1454150 w 4043358"/>
                <a:gd name="connsiteY54" fmla="*/ 753596 h 1890245"/>
                <a:gd name="connsiteX55" fmla="*/ 1489075 w 4043358"/>
                <a:gd name="connsiteY55" fmla="*/ 753596 h 1890245"/>
                <a:gd name="connsiteX56" fmla="*/ 1489075 w 4043358"/>
                <a:gd name="connsiteY56" fmla="*/ 778996 h 1890245"/>
                <a:gd name="connsiteX57" fmla="*/ 1562100 w 4043358"/>
                <a:gd name="connsiteY57" fmla="*/ 778996 h 1890245"/>
                <a:gd name="connsiteX58" fmla="*/ 1562100 w 4043358"/>
                <a:gd name="connsiteY58" fmla="*/ 798046 h 1890245"/>
                <a:gd name="connsiteX59" fmla="*/ 1670050 w 4043358"/>
                <a:gd name="connsiteY59" fmla="*/ 801221 h 1890245"/>
                <a:gd name="connsiteX60" fmla="*/ 1670050 w 4043358"/>
                <a:gd name="connsiteY60" fmla="*/ 820271 h 1890245"/>
                <a:gd name="connsiteX61" fmla="*/ 1730375 w 4043358"/>
                <a:gd name="connsiteY61" fmla="*/ 823446 h 1890245"/>
                <a:gd name="connsiteX62" fmla="*/ 1730375 w 4043358"/>
                <a:gd name="connsiteY62" fmla="*/ 839321 h 1890245"/>
                <a:gd name="connsiteX63" fmla="*/ 1771650 w 4043358"/>
                <a:gd name="connsiteY63" fmla="*/ 845671 h 1890245"/>
                <a:gd name="connsiteX64" fmla="*/ 1771650 w 4043358"/>
                <a:gd name="connsiteY64" fmla="*/ 886946 h 1890245"/>
                <a:gd name="connsiteX65" fmla="*/ 1816100 w 4043358"/>
                <a:gd name="connsiteY65" fmla="*/ 890121 h 1890245"/>
                <a:gd name="connsiteX66" fmla="*/ 1816100 w 4043358"/>
                <a:gd name="connsiteY66" fmla="*/ 944096 h 1890245"/>
                <a:gd name="connsiteX67" fmla="*/ 1825625 w 4043358"/>
                <a:gd name="connsiteY67" fmla="*/ 944096 h 1890245"/>
                <a:gd name="connsiteX68" fmla="*/ 1825625 w 4043358"/>
                <a:gd name="connsiteY68" fmla="*/ 972671 h 1890245"/>
                <a:gd name="connsiteX69" fmla="*/ 1885950 w 4043358"/>
                <a:gd name="connsiteY69" fmla="*/ 975846 h 1890245"/>
                <a:gd name="connsiteX70" fmla="*/ 1885950 w 4043358"/>
                <a:gd name="connsiteY70" fmla="*/ 994896 h 1890245"/>
                <a:gd name="connsiteX71" fmla="*/ 2120900 w 4043358"/>
                <a:gd name="connsiteY71" fmla="*/ 998071 h 1890245"/>
                <a:gd name="connsiteX72" fmla="*/ 2117725 w 4043358"/>
                <a:gd name="connsiteY72" fmla="*/ 1013946 h 1890245"/>
                <a:gd name="connsiteX73" fmla="*/ 2152650 w 4043358"/>
                <a:gd name="connsiteY73" fmla="*/ 1017121 h 1890245"/>
                <a:gd name="connsiteX74" fmla="*/ 2152650 w 4043358"/>
                <a:gd name="connsiteY74" fmla="*/ 1042521 h 1890245"/>
                <a:gd name="connsiteX75" fmla="*/ 2212975 w 4043358"/>
                <a:gd name="connsiteY75" fmla="*/ 1045696 h 1890245"/>
                <a:gd name="connsiteX76" fmla="*/ 2212975 w 4043358"/>
                <a:gd name="connsiteY76" fmla="*/ 1077446 h 1890245"/>
                <a:gd name="connsiteX77" fmla="*/ 2225675 w 4043358"/>
                <a:gd name="connsiteY77" fmla="*/ 1077446 h 1890245"/>
                <a:gd name="connsiteX78" fmla="*/ 2228850 w 4043358"/>
                <a:gd name="connsiteY78" fmla="*/ 1121896 h 1890245"/>
                <a:gd name="connsiteX79" fmla="*/ 2244725 w 4043358"/>
                <a:gd name="connsiteY79" fmla="*/ 1121896 h 1890245"/>
                <a:gd name="connsiteX80" fmla="*/ 2244725 w 4043358"/>
                <a:gd name="connsiteY80" fmla="*/ 1150471 h 1890245"/>
                <a:gd name="connsiteX81" fmla="*/ 2517775 w 4043358"/>
                <a:gd name="connsiteY81" fmla="*/ 1150471 h 1890245"/>
                <a:gd name="connsiteX82" fmla="*/ 2517775 w 4043358"/>
                <a:gd name="connsiteY82" fmla="*/ 1172696 h 1890245"/>
                <a:gd name="connsiteX83" fmla="*/ 2692400 w 4043358"/>
                <a:gd name="connsiteY83" fmla="*/ 1172696 h 1890245"/>
                <a:gd name="connsiteX84" fmla="*/ 2692400 w 4043358"/>
                <a:gd name="connsiteY84" fmla="*/ 1198096 h 1890245"/>
                <a:gd name="connsiteX85" fmla="*/ 2711450 w 4043358"/>
                <a:gd name="connsiteY85" fmla="*/ 1198096 h 1890245"/>
                <a:gd name="connsiteX86" fmla="*/ 2714625 w 4043358"/>
                <a:gd name="connsiteY86" fmla="*/ 1223496 h 1890245"/>
                <a:gd name="connsiteX87" fmla="*/ 2790825 w 4043358"/>
                <a:gd name="connsiteY87" fmla="*/ 1223496 h 1890245"/>
                <a:gd name="connsiteX88" fmla="*/ 2790825 w 4043358"/>
                <a:gd name="connsiteY88" fmla="*/ 1248896 h 1890245"/>
                <a:gd name="connsiteX89" fmla="*/ 2860675 w 4043358"/>
                <a:gd name="connsiteY89" fmla="*/ 1248896 h 1890245"/>
                <a:gd name="connsiteX90" fmla="*/ 2860675 w 4043358"/>
                <a:gd name="connsiteY90" fmla="*/ 1264771 h 1890245"/>
                <a:gd name="connsiteX91" fmla="*/ 2892425 w 4043358"/>
                <a:gd name="connsiteY91" fmla="*/ 1264771 h 1890245"/>
                <a:gd name="connsiteX92" fmla="*/ 2895600 w 4043358"/>
                <a:gd name="connsiteY92" fmla="*/ 1318746 h 1890245"/>
                <a:gd name="connsiteX93" fmla="*/ 2936875 w 4043358"/>
                <a:gd name="connsiteY93" fmla="*/ 1318746 h 1890245"/>
                <a:gd name="connsiteX94" fmla="*/ 2940050 w 4043358"/>
                <a:gd name="connsiteY94" fmla="*/ 1356846 h 1890245"/>
                <a:gd name="connsiteX95" fmla="*/ 3019425 w 4043358"/>
                <a:gd name="connsiteY95" fmla="*/ 1363196 h 1890245"/>
                <a:gd name="connsiteX96" fmla="*/ 3019425 w 4043358"/>
                <a:gd name="connsiteY96" fmla="*/ 1401296 h 1890245"/>
                <a:gd name="connsiteX97" fmla="*/ 3028950 w 4043358"/>
                <a:gd name="connsiteY97" fmla="*/ 1401296 h 1890245"/>
                <a:gd name="connsiteX98" fmla="*/ 3028950 w 4043358"/>
                <a:gd name="connsiteY98" fmla="*/ 1426696 h 1890245"/>
                <a:gd name="connsiteX99" fmla="*/ 3067050 w 4043358"/>
                <a:gd name="connsiteY99" fmla="*/ 1423521 h 1890245"/>
                <a:gd name="connsiteX100" fmla="*/ 3067050 w 4043358"/>
                <a:gd name="connsiteY100" fmla="*/ 1445746 h 1890245"/>
                <a:gd name="connsiteX101" fmla="*/ 3076575 w 4043358"/>
                <a:gd name="connsiteY101" fmla="*/ 1445746 h 1890245"/>
                <a:gd name="connsiteX102" fmla="*/ 3079750 w 4043358"/>
                <a:gd name="connsiteY102" fmla="*/ 1474321 h 1890245"/>
                <a:gd name="connsiteX103" fmla="*/ 3105150 w 4043358"/>
                <a:gd name="connsiteY103" fmla="*/ 1474321 h 1890245"/>
                <a:gd name="connsiteX104" fmla="*/ 3105150 w 4043358"/>
                <a:gd name="connsiteY104" fmla="*/ 1566396 h 1890245"/>
                <a:gd name="connsiteX105" fmla="*/ 3114675 w 4043358"/>
                <a:gd name="connsiteY105" fmla="*/ 1566396 h 1890245"/>
                <a:gd name="connsiteX106" fmla="*/ 3114675 w 4043358"/>
                <a:gd name="connsiteY106" fmla="*/ 1588621 h 1890245"/>
                <a:gd name="connsiteX107" fmla="*/ 3133725 w 4043358"/>
                <a:gd name="connsiteY107" fmla="*/ 1588621 h 1890245"/>
                <a:gd name="connsiteX108" fmla="*/ 3134519 w 4043358"/>
                <a:gd name="connsiteY108" fmla="*/ 1633865 h 1890245"/>
                <a:gd name="connsiteX109" fmla="*/ 3148012 w 4043358"/>
                <a:gd name="connsiteY109" fmla="*/ 1633865 h 1890245"/>
                <a:gd name="connsiteX110" fmla="*/ 3148012 w 4043358"/>
                <a:gd name="connsiteY110" fmla="*/ 1685460 h 1890245"/>
                <a:gd name="connsiteX111" fmla="*/ 3157537 w 4043358"/>
                <a:gd name="connsiteY111" fmla="*/ 1685459 h 1890245"/>
                <a:gd name="connsiteX112" fmla="*/ 3157536 w 4043358"/>
                <a:gd name="connsiteY112" fmla="*/ 1699745 h 1890245"/>
                <a:gd name="connsiteX113" fmla="*/ 3169442 w 4043358"/>
                <a:gd name="connsiteY113" fmla="*/ 1699747 h 1890245"/>
                <a:gd name="connsiteX114" fmla="*/ 3171824 w 4043358"/>
                <a:gd name="connsiteY114" fmla="*/ 1740227 h 1890245"/>
                <a:gd name="connsiteX115" fmla="*/ 3186111 w 4043358"/>
                <a:gd name="connsiteY115" fmla="*/ 1740227 h 1890245"/>
                <a:gd name="connsiteX116" fmla="*/ 3186112 w 4043358"/>
                <a:gd name="connsiteY116" fmla="*/ 1749752 h 1890245"/>
                <a:gd name="connsiteX117" fmla="*/ 3202780 w 4043358"/>
                <a:gd name="connsiteY117" fmla="*/ 1749751 h 1890245"/>
                <a:gd name="connsiteX118" fmla="*/ 3202780 w 4043358"/>
                <a:gd name="connsiteY118" fmla="*/ 1790233 h 1890245"/>
                <a:gd name="connsiteX119" fmla="*/ 3233735 w 4043358"/>
                <a:gd name="connsiteY119" fmla="*/ 1790233 h 1890245"/>
                <a:gd name="connsiteX120" fmla="*/ 3233735 w 4043358"/>
                <a:gd name="connsiteY120" fmla="*/ 1816427 h 1890245"/>
                <a:gd name="connsiteX121" fmla="*/ 3283741 w 4043358"/>
                <a:gd name="connsiteY121" fmla="*/ 1818808 h 1890245"/>
                <a:gd name="connsiteX122" fmla="*/ 3283741 w 4043358"/>
                <a:gd name="connsiteY122" fmla="*/ 1837857 h 1890245"/>
                <a:gd name="connsiteX123" fmla="*/ 4019545 w 4043358"/>
                <a:gd name="connsiteY123" fmla="*/ 1840238 h 1890245"/>
                <a:gd name="connsiteX124" fmla="*/ 4019547 w 4043358"/>
                <a:gd name="connsiteY124" fmla="*/ 1864050 h 1890245"/>
                <a:gd name="connsiteX125" fmla="*/ 4043358 w 4043358"/>
                <a:gd name="connsiteY125" fmla="*/ 1864051 h 1890245"/>
                <a:gd name="connsiteX126" fmla="*/ 4043358 w 4043358"/>
                <a:gd name="connsiteY126" fmla="*/ 1890245 h 1890245"/>
                <a:gd name="connsiteX0" fmla="*/ 0 w 4043358"/>
                <a:gd name="connsiteY0" fmla="*/ 4296 h 1895007"/>
                <a:gd name="connsiteX1" fmla="*/ 0 w 4043358"/>
                <a:gd name="connsiteY1" fmla="*/ 4296 h 1895007"/>
                <a:gd name="connsiteX2" fmla="*/ 152400 w 4043358"/>
                <a:gd name="connsiteY2" fmla="*/ 4296 h 1895007"/>
                <a:gd name="connsiteX3" fmla="*/ 168275 w 4043358"/>
                <a:gd name="connsiteY3" fmla="*/ 7471 h 1895007"/>
                <a:gd name="connsiteX4" fmla="*/ 206375 w 4043358"/>
                <a:gd name="connsiteY4" fmla="*/ 10646 h 1895007"/>
                <a:gd name="connsiteX5" fmla="*/ 387350 w 4043358"/>
                <a:gd name="connsiteY5" fmla="*/ 7471 h 1895007"/>
                <a:gd name="connsiteX6" fmla="*/ 412750 w 4043358"/>
                <a:gd name="connsiteY6" fmla="*/ 4296 h 1895007"/>
                <a:gd name="connsiteX7" fmla="*/ 406400 w 4043358"/>
                <a:gd name="connsiteY7" fmla="*/ 4296 h 1895007"/>
                <a:gd name="connsiteX8" fmla="*/ 403225 w 4043358"/>
                <a:gd name="connsiteY8" fmla="*/ 32871 h 1895007"/>
                <a:gd name="connsiteX9" fmla="*/ 409575 w 4043358"/>
                <a:gd name="connsiteY9" fmla="*/ 36046 h 1895007"/>
                <a:gd name="connsiteX10" fmla="*/ 415925 w 4043358"/>
                <a:gd name="connsiteY10" fmla="*/ 86846 h 1895007"/>
                <a:gd name="connsiteX11" fmla="*/ 425450 w 4043358"/>
                <a:gd name="connsiteY11" fmla="*/ 86846 h 1895007"/>
                <a:gd name="connsiteX12" fmla="*/ 428625 w 4043358"/>
                <a:gd name="connsiteY12" fmla="*/ 102721 h 1895007"/>
                <a:gd name="connsiteX13" fmla="*/ 438150 w 4043358"/>
                <a:gd name="connsiteY13" fmla="*/ 102721 h 1895007"/>
                <a:gd name="connsiteX14" fmla="*/ 438150 w 4043358"/>
                <a:gd name="connsiteY14" fmla="*/ 217021 h 1895007"/>
                <a:gd name="connsiteX15" fmla="*/ 447675 w 4043358"/>
                <a:gd name="connsiteY15" fmla="*/ 217021 h 1895007"/>
                <a:gd name="connsiteX16" fmla="*/ 447675 w 4043358"/>
                <a:gd name="connsiteY16" fmla="*/ 232896 h 1895007"/>
                <a:gd name="connsiteX17" fmla="*/ 457200 w 4043358"/>
                <a:gd name="connsiteY17" fmla="*/ 232896 h 1895007"/>
                <a:gd name="connsiteX18" fmla="*/ 457200 w 4043358"/>
                <a:gd name="connsiteY18" fmla="*/ 255121 h 1895007"/>
                <a:gd name="connsiteX19" fmla="*/ 822325 w 4043358"/>
                <a:gd name="connsiteY19" fmla="*/ 255121 h 1895007"/>
                <a:gd name="connsiteX20" fmla="*/ 822325 w 4043358"/>
                <a:gd name="connsiteY20" fmla="*/ 277346 h 1895007"/>
                <a:gd name="connsiteX21" fmla="*/ 857250 w 4043358"/>
                <a:gd name="connsiteY21" fmla="*/ 277346 h 1895007"/>
                <a:gd name="connsiteX22" fmla="*/ 857250 w 4043358"/>
                <a:gd name="connsiteY22" fmla="*/ 302746 h 1895007"/>
                <a:gd name="connsiteX23" fmla="*/ 895350 w 4043358"/>
                <a:gd name="connsiteY23" fmla="*/ 302746 h 1895007"/>
                <a:gd name="connsiteX24" fmla="*/ 895350 w 4043358"/>
                <a:gd name="connsiteY24" fmla="*/ 458321 h 1895007"/>
                <a:gd name="connsiteX25" fmla="*/ 901700 w 4043358"/>
                <a:gd name="connsiteY25" fmla="*/ 458321 h 1895007"/>
                <a:gd name="connsiteX26" fmla="*/ 901700 w 4043358"/>
                <a:gd name="connsiteY26" fmla="*/ 471021 h 1895007"/>
                <a:gd name="connsiteX27" fmla="*/ 927100 w 4043358"/>
                <a:gd name="connsiteY27" fmla="*/ 471021 h 1895007"/>
                <a:gd name="connsiteX28" fmla="*/ 927100 w 4043358"/>
                <a:gd name="connsiteY28" fmla="*/ 496421 h 1895007"/>
                <a:gd name="connsiteX29" fmla="*/ 974725 w 4043358"/>
                <a:gd name="connsiteY29" fmla="*/ 496421 h 1895007"/>
                <a:gd name="connsiteX30" fmla="*/ 974725 w 4043358"/>
                <a:gd name="connsiteY30" fmla="*/ 518646 h 1895007"/>
                <a:gd name="connsiteX31" fmla="*/ 1114425 w 4043358"/>
                <a:gd name="connsiteY31" fmla="*/ 521821 h 1895007"/>
                <a:gd name="connsiteX32" fmla="*/ 1117600 w 4043358"/>
                <a:gd name="connsiteY32" fmla="*/ 540871 h 1895007"/>
                <a:gd name="connsiteX33" fmla="*/ 1181100 w 4043358"/>
                <a:gd name="connsiteY33" fmla="*/ 544046 h 1895007"/>
                <a:gd name="connsiteX34" fmla="*/ 1181100 w 4043358"/>
                <a:gd name="connsiteY34" fmla="*/ 553571 h 1895007"/>
                <a:gd name="connsiteX35" fmla="*/ 1187450 w 4043358"/>
                <a:gd name="connsiteY35" fmla="*/ 553571 h 1895007"/>
                <a:gd name="connsiteX36" fmla="*/ 1187450 w 4043358"/>
                <a:gd name="connsiteY36" fmla="*/ 563096 h 1895007"/>
                <a:gd name="connsiteX37" fmla="*/ 1193800 w 4043358"/>
                <a:gd name="connsiteY37" fmla="*/ 563096 h 1895007"/>
                <a:gd name="connsiteX38" fmla="*/ 1193800 w 4043358"/>
                <a:gd name="connsiteY38" fmla="*/ 569446 h 1895007"/>
                <a:gd name="connsiteX39" fmla="*/ 1203325 w 4043358"/>
                <a:gd name="connsiteY39" fmla="*/ 569446 h 1895007"/>
                <a:gd name="connsiteX40" fmla="*/ 1203325 w 4043358"/>
                <a:gd name="connsiteY40" fmla="*/ 604371 h 1895007"/>
                <a:gd name="connsiteX41" fmla="*/ 1276350 w 4043358"/>
                <a:gd name="connsiteY41" fmla="*/ 604371 h 1895007"/>
                <a:gd name="connsiteX42" fmla="*/ 1279525 w 4043358"/>
                <a:gd name="connsiteY42" fmla="*/ 626596 h 1895007"/>
                <a:gd name="connsiteX43" fmla="*/ 1301750 w 4043358"/>
                <a:gd name="connsiteY43" fmla="*/ 629771 h 1895007"/>
                <a:gd name="connsiteX44" fmla="*/ 1301750 w 4043358"/>
                <a:gd name="connsiteY44" fmla="*/ 642471 h 1895007"/>
                <a:gd name="connsiteX45" fmla="*/ 1311275 w 4043358"/>
                <a:gd name="connsiteY45" fmla="*/ 642471 h 1895007"/>
                <a:gd name="connsiteX46" fmla="*/ 1311275 w 4043358"/>
                <a:gd name="connsiteY46" fmla="*/ 671046 h 1895007"/>
                <a:gd name="connsiteX47" fmla="*/ 1349375 w 4043358"/>
                <a:gd name="connsiteY47" fmla="*/ 671046 h 1895007"/>
                <a:gd name="connsiteX48" fmla="*/ 1349375 w 4043358"/>
                <a:gd name="connsiteY48" fmla="*/ 686921 h 1895007"/>
                <a:gd name="connsiteX49" fmla="*/ 1371600 w 4043358"/>
                <a:gd name="connsiteY49" fmla="*/ 686921 h 1895007"/>
                <a:gd name="connsiteX50" fmla="*/ 1368425 w 4043358"/>
                <a:gd name="connsiteY50" fmla="*/ 709146 h 1895007"/>
                <a:gd name="connsiteX51" fmla="*/ 1390650 w 4043358"/>
                <a:gd name="connsiteY51" fmla="*/ 709146 h 1895007"/>
                <a:gd name="connsiteX52" fmla="*/ 1390650 w 4043358"/>
                <a:gd name="connsiteY52" fmla="*/ 734546 h 1895007"/>
                <a:gd name="connsiteX53" fmla="*/ 1454150 w 4043358"/>
                <a:gd name="connsiteY53" fmla="*/ 737721 h 1895007"/>
                <a:gd name="connsiteX54" fmla="*/ 1454150 w 4043358"/>
                <a:gd name="connsiteY54" fmla="*/ 753596 h 1895007"/>
                <a:gd name="connsiteX55" fmla="*/ 1489075 w 4043358"/>
                <a:gd name="connsiteY55" fmla="*/ 753596 h 1895007"/>
                <a:gd name="connsiteX56" fmla="*/ 1489075 w 4043358"/>
                <a:gd name="connsiteY56" fmla="*/ 778996 h 1895007"/>
                <a:gd name="connsiteX57" fmla="*/ 1562100 w 4043358"/>
                <a:gd name="connsiteY57" fmla="*/ 778996 h 1895007"/>
                <a:gd name="connsiteX58" fmla="*/ 1562100 w 4043358"/>
                <a:gd name="connsiteY58" fmla="*/ 798046 h 1895007"/>
                <a:gd name="connsiteX59" fmla="*/ 1670050 w 4043358"/>
                <a:gd name="connsiteY59" fmla="*/ 801221 h 1895007"/>
                <a:gd name="connsiteX60" fmla="*/ 1670050 w 4043358"/>
                <a:gd name="connsiteY60" fmla="*/ 820271 h 1895007"/>
                <a:gd name="connsiteX61" fmla="*/ 1730375 w 4043358"/>
                <a:gd name="connsiteY61" fmla="*/ 823446 h 1895007"/>
                <a:gd name="connsiteX62" fmla="*/ 1730375 w 4043358"/>
                <a:gd name="connsiteY62" fmla="*/ 839321 h 1895007"/>
                <a:gd name="connsiteX63" fmla="*/ 1771650 w 4043358"/>
                <a:gd name="connsiteY63" fmla="*/ 845671 h 1895007"/>
                <a:gd name="connsiteX64" fmla="*/ 1771650 w 4043358"/>
                <a:gd name="connsiteY64" fmla="*/ 886946 h 1895007"/>
                <a:gd name="connsiteX65" fmla="*/ 1816100 w 4043358"/>
                <a:gd name="connsiteY65" fmla="*/ 890121 h 1895007"/>
                <a:gd name="connsiteX66" fmla="*/ 1816100 w 4043358"/>
                <a:gd name="connsiteY66" fmla="*/ 944096 h 1895007"/>
                <a:gd name="connsiteX67" fmla="*/ 1825625 w 4043358"/>
                <a:gd name="connsiteY67" fmla="*/ 944096 h 1895007"/>
                <a:gd name="connsiteX68" fmla="*/ 1825625 w 4043358"/>
                <a:gd name="connsiteY68" fmla="*/ 972671 h 1895007"/>
                <a:gd name="connsiteX69" fmla="*/ 1885950 w 4043358"/>
                <a:gd name="connsiteY69" fmla="*/ 975846 h 1895007"/>
                <a:gd name="connsiteX70" fmla="*/ 1885950 w 4043358"/>
                <a:gd name="connsiteY70" fmla="*/ 994896 h 1895007"/>
                <a:gd name="connsiteX71" fmla="*/ 2120900 w 4043358"/>
                <a:gd name="connsiteY71" fmla="*/ 998071 h 1895007"/>
                <a:gd name="connsiteX72" fmla="*/ 2117725 w 4043358"/>
                <a:gd name="connsiteY72" fmla="*/ 1013946 h 1895007"/>
                <a:gd name="connsiteX73" fmla="*/ 2152650 w 4043358"/>
                <a:gd name="connsiteY73" fmla="*/ 1017121 h 1895007"/>
                <a:gd name="connsiteX74" fmla="*/ 2152650 w 4043358"/>
                <a:gd name="connsiteY74" fmla="*/ 1042521 h 1895007"/>
                <a:gd name="connsiteX75" fmla="*/ 2212975 w 4043358"/>
                <a:gd name="connsiteY75" fmla="*/ 1045696 h 1895007"/>
                <a:gd name="connsiteX76" fmla="*/ 2212975 w 4043358"/>
                <a:gd name="connsiteY76" fmla="*/ 1077446 h 1895007"/>
                <a:gd name="connsiteX77" fmla="*/ 2225675 w 4043358"/>
                <a:gd name="connsiteY77" fmla="*/ 1077446 h 1895007"/>
                <a:gd name="connsiteX78" fmla="*/ 2228850 w 4043358"/>
                <a:gd name="connsiteY78" fmla="*/ 1121896 h 1895007"/>
                <a:gd name="connsiteX79" fmla="*/ 2244725 w 4043358"/>
                <a:gd name="connsiteY79" fmla="*/ 1121896 h 1895007"/>
                <a:gd name="connsiteX80" fmla="*/ 2244725 w 4043358"/>
                <a:gd name="connsiteY80" fmla="*/ 1150471 h 1895007"/>
                <a:gd name="connsiteX81" fmla="*/ 2517775 w 4043358"/>
                <a:gd name="connsiteY81" fmla="*/ 1150471 h 1895007"/>
                <a:gd name="connsiteX82" fmla="*/ 2517775 w 4043358"/>
                <a:gd name="connsiteY82" fmla="*/ 1172696 h 1895007"/>
                <a:gd name="connsiteX83" fmla="*/ 2692400 w 4043358"/>
                <a:gd name="connsiteY83" fmla="*/ 1172696 h 1895007"/>
                <a:gd name="connsiteX84" fmla="*/ 2692400 w 4043358"/>
                <a:gd name="connsiteY84" fmla="*/ 1198096 h 1895007"/>
                <a:gd name="connsiteX85" fmla="*/ 2711450 w 4043358"/>
                <a:gd name="connsiteY85" fmla="*/ 1198096 h 1895007"/>
                <a:gd name="connsiteX86" fmla="*/ 2714625 w 4043358"/>
                <a:gd name="connsiteY86" fmla="*/ 1223496 h 1895007"/>
                <a:gd name="connsiteX87" fmla="*/ 2790825 w 4043358"/>
                <a:gd name="connsiteY87" fmla="*/ 1223496 h 1895007"/>
                <a:gd name="connsiteX88" fmla="*/ 2790825 w 4043358"/>
                <a:gd name="connsiteY88" fmla="*/ 1248896 h 1895007"/>
                <a:gd name="connsiteX89" fmla="*/ 2860675 w 4043358"/>
                <a:gd name="connsiteY89" fmla="*/ 1248896 h 1895007"/>
                <a:gd name="connsiteX90" fmla="*/ 2860675 w 4043358"/>
                <a:gd name="connsiteY90" fmla="*/ 1264771 h 1895007"/>
                <a:gd name="connsiteX91" fmla="*/ 2892425 w 4043358"/>
                <a:gd name="connsiteY91" fmla="*/ 1264771 h 1895007"/>
                <a:gd name="connsiteX92" fmla="*/ 2895600 w 4043358"/>
                <a:gd name="connsiteY92" fmla="*/ 1318746 h 1895007"/>
                <a:gd name="connsiteX93" fmla="*/ 2936875 w 4043358"/>
                <a:gd name="connsiteY93" fmla="*/ 1318746 h 1895007"/>
                <a:gd name="connsiteX94" fmla="*/ 2940050 w 4043358"/>
                <a:gd name="connsiteY94" fmla="*/ 1356846 h 1895007"/>
                <a:gd name="connsiteX95" fmla="*/ 3019425 w 4043358"/>
                <a:gd name="connsiteY95" fmla="*/ 1363196 h 1895007"/>
                <a:gd name="connsiteX96" fmla="*/ 3019425 w 4043358"/>
                <a:gd name="connsiteY96" fmla="*/ 1401296 h 1895007"/>
                <a:gd name="connsiteX97" fmla="*/ 3028950 w 4043358"/>
                <a:gd name="connsiteY97" fmla="*/ 1401296 h 1895007"/>
                <a:gd name="connsiteX98" fmla="*/ 3028950 w 4043358"/>
                <a:gd name="connsiteY98" fmla="*/ 1426696 h 1895007"/>
                <a:gd name="connsiteX99" fmla="*/ 3067050 w 4043358"/>
                <a:gd name="connsiteY99" fmla="*/ 1423521 h 1895007"/>
                <a:gd name="connsiteX100" fmla="*/ 3067050 w 4043358"/>
                <a:gd name="connsiteY100" fmla="*/ 1445746 h 1895007"/>
                <a:gd name="connsiteX101" fmla="*/ 3076575 w 4043358"/>
                <a:gd name="connsiteY101" fmla="*/ 1445746 h 1895007"/>
                <a:gd name="connsiteX102" fmla="*/ 3079750 w 4043358"/>
                <a:gd name="connsiteY102" fmla="*/ 1474321 h 1895007"/>
                <a:gd name="connsiteX103" fmla="*/ 3105150 w 4043358"/>
                <a:gd name="connsiteY103" fmla="*/ 1474321 h 1895007"/>
                <a:gd name="connsiteX104" fmla="*/ 3105150 w 4043358"/>
                <a:gd name="connsiteY104" fmla="*/ 1566396 h 1895007"/>
                <a:gd name="connsiteX105" fmla="*/ 3114675 w 4043358"/>
                <a:gd name="connsiteY105" fmla="*/ 1566396 h 1895007"/>
                <a:gd name="connsiteX106" fmla="*/ 3114675 w 4043358"/>
                <a:gd name="connsiteY106" fmla="*/ 1588621 h 1895007"/>
                <a:gd name="connsiteX107" fmla="*/ 3133725 w 4043358"/>
                <a:gd name="connsiteY107" fmla="*/ 1588621 h 1895007"/>
                <a:gd name="connsiteX108" fmla="*/ 3134519 w 4043358"/>
                <a:gd name="connsiteY108" fmla="*/ 1633865 h 1895007"/>
                <a:gd name="connsiteX109" fmla="*/ 3148012 w 4043358"/>
                <a:gd name="connsiteY109" fmla="*/ 1633865 h 1895007"/>
                <a:gd name="connsiteX110" fmla="*/ 3148012 w 4043358"/>
                <a:gd name="connsiteY110" fmla="*/ 1685460 h 1895007"/>
                <a:gd name="connsiteX111" fmla="*/ 3157537 w 4043358"/>
                <a:gd name="connsiteY111" fmla="*/ 1685459 h 1895007"/>
                <a:gd name="connsiteX112" fmla="*/ 3157536 w 4043358"/>
                <a:gd name="connsiteY112" fmla="*/ 1699745 h 1895007"/>
                <a:gd name="connsiteX113" fmla="*/ 3169442 w 4043358"/>
                <a:gd name="connsiteY113" fmla="*/ 1699747 h 1895007"/>
                <a:gd name="connsiteX114" fmla="*/ 3171824 w 4043358"/>
                <a:gd name="connsiteY114" fmla="*/ 1740227 h 1895007"/>
                <a:gd name="connsiteX115" fmla="*/ 3186111 w 4043358"/>
                <a:gd name="connsiteY115" fmla="*/ 1740227 h 1895007"/>
                <a:gd name="connsiteX116" fmla="*/ 3186112 w 4043358"/>
                <a:gd name="connsiteY116" fmla="*/ 1749752 h 1895007"/>
                <a:gd name="connsiteX117" fmla="*/ 3202780 w 4043358"/>
                <a:gd name="connsiteY117" fmla="*/ 1749751 h 1895007"/>
                <a:gd name="connsiteX118" fmla="*/ 3202780 w 4043358"/>
                <a:gd name="connsiteY118" fmla="*/ 1790233 h 1895007"/>
                <a:gd name="connsiteX119" fmla="*/ 3233735 w 4043358"/>
                <a:gd name="connsiteY119" fmla="*/ 1790233 h 1895007"/>
                <a:gd name="connsiteX120" fmla="*/ 3233735 w 4043358"/>
                <a:gd name="connsiteY120" fmla="*/ 1816427 h 1895007"/>
                <a:gd name="connsiteX121" fmla="*/ 3283741 w 4043358"/>
                <a:gd name="connsiteY121" fmla="*/ 1818808 h 1895007"/>
                <a:gd name="connsiteX122" fmla="*/ 3283741 w 4043358"/>
                <a:gd name="connsiteY122" fmla="*/ 1837857 h 1895007"/>
                <a:gd name="connsiteX123" fmla="*/ 4019545 w 4043358"/>
                <a:gd name="connsiteY123" fmla="*/ 1840238 h 1895007"/>
                <a:gd name="connsiteX124" fmla="*/ 4019547 w 4043358"/>
                <a:gd name="connsiteY124" fmla="*/ 1864050 h 1895007"/>
                <a:gd name="connsiteX125" fmla="*/ 4043358 w 4043358"/>
                <a:gd name="connsiteY125" fmla="*/ 1864051 h 1895007"/>
                <a:gd name="connsiteX126" fmla="*/ 4043358 w 4043358"/>
                <a:gd name="connsiteY126" fmla="*/ 1890245 h 1895007"/>
                <a:gd name="connsiteX127" fmla="*/ 4040976 w 4043358"/>
                <a:gd name="connsiteY127" fmla="*/ 1895007 h 1895007"/>
                <a:gd name="connsiteX0" fmla="*/ 0 w 4083842"/>
                <a:gd name="connsiteY0" fmla="*/ 4296 h 1891914"/>
                <a:gd name="connsiteX1" fmla="*/ 0 w 4083842"/>
                <a:gd name="connsiteY1" fmla="*/ 4296 h 1891914"/>
                <a:gd name="connsiteX2" fmla="*/ 152400 w 4083842"/>
                <a:gd name="connsiteY2" fmla="*/ 4296 h 1891914"/>
                <a:gd name="connsiteX3" fmla="*/ 168275 w 4083842"/>
                <a:gd name="connsiteY3" fmla="*/ 7471 h 1891914"/>
                <a:gd name="connsiteX4" fmla="*/ 206375 w 4083842"/>
                <a:gd name="connsiteY4" fmla="*/ 10646 h 1891914"/>
                <a:gd name="connsiteX5" fmla="*/ 387350 w 4083842"/>
                <a:gd name="connsiteY5" fmla="*/ 7471 h 1891914"/>
                <a:gd name="connsiteX6" fmla="*/ 412750 w 4083842"/>
                <a:gd name="connsiteY6" fmla="*/ 4296 h 1891914"/>
                <a:gd name="connsiteX7" fmla="*/ 406400 w 4083842"/>
                <a:gd name="connsiteY7" fmla="*/ 4296 h 1891914"/>
                <a:gd name="connsiteX8" fmla="*/ 403225 w 4083842"/>
                <a:gd name="connsiteY8" fmla="*/ 32871 h 1891914"/>
                <a:gd name="connsiteX9" fmla="*/ 409575 w 4083842"/>
                <a:gd name="connsiteY9" fmla="*/ 36046 h 1891914"/>
                <a:gd name="connsiteX10" fmla="*/ 415925 w 4083842"/>
                <a:gd name="connsiteY10" fmla="*/ 86846 h 1891914"/>
                <a:gd name="connsiteX11" fmla="*/ 425450 w 4083842"/>
                <a:gd name="connsiteY11" fmla="*/ 86846 h 1891914"/>
                <a:gd name="connsiteX12" fmla="*/ 428625 w 4083842"/>
                <a:gd name="connsiteY12" fmla="*/ 102721 h 1891914"/>
                <a:gd name="connsiteX13" fmla="*/ 438150 w 4083842"/>
                <a:gd name="connsiteY13" fmla="*/ 102721 h 1891914"/>
                <a:gd name="connsiteX14" fmla="*/ 438150 w 4083842"/>
                <a:gd name="connsiteY14" fmla="*/ 217021 h 1891914"/>
                <a:gd name="connsiteX15" fmla="*/ 447675 w 4083842"/>
                <a:gd name="connsiteY15" fmla="*/ 217021 h 1891914"/>
                <a:gd name="connsiteX16" fmla="*/ 447675 w 4083842"/>
                <a:gd name="connsiteY16" fmla="*/ 232896 h 1891914"/>
                <a:gd name="connsiteX17" fmla="*/ 457200 w 4083842"/>
                <a:gd name="connsiteY17" fmla="*/ 232896 h 1891914"/>
                <a:gd name="connsiteX18" fmla="*/ 457200 w 4083842"/>
                <a:gd name="connsiteY18" fmla="*/ 255121 h 1891914"/>
                <a:gd name="connsiteX19" fmla="*/ 822325 w 4083842"/>
                <a:gd name="connsiteY19" fmla="*/ 255121 h 1891914"/>
                <a:gd name="connsiteX20" fmla="*/ 822325 w 4083842"/>
                <a:gd name="connsiteY20" fmla="*/ 277346 h 1891914"/>
                <a:gd name="connsiteX21" fmla="*/ 857250 w 4083842"/>
                <a:gd name="connsiteY21" fmla="*/ 277346 h 1891914"/>
                <a:gd name="connsiteX22" fmla="*/ 857250 w 4083842"/>
                <a:gd name="connsiteY22" fmla="*/ 302746 h 1891914"/>
                <a:gd name="connsiteX23" fmla="*/ 895350 w 4083842"/>
                <a:gd name="connsiteY23" fmla="*/ 302746 h 1891914"/>
                <a:gd name="connsiteX24" fmla="*/ 895350 w 4083842"/>
                <a:gd name="connsiteY24" fmla="*/ 458321 h 1891914"/>
                <a:gd name="connsiteX25" fmla="*/ 901700 w 4083842"/>
                <a:gd name="connsiteY25" fmla="*/ 458321 h 1891914"/>
                <a:gd name="connsiteX26" fmla="*/ 901700 w 4083842"/>
                <a:gd name="connsiteY26" fmla="*/ 471021 h 1891914"/>
                <a:gd name="connsiteX27" fmla="*/ 927100 w 4083842"/>
                <a:gd name="connsiteY27" fmla="*/ 471021 h 1891914"/>
                <a:gd name="connsiteX28" fmla="*/ 927100 w 4083842"/>
                <a:gd name="connsiteY28" fmla="*/ 496421 h 1891914"/>
                <a:gd name="connsiteX29" fmla="*/ 974725 w 4083842"/>
                <a:gd name="connsiteY29" fmla="*/ 496421 h 1891914"/>
                <a:gd name="connsiteX30" fmla="*/ 974725 w 4083842"/>
                <a:gd name="connsiteY30" fmla="*/ 518646 h 1891914"/>
                <a:gd name="connsiteX31" fmla="*/ 1114425 w 4083842"/>
                <a:gd name="connsiteY31" fmla="*/ 521821 h 1891914"/>
                <a:gd name="connsiteX32" fmla="*/ 1117600 w 4083842"/>
                <a:gd name="connsiteY32" fmla="*/ 540871 h 1891914"/>
                <a:gd name="connsiteX33" fmla="*/ 1181100 w 4083842"/>
                <a:gd name="connsiteY33" fmla="*/ 544046 h 1891914"/>
                <a:gd name="connsiteX34" fmla="*/ 1181100 w 4083842"/>
                <a:gd name="connsiteY34" fmla="*/ 553571 h 1891914"/>
                <a:gd name="connsiteX35" fmla="*/ 1187450 w 4083842"/>
                <a:gd name="connsiteY35" fmla="*/ 553571 h 1891914"/>
                <a:gd name="connsiteX36" fmla="*/ 1187450 w 4083842"/>
                <a:gd name="connsiteY36" fmla="*/ 563096 h 1891914"/>
                <a:gd name="connsiteX37" fmla="*/ 1193800 w 4083842"/>
                <a:gd name="connsiteY37" fmla="*/ 563096 h 1891914"/>
                <a:gd name="connsiteX38" fmla="*/ 1193800 w 4083842"/>
                <a:gd name="connsiteY38" fmla="*/ 569446 h 1891914"/>
                <a:gd name="connsiteX39" fmla="*/ 1203325 w 4083842"/>
                <a:gd name="connsiteY39" fmla="*/ 569446 h 1891914"/>
                <a:gd name="connsiteX40" fmla="*/ 1203325 w 4083842"/>
                <a:gd name="connsiteY40" fmla="*/ 604371 h 1891914"/>
                <a:gd name="connsiteX41" fmla="*/ 1276350 w 4083842"/>
                <a:gd name="connsiteY41" fmla="*/ 604371 h 1891914"/>
                <a:gd name="connsiteX42" fmla="*/ 1279525 w 4083842"/>
                <a:gd name="connsiteY42" fmla="*/ 626596 h 1891914"/>
                <a:gd name="connsiteX43" fmla="*/ 1301750 w 4083842"/>
                <a:gd name="connsiteY43" fmla="*/ 629771 h 1891914"/>
                <a:gd name="connsiteX44" fmla="*/ 1301750 w 4083842"/>
                <a:gd name="connsiteY44" fmla="*/ 642471 h 1891914"/>
                <a:gd name="connsiteX45" fmla="*/ 1311275 w 4083842"/>
                <a:gd name="connsiteY45" fmla="*/ 642471 h 1891914"/>
                <a:gd name="connsiteX46" fmla="*/ 1311275 w 4083842"/>
                <a:gd name="connsiteY46" fmla="*/ 671046 h 1891914"/>
                <a:gd name="connsiteX47" fmla="*/ 1349375 w 4083842"/>
                <a:gd name="connsiteY47" fmla="*/ 671046 h 1891914"/>
                <a:gd name="connsiteX48" fmla="*/ 1349375 w 4083842"/>
                <a:gd name="connsiteY48" fmla="*/ 686921 h 1891914"/>
                <a:gd name="connsiteX49" fmla="*/ 1371600 w 4083842"/>
                <a:gd name="connsiteY49" fmla="*/ 686921 h 1891914"/>
                <a:gd name="connsiteX50" fmla="*/ 1368425 w 4083842"/>
                <a:gd name="connsiteY50" fmla="*/ 709146 h 1891914"/>
                <a:gd name="connsiteX51" fmla="*/ 1390650 w 4083842"/>
                <a:gd name="connsiteY51" fmla="*/ 709146 h 1891914"/>
                <a:gd name="connsiteX52" fmla="*/ 1390650 w 4083842"/>
                <a:gd name="connsiteY52" fmla="*/ 734546 h 1891914"/>
                <a:gd name="connsiteX53" fmla="*/ 1454150 w 4083842"/>
                <a:gd name="connsiteY53" fmla="*/ 737721 h 1891914"/>
                <a:gd name="connsiteX54" fmla="*/ 1454150 w 4083842"/>
                <a:gd name="connsiteY54" fmla="*/ 753596 h 1891914"/>
                <a:gd name="connsiteX55" fmla="*/ 1489075 w 4083842"/>
                <a:gd name="connsiteY55" fmla="*/ 753596 h 1891914"/>
                <a:gd name="connsiteX56" fmla="*/ 1489075 w 4083842"/>
                <a:gd name="connsiteY56" fmla="*/ 778996 h 1891914"/>
                <a:gd name="connsiteX57" fmla="*/ 1562100 w 4083842"/>
                <a:gd name="connsiteY57" fmla="*/ 778996 h 1891914"/>
                <a:gd name="connsiteX58" fmla="*/ 1562100 w 4083842"/>
                <a:gd name="connsiteY58" fmla="*/ 798046 h 1891914"/>
                <a:gd name="connsiteX59" fmla="*/ 1670050 w 4083842"/>
                <a:gd name="connsiteY59" fmla="*/ 801221 h 1891914"/>
                <a:gd name="connsiteX60" fmla="*/ 1670050 w 4083842"/>
                <a:gd name="connsiteY60" fmla="*/ 820271 h 1891914"/>
                <a:gd name="connsiteX61" fmla="*/ 1730375 w 4083842"/>
                <a:gd name="connsiteY61" fmla="*/ 823446 h 1891914"/>
                <a:gd name="connsiteX62" fmla="*/ 1730375 w 4083842"/>
                <a:gd name="connsiteY62" fmla="*/ 839321 h 1891914"/>
                <a:gd name="connsiteX63" fmla="*/ 1771650 w 4083842"/>
                <a:gd name="connsiteY63" fmla="*/ 845671 h 1891914"/>
                <a:gd name="connsiteX64" fmla="*/ 1771650 w 4083842"/>
                <a:gd name="connsiteY64" fmla="*/ 886946 h 1891914"/>
                <a:gd name="connsiteX65" fmla="*/ 1816100 w 4083842"/>
                <a:gd name="connsiteY65" fmla="*/ 890121 h 1891914"/>
                <a:gd name="connsiteX66" fmla="*/ 1816100 w 4083842"/>
                <a:gd name="connsiteY66" fmla="*/ 944096 h 1891914"/>
                <a:gd name="connsiteX67" fmla="*/ 1825625 w 4083842"/>
                <a:gd name="connsiteY67" fmla="*/ 944096 h 1891914"/>
                <a:gd name="connsiteX68" fmla="*/ 1825625 w 4083842"/>
                <a:gd name="connsiteY68" fmla="*/ 972671 h 1891914"/>
                <a:gd name="connsiteX69" fmla="*/ 1885950 w 4083842"/>
                <a:gd name="connsiteY69" fmla="*/ 975846 h 1891914"/>
                <a:gd name="connsiteX70" fmla="*/ 1885950 w 4083842"/>
                <a:gd name="connsiteY70" fmla="*/ 994896 h 1891914"/>
                <a:gd name="connsiteX71" fmla="*/ 2120900 w 4083842"/>
                <a:gd name="connsiteY71" fmla="*/ 998071 h 1891914"/>
                <a:gd name="connsiteX72" fmla="*/ 2117725 w 4083842"/>
                <a:gd name="connsiteY72" fmla="*/ 1013946 h 1891914"/>
                <a:gd name="connsiteX73" fmla="*/ 2152650 w 4083842"/>
                <a:gd name="connsiteY73" fmla="*/ 1017121 h 1891914"/>
                <a:gd name="connsiteX74" fmla="*/ 2152650 w 4083842"/>
                <a:gd name="connsiteY74" fmla="*/ 1042521 h 1891914"/>
                <a:gd name="connsiteX75" fmla="*/ 2212975 w 4083842"/>
                <a:gd name="connsiteY75" fmla="*/ 1045696 h 1891914"/>
                <a:gd name="connsiteX76" fmla="*/ 2212975 w 4083842"/>
                <a:gd name="connsiteY76" fmla="*/ 1077446 h 1891914"/>
                <a:gd name="connsiteX77" fmla="*/ 2225675 w 4083842"/>
                <a:gd name="connsiteY77" fmla="*/ 1077446 h 1891914"/>
                <a:gd name="connsiteX78" fmla="*/ 2228850 w 4083842"/>
                <a:gd name="connsiteY78" fmla="*/ 1121896 h 1891914"/>
                <a:gd name="connsiteX79" fmla="*/ 2244725 w 4083842"/>
                <a:gd name="connsiteY79" fmla="*/ 1121896 h 1891914"/>
                <a:gd name="connsiteX80" fmla="*/ 2244725 w 4083842"/>
                <a:gd name="connsiteY80" fmla="*/ 1150471 h 1891914"/>
                <a:gd name="connsiteX81" fmla="*/ 2517775 w 4083842"/>
                <a:gd name="connsiteY81" fmla="*/ 1150471 h 1891914"/>
                <a:gd name="connsiteX82" fmla="*/ 2517775 w 4083842"/>
                <a:gd name="connsiteY82" fmla="*/ 1172696 h 1891914"/>
                <a:gd name="connsiteX83" fmla="*/ 2692400 w 4083842"/>
                <a:gd name="connsiteY83" fmla="*/ 1172696 h 1891914"/>
                <a:gd name="connsiteX84" fmla="*/ 2692400 w 4083842"/>
                <a:gd name="connsiteY84" fmla="*/ 1198096 h 1891914"/>
                <a:gd name="connsiteX85" fmla="*/ 2711450 w 4083842"/>
                <a:gd name="connsiteY85" fmla="*/ 1198096 h 1891914"/>
                <a:gd name="connsiteX86" fmla="*/ 2714625 w 4083842"/>
                <a:gd name="connsiteY86" fmla="*/ 1223496 h 1891914"/>
                <a:gd name="connsiteX87" fmla="*/ 2790825 w 4083842"/>
                <a:gd name="connsiteY87" fmla="*/ 1223496 h 1891914"/>
                <a:gd name="connsiteX88" fmla="*/ 2790825 w 4083842"/>
                <a:gd name="connsiteY88" fmla="*/ 1248896 h 1891914"/>
                <a:gd name="connsiteX89" fmla="*/ 2860675 w 4083842"/>
                <a:gd name="connsiteY89" fmla="*/ 1248896 h 1891914"/>
                <a:gd name="connsiteX90" fmla="*/ 2860675 w 4083842"/>
                <a:gd name="connsiteY90" fmla="*/ 1264771 h 1891914"/>
                <a:gd name="connsiteX91" fmla="*/ 2892425 w 4083842"/>
                <a:gd name="connsiteY91" fmla="*/ 1264771 h 1891914"/>
                <a:gd name="connsiteX92" fmla="*/ 2895600 w 4083842"/>
                <a:gd name="connsiteY92" fmla="*/ 1318746 h 1891914"/>
                <a:gd name="connsiteX93" fmla="*/ 2936875 w 4083842"/>
                <a:gd name="connsiteY93" fmla="*/ 1318746 h 1891914"/>
                <a:gd name="connsiteX94" fmla="*/ 2940050 w 4083842"/>
                <a:gd name="connsiteY94" fmla="*/ 1356846 h 1891914"/>
                <a:gd name="connsiteX95" fmla="*/ 3019425 w 4083842"/>
                <a:gd name="connsiteY95" fmla="*/ 1363196 h 1891914"/>
                <a:gd name="connsiteX96" fmla="*/ 3019425 w 4083842"/>
                <a:gd name="connsiteY96" fmla="*/ 1401296 h 1891914"/>
                <a:gd name="connsiteX97" fmla="*/ 3028950 w 4083842"/>
                <a:gd name="connsiteY97" fmla="*/ 1401296 h 1891914"/>
                <a:gd name="connsiteX98" fmla="*/ 3028950 w 4083842"/>
                <a:gd name="connsiteY98" fmla="*/ 1426696 h 1891914"/>
                <a:gd name="connsiteX99" fmla="*/ 3067050 w 4083842"/>
                <a:gd name="connsiteY99" fmla="*/ 1423521 h 1891914"/>
                <a:gd name="connsiteX100" fmla="*/ 3067050 w 4083842"/>
                <a:gd name="connsiteY100" fmla="*/ 1445746 h 1891914"/>
                <a:gd name="connsiteX101" fmla="*/ 3076575 w 4083842"/>
                <a:gd name="connsiteY101" fmla="*/ 1445746 h 1891914"/>
                <a:gd name="connsiteX102" fmla="*/ 3079750 w 4083842"/>
                <a:gd name="connsiteY102" fmla="*/ 1474321 h 1891914"/>
                <a:gd name="connsiteX103" fmla="*/ 3105150 w 4083842"/>
                <a:gd name="connsiteY103" fmla="*/ 1474321 h 1891914"/>
                <a:gd name="connsiteX104" fmla="*/ 3105150 w 4083842"/>
                <a:gd name="connsiteY104" fmla="*/ 1566396 h 1891914"/>
                <a:gd name="connsiteX105" fmla="*/ 3114675 w 4083842"/>
                <a:gd name="connsiteY105" fmla="*/ 1566396 h 1891914"/>
                <a:gd name="connsiteX106" fmla="*/ 3114675 w 4083842"/>
                <a:gd name="connsiteY106" fmla="*/ 1588621 h 1891914"/>
                <a:gd name="connsiteX107" fmla="*/ 3133725 w 4083842"/>
                <a:gd name="connsiteY107" fmla="*/ 1588621 h 1891914"/>
                <a:gd name="connsiteX108" fmla="*/ 3134519 w 4083842"/>
                <a:gd name="connsiteY108" fmla="*/ 1633865 h 1891914"/>
                <a:gd name="connsiteX109" fmla="*/ 3148012 w 4083842"/>
                <a:gd name="connsiteY109" fmla="*/ 1633865 h 1891914"/>
                <a:gd name="connsiteX110" fmla="*/ 3148012 w 4083842"/>
                <a:gd name="connsiteY110" fmla="*/ 1685460 h 1891914"/>
                <a:gd name="connsiteX111" fmla="*/ 3157537 w 4083842"/>
                <a:gd name="connsiteY111" fmla="*/ 1685459 h 1891914"/>
                <a:gd name="connsiteX112" fmla="*/ 3157536 w 4083842"/>
                <a:gd name="connsiteY112" fmla="*/ 1699745 h 1891914"/>
                <a:gd name="connsiteX113" fmla="*/ 3169442 w 4083842"/>
                <a:gd name="connsiteY113" fmla="*/ 1699747 h 1891914"/>
                <a:gd name="connsiteX114" fmla="*/ 3171824 w 4083842"/>
                <a:gd name="connsiteY114" fmla="*/ 1740227 h 1891914"/>
                <a:gd name="connsiteX115" fmla="*/ 3186111 w 4083842"/>
                <a:gd name="connsiteY115" fmla="*/ 1740227 h 1891914"/>
                <a:gd name="connsiteX116" fmla="*/ 3186112 w 4083842"/>
                <a:gd name="connsiteY116" fmla="*/ 1749752 h 1891914"/>
                <a:gd name="connsiteX117" fmla="*/ 3202780 w 4083842"/>
                <a:gd name="connsiteY117" fmla="*/ 1749751 h 1891914"/>
                <a:gd name="connsiteX118" fmla="*/ 3202780 w 4083842"/>
                <a:gd name="connsiteY118" fmla="*/ 1790233 h 1891914"/>
                <a:gd name="connsiteX119" fmla="*/ 3233735 w 4083842"/>
                <a:gd name="connsiteY119" fmla="*/ 1790233 h 1891914"/>
                <a:gd name="connsiteX120" fmla="*/ 3233735 w 4083842"/>
                <a:gd name="connsiteY120" fmla="*/ 1816427 h 1891914"/>
                <a:gd name="connsiteX121" fmla="*/ 3283741 w 4083842"/>
                <a:gd name="connsiteY121" fmla="*/ 1818808 h 1891914"/>
                <a:gd name="connsiteX122" fmla="*/ 3283741 w 4083842"/>
                <a:gd name="connsiteY122" fmla="*/ 1837857 h 1891914"/>
                <a:gd name="connsiteX123" fmla="*/ 4019545 w 4083842"/>
                <a:gd name="connsiteY123" fmla="*/ 1840238 h 1891914"/>
                <a:gd name="connsiteX124" fmla="*/ 4019547 w 4083842"/>
                <a:gd name="connsiteY124" fmla="*/ 1864050 h 1891914"/>
                <a:gd name="connsiteX125" fmla="*/ 4043358 w 4083842"/>
                <a:gd name="connsiteY125" fmla="*/ 1864051 h 1891914"/>
                <a:gd name="connsiteX126" fmla="*/ 4043358 w 4083842"/>
                <a:gd name="connsiteY126" fmla="*/ 1890245 h 1891914"/>
                <a:gd name="connsiteX127" fmla="*/ 4083838 w 4083842"/>
                <a:gd name="connsiteY127" fmla="*/ 1887863 h 1891914"/>
                <a:gd name="connsiteX0" fmla="*/ 0 w 4083838"/>
                <a:gd name="connsiteY0" fmla="*/ 4296 h 1890245"/>
                <a:gd name="connsiteX1" fmla="*/ 0 w 4083838"/>
                <a:gd name="connsiteY1" fmla="*/ 4296 h 1890245"/>
                <a:gd name="connsiteX2" fmla="*/ 152400 w 4083838"/>
                <a:gd name="connsiteY2" fmla="*/ 4296 h 1890245"/>
                <a:gd name="connsiteX3" fmla="*/ 168275 w 4083838"/>
                <a:gd name="connsiteY3" fmla="*/ 7471 h 1890245"/>
                <a:gd name="connsiteX4" fmla="*/ 206375 w 4083838"/>
                <a:gd name="connsiteY4" fmla="*/ 10646 h 1890245"/>
                <a:gd name="connsiteX5" fmla="*/ 387350 w 4083838"/>
                <a:gd name="connsiteY5" fmla="*/ 7471 h 1890245"/>
                <a:gd name="connsiteX6" fmla="*/ 412750 w 4083838"/>
                <a:gd name="connsiteY6" fmla="*/ 4296 h 1890245"/>
                <a:gd name="connsiteX7" fmla="*/ 406400 w 4083838"/>
                <a:gd name="connsiteY7" fmla="*/ 4296 h 1890245"/>
                <a:gd name="connsiteX8" fmla="*/ 403225 w 4083838"/>
                <a:gd name="connsiteY8" fmla="*/ 32871 h 1890245"/>
                <a:gd name="connsiteX9" fmla="*/ 409575 w 4083838"/>
                <a:gd name="connsiteY9" fmla="*/ 36046 h 1890245"/>
                <a:gd name="connsiteX10" fmla="*/ 415925 w 4083838"/>
                <a:gd name="connsiteY10" fmla="*/ 86846 h 1890245"/>
                <a:gd name="connsiteX11" fmla="*/ 425450 w 4083838"/>
                <a:gd name="connsiteY11" fmla="*/ 86846 h 1890245"/>
                <a:gd name="connsiteX12" fmla="*/ 428625 w 4083838"/>
                <a:gd name="connsiteY12" fmla="*/ 102721 h 1890245"/>
                <a:gd name="connsiteX13" fmla="*/ 438150 w 4083838"/>
                <a:gd name="connsiteY13" fmla="*/ 102721 h 1890245"/>
                <a:gd name="connsiteX14" fmla="*/ 438150 w 4083838"/>
                <a:gd name="connsiteY14" fmla="*/ 217021 h 1890245"/>
                <a:gd name="connsiteX15" fmla="*/ 447675 w 4083838"/>
                <a:gd name="connsiteY15" fmla="*/ 217021 h 1890245"/>
                <a:gd name="connsiteX16" fmla="*/ 447675 w 4083838"/>
                <a:gd name="connsiteY16" fmla="*/ 232896 h 1890245"/>
                <a:gd name="connsiteX17" fmla="*/ 457200 w 4083838"/>
                <a:gd name="connsiteY17" fmla="*/ 232896 h 1890245"/>
                <a:gd name="connsiteX18" fmla="*/ 457200 w 4083838"/>
                <a:gd name="connsiteY18" fmla="*/ 255121 h 1890245"/>
                <a:gd name="connsiteX19" fmla="*/ 822325 w 4083838"/>
                <a:gd name="connsiteY19" fmla="*/ 255121 h 1890245"/>
                <a:gd name="connsiteX20" fmla="*/ 822325 w 4083838"/>
                <a:gd name="connsiteY20" fmla="*/ 277346 h 1890245"/>
                <a:gd name="connsiteX21" fmla="*/ 857250 w 4083838"/>
                <a:gd name="connsiteY21" fmla="*/ 277346 h 1890245"/>
                <a:gd name="connsiteX22" fmla="*/ 857250 w 4083838"/>
                <a:gd name="connsiteY22" fmla="*/ 302746 h 1890245"/>
                <a:gd name="connsiteX23" fmla="*/ 895350 w 4083838"/>
                <a:gd name="connsiteY23" fmla="*/ 302746 h 1890245"/>
                <a:gd name="connsiteX24" fmla="*/ 895350 w 4083838"/>
                <a:gd name="connsiteY24" fmla="*/ 458321 h 1890245"/>
                <a:gd name="connsiteX25" fmla="*/ 901700 w 4083838"/>
                <a:gd name="connsiteY25" fmla="*/ 458321 h 1890245"/>
                <a:gd name="connsiteX26" fmla="*/ 901700 w 4083838"/>
                <a:gd name="connsiteY26" fmla="*/ 471021 h 1890245"/>
                <a:gd name="connsiteX27" fmla="*/ 927100 w 4083838"/>
                <a:gd name="connsiteY27" fmla="*/ 471021 h 1890245"/>
                <a:gd name="connsiteX28" fmla="*/ 927100 w 4083838"/>
                <a:gd name="connsiteY28" fmla="*/ 496421 h 1890245"/>
                <a:gd name="connsiteX29" fmla="*/ 974725 w 4083838"/>
                <a:gd name="connsiteY29" fmla="*/ 496421 h 1890245"/>
                <a:gd name="connsiteX30" fmla="*/ 974725 w 4083838"/>
                <a:gd name="connsiteY30" fmla="*/ 518646 h 1890245"/>
                <a:gd name="connsiteX31" fmla="*/ 1114425 w 4083838"/>
                <a:gd name="connsiteY31" fmla="*/ 521821 h 1890245"/>
                <a:gd name="connsiteX32" fmla="*/ 1117600 w 4083838"/>
                <a:gd name="connsiteY32" fmla="*/ 540871 h 1890245"/>
                <a:gd name="connsiteX33" fmla="*/ 1181100 w 4083838"/>
                <a:gd name="connsiteY33" fmla="*/ 544046 h 1890245"/>
                <a:gd name="connsiteX34" fmla="*/ 1181100 w 4083838"/>
                <a:gd name="connsiteY34" fmla="*/ 553571 h 1890245"/>
                <a:gd name="connsiteX35" fmla="*/ 1187450 w 4083838"/>
                <a:gd name="connsiteY35" fmla="*/ 553571 h 1890245"/>
                <a:gd name="connsiteX36" fmla="*/ 1187450 w 4083838"/>
                <a:gd name="connsiteY36" fmla="*/ 563096 h 1890245"/>
                <a:gd name="connsiteX37" fmla="*/ 1193800 w 4083838"/>
                <a:gd name="connsiteY37" fmla="*/ 563096 h 1890245"/>
                <a:gd name="connsiteX38" fmla="*/ 1193800 w 4083838"/>
                <a:gd name="connsiteY38" fmla="*/ 569446 h 1890245"/>
                <a:gd name="connsiteX39" fmla="*/ 1203325 w 4083838"/>
                <a:gd name="connsiteY39" fmla="*/ 569446 h 1890245"/>
                <a:gd name="connsiteX40" fmla="*/ 1203325 w 4083838"/>
                <a:gd name="connsiteY40" fmla="*/ 604371 h 1890245"/>
                <a:gd name="connsiteX41" fmla="*/ 1276350 w 4083838"/>
                <a:gd name="connsiteY41" fmla="*/ 604371 h 1890245"/>
                <a:gd name="connsiteX42" fmla="*/ 1279525 w 4083838"/>
                <a:gd name="connsiteY42" fmla="*/ 626596 h 1890245"/>
                <a:gd name="connsiteX43" fmla="*/ 1301750 w 4083838"/>
                <a:gd name="connsiteY43" fmla="*/ 629771 h 1890245"/>
                <a:gd name="connsiteX44" fmla="*/ 1301750 w 4083838"/>
                <a:gd name="connsiteY44" fmla="*/ 642471 h 1890245"/>
                <a:gd name="connsiteX45" fmla="*/ 1311275 w 4083838"/>
                <a:gd name="connsiteY45" fmla="*/ 642471 h 1890245"/>
                <a:gd name="connsiteX46" fmla="*/ 1311275 w 4083838"/>
                <a:gd name="connsiteY46" fmla="*/ 671046 h 1890245"/>
                <a:gd name="connsiteX47" fmla="*/ 1349375 w 4083838"/>
                <a:gd name="connsiteY47" fmla="*/ 671046 h 1890245"/>
                <a:gd name="connsiteX48" fmla="*/ 1349375 w 4083838"/>
                <a:gd name="connsiteY48" fmla="*/ 686921 h 1890245"/>
                <a:gd name="connsiteX49" fmla="*/ 1371600 w 4083838"/>
                <a:gd name="connsiteY49" fmla="*/ 686921 h 1890245"/>
                <a:gd name="connsiteX50" fmla="*/ 1368425 w 4083838"/>
                <a:gd name="connsiteY50" fmla="*/ 709146 h 1890245"/>
                <a:gd name="connsiteX51" fmla="*/ 1390650 w 4083838"/>
                <a:gd name="connsiteY51" fmla="*/ 709146 h 1890245"/>
                <a:gd name="connsiteX52" fmla="*/ 1390650 w 4083838"/>
                <a:gd name="connsiteY52" fmla="*/ 734546 h 1890245"/>
                <a:gd name="connsiteX53" fmla="*/ 1454150 w 4083838"/>
                <a:gd name="connsiteY53" fmla="*/ 737721 h 1890245"/>
                <a:gd name="connsiteX54" fmla="*/ 1454150 w 4083838"/>
                <a:gd name="connsiteY54" fmla="*/ 753596 h 1890245"/>
                <a:gd name="connsiteX55" fmla="*/ 1489075 w 4083838"/>
                <a:gd name="connsiteY55" fmla="*/ 753596 h 1890245"/>
                <a:gd name="connsiteX56" fmla="*/ 1489075 w 4083838"/>
                <a:gd name="connsiteY56" fmla="*/ 778996 h 1890245"/>
                <a:gd name="connsiteX57" fmla="*/ 1562100 w 4083838"/>
                <a:gd name="connsiteY57" fmla="*/ 778996 h 1890245"/>
                <a:gd name="connsiteX58" fmla="*/ 1562100 w 4083838"/>
                <a:gd name="connsiteY58" fmla="*/ 798046 h 1890245"/>
                <a:gd name="connsiteX59" fmla="*/ 1670050 w 4083838"/>
                <a:gd name="connsiteY59" fmla="*/ 801221 h 1890245"/>
                <a:gd name="connsiteX60" fmla="*/ 1670050 w 4083838"/>
                <a:gd name="connsiteY60" fmla="*/ 820271 h 1890245"/>
                <a:gd name="connsiteX61" fmla="*/ 1730375 w 4083838"/>
                <a:gd name="connsiteY61" fmla="*/ 823446 h 1890245"/>
                <a:gd name="connsiteX62" fmla="*/ 1730375 w 4083838"/>
                <a:gd name="connsiteY62" fmla="*/ 839321 h 1890245"/>
                <a:gd name="connsiteX63" fmla="*/ 1771650 w 4083838"/>
                <a:gd name="connsiteY63" fmla="*/ 845671 h 1890245"/>
                <a:gd name="connsiteX64" fmla="*/ 1771650 w 4083838"/>
                <a:gd name="connsiteY64" fmla="*/ 886946 h 1890245"/>
                <a:gd name="connsiteX65" fmla="*/ 1816100 w 4083838"/>
                <a:gd name="connsiteY65" fmla="*/ 890121 h 1890245"/>
                <a:gd name="connsiteX66" fmla="*/ 1816100 w 4083838"/>
                <a:gd name="connsiteY66" fmla="*/ 944096 h 1890245"/>
                <a:gd name="connsiteX67" fmla="*/ 1825625 w 4083838"/>
                <a:gd name="connsiteY67" fmla="*/ 944096 h 1890245"/>
                <a:gd name="connsiteX68" fmla="*/ 1825625 w 4083838"/>
                <a:gd name="connsiteY68" fmla="*/ 972671 h 1890245"/>
                <a:gd name="connsiteX69" fmla="*/ 1885950 w 4083838"/>
                <a:gd name="connsiteY69" fmla="*/ 975846 h 1890245"/>
                <a:gd name="connsiteX70" fmla="*/ 1885950 w 4083838"/>
                <a:gd name="connsiteY70" fmla="*/ 994896 h 1890245"/>
                <a:gd name="connsiteX71" fmla="*/ 2120900 w 4083838"/>
                <a:gd name="connsiteY71" fmla="*/ 998071 h 1890245"/>
                <a:gd name="connsiteX72" fmla="*/ 2117725 w 4083838"/>
                <a:gd name="connsiteY72" fmla="*/ 1013946 h 1890245"/>
                <a:gd name="connsiteX73" fmla="*/ 2152650 w 4083838"/>
                <a:gd name="connsiteY73" fmla="*/ 1017121 h 1890245"/>
                <a:gd name="connsiteX74" fmla="*/ 2152650 w 4083838"/>
                <a:gd name="connsiteY74" fmla="*/ 1042521 h 1890245"/>
                <a:gd name="connsiteX75" fmla="*/ 2212975 w 4083838"/>
                <a:gd name="connsiteY75" fmla="*/ 1045696 h 1890245"/>
                <a:gd name="connsiteX76" fmla="*/ 2212975 w 4083838"/>
                <a:gd name="connsiteY76" fmla="*/ 1077446 h 1890245"/>
                <a:gd name="connsiteX77" fmla="*/ 2225675 w 4083838"/>
                <a:gd name="connsiteY77" fmla="*/ 1077446 h 1890245"/>
                <a:gd name="connsiteX78" fmla="*/ 2228850 w 4083838"/>
                <a:gd name="connsiteY78" fmla="*/ 1121896 h 1890245"/>
                <a:gd name="connsiteX79" fmla="*/ 2244725 w 4083838"/>
                <a:gd name="connsiteY79" fmla="*/ 1121896 h 1890245"/>
                <a:gd name="connsiteX80" fmla="*/ 2244725 w 4083838"/>
                <a:gd name="connsiteY80" fmla="*/ 1150471 h 1890245"/>
                <a:gd name="connsiteX81" fmla="*/ 2517775 w 4083838"/>
                <a:gd name="connsiteY81" fmla="*/ 1150471 h 1890245"/>
                <a:gd name="connsiteX82" fmla="*/ 2517775 w 4083838"/>
                <a:gd name="connsiteY82" fmla="*/ 1172696 h 1890245"/>
                <a:gd name="connsiteX83" fmla="*/ 2692400 w 4083838"/>
                <a:gd name="connsiteY83" fmla="*/ 1172696 h 1890245"/>
                <a:gd name="connsiteX84" fmla="*/ 2692400 w 4083838"/>
                <a:gd name="connsiteY84" fmla="*/ 1198096 h 1890245"/>
                <a:gd name="connsiteX85" fmla="*/ 2711450 w 4083838"/>
                <a:gd name="connsiteY85" fmla="*/ 1198096 h 1890245"/>
                <a:gd name="connsiteX86" fmla="*/ 2714625 w 4083838"/>
                <a:gd name="connsiteY86" fmla="*/ 1223496 h 1890245"/>
                <a:gd name="connsiteX87" fmla="*/ 2790825 w 4083838"/>
                <a:gd name="connsiteY87" fmla="*/ 1223496 h 1890245"/>
                <a:gd name="connsiteX88" fmla="*/ 2790825 w 4083838"/>
                <a:gd name="connsiteY88" fmla="*/ 1248896 h 1890245"/>
                <a:gd name="connsiteX89" fmla="*/ 2860675 w 4083838"/>
                <a:gd name="connsiteY89" fmla="*/ 1248896 h 1890245"/>
                <a:gd name="connsiteX90" fmla="*/ 2860675 w 4083838"/>
                <a:gd name="connsiteY90" fmla="*/ 1264771 h 1890245"/>
                <a:gd name="connsiteX91" fmla="*/ 2892425 w 4083838"/>
                <a:gd name="connsiteY91" fmla="*/ 1264771 h 1890245"/>
                <a:gd name="connsiteX92" fmla="*/ 2895600 w 4083838"/>
                <a:gd name="connsiteY92" fmla="*/ 1318746 h 1890245"/>
                <a:gd name="connsiteX93" fmla="*/ 2936875 w 4083838"/>
                <a:gd name="connsiteY93" fmla="*/ 1318746 h 1890245"/>
                <a:gd name="connsiteX94" fmla="*/ 2940050 w 4083838"/>
                <a:gd name="connsiteY94" fmla="*/ 1356846 h 1890245"/>
                <a:gd name="connsiteX95" fmla="*/ 3019425 w 4083838"/>
                <a:gd name="connsiteY95" fmla="*/ 1363196 h 1890245"/>
                <a:gd name="connsiteX96" fmla="*/ 3019425 w 4083838"/>
                <a:gd name="connsiteY96" fmla="*/ 1401296 h 1890245"/>
                <a:gd name="connsiteX97" fmla="*/ 3028950 w 4083838"/>
                <a:gd name="connsiteY97" fmla="*/ 1401296 h 1890245"/>
                <a:gd name="connsiteX98" fmla="*/ 3028950 w 4083838"/>
                <a:gd name="connsiteY98" fmla="*/ 1426696 h 1890245"/>
                <a:gd name="connsiteX99" fmla="*/ 3067050 w 4083838"/>
                <a:gd name="connsiteY99" fmla="*/ 1423521 h 1890245"/>
                <a:gd name="connsiteX100" fmla="*/ 3067050 w 4083838"/>
                <a:gd name="connsiteY100" fmla="*/ 1445746 h 1890245"/>
                <a:gd name="connsiteX101" fmla="*/ 3076575 w 4083838"/>
                <a:gd name="connsiteY101" fmla="*/ 1445746 h 1890245"/>
                <a:gd name="connsiteX102" fmla="*/ 3079750 w 4083838"/>
                <a:gd name="connsiteY102" fmla="*/ 1474321 h 1890245"/>
                <a:gd name="connsiteX103" fmla="*/ 3105150 w 4083838"/>
                <a:gd name="connsiteY103" fmla="*/ 1474321 h 1890245"/>
                <a:gd name="connsiteX104" fmla="*/ 3105150 w 4083838"/>
                <a:gd name="connsiteY104" fmla="*/ 1566396 h 1890245"/>
                <a:gd name="connsiteX105" fmla="*/ 3114675 w 4083838"/>
                <a:gd name="connsiteY105" fmla="*/ 1566396 h 1890245"/>
                <a:gd name="connsiteX106" fmla="*/ 3114675 w 4083838"/>
                <a:gd name="connsiteY106" fmla="*/ 1588621 h 1890245"/>
                <a:gd name="connsiteX107" fmla="*/ 3133725 w 4083838"/>
                <a:gd name="connsiteY107" fmla="*/ 1588621 h 1890245"/>
                <a:gd name="connsiteX108" fmla="*/ 3134519 w 4083838"/>
                <a:gd name="connsiteY108" fmla="*/ 1633865 h 1890245"/>
                <a:gd name="connsiteX109" fmla="*/ 3148012 w 4083838"/>
                <a:gd name="connsiteY109" fmla="*/ 1633865 h 1890245"/>
                <a:gd name="connsiteX110" fmla="*/ 3148012 w 4083838"/>
                <a:gd name="connsiteY110" fmla="*/ 1685460 h 1890245"/>
                <a:gd name="connsiteX111" fmla="*/ 3157537 w 4083838"/>
                <a:gd name="connsiteY111" fmla="*/ 1685459 h 1890245"/>
                <a:gd name="connsiteX112" fmla="*/ 3157536 w 4083838"/>
                <a:gd name="connsiteY112" fmla="*/ 1699745 h 1890245"/>
                <a:gd name="connsiteX113" fmla="*/ 3169442 w 4083838"/>
                <a:gd name="connsiteY113" fmla="*/ 1699747 h 1890245"/>
                <a:gd name="connsiteX114" fmla="*/ 3171824 w 4083838"/>
                <a:gd name="connsiteY114" fmla="*/ 1740227 h 1890245"/>
                <a:gd name="connsiteX115" fmla="*/ 3186111 w 4083838"/>
                <a:gd name="connsiteY115" fmla="*/ 1740227 h 1890245"/>
                <a:gd name="connsiteX116" fmla="*/ 3186112 w 4083838"/>
                <a:gd name="connsiteY116" fmla="*/ 1749752 h 1890245"/>
                <a:gd name="connsiteX117" fmla="*/ 3202780 w 4083838"/>
                <a:gd name="connsiteY117" fmla="*/ 1749751 h 1890245"/>
                <a:gd name="connsiteX118" fmla="*/ 3202780 w 4083838"/>
                <a:gd name="connsiteY118" fmla="*/ 1790233 h 1890245"/>
                <a:gd name="connsiteX119" fmla="*/ 3233735 w 4083838"/>
                <a:gd name="connsiteY119" fmla="*/ 1790233 h 1890245"/>
                <a:gd name="connsiteX120" fmla="*/ 3233735 w 4083838"/>
                <a:gd name="connsiteY120" fmla="*/ 1816427 h 1890245"/>
                <a:gd name="connsiteX121" fmla="*/ 3283741 w 4083838"/>
                <a:gd name="connsiteY121" fmla="*/ 1818808 h 1890245"/>
                <a:gd name="connsiteX122" fmla="*/ 3283741 w 4083838"/>
                <a:gd name="connsiteY122" fmla="*/ 1837857 h 1890245"/>
                <a:gd name="connsiteX123" fmla="*/ 4019545 w 4083838"/>
                <a:gd name="connsiteY123" fmla="*/ 1840238 h 1890245"/>
                <a:gd name="connsiteX124" fmla="*/ 4019547 w 4083838"/>
                <a:gd name="connsiteY124" fmla="*/ 1864050 h 1890245"/>
                <a:gd name="connsiteX125" fmla="*/ 4043358 w 4083838"/>
                <a:gd name="connsiteY125" fmla="*/ 1864051 h 1890245"/>
                <a:gd name="connsiteX126" fmla="*/ 4043358 w 4083838"/>
                <a:gd name="connsiteY126" fmla="*/ 1890245 h 1890245"/>
                <a:gd name="connsiteX127" fmla="*/ 4083838 w 4083838"/>
                <a:gd name="connsiteY127" fmla="*/ 1887863 h 1890245"/>
                <a:gd name="connsiteX0" fmla="*/ 0 w 4083838"/>
                <a:gd name="connsiteY0" fmla="*/ 4296 h 1890245"/>
                <a:gd name="connsiteX1" fmla="*/ 0 w 4083838"/>
                <a:gd name="connsiteY1" fmla="*/ 4296 h 1890245"/>
                <a:gd name="connsiteX2" fmla="*/ 152400 w 4083838"/>
                <a:gd name="connsiteY2" fmla="*/ 4296 h 1890245"/>
                <a:gd name="connsiteX3" fmla="*/ 168275 w 4083838"/>
                <a:gd name="connsiteY3" fmla="*/ 7471 h 1890245"/>
                <a:gd name="connsiteX4" fmla="*/ 206375 w 4083838"/>
                <a:gd name="connsiteY4" fmla="*/ 10646 h 1890245"/>
                <a:gd name="connsiteX5" fmla="*/ 387350 w 4083838"/>
                <a:gd name="connsiteY5" fmla="*/ 7471 h 1890245"/>
                <a:gd name="connsiteX6" fmla="*/ 412750 w 4083838"/>
                <a:gd name="connsiteY6" fmla="*/ 4296 h 1890245"/>
                <a:gd name="connsiteX7" fmla="*/ 406400 w 4083838"/>
                <a:gd name="connsiteY7" fmla="*/ 4296 h 1890245"/>
                <a:gd name="connsiteX8" fmla="*/ 403225 w 4083838"/>
                <a:gd name="connsiteY8" fmla="*/ 32871 h 1890245"/>
                <a:gd name="connsiteX9" fmla="*/ 409575 w 4083838"/>
                <a:gd name="connsiteY9" fmla="*/ 36046 h 1890245"/>
                <a:gd name="connsiteX10" fmla="*/ 415925 w 4083838"/>
                <a:gd name="connsiteY10" fmla="*/ 86846 h 1890245"/>
                <a:gd name="connsiteX11" fmla="*/ 425450 w 4083838"/>
                <a:gd name="connsiteY11" fmla="*/ 86846 h 1890245"/>
                <a:gd name="connsiteX12" fmla="*/ 428625 w 4083838"/>
                <a:gd name="connsiteY12" fmla="*/ 102721 h 1890245"/>
                <a:gd name="connsiteX13" fmla="*/ 438150 w 4083838"/>
                <a:gd name="connsiteY13" fmla="*/ 102721 h 1890245"/>
                <a:gd name="connsiteX14" fmla="*/ 438150 w 4083838"/>
                <a:gd name="connsiteY14" fmla="*/ 217021 h 1890245"/>
                <a:gd name="connsiteX15" fmla="*/ 447675 w 4083838"/>
                <a:gd name="connsiteY15" fmla="*/ 217021 h 1890245"/>
                <a:gd name="connsiteX16" fmla="*/ 447675 w 4083838"/>
                <a:gd name="connsiteY16" fmla="*/ 232896 h 1890245"/>
                <a:gd name="connsiteX17" fmla="*/ 457200 w 4083838"/>
                <a:gd name="connsiteY17" fmla="*/ 232896 h 1890245"/>
                <a:gd name="connsiteX18" fmla="*/ 457200 w 4083838"/>
                <a:gd name="connsiteY18" fmla="*/ 255121 h 1890245"/>
                <a:gd name="connsiteX19" fmla="*/ 822325 w 4083838"/>
                <a:gd name="connsiteY19" fmla="*/ 255121 h 1890245"/>
                <a:gd name="connsiteX20" fmla="*/ 822325 w 4083838"/>
                <a:gd name="connsiteY20" fmla="*/ 277346 h 1890245"/>
                <a:gd name="connsiteX21" fmla="*/ 857250 w 4083838"/>
                <a:gd name="connsiteY21" fmla="*/ 277346 h 1890245"/>
                <a:gd name="connsiteX22" fmla="*/ 857250 w 4083838"/>
                <a:gd name="connsiteY22" fmla="*/ 302746 h 1890245"/>
                <a:gd name="connsiteX23" fmla="*/ 895350 w 4083838"/>
                <a:gd name="connsiteY23" fmla="*/ 302746 h 1890245"/>
                <a:gd name="connsiteX24" fmla="*/ 895350 w 4083838"/>
                <a:gd name="connsiteY24" fmla="*/ 458321 h 1890245"/>
                <a:gd name="connsiteX25" fmla="*/ 901700 w 4083838"/>
                <a:gd name="connsiteY25" fmla="*/ 458321 h 1890245"/>
                <a:gd name="connsiteX26" fmla="*/ 901700 w 4083838"/>
                <a:gd name="connsiteY26" fmla="*/ 471021 h 1890245"/>
                <a:gd name="connsiteX27" fmla="*/ 927100 w 4083838"/>
                <a:gd name="connsiteY27" fmla="*/ 471021 h 1890245"/>
                <a:gd name="connsiteX28" fmla="*/ 927100 w 4083838"/>
                <a:gd name="connsiteY28" fmla="*/ 496421 h 1890245"/>
                <a:gd name="connsiteX29" fmla="*/ 974725 w 4083838"/>
                <a:gd name="connsiteY29" fmla="*/ 496421 h 1890245"/>
                <a:gd name="connsiteX30" fmla="*/ 974725 w 4083838"/>
                <a:gd name="connsiteY30" fmla="*/ 518646 h 1890245"/>
                <a:gd name="connsiteX31" fmla="*/ 1114425 w 4083838"/>
                <a:gd name="connsiteY31" fmla="*/ 521821 h 1890245"/>
                <a:gd name="connsiteX32" fmla="*/ 1117600 w 4083838"/>
                <a:gd name="connsiteY32" fmla="*/ 540871 h 1890245"/>
                <a:gd name="connsiteX33" fmla="*/ 1181100 w 4083838"/>
                <a:gd name="connsiteY33" fmla="*/ 544046 h 1890245"/>
                <a:gd name="connsiteX34" fmla="*/ 1181100 w 4083838"/>
                <a:gd name="connsiteY34" fmla="*/ 553571 h 1890245"/>
                <a:gd name="connsiteX35" fmla="*/ 1187450 w 4083838"/>
                <a:gd name="connsiteY35" fmla="*/ 553571 h 1890245"/>
                <a:gd name="connsiteX36" fmla="*/ 1187450 w 4083838"/>
                <a:gd name="connsiteY36" fmla="*/ 563096 h 1890245"/>
                <a:gd name="connsiteX37" fmla="*/ 1193800 w 4083838"/>
                <a:gd name="connsiteY37" fmla="*/ 563096 h 1890245"/>
                <a:gd name="connsiteX38" fmla="*/ 1193800 w 4083838"/>
                <a:gd name="connsiteY38" fmla="*/ 569446 h 1890245"/>
                <a:gd name="connsiteX39" fmla="*/ 1203325 w 4083838"/>
                <a:gd name="connsiteY39" fmla="*/ 569446 h 1890245"/>
                <a:gd name="connsiteX40" fmla="*/ 1203325 w 4083838"/>
                <a:gd name="connsiteY40" fmla="*/ 604371 h 1890245"/>
                <a:gd name="connsiteX41" fmla="*/ 1276350 w 4083838"/>
                <a:gd name="connsiteY41" fmla="*/ 604371 h 1890245"/>
                <a:gd name="connsiteX42" fmla="*/ 1279525 w 4083838"/>
                <a:gd name="connsiteY42" fmla="*/ 626596 h 1890245"/>
                <a:gd name="connsiteX43" fmla="*/ 1301750 w 4083838"/>
                <a:gd name="connsiteY43" fmla="*/ 629771 h 1890245"/>
                <a:gd name="connsiteX44" fmla="*/ 1301750 w 4083838"/>
                <a:gd name="connsiteY44" fmla="*/ 642471 h 1890245"/>
                <a:gd name="connsiteX45" fmla="*/ 1311275 w 4083838"/>
                <a:gd name="connsiteY45" fmla="*/ 642471 h 1890245"/>
                <a:gd name="connsiteX46" fmla="*/ 1311275 w 4083838"/>
                <a:gd name="connsiteY46" fmla="*/ 671046 h 1890245"/>
                <a:gd name="connsiteX47" fmla="*/ 1349375 w 4083838"/>
                <a:gd name="connsiteY47" fmla="*/ 671046 h 1890245"/>
                <a:gd name="connsiteX48" fmla="*/ 1349375 w 4083838"/>
                <a:gd name="connsiteY48" fmla="*/ 686921 h 1890245"/>
                <a:gd name="connsiteX49" fmla="*/ 1371600 w 4083838"/>
                <a:gd name="connsiteY49" fmla="*/ 686921 h 1890245"/>
                <a:gd name="connsiteX50" fmla="*/ 1368425 w 4083838"/>
                <a:gd name="connsiteY50" fmla="*/ 709146 h 1890245"/>
                <a:gd name="connsiteX51" fmla="*/ 1390650 w 4083838"/>
                <a:gd name="connsiteY51" fmla="*/ 709146 h 1890245"/>
                <a:gd name="connsiteX52" fmla="*/ 1390650 w 4083838"/>
                <a:gd name="connsiteY52" fmla="*/ 734546 h 1890245"/>
                <a:gd name="connsiteX53" fmla="*/ 1454150 w 4083838"/>
                <a:gd name="connsiteY53" fmla="*/ 737721 h 1890245"/>
                <a:gd name="connsiteX54" fmla="*/ 1454150 w 4083838"/>
                <a:gd name="connsiteY54" fmla="*/ 753596 h 1890245"/>
                <a:gd name="connsiteX55" fmla="*/ 1489075 w 4083838"/>
                <a:gd name="connsiteY55" fmla="*/ 753596 h 1890245"/>
                <a:gd name="connsiteX56" fmla="*/ 1489075 w 4083838"/>
                <a:gd name="connsiteY56" fmla="*/ 778996 h 1890245"/>
                <a:gd name="connsiteX57" fmla="*/ 1562100 w 4083838"/>
                <a:gd name="connsiteY57" fmla="*/ 778996 h 1890245"/>
                <a:gd name="connsiteX58" fmla="*/ 1562100 w 4083838"/>
                <a:gd name="connsiteY58" fmla="*/ 798046 h 1890245"/>
                <a:gd name="connsiteX59" fmla="*/ 1670050 w 4083838"/>
                <a:gd name="connsiteY59" fmla="*/ 801221 h 1890245"/>
                <a:gd name="connsiteX60" fmla="*/ 1670050 w 4083838"/>
                <a:gd name="connsiteY60" fmla="*/ 820271 h 1890245"/>
                <a:gd name="connsiteX61" fmla="*/ 1730375 w 4083838"/>
                <a:gd name="connsiteY61" fmla="*/ 823446 h 1890245"/>
                <a:gd name="connsiteX62" fmla="*/ 1730375 w 4083838"/>
                <a:gd name="connsiteY62" fmla="*/ 839321 h 1890245"/>
                <a:gd name="connsiteX63" fmla="*/ 1771650 w 4083838"/>
                <a:gd name="connsiteY63" fmla="*/ 845671 h 1890245"/>
                <a:gd name="connsiteX64" fmla="*/ 1771650 w 4083838"/>
                <a:gd name="connsiteY64" fmla="*/ 886946 h 1890245"/>
                <a:gd name="connsiteX65" fmla="*/ 1816100 w 4083838"/>
                <a:gd name="connsiteY65" fmla="*/ 890121 h 1890245"/>
                <a:gd name="connsiteX66" fmla="*/ 1816100 w 4083838"/>
                <a:gd name="connsiteY66" fmla="*/ 944096 h 1890245"/>
                <a:gd name="connsiteX67" fmla="*/ 1825625 w 4083838"/>
                <a:gd name="connsiteY67" fmla="*/ 944096 h 1890245"/>
                <a:gd name="connsiteX68" fmla="*/ 1825625 w 4083838"/>
                <a:gd name="connsiteY68" fmla="*/ 972671 h 1890245"/>
                <a:gd name="connsiteX69" fmla="*/ 1885950 w 4083838"/>
                <a:gd name="connsiteY69" fmla="*/ 975846 h 1890245"/>
                <a:gd name="connsiteX70" fmla="*/ 1885950 w 4083838"/>
                <a:gd name="connsiteY70" fmla="*/ 994896 h 1890245"/>
                <a:gd name="connsiteX71" fmla="*/ 2120900 w 4083838"/>
                <a:gd name="connsiteY71" fmla="*/ 998071 h 1890245"/>
                <a:gd name="connsiteX72" fmla="*/ 2117725 w 4083838"/>
                <a:gd name="connsiteY72" fmla="*/ 1013946 h 1890245"/>
                <a:gd name="connsiteX73" fmla="*/ 2152650 w 4083838"/>
                <a:gd name="connsiteY73" fmla="*/ 1017121 h 1890245"/>
                <a:gd name="connsiteX74" fmla="*/ 2152650 w 4083838"/>
                <a:gd name="connsiteY74" fmla="*/ 1042521 h 1890245"/>
                <a:gd name="connsiteX75" fmla="*/ 2212975 w 4083838"/>
                <a:gd name="connsiteY75" fmla="*/ 1045696 h 1890245"/>
                <a:gd name="connsiteX76" fmla="*/ 2212975 w 4083838"/>
                <a:gd name="connsiteY76" fmla="*/ 1077446 h 1890245"/>
                <a:gd name="connsiteX77" fmla="*/ 2225675 w 4083838"/>
                <a:gd name="connsiteY77" fmla="*/ 1077446 h 1890245"/>
                <a:gd name="connsiteX78" fmla="*/ 2228850 w 4083838"/>
                <a:gd name="connsiteY78" fmla="*/ 1121896 h 1890245"/>
                <a:gd name="connsiteX79" fmla="*/ 2244725 w 4083838"/>
                <a:gd name="connsiteY79" fmla="*/ 1121896 h 1890245"/>
                <a:gd name="connsiteX80" fmla="*/ 2244725 w 4083838"/>
                <a:gd name="connsiteY80" fmla="*/ 1150471 h 1890245"/>
                <a:gd name="connsiteX81" fmla="*/ 2517775 w 4083838"/>
                <a:gd name="connsiteY81" fmla="*/ 1150471 h 1890245"/>
                <a:gd name="connsiteX82" fmla="*/ 2517775 w 4083838"/>
                <a:gd name="connsiteY82" fmla="*/ 1172696 h 1890245"/>
                <a:gd name="connsiteX83" fmla="*/ 2692400 w 4083838"/>
                <a:gd name="connsiteY83" fmla="*/ 1172696 h 1890245"/>
                <a:gd name="connsiteX84" fmla="*/ 2692400 w 4083838"/>
                <a:gd name="connsiteY84" fmla="*/ 1198096 h 1890245"/>
                <a:gd name="connsiteX85" fmla="*/ 2711450 w 4083838"/>
                <a:gd name="connsiteY85" fmla="*/ 1198096 h 1890245"/>
                <a:gd name="connsiteX86" fmla="*/ 2714625 w 4083838"/>
                <a:gd name="connsiteY86" fmla="*/ 1223496 h 1890245"/>
                <a:gd name="connsiteX87" fmla="*/ 2790825 w 4083838"/>
                <a:gd name="connsiteY87" fmla="*/ 1223496 h 1890245"/>
                <a:gd name="connsiteX88" fmla="*/ 2790825 w 4083838"/>
                <a:gd name="connsiteY88" fmla="*/ 1248896 h 1890245"/>
                <a:gd name="connsiteX89" fmla="*/ 2860675 w 4083838"/>
                <a:gd name="connsiteY89" fmla="*/ 1248896 h 1890245"/>
                <a:gd name="connsiteX90" fmla="*/ 2860675 w 4083838"/>
                <a:gd name="connsiteY90" fmla="*/ 1264771 h 1890245"/>
                <a:gd name="connsiteX91" fmla="*/ 2892425 w 4083838"/>
                <a:gd name="connsiteY91" fmla="*/ 1264771 h 1890245"/>
                <a:gd name="connsiteX92" fmla="*/ 2895600 w 4083838"/>
                <a:gd name="connsiteY92" fmla="*/ 1318746 h 1890245"/>
                <a:gd name="connsiteX93" fmla="*/ 2936875 w 4083838"/>
                <a:gd name="connsiteY93" fmla="*/ 1318746 h 1890245"/>
                <a:gd name="connsiteX94" fmla="*/ 2940050 w 4083838"/>
                <a:gd name="connsiteY94" fmla="*/ 1356846 h 1890245"/>
                <a:gd name="connsiteX95" fmla="*/ 3019425 w 4083838"/>
                <a:gd name="connsiteY95" fmla="*/ 1363196 h 1890245"/>
                <a:gd name="connsiteX96" fmla="*/ 3019425 w 4083838"/>
                <a:gd name="connsiteY96" fmla="*/ 1401296 h 1890245"/>
                <a:gd name="connsiteX97" fmla="*/ 3028950 w 4083838"/>
                <a:gd name="connsiteY97" fmla="*/ 1401296 h 1890245"/>
                <a:gd name="connsiteX98" fmla="*/ 3028950 w 4083838"/>
                <a:gd name="connsiteY98" fmla="*/ 1426696 h 1890245"/>
                <a:gd name="connsiteX99" fmla="*/ 3067050 w 4083838"/>
                <a:gd name="connsiteY99" fmla="*/ 1423521 h 1890245"/>
                <a:gd name="connsiteX100" fmla="*/ 3067050 w 4083838"/>
                <a:gd name="connsiteY100" fmla="*/ 1445746 h 1890245"/>
                <a:gd name="connsiteX101" fmla="*/ 3076575 w 4083838"/>
                <a:gd name="connsiteY101" fmla="*/ 1445746 h 1890245"/>
                <a:gd name="connsiteX102" fmla="*/ 3079750 w 4083838"/>
                <a:gd name="connsiteY102" fmla="*/ 1474321 h 1890245"/>
                <a:gd name="connsiteX103" fmla="*/ 3105150 w 4083838"/>
                <a:gd name="connsiteY103" fmla="*/ 1474321 h 1890245"/>
                <a:gd name="connsiteX104" fmla="*/ 3105150 w 4083838"/>
                <a:gd name="connsiteY104" fmla="*/ 1566396 h 1890245"/>
                <a:gd name="connsiteX105" fmla="*/ 3114675 w 4083838"/>
                <a:gd name="connsiteY105" fmla="*/ 1566396 h 1890245"/>
                <a:gd name="connsiteX106" fmla="*/ 3114675 w 4083838"/>
                <a:gd name="connsiteY106" fmla="*/ 1588621 h 1890245"/>
                <a:gd name="connsiteX107" fmla="*/ 3133725 w 4083838"/>
                <a:gd name="connsiteY107" fmla="*/ 1588621 h 1890245"/>
                <a:gd name="connsiteX108" fmla="*/ 3134519 w 4083838"/>
                <a:gd name="connsiteY108" fmla="*/ 1633865 h 1890245"/>
                <a:gd name="connsiteX109" fmla="*/ 3148012 w 4083838"/>
                <a:gd name="connsiteY109" fmla="*/ 1633865 h 1890245"/>
                <a:gd name="connsiteX110" fmla="*/ 3148012 w 4083838"/>
                <a:gd name="connsiteY110" fmla="*/ 1685460 h 1890245"/>
                <a:gd name="connsiteX111" fmla="*/ 3157537 w 4083838"/>
                <a:gd name="connsiteY111" fmla="*/ 1685459 h 1890245"/>
                <a:gd name="connsiteX112" fmla="*/ 3157536 w 4083838"/>
                <a:gd name="connsiteY112" fmla="*/ 1699745 h 1890245"/>
                <a:gd name="connsiteX113" fmla="*/ 3169442 w 4083838"/>
                <a:gd name="connsiteY113" fmla="*/ 1699747 h 1890245"/>
                <a:gd name="connsiteX114" fmla="*/ 3171824 w 4083838"/>
                <a:gd name="connsiteY114" fmla="*/ 1740227 h 1890245"/>
                <a:gd name="connsiteX115" fmla="*/ 3186111 w 4083838"/>
                <a:gd name="connsiteY115" fmla="*/ 1740227 h 1890245"/>
                <a:gd name="connsiteX116" fmla="*/ 3186112 w 4083838"/>
                <a:gd name="connsiteY116" fmla="*/ 1749752 h 1890245"/>
                <a:gd name="connsiteX117" fmla="*/ 3202780 w 4083838"/>
                <a:gd name="connsiteY117" fmla="*/ 1749751 h 1890245"/>
                <a:gd name="connsiteX118" fmla="*/ 3202780 w 4083838"/>
                <a:gd name="connsiteY118" fmla="*/ 1790233 h 1890245"/>
                <a:gd name="connsiteX119" fmla="*/ 3233735 w 4083838"/>
                <a:gd name="connsiteY119" fmla="*/ 1790233 h 1890245"/>
                <a:gd name="connsiteX120" fmla="*/ 3233735 w 4083838"/>
                <a:gd name="connsiteY120" fmla="*/ 1816427 h 1890245"/>
                <a:gd name="connsiteX121" fmla="*/ 3283741 w 4083838"/>
                <a:gd name="connsiteY121" fmla="*/ 1818808 h 1890245"/>
                <a:gd name="connsiteX122" fmla="*/ 3283741 w 4083838"/>
                <a:gd name="connsiteY122" fmla="*/ 1837857 h 1890245"/>
                <a:gd name="connsiteX123" fmla="*/ 4019545 w 4083838"/>
                <a:gd name="connsiteY123" fmla="*/ 1840238 h 1890245"/>
                <a:gd name="connsiteX124" fmla="*/ 4019547 w 4083838"/>
                <a:gd name="connsiteY124" fmla="*/ 1864050 h 1890245"/>
                <a:gd name="connsiteX125" fmla="*/ 4043358 w 4083838"/>
                <a:gd name="connsiteY125" fmla="*/ 1864051 h 1890245"/>
                <a:gd name="connsiteX126" fmla="*/ 4043358 w 4083838"/>
                <a:gd name="connsiteY126" fmla="*/ 1890245 h 1890245"/>
                <a:gd name="connsiteX127" fmla="*/ 4083838 w 4083838"/>
                <a:gd name="connsiteY127" fmla="*/ 1890244 h 1890245"/>
                <a:gd name="connsiteX0" fmla="*/ 0 w 4085754"/>
                <a:gd name="connsiteY0" fmla="*/ 4296 h 1890245"/>
                <a:gd name="connsiteX1" fmla="*/ 0 w 4085754"/>
                <a:gd name="connsiteY1" fmla="*/ 4296 h 1890245"/>
                <a:gd name="connsiteX2" fmla="*/ 152400 w 4085754"/>
                <a:gd name="connsiteY2" fmla="*/ 4296 h 1890245"/>
                <a:gd name="connsiteX3" fmla="*/ 168275 w 4085754"/>
                <a:gd name="connsiteY3" fmla="*/ 7471 h 1890245"/>
                <a:gd name="connsiteX4" fmla="*/ 206375 w 4085754"/>
                <a:gd name="connsiteY4" fmla="*/ 10646 h 1890245"/>
                <a:gd name="connsiteX5" fmla="*/ 387350 w 4085754"/>
                <a:gd name="connsiteY5" fmla="*/ 7471 h 1890245"/>
                <a:gd name="connsiteX6" fmla="*/ 412750 w 4085754"/>
                <a:gd name="connsiteY6" fmla="*/ 4296 h 1890245"/>
                <a:gd name="connsiteX7" fmla="*/ 406400 w 4085754"/>
                <a:gd name="connsiteY7" fmla="*/ 4296 h 1890245"/>
                <a:gd name="connsiteX8" fmla="*/ 403225 w 4085754"/>
                <a:gd name="connsiteY8" fmla="*/ 32871 h 1890245"/>
                <a:gd name="connsiteX9" fmla="*/ 409575 w 4085754"/>
                <a:gd name="connsiteY9" fmla="*/ 36046 h 1890245"/>
                <a:gd name="connsiteX10" fmla="*/ 415925 w 4085754"/>
                <a:gd name="connsiteY10" fmla="*/ 86846 h 1890245"/>
                <a:gd name="connsiteX11" fmla="*/ 425450 w 4085754"/>
                <a:gd name="connsiteY11" fmla="*/ 86846 h 1890245"/>
                <a:gd name="connsiteX12" fmla="*/ 428625 w 4085754"/>
                <a:gd name="connsiteY12" fmla="*/ 102721 h 1890245"/>
                <a:gd name="connsiteX13" fmla="*/ 438150 w 4085754"/>
                <a:gd name="connsiteY13" fmla="*/ 102721 h 1890245"/>
                <a:gd name="connsiteX14" fmla="*/ 438150 w 4085754"/>
                <a:gd name="connsiteY14" fmla="*/ 217021 h 1890245"/>
                <a:gd name="connsiteX15" fmla="*/ 447675 w 4085754"/>
                <a:gd name="connsiteY15" fmla="*/ 217021 h 1890245"/>
                <a:gd name="connsiteX16" fmla="*/ 447675 w 4085754"/>
                <a:gd name="connsiteY16" fmla="*/ 232896 h 1890245"/>
                <a:gd name="connsiteX17" fmla="*/ 457200 w 4085754"/>
                <a:gd name="connsiteY17" fmla="*/ 232896 h 1890245"/>
                <a:gd name="connsiteX18" fmla="*/ 457200 w 4085754"/>
                <a:gd name="connsiteY18" fmla="*/ 255121 h 1890245"/>
                <a:gd name="connsiteX19" fmla="*/ 822325 w 4085754"/>
                <a:gd name="connsiteY19" fmla="*/ 255121 h 1890245"/>
                <a:gd name="connsiteX20" fmla="*/ 822325 w 4085754"/>
                <a:gd name="connsiteY20" fmla="*/ 277346 h 1890245"/>
                <a:gd name="connsiteX21" fmla="*/ 857250 w 4085754"/>
                <a:gd name="connsiteY21" fmla="*/ 277346 h 1890245"/>
                <a:gd name="connsiteX22" fmla="*/ 857250 w 4085754"/>
                <a:gd name="connsiteY22" fmla="*/ 302746 h 1890245"/>
                <a:gd name="connsiteX23" fmla="*/ 895350 w 4085754"/>
                <a:gd name="connsiteY23" fmla="*/ 302746 h 1890245"/>
                <a:gd name="connsiteX24" fmla="*/ 895350 w 4085754"/>
                <a:gd name="connsiteY24" fmla="*/ 458321 h 1890245"/>
                <a:gd name="connsiteX25" fmla="*/ 901700 w 4085754"/>
                <a:gd name="connsiteY25" fmla="*/ 458321 h 1890245"/>
                <a:gd name="connsiteX26" fmla="*/ 901700 w 4085754"/>
                <a:gd name="connsiteY26" fmla="*/ 471021 h 1890245"/>
                <a:gd name="connsiteX27" fmla="*/ 927100 w 4085754"/>
                <a:gd name="connsiteY27" fmla="*/ 471021 h 1890245"/>
                <a:gd name="connsiteX28" fmla="*/ 927100 w 4085754"/>
                <a:gd name="connsiteY28" fmla="*/ 496421 h 1890245"/>
                <a:gd name="connsiteX29" fmla="*/ 974725 w 4085754"/>
                <a:gd name="connsiteY29" fmla="*/ 496421 h 1890245"/>
                <a:gd name="connsiteX30" fmla="*/ 974725 w 4085754"/>
                <a:gd name="connsiteY30" fmla="*/ 518646 h 1890245"/>
                <a:gd name="connsiteX31" fmla="*/ 1114425 w 4085754"/>
                <a:gd name="connsiteY31" fmla="*/ 521821 h 1890245"/>
                <a:gd name="connsiteX32" fmla="*/ 1117600 w 4085754"/>
                <a:gd name="connsiteY32" fmla="*/ 540871 h 1890245"/>
                <a:gd name="connsiteX33" fmla="*/ 1181100 w 4085754"/>
                <a:gd name="connsiteY33" fmla="*/ 544046 h 1890245"/>
                <a:gd name="connsiteX34" fmla="*/ 1181100 w 4085754"/>
                <a:gd name="connsiteY34" fmla="*/ 553571 h 1890245"/>
                <a:gd name="connsiteX35" fmla="*/ 1187450 w 4085754"/>
                <a:gd name="connsiteY35" fmla="*/ 553571 h 1890245"/>
                <a:gd name="connsiteX36" fmla="*/ 1187450 w 4085754"/>
                <a:gd name="connsiteY36" fmla="*/ 563096 h 1890245"/>
                <a:gd name="connsiteX37" fmla="*/ 1193800 w 4085754"/>
                <a:gd name="connsiteY37" fmla="*/ 563096 h 1890245"/>
                <a:gd name="connsiteX38" fmla="*/ 1193800 w 4085754"/>
                <a:gd name="connsiteY38" fmla="*/ 569446 h 1890245"/>
                <a:gd name="connsiteX39" fmla="*/ 1203325 w 4085754"/>
                <a:gd name="connsiteY39" fmla="*/ 569446 h 1890245"/>
                <a:gd name="connsiteX40" fmla="*/ 1203325 w 4085754"/>
                <a:gd name="connsiteY40" fmla="*/ 604371 h 1890245"/>
                <a:gd name="connsiteX41" fmla="*/ 1276350 w 4085754"/>
                <a:gd name="connsiteY41" fmla="*/ 604371 h 1890245"/>
                <a:gd name="connsiteX42" fmla="*/ 1279525 w 4085754"/>
                <a:gd name="connsiteY42" fmla="*/ 626596 h 1890245"/>
                <a:gd name="connsiteX43" fmla="*/ 1301750 w 4085754"/>
                <a:gd name="connsiteY43" fmla="*/ 629771 h 1890245"/>
                <a:gd name="connsiteX44" fmla="*/ 1301750 w 4085754"/>
                <a:gd name="connsiteY44" fmla="*/ 642471 h 1890245"/>
                <a:gd name="connsiteX45" fmla="*/ 1311275 w 4085754"/>
                <a:gd name="connsiteY45" fmla="*/ 642471 h 1890245"/>
                <a:gd name="connsiteX46" fmla="*/ 1311275 w 4085754"/>
                <a:gd name="connsiteY46" fmla="*/ 671046 h 1890245"/>
                <a:gd name="connsiteX47" fmla="*/ 1349375 w 4085754"/>
                <a:gd name="connsiteY47" fmla="*/ 671046 h 1890245"/>
                <a:gd name="connsiteX48" fmla="*/ 1349375 w 4085754"/>
                <a:gd name="connsiteY48" fmla="*/ 686921 h 1890245"/>
                <a:gd name="connsiteX49" fmla="*/ 1371600 w 4085754"/>
                <a:gd name="connsiteY49" fmla="*/ 686921 h 1890245"/>
                <a:gd name="connsiteX50" fmla="*/ 1368425 w 4085754"/>
                <a:gd name="connsiteY50" fmla="*/ 709146 h 1890245"/>
                <a:gd name="connsiteX51" fmla="*/ 1390650 w 4085754"/>
                <a:gd name="connsiteY51" fmla="*/ 709146 h 1890245"/>
                <a:gd name="connsiteX52" fmla="*/ 1390650 w 4085754"/>
                <a:gd name="connsiteY52" fmla="*/ 734546 h 1890245"/>
                <a:gd name="connsiteX53" fmla="*/ 1454150 w 4085754"/>
                <a:gd name="connsiteY53" fmla="*/ 737721 h 1890245"/>
                <a:gd name="connsiteX54" fmla="*/ 1454150 w 4085754"/>
                <a:gd name="connsiteY54" fmla="*/ 753596 h 1890245"/>
                <a:gd name="connsiteX55" fmla="*/ 1489075 w 4085754"/>
                <a:gd name="connsiteY55" fmla="*/ 753596 h 1890245"/>
                <a:gd name="connsiteX56" fmla="*/ 1489075 w 4085754"/>
                <a:gd name="connsiteY56" fmla="*/ 778996 h 1890245"/>
                <a:gd name="connsiteX57" fmla="*/ 1562100 w 4085754"/>
                <a:gd name="connsiteY57" fmla="*/ 778996 h 1890245"/>
                <a:gd name="connsiteX58" fmla="*/ 1562100 w 4085754"/>
                <a:gd name="connsiteY58" fmla="*/ 798046 h 1890245"/>
                <a:gd name="connsiteX59" fmla="*/ 1670050 w 4085754"/>
                <a:gd name="connsiteY59" fmla="*/ 801221 h 1890245"/>
                <a:gd name="connsiteX60" fmla="*/ 1670050 w 4085754"/>
                <a:gd name="connsiteY60" fmla="*/ 820271 h 1890245"/>
                <a:gd name="connsiteX61" fmla="*/ 1730375 w 4085754"/>
                <a:gd name="connsiteY61" fmla="*/ 823446 h 1890245"/>
                <a:gd name="connsiteX62" fmla="*/ 1730375 w 4085754"/>
                <a:gd name="connsiteY62" fmla="*/ 839321 h 1890245"/>
                <a:gd name="connsiteX63" fmla="*/ 1771650 w 4085754"/>
                <a:gd name="connsiteY63" fmla="*/ 845671 h 1890245"/>
                <a:gd name="connsiteX64" fmla="*/ 1771650 w 4085754"/>
                <a:gd name="connsiteY64" fmla="*/ 886946 h 1890245"/>
                <a:gd name="connsiteX65" fmla="*/ 1816100 w 4085754"/>
                <a:gd name="connsiteY65" fmla="*/ 890121 h 1890245"/>
                <a:gd name="connsiteX66" fmla="*/ 1816100 w 4085754"/>
                <a:gd name="connsiteY66" fmla="*/ 944096 h 1890245"/>
                <a:gd name="connsiteX67" fmla="*/ 1825625 w 4085754"/>
                <a:gd name="connsiteY67" fmla="*/ 944096 h 1890245"/>
                <a:gd name="connsiteX68" fmla="*/ 1825625 w 4085754"/>
                <a:gd name="connsiteY68" fmla="*/ 972671 h 1890245"/>
                <a:gd name="connsiteX69" fmla="*/ 1885950 w 4085754"/>
                <a:gd name="connsiteY69" fmla="*/ 975846 h 1890245"/>
                <a:gd name="connsiteX70" fmla="*/ 1885950 w 4085754"/>
                <a:gd name="connsiteY70" fmla="*/ 994896 h 1890245"/>
                <a:gd name="connsiteX71" fmla="*/ 2120900 w 4085754"/>
                <a:gd name="connsiteY71" fmla="*/ 998071 h 1890245"/>
                <a:gd name="connsiteX72" fmla="*/ 2117725 w 4085754"/>
                <a:gd name="connsiteY72" fmla="*/ 1013946 h 1890245"/>
                <a:gd name="connsiteX73" fmla="*/ 2152650 w 4085754"/>
                <a:gd name="connsiteY73" fmla="*/ 1017121 h 1890245"/>
                <a:gd name="connsiteX74" fmla="*/ 2152650 w 4085754"/>
                <a:gd name="connsiteY74" fmla="*/ 1042521 h 1890245"/>
                <a:gd name="connsiteX75" fmla="*/ 2212975 w 4085754"/>
                <a:gd name="connsiteY75" fmla="*/ 1045696 h 1890245"/>
                <a:gd name="connsiteX76" fmla="*/ 2212975 w 4085754"/>
                <a:gd name="connsiteY76" fmla="*/ 1077446 h 1890245"/>
                <a:gd name="connsiteX77" fmla="*/ 2225675 w 4085754"/>
                <a:gd name="connsiteY77" fmla="*/ 1077446 h 1890245"/>
                <a:gd name="connsiteX78" fmla="*/ 2228850 w 4085754"/>
                <a:gd name="connsiteY78" fmla="*/ 1121896 h 1890245"/>
                <a:gd name="connsiteX79" fmla="*/ 2244725 w 4085754"/>
                <a:gd name="connsiteY79" fmla="*/ 1121896 h 1890245"/>
                <a:gd name="connsiteX80" fmla="*/ 2244725 w 4085754"/>
                <a:gd name="connsiteY80" fmla="*/ 1150471 h 1890245"/>
                <a:gd name="connsiteX81" fmla="*/ 2517775 w 4085754"/>
                <a:gd name="connsiteY81" fmla="*/ 1150471 h 1890245"/>
                <a:gd name="connsiteX82" fmla="*/ 2517775 w 4085754"/>
                <a:gd name="connsiteY82" fmla="*/ 1172696 h 1890245"/>
                <a:gd name="connsiteX83" fmla="*/ 2692400 w 4085754"/>
                <a:gd name="connsiteY83" fmla="*/ 1172696 h 1890245"/>
                <a:gd name="connsiteX84" fmla="*/ 2692400 w 4085754"/>
                <a:gd name="connsiteY84" fmla="*/ 1198096 h 1890245"/>
                <a:gd name="connsiteX85" fmla="*/ 2711450 w 4085754"/>
                <a:gd name="connsiteY85" fmla="*/ 1198096 h 1890245"/>
                <a:gd name="connsiteX86" fmla="*/ 2714625 w 4085754"/>
                <a:gd name="connsiteY86" fmla="*/ 1223496 h 1890245"/>
                <a:gd name="connsiteX87" fmla="*/ 2790825 w 4085754"/>
                <a:gd name="connsiteY87" fmla="*/ 1223496 h 1890245"/>
                <a:gd name="connsiteX88" fmla="*/ 2790825 w 4085754"/>
                <a:gd name="connsiteY88" fmla="*/ 1248896 h 1890245"/>
                <a:gd name="connsiteX89" fmla="*/ 2860675 w 4085754"/>
                <a:gd name="connsiteY89" fmla="*/ 1248896 h 1890245"/>
                <a:gd name="connsiteX90" fmla="*/ 2860675 w 4085754"/>
                <a:gd name="connsiteY90" fmla="*/ 1264771 h 1890245"/>
                <a:gd name="connsiteX91" fmla="*/ 2892425 w 4085754"/>
                <a:gd name="connsiteY91" fmla="*/ 1264771 h 1890245"/>
                <a:gd name="connsiteX92" fmla="*/ 2895600 w 4085754"/>
                <a:gd name="connsiteY92" fmla="*/ 1318746 h 1890245"/>
                <a:gd name="connsiteX93" fmla="*/ 2936875 w 4085754"/>
                <a:gd name="connsiteY93" fmla="*/ 1318746 h 1890245"/>
                <a:gd name="connsiteX94" fmla="*/ 2940050 w 4085754"/>
                <a:gd name="connsiteY94" fmla="*/ 1356846 h 1890245"/>
                <a:gd name="connsiteX95" fmla="*/ 3019425 w 4085754"/>
                <a:gd name="connsiteY95" fmla="*/ 1363196 h 1890245"/>
                <a:gd name="connsiteX96" fmla="*/ 3019425 w 4085754"/>
                <a:gd name="connsiteY96" fmla="*/ 1401296 h 1890245"/>
                <a:gd name="connsiteX97" fmla="*/ 3028950 w 4085754"/>
                <a:gd name="connsiteY97" fmla="*/ 1401296 h 1890245"/>
                <a:gd name="connsiteX98" fmla="*/ 3028950 w 4085754"/>
                <a:gd name="connsiteY98" fmla="*/ 1426696 h 1890245"/>
                <a:gd name="connsiteX99" fmla="*/ 3067050 w 4085754"/>
                <a:gd name="connsiteY99" fmla="*/ 1423521 h 1890245"/>
                <a:gd name="connsiteX100" fmla="*/ 3067050 w 4085754"/>
                <a:gd name="connsiteY100" fmla="*/ 1445746 h 1890245"/>
                <a:gd name="connsiteX101" fmla="*/ 3076575 w 4085754"/>
                <a:gd name="connsiteY101" fmla="*/ 1445746 h 1890245"/>
                <a:gd name="connsiteX102" fmla="*/ 3079750 w 4085754"/>
                <a:gd name="connsiteY102" fmla="*/ 1474321 h 1890245"/>
                <a:gd name="connsiteX103" fmla="*/ 3105150 w 4085754"/>
                <a:gd name="connsiteY103" fmla="*/ 1474321 h 1890245"/>
                <a:gd name="connsiteX104" fmla="*/ 3105150 w 4085754"/>
                <a:gd name="connsiteY104" fmla="*/ 1566396 h 1890245"/>
                <a:gd name="connsiteX105" fmla="*/ 3114675 w 4085754"/>
                <a:gd name="connsiteY105" fmla="*/ 1566396 h 1890245"/>
                <a:gd name="connsiteX106" fmla="*/ 3114675 w 4085754"/>
                <a:gd name="connsiteY106" fmla="*/ 1588621 h 1890245"/>
                <a:gd name="connsiteX107" fmla="*/ 3133725 w 4085754"/>
                <a:gd name="connsiteY107" fmla="*/ 1588621 h 1890245"/>
                <a:gd name="connsiteX108" fmla="*/ 3134519 w 4085754"/>
                <a:gd name="connsiteY108" fmla="*/ 1633865 h 1890245"/>
                <a:gd name="connsiteX109" fmla="*/ 3148012 w 4085754"/>
                <a:gd name="connsiteY109" fmla="*/ 1633865 h 1890245"/>
                <a:gd name="connsiteX110" fmla="*/ 3148012 w 4085754"/>
                <a:gd name="connsiteY110" fmla="*/ 1685460 h 1890245"/>
                <a:gd name="connsiteX111" fmla="*/ 3157537 w 4085754"/>
                <a:gd name="connsiteY111" fmla="*/ 1685459 h 1890245"/>
                <a:gd name="connsiteX112" fmla="*/ 3157536 w 4085754"/>
                <a:gd name="connsiteY112" fmla="*/ 1699745 h 1890245"/>
                <a:gd name="connsiteX113" fmla="*/ 3169442 w 4085754"/>
                <a:gd name="connsiteY113" fmla="*/ 1699747 h 1890245"/>
                <a:gd name="connsiteX114" fmla="*/ 3171824 w 4085754"/>
                <a:gd name="connsiteY114" fmla="*/ 1740227 h 1890245"/>
                <a:gd name="connsiteX115" fmla="*/ 3186111 w 4085754"/>
                <a:gd name="connsiteY115" fmla="*/ 1740227 h 1890245"/>
                <a:gd name="connsiteX116" fmla="*/ 3186112 w 4085754"/>
                <a:gd name="connsiteY116" fmla="*/ 1749752 h 1890245"/>
                <a:gd name="connsiteX117" fmla="*/ 3202780 w 4085754"/>
                <a:gd name="connsiteY117" fmla="*/ 1749751 h 1890245"/>
                <a:gd name="connsiteX118" fmla="*/ 3202780 w 4085754"/>
                <a:gd name="connsiteY118" fmla="*/ 1790233 h 1890245"/>
                <a:gd name="connsiteX119" fmla="*/ 3233735 w 4085754"/>
                <a:gd name="connsiteY119" fmla="*/ 1790233 h 1890245"/>
                <a:gd name="connsiteX120" fmla="*/ 3233735 w 4085754"/>
                <a:gd name="connsiteY120" fmla="*/ 1816427 h 1890245"/>
                <a:gd name="connsiteX121" fmla="*/ 3283741 w 4085754"/>
                <a:gd name="connsiteY121" fmla="*/ 1818808 h 1890245"/>
                <a:gd name="connsiteX122" fmla="*/ 3283741 w 4085754"/>
                <a:gd name="connsiteY122" fmla="*/ 1837857 h 1890245"/>
                <a:gd name="connsiteX123" fmla="*/ 4019545 w 4085754"/>
                <a:gd name="connsiteY123" fmla="*/ 1840238 h 1890245"/>
                <a:gd name="connsiteX124" fmla="*/ 4019547 w 4085754"/>
                <a:gd name="connsiteY124" fmla="*/ 1864050 h 1890245"/>
                <a:gd name="connsiteX125" fmla="*/ 4043358 w 4085754"/>
                <a:gd name="connsiteY125" fmla="*/ 1864051 h 1890245"/>
                <a:gd name="connsiteX126" fmla="*/ 4043358 w 4085754"/>
                <a:gd name="connsiteY126" fmla="*/ 1890245 h 1890245"/>
                <a:gd name="connsiteX127" fmla="*/ 4083838 w 4085754"/>
                <a:gd name="connsiteY127" fmla="*/ 1890244 h 1890245"/>
                <a:gd name="connsiteX128" fmla="*/ 4079076 w 4085754"/>
                <a:gd name="connsiteY128" fmla="*/ 1885483 h 1890245"/>
                <a:gd name="connsiteX0" fmla="*/ 0 w 4085754"/>
                <a:gd name="connsiteY0" fmla="*/ 4296 h 1940266"/>
                <a:gd name="connsiteX1" fmla="*/ 0 w 4085754"/>
                <a:gd name="connsiteY1" fmla="*/ 4296 h 1940266"/>
                <a:gd name="connsiteX2" fmla="*/ 152400 w 4085754"/>
                <a:gd name="connsiteY2" fmla="*/ 4296 h 1940266"/>
                <a:gd name="connsiteX3" fmla="*/ 168275 w 4085754"/>
                <a:gd name="connsiteY3" fmla="*/ 7471 h 1940266"/>
                <a:gd name="connsiteX4" fmla="*/ 206375 w 4085754"/>
                <a:gd name="connsiteY4" fmla="*/ 10646 h 1940266"/>
                <a:gd name="connsiteX5" fmla="*/ 387350 w 4085754"/>
                <a:gd name="connsiteY5" fmla="*/ 7471 h 1940266"/>
                <a:gd name="connsiteX6" fmla="*/ 412750 w 4085754"/>
                <a:gd name="connsiteY6" fmla="*/ 4296 h 1940266"/>
                <a:gd name="connsiteX7" fmla="*/ 406400 w 4085754"/>
                <a:gd name="connsiteY7" fmla="*/ 4296 h 1940266"/>
                <a:gd name="connsiteX8" fmla="*/ 403225 w 4085754"/>
                <a:gd name="connsiteY8" fmla="*/ 32871 h 1940266"/>
                <a:gd name="connsiteX9" fmla="*/ 409575 w 4085754"/>
                <a:gd name="connsiteY9" fmla="*/ 36046 h 1940266"/>
                <a:gd name="connsiteX10" fmla="*/ 415925 w 4085754"/>
                <a:gd name="connsiteY10" fmla="*/ 86846 h 1940266"/>
                <a:gd name="connsiteX11" fmla="*/ 425450 w 4085754"/>
                <a:gd name="connsiteY11" fmla="*/ 86846 h 1940266"/>
                <a:gd name="connsiteX12" fmla="*/ 428625 w 4085754"/>
                <a:gd name="connsiteY12" fmla="*/ 102721 h 1940266"/>
                <a:gd name="connsiteX13" fmla="*/ 438150 w 4085754"/>
                <a:gd name="connsiteY13" fmla="*/ 102721 h 1940266"/>
                <a:gd name="connsiteX14" fmla="*/ 438150 w 4085754"/>
                <a:gd name="connsiteY14" fmla="*/ 217021 h 1940266"/>
                <a:gd name="connsiteX15" fmla="*/ 447675 w 4085754"/>
                <a:gd name="connsiteY15" fmla="*/ 217021 h 1940266"/>
                <a:gd name="connsiteX16" fmla="*/ 447675 w 4085754"/>
                <a:gd name="connsiteY16" fmla="*/ 232896 h 1940266"/>
                <a:gd name="connsiteX17" fmla="*/ 457200 w 4085754"/>
                <a:gd name="connsiteY17" fmla="*/ 232896 h 1940266"/>
                <a:gd name="connsiteX18" fmla="*/ 457200 w 4085754"/>
                <a:gd name="connsiteY18" fmla="*/ 255121 h 1940266"/>
                <a:gd name="connsiteX19" fmla="*/ 822325 w 4085754"/>
                <a:gd name="connsiteY19" fmla="*/ 255121 h 1940266"/>
                <a:gd name="connsiteX20" fmla="*/ 822325 w 4085754"/>
                <a:gd name="connsiteY20" fmla="*/ 277346 h 1940266"/>
                <a:gd name="connsiteX21" fmla="*/ 857250 w 4085754"/>
                <a:gd name="connsiteY21" fmla="*/ 277346 h 1940266"/>
                <a:gd name="connsiteX22" fmla="*/ 857250 w 4085754"/>
                <a:gd name="connsiteY22" fmla="*/ 302746 h 1940266"/>
                <a:gd name="connsiteX23" fmla="*/ 895350 w 4085754"/>
                <a:gd name="connsiteY23" fmla="*/ 302746 h 1940266"/>
                <a:gd name="connsiteX24" fmla="*/ 895350 w 4085754"/>
                <a:gd name="connsiteY24" fmla="*/ 458321 h 1940266"/>
                <a:gd name="connsiteX25" fmla="*/ 901700 w 4085754"/>
                <a:gd name="connsiteY25" fmla="*/ 458321 h 1940266"/>
                <a:gd name="connsiteX26" fmla="*/ 901700 w 4085754"/>
                <a:gd name="connsiteY26" fmla="*/ 471021 h 1940266"/>
                <a:gd name="connsiteX27" fmla="*/ 927100 w 4085754"/>
                <a:gd name="connsiteY27" fmla="*/ 471021 h 1940266"/>
                <a:gd name="connsiteX28" fmla="*/ 927100 w 4085754"/>
                <a:gd name="connsiteY28" fmla="*/ 496421 h 1940266"/>
                <a:gd name="connsiteX29" fmla="*/ 974725 w 4085754"/>
                <a:gd name="connsiteY29" fmla="*/ 496421 h 1940266"/>
                <a:gd name="connsiteX30" fmla="*/ 974725 w 4085754"/>
                <a:gd name="connsiteY30" fmla="*/ 518646 h 1940266"/>
                <a:gd name="connsiteX31" fmla="*/ 1114425 w 4085754"/>
                <a:gd name="connsiteY31" fmla="*/ 521821 h 1940266"/>
                <a:gd name="connsiteX32" fmla="*/ 1117600 w 4085754"/>
                <a:gd name="connsiteY32" fmla="*/ 540871 h 1940266"/>
                <a:gd name="connsiteX33" fmla="*/ 1181100 w 4085754"/>
                <a:gd name="connsiteY33" fmla="*/ 544046 h 1940266"/>
                <a:gd name="connsiteX34" fmla="*/ 1181100 w 4085754"/>
                <a:gd name="connsiteY34" fmla="*/ 553571 h 1940266"/>
                <a:gd name="connsiteX35" fmla="*/ 1187450 w 4085754"/>
                <a:gd name="connsiteY35" fmla="*/ 553571 h 1940266"/>
                <a:gd name="connsiteX36" fmla="*/ 1187450 w 4085754"/>
                <a:gd name="connsiteY36" fmla="*/ 563096 h 1940266"/>
                <a:gd name="connsiteX37" fmla="*/ 1193800 w 4085754"/>
                <a:gd name="connsiteY37" fmla="*/ 563096 h 1940266"/>
                <a:gd name="connsiteX38" fmla="*/ 1193800 w 4085754"/>
                <a:gd name="connsiteY38" fmla="*/ 569446 h 1940266"/>
                <a:gd name="connsiteX39" fmla="*/ 1203325 w 4085754"/>
                <a:gd name="connsiteY39" fmla="*/ 569446 h 1940266"/>
                <a:gd name="connsiteX40" fmla="*/ 1203325 w 4085754"/>
                <a:gd name="connsiteY40" fmla="*/ 604371 h 1940266"/>
                <a:gd name="connsiteX41" fmla="*/ 1276350 w 4085754"/>
                <a:gd name="connsiteY41" fmla="*/ 604371 h 1940266"/>
                <a:gd name="connsiteX42" fmla="*/ 1279525 w 4085754"/>
                <a:gd name="connsiteY42" fmla="*/ 626596 h 1940266"/>
                <a:gd name="connsiteX43" fmla="*/ 1301750 w 4085754"/>
                <a:gd name="connsiteY43" fmla="*/ 629771 h 1940266"/>
                <a:gd name="connsiteX44" fmla="*/ 1301750 w 4085754"/>
                <a:gd name="connsiteY44" fmla="*/ 642471 h 1940266"/>
                <a:gd name="connsiteX45" fmla="*/ 1311275 w 4085754"/>
                <a:gd name="connsiteY45" fmla="*/ 642471 h 1940266"/>
                <a:gd name="connsiteX46" fmla="*/ 1311275 w 4085754"/>
                <a:gd name="connsiteY46" fmla="*/ 671046 h 1940266"/>
                <a:gd name="connsiteX47" fmla="*/ 1349375 w 4085754"/>
                <a:gd name="connsiteY47" fmla="*/ 671046 h 1940266"/>
                <a:gd name="connsiteX48" fmla="*/ 1349375 w 4085754"/>
                <a:gd name="connsiteY48" fmla="*/ 686921 h 1940266"/>
                <a:gd name="connsiteX49" fmla="*/ 1371600 w 4085754"/>
                <a:gd name="connsiteY49" fmla="*/ 686921 h 1940266"/>
                <a:gd name="connsiteX50" fmla="*/ 1368425 w 4085754"/>
                <a:gd name="connsiteY50" fmla="*/ 709146 h 1940266"/>
                <a:gd name="connsiteX51" fmla="*/ 1390650 w 4085754"/>
                <a:gd name="connsiteY51" fmla="*/ 709146 h 1940266"/>
                <a:gd name="connsiteX52" fmla="*/ 1390650 w 4085754"/>
                <a:gd name="connsiteY52" fmla="*/ 734546 h 1940266"/>
                <a:gd name="connsiteX53" fmla="*/ 1454150 w 4085754"/>
                <a:gd name="connsiteY53" fmla="*/ 737721 h 1940266"/>
                <a:gd name="connsiteX54" fmla="*/ 1454150 w 4085754"/>
                <a:gd name="connsiteY54" fmla="*/ 753596 h 1940266"/>
                <a:gd name="connsiteX55" fmla="*/ 1489075 w 4085754"/>
                <a:gd name="connsiteY55" fmla="*/ 753596 h 1940266"/>
                <a:gd name="connsiteX56" fmla="*/ 1489075 w 4085754"/>
                <a:gd name="connsiteY56" fmla="*/ 778996 h 1940266"/>
                <a:gd name="connsiteX57" fmla="*/ 1562100 w 4085754"/>
                <a:gd name="connsiteY57" fmla="*/ 778996 h 1940266"/>
                <a:gd name="connsiteX58" fmla="*/ 1562100 w 4085754"/>
                <a:gd name="connsiteY58" fmla="*/ 798046 h 1940266"/>
                <a:gd name="connsiteX59" fmla="*/ 1670050 w 4085754"/>
                <a:gd name="connsiteY59" fmla="*/ 801221 h 1940266"/>
                <a:gd name="connsiteX60" fmla="*/ 1670050 w 4085754"/>
                <a:gd name="connsiteY60" fmla="*/ 820271 h 1940266"/>
                <a:gd name="connsiteX61" fmla="*/ 1730375 w 4085754"/>
                <a:gd name="connsiteY61" fmla="*/ 823446 h 1940266"/>
                <a:gd name="connsiteX62" fmla="*/ 1730375 w 4085754"/>
                <a:gd name="connsiteY62" fmla="*/ 839321 h 1940266"/>
                <a:gd name="connsiteX63" fmla="*/ 1771650 w 4085754"/>
                <a:gd name="connsiteY63" fmla="*/ 845671 h 1940266"/>
                <a:gd name="connsiteX64" fmla="*/ 1771650 w 4085754"/>
                <a:gd name="connsiteY64" fmla="*/ 886946 h 1940266"/>
                <a:gd name="connsiteX65" fmla="*/ 1816100 w 4085754"/>
                <a:gd name="connsiteY65" fmla="*/ 890121 h 1940266"/>
                <a:gd name="connsiteX66" fmla="*/ 1816100 w 4085754"/>
                <a:gd name="connsiteY66" fmla="*/ 944096 h 1940266"/>
                <a:gd name="connsiteX67" fmla="*/ 1825625 w 4085754"/>
                <a:gd name="connsiteY67" fmla="*/ 944096 h 1940266"/>
                <a:gd name="connsiteX68" fmla="*/ 1825625 w 4085754"/>
                <a:gd name="connsiteY68" fmla="*/ 972671 h 1940266"/>
                <a:gd name="connsiteX69" fmla="*/ 1885950 w 4085754"/>
                <a:gd name="connsiteY69" fmla="*/ 975846 h 1940266"/>
                <a:gd name="connsiteX70" fmla="*/ 1885950 w 4085754"/>
                <a:gd name="connsiteY70" fmla="*/ 994896 h 1940266"/>
                <a:gd name="connsiteX71" fmla="*/ 2120900 w 4085754"/>
                <a:gd name="connsiteY71" fmla="*/ 998071 h 1940266"/>
                <a:gd name="connsiteX72" fmla="*/ 2117725 w 4085754"/>
                <a:gd name="connsiteY72" fmla="*/ 1013946 h 1940266"/>
                <a:gd name="connsiteX73" fmla="*/ 2152650 w 4085754"/>
                <a:gd name="connsiteY73" fmla="*/ 1017121 h 1940266"/>
                <a:gd name="connsiteX74" fmla="*/ 2152650 w 4085754"/>
                <a:gd name="connsiteY74" fmla="*/ 1042521 h 1940266"/>
                <a:gd name="connsiteX75" fmla="*/ 2212975 w 4085754"/>
                <a:gd name="connsiteY75" fmla="*/ 1045696 h 1940266"/>
                <a:gd name="connsiteX76" fmla="*/ 2212975 w 4085754"/>
                <a:gd name="connsiteY76" fmla="*/ 1077446 h 1940266"/>
                <a:gd name="connsiteX77" fmla="*/ 2225675 w 4085754"/>
                <a:gd name="connsiteY77" fmla="*/ 1077446 h 1940266"/>
                <a:gd name="connsiteX78" fmla="*/ 2228850 w 4085754"/>
                <a:gd name="connsiteY78" fmla="*/ 1121896 h 1940266"/>
                <a:gd name="connsiteX79" fmla="*/ 2244725 w 4085754"/>
                <a:gd name="connsiteY79" fmla="*/ 1121896 h 1940266"/>
                <a:gd name="connsiteX80" fmla="*/ 2244725 w 4085754"/>
                <a:gd name="connsiteY80" fmla="*/ 1150471 h 1940266"/>
                <a:gd name="connsiteX81" fmla="*/ 2517775 w 4085754"/>
                <a:gd name="connsiteY81" fmla="*/ 1150471 h 1940266"/>
                <a:gd name="connsiteX82" fmla="*/ 2517775 w 4085754"/>
                <a:gd name="connsiteY82" fmla="*/ 1172696 h 1940266"/>
                <a:gd name="connsiteX83" fmla="*/ 2692400 w 4085754"/>
                <a:gd name="connsiteY83" fmla="*/ 1172696 h 1940266"/>
                <a:gd name="connsiteX84" fmla="*/ 2692400 w 4085754"/>
                <a:gd name="connsiteY84" fmla="*/ 1198096 h 1940266"/>
                <a:gd name="connsiteX85" fmla="*/ 2711450 w 4085754"/>
                <a:gd name="connsiteY85" fmla="*/ 1198096 h 1940266"/>
                <a:gd name="connsiteX86" fmla="*/ 2714625 w 4085754"/>
                <a:gd name="connsiteY86" fmla="*/ 1223496 h 1940266"/>
                <a:gd name="connsiteX87" fmla="*/ 2790825 w 4085754"/>
                <a:gd name="connsiteY87" fmla="*/ 1223496 h 1940266"/>
                <a:gd name="connsiteX88" fmla="*/ 2790825 w 4085754"/>
                <a:gd name="connsiteY88" fmla="*/ 1248896 h 1940266"/>
                <a:gd name="connsiteX89" fmla="*/ 2860675 w 4085754"/>
                <a:gd name="connsiteY89" fmla="*/ 1248896 h 1940266"/>
                <a:gd name="connsiteX90" fmla="*/ 2860675 w 4085754"/>
                <a:gd name="connsiteY90" fmla="*/ 1264771 h 1940266"/>
                <a:gd name="connsiteX91" fmla="*/ 2892425 w 4085754"/>
                <a:gd name="connsiteY91" fmla="*/ 1264771 h 1940266"/>
                <a:gd name="connsiteX92" fmla="*/ 2895600 w 4085754"/>
                <a:gd name="connsiteY92" fmla="*/ 1318746 h 1940266"/>
                <a:gd name="connsiteX93" fmla="*/ 2936875 w 4085754"/>
                <a:gd name="connsiteY93" fmla="*/ 1318746 h 1940266"/>
                <a:gd name="connsiteX94" fmla="*/ 2940050 w 4085754"/>
                <a:gd name="connsiteY94" fmla="*/ 1356846 h 1940266"/>
                <a:gd name="connsiteX95" fmla="*/ 3019425 w 4085754"/>
                <a:gd name="connsiteY95" fmla="*/ 1363196 h 1940266"/>
                <a:gd name="connsiteX96" fmla="*/ 3019425 w 4085754"/>
                <a:gd name="connsiteY96" fmla="*/ 1401296 h 1940266"/>
                <a:gd name="connsiteX97" fmla="*/ 3028950 w 4085754"/>
                <a:gd name="connsiteY97" fmla="*/ 1401296 h 1940266"/>
                <a:gd name="connsiteX98" fmla="*/ 3028950 w 4085754"/>
                <a:gd name="connsiteY98" fmla="*/ 1426696 h 1940266"/>
                <a:gd name="connsiteX99" fmla="*/ 3067050 w 4085754"/>
                <a:gd name="connsiteY99" fmla="*/ 1423521 h 1940266"/>
                <a:gd name="connsiteX100" fmla="*/ 3067050 w 4085754"/>
                <a:gd name="connsiteY100" fmla="*/ 1445746 h 1940266"/>
                <a:gd name="connsiteX101" fmla="*/ 3076575 w 4085754"/>
                <a:gd name="connsiteY101" fmla="*/ 1445746 h 1940266"/>
                <a:gd name="connsiteX102" fmla="*/ 3079750 w 4085754"/>
                <a:gd name="connsiteY102" fmla="*/ 1474321 h 1940266"/>
                <a:gd name="connsiteX103" fmla="*/ 3105150 w 4085754"/>
                <a:gd name="connsiteY103" fmla="*/ 1474321 h 1940266"/>
                <a:gd name="connsiteX104" fmla="*/ 3105150 w 4085754"/>
                <a:gd name="connsiteY104" fmla="*/ 1566396 h 1940266"/>
                <a:gd name="connsiteX105" fmla="*/ 3114675 w 4085754"/>
                <a:gd name="connsiteY105" fmla="*/ 1566396 h 1940266"/>
                <a:gd name="connsiteX106" fmla="*/ 3114675 w 4085754"/>
                <a:gd name="connsiteY106" fmla="*/ 1588621 h 1940266"/>
                <a:gd name="connsiteX107" fmla="*/ 3133725 w 4085754"/>
                <a:gd name="connsiteY107" fmla="*/ 1588621 h 1940266"/>
                <a:gd name="connsiteX108" fmla="*/ 3134519 w 4085754"/>
                <a:gd name="connsiteY108" fmla="*/ 1633865 h 1940266"/>
                <a:gd name="connsiteX109" fmla="*/ 3148012 w 4085754"/>
                <a:gd name="connsiteY109" fmla="*/ 1633865 h 1940266"/>
                <a:gd name="connsiteX110" fmla="*/ 3148012 w 4085754"/>
                <a:gd name="connsiteY110" fmla="*/ 1685460 h 1940266"/>
                <a:gd name="connsiteX111" fmla="*/ 3157537 w 4085754"/>
                <a:gd name="connsiteY111" fmla="*/ 1685459 h 1940266"/>
                <a:gd name="connsiteX112" fmla="*/ 3157536 w 4085754"/>
                <a:gd name="connsiteY112" fmla="*/ 1699745 h 1940266"/>
                <a:gd name="connsiteX113" fmla="*/ 3169442 w 4085754"/>
                <a:gd name="connsiteY113" fmla="*/ 1699747 h 1940266"/>
                <a:gd name="connsiteX114" fmla="*/ 3171824 w 4085754"/>
                <a:gd name="connsiteY114" fmla="*/ 1740227 h 1940266"/>
                <a:gd name="connsiteX115" fmla="*/ 3186111 w 4085754"/>
                <a:gd name="connsiteY115" fmla="*/ 1740227 h 1940266"/>
                <a:gd name="connsiteX116" fmla="*/ 3186112 w 4085754"/>
                <a:gd name="connsiteY116" fmla="*/ 1749752 h 1940266"/>
                <a:gd name="connsiteX117" fmla="*/ 3202780 w 4085754"/>
                <a:gd name="connsiteY117" fmla="*/ 1749751 h 1940266"/>
                <a:gd name="connsiteX118" fmla="*/ 3202780 w 4085754"/>
                <a:gd name="connsiteY118" fmla="*/ 1790233 h 1940266"/>
                <a:gd name="connsiteX119" fmla="*/ 3233735 w 4085754"/>
                <a:gd name="connsiteY119" fmla="*/ 1790233 h 1940266"/>
                <a:gd name="connsiteX120" fmla="*/ 3233735 w 4085754"/>
                <a:gd name="connsiteY120" fmla="*/ 1816427 h 1940266"/>
                <a:gd name="connsiteX121" fmla="*/ 3283741 w 4085754"/>
                <a:gd name="connsiteY121" fmla="*/ 1818808 h 1940266"/>
                <a:gd name="connsiteX122" fmla="*/ 3283741 w 4085754"/>
                <a:gd name="connsiteY122" fmla="*/ 1837857 h 1940266"/>
                <a:gd name="connsiteX123" fmla="*/ 4019545 w 4085754"/>
                <a:gd name="connsiteY123" fmla="*/ 1840238 h 1940266"/>
                <a:gd name="connsiteX124" fmla="*/ 4019547 w 4085754"/>
                <a:gd name="connsiteY124" fmla="*/ 1864050 h 1940266"/>
                <a:gd name="connsiteX125" fmla="*/ 4043358 w 4085754"/>
                <a:gd name="connsiteY125" fmla="*/ 1864051 h 1940266"/>
                <a:gd name="connsiteX126" fmla="*/ 4043358 w 4085754"/>
                <a:gd name="connsiteY126" fmla="*/ 1890245 h 1940266"/>
                <a:gd name="connsiteX127" fmla="*/ 4083838 w 4085754"/>
                <a:gd name="connsiteY127" fmla="*/ 1890244 h 1940266"/>
                <a:gd name="connsiteX128" fmla="*/ 4079076 w 4085754"/>
                <a:gd name="connsiteY128" fmla="*/ 1940252 h 1940266"/>
                <a:gd name="connsiteX0" fmla="*/ 0 w 4083838"/>
                <a:gd name="connsiteY0" fmla="*/ 4296 h 1940252"/>
                <a:gd name="connsiteX1" fmla="*/ 0 w 4083838"/>
                <a:gd name="connsiteY1" fmla="*/ 4296 h 1940252"/>
                <a:gd name="connsiteX2" fmla="*/ 152400 w 4083838"/>
                <a:gd name="connsiteY2" fmla="*/ 4296 h 1940252"/>
                <a:gd name="connsiteX3" fmla="*/ 168275 w 4083838"/>
                <a:gd name="connsiteY3" fmla="*/ 7471 h 1940252"/>
                <a:gd name="connsiteX4" fmla="*/ 206375 w 4083838"/>
                <a:gd name="connsiteY4" fmla="*/ 10646 h 1940252"/>
                <a:gd name="connsiteX5" fmla="*/ 387350 w 4083838"/>
                <a:gd name="connsiteY5" fmla="*/ 7471 h 1940252"/>
                <a:gd name="connsiteX6" fmla="*/ 412750 w 4083838"/>
                <a:gd name="connsiteY6" fmla="*/ 4296 h 1940252"/>
                <a:gd name="connsiteX7" fmla="*/ 406400 w 4083838"/>
                <a:gd name="connsiteY7" fmla="*/ 4296 h 1940252"/>
                <a:gd name="connsiteX8" fmla="*/ 403225 w 4083838"/>
                <a:gd name="connsiteY8" fmla="*/ 32871 h 1940252"/>
                <a:gd name="connsiteX9" fmla="*/ 409575 w 4083838"/>
                <a:gd name="connsiteY9" fmla="*/ 36046 h 1940252"/>
                <a:gd name="connsiteX10" fmla="*/ 415925 w 4083838"/>
                <a:gd name="connsiteY10" fmla="*/ 86846 h 1940252"/>
                <a:gd name="connsiteX11" fmla="*/ 425450 w 4083838"/>
                <a:gd name="connsiteY11" fmla="*/ 86846 h 1940252"/>
                <a:gd name="connsiteX12" fmla="*/ 428625 w 4083838"/>
                <a:gd name="connsiteY12" fmla="*/ 102721 h 1940252"/>
                <a:gd name="connsiteX13" fmla="*/ 438150 w 4083838"/>
                <a:gd name="connsiteY13" fmla="*/ 102721 h 1940252"/>
                <a:gd name="connsiteX14" fmla="*/ 438150 w 4083838"/>
                <a:gd name="connsiteY14" fmla="*/ 217021 h 1940252"/>
                <a:gd name="connsiteX15" fmla="*/ 447675 w 4083838"/>
                <a:gd name="connsiteY15" fmla="*/ 217021 h 1940252"/>
                <a:gd name="connsiteX16" fmla="*/ 447675 w 4083838"/>
                <a:gd name="connsiteY16" fmla="*/ 232896 h 1940252"/>
                <a:gd name="connsiteX17" fmla="*/ 457200 w 4083838"/>
                <a:gd name="connsiteY17" fmla="*/ 232896 h 1940252"/>
                <a:gd name="connsiteX18" fmla="*/ 457200 w 4083838"/>
                <a:gd name="connsiteY18" fmla="*/ 255121 h 1940252"/>
                <a:gd name="connsiteX19" fmla="*/ 822325 w 4083838"/>
                <a:gd name="connsiteY19" fmla="*/ 255121 h 1940252"/>
                <a:gd name="connsiteX20" fmla="*/ 822325 w 4083838"/>
                <a:gd name="connsiteY20" fmla="*/ 277346 h 1940252"/>
                <a:gd name="connsiteX21" fmla="*/ 857250 w 4083838"/>
                <a:gd name="connsiteY21" fmla="*/ 277346 h 1940252"/>
                <a:gd name="connsiteX22" fmla="*/ 857250 w 4083838"/>
                <a:gd name="connsiteY22" fmla="*/ 302746 h 1940252"/>
                <a:gd name="connsiteX23" fmla="*/ 895350 w 4083838"/>
                <a:gd name="connsiteY23" fmla="*/ 302746 h 1940252"/>
                <a:gd name="connsiteX24" fmla="*/ 895350 w 4083838"/>
                <a:gd name="connsiteY24" fmla="*/ 458321 h 1940252"/>
                <a:gd name="connsiteX25" fmla="*/ 901700 w 4083838"/>
                <a:gd name="connsiteY25" fmla="*/ 458321 h 1940252"/>
                <a:gd name="connsiteX26" fmla="*/ 901700 w 4083838"/>
                <a:gd name="connsiteY26" fmla="*/ 471021 h 1940252"/>
                <a:gd name="connsiteX27" fmla="*/ 927100 w 4083838"/>
                <a:gd name="connsiteY27" fmla="*/ 471021 h 1940252"/>
                <a:gd name="connsiteX28" fmla="*/ 927100 w 4083838"/>
                <a:gd name="connsiteY28" fmla="*/ 496421 h 1940252"/>
                <a:gd name="connsiteX29" fmla="*/ 974725 w 4083838"/>
                <a:gd name="connsiteY29" fmla="*/ 496421 h 1940252"/>
                <a:gd name="connsiteX30" fmla="*/ 974725 w 4083838"/>
                <a:gd name="connsiteY30" fmla="*/ 518646 h 1940252"/>
                <a:gd name="connsiteX31" fmla="*/ 1114425 w 4083838"/>
                <a:gd name="connsiteY31" fmla="*/ 521821 h 1940252"/>
                <a:gd name="connsiteX32" fmla="*/ 1117600 w 4083838"/>
                <a:gd name="connsiteY32" fmla="*/ 540871 h 1940252"/>
                <a:gd name="connsiteX33" fmla="*/ 1181100 w 4083838"/>
                <a:gd name="connsiteY33" fmla="*/ 544046 h 1940252"/>
                <a:gd name="connsiteX34" fmla="*/ 1181100 w 4083838"/>
                <a:gd name="connsiteY34" fmla="*/ 553571 h 1940252"/>
                <a:gd name="connsiteX35" fmla="*/ 1187450 w 4083838"/>
                <a:gd name="connsiteY35" fmla="*/ 553571 h 1940252"/>
                <a:gd name="connsiteX36" fmla="*/ 1187450 w 4083838"/>
                <a:gd name="connsiteY36" fmla="*/ 563096 h 1940252"/>
                <a:gd name="connsiteX37" fmla="*/ 1193800 w 4083838"/>
                <a:gd name="connsiteY37" fmla="*/ 563096 h 1940252"/>
                <a:gd name="connsiteX38" fmla="*/ 1193800 w 4083838"/>
                <a:gd name="connsiteY38" fmla="*/ 569446 h 1940252"/>
                <a:gd name="connsiteX39" fmla="*/ 1203325 w 4083838"/>
                <a:gd name="connsiteY39" fmla="*/ 569446 h 1940252"/>
                <a:gd name="connsiteX40" fmla="*/ 1203325 w 4083838"/>
                <a:gd name="connsiteY40" fmla="*/ 604371 h 1940252"/>
                <a:gd name="connsiteX41" fmla="*/ 1276350 w 4083838"/>
                <a:gd name="connsiteY41" fmla="*/ 604371 h 1940252"/>
                <a:gd name="connsiteX42" fmla="*/ 1279525 w 4083838"/>
                <a:gd name="connsiteY42" fmla="*/ 626596 h 1940252"/>
                <a:gd name="connsiteX43" fmla="*/ 1301750 w 4083838"/>
                <a:gd name="connsiteY43" fmla="*/ 629771 h 1940252"/>
                <a:gd name="connsiteX44" fmla="*/ 1301750 w 4083838"/>
                <a:gd name="connsiteY44" fmla="*/ 642471 h 1940252"/>
                <a:gd name="connsiteX45" fmla="*/ 1311275 w 4083838"/>
                <a:gd name="connsiteY45" fmla="*/ 642471 h 1940252"/>
                <a:gd name="connsiteX46" fmla="*/ 1311275 w 4083838"/>
                <a:gd name="connsiteY46" fmla="*/ 671046 h 1940252"/>
                <a:gd name="connsiteX47" fmla="*/ 1349375 w 4083838"/>
                <a:gd name="connsiteY47" fmla="*/ 671046 h 1940252"/>
                <a:gd name="connsiteX48" fmla="*/ 1349375 w 4083838"/>
                <a:gd name="connsiteY48" fmla="*/ 686921 h 1940252"/>
                <a:gd name="connsiteX49" fmla="*/ 1371600 w 4083838"/>
                <a:gd name="connsiteY49" fmla="*/ 686921 h 1940252"/>
                <a:gd name="connsiteX50" fmla="*/ 1368425 w 4083838"/>
                <a:gd name="connsiteY50" fmla="*/ 709146 h 1940252"/>
                <a:gd name="connsiteX51" fmla="*/ 1390650 w 4083838"/>
                <a:gd name="connsiteY51" fmla="*/ 709146 h 1940252"/>
                <a:gd name="connsiteX52" fmla="*/ 1390650 w 4083838"/>
                <a:gd name="connsiteY52" fmla="*/ 734546 h 1940252"/>
                <a:gd name="connsiteX53" fmla="*/ 1454150 w 4083838"/>
                <a:gd name="connsiteY53" fmla="*/ 737721 h 1940252"/>
                <a:gd name="connsiteX54" fmla="*/ 1454150 w 4083838"/>
                <a:gd name="connsiteY54" fmla="*/ 753596 h 1940252"/>
                <a:gd name="connsiteX55" fmla="*/ 1489075 w 4083838"/>
                <a:gd name="connsiteY55" fmla="*/ 753596 h 1940252"/>
                <a:gd name="connsiteX56" fmla="*/ 1489075 w 4083838"/>
                <a:gd name="connsiteY56" fmla="*/ 778996 h 1940252"/>
                <a:gd name="connsiteX57" fmla="*/ 1562100 w 4083838"/>
                <a:gd name="connsiteY57" fmla="*/ 778996 h 1940252"/>
                <a:gd name="connsiteX58" fmla="*/ 1562100 w 4083838"/>
                <a:gd name="connsiteY58" fmla="*/ 798046 h 1940252"/>
                <a:gd name="connsiteX59" fmla="*/ 1670050 w 4083838"/>
                <a:gd name="connsiteY59" fmla="*/ 801221 h 1940252"/>
                <a:gd name="connsiteX60" fmla="*/ 1670050 w 4083838"/>
                <a:gd name="connsiteY60" fmla="*/ 820271 h 1940252"/>
                <a:gd name="connsiteX61" fmla="*/ 1730375 w 4083838"/>
                <a:gd name="connsiteY61" fmla="*/ 823446 h 1940252"/>
                <a:gd name="connsiteX62" fmla="*/ 1730375 w 4083838"/>
                <a:gd name="connsiteY62" fmla="*/ 839321 h 1940252"/>
                <a:gd name="connsiteX63" fmla="*/ 1771650 w 4083838"/>
                <a:gd name="connsiteY63" fmla="*/ 845671 h 1940252"/>
                <a:gd name="connsiteX64" fmla="*/ 1771650 w 4083838"/>
                <a:gd name="connsiteY64" fmla="*/ 886946 h 1940252"/>
                <a:gd name="connsiteX65" fmla="*/ 1816100 w 4083838"/>
                <a:gd name="connsiteY65" fmla="*/ 890121 h 1940252"/>
                <a:gd name="connsiteX66" fmla="*/ 1816100 w 4083838"/>
                <a:gd name="connsiteY66" fmla="*/ 944096 h 1940252"/>
                <a:gd name="connsiteX67" fmla="*/ 1825625 w 4083838"/>
                <a:gd name="connsiteY67" fmla="*/ 944096 h 1940252"/>
                <a:gd name="connsiteX68" fmla="*/ 1825625 w 4083838"/>
                <a:gd name="connsiteY68" fmla="*/ 972671 h 1940252"/>
                <a:gd name="connsiteX69" fmla="*/ 1885950 w 4083838"/>
                <a:gd name="connsiteY69" fmla="*/ 975846 h 1940252"/>
                <a:gd name="connsiteX70" fmla="*/ 1885950 w 4083838"/>
                <a:gd name="connsiteY70" fmla="*/ 994896 h 1940252"/>
                <a:gd name="connsiteX71" fmla="*/ 2120900 w 4083838"/>
                <a:gd name="connsiteY71" fmla="*/ 998071 h 1940252"/>
                <a:gd name="connsiteX72" fmla="*/ 2117725 w 4083838"/>
                <a:gd name="connsiteY72" fmla="*/ 1013946 h 1940252"/>
                <a:gd name="connsiteX73" fmla="*/ 2152650 w 4083838"/>
                <a:gd name="connsiteY73" fmla="*/ 1017121 h 1940252"/>
                <a:gd name="connsiteX74" fmla="*/ 2152650 w 4083838"/>
                <a:gd name="connsiteY74" fmla="*/ 1042521 h 1940252"/>
                <a:gd name="connsiteX75" fmla="*/ 2212975 w 4083838"/>
                <a:gd name="connsiteY75" fmla="*/ 1045696 h 1940252"/>
                <a:gd name="connsiteX76" fmla="*/ 2212975 w 4083838"/>
                <a:gd name="connsiteY76" fmla="*/ 1077446 h 1940252"/>
                <a:gd name="connsiteX77" fmla="*/ 2225675 w 4083838"/>
                <a:gd name="connsiteY77" fmla="*/ 1077446 h 1940252"/>
                <a:gd name="connsiteX78" fmla="*/ 2228850 w 4083838"/>
                <a:gd name="connsiteY78" fmla="*/ 1121896 h 1940252"/>
                <a:gd name="connsiteX79" fmla="*/ 2244725 w 4083838"/>
                <a:gd name="connsiteY79" fmla="*/ 1121896 h 1940252"/>
                <a:gd name="connsiteX80" fmla="*/ 2244725 w 4083838"/>
                <a:gd name="connsiteY80" fmla="*/ 1150471 h 1940252"/>
                <a:gd name="connsiteX81" fmla="*/ 2517775 w 4083838"/>
                <a:gd name="connsiteY81" fmla="*/ 1150471 h 1940252"/>
                <a:gd name="connsiteX82" fmla="*/ 2517775 w 4083838"/>
                <a:gd name="connsiteY82" fmla="*/ 1172696 h 1940252"/>
                <a:gd name="connsiteX83" fmla="*/ 2692400 w 4083838"/>
                <a:gd name="connsiteY83" fmla="*/ 1172696 h 1940252"/>
                <a:gd name="connsiteX84" fmla="*/ 2692400 w 4083838"/>
                <a:gd name="connsiteY84" fmla="*/ 1198096 h 1940252"/>
                <a:gd name="connsiteX85" fmla="*/ 2711450 w 4083838"/>
                <a:gd name="connsiteY85" fmla="*/ 1198096 h 1940252"/>
                <a:gd name="connsiteX86" fmla="*/ 2714625 w 4083838"/>
                <a:gd name="connsiteY86" fmla="*/ 1223496 h 1940252"/>
                <a:gd name="connsiteX87" fmla="*/ 2790825 w 4083838"/>
                <a:gd name="connsiteY87" fmla="*/ 1223496 h 1940252"/>
                <a:gd name="connsiteX88" fmla="*/ 2790825 w 4083838"/>
                <a:gd name="connsiteY88" fmla="*/ 1248896 h 1940252"/>
                <a:gd name="connsiteX89" fmla="*/ 2860675 w 4083838"/>
                <a:gd name="connsiteY89" fmla="*/ 1248896 h 1940252"/>
                <a:gd name="connsiteX90" fmla="*/ 2860675 w 4083838"/>
                <a:gd name="connsiteY90" fmla="*/ 1264771 h 1940252"/>
                <a:gd name="connsiteX91" fmla="*/ 2892425 w 4083838"/>
                <a:gd name="connsiteY91" fmla="*/ 1264771 h 1940252"/>
                <a:gd name="connsiteX92" fmla="*/ 2895600 w 4083838"/>
                <a:gd name="connsiteY92" fmla="*/ 1318746 h 1940252"/>
                <a:gd name="connsiteX93" fmla="*/ 2936875 w 4083838"/>
                <a:gd name="connsiteY93" fmla="*/ 1318746 h 1940252"/>
                <a:gd name="connsiteX94" fmla="*/ 2940050 w 4083838"/>
                <a:gd name="connsiteY94" fmla="*/ 1356846 h 1940252"/>
                <a:gd name="connsiteX95" fmla="*/ 3019425 w 4083838"/>
                <a:gd name="connsiteY95" fmla="*/ 1363196 h 1940252"/>
                <a:gd name="connsiteX96" fmla="*/ 3019425 w 4083838"/>
                <a:gd name="connsiteY96" fmla="*/ 1401296 h 1940252"/>
                <a:gd name="connsiteX97" fmla="*/ 3028950 w 4083838"/>
                <a:gd name="connsiteY97" fmla="*/ 1401296 h 1940252"/>
                <a:gd name="connsiteX98" fmla="*/ 3028950 w 4083838"/>
                <a:gd name="connsiteY98" fmla="*/ 1426696 h 1940252"/>
                <a:gd name="connsiteX99" fmla="*/ 3067050 w 4083838"/>
                <a:gd name="connsiteY99" fmla="*/ 1423521 h 1940252"/>
                <a:gd name="connsiteX100" fmla="*/ 3067050 w 4083838"/>
                <a:gd name="connsiteY100" fmla="*/ 1445746 h 1940252"/>
                <a:gd name="connsiteX101" fmla="*/ 3076575 w 4083838"/>
                <a:gd name="connsiteY101" fmla="*/ 1445746 h 1940252"/>
                <a:gd name="connsiteX102" fmla="*/ 3079750 w 4083838"/>
                <a:gd name="connsiteY102" fmla="*/ 1474321 h 1940252"/>
                <a:gd name="connsiteX103" fmla="*/ 3105150 w 4083838"/>
                <a:gd name="connsiteY103" fmla="*/ 1474321 h 1940252"/>
                <a:gd name="connsiteX104" fmla="*/ 3105150 w 4083838"/>
                <a:gd name="connsiteY104" fmla="*/ 1566396 h 1940252"/>
                <a:gd name="connsiteX105" fmla="*/ 3114675 w 4083838"/>
                <a:gd name="connsiteY105" fmla="*/ 1566396 h 1940252"/>
                <a:gd name="connsiteX106" fmla="*/ 3114675 w 4083838"/>
                <a:gd name="connsiteY106" fmla="*/ 1588621 h 1940252"/>
                <a:gd name="connsiteX107" fmla="*/ 3133725 w 4083838"/>
                <a:gd name="connsiteY107" fmla="*/ 1588621 h 1940252"/>
                <a:gd name="connsiteX108" fmla="*/ 3134519 w 4083838"/>
                <a:gd name="connsiteY108" fmla="*/ 1633865 h 1940252"/>
                <a:gd name="connsiteX109" fmla="*/ 3148012 w 4083838"/>
                <a:gd name="connsiteY109" fmla="*/ 1633865 h 1940252"/>
                <a:gd name="connsiteX110" fmla="*/ 3148012 w 4083838"/>
                <a:gd name="connsiteY110" fmla="*/ 1685460 h 1940252"/>
                <a:gd name="connsiteX111" fmla="*/ 3157537 w 4083838"/>
                <a:gd name="connsiteY111" fmla="*/ 1685459 h 1940252"/>
                <a:gd name="connsiteX112" fmla="*/ 3157536 w 4083838"/>
                <a:gd name="connsiteY112" fmla="*/ 1699745 h 1940252"/>
                <a:gd name="connsiteX113" fmla="*/ 3169442 w 4083838"/>
                <a:gd name="connsiteY113" fmla="*/ 1699747 h 1940252"/>
                <a:gd name="connsiteX114" fmla="*/ 3171824 w 4083838"/>
                <a:gd name="connsiteY114" fmla="*/ 1740227 h 1940252"/>
                <a:gd name="connsiteX115" fmla="*/ 3186111 w 4083838"/>
                <a:gd name="connsiteY115" fmla="*/ 1740227 h 1940252"/>
                <a:gd name="connsiteX116" fmla="*/ 3186112 w 4083838"/>
                <a:gd name="connsiteY116" fmla="*/ 1749752 h 1940252"/>
                <a:gd name="connsiteX117" fmla="*/ 3202780 w 4083838"/>
                <a:gd name="connsiteY117" fmla="*/ 1749751 h 1940252"/>
                <a:gd name="connsiteX118" fmla="*/ 3202780 w 4083838"/>
                <a:gd name="connsiteY118" fmla="*/ 1790233 h 1940252"/>
                <a:gd name="connsiteX119" fmla="*/ 3233735 w 4083838"/>
                <a:gd name="connsiteY119" fmla="*/ 1790233 h 1940252"/>
                <a:gd name="connsiteX120" fmla="*/ 3233735 w 4083838"/>
                <a:gd name="connsiteY120" fmla="*/ 1816427 h 1940252"/>
                <a:gd name="connsiteX121" fmla="*/ 3283741 w 4083838"/>
                <a:gd name="connsiteY121" fmla="*/ 1818808 h 1940252"/>
                <a:gd name="connsiteX122" fmla="*/ 3283741 w 4083838"/>
                <a:gd name="connsiteY122" fmla="*/ 1837857 h 1940252"/>
                <a:gd name="connsiteX123" fmla="*/ 4019545 w 4083838"/>
                <a:gd name="connsiteY123" fmla="*/ 1840238 h 1940252"/>
                <a:gd name="connsiteX124" fmla="*/ 4019547 w 4083838"/>
                <a:gd name="connsiteY124" fmla="*/ 1864050 h 1940252"/>
                <a:gd name="connsiteX125" fmla="*/ 4043358 w 4083838"/>
                <a:gd name="connsiteY125" fmla="*/ 1864051 h 1940252"/>
                <a:gd name="connsiteX126" fmla="*/ 4043358 w 4083838"/>
                <a:gd name="connsiteY126" fmla="*/ 1890245 h 1940252"/>
                <a:gd name="connsiteX127" fmla="*/ 4083838 w 4083838"/>
                <a:gd name="connsiteY127" fmla="*/ 1890244 h 1940252"/>
                <a:gd name="connsiteX128" fmla="*/ 4079076 w 4083838"/>
                <a:gd name="connsiteY128" fmla="*/ 1940252 h 1940252"/>
                <a:gd name="connsiteX0" fmla="*/ 0 w 4083839"/>
                <a:gd name="connsiteY0" fmla="*/ 4296 h 1940252"/>
                <a:gd name="connsiteX1" fmla="*/ 0 w 4083839"/>
                <a:gd name="connsiteY1" fmla="*/ 4296 h 1940252"/>
                <a:gd name="connsiteX2" fmla="*/ 152400 w 4083839"/>
                <a:gd name="connsiteY2" fmla="*/ 4296 h 1940252"/>
                <a:gd name="connsiteX3" fmla="*/ 168275 w 4083839"/>
                <a:gd name="connsiteY3" fmla="*/ 7471 h 1940252"/>
                <a:gd name="connsiteX4" fmla="*/ 206375 w 4083839"/>
                <a:gd name="connsiteY4" fmla="*/ 10646 h 1940252"/>
                <a:gd name="connsiteX5" fmla="*/ 387350 w 4083839"/>
                <a:gd name="connsiteY5" fmla="*/ 7471 h 1940252"/>
                <a:gd name="connsiteX6" fmla="*/ 412750 w 4083839"/>
                <a:gd name="connsiteY6" fmla="*/ 4296 h 1940252"/>
                <a:gd name="connsiteX7" fmla="*/ 406400 w 4083839"/>
                <a:gd name="connsiteY7" fmla="*/ 4296 h 1940252"/>
                <a:gd name="connsiteX8" fmla="*/ 403225 w 4083839"/>
                <a:gd name="connsiteY8" fmla="*/ 32871 h 1940252"/>
                <a:gd name="connsiteX9" fmla="*/ 409575 w 4083839"/>
                <a:gd name="connsiteY9" fmla="*/ 36046 h 1940252"/>
                <a:gd name="connsiteX10" fmla="*/ 415925 w 4083839"/>
                <a:gd name="connsiteY10" fmla="*/ 86846 h 1940252"/>
                <a:gd name="connsiteX11" fmla="*/ 425450 w 4083839"/>
                <a:gd name="connsiteY11" fmla="*/ 86846 h 1940252"/>
                <a:gd name="connsiteX12" fmla="*/ 428625 w 4083839"/>
                <a:gd name="connsiteY12" fmla="*/ 102721 h 1940252"/>
                <a:gd name="connsiteX13" fmla="*/ 438150 w 4083839"/>
                <a:gd name="connsiteY13" fmla="*/ 102721 h 1940252"/>
                <a:gd name="connsiteX14" fmla="*/ 438150 w 4083839"/>
                <a:gd name="connsiteY14" fmla="*/ 217021 h 1940252"/>
                <a:gd name="connsiteX15" fmla="*/ 447675 w 4083839"/>
                <a:gd name="connsiteY15" fmla="*/ 217021 h 1940252"/>
                <a:gd name="connsiteX16" fmla="*/ 447675 w 4083839"/>
                <a:gd name="connsiteY16" fmla="*/ 232896 h 1940252"/>
                <a:gd name="connsiteX17" fmla="*/ 457200 w 4083839"/>
                <a:gd name="connsiteY17" fmla="*/ 232896 h 1940252"/>
                <a:gd name="connsiteX18" fmla="*/ 457200 w 4083839"/>
                <a:gd name="connsiteY18" fmla="*/ 255121 h 1940252"/>
                <a:gd name="connsiteX19" fmla="*/ 822325 w 4083839"/>
                <a:gd name="connsiteY19" fmla="*/ 255121 h 1940252"/>
                <a:gd name="connsiteX20" fmla="*/ 822325 w 4083839"/>
                <a:gd name="connsiteY20" fmla="*/ 277346 h 1940252"/>
                <a:gd name="connsiteX21" fmla="*/ 857250 w 4083839"/>
                <a:gd name="connsiteY21" fmla="*/ 277346 h 1940252"/>
                <a:gd name="connsiteX22" fmla="*/ 857250 w 4083839"/>
                <a:gd name="connsiteY22" fmla="*/ 302746 h 1940252"/>
                <a:gd name="connsiteX23" fmla="*/ 895350 w 4083839"/>
                <a:gd name="connsiteY23" fmla="*/ 302746 h 1940252"/>
                <a:gd name="connsiteX24" fmla="*/ 895350 w 4083839"/>
                <a:gd name="connsiteY24" fmla="*/ 458321 h 1940252"/>
                <a:gd name="connsiteX25" fmla="*/ 901700 w 4083839"/>
                <a:gd name="connsiteY25" fmla="*/ 458321 h 1940252"/>
                <a:gd name="connsiteX26" fmla="*/ 901700 w 4083839"/>
                <a:gd name="connsiteY26" fmla="*/ 471021 h 1940252"/>
                <a:gd name="connsiteX27" fmla="*/ 927100 w 4083839"/>
                <a:gd name="connsiteY27" fmla="*/ 471021 h 1940252"/>
                <a:gd name="connsiteX28" fmla="*/ 927100 w 4083839"/>
                <a:gd name="connsiteY28" fmla="*/ 496421 h 1940252"/>
                <a:gd name="connsiteX29" fmla="*/ 974725 w 4083839"/>
                <a:gd name="connsiteY29" fmla="*/ 496421 h 1940252"/>
                <a:gd name="connsiteX30" fmla="*/ 974725 w 4083839"/>
                <a:gd name="connsiteY30" fmla="*/ 518646 h 1940252"/>
                <a:gd name="connsiteX31" fmla="*/ 1114425 w 4083839"/>
                <a:gd name="connsiteY31" fmla="*/ 521821 h 1940252"/>
                <a:gd name="connsiteX32" fmla="*/ 1117600 w 4083839"/>
                <a:gd name="connsiteY32" fmla="*/ 540871 h 1940252"/>
                <a:gd name="connsiteX33" fmla="*/ 1181100 w 4083839"/>
                <a:gd name="connsiteY33" fmla="*/ 544046 h 1940252"/>
                <a:gd name="connsiteX34" fmla="*/ 1181100 w 4083839"/>
                <a:gd name="connsiteY34" fmla="*/ 553571 h 1940252"/>
                <a:gd name="connsiteX35" fmla="*/ 1187450 w 4083839"/>
                <a:gd name="connsiteY35" fmla="*/ 553571 h 1940252"/>
                <a:gd name="connsiteX36" fmla="*/ 1187450 w 4083839"/>
                <a:gd name="connsiteY36" fmla="*/ 563096 h 1940252"/>
                <a:gd name="connsiteX37" fmla="*/ 1193800 w 4083839"/>
                <a:gd name="connsiteY37" fmla="*/ 563096 h 1940252"/>
                <a:gd name="connsiteX38" fmla="*/ 1193800 w 4083839"/>
                <a:gd name="connsiteY38" fmla="*/ 569446 h 1940252"/>
                <a:gd name="connsiteX39" fmla="*/ 1203325 w 4083839"/>
                <a:gd name="connsiteY39" fmla="*/ 569446 h 1940252"/>
                <a:gd name="connsiteX40" fmla="*/ 1203325 w 4083839"/>
                <a:gd name="connsiteY40" fmla="*/ 604371 h 1940252"/>
                <a:gd name="connsiteX41" fmla="*/ 1276350 w 4083839"/>
                <a:gd name="connsiteY41" fmla="*/ 604371 h 1940252"/>
                <a:gd name="connsiteX42" fmla="*/ 1279525 w 4083839"/>
                <a:gd name="connsiteY42" fmla="*/ 626596 h 1940252"/>
                <a:gd name="connsiteX43" fmla="*/ 1301750 w 4083839"/>
                <a:gd name="connsiteY43" fmla="*/ 629771 h 1940252"/>
                <a:gd name="connsiteX44" fmla="*/ 1301750 w 4083839"/>
                <a:gd name="connsiteY44" fmla="*/ 642471 h 1940252"/>
                <a:gd name="connsiteX45" fmla="*/ 1311275 w 4083839"/>
                <a:gd name="connsiteY45" fmla="*/ 642471 h 1940252"/>
                <a:gd name="connsiteX46" fmla="*/ 1311275 w 4083839"/>
                <a:gd name="connsiteY46" fmla="*/ 671046 h 1940252"/>
                <a:gd name="connsiteX47" fmla="*/ 1349375 w 4083839"/>
                <a:gd name="connsiteY47" fmla="*/ 671046 h 1940252"/>
                <a:gd name="connsiteX48" fmla="*/ 1349375 w 4083839"/>
                <a:gd name="connsiteY48" fmla="*/ 686921 h 1940252"/>
                <a:gd name="connsiteX49" fmla="*/ 1371600 w 4083839"/>
                <a:gd name="connsiteY49" fmla="*/ 686921 h 1940252"/>
                <a:gd name="connsiteX50" fmla="*/ 1368425 w 4083839"/>
                <a:gd name="connsiteY50" fmla="*/ 709146 h 1940252"/>
                <a:gd name="connsiteX51" fmla="*/ 1390650 w 4083839"/>
                <a:gd name="connsiteY51" fmla="*/ 709146 h 1940252"/>
                <a:gd name="connsiteX52" fmla="*/ 1390650 w 4083839"/>
                <a:gd name="connsiteY52" fmla="*/ 734546 h 1940252"/>
                <a:gd name="connsiteX53" fmla="*/ 1454150 w 4083839"/>
                <a:gd name="connsiteY53" fmla="*/ 737721 h 1940252"/>
                <a:gd name="connsiteX54" fmla="*/ 1454150 w 4083839"/>
                <a:gd name="connsiteY54" fmla="*/ 753596 h 1940252"/>
                <a:gd name="connsiteX55" fmla="*/ 1489075 w 4083839"/>
                <a:gd name="connsiteY55" fmla="*/ 753596 h 1940252"/>
                <a:gd name="connsiteX56" fmla="*/ 1489075 w 4083839"/>
                <a:gd name="connsiteY56" fmla="*/ 778996 h 1940252"/>
                <a:gd name="connsiteX57" fmla="*/ 1562100 w 4083839"/>
                <a:gd name="connsiteY57" fmla="*/ 778996 h 1940252"/>
                <a:gd name="connsiteX58" fmla="*/ 1562100 w 4083839"/>
                <a:gd name="connsiteY58" fmla="*/ 798046 h 1940252"/>
                <a:gd name="connsiteX59" fmla="*/ 1670050 w 4083839"/>
                <a:gd name="connsiteY59" fmla="*/ 801221 h 1940252"/>
                <a:gd name="connsiteX60" fmla="*/ 1670050 w 4083839"/>
                <a:gd name="connsiteY60" fmla="*/ 820271 h 1940252"/>
                <a:gd name="connsiteX61" fmla="*/ 1730375 w 4083839"/>
                <a:gd name="connsiteY61" fmla="*/ 823446 h 1940252"/>
                <a:gd name="connsiteX62" fmla="*/ 1730375 w 4083839"/>
                <a:gd name="connsiteY62" fmla="*/ 839321 h 1940252"/>
                <a:gd name="connsiteX63" fmla="*/ 1771650 w 4083839"/>
                <a:gd name="connsiteY63" fmla="*/ 845671 h 1940252"/>
                <a:gd name="connsiteX64" fmla="*/ 1771650 w 4083839"/>
                <a:gd name="connsiteY64" fmla="*/ 886946 h 1940252"/>
                <a:gd name="connsiteX65" fmla="*/ 1816100 w 4083839"/>
                <a:gd name="connsiteY65" fmla="*/ 890121 h 1940252"/>
                <a:gd name="connsiteX66" fmla="*/ 1816100 w 4083839"/>
                <a:gd name="connsiteY66" fmla="*/ 944096 h 1940252"/>
                <a:gd name="connsiteX67" fmla="*/ 1825625 w 4083839"/>
                <a:gd name="connsiteY67" fmla="*/ 944096 h 1940252"/>
                <a:gd name="connsiteX68" fmla="*/ 1825625 w 4083839"/>
                <a:gd name="connsiteY68" fmla="*/ 972671 h 1940252"/>
                <a:gd name="connsiteX69" fmla="*/ 1885950 w 4083839"/>
                <a:gd name="connsiteY69" fmla="*/ 975846 h 1940252"/>
                <a:gd name="connsiteX70" fmla="*/ 1885950 w 4083839"/>
                <a:gd name="connsiteY70" fmla="*/ 994896 h 1940252"/>
                <a:gd name="connsiteX71" fmla="*/ 2120900 w 4083839"/>
                <a:gd name="connsiteY71" fmla="*/ 998071 h 1940252"/>
                <a:gd name="connsiteX72" fmla="*/ 2117725 w 4083839"/>
                <a:gd name="connsiteY72" fmla="*/ 1013946 h 1940252"/>
                <a:gd name="connsiteX73" fmla="*/ 2152650 w 4083839"/>
                <a:gd name="connsiteY73" fmla="*/ 1017121 h 1940252"/>
                <a:gd name="connsiteX74" fmla="*/ 2152650 w 4083839"/>
                <a:gd name="connsiteY74" fmla="*/ 1042521 h 1940252"/>
                <a:gd name="connsiteX75" fmla="*/ 2212975 w 4083839"/>
                <a:gd name="connsiteY75" fmla="*/ 1045696 h 1940252"/>
                <a:gd name="connsiteX76" fmla="*/ 2212975 w 4083839"/>
                <a:gd name="connsiteY76" fmla="*/ 1077446 h 1940252"/>
                <a:gd name="connsiteX77" fmla="*/ 2225675 w 4083839"/>
                <a:gd name="connsiteY77" fmla="*/ 1077446 h 1940252"/>
                <a:gd name="connsiteX78" fmla="*/ 2228850 w 4083839"/>
                <a:gd name="connsiteY78" fmla="*/ 1121896 h 1940252"/>
                <a:gd name="connsiteX79" fmla="*/ 2244725 w 4083839"/>
                <a:gd name="connsiteY79" fmla="*/ 1121896 h 1940252"/>
                <a:gd name="connsiteX80" fmla="*/ 2244725 w 4083839"/>
                <a:gd name="connsiteY80" fmla="*/ 1150471 h 1940252"/>
                <a:gd name="connsiteX81" fmla="*/ 2517775 w 4083839"/>
                <a:gd name="connsiteY81" fmla="*/ 1150471 h 1940252"/>
                <a:gd name="connsiteX82" fmla="*/ 2517775 w 4083839"/>
                <a:gd name="connsiteY82" fmla="*/ 1172696 h 1940252"/>
                <a:gd name="connsiteX83" fmla="*/ 2692400 w 4083839"/>
                <a:gd name="connsiteY83" fmla="*/ 1172696 h 1940252"/>
                <a:gd name="connsiteX84" fmla="*/ 2692400 w 4083839"/>
                <a:gd name="connsiteY84" fmla="*/ 1198096 h 1940252"/>
                <a:gd name="connsiteX85" fmla="*/ 2711450 w 4083839"/>
                <a:gd name="connsiteY85" fmla="*/ 1198096 h 1940252"/>
                <a:gd name="connsiteX86" fmla="*/ 2714625 w 4083839"/>
                <a:gd name="connsiteY86" fmla="*/ 1223496 h 1940252"/>
                <a:gd name="connsiteX87" fmla="*/ 2790825 w 4083839"/>
                <a:gd name="connsiteY87" fmla="*/ 1223496 h 1940252"/>
                <a:gd name="connsiteX88" fmla="*/ 2790825 w 4083839"/>
                <a:gd name="connsiteY88" fmla="*/ 1248896 h 1940252"/>
                <a:gd name="connsiteX89" fmla="*/ 2860675 w 4083839"/>
                <a:gd name="connsiteY89" fmla="*/ 1248896 h 1940252"/>
                <a:gd name="connsiteX90" fmla="*/ 2860675 w 4083839"/>
                <a:gd name="connsiteY90" fmla="*/ 1264771 h 1940252"/>
                <a:gd name="connsiteX91" fmla="*/ 2892425 w 4083839"/>
                <a:gd name="connsiteY91" fmla="*/ 1264771 h 1940252"/>
                <a:gd name="connsiteX92" fmla="*/ 2895600 w 4083839"/>
                <a:gd name="connsiteY92" fmla="*/ 1318746 h 1940252"/>
                <a:gd name="connsiteX93" fmla="*/ 2936875 w 4083839"/>
                <a:gd name="connsiteY93" fmla="*/ 1318746 h 1940252"/>
                <a:gd name="connsiteX94" fmla="*/ 2940050 w 4083839"/>
                <a:gd name="connsiteY94" fmla="*/ 1356846 h 1940252"/>
                <a:gd name="connsiteX95" fmla="*/ 3019425 w 4083839"/>
                <a:gd name="connsiteY95" fmla="*/ 1363196 h 1940252"/>
                <a:gd name="connsiteX96" fmla="*/ 3019425 w 4083839"/>
                <a:gd name="connsiteY96" fmla="*/ 1401296 h 1940252"/>
                <a:gd name="connsiteX97" fmla="*/ 3028950 w 4083839"/>
                <a:gd name="connsiteY97" fmla="*/ 1401296 h 1940252"/>
                <a:gd name="connsiteX98" fmla="*/ 3028950 w 4083839"/>
                <a:gd name="connsiteY98" fmla="*/ 1426696 h 1940252"/>
                <a:gd name="connsiteX99" fmla="*/ 3067050 w 4083839"/>
                <a:gd name="connsiteY99" fmla="*/ 1423521 h 1940252"/>
                <a:gd name="connsiteX100" fmla="*/ 3067050 w 4083839"/>
                <a:gd name="connsiteY100" fmla="*/ 1445746 h 1940252"/>
                <a:gd name="connsiteX101" fmla="*/ 3076575 w 4083839"/>
                <a:gd name="connsiteY101" fmla="*/ 1445746 h 1940252"/>
                <a:gd name="connsiteX102" fmla="*/ 3079750 w 4083839"/>
                <a:gd name="connsiteY102" fmla="*/ 1474321 h 1940252"/>
                <a:gd name="connsiteX103" fmla="*/ 3105150 w 4083839"/>
                <a:gd name="connsiteY103" fmla="*/ 1474321 h 1940252"/>
                <a:gd name="connsiteX104" fmla="*/ 3105150 w 4083839"/>
                <a:gd name="connsiteY104" fmla="*/ 1566396 h 1940252"/>
                <a:gd name="connsiteX105" fmla="*/ 3114675 w 4083839"/>
                <a:gd name="connsiteY105" fmla="*/ 1566396 h 1940252"/>
                <a:gd name="connsiteX106" fmla="*/ 3114675 w 4083839"/>
                <a:gd name="connsiteY106" fmla="*/ 1588621 h 1940252"/>
                <a:gd name="connsiteX107" fmla="*/ 3133725 w 4083839"/>
                <a:gd name="connsiteY107" fmla="*/ 1588621 h 1940252"/>
                <a:gd name="connsiteX108" fmla="*/ 3134519 w 4083839"/>
                <a:gd name="connsiteY108" fmla="*/ 1633865 h 1940252"/>
                <a:gd name="connsiteX109" fmla="*/ 3148012 w 4083839"/>
                <a:gd name="connsiteY109" fmla="*/ 1633865 h 1940252"/>
                <a:gd name="connsiteX110" fmla="*/ 3148012 w 4083839"/>
                <a:gd name="connsiteY110" fmla="*/ 1685460 h 1940252"/>
                <a:gd name="connsiteX111" fmla="*/ 3157537 w 4083839"/>
                <a:gd name="connsiteY111" fmla="*/ 1685459 h 1940252"/>
                <a:gd name="connsiteX112" fmla="*/ 3157536 w 4083839"/>
                <a:gd name="connsiteY112" fmla="*/ 1699745 h 1940252"/>
                <a:gd name="connsiteX113" fmla="*/ 3169442 w 4083839"/>
                <a:gd name="connsiteY113" fmla="*/ 1699747 h 1940252"/>
                <a:gd name="connsiteX114" fmla="*/ 3171824 w 4083839"/>
                <a:gd name="connsiteY114" fmla="*/ 1740227 h 1940252"/>
                <a:gd name="connsiteX115" fmla="*/ 3186111 w 4083839"/>
                <a:gd name="connsiteY115" fmla="*/ 1740227 h 1940252"/>
                <a:gd name="connsiteX116" fmla="*/ 3186112 w 4083839"/>
                <a:gd name="connsiteY116" fmla="*/ 1749752 h 1940252"/>
                <a:gd name="connsiteX117" fmla="*/ 3202780 w 4083839"/>
                <a:gd name="connsiteY117" fmla="*/ 1749751 h 1940252"/>
                <a:gd name="connsiteX118" fmla="*/ 3202780 w 4083839"/>
                <a:gd name="connsiteY118" fmla="*/ 1790233 h 1940252"/>
                <a:gd name="connsiteX119" fmla="*/ 3233735 w 4083839"/>
                <a:gd name="connsiteY119" fmla="*/ 1790233 h 1940252"/>
                <a:gd name="connsiteX120" fmla="*/ 3233735 w 4083839"/>
                <a:gd name="connsiteY120" fmla="*/ 1816427 h 1940252"/>
                <a:gd name="connsiteX121" fmla="*/ 3283741 w 4083839"/>
                <a:gd name="connsiteY121" fmla="*/ 1818808 h 1940252"/>
                <a:gd name="connsiteX122" fmla="*/ 3283741 w 4083839"/>
                <a:gd name="connsiteY122" fmla="*/ 1837857 h 1940252"/>
                <a:gd name="connsiteX123" fmla="*/ 4019545 w 4083839"/>
                <a:gd name="connsiteY123" fmla="*/ 1840238 h 1940252"/>
                <a:gd name="connsiteX124" fmla="*/ 4019547 w 4083839"/>
                <a:gd name="connsiteY124" fmla="*/ 1864050 h 1940252"/>
                <a:gd name="connsiteX125" fmla="*/ 4043358 w 4083839"/>
                <a:gd name="connsiteY125" fmla="*/ 1864051 h 1940252"/>
                <a:gd name="connsiteX126" fmla="*/ 4043358 w 4083839"/>
                <a:gd name="connsiteY126" fmla="*/ 1890245 h 1940252"/>
                <a:gd name="connsiteX127" fmla="*/ 4083838 w 4083839"/>
                <a:gd name="connsiteY127" fmla="*/ 1890244 h 1940252"/>
                <a:gd name="connsiteX128" fmla="*/ 4083839 w 4083839"/>
                <a:gd name="connsiteY128" fmla="*/ 1940252 h 1940252"/>
                <a:gd name="connsiteX0" fmla="*/ 0 w 4086220"/>
                <a:gd name="connsiteY0" fmla="*/ 4296 h 1945687"/>
                <a:gd name="connsiteX1" fmla="*/ 0 w 4086220"/>
                <a:gd name="connsiteY1" fmla="*/ 4296 h 1945687"/>
                <a:gd name="connsiteX2" fmla="*/ 152400 w 4086220"/>
                <a:gd name="connsiteY2" fmla="*/ 4296 h 1945687"/>
                <a:gd name="connsiteX3" fmla="*/ 168275 w 4086220"/>
                <a:gd name="connsiteY3" fmla="*/ 7471 h 1945687"/>
                <a:gd name="connsiteX4" fmla="*/ 206375 w 4086220"/>
                <a:gd name="connsiteY4" fmla="*/ 10646 h 1945687"/>
                <a:gd name="connsiteX5" fmla="*/ 387350 w 4086220"/>
                <a:gd name="connsiteY5" fmla="*/ 7471 h 1945687"/>
                <a:gd name="connsiteX6" fmla="*/ 412750 w 4086220"/>
                <a:gd name="connsiteY6" fmla="*/ 4296 h 1945687"/>
                <a:gd name="connsiteX7" fmla="*/ 406400 w 4086220"/>
                <a:gd name="connsiteY7" fmla="*/ 4296 h 1945687"/>
                <a:gd name="connsiteX8" fmla="*/ 403225 w 4086220"/>
                <a:gd name="connsiteY8" fmla="*/ 32871 h 1945687"/>
                <a:gd name="connsiteX9" fmla="*/ 409575 w 4086220"/>
                <a:gd name="connsiteY9" fmla="*/ 36046 h 1945687"/>
                <a:gd name="connsiteX10" fmla="*/ 415925 w 4086220"/>
                <a:gd name="connsiteY10" fmla="*/ 86846 h 1945687"/>
                <a:gd name="connsiteX11" fmla="*/ 425450 w 4086220"/>
                <a:gd name="connsiteY11" fmla="*/ 86846 h 1945687"/>
                <a:gd name="connsiteX12" fmla="*/ 428625 w 4086220"/>
                <a:gd name="connsiteY12" fmla="*/ 102721 h 1945687"/>
                <a:gd name="connsiteX13" fmla="*/ 438150 w 4086220"/>
                <a:gd name="connsiteY13" fmla="*/ 102721 h 1945687"/>
                <a:gd name="connsiteX14" fmla="*/ 438150 w 4086220"/>
                <a:gd name="connsiteY14" fmla="*/ 217021 h 1945687"/>
                <a:gd name="connsiteX15" fmla="*/ 447675 w 4086220"/>
                <a:gd name="connsiteY15" fmla="*/ 217021 h 1945687"/>
                <a:gd name="connsiteX16" fmla="*/ 447675 w 4086220"/>
                <a:gd name="connsiteY16" fmla="*/ 232896 h 1945687"/>
                <a:gd name="connsiteX17" fmla="*/ 457200 w 4086220"/>
                <a:gd name="connsiteY17" fmla="*/ 232896 h 1945687"/>
                <a:gd name="connsiteX18" fmla="*/ 457200 w 4086220"/>
                <a:gd name="connsiteY18" fmla="*/ 255121 h 1945687"/>
                <a:gd name="connsiteX19" fmla="*/ 822325 w 4086220"/>
                <a:gd name="connsiteY19" fmla="*/ 255121 h 1945687"/>
                <a:gd name="connsiteX20" fmla="*/ 822325 w 4086220"/>
                <a:gd name="connsiteY20" fmla="*/ 277346 h 1945687"/>
                <a:gd name="connsiteX21" fmla="*/ 857250 w 4086220"/>
                <a:gd name="connsiteY21" fmla="*/ 277346 h 1945687"/>
                <a:gd name="connsiteX22" fmla="*/ 857250 w 4086220"/>
                <a:gd name="connsiteY22" fmla="*/ 302746 h 1945687"/>
                <a:gd name="connsiteX23" fmla="*/ 895350 w 4086220"/>
                <a:gd name="connsiteY23" fmla="*/ 302746 h 1945687"/>
                <a:gd name="connsiteX24" fmla="*/ 895350 w 4086220"/>
                <a:gd name="connsiteY24" fmla="*/ 458321 h 1945687"/>
                <a:gd name="connsiteX25" fmla="*/ 901700 w 4086220"/>
                <a:gd name="connsiteY25" fmla="*/ 458321 h 1945687"/>
                <a:gd name="connsiteX26" fmla="*/ 901700 w 4086220"/>
                <a:gd name="connsiteY26" fmla="*/ 471021 h 1945687"/>
                <a:gd name="connsiteX27" fmla="*/ 927100 w 4086220"/>
                <a:gd name="connsiteY27" fmla="*/ 471021 h 1945687"/>
                <a:gd name="connsiteX28" fmla="*/ 927100 w 4086220"/>
                <a:gd name="connsiteY28" fmla="*/ 496421 h 1945687"/>
                <a:gd name="connsiteX29" fmla="*/ 974725 w 4086220"/>
                <a:gd name="connsiteY29" fmla="*/ 496421 h 1945687"/>
                <a:gd name="connsiteX30" fmla="*/ 974725 w 4086220"/>
                <a:gd name="connsiteY30" fmla="*/ 518646 h 1945687"/>
                <a:gd name="connsiteX31" fmla="*/ 1114425 w 4086220"/>
                <a:gd name="connsiteY31" fmla="*/ 521821 h 1945687"/>
                <a:gd name="connsiteX32" fmla="*/ 1117600 w 4086220"/>
                <a:gd name="connsiteY32" fmla="*/ 540871 h 1945687"/>
                <a:gd name="connsiteX33" fmla="*/ 1181100 w 4086220"/>
                <a:gd name="connsiteY33" fmla="*/ 544046 h 1945687"/>
                <a:gd name="connsiteX34" fmla="*/ 1181100 w 4086220"/>
                <a:gd name="connsiteY34" fmla="*/ 553571 h 1945687"/>
                <a:gd name="connsiteX35" fmla="*/ 1187450 w 4086220"/>
                <a:gd name="connsiteY35" fmla="*/ 553571 h 1945687"/>
                <a:gd name="connsiteX36" fmla="*/ 1187450 w 4086220"/>
                <a:gd name="connsiteY36" fmla="*/ 563096 h 1945687"/>
                <a:gd name="connsiteX37" fmla="*/ 1193800 w 4086220"/>
                <a:gd name="connsiteY37" fmla="*/ 563096 h 1945687"/>
                <a:gd name="connsiteX38" fmla="*/ 1193800 w 4086220"/>
                <a:gd name="connsiteY38" fmla="*/ 569446 h 1945687"/>
                <a:gd name="connsiteX39" fmla="*/ 1203325 w 4086220"/>
                <a:gd name="connsiteY39" fmla="*/ 569446 h 1945687"/>
                <a:gd name="connsiteX40" fmla="*/ 1203325 w 4086220"/>
                <a:gd name="connsiteY40" fmla="*/ 604371 h 1945687"/>
                <a:gd name="connsiteX41" fmla="*/ 1276350 w 4086220"/>
                <a:gd name="connsiteY41" fmla="*/ 604371 h 1945687"/>
                <a:gd name="connsiteX42" fmla="*/ 1279525 w 4086220"/>
                <a:gd name="connsiteY42" fmla="*/ 626596 h 1945687"/>
                <a:gd name="connsiteX43" fmla="*/ 1301750 w 4086220"/>
                <a:gd name="connsiteY43" fmla="*/ 629771 h 1945687"/>
                <a:gd name="connsiteX44" fmla="*/ 1301750 w 4086220"/>
                <a:gd name="connsiteY44" fmla="*/ 642471 h 1945687"/>
                <a:gd name="connsiteX45" fmla="*/ 1311275 w 4086220"/>
                <a:gd name="connsiteY45" fmla="*/ 642471 h 1945687"/>
                <a:gd name="connsiteX46" fmla="*/ 1311275 w 4086220"/>
                <a:gd name="connsiteY46" fmla="*/ 671046 h 1945687"/>
                <a:gd name="connsiteX47" fmla="*/ 1349375 w 4086220"/>
                <a:gd name="connsiteY47" fmla="*/ 671046 h 1945687"/>
                <a:gd name="connsiteX48" fmla="*/ 1349375 w 4086220"/>
                <a:gd name="connsiteY48" fmla="*/ 686921 h 1945687"/>
                <a:gd name="connsiteX49" fmla="*/ 1371600 w 4086220"/>
                <a:gd name="connsiteY49" fmla="*/ 686921 h 1945687"/>
                <a:gd name="connsiteX50" fmla="*/ 1368425 w 4086220"/>
                <a:gd name="connsiteY50" fmla="*/ 709146 h 1945687"/>
                <a:gd name="connsiteX51" fmla="*/ 1390650 w 4086220"/>
                <a:gd name="connsiteY51" fmla="*/ 709146 h 1945687"/>
                <a:gd name="connsiteX52" fmla="*/ 1390650 w 4086220"/>
                <a:gd name="connsiteY52" fmla="*/ 734546 h 1945687"/>
                <a:gd name="connsiteX53" fmla="*/ 1454150 w 4086220"/>
                <a:gd name="connsiteY53" fmla="*/ 737721 h 1945687"/>
                <a:gd name="connsiteX54" fmla="*/ 1454150 w 4086220"/>
                <a:gd name="connsiteY54" fmla="*/ 753596 h 1945687"/>
                <a:gd name="connsiteX55" fmla="*/ 1489075 w 4086220"/>
                <a:gd name="connsiteY55" fmla="*/ 753596 h 1945687"/>
                <a:gd name="connsiteX56" fmla="*/ 1489075 w 4086220"/>
                <a:gd name="connsiteY56" fmla="*/ 778996 h 1945687"/>
                <a:gd name="connsiteX57" fmla="*/ 1562100 w 4086220"/>
                <a:gd name="connsiteY57" fmla="*/ 778996 h 1945687"/>
                <a:gd name="connsiteX58" fmla="*/ 1562100 w 4086220"/>
                <a:gd name="connsiteY58" fmla="*/ 798046 h 1945687"/>
                <a:gd name="connsiteX59" fmla="*/ 1670050 w 4086220"/>
                <a:gd name="connsiteY59" fmla="*/ 801221 h 1945687"/>
                <a:gd name="connsiteX60" fmla="*/ 1670050 w 4086220"/>
                <a:gd name="connsiteY60" fmla="*/ 820271 h 1945687"/>
                <a:gd name="connsiteX61" fmla="*/ 1730375 w 4086220"/>
                <a:gd name="connsiteY61" fmla="*/ 823446 h 1945687"/>
                <a:gd name="connsiteX62" fmla="*/ 1730375 w 4086220"/>
                <a:gd name="connsiteY62" fmla="*/ 839321 h 1945687"/>
                <a:gd name="connsiteX63" fmla="*/ 1771650 w 4086220"/>
                <a:gd name="connsiteY63" fmla="*/ 845671 h 1945687"/>
                <a:gd name="connsiteX64" fmla="*/ 1771650 w 4086220"/>
                <a:gd name="connsiteY64" fmla="*/ 886946 h 1945687"/>
                <a:gd name="connsiteX65" fmla="*/ 1816100 w 4086220"/>
                <a:gd name="connsiteY65" fmla="*/ 890121 h 1945687"/>
                <a:gd name="connsiteX66" fmla="*/ 1816100 w 4086220"/>
                <a:gd name="connsiteY66" fmla="*/ 944096 h 1945687"/>
                <a:gd name="connsiteX67" fmla="*/ 1825625 w 4086220"/>
                <a:gd name="connsiteY67" fmla="*/ 944096 h 1945687"/>
                <a:gd name="connsiteX68" fmla="*/ 1825625 w 4086220"/>
                <a:gd name="connsiteY68" fmla="*/ 972671 h 1945687"/>
                <a:gd name="connsiteX69" fmla="*/ 1885950 w 4086220"/>
                <a:gd name="connsiteY69" fmla="*/ 975846 h 1945687"/>
                <a:gd name="connsiteX70" fmla="*/ 1885950 w 4086220"/>
                <a:gd name="connsiteY70" fmla="*/ 994896 h 1945687"/>
                <a:gd name="connsiteX71" fmla="*/ 2120900 w 4086220"/>
                <a:gd name="connsiteY71" fmla="*/ 998071 h 1945687"/>
                <a:gd name="connsiteX72" fmla="*/ 2117725 w 4086220"/>
                <a:gd name="connsiteY72" fmla="*/ 1013946 h 1945687"/>
                <a:gd name="connsiteX73" fmla="*/ 2152650 w 4086220"/>
                <a:gd name="connsiteY73" fmla="*/ 1017121 h 1945687"/>
                <a:gd name="connsiteX74" fmla="*/ 2152650 w 4086220"/>
                <a:gd name="connsiteY74" fmla="*/ 1042521 h 1945687"/>
                <a:gd name="connsiteX75" fmla="*/ 2212975 w 4086220"/>
                <a:gd name="connsiteY75" fmla="*/ 1045696 h 1945687"/>
                <a:gd name="connsiteX76" fmla="*/ 2212975 w 4086220"/>
                <a:gd name="connsiteY76" fmla="*/ 1077446 h 1945687"/>
                <a:gd name="connsiteX77" fmla="*/ 2225675 w 4086220"/>
                <a:gd name="connsiteY77" fmla="*/ 1077446 h 1945687"/>
                <a:gd name="connsiteX78" fmla="*/ 2228850 w 4086220"/>
                <a:gd name="connsiteY78" fmla="*/ 1121896 h 1945687"/>
                <a:gd name="connsiteX79" fmla="*/ 2244725 w 4086220"/>
                <a:gd name="connsiteY79" fmla="*/ 1121896 h 1945687"/>
                <a:gd name="connsiteX80" fmla="*/ 2244725 w 4086220"/>
                <a:gd name="connsiteY80" fmla="*/ 1150471 h 1945687"/>
                <a:gd name="connsiteX81" fmla="*/ 2517775 w 4086220"/>
                <a:gd name="connsiteY81" fmla="*/ 1150471 h 1945687"/>
                <a:gd name="connsiteX82" fmla="*/ 2517775 w 4086220"/>
                <a:gd name="connsiteY82" fmla="*/ 1172696 h 1945687"/>
                <a:gd name="connsiteX83" fmla="*/ 2692400 w 4086220"/>
                <a:gd name="connsiteY83" fmla="*/ 1172696 h 1945687"/>
                <a:gd name="connsiteX84" fmla="*/ 2692400 w 4086220"/>
                <a:gd name="connsiteY84" fmla="*/ 1198096 h 1945687"/>
                <a:gd name="connsiteX85" fmla="*/ 2711450 w 4086220"/>
                <a:gd name="connsiteY85" fmla="*/ 1198096 h 1945687"/>
                <a:gd name="connsiteX86" fmla="*/ 2714625 w 4086220"/>
                <a:gd name="connsiteY86" fmla="*/ 1223496 h 1945687"/>
                <a:gd name="connsiteX87" fmla="*/ 2790825 w 4086220"/>
                <a:gd name="connsiteY87" fmla="*/ 1223496 h 1945687"/>
                <a:gd name="connsiteX88" fmla="*/ 2790825 w 4086220"/>
                <a:gd name="connsiteY88" fmla="*/ 1248896 h 1945687"/>
                <a:gd name="connsiteX89" fmla="*/ 2860675 w 4086220"/>
                <a:gd name="connsiteY89" fmla="*/ 1248896 h 1945687"/>
                <a:gd name="connsiteX90" fmla="*/ 2860675 w 4086220"/>
                <a:gd name="connsiteY90" fmla="*/ 1264771 h 1945687"/>
                <a:gd name="connsiteX91" fmla="*/ 2892425 w 4086220"/>
                <a:gd name="connsiteY91" fmla="*/ 1264771 h 1945687"/>
                <a:gd name="connsiteX92" fmla="*/ 2895600 w 4086220"/>
                <a:gd name="connsiteY92" fmla="*/ 1318746 h 1945687"/>
                <a:gd name="connsiteX93" fmla="*/ 2936875 w 4086220"/>
                <a:gd name="connsiteY93" fmla="*/ 1318746 h 1945687"/>
                <a:gd name="connsiteX94" fmla="*/ 2940050 w 4086220"/>
                <a:gd name="connsiteY94" fmla="*/ 1356846 h 1945687"/>
                <a:gd name="connsiteX95" fmla="*/ 3019425 w 4086220"/>
                <a:gd name="connsiteY95" fmla="*/ 1363196 h 1945687"/>
                <a:gd name="connsiteX96" fmla="*/ 3019425 w 4086220"/>
                <a:gd name="connsiteY96" fmla="*/ 1401296 h 1945687"/>
                <a:gd name="connsiteX97" fmla="*/ 3028950 w 4086220"/>
                <a:gd name="connsiteY97" fmla="*/ 1401296 h 1945687"/>
                <a:gd name="connsiteX98" fmla="*/ 3028950 w 4086220"/>
                <a:gd name="connsiteY98" fmla="*/ 1426696 h 1945687"/>
                <a:gd name="connsiteX99" fmla="*/ 3067050 w 4086220"/>
                <a:gd name="connsiteY99" fmla="*/ 1423521 h 1945687"/>
                <a:gd name="connsiteX100" fmla="*/ 3067050 w 4086220"/>
                <a:gd name="connsiteY100" fmla="*/ 1445746 h 1945687"/>
                <a:gd name="connsiteX101" fmla="*/ 3076575 w 4086220"/>
                <a:gd name="connsiteY101" fmla="*/ 1445746 h 1945687"/>
                <a:gd name="connsiteX102" fmla="*/ 3079750 w 4086220"/>
                <a:gd name="connsiteY102" fmla="*/ 1474321 h 1945687"/>
                <a:gd name="connsiteX103" fmla="*/ 3105150 w 4086220"/>
                <a:gd name="connsiteY103" fmla="*/ 1474321 h 1945687"/>
                <a:gd name="connsiteX104" fmla="*/ 3105150 w 4086220"/>
                <a:gd name="connsiteY104" fmla="*/ 1566396 h 1945687"/>
                <a:gd name="connsiteX105" fmla="*/ 3114675 w 4086220"/>
                <a:gd name="connsiteY105" fmla="*/ 1566396 h 1945687"/>
                <a:gd name="connsiteX106" fmla="*/ 3114675 w 4086220"/>
                <a:gd name="connsiteY106" fmla="*/ 1588621 h 1945687"/>
                <a:gd name="connsiteX107" fmla="*/ 3133725 w 4086220"/>
                <a:gd name="connsiteY107" fmla="*/ 1588621 h 1945687"/>
                <a:gd name="connsiteX108" fmla="*/ 3134519 w 4086220"/>
                <a:gd name="connsiteY108" fmla="*/ 1633865 h 1945687"/>
                <a:gd name="connsiteX109" fmla="*/ 3148012 w 4086220"/>
                <a:gd name="connsiteY109" fmla="*/ 1633865 h 1945687"/>
                <a:gd name="connsiteX110" fmla="*/ 3148012 w 4086220"/>
                <a:gd name="connsiteY110" fmla="*/ 1685460 h 1945687"/>
                <a:gd name="connsiteX111" fmla="*/ 3157537 w 4086220"/>
                <a:gd name="connsiteY111" fmla="*/ 1685459 h 1945687"/>
                <a:gd name="connsiteX112" fmla="*/ 3157536 w 4086220"/>
                <a:gd name="connsiteY112" fmla="*/ 1699745 h 1945687"/>
                <a:gd name="connsiteX113" fmla="*/ 3169442 w 4086220"/>
                <a:gd name="connsiteY113" fmla="*/ 1699747 h 1945687"/>
                <a:gd name="connsiteX114" fmla="*/ 3171824 w 4086220"/>
                <a:gd name="connsiteY114" fmla="*/ 1740227 h 1945687"/>
                <a:gd name="connsiteX115" fmla="*/ 3186111 w 4086220"/>
                <a:gd name="connsiteY115" fmla="*/ 1740227 h 1945687"/>
                <a:gd name="connsiteX116" fmla="*/ 3186112 w 4086220"/>
                <a:gd name="connsiteY116" fmla="*/ 1749752 h 1945687"/>
                <a:gd name="connsiteX117" fmla="*/ 3202780 w 4086220"/>
                <a:gd name="connsiteY117" fmla="*/ 1749751 h 1945687"/>
                <a:gd name="connsiteX118" fmla="*/ 3202780 w 4086220"/>
                <a:gd name="connsiteY118" fmla="*/ 1790233 h 1945687"/>
                <a:gd name="connsiteX119" fmla="*/ 3233735 w 4086220"/>
                <a:gd name="connsiteY119" fmla="*/ 1790233 h 1945687"/>
                <a:gd name="connsiteX120" fmla="*/ 3233735 w 4086220"/>
                <a:gd name="connsiteY120" fmla="*/ 1816427 h 1945687"/>
                <a:gd name="connsiteX121" fmla="*/ 3283741 w 4086220"/>
                <a:gd name="connsiteY121" fmla="*/ 1818808 h 1945687"/>
                <a:gd name="connsiteX122" fmla="*/ 3283741 w 4086220"/>
                <a:gd name="connsiteY122" fmla="*/ 1837857 h 1945687"/>
                <a:gd name="connsiteX123" fmla="*/ 4019545 w 4086220"/>
                <a:gd name="connsiteY123" fmla="*/ 1840238 h 1945687"/>
                <a:gd name="connsiteX124" fmla="*/ 4019547 w 4086220"/>
                <a:gd name="connsiteY124" fmla="*/ 1864050 h 1945687"/>
                <a:gd name="connsiteX125" fmla="*/ 4043358 w 4086220"/>
                <a:gd name="connsiteY125" fmla="*/ 1864051 h 1945687"/>
                <a:gd name="connsiteX126" fmla="*/ 4043358 w 4086220"/>
                <a:gd name="connsiteY126" fmla="*/ 1890245 h 1945687"/>
                <a:gd name="connsiteX127" fmla="*/ 4083838 w 4086220"/>
                <a:gd name="connsiteY127" fmla="*/ 1890244 h 1945687"/>
                <a:gd name="connsiteX128" fmla="*/ 4083839 w 4086220"/>
                <a:gd name="connsiteY128" fmla="*/ 1940252 h 1945687"/>
                <a:gd name="connsiteX129" fmla="*/ 4086220 w 4086220"/>
                <a:gd name="connsiteY129" fmla="*/ 1945013 h 1945687"/>
                <a:gd name="connsiteX0" fmla="*/ 0 w 4107652"/>
                <a:gd name="connsiteY0" fmla="*/ 4296 h 1943606"/>
                <a:gd name="connsiteX1" fmla="*/ 0 w 4107652"/>
                <a:gd name="connsiteY1" fmla="*/ 4296 h 1943606"/>
                <a:gd name="connsiteX2" fmla="*/ 152400 w 4107652"/>
                <a:gd name="connsiteY2" fmla="*/ 4296 h 1943606"/>
                <a:gd name="connsiteX3" fmla="*/ 168275 w 4107652"/>
                <a:gd name="connsiteY3" fmla="*/ 7471 h 1943606"/>
                <a:gd name="connsiteX4" fmla="*/ 206375 w 4107652"/>
                <a:gd name="connsiteY4" fmla="*/ 10646 h 1943606"/>
                <a:gd name="connsiteX5" fmla="*/ 387350 w 4107652"/>
                <a:gd name="connsiteY5" fmla="*/ 7471 h 1943606"/>
                <a:gd name="connsiteX6" fmla="*/ 412750 w 4107652"/>
                <a:gd name="connsiteY6" fmla="*/ 4296 h 1943606"/>
                <a:gd name="connsiteX7" fmla="*/ 406400 w 4107652"/>
                <a:gd name="connsiteY7" fmla="*/ 4296 h 1943606"/>
                <a:gd name="connsiteX8" fmla="*/ 403225 w 4107652"/>
                <a:gd name="connsiteY8" fmla="*/ 32871 h 1943606"/>
                <a:gd name="connsiteX9" fmla="*/ 409575 w 4107652"/>
                <a:gd name="connsiteY9" fmla="*/ 36046 h 1943606"/>
                <a:gd name="connsiteX10" fmla="*/ 415925 w 4107652"/>
                <a:gd name="connsiteY10" fmla="*/ 86846 h 1943606"/>
                <a:gd name="connsiteX11" fmla="*/ 425450 w 4107652"/>
                <a:gd name="connsiteY11" fmla="*/ 86846 h 1943606"/>
                <a:gd name="connsiteX12" fmla="*/ 428625 w 4107652"/>
                <a:gd name="connsiteY12" fmla="*/ 102721 h 1943606"/>
                <a:gd name="connsiteX13" fmla="*/ 438150 w 4107652"/>
                <a:gd name="connsiteY13" fmla="*/ 102721 h 1943606"/>
                <a:gd name="connsiteX14" fmla="*/ 438150 w 4107652"/>
                <a:gd name="connsiteY14" fmla="*/ 217021 h 1943606"/>
                <a:gd name="connsiteX15" fmla="*/ 447675 w 4107652"/>
                <a:gd name="connsiteY15" fmla="*/ 217021 h 1943606"/>
                <a:gd name="connsiteX16" fmla="*/ 447675 w 4107652"/>
                <a:gd name="connsiteY16" fmla="*/ 232896 h 1943606"/>
                <a:gd name="connsiteX17" fmla="*/ 457200 w 4107652"/>
                <a:gd name="connsiteY17" fmla="*/ 232896 h 1943606"/>
                <a:gd name="connsiteX18" fmla="*/ 457200 w 4107652"/>
                <a:gd name="connsiteY18" fmla="*/ 255121 h 1943606"/>
                <a:gd name="connsiteX19" fmla="*/ 822325 w 4107652"/>
                <a:gd name="connsiteY19" fmla="*/ 255121 h 1943606"/>
                <a:gd name="connsiteX20" fmla="*/ 822325 w 4107652"/>
                <a:gd name="connsiteY20" fmla="*/ 277346 h 1943606"/>
                <a:gd name="connsiteX21" fmla="*/ 857250 w 4107652"/>
                <a:gd name="connsiteY21" fmla="*/ 277346 h 1943606"/>
                <a:gd name="connsiteX22" fmla="*/ 857250 w 4107652"/>
                <a:gd name="connsiteY22" fmla="*/ 302746 h 1943606"/>
                <a:gd name="connsiteX23" fmla="*/ 895350 w 4107652"/>
                <a:gd name="connsiteY23" fmla="*/ 302746 h 1943606"/>
                <a:gd name="connsiteX24" fmla="*/ 895350 w 4107652"/>
                <a:gd name="connsiteY24" fmla="*/ 458321 h 1943606"/>
                <a:gd name="connsiteX25" fmla="*/ 901700 w 4107652"/>
                <a:gd name="connsiteY25" fmla="*/ 458321 h 1943606"/>
                <a:gd name="connsiteX26" fmla="*/ 901700 w 4107652"/>
                <a:gd name="connsiteY26" fmla="*/ 471021 h 1943606"/>
                <a:gd name="connsiteX27" fmla="*/ 927100 w 4107652"/>
                <a:gd name="connsiteY27" fmla="*/ 471021 h 1943606"/>
                <a:gd name="connsiteX28" fmla="*/ 927100 w 4107652"/>
                <a:gd name="connsiteY28" fmla="*/ 496421 h 1943606"/>
                <a:gd name="connsiteX29" fmla="*/ 974725 w 4107652"/>
                <a:gd name="connsiteY29" fmla="*/ 496421 h 1943606"/>
                <a:gd name="connsiteX30" fmla="*/ 974725 w 4107652"/>
                <a:gd name="connsiteY30" fmla="*/ 518646 h 1943606"/>
                <a:gd name="connsiteX31" fmla="*/ 1114425 w 4107652"/>
                <a:gd name="connsiteY31" fmla="*/ 521821 h 1943606"/>
                <a:gd name="connsiteX32" fmla="*/ 1117600 w 4107652"/>
                <a:gd name="connsiteY32" fmla="*/ 540871 h 1943606"/>
                <a:gd name="connsiteX33" fmla="*/ 1181100 w 4107652"/>
                <a:gd name="connsiteY33" fmla="*/ 544046 h 1943606"/>
                <a:gd name="connsiteX34" fmla="*/ 1181100 w 4107652"/>
                <a:gd name="connsiteY34" fmla="*/ 553571 h 1943606"/>
                <a:gd name="connsiteX35" fmla="*/ 1187450 w 4107652"/>
                <a:gd name="connsiteY35" fmla="*/ 553571 h 1943606"/>
                <a:gd name="connsiteX36" fmla="*/ 1187450 w 4107652"/>
                <a:gd name="connsiteY36" fmla="*/ 563096 h 1943606"/>
                <a:gd name="connsiteX37" fmla="*/ 1193800 w 4107652"/>
                <a:gd name="connsiteY37" fmla="*/ 563096 h 1943606"/>
                <a:gd name="connsiteX38" fmla="*/ 1193800 w 4107652"/>
                <a:gd name="connsiteY38" fmla="*/ 569446 h 1943606"/>
                <a:gd name="connsiteX39" fmla="*/ 1203325 w 4107652"/>
                <a:gd name="connsiteY39" fmla="*/ 569446 h 1943606"/>
                <a:gd name="connsiteX40" fmla="*/ 1203325 w 4107652"/>
                <a:gd name="connsiteY40" fmla="*/ 604371 h 1943606"/>
                <a:gd name="connsiteX41" fmla="*/ 1276350 w 4107652"/>
                <a:gd name="connsiteY41" fmla="*/ 604371 h 1943606"/>
                <a:gd name="connsiteX42" fmla="*/ 1279525 w 4107652"/>
                <a:gd name="connsiteY42" fmla="*/ 626596 h 1943606"/>
                <a:gd name="connsiteX43" fmla="*/ 1301750 w 4107652"/>
                <a:gd name="connsiteY43" fmla="*/ 629771 h 1943606"/>
                <a:gd name="connsiteX44" fmla="*/ 1301750 w 4107652"/>
                <a:gd name="connsiteY44" fmla="*/ 642471 h 1943606"/>
                <a:gd name="connsiteX45" fmla="*/ 1311275 w 4107652"/>
                <a:gd name="connsiteY45" fmla="*/ 642471 h 1943606"/>
                <a:gd name="connsiteX46" fmla="*/ 1311275 w 4107652"/>
                <a:gd name="connsiteY46" fmla="*/ 671046 h 1943606"/>
                <a:gd name="connsiteX47" fmla="*/ 1349375 w 4107652"/>
                <a:gd name="connsiteY47" fmla="*/ 671046 h 1943606"/>
                <a:gd name="connsiteX48" fmla="*/ 1349375 w 4107652"/>
                <a:gd name="connsiteY48" fmla="*/ 686921 h 1943606"/>
                <a:gd name="connsiteX49" fmla="*/ 1371600 w 4107652"/>
                <a:gd name="connsiteY49" fmla="*/ 686921 h 1943606"/>
                <a:gd name="connsiteX50" fmla="*/ 1368425 w 4107652"/>
                <a:gd name="connsiteY50" fmla="*/ 709146 h 1943606"/>
                <a:gd name="connsiteX51" fmla="*/ 1390650 w 4107652"/>
                <a:gd name="connsiteY51" fmla="*/ 709146 h 1943606"/>
                <a:gd name="connsiteX52" fmla="*/ 1390650 w 4107652"/>
                <a:gd name="connsiteY52" fmla="*/ 734546 h 1943606"/>
                <a:gd name="connsiteX53" fmla="*/ 1454150 w 4107652"/>
                <a:gd name="connsiteY53" fmla="*/ 737721 h 1943606"/>
                <a:gd name="connsiteX54" fmla="*/ 1454150 w 4107652"/>
                <a:gd name="connsiteY54" fmla="*/ 753596 h 1943606"/>
                <a:gd name="connsiteX55" fmla="*/ 1489075 w 4107652"/>
                <a:gd name="connsiteY55" fmla="*/ 753596 h 1943606"/>
                <a:gd name="connsiteX56" fmla="*/ 1489075 w 4107652"/>
                <a:gd name="connsiteY56" fmla="*/ 778996 h 1943606"/>
                <a:gd name="connsiteX57" fmla="*/ 1562100 w 4107652"/>
                <a:gd name="connsiteY57" fmla="*/ 778996 h 1943606"/>
                <a:gd name="connsiteX58" fmla="*/ 1562100 w 4107652"/>
                <a:gd name="connsiteY58" fmla="*/ 798046 h 1943606"/>
                <a:gd name="connsiteX59" fmla="*/ 1670050 w 4107652"/>
                <a:gd name="connsiteY59" fmla="*/ 801221 h 1943606"/>
                <a:gd name="connsiteX60" fmla="*/ 1670050 w 4107652"/>
                <a:gd name="connsiteY60" fmla="*/ 820271 h 1943606"/>
                <a:gd name="connsiteX61" fmla="*/ 1730375 w 4107652"/>
                <a:gd name="connsiteY61" fmla="*/ 823446 h 1943606"/>
                <a:gd name="connsiteX62" fmla="*/ 1730375 w 4107652"/>
                <a:gd name="connsiteY62" fmla="*/ 839321 h 1943606"/>
                <a:gd name="connsiteX63" fmla="*/ 1771650 w 4107652"/>
                <a:gd name="connsiteY63" fmla="*/ 845671 h 1943606"/>
                <a:gd name="connsiteX64" fmla="*/ 1771650 w 4107652"/>
                <a:gd name="connsiteY64" fmla="*/ 886946 h 1943606"/>
                <a:gd name="connsiteX65" fmla="*/ 1816100 w 4107652"/>
                <a:gd name="connsiteY65" fmla="*/ 890121 h 1943606"/>
                <a:gd name="connsiteX66" fmla="*/ 1816100 w 4107652"/>
                <a:gd name="connsiteY66" fmla="*/ 944096 h 1943606"/>
                <a:gd name="connsiteX67" fmla="*/ 1825625 w 4107652"/>
                <a:gd name="connsiteY67" fmla="*/ 944096 h 1943606"/>
                <a:gd name="connsiteX68" fmla="*/ 1825625 w 4107652"/>
                <a:gd name="connsiteY68" fmla="*/ 972671 h 1943606"/>
                <a:gd name="connsiteX69" fmla="*/ 1885950 w 4107652"/>
                <a:gd name="connsiteY69" fmla="*/ 975846 h 1943606"/>
                <a:gd name="connsiteX70" fmla="*/ 1885950 w 4107652"/>
                <a:gd name="connsiteY70" fmla="*/ 994896 h 1943606"/>
                <a:gd name="connsiteX71" fmla="*/ 2120900 w 4107652"/>
                <a:gd name="connsiteY71" fmla="*/ 998071 h 1943606"/>
                <a:gd name="connsiteX72" fmla="*/ 2117725 w 4107652"/>
                <a:gd name="connsiteY72" fmla="*/ 1013946 h 1943606"/>
                <a:gd name="connsiteX73" fmla="*/ 2152650 w 4107652"/>
                <a:gd name="connsiteY73" fmla="*/ 1017121 h 1943606"/>
                <a:gd name="connsiteX74" fmla="*/ 2152650 w 4107652"/>
                <a:gd name="connsiteY74" fmla="*/ 1042521 h 1943606"/>
                <a:gd name="connsiteX75" fmla="*/ 2212975 w 4107652"/>
                <a:gd name="connsiteY75" fmla="*/ 1045696 h 1943606"/>
                <a:gd name="connsiteX76" fmla="*/ 2212975 w 4107652"/>
                <a:gd name="connsiteY76" fmla="*/ 1077446 h 1943606"/>
                <a:gd name="connsiteX77" fmla="*/ 2225675 w 4107652"/>
                <a:gd name="connsiteY77" fmla="*/ 1077446 h 1943606"/>
                <a:gd name="connsiteX78" fmla="*/ 2228850 w 4107652"/>
                <a:gd name="connsiteY78" fmla="*/ 1121896 h 1943606"/>
                <a:gd name="connsiteX79" fmla="*/ 2244725 w 4107652"/>
                <a:gd name="connsiteY79" fmla="*/ 1121896 h 1943606"/>
                <a:gd name="connsiteX80" fmla="*/ 2244725 w 4107652"/>
                <a:gd name="connsiteY80" fmla="*/ 1150471 h 1943606"/>
                <a:gd name="connsiteX81" fmla="*/ 2517775 w 4107652"/>
                <a:gd name="connsiteY81" fmla="*/ 1150471 h 1943606"/>
                <a:gd name="connsiteX82" fmla="*/ 2517775 w 4107652"/>
                <a:gd name="connsiteY82" fmla="*/ 1172696 h 1943606"/>
                <a:gd name="connsiteX83" fmla="*/ 2692400 w 4107652"/>
                <a:gd name="connsiteY83" fmla="*/ 1172696 h 1943606"/>
                <a:gd name="connsiteX84" fmla="*/ 2692400 w 4107652"/>
                <a:gd name="connsiteY84" fmla="*/ 1198096 h 1943606"/>
                <a:gd name="connsiteX85" fmla="*/ 2711450 w 4107652"/>
                <a:gd name="connsiteY85" fmla="*/ 1198096 h 1943606"/>
                <a:gd name="connsiteX86" fmla="*/ 2714625 w 4107652"/>
                <a:gd name="connsiteY86" fmla="*/ 1223496 h 1943606"/>
                <a:gd name="connsiteX87" fmla="*/ 2790825 w 4107652"/>
                <a:gd name="connsiteY87" fmla="*/ 1223496 h 1943606"/>
                <a:gd name="connsiteX88" fmla="*/ 2790825 w 4107652"/>
                <a:gd name="connsiteY88" fmla="*/ 1248896 h 1943606"/>
                <a:gd name="connsiteX89" fmla="*/ 2860675 w 4107652"/>
                <a:gd name="connsiteY89" fmla="*/ 1248896 h 1943606"/>
                <a:gd name="connsiteX90" fmla="*/ 2860675 w 4107652"/>
                <a:gd name="connsiteY90" fmla="*/ 1264771 h 1943606"/>
                <a:gd name="connsiteX91" fmla="*/ 2892425 w 4107652"/>
                <a:gd name="connsiteY91" fmla="*/ 1264771 h 1943606"/>
                <a:gd name="connsiteX92" fmla="*/ 2895600 w 4107652"/>
                <a:gd name="connsiteY92" fmla="*/ 1318746 h 1943606"/>
                <a:gd name="connsiteX93" fmla="*/ 2936875 w 4107652"/>
                <a:gd name="connsiteY93" fmla="*/ 1318746 h 1943606"/>
                <a:gd name="connsiteX94" fmla="*/ 2940050 w 4107652"/>
                <a:gd name="connsiteY94" fmla="*/ 1356846 h 1943606"/>
                <a:gd name="connsiteX95" fmla="*/ 3019425 w 4107652"/>
                <a:gd name="connsiteY95" fmla="*/ 1363196 h 1943606"/>
                <a:gd name="connsiteX96" fmla="*/ 3019425 w 4107652"/>
                <a:gd name="connsiteY96" fmla="*/ 1401296 h 1943606"/>
                <a:gd name="connsiteX97" fmla="*/ 3028950 w 4107652"/>
                <a:gd name="connsiteY97" fmla="*/ 1401296 h 1943606"/>
                <a:gd name="connsiteX98" fmla="*/ 3028950 w 4107652"/>
                <a:gd name="connsiteY98" fmla="*/ 1426696 h 1943606"/>
                <a:gd name="connsiteX99" fmla="*/ 3067050 w 4107652"/>
                <a:gd name="connsiteY99" fmla="*/ 1423521 h 1943606"/>
                <a:gd name="connsiteX100" fmla="*/ 3067050 w 4107652"/>
                <a:gd name="connsiteY100" fmla="*/ 1445746 h 1943606"/>
                <a:gd name="connsiteX101" fmla="*/ 3076575 w 4107652"/>
                <a:gd name="connsiteY101" fmla="*/ 1445746 h 1943606"/>
                <a:gd name="connsiteX102" fmla="*/ 3079750 w 4107652"/>
                <a:gd name="connsiteY102" fmla="*/ 1474321 h 1943606"/>
                <a:gd name="connsiteX103" fmla="*/ 3105150 w 4107652"/>
                <a:gd name="connsiteY103" fmla="*/ 1474321 h 1943606"/>
                <a:gd name="connsiteX104" fmla="*/ 3105150 w 4107652"/>
                <a:gd name="connsiteY104" fmla="*/ 1566396 h 1943606"/>
                <a:gd name="connsiteX105" fmla="*/ 3114675 w 4107652"/>
                <a:gd name="connsiteY105" fmla="*/ 1566396 h 1943606"/>
                <a:gd name="connsiteX106" fmla="*/ 3114675 w 4107652"/>
                <a:gd name="connsiteY106" fmla="*/ 1588621 h 1943606"/>
                <a:gd name="connsiteX107" fmla="*/ 3133725 w 4107652"/>
                <a:gd name="connsiteY107" fmla="*/ 1588621 h 1943606"/>
                <a:gd name="connsiteX108" fmla="*/ 3134519 w 4107652"/>
                <a:gd name="connsiteY108" fmla="*/ 1633865 h 1943606"/>
                <a:gd name="connsiteX109" fmla="*/ 3148012 w 4107652"/>
                <a:gd name="connsiteY109" fmla="*/ 1633865 h 1943606"/>
                <a:gd name="connsiteX110" fmla="*/ 3148012 w 4107652"/>
                <a:gd name="connsiteY110" fmla="*/ 1685460 h 1943606"/>
                <a:gd name="connsiteX111" fmla="*/ 3157537 w 4107652"/>
                <a:gd name="connsiteY111" fmla="*/ 1685459 h 1943606"/>
                <a:gd name="connsiteX112" fmla="*/ 3157536 w 4107652"/>
                <a:gd name="connsiteY112" fmla="*/ 1699745 h 1943606"/>
                <a:gd name="connsiteX113" fmla="*/ 3169442 w 4107652"/>
                <a:gd name="connsiteY113" fmla="*/ 1699747 h 1943606"/>
                <a:gd name="connsiteX114" fmla="*/ 3171824 w 4107652"/>
                <a:gd name="connsiteY114" fmla="*/ 1740227 h 1943606"/>
                <a:gd name="connsiteX115" fmla="*/ 3186111 w 4107652"/>
                <a:gd name="connsiteY115" fmla="*/ 1740227 h 1943606"/>
                <a:gd name="connsiteX116" fmla="*/ 3186112 w 4107652"/>
                <a:gd name="connsiteY116" fmla="*/ 1749752 h 1943606"/>
                <a:gd name="connsiteX117" fmla="*/ 3202780 w 4107652"/>
                <a:gd name="connsiteY117" fmla="*/ 1749751 h 1943606"/>
                <a:gd name="connsiteX118" fmla="*/ 3202780 w 4107652"/>
                <a:gd name="connsiteY118" fmla="*/ 1790233 h 1943606"/>
                <a:gd name="connsiteX119" fmla="*/ 3233735 w 4107652"/>
                <a:gd name="connsiteY119" fmla="*/ 1790233 h 1943606"/>
                <a:gd name="connsiteX120" fmla="*/ 3233735 w 4107652"/>
                <a:gd name="connsiteY120" fmla="*/ 1816427 h 1943606"/>
                <a:gd name="connsiteX121" fmla="*/ 3283741 w 4107652"/>
                <a:gd name="connsiteY121" fmla="*/ 1818808 h 1943606"/>
                <a:gd name="connsiteX122" fmla="*/ 3283741 w 4107652"/>
                <a:gd name="connsiteY122" fmla="*/ 1837857 h 1943606"/>
                <a:gd name="connsiteX123" fmla="*/ 4019545 w 4107652"/>
                <a:gd name="connsiteY123" fmla="*/ 1840238 h 1943606"/>
                <a:gd name="connsiteX124" fmla="*/ 4019547 w 4107652"/>
                <a:gd name="connsiteY124" fmla="*/ 1864050 h 1943606"/>
                <a:gd name="connsiteX125" fmla="*/ 4043358 w 4107652"/>
                <a:gd name="connsiteY125" fmla="*/ 1864051 h 1943606"/>
                <a:gd name="connsiteX126" fmla="*/ 4043358 w 4107652"/>
                <a:gd name="connsiteY126" fmla="*/ 1890245 h 1943606"/>
                <a:gd name="connsiteX127" fmla="*/ 4083838 w 4107652"/>
                <a:gd name="connsiteY127" fmla="*/ 1890244 h 1943606"/>
                <a:gd name="connsiteX128" fmla="*/ 4083839 w 4107652"/>
                <a:gd name="connsiteY128" fmla="*/ 1940252 h 1943606"/>
                <a:gd name="connsiteX129" fmla="*/ 4107652 w 4107652"/>
                <a:gd name="connsiteY129" fmla="*/ 1937870 h 1943606"/>
                <a:gd name="connsiteX0" fmla="*/ 0 w 4107652"/>
                <a:gd name="connsiteY0" fmla="*/ 4296 h 1944097"/>
                <a:gd name="connsiteX1" fmla="*/ 0 w 4107652"/>
                <a:gd name="connsiteY1" fmla="*/ 4296 h 1944097"/>
                <a:gd name="connsiteX2" fmla="*/ 152400 w 4107652"/>
                <a:gd name="connsiteY2" fmla="*/ 4296 h 1944097"/>
                <a:gd name="connsiteX3" fmla="*/ 168275 w 4107652"/>
                <a:gd name="connsiteY3" fmla="*/ 7471 h 1944097"/>
                <a:gd name="connsiteX4" fmla="*/ 206375 w 4107652"/>
                <a:gd name="connsiteY4" fmla="*/ 10646 h 1944097"/>
                <a:gd name="connsiteX5" fmla="*/ 387350 w 4107652"/>
                <a:gd name="connsiteY5" fmla="*/ 7471 h 1944097"/>
                <a:gd name="connsiteX6" fmla="*/ 412750 w 4107652"/>
                <a:gd name="connsiteY6" fmla="*/ 4296 h 1944097"/>
                <a:gd name="connsiteX7" fmla="*/ 406400 w 4107652"/>
                <a:gd name="connsiteY7" fmla="*/ 4296 h 1944097"/>
                <a:gd name="connsiteX8" fmla="*/ 403225 w 4107652"/>
                <a:gd name="connsiteY8" fmla="*/ 32871 h 1944097"/>
                <a:gd name="connsiteX9" fmla="*/ 409575 w 4107652"/>
                <a:gd name="connsiteY9" fmla="*/ 36046 h 1944097"/>
                <a:gd name="connsiteX10" fmla="*/ 415925 w 4107652"/>
                <a:gd name="connsiteY10" fmla="*/ 86846 h 1944097"/>
                <a:gd name="connsiteX11" fmla="*/ 425450 w 4107652"/>
                <a:gd name="connsiteY11" fmla="*/ 86846 h 1944097"/>
                <a:gd name="connsiteX12" fmla="*/ 428625 w 4107652"/>
                <a:gd name="connsiteY12" fmla="*/ 102721 h 1944097"/>
                <a:gd name="connsiteX13" fmla="*/ 438150 w 4107652"/>
                <a:gd name="connsiteY13" fmla="*/ 102721 h 1944097"/>
                <a:gd name="connsiteX14" fmla="*/ 438150 w 4107652"/>
                <a:gd name="connsiteY14" fmla="*/ 217021 h 1944097"/>
                <a:gd name="connsiteX15" fmla="*/ 447675 w 4107652"/>
                <a:gd name="connsiteY15" fmla="*/ 217021 h 1944097"/>
                <a:gd name="connsiteX16" fmla="*/ 447675 w 4107652"/>
                <a:gd name="connsiteY16" fmla="*/ 232896 h 1944097"/>
                <a:gd name="connsiteX17" fmla="*/ 457200 w 4107652"/>
                <a:gd name="connsiteY17" fmla="*/ 232896 h 1944097"/>
                <a:gd name="connsiteX18" fmla="*/ 457200 w 4107652"/>
                <a:gd name="connsiteY18" fmla="*/ 255121 h 1944097"/>
                <a:gd name="connsiteX19" fmla="*/ 822325 w 4107652"/>
                <a:gd name="connsiteY19" fmla="*/ 255121 h 1944097"/>
                <a:gd name="connsiteX20" fmla="*/ 822325 w 4107652"/>
                <a:gd name="connsiteY20" fmla="*/ 277346 h 1944097"/>
                <a:gd name="connsiteX21" fmla="*/ 857250 w 4107652"/>
                <a:gd name="connsiteY21" fmla="*/ 277346 h 1944097"/>
                <a:gd name="connsiteX22" fmla="*/ 857250 w 4107652"/>
                <a:gd name="connsiteY22" fmla="*/ 302746 h 1944097"/>
                <a:gd name="connsiteX23" fmla="*/ 895350 w 4107652"/>
                <a:gd name="connsiteY23" fmla="*/ 302746 h 1944097"/>
                <a:gd name="connsiteX24" fmla="*/ 895350 w 4107652"/>
                <a:gd name="connsiteY24" fmla="*/ 458321 h 1944097"/>
                <a:gd name="connsiteX25" fmla="*/ 901700 w 4107652"/>
                <a:gd name="connsiteY25" fmla="*/ 458321 h 1944097"/>
                <a:gd name="connsiteX26" fmla="*/ 901700 w 4107652"/>
                <a:gd name="connsiteY26" fmla="*/ 471021 h 1944097"/>
                <a:gd name="connsiteX27" fmla="*/ 927100 w 4107652"/>
                <a:gd name="connsiteY27" fmla="*/ 471021 h 1944097"/>
                <a:gd name="connsiteX28" fmla="*/ 927100 w 4107652"/>
                <a:gd name="connsiteY28" fmla="*/ 496421 h 1944097"/>
                <a:gd name="connsiteX29" fmla="*/ 974725 w 4107652"/>
                <a:gd name="connsiteY29" fmla="*/ 496421 h 1944097"/>
                <a:gd name="connsiteX30" fmla="*/ 974725 w 4107652"/>
                <a:gd name="connsiteY30" fmla="*/ 518646 h 1944097"/>
                <a:gd name="connsiteX31" fmla="*/ 1114425 w 4107652"/>
                <a:gd name="connsiteY31" fmla="*/ 521821 h 1944097"/>
                <a:gd name="connsiteX32" fmla="*/ 1117600 w 4107652"/>
                <a:gd name="connsiteY32" fmla="*/ 540871 h 1944097"/>
                <a:gd name="connsiteX33" fmla="*/ 1181100 w 4107652"/>
                <a:gd name="connsiteY33" fmla="*/ 544046 h 1944097"/>
                <a:gd name="connsiteX34" fmla="*/ 1181100 w 4107652"/>
                <a:gd name="connsiteY34" fmla="*/ 553571 h 1944097"/>
                <a:gd name="connsiteX35" fmla="*/ 1187450 w 4107652"/>
                <a:gd name="connsiteY35" fmla="*/ 553571 h 1944097"/>
                <a:gd name="connsiteX36" fmla="*/ 1187450 w 4107652"/>
                <a:gd name="connsiteY36" fmla="*/ 563096 h 1944097"/>
                <a:gd name="connsiteX37" fmla="*/ 1193800 w 4107652"/>
                <a:gd name="connsiteY37" fmla="*/ 563096 h 1944097"/>
                <a:gd name="connsiteX38" fmla="*/ 1193800 w 4107652"/>
                <a:gd name="connsiteY38" fmla="*/ 569446 h 1944097"/>
                <a:gd name="connsiteX39" fmla="*/ 1203325 w 4107652"/>
                <a:gd name="connsiteY39" fmla="*/ 569446 h 1944097"/>
                <a:gd name="connsiteX40" fmla="*/ 1203325 w 4107652"/>
                <a:gd name="connsiteY40" fmla="*/ 604371 h 1944097"/>
                <a:gd name="connsiteX41" fmla="*/ 1276350 w 4107652"/>
                <a:gd name="connsiteY41" fmla="*/ 604371 h 1944097"/>
                <a:gd name="connsiteX42" fmla="*/ 1279525 w 4107652"/>
                <a:gd name="connsiteY42" fmla="*/ 626596 h 1944097"/>
                <a:gd name="connsiteX43" fmla="*/ 1301750 w 4107652"/>
                <a:gd name="connsiteY43" fmla="*/ 629771 h 1944097"/>
                <a:gd name="connsiteX44" fmla="*/ 1301750 w 4107652"/>
                <a:gd name="connsiteY44" fmla="*/ 642471 h 1944097"/>
                <a:gd name="connsiteX45" fmla="*/ 1311275 w 4107652"/>
                <a:gd name="connsiteY45" fmla="*/ 642471 h 1944097"/>
                <a:gd name="connsiteX46" fmla="*/ 1311275 w 4107652"/>
                <a:gd name="connsiteY46" fmla="*/ 671046 h 1944097"/>
                <a:gd name="connsiteX47" fmla="*/ 1349375 w 4107652"/>
                <a:gd name="connsiteY47" fmla="*/ 671046 h 1944097"/>
                <a:gd name="connsiteX48" fmla="*/ 1349375 w 4107652"/>
                <a:gd name="connsiteY48" fmla="*/ 686921 h 1944097"/>
                <a:gd name="connsiteX49" fmla="*/ 1371600 w 4107652"/>
                <a:gd name="connsiteY49" fmla="*/ 686921 h 1944097"/>
                <a:gd name="connsiteX50" fmla="*/ 1368425 w 4107652"/>
                <a:gd name="connsiteY50" fmla="*/ 709146 h 1944097"/>
                <a:gd name="connsiteX51" fmla="*/ 1390650 w 4107652"/>
                <a:gd name="connsiteY51" fmla="*/ 709146 h 1944097"/>
                <a:gd name="connsiteX52" fmla="*/ 1390650 w 4107652"/>
                <a:gd name="connsiteY52" fmla="*/ 734546 h 1944097"/>
                <a:gd name="connsiteX53" fmla="*/ 1454150 w 4107652"/>
                <a:gd name="connsiteY53" fmla="*/ 737721 h 1944097"/>
                <a:gd name="connsiteX54" fmla="*/ 1454150 w 4107652"/>
                <a:gd name="connsiteY54" fmla="*/ 753596 h 1944097"/>
                <a:gd name="connsiteX55" fmla="*/ 1489075 w 4107652"/>
                <a:gd name="connsiteY55" fmla="*/ 753596 h 1944097"/>
                <a:gd name="connsiteX56" fmla="*/ 1489075 w 4107652"/>
                <a:gd name="connsiteY56" fmla="*/ 778996 h 1944097"/>
                <a:gd name="connsiteX57" fmla="*/ 1562100 w 4107652"/>
                <a:gd name="connsiteY57" fmla="*/ 778996 h 1944097"/>
                <a:gd name="connsiteX58" fmla="*/ 1562100 w 4107652"/>
                <a:gd name="connsiteY58" fmla="*/ 798046 h 1944097"/>
                <a:gd name="connsiteX59" fmla="*/ 1670050 w 4107652"/>
                <a:gd name="connsiteY59" fmla="*/ 801221 h 1944097"/>
                <a:gd name="connsiteX60" fmla="*/ 1670050 w 4107652"/>
                <a:gd name="connsiteY60" fmla="*/ 820271 h 1944097"/>
                <a:gd name="connsiteX61" fmla="*/ 1730375 w 4107652"/>
                <a:gd name="connsiteY61" fmla="*/ 823446 h 1944097"/>
                <a:gd name="connsiteX62" fmla="*/ 1730375 w 4107652"/>
                <a:gd name="connsiteY62" fmla="*/ 839321 h 1944097"/>
                <a:gd name="connsiteX63" fmla="*/ 1771650 w 4107652"/>
                <a:gd name="connsiteY63" fmla="*/ 845671 h 1944097"/>
                <a:gd name="connsiteX64" fmla="*/ 1771650 w 4107652"/>
                <a:gd name="connsiteY64" fmla="*/ 886946 h 1944097"/>
                <a:gd name="connsiteX65" fmla="*/ 1816100 w 4107652"/>
                <a:gd name="connsiteY65" fmla="*/ 890121 h 1944097"/>
                <a:gd name="connsiteX66" fmla="*/ 1816100 w 4107652"/>
                <a:gd name="connsiteY66" fmla="*/ 944096 h 1944097"/>
                <a:gd name="connsiteX67" fmla="*/ 1825625 w 4107652"/>
                <a:gd name="connsiteY67" fmla="*/ 944096 h 1944097"/>
                <a:gd name="connsiteX68" fmla="*/ 1825625 w 4107652"/>
                <a:gd name="connsiteY68" fmla="*/ 972671 h 1944097"/>
                <a:gd name="connsiteX69" fmla="*/ 1885950 w 4107652"/>
                <a:gd name="connsiteY69" fmla="*/ 975846 h 1944097"/>
                <a:gd name="connsiteX70" fmla="*/ 1885950 w 4107652"/>
                <a:gd name="connsiteY70" fmla="*/ 994896 h 1944097"/>
                <a:gd name="connsiteX71" fmla="*/ 2120900 w 4107652"/>
                <a:gd name="connsiteY71" fmla="*/ 998071 h 1944097"/>
                <a:gd name="connsiteX72" fmla="*/ 2117725 w 4107652"/>
                <a:gd name="connsiteY72" fmla="*/ 1013946 h 1944097"/>
                <a:gd name="connsiteX73" fmla="*/ 2152650 w 4107652"/>
                <a:gd name="connsiteY73" fmla="*/ 1017121 h 1944097"/>
                <a:gd name="connsiteX74" fmla="*/ 2152650 w 4107652"/>
                <a:gd name="connsiteY74" fmla="*/ 1042521 h 1944097"/>
                <a:gd name="connsiteX75" fmla="*/ 2212975 w 4107652"/>
                <a:gd name="connsiteY75" fmla="*/ 1045696 h 1944097"/>
                <a:gd name="connsiteX76" fmla="*/ 2212975 w 4107652"/>
                <a:gd name="connsiteY76" fmla="*/ 1077446 h 1944097"/>
                <a:gd name="connsiteX77" fmla="*/ 2225675 w 4107652"/>
                <a:gd name="connsiteY77" fmla="*/ 1077446 h 1944097"/>
                <a:gd name="connsiteX78" fmla="*/ 2228850 w 4107652"/>
                <a:gd name="connsiteY78" fmla="*/ 1121896 h 1944097"/>
                <a:gd name="connsiteX79" fmla="*/ 2244725 w 4107652"/>
                <a:gd name="connsiteY79" fmla="*/ 1121896 h 1944097"/>
                <a:gd name="connsiteX80" fmla="*/ 2244725 w 4107652"/>
                <a:gd name="connsiteY80" fmla="*/ 1150471 h 1944097"/>
                <a:gd name="connsiteX81" fmla="*/ 2517775 w 4107652"/>
                <a:gd name="connsiteY81" fmla="*/ 1150471 h 1944097"/>
                <a:gd name="connsiteX82" fmla="*/ 2517775 w 4107652"/>
                <a:gd name="connsiteY82" fmla="*/ 1172696 h 1944097"/>
                <a:gd name="connsiteX83" fmla="*/ 2692400 w 4107652"/>
                <a:gd name="connsiteY83" fmla="*/ 1172696 h 1944097"/>
                <a:gd name="connsiteX84" fmla="*/ 2692400 w 4107652"/>
                <a:gd name="connsiteY84" fmla="*/ 1198096 h 1944097"/>
                <a:gd name="connsiteX85" fmla="*/ 2711450 w 4107652"/>
                <a:gd name="connsiteY85" fmla="*/ 1198096 h 1944097"/>
                <a:gd name="connsiteX86" fmla="*/ 2714625 w 4107652"/>
                <a:gd name="connsiteY86" fmla="*/ 1223496 h 1944097"/>
                <a:gd name="connsiteX87" fmla="*/ 2790825 w 4107652"/>
                <a:gd name="connsiteY87" fmla="*/ 1223496 h 1944097"/>
                <a:gd name="connsiteX88" fmla="*/ 2790825 w 4107652"/>
                <a:gd name="connsiteY88" fmla="*/ 1248896 h 1944097"/>
                <a:gd name="connsiteX89" fmla="*/ 2860675 w 4107652"/>
                <a:gd name="connsiteY89" fmla="*/ 1248896 h 1944097"/>
                <a:gd name="connsiteX90" fmla="*/ 2860675 w 4107652"/>
                <a:gd name="connsiteY90" fmla="*/ 1264771 h 1944097"/>
                <a:gd name="connsiteX91" fmla="*/ 2892425 w 4107652"/>
                <a:gd name="connsiteY91" fmla="*/ 1264771 h 1944097"/>
                <a:gd name="connsiteX92" fmla="*/ 2895600 w 4107652"/>
                <a:gd name="connsiteY92" fmla="*/ 1318746 h 1944097"/>
                <a:gd name="connsiteX93" fmla="*/ 2936875 w 4107652"/>
                <a:gd name="connsiteY93" fmla="*/ 1318746 h 1944097"/>
                <a:gd name="connsiteX94" fmla="*/ 2940050 w 4107652"/>
                <a:gd name="connsiteY94" fmla="*/ 1356846 h 1944097"/>
                <a:gd name="connsiteX95" fmla="*/ 3019425 w 4107652"/>
                <a:gd name="connsiteY95" fmla="*/ 1363196 h 1944097"/>
                <a:gd name="connsiteX96" fmla="*/ 3019425 w 4107652"/>
                <a:gd name="connsiteY96" fmla="*/ 1401296 h 1944097"/>
                <a:gd name="connsiteX97" fmla="*/ 3028950 w 4107652"/>
                <a:gd name="connsiteY97" fmla="*/ 1401296 h 1944097"/>
                <a:gd name="connsiteX98" fmla="*/ 3028950 w 4107652"/>
                <a:gd name="connsiteY98" fmla="*/ 1426696 h 1944097"/>
                <a:gd name="connsiteX99" fmla="*/ 3067050 w 4107652"/>
                <a:gd name="connsiteY99" fmla="*/ 1423521 h 1944097"/>
                <a:gd name="connsiteX100" fmla="*/ 3067050 w 4107652"/>
                <a:gd name="connsiteY100" fmla="*/ 1445746 h 1944097"/>
                <a:gd name="connsiteX101" fmla="*/ 3076575 w 4107652"/>
                <a:gd name="connsiteY101" fmla="*/ 1445746 h 1944097"/>
                <a:gd name="connsiteX102" fmla="*/ 3079750 w 4107652"/>
                <a:gd name="connsiteY102" fmla="*/ 1474321 h 1944097"/>
                <a:gd name="connsiteX103" fmla="*/ 3105150 w 4107652"/>
                <a:gd name="connsiteY103" fmla="*/ 1474321 h 1944097"/>
                <a:gd name="connsiteX104" fmla="*/ 3105150 w 4107652"/>
                <a:gd name="connsiteY104" fmla="*/ 1566396 h 1944097"/>
                <a:gd name="connsiteX105" fmla="*/ 3114675 w 4107652"/>
                <a:gd name="connsiteY105" fmla="*/ 1566396 h 1944097"/>
                <a:gd name="connsiteX106" fmla="*/ 3114675 w 4107652"/>
                <a:gd name="connsiteY106" fmla="*/ 1588621 h 1944097"/>
                <a:gd name="connsiteX107" fmla="*/ 3133725 w 4107652"/>
                <a:gd name="connsiteY107" fmla="*/ 1588621 h 1944097"/>
                <a:gd name="connsiteX108" fmla="*/ 3134519 w 4107652"/>
                <a:gd name="connsiteY108" fmla="*/ 1633865 h 1944097"/>
                <a:gd name="connsiteX109" fmla="*/ 3148012 w 4107652"/>
                <a:gd name="connsiteY109" fmla="*/ 1633865 h 1944097"/>
                <a:gd name="connsiteX110" fmla="*/ 3148012 w 4107652"/>
                <a:gd name="connsiteY110" fmla="*/ 1685460 h 1944097"/>
                <a:gd name="connsiteX111" fmla="*/ 3157537 w 4107652"/>
                <a:gd name="connsiteY111" fmla="*/ 1685459 h 1944097"/>
                <a:gd name="connsiteX112" fmla="*/ 3157536 w 4107652"/>
                <a:gd name="connsiteY112" fmla="*/ 1699745 h 1944097"/>
                <a:gd name="connsiteX113" fmla="*/ 3169442 w 4107652"/>
                <a:gd name="connsiteY113" fmla="*/ 1699747 h 1944097"/>
                <a:gd name="connsiteX114" fmla="*/ 3171824 w 4107652"/>
                <a:gd name="connsiteY114" fmla="*/ 1740227 h 1944097"/>
                <a:gd name="connsiteX115" fmla="*/ 3186111 w 4107652"/>
                <a:gd name="connsiteY115" fmla="*/ 1740227 h 1944097"/>
                <a:gd name="connsiteX116" fmla="*/ 3186112 w 4107652"/>
                <a:gd name="connsiteY116" fmla="*/ 1749752 h 1944097"/>
                <a:gd name="connsiteX117" fmla="*/ 3202780 w 4107652"/>
                <a:gd name="connsiteY117" fmla="*/ 1749751 h 1944097"/>
                <a:gd name="connsiteX118" fmla="*/ 3202780 w 4107652"/>
                <a:gd name="connsiteY118" fmla="*/ 1790233 h 1944097"/>
                <a:gd name="connsiteX119" fmla="*/ 3233735 w 4107652"/>
                <a:gd name="connsiteY119" fmla="*/ 1790233 h 1944097"/>
                <a:gd name="connsiteX120" fmla="*/ 3233735 w 4107652"/>
                <a:gd name="connsiteY120" fmla="*/ 1816427 h 1944097"/>
                <a:gd name="connsiteX121" fmla="*/ 3283741 w 4107652"/>
                <a:gd name="connsiteY121" fmla="*/ 1818808 h 1944097"/>
                <a:gd name="connsiteX122" fmla="*/ 3283741 w 4107652"/>
                <a:gd name="connsiteY122" fmla="*/ 1837857 h 1944097"/>
                <a:gd name="connsiteX123" fmla="*/ 4019545 w 4107652"/>
                <a:gd name="connsiteY123" fmla="*/ 1840238 h 1944097"/>
                <a:gd name="connsiteX124" fmla="*/ 4019547 w 4107652"/>
                <a:gd name="connsiteY124" fmla="*/ 1864050 h 1944097"/>
                <a:gd name="connsiteX125" fmla="*/ 4043358 w 4107652"/>
                <a:gd name="connsiteY125" fmla="*/ 1864051 h 1944097"/>
                <a:gd name="connsiteX126" fmla="*/ 4043358 w 4107652"/>
                <a:gd name="connsiteY126" fmla="*/ 1890245 h 1944097"/>
                <a:gd name="connsiteX127" fmla="*/ 4083838 w 4107652"/>
                <a:gd name="connsiteY127" fmla="*/ 1890244 h 1944097"/>
                <a:gd name="connsiteX128" fmla="*/ 4083839 w 4107652"/>
                <a:gd name="connsiteY128" fmla="*/ 1940252 h 1944097"/>
                <a:gd name="connsiteX129" fmla="*/ 4107652 w 4107652"/>
                <a:gd name="connsiteY129" fmla="*/ 1940251 h 1944097"/>
                <a:gd name="connsiteX0" fmla="*/ 0 w 4112413"/>
                <a:gd name="connsiteY0" fmla="*/ 4296 h 1944097"/>
                <a:gd name="connsiteX1" fmla="*/ 0 w 4112413"/>
                <a:gd name="connsiteY1" fmla="*/ 4296 h 1944097"/>
                <a:gd name="connsiteX2" fmla="*/ 152400 w 4112413"/>
                <a:gd name="connsiteY2" fmla="*/ 4296 h 1944097"/>
                <a:gd name="connsiteX3" fmla="*/ 168275 w 4112413"/>
                <a:gd name="connsiteY3" fmla="*/ 7471 h 1944097"/>
                <a:gd name="connsiteX4" fmla="*/ 206375 w 4112413"/>
                <a:gd name="connsiteY4" fmla="*/ 10646 h 1944097"/>
                <a:gd name="connsiteX5" fmla="*/ 387350 w 4112413"/>
                <a:gd name="connsiteY5" fmla="*/ 7471 h 1944097"/>
                <a:gd name="connsiteX6" fmla="*/ 412750 w 4112413"/>
                <a:gd name="connsiteY6" fmla="*/ 4296 h 1944097"/>
                <a:gd name="connsiteX7" fmla="*/ 406400 w 4112413"/>
                <a:gd name="connsiteY7" fmla="*/ 4296 h 1944097"/>
                <a:gd name="connsiteX8" fmla="*/ 403225 w 4112413"/>
                <a:gd name="connsiteY8" fmla="*/ 32871 h 1944097"/>
                <a:gd name="connsiteX9" fmla="*/ 409575 w 4112413"/>
                <a:gd name="connsiteY9" fmla="*/ 36046 h 1944097"/>
                <a:gd name="connsiteX10" fmla="*/ 415925 w 4112413"/>
                <a:gd name="connsiteY10" fmla="*/ 86846 h 1944097"/>
                <a:gd name="connsiteX11" fmla="*/ 425450 w 4112413"/>
                <a:gd name="connsiteY11" fmla="*/ 86846 h 1944097"/>
                <a:gd name="connsiteX12" fmla="*/ 428625 w 4112413"/>
                <a:gd name="connsiteY12" fmla="*/ 102721 h 1944097"/>
                <a:gd name="connsiteX13" fmla="*/ 438150 w 4112413"/>
                <a:gd name="connsiteY13" fmla="*/ 102721 h 1944097"/>
                <a:gd name="connsiteX14" fmla="*/ 438150 w 4112413"/>
                <a:gd name="connsiteY14" fmla="*/ 217021 h 1944097"/>
                <a:gd name="connsiteX15" fmla="*/ 447675 w 4112413"/>
                <a:gd name="connsiteY15" fmla="*/ 217021 h 1944097"/>
                <a:gd name="connsiteX16" fmla="*/ 447675 w 4112413"/>
                <a:gd name="connsiteY16" fmla="*/ 232896 h 1944097"/>
                <a:gd name="connsiteX17" fmla="*/ 457200 w 4112413"/>
                <a:gd name="connsiteY17" fmla="*/ 232896 h 1944097"/>
                <a:gd name="connsiteX18" fmla="*/ 457200 w 4112413"/>
                <a:gd name="connsiteY18" fmla="*/ 255121 h 1944097"/>
                <a:gd name="connsiteX19" fmla="*/ 822325 w 4112413"/>
                <a:gd name="connsiteY19" fmla="*/ 255121 h 1944097"/>
                <a:gd name="connsiteX20" fmla="*/ 822325 w 4112413"/>
                <a:gd name="connsiteY20" fmla="*/ 277346 h 1944097"/>
                <a:gd name="connsiteX21" fmla="*/ 857250 w 4112413"/>
                <a:gd name="connsiteY21" fmla="*/ 277346 h 1944097"/>
                <a:gd name="connsiteX22" fmla="*/ 857250 w 4112413"/>
                <a:gd name="connsiteY22" fmla="*/ 302746 h 1944097"/>
                <a:gd name="connsiteX23" fmla="*/ 895350 w 4112413"/>
                <a:gd name="connsiteY23" fmla="*/ 302746 h 1944097"/>
                <a:gd name="connsiteX24" fmla="*/ 895350 w 4112413"/>
                <a:gd name="connsiteY24" fmla="*/ 458321 h 1944097"/>
                <a:gd name="connsiteX25" fmla="*/ 901700 w 4112413"/>
                <a:gd name="connsiteY25" fmla="*/ 458321 h 1944097"/>
                <a:gd name="connsiteX26" fmla="*/ 901700 w 4112413"/>
                <a:gd name="connsiteY26" fmla="*/ 471021 h 1944097"/>
                <a:gd name="connsiteX27" fmla="*/ 927100 w 4112413"/>
                <a:gd name="connsiteY27" fmla="*/ 471021 h 1944097"/>
                <a:gd name="connsiteX28" fmla="*/ 927100 w 4112413"/>
                <a:gd name="connsiteY28" fmla="*/ 496421 h 1944097"/>
                <a:gd name="connsiteX29" fmla="*/ 974725 w 4112413"/>
                <a:gd name="connsiteY29" fmla="*/ 496421 h 1944097"/>
                <a:gd name="connsiteX30" fmla="*/ 974725 w 4112413"/>
                <a:gd name="connsiteY30" fmla="*/ 518646 h 1944097"/>
                <a:gd name="connsiteX31" fmla="*/ 1114425 w 4112413"/>
                <a:gd name="connsiteY31" fmla="*/ 521821 h 1944097"/>
                <a:gd name="connsiteX32" fmla="*/ 1117600 w 4112413"/>
                <a:gd name="connsiteY32" fmla="*/ 540871 h 1944097"/>
                <a:gd name="connsiteX33" fmla="*/ 1181100 w 4112413"/>
                <a:gd name="connsiteY33" fmla="*/ 544046 h 1944097"/>
                <a:gd name="connsiteX34" fmla="*/ 1181100 w 4112413"/>
                <a:gd name="connsiteY34" fmla="*/ 553571 h 1944097"/>
                <a:gd name="connsiteX35" fmla="*/ 1187450 w 4112413"/>
                <a:gd name="connsiteY35" fmla="*/ 553571 h 1944097"/>
                <a:gd name="connsiteX36" fmla="*/ 1187450 w 4112413"/>
                <a:gd name="connsiteY36" fmla="*/ 563096 h 1944097"/>
                <a:gd name="connsiteX37" fmla="*/ 1193800 w 4112413"/>
                <a:gd name="connsiteY37" fmla="*/ 563096 h 1944097"/>
                <a:gd name="connsiteX38" fmla="*/ 1193800 w 4112413"/>
                <a:gd name="connsiteY38" fmla="*/ 569446 h 1944097"/>
                <a:gd name="connsiteX39" fmla="*/ 1203325 w 4112413"/>
                <a:gd name="connsiteY39" fmla="*/ 569446 h 1944097"/>
                <a:gd name="connsiteX40" fmla="*/ 1203325 w 4112413"/>
                <a:gd name="connsiteY40" fmla="*/ 604371 h 1944097"/>
                <a:gd name="connsiteX41" fmla="*/ 1276350 w 4112413"/>
                <a:gd name="connsiteY41" fmla="*/ 604371 h 1944097"/>
                <a:gd name="connsiteX42" fmla="*/ 1279525 w 4112413"/>
                <a:gd name="connsiteY42" fmla="*/ 626596 h 1944097"/>
                <a:gd name="connsiteX43" fmla="*/ 1301750 w 4112413"/>
                <a:gd name="connsiteY43" fmla="*/ 629771 h 1944097"/>
                <a:gd name="connsiteX44" fmla="*/ 1301750 w 4112413"/>
                <a:gd name="connsiteY44" fmla="*/ 642471 h 1944097"/>
                <a:gd name="connsiteX45" fmla="*/ 1311275 w 4112413"/>
                <a:gd name="connsiteY45" fmla="*/ 642471 h 1944097"/>
                <a:gd name="connsiteX46" fmla="*/ 1311275 w 4112413"/>
                <a:gd name="connsiteY46" fmla="*/ 671046 h 1944097"/>
                <a:gd name="connsiteX47" fmla="*/ 1349375 w 4112413"/>
                <a:gd name="connsiteY47" fmla="*/ 671046 h 1944097"/>
                <a:gd name="connsiteX48" fmla="*/ 1349375 w 4112413"/>
                <a:gd name="connsiteY48" fmla="*/ 686921 h 1944097"/>
                <a:gd name="connsiteX49" fmla="*/ 1371600 w 4112413"/>
                <a:gd name="connsiteY49" fmla="*/ 686921 h 1944097"/>
                <a:gd name="connsiteX50" fmla="*/ 1368425 w 4112413"/>
                <a:gd name="connsiteY50" fmla="*/ 709146 h 1944097"/>
                <a:gd name="connsiteX51" fmla="*/ 1390650 w 4112413"/>
                <a:gd name="connsiteY51" fmla="*/ 709146 h 1944097"/>
                <a:gd name="connsiteX52" fmla="*/ 1390650 w 4112413"/>
                <a:gd name="connsiteY52" fmla="*/ 734546 h 1944097"/>
                <a:gd name="connsiteX53" fmla="*/ 1454150 w 4112413"/>
                <a:gd name="connsiteY53" fmla="*/ 737721 h 1944097"/>
                <a:gd name="connsiteX54" fmla="*/ 1454150 w 4112413"/>
                <a:gd name="connsiteY54" fmla="*/ 753596 h 1944097"/>
                <a:gd name="connsiteX55" fmla="*/ 1489075 w 4112413"/>
                <a:gd name="connsiteY55" fmla="*/ 753596 h 1944097"/>
                <a:gd name="connsiteX56" fmla="*/ 1489075 w 4112413"/>
                <a:gd name="connsiteY56" fmla="*/ 778996 h 1944097"/>
                <a:gd name="connsiteX57" fmla="*/ 1562100 w 4112413"/>
                <a:gd name="connsiteY57" fmla="*/ 778996 h 1944097"/>
                <a:gd name="connsiteX58" fmla="*/ 1562100 w 4112413"/>
                <a:gd name="connsiteY58" fmla="*/ 798046 h 1944097"/>
                <a:gd name="connsiteX59" fmla="*/ 1670050 w 4112413"/>
                <a:gd name="connsiteY59" fmla="*/ 801221 h 1944097"/>
                <a:gd name="connsiteX60" fmla="*/ 1670050 w 4112413"/>
                <a:gd name="connsiteY60" fmla="*/ 820271 h 1944097"/>
                <a:gd name="connsiteX61" fmla="*/ 1730375 w 4112413"/>
                <a:gd name="connsiteY61" fmla="*/ 823446 h 1944097"/>
                <a:gd name="connsiteX62" fmla="*/ 1730375 w 4112413"/>
                <a:gd name="connsiteY62" fmla="*/ 839321 h 1944097"/>
                <a:gd name="connsiteX63" fmla="*/ 1771650 w 4112413"/>
                <a:gd name="connsiteY63" fmla="*/ 845671 h 1944097"/>
                <a:gd name="connsiteX64" fmla="*/ 1771650 w 4112413"/>
                <a:gd name="connsiteY64" fmla="*/ 886946 h 1944097"/>
                <a:gd name="connsiteX65" fmla="*/ 1816100 w 4112413"/>
                <a:gd name="connsiteY65" fmla="*/ 890121 h 1944097"/>
                <a:gd name="connsiteX66" fmla="*/ 1816100 w 4112413"/>
                <a:gd name="connsiteY66" fmla="*/ 944096 h 1944097"/>
                <a:gd name="connsiteX67" fmla="*/ 1825625 w 4112413"/>
                <a:gd name="connsiteY67" fmla="*/ 944096 h 1944097"/>
                <a:gd name="connsiteX68" fmla="*/ 1825625 w 4112413"/>
                <a:gd name="connsiteY68" fmla="*/ 972671 h 1944097"/>
                <a:gd name="connsiteX69" fmla="*/ 1885950 w 4112413"/>
                <a:gd name="connsiteY69" fmla="*/ 975846 h 1944097"/>
                <a:gd name="connsiteX70" fmla="*/ 1885950 w 4112413"/>
                <a:gd name="connsiteY70" fmla="*/ 994896 h 1944097"/>
                <a:gd name="connsiteX71" fmla="*/ 2120900 w 4112413"/>
                <a:gd name="connsiteY71" fmla="*/ 998071 h 1944097"/>
                <a:gd name="connsiteX72" fmla="*/ 2117725 w 4112413"/>
                <a:gd name="connsiteY72" fmla="*/ 1013946 h 1944097"/>
                <a:gd name="connsiteX73" fmla="*/ 2152650 w 4112413"/>
                <a:gd name="connsiteY73" fmla="*/ 1017121 h 1944097"/>
                <a:gd name="connsiteX74" fmla="*/ 2152650 w 4112413"/>
                <a:gd name="connsiteY74" fmla="*/ 1042521 h 1944097"/>
                <a:gd name="connsiteX75" fmla="*/ 2212975 w 4112413"/>
                <a:gd name="connsiteY75" fmla="*/ 1045696 h 1944097"/>
                <a:gd name="connsiteX76" fmla="*/ 2212975 w 4112413"/>
                <a:gd name="connsiteY76" fmla="*/ 1077446 h 1944097"/>
                <a:gd name="connsiteX77" fmla="*/ 2225675 w 4112413"/>
                <a:gd name="connsiteY77" fmla="*/ 1077446 h 1944097"/>
                <a:gd name="connsiteX78" fmla="*/ 2228850 w 4112413"/>
                <a:gd name="connsiteY78" fmla="*/ 1121896 h 1944097"/>
                <a:gd name="connsiteX79" fmla="*/ 2244725 w 4112413"/>
                <a:gd name="connsiteY79" fmla="*/ 1121896 h 1944097"/>
                <a:gd name="connsiteX80" fmla="*/ 2244725 w 4112413"/>
                <a:gd name="connsiteY80" fmla="*/ 1150471 h 1944097"/>
                <a:gd name="connsiteX81" fmla="*/ 2517775 w 4112413"/>
                <a:gd name="connsiteY81" fmla="*/ 1150471 h 1944097"/>
                <a:gd name="connsiteX82" fmla="*/ 2517775 w 4112413"/>
                <a:gd name="connsiteY82" fmla="*/ 1172696 h 1944097"/>
                <a:gd name="connsiteX83" fmla="*/ 2692400 w 4112413"/>
                <a:gd name="connsiteY83" fmla="*/ 1172696 h 1944097"/>
                <a:gd name="connsiteX84" fmla="*/ 2692400 w 4112413"/>
                <a:gd name="connsiteY84" fmla="*/ 1198096 h 1944097"/>
                <a:gd name="connsiteX85" fmla="*/ 2711450 w 4112413"/>
                <a:gd name="connsiteY85" fmla="*/ 1198096 h 1944097"/>
                <a:gd name="connsiteX86" fmla="*/ 2714625 w 4112413"/>
                <a:gd name="connsiteY86" fmla="*/ 1223496 h 1944097"/>
                <a:gd name="connsiteX87" fmla="*/ 2790825 w 4112413"/>
                <a:gd name="connsiteY87" fmla="*/ 1223496 h 1944097"/>
                <a:gd name="connsiteX88" fmla="*/ 2790825 w 4112413"/>
                <a:gd name="connsiteY88" fmla="*/ 1248896 h 1944097"/>
                <a:gd name="connsiteX89" fmla="*/ 2860675 w 4112413"/>
                <a:gd name="connsiteY89" fmla="*/ 1248896 h 1944097"/>
                <a:gd name="connsiteX90" fmla="*/ 2860675 w 4112413"/>
                <a:gd name="connsiteY90" fmla="*/ 1264771 h 1944097"/>
                <a:gd name="connsiteX91" fmla="*/ 2892425 w 4112413"/>
                <a:gd name="connsiteY91" fmla="*/ 1264771 h 1944097"/>
                <a:gd name="connsiteX92" fmla="*/ 2895600 w 4112413"/>
                <a:gd name="connsiteY92" fmla="*/ 1318746 h 1944097"/>
                <a:gd name="connsiteX93" fmla="*/ 2936875 w 4112413"/>
                <a:gd name="connsiteY93" fmla="*/ 1318746 h 1944097"/>
                <a:gd name="connsiteX94" fmla="*/ 2940050 w 4112413"/>
                <a:gd name="connsiteY94" fmla="*/ 1356846 h 1944097"/>
                <a:gd name="connsiteX95" fmla="*/ 3019425 w 4112413"/>
                <a:gd name="connsiteY95" fmla="*/ 1363196 h 1944097"/>
                <a:gd name="connsiteX96" fmla="*/ 3019425 w 4112413"/>
                <a:gd name="connsiteY96" fmla="*/ 1401296 h 1944097"/>
                <a:gd name="connsiteX97" fmla="*/ 3028950 w 4112413"/>
                <a:gd name="connsiteY97" fmla="*/ 1401296 h 1944097"/>
                <a:gd name="connsiteX98" fmla="*/ 3028950 w 4112413"/>
                <a:gd name="connsiteY98" fmla="*/ 1426696 h 1944097"/>
                <a:gd name="connsiteX99" fmla="*/ 3067050 w 4112413"/>
                <a:gd name="connsiteY99" fmla="*/ 1423521 h 1944097"/>
                <a:gd name="connsiteX100" fmla="*/ 3067050 w 4112413"/>
                <a:gd name="connsiteY100" fmla="*/ 1445746 h 1944097"/>
                <a:gd name="connsiteX101" fmla="*/ 3076575 w 4112413"/>
                <a:gd name="connsiteY101" fmla="*/ 1445746 h 1944097"/>
                <a:gd name="connsiteX102" fmla="*/ 3079750 w 4112413"/>
                <a:gd name="connsiteY102" fmla="*/ 1474321 h 1944097"/>
                <a:gd name="connsiteX103" fmla="*/ 3105150 w 4112413"/>
                <a:gd name="connsiteY103" fmla="*/ 1474321 h 1944097"/>
                <a:gd name="connsiteX104" fmla="*/ 3105150 w 4112413"/>
                <a:gd name="connsiteY104" fmla="*/ 1566396 h 1944097"/>
                <a:gd name="connsiteX105" fmla="*/ 3114675 w 4112413"/>
                <a:gd name="connsiteY105" fmla="*/ 1566396 h 1944097"/>
                <a:gd name="connsiteX106" fmla="*/ 3114675 w 4112413"/>
                <a:gd name="connsiteY106" fmla="*/ 1588621 h 1944097"/>
                <a:gd name="connsiteX107" fmla="*/ 3133725 w 4112413"/>
                <a:gd name="connsiteY107" fmla="*/ 1588621 h 1944097"/>
                <a:gd name="connsiteX108" fmla="*/ 3134519 w 4112413"/>
                <a:gd name="connsiteY108" fmla="*/ 1633865 h 1944097"/>
                <a:gd name="connsiteX109" fmla="*/ 3148012 w 4112413"/>
                <a:gd name="connsiteY109" fmla="*/ 1633865 h 1944097"/>
                <a:gd name="connsiteX110" fmla="*/ 3148012 w 4112413"/>
                <a:gd name="connsiteY110" fmla="*/ 1685460 h 1944097"/>
                <a:gd name="connsiteX111" fmla="*/ 3157537 w 4112413"/>
                <a:gd name="connsiteY111" fmla="*/ 1685459 h 1944097"/>
                <a:gd name="connsiteX112" fmla="*/ 3157536 w 4112413"/>
                <a:gd name="connsiteY112" fmla="*/ 1699745 h 1944097"/>
                <a:gd name="connsiteX113" fmla="*/ 3169442 w 4112413"/>
                <a:gd name="connsiteY113" fmla="*/ 1699747 h 1944097"/>
                <a:gd name="connsiteX114" fmla="*/ 3171824 w 4112413"/>
                <a:gd name="connsiteY114" fmla="*/ 1740227 h 1944097"/>
                <a:gd name="connsiteX115" fmla="*/ 3186111 w 4112413"/>
                <a:gd name="connsiteY115" fmla="*/ 1740227 h 1944097"/>
                <a:gd name="connsiteX116" fmla="*/ 3186112 w 4112413"/>
                <a:gd name="connsiteY116" fmla="*/ 1749752 h 1944097"/>
                <a:gd name="connsiteX117" fmla="*/ 3202780 w 4112413"/>
                <a:gd name="connsiteY117" fmla="*/ 1749751 h 1944097"/>
                <a:gd name="connsiteX118" fmla="*/ 3202780 w 4112413"/>
                <a:gd name="connsiteY118" fmla="*/ 1790233 h 1944097"/>
                <a:gd name="connsiteX119" fmla="*/ 3233735 w 4112413"/>
                <a:gd name="connsiteY119" fmla="*/ 1790233 h 1944097"/>
                <a:gd name="connsiteX120" fmla="*/ 3233735 w 4112413"/>
                <a:gd name="connsiteY120" fmla="*/ 1816427 h 1944097"/>
                <a:gd name="connsiteX121" fmla="*/ 3283741 w 4112413"/>
                <a:gd name="connsiteY121" fmla="*/ 1818808 h 1944097"/>
                <a:gd name="connsiteX122" fmla="*/ 3283741 w 4112413"/>
                <a:gd name="connsiteY122" fmla="*/ 1837857 h 1944097"/>
                <a:gd name="connsiteX123" fmla="*/ 4019545 w 4112413"/>
                <a:gd name="connsiteY123" fmla="*/ 1840238 h 1944097"/>
                <a:gd name="connsiteX124" fmla="*/ 4019547 w 4112413"/>
                <a:gd name="connsiteY124" fmla="*/ 1864050 h 1944097"/>
                <a:gd name="connsiteX125" fmla="*/ 4043358 w 4112413"/>
                <a:gd name="connsiteY125" fmla="*/ 1864051 h 1944097"/>
                <a:gd name="connsiteX126" fmla="*/ 4043358 w 4112413"/>
                <a:gd name="connsiteY126" fmla="*/ 1890245 h 1944097"/>
                <a:gd name="connsiteX127" fmla="*/ 4083838 w 4112413"/>
                <a:gd name="connsiteY127" fmla="*/ 1890244 h 1944097"/>
                <a:gd name="connsiteX128" fmla="*/ 4083839 w 4112413"/>
                <a:gd name="connsiteY128" fmla="*/ 1940252 h 1944097"/>
                <a:gd name="connsiteX129" fmla="*/ 4107652 w 4112413"/>
                <a:gd name="connsiteY129" fmla="*/ 1940251 h 1944097"/>
                <a:gd name="connsiteX130" fmla="*/ 4112413 w 4112413"/>
                <a:gd name="connsiteY130" fmla="*/ 1937869 h 1944097"/>
                <a:gd name="connsiteX0" fmla="*/ 0 w 4110277"/>
                <a:gd name="connsiteY0" fmla="*/ 4296 h 1959309"/>
                <a:gd name="connsiteX1" fmla="*/ 0 w 4110277"/>
                <a:gd name="connsiteY1" fmla="*/ 4296 h 1959309"/>
                <a:gd name="connsiteX2" fmla="*/ 152400 w 4110277"/>
                <a:gd name="connsiteY2" fmla="*/ 4296 h 1959309"/>
                <a:gd name="connsiteX3" fmla="*/ 168275 w 4110277"/>
                <a:gd name="connsiteY3" fmla="*/ 7471 h 1959309"/>
                <a:gd name="connsiteX4" fmla="*/ 206375 w 4110277"/>
                <a:gd name="connsiteY4" fmla="*/ 10646 h 1959309"/>
                <a:gd name="connsiteX5" fmla="*/ 387350 w 4110277"/>
                <a:gd name="connsiteY5" fmla="*/ 7471 h 1959309"/>
                <a:gd name="connsiteX6" fmla="*/ 412750 w 4110277"/>
                <a:gd name="connsiteY6" fmla="*/ 4296 h 1959309"/>
                <a:gd name="connsiteX7" fmla="*/ 406400 w 4110277"/>
                <a:gd name="connsiteY7" fmla="*/ 4296 h 1959309"/>
                <a:gd name="connsiteX8" fmla="*/ 403225 w 4110277"/>
                <a:gd name="connsiteY8" fmla="*/ 32871 h 1959309"/>
                <a:gd name="connsiteX9" fmla="*/ 409575 w 4110277"/>
                <a:gd name="connsiteY9" fmla="*/ 36046 h 1959309"/>
                <a:gd name="connsiteX10" fmla="*/ 415925 w 4110277"/>
                <a:gd name="connsiteY10" fmla="*/ 86846 h 1959309"/>
                <a:gd name="connsiteX11" fmla="*/ 425450 w 4110277"/>
                <a:gd name="connsiteY11" fmla="*/ 86846 h 1959309"/>
                <a:gd name="connsiteX12" fmla="*/ 428625 w 4110277"/>
                <a:gd name="connsiteY12" fmla="*/ 102721 h 1959309"/>
                <a:gd name="connsiteX13" fmla="*/ 438150 w 4110277"/>
                <a:gd name="connsiteY13" fmla="*/ 102721 h 1959309"/>
                <a:gd name="connsiteX14" fmla="*/ 438150 w 4110277"/>
                <a:gd name="connsiteY14" fmla="*/ 217021 h 1959309"/>
                <a:gd name="connsiteX15" fmla="*/ 447675 w 4110277"/>
                <a:gd name="connsiteY15" fmla="*/ 217021 h 1959309"/>
                <a:gd name="connsiteX16" fmla="*/ 447675 w 4110277"/>
                <a:gd name="connsiteY16" fmla="*/ 232896 h 1959309"/>
                <a:gd name="connsiteX17" fmla="*/ 457200 w 4110277"/>
                <a:gd name="connsiteY17" fmla="*/ 232896 h 1959309"/>
                <a:gd name="connsiteX18" fmla="*/ 457200 w 4110277"/>
                <a:gd name="connsiteY18" fmla="*/ 255121 h 1959309"/>
                <a:gd name="connsiteX19" fmla="*/ 822325 w 4110277"/>
                <a:gd name="connsiteY19" fmla="*/ 255121 h 1959309"/>
                <a:gd name="connsiteX20" fmla="*/ 822325 w 4110277"/>
                <a:gd name="connsiteY20" fmla="*/ 277346 h 1959309"/>
                <a:gd name="connsiteX21" fmla="*/ 857250 w 4110277"/>
                <a:gd name="connsiteY21" fmla="*/ 277346 h 1959309"/>
                <a:gd name="connsiteX22" fmla="*/ 857250 w 4110277"/>
                <a:gd name="connsiteY22" fmla="*/ 302746 h 1959309"/>
                <a:gd name="connsiteX23" fmla="*/ 895350 w 4110277"/>
                <a:gd name="connsiteY23" fmla="*/ 302746 h 1959309"/>
                <a:gd name="connsiteX24" fmla="*/ 895350 w 4110277"/>
                <a:gd name="connsiteY24" fmla="*/ 458321 h 1959309"/>
                <a:gd name="connsiteX25" fmla="*/ 901700 w 4110277"/>
                <a:gd name="connsiteY25" fmla="*/ 458321 h 1959309"/>
                <a:gd name="connsiteX26" fmla="*/ 901700 w 4110277"/>
                <a:gd name="connsiteY26" fmla="*/ 471021 h 1959309"/>
                <a:gd name="connsiteX27" fmla="*/ 927100 w 4110277"/>
                <a:gd name="connsiteY27" fmla="*/ 471021 h 1959309"/>
                <a:gd name="connsiteX28" fmla="*/ 927100 w 4110277"/>
                <a:gd name="connsiteY28" fmla="*/ 496421 h 1959309"/>
                <a:gd name="connsiteX29" fmla="*/ 974725 w 4110277"/>
                <a:gd name="connsiteY29" fmla="*/ 496421 h 1959309"/>
                <a:gd name="connsiteX30" fmla="*/ 974725 w 4110277"/>
                <a:gd name="connsiteY30" fmla="*/ 518646 h 1959309"/>
                <a:gd name="connsiteX31" fmla="*/ 1114425 w 4110277"/>
                <a:gd name="connsiteY31" fmla="*/ 521821 h 1959309"/>
                <a:gd name="connsiteX32" fmla="*/ 1117600 w 4110277"/>
                <a:gd name="connsiteY32" fmla="*/ 540871 h 1959309"/>
                <a:gd name="connsiteX33" fmla="*/ 1181100 w 4110277"/>
                <a:gd name="connsiteY33" fmla="*/ 544046 h 1959309"/>
                <a:gd name="connsiteX34" fmla="*/ 1181100 w 4110277"/>
                <a:gd name="connsiteY34" fmla="*/ 553571 h 1959309"/>
                <a:gd name="connsiteX35" fmla="*/ 1187450 w 4110277"/>
                <a:gd name="connsiteY35" fmla="*/ 553571 h 1959309"/>
                <a:gd name="connsiteX36" fmla="*/ 1187450 w 4110277"/>
                <a:gd name="connsiteY36" fmla="*/ 563096 h 1959309"/>
                <a:gd name="connsiteX37" fmla="*/ 1193800 w 4110277"/>
                <a:gd name="connsiteY37" fmla="*/ 563096 h 1959309"/>
                <a:gd name="connsiteX38" fmla="*/ 1193800 w 4110277"/>
                <a:gd name="connsiteY38" fmla="*/ 569446 h 1959309"/>
                <a:gd name="connsiteX39" fmla="*/ 1203325 w 4110277"/>
                <a:gd name="connsiteY39" fmla="*/ 569446 h 1959309"/>
                <a:gd name="connsiteX40" fmla="*/ 1203325 w 4110277"/>
                <a:gd name="connsiteY40" fmla="*/ 604371 h 1959309"/>
                <a:gd name="connsiteX41" fmla="*/ 1276350 w 4110277"/>
                <a:gd name="connsiteY41" fmla="*/ 604371 h 1959309"/>
                <a:gd name="connsiteX42" fmla="*/ 1279525 w 4110277"/>
                <a:gd name="connsiteY42" fmla="*/ 626596 h 1959309"/>
                <a:gd name="connsiteX43" fmla="*/ 1301750 w 4110277"/>
                <a:gd name="connsiteY43" fmla="*/ 629771 h 1959309"/>
                <a:gd name="connsiteX44" fmla="*/ 1301750 w 4110277"/>
                <a:gd name="connsiteY44" fmla="*/ 642471 h 1959309"/>
                <a:gd name="connsiteX45" fmla="*/ 1311275 w 4110277"/>
                <a:gd name="connsiteY45" fmla="*/ 642471 h 1959309"/>
                <a:gd name="connsiteX46" fmla="*/ 1311275 w 4110277"/>
                <a:gd name="connsiteY46" fmla="*/ 671046 h 1959309"/>
                <a:gd name="connsiteX47" fmla="*/ 1349375 w 4110277"/>
                <a:gd name="connsiteY47" fmla="*/ 671046 h 1959309"/>
                <a:gd name="connsiteX48" fmla="*/ 1349375 w 4110277"/>
                <a:gd name="connsiteY48" fmla="*/ 686921 h 1959309"/>
                <a:gd name="connsiteX49" fmla="*/ 1371600 w 4110277"/>
                <a:gd name="connsiteY49" fmla="*/ 686921 h 1959309"/>
                <a:gd name="connsiteX50" fmla="*/ 1368425 w 4110277"/>
                <a:gd name="connsiteY50" fmla="*/ 709146 h 1959309"/>
                <a:gd name="connsiteX51" fmla="*/ 1390650 w 4110277"/>
                <a:gd name="connsiteY51" fmla="*/ 709146 h 1959309"/>
                <a:gd name="connsiteX52" fmla="*/ 1390650 w 4110277"/>
                <a:gd name="connsiteY52" fmla="*/ 734546 h 1959309"/>
                <a:gd name="connsiteX53" fmla="*/ 1454150 w 4110277"/>
                <a:gd name="connsiteY53" fmla="*/ 737721 h 1959309"/>
                <a:gd name="connsiteX54" fmla="*/ 1454150 w 4110277"/>
                <a:gd name="connsiteY54" fmla="*/ 753596 h 1959309"/>
                <a:gd name="connsiteX55" fmla="*/ 1489075 w 4110277"/>
                <a:gd name="connsiteY55" fmla="*/ 753596 h 1959309"/>
                <a:gd name="connsiteX56" fmla="*/ 1489075 w 4110277"/>
                <a:gd name="connsiteY56" fmla="*/ 778996 h 1959309"/>
                <a:gd name="connsiteX57" fmla="*/ 1562100 w 4110277"/>
                <a:gd name="connsiteY57" fmla="*/ 778996 h 1959309"/>
                <a:gd name="connsiteX58" fmla="*/ 1562100 w 4110277"/>
                <a:gd name="connsiteY58" fmla="*/ 798046 h 1959309"/>
                <a:gd name="connsiteX59" fmla="*/ 1670050 w 4110277"/>
                <a:gd name="connsiteY59" fmla="*/ 801221 h 1959309"/>
                <a:gd name="connsiteX60" fmla="*/ 1670050 w 4110277"/>
                <a:gd name="connsiteY60" fmla="*/ 820271 h 1959309"/>
                <a:gd name="connsiteX61" fmla="*/ 1730375 w 4110277"/>
                <a:gd name="connsiteY61" fmla="*/ 823446 h 1959309"/>
                <a:gd name="connsiteX62" fmla="*/ 1730375 w 4110277"/>
                <a:gd name="connsiteY62" fmla="*/ 839321 h 1959309"/>
                <a:gd name="connsiteX63" fmla="*/ 1771650 w 4110277"/>
                <a:gd name="connsiteY63" fmla="*/ 845671 h 1959309"/>
                <a:gd name="connsiteX64" fmla="*/ 1771650 w 4110277"/>
                <a:gd name="connsiteY64" fmla="*/ 886946 h 1959309"/>
                <a:gd name="connsiteX65" fmla="*/ 1816100 w 4110277"/>
                <a:gd name="connsiteY65" fmla="*/ 890121 h 1959309"/>
                <a:gd name="connsiteX66" fmla="*/ 1816100 w 4110277"/>
                <a:gd name="connsiteY66" fmla="*/ 944096 h 1959309"/>
                <a:gd name="connsiteX67" fmla="*/ 1825625 w 4110277"/>
                <a:gd name="connsiteY67" fmla="*/ 944096 h 1959309"/>
                <a:gd name="connsiteX68" fmla="*/ 1825625 w 4110277"/>
                <a:gd name="connsiteY68" fmla="*/ 972671 h 1959309"/>
                <a:gd name="connsiteX69" fmla="*/ 1885950 w 4110277"/>
                <a:gd name="connsiteY69" fmla="*/ 975846 h 1959309"/>
                <a:gd name="connsiteX70" fmla="*/ 1885950 w 4110277"/>
                <a:gd name="connsiteY70" fmla="*/ 994896 h 1959309"/>
                <a:gd name="connsiteX71" fmla="*/ 2120900 w 4110277"/>
                <a:gd name="connsiteY71" fmla="*/ 998071 h 1959309"/>
                <a:gd name="connsiteX72" fmla="*/ 2117725 w 4110277"/>
                <a:gd name="connsiteY72" fmla="*/ 1013946 h 1959309"/>
                <a:gd name="connsiteX73" fmla="*/ 2152650 w 4110277"/>
                <a:gd name="connsiteY73" fmla="*/ 1017121 h 1959309"/>
                <a:gd name="connsiteX74" fmla="*/ 2152650 w 4110277"/>
                <a:gd name="connsiteY74" fmla="*/ 1042521 h 1959309"/>
                <a:gd name="connsiteX75" fmla="*/ 2212975 w 4110277"/>
                <a:gd name="connsiteY75" fmla="*/ 1045696 h 1959309"/>
                <a:gd name="connsiteX76" fmla="*/ 2212975 w 4110277"/>
                <a:gd name="connsiteY76" fmla="*/ 1077446 h 1959309"/>
                <a:gd name="connsiteX77" fmla="*/ 2225675 w 4110277"/>
                <a:gd name="connsiteY77" fmla="*/ 1077446 h 1959309"/>
                <a:gd name="connsiteX78" fmla="*/ 2228850 w 4110277"/>
                <a:gd name="connsiteY78" fmla="*/ 1121896 h 1959309"/>
                <a:gd name="connsiteX79" fmla="*/ 2244725 w 4110277"/>
                <a:gd name="connsiteY79" fmla="*/ 1121896 h 1959309"/>
                <a:gd name="connsiteX80" fmla="*/ 2244725 w 4110277"/>
                <a:gd name="connsiteY80" fmla="*/ 1150471 h 1959309"/>
                <a:gd name="connsiteX81" fmla="*/ 2517775 w 4110277"/>
                <a:gd name="connsiteY81" fmla="*/ 1150471 h 1959309"/>
                <a:gd name="connsiteX82" fmla="*/ 2517775 w 4110277"/>
                <a:gd name="connsiteY82" fmla="*/ 1172696 h 1959309"/>
                <a:gd name="connsiteX83" fmla="*/ 2692400 w 4110277"/>
                <a:gd name="connsiteY83" fmla="*/ 1172696 h 1959309"/>
                <a:gd name="connsiteX84" fmla="*/ 2692400 w 4110277"/>
                <a:gd name="connsiteY84" fmla="*/ 1198096 h 1959309"/>
                <a:gd name="connsiteX85" fmla="*/ 2711450 w 4110277"/>
                <a:gd name="connsiteY85" fmla="*/ 1198096 h 1959309"/>
                <a:gd name="connsiteX86" fmla="*/ 2714625 w 4110277"/>
                <a:gd name="connsiteY86" fmla="*/ 1223496 h 1959309"/>
                <a:gd name="connsiteX87" fmla="*/ 2790825 w 4110277"/>
                <a:gd name="connsiteY87" fmla="*/ 1223496 h 1959309"/>
                <a:gd name="connsiteX88" fmla="*/ 2790825 w 4110277"/>
                <a:gd name="connsiteY88" fmla="*/ 1248896 h 1959309"/>
                <a:gd name="connsiteX89" fmla="*/ 2860675 w 4110277"/>
                <a:gd name="connsiteY89" fmla="*/ 1248896 h 1959309"/>
                <a:gd name="connsiteX90" fmla="*/ 2860675 w 4110277"/>
                <a:gd name="connsiteY90" fmla="*/ 1264771 h 1959309"/>
                <a:gd name="connsiteX91" fmla="*/ 2892425 w 4110277"/>
                <a:gd name="connsiteY91" fmla="*/ 1264771 h 1959309"/>
                <a:gd name="connsiteX92" fmla="*/ 2895600 w 4110277"/>
                <a:gd name="connsiteY92" fmla="*/ 1318746 h 1959309"/>
                <a:gd name="connsiteX93" fmla="*/ 2936875 w 4110277"/>
                <a:gd name="connsiteY93" fmla="*/ 1318746 h 1959309"/>
                <a:gd name="connsiteX94" fmla="*/ 2940050 w 4110277"/>
                <a:gd name="connsiteY94" fmla="*/ 1356846 h 1959309"/>
                <a:gd name="connsiteX95" fmla="*/ 3019425 w 4110277"/>
                <a:gd name="connsiteY95" fmla="*/ 1363196 h 1959309"/>
                <a:gd name="connsiteX96" fmla="*/ 3019425 w 4110277"/>
                <a:gd name="connsiteY96" fmla="*/ 1401296 h 1959309"/>
                <a:gd name="connsiteX97" fmla="*/ 3028950 w 4110277"/>
                <a:gd name="connsiteY97" fmla="*/ 1401296 h 1959309"/>
                <a:gd name="connsiteX98" fmla="*/ 3028950 w 4110277"/>
                <a:gd name="connsiteY98" fmla="*/ 1426696 h 1959309"/>
                <a:gd name="connsiteX99" fmla="*/ 3067050 w 4110277"/>
                <a:gd name="connsiteY99" fmla="*/ 1423521 h 1959309"/>
                <a:gd name="connsiteX100" fmla="*/ 3067050 w 4110277"/>
                <a:gd name="connsiteY100" fmla="*/ 1445746 h 1959309"/>
                <a:gd name="connsiteX101" fmla="*/ 3076575 w 4110277"/>
                <a:gd name="connsiteY101" fmla="*/ 1445746 h 1959309"/>
                <a:gd name="connsiteX102" fmla="*/ 3079750 w 4110277"/>
                <a:gd name="connsiteY102" fmla="*/ 1474321 h 1959309"/>
                <a:gd name="connsiteX103" fmla="*/ 3105150 w 4110277"/>
                <a:gd name="connsiteY103" fmla="*/ 1474321 h 1959309"/>
                <a:gd name="connsiteX104" fmla="*/ 3105150 w 4110277"/>
                <a:gd name="connsiteY104" fmla="*/ 1566396 h 1959309"/>
                <a:gd name="connsiteX105" fmla="*/ 3114675 w 4110277"/>
                <a:gd name="connsiteY105" fmla="*/ 1566396 h 1959309"/>
                <a:gd name="connsiteX106" fmla="*/ 3114675 w 4110277"/>
                <a:gd name="connsiteY106" fmla="*/ 1588621 h 1959309"/>
                <a:gd name="connsiteX107" fmla="*/ 3133725 w 4110277"/>
                <a:gd name="connsiteY107" fmla="*/ 1588621 h 1959309"/>
                <a:gd name="connsiteX108" fmla="*/ 3134519 w 4110277"/>
                <a:gd name="connsiteY108" fmla="*/ 1633865 h 1959309"/>
                <a:gd name="connsiteX109" fmla="*/ 3148012 w 4110277"/>
                <a:gd name="connsiteY109" fmla="*/ 1633865 h 1959309"/>
                <a:gd name="connsiteX110" fmla="*/ 3148012 w 4110277"/>
                <a:gd name="connsiteY110" fmla="*/ 1685460 h 1959309"/>
                <a:gd name="connsiteX111" fmla="*/ 3157537 w 4110277"/>
                <a:gd name="connsiteY111" fmla="*/ 1685459 h 1959309"/>
                <a:gd name="connsiteX112" fmla="*/ 3157536 w 4110277"/>
                <a:gd name="connsiteY112" fmla="*/ 1699745 h 1959309"/>
                <a:gd name="connsiteX113" fmla="*/ 3169442 w 4110277"/>
                <a:gd name="connsiteY113" fmla="*/ 1699747 h 1959309"/>
                <a:gd name="connsiteX114" fmla="*/ 3171824 w 4110277"/>
                <a:gd name="connsiteY114" fmla="*/ 1740227 h 1959309"/>
                <a:gd name="connsiteX115" fmla="*/ 3186111 w 4110277"/>
                <a:gd name="connsiteY115" fmla="*/ 1740227 h 1959309"/>
                <a:gd name="connsiteX116" fmla="*/ 3186112 w 4110277"/>
                <a:gd name="connsiteY116" fmla="*/ 1749752 h 1959309"/>
                <a:gd name="connsiteX117" fmla="*/ 3202780 w 4110277"/>
                <a:gd name="connsiteY117" fmla="*/ 1749751 h 1959309"/>
                <a:gd name="connsiteX118" fmla="*/ 3202780 w 4110277"/>
                <a:gd name="connsiteY118" fmla="*/ 1790233 h 1959309"/>
                <a:gd name="connsiteX119" fmla="*/ 3233735 w 4110277"/>
                <a:gd name="connsiteY119" fmla="*/ 1790233 h 1959309"/>
                <a:gd name="connsiteX120" fmla="*/ 3233735 w 4110277"/>
                <a:gd name="connsiteY120" fmla="*/ 1816427 h 1959309"/>
                <a:gd name="connsiteX121" fmla="*/ 3283741 w 4110277"/>
                <a:gd name="connsiteY121" fmla="*/ 1818808 h 1959309"/>
                <a:gd name="connsiteX122" fmla="*/ 3283741 w 4110277"/>
                <a:gd name="connsiteY122" fmla="*/ 1837857 h 1959309"/>
                <a:gd name="connsiteX123" fmla="*/ 4019545 w 4110277"/>
                <a:gd name="connsiteY123" fmla="*/ 1840238 h 1959309"/>
                <a:gd name="connsiteX124" fmla="*/ 4019547 w 4110277"/>
                <a:gd name="connsiteY124" fmla="*/ 1864050 h 1959309"/>
                <a:gd name="connsiteX125" fmla="*/ 4043358 w 4110277"/>
                <a:gd name="connsiteY125" fmla="*/ 1864051 h 1959309"/>
                <a:gd name="connsiteX126" fmla="*/ 4043358 w 4110277"/>
                <a:gd name="connsiteY126" fmla="*/ 1890245 h 1959309"/>
                <a:gd name="connsiteX127" fmla="*/ 4083838 w 4110277"/>
                <a:gd name="connsiteY127" fmla="*/ 1890244 h 1959309"/>
                <a:gd name="connsiteX128" fmla="*/ 4083839 w 4110277"/>
                <a:gd name="connsiteY128" fmla="*/ 1940252 h 1959309"/>
                <a:gd name="connsiteX129" fmla="*/ 4107652 w 4110277"/>
                <a:gd name="connsiteY129" fmla="*/ 1940251 h 1959309"/>
                <a:gd name="connsiteX130" fmla="*/ 4110032 w 4110277"/>
                <a:gd name="connsiteY130" fmla="*/ 1959300 h 1959309"/>
                <a:gd name="connsiteX0" fmla="*/ 0 w 4111945"/>
                <a:gd name="connsiteY0" fmla="*/ 4296 h 1959309"/>
                <a:gd name="connsiteX1" fmla="*/ 0 w 4111945"/>
                <a:gd name="connsiteY1" fmla="*/ 4296 h 1959309"/>
                <a:gd name="connsiteX2" fmla="*/ 152400 w 4111945"/>
                <a:gd name="connsiteY2" fmla="*/ 4296 h 1959309"/>
                <a:gd name="connsiteX3" fmla="*/ 168275 w 4111945"/>
                <a:gd name="connsiteY3" fmla="*/ 7471 h 1959309"/>
                <a:gd name="connsiteX4" fmla="*/ 206375 w 4111945"/>
                <a:gd name="connsiteY4" fmla="*/ 10646 h 1959309"/>
                <a:gd name="connsiteX5" fmla="*/ 387350 w 4111945"/>
                <a:gd name="connsiteY5" fmla="*/ 7471 h 1959309"/>
                <a:gd name="connsiteX6" fmla="*/ 412750 w 4111945"/>
                <a:gd name="connsiteY6" fmla="*/ 4296 h 1959309"/>
                <a:gd name="connsiteX7" fmla="*/ 406400 w 4111945"/>
                <a:gd name="connsiteY7" fmla="*/ 4296 h 1959309"/>
                <a:gd name="connsiteX8" fmla="*/ 403225 w 4111945"/>
                <a:gd name="connsiteY8" fmla="*/ 32871 h 1959309"/>
                <a:gd name="connsiteX9" fmla="*/ 409575 w 4111945"/>
                <a:gd name="connsiteY9" fmla="*/ 36046 h 1959309"/>
                <a:gd name="connsiteX10" fmla="*/ 415925 w 4111945"/>
                <a:gd name="connsiteY10" fmla="*/ 86846 h 1959309"/>
                <a:gd name="connsiteX11" fmla="*/ 425450 w 4111945"/>
                <a:gd name="connsiteY11" fmla="*/ 86846 h 1959309"/>
                <a:gd name="connsiteX12" fmla="*/ 428625 w 4111945"/>
                <a:gd name="connsiteY12" fmla="*/ 102721 h 1959309"/>
                <a:gd name="connsiteX13" fmla="*/ 438150 w 4111945"/>
                <a:gd name="connsiteY13" fmla="*/ 102721 h 1959309"/>
                <a:gd name="connsiteX14" fmla="*/ 438150 w 4111945"/>
                <a:gd name="connsiteY14" fmla="*/ 217021 h 1959309"/>
                <a:gd name="connsiteX15" fmla="*/ 447675 w 4111945"/>
                <a:gd name="connsiteY15" fmla="*/ 217021 h 1959309"/>
                <a:gd name="connsiteX16" fmla="*/ 447675 w 4111945"/>
                <a:gd name="connsiteY16" fmla="*/ 232896 h 1959309"/>
                <a:gd name="connsiteX17" fmla="*/ 457200 w 4111945"/>
                <a:gd name="connsiteY17" fmla="*/ 232896 h 1959309"/>
                <a:gd name="connsiteX18" fmla="*/ 457200 w 4111945"/>
                <a:gd name="connsiteY18" fmla="*/ 255121 h 1959309"/>
                <a:gd name="connsiteX19" fmla="*/ 822325 w 4111945"/>
                <a:gd name="connsiteY19" fmla="*/ 255121 h 1959309"/>
                <a:gd name="connsiteX20" fmla="*/ 822325 w 4111945"/>
                <a:gd name="connsiteY20" fmla="*/ 277346 h 1959309"/>
                <a:gd name="connsiteX21" fmla="*/ 857250 w 4111945"/>
                <a:gd name="connsiteY21" fmla="*/ 277346 h 1959309"/>
                <a:gd name="connsiteX22" fmla="*/ 857250 w 4111945"/>
                <a:gd name="connsiteY22" fmla="*/ 302746 h 1959309"/>
                <a:gd name="connsiteX23" fmla="*/ 895350 w 4111945"/>
                <a:gd name="connsiteY23" fmla="*/ 302746 h 1959309"/>
                <a:gd name="connsiteX24" fmla="*/ 895350 w 4111945"/>
                <a:gd name="connsiteY24" fmla="*/ 458321 h 1959309"/>
                <a:gd name="connsiteX25" fmla="*/ 901700 w 4111945"/>
                <a:gd name="connsiteY25" fmla="*/ 458321 h 1959309"/>
                <a:gd name="connsiteX26" fmla="*/ 901700 w 4111945"/>
                <a:gd name="connsiteY26" fmla="*/ 471021 h 1959309"/>
                <a:gd name="connsiteX27" fmla="*/ 927100 w 4111945"/>
                <a:gd name="connsiteY27" fmla="*/ 471021 h 1959309"/>
                <a:gd name="connsiteX28" fmla="*/ 927100 w 4111945"/>
                <a:gd name="connsiteY28" fmla="*/ 496421 h 1959309"/>
                <a:gd name="connsiteX29" fmla="*/ 974725 w 4111945"/>
                <a:gd name="connsiteY29" fmla="*/ 496421 h 1959309"/>
                <a:gd name="connsiteX30" fmla="*/ 974725 w 4111945"/>
                <a:gd name="connsiteY30" fmla="*/ 518646 h 1959309"/>
                <a:gd name="connsiteX31" fmla="*/ 1114425 w 4111945"/>
                <a:gd name="connsiteY31" fmla="*/ 521821 h 1959309"/>
                <a:gd name="connsiteX32" fmla="*/ 1117600 w 4111945"/>
                <a:gd name="connsiteY32" fmla="*/ 540871 h 1959309"/>
                <a:gd name="connsiteX33" fmla="*/ 1181100 w 4111945"/>
                <a:gd name="connsiteY33" fmla="*/ 544046 h 1959309"/>
                <a:gd name="connsiteX34" fmla="*/ 1181100 w 4111945"/>
                <a:gd name="connsiteY34" fmla="*/ 553571 h 1959309"/>
                <a:gd name="connsiteX35" fmla="*/ 1187450 w 4111945"/>
                <a:gd name="connsiteY35" fmla="*/ 553571 h 1959309"/>
                <a:gd name="connsiteX36" fmla="*/ 1187450 w 4111945"/>
                <a:gd name="connsiteY36" fmla="*/ 563096 h 1959309"/>
                <a:gd name="connsiteX37" fmla="*/ 1193800 w 4111945"/>
                <a:gd name="connsiteY37" fmla="*/ 563096 h 1959309"/>
                <a:gd name="connsiteX38" fmla="*/ 1193800 w 4111945"/>
                <a:gd name="connsiteY38" fmla="*/ 569446 h 1959309"/>
                <a:gd name="connsiteX39" fmla="*/ 1203325 w 4111945"/>
                <a:gd name="connsiteY39" fmla="*/ 569446 h 1959309"/>
                <a:gd name="connsiteX40" fmla="*/ 1203325 w 4111945"/>
                <a:gd name="connsiteY40" fmla="*/ 604371 h 1959309"/>
                <a:gd name="connsiteX41" fmla="*/ 1276350 w 4111945"/>
                <a:gd name="connsiteY41" fmla="*/ 604371 h 1959309"/>
                <a:gd name="connsiteX42" fmla="*/ 1279525 w 4111945"/>
                <a:gd name="connsiteY42" fmla="*/ 626596 h 1959309"/>
                <a:gd name="connsiteX43" fmla="*/ 1301750 w 4111945"/>
                <a:gd name="connsiteY43" fmla="*/ 629771 h 1959309"/>
                <a:gd name="connsiteX44" fmla="*/ 1301750 w 4111945"/>
                <a:gd name="connsiteY44" fmla="*/ 642471 h 1959309"/>
                <a:gd name="connsiteX45" fmla="*/ 1311275 w 4111945"/>
                <a:gd name="connsiteY45" fmla="*/ 642471 h 1959309"/>
                <a:gd name="connsiteX46" fmla="*/ 1311275 w 4111945"/>
                <a:gd name="connsiteY46" fmla="*/ 671046 h 1959309"/>
                <a:gd name="connsiteX47" fmla="*/ 1349375 w 4111945"/>
                <a:gd name="connsiteY47" fmla="*/ 671046 h 1959309"/>
                <a:gd name="connsiteX48" fmla="*/ 1349375 w 4111945"/>
                <a:gd name="connsiteY48" fmla="*/ 686921 h 1959309"/>
                <a:gd name="connsiteX49" fmla="*/ 1371600 w 4111945"/>
                <a:gd name="connsiteY49" fmla="*/ 686921 h 1959309"/>
                <a:gd name="connsiteX50" fmla="*/ 1368425 w 4111945"/>
                <a:gd name="connsiteY50" fmla="*/ 709146 h 1959309"/>
                <a:gd name="connsiteX51" fmla="*/ 1390650 w 4111945"/>
                <a:gd name="connsiteY51" fmla="*/ 709146 h 1959309"/>
                <a:gd name="connsiteX52" fmla="*/ 1390650 w 4111945"/>
                <a:gd name="connsiteY52" fmla="*/ 734546 h 1959309"/>
                <a:gd name="connsiteX53" fmla="*/ 1454150 w 4111945"/>
                <a:gd name="connsiteY53" fmla="*/ 737721 h 1959309"/>
                <a:gd name="connsiteX54" fmla="*/ 1454150 w 4111945"/>
                <a:gd name="connsiteY54" fmla="*/ 753596 h 1959309"/>
                <a:gd name="connsiteX55" fmla="*/ 1489075 w 4111945"/>
                <a:gd name="connsiteY55" fmla="*/ 753596 h 1959309"/>
                <a:gd name="connsiteX56" fmla="*/ 1489075 w 4111945"/>
                <a:gd name="connsiteY56" fmla="*/ 778996 h 1959309"/>
                <a:gd name="connsiteX57" fmla="*/ 1562100 w 4111945"/>
                <a:gd name="connsiteY57" fmla="*/ 778996 h 1959309"/>
                <a:gd name="connsiteX58" fmla="*/ 1562100 w 4111945"/>
                <a:gd name="connsiteY58" fmla="*/ 798046 h 1959309"/>
                <a:gd name="connsiteX59" fmla="*/ 1670050 w 4111945"/>
                <a:gd name="connsiteY59" fmla="*/ 801221 h 1959309"/>
                <a:gd name="connsiteX60" fmla="*/ 1670050 w 4111945"/>
                <a:gd name="connsiteY60" fmla="*/ 820271 h 1959309"/>
                <a:gd name="connsiteX61" fmla="*/ 1730375 w 4111945"/>
                <a:gd name="connsiteY61" fmla="*/ 823446 h 1959309"/>
                <a:gd name="connsiteX62" fmla="*/ 1730375 w 4111945"/>
                <a:gd name="connsiteY62" fmla="*/ 839321 h 1959309"/>
                <a:gd name="connsiteX63" fmla="*/ 1771650 w 4111945"/>
                <a:gd name="connsiteY63" fmla="*/ 845671 h 1959309"/>
                <a:gd name="connsiteX64" fmla="*/ 1771650 w 4111945"/>
                <a:gd name="connsiteY64" fmla="*/ 886946 h 1959309"/>
                <a:gd name="connsiteX65" fmla="*/ 1816100 w 4111945"/>
                <a:gd name="connsiteY65" fmla="*/ 890121 h 1959309"/>
                <a:gd name="connsiteX66" fmla="*/ 1816100 w 4111945"/>
                <a:gd name="connsiteY66" fmla="*/ 944096 h 1959309"/>
                <a:gd name="connsiteX67" fmla="*/ 1825625 w 4111945"/>
                <a:gd name="connsiteY67" fmla="*/ 944096 h 1959309"/>
                <a:gd name="connsiteX68" fmla="*/ 1825625 w 4111945"/>
                <a:gd name="connsiteY68" fmla="*/ 972671 h 1959309"/>
                <a:gd name="connsiteX69" fmla="*/ 1885950 w 4111945"/>
                <a:gd name="connsiteY69" fmla="*/ 975846 h 1959309"/>
                <a:gd name="connsiteX70" fmla="*/ 1885950 w 4111945"/>
                <a:gd name="connsiteY70" fmla="*/ 994896 h 1959309"/>
                <a:gd name="connsiteX71" fmla="*/ 2120900 w 4111945"/>
                <a:gd name="connsiteY71" fmla="*/ 998071 h 1959309"/>
                <a:gd name="connsiteX72" fmla="*/ 2117725 w 4111945"/>
                <a:gd name="connsiteY72" fmla="*/ 1013946 h 1959309"/>
                <a:gd name="connsiteX73" fmla="*/ 2152650 w 4111945"/>
                <a:gd name="connsiteY73" fmla="*/ 1017121 h 1959309"/>
                <a:gd name="connsiteX74" fmla="*/ 2152650 w 4111945"/>
                <a:gd name="connsiteY74" fmla="*/ 1042521 h 1959309"/>
                <a:gd name="connsiteX75" fmla="*/ 2212975 w 4111945"/>
                <a:gd name="connsiteY75" fmla="*/ 1045696 h 1959309"/>
                <a:gd name="connsiteX76" fmla="*/ 2212975 w 4111945"/>
                <a:gd name="connsiteY76" fmla="*/ 1077446 h 1959309"/>
                <a:gd name="connsiteX77" fmla="*/ 2225675 w 4111945"/>
                <a:gd name="connsiteY77" fmla="*/ 1077446 h 1959309"/>
                <a:gd name="connsiteX78" fmla="*/ 2228850 w 4111945"/>
                <a:gd name="connsiteY78" fmla="*/ 1121896 h 1959309"/>
                <a:gd name="connsiteX79" fmla="*/ 2244725 w 4111945"/>
                <a:gd name="connsiteY79" fmla="*/ 1121896 h 1959309"/>
                <a:gd name="connsiteX80" fmla="*/ 2244725 w 4111945"/>
                <a:gd name="connsiteY80" fmla="*/ 1150471 h 1959309"/>
                <a:gd name="connsiteX81" fmla="*/ 2517775 w 4111945"/>
                <a:gd name="connsiteY81" fmla="*/ 1150471 h 1959309"/>
                <a:gd name="connsiteX82" fmla="*/ 2517775 w 4111945"/>
                <a:gd name="connsiteY82" fmla="*/ 1172696 h 1959309"/>
                <a:gd name="connsiteX83" fmla="*/ 2692400 w 4111945"/>
                <a:gd name="connsiteY83" fmla="*/ 1172696 h 1959309"/>
                <a:gd name="connsiteX84" fmla="*/ 2692400 w 4111945"/>
                <a:gd name="connsiteY84" fmla="*/ 1198096 h 1959309"/>
                <a:gd name="connsiteX85" fmla="*/ 2711450 w 4111945"/>
                <a:gd name="connsiteY85" fmla="*/ 1198096 h 1959309"/>
                <a:gd name="connsiteX86" fmla="*/ 2714625 w 4111945"/>
                <a:gd name="connsiteY86" fmla="*/ 1223496 h 1959309"/>
                <a:gd name="connsiteX87" fmla="*/ 2790825 w 4111945"/>
                <a:gd name="connsiteY87" fmla="*/ 1223496 h 1959309"/>
                <a:gd name="connsiteX88" fmla="*/ 2790825 w 4111945"/>
                <a:gd name="connsiteY88" fmla="*/ 1248896 h 1959309"/>
                <a:gd name="connsiteX89" fmla="*/ 2860675 w 4111945"/>
                <a:gd name="connsiteY89" fmla="*/ 1248896 h 1959309"/>
                <a:gd name="connsiteX90" fmla="*/ 2860675 w 4111945"/>
                <a:gd name="connsiteY90" fmla="*/ 1264771 h 1959309"/>
                <a:gd name="connsiteX91" fmla="*/ 2892425 w 4111945"/>
                <a:gd name="connsiteY91" fmla="*/ 1264771 h 1959309"/>
                <a:gd name="connsiteX92" fmla="*/ 2895600 w 4111945"/>
                <a:gd name="connsiteY92" fmla="*/ 1318746 h 1959309"/>
                <a:gd name="connsiteX93" fmla="*/ 2936875 w 4111945"/>
                <a:gd name="connsiteY93" fmla="*/ 1318746 h 1959309"/>
                <a:gd name="connsiteX94" fmla="*/ 2940050 w 4111945"/>
                <a:gd name="connsiteY94" fmla="*/ 1356846 h 1959309"/>
                <a:gd name="connsiteX95" fmla="*/ 3019425 w 4111945"/>
                <a:gd name="connsiteY95" fmla="*/ 1363196 h 1959309"/>
                <a:gd name="connsiteX96" fmla="*/ 3019425 w 4111945"/>
                <a:gd name="connsiteY96" fmla="*/ 1401296 h 1959309"/>
                <a:gd name="connsiteX97" fmla="*/ 3028950 w 4111945"/>
                <a:gd name="connsiteY97" fmla="*/ 1401296 h 1959309"/>
                <a:gd name="connsiteX98" fmla="*/ 3028950 w 4111945"/>
                <a:gd name="connsiteY98" fmla="*/ 1426696 h 1959309"/>
                <a:gd name="connsiteX99" fmla="*/ 3067050 w 4111945"/>
                <a:gd name="connsiteY99" fmla="*/ 1423521 h 1959309"/>
                <a:gd name="connsiteX100" fmla="*/ 3067050 w 4111945"/>
                <a:gd name="connsiteY100" fmla="*/ 1445746 h 1959309"/>
                <a:gd name="connsiteX101" fmla="*/ 3076575 w 4111945"/>
                <a:gd name="connsiteY101" fmla="*/ 1445746 h 1959309"/>
                <a:gd name="connsiteX102" fmla="*/ 3079750 w 4111945"/>
                <a:gd name="connsiteY102" fmla="*/ 1474321 h 1959309"/>
                <a:gd name="connsiteX103" fmla="*/ 3105150 w 4111945"/>
                <a:gd name="connsiteY103" fmla="*/ 1474321 h 1959309"/>
                <a:gd name="connsiteX104" fmla="*/ 3105150 w 4111945"/>
                <a:gd name="connsiteY104" fmla="*/ 1566396 h 1959309"/>
                <a:gd name="connsiteX105" fmla="*/ 3114675 w 4111945"/>
                <a:gd name="connsiteY105" fmla="*/ 1566396 h 1959309"/>
                <a:gd name="connsiteX106" fmla="*/ 3114675 w 4111945"/>
                <a:gd name="connsiteY106" fmla="*/ 1588621 h 1959309"/>
                <a:gd name="connsiteX107" fmla="*/ 3133725 w 4111945"/>
                <a:gd name="connsiteY107" fmla="*/ 1588621 h 1959309"/>
                <a:gd name="connsiteX108" fmla="*/ 3134519 w 4111945"/>
                <a:gd name="connsiteY108" fmla="*/ 1633865 h 1959309"/>
                <a:gd name="connsiteX109" fmla="*/ 3148012 w 4111945"/>
                <a:gd name="connsiteY109" fmla="*/ 1633865 h 1959309"/>
                <a:gd name="connsiteX110" fmla="*/ 3148012 w 4111945"/>
                <a:gd name="connsiteY110" fmla="*/ 1685460 h 1959309"/>
                <a:gd name="connsiteX111" fmla="*/ 3157537 w 4111945"/>
                <a:gd name="connsiteY111" fmla="*/ 1685459 h 1959309"/>
                <a:gd name="connsiteX112" fmla="*/ 3157536 w 4111945"/>
                <a:gd name="connsiteY112" fmla="*/ 1699745 h 1959309"/>
                <a:gd name="connsiteX113" fmla="*/ 3169442 w 4111945"/>
                <a:gd name="connsiteY113" fmla="*/ 1699747 h 1959309"/>
                <a:gd name="connsiteX114" fmla="*/ 3171824 w 4111945"/>
                <a:gd name="connsiteY114" fmla="*/ 1740227 h 1959309"/>
                <a:gd name="connsiteX115" fmla="*/ 3186111 w 4111945"/>
                <a:gd name="connsiteY115" fmla="*/ 1740227 h 1959309"/>
                <a:gd name="connsiteX116" fmla="*/ 3186112 w 4111945"/>
                <a:gd name="connsiteY116" fmla="*/ 1749752 h 1959309"/>
                <a:gd name="connsiteX117" fmla="*/ 3202780 w 4111945"/>
                <a:gd name="connsiteY117" fmla="*/ 1749751 h 1959309"/>
                <a:gd name="connsiteX118" fmla="*/ 3202780 w 4111945"/>
                <a:gd name="connsiteY118" fmla="*/ 1790233 h 1959309"/>
                <a:gd name="connsiteX119" fmla="*/ 3233735 w 4111945"/>
                <a:gd name="connsiteY119" fmla="*/ 1790233 h 1959309"/>
                <a:gd name="connsiteX120" fmla="*/ 3233735 w 4111945"/>
                <a:gd name="connsiteY120" fmla="*/ 1816427 h 1959309"/>
                <a:gd name="connsiteX121" fmla="*/ 3283741 w 4111945"/>
                <a:gd name="connsiteY121" fmla="*/ 1818808 h 1959309"/>
                <a:gd name="connsiteX122" fmla="*/ 3283741 w 4111945"/>
                <a:gd name="connsiteY122" fmla="*/ 1837857 h 1959309"/>
                <a:gd name="connsiteX123" fmla="*/ 4019545 w 4111945"/>
                <a:gd name="connsiteY123" fmla="*/ 1840238 h 1959309"/>
                <a:gd name="connsiteX124" fmla="*/ 4019547 w 4111945"/>
                <a:gd name="connsiteY124" fmla="*/ 1864050 h 1959309"/>
                <a:gd name="connsiteX125" fmla="*/ 4043358 w 4111945"/>
                <a:gd name="connsiteY125" fmla="*/ 1864051 h 1959309"/>
                <a:gd name="connsiteX126" fmla="*/ 4043358 w 4111945"/>
                <a:gd name="connsiteY126" fmla="*/ 1890245 h 1959309"/>
                <a:gd name="connsiteX127" fmla="*/ 4083838 w 4111945"/>
                <a:gd name="connsiteY127" fmla="*/ 1890244 h 1959309"/>
                <a:gd name="connsiteX128" fmla="*/ 4083839 w 4111945"/>
                <a:gd name="connsiteY128" fmla="*/ 1940252 h 1959309"/>
                <a:gd name="connsiteX129" fmla="*/ 4110033 w 4111945"/>
                <a:gd name="connsiteY129" fmla="*/ 1940251 h 1959309"/>
                <a:gd name="connsiteX130" fmla="*/ 4110032 w 4111945"/>
                <a:gd name="connsiteY130" fmla="*/ 1959300 h 1959309"/>
                <a:gd name="connsiteX0" fmla="*/ 0 w 4111945"/>
                <a:gd name="connsiteY0" fmla="*/ 4296 h 1966444"/>
                <a:gd name="connsiteX1" fmla="*/ 0 w 4111945"/>
                <a:gd name="connsiteY1" fmla="*/ 4296 h 1966444"/>
                <a:gd name="connsiteX2" fmla="*/ 152400 w 4111945"/>
                <a:gd name="connsiteY2" fmla="*/ 4296 h 1966444"/>
                <a:gd name="connsiteX3" fmla="*/ 168275 w 4111945"/>
                <a:gd name="connsiteY3" fmla="*/ 7471 h 1966444"/>
                <a:gd name="connsiteX4" fmla="*/ 206375 w 4111945"/>
                <a:gd name="connsiteY4" fmla="*/ 10646 h 1966444"/>
                <a:gd name="connsiteX5" fmla="*/ 387350 w 4111945"/>
                <a:gd name="connsiteY5" fmla="*/ 7471 h 1966444"/>
                <a:gd name="connsiteX6" fmla="*/ 412750 w 4111945"/>
                <a:gd name="connsiteY6" fmla="*/ 4296 h 1966444"/>
                <a:gd name="connsiteX7" fmla="*/ 406400 w 4111945"/>
                <a:gd name="connsiteY7" fmla="*/ 4296 h 1966444"/>
                <a:gd name="connsiteX8" fmla="*/ 403225 w 4111945"/>
                <a:gd name="connsiteY8" fmla="*/ 32871 h 1966444"/>
                <a:gd name="connsiteX9" fmla="*/ 409575 w 4111945"/>
                <a:gd name="connsiteY9" fmla="*/ 36046 h 1966444"/>
                <a:gd name="connsiteX10" fmla="*/ 415925 w 4111945"/>
                <a:gd name="connsiteY10" fmla="*/ 86846 h 1966444"/>
                <a:gd name="connsiteX11" fmla="*/ 425450 w 4111945"/>
                <a:gd name="connsiteY11" fmla="*/ 86846 h 1966444"/>
                <a:gd name="connsiteX12" fmla="*/ 428625 w 4111945"/>
                <a:gd name="connsiteY12" fmla="*/ 102721 h 1966444"/>
                <a:gd name="connsiteX13" fmla="*/ 438150 w 4111945"/>
                <a:gd name="connsiteY13" fmla="*/ 102721 h 1966444"/>
                <a:gd name="connsiteX14" fmla="*/ 438150 w 4111945"/>
                <a:gd name="connsiteY14" fmla="*/ 217021 h 1966444"/>
                <a:gd name="connsiteX15" fmla="*/ 447675 w 4111945"/>
                <a:gd name="connsiteY15" fmla="*/ 217021 h 1966444"/>
                <a:gd name="connsiteX16" fmla="*/ 447675 w 4111945"/>
                <a:gd name="connsiteY16" fmla="*/ 232896 h 1966444"/>
                <a:gd name="connsiteX17" fmla="*/ 457200 w 4111945"/>
                <a:gd name="connsiteY17" fmla="*/ 232896 h 1966444"/>
                <a:gd name="connsiteX18" fmla="*/ 457200 w 4111945"/>
                <a:gd name="connsiteY18" fmla="*/ 255121 h 1966444"/>
                <a:gd name="connsiteX19" fmla="*/ 822325 w 4111945"/>
                <a:gd name="connsiteY19" fmla="*/ 255121 h 1966444"/>
                <a:gd name="connsiteX20" fmla="*/ 822325 w 4111945"/>
                <a:gd name="connsiteY20" fmla="*/ 277346 h 1966444"/>
                <a:gd name="connsiteX21" fmla="*/ 857250 w 4111945"/>
                <a:gd name="connsiteY21" fmla="*/ 277346 h 1966444"/>
                <a:gd name="connsiteX22" fmla="*/ 857250 w 4111945"/>
                <a:gd name="connsiteY22" fmla="*/ 302746 h 1966444"/>
                <a:gd name="connsiteX23" fmla="*/ 895350 w 4111945"/>
                <a:gd name="connsiteY23" fmla="*/ 302746 h 1966444"/>
                <a:gd name="connsiteX24" fmla="*/ 895350 w 4111945"/>
                <a:gd name="connsiteY24" fmla="*/ 458321 h 1966444"/>
                <a:gd name="connsiteX25" fmla="*/ 901700 w 4111945"/>
                <a:gd name="connsiteY25" fmla="*/ 458321 h 1966444"/>
                <a:gd name="connsiteX26" fmla="*/ 901700 w 4111945"/>
                <a:gd name="connsiteY26" fmla="*/ 471021 h 1966444"/>
                <a:gd name="connsiteX27" fmla="*/ 927100 w 4111945"/>
                <a:gd name="connsiteY27" fmla="*/ 471021 h 1966444"/>
                <a:gd name="connsiteX28" fmla="*/ 927100 w 4111945"/>
                <a:gd name="connsiteY28" fmla="*/ 496421 h 1966444"/>
                <a:gd name="connsiteX29" fmla="*/ 974725 w 4111945"/>
                <a:gd name="connsiteY29" fmla="*/ 496421 h 1966444"/>
                <a:gd name="connsiteX30" fmla="*/ 974725 w 4111945"/>
                <a:gd name="connsiteY30" fmla="*/ 518646 h 1966444"/>
                <a:gd name="connsiteX31" fmla="*/ 1114425 w 4111945"/>
                <a:gd name="connsiteY31" fmla="*/ 521821 h 1966444"/>
                <a:gd name="connsiteX32" fmla="*/ 1117600 w 4111945"/>
                <a:gd name="connsiteY32" fmla="*/ 540871 h 1966444"/>
                <a:gd name="connsiteX33" fmla="*/ 1181100 w 4111945"/>
                <a:gd name="connsiteY33" fmla="*/ 544046 h 1966444"/>
                <a:gd name="connsiteX34" fmla="*/ 1181100 w 4111945"/>
                <a:gd name="connsiteY34" fmla="*/ 553571 h 1966444"/>
                <a:gd name="connsiteX35" fmla="*/ 1187450 w 4111945"/>
                <a:gd name="connsiteY35" fmla="*/ 553571 h 1966444"/>
                <a:gd name="connsiteX36" fmla="*/ 1187450 w 4111945"/>
                <a:gd name="connsiteY36" fmla="*/ 563096 h 1966444"/>
                <a:gd name="connsiteX37" fmla="*/ 1193800 w 4111945"/>
                <a:gd name="connsiteY37" fmla="*/ 563096 h 1966444"/>
                <a:gd name="connsiteX38" fmla="*/ 1193800 w 4111945"/>
                <a:gd name="connsiteY38" fmla="*/ 569446 h 1966444"/>
                <a:gd name="connsiteX39" fmla="*/ 1203325 w 4111945"/>
                <a:gd name="connsiteY39" fmla="*/ 569446 h 1966444"/>
                <a:gd name="connsiteX40" fmla="*/ 1203325 w 4111945"/>
                <a:gd name="connsiteY40" fmla="*/ 604371 h 1966444"/>
                <a:gd name="connsiteX41" fmla="*/ 1276350 w 4111945"/>
                <a:gd name="connsiteY41" fmla="*/ 604371 h 1966444"/>
                <a:gd name="connsiteX42" fmla="*/ 1279525 w 4111945"/>
                <a:gd name="connsiteY42" fmla="*/ 626596 h 1966444"/>
                <a:gd name="connsiteX43" fmla="*/ 1301750 w 4111945"/>
                <a:gd name="connsiteY43" fmla="*/ 629771 h 1966444"/>
                <a:gd name="connsiteX44" fmla="*/ 1301750 w 4111945"/>
                <a:gd name="connsiteY44" fmla="*/ 642471 h 1966444"/>
                <a:gd name="connsiteX45" fmla="*/ 1311275 w 4111945"/>
                <a:gd name="connsiteY45" fmla="*/ 642471 h 1966444"/>
                <a:gd name="connsiteX46" fmla="*/ 1311275 w 4111945"/>
                <a:gd name="connsiteY46" fmla="*/ 671046 h 1966444"/>
                <a:gd name="connsiteX47" fmla="*/ 1349375 w 4111945"/>
                <a:gd name="connsiteY47" fmla="*/ 671046 h 1966444"/>
                <a:gd name="connsiteX48" fmla="*/ 1349375 w 4111945"/>
                <a:gd name="connsiteY48" fmla="*/ 686921 h 1966444"/>
                <a:gd name="connsiteX49" fmla="*/ 1371600 w 4111945"/>
                <a:gd name="connsiteY49" fmla="*/ 686921 h 1966444"/>
                <a:gd name="connsiteX50" fmla="*/ 1368425 w 4111945"/>
                <a:gd name="connsiteY50" fmla="*/ 709146 h 1966444"/>
                <a:gd name="connsiteX51" fmla="*/ 1390650 w 4111945"/>
                <a:gd name="connsiteY51" fmla="*/ 709146 h 1966444"/>
                <a:gd name="connsiteX52" fmla="*/ 1390650 w 4111945"/>
                <a:gd name="connsiteY52" fmla="*/ 734546 h 1966444"/>
                <a:gd name="connsiteX53" fmla="*/ 1454150 w 4111945"/>
                <a:gd name="connsiteY53" fmla="*/ 737721 h 1966444"/>
                <a:gd name="connsiteX54" fmla="*/ 1454150 w 4111945"/>
                <a:gd name="connsiteY54" fmla="*/ 753596 h 1966444"/>
                <a:gd name="connsiteX55" fmla="*/ 1489075 w 4111945"/>
                <a:gd name="connsiteY55" fmla="*/ 753596 h 1966444"/>
                <a:gd name="connsiteX56" fmla="*/ 1489075 w 4111945"/>
                <a:gd name="connsiteY56" fmla="*/ 778996 h 1966444"/>
                <a:gd name="connsiteX57" fmla="*/ 1562100 w 4111945"/>
                <a:gd name="connsiteY57" fmla="*/ 778996 h 1966444"/>
                <a:gd name="connsiteX58" fmla="*/ 1562100 w 4111945"/>
                <a:gd name="connsiteY58" fmla="*/ 798046 h 1966444"/>
                <a:gd name="connsiteX59" fmla="*/ 1670050 w 4111945"/>
                <a:gd name="connsiteY59" fmla="*/ 801221 h 1966444"/>
                <a:gd name="connsiteX60" fmla="*/ 1670050 w 4111945"/>
                <a:gd name="connsiteY60" fmla="*/ 820271 h 1966444"/>
                <a:gd name="connsiteX61" fmla="*/ 1730375 w 4111945"/>
                <a:gd name="connsiteY61" fmla="*/ 823446 h 1966444"/>
                <a:gd name="connsiteX62" fmla="*/ 1730375 w 4111945"/>
                <a:gd name="connsiteY62" fmla="*/ 839321 h 1966444"/>
                <a:gd name="connsiteX63" fmla="*/ 1771650 w 4111945"/>
                <a:gd name="connsiteY63" fmla="*/ 845671 h 1966444"/>
                <a:gd name="connsiteX64" fmla="*/ 1771650 w 4111945"/>
                <a:gd name="connsiteY64" fmla="*/ 886946 h 1966444"/>
                <a:gd name="connsiteX65" fmla="*/ 1816100 w 4111945"/>
                <a:gd name="connsiteY65" fmla="*/ 890121 h 1966444"/>
                <a:gd name="connsiteX66" fmla="*/ 1816100 w 4111945"/>
                <a:gd name="connsiteY66" fmla="*/ 944096 h 1966444"/>
                <a:gd name="connsiteX67" fmla="*/ 1825625 w 4111945"/>
                <a:gd name="connsiteY67" fmla="*/ 944096 h 1966444"/>
                <a:gd name="connsiteX68" fmla="*/ 1825625 w 4111945"/>
                <a:gd name="connsiteY68" fmla="*/ 972671 h 1966444"/>
                <a:gd name="connsiteX69" fmla="*/ 1885950 w 4111945"/>
                <a:gd name="connsiteY69" fmla="*/ 975846 h 1966444"/>
                <a:gd name="connsiteX70" fmla="*/ 1885950 w 4111945"/>
                <a:gd name="connsiteY70" fmla="*/ 994896 h 1966444"/>
                <a:gd name="connsiteX71" fmla="*/ 2120900 w 4111945"/>
                <a:gd name="connsiteY71" fmla="*/ 998071 h 1966444"/>
                <a:gd name="connsiteX72" fmla="*/ 2117725 w 4111945"/>
                <a:gd name="connsiteY72" fmla="*/ 1013946 h 1966444"/>
                <a:gd name="connsiteX73" fmla="*/ 2152650 w 4111945"/>
                <a:gd name="connsiteY73" fmla="*/ 1017121 h 1966444"/>
                <a:gd name="connsiteX74" fmla="*/ 2152650 w 4111945"/>
                <a:gd name="connsiteY74" fmla="*/ 1042521 h 1966444"/>
                <a:gd name="connsiteX75" fmla="*/ 2212975 w 4111945"/>
                <a:gd name="connsiteY75" fmla="*/ 1045696 h 1966444"/>
                <a:gd name="connsiteX76" fmla="*/ 2212975 w 4111945"/>
                <a:gd name="connsiteY76" fmla="*/ 1077446 h 1966444"/>
                <a:gd name="connsiteX77" fmla="*/ 2225675 w 4111945"/>
                <a:gd name="connsiteY77" fmla="*/ 1077446 h 1966444"/>
                <a:gd name="connsiteX78" fmla="*/ 2228850 w 4111945"/>
                <a:gd name="connsiteY78" fmla="*/ 1121896 h 1966444"/>
                <a:gd name="connsiteX79" fmla="*/ 2244725 w 4111945"/>
                <a:gd name="connsiteY79" fmla="*/ 1121896 h 1966444"/>
                <a:gd name="connsiteX80" fmla="*/ 2244725 w 4111945"/>
                <a:gd name="connsiteY80" fmla="*/ 1150471 h 1966444"/>
                <a:gd name="connsiteX81" fmla="*/ 2517775 w 4111945"/>
                <a:gd name="connsiteY81" fmla="*/ 1150471 h 1966444"/>
                <a:gd name="connsiteX82" fmla="*/ 2517775 w 4111945"/>
                <a:gd name="connsiteY82" fmla="*/ 1172696 h 1966444"/>
                <a:gd name="connsiteX83" fmla="*/ 2692400 w 4111945"/>
                <a:gd name="connsiteY83" fmla="*/ 1172696 h 1966444"/>
                <a:gd name="connsiteX84" fmla="*/ 2692400 w 4111945"/>
                <a:gd name="connsiteY84" fmla="*/ 1198096 h 1966444"/>
                <a:gd name="connsiteX85" fmla="*/ 2711450 w 4111945"/>
                <a:gd name="connsiteY85" fmla="*/ 1198096 h 1966444"/>
                <a:gd name="connsiteX86" fmla="*/ 2714625 w 4111945"/>
                <a:gd name="connsiteY86" fmla="*/ 1223496 h 1966444"/>
                <a:gd name="connsiteX87" fmla="*/ 2790825 w 4111945"/>
                <a:gd name="connsiteY87" fmla="*/ 1223496 h 1966444"/>
                <a:gd name="connsiteX88" fmla="*/ 2790825 w 4111945"/>
                <a:gd name="connsiteY88" fmla="*/ 1248896 h 1966444"/>
                <a:gd name="connsiteX89" fmla="*/ 2860675 w 4111945"/>
                <a:gd name="connsiteY89" fmla="*/ 1248896 h 1966444"/>
                <a:gd name="connsiteX90" fmla="*/ 2860675 w 4111945"/>
                <a:gd name="connsiteY90" fmla="*/ 1264771 h 1966444"/>
                <a:gd name="connsiteX91" fmla="*/ 2892425 w 4111945"/>
                <a:gd name="connsiteY91" fmla="*/ 1264771 h 1966444"/>
                <a:gd name="connsiteX92" fmla="*/ 2895600 w 4111945"/>
                <a:gd name="connsiteY92" fmla="*/ 1318746 h 1966444"/>
                <a:gd name="connsiteX93" fmla="*/ 2936875 w 4111945"/>
                <a:gd name="connsiteY93" fmla="*/ 1318746 h 1966444"/>
                <a:gd name="connsiteX94" fmla="*/ 2940050 w 4111945"/>
                <a:gd name="connsiteY94" fmla="*/ 1356846 h 1966444"/>
                <a:gd name="connsiteX95" fmla="*/ 3019425 w 4111945"/>
                <a:gd name="connsiteY95" fmla="*/ 1363196 h 1966444"/>
                <a:gd name="connsiteX96" fmla="*/ 3019425 w 4111945"/>
                <a:gd name="connsiteY96" fmla="*/ 1401296 h 1966444"/>
                <a:gd name="connsiteX97" fmla="*/ 3028950 w 4111945"/>
                <a:gd name="connsiteY97" fmla="*/ 1401296 h 1966444"/>
                <a:gd name="connsiteX98" fmla="*/ 3028950 w 4111945"/>
                <a:gd name="connsiteY98" fmla="*/ 1426696 h 1966444"/>
                <a:gd name="connsiteX99" fmla="*/ 3067050 w 4111945"/>
                <a:gd name="connsiteY99" fmla="*/ 1423521 h 1966444"/>
                <a:gd name="connsiteX100" fmla="*/ 3067050 w 4111945"/>
                <a:gd name="connsiteY100" fmla="*/ 1445746 h 1966444"/>
                <a:gd name="connsiteX101" fmla="*/ 3076575 w 4111945"/>
                <a:gd name="connsiteY101" fmla="*/ 1445746 h 1966444"/>
                <a:gd name="connsiteX102" fmla="*/ 3079750 w 4111945"/>
                <a:gd name="connsiteY102" fmla="*/ 1474321 h 1966444"/>
                <a:gd name="connsiteX103" fmla="*/ 3105150 w 4111945"/>
                <a:gd name="connsiteY103" fmla="*/ 1474321 h 1966444"/>
                <a:gd name="connsiteX104" fmla="*/ 3105150 w 4111945"/>
                <a:gd name="connsiteY104" fmla="*/ 1566396 h 1966444"/>
                <a:gd name="connsiteX105" fmla="*/ 3114675 w 4111945"/>
                <a:gd name="connsiteY105" fmla="*/ 1566396 h 1966444"/>
                <a:gd name="connsiteX106" fmla="*/ 3114675 w 4111945"/>
                <a:gd name="connsiteY106" fmla="*/ 1588621 h 1966444"/>
                <a:gd name="connsiteX107" fmla="*/ 3133725 w 4111945"/>
                <a:gd name="connsiteY107" fmla="*/ 1588621 h 1966444"/>
                <a:gd name="connsiteX108" fmla="*/ 3134519 w 4111945"/>
                <a:gd name="connsiteY108" fmla="*/ 1633865 h 1966444"/>
                <a:gd name="connsiteX109" fmla="*/ 3148012 w 4111945"/>
                <a:gd name="connsiteY109" fmla="*/ 1633865 h 1966444"/>
                <a:gd name="connsiteX110" fmla="*/ 3148012 w 4111945"/>
                <a:gd name="connsiteY110" fmla="*/ 1685460 h 1966444"/>
                <a:gd name="connsiteX111" fmla="*/ 3157537 w 4111945"/>
                <a:gd name="connsiteY111" fmla="*/ 1685459 h 1966444"/>
                <a:gd name="connsiteX112" fmla="*/ 3157536 w 4111945"/>
                <a:gd name="connsiteY112" fmla="*/ 1699745 h 1966444"/>
                <a:gd name="connsiteX113" fmla="*/ 3169442 w 4111945"/>
                <a:gd name="connsiteY113" fmla="*/ 1699747 h 1966444"/>
                <a:gd name="connsiteX114" fmla="*/ 3171824 w 4111945"/>
                <a:gd name="connsiteY114" fmla="*/ 1740227 h 1966444"/>
                <a:gd name="connsiteX115" fmla="*/ 3186111 w 4111945"/>
                <a:gd name="connsiteY115" fmla="*/ 1740227 h 1966444"/>
                <a:gd name="connsiteX116" fmla="*/ 3186112 w 4111945"/>
                <a:gd name="connsiteY116" fmla="*/ 1749752 h 1966444"/>
                <a:gd name="connsiteX117" fmla="*/ 3202780 w 4111945"/>
                <a:gd name="connsiteY117" fmla="*/ 1749751 h 1966444"/>
                <a:gd name="connsiteX118" fmla="*/ 3202780 w 4111945"/>
                <a:gd name="connsiteY118" fmla="*/ 1790233 h 1966444"/>
                <a:gd name="connsiteX119" fmla="*/ 3233735 w 4111945"/>
                <a:gd name="connsiteY119" fmla="*/ 1790233 h 1966444"/>
                <a:gd name="connsiteX120" fmla="*/ 3233735 w 4111945"/>
                <a:gd name="connsiteY120" fmla="*/ 1816427 h 1966444"/>
                <a:gd name="connsiteX121" fmla="*/ 3283741 w 4111945"/>
                <a:gd name="connsiteY121" fmla="*/ 1818808 h 1966444"/>
                <a:gd name="connsiteX122" fmla="*/ 3283741 w 4111945"/>
                <a:gd name="connsiteY122" fmla="*/ 1837857 h 1966444"/>
                <a:gd name="connsiteX123" fmla="*/ 4019545 w 4111945"/>
                <a:gd name="connsiteY123" fmla="*/ 1840238 h 1966444"/>
                <a:gd name="connsiteX124" fmla="*/ 4019547 w 4111945"/>
                <a:gd name="connsiteY124" fmla="*/ 1864050 h 1966444"/>
                <a:gd name="connsiteX125" fmla="*/ 4043358 w 4111945"/>
                <a:gd name="connsiteY125" fmla="*/ 1864051 h 1966444"/>
                <a:gd name="connsiteX126" fmla="*/ 4043358 w 4111945"/>
                <a:gd name="connsiteY126" fmla="*/ 1890245 h 1966444"/>
                <a:gd name="connsiteX127" fmla="*/ 4083838 w 4111945"/>
                <a:gd name="connsiteY127" fmla="*/ 1890244 h 1966444"/>
                <a:gd name="connsiteX128" fmla="*/ 4083839 w 4111945"/>
                <a:gd name="connsiteY128" fmla="*/ 1940252 h 1966444"/>
                <a:gd name="connsiteX129" fmla="*/ 4110033 w 4111945"/>
                <a:gd name="connsiteY129" fmla="*/ 1940251 h 1966444"/>
                <a:gd name="connsiteX130" fmla="*/ 4110032 w 4111945"/>
                <a:gd name="connsiteY130" fmla="*/ 1959300 h 1966444"/>
                <a:gd name="connsiteX131" fmla="*/ 4110032 w 4111945"/>
                <a:gd name="connsiteY131" fmla="*/ 1966444 h 1966444"/>
                <a:gd name="connsiteX0" fmla="*/ 0 w 4324344"/>
                <a:gd name="connsiteY0" fmla="*/ 4296 h 1959309"/>
                <a:gd name="connsiteX1" fmla="*/ 0 w 4324344"/>
                <a:gd name="connsiteY1" fmla="*/ 4296 h 1959309"/>
                <a:gd name="connsiteX2" fmla="*/ 152400 w 4324344"/>
                <a:gd name="connsiteY2" fmla="*/ 4296 h 1959309"/>
                <a:gd name="connsiteX3" fmla="*/ 168275 w 4324344"/>
                <a:gd name="connsiteY3" fmla="*/ 7471 h 1959309"/>
                <a:gd name="connsiteX4" fmla="*/ 206375 w 4324344"/>
                <a:gd name="connsiteY4" fmla="*/ 10646 h 1959309"/>
                <a:gd name="connsiteX5" fmla="*/ 387350 w 4324344"/>
                <a:gd name="connsiteY5" fmla="*/ 7471 h 1959309"/>
                <a:gd name="connsiteX6" fmla="*/ 412750 w 4324344"/>
                <a:gd name="connsiteY6" fmla="*/ 4296 h 1959309"/>
                <a:gd name="connsiteX7" fmla="*/ 406400 w 4324344"/>
                <a:gd name="connsiteY7" fmla="*/ 4296 h 1959309"/>
                <a:gd name="connsiteX8" fmla="*/ 403225 w 4324344"/>
                <a:gd name="connsiteY8" fmla="*/ 32871 h 1959309"/>
                <a:gd name="connsiteX9" fmla="*/ 409575 w 4324344"/>
                <a:gd name="connsiteY9" fmla="*/ 36046 h 1959309"/>
                <a:gd name="connsiteX10" fmla="*/ 415925 w 4324344"/>
                <a:gd name="connsiteY10" fmla="*/ 86846 h 1959309"/>
                <a:gd name="connsiteX11" fmla="*/ 425450 w 4324344"/>
                <a:gd name="connsiteY11" fmla="*/ 86846 h 1959309"/>
                <a:gd name="connsiteX12" fmla="*/ 428625 w 4324344"/>
                <a:gd name="connsiteY12" fmla="*/ 102721 h 1959309"/>
                <a:gd name="connsiteX13" fmla="*/ 438150 w 4324344"/>
                <a:gd name="connsiteY13" fmla="*/ 102721 h 1959309"/>
                <a:gd name="connsiteX14" fmla="*/ 438150 w 4324344"/>
                <a:gd name="connsiteY14" fmla="*/ 217021 h 1959309"/>
                <a:gd name="connsiteX15" fmla="*/ 447675 w 4324344"/>
                <a:gd name="connsiteY15" fmla="*/ 217021 h 1959309"/>
                <a:gd name="connsiteX16" fmla="*/ 447675 w 4324344"/>
                <a:gd name="connsiteY16" fmla="*/ 232896 h 1959309"/>
                <a:gd name="connsiteX17" fmla="*/ 457200 w 4324344"/>
                <a:gd name="connsiteY17" fmla="*/ 232896 h 1959309"/>
                <a:gd name="connsiteX18" fmla="*/ 457200 w 4324344"/>
                <a:gd name="connsiteY18" fmla="*/ 255121 h 1959309"/>
                <a:gd name="connsiteX19" fmla="*/ 822325 w 4324344"/>
                <a:gd name="connsiteY19" fmla="*/ 255121 h 1959309"/>
                <a:gd name="connsiteX20" fmla="*/ 822325 w 4324344"/>
                <a:gd name="connsiteY20" fmla="*/ 277346 h 1959309"/>
                <a:gd name="connsiteX21" fmla="*/ 857250 w 4324344"/>
                <a:gd name="connsiteY21" fmla="*/ 277346 h 1959309"/>
                <a:gd name="connsiteX22" fmla="*/ 857250 w 4324344"/>
                <a:gd name="connsiteY22" fmla="*/ 302746 h 1959309"/>
                <a:gd name="connsiteX23" fmla="*/ 895350 w 4324344"/>
                <a:gd name="connsiteY23" fmla="*/ 302746 h 1959309"/>
                <a:gd name="connsiteX24" fmla="*/ 895350 w 4324344"/>
                <a:gd name="connsiteY24" fmla="*/ 458321 h 1959309"/>
                <a:gd name="connsiteX25" fmla="*/ 901700 w 4324344"/>
                <a:gd name="connsiteY25" fmla="*/ 458321 h 1959309"/>
                <a:gd name="connsiteX26" fmla="*/ 901700 w 4324344"/>
                <a:gd name="connsiteY26" fmla="*/ 471021 h 1959309"/>
                <a:gd name="connsiteX27" fmla="*/ 927100 w 4324344"/>
                <a:gd name="connsiteY27" fmla="*/ 471021 h 1959309"/>
                <a:gd name="connsiteX28" fmla="*/ 927100 w 4324344"/>
                <a:gd name="connsiteY28" fmla="*/ 496421 h 1959309"/>
                <a:gd name="connsiteX29" fmla="*/ 974725 w 4324344"/>
                <a:gd name="connsiteY29" fmla="*/ 496421 h 1959309"/>
                <a:gd name="connsiteX30" fmla="*/ 974725 w 4324344"/>
                <a:gd name="connsiteY30" fmla="*/ 518646 h 1959309"/>
                <a:gd name="connsiteX31" fmla="*/ 1114425 w 4324344"/>
                <a:gd name="connsiteY31" fmla="*/ 521821 h 1959309"/>
                <a:gd name="connsiteX32" fmla="*/ 1117600 w 4324344"/>
                <a:gd name="connsiteY32" fmla="*/ 540871 h 1959309"/>
                <a:gd name="connsiteX33" fmla="*/ 1181100 w 4324344"/>
                <a:gd name="connsiteY33" fmla="*/ 544046 h 1959309"/>
                <a:gd name="connsiteX34" fmla="*/ 1181100 w 4324344"/>
                <a:gd name="connsiteY34" fmla="*/ 553571 h 1959309"/>
                <a:gd name="connsiteX35" fmla="*/ 1187450 w 4324344"/>
                <a:gd name="connsiteY35" fmla="*/ 553571 h 1959309"/>
                <a:gd name="connsiteX36" fmla="*/ 1187450 w 4324344"/>
                <a:gd name="connsiteY36" fmla="*/ 563096 h 1959309"/>
                <a:gd name="connsiteX37" fmla="*/ 1193800 w 4324344"/>
                <a:gd name="connsiteY37" fmla="*/ 563096 h 1959309"/>
                <a:gd name="connsiteX38" fmla="*/ 1193800 w 4324344"/>
                <a:gd name="connsiteY38" fmla="*/ 569446 h 1959309"/>
                <a:gd name="connsiteX39" fmla="*/ 1203325 w 4324344"/>
                <a:gd name="connsiteY39" fmla="*/ 569446 h 1959309"/>
                <a:gd name="connsiteX40" fmla="*/ 1203325 w 4324344"/>
                <a:gd name="connsiteY40" fmla="*/ 604371 h 1959309"/>
                <a:gd name="connsiteX41" fmla="*/ 1276350 w 4324344"/>
                <a:gd name="connsiteY41" fmla="*/ 604371 h 1959309"/>
                <a:gd name="connsiteX42" fmla="*/ 1279525 w 4324344"/>
                <a:gd name="connsiteY42" fmla="*/ 626596 h 1959309"/>
                <a:gd name="connsiteX43" fmla="*/ 1301750 w 4324344"/>
                <a:gd name="connsiteY43" fmla="*/ 629771 h 1959309"/>
                <a:gd name="connsiteX44" fmla="*/ 1301750 w 4324344"/>
                <a:gd name="connsiteY44" fmla="*/ 642471 h 1959309"/>
                <a:gd name="connsiteX45" fmla="*/ 1311275 w 4324344"/>
                <a:gd name="connsiteY45" fmla="*/ 642471 h 1959309"/>
                <a:gd name="connsiteX46" fmla="*/ 1311275 w 4324344"/>
                <a:gd name="connsiteY46" fmla="*/ 671046 h 1959309"/>
                <a:gd name="connsiteX47" fmla="*/ 1349375 w 4324344"/>
                <a:gd name="connsiteY47" fmla="*/ 671046 h 1959309"/>
                <a:gd name="connsiteX48" fmla="*/ 1349375 w 4324344"/>
                <a:gd name="connsiteY48" fmla="*/ 686921 h 1959309"/>
                <a:gd name="connsiteX49" fmla="*/ 1371600 w 4324344"/>
                <a:gd name="connsiteY49" fmla="*/ 686921 h 1959309"/>
                <a:gd name="connsiteX50" fmla="*/ 1368425 w 4324344"/>
                <a:gd name="connsiteY50" fmla="*/ 709146 h 1959309"/>
                <a:gd name="connsiteX51" fmla="*/ 1390650 w 4324344"/>
                <a:gd name="connsiteY51" fmla="*/ 709146 h 1959309"/>
                <a:gd name="connsiteX52" fmla="*/ 1390650 w 4324344"/>
                <a:gd name="connsiteY52" fmla="*/ 734546 h 1959309"/>
                <a:gd name="connsiteX53" fmla="*/ 1454150 w 4324344"/>
                <a:gd name="connsiteY53" fmla="*/ 737721 h 1959309"/>
                <a:gd name="connsiteX54" fmla="*/ 1454150 w 4324344"/>
                <a:gd name="connsiteY54" fmla="*/ 753596 h 1959309"/>
                <a:gd name="connsiteX55" fmla="*/ 1489075 w 4324344"/>
                <a:gd name="connsiteY55" fmla="*/ 753596 h 1959309"/>
                <a:gd name="connsiteX56" fmla="*/ 1489075 w 4324344"/>
                <a:gd name="connsiteY56" fmla="*/ 778996 h 1959309"/>
                <a:gd name="connsiteX57" fmla="*/ 1562100 w 4324344"/>
                <a:gd name="connsiteY57" fmla="*/ 778996 h 1959309"/>
                <a:gd name="connsiteX58" fmla="*/ 1562100 w 4324344"/>
                <a:gd name="connsiteY58" fmla="*/ 798046 h 1959309"/>
                <a:gd name="connsiteX59" fmla="*/ 1670050 w 4324344"/>
                <a:gd name="connsiteY59" fmla="*/ 801221 h 1959309"/>
                <a:gd name="connsiteX60" fmla="*/ 1670050 w 4324344"/>
                <a:gd name="connsiteY60" fmla="*/ 820271 h 1959309"/>
                <a:gd name="connsiteX61" fmla="*/ 1730375 w 4324344"/>
                <a:gd name="connsiteY61" fmla="*/ 823446 h 1959309"/>
                <a:gd name="connsiteX62" fmla="*/ 1730375 w 4324344"/>
                <a:gd name="connsiteY62" fmla="*/ 839321 h 1959309"/>
                <a:gd name="connsiteX63" fmla="*/ 1771650 w 4324344"/>
                <a:gd name="connsiteY63" fmla="*/ 845671 h 1959309"/>
                <a:gd name="connsiteX64" fmla="*/ 1771650 w 4324344"/>
                <a:gd name="connsiteY64" fmla="*/ 886946 h 1959309"/>
                <a:gd name="connsiteX65" fmla="*/ 1816100 w 4324344"/>
                <a:gd name="connsiteY65" fmla="*/ 890121 h 1959309"/>
                <a:gd name="connsiteX66" fmla="*/ 1816100 w 4324344"/>
                <a:gd name="connsiteY66" fmla="*/ 944096 h 1959309"/>
                <a:gd name="connsiteX67" fmla="*/ 1825625 w 4324344"/>
                <a:gd name="connsiteY67" fmla="*/ 944096 h 1959309"/>
                <a:gd name="connsiteX68" fmla="*/ 1825625 w 4324344"/>
                <a:gd name="connsiteY68" fmla="*/ 972671 h 1959309"/>
                <a:gd name="connsiteX69" fmla="*/ 1885950 w 4324344"/>
                <a:gd name="connsiteY69" fmla="*/ 975846 h 1959309"/>
                <a:gd name="connsiteX70" fmla="*/ 1885950 w 4324344"/>
                <a:gd name="connsiteY70" fmla="*/ 994896 h 1959309"/>
                <a:gd name="connsiteX71" fmla="*/ 2120900 w 4324344"/>
                <a:gd name="connsiteY71" fmla="*/ 998071 h 1959309"/>
                <a:gd name="connsiteX72" fmla="*/ 2117725 w 4324344"/>
                <a:gd name="connsiteY72" fmla="*/ 1013946 h 1959309"/>
                <a:gd name="connsiteX73" fmla="*/ 2152650 w 4324344"/>
                <a:gd name="connsiteY73" fmla="*/ 1017121 h 1959309"/>
                <a:gd name="connsiteX74" fmla="*/ 2152650 w 4324344"/>
                <a:gd name="connsiteY74" fmla="*/ 1042521 h 1959309"/>
                <a:gd name="connsiteX75" fmla="*/ 2212975 w 4324344"/>
                <a:gd name="connsiteY75" fmla="*/ 1045696 h 1959309"/>
                <a:gd name="connsiteX76" fmla="*/ 2212975 w 4324344"/>
                <a:gd name="connsiteY76" fmla="*/ 1077446 h 1959309"/>
                <a:gd name="connsiteX77" fmla="*/ 2225675 w 4324344"/>
                <a:gd name="connsiteY77" fmla="*/ 1077446 h 1959309"/>
                <a:gd name="connsiteX78" fmla="*/ 2228850 w 4324344"/>
                <a:gd name="connsiteY78" fmla="*/ 1121896 h 1959309"/>
                <a:gd name="connsiteX79" fmla="*/ 2244725 w 4324344"/>
                <a:gd name="connsiteY79" fmla="*/ 1121896 h 1959309"/>
                <a:gd name="connsiteX80" fmla="*/ 2244725 w 4324344"/>
                <a:gd name="connsiteY80" fmla="*/ 1150471 h 1959309"/>
                <a:gd name="connsiteX81" fmla="*/ 2517775 w 4324344"/>
                <a:gd name="connsiteY81" fmla="*/ 1150471 h 1959309"/>
                <a:gd name="connsiteX82" fmla="*/ 2517775 w 4324344"/>
                <a:gd name="connsiteY82" fmla="*/ 1172696 h 1959309"/>
                <a:gd name="connsiteX83" fmla="*/ 2692400 w 4324344"/>
                <a:gd name="connsiteY83" fmla="*/ 1172696 h 1959309"/>
                <a:gd name="connsiteX84" fmla="*/ 2692400 w 4324344"/>
                <a:gd name="connsiteY84" fmla="*/ 1198096 h 1959309"/>
                <a:gd name="connsiteX85" fmla="*/ 2711450 w 4324344"/>
                <a:gd name="connsiteY85" fmla="*/ 1198096 h 1959309"/>
                <a:gd name="connsiteX86" fmla="*/ 2714625 w 4324344"/>
                <a:gd name="connsiteY86" fmla="*/ 1223496 h 1959309"/>
                <a:gd name="connsiteX87" fmla="*/ 2790825 w 4324344"/>
                <a:gd name="connsiteY87" fmla="*/ 1223496 h 1959309"/>
                <a:gd name="connsiteX88" fmla="*/ 2790825 w 4324344"/>
                <a:gd name="connsiteY88" fmla="*/ 1248896 h 1959309"/>
                <a:gd name="connsiteX89" fmla="*/ 2860675 w 4324344"/>
                <a:gd name="connsiteY89" fmla="*/ 1248896 h 1959309"/>
                <a:gd name="connsiteX90" fmla="*/ 2860675 w 4324344"/>
                <a:gd name="connsiteY90" fmla="*/ 1264771 h 1959309"/>
                <a:gd name="connsiteX91" fmla="*/ 2892425 w 4324344"/>
                <a:gd name="connsiteY91" fmla="*/ 1264771 h 1959309"/>
                <a:gd name="connsiteX92" fmla="*/ 2895600 w 4324344"/>
                <a:gd name="connsiteY92" fmla="*/ 1318746 h 1959309"/>
                <a:gd name="connsiteX93" fmla="*/ 2936875 w 4324344"/>
                <a:gd name="connsiteY93" fmla="*/ 1318746 h 1959309"/>
                <a:gd name="connsiteX94" fmla="*/ 2940050 w 4324344"/>
                <a:gd name="connsiteY94" fmla="*/ 1356846 h 1959309"/>
                <a:gd name="connsiteX95" fmla="*/ 3019425 w 4324344"/>
                <a:gd name="connsiteY95" fmla="*/ 1363196 h 1959309"/>
                <a:gd name="connsiteX96" fmla="*/ 3019425 w 4324344"/>
                <a:gd name="connsiteY96" fmla="*/ 1401296 h 1959309"/>
                <a:gd name="connsiteX97" fmla="*/ 3028950 w 4324344"/>
                <a:gd name="connsiteY97" fmla="*/ 1401296 h 1959309"/>
                <a:gd name="connsiteX98" fmla="*/ 3028950 w 4324344"/>
                <a:gd name="connsiteY98" fmla="*/ 1426696 h 1959309"/>
                <a:gd name="connsiteX99" fmla="*/ 3067050 w 4324344"/>
                <a:gd name="connsiteY99" fmla="*/ 1423521 h 1959309"/>
                <a:gd name="connsiteX100" fmla="*/ 3067050 w 4324344"/>
                <a:gd name="connsiteY100" fmla="*/ 1445746 h 1959309"/>
                <a:gd name="connsiteX101" fmla="*/ 3076575 w 4324344"/>
                <a:gd name="connsiteY101" fmla="*/ 1445746 h 1959309"/>
                <a:gd name="connsiteX102" fmla="*/ 3079750 w 4324344"/>
                <a:gd name="connsiteY102" fmla="*/ 1474321 h 1959309"/>
                <a:gd name="connsiteX103" fmla="*/ 3105150 w 4324344"/>
                <a:gd name="connsiteY103" fmla="*/ 1474321 h 1959309"/>
                <a:gd name="connsiteX104" fmla="*/ 3105150 w 4324344"/>
                <a:gd name="connsiteY104" fmla="*/ 1566396 h 1959309"/>
                <a:gd name="connsiteX105" fmla="*/ 3114675 w 4324344"/>
                <a:gd name="connsiteY105" fmla="*/ 1566396 h 1959309"/>
                <a:gd name="connsiteX106" fmla="*/ 3114675 w 4324344"/>
                <a:gd name="connsiteY106" fmla="*/ 1588621 h 1959309"/>
                <a:gd name="connsiteX107" fmla="*/ 3133725 w 4324344"/>
                <a:gd name="connsiteY107" fmla="*/ 1588621 h 1959309"/>
                <a:gd name="connsiteX108" fmla="*/ 3134519 w 4324344"/>
                <a:gd name="connsiteY108" fmla="*/ 1633865 h 1959309"/>
                <a:gd name="connsiteX109" fmla="*/ 3148012 w 4324344"/>
                <a:gd name="connsiteY109" fmla="*/ 1633865 h 1959309"/>
                <a:gd name="connsiteX110" fmla="*/ 3148012 w 4324344"/>
                <a:gd name="connsiteY110" fmla="*/ 1685460 h 1959309"/>
                <a:gd name="connsiteX111" fmla="*/ 3157537 w 4324344"/>
                <a:gd name="connsiteY111" fmla="*/ 1685459 h 1959309"/>
                <a:gd name="connsiteX112" fmla="*/ 3157536 w 4324344"/>
                <a:gd name="connsiteY112" fmla="*/ 1699745 h 1959309"/>
                <a:gd name="connsiteX113" fmla="*/ 3169442 w 4324344"/>
                <a:gd name="connsiteY113" fmla="*/ 1699747 h 1959309"/>
                <a:gd name="connsiteX114" fmla="*/ 3171824 w 4324344"/>
                <a:gd name="connsiteY114" fmla="*/ 1740227 h 1959309"/>
                <a:gd name="connsiteX115" fmla="*/ 3186111 w 4324344"/>
                <a:gd name="connsiteY115" fmla="*/ 1740227 h 1959309"/>
                <a:gd name="connsiteX116" fmla="*/ 3186112 w 4324344"/>
                <a:gd name="connsiteY116" fmla="*/ 1749752 h 1959309"/>
                <a:gd name="connsiteX117" fmla="*/ 3202780 w 4324344"/>
                <a:gd name="connsiteY117" fmla="*/ 1749751 h 1959309"/>
                <a:gd name="connsiteX118" fmla="*/ 3202780 w 4324344"/>
                <a:gd name="connsiteY118" fmla="*/ 1790233 h 1959309"/>
                <a:gd name="connsiteX119" fmla="*/ 3233735 w 4324344"/>
                <a:gd name="connsiteY119" fmla="*/ 1790233 h 1959309"/>
                <a:gd name="connsiteX120" fmla="*/ 3233735 w 4324344"/>
                <a:gd name="connsiteY120" fmla="*/ 1816427 h 1959309"/>
                <a:gd name="connsiteX121" fmla="*/ 3283741 w 4324344"/>
                <a:gd name="connsiteY121" fmla="*/ 1818808 h 1959309"/>
                <a:gd name="connsiteX122" fmla="*/ 3283741 w 4324344"/>
                <a:gd name="connsiteY122" fmla="*/ 1837857 h 1959309"/>
                <a:gd name="connsiteX123" fmla="*/ 4019545 w 4324344"/>
                <a:gd name="connsiteY123" fmla="*/ 1840238 h 1959309"/>
                <a:gd name="connsiteX124" fmla="*/ 4019547 w 4324344"/>
                <a:gd name="connsiteY124" fmla="*/ 1864050 h 1959309"/>
                <a:gd name="connsiteX125" fmla="*/ 4043358 w 4324344"/>
                <a:gd name="connsiteY125" fmla="*/ 1864051 h 1959309"/>
                <a:gd name="connsiteX126" fmla="*/ 4043358 w 4324344"/>
                <a:gd name="connsiteY126" fmla="*/ 1890245 h 1959309"/>
                <a:gd name="connsiteX127" fmla="*/ 4083838 w 4324344"/>
                <a:gd name="connsiteY127" fmla="*/ 1890244 h 1959309"/>
                <a:gd name="connsiteX128" fmla="*/ 4083839 w 4324344"/>
                <a:gd name="connsiteY128" fmla="*/ 1940252 h 1959309"/>
                <a:gd name="connsiteX129" fmla="*/ 4110033 w 4324344"/>
                <a:gd name="connsiteY129" fmla="*/ 1940251 h 1959309"/>
                <a:gd name="connsiteX130" fmla="*/ 4110032 w 4324344"/>
                <a:gd name="connsiteY130" fmla="*/ 1959300 h 1959309"/>
                <a:gd name="connsiteX131" fmla="*/ 4324344 w 4324344"/>
                <a:gd name="connsiteY131" fmla="*/ 1956919 h 1959309"/>
                <a:gd name="connsiteX0" fmla="*/ 0 w 4340919"/>
                <a:gd name="connsiteY0" fmla="*/ 4296 h 1959309"/>
                <a:gd name="connsiteX1" fmla="*/ 0 w 4340919"/>
                <a:gd name="connsiteY1" fmla="*/ 4296 h 1959309"/>
                <a:gd name="connsiteX2" fmla="*/ 152400 w 4340919"/>
                <a:gd name="connsiteY2" fmla="*/ 4296 h 1959309"/>
                <a:gd name="connsiteX3" fmla="*/ 168275 w 4340919"/>
                <a:gd name="connsiteY3" fmla="*/ 7471 h 1959309"/>
                <a:gd name="connsiteX4" fmla="*/ 206375 w 4340919"/>
                <a:gd name="connsiteY4" fmla="*/ 10646 h 1959309"/>
                <a:gd name="connsiteX5" fmla="*/ 387350 w 4340919"/>
                <a:gd name="connsiteY5" fmla="*/ 7471 h 1959309"/>
                <a:gd name="connsiteX6" fmla="*/ 412750 w 4340919"/>
                <a:gd name="connsiteY6" fmla="*/ 4296 h 1959309"/>
                <a:gd name="connsiteX7" fmla="*/ 406400 w 4340919"/>
                <a:gd name="connsiteY7" fmla="*/ 4296 h 1959309"/>
                <a:gd name="connsiteX8" fmla="*/ 403225 w 4340919"/>
                <a:gd name="connsiteY8" fmla="*/ 32871 h 1959309"/>
                <a:gd name="connsiteX9" fmla="*/ 409575 w 4340919"/>
                <a:gd name="connsiteY9" fmla="*/ 36046 h 1959309"/>
                <a:gd name="connsiteX10" fmla="*/ 415925 w 4340919"/>
                <a:gd name="connsiteY10" fmla="*/ 86846 h 1959309"/>
                <a:gd name="connsiteX11" fmla="*/ 425450 w 4340919"/>
                <a:gd name="connsiteY11" fmla="*/ 86846 h 1959309"/>
                <a:gd name="connsiteX12" fmla="*/ 428625 w 4340919"/>
                <a:gd name="connsiteY12" fmla="*/ 102721 h 1959309"/>
                <a:gd name="connsiteX13" fmla="*/ 438150 w 4340919"/>
                <a:gd name="connsiteY13" fmla="*/ 102721 h 1959309"/>
                <a:gd name="connsiteX14" fmla="*/ 438150 w 4340919"/>
                <a:gd name="connsiteY14" fmla="*/ 217021 h 1959309"/>
                <a:gd name="connsiteX15" fmla="*/ 447675 w 4340919"/>
                <a:gd name="connsiteY15" fmla="*/ 217021 h 1959309"/>
                <a:gd name="connsiteX16" fmla="*/ 447675 w 4340919"/>
                <a:gd name="connsiteY16" fmla="*/ 232896 h 1959309"/>
                <a:gd name="connsiteX17" fmla="*/ 457200 w 4340919"/>
                <a:gd name="connsiteY17" fmla="*/ 232896 h 1959309"/>
                <a:gd name="connsiteX18" fmla="*/ 457200 w 4340919"/>
                <a:gd name="connsiteY18" fmla="*/ 255121 h 1959309"/>
                <a:gd name="connsiteX19" fmla="*/ 822325 w 4340919"/>
                <a:gd name="connsiteY19" fmla="*/ 255121 h 1959309"/>
                <a:gd name="connsiteX20" fmla="*/ 822325 w 4340919"/>
                <a:gd name="connsiteY20" fmla="*/ 277346 h 1959309"/>
                <a:gd name="connsiteX21" fmla="*/ 857250 w 4340919"/>
                <a:gd name="connsiteY21" fmla="*/ 277346 h 1959309"/>
                <a:gd name="connsiteX22" fmla="*/ 857250 w 4340919"/>
                <a:gd name="connsiteY22" fmla="*/ 302746 h 1959309"/>
                <a:gd name="connsiteX23" fmla="*/ 895350 w 4340919"/>
                <a:gd name="connsiteY23" fmla="*/ 302746 h 1959309"/>
                <a:gd name="connsiteX24" fmla="*/ 895350 w 4340919"/>
                <a:gd name="connsiteY24" fmla="*/ 458321 h 1959309"/>
                <a:gd name="connsiteX25" fmla="*/ 901700 w 4340919"/>
                <a:gd name="connsiteY25" fmla="*/ 458321 h 1959309"/>
                <a:gd name="connsiteX26" fmla="*/ 901700 w 4340919"/>
                <a:gd name="connsiteY26" fmla="*/ 471021 h 1959309"/>
                <a:gd name="connsiteX27" fmla="*/ 927100 w 4340919"/>
                <a:gd name="connsiteY27" fmla="*/ 471021 h 1959309"/>
                <a:gd name="connsiteX28" fmla="*/ 927100 w 4340919"/>
                <a:gd name="connsiteY28" fmla="*/ 496421 h 1959309"/>
                <a:gd name="connsiteX29" fmla="*/ 974725 w 4340919"/>
                <a:gd name="connsiteY29" fmla="*/ 496421 h 1959309"/>
                <a:gd name="connsiteX30" fmla="*/ 974725 w 4340919"/>
                <a:gd name="connsiteY30" fmla="*/ 518646 h 1959309"/>
                <a:gd name="connsiteX31" fmla="*/ 1114425 w 4340919"/>
                <a:gd name="connsiteY31" fmla="*/ 521821 h 1959309"/>
                <a:gd name="connsiteX32" fmla="*/ 1117600 w 4340919"/>
                <a:gd name="connsiteY32" fmla="*/ 540871 h 1959309"/>
                <a:gd name="connsiteX33" fmla="*/ 1181100 w 4340919"/>
                <a:gd name="connsiteY33" fmla="*/ 544046 h 1959309"/>
                <a:gd name="connsiteX34" fmla="*/ 1181100 w 4340919"/>
                <a:gd name="connsiteY34" fmla="*/ 553571 h 1959309"/>
                <a:gd name="connsiteX35" fmla="*/ 1187450 w 4340919"/>
                <a:gd name="connsiteY35" fmla="*/ 553571 h 1959309"/>
                <a:gd name="connsiteX36" fmla="*/ 1187450 w 4340919"/>
                <a:gd name="connsiteY36" fmla="*/ 563096 h 1959309"/>
                <a:gd name="connsiteX37" fmla="*/ 1193800 w 4340919"/>
                <a:gd name="connsiteY37" fmla="*/ 563096 h 1959309"/>
                <a:gd name="connsiteX38" fmla="*/ 1193800 w 4340919"/>
                <a:gd name="connsiteY38" fmla="*/ 569446 h 1959309"/>
                <a:gd name="connsiteX39" fmla="*/ 1203325 w 4340919"/>
                <a:gd name="connsiteY39" fmla="*/ 569446 h 1959309"/>
                <a:gd name="connsiteX40" fmla="*/ 1203325 w 4340919"/>
                <a:gd name="connsiteY40" fmla="*/ 604371 h 1959309"/>
                <a:gd name="connsiteX41" fmla="*/ 1276350 w 4340919"/>
                <a:gd name="connsiteY41" fmla="*/ 604371 h 1959309"/>
                <a:gd name="connsiteX42" fmla="*/ 1279525 w 4340919"/>
                <a:gd name="connsiteY42" fmla="*/ 626596 h 1959309"/>
                <a:gd name="connsiteX43" fmla="*/ 1301750 w 4340919"/>
                <a:gd name="connsiteY43" fmla="*/ 629771 h 1959309"/>
                <a:gd name="connsiteX44" fmla="*/ 1301750 w 4340919"/>
                <a:gd name="connsiteY44" fmla="*/ 642471 h 1959309"/>
                <a:gd name="connsiteX45" fmla="*/ 1311275 w 4340919"/>
                <a:gd name="connsiteY45" fmla="*/ 642471 h 1959309"/>
                <a:gd name="connsiteX46" fmla="*/ 1311275 w 4340919"/>
                <a:gd name="connsiteY46" fmla="*/ 671046 h 1959309"/>
                <a:gd name="connsiteX47" fmla="*/ 1349375 w 4340919"/>
                <a:gd name="connsiteY47" fmla="*/ 671046 h 1959309"/>
                <a:gd name="connsiteX48" fmla="*/ 1349375 w 4340919"/>
                <a:gd name="connsiteY48" fmla="*/ 686921 h 1959309"/>
                <a:gd name="connsiteX49" fmla="*/ 1371600 w 4340919"/>
                <a:gd name="connsiteY49" fmla="*/ 686921 h 1959309"/>
                <a:gd name="connsiteX50" fmla="*/ 1368425 w 4340919"/>
                <a:gd name="connsiteY50" fmla="*/ 709146 h 1959309"/>
                <a:gd name="connsiteX51" fmla="*/ 1390650 w 4340919"/>
                <a:gd name="connsiteY51" fmla="*/ 709146 h 1959309"/>
                <a:gd name="connsiteX52" fmla="*/ 1390650 w 4340919"/>
                <a:gd name="connsiteY52" fmla="*/ 734546 h 1959309"/>
                <a:gd name="connsiteX53" fmla="*/ 1454150 w 4340919"/>
                <a:gd name="connsiteY53" fmla="*/ 737721 h 1959309"/>
                <a:gd name="connsiteX54" fmla="*/ 1454150 w 4340919"/>
                <a:gd name="connsiteY54" fmla="*/ 753596 h 1959309"/>
                <a:gd name="connsiteX55" fmla="*/ 1489075 w 4340919"/>
                <a:gd name="connsiteY55" fmla="*/ 753596 h 1959309"/>
                <a:gd name="connsiteX56" fmla="*/ 1489075 w 4340919"/>
                <a:gd name="connsiteY56" fmla="*/ 778996 h 1959309"/>
                <a:gd name="connsiteX57" fmla="*/ 1562100 w 4340919"/>
                <a:gd name="connsiteY57" fmla="*/ 778996 h 1959309"/>
                <a:gd name="connsiteX58" fmla="*/ 1562100 w 4340919"/>
                <a:gd name="connsiteY58" fmla="*/ 798046 h 1959309"/>
                <a:gd name="connsiteX59" fmla="*/ 1670050 w 4340919"/>
                <a:gd name="connsiteY59" fmla="*/ 801221 h 1959309"/>
                <a:gd name="connsiteX60" fmla="*/ 1670050 w 4340919"/>
                <a:gd name="connsiteY60" fmla="*/ 820271 h 1959309"/>
                <a:gd name="connsiteX61" fmla="*/ 1730375 w 4340919"/>
                <a:gd name="connsiteY61" fmla="*/ 823446 h 1959309"/>
                <a:gd name="connsiteX62" fmla="*/ 1730375 w 4340919"/>
                <a:gd name="connsiteY62" fmla="*/ 839321 h 1959309"/>
                <a:gd name="connsiteX63" fmla="*/ 1771650 w 4340919"/>
                <a:gd name="connsiteY63" fmla="*/ 845671 h 1959309"/>
                <a:gd name="connsiteX64" fmla="*/ 1771650 w 4340919"/>
                <a:gd name="connsiteY64" fmla="*/ 886946 h 1959309"/>
                <a:gd name="connsiteX65" fmla="*/ 1816100 w 4340919"/>
                <a:gd name="connsiteY65" fmla="*/ 890121 h 1959309"/>
                <a:gd name="connsiteX66" fmla="*/ 1816100 w 4340919"/>
                <a:gd name="connsiteY66" fmla="*/ 944096 h 1959309"/>
                <a:gd name="connsiteX67" fmla="*/ 1825625 w 4340919"/>
                <a:gd name="connsiteY67" fmla="*/ 944096 h 1959309"/>
                <a:gd name="connsiteX68" fmla="*/ 1825625 w 4340919"/>
                <a:gd name="connsiteY68" fmla="*/ 972671 h 1959309"/>
                <a:gd name="connsiteX69" fmla="*/ 1885950 w 4340919"/>
                <a:gd name="connsiteY69" fmla="*/ 975846 h 1959309"/>
                <a:gd name="connsiteX70" fmla="*/ 1885950 w 4340919"/>
                <a:gd name="connsiteY70" fmla="*/ 994896 h 1959309"/>
                <a:gd name="connsiteX71" fmla="*/ 2120900 w 4340919"/>
                <a:gd name="connsiteY71" fmla="*/ 998071 h 1959309"/>
                <a:gd name="connsiteX72" fmla="*/ 2117725 w 4340919"/>
                <a:gd name="connsiteY72" fmla="*/ 1013946 h 1959309"/>
                <a:gd name="connsiteX73" fmla="*/ 2152650 w 4340919"/>
                <a:gd name="connsiteY73" fmla="*/ 1017121 h 1959309"/>
                <a:gd name="connsiteX74" fmla="*/ 2152650 w 4340919"/>
                <a:gd name="connsiteY74" fmla="*/ 1042521 h 1959309"/>
                <a:gd name="connsiteX75" fmla="*/ 2212975 w 4340919"/>
                <a:gd name="connsiteY75" fmla="*/ 1045696 h 1959309"/>
                <a:gd name="connsiteX76" fmla="*/ 2212975 w 4340919"/>
                <a:gd name="connsiteY76" fmla="*/ 1077446 h 1959309"/>
                <a:gd name="connsiteX77" fmla="*/ 2225675 w 4340919"/>
                <a:gd name="connsiteY77" fmla="*/ 1077446 h 1959309"/>
                <a:gd name="connsiteX78" fmla="*/ 2228850 w 4340919"/>
                <a:gd name="connsiteY78" fmla="*/ 1121896 h 1959309"/>
                <a:gd name="connsiteX79" fmla="*/ 2244725 w 4340919"/>
                <a:gd name="connsiteY79" fmla="*/ 1121896 h 1959309"/>
                <a:gd name="connsiteX80" fmla="*/ 2244725 w 4340919"/>
                <a:gd name="connsiteY80" fmla="*/ 1150471 h 1959309"/>
                <a:gd name="connsiteX81" fmla="*/ 2517775 w 4340919"/>
                <a:gd name="connsiteY81" fmla="*/ 1150471 h 1959309"/>
                <a:gd name="connsiteX82" fmla="*/ 2517775 w 4340919"/>
                <a:gd name="connsiteY82" fmla="*/ 1172696 h 1959309"/>
                <a:gd name="connsiteX83" fmla="*/ 2692400 w 4340919"/>
                <a:gd name="connsiteY83" fmla="*/ 1172696 h 1959309"/>
                <a:gd name="connsiteX84" fmla="*/ 2692400 w 4340919"/>
                <a:gd name="connsiteY84" fmla="*/ 1198096 h 1959309"/>
                <a:gd name="connsiteX85" fmla="*/ 2711450 w 4340919"/>
                <a:gd name="connsiteY85" fmla="*/ 1198096 h 1959309"/>
                <a:gd name="connsiteX86" fmla="*/ 2714625 w 4340919"/>
                <a:gd name="connsiteY86" fmla="*/ 1223496 h 1959309"/>
                <a:gd name="connsiteX87" fmla="*/ 2790825 w 4340919"/>
                <a:gd name="connsiteY87" fmla="*/ 1223496 h 1959309"/>
                <a:gd name="connsiteX88" fmla="*/ 2790825 w 4340919"/>
                <a:gd name="connsiteY88" fmla="*/ 1248896 h 1959309"/>
                <a:gd name="connsiteX89" fmla="*/ 2860675 w 4340919"/>
                <a:gd name="connsiteY89" fmla="*/ 1248896 h 1959309"/>
                <a:gd name="connsiteX90" fmla="*/ 2860675 w 4340919"/>
                <a:gd name="connsiteY90" fmla="*/ 1264771 h 1959309"/>
                <a:gd name="connsiteX91" fmla="*/ 2892425 w 4340919"/>
                <a:gd name="connsiteY91" fmla="*/ 1264771 h 1959309"/>
                <a:gd name="connsiteX92" fmla="*/ 2895600 w 4340919"/>
                <a:gd name="connsiteY92" fmla="*/ 1318746 h 1959309"/>
                <a:gd name="connsiteX93" fmla="*/ 2936875 w 4340919"/>
                <a:gd name="connsiteY93" fmla="*/ 1318746 h 1959309"/>
                <a:gd name="connsiteX94" fmla="*/ 2940050 w 4340919"/>
                <a:gd name="connsiteY94" fmla="*/ 1356846 h 1959309"/>
                <a:gd name="connsiteX95" fmla="*/ 3019425 w 4340919"/>
                <a:gd name="connsiteY95" fmla="*/ 1363196 h 1959309"/>
                <a:gd name="connsiteX96" fmla="*/ 3019425 w 4340919"/>
                <a:gd name="connsiteY96" fmla="*/ 1401296 h 1959309"/>
                <a:gd name="connsiteX97" fmla="*/ 3028950 w 4340919"/>
                <a:gd name="connsiteY97" fmla="*/ 1401296 h 1959309"/>
                <a:gd name="connsiteX98" fmla="*/ 3028950 w 4340919"/>
                <a:gd name="connsiteY98" fmla="*/ 1426696 h 1959309"/>
                <a:gd name="connsiteX99" fmla="*/ 3067050 w 4340919"/>
                <a:gd name="connsiteY99" fmla="*/ 1423521 h 1959309"/>
                <a:gd name="connsiteX100" fmla="*/ 3067050 w 4340919"/>
                <a:gd name="connsiteY100" fmla="*/ 1445746 h 1959309"/>
                <a:gd name="connsiteX101" fmla="*/ 3076575 w 4340919"/>
                <a:gd name="connsiteY101" fmla="*/ 1445746 h 1959309"/>
                <a:gd name="connsiteX102" fmla="*/ 3079750 w 4340919"/>
                <a:gd name="connsiteY102" fmla="*/ 1474321 h 1959309"/>
                <a:gd name="connsiteX103" fmla="*/ 3105150 w 4340919"/>
                <a:gd name="connsiteY103" fmla="*/ 1474321 h 1959309"/>
                <a:gd name="connsiteX104" fmla="*/ 3105150 w 4340919"/>
                <a:gd name="connsiteY104" fmla="*/ 1566396 h 1959309"/>
                <a:gd name="connsiteX105" fmla="*/ 3114675 w 4340919"/>
                <a:gd name="connsiteY105" fmla="*/ 1566396 h 1959309"/>
                <a:gd name="connsiteX106" fmla="*/ 3114675 w 4340919"/>
                <a:gd name="connsiteY106" fmla="*/ 1588621 h 1959309"/>
                <a:gd name="connsiteX107" fmla="*/ 3133725 w 4340919"/>
                <a:gd name="connsiteY107" fmla="*/ 1588621 h 1959309"/>
                <a:gd name="connsiteX108" fmla="*/ 3134519 w 4340919"/>
                <a:gd name="connsiteY108" fmla="*/ 1633865 h 1959309"/>
                <a:gd name="connsiteX109" fmla="*/ 3148012 w 4340919"/>
                <a:gd name="connsiteY109" fmla="*/ 1633865 h 1959309"/>
                <a:gd name="connsiteX110" fmla="*/ 3148012 w 4340919"/>
                <a:gd name="connsiteY110" fmla="*/ 1685460 h 1959309"/>
                <a:gd name="connsiteX111" fmla="*/ 3157537 w 4340919"/>
                <a:gd name="connsiteY111" fmla="*/ 1685459 h 1959309"/>
                <a:gd name="connsiteX112" fmla="*/ 3157536 w 4340919"/>
                <a:gd name="connsiteY112" fmla="*/ 1699745 h 1959309"/>
                <a:gd name="connsiteX113" fmla="*/ 3169442 w 4340919"/>
                <a:gd name="connsiteY113" fmla="*/ 1699747 h 1959309"/>
                <a:gd name="connsiteX114" fmla="*/ 3171824 w 4340919"/>
                <a:gd name="connsiteY114" fmla="*/ 1740227 h 1959309"/>
                <a:gd name="connsiteX115" fmla="*/ 3186111 w 4340919"/>
                <a:gd name="connsiteY115" fmla="*/ 1740227 h 1959309"/>
                <a:gd name="connsiteX116" fmla="*/ 3186112 w 4340919"/>
                <a:gd name="connsiteY116" fmla="*/ 1749752 h 1959309"/>
                <a:gd name="connsiteX117" fmla="*/ 3202780 w 4340919"/>
                <a:gd name="connsiteY117" fmla="*/ 1749751 h 1959309"/>
                <a:gd name="connsiteX118" fmla="*/ 3202780 w 4340919"/>
                <a:gd name="connsiteY118" fmla="*/ 1790233 h 1959309"/>
                <a:gd name="connsiteX119" fmla="*/ 3233735 w 4340919"/>
                <a:gd name="connsiteY119" fmla="*/ 1790233 h 1959309"/>
                <a:gd name="connsiteX120" fmla="*/ 3233735 w 4340919"/>
                <a:gd name="connsiteY120" fmla="*/ 1816427 h 1959309"/>
                <a:gd name="connsiteX121" fmla="*/ 3283741 w 4340919"/>
                <a:gd name="connsiteY121" fmla="*/ 1818808 h 1959309"/>
                <a:gd name="connsiteX122" fmla="*/ 3283741 w 4340919"/>
                <a:gd name="connsiteY122" fmla="*/ 1837857 h 1959309"/>
                <a:gd name="connsiteX123" fmla="*/ 4019545 w 4340919"/>
                <a:gd name="connsiteY123" fmla="*/ 1840238 h 1959309"/>
                <a:gd name="connsiteX124" fmla="*/ 4019547 w 4340919"/>
                <a:gd name="connsiteY124" fmla="*/ 1864050 h 1959309"/>
                <a:gd name="connsiteX125" fmla="*/ 4043358 w 4340919"/>
                <a:gd name="connsiteY125" fmla="*/ 1864051 h 1959309"/>
                <a:gd name="connsiteX126" fmla="*/ 4043358 w 4340919"/>
                <a:gd name="connsiteY126" fmla="*/ 1890245 h 1959309"/>
                <a:gd name="connsiteX127" fmla="*/ 4083838 w 4340919"/>
                <a:gd name="connsiteY127" fmla="*/ 1890244 h 1959309"/>
                <a:gd name="connsiteX128" fmla="*/ 4083839 w 4340919"/>
                <a:gd name="connsiteY128" fmla="*/ 1940252 h 1959309"/>
                <a:gd name="connsiteX129" fmla="*/ 4110033 w 4340919"/>
                <a:gd name="connsiteY129" fmla="*/ 1940251 h 1959309"/>
                <a:gd name="connsiteX130" fmla="*/ 4110032 w 4340919"/>
                <a:gd name="connsiteY130" fmla="*/ 1959300 h 1959309"/>
                <a:gd name="connsiteX131" fmla="*/ 4324344 w 4340919"/>
                <a:gd name="connsiteY131" fmla="*/ 1956919 h 1959309"/>
                <a:gd name="connsiteX132" fmla="*/ 4326724 w 4340919"/>
                <a:gd name="connsiteY132" fmla="*/ 1954538 h 1959309"/>
                <a:gd name="connsiteX0" fmla="*/ 0 w 4340919"/>
                <a:gd name="connsiteY0" fmla="*/ 4296 h 1987881"/>
                <a:gd name="connsiteX1" fmla="*/ 0 w 4340919"/>
                <a:gd name="connsiteY1" fmla="*/ 4296 h 1987881"/>
                <a:gd name="connsiteX2" fmla="*/ 152400 w 4340919"/>
                <a:gd name="connsiteY2" fmla="*/ 4296 h 1987881"/>
                <a:gd name="connsiteX3" fmla="*/ 168275 w 4340919"/>
                <a:gd name="connsiteY3" fmla="*/ 7471 h 1987881"/>
                <a:gd name="connsiteX4" fmla="*/ 206375 w 4340919"/>
                <a:gd name="connsiteY4" fmla="*/ 10646 h 1987881"/>
                <a:gd name="connsiteX5" fmla="*/ 387350 w 4340919"/>
                <a:gd name="connsiteY5" fmla="*/ 7471 h 1987881"/>
                <a:gd name="connsiteX6" fmla="*/ 412750 w 4340919"/>
                <a:gd name="connsiteY6" fmla="*/ 4296 h 1987881"/>
                <a:gd name="connsiteX7" fmla="*/ 406400 w 4340919"/>
                <a:gd name="connsiteY7" fmla="*/ 4296 h 1987881"/>
                <a:gd name="connsiteX8" fmla="*/ 403225 w 4340919"/>
                <a:gd name="connsiteY8" fmla="*/ 32871 h 1987881"/>
                <a:gd name="connsiteX9" fmla="*/ 409575 w 4340919"/>
                <a:gd name="connsiteY9" fmla="*/ 36046 h 1987881"/>
                <a:gd name="connsiteX10" fmla="*/ 415925 w 4340919"/>
                <a:gd name="connsiteY10" fmla="*/ 86846 h 1987881"/>
                <a:gd name="connsiteX11" fmla="*/ 425450 w 4340919"/>
                <a:gd name="connsiteY11" fmla="*/ 86846 h 1987881"/>
                <a:gd name="connsiteX12" fmla="*/ 428625 w 4340919"/>
                <a:gd name="connsiteY12" fmla="*/ 102721 h 1987881"/>
                <a:gd name="connsiteX13" fmla="*/ 438150 w 4340919"/>
                <a:gd name="connsiteY13" fmla="*/ 102721 h 1987881"/>
                <a:gd name="connsiteX14" fmla="*/ 438150 w 4340919"/>
                <a:gd name="connsiteY14" fmla="*/ 217021 h 1987881"/>
                <a:gd name="connsiteX15" fmla="*/ 447675 w 4340919"/>
                <a:gd name="connsiteY15" fmla="*/ 217021 h 1987881"/>
                <a:gd name="connsiteX16" fmla="*/ 447675 w 4340919"/>
                <a:gd name="connsiteY16" fmla="*/ 232896 h 1987881"/>
                <a:gd name="connsiteX17" fmla="*/ 457200 w 4340919"/>
                <a:gd name="connsiteY17" fmla="*/ 232896 h 1987881"/>
                <a:gd name="connsiteX18" fmla="*/ 457200 w 4340919"/>
                <a:gd name="connsiteY18" fmla="*/ 255121 h 1987881"/>
                <a:gd name="connsiteX19" fmla="*/ 822325 w 4340919"/>
                <a:gd name="connsiteY19" fmla="*/ 255121 h 1987881"/>
                <a:gd name="connsiteX20" fmla="*/ 822325 w 4340919"/>
                <a:gd name="connsiteY20" fmla="*/ 277346 h 1987881"/>
                <a:gd name="connsiteX21" fmla="*/ 857250 w 4340919"/>
                <a:gd name="connsiteY21" fmla="*/ 277346 h 1987881"/>
                <a:gd name="connsiteX22" fmla="*/ 857250 w 4340919"/>
                <a:gd name="connsiteY22" fmla="*/ 302746 h 1987881"/>
                <a:gd name="connsiteX23" fmla="*/ 895350 w 4340919"/>
                <a:gd name="connsiteY23" fmla="*/ 302746 h 1987881"/>
                <a:gd name="connsiteX24" fmla="*/ 895350 w 4340919"/>
                <a:gd name="connsiteY24" fmla="*/ 458321 h 1987881"/>
                <a:gd name="connsiteX25" fmla="*/ 901700 w 4340919"/>
                <a:gd name="connsiteY25" fmla="*/ 458321 h 1987881"/>
                <a:gd name="connsiteX26" fmla="*/ 901700 w 4340919"/>
                <a:gd name="connsiteY26" fmla="*/ 471021 h 1987881"/>
                <a:gd name="connsiteX27" fmla="*/ 927100 w 4340919"/>
                <a:gd name="connsiteY27" fmla="*/ 471021 h 1987881"/>
                <a:gd name="connsiteX28" fmla="*/ 927100 w 4340919"/>
                <a:gd name="connsiteY28" fmla="*/ 496421 h 1987881"/>
                <a:gd name="connsiteX29" fmla="*/ 974725 w 4340919"/>
                <a:gd name="connsiteY29" fmla="*/ 496421 h 1987881"/>
                <a:gd name="connsiteX30" fmla="*/ 974725 w 4340919"/>
                <a:gd name="connsiteY30" fmla="*/ 518646 h 1987881"/>
                <a:gd name="connsiteX31" fmla="*/ 1114425 w 4340919"/>
                <a:gd name="connsiteY31" fmla="*/ 521821 h 1987881"/>
                <a:gd name="connsiteX32" fmla="*/ 1117600 w 4340919"/>
                <a:gd name="connsiteY32" fmla="*/ 540871 h 1987881"/>
                <a:gd name="connsiteX33" fmla="*/ 1181100 w 4340919"/>
                <a:gd name="connsiteY33" fmla="*/ 544046 h 1987881"/>
                <a:gd name="connsiteX34" fmla="*/ 1181100 w 4340919"/>
                <a:gd name="connsiteY34" fmla="*/ 553571 h 1987881"/>
                <a:gd name="connsiteX35" fmla="*/ 1187450 w 4340919"/>
                <a:gd name="connsiteY35" fmla="*/ 553571 h 1987881"/>
                <a:gd name="connsiteX36" fmla="*/ 1187450 w 4340919"/>
                <a:gd name="connsiteY36" fmla="*/ 563096 h 1987881"/>
                <a:gd name="connsiteX37" fmla="*/ 1193800 w 4340919"/>
                <a:gd name="connsiteY37" fmla="*/ 563096 h 1987881"/>
                <a:gd name="connsiteX38" fmla="*/ 1193800 w 4340919"/>
                <a:gd name="connsiteY38" fmla="*/ 569446 h 1987881"/>
                <a:gd name="connsiteX39" fmla="*/ 1203325 w 4340919"/>
                <a:gd name="connsiteY39" fmla="*/ 569446 h 1987881"/>
                <a:gd name="connsiteX40" fmla="*/ 1203325 w 4340919"/>
                <a:gd name="connsiteY40" fmla="*/ 604371 h 1987881"/>
                <a:gd name="connsiteX41" fmla="*/ 1276350 w 4340919"/>
                <a:gd name="connsiteY41" fmla="*/ 604371 h 1987881"/>
                <a:gd name="connsiteX42" fmla="*/ 1279525 w 4340919"/>
                <a:gd name="connsiteY42" fmla="*/ 626596 h 1987881"/>
                <a:gd name="connsiteX43" fmla="*/ 1301750 w 4340919"/>
                <a:gd name="connsiteY43" fmla="*/ 629771 h 1987881"/>
                <a:gd name="connsiteX44" fmla="*/ 1301750 w 4340919"/>
                <a:gd name="connsiteY44" fmla="*/ 642471 h 1987881"/>
                <a:gd name="connsiteX45" fmla="*/ 1311275 w 4340919"/>
                <a:gd name="connsiteY45" fmla="*/ 642471 h 1987881"/>
                <a:gd name="connsiteX46" fmla="*/ 1311275 w 4340919"/>
                <a:gd name="connsiteY46" fmla="*/ 671046 h 1987881"/>
                <a:gd name="connsiteX47" fmla="*/ 1349375 w 4340919"/>
                <a:gd name="connsiteY47" fmla="*/ 671046 h 1987881"/>
                <a:gd name="connsiteX48" fmla="*/ 1349375 w 4340919"/>
                <a:gd name="connsiteY48" fmla="*/ 686921 h 1987881"/>
                <a:gd name="connsiteX49" fmla="*/ 1371600 w 4340919"/>
                <a:gd name="connsiteY49" fmla="*/ 686921 h 1987881"/>
                <a:gd name="connsiteX50" fmla="*/ 1368425 w 4340919"/>
                <a:gd name="connsiteY50" fmla="*/ 709146 h 1987881"/>
                <a:gd name="connsiteX51" fmla="*/ 1390650 w 4340919"/>
                <a:gd name="connsiteY51" fmla="*/ 709146 h 1987881"/>
                <a:gd name="connsiteX52" fmla="*/ 1390650 w 4340919"/>
                <a:gd name="connsiteY52" fmla="*/ 734546 h 1987881"/>
                <a:gd name="connsiteX53" fmla="*/ 1454150 w 4340919"/>
                <a:gd name="connsiteY53" fmla="*/ 737721 h 1987881"/>
                <a:gd name="connsiteX54" fmla="*/ 1454150 w 4340919"/>
                <a:gd name="connsiteY54" fmla="*/ 753596 h 1987881"/>
                <a:gd name="connsiteX55" fmla="*/ 1489075 w 4340919"/>
                <a:gd name="connsiteY55" fmla="*/ 753596 h 1987881"/>
                <a:gd name="connsiteX56" fmla="*/ 1489075 w 4340919"/>
                <a:gd name="connsiteY56" fmla="*/ 778996 h 1987881"/>
                <a:gd name="connsiteX57" fmla="*/ 1562100 w 4340919"/>
                <a:gd name="connsiteY57" fmla="*/ 778996 h 1987881"/>
                <a:gd name="connsiteX58" fmla="*/ 1562100 w 4340919"/>
                <a:gd name="connsiteY58" fmla="*/ 798046 h 1987881"/>
                <a:gd name="connsiteX59" fmla="*/ 1670050 w 4340919"/>
                <a:gd name="connsiteY59" fmla="*/ 801221 h 1987881"/>
                <a:gd name="connsiteX60" fmla="*/ 1670050 w 4340919"/>
                <a:gd name="connsiteY60" fmla="*/ 820271 h 1987881"/>
                <a:gd name="connsiteX61" fmla="*/ 1730375 w 4340919"/>
                <a:gd name="connsiteY61" fmla="*/ 823446 h 1987881"/>
                <a:gd name="connsiteX62" fmla="*/ 1730375 w 4340919"/>
                <a:gd name="connsiteY62" fmla="*/ 839321 h 1987881"/>
                <a:gd name="connsiteX63" fmla="*/ 1771650 w 4340919"/>
                <a:gd name="connsiteY63" fmla="*/ 845671 h 1987881"/>
                <a:gd name="connsiteX64" fmla="*/ 1771650 w 4340919"/>
                <a:gd name="connsiteY64" fmla="*/ 886946 h 1987881"/>
                <a:gd name="connsiteX65" fmla="*/ 1816100 w 4340919"/>
                <a:gd name="connsiteY65" fmla="*/ 890121 h 1987881"/>
                <a:gd name="connsiteX66" fmla="*/ 1816100 w 4340919"/>
                <a:gd name="connsiteY66" fmla="*/ 944096 h 1987881"/>
                <a:gd name="connsiteX67" fmla="*/ 1825625 w 4340919"/>
                <a:gd name="connsiteY67" fmla="*/ 944096 h 1987881"/>
                <a:gd name="connsiteX68" fmla="*/ 1825625 w 4340919"/>
                <a:gd name="connsiteY68" fmla="*/ 972671 h 1987881"/>
                <a:gd name="connsiteX69" fmla="*/ 1885950 w 4340919"/>
                <a:gd name="connsiteY69" fmla="*/ 975846 h 1987881"/>
                <a:gd name="connsiteX70" fmla="*/ 1885950 w 4340919"/>
                <a:gd name="connsiteY70" fmla="*/ 994896 h 1987881"/>
                <a:gd name="connsiteX71" fmla="*/ 2120900 w 4340919"/>
                <a:gd name="connsiteY71" fmla="*/ 998071 h 1987881"/>
                <a:gd name="connsiteX72" fmla="*/ 2117725 w 4340919"/>
                <a:gd name="connsiteY72" fmla="*/ 1013946 h 1987881"/>
                <a:gd name="connsiteX73" fmla="*/ 2152650 w 4340919"/>
                <a:gd name="connsiteY73" fmla="*/ 1017121 h 1987881"/>
                <a:gd name="connsiteX74" fmla="*/ 2152650 w 4340919"/>
                <a:gd name="connsiteY74" fmla="*/ 1042521 h 1987881"/>
                <a:gd name="connsiteX75" fmla="*/ 2212975 w 4340919"/>
                <a:gd name="connsiteY75" fmla="*/ 1045696 h 1987881"/>
                <a:gd name="connsiteX76" fmla="*/ 2212975 w 4340919"/>
                <a:gd name="connsiteY76" fmla="*/ 1077446 h 1987881"/>
                <a:gd name="connsiteX77" fmla="*/ 2225675 w 4340919"/>
                <a:gd name="connsiteY77" fmla="*/ 1077446 h 1987881"/>
                <a:gd name="connsiteX78" fmla="*/ 2228850 w 4340919"/>
                <a:gd name="connsiteY78" fmla="*/ 1121896 h 1987881"/>
                <a:gd name="connsiteX79" fmla="*/ 2244725 w 4340919"/>
                <a:gd name="connsiteY79" fmla="*/ 1121896 h 1987881"/>
                <a:gd name="connsiteX80" fmla="*/ 2244725 w 4340919"/>
                <a:gd name="connsiteY80" fmla="*/ 1150471 h 1987881"/>
                <a:gd name="connsiteX81" fmla="*/ 2517775 w 4340919"/>
                <a:gd name="connsiteY81" fmla="*/ 1150471 h 1987881"/>
                <a:gd name="connsiteX82" fmla="*/ 2517775 w 4340919"/>
                <a:gd name="connsiteY82" fmla="*/ 1172696 h 1987881"/>
                <a:gd name="connsiteX83" fmla="*/ 2692400 w 4340919"/>
                <a:gd name="connsiteY83" fmla="*/ 1172696 h 1987881"/>
                <a:gd name="connsiteX84" fmla="*/ 2692400 w 4340919"/>
                <a:gd name="connsiteY84" fmla="*/ 1198096 h 1987881"/>
                <a:gd name="connsiteX85" fmla="*/ 2711450 w 4340919"/>
                <a:gd name="connsiteY85" fmla="*/ 1198096 h 1987881"/>
                <a:gd name="connsiteX86" fmla="*/ 2714625 w 4340919"/>
                <a:gd name="connsiteY86" fmla="*/ 1223496 h 1987881"/>
                <a:gd name="connsiteX87" fmla="*/ 2790825 w 4340919"/>
                <a:gd name="connsiteY87" fmla="*/ 1223496 h 1987881"/>
                <a:gd name="connsiteX88" fmla="*/ 2790825 w 4340919"/>
                <a:gd name="connsiteY88" fmla="*/ 1248896 h 1987881"/>
                <a:gd name="connsiteX89" fmla="*/ 2860675 w 4340919"/>
                <a:gd name="connsiteY89" fmla="*/ 1248896 h 1987881"/>
                <a:gd name="connsiteX90" fmla="*/ 2860675 w 4340919"/>
                <a:gd name="connsiteY90" fmla="*/ 1264771 h 1987881"/>
                <a:gd name="connsiteX91" fmla="*/ 2892425 w 4340919"/>
                <a:gd name="connsiteY91" fmla="*/ 1264771 h 1987881"/>
                <a:gd name="connsiteX92" fmla="*/ 2895600 w 4340919"/>
                <a:gd name="connsiteY92" fmla="*/ 1318746 h 1987881"/>
                <a:gd name="connsiteX93" fmla="*/ 2936875 w 4340919"/>
                <a:gd name="connsiteY93" fmla="*/ 1318746 h 1987881"/>
                <a:gd name="connsiteX94" fmla="*/ 2940050 w 4340919"/>
                <a:gd name="connsiteY94" fmla="*/ 1356846 h 1987881"/>
                <a:gd name="connsiteX95" fmla="*/ 3019425 w 4340919"/>
                <a:gd name="connsiteY95" fmla="*/ 1363196 h 1987881"/>
                <a:gd name="connsiteX96" fmla="*/ 3019425 w 4340919"/>
                <a:gd name="connsiteY96" fmla="*/ 1401296 h 1987881"/>
                <a:gd name="connsiteX97" fmla="*/ 3028950 w 4340919"/>
                <a:gd name="connsiteY97" fmla="*/ 1401296 h 1987881"/>
                <a:gd name="connsiteX98" fmla="*/ 3028950 w 4340919"/>
                <a:gd name="connsiteY98" fmla="*/ 1426696 h 1987881"/>
                <a:gd name="connsiteX99" fmla="*/ 3067050 w 4340919"/>
                <a:gd name="connsiteY99" fmla="*/ 1423521 h 1987881"/>
                <a:gd name="connsiteX100" fmla="*/ 3067050 w 4340919"/>
                <a:gd name="connsiteY100" fmla="*/ 1445746 h 1987881"/>
                <a:gd name="connsiteX101" fmla="*/ 3076575 w 4340919"/>
                <a:gd name="connsiteY101" fmla="*/ 1445746 h 1987881"/>
                <a:gd name="connsiteX102" fmla="*/ 3079750 w 4340919"/>
                <a:gd name="connsiteY102" fmla="*/ 1474321 h 1987881"/>
                <a:gd name="connsiteX103" fmla="*/ 3105150 w 4340919"/>
                <a:gd name="connsiteY103" fmla="*/ 1474321 h 1987881"/>
                <a:gd name="connsiteX104" fmla="*/ 3105150 w 4340919"/>
                <a:gd name="connsiteY104" fmla="*/ 1566396 h 1987881"/>
                <a:gd name="connsiteX105" fmla="*/ 3114675 w 4340919"/>
                <a:gd name="connsiteY105" fmla="*/ 1566396 h 1987881"/>
                <a:gd name="connsiteX106" fmla="*/ 3114675 w 4340919"/>
                <a:gd name="connsiteY106" fmla="*/ 1588621 h 1987881"/>
                <a:gd name="connsiteX107" fmla="*/ 3133725 w 4340919"/>
                <a:gd name="connsiteY107" fmla="*/ 1588621 h 1987881"/>
                <a:gd name="connsiteX108" fmla="*/ 3134519 w 4340919"/>
                <a:gd name="connsiteY108" fmla="*/ 1633865 h 1987881"/>
                <a:gd name="connsiteX109" fmla="*/ 3148012 w 4340919"/>
                <a:gd name="connsiteY109" fmla="*/ 1633865 h 1987881"/>
                <a:gd name="connsiteX110" fmla="*/ 3148012 w 4340919"/>
                <a:gd name="connsiteY110" fmla="*/ 1685460 h 1987881"/>
                <a:gd name="connsiteX111" fmla="*/ 3157537 w 4340919"/>
                <a:gd name="connsiteY111" fmla="*/ 1685459 h 1987881"/>
                <a:gd name="connsiteX112" fmla="*/ 3157536 w 4340919"/>
                <a:gd name="connsiteY112" fmla="*/ 1699745 h 1987881"/>
                <a:gd name="connsiteX113" fmla="*/ 3169442 w 4340919"/>
                <a:gd name="connsiteY113" fmla="*/ 1699747 h 1987881"/>
                <a:gd name="connsiteX114" fmla="*/ 3171824 w 4340919"/>
                <a:gd name="connsiteY114" fmla="*/ 1740227 h 1987881"/>
                <a:gd name="connsiteX115" fmla="*/ 3186111 w 4340919"/>
                <a:gd name="connsiteY115" fmla="*/ 1740227 h 1987881"/>
                <a:gd name="connsiteX116" fmla="*/ 3186112 w 4340919"/>
                <a:gd name="connsiteY116" fmla="*/ 1749752 h 1987881"/>
                <a:gd name="connsiteX117" fmla="*/ 3202780 w 4340919"/>
                <a:gd name="connsiteY117" fmla="*/ 1749751 h 1987881"/>
                <a:gd name="connsiteX118" fmla="*/ 3202780 w 4340919"/>
                <a:gd name="connsiteY118" fmla="*/ 1790233 h 1987881"/>
                <a:gd name="connsiteX119" fmla="*/ 3233735 w 4340919"/>
                <a:gd name="connsiteY119" fmla="*/ 1790233 h 1987881"/>
                <a:gd name="connsiteX120" fmla="*/ 3233735 w 4340919"/>
                <a:gd name="connsiteY120" fmla="*/ 1816427 h 1987881"/>
                <a:gd name="connsiteX121" fmla="*/ 3283741 w 4340919"/>
                <a:gd name="connsiteY121" fmla="*/ 1818808 h 1987881"/>
                <a:gd name="connsiteX122" fmla="*/ 3283741 w 4340919"/>
                <a:gd name="connsiteY122" fmla="*/ 1837857 h 1987881"/>
                <a:gd name="connsiteX123" fmla="*/ 4019545 w 4340919"/>
                <a:gd name="connsiteY123" fmla="*/ 1840238 h 1987881"/>
                <a:gd name="connsiteX124" fmla="*/ 4019547 w 4340919"/>
                <a:gd name="connsiteY124" fmla="*/ 1864050 h 1987881"/>
                <a:gd name="connsiteX125" fmla="*/ 4043358 w 4340919"/>
                <a:gd name="connsiteY125" fmla="*/ 1864051 h 1987881"/>
                <a:gd name="connsiteX126" fmla="*/ 4043358 w 4340919"/>
                <a:gd name="connsiteY126" fmla="*/ 1890245 h 1987881"/>
                <a:gd name="connsiteX127" fmla="*/ 4083838 w 4340919"/>
                <a:gd name="connsiteY127" fmla="*/ 1890244 h 1987881"/>
                <a:gd name="connsiteX128" fmla="*/ 4083839 w 4340919"/>
                <a:gd name="connsiteY128" fmla="*/ 1940252 h 1987881"/>
                <a:gd name="connsiteX129" fmla="*/ 4110033 w 4340919"/>
                <a:gd name="connsiteY129" fmla="*/ 1940251 h 1987881"/>
                <a:gd name="connsiteX130" fmla="*/ 4110032 w 4340919"/>
                <a:gd name="connsiteY130" fmla="*/ 1959300 h 1987881"/>
                <a:gd name="connsiteX131" fmla="*/ 4324344 w 4340919"/>
                <a:gd name="connsiteY131" fmla="*/ 1956919 h 1987881"/>
                <a:gd name="connsiteX132" fmla="*/ 4326724 w 4340919"/>
                <a:gd name="connsiteY132" fmla="*/ 1987876 h 1987881"/>
                <a:gd name="connsiteX0" fmla="*/ 0 w 4326724"/>
                <a:gd name="connsiteY0" fmla="*/ 4296 h 1987876"/>
                <a:gd name="connsiteX1" fmla="*/ 0 w 4326724"/>
                <a:gd name="connsiteY1" fmla="*/ 4296 h 1987876"/>
                <a:gd name="connsiteX2" fmla="*/ 152400 w 4326724"/>
                <a:gd name="connsiteY2" fmla="*/ 4296 h 1987876"/>
                <a:gd name="connsiteX3" fmla="*/ 168275 w 4326724"/>
                <a:gd name="connsiteY3" fmla="*/ 7471 h 1987876"/>
                <a:gd name="connsiteX4" fmla="*/ 206375 w 4326724"/>
                <a:gd name="connsiteY4" fmla="*/ 10646 h 1987876"/>
                <a:gd name="connsiteX5" fmla="*/ 387350 w 4326724"/>
                <a:gd name="connsiteY5" fmla="*/ 7471 h 1987876"/>
                <a:gd name="connsiteX6" fmla="*/ 412750 w 4326724"/>
                <a:gd name="connsiteY6" fmla="*/ 4296 h 1987876"/>
                <a:gd name="connsiteX7" fmla="*/ 406400 w 4326724"/>
                <a:gd name="connsiteY7" fmla="*/ 4296 h 1987876"/>
                <a:gd name="connsiteX8" fmla="*/ 403225 w 4326724"/>
                <a:gd name="connsiteY8" fmla="*/ 32871 h 1987876"/>
                <a:gd name="connsiteX9" fmla="*/ 409575 w 4326724"/>
                <a:gd name="connsiteY9" fmla="*/ 36046 h 1987876"/>
                <a:gd name="connsiteX10" fmla="*/ 415925 w 4326724"/>
                <a:gd name="connsiteY10" fmla="*/ 86846 h 1987876"/>
                <a:gd name="connsiteX11" fmla="*/ 425450 w 4326724"/>
                <a:gd name="connsiteY11" fmla="*/ 86846 h 1987876"/>
                <a:gd name="connsiteX12" fmla="*/ 428625 w 4326724"/>
                <a:gd name="connsiteY12" fmla="*/ 102721 h 1987876"/>
                <a:gd name="connsiteX13" fmla="*/ 438150 w 4326724"/>
                <a:gd name="connsiteY13" fmla="*/ 102721 h 1987876"/>
                <a:gd name="connsiteX14" fmla="*/ 438150 w 4326724"/>
                <a:gd name="connsiteY14" fmla="*/ 217021 h 1987876"/>
                <a:gd name="connsiteX15" fmla="*/ 447675 w 4326724"/>
                <a:gd name="connsiteY15" fmla="*/ 217021 h 1987876"/>
                <a:gd name="connsiteX16" fmla="*/ 447675 w 4326724"/>
                <a:gd name="connsiteY16" fmla="*/ 232896 h 1987876"/>
                <a:gd name="connsiteX17" fmla="*/ 457200 w 4326724"/>
                <a:gd name="connsiteY17" fmla="*/ 232896 h 1987876"/>
                <a:gd name="connsiteX18" fmla="*/ 457200 w 4326724"/>
                <a:gd name="connsiteY18" fmla="*/ 255121 h 1987876"/>
                <a:gd name="connsiteX19" fmla="*/ 822325 w 4326724"/>
                <a:gd name="connsiteY19" fmla="*/ 255121 h 1987876"/>
                <a:gd name="connsiteX20" fmla="*/ 822325 w 4326724"/>
                <a:gd name="connsiteY20" fmla="*/ 277346 h 1987876"/>
                <a:gd name="connsiteX21" fmla="*/ 857250 w 4326724"/>
                <a:gd name="connsiteY21" fmla="*/ 277346 h 1987876"/>
                <a:gd name="connsiteX22" fmla="*/ 857250 w 4326724"/>
                <a:gd name="connsiteY22" fmla="*/ 302746 h 1987876"/>
                <a:gd name="connsiteX23" fmla="*/ 895350 w 4326724"/>
                <a:gd name="connsiteY23" fmla="*/ 302746 h 1987876"/>
                <a:gd name="connsiteX24" fmla="*/ 895350 w 4326724"/>
                <a:gd name="connsiteY24" fmla="*/ 458321 h 1987876"/>
                <a:gd name="connsiteX25" fmla="*/ 901700 w 4326724"/>
                <a:gd name="connsiteY25" fmla="*/ 458321 h 1987876"/>
                <a:gd name="connsiteX26" fmla="*/ 901700 w 4326724"/>
                <a:gd name="connsiteY26" fmla="*/ 471021 h 1987876"/>
                <a:gd name="connsiteX27" fmla="*/ 927100 w 4326724"/>
                <a:gd name="connsiteY27" fmla="*/ 471021 h 1987876"/>
                <a:gd name="connsiteX28" fmla="*/ 927100 w 4326724"/>
                <a:gd name="connsiteY28" fmla="*/ 496421 h 1987876"/>
                <a:gd name="connsiteX29" fmla="*/ 974725 w 4326724"/>
                <a:gd name="connsiteY29" fmla="*/ 496421 h 1987876"/>
                <a:gd name="connsiteX30" fmla="*/ 974725 w 4326724"/>
                <a:gd name="connsiteY30" fmla="*/ 518646 h 1987876"/>
                <a:gd name="connsiteX31" fmla="*/ 1114425 w 4326724"/>
                <a:gd name="connsiteY31" fmla="*/ 521821 h 1987876"/>
                <a:gd name="connsiteX32" fmla="*/ 1117600 w 4326724"/>
                <a:gd name="connsiteY32" fmla="*/ 540871 h 1987876"/>
                <a:gd name="connsiteX33" fmla="*/ 1181100 w 4326724"/>
                <a:gd name="connsiteY33" fmla="*/ 544046 h 1987876"/>
                <a:gd name="connsiteX34" fmla="*/ 1181100 w 4326724"/>
                <a:gd name="connsiteY34" fmla="*/ 553571 h 1987876"/>
                <a:gd name="connsiteX35" fmla="*/ 1187450 w 4326724"/>
                <a:gd name="connsiteY35" fmla="*/ 553571 h 1987876"/>
                <a:gd name="connsiteX36" fmla="*/ 1187450 w 4326724"/>
                <a:gd name="connsiteY36" fmla="*/ 563096 h 1987876"/>
                <a:gd name="connsiteX37" fmla="*/ 1193800 w 4326724"/>
                <a:gd name="connsiteY37" fmla="*/ 563096 h 1987876"/>
                <a:gd name="connsiteX38" fmla="*/ 1193800 w 4326724"/>
                <a:gd name="connsiteY38" fmla="*/ 569446 h 1987876"/>
                <a:gd name="connsiteX39" fmla="*/ 1203325 w 4326724"/>
                <a:gd name="connsiteY39" fmla="*/ 569446 h 1987876"/>
                <a:gd name="connsiteX40" fmla="*/ 1203325 w 4326724"/>
                <a:gd name="connsiteY40" fmla="*/ 604371 h 1987876"/>
                <a:gd name="connsiteX41" fmla="*/ 1276350 w 4326724"/>
                <a:gd name="connsiteY41" fmla="*/ 604371 h 1987876"/>
                <a:gd name="connsiteX42" fmla="*/ 1279525 w 4326724"/>
                <a:gd name="connsiteY42" fmla="*/ 626596 h 1987876"/>
                <a:gd name="connsiteX43" fmla="*/ 1301750 w 4326724"/>
                <a:gd name="connsiteY43" fmla="*/ 629771 h 1987876"/>
                <a:gd name="connsiteX44" fmla="*/ 1301750 w 4326724"/>
                <a:gd name="connsiteY44" fmla="*/ 642471 h 1987876"/>
                <a:gd name="connsiteX45" fmla="*/ 1311275 w 4326724"/>
                <a:gd name="connsiteY45" fmla="*/ 642471 h 1987876"/>
                <a:gd name="connsiteX46" fmla="*/ 1311275 w 4326724"/>
                <a:gd name="connsiteY46" fmla="*/ 671046 h 1987876"/>
                <a:gd name="connsiteX47" fmla="*/ 1349375 w 4326724"/>
                <a:gd name="connsiteY47" fmla="*/ 671046 h 1987876"/>
                <a:gd name="connsiteX48" fmla="*/ 1349375 w 4326724"/>
                <a:gd name="connsiteY48" fmla="*/ 686921 h 1987876"/>
                <a:gd name="connsiteX49" fmla="*/ 1371600 w 4326724"/>
                <a:gd name="connsiteY49" fmla="*/ 686921 h 1987876"/>
                <a:gd name="connsiteX50" fmla="*/ 1368425 w 4326724"/>
                <a:gd name="connsiteY50" fmla="*/ 709146 h 1987876"/>
                <a:gd name="connsiteX51" fmla="*/ 1390650 w 4326724"/>
                <a:gd name="connsiteY51" fmla="*/ 709146 h 1987876"/>
                <a:gd name="connsiteX52" fmla="*/ 1390650 w 4326724"/>
                <a:gd name="connsiteY52" fmla="*/ 734546 h 1987876"/>
                <a:gd name="connsiteX53" fmla="*/ 1454150 w 4326724"/>
                <a:gd name="connsiteY53" fmla="*/ 737721 h 1987876"/>
                <a:gd name="connsiteX54" fmla="*/ 1454150 w 4326724"/>
                <a:gd name="connsiteY54" fmla="*/ 753596 h 1987876"/>
                <a:gd name="connsiteX55" fmla="*/ 1489075 w 4326724"/>
                <a:gd name="connsiteY55" fmla="*/ 753596 h 1987876"/>
                <a:gd name="connsiteX56" fmla="*/ 1489075 w 4326724"/>
                <a:gd name="connsiteY56" fmla="*/ 778996 h 1987876"/>
                <a:gd name="connsiteX57" fmla="*/ 1562100 w 4326724"/>
                <a:gd name="connsiteY57" fmla="*/ 778996 h 1987876"/>
                <a:gd name="connsiteX58" fmla="*/ 1562100 w 4326724"/>
                <a:gd name="connsiteY58" fmla="*/ 798046 h 1987876"/>
                <a:gd name="connsiteX59" fmla="*/ 1670050 w 4326724"/>
                <a:gd name="connsiteY59" fmla="*/ 801221 h 1987876"/>
                <a:gd name="connsiteX60" fmla="*/ 1670050 w 4326724"/>
                <a:gd name="connsiteY60" fmla="*/ 820271 h 1987876"/>
                <a:gd name="connsiteX61" fmla="*/ 1730375 w 4326724"/>
                <a:gd name="connsiteY61" fmla="*/ 823446 h 1987876"/>
                <a:gd name="connsiteX62" fmla="*/ 1730375 w 4326724"/>
                <a:gd name="connsiteY62" fmla="*/ 839321 h 1987876"/>
                <a:gd name="connsiteX63" fmla="*/ 1771650 w 4326724"/>
                <a:gd name="connsiteY63" fmla="*/ 845671 h 1987876"/>
                <a:gd name="connsiteX64" fmla="*/ 1771650 w 4326724"/>
                <a:gd name="connsiteY64" fmla="*/ 886946 h 1987876"/>
                <a:gd name="connsiteX65" fmla="*/ 1816100 w 4326724"/>
                <a:gd name="connsiteY65" fmla="*/ 890121 h 1987876"/>
                <a:gd name="connsiteX66" fmla="*/ 1816100 w 4326724"/>
                <a:gd name="connsiteY66" fmla="*/ 944096 h 1987876"/>
                <a:gd name="connsiteX67" fmla="*/ 1825625 w 4326724"/>
                <a:gd name="connsiteY67" fmla="*/ 944096 h 1987876"/>
                <a:gd name="connsiteX68" fmla="*/ 1825625 w 4326724"/>
                <a:gd name="connsiteY68" fmla="*/ 972671 h 1987876"/>
                <a:gd name="connsiteX69" fmla="*/ 1885950 w 4326724"/>
                <a:gd name="connsiteY69" fmla="*/ 975846 h 1987876"/>
                <a:gd name="connsiteX70" fmla="*/ 1885950 w 4326724"/>
                <a:gd name="connsiteY70" fmla="*/ 994896 h 1987876"/>
                <a:gd name="connsiteX71" fmla="*/ 2120900 w 4326724"/>
                <a:gd name="connsiteY71" fmla="*/ 998071 h 1987876"/>
                <a:gd name="connsiteX72" fmla="*/ 2117725 w 4326724"/>
                <a:gd name="connsiteY72" fmla="*/ 1013946 h 1987876"/>
                <a:gd name="connsiteX73" fmla="*/ 2152650 w 4326724"/>
                <a:gd name="connsiteY73" fmla="*/ 1017121 h 1987876"/>
                <a:gd name="connsiteX74" fmla="*/ 2152650 w 4326724"/>
                <a:gd name="connsiteY74" fmla="*/ 1042521 h 1987876"/>
                <a:gd name="connsiteX75" fmla="*/ 2212975 w 4326724"/>
                <a:gd name="connsiteY75" fmla="*/ 1045696 h 1987876"/>
                <a:gd name="connsiteX76" fmla="*/ 2212975 w 4326724"/>
                <a:gd name="connsiteY76" fmla="*/ 1077446 h 1987876"/>
                <a:gd name="connsiteX77" fmla="*/ 2225675 w 4326724"/>
                <a:gd name="connsiteY77" fmla="*/ 1077446 h 1987876"/>
                <a:gd name="connsiteX78" fmla="*/ 2228850 w 4326724"/>
                <a:gd name="connsiteY78" fmla="*/ 1121896 h 1987876"/>
                <a:gd name="connsiteX79" fmla="*/ 2244725 w 4326724"/>
                <a:gd name="connsiteY79" fmla="*/ 1121896 h 1987876"/>
                <a:gd name="connsiteX80" fmla="*/ 2244725 w 4326724"/>
                <a:gd name="connsiteY80" fmla="*/ 1150471 h 1987876"/>
                <a:gd name="connsiteX81" fmla="*/ 2517775 w 4326724"/>
                <a:gd name="connsiteY81" fmla="*/ 1150471 h 1987876"/>
                <a:gd name="connsiteX82" fmla="*/ 2517775 w 4326724"/>
                <a:gd name="connsiteY82" fmla="*/ 1172696 h 1987876"/>
                <a:gd name="connsiteX83" fmla="*/ 2692400 w 4326724"/>
                <a:gd name="connsiteY83" fmla="*/ 1172696 h 1987876"/>
                <a:gd name="connsiteX84" fmla="*/ 2692400 w 4326724"/>
                <a:gd name="connsiteY84" fmla="*/ 1198096 h 1987876"/>
                <a:gd name="connsiteX85" fmla="*/ 2711450 w 4326724"/>
                <a:gd name="connsiteY85" fmla="*/ 1198096 h 1987876"/>
                <a:gd name="connsiteX86" fmla="*/ 2714625 w 4326724"/>
                <a:gd name="connsiteY86" fmla="*/ 1223496 h 1987876"/>
                <a:gd name="connsiteX87" fmla="*/ 2790825 w 4326724"/>
                <a:gd name="connsiteY87" fmla="*/ 1223496 h 1987876"/>
                <a:gd name="connsiteX88" fmla="*/ 2790825 w 4326724"/>
                <a:gd name="connsiteY88" fmla="*/ 1248896 h 1987876"/>
                <a:gd name="connsiteX89" fmla="*/ 2860675 w 4326724"/>
                <a:gd name="connsiteY89" fmla="*/ 1248896 h 1987876"/>
                <a:gd name="connsiteX90" fmla="*/ 2860675 w 4326724"/>
                <a:gd name="connsiteY90" fmla="*/ 1264771 h 1987876"/>
                <a:gd name="connsiteX91" fmla="*/ 2892425 w 4326724"/>
                <a:gd name="connsiteY91" fmla="*/ 1264771 h 1987876"/>
                <a:gd name="connsiteX92" fmla="*/ 2895600 w 4326724"/>
                <a:gd name="connsiteY92" fmla="*/ 1318746 h 1987876"/>
                <a:gd name="connsiteX93" fmla="*/ 2936875 w 4326724"/>
                <a:gd name="connsiteY93" fmla="*/ 1318746 h 1987876"/>
                <a:gd name="connsiteX94" fmla="*/ 2940050 w 4326724"/>
                <a:gd name="connsiteY94" fmla="*/ 1356846 h 1987876"/>
                <a:gd name="connsiteX95" fmla="*/ 3019425 w 4326724"/>
                <a:gd name="connsiteY95" fmla="*/ 1363196 h 1987876"/>
                <a:gd name="connsiteX96" fmla="*/ 3019425 w 4326724"/>
                <a:gd name="connsiteY96" fmla="*/ 1401296 h 1987876"/>
                <a:gd name="connsiteX97" fmla="*/ 3028950 w 4326724"/>
                <a:gd name="connsiteY97" fmla="*/ 1401296 h 1987876"/>
                <a:gd name="connsiteX98" fmla="*/ 3028950 w 4326724"/>
                <a:gd name="connsiteY98" fmla="*/ 1426696 h 1987876"/>
                <a:gd name="connsiteX99" fmla="*/ 3067050 w 4326724"/>
                <a:gd name="connsiteY99" fmla="*/ 1423521 h 1987876"/>
                <a:gd name="connsiteX100" fmla="*/ 3067050 w 4326724"/>
                <a:gd name="connsiteY100" fmla="*/ 1445746 h 1987876"/>
                <a:gd name="connsiteX101" fmla="*/ 3076575 w 4326724"/>
                <a:gd name="connsiteY101" fmla="*/ 1445746 h 1987876"/>
                <a:gd name="connsiteX102" fmla="*/ 3079750 w 4326724"/>
                <a:gd name="connsiteY102" fmla="*/ 1474321 h 1987876"/>
                <a:gd name="connsiteX103" fmla="*/ 3105150 w 4326724"/>
                <a:gd name="connsiteY103" fmla="*/ 1474321 h 1987876"/>
                <a:gd name="connsiteX104" fmla="*/ 3105150 w 4326724"/>
                <a:gd name="connsiteY104" fmla="*/ 1566396 h 1987876"/>
                <a:gd name="connsiteX105" fmla="*/ 3114675 w 4326724"/>
                <a:gd name="connsiteY105" fmla="*/ 1566396 h 1987876"/>
                <a:gd name="connsiteX106" fmla="*/ 3114675 w 4326724"/>
                <a:gd name="connsiteY106" fmla="*/ 1588621 h 1987876"/>
                <a:gd name="connsiteX107" fmla="*/ 3133725 w 4326724"/>
                <a:gd name="connsiteY107" fmla="*/ 1588621 h 1987876"/>
                <a:gd name="connsiteX108" fmla="*/ 3134519 w 4326724"/>
                <a:gd name="connsiteY108" fmla="*/ 1633865 h 1987876"/>
                <a:gd name="connsiteX109" fmla="*/ 3148012 w 4326724"/>
                <a:gd name="connsiteY109" fmla="*/ 1633865 h 1987876"/>
                <a:gd name="connsiteX110" fmla="*/ 3148012 w 4326724"/>
                <a:gd name="connsiteY110" fmla="*/ 1685460 h 1987876"/>
                <a:gd name="connsiteX111" fmla="*/ 3157537 w 4326724"/>
                <a:gd name="connsiteY111" fmla="*/ 1685459 h 1987876"/>
                <a:gd name="connsiteX112" fmla="*/ 3157536 w 4326724"/>
                <a:gd name="connsiteY112" fmla="*/ 1699745 h 1987876"/>
                <a:gd name="connsiteX113" fmla="*/ 3169442 w 4326724"/>
                <a:gd name="connsiteY113" fmla="*/ 1699747 h 1987876"/>
                <a:gd name="connsiteX114" fmla="*/ 3171824 w 4326724"/>
                <a:gd name="connsiteY114" fmla="*/ 1740227 h 1987876"/>
                <a:gd name="connsiteX115" fmla="*/ 3186111 w 4326724"/>
                <a:gd name="connsiteY115" fmla="*/ 1740227 h 1987876"/>
                <a:gd name="connsiteX116" fmla="*/ 3186112 w 4326724"/>
                <a:gd name="connsiteY116" fmla="*/ 1749752 h 1987876"/>
                <a:gd name="connsiteX117" fmla="*/ 3202780 w 4326724"/>
                <a:gd name="connsiteY117" fmla="*/ 1749751 h 1987876"/>
                <a:gd name="connsiteX118" fmla="*/ 3202780 w 4326724"/>
                <a:gd name="connsiteY118" fmla="*/ 1790233 h 1987876"/>
                <a:gd name="connsiteX119" fmla="*/ 3233735 w 4326724"/>
                <a:gd name="connsiteY119" fmla="*/ 1790233 h 1987876"/>
                <a:gd name="connsiteX120" fmla="*/ 3233735 w 4326724"/>
                <a:gd name="connsiteY120" fmla="*/ 1816427 h 1987876"/>
                <a:gd name="connsiteX121" fmla="*/ 3283741 w 4326724"/>
                <a:gd name="connsiteY121" fmla="*/ 1818808 h 1987876"/>
                <a:gd name="connsiteX122" fmla="*/ 3283741 w 4326724"/>
                <a:gd name="connsiteY122" fmla="*/ 1837857 h 1987876"/>
                <a:gd name="connsiteX123" fmla="*/ 4019545 w 4326724"/>
                <a:gd name="connsiteY123" fmla="*/ 1840238 h 1987876"/>
                <a:gd name="connsiteX124" fmla="*/ 4019547 w 4326724"/>
                <a:gd name="connsiteY124" fmla="*/ 1864050 h 1987876"/>
                <a:gd name="connsiteX125" fmla="*/ 4043358 w 4326724"/>
                <a:gd name="connsiteY125" fmla="*/ 1864051 h 1987876"/>
                <a:gd name="connsiteX126" fmla="*/ 4043358 w 4326724"/>
                <a:gd name="connsiteY126" fmla="*/ 1890245 h 1987876"/>
                <a:gd name="connsiteX127" fmla="*/ 4083838 w 4326724"/>
                <a:gd name="connsiteY127" fmla="*/ 1890244 h 1987876"/>
                <a:gd name="connsiteX128" fmla="*/ 4083839 w 4326724"/>
                <a:gd name="connsiteY128" fmla="*/ 1940252 h 1987876"/>
                <a:gd name="connsiteX129" fmla="*/ 4110033 w 4326724"/>
                <a:gd name="connsiteY129" fmla="*/ 1940251 h 1987876"/>
                <a:gd name="connsiteX130" fmla="*/ 4110032 w 4326724"/>
                <a:gd name="connsiteY130" fmla="*/ 1959300 h 1987876"/>
                <a:gd name="connsiteX131" fmla="*/ 4324344 w 4326724"/>
                <a:gd name="connsiteY131" fmla="*/ 1956919 h 1987876"/>
                <a:gd name="connsiteX132" fmla="*/ 4326724 w 4326724"/>
                <a:gd name="connsiteY132" fmla="*/ 1987876 h 1987876"/>
                <a:gd name="connsiteX0" fmla="*/ 0 w 4326724"/>
                <a:gd name="connsiteY0" fmla="*/ 4296 h 1987876"/>
                <a:gd name="connsiteX1" fmla="*/ 0 w 4326724"/>
                <a:gd name="connsiteY1" fmla="*/ 4296 h 1987876"/>
                <a:gd name="connsiteX2" fmla="*/ 152400 w 4326724"/>
                <a:gd name="connsiteY2" fmla="*/ 4296 h 1987876"/>
                <a:gd name="connsiteX3" fmla="*/ 168275 w 4326724"/>
                <a:gd name="connsiteY3" fmla="*/ 7471 h 1987876"/>
                <a:gd name="connsiteX4" fmla="*/ 206375 w 4326724"/>
                <a:gd name="connsiteY4" fmla="*/ 10646 h 1987876"/>
                <a:gd name="connsiteX5" fmla="*/ 387350 w 4326724"/>
                <a:gd name="connsiteY5" fmla="*/ 7471 h 1987876"/>
                <a:gd name="connsiteX6" fmla="*/ 412750 w 4326724"/>
                <a:gd name="connsiteY6" fmla="*/ 4296 h 1987876"/>
                <a:gd name="connsiteX7" fmla="*/ 406400 w 4326724"/>
                <a:gd name="connsiteY7" fmla="*/ 4296 h 1987876"/>
                <a:gd name="connsiteX8" fmla="*/ 403225 w 4326724"/>
                <a:gd name="connsiteY8" fmla="*/ 32871 h 1987876"/>
                <a:gd name="connsiteX9" fmla="*/ 409575 w 4326724"/>
                <a:gd name="connsiteY9" fmla="*/ 36046 h 1987876"/>
                <a:gd name="connsiteX10" fmla="*/ 415925 w 4326724"/>
                <a:gd name="connsiteY10" fmla="*/ 86846 h 1987876"/>
                <a:gd name="connsiteX11" fmla="*/ 425450 w 4326724"/>
                <a:gd name="connsiteY11" fmla="*/ 86846 h 1987876"/>
                <a:gd name="connsiteX12" fmla="*/ 428625 w 4326724"/>
                <a:gd name="connsiteY12" fmla="*/ 102721 h 1987876"/>
                <a:gd name="connsiteX13" fmla="*/ 438150 w 4326724"/>
                <a:gd name="connsiteY13" fmla="*/ 102721 h 1987876"/>
                <a:gd name="connsiteX14" fmla="*/ 438150 w 4326724"/>
                <a:gd name="connsiteY14" fmla="*/ 217021 h 1987876"/>
                <a:gd name="connsiteX15" fmla="*/ 447675 w 4326724"/>
                <a:gd name="connsiteY15" fmla="*/ 217021 h 1987876"/>
                <a:gd name="connsiteX16" fmla="*/ 447675 w 4326724"/>
                <a:gd name="connsiteY16" fmla="*/ 232896 h 1987876"/>
                <a:gd name="connsiteX17" fmla="*/ 457200 w 4326724"/>
                <a:gd name="connsiteY17" fmla="*/ 232896 h 1987876"/>
                <a:gd name="connsiteX18" fmla="*/ 457200 w 4326724"/>
                <a:gd name="connsiteY18" fmla="*/ 255121 h 1987876"/>
                <a:gd name="connsiteX19" fmla="*/ 822325 w 4326724"/>
                <a:gd name="connsiteY19" fmla="*/ 255121 h 1987876"/>
                <a:gd name="connsiteX20" fmla="*/ 822325 w 4326724"/>
                <a:gd name="connsiteY20" fmla="*/ 277346 h 1987876"/>
                <a:gd name="connsiteX21" fmla="*/ 857250 w 4326724"/>
                <a:gd name="connsiteY21" fmla="*/ 277346 h 1987876"/>
                <a:gd name="connsiteX22" fmla="*/ 857250 w 4326724"/>
                <a:gd name="connsiteY22" fmla="*/ 302746 h 1987876"/>
                <a:gd name="connsiteX23" fmla="*/ 895350 w 4326724"/>
                <a:gd name="connsiteY23" fmla="*/ 302746 h 1987876"/>
                <a:gd name="connsiteX24" fmla="*/ 895350 w 4326724"/>
                <a:gd name="connsiteY24" fmla="*/ 458321 h 1987876"/>
                <a:gd name="connsiteX25" fmla="*/ 901700 w 4326724"/>
                <a:gd name="connsiteY25" fmla="*/ 458321 h 1987876"/>
                <a:gd name="connsiteX26" fmla="*/ 901700 w 4326724"/>
                <a:gd name="connsiteY26" fmla="*/ 471021 h 1987876"/>
                <a:gd name="connsiteX27" fmla="*/ 927100 w 4326724"/>
                <a:gd name="connsiteY27" fmla="*/ 471021 h 1987876"/>
                <a:gd name="connsiteX28" fmla="*/ 927100 w 4326724"/>
                <a:gd name="connsiteY28" fmla="*/ 496421 h 1987876"/>
                <a:gd name="connsiteX29" fmla="*/ 974725 w 4326724"/>
                <a:gd name="connsiteY29" fmla="*/ 496421 h 1987876"/>
                <a:gd name="connsiteX30" fmla="*/ 974725 w 4326724"/>
                <a:gd name="connsiteY30" fmla="*/ 518646 h 1987876"/>
                <a:gd name="connsiteX31" fmla="*/ 1114425 w 4326724"/>
                <a:gd name="connsiteY31" fmla="*/ 521821 h 1987876"/>
                <a:gd name="connsiteX32" fmla="*/ 1117600 w 4326724"/>
                <a:gd name="connsiteY32" fmla="*/ 540871 h 1987876"/>
                <a:gd name="connsiteX33" fmla="*/ 1181100 w 4326724"/>
                <a:gd name="connsiteY33" fmla="*/ 544046 h 1987876"/>
                <a:gd name="connsiteX34" fmla="*/ 1181100 w 4326724"/>
                <a:gd name="connsiteY34" fmla="*/ 553571 h 1987876"/>
                <a:gd name="connsiteX35" fmla="*/ 1187450 w 4326724"/>
                <a:gd name="connsiteY35" fmla="*/ 553571 h 1987876"/>
                <a:gd name="connsiteX36" fmla="*/ 1187450 w 4326724"/>
                <a:gd name="connsiteY36" fmla="*/ 563096 h 1987876"/>
                <a:gd name="connsiteX37" fmla="*/ 1193800 w 4326724"/>
                <a:gd name="connsiteY37" fmla="*/ 563096 h 1987876"/>
                <a:gd name="connsiteX38" fmla="*/ 1193800 w 4326724"/>
                <a:gd name="connsiteY38" fmla="*/ 569446 h 1987876"/>
                <a:gd name="connsiteX39" fmla="*/ 1203325 w 4326724"/>
                <a:gd name="connsiteY39" fmla="*/ 569446 h 1987876"/>
                <a:gd name="connsiteX40" fmla="*/ 1203325 w 4326724"/>
                <a:gd name="connsiteY40" fmla="*/ 604371 h 1987876"/>
                <a:gd name="connsiteX41" fmla="*/ 1276350 w 4326724"/>
                <a:gd name="connsiteY41" fmla="*/ 604371 h 1987876"/>
                <a:gd name="connsiteX42" fmla="*/ 1279525 w 4326724"/>
                <a:gd name="connsiteY42" fmla="*/ 626596 h 1987876"/>
                <a:gd name="connsiteX43" fmla="*/ 1301750 w 4326724"/>
                <a:gd name="connsiteY43" fmla="*/ 629771 h 1987876"/>
                <a:gd name="connsiteX44" fmla="*/ 1301750 w 4326724"/>
                <a:gd name="connsiteY44" fmla="*/ 642471 h 1987876"/>
                <a:gd name="connsiteX45" fmla="*/ 1311275 w 4326724"/>
                <a:gd name="connsiteY45" fmla="*/ 642471 h 1987876"/>
                <a:gd name="connsiteX46" fmla="*/ 1311275 w 4326724"/>
                <a:gd name="connsiteY46" fmla="*/ 671046 h 1987876"/>
                <a:gd name="connsiteX47" fmla="*/ 1349375 w 4326724"/>
                <a:gd name="connsiteY47" fmla="*/ 671046 h 1987876"/>
                <a:gd name="connsiteX48" fmla="*/ 1349375 w 4326724"/>
                <a:gd name="connsiteY48" fmla="*/ 686921 h 1987876"/>
                <a:gd name="connsiteX49" fmla="*/ 1371600 w 4326724"/>
                <a:gd name="connsiteY49" fmla="*/ 686921 h 1987876"/>
                <a:gd name="connsiteX50" fmla="*/ 1368425 w 4326724"/>
                <a:gd name="connsiteY50" fmla="*/ 709146 h 1987876"/>
                <a:gd name="connsiteX51" fmla="*/ 1390650 w 4326724"/>
                <a:gd name="connsiteY51" fmla="*/ 709146 h 1987876"/>
                <a:gd name="connsiteX52" fmla="*/ 1390650 w 4326724"/>
                <a:gd name="connsiteY52" fmla="*/ 734546 h 1987876"/>
                <a:gd name="connsiteX53" fmla="*/ 1454150 w 4326724"/>
                <a:gd name="connsiteY53" fmla="*/ 737721 h 1987876"/>
                <a:gd name="connsiteX54" fmla="*/ 1454150 w 4326724"/>
                <a:gd name="connsiteY54" fmla="*/ 753596 h 1987876"/>
                <a:gd name="connsiteX55" fmla="*/ 1489075 w 4326724"/>
                <a:gd name="connsiteY55" fmla="*/ 753596 h 1987876"/>
                <a:gd name="connsiteX56" fmla="*/ 1489075 w 4326724"/>
                <a:gd name="connsiteY56" fmla="*/ 778996 h 1987876"/>
                <a:gd name="connsiteX57" fmla="*/ 1562100 w 4326724"/>
                <a:gd name="connsiteY57" fmla="*/ 778996 h 1987876"/>
                <a:gd name="connsiteX58" fmla="*/ 1562100 w 4326724"/>
                <a:gd name="connsiteY58" fmla="*/ 798046 h 1987876"/>
                <a:gd name="connsiteX59" fmla="*/ 1670050 w 4326724"/>
                <a:gd name="connsiteY59" fmla="*/ 801221 h 1987876"/>
                <a:gd name="connsiteX60" fmla="*/ 1670050 w 4326724"/>
                <a:gd name="connsiteY60" fmla="*/ 820271 h 1987876"/>
                <a:gd name="connsiteX61" fmla="*/ 1730375 w 4326724"/>
                <a:gd name="connsiteY61" fmla="*/ 823446 h 1987876"/>
                <a:gd name="connsiteX62" fmla="*/ 1730375 w 4326724"/>
                <a:gd name="connsiteY62" fmla="*/ 839321 h 1987876"/>
                <a:gd name="connsiteX63" fmla="*/ 1771650 w 4326724"/>
                <a:gd name="connsiteY63" fmla="*/ 845671 h 1987876"/>
                <a:gd name="connsiteX64" fmla="*/ 1771650 w 4326724"/>
                <a:gd name="connsiteY64" fmla="*/ 886946 h 1987876"/>
                <a:gd name="connsiteX65" fmla="*/ 1816100 w 4326724"/>
                <a:gd name="connsiteY65" fmla="*/ 890121 h 1987876"/>
                <a:gd name="connsiteX66" fmla="*/ 1816100 w 4326724"/>
                <a:gd name="connsiteY66" fmla="*/ 944096 h 1987876"/>
                <a:gd name="connsiteX67" fmla="*/ 1825625 w 4326724"/>
                <a:gd name="connsiteY67" fmla="*/ 944096 h 1987876"/>
                <a:gd name="connsiteX68" fmla="*/ 1825625 w 4326724"/>
                <a:gd name="connsiteY68" fmla="*/ 972671 h 1987876"/>
                <a:gd name="connsiteX69" fmla="*/ 1885950 w 4326724"/>
                <a:gd name="connsiteY69" fmla="*/ 975846 h 1987876"/>
                <a:gd name="connsiteX70" fmla="*/ 1885950 w 4326724"/>
                <a:gd name="connsiteY70" fmla="*/ 994896 h 1987876"/>
                <a:gd name="connsiteX71" fmla="*/ 2120900 w 4326724"/>
                <a:gd name="connsiteY71" fmla="*/ 998071 h 1987876"/>
                <a:gd name="connsiteX72" fmla="*/ 2117725 w 4326724"/>
                <a:gd name="connsiteY72" fmla="*/ 1013946 h 1987876"/>
                <a:gd name="connsiteX73" fmla="*/ 2152650 w 4326724"/>
                <a:gd name="connsiteY73" fmla="*/ 1017121 h 1987876"/>
                <a:gd name="connsiteX74" fmla="*/ 2152650 w 4326724"/>
                <a:gd name="connsiteY74" fmla="*/ 1042521 h 1987876"/>
                <a:gd name="connsiteX75" fmla="*/ 2212975 w 4326724"/>
                <a:gd name="connsiteY75" fmla="*/ 1045696 h 1987876"/>
                <a:gd name="connsiteX76" fmla="*/ 2212975 w 4326724"/>
                <a:gd name="connsiteY76" fmla="*/ 1077446 h 1987876"/>
                <a:gd name="connsiteX77" fmla="*/ 2225675 w 4326724"/>
                <a:gd name="connsiteY77" fmla="*/ 1077446 h 1987876"/>
                <a:gd name="connsiteX78" fmla="*/ 2228850 w 4326724"/>
                <a:gd name="connsiteY78" fmla="*/ 1121896 h 1987876"/>
                <a:gd name="connsiteX79" fmla="*/ 2244725 w 4326724"/>
                <a:gd name="connsiteY79" fmla="*/ 1121896 h 1987876"/>
                <a:gd name="connsiteX80" fmla="*/ 2244725 w 4326724"/>
                <a:gd name="connsiteY80" fmla="*/ 1150471 h 1987876"/>
                <a:gd name="connsiteX81" fmla="*/ 2517775 w 4326724"/>
                <a:gd name="connsiteY81" fmla="*/ 1150471 h 1987876"/>
                <a:gd name="connsiteX82" fmla="*/ 2517775 w 4326724"/>
                <a:gd name="connsiteY82" fmla="*/ 1172696 h 1987876"/>
                <a:gd name="connsiteX83" fmla="*/ 2692400 w 4326724"/>
                <a:gd name="connsiteY83" fmla="*/ 1172696 h 1987876"/>
                <a:gd name="connsiteX84" fmla="*/ 2692400 w 4326724"/>
                <a:gd name="connsiteY84" fmla="*/ 1198096 h 1987876"/>
                <a:gd name="connsiteX85" fmla="*/ 2711450 w 4326724"/>
                <a:gd name="connsiteY85" fmla="*/ 1198096 h 1987876"/>
                <a:gd name="connsiteX86" fmla="*/ 2714625 w 4326724"/>
                <a:gd name="connsiteY86" fmla="*/ 1223496 h 1987876"/>
                <a:gd name="connsiteX87" fmla="*/ 2790825 w 4326724"/>
                <a:gd name="connsiteY87" fmla="*/ 1223496 h 1987876"/>
                <a:gd name="connsiteX88" fmla="*/ 2790825 w 4326724"/>
                <a:gd name="connsiteY88" fmla="*/ 1248896 h 1987876"/>
                <a:gd name="connsiteX89" fmla="*/ 2860675 w 4326724"/>
                <a:gd name="connsiteY89" fmla="*/ 1248896 h 1987876"/>
                <a:gd name="connsiteX90" fmla="*/ 2860675 w 4326724"/>
                <a:gd name="connsiteY90" fmla="*/ 1264771 h 1987876"/>
                <a:gd name="connsiteX91" fmla="*/ 2892425 w 4326724"/>
                <a:gd name="connsiteY91" fmla="*/ 1264771 h 1987876"/>
                <a:gd name="connsiteX92" fmla="*/ 2895600 w 4326724"/>
                <a:gd name="connsiteY92" fmla="*/ 1318746 h 1987876"/>
                <a:gd name="connsiteX93" fmla="*/ 2936875 w 4326724"/>
                <a:gd name="connsiteY93" fmla="*/ 1318746 h 1987876"/>
                <a:gd name="connsiteX94" fmla="*/ 2940050 w 4326724"/>
                <a:gd name="connsiteY94" fmla="*/ 1356846 h 1987876"/>
                <a:gd name="connsiteX95" fmla="*/ 3019425 w 4326724"/>
                <a:gd name="connsiteY95" fmla="*/ 1363196 h 1987876"/>
                <a:gd name="connsiteX96" fmla="*/ 3019425 w 4326724"/>
                <a:gd name="connsiteY96" fmla="*/ 1401296 h 1987876"/>
                <a:gd name="connsiteX97" fmla="*/ 3028950 w 4326724"/>
                <a:gd name="connsiteY97" fmla="*/ 1401296 h 1987876"/>
                <a:gd name="connsiteX98" fmla="*/ 3028950 w 4326724"/>
                <a:gd name="connsiteY98" fmla="*/ 1426696 h 1987876"/>
                <a:gd name="connsiteX99" fmla="*/ 3067050 w 4326724"/>
                <a:gd name="connsiteY99" fmla="*/ 1423521 h 1987876"/>
                <a:gd name="connsiteX100" fmla="*/ 3067050 w 4326724"/>
                <a:gd name="connsiteY100" fmla="*/ 1445746 h 1987876"/>
                <a:gd name="connsiteX101" fmla="*/ 3076575 w 4326724"/>
                <a:gd name="connsiteY101" fmla="*/ 1445746 h 1987876"/>
                <a:gd name="connsiteX102" fmla="*/ 3079750 w 4326724"/>
                <a:gd name="connsiteY102" fmla="*/ 1474321 h 1987876"/>
                <a:gd name="connsiteX103" fmla="*/ 3105150 w 4326724"/>
                <a:gd name="connsiteY103" fmla="*/ 1474321 h 1987876"/>
                <a:gd name="connsiteX104" fmla="*/ 3105150 w 4326724"/>
                <a:gd name="connsiteY104" fmla="*/ 1566396 h 1987876"/>
                <a:gd name="connsiteX105" fmla="*/ 3114675 w 4326724"/>
                <a:gd name="connsiteY105" fmla="*/ 1566396 h 1987876"/>
                <a:gd name="connsiteX106" fmla="*/ 3114675 w 4326724"/>
                <a:gd name="connsiteY106" fmla="*/ 1588621 h 1987876"/>
                <a:gd name="connsiteX107" fmla="*/ 3133725 w 4326724"/>
                <a:gd name="connsiteY107" fmla="*/ 1588621 h 1987876"/>
                <a:gd name="connsiteX108" fmla="*/ 3134519 w 4326724"/>
                <a:gd name="connsiteY108" fmla="*/ 1633865 h 1987876"/>
                <a:gd name="connsiteX109" fmla="*/ 3148012 w 4326724"/>
                <a:gd name="connsiteY109" fmla="*/ 1633865 h 1987876"/>
                <a:gd name="connsiteX110" fmla="*/ 3148012 w 4326724"/>
                <a:gd name="connsiteY110" fmla="*/ 1685460 h 1987876"/>
                <a:gd name="connsiteX111" fmla="*/ 3157537 w 4326724"/>
                <a:gd name="connsiteY111" fmla="*/ 1685459 h 1987876"/>
                <a:gd name="connsiteX112" fmla="*/ 3157536 w 4326724"/>
                <a:gd name="connsiteY112" fmla="*/ 1699745 h 1987876"/>
                <a:gd name="connsiteX113" fmla="*/ 3169442 w 4326724"/>
                <a:gd name="connsiteY113" fmla="*/ 1699747 h 1987876"/>
                <a:gd name="connsiteX114" fmla="*/ 3171824 w 4326724"/>
                <a:gd name="connsiteY114" fmla="*/ 1740227 h 1987876"/>
                <a:gd name="connsiteX115" fmla="*/ 3186111 w 4326724"/>
                <a:gd name="connsiteY115" fmla="*/ 1740227 h 1987876"/>
                <a:gd name="connsiteX116" fmla="*/ 3186112 w 4326724"/>
                <a:gd name="connsiteY116" fmla="*/ 1749752 h 1987876"/>
                <a:gd name="connsiteX117" fmla="*/ 3202780 w 4326724"/>
                <a:gd name="connsiteY117" fmla="*/ 1749751 h 1987876"/>
                <a:gd name="connsiteX118" fmla="*/ 3202780 w 4326724"/>
                <a:gd name="connsiteY118" fmla="*/ 1790233 h 1987876"/>
                <a:gd name="connsiteX119" fmla="*/ 3233735 w 4326724"/>
                <a:gd name="connsiteY119" fmla="*/ 1790233 h 1987876"/>
                <a:gd name="connsiteX120" fmla="*/ 3233735 w 4326724"/>
                <a:gd name="connsiteY120" fmla="*/ 1816427 h 1987876"/>
                <a:gd name="connsiteX121" fmla="*/ 3283741 w 4326724"/>
                <a:gd name="connsiteY121" fmla="*/ 1818808 h 1987876"/>
                <a:gd name="connsiteX122" fmla="*/ 3283741 w 4326724"/>
                <a:gd name="connsiteY122" fmla="*/ 1837857 h 1987876"/>
                <a:gd name="connsiteX123" fmla="*/ 4019545 w 4326724"/>
                <a:gd name="connsiteY123" fmla="*/ 1840238 h 1987876"/>
                <a:gd name="connsiteX124" fmla="*/ 4019547 w 4326724"/>
                <a:gd name="connsiteY124" fmla="*/ 1864050 h 1987876"/>
                <a:gd name="connsiteX125" fmla="*/ 4043358 w 4326724"/>
                <a:gd name="connsiteY125" fmla="*/ 1864051 h 1987876"/>
                <a:gd name="connsiteX126" fmla="*/ 4043358 w 4326724"/>
                <a:gd name="connsiteY126" fmla="*/ 1890245 h 1987876"/>
                <a:gd name="connsiteX127" fmla="*/ 4083838 w 4326724"/>
                <a:gd name="connsiteY127" fmla="*/ 1890244 h 1987876"/>
                <a:gd name="connsiteX128" fmla="*/ 4083839 w 4326724"/>
                <a:gd name="connsiteY128" fmla="*/ 1940252 h 1987876"/>
                <a:gd name="connsiteX129" fmla="*/ 4110033 w 4326724"/>
                <a:gd name="connsiteY129" fmla="*/ 1940251 h 1987876"/>
                <a:gd name="connsiteX130" fmla="*/ 4110032 w 4326724"/>
                <a:gd name="connsiteY130" fmla="*/ 1959300 h 1987876"/>
                <a:gd name="connsiteX131" fmla="*/ 4324344 w 4326724"/>
                <a:gd name="connsiteY131" fmla="*/ 1956919 h 1987876"/>
                <a:gd name="connsiteX132" fmla="*/ 4326724 w 4326724"/>
                <a:gd name="connsiteY132" fmla="*/ 1987876 h 1987876"/>
                <a:gd name="connsiteX0" fmla="*/ 0 w 4324344"/>
                <a:gd name="connsiteY0" fmla="*/ 4296 h 1987876"/>
                <a:gd name="connsiteX1" fmla="*/ 0 w 4324344"/>
                <a:gd name="connsiteY1" fmla="*/ 4296 h 1987876"/>
                <a:gd name="connsiteX2" fmla="*/ 152400 w 4324344"/>
                <a:gd name="connsiteY2" fmla="*/ 4296 h 1987876"/>
                <a:gd name="connsiteX3" fmla="*/ 168275 w 4324344"/>
                <a:gd name="connsiteY3" fmla="*/ 7471 h 1987876"/>
                <a:gd name="connsiteX4" fmla="*/ 206375 w 4324344"/>
                <a:gd name="connsiteY4" fmla="*/ 10646 h 1987876"/>
                <a:gd name="connsiteX5" fmla="*/ 387350 w 4324344"/>
                <a:gd name="connsiteY5" fmla="*/ 7471 h 1987876"/>
                <a:gd name="connsiteX6" fmla="*/ 412750 w 4324344"/>
                <a:gd name="connsiteY6" fmla="*/ 4296 h 1987876"/>
                <a:gd name="connsiteX7" fmla="*/ 406400 w 4324344"/>
                <a:gd name="connsiteY7" fmla="*/ 4296 h 1987876"/>
                <a:gd name="connsiteX8" fmla="*/ 403225 w 4324344"/>
                <a:gd name="connsiteY8" fmla="*/ 32871 h 1987876"/>
                <a:gd name="connsiteX9" fmla="*/ 409575 w 4324344"/>
                <a:gd name="connsiteY9" fmla="*/ 36046 h 1987876"/>
                <a:gd name="connsiteX10" fmla="*/ 415925 w 4324344"/>
                <a:gd name="connsiteY10" fmla="*/ 86846 h 1987876"/>
                <a:gd name="connsiteX11" fmla="*/ 425450 w 4324344"/>
                <a:gd name="connsiteY11" fmla="*/ 86846 h 1987876"/>
                <a:gd name="connsiteX12" fmla="*/ 428625 w 4324344"/>
                <a:gd name="connsiteY12" fmla="*/ 102721 h 1987876"/>
                <a:gd name="connsiteX13" fmla="*/ 438150 w 4324344"/>
                <a:gd name="connsiteY13" fmla="*/ 102721 h 1987876"/>
                <a:gd name="connsiteX14" fmla="*/ 438150 w 4324344"/>
                <a:gd name="connsiteY14" fmla="*/ 217021 h 1987876"/>
                <a:gd name="connsiteX15" fmla="*/ 447675 w 4324344"/>
                <a:gd name="connsiteY15" fmla="*/ 217021 h 1987876"/>
                <a:gd name="connsiteX16" fmla="*/ 447675 w 4324344"/>
                <a:gd name="connsiteY16" fmla="*/ 232896 h 1987876"/>
                <a:gd name="connsiteX17" fmla="*/ 457200 w 4324344"/>
                <a:gd name="connsiteY17" fmla="*/ 232896 h 1987876"/>
                <a:gd name="connsiteX18" fmla="*/ 457200 w 4324344"/>
                <a:gd name="connsiteY18" fmla="*/ 255121 h 1987876"/>
                <a:gd name="connsiteX19" fmla="*/ 822325 w 4324344"/>
                <a:gd name="connsiteY19" fmla="*/ 255121 h 1987876"/>
                <a:gd name="connsiteX20" fmla="*/ 822325 w 4324344"/>
                <a:gd name="connsiteY20" fmla="*/ 277346 h 1987876"/>
                <a:gd name="connsiteX21" fmla="*/ 857250 w 4324344"/>
                <a:gd name="connsiteY21" fmla="*/ 277346 h 1987876"/>
                <a:gd name="connsiteX22" fmla="*/ 857250 w 4324344"/>
                <a:gd name="connsiteY22" fmla="*/ 302746 h 1987876"/>
                <a:gd name="connsiteX23" fmla="*/ 895350 w 4324344"/>
                <a:gd name="connsiteY23" fmla="*/ 302746 h 1987876"/>
                <a:gd name="connsiteX24" fmla="*/ 895350 w 4324344"/>
                <a:gd name="connsiteY24" fmla="*/ 458321 h 1987876"/>
                <a:gd name="connsiteX25" fmla="*/ 901700 w 4324344"/>
                <a:gd name="connsiteY25" fmla="*/ 458321 h 1987876"/>
                <a:gd name="connsiteX26" fmla="*/ 901700 w 4324344"/>
                <a:gd name="connsiteY26" fmla="*/ 471021 h 1987876"/>
                <a:gd name="connsiteX27" fmla="*/ 927100 w 4324344"/>
                <a:gd name="connsiteY27" fmla="*/ 471021 h 1987876"/>
                <a:gd name="connsiteX28" fmla="*/ 927100 w 4324344"/>
                <a:gd name="connsiteY28" fmla="*/ 496421 h 1987876"/>
                <a:gd name="connsiteX29" fmla="*/ 974725 w 4324344"/>
                <a:gd name="connsiteY29" fmla="*/ 496421 h 1987876"/>
                <a:gd name="connsiteX30" fmla="*/ 974725 w 4324344"/>
                <a:gd name="connsiteY30" fmla="*/ 518646 h 1987876"/>
                <a:gd name="connsiteX31" fmla="*/ 1114425 w 4324344"/>
                <a:gd name="connsiteY31" fmla="*/ 521821 h 1987876"/>
                <a:gd name="connsiteX32" fmla="*/ 1117600 w 4324344"/>
                <a:gd name="connsiteY32" fmla="*/ 540871 h 1987876"/>
                <a:gd name="connsiteX33" fmla="*/ 1181100 w 4324344"/>
                <a:gd name="connsiteY33" fmla="*/ 544046 h 1987876"/>
                <a:gd name="connsiteX34" fmla="*/ 1181100 w 4324344"/>
                <a:gd name="connsiteY34" fmla="*/ 553571 h 1987876"/>
                <a:gd name="connsiteX35" fmla="*/ 1187450 w 4324344"/>
                <a:gd name="connsiteY35" fmla="*/ 553571 h 1987876"/>
                <a:gd name="connsiteX36" fmla="*/ 1187450 w 4324344"/>
                <a:gd name="connsiteY36" fmla="*/ 563096 h 1987876"/>
                <a:gd name="connsiteX37" fmla="*/ 1193800 w 4324344"/>
                <a:gd name="connsiteY37" fmla="*/ 563096 h 1987876"/>
                <a:gd name="connsiteX38" fmla="*/ 1193800 w 4324344"/>
                <a:gd name="connsiteY38" fmla="*/ 569446 h 1987876"/>
                <a:gd name="connsiteX39" fmla="*/ 1203325 w 4324344"/>
                <a:gd name="connsiteY39" fmla="*/ 569446 h 1987876"/>
                <a:gd name="connsiteX40" fmla="*/ 1203325 w 4324344"/>
                <a:gd name="connsiteY40" fmla="*/ 604371 h 1987876"/>
                <a:gd name="connsiteX41" fmla="*/ 1276350 w 4324344"/>
                <a:gd name="connsiteY41" fmla="*/ 604371 h 1987876"/>
                <a:gd name="connsiteX42" fmla="*/ 1279525 w 4324344"/>
                <a:gd name="connsiteY42" fmla="*/ 626596 h 1987876"/>
                <a:gd name="connsiteX43" fmla="*/ 1301750 w 4324344"/>
                <a:gd name="connsiteY43" fmla="*/ 629771 h 1987876"/>
                <a:gd name="connsiteX44" fmla="*/ 1301750 w 4324344"/>
                <a:gd name="connsiteY44" fmla="*/ 642471 h 1987876"/>
                <a:gd name="connsiteX45" fmla="*/ 1311275 w 4324344"/>
                <a:gd name="connsiteY45" fmla="*/ 642471 h 1987876"/>
                <a:gd name="connsiteX46" fmla="*/ 1311275 w 4324344"/>
                <a:gd name="connsiteY46" fmla="*/ 671046 h 1987876"/>
                <a:gd name="connsiteX47" fmla="*/ 1349375 w 4324344"/>
                <a:gd name="connsiteY47" fmla="*/ 671046 h 1987876"/>
                <a:gd name="connsiteX48" fmla="*/ 1349375 w 4324344"/>
                <a:gd name="connsiteY48" fmla="*/ 686921 h 1987876"/>
                <a:gd name="connsiteX49" fmla="*/ 1371600 w 4324344"/>
                <a:gd name="connsiteY49" fmla="*/ 686921 h 1987876"/>
                <a:gd name="connsiteX50" fmla="*/ 1368425 w 4324344"/>
                <a:gd name="connsiteY50" fmla="*/ 709146 h 1987876"/>
                <a:gd name="connsiteX51" fmla="*/ 1390650 w 4324344"/>
                <a:gd name="connsiteY51" fmla="*/ 709146 h 1987876"/>
                <a:gd name="connsiteX52" fmla="*/ 1390650 w 4324344"/>
                <a:gd name="connsiteY52" fmla="*/ 734546 h 1987876"/>
                <a:gd name="connsiteX53" fmla="*/ 1454150 w 4324344"/>
                <a:gd name="connsiteY53" fmla="*/ 737721 h 1987876"/>
                <a:gd name="connsiteX54" fmla="*/ 1454150 w 4324344"/>
                <a:gd name="connsiteY54" fmla="*/ 753596 h 1987876"/>
                <a:gd name="connsiteX55" fmla="*/ 1489075 w 4324344"/>
                <a:gd name="connsiteY55" fmla="*/ 753596 h 1987876"/>
                <a:gd name="connsiteX56" fmla="*/ 1489075 w 4324344"/>
                <a:gd name="connsiteY56" fmla="*/ 778996 h 1987876"/>
                <a:gd name="connsiteX57" fmla="*/ 1562100 w 4324344"/>
                <a:gd name="connsiteY57" fmla="*/ 778996 h 1987876"/>
                <a:gd name="connsiteX58" fmla="*/ 1562100 w 4324344"/>
                <a:gd name="connsiteY58" fmla="*/ 798046 h 1987876"/>
                <a:gd name="connsiteX59" fmla="*/ 1670050 w 4324344"/>
                <a:gd name="connsiteY59" fmla="*/ 801221 h 1987876"/>
                <a:gd name="connsiteX60" fmla="*/ 1670050 w 4324344"/>
                <a:gd name="connsiteY60" fmla="*/ 820271 h 1987876"/>
                <a:gd name="connsiteX61" fmla="*/ 1730375 w 4324344"/>
                <a:gd name="connsiteY61" fmla="*/ 823446 h 1987876"/>
                <a:gd name="connsiteX62" fmla="*/ 1730375 w 4324344"/>
                <a:gd name="connsiteY62" fmla="*/ 839321 h 1987876"/>
                <a:gd name="connsiteX63" fmla="*/ 1771650 w 4324344"/>
                <a:gd name="connsiteY63" fmla="*/ 845671 h 1987876"/>
                <a:gd name="connsiteX64" fmla="*/ 1771650 w 4324344"/>
                <a:gd name="connsiteY64" fmla="*/ 886946 h 1987876"/>
                <a:gd name="connsiteX65" fmla="*/ 1816100 w 4324344"/>
                <a:gd name="connsiteY65" fmla="*/ 890121 h 1987876"/>
                <a:gd name="connsiteX66" fmla="*/ 1816100 w 4324344"/>
                <a:gd name="connsiteY66" fmla="*/ 944096 h 1987876"/>
                <a:gd name="connsiteX67" fmla="*/ 1825625 w 4324344"/>
                <a:gd name="connsiteY67" fmla="*/ 944096 h 1987876"/>
                <a:gd name="connsiteX68" fmla="*/ 1825625 w 4324344"/>
                <a:gd name="connsiteY68" fmla="*/ 972671 h 1987876"/>
                <a:gd name="connsiteX69" fmla="*/ 1885950 w 4324344"/>
                <a:gd name="connsiteY69" fmla="*/ 975846 h 1987876"/>
                <a:gd name="connsiteX70" fmla="*/ 1885950 w 4324344"/>
                <a:gd name="connsiteY70" fmla="*/ 994896 h 1987876"/>
                <a:gd name="connsiteX71" fmla="*/ 2120900 w 4324344"/>
                <a:gd name="connsiteY71" fmla="*/ 998071 h 1987876"/>
                <a:gd name="connsiteX72" fmla="*/ 2117725 w 4324344"/>
                <a:gd name="connsiteY72" fmla="*/ 1013946 h 1987876"/>
                <a:gd name="connsiteX73" fmla="*/ 2152650 w 4324344"/>
                <a:gd name="connsiteY73" fmla="*/ 1017121 h 1987876"/>
                <a:gd name="connsiteX74" fmla="*/ 2152650 w 4324344"/>
                <a:gd name="connsiteY74" fmla="*/ 1042521 h 1987876"/>
                <a:gd name="connsiteX75" fmla="*/ 2212975 w 4324344"/>
                <a:gd name="connsiteY75" fmla="*/ 1045696 h 1987876"/>
                <a:gd name="connsiteX76" fmla="*/ 2212975 w 4324344"/>
                <a:gd name="connsiteY76" fmla="*/ 1077446 h 1987876"/>
                <a:gd name="connsiteX77" fmla="*/ 2225675 w 4324344"/>
                <a:gd name="connsiteY77" fmla="*/ 1077446 h 1987876"/>
                <a:gd name="connsiteX78" fmla="*/ 2228850 w 4324344"/>
                <a:gd name="connsiteY78" fmla="*/ 1121896 h 1987876"/>
                <a:gd name="connsiteX79" fmla="*/ 2244725 w 4324344"/>
                <a:gd name="connsiteY79" fmla="*/ 1121896 h 1987876"/>
                <a:gd name="connsiteX80" fmla="*/ 2244725 w 4324344"/>
                <a:gd name="connsiteY80" fmla="*/ 1150471 h 1987876"/>
                <a:gd name="connsiteX81" fmla="*/ 2517775 w 4324344"/>
                <a:gd name="connsiteY81" fmla="*/ 1150471 h 1987876"/>
                <a:gd name="connsiteX82" fmla="*/ 2517775 w 4324344"/>
                <a:gd name="connsiteY82" fmla="*/ 1172696 h 1987876"/>
                <a:gd name="connsiteX83" fmla="*/ 2692400 w 4324344"/>
                <a:gd name="connsiteY83" fmla="*/ 1172696 h 1987876"/>
                <a:gd name="connsiteX84" fmla="*/ 2692400 w 4324344"/>
                <a:gd name="connsiteY84" fmla="*/ 1198096 h 1987876"/>
                <a:gd name="connsiteX85" fmla="*/ 2711450 w 4324344"/>
                <a:gd name="connsiteY85" fmla="*/ 1198096 h 1987876"/>
                <a:gd name="connsiteX86" fmla="*/ 2714625 w 4324344"/>
                <a:gd name="connsiteY86" fmla="*/ 1223496 h 1987876"/>
                <a:gd name="connsiteX87" fmla="*/ 2790825 w 4324344"/>
                <a:gd name="connsiteY87" fmla="*/ 1223496 h 1987876"/>
                <a:gd name="connsiteX88" fmla="*/ 2790825 w 4324344"/>
                <a:gd name="connsiteY88" fmla="*/ 1248896 h 1987876"/>
                <a:gd name="connsiteX89" fmla="*/ 2860675 w 4324344"/>
                <a:gd name="connsiteY89" fmla="*/ 1248896 h 1987876"/>
                <a:gd name="connsiteX90" fmla="*/ 2860675 w 4324344"/>
                <a:gd name="connsiteY90" fmla="*/ 1264771 h 1987876"/>
                <a:gd name="connsiteX91" fmla="*/ 2892425 w 4324344"/>
                <a:gd name="connsiteY91" fmla="*/ 1264771 h 1987876"/>
                <a:gd name="connsiteX92" fmla="*/ 2895600 w 4324344"/>
                <a:gd name="connsiteY92" fmla="*/ 1318746 h 1987876"/>
                <a:gd name="connsiteX93" fmla="*/ 2936875 w 4324344"/>
                <a:gd name="connsiteY93" fmla="*/ 1318746 h 1987876"/>
                <a:gd name="connsiteX94" fmla="*/ 2940050 w 4324344"/>
                <a:gd name="connsiteY94" fmla="*/ 1356846 h 1987876"/>
                <a:gd name="connsiteX95" fmla="*/ 3019425 w 4324344"/>
                <a:gd name="connsiteY95" fmla="*/ 1363196 h 1987876"/>
                <a:gd name="connsiteX96" fmla="*/ 3019425 w 4324344"/>
                <a:gd name="connsiteY96" fmla="*/ 1401296 h 1987876"/>
                <a:gd name="connsiteX97" fmla="*/ 3028950 w 4324344"/>
                <a:gd name="connsiteY97" fmla="*/ 1401296 h 1987876"/>
                <a:gd name="connsiteX98" fmla="*/ 3028950 w 4324344"/>
                <a:gd name="connsiteY98" fmla="*/ 1426696 h 1987876"/>
                <a:gd name="connsiteX99" fmla="*/ 3067050 w 4324344"/>
                <a:gd name="connsiteY99" fmla="*/ 1423521 h 1987876"/>
                <a:gd name="connsiteX100" fmla="*/ 3067050 w 4324344"/>
                <a:gd name="connsiteY100" fmla="*/ 1445746 h 1987876"/>
                <a:gd name="connsiteX101" fmla="*/ 3076575 w 4324344"/>
                <a:gd name="connsiteY101" fmla="*/ 1445746 h 1987876"/>
                <a:gd name="connsiteX102" fmla="*/ 3079750 w 4324344"/>
                <a:gd name="connsiteY102" fmla="*/ 1474321 h 1987876"/>
                <a:gd name="connsiteX103" fmla="*/ 3105150 w 4324344"/>
                <a:gd name="connsiteY103" fmla="*/ 1474321 h 1987876"/>
                <a:gd name="connsiteX104" fmla="*/ 3105150 w 4324344"/>
                <a:gd name="connsiteY104" fmla="*/ 1566396 h 1987876"/>
                <a:gd name="connsiteX105" fmla="*/ 3114675 w 4324344"/>
                <a:gd name="connsiteY105" fmla="*/ 1566396 h 1987876"/>
                <a:gd name="connsiteX106" fmla="*/ 3114675 w 4324344"/>
                <a:gd name="connsiteY106" fmla="*/ 1588621 h 1987876"/>
                <a:gd name="connsiteX107" fmla="*/ 3133725 w 4324344"/>
                <a:gd name="connsiteY107" fmla="*/ 1588621 h 1987876"/>
                <a:gd name="connsiteX108" fmla="*/ 3134519 w 4324344"/>
                <a:gd name="connsiteY108" fmla="*/ 1633865 h 1987876"/>
                <a:gd name="connsiteX109" fmla="*/ 3148012 w 4324344"/>
                <a:gd name="connsiteY109" fmla="*/ 1633865 h 1987876"/>
                <a:gd name="connsiteX110" fmla="*/ 3148012 w 4324344"/>
                <a:gd name="connsiteY110" fmla="*/ 1685460 h 1987876"/>
                <a:gd name="connsiteX111" fmla="*/ 3157537 w 4324344"/>
                <a:gd name="connsiteY111" fmla="*/ 1685459 h 1987876"/>
                <a:gd name="connsiteX112" fmla="*/ 3157536 w 4324344"/>
                <a:gd name="connsiteY112" fmla="*/ 1699745 h 1987876"/>
                <a:gd name="connsiteX113" fmla="*/ 3169442 w 4324344"/>
                <a:gd name="connsiteY113" fmla="*/ 1699747 h 1987876"/>
                <a:gd name="connsiteX114" fmla="*/ 3171824 w 4324344"/>
                <a:gd name="connsiteY114" fmla="*/ 1740227 h 1987876"/>
                <a:gd name="connsiteX115" fmla="*/ 3186111 w 4324344"/>
                <a:gd name="connsiteY115" fmla="*/ 1740227 h 1987876"/>
                <a:gd name="connsiteX116" fmla="*/ 3186112 w 4324344"/>
                <a:gd name="connsiteY116" fmla="*/ 1749752 h 1987876"/>
                <a:gd name="connsiteX117" fmla="*/ 3202780 w 4324344"/>
                <a:gd name="connsiteY117" fmla="*/ 1749751 h 1987876"/>
                <a:gd name="connsiteX118" fmla="*/ 3202780 w 4324344"/>
                <a:gd name="connsiteY118" fmla="*/ 1790233 h 1987876"/>
                <a:gd name="connsiteX119" fmla="*/ 3233735 w 4324344"/>
                <a:gd name="connsiteY119" fmla="*/ 1790233 h 1987876"/>
                <a:gd name="connsiteX120" fmla="*/ 3233735 w 4324344"/>
                <a:gd name="connsiteY120" fmla="*/ 1816427 h 1987876"/>
                <a:gd name="connsiteX121" fmla="*/ 3283741 w 4324344"/>
                <a:gd name="connsiteY121" fmla="*/ 1818808 h 1987876"/>
                <a:gd name="connsiteX122" fmla="*/ 3283741 w 4324344"/>
                <a:gd name="connsiteY122" fmla="*/ 1837857 h 1987876"/>
                <a:gd name="connsiteX123" fmla="*/ 4019545 w 4324344"/>
                <a:gd name="connsiteY123" fmla="*/ 1840238 h 1987876"/>
                <a:gd name="connsiteX124" fmla="*/ 4019547 w 4324344"/>
                <a:gd name="connsiteY124" fmla="*/ 1864050 h 1987876"/>
                <a:gd name="connsiteX125" fmla="*/ 4043358 w 4324344"/>
                <a:gd name="connsiteY125" fmla="*/ 1864051 h 1987876"/>
                <a:gd name="connsiteX126" fmla="*/ 4043358 w 4324344"/>
                <a:gd name="connsiteY126" fmla="*/ 1890245 h 1987876"/>
                <a:gd name="connsiteX127" fmla="*/ 4083838 w 4324344"/>
                <a:gd name="connsiteY127" fmla="*/ 1890244 h 1987876"/>
                <a:gd name="connsiteX128" fmla="*/ 4083839 w 4324344"/>
                <a:gd name="connsiteY128" fmla="*/ 1940252 h 1987876"/>
                <a:gd name="connsiteX129" fmla="*/ 4110033 w 4324344"/>
                <a:gd name="connsiteY129" fmla="*/ 1940251 h 1987876"/>
                <a:gd name="connsiteX130" fmla="*/ 4110032 w 4324344"/>
                <a:gd name="connsiteY130" fmla="*/ 1959300 h 1987876"/>
                <a:gd name="connsiteX131" fmla="*/ 4324344 w 4324344"/>
                <a:gd name="connsiteY131" fmla="*/ 1956919 h 1987876"/>
                <a:gd name="connsiteX132" fmla="*/ 4324343 w 4324344"/>
                <a:gd name="connsiteY132" fmla="*/ 1987876 h 1987876"/>
                <a:gd name="connsiteX0" fmla="*/ 0 w 4324344"/>
                <a:gd name="connsiteY0" fmla="*/ 4296 h 1992638"/>
                <a:gd name="connsiteX1" fmla="*/ 0 w 4324344"/>
                <a:gd name="connsiteY1" fmla="*/ 4296 h 1992638"/>
                <a:gd name="connsiteX2" fmla="*/ 152400 w 4324344"/>
                <a:gd name="connsiteY2" fmla="*/ 4296 h 1992638"/>
                <a:gd name="connsiteX3" fmla="*/ 168275 w 4324344"/>
                <a:gd name="connsiteY3" fmla="*/ 7471 h 1992638"/>
                <a:gd name="connsiteX4" fmla="*/ 206375 w 4324344"/>
                <a:gd name="connsiteY4" fmla="*/ 10646 h 1992638"/>
                <a:gd name="connsiteX5" fmla="*/ 387350 w 4324344"/>
                <a:gd name="connsiteY5" fmla="*/ 7471 h 1992638"/>
                <a:gd name="connsiteX6" fmla="*/ 412750 w 4324344"/>
                <a:gd name="connsiteY6" fmla="*/ 4296 h 1992638"/>
                <a:gd name="connsiteX7" fmla="*/ 406400 w 4324344"/>
                <a:gd name="connsiteY7" fmla="*/ 4296 h 1992638"/>
                <a:gd name="connsiteX8" fmla="*/ 403225 w 4324344"/>
                <a:gd name="connsiteY8" fmla="*/ 32871 h 1992638"/>
                <a:gd name="connsiteX9" fmla="*/ 409575 w 4324344"/>
                <a:gd name="connsiteY9" fmla="*/ 36046 h 1992638"/>
                <a:gd name="connsiteX10" fmla="*/ 415925 w 4324344"/>
                <a:gd name="connsiteY10" fmla="*/ 86846 h 1992638"/>
                <a:gd name="connsiteX11" fmla="*/ 425450 w 4324344"/>
                <a:gd name="connsiteY11" fmla="*/ 86846 h 1992638"/>
                <a:gd name="connsiteX12" fmla="*/ 428625 w 4324344"/>
                <a:gd name="connsiteY12" fmla="*/ 102721 h 1992638"/>
                <a:gd name="connsiteX13" fmla="*/ 438150 w 4324344"/>
                <a:gd name="connsiteY13" fmla="*/ 102721 h 1992638"/>
                <a:gd name="connsiteX14" fmla="*/ 438150 w 4324344"/>
                <a:gd name="connsiteY14" fmla="*/ 217021 h 1992638"/>
                <a:gd name="connsiteX15" fmla="*/ 447675 w 4324344"/>
                <a:gd name="connsiteY15" fmla="*/ 217021 h 1992638"/>
                <a:gd name="connsiteX16" fmla="*/ 447675 w 4324344"/>
                <a:gd name="connsiteY16" fmla="*/ 232896 h 1992638"/>
                <a:gd name="connsiteX17" fmla="*/ 457200 w 4324344"/>
                <a:gd name="connsiteY17" fmla="*/ 232896 h 1992638"/>
                <a:gd name="connsiteX18" fmla="*/ 457200 w 4324344"/>
                <a:gd name="connsiteY18" fmla="*/ 255121 h 1992638"/>
                <a:gd name="connsiteX19" fmla="*/ 822325 w 4324344"/>
                <a:gd name="connsiteY19" fmla="*/ 255121 h 1992638"/>
                <a:gd name="connsiteX20" fmla="*/ 822325 w 4324344"/>
                <a:gd name="connsiteY20" fmla="*/ 277346 h 1992638"/>
                <a:gd name="connsiteX21" fmla="*/ 857250 w 4324344"/>
                <a:gd name="connsiteY21" fmla="*/ 277346 h 1992638"/>
                <a:gd name="connsiteX22" fmla="*/ 857250 w 4324344"/>
                <a:gd name="connsiteY22" fmla="*/ 302746 h 1992638"/>
                <a:gd name="connsiteX23" fmla="*/ 895350 w 4324344"/>
                <a:gd name="connsiteY23" fmla="*/ 302746 h 1992638"/>
                <a:gd name="connsiteX24" fmla="*/ 895350 w 4324344"/>
                <a:gd name="connsiteY24" fmla="*/ 458321 h 1992638"/>
                <a:gd name="connsiteX25" fmla="*/ 901700 w 4324344"/>
                <a:gd name="connsiteY25" fmla="*/ 458321 h 1992638"/>
                <a:gd name="connsiteX26" fmla="*/ 901700 w 4324344"/>
                <a:gd name="connsiteY26" fmla="*/ 471021 h 1992638"/>
                <a:gd name="connsiteX27" fmla="*/ 927100 w 4324344"/>
                <a:gd name="connsiteY27" fmla="*/ 471021 h 1992638"/>
                <a:gd name="connsiteX28" fmla="*/ 927100 w 4324344"/>
                <a:gd name="connsiteY28" fmla="*/ 496421 h 1992638"/>
                <a:gd name="connsiteX29" fmla="*/ 974725 w 4324344"/>
                <a:gd name="connsiteY29" fmla="*/ 496421 h 1992638"/>
                <a:gd name="connsiteX30" fmla="*/ 974725 w 4324344"/>
                <a:gd name="connsiteY30" fmla="*/ 518646 h 1992638"/>
                <a:gd name="connsiteX31" fmla="*/ 1114425 w 4324344"/>
                <a:gd name="connsiteY31" fmla="*/ 521821 h 1992638"/>
                <a:gd name="connsiteX32" fmla="*/ 1117600 w 4324344"/>
                <a:gd name="connsiteY32" fmla="*/ 540871 h 1992638"/>
                <a:gd name="connsiteX33" fmla="*/ 1181100 w 4324344"/>
                <a:gd name="connsiteY33" fmla="*/ 544046 h 1992638"/>
                <a:gd name="connsiteX34" fmla="*/ 1181100 w 4324344"/>
                <a:gd name="connsiteY34" fmla="*/ 553571 h 1992638"/>
                <a:gd name="connsiteX35" fmla="*/ 1187450 w 4324344"/>
                <a:gd name="connsiteY35" fmla="*/ 553571 h 1992638"/>
                <a:gd name="connsiteX36" fmla="*/ 1187450 w 4324344"/>
                <a:gd name="connsiteY36" fmla="*/ 563096 h 1992638"/>
                <a:gd name="connsiteX37" fmla="*/ 1193800 w 4324344"/>
                <a:gd name="connsiteY37" fmla="*/ 563096 h 1992638"/>
                <a:gd name="connsiteX38" fmla="*/ 1193800 w 4324344"/>
                <a:gd name="connsiteY38" fmla="*/ 569446 h 1992638"/>
                <a:gd name="connsiteX39" fmla="*/ 1203325 w 4324344"/>
                <a:gd name="connsiteY39" fmla="*/ 569446 h 1992638"/>
                <a:gd name="connsiteX40" fmla="*/ 1203325 w 4324344"/>
                <a:gd name="connsiteY40" fmla="*/ 604371 h 1992638"/>
                <a:gd name="connsiteX41" fmla="*/ 1276350 w 4324344"/>
                <a:gd name="connsiteY41" fmla="*/ 604371 h 1992638"/>
                <a:gd name="connsiteX42" fmla="*/ 1279525 w 4324344"/>
                <a:gd name="connsiteY42" fmla="*/ 626596 h 1992638"/>
                <a:gd name="connsiteX43" fmla="*/ 1301750 w 4324344"/>
                <a:gd name="connsiteY43" fmla="*/ 629771 h 1992638"/>
                <a:gd name="connsiteX44" fmla="*/ 1301750 w 4324344"/>
                <a:gd name="connsiteY44" fmla="*/ 642471 h 1992638"/>
                <a:gd name="connsiteX45" fmla="*/ 1311275 w 4324344"/>
                <a:gd name="connsiteY45" fmla="*/ 642471 h 1992638"/>
                <a:gd name="connsiteX46" fmla="*/ 1311275 w 4324344"/>
                <a:gd name="connsiteY46" fmla="*/ 671046 h 1992638"/>
                <a:gd name="connsiteX47" fmla="*/ 1349375 w 4324344"/>
                <a:gd name="connsiteY47" fmla="*/ 671046 h 1992638"/>
                <a:gd name="connsiteX48" fmla="*/ 1349375 w 4324344"/>
                <a:gd name="connsiteY48" fmla="*/ 686921 h 1992638"/>
                <a:gd name="connsiteX49" fmla="*/ 1371600 w 4324344"/>
                <a:gd name="connsiteY49" fmla="*/ 686921 h 1992638"/>
                <a:gd name="connsiteX50" fmla="*/ 1368425 w 4324344"/>
                <a:gd name="connsiteY50" fmla="*/ 709146 h 1992638"/>
                <a:gd name="connsiteX51" fmla="*/ 1390650 w 4324344"/>
                <a:gd name="connsiteY51" fmla="*/ 709146 h 1992638"/>
                <a:gd name="connsiteX52" fmla="*/ 1390650 w 4324344"/>
                <a:gd name="connsiteY52" fmla="*/ 734546 h 1992638"/>
                <a:gd name="connsiteX53" fmla="*/ 1454150 w 4324344"/>
                <a:gd name="connsiteY53" fmla="*/ 737721 h 1992638"/>
                <a:gd name="connsiteX54" fmla="*/ 1454150 w 4324344"/>
                <a:gd name="connsiteY54" fmla="*/ 753596 h 1992638"/>
                <a:gd name="connsiteX55" fmla="*/ 1489075 w 4324344"/>
                <a:gd name="connsiteY55" fmla="*/ 753596 h 1992638"/>
                <a:gd name="connsiteX56" fmla="*/ 1489075 w 4324344"/>
                <a:gd name="connsiteY56" fmla="*/ 778996 h 1992638"/>
                <a:gd name="connsiteX57" fmla="*/ 1562100 w 4324344"/>
                <a:gd name="connsiteY57" fmla="*/ 778996 h 1992638"/>
                <a:gd name="connsiteX58" fmla="*/ 1562100 w 4324344"/>
                <a:gd name="connsiteY58" fmla="*/ 798046 h 1992638"/>
                <a:gd name="connsiteX59" fmla="*/ 1670050 w 4324344"/>
                <a:gd name="connsiteY59" fmla="*/ 801221 h 1992638"/>
                <a:gd name="connsiteX60" fmla="*/ 1670050 w 4324344"/>
                <a:gd name="connsiteY60" fmla="*/ 820271 h 1992638"/>
                <a:gd name="connsiteX61" fmla="*/ 1730375 w 4324344"/>
                <a:gd name="connsiteY61" fmla="*/ 823446 h 1992638"/>
                <a:gd name="connsiteX62" fmla="*/ 1730375 w 4324344"/>
                <a:gd name="connsiteY62" fmla="*/ 839321 h 1992638"/>
                <a:gd name="connsiteX63" fmla="*/ 1771650 w 4324344"/>
                <a:gd name="connsiteY63" fmla="*/ 845671 h 1992638"/>
                <a:gd name="connsiteX64" fmla="*/ 1771650 w 4324344"/>
                <a:gd name="connsiteY64" fmla="*/ 886946 h 1992638"/>
                <a:gd name="connsiteX65" fmla="*/ 1816100 w 4324344"/>
                <a:gd name="connsiteY65" fmla="*/ 890121 h 1992638"/>
                <a:gd name="connsiteX66" fmla="*/ 1816100 w 4324344"/>
                <a:gd name="connsiteY66" fmla="*/ 944096 h 1992638"/>
                <a:gd name="connsiteX67" fmla="*/ 1825625 w 4324344"/>
                <a:gd name="connsiteY67" fmla="*/ 944096 h 1992638"/>
                <a:gd name="connsiteX68" fmla="*/ 1825625 w 4324344"/>
                <a:gd name="connsiteY68" fmla="*/ 972671 h 1992638"/>
                <a:gd name="connsiteX69" fmla="*/ 1885950 w 4324344"/>
                <a:gd name="connsiteY69" fmla="*/ 975846 h 1992638"/>
                <a:gd name="connsiteX70" fmla="*/ 1885950 w 4324344"/>
                <a:gd name="connsiteY70" fmla="*/ 994896 h 1992638"/>
                <a:gd name="connsiteX71" fmla="*/ 2120900 w 4324344"/>
                <a:gd name="connsiteY71" fmla="*/ 998071 h 1992638"/>
                <a:gd name="connsiteX72" fmla="*/ 2117725 w 4324344"/>
                <a:gd name="connsiteY72" fmla="*/ 1013946 h 1992638"/>
                <a:gd name="connsiteX73" fmla="*/ 2152650 w 4324344"/>
                <a:gd name="connsiteY73" fmla="*/ 1017121 h 1992638"/>
                <a:gd name="connsiteX74" fmla="*/ 2152650 w 4324344"/>
                <a:gd name="connsiteY74" fmla="*/ 1042521 h 1992638"/>
                <a:gd name="connsiteX75" fmla="*/ 2212975 w 4324344"/>
                <a:gd name="connsiteY75" fmla="*/ 1045696 h 1992638"/>
                <a:gd name="connsiteX76" fmla="*/ 2212975 w 4324344"/>
                <a:gd name="connsiteY76" fmla="*/ 1077446 h 1992638"/>
                <a:gd name="connsiteX77" fmla="*/ 2225675 w 4324344"/>
                <a:gd name="connsiteY77" fmla="*/ 1077446 h 1992638"/>
                <a:gd name="connsiteX78" fmla="*/ 2228850 w 4324344"/>
                <a:gd name="connsiteY78" fmla="*/ 1121896 h 1992638"/>
                <a:gd name="connsiteX79" fmla="*/ 2244725 w 4324344"/>
                <a:gd name="connsiteY79" fmla="*/ 1121896 h 1992638"/>
                <a:gd name="connsiteX80" fmla="*/ 2244725 w 4324344"/>
                <a:gd name="connsiteY80" fmla="*/ 1150471 h 1992638"/>
                <a:gd name="connsiteX81" fmla="*/ 2517775 w 4324344"/>
                <a:gd name="connsiteY81" fmla="*/ 1150471 h 1992638"/>
                <a:gd name="connsiteX82" fmla="*/ 2517775 w 4324344"/>
                <a:gd name="connsiteY82" fmla="*/ 1172696 h 1992638"/>
                <a:gd name="connsiteX83" fmla="*/ 2692400 w 4324344"/>
                <a:gd name="connsiteY83" fmla="*/ 1172696 h 1992638"/>
                <a:gd name="connsiteX84" fmla="*/ 2692400 w 4324344"/>
                <a:gd name="connsiteY84" fmla="*/ 1198096 h 1992638"/>
                <a:gd name="connsiteX85" fmla="*/ 2711450 w 4324344"/>
                <a:gd name="connsiteY85" fmla="*/ 1198096 h 1992638"/>
                <a:gd name="connsiteX86" fmla="*/ 2714625 w 4324344"/>
                <a:gd name="connsiteY86" fmla="*/ 1223496 h 1992638"/>
                <a:gd name="connsiteX87" fmla="*/ 2790825 w 4324344"/>
                <a:gd name="connsiteY87" fmla="*/ 1223496 h 1992638"/>
                <a:gd name="connsiteX88" fmla="*/ 2790825 w 4324344"/>
                <a:gd name="connsiteY88" fmla="*/ 1248896 h 1992638"/>
                <a:gd name="connsiteX89" fmla="*/ 2860675 w 4324344"/>
                <a:gd name="connsiteY89" fmla="*/ 1248896 h 1992638"/>
                <a:gd name="connsiteX90" fmla="*/ 2860675 w 4324344"/>
                <a:gd name="connsiteY90" fmla="*/ 1264771 h 1992638"/>
                <a:gd name="connsiteX91" fmla="*/ 2892425 w 4324344"/>
                <a:gd name="connsiteY91" fmla="*/ 1264771 h 1992638"/>
                <a:gd name="connsiteX92" fmla="*/ 2895600 w 4324344"/>
                <a:gd name="connsiteY92" fmla="*/ 1318746 h 1992638"/>
                <a:gd name="connsiteX93" fmla="*/ 2936875 w 4324344"/>
                <a:gd name="connsiteY93" fmla="*/ 1318746 h 1992638"/>
                <a:gd name="connsiteX94" fmla="*/ 2940050 w 4324344"/>
                <a:gd name="connsiteY94" fmla="*/ 1356846 h 1992638"/>
                <a:gd name="connsiteX95" fmla="*/ 3019425 w 4324344"/>
                <a:gd name="connsiteY95" fmla="*/ 1363196 h 1992638"/>
                <a:gd name="connsiteX96" fmla="*/ 3019425 w 4324344"/>
                <a:gd name="connsiteY96" fmla="*/ 1401296 h 1992638"/>
                <a:gd name="connsiteX97" fmla="*/ 3028950 w 4324344"/>
                <a:gd name="connsiteY97" fmla="*/ 1401296 h 1992638"/>
                <a:gd name="connsiteX98" fmla="*/ 3028950 w 4324344"/>
                <a:gd name="connsiteY98" fmla="*/ 1426696 h 1992638"/>
                <a:gd name="connsiteX99" fmla="*/ 3067050 w 4324344"/>
                <a:gd name="connsiteY99" fmla="*/ 1423521 h 1992638"/>
                <a:gd name="connsiteX100" fmla="*/ 3067050 w 4324344"/>
                <a:gd name="connsiteY100" fmla="*/ 1445746 h 1992638"/>
                <a:gd name="connsiteX101" fmla="*/ 3076575 w 4324344"/>
                <a:gd name="connsiteY101" fmla="*/ 1445746 h 1992638"/>
                <a:gd name="connsiteX102" fmla="*/ 3079750 w 4324344"/>
                <a:gd name="connsiteY102" fmla="*/ 1474321 h 1992638"/>
                <a:gd name="connsiteX103" fmla="*/ 3105150 w 4324344"/>
                <a:gd name="connsiteY103" fmla="*/ 1474321 h 1992638"/>
                <a:gd name="connsiteX104" fmla="*/ 3105150 w 4324344"/>
                <a:gd name="connsiteY104" fmla="*/ 1566396 h 1992638"/>
                <a:gd name="connsiteX105" fmla="*/ 3114675 w 4324344"/>
                <a:gd name="connsiteY105" fmla="*/ 1566396 h 1992638"/>
                <a:gd name="connsiteX106" fmla="*/ 3114675 w 4324344"/>
                <a:gd name="connsiteY106" fmla="*/ 1588621 h 1992638"/>
                <a:gd name="connsiteX107" fmla="*/ 3133725 w 4324344"/>
                <a:gd name="connsiteY107" fmla="*/ 1588621 h 1992638"/>
                <a:gd name="connsiteX108" fmla="*/ 3134519 w 4324344"/>
                <a:gd name="connsiteY108" fmla="*/ 1633865 h 1992638"/>
                <a:gd name="connsiteX109" fmla="*/ 3148012 w 4324344"/>
                <a:gd name="connsiteY109" fmla="*/ 1633865 h 1992638"/>
                <a:gd name="connsiteX110" fmla="*/ 3148012 w 4324344"/>
                <a:gd name="connsiteY110" fmla="*/ 1685460 h 1992638"/>
                <a:gd name="connsiteX111" fmla="*/ 3157537 w 4324344"/>
                <a:gd name="connsiteY111" fmla="*/ 1685459 h 1992638"/>
                <a:gd name="connsiteX112" fmla="*/ 3157536 w 4324344"/>
                <a:gd name="connsiteY112" fmla="*/ 1699745 h 1992638"/>
                <a:gd name="connsiteX113" fmla="*/ 3169442 w 4324344"/>
                <a:gd name="connsiteY113" fmla="*/ 1699747 h 1992638"/>
                <a:gd name="connsiteX114" fmla="*/ 3171824 w 4324344"/>
                <a:gd name="connsiteY114" fmla="*/ 1740227 h 1992638"/>
                <a:gd name="connsiteX115" fmla="*/ 3186111 w 4324344"/>
                <a:gd name="connsiteY115" fmla="*/ 1740227 h 1992638"/>
                <a:gd name="connsiteX116" fmla="*/ 3186112 w 4324344"/>
                <a:gd name="connsiteY116" fmla="*/ 1749752 h 1992638"/>
                <a:gd name="connsiteX117" fmla="*/ 3202780 w 4324344"/>
                <a:gd name="connsiteY117" fmla="*/ 1749751 h 1992638"/>
                <a:gd name="connsiteX118" fmla="*/ 3202780 w 4324344"/>
                <a:gd name="connsiteY118" fmla="*/ 1790233 h 1992638"/>
                <a:gd name="connsiteX119" fmla="*/ 3233735 w 4324344"/>
                <a:gd name="connsiteY119" fmla="*/ 1790233 h 1992638"/>
                <a:gd name="connsiteX120" fmla="*/ 3233735 w 4324344"/>
                <a:gd name="connsiteY120" fmla="*/ 1816427 h 1992638"/>
                <a:gd name="connsiteX121" fmla="*/ 3283741 w 4324344"/>
                <a:gd name="connsiteY121" fmla="*/ 1818808 h 1992638"/>
                <a:gd name="connsiteX122" fmla="*/ 3283741 w 4324344"/>
                <a:gd name="connsiteY122" fmla="*/ 1837857 h 1992638"/>
                <a:gd name="connsiteX123" fmla="*/ 4019545 w 4324344"/>
                <a:gd name="connsiteY123" fmla="*/ 1840238 h 1992638"/>
                <a:gd name="connsiteX124" fmla="*/ 4019547 w 4324344"/>
                <a:gd name="connsiteY124" fmla="*/ 1864050 h 1992638"/>
                <a:gd name="connsiteX125" fmla="*/ 4043358 w 4324344"/>
                <a:gd name="connsiteY125" fmla="*/ 1864051 h 1992638"/>
                <a:gd name="connsiteX126" fmla="*/ 4043358 w 4324344"/>
                <a:gd name="connsiteY126" fmla="*/ 1890245 h 1992638"/>
                <a:gd name="connsiteX127" fmla="*/ 4083838 w 4324344"/>
                <a:gd name="connsiteY127" fmla="*/ 1890244 h 1992638"/>
                <a:gd name="connsiteX128" fmla="*/ 4083839 w 4324344"/>
                <a:gd name="connsiteY128" fmla="*/ 1940252 h 1992638"/>
                <a:gd name="connsiteX129" fmla="*/ 4110033 w 4324344"/>
                <a:gd name="connsiteY129" fmla="*/ 1940251 h 1992638"/>
                <a:gd name="connsiteX130" fmla="*/ 4110032 w 4324344"/>
                <a:gd name="connsiteY130" fmla="*/ 1959300 h 1992638"/>
                <a:gd name="connsiteX131" fmla="*/ 4324344 w 4324344"/>
                <a:gd name="connsiteY131" fmla="*/ 1956919 h 1992638"/>
                <a:gd name="connsiteX132" fmla="*/ 4324343 w 4324344"/>
                <a:gd name="connsiteY132" fmla="*/ 1987876 h 1992638"/>
                <a:gd name="connsiteX133" fmla="*/ 4321962 w 4324344"/>
                <a:gd name="connsiteY133" fmla="*/ 1992638 h 1992638"/>
                <a:gd name="connsiteX0" fmla="*/ 0 w 4960137"/>
                <a:gd name="connsiteY0" fmla="*/ 4296 h 1991002"/>
                <a:gd name="connsiteX1" fmla="*/ 0 w 4960137"/>
                <a:gd name="connsiteY1" fmla="*/ 4296 h 1991002"/>
                <a:gd name="connsiteX2" fmla="*/ 152400 w 4960137"/>
                <a:gd name="connsiteY2" fmla="*/ 4296 h 1991002"/>
                <a:gd name="connsiteX3" fmla="*/ 168275 w 4960137"/>
                <a:gd name="connsiteY3" fmla="*/ 7471 h 1991002"/>
                <a:gd name="connsiteX4" fmla="*/ 206375 w 4960137"/>
                <a:gd name="connsiteY4" fmla="*/ 10646 h 1991002"/>
                <a:gd name="connsiteX5" fmla="*/ 387350 w 4960137"/>
                <a:gd name="connsiteY5" fmla="*/ 7471 h 1991002"/>
                <a:gd name="connsiteX6" fmla="*/ 412750 w 4960137"/>
                <a:gd name="connsiteY6" fmla="*/ 4296 h 1991002"/>
                <a:gd name="connsiteX7" fmla="*/ 406400 w 4960137"/>
                <a:gd name="connsiteY7" fmla="*/ 4296 h 1991002"/>
                <a:gd name="connsiteX8" fmla="*/ 403225 w 4960137"/>
                <a:gd name="connsiteY8" fmla="*/ 32871 h 1991002"/>
                <a:gd name="connsiteX9" fmla="*/ 409575 w 4960137"/>
                <a:gd name="connsiteY9" fmla="*/ 36046 h 1991002"/>
                <a:gd name="connsiteX10" fmla="*/ 415925 w 4960137"/>
                <a:gd name="connsiteY10" fmla="*/ 86846 h 1991002"/>
                <a:gd name="connsiteX11" fmla="*/ 425450 w 4960137"/>
                <a:gd name="connsiteY11" fmla="*/ 86846 h 1991002"/>
                <a:gd name="connsiteX12" fmla="*/ 428625 w 4960137"/>
                <a:gd name="connsiteY12" fmla="*/ 102721 h 1991002"/>
                <a:gd name="connsiteX13" fmla="*/ 438150 w 4960137"/>
                <a:gd name="connsiteY13" fmla="*/ 102721 h 1991002"/>
                <a:gd name="connsiteX14" fmla="*/ 438150 w 4960137"/>
                <a:gd name="connsiteY14" fmla="*/ 217021 h 1991002"/>
                <a:gd name="connsiteX15" fmla="*/ 447675 w 4960137"/>
                <a:gd name="connsiteY15" fmla="*/ 217021 h 1991002"/>
                <a:gd name="connsiteX16" fmla="*/ 447675 w 4960137"/>
                <a:gd name="connsiteY16" fmla="*/ 232896 h 1991002"/>
                <a:gd name="connsiteX17" fmla="*/ 457200 w 4960137"/>
                <a:gd name="connsiteY17" fmla="*/ 232896 h 1991002"/>
                <a:gd name="connsiteX18" fmla="*/ 457200 w 4960137"/>
                <a:gd name="connsiteY18" fmla="*/ 255121 h 1991002"/>
                <a:gd name="connsiteX19" fmla="*/ 822325 w 4960137"/>
                <a:gd name="connsiteY19" fmla="*/ 255121 h 1991002"/>
                <a:gd name="connsiteX20" fmla="*/ 822325 w 4960137"/>
                <a:gd name="connsiteY20" fmla="*/ 277346 h 1991002"/>
                <a:gd name="connsiteX21" fmla="*/ 857250 w 4960137"/>
                <a:gd name="connsiteY21" fmla="*/ 277346 h 1991002"/>
                <a:gd name="connsiteX22" fmla="*/ 857250 w 4960137"/>
                <a:gd name="connsiteY22" fmla="*/ 302746 h 1991002"/>
                <a:gd name="connsiteX23" fmla="*/ 895350 w 4960137"/>
                <a:gd name="connsiteY23" fmla="*/ 302746 h 1991002"/>
                <a:gd name="connsiteX24" fmla="*/ 895350 w 4960137"/>
                <a:gd name="connsiteY24" fmla="*/ 458321 h 1991002"/>
                <a:gd name="connsiteX25" fmla="*/ 901700 w 4960137"/>
                <a:gd name="connsiteY25" fmla="*/ 458321 h 1991002"/>
                <a:gd name="connsiteX26" fmla="*/ 901700 w 4960137"/>
                <a:gd name="connsiteY26" fmla="*/ 471021 h 1991002"/>
                <a:gd name="connsiteX27" fmla="*/ 927100 w 4960137"/>
                <a:gd name="connsiteY27" fmla="*/ 471021 h 1991002"/>
                <a:gd name="connsiteX28" fmla="*/ 927100 w 4960137"/>
                <a:gd name="connsiteY28" fmla="*/ 496421 h 1991002"/>
                <a:gd name="connsiteX29" fmla="*/ 974725 w 4960137"/>
                <a:gd name="connsiteY29" fmla="*/ 496421 h 1991002"/>
                <a:gd name="connsiteX30" fmla="*/ 974725 w 4960137"/>
                <a:gd name="connsiteY30" fmla="*/ 518646 h 1991002"/>
                <a:gd name="connsiteX31" fmla="*/ 1114425 w 4960137"/>
                <a:gd name="connsiteY31" fmla="*/ 521821 h 1991002"/>
                <a:gd name="connsiteX32" fmla="*/ 1117600 w 4960137"/>
                <a:gd name="connsiteY32" fmla="*/ 540871 h 1991002"/>
                <a:gd name="connsiteX33" fmla="*/ 1181100 w 4960137"/>
                <a:gd name="connsiteY33" fmla="*/ 544046 h 1991002"/>
                <a:gd name="connsiteX34" fmla="*/ 1181100 w 4960137"/>
                <a:gd name="connsiteY34" fmla="*/ 553571 h 1991002"/>
                <a:gd name="connsiteX35" fmla="*/ 1187450 w 4960137"/>
                <a:gd name="connsiteY35" fmla="*/ 553571 h 1991002"/>
                <a:gd name="connsiteX36" fmla="*/ 1187450 w 4960137"/>
                <a:gd name="connsiteY36" fmla="*/ 563096 h 1991002"/>
                <a:gd name="connsiteX37" fmla="*/ 1193800 w 4960137"/>
                <a:gd name="connsiteY37" fmla="*/ 563096 h 1991002"/>
                <a:gd name="connsiteX38" fmla="*/ 1193800 w 4960137"/>
                <a:gd name="connsiteY38" fmla="*/ 569446 h 1991002"/>
                <a:gd name="connsiteX39" fmla="*/ 1203325 w 4960137"/>
                <a:gd name="connsiteY39" fmla="*/ 569446 h 1991002"/>
                <a:gd name="connsiteX40" fmla="*/ 1203325 w 4960137"/>
                <a:gd name="connsiteY40" fmla="*/ 604371 h 1991002"/>
                <a:gd name="connsiteX41" fmla="*/ 1276350 w 4960137"/>
                <a:gd name="connsiteY41" fmla="*/ 604371 h 1991002"/>
                <a:gd name="connsiteX42" fmla="*/ 1279525 w 4960137"/>
                <a:gd name="connsiteY42" fmla="*/ 626596 h 1991002"/>
                <a:gd name="connsiteX43" fmla="*/ 1301750 w 4960137"/>
                <a:gd name="connsiteY43" fmla="*/ 629771 h 1991002"/>
                <a:gd name="connsiteX44" fmla="*/ 1301750 w 4960137"/>
                <a:gd name="connsiteY44" fmla="*/ 642471 h 1991002"/>
                <a:gd name="connsiteX45" fmla="*/ 1311275 w 4960137"/>
                <a:gd name="connsiteY45" fmla="*/ 642471 h 1991002"/>
                <a:gd name="connsiteX46" fmla="*/ 1311275 w 4960137"/>
                <a:gd name="connsiteY46" fmla="*/ 671046 h 1991002"/>
                <a:gd name="connsiteX47" fmla="*/ 1349375 w 4960137"/>
                <a:gd name="connsiteY47" fmla="*/ 671046 h 1991002"/>
                <a:gd name="connsiteX48" fmla="*/ 1349375 w 4960137"/>
                <a:gd name="connsiteY48" fmla="*/ 686921 h 1991002"/>
                <a:gd name="connsiteX49" fmla="*/ 1371600 w 4960137"/>
                <a:gd name="connsiteY49" fmla="*/ 686921 h 1991002"/>
                <a:gd name="connsiteX50" fmla="*/ 1368425 w 4960137"/>
                <a:gd name="connsiteY50" fmla="*/ 709146 h 1991002"/>
                <a:gd name="connsiteX51" fmla="*/ 1390650 w 4960137"/>
                <a:gd name="connsiteY51" fmla="*/ 709146 h 1991002"/>
                <a:gd name="connsiteX52" fmla="*/ 1390650 w 4960137"/>
                <a:gd name="connsiteY52" fmla="*/ 734546 h 1991002"/>
                <a:gd name="connsiteX53" fmla="*/ 1454150 w 4960137"/>
                <a:gd name="connsiteY53" fmla="*/ 737721 h 1991002"/>
                <a:gd name="connsiteX54" fmla="*/ 1454150 w 4960137"/>
                <a:gd name="connsiteY54" fmla="*/ 753596 h 1991002"/>
                <a:gd name="connsiteX55" fmla="*/ 1489075 w 4960137"/>
                <a:gd name="connsiteY55" fmla="*/ 753596 h 1991002"/>
                <a:gd name="connsiteX56" fmla="*/ 1489075 w 4960137"/>
                <a:gd name="connsiteY56" fmla="*/ 778996 h 1991002"/>
                <a:gd name="connsiteX57" fmla="*/ 1562100 w 4960137"/>
                <a:gd name="connsiteY57" fmla="*/ 778996 h 1991002"/>
                <a:gd name="connsiteX58" fmla="*/ 1562100 w 4960137"/>
                <a:gd name="connsiteY58" fmla="*/ 798046 h 1991002"/>
                <a:gd name="connsiteX59" fmla="*/ 1670050 w 4960137"/>
                <a:gd name="connsiteY59" fmla="*/ 801221 h 1991002"/>
                <a:gd name="connsiteX60" fmla="*/ 1670050 w 4960137"/>
                <a:gd name="connsiteY60" fmla="*/ 820271 h 1991002"/>
                <a:gd name="connsiteX61" fmla="*/ 1730375 w 4960137"/>
                <a:gd name="connsiteY61" fmla="*/ 823446 h 1991002"/>
                <a:gd name="connsiteX62" fmla="*/ 1730375 w 4960137"/>
                <a:gd name="connsiteY62" fmla="*/ 839321 h 1991002"/>
                <a:gd name="connsiteX63" fmla="*/ 1771650 w 4960137"/>
                <a:gd name="connsiteY63" fmla="*/ 845671 h 1991002"/>
                <a:gd name="connsiteX64" fmla="*/ 1771650 w 4960137"/>
                <a:gd name="connsiteY64" fmla="*/ 886946 h 1991002"/>
                <a:gd name="connsiteX65" fmla="*/ 1816100 w 4960137"/>
                <a:gd name="connsiteY65" fmla="*/ 890121 h 1991002"/>
                <a:gd name="connsiteX66" fmla="*/ 1816100 w 4960137"/>
                <a:gd name="connsiteY66" fmla="*/ 944096 h 1991002"/>
                <a:gd name="connsiteX67" fmla="*/ 1825625 w 4960137"/>
                <a:gd name="connsiteY67" fmla="*/ 944096 h 1991002"/>
                <a:gd name="connsiteX68" fmla="*/ 1825625 w 4960137"/>
                <a:gd name="connsiteY68" fmla="*/ 972671 h 1991002"/>
                <a:gd name="connsiteX69" fmla="*/ 1885950 w 4960137"/>
                <a:gd name="connsiteY69" fmla="*/ 975846 h 1991002"/>
                <a:gd name="connsiteX70" fmla="*/ 1885950 w 4960137"/>
                <a:gd name="connsiteY70" fmla="*/ 994896 h 1991002"/>
                <a:gd name="connsiteX71" fmla="*/ 2120900 w 4960137"/>
                <a:gd name="connsiteY71" fmla="*/ 998071 h 1991002"/>
                <a:gd name="connsiteX72" fmla="*/ 2117725 w 4960137"/>
                <a:gd name="connsiteY72" fmla="*/ 1013946 h 1991002"/>
                <a:gd name="connsiteX73" fmla="*/ 2152650 w 4960137"/>
                <a:gd name="connsiteY73" fmla="*/ 1017121 h 1991002"/>
                <a:gd name="connsiteX74" fmla="*/ 2152650 w 4960137"/>
                <a:gd name="connsiteY74" fmla="*/ 1042521 h 1991002"/>
                <a:gd name="connsiteX75" fmla="*/ 2212975 w 4960137"/>
                <a:gd name="connsiteY75" fmla="*/ 1045696 h 1991002"/>
                <a:gd name="connsiteX76" fmla="*/ 2212975 w 4960137"/>
                <a:gd name="connsiteY76" fmla="*/ 1077446 h 1991002"/>
                <a:gd name="connsiteX77" fmla="*/ 2225675 w 4960137"/>
                <a:gd name="connsiteY77" fmla="*/ 1077446 h 1991002"/>
                <a:gd name="connsiteX78" fmla="*/ 2228850 w 4960137"/>
                <a:gd name="connsiteY78" fmla="*/ 1121896 h 1991002"/>
                <a:gd name="connsiteX79" fmla="*/ 2244725 w 4960137"/>
                <a:gd name="connsiteY79" fmla="*/ 1121896 h 1991002"/>
                <a:gd name="connsiteX80" fmla="*/ 2244725 w 4960137"/>
                <a:gd name="connsiteY80" fmla="*/ 1150471 h 1991002"/>
                <a:gd name="connsiteX81" fmla="*/ 2517775 w 4960137"/>
                <a:gd name="connsiteY81" fmla="*/ 1150471 h 1991002"/>
                <a:gd name="connsiteX82" fmla="*/ 2517775 w 4960137"/>
                <a:gd name="connsiteY82" fmla="*/ 1172696 h 1991002"/>
                <a:gd name="connsiteX83" fmla="*/ 2692400 w 4960137"/>
                <a:gd name="connsiteY83" fmla="*/ 1172696 h 1991002"/>
                <a:gd name="connsiteX84" fmla="*/ 2692400 w 4960137"/>
                <a:gd name="connsiteY84" fmla="*/ 1198096 h 1991002"/>
                <a:gd name="connsiteX85" fmla="*/ 2711450 w 4960137"/>
                <a:gd name="connsiteY85" fmla="*/ 1198096 h 1991002"/>
                <a:gd name="connsiteX86" fmla="*/ 2714625 w 4960137"/>
                <a:gd name="connsiteY86" fmla="*/ 1223496 h 1991002"/>
                <a:gd name="connsiteX87" fmla="*/ 2790825 w 4960137"/>
                <a:gd name="connsiteY87" fmla="*/ 1223496 h 1991002"/>
                <a:gd name="connsiteX88" fmla="*/ 2790825 w 4960137"/>
                <a:gd name="connsiteY88" fmla="*/ 1248896 h 1991002"/>
                <a:gd name="connsiteX89" fmla="*/ 2860675 w 4960137"/>
                <a:gd name="connsiteY89" fmla="*/ 1248896 h 1991002"/>
                <a:gd name="connsiteX90" fmla="*/ 2860675 w 4960137"/>
                <a:gd name="connsiteY90" fmla="*/ 1264771 h 1991002"/>
                <a:gd name="connsiteX91" fmla="*/ 2892425 w 4960137"/>
                <a:gd name="connsiteY91" fmla="*/ 1264771 h 1991002"/>
                <a:gd name="connsiteX92" fmla="*/ 2895600 w 4960137"/>
                <a:gd name="connsiteY92" fmla="*/ 1318746 h 1991002"/>
                <a:gd name="connsiteX93" fmla="*/ 2936875 w 4960137"/>
                <a:gd name="connsiteY93" fmla="*/ 1318746 h 1991002"/>
                <a:gd name="connsiteX94" fmla="*/ 2940050 w 4960137"/>
                <a:gd name="connsiteY94" fmla="*/ 1356846 h 1991002"/>
                <a:gd name="connsiteX95" fmla="*/ 3019425 w 4960137"/>
                <a:gd name="connsiteY95" fmla="*/ 1363196 h 1991002"/>
                <a:gd name="connsiteX96" fmla="*/ 3019425 w 4960137"/>
                <a:gd name="connsiteY96" fmla="*/ 1401296 h 1991002"/>
                <a:gd name="connsiteX97" fmla="*/ 3028950 w 4960137"/>
                <a:gd name="connsiteY97" fmla="*/ 1401296 h 1991002"/>
                <a:gd name="connsiteX98" fmla="*/ 3028950 w 4960137"/>
                <a:gd name="connsiteY98" fmla="*/ 1426696 h 1991002"/>
                <a:gd name="connsiteX99" fmla="*/ 3067050 w 4960137"/>
                <a:gd name="connsiteY99" fmla="*/ 1423521 h 1991002"/>
                <a:gd name="connsiteX100" fmla="*/ 3067050 w 4960137"/>
                <a:gd name="connsiteY100" fmla="*/ 1445746 h 1991002"/>
                <a:gd name="connsiteX101" fmla="*/ 3076575 w 4960137"/>
                <a:gd name="connsiteY101" fmla="*/ 1445746 h 1991002"/>
                <a:gd name="connsiteX102" fmla="*/ 3079750 w 4960137"/>
                <a:gd name="connsiteY102" fmla="*/ 1474321 h 1991002"/>
                <a:gd name="connsiteX103" fmla="*/ 3105150 w 4960137"/>
                <a:gd name="connsiteY103" fmla="*/ 1474321 h 1991002"/>
                <a:gd name="connsiteX104" fmla="*/ 3105150 w 4960137"/>
                <a:gd name="connsiteY104" fmla="*/ 1566396 h 1991002"/>
                <a:gd name="connsiteX105" fmla="*/ 3114675 w 4960137"/>
                <a:gd name="connsiteY105" fmla="*/ 1566396 h 1991002"/>
                <a:gd name="connsiteX106" fmla="*/ 3114675 w 4960137"/>
                <a:gd name="connsiteY106" fmla="*/ 1588621 h 1991002"/>
                <a:gd name="connsiteX107" fmla="*/ 3133725 w 4960137"/>
                <a:gd name="connsiteY107" fmla="*/ 1588621 h 1991002"/>
                <a:gd name="connsiteX108" fmla="*/ 3134519 w 4960137"/>
                <a:gd name="connsiteY108" fmla="*/ 1633865 h 1991002"/>
                <a:gd name="connsiteX109" fmla="*/ 3148012 w 4960137"/>
                <a:gd name="connsiteY109" fmla="*/ 1633865 h 1991002"/>
                <a:gd name="connsiteX110" fmla="*/ 3148012 w 4960137"/>
                <a:gd name="connsiteY110" fmla="*/ 1685460 h 1991002"/>
                <a:gd name="connsiteX111" fmla="*/ 3157537 w 4960137"/>
                <a:gd name="connsiteY111" fmla="*/ 1685459 h 1991002"/>
                <a:gd name="connsiteX112" fmla="*/ 3157536 w 4960137"/>
                <a:gd name="connsiteY112" fmla="*/ 1699745 h 1991002"/>
                <a:gd name="connsiteX113" fmla="*/ 3169442 w 4960137"/>
                <a:gd name="connsiteY113" fmla="*/ 1699747 h 1991002"/>
                <a:gd name="connsiteX114" fmla="*/ 3171824 w 4960137"/>
                <a:gd name="connsiteY114" fmla="*/ 1740227 h 1991002"/>
                <a:gd name="connsiteX115" fmla="*/ 3186111 w 4960137"/>
                <a:gd name="connsiteY115" fmla="*/ 1740227 h 1991002"/>
                <a:gd name="connsiteX116" fmla="*/ 3186112 w 4960137"/>
                <a:gd name="connsiteY116" fmla="*/ 1749752 h 1991002"/>
                <a:gd name="connsiteX117" fmla="*/ 3202780 w 4960137"/>
                <a:gd name="connsiteY117" fmla="*/ 1749751 h 1991002"/>
                <a:gd name="connsiteX118" fmla="*/ 3202780 w 4960137"/>
                <a:gd name="connsiteY118" fmla="*/ 1790233 h 1991002"/>
                <a:gd name="connsiteX119" fmla="*/ 3233735 w 4960137"/>
                <a:gd name="connsiteY119" fmla="*/ 1790233 h 1991002"/>
                <a:gd name="connsiteX120" fmla="*/ 3233735 w 4960137"/>
                <a:gd name="connsiteY120" fmla="*/ 1816427 h 1991002"/>
                <a:gd name="connsiteX121" fmla="*/ 3283741 w 4960137"/>
                <a:gd name="connsiteY121" fmla="*/ 1818808 h 1991002"/>
                <a:gd name="connsiteX122" fmla="*/ 3283741 w 4960137"/>
                <a:gd name="connsiteY122" fmla="*/ 1837857 h 1991002"/>
                <a:gd name="connsiteX123" fmla="*/ 4019545 w 4960137"/>
                <a:gd name="connsiteY123" fmla="*/ 1840238 h 1991002"/>
                <a:gd name="connsiteX124" fmla="*/ 4019547 w 4960137"/>
                <a:gd name="connsiteY124" fmla="*/ 1864050 h 1991002"/>
                <a:gd name="connsiteX125" fmla="*/ 4043358 w 4960137"/>
                <a:gd name="connsiteY125" fmla="*/ 1864051 h 1991002"/>
                <a:gd name="connsiteX126" fmla="*/ 4043358 w 4960137"/>
                <a:gd name="connsiteY126" fmla="*/ 1890245 h 1991002"/>
                <a:gd name="connsiteX127" fmla="*/ 4083838 w 4960137"/>
                <a:gd name="connsiteY127" fmla="*/ 1890244 h 1991002"/>
                <a:gd name="connsiteX128" fmla="*/ 4083839 w 4960137"/>
                <a:gd name="connsiteY128" fmla="*/ 1940252 h 1991002"/>
                <a:gd name="connsiteX129" fmla="*/ 4110033 w 4960137"/>
                <a:gd name="connsiteY129" fmla="*/ 1940251 h 1991002"/>
                <a:gd name="connsiteX130" fmla="*/ 4110032 w 4960137"/>
                <a:gd name="connsiteY130" fmla="*/ 1959300 h 1991002"/>
                <a:gd name="connsiteX131" fmla="*/ 4324344 w 4960137"/>
                <a:gd name="connsiteY131" fmla="*/ 1956919 h 1991002"/>
                <a:gd name="connsiteX132" fmla="*/ 4324343 w 4960137"/>
                <a:gd name="connsiteY132" fmla="*/ 1987876 h 1991002"/>
                <a:gd name="connsiteX133" fmla="*/ 4960137 w 4960137"/>
                <a:gd name="connsiteY133" fmla="*/ 1990257 h 1991002"/>
                <a:gd name="connsiteX0" fmla="*/ 0 w 4960137"/>
                <a:gd name="connsiteY0" fmla="*/ 4296 h 1990257"/>
                <a:gd name="connsiteX1" fmla="*/ 0 w 4960137"/>
                <a:gd name="connsiteY1" fmla="*/ 4296 h 1990257"/>
                <a:gd name="connsiteX2" fmla="*/ 152400 w 4960137"/>
                <a:gd name="connsiteY2" fmla="*/ 4296 h 1990257"/>
                <a:gd name="connsiteX3" fmla="*/ 168275 w 4960137"/>
                <a:gd name="connsiteY3" fmla="*/ 7471 h 1990257"/>
                <a:gd name="connsiteX4" fmla="*/ 206375 w 4960137"/>
                <a:gd name="connsiteY4" fmla="*/ 10646 h 1990257"/>
                <a:gd name="connsiteX5" fmla="*/ 387350 w 4960137"/>
                <a:gd name="connsiteY5" fmla="*/ 7471 h 1990257"/>
                <a:gd name="connsiteX6" fmla="*/ 412750 w 4960137"/>
                <a:gd name="connsiteY6" fmla="*/ 4296 h 1990257"/>
                <a:gd name="connsiteX7" fmla="*/ 406400 w 4960137"/>
                <a:gd name="connsiteY7" fmla="*/ 4296 h 1990257"/>
                <a:gd name="connsiteX8" fmla="*/ 403225 w 4960137"/>
                <a:gd name="connsiteY8" fmla="*/ 32871 h 1990257"/>
                <a:gd name="connsiteX9" fmla="*/ 409575 w 4960137"/>
                <a:gd name="connsiteY9" fmla="*/ 36046 h 1990257"/>
                <a:gd name="connsiteX10" fmla="*/ 415925 w 4960137"/>
                <a:gd name="connsiteY10" fmla="*/ 86846 h 1990257"/>
                <a:gd name="connsiteX11" fmla="*/ 425450 w 4960137"/>
                <a:gd name="connsiteY11" fmla="*/ 86846 h 1990257"/>
                <a:gd name="connsiteX12" fmla="*/ 428625 w 4960137"/>
                <a:gd name="connsiteY12" fmla="*/ 102721 h 1990257"/>
                <a:gd name="connsiteX13" fmla="*/ 438150 w 4960137"/>
                <a:gd name="connsiteY13" fmla="*/ 102721 h 1990257"/>
                <a:gd name="connsiteX14" fmla="*/ 438150 w 4960137"/>
                <a:gd name="connsiteY14" fmla="*/ 217021 h 1990257"/>
                <a:gd name="connsiteX15" fmla="*/ 447675 w 4960137"/>
                <a:gd name="connsiteY15" fmla="*/ 217021 h 1990257"/>
                <a:gd name="connsiteX16" fmla="*/ 447675 w 4960137"/>
                <a:gd name="connsiteY16" fmla="*/ 232896 h 1990257"/>
                <a:gd name="connsiteX17" fmla="*/ 457200 w 4960137"/>
                <a:gd name="connsiteY17" fmla="*/ 232896 h 1990257"/>
                <a:gd name="connsiteX18" fmla="*/ 457200 w 4960137"/>
                <a:gd name="connsiteY18" fmla="*/ 255121 h 1990257"/>
                <a:gd name="connsiteX19" fmla="*/ 822325 w 4960137"/>
                <a:gd name="connsiteY19" fmla="*/ 255121 h 1990257"/>
                <a:gd name="connsiteX20" fmla="*/ 822325 w 4960137"/>
                <a:gd name="connsiteY20" fmla="*/ 277346 h 1990257"/>
                <a:gd name="connsiteX21" fmla="*/ 857250 w 4960137"/>
                <a:gd name="connsiteY21" fmla="*/ 277346 h 1990257"/>
                <a:gd name="connsiteX22" fmla="*/ 857250 w 4960137"/>
                <a:gd name="connsiteY22" fmla="*/ 302746 h 1990257"/>
                <a:gd name="connsiteX23" fmla="*/ 895350 w 4960137"/>
                <a:gd name="connsiteY23" fmla="*/ 302746 h 1990257"/>
                <a:gd name="connsiteX24" fmla="*/ 895350 w 4960137"/>
                <a:gd name="connsiteY24" fmla="*/ 458321 h 1990257"/>
                <a:gd name="connsiteX25" fmla="*/ 901700 w 4960137"/>
                <a:gd name="connsiteY25" fmla="*/ 458321 h 1990257"/>
                <a:gd name="connsiteX26" fmla="*/ 901700 w 4960137"/>
                <a:gd name="connsiteY26" fmla="*/ 471021 h 1990257"/>
                <a:gd name="connsiteX27" fmla="*/ 927100 w 4960137"/>
                <a:gd name="connsiteY27" fmla="*/ 471021 h 1990257"/>
                <a:gd name="connsiteX28" fmla="*/ 927100 w 4960137"/>
                <a:gd name="connsiteY28" fmla="*/ 496421 h 1990257"/>
                <a:gd name="connsiteX29" fmla="*/ 974725 w 4960137"/>
                <a:gd name="connsiteY29" fmla="*/ 496421 h 1990257"/>
                <a:gd name="connsiteX30" fmla="*/ 974725 w 4960137"/>
                <a:gd name="connsiteY30" fmla="*/ 518646 h 1990257"/>
                <a:gd name="connsiteX31" fmla="*/ 1114425 w 4960137"/>
                <a:gd name="connsiteY31" fmla="*/ 521821 h 1990257"/>
                <a:gd name="connsiteX32" fmla="*/ 1117600 w 4960137"/>
                <a:gd name="connsiteY32" fmla="*/ 540871 h 1990257"/>
                <a:gd name="connsiteX33" fmla="*/ 1181100 w 4960137"/>
                <a:gd name="connsiteY33" fmla="*/ 544046 h 1990257"/>
                <a:gd name="connsiteX34" fmla="*/ 1181100 w 4960137"/>
                <a:gd name="connsiteY34" fmla="*/ 553571 h 1990257"/>
                <a:gd name="connsiteX35" fmla="*/ 1187450 w 4960137"/>
                <a:gd name="connsiteY35" fmla="*/ 553571 h 1990257"/>
                <a:gd name="connsiteX36" fmla="*/ 1187450 w 4960137"/>
                <a:gd name="connsiteY36" fmla="*/ 563096 h 1990257"/>
                <a:gd name="connsiteX37" fmla="*/ 1193800 w 4960137"/>
                <a:gd name="connsiteY37" fmla="*/ 563096 h 1990257"/>
                <a:gd name="connsiteX38" fmla="*/ 1193800 w 4960137"/>
                <a:gd name="connsiteY38" fmla="*/ 569446 h 1990257"/>
                <a:gd name="connsiteX39" fmla="*/ 1203325 w 4960137"/>
                <a:gd name="connsiteY39" fmla="*/ 569446 h 1990257"/>
                <a:gd name="connsiteX40" fmla="*/ 1203325 w 4960137"/>
                <a:gd name="connsiteY40" fmla="*/ 604371 h 1990257"/>
                <a:gd name="connsiteX41" fmla="*/ 1276350 w 4960137"/>
                <a:gd name="connsiteY41" fmla="*/ 604371 h 1990257"/>
                <a:gd name="connsiteX42" fmla="*/ 1279525 w 4960137"/>
                <a:gd name="connsiteY42" fmla="*/ 626596 h 1990257"/>
                <a:gd name="connsiteX43" fmla="*/ 1301750 w 4960137"/>
                <a:gd name="connsiteY43" fmla="*/ 629771 h 1990257"/>
                <a:gd name="connsiteX44" fmla="*/ 1301750 w 4960137"/>
                <a:gd name="connsiteY44" fmla="*/ 642471 h 1990257"/>
                <a:gd name="connsiteX45" fmla="*/ 1311275 w 4960137"/>
                <a:gd name="connsiteY45" fmla="*/ 642471 h 1990257"/>
                <a:gd name="connsiteX46" fmla="*/ 1311275 w 4960137"/>
                <a:gd name="connsiteY46" fmla="*/ 671046 h 1990257"/>
                <a:gd name="connsiteX47" fmla="*/ 1349375 w 4960137"/>
                <a:gd name="connsiteY47" fmla="*/ 671046 h 1990257"/>
                <a:gd name="connsiteX48" fmla="*/ 1349375 w 4960137"/>
                <a:gd name="connsiteY48" fmla="*/ 686921 h 1990257"/>
                <a:gd name="connsiteX49" fmla="*/ 1371600 w 4960137"/>
                <a:gd name="connsiteY49" fmla="*/ 686921 h 1990257"/>
                <a:gd name="connsiteX50" fmla="*/ 1368425 w 4960137"/>
                <a:gd name="connsiteY50" fmla="*/ 709146 h 1990257"/>
                <a:gd name="connsiteX51" fmla="*/ 1390650 w 4960137"/>
                <a:gd name="connsiteY51" fmla="*/ 709146 h 1990257"/>
                <a:gd name="connsiteX52" fmla="*/ 1390650 w 4960137"/>
                <a:gd name="connsiteY52" fmla="*/ 734546 h 1990257"/>
                <a:gd name="connsiteX53" fmla="*/ 1454150 w 4960137"/>
                <a:gd name="connsiteY53" fmla="*/ 737721 h 1990257"/>
                <a:gd name="connsiteX54" fmla="*/ 1454150 w 4960137"/>
                <a:gd name="connsiteY54" fmla="*/ 753596 h 1990257"/>
                <a:gd name="connsiteX55" fmla="*/ 1489075 w 4960137"/>
                <a:gd name="connsiteY55" fmla="*/ 753596 h 1990257"/>
                <a:gd name="connsiteX56" fmla="*/ 1489075 w 4960137"/>
                <a:gd name="connsiteY56" fmla="*/ 778996 h 1990257"/>
                <a:gd name="connsiteX57" fmla="*/ 1562100 w 4960137"/>
                <a:gd name="connsiteY57" fmla="*/ 778996 h 1990257"/>
                <a:gd name="connsiteX58" fmla="*/ 1562100 w 4960137"/>
                <a:gd name="connsiteY58" fmla="*/ 798046 h 1990257"/>
                <a:gd name="connsiteX59" fmla="*/ 1670050 w 4960137"/>
                <a:gd name="connsiteY59" fmla="*/ 801221 h 1990257"/>
                <a:gd name="connsiteX60" fmla="*/ 1670050 w 4960137"/>
                <a:gd name="connsiteY60" fmla="*/ 820271 h 1990257"/>
                <a:gd name="connsiteX61" fmla="*/ 1730375 w 4960137"/>
                <a:gd name="connsiteY61" fmla="*/ 823446 h 1990257"/>
                <a:gd name="connsiteX62" fmla="*/ 1730375 w 4960137"/>
                <a:gd name="connsiteY62" fmla="*/ 839321 h 1990257"/>
                <a:gd name="connsiteX63" fmla="*/ 1771650 w 4960137"/>
                <a:gd name="connsiteY63" fmla="*/ 845671 h 1990257"/>
                <a:gd name="connsiteX64" fmla="*/ 1771650 w 4960137"/>
                <a:gd name="connsiteY64" fmla="*/ 886946 h 1990257"/>
                <a:gd name="connsiteX65" fmla="*/ 1816100 w 4960137"/>
                <a:gd name="connsiteY65" fmla="*/ 890121 h 1990257"/>
                <a:gd name="connsiteX66" fmla="*/ 1816100 w 4960137"/>
                <a:gd name="connsiteY66" fmla="*/ 944096 h 1990257"/>
                <a:gd name="connsiteX67" fmla="*/ 1825625 w 4960137"/>
                <a:gd name="connsiteY67" fmla="*/ 944096 h 1990257"/>
                <a:gd name="connsiteX68" fmla="*/ 1825625 w 4960137"/>
                <a:gd name="connsiteY68" fmla="*/ 972671 h 1990257"/>
                <a:gd name="connsiteX69" fmla="*/ 1885950 w 4960137"/>
                <a:gd name="connsiteY69" fmla="*/ 975846 h 1990257"/>
                <a:gd name="connsiteX70" fmla="*/ 1885950 w 4960137"/>
                <a:gd name="connsiteY70" fmla="*/ 994896 h 1990257"/>
                <a:gd name="connsiteX71" fmla="*/ 2120900 w 4960137"/>
                <a:gd name="connsiteY71" fmla="*/ 998071 h 1990257"/>
                <a:gd name="connsiteX72" fmla="*/ 2117725 w 4960137"/>
                <a:gd name="connsiteY72" fmla="*/ 1013946 h 1990257"/>
                <a:gd name="connsiteX73" fmla="*/ 2152650 w 4960137"/>
                <a:gd name="connsiteY73" fmla="*/ 1017121 h 1990257"/>
                <a:gd name="connsiteX74" fmla="*/ 2152650 w 4960137"/>
                <a:gd name="connsiteY74" fmla="*/ 1042521 h 1990257"/>
                <a:gd name="connsiteX75" fmla="*/ 2212975 w 4960137"/>
                <a:gd name="connsiteY75" fmla="*/ 1045696 h 1990257"/>
                <a:gd name="connsiteX76" fmla="*/ 2212975 w 4960137"/>
                <a:gd name="connsiteY76" fmla="*/ 1077446 h 1990257"/>
                <a:gd name="connsiteX77" fmla="*/ 2225675 w 4960137"/>
                <a:gd name="connsiteY77" fmla="*/ 1077446 h 1990257"/>
                <a:gd name="connsiteX78" fmla="*/ 2228850 w 4960137"/>
                <a:gd name="connsiteY78" fmla="*/ 1121896 h 1990257"/>
                <a:gd name="connsiteX79" fmla="*/ 2244725 w 4960137"/>
                <a:gd name="connsiteY79" fmla="*/ 1121896 h 1990257"/>
                <a:gd name="connsiteX80" fmla="*/ 2244725 w 4960137"/>
                <a:gd name="connsiteY80" fmla="*/ 1150471 h 1990257"/>
                <a:gd name="connsiteX81" fmla="*/ 2517775 w 4960137"/>
                <a:gd name="connsiteY81" fmla="*/ 1150471 h 1990257"/>
                <a:gd name="connsiteX82" fmla="*/ 2517775 w 4960137"/>
                <a:gd name="connsiteY82" fmla="*/ 1172696 h 1990257"/>
                <a:gd name="connsiteX83" fmla="*/ 2692400 w 4960137"/>
                <a:gd name="connsiteY83" fmla="*/ 1172696 h 1990257"/>
                <a:gd name="connsiteX84" fmla="*/ 2692400 w 4960137"/>
                <a:gd name="connsiteY84" fmla="*/ 1198096 h 1990257"/>
                <a:gd name="connsiteX85" fmla="*/ 2711450 w 4960137"/>
                <a:gd name="connsiteY85" fmla="*/ 1198096 h 1990257"/>
                <a:gd name="connsiteX86" fmla="*/ 2714625 w 4960137"/>
                <a:gd name="connsiteY86" fmla="*/ 1223496 h 1990257"/>
                <a:gd name="connsiteX87" fmla="*/ 2790825 w 4960137"/>
                <a:gd name="connsiteY87" fmla="*/ 1223496 h 1990257"/>
                <a:gd name="connsiteX88" fmla="*/ 2790825 w 4960137"/>
                <a:gd name="connsiteY88" fmla="*/ 1248896 h 1990257"/>
                <a:gd name="connsiteX89" fmla="*/ 2860675 w 4960137"/>
                <a:gd name="connsiteY89" fmla="*/ 1248896 h 1990257"/>
                <a:gd name="connsiteX90" fmla="*/ 2860675 w 4960137"/>
                <a:gd name="connsiteY90" fmla="*/ 1264771 h 1990257"/>
                <a:gd name="connsiteX91" fmla="*/ 2892425 w 4960137"/>
                <a:gd name="connsiteY91" fmla="*/ 1264771 h 1990257"/>
                <a:gd name="connsiteX92" fmla="*/ 2895600 w 4960137"/>
                <a:gd name="connsiteY92" fmla="*/ 1318746 h 1990257"/>
                <a:gd name="connsiteX93" fmla="*/ 2936875 w 4960137"/>
                <a:gd name="connsiteY93" fmla="*/ 1318746 h 1990257"/>
                <a:gd name="connsiteX94" fmla="*/ 2940050 w 4960137"/>
                <a:gd name="connsiteY94" fmla="*/ 1356846 h 1990257"/>
                <a:gd name="connsiteX95" fmla="*/ 3019425 w 4960137"/>
                <a:gd name="connsiteY95" fmla="*/ 1363196 h 1990257"/>
                <a:gd name="connsiteX96" fmla="*/ 3019425 w 4960137"/>
                <a:gd name="connsiteY96" fmla="*/ 1401296 h 1990257"/>
                <a:gd name="connsiteX97" fmla="*/ 3028950 w 4960137"/>
                <a:gd name="connsiteY97" fmla="*/ 1401296 h 1990257"/>
                <a:gd name="connsiteX98" fmla="*/ 3028950 w 4960137"/>
                <a:gd name="connsiteY98" fmla="*/ 1426696 h 1990257"/>
                <a:gd name="connsiteX99" fmla="*/ 3067050 w 4960137"/>
                <a:gd name="connsiteY99" fmla="*/ 1423521 h 1990257"/>
                <a:gd name="connsiteX100" fmla="*/ 3067050 w 4960137"/>
                <a:gd name="connsiteY100" fmla="*/ 1445746 h 1990257"/>
                <a:gd name="connsiteX101" fmla="*/ 3076575 w 4960137"/>
                <a:gd name="connsiteY101" fmla="*/ 1445746 h 1990257"/>
                <a:gd name="connsiteX102" fmla="*/ 3079750 w 4960137"/>
                <a:gd name="connsiteY102" fmla="*/ 1474321 h 1990257"/>
                <a:gd name="connsiteX103" fmla="*/ 3105150 w 4960137"/>
                <a:gd name="connsiteY103" fmla="*/ 1474321 h 1990257"/>
                <a:gd name="connsiteX104" fmla="*/ 3105150 w 4960137"/>
                <a:gd name="connsiteY104" fmla="*/ 1566396 h 1990257"/>
                <a:gd name="connsiteX105" fmla="*/ 3114675 w 4960137"/>
                <a:gd name="connsiteY105" fmla="*/ 1566396 h 1990257"/>
                <a:gd name="connsiteX106" fmla="*/ 3114675 w 4960137"/>
                <a:gd name="connsiteY106" fmla="*/ 1588621 h 1990257"/>
                <a:gd name="connsiteX107" fmla="*/ 3133725 w 4960137"/>
                <a:gd name="connsiteY107" fmla="*/ 1588621 h 1990257"/>
                <a:gd name="connsiteX108" fmla="*/ 3134519 w 4960137"/>
                <a:gd name="connsiteY108" fmla="*/ 1633865 h 1990257"/>
                <a:gd name="connsiteX109" fmla="*/ 3148012 w 4960137"/>
                <a:gd name="connsiteY109" fmla="*/ 1633865 h 1990257"/>
                <a:gd name="connsiteX110" fmla="*/ 3148012 w 4960137"/>
                <a:gd name="connsiteY110" fmla="*/ 1685460 h 1990257"/>
                <a:gd name="connsiteX111" fmla="*/ 3157537 w 4960137"/>
                <a:gd name="connsiteY111" fmla="*/ 1685459 h 1990257"/>
                <a:gd name="connsiteX112" fmla="*/ 3157536 w 4960137"/>
                <a:gd name="connsiteY112" fmla="*/ 1699745 h 1990257"/>
                <a:gd name="connsiteX113" fmla="*/ 3169442 w 4960137"/>
                <a:gd name="connsiteY113" fmla="*/ 1699747 h 1990257"/>
                <a:gd name="connsiteX114" fmla="*/ 3171824 w 4960137"/>
                <a:gd name="connsiteY114" fmla="*/ 1740227 h 1990257"/>
                <a:gd name="connsiteX115" fmla="*/ 3186111 w 4960137"/>
                <a:gd name="connsiteY115" fmla="*/ 1740227 h 1990257"/>
                <a:gd name="connsiteX116" fmla="*/ 3186112 w 4960137"/>
                <a:gd name="connsiteY116" fmla="*/ 1749752 h 1990257"/>
                <a:gd name="connsiteX117" fmla="*/ 3202780 w 4960137"/>
                <a:gd name="connsiteY117" fmla="*/ 1749751 h 1990257"/>
                <a:gd name="connsiteX118" fmla="*/ 3202780 w 4960137"/>
                <a:gd name="connsiteY118" fmla="*/ 1790233 h 1990257"/>
                <a:gd name="connsiteX119" fmla="*/ 3233735 w 4960137"/>
                <a:gd name="connsiteY119" fmla="*/ 1790233 h 1990257"/>
                <a:gd name="connsiteX120" fmla="*/ 3233735 w 4960137"/>
                <a:gd name="connsiteY120" fmla="*/ 1816427 h 1990257"/>
                <a:gd name="connsiteX121" fmla="*/ 3283741 w 4960137"/>
                <a:gd name="connsiteY121" fmla="*/ 1818808 h 1990257"/>
                <a:gd name="connsiteX122" fmla="*/ 3283741 w 4960137"/>
                <a:gd name="connsiteY122" fmla="*/ 1837857 h 1990257"/>
                <a:gd name="connsiteX123" fmla="*/ 4019545 w 4960137"/>
                <a:gd name="connsiteY123" fmla="*/ 1840238 h 1990257"/>
                <a:gd name="connsiteX124" fmla="*/ 4019547 w 4960137"/>
                <a:gd name="connsiteY124" fmla="*/ 1864050 h 1990257"/>
                <a:gd name="connsiteX125" fmla="*/ 4043358 w 4960137"/>
                <a:gd name="connsiteY125" fmla="*/ 1864051 h 1990257"/>
                <a:gd name="connsiteX126" fmla="*/ 4043358 w 4960137"/>
                <a:gd name="connsiteY126" fmla="*/ 1890245 h 1990257"/>
                <a:gd name="connsiteX127" fmla="*/ 4083838 w 4960137"/>
                <a:gd name="connsiteY127" fmla="*/ 1890244 h 1990257"/>
                <a:gd name="connsiteX128" fmla="*/ 4083839 w 4960137"/>
                <a:gd name="connsiteY128" fmla="*/ 1940252 h 1990257"/>
                <a:gd name="connsiteX129" fmla="*/ 4110033 w 4960137"/>
                <a:gd name="connsiteY129" fmla="*/ 1940251 h 1990257"/>
                <a:gd name="connsiteX130" fmla="*/ 4110032 w 4960137"/>
                <a:gd name="connsiteY130" fmla="*/ 1959300 h 1990257"/>
                <a:gd name="connsiteX131" fmla="*/ 4324344 w 4960137"/>
                <a:gd name="connsiteY131" fmla="*/ 1956919 h 1990257"/>
                <a:gd name="connsiteX132" fmla="*/ 4324343 w 4960137"/>
                <a:gd name="connsiteY132" fmla="*/ 1987876 h 1990257"/>
                <a:gd name="connsiteX133" fmla="*/ 4960137 w 4960137"/>
                <a:gd name="connsiteY133" fmla="*/ 1990257 h 1990257"/>
                <a:gd name="connsiteX0" fmla="*/ 0 w 4960137"/>
                <a:gd name="connsiteY0" fmla="*/ 4296 h 1990258"/>
                <a:gd name="connsiteX1" fmla="*/ 0 w 4960137"/>
                <a:gd name="connsiteY1" fmla="*/ 4296 h 1990258"/>
                <a:gd name="connsiteX2" fmla="*/ 152400 w 4960137"/>
                <a:gd name="connsiteY2" fmla="*/ 4296 h 1990258"/>
                <a:gd name="connsiteX3" fmla="*/ 168275 w 4960137"/>
                <a:gd name="connsiteY3" fmla="*/ 7471 h 1990258"/>
                <a:gd name="connsiteX4" fmla="*/ 206375 w 4960137"/>
                <a:gd name="connsiteY4" fmla="*/ 10646 h 1990258"/>
                <a:gd name="connsiteX5" fmla="*/ 387350 w 4960137"/>
                <a:gd name="connsiteY5" fmla="*/ 7471 h 1990258"/>
                <a:gd name="connsiteX6" fmla="*/ 412750 w 4960137"/>
                <a:gd name="connsiteY6" fmla="*/ 4296 h 1990258"/>
                <a:gd name="connsiteX7" fmla="*/ 406400 w 4960137"/>
                <a:gd name="connsiteY7" fmla="*/ 4296 h 1990258"/>
                <a:gd name="connsiteX8" fmla="*/ 403225 w 4960137"/>
                <a:gd name="connsiteY8" fmla="*/ 32871 h 1990258"/>
                <a:gd name="connsiteX9" fmla="*/ 409575 w 4960137"/>
                <a:gd name="connsiteY9" fmla="*/ 36046 h 1990258"/>
                <a:gd name="connsiteX10" fmla="*/ 415925 w 4960137"/>
                <a:gd name="connsiteY10" fmla="*/ 86846 h 1990258"/>
                <a:gd name="connsiteX11" fmla="*/ 425450 w 4960137"/>
                <a:gd name="connsiteY11" fmla="*/ 86846 h 1990258"/>
                <a:gd name="connsiteX12" fmla="*/ 428625 w 4960137"/>
                <a:gd name="connsiteY12" fmla="*/ 102721 h 1990258"/>
                <a:gd name="connsiteX13" fmla="*/ 438150 w 4960137"/>
                <a:gd name="connsiteY13" fmla="*/ 102721 h 1990258"/>
                <a:gd name="connsiteX14" fmla="*/ 438150 w 4960137"/>
                <a:gd name="connsiteY14" fmla="*/ 217021 h 1990258"/>
                <a:gd name="connsiteX15" fmla="*/ 447675 w 4960137"/>
                <a:gd name="connsiteY15" fmla="*/ 217021 h 1990258"/>
                <a:gd name="connsiteX16" fmla="*/ 447675 w 4960137"/>
                <a:gd name="connsiteY16" fmla="*/ 232896 h 1990258"/>
                <a:gd name="connsiteX17" fmla="*/ 457200 w 4960137"/>
                <a:gd name="connsiteY17" fmla="*/ 232896 h 1990258"/>
                <a:gd name="connsiteX18" fmla="*/ 457200 w 4960137"/>
                <a:gd name="connsiteY18" fmla="*/ 255121 h 1990258"/>
                <a:gd name="connsiteX19" fmla="*/ 822325 w 4960137"/>
                <a:gd name="connsiteY19" fmla="*/ 255121 h 1990258"/>
                <a:gd name="connsiteX20" fmla="*/ 822325 w 4960137"/>
                <a:gd name="connsiteY20" fmla="*/ 277346 h 1990258"/>
                <a:gd name="connsiteX21" fmla="*/ 857250 w 4960137"/>
                <a:gd name="connsiteY21" fmla="*/ 277346 h 1990258"/>
                <a:gd name="connsiteX22" fmla="*/ 857250 w 4960137"/>
                <a:gd name="connsiteY22" fmla="*/ 302746 h 1990258"/>
                <a:gd name="connsiteX23" fmla="*/ 895350 w 4960137"/>
                <a:gd name="connsiteY23" fmla="*/ 302746 h 1990258"/>
                <a:gd name="connsiteX24" fmla="*/ 895350 w 4960137"/>
                <a:gd name="connsiteY24" fmla="*/ 458321 h 1990258"/>
                <a:gd name="connsiteX25" fmla="*/ 901700 w 4960137"/>
                <a:gd name="connsiteY25" fmla="*/ 458321 h 1990258"/>
                <a:gd name="connsiteX26" fmla="*/ 901700 w 4960137"/>
                <a:gd name="connsiteY26" fmla="*/ 471021 h 1990258"/>
                <a:gd name="connsiteX27" fmla="*/ 927100 w 4960137"/>
                <a:gd name="connsiteY27" fmla="*/ 471021 h 1990258"/>
                <a:gd name="connsiteX28" fmla="*/ 927100 w 4960137"/>
                <a:gd name="connsiteY28" fmla="*/ 496421 h 1990258"/>
                <a:gd name="connsiteX29" fmla="*/ 974725 w 4960137"/>
                <a:gd name="connsiteY29" fmla="*/ 496421 h 1990258"/>
                <a:gd name="connsiteX30" fmla="*/ 974725 w 4960137"/>
                <a:gd name="connsiteY30" fmla="*/ 518646 h 1990258"/>
                <a:gd name="connsiteX31" fmla="*/ 1114425 w 4960137"/>
                <a:gd name="connsiteY31" fmla="*/ 521821 h 1990258"/>
                <a:gd name="connsiteX32" fmla="*/ 1117600 w 4960137"/>
                <a:gd name="connsiteY32" fmla="*/ 540871 h 1990258"/>
                <a:gd name="connsiteX33" fmla="*/ 1181100 w 4960137"/>
                <a:gd name="connsiteY33" fmla="*/ 544046 h 1990258"/>
                <a:gd name="connsiteX34" fmla="*/ 1181100 w 4960137"/>
                <a:gd name="connsiteY34" fmla="*/ 553571 h 1990258"/>
                <a:gd name="connsiteX35" fmla="*/ 1187450 w 4960137"/>
                <a:gd name="connsiteY35" fmla="*/ 553571 h 1990258"/>
                <a:gd name="connsiteX36" fmla="*/ 1187450 w 4960137"/>
                <a:gd name="connsiteY36" fmla="*/ 563096 h 1990258"/>
                <a:gd name="connsiteX37" fmla="*/ 1193800 w 4960137"/>
                <a:gd name="connsiteY37" fmla="*/ 563096 h 1990258"/>
                <a:gd name="connsiteX38" fmla="*/ 1193800 w 4960137"/>
                <a:gd name="connsiteY38" fmla="*/ 569446 h 1990258"/>
                <a:gd name="connsiteX39" fmla="*/ 1203325 w 4960137"/>
                <a:gd name="connsiteY39" fmla="*/ 569446 h 1990258"/>
                <a:gd name="connsiteX40" fmla="*/ 1203325 w 4960137"/>
                <a:gd name="connsiteY40" fmla="*/ 604371 h 1990258"/>
                <a:gd name="connsiteX41" fmla="*/ 1276350 w 4960137"/>
                <a:gd name="connsiteY41" fmla="*/ 604371 h 1990258"/>
                <a:gd name="connsiteX42" fmla="*/ 1279525 w 4960137"/>
                <a:gd name="connsiteY42" fmla="*/ 626596 h 1990258"/>
                <a:gd name="connsiteX43" fmla="*/ 1301750 w 4960137"/>
                <a:gd name="connsiteY43" fmla="*/ 629771 h 1990258"/>
                <a:gd name="connsiteX44" fmla="*/ 1301750 w 4960137"/>
                <a:gd name="connsiteY44" fmla="*/ 642471 h 1990258"/>
                <a:gd name="connsiteX45" fmla="*/ 1311275 w 4960137"/>
                <a:gd name="connsiteY45" fmla="*/ 642471 h 1990258"/>
                <a:gd name="connsiteX46" fmla="*/ 1311275 w 4960137"/>
                <a:gd name="connsiteY46" fmla="*/ 671046 h 1990258"/>
                <a:gd name="connsiteX47" fmla="*/ 1349375 w 4960137"/>
                <a:gd name="connsiteY47" fmla="*/ 671046 h 1990258"/>
                <a:gd name="connsiteX48" fmla="*/ 1349375 w 4960137"/>
                <a:gd name="connsiteY48" fmla="*/ 686921 h 1990258"/>
                <a:gd name="connsiteX49" fmla="*/ 1371600 w 4960137"/>
                <a:gd name="connsiteY49" fmla="*/ 686921 h 1990258"/>
                <a:gd name="connsiteX50" fmla="*/ 1368425 w 4960137"/>
                <a:gd name="connsiteY50" fmla="*/ 709146 h 1990258"/>
                <a:gd name="connsiteX51" fmla="*/ 1390650 w 4960137"/>
                <a:gd name="connsiteY51" fmla="*/ 709146 h 1990258"/>
                <a:gd name="connsiteX52" fmla="*/ 1390650 w 4960137"/>
                <a:gd name="connsiteY52" fmla="*/ 734546 h 1990258"/>
                <a:gd name="connsiteX53" fmla="*/ 1454150 w 4960137"/>
                <a:gd name="connsiteY53" fmla="*/ 737721 h 1990258"/>
                <a:gd name="connsiteX54" fmla="*/ 1454150 w 4960137"/>
                <a:gd name="connsiteY54" fmla="*/ 753596 h 1990258"/>
                <a:gd name="connsiteX55" fmla="*/ 1489075 w 4960137"/>
                <a:gd name="connsiteY55" fmla="*/ 753596 h 1990258"/>
                <a:gd name="connsiteX56" fmla="*/ 1489075 w 4960137"/>
                <a:gd name="connsiteY56" fmla="*/ 778996 h 1990258"/>
                <a:gd name="connsiteX57" fmla="*/ 1562100 w 4960137"/>
                <a:gd name="connsiteY57" fmla="*/ 778996 h 1990258"/>
                <a:gd name="connsiteX58" fmla="*/ 1562100 w 4960137"/>
                <a:gd name="connsiteY58" fmla="*/ 798046 h 1990258"/>
                <a:gd name="connsiteX59" fmla="*/ 1670050 w 4960137"/>
                <a:gd name="connsiteY59" fmla="*/ 801221 h 1990258"/>
                <a:gd name="connsiteX60" fmla="*/ 1670050 w 4960137"/>
                <a:gd name="connsiteY60" fmla="*/ 820271 h 1990258"/>
                <a:gd name="connsiteX61" fmla="*/ 1730375 w 4960137"/>
                <a:gd name="connsiteY61" fmla="*/ 823446 h 1990258"/>
                <a:gd name="connsiteX62" fmla="*/ 1730375 w 4960137"/>
                <a:gd name="connsiteY62" fmla="*/ 839321 h 1990258"/>
                <a:gd name="connsiteX63" fmla="*/ 1771650 w 4960137"/>
                <a:gd name="connsiteY63" fmla="*/ 845671 h 1990258"/>
                <a:gd name="connsiteX64" fmla="*/ 1771650 w 4960137"/>
                <a:gd name="connsiteY64" fmla="*/ 886946 h 1990258"/>
                <a:gd name="connsiteX65" fmla="*/ 1816100 w 4960137"/>
                <a:gd name="connsiteY65" fmla="*/ 890121 h 1990258"/>
                <a:gd name="connsiteX66" fmla="*/ 1816100 w 4960137"/>
                <a:gd name="connsiteY66" fmla="*/ 944096 h 1990258"/>
                <a:gd name="connsiteX67" fmla="*/ 1825625 w 4960137"/>
                <a:gd name="connsiteY67" fmla="*/ 944096 h 1990258"/>
                <a:gd name="connsiteX68" fmla="*/ 1825625 w 4960137"/>
                <a:gd name="connsiteY68" fmla="*/ 972671 h 1990258"/>
                <a:gd name="connsiteX69" fmla="*/ 1885950 w 4960137"/>
                <a:gd name="connsiteY69" fmla="*/ 975846 h 1990258"/>
                <a:gd name="connsiteX70" fmla="*/ 1885950 w 4960137"/>
                <a:gd name="connsiteY70" fmla="*/ 994896 h 1990258"/>
                <a:gd name="connsiteX71" fmla="*/ 2120900 w 4960137"/>
                <a:gd name="connsiteY71" fmla="*/ 998071 h 1990258"/>
                <a:gd name="connsiteX72" fmla="*/ 2117725 w 4960137"/>
                <a:gd name="connsiteY72" fmla="*/ 1013946 h 1990258"/>
                <a:gd name="connsiteX73" fmla="*/ 2152650 w 4960137"/>
                <a:gd name="connsiteY73" fmla="*/ 1017121 h 1990258"/>
                <a:gd name="connsiteX74" fmla="*/ 2152650 w 4960137"/>
                <a:gd name="connsiteY74" fmla="*/ 1042521 h 1990258"/>
                <a:gd name="connsiteX75" fmla="*/ 2212975 w 4960137"/>
                <a:gd name="connsiteY75" fmla="*/ 1045696 h 1990258"/>
                <a:gd name="connsiteX76" fmla="*/ 2212975 w 4960137"/>
                <a:gd name="connsiteY76" fmla="*/ 1077446 h 1990258"/>
                <a:gd name="connsiteX77" fmla="*/ 2225675 w 4960137"/>
                <a:gd name="connsiteY77" fmla="*/ 1077446 h 1990258"/>
                <a:gd name="connsiteX78" fmla="*/ 2228850 w 4960137"/>
                <a:gd name="connsiteY78" fmla="*/ 1121896 h 1990258"/>
                <a:gd name="connsiteX79" fmla="*/ 2244725 w 4960137"/>
                <a:gd name="connsiteY79" fmla="*/ 1121896 h 1990258"/>
                <a:gd name="connsiteX80" fmla="*/ 2244725 w 4960137"/>
                <a:gd name="connsiteY80" fmla="*/ 1150471 h 1990258"/>
                <a:gd name="connsiteX81" fmla="*/ 2517775 w 4960137"/>
                <a:gd name="connsiteY81" fmla="*/ 1150471 h 1990258"/>
                <a:gd name="connsiteX82" fmla="*/ 2517775 w 4960137"/>
                <a:gd name="connsiteY82" fmla="*/ 1172696 h 1990258"/>
                <a:gd name="connsiteX83" fmla="*/ 2692400 w 4960137"/>
                <a:gd name="connsiteY83" fmla="*/ 1172696 h 1990258"/>
                <a:gd name="connsiteX84" fmla="*/ 2692400 w 4960137"/>
                <a:gd name="connsiteY84" fmla="*/ 1198096 h 1990258"/>
                <a:gd name="connsiteX85" fmla="*/ 2711450 w 4960137"/>
                <a:gd name="connsiteY85" fmla="*/ 1198096 h 1990258"/>
                <a:gd name="connsiteX86" fmla="*/ 2714625 w 4960137"/>
                <a:gd name="connsiteY86" fmla="*/ 1223496 h 1990258"/>
                <a:gd name="connsiteX87" fmla="*/ 2790825 w 4960137"/>
                <a:gd name="connsiteY87" fmla="*/ 1223496 h 1990258"/>
                <a:gd name="connsiteX88" fmla="*/ 2790825 w 4960137"/>
                <a:gd name="connsiteY88" fmla="*/ 1248896 h 1990258"/>
                <a:gd name="connsiteX89" fmla="*/ 2860675 w 4960137"/>
                <a:gd name="connsiteY89" fmla="*/ 1248896 h 1990258"/>
                <a:gd name="connsiteX90" fmla="*/ 2860675 w 4960137"/>
                <a:gd name="connsiteY90" fmla="*/ 1264771 h 1990258"/>
                <a:gd name="connsiteX91" fmla="*/ 2892425 w 4960137"/>
                <a:gd name="connsiteY91" fmla="*/ 1264771 h 1990258"/>
                <a:gd name="connsiteX92" fmla="*/ 2895600 w 4960137"/>
                <a:gd name="connsiteY92" fmla="*/ 1318746 h 1990258"/>
                <a:gd name="connsiteX93" fmla="*/ 2936875 w 4960137"/>
                <a:gd name="connsiteY93" fmla="*/ 1318746 h 1990258"/>
                <a:gd name="connsiteX94" fmla="*/ 2940050 w 4960137"/>
                <a:gd name="connsiteY94" fmla="*/ 1356846 h 1990258"/>
                <a:gd name="connsiteX95" fmla="*/ 3019425 w 4960137"/>
                <a:gd name="connsiteY95" fmla="*/ 1363196 h 1990258"/>
                <a:gd name="connsiteX96" fmla="*/ 3019425 w 4960137"/>
                <a:gd name="connsiteY96" fmla="*/ 1401296 h 1990258"/>
                <a:gd name="connsiteX97" fmla="*/ 3028950 w 4960137"/>
                <a:gd name="connsiteY97" fmla="*/ 1401296 h 1990258"/>
                <a:gd name="connsiteX98" fmla="*/ 3028950 w 4960137"/>
                <a:gd name="connsiteY98" fmla="*/ 1426696 h 1990258"/>
                <a:gd name="connsiteX99" fmla="*/ 3067050 w 4960137"/>
                <a:gd name="connsiteY99" fmla="*/ 1423521 h 1990258"/>
                <a:gd name="connsiteX100" fmla="*/ 3067050 w 4960137"/>
                <a:gd name="connsiteY100" fmla="*/ 1445746 h 1990258"/>
                <a:gd name="connsiteX101" fmla="*/ 3076575 w 4960137"/>
                <a:gd name="connsiteY101" fmla="*/ 1445746 h 1990258"/>
                <a:gd name="connsiteX102" fmla="*/ 3079750 w 4960137"/>
                <a:gd name="connsiteY102" fmla="*/ 1474321 h 1990258"/>
                <a:gd name="connsiteX103" fmla="*/ 3105150 w 4960137"/>
                <a:gd name="connsiteY103" fmla="*/ 1474321 h 1990258"/>
                <a:gd name="connsiteX104" fmla="*/ 3105150 w 4960137"/>
                <a:gd name="connsiteY104" fmla="*/ 1566396 h 1990258"/>
                <a:gd name="connsiteX105" fmla="*/ 3114675 w 4960137"/>
                <a:gd name="connsiteY105" fmla="*/ 1566396 h 1990258"/>
                <a:gd name="connsiteX106" fmla="*/ 3114675 w 4960137"/>
                <a:gd name="connsiteY106" fmla="*/ 1588621 h 1990258"/>
                <a:gd name="connsiteX107" fmla="*/ 3133725 w 4960137"/>
                <a:gd name="connsiteY107" fmla="*/ 1588621 h 1990258"/>
                <a:gd name="connsiteX108" fmla="*/ 3134519 w 4960137"/>
                <a:gd name="connsiteY108" fmla="*/ 1633865 h 1990258"/>
                <a:gd name="connsiteX109" fmla="*/ 3148012 w 4960137"/>
                <a:gd name="connsiteY109" fmla="*/ 1633865 h 1990258"/>
                <a:gd name="connsiteX110" fmla="*/ 3148012 w 4960137"/>
                <a:gd name="connsiteY110" fmla="*/ 1685460 h 1990258"/>
                <a:gd name="connsiteX111" fmla="*/ 3157537 w 4960137"/>
                <a:gd name="connsiteY111" fmla="*/ 1685459 h 1990258"/>
                <a:gd name="connsiteX112" fmla="*/ 3157536 w 4960137"/>
                <a:gd name="connsiteY112" fmla="*/ 1699745 h 1990258"/>
                <a:gd name="connsiteX113" fmla="*/ 3169442 w 4960137"/>
                <a:gd name="connsiteY113" fmla="*/ 1699747 h 1990258"/>
                <a:gd name="connsiteX114" fmla="*/ 3171824 w 4960137"/>
                <a:gd name="connsiteY114" fmla="*/ 1740227 h 1990258"/>
                <a:gd name="connsiteX115" fmla="*/ 3186111 w 4960137"/>
                <a:gd name="connsiteY115" fmla="*/ 1740227 h 1990258"/>
                <a:gd name="connsiteX116" fmla="*/ 3186112 w 4960137"/>
                <a:gd name="connsiteY116" fmla="*/ 1749752 h 1990258"/>
                <a:gd name="connsiteX117" fmla="*/ 3202780 w 4960137"/>
                <a:gd name="connsiteY117" fmla="*/ 1749751 h 1990258"/>
                <a:gd name="connsiteX118" fmla="*/ 3202780 w 4960137"/>
                <a:gd name="connsiteY118" fmla="*/ 1790233 h 1990258"/>
                <a:gd name="connsiteX119" fmla="*/ 3233735 w 4960137"/>
                <a:gd name="connsiteY119" fmla="*/ 1790233 h 1990258"/>
                <a:gd name="connsiteX120" fmla="*/ 3233735 w 4960137"/>
                <a:gd name="connsiteY120" fmla="*/ 1816427 h 1990258"/>
                <a:gd name="connsiteX121" fmla="*/ 3283741 w 4960137"/>
                <a:gd name="connsiteY121" fmla="*/ 1818808 h 1990258"/>
                <a:gd name="connsiteX122" fmla="*/ 3283741 w 4960137"/>
                <a:gd name="connsiteY122" fmla="*/ 1837857 h 1990258"/>
                <a:gd name="connsiteX123" fmla="*/ 4019545 w 4960137"/>
                <a:gd name="connsiteY123" fmla="*/ 1840238 h 1990258"/>
                <a:gd name="connsiteX124" fmla="*/ 4019547 w 4960137"/>
                <a:gd name="connsiteY124" fmla="*/ 1864050 h 1990258"/>
                <a:gd name="connsiteX125" fmla="*/ 4043358 w 4960137"/>
                <a:gd name="connsiteY125" fmla="*/ 1864051 h 1990258"/>
                <a:gd name="connsiteX126" fmla="*/ 4043358 w 4960137"/>
                <a:gd name="connsiteY126" fmla="*/ 1890245 h 1990258"/>
                <a:gd name="connsiteX127" fmla="*/ 4083838 w 4960137"/>
                <a:gd name="connsiteY127" fmla="*/ 1890244 h 1990258"/>
                <a:gd name="connsiteX128" fmla="*/ 4083839 w 4960137"/>
                <a:gd name="connsiteY128" fmla="*/ 1940252 h 1990258"/>
                <a:gd name="connsiteX129" fmla="*/ 4110033 w 4960137"/>
                <a:gd name="connsiteY129" fmla="*/ 1940251 h 1990258"/>
                <a:gd name="connsiteX130" fmla="*/ 4110032 w 4960137"/>
                <a:gd name="connsiteY130" fmla="*/ 1959300 h 1990258"/>
                <a:gd name="connsiteX131" fmla="*/ 4324344 w 4960137"/>
                <a:gd name="connsiteY131" fmla="*/ 1956919 h 1990258"/>
                <a:gd name="connsiteX132" fmla="*/ 4324343 w 4960137"/>
                <a:gd name="connsiteY132" fmla="*/ 1987876 h 1990258"/>
                <a:gd name="connsiteX133" fmla="*/ 4960137 w 4960137"/>
                <a:gd name="connsiteY133" fmla="*/ 1990257 h 1990258"/>
                <a:gd name="connsiteX134" fmla="*/ 4957756 w 4960137"/>
                <a:gd name="connsiteY134" fmla="*/ 1990258 h 1990258"/>
                <a:gd name="connsiteX0" fmla="*/ 0 w 4960137"/>
                <a:gd name="connsiteY0" fmla="*/ 4296 h 2028358"/>
                <a:gd name="connsiteX1" fmla="*/ 0 w 4960137"/>
                <a:gd name="connsiteY1" fmla="*/ 4296 h 2028358"/>
                <a:gd name="connsiteX2" fmla="*/ 152400 w 4960137"/>
                <a:gd name="connsiteY2" fmla="*/ 4296 h 2028358"/>
                <a:gd name="connsiteX3" fmla="*/ 168275 w 4960137"/>
                <a:gd name="connsiteY3" fmla="*/ 7471 h 2028358"/>
                <a:gd name="connsiteX4" fmla="*/ 206375 w 4960137"/>
                <a:gd name="connsiteY4" fmla="*/ 10646 h 2028358"/>
                <a:gd name="connsiteX5" fmla="*/ 387350 w 4960137"/>
                <a:gd name="connsiteY5" fmla="*/ 7471 h 2028358"/>
                <a:gd name="connsiteX6" fmla="*/ 412750 w 4960137"/>
                <a:gd name="connsiteY6" fmla="*/ 4296 h 2028358"/>
                <a:gd name="connsiteX7" fmla="*/ 406400 w 4960137"/>
                <a:gd name="connsiteY7" fmla="*/ 4296 h 2028358"/>
                <a:gd name="connsiteX8" fmla="*/ 403225 w 4960137"/>
                <a:gd name="connsiteY8" fmla="*/ 32871 h 2028358"/>
                <a:gd name="connsiteX9" fmla="*/ 409575 w 4960137"/>
                <a:gd name="connsiteY9" fmla="*/ 36046 h 2028358"/>
                <a:gd name="connsiteX10" fmla="*/ 415925 w 4960137"/>
                <a:gd name="connsiteY10" fmla="*/ 86846 h 2028358"/>
                <a:gd name="connsiteX11" fmla="*/ 425450 w 4960137"/>
                <a:gd name="connsiteY11" fmla="*/ 86846 h 2028358"/>
                <a:gd name="connsiteX12" fmla="*/ 428625 w 4960137"/>
                <a:gd name="connsiteY12" fmla="*/ 102721 h 2028358"/>
                <a:gd name="connsiteX13" fmla="*/ 438150 w 4960137"/>
                <a:gd name="connsiteY13" fmla="*/ 102721 h 2028358"/>
                <a:gd name="connsiteX14" fmla="*/ 438150 w 4960137"/>
                <a:gd name="connsiteY14" fmla="*/ 217021 h 2028358"/>
                <a:gd name="connsiteX15" fmla="*/ 447675 w 4960137"/>
                <a:gd name="connsiteY15" fmla="*/ 217021 h 2028358"/>
                <a:gd name="connsiteX16" fmla="*/ 447675 w 4960137"/>
                <a:gd name="connsiteY16" fmla="*/ 232896 h 2028358"/>
                <a:gd name="connsiteX17" fmla="*/ 457200 w 4960137"/>
                <a:gd name="connsiteY17" fmla="*/ 232896 h 2028358"/>
                <a:gd name="connsiteX18" fmla="*/ 457200 w 4960137"/>
                <a:gd name="connsiteY18" fmla="*/ 255121 h 2028358"/>
                <a:gd name="connsiteX19" fmla="*/ 822325 w 4960137"/>
                <a:gd name="connsiteY19" fmla="*/ 255121 h 2028358"/>
                <a:gd name="connsiteX20" fmla="*/ 822325 w 4960137"/>
                <a:gd name="connsiteY20" fmla="*/ 277346 h 2028358"/>
                <a:gd name="connsiteX21" fmla="*/ 857250 w 4960137"/>
                <a:gd name="connsiteY21" fmla="*/ 277346 h 2028358"/>
                <a:gd name="connsiteX22" fmla="*/ 857250 w 4960137"/>
                <a:gd name="connsiteY22" fmla="*/ 302746 h 2028358"/>
                <a:gd name="connsiteX23" fmla="*/ 895350 w 4960137"/>
                <a:gd name="connsiteY23" fmla="*/ 302746 h 2028358"/>
                <a:gd name="connsiteX24" fmla="*/ 895350 w 4960137"/>
                <a:gd name="connsiteY24" fmla="*/ 458321 h 2028358"/>
                <a:gd name="connsiteX25" fmla="*/ 901700 w 4960137"/>
                <a:gd name="connsiteY25" fmla="*/ 458321 h 2028358"/>
                <a:gd name="connsiteX26" fmla="*/ 901700 w 4960137"/>
                <a:gd name="connsiteY26" fmla="*/ 471021 h 2028358"/>
                <a:gd name="connsiteX27" fmla="*/ 927100 w 4960137"/>
                <a:gd name="connsiteY27" fmla="*/ 471021 h 2028358"/>
                <a:gd name="connsiteX28" fmla="*/ 927100 w 4960137"/>
                <a:gd name="connsiteY28" fmla="*/ 496421 h 2028358"/>
                <a:gd name="connsiteX29" fmla="*/ 974725 w 4960137"/>
                <a:gd name="connsiteY29" fmla="*/ 496421 h 2028358"/>
                <a:gd name="connsiteX30" fmla="*/ 974725 w 4960137"/>
                <a:gd name="connsiteY30" fmla="*/ 518646 h 2028358"/>
                <a:gd name="connsiteX31" fmla="*/ 1114425 w 4960137"/>
                <a:gd name="connsiteY31" fmla="*/ 521821 h 2028358"/>
                <a:gd name="connsiteX32" fmla="*/ 1117600 w 4960137"/>
                <a:gd name="connsiteY32" fmla="*/ 540871 h 2028358"/>
                <a:gd name="connsiteX33" fmla="*/ 1181100 w 4960137"/>
                <a:gd name="connsiteY33" fmla="*/ 544046 h 2028358"/>
                <a:gd name="connsiteX34" fmla="*/ 1181100 w 4960137"/>
                <a:gd name="connsiteY34" fmla="*/ 553571 h 2028358"/>
                <a:gd name="connsiteX35" fmla="*/ 1187450 w 4960137"/>
                <a:gd name="connsiteY35" fmla="*/ 553571 h 2028358"/>
                <a:gd name="connsiteX36" fmla="*/ 1187450 w 4960137"/>
                <a:gd name="connsiteY36" fmla="*/ 563096 h 2028358"/>
                <a:gd name="connsiteX37" fmla="*/ 1193800 w 4960137"/>
                <a:gd name="connsiteY37" fmla="*/ 563096 h 2028358"/>
                <a:gd name="connsiteX38" fmla="*/ 1193800 w 4960137"/>
                <a:gd name="connsiteY38" fmla="*/ 569446 h 2028358"/>
                <a:gd name="connsiteX39" fmla="*/ 1203325 w 4960137"/>
                <a:gd name="connsiteY39" fmla="*/ 569446 h 2028358"/>
                <a:gd name="connsiteX40" fmla="*/ 1203325 w 4960137"/>
                <a:gd name="connsiteY40" fmla="*/ 604371 h 2028358"/>
                <a:gd name="connsiteX41" fmla="*/ 1276350 w 4960137"/>
                <a:gd name="connsiteY41" fmla="*/ 604371 h 2028358"/>
                <a:gd name="connsiteX42" fmla="*/ 1279525 w 4960137"/>
                <a:gd name="connsiteY42" fmla="*/ 626596 h 2028358"/>
                <a:gd name="connsiteX43" fmla="*/ 1301750 w 4960137"/>
                <a:gd name="connsiteY43" fmla="*/ 629771 h 2028358"/>
                <a:gd name="connsiteX44" fmla="*/ 1301750 w 4960137"/>
                <a:gd name="connsiteY44" fmla="*/ 642471 h 2028358"/>
                <a:gd name="connsiteX45" fmla="*/ 1311275 w 4960137"/>
                <a:gd name="connsiteY45" fmla="*/ 642471 h 2028358"/>
                <a:gd name="connsiteX46" fmla="*/ 1311275 w 4960137"/>
                <a:gd name="connsiteY46" fmla="*/ 671046 h 2028358"/>
                <a:gd name="connsiteX47" fmla="*/ 1349375 w 4960137"/>
                <a:gd name="connsiteY47" fmla="*/ 671046 h 2028358"/>
                <a:gd name="connsiteX48" fmla="*/ 1349375 w 4960137"/>
                <a:gd name="connsiteY48" fmla="*/ 686921 h 2028358"/>
                <a:gd name="connsiteX49" fmla="*/ 1371600 w 4960137"/>
                <a:gd name="connsiteY49" fmla="*/ 686921 h 2028358"/>
                <a:gd name="connsiteX50" fmla="*/ 1368425 w 4960137"/>
                <a:gd name="connsiteY50" fmla="*/ 709146 h 2028358"/>
                <a:gd name="connsiteX51" fmla="*/ 1390650 w 4960137"/>
                <a:gd name="connsiteY51" fmla="*/ 709146 h 2028358"/>
                <a:gd name="connsiteX52" fmla="*/ 1390650 w 4960137"/>
                <a:gd name="connsiteY52" fmla="*/ 734546 h 2028358"/>
                <a:gd name="connsiteX53" fmla="*/ 1454150 w 4960137"/>
                <a:gd name="connsiteY53" fmla="*/ 737721 h 2028358"/>
                <a:gd name="connsiteX54" fmla="*/ 1454150 w 4960137"/>
                <a:gd name="connsiteY54" fmla="*/ 753596 h 2028358"/>
                <a:gd name="connsiteX55" fmla="*/ 1489075 w 4960137"/>
                <a:gd name="connsiteY55" fmla="*/ 753596 h 2028358"/>
                <a:gd name="connsiteX56" fmla="*/ 1489075 w 4960137"/>
                <a:gd name="connsiteY56" fmla="*/ 778996 h 2028358"/>
                <a:gd name="connsiteX57" fmla="*/ 1562100 w 4960137"/>
                <a:gd name="connsiteY57" fmla="*/ 778996 h 2028358"/>
                <a:gd name="connsiteX58" fmla="*/ 1562100 w 4960137"/>
                <a:gd name="connsiteY58" fmla="*/ 798046 h 2028358"/>
                <a:gd name="connsiteX59" fmla="*/ 1670050 w 4960137"/>
                <a:gd name="connsiteY59" fmla="*/ 801221 h 2028358"/>
                <a:gd name="connsiteX60" fmla="*/ 1670050 w 4960137"/>
                <a:gd name="connsiteY60" fmla="*/ 820271 h 2028358"/>
                <a:gd name="connsiteX61" fmla="*/ 1730375 w 4960137"/>
                <a:gd name="connsiteY61" fmla="*/ 823446 h 2028358"/>
                <a:gd name="connsiteX62" fmla="*/ 1730375 w 4960137"/>
                <a:gd name="connsiteY62" fmla="*/ 839321 h 2028358"/>
                <a:gd name="connsiteX63" fmla="*/ 1771650 w 4960137"/>
                <a:gd name="connsiteY63" fmla="*/ 845671 h 2028358"/>
                <a:gd name="connsiteX64" fmla="*/ 1771650 w 4960137"/>
                <a:gd name="connsiteY64" fmla="*/ 886946 h 2028358"/>
                <a:gd name="connsiteX65" fmla="*/ 1816100 w 4960137"/>
                <a:gd name="connsiteY65" fmla="*/ 890121 h 2028358"/>
                <a:gd name="connsiteX66" fmla="*/ 1816100 w 4960137"/>
                <a:gd name="connsiteY66" fmla="*/ 944096 h 2028358"/>
                <a:gd name="connsiteX67" fmla="*/ 1825625 w 4960137"/>
                <a:gd name="connsiteY67" fmla="*/ 944096 h 2028358"/>
                <a:gd name="connsiteX68" fmla="*/ 1825625 w 4960137"/>
                <a:gd name="connsiteY68" fmla="*/ 972671 h 2028358"/>
                <a:gd name="connsiteX69" fmla="*/ 1885950 w 4960137"/>
                <a:gd name="connsiteY69" fmla="*/ 975846 h 2028358"/>
                <a:gd name="connsiteX70" fmla="*/ 1885950 w 4960137"/>
                <a:gd name="connsiteY70" fmla="*/ 994896 h 2028358"/>
                <a:gd name="connsiteX71" fmla="*/ 2120900 w 4960137"/>
                <a:gd name="connsiteY71" fmla="*/ 998071 h 2028358"/>
                <a:gd name="connsiteX72" fmla="*/ 2117725 w 4960137"/>
                <a:gd name="connsiteY72" fmla="*/ 1013946 h 2028358"/>
                <a:gd name="connsiteX73" fmla="*/ 2152650 w 4960137"/>
                <a:gd name="connsiteY73" fmla="*/ 1017121 h 2028358"/>
                <a:gd name="connsiteX74" fmla="*/ 2152650 w 4960137"/>
                <a:gd name="connsiteY74" fmla="*/ 1042521 h 2028358"/>
                <a:gd name="connsiteX75" fmla="*/ 2212975 w 4960137"/>
                <a:gd name="connsiteY75" fmla="*/ 1045696 h 2028358"/>
                <a:gd name="connsiteX76" fmla="*/ 2212975 w 4960137"/>
                <a:gd name="connsiteY76" fmla="*/ 1077446 h 2028358"/>
                <a:gd name="connsiteX77" fmla="*/ 2225675 w 4960137"/>
                <a:gd name="connsiteY77" fmla="*/ 1077446 h 2028358"/>
                <a:gd name="connsiteX78" fmla="*/ 2228850 w 4960137"/>
                <a:gd name="connsiteY78" fmla="*/ 1121896 h 2028358"/>
                <a:gd name="connsiteX79" fmla="*/ 2244725 w 4960137"/>
                <a:gd name="connsiteY79" fmla="*/ 1121896 h 2028358"/>
                <a:gd name="connsiteX80" fmla="*/ 2244725 w 4960137"/>
                <a:gd name="connsiteY80" fmla="*/ 1150471 h 2028358"/>
                <a:gd name="connsiteX81" fmla="*/ 2517775 w 4960137"/>
                <a:gd name="connsiteY81" fmla="*/ 1150471 h 2028358"/>
                <a:gd name="connsiteX82" fmla="*/ 2517775 w 4960137"/>
                <a:gd name="connsiteY82" fmla="*/ 1172696 h 2028358"/>
                <a:gd name="connsiteX83" fmla="*/ 2692400 w 4960137"/>
                <a:gd name="connsiteY83" fmla="*/ 1172696 h 2028358"/>
                <a:gd name="connsiteX84" fmla="*/ 2692400 w 4960137"/>
                <a:gd name="connsiteY84" fmla="*/ 1198096 h 2028358"/>
                <a:gd name="connsiteX85" fmla="*/ 2711450 w 4960137"/>
                <a:gd name="connsiteY85" fmla="*/ 1198096 h 2028358"/>
                <a:gd name="connsiteX86" fmla="*/ 2714625 w 4960137"/>
                <a:gd name="connsiteY86" fmla="*/ 1223496 h 2028358"/>
                <a:gd name="connsiteX87" fmla="*/ 2790825 w 4960137"/>
                <a:gd name="connsiteY87" fmla="*/ 1223496 h 2028358"/>
                <a:gd name="connsiteX88" fmla="*/ 2790825 w 4960137"/>
                <a:gd name="connsiteY88" fmla="*/ 1248896 h 2028358"/>
                <a:gd name="connsiteX89" fmla="*/ 2860675 w 4960137"/>
                <a:gd name="connsiteY89" fmla="*/ 1248896 h 2028358"/>
                <a:gd name="connsiteX90" fmla="*/ 2860675 w 4960137"/>
                <a:gd name="connsiteY90" fmla="*/ 1264771 h 2028358"/>
                <a:gd name="connsiteX91" fmla="*/ 2892425 w 4960137"/>
                <a:gd name="connsiteY91" fmla="*/ 1264771 h 2028358"/>
                <a:gd name="connsiteX92" fmla="*/ 2895600 w 4960137"/>
                <a:gd name="connsiteY92" fmla="*/ 1318746 h 2028358"/>
                <a:gd name="connsiteX93" fmla="*/ 2936875 w 4960137"/>
                <a:gd name="connsiteY93" fmla="*/ 1318746 h 2028358"/>
                <a:gd name="connsiteX94" fmla="*/ 2940050 w 4960137"/>
                <a:gd name="connsiteY94" fmla="*/ 1356846 h 2028358"/>
                <a:gd name="connsiteX95" fmla="*/ 3019425 w 4960137"/>
                <a:gd name="connsiteY95" fmla="*/ 1363196 h 2028358"/>
                <a:gd name="connsiteX96" fmla="*/ 3019425 w 4960137"/>
                <a:gd name="connsiteY96" fmla="*/ 1401296 h 2028358"/>
                <a:gd name="connsiteX97" fmla="*/ 3028950 w 4960137"/>
                <a:gd name="connsiteY97" fmla="*/ 1401296 h 2028358"/>
                <a:gd name="connsiteX98" fmla="*/ 3028950 w 4960137"/>
                <a:gd name="connsiteY98" fmla="*/ 1426696 h 2028358"/>
                <a:gd name="connsiteX99" fmla="*/ 3067050 w 4960137"/>
                <a:gd name="connsiteY99" fmla="*/ 1423521 h 2028358"/>
                <a:gd name="connsiteX100" fmla="*/ 3067050 w 4960137"/>
                <a:gd name="connsiteY100" fmla="*/ 1445746 h 2028358"/>
                <a:gd name="connsiteX101" fmla="*/ 3076575 w 4960137"/>
                <a:gd name="connsiteY101" fmla="*/ 1445746 h 2028358"/>
                <a:gd name="connsiteX102" fmla="*/ 3079750 w 4960137"/>
                <a:gd name="connsiteY102" fmla="*/ 1474321 h 2028358"/>
                <a:gd name="connsiteX103" fmla="*/ 3105150 w 4960137"/>
                <a:gd name="connsiteY103" fmla="*/ 1474321 h 2028358"/>
                <a:gd name="connsiteX104" fmla="*/ 3105150 w 4960137"/>
                <a:gd name="connsiteY104" fmla="*/ 1566396 h 2028358"/>
                <a:gd name="connsiteX105" fmla="*/ 3114675 w 4960137"/>
                <a:gd name="connsiteY105" fmla="*/ 1566396 h 2028358"/>
                <a:gd name="connsiteX106" fmla="*/ 3114675 w 4960137"/>
                <a:gd name="connsiteY106" fmla="*/ 1588621 h 2028358"/>
                <a:gd name="connsiteX107" fmla="*/ 3133725 w 4960137"/>
                <a:gd name="connsiteY107" fmla="*/ 1588621 h 2028358"/>
                <a:gd name="connsiteX108" fmla="*/ 3134519 w 4960137"/>
                <a:gd name="connsiteY108" fmla="*/ 1633865 h 2028358"/>
                <a:gd name="connsiteX109" fmla="*/ 3148012 w 4960137"/>
                <a:gd name="connsiteY109" fmla="*/ 1633865 h 2028358"/>
                <a:gd name="connsiteX110" fmla="*/ 3148012 w 4960137"/>
                <a:gd name="connsiteY110" fmla="*/ 1685460 h 2028358"/>
                <a:gd name="connsiteX111" fmla="*/ 3157537 w 4960137"/>
                <a:gd name="connsiteY111" fmla="*/ 1685459 h 2028358"/>
                <a:gd name="connsiteX112" fmla="*/ 3157536 w 4960137"/>
                <a:gd name="connsiteY112" fmla="*/ 1699745 h 2028358"/>
                <a:gd name="connsiteX113" fmla="*/ 3169442 w 4960137"/>
                <a:gd name="connsiteY113" fmla="*/ 1699747 h 2028358"/>
                <a:gd name="connsiteX114" fmla="*/ 3171824 w 4960137"/>
                <a:gd name="connsiteY114" fmla="*/ 1740227 h 2028358"/>
                <a:gd name="connsiteX115" fmla="*/ 3186111 w 4960137"/>
                <a:gd name="connsiteY115" fmla="*/ 1740227 h 2028358"/>
                <a:gd name="connsiteX116" fmla="*/ 3186112 w 4960137"/>
                <a:gd name="connsiteY116" fmla="*/ 1749752 h 2028358"/>
                <a:gd name="connsiteX117" fmla="*/ 3202780 w 4960137"/>
                <a:gd name="connsiteY117" fmla="*/ 1749751 h 2028358"/>
                <a:gd name="connsiteX118" fmla="*/ 3202780 w 4960137"/>
                <a:gd name="connsiteY118" fmla="*/ 1790233 h 2028358"/>
                <a:gd name="connsiteX119" fmla="*/ 3233735 w 4960137"/>
                <a:gd name="connsiteY119" fmla="*/ 1790233 h 2028358"/>
                <a:gd name="connsiteX120" fmla="*/ 3233735 w 4960137"/>
                <a:gd name="connsiteY120" fmla="*/ 1816427 h 2028358"/>
                <a:gd name="connsiteX121" fmla="*/ 3283741 w 4960137"/>
                <a:gd name="connsiteY121" fmla="*/ 1818808 h 2028358"/>
                <a:gd name="connsiteX122" fmla="*/ 3283741 w 4960137"/>
                <a:gd name="connsiteY122" fmla="*/ 1837857 h 2028358"/>
                <a:gd name="connsiteX123" fmla="*/ 4019545 w 4960137"/>
                <a:gd name="connsiteY123" fmla="*/ 1840238 h 2028358"/>
                <a:gd name="connsiteX124" fmla="*/ 4019547 w 4960137"/>
                <a:gd name="connsiteY124" fmla="*/ 1864050 h 2028358"/>
                <a:gd name="connsiteX125" fmla="*/ 4043358 w 4960137"/>
                <a:gd name="connsiteY125" fmla="*/ 1864051 h 2028358"/>
                <a:gd name="connsiteX126" fmla="*/ 4043358 w 4960137"/>
                <a:gd name="connsiteY126" fmla="*/ 1890245 h 2028358"/>
                <a:gd name="connsiteX127" fmla="*/ 4083838 w 4960137"/>
                <a:gd name="connsiteY127" fmla="*/ 1890244 h 2028358"/>
                <a:gd name="connsiteX128" fmla="*/ 4083839 w 4960137"/>
                <a:gd name="connsiteY128" fmla="*/ 1940252 h 2028358"/>
                <a:gd name="connsiteX129" fmla="*/ 4110033 w 4960137"/>
                <a:gd name="connsiteY129" fmla="*/ 1940251 h 2028358"/>
                <a:gd name="connsiteX130" fmla="*/ 4110032 w 4960137"/>
                <a:gd name="connsiteY130" fmla="*/ 1959300 h 2028358"/>
                <a:gd name="connsiteX131" fmla="*/ 4324344 w 4960137"/>
                <a:gd name="connsiteY131" fmla="*/ 1956919 h 2028358"/>
                <a:gd name="connsiteX132" fmla="*/ 4324343 w 4960137"/>
                <a:gd name="connsiteY132" fmla="*/ 1987876 h 2028358"/>
                <a:gd name="connsiteX133" fmla="*/ 4960137 w 4960137"/>
                <a:gd name="connsiteY133" fmla="*/ 1990257 h 2028358"/>
                <a:gd name="connsiteX134" fmla="*/ 4957756 w 4960137"/>
                <a:gd name="connsiteY134" fmla="*/ 2028358 h 2028358"/>
                <a:gd name="connsiteX0" fmla="*/ 0 w 4960137"/>
                <a:gd name="connsiteY0" fmla="*/ 4296 h 2114083"/>
                <a:gd name="connsiteX1" fmla="*/ 0 w 4960137"/>
                <a:gd name="connsiteY1" fmla="*/ 4296 h 2114083"/>
                <a:gd name="connsiteX2" fmla="*/ 152400 w 4960137"/>
                <a:gd name="connsiteY2" fmla="*/ 4296 h 2114083"/>
                <a:gd name="connsiteX3" fmla="*/ 168275 w 4960137"/>
                <a:gd name="connsiteY3" fmla="*/ 7471 h 2114083"/>
                <a:gd name="connsiteX4" fmla="*/ 206375 w 4960137"/>
                <a:gd name="connsiteY4" fmla="*/ 10646 h 2114083"/>
                <a:gd name="connsiteX5" fmla="*/ 387350 w 4960137"/>
                <a:gd name="connsiteY5" fmla="*/ 7471 h 2114083"/>
                <a:gd name="connsiteX6" fmla="*/ 412750 w 4960137"/>
                <a:gd name="connsiteY6" fmla="*/ 4296 h 2114083"/>
                <a:gd name="connsiteX7" fmla="*/ 406400 w 4960137"/>
                <a:gd name="connsiteY7" fmla="*/ 4296 h 2114083"/>
                <a:gd name="connsiteX8" fmla="*/ 403225 w 4960137"/>
                <a:gd name="connsiteY8" fmla="*/ 32871 h 2114083"/>
                <a:gd name="connsiteX9" fmla="*/ 409575 w 4960137"/>
                <a:gd name="connsiteY9" fmla="*/ 36046 h 2114083"/>
                <a:gd name="connsiteX10" fmla="*/ 415925 w 4960137"/>
                <a:gd name="connsiteY10" fmla="*/ 86846 h 2114083"/>
                <a:gd name="connsiteX11" fmla="*/ 425450 w 4960137"/>
                <a:gd name="connsiteY11" fmla="*/ 86846 h 2114083"/>
                <a:gd name="connsiteX12" fmla="*/ 428625 w 4960137"/>
                <a:gd name="connsiteY12" fmla="*/ 102721 h 2114083"/>
                <a:gd name="connsiteX13" fmla="*/ 438150 w 4960137"/>
                <a:gd name="connsiteY13" fmla="*/ 102721 h 2114083"/>
                <a:gd name="connsiteX14" fmla="*/ 438150 w 4960137"/>
                <a:gd name="connsiteY14" fmla="*/ 217021 h 2114083"/>
                <a:gd name="connsiteX15" fmla="*/ 447675 w 4960137"/>
                <a:gd name="connsiteY15" fmla="*/ 217021 h 2114083"/>
                <a:gd name="connsiteX16" fmla="*/ 447675 w 4960137"/>
                <a:gd name="connsiteY16" fmla="*/ 232896 h 2114083"/>
                <a:gd name="connsiteX17" fmla="*/ 457200 w 4960137"/>
                <a:gd name="connsiteY17" fmla="*/ 232896 h 2114083"/>
                <a:gd name="connsiteX18" fmla="*/ 457200 w 4960137"/>
                <a:gd name="connsiteY18" fmla="*/ 255121 h 2114083"/>
                <a:gd name="connsiteX19" fmla="*/ 822325 w 4960137"/>
                <a:gd name="connsiteY19" fmla="*/ 255121 h 2114083"/>
                <a:gd name="connsiteX20" fmla="*/ 822325 w 4960137"/>
                <a:gd name="connsiteY20" fmla="*/ 277346 h 2114083"/>
                <a:gd name="connsiteX21" fmla="*/ 857250 w 4960137"/>
                <a:gd name="connsiteY21" fmla="*/ 277346 h 2114083"/>
                <a:gd name="connsiteX22" fmla="*/ 857250 w 4960137"/>
                <a:gd name="connsiteY22" fmla="*/ 302746 h 2114083"/>
                <a:gd name="connsiteX23" fmla="*/ 895350 w 4960137"/>
                <a:gd name="connsiteY23" fmla="*/ 302746 h 2114083"/>
                <a:gd name="connsiteX24" fmla="*/ 895350 w 4960137"/>
                <a:gd name="connsiteY24" fmla="*/ 458321 h 2114083"/>
                <a:gd name="connsiteX25" fmla="*/ 901700 w 4960137"/>
                <a:gd name="connsiteY25" fmla="*/ 458321 h 2114083"/>
                <a:gd name="connsiteX26" fmla="*/ 901700 w 4960137"/>
                <a:gd name="connsiteY26" fmla="*/ 471021 h 2114083"/>
                <a:gd name="connsiteX27" fmla="*/ 927100 w 4960137"/>
                <a:gd name="connsiteY27" fmla="*/ 471021 h 2114083"/>
                <a:gd name="connsiteX28" fmla="*/ 927100 w 4960137"/>
                <a:gd name="connsiteY28" fmla="*/ 496421 h 2114083"/>
                <a:gd name="connsiteX29" fmla="*/ 974725 w 4960137"/>
                <a:gd name="connsiteY29" fmla="*/ 496421 h 2114083"/>
                <a:gd name="connsiteX30" fmla="*/ 974725 w 4960137"/>
                <a:gd name="connsiteY30" fmla="*/ 518646 h 2114083"/>
                <a:gd name="connsiteX31" fmla="*/ 1114425 w 4960137"/>
                <a:gd name="connsiteY31" fmla="*/ 521821 h 2114083"/>
                <a:gd name="connsiteX32" fmla="*/ 1117600 w 4960137"/>
                <a:gd name="connsiteY32" fmla="*/ 540871 h 2114083"/>
                <a:gd name="connsiteX33" fmla="*/ 1181100 w 4960137"/>
                <a:gd name="connsiteY33" fmla="*/ 544046 h 2114083"/>
                <a:gd name="connsiteX34" fmla="*/ 1181100 w 4960137"/>
                <a:gd name="connsiteY34" fmla="*/ 553571 h 2114083"/>
                <a:gd name="connsiteX35" fmla="*/ 1187450 w 4960137"/>
                <a:gd name="connsiteY35" fmla="*/ 553571 h 2114083"/>
                <a:gd name="connsiteX36" fmla="*/ 1187450 w 4960137"/>
                <a:gd name="connsiteY36" fmla="*/ 563096 h 2114083"/>
                <a:gd name="connsiteX37" fmla="*/ 1193800 w 4960137"/>
                <a:gd name="connsiteY37" fmla="*/ 563096 h 2114083"/>
                <a:gd name="connsiteX38" fmla="*/ 1193800 w 4960137"/>
                <a:gd name="connsiteY38" fmla="*/ 569446 h 2114083"/>
                <a:gd name="connsiteX39" fmla="*/ 1203325 w 4960137"/>
                <a:gd name="connsiteY39" fmla="*/ 569446 h 2114083"/>
                <a:gd name="connsiteX40" fmla="*/ 1203325 w 4960137"/>
                <a:gd name="connsiteY40" fmla="*/ 604371 h 2114083"/>
                <a:gd name="connsiteX41" fmla="*/ 1276350 w 4960137"/>
                <a:gd name="connsiteY41" fmla="*/ 604371 h 2114083"/>
                <a:gd name="connsiteX42" fmla="*/ 1279525 w 4960137"/>
                <a:gd name="connsiteY42" fmla="*/ 626596 h 2114083"/>
                <a:gd name="connsiteX43" fmla="*/ 1301750 w 4960137"/>
                <a:gd name="connsiteY43" fmla="*/ 629771 h 2114083"/>
                <a:gd name="connsiteX44" fmla="*/ 1301750 w 4960137"/>
                <a:gd name="connsiteY44" fmla="*/ 642471 h 2114083"/>
                <a:gd name="connsiteX45" fmla="*/ 1311275 w 4960137"/>
                <a:gd name="connsiteY45" fmla="*/ 642471 h 2114083"/>
                <a:gd name="connsiteX46" fmla="*/ 1311275 w 4960137"/>
                <a:gd name="connsiteY46" fmla="*/ 671046 h 2114083"/>
                <a:gd name="connsiteX47" fmla="*/ 1349375 w 4960137"/>
                <a:gd name="connsiteY47" fmla="*/ 671046 h 2114083"/>
                <a:gd name="connsiteX48" fmla="*/ 1349375 w 4960137"/>
                <a:gd name="connsiteY48" fmla="*/ 686921 h 2114083"/>
                <a:gd name="connsiteX49" fmla="*/ 1371600 w 4960137"/>
                <a:gd name="connsiteY49" fmla="*/ 686921 h 2114083"/>
                <a:gd name="connsiteX50" fmla="*/ 1368425 w 4960137"/>
                <a:gd name="connsiteY50" fmla="*/ 709146 h 2114083"/>
                <a:gd name="connsiteX51" fmla="*/ 1390650 w 4960137"/>
                <a:gd name="connsiteY51" fmla="*/ 709146 h 2114083"/>
                <a:gd name="connsiteX52" fmla="*/ 1390650 w 4960137"/>
                <a:gd name="connsiteY52" fmla="*/ 734546 h 2114083"/>
                <a:gd name="connsiteX53" fmla="*/ 1454150 w 4960137"/>
                <a:gd name="connsiteY53" fmla="*/ 737721 h 2114083"/>
                <a:gd name="connsiteX54" fmla="*/ 1454150 w 4960137"/>
                <a:gd name="connsiteY54" fmla="*/ 753596 h 2114083"/>
                <a:gd name="connsiteX55" fmla="*/ 1489075 w 4960137"/>
                <a:gd name="connsiteY55" fmla="*/ 753596 h 2114083"/>
                <a:gd name="connsiteX56" fmla="*/ 1489075 w 4960137"/>
                <a:gd name="connsiteY56" fmla="*/ 778996 h 2114083"/>
                <a:gd name="connsiteX57" fmla="*/ 1562100 w 4960137"/>
                <a:gd name="connsiteY57" fmla="*/ 778996 h 2114083"/>
                <a:gd name="connsiteX58" fmla="*/ 1562100 w 4960137"/>
                <a:gd name="connsiteY58" fmla="*/ 798046 h 2114083"/>
                <a:gd name="connsiteX59" fmla="*/ 1670050 w 4960137"/>
                <a:gd name="connsiteY59" fmla="*/ 801221 h 2114083"/>
                <a:gd name="connsiteX60" fmla="*/ 1670050 w 4960137"/>
                <a:gd name="connsiteY60" fmla="*/ 820271 h 2114083"/>
                <a:gd name="connsiteX61" fmla="*/ 1730375 w 4960137"/>
                <a:gd name="connsiteY61" fmla="*/ 823446 h 2114083"/>
                <a:gd name="connsiteX62" fmla="*/ 1730375 w 4960137"/>
                <a:gd name="connsiteY62" fmla="*/ 839321 h 2114083"/>
                <a:gd name="connsiteX63" fmla="*/ 1771650 w 4960137"/>
                <a:gd name="connsiteY63" fmla="*/ 845671 h 2114083"/>
                <a:gd name="connsiteX64" fmla="*/ 1771650 w 4960137"/>
                <a:gd name="connsiteY64" fmla="*/ 886946 h 2114083"/>
                <a:gd name="connsiteX65" fmla="*/ 1816100 w 4960137"/>
                <a:gd name="connsiteY65" fmla="*/ 890121 h 2114083"/>
                <a:gd name="connsiteX66" fmla="*/ 1816100 w 4960137"/>
                <a:gd name="connsiteY66" fmla="*/ 944096 h 2114083"/>
                <a:gd name="connsiteX67" fmla="*/ 1825625 w 4960137"/>
                <a:gd name="connsiteY67" fmla="*/ 944096 h 2114083"/>
                <a:gd name="connsiteX68" fmla="*/ 1825625 w 4960137"/>
                <a:gd name="connsiteY68" fmla="*/ 972671 h 2114083"/>
                <a:gd name="connsiteX69" fmla="*/ 1885950 w 4960137"/>
                <a:gd name="connsiteY69" fmla="*/ 975846 h 2114083"/>
                <a:gd name="connsiteX70" fmla="*/ 1885950 w 4960137"/>
                <a:gd name="connsiteY70" fmla="*/ 994896 h 2114083"/>
                <a:gd name="connsiteX71" fmla="*/ 2120900 w 4960137"/>
                <a:gd name="connsiteY71" fmla="*/ 998071 h 2114083"/>
                <a:gd name="connsiteX72" fmla="*/ 2117725 w 4960137"/>
                <a:gd name="connsiteY72" fmla="*/ 1013946 h 2114083"/>
                <a:gd name="connsiteX73" fmla="*/ 2152650 w 4960137"/>
                <a:gd name="connsiteY73" fmla="*/ 1017121 h 2114083"/>
                <a:gd name="connsiteX74" fmla="*/ 2152650 w 4960137"/>
                <a:gd name="connsiteY74" fmla="*/ 1042521 h 2114083"/>
                <a:gd name="connsiteX75" fmla="*/ 2212975 w 4960137"/>
                <a:gd name="connsiteY75" fmla="*/ 1045696 h 2114083"/>
                <a:gd name="connsiteX76" fmla="*/ 2212975 w 4960137"/>
                <a:gd name="connsiteY76" fmla="*/ 1077446 h 2114083"/>
                <a:gd name="connsiteX77" fmla="*/ 2225675 w 4960137"/>
                <a:gd name="connsiteY77" fmla="*/ 1077446 h 2114083"/>
                <a:gd name="connsiteX78" fmla="*/ 2228850 w 4960137"/>
                <a:gd name="connsiteY78" fmla="*/ 1121896 h 2114083"/>
                <a:gd name="connsiteX79" fmla="*/ 2244725 w 4960137"/>
                <a:gd name="connsiteY79" fmla="*/ 1121896 h 2114083"/>
                <a:gd name="connsiteX80" fmla="*/ 2244725 w 4960137"/>
                <a:gd name="connsiteY80" fmla="*/ 1150471 h 2114083"/>
                <a:gd name="connsiteX81" fmla="*/ 2517775 w 4960137"/>
                <a:gd name="connsiteY81" fmla="*/ 1150471 h 2114083"/>
                <a:gd name="connsiteX82" fmla="*/ 2517775 w 4960137"/>
                <a:gd name="connsiteY82" fmla="*/ 1172696 h 2114083"/>
                <a:gd name="connsiteX83" fmla="*/ 2692400 w 4960137"/>
                <a:gd name="connsiteY83" fmla="*/ 1172696 h 2114083"/>
                <a:gd name="connsiteX84" fmla="*/ 2692400 w 4960137"/>
                <a:gd name="connsiteY84" fmla="*/ 1198096 h 2114083"/>
                <a:gd name="connsiteX85" fmla="*/ 2711450 w 4960137"/>
                <a:gd name="connsiteY85" fmla="*/ 1198096 h 2114083"/>
                <a:gd name="connsiteX86" fmla="*/ 2714625 w 4960137"/>
                <a:gd name="connsiteY86" fmla="*/ 1223496 h 2114083"/>
                <a:gd name="connsiteX87" fmla="*/ 2790825 w 4960137"/>
                <a:gd name="connsiteY87" fmla="*/ 1223496 h 2114083"/>
                <a:gd name="connsiteX88" fmla="*/ 2790825 w 4960137"/>
                <a:gd name="connsiteY88" fmla="*/ 1248896 h 2114083"/>
                <a:gd name="connsiteX89" fmla="*/ 2860675 w 4960137"/>
                <a:gd name="connsiteY89" fmla="*/ 1248896 h 2114083"/>
                <a:gd name="connsiteX90" fmla="*/ 2860675 w 4960137"/>
                <a:gd name="connsiteY90" fmla="*/ 1264771 h 2114083"/>
                <a:gd name="connsiteX91" fmla="*/ 2892425 w 4960137"/>
                <a:gd name="connsiteY91" fmla="*/ 1264771 h 2114083"/>
                <a:gd name="connsiteX92" fmla="*/ 2895600 w 4960137"/>
                <a:gd name="connsiteY92" fmla="*/ 1318746 h 2114083"/>
                <a:gd name="connsiteX93" fmla="*/ 2936875 w 4960137"/>
                <a:gd name="connsiteY93" fmla="*/ 1318746 h 2114083"/>
                <a:gd name="connsiteX94" fmla="*/ 2940050 w 4960137"/>
                <a:gd name="connsiteY94" fmla="*/ 1356846 h 2114083"/>
                <a:gd name="connsiteX95" fmla="*/ 3019425 w 4960137"/>
                <a:gd name="connsiteY95" fmla="*/ 1363196 h 2114083"/>
                <a:gd name="connsiteX96" fmla="*/ 3019425 w 4960137"/>
                <a:gd name="connsiteY96" fmla="*/ 1401296 h 2114083"/>
                <a:gd name="connsiteX97" fmla="*/ 3028950 w 4960137"/>
                <a:gd name="connsiteY97" fmla="*/ 1401296 h 2114083"/>
                <a:gd name="connsiteX98" fmla="*/ 3028950 w 4960137"/>
                <a:gd name="connsiteY98" fmla="*/ 1426696 h 2114083"/>
                <a:gd name="connsiteX99" fmla="*/ 3067050 w 4960137"/>
                <a:gd name="connsiteY99" fmla="*/ 1423521 h 2114083"/>
                <a:gd name="connsiteX100" fmla="*/ 3067050 w 4960137"/>
                <a:gd name="connsiteY100" fmla="*/ 1445746 h 2114083"/>
                <a:gd name="connsiteX101" fmla="*/ 3076575 w 4960137"/>
                <a:gd name="connsiteY101" fmla="*/ 1445746 h 2114083"/>
                <a:gd name="connsiteX102" fmla="*/ 3079750 w 4960137"/>
                <a:gd name="connsiteY102" fmla="*/ 1474321 h 2114083"/>
                <a:gd name="connsiteX103" fmla="*/ 3105150 w 4960137"/>
                <a:gd name="connsiteY103" fmla="*/ 1474321 h 2114083"/>
                <a:gd name="connsiteX104" fmla="*/ 3105150 w 4960137"/>
                <a:gd name="connsiteY104" fmla="*/ 1566396 h 2114083"/>
                <a:gd name="connsiteX105" fmla="*/ 3114675 w 4960137"/>
                <a:gd name="connsiteY105" fmla="*/ 1566396 h 2114083"/>
                <a:gd name="connsiteX106" fmla="*/ 3114675 w 4960137"/>
                <a:gd name="connsiteY106" fmla="*/ 1588621 h 2114083"/>
                <a:gd name="connsiteX107" fmla="*/ 3133725 w 4960137"/>
                <a:gd name="connsiteY107" fmla="*/ 1588621 h 2114083"/>
                <a:gd name="connsiteX108" fmla="*/ 3134519 w 4960137"/>
                <a:gd name="connsiteY108" fmla="*/ 1633865 h 2114083"/>
                <a:gd name="connsiteX109" fmla="*/ 3148012 w 4960137"/>
                <a:gd name="connsiteY109" fmla="*/ 1633865 h 2114083"/>
                <a:gd name="connsiteX110" fmla="*/ 3148012 w 4960137"/>
                <a:gd name="connsiteY110" fmla="*/ 1685460 h 2114083"/>
                <a:gd name="connsiteX111" fmla="*/ 3157537 w 4960137"/>
                <a:gd name="connsiteY111" fmla="*/ 1685459 h 2114083"/>
                <a:gd name="connsiteX112" fmla="*/ 3157536 w 4960137"/>
                <a:gd name="connsiteY112" fmla="*/ 1699745 h 2114083"/>
                <a:gd name="connsiteX113" fmla="*/ 3169442 w 4960137"/>
                <a:gd name="connsiteY113" fmla="*/ 1699747 h 2114083"/>
                <a:gd name="connsiteX114" fmla="*/ 3171824 w 4960137"/>
                <a:gd name="connsiteY114" fmla="*/ 1740227 h 2114083"/>
                <a:gd name="connsiteX115" fmla="*/ 3186111 w 4960137"/>
                <a:gd name="connsiteY115" fmla="*/ 1740227 h 2114083"/>
                <a:gd name="connsiteX116" fmla="*/ 3186112 w 4960137"/>
                <a:gd name="connsiteY116" fmla="*/ 1749752 h 2114083"/>
                <a:gd name="connsiteX117" fmla="*/ 3202780 w 4960137"/>
                <a:gd name="connsiteY117" fmla="*/ 1749751 h 2114083"/>
                <a:gd name="connsiteX118" fmla="*/ 3202780 w 4960137"/>
                <a:gd name="connsiteY118" fmla="*/ 1790233 h 2114083"/>
                <a:gd name="connsiteX119" fmla="*/ 3233735 w 4960137"/>
                <a:gd name="connsiteY119" fmla="*/ 1790233 h 2114083"/>
                <a:gd name="connsiteX120" fmla="*/ 3233735 w 4960137"/>
                <a:gd name="connsiteY120" fmla="*/ 1816427 h 2114083"/>
                <a:gd name="connsiteX121" fmla="*/ 3283741 w 4960137"/>
                <a:gd name="connsiteY121" fmla="*/ 1818808 h 2114083"/>
                <a:gd name="connsiteX122" fmla="*/ 3283741 w 4960137"/>
                <a:gd name="connsiteY122" fmla="*/ 1837857 h 2114083"/>
                <a:gd name="connsiteX123" fmla="*/ 4019545 w 4960137"/>
                <a:gd name="connsiteY123" fmla="*/ 1840238 h 2114083"/>
                <a:gd name="connsiteX124" fmla="*/ 4019547 w 4960137"/>
                <a:gd name="connsiteY124" fmla="*/ 1864050 h 2114083"/>
                <a:gd name="connsiteX125" fmla="*/ 4043358 w 4960137"/>
                <a:gd name="connsiteY125" fmla="*/ 1864051 h 2114083"/>
                <a:gd name="connsiteX126" fmla="*/ 4043358 w 4960137"/>
                <a:gd name="connsiteY126" fmla="*/ 1890245 h 2114083"/>
                <a:gd name="connsiteX127" fmla="*/ 4083838 w 4960137"/>
                <a:gd name="connsiteY127" fmla="*/ 1890244 h 2114083"/>
                <a:gd name="connsiteX128" fmla="*/ 4083839 w 4960137"/>
                <a:gd name="connsiteY128" fmla="*/ 1940252 h 2114083"/>
                <a:gd name="connsiteX129" fmla="*/ 4110033 w 4960137"/>
                <a:gd name="connsiteY129" fmla="*/ 1940251 h 2114083"/>
                <a:gd name="connsiteX130" fmla="*/ 4110032 w 4960137"/>
                <a:gd name="connsiteY130" fmla="*/ 1959300 h 2114083"/>
                <a:gd name="connsiteX131" fmla="*/ 4324344 w 4960137"/>
                <a:gd name="connsiteY131" fmla="*/ 1956919 h 2114083"/>
                <a:gd name="connsiteX132" fmla="*/ 4324343 w 4960137"/>
                <a:gd name="connsiteY132" fmla="*/ 1987876 h 2114083"/>
                <a:gd name="connsiteX133" fmla="*/ 4960137 w 4960137"/>
                <a:gd name="connsiteY133" fmla="*/ 1990257 h 2114083"/>
                <a:gd name="connsiteX134" fmla="*/ 4957756 w 4960137"/>
                <a:gd name="connsiteY134" fmla="*/ 2114083 h 2114083"/>
                <a:gd name="connsiteX0" fmla="*/ 0 w 4960137"/>
                <a:gd name="connsiteY0" fmla="*/ 4296 h 2114083"/>
                <a:gd name="connsiteX1" fmla="*/ 0 w 4960137"/>
                <a:gd name="connsiteY1" fmla="*/ 4296 h 2114083"/>
                <a:gd name="connsiteX2" fmla="*/ 152400 w 4960137"/>
                <a:gd name="connsiteY2" fmla="*/ 4296 h 2114083"/>
                <a:gd name="connsiteX3" fmla="*/ 168275 w 4960137"/>
                <a:gd name="connsiteY3" fmla="*/ 7471 h 2114083"/>
                <a:gd name="connsiteX4" fmla="*/ 206375 w 4960137"/>
                <a:gd name="connsiteY4" fmla="*/ 10646 h 2114083"/>
                <a:gd name="connsiteX5" fmla="*/ 387350 w 4960137"/>
                <a:gd name="connsiteY5" fmla="*/ 7471 h 2114083"/>
                <a:gd name="connsiteX6" fmla="*/ 412750 w 4960137"/>
                <a:gd name="connsiteY6" fmla="*/ 4296 h 2114083"/>
                <a:gd name="connsiteX7" fmla="*/ 406400 w 4960137"/>
                <a:gd name="connsiteY7" fmla="*/ 4296 h 2114083"/>
                <a:gd name="connsiteX8" fmla="*/ 403225 w 4960137"/>
                <a:gd name="connsiteY8" fmla="*/ 32871 h 2114083"/>
                <a:gd name="connsiteX9" fmla="*/ 409575 w 4960137"/>
                <a:gd name="connsiteY9" fmla="*/ 36046 h 2114083"/>
                <a:gd name="connsiteX10" fmla="*/ 415925 w 4960137"/>
                <a:gd name="connsiteY10" fmla="*/ 86846 h 2114083"/>
                <a:gd name="connsiteX11" fmla="*/ 425450 w 4960137"/>
                <a:gd name="connsiteY11" fmla="*/ 86846 h 2114083"/>
                <a:gd name="connsiteX12" fmla="*/ 428625 w 4960137"/>
                <a:gd name="connsiteY12" fmla="*/ 102721 h 2114083"/>
                <a:gd name="connsiteX13" fmla="*/ 438150 w 4960137"/>
                <a:gd name="connsiteY13" fmla="*/ 102721 h 2114083"/>
                <a:gd name="connsiteX14" fmla="*/ 438150 w 4960137"/>
                <a:gd name="connsiteY14" fmla="*/ 217021 h 2114083"/>
                <a:gd name="connsiteX15" fmla="*/ 447675 w 4960137"/>
                <a:gd name="connsiteY15" fmla="*/ 217021 h 2114083"/>
                <a:gd name="connsiteX16" fmla="*/ 447675 w 4960137"/>
                <a:gd name="connsiteY16" fmla="*/ 232896 h 2114083"/>
                <a:gd name="connsiteX17" fmla="*/ 457200 w 4960137"/>
                <a:gd name="connsiteY17" fmla="*/ 232896 h 2114083"/>
                <a:gd name="connsiteX18" fmla="*/ 457200 w 4960137"/>
                <a:gd name="connsiteY18" fmla="*/ 255121 h 2114083"/>
                <a:gd name="connsiteX19" fmla="*/ 822325 w 4960137"/>
                <a:gd name="connsiteY19" fmla="*/ 255121 h 2114083"/>
                <a:gd name="connsiteX20" fmla="*/ 822325 w 4960137"/>
                <a:gd name="connsiteY20" fmla="*/ 277346 h 2114083"/>
                <a:gd name="connsiteX21" fmla="*/ 857250 w 4960137"/>
                <a:gd name="connsiteY21" fmla="*/ 277346 h 2114083"/>
                <a:gd name="connsiteX22" fmla="*/ 857250 w 4960137"/>
                <a:gd name="connsiteY22" fmla="*/ 302746 h 2114083"/>
                <a:gd name="connsiteX23" fmla="*/ 895350 w 4960137"/>
                <a:gd name="connsiteY23" fmla="*/ 302746 h 2114083"/>
                <a:gd name="connsiteX24" fmla="*/ 895350 w 4960137"/>
                <a:gd name="connsiteY24" fmla="*/ 458321 h 2114083"/>
                <a:gd name="connsiteX25" fmla="*/ 901700 w 4960137"/>
                <a:gd name="connsiteY25" fmla="*/ 458321 h 2114083"/>
                <a:gd name="connsiteX26" fmla="*/ 901700 w 4960137"/>
                <a:gd name="connsiteY26" fmla="*/ 471021 h 2114083"/>
                <a:gd name="connsiteX27" fmla="*/ 927100 w 4960137"/>
                <a:gd name="connsiteY27" fmla="*/ 471021 h 2114083"/>
                <a:gd name="connsiteX28" fmla="*/ 927100 w 4960137"/>
                <a:gd name="connsiteY28" fmla="*/ 496421 h 2114083"/>
                <a:gd name="connsiteX29" fmla="*/ 974725 w 4960137"/>
                <a:gd name="connsiteY29" fmla="*/ 496421 h 2114083"/>
                <a:gd name="connsiteX30" fmla="*/ 974725 w 4960137"/>
                <a:gd name="connsiteY30" fmla="*/ 518646 h 2114083"/>
                <a:gd name="connsiteX31" fmla="*/ 1114425 w 4960137"/>
                <a:gd name="connsiteY31" fmla="*/ 521821 h 2114083"/>
                <a:gd name="connsiteX32" fmla="*/ 1117600 w 4960137"/>
                <a:gd name="connsiteY32" fmla="*/ 540871 h 2114083"/>
                <a:gd name="connsiteX33" fmla="*/ 1181100 w 4960137"/>
                <a:gd name="connsiteY33" fmla="*/ 544046 h 2114083"/>
                <a:gd name="connsiteX34" fmla="*/ 1181100 w 4960137"/>
                <a:gd name="connsiteY34" fmla="*/ 553571 h 2114083"/>
                <a:gd name="connsiteX35" fmla="*/ 1187450 w 4960137"/>
                <a:gd name="connsiteY35" fmla="*/ 553571 h 2114083"/>
                <a:gd name="connsiteX36" fmla="*/ 1187450 w 4960137"/>
                <a:gd name="connsiteY36" fmla="*/ 563096 h 2114083"/>
                <a:gd name="connsiteX37" fmla="*/ 1193800 w 4960137"/>
                <a:gd name="connsiteY37" fmla="*/ 563096 h 2114083"/>
                <a:gd name="connsiteX38" fmla="*/ 1193800 w 4960137"/>
                <a:gd name="connsiteY38" fmla="*/ 569446 h 2114083"/>
                <a:gd name="connsiteX39" fmla="*/ 1203325 w 4960137"/>
                <a:gd name="connsiteY39" fmla="*/ 569446 h 2114083"/>
                <a:gd name="connsiteX40" fmla="*/ 1203325 w 4960137"/>
                <a:gd name="connsiteY40" fmla="*/ 604371 h 2114083"/>
                <a:gd name="connsiteX41" fmla="*/ 1276350 w 4960137"/>
                <a:gd name="connsiteY41" fmla="*/ 604371 h 2114083"/>
                <a:gd name="connsiteX42" fmla="*/ 1279525 w 4960137"/>
                <a:gd name="connsiteY42" fmla="*/ 626596 h 2114083"/>
                <a:gd name="connsiteX43" fmla="*/ 1301750 w 4960137"/>
                <a:gd name="connsiteY43" fmla="*/ 629771 h 2114083"/>
                <a:gd name="connsiteX44" fmla="*/ 1301750 w 4960137"/>
                <a:gd name="connsiteY44" fmla="*/ 642471 h 2114083"/>
                <a:gd name="connsiteX45" fmla="*/ 1311275 w 4960137"/>
                <a:gd name="connsiteY45" fmla="*/ 642471 h 2114083"/>
                <a:gd name="connsiteX46" fmla="*/ 1311275 w 4960137"/>
                <a:gd name="connsiteY46" fmla="*/ 671046 h 2114083"/>
                <a:gd name="connsiteX47" fmla="*/ 1349375 w 4960137"/>
                <a:gd name="connsiteY47" fmla="*/ 671046 h 2114083"/>
                <a:gd name="connsiteX48" fmla="*/ 1349375 w 4960137"/>
                <a:gd name="connsiteY48" fmla="*/ 686921 h 2114083"/>
                <a:gd name="connsiteX49" fmla="*/ 1371600 w 4960137"/>
                <a:gd name="connsiteY49" fmla="*/ 686921 h 2114083"/>
                <a:gd name="connsiteX50" fmla="*/ 1368425 w 4960137"/>
                <a:gd name="connsiteY50" fmla="*/ 709146 h 2114083"/>
                <a:gd name="connsiteX51" fmla="*/ 1390650 w 4960137"/>
                <a:gd name="connsiteY51" fmla="*/ 709146 h 2114083"/>
                <a:gd name="connsiteX52" fmla="*/ 1390650 w 4960137"/>
                <a:gd name="connsiteY52" fmla="*/ 734546 h 2114083"/>
                <a:gd name="connsiteX53" fmla="*/ 1454150 w 4960137"/>
                <a:gd name="connsiteY53" fmla="*/ 737721 h 2114083"/>
                <a:gd name="connsiteX54" fmla="*/ 1454150 w 4960137"/>
                <a:gd name="connsiteY54" fmla="*/ 753596 h 2114083"/>
                <a:gd name="connsiteX55" fmla="*/ 1489075 w 4960137"/>
                <a:gd name="connsiteY55" fmla="*/ 753596 h 2114083"/>
                <a:gd name="connsiteX56" fmla="*/ 1489075 w 4960137"/>
                <a:gd name="connsiteY56" fmla="*/ 778996 h 2114083"/>
                <a:gd name="connsiteX57" fmla="*/ 1562100 w 4960137"/>
                <a:gd name="connsiteY57" fmla="*/ 778996 h 2114083"/>
                <a:gd name="connsiteX58" fmla="*/ 1562100 w 4960137"/>
                <a:gd name="connsiteY58" fmla="*/ 798046 h 2114083"/>
                <a:gd name="connsiteX59" fmla="*/ 1670050 w 4960137"/>
                <a:gd name="connsiteY59" fmla="*/ 801221 h 2114083"/>
                <a:gd name="connsiteX60" fmla="*/ 1670050 w 4960137"/>
                <a:gd name="connsiteY60" fmla="*/ 820271 h 2114083"/>
                <a:gd name="connsiteX61" fmla="*/ 1730375 w 4960137"/>
                <a:gd name="connsiteY61" fmla="*/ 823446 h 2114083"/>
                <a:gd name="connsiteX62" fmla="*/ 1730375 w 4960137"/>
                <a:gd name="connsiteY62" fmla="*/ 839321 h 2114083"/>
                <a:gd name="connsiteX63" fmla="*/ 1771650 w 4960137"/>
                <a:gd name="connsiteY63" fmla="*/ 845671 h 2114083"/>
                <a:gd name="connsiteX64" fmla="*/ 1771650 w 4960137"/>
                <a:gd name="connsiteY64" fmla="*/ 886946 h 2114083"/>
                <a:gd name="connsiteX65" fmla="*/ 1816100 w 4960137"/>
                <a:gd name="connsiteY65" fmla="*/ 890121 h 2114083"/>
                <a:gd name="connsiteX66" fmla="*/ 1816100 w 4960137"/>
                <a:gd name="connsiteY66" fmla="*/ 944096 h 2114083"/>
                <a:gd name="connsiteX67" fmla="*/ 1825625 w 4960137"/>
                <a:gd name="connsiteY67" fmla="*/ 944096 h 2114083"/>
                <a:gd name="connsiteX68" fmla="*/ 1825625 w 4960137"/>
                <a:gd name="connsiteY68" fmla="*/ 972671 h 2114083"/>
                <a:gd name="connsiteX69" fmla="*/ 1885950 w 4960137"/>
                <a:gd name="connsiteY69" fmla="*/ 975846 h 2114083"/>
                <a:gd name="connsiteX70" fmla="*/ 1885950 w 4960137"/>
                <a:gd name="connsiteY70" fmla="*/ 994896 h 2114083"/>
                <a:gd name="connsiteX71" fmla="*/ 2120900 w 4960137"/>
                <a:gd name="connsiteY71" fmla="*/ 998071 h 2114083"/>
                <a:gd name="connsiteX72" fmla="*/ 2117725 w 4960137"/>
                <a:gd name="connsiteY72" fmla="*/ 1013946 h 2114083"/>
                <a:gd name="connsiteX73" fmla="*/ 2152650 w 4960137"/>
                <a:gd name="connsiteY73" fmla="*/ 1017121 h 2114083"/>
                <a:gd name="connsiteX74" fmla="*/ 2152650 w 4960137"/>
                <a:gd name="connsiteY74" fmla="*/ 1042521 h 2114083"/>
                <a:gd name="connsiteX75" fmla="*/ 2212975 w 4960137"/>
                <a:gd name="connsiteY75" fmla="*/ 1045696 h 2114083"/>
                <a:gd name="connsiteX76" fmla="*/ 2212975 w 4960137"/>
                <a:gd name="connsiteY76" fmla="*/ 1077446 h 2114083"/>
                <a:gd name="connsiteX77" fmla="*/ 2225675 w 4960137"/>
                <a:gd name="connsiteY77" fmla="*/ 1077446 h 2114083"/>
                <a:gd name="connsiteX78" fmla="*/ 2228850 w 4960137"/>
                <a:gd name="connsiteY78" fmla="*/ 1121896 h 2114083"/>
                <a:gd name="connsiteX79" fmla="*/ 2244725 w 4960137"/>
                <a:gd name="connsiteY79" fmla="*/ 1121896 h 2114083"/>
                <a:gd name="connsiteX80" fmla="*/ 2244725 w 4960137"/>
                <a:gd name="connsiteY80" fmla="*/ 1150471 h 2114083"/>
                <a:gd name="connsiteX81" fmla="*/ 2517775 w 4960137"/>
                <a:gd name="connsiteY81" fmla="*/ 1150471 h 2114083"/>
                <a:gd name="connsiteX82" fmla="*/ 2517775 w 4960137"/>
                <a:gd name="connsiteY82" fmla="*/ 1172696 h 2114083"/>
                <a:gd name="connsiteX83" fmla="*/ 2692400 w 4960137"/>
                <a:gd name="connsiteY83" fmla="*/ 1172696 h 2114083"/>
                <a:gd name="connsiteX84" fmla="*/ 2692400 w 4960137"/>
                <a:gd name="connsiteY84" fmla="*/ 1198096 h 2114083"/>
                <a:gd name="connsiteX85" fmla="*/ 2711450 w 4960137"/>
                <a:gd name="connsiteY85" fmla="*/ 1198096 h 2114083"/>
                <a:gd name="connsiteX86" fmla="*/ 2714625 w 4960137"/>
                <a:gd name="connsiteY86" fmla="*/ 1223496 h 2114083"/>
                <a:gd name="connsiteX87" fmla="*/ 2790825 w 4960137"/>
                <a:gd name="connsiteY87" fmla="*/ 1223496 h 2114083"/>
                <a:gd name="connsiteX88" fmla="*/ 2790825 w 4960137"/>
                <a:gd name="connsiteY88" fmla="*/ 1248896 h 2114083"/>
                <a:gd name="connsiteX89" fmla="*/ 2860675 w 4960137"/>
                <a:gd name="connsiteY89" fmla="*/ 1248896 h 2114083"/>
                <a:gd name="connsiteX90" fmla="*/ 2860675 w 4960137"/>
                <a:gd name="connsiteY90" fmla="*/ 1264771 h 2114083"/>
                <a:gd name="connsiteX91" fmla="*/ 2892425 w 4960137"/>
                <a:gd name="connsiteY91" fmla="*/ 1264771 h 2114083"/>
                <a:gd name="connsiteX92" fmla="*/ 2895600 w 4960137"/>
                <a:gd name="connsiteY92" fmla="*/ 1318746 h 2114083"/>
                <a:gd name="connsiteX93" fmla="*/ 2936875 w 4960137"/>
                <a:gd name="connsiteY93" fmla="*/ 1318746 h 2114083"/>
                <a:gd name="connsiteX94" fmla="*/ 2940050 w 4960137"/>
                <a:gd name="connsiteY94" fmla="*/ 1356846 h 2114083"/>
                <a:gd name="connsiteX95" fmla="*/ 3019425 w 4960137"/>
                <a:gd name="connsiteY95" fmla="*/ 1363196 h 2114083"/>
                <a:gd name="connsiteX96" fmla="*/ 3019425 w 4960137"/>
                <a:gd name="connsiteY96" fmla="*/ 1401296 h 2114083"/>
                <a:gd name="connsiteX97" fmla="*/ 3028950 w 4960137"/>
                <a:gd name="connsiteY97" fmla="*/ 1401296 h 2114083"/>
                <a:gd name="connsiteX98" fmla="*/ 3028950 w 4960137"/>
                <a:gd name="connsiteY98" fmla="*/ 1426696 h 2114083"/>
                <a:gd name="connsiteX99" fmla="*/ 3067050 w 4960137"/>
                <a:gd name="connsiteY99" fmla="*/ 1423521 h 2114083"/>
                <a:gd name="connsiteX100" fmla="*/ 3067050 w 4960137"/>
                <a:gd name="connsiteY100" fmla="*/ 1445746 h 2114083"/>
                <a:gd name="connsiteX101" fmla="*/ 3076575 w 4960137"/>
                <a:gd name="connsiteY101" fmla="*/ 1445746 h 2114083"/>
                <a:gd name="connsiteX102" fmla="*/ 3079750 w 4960137"/>
                <a:gd name="connsiteY102" fmla="*/ 1474321 h 2114083"/>
                <a:gd name="connsiteX103" fmla="*/ 3105150 w 4960137"/>
                <a:gd name="connsiteY103" fmla="*/ 1474321 h 2114083"/>
                <a:gd name="connsiteX104" fmla="*/ 3105150 w 4960137"/>
                <a:gd name="connsiteY104" fmla="*/ 1566396 h 2114083"/>
                <a:gd name="connsiteX105" fmla="*/ 3114675 w 4960137"/>
                <a:gd name="connsiteY105" fmla="*/ 1566396 h 2114083"/>
                <a:gd name="connsiteX106" fmla="*/ 3114675 w 4960137"/>
                <a:gd name="connsiteY106" fmla="*/ 1588621 h 2114083"/>
                <a:gd name="connsiteX107" fmla="*/ 3133725 w 4960137"/>
                <a:gd name="connsiteY107" fmla="*/ 1588621 h 2114083"/>
                <a:gd name="connsiteX108" fmla="*/ 3134519 w 4960137"/>
                <a:gd name="connsiteY108" fmla="*/ 1633865 h 2114083"/>
                <a:gd name="connsiteX109" fmla="*/ 3148012 w 4960137"/>
                <a:gd name="connsiteY109" fmla="*/ 1633865 h 2114083"/>
                <a:gd name="connsiteX110" fmla="*/ 3148012 w 4960137"/>
                <a:gd name="connsiteY110" fmla="*/ 1685460 h 2114083"/>
                <a:gd name="connsiteX111" fmla="*/ 3157537 w 4960137"/>
                <a:gd name="connsiteY111" fmla="*/ 1685459 h 2114083"/>
                <a:gd name="connsiteX112" fmla="*/ 3157536 w 4960137"/>
                <a:gd name="connsiteY112" fmla="*/ 1699745 h 2114083"/>
                <a:gd name="connsiteX113" fmla="*/ 3169442 w 4960137"/>
                <a:gd name="connsiteY113" fmla="*/ 1699747 h 2114083"/>
                <a:gd name="connsiteX114" fmla="*/ 3171824 w 4960137"/>
                <a:gd name="connsiteY114" fmla="*/ 1740227 h 2114083"/>
                <a:gd name="connsiteX115" fmla="*/ 3186111 w 4960137"/>
                <a:gd name="connsiteY115" fmla="*/ 1740227 h 2114083"/>
                <a:gd name="connsiteX116" fmla="*/ 3186112 w 4960137"/>
                <a:gd name="connsiteY116" fmla="*/ 1749752 h 2114083"/>
                <a:gd name="connsiteX117" fmla="*/ 3202780 w 4960137"/>
                <a:gd name="connsiteY117" fmla="*/ 1749751 h 2114083"/>
                <a:gd name="connsiteX118" fmla="*/ 3202780 w 4960137"/>
                <a:gd name="connsiteY118" fmla="*/ 1790233 h 2114083"/>
                <a:gd name="connsiteX119" fmla="*/ 3233735 w 4960137"/>
                <a:gd name="connsiteY119" fmla="*/ 1790233 h 2114083"/>
                <a:gd name="connsiteX120" fmla="*/ 3233735 w 4960137"/>
                <a:gd name="connsiteY120" fmla="*/ 1816427 h 2114083"/>
                <a:gd name="connsiteX121" fmla="*/ 3283741 w 4960137"/>
                <a:gd name="connsiteY121" fmla="*/ 1818808 h 2114083"/>
                <a:gd name="connsiteX122" fmla="*/ 3283741 w 4960137"/>
                <a:gd name="connsiteY122" fmla="*/ 1837857 h 2114083"/>
                <a:gd name="connsiteX123" fmla="*/ 4019545 w 4960137"/>
                <a:gd name="connsiteY123" fmla="*/ 1840238 h 2114083"/>
                <a:gd name="connsiteX124" fmla="*/ 4019547 w 4960137"/>
                <a:gd name="connsiteY124" fmla="*/ 1864050 h 2114083"/>
                <a:gd name="connsiteX125" fmla="*/ 4043358 w 4960137"/>
                <a:gd name="connsiteY125" fmla="*/ 1864051 h 2114083"/>
                <a:gd name="connsiteX126" fmla="*/ 4043358 w 4960137"/>
                <a:gd name="connsiteY126" fmla="*/ 1890245 h 2114083"/>
                <a:gd name="connsiteX127" fmla="*/ 4083838 w 4960137"/>
                <a:gd name="connsiteY127" fmla="*/ 1890244 h 2114083"/>
                <a:gd name="connsiteX128" fmla="*/ 4083839 w 4960137"/>
                <a:gd name="connsiteY128" fmla="*/ 1940252 h 2114083"/>
                <a:gd name="connsiteX129" fmla="*/ 4110033 w 4960137"/>
                <a:gd name="connsiteY129" fmla="*/ 1940251 h 2114083"/>
                <a:gd name="connsiteX130" fmla="*/ 4110032 w 4960137"/>
                <a:gd name="connsiteY130" fmla="*/ 1959300 h 2114083"/>
                <a:gd name="connsiteX131" fmla="*/ 4324344 w 4960137"/>
                <a:gd name="connsiteY131" fmla="*/ 1956919 h 2114083"/>
                <a:gd name="connsiteX132" fmla="*/ 4324343 w 4960137"/>
                <a:gd name="connsiteY132" fmla="*/ 1987876 h 2114083"/>
                <a:gd name="connsiteX133" fmla="*/ 4960137 w 4960137"/>
                <a:gd name="connsiteY133" fmla="*/ 1990257 h 2114083"/>
                <a:gd name="connsiteX134" fmla="*/ 4957756 w 4960137"/>
                <a:gd name="connsiteY134" fmla="*/ 2114083 h 2114083"/>
                <a:gd name="connsiteX0" fmla="*/ 0 w 4964968"/>
                <a:gd name="connsiteY0" fmla="*/ 4296 h 2023596"/>
                <a:gd name="connsiteX1" fmla="*/ 0 w 4964968"/>
                <a:gd name="connsiteY1" fmla="*/ 4296 h 2023596"/>
                <a:gd name="connsiteX2" fmla="*/ 152400 w 4964968"/>
                <a:gd name="connsiteY2" fmla="*/ 4296 h 2023596"/>
                <a:gd name="connsiteX3" fmla="*/ 168275 w 4964968"/>
                <a:gd name="connsiteY3" fmla="*/ 7471 h 2023596"/>
                <a:gd name="connsiteX4" fmla="*/ 206375 w 4964968"/>
                <a:gd name="connsiteY4" fmla="*/ 10646 h 2023596"/>
                <a:gd name="connsiteX5" fmla="*/ 387350 w 4964968"/>
                <a:gd name="connsiteY5" fmla="*/ 7471 h 2023596"/>
                <a:gd name="connsiteX6" fmla="*/ 412750 w 4964968"/>
                <a:gd name="connsiteY6" fmla="*/ 4296 h 2023596"/>
                <a:gd name="connsiteX7" fmla="*/ 406400 w 4964968"/>
                <a:gd name="connsiteY7" fmla="*/ 4296 h 2023596"/>
                <a:gd name="connsiteX8" fmla="*/ 403225 w 4964968"/>
                <a:gd name="connsiteY8" fmla="*/ 32871 h 2023596"/>
                <a:gd name="connsiteX9" fmla="*/ 409575 w 4964968"/>
                <a:gd name="connsiteY9" fmla="*/ 36046 h 2023596"/>
                <a:gd name="connsiteX10" fmla="*/ 415925 w 4964968"/>
                <a:gd name="connsiteY10" fmla="*/ 86846 h 2023596"/>
                <a:gd name="connsiteX11" fmla="*/ 425450 w 4964968"/>
                <a:gd name="connsiteY11" fmla="*/ 86846 h 2023596"/>
                <a:gd name="connsiteX12" fmla="*/ 428625 w 4964968"/>
                <a:gd name="connsiteY12" fmla="*/ 102721 h 2023596"/>
                <a:gd name="connsiteX13" fmla="*/ 438150 w 4964968"/>
                <a:gd name="connsiteY13" fmla="*/ 102721 h 2023596"/>
                <a:gd name="connsiteX14" fmla="*/ 438150 w 4964968"/>
                <a:gd name="connsiteY14" fmla="*/ 217021 h 2023596"/>
                <a:gd name="connsiteX15" fmla="*/ 447675 w 4964968"/>
                <a:gd name="connsiteY15" fmla="*/ 217021 h 2023596"/>
                <a:gd name="connsiteX16" fmla="*/ 447675 w 4964968"/>
                <a:gd name="connsiteY16" fmla="*/ 232896 h 2023596"/>
                <a:gd name="connsiteX17" fmla="*/ 457200 w 4964968"/>
                <a:gd name="connsiteY17" fmla="*/ 232896 h 2023596"/>
                <a:gd name="connsiteX18" fmla="*/ 457200 w 4964968"/>
                <a:gd name="connsiteY18" fmla="*/ 255121 h 2023596"/>
                <a:gd name="connsiteX19" fmla="*/ 822325 w 4964968"/>
                <a:gd name="connsiteY19" fmla="*/ 255121 h 2023596"/>
                <a:gd name="connsiteX20" fmla="*/ 822325 w 4964968"/>
                <a:gd name="connsiteY20" fmla="*/ 277346 h 2023596"/>
                <a:gd name="connsiteX21" fmla="*/ 857250 w 4964968"/>
                <a:gd name="connsiteY21" fmla="*/ 277346 h 2023596"/>
                <a:gd name="connsiteX22" fmla="*/ 857250 w 4964968"/>
                <a:gd name="connsiteY22" fmla="*/ 302746 h 2023596"/>
                <a:gd name="connsiteX23" fmla="*/ 895350 w 4964968"/>
                <a:gd name="connsiteY23" fmla="*/ 302746 h 2023596"/>
                <a:gd name="connsiteX24" fmla="*/ 895350 w 4964968"/>
                <a:gd name="connsiteY24" fmla="*/ 458321 h 2023596"/>
                <a:gd name="connsiteX25" fmla="*/ 901700 w 4964968"/>
                <a:gd name="connsiteY25" fmla="*/ 458321 h 2023596"/>
                <a:gd name="connsiteX26" fmla="*/ 901700 w 4964968"/>
                <a:gd name="connsiteY26" fmla="*/ 471021 h 2023596"/>
                <a:gd name="connsiteX27" fmla="*/ 927100 w 4964968"/>
                <a:gd name="connsiteY27" fmla="*/ 471021 h 2023596"/>
                <a:gd name="connsiteX28" fmla="*/ 927100 w 4964968"/>
                <a:gd name="connsiteY28" fmla="*/ 496421 h 2023596"/>
                <a:gd name="connsiteX29" fmla="*/ 974725 w 4964968"/>
                <a:gd name="connsiteY29" fmla="*/ 496421 h 2023596"/>
                <a:gd name="connsiteX30" fmla="*/ 974725 w 4964968"/>
                <a:gd name="connsiteY30" fmla="*/ 518646 h 2023596"/>
                <a:gd name="connsiteX31" fmla="*/ 1114425 w 4964968"/>
                <a:gd name="connsiteY31" fmla="*/ 521821 h 2023596"/>
                <a:gd name="connsiteX32" fmla="*/ 1117600 w 4964968"/>
                <a:gd name="connsiteY32" fmla="*/ 540871 h 2023596"/>
                <a:gd name="connsiteX33" fmla="*/ 1181100 w 4964968"/>
                <a:gd name="connsiteY33" fmla="*/ 544046 h 2023596"/>
                <a:gd name="connsiteX34" fmla="*/ 1181100 w 4964968"/>
                <a:gd name="connsiteY34" fmla="*/ 553571 h 2023596"/>
                <a:gd name="connsiteX35" fmla="*/ 1187450 w 4964968"/>
                <a:gd name="connsiteY35" fmla="*/ 553571 h 2023596"/>
                <a:gd name="connsiteX36" fmla="*/ 1187450 w 4964968"/>
                <a:gd name="connsiteY36" fmla="*/ 563096 h 2023596"/>
                <a:gd name="connsiteX37" fmla="*/ 1193800 w 4964968"/>
                <a:gd name="connsiteY37" fmla="*/ 563096 h 2023596"/>
                <a:gd name="connsiteX38" fmla="*/ 1193800 w 4964968"/>
                <a:gd name="connsiteY38" fmla="*/ 569446 h 2023596"/>
                <a:gd name="connsiteX39" fmla="*/ 1203325 w 4964968"/>
                <a:gd name="connsiteY39" fmla="*/ 569446 h 2023596"/>
                <a:gd name="connsiteX40" fmla="*/ 1203325 w 4964968"/>
                <a:gd name="connsiteY40" fmla="*/ 604371 h 2023596"/>
                <a:gd name="connsiteX41" fmla="*/ 1276350 w 4964968"/>
                <a:gd name="connsiteY41" fmla="*/ 604371 h 2023596"/>
                <a:gd name="connsiteX42" fmla="*/ 1279525 w 4964968"/>
                <a:gd name="connsiteY42" fmla="*/ 626596 h 2023596"/>
                <a:gd name="connsiteX43" fmla="*/ 1301750 w 4964968"/>
                <a:gd name="connsiteY43" fmla="*/ 629771 h 2023596"/>
                <a:gd name="connsiteX44" fmla="*/ 1301750 w 4964968"/>
                <a:gd name="connsiteY44" fmla="*/ 642471 h 2023596"/>
                <a:gd name="connsiteX45" fmla="*/ 1311275 w 4964968"/>
                <a:gd name="connsiteY45" fmla="*/ 642471 h 2023596"/>
                <a:gd name="connsiteX46" fmla="*/ 1311275 w 4964968"/>
                <a:gd name="connsiteY46" fmla="*/ 671046 h 2023596"/>
                <a:gd name="connsiteX47" fmla="*/ 1349375 w 4964968"/>
                <a:gd name="connsiteY47" fmla="*/ 671046 h 2023596"/>
                <a:gd name="connsiteX48" fmla="*/ 1349375 w 4964968"/>
                <a:gd name="connsiteY48" fmla="*/ 686921 h 2023596"/>
                <a:gd name="connsiteX49" fmla="*/ 1371600 w 4964968"/>
                <a:gd name="connsiteY49" fmla="*/ 686921 h 2023596"/>
                <a:gd name="connsiteX50" fmla="*/ 1368425 w 4964968"/>
                <a:gd name="connsiteY50" fmla="*/ 709146 h 2023596"/>
                <a:gd name="connsiteX51" fmla="*/ 1390650 w 4964968"/>
                <a:gd name="connsiteY51" fmla="*/ 709146 h 2023596"/>
                <a:gd name="connsiteX52" fmla="*/ 1390650 w 4964968"/>
                <a:gd name="connsiteY52" fmla="*/ 734546 h 2023596"/>
                <a:gd name="connsiteX53" fmla="*/ 1454150 w 4964968"/>
                <a:gd name="connsiteY53" fmla="*/ 737721 h 2023596"/>
                <a:gd name="connsiteX54" fmla="*/ 1454150 w 4964968"/>
                <a:gd name="connsiteY54" fmla="*/ 753596 h 2023596"/>
                <a:gd name="connsiteX55" fmla="*/ 1489075 w 4964968"/>
                <a:gd name="connsiteY55" fmla="*/ 753596 h 2023596"/>
                <a:gd name="connsiteX56" fmla="*/ 1489075 w 4964968"/>
                <a:gd name="connsiteY56" fmla="*/ 778996 h 2023596"/>
                <a:gd name="connsiteX57" fmla="*/ 1562100 w 4964968"/>
                <a:gd name="connsiteY57" fmla="*/ 778996 h 2023596"/>
                <a:gd name="connsiteX58" fmla="*/ 1562100 w 4964968"/>
                <a:gd name="connsiteY58" fmla="*/ 798046 h 2023596"/>
                <a:gd name="connsiteX59" fmla="*/ 1670050 w 4964968"/>
                <a:gd name="connsiteY59" fmla="*/ 801221 h 2023596"/>
                <a:gd name="connsiteX60" fmla="*/ 1670050 w 4964968"/>
                <a:gd name="connsiteY60" fmla="*/ 820271 h 2023596"/>
                <a:gd name="connsiteX61" fmla="*/ 1730375 w 4964968"/>
                <a:gd name="connsiteY61" fmla="*/ 823446 h 2023596"/>
                <a:gd name="connsiteX62" fmla="*/ 1730375 w 4964968"/>
                <a:gd name="connsiteY62" fmla="*/ 839321 h 2023596"/>
                <a:gd name="connsiteX63" fmla="*/ 1771650 w 4964968"/>
                <a:gd name="connsiteY63" fmla="*/ 845671 h 2023596"/>
                <a:gd name="connsiteX64" fmla="*/ 1771650 w 4964968"/>
                <a:gd name="connsiteY64" fmla="*/ 886946 h 2023596"/>
                <a:gd name="connsiteX65" fmla="*/ 1816100 w 4964968"/>
                <a:gd name="connsiteY65" fmla="*/ 890121 h 2023596"/>
                <a:gd name="connsiteX66" fmla="*/ 1816100 w 4964968"/>
                <a:gd name="connsiteY66" fmla="*/ 944096 h 2023596"/>
                <a:gd name="connsiteX67" fmla="*/ 1825625 w 4964968"/>
                <a:gd name="connsiteY67" fmla="*/ 944096 h 2023596"/>
                <a:gd name="connsiteX68" fmla="*/ 1825625 w 4964968"/>
                <a:gd name="connsiteY68" fmla="*/ 972671 h 2023596"/>
                <a:gd name="connsiteX69" fmla="*/ 1885950 w 4964968"/>
                <a:gd name="connsiteY69" fmla="*/ 975846 h 2023596"/>
                <a:gd name="connsiteX70" fmla="*/ 1885950 w 4964968"/>
                <a:gd name="connsiteY70" fmla="*/ 994896 h 2023596"/>
                <a:gd name="connsiteX71" fmla="*/ 2120900 w 4964968"/>
                <a:gd name="connsiteY71" fmla="*/ 998071 h 2023596"/>
                <a:gd name="connsiteX72" fmla="*/ 2117725 w 4964968"/>
                <a:gd name="connsiteY72" fmla="*/ 1013946 h 2023596"/>
                <a:gd name="connsiteX73" fmla="*/ 2152650 w 4964968"/>
                <a:gd name="connsiteY73" fmla="*/ 1017121 h 2023596"/>
                <a:gd name="connsiteX74" fmla="*/ 2152650 w 4964968"/>
                <a:gd name="connsiteY74" fmla="*/ 1042521 h 2023596"/>
                <a:gd name="connsiteX75" fmla="*/ 2212975 w 4964968"/>
                <a:gd name="connsiteY75" fmla="*/ 1045696 h 2023596"/>
                <a:gd name="connsiteX76" fmla="*/ 2212975 w 4964968"/>
                <a:gd name="connsiteY76" fmla="*/ 1077446 h 2023596"/>
                <a:gd name="connsiteX77" fmla="*/ 2225675 w 4964968"/>
                <a:gd name="connsiteY77" fmla="*/ 1077446 h 2023596"/>
                <a:gd name="connsiteX78" fmla="*/ 2228850 w 4964968"/>
                <a:gd name="connsiteY78" fmla="*/ 1121896 h 2023596"/>
                <a:gd name="connsiteX79" fmla="*/ 2244725 w 4964968"/>
                <a:gd name="connsiteY79" fmla="*/ 1121896 h 2023596"/>
                <a:gd name="connsiteX80" fmla="*/ 2244725 w 4964968"/>
                <a:gd name="connsiteY80" fmla="*/ 1150471 h 2023596"/>
                <a:gd name="connsiteX81" fmla="*/ 2517775 w 4964968"/>
                <a:gd name="connsiteY81" fmla="*/ 1150471 h 2023596"/>
                <a:gd name="connsiteX82" fmla="*/ 2517775 w 4964968"/>
                <a:gd name="connsiteY82" fmla="*/ 1172696 h 2023596"/>
                <a:gd name="connsiteX83" fmla="*/ 2692400 w 4964968"/>
                <a:gd name="connsiteY83" fmla="*/ 1172696 h 2023596"/>
                <a:gd name="connsiteX84" fmla="*/ 2692400 w 4964968"/>
                <a:gd name="connsiteY84" fmla="*/ 1198096 h 2023596"/>
                <a:gd name="connsiteX85" fmla="*/ 2711450 w 4964968"/>
                <a:gd name="connsiteY85" fmla="*/ 1198096 h 2023596"/>
                <a:gd name="connsiteX86" fmla="*/ 2714625 w 4964968"/>
                <a:gd name="connsiteY86" fmla="*/ 1223496 h 2023596"/>
                <a:gd name="connsiteX87" fmla="*/ 2790825 w 4964968"/>
                <a:gd name="connsiteY87" fmla="*/ 1223496 h 2023596"/>
                <a:gd name="connsiteX88" fmla="*/ 2790825 w 4964968"/>
                <a:gd name="connsiteY88" fmla="*/ 1248896 h 2023596"/>
                <a:gd name="connsiteX89" fmla="*/ 2860675 w 4964968"/>
                <a:gd name="connsiteY89" fmla="*/ 1248896 h 2023596"/>
                <a:gd name="connsiteX90" fmla="*/ 2860675 w 4964968"/>
                <a:gd name="connsiteY90" fmla="*/ 1264771 h 2023596"/>
                <a:gd name="connsiteX91" fmla="*/ 2892425 w 4964968"/>
                <a:gd name="connsiteY91" fmla="*/ 1264771 h 2023596"/>
                <a:gd name="connsiteX92" fmla="*/ 2895600 w 4964968"/>
                <a:gd name="connsiteY92" fmla="*/ 1318746 h 2023596"/>
                <a:gd name="connsiteX93" fmla="*/ 2936875 w 4964968"/>
                <a:gd name="connsiteY93" fmla="*/ 1318746 h 2023596"/>
                <a:gd name="connsiteX94" fmla="*/ 2940050 w 4964968"/>
                <a:gd name="connsiteY94" fmla="*/ 1356846 h 2023596"/>
                <a:gd name="connsiteX95" fmla="*/ 3019425 w 4964968"/>
                <a:gd name="connsiteY95" fmla="*/ 1363196 h 2023596"/>
                <a:gd name="connsiteX96" fmla="*/ 3019425 w 4964968"/>
                <a:gd name="connsiteY96" fmla="*/ 1401296 h 2023596"/>
                <a:gd name="connsiteX97" fmla="*/ 3028950 w 4964968"/>
                <a:gd name="connsiteY97" fmla="*/ 1401296 h 2023596"/>
                <a:gd name="connsiteX98" fmla="*/ 3028950 w 4964968"/>
                <a:gd name="connsiteY98" fmla="*/ 1426696 h 2023596"/>
                <a:gd name="connsiteX99" fmla="*/ 3067050 w 4964968"/>
                <a:gd name="connsiteY99" fmla="*/ 1423521 h 2023596"/>
                <a:gd name="connsiteX100" fmla="*/ 3067050 w 4964968"/>
                <a:gd name="connsiteY100" fmla="*/ 1445746 h 2023596"/>
                <a:gd name="connsiteX101" fmla="*/ 3076575 w 4964968"/>
                <a:gd name="connsiteY101" fmla="*/ 1445746 h 2023596"/>
                <a:gd name="connsiteX102" fmla="*/ 3079750 w 4964968"/>
                <a:gd name="connsiteY102" fmla="*/ 1474321 h 2023596"/>
                <a:gd name="connsiteX103" fmla="*/ 3105150 w 4964968"/>
                <a:gd name="connsiteY103" fmla="*/ 1474321 h 2023596"/>
                <a:gd name="connsiteX104" fmla="*/ 3105150 w 4964968"/>
                <a:gd name="connsiteY104" fmla="*/ 1566396 h 2023596"/>
                <a:gd name="connsiteX105" fmla="*/ 3114675 w 4964968"/>
                <a:gd name="connsiteY105" fmla="*/ 1566396 h 2023596"/>
                <a:gd name="connsiteX106" fmla="*/ 3114675 w 4964968"/>
                <a:gd name="connsiteY106" fmla="*/ 1588621 h 2023596"/>
                <a:gd name="connsiteX107" fmla="*/ 3133725 w 4964968"/>
                <a:gd name="connsiteY107" fmla="*/ 1588621 h 2023596"/>
                <a:gd name="connsiteX108" fmla="*/ 3134519 w 4964968"/>
                <a:gd name="connsiteY108" fmla="*/ 1633865 h 2023596"/>
                <a:gd name="connsiteX109" fmla="*/ 3148012 w 4964968"/>
                <a:gd name="connsiteY109" fmla="*/ 1633865 h 2023596"/>
                <a:gd name="connsiteX110" fmla="*/ 3148012 w 4964968"/>
                <a:gd name="connsiteY110" fmla="*/ 1685460 h 2023596"/>
                <a:gd name="connsiteX111" fmla="*/ 3157537 w 4964968"/>
                <a:gd name="connsiteY111" fmla="*/ 1685459 h 2023596"/>
                <a:gd name="connsiteX112" fmla="*/ 3157536 w 4964968"/>
                <a:gd name="connsiteY112" fmla="*/ 1699745 h 2023596"/>
                <a:gd name="connsiteX113" fmla="*/ 3169442 w 4964968"/>
                <a:gd name="connsiteY113" fmla="*/ 1699747 h 2023596"/>
                <a:gd name="connsiteX114" fmla="*/ 3171824 w 4964968"/>
                <a:gd name="connsiteY114" fmla="*/ 1740227 h 2023596"/>
                <a:gd name="connsiteX115" fmla="*/ 3186111 w 4964968"/>
                <a:gd name="connsiteY115" fmla="*/ 1740227 h 2023596"/>
                <a:gd name="connsiteX116" fmla="*/ 3186112 w 4964968"/>
                <a:gd name="connsiteY116" fmla="*/ 1749752 h 2023596"/>
                <a:gd name="connsiteX117" fmla="*/ 3202780 w 4964968"/>
                <a:gd name="connsiteY117" fmla="*/ 1749751 h 2023596"/>
                <a:gd name="connsiteX118" fmla="*/ 3202780 w 4964968"/>
                <a:gd name="connsiteY118" fmla="*/ 1790233 h 2023596"/>
                <a:gd name="connsiteX119" fmla="*/ 3233735 w 4964968"/>
                <a:gd name="connsiteY119" fmla="*/ 1790233 h 2023596"/>
                <a:gd name="connsiteX120" fmla="*/ 3233735 w 4964968"/>
                <a:gd name="connsiteY120" fmla="*/ 1816427 h 2023596"/>
                <a:gd name="connsiteX121" fmla="*/ 3283741 w 4964968"/>
                <a:gd name="connsiteY121" fmla="*/ 1818808 h 2023596"/>
                <a:gd name="connsiteX122" fmla="*/ 3283741 w 4964968"/>
                <a:gd name="connsiteY122" fmla="*/ 1837857 h 2023596"/>
                <a:gd name="connsiteX123" fmla="*/ 4019545 w 4964968"/>
                <a:gd name="connsiteY123" fmla="*/ 1840238 h 2023596"/>
                <a:gd name="connsiteX124" fmla="*/ 4019547 w 4964968"/>
                <a:gd name="connsiteY124" fmla="*/ 1864050 h 2023596"/>
                <a:gd name="connsiteX125" fmla="*/ 4043358 w 4964968"/>
                <a:gd name="connsiteY125" fmla="*/ 1864051 h 2023596"/>
                <a:gd name="connsiteX126" fmla="*/ 4043358 w 4964968"/>
                <a:gd name="connsiteY126" fmla="*/ 1890245 h 2023596"/>
                <a:gd name="connsiteX127" fmla="*/ 4083838 w 4964968"/>
                <a:gd name="connsiteY127" fmla="*/ 1890244 h 2023596"/>
                <a:gd name="connsiteX128" fmla="*/ 4083839 w 4964968"/>
                <a:gd name="connsiteY128" fmla="*/ 1940252 h 2023596"/>
                <a:gd name="connsiteX129" fmla="*/ 4110033 w 4964968"/>
                <a:gd name="connsiteY129" fmla="*/ 1940251 h 2023596"/>
                <a:gd name="connsiteX130" fmla="*/ 4110032 w 4964968"/>
                <a:gd name="connsiteY130" fmla="*/ 1959300 h 2023596"/>
                <a:gd name="connsiteX131" fmla="*/ 4324344 w 4964968"/>
                <a:gd name="connsiteY131" fmla="*/ 1956919 h 2023596"/>
                <a:gd name="connsiteX132" fmla="*/ 4324343 w 4964968"/>
                <a:gd name="connsiteY132" fmla="*/ 1987876 h 2023596"/>
                <a:gd name="connsiteX133" fmla="*/ 4960137 w 4964968"/>
                <a:gd name="connsiteY133" fmla="*/ 1990257 h 2023596"/>
                <a:gd name="connsiteX134" fmla="*/ 4964900 w 4964968"/>
                <a:gd name="connsiteY134" fmla="*/ 2023596 h 2023596"/>
                <a:gd name="connsiteX0" fmla="*/ 0 w 4962624"/>
                <a:gd name="connsiteY0" fmla="*/ 4296 h 2025978"/>
                <a:gd name="connsiteX1" fmla="*/ 0 w 4962624"/>
                <a:gd name="connsiteY1" fmla="*/ 4296 h 2025978"/>
                <a:gd name="connsiteX2" fmla="*/ 152400 w 4962624"/>
                <a:gd name="connsiteY2" fmla="*/ 4296 h 2025978"/>
                <a:gd name="connsiteX3" fmla="*/ 168275 w 4962624"/>
                <a:gd name="connsiteY3" fmla="*/ 7471 h 2025978"/>
                <a:gd name="connsiteX4" fmla="*/ 206375 w 4962624"/>
                <a:gd name="connsiteY4" fmla="*/ 10646 h 2025978"/>
                <a:gd name="connsiteX5" fmla="*/ 387350 w 4962624"/>
                <a:gd name="connsiteY5" fmla="*/ 7471 h 2025978"/>
                <a:gd name="connsiteX6" fmla="*/ 412750 w 4962624"/>
                <a:gd name="connsiteY6" fmla="*/ 4296 h 2025978"/>
                <a:gd name="connsiteX7" fmla="*/ 406400 w 4962624"/>
                <a:gd name="connsiteY7" fmla="*/ 4296 h 2025978"/>
                <a:gd name="connsiteX8" fmla="*/ 403225 w 4962624"/>
                <a:gd name="connsiteY8" fmla="*/ 32871 h 2025978"/>
                <a:gd name="connsiteX9" fmla="*/ 409575 w 4962624"/>
                <a:gd name="connsiteY9" fmla="*/ 36046 h 2025978"/>
                <a:gd name="connsiteX10" fmla="*/ 415925 w 4962624"/>
                <a:gd name="connsiteY10" fmla="*/ 86846 h 2025978"/>
                <a:gd name="connsiteX11" fmla="*/ 425450 w 4962624"/>
                <a:gd name="connsiteY11" fmla="*/ 86846 h 2025978"/>
                <a:gd name="connsiteX12" fmla="*/ 428625 w 4962624"/>
                <a:gd name="connsiteY12" fmla="*/ 102721 h 2025978"/>
                <a:gd name="connsiteX13" fmla="*/ 438150 w 4962624"/>
                <a:gd name="connsiteY13" fmla="*/ 102721 h 2025978"/>
                <a:gd name="connsiteX14" fmla="*/ 438150 w 4962624"/>
                <a:gd name="connsiteY14" fmla="*/ 217021 h 2025978"/>
                <a:gd name="connsiteX15" fmla="*/ 447675 w 4962624"/>
                <a:gd name="connsiteY15" fmla="*/ 217021 h 2025978"/>
                <a:gd name="connsiteX16" fmla="*/ 447675 w 4962624"/>
                <a:gd name="connsiteY16" fmla="*/ 232896 h 2025978"/>
                <a:gd name="connsiteX17" fmla="*/ 457200 w 4962624"/>
                <a:gd name="connsiteY17" fmla="*/ 232896 h 2025978"/>
                <a:gd name="connsiteX18" fmla="*/ 457200 w 4962624"/>
                <a:gd name="connsiteY18" fmla="*/ 255121 h 2025978"/>
                <a:gd name="connsiteX19" fmla="*/ 822325 w 4962624"/>
                <a:gd name="connsiteY19" fmla="*/ 255121 h 2025978"/>
                <a:gd name="connsiteX20" fmla="*/ 822325 w 4962624"/>
                <a:gd name="connsiteY20" fmla="*/ 277346 h 2025978"/>
                <a:gd name="connsiteX21" fmla="*/ 857250 w 4962624"/>
                <a:gd name="connsiteY21" fmla="*/ 277346 h 2025978"/>
                <a:gd name="connsiteX22" fmla="*/ 857250 w 4962624"/>
                <a:gd name="connsiteY22" fmla="*/ 302746 h 2025978"/>
                <a:gd name="connsiteX23" fmla="*/ 895350 w 4962624"/>
                <a:gd name="connsiteY23" fmla="*/ 302746 h 2025978"/>
                <a:gd name="connsiteX24" fmla="*/ 895350 w 4962624"/>
                <a:gd name="connsiteY24" fmla="*/ 458321 h 2025978"/>
                <a:gd name="connsiteX25" fmla="*/ 901700 w 4962624"/>
                <a:gd name="connsiteY25" fmla="*/ 458321 h 2025978"/>
                <a:gd name="connsiteX26" fmla="*/ 901700 w 4962624"/>
                <a:gd name="connsiteY26" fmla="*/ 471021 h 2025978"/>
                <a:gd name="connsiteX27" fmla="*/ 927100 w 4962624"/>
                <a:gd name="connsiteY27" fmla="*/ 471021 h 2025978"/>
                <a:gd name="connsiteX28" fmla="*/ 927100 w 4962624"/>
                <a:gd name="connsiteY28" fmla="*/ 496421 h 2025978"/>
                <a:gd name="connsiteX29" fmla="*/ 974725 w 4962624"/>
                <a:gd name="connsiteY29" fmla="*/ 496421 h 2025978"/>
                <a:gd name="connsiteX30" fmla="*/ 974725 w 4962624"/>
                <a:gd name="connsiteY30" fmla="*/ 518646 h 2025978"/>
                <a:gd name="connsiteX31" fmla="*/ 1114425 w 4962624"/>
                <a:gd name="connsiteY31" fmla="*/ 521821 h 2025978"/>
                <a:gd name="connsiteX32" fmla="*/ 1117600 w 4962624"/>
                <a:gd name="connsiteY32" fmla="*/ 540871 h 2025978"/>
                <a:gd name="connsiteX33" fmla="*/ 1181100 w 4962624"/>
                <a:gd name="connsiteY33" fmla="*/ 544046 h 2025978"/>
                <a:gd name="connsiteX34" fmla="*/ 1181100 w 4962624"/>
                <a:gd name="connsiteY34" fmla="*/ 553571 h 2025978"/>
                <a:gd name="connsiteX35" fmla="*/ 1187450 w 4962624"/>
                <a:gd name="connsiteY35" fmla="*/ 553571 h 2025978"/>
                <a:gd name="connsiteX36" fmla="*/ 1187450 w 4962624"/>
                <a:gd name="connsiteY36" fmla="*/ 563096 h 2025978"/>
                <a:gd name="connsiteX37" fmla="*/ 1193800 w 4962624"/>
                <a:gd name="connsiteY37" fmla="*/ 563096 h 2025978"/>
                <a:gd name="connsiteX38" fmla="*/ 1193800 w 4962624"/>
                <a:gd name="connsiteY38" fmla="*/ 569446 h 2025978"/>
                <a:gd name="connsiteX39" fmla="*/ 1203325 w 4962624"/>
                <a:gd name="connsiteY39" fmla="*/ 569446 h 2025978"/>
                <a:gd name="connsiteX40" fmla="*/ 1203325 w 4962624"/>
                <a:gd name="connsiteY40" fmla="*/ 604371 h 2025978"/>
                <a:gd name="connsiteX41" fmla="*/ 1276350 w 4962624"/>
                <a:gd name="connsiteY41" fmla="*/ 604371 h 2025978"/>
                <a:gd name="connsiteX42" fmla="*/ 1279525 w 4962624"/>
                <a:gd name="connsiteY42" fmla="*/ 626596 h 2025978"/>
                <a:gd name="connsiteX43" fmla="*/ 1301750 w 4962624"/>
                <a:gd name="connsiteY43" fmla="*/ 629771 h 2025978"/>
                <a:gd name="connsiteX44" fmla="*/ 1301750 w 4962624"/>
                <a:gd name="connsiteY44" fmla="*/ 642471 h 2025978"/>
                <a:gd name="connsiteX45" fmla="*/ 1311275 w 4962624"/>
                <a:gd name="connsiteY45" fmla="*/ 642471 h 2025978"/>
                <a:gd name="connsiteX46" fmla="*/ 1311275 w 4962624"/>
                <a:gd name="connsiteY46" fmla="*/ 671046 h 2025978"/>
                <a:gd name="connsiteX47" fmla="*/ 1349375 w 4962624"/>
                <a:gd name="connsiteY47" fmla="*/ 671046 h 2025978"/>
                <a:gd name="connsiteX48" fmla="*/ 1349375 w 4962624"/>
                <a:gd name="connsiteY48" fmla="*/ 686921 h 2025978"/>
                <a:gd name="connsiteX49" fmla="*/ 1371600 w 4962624"/>
                <a:gd name="connsiteY49" fmla="*/ 686921 h 2025978"/>
                <a:gd name="connsiteX50" fmla="*/ 1368425 w 4962624"/>
                <a:gd name="connsiteY50" fmla="*/ 709146 h 2025978"/>
                <a:gd name="connsiteX51" fmla="*/ 1390650 w 4962624"/>
                <a:gd name="connsiteY51" fmla="*/ 709146 h 2025978"/>
                <a:gd name="connsiteX52" fmla="*/ 1390650 w 4962624"/>
                <a:gd name="connsiteY52" fmla="*/ 734546 h 2025978"/>
                <a:gd name="connsiteX53" fmla="*/ 1454150 w 4962624"/>
                <a:gd name="connsiteY53" fmla="*/ 737721 h 2025978"/>
                <a:gd name="connsiteX54" fmla="*/ 1454150 w 4962624"/>
                <a:gd name="connsiteY54" fmla="*/ 753596 h 2025978"/>
                <a:gd name="connsiteX55" fmla="*/ 1489075 w 4962624"/>
                <a:gd name="connsiteY55" fmla="*/ 753596 h 2025978"/>
                <a:gd name="connsiteX56" fmla="*/ 1489075 w 4962624"/>
                <a:gd name="connsiteY56" fmla="*/ 778996 h 2025978"/>
                <a:gd name="connsiteX57" fmla="*/ 1562100 w 4962624"/>
                <a:gd name="connsiteY57" fmla="*/ 778996 h 2025978"/>
                <a:gd name="connsiteX58" fmla="*/ 1562100 w 4962624"/>
                <a:gd name="connsiteY58" fmla="*/ 798046 h 2025978"/>
                <a:gd name="connsiteX59" fmla="*/ 1670050 w 4962624"/>
                <a:gd name="connsiteY59" fmla="*/ 801221 h 2025978"/>
                <a:gd name="connsiteX60" fmla="*/ 1670050 w 4962624"/>
                <a:gd name="connsiteY60" fmla="*/ 820271 h 2025978"/>
                <a:gd name="connsiteX61" fmla="*/ 1730375 w 4962624"/>
                <a:gd name="connsiteY61" fmla="*/ 823446 h 2025978"/>
                <a:gd name="connsiteX62" fmla="*/ 1730375 w 4962624"/>
                <a:gd name="connsiteY62" fmla="*/ 839321 h 2025978"/>
                <a:gd name="connsiteX63" fmla="*/ 1771650 w 4962624"/>
                <a:gd name="connsiteY63" fmla="*/ 845671 h 2025978"/>
                <a:gd name="connsiteX64" fmla="*/ 1771650 w 4962624"/>
                <a:gd name="connsiteY64" fmla="*/ 886946 h 2025978"/>
                <a:gd name="connsiteX65" fmla="*/ 1816100 w 4962624"/>
                <a:gd name="connsiteY65" fmla="*/ 890121 h 2025978"/>
                <a:gd name="connsiteX66" fmla="*/ 1816100 w 4962624"/>
                <a:gd name="connsiteY66" fmla="*/ 944096 h 2025978"/>
                <a:gd name="connsiteX67" fmla="*/ 1825625 w 4962624"/>
                <a:gd name="connsiteY67" fmla="*/ 944096 h 2025978"/>
                <a:gd name="connsiteX68" fmla="*/ 1825625 w 4962624"/>
                <a:gd name="connsiteY68" fmla="*/ 972671 h 2025978"/>
                <a:gd name="connsiteX69" fmla="*/ 1885950 w 4962624"/>
                <a:gd name="connsiteY69" fmla="*/ 975846 h 2025978"/>
                <a:gd name="connsiteX70" fmla="*/ 1885950 w 4962624"/>
                <a:gd name="connsiteY70" fmla="*/ 994896 h 2025978"/>
                <a:gd name="connsiteX71" fmla="*/ 2120900 w 4962624"/>
                <a:gd name="connsiteY71" fmla="*/ 998071 h 2025978"/>
                <a:gd name="connsiteX72" fmla="*/ 2117725 w 4962624"/>
                <a:gd name="connsiteY72" fmla="*/ 1013946 h 2025978"/>
                <a:gd name="connsiteX73" fmla="*/ 2152650 w 4962624"/>
                <a:gd name="connsiteY73" fmla="*/ 1017121 h 2025978"/>
                <a:gd name="connsiteX74" fmla="*/ 2152650 w 4962624"/>
                <a:gd name="connsiteY74" fmla="*/ 1042521 h 2025978"/>
                <a:gd name="connsiteX75" fmla="*/ 2212975 w 4962624"/>
                <a:gd name="connsiteY75" fmla="*/ 1045696 h 2025978"/>
                <a:gd name="connsiteX76" fmla="*/ 2212975 w 4962624"/>
                <a:gd name="connsiteY76" fmla="*/ 1077446 h 2025978"/>
                <a:gd name="connsiteX77" fmla="*/ 2225675 w 4962624"/>
                <a:gd name="connsiteY77" fmla="*/ 1077446 h 2025978"/>
                <a:gd name="connsiteX78" fmla="*/ 2228850 w 4962624"/>
                <a:gd name="connsiteY78" fmla="*/ 1121896 h 2025978"/>
                <a:gd name="connsiteX79" fmla="*/ 2244725 w 4962624"/>
                <a:gd name="connsiteY79" fmla="*/ 1121896 h 2025978"/>
                <a:gd name="connsiteX80" fmla="*/ 2244725 w 4962624"/>
                <a:gd name="connsiteY80" fmla="*/ 1150471 h 2025978"/>
                <a:gd name="connsiteX81" fmla="*/ 2517775 w 4962624"/>
                <a:gd name="connsiteY81" fmla="*/ 1150471 h 2025978"/>
                <a:gd name="connsiteX82" fmla="*/ 2517775 w 4962624"/>
                <a:gd name="connsiteY82" fmla="*/ 1172696 h 2025978"/>
                <a:gd name="connsiteX83" fmla="*/ 2692400 w 4962624"/>
                <a:gd name="connsiteY83" fmla="*/ 1172696 h 2025978"/>
                <a:gd name="connsiteX84" fmla="*/ 2692400 w 4962624"/>
                <a:gd name="connsiteY84" fmla="*/ 1198096 h 2025978"/>
                <a:gd name="connsiteX85" fmla="*/ 2711450 w 4962624"/>
                <a:gd name="connsiteY85" fmla="*/ 1198096 h 2025978"/>
                <a:gd name="connsiteX86" fmla="*/ 2714625 w 4962624"/>
                <a:gd name="connsiteY86" fmla="*/ 1223496 h 2025978"/>
                <a:gd name="connsiteX87" fmla="*/ 2790825 w 4962624"/>
                <a:gd name="connsiteY87" fmla="*/ 1223496 h 2025978"/>
                <a:gd name="connsiteX88" fmla="*/ 2790825 w 4962624"/>
                <a:gd name="connsiteY88" fmla="*/ 1248896 h 2025978"/>
                <a:gd name="connsiteX89" fmla="*/ 2860675 w 4962624"/>
                <a:gd name="connsiteY89" fmla="*/ 1248896 h 2025978"/>
                <a:gd name="connsiteX90" fmla="*/ 2860675 w 4962624"/>
                <a:gd name="connsiteY90" fmla="*/ 1264771 h 2025978"/>
                <a:gd name="connsiteX91" fmla="*/ 2892425 w 4962624"/>
                <a:gd name="connsiteY91" fmla="*/ 1264771 h 2025978"/>
                <a:gd name="connsiteX92" fmla="*/ 2895600 w 4962624"/>
                <a:gd name="connsiteY92" fmla="*/ 1318746 h 2025978"/>
                <a:gd name="connsiteX93" fmla="*/ 2936875 w 4962624"/>
                <a:gd name="connsiteY93" fmla="*/ 1318746 h 2025978"/>
                <a:gd name="connsiteX94" fmla="*/ 2940050 w 4962624"/>
                <a:gd name="connsiteY94" fmla="*/ 1356846 h 2025978"/>
                <a:gd name="connsiteX95" fmla="*/ 3019425 w 4962624"/>
                <a:gd name="connsiteY95" fmla="*/ 1363196 h 2025978"/>
                <a:gd name="connsiteX96" fmla="*/ 3019425 w 4962624"/>
                <a:gd name="connsiteY96" fmla="*/ 1401296 h 2025978"/>
                <a:gd name="connsiteX97" fmla="*/ 3028950 w 4962624"/>
                <a:gd name="connsiteY97" fmla="*/ 1401296 h 2025978"/>
                <a:gd name="connsiteX98" fmla="*/ 3028950 w 4962624"/>
                <a:gd name="connsiteY98" fmla="*/ 1426696 h 2025978"/>
                <a:gd name="connsiteX99" fmla="*/ 3067050 w 4962624"/>
                <a:gd name="connsiteY99" fmla="*/ 1423521 h 2025978"/>
                <a:gd name="connsiteX100" fmla="*/ 3067050 w 4962624"/>
                <a:gd name="connsiteY100" fmla="*/ 1445746 h 2025978"/>
                <a:gd name="connsiteX101" fmla="*/ 3076575 w 4962624"/>
                <a:gd name="connsiteY101" fmla="*/ 1445746 h 2025978"/>
                <a:gd name="connsiteX102" fmla="*/ 3079750 w 4962624"/>
                <a:gd name="connsiteY102" fmla="*/ 1474321 h 2025978"/>
                <a:gd name="connsiteX103" fmla="*/ 3105150 w 4962624"/>
                <a:gd name="connsiteY103" fmla="*/ 1474321 h 2025978"/>
                <a:gd name="connsiteX104" fmla="*/ 3105150 w 4962624"/>
                <a:gd name="connsiteY104" fmla="*/ 1566396 h 2025978"/>
                <a:gd name="connsiteX105" fmla="*/ 3114675 w 4962624"/>
                <a:gd name="connsiteY105" fmla="*/ 1566396 h 2025978"/>
                <a:gd name="connsiteX106" fmla="*/ 3114675 w 4962624"/>
                <a:gd name="connsiteY106" fmla="*/ 1588621 h 2025978"/>
                <a:gd name="connsiteX107" fmla="*/ 3133725 w 4962624"/>
                <a:gd name="connsiteY107" fmla="*/ 1588621 h 2025978"/>
                <a:gd name="connsiteX108" fmla="*/ 3134519 w 4962624"/>
                <a:gd name="connsiteY108" fmla="*/ 1633865 h 2025978"/>
                <a:gd name="connsiteX109" fmla="*/ 3148012 w 4962624"/>
                <a:gd name="connsiteY109" fmla="*/ 1633865 h 2025978"/>
                <a:gd name="connsiteX110" fmla="*/ 3148012 w 4962624"/>
                <a:gd name="connsiteY110" fmla="*/ 1685460 h 2025978"/>
                <a:gd name="connsiteX111" fmla="*/ 3157537 w 4962624"/>
                <a:gd name="connsiteY111" fmla="*/ 1685459 h 2025978"/>
                <a:gd name="connsiteX112" fmla="*/ 3157536 w 4962624"/>
                <a:gd name="connsiteY112" fmla="*/ 1699745 h 2025978"/>
                <a:gd name="connsiteX113" fmla="*/ 3169442 w 4962624"/>
                <a:gd name="connsiteY113" fmla="*/ 1699747 h 2025978"/>
                <a:gd name="connsiteX114" fmla="*/ 3171824 w 4962624"/>
                <a:gd name="connsiteY114" fmla="*/ 1740227 h 2025978"/>
                <a:gd name="connsiteX115" fmla="*/ 3186111 w 4962624"/>
                <a:gd name="connsiteY115" fmla="*/ 1740227 h 2025978"/>
                <a:gd name="connsiteX116" fmla="*/ 3186112 w 4962624"/>
                <a:gd name="connsiteY116" fmla="*/ 1749752 h 2025978"/>
                <a:gd name="connsiteX117" fmla="*/ 3202780 w 4962624"/>
                <a:gd name="connsiteY117" fmla="*/ 1749751 h 2025978"/>
                <a:gd name="connsiteX118" fmla="*/ 3202780 w 4962624"/>
                <a:gd name="connsiteY118" fmla="*/ 1790233 h 2025978"/>
                <a:gd name="connsiteX119" fmla="*/ 3233735 w 4962624"/>
                <a:gd name="connsiteY119" fmla="*/ 1790233 h 2025978"/>
                <a:gd name="connsiteX120" fmla="*/ 3233735 w 4962624"/>
                <a:gd name="connsiteY120" fmla="*/ 1816427 h 2025978"/>
                <a:gd name="connsiteX121" fmla="*/ 3283741 w 4962624"/>
                <a:gd name="connsiteY121" fmla="*/ 1818808 h 2025978"/>
                <a:gd name="connsiteX122" fmla="*/ 3283741 w 4962624"/>
                <a:gd name="connsiteY122" fmla="*/ 1837857 h 2025978"/>
                <a:gd name="connsiteX123" fmla="*/ 4019545 w 4962624"/>
                <a:gd name="connsiteY123" fmla="*/ 1840238 h 2025978"/>
                <a:gd name="connsiteX124" fmla="*/ 4019547 w 4962624"/>
                <a:gd name="connsiteY124" fmla="*/ 1864050 h 2025978"/>
                <a:gd name="connsiteX125" fmla="*/ 4043358 w 4962624"/>
                <a:gd name="connsiteY125" fmla="*/ 1864051 h 2025978"/>
                <a:gd name="connsiteX126" fmla="*/ 4043358 w 4962624"/>
                <a:gd name="connsiteY126" fmla="*/ 1890245 h 2025978"/>
                <a:gd name="connsiteX127" fmla="*/ 4083838 w 4962624"/>
                <a:gd name="connsiteY127" fmla="*/ 1890244 h 2025978"/>
                <a:gd name="connsiteX128" fmla="*/ 4083839 w 4962624"/>
                <a:gd name="connsiteY128" fmla="*/ 1940252 h 2025978"/>
                <a:gd name="connsiteX129" fmla="*/ 4110033 w 4962624"/>
                <a:gd name="connsiteY129" fmla="*/ 1940251 h 2025978"/>
                <a:gd name="connsiteX130" fmla="*/ 4110032 w 4962624"/>
                <a:gd name="connsiteY130" fmla="*/ 1959300 h 2025978"/>
                <a:gd name="connsiteX131" fmla="*/ 4324344 w 4962624"/>
                <a:gd name="connsiteY131" fmla="*/ 1956919 h 2025978"/>
                <a:gd name="connsiteX132" fmla="*/ 4324343 w 4962624"/>
                <a:gd name="connsiteY132" fmla="*/ 1987876 h 2025978"/>
                <a:gd name="connsiteX133" fmla="*/ 4960137 w 4962624"/>
                <a:gd name="connsiteY133" fmla="*/ 1990257 h 2025978"/>
                <a:gd name="connsiteX134" fmla="*/ 4962519 w 4962624"/>
                <a:gd name="connsiteY134" fmla="*/ 2025978 h 2025978"/>
                <a:gd name="connsiteX0" fmla="*/ 0 w 4960137"/>
                <a:gd name="connsiteY0" fmla="*/ 4296 h 2137896"/>
                <a:gd name="connsiteX1" fmla="*/ 0 w 4960137"/>
                <a:gd name="connsiteY1" fmla="*/ 4296 h 2137896"/>
                <a:gd name="connsiteX2" fmla="*/ 152400 w 4960137"/>
                <a:gd name="connsiteY2" fmla="*/ 4296 h 2137896"/>
                <a:gd name="connsiteX3" fmla="*/ 168275 w 4960137"/>
                <a:gd name="connsiteY3" fmla="*/ 7471 h 2137896"/>
                <a:gd name="connsiteX4" fmla="*/ 206375 w 4960137"/>
                <a:gd name="connsiteY4" fmla="*/ 10646 h 2137896"/>
                <a:gd name="connsiteX5" fmla="*/ 387350 w 4960137"/>
                <a:gd name="connsiteY5" fmla="*/ 7471 h 2137896"/>
                <a:gd name="connsiteX6" fmla="*/ 412750 w 4960137"/>
                <a:gd name="connsiteY6" fmla="*/ 4296 h 2137896"/>
                <a:gd name="connsiteX7" fmla="*/ 406400 w 4960137"/>
                <a:gd name="connsiteY7" fmla="*/ 4296 h 2137896"/>
                <a:gd name="connsiteX8" fmla="*/ 403225 w 4960137"/>
                <a:gd name="connsiteY8" fmla="*/ 32871 h 2137896"/>
                <a:gd name="connsiteX9" fmla="*/ 409575 w 4960137"/>
                <a:gd name="connsiteY9" fmla="*/ 36046 h 2137896"/>
                <a:gd name="connsiteX10" fmla="*/ 415925 w 4960137"/>
                <a:gd name="connsiteY10" fmla="*/ 86846 h 2137896"/>
                <a:gd name="connsiteX11" fmla="*/ 425450 w 4960137"/>
                <a:gd name="connsiteY11" fmla="*/ 86846 h 2137896"/>
                <a:gd name="connsiteX12" fmla="*/ 428625 w 4960137"/>
                <a:gd name="connsiteY12" fmla="*/ 102721 h 2137896"/>
                <a:gd name="connsiteX13" fmla="*/ 438150 w 4960137"/>
                <a:gd name="connsiteY13" fmla="*/ 102721 h 2137896"/>
                <a:gd name="connsiteX14" fmla="*/ 438150 w 4960137"/>
                <a:gd name="connsiteY14" fmla="*/ 217021 h 2137896"/>
                <a:gd name="connsiteX15" fmla="*/ 447675 w 4960137"/>
                <a:gd name="connsiteY15" fmla="*/ 217021 h 2137896"/>
                <a:gd name="connsiteX16" fmla="*/ 447675 w 4960137"/>
                <a:gd name="connsiteY16" fmla="*/ 232896 h 2137896"/>
                <a:gd name="connsiteX17" fmla="*/ 457200 w 4960137"/>
                <a:gd name="connsiteY17" fmla="*/ 232896 h 2137896"/>
                <a:gd name="connsiteX18" fmla="*/ 457200 w 4960137"/>
                <a:gd name="connsiteY18" fmla="*/ 255121 h 2137896"/>
                <a:gd name="connsiteX19" fmla="*/ 822325 w 4960137"/>
                <a:gd name="connsiteY19" fmla="*/ 255121 h 2137896"/>
                <a:gd name="connsiteX20" fmla="*/ 822325 w 4960137"/>
                <a:gd name="connsiteY20" fmla="*/ 277346 h 2137896"/>
                <a:gd name="connsiteX21" fmla="*/ 857250 w 4960137"/>
                <a:gd name="connsiteY21" fmla="*/ 277346 h 2137896"/>
                <a:gd name="connsiteX22" fmla="*/ 857250 w 4960137"/>
                <a:gd name="connsiteY22" fmla="*/ 302746 h 2137896"/>
                <a:gd name="connsiteX23" fmla="*/ 895350 w 4960137"/>
                <a:gd name="connsiteY23" fmla="*/ 302746 h 2137896"/>
                <a:gd name="connsiteX24" fmla="*/ 895350 w 4960137"/>
                <a:gd name="connsiteY24" fmla="*/ 458321 h 2137896"/>
                <a:gd name="connsiteX25" fmla="*/ 901700 w 4960137"/>
                <a:gd name="connsiteY25" fmla="*/ 458321 h 2137896"/>
                <a:gd name="connsiteX26" fmla="*/ 901700 w 4960137"/>
                <a:gd name="connsiteY26" fmla="*/ 471021 h 2137896"/>
                <a:gd name="connsiteX27" fmla="*/ 927100 w 4960137"/>
                <a:gd name="connsiteY27" fmla="*/ 471021 h 2137896"/>
                <a:gd name="connsiteX28" fmla="*/ 927100 w 4960137"/>
                <a:gd name="connsiteY28" fmla="*/ 496421 h 2137896"/>
                <a:gd name="connsiteX29" fmla="*/ 974725 w 4960137"/>
                <a:gd name="connsiteY29" fmla="*/ 496421 h 2137896"/>
                <a:gd name="connsiteX30" fmla="*/ 974725 w 4960137"/>
                <a:gd name="connsiteY30" fmla="*/ 518646 h 2137896"/>
                <a:gd name="connsiteX31" fmla="*/ 1114425 w 4960137"/>
                <a:gd name="connsiteY31" fmla="*/ 521821 h 2137896"/>
                <a:gd name="connsiteX32" fmla="*/ 1117600 w 4960137"/>
                <a:gd name="connsiteY32" fmla="*/ 540871 h 2137896"/>
                <a:gd name="connsiteX33" fmla="*/ 1181100 w 4960137"/>
                <a:gd name="connsiteY33" fmla="*/ 544046 h 2137896"/>
                <a:gd name="connsiteX34" fmla="*/ 1181100 w 4960137"/>
                <a:gd name="connsiteY34" fmla="*/ 553571 h 2137896"/>
                <a:gd name="connsiteX35" fmla="*/ 1187450 w 4960137"/>
                <a:gd name="connsiteY35" fmla="*/ 553571 h 2137896"/>
                <a:gd name="connsiteX36" fmla="*/ 1187450 w 4960137"/>
                <a:gd name="connsiteY36" fmla="*/ 563096 h 2137896"/>
                <a:gd name="connsiteX37" fmla="*/ 1193800 w 4960137"/>
                <a:gd name="connsiteY37" fmla="*/ 563096 h 2137896"/>
                <a:gd name="connsiteX38" fmla="*/ 1193800 w 4960137"/>
                <a:gd name="connsiteY38" fmla="*/ 569446 h 2137896"/>
                <a:gd name="connsiteX39" fmla="*/ 1203325 w 4960137"/>
                <a:gd name="connsiteY39" fmla="*/ 569446 h 2137896"/>
                <a:gd name="connsiteX40" fmla="*/ 1203325 w 4960137"/>
                <a:gd name="connsiteY40" fmla="*/ 604371 h 2137896"/>
                <a:gd name="connsiteX41" fmla="*/ 1276350 w 4960137"/>
                <a:gd name="connsiteY41" fmla="*/ 604371 h 2137896"/>
                <a:gd name="connsiteX42" fmla="*/ 1279525 w 4960137"/>
                <a:gd name="connsiteY42" fmla="*/ 626596 h 2137896"/>
                <a:gd name="connsiteX43" fmla="*/ 1301750 w 4960137"/>
                <a:gd name="connsiteY43" fmla="*/ 629771 h 2137896"/>
                <a:gd name="connsiteX44" fmla="*/ 1301750 w 4960137"/>
                <a:gd name="connsiteY44" fmla="*/ 642471 h 2137896"/>
                <a:gd name="connsiteX45" fmla="*/ 1311275 w 4960137"/>
                <a:gd name="connsiteY45" fmla="*/ 642471 h 2137896"/>
                <a:gd name="connsiteX46" fmla="*/ 1311275 w 4960137"/>
                <a:gd name="connsiteY46" fmla="*/ 671046 h 2137896"/>
                <a:gd name="connsiteX47" fmla="*/ 1349375 w 4960137"/>
                <a:gd name="connsiteY47" fmla="*/ 671046 h 2137896"/>
                <a:gd name="connsiteX48" fmla="*/ 1349375 w 4960137"/>
                <a:gd name="connsiteY48" fmla="*/ 686921 h 2137896"/>
                <a:gd name="connsiteX49" fmla="*/ 1371600 w 4960137"/>
                <a:gd name="connsiteY49" fmla="*/ 686921 h 2137896"/>
                <a:gd name="connsiteX50" fmla="*/ 1368425 w 4960137"/>
                <a:gd name="connsiteY50" fmla="*/ 709146 h 2137896"/>
                <a:gd name="connsiteX51" fmla="*/ 1390650 w 4960137"/>
                <a:gd name="connsiteY51" fmla="*/ 709146 h 2137896"/>
                <a:gd name="connsiteX52" fmla="*/ 1390650 w 4960137"/>
                <a:gd name="connsiteY52" fmla="*/ 734546 h 2137896"/>
                <a:gd name="connsiteX53" fmla="*/ 1454150 w 4960137"/>
                <a:gd name="connsiteY53" fmla="*/ 737721 h 2137896"/>
                <a:gd name="connsiteX54" fmla="*/ 1454150 w 4960137"/>
                <a:gd name="connsiteY54" fmla="*/ 753596 h 2137896"/>
                <a:gd name="connsiteX55" fmla="*/ 1489075 w 4960137"/>
                <a:gd name="connsiteY55" fmla="*/ 753596 h 2137896"/>
                <a:gd name="connsiteX56" fmla="*/ 1489075 w 4960137"/>
                <a:gd name="connsiteY56" fmla="*/ 778996 h 2137896"/>
                <a:gd name="connsiteX57" fmla="*/ 1562100 w 4960137"/>
                <a:gd name="connsiteY57" fmla="*/ 778996 h 2137896"/>
                <a:gd name="connsiteX58" fmla="*/ 1562100 w 4960137"/>
                <a:gd name="connsiteY58" fmla="*/ 798046 h 2137896"/>
                <a:gd name="connsiteX59" fmla="*/ 1670050 w 4960137"/>
                <a:gd name="connsiteY59" fmla="*/ 801221 h 2137896"/>
                <a:gd name="connsiteX60" fmla="*/ 1670050 w 4960137"/>
                <a:gd name="connsiteY60" fmla="*/ 820271 h 2137896"/>
                <a:gd name="connsiteX61" fmla="*/ 1730375 w 4960137"/>
                <a:gd name="connsiteY61" fmla="*/ 823446 h 2137896"/>
                <a:gd name="connsiteX62" fmla="*/ 1730375 w 4960137"/>
                <a:gd name="connsiteY62" fmla="*/ 839321 h 2137896"/>
                <a:gd name="connsiteX63" fmla="*/ 1771650 w 4960137"/>
                <a:gd name="connsiteY63" fmla="*/ 845671 h 2137896"/>
                <a:gd name="connsiteX64" fmla="*/ 1771650 w 4960137"/>
                <a:gd name="connsiteY64" fmla="*/ 886946 h 2137896"/>
                <a:gd name="connsiteX65" fmla="*/ 1816100 w 4960137"/>
                <a:gd name="connsiteY65" fmla="*/ 890121 h 2137896"/>
                <a:gd name="connsiteX66" fmla="*/ 1816100 w 4960137"/>
                <a:gd name="connsiteY66" fmla="*/ 944096 h 2137896"/>
                <a:gd name="connsiteX67" fmla="*/ 1825625 w 4960137"/>
                <a:gd name="connsiteY67" fmla="*/ 944096 h 2137896"/>
                <a:gd name="connsiteX68" fmla="*/ 1825625 w 4960137"/>
                <a:gd name="connsiteY68" fmla="*/ 972671 h 2137896"/>
                <a:gd name="connsiteX69" fmla="*/ 1885950 w 4960137"/>
                <a:gd name="connsiteY69" fmla="*/ 975846 h 2137896"/>
                <a:gd name="connsiteX70" fmla="*/ 1885950 w 4960137"/>
                <a:gd name="connsiteY70" fmla="*/ 994896 h 2137896"/>
                <a:gd name="connsiteX71" fmla="*/ 2120900 w 4960137"/>
                <a:gd name="connsiteY71" fmla="*/ 998071 h 2137896"/>
                <a:gd name="connsiteX72" fmla="*/ 2117725 w 4960137"/>
                <a:gd name="connsiteY72" fmla="*/ 1013946 h 2137896"/>
                <a:gd name="connsiteX73" fmla="*/ 2152650 w 4960137"/>
                <a:gd name="connsiteY73" fmla="*/ 1017121 h 2137896"/>
                <a:gd name="connsiteX74" fmla="*/ 2152650 w 4960137"/>
                <a:gd name="connsiteY74" fmla="*/ 1042521 h 2137896"/>
                <a:gd name="connsiteX75" fmla="*/ 2212975 w 4960137"/>
                <a:gd name="connsiteY75" fmla="*/ 1045696 h 2137896"/>
                <a:gd name="connsiteX76" fmla="*/ 2212975 w 4960137"/>
                <a:gd name="connsiteY76" fmla="*/ 1077446 h 2137896"/>
                <a:gd name="connsiteX77" fmla="*/ 2225675 w 4960137"/>
                <a:gd name="connsiteY77" fmla="*/ 1077446 h 2137896"/>
                <a:gd name="connsiteX78" fmla="*/ 2228850 w 4960137"/>
                <a:gd name="connsiteY78" fmla="*/ 1121896 h 2137896"/>
                <a:gd name="connsiteX79" fmla="*/ 2244725 w 4960137"/>
                <a:gd name="connsiteY79" fmla="*/ 1121896 h 2137896"/>
                <a:gd name="connsiteX80" fmla="*/ 2244725 w 4960137"/>
                <a:gd name="connsiteY80" fmla="*/ 1150471 h 2137896"/>
                <a:gd name="connsiteX81" fmla="*/ 2517775 w 4960137"/>
                <a:gd name="connsiteY81" fmla="*/ 1150471 h 2137896"/>
                <a:gd name="connsiteX82" fmla="*/ 2517775 w 4960137"/>
                <a:gd name="connsiteY82" fmla="*/ 1172696 h 2137896"/>
                <a:gd name="connsiteX83" fmla="*/ 2692400 w 4960137"/>
                <a:gd name="connsiteY83" fmla="*/ 1172696 h 2137896"/>
                <a:gd name="connsiteX84" fmla="*/ 2692400 w 4960137"/>
                <a:gd name="connsiteY84" fmla="*/ 1198096 h 2137896"/>
                <a:gd name="connsiteX85" fmla="*/ 2711450 w 4960137"/>
                <a:gd name="connsiteY85" fmla="*/ 1198096 h 2137896"/>
                <a:gd name="connsiteX86" fmla="*/ 2714625 w 4960137"/>
                <a:gd name="connsiteY86" fmla="*/ 1223496 h 2137896"/>
                <a:gd name="connsiteX87" fmla="*/ 2790825 w 4960137"/>
                <a:gd name="connsiteY87" fmla="*/ 1223496 h 2137896"/>
                <a:gd name="connsiteX88" fmla="*/ 2790825 w 4960137"/>
                <a:gd name="connsiteY88" fmla="*/ 1248896 h 2137896"/>
                <a:gd name="connsiteX89" fmla="*/ 2860675 w 4960137"/>
                <a:gd name="connsiteY89" fmla="*/ 1248896 h 2137896"/>
                <a:gd name="connsiteX90" fmla="*/ 2860675 w 4960137"/>
                <a:gd name="connsiteY90" fmla="*/ 1264771 h 2137896"/>
                <a:gd name="connsiteX91" fmla="*/ 2892425 w 4960137"/>
                <a:gd name="connsiteY91" fmla="*/ 1264771 h 2137896"/>
                <a:gd name="connsiteX92" fmla="*/ 2895600 w 4960137"/>
                <a:gd name="connsiteY92" fmla="*/ 1318746 h 2137896"/>
                <a:gd name="connsiteX93" fmla="*/ 2936875 w 4960137"/>
                <a:gd name="connsiteY93" fmla="*/ 1318746 h 2137896"/>
                <a:gd name="connsiteX94" fmla="*/ 2940050 w 4960137"/>
                <a:gd name="connsiteY94" fmla="*/ 1356846 h 2137896"/>
                <a:gd name="connsiteX95" fmla="*/ 3019425 w 4960137"/>
                <a:gd name="connsiteY95" fmla="*/ 1363196 h 2137896"/>
                <a:gd name="connsiteX96" fmla="*/ 3019425 w 4960137"/>
                <a:gd name="connsiteY96" fmla="*/ 1401296 h 2137896"/>
                <a:gd name="connsiteX97" fmla="*/ 3028950 w 4960137"/>
                <a:gd name="connsiteY97" fmla="*/ 1401296 h 2137896"/>
                <a:gd name="connsiteX98" fmla="*/ 3028950 w 4960137"/>
                <a:gd name="connsiteY98" fmla="*/ 1426696 h 2137896"/>
                <a:gd name="connsiteX99" fmla="*/ 3067050 w 4960137"/>
                <a:gd name="connsiteY99" fmla="*/ 1423521 h 2137896"/>
                <a:gd name="connsiteX100" fmla="*/ 3067050 w 4960137"/>
                <a:gd name="connsiteY100" fmla="*/ 1445746 h 2137896"/>
                <a:gd name="connsiteX101" fmla="*/ 3076575 w 4960137"/>
                <a:gd name="connsiteY101" fmla="*/ 1445746 h 2137896"/>
                <a:gd name="connsiteX102" fmla="*/ 3079750 w 4960137"/>
                <a:gd name="connsiteY102" fmla="*/ 1474321 h 2137896"/>
                <a:gd name="connsiteX103" fmla="*/ 3105150 w 4960137"/>
                <a:gd name="connsiteY103" fmla="*/ 1474321 h 2137896"/>
                <a:gd name="connsiteX104" fmla="*/ 3105150 w 4960137"/>
                <a:gd name="connsiteY104" fmla="*/ 1566396 h 2137896"/>
                <a:gd name="connsiteX105" fmla="*/ 3114675 w 4960137"/>
                <a:gd name="connsiteY105" fmla="*/ 1566396 h 2137896"/>
                <a:gd name="connsiteX106" fmla="*/ 3114675 w 4960137"/>
                <a:gd name="connsiteY106" fmla="*/ 1588621 h 2137896"/>
                <a:gd name="connsiteX107" fmla="*/ 3133725 w 4960137"/>
                <a:gd name="connsiteY107" fmla="*/ 1588621 h 2137896"/>
                <a:gd name="connsiteX108" fmla="*/ 3134519 w 4960137"/>
                <a:gd name="connsiteY108" fmla="*/ 1633865 h 2137896"/>
                <a:gd name="connsiteX109" fmla="*/ 3148012 w 4960137"/>
                <a:gd name="connsiteY109" fmla="*/ 1633865 h 2137896"/>
                <a:gd name="connsiteX110" fmla="*/ 3148012 w 4960137"/>
                <a:gd name="connsiteY110" fmla="*/ 1685460 h 2137896"/>
                <a:gd name="connsiteX111" fmla="*/ 3157537 w 4960137"/>
                <a:gd name="connsiteY111" fmla="*/ 1685459 h 2137896"/>
                <a:gd name="connsiteX112" fmla="*/ 3157536 w 4960137"/>
                <a:gd name="connsiteY112" fmla="*/ 1699745 h 2137896"/>
                <a:gd name="connsiteX113" fmla="*/ 3169442 w 4960137"/>
                <a:gd name="connsiteY113" fmla="*/ 1699747 h 2137896"/>
                <a:gd name="connsiteX114" fmla="*/ 3171824 w 4960137"/>
                <a:gd name="connsiteY114" fmla="*/ 1740227 h 2137896"/>
                <a:gd name="connsiteX115" fmla="*/ 3186111 w 4960137"/>
                <a:gd name="connsiteY115" fmla="*/ 1740227 h 2137896"/>
                <a:gd name="connsiteX116" fmla="*/ 3186112 w 4960137"/>
                <a:gd name="connsiteY116" fmla="*/ 1749752 h 2137896"/>
                <a:gd name="connsiteX117" fmla="*/ 3202780 w 4960137"/>
                <a:gd name="connsiteY117" fmla="*/ 1749751 h 2137896"/>
                <a:gd name="connsiteX118" fmla="*/ 3202780 w 4960137"/>
                <a:gd name="connsiteY118" fmla="*/ 1790233 h 2137896"/>
                <a:gd name="connsiteX119" fmla="*/ 3233735 w 4960137"/>
                <a:gd name="connsiteY119" fmla="*/ 1790233 h 2137896"/>
                <a:gd name="connsiteX120" fmla="*/ 3233735 w 4960137"/>
                <a:gd name="connsiteY120" fmla="*/ 1816427 h 2137896"/>
                <a:gd name="connsiteX121" fmla="*/ 3283741 w 4960137"/>
                <a:gd name="connsiteY121" fmla="*/ 1818808 h 2137896"/>
                <a:gd name="connsiteX122" fmla="*/ 3283741 w 4960137"/>
                <a:gd name="connsiteY122" fmla="*/ 1837857 h 2137896"/>
                <a:gd name="connsiteX123" fmla="*/ 4019545 w 4960137"/>
                <a:gd name="connsiteY123" fmla="*/ 1840238 h 2137896"/>
                <a:gd name="connsiteX124" fmla="*/ 4019547 w 4960137"/>
                <a:gd name="connsiteY124" fmla="*/ 1864050 h 2137896"/>
                <a:gd name="connsiteX125" fmla="*/ 4043358 w 4960137"/>
                <a:gd name="connsiteY125" fmla="*/ 1864051 h 2137896"/>
                <a:gd name="connsiteX126" fmla="*/ 4043358 w 4960137"/>
                <a:gd name="connsiteY126" fmla="*/ 1890245 h 2137896"/>
                <a:gd name="connsiteX127" fmla="*/ 4083838 w 4960137"/>
                <a:gd name="connsiteY127" fmla="*/ 1890244 h 2137896"/>
                <a:gd name="connsiteX128" fmla="*/ 4083839 w 4960137"/>
                <a:gd name="connsiteY128" fmla="*/ 1940252 h 2137896"/>
                <a:gd name="connsiteX129" fmla="*/ 4110033 w 4960137"/>
                <a:gd name="connsiteY129" fmla="*/ 1940251 h 2137896"/>
                <a:gd name="connsiteX130" fmla="*/ 4110032 w 4960137"/>
                <a:gd name="connsiteY130" fmla="*/ 1959300 h 2137896"/>
                <a:gd name="connsiteX131" fmla="*/ 4324344 w 4960137"/>
                <a:gd name="connsiteY131" fmla="*/ 1956919 h 2137896"/>
                <a:gd name="connsiteX132" fmla="*/ 4324343 w 4960137"/>
                <a:gd name="connsiteY132" fmla="*/ 1987876 h 2137896"/>
                <a:gd name="connsiteX133" fmla="*/ 4960137 w 4960137"/>
                <a:gd name="connsiteY133" fmla="*/ 1990257 h 2137896"/>
                <a:gd name="connsiteX134" fmla="*/ 4922038 w 4960137"/>
                <a:gd name="connsiteY134" fmla="*/ 2137896 h 2137896"/>
                <a:gd name="connsiteX0" fmla="*/ 0 w 4960137"/>
                <a:gd name="connsiteY0" fmla="*/ 4296 h 2137896"/>
                <a:gd name="connsiteX1" fmla="*/ 0 w 4960137"/>
                <a:gd name="connsiteY1" fmla="*/ 4296 h 2137896"/>
                <a:gd name="connsiteX2" fmla="*/ 152400 w 4960137"/>
                <a:gd name="connsiteY2" fmla="*/ 4296 h 2137896"/>
                <a:gd name="connsiteX3" fmla="*/ 168275 w 4960137"/>
                <a:gd name="connsiteY3" fmla="*/ 7471 h 2137896"/>
                <a:gd name="connsiteX4" fmla="*/ 206375 w 4960137"/>
                <a:gd name="connsiteY4" fmla="*/ 10646 h 2137896"/>
                <a:gd name="connsiteX5" fmla="*/ 387350 w 4960137"/>
                <a:gd name="connsiteY5" fmla="*/ 7471 h 2137896"/>
                <a:gd name="connsiteX6" fmla="*/ 412750 w 4960137"/>
                <a:gd name="connsiteY6" fmla="*/ 4296 h 2137896"/>
                <a:gd name="connsiteX7" fmla="*/ 406400 w 4960137"/>
                <a:gd name="connsiteY7" fmla="*/ 4296 h 2137896"/>
                <a:gd name="connsiteX8" fmla="*/ 403225 w 4960137"/>
                <a:gd name="connsiteY8" fmla="*/ 32871 h 2137896"/>
                <a:gd name="connsiteX9" fmla="*/ 409575 w 4960137"/>
                <a:gd name="connsiteY9" fmla="*/ 36046 h 2137896"/>
                <a:gd name="connsiteX10" fmla="*/ 415925 w 4960137"/>
                <a:gd name="connsiteY10" fmla="*/ 86846 h 2137896"/>
                <a:gd name="connsiteX11" fmla="*/ 425450 w 4960137"/>
                <a:gd name="connsiteY11" fmla="*/ 86846 h 2137896"/>
                <a:gd name="connsiteX12" fmla="*/ 428625 w 4960137"/>
                <a:gd name="connsiteY12" fmla="*/ 102721 h 2137896"/>
                <a:gd name="connsiteX13" fmla="*/ 438150 w 4960137"/>
                <a:gd name="connsiteY13" fmla="*/ 102721 h 2137896"/>
                <a:gd name="connsiteX14" fmla="*/ 438150 w 4960137"/>
                <a:gd name="connsiteY14" fmla="*/ 217021 h 2137896"/>
                <a:gd name="connsiteX15" fmla="*/ 447675 w 4960137"/>
                <a:gd name="connsiteY15" fmla="*/ 217021 h 2137896"/>
                <a:gd name="connsiteX16" fmla="*/ 447675 w 4960137"/>
                <a:gd name="connsiteY16" fmla="*/ 232896 h 2137896"/>
                <a:gd name="connsiteX17" fmla="*/ 457200 w 4960137"/>
                <a:gd name="connsiteY17" fmla="*/ 232896 h 2137896"/>
                <a:gd name="connsiteX18" fmla="*/ 457200 w 4960137"/>
                <a:gd name="connsiteY18" fmla="*/ 255121 h 2137896"/>
                <a:gd name="connsiteX19" fmla="*/ 822325 w 4960137"/>
                <a:gd name="connsiteY19" fmla="*/ 255121 h 2137896"/>
                <a:gd name="connsiteX20" fmla="*/ 822325 w 4960137"/>
                <a:gd name="connsiteY20" fmla="*/ 277346 h 2137896"/>
                <a:gd name="connsiteX21" fmla="*/ 857250 w 4960137"/>
                <a:gd name="connsiteY21" fmla="*/ 277346 h 2137896"/>
                <a:gd name="connsiteX22" fmla="*/ 857250 w 4960137"/>
                <a:gd name="connsiteY22" fmla="*/ 302746 h 2137896"/>
                <a:gd name="connsiteX23" fmla="*/ 895350 w 4960137"/>
                <a:gd name="connsiteY23" fmla="*/ 302746 h 2137896"/>
                <a:gd name="connsiteX24" fmla="*/ 895350 w 4960137"/>
                <a:gd name="connsiteY24" fmla="*/ 458321 h 2137896"/>
                <a:gd name="connsiteX25" fmla="*/ 901700 w 4960137"/>
                <a:gd name="connsiteY25" fmla="*/ 458321 h 2137896"/>
                <a:gd name="connsiteX26" fmla="*/ 901700 w 4960137"/>
                <a:gd name="connsiteY26" fmla="*/ 471021 h 2137896"/>
                <a:gd name="connsiteX27" fmla="*/ 927100 w 4960137"/>
                <a:gd name="connsiteY27" fmla="*/ 471021 h 2137896"/>
                <a:gd name="connsiteX28" fmla="*/ 927100 w 4960137"/>
                <a:gd name="connsiteY28" fmla="*/ 496421 h 2137896"/>
                <a:gd name="connsiteX29" fmla="*/ 974725 w 4960137"/>
                <a:gd name="connsiteY29" fmla="*/ 496421 h 2137896"/>
                <a:gd name="connsiteX30" fmla="*/ 974725 w 4960137"/>
                <a:gd name="connsiteY30" fmla="*/ 518646 h 2137896"/>
                <a:gd name="connsiteX31" fmla="*/ 1114425 w 4960137"/>
                <a:gd name="connsiteY31" fmla="*/ 521821 h 2137896"/>
                <a:gd name="connsiteX32" fmla="*/ 1117600 w 4960137"/>
                <a:gd name="connsiteY32" fmla="*/ 540871 h 2137896"/>
                <a:gd name="connsiteX33" fmla="*/ 1181100 w 4960137"/>
                <a:gd name="connsiteY33" fmla="*/ 544046 h 2137896"/>
                <a:gd name="connsiteX34" fmla="*/ 1181100 w 4960137"/>
                <a:gd name="connsiteY34" fmla="*/ 553571 h 2137896"/>
                <a:gd name="connsiteX35" fmla="*/ 1187450 w 4960137"/>
                <a:gd name="connsiteY35" fmla="*/ 553571 h 2137896"/>
                <a:gd name="connsiteX36" fmla="*/ 1187450 w 4960137"/>
                <a:gd name="connsiteY36" fmla="*/ 563096 h 2137896"/>
                <a:gd name="connsiteX37" fmla="*/ 1193800 w 4960137"/>
                <a:gd name="connsiteY37" fmla="*/ 563096 h 2137896"/>
                <a:gd name="connsiteX38" fmla="*/ 1193800 w 4960137"/>
                <a:gd name="connsiteY38" fmla="*/ 569446 h 2137896"/>
                <a:gd name="connsiteX39" fmla="*/ 1203325 w 4960137"/>
                <a:gd name="connsiteY39" fmla="*/ 569446 h 2137896"/>
                <a:gd name="connsiteX40" fmla="*/ 1203325 w 4960137"/>
                <a:gd name="connsiteY40" fmla="*/ 604371 h 2137896"/>
                <a:gd name="connsiteX41" fmla="*/ 1276350 w 4960137"/>
                <a:gd name="connsiteY41" fmla="*/ 604371 h 2137896"/>
                <a:gd name="connsiteX42" fmla="*/ 1279525 w 4960137"/>
                <a:gd name="connsiteY42" fmla="*/ 626596 h 2137896"/>
                <a:gd name="connsiteX43" fmla="*/ 1301750 w 4960137"/>
                <a:gd name="connsiteY43" fmla="*/ 629771 h 2137896"/>
                <a:gd name="connsiteX44" fmla="*/ 1301750 w 4960137"/>
                <a:gd name="connsiteY44" fmla="*/ 642471 h 2137896"/>
                <a:gd name="connsiteX45" fmla="*/ 1311275 w 4960137"/>
                <a:gd name="connsiteY45" fmla="*/ 642471 h 2137896"/>
                <a:gd name="connsiteX46" fmla="*/ 1311275 w 4960137"/>
                <a:gd name="connsiteY46" fmla="*/ 671046 h 2137896"/>
                <a:gd name="connsiteX47" fmla="*/ 1349375 w 4960137"/>
                <a:gd name="connsiteY47" fmla="*/ 671046 h 2137896"/>
                <a:gd name="connsiteX48" fmla="*/ 1349375 w 4960137"/>
                <a:gd name="connsiteY48" fmla="*/ 686921 h 2137896"/>
                <a:gd name="connsiteX49" fmla="*/ 1371600 w 4960137"/>
                <a:gd name="connsiteY49" fmla="*/ 686921 h 2137896"/>
                <a:gd name="connsiteX50" fmla="*/ 1368425 w 4960137"/>
                <a:gd name="connsiteY50" fmla="*/ 709146 h 2137896"/>
                <a:gd name="connsiteX51" fmla="*/ 1390650 w 4960137"/>
                <a:gd name="connsiteY51" fmla="*/ 709146 h 2137896"/>
                <a:gd name="connsiteX52" fmla="*/ 1390650 w 4960137"/>
                <a:gd name="connsiteY52" fmla="*/ 734546 h 2137896"/>
                <a:gd name="connsiteX53" fmla="*/ 1454150 w 4960137"/>
                <a:gd name="connsiteY53" fmla="*/ 737721 h 2137896"/>
                <a:gd name="connsiteX54" fmla="*/ 1454150 w 4960137"/>
                <a:gd name="connsiteY54" fmla="*/ 753596 h 2137896"/>
                <a:gd name="connsiteX55" fmla="*/ 1489075 w 4960137"/>
                <a:gd name="connsiteY55" fmla="*/ 753596 h 2137896"/>
                <a:gd name="connsiteX56" fmla="*/ 1489075 w 4960137"/>
                <a:gd name="connsiteY56" fmla="*/ 778996 h 2137896"/>
                <a:gd name="connsiteX57" fmla="*/ 1562100 w 4960137"/>
                <a:gd name="connsiteY57" fmla="*/ 778996 h 2137896"/>
                <a:gd name="connsiteX58" fmla="*/ 1562100 w 4960137"/>
                <a:gd name="connsiteY58" fmla="*/ 798046 h 2137896"/>
                <a:gd name="connsiteX59" fmla="*/ 1670050 w 4960137"/>
                <a:gd name="connsiteY59" fmla="*/ 801221 h 2137896"/>
                <a:gd name="connsiteX60" fmla="*/ 1670050 w 4960137"/>
                <a:gd name="connsiteY60" fmla="*/ 820271 h 2137896"/>
                <a:gd name="connsiteX61" fmla="*/ 1730375 w 4960137"/>
                <a:gd name="connsiteY61" fmla="*/ 823446 h 2137896"/>
                <a:gd name="connsiteX62" fmla="*/ 1730375 w 4960137"/>
                <a:gd name="connsiteY62" fmla="*/ 839321 h 2137896"/>
                <a:gd name="connsiteX63" fmla="*/ 1771650 w 4960137"/>
                <a:gd name="connsiteY63" fmla="*/ 845671 h 2137896"/>
                <a:gd name="connsiteX64" fmla="*/ 1771650 w 4960137"/>
                <a:gd name="connsiteY64" fmla="*/ 886946 h 2137896"/>
                <a:gd name="connsiteX65" fmla="*/ 1816100 w 4960137"/>
                <a:gd name="connsiteY65" fmla="*/ 890121 h 2137896"/>
                <a:gd name="connsiteX66" fmla="*/ 1816100 w 4960137"/>
                <a:gd name="connsiteY66" fmla="*/ 944096 h 2137896"/>
                <a:gd name="connsiteX67" fmla="*/ 1825625 w 4960137"/>
                <a:gd name="connsiteY67" fmla="*/ 944096 h 2137896"/>
                <a:gd name="connsiteX68" fmla="*/ 1825625 w 4960137"/>
                <a:gd name="connsiteY68" fmla="*/ 972671 h 2137896"/>
                <a:gd name="connsiteX69" fmla="*/ 1885950 w 4960137"/>
                <a:gd name="connsiteY69" fmla="*/ 975846 h 2137896"/>
                <a:gd name="connsiteX70" fmla="*/ 1885950 w 4960137"/>
                <a:gd name="connsiteY70" fmla="*/ 994896 h 2137896"/>
                <a:gd name="connsiteX71" fmla="*/ 2120900 w 4960137"/>
                <a:gd name="connsiteY71" fmla="*/ 998071 h 2137896"/>
                <a:gd name="connsiteX72" fmla="*/ 2117725 w 4960137"/>
                <a:gd name="connsiteY72" fmla="*/ 1013946 h 2137896"/>
                <a:gd name="connsiteX73" fmla="*/ 2152650 w 4960137"/>
                <a:gd name="connsiteY73" fmla="*/ 1017121 h 2137896"/>
                <a:gd name="connsiteX74" fmla="*/ 2152650 w 4960137"/>
                <a:gd name="connsiteY74" fmla="*/ 1042521 h 2137896"/>
                <a:gd name="connsiteX75" fmla="*/ 2212975 w 4960137"/>
                <a:gd name="connsiteY75" fmla="*/ 1045696 h 2137896"/>
                <a:gd name="connsiteX76" fmla="*/ 2212975 w 4960137"/>
                <a:gd name="connsiteY76" fmla="*/ 1077446 h 2137896"/>
                <a:gd name="connsiteX77" fmla="*/ 2225675 w 4960137"/>
                <a:gd name="connsiteY77" fmla="*/ 1077446 h 2137896"/>
                <a:gd name="connsiteX78" fmla="*/ 2228850 w 4960137"/>
                <a:gd name="connsiteY78" fmla="*/ 1121896 h 2137896"/>
                <a:gd name="connsiteX79" fmla="*/ 2244725 w 4960137"/>
                <a:gd name="connsiteY79" fmla="*/ 1121896 h 2137896"/>
                <a:gd name="connsiteX80" fmla="*/ 2244725 w 4960137"/>
                <a:gd name="connsiteY80" fmla="*/ 1150471 h 2137896"/>
                <a:gd name="connsiteX81" fmla="*/ 2517775 w 4960137"/>
                <a:gd name="connsiteY81" fmla="*/ 1150471 h 2137896"/>
                <a:gd name="connsiteX82" fmla="*/ 2517775 w 4960137"/>
                <a:gd name="connsiteY82" fmla="*/ 1172696 h 2137896"/>
                <a:gd name="connsiteX83" fmla="*/ 2692400 w 4960137"/>
                <a:gd name="connsiteY83" fmla="*/ 1172696 h 2137896"/>
                <a:gd name="connsiteX84" fmla="*/ 2692400 w 4960137"/>
                <a:gd name="connsiteY84" fmla="*/ 1198096 h 2137896"/>
                <a:gd name="connsiteX85" fmla="*/ 2711450 w 4960137"/>
                <a:gd name="connsiteY85" fmla="*/ 1198096 h 2137896"/>
                <a:gd name="connsiteX86" fmla="*/ 2714625 w 4960137"/>
                <a:gd name="connsiteY86" fmla="*/ 1223496 h 2137896"/>
                <a:gd name="connsiteX87" fmla="*/ 2790825 w 4960137"/>
                <a:gd name="connsiteY87" fmla="*/ 1223496 h 2137896"/>
                <a:gd name="connsiteX88" fmla="*/ 2790825 w 4960137"/>
                <a:gd name="connsiteY88" fmla="*/ 1248896 h 2137896"/>
                <a:gd name="connsiteX89" fmla="*/ 2860675 w 4960137"/>
                <a:gd name="connsiteY89" fmla="*/ 1248896 h 2137896"/>
                <a:gd name="connsiteX90" fmla="*/ 2860675 w 4960137"/>
                <a:gd name="connsiteY90" fmla="*/ 1264771 h 2137896"/>
                <a:gd name="connsiteX91" fmla="*/ 2892425 w 4960137"/>
                <a:gd name="connsiteY91" fmla="*/ 1264771 h 2137896"/>
                <a:gd name="connsiteX92" fmla="*/ 2895600 w 4960137"/>
                <a:gd name="connsiteY92" fmla="*/ 1318746 h 2137896"/>
                <a:gd name="connsiteX93" fmla="*/ 2936875 w 4960137"/>
                <a:gd name="connsiteY93" fmla="*/ 1318746 h 2137896"/>
                <a:gd name="connsiteX94" fmla="*/ 2940050 w 4960137"/>
                <a:gd name="connsiteY94" fmla="*/ 1356846 h 2137896"/>
                <a:gd name="connsiteX95" fmla="*/ 3019425 w 4960137"/>
                <a:gd name="connsiteY95" fmla="*/ 1363196 h 2137896"/>
                <a:gd name="connsiteX96" fmla="*/ 3019425 w 4960137"/>
                <a:gd name="connsiteY96" fmla="*/ 1401296 h 2137896"/>
                <a:gd name="connsiteX97" fmla="*/ 3028950 w 4960137"/>
                <a:gd name="connsiteY97" fmla="*/ 1401296 h 2137896"/>
                <a:gd name="connsiteX98" fmla="*/ 3028950 w 4960137"/>
                <a:gd name="connsiteY98" fmla="*/ 1426696 h 2137896"/>
                <a:gd name="connsiteX99" fmla="*/ 3067050 w 4960137"/>
                <a:gd name="connsiteY99" fmla="*/ 1423521 h 2137896"/>
                <a:gd name="connsiteX100" fmla="*/ 3067050 w 4960137"/>
                <a:gd name="connsiteY100" fmla="*/ 1445746 h 2137896"/>
                <a:gd name="connsiteX101" fmla="*/ 3076575 w 4960137"/>
                <a:gd name="connsiteY101" fmla="*/ 1445746 h 2137896"/>
                <a:gd name="connsiteX102" fmla="*/ 3079750 w 4960137"/>
                <a:gd name="connsiteY102" fmla="*/ 1474321 h 2137896"/>
                <a:gd name="connsiteX103" fmla="*/ 3105150 w 4960137"/>
                <a:gd name="connsiteY103" fmla="*/ 1474321 h 2137896"/>
                <a:gd name="connsiteX104" fmla="*/ 3105150 w 4960137"/>
                <a:gd name="connsiteY104" fmla="*/ 1566396 h 2137896"/>
                <a:gd name="connsiteX105" fmla="*/ 3114675 w 4960137"/>
                <a:gd name="connsiteY105" fmla="*/ 1566396 h 2137896"/>
                <a:gd name="connsiteX106" fmla="*/ 3114675 w 4960137"/>
                <a:gd name="connsiteY106" fmla="*/ 1588621 h 2137896"/>
                <a:gd name="connsiteX107" fmla="*/ 3133725 w 4960137"/>
                <a:gd name="connsiteY107" fmla="*/ 1588621 h 2137896"/>
                <a:gd name="connsiteX108" fmla="*/ 3134519 w 4960137"/>
                <a:gd name="connsiteY108" fmla="*/ 1633865 h 2137896"/>
                <a:gd name="connsiteX109" fmla="*/ 3148012 w 4960137"/>
                <a:gd name="connsiteY109" fmla="*/ 1633865 h 2137896"/>
                <a:gd name="connsiteX110" fmla="*/ 3148012 w 4960137"/>
                <a:gd name="connsiteY110" fmla="*/ 1685460 h 2137896"/>
                <a:gd name="connsiteX111" fmla="*/ 3157537 w 4960137"/>
                <a:gd name="connsiteY111" fmla="*/ 1685459 h 2137896"/>
                <a:gd name="connsiteX112" fmla="*/ 3157536 w 4960137"/>
                <a:gd name="connsiteY112" fmla="*/ 1699745 h 2137896"/>
                <a:gd name="connsiteX113" fmla="*/ 3169442 w 4960137"/>
                <a:gd name="connsiteY113" fmla="*/ 1699747 h 2137896"/>
                <a:gd name="connsiteX114" fmla="*/ 3171824 w 4960137"/>
                <a:gd name="connsiteY114" fmla="*/ 1740227 h 2137896"/>
                <a:gd name="connsiteX115" fmla="*/ 3186111 w 4960137"/>
                <a:gd name="connsiteY115" fmla="*/ 1740227 h 2137896"/>
                <a:gd name="connsiteX116" fmla="*/ 3186112 w 4960137"/>
                <a:gd name="connsiteY116" fmla="*/ 1749752 h 2137896"/>
                <a:gd name="connsiteX117" fmla="*/ 3202780 w 4960137"/>
                <a:gd name="connsiteY117" fmla="*/ 1749751 h 2137896"/>
                <a:gd name="connsiteX118" fmla="*/ 3202780 w 4960137"/>
                <a:gd name="connsiteY118" fmla="*/ 1790233 h 2137896"/>
                <a:gd name="connsiteX119" fmla="*/ 3233735 w 4960137"/>
                <a:gd name="connsiteY119" fmla="*/ 1790233 h 2137896"/>
                <a:gd name="connsiteX120" fmla="*/ 3233735 w 4960137"/>
                <a:gd name="connsiteY120" fmla="*/ 1816427 h 2137896"/>
                <a:gd name="connsiteX121" fmla="*/ 3283741 w 4960137"/>
                <a:gd name="connsiteY121" fmla="*/ 1818808 h 2137896"/>
                <a:gd name="connsiteX122" fmla="*/ 3283741 w 4960137"/>
                <a:gd name="connsiteY122" fmla="*/ 1837857 h 2137896"/>
                <a:gd name="connsiteX123" fmla="*/ 4019545 w 4960137"/>
                <a:gd name="connsiteY123" fmla="*/ 1840238 h 2137896"/>
                <a:gd name="connsiteX124" fmla="*/ 4019547 w 4960137"/>
                <a:gd name="connsiteY124" fmla="*/ 1864050 h 2137896"/>
                <a:gd name="connsiteX125" fmla="*/ 4043358 w 4960137"/>
                <a:gd name="connsiteY125" fmla="*/ 1864051 h 2137896"/>
                <a:gd name="connsiteX126" fmla="*/ 4043358 w 4960137"/>
                <a:gd name="connsiteY126" fmla="*/ 1890245 h 2137896"/>
                <a:gd name="connsiteX127" fmla="*/ 4083838 w 4960137"/>
                <a:gd name="connsiteY127" fmla="*/ 1890244 h 2137896"/>
                <a:gd name="connsiteX128" fmla="*/ 4083839 w 4960137"/>
                <a:gd name="connsiteY128" fmla="*/ 1940252 h 2137896"/>
                <a:gd name="connsiteX129" fmla="*/ 4110033 w 4960137"/>
                <a:gd name="connsiteY129" fmla="*/ 1940251 h 2137896"/>
                <a:gd name="connsiteX130" fmla="*/ 4110032 w 4960137"/>
                <a:gd name="connsiteY130" fmla="*/ 1959300 h 2137896"/>
                <a:gd name="connsiteX131" fmla="*/ 4324344 w 4960137"/>
                <a:gd name="connsiteY131" fmla="*/ 1956919 h 2137896"/>
                <a:gd name="connsiteX132" fmla="*/ 4324343 w 4960137"/>
                <a:gd name="connsiteY132" fmla="*/ 1987876 h 2137896"/>
                <a:gd name="connsiteX133" fmla="*/ 4960137 w 4960137"/>
                <a:gd name="connsiteY133" fmla="*/ 1990257 h 2137896"/>
                <a:gd name="connsiteX134" fmla="*/ 4922038 w 4960137"/>
                <a:gd name="connsiteY134" fmla="*/ 2137896 h 2137896"/>
                <a:gd name="connsiteX0" fmla="*/ 0 w 4960137"/>
                <a:gd name="connsiteY0" fmla="*/ 4296 h 2025977"/>
                <a:gd name="connsiteX1" fmla="*/ 0 w 4960137"/>
                <a:gd name="connsiteY1" fmla="*/ 4296 h 2025977"/>
                <a:gd name="connsiteX2" fmla="*/ 152400 w 4960137"/>
                <a:gd name="connsiteY2" fmla="*/ 4296 h 2025977"/>
                <a:gd name="connsiteX3" fmla="*/ 168275 w 4960137"/>
                <a:gd name="connsiteY3" fmla="*/ 7471 h 2025977"/>
                <a:gd name="connsiteX4" fmla="*/ 206375 w 4960137"/>
                <a:gd name="connsiteY4" fmla="*/ 10646 h 2025977"/>
                <a:gd name="connsiteX5" fmla="*/ 387350 w 4960137"/>
                <a:gd name="connsiteY5" fmla="*/ 7471 h 2025977"/>
                <a:gd name="connsiteX6" fmla="*/ 412750 w 4960137"/>
                <a:gd name="connsiteY6" fmla="*/ 4296 h 2025977"/>
                <a:gd name="connsiteX7" fmla="*/ 406400 w 4960137"/>
                <a:gd name="connsiteY7" fmla="*/ 4296 h 2025977"/>
                <a:gd name="connsiteX8" fmla="*/ 403225 w 4960137"/>
                <a:gd name="connsiteY8" fmla="*/ 32871 h 2025977"/>
                <a:gd name="connsiteX9" fmla="*/ 409575 w 4960137"/>
                <a:gd name="connsiteY9" fmla="*/ 36046 h 2025977"/>
                <a:gd name="connsiteX10" fmla="*/ 415925 w 4960137"/>
                <a:gd name="connsiteY10" fmla="*/ 86846 h 2025977"/>
                <a:gd name="connsiteX11" fmla="*/ 425450 w 4960137"/>
                <a:gd name="connsiteY11" fmla="*/ 86846 h 2025977"/>
                <a:gd name="connsiteX12" fmla="*/ 428625 w 4960137"/>
                <a:gd name="connsiteY12" fmla="*/ 102721 h 2025977"/>
                <a:gd name="connsiteX13" fmla="*/ 438150 w 4960137"/>
                <a:gd name="connsiteY13" fmla="*/ 102721 h 2025977"/>
                <a:gd name="connsiteX14" fmla="*/ 438150 w 4960137"/>
                <a:gd name="connsiteY14" fmla="*/ 217021 h 2025977"/>
                <a:gd name="connsiteX15" fmla="*/ 447675 w 4960137"/>
                <a:gd name="connsiteY15" fmla="*/ 217021 h 2025977"/>
                <a:gd name="connsiteX16" fmla="*/ 447675 w 4960137"/>
                <a:gd name="connsiteY16" fmla="*/ 232896 h 2025977"/>
                <a:gd name="connsiteX17" fmla="*/ 457200 w 4960137"/>
                <a:gd name="connsiteY17" fmla="*/ 232896 h 2025977"/>
                <a:gd name="connsiteX18" fmla="*/ 457200 w 4960137"/>
                <a:gd name="connsiteY18" fmla="*/ 255121 h 2025977"/>
                <a:gd name="connsiteX19" fmla="*/ 822325 w 4960137"/>
                <a:gd name="connsiteY19" fmla="*/ 255121 h 2025977"/>
                <a:gd name="connsiteX20" fmla="*/ 822325 w 4960137"/>
                <a:gd name="connsiteY20" fmla="*/ 277346 h 2025977"/>
                <a:gd name="connsiteX21" fmla="*/ 857250 w 4960137"/>
                <a:gd name="connsiteY21" fmla="*/ 277346 h 2025977"/>
                <a:gd name="connsiteX22" fmla="*/ 857250 w 4960137"/>
                <a:gd name="connsiteY22" fmla="*/ 302746 h 2025977"/>
                <a:gd name="connsiteX23" fmla="*/ 895350 w 4960137"/>
                <a:gd name="connsiteY23" fmla="*/ 302746 h 2025977"/>
                <a:gd name="connsiteX24" fmla="*/ 895350 w 4960137"/>
                <a:gd name="connsiteY24" fmla="*/ 458321 h 2025977"/>
                <a:gd name="connsiteX25" fmla="*/ 901700 w 4960137"/>
                <a:gd name="connsiteY25" fmla="*/ 458321 h 2025977"/>
                <a:gd name="connsiteX26" fmla="*/ 901700 w 4960137"/>
                <a:gd name="connsiteY26" fmla="*/ 471021 h 2025977"/>
                <a:gd name="connsiteX27" fmla="*/ 927100 w 4960137"/>
                <a:gd name="connsiteY27" fmla="*/ 471021 h 2025977"/>
                <a:gd name="connsiteX28" fmla="*/ 927100 w 4960137"/>
                <a:gd name="connsiteY28" fmla="*/ 496421 h 2025977"/>
                <a:gd name="connsiteX29" fmla="*/ 974725 w 4960137"/>
                <a:gd name="connsiteY29" fmla="*/ 496421 h 2025977"/>
                <a:gd name="connsiteX30" fmla="*/ 974725 w 4960137"/>
                <a:gd name="connsiteY30" fmla="*/ 518646 h 2025977"/>
                <a:gd name="connsiteX31" fmla="*/ 1114425 w 4960137"/>
                <a:gd name="connsiteY31" fmla="*/ 521821 h 2025977"/>
                <a:gd name="connsiteX32" fmla="*/ 1117600 w 4960137"/>
                <a:gd name="connsiteY32" fmla="*/ 540871 h 2025977"/>
                <a:gd name="connsiteX33" fmla="*/ 1181100 w 4960137"/>
                <a:gd name="connsiteY33" fmla="*/ 544046 h 2025977"/>
                <a:gd name="connsiteX34" fmla="*/ 1181100 w 4960137"/>
                <a:gd name="connsiteY34" fmla="*/ 553571 h 2025977"/>
                <a:gd name="connsiteX35" fmla="*/ 1187450 w 4960137"/>
                <a:gd name="connsiteY35" fmla="*/ 553571 h 2025977"/>
                <a:gd name="connsiteX36" fmla="*/ 1187450 w 4960137"/>
                <a:gd name="connsiteY36" fmla="*/ 563096 h 2025977"/>
                <a:gd name="connsiteX37" fmla="*/ 1193800 w 4960137"/>
                <a:gd name="connsiteY37" fmla="*/ 563096 h 2025977"/>
                <a:gd name="connsiteX38" fmla="*/ 1193800 w 4960137"/>
                <a:gd name="connsiteY38" fmla="*/ 569446 h 2025977"/>
                <a:gd name="connsiteX39" fmla="*/ 1203325 w 4960137"/>
                <a:gd name="connsiteY39" fmla="*/ 569446 h 2025977"/>
                <a:gd name="connsiteX40" fmla="*/ 1203325 w 4960137"/>
                <a:gd name="connsiteY40" fmla="*/ 604371 h 2025977"/>
                <a:gd name="connsiteX41" fmla="*/ 1276350 w 4960137"/>
                <a:gd name="connsiteY41" fmla="*/ 604371 h 2025977"/>
                <a:gd name="connsiteX42" fmla="*/ 1279525 w 4960137"/>
                <a:gd name="connsiteY42" fmla="*/ 626596 h 2025977"/>
                <a:gd name="connsiteX43" fmla="*/ 1301750 w 4960137"/>
                <a:gd name="connsiteY43" fmla="*/ 629771 h 2025977"/>
                <a:gd name="connsiteX44" fmla="*/ 1301750 w 4960137"/>
                <a:gd name="connsiteY44" fmla="*/ 642471 h 2025977"/>
                <a:gd name="connsiteX45" fmla="*/ 1311275 w 4960137"/>
                <a:gd name="connsiteY45" fmla="*/ 642471 h 2025977"/>
                <a:gd name="connsiteX46" fmla="*/ 1311275 w 4960137"/>
                <a:gd name="connsiteY46" fmla="*/ 671046 h 2025977"/>
                <a:gd name="connsiteX47" fmla="*/ 1349375 w 4960137"/>
                <a:gd name="connsiteY47" fmla="*/ 671046 h 2025977"/>
                <a:gd name="connsiteX48" fmla="*/ 1349375 w 4960137"/>
                <a:gd name="connsiteY48" fmla="*/ 686921 h 2025977"/>
                <a:gd name="connsiteX49" fmla="*/ 1371600 w 4960137"/>
                <a:gd name="connsiteY49" fmla="*/ 686921 h 2025977"/>
                <a:gd name="connsiteX50" fmla="*/ 1368425 w 4960137"/>
                <a:gd name="connsiteY50" fmla="*/ 709146 h 2025977"/>
                <a:gd name="connsiteX51" fmla="*/ 1390650 w 4960137"/>
                <a:gd name="connsiteY51" fmla="*/ 709146 h 2025977"/>
                <a:gd name="connsiteX52" fmla="*/ 1390650 w 4960137"/>
                <a:gd name="connsiteY52" fmla="*/ 734546 h 2025977"/>
                <a:gd name="connsiteX53" fmla="*/ 1454150 w 4960137"/>
                <a:gd name="connsiteY53" fmla="*/ 737721 h 2025977"/>
                <a:gd name="connsiteX54" fmla="*/ 1454150 w 4960137"/>
                <a:gd name="connsiteY54" fmla="*/ 753596 h 2025977"/>
                <a:gd name="connsiteX55" fmla="*/ 1489075 w 4960137"/>
                <a:gd name="connsiteY55" fmla="*/ 753596 h 2025977"/>
                <a:gd name="connsiteX56" fmla="*/ 1489075 w 4960137"/>
                <a:gd name="connsiteY56" fmla="*/ 778996 h 2025977"/>
                <a:gd name="connsiteX57" fmla="*/ 1562100 w 4960137"/>
                <a:gd name="connsiteY57" fmla="*/ 778996 h 2025977"/>
                <a:gd name="connsiteX58" fmla="*/ 1562100 w 4960137"/>
                <a:gd name="connsiteY58" fmla="*/ 798046 h 2025977"/>
                <a:gd name="connsiteX59" fmla="*/ 1670050 w 4960137"/>
                <a:gd name="connsiteY59" fmla="*/ 801221 h 2025977"/>
                <a:gd name="connsiteX60" fmla="*/ 1670050 w 4960137"/>
                <a:gd name="connsiteY60" fmla="*/ 820271 h 2025977"/>
                <a:gd name="connsiteX61" fmla="*/ 1730375 w 4960137"/>
                <a:gd name="connsiteY61" fmla="*/ 823446 h 2025977"/>
                <a:gd name="connsiteX62" fmla="*/ 1730375 w 4960137"/>
                <a:gd name="connsiteY62" fmla="*/ 839321 h 2025977"/>
                <a:gd name="connsiteX63" fmla="*/ 1771650 w 4960137"/>
                <a:gd name="connsiteY63" fmla="*/ 845671 h 2025977"/>
                <a:gd name="connsiteX64" fmla="*/ 1771650 w 4960137"/>
                <a:gd name="connsiteY64" fmla="*/ 886946 h 2025977"/>
                <a:gd name="connsiteX65" fmla="*/ 1816100 w 4960137"/>
                <a:gd name="connsiteY65" fmla="*/ 890121 h 2025977"/>
                <a:gd name="connsiteX66" fmla="*/ 1816100 w 4960137"/>
                <a:gd name="connsiteY66" fmla="*/ 944096 h 2025977"/>
                <a:gd name="connsiteX67" fmla="*/ 1825625 w 4960137"/>
                <a:gd name="connsiteY67" fmla="*/ 944096 h 2025977"/>
                <a:gd name="connsiteX68" fmla="*/ 1825625 w 4960137"/>
                <a:gd name="connsiteY68" fmla="*/ 972671 h 2025977"/>
                <a:gd name="connsiteX69" fmla="*/ 1885950 w 4960137"/>
                <a:gd name="connsiteY69" fmla="*/ 975846 h 2025977"/>
                <a:gd name="connsiteX70" fmla="*/ 1885950 w 4960137"/>
                <a:gd name="connsiteY70" fmla="*/ 994896 h 2025977"/>
                <a:gd name="connsiteX71" fmla="*/ 2120900 w 4960137"/>
                <a:gd name="connsiteY71" fmla="*/ 998071 h 2025977"/>
                <a:gd name="connsiteX72" fmla="*/ 2117725 w 4960137"/>
                <a:gd name="connsiteY72" fmla="*/ 1013946 h 2025977"/>
                <a:gd name="connsiteX73" fmla="*/ 2152650 w 4960137"/>
                <a:gd name="connsiteY73" fmla="*/ 1017121 h 2025977"/>
                <a:gd name="connsiteX74" fmla="*/ 2152650 w 4960137"/>
                <a:gd name="connsiteY74" fmla="*/ 1042521 h 2025977"/>
                <a:gd name="connsiteX75" fmla="*/ 2212975 w 4960137"/>
                <a:gd name="connsiteY75" fmla="*/ 1045696 h 2025977"/>
                <a:gd name="connsiteX76" fmla="*/ 2212975 w 4960137"/>
                <a:gd name="connsiteY76" fmla="*/ 1077446 h 2025977"/>
                <a:gd name="connsiteX77" fmla="*/ 2225675 w 4960137"/>
                <a:gd name="connsiteY77" fmla="*/ 1077446 h 2025977"/>
                <a:gd name="connsiteX78" fmla="*/ 2228850 w 4960137"/>
                <a:gd name="connsiteY78" fmla="*/ 1121896 h 2025977"/>
                <a:gd name="connsiteX79" fmla="*/ 2244725 w 4960137"/>
                <a:gd name="connsiteY79" fmla="*/ 1121896 h 2025977"/>
                <a:gd name="connsiteX80" fmla="*/ 2244725 w 4960137"/>
                <a:gd name="connsiteY80" fmla="*/ 1150471 h 2025977"/>
                <a:gd name="connsiteX81" fmla="*/ 2517775 w 4960137"/>
                <a:gd name="connsiteY81" fmla="*/ 1150471 h 2025977"/>
                <a:gd name="connsiteX82" fmla="*/ 2517775 w 4960137"/>
                <a:gd name="connsiteY82" fmla="*/ 1172696 h 2025977"/>
                <a:gd name="connsiteX83" fmla="*/ 2692400 w 4960137"/>
                <a:gd name="connsiteY83" fmla="*/ 1172696 h 2025977"/>
                <a:gd name="connsiteX84" fmla="*/ 2692400 w 4960137"/>
                <a:gd name="connsiteY84" fmla="*/ 1198096 h 2025977"/>
                <a:gd name="connsiteX85" fmla="*/ 2711450 w 4960137"/>
                <a:gd name="connsiteY85" fmla="*/ 1198096 h 2025977"/>
                <a:gd name="connsiteX86" fmla="*/ 2714625 w 4960137"/>
                <a:gd name="connsiteY86" fmla="*/ 1223496 h 2025977"/>
                <a:gd name="connsiteX87" fmla="*/ 2790825 w 4960137"/>
                <a:gd name="connsiteY87" fmla="*/ 1223496 h 2025977"/>
                <a:gd name="connsiteX88" fmla="*/ 2790825 w 4960137"/>
                <a:gd name="connsiteY88" fmla="*/ 1248896 h 2025977"/>
                <a:gd name="connsiteX89" fmla="*/ 2860675 w 4960137"/>
                <a:gd name="connsiteY89" fmla="*/ 1248896 h 2025977"/>
                <a:gd name="connsiteX90" fmla="*/ 2860675 w 4960137"/>
                <a:gd name="connsiteY90" fmla="*/ 1264771 h 2025977"/>
                <a:gd name="connsiteX91" fmla="*/ 2892425 w 4960137"/>
                <a:gd name="connsiteY91" fmla="*/ 1264771 h 2025977"/>
                <a:gd name="connsiteX92" fmla="*/ 2895600 w 4960137"/>
                <a:gd name="connsiteY92" fmla="*/ 1318746 h 2025977"/>
                <a:gd name="connsiteX93" fmla="*/ 2936875 w 4960137"/>
                <a:gd name="connsiteY93" fmla="*/ 1318746 h 2025977"/>
                <a:gd name="connsiteX94" fmla="*/ 2940050 w 4960137"/>
                <a:gd name="connsiteY94" fmla="*/ 1356846 h 2025977"/>
                <a:gd name="connsiteX95" fmla="*/ 3019425 w 4960137"/>
                <a:gd name="connsiteY95" fmla="*/ 1363196 h 2025977"/>
                <a:gd name="connsiteX96" fmla="*/ 3019425 w 4960137"/>
                <a:gd name="connsiteY96" fmla="*/ 1401296 h 2025977"/>
                <a:gd name="connsiteX97" fmla="*/ 3028950 w 4960137"/>
                <a:gd name="connsiteY97" fmla="*/ 1401296 h 2025977"/>
                <a:gd name="connsiteX98" fmla="*/ 3028950 w 4960137"/>
                <a:gd name="connsiteY98" fmla="*/ 1426696 h 2025977"/>
                <a:gd name="connsiteX99" fmla="*/ 3067050 w 4960137"/>
                <a:gd name="connsiteY99" fmla="*/ 1423521 h 2025977"/>
                <a:gd name="connsiteX100" fmla="*/ 3067050 w 4960137"/>
                <a:gd name="connsiteY100" fmla="*/ 1445746 h 2025977"/>
                <a:gd name="connsiteX101" fmla="*/ 3076575 w 4960137"/>
                <a:gd name="connsiteY101" fmla="*/ 1445746 h 2025977"/>
                <a:gd name="connsiteX102" fmla="*/ 3079750 w 4960137"/>
                <a:gd name="connsiteY102" fmla="*/ 1474321 h 2025977"/>
                <a:gd name="connsiteX103" fmla="*/ 3105150 w 4960137"/>
                <a:gd name="connsiteY103" fmla="*/ 1474321 h 2025977"/>
                <a:gd name="connsiteX104" fmla="*/ 3105150 w 4960137"/>
                <a:gd name="connsiteY104" fmla="*/ 1566396 h 2025977"/>
                <a:gd name="connsiteX105" fmla="*/ 3114675 w 4960137"/>
                <a:gd name="connsiteY105" fmla="*/ 1566396 h 2025977"/>
                <a:gd name="connsiteX106" fmla="*/ 3114675 w 4960137"/>
                <a:gd name="connsiteY106" fmla="*/ 1588621 h 2025977"/>
                <a:gd name="connsiteX107" fmla="*/ 3133725 w 4960137"/>
                <a:gd name="connsiteY107" fmla="*/ 1588621 h 2025977"/>
                <a:gd name="connsiteX108" fmla="*/ 3134519 w 4960137"/>
                <a:gd name="connsiteY108" fmla="*/ 1633865 h 2025977"/>
                <a:gd name="connsiteX109" fmla="*/ 3148012 w 4960137"/>
                <a:gd name="connsiteY109" fmla="*/ 1633865 h 2025977"/>
                <a:gd name="connsiteX110" fmla="*/ 3148012 w 4960137"/>
                <a:gd name="connsiteY110" fmla="*/ 1685460 h 2025977"/>
                <a:gd name="connsiteX111" fmla="*/ 3157537 w 4960137"/>
                <a:gd name="connsiteY111" fmla="*/ 1685459 h 2025977"/>
                <a:gd name="connsiteX112" fmla="*/ 3157536 w 4960137"/>
                <a:gd name="connsiteY112" fmla="*/ 1699745 h 2025977"/>
                <a:gd name="connsiteX113" fmla="*/ 3169442 w 4960137"/>
                <a:gd name="connsiteY113" fmla="*/ 1699747 h 2025977"/>
                <a:gd name="connsiteX114" fmla="*/ 3171824 w 4960137"/>
                <a:gd name="connsiteY114" fmla="*/ 1740227 h 2025977"/>
                <a:gd name="connsiteX115" fmla="*/ 3186111 w 4960137"/>
                <a:gd name="connsiteY115" fmla="*/ 1740227 h 2025977"/>
                <a:gd name="connsiteX116" fmla="*/ 3186112 w 4960137"/>
                <a:gd name="connsiteY116" fmla="*/ 1749752 h 2025977"/>
                <a:gd name="connsiteX117" fmla="*/ 3202780 w 4960137"/>
                <a:gd name="connsiteY117" fmla="*/ 1749751 h 2025977"/>
                <a:gd name="connsiteX118" fmla="*/ 3202780 w 4960137"/>
                <a:gd name="connsiteY118" fmla="*/ 1790233 h 2025977"/>
                <a:gd name="connsiteX119" fmla="*/ 3233735 w 4960137"/>
                <a:gd name="connsiteY119" fmla="*/ 1790233 h 2025977"/>
                <a:gd name="connsiteX120" fmla="*/ 3233735 w 4960137"/>
                <a:gd name="connsiteY120" fmla="*/ 1816427 h 2025977"/>
                <a:gd name="connsiteX121" fmla="*/ 3283741 w 4960137"/>
                <a:gd name="connsiteY121" fmla="*/ 1818808 h 2025977"/>
                <a:gd name="connsiteX122" fmla="*/ 3283741 w 4960137"/>
                <a:gd name="connsiteY122" fmla="*/ 1837857 h 2025977"/>
                <a:gd name="connsiteX123" fmla="*/ 4019545 w 4960137"/>
                <a:gd name="connsiteY123" fmla="*/ 1840238 h 2025977"/>
                <a:gd name="connsiteX124" fmla="*/ 4019547 w 4960137"/>
                <a:gd name="connsiteY124" fmla="*/ 1864050 h 2025977"/>
                <a:gd name="connsiteX125" fmla="*/ 4043358 w 4960137"/>
                <a:gd name="connsiteY125" fmla="*/ 1864051 h 2025977"/>
                <a:gd name="connsiteX126" fmla="*/ 4043358 w 4960137"/>
                <a:gd name="connsiteY126" fmla="*/ 1890245 h 2025977"/>
                <a:gd name="connsiteX127" fmla="*/ 4083838 w 4960137"/>
                <a:gd name="connsiteY127" fmla="*/ 1890244 h 2025977"/>
                <a:gd name="connsiteX128" fmla="*/ 4083839 w 4960137"/>
                <a:gd name="connsiteY128" fmla="*/ 1940252 h 2025977"/>
                <a:gd name="connsiteX129" fmla="*/ 4110033 w 4960137"/>
                <a:gd name="connsiteY129" fmla="*/ 1940251 h 2025977"/>
                <a:gd name="connsiteX130" fmla="*/ 4110032 w 4960137"/>
                <a:gd name="connsiteY130" fmla="*/ 1959300 h 2025977"/>
                <a:gd name="connsiteX131" fmla="*/ 4324344 w 4960137"/>
                <a:gd name="connsiteY131" fmla="*/ 1956919 h 2025977"/>
                <a:gd name="connsiteX132" fmla="*/ 4324343 w 4960137"/>
                <a:gd name="connsiteY132" fmla="*/ 1987876 h 2025977"/>
                <a:gd name="connsiteX133" fmla="*/ 4960137 w 4960137"/>
                <a:gd name="connsiteY133" fmla="*/ 1990257 h 2025977"/>
                <a:gd name="connsiteX134" fmla="*/ 4957757 w 4960137"/>
                <a:gd name="connsiteY134" fmla="*/ 2025977 h 2025977"/>
                <a:gd name="connsiteX0" fmla="*/ 0 w 4960137"/>
                <a:gd name="connsiteY0" fmla="*/ 4296 h 2018833"/>
                <a:gd name="connsiteX1" fmla="*/ 0 w 4960137"/>
                <a:gd name="connsiteY1" fmla="*/ 4296 h 2018833"/>
                <a:gd name="connsiteX2" fmla="*/ 152400 w 4960137"/>
                <a:gd name="connsiteY2" fmla="*/ 4296 h 2018833"/>
                <a:gd name="connsiteX3" fmla="*/ 168275 w 4960137"/>
                <a:gd name="connsiteY3" fmla="*/ 7471 h 2018833"/>
                <a:gd name="connsiteX4" fmla="*/ 206375 w 4960137"/>
                <a:gd name="connsiteY4" fmla="*/ 10646 h 2018833"/>
                <a:gd name="connsiteX5" fmla="*/ 387350 w 4960137"/>
                <a:gd name="connsiteY5" fmla="*/ 7471 h 2018833"/>
                <a:gd name="connsiteX6" fmla="*/ 412750 w 4960137"/>
                <a:gd name="connsiteY6" fmla="*/ 4296 h 2018833"/>
                <a:gd name="connsiteX7" fmla="*/ 406400 w 4960137"/>
                <a:gd name="connsiteY7" fmla="*/ 4296 h 2018833"/>
                <a:gd name="connsiteX8" fmla="*/ 403225 w 4960137"/>
                <a:gd name="connsiteY8" fmla="*/ 32871 h 2018833"/>
                <a:gd name="connsiteX9" fmla="*/ 409575 w 4960137"/>
                <a:gd name="connsiteY9" fmla="*/ 36046 h 2018833"/>
                <a:gd name="connsiteX10" fmla="*/ 415925 w 4960137"/>
                <a:gd name="connsiteY10" fmla="*/ 86846 h 2018833"/>
                <a:gd name="connsiteX11" fmla="*/ 425450 w 4960137"/>
                <a:gd name="connsiteY11" fmla="*/ 86846 h 2018833"/>
                <a:gd name="connsiteX12" fmla="*/ 428625 w 4960137"/>
                <a:gd name="connsiteY12" fmla="*/ 102721 h 2018833"/>
                <a:gd name="connsiteX13" fmla="*/ 438150 w 4960137"/>
                <a:gd name="connsiteY13" fmla="*/ 102721 h 2018833"/>
                <a:gd name="connsiteX14" fmla="*/ 438150 w 4960137"/>
                <a:gd name="connsiteY14" fmla="*/ 217021 h 2018833"/>
                <a:gd name="connsiteX15" fmla="*/ 447675 w 4960137"/>
                <a:gd name="connsiteY15" fmla="*/ 217021 h 2018833"/>
                <a:gd name="connsiteX16" fmla="*/ 447675 w 4960137"/>
                <a:gd name="connsiteY16" fmla="*/ 232896 h 2018833"/>
                <a:gd name="connsiteX17" fmla="*/ 457200 w 4960137"/>
                <a:gd name="connsiteY17" fmla="*/ 232896 h 2018833"/>
                <a:gd name="connsiteX18" fmla="*/ 457200 w 4960137"/>
                <a:gd name="connsiteY18" fmla="*/ 255121 h 2018833"/>
                <a:gd name="connsiteX19" fmla="*/ 822325 w 4960137"/>
                <a:gd name="connsiteY19" fmla="*/ 255121 h 2018833"/>
                <a:gd name="connsiteX20" fmla="*/ 822325 w 4960137"/>
                <a:gd name="connsiteY20" fmla="*/ 277346 h 2018833"/>
                <a:gd name="connsiteX21" fmla="*/ 857250 w 4960137"/>
                <a:gd name="connsiteY21" fmla="*/ 277346 h 2018833"/>
                <a:gd name="connsiteX22" fmla="*/ 857250 w 4960137"/>
                <a:gd name="connsiteY22" fmla="*/ 302746 h 2018833"/>
                <a:gd name="connsiteX23" fmla="*/ 895350 w 4960137"/>
                <a:gd name="connsiteY23" fmla="*/ 302746 h 2018833"/>
                <a:gd name="connsiteX24" fmla="*/ 895350 w 4960137"/>
                <a:gd name="connsiteY24" fmla="*/ 458321 h 2018833"/>
                <a:gd name="connsiteX25" fmla="*/ 901700 w 4960137"/>
                <a:gd name="connsiteY25" fmla="*/ 458321 h 2018833"/>
                <a:gd name="connsiteX26" fmla="*/ 901700 w 4960137"/>
                <a:gd name="connsiteY26" fmla="*/ 471021 h 2018833"/>
                <a:gd name="connsiteX27" fmla="*/ 927100 w 4960137"/>
                <a:gd name="connsiteY27" fmla="*/ 471021 h 2018833"/>
                <a:gd name="connsiteX28" fmla="*/ 927100 w 4960137"/>
                <a:gd name="connsiteY28" fmla="*/ 496421 h 2018833"/>
                <a:gd name="connsiteX29" fmla="*/ 974725 w 4960137"/>
                <a:gd name="connsiteY29" fmla="*/ 496421 h 2018833"/>
                <a:gd name="connsiteX30" fmla="*/ 974725 w 4960137"/>
                <a:gd name="connsiteY30" fmla="*/ 518646 h 2018833"/>
                <a:gd name="connsiteX31" fmla="*/ 1114425 w 4960137"/>
                <a:gd name="connsiteY31" fmla="*/ 521821 h 2018833"/>
                <a:gd name="connsiteX32" fmla="*/ 1117600 w 4960137"/>
                <a:gd name="connsiteY32" fmla="*/ 540871 h 2018833"/>
                <a:gd name="connsiteX33" fmla="*/ 1181100 w 4960137"/>
                <a:gd name="connsiteY33" fmla="*/ 544046 h 2018833"/>
                <a:gd name="connsiteX34" fmla="*/ 1181100 w 4960137"/>
                <a:gd name="connsiteY34" fmla="*/ 553571 h 2018833"/>
                <a:gd name="connsiteX35" fmla="*/ 1187450 w 4960137"/>
                <a:gd name="connsiteY35" fmla="*/ 553571 h 2018833"/>
                <a:gd name="connsiteX36" fmla="*/ 1187450 w 4960137"/>
                <a:gd name="connsiteY36" fmla="*/ 563096 h 2018833"/>
                <a:gd name="connsiteX37" fmla="*/ 1193800 w 4960137"/>
                <a:gd name="connsiteY37" fmla="*/ 563096 h 2018833"/>
                <a:gd name="connsiteX38" fmla="*/ 1193800 w 4960137"/>
                <a:gd name="connsiteY38" fmla="*/ 569446 h 2018833"/>
                <a:gd name="connsiteX39" fmla="*/ 1203325 w 4960137"/>
                <a:gd name="connsiteY39" fmla="*/ 569446 h 2018833"/>
                <a:gd name="connsiteX40" fmla="*/ 1203325 w 4960137"/>
                <a:gd name="connsiteY40" fmla="*/ 604371 h 2018833"/>
                <a:gd name="connsiteX41" fmla="*/ 1276350 w 4960137"/>
                <a:gd name="connsiteY41" fmla="*/ 604371 h 2018833"/>
                <a:gd name="connsiteX42" fmla="*/ 1279525 w 4960137"/>
                <a:gd name="connsiteY42" fmla="*/ 626596 h 2018833"/>
                <a:gd name="connsiteX43" fmla="*/ 1301750 w 4960137"/>
                <a:gd name="connsiteY43" fmla="*/ 629771 h 2018833"/>
                <a:gd name="connsiteX44" fmla="*/ 1301750 w 4960137"/>
                <a:gd name="connsiteY44" fmla="*/ 642471 h 2018833"/>
                <a:gd name="connsiteX45" fmla="*/ 1311275 w 4960137"/>
                <a:gd name="connsiteY45" fmla="*/ 642471 h 2018833"/>
                <a:gd name="connsiteX46" fmla="*/ 1311275 w 4960137"/>
                <a:gd name="connsiteY46" fmla="*/ 671046 h 2018833"/>
                <a:gd name="connsiteX47" fmla="*/ 1349375 w 4960137"/>
                <a:gd name="connsiteY47" fmla="*/ 671046 h 2018833"/>
                <a:gd name="connsiteX48" fmla="*/ 1349375 w 4960137"/>
                <a:gd name="connsiteY48" fmla="*/ 686921 h 2018833"/>
                <a:gd name="connsiteX49" fmla="*/ 1371600 w 4960137"/>
                <a:gd name="connsiteY49" fmla="*/ 686921 h 2018833"/>
                <a:gd name="connsiteX50" fmla="*/ 1368425 w 4960137"/>
                <a:gd name="connsiteY50" fmla="*/ 709146 h 2018833"/>
                <a:gd name="connsiteX51" fmla="*/ 1390650 w 4960137"/>
                <a:gd name="connsiteY51" fmla="*/ 709146 h 2018833"/>
                <a:gd name="connsiteX52" fmla="*/ 1390650 w 4960137"/>
                <a:gd name="connsiteY52" fmla="*/ 734546 h 2018833"/>
                <a:gd name="connsiteX53" fmla="*/ 1454150 w 4960137"/>
                <a:gd name="connsiteY53" fmla="*/ 737721 h 2018833"/>
                <a:gd name="connsiteX54" fmla="*/ 1454150 w 4960137"/>
                <a:gd name="connsiteY54" fmla="*/ 753596 h 2018833"/>
                <a:gd name="connsiteX55" fmla="*/ 1489075 w 4960137"/>
                <a:gd name="connsiteY55" fmla="*/ 753596 h 2018833"/>
                <a:gd name="connsiteX56" fmla="*/ 1489075 w 4960137"/>
                <a:gd name="connsiteY56" fmla="*/ 778996 h 2018833"/>
                <a:gd name="connsiteX57" fmla="*/ 1562100 w 4960137"/>
                <a:gd name="connsiteY57" fmla="*/ 778996 h 2018833"/>
                <a:gd name="connsiteX58" fmla="*/ 1562100 w 4960137"/>
                <a:gd name="connsiteY58" fmla="*/ 798046 h 2018833"/>
                <a:gd name="connsiteX59" fmla="*/ 1670050 w 4960137"/>
                <a:gd name="connsiteY59" fmla="*/ 801221 h 2018833"/>
                <a:gd name="connsiteX60" fmla="*/ 1670050 w 4960137"/>
                <a:gd name="connsiteY60" fmla="*/ 820271 h 2018833"/>
                <a:gd name="connsiteX61" fmla="*/ 1730375 w 4960137"/>
                <a:gd name="connsiteY61" fmla="*/ 823446 h 2018833"/>
                <a:gd name="connsiteX62" fmla="*/ 1730375 w 4960137"/>
                <a:gd name="connsiteY62" fmla="*/ 839321 h 2018833"/>
                <a:gd name="connsiteX63" fmla="*/ 1771650 w 4960137"/>
                <a:gd name="connsiteY63" fmla="*/ 845671 h 2018833"/>
                <a:gd name="connsiteX64" fmla="*/ 1771650 w 4960137"/>
                <a:gd name="connsiteY64" fmla="*/ 886946 h 2018833"/>
                <a:gd name="connsiteX65" fmla="*/ 1816100 w 4960137"/>
                <a:gd name="connsiteY65" fmla="*/ 890121 h 2018833"/>
                <a:gd name="connsiteX66" fmla="*/ 1816100 w 4960137"/>
                <a:gd name="connsiteY66" fmla="*/ 944096 h 2018833"/>
                <a:gd name="connsiteX67" fmla="*/ 1825625 w 4960137"/>
                <a:gd name="connsiteY67" fmla="*/ 944096 h 2018833"/>
                <a:gd name="connsiteX68" fmla="*/ 1825625 w 4960137"/>
                <a:gd name="connsiteY68" fmla="*/ 972671 h 2018833"/>
                <a:gd name="connsiteX69" fmla="*/ 1885950 w 4960137"/>
                <a:gd name="connsiteY69" fmla="*/ 975846 h 2018833"/>
                <a:gd name="connsiteX70" fmla="*/ 1885950 w 4960137"/>
                <a:gd name="connsiteY70" fmla="*/ 994896 h 2018833"/>
                <a:gd name="connsiteX71" fmla="*/ 2120900 w 4960137"/>
                <a:gd name="connsiteY71" fmla="*/ 998071 h 2018833"/>
                <a:gd name="connsiteX72" fmla="*/ 2117725 w 4960137"/>
                <a:gd name="connsiteY72" fmla="*/ 1013946 h 2018833"/>
                <a:gd name="connsiteX73" fmla="*/ 2152650 w 4960137"/>
                <a:gd name="connsiteY73" fmla="*/ 1017121 h 2018833"/>
                <a:gd name="connsiteX74" fmla="*/ 2152650 w 4960137"/>
                <a:gd name="connsiteY74" fmla="*/ 1042521 h 2018833"/>
                <a:gd name="connsiteX75" fmla="*/ 2212975 w 4960137"/>
                <a:gd name="connsiteY75" fmla="*/ 1045696 h 2018833"/>
                <a:gd name="connsiteX76" fmla="*/ 2212975 w 4960137"/>
                <a:gd name="connsiteY76" fmla="*/ 1077446 h 2018833"/>
                <a:gd name="connsiteX77" fmla="*/ 2225675 w 4960137"/>
                <a:gd name="connsiteY77" fmla="*/ 1077446 h 2018833"/>
                <a:gd name="connsiteX78" fmla="*/ 2228850 w 4960137"/>
                <a:gd name="connsiteY78" fmla="*/ 1121896 h 2018833"/>
                <a:gd name="connsiteX79" fmla="*/ 2244725 w 4960137"/>
                <a:gd name="connsiteY79" fmla="*/ 1121896 h 2018833"/>
                <a:gd name="connsiteX80" fmla="*/ 2244725 w 4960137"/>
                <a:gd name="connsiteY80" fmla="*/ 1150471 h 2018833"/>
                <a:gd name="connsiteX81" fmla="*/ 2517775 w 4960137"/>
                <a:gd name="connsiteY81" fmla="*/ 1150471 h 2018833"/>
                <a:gd name="connsiteX82" fmla="*/ 2517775 w 4960137"/>
                <a:gd name="connsiteY82" fmla="*/ 1172696 h 2018833"/>
                <a:gd name="connsiteX83" fmla="*/ 2692400 w 4960137"/>
                <a:gd name="connsiteY83" fmla="*/ 1172696 h 2018833"/>
                <a:gd name="connsiteX84" fmla="*/ 2692400 w 4960137"/>
                <a:gd name="connsiteY84" fmla="*/ 1198096 h 2018833"/>
                <a:gd name="connsiteX85" fmla="*/ 2711450 w 4960137"/>
                <a:gd name="connsiteY85" fmla="*/ 1198096 h 2018833"/>
                <a:gd name="connsiteX86" fmla="*/ 2714625 w 4960137"/>
                <a:gd name="connsiteY86" fmla="*/ 1223496 h 2018833"/>
                <a:gd name="connsiteX87" fmla="*/ 2790825 w 4960137"/>
                <a:gd name="connsiteY87" fmla="*/ 1223496 h 2018833"/>
                <a:gd name="connsiteX88" fmla="*/ 2790825 w 4960137"/>
                <a:gd name="connsiteY88" fmla="*/ 1248896 h 2018833"/>
                <a:gd name="connsiteX89" fmla="*/ 2860675 w 4960137"/>
                <a:gd name="connsiteY89" fmla="*/ 1248896 h 2018833"/>
                <a:gd name="connsiteX90" fmla="*/ 2860675 w 4960137"/>
                <a:gd name="connsiteY90" fmla="*/ 1264771 h 2018833"/>
                <a:gd name="connsiteX91" fmla="*/ 2892425 w 4960137"/>
                <a:gd name="connsiteY91" fmla="*/ 1264771 h 2018833"/>
                <a:gd name="connsiteX92" fmla="*/ 2895600 w 4960137"/>
                <a:gd name="connsiteY92" fmla="*/ 1318746 h 2018833"/>
                <a:gd name="connsiteX93" fmla="*/ 2936875 w 4960137"/>
                <a:gd name="connsiteY93" fmla="*/ 1318746 h 2018833"/>
                <a:gd name="connsiteX94" fmla="*/ 2940050 w 4960137"/>
                <a:gd name="connsiteY94" fmla="*/ 1356846 h 2018833"/>
                <a:gd name="connsiteX95" fmla="*/ 3019425 w 4960137"/>
                <a:gd name="connsiteY95" fmla="*/ 1363196 h 2018833"/>
                <a:gd name="connsiteX96" fmla="*/ 3019425 w 4960137"/>
                <a:gd name="connsiteY96" fmla="*/ 1401296 h 2018833"/>
                <a:gd name="connsiteX97" fmla="*/ 3028950 w 4960137"/>
                <a:gd name="connsiteY97" fmla="*/ 1401296 h 2018833"/>
                <a:gd name="connsiteX98" fmla="*/ 3028950 w 4960137"/>
                <a:gd name="connsiteY98" fmla="*/ 1426696 h 2018833"/>
                <a:gd name="connsiteX99" fmla="*/ 3067050 w 4960137"/>
                <a:gd name="connsiteY99" fmla="*/ 1423521 h 2018833"/>
                <a:gd name="connsiteX100" fmla="*/ 3067050 w 4960137"/>
                <a:gd name="connsiteY100" fmla="*/ 1445746 h 2018833"/>
                <a:gd name="connsiteX101" fmla="*/ 3076575 w 4960137"/>
                <a:gd name="connsiteY101" fmla="*/ 1445746 h 2018833"/>
                <a:gd name="connsiteX102" fmla="*/ 3079750 w 4960137"/>
                <a:gd name="connsiteY102" fmla="*/ 1474321 h 2018833"/>
                <a:gd name="connsiteX103" fmla="*/ 3105150 w 4960137"/>
                <a:gd name="connsiteY103" fmla="*/ 1474321 h 2018833"/>
                <a:gd name="connsiteX104" fmla="*/ 3105150 w 4960137"/>
                <a:gd name="connsiteY104" fmla="*/ 1566396 h 2018833"/>
                <a:gd name="connsiteX105" fmla="*/ 3114675 w 4960137"/>
                <a:gd name="connsiteY105" fmla="*/ 1566396 h 2018833"/>
                <a:gd name="connsiteX106" fmla="*/ 3114675 w 4960137"/>
                <a:gd name="connsiteY106" fmla="*/ 1588621 h 2018833"/>
                <a:gd name="connsiteX107" fmla="*/ 3133725 w 4960137"/>
                <a:gd name="connsiteY107" fmla="*/ 1588621 h 2018833"/>
                <a:gd name="connsiteX108" fmla="*/ 3134519 w 4960137"/>
                <a:gd name="connsiteY108" fmla="*/ 1633865 h 2018833"/>
                <a:gd name="connsiteX109" fmla="*/ 3148012 w 4960137"/>
                <a:gd name="connsiteY109" fmla="*/ 1633865 h 2018833"/>
                <a:gd name="connsiteX110" fmla="*/ 3148012 w 4960137"/>
                <a:gd name="connsiteY110" fmla="*/ 1685460 h 2018833"/>
                <a:gd name="connsiteX111" fmla="*/ 3157537 w 4960137"/>
                <a:gd name="connsiteY111" fmla="*/ 1685459 h 2018833"/>
                <a:gd name="connsiteX112" fmla="*/ 3157536 w 4960137"/>
                <a:gd name="connsiteY112" fmla="*/ 1699745 h 2018833"/>
                <a:gd name="connsiteX113" fmla="*/ 3169442 w 4960137"/>
                <a:gd name="connsiteY113" fmla="*/ 1699747 h 2018833"/>
                <a:gd name="connsiteX114" fmla="*/ 3171824 w 4960137"/>
                <a:gd name="connsiteY114" fmla="*/ 1740227 h 2018833"/>
                <a:gd name="connsiteX115" fmla="*/ 3186111 w 4960137"/>
                <a:gd name="connsiteY115" fmla="*/ 1740227 h 2018833"/>
                <a:gd name="connsiteX116" fmla="*/ 3186112 w 4960137"/>
                <a:gd name="connsiteY116" fmla="*/ 1749752 h 2018833"/>
                <a:gd name="connsiteX117" fmla="*/ 3202780 w 4960137"/>
                <a:gd name="connsiteY117" fmla="*/ 1749751 h 2018833"/>
                <a:gd name="connsiteX118" fmla="*/ 3202780 w 4960137"/>
                <a:gd name="connsiteY118" fmla="*/ 1790233 h 2018833"/>
                <a:gd name="connsiteX119" fmla="*/ 3233735 w 4960137"/>
                <a:gd name="connsiteY119" fmla="*/ 1790233 h 2018833"/>
                <a:gd name="connsiteX120" fmla="*/ 3233735 w 4960137"/>
                <a:gd name="connsiteY120" fmla="*/ 1816427 h 2018833"/>
                <a:gd name="connsiteX121" fmla="*/ 3283741 w 4960137"/>
                <a:gd name="connsiteY121" fmla="*/ 1818808 h 2018833"/>
                <a:gd name="connsiteX122" fmla="*/ 3283741 w 4960137"/>
                <a:gd name="connsiteY122" fmla="*/ 1837857 h 2018833"/>
                <a:gd name="connsiteX123" fmla="*/ 4019545 w 4960137"/>
                <a:gd name="connsiteY123" fmla="*/ 1840238 h 2018833"/>
                <a:gd name="connsiteX124" fmla="*/ 4019547 w 4960137"/>
                <a:gd name="connsiteY124" fmla="*/ 1864050 h 2018833"/>
                <a:gd name="connsiteX125" fmla="*/ 4043358 w 4960137"/>
                <a:gd name="connsiteY125" fmla="*/ 1864051 h 2018833"/>
                <a:gd name="connsiteX126" fmla="*/ 4043358 w 4960137"/>
                <a:gd name="connsiteY126" fmla="*/ 1890245 h 2018833"/>
                <a:gd name="connsiteX127" fmla="*/ 4083838 w 4960137"/>
                <a:gd name="connsiteY127" fmla="*/ 1890244 h 2018833"/>
                <a:gd name="connsiteX128" fmla="*/ 4083839 w 4960137"/>
                <a:gd name="connsiteY128" fmla="*/ 1940252 h 2018833"/>
                <a:gd name="connsiteX129" fmla="*/ 4110033 w 4960137"/>
                <a:gd name="connsiteY129" fmla="*/ 1940251 h 2018833"/>
                <a:gd name="connsiteX130" fmla="*/ 4110032 w 4960137"/>
                <a:gd name="connsiteY130" fmla="*/ 1959300 h 2018833"/>
                <a:gd name="connsiteX131" fmla="*/ 4324344 w 4960137"/>
                <a:gd name="connsiteY131" fmla="*/ 1956919 h 2018833"/>
                <a:gd name="connsiteX132" fmla="*/ 4324343 w 4960137"/>
                <a:gd name="connsiteY132" fmla="*/ 1987876 h 2018833"/>
                <a:gd name="connsiteX133" fmla="*/ 4960137 w 4960137"/>
                <a:gd name="connsiteY133" fmla="*/ 1990257 h 2018833"/>
                <a:gd name="connsiteX134" fmla="*/ 4957757 w 4960137"/>
                <a:gd name="connsiteY134" fmla="*/ 2018833 h 2018833"/>
                <a:gd name="connsiteX0" fmla="*/ 0 w 4960137"/>
                <a:gd name="connsiteY0" fmla="*/ 4296 h 2021787"/>
                <a:gd name="connsiteX1" fmla="*/ 0 w 4960137"/>
                <a:gd name="connsiteY1" fmla="*/ 4296 h 2021787"/>
                <a:gd name="connsiteX2" fmla="*/ 152400 w 4960137"/>
                <a:gd name="connsiteY2" fmla="*/ 4296 h 2021787"/>
                <a:gd name="connsiteX3" fmla="*/ 168275 w 4960137"/>
                <a:gd name="connsiteY3" fmla="*/ 7471 h 2021787"/>
                <a:gd name="connsiteX4" fmla="*/ 206375 w 4960137"/>
                <a:gd name="connsiteY4" fmla="*/ 10646 h 2021787"/>
                <a:gd name="connsiteX5" fmla="*/ 387350 w 4960137"/>
                <a:gd name="connsiteY5" fmla="*/ 7471 h 2021787"/>
                <a:gd name="connsiteX6" fmla="*/ 412750 w 4960137"/>
                <a:gd name="connsiteY6" fmla="*/ 4296 h 2021787"/>
                <a:gd name="connsiteX7" fmla="*/ 406400 w 4960137"/>
                <a:gd name="connsiteY7" fmla="*/ 4296 h 2021787"/>
                <a:gd name="connsiteX8" fmla="*/ 403225 w 4960137"/>
                <a:gd name="connsiteY8" fmla="*/ 32871 h 2021787"/>
                <a:gd name="connsiteX9" fmla="*/ 409575 w 4960137"/>
                <a:gd name="connsiteY9" fmla="*/ 36046 h 2021787"/>
                <a:gd name="connsiteX10" fmla="*/ 415925 w 4960137"/>
                <a:gd name="connsiteY10" fmla="*/ 86846 h 2021787"/>
                <a:gd name="connsiteX11" fmla="*/ 425450 w 4960137"/>
                <a:gd name="connsiteY11" fmla="*/ 86846 h 2021787"/>
                <a:gd name="connsiteX12" fmla="*/ 428625 w 4960137"/>
                <a:gd name="connsiteY12" fmla="*/ 102721 h 2021787"/>
                <a:gd name="connsiteX13" fmla="*/ 438150 w 4960137"/>
                <a:gd name="connsiteY13" fmla="*/ 102721 h 2021787"/>
                <a:gd name="connsiteX14" fmla="*/ 438150 w 4960137"/>
                <a:gd name="connsiteY14" fmla="*/ 217021 h 2021787"/>
                <a:gd name="connsiteX15" fmla="*/ 447675 w 4960137"/>
                <a:gd name="connsiteY15" fmla="*/ 217021 h 2021787"/>
                <a:gd name="connsiteX16" fmla="*/ 447675 w 4960137"/>
                <a:gd name="connsiteY16" fmla="*/ 232896 h 2021787"/>
                <a:gd name="connsiteX17" fmla="*/ 457200 w 4960137"/>
                <a:gd name="connsiteY17" fmla="*/ 232896 h 2021787"/>
                <a:gd name="connsiteX18" fmla="*/ 457200 w 4960137"/>
                <a:gd name="connsiteY18" fmla="*/ 255121 h 2021787"/>
                <a:gd name="connsiteX19" fmla="*/ 822325 w 4960137"/>
                <a:gd name="connsiteY19" fmla="*/ 255121 h 2021787"/>
                <a:gd name="connsiteX20" fmla="*/ 822325 w 4960137"/>
                <a:gd name="connsiteY20" fmla="*/ 277346 h 2021787"/>
                <a:gd name="connsiteX21" fmla="*/ 857250 w 4960137"/>
                <a:gd name="connsiteY21" fmla="*/ 277346 h 2021787"/>
                <a:gd name="connsiteX22" fmla="*/ 857250 w 4960137"/>
                <a:gd name="connsiteY22" fmla="*/ 302746 h 2021787"/>
                <a:gd name="connsiteX23" fmla="*/ 895350 w 4960137"/>
                <a:gd name="connsiteY23" fmla="*/ 302746 h 2021787"/>
                <a:gd name="connsiteX24" fmla="*/ 895350 w 4960137"/>
                <a:gd name="connsiteY24" fmla="*/ 458321 h 2021787"/>
                <a:gd name="connsiteX25" fmla="*/ 901700 w 4960137"/>
                <a:gd name="connsiteY25" fmla="*/ 458321 h 2021787"/>
                <a:gd name="connsiteX26" fmla="*/ 901700 w 4960137"/>
                <a:gd name="connsiteY26" fmla="*/ 471021 h 2021787"/>
                <a:gd name="connsiteX27" fmla="*/ 927100 w 4960137"/>
                <a:gd name="connsiteY27" fmla="*/ 471021 h 2021787"/>
                <a:gd name="connsiteX28" fmla="*/ 927100 w 4960137"/>
                <a:gd name="connsiteY28" fmla="*/ 496421 h 2021787"/>
                <a:gd name="connsiteX29" fmla="*/ 974725 w 4960137"/>
                <a:gd name="connsiteY29" fmla="*/ 496421 h 2021787"/>
                <a:gd name="connsiteX30" fmla="*/ 974725 w 4960137"/>
                <a:gd name="connsiteY30" fmla="*/ 518646 h 2021787"/>
                <a:gd name="connsiteX31" fmla="*/ 1114425 w 4960137"/>
                <a:gd name="connsiteY31" fmla="*/ 521821 h 2021787"/>
                <a:gd name="connsiteX32" fmla="*/ 1117600 w 4960137"/>
                <a:gd name="connsiteY32" fmla="*/ 540871 h 2021787"/>
                <a:gd name="connsiteX33" fmla="*/ 1181100 w 4960137"/>
                <a:gd name="connsiteY33" fmla="*/ 544046 h 2021787"/>
                <a:gd name="connsiteX34" fmla="*/ 1181100 w 4960137"/>
                <a:gd name="connsiteY34" fmla="*/ 553571 h 2021787"/>
                <a:gd name="connsiteX35" fmla="*/ 1187450 w 4960137"/>
                <a:gd name="connsiteY35" fmla="*/ 553571 h 2021787"/>
                <a:gd name="connsiteX36" fmla="*/ 1187450 w 4960137"/>
                <a:gd name="connsiteY36" fmla="*/ 563096 h 2021787"/>
                <a:gd name="connsiteX37" fmla="*/ 1193800 w 4960137"/>
                <a:gd name="connsiteY37" fmla="*/ 563096 h 2021787"/>
                <a:gd name="connsiteX38" fmla="*/ 1193800 w 4960137"/>
                <a:gd name="connsiteY38" fmla="*/ 569446 h 2021787"/>
                <a:gd name="connsiteX39" fmla="*/ 1203325 w 4960137"/>
                <a:gd name="connsiteY39" fmla="*/ 569446 h 2021787"/>
                <a:gd name="connsiteX40" fmla="*/ 1203325 w 4960137"/>
                <a:gd name="connsiteY40" fmla="*/ 604371 h 2021787"/>
                <a:gd name="connsiteX41" fmla="*/ 1276350 w 4960137"/>
                <a:gd name="connsiteY41" fmla="*/ 604371 h 2021787"/>
                <a:gd name="connsiteX42" fmla="*/ 1279525 w 4960137"/>
                <a:gd name="connsiteY42" fmla="*/ 626596 h 2021787"/>
                <a:gd name="connsiteX43" fmla="*/ 1301750 w 4960137"/>
                <a:gd name="connsiteY43" fmla="*/ 629771 h 2021787"/>
                <a:gd name="connsiteX44" fmla="*/ 1301750 w 4960137"/>
                <a:gd name="connsiteY44" fmla="*/ 642471 h 2021787"/>
                <a:gd name="connsiteX45" fmla="*/ 1311275 w 4960137"/>
                <a:gd name="connsiteY45" fmla="*/ 642471 h 2021787"/>
                <a:gd name="connsiteX46" fmla="*/ 1311275 w 4960137"/>
                <a:gd name="connsiteY46" fmla="*/ 671046 h 2021787"/>
                <a:gd name="connsiteX47" fmla="*/ 1349375 w 4960137"/>
                <a:gd name="connsiteY47" fmla="*/ 671046 h 2021787"/>
                <a:gd name="connsiteX48" fmla="*/ 1349375 w 4960137"/>
                <a:gd name="connsiteY48" fmla="*/ 686921 h 2021787"/>
                <a:gd name="connsiteX49" fmla="*/ 1371600 w 4960137"/>
                <a:gd name="connsiteY49" fmla="*/ 686921 h 2021787"/>
                <a:gd name="connsiteX50" fmla="*/ 1368425 w 4960137"/>
                <a:gd name="connsiteY50" fmla="*/ 709146 h 2021787"/>
                <a:gd name="connsiteX51" fmla="*/ 1390650 w 4960137"/>
                <a:gd name="connsiteY51" fmla="*/ 709146 h 2021787"/>
                <a:gd name="connsiteX52" fmla="*/ 1390650 w 4960137"/>
                <a:gd name="connsiteY52" fmla="*/ 734546 h 2021787"/>
                <a:gd name="connsiteX53" fmla="*/ 1454150 w 4960137"/>
                <a:gd name="connsiteY53" fmla="*/ 737721 h 2021787"/>
                <a:gd name="connsiteX54" fmla="*/ 1454150 w 4960137"/>
                <a:gd name="connsiteY54" fmla="*/ 753596 h 2021787"/>
                <a:gd name="connsiteX55" fmla="*/ 1489075 w 4960137"/>
                <a:gd name="connsiteY55" fmla="*/ 753596 h 2021787"/>
                <a:gd name="connsiteX56" fmla="*/ 1489075 w 4960137"/>
                <a:gd name="connsiteY56" fmla="*/ 778996 h 2021787"/>
                <a:gd name="connsiteX57" fmla="*/ 1562100 w 4960137"/>
                <a:gd name="connsiteY57" fmla="*/ 778996 h 2021787"/>
                <a:gd name="connsiteX58" fmla="*/ 1562100 w 4960137"/>
                <a:gd name="connsiteY58" fmla="*/ 798046 h 2021787"/>
                <a:gd name="connsiteX59" fmla="*/ 1670050 w 4960137"/>
                <a:gd name="connsiteY59" fmla="*/ 801221 h 2021787"/>
                <a:gd name="connsiteX60" fmla="*/ 1670050 w 4960137"/>
                <a:gd name="connsiteY60" fmla="*/ 820271 h 2021787"/>
                <a:gd name="connsiteX61" fmla="*/ 1730375 w 4960137"/>
                <a:gd name="connsiteY61" fmla="*/ 823446 h 2021787"/>
                <a:gd name="connsiteX62" fmla="*/ 1730375 w 4960137"/>
                <a:gd name="connsiteY62" fmla="*/ 839321 h 2021787"/>
                <a:gd name="connsiteX63" fmla="*/ 1771650 w 4960137"/>
                <a:gd name="connsiteY63" fmla="*/ 845671 h 2021787"/>
                <a:gd name="connsiteX64" fmla="*/ 1771650 w 4960137"/>
                <a:gd name="connsiteY64" fmla="*/ 886946 h 2021787"/>
                <a:gd name="connsiteX65" fmla="*/ 1816100 w 4960137"/>
                <a:gd name="connsiteY65" fmla="*/ 890121 h 2021787"/>
                <a:gd name="connsiteX66" fmla="*/ 1816100 w 4960137"/>
                <a:gd name="connsiteY66" fmla="*/ 944096 h 2021787"/>
                <a:gd name="connsiteX67" fmla="*/ 1825625 w 4960137"/>
                <a:gd name="connsiteY67" fmla="*/ 944096 h 2021787"/>
                <a:gd name="connsiteX68" fmla="*/ 1825625 w 4960137"/>
                <a:gd name="connsiteY68" fmla="*/ 972671 h 2021787"/>
                <a:gd name="connsiteX69" fmla="*/ 1885950 w 4960137"/>
                <a:gd name="connsiteY69" fmla="*/ 975846 h 2021787"/>
                <a:gd name="connsiteX70" fmla="*/ 1885950 w 4960137"/>
                <a:gd name="connsiteY70" fmla="*/ 994896 h 2021787"/>
                <a:gd name="connsiteX71" fmla="*/ 2120900 w 4960137"/>
                <a:gd name="connsiteY71" fmla="*/ 998071 h 2021787"/>
                <a:gd name="connsiteX72" fmla="*/ 2117725 w 4960137"/>
                <a:gd name="connsiteY72" fmla="*/ 1013946 h 2021787"/>
                <a:gd name="connsiteX73" fmla="*/ 2152650 w 4960137"/>
                <a:gd name="connsiteY73" fmla="*/ 1017121 h 2021787"/>
                <a:gd name="connsiteX74" fmla="*/ 2152650 w 4960137"/>
                <a:gd name="connsiteY74" fmla="*/ 1042521 h 2021787"/>
                <a:gd name="connsiteX75" fmla="*/ 2212975 w 4960137"/>
                <a:gd name="connsiteY75" fmla="*/ 1045696 h 2021787"/>
                <a:gd name="connsiteX76" fmla="*/ 2212975 w 4960137"/>
                <a:gd name="connsiteY76" fmla="*/ 1077446 h 2021787"/>
                <a:gd name="connsiteX77" fmla="*/ 2225675 w 4960137"/>
                <a:gd name="connsiteY77" fmla="*/ 1077446 h 2021787"/>
                <a:gd name="connsiteX78" fmla="*/ 2228850 w 4960137"/>
                <a:gd name="connsiteY78" fmla="*/ 1121896 h 2021787"/>
                <a:gd name="connsiteX79" fmla="*/ 2244725 w 4960137"/>
                <a:gd name="connsiteY79" fmla="*/ 1121896 h 2021787"/>
                <a:gd name="connsiteX80" fmla="*/ 2244725 w 4960137"/>
                <a:gd name="connsiteY80" fmla="*/ 1150471 h 2021787"/>
                <a:gd name="connsiteX81" fmla="*/ 2517775 w 4960137"/>
                <a:gd name="connsiteY81" fmla="*/ 1150471 h 2021787"/>
                <a:gd name="connsiteX82" fmla="*/ 2517775 w 4960137"/>
                <a:gd name="connsiteY82" fmla="*/ 1172696 h 2021787"/>
                <a:gd name="connsiteX83" fmla="*/ 2692400 w 4960137"/>
                <a:gd name="connsiteY83" fmla="*/ 1172696 h 2021787"/>
                <a:gd name="connsiteX84" fmla="*/ 2692400 w 4960137"/>
                <a:gd name="connsiteY84" fmla="*/ 1198096 h 2021787"/>
                <a:gd name="connsiteX85" fmla="*/ 2711450 w 4960137"/>
                <a:gd name="connsiteY85" fmla="*/ 1198096 h 2021787"/>
                <a:gd name="connsiteX86" fmla="*/ 2714625 w 4960137"/>
                <a:gd name="connsiteY86" fmla="*/ 1223496 h 2021787"/>
                <a:gd name="connsiteX87" fmla="*/ 2790825 w 4960137"/>
                <a:gd name="connsiteY87" fmla="*/ 1223496 h 2021787"/>
                <a:gd name="connsiteX88" fmla="*/ 2790825 w 4960137"/>
                <a:gd name="connsiteY88" fmla="*/ 1248896 h 2021787"/>
                <a:gd name="connsiteX89" fmla="*/ 2860675 w 4960137"/>
                <a:gd name="connsiteY89" fmla="*/ 1248896 h 2021787"/>
                <a:gd name="connsiteX90" fmla="*/ 2860675 w 4960137"/>
                <a:gd name="connsiteY90" fmla="*/ 1264771 h 2021787"/>
                <a:gd name="connsiteX91" fmla="*/ 2892425 w 4960137"/>
                <a:gd name="connsiteY91" fmla="*/ 1264771 h 2021787"/>
                <a:gd name="connsiteX92" fmla="*/ 2895600 w 4960137"/>
                <a:gd name="connsiteY92" fmla="*/ 1318746 h 2021787"/>
                <a:gd name="connsiteX93" fmla="*/ 2936875 w 4960137"/>
                <a:gd name="connsiteY93" fmla="*/ 1318746 h 2021787"/>
                <a:gd name="connsiteX94" fmla="*/ 2940050 w 4960137"/>
                <a:gd name="connsiteY94" fmla="*/ 1356846 h 2021787"/>
                <a:gd name="connsiteX95" fmla="*/ 3019425 w 4960137"/>
                <a:gd name="connsiteY95" fmla="*/ 1363196 h 2021787"/>
                <a:gd name="connsiteX96" fmla="*/ 3019425 w 4960137"/>
                <a:gd name="connsiteY96" fmla="*/ 1401296 h 2021787"/>
                <a:gd name="connsiteX97" fmla="*/ 3028950 w 4960137"/>
                <a:gd name="connsiteY97" fmla="*/ 1401296 h 2021787"/>
                <a:gd name="connsiteX98" fmla="*/ 3028950 w 4960137"/>
                <a:gd name="connsiteY98" fmla="*/ 1426696 h 2021787"/>
                <a:gd name="connsiteX99" fmla="*/ 3067050 w 4960137"/>
                <a:gd name="connsiteY99" fmla="*/ 1423521 h 2021787"/>
                <a:gd name="connsiteX100" fmla="*/ 3067050 w 4960137"/>
                <a:gd name="connsiteY100" fmla="*/ 1445746 h 2021787"/>
                <a:gd name="connsiteX101" fmla="*/ 3076575 w 4960137"/>
                <a:gd name="connsiteY101" fmla="*/ 1445746 h 2021787"/>
                <a:gd name="connsiteX102" fmla="*/ 3079750 w 4960137"/>
                <a:gd name="connsiteY102" fmla="*/ 1474321 h 2021787"/>
                <a:gd name="connsiteX103" fmla="*/ 3105150 w 4960137"/>
                <a:gd name="connsiteY103" fmla="*/ 1474321 h 2021787"/>
                <a:gd name="connsiteX104" fmla="*/ 3105150 w 4960137"/>
                <a:gd name="connsiteY104" fmla="*/ 1566396 h 2021787"/>
                <a:gd name="connsiteX105" fmla="*/ 3114675 w 4960137"/>
                <a:gd name="connsiteY105" fmla="*/ 1566396 h 2021787"/>
                <a:gd name="connsiteX106" fmla="*/ 3114675 w 4960137"/>
                <a:gd name="connsiteY106" fmla="*/ 1588621 h 2021787"/>
                <a:gd name="connsiteX107" fmla="*/ 3133725 w 4960137"/>
                <a:gd name="connsiteY107" fmla="*/ 1588621 h 2021787"/>
                <a:gd name="connsiteX108" fmla="*/ 3134519 w 4960137"/>
                <a:gd name="connsiteY108" fmla="*/ 1633865 h 2021787"/>
                <a:gd name="connsiteX109" fmla="*/ 3148012 w 4960137"/>
                <a:gd name="connsiteY109" fmla="*/ 1633865 h 2021787"/>
                <a:gd name="connsiteX110" fmla="*/ 3148012 w 4960137"/>
                <a:gd name="connsiteY110" fmla="*/ 1685460 h 2021787"/>
                <a:gd name="connsiteX111" fmla="*/ 3157537 w 4960137"/>
                <a:gd name="connsiteY111" fmla="*/ 1685459 h 2021787"/>
                <a:gd name="connsiteX112" fmla="*/ 3157536 w 4960137"/>
                <a:gd name="connsiteY112" fmla="*/ 1699745 h 2021787"/>
                <a:gd name="connsiteX113" fmla="*/ 3169442 w 4960137"/>
                <a:gd name="connsiteY113" fmla="*/ 1699747 h 2021787"/>
                <a:gd name="connsiteX114" fmla="*/ 3171824 w 4960137"/>
                <a:gd name="connsiteY114" fmla="*/ 1740227 h 2021787"/>
                <a:gd name="connsiteX115" fmla="*/ 3186111 w 4960137"/>
                <a:gd name="connsiteY115" fmla="*/ 1740227 h 2021787"/>
                <a:gd name="connsiteX116" fmla="*/ 3186112 w 4960137"/>
                <a:gd name="connsiteY116" fmla="*/ 1749752 h 2021787"/>
                <a:gd name="connsiteX117" fmla="*/ 3202780 w 4960137"/>
                <a:gd name="connsiteY117" fmla="*/ 1749751 h 2021787"/>
                <a:gd name="connsiteX118" fmla="*/ 3202780 w 4960137"/>
                <a:gd name="connsiteY118" fmla="*/ 1790233 h 2021787"/>
                <a:gd name="connsiteX119" fmla="*/ 3233735 w 4960137"/>
                <a:gd name="connsiteY119" fmla="*/ 1790233 h 2021787"/>
                <a:gd name="connsiteX120" fmla="*/ 3233735 w 4960137"/>
                <a:gd name="connsiteY120" fmla="*/ 1816427 h 2021787"/>
                <a:gd name="connsiteX121" fmla="*/ 3283741 w 4960137"/>
                <a:gd name="connsiteY121" fmla="*/ 1818808 h 2021787"/>
                <a:gd name="connsiteX122" fmla="*/ 3283741 w 4960137"/>
                <a:gd name="connsiteY122" fmla="*/ 1837857 h 2021787"/>
                <a:gd name="connsiteX123" fmla="*/ 4019545 w 4960137"/>
                <a:gd name="connsiteY123" fmla="*/ 1840238 h 2021787"/>
                <a:gd name="connsiteX124" fmla="*/ 4019547 w 4960137"/>
                <a:gd name="connsiteY124" fmla="*/ 1864050 h 2021787"/>
                <a:gd name="connsiteX125" fmla="*/ 4043358 w 4960137"/>
                <a:gd name="connsiteY125" fmla="*/ 1864051 h 2021787"/>
                <a:gd name="connsiteX126" fmla="*/ 4043358 w 4960137"/>
                <a:gd name="connsiteY126" fmla="*/ 1890245 h 2021787"/>
                <a:gd name="connsiteX127" fmla="*/ 4083838 w 4960137"/>
                <a:gd name="connsiteY127" fmla="*/ 1890244 h 2021787"/>
                <a:gd name="connsiteX128" fmla="*/ 4083839 w 4960137"/>
                <a:gd name="connsiteY128" fmla="*/ 1940252 h 2021787"/>
                <a:gd name="connsiteX129" fmla="*/ 4110033 w 4960137"/>
                <a:gd name="connsiteY129" fmla="*/ 1940251 h 2021787"/>
                <a:gd name="connsiteX130" fmla="*/ 4110032 w 4960137"/>
                <a:gd name="connsiteY130" fmla="*/ 1959300 h 2021787"/>
                <a:gd name="connsiteX131" fmla="*/ 4324344 w 4960137"/>
                <a:gd name="connsiteY131" fmla="*/ 1956919 h 2021787"/>
                <a:gd name="connsiteX132" fmla="*/ 4324343 w 4960137"/>
                <a:gd name="connsiteY132" fmla="*/ 1987876 h 2021787"/>
                <a:gd name="connsiteX133" fmla="*/ 4960137 w 4960137"/>
                <a:gd name="connsiteY133" fmla="*/ 1990257 h 2021787"/>
                <a:gd name="connsiteX134" fmla="*/ 4957757 w 4960137"/>
                <a:gd name="connsiteY134" fmla="*/ 2018833 h 2021787"/>
                <a:gd name="connsiteX135" fmla="*/ 4952993 w 4960137"/>
                <a:gd name="connsiteY135" fmla="*/ 2021214 h 2021787"/>
                <a:gd name="connsiteX0" fmla="*/ 0 w 5026822"/>
                <a:gd name="connsiteY0" fmla="*/ 4296 h 2021019"/>
                <a:gd name="connsiteX1" fmla="*/ 0 w 5026822"/>
                <a:gd name="connsiteY1" fmla="*/ 4296 h 2021019"/>
                <a:gd name="connsiteX2" fmla="*/ 152400 w 5026822"/>
                <a:gd name="connsiteY2" fmla="*/ 4296 h 2021019"/>
                <a:gd name="connsiteX3" fmla="*/ 168275 w 5026822"/>
                <a:gd name="connsiteY3" fmla="*/ 7471 h 2021019"/>
                <a:gd name="connsiteX4" fmla="*/ 206375 w 5026822"/>
                <a:gd name="connsiteY4" fmla="*/ 10646 h 2021019"/>
                <a:gd name="connsiteX5" fmla="*/ 387350 w 5026822"/>
                <a:gd name="connsiteY5" fmla="*/ 7471 h 2021019"/>
                <a:gd name="connsiteX6" fmla="*/ 412750 w 5026822"/>
                <a:gd name="connsiteY6" fmla="*/ 4296 h 2021019"/>
                <a:gd name="connsiteX7" fmla="*/ 406400 w 5026822"/>
                <a:gd name="connsiteY7" fmla="*/ 4296 h 2021019"/>
                <a:gd name="connsiteX8" fmla="*/ 403225 w 5026822"/>
                <a:gd name="connsiteY8" fmla="*/ 32871 h 2021019"/>
                <a:gd name="connsiteX9" fmla="*/ 409575 w 5026822"/>
                <a:gd name="connsiteY9" fmla="*/ 36046 h 2021019"/>
                <a:gd name="connsiteX10" fmla="*/ 415925 w 5026822"/>
                <a:gd name="connsiteY10" fmla="*/ 86846 h 2021019"/>
                <a:gd name="connsiteX11" fmla="*/ 425450 w 5026822"/>
                <a:gd name="connsiteY11" fmla="*/ 86846 h 2021019"/>
                <a:gd name="connsiteX12" fmla="*/ 428625 w 5026822"/>
                <a:gd name="connsiteY12" fmla="*/ 102721 h 2021019"/>
                <a:gd name="connsiteX13" fmla="*/ 438150 w 5026822"/>
                <a:gd name="connsiteY13" fmla="*/ 102721 h 2021019"/>
                <a:gd name="connsiteX14" fmla="*/ 438150 w 5026822"/>
                <a:gd name="connsiteY14" fmla="*/ 217021 h 2021019"/>
                <a:gd name="connsiteX15" fmla="*/ 447675 w 5026822"/>
                <a:gd name="connsiteY15" fmla="*/ 217021 h 2021019"/>
                <a:gd name="connsiteX16" fmla="*/ 447675 w 5026822"/>
                <a:gd name="connsiteY16" fmla="*/ 232896 h 2021019"/>
                <a:gd name="connsiteX17" fmla="*/ 457200 w 5026822"/>
                <a:gd name="connsiteY17" fmla="*/ 232896 h 2021019"/>
                <a:gd name="connsiteX18" fmla="*/ 457200 w 5026822"/>
                <a:gd name="connsiteY18" fmla="*/ 255121 h 2021019"/>
                <a:gd name="connsiteX19" fmla="*/ 822325 w 5026822"/>
                <a:gd name="connsiteY19" fmla="*/ 255121 h 2021019"/>
                <a:gd name="connsiteX20" fmla="*/ 822325 w 5026822"/>
                <a:gd name="connsiteY20" fmla="*/ 277346 h 2021019"/>
                <a:gd name="connsiteX21" fmla="*/ 857250 w 5026822"/>
                <a:gd name="connsiteY21" fmla="*/ 277346 h 2021019"/>
                <a:gd name="connsiteX22" fmla="*/ 857250 w 5026822"/>
                <a:gd name="connsiteY22" fmla="*/ 302746 h 2021019"/>
                <a:gd name="connsiteX23" fmla="*/ 895350 w 5026822"/>
                <a:gd name="connsiteY23" fmla="*/ 302746 h 2021019"/>
                <a:gd name="connsiteX24" fmla="*/ 895350 w 5026822"/>
                <a:gd name="connsiteY24" fmla="*/ 458321 h 2021019"/>
                <a:gd name="connsiteX25" fmla="*/ 901700 w 5026822"/>
                <a:gd name="connsiteY25" fmla="*/ 458321 h 2021019"/>
                <a:gd name="connsiteX26" fmla="*/ 901700 w 5026822"/>
                <a:gd name="connsiteY26" fmla="*/ 471021 h 2021019"/>
                <a:gd name="connsiteX27" fmla="*/ 927100 w 5026822"/>
                <a:gd name="connsiteY27" fmla="*/ 471021 h 2021019"/>
                <a:gd name="connsiteX28" fmla="*/ 927100 w 5026822"/>
                <a:gd name="connsiteY28" fmla="*/ 496421 h 2021019"/>
                <a:gd name="connsiteX29" fmla="*/ 974725 w 5026822"/>
                <a:gd name="connsiteY29" fmla="*/ 496421 h 2021019"/>
                <a:gd name="connsiteX30" fmla="*/ 974725 w 5026822"/>
                <a:gd name="connsiteY30" fmla="*/ 518646 h 2021019"/>
                <a:gd name="connsiteX31" fmla="*/ 1114425 w 5026822"/>
                <a:gd name="connsiteY31" fmla="*/ 521821 h 2021019"/>
                <a:gd name="connsiteX32" fmla="*/ 1117600 w 5026822"/>
                <a:gd name="connsiteY32" fmla="*/ 540871 h 2021019"/>
                <a:gd name="connsiteX33" fmla="*/ 1181100 w 5026822"/>
                <a:gd name="connsiteY33" fmla="*/ 544046 h 2021019"/>
                <a:gd name="connsiteX34" fmla="*/ 1181100 w 5026822"/>
                <a:gd name="connsiteY34" fmla="*/ 553571 h 2021019"/>
                <a:gd name="connsiteX35" fmla="*/ 1187450 w 5026822"/>
                <a:gd name="connsiteY35" fmla="*/ 553571 h 2021019"/>
                <a:gd name="connsiteX36" fmla="*/ 1187450 w 5026822"/>
                <a:gd name="connsiteY36" fmla="*/ 563096 h 2021019"/>
                <a:gd name="connsiteX37" fmla="*/ 1193800 w 5026822"/>
                <a:gd name="connsiteY37" fmla="*/ 563096 h 2021019"/>
                <a:gd name="connsiteX38" fmla="*/ 1193800 w 5026822"/>
                <a:gd name="connsiteY38" fmla="*/ 569446 h 2021019"/>
                <a:gd name="connsiteX39" fmla="*/ 1203325 w 5026822"/>
                <a:gd name="connsiteY39" fmla="*/ 569446 h 2021019"/>
                <a:gd name="connsiteX40" fmla="*/ 1203325 w 5026822"/>
                <a:gd name="connsiteY40" fmla="*/ 604371 h 2021019"/>
                <a:gd name="connsiteX41" fmla="*/ 1276350 w 5026822"/>
                <a:gd name="connsiteY41" fmla="*/ 604371 h 2021019"/>
                <a:gd name="connsiteX42" fmla="*/ 1279525 w 5026822"/>
                <a:gd name="connsiteY42" fmla="*/ 626596 h 2021019"/>
                <a:gd name="connsiteX43" fmla="*/ 1301750 w 5026822"/>
                <a:gd name="connsiteY43" fmla="*/ 629771 h 2021019"/>
                <a:gd name="connsiteX44" fmla="*/ 1301750 w 5026822"/>
                <a:gd name="connsiteY44" fmla="*/ 642471 h 2021019"/>
                <a:gd name="connsiteX45" fmla="*/ 1311275 w 5026822"/>
                <a:gd name="connsiteY45" fmla="*/ 642471 h 2021019"/>
                <a:gd name="connsiteX46" fmla="*/ 1311275 w 5026822"/>
                <a:gd name="connsiteY46" fmla="*/ 671046 h 2021019"/>
                <a:gd name="connsiteX47" fmla="*/ 1349375 w 5026822"/>
                <a:gd name="connsiteY47" fmla="*/ 671046 h 2021019"/>
                <a:gd name="connsiteX48" fmla="*/ 1349375 w 5026822"/>
                <a:gd name="connsiteY48" fmla="*/ 686921 h 2021019"/>
                <a:gd name="connsiteX49" fmla="*/ 1371600 w 5026822"/>
                <a:gd name="connsiteY49" fmla="*/ 686921 h 2021019"/>
                <a:gd name="connsiteX50" fmla="*/ 1368425 w 5026822"/>
                <a:gd name="connsiteY50" fmla="*/ 709146 h 2021019"/>
                <a:gd name="connsiteX51" fmla="*/ 1390650 w 5026822"/>
                <a:gd name="connsiteY51" fmla="*/ 709146 h 2021019"/>
                <a:gd name="connsiteX52" fmla="*/ 1390650 w 5026822"/>
                <a:gd name="connsiteY52" fmla="*/ 734546 h 2021019"/>
                <a:gd name="connsiteX53" fmla="*/ 1454150 w 5026822"/>
                <a:gd name="connsiteY53" fmla="*/ 737721 h 2021019"/>
                <a:gd name="connsiteX54" fmla="*/ 1454150 w 5026822"/>
                <a:gd name="connsiteY54" fmla="*/ 753596 h 2021019"/>
                <a:gd name="connsiteX55" fmla="*/ 1489075 w 5026822"/>
                <a:gd name="connsiteY55" fmla="*/ 753596 h 2021019"/>
                <a:gd name="connsiteX56" fmla="*/ 1489075 w 5026822"/>
                <a:gd name="connsiteY56" fmla="*/ 778996 h 2021019"/>
                <a:gd name="connsiteX57" fmla="*/ 1562100 w 5026822"/>
                <a:gd name="connsiteY57" fmla="*/ 778996 h 2021019"/>
                <a:gd name="connsiteX58" fmla="*/ 1562100 w 5026822"/>
                <a:gd name="connsiteY58" fmla="*/ 798046 h 2021019"/>
                <a:gd name="connsiteX59" fmla="*/ 1670050 w 5026822"/>
                <a:gd name="connsiteY59" fmla="*/ 801221 h 2021019"/>
                <a:gd name="connsiteX60" fmla="*/ 1670050 w 5026822"/>
                <a:gd name="connsiteY60" fmla="*/ 820271 h 2021019"/>
                <a:gd name="connsiteX61" fmla="*/ 1730375 w 5026822"/>
                <a:gd name="connsiteY61" fmla="*/ 823446 h 2021019"/>
                <a:gd name="connsiteX62" fmla="*/ 1730375 w 5026822"/>
                <a:gd name="connsiteY62" fmla="*/ 839321 h 2021019"/>
                <a:gd name="connsiteX63" fmla="*/ 1771650 w 5026822"/>
                <a:gd name="connsiteY63" fmla="*/ 845671 h 2021019"/>
                <a:gd name="connsiteX64" fmla="*/ 1771650 w 5026822"/>
                <a:gd name="connsiteY64" fmla="*/ 886946 h 2021019"/>
                <a:gd name="connsiteX65" fmla="*/ 1816100 w 5026822"/>
                <a:gd name="connsiteY65" fmla="*/ 890121 h 2021019"/>
                <a:gd name="connsiteX66" fmla="*/ 1816100 w 5026822"/>
                <a:gd name="connsiteY66" fmla="*/ 944096 h 2021019"/>
                <a:gd name="connsiteX67" fmla="*/ 1825625 w 5026822"/>
                <a:gd name="connsiteY67" fmla="*/ 944096 h 2021019"/>
                <a:gd name="connsiteX68" fmla="*/ 1825625 w 5026822"/>
                <a:gd name="connsiteY68" fmla="*/ 972671 h 2021019"/>
                <a:gd name="connsiteX69" fmla="*/ 1885950 w 5026822"/>
                <a:gd name="connsiteY69" fmla="*/ 975846 h 2021019"/>
                <a:gd name="connsiteX70" fmla="*/ 1885950 w 5026822"/>
                <a:gd name="connsiteY70" fmla="*/ 994896 h 2021019"/>
                <a:gd name="connsiteX71" fmla="*/ 2120900 w 5026822"/>
                <a:gd name="connsiteY71" fmla="*/ 998071 h 2021019"/>
                <a:gd name="connsiteX72" fmla="*/ 2117725 w 5026822"/>
                <a:gd name="connsiteY72" fmla="*/ 1013946 h 2021019"/>
                <a:gd name="connsiteX73" fmla="*/ 2152650 w 5026822"/>
                <a:gd name="connsiteY73" fmla="*/ 1017121 h 2021019"/>
                <a:gd name="connsiteX74" fmla="*/ 2152650 w 5026822"/>
                <a:gd name="connsiteY74" fmla="*/ 1042521 h 2021019"/>
                <a:gd name="connsiteX75" fmla="*/ 2212975 w 5026822"/>
                <a:gd name="connsiteY75" fmla="*/ 1045696 h 2021019"/>
                <a:gd name="connsiteX76" fmla="*/ 2212975 w 5026822"/>
                <a:gd name="connsiteY76" fmla="*/ 1077446 h 2021019"/>
                <a:gd name="connsiteX77" fmla="*/ 2225675 w 5026822"/>
                <a:gd name="connsiteY77" fmla="*/ 1077446 h 2021019"/>
                <a:gd name="connsiteX78" fmla="*/ 2228850 w 5026822"/>
                <a:gd name="connsiteY78" fmla="*/ 1121896 h 2021019"/>
                <a:gd name="connsiteX79" fmla="*/ 2244725 w 5026822"/>
                <a:gd name="connsiteY79" fmla="*/ 1121896 h 2021019"/>
                <a:gd name="connsiteX80" fmla="*/ 2244725 w 5026822"/>
                <a:gd name="connsiteY80" fmla="*/ 1150471 h 2021019"/>
                <a:gd name="connsiteX81" fmla="*/ 2517775 w 5026822"/>
                <a:gd name="connsiteY81" fmla="*/ 1150471 h 2021019"/>
                <a:gd name="connsiteX82" fmla="*/ 2517775 w 5026822"/>
                <a:gd name="connsiteY82" fmla="*/ 1172696 h 2021019"/>
                <a:gd name="connsiteX83" fmla="*/ 2692400 w 5026822"/>
                <a:gd name="connsiteY83" fmla="*/ 1172696 h 2021019"/>
                <a:gd name="connsiteX84" fmla="*/ 2692400 w 5026822"/>
                <a:gd name="connsiteY84" fmla="*/ 1198096 h 2021019"/>
                <a:gd name="connsiteX85" fmla="*/ 2711450 w 5026822"/>
                <a:gd name="connsiteY85" fmla="*/ 1198096 h 2021019"/>
                <a:gd name="connsiteX86" fmla="*/ 2714625 w 5026822"/>
                <a:gd name="connsiteY86" fmla="*/ 1223496 h 2021019"/>
                <a:gd name="connsiteX87" fmla="*/ 2790825 w 5026822"/>
                <a:gd name="connsiteY87" fmla="*/ 1223496 h 2021019"/>
                <a:gd name="connsiteX88" fmla="*/ 2790825 w 5026822"/>
                <a:gd name="connsiteY88" fmla="*/ 1248896 h 2021019"/>
                <a:gd name="connsiteX89" fmla="*/ 2860675 w 5026822"/>
                <a:gd name="connsiteY89" fmla="*/ 1248896 h 2021019"/>
                <a:gd name="connsiteX90" fmla="*/ 2860675 w 5026822"/>
                <a:gd name="connsiteY90" fmla="*/ 1264771 h 2021019"/>
                <a:gd name="connsiteX91" fmla="*/ 2892425 w 5026822"/>
                <a:gd name="connsiteY91" fmla="*/ 1264771 h 2021019"/>
                <a:gd name="connsiteX92" fmla="*/ 2895600 w 5026822"/>
                <a:gd name="connsiteY92" fmla="*/ 1318746 h 2021019"/>
                <a:gd name="connsiteX93" fmla="*/ 2936875 w 5026822"/>
                <a:gd name="connsiteY93" fmla="*/ 1318746 h 2021019"/>
                <a:gd name="connsiteX94" fmla="*/ 2940050 w 5026822"/>
                <a:gd name="connsiteY94" fmla="*/ 1356846 h 2021019"/>
                <a:gd name="connsiteX95" fmla="*/ 3019425 w 5026822"/>
                <a:gd name="connsiteY95" fmla="*/ 1363196 h 2021019"/>
                <a:gd name="connsiteX96" fmla="*/ 3019425 w 5026822"/>
                <a:gd name="connsiteY96" fmla="*/ 1401296 h 2021019"/>
                <a:gd name="connsiteX97" fmla="*/ 3028950 w 5026822"/>
                <a:gd name="connsiteY97" fmla="*/ 1401296 h 2021019"/>
                <a:gd name="connsiteX98" fmla="*/ 3028950 w 5026822"/>
                <a:gd name="connsiteY98" fmla="*/ 1426696 h 2021019"/>
                <a:gd name="connsiteX99" fmla="*/ 3067050 w 5026822"/>
                <a:gd name="connsiteY99" fmla="*/ 1423521 h 2021019"/>
                <a:gd name="connsiteX100" fmla="*/ 3067050 w 5026822"/>
                <a:gd name="connsiteY100" fmla="*/ 1445746 h 2021019"/>
                <a:gd name="connsiteX101" fmla="*/ 3076575 w 5026822"/>
                <a:gd name="connsiteY101" fmla="*/ 1445746 h 2021019"/>
                <a:gd name="connsiteX102" fmla="*/ 3079750 w 5026822"/>
                <a:gd name="connsiteY102" fmla="*/ 1474321 h 2021019"/>
                <a:gd name="connsiteX103" fmla="*/ 3105150 w 5026822"/>
                <a:gd name="connsiteY103" fmla="*/ 1474321 h 2021019"/>
                <a:gd name="connsiteX104" fmla="*/ 3105150 w 5026822"/>
                <a:gd name="connsiteY104" fmla="*/ 1566396 h 2021019"/>
                <a:gd name="connsiteX105" fmla="*/ 3114675 w 5026822"/>
                <a:gd name="connsiteY105" fmla="*/ 1566396 h 2021019"/>
                <a:gd name="connsiteX106" fmla="*/ 3114675 w 5026822"/>
                <a:gd name="connsiteY106" fmla="*/ 1588621 h 2021019"/>
                <a:gd name="connsiteX107" fmla="*/ 3133725 w 5026822"/>
                <a:gd name="connsiteY107" fmla="*/ 1588621 h 2021019"/>
                <a:gd name="connsiteX108" fmla="*/ 3134519 w 5026822"/>
                <a:gd name="connsiteY108" fmla="*/ 1633865 h 2021019"/>
                <a:gd name="connsiteX109" fmla="*/ 3148012 w 5026822"/>
                <a:gd name="connsiteY109" fmla="*/ 1633865 h 2021019"/>
                <a:gd name="connsiteX110" fmla="*/ 3148012 w 5026822"/>
                <a:gd name="connsiteY110" fmla="*/ 1685460 h 2021019"/>
                <a:gd name="connsiteX111" fmla="*/ 3157537 w 5026822"/>
                <a:gd name="connsiteY111" fmla="*/ 1685459 h 2021019"/>
                <a:gd name="connsiteX112" fmla="*/ 3157536 w 5026822"/>
                <a:gd name="connsiteY112" fmla="*/ 1699745 h 2021019"/>
                <a:gd name="connsiteX113" fmla="*/ 3169442 w 5026822"/>
                <a:gd name="connsiteY113" fmla="*/ 1699747 h 2021019"/>
                <a:gd name="connsiteX114" fmla="*/ 3171824 w 5026822"/>
                <a:gd name="connsiteY114" fmla="*/ 1740227 h 2021019"/>
                <a:gd name="connsiteX115" fmla="*/ 3186111 w 5026822"/>
                <a:gd name="connsiteY115" fmla="*/ 1740227 h 2021019"/>
                <a:gd name="connsiteX116" fmla="*/ 3186112 w 5026822"/>
                <a:gd name="connsiteY116" fmla="*/ 1749752 h 2021019"/>
                <a:gd name="connsiteX117" fmla="*/ 3202780 w 5026822"/>
                <a:gd name="connsiteY117" fmla="*/ 1749751 h 2021019"/>
                <a:gd name="connsiteX118" fmla="*/ 3202780 w 5026822"/>
                <a:gd name="connsiteY118" fmla="*/ 1790233 h 2021019"/>
                <a:gd name="connsiteX119" fmla="*/ 3233735 w 5026822"/>
                <a:gd name="connsiteY119" fmla="*/ 1790233 h 2021019"/>
                <a:gd name="connsiteX120" fmla="*/ 3233735 w 5026822"/>
                <a:gd name="connsiteY120" fmla="*/ 1816427 h 2021019"/>
                <a:gd name="connsiteX121" fmla="*/ 3283741 w 5026822"/>
                <a:gd name="connsiteY121" fmla="*/ 1818808 h 2021019"/>
                <a:gd name="connsiteX122" fmla="*/ 3283741 w 5026822"/>
                <a:gd name="connsiteY122" fmla="*/ 1837857 h 2021019"/>
                <a:gd name="connsiteX123" fmla="*/ 4019545 w 5026822"/>
                <a:gd name="connsiteY123" fmla="*/ 1840238 h 2021019"/>
                <a:gd name="connsiteX124" fmla="*/ 4019547 w 5026822"/>
                <a:gd name="connsiteY124" fmla="*/ 1864050 h 2021019"/>
                <a:gd name="connsiteX125" fmla="*/ 4043358 w 5026822"/>
                <a:gd name="connsiteY125" fmla="*/ 1864051 h 2021019"/>
                <a:gd name="connsiteX126" fmla="*/ 4043358 w 5026822"/>
                <a:gd name="connsiteY126" fmla="*/ 1890245 h 2021019"/>
                <a:gd name="connsiteX127" fmla="*/ 4083838 w 5026822"/>
                <a:gd name="connsiteY127" fmla="*/ 1890244 h 2021019"/>
                <a:gd name="connsiteX128" fmla="*/ 4083839 w 5026822"/>
                <a:gd name="connsiteY128" fmla="*/ 1940252 h 2021019"/>
                <a:gd name="connsiteX129" fmla="*/ 4110033 w 5026822"/>
                <a:gd name="connsiteY129" fmla="*/ 1940251 h 2021019"/>
                <a:gd name="connsiteX130" fmla="*/ 4110032 w 5026822"/>
                <a:gd name="connsiteY130" fmla="*/ 1959300 h 2021019"/>
                <a:gd name="connsiteX131" fmla="*/ 4324344 w 5026822"/>
                <a:gd name="connsiteY131" fmla="*/ 1956919 h 2021019"/>
                <a:gd name="connsiteX132" fmla="*/ 4324343 w 5026822"/>
                <a:gd name="connsiteY132" fmla="*/ 1987876 h 2021019"/>
                <a:gd name="connsiteX133" fmla="*/ 4960137 w 5026822"/>
                <a:gd name="connsiteY133" fmla="*/ 1990257 h 2021019"/>
                <a:gd name="connsiteX134" fmla="*/ 4957757 w 5026822"/>
                <a:gd name="connsiteY134" fmla="*/ 2018833 h 2021019"/>
                <a:gd name="connsiteX135" fmla="*/ 5026812 w 5026822"/>
                <a:gd name="connsiteY135" fmla="*/ 2018833 h 2021019"/>
                <a:gd name="connsiteX0" fmla="*/ 0 w 5026812"/>
                <a:gd name="connsiteY0" fmla="*/ 4296 h 2018833"/>
                <a:gd name="connsiteX1" fmla="*/ 0 w 5026812"/>
                <a:gd name="connsiteY1" fmla="*/ 4296 h 2018833"/>
                <a:gd name="connsiteX2" fmla="*/ 152400 w 5026812"/>
                <a:gd name="connsiteY2" fmla="*/ 4296 h 2018833"/>
                <a:gd name="connsiteX3" fmla="*/ 168275 w 5026812"/>
                <a:gd name="connsiteY3" fmla="*/ 7471 h 2018833"/>
                <a:gd name="connsiteX4" fmla="*/ 206375 w 5026812"/>
                <a:gd name="connsiteY4" fmla="*/ 10646 h 2018833"/>
                <a:gd name="connsiteX5" fmla="*/ 387350 w 5026812"/>
                <a:gd name="connsiteY5" fmla="*/ 7471 h 2018833"/>
                <a:gd name="connsiteX6" fmla="*/ 412750 w 5026812"/>
                <a:gd name="connsiteY6" fmla="*/ 4296 h 2018833"/>
                <a:gd name="connsiteX7" fmla="*/ 406400 w 5026812"/>
                <a:gd name="connsiteY7" fmla="*/ 4296 h 2018833"/>
                <a:gd name="connsiteX8" fmla="*/ 403225 w 5026812"/>
                <a:gd name="connsiteY8" fmla="*/ 32871 h 2018833"/>
                <a:gd name="connsiteX9" fmla="*/ 409575 w 5026812"/>
                <a:gd name="connsiteY9" fmla="*/ 36046 h 2018833"/>
                <a:gd name="connsiteX10" fmla="*/ 415925 w 5026812"/>
                <a:gd name="connsiteY10" fmla="*/ 86846 h 2018833"/>
                <a:gd name="connsiteX11" fmla="*/ 425450 w 5026812"/>
                <a:gd name="connsiteY11" fmla="*/ 86846 h 2018833"/>
                <a:gd name="connsiteX12" fmla="*/ 428625 w 5026812"/>
                <a:gd name="connsiteY12" fmla="*/ 102721 h 2018833"/>
                <a:gd name="connsiteX13" fmla="*/ 438150 w 5026812"/>
                <a:gd name="connsiteY13" fmla="*/ 102721 h 2018833"/>
                <a:gd name="connsiteX14" fmla="*/ 438150 w 5026812"/>
                <a:gd name="connsiteY14" fmla="*/ 217021 h 2018833"/>
                <a:gd name="connsiteX15" fmla="*/ 447675 w 5026812"/>
                <a:gd name="connsiteY15" fmla="*/ 217021 h 2018833"/>
                <a:gd name="connsiteX16" fmla="*/ 447675 w 5026812"/>
                <a:gd name="connsiteY16" fmla="*/ 232896 h 2018833"/>
                <a:gd name="connsiteX17" fmla="*/ 457200 w 5026812"/>
                <a:gd name="connsiteY17" fmla="*/ 232896 h 2018833"/>
                <a:gd name="connsiteX18" fmla="*/ 457200 w 5026812"/>
                <a:gd name="connsiteY18" fmla="*/ 255121 h 2018833"/>
                <a:gd name="connsiteX19" fmla="*/ 822325 w 5026812"/>
                <a:gd name="connsiteY19" fmla="*/ 255121 h 2018833"/>
                <a:gd name="connsiteX20" fmla="*/ 822325 w 5026812"/>
                <a:gd name="connsiteY20" fmla="*/ 277346 h 2018833"/>
                <a:gd name="connsiteX21" fmla="*/ 857250 w 5026812"/>
                <a:gd name="connsiteY21" fmla="*/ 277346 h 2018833"/>
                <a:gd name="connsiteX22" fmla="*/ 857250 w 5026812"/>
                <a:gd name="connsiteY22" fmla="*/ 302746 h 2018833"/>
                <a:gd name="connsiteX23" fmla="*/ 895350 w 5026812"/>
                <a:gd name="connsiteY23" fmla="*/ 302746 h 2018833"/>
                <a:gd name="connsiteX24" fmla="*/ 895350 w 5026812"/>
                <a:gd name="connsiteY24" fmla="*/ 458321 h 2018833"/>
                <a:gd name="connsiteX25" fmla="*/ 901700 w 5026812"/>
                <a:gd name="connsiteY25" fmla="*/ 458321 h 2018833"/>
                <a:gd name="connsiteX26" fmla="*/ 901700 w 5026812"/>
                <a:gd name="connsiteY26" fmla="*/ 471021 h 2018833"/>
                <a:gd name="connsiteX27" fmla="*/ 927100 w 5026812"/>
                <a:gd name="connsiteY27" fmla="*/ 471021 h 2018833"/>
                <a:gd name="connsiteX28" fmla="*/ 927100 w 5026812"/>
                <a:gd name="connsiteY28" fmla="*/ 496421 h 2018833"/>
                <a:gd name="connsiteX29" fmla="*/ 974725 w 5026812"/>
                <a:gd name="connsiteY29" fmla="*/ 496421 h 2018833"/>
                <a:gd name="connsiteX30" fmla="*/ 974725 w 5026812"/>
                <a:gd name="connsiteY30" fmla="*/ 518646 h 2018833"/>
                <a:gd name="connsiteX31" fmla="*/ 1114425 w 5026812"/>
                <a:gd name="connsiteY31" fmla="*/ 521821 h 2018833"/>
                <a:gd name="connsiteX32" fmla="*/ 1117600 w 5026812"/>
                <a:gd name="connsiteY32" fmla="*/ 540871 h 2018833"/>
                <a:gd name="connsiteX33" fmla="*/ 1181100 w 5026812"/>
                <a:gd name="connsiteY33" fmla="*/ 544046 h 2018833"/>
                <a:gd name="connsiteX34" fmla="*/ 1181100 w 5026812"/>
                <a:gd name="connsiteY34" fmla="*/ 553571 h 2018833"/>
                <a:gd name="connsiteX35" fmla="*/ 1187450 w 5026812"/>
                <a:gd name="connsiteY35" fmla="*/ 553571 h 2018833"/>
                <a:gd name="connsiteX36" fmla="*/ 1187450 w 5026812"/>
                <a:gd name="connsiteY36" fmla="*/ 563096 h 2018833"/>
                <a:gd name="connsiteX37" fmla="*/ 1193800 w 5026812"/>
                <a:gd name="connsiteY37" fmla="*/ 563096 h 2018833"/>
                <a:gd name="connsiteX38" fmla="*/ 1193800 w 5026812"/>
                <a:gd name="connsiteY38" fmla="*/ 569446 h 2018833"/>
                <a:gd name="connsiteX39" fmla="*/ 1203325 w 5026812"/>
                <a:gd name="connsiteY39" fmla="*/ 569446 h 2018833"/>
                <a:gd name="connsiteX40" fmla="*/ 1203325 w 5026812"/>
                <a:gd name="connsiteY40" fmla="*/ 604371 h 2018833"/>
                <a:gd name="connsiteX41" fmla="*/ 1276350 w 5026812"/>
                <a:gd name="connsiteY41" fmla="*/ 604371 h 2018833"/>
                <a:gd name="connsiteX42" fmla="*/ 1279525 w 5026812"/>
                <a:gd name="connsiteY42" fmla="*/ 626596 h 2018833"/>
                <a:gd name="connsiteX43" fmla="*/ 1301750 w 5026812"/>
                <a:gd name="connsiteY43" fmla="*/ 629771 h 2018833"/>
                <a:gd name="connsiteX44" fmla="*/ 1301750 w 5026812"/>
                <a:gd name="connsiteY44" fmla="*/ 642471 h 2018833"/>
                <a:gd name="connsiteX45" fmla="*/ 1311275 w 5026812"/>
                <a:gd name="connsiteY45" fmla="*/ 642471 h 2018833"/>
                <a:gd name="connsiteX46" fmla="*/ 1311275 w 5026812"/>
                <a:gd name="connsiteY46" fmla="*/ 671046 h 2018833"/>
                <a:gd name="connsiteX47" fmla="*/ 1349375 w 5026812"/>
                <a:gd name="connsiteY47" fmla="*/ 671046 h 2018833"/>
                <a:gd name="connsiteX48" fmla="*/ 1349375 w 5026812"/>
                <a:gd name="connsiteY48" fmla="*/ 686921 h 2018833"/>
                <a:gd name="connsiteX49" fmla="*/ 1371600 w 5026812"/>
                <a:gd name="connsiteY49" fmla="*/ 686921 h 2018833"/>
                <a:gd name="connsiteX50" fmla="*/ 1368425 w 5026812"/>
                <a:gd name="connsiteY50" fmla="*/ 709146 h 2018833"/>
                <a:gd name="connsiteX51" fmla="*/ 1390650 w 5026812"/>
                <a:gd name="connsiteY51" fmla="*/ 709146 h 2018833"/>
                <a:gd name="connsiteX52" fmla="*/ 1390650 w 5026812"/>
                <a:gd name="connsiteY52" fmla="*/ 734546 h 2018833"/>
                <a:gd name="connsiteX53" fmla="*/ 1454150 w 5026812"/>
                <a:gd name="connsiteY53" fmla="*/ 737721 h 2018833"/>
                <a:gd name="connsiteX54" fmla="*/ 1454150 w 5026812"/>
                <a:gd name="connsiteY54" fmla="*/ 753596 h 2018833"/>
                <a:gd name="connsiteX55" fmla="*/ 1489075 w 5026812"/>
                <a:gd name="connsiteY55" fmla="*/ 753596 h 2018833"/>
                <a:gd name="connsiteX56" fmla="*/ 1489075 w 5026812"/>
                <a:gd name="connsiteY56" fmla="*/ 778996 h 2018833"/>
                <a:gd name="connsiteX57" fmla="*/ 1562100 w 5026812"/>
                <a:gd name="connsiteY57" fmla="*/ 778996 h 2018833"/>
                <a:gd name="connsiteX58" fmla="*/ 1562100 w 5026812"/>
                <a:gd name="connsiteY58" fmla="*/ 798046 h 2018833"/>
                <a:gd name="connsiteX59" fmla="*/ 1670050 w 5026812"/>
                <a:gd name="connsiteY59" fmla="*/ 801221 h 2018833"/>
                <a:gd name="connsiteX60" fmla="*/ 1670050 w 5026812"/>
                <a:gd name="connsiteY60" fmla="*/ 820271 h 2018833"/>
                <a:gd name="connsiteX61" fmla="*/ 1730375 w 5026812"/>
                <a:gd name="connsiteY61" fmla="*/ 823446 h 2018833"/>
                <a:gd name="connsiteX62" fmla="*/ 1730375 w 5026812"/>
                <a:gd name="connsiteY62" fmla="*/ 839321 h 2018833"/>
                <a:gd name="connsiteX63" fmla="*/ 1771650 w 5026812"/>
                <a:gd name="connsiteY63" fmla="*/ 845671 h 2018833"/>
                <a:gd name="connsiteX64" fmla="*/ 1771650 w 5026812"/>
                <a:gd name="connsiteY64" fmla="*/ 886946 h 2018833"/>
                <a:gd name="connsiteX65" fmla="*/ 1816100 w 5026812"/>
                <a:gd name="connsiteY65" fmla="*/ 890121 h 2018833"/>
                <a:gd name="connsiteX66" fmla="*/ 1816100 w 5026812"/>
                <a:gd name="connsiteY66" fmla="*/ 944096 h 2018833"/>
                <a:gd name="connsiteX67" fmla="*/ 1825625 w 5026812"/>
                <a:gd name="connsiteY67" fmla="*/ 944096 h 2018833"/>
                <a:gd name="connsiteX68" fmla="*/ 1825625 w 5026812"/>
                <a:gd name="connsiteY68" fmla="*/ 972671 h 2018833"/>
                <a:gd name="connsiteX69" fmla="*/ 1885950 w 5026812"/>
                <a:gd name="connsiteY69" fmla="*/ 975846 h 2018833"/>
                <a:gd name="connsiteX70" fmla="*/ 1885950 w 5026812"/>
                <a:gd name="connsiteY70" fmla="*/ 994896 h 2018833"/>
                <a:gd name="connsiteX71" fmla="*/ 2120900 w 5026812"/>
                <a:gd name="connsiteY71" fmla="*/ 998071 h 2018833"/>
                <a:gd name="connsiteX72" fmla="*/ 2117725 w 5026812"/>
                <a:gd name="connsiteY72" fmla="*/ 1013946 h 2018833"/>
                <a:gd name="connsiteX73" fmla="*/ 2152650 w 5026812"/>
                <a:gd name="connsiteY73" fmla="*/ 1017121 h 2018833"/>
                <a:gd name="connsiteX74" fmla="*/ 2152650 w 5026812"/>
                <a:gd name="connsiteY74" fmla="*/ 1042521 h 2018833"/>
                <a:gd name="connsiteX75" fmla="*/ 2212975 w 5026812"/>
                <a:gd name="connsiteY75" fmla="*/ 1045696 h 2018833"/>
                <a:gd name="connsiteX76" fmla="*/ 2212975 w 5026812"/>
                <a:gd name="connsiteY76" fmla="*/ 1077446 h 2018833"/>
                <a:gd name="connsiteX77" fmla="*/ 2225675 w 5026812"/>
                <a:gd name="connsiteY77" fmla="*/ 1077446 h 2018833"/>
                <a:gd name="connsiteX78" fmla="*/ 2228850 w 5026812"/>
                <a:gd name="connsiteY78" fmla="*/ 1121896 h 2018833"/>
                <a:gd name="connsiteX79" fmla="*/ 2244725 w 5026812"/>
                <a:gd name="connsiteY79" fmla="*/ 1121896 h 2018833"/>
                <a:gd name="connsiteX80" fmla="*/ 2244725 w 5026812"/>
                <a:gd name="connsiteY80" fmla="*/ 1150471 h 2018833"/>
                <a:gd name="connsiteX81" fmla="*/ 2517775 w 5026812"/>
                <a:gd name="connsiteY81" fmla="*/ 1150471 h 2018833"/>
                <a:gd name="connsiteX82" fmla="*/ 2517775 w 5026812"/>
                <a:gd name="connsiteY82" fmla="*/ 1172696 h 2018833"/>
                <a:gd name="connsiteX83" fmla="*/ 2692400 w 5026812"/>
                <a:gd name="connsiteY83" fmla="*/ 1172696 h 2018833"/>
                <a:gd name="connsiteX84" fmla="*/ 2692400 w 5026812"/>
                <a:gd name="connsiteY84" fmla="*/ 1198096 h 2018833"/>
                <a:gd name="connsiteX85" fmla="*/ 2711450 w 5026812"/>
                <a:gd name="connsiteY85" fmla="*/ 1198096 h 2018833"/>
                <a:gd name="connsiteX86" fmla="*/ 2714625 w 5026812"/>
                <a:gd name="connsiteY86" fmla="*/ 1223496 h 2018833"/>
                <a:gd name="connsiteX87" fmla="*/ 2790825 w 5026812"/>
                <a:gd name="connsiteY87" fmla="*/ 1223496 h 2018833"/>
                <a:gd name="connsiteX88" fmla="*/ 2790825 w 5026812"/>
                <a:gd name="connsiteY88" fmla="*/ 1248896 h 2018833"/>
                <a:gd name="connsiteX89" fmla="*/ 2860675 w 5026812"/>
                <a:gd name="connsiteY89" fmla="*/ 1248896 h 2018833"/>
                <a:gd name="connsiteX90" fmla="*/ 2860675 w 5026812"/>
                <a:gd name="connsiteY90" fmla="*/ 1264771 h 2018833"/>
                <a:gd name="connsiteX91" fmla="*/ 2892425 w 5026812"/>
                <a:gd name="connsiteY91" fmla="*/ 1264771 h 2018833"/>
                <a:gd name="connsiteX92" fmla="*/ 2895600 w 5026812"/>
                <a:gd name="connsiteY92" fmla="*/ 1318746 h 2018833"/>
                <a:gd name="connsiteX93" fmla="*/ 2936875 w 5026812"/>
                <a:gd name="connsiteY93" fmla="*/ 1318746 h 2018833"/>
                <a:gd name="connsiteX94" fmla="*/ 2940050 w 5026812"/>
                <a:gd name="connsiteY94" fmla="*/ 1356846 h 2018833"/>
                <a:gd name="connsiteX95" fmla="*/ 3019425 w 5026812"/>
                <a:gd name="connsiteY95" fmla="*/ 1363196 h 2018833"/>
                <a:gd name="connsiteX96" fmla="*/ 3019425 w 5026812"/>
                <a:gd name="connsiteY96" fmla="*/ 1401296 h 2018833"/>
                <a:gd name="connsiteX97" fmla="*/ 3028950 w 5026812"/>
                <a:gd name="connsiteY97" fmla="*/ 1401296 h 2018833"/>
                <a:gd name="connsiteX98" fmla="*/ 3028950 w 5026812"/>
                <a:gd name="connsiteY98" fmla="*/ 1426696 h 2018833"/>
                <a:gd name="connsiteX99" fmla="*/ 3067050 w 5026812"/>
                <a:gd name="connsiteY99" fmla="*/ 1423521 h 2018833"/>
                <a:gd name="connsiteX100" fmla="*/ 3067050 w 5026812"/>
                <a:gd name="connsiteY100" fmla="*/ 1445746 h 2018833"/>
                <a:gd name="connsiteX101" fmla="*/ 3076575 w 5026812"/>
                <a:gd name="connsiteY101" fmla="*/ 1445746 h 2018833"/>
                <a:gd name="connsiteX102" fmla="*/ 3079750 w 5026812"/>
                <a:gd name="connsiteY102" fmla="*/ 1474321 h 2018833"/>
                <a:gd name="connsiteX103" fmla="*/ 3105150 w 5026812"/>
                <a:gd name="connsiteY103" fmla="*/ 1474321 h 2018833"/>
                <a:gd name="connsiteX104" fmla="*/ 3105150 w 5026812"/>
                <a:gd name="connsiteY104" fmla="*/ 1566396 h 2018833"/>
                <a:gd name="connsiteX105" fmla="*/ 3114675 w 5026812"/>
                <a:gd name="connsiteY105" fmla="*/ 1566396 h 2018833"/>
                <a:gd name="connsiteX106" fmla="*/ 3114675 w 5026812"/>
                <a:gd name="connsiteY106" fmla="*/ 1588621 h 2018833"/>
                <a:gd name="connsiteX107" fmla="*/ 3133725 w 5026812"/>
                <a:gd name="connsiteY107" fmla="*/ 1588621 h 2018833"/>
                <a:gd name="connsiteX108" fmla="*/ 3134519 w 5026812"/>
                <a:gd name="connsiteY108" fmla="*/ 1633865 h 2018833"/>
                <a:gd name="connsiteX109" fmla="*/ 3148012 w 5026812"/>
                <a:gd name="connsiteY109" fmla="*/ 1633865 h 2018833"/>
                <a:gd name="connsiteX110" fmla="*/ 3148012 w 5026812"/>
                <a:gd name="connsiteY110" fmla="*/ 1685460 h 2018833"/>
                <a:gd name="connsiteX111" fmla="*/ 3157537 w 5026812"/>
                <a:gd name="connsiteY111" fmla="*/ 1685459 h 2018833"/>
                <a:gd name="connsiteX112" fmla="*/ 3157536 w 5026812"/>
                <a:gd name="connsiteY112" fmla="*/ 1699745 h 2018833"/>
                <a:gd name="connsiteX113" fmla="*/ 3169442 w 5026812"/>
                <a:gd name="connsiteY113" fmla="*/ 1699747 h 2018833"/>
                <a:gd name="connsiteX114" fmla="*/ 3171824 w 5026812"/>
                <a:gd name="connsiteY114" fmla="*/ 1740227 h 2018833"/>
                <a:gd name="connsiteX115" fmla="*/ 3186111 w 5026812"/>
                <a:gd name="connsiteY115" fmla="*/ 1740227 h 2018833"/>
                <a:gd name="connsiteX116" fmla="*/ 3186112 w 5026812"/>
                <a:gd name="connsiteY116" fmla="*/ 1749752 h 2018833"/>
                <a:gd name="connsiteX117" fmla="*/ 3202780 w 5026812"/>
                <a:gd name="connsiteY117" fmla="*/ 1749751 h 2018833"/>
                <a:gd name="connsiteX118" fmla="*/ 3202780 w 5026812"/>
                <a:gd name="connsiteY118" fmla="*/ 1790233 h 2018833"/>
                <a:gd name="connsiteX119" fmla="*/ 3233735 w 5026812"/>
                <a:gd name="connsiteY119" fmla="*/ 1790233 h 2018833"/>
                <a:gd name="connsiteX120" fmla="*/ 3233735 w 5026812"/>
                <a:gd name="connsiteY120" fmla="*/ 1816427 h 2018833"/>
                <a:gd name="connsiteX121" fmla="*/ 3283741 w 5026812"/>
                <a:gd name="connsiteY121" fmla="*/ 1818808 h 2018833"/>
                <a:gd name="connsiteX122" fmla="*/ 3283741 w 5026812"/>
                <a:gd name="connsiteY122" fmla="*/ 1837857 h 2018833"/>
                <a:gd name="connsiteX123" fmla="*/ 4019545 w 5026812"/>
                <a:gd name="connsiteY123" fmla="*/ 1840238 h 2018833"/>
                <a:gd name="connsiteX124" fmla="*/ 4019547 w 5026812"/>
                <a:gd name="connsiteY124" fmla="*/ 1864050 h 2018833"/>
                <a:gd name="connsiteX125" fmla="*/ 4043358 w 5026812"/>
                <a:gd name="connsiteY125" fmla="*/ 1864051 h 2018833"/>
                <a:gd name="connsiteX126" fmla="*/ 4043358 w 5026812"/>
                <a:gd name="connsiteY126" fmla="*/ 1890245 h 2018833"/>
                <a:gd name="connsiteX127" fmla="*/ 4083838 w 5026812"/>
                <a:gd name="connsiteY127" fmla="*/ 1890244 h 2018833"/>
                <a:gd name="connsiteX128" fmla="*/ 4083839 w 5026812"/>
                <a:gd name="connsiteY128" fmla="*/ 1940252 h 2018833"/>
                <a:gd name="connsiteX129" fmla="*/ 4110033 w 5026812"/>
                <a:gd name="connsiteY129" fmla="*/ 1940251 h 2018833"/>
                <a:gd name="connsiteX130" fmla="*/ 4110032 w 5026812"/>
                <a:gd name="connsiteY130" fmla="*/ 1959300 h 2018833"/>
                <a:gd name="connsiteX131" fmla="*/ 4324344 w 5026812"/>
                <a:gd name="connsiteY131" fmla="*/ 1956919 h 2018833"/>
                <a:gd name="connsiteX132" fmla="*/ 4324343 w 5026812"/>
                <a:gd name="connsiteY132" fmla="*/ 1987876 h 2018833"/>
                <a:gd name="connsiteX133" fmla="*/ 4960137 w 5026812"/>
                <a:gd name="connsiteY133" fmla="*/ 1990257 h 2018833"/>
                <a:gd name="connsiteX134" fmla="*/ 4957757 w 5026812"/>
                <a:gd name="connsiteY134" fmla="*/ 2018833 h 2018833"/>
                <a:gd name="connsiteX135" fmla="*/ 5026812 w 5026812"/>
                <a:gd name="connsiteY135" fmla="*/ 2018833 h 2018833"/>
                <a:gd name="connsiteX0" fmla="*/ 0 w 5029193"/>
                <a:gd name="connsiteY0" fmla="*/ 4296 h 2018833"/>
                <a:gd name="connsiteX1" fmla="*/ 0 w 5029193"/>
                <a:gd name="connsiteY1" fmla="*/ 4296 h 2018833"/>
                <a:gd name="connsiteX2" fmla="*/ 152400 w 5029193"/>
                <a:gd name="connsiteY2" fmla="*/ 4296 h 2018833"/>
                <a:gd name="connsiteX3" fmla="*/ 168275 w 5029193"/>
                <a:gd name="connsiteY3" fmla="*/ 7471 h 2018833"/>
                <a:gd name="connsiteX4" fmla="*/ 206375 w 5029193"/>
                <a:gd name="connsiteY4" fmla="*/ 10646 h 2018833"/>
                <a:gd name="connsiteX5" fmla="*/ 387350 w 5029193"/>
                <a:gd name="connsiteY5" fmla="*/ 7471 h 2018833"/>
                <a:gd name="connsiteX6" fmla="*/ 412750 w 5029193"/>
                <a:gd name="connsiteY6" fmla="*/ 4296 h 2018833"/>
                <a:gd name="connsiteX7" fmla="*/ 406400 w 5029193"/>
                <a:gd name="connsiteY7" fmla="*/ 4296 h 2018833"/>
                <a:gd name="connsiteX8" fmla="*/ 403225 w 5029193"/>
                <a:gd name="connsiteY8" fmla="*/ 32871 h 2018833"/>
                <a:gd name="connsiteX9" fmla="*/ 409575 w 5029193"/>
                <a:gd name="connsiteY9" fmla="*/ 36046 h 2018833"/>
                <a:gd name="connsiteX10" fmla="*/ 415925 w 5029193"/>
                <a:gd name="connsiteY10" fmla="*/ 86846 h 2018833"/>
                <a:gd name="connsiteX11" fmla="*/ 425450 w 5029193"/>
                <a:gd name="connsiteY11" fmla="*/ 86846 h 2018833"/>
                <a:gd name="connsiteX12" fmla="*/ 428625 w 5029193"/>
                <a:gd name="connsiteY12" fmla="*/ 102721 h 2018833"/>
                <a:gd name="connsiteX13" fmla="*/ 438150 w 5029193"/>
                <a:gd name="connsiteY13" fmla="*/ 102721 h 2018833"/>
                <a:gd name="connsiteX14" fmla="*/ 438150 w 5029193"/>
                <a:gd name="connsiteY14" fmla="*/ 217021 h 2018833"/>
                <a:gd name="connsiteX15" fmla="*/ 447675 w 5029193"/>
                <a:gd name="connsiteY15" fmla="*/ 217021 h 2018833"/>
                <a:gd name="connsiteX16" fmla="*/ 447675 w 5029193"/>
                <a:gd name="connsiteY16" fmla="*/ 232896 h 2018833"/>
                <a:gd name="connsiteX17" fmla="*/ 457200 w 5029193"/>
                <a:gd name="connsiteY17" fmla="*/ 232896 h 2018833"/>
                <a:gd name="connsiteX18" fmla="*/ 457200 w 5029193"/>
                <a:gd name="connsiteY18" fmla="*/ 255121 h 2018833"/>
                <a:gd name="connsiteX19" fmla="*/ 822325 w 5029193"/>
                <a:gd name="connsiteY19" fmla="*/ 255121 h 2018833"/>
                <a:gd name="connsiteX20" fmla="*/ 822325 w 5029193"/>
                <a:gd name="connsiteY20" fmla="*/ 277346 h 2018833"/>
                <a:gd name="connsiteX21" fmla="*/ 857250 w 5029193"/>
                <a:gd name="connsiteY21" fmla="*/ 277346 h 2018833"/>
                <a:gd name="connsiteX22" fmla="*/ 857250 w 5029193"/>
                <a:gd name="connsiteY22" fmla="*/ 302746 h 2018833"/>
                <a:gd name="connsiteX23" fmla="*/ 895350 w 5029193"/>
                <a:gd name="connsiteY23" fmla="*/ 302746 h 2018833"/>
                <a:gd name="connsiteX24" fmla="*/ 895350 w 5029193"/>
                <a:gd name="connsiteY24" fmla="*/ 458321 h 2018833"/>
                <a:gd name="connsiteX25" fmla="*/ 901700 w 5029193"/>
                <a:gd name="connsiteY25" fmla="*/ 458321 h 2018833"/>
                <a:gd name="connsiteX26" fmla="*/ 901700 w 5029193"/>
                <a:gd name="connsiteY26" fmla="*/ 471021 h 2018833"/>
                <a:gd name="connsiteX27" fmla="*/ 927100 w 5029193"/>
                <a:gd name="connsiteY27" fmla="*/ 471021 h 2018833"/>
                <a:gd name="connsiteX28" fmla="*/ 927100 w 5029193"/>
                <a:gd name="connsiteY28" fmla="*/ 496421 h 2018833"/>
                <a:gd name="connsiteX29" fmla="*/ 974725 w 5029193"/>
                <a:gd name="connsiteY29" fmla="*/ 496421 h 2018833"/>
                <a:gd name="connsiteX30" fmla="*/ 974725 w 5029193"/>
                <a:gd name="connsiteY30" fmla="*/ 518646 h 2018833"/>
                <a:gd name="connsiteX31" fmla="*/ 1114425 w 5029193"/>
                <a:gd name="connsiteY31" fmla="*/ 521821 h 2018833"/>
                <a:gd name="connsiteX32" fmla="*/ 1117600 w 5029193"/>
                <a:gd name="connsiteY32" fmla="*/ 540871 h 2018833"/>
                <a:gd name="connsiteX33" fmla="*/ 1181100 w 5029193"/>
                <a:gd name="connsiteY33" fmla="*/ 544046 h 2018833"/>
                <a:gd name="connsiteX34" fmla="*/ 1181100 w 5029193"/>
                <a:gd name="connsiteY34" fmla="*/ 553571 h 2018833"/>
                <a:gd name="connsiteX35" fmla="*/ 1187450 w 5029193"/>
                <a:gd name="connsiteY35" fmla="*/ 553571 h 2018833"/>
                <a:gd name="connsiteX36" fmla="*/ 1187450 w 5029193"/>
                <a:gd name="connsiteY36" fmla="*/ 563096 h 2018833"/>
                <a:gd name="connsiteX37" fmla="*/ 1193800 w 5029193"/>
                <a:gd name="connsiteY37" fmla="*/ 563096 h 2018833"/>
                <a:gd name="connsiteX38" fmla="*/ 1193800 w 5029193"/>
                <a:gd name="connsiteY38" fmla="*/ 569446 h 2018833"/>
                <a:gd name="connsiteX39" fmla="*/ 1203325 w 5029193"/>
                <a:gd name="connsiteY39" fmla="*/ 569446 h 2018833"/>
                <a:gd name="connsiteX40" fmla="*/ 1203325 w 5029193"/>
                <a:gd name="connsiteY40" fmla="*/ 604371 h 2018833"/>
                <a:gd name="connsiteX41" fmla="*/ 1276350 w 5029193"/>
                <a:gd name="connsiteY41" fmla="*/ 604371 h 2018833"/>
                <a:gd name="connsiteX42" fmla="*/ 1279525 w 5029193"/>
                <a:gd name="connsiteY42" fmla="*/ 626596 h 2018833"/>
                <a:gd name="connsiteX43" fmla="*/ 1301750 w 5029193"/>
                <a:gd name="connsiteY43" fmla="*/ 629771 h 2018833"/>
                <a:gd name="connsiteX44" fmla="*/ 1301750 w 5029193"/>
                <a:gd name="connsiteY44" fmla="*/ 642471 h 2018833"/>
                <a:gd name="connsiteX45" fmla="*/ 1311275 w 5029193"/>
                <a:gd name="connsiteY45" fmla="*/ 642471 h 2018833"/>
                <a:gd name="connsiteX46" fmla="*/ 1311275 w 5029193"/>
                <a:gd name="connsiteY46" fmla="*/ 671046 h 2018833"/>
                <a:gd name="connsiteX47" fmla="*/ 1349375 w 5029193"/>
                <a:gd name="connsiteY47" fmla="*/ 671046 h 2018833"/>
                <a:gd name="connsiteX48" fmla="*/ 1349375 w 5029193"/>
                <a:gd name="connsiteY48" fmla="*/ 686921 h 2018833"/>
                <a:gd name="connsiteX49" fmla="*/ 1371600 w 5029193"/>
                <a:gd name="connsiteY49" fmla="*/ 686921 h 2018833"/>
                <a:gd name="connsiteX50" fmla="*/ 1368425 w 5029193"/>
                <a:gd name="connsiteY50" fmla="*/ 709146 h 2018833"/>
                <a:gd name="connsiteX51" fmla="*/ 1390650 w 5029193"/>
                <a:gd name="connsiteY51" fmla="*/ 709146 h 2018833"/>
                <a:gd name="connsiteX52" fmla="*/ 1390650 w 5029193"/>
                <a:gd name="connsiteY52" fmla="*/ 734546 h 2018833"/>
                <a:gd name="connsiteX53" fmla="*/ 1454150 w 5029193"/>
                <a:gd name="connsiteY53" fmla="*/ 737721 h 2018833"/>
                <a:gd name="connsiteX54" fmla="*/ 1454150 w 5029193"/>
                <a:gd name="connsiteY54" fmla="*/ 753596 h 2018833"/>
                <a:gd name="connsiteX55" fmla="*/ 1489075 w 5029193"/>
                <a:gd name="connsiteY55" fmla="*/ 753596 h 2018833"/>
                <a:gd name="connsiteX56" fmla="*/ 1489075 w 5029193"/>
                <a:gd name="connsiteY56" fmla="*/ 778996 h 2018833"/>
                <a:gd name="connsiteX57" fmla="*/ 1562100 w 5029193"/>
                <a:gd name="connsiteY57" fmla="*/ 778996 h 2018833"/>
                <a:gd name="connsiteX58" fmla="*/ 1562100 w 5029193"/>
                <a:gd name="connsiteY58" fmla="*/ 798046 h 2018833"/>
                <a:gd name="connsiteX59" fmla="*/ 1670050 w 5029193"/>
                <a:gd name="connsiteY59" fmla="*/ 801221 h 2018833"/>
                <a:gd name="connsiteX60" fmla="*/ 1670050 w 5029193"/>
                <a:gd name="connsiteY60" fmla="*/ 820271 h 2018833"/>
                <a:gd name="connsiteX61" fmla="*/ 1730375 w 5029193"/>
                <a:gd name="connsiteY61" fmla="*/ 823446 h 2018833"/>
                <a:gd name="connsiteX62" fmla="*/ 1730375 w 5029193"/>
                <a:gd name="connsiteY62" fmla="*/ 839321 h 2018833"/>
                <a:gd name="connsiteX63" fmla="*/ 1771650 w 5029193"/>
                <a:gd name="connsiteY63" fmla="*/ 845671 h 2018833"/>
                <a:gd name="connsiteX64" fmla="*/ 1771650 w 5029193"/>
                <a:gd name="connsiteY64" fmla="*/ 886946 h 2018833"/>
                <a:gd name="connsiteX65" fmla="*/ 1816100 w 5029193"/>
                <a:gd name="connsiteY65" fmla="*/ 890121 h 2018833"/>
                <a:gd name="connsiteX66" fmla="*/ 1816100 w 5029193"/>
                <a:gd name="connsiteY66" fmla="*/ 944096 h 2018833"/>
                <a:gd name="connsiteX67" fmla="*/ 1825625 w 5029193"/>
                <a:gd name="connsiteY67" fmla="*/ 944096 h 2018833"/>
                <a:gd name="connsiteX68" fmla="*/ 1825625 w 5029193"/>
                <a:gd name="connsiteY68" fmla="*/ 972671 h 2018833"/>
                <a:gd name="connsiteX69" fmla="*/ 1885950 w 5029193"/>
                <a:gd name="connsiteY69" fmla="*/ 975846 h 2018833"/>
                <a:gd name="connsiteX70" fmla="*/ 1885950 w 5029193"/>
                <a:gd name="connsiteY70" fmla="*/ 994896 h 2018833"/>
                <a:gd name="connsiteX71" fmla="*/ 2120900 w 5029193"/>
                <a:gd name="connsiteY71" fmla="*/ 998071 h 2018833"/>
                <a:gd name="connsiteX72" fmla="*/ 2117725 w 5029193"/>
                <a:gd name="connsiteY72" fmla="*/ 1013946 h 2018833"/>
                <a:gd name="connsiteX73" fmla="*/ 2152650 w 5029193"/>
                <a:gd name="connsiteY73" fmla="*/ 1017121 h 2018833"/>
                <a:gd name="connsiteX74" fmla="*/ 2152650 w 5029193"/>
                <a:gd name="connsiteY74" fmla="*/ 1042521 h 2018833"/>
                <a:gd name="connsiteX75" fmla="*/ 2212975 w 5029193"/>
                <a:gd name="connsiteY75" fmla="*/ 1045696 h 2018833"/>
                <a:gd name="connsiteX76" fmla="*/ 2212975 w 5029193"/>
                <a:gd name="connsiteY76" fmla="*/ 1077446 h 2018833"/>
                <a:gd name="connsiteX77" fmla="*/ 2225675 w 5029193"/>
                <a:gd name="connsiteY77" fmla="*/ 1077446 h 2018833"/>
                <a:gd name="connsiteX78" fmla="*/ 2228850 w 5029193"/>
                <a:gd name="connsiteY78" fmla="*/ 1121896 h 2018833"/>
                <a:gd name="connsiteX79" fmla="*/ 2244725 w 5029193"/>
                <a:gd name="connsiteY79" fmla="*/ 1121896 h 2018833"/>
                <a:gd name="connsiteX80" fmla="*/ 2244725 w 5029193"/>
                <a:gd name="connsiteY80" fmla="*/ 1150471 h 2018833"/>
                <a:gd name="connsiteX81" fmla="*/ 2517775 w 5029193"/>
                <a:gd name="connsiteY81" fmla="*/ 1150471 h 2018833"/>
                <a:gd name="connsiteX82" fmla="*/ 2517775 w 5029193"/>
                <a:gd name="connsiteY82" fmla="*/ 1172696 h 2018833"/>
                <a:gd name="connsiteX83" fmla="*/ 2692400 w 5029193"/>
                <a:gd name="connsiteY83" fmla="*/ 1172696 h 2018833"/>
                <a:gd name="connsiteX84" fmla="*/ 2692400 w 5029193"/>
                <a:gd name="connsiteY84" fmla="*/ 1198096 h 2018833"/>
                <a:gd name="connsiteX85" fmla="*/ 2711450 w 5029193"/>
                <a:gd name="connsiteY85" fmla="*/ 1198096 h 2018833"/>
                <a:gd name="connsiteX86" fmla="*/ 2714625 w 5029193"/>
                <a:gd name="connsiteY86" fmla="*/ 1223496 h 2018833"/>
                <a:gd name="connsiteX87" fmla="*/ 2790825 w 5029193"/>
                <a:gd name="connsiteY87" fmla="*/ 1223496 h 2018833"/>
                <a:gd name="connsiteX88" fmla="*/ 2790825 w 5029193"/>
                <a:gd name="connsiteY88" fmla="*/ 1248896 h 2018833"/>
                <a:gd name="connsiteX89" fmla="*/ 2860675 w 5029193"/>
                <a:gd name="connsiteY89" fmla="*/ 1248896 h 2018833"/>
                <a:gd name="connsiteX90" fmla="*/ 2860675 w 5029193"/>
                <a:gd name="connsiteY90" fmla="*/ 1264771 h 2018833"/>
                <a:gd name="connsiteX91" fmla="*/ 2892425 w 5029193"/>
                <a:gd name="connsiteY91" fmla="*/ 1264771 h 2018833"/>
                <a:gd name="connsiteX92" fmla="*/ 2895600 w 5029193"/>
                <a:gd name="connsiteY92" fmla="*/ 1318746 h 2018833"/>
                <a:gd name="connsiteX93" fmla="*/ 2936875 w 5029193"/>
                <a:gd name="connsiteY93" fmla="*/ 1318746 h 2018833"/>
                <a:gd name="connsiteX94" fmla="*/ 2940050 w 5029193"/>
                <a:gd name="connsiteY94" fmla="*/ 1356846 h 2018833"/>
                <a:gd name="connsiteX95" fmla="*/ 3019425 w 5029193"/>
                <a:gd name="connsiteY95" fmla="*/ 1363196 h 2018833"/>
                <a:gd name="connsiteX96" fmla="*/ 3019425 w 5029193"/>
                <a:gd name="connsiteY96" fmla="*/ 1401296 h 2018833"/>
                <a:gd name="connsiteX97" fmla="*/ 3028950 w 5029193"/>
                <a:gd name="connsiteY97" fmla="*/ 1401296 h 2018833"/>
                <a:gd name="connsiteX98" fmla="*/ 3028950 w 5029193"/>
                <a:gd name="connsiteY98" fmla="*/ 1426696 h 2018833"/>
                <a:gd name="connsiteX99" fmla="*/ 3067050 w 5029193"/>
                <a:gd name="connsiteY99" fmla="*/ 1423521 h 2018833"/>
                <a:gd name="connsiteX100" fmla="*/ 3067050 w 5029193"/>
                <a:gd name="connsiteY100" fmla="*/ 1445746 h 2018833"/>
                <a:gd name="connsiteX101" fmla="*/ 3076575 w 5029193"/>
                <a:gd name="connsiteY101" fmla="*/ 1445746 h 2018833"/>
                <a:gd name="connsiteX102" fmla="*/ 3079750 w 5029193"/>
                <a:gd name="connsiteY102" fmla="*/ 1474321 h 2018833"/>
                <a:gd name="connsiteX103" fmla="*/ 3105150 w 5029193"/>
                <a:gd name="connsiteY103" fmla="*/ 1474321 h 2018833"/>
                <a:gd name="connsiteX104" fmla="*/ 3105150 w 5029193"/>
                <a:gd name="connsiteY104" fmla="*/ 1566396 h 2018833"/>
                <a:gd name="connsiteX105" fmla="*/ 3114675 w 5029193"/>
                <a:gd name="connsiteY105" fmla="*/ 1566396 h 2018833"/>
                <a:gd name="connsiteX106" fmla="*/ 3114675 w 5029193"/>
                <a:gd name="connsiteY106" fmla="*/ 1588621 h 2018833"/>
                <a:gd name="connsiteX107" fmla="*/ 3133725 w 5029193"/>
                <a:gd name="connsiteY107" fmla="*/ 1588621 h 2018833"/>
                <a:gd name="connsiteX108" fmla="*/ 3134519 w 5029193"/>
                <a:gd name="connsiteY108" fmla="*/ 1633865 h 2018833"/>
                <a:gd name="connsiteX109" fmla="*/ 3148012 w 5029193"/>
                <a:gd name="connsiteY109" fmla="*/ 1633865 h 2018833"/>
                <a:gd name="connsiteX110" fmla="*/ 3148012 w 5029193"/>
                <a:gd name="connsiteY110" fmla="*/ 1685460 h 2018833"/>
                <a:gd name="connsiteX111" fmla="*/ 3157537 w 5029193"/>
                <a:gd name="connsiteY111" fmla="*/ 1685459 h 2018833"/>
                <a:gd name="connsiteX112" fmla="*/ 3157536 w 5029193"/>
                <a:gd name="connsiteY112" fmla="*/ 1699745 h 2018833"/>
                <a:gd name="connsiteX113" fmla="*/ 3169442 w 5029193"/>
                <a:gd name="connsiteY113" fmla="*/ 1699747 h 2018833"/>
                <a:gd name="connsiteX114" fmla="*/ 3171824 w 5029193"/>
                <a:gd name="connsiteY114" fmla="*/ 1740227 h 2018833"/>
                <a:gd name="connsiteX115" fmla="*/ 3186111 w 5029193"/>
                <a:gd name="connsiteY115" fmla="*/ 1740227 h 2018833"/>
                <a:gd name="connsiteX116" fmla="*/ 3186112 w 5029193"/>
                <a:gd name="connsiteY116" fmla="*/ 1749752 h 2018833"/>
                <a:gd name="connsiteX117" fmla="*/ 3202780 w 5029193"/>
                <a:gd name="connsiteY117" fmla="*/ 1749751 h 2018833"/>
                <a:gd name="connsiteX118" fmla="*/ 3202780 w 5029193"/>
                <a:gd name="connsiteY118" fmla="*/ 1790233 h 2018833"/>
                <a:gd name="connsiteX119" fmla="*/ 3233735 w 5029193"/>
                <a:gd name="connsiteY119" fmla="*/ 1790233 h 2018833"/>
                <a:gd name="connsiteX120" fmla="*/ 3233735 w 5029193"/>
                <a:gd name="connsiteY120" fmla="*/ 1816427 h 2018833"/>
                <a:gd name="connsiteX121" fmla="*/ 3283741 w 5029193"/>
                <a:gd name="connsiteY121" fmla="*/ 1818808 h 2018833"/>
                <a:gd name="connsiteX122" fmla="*/ 3283741 w 5029193"/>
                <a:gd name="connsiteY122" fmla="*/ 1837857 h 2018833"/>
                <a:gd name="connsiteX123" fmla="*/ 4019545 w 5029193"/>
                <a:gd name="connsiteY123" fmla="*/ 1840238 h 2018833"/>
                <a:gd name="connsiteX124" fmla="*/ 4019547 w 5029193"/>
                <a:gd name="connsiteY124" fmla="*/ 1864050 h 2018833"/>
                <a:gd name="connsiteX125" fmla="*/ 4043358 w 5029193"/>
                <a:gd name="connsiteY125" fmla="*/ 1864051 h 2018833"/>
                <a:gd name="connsiteX126" fmla="*/ 4043358 w 5029193"/>
                <a:gd name="connsiteY126" fmla="*/ 1890245 h 2018833"/>
                <a:gd name="connsiteX127" fmla="*/ 4083838 w 5029193"/>
                <a:gd name="connsiteY127" fmla="*/ 1890244 h 2018833"/>
                <a:gd name="connsiteX128" fmla="*/ 4083839 w 5029193"/>
                <a:gd name="connsiteY128" fmla="*/ 1940252 h 2018833"/>
                <a:gd name="connsiteX129" fmla="*/ 4110033 w 5029193"/>
                <a:gd name="connsiteY129" fmla="*/ 1940251 h 2018833"/>
                <a:gd name="connsiteX130" fmla="*/ 4110032 w 5029193"/>
                <a:gd name="connsiteY130" fmla="*/ 1959300 h 2018833"/>
                <a:gd name="connsiteX131" fmla="*/ 4324344 w 5029193"/>
                <a:gd name="connsiteY131" fmla="*/ 1956919 h 2018833"/>
                <a:gd name="connsiteX132" fmla="*/ 4324343 w 5029193"/>
                <a:gd name="connsiteY132" fmla="*/ 1987876 h 2018833"/>
                <a:gd name="connsiteX133" fmla="*/ 4960137 w 5029193"/>
                <a:gd name="connsiteY133" fmla="*/ 1990257 h 2018833"/>
                <a:gd name="connsiteX134" fmla="*/ 4957757 w 5029193"/>
                <a:gd name="connsiteY134" fmla="*/ 2018833 h 2018833"/>
                <a:gd name="connsiteX135" fmla="*/ 5029193 w 5029193"/>
                <a:gd name="connsiteY135" fmla="*/ 2018833 h 2018833"/>
                <a:gd name="connsiteX0" fmla="*/ 0 w 5026812"/>
                <a:gd name="connsiteY0" fmla="*/ 4296 h 2018833"/>
                <a:gd name="connsiteX1" fmla="*/ 0 w 5026812"/>
                <a:gd name="connsiteY1" fmla="*/ 4296 h 2018833"/>
                <a:gd name="connsiteX2" fmla="*/ 152400 w 5026812"/>
                <a:gd name="connsiteY2" fmla="*/ 4296 h 2018833"/>
                <a:gd name="connsiteX3" fmla="*/ 168275 w 5026812"/>
                <a:gd name="connsiteY3" fmla="*/ 7471 h 2018833"/>
                <a:gd name="connsiteX4" fmla="*/ 206375 w 5026812"/>
                <a:gd name="connsiteY4" fmla="*/ 10646 h 2018833"/>
                <a:gd name="connsiteX5" fmla="*/ 387350 w 5026812"/>
                <a:gd name="connsiteY5" fmla="*/ 7471 h 2018833"/>
                <a:gd name="connsiteX6" fmla="*/ 412750 w 5026812"/>
                <a:gd name="connsiteY6" fmla="*/ 4296 h 2018833"/>
                <a:gd name="connsiteX7" fmla="*/ 406400 w 5026812"/>
                <a:gd name="connsiteY7" fmla="*/ 4296 h 2018833"/>
                <a:gd name="connsiteX8" fmla="*/ 403225 w 5026812"/>
                <a:gd name="connsiteY8" fmla="*/ 32871 h 2018833"/>
                <a:gd name="connsiteX9" fmla="*/ 409575 w 5026812"/>
                <a:gd name="connsiteY9" fmla="*/ 36046 h 2018833"/>
                <a:gd name="connsiteX10" fmla="*/ 415925 w 5026812"/>
                <a:gd name="connsiteY10" fmla="*/ 86846 h 2018833"/>
                <a:gd name="connsiteX11" fmla="*/ 425450 w 5026812"/>
                <a:gd name="connsiteY11" fmla="*/ 86846 h 2018833"/>
                <a:gd name="connsiteX12" fmla="*/ 428625 w 5026812"/>
                <a:gd name="connsiteY12" fmla="*/ 102721 h 2018833"/>
                <a:gd name="connsiteX13" fmla="*/ 438150 w 5026812"/>
                <a:gd name="connsiteY13" fmla="*/ 102721 h 2018833"/>
                <a:gd name="connsiteX14" fmla="*/ 438150 w 5026812"/>
                <a:gd name="connsiteY14" fmla="*/ 217021 h 2018833"/>
                <a:gd name="connsiteX15" fmla="*/ 447675 w 5026812"/>
                <a:gd name="connsiteY15" fmla="*/ 217021 h 2018833"/>
                <a:gd name="connsiteX16" fmla="*/ 447675 w 5026812"/>
                <a:gd name="connsiteY16" fmla="*/ 232896 h 2018833"/>
                <a:gd name="connsiteX17" fmla="*/ 457200 w 5026812"/>
                <a:gd name="connsiteY17" fmla="*/ 232896 h 2018833"/>
                <a:gd name="connsiteX18" fmla="*/ 457200 w 5026812"/>
                <a:gd name="connsiteY18" fmla="*/ 255121 h 2018833"/>
                <a:gd name="connsiteX19" fmla="*/ 822325 w 5026812"/>
                <a:gd name="connsiteY19" fmla="*/ 255121 h 2018833"/>
                <a:gd name="connsiteX20" fmla="*/ 822325 w 5026812"/>
                <a:gd name="connsiteY20" fmla="*/ 277346 h 2018833"/>
                <a:gd name="connsiteX21" fmla="*/ 857250 w 5026812"/>
                <a:gd name="connsiteY21" fmla="*/ 277346 h 2018833"/>
                <a:gd name="connsiteX22" fmla="*/ 857250 w 5026812"/>
                <a:gd name="connsiteY22" fmla="*/ 302746 h 2018833"/>
                <a:gd name="connsiteX23" fmla="*/ 895350 w 5026812"/>
                <a:gd name="connsiteY23" fmla="*/ 302746 h 2018833"/>
                <a:gd name="connsiteX24" fmla="*/ 895350 w 5026812"/>
                <a:gd name="connsiteY24" fmla="*/ 458321 h 2018833"/>
                <a:gd name="connsiteX25" fmla="*/ 901700 w 5026812"/>
                <a:gd name="connsiteY25" fmla="*/ 458321 h 2018833"/>
                <a:gd name="connsiteX26" fmla="*/ 901700 w 5026812"/>
                <a:gd name="connsiteY26" fmla="*/ 471021 h 2018833"/>
                <a:gd name="connsiteX27" fmla="*/ 927100 w 5026812"/>
                <a:gd name="connsiteY27" fmla="*/ 471021 h 2018833"/>
                <a:gd name="connsiteX28" fmla="*/ 927100 w 5026812"/>
                <a:gd name="connsiteY28" fmla="*/ 496421 h 2018833"/>
                <a:gd name="connsiteX29" fmla="*/ 974725 w 5026812"/>
                <a:gd name="connsiteY29" fmla="*/ 496421 h 2018833"/>
                <a:gd name="connsiteX30" fmla="*/ 974725 w 5026812"/>
                <a:gd name="connsiteY30" fmla="*/ 518646 h 2018833"/>
                <a:gd name="connsiteX31" fmla="*/ 1114425 w 5026812"/>
                <a:gd name="connsiteY31" fmla="*/ 521821 h 2018833"/>
                <a:gd name="connsiteX32" fmla="*/ 1117600 w 5026812"/>
                <a:gd name="connsiteY32" fmla="*/ 540871 h 2018833"/>
                <a:gd name="connsiteX33" fmla="*/ 1181100 w 5026812"/>
                <a:gd name="connsiteY33" fmla="*/ 544046 h 2018833"/>
                <a:gd name="connsiteX34" fmla="*/ 1181100 w 5026812"/>
                <a:gd name="connsiteY34" fmla="*/ 553571 h 2018833"/>
                <a:gd name="connsiteX35" fmla="*/ 1187450 w 5026812"/>
                <a:gd name="connsiteY35" fmla="*/ 553571 h 2018833"/>
                <a:gd name="connsiteX36" fmla="*/ 1187450 w 5026812"/>
                <a:gd name="connsiteY36" fmla="*/ 563096 h 2018833"/>
                <a:gd name="connsiteX37" fmla="*/ 1193800 w 5026812"/>
                <a:gd name="connsiteY37" fmla="*/ 563096 h 2018833"/>
                <a:gd name="connsiteX38" fmla="*/ 1193800 w 5026812"/>
                <a:gd name="connsiteY38" fmla="*/ 569446 h 2018833"/>
                <a:gd name="connsiteX39" fmla="*/ 1203325 w 5026812"/>
                <a:gd name="connsiteY39" fmla="*/ 569446 h 2018833"/>
                <a:gd name="connsiteX40" fmla="*/ 1203325 w 5026812"/>
                <a:gd name="connsiteY40" fmla="*/ 604371 h 2018833"/>
                <a:gd name="connsiteX41" fmla="*/ 1276350 w 5026812"/>
                <a:gd name="connsiteY41" fmla="*/ 604371 h 2018833"/>
                <a:gd name="connsiteX42" fmla="*/ 1279525 w 5026812"/>
                <a:gd name="connsiteY42" fmla="*/ 626596 h 2018833"/>
                <a:gd name="connsiteX43" fmla="*/ 1301750 w 5026812"/>
                <a:gd name="connsiteY43" fmla="*/ 629771 h 2018833"/>
                <a:gd name="connsiteX44" fmla="*/ 1301750 w 5026812"/>
                <a:gd name="connsiteY44" fmla="*/ 642471 h 2018833"/>
                <a:gd name="connsiteX45" fmla="*/ 1311275 w 5026812"/>
                <a:gd name="connsiteY45" fmla="*/ 642471 h 2018833"/>
                <a:gd name="connsiteX46" fmla="*/ 1311275 w 5026812"/>
                <a:gd name="connsiteY46" fmla="*/ 671046 h 2018833"/>
                <a:gd name="connsiteX47" fmla="*/ 1349375 w 5026812"/>
                <a:gd name="connsiteY47" fmla="*/ 671046 h 2018833"/>
                <a:gd name="connsiteX48" fmla="*/ 1349375 w 5026812"/>
                <a:gd name="connsiteY48" fmla="*/ 686921 h 2018833"/>
                <a:gd name="connsiteX49" fmla="*/ 1371600 w 5026812"/>
                <a:gd name="connsiteY49" fmla="*/ 686921 h 2018833"/>
                <a:gd name="connsiteX50" fmla="*/ 1368425 w 5026812"/>
                <a:gd name="connsiteY50" fmla="*/ 709146 h 2018833"/>
                <a:gd name="connsiteX51" fmla="*/ 1390650 w 5026812"/>
                <a:gd name="connsiteY51" fmla="*/ 709146 h 2018833"/>
                <a:gd name="connsiteX52" fmla="*/ 1390650 w 5026812"/>
                <a:gd name="connsiteY52" fmla="*/ 734546 h 2018833"/>
                <a:gd name="connsiteX53" fmla="*/ 1454150 w 5026812"/>
                <a:gd name="connsiteY53" fmla="*/ 737721 h 2018833"/>
                <a:gd name="connsiteX54" fmla="*/ 1454150 w 5026812"/>
                <a:gd name="connsiteY54" fmla="*/ 753596 h 2018833"/>
                <a:gd name="connsiteX55" fmla="*/ 1489075 w 5026812"/>
                <a:gd name="connsiteY55" fmla="*/ 753596 h 2018833"/>
                <a:gd name="connsiteX56" fmla="*/ 1489075 w 5026812"/>
                <a:gd name="connsiteY56" fmla="*/ 778996 h 2018833"/>
                <a:gd name="connsiteX57" fmla="*/ 1562100 w 5026812"/>
                <a:gd name="connsiteY57" fmla="*/ 778996 h 2018833"/>
                <a:gd name="connsiteX58" fmla="*/ 1562100 w 5026812"/>
                <a:gd name="connsiteY58" fmla="*/ 798046 h 2018833"/>
                <a:gd name="connsiteX59" fmla="*/ 1670050 w 5026812"/>
                <a:gd name="connsiteY59" fmla="*/ 801221 h 2018833"/>
                <a:gd name="connsiteX60" fmla="*/ 1670050 w 5026812"/>
                <a:gd name="connsiteY60" fmla="*/ 820271 h 2018833"/>
                <a:gd name="connsiteX61" fmla="*/ 1730375 w 5026812"/>
                <a:gd name="connsiteY61" fmla="*/ 823446 h 2018833"/>
                <a:gd name="connsiteX62" fmla="*/ 1730375 w 5026812"/>
                <a:gd name="connsiteY62" fmla="*/ 839321 h 2018833"/>
                <a:gd name="connsiteX63" fmla="*/ 1771650 w 5026812"/>
                <a:gd name="connsiteY63" fmla="*/ 845671 h 2018833"/>
                <a:gd name="connsiteX64" fmla="*/ 1771650 w 5026812"/>
                <a:gd name="connsiteY64" fmla="*/ 886946 h 2018833"/>
                <a:gd name="connsiteX65" fmla="*/ 1816100 w 5026812"/>
                <a:gd name="connsiteY65" fmla="*/ 890121 h 2018833"/>
                <a:gd name="connsiteX66" fmla="*/ 1816100 w 5026812"/>
                <a:gd name="connsiteY66" fmla="*/ 944096 h 2018833"/>
                <a:gd name="connsiteX67" fmla="*/ 1825625 w 5026812"/>
                <a:gd name="connsiteY67" fmla="*/ 944096 h 2018833"/>
                <a:gd name="connsiteX68" fmla="*/ 1825625 w 5026812"/>
                <a:gd name="connsiteY68" fmla="*/ 972671 h 2018833"/>
                <a:gd name="connsiteX69" fmla="*/ 1885950 w 5026812"/>
                <a:gd name="connsiteY69" fmla="*/ 975846 h 2018833"/>
                <a:gd name="connsiteX70" fmla="*/ 1885950 w 5026812"/>
                <a:gd name="connsiteY70" fmla="*/ 994896 h 2018833"/>
                <a:gd name="connsiteX71" fmla="*/ 2120900 w 5026812"/>
                <a:gd name="connsiteY71" fmla="*/ 998071 h 2018833"/>
                <a:gd name="connsiteX72" fmla="*/ 2117725 w 5026812"/>
                <a:gd name="connsiteY72" fmla="*/ 1013946 h 2018833"/>
                <a:gd name="connsiteX73" fmla="*/ 2152650 w 5026812"/>
                <a:gd name="connsiteY73" fmla="*/ 1017121 h 2018833"/>
                <a:gd name="connsiteX74" fmla="*/ 2152650 w 5026812"/>
                <a:gd name="connsiteY74" fmla="*/ 1042521 h 2018833"/>
                <a:gd name="connsiteX75" fmla="*/ 2212975 w 5026812"/>
                <a:gd name="connsiteY75" fmla="*/ 1045696 h 2018833"/>
                <a:gd name="connsiteX76" fmla="*/ 2212975 w 5026812"/>
                <a:gd name="connsiteY76" fmla="*/ 1077446 h 2018833"/>
                <a:gd name="connsiteX77" fmla="*/ 2225675 w 5026812"/>
                <a:gd name="connsiteY77" fmla="*/ 1077446 h 2018833"/>
                <a:gd name="connsiteX78" fmla="*/ 2228850 w 5026812"/>
                <a:gd name="connsiteY78" fmla="*/ 1121896 h 2018833"/>
                <a:gd name="connsiteX79" fmla="*/ 2244725 w 5026812"/>
                <a:gd name="connsiteY79" fmla="*/ 1121896 h 2018833"/>
                <a:gd name="connsiteX80" fmla="*/ 2244725 w 5026812"/>
                <a:gd name="connsiteY80" fmla="*/ 1150471 h 2018833"/>
                <a:gd name="connsiteX81" fmla="*/ 2517775 w 5026812"/>
                <a:gd name="connsiteY81" fmla="*/ 1150471 h 2018833"/>
                <a:gd name="connsiteX82" fmla="*/ 2517775 w 5026812"/>
                <a:gd name="connsiteY82" fmla="*/ 1172696 h 2018833"/>
                <a:gd name="connsiteX83" fmla="*/ 2692400 w 5026812"/>
                <a:gd name="connsiteY83" fmla="*/ 1172696 h 2018833"/>
                <a:gd name="connsiteX84" fmla="*/ 2692400 w 5026812"/>
                <a:gd name="connsiteY84" fmla="*/ 1198096 h 2018833"/>
                <a:gd name="connsiteX85" fmla="*/ 2711450 w 5026812"/>
                <a:gd name="connsiteY85" fmla="*/ 1198096 h 2018833"/>
                <a:gd name="connsiteX86" fmla="*/ 2714625 w 5026812"/>
                <a:gd name="connsiteY86" fmla="*/ 1223496 h 2018833"/>
                <a:gd name="connsiteX87" fmla="*/ 2790825 w 5026812"/>
                <a:gd name="connsiteY87" fmla="*/ 1223496 h 2018833"/>
                <a:gd name="connsiteX88" fmla="*/ 2790825 w 5026812"/>
                <a:gd name="connsiteY88" fmla="*/ 1248896 h 2018833"/>
                <a:gd name="connsiteX89" fmla="*/ 2860675 w 5026812"/>
                <a:gd name="connsiteY89" fmla="*/ 1248896 h 2018833"/>
                <a:gd name="connsiteX90" fmla="*/ 2860675 w 5026812"/>
                <a:gd name="connsiteY90" fmla="*/ 1264771 h 2018833"/>
                <a:gd name="connsiteX91" fmla="*/ 2892425 w 5026812"/>
                <a:gd name="connsiteY91" fmla="*/ 1264771 h 2018833"/>
                <a:gd name="connsiteX92" fmla="*/ 2895600 w 5026812"/>
                <a:gd name="connsiteY92" fmla="*/ 1318746 h 2018833"/>
                <a:gd name="connsiteX93" fmla="*/ 2936875 w 5026812"/>
                <a:gd name="connsiteY93" fmla="*/ 1318746 h 2018833"/>
                <a:gd name="connsiteX94" fmla="*/ 2940050 w 5026812"/>
                <a:gd name="connsiteY94" fmla="*/ 1356846 h 2018833"/>
                <a:gd name="connsiteX95" fmla="*/ 3019425 w 5026812"/>
                <a:gd name="connsiteY95" fmla="*/ 1363196 h 2018833"/>
                <a:gd name="connsiteX96" fmla="*/ 3019425 w 5026812"/>
                <a:gd name="connsiteY96" fmla="*/ 1401296 h 2018833"/>
                <a:gd name="connsiteX97" fmla="*/ 3028950 w 5026812"/>
                <a:gd name="connsiteY97" fmla="*/ 1401296 h 2018833"/>
                <a:gd name="connsiteX98" fmla="*/ 3028950 w 5026812"/>
                <a:gd name="connsiteY98" fmla="*/ 1426696 h 2018833"/>
                <a:gd name="connsiteX99" fmla="*/ 3067050 w 5026812"/>
                <a:gd name="connsiteY99" fmla="*/ 1423521 h 2018833"/>
                <a:gd name="connsiteX100" fmla="*/ 3067050 w 5026812"/>
                <a:gd name="connsiteY100" fmla="*/ 1445746 h 2018833"/>
                <a:gd name="connsiteX101" fmla="*/ 3076575 w 5026812"/>
                <a:gd name="connsiteY101" fmla="*/ 1445746 h 2018833"/>
                <a:gd name="connsiteX102" fmla="*/ 3079750 w 5026812"/>
                <a:gd name="connsiteY102" fmla="*/ 1474321 h 2018833"/>
                <a:gd name="connsiteX103" fmla="*/ 3105150 w 5026812"/>
                <a:gd name="connsiteY103" fmla="*/ 1474321 h 2018833"/>
                <a:gd name="connsiteX104" fmla="*/ 3105150 w 5026812"/>
                <a:gd name="connsiteY104" fmla="*/ 1566396 h 2018833"/>
                <a:gd name="connsiteX105" fmla="*/ 3114675 w 5026812"/>
                <a:gd name="connsiteY105" fmla="*/ 1566396 h 2018833"/>
                <a:gd name="connsiteX106" fmla="*/ 3114675 w 5026812"/>
                <a:gd name="connsiteY106" fmla="*/ 1588621 h 2018833"/>
                <a:gd name="connsiteX107" fmla="*/ 3133725 w 5026812"/>
                <a:gd name="connsiteY107" fmla="*/ 1588621 h 2018833"/>
                <a:gd name="connsiteX108" fmla="*/ 3134519 w 5026812"/>
                <a:gd name="connsiteY108" fmla="*/ 1633865 h 2018833"/>
                <a:gd name="connsiteX109" fmla="*/ 3148012 w 5026812"/>
                <a:gd name="connsiteY109" fmla="*/ 1633865 h 2018833"/>
                <a:gd name="connsiteX110" fmla="*/ 3148012 w 5026812"/>
                <a:gd name="connsiteY110" fmla="*/ 1685460 h 2018833"/>
                <a:gd name="connsiteX111" fmla="*/ 3157537 w 5026812"/>
                <a:gd name="connsiteY111" fmla="*/ 1685459 h 2018833"/>
                <a:gd name="connsiteX112" fmla="*/ 3157536 w 5026812"/>
                <a:gd name="connsiteY112" fmla="*/ 1699745 h 2018833"/>
                <a:gd name="connsiteX113" fmla="*/ 3169442 w 5026812"/>
                <a:gd name="connsiteY113" fmla="*/ 1699747 h 2018833"/>
                <a:gd name="connsiteX114" fmla="*/ 3171824 w 5026812"/>
                <a:gd name="connsiteY114" fmla="*/ 1740227 h 2018833"/>
                <a:gd name="connsiteX115" fmla="*/ 3186111 w 5026812"/>
                <a:gd name="connsiteY115" fmla="*/ 1740227 h 2018833"/>
                <a:gd name="connsiteX116" fmla="*/ 3186112 w 5026812"/>
                <a:gd name="connsiteY116" fmla="*/ 1749752 h 2018833"/>
                <a:gd name="connsiteX117" fmla="*/ 3202780 w 5026812"/>
                <a:gd name="connsiteY117" fmla="*/ 1749751 h 2018833"/>
                <a:gd name="connsiteX118" fmla="*/ 3202780 w 5026812"/>
                <a:gd name="connsiteY118" fmla="*/ 1790233 h 2018833"/>
                <a:gd name="connsiteX119" fmla="*/ 3233735 w 5026812"/>
                <a:gd name="connsiteY119" fmla="*/ 1790233 h 2018833"/>
                <a:gd name="connsiteX120" fmla="*/ 3233735 w 5026812"/>
                <a:gd name="connsiteY120" fmla="*/ 1816427 h 2018833"/>
                <a:gd name="connsiteX121" fmla="*/ 3283741 w 5026812"/>
                <a:gd name="connsiteY121" fmla="*/ 1818808 h 2018833"/>
                <a:gd name="connsiteX122" fmla="*/ 3283741 w 5026812"/>
                <a:gd name="connsiteY122" fmla="*/ 1837857 h 2018833"/>
                <a:gd name="connsiteX123" fmla="*/ 4019545 w 5026812"/>
                <a:gd name="connsiteY123" fmla="*/ 1840238 h 2018833"/>
                <a:gd name="connsiteX124" fmla="*/ 4019547 w 5026812"/>
                <a:gd name="connsiteY124" fmla="*/ 1864050 h 2018833"/>
                <a:gd name="connsiteX125" fmla="*/ 4043358 w 5026812"/>
                <a:gd name="connsiteY125" fmla="*/ 1864051 h 2018833"/>
                <a:gd name="connsiteX126" fmla="*/ 4043358 w 5026812"/>
                <a:gd name="connsiteY126" fmla="*/ 1890245 h 2018833"/>
                <a:gd name="connsiteX127" fmla="*/ 4083838 w 5026812"/>
                <a:gd name="connsiteY127" fmla="*/ 1890244 h 2018833"/>
                <a:gd name="connsiteX128" fmla="*/ 4083839 w 5026812"/>
                <a:gd name="connsiteY128" fmla="*/ 1940252 h 2018833"/>
                <a:gd name="connsiteX129" fmla="*/ 4110033 w 5026812"/>
                <a:gd name="connsiteY129" fmla="*/ 1940251 h 2018833"/>
                <a:gd name="connsiteX130" fmla="*/ 4110032 w 5026812"/>
                <a:gd name="connsiteY130" fmla="*/ 1959300 h 2018833"/>
                <a:gd name="connsiteX131" fmla="*/ 4324344 w 5026812"/>
                <a:gd name="connsiteY131" fmla="*/ 1956919 h 2018833"/>
                <a:gd name="connsiteX132" fmla="*/ 4324343 w 5026812"/>
                <a:gd name="connsiteY132" fmla="*/ 1987876 h 2018833"/>
                <a:gd name="connsiteX133" fmla="*/ 4960137 w 5026812"/>
                <a:gd name="connsiteY133" fmla="*/ 1990257 h 2018833"/>
                <a:gd name="connsiteX134" fmla="*/ 4957757 w 5026812"/>
                <a:gd name="connsiteY134" fmla="*/ 2018833 h 2018833"/>
                <a:gd name="connsiteX135" fmla="*/ 5026812 w 5026812"/>
                <a:gd name="connsiteY135" fmla="*/ 2018833 h 2018833"/>
                <a:gd name="connsiteX0" fmla="*/ 0 w 5026812"/>
                <a:gd name="connsiteY0" fmla="*/ 4296 h 2018833"/>
                <a:gd name="connsiteX1" fmla="*/ 0 w 5026812"/>
                <a:gd name="connsiteY1" fmla="*/ 4296 h 2018833"/>
                <a:gd name="connsiteX2" fmla="*/ 152400 w 5026812"/>
                <a:gd name="connsiteY2" fmla="*/ 4296 h 2018833"/>
                <a:gd name="connsiteX3" fmla="*/ 168275 w 5026812"/>
                <a:gd name="connsiteY3" fmla="*/ 7471 h 2018833"/>
                <a:gd name="connsiteX4" fmla="*/ 206375 w 5026812"/>
                <a:gd name="connsiteY4" fmla="*/ 10646 h 2018833"/>
                <a:gd name="connsiteX5" fmla="*/ 387350 w 5026812"/>
                <a:gd name="connsiteY5" fmla="*/ 7471 h 2018833"/>
                <a:gd name="connsiteX6" fmla="*/ 412750 w 5026812"/>
                <a:gd name="connsiteY6" fmla="*/ 4296 h 2018833"/>
                <a:gd name="connsiteX7" fmla="*/ 406400 w 5026812"/>
                <a:gd name="connsiteY7" fmla="*/ 4296 h 2018833"/>
                <a:gd name="connsiteX8" fmla="*/ 403225 w 5026812"/>
                <a:gd name="connsiteY8" fmla="*/ 32871 h 2018833"/>
                <a:gd name="connsiteX9" fmla="*/ 409575 w 5026812"/>
                <a:gd name="connsiteY9" fmla="*/ 36046 h 2018833"/>
                <a:gd name="connsiteX10" fmla="*/ 415925 w 5026812"/>
                <a:gd name="connsiteY10" fmla="*/ 86846 h 2018833"/>
                <a:gd name="connsiteX11" fmla="*/ 425450 w 5026812"/>
                <a:gd name="connsiteY11" fmla="*/ 86846 h 2018833"/>
                <a:gd name="connsiteX12" fmla="*/ 428625 w 5026812"/>
                <a:gd name="connsiteY12" fmla="*/ 102721 h 2018833"/>
                <a:gd name="connsiteX13" fmla="*/ 438150 w 5026812"/>
                <a:gd name="connsiteY13" fmla="*/ 102721 h 2018833"/>
                <a:gd name="connsiteX14" fmla="*/ 438150 w 5026812"/>
                <a:gd name="connsiteY14" fmla="*/ 217021 h 2018833"/>
                <a:gd name="connsiteX15" fmla="*/ 447675 w 5026812"/>
                <a:gd name="connsiteY15" fmla="*/ 217021 h 2018833"/>
                <a:gd name="connsiteX16" fmla="*/ 447675 w 5026812"/>
                <a:gd name="connsiteY16" fmla="*/ 232896 h 2018833"/>
                <a:gd name="connsiteX17" fmla="*/ 457200 w 5026812"/>
                <a:gd name="connsiteY17" fmla="*/ 232896 h 2018833"/>
                <a:gd name="connsiteX18" fmla="*/ 457200 w 5026812"/>
                <a:gd name="connsiteY18" fmla="*/ 255121 h 2018833"/>
                <a:gd name="connsiteX19" fmla="*/ 822325 w 5026812"/>
                <a:gd name="connsiteY19" fmla="*/ 255121 h 2018833"/>
                <a:gd name="connsiteX20" fmla="*/ 822325 w 5026812"/>
                <a:gd name="connsiteY20" fmla="*/ 277346 h 2018833"/>
                <a:gd name="connsiteX21" fmla="*/ 857250 w 5026812"/>
                <a:gd name="connsiteY21" fmla="*/ 277346 h 2018833"/>
                <a:gd name="connsiteX22" fmla="*/ 857250 w 5026812"/>
                <a:gd name="connsiteY22" fmla="*/ 302746 h 2018833"/>
                <a:gd name="connsiteX23" fmla="*/ 895350 w 5026812"/>
                <a:gd name="connsiteY23" fmla="*/ 302746 h 2018833"/>
                <a:gd name="connsiteX24" fmla="*/ 895350 w 5026812"/>
                <a:gd name="connsiteY24" fmla="*/ 458321 h 2018833"/>
                <a:gd name="connsiteX25" fmla="*/ 901700 w 5026812"/>
                <a:gd name="connsiteY25" fmla="*/ 458321 h 2018833"/>
                <a:gd name="connsiteX26" fmla="*/ 901700 w 5026812"/>
                <a:gd name="connsiteY26" fmla="*/ 471021 h 2018833"/>
                <a:gd name="connsiteX27" fmla="*/ 927100 w 5026812"/>
                <a:gd name="connsiteY27" fmla="*/ 471021 h 2018833"/>
                <a:gd name="connsiteX28" fmla="*/ 927100 w 5026812"/>
                <a:gd name="connsiteY28" fmla="*/ 496421 h 2018833"/>
                <a:gd name="connsiteX29" fmla="*/ 974725 w 5026812"/>
                <a:gd name="connsiteY29" fmla="*/ 496421 h 2018833"/>
                <a:gd name="connsiteX30" fmla="*/ 974725 w 5026812"/>
                <a:gd name="connsiteY30" fmla="*/ 518646 h 2018833"/>
                <a:gd name="connsiteX31" fmla="*/ 1114425 w 5026812"/>
                <a:gd name="connsiteY31" fmla="*/ 521821 h 2018833"/>
                <a:gd name="connsiteX32" fmla="*/ 1117600 w 5026812"/>
                <a:gd name="connsiteY32" fmla="*/ 540871 h 2018833"/>
                <a:gd name="connsiteX33" fmla="*/ 1181100 w 5026812"/>
                <a:gd name="connsiteY33" fmla="*/ 544046 h 2018833"/>
                <a:gd name="connsiteX34" fmla="*/ 1181100 w 5026812"/>
                <a:gd name="connsiteY34" fmla="*/ 553571 h 2018833"/>
                <a:gd name="connsiteX35" fmla="*/ 1187450 w 5026812"/>
                <a:gd name="connsiteY35" fmla="*/ 553571 h 2018833"/>
                <a:gd name="connsiteX36" fmla="*/ 1187450 w 5026812"/>
                <a:gd name="connsiteY36" fmla="*/ 563096 h 2018833"/>
                <a:gd name="connsiteX37" fmla="*/ 1193800 w 5026812"/>
                <a:gd name="connsiteY37" fmla="*/ 563096 h 2018833"/>
                <a:gd name="connsiteX38" fmla="*/ 1193800 w 5026812"/>
                <a:gd name="connsiteY38" fmla="*/ 569446 h 2018833"/>
                <a:gd name="connsiteX39" fmla="*/ 1203325 w 5026812"/>
                <a:gd name="connsiteY39" fmla="*/ 569446 h 2018833"/>
                <a:gd name="connsiteX40" fmla="*/ 1203325 w 5026812"/>
                <a:gd name="connsiteY40" fmla="*/ 604371 h 2018833"/>
                <a:gd name="connsiteX41" fmla="*/ 1276350 w 5026812"/>
                <a:gd name="connsiteY41" fmla="*/ 604371 h 2018833"/>
                <a:gd name="connsiteX42" fmla="*/ 1279525 w 5026812"/>
                <a:gd name="connsiteY42" fmla="*/ 626596 h 2018833"/>
                <a:gd name="connsiteX43" fmla="*/ 1301750 w 5026812"/>
                <a:gd name="connsiteY43" fmla="*/ 629771 h 2018833"/>
                <a:gd name="connsiteX44" fmla="*/ 1301750 w 5026812"/>
                <a:gd name="connsiteY44" fmla="*/ 642471 h 2018833"/>
                <a:gd name="connsiteX45" fmla="*/ 1311275 w 5026812"/>
                <a:gd name="connsiteY45" fmla="*/ 642471 h 2018833"/>
                <a:gd name="connsiteX46" fmla="*/ 1311275 w 5026812"/>
                <a:gd name="connsiteY46" fmla="*/ 671046 h 2018833"/>
                <a:gd name="connsiteX47" fmla="*/ 1349375 w 5026812"/>
                <a:gd name="connsiteY47" fmla="*/ 671046 h 2018833"/>
                <a:gd name="connsiteX48" fmla="*/ 1349375 w 5026812"/>
                <a:gd name="connsiteY48" fmla="*/ 686921 h 2018833"/>
                <a:gd name="connsiteX49" fmla="*/ 1371600 w 5026812"/>
                <a:gd name="connsiteY49" fmla="*/ 686921 h 2018833"/>
                <a:gd name="connsiteX50" fmla="*/ 1368425 w 5026812"/>
                <a:gd name="connsiteY50" fmla="*/ 709146 h 2018833"/>
                <a:gd name="connsiteX51" fmla="*/ 1390650 w 5026812"/>
                <a:gd name="connsiteY51" fmla="*/ 709146 h 2018833"/>
                <a:gd name="connsiteX52" fmla="*/ 1390650 w 5026812"/>
                <a:gd name="connsiteY52" fmla="*/ 734546 h 2018833"/>
                <a:gd name="connsiteX53" fmla="*/ 1454150 w 5026812"/>
                <a:gd name="connsiteY53" fmla="*/ 737721 h 2018833"/>
                <a:gd name="connsiteX54" fmla="*/ 1454150 w 5026812"/>
                <a:gd name="connsiteY54" fmla="*/ 753596 h 2018833"/>
                <a:gd name="connsiteX55" fmla="*/ 1489075 w 5026812"/>
                <a:gd name="connsiteY55" fmla="*/ 753596 h 2018833"/>
                <a:gd name="connsiteX56" fmla="*/ 1489075 w 5026812"/>
                <a:gd name="connsiteY56" fmla="*/ 778996 h 2018833"/>
                <a:gd name="connsiteX57" fmla="*/ 1562100 w 5026812"/>
                <a:gd name="connsiteY57" fmla="*/ 778996 h 2018833"/>
                <a:gd name="connsiteX58" fmla="*/ 1562100 w 5026812"/>
                <a:gd name="connsiteY58" fmla="*/ 798046 h 2018833"/>
                <a:gd name="connsiteX59" fmla="*/ 1670050 w 5026812"/>
                <a:gd name="connsiteY59" fmla="*/ 801221 h 2018833"/>
                <a:gd name="connsiteX60" fmla="*/ 1670050 w 5026812"/>
                <a:gd name="connsiteY60" fmla="*/ 820271 h 2018833"/>
                <a:gd name="connsiteX61" fmla="*/ 1730375 w 5026812"/>
                <a:gd name="connsiteY61" fmla="*/ 823446 h 2018833"/>
                <a:gd name="connsiteX62" fmla="*/ 1730375 w 5026812"/>
                <a:gd name="connsiteY62" fmla="*/ 839321 h 2018833"/>
                <a:gd name="connsiteX63" fmla="*/ 1771650 w 5026812"/>
                <a:gd name="connsiteY63" fmla="*/ 845671 h 2018833"/>
                <a:gd name="connsiteX64" fmla="*/ 1771650 w 5026812"/>
                <a:gd name="connsiteY64" fmla="*/ 886946 h 2018833"/>
                <a:gd name="connsiteX65" fmla="*/ 1816100 w 5026812"/>
                <a:gd name="connsiteY65" fmla="*/ 890121 h 2018833"/>
                <a:gd name="connsiteX66" fmla="*/ 1816100 w 5026812"/>
                <a:gd name="connsiteY66" fmla="*/ 944096 h 2018833"/>
                <a:gd name="connsiteX67" fmla="*/ 1825625 w 5026812"/>
                <a:gd name="connsiteY67" fmla="*/ 944096 h 2018833"/>
                <a:gd name="connsiteX68" fmla="*/ 1825625 w 5026812"/>
                <a:gd name="connsiteY68" fmla="*/ 972671 h 2018833"/>
                <a:gd name="connsiteX69" fmla="*/ 1885950 w 5026812"/>
                <a:gd name="connsiteY69" fmla="*/ 975846 h 2018833"/>
                <a:gd name="connsiteX70" fmla="*/ 1885950 w 5026812"/>
                <a:gd name="connsiteY70" fmla="*/ 994896 h 2018833"/>
                <a:gd name="connsiteX71" fmla="*/ 2120900 w 5026812"/>
                <a:gd name="connsiteY71" fmla="*/ 998071 h 2018833"/>
                <a:gd name="connsiteX72" fmla="*/ 2117725 w 5026812"/>
                <a:gd name="connsiteY72" fmla="*/ 1013946 h 2018833"/>
                <a:gd name="connsiteX73" fmla="*/ 2152650 w 5026812"/>
                <a:gd name="connsiteY73" fmla="*/ 1017121 h 2018833"/>
                <a:gd name="connsiteX74" fmla="*/ 2152650 w 5026812"/>
                <a:gd name="connsiteY74" fmla="*/ 1042521 h 2018833"/>
                <a:gd name="connsiteX75" fmla="*/ 2212975 w 5026812"/>
                <a:gd name="connsiteY75" fmla="*/ 1045696 h 2018833"/>
                <a:gd name="connsiteX76" fmla="*/ 2212975 w 5026812"/>
                <a:gd name="connsiteY76" fmla="*/ 1077446 h 2018833"/>
                <a:gd name="connsiteX77" fmla="*/ 2225675 w 5026812"/>
                <a:gd name="connsiteY77" fmla="*/ 1077446 h 2018833"/>
                <a:gd name="connsiteX78" fmla="*/ 2228850 w 5026812"/>
                <a:gd name="connsiteY78" fmla="*/ 1121896 h 2018833"/>
                <a:gd name="connsiteX79" fmla="*/ 2244725 w 5026812"/>
                <a:gd name="connsiteY79" fmla="*/ 1121896 h 2018833"/>
                <a:gd name="connsiteX80" fmla="*/ 2244725 w 5026812"/>
                <a:gd name="connsiteY80" fmla="*/ 1150471 h 2018833"/>
                <a:gd name="connsiteX81" fmla="*/ 2517775 w 5026812"/>
                <a:gd name="connsiteY81" fmla="*/ 1150471 h 2018833"/>
                <a:gd name="connsiteX82" fmla="*/ 2517775 w 5026812"/>
                <a:gd name="connsiteY82" fmla="*/ 1172696 h 2018833"/>
                <a:gd name="connsiteX83" fmla="*/ 2692400 w 5026812"/>
                <a:gd name="connsiteY83" fmla="*/ 1172696 h 2018833"/>
                <a:gd name="connsiteX84" fmla="*/ 2692400 w 5026812"/>
                <a:gd name="connsiteY84" fmla="*/ 1198096 h 2018833"/>
                <a:gd name="connsiteX85" fmla="*/ 2711450 w 5026812"/>
                <a:gd name="connsiteY85" fmla="*/ 1198096 h 2018833"/>
                <a:gd name="connsiteX86" fmla="*/ 2714625 w 5026812"/>
                <a:gd name="connsiteY86" fmla="*/ 1223496 h 2018833"/>
                <a:gd name="connsiteX87" fmla="*/ 2790825 w 5026812"/>
                <a:gd name="connsiteY87" fmla="*/ 1223496 h 2018833"/>
                <a:gd name="connsiteX88" fmla="*/ 2790825 w 5026812"/>
                <a:gd name="connsiteY88" fmla="*/ 1248896 h 2018833"/>
                <a:gd name="connsiteX89" fmla="*/ 2860675 w 5026812"/>
                <a:gd name="connsiteY89" fmla="*/ 1248896 h 2018833"/>
                <a:gd name="connsiteX90" fmla="*/ 2860675 w 5026812"/>
                <a:gd name="connsiteY90" fmla="*/ 1264771 h 2018833"/>
                <a:gd name="connsiteX91" fmla="*/ 2892425 w 5026812"/>
                <a:gd name="connsiteY91" fmla="*/ 1264771 h 2018833"/>
                <a:gd name="connsiteX92" fmla="*/ 2895600 w 5026812"/>
                <a:gd name="connsiteY92" fmla="*/ 1318746 h 2018833"/>
                <a:gd name="connsiteX93" fmla="*/ 2936875 w 5026812"/>
                <a:gd name="connsiteY93" fmla="*/ 1318746 h 2018833"/>
                <a:gd name="connsiteX94" fmla="*/ 2940050 w 5026812"/>
                <a:gd name="connsiteY94" fmla="*/ 1356846 h 2018833"/>
                <a:gd name="connsiteX95" fmla="*/ 3019425 w 5026812"/>
                <a:gd name="connsiteY95" fmla="*/ 1363196 h 2018833"/>
                <a:gd name="connsiteX96" fmla="*/ 3019425 w 5026812"/>
                <a:gd name="connsiteY96" fmla="*/ 1401296 h 2018833"/>
                <a:gd name="connsiteX97" fmla="*/ 3028950 w 5026812"/>
                <a:gd name="connsiteY97" fmla="*/ 1401296 h 2018833"/>
                <a:gd name="connsiteX98" fmla="*/ 3028950 w 5026812"/>
                <a:gd name="connsiteY98" fmla="*/ 1426696 h 2018833"/>
                <a:gd name="connsiteX99" fmla="*/ 3067050 w 5026812"/>
                <a:gd name="connsiteY99" fmla="*/ 1423521 h 2018833"/>
                <a:gd name="connsiteX100" fmla="*/ 3067050 w 5026812"/>
                <a:gd name="connsiteY100" fmla="*/ 1445746 h 2018833"/>
                <a:gd name="connsiteX101" fmla="*/ 3076575 w 5026812"/>
                <a:gd name="connsiteY101" fmla="*/ 1445746 h 2018833"/>
                <a:gd name="connsiteX102" fmla="*/ 3079750 w 5026812"/>
                <a:gd name="connsiteY102" fmla="*/ 1474321 h 2018833"/>
                <a:gd name="connsiteX103" fmla="*/ 3105150 w 5026812"/>
                <a:gd name="connsiteY103" fmla="*/ 1474321 h 2018833"/>
                <a:gd name="connsiteX104" fmla="*/ 3105150 w 5026812"/>
                <a:gd name="connsiteY104" fmla="*/ 1566396 h 2018833"/>
                <a:gd name="connsiteX105" fmla="*/ 3114675 w 5026812"/>
                <a:gd name="connsiteY105" fmla="*/ 1566396 h 2018833"/>
                <a:gd name="connsiteX106" fmla="*/ 3114675 w 5026812"/>
                <a:gd name="connsiteY106" fmla="*/ 1588621 h 2018833"/>
                <a:gd name="connsiteX107" fmla="*/ 3133725 w 5026812"/>
                <a:gd name="connsiteY107" fmla="*/ 1588621 h 2018833"/>
                <a:gd name="connsiteX108" fmla="*/ 3134519 w 5026812"/>
                <a:gd name="connsiteY108" fmla="*/ 1633865 h 2018833"/>
                <a:gd name="connsiteX109" fmla="*/ 3148012 w 5026812"/>
                <a:gd name="connsiteY109" fmla="*/ 1633865 h 2018833"/>
                <a:gd name="connsiteX110" fmla="*/ 3148012 w 5026812"/>
                <a:gd name="connsiteY110" fmla="*/ 1685460 h 2018833"/>
                <a:gd name="connsiteX111" fmla="*/ 3157537 w 5026812"/>
                <a:gd name="connsiteY111" fmla="*/ 1685459 h 2018833"/>
                <a:gd name="connsiteX112" fmla="*/ 3157536 w 5026812"/>
                <a:gd name="connsiteY112" fmla="*/ 1699745 h 2018833"/>
                <a:gd name="connsiteX113" fmla="*/ 3169442 w 5026812"/>
                <a:gd name="connsiteY113" fmla="*/ 1699747 h 2018833"/>
                <a:gd name="connsiteX114" fmla="*/ 3171824 w 5026812"/>
                <a:gd name="connsiteY114" fmla="*/ 1740227 h 2018833"/>
                <a:gd name="connsiteX115" fmla="*/ 3186111 w 5026812"/>
                <a:gd name="connsiteY115" fmla="*/ 1740227 h 2018833"/>
                <a:gd name="connsiteX116" fmla="*/ 3186112 w 5026812"/>
                <a:gd name="connsiteY116" fmla="*/ 1749752 h 2018833"/>
                <a:gd name="connsiteX117" fmla="*/ 3202780 w 5026812"/>
                <a:gd name="connsiteY117" fmla="*/ 1749751 h 2018833"/>
                <a:gd name="connsiteX118" fmla="*/ 3202780 w 5026812"/>
                <a:gd name="connsiteY118" fmla="*/ 1790233 h 2018833"/>
                <a:gd name="connsiteX119" fmla="*/ 3233735 w 5026812"/>
                <a:gd name="connsiteY119" fmla="*/ 1790233 h 2018833"/>
                <a:gd name="connsiteX120" fmla="*/ 3233735 w 5026812"/>
                <a:gd name="connsiteY120" fmla="*/ 1816427 h 2018833"/>
                <a:gd name="connsiteX121" fmla="*/ 3283741 w 5026812"/>
                <a:gd name="connsiteY121" fmla="*/ 1818808 h 2018833"/>
                <a:gd name="connsiteX122" fmla="*/ 3283741 w 5026812"/>
                <a:gd name="connsiteY122" fmla="*/ 1837857 h 2018833"/>
                <a:gd name="connsiteX123" fmla="*/ 4019545 w 5026812"/>
                <a:gd name="connsiteY123" fmla="*/ 1840238 h 2018833"/>
                <a:gd name="connsiteX124" fmla="*/ 4019547 w 5026812"/>
                <a:gd name="connsiteY124" fmla="*/ 1864050 h 2018833"/>
                <a:gd name="connsiteX125" fmla="*/ 4043358 w 5026812"/>
                <a:gd name="connsiteY125" fmla="*/ 1864051 h 2018833"/>
                <a:gd name="connsiteX126" fmla="*/ 4043358 w 5026812"/>
                <a:gd name="connsiteY126" fmla="*/ 1890245 h 2018833"/>
                <a:gd name="connsiteX127" fmla="*/ 4083838 w 5026812"/>
                <a:gd name="connsiteY127" fmla="*/ 1890244 h 2018833"/>
                <a:gd name="connsiteX128" fmla="*/ 4083839 w 5026812"/>
                <a:gd name="connsiteY128" fmla="*/ 1940252 h 2018833"/>
                <a:gd name="connsiteX129" fmla="*/ 4110033 w 5026812"/>
                <a:gd name="connsiteY129" fmla="*/ 1940251 h 2018833"/>
                <a:gd name="connsiteX130" fmla="*/ 4110032 w 5026812"/>
                <a:gd name="connsiteY130" fmla="*/ 1959300 h 2018833"/>
                <a:gd name="connsiteX131" fmla="*/ 4324344 w 5026812"/>
                <a:gd name="connsiteY131" fmla="*/ 1956919 h 2018833"/>
                <a:gd name="connsiteX132" fmla="*/ 4324343 w 5026812"/>
                <a:gd name="connsiteY132" fmla="*/ 1987876 h 2018833"/>
                <a:gd name="connsiteX133" fmla="*/ 4960137 w 5026812"/>
                <a:gd name="connsiteY133" fmla="*/ 1990257 h 2018833"/>
                <a:gd name="connsiteX134" fmla="*/ 4957757 w 5026812"/>
                <a:gd name="connsiteY134" fmla="*/ 2018833 h 2018833"/>
                <a:gd name="connsiteX135" fmla="*/ 5026812 w 5026812"/>
                <a:gd name="connsiteY135" fmla="*/ 2018833 h 2018833"/>
                <a:gd name="connsiteX136" fmla="*/ 5026811 w 5026812"/>
                <a:gd name="connsiteY136" fmla="*/ 2018833 h 2018833"/>
                <a:gd name="connsiteX0" fmla="*/ 0 w 5026812"/>
                <a:gd name="connsiteY0" fmla="*/ 4296 h 2061696"/>
                <a:gd name="connsiteX1" fmla="*/ 0 w 5026812"/>
                <a:gd name="connsiteY1" fmla="*/ 4296 h 2061696"/>
                <a:gd name="connsiteX2" fmla="*/ 152400 w 5026812"/>
                <a:gd name="connsiteY2" fmla="*/ 4296 h 2061696"/>
                <a:gd name="connsiteX3" fmla="*/ 168275 w 5026812"/>
                <a:gd name="connsiteY3" fmla="*/ 7471 h 2061696"/>
                <a:gd name="connsiteX4" fmla="*/ 206375 w 5026812"/>
                <a:gd name="connsiteY4" fmla="*/ 10646 h 2061696"/>
                <a:gd name="connsiteX5" fmla="*/ 387350 w 5026812"/>
                <a:gd name="connsiteY5" fmla="*/ 7471 h 2061696"/>
                <a:gd name="connsiteX6" fmla="*/ 412750 w 5026812"/>
                <a:gd name="connsiteY6" fmla="*/ 4296 h 2061696"/>
                <a:gd name="connsiteX7" fmla="*/ 406400 w 5026812"/>
                <a:gd name="connsiteY7" fmla="*/ 4296 h 2061696"/>
                <a:gd name="connsiteX8" fmla="*/ 403225 w 5026812"/>
                <a:gd name="connsiteY8" fmla="*/ 32871 h 2061696"/>
                <a:gd name="connsiteX9" fmla="*/ 409575 w 5026812"/>
                <a:gd name="connsiteY9" fmla="*/ 36046 h 2061696"/>
                <a:gd name="connsiteX10" fmla="*/ 415925 w 5026812"/>
                <a:gd name="connsiteY10" fmla="*/ 86846 h 2061696"/>
                <a:gd name="connsiteX11" fmla="*/ 425450 w 5026812"/>
                <a:gd name="connsiteY11" fmla="*/ 86846 h 2061696"/>
                <a:gd name="connsiteX12" fmla="*/ 428625 w 5026812"/>
                <a:gd name="connsiteY12" fmla="*/ 102721 h 2061696"/>
                <a:gd name="connsiteX13" fmla="*/ 438150 w 5026812"/>
                <a:gd name="connsiteY13" fmla="*/ 102721 h 2061696"/>
                <a:gd name="connsiteX14" fmla="*/ 438150 w 5026812"/>
                <a:gd name="connsiteY14" fmla="*/ 217021 h 2061696"/>
                <a:gd name="connsiteX15" fmla="*/ 447675 w 5026812"/>
                <a:gd name="connsiteY15" fmla="*/ 217021 h 2061696"/>
                <a:gd name="connsiteX16" fmla="*/ 447675 w 5026812"/>
                <a:gd name="connsiteY16" fmla="*/ 232896 h 2061696"/>
                <a:gd name="connsiteX17" fmla="*/ 457200 w 5026812"/>
                <a:gd name="connsiteY17" fmla="*/ 232896 h 2061696"/>
                <a:gd name="connsiteX18" fmla="*/ 457200 w 5026812"/>
                <a:gd name="connsiteY18" fmla="*/ 255121 h 2061696"/>
                <a:gd name="connsiteX19" fmla="*/ 822325 w 5026812"/>
                <a:gd name="connsiteY19" fmla="*/ 255121 h 2061696"/>
                <a:gd name="connsiteX20" fmla="*/ 822325 w 5026812"/>
                <a:gd name="connsiteY20" fmla="*/ 277346 h 2061696"/>
                <a:gd name="connsiteX21" fmla="*/ 857250 w 5026812"/>
                <a:gd name="connsiteY21" fmla="*/ 277346 h 2061696"/>
                <a:gd name="connsiteX22" fmla="*/ 857250 w 5026812"/>
                <a:gd name="connsiteY22" fmla="*/ 302746 h 2061696"/>
                <a:gd name="connsiteX23" fmla="*/ 895350 w 5026812"/>
                <a:gd name="connsiteY23" fmla="*/ 302746 h 2061696"/>
                <a:gd name="connsiteX24" fmla="*/ 895350 w 5026812"/>
                <a:gd name="connsiteY24" fmla="*/ 458321 h 2061696"/>
                <a:gd name="connsiteX25" fmla="*/ 901700 w 5026812"/>
                <a:gd name="connsiteY25" fmla="*/ 458321 h 2061696"/>
                <a:gd name="connsiteX26" fmla="*/ 901700 w 5026812"/>
                <a:gd name="connsiteY26" fmla="*/ 471021 h 2061696"/>
                <a:gd name="connsiteX27" fmla="*/ 927100 w 5026812"/>
                <a:gd name="connsiteY27" fmla="*/ 471021 h 2061696"/>
                <a:gd name="connsiteX28" fmla="*/ 927100 w 5026812"/>
                <a:gd name="connsiteY28" fmla="*/ 496421 h 2061696"/>
                <a:gd name="connsiteX29" fmla="*/ 974725 w 5026812"/>
                <a:gd name="connsiteY29" fmla="*/ 496421 h 2061696"/>
                <a:gd name="connsiteX30" fmla="*/ 974725 w 5026812"/>
                <a:gd name="connsiteY30" fmla="*/ 518646 h 2061696"/>
                <a:gd name="connsiteX31" fmla="*/ 1114425 w 5026812"/>
                <a:gd name="connsiteY31" fmla="*/ 521821 h 2061696"/>
                <a:gd name="connsiteX32" fmla="*/ 1117600 w 5026812"/>
                <a:gd name="connsiteY32" fmla="*/ 540871 h 2061696"/>
                <a:gd name="connsiteX33" fmla="*/ 1181100 w 5026812"/>
                <a:gd name="connsiteY33" fmla="*/ 544046 h 2061696"/>
                <a:gd name="connsiteX34" fmla="*/ 1181100 w 5026812"/>
                <a:gd name="connsiteY34" fmla="*/ 553571 h 2061696"/>
                <a:gd name="connsiteX35" fmla="*/ 1187450 w 5026812"/>
                <a:gd name="connsiteY35" fmla="*/ 553571 h 2061696"/>
                <a:gd name="connsiteX36" fmla="*/ 1187450 w 5026812"/>
                <a:gd name="connsiteY36" fmla="*/ 563096 h 2061696"/>
                <a:gd name="connsiteX37" fmla="*/ 1193800 w 5026812"/>
                <a:gd name="connsiteY37" fmla="*/ 563096 h 2061696"/>
                <a:gd name="connsiteX38" fmla="*/ 1193800 w 5026812"/>
                <a:gd name="connsiteY38" fmla="*/ 569446 h 2061696"/>
                <a:gd name="connsiteX39" fmla="*/ 1203325 w 5026812"/>
                <a:gd name="connsiteY39" fmla="*/ 569446 h 2061696"/>
                <a:gd name="connsiteX40" fmla="*/ 1203325 w 5026812"/>
                <a:gd name="connsiteY40" fmla="*/ 604371 h 2061696"/>
                <a:gd name="connsiteX41" fmla="*/ 1276350 w 5026812"/>
                <a:gd name="connsiteY41" fmla="*/ 604371 h 2061696"/>
                <a:gd name="connsiteX42" fmla="*/ 1279525 w 5026812"/>
                <a:gd name="connsiteY42" fmla="*/ 626596 h 2061696"/>
                <a:gd name="connsiteX43" fmla="*/ 1301750 w 5026812"/>
                <a:gd name="connsiteY43" fmla="*/ 629771 h 2061696"/>
                <a:gd name="connsiteX44" fmla="*/ 1301750 w 5026812"/>
                <a:gd name="connsiteY44" fmla="*/ 642471 h 2061696"/>
                <a:gd name="connsiteX45" fmla="*/ 1311275 w 5026812"/>
                <a:gd name="connsiteY45" fmla="*/ 642471 h 2061696"/>
                <a:gd name="connsiteX46" fmla="*/ 1311275 w 5026812"/>
                <a:gd name="connsiteY46" fmla="*/ 671046 h 2061696"/>
                <a:gd name="connsiteX47" fmla="*/ 1349375 w 5026812"/>
                <a:gd name="connsiteY47" fmla="*/ 671046 h 2061696"/>
                <a:gd name="connsiteX48" fmla="*/ 1349375 w 5026812"/>
                <a:gd name="connsiteY48" fmla="*/ 686921 h 2061696"/>
                <a:gd name="connsiteX49" fmla="*/ 1371600 w 5026812"/>
                <a:gd name="connsiteY49" fmla="*/ 686921 h 2061696"/>
                <a:gd name="connsiteX50" fmla="*/ 1368425 w 5026812"/>
                <a:gd name="connsiteY50" fmla="*/ 709146 h 2061696"/>
                <a:gd name="connsiteX51" fmla="*/ 1390650 w 5026812"/>
                <a:gd name="connsiteY51" fmla="*/ 709146 h 2061696"/>
                <a:gd name="connsiteX52" fmla="*/ 1390650 w 5026812"/>
                <a:gd name="connsiteY52" fmla="*/ 734546 h 2061696"/>
                <a:gd name="connsiteX53" fmla="*/ 1454150 w 5026812"/>
                <a:gd name="connsiteY53" fmla="*/ 737721 h 2061696"/>
                <a:gd name="connsiteX54" fmla="*/ 1454150 w 5026812"/>
                <a:gd name="connsiteY54" fmla="*/ 753596 h 2061696"/>
                <a:gd name="connsiteX55" fmla="*/ 1489075 w 5026812"/>
                <a:gd name="connsiteY55" fmla="*/ 753596 h 2061696"/>
                <a:gd name="connsiteX56" fmla="*/ 1489075 w 5026812"/>
                <a:gd name="connsiteY56" fmla="*/ 778996 h 2061696"/>
                <a:gd name="connsiteX57" fmla="*/ 1562100 w 5026812"/>
                <a:gd name="connsiteY57" fmla="*/ 778996 h 2061696"/>
                <a:gd name="connsiteX58" fmla="*/ 1562100 w 5026812"/>
                <a:gd name="connsiteY58" fmla="*/ 798046 h 2061696"/>
                <a:gd name="connsiteX59" fmla="*/ 1670050 w 5026812"/>
                <a:gd name="connsiteY59" fmla="*/ 801221 h 2061696"/>
                <a:gd name="connsiteX60" fmla="*/ 1670050 w 5026812"/>
                <a:gd name="connsiteY60" fmla="*/ 820271 h 2061696"/>
                <a:gd name="connsiteX61" fmla="*/ 1730375 w 5026812"/>
                <a:gd name="connsiteY61" fmla="*/ 823446 h 2061696"/>
                <a:gd name="connsiteX62" fmla="*/ 1730375 w 5026812"/>
                <a:gd name="connsiteY62" fmla="*/ 839321 h 2061696"/>
                <a:gd name="connsiteX63" fmla="*/ 1771650 w 5026812"/>
                <a:gd name="connsiteY63" fmla="*/ 845671 h 2061696"/>
                <a:gd name="connsiteX64" fmla="*/ 1771650 w 5026812"/>
                <a:gd name="connsiteY64" fmla="*/ 886946 h 2061696"/>
                <a:gd name="connsiteX65" fmla="*/ 1816100 w 5026812"/>
                <a:gd name="connsiteY65" fmla="*/ 890121 h 2061696"/>
                <a:gd name="connsiteX66" fmla="*/ 1816100 w 5026812"/>
                <a:gd name="connsiteY66" fmla="*/ 944096 h 2061696"/>
                <a:gd name="connsiteX67" fmla="*/ 1825625 w 5026812"/>
                <a:gd name="connsiteY67" fmla="*/ 944096 h 2061696"/>
                <a:gd name="connsiteX68" fmla="*/ 1825625 w 5026812"/>
                <a:gd name="connsiteY68" fmla="*/ 972671 h 2061696"/>
                <a:gd name="connsiteX69" fmla="*/ 1885950 w 5026812"/>
                <a:gd name="connsiteY69" fmla="*/ 975846 h 2061696"/>
                <a:gd name="connsiteX70" fmla="*/ 1885950 w 5026812"/>
                <a:gd name="connsiteY70" fmla="*/ 994896 h 2061696"/>
                <a:gd name="connsiteX71" fmla="*/ 2120900 w 5026812"/>
                <a:gd name="connsiteY71" fmla="*/ 998071 h 2061696"/>
                <a:gd name="connsiteX72" fmla="*/ 2117725 w 5026812"/>
                <a:gd name="connsiteY72" fmla="*/ 1013946 h 2061696"/>
                <a:gd name="connsiteX73" fmla="*/ 2152650 w 5026812"/>
                <a:gd name="connsiteY73" fmla="*/ 1017121 h 2061696"/>
                <a:gd name="connsiteX74" fmla="*/ 2152650 w 5026812"/>
                <a:gd name="connsiteY74" fmla="*/ 1042521 h 2061696"/>
                <a:gd name="connsiteX75" fmla="*/ 2212975 w 5026812"/>
                <a:gd name="connsiteY75" fmla="*/ 1045696 h 2061696"/>
                <a:gd name="connsiteX76" fmla="*/ 2212975 w 5026812"/>
                <a:gd name="connsiteY76" fmla="*/ 1077446 h 2061696"/>
                <a:gd name="connsiteX77" fmla="*/ 2225675 w 5026812"/>
                <a:gd name="connsiteY77" fmla="*/ 1077446 h 2061696"/>
                <a:gd name="connsiteX78" fmla="*/ 2228850 w 5026812"/>
                <a:gd name="connsiteY78" fmla="*/ 1121896 h 2061696"/>
                <a:gd name="connsiteX79" fmla="*/ 2244725 w 5026812"/>
                <a:gd name="connsiteY79" fmla="*/ 1121896 h 2061696"/>
                <a:gd name="connsiteX80" fmla="*/ 2244725 w 5026812"/>
                <a:gd name="connsiteY80" fmla="*/ 1150471 h 2061696"/>
                <a:gd name="connsiteX81" fmla="*/ 2517775 w 5026812"/>
                <a:gd name="connsiteY81" fmla="*/ 1150471 h 2061696"/>
                <a:gd name="connsiteX82" fmla="*/ 2517775 w 5026812"/>
                <a:gd name="connsiteY82" fmla="*/ 1172696 h 2061696"/>
                <a:gd name="connsiteX83" fmla="*/ 2692400 w 5026812"/>
                <a:gd name="connsiteY83" fmla="*/ 1172696 h 2061696"/>
                <a:gd name="connsiteX84" fmla="*/ 2692400 w 5026812"/>
                <a:gd name="connsiteY84" fmla="*/ 1198096 h 2061696"/>
                <a:gd name="connsiteX85" fmla="*/ 2711450 w 5026812"/>
                <a:gd name="connsiteY85" fmla="*/ 1198096 h 2061696"/>
                <a:gd name="connsiteX86" fmla="*/ 2714625 w 5026812"/>
                <a:gd name="connsiteY86" fmla="*/ 1223496 h 2061696"/>
                <a:gd name="connsiteX87" fmla="*/ 2790825 w 5026812"/>
                <a:gd name="connsiteY87" fmla="*/ 1223496 h 2061696"/>
                <a:gd name="connsiteX88" fmla="*/ 2790825 w 5026812"/>
                <a:gd name="connsiteY88" fmla="*/ 1248896 h 2061696"/>
                <a:gd name="connsiteX89" fmla="*/ 2860675 w 5026812"/>
                <a:gd name="connsiteY89" fmla="*/ 1248896 h 2061696"/>
                <a:gd name="connsiteX90" fmla="*/ 2860675 w 5026812"/>
                <a:gd name="connsiteY90" fmla="*/ 1264771 h 2061696"/>
                <a:gd name="connsiteX91" fmla="*/ 2892425 w 5026812"/>
                <a:gd name="connsiteY91" fmla="*/ 1264771 h 2061696"/>
                <a:gd name="connsiteX92" fmla="*/ 2895600 w 5026812"/>
                <a:gd name="connsiteY92" fmla="*/ 1318746 h 2061696"/>
                <a:gd name="connsiteX93" fmla="*/ 2936875 w 5026812"/>
                <a:gd name="connsiteY93" fmla="*/ 1318746 h 2061696"/>
                <a:gd name="connsiteX94" fmla="*/ 2940050 w 5026812"/>
                <a:gd name="connsiteY94" fmla="*/ 1356846 h 2061696"/>
                <a:gd name="connsiteX95" fmla="*/ 3019425 w 5026812"/>
                <a:gd name="connsiteY95" fmla="*/ 1363196 h 2061696"/>
                <a:gd name="connsiteX96" fmla="*/ 3019425 w 5026812"/>
                <a:gd name="connsiteY96" fmla="*/ 1401296 h 2061696"/>
                <a:gd name="connsiteX97" fmla="*/ 3028950 w 5026812"/>
                <a:gd name="connsiteY97" fmla="*/ 1401296 h 2061696"/>
                <a:gd name="connsiteX98" fmla="*/ 3028950 w 5026812"/>
                <a:gd name="connsiteY98" fmla="*/ 1426696 h 2061696"/>
                <a:gd name="connsiteX99" fmla="*/ 3067050 w 5026812"/>
                <a:gd name="connsiteY99" fmla="*/ 1423521 h 2061696"/>
                <a:gd name="connsiteX100" fmla="*/ 3067050 w 5026812"/>
                <a:gd name="connsiteY100" fmla="*/ 1445746 h 2061696"/>
                <a:gd name="connsiteX101" fmla="*/ 3076575 w 5026812"/>
                <a:gd name="connsiteY101" fmla="*/ 1445746 h 2061696"/>
                <a:gd name="connsiteX102" fmla="*/ 3079750 w 5026812"/>
                <a:gd name="connsiteY102" fmla="*/ 1474321 h 2061696"/>
                <a:gd name="connsiteX103" fmla="*/ 3105150 w 5026812"/>
                <a:gd name="connsiteY103" fmla="*/ 1474321 h 2061696"/>
                <a:gd name="connsiteX104" fmla="*/ 3105150 w 5026812"/>
                <a:gd name="connsiteY104" fmla="*/ 1566396 h 2061696"/>
                <a:gd name="connsiteX105" fmla="*/ 3114675 w 5026812"/>
                <a:gd name="connsiteY105" fmla="*/ 1566396 h 2061696"/>
                <a:gd name="connsiteX106" fmla="*/ 3114675 w 5026812"/>
                <a:gd name="connsiteY106" fmla="*/ 1588621 h 2061696"/>
                <a:gd name="connsiteX107" fmla="*/ 3133725 w 5026812"/>
                <a:gd name="connsiteY107" fmla="*/ 1588621 h 2061696"/>
                <a:gd name="connsiteX108" fmla="*/ 3134519 w 5026812"/>
                <a:gd name="connsiteY108" fmla="*/ 1633865 h 2061696"/>
                <a:gd name="connsiteX109" fmla="*/ 3148012 w 5026812"/>
                <a:gd name="connsiteY109" fmla="*/ 1633865 h 2061696"/>
                <a:gd name="connsiteX110" fmla="*/ 3148012 w 5026812"/>
                <a:gd name="connsiteY110" fmla="*/ 1685460 h 2061696"/>
                <a:gd name="connsiteX111" fmla="*/ 3157537 w 5026812"/>
                <a:gd name="connsiteY111" fmla="*/ 1685459 h 2061696"/>
                <a:gd name="connsiteX112" fmla="*/ 3157536 w 5026812"/>
                <a:gd name="connsiteY112" fmla="*/ 1699745 h 2061696"/>
                <a:gd name="connsiteX113" fmla="*/ 3169442 w 5026812"/>
                <a:gd name="connsiteY113" fmla="*/ 1699747 h 2061696"/>
                <a:gd name="connsiteX114" fmla="*/ 3171824 w 5026812"/>
                <a:gd name="connsiteY114" fmla="*/ 1740227 h 2061696"/>
                <a:gd name="connsiteX115" fmla="*/ 3186111 w 5026812"/>
                <a:gd name="connsiteY115" fmla="*/ 1740227 h 2061696"/>
                <a:gd name="connsiteX116" fmla="*/ 3186112 w 5026812"/>
                <a:gd name="connsiteY116" fmla="*/ 1749752 h 2061696"/>
                <a:gd name="connsiteX117" fmla="*/ 3202780 w 5026812"/>
                <a:gd name="connsiteY117" fmla="*/ 1749751 h 2061696"/>
                <a:gd name="connsiteX118" fmla="*/ 3202780 w 5026812"/>
                <a:gd name="connsiteY118" fmla="*/ 1790233 h 2061696"/>
                <a:gd name="connsiteX119" fmla="*/ 3233735 w 5026812"/>
                <a:gd name="connsiteY119" fmla="*/ 1790233 h 2061696"/>
                <a:gd name="connsiteX120" fmla="*/ 3233735 w 5026812"/>
                <a:gd name="connsiteY120" fmla="*/ 1816427 h 2061696"/>
                <a:gd name="connsiteX121" fmla="*/ 3283741 w 5026812"/>
                <a:gd name="connsiteY121" fmla="*/ 1818808 h 2061696"/>
                <a:gd name="connsiteX122" fmla="*/ 3283741 w 5026812"/>
                <a:gd name="connsiteY122" fmla="*/ 1837857 h 2061696"/>
                <a:gd name="connsiteX123" fmla="*/ 4019545 w 5026812"/>
                <a:gd name="connsiteY123" fmla="*/ 1840238 h 2061696"/>
                <a:gd name="connsiteX124" fmla="*/ 4019547 w 5026812"/>
                <a:gd name="connsiteY124" fmla="*/ 1864050 h 2061696"/>
                <a:gd name="connsiteX125" fmla="*/ 4043358 w 5026812"/>
                <a:gd name="connsiteY125" fmla="*/ 1864051 h 2061696"/>
                <a:gd name="connsiteX126" fmla="*/ 4043358 w 5026812"/>
                <a:gd name="connsiteY126" fmla="*/ 1890245 h 2061696"/>
                <a:gd name="connsiteX127" fmla="*/ 4083838 w 5026812"/>
                <a:gd name="connsiteY127" fmla="*/ 1890244 h 2061696"/>
                <a:gd name="connsiteX128" fmla="*/ 4083839 w 5026812"/>
                <a:gd name="connsiteY128" fmla="*/ 1940252 h 2061696"/>
                <a:gd name="connsiteX129" fmla="*/ 4110033 w 5026812"/>
                <a:gd name="connsiteY129" fmla="*/ 1940251 h 2061696"/>
                <a:gd name="connsiteX130" fmla="*/ 4110032 w 5026812"/>
                <a:gd name="connsiteY130" fmla="*/ 1959300 h 2061696"/>
                <a:gd name="connsiteX131" fmla="*/ 4324344 w 5026812"/>
                <a:gd name="connsiteY131" fmla="*/ 1956919 h 2061696"/>
                <a:gd name="connsiteX132" fmla="*/ 4324343 w 5026812"/>
                <a:gd name="connsiteY132" fmla="*/ 1987876 h 2061696"/>
                <a:gd name="connsiteX133" fmla="*/ 4960137 w 5026812"/>
                <a:gd name="connsiteY133" fmla="*/ 1990257 h 2061696"/>
                <a:gd name="connsiteX134" fmla="*/ 4957757 w 5026812"/>
                <a:gd name="connsiteY134" fmla="*/ 2018833 h 2061696"/>
                <a:gd name="connsiteX135" fmla="*/ 5026812 w 5026812"/>
                <a:gd name="connsiteY135" fmla="*/ 2018833 h 2061696"/>
                <a:gd name="connsiteX136" fmla="*/ 5024430 w 5026812"/>
                <a:gd name="connsiteY136" fmla="*/ 2061696 h 2061696"/>
                <a:gd name="connsiteX0" fmla="*/ 0 w 5026812"/>
                <a:gd name="connsiteY0" fmla="*/ 4296 h 2054552"/>
                <a:gd name="connsiteX1" fmla="*/ 0 w 5026812"/>
                <a:gd name="connsiteY1" fmla="*/ 4296 h 2054552"/>
                <a:gd name="connsiteX2" fmla="*/ 152400 w 5026812"/>
                <a:gd name="connsiteY2" fmla="*/ 4296 h 2054552"/>
                <a:gd name="connsiteX3" fmla="*/ 168275 w 5026812"/>
                <a:gd name="connsiteY3" fmla="*/ 7471 h 2054552"/>
                <a:gd name="connsiteX4" fmla="*/ 206375 w 5026812"/>
                <a:gd name="connsiteY4" fmla="*/ 10646 h 2054552"/>
                <a:gd name="connsiteX5" fmla="*/ 387350 w 5026812"/>
                <a:gd name="connsiteY5" fmla="*/ 7471 h 2054552"/>
                <a:gd name="connsiteX6" fmla="*/ 412750 w 5026812"/>
                <a:gd name="connsiteY6" fmla="*/ 4296 h 2054552"/>
                <a:gd name="connsiteX7" fmla="*/ 406400 w 5026812"/>
                <a:gd name="connsiteY7" fmla="*/ 4296 h 2054552"/>
                <a:gd name="connsiteX8" fmla="*/ 403225 w 5026812"/>
                <a:gd name="connsiteY8" fmla="*/ 32871 h 2054552"/>
                <a:gd name="connsiteX9" fmla="*/ 409575 w 5026812"/>
                <a:gd name="connsiteY9" fmla="*/ 36046 h 2054552"/>
                <a:gd name="connsiteX10" fmla="*/ 415925 w 5026812"/>
                <a:gd name="connsiteY10" fmla="*/ 86846 h 2054552"/>
                <a:gd name="connsiteX11" fmla="*/ 425450 w 5026812"/>
                <a:gd name="connsiteY11" fmla="*/ 86846 h 2054552"/>
                <a:gd name="connsiteX12" fmla="*/ 428625 w 5026812"/>
                <a:gd name="connsiteY12" fmla="*/ 102721 h 2054552"/>
                <a:gd name="connsiteX13" fmla="*/ 438150 w 5026812"/>
                <a:gd name="connsiteY13" fmla="*/ 102721 h 2054552"/>
                <a:gd name="connsiteX14" fmla="*/ 438150 w 5026812"/>
                <a:gd name="connsiteY14" fmla="*/ 217021 h 2054552"/>
                <a:gd name="connsiteX15" fmla="*/ 447675 w 5026812"/>
                <a:gd name="connsiteY15" fmla="*/ 217021 h 2054552"/>
                <a:gd name="connsiteX16" fmla="*/ 447675 w 5026812"/>
                <a:gd name="connsiteY16" fmla="*/ 232896 h 2054552"/>
                <a:gd name="connsiteX17" fmla="*/ 457200 w 5026812"/>
                <a:gd name="connsiteY17" fmla="*/ 232896 h 2054552"/>
                <a:gd name="connsiteX18" fmla="*/ 457200 w 5026812"/>
                <a:gd name="connsiteY18" fmla="*/ 255121 h 2054552"/>
                <a:gd name="connsiteX19" fmla="*/ 822325 w 5026812"/>
                <a:gd name="connsiteY19" fmla="*/ 255121 h 2054552"/>
                <a:gd name="connsiteX20" fmla="*/ 822325 w 5026812"/>
                <a:gd name="connsiteY20" fmla="*/ 277346 h 2054552"/>
                <a:gd name="connsiteX21" fmla="*/ 857250 w 5026812"/>
                <a:gd name="connsiteY21" fmla="*/ 277346 h 2054552"/>
                <a:gd name="connsiteX22" fmla="*/ 857250 w 5026812"/>
                <a:gd name="connsiteY22" fmla="*/ 302746 h 2054552"/>
                <a:gd name="connsiteX23" fmla="*/ 895350 w 5026812"/>
                <a:gd name="connsiteY23" fmla="*/ 302746 h 2054552"/>
                <a:gd name="connsiteX24" fmla="*/ 895350 w 5026812"/>
                <a:gd name="connsiteY24" fmla="*/ 458321 h 2054552"/>
                <a:gd name="connsiteX25" fmla="*/ 901700 w 5026812"/>
                <a:gd name="connsiteY25" fmla="*/ 458321 h 2054552"/>
                <a:gd name="connsiteX26" fmla="*/ 901700 w 5026812"/>
                <a:gd name="connsiteY26" fmla="*/ 471021 h 2054552"/>
                <a:gd name="connsiteX27" fmla="*/ 927100 w 5026812"/>
                <a:gd name="connsiteY27" fmla="*/ 471021 h 2054552"/>
                <a:gd name="connsiteX28" fmla="*/ 927100 w 5026812"/>
                <a:gd name="connsiteY28" fmla="*/ 496421 h 2054552"/>
                <a:gd name="connsiteX29" fmla="*/ 974725 w 5026812"/>
                <a:gd name="connsiteY29" fmla="*/ 496421 h 2054552"/>
                <a:gd name="connsiteX30" fmla="*/ 974725 w 5026812"/>
                <a:gd name="connsiteY30" fmla="*/ 518646 h 2054552"/>
                <a:gd name="connsiteX31" fmla="*/ 1114425 w 5026812"/>
                <a:gd name="connsiteY31" fmla="*/ 521821 h 2054552"/>
                <a:gd name="connsiteX32" fmla="*/ 1117600 w 5026812"/>
                <a:gd name="connsiteY32" fmla="*/ 540871 h 2054552"/>
                <a:gd name="connsiteX33" fmla="*/ 1181100 w 5026812"/>
                <a:gd name="connsiteY33" fmla="*/ 544046 h 2054552"/>
                <a:gd name="connsiteX34" fmla="*/ 1181100 w 5026812"/>
                <a:gd name="connsiteY34" fmla="*/ 553571 h 2054552"/>
                <a:gd name="connsiteX35" fmla="*/ 1187450 w 5026812"/>
                <a:gd name="connsiteY35" fmla="*/ 553571 h 2054552"/>
                <a:gd name="connsiteX36" fmla="*/ 1187450 w 5026812"/>
                <a:gd name="connsiteY36" fmla="*/ 563096 h 2054552"/>
                <a:gd name="connsiteX37" fmla="*/ 1193800 w 5026812"/>
                <a:gd name="connsiteY37" fmla="*/ 563096 h 2054552"/>
                <a:gd name="connsiteX38" fmla="*/ 1193800 w 5026812"/>
                <a:gd name="connsiteY38" fmla="*/ 569446 h 2054552"/>
                <a:gd name="connsiteX39" fmla="*/ 1203325 w 5026812"/>
                <a:gd name="connsiteY39" fmla="*/ 569446 h 2054552"/>
                <a:gd name="connsiteX40" fmla="*/ 1203325 w 5026812"/>
                <a:gd name="connsiteY40" fmla="*/ 604371 h 2054552"/>
                <a:gd name="connsiteX41" fmla="*/ 1276350 w 5026812"/>
                <a:gd name="connsiteY41" fmla="*/ 604371 h 2054552"/>
                <a:gd name="connsiteX42" fmla="*/ 1279525 w 5026812"/>
                <a:gd name="connsiteY42" fmla="*/ 626596 h 2054552"/>
                <a:gd name="connsiteX43" fmla="*/ 1301750 w 5026812"/>
                <a:gd name="connsiteY43" fmla="*/ 629771 h 2054552"/>
                <a:gd name="connsiteX44" fmla="*/ 1301750 w 5026812"/>
                <a:gd name="connsiteY44" fmla="*/ 642471 h 2054552"/>
                <a:gd name="connsiteX45" fmla="*/ 1311275 w 5026812"/>
                <a:gd name="connsiteY45" fmla="*/ 642471 h 2054552"/>
                <a:gd name="connsiteX46" fmla="*/ 1311275 w 5026812"/>
                <a:gd name="connsiteY46" fmla="*/ 671046 h 2054552"/>
                <a:gd name="connsiteX47" fmla="*/ 1349375 w 5026812"/>
                <a:gd name="connsiteY47" fmla="*/ 671046 h 2054552"/>
                <a:gd name="connsiteX48" fmla="*/ 1349375 w 5026812"/>
                <a:gd name="connsiteY48" fmla="*/ 686921 h 2054552"/>
                <a:gd name="connsiteX49" fmla="*/ 1371600 w 5026812"/>
                <a:gd name="connsiteY49" fmla="*/ 686921 h 2054552"/>
                <a:gd name="connsiteX50" fmla="*/ 1368425 w 5026812"/>
                <a:gd name="connsiteY50" fmla="*/ 709146 h 2054552"/>
                <a:gd name="connsiteX51" fmla="*/ 1390650 w 5026812"/>
                <a:gd name="connsiteY51" fmla="*/ 709146 h 2054552"/>
                <a:gd name="connsiteX52" fmla="*/ 1390650 w 5026812"/>
                <a:gd name="connsiteY52" fmla="*/ 734546 h 2054552"/>
                <a:gd name="connsiteX53" fmla="*/ 1454150 w 5026812"/>
                <a:gd name="connsiteY53" fmla="*/ 737721 h 2054552"/>
                <a:gd name="connsiteX54" fmla="*/ 1454150 w 5026812"/>
                <a:gd name="connsiteY54" fmla="*/ 753596 h 2054552"/>
                <a:gd name="connsiteX55" fmla="*/ 1489075 w 5026812"/>
                <a:gd name="connsiteY55" fmla="*/ 753596 h 2054552"/>
                <a:gd name="connsiteX56" fmla="*/ 1489075 w 5026812"/>
                <a:gd name="connsiteY56" fmla="*/ 778996 h 2054552"/>
                <a:gd name="connsiteX57" fmla="*/ 1562100 w 5026812"/>
                <a:gd name="connsiteY57" fmla="*/ 778996 h 2054552"/>
                <a:gd name="connsiteX58" fmla="*/ 1562100 w 5026812"/>
                <a:gd name="connsiteY58" fmla="*/ 798046 h 2054552"/>
                <a:gd name="connsiteX59" fmla="*/ 1670050 w 5026812"/>
                <a:gd name="connsiteY59" fmla="*/ 801221 h 2054552"/>
                <a:gd name="connsiteX60" fmla="*/ 1670050 w 5026812"/>
                <a:gd name="connsiteY60" fmla="*/ 820271 h 2054552"/>
                <a:gd name="connsiteX61" fmla="*/ 1730375 w 5026812"/>
                <a:gd name="connsiteY61" fmla="*/ 823446 h 2054552"/>
                <a:gd name="connsiteX62" fmla="*/ 1730375 w 5026812"/>
                <a:gd name="connsiteY62" fmla="*/ 839321 h 2054552"/>
                <a:gd name="connsiteX63" fmla="*/ 1771650 w 5026812"/>
                <a:gd name="connsiteY63" fmla="*/ 845671 h 2054552"/>
                <a:gd name="connsiteX64" fmla="*/ 1771650 w 5026812"/>
                <a:gd name="connsiteY64" fmla="*/ 886946 h 2054552"/>
                <a:gd name="connsiteX65" fmla="*/ 1816100 w 5026812"/>
                <a:gd name="connsiteY65" fmla="*/ 890121 h 2054552"/>
                <a:gd name="connsiteX66" fmla="*/ 1816100 w 5026812"/>
                <a:gd name="connsiteY66" fmla="*/ 944096 h 2054552"/>
                <a:gd name="connsiteX67" fmla="*/ 1825625 w 5026812"/>
                <a:gd name="connsiteY67" fmla="*/ 944096 h 2054552"/>
                <a:gd name="connsiteX68" fmla="*/ 1825625 w 5026812"/>
                <a:gd name="connsiteY68" fmla="*/ 972671 h 2054552"/>
                <a:gd name="connsiteX69" fmla="*/ 1885950 w 5026812"/>
                <a:gd name="connsiteY69" fmla="*/ 975846 h 2054552"/>
                <a:gd name="connsiteX70" fmla="*/ 1885950 w 5026812"/>
                <a:gd name="connsiteY70" fmla="*/ 994896 h 2054552"/>
                <a:gd name="connsiteX71" fmla="*/ 2120900 w 5026812"/>
                <a:gd name="connsiteY71" fmla="*/ 998071 h 2054552"/>
                <a:gd name="connsiteX72" fmla="*/ 2117725 w 5026812"/>
                <a:gd name="connsiteY72" fmla="*/ 1013946 h 2054552"/>
                <a:gd name="connsiteX73" fmla="*/ 2152650 w 5026812"/>
                <a:gd name="connsiteY73" fmla="*/ 1017121 h 2054552"/>
                <a:gd name="connsiteX74" fmla="*/ 2152650 w 5026812"/>
                <a:gd name="connsiteY74" fmla="*/ 1042521 h 2054552"/>
                <a:gd name="connsiteX75" fmla="*/ 2212975 w 5026812"/>
                <a:gd name="connsiteY75" fmla="*/ 1045696 h 2054552"/>
                <a:gd name="connsiteX76" fmla="*/ 2212975 w 5026812"/>
                <a:gd name="connsiteY76" fmla="*/ 1077446 h 2054552"/>
                <a:gd name="connsiteX77" fmla="*/ 2225675 w 5026812"/>
                <a:gd name="connsiteY77" fmla="*/ 1077446 h 2054552"/>
                <a:gd name="connsiteX78" fmla="*/ 2228850 w 5026812"/>
                <a:gd name="connsiteY78" fmla="*/ 1121896 h 2054552"/>
                <a:gd name="connsiteX79" fmla="*/ 2244725 w 5026812"/>
                <a:gd name="connsiteY79" fmla="*/ 1121896 h 2054552"/>
                <a:gd name="connsiteX80" fmla="*/ 2244725 w 5026812"/>
                <a:gd name="connsiteY80" fmla="*/ 1150471 h 2054552"/>
                <a:gd name="connsiteX81" fmla="*/ 2517775 w 5026812"/>
                <a:gd name="connsiteY81" fmla="*/ 1150471 h 2054552"/>
                <a:gd name="connsiteX82" fmla="*/ 2517775 w 5026812"/>
                <a:gd name="connsiteY82" fmla="*/ 1172696 h 2054552"/>
                <a:gd name="connsiteX83" fmla="*/ 2692400 w 5026812"/>
                <a:gd name="connsiteY83" fmla="*/ 1172696 h 2054552"/>
                <a:gd name="connsiteX84" fmla="*/ 2692400 w 5026812"/>
                <a:gd name="connsiteY84" fmla="*/ 1198096 h 2054552"/>
                <a:gd name="connsiteX85" fmla="*/ 2711450 w 5026812"/>
                <a:gd name="connsiteY85" fmla="*/ 1198096 h 2054552"/>
                <a:gd name="connsiteX86" fmla="*/ 2714625 w 5026812"/>
                <a:gd name="connsiteY86" fmla="*/ 1223496 h 2054552"/>
                <a:gd name="connsiteX87" fmla="*/ 2790825 w 5026812"/>
                <a:gd name="connsiteY87" fmla="*/ 1223496 h 2054552"/>
                <a:gd name="connsiteX88" fmla="*/ 2790825 w 5026812"/>
                <a:gd name="connsiteY88" fmla="*/ 1248896 h 2054552"/>
                <a:gd name="connsiteX89" fmla="*/ 2860675 w 5026812"/>
                <a:gd name="connsiteY89" fmla="*/ 1248896 h 2054552"/>
                <a:gd name="connsiteX90" fmla="*/ 2860675 w 5026812"/>
                <a:gd name="connsiteY90" fmla="*/ 1264771 h 2054552"/>
                <a:gd name="connsiteX91" fmla="*/ 2892425 w 5026812"/>
                <a:gd name="connsiteY91" fmla="*/ 1264771 h 2054552"/>
                <a:gd name="connsiteX92" fmla="*/ 2895600 w 5026812"/>
                <a:gd name="connsiteY92" fmla="*/ 1318746 h 2054552"/>
                <a:gd name="connsiteX93" fmla="*/ 2936875 w 5026812"/>
                <a:gd name="connsiteY93" fmla="*/ 1318746 h 2054552"/>
                <a:gd name="connsiteX94" fmla="*/ 2940050 w 5026812"/>
                <a:gd name="connsiteY94" fmla="*/ 1356846 h 2054552"/>
                <a:gd name="connsiteX95" fmla="*/ 3019425 w 5026812"/>
                <a:gd name="connsiteY95" fmla="*/ 1363196 h 2054552"/>
                <a:gd name="connsiteX96" fmla="*/ 3019425 w 5026812"/>
                <a:gd name="connsiteY96" fmla="*/ 1401296 h 2054552"/>
                <a:gd name="connsiteX97" fmla="*/ 3028950 w 5026812"/>
                <a:gd name="connsiteY97" fmla="*/ 1401296 h 2054552"/>
                <a:gd name="connsiteX98" fmla="*/ 3028950 w 5026812"/>
                <a:gd name="connsiteY98" fmla="*/ 1426696 h 2054552"/>
                <a:gd name="connsiteX99" fmla="*/ 3067050 w 5026812"/>
                <a:gd name="connsiteY99" fmla="*/ 1423521 h 2054552"/>
                <a:gd name="connsiteX100" fmla="*/ 3067050 w 5026812"/>
                <a:gd name="connsiteY100" fmla="*/ 1445746 h 2054552"/>
                <a:gd name="connsiteX101" fmla="*/ 3076575 w 5026812"/>
                <a:gd name="connsiteY101" fmla="*/ 1445746 h 2054552"/>
                <a:gd name="connsiteX102" fmla="*/ 3079750 w 5026812"/>
                <a:gd name="connsiteY102" fmla="*/ 1474321 h 2054552"/>
                <a:gd name="connsiteX103" fmla="*/ 3105150 w 5026812"/>
                <a:gd name="connsiteY103" fmla="*/ 1474321 h 2054552"/>
                <a:gd name="connsiteX104" fmla="*/ 3105150 w 5026812"/>
                <a:gd name="connsiteY104" fmla="*/ 1566396 h 2054552"/>
                <a:gd name="connsiteX105" fmla="*/ 3114675 w 5026812"/>
                <a:gd name="connsiteY105" fmla="*/ 1566396 h 2054552"/>
                <a:gd name="connsiteX106" fmla="*/ 3114675 w 5026812"/>
                <a:gd name="connsiteY106" fmla="*/ 1588621 h 2054552"/>
                <a:gd name="connsiteX107" fmla="*/ 3133725 w 5026812"/>
                <a:gd name="connsiteY107" fmla="*/ 1588621 h 2054552"/>
                <a:gd name="connsiteX108" fmla="*/ 3134519 w 5026812"/>
                <a:gd name="connsiteY108" fmla="*/ 1633865 h 2054552"/>
                <a:gd name="connsiteX109" fmla="*/ 3148012 w 5026812"/>
                <a:gd name="connsiteY109" fmla="*/ 1633865 h 2054552"/>
                <a:gd name="connsiteX110" fmla="*/ 3148012 w 5026812"/>
                <a:gd name="connsiteY110" fmla="*/ 1685460 h 2054552"/>
                <a:gd name="connsiteX111" fmla="*/ 3157537 w 5026812"/>
                <a:gd name="connsiteY111" fmla="*/ 1685459 h 2054552"/>
                <a:gd name="connsiteX112" fmla="*/ 3157536 w 5026812"/>
                <a:gd name="connsiteY112" fmla="*/ 1699745 h 2054552"/>
                <a:gd name="connsiteX113" fmla="*/ 3169442 w 5026812"/>
                <a:gd name="connsiteY113" fmla="*/ 1699747 h 2054552"/>
                <a:gd name="connsiteX114" fmla="*/ 3171824 w 5026812"/>
                <a:gd name="connsiteY114" fmla="*/ 1740227 h 2054552"/>
                <a:gd name="connsiteX115" fmla="*/ 3186111 w 5026812"/>
                <a:gd name="connsiteY115" fmla="*/ 1740227 h 2054552"/>
                <a:gd name="connsiteX116" fmla="*/ 3186112 w 5026812"/>
                <a:gd name="connsiteY116" fmla="*/ 1749752 h 2054552"/>
                <a:gd name="connsiteX117" fmla="*/ 3202780 w 5026812"/>
                <a:gd name="connsiteY117" fmla="*/ 1749751 h 2054552"/>
                <a:gd name="connsiteX118" fmla="*/ 3202780 w 5026812"/>
                <a:gd name="connsiteY118" fmla="*/ 1790233 h 2054552"/>
                <a:gd name="connsiteX119" fmla="*/ 3233735 w 5026812"/>
                <a:gd name="connsiteY119" fmla="*/ 1790233 h 2054552"/>
                <a:gd name="connsiteX120" fmla="*/ 3233735 w 5026812"/>
                <a:gd name="connsiteY120" fmla="*/ 1816427 h 2054552"/>
                <a:gd name="connsiteX121" fmla="*/ 3283741 w 5026812"/>
                <a:gd name="connsiteY121" fmla="*/ 1818808 h 2054552"/>
                <a:gd name="connsiteX122" fmla="*/ 3283741 w 5026812"/>
                <a:gd name="connsiteY122" fmla="*/ 1837857 h 2054552"/>
                <a:gd name="connsiteX123" fmla="*/ 4019545 w 5026812"/>
                <a:gd name="connsiteY123" fmla="*/ 1840238 h 2054552"/>
                <a:gd name="connsiteX124" fmla="*/ 4019547 w 5026812"/>
                <a:gd name="connsiteY124" fmla="*/ 1864050 h 2054552"/>
                <a:gd name="connsiteX125" fmla="*/ 4043358 w 5026812"/>
                <a:gd name="connsiteY125" fmla="*/ 1864051 h 2054552"/>
                <a:gd name="connsiteX126" fmla="*/ 4043358 w 5026812"/>
                <a:gd name="connsiteY126" fmla="*/ 1890245 h 2054552"/>
                <a:gd name="connsiteX127" fmla="*/ 4083838 w 5026812"/>
                <a:gd name="connsiteY127" fmla="*/ 1890244 h 2054552"/>
                <a:gd name="connsiteX128" fmla="*/ 4083839 w 5026812"/>
                <a:gd name="connsiteY128" fmla="*/ 1940252 h 2054552"/>
                <a:gd name="connsiteX129" fmla="*/ 4110033 w 5026812"/>
                <a:gd name="connsiteY129" fmla="*/ 1940251 h 2054552"/>
                <a:gd name="connsiteX130" fmla="*/ 4110032 w 5026812"/>
                <a:gd name="connsiteY130" fmla="*/ 1959300 h 2054552"/>
                <a:gd name="connsiteX131" fmla="*/ 4324344 w 5026812"/>
                <a:gd name="connsiteY131" fmla="*/ 1956919 h 2054552"/>
                <a:gd name="connsiteX132" fmla="*/ 4324343 w 5026812"/>
                <a:gd name="connsiteY132" fmla="*/ 1987876 h 2054552"/>
                <a:gd name="connsiteX133" fmla="*/ 4960137 w 5026812"/>
                <a:gd name="connsiteY133" fmla="*/ 1990257 h 2054552"/>
                <a:gd name="connsiteX134" fmla="*/ 4957757 w 5026812"/>
                <a:gd name="connsiteY134" fmla="*/ 2018833 h 2054552"/>
                <a:gd name="connsiteX135" fmla="*/ 5026812 w 5026812"/>
                <a:gd name="connsiteY135" fmla="*/ 2018833 h 2054552"/>
                <a:gd name="connsiteX136" fmla="*/ 5024430 w 5026812"/>
                <a:gd name="connsiteY136" fmla="*/ 2054552 h 2054552"/>
                <a:gd name="connsiteX0" fmla="*/ 0 w 5026812"/>
                <a:gd name="connsiteY0" fmla="*/ 4296 h 2054552"/>
                <a:gd name="connsiteX1" fmla="*/ 0 w 5026812"/>
                <a:gd name="connsiteY1" fmla="*/ 4296 h 2054552"/>
                <a:gd name="connsiteX2" fmla="*/ 152400 w 5026812"/>
                <a:gd name="connsiteY2" fmla="*/ 4296 h 2054552"/>
                <a:gd name="connsiteX3" fmla="*/ 168275 w 5026812"/>
                <a:gd name="connsiteY3" fmla="*/ 7471 h 2054552"/>
                <a:gd name="connsiteX4" fmla="*/ 206375 w 5026812"/>
                <a:gd name="connsiteY4" fmla="*/ 10646 h 2054552"/>
                <a:gd name="connsiteX5" fmla="*/ 387350 w 5026812"/>
                <a:gd name="connsiteY5" fmla="*/ 7471 h 2054552"/>
                <a:gd name="connsiteX6" fmla="*/ 412750 w 5026812"/>
                <a:gd name="connsiteY6" fmla="*/ 4296 h 2054552"/>
                <a:gd name="connsiteX7" fmla="*/ 406400 w 5026812"/>
                <a:gd name="connsiteY7" fmla="*/ 4296 h 2054552"/>
                <a:gd name="connsiteX8" fmla="*/ 403225 w 5026812"/>
                <a:gd name="connsiteY8" fmla="*/ 32871 h 2054552"/>
                <a:gd name="connsiteX9" fmla="*/ 409575 w 5026812"/>
                <a:gd name="connsiteY9" fmla="*/ 36046 h 2054552"/>
                <a:gd name="connsiteX10" fmla="*/ 415925 w 5026812"/>
                <a:gd name="connsiteY10" fmla="*/ 86846 h 2054552"/>
                <a:gd name="connsiteX11" fmla="*/ 425450 w 5026812"/>
                <a:gd name="connsiteY11" fmla="*/ 86846 h 2054552"/>
                <a:gd name="connsiteX12" fmla="*/ 428625 w 5026812"/>
                <a:gd name="connsiteY12" fmla="*/ 102721 h 2054552"/>
                <a:gd name="connsiteX13" fmla="*/ 438150 w 5026812"/>
                <a:gd name="connsiteY13" fmla="*/ 102721 h 2054552"/>
                <a:gd name="connsiteX14" fmla="*/ 438150 w 5026812"/>
                <a:gd name="connsiteY14" fmla="*/ 217021 h 2054552"/>
                <a:gd name="connsiteX15" fmla="*/ 447675 w 5026812"/>
                <a:gd name="connsiteY15" fmla="*/ 217021 h 2054552"/>
                <a:gd name="connsiteX16" fmla="*/ 447675 w 5026812"/>
                <a:gd name="connsiteY16" fmla="*/ 232896 h 2054552"/>
                <a:gd name="connsiteX17" fmla="*/ 457200 w 5026812"/>
                <a:gd name="connsiteY17" fmla="*/ 232896 h 2054552"/>
                <a:gd name="connsiteX18" fmla="*/ 457200 w 5026812"/>
                <a:gd name="connsiteY18" fmla="*/ 255121 h 2054552"/>
                <a:gd name="connsiteX19" fmla="*/ 822325 w 5026812"/>
                <a:gd name="connsiteY19" fmla="*/ 255121 h 2054552"/>
                <a:gd name="connsiteX20" fmla="*/ 822325 w 5026812"/>
                <a:gd name="connsiteY20" fmla="*/ 277346 h 2054552"/>
                <a:gd name="connsiteX21" fmla="*/ 857250 w 5026812"/>
                <a:gd name="connsiteY21" fmla="*/ 277346 h 2054552"/>
                <a:gd name="connsiteX22" fmla="*/ 857250 w 5026812"/>
                <a:gd name="connsiteY22" fmla="*/ 302746 h 2054552"/>
                <a:gd name="connsiteX23" fmla="*/ 895350 w 5026812"/>
                <a:gd name="connsiteY23" fmla="*/ 302746 h 2054552"/>
                <a:gd name="connsiteX24" fmla="*/ 895350 w 5026812"/>
                <a:gd name="connsiteY24" fmla="*/ 458321 h 2054552"/>
                <a:gd name="connsiteX25" fmla="*/ 901700 w 5026812"/>
                <a:gd name="connsiteY25" fmla="*/ 458321 h 2054552"/>
                <a:gd name="connsiteX26" fmla="*/ 901700 w 5026812"/>
                <a:gd name="connsiteY26" fmla="*/ 471021 h 2054552"/>
                <a:gd name="connsiteX27" fmla="*/ 927100 w 5026812"/>
                <a:gd name="connsiteY27" fmla="*/ 471021 h 2054552"/>
                <a:gd name="connsiteX28" fmla="*/ 927100 w 5026812"/>
                <a:gd name="connsiteY28" fmla="*/ 496421 h 2054552"/>
                <a:gd name="connsiteX29" fmla="*/ 974725 w 5026812"/>
                <a:gd name="connsiteY29" fmla="*/ 496421 h 2054552"/>
                <a:gd name="connsiteX30" fmla="*/ 974725 w 5026812"/>
                <a:gd name="connsiteY30" fmla="*/ 518646 h 2054552"/>
                <a:gd name="connsiteX31" fmla="*/ 1114425 w 5026812"/>
                <a:gd name="connsiteY31" fmla="*/ 521821 h 2054552"/>
                <a:gd name="connsiteX32" fmla="*/ 1117600 w 5026812"/>
                <a:gd name="connsiteY32" fmla="*/ 540871 h 2054552"/>
                <a:gd name="connsiteX33" fmla="*/ 1181100 w 5026812"/>
                <a:gd name="connsiteY33" fmla="*/ 544046 h 2054552"/>
                <a:gd name="connsiteX34" fmla="*/ 1181100 w 5026812"/>
                <a:gd name="connsiteY34" fmla="*/ 553571 h 2054552"/>
                <a:gd name="connsiteX35" fmla="*/ 1187450 w 5026812"/>
                <a:gd name="connsiteY35" fmla="*/ 553571 h 2054552"/>
                <a:gd name="connsiteX36" fmla="*/ 1187450 w 5026812"/>
                <a:gd name="connsiteY36" fmla="*/ 563096 h 2054552"/>
                <a:gd name="connsiteX37" fmla="*/ 1193800 w 5026812"/>
                <a:gd name="connsiteY37" fmla="*/ 563096 h 2054552"/>
                <a:gd name="connsiteX38" fmla="*/ 1193800 w 5026812"/>
                <a:gd name="connsiteY38" fmla="*/ 569446 h 2054552"/>
                <a:gd name="connsiteX39" fmla="*/ 1203325 w 5026812"/>
                <a:gd name="connsiteY39" fmla="*/ 569446 h 2054552"/>
                <a:gd name="connsiteX40" fmla="*/ 1203325 w 5026812"/>
                <a:gd name="connsiteY40" fmla="*/ 604371 h 2054552"/>
                <a:gd name="connsiteX41" fmla="*/ 1276350 w 5026812"/>
                <a:gd name="connsiteY41" fmla="*/ 604371 h 2054552"/>
                <a:gd name="connsiteX42" fmla="*/ 1279525 w 5026812"/>
                <a:gd name="connsiteY42" fmla="*/ 626596 h 2054552"/>
                <a:gd name="connsiteX43" fmla="*/ 1301750 w 5026812"/>
                <a:gd name="connsiteY43" fmla="*/ 629771 h 2054552"/>
                <a:gd name="connsiteX44" fmla="*/ 1301750 w 5026812"/>
                <a:gd name="connsiteY44" fmla="*/ 642471 h 2054552"/>
                <a:gd name="connsiteX45" fmla="*/ 1311275 w 5026812"/>
                <a:gd name="connsiteY45" fmla="*/ 642471 h 2054552"/>
                <a:gd name="connsiteX46" fmla="*/ 1311275 w 5026812"/>
                <a:gd name="connsiteY46" fmla="*/ 671046 h 2054552"/>
                <a:gd name="connsiteX47" fmla="*/ 1349375 w 5026812"/>
                <a:gd name="connsiteY47" fmla="*/ 671046 h 2054552"/>
                <a:gd name="connsiteX48" fmla="*/ 1349375 w 5026812"/>
                <a:gd name="connsiteY48" fmla="*/ 686921 h 2054552"/>
                <a:gd name="connsiteX49" fmla="*/ 1371600 w 5026812"/>
                <a:gd name="connsiteY49" fmla="*/ 686921 h 2054552"/>
                <a:gd name="connsiteX50" fmla="*/ 1368425 w 5026812"/>
                <a:gd name="connsiteY50" fmla="*/ 709146 h 2054552"/>
                <a:gd name="connsiteX51" fmla="*/ 1390650 w 5026812"/>
                <a:gd name="connsiteY51" fmla="*/ 709146 h 2054552"/>
                <a:gd name="connsiteX52" fmla="*/ 1390650 w 5026812"/>
                <a:gd name="connsiteY52" fmla="*/ 734546 h 2054552"/>
                <a:gd name="connsiteX53" fmla="*/ 1454150 w 5026812"/>
                <a:gd name="connsiteY53" fmla="*/ 737721 h 2054552"/>
                <a:gd name="connsiteX54" fmla="*/ 1454150 w 5026812"/>
                <a:gd name="connsiteY54" fmla="*/ 753596 h 2054552"/>
                <a:gd name="connsiteX55" fmla="*/ 1489075 w 5026812"/>
                <a:gd name="connsiteY55" fmla="*/ 753596 h 2054552"/>
                <a:gd name="connsiteX56" fmla="*/ 1489075 w 5026812"/>
                <a:gd name="connsiteY56" fmla="*/ 778996 h 2054552"/>
                <a:gd name="connsiteX57" fmla="*/ 1562100 w 5026812"/>
                <a:gd name="connsiteY57" fmla="*/ 778996 h 2054552"/>
                <a:gd name="connsiteX58" fmla="*/ 1562100 w 5026812"/>
                <a:gd name="connsiteY58" fmla="*/ 798046 h 2054552"/>
                <a:gd name="connsiteX59" fmla="*/ 1670050 w 5026812"/>
                <a:gd name="connsiteY59" fmla="*/ 801221 h 2054552"/>
                <a:gd name="connsiteX60" fmla="*/ 1670050 w 5026812"/>
                <a:gd name="connsiteY60" fmla="*/ 820271 h 2054552"/>
                <a:gd name="connsiteX61" fmla="*/ 1730375 w 5026812"/>
                <a:gd name="connsiteY61" fmla="*/ 823446 h 2054552"/>
                <a:gd name="connsiteX62" fmla="*/ 1730375 w 5026812"/>
                <a:gd name="connsiteY62" fmla="*/ 839321 h 2054552"/>
                <a:gd name="connsiteX63" fmla="*/ 1771650 w 5026812"/>
                <a:gd name="connsiteY63" fmla="*/ 845671 h 2054552"/>
                <a:gd name="connsiteX64" fmla="*/ 1771650 w 5026812"/>
                <a:gd name="connsiteY64" fmla="*/ 886946 h 2054552"/>
                <a:gd name="connsiteX65" fmla="*/ 1816100 w 5026812"/>
                <a:gd name="connsiteY65" fmla="*/ 890121 h 2054552"/>
                <a:gd name="connsiteX66" fmla="*/ 1816100 w 5026812"/>
                <a:gd name="connsiteY66" fmla="*/ 944096 h 2054552"/>
                <a:gd name="connsiteX67" fmla="*/ 1825625 w 5026812"/>
                <a:gd name="connsiteY67" fmla="*/ 944096 h 2054552"/>
                <a:gd name="connsiteX68" fmla="*/ 1825625 w 5026812"/>
                <a:gd name="connsiteY68" fmla="*/ 972671 h 2054552"/>
                <a:gd name="connsiteX69" fmla="*/ 1885950 w 5026812"/>
                <a:gd name="connsiteY69" fmla="*/ 975846 h 2054552"/>
                <a:gd name="connsiteX70" fmla="*/ 1885950 w 5026812"/>
                <a:gd name="connsiteY70" fmla="*/ 994896 h 2054552"/>
                <a:gd name="connsiteX71" fmla="*/ 2120900 w 5026812"/>
                <a:gd name="connsiteY71" fmla="*/ 998071 h 2054552"/>
                <a:gd name="connsiteX72" fmla="*/ 2117725 w 5026812"/>
                <a:gd name="connsiteY72" fmla="*/ 1013946 h 2054552"/>
                <a:gd name="connsiteX73" fmla="*/ 2152650 w 5026812"/>
                <a:gd name="connsiteY73" fmla="*/ 1017121 h 2054552"/>
                <a:gd name="connsiteX74" fmla="*/ 2152650 w 5026812"/>
                <a:gd name="connsiteY74" fmla="*/ 1042521 h 2054552"/>
                <a:gd name="connsiteX75" fmla="*/ 2212975 w 5026812"/>
                <a:gd name="connsiteY75" fmla="*/ 1045696 h 2054552"/>
                <a:gd name="connsiteX76" fmla="*/ 2212975 w 5026812"/>
                <a:gd name="connsiteY76" fmla="*/ 1077446 h 2054552"/>
                <a:gd name="connsiteX77" fmla="*/ 2225675 w 5026812"/>
                <a:gd name="connsiteY77" fmla="*/ 1077446 h 2054552"/>
                <a:gd name="connsiteX78" fmla="*/ 2228850 w 5026812"/>
                <a:gd name="connsiteY78" fmla="*/ 1121896 h 2054552"/>
                <a:gd name="connsiteX79" fmla="*/ 2244725 w 5026812"/>
                <a:gd name="connsiteY79" fmla="*/ 1121896 h 2054552"/>
                <a:gd name="connsiteX80" fmla="*/ 2244725 w 5026812"/>
                <a:gd name="connsiteY80" fmla="*/ 1150471 h 2054552"/>
                <a:gd name="connsiteX81" fmla="*/ 2517775 w 5026812"/>
                <a:gd name="connsiteY81" fmla="*/ 1150471 h 2054552"/>
                <a:gd name="connsiteX82" fmla="*/ 2517775 w 5026812"/>
                <a:gd name="connsiteY82" fmla="*/ 1172696 h 2054552"/>
                <a:gd name="connsiteX83" fmla="*/ 2692400 w 5026812"/>
                <a:gd name="connsiteY83" fmla="*/ 1172696 h 2054552"/>
                <a:gd name="connsiteX84" fmla="*/ 2692400 w 5026812"/>
                <a:gd name="connsiteY84" fmla="*/ 1198096 h 2054552"/>
                <a:gd name="connsiteX85" fmla="*/ 2711450 w 5026812"/>
                <a:gd name="connsiteY85" fmla="*/ 1198096 h 2054552"/>
                <a:gd name="connsiteX86" fmla="*/ 2714625 w 5026812"/>
                <a:gd name="connsiteY86" fmla="*/ 1223496 h 2054552"/>
                <a:gd name="connsiteX87" fmla="*/ 2790825 w 5026812"/>
                <a:gd name="connsiteY87" fmla="*/ 1223496 h 2054552"/>
                <a:gd name="connsiteX88" fmla="*/ 2790825 w 5026812"/>
                <a:gd name="connsiteY88" fmla="*/ 1248896 h 2054552"/>
                <a:gd name="connsiteX89" fmla="*/ 2860675 w 5026812"/>
                <a:gd name="connsiteY89" fmla="*/ 1248896 h 2054552"/>
                <a:gd name="connsiteX90" fmla="*/ 2860675 w 5026812"/>
                <a:gd name="connsiteY90" fmla="*/ 1264771 h 2054552"/>
                <a:gd name="connsiteX91" fmla="*/ 2892425 w 5026812"/>
                <a:gd name="connsiteY91" fmla="*/ 1264771 h 2054552"/>
                <a:gd name="connsiteX92" fmla="*/ 2895600 w 5026812"/>
                <a:gd name="connsiteY92" fmla="*/ 1318746 h 2054552"/>
                <a:gd name="connsiteX93" fmla="*/ 2936875 w 5026812"/>
                <a:gd name="connsiteY93" fmla="*/ 1318746 h 2054552"/>
                <a:gd name="connsiteX94" fmla="*/ 2940050 w 5026812"/>
                <a:gd name="connsiteY94" fmla="*/ 1356846 h 2054552"/>
                <a:gd name="connsiteX95" fmla="*/ 3019425 w 5026812"/>
                <a:gd name="connsiteY95" fmla="*/ 1363196 h 2054552"/>
                <a:gd name="connsiteX96" fmla="*/ 3019425 w 5026812"/>
                <a:gd name="connsiteY96" fmla="*/ 1401296 h 2054552"/>
                <a:gd name="connsiteX97" fmla="*/ 3028950 w 5026812"/>
                <a:gd name="connsiteY97" fmla="*/ 1401296 h 2054552"/>
                <a:gd name="connsiteX98" fmla="*/ 3028950 w 5026812"/>
                <a:gd name="connsiteY98" fmla="*/ 1426696 h 2054552"/>
                <a:gd name="connsiteX99" fmla="*/ 3067050 w 5026812"/>
                <a:gd name="connsiteY99" fmla="*/ 1423521 h 2054552"/>
                <a:gd name="connsiteX100" fmla="*/ 3067050 w 5026812"/>
                <a:gd name="connsiteY100" fmla="*/ 1445746 h 2054552"/>
                <a:gd name="connsiteX101" fmla="*/ 3076575 w 5026812"/>
                <a:gd name="connsiteY101" fmla="*/ 1445746 h 2054552"/>
                <a:gd name="connsiteX102" fmla="*/ 3079750 w 5026812"/>
                <a:gd name="connsiteY102" fmla="*/ 1474321 h 2054552"/>
                <a:gd name="connsiteX103" fmla="*/ 3105150 w 5026812"/>
                <a:gd name="connsiteY103" fmla="*/ 1474321 h 2054552"/>
                <a:gd name="connsiteX104" fmla="*/ 3105150 w 5026812"/>
                <a:gd name="connsiteY104" fmla="*/ 1566396 h 2054552"/>
                <a:gd name="connsiteX105" fmla="*/ 3114675 w 5026812"/>
                <a:gd name="connsiteY105" fmla="*/ 1566396 h 2054552"/>
                <a:gd name="connsiteX106" fmla="*/ 3114675 w 5026812"/>
                <a:gd name="connsiteY106" fmla="*/ 1588621 h 2054552"/>
                <a:gd name="connsiteX107" fmla="*/ 3133725 w 5026812"/>
                <a:gd name="connsiteY107" fmla="*/ 1588621 h 2054552"/>
                <a:gd name="connsiteX108" fmla="*/ 3134519 w 5026812"/>
                <a:gd name="connsiteY108" fmla="*/ 1633865 h 2054552"/>
                <a:gd name="connsiteX109" fmla="*/ 3148012 w 5026812"/>
                <a:gd name="connsiteY109" fmla="*/ 1633865 h 2054552"/>
                <a:gd name="connsiteX110" fmla="*/ 3148012 w 5026812"/>
                <a:gd name="connsiteY110" fmla="*/ 1685460 h 2054552"/>
                <a:gd name="connsiteX111" fmla="*/ 3157537 w 5026812"/>
                <a:gd name="connsiteY111" fmla="*/ 1685459 h 2054552"/>
                <a:gd name="connsiteX112" fmla="*/ 3157536 w 5026812"/>
                <a:gd name="connsiteY112" fmla="*/ 1699745 h 2054552"/>
                <a:gd name="connsiteX113" fmla="*/ 3169442 w 5026812"/>
                <a:gd name="connsiteY113" fmla="*/ 1699747 h 2054552"/>
                <a:gd name="connsiteX114" fmla="*/ 3171824 w 5026812"/>
                <a:gd name="connsiteY114" fmla="*/ 1740227 h 2054552"/>
                <a:gd name="connsiteX115" fmla="*/ 3186111 w 5026812"/>
                <a:gd name="connsiteY115" fmla="*/ 1740227 h 2054552"/>
                <a:gd name="connsiteX116" fmla="*/ 3186112 w 5026812"/>
                <a:gd name="connsiteY116" fmla="*/ 1749752 h 2054552"/>
                <a:gd name="connsiteX117" fmla="*/ 3202780 w 5026812"/>
                <a:gd name="connsiteY117" fmla="*/ 1749751 h 2054552"/>
                <a:gd name="connsiteX118" fmla="*/ 3202780 w 5026812"/>
                <a:gd name="connsiteY118" fmla="*/ 1790233 h 2054552"/>
                <a:gd name="connsiteX119" fmla="*/ 3233735 w 5026812"/>
                <a:gd name="connsiteY119" fmla="*/ 1790233 h 2054552"/>
                <a:gd name="connsiteX120" fmla="*/ 3233735 w 5026812"/>
                <a:gd name="connsiteY120" fmla="*/ 1816427 h 2054552"/>
                <a:gd name="connsiteX121" fmla="*/ 3283741 w 5026812"/>
                <a:gd name="connsiteY121" fmla="*/ 1818808 h 2054552"/>
                <a:gd name="connsiteX122" fmla="*/ 3283741 w 5026812"/>
                <a:gd name="connsiteY122" fmla="*/ 1837857 h 2054552"/>
                <a:gd name="connsiteX123" fmla="*/ 4019545 w 5026812"/>
                <a:gd name="connsiteY123" fmla="*/ 1840238 h 2054552"/>
                <a:gd name="connsiteX124" fmla="*/ 4019547 w 5026812"/>
                <a:gd name="connsiteY124" fmla="*/ 1864050 h 2054552"/>
                <a:gd name="connsiteX125" fmla="*/ 4043358 w 5026812"/>
                <a:gd name="connsiteY125" fmla="*/ 1864051 h 2054552"/>
                <a:gd name="connsiteX126" fmla="*/ 4043358 w 5026812"/>
                <a:gd name="connsiteY126" fmla="*/ 1890245 h 2054552"/>
                <a:gd name="connsiteX127" fmla="*/ 4083838 w 5026812"/>
                <a:gd name="connsiteY127" fmla="*/ 1890244 h 2054552"/>
                <a:gd name="connsiteX128" fmla="*/ 4083839 w 5026812"/>
                <a:gd name="connsiteY128" fmla="*/ 1940252 h 2054552"/>
                <a:gd name="connsiteX129" fmla="*/ 4110033 w 5026812"/>
                <a:gd name="connsiteY129" fmla="*/ 1940251 h 2054552"/>
                <a:gd name="connsiteX130" fmla="*/ 4110032 w 5026812"/>
                <a:gd name="connsiteY130" fmla="*/ 1959300 h 2054552"/>
                <a:gd name="connsiteX131" fmla="*/ 4324344 w 5026812"/>
                <a:gd name="connsiteY131" fmla="*/ 1956919 h 2054552"/>
                <a:gd name="connsiteX132" fmla="*/ 4324343 w 5026812"/>
                <a:gd name="connsiteY132" fmla="*/ 1987876 h 2054552"/>
                <a:gd name="connsiteX133" fmla="*/ 4960137 w 5026812"/>
                <a:gd name="connsiteY133" fmla="*/ 1990257 h 2054552"/>
                <a:gd name="connsiteX134" fmla="*/ 4957757 w 5026812"/>
                <a:gd name="connsiteY134" fmla="*/ 2018833 h 2054552"/>
                <a:gd name="connsiteX135" fmla="*/ 5026812 w 5026812"/>
                <a:gd name="connsiteY135" fmla="*/ 2018833 h 2054552"/>
                <a:gd name="connsiteX136" fmla="*/ 5026811 w 5026812"/>
                <a:gd name="connsiteY136" fmla="*/ 2054552 h 2054552"/>
                <a:gd name="connsiteX0" fmla="*/ 0 w 5026812"/>
                <a:gd name="connsiteY0" fmla="*/ 4296 h 2061694"/>
                <a:gd name="connsiteX1" fmla="*/ 0 w 5026812"/>
                <a:gd name="connsiteY1" fmla="*/ 4296 h 2061694"/>
                <a:gd name="connsiteX2" fmla="*/ 152400 w 5026812"/>
                <a:gd name="connsiteY2" fmla="*/ 4296 h 2061694"/>
                <a:gd name="connsiteX3" fmla="*/ 168275 w 5026812"/>
                <a:gd name="connsiteY3" fmla="*/ 7471 h 2061694"/>
                <a:gd name="connsiteX4" fmla="*/ 206375 w 5026812"/>
                <a:gd name="connsiteY4" fmla="*/ 10646 h 2061694"/>
                <a:gd name="connsiteX5" fmla="*/ 387350 w 5026812"/>
                <a:gd name="connsiteY5" fmla="*/ 7471 h 2061694"/>
                <a:gd name="connsiteX6" fmla="*/ 412750 w 5026812"/>
                <a:gd name="connsiteY6" fmla="*/ 4296 h 2061694"/>
                <a:gd name="connsiteX7" fmla="*/ 406400 w 5026812"/>
                <a:gd name="connsiteY7" fmla="*/ 4296 h 2061694"/>
                <a:gd name="connsiteX8" fmla="*/ 403225 w 5026812"/>
                <a:gd name="connsiteY8" fmla="*/ 32871 h 2061694"/>
                <a:gd name="connsiteX9" fmla="*/ 409575 w 5026812"/>
                <a:gd name="connsiteY9" fmla="*/ 36046 h 2061694"/>
                <a:gd name="connsiteX10" fmla="*/ 415925 w 5026812"/>
                <a:gd name="connsiteY10" fmla="*/ 86846 h 2061694"/>
                <a:gd name="connsiteX11" fmla="*/ 425450 w 5026812"/>
                <a:gd name="connsiteY11" fmla="*/ 86846 h 2061694"/>
                <a:gd name="connsiteX12" fmla="*/ 428625 w 5026812"/>
                <a:gd name="connsiteY12" fmla="*/ 102721 h 2061694"/>
                <a:gd name="connsiteX13" fmla="*/ 438150 w 5026812"/>
                <a:gd name="connsiteY13" fmla="*/ 102721 h 2061694"/>
                <a:gd name="connsiteX14" fmla="*/ 438150 w 5026812"/>
                <a:gd name="connsiteY14" fmla="*/ 217021 h 2061694"/>
                <a:gd name="connsiteX15" fmla="*/ 447675 w 5026812"/>
                <a:gd name="connsiteY15" fmla="*/ 217021 h 2061694"/>
                <a:gd name="connsiteX16" fmla="*/ 447675 w 5026812"/>
                <a:gd name="connsiteY16" fmla="*/ 232896 h 2061694"/>
                <a:gd name="connsiteX17" fmla="*/ 457200 w 5026812"/>
                <a:gd name="connsiteY17" fmla="*/ 232896 h 2061694"/>
                <a:gd name="connsiteX18" fmla="*/ 457200 w 5026812"/>
                <a:gd name="connsiteY18" fmla="*/ 255121 h 2061694"/>
                <a:gd name="connsiteX19" fmla="*/ 822325 w 5026812"/>
                <a:gd name="connsiteY19" fmla="*/ 255121 h 2061694"/>
                <a:gd name="connsiteX20" fmla="*/ 822325 w 5026812"/>
                <a:gd name="connsiteY20" fmla="*/ 277346 h 2061694"/>
                <a:gd name="connsiteX21" fmla="*/ 857250 w 5026812"/>
                <a:gd name="connsiteY21" fmla="*/ 277346 h 2061694"/>
                <a:gd name="connsiteX22" fmla="*/ 857250 w 5026812"/>
                <a:gd name="connsiteY22" fmla="*/ 302746 h 2061694"/>
                <a:gd name="connsiteX23" fmla="*/ 895350 w 5026812"/>
                <a:gd name="connsiteY23" fmla="*/ 302746 h 2061694"/>
                <a:gd name="connsiteX24" fmla="*/ 895350 w 5026812"/>
                <a:gd name="connsiteY24" fmla="*/ 458321 h 2061694"/>
                <a:gd name="connsiteX25" fmla="*/ 901700 w 5026812"/>
                <a:gd name="connsiteY25" fmla="*/ 458321 h 2061694"/>
                <a:gd name="connsiteX26" fmla="*/ 901700 w 5026812"/>
                <a:gd name="connsiteY26" fmla="*/ 471021 h 2061694"/>
                <a:gd name="connsiteX27" fmla="*/ 927100 w 5026812"/>
                <a:gd name="connsiteY27" fmla="*/ 471021 h 2061694"/>
                <a:gd name="connsiteX28" fmla="*/ 927100 w 5026812"/>
                <a:gd name="connsiteY28" fmla="*/ 496421 h 2061694"/>
                <a:gd name="connsiteX29" fmla="*/ 974725 w 5026812"/>
                <a:gd name="connsiteY29" fmla="*/ 496421 h 2061694"/>
                <a:gd name="connsiteX30" fmla="*/ 974725 w 5026812"/>
                <a:gd name="connsiteY30" fmla="*/ 518646 h 2061694"/>
                <a:gd name="connsiteX31" fmla="*/ 1114425 w 5026812"/>
                <a:gd name="connsiteY31" fmla="*/ 521821 h 2061694"/>
                <a:gd name="connsiteX32" fmla="*/ 1117600 w 5026812"/>
                <a:gd name="connsiteY32" fmla="*/ 540871 h 2061694"/>
                <a:gd name="connsiteX33" fmla="*/ 1181100 w 5026812"/>
                <a:gd name="connsiteY33" fmla="*/ 544046 h 2061694"/>
                <a:gd name="connsiteX34" fmla="*/ 1181100 w 5026812"/>
                <a:gd name="connsiteY34" fmla="*/ 553571 h 2061694"/>
                <a:gd name="connsiteX35" fmla="*/ 1187450 w 5026812"/>
                <a:gd name="connsiteY35" fmla="*/ 553571 h 2061694"/>
                <a:gd name="connsiteX36" fmla="*/ 1187450 w 5026812"/>
                <a:gd name="connsiteY36" fmla="*/ 563096 h 2061694"/>
                <a:gd name="connsiteX37" fmla="*/ 1193800 w 5026812"/>
                <a:gd name="connsiteY37" fmla="*/ 563096 h 2061694"/>
                <a:gd name="connsiteX38" fmla="*/ 1193800 w 5026812"/>
                <a:gd name="connsiteY38" fmla="*/ 569446 h 2061694"/>
                <a:gd name="connsiteX39" fmla="*/ 1203325 w 5026812"/>
                <a:gd name="connsiteY39" fmla="*/ 569446 h 2061694"/>
                <a:gd name="connsiteX40" fmla="*/ 1203325 w 5026812"/>
                <a:gd name="connsiteY40" fmla="*/ 604371 h 2061694"/>
                <a:gd name="connsiteX41" fmla="*/ 1276350 w 5026812"/>
                <a:gd name="connsiteY41" fmla="*/ 604371 h 2061694"/>
                <a:gd name="connsiteX42" fmla="*/ 1279525 w 5026812"/>
                <a:gd name="connsiteY42" fmla="*/ 626596 h 2061694"/>
                <a:gd name="connsiteX43" fmla="*/ 1301750 w 5026812"/>
                <a:gd name="connsiteY43" fmla="*/ 629771 h 2061694"/>
                <a:gd name="connsiteX44" fmla="*/ 1301750 w 5026812"/>
                <a:gd name="connsiteY44" fmla="*/ 642471 h 2061694"/>
                <a:gd name="connsiteX45" fmla="*/ 1311275 w 5026812"/>
                <a:gd name="connsiteY45" fmla="*/ 642471 h 2061694"/>
                <a:gd name="connsiteX46" fmla="*/ 1311275 w 5026812"/>
                <a:gd name="connsiteY46" fmla="*/ 671046 h 2061694"/>
                <a:gd name="connsiteX47" fmla="*/ 1349375 w 5026812"/>
                <a:gd name="connsiteY47" fmla="*/ 671046 h 2061694"/>
                <a:gd name="connsiteX48" fmla="*/ 1349375 w 5026812"/>
                <a:gd name="connsiteY48" fmla="*/ 686921 h 2061694"/>
                <a:gd name="connsiteX49" fmla="*/ 1371600 w 5026812"/>
                <a:gd name="connsiteY49" fmla="*/ 686921 h 2061694"/>
                <a:gd name="connsiteX50" fmla="*/ 1368425 w 5026812"/>
                <a:gd name="connsiteY50" fmla="*/ 709146 h 2061694"/>
                <a:gd name="connsiteX51" fmla="*/ 1390650 w 5026812"/>
                <a:gd name="connsiteY51" fmla="*/ 709146 h 2061694"/>
                <a:gd name="connsiteX52" fmla="*/ 1390650 w 5026812"/>
                <a:gd name="connsiteY52" fmla="*/ 734546 h 2061694"/>
                <a:gd name="connsiteX53" fmla="*/ 1454150 w 5026812"/>
                <a:gd name="connsiteY53" fmla="*/ 737721 h 2061694"/>
                <a:gd name="connsiteX54" fmla="*/ 1454150 w 5026812"/>
                <a:gd name="connsiteY54" fmla="*/ 753596 h 2061694"/>
                <a:gd name="connsiteX55" fmla="*/ 1489075 w 5026812"/>
                <a:gd name="connsiteY55" fmla="*/ 753596 h 2061694"/>
                <a:gd name="connsiteX56" fmla="*/ 1489075 w 5026812"/>
                <a:gd name="connsiteY56" fmla="*/ 778996 h 2061694"/>
                <a:gd name="connsiteX57" fmla="*/ 1562100 w 5026812"/>
                <a:gd name="connsiteY57" fmla="*/ 778996 h 2061694"/>
                <a:gd name="connsiteX58" fmla="*/ 1562100 w 5026812"/>
                <a:gd name="connsiteY58" fmla="*/ 798046 h 2061694"/>
                <a:gd name="connsiteX59" fmla="*/ 1670050 w 5026812"/>
                <a:gd name="connsiteY59" fmla="*/ 801221 h 2061694"/>
                <a:gd name="connsiteX60" fmla="*/ 1670050 w 5026812"/>
                <a:gd name="connsiteY60" fmla="*/ 820271 h 2061694"/>
                <a:gd name="connsiteX61" fmla="*/ 1730375 w 5026812"/>
                <a:gd name="connsiteY61" fmla="*/ 823446 h 2061694"/>
                <a:gd name="connsiteX62" fmla="*/ 1730375 w 5026812"/>
                <a:gd name="connsiteY62" fmla="*/ 839321 h 2061694"/>
                <a:gd name="connsiteX63" fmla="*/ 1771650 w 5026812"/>
                <a:gd name="connsiteY63" fmla="*/ 845671 h 2061694"/>
                <a:gd name="connsiteX64" fmla="*/ 1771650 w 5026812"/>
                <a:gd name="connsiteY64" fmla="*/ 886946 h 2061694"/>
                <a:gd name="connsiteX65" fmla="*/ 1816100 w 5026812"/>
                <a:gd name="connsiteY65" fmla="*/ 890121 h 2061694"/>
                <a:gd name="connsiteX66" fmla="*/ 1816100 w 5026812"/>
                <a:gd name="connsiteY66" fmla="*/ 944096 h 2061694"/>
                <a:gd name="connsiteX67" fmla="*/ 1825625 w 5026812"/>
                <a:gd name="connsiteY67" fmla="*/ 944096 h 2061694"/>
                <a:gd name="connsiteX68" fmla="*/ 1825625 w 5026812"/>
                <a:gd name="connsiteY68" fmla="*/ 972671 h 2061694"/>
                <a:gd name="connsiteX69" fmla="*/ 1885950 w 5026812"/>
                <a:gd name="connsiteY69" fmla="*/ 975846 h 2061694"/>
                <a:gd name="connsiteX70" fmla="*/ 1885950 w 5026812"/>
                <a:gd name="connsiteY70" fmla="*/ 994896 h 2061694"/>
                <a:gd name="connsiteX71" fmla="*/ 2120900 w 5026812"/>
                <a:gd name="connsiteY71" fmla="*/ 998071 h 2061694"/>
                <a:gd name="connsiteX72" fmla="*/ 2117725 w 5026812"/>
                <a:gd name="connsiteY72" fmla="*/ 1013946 h 2061694"/>
                <a:gd name="connsiteX73" fmla="*/ 2152650 w 5026812"/>
                <a:gd name="connsiteY73" fmla="*/ 1017121 h 2061694"/>
                <a:gd name="connsiteX74" fmla="*/ 2152650 w 5026812"/>
                <a:gd name="connsiteY74" fmla="*/ 1042521 h 2061694"/>
                <a:gd name="connsiteX75" fmla="*/ 2212975 w 5026812"/>
                <a:gd name="connsiteY75" fmla="*/ 1045696 h 2061694"/>
                <a:gd name="connsiteX76" fmla="*/ 2212975 w 5026812"/>
                <a:gd name="connsiteY76" fmla="*/ 1077446 h 2061694"/>
                <a:gd name="connsiteX77" fmla="*/ 2225675 w 5026812"/>
                <a:gd name="connsiteY77" fmla="*/ 1077446 h 2061694"/>
                <a:gd name="connsiteX78" fmla="*/ 2228850 w 5026812"/>
                <a:gd name="connsiteY78" fmla="*/ 1121896 h 2061694"/>
                <a:gd name="connsiteX79" fmla="*/ 2244725 w 5026812"/>
                <a:gd name="connsiteY79" fmla="*/ 1121896 h 2061694"/>
                <a:gd name="connsiteX80" fmla="*/ 2244725 w 5026812"/>
                <a:gd name="connsiteY80" fmla="*/ 1150471 h 2061694"/>
                <a:gd name="connsiteX81" fmla="*/ 2517775 w 5026812"/>
                <a:gd name="connsiteY81" fmla="*/ 1150471 h 2061694"/>
                <a:gd name="connsiteX82" fmla="*/ 2517775 w 5026812"/>
                <a:gd name="connsiteY82" fmla="*/ 1172696 h 2061694"/>
                <a:gd name="connsiteX83" fmla="*/ 2692400 w 5026812"/>
                <a:gd name="connsiteY83" fmla="*/ 1172696 h 2061694"/>
                <a:gd name="connsiteX84" fmla="*/ 2692400 w 5026812"/>
                <a:gd name="connsiteY84" fmla="*/ 1198096 h 2061694"/>
                <a:gd name="connsiteX85" fmla="*/ 2711450 w 5026812"/>
                <a:gd name="connsiteY85" fmla="*/ 1198096 h 2061694"/>
                <a:gd name="connsiteX86" fmla="*/ 2714625 w 5026812"/>
                <a:gd name="connsiteY86" fmla="*/ 1223496 h 2061694"/>
                <a:gd name="connsiteX87" fmla="*/ 2790825 w 5026812"/>
                <a:gd name="connsiteY87" fmla="*/ 1223496 h 2061694"/>
                <a:gd name="connsiteX88" fmla="*/ 2790825 w 5026812"/>
                <a:gd name="connsiteY88" fmla="*/ 1248896 h 2061694"/>
                <a:gd name="connsiteX89" fmla="*/ 2860675 w 5026812"/>
                <a:gd name="connsiteY89" fmla="*/ 1248896 h 2061694"/>
                <a:gd name="connsiteX90" fmla="*/ 2860675 w 5026812"/>
                <a:gd name="connsiteY90" fmla="*/ 1264771 h 2061694"/>
                <a:gd name="connsiteX91" fmla="*/ 2892425 w 5026812"/>
                <a:gd name="connsiteY91" fmla="*/ 1264771 h 2061694"/>
                <a:gd name="connsiteX92" fmla="*/ 2895600 w 5026812"/>
                <a:gd name="connsiteY92" fmla="*/ 1318746 h 2061694"/>
                <a:gd name="connsiteX93" fmla="*/ 2936875 w 5026812"/>
                <a:gd name="connsiteY93" fmla="*/ 1318746 h 2061694"/>
                <a:gd name="connsiteX94" fmla="*/ 2940050 w 5026812"/>
                <a:gd name="connsiteY94" fmla="*/ 1356846 h 2061694"/>
                <a:gd name="connsiteX95" fmla="*/ 3019425 w 5026812"/>
                <a:gd name="connsiteY95" fmla="*/ 1363196 h 2061694"/>
                <a:gd name="connsiteX96" fmla="*/ 3019425 w 5026812"/>
                <a:gd name="connsiteY96" fmla="*/ 1401296 h 2061694"/>
                <a:gd name="connsiteX97" fmla="*/ 3028950 w 5026812"/>
                <a:gd name="connsiteY97" fmla="*/ 1401296 h 2061694"/>
                <a:gd name="connsiteX98" fmla="*/ 3028950 w 5026812"/>
                <a:gd name="connsiteY98" fmla="*/ 1426696 h 2061694"/>
                <a:gd name="connsiteX99" fmla="*/ 3067050 w 5026812"/>
                <a:gd name="connsiteY99" fmla="*/ 1423521 h 2061694"/>
                <a:gd name="connsiteX100" fmla="*/ 3067050 w 5026812"/>
                <a:gd name="connsiteY100" fmla="*/ 1445746 h 2061694"/>
                <a:gd name="connsiteX101" fmla="*/ 3076575 w 5026812"/>
                <a:gd name="connsiteY101" fmla="*/ 1445746 h 2061694"/>
                <a:gd name="connsiteX102" fmla="*/ 3079750 w 5026812"/>
                <a:gd name="connsiteY102" fmla="*/ 1474321 h 2061694"/>
                <a:gd name="connsiteX103" fmla="*/ 3105150 w 5026812"/>
                <a:gd name="connsiteY103" fmla="*/ 1474321 h 2061694"/>
                <a:gd name="connsiteX104" fmla="*/ 3105150 w 5026812"/>
                <a:gd name="connsiteY104" fmla="*/ 1566396 h 2061694"/>
                <a:gd name="connsiteX105" fmla="*/ 3114675 w 5026812"/>
                <a:gd name="connsiteY105" fmla="*/ 1566396 h 2061694"/>
                <a:gd name="connsiteX106" fmla="*/ 3114675 w 5026812"/>
                <a:gd name="connsiteY106" fmla="*/ 1588621 h 2061694"/>
                <a:gd name="connsiteX107" fmla="*/ 3133725 w 5026812"/>
                <a:gd name="connsiteY107" fmla="*/ 1588621 h 2061694"/>
                <a:gd name="connsiteX108" fmla="*/ 3134519 w 5026812"/>
                <a:gd name="connsiteY108" fmla="*/ 1633865 h 2061694"/>
                <a:gd name="connsiteX109" fmla="*/ 3148012 w 5026812"/>
                <a:gd name="connsiteY109" fmla="*/ 1633865 h 2061694"/>
                <a:gd name="connsiteX110" fmla="*/ 3148012 w 5026812"/>
                <a:gd name="connsiteY110" fmla="*/ 1685460 h 2061694"/>
                <a:gd name="connsiteX111" fmla="*/ 3157537 w 5026812"/>
                <a:gd name="connsiteY111" fmla="*/ 1685459 h 2061694"/>
                <a:gd name="connsiteX112" fmla="*/ 3157536 w 5026812"/>
                <a:gd name="connsiteY112" fmla="*/ 1699745 h 2061694"/>
                <a:gd name="connsiteX113" fmla="*/ 3169442 w 5026812"/>
                <a:gd name="connsiteY113" fmla="*/ 1699747 h 2061694"/>
                <a:gd name="connsiteX114" fmla="*/ 3171824 w 5026812"/>
                <a:gd name="connsiteY114" fmla="*/ 1740227 h 2061694"/>
                <a:gd name="connsiteX115" fmla="*/ 3186111 w 5026812"/>
                <a:gd name="connsiteY115" fmla="*/ 1740227 h 2061694"/>
                <a:gd name="connsiteX116" fmla="*/ 3186112 w 5026812"/>
                <a:gd name="connsiteY116" fmla="*/ 1749752 h 2061694"/>
                <a:gd name="connsiteX117" fmla="*/ 3202780 w 5026812"/>
                <a:gd name="connsiteY117" fmla="*/ 1749751 h 2061694"/>
                <a:gd name="connsiteX118" fmla="*/ 3202780 w 5026812"/>
                <a:gd name="connsiteY118" fmla="*/ 1790233 h 2061694"/>
                <a:gd name="connsiteX119" fmla="*/ 3233735 w 5026812"/>
                <a:gd name="connsiteY119" fmla="*/ 1790233 h 2061694"/>
                <a:gd name="connsiteX120" fmla="*/ 3233735 w 5026812"/>
                <a:gd name="connsiteY120" fmla="*/ 1816427 h 2061694"/>
                <a:gd name="connsiteX121" fmla="*/ 3283741 w 5026812"/>
                <a:gd name="connsiteY121" fmla="*/ 1818808 h 2061694"/>
                <a:gd name="connsiteX122" fmla="*/ 3283741 w 5026812"/>
                <a:gd name="connsiteY122" fmla="*/ 1837857 h 2061694"/>
                <a:gd name="connsiteX123" fmla="*/ 4019545 w 5026812"/>
                <a:gd name="connsiteY123" fmla="*/ 1840238 h 2061694"/>
                <a:gd name="connsiteX124" fmla="*/ 4019547 w 5026812"/>
                <a:gd name="connsiteY124" fmla="*/ 1864050 h 2061694"/>
                <a:gd name="connsiteX125" fmla="*/ 4043358 w 5026812"/>
                <a:gd name="connsiteY125" fmla="*/ 1864051 h 2061694"/>
                <a:gd name="connsiteX126" fmla="*/ 4043358 w 5026812"/>
                <a:gd name="connsiteY126" fmla="*/ 1890245 h 2061694"/>
                <a:gd name="connsiteX127" fmla="*/ 4083838 w 5026812"/>
                <a:gd name="connsiteY127" fmla="*/ 1890244 h 2061694"/>
                <a:gd name="connsiteX128" fmla="*/ 4083839 w 5026812"/>
                <a:gd name="connsiteY128" fmla="*/ 1940252 h 2061694"/>
                <a:gd name="connsiteX129" fmla="*/ 4110033 w 5026812"/>
                <a:gd name="connsiteY129" fmla="*/ 1940251 h 2061694"/>
                <a:gd name="connsiteX130" fmla="*/ 4110032 w 5026812"/>
                <a:gd name="connsiteY130" fmla="*/ 1959300 h 2061694"/>
                <a:gd name="connsiteX131" fmla="*/ 4324344 w 5026812"/>
                <a:gd name="connsiteY131" fmla="*/ 1956919 h 2061694"/>
                <a:gd name="connsiteX132" fmla="*/ 4324343 w 5026812"/>
                <a:gd name="connsiteY132" fmla="*/ 1987876 h 2061694"/>
                <a:gd name="connsiteX133" fmla="*/ 4960137 w 5026812"/>
                <a:gd name="connsiteY133" fmla="*/ 1990257 h 2061694"/>
                <a:gd name="connsiteX134" fmla="*/ 4957757 w 5026812"/>
                <a:gd name="connsiteY134" fmla="*/ 2018833 h 2061694"/>
                <a:gd name="connsiteX135" fmla="*/ 5026812 w 5026812"/>
                <a:gd name="connsiteY135" fmla="*/ 2018833 h 2061694"/>
                <a:gd name="connsiteX136" fmla="*/ 5026811 w 5026812"/>
                <a:gd name="connsiteY136" fmla="*/ 2054552 h 2061694"/>
                <a:gd name="connsiteX137" fmla="*/ 5026811 w 5026812"/>
                <a:gd name="connsiteY137" fmla="*/ 2061694 h 2061694"/>
                <a:gd name="connsiteX0" fmla="*/ 0 w 5450673"/>
                <a:gd name="connsiteY0" fmla="*/ 4296 h 2054552"/>
                <a:gd name="connsiteX1" fmla="*/ 0 w 5450673"/>
                <a:gd name="connsiteY1" fmla="*/ 4296 h 2054552"/>
                <a:gd name="connsiteX2" fmla="*/ 152400 w 5450673"/>
                <a:gd name="connsiteY2" fmla="*/ 4296 h 2054552"/>
                <a:gd name="connsiteX3" fmla="*/ 168275 w 5450673"/>
                <a:gd name="connsiteY3" fmla="*/ 7471 h 2054552"/>
                <a:gd name="connsiteX4" fmla="*/ 206375 w 5450673"/>
                <a:gd name="connsiteY4" fmla="*/ 10646 h 2054552"/>
                <a:gd name="connsiteX5" fmla="*/ 387350 w 5450673"/>
                <a:gd name="connsiteY5" fmla="*/ 7471 h 2054552"/>
                <a:gd name="connsiteX6" fmla="*/ 412750 w 5450673"/>
                <a:gd name="connsiteY6" fmla="*/ 4296 h 2054552"/>
                <a:gd name="connsiteX7" fmla="*/ 406400 w 5450673"/>
                <a:gd name="connsiteY7" fmla="*/ 4296 h 2054552"/>
                <a:gd name="connsiteX8" fmla="*/ 403225 w 5450673"/>
                <a:gd name="connsiteY8" fmla="*/ 32871 h 2054552"/>
                <a:gd name="connsiteX9" fmla="*/ 409575 w 5450673"/>
                <a:gd name="connsiteY9" fmla="*/ 36046 h 2054552"/>
                <a:gd name="connsiteX10" fmla="*/ 415925 w 5450673"/>
                <a:gd name="connsiteY10" fmla="*/ 86846 h 2054552"/>
                <a:gd name="connsiteX11" fmla="*/ 425450 w 5450673"/>
                <a:gd name="connsiteY11" fmla="*/ 86846 h 2054552"/>
                <a:gd name="connsiteX12" fmla="*/ 428625 w 5450673"/>
                <a:gd name="connsiteY12" fmla="*/ 102721 h 2054552"/>
                <a:gd name="connsiteX13" fmla="*/ 438150 w 5450673"/>
                <a:gd name="connsiteY13" fmla="*/ 102721 h 2054552"/>
                <a:gd name="connsiteX14" fmla="*/ 438150 w 5450673"/>
                <a:gd name="connsiteY14" fmla="*/ 217021 h 2054552"/>
                <a:gd name="connsiteX15" fmla="*/ 447675 w 5450673"/>
                <a:gd name="connsiteY15" fmla="*/ 217021 h 2054552"/>
                <a:gd name="connsiteX16" fmla="*/ 447675 w 5450673"/>
                <a:gd name="connsiteY16" fmla="*/ 232896 h 2054552"/>
                <a:gd name="connsiteX17" fmla="*/ 457200 w 5450673"/>
                <a:gd name="connsiteY17" fmla="*/ 232896 h 2054552"/>
                <a:gd name="connsiteX18" fmla="*/ 457200 w 5450673"/>
                <a:gd name="connsiteY18" fmla="*/ 255121 h 2054552"/>
                <a:gd name="connsiteX19" fmla="*/ 822325 w 5450673"/>
                <a:gd name="connsiteY19" fmla="*/ 255121 h 2054552"/>
                <a:gd name="connsiteX20" fmla="*/ 822325 w 5450673"/>
                <a:gd name="connsiteY20" fmla="*/ 277346 h 2054552"/>
                <a:gd name="connsiteX21" fmla="*/ 857250 w 5450673"/>
                <a:gd name="connsiteY21" fmla="*/ 277346 h 2054552"/>
                <a:gd name="connsiteX22" fmla="*/ 857250 w 5450673"/>
                <a:gd name="connsiteY22" fmla="*/ 302746 h 2054552"/>
                <a:gd name="connsiteX23" fmla="*/ 895350 w 5450673"/>
                <a:gd name="connsiteY23" fmla="*/ 302746 h 2054552"/>
                <a:gd name="connsiteX24" fmla="*/ 895350 w 5450673"/>
                <a:gd name="connsiteY24" fmla="*/ 458321 h 2054552"/>
                <a:gd name="connsiteX25" fmla="*/ 901700 w 5450673"/>
                <a:gd name="connsiteY25" fmla="*/ 458321 h 2054552"/>
                <a:gd name="connsiteX26" fmla="*/ 901700 w 5450673"/>
                <a:gd name="connsiteY26" fmla="*/ 471021 h 2054552"/>
                <a:gd name="connsiteX27" fmla="*/ 927100 w 5450673"/>
                <a:gd name="connsiteY27" fmla="*/ 471021 h 2054552"/>
                <a:gd name="connsiteX28" fmla="*/ 927100 w 5450673"/>
                <a:gd name="connsiteY28" fmla="*/ 496421 h 2054552"/>
                <a:gd name="connsiteX29" fmla="*/ 974725 w 5450673"/>
                <a:gd name="connsiteY29" fmla="*/ 496421 h 2054552"/>
                <a:gd name="connsiteX30" fmla="*/ 974725 w 5450673"/>
                <a:gd name="connsiteY30" fmla="*/ 518646 h 2054552"/>
                <a:gd name="connsiteX31" fmla="*/ 1114425 w 5450673"/>
                <a:gd name="connsiteY31" fmla="*/ 521821 h 2054552"/>
                <a:gd name="connsiteX32" fmla="*/ 1117600 w 5450673"/>
                <a:gd name="connsiteY32" fmla="*/ 540871 h 2054552"/>
                <a:gd name="connsiteX33" fmla="*/ 1181100 w 5450673"/>
                <a:gd name="connsiteY33" fmla="*/ 544046 h 2054552"/>
                <a:gd name="connsiteX34" fmla="*/ 1181100 w 5450673"/>
                <a:gd name="connsiteY34" fmla="*/ 553571 h 2054552"/>
                <a:gd name="connsiteX35" fmla="*/ 1187450 w 5450673"/>
                <a:gd name="connsiteY35" fmla="*/ 553571 h 2054552"/>
                <a:gd name="connsiteX36" fmla="*/ 1187450 w 5450673"/>
                <a:gd name="connsiteY36" fmla="*/ 563096 h 2054552"/>
                <a:gd name="connsiteX37" fmla="*/ 1193800 w 5450673"/>
                <a:gd name="connsiteY37" fmla="*/ 563096 h 2054552"/>
                <a:gd name="connsiteX38" fmla="*/ 1193800 w 5450673"/>
                <a:gd name="connsiteY38" fmla="*/ 569446 h 2054552"/>
                <a:gd name="connsiteX39" fmla="*/ 1203325 w 5450673"/>
                <a:gd name="connsiteY39" fmla="*/ 569446 h 2054552"/>
                <a:gd name="connsiteX40" fmla="*/ 1203325 w 5450673"/>
                <a:gd name="connsiteY40" fmla="*/ 604371 h 2054552"/>
                <a:gd name="connsiteX41" fmla="*/ 1276350 w 5450673"/>
                <a:gd name="connsiteY41" fmla="*/ 604371 h 2054552"/>
                <a:gd name="connsiteX42" fmla="*/ 1279525 w 5450673"/>
                <a:gd name="connsiteY42" fmla="*/ 626596 h 2054552"/>
                <a:gd name="connsiteX43" fmla="*/ 1301750 w 5450673"/>
                <a:gd name="connsiteY43" fmla="*/ 629771 h 2054552"/>
                <a:gd name="connsiteX44" fmla="*/ 1301750 w 5450673"/>
                <a:gd name="connsiteY44" fmla="*/ 642471 h 2054552"/>
                <a:gd name="connsiteX45" fmla="*/ 1311275 w 5450673"/>
                <a:gd name="connsiteY45" fmla="*/ 642471 h 2054552"/>
                <a:gd name="connsiteX46" fmla="*/ 1311275 w 5450673"/>
                <a:gd name="connsiteY46" fmla="*/ 671046 h 2054552"/>
                <a:gd name="connsiteX47" fmla="*/ 1349375 w 5450673"/>
                <a:gd name="connsiteY47" fmla="*/ 671046 h 2054552"/>
                <a:gd name="connsiteX48" fmla="*/ 1349375 w 5450673"/>
                <a:gd name="connsiteY48" fmla="*/ 686921 h 2054552"/>
                <a:gd name="connsiteX49" fmla="*/ 1371600 w 5450673"/>
                <a:gd name="connsiteY49" fmla="*/ 686921 h 2054552"/>
                <a:gd name="connsiteX50" fmla="*/ 1368425 w 5450673"/>
                <a:gd name="connsiteY50" fmla="*/ 709146 h 2054552"/>
                <a:gd name="connsiteX51" fmla="*/ 1390650 w 5450673"/>
                <a:gd name="connsiteY51" fmla="*/ 709146 h 2054552"/>
                <a:gd name="connsiteX52" fmla="*/ 1390650 w 5450673"/>
                <a:gd name="connsiteY52" fmla="*/ 734546 h 2054552"/>
                <a:gd name="connsiteX53" fmla="*/ 1454150 w 5450673"/>
                <a:gd name="connsiteY53" fmla="*/ 737721 h 2054552"/>
                <a:gd name="connsiteX54" fmla="*/ 1454150 w 5450673"/>
                <a:gd name="connsiteY54" fmla="*/ 753596 h 2054552"/>
                <a:gd name="connsiteX55" fmla="*/ 1489075 w 5450673"/>
                <a:gd name="connsiteY55" fmla="*/ 753596 h 2054552"/>
                <a:gd name="connsiteX56" fmla="*/ 1489075 w 5450673"/>
                <a:gd name="connsiteY56" fmla="*/ 778996 h 2054552"/>
                <a:gd name="connsiteX57" fmla="*/ 1562100 w 5450673"/>
                <a:gd name="connsiteY57" fmla="*/ 778996 h 2054552"/>
                <a:gd name="connsiteX58" fmla="*/ 1562100 w 5450673"/>
                <a:gd name="connsiteY58" fmla="*/ 798046 h 2054552"/>
                <a:gd name="connsiteX59" fmla="*/ 1670050 w 5450673"/>
                <a:gd name="connsiteY59" fmla="*/ 801221 h 2054552"/>
                <a:gd name="connsiteX60" fmla="*/ 1670050 w 5450673"/>
                <a:gd name="connsiteY60" fmla="*/ 820271 h 2054552"/>
                <a:gd name="connsiteX61" fmla="*/ 1730375 w 5450673"/>
                <a:gd name="connsiteY61" fmla="*/ 823446 h 2054552"/>
                <a:gd name="connsiteX62" fmla="*/ 1730375 w 5450673"/>
                <a:gd name="connsiteY62" fmla="*/ 839321 h 2054552"/>
                <a:gd name="connsiteX63" fmla="*/ 1771650 w 5450673"/>
                <a:gd name="connsiteY63" fmla="*/ 845671 h 2054552"/>
                <a:gd name="connsiteX64" fmla="*/ 1771650 w 5450673"/>
                <a:gd name="connsiteY64" fmla="*/ 886946 h 2054552"/>
                <a:gd name="connsiteX65" fmla="*/ 1816100 w 5450673"/>
                <a:gd name="connsiteY65" fmla="*/ 890121 h 2054552"/>
                <a:gd name="connsiteX66" fmla="*/ 1816100 w 5450673"/>
                <a:gd name="connsiteY66" fmla="*/ 944096 h 2054552"/>
                <a:gd name="connsiteX67" fmla="*/ 1825625 w 5450673"/>
                <a:gd name="connsiteY67" fmla="*/ 944096 h 2054552"/>
                <a:gd name="connsiteX68" fmla="*/ 1825625 w 5450673"/>
                <a:gd name="connsiteY68" fmla="*/ 972671 h 2054552"/>
                <a:gd name="connsiteX69" fmla="*/ 1885950 w 5450673"/>
                <a:gd name="connsiteY69" fmla="*/ 975846 h 2054552"/>
                <a:gd name="connsiteX70" fmla="*/ 1885950 w 5450673"/>
                <a:gd name="connsiteY70" fmla="*/ 994896 h 2054552"/>
                <a:gd name="connsiteX71" fmla="*/ 2120900 w 5450673"/>
                <a:gd name="connsiteY71" fmla="*/ 998071 h 2054552"/>
                <a:gd name="connsiteX72" fmla="*/ 2117725 w 5450673"/>
                <a:gd name="connsiteY72" fmla="*/ 1013946 h 2054552"/>
                <a:gd name="connsiteX73" fmla="*/ 2152650 w 5450673"/>
                <a:gd name="connsiteY73" fmla="*/ 1017121 h 2054552"/>
                <a:gd name="connsiteX74" fmla="*/ 2152650 w 5450673"/>
                <a:gd name="connsiteY74" fmla="*/ 1042521 h 2054552"/>
                <a:gd name="connsiteX75" fmla="*/ 2212975 w 5450673"/>
                <a:gd name="connsiteY75" fmla="*/ 1045696 h 2054552"/>
                <a:gd name="connsiteX76" fmla="*/ 2212975 w 5450673"/>
                <a:gd name="connsiteY76" fmla="*/ 1077446 h 2054552"/>
                <a:gd name="connsiteX77" fmla="*/ 2225675 w 5450673"/>
                <a:gd name="connsiteY77" fmla="*/ 1077446 h 2054552"/>
                <a:gd name="connsiteX78" fmla="*/ 2228850 w 5450673"/>
                <a:gd name="connsiteY78" fmla="*/ 1121896 h 2054552"/>
                <a:gd name="connsiteX79" fmla="*/ 2244725 w 5450673"/>
                <a:gd name="connsiteY79" fmla="*/ 1121896 h 2054552"/>
                <a:gd name="connsiteX80" fmla="*/ 2244725 w 5450673"/>
                <a:gd name="connsiteY80" fmla="*/ 1150471 h 2054552"/>
                <a:gd name="connsiteX81" fmla="*/ 2517775 w 5450673"/>
                <a:gd name="connsiteY81" fmla="*/ 1150471 h 2054552"/>
                <a:gd name="connsiteX82" fmla="*/ 2517775 w 5450673"/>
                <a:gd name="connsiteY82" fmla="*/ 1172696 h 2054552"/>
                <a:gd name="connsiteX83" fmla="*/ 2692400 w 5450673"/>
                <a:gd name="connsiteY83" fmla="*/ 1172696 h 2054552"/>
                <a:gd name="connsiteX84" fmla="*/ 2692400 w 5450673"/>
                <a:gd name="connsiteY84" fmla="*/ 1198096 h 2054552"/>
                <a:gd name="connsiteX85" fmla="*/ 2711450 w 5450673"/>
                <a:gd name="connsiteY85" fmla="*/ 1198096 h 2054552"/>
                <a:gd name="connsiteX86" fmla="*/ 2714625 w 5450673"/>
                <a:gd name="connsiteY86" fmla="*/ 1223496 h 2054552"/>
                <a:gd name="connsiteX87" fmla="*/ 2790825 w 5450673"/>
                <a:gd name="connsiteY87" fmla="*/ 1223496 h 2054552"/>
                <a:gd name="connsiteX88" fmla="*/ 2790825 w 5450673"/>
                <a:gd name="connsiteY88" fmla="*/ 1248896 h 2054552"/>
                <a:gd name="connsiteX89" fmla="*/ 2860675 w 5450673"/>
                <a:gd name="connsiteY89" fmla="*/ 1248896 h 2054552"/>
                <a:gd name="connsiteX90" fmla="*/ 2860675 w 5450673"/>
                <a:gd name="connsiteY90" fmla="*/ 1264771 h 2054552"/>
                <a:gd name="connsiteX91" fmla="*/ 2892425 w 5450673"/>
                <a:gd name="connsiteY91" fmla="*/ 1264771 h 2054552"/>
                <a:gd name="connsiteX92" fmla="*/ 2895600 w 5450673"/>
                <a:gd name="connsiteY92" fmla="*/ 1318746 h 2054552"/>
                <a:gd name="connsiteX93" fmla="*/ 2936875 w 5450673"/>
                <a:gd name="connsiteY93" fmla="*/ 1318746 h 2054552"/>
                <a:gd name="connsiteX94" fmla="*/ 2940050 w 5450673"/>
                <a:gd name="connsiteY94" fmla="*/ 1356846 h 2054552"/>
                <a:gd name="connsiteX95" fmla="*/ 3019425 w 5450673"/>
                <a:gd name="connsiteY95" fmla="*/ 1363196 h 2054552"/>
                <a:gd name="connsiteX96" fmla="*/ 3019425 w 5450673"/>
                <a:gd name="connsiteY96" fmla="*/ 1401296 h 2054552"/>
                <a:gd name="connsiteX97" fmla="*/ 3028950 w 5450673"/>
                <a:gd name="connsiteY97" fmla="*/ 1401296 h 2054552"/>
                <a:gd name="connsiteX98" fmla="*/ 3028950 w 5450673"/>
                <a:gd name="connsiteY98" fmla="*/ 1426696 h 2054552"/>
                <a:gd name="connsiteX99" fmla="*/ 3067050 w 5450673"/>
                <a:gd name="connsiteY99" fmla="*/ 1423521 h 2054552"/>
                <a:gd name="connsiteX100" fmla="*/ 3067050 w 5450673"/>
                <a:gd name="connsiteY100" fmla="*/ 1445746 h 2054552"/>
                <a:gd name="connsiteX101" fmla="*/ 3076575 w 5450673"/>
                <a:gd name="connsiteY101" fmla="*/ 1445746 h 2054552"/>
                <a:gd name="connsiteX102" fmla="*/ 3079750 w 5450673"/>
                <a:gd name="connsiteY102" fmla="*/ 1474321 h 2054552"/>
                <a:gd name="connsiteX103" fmla="*/ 3105150 w 5450673"/>
                <a:gd name="connsiteY103" fmla="*/ 1474321 h 2054552"/>
                <a:gd name="connsiteX104" fmla="*/ 3105150 w 5450673"/>
                <a:gd name="connsiteY104" fmla="*/ 1566396 h 2054552"/>
                <a:gd name="connsiteX105" fmla="*/ 3114675 w 5450673"/>
                <a:gd name="connsiteY105" fmla="*/ 1566396 h 2054552"/>
                <a:gd name="connsiteX106" fmla="*/ 3114675 w 5450673"/>
                <a:gd name="connsiteY106" fmla="*/ 1588621 h 2054552"/>
                <a:gd name="connsiteX107" fmla="*/ 3133725 w 5450673"/>
                <a:gd name="connsiteY107" fmla="*/ 1588621 h 2054552"/>
                <a:gd name="connsiteX108" fmla="*/ 3134519 w 5450673"/>
                <a:gd name="connsiteY108" fmla="*/ 1633865 h 2054552"/>
                <a:gd name="connsiteX109" fmla="*/ 3148012 w 5450673"/>
                <a:gd name="connsiteY109" fmla="*/ 1633865 h 2054552"/>
                <a:gd name="connsiteX110" fmla="*/ 3148012 w 5450673"/>
                <a:gd name="connsiteY110" fmla="*/ 1685460 h 2054552"/>
                <a:gd name="connsiteX111" fmla="*/ 3157537 w 5450673"/>
                <a:gd name="connsiteY111" fmla="*/ 1685459 h 2054552"/>
                <a:gd name="connsiteX112" fmla="*/ 3157536 w 5450673"/>
                <a:gd name="connsiteY112" fmla="*/ 1699745 h 2054552"/>
                <a:gd name="connsiteX113" fmla="*/ 3169442 w 5450673"/>
                <a:gd name="connsiteY113" fmla="*/ 1699747 h 2054552"/>
                <a:gd name="connsiteX114" fmla="*/ 3171824 w 5450673"/>
                <a:gd name="connsiteY114" fmla="*/ 1740227 h 2054552"/>
                <a:gd name="connsiteX115" fmla="*/ 3186111 w 5450673"/>
                <a:gd name="connsiteY115" fmla="*/ 1740227 h 2054552"/>
                <a:gd name="connsiteX116" fmla="*/ 3186112 w 5450673"/>
                <a:gd name="connsiteY116" fmla="*/ 1749752 h 2054552"/>
                <a:gd name="connsiteX117" fmla="*/ 3202780 w 5450673"/>
                <a:gd name="connsiteY117" fmla="*/ 1749751 h 2054552"/>
                <a:gd name="connsiteX118" fmla="*/ 3202780 w 5450673"/>
                <a:gd name="connsiteY118" fmla="*/ 1790233 h 2054552"/>
                <a:gd name="connsiteX119" fmla="*/ 3233735 w 5450673"/>
                <a:gd name="connsiteY119" fmla="*/ 1790233 h 2054552"/>
                <a:gd name="connsiteX120" fmla="*/ 3233735 w 5450673"/>
                <a:gd name="connsiteY120" fmla="*/ 1816427 h 2054552"/>
                <a:gd name="connsiteX121" fmla="*/ 3283741 w 5450673"/>
                <a:gd name="connsiteY121" fmla="*/ 1818808 h 2054552"/>
                <a:gd name="connsiteX122" fmla="*/ 3283741 w 5450673"/>
                <a:gd name="connsiteY122" fmla="*/ 1837857 h 2054552"/>
                <a:gd name="connsiteX123" fmla="*/ 4019545 w 5450673"/>
                <a:gd name="connsiteY123" fmla="*/ 1840238 h 2054552"/>
                <a:gd name="connsiteX124" fmla="*/ 4019547 w 5450673"/>
                <a:gd name="connsiteY124" fmla="*/ 1864050 h 2054552"/>
                <a:gd name="connsiteX125" fmla="*/ 4043358 w 5450673"/>
                <a:gd name="connsiteY125" fmla="*/ 1864051 h 2054552"/>
                <a:gd name="connsiteX126" fmla="*/ 4043358 w 5450673"/>
                <a:gd name="connsiteY126" fmla="*/ 1890245 h 2054552"/>
                <a:gd name="connsiteX127" fmla="*/ 4083838 w 5450673"/>
                <a:gd name="connsiteY127" fmla="*/ 1890244 h 2054552"/>
                <a:gd name="connsiteX128" fmla="*/ 4083839 w 5450673"/>
                <a:gd name="connsiteY128" fmla="*/ 1940252 h 2054552"/>
                <a:gd name="connsiteX129" fmla="*/ 4110033 w 5450673"/>
                <a:gd name="connsiteY129" fmla="*/ 1940251 h 2054552"/>
                <a:gd name="connsiteX130" fmla="*/ 4110032 w 5450673"/>
                <a:gd name="connsiteY130" fmla="*/ 1959300 h 2054552"/>
                <a:gd name="connsiteX131" fmla="*/ 4324344 w 5450673"/>
                <a:gd name="connsiteY131" fmla="*/ 1956919 h 2054552"/>
                <a:gd name="connsiteX132" fmla="*/ 4324343 w 5450673"/>
                <a:gd name="connsiteY132" fmla="*/ 1987876 h 2054552"/>
                <a:gd name="connsiteX133" fmla="*/ 4960137 w 5450673"/>
                <a:gd name="connsiteY133" fmla="*/ 1990257 h 2054552"/>
                <a:gd name="connsiteX134" fmla="*/ 4957757 w 5450673"/>
                <a:gd name="connsiteY134" fmla="*/ 2018833 h 2054552"/>
                <a:gd name="connsiteX135" fmla="*/ 5026812 w 5450673"/>
                <a:gd name="connsiteY135" fmla="*/ 2018833 h 2054552"/>
                <a:gd name="connsiteX136" fmla="*/ 5026811 w 5450673"/>
                <a:gd name="connsiteY136" fmla="*/ 2054552 h 2054552"/>
                <a:gd name="connsiteX137" fmla="*/ 5450673 w 5450673"/>
                <a:gd name="connsiteY137" fmla="*/ 2052169 h 2054552"/>
                <a:gd name="connsiteX0" fmla="*/ 0 w 5482762"/>
                <a:gd name="connsiteY0" fmla="*/ 4296 h 2054552"/>
                <a:gd name="connsiteX1" fmla="*/ 0 w 5482762"/>
                <a:gd name="connsiteY1" fmla="*/ 4296 h 2054552"/>
                <a:gd name="connsiteX2" fmla="*/ 152400 w 5482762"/>
                <a:gd name="connsiteY2" fmla="*/ 4296 h 2054552"/>
                <a:gd name="connsiteX3" fmla="*/ 168275 w 5482762"/>
                <a:gd name="connsiteY3" fmla="*/ 7471 h 2054552"/>
                <a:gd name="connsiteX4" fmla="*/ 206375 w 5482762"/>
                <a:gd name="connsiteY4" fmla="*/ 10646 h 2054552"/>
                <a:gd name="connsiteX5" fmla="*/ 387350 w 5482762"/>
                <a:gd name="connsiteY5" fmla="*/ 7471 h 2054552"/>
                <a:gd name="connsiteX6" fmla="*/ 412750 w 5482762"/>
                <a:gd name="connsiteY6" fmla="*/ 4296 h 2054552"/>
                <a:gd name="connsiteX7" fmla="*/ 406400 w 5482762"/>
                <a:gd name="connsiteY7" fmla="*/ 4296 h 2054552"/>
                <a:gd name="connsiteX8" fmla="*/ 403225 w 5482762"/>
                <a:gd name="connsiteY8" fmla="*/ 32871 h 2054552"/>
                <a:gd name="connsiteX9" fmla="*/ 409575 w 5482762"/>
                <a:gd name="connsiteY9" fmla="*/ 36046 h 2054552"/>
                <a:gd name="connsiteX10" fmla="*/ 415925 w 5482762"/>
                <a:gd name="connsiteY10" fmla="*/ 86846 h 2054552"/>
                <a:gd name="connsiteX11" fmla="*/ 425450 w 5482762"/>
                <a:gd name="connsiteY11" fmla="*/ 86846 h 2054552"/>
                <a:gd name="connsiteX12" fmla="*/ 428625 w 5482762"/>
                <a:gd name="connsiteY12" fmla="*/ 102721 h 2054552"/>
                <a:gd name="connsiteX13" fmla="*/ 438150 w 5482762"/>
                <a:gd name="connsiteY13" fmla="*/ 102721 h 2054552"/>
                <a:gd name="connsiteX14" fmla="*/ 438150 w 5482762"/>
                <a:gd name="connsiteY14" fmla="*/ 217021 h 2054552"/>
                <a:gd name="connsiteX15" fmla="*/ 447675 w 5482762"/>
                <a:gd name="connsiteY15" fmla="*/ 217021 h 2054552"/>
                <a:gd name="connsiteX16" fmla="*/ 447675 w 5482762"/>
                <a:gd name="connsiteY16" fmla="*/ 232896 h 2054552"/>
                <a:gd name="connsiteX17" fmla="*/ 457200 w 5482762"/>
                <a:gd name="connsiteY17" fmla="*/ 232896 h 2054552"/>
                <a:gd name="connsiteX18" fmla="*/ 457200 w 5482762"/>
                <a:gd name="connsiteY18" fmla="*/ 255121 h 2054552"/>
                <a:gd name="connsiteX19" fmla="*/ 822325 w 5482762"/>
                <a:gd name="connsiteY19" fmla="*/ 255121 h 2054552"/>
                <a:gd name="connsiteX20" fmla="*/ 822325 w 5482762"/>
                <a:gd name="connsiteY20" fmla="*/ 277346 h 2054552"/>
                <a:gd name="connsiteX21" fmla="*/ 857250 w 5482762"/>
                <a:gd name="connsiteY21" fmla="*/ 277346 h 2054552"/>
                <a:gd name="connsiteX22" fmla="*/ 857250 w 5482762"/>
                <a:gd name="connsiteY22" fmla="*/ 302746 h 2054552"/>
                <a:gd name="connsiteX23" fmla="*/ 895350 w 5482762"/>
                <a:gd name="connsiteY23" fmla="*/ 302746 h 2054552"/>
                <a:gd name="connsiteX24" fmla="*/ 895350 w 5482762"/>
                <a:gd name="connsiteY24" fmla="*/ 458321 h 2054552"/>
                <a:gd name="connsiteX25" fmla="*/ 901700 w 5482762"/>
                <a:gd name="connsiteY25" fmla="*/ 458321 h 2054552"/>
                <a:gd name="connsiteX26" fmla="*/ 901700 w 5482762"/>
                <a:gd name="connsiteY26" fmla="*/ 471021 h 2054552"/>
                <a:gd name="connsiteX27" fmla="*/ 927100 w 5482762"/>
                <a:gd name="connsiteY27" fmla="*/ 471021 h 2054552"/>
                <a:gd name="connsiteX28" fmla="*/ 927100 w 5482762"/>
                <a:gd name="connsiteY28" fmla="*/ 496421 h 2054552"/>
                <a:gd name="connsiteX29" fmla="*/ 974725 w 5482762"/>
                <a:gd name="connsiteY29" fmla="*/ 496421 h 2054552"/>
                <a:gd name="connsiteX30" fmla="*/ 974725 w 5482762"/>
                <a:gd name="connsiteY30" fmla="*/ 518646 h 2054552"/>
                <a:gd name="connsiteX31" fmla="*/ 1114425 w 5482762"/>
                <a:gd name="connsiteY31" fmla="*/ 521821 h 2054552"/>
                <a:gd name="connsiteX32" fmla="*/ 1117600 w 5482762"/>
                <a:gd name="connsiteY32" fmla="*/ 540871 h 2054552"/>
                <a:gd name="connsiteX33" fmla="*/ 1181100 w 5482762"/>
                <a:gd name="connsiteY33" fmla="*/ 544046 h 2054552"/>
                <a:gd name="connsiteX34" fmla="*/ 1181100 w 5482762"/>
                <a:gd name="connsiteY34" fmla="*/ 553571 h 2054552"/>
                <a:gd name="connsiteX35" fmla="*/ 1187450 w 5482762"/>
                <a:gd name="connsiteY35" fmla="*/ 553571 h 2054552"/>
                <a:gd name="connsiteX36" fmla="*/ 1187450 w 5482762"/>
                <a:gd name="connsiteY36" fmla="*/ 563096 h 2054552"/>
                <a:gd name="connsiteX37" fmla="*/ 1193800 w 5482762"/>
                <a:gd name="connsiteY37" fmla="*/ 563096 h 2054552"/>
                <a:gd name="connsiteX38" fmla="*/ 1193800 w 5482762"/>
                <a:gd name="connsiteY38" fmla="*/ 569446 h 2054552"/>
                <a:gd name="connsiteX39" fmla="*/ 1203325 w 5482762"/>
                <a:gd name="connsiteY39" fmla="*/ 569446 h 2054552"/>
                <a:gd name="connsiteX40" fmla="*/ 1203325 w 5482762"/>
                <a:gd name="connsiteY40" fmla="*/ 604371 h 2054552"/>
                <a:gd name="connsiteX41" fmla="*/ 1276350 w 5482762"/>
                <a:gd name="connsiteY41" fmla="*/ 604371 h 2054552"/>
                <a:gd name="connsiteX42" fmla="*/ 1279525 w 5482762"/>
                <a:gd name="connsiteY42" fmla="*/ 626596 h 2054552"/>
                <a:gd name="connsiteX43" fmla="*/ 1301750 w 5482762"/>
                <a:gd name="connsiteY43" fmla="*/ 629771 h 2054552"/>
                <a:gd name="connsiteX44" fmla="*/ 1301750 w 5482762"/>
                <a:gd name="connsiteY44" fmla="*/ 642471 h 2054552"/>
                <a:gd name="connsiteX45" fmla="*/ 1311275 w 5482762"/>
                <a:gd name="connsiteY45" fmla="*/ 642471 h 2054552"/>
                <a:gd name="connsiteX46" fmla="*/ 1311275 w 5482762"/>
                <a:gd name="connsiteY46" fmla="*/ 671046 h 2054552"/>
                <a:gd name="connsiteX47" fmla="*/ 1349375 w 5482762"/>
                <a:gd name="connsiteY47" fmla="*/ 671046 h 2054552"/>
                <a:gd name="connsiteX48" fmla="*/ 1349375 w 5482762"/>
                <a:gd name="connsiteY48" fmla="*/ 686921 h 2054552"/>
                <a:gd name="connsiteX49" fmla="*/ 1371600 w 5482762"/>
                <a:gd name="connsiteY49" fmla="*/ 686921 h 2054552"/>
                <a:gd name="connsiteX50" fmla="*/ 1368425 w 5482762"/>
                <a:gd name="connsiteY50" fmla="*/ 709146 h 2054552"/>
                <a:gd name="connsiteX51" fmla="*/ 1390650 w 5482762"/>
                <a:gd name="connsiteY51" fmla="*/ 709146 h 2054552"/>
                <a:gd name="connsiteX52" fmla="*/ 1390650 w 5482762"/>
                <a:gd name="connsiteY52" fmla="*/ 734546 h 2054552"/>
                <a:gd name="connsiteX53" fmla="*/ 1454150 w 5482762"/>
                <a:gd name="connsiteY53" fmla="*/ 737721 h 2054552"/>
                <a:gd name="connsiteX54" fmla="*/ 1454150 w 5482762"/>
                <a:gd name="connsiteY54" fmla="*/ 753596 h 2054552"/>
                <a:gd name="connsiteX55" fmla="*/ 1489075 w 5482762"/>
                <a:gd name="connsiteY55" fmla="*/ 753596 h 2054552"/>
                <a:gd name="connsiteX56" fmla="*/ 1489075 w 5482762"/>
                <a:gd name="connsiteY56" fmla="*/ 778996 h 2054552"/>
                <a:gd name="connsiteX57" fmla="*/ 1562100 w 5482762"/>
                <a:gd name="connsiteY57" fmla="*/ 778996 h 2054552"/>
                <a:gd name="connsiteX58" fmla="*/ 1562100 w 5482762"/>
                <a:gd name="connsiteY58" fmla="*/ 798046 h 2054552"/>
                <a:gd name="connsiteX59" fmla="*/ 1670050 w 5482762"/>
                <a:gd name="connsiteY59" fmla="*/ 801221 h 2054552"/>
                <a:gd name="connsiteX60" fmla="*/ 1670050 w 5482762"/>
                <a:gd name="connsiteY60" fmla="*/ 820271 h 2054552"/>
                <a:gd name="connsiteX61" fmla="*/ 1730375 w 5482762"/>
                <a:gd name="connsiteY61" fmla="*/ 823446 h 2054552"/>
                <a:gd name="connsiteX62" fmla="*/ 1730375 w 5482762"/>
                <a:gd name="connsiteY62" fmla="*/ 839321 h 2054552"/>
                <a:gd name="connsiteX63" fmla="*/ 1771650 w 5482762"/>
                <a:gd name="connsiteY63" fmla="*/ 845671 h 2054552"/>
                <a:gd name="connsiteX64" fmla="*/ 1771650 w 5482762"/>
                <a:gd name="connsiteY64" fmla="*/ 886946 h 2054552"/>
                <a:gd name="connsiteX65" fmla="*/ 1816100 w 5482762"/>
                <a:gd name="connsiteY65" fmla="*/ 890121 h 2054552"/>
                <a:gd name="connsiteX66" fmla="*/ 1816100 w 5482762"/>
                <a:gd name="connsiteY66" fmla="*/ 944096 h 2054552"/>
                <a:gd name="connsiteX67" fmla="*/ 1825625 w 5482762"/>
                <a:gd name="connsiteY67" fmla="*/ 944096 h 2054552"/>
                <a:gd name="connsiteX68" fmla="*/ 1825625 w 5482762"/>
                <a:gd name="connsiteY68" fmla="*/ 972671 h 2054552"/>
                <a:gd name="connsiteX69" fmla="*/ 1885950 w 5482762"/>
                <a:gd name="connsiteY69" fmla="*/ 975846 h 2054552"/>
                <a:gd name="connsiteX70" fmla="*/ 1885950 w 5482762"/>
                <a:gd name="connsiteY70" fmla="*/ 994896 h 2054552"/>
                <a:gd name="connsiteX71" fmla="*/ 2120900 w 5482762"/>
                <a:gd name="connsiteY71" fmla="*/ 998071 h 2054552"/>
                <a:gd name="connsiteX72" fmla="*/ 2117725 w 5482762"/>
                <a:gd name="connsiteY72" fmla="*/ 1013946 h 2054552"/>
                <a:gd name="connsiteX73" fmla="*/ 2152650 w 5482762"/>
                <a:gd name="connsiteY73" fmla="*/ 1017121 h 2054552"/>
                <a:gd name="connsiteX74" fmla="*/ 2152650 w 5482762"/>
                <a:gd name="connsiteY74" fmla="*/ 1042521 h 2054552"/>
                <a:gd name="connsiteX75" fmla="*/ 2212975 w 5482762"/>
                <a:gd name="connsiteY75" fmla="*/ 1045696 h 2054552"/>
                <a:gd name="connsiteX76" fmla="*/ 2212975 w 5482762"/>
                <a:gd name="connsiteY76" fmla="*/ 1077446 h 2054552"/>
                <a:gd name="connsiteX77" fmla="*/ 2225675 w 5482762"/>
                <a:gd name="connsiteY77" fmla="*/ 1077446 h 2054552"/>
                <a:gd name="connsiteX78" fmla="*/ 2228850 w 5482762"/>
                <a:gd name="connsiteY78" fmla="*/ 1121896 h 2054552"/>
                <a:gd name="connsiteX79" fmla="*/ 2244725 w 5482762"/>
                <a:gd name="connsiteY79" fmla="*/ 1121896 h 2054552"/>
                <a:gd name="connsiteX80" fmla="*/ 2244725 w 5482762"/>
                <a:gd name="connsiteY80" fmla="*/ 1150471 h 2054552"/>
                <a:gd name="connsiteX81" fmla="*/ 2517775 w 5482762"/>
                <a:gd name="connsiteY81" fmla="*/ 1150471 h 2054552"/>
                <a:gd name="connsiteX82" fmla="*/ 2517775 w 5482762"/>
                <a:gd name="connsiteY82" fmla="*/ 1172696 h 2054552"/>
                <a:gd name="connsiteX83" fmla="*/ 2692400 w 5482762"/>
                <a:gd name="connsiteY83" fmla="*/ 1172696 h 2054552"/>
                <a:gd name="connsiteX84" fmla="*/ 2692400 w 5482762"/>
                <a:gd name="connsiteY84" fmla="*/ 1198096 h 2054552"/>
                <a:gd name="connsiteX85" fmla="*/ 2711450 w 5482762"/>
                <a:gd name="connsiteY85" fmla="*/ 1198096 h 2054552"/>
                <a:gd name="connsiteX86" fmla="*/ 2714625 w 5482762"/>
                <a:gd name="connsiteY86" fmla="*/ 1223496 h 2054552"/>
                <a:gd name="connsiteX87" fmla="*/ 2790825 w 5482762"/>
                <a:gd name="connsiteY87" fmla="*/ 1223496 h 2054552"/>
                <a:gd name="connsiteX88" fmla="*/ 2790825 w 5482762"/>
                <a:gd name="connsiteY88" fmla="*/ 1248896 h 2054552"/>
                <a:gd name="connsiteX89" fmla="*/ 2860675 w 5482762"/>
                <a:gd name="connsiteY89" fmla="*/ 1248896 h 2054552"/>
                <a:gd name="connsiteX90" fmla="*/ 2860675 w 5482762"/>
                <a:gd name="connsiteY90" fmla="*/ 1264771 h 2054552"/>
                <a:gd name="connsiteX91" fmla="*/ 2892425 w 5482762"/>
                <a:gd name="connsiteY91" fmla="*/ 1264771 h 2054552"/>
                <a:gd name="connsiteX92" fmla="*/ 2895600 w 5482762"/>
                <a:gd name="connsiteY92" fmla="*/ 1318746 h 2054552"/>
                <a:gd name="connsiteX93" fmla="*/ 2936875 w 5482762"/>
                <a:gd name="connsiteY93" fmla="*/ 1318746 h 2054552"/>
                <a:gd name="connsiteX94" fmla="*/ 2940050 w 5482762"/>
                <a:gd name="connsiteY94" fmla="*/ 1356846 h 2054552"/>
                <a:gd name="connsiteX95" fmla="*/ 3019425 w 5482762"/>
                <a:gd name="connsiteY95" fmla="*/ 1363196 h 2054552"/>
                <a:gd name="connsiteX96" fmla="*/ 3019425 w 5482762"/>
                <a:gd name="connsiteY96" fmla="*/ 1401296 h 2054552"/>
                <a:gd name="connsiteX97" fmla="*/ 3028950 w 5482762"/>
                <a:gd name="connsiteY97" fmla="*/ 1401296 h 2054552"/>
                <a:gd name="connsiteX98" fmla="*/ 3028950 w 5482762"/>
                <a:gd name="connsiteY98" fmla="*/ 1426696 h 2054552"/>
                <a:gd name="connsiteX99" fmla="*/ 3067050 w 5482762"/>
                <a:gd name="connsiteY99" fmla="*/ 1423521 h 2054552"/>
                <a:gd name="connsiteX100" fmla="*/ 3067050 w 5482762"/>
                <a:gd name="connsiteY100" fmla="*/ 1445746 h 2054552"/>
                <a:gd name="connsiteX101" fmla="*/ 3076575 w 5482762"/>
                <a:gd name="connsiteY101" fmla="*/ 1445746 h 2054552"/>
                <a:gd name="connsiteX102" fmla="*/ 3079750 w 5482762"/>
                <a:gd name="connsiteY102" fmla="*/ 1474321 h 2054552"/>
                <a:gd name="connsiteX103" fmla="*/ 3105150 w 5482762"/>
                <a:gd name="connsiteY103" fmla="*/ 1474321 h 2054552"/>
                <a:gd name="connsiteX104" fmla="*/ 3105150 w 5482762"/>
                <a:gd name="connsiteY104" fmla="*/ 1566396 h 2054552"/>
                <a:gd name="connsiteX105" fmla="*/ 3114675 w 5482762"/>
                <a:gd name="connsiteY105" fmla="*/ 1566396 h 2054552"/>
                <a:gd name="connsiteX106" fmla="*/ 3114675 w 5482762"/>
                <a:gd name="connsiteY106" fmla="*/ 1588621 h 2054552"/>
                <a:gd name="connsiteX107" fmla="*/ 3133725 w 5482762"/>
                <a:gd name="connsiteY107" fmla="*/ 1588621 h 2054552"/>
                <a:gd name="connsiteX108" fmla="*/ 3134519 w 5482762"/>
                <a:gd name="connsiteY108" fmla="*/ 1633865 h 2054552"/>
                <a:gd name="connsiteX109" fmla="*/ 3148012 w 5482762"/>
                <a:gd name="connsiteY109" fmla="*/ 1633865 h 2054552"/>
                <a:gd name="connsiteX110" fmla="*/ 3148012 w 5482762"/>
                <a:gd name="connsiteY110" fmla="*/ 1685460 h 2054552"/>
                <a:gd name="connsiteX111" fmla="*/ 3157537 w 5482762"/>
                <a:gd name="connsiteY111" fmla="*/ 1685459 h 2054552"/>
                <a:gd name="connsiteX112" fmla="*/ 3157536 w 5482762"/>
                <a:gd name="connsiteY112" fmla="*/ 1699745 h 2054552"/>
                <a:gd name="connsiteX113" fmla="*/ 3169442 w 5482762"/>
                <a:gd name="connsiteY113" fmla="*/ 1699747 h 2054552"/>
                <a:gd name="connsiteX114" fmla="*/ 3171824 w 5482762"/>
                <a:gd name="connsiteY114" fmla="*/ 1740227 h 2054552"/>
                <a:gd name="connsiteX115" fmla="*/ 3186111 w 5482762"/>
                <a:gd name="connsiteY115" fmla="*/ 1740227 h 2054552"/>
                <a:gd name="connsiteX116" fmla="*/ 3186112 w 5482762"/>
                <a:gd name="connsiteY116" fmla="*/ 1749752 h 2054552"/>
                <a:gd name="connsiteX117" fmla="*/ 3202780 w 5482762"/>
                <a:gd name="connsiteY117" fmla="*/ 1749751 h 2054552"/>
                <a:gd name="connsiteX118" fmla="*/ 3202780 w 5482762"/>
                <a:gd name="connsiteY118" fmla="*/ 1790233 h 2054552"/>
                <a:gd name="connsiteX119" fmla="*/ 3233735 w 5482762"/>
                <a:gd name="connsiteY119" fmla="*/ 1790233 h 2054552"/>
                <a:gd name="connsiteX120" fmla="*/ 3233735 w 5482762"/>
                <a:gd name="connsiteY120" fmla="*/ 1816427 h 2054552"/>
                <a:gd name="connsiteX121" fmla="*/ 3283741 w 5482762"/>
                <a:gd name="connsiteY121" fmla="*/ 1818808 h 2054552"/>
                <a:gd name="connsiteX122" fmla="*/ 3283741 w 5482762"/>
                <a:gd name="connsiteY122" fmla="*/ 1837857 h 2054552"/>
                <a:gd name="connsiteX123" fmla="*/ 4019545 w 5482762"/>
                <a:gd name="connsiteY123" fmla="*/ 1840238 h 2054552"/>
                <a:gd name="connsiteX124" fmla="*/ 4019547 w 5482762"/>
                <a:gd name="connsiteY124" fmla="*/ 1864050 h 2054552"/>
                <a:gd name="connsiteX125" fmla="*/ 4043358 w 5482762"/>
                <a:gd name="connsiteY125" fmla="*/ 1864051 h 2054552"/>
                <a:gd name="connsiteX126" fmla="*/ 4043358 w 5482762"/>
                <a:gd name="connsiteY126" fmla="*/ 1890245 h 2054552"/>
                <a:gd name="connsiteX127" fmla="*/ 4083838 w 5482762"/>
                <a:gd name="connsiteY127" fmla="*/ 1890244 h 2054552"/>
                <a:gd name="connsiteX128" fmla="*/ 4083839 w 5482762"/>
                <a:gd name="connsiteY128" fmla="*/ 1940252 h 2054552"/>
                <a:gd name="connsiteX129" fmla="*/ 4110033 w 5482762"/>
                <a:gd name="connsiteY129" fmla="*/ 1940251 h 2054552"/>
                <a:gd name="connsiteX130" fmla="*/ 4110032 w 5482762"/>
                <a:gd name="connsiteY130" fmla="*/ 1959300 h 2054552"/>
                <a:gd name="connsiteX131" fmla="*/ 4324344 w 5482762"/>
                <a:gd name="connsiteY131" fmla="*/ 1956919 h 2054552"/>
                <a:gd name="connsiteX132" fmla="*/ 4324343 w 5482762"/>
                <a:gd name="connsiteY132" fmla="*/ 1987876 h 2054552"/>
                <a:gd name="connsiteX133" fmla="*/ 4960137 w 5482762"/>
                <a:gd name="connsiteY133" fmla="*/ 1990257 h 2054552"/>
                <a:gd name="connsiteX134" fmla="*/ 4957757 w 5482762"/>
                <a:gd name="connsiteY134" fmla="*/ 2018833 h 2054552"/>
                <a:gd name="connsiteX135" fmla="*/ 5026812 w 5482762"/>
                <a:gd name="connsiteY135" fmla="*/ 2018833 h 2054552"/>
                <a:gd name="connsiteX136" fmla="*/ 5026811 w 5482762"/>
                <a:gd name="connsiteY136" fmla="*/ 2054552 h 2054552"/>
                <a:gd name="connsiteX137" fmla="*/ 5450673 w 5482762"/>
                <a:gd name="connsiteY137" fmla="*/ 2052169 h 2054552"/>
                <a:gd name="connsiteX138" fmla="*/ 5453055 w 5482762"/>
                <a:gd name="connsiteY138" fmla="*/ 2054550 h 2054552"/>
                <a:gd name="connsiteX0" fmla="*/ 0 w 5482137"/>
                <a:gd name="connsiteY0" fmla="*/ 4296 h 2109318"/>
                <a:gd name="connsiteX1" fmla="*/ 0 w 5482137"/>
                <a:gd name="connsiteY1" fmla="*/ 4296 h 2109318"/>
                <a:gd name="connsiteX2" fmla="*/ 152400 w 5482137"/>
                <a:gd name="connsiteY2" fmla="*/ 4296 h 2109318"/>
                <a:gd name="connsiteX3" fmla="*/ 168275 w 5482137"/>
                <a:gd name="connsiteY3" fmla="*/ 7471 h 2109318"/>
                <a:gd name="connsiteX4" fmla="*/ 206375 w 5482137"/>
                <a:gd name="connsiteY4" fmla="*/ 10646 h 2109318"/>
                <a:gd name="connsiteX5" fmla="*/ 387350 w 5482137"/>
                <a:gd name="connsiteY5" fmla="*/ 7471 h 2109318"/>
                <a:gd name="connsiteX6" fmla="*/ 412750 w 5482137"/>
                <a:gd name="connsiteY6" fmla="*/ 4296 h 2109318"/>
                <a:gd name="connsiteX7" fmla="*/ 406400 w 5482137"/>
                <a:gd name="connsiteY7" fmla="*/ 4296 h 2109318"/>
                <a:gd name="connsiteX8" fmla="*/ 403225 w 5482137"/>
                <a:gd name="connsiteY8" fmla="*/ 32871 h 2109318"/>
                <a:gd name="connsiteX9" fmla="*/ 409575 w 5482137"/>
                <a:gd name="connsiteY9" fmla="*/ 36046 h 2109318"/>
                <a:gd name="connsiteX10" fmla="*/ 415925 w 5482137"/>
                <a:gd name="connsiteY10" fmla="*/ 86846 h 2109318"/>
                <a:gd name="connsiteX11" fmla="*/ 425450 w 5482137"/>
                <a:gd name="connsiteY11" fmla="*/ 86846 h 2109318"/>
                <a:gd name="connsiteX12" fmla="*/ 428625 w 5482137"/>
                <a:gd name="connsiteY12" fmla="*/ 102721 h 2109318"/>
                <a:gd name="connsiteX13" fmla="*/ 438150 w 5482137"/>
                <a:gd name="connsiteY13" fmla="*/ 102721 h 2109318"/>
                <a:gd name="connsiteX14" fmla="*/ 438150 w 5482137"/>
                <a:gd name="connsiteY14" fmla="*/ 217021 h 2109318"/>
                <a:gd name="connsiteX15" fmla="*/ 447675 w 5482137"/>
                <a:gd name="connsiteY15" fmla="*/ 217021 h 2109318"/>
                <a:gd name="connsiteX16" fmla="*/ 447675 w 5482137"/>
                <a:gd name="connsiteY16" fmla="*/ 232896 h 2109318"/>
                <a:gd name="connsiteX17" fmla="*/ 457200 w 5482137"/>
                <a:gd name="connsiteY17" fmla="*/ 232896 h 2109318"/>
                <a:gd name="connsiteX18" fmla="*/ 457200 w 5482137"/>
                <a:gd name="connsiteY18" fmla="*/ 255121 h 2109318"/>
                <a:gd name="connsiteX19" fmla="*/ 822325 w 5482137"/>
                <a:gd name="connsiteY19" fmla="*/ 255121 h 2109318"/>
                <a:gd name="connsiteX20" fmla="*/ 822325 w 5482137"/>
                <a:gd name="connsiteY20" fmla="*/ 277346 h 2109318"/>
                <a:gd name="connsiteX21" fmla="*/ 857250 w 5482137"/>
                <a:gd name="connsiteY21" fmla="*/ 277346 h 2109318"/>
                <a:gd name="connsiteX22" fmla="*/ 857250 w 5482137"/>
                <a:gd name="connsiteY22" fmla="*/ 302746 h 2109318"/>
                <a:gd name="connsiteX23" fmla="*/ 895350 w 5482137"/>
                <a:gd name="connsiteY23" fmla="*/ 302746 h 2109318"/>
                <a:gd name="connsiteX24" fmla="*/ 895350 w 5482137"/>
                <a:gd name="connsiteY24" fmla="*/ 458321 h 2109318"/>
                <a:gd name="connsiteX25" fmla="*/ 901700 w 5482137"/>
                <a:gd name="connsiteY25" fmla="*/ 458321 h 2109318"/>
                <a:gd name="connsiteX26" fmla="*/ 901700 w 5482137"/>
                <a:gd name="connsiteY26" fmla="*/ 471021 h 2109318"/>
                <a:gd name="connsiteX27" fmla="*/ 927100 w 5482137"/>
                <a:gd name="connsiteY27" fmla="*/ 471021 h 2109318"/>
                <a:gd name="connsiteX28" fmla="*/ 927100 w 5482137"/>
                <a:gd name="connsiteY28" fmla="*/ 496421 h 2109318"/>
                <a:gd name="connsiteX29" fmla="*/ 974725 w 5482137"/>
                <a:gd name="connsiteY29" fmla="*/ 496421 h 2109318"/>
                <a:gd name="connsiteX30" fmla="*/ 974725 w 5482137"/>
                <a:gd name="connsiteY30" fmla="*/ 518646 h 2109318"/>
                <a:gd name="connsiteX31" fmla="*/ 1114425 w 5482137"/>
                <a:gd name="connsiteY31" fmla="*/ 521821 h 2109318"/>
                <a:gd name="connsiteX32" fmla="*/ 1117600 w 5482137"/>
                <a:gd name="connsiteY32" fmla="*/ 540871 h 2109318"/>
                <a:gd name="connsiteX33" fmla="*/ 1181100 w 5482137"/>
                <a:gd name="connsiteY33" fmla="*/ 544046 h 2109318"/>
                <a:gd name="connsiteX34" fmla="*/ 1181100 w 5482137"/>
                <a:gd name="connsiteY34" fmla="*/ 553571 h 2109318"/>
                <a:gd name="connsiteX35" fmla="*/ 1187450 w 5482137"/>
                <a:gd name="connsiteY35" fmla="*/ 553571 h 2109318"/>
                <a:gd name="connsiteX36" fmla="*/ 1187450 w 5482137"/>
                <a:gd name="connsiteY36" fmla="*/ 563096 h 2109318"/>
                <a:gd name="connsiteX37" fmla="*/ 1193800 w 5482137"/>
                <a:gd name="connsiteY37" fmla="*/ 563096 h 2109318"/>
                <a:gd name="connsiteX38" fmla="*/ 1193800 w 5482137"/>
                <a:gd name="connsiteY38" fmla="*/ 569446 h 2109318"/>
                <a:gd name="connsiteX39" fmla="*/ 1203325 w 5482137"/>
                <a:gd name="connsiteY39" fmla="*/ 569446 h 2109318"/>
                <a:gd name="connsiteX40" fmla="*/ 1203325 w 5482137"/>
                <a:gd name="connsiteY40" fmla="*/ 604371 h 2109318"/>
                <a:gd name="connsiteX41" fmla="*/ 1276350 w 5482137"/>
                <a:gd name="connsiteY41" fmla="*/ 604371 h 2109318"/>
                <a:gd name="connsiteX42" fmla="*/ 1279525 w 5482137"/>
                <a:gd name="connsiteY42" fmla="*/ 626596 h 2109318"/>
                <a:gd name="connsiteX43" fmla="*/ 1301750 w 5482137"/>
                <a:gd name="connsiteY43" fmla="*/ 629771 h 2109318"/>
                <a:gd name="connsiteX44" fmla="*/ 1301750 w 5482137"/>
                <a:gd name="connsiteY44" fmla="*/ 642471 h 2109318"/>
                <a:gd name="connsiteX45" fmla="*/ 1311275 w 5482137"/>
                <a:gd name="connsiteY45" fmla="*/ 642471 h 2109318"/>
                <a:gd name="connsiteX46" fmla="*/ 1311275 w 5482137"/>
                <a:gd name="connsiteY46" fmla="*/ 671046 h 2109318"/>
                <a:gd name="connsiteX47" fmla="*/ 1349375 w 5482137"/>
                <a:gd name="connsiteY47" fmla="*/ 671046 h 2109318"/>
                <a:gd name="connsiteX48" fmla="*/ 1349375 w 5482137"/>
                <a:gd name="connsiteY48" fmla="*/ 686921 h 2109318"/>
                <a:gd name="connsiteX49" fmla="*/ 1371600 w 5482137"/>
                <a:gd name="connsiteY49" fmla="*/ 686921 h 2109318"/>
                <a:gd name="connsiteX50" fmla="*/ 1368425 w 5482137"/>
                <a:gd name="connsiteY50" fmla="*/ 709146 h 2109318"/>
                <a:gd name="connsiteX51" fmla="*/ 1390650 w 5482137"/>
                <a:gd name="connsiteY51" fmla="*/ 709146 h 2109318"/>
                <a:gd name="connsiteX52" fmla="*/ 1390650 w 5482137"/>
                <a:gd name="connsiteY52" fmla="*/ 734546 h 2109318"/>
                <a:gd name="connsiteX53" fmla="*/ 1454150 w 5482137"/>
                <a:gd name="connsiteY53" fmla="*/ 737721 h 2109318"/>
                <a:gd name="connsiteX54" fmla="*/ 1454150 w 5482137"/>
                <a:gd name="connsiteY54" fmla="*/ 753596 h 2109318"/>
                <a:gd name="connsiteX55" fmla="*/ 1489075 w 5482137"/>
                <a:gd name="connsiteY55" fmla="*/ 753596 h 2109318"/>
                <a:gd name="connsiteX56" fmla="*/ 1489075 w 5482137"/>
                <a:gd name="connsiteY56" fmla="*/ 778996 h 2109318"/>
                <a:gd name="connsiteX57" fmla="*/ 1562100 w 5482137"/>
                <a:gd name="connsiteY57" fmla="*/ 778996 h 2109318"/>
                <a:gd name="connsiteX58" fmla="*/ 1562100 w 5482137"/>
                <a:gd name="connsiteY58" fmla="*/ 798046 h 2109318"/>
                <a:gd name="connsiteX59" fmla="*/ 1670050 w 5482137"/>
                <a:gd name="connsiteY59" fmla="*/ 801221 h 2109318"/>
                <a:gd name="connsiteX60" fmla="*/ 1670050 w 5482137"/>
                <a:gd name="connsiteY60" fmla="*/ 820271 h 2109318"/>
                <a:gd name="connsiteX61" fmla="*/ 1730375 w 5482137"/>
                <a:gd name="connsiteY61" fmla="*/ 823446 h 2109318"/>
                <a:gd name="connsiteX62" fmla="*/ 1730375 w 5482137"/>
                <a:gd name="connsiteY62" fmla="*/ 839321 h 2109318"/>
                <a:gd name="connsiteX63" fmla="*/ 1771650 w 5482137"/>
                <a:gd name="connsiteY63" fmla="*/ 845671 h 2109318"/>
                <a:gd name="connsiteX64" fmla="*/ 1771650 w 5482137"/>
                <a:gd name="connsiteY64" fmla="*/ 886946 h 2109318"/>
                <a:gd name="connsiteX65" fmla="*/ 1816100 w 5482137"/>
                <a:gd name="connsiteY65" fmla="*/ 890121 h 2109318"/>
                <a:gd name="connsiteX66" fmla="*/ 1816100 w 5482137"/>
                <a:gd name="connsiteY66" fmla="*/ 944096 h 2109318"/>
                <a:gd name="connsiteX67" fmla="*/ 1825625 w 5482137"/>
                <a:gd name="connsiteY67" fmla="*/ 944096 h 2109318"/>
                <a:gd name="connsiteX68" fmla="*/ 1825625 w 5482137"/>
                <a:gd name="connsiteY68" fmla="*/ 972671 h 2109318"/>
                <a:gd name="connsiteX69" fmla="*/ 1885950 w 5482137"/>
                <a:gd name="connsiteY69" fmla="*/ 975846 h 2109318"/>
                <a:gd name="connsiteX70" fmla="*/ 1885950 w 5482137"/>
                <a:gd name="connsiteY70" fmla="*/ 994896 h 2109318"/>
                <a:gd name="connsiteX71" fmla="*/ 2120900 w 5482137"/>
                <a:gd name="connsiteY71" fmla="*/ 998071 h 2109318"/>
                <a:gd name="connsiteX72" fmla="*/ 2117725 w 5482137"/>
                <a:gd name="connsiteY72" fmla="*/ 1013946 h 2109318"/>
                <a:gd name="connsiteX73" fmla="*/ 2152650 w 5482137"/>
                <a:gd name="connsiteY73" fmla="*/ 1017121 h 2109318"/>
                <a:gd name="connsiteX74" fmla="*/ 2152650 w 5482137"/>
                <a:gd name="connsiteY74" fmla="*/ 1042521 h 2109318"/>
                <a:gd name="connsiteX75" fmla="*/ 2212975 w 5482137"/>
                <a:gd name="connsiteY75" fmla="*/ 1045696 h 2109318"/>
                <a:gd name="connsiteX76" fmla="*/ 2212975 w 5482137"/>
                <a:gd name="connsiteY76" fmla="*/ 1077446 h 2109318"/>
                <a:gd name="connsiteX77" fmla="*/ 2225675 w 5482137"/>
                <a:gd name="connsiteY77" fmla="*/ 1077446 h 2109318"/>
                <a:gd name="connsiteX78" fmla="*/ 2228850 w 5482137"/>
                <a:gd name="connsiteY78" fmla="*/ 1121896 h 2109318"/>
                <a:gd name="connsiteX79" fmla="*/ 2244725 w 5482137"/>
                <a:gd name="connsiteY79" fmla="*/ 1121896 h 2109318"/>
                <a:gd name="connsiteX80" fmla="*/ 2244725 w 5482137"/>
                <a:gd name="connsiteY80" fmla="*/ 1150471 h 2109318"/>
                <a:gd name="connsiteX81" fmla="*/ 2517775 w 5482137"/>
                <a:gd name="connsiteY81" fmla="*/ 1150471 h 2109318"/>
                <a:gd name="connsiteX82" fmla="*/ 2517775 w 5482137"/>
                <a:gd name="connsiteY82" fmla="*/ 1172696 h 2109318"/>
                <a:gd name="connsiteX83" fmla="*/ 2692400 w 5482137"/>
                <a:gd name="connsiteY83" fmla="*/ 1172696 h 2109318"/>
                <a:gd name="connsiteX84" fmla="*/ 2692400 w 5482137"/>
                <a:gd name="connsiteY84" fmla="*/ 1198096 h 2109318"/>
                <a:gd name="connsiteX85" fmla="*/ 2711450 w 5482137"/>
                <a:gd name="connsiteY85" fmla="*/ 1198096 h 2109318"/>
                <a:gd name="connsiteX86" fmla="*/ 2714625 w 5482137"/>
                <a:gd name="connsiteY86" fmla="*/ 1223496 h 2109318"/>
                <a:gd name="connsiteX87" fmla="*/ 2790825 w 5482137"/>
                <a:gd name="connsiteY87" fmla="*/ 1223496 h 2109318"/>
                <a:gd name="connsiteX88" fmla="*/ 2790825 w 5482137"/>
                <a:gd name="connsiteY88" fmla="*/ 1248896 h 2109318"/>
                <a:gd name="connsiteX89" fmla="*/ 2860675 w 5482137"/>
                <a:gd name="connsiteY89" fmla="*/ 1248896 h 2109318"/>
                <a:gd name="connsiteX90" fmla="*/ 2860675 w 5482137"/>
                <a:gd name="connsiteY90" fmla="*/ 1264771 h 2109318"/>
                <a:gd name="connsiteX91" fmla="*/ 2892425 w 5482137"/>
                <a:gd name="connsiteY91" fmla="*/ 1264771 h 2109318"/>
                <a:gd name="connsiteX92" fmla="*/ 2895600 w 5482137"/>
                <a:gd name="connsiteY92" fmla="*/ 1318746 h 2109318"/>
                <a:gd name="connsiteX93" fmla="*/ 2936875 w 5482137"/>
                <a:gd name="connsiteY93" fmla="*/ 1318746 h 2109318"/>
                <a:gd name="connsiteX94" fmla="*/ 2940050 w 5482137"/>
                <a:gd name="connsiteY94" fmla="*/ 1356846 h 2109318"/>
                <a:gd name="connsiteX95" fmla="*/ 3019425 w 5482137"/>
                <a:gd name="connsiteY95" fmla="*/ 1363196 h 2109318"/>
                <a:gd name="connsiteX96" fmla="*/ 3019425 w 5482137"/>
                <a:gd name="connsiteY96" fmla="*/ 1401296 h 2109318"/>
                <a:gd name="connsiteX97" fmla="*/ 3028950 w 5482137"/>
                <a:gd name="connsiteY97" fmla="*/ 1401296 h 2109318"/>
                <a:gd name="connsiteX98" fmla="*/ 3028950 w 5482137"/>
                <a:gd name="connsiteY98" fmla="*/ 1426696 h 2109318"/>
                <a:gd name="connsiteX99" fmla="*/ 3067050 w 5482137"/>
                <a:gd name="connsiteY99" fmla="*/ 1423521 h 2109318"/>
                <a:gd name="connsiteX100" fmla="*/ 3067050 w 5482137"/>
                <a:gd name="connsiteY100" fmla="*/ 1445746 h 2109318"/>
                <a:gd name="connsiteX101" fmla="*/ 3076575 w 5482137"/>
                <a:gd name="connsiteY101" fmla="*/ 1445746 h 2109318"/>
                <a:gd name="connsiteX102" fmla="*/ 3079750 w 5482137"/>
                <a:gd name="connsiteY102" fmla="*/ 1474321 h 2109318"/>
                <a:gd name="connsiteX103" fmla="*/ 3105150 w 5482137"/>
                <a:gd name="connsiteY103" fmla="*/ 1474321 h 2109318"/>
                <a:gd name="connsiteX104" fmla="*/ 3105150 w 5482137"/>
                <a:gd name="connsiteY104" fmla="*/ 1566396 h 2109318"/>
                <a:gd name="connsiteX105" fmla="*/ 3114675 w 5482137"/>
                <a:gd name="connsiteY105" fmla="*/ 1566396 h 2109318"/>
                <a:gd name="connsiteX106" fmla="*/ 3114675 w 5482137"/>
                <a:gd name="connsiteY106" fmla="*/ 1588621 h 2109318"/>
                <a:gd name="connsiteX107" fmla="*/ 3133725 w 5482137"/>
                <a:gd name="connsiteY107" fmla="*/ 1588621 h 2109318"/>
                <a:gd name="connsiteX108" fmla="*/ 3134519 w 5482137"/>
                <a:gd name="connsiteY108" fmla="*/ 1633865 h 2109318"/>
                <a:gd name="connsiteX109" fmla="*/ 3148012 w 5482137"/>
                <a:gd name="connsiteY109" fmla="*/ 1633865 h 2109318"/>
                <a:gd name="connsiteX110" fmla="*/ 3148012 w 5482137"/>
                <a:gd name="connsiteY110" fmla="*/ 1685460 h 2109318"/>
                <a:gd name="connsiteX111" fmla="*/ 3157537 w 5482137"/>
                <a:gd name="connsiteY111" fmla="*/ 1685459 h 2109318"/>
                <a:gd name="connsiteX112" fmla="*/ 3157536 w 5482137"/>
                <a:gd name="connsiteY112" fmla="*/ 1699745 h 2109318"/>
                <a:gd name="connsiteX113" fmla="*/ 3169442 w 5482137"/>
                <a:gd name="connsiteY113" fmla="*/ 1699747 h 2109318"/>
                <a:gd name="connsiteX114" fmla="*/ 3171824 w 5482137"/>
                <a:gd name="connsiteY114" fmla="*/ 1740227 h 2109318"/>
                <a:gd name="connsiteX115" fmla="*/ 3186111 w 5482137"/>
                <a:gd name="connsiteY115" fmla="*/ 1740227 h 2109318"/>
                <a:gd name="connsiteX116" fmla="*/ 3186112 w 5482137"/>
                <a:gd name="connsiteY116" fmla="*/ 1749752 h 2109318"/>
                <a:gd name="connsiteX117" fmla="*/ 3202780 w 5482137"/>
                <a:gd name="connsiteY117" fmla="*/ 1749751 h 2109318"/>
                <a:gd name="connsiteX118" fmla="*/ 3202780 w 5482137"/>
                <a:gd name="connsiteY118" fmla="*/ 1790233 h 2109318"/>
                <a:gd name="connsiteX119" fmla="*/ 3233735 w 5482137"/>
                <a:gd name="connsiteY119" fmla="*/ 1790233 h 2109318"/>
                <a:gd name="connsiteX120" fmla="*/ 3233735 w 5482137"/>
                <a:gd name="connsiteY120" fmla="*/ 1816427 h 2109318"/>
                <a:gd name="connsiteX121" fmla="*/ 3283741 w 5482137"/>
                <a:gd name="connsiteY121" fmla="*/ 1818808 h 2109318"/>
                <a:gd name="connsiteX122" fmla="*/ 3283741 w 5482137"/>
                <a:gd name="connsiteY122" fmla="*/ 1837857 h 2109318"/>
                <a:gd name="connsiteX123" fmla="*/ 4019545 w 5482137"/>
                <a:gd name="connsiteY123" fmla="*/ 1840238 h 2109318"/>
                <a:gd name="connsiteX124" fmla="*/ 4019547 w 5482137"/>
                <a:gd name="connsiteY124" fmla="*/ 1864050 h 2109318"/>
                <a:gd name="connsiteX125" fmla="*/ 4043358 w 5482137"/>
                <a:gd name="connsiteY125" fmla="*/ 1864051 h 2109318"/>
                <a:gd name="connsiteX126" fmla="*/ 4043358 w 5482137"/>
                <a:gd name="connsiteY126" fmla="*/ 1890245 h 2109318"/>
                <a:gd name="connsiteX127" fmla="*/ 4083838 w 5482137"/>
                <a:gd name="connsiteY127" fmla="*/ 1890244 h 2109318"/>
                <a:gd name="connsiteX128" fmla="*/ 4083839 w 5482137"/>
                <a:gd name="connsiteY128" fmla="*/ 1940252 h 2109318"/>
                <a:gd name="connsiteX129" fmla="*/ 4110033 w 5482137"/>
                <a:gd name="connsiteY129" fmla="*/ 1940251 h 2109318"/>
                <a:gd name="connsiteX130" fmla="*/ 4110032 w 5482137"/>
                <a:gd name="connsiteY130" fmla="*/ 1959300 h 2109318"/>
                <a:gd name="connsiteX131" fmla="*/ 4324344 w 5482137"/>
                <a:gd name="connsiteY131" fmla="*/ 1956919 h 2109318"/>
                <a:gd name="connsiteX132" fmla="*/ 4324343 w 5482137"/>
                <a:gd name="connsiteY132" fmla="*/ 1987876 h 2109318"/>
                <a:gd name="connsiteX133" fmla="*/ 4960137 w 5482137"/>
                <a:gd name="connsiteY133" fmla="*/ 1990257 h 2109318"/>
                <a:gd name="connsiteX134" fmla="*/ 4957757 w 5482137"/>
                <a:gd name="connsiteY134" fmla="*/ 2018833 h 2109318"/>
                <a:gd name="connsiteX135" fmla="*/ 5026812 w 5482137"/>
                <a:gd name="connsiteY135" fmla="*/ 2018833 h 2109318"/>
                <a:gd name="connsiteX136" fmla="*/ 5026811 w 5482137"/>
                <a:gd name="connsiteY136" fmla="*/ 2054552 h 2109318"/>
                <a:gd name="connsiteX137" fmla="*/ 5450673 w 5482137"/>
                <a:gd name="connsiteY137" fmla="*/ 2052169 h 2109318"/>
                <a:gd name="connsiteX138" fmla="*/ 5450674 w 5482137"/>
                <a:gd name="connsiteY138" fmla="*/ 2109318 h 2109318"/>
                <a:gd name="connsiteX0" fmla="*/ 0 w 5450674"/>
                <a:gd name="connsiteY0" fmla="*/ 4296 h 2109318"/>
                <a:gd name="connsiteX1" fmla="*/ 0 w 5450674"/>
                <a:gd name="connsiteY1" fmla="*/ 4296 h 2109318"/>
                <a:gd name="connsiteX2" fmla="*/ 152400 w 5450674"/>
                <a:gd name="connsiteY2" fmla="*/ 4296 h 2109318"/>
                <a:gd name="connsiteX3" fmla="*/ 168275 w 5450674"/>
                <a:gd name="connsiteY3" fmla="*/ 7471 h 2109318"/>
                <a:gd name="connsiteX4" fmla="*/ 206375 w 5450674"/>
                <a:gd name="connsiteY4" fmla="*/ 10646 h 2109318"/>
                <a:gd name="connsiteX5" fmla="*/ 387350 w 5450674"/>
                <a:gd name="connsiteY5" fmla="*/ 7471 h 2109318"/>
                <a:gd name="connsiteX6" fmla="*/ 412750 w 5450674"/>
                <a:gd name="connsiteY6" fmla="*/ 4296 h 2109318"/>
                <a:gd name="connsiteX7" fmla="*/ 406400 w 5450674"/>
                <a:gd name="connsiteY7" fmla="*/ 4296 h 2109318"/>
                <a:gd name="connsiteX8" fmla="*/ 403225 w 5450674"/>
                <a:gd name="connsiteY8" fmla="*/ 32871 h 2109318"/>
                <a:gd name="connsiteX9" fmla="*/ 409575 w 5450674"/>
                <a:gd name="connsiteY9" fmla="*/ 36046 h 2109318"/>
                <a:gd name="connsiteX10" fmla="*/ 415925 w 5450674"/>
                <a:gd name="connsiteY10" fmla="*/ 86846 h 2109318"/>
                <a:gd name="connsiteX11" fmla="*/ 425450 w 5450674"/>
                <a:gd name="connsiteY11" fmla="*/ 86846 h 2109318"/>
                <a:gd name="connsiteX12" fmla="*/ 428625 w 5450674"/>
                <a:gd name="connsiteY12" fmla="*/ 102721 h 2109318"/>
                <a:gd name="connsiteX13" fmla="*/ 438150 w 5450674"/>
                <a:gd name="connsiteY13" fmla="*/ 102721 h 2109318"/>
                <a:gd name="connsiteX14" fmla="*/ 438150 w 5450674"/>
                <a:gd name="connsiteY14" fmla="*/ 217021 h 2109318"/>
                <a:gd name="connsiteX15" fmla="*/ 447675 w 5450674"/>
                <a:gd name="connsiteY15" fmla="*/ 217021 h 2109318"/>
                <a:gd name="connsiteX16" fmla="*/ 447675 w 5450674"/>
                <a:gd name="connsiteY16" fmla="*/ 232896 h 2109318"/>
                <a:gd name="connsiteX17" fmla="*/ 457200 w 5450674"/>
                <a:gd name="connsiteY17" fmla="*/ 232896 h 2109318"/>
                <a:gd name="connsiteX18" fmla="*/ 457200 w 5450674"/>
                <a:gd name="connsiteY18" fmla="*/ 255121 h 2109318"/>
                <a:gd name="connsiteX19" fmla="*/ 822325 w 5450674"/>
                <a:gd name="connsiteY19" fmla="*/ 255121 h 2109318"/>
                <a:gd name="connsiteX20" fmla="*/ 822325 w 5450674"/>
                <a:gd name="connsiteY20" fmla="*/ 277346 h 2109318"/>
                <a:gd name="connsiteX21" fmla="*/ 857250 w 5450674"/>
                <a:gd name="connsiteY21" fmla="*/ 277346 h 2109318"/>
                <a:gd name="connsiteX22" fmla="*/ 857250 w 5450674"/>
                <a:gd name="connsiteY22" fmla="*/ 302746 h 2109318"/>
                <a:gd name="connsiteX23" fmla="*/ 895350 w 5450674"/>
                <a:gd name="connsiteY23" fmla="*/ 302746 h 2109318"/>
                <a:gd name="connsiteX24" fmla="*/ 895350 w 5450674"/>
                <a:gd name="connsiteY24" fmla="*/ 458321 h 2109318"/>
                <a:gd name="connsiteX25" fmla="*/ 901700 w 5450674"/>
                <a:gd name="connsiteY25" fmla="*/ 458321 h 2109318"/>
                <a:gd name="connsiteX26" fmla="*/ 901700 w 5450674"/>
                <a:gd name="connsiteY26" fmla="*/ 471021 h 2109318"/>
                <a:gd name="connsiteX27" fmla="*/ 927100 w 5450674"/>
                <a:gd name="connsiteY27" fmla="*/ 471021 h 2109318"/>
                <a:gd name="connsiteX28" fmla="*/ 927100 w 5450674"/>
                <a:gd name="connsiteY28" fmla="*/ 496421 h 2109318"/>
                <a:gd name="connsiteX29" fmla="*/ 974725 w 5450674"/>
                <a:gd name="connsiteY29" fmla="*/ 496421 h 2109318"/>
                <a:gd name="connsiteX30" fmla="*/ 974725 w 5450674"/>
                <a:gd name="connsiteY30" fmla="*/ 518646 h 2109318"/>
                <a:gd name="connsiteX31" fmla="*/ 1114425 w 5450674"/>
                <a:gd name="connsiteY31" fmla="*/ 521821 h 2109318"/>
                <a:gd name="connsiteX32" fmla="*/ 1117600 w 5450674"/>
                <a:gd name="connsiteY32" fmla="*/ 540871 h 2109318"/>
                <a:gd name="connsiteX33" fmla="*/ 1181100 w 5450674"/>
                <a:gd name="connsiteY33" fmla="*/ 544046 h 2109318"/>
                <a:gd name="connsiteX34" fmla="*/ 1181100 w 5450674"/>
                <a:gd name="connsiteY34" fmla="*/ 553571 h 2109318"/>
                <a:gd name="connsiteX35" fmla="*/ 1187450 w 5450674"/>
                <a:gd name="connsiteY35" fmla="*/ 553571 h 2109318"/>
                <a:gd name="connsiteX36" fmla="*/ 1187450 w 5450674"/>
                <a:gd name="connsiteY36" fmla="*/ 563096 h 2109318"/>
                <a:gd name="connsiteX37" fmla="*/ 1193800 w 5450674"/>
                <a:gd name="connsiteY37" fmla="*/ 563096 h 2109318"/>
                <a:gd name="connsiteX38" fmla="*/ 1193800 w 5450674"/>
                <a:gd name="connsiteY38" fmla="*/ 569446 h 2109318"/>
                <a:gd name="connsiteX39" fmla="*/ 1203325 w 5450674"/>
                <a:gd name="connsiteY39" fmla="*/ 569446 h 2109318"/>
                <a:gd name="connsiteX40" fmla="*/ 1203325 w 5450674"/>
                <a:gd name="connsiteY40" fmla="*/ 604371 h 2109318"/>
                <a:gd name="connsiteX41" fmla="*/ 1276350 w 5450674"/>
                <a:gd name="connsiteY41" fmla="*/ 604371 h 2109318"/>
                <a:gd name="connsiteX42" fmla="*/ 1279525 w 5450674"/>
                <a:gd name="connsiteY42" fmla="*/ 626596 h 2109318"/>
                <a:gd name="connsiteX43" fmla="*/ 1301750 w 5450674"/>
                <a:gd name="connsiteY43" fmla="*/ 629771 h 2109318"/>
                <a:gd name="connsiteX44" fmla="*/ 1301750 w 5450674"/>
                <a:gd name="connsiteY44" fmla="*/ 642471 h 2109318"/>
                <a:gd name="connsiteX45" fmla="*/ 1311275 w 5450674"/>
                <a:gd name="connsiteY45" fmla="*/ 642471 h 2109318"/>
                <a:gd name="connsiteX46" fmla="*/ 1311275 w 5450674"/>
                <a:gd name="connsiteY46" fmla="*/ 671046 h 2109318"/>
                <a:gd name="connsiteX47" fmla="*/ 1349375 w 5450674"/>
                <a:gd name="connsiteY47" fmla="*/ 671046 h 2109318"/>
                <a:gd name="connsiteX48" fmla="*/ 1349375 w 5450674"/>
                <a:gd name="connsiteY48" fmla="*/ 686921 h 2109318"/>
                <a:gd name="connsiteX49" fmla="*/ 1371600 w 5450674"/>
                <a:gd name="connsiteY49" fmla="*/ 686921 h 2109318"/>
                <a:gd name="connsiteX50" fmla="*/ 1368425 w 5450674"/>
                <a:gd name="connsiteY50" fmla="*/ 709146 h 2109318"/>
                <a:gd name="connsiteX51" fmla="*/ 1390650 w 5450674"/>
                <a:gd name="connsiteY51" fmla="*/ 709146 h 2109318"/>
                <a:gd name="connsiteX52" fmla="*/ 1390650 w 5450674"/>
                <a:gd name="connsiteY52" fmla="*/ 734546 h 2109318"/>
                <a:gd name="connsiteX53" fmla="*/ 1454150 w 5450674"/>
                <a:gd name="connsiteY53" fmla="*/ 737721 h 2109318"/>
                <a:gd name="connsiteX54" fmla="*/ 1454150 w 5450674"/>
                <a:gd name="connsiteY54" fmla="*/ 753596 h 2109318"/>
                <a:gd name="connsiteX55" fmla="*/ 1489075 w 5450674"/>
                <a:gd name="connsiteY55" fmla="*/ 753596 h 2109318"/>
                <a:gd name="connsiteX56" fmla="*/ 1489075 w 5450674"/>
                <a:gd name="connsiteY56" fmla="*/ 778996 h 2109318"/>
                <a:gd name="connsiteX57" fmla="*/ 1562100 w 5450674"/>
                <a:gd name="connsiteY57" fmla="*/ 778996 h 2109318"/>
                <a:gd name="connsiteX58" fmla="*/ 1562100 w 5450674"/>
                <a:gd name="connsiteY58" fmla="*/ 798046 h 2109318"/>
                <a:gd name="connsiteX59" fmla="*/ 1670050 w 5450674"/>
                <a:gd name="connsiteY59" fmla="*/ 801221 h 2109318"/>
                <a:gd name="connsiteX60" fmla="*/ 1670050 w 5450674"/>
                <a:gd name="connsiteY60" fmla="*/ 820271 h 2109318"/>
                <a:gd name="connsiteX61" fmla="*/ 1730375 w 5450674"/>
                <a:gd name="connsiteY61" fmla="*/ 823446 h 2109318"/>
                <a:gd name="connsiteX62" fmla="*/ 1730375 w 5450674"/>
                <a:gd name="connsiteY62" fmla="*/ 839321 h 2109318"/>
                <a:gd name="connsiteX63" fmla="*/ 1771650 w 5450674"/>
                <a:gd name="connsiteY63" fmla="*/ 845671 h 2109318"/>
                <a:gd name="connsiteX64" fmla="*/ 1771650 w 5450674"/>
                <a:gd name="connsiteY64" fmla="*/ 886946 h 2109318"/>
                <a:gd name="connsiteX65" fmla="*/ 1816100 w 5450674"/>
                <a:gd name="connsiteY65" fmla="*/ 890121 h 2109318"/>
                <a:gd name="connsiteX66" fmla="*/ 1816100 w 5450674"/>
                <a:gd name="connsiteY66" fmla="*/ 944096 h 2109318"/>
                <a:gd name="connsiteX67" fmla="*/ 1825625 w 5450674"/>
                <a:gd name="connsiteY67" fmla="*/ 944096 h 2109318"/>
                <a:gd name="connsiteX68" fmla="*/ 1825625 w 5450674"/>
                <a:gd name="connsiteY68" fmla="*/ 972671 h 2109318"/>
                <a:gd name="connsiteX69" fmla="*/ 1885950 w 5450674"/>
                <a:gd name="connsiteY69" fmla="*/ 975846 h 2109318"/>
                <a:gd name="connsiteX70" fmla="*/ 1885950 w 5450674"/>
                <a:gd name="connsiteY70" fmla="*/ 994896 h 2109318"/>
                <a:gd name="connsiteX71" fmla="*/ 2120900 w 5450674"/>
                <a:gd name="connsiteY71" fmla="*/ 998071 h 2109318"/>
                <a:gd name="connsiteX72" fmla="*/ 2117725 w 5450674"/>
                <a:gd name="connsiteY72" fmla="*/ 1013946 h 2109318"/>
                <a:gd name="connsiteX73" fmla="*/ 2152650 w 5450674"/>
                <a:gd name="connsiteY73" fmla="*/ 1017121 h 2109318"/>
                <a:gd name="connsiteX74" fmla="*/ 2152650 w 5450674"/>
                <a:gd name="connsiteY74" fmla="*/ 1042521 h 2109318"/>
                <a:gd name="connsiteX75" fmla="*/ 2212975 w 5450674"/>
                <a:gd name="connsiteY75" fmla="*/ 1045696 h 2109318"/>
                <a:gd name="connsiteX76" fmla="*/ 2212975 w 5450674"/>
                <a:gd name="connsiteY76" fmla="*/ 1077446 h 2109318"/>
                <a:gd name="connsiteX77" fmla="*/ 2225675 w 5450674"/>
                <a:gd name="connsiteY77" fmla="*/ 1077446 h 2109318"/>
                <a:gd name="connsiteX78" fmla="*/ 2228850 w 5450674"/>
                <a:gd name="connsiteY78" fmla="*/ 1121896 h 2109318"/>
                <a:gd name="connsiteX79" fmla="*/ 2244725 w 5450674"/>
                <a:gd name="connsiteY79" fmla="*/ 1121896 h 2109318"/>
                <a:gd name="connsiteX80" fmla="*/ 2244725 w 5450674"/>
                <a:gd name="connsiteY80" fmla="*/ 1150471 h 2109318"/>
                <a:gd name="connsiteX81" fmla="*/ 2517775 w 5450674"/>
                <a:gd name="connsiteY81" fmla="*/ 1150471 h 2109318"/>
                <a:gd name="connsiteX82" fmla="*/ 2517775 w 5450674"/>
                <a:gd name="connsiteY82" fmla="*/ 1172696 h 2109318"/>
                <a:gd name="connsiteX83" fmla="*/ 2692400 w 5450674"/>
                <a:gd name="connsiteY83" fmla="*/ 1172696 h 2109318"/>
                <a:gd name="connsiteX84" fmla="*/ 2692400 w 5450674"/>
                <a:gd name="connsiteY84" fmla="*/ 1198096 h 2109318"/>
                <a:gd name="connsiteX85" fmla="*/ 2711450 w 5450674"/>
                <a:gd name="connsiteY85" fmla="*/ 1198096 h 2109318"/>
                <a:gd name="connsiteX86" fmla="*/ 2714625 w 5450674"/>
                <a:gd name="connsiteY86" fmla="*/ 1223496 h 2109318"/>
                <a:gd name="connsiteX87" fmla="*/ 2790825 w 5450674"/>
                <a:gd name="connsiteY87" fmla="*/ 1223496 h 2109318"/>
                <a:gd name="connsiteX88" fmla="*/ 2790825 w 5450674"/>
                <a:gd name="connsiteY88" fmla="*/ 1248896 h 2109318"/>
                <a:gd name="connsiteX89" fmla="*/ 2860675 w 5450674"/>
                <a:gd name="connsiteY89" fmla="*/ 1248896 h 2109318"/>
                <a:gd name="connsiteX90" fmla="*/ 2860675 w 5450674"/>
                <a:gd name="connsiteY90" fmla="*/ 1264771 h 2109318"/>
                <a:gd name="connsiteX91" fmla="*/ 2892425 w 5450674"/>
                <a:gd name="connsiteY91" fmla="*/ 1264771 h 2109318"/>
                <a:gd name="connsiteX92" fmla="*/ 2895600 w 5450674"/>
                <a:gd name="connsiteY92" fmla="*/ 1318746 h 2109318"/>
                <a:gd name="connsiteX93" fmla="*/ 2936875 w 5450674"/>
                <a:gd name="connsiteY93" fmla="*/ 1318746 h 2109318"/>
                <a:gd name="connsiteX94" fmla="*/ 2940050 w 5450674"/>
                <a:gd name="connsiteY94" fmla="*/ 1356846 h 2109318"/>
                <a:gd name="connsiteX95" fmla="*/ 3019425 w 5450674"/>
                <a:gd name="connsiteY95" fmla="*/ 1363196 h 2109318"/>
                <a:gd name="connsiteX96" fmla="*/ 3019425 w 5450674"/>
                <a:gd name="connsiteY96" fmla="*/ 1401296 h 2109318"/>
                <a:gd name="connsiteX97" fmla="*/ 3028950 w 5450674"/>
                <a:gd name="connsiteY97" fmla="*/ 1401296 h 2109318"/>
                <a:gd name="connsiteX98" fmla="*/ 3028950 w 5450674"/>
                <a:gd name="connsiteY98" fmla="*/ 1426696 h 2109318"/>
                <a:gd name="connsiteX99" fmla="*/ 3067050 w 5450674"/>
                <a:gd name="connsiteY99" fmla="*/ 1423521 h 2109318"/>
                <a:gd name="connsiteX100" fmla="*/ 3067050 w 5450674"/>
                <a:gd name="connsiteY100" fmla="*/ 1445746 h 2109318"/>
                <a:gd name="connsiteX101" fmla="*/ 3076575 w 5450674"/>
                <a:gd name="connsiteY101" fmla="*/ 1445746 h 2109318"/>
                <a:gd name="connsiteX102" fmla="*/ 3079750 w 5450674"/>
                <a:gd name="connsiteY102" fmla="*/ 1474321 h 2109318"/>
                <a:gd name="connsiteX103" fmla="*/ 3105150 w 5450674"/>
                <a:gd name="connsiteY103" fmla="*/ 1474321 h 2109318"/>
                <a:gd name="connsiteX104" fmla="*/ 3105150 w 5450674"/>
                <a:gd name="connsiteY104" fmla="*/ 1566396 h 2109318"/>
                <a:gd name="connsiteX105" fmla="*/ 3114675 w 5450674"/>
                <a:gd name="connsiteY105" fmla="*/ 1566396 h 2109318"/>
                <a:gd name="connsiteX106" fmla="*/ 3114675 w 5450674"/>
                <a:gd name="connsiteY106" fmla="*/ 1588621 h 2109318"/>
                <a:gd name="connsiteX107" fmla="*/ 3133725 w 5450674"/>
                <a:gd name="connsiteY107" fmla="*/ 1588621 h 2109318"/>
                <a:gd name="connsiteX108" fmla="*/ 3134519 w 5450674"/>
                <a:gd name="connsiteY108" fmla="*/ 1633865 h 2109318"/>
                <a:gd name="connsiteX109" fmla="*/ 3148012 w 5450674"/>
                <a:gd name="connsiteY109" fmla="*/ 1633865 h 2109318"/>
                <a:gd name="connsiteX110" fmla="*/ 3148012 w 5450674"/>
                <a:gd name="connsiteY110" fmla="*/ 1685460 h 2109318"/>
                <a:gd name="connsiteX111" fmla="*/ 3157537 w 5450674"/>
                <a:gd name="connsiteY111" fmla="*/ 1685459 h 2109318"/>
                <a:gd name="connsiteX112" fmla="*/ 3157536 w 5450674"/>
                <a:gd name="connsiteY112" fmla="*/ 1699745 h 2109318"/>
                <a:gd name="connsiteX113" fmla="*/ 3169442 w 5450674"/>
                <a:gd name="connsiteY113" fmla="*/ 1699747 h 2109318"/>
                <a:gd name="connsiteX114" fmla="*/ 3171824 w 5450674"/>
                <a:gd name="connsiteY114" fmla="*/ 1740227 h 2109318"/>
                <a:gd name="connsiteX115" fmla="*/ 3186111 w 5450674"/>
                <a:gd name="connsiteY115" fmla="*/ 1740227 h 2109318"/>
                <a:gd name="connsiteX116" fmla="*/ 3186112 w 5450674"/>
                <a:gd name="connsiteY116" fmla="*/ 1749752 h 2109318"/>
                <a:gd name="connsiteX117" fmla="*/ 3202780 w 5450674"/>
                <a:gd name="connsiteY117" fmla="*/ 1749751 h 2109318"/>
                <a:gd name="connsiteX118" fmla="*/ 3202780 w 5450674"/>
                <a:gd name="connsiteY118" fmla="*/ 1790233 h 2109318"/>
                <a:gd name="connsiteX119" fmla="*/ 3233735 w 5450674"/>
                <a:gd name="connsiteY119" fmla="*/ 1790233 h 2109318"/>
                <a:gd name="connsiteX120" fmla="*/ 3233735 w 5450674"/>
                <a:gd name="connsiteY120" fmla="*/ 1816427 h 2109318"/>
                <a:gd name="connsiteX121" fmla="*/ 3283741 w 5450674"/>
                <a:gd name="connsiteY121" fmla="*/ 1818808 h 2109318"/>
                <a:gd name="connsiteX122" fmla="*/ 3283741 w 5450674"/>
                <a:gd name="connsiteY122" fmla="*/ 1837857 h 2109318"/>
                <a:gd name="connsiteX123" fmla="*/ 4019545 w 5450674"/>
                <a:gd name="connsiteY123" fmla="*/ 1840238 h 2109318"/>
                <a:gd name="connsiteX124" fmla="*/ 4019547 w 5450674"/>
                <a:gd name="connsiteY124" fmla="*/ 1864050 h 2109318"/>
                <a:gd name="connsiteX125" fmla="*/ 4043358 w 5450674"/>
                <a:gd name="connsiteY125" fmla="*/ 1864051 h 2109318"/>
                <a:gd name="connsiteX126" fmla="*/ 4043358 w 5450674"/>
                <a:gd name="connsiteY126" fmla="*/ 1890245 h 2109318"/>
                <a:gd name="connsiteX127" fmla="*/ 4083838 w 5450674"/>
                <a:gd name="connsiteY127" fmla="*/ 1890244 h 2109318"/>
                <a:gd name="connsiteX128" fmla="*/ 4083839 w 5450674"/>
                <a:gd name="connsiteY128" fmla="*/ 1940252 h 2109318"/>
                <a:gd name="connsiteX129" fmla="*/ 4110033 w 5450674"/>
                <a:gd name="connsiteY129" fmla="*/ 1940251 h 2109318"/>
                <a:gd name="connsiteX130" fmla="*/ 4110032 w 5450674"/>
                <a:gd name="connsiteY130" fmla="*/ 1959300 h 2109318"/>
                <a:gd name="connsiteX131" fmla="*/ 4324344 w 5450674"/>
                <a:gd name="connsiteY131" fmla="*/ 1956919 h 2109318"/>
                <a:gd name="connsiteX132" fmla="*/ 4324343 w 5450674"/>
                <a:gd name="connsiteY132" fmla="*/ 1987876 h 2109318"/>
                <a:gd name="connsiteX133" fmla="*/ 4960137 w 5450674"/>
                <a:gd name="connsiteY133" fmla="*/ 1990257 h 2109318"/>
                <a:gd name="connsiteX134" fmla="*/ 4957757 w 5450674"/>
                <a:gd name="connsiteY134" fmla="*/ 2018833 h 2109318"/>
                <a:gd name="connsiteX135" fmla="*/ 5026812 w 5450674"/>
                <a:gd name="connsiteY135" fmla="*/ 2018833 h 2109318"/>
                <a:gd name="connsiteX136" fmla="*/ 5026811 w 5450674"/>
                <a:gd name="connsiteY136" fmla="*/ 2054552 h 2109318"/>
                <a:gd name="connsiteX137" fmla="*/ 5450673 w 5450674"/>
                <a:gd name="connsiteY137" fmla="*/ 2052169 h 2109318"/>
                <a:gd name="connsiteX138" fmla="*/ 5450674 w 5450674"/>
                <a:gd name="connsiteY138" fmla="*/ 2109318 h 2109318"/>
                <a:gd name="connsiteX0" fmla="*/ 0 w 5453055"/>
                <a:gd name="connsiteY0" fmla="*/ 4296 h 2113551"/>
                <a:gd name="connsiteX1" fmla="*/ 0 w 5453055"/>
                <a:gd name="connsiteY1" fmla="*/ 4296 h 2113551"/>
                <a:gd name="connsiteX2" fmla="*/ 152400 w 5453055"/>
                <a:gd name="connsiteY2" fmla="*/ 4296 h 2113551"/>
                <a:gd name="connsiteX3" fmla="*/ 168275 w 5453055"/>
                <a:gd name="connsiteY3" fmla="*/ 7471 h 2113551"/>
                <a:gd name="connsiteX4" fmla="*/ 206375 w 5453055"/>
                <a:gd name="connsiteY4" fmla="*/ 10646 h 2113551"/>
                <a:gd name="connsiteX5" fmla="*/ 387350 w 5453055"/>
                <a:gd name="connsiteY5" fmla="*/ 7471 h 2113551"/>
                <a:gd name="connsiteX6" fmla="*/ 412750 w 5453055"/>
                <a:gd name="connsiteY6" fmla="*/ 4296 h 2113551"/>
                <a:gd name="connsiteX7" fmla="*/ 406400 w 5453055"/>
                <a:gd name="connsiteY7" fmla="*/ 4296 h 2113551"/>
                <a:gd name="connsiteX8" fmla="*/ 403225 w 5453055"/>
                <a:gd name="connsiteY8" fmla="*/ 32871 h 2113551"/>
                <a:gd name="connsiteX9" fmla="*/ 409575 w 5453055"/>
                <a:gd name="connsiteY9" fmla="*/ 36046 h 2113551"/>
                <a:gd name="connsiteX10" fmla="*/ 415925 w 5453055"/>
                <a:gd name="connsiteY10" fmla="*/ 86846 h 2113551"/>
                <a:gd name="connsiteX11" fmla="*/ 425450 w 5453055"/>
                <a:gd name="connsiteY11" fmla="*/ 86846 h 2113551"/>
                <a:gd name="connsiteX12" fmla="*/ 428625 w 5453055"/>
                <a:gd name="connsiteY12" fmla="*/ 102721 h 2113551"/>
                <a:gd name="connsiteX13" fmla="*/ 438150 w 5453055"/>
                <a:gd name="connsiteY13" fmla="*/ 102721 h 2113551"/>
                <a:gd name="connsiteX14" fmla="*/ 438150 w 5453055"/>
                <a:gd name="connsiteY14" fmla="*/ 217021 h 2113551"/>
                <a:gd name="connsiteX15" fmla="*/ 447675 w 5453055"/>
                <a:gd name="connsiteY15" fmla="*/ 217021 h 2113551"/>
                <a:gd name="connsiteX16" fmla="*/ 447675 w 5453055"/>
                <a:gd name="connsiteY16" fmla="*/ 232896 h 2113551"/>
                <a:gd name="connsiteX17" fmla="*/ 457200 w 5453055"/>
                <a:gd name="connsiteY17" fmla="*/ 232896 h 2113551"/>
                <a:gd name="connsiteX18" fmla="*/ 457200 w 5453055"/>
                <a:gd name="connsiteY18" fmla="*/ 255121 h 2113551"/>
                <a:gd name="connsiteX19" fmla="*/ 822325 w 5453055"/>
                <a:gd name="connsiteY19" fmla="*/ 255121 h 2113551"/>
                <a:gd name="connsiteX20" fmla="*/ 822325 w 5453055"/>
                <a:gd name="connsiteY20" fmla="*/ 277346 h 2113551"/>
                <a:gd name="connsiteX21" fmla="*/ 857250 w 5453055"/>
                <a:gd name="connsiteY21" fmla="*/ 277346 h 2113551"/>
                <a:gd name="connsiteX22" fmla="*/ 857250 w 5453055"/>
                <a:gd name="connsiteY22" fmla="*/ 302746 h 2113551"/>
                <a:gd name="connsiteX23" fmla="*/ 895350 w 5453055"/>
                <a:gd name="connsiteY23" fmla="*/ 302746 h 2113551"/>
                <a:gd name="connsiteX24" fmla="*/ 895350 w 5453055"/>
                <a:gd name="connsiteY24" fmla="*/ 458321 h 2113551"/>
                <a:gd name="connsiteX25" fmla="*/ 901700 w 5453055"/>
                <a:gd name="connsiteY25" fmla="*/ 458321 h 2113551"/>
                <a:gd name="connsiteX26" fmla="*/ 901700 w 5453055"/>
                <a:gd name="connsiteY26" fmla="*/ 471021 h 2113551"/>
                <a:gd name="connsiteX27" fmla="*/ 927100 w 5453055"/>
                <a:gd name="connsiteY27" fmla="*/ 471021 h 2113551"/>
                <a:gd name="connsiteX28" fmla="*/ 927100 w 5453055"/>
                <a:gd name="connsiteY28" fmla="*/ 496421 h 2113551"/>
                <a:gd name="connsiteX29" fmla="*/ 974725 w 5453055"/>
                <a:gd name="connsiteY29" fmla="*/ 496421 h 2113551"/>
                <a:gd name="connsiteX30" fmla="*/ 974725 w 5453055"/>
                <a:gd name="connsiteY30" fmla="*/ 518646 h 2113551"/>
                <a:gd name="connsiteX31" fmla="*/ 1114425 w 5453055"/>
                <a:gd name="connsiteY31" fmla="*/ 521821 h 2113551"/>
                <a:gd name="connsiteX32" fmla="*/ 1117600 w 5453055"/>
                <a:gd name="connsiteY32" fmla="*/ 540871 h 2113551"/>
                <a:gd name="connsiteX33" fmla="*/ 1181100 w 5453055"/>
                <a:gd name="connsiteY33" fmla="*/ 544046 h 2113551"/>
                <a:gd name="connsiteX34" fmla="*/ 1181100 w 5453055"/>
                <a:gd name="connsiteY34" fmla="*/ 553571 h 2113551"/>
                <a:gd name="connsiteX35" fmla="*/ 1187450 w 5453055"/>
                <a:gd name="connsiteY35" fmla="*/ 553571 h 2113551"/>
                <a:gd name="connsiteX36" fmla="*/ 1187450 w 5453055"/>
                <a:gd name="connsiteY36" fmla="*/ 563096 h 2113551"/>
                <a:gd name="connsiteX37" fmla="*/ 1193800 w 5453055"/>
                <a:gd name="connsiteY37" fmla="*/ 563096 h 2113551"/>
                <a:gd name="connsiteX38" fmla="*/ 1193800 w 5453055"/>
                <a:gd name="connsiteY38" fmla="*/ 569446 h 2113551"/>
                <a:gd name="connsiteX39" fmla="*/ 1203325 w 5453055"/>
                <a:gd name="connsiteY39" fmla="*/ 569446 h 2113551"/>
                <a:gd name="connsiteX40" fmla="*/ 1203325 w 5453055"/>
                <a:gd name="connsiteY40" fmla="*/ 604371 h 2113551"/>
                <a:gd name="connsiteX41" fmla="*/ 1276350 w 5453055"/>
                <a:gd name="connsiteY41" fmla="*/ 604371 h 2113551"/>
                <a:gd name="connsiteX42" fmla="*/ 1279525 w 5453055"/>
                <a:gd name="connsiteY42" fmla="*/ 626596 h 2113551"/>
                <a:gd name="connsiteX43" fmla="*/ 1301750 w 5453055"/>
                <a:gd name="connsiteY43" fmla="*/ 629771 h 2113551"/>
                <a:gd name="connsiteX44" fmla="*/ 1301750 w 5453055"/>
                <a:gd name="connsiteY44" fmla="*/ 642471 h 2113551"/>
                <a:gd name="connsiteX45" fmla="*/ 1311275 w 5453055"/>
                <a:gd name="connsiteY45" fmla="*/ 642471 h 2113551"/>
                <a:gd name="connsiteX46" fmla="*/ 1311275 w 5453055"/>
                <a:gd name="connsiteY46" fmla="*/ 671046 h 2113551"/>
                <a:gd name="connsiteX47" fmla="*/ 1349375 w 5453055"/>
                <a:gd name="connsiteY47" fmla="*/ 671046 h 2113551"/>
                <a:gd name="connsiteX48" fmla="*/ 1349375 w 5453055"/>
                <a:gd name="connsiteY48" fmla="*/ 686921 h 2113551"/>
                <a:gd name="connsiteX49" fmla="*/ 1371600 w 5453055"/>
                <a:gd name="connsiteY49" fmla="*/ 686921 h 2113551"/>
                <a:gd name="connsiteX50" fmla="*/ 1368425 w 5453055"/>
                <a:gd name="connsiteY50" fmla="*/ 709146 h 2113551"/>
                <a:gd name="connsiteX51" fmla="*/ 1390650 w 5453055"/>
                <a:gd name="connsiteY51" fmla="*/ 709146 h 2113551"/>
                <a:gd name="connsiteX52" fmla="*/ 1390650 w 5453055"/>
                <a:gd name="connsiteY52" fmla="*/ 734546 h 2113551"/>
                <a:gd name="connsiteX53" fmla="*/ 1454150 w 5453055"/>
                <a:gd name="connsiteY53" fmla="*/ 737721 h 2113551"/>
                <a:gd name="connsiteX54" fmla="*/ 1454150 w 5453055"/>
                <a:gd name="connsiteY54" fmla="*/ 753596 h 2113551"/>
                <a:gd name="connsiteX55" fmla="*/ 1489075 w 5453055"/>
                <a:gd name="connsiteY55" fmla="*/ 753596 h 2113551"/>
                <a:gd name="connsiteX56" fmla="*/ 1489075 w 5453055"/>
                <a:gd name="connsiteY56" fmla="*/ 778996 h 2113551"/>
                <a:gd name="connsiteX57" fmla="*/ 1562100 w 5453055"/>
                <a:gd name="connsiteY57" fmla="*/ 778996 h 2113551"/>
                <a:gd name="connsiteX58" fmla="*/ 1562100 w 5453055"/>
                <a:gd name="connsiteY58" fmla="*/ 798046 h 2113551"/>
                <a:gd name="connsiteX59" fmla="*/ 1670050 w 5453055"/>
                <a:gd name="connsiteY59" fmla="*/ 801221 h 2113551"/>
                <a:gd name="connsiteX60" fmla="*/ 1670050 w 5453055"/>
                <a:gd name="connsiteY60" fmla="*/ 820271 h 2113551"/>
                <a:gd name="connsiteX61" fmla="*/ 1730375 w 5453055"/>
                <a:gd name="connsiteY61" fmla="*/ 823446 h 2113551"/>
                <a:gd name="connsiteX62" fmla="*/ 1730375 w 5453055"/>
                <a:gd name="connsiteY62" fmla="*/ 839321 h 2113551"/>
                <a:gd name="connsiteX63" fmla="*/ 1771650 w 5453055"/>
                <a:gd name="connsiteY63" fmla="*/ 845671 h 2113551"/>
                <a:gd name="connsiteX64" fmla="*/ 1771650 w 5453055"/>
                <a:gd name="connsiteY64" fmla="*/ 886946 h 2113551"/>
                <a:gd name="connsiteX65" fmla="*/ 1816100 w 5453055"/>
                <a:gd name="connsiteY65" fmla="*/ 890121 h 2113551"/>
                <a:gd name="connsiteX66" fmla="*/ 1816100 w 5453055"/>
                <a:gd name="connsiteY66" fmla="*/ 944096 h 2113551"/>
                <a:gd name="connsiteX67" fmla="*/ 1825625 w 5453055"/>
                <a:gd name="connsiteY67" fmla="*/ 944096 h 2113551"/>
                <a:gd name="connsiteX68" fmla="*/ 1825625 w 5453055"/>
                <a:gd name="connsiteY68" fmla="*/ 972671 h 2113551"/>
                <a:gd name="connsiteX69" fmla="*/ 1885950 w 5453055"/>
                <a:gd name="connsiteY69" fmla="*/ 975846 h 2113551"/>
                <a:gd name="connsiteX70" fmla="*/ 1885950 w 5453055"/>
                <a:gd name="connsiteY70" fmla="*/ 994896 h 2113551"/>
                <a:gd name="connsiteX71" fmla="*/ 2120900 w 5453055"/>
                <a:gd name="connsiteY71" fmla="*/ 998071 h 2113551"/>
                <a:gd name="connsiteX72" fmla="*/ 2117725 w 5453055"/>
                <a:gd name="connsiteY72" fmla="*/ 1013946 h 2113551"/>
                <a:gd name="connsiteX73" fmla="*/ 2152650 w 5453055"/>
                <a:gd name="connsiteY73" fmla="*/ 1017121 h 2113551"/>
                <a:gd name="connsiteX74" fmla="*/ 2152650 w 5453055"/>
                <a:gd name="connsiteY74" fmla="*/ 1042521 h 2113551"/>
                <a:gd name="connsiteX75" fmla="*/ 2212975 w 5453055"/>
                <a:gd name="connsiteY75" fmla="*/ 1045696 h 2113551"/>
                <a:gd name="connsiteX76" fmla="*/ 2212975 w 5453055"/>
                <a:gd name="connsiteY76" fmla="*/ 1077446 h 2113551"/>
                <a:gd name="connsiteX77" fmla="*/ 2225675 w 5453055"/>
                <a:gd name="connsiteY77" fmla="*/ 1077446 h 2113551"/>
                <a:gd name="connsiteX78" fmla="*/ 2228850 w 5453055"/>
                <a:gd name="connsiteY78" fmla="*/ 1121896 h 2113551"/>
                <a:gd name="connsiteX79" fmla="*/ 2244725 w 5453055"/>
                <a:gd name="connsiteY79" fmla="*/ 1121896 h 2113551"/>
                <a:gd name="connsiteX80" fmla="*/ 2244725 w 5453055"/>
                <a:gd name="connsiteY80" fmla="*/ 1150471 h 2113551"/>
                <a:gd name="connsiteX81" fmla="*/ 2517775 w 5453055"/>
                <a:gd name="connsiteY81" fmla="*/ 1150471 h 2113551"/>
                <a:gd name="connsiteX82" fmla="*/ 2517775 w 5453055"/>
                <a:gd name="connsiteY82" fmla="*/ 1172696 h 2113551"/>
                <a:gd name="connsiteX83" fmla="*/ 2692400 w 5453055"/>
                <a:gd name="connsiteY83" fmla="*/ 1172696 h 2113551"/>
                <a:gd name="connsiteX84" fmla="*/ 2692400 w 5453055"/>
                <a:gd name="connsiteY84" fmla="*/ 1198096 h 2113551"/>
                <a:gd name="connsiteX85" fmla="*/ 2711450 w 5453055"/>
                <a:gd name="connsiteY85" fmla="*/ 1198096 h 2113551"/>
                <a:gd name="connsiteX86" fmla="*/ 2714625 w 5453055"/>
                <a:gd name="connsiteY86" fmla="*/ 1223496 h 2113551"/>
                <a:gd name="connsiteX87" fmla="*/ 2790825 w 5453055"/>
                <a:gd name="connsiteY87" fmla="*/ 1223496 h 2113551"/>
                <a:gd name="connsiteX88" fmla="*/ 2790825 w 5453055"/>
                <a:gd name="connsiteY88" fmla="*/ 1248896 h 2113551"/>
                <a:gd name="connsiteX89" fmla="*/ 2860675 w 5453055"/>
                <a:gd name="connsiteY89" fmla="*/ 1248896 h 2113551"/>
                <a:gd name="connsiteX90" fmla="*/ 2860675 w 5453055"/>
                <a:gd name="connsiteY90" fmla="*/ 1264771 h 2113551"/>
                <a:gd name="connsiteX91" fmla="*/ 2892425 w 5453055"/>
                <a:gd name="connsiteY91" fmla="*/ 1264771 h 2113551"/>
                <a:gd name="connsiteX92" fmla="*/ 2895600 w 5453055"/>
                <a:gd name="connsiteY92" fmla="*/ 1318746 h 2113551"/>
                <a:gd name="connsiteX93" fmla="*/ 2936875 w 5453055"/>
                <a:gd name="connsiteY93" fmla="*/ 1318746 h 2113551"/>
                <a:gd name="connsiteX94" fmla="*/ 2940050 w 5453055"/>
                <a:gd name="connsiteY94" fmla="*/ 1356846 h 2113551"/>
                <a:gd name="connsiteX95" fmla="*/ 3019425 w 5453055"/>
                <a:gd name="connsiteY95" fmla="*/ 1363196 h 2113551"/>
                <a:gd name="connsiteX96" fmla="*/ 3019425 w 5453055"/>
                <a:gd name="connsiteY96" fmla="*/ 1401296 h 2113551"/>
                <a:gd name="connsiteX97" fmla="*/ 3028950 w 5453055"/>
                <a:gd name="connsiteY97" fmla="*/ 1401296 h 2113551"/>
                <a:gd name="connsiteX98" fmla="*/ 3028950 w 5453055"/>
                <a:gd name="connsiteY98" fmla="*/ 1426696 h 2113551"/>
                <a:gd name="connsiteX99" fmla="*/ 3067050 w 5453055"/>
                <a:gd name="connsiteY99" fmla="*/ 1423521 h 2113551"/>
                <a:gd name="connsiteX100" fmla="*/ 3067050 w 5453055"/>
                <a:gd name="connsiteY100" fmla="*/ 1445746 h 2113551"/>
                <a:gd name="connsiteX101" fmla="*/ 3076575 w 5453055"/>
                <a:gd name="connsiteY101" fmla="*/ 1445746 h 2113551"/>
                <a:gd name="connsiteX102" fmla="*/ 3079750 w 5453055"/>
                <a:gd name="connsiteY102" fmla="*/ 1474321 h 2113551"/>
                <a:gd name="connsiteX103" fmla="*/ 3105150 w 5453055"/>
                <a:gd name="connsiteY103" fmla="*/ 1474321 h 2113551"/>
                <a:gd name="connsiteX104" fmla="*/ 3105150 w 5453055"/>
                <a:gd name="connsiteY104" fmla="*/ 1566396 h 2113551"/>
                <a:gd name="connsiteX105" fmla="*/ 3114675 w 5453055"/>
                <a:gd name="connsiteY105" fmla="*/ 1566396 h 2113551"/>
                <a:gd name="connsiteX106" fmla="*/ 3114675 w 5453055"/>
                <a:gd name="connsiteY106" fmla="*/ 1588621 h 2113551"/>
                <a:gd name="connsiteX107" fmla="*/ 3133725 w 5453055"/>
                <a:gd name="connsiteY107" fmla="*/ 1588621 h 2113551"/>
                <a:gd name="connsiteX108" fmla="*/ 3134519 w 5453055"/>
                <a:gd name="connsiteY108" fmla="*/ 1633865 h 2113551"/>
                <a:gd name="connsiteX109" fmla="*/ 3148012 w 5453055"/>
                <a:gd name="connsiteY109" fmla="*/ 1633865 h 2113551"/>
                <a:gd name="connsiteX110" fmla="*/ 3148012 w 5453055"/>
                <a:gd name="connsiteY110" fmla="*/ 1685460 h 2113551"/>
                <a:gd name="connsiteX111" fmla="*/ 3157537 w 5453055"/>
                <a:gd name="connsiteY111" fmla="*/ 1685459 h 2113551"/>
                <a:gd name="connsiteX112" fmla="*/ 3157536 w 5453055"/>
                <a:gd name="connsiteY112" fmla="*/ 1699745 h 2113551"/>
                <a:gd name="connsiteX113" fmla="*/ 3169442 w 5453055"/>
                <a:gd name="connsiteY113" fmla="*/ 1699747 h 2113551"/>
                <a:gd name="connsiteX114" fmla="*/ 3171824 w 5453055"/>
                <a:gd name="connsiteY114" fmla="*/ 1740227 h 2113551"/>
                <a:gd name="connsiteX115" fmla="*/ 3186111 w 5453055"/>
                <a:gd name="connsiteY115" fmla="*/ 1740227 h 2113551"/>
                <a:gd name="connsiteX116" fmla="*/ 3186112 w 5453055"/>
                <a:gd name="connsiteY116" fmla="*/ 1749752 h 2113551"/>
                <a:gd name="connsiteX117" fmla="*/ 3202780 w 5453055"/>
                <a:gd name="connsiteY117" fmla="*/ 1749751 h 2113551"/>
                <a:gd name="connsiteX118" fmla="*/ 3202780 w 5453055"/>
                <a:gd name="connsiteY118" fmla="*/ 1790233 h 2113551"/>
                <a:gd name="connsiteX119" fmla="*/ 3233735 w 5453055"/>
                <a:gd name="connsiteY119" fmla="*/ 1790233 h 2113551"/>
                <a:gd name="connsiteX120" fmla="*/ 3233735 w 5453055"/>
                <a:gd name="connsiteY120" fmla="*/ 1816427 h 2113551"/>
                <a:gd name="connsiteX121" fmla="*/ 3283741 w 5453055"/>
                <a:gd name="connsiteY121" fmla="*/ 1818808 h 2113551"/>
                <a:gd name="connsiteX122" fmla="*/ 3283741 w 5453055"/>
                <a:gd name="connsiteY122" fmla="*/ 1837857 h 2113551"/>
                <a:gd name="connsiteX123" fmla="*/ 4019545 w 5453055"/>
                <a:gd name="connsiteY123" fmla="*/ 1840238 h 2113551"/>
                <a:gd name="connsiteX124" fmla="*/ 4019547 w 5453055"/>
                <a:gd name="connsiteY124" fmla="*/ 1864050 h 2113551"/>
                <a:gd name="connsiteX125" fmla="*/ 4043358 w 5453055"/>
                <a:gd name="connsiteY125" fmla="*/ 1864051 h 2113551"/>
                <a:gd name="connsiteX126" fmla="*/ 4043358 w 5453055"/>
                <a:gd name="connsiteY126" fmla="*/ 1890245 h 2113551"/>
                <a:gd name="connsiteX127" fmla="*/ 4083838 w 5453055"/>
                <a:gd name="connsiteY127" fmla="*/ 1890244 h 2113551"/>
                <a:gd name="connsiteX128" fmla="*/ 4083839 w 5453055"/>
                <a:gd name="connsiteY128" fmla="*/ 1940252 h 2113551"/>
                <a:gd name="connsiteX129" fmla="*/ 4110033 w 5453055"/>
                <a:gd name="connsiteY129" fmla="*/ 1940251 h 2113551"/>
                <a:gd name="connsiteX130" fmla="*/ 4110032 w 5453055"/>
                <a:gd name="connsiteY130" fmla="*/ 1959300 h 2113551"/>
                <a:gd name="connsiteX131" fmla="*/ 4324344 w 5453055"/>
                <a:gd name="connsiteY131" fmla="*/ 1956919 h 2113551"/>
                <a:gd name="connsiteX132" fmla="*/ 4324343 w 5453055"/>
                <a:gd name="connsiteY132" fmla="*/ 1987876 h 2113551"/>
                <a:gd name="connsiteX133" fmla="*/ 4960137 w 5453055"/>
                <a:gd name="connsiteY133" fmla="*/ 1990257 h 2113551"/>
                <a:gd name="connsiteX134" fmla="*/ 4957757 w 5453055"/>
                <a:gd name="connsiteY134" fmla="*/ 2018833 h 2113551"/>
                <a:gd name="connsiteX135" fmla="*/ 5026812 w 5453055"/>
                <a:gd name="connsiteY135" fmla="*/ 2018833 h 2113551"/>
                <a:gd name="connsiteX136" fmla="*/ 5026811 w 5453055"/>
                <a:gd name="connsiteY136" fmla="*/ 2054552 h 2113551"/>
                <a:gd name="connsiteX137" fmla="*/ 5450673 w 5453055"/>
                <a:gd name="connsiteY137" fmla="*/ 2052169 h 2113551"/>
                <a:gd name="connsiteX138" fmla="*/ 5450674 w 5453055"/>
                <a:gd name="connsiteY138" fmla="*/ 2109318 h 2113551"/>
                <a:gd name="connsiteX139" fmla="*/ 5453055 w 5453055"/>
                <a:gd name="connsiteY139" fmla="*/ 2109319 h 2113551"/>
                <a:gd name="connsiteX0" fmla="*/ 0 w 5893586"/>
                <a:gd name="connsiteY0" fmla="*/ 4296 h 2113011"/>
                <a:gd name="connsiteX1" fmla="*/ 0 w 5893586"/>
                <a:gd name="connsiteY1" fmla="*/ 4296 h 2113011"/>
                <a:gd name="connsiteX2" fmla="*/ 152400 w 5893586"/>
                <a:gd name="connsiteY2" fmla="*/ 4296 h 2113011"/>
                <a:gd name="connsiteX3" fmla="*/ 168275 w 5893586"/>
                <a:gd name="connsiteY3" fmla="*/ 7471 h 2113011"/>
                <a:gd name="connsiteX4" fmla="*/ 206375 w 5893586"/>
                <a:gd name="connsiteY4" fmla="*/ 10646 h 2113011"/>
                <a:gd name="connsiteX5" fmla="*/ 387350 w 5893586"/>
                <a:gd name="connsiteY5" fmla="*/ 7471 h 2113011"/>
                <a:gd name="connsiteX6" fmla="*/ 412750 w 5893586"/>
                <a:gd name="connsiteY6" fmla="*/ 4296 h 2113011"/>
                <a:gd name="connsiteX7" fmla="*/ 406400 w 5893586"/>
                <a:gd name="connsiteY7" fmla="*/ 4296 h 2113011"/>
                <a:gd name="connsiteX8" fmla="*/ 403225 w 5893586"/>
                <a:gd name="connsiteY8" fmla="*/ 32871 h 2113011"/>
                <a:gd name="connsiteX9" fmla="*/ 409575 w 5893586"/>
                <a:gd name="connsiteY9" fmla="*/ 36046 h 2113011"/>
                <a:gd name="connsiteX10" fmla="*/ 415925 w 5893586"/>
                <a:gd name="connsiteY10" fmla="*/ 86846 h 2113011"/>
                <a:gd name="connsiteX11" fmla="*/ 425450 w 5893586"/>
                <a:gd name="connsiteY11" fmla="*/ 86846 h 2113011"/>
                <a:gd name="connsiteX12" fmla="*/ 428625 w 5893586"/>
                <a:gd name="connsiteY12" fmla="*/ 102721 h 2113011"/>
                <a:gd name="connsiteX13" fmla="*/ 438150 w 5893586"/>
                <a:gd name="connsiteY13" fmla="*/ 102721 h 2113011"/>
                <a:gd name="connsiteX14" fmla="*/ 438150 w 5893586"/>
                <a:gd name="connsiteY14" fmla="*/ 217021 h 2113011"/>
                <a:gd name="connsiteX15" fmla="*/ 447675 w 5893586"/>
                <a:gd name="connsiteY15" fmla="*/ 217021 h 2113011"/>
                <a:gd name="connsiteX16" fmla="*/ 447675 w 5893586"/>
                <a:gd name="connsiteY16" fmla="*/ 232896 h 2113011"/>
                <a:gd name="connsiteX17" fmla="*/ 457200 w 5893586"/>
                <a:gd name="connsiteY17" fmla="*/ 232896 h 2113011"/>
                <a:gd name="connsiteX18" fmla="*/ 457200 w 5893586"/>
                <a:gd name="connsiteY18" fmla="*/ 255121 h 2113011"/>
                <a:gd name="connsiteX19" fmla="*/ 822325 w 5893586"/>
                <a:gd name="connsiteY19" fmla="*/ 255121 h 2113011"/>
                <a:gd name="connsiteX20" fmla="*/ 822325 w 5893586"/>
                <a:gd name="connsiteY20" fmla="*/ 277346 h 2113011"/>
                <a:gd name="connsiteX21" fmla="*/ 857250 w 5893586"/>
                <a:gd name="connsiteY21" fmla="*/ 277346 h 2113011"/>
                <a:gd name="connsiteX22" fmla="*/ 857250 w 5893586"/>
                <a:gd name="connsiteY22" fmla="*/ 302746 h 2113011"/>
                <a:gd name="connsiteX23" fmla="*/ 895350 w 5893586"/>
                <a:gd name="connsiteY23" fmla="*/ 302746 h 2113011"/>
                <a:gd name="connsiteX24" fmla="*/ 895350 w 5893586"/>
                <a:gd name="connsiteY24" fmla="*/ 458321 h 2113011"/>
                <a:gd name="connsiteX25" fmla="*/ 901700 w 5893586"/>
                <a:gd name="connsiteY25" fmla="*/ 458321 h 2113011"/>
                <a:gd name="connsiteX26" fmla="*/ 901700 w 5893586"/>
                <a:gd name="connsiteY26" fmla="*/ 471021 h 2113011"/>
                <a:gd name="connsiteX27" fmla="*/ 927100 w 5893586"/>
                <a:gd name="connsiteY27" fmla="*/ 471021 h 2113011"/>
                <a:gd name="connsiteX28" fmla="*/ 927100 w 5893586"/>
                <a:gd name="connsiteY28" fmla="*/ 496421 h 2113011"/>
                <a:gd name="connsiteX29" fmla="*/ 974725 w 5893586"/>
                <a:gd name="connsiteY29" fmla="*/ 496421 h 2113011"/>
                <a:gd name="connsiteX30" fmla="*/ 974725 w 5893586"/>
                <a:gd name="connsiteY30" fmla="*/ 518646 h 2113011"/>
                <a:gd name="connsiteX31" fmla="*/ 1114425 w 5893586"/>
                <a:gd name="connsiteY31" fmla="*/ 521821 h 2113011"/>
                <a:gd name="connsiteX32" fmla="*/ 1117600 w 5893586"/>
                <a:gd name="connsiteY32" fmla="*/ 540871 h 2113011"/>
                <a:gd name="connsiteX33" fmla="*/ 1181100 w 5893586"/>
                <a:gd name="connsiteY33" fmla="*/ 544046 h 2113011"/>
                <a:gd name="connsiteX34" fmla="*/ 1181100 w 5893586"/>
                <a:gd name="connsiteY34" fmla="*/ 553571 h 2113011"/>
                <a:gd name="connsiteX35" fmla="*/ 1187450 w 5893586"/>
                <a:gd name="connsiteY35" fmla="*/ 553571 h 2113011"/>
                <a:gd name="connsiteX36" fmla="*/ 1187450 w 5893586"/>
                <a:gd name="connsiteY36" fmla="*/ 563096 h 2113011"/>
                <a:gd name="connsiteX37" fmla="*/ 1193800 w 5893586"/>
                <a:gd name="connsiteY37" fmla="*/ 563096 h 2113011"/>
                <a:gd name="connsiteX38" fmla="*/ 1193800 w 5893586"/>
                <a:gd name="connsiteY38" fmla="*/ 569446 h 2113011"/>
                <a:gd name="connsiteX39" fmla="*/ 1203325 w 5893586"/>
                <a:gd name="connsiteY39" fmla="*/ 569446 h 2113011"/>
                <a:gd name="connsiteX40" fmla="*/ 1203325 w 5893586"/>
                <a:gd name="connsiteY40" fmla="*/ 604371 h 2113011"/>
                <a:gd name="connsiteX41" fmla="*/ 1276350 w 5893586"/>
                <a:gd name="connsiteY41" fmla="*/ 604371 h 2113011"/>
                <a:gd name="connsiteX42" fmla="*/ 1279525 w 5893586"/>
                <a:gd name="connsiteY42" fmla="*/ 626596 h 2113011"/>
                <a:gd name="connsiteX43" fmla="*/ 1301750 w 5893586"/>
                <a:gd name="connsiteY43" fmla="*/ 629771 h 2113011"/>
                <a:gd name="connsiteX44" fmla="*/ 1301750 w 5893586"/>
                <a:gd name="connsiteY44" fmla="*/ 642471 h 2113011"/>
                <a:gd name="connsiteX45" fmla="*/ 1311275 w 5893586"/>
                <a:gd name="connsiteY45" fmla="*/ 642471 h 2113011"/>
                <a:gd name="connsiteX46" fmla="*/ 1311275 w 5893586"/>
                <a:gd name="connsiteY46" fmla="*/ 671046 h 2113011"/>
                <a:gd name="connsiteX47" fmla="*/ 1349375 w 5893586"/>
                <a:gd name="connsiteY47" fmla="*/ 671046 h 2113011"/>
                <a:gd name="connsiteX48" fmla="*/ 1349375 w 5893586"/>
                <a:gd name="connsiteY48" fmla="*/ 686921 h 2113011"/>
                <a:gd name="connsiteX49" fmla="*/ 1371600 w 5893586"/>
                <a:gd name="connsiteY49" fmla="*/ 686921 h 2113011"/>
                <a:gd name="connsiteX50" fmla="*/ 1368425 w 5893586"/>
                <a:gd name="connsiteY50" fmla="*/ 709146 h 2113011"/>
                <a:gd name="connsiteX51" fmla="*/ 1390650 w 5893586"/>
                <a:gd name="connsiteY51" fmla="*/ 709146 h 2113011"/>
                <a:gd name="connsiteX52" fmla="*/ 1390650 w 5893586"/>
                <a:gd name="connsiteY52" fmla="*/ 734546 h 2113011"/>
                <a:gd name="connsiteX53" fmla="*/ 1454150 w 5893586"/>
                <a:gd name="connsiteY53" fmla="*/ 737721 h 2113011"/>
                <a:gd name="connsiteX54" fmla="*/ 1454150 w 5893586"/>
                <a:gd name="connsiteY54" fmla="*/ 753596 h 2113011"/>
                <a:gd name="connsiteX55" fmla="*/ 1489075 w 5893586"/>
                <a:gd name="connsiteY55" fmla="*/ 753596 h 2113011"/>
                <a:gd name="connsiteX56" fmla="*/ 1489075 w 5893586"/>
                <a:gd name="connsiteY56" fmla="*/ 778996 h 2113011"/>
                <a:gd name="connsiteX57" fmla="*/ 1562100 w 5893586"/>
                <a:gd name="connsiteY57" fmla="*/ 778996 h 2113011"/>
                <a:gd name="connsiteX58" fmla="*/ 1562100 w 5893586"/>
                <a:gd name="connsiteY58" fmla="*/ 798046 h 2113011"/>
                <a:gd name="connsiteX59" fmla="*/ 1670050 w 5893586"/>
                <a:gd name="connsiteY59" fmla="*/ 801221 h 2113011"/>
                <a:gd name="connsiteX60" fmla="*/ 1670050 w 5893586"/>
                <a:gd name="connsiteY60" fmla="*/ 820271 h 2113011"/>
                <a:gd name="connsiteX61" fmla="*/ 1730375 w 5893586"/>
                <a:gd name="connsiteY61" fmla="*/ 823446 h 2113011"/>
                <a:gd name="connsiteX62" fmla="*/ 1730375 w 5893586"/>
                <a:gd name="connsiteY62" fmla="*/ 839321 h 2113011"/>
                <a:gd name="connsiteX63" fmla="*/ 1771650 w 5893586"/>
                <a:gd name="connsiteY63" fmla="*/ 845671 h 2113011"/>
                <a:gd name="connsiteX64" fmla="*/ 1771650 w 5893586"/>
                <a:gd name="connsiteY64" fmla="*/ 886946 h 2113011"/>
                <a:gd name="connsiteX65" fmla="*/ 1816100 w 5893586"/>
                <a:gd name="connsiteY65" fmla="*/ 890121 h 2113011"/>
                <a:gd name="connsiteX66" fmla="*/ 1816100 w 5893586"/>
                <a:gd name="connsiteY66" fmla="*/ 944096 h 2113011"/>
                <a:gd name="connsiteX67" fmla="*/ 1825625 w 5893586"/>
                <a:gd name="connsiteY67" fmla="*/ 944096 h 2113011"/>
                <a:gd name="connsiteX68" fmla="*/ 1825625 w 5893586"/>
                <a:gd name="connsiteY68" fmla="*/ 972671 h 2113011"/>
                <a:gd name="connsiteX69" fmla="*/ 1885950 w 5893586"/>
                <a:gd name="connsiteY69" fmla="*/ 975846 h 2113011"/>
                <a:gd name="connsiteX70" fmla="*/ 1885950 w 5893586"/>
                <a:gd name="connsiteY70" fmla="*/ 994896 h 2113011"/>
                <a:gd name="connsiteX71" fmla="*/ 2120900 w 5893586"/>
                <a:gd name="connsiteY71" fmla="*/ 998071 h 2113011"/>
                <a:gd name="connsiteX72" fmla="*/ 2117725 w 5893586"/>
                <a:gd name="connsiteY72" fmla="*/ 1013946 h 2113011"/>
                <a:gd name="connsiteX73" fmla="*/ 2152650 w 5893586"/>
                <a:gd name="connsiteY73" fmla="*/ 1017121 h 2113011"/>
                <a:gd name="connsiteX74" fmla="*/ 2152650 w 5893586"/>
                <a:gd name="connsiteY74" fmla="*/ 1042521 h 2113011"/>
                <a:gd name="connsiteX75" fmla="*/ 2212975 w 5893586"/>
                <a:gd name="connsiteY75" fmla="*/ 1045696 h 2113011"/>
                <a:gd name="connsiteX76" fmla="*/ 2212975 w 5893586"/>
                <a:gd name="connsiteY76" fmla="*/ 1077446 h 2113011"/>
                <a:gd name="connsiteX77" fmla="*/ 2225675 w 5893586"/>
                <a:gd name="connsiteY77" fmla="*/ 1077446 h 2113011"/>
                <a:gd name="connsiteX78" fmla="*/ 2228850 w 5893586"/>
                <a:gd name="connsiteY78" fmla="*/ 1121896 h 2113011"/>
                <a:gd name="connsiteX79" fmla="*/ 2244725 w 5893586"/>
                <a:gd name="connsiteY79" fmla="*/ 1121896 h 2113011"/>
                <a:gd name="connsiteX80" fmla="*/ 2244725 w 5893586"/>
                <a:gd name="connsiteY80" fmla="*/ 1150471 h 2113011"/>
                <a:gd name="connsiteX81" fmla="*/ 2517775 w 5893586"/>
                <a:gd name="connsiteY81" fmla="*/ 1150471 h 2113011"/>
                <a:gd name="connsiteX82" fmla="*/ 2517775 w 5893586"/>
                <a:gd name="connsiteY82" fmla="*/ 1172696 h 2113011"/>
                <a:gd name="connsiteX83" fmla="*/ 2692400 w 5893586"/>
                <a:gd name="connsiteY83" fmla="*/ 1172696 h 2113011"/>
                <a:gd name="connsiteX84" fmla="*/ 2692400 w 5893586"/>
                <a:gd name="connsiteY84" fmla="*/ 1198096 h 2113011"/>
                <a:gd name="connsiteX85" fmla="*/ 2711450 w 5893586"/>
                <a:gd name="connsiteY85" fmla="*/ 1198096 h 2113011"/>
                <a:gd name="connsiteX86" fmla="*/ 2714625 w 5893586"/>
                <a:gd name="connsiteY86" fmla="*/ 1223496 h 2113011"/>
                <a:gd name="connsiteX87" fmla="*/ 2790825 w 5893586"/>
                <a:gd name="connsiteY87" fmla="*/ 1223496 h 2113011"/>
                <a:gd name="connsiteX88" fmla="*/ 2790825 w 5893586"/>
                <a:gd name="connsiteY88" fmla="*/ 1248896 h 2113011"/>
                <a:gd name="connsiteX89" fmla="*/ 2860675 w 5893586"/>
                <a:gd name="connsiteY89" fmla="*/ 1248896 h 2113011"/>
                <a:gd name="connsiteX90" fmla="*/ 2860675 w 5893586"/>
                <a:gd name="connsiteY90" fmla="*/ 1264771 h 2113011"/>
                <a:gd name="connsiteX91" fmla="*/ 2892425 w 5893586"/>
                <a:gd name="connsiteY91" fmla="*/ 1264771 h 2113011"/>
                <a:gd name="connsiteX92" fmla="*/ 2895600 w 5893586"/>
                <a:gd name="connsiteY92" fmla="*/ 1318746 h 2113011"/>
                <a:gd name="connsiteX93" fmla="*/ 2936875 w 5893586"/>
                <a:gd name="connsiteY93" fmla="*/ 1318746 h 2113011"/>
                <a:gd name="connsiteX94" fmla="*/ 2940050 w 5893586"/>
                <a:gd name="connsiteY94" fmla="*/ 1356846 h 2113011"/>
                <a:gd name="connsiteX95" fmla="*/ 3019425 w 5893586"/>
                <a:gd name="connsiteY95" fmla="*/ 1363196 h 2113011"/>
                <a:gd name="connsiteX96" fmla="*/ 3019425 w 5893586"/>
                <a:gd name="connsiteY96" fmla="*/ 1401296 h 2113011"/>
                <a:gd name="connsiteX97" fmla="*/ 3028950 w 5893586"/>
                <a:gd name="connsiteY97" fmla="*/ 1401296 h 2113011"/>
                <a:gd name="connsiteX98" fmla="*/ 3028950 w 5893586"/>
                <a:gd name="connsiteY98" fmla="*/ 1426696 h 2113011"/>
                <a:gd name="connsiteX99" fmla="*/ 3067050 w 5893586"/>
                <a:gd name="connsiteY99" fmla="*/ 1423521 h 2113011"/>
                <a:gd name="connsiteX100" fmla="*/ 3067050 w 5893586"/>
                <a:gd name="connsiteY100" fmla="*/ 1445746 h 2113011"/>
                <a:gd name="connsiteX101" fmla="*/ 3076575 w 5893586"/>
                <a:gd name="connsiteY101" fmla="*/ 1445746 h 2113011"/>
                <a:gd name="connsiteX102" fmla="*/ 3079750 w 5893586"/>
                <a:gd name="connsiteY102" fmla="*/ 1474321 h 2113011"/>
                <a:gd name="connsiteX103" fmla="*/ 3105150 w 5893586"/>
                <a:gd name="connsiteY103" fmla="*/ 1474321 h 2113011"/>
                <a:gd name="connsiteX104" fmla="*/ 3105150 w 5893586"/>
                <a:gd name="connsiteY104" fmla="*/ 1566396 h 2113011"/>
                <a:gd name="connsiteX105" fmla="*/ 3114675 w 5893586"/>
                <a:gd name="connsiteY105" fmla="*/ 1566396 h 2113011"/>
                <a:gd name="connsiteX106" fmla="*/ 3114675 w 5893586"/>
                <a:gd name="connsiteY106" fmla="*/ 1588621 h 2113011"/>
                <a:gd name="connsiteX107" fmla="*/ 3133725 w 5893586"/>
                <a:gd name="connsiteY107" fmla="*/ 1588621 h 2113011"/>
                <a:gd name="connsiteX108" fmla="*/ 3134519 w 5893586"/>
                <a:gd name="connsiteY108" fmla="*/ 1633865 h 2113011"/>
                <a:gd name="connsiteX109" fmla="*/ 3148012 w 5893586"/>
                <a:gd name="connsiteY109" fmla="*/ 1633865 h 2113011"/>
                <a:gd name="connsiteX110" fmla="*/ 3148012 w 5893586"/>
                <a:gd name="connsiteY110" fmla="*/ 1685460 h 2113011"/>
                <a:gd name="connsiteX111" fmla="*/ 3157537 w 5893586"/>
                <a:gd name="connsiteY111" fmla="*/ 1685459 h 2113011"/>
                <a:gd name="connsiteX112" fmla="*/ 3157536 w 5893586"/>
                <a:gd name="connsiteY112" fmla="*/ 1699745 h 2113011"/>
                <a:gd name="connsiteX113" fmla="*/ 3169442 w 5893586"/>
                <a:gd name="connsiteY113" fmla="*/ 1699747 h 2113011"/>
                <a:gd name="connsiteX114" fmla="*/ 3171824 w 5893586"/>
                <a:gd name="connsiteY114" fmla="*/ 1740227 h 2113011"/>
                <a:gd name="connsiteX115" fmla="*/ 3186111 w 5893586"/>
                <a:gd name="connsiteY115" fmla="*/ 1740227 h 2113011"/>
                <a:gd name="connsiteX116" fmla="*/ 3186112 w 5893586"/>
                <a:gd name="connsiteY116" fmla="*/ 1749752 h 2113011"/>
                <a:gd name="connsiteX117" fmla="*/ 3202780 w 5893586"/>
                <a:gd name="connsiteY117" fmla="*/ 1749751 h 2113011"/>
                <a:gd name="connsiteX118" fmla="*/ 3202780 w 5893586"/>
                <a:gd name="connsiteY118" fmla="*/ 1790233 h 2113011"/>
                <a:gd name="connsiteX119" fmla="*/ 3233735 w 5893586"/>
                <a:gd name="connsiteY119" fmla="*/ 1790233 h 2113011"/>
                <a:gd name="connsiteX120" fmla="*/ 3233735 w 5893586"/>
                <a:gd name="connsiteY120" fmla="*/ 1816427 h 2113011"/>
                <a:gd name="connsiteX121" fmla="*/ 3283741 w 5893586"/>
                <a:gd name="connsiteY121" fmla="*/ 1818808 h 2113011"/>
                <a:gd name="connsiteX122" fmla="*/ 3283741 w 5893586"/>
                <a:gd name="connsiteY122" fmla="*/ 1837857 h 2113011"/>
                <a:gd name="connsiteX123" fmla="*/ 4019545 w 5893586"/>
                <a:gd name="connsiteY123" fmla="*/ 1840238 h 2113011"/>
                <a:gd name="connsiteX124" fmla="*/ 4019547 w 5893586"/>
                <a:gd name="connsiteY124" fmla="*/ 1864050 h 2113011"/>
                <a:gd name="connsiteX125" fmla="*/ 4043358 w 5893586"/>
                <a:gd name="connsiteY125" fmla="*/ 1864051 h 2113011"/>
                <a:gd name="connsiteX126" fmla="*/ 4043358 w 5893586"/>
                <a:gd name="connsiteY126" fmla="*/ 1890245 h 2113011"/>
                <a:gd name="connsiteX127" fmla="*/ 4083838 w 5893586"/>
                <a:gd name="connsiteY127" fmla="*/ 1890244 h 2113011"/>
                <a:gd name="connsiteX128" fmla="*/ 4083839 w 5893586"/>
                <a:gd name="connsiteY128" fmla="*/ 1940252 h 2113011"/>
                <a:gd name="connsiteX129" fmla="*/ 4110033 w 5893586"/>
                <a:gd name="connsiteY129" fmla="*/ 1940251 h 2113011"/>
                <a:gd name="connsiteX130" fmla="*/ 4110032 w 5893586"/>
                <a:gd name="connsiteY130" fmla="*/ 1959300 h 2113011"/>
                <a:gd name="connsiteX131" fmla="*/ 4324344 w 5893586"/>
                <a:gd name="connsiteY131" fmla="*/ 1956919 h 2113011"/>
                <a:gd name="connsiteX132" fmla="*/ 4324343 w 5893586"/>
                <a:gd name="connsiteY132" fmla="*/ 1987876 h 2113011"/>
                <a:gd name="connsiteX133" fmla="*/ 4960137 w 5893586"/>
                <a:gd name="connsiteY133" fmla="*/ 1990257 h 2113011"/>
                <a:gd name="connsiteX134" fmla="*/ 4957757 w 5893586"/>
                <a:gd name="connsiteY134" fmla="*/ 2018833 h 2113011"/>
                <a:gd name="connsiteX135" fmla="*/ 5026812 w 5893586"/>
                <a:gd name="connsiteY135" fmla="*/ 2018833 h 2113011"/>
                <a:gd name="connsiteX136" fmla="*/ 5026811 w 5893586"/>
                <a:gd name="connsiteY136" fmla="*/ 2054552 h 2113011"/>
                <a:gd name="connsiteX137" fmla="*/ 5450673 w 5893586"/>
                <a:gd name="connsiteY137" fmla="*/ 2052169 h 2113011"/>
                <a:gd name="connsiteX138" fmla="*/ 5450674 w 5893586"/>
                <a:gd name="connsiteY138" fmla="*/ 2109318 h 2113011"/>
                <a:gd name="connsiteX139" fmla="*/ 5893586 w 5893586"/>
                <a:gd name="connsiteY139" fmla="*/ 2106938 h 2113011"/>
                <a:gd name="connsiteX0" fmla="*/ 0 w 5893586"/>
                <a:gd name="connsiteY0" fmla="*/ 4296 h 2107202"/>
                <a:gd name="connsiteX1" fmla="*/ 0 w 5893586"/>
                <a:gd name="connsiteY1" fmla="*/ 4296 h 2107202"/>
                <a:gd name="connsiteX2" fmla="*/ 152400 w 5893586"/>
                <a:gd name="connsiteY2" fmla="*/ 4296 h 2107202"/>
                <a:gd name="connsiteX3" fmla="*/ 168275 w 5893586"/>
                <a:gd name="connsiteY3" fmla="*/ 7471 h 2107202"/>
                <a:gd name="connsiteX4" fmla="*/ 206375 w 5893586"/>
                <a:gd name="connsiteY4" fmla="*/ 10646 h 2107202"/>
                <a:gd name="connsiteX5" fmla="*/ 387350 w 5893586"/>
                <a:gd name="connsiteY5" fmla="*/ 7471 h 2107202"/>
                <a:gd name="connsiteX6" fmla="*/ 412750 w 5893586"/>
                <a:gd name="connsiteY6" fmla="*/ 4296 h 2107202"/>
                <a:gd name="connsiteX7" fmla="*/ 406400 w 5893586"/>
                <a:gd name="connsiteY7" fmla="*/ 4296 h 2107202"/>
                <a:gd name="connsiteX8" fmla="*/ 403225 w 5893586"/>
                <a:gd name="connsiteY8" fmla="*/ 32871 h 2107202"/>
                <a:gd name="connsiteX9" fmla="*/ 409575 w 5893586"/>
                <a:gd name="connsiteY9" fmla="*/ 36046 h 2107202"/>
                <a:gd name="connsiteX10" fmla="*/ 415925 w 5893586"/>
                <a:gd name="connsiteY10" fmla="*/ 86846 h 2107202"/>
                <a:gd name="connsiteX11" fmla="*/ 425450 w 5893586"/>
                <a:gd name="connsiteY11" fmla="*/ 86846 h 2107202"/>
                <a:gd name="connsiteX12" fmla="*/ 428625 w 5893586"/>
                <a:gd name="connsiteY12" fmla="*/ 102721 h 2107202"/>
                <a:gd name="connsiteX13" fmla="*/ 438150 w 5893586"/>
                <a:gd name="connsiteY13" fmla="*/ 102721 h 2107202"/>
                <a:gd name="connsiteX14" fmla="*/ 438150 w 5893586"/>
                <a:gd name="connsiteY14" fmla="*/ 217021 h 2107202"/>
                <a:gd name="connsiteX15" fmla="*/ 447675 w 5893586"/>
                <a:gd name="connsiteY15" fmla="*/ 217021 h 2107202"/>
                <a:gd name="connsiteX16" fmla="*/ 447675 w 5893586"/>
                <a:gd name="connsiteY16" fmla="*/ 232896 h 2107202"/>
                <a:gd name="connsiteX17" fmla="*/ 457200 w 5893586"/>
                <a:gd name="connsiteY17" fmla="*/ 232896 h 2107202"/>
                <a:gd name="connsiteX18" fmla="*/ 457200 w 5893586"/>
                <a:gd name="connsiteY18" fmla="*/ 255121 h 2107202"/>
                <a:gd name="connsiteX19" fmla="*/ 822325 w 5893586"/>
                <a:gd name="connsiteY19" fmla="*/ 255121 h 2107202"/>
                <a:gd name="connsiteX20" fmla="*/ 822325 w 5893586"/>
                <a:gd name="connsiteY20" fmla="*/ 277346 h 2107202"/>
                <a:gd name="connsiteX21" fmla="*/ 857250 w 5893586"/>
                <a:gd name="connsiteY21" fmla="*/ 277346 h 2107202"/>
                <a:gd name="connsiteX22" fmla="*/ 857250 w 5893586"/>
                <a:gd name="connsiteY22" fmla="*/ 302746 h 2107202"/>
                <a:gd name="connsiteX23" fmla="*/ 895350 w 5893586"/>
                <a:gd name="connsiteY23" fmla="*/ 302746 h 2107202"/>
                <a:gd name="connsiteX24" fmla="*/ 895350 w 5893586"/>
                <a:gd name="connsiteY24" fmla="*/ 458321 h 2107202"/>
                <a:gd name="connsiteX25" fmla="*/ 901700 w 5893586"/>
                <a:gd name="connsiteY25" fmla="*/ 458321 h 2107202"/>
                <a:gd name="connsiteX26" fmla="*/ 901700 w 5893586"/>
                <a:gd name="connsiteY26" fmla="*/ 471021 h 2107202"/>
                <a:gd name="connsiteX27" fmla="*/ 927100 w 5893586"/>
                <a:gd name="connsiteY27" fmla="*/ 471021 h 2107202"/>
                <a:gd name="connsiteX28" fmla="*/ 927100 w 5893586"/>
                <a:gd name="connsiteY28" fmla="*/ 496421 h 2107202"/>
                <a:gd name="connsiteX29" fmla="*/ 974725 w 5893586"/>
                <a:gd name="connsiteY29" fmla="*/ 496421 h 2107202"/>
                <a:gd name="connsiteX30" fmla="*/ 974725 w 5893586"/>
                <a:gd name="connsiteY30" fmla="*/ 518646 h 2107202"/>
                <a:gd name="connsiteX31" fmla="*/ 1114425 w 5893586"/>
                <a:gd name="connsiteY31" fmla="*/ 521821 h 2107202"/>
                <a:gd name="connsiteX32" fmla="*/ 1117600 w 5893586"/>
                <a:gd name="connsiteY32" fmla="*/ 540871 h 2107202"/>
                <a:gd name="connsiteX33" fmla="*/ 1181100 w 5893586"/>
                <a:gd name="connsiteY33" fmla="*/ 544046 h 2107202"/>
                <a:gd name="connsiteX34" fmla="*/ 1181100 w 5893586"/>
                <a:gd name="connsiteY34" fmla="*/ 553571 h 2107202"/>
                <a:gd name="connsiteX35" fmla="*/ 1187450 w 5893586"/>
                <a:gd name="connsiteY35" fmla="*/ 553571 h 2107202"/>
                <a:gd name="connsiteX36" fmla="*/ 1187450 w 5893586"/>
                <a:gd name="connsiteY36" fmla="*/ 563096 h 2107202"/>
                <a:gd name="connsiteX37" fmla="*/ 1193800 w 5893586"/>
                <a:gd name="connsiteY37" fmla="*/ 563096 h 2107202"/>
                <a:gd name="connsiteX38" fmla="*/ 1193800 w 5893586"/>
                <a:gd name="connsiteY38" fmla="*/ 569446 h 2107202"/>
                <a:gd name="connsiteX39" fmla="*/ 1203325 w 5893586"/>
                <a:gd name="connsiteY39" fmla="*/ 569446 h 2107202"/>
                <a:gd name="connsiteX40" fmla="*/ 1203325 w 5893586"/>
                <a:gd name="connsiteY40" fmla="*/ 604371 h 2107202"/>
                <a:gd name="connsiteX41" fmla="*/ 1276350 w 5893586"/>
                <a:gd name="connsiteY41" fmla="*/ 604371 h 2107202"/>
                <a:gd name="connsiteX42" fmla="*/ 1279525 w 5893586"/>
                <a:gd name="connsiteY42" fmla="*/ 626596 h 2107202"/>
                <a:gd name="connsiteX43" fmla="*/ 1301750 w 5893586"/>
                <a:gd name="connsiteY43" fmla="*/ 629771 h 2107202"/>
                <a:gd name="connsiteX44" fmla="*/ 1301750 w 5893586"/>
                <a:gd name="connsiteY44" fmla="*/ 642471 h 2107202"/>
                <a:gd name="connsiteX45" fmla="*/ 1311275 w 5893586"/>
                <a:gd name="connsiteY45" fmla="*/ 642471 h 2107202"/>
                <a:gd name="connsiteX46" fmla="*/ 1311275 w 5893586"/>
                <a:gd name="connsiteY46" fmla="*/ 671046 h 2107202"/>
                <a:gd name="connsiteX47" fmla="*/ 1349375 w 5893586"/>
                <a:gd name="connsiteY47" fmla="*/ 671046 h 2107202"/>
                <a:gd name="connsiteX48" fmla="*/ 1349375 w 5893586"/>
                <a:gd name="connsiteY48" fmla="*/ 686921 h 2107202"/>
                <a:gd name="connsiteX49" fmla="*/ 1371600 w 5893586"/>
                <a:gd name="connsiteY49" fmla="*/ 686921 h 2107202"/>
                <a:gd name="connsiteX50" fmla="*/ 1368425 w 5893586"/>
                <a:gd name="connsiteY50" fmla="*/ 709146 h 2107202"/>
                <a:gd name="connsiteX51" fmla="*/ 1390650 w 5893586"/>
                <a:gd name="connsiteY51" fmla="*/ 709146 h 2107202"/>
                <a:gd name="connsiteX52" fmla="*/ 1390650 w 5893586"/>
                <a:gd name="connsiteY52" fmla="*/ 734546 h 2107202"/>
                <a:gd name="connsiteX53" fmla="*/ 1454150 w 5893586"/>
                <a:gd name="connsiteY53" fmla="*/ 737721 h 2107202"/>
                <a:gd name="connsiteX54" fmla="*/ 1454150 w 5893586"/>
                <a:gd name="connsiteY54" fmla="*/ 753596 h 2107202"/>
                <a:gd name="connsiteX55" fmla="*/ 1489075 w 5893586"/>
                <a:gd name="connsiteY55" fmla="*/ 753596 h 2107202"/>
                <a:gd name="connsiteX56" fmla="*/ 1489075 w 5893586"/>
                <a:gd name="connsiteY56" fmla="*/ 778996 h 2107202"/>
                <a:gd name="connsiteX57" fmla="*/ 1562100 w 5893586"/>
                <a:gd name="connsiteY57" fmla="*/ 778996 h 2107202"/>
                <a:gd name="connsiteX58" fmla="*/ 1562100 w 5893586"/>
                <a:gd name="connsiteY58" fmla="*/ 798046 h 2107202"/>
                <a:gd name="connsiteX59" fmla="*/ 1670050 w 5893586"/>
                <a:gd name="connsiteY59" fmla="*/ 801221 h 2107202"/>
                <a:gd name="connsiteX60" fmla="*/ 1670050 w 5893586"/>
                <a:gd name="connsiteY60" fmla="*/ 820271 h 2107202"/>
                <a:gd name="connsiteX61" fmla="*/ 1730375 w 5893586"/>
                <a:gd name="connsiteY61" fmla="*/ 823446 h 2107202"/>
                <a:gd name="connsiteX62" fmla="*/ 1730375 w 5893586"/>
                <a:gd name="connsiteY62" fmla="*/ 839321 h 2107202"/>
                <a:gd name="connsiteX63" fmla="*/ 1771650 w 5893586"/>
                <a:gd name="connsiteY63" fmla="*/ 845671 h 2107202"/>
                <a:gd name="connsiteX64" fmla="*/ 1771650 w 5893586"/>
                <a:gd name="connsiteY64" fmla="*/ 886946 h 2107202"/>
                <a:gd name="connsiteX65" fmla="*/ 1816100 w 5893586"/>
                <a:gd name="connsiteY65" fmla="*/ 890121 h 2107202"/>
                <a:gd name="connsiteX66" fmla="*/ 1816100 w 5893586"/>
                <a:gd name="connsiteY66" fmla="*/ 944096 h 2107202"/>
                <a:gd name="connsiteX67" fmla="*/ 1825625 w 5893586"/>
                <a:gd name="connsiteY67" fmla="*/ 944096 h 2107202"/>
                <a:gd name="connsiteX68" fmla="*/ 1825625 w 5893586"/>
                <a:gd name="connsiteY68" fmla="*/ 972671 h 2107202"/>
                <a:gd name="connsiteX69" fmla="*/ 1885950 w 5893586"/>
                <a:gd name="connsiteY69" fmla="*/ 975846 h 2107202"/>
                <a:gd name="connsiteX70" fmla="*/ 1885950 w 5893586"/>
                <a:gd name="connsiteY70" fmla="*/ 994896 h 2107202"/>
                <a:gd name="connsiteX71" fmla="*/ 2120900 w 5893586"/>
                <a:gd name="connsiteY71" fmla="*/ 998071 h 2107202"/>
                <a:gd name="connsiteX72" fmla="*/ 2117725 w 5893586"/>
                <a:gd name="connsiteY72" fmla="*/ 1013946 h 2107202"/>
                <a:gd name="connsiteX73" fmla="*/ 2152650 w 5893586"/>
                <a:gd name="connsiteY73" fmla="*/ 1017121 h 2107202"/>
                <a:gd name="connsiteX74" fmla="*/ 2152650 w 5893586"/>
                <a:gd name="connsiteY74" fmla="*/ 1042521 h 2107202"/>
                <a:gd name="connsiteX75" fmla="*/ 2212975 w 5893586"/>
                <a:gd name="connsiteY75" fmla="*/ 1045696 h 2107202"/>
                <a:gd name="connsiteX76" fmla="*/ 2212975 w 5893586"/>
                <a:gd name="connsiteY76" fmla="*/ 1077446 h 2107202"/>
                <a:gd name="connsiteX77" fmla="*/ 2225675 w 5893586"/>
                <a:gd name="connsiteY77" fmla="*/ 1077446 h 2107202"/>
                <a:gd name="connsiteX78" fmla="*/ 2228850 w 5893586"/>
                <a:gd name="connsiteY78" fmla="*/ 1121896 h 2107202"/>
                <a:gd name="connsiteX79" fmla="*/ 2244725 w 5893586"/>
                <a:gd name="connsiteY79" fmla="*/ 1121896 h 2107202"/>
                <a:gd name="connsiteX80" fmla="*/ 2244725 w 5893586"/>
                <a:gd name="connsiteY80" fmla="*/ 1150471 h 2107202"/>
                <a:gd name="connsiteX81" fmla="*/ 2517775 w 5893586"/>
                <a:gd name="connsiteY81" fmla="*/ 1150471 h 2107202"/>
                <a:gd name="connsiteX82" fmla="*/ 2517775 w 5893586"/>
                <a:gd name="connsiteY82" fmla="*/ 1172696 h 2107202"/>
                <a:gd name="connsiteX83" fmla="*/ 2692400 w 5893586"/>
                <a:gd name="connsiteY83" fmla="*/ 1172696 h 2107202"/>
                <a:gd name="connsiteX84" fmla="*/ 2692400 w 5893586"/>
                <a:gd name="connsiteY84" fmla="*/ 1198096 h 2107202"/>
                <a:gd name="connsiteX85" fmla="*/ 2711450 w 5893586"/>
                <a:gd name="connsiteY85" fmla="*/ 1198096 h 2107202"/>
                <a:gd name="connsiteX86" fmla="*/ 2714625 w 5893586"/>
                <a:gd name="connsiteY86" fmla="*/ 1223496 h 2107202"/>
                <a:gd name="connsiteX87" fmla="*/ 2790825 w 5893586"/>
                <a:gd name="connsiteY87" fmla="*/ 1223496 h 2107202"/>
                <a:gd name="connsiteX88" fmla="*/ 2790825 w 5893586"/>
                <a:gd name="connsiteY88" fmla="*/ 1248896 h 2107202"/>
                <a:gd name="connsiteX89" fmla="*/ 2860675 w 5893586"/>
                <a:gd name="connsiteY89" fmla="*/ 1248896 h 2107202"/>
                <a:gd name="connsiteX90" fmla="*/ 2860675 w 5893586"/>
                <a:gd name="connsiteY90" fmla="*/ 1264771 h 2107202"/>
                <a:gd name="connsiteX91" fmla="*/ 2892425 w 5893586"/>
                <a:gd name="connsiteY91" fmla="*/ 1264771 h 2107202"/>
                <a:gd name="connsiteX92" fmla="*/ 2895600 w 5893586"/>
                <a:gd name="connsiteY92" fmla="*/ 1318746 h 2107202"/>
                <a:gd name="connsiteX93" fmla="*/ 2936875 w 5893586"/>
                <a:gd name="connsiteY93" fmla="*/ 1318746 h 2107202"/>
                <a:gd name="connsiteX94" fmla="*/ 2940050 w 5893586"/>
                <a:gd name="connsiteY94" fmla="*/ 1356846 h 2107202"/>
                <a:gd name="connsiteX95" fmla="*/ 3019425 w 5893586"/>
                <a:gd name="connsiteY95" fmla="*/ 1363196 h 2107202"/>
                <a:gd name="connsiteX96" fmla="*/ 3019425 w 5893586"/>
                <a:gd name="connsiteY96" fmla="*/ 1401296 h 2107202"/>
                <a:gd name="connsiteX97" fmla="*/ 3028950 w 5893586"/>
                <a:gd name="connsiteY97" fmla="*/ 1401296 h 2107202"/>
                <a:gd name="connsiteX98" fmla="*/ 3028950 w 5893586"/>
                <a:gd name="connsiteY98" fmla="*/ 1426696 h 2107202"/>
                <a:gd name="connsiteX99" fmla="*/ 3067050 w 5893586"/>
                <a:gd name="connsiteY99" fmla="*/ 1423521 h 2107202"/>
                <a:gd name="connsiteX100" fmla="*/ 3067050 w 5893586"/>
                <a:gd name="connsiteY100" fmla="*/ 1445746 h 2107202"/>
                <a:gd name="connsiteX101" fmla="*/ 3076575 w 5893586"/>
                <a:gd name="connsiteY101" fmla="*/ 1445746 h 2107202"/>
                <a:gd name="connsiteX102" fmla="*/ 3079750 w 5893586"/>
                <a:gd name="connsiteY102" fmla="*/ 1474321 h 2107202"/>
                <a:gd name="connsiteX103" fmla="*/ 3105150 w 5893586"/>
                <a:gd name="connsiteY103" fmla="*/ 1474321 h 2107202"/>
                <a:gd name="connsiteX104" fmla="*/ 3105150 w 5893586"/>
                <a:gd name="connsiteY104" fmla="*/ 1566396 h 2107202"/>
                <a:gd name="connsiteX105" fmla="*/ 3114675 w 5893586"/>
                <a:gd name="connsiteY105" fmla="*/ 1566396 h 2107202"/>
                <a:gd name="connsiteX106" fmla="*/ 3114675 w 5893586"/>
                <a:gd name="connsiteY106" fmla="*/ 1588621 h 2107202"/>
                <a:gd name="connsiteX107" fmla="*/ 3133725 w 5893586"/>
                <a:gd name="connsiteY107" fmla="*/ 1588621 h 2107202"/>
                <a:gd name="connsiteX108" fmla="*/ 3134519 w 5893586"/>
                <a:gd name="connsiteY108" fmla="*/ 1633865 h 2107202"/>
                <a:gd name="connsiteX109" fmla="*/ 3148012 w 5893586"/>
                <a:gd name="connsiteY109" fmla="*/ 1633865 h 2107202"/>
                <a:gd name="connsiteX110" fmla="*/ 3148012 w 5893586"/>
                <a:gd name="connsiteY110" fmla="*/ 1685460 h 2107202"/>
                <a:gd name="connsiteX111" fmla="*/ 3157537 w 5893586"/>
                <a:gd name="connsiteY111" fmla="*/ 1685459 h 2107202"/>
                <a:gd name="connsiteX112" fmla="*/ 3157536 w 5893586"/>
                <a:gd name="connsiteY112" fmla="*/ 1699745 h 2107202"/>
                <a:gd name="connsiteX113" fmla="*/ 3169442 w 5893586"/>
                <a:gd name="connsiteY113" fmla="*/ 1699747 h 2107202"/>
                <a:gd name="connsiteX114" fmla="*/ 3171824 w 5893586"/>
                <a:gd name="connsiteY114" fmla="*/ 1740227 h 2107202"/>
                <a:gd name="connsiteX115" fmla="*/ 3186111 w 5893586"/>
                <a:gd name="connsiteY115" fmla="*/ 1740227 h 2107202"/>
                <a:gd name="connsiteX116" fmla="*/ 3186112 w 5893586"/>
                <a:gd name="connsiteY116" fmla="*/ 1749752 h 2107202"/>
                <a:gd name="connsiteX117" fmla="*/ 3202780 w 5893586"/>
                <a:gd name="connsiteY117" fmla="*/ 1749751 h 2107202"/>
                <a:gd name="connsiteX118" fmla="*/ 3202780 w 5893586"/>
                <a:gd name="connsiteY118" fmla="*/ 1790233 h 2107202"/>
                <a:gd name="connsiteX119" fmla="*/ 3233735 w 5893586"/>
                <a:gd name="connsiteY119" fmla="*/ 1790233 h 2107202"/>
                <a:gd name="connsiteX120" fmla="*/ 3233735 w 5893586"/>
                <a:gd name="connsiteY120" fmla="*/ 1816427 h 2107202"/>
                <a:gd name="connsiteX121" fmla="*/ 3283741 w 5893586"/>
                <a:gd name="connsiteY121" fmla="*/ 1818808 h 2107202"/>
                <a:gd name="connsiteX122" fmla="*/ 3283741 w 5893586"/>
                <a:gd name="connsiteY122" fmla="*/ 1837857 h 2107202"/>
                <a:gd name="connsiteX123" fmla="*/ 4019545 w 5893586"/>
                <a:gd name="connsiteY123" fmla="*/ 1840238 h 2107202"/>
                <a:gd name="connsiteX124" fmla="*/ 4019547 w 5893586"/>
                <a:gd name="connsiteY124" fmla="*/ 1864050 h 2107202"/>
                <a:gd name="connsiteX125" fmla="*/ 4043358 w 5893586"/>
                <a:gd name="connsiteY125" fmla="*/ 1864051 h 2107202"/>
                <a:gd name="connsiteX126" fmla="*/ 4043358 w 5893586"/>
                <a:gd name="connsiteY126" fmla="*/ 1890245 h 2107202"/>
                <a:gd name="connsiteX127" fmla="*/ 4083838 w 5893586"/>
                <a:gd name="connsiteY127" fmla="*/ 1890244 h 2107202"/>
                <a:gd name="connsiteX128" fmla="*/ 4083839 w 5893586"/>
                <a:gd name="connsiteY128" fmla="*/ 1940252 h 2107202"/>
                <a:gd name="connsiteX129" fmla="*/ 4110033 w 5893586"/>
                <a:gd name="connsiteY129" fmla="*/ 1940251 h 2107202"/>
                <a:gd name="connsiteX130" fmla="*/ 4110032 w 5893586"/>
                <a:gd name="connsiteY130" fmla="*/ 1959300 h 2107202"/>
                <a:gd name="connsiteX131" fmla="*/ 4324344 w 5893586"/>
                <a:gd name="connsiteY131" fmla="*/ 1956919 h 2107202"/>
                <a:gd name="connsiteX132" fmla="*/ 4324343 w 5893586"/>
                <a:gd name="connsiteY132" fmla="*/ 1987876 h 2107202"/>
                <a:gd name="connsiteX133" fmla="*/ 4960137 w 5893586"/>
                <a:gd name="connsiteY133" fmla="*/ 1990257 h 2107202"/>
                <a:gd name="connsiteX134" fmla="*/ 4957757 w 5893586"/>
                <a:gd name="connsiteY134" fmla="*/ 2018833 h 2107202"/>
                <a:gd name="connsiteX135" fmla="*/ 5026812 w 5893586"/>
                <a:gd name="connsiteY135" fmla="*/ 2018833 h 2107202"/>
                <a:gd name="connsiteX136" fmla="*/ 5026811 w 5893586"/>
                <a:gd name="connsiteY136" fmla="*/ 2054552 h 2107202"/>
                <a:gd name="connsiteX137" fmla="*/ 5450673 w 5893586"/>
                <a:gd name="connsiteY137" fmla="*/ 2052169 h 2107202"/>
                <a:gd name="connsiteX138" fmla="*/ 5450674 w 5893586"/>
                <a:gd name="connsiteY138" fmla="*/ 2099793 h 2107202"/>
                <a:gd name="connsiteX139" fmla="*/ 5893586 w 5893586"/>
                <a:gd name="connsiteY139" fmla="*/ 2106938 h 2107202"/>
                <a:gd name="connsiteX0" fmla="*/ 0 w 5893586"/>
                <a:gd name="connsiteY0" fmla="*/ 4296 h 2106938"/>
                <a:gd name="connsiteX1" fmla="*/ 0 w 5893586"/>
                <a:gd name="connsiteY1" fmla="*/ 4296 h 2106938"/>
                <a:gd name="connsiteX2" fmla="*/ 152400 w 5893586"/>
                <a:gd name="connsiteY2" fmla="*/ 4296 h 2106938"/>
                <a:gd name="connsiteX3" fmla="*/ 168275 w 5893586"/>
                <a:gd name="connsiteY3" fmla="*/ 7471 h 2106938"/>
                <a:gd name="connsiteX4" fmla="*/ 206375 w 5893586"/>
                <a:gd name="connsiteY4" fmla="*/ 10646 h 2106938"/>
                <a:gd name="connsiteX5" fmla="*/ 387350 w 5893586"/>
                <a:gd name="connsiteY5" fmla="*/ 7471 h 2106938"/>
                <a:gd name="connsiteX6" fmla="*/ 412750 w 5893586"/>
                <a:gd name="connsiteY6" fmla="*/ 4296 h 2106938"/>
                <a:gd name="connsiteX7" fmla="*/ 406400 w 5893586"/>
                <a:gd name="connsiteY7" fmla="*/ 4296 h 2106938"/>
                <a:gd name="connsiteX8" fmla="*/ 403225 w 5893586"/>
                <a:gd name="connsiteY8" fmla="*/ 32871 h 2106938"/>
                <a:gd name="connsiteX9" fmla="*/ 409575 w 5893586"/>
                <a:gd name="connsiteY9" fmla="*/ 36046 h 2106938"/>
                <a:gd name="connsiteX10" fmla="*/ 415925 w 5893586"/>
                <a:gd name="connsiteY10" fmla="*/ 86846 h 2106938"/>
                <a:gd name="connsiteX11" fmla="*/ 425450 w 5893586"/>
                <a:gd name="connsiteY11" fmla="*/ 86846 h 2106938"/>
                <a:gd name="connsiteX12" fmla="*/ 428625 w 5893586"/>
                <a:gd name="connsiteY12" fmla="*/ 102721 h 2106938"/>
                <a:gd name="connsiteX13" fmla="*/ 438150 w 5893586"/>
                <a:gd name="connsiteY13" fmla="*/ 102721 h 2106938"/>
                <a:gd name="connsiteX14" fmla="*/ 438150 w 5893586"/>
                <a:gd name="connsiteY14" fmla="*/ 217021 h 2106938"/>
                <a:gd name="connsiteX15" fmla="*/ 447675 w 5893586"/>
                <a:gd name="connsiteY15" fmla="*/ 217021 h 2106938"/>
                <a:gd name="connsiteX16" fmla="*/ 447675 w 5893586"/>
                <a:gd name="connsiteY16" fmla="*/ 232896 h 2106938"/>
                <a:gd name="connsiteX17" fmla="*/ 457200 w 5893586"/>
                <a:gd name="connsiteY17" fmla="*/ 232896 h 2106938"/>
                <a:gd name="connsiteX18" fmla="*/ 457200 w 5893586"/>
                <a:gd name="connsiteY18" fmla="*/ 255121 h 2106938"/>
                <a:gd name="connsiteX19" fmla="*/ 822325 w 5893586"/>
                <a:gd name="connsiteY19" fmla="*/ 255121 h 2106938"/>
                <a:gd name="connsiteX20" fmla="*/ 822325 w 5893586"/>
                <a:gd name="connsiteY20" fmla="*/ 277346 h 2106938"/>
                <a:gd name="connsiteX21" fmla="*/ 857250 w 5893586"/>
                <a:gd name="connsiteY21" fmla="*/ 277346 h 2106938"/>
                <a:gd name="connsiteX22" fmla="*/ 857250 w 5893586"/>
                <a:gd name="connsiteY22" fmla="*/ 302746 h 2106938"/>
                <a:gd name="connsiteX23" fmla="*/ 895350 w 5893586"/>
                <a:gd name="connsiteY23" fmla="*/ 302746 h 2106938"/>
                <a:gd name="connsiteX24" fmla="*/ 895350 w 5893586"/>
                <a:gd name="connsiteY24" fmla="*/ 458321 h 2106938"/>
                <a:gd name="connsiteX25" fmla="*/ 901700 w 5893586"/>
                <a:gd name="connsiteY25" fmla="*/ 458321 h 2106938"/>
                <a:gd name="connsiteX26" fmla="*/ 901700 w 5893586"/>
                <a:gd name="connsiteY26" fmla="*/ 471021 h 2106938"/>
                <a:gd name="connsiteX27" fmla="*/ 927100 w 5893586"/>
                <a:gd name="connsiteY27" fmla="*/ 471021 h 2106938"/>
                <a:gd name="connsiteX28" fmla="*/ 927100 w 5893586"/>
                <a:gd name="connsiteY28" fmla="*/ 496421 h 2106938"/>
                <a:gd name="connsiteX29" fmla="*/ 974725 w 5893586"/>
                <a:gd name="connsiteY29" fmla="*/ 496421 h 2106938"/>
                <a:gd name="connsiteX30" fmla="*/ 974725 w 5893586"/>
                <a:gd name="connsiteY30" fmla="*/ 518646 h 2106938"/>
                <a:gd name="connsiteX31" fmla="*/ 1114425 w 5893586"/>
                <a:gd name="connsiteY31" fmla="*/ 521821 h 2106938"/>
                <a:gd name="connsiteX32" fmla="*/ 1117600 w 5893586"/>
                <a:gd name="connsiteY32" fmla="*/ 540871 h 2106938"/>
                <a:gd name="connsiteX33" fmla="*/ 1181100 w 5893586"/>
                <a:gd name="connsiteY33" fmla="*/ 544046 h 2106938"/>
                <a:gd name="connsiteX34" fmla="*/ 1181100 w 5893586"/>
                <a:gd name="connsiteY34" fmla="*/ 553571 h 2106938"/>
                <a:gd name="connsiteX35" fmla="*/ 1187450 w 5893586"/>
                <a:gd name="connsiteY35" fmla="*/ 553571 h 2106938"/>
                <a:gd name="connsiteX36" fmla="*/ 1187450 w 5893586"/>
                <a:gd name="connsiteY36" fmla="*/ 563096 h 2106938"/>
                <a:gd name="connsiteX37" fmla="*/ 1193800 w 5893586"/>
                <a:gd name="connsiteY37" fmla="*/ 563096 h 2106938"/>
                <a:gd name="connsiteX38" fmla="*/ 1193800 w 5893586"/>
                <a:gd name="connsiteY38" fmla="*/ 569446 h 2106938"/>
                <a:gd name="connsiteX39" fmla="*/ 1203325 w 5893586"/>
                <a:gd name="connsiteY39" fmla="*/ 569446 h 2106938"/>
                <a:gd name="connsiteX40" fmla="*/ 1203325 w 5893586"/>
                <a:gd name="connsiteY40" fmla="*/ 604371 h 2106938"/>
                <a:gd name="connsiteX41" fmla="*/ 1276350 w 5893586"/>
                <a:gd name="connsiteY41" fmla="*/ 604371 h 2106938"/>
                <a:gd name="connsiteX42" fmla="*/ 1279525 w 5893586"/>
                <a:gd name="connsiteY42" fmla="*/ 626596 h 2106938"/>
                <a:gd name="connsiteX43" fmla="*/ 1301750 w 5893586"/>
                <a:gd name="connsiteY43" fmla="*/ 629771 h 2106938"/>
                <a:gd name="connsiteX44" fmla="*/ 1301750 w 5893586"/>
                <a:gd name="connsiteY44" fmla="*/ 642471 h 2106938"/>
                <a:gd name="connsiteX45" fmla="*/ 1311275 w 5893586"/>
                <a:gd name="connsiteY45" fmla="*/ 642471 h 2106938"/>
                <a:gd name="connsiteX46" fmla="*/ 1311275 w 5893586"/>
                <a:gd name="connsiteY46" fmla="*/ 671046 h 2106938"/>
                <a:gd name="connsiteX47" fmla="*/ 1349375 w 5893586"/>
                <a:gd name="connsiteY47" fmla="*/ 671046 h 2106938"/>
                <a:gd name="connsiteX48" fmla="*/ 1349375 w 5893586"/>
                <a:gd name="connsiteY48" fmla="*/ 686921 h 2106938"/>
                <a:gd name="connsiteX49" fmla="*/ 1371600 w 5893586"/>
                <a:gd name="connsiteY49" fmla="*/ 686921 h 2106938"/>
                <a:gd name="connsiteX50" fmla="*/ 1368425 w 5893586"/>
                <a:gd name="connsiteY50" fmla="*/ 709146 h 2106938"/>
                <a:gd name="connsiteX51" fmla="*/ 1390650 w 5893586"/>
                <a:gd name="connsiteY51" fmla="*/ 709146 h 2106938"/>
                <a:gd name="connsiteX52" fmla="*/ 1390650 w 5893586"/>
                <a:gd name="connsiteY52" fmla="*/ 734546 h 2106938"/>
                <a:gd name="connsiteX53" fmla="*/ 1454150 w 5893586"/>
                <a:gd name="connsiteY53" fmla="*/ 737721 h 2106938"/>
                <a:gd name="connsiteX54" fmla="*/ 1454150 w 5893586"/>
                <a:gd name="connsiteY54" fmla="*/ 753596 h 2106938"/>
                <a:gd name="connsiteX55" fmla="*/ 1489075 w 5893586"/>
                <a:gd name="connsiteY55" fmla="*/ 753596 h 2106938"/>
                <a:gd name="connsiteX56" fmla="*/ 1489075 w 5893586"/>
                <a:gd name="connsiteY56" fmla="*/ 778996 h 2106938"/>
                <a:gd name="connsiteX57" fmla="*/ 1562100 w 5893586"/>
                <a:gd name="connsiteY57" fmla="*/ 778996 h 2106938"/>
                <a:gd name="connsiteX58" fmla="*/ 1562100 w 5893586"/>
                <a:gd name="connsiteY58" fmla="*/ 798046 h 2106938"/>
                <a:gd name="connsiteX59" fmla="*/ 1670050 w 5893586"/>
                <a:gd name="connsiteY59" fmla="*/ 801221 h 2106938"/>
                <a:gd name="connsiteX60" fmla="*/ 1670050 w 5893586"/>
                <a:gd name="connsiteY60" fmla="*/ 820271 h 2106938"/>
                <a:gd name="connsiteX61" fmla="*/ 1730375 w 5893586"/>
                <a:gd name="connsiteY61" fmla="*/ 823446 h 2106938"/>
                <a:gd name="connsiteX62" fmla="*/ 1730375 w 5893586"/>
                <a:gd name="connsiteY62" fmla="*/ 839321 h 2106938"/>
                <a:gd name="connsiteX63" fmla="*/ 1771650 w 5893586"/>
                <a:gd name="connsiteY63" fmla="*/ 845671 h 2106938"/>
                <a:gd name="connsiteX64" fmla="*/ 1771650 w 5893586"/>
                <a:gd name="connsiteY64" fmla="*/ 886946 h 2106938"/>
                <a:gd name="connsiteX65" fmla="*/ 1816100 w 5893586"/>
                <a:gd name="connsiteY65" fmla="*/ 890121 h 2106938"/>
                <a:gd name="connsiteX66" fmla="*/ 1816100 w 5893586"/>
                <a:gd name="connsiteY66" fmla="*/ 944096 h 2106938"/>
                <a:gd name="connsiteX67" fmla="*/ 1825625 w 5893586"/>
                <a:gd name="connsiteY67" fmla="*/ 944096 h 2106938"/>
                <a:gd name="connsiteX68" fmla="*/ 1825625 w 5893586"/>
                <a:gd name="connsiteY68" fmla="*/ 972671 h 2106938"/>
                <a:gd name="connsiteX69" fmla="*/ 1885950 w 5893586"/>
                <a:gd name="connsiteY69" fmla="*/ 975846 h 2106938"/>
                <a:gd name="connsiteX70" fmla="*/ 1885950 w 5893586"/>
                <a:gd name="connsiteY70" fmla="*/ 994896 h 2106938"/>
                <a:gd name="connsiteX71" fmla="*/ 2120900 w 5893586"/>
                <a:gd name="connsiteY71" fmla="*/ 998071 h 2106938"/>
                <a:gd name="connsiteX72" fmla="*/ 2117725 w 5893586"/>
                <a:gd name="connsiteY72" fmla="*/ 1013946 h 2106938"/>
                <a:gd name="connsiteX73" fmla="*/ 2152650 w 5893586"/>
                <a:gd name="connsiteY73" fmla="*/ 1017121 h 2106938"/>
                <a:gd name="connsiteX74" fmla="*/ 2152650 w 5893586"/>
                <a:gd name="connsiteY74" fmla="*/ 1042521 h 2106938"/>
                <a:gd name="connsiteX75" fmla="*/ 2212975 w 5893586"/>
                <a:gd name="connsiteY75" fmla="*/ 1045696 h 2106938"/>
                <a:gd name="connsiteX76" fmla="*/ 2212975 w 5893586"/>
                <a:gd name="connsiteY76" fmla="*/ 1077446 h 2106938"/>
                <a:gd name="connsiteX77" fmla="*/ 2225675 w 5893586"/>
                <a:gd name="connsiteY77" fmla="*/ 1077446 h 2106938"/>
                <a:gd name="connsiteX78" fmla="*/ 2228850 w 5893586"/>
                <a:gd name="connsiteY78" fmla="*/ 1121896 h 2106938"/>
                <a:gd name="connsiteX79" fmla="*/ 2244725 w 5893586"/>
                <a:gd name="connsiteY79" fmla="*/ 1121896 h 2106938"/>
                <a:gd name="connsiteX80" fmla="*/ 2244725 w 5893586"/>
                <a:gd name="connsiteY80" fmla="*/ 1150471 h 2106938"/>
                <a:gd name="connsiteX81" fmla="*/ 2517775 w 5893586"/>
                <a:gd name="connsiteY81" fmla="*/ 1150471 h 2106938"/>
                <a:gd name="connsiteX82" fmla="*/ 2517775 w 5893586"/>
                <a:gd name="connsiteY82" fmla="*/ 1172696 h 2106938"/>
                <a:gd name="connsiteX83" fmla="*/ 2692400 w 5893586"/>
                <a:gd name="connsiteY83" fmla="*/ 1172696 h 2106938"/>
                <a:gd name="connsiteX84" fmla="*/ 2692400 w 5893586"/>
                <a:gd name="connsiteY84" fmla="*/ 1198096 h 2106938"/>
                <a:gd name="connsiteX85" fmla="*/ 2711450 w 5893586"/>
                <a:gd name="connsiteY85" fmla="*/ 1198096 h 2106938"/>
                <a:gd name="connsiteX86" fmla="*/ 2714625 w 5893586"/>
                <a:gd name="connsiteY86" fmla="*/ 1223496 h 2106938"/>
                <a:gd name="connsiteX87" fmla="*/ 2790825 w 5893586"/>
                <a:gd name="connsiteY87" fmla="*/ 1223496 h 2106938"/>
                <a:gd name="connsiteX88" fmla="*/ 2790825 w 5893586"/>
                <a:gd name="connsiteY88" fmla="*/ 1248896 h 2106938"/>
                <a:gd name="connsiteX89" fmla="*/ 2860675 w 5893586"/>
                <a:gd name="connsiteY89" fmla="*/ 1248896 h 2106938"/>
                <a:gd name="connsiteX90" fmla="*/ 2860675 w 5893586"/>
                <a:gd name="connsiteY90" fmla="*/ 1264771 h 2106938"/>
                <a:gd name="connsiteX91" fmla="*/ 2892425 w 5893586"/>
                <a:gd name="connsiteY91" fmla="*/ 1264771 h 2106938"/>
                <a:gd name="connsiteX92" fmla="*/ 2895600 w 5893586"/>
                <a:gd name="connsiteY92" fmla="*/ 1318746 h 2106938"/>
                <a:gd name="connsiteX93" fmla="*/ 2936875 w 5893586"/>
                <a:gd name="connsiteY93" fmla="*/ 1318746 h 2106938"/>
                <a:gd name="connsiteX94" fmla="*/ 2940050 w 5893586"/>
                <a:gd name="connsiteY94" fmla="*/ 1356846 h 2106938"/>
                <a:gd name="connsiteX95" fmla="*/ 3019425 w 5893586"/>
                <a:gd name="connsiteY95" fmla="*/ 1363196 h 2106938"/>
                <a:gd name="connsiteX96" fmla="*/ 3019425 w 5893586"/>
                <a:gd name="connsiteY96" fmla="*/ 1401296 h 2106938"/>
                <a:gd name="connsiteX97" fmla="*/ 3028950 w 5893586"/>
                <a:gd name="connsiteY97" fmla="*/ 1401296 h 2106938"/>
                <a:gd name="connsiteX98" fmla="*/ 3028950 w 5893586"/>
                <a:gd name="connsiteY98" fmla="*/ 1426696 h 2106938"/>
                <a:gd name="connsiteX99" fmla="*/ 3067050 w 5893586"/>
                <a:gd name="connsiteY99" fmla="*/ 1423521 h 2106938"/>
                <a:gd name="connsiteX100" fmla="*/ 3067050 w 5893586"/>
                <a:gd name="connsiteY100" fmla="*/ 1445746 h 2106938"/>
                <a:gd name="connsiteX101" fmla="*/ 3076575 w 5893586"/>
                <a:gd name="connsiteY101" fmla="*/ 1445746 h 2106938"/>
                <a:gd name="connsiteX102" fmla="*/ 3079750 w 5893586"/>
                <a:gd name="connsiteY102" fmla="*/ 1474321 h 2106938"/>
                <a:gd name="connsiteX103" fmla="*/ 3105150 w 5893586"/>
                <a:gd name="connsiteY103" fmla="*/ 1474321 h 2106938"/>
                <a:gd name="connsiteX104" fmla="*/ 3105150 w 5893586"/>
                <a:gd name="connsiteY104" fmla="*/ 1566396 h 2106938"/>
                <a:gd name="connsiteX105" fmla="*/ 3114675 w 5893586"/>
                <a:gd name="connsiteY105" fmla="*/ 1566396 h 2106938"/>
                <a:gd name="connsiteX106" fmla="*/ 3114675 w 5893586"/>
                <a:gd name="connsiteY106" fmla="*/ 1588621 h 2106938"/>
                <a:gd name="connsiteX107" fmla="*/ 3133725 w 5893586"/>
                <a:gd name="connsiteY107" fmla="*/ 1588621 h 2106938"/>
                <a:gd name="connsiteX108" fmla="*/ 3134519 w 5893586"/>
                <a:gd name="connsiteY108" fmla="*/ 1633865 h 2106938"/>
                <a:gd name="connsiteX109" fmla="*/ 3148012 w 5893586"/>
                <a:gd name="connsiteY109" fmla="*/ 1633865 h 2106938"/>
                <a:gd name="connsiteX110" fmla="*/ 3148012 w 5893586"/>
                <a:gd name="connsiteY110" fmla="*/ 1685460 h 2106938"/>
                <a:gd name="connsiteX111" fmla="*/ 3157537 w 5893586"/>
                <a:gd name="connsiteY111" fmla="*/ 1685459 h 2106938"/>
                <a:gd name="connsiteX112" fmla="*/ 3157536 w 5893586"/>
                <a:gd name="connsiteY112" fmla="*/ 1699745 h 2106938"/>
                <a:gd name="connsiteX113" fmla="*/ 3169442 w 5893586"/>
                <a:gd name="connsiteY113" fmla="*/ 1699747 h 2106938"/>
                <a:gd name="connsiteX114" fmla="*/ 3171824 w 5893586"/>
                <a:gd name="connsiteY114" fmla="*/ 1740227 h 2106938"/>
                <a:gd name="connsiteX115" fmla="*/ 3186111 w 5893586"/>
                <a:gd name="connsiteY115" fmla="*/ 1740227 h 2106938"/>
                <a:gd name="connsiteX116" fmla="*/ 3186112 w 5893586"/>
                <a:gd name="connsiteY116" fmla="*/ 1749752 h 2106938"/>
                <a:gd name="connsiteX117" fmla="*/ 3202780 w 5893586"/>
                <a:gd name="connsiteY117" fmla="*/ 1749751 h 2106938"/>
                <a:gd name="connsiteX118" fmla="*/ 3202780 w 5893586"/>
                <a:gd name="connsiteY118" fmla="*/ 1790233 h 2106938"/>
                <a:gd name="connsiteX119" fmla="*/ 3233735 w 5893586"/>
                <a:gd name="connsiteY119" fmla="*/ 1790233 h 2106938"/>
                <a:gd name="connsiteX120" fmla="*/ 3233735 w 5893586"/>
                <a:gd name="connsiteY120" fmla="*/ 1816427 h 2106938"/>
                <a:gd name="connsiteX121" fmla="*/ 3283741 w 5893586"/>
                <a:gd name="connsiteY121" fmla="*/ 1818808 h 2106938"/>
                <a:gd name="connsiteX122" fmla="*/ 3283741 w 5893586"/>
                <a:gd name="connsiteY122" fmla="*/ 1837857 h 2106938"/>
                <a:gd name="connsiteX123" fmla="*/ 4019545 w 5893586"/>
                <a:gd name="connsiteY123" fmla="*/ 1840238 h 2106938"/>
                <a:gd name="connsiteX124" fmla="*/ 4019547 w 5893586"/>
                <a:gd name="connsiteY124" fmla="*/ 1864050 h 2106938"/>
                <a:gd name="connsiteX125" fmla="*/ 4043358 w 5893586"/>
                <a:gd name="connsiteY125" fmla="*/ 1864051 h 2106938"/>
                <a:gd name="connsiteX126" fmla="*/ 4043358 w 5893586"/>
                <a:gd name="connsiteY126" fmla="*/ 1890245 h 2106938"/>
                <a:gd name="connsiteX127" fmla="*/ 4083838 w 5893586"/>
                <a:gd name="connsiteY127" fmla="*/ 1890244 h 2106938"/>
                <a:gd name="connsiteX128" fmla="*/ 4083839 w 5893586"/>
                <a:gd name="connsiteY128" fmla="*/ 1940252 h 2106938"/>
                <a:gd name="connsiteX129" fmla="*/ 4110033 w 5893586"/>
                <a:gd name="connsiteY129" fmla="*/ 1940251 h 2106938"/>
                <a:gd name="connsiteX130" fmla="*/ 4110032 w 5893586"/>
                <a:gd name="connsiteY130" fmla="*/ 1959300 h 2106938"/>
                <a:gd name="connsiteX131" fmla="*/ 4324344 w 5893586"/>
                <a:gd name="connsiteY131" fmla="*/ 1956919 h 2106938"/>
                <a:gd name="connsiteX132" fmla="*/ 4324343 w 5893586"/>
                <a:gd name="connsiteY132" fmla="*/ 1987876 h 2106938"/>
                <a:gd name="connsiteX133" fmla="*/ 4960137 w 5893586"/>
                <a:gd name="connsiteY133" fmla="*/ 1990257 h 2106938"/>
                <a:gd name="connsiteX134" fmla="*/ 4957757 w 5893586"/>
                <a:gd name="connsiteY134" fmla="*/ 2018833 h 2106938"/>
                <a:gd name="connsiteX135" fmla="*/ 5026812 w 5893586"/>
                <a:gd name="connsiteY135" fmla="*/ 2018833 h 2106938"/>
                <a:gd name="connsiteX136" fmla="*/ 5026811 w 5893586"/>
                <a:gd name="connsiteY136" fmla="*/ 2054552 h 2106938"/>
                <a:gd name="connsiteX137" fmla="*/ 5450673 w 5893586"/>
                <a:gd name="connsiteY137" fmla="*/ 2052169 h 2106938"/>
                <a:gd name="connsiteX138" fmla="*/ 5450674 w 5893586"/>
                <a:gd name="connsiteY138" fmla="*/ 2099793 h 2106938"/>
                <a:gd name="connsiteX139" fmla="*/ 5893586 w 5893586"/>
                <a:gd name="connsiteY139" fmla="*/ 2106938 h 2106938"/>
                <a:gd name="connsiteX0" fmla="*/ 0 w 5893586"/>
                <a:gd name="connsiteY0" fmla="*/ 4296 h 2106938"/>
                <a:gd name="connsiteX1" fmla="*/ 0 w 5893586"/>
                <a:gd name="connsiteY1" fmla="*/ 4296 h 2106938"/>
                <a:gd name="connsiteX2" fmla="*/ 152400 w 5893586"/>
                <a:gd name="connsiteY2" fmla="*/ 4296 h 2106938"/>
                <a:gd name="connsiteX3" fmla="*/ 168275 w 5893586"/>
                <a:gd name="connsiteY3" fmla="*/ 7471 h 2106938"/>
                <a:gd name="connsiteX4" fmla="*/ 206375 w 5893586"/>
                <a:gd name="connsiteY4" fmla="*/ 10646 h 2106938"/>
                <a:gd name="connsiteX5" fmla="*/ 387350 w 5893586"/>
                <a:gd name="connsiteY5" fmla="*/ 7471 h 2106938"/>
                <a:gd name="connsiteX6" fmla="*/ 412750 w 5893586"/>
                <a:gd name="connsiteY6" fmla="*/ 4296 h 2106938"/>
                <a:gd name="connsiteX7" fmla="*/ 406400 w 5893586"/>
                <a:gd name="connsiteY7" fmla="*/ 4296 h 2106938"/>
                <a:gd name="connsiteX8" fmla="*/ 403225 w 5893586"/>
                <a:gd name="connsiteY8" fmla="*/ 32871 h 2106938"/>
                <a:gd name="connsiteX9" fmla="*/ 409575 w 5893586"/>
                <a:gd name="connsiteY9" fmla="*/ 36046 h 2106938"/>
                <a:gd name="connsiteX10" fmla="*/ 415925 w 5893586"/>
                <a:gd name="connsiteY10" fmla="*/ 86846 h 2106938"/>
                <a:gd name="connsiteX11" fmla="*/ 425450 w 5893586"/>
                <a:gd name="connsiteY11" fmla="*/ 86846 h 2106938"/>
                <a:gd name="connsiteX12" fmla="*/ 428625 w 5893586"/>
                <a:gd name="connsiteY12" fmla="*/ 102721 h 2106938"/>
                <a:gd name="connsiteX13" fmla="*/ 438150 w 5893586"/>
                <a:gd name="connsiteY13" fmla="*/ 102721 h 2106938"/>
                <a:gd name="connsiteX14" fmla="*/ 438150 w 5893586"/>
                <a:gd name="connsiteY14" fmla="*/ 217021 h 2106938"/>
                <a:gd name="connsiteX15" fmla="*/ 447675 w 5893586"/>
                <a:gd name="connsiteY15" fmla="*/ 217021 h 2106938"/>
                <a:gd name="connsiteX16" fmla="*/ 447675 w 5893586"/>
                <a:gd name="connsiteY16" fmla="*/ 232896 h 2106938"/>
                <a:gd name="connsiteX17" fmla="*/ 457200 w 5893586"/>
                <a:gd name="connsiteY17" fmla="*/ 232896 h 2106938"/>
                <a:gd name="connsiteX18" fmla="*/ 457200 w 5893586"/>
                <a:gd name="connsiteY18" fmla="*/ 255121 h 2106938"/>
                <a:gd name="connsiteX19" fmla="*/ 822325 w 5893586"/>
                <a:gd name="connsiteY19" fmla="*/ 255121 h 2106938"/>
                <a:gd name="connsiteX20" fmla="*/ 822325 w 5893586"/>
                <a:gd name="connsiteY20" fmla="*/ 277346 h 2106938"/>
                <a:gd name="connsiteX21" fmla="*/ 857250 w 5893586"/>
                <a:gd name="connsiteY21" fmla="*/ 277346 h 2106938"/>
                <a:gd name="connsiteX22" fmla="*/ 857250 w 5893586"/>
                <a:gd name="connsiteY22" fmla="*/ 302746 h 2106938"/>
                <a:gd name="connsiteX23" fmla="*/ 895350 w 5893586"/>
                <a:gd name="connsiteY23" fmla="*/ 302746 h 2106938"/>
                <a:gd name="connsiteX24" fmla="*/ 895350 w 5893586"/>
                <a:gd name="connsiteY24" fmla="*/ 458321 h 2106938"/>
                <a:gd name="connsiteX25" fmla="*/ 901700 w 5893586"/>
                <a:gd name="connsiteY25" fmla="*/ 458321 h 2106938"/>
                <a:gd name="connsiteX26" fmla="*/ 901700 w 5893586"/>
                <a:gd name="connsiteY26" fmla="*/ 471021 h 2106938"/>
                <a:gd name="connsiteX27" fmla="*/ 927100 w 5893586"/>
                <a:gd name="connsiteY27" fmla="*/ 471021 h 2106938"/>
                <a:gd name="connsiteX28" fmla="*/ 927100 w 5893586"/>
                <a:gd name="connsiteY28" fmla="*/ 496421 h 2106938"/>
                <a:gd name="connsiteX29" fmla="*/ 974725 w 5893586"/>
                <a:gd name="connsiteY29" fmla="*/ 496421 h 2106938"/>
                <a:gd name="connsiteX30" fmla="*/ 974725 w 5893586"/>
                <a:gd name="connsiteY30" fmla="*/ 518646 h 2106938"/>
                <a:gd name="connsiteX31" fmla="*/ 1114425 w 5893586"/>
                <a:gd name="connsiteY31" fmla="*/ 521821 h 2106938"/>
                <a:gd name="connsiteX32" fmla="*/ 1117600 w 5893586"/>
                <a:gd name="connsiteY32" fmla="*/ 540871 h 2106938"/>
                <a:gd name="connsiteX33" fmla="*/ 1181100 w 5893586"/>
                <a:gd name="connsiteY33" fmla="*/ 544046 h 2106938"/>
                <a:gd name="connsiteX34" fmla="*/ 1181100 w 5893586"/>
                <a:gd name="connsiteY34" fmla="*/ 553571 h 2106938"/>
                <a:gd name="connsiteX35" fmla="*/ 1187450 w 5893586"/>
                <a:gd name="connsiteY35" fmla="*/ 553571 h 2106938"/>
                <a:gd name="connsiteX36" fmla="*/ 1187450 w 5893586"/>
                <a:gd name="connsiteY36" fmla="*/ 563096 h 2106938"/>
                <a:gd name="connsiteX37" fmla="*/ 1193800 w 5893586"/>
                <a:gd name="connsiteY37" fmla="*/ 563096 h 2106938"/>
                <a:gd name="connsiteX38" fmla="*/ 1193800 w 5893586"/>
                <a:gd name="connsiteY38" fmla="*/ 569446 h 2106938"/>
                <a:gd name="connsiteX39" fmla="*/ 1203325 w 5893586"/>
                <a:gd name="connsiteY39" fmla="*/ 569446 h 2106938"/>
                <a:gd name="connsiteX40" fmla="*/ 1203325 w 5893586"/>
                <a:gd name="connsiteY40" fmla="*/ 604371 h 2106938"/>
                <a:gd name="connsiteX41" fmla="*/ 1276350 w 5893586"/>
                <a:gd name="connsiteY41" fmla="*/ 604371 h 2106938"/>
                <a:gd name="connsiteX42" fmla="*/ 1279525 w 5893586"/>
                <a:gd name="connsiteY42" fmla="*/ 626596 h 2106938"/>
                <a:gd name="connsiteX43" fmla="*/ 1301750 w 5893586"/>
                <a:gd name="connsiteY43" fmla="*/ 629771 h 2106938"/>
                <a:gd name="connsiteX44" fmla="*/ 1301750 w 5893586"/>
                <a:gd name="connsiteY44" fmla="*/ 642471 h 2106938"/>
                <a:gd name="connsiteX45" fmla="*/ 1311275 w 5893586"/>
                <a:gd name="connsiteY45" fmla="*/ 642471 h 2106938"/>
                <a:gd name="connsiteX46" fmla="*/ 1311275 w 5893586"/>
                <a:gd name="connsiteY46" fmla="*/ 671046 h 2106938"/>
                <a:gd name="connsiteX47" fmla="*/ 1349375 w 5893586"/>
                <a:gd name="connsiteY47" fmla="*/ 671046 h 2106938"/>
                <a:gd name="connsiteX48" fmla="*/ 1349375 w 5893586"/>
                <a:gd name="connsiteY48" fmla="*/ 686921 h 2106938"/>
                <a:gd name="connsiteX49" fmla="*/ 1371600 w 5893586"/>
                <a:gd name="connsiteY49" fmla="*/ 686921 h 2106938"/>
                <a:gd name="connsiteX50" fmla="*/ 1368425 w 5893586"/>
                <a:gd name="connsiteY50" fmla="*/ 709146 h 2106938"/>
                <a:gd name="connsiteX51" fmla="*/ 1390650 w 5893586"/>
                <a:gd name="connsiteY51" fmla="*/ 709146 h 2106938"/>
                <a:gd name="connsiteX52" fmla="*/ 1390650 w 5893586"/>
                <a:gd name="connsiteY52" fmla="*/ 734546 h 2106938"/>
                <a:gd name="connsiteX53" fmla="*/ 1454150 w 5893586"/>
                <a:gd name="connsiteY53" fmla="*/ 737721 h 2106938"/>
                <a:gd name="connsiteX54" fmla="*/ 1454150 w 5893586"/>
                <a:gd name="connsiteY54" fmla="*/ 753596 h 2106938"/>
                <a:gd name="connsiteX55" fmla="*/ 1489075 w 5893586"/>
                <a:gd name="connsiteY55" fmla="*/ 753596 h 2106938"/>
                <a:gd name="connsiteX56" fmla="*/ 1489075 w 5893586"/>
                <a:gd name="connsiteY56" fmla="*/ 778996 h 2106938"/>
                <a:gd name="connsiteX57" fmla="*/ 1562100 w 5893586"/>
                <a:gd name="connsiteY57" fmla="*/ 778996 h 2106938"/>
                <a:gd name="connsiteX58" fmla="*/ 1562100 w 5893586"/>
                <a:gd name="connsiteY58" fmla="*/ 798046 h 2106938"/>
                <a:gd name="connsiteX59" fmla="*/ 1670050 w 5893586"/>
                <a:gd name="connsiteY59" fmla="*/ 801221 h 2106938"/>
                <a:gd name="connsiteX60" fmla="*/ 1670050 w 5893586"/>
                <a:gd name="connsiteY60" fmla="*/ 820271 h 2106938"/>
                <a:gd name="connsiteX61" fmla="*/ 1730375 w 5893586"/>
                <a:gd name="connsiteY61" fmla="*/ 823446 h 2106938"/>
                <a:gd name="connsiteX62" fmla="*/ 1730375 w 5893586"/>
                <a:gd name="connsiteY62" fmla="*/ 839321 h 2106938"/>
                <a:gd name="connsiteX63" fmla="*/ 1771650 w 5893586"/>
                <a:gd name="connsiteY63" fmla="*/ 845671 h 2106938"/>
                <a:gd name="connsiteX64" fmla="*/ 1771650 w 5893586"/>
                <a:gd name="connsiteY64" fmla="*/ 886946 h 2106938"/>
                <a:gd name="connsiteX65" fmla="*/ 1816100 w 5893586"/>
                <a:gd name="connsiteY65" fmla="*/ 890121 h 2106938"/>
                <a:gd name="connsiteX66" fmla="*/ 1816100 w 5893586"/>
                <a:gd name="connsiteY66" fmla="*/ 944096 h 2106938"/>
                <a:gd name="connsiteX67" fmla="*/ 1825625 w 5893586"/>
                <a:gd name="connsiteY67" fmla="*/ 944096 h 2106938"/>
                <a:gd name="connsiteX68" fmla="*/ 1825625 w 5893586"/>
                <a:gd name="connsiteY68" fmla="*/ 972671 h 2106938"/>
                <a:gd name="connsiteX69" fmla="*/ 1885950 w 5893586"/>
                <a:gd name="connsiteY69" fmla="*/ 975846 h 2106938"/>
                <a:gd name="connsiteX70" fmla="*/ 1885950 w 5893586"/>
                <a:gd name="connsiteY70" fmla="*/ 994896 h 2106938"/>
                <a:gd name="connsiteX71" fmla="*/ 2120900 w 5893586"/>
                <a:gd name="connsiteY71" fmla="*/ 998071 h 2106938"/>
                <a:gd name="connsiteX72" fmla="*/ 2117725 w 5893586"/>
                <a:gd name="connsiteY72" fmla="*/ 1013946 h 2106938"/>
                <a:gd name="connsiteX73" fmla="*/ 2152650 w 5893586"/>
                <a:gd name="connsiteY73" fmla="*/ 1017121 h 2106938"/>
                <a:gd name="connsiteX74" fmla="*/ 2152650 w 5893586"/>
                <a:gd name="connsiteY74" fmla="*/ 1042521 h 2106938"/>
                <a:gd name="connsiteX75" fmla="*/ 2212975 w 5893586"/>
                <a:gd name="connsiteY75" fmla="*/ 1045696 h 2106938"/>
                <a:gd name="connsiteX76" fmla="*/ 2212975 w 5893586"/>
                <a:gd name="connsiteY76" fmla="*/ 1077446 h 2106938"/>
                <a:gd name="connsiteX77" fmla="*/ 2225675 w 5893586"/>
                <a:gd name="connsiteY77" fmla="*/ 1077446 h 2106938"/>
                <a:gd name="connsiteX78" fmla="*/ 2228850 w 5893586"/>
                <a:gd name="connsiteY78" fmla="*/ 1121896 h 2106938"/>
                <a:gd name="connsiteX79" fmla="*/ 2244725 w 5893586"/>
                <a:gd name="connsiteY79" fmla="*/ 1121896 h 2106938"/>
                <a:gd name="connsiteX80" fmla="*/ 2244725 w 5893586"/>
                <a:gd name="connsiteY80" fmla="*/ 1150471 h 2106938"/>
                <a:gd name="connsiteX81" fmla="*/ 2517775 w 5893586"/>
                <a:gd name="connsiteY81" fmla="*/ 1150471 h 2106938"/>
                <a:gd name="connsiteX82" fmla="*/ 2517775 w 5893586"/>
                <a:gd name="connsiteY82" fmla="*/ 1172696 h 2106938"/>
                <a:gd name="connsiteX83" fmla="*/ 2692400 w 5893586"/>
                <a:gd name="connsiteY83" fmla="*/ 1172696 h 2106938"/>
                <a:gd name="connsiteX84" fmla="*/ 2692400 w 5893586"/>
                <a:gd name="connsiteY84" fmla="*/ 1198096 h 2106938"/>
                <a:gd name="connsiteX85" fmla="*/ 2711450 w 5893586"/>
                <a:gd name="connsiteY85" fmla="*/ 1198096 h 2106938"/>
                <a:gd name="connsiteX86" fmla="*/ 2714625 w 5893586"/>
                <a:gd name="connsiteY86" fmla="*/ 1223496 h 2106938"/>
                <a:gd name="connsiteX87" fmla="*/ 2790825 w 5893586"/>
                <a:gd name="connsiteY87" fmla="*/ 1223496 h 2106938"/>
                <a:gd name="connsiteX88" fmla="*/ 2790825 w 5893586"/>
                <a:gd name="connsiteY88" fmla="*/ 1248896 h 2106938"/>
                <a:gd name="connsiteX89" fmla="*/ 2860675 w 5893586"/>
                <a:gd name="connsiteY89" fmla="*/ 1248896 h 2106938"/>
                <a:gd name="connsiteX90" fmla="*/ 2860675 w 5893586"/>
                <a:gd name="connsiteY90" fmla="*/ 1264771 h 2106938"/>
                <a:gd name="connsiteX91" fmla="*/ 2892425 w 5893586"/>
                <a:gd name="connsiteY91" fmla="*/ 1264771 h 2106938"/>
                <a:gd name="connsiteX92" fmla="*/ 2895600 w 5893586"/>
                <a:gd name="connsiteY92" fmla="*/ 1318746 h 2106938"/>
                <a:gd name="connsiteX93" fmla="*/ 2936875 w 5893586"/>
                <a:gd name="connsiteY93" fmla="*/ 1318746 h 2106938"/>
                <a:gd name="connsiteX94" fmla="*/ 2940050 w 5893586"/>
                <a:gd name="connsiteY94" fmla="*/ 1356846 h 2106938"/>
                <a:gd name="connsiteX95" fmla="*/ 3019425 w 5893586"/>
                <a:gd name="connsiteY95" fmla="*/ 1363196 h 2106938"/>
                <a:gd name="connsiteX96" fmla="*/ 3019425 w 5893586"/>
                <a:gd name="connsiteY96" fmla="*/ 1401296 h 2106938"/>
                <a:gd name="connsiteX97" fmla="*/ 3028950 w 5893586"/>
                <a:gd name="connsiteY97" fmla="*/ 1401296 h 2106938"/>
                <a:gd name="connsiteX98" fmla="*/ 3028950 w 5893586"/>
                <a:gd name="connsiteY98" fmla="*/ 1426696 h 2106938"/>
                <a:gd name="connsiteX99" fmla="*/ 3067050 w 5893586"/>
                <a:gd name="connsiteY99" fmla="*/ 1423521 h 2106938"/>
                <a:gd name="connsiteX100" fmla="*/ 3067050 w 5893586"/>
                <a:gd name="connsiteY100" fmla="*/ 1445746 h 2106938"/>
                <a:gd name="connsiteX101" fmla="*/ 3076575 w 5893586"/>
                <a:gd name="connsiteY101" fmla="*/ 1445746 h 2106938"/>
                <a:gd name="connsiteX102" fmla="*/ 3079750 w 5893586"/>
                <a:gd name="connsiteY102" fmla="*/ 1474321 h 2106938"/>
                <a:gd name="connsiteX103" fmla="*/ 3105150 w 5893586"/>
                <a:gd name="connsiteY103" fmla="*/ 1474321 h 2106938"/>
                <a:gd name="connsiteX104" fmla="*/ 3105150 w 5893586"/>
                <a:gd name="connsiteY104" fmla="*/ 1566396 h 2106938"/>
                <a:gd name="connsiteX105" fmla="*/ 3114675 w 5893586"/>
                <a:gd name="connsiteY105" fmla="*/ 1566396 h 2106938"/>
                <a:gd name="connsiteX106" fmla="*/ 3114675 w 5893586"/>
                <a:gd name="connsiteY106" fmla="*/ 1588621 h 2106938"/>
                <a:gd name="connsiteX107" fmla="*/ 3133725 w 5893586"/>
                <a:gd name="connsiteY107" fmla="*/ 1588621 h 2106938"/>
                <a:gd name="connsiteX108" fmla="*/ 3134519 w 5893586"/>
                <a:gd name="connsiteY108" fmla="*/ 1633865 h 2106938"/>
                <a:gd name="connsiteX109" fmla="*/ 3148012 w 5893586"/>
                <a:gd name="connsiteY109" fmla="*/ 1633865 h 2106938"/>
                <a:gd name="connsiteX110" fmla="*/ 3148012 w 5893586"/>
                <a:gd name="connsiteY110" fmla="*/ 1685460 h 2106938"/>
                <a:gd name="connsiteX111" fmla="*/ 3157537 w 5893586"/>
                <a:gd name="connsiteY111" fmla="*/ 1685459 h 2106938"/>
                <a:gd name="connsiteX112" fmla="*/ 3157536 w 5893586"/>
                <a:gd name="connsiteY112" fmla="*/ 1699745 h 2106938"/>
                <a:gd name="connsiteX113" fmla="*/ 3169442 w 5893586"/>
                <a:gd name="connsiteY113" fmla="*/ 1699747 h 2106938"/>
                <a:gd name="connsiteX114" fmla="*/ 3171824 w 5893586"/>
                <a:gd name="connsiteY114" fmla="*/ 1740227 h 2106938"/>
                <a:gd name="connsiteX115" fmla="*/ 3186111 w 5893586"/>
                <a:gd name="connsiteY115" fmla="*/ 1740227 h 2106938"/>
                <a:gd name="connsiteX116" fmla="*/ 3186112 w 5893586"/>
                <a:gd name="connsiteY116" fmla="*/ 1749752 h 2106938"/>
                <a:gd name="connsiteX117" fmla="*/ 3202780 w 5893586"/>
                <a:gd name="connsiteY117" fmla="*/ 1749751 h 2106938"/>
                <a:gd name="connsiteX118" fmla="*/ 3202780 w 5893586"/>
                <a:gd name="connsiteY118" fmla="*/ 1790233 h 2106938"/>
                <a:gd name="connsiteX119" fmla="*/ 3233735 w 5893586"/>
                <a:gd name="connsiteY119" fmla="*/ 1790233 h 2106938"/>
                <a:gd name="connsiteX120" fmla="*/ 3233735 w 5893586"/>
                <a:gd name="connsiteY120" fmla="*/ 1816427 h 2106938"/>
                <a:gd name="connsiteX121" fmla="*/ 3283741 w 5893586"/>
                <a:gd name="connsiteY121" fmla="*/ 1818808 h 2106938"/>
                <a:gd name="connsiteX122" fmla="*/ 3283741 w 5893586"/>
                <a:gd name="connsiteY122" fmla="*/ 1837857 h 2106938"/>
                <a:gd name="connsiteX123" fmla="*/ 4019545 w 5893586"/>
                <a:gd name="connsiteY123" fmla="*/ 1840238 h 2106938"/>
                <a:gd name="connsiteX124" fmla="*/ 4019547 w 5893586"/>
                <a:gd name="connsiteY124" fmla="*/ 1864050 h 2106938"/>
                <a:gd name="connsiteX125" fmla="*/ 4043358 w 5893586"/>
                <a:gd name="connsiteY125" fmla="*/ 1864051 h 2106938"/>
                <a:gd name="connsiteX126" fmla="*/ 4043358 w 5893586"/>
                <a:gd name="connsiteY126" fmla="*/ 1890245 h 2106938"/>
                <a:gd name="connsiteX127" fmla="*/ 4083838 w 5893586"/>
                <a:gd name="connsiteY127" fmla="*/ 1890244 h 2106938"/>
                <a:gd name="connsiteX128" fmla="*/ 4083839 w 5893586"/>
                <a:gd name="connsiteY128" fmla="*/ 1940252 h 2106938"/>
                <a:gd name="connsiteX129" fmla="*/ 4110033 w 5893586"/>
                <a:gd name="connsiteY129" fmla="*/ 1940251 h 2106938"/>
                <a:gd name="connsiteX130" fmla="*/ 4110032 w 5893586"/>
                <a:gd name="connsiteY130" fmla="*/ 1959300 h 2106938"/>
                <a:gd name="connsiteX131" fmla="*/ 4324344 w 5893586"/>
                <a:gd name="connsiteY131" fmla="*/ 1956919 h 2106938"/>
                <a:gd name="connsiteX132" fmla="*/ 4324343 w 5893586"/>
                <a:gd name="connsiteY132" fmla="*/ 1987876 h 2106938"/>
                <a:gd name="connsiteX133" fmla="*/ 4960137 w 5893586"/>
                <a:gd name="connsiteY133" fmla="*/ 1990257 h 2106938"/>
                <a:gd name="connsiteX134" fmla="*/ 4957757 w 5893586"/>
                <a:gd name="connsiteY134" fmla="*/ 2018833 h 2106938"/>
                <a:gd name="connsiteX135" fmla="*/ 5026812 w 5893586"/>
                <a:gd name="connsiteY135" fmla="*/ 2018833 h 2106938"/>
                <a:gd name="connsiteX136" fmla="*/ 5026811 w 5893586"/>
                <a:gd name="connsiteY136" fmla="*/ 2054552 h 2106938"/>
                <a:gd name="connsiteX137" fmla="*/ 5450673 w 5893586"/>
                <a:gd name="connsiteY137" fmla="*/ 2052169 h 2106938"/>
                <a:gd name="connsiteX138" fmla="*/ 5450674 w 5893586"/>
                <a:gd name="connsiteY138" fmla="*/ 2106937 h 2106938"/>
                <a:gd name="connsiteX139" fmla="*/ 5893586 w 5893586"/>
                <a:gd name="connsiteY139" fmla="*/ 2106938 h 2106938"/>
                <a:gd name="connsiteX0" fmla="*/ 0 w 5925718"/>
                <a:gd name="connsiteY0" fmla="*/ 4296 h 2106938"/>
                <a:gd name="connsiteX1" fmla="*/ 0 w 5925718"/>
                <a:gd name="connsiteY1" fmla="*/ 4296 h 2106938"/>
                <a:gd name="connsiteX2" fmla="*/ 152400 w 5925718"/>
                <a:gd name="connsiteY2" fmla="*/ 4296 h 2106938"/>
                <a:gd name="connsiteX3" fmla="*/ 168275 w 5925718"/>
                <a:gd name="connsiteY3" fmla="*/ 7471 h 2106938"/>
                <a:gd name="connsiteX4" fmla="*/ 206375 w 5925718"/>
                <a:gd name="connsiteY4" fmla="*/ 10646 h 2106938"/>
                <a:gd name="connsiteX5" fmla="*/ 387350 w 5925718"/>
                <a:gd name="connsiteY5" fmla="*/ 7471 h 2106938"/>
                <a:gd name="connsiteX6" fmla="*/ 412750 w 5925718"/>
                <a:gd name="connsiteY6" fmla="*/ 4296 h 2106938"/>
                <a:gd name="connsiteX7" fmla="*/ 406400 w 5925718"/>
                <a:gd name="connsiteY7" fmla="*/ 4296 h 2106938"/>
                <a:gd name="connsiteX8" fmla="*/ 403225 w 5925718"/>
                <a:gd name="connsiteY8" fmla="*/ 32871 h 2106938"/>
                <a:gd name="connsiteX9" fmla="*/ 409575 w 5925718"/>
                <a:gd name="connsiteY9" fmla="*/ 36046 h 2106938"/>
                <a:gd name="connsiteX10" fmla="*/ 415925 w 5925718"/>
                <a:gd name="connsiteY10" fmla="*/ 86846 h 2106938"/>
                <a:gd name="connsiteX11" fmla="*/ 425450 w 5925718"/>
                <a:gd name="connsiteY11" fmla="*/ 86846 h 2106938"/>
                <a:gd name="connsiteX12" fmla="*/ 428625 w 5925718"/>
                <a:gd name="connsiteY12" fmla="*/ 102721 h 2106938"/>
                <a:gd name="connsiteX13" fmla="*/ 438150 w 5925718"/>
                <a:gd name="connsiteY13" fmla="*/ 102721 h 2106938"/>
                <a:gd name="connsiteX14" fmla="*/ 438150 w 5925718"/>
                <a:gd name="connsiteY14" fmla="*/ 217021 h 2106938"/>
                <a:gd name="connsiteX15" fmla="*/ 447675 w 5925718"/>
                <a:gd name="connsiteY15" fmla="*/ 217021 h 2106938"/>
                <a:gd name="connsiteX16" fmla="*/ 447675 w 5925718"/>
                <a:gd name="connsiteY16" fmla="*/ 232896 h 2106938"/>
                <a:gd name="connsiteX17" fmla="*/ 457200 w 5925718"/>
                <a:gd name="connsiteY17" fmla="*/ 232896 h 2106938"/>
                <a:gd name="connsiteX18" fmla="*/ 457200 w 5925718"/>
                <a:gd name="connsiteY18" fmla="*/ 255121 h 2106938"/>
                <a:gd name="connsiteX19" fmla="*/ 822325 w 5925718"/>
                <a:gd name="connsiteY19" fmla="*/ 255121 h 2106938"/>
                <a:gd name="connsiteX20" fmla="*/ 822325 w 5925718"/>
                <a:gd name="connsiteY20" fmla="*/ 277346 h 2106938"/>
                <a:gd name="connsiteX21" fmla="*/ 857250 w 5925718"/>
                <a:gd name="connsiteY21" fmla="*/ 277346 h 2106938"/>
                <a:gd name="connsiteX22" fmla="*/ 857250 w 5925718"/>
                <a:gd name="connsiteY22" fmla="*/ 302746 h 2106938"/>
                <a:gd name="connsiteX23" fmla="*/ 895350 w 5925718"/>
                <a:gd name="connsiteY23" fmla="*/ 302746 h 2106938"/>
                <a:gd name="connsiteX24" fmla="*/ 895350 w 5925718"/>
                <a:gd name="connsiteY24" fmla="*/ 458321 h 2106938"/>
                <a:gd name="connsiteX25" fmla="*/ 901700 w 5925718"/>
                <a:gd name="connsiteY25" fmla="*/ 458321 h 2106938"/>
                <a:gd name="connsiteX26" fmla="*/ 901700 w 5925718"/>
                <a:gd name="connsiteY26" fmla="*/ 471021 h 2106938"/>
                <a:gd name="connsiteX27" fmla="*/ 927100 w 5925718"/>
                <a:gd name="connsiteY27" fmla="*/ 471021 h 2106938"/>
                <a:gd name="connsiteX28" fmla="*/ 927100 w 5925718"/>
                <a:gd name="connsiteY28" fmla="*/ 496421 h 2106938"/>
                <a:gd name="connsiteX29" fmla="*/ 974725 w 5925718"/>
                <a:gd name="connsiteY29" fmla="*/ 496421 h 2106938"/>
                <a:gd name="connsiteX30" fmla="*/ 974725 w 5925718"/>
                <a:gd name="connsiteY30" fmla="*/ 518646 h 2106938"/>
                <a:gd name="connsiteX31" fmla="*/ 1114425 w 5925718"/>
                <a:gd name="connsiteY31" fmla="*/ 521821 h 2106938"/>
                <a:gd name="connsiteX32" fmla="*/ 1117600 w 5925718"/>
                <a:gd name="connsiteY32" fmla="*/ 540871 h 2106938"/>
                <a:gd name="connsiteX33" fmla="*/ 1181100 w 5925718"/>
                <a:gd name="connsiteY33" fmla="*/ 544046 h 2106938"/>
                <a:gd name="connsiteX34" fmla="*/ 1181100 w 5925718"/>
                <a:gd name="connsiteY34" fmla="*/ 553571 h 2106938"/>
                <a:gd name="connsiteX35" fmla="*/ 1187450 w 5925718"/>
                <a:gd name="connsiteY35" fmla="*/ 553571 h 2106938"/>
                <a:gd name="connsiteX36" fmla="*/ 1187450 w 5925718"/>
                <a:gd name="connsiteY36" fmla="*/ 563096 h 2106938"/>
                <a:gd name="connsiteX37" fmla="*/ 1193800 w 5925718"/>
                <a:gd name="connsiteY37" fmla="*/ 563096 h 2106938"/>
                <a:gd name="connsiteX38" fmla="*/ 1193800 w 5925718"/>
                <a:gd name="connsiteY38" fmla="*/ 569446 h 2106938"/>
                <a:gd name="connsiteX39" fmla="*/ 1203325 w 5925718"/>
                <a:gd name="connsiteY39" fmla="*/ 569446 h 2106938"/>
                <a:gd name="connsiteX40" fmla="*/ 1203325 w 5925718"/>
                <a:gd name="connsiteY40" fmla="*/ 604371 h 2106938"/>
                <a:gd name="connsiteX41" fmla="*/ 1276350 w 5925718"/>
                <a:gd name="connsiteY41" fmla="*/ 604371 h 2106938"/>
                <a:gd name="connsiteX42" fmla="*/ 1279525 w 5925718"/>
                <a:gd name="connsiteY42" fmla="*/ 626596 h 2106938"/>
                <a:gd name="connsiteX43" fmla="*/ 1301750 w 5925718"/>
                <a:gd name="connsiteY43" fmla="*/ 629771 h 2106938"/>
                <a:gd name="connsiteX44" fmla="*/ 1301750 w 5925718"/>
                <a:gd name="connsiteY44" fmla="*/ 642471 h 2106938"/>
                <a:gd name="connsiteX45" fmla="*/ 1311275 w 5925718"/>
                <a:gd name="connsiteY45" fmla="*/ 642471 h 2106938"/>
                <a:gd name="connsiteX46" fmla="*/ 1311275 w 5925718"/>
                <a:gd name="connsiteY46" fmla="*/ 671046 h 2106938"/>
                <a:gd name="connsiteX47" fmla="*/ 1349375 w 5925718"/>
                <a:gd name="connsiteY47" fmla="*/ 671046 h 2106938"/>
                <a:gd name="connsiteX48" fmla="*/ 1349375 w 5925718"/>
                <a:gd name="connsiteY48" fmla="*/ 686921 h 2106938"/>
                <a:gd name="connsiteX49" fmla="*/ 1371600 w 5925718"/>
                <a:gd name="connsiteY49" fmla="*/ 686921 h 2106938"/>
                <a:gd name="connsiteX50" fmla="*/ 1368425 w 5925718"/>
                <a:gd name="connsiteY50" fmla="*/ 709146 h 2106938"/>
                <a:gd name="connsiteX51" fmla="*/ 1390650 w 5925718"/>
                <a:gd name="connsiteY51" fmla="*/ 709146 h 2106938"/>
                <a:gd name="connsiteX52" fmla="*/ 1390650 w 5925718"/>
                <a:gd name="connsiteY52" fmla="*/ 734546 h 2106938"/>
                <a:gd name="connsiteX53" fmla="*/ 1454150 w 5925718"/>
                <a:gd name="connsiteY53" fmla="*/ 737721 h 2106938"/>
                <a:gd name="connsiteX54" fmla="*/ 1454150 w 5925718"/>
                <a:gd name="connsiteY54" fmla="*/ 753596 h 2106938"/>
                <a:gd name="connsiteX55" fmla="*/ 1489075 w 5925718"/>
                <a:gd name="connsiteY55" fmla="*/ 753596 h 2106938"/>
                <a:gd name="connsiteX56" fmla="*/ 1489075 w 5925718"/>
                <a:gd name="connsiteY56" fmla="*/ 778996 h 2106938"/>
                <a:gd name="connsiteX57" fmla="*/ 1562100 w 5925718"/>
                <a:gd name="connsiteY57" fmla="*/ 778996 h 2106938"/>
                <a:gd name="connsiteX58" fmla="*/ 1562100 w 5925718"/>
                <a:gd name="connsiteY58" fmla="*/ 798046 h 2106938"/>
                <a:gd name="connsiteX59" fmla="*/ 1670050 w 5925718"/>
                <a:gd name="connsiteY59" fmla="*/ 801221 h 2106938"/>
                <a:gd name="connsiteX60" fmla="*/ 1670050 w 5925718"/>
                <a:gd name="connsiteY60" fmla="*/ 820271 h 2106938"/>
                <a:gd name="connsiteX61" fmla="*/ 1730375 w 5925718"/>
                <a:gd name="connsiteY61" fmla="*/ 823446 h 2106938"/>
                <a:gd name="connsiteX62" fmla="*/ 1730375 w 5925718"/>
                <a:gd name="connsiteY62" fmla="*/ 839321 h 2106938"/>
                <a:gd name="connsiteX63" fmla="*/ 1771650 w 5925718"/>
                <a:gd name="connsiteY63" fmla="*/ 845671 h 2106938"/>
                <a:gd name="connsiteX64" fmla="*/ 1771650 w 5925718"/>
                <a:gd name="connsiteY64" fmla="*/ 886946 h 2106938"/>
                <a:gd name="connsiteX65" fmla="*/ 1816100 w 5925718"/>
                <a:gd name="connsiteY65" fmla="*/ 890121 h 2106938"/>
                <a:gd name="connsiteX66" fmla="*/ 1816100 w 5925718"/>
                <a:gd name="connsiteY66" fmla="*/ 944096 h 2106938"/>
                <a:gd name="connsiteX67" fmla="*/ 1825625 w 5925718"/>
                <a:gd name="connsiteY67" fmla="*/ 944096 h 2106938"/>
                <a:gd name="connsiteX68" fmla="*/ 1825625 w 5925718"/>
                <a:gd name="connsiteY68" fmla="*/ 972671 h 2106938"/>
                <a:gd name="connsiteX69" fmla="*/ 1885950 w 5925718"/>
                <a:gd name="connsiteY69" fmla="*/ 975846 h 2106938"/>
                <a:gd name="connsiteX70" fmla="*/ 1885950 w 5925718"/>
                <a:gd name="connsiteY70" fmla="*/ 994896 h 2106938"/>
                <a:gd name="connsiteX71" fmla="*/ 2120900 w 5925718"/>
                <a:gd name="connsiteY71" fmla="*/ 998071 h 2106938"/>
                <a:gd name="connsiteX72" fmla="*/ 2117725 w 5925718"/>
                <a:gd name="connsiteY72" fmla="*/ 1013946 h 2106938"/>
                <a:gd name="connsiteX73" fmla="*/ 2152650 w 5925718"/>
                <a:gd name="connsiteY73" fmla="*/ 1017121 h 2106938"/>
                <a:gd name="connsiteX74" fmla="*/ 2152650 w 5925718"/>
                <a:gd name="connsiteY74" fmla="*/ 1042521 h 2106938"/>
                <a:gd name="connsiteX75" fmla="*/ 2212975 w 5925718"/>
                <a:gd name="connsiteY75" fmla="*/ 1045696 h 2106938"/>
                <a:gd name="connsiteX76" fmla="*/ 2212975 w 5925718"/>
                <a:gd name="connsiteY76" fmla="*/ 1077446 h 2106938"/>
                <a:gd name="connsiteX77" fmla="*/ 2225675 w 5925718"/>
                <a:gd name="connsiteY77" fmla="*/ 1077446 h 2106938"/>
                <a:gd name="connsiteX78" fmla="*/ 2228850 w 5925718"/>
                <a:gd name="connsiteY78" fmla="*/ 1121896 h 2106938"/>
                <a:gd name="connsiteX79" fmla="*/ 2244725 w 5925718"/>
                <a:gd name="connsiteY79" fmla="*/ 1121896 h 2106938"/>
                <a:gd name="connsiteX80" fmla="*/ 2244725 w 5925718"/>
                <a:gd name="connsiteY80" fmla="*/ 1150471 h 2106938"/>
                <a:gd name="connsiteX81" fmla="*/ 2517775 w 5925718"/>
                <a:gd name="connsiteY81" fmla="*/ 1150471 h 2106938"/>
                <a:gd name="connsiteX82" fmla="*/ 2517775 w 5925718"/>
                <a:gd name="connsiteY82" fmla="*/ 1172696 h 2106938"/>
                <a:gd name="connsiteX83" fmla="*/ 2692400 w 5925718"/>
                <a:gd name="connsiteY83" fmla="*/ 1172696 h 2106938"/>
                <a:gd name="connsiteX84" fmla="*/ 2692400 w 5925718"/>
                <a:gd name="connsiteY84" fmla="*/ 1198096 h 2106938"/>
                <a:gd name="connsiteX85" fmla="*/ 2711450 w 5925718"/>
                <a:gd name="connsiteY85" fmla="*/ 1198096 h 2106938"/>
                <a:gd name="connsiteX86" fmla="*/ 2714625 w 5925718"/>
                <a:gd name="connsiteY86" fmla="*/ 1223496 h 2106938"/>
                <a:gd name="connsiteX87" fmla="*/ 2790825 w 5925718"/>
                <a:gd name="connsiteY87" fmla="*/ 1223496 h 2106938"/>
                <a:gd name="connsiteX88" fmla="*/ 2790825 w 5925718"/>
                <a:gd name="connsiteY88" fmla="*/ 1248896 h 2106938"/>
                <a:gd name="connsiteX89" fmla="*/ 2860675 w 5925718"/>
                <a:gd name="connsiteY89" fmla="*/ 1248896 h 2106938"/>
                <a:gd name="connsiteX90" fmla="*/ 2860675 w 5925718"/>
                <a:gd name="connsiteY90" fmla="*/ 1264771 h 2106938"/>
                <a:gd name="connsiteX91" fmla="*/ 2892425 w 5925718"/>
                <a:gd name="connsiteY91" fmla="*/ 1264771 h 2106938"/>
                <a:gd name="connsiteX92" fmla="*/ 2895600 w 5925718"/>
                <a:gd name="connsiteY92" fmla="*/ 1318746 h 2106938"/>
                <a:gd name="connsiteX93" fmla="*/ 2936875 w 5925718"/>
                <a:gd name="connsiteY93" fmla="*/ 1318746 h 2106938"/>
                <a:gd name="connsiteX94" fmla="*/ 2940050 w 5925718"/>
                <a:gd name="connsiteY94" fmla="*/ 1356846 h 2106938"/>
                <a:gd name="connsiteX95" fmla="*/ 3019425 w 5925718"/>
                <a:gd name="connsiteY95" fmla="*/ 1363196 h 2106938"/>
                <a:gd name="connsiteX96" fmla="*/ 3019425 w 5925718"/>
                <a:gd name="connsiteY96" fmla="*/ 1401296 h 2106938"/>
                <a:gd name="connsiteX97" fmla="*/ 3028950 w 5925718"/>
                <a:gd name="connsiteY97" fmla="*/ 1401296 h 2106938"/>
                <a:gd name="connsiteX98" fmla="*/ 3028950 w 5925718"/>
                <a:gd name="connsiteY98" fmla="*/ 1426696 h 2106938"/>
                <a:gd name="connsiteX99" fmla="*/ 3067050 w 5925718"/>
                <a:gd name="connsiteY99" fmla="*/ 1423521 h 2106938"/>
                <a:gd name="connsiteX100" fmla="*/ 3067050 w 5925718"/>
                <a:gd name="connsiteY100" fmla="*/ 1445746 h 2106938"/>
                <a:gd name="connsiteX101" fmla="*/ 3076575 w 5925718"/>
                <a:gd name="connsiteY101" fmla="*/ 1445746 h 2106938"/>
                <a:gd name="connsiteX102" fmla="*/ 3079750 w 5925718"/>
                <a:gd name="connsiteY102" fmla="*/ 1474321 h 2106938"/>
                <a:gd name="connsiteX103" fmla="*/ 3105150 w 5925718"/>
                <a:gd name="connsiteY103" fmla="*/ 1474321 h 2106938"/>
                <a:gd name="connsiteX104" fmla="*/ 3105150 w 5925718"/>
                <a:gd name="connsiteY104" fmla="*/ 1566396 h 2106938"/>
                <a:gd name="connsiteX105" fmla="*/ 3114675 w 5925718"/>
                <a:gd name="connsiteY105" fmla="*/ 1566396 h 2106938"/>
                <a:gd name="connsiteX106" fmla="*/ 3114675 w 5925718"/>
                <a:gd name="connsiteY106" fmla="*/ 1588621 h 2106938"/>
                <a:gd name="connsiteX107" fmla="*/ 3133725 w 5925718"/>
                <a:gd name="connsiteY107" fmla="*/ 1588621 h 2106938"/>
                <a:gd name="connsiteX108" fmla="*/ 3134519 w 5925718"/>
                <a:gd name="connsiteY108" fmla="*/ 1633865 h 2106938"/>
                <a:gd name="connsiteX109" fmla="*/ 3148012 w 5925718"/>
                <a:gd name="connsiteY109" fmla="*/ 1633865 h 2106938"/>
                <a:gd name="connsiteX110" fmla="*/ 3148012 w 5925718"/>
                <a:gd name="connsiteY110" fmla="*/ 1685460 h 2106938"/>
                <a:gd name="connsiteX111" fmla="*/ 3157537 w 5925718"/>
                <a:gd name="connsiteY111" fmla="*/ 1685459 h 2106938"/>
                <a:gd name="connsiteX112" fmla="*/ 3157536 w 5925718"/>
                <a:gd name="connsiteY112" fmla="*/ 1699745 h 2106938"/>
                <a:gd name="connsiteX113" fmla="*/ 3169442 w 5925718"/>
                <a:gd name="connsiteY113" fmla="*/ 1699747 h 2106938"/>
                <a:gd name="connsiteX114" fmla="*/ 3171824 w 5925718"/>
                <a:gd name="connsiteY114" fmla="*/ 1740227 h 2106938"/>
                <a:gd name="connsiteX115" fmla="*/ 3186111 w 5925718"/>
                <a:gd name="connsiteY115" fmla="*/ 1740227 h 2106938"/>
                <a:gd name="connsiteX116" fmla="*/ 3186112 w 5925718"/>
                <a:gd name="connsiteY116" fmla="*/ 1749752 h 2106938"/>
                <a:gd name="connsiteX117" fmla="*/ 3202780 w 5925718"/>
                <a:gd name="connsiteY117" fmla="*/ 1749751 h 2106938"/>
                <a:gd name="connsiteX118" fmla="*/ 3202780 w 5925718"/>
                <a:gd name="connsiteY118" fmla="*/ 1790233 h 2106938"/>
                <a:gd name="connsiteX119" fmla="*/ 3233735 w 5925718"/>
                <a:gd name="connsiteY119" fmla="*/ 1790233 h 2106938"/>
                <a:gd name="connsiteX120" fmla="*/ 3233735 w 5925718"/>
                <a:gd name="connsiteY120" fmla="*/ 1816427 h 2106938"/>
                <a:gd name="connsiteX121" fmla="*/ 3283741 w 5925718"/>
                <a:gd name="connsiteY121" fmla="*/ 1818808 h 2106938"/>
                <a:gd name="connsiteX122" fmla="*/ 3283741 w 5925718"/>
                <a:gd name="connsiteY122" fmla="*/ 1837857 h 2106938"/>
                <a:gd name="connsiteX123" fmla="*/ 4019545 w 5925718"/>
                <a:gd name="connsiteY123" fmla="*/ 1840238 h 2106938"/>
                <a:gd name="connsiteX124" fmla="*/ 4019547 w 5925718"/>
                <a:gd name="connsiteY124" fmla="*/ 1864050 h 2106938"/>
                <a:gd name="connsiteX125" fmla="*/ 4043358 w 5925718"/>
                <a:gd name="connsiteY125" fmla="*/ 1864051 h 2106938"/>
                <a:gd name="connsiteX126" fmla="*/ 4043358 w 5925718"/>
                <a:gd name="connsiteY126" fmla="*/ 1890245 h 2106938"/>
                <a:gd name="connsiteX127" fmla="*/ 4083838 w 5925718"/>
                <a:gd name="connsiteY127" fmla="*/ 1890244 h 2106938"/>
                <a:gd name="connsiteX128" fmla="*/ 4083839 w 5925718"/>
                <a:gd name="connsiteY128" fmla="*/ 1940252 h 2106938"/>
                <a:gd name="connsiteX129" fmla="*/ 4110033 w 5925718"/>
                <a:gd name="connsiteY129" fmla="*/ 1940251 h 2106938"/>
                <a:gd name="connsiteX130" fmla="*/ 4110032 w 5925718"/>
                <a:gd name="connsiteY130" fmla="*/ 1959300 h 2106938"/>
                <a:gd name="connsiteX131" fmla="*/ 4324344 w 5925718"/>
                <a:gd name="connsiteY131" fmla="*/ 1956919 h 2106938"/>
                <a:gd name="connsiteX132" fmla="*/ 4324343 w 5925718"/>
                <a:gd name="connsiteY132" fmla="*/ 1987876 h 2106938"/>
                <a:gd name="connsiteX133" fmla="*/ 4960137 w 5925718"/>
                <a:gd name="connsiteY133" fmla="*/ 1990257 h 2106938"/>
                <a:gd name="connsiteX134" fmla="*/ 4957757 w 5925718"/>
                <a:gd name="connsiteY134" fmla="*/ 2018833 h 2106938"/>
                <a:gd name="connsiteX135" fmla="*/ 5026812 w 5925718"/>
                <a:gd name="connsiteY135" fmla="*/ 2018833 h 2106938"/>
                <a:gd name="connsiteX136" fmla="*/ 5026811 w 5925718"/>
                <a:gd name="connsiteY136" fmla="*/ 2054552 h 2106938"/>
                <a:gd name="connsiteX137" fmla="*/ 5450673 w 5925718"/>
                <a:gd name="connsiteY137" fmla="*/ 2052169 h 2106938"/>
                <a:gd name="connsiteX138" fmla="*/ 5450674 w 5925718"/>
                <a:gd name="connsiteY138" fmla="*/ 2106937 h 2106938"/>
                <a:gd name="connsiteX139" fmla="*/ 5893586 w 5925718"/>
                <a:gd name="connsiteY139" fmla="*/ 2106938 h 2106938"/>
                <a:gd name="connsiteX140" fmla="*/ 5891204 w 5925718"/>
                <a:gd name="connsiteY140" fmla="*/ 2104557 h 2106938"/>
                <a:gd name="connsiteX0" fmla="*/ 0 w 5926961"/>
                <a:gd name="connsiteY0" fmla="*/ 4296 h 2195046"/>
                <a:gd name="connsiteX1" fmla="*/ 0 w 5926961"/>
                <a:gd name="connsiteY1" fmla="*/ 4296 h 2195046"/>
                <a:gd name="connsiteX2" fmla="*/ 152400 w 5926961"/>
                <a:gd name="connsiteY2" fmla="*/ 4296 h 2195046"/>
                <a:gd name="connsiteX3" fmla="*/ 168275 w 5926961"/>
                <a:gd name="connsiteY3" fmla="*/ 7471 h 2195046"/>
                <a:gd name="connsiteX4" fmla="*/ 206375 w 5926961"/>
                <a:gd name="connsiteY4" fmla="*/ 10646 h 2195046"/>
                <a:gd name="connsiteX5" fmla="*/ 387350 w 5926961"/>
                <a:gd name="connsiteY5" fmla="*/ 7471 h 2195046"/>
                <a:gd name="connsiteX6" fmla="*/ 412750 w 5926961"/>
                <a:gd name="connsiteY6" fmla="*/ 4296 h 2195046"/>
                <a:gd name="connsiteX7" fmla="*/ 406400 w 5926961"/>
                <a:gd name="connsiteY7" fmla="*/ 4296 h 2195046"/>
                <a:gd name="connsiteX8" fmla="*/ 403225 w 5926961"/>
                <a:gd name="connsiteY8" fmla="*/ 32871 h 2195046"/>
                <a:gd name="connsiteX9" fmla="*/ 409575 w 5926961"/>
                <a:gd name="connsiteY9" fmla="*/ 36046 h 2195046"/>
                <a:gd name="connsiteX10" fmla="*/ 415925 w 5926961"/>
                <a:gd name="connsiteY10" fmla="*/ 86846 h 2195046"/>
                <a:gd name="connsiteX11" fmla="*/ 425450 w 5926961"/>
                <a:gd name="connsiteY11" fmla="*/ 86846 h 2195046"/>
                <a:gd name="connsiteX12" fmla="*/ 428625 w 5926961"/>
                <a:gd name="connsiteY12" fmla="*/ 102721 h 2195046"/>
                <a:gd name="connsiteX13" fmla="*/ 438150 w 5926961"/>
                <a:gd name="connsiteY13" fmla="*/ 102721 h 2195046"/>
                <a:gd name="connsiteX14" fmla="*/ 438150 w 5926961"/>
                <a:gd name="connsiteY14" fmla="*/ 217021 h 2195046"/>
                <a:gd name="connsiteX15" fmla="*/ 447675 w 5926961"/>
                <a:gd name="connsiteY15" fmla="*/ 217021 h 2195046"/>
                <a:gd name="connsiteX16" fmla="*/ 447675 w 5926961"/>
                <a:gd name="connsiteY16" fmla="*/ 232896 h 2195046"/>
                <a:gd name="connsiteX17" fmla="*/ 457200 w 5926961"/>
                <a:gd name="connsiteY17" fmla="*/ 232896 h 2195046"/>
                <a:gd name="connsiteX18" fmla="*/ 457200 w 5926961"/>
                <a:gd name="connsiteY18" fmla="*/ 255121 h 2195046"/>
                <a:gd name="connsiteX19" fmla="*/ 822325 w 5926961"/>
                <a:gd name="connsiteY19" fmla="*/ 255121 h 2195046"/>
                <a:gd name="connsiteX20" fmla="*/ 822325 w 5926961"/>
                <a:gd name="connsiteY20" fmla="*/ 277346 h 2195046"/>
                <a:gd name="connsiteX21" fmla="*/ 857250 w 5926961"/>
                <a:gd name="connsiteY21" fmla="*/ 277346 h 2195046"/>
                <a:gd name="connsiteX22" fmla="*/ 857250 w 5926961"/>
                <a:gd name="connsiteY22" fmla="*/ 302746 h 2195046"/>
                <a:gd name="connsiteX23" fmla="*/ 895350 w 5926961"/>
                <a:gd name="connsiteY23" fmla="*/ 302746 h 2195046"/>
                <a:gd name="connsiteX24" fmla="*/ 895350 w 5926961"/>
                <a:gd name="connsiteY24" fmla="*/ 458321 h 2195046"/>
                <a:gd name="connsiteX25" fmla="*/ 901700 w 5926961"/>
                <a:gd name="connsiteY25" fmla="*/ 458321 h 2195046"/>
                <a:gd name="connsiteX26" fmla="*/ 901700 w 5926961"/>
                <a:gd name="connsiteY26" fmla="*/ 471021 h 2195046"/>
                <a:gd name="connsiteX27" fmla="*/ 927100 w 5926961"/>
                <a:gd name="connsiteY27" fmla="*/ 471021 h 2195046"/>
                <a:gd name="connsiteX28" fmla="*/ 927100 w 5926961"/>
                <a:gd name="connsiteY28" fmla="*/ 496421 h 2195046"/>
                <a:gd name="connsiteX29" fmla="*/ 974725 w 5926961"/>
                <a:gd name="connsiteY29" fmla="*/ 496421 h 2195046"/>
                <a:gd name="connsiteX30" fmla="*/ 974725 w 5926961"/>
                <a:gd name="connsiteY30" fmla="*/ 518646 h 2195046"/>
                <a:gd name="connsiteX31" fmla="*/ 1114425 w 5926961"/>
                <a:gd name="connsiteY31" fmla="*/ 521821 h 2195046"/>
                <a:gd name="connsiteX32" fmla="*/ 1117600 w 5926961"/>
                <a:gd name="connsiteY32" fmla="*/ 540871 h 2195046"/>
                <a:gd name="connsiteX33" fmla="*/ 1181100 w 5926961"/>
                <a:gd name="connsiteY33" fmla="*/ 544046 h 2195046"/>
                <a:gd name="connsiteX34" fmla="*/ 1181100 w 5926961"/>
                <a:gd name="connsiteY34" fmla="*/ 553571 h 2195046"/>
                <a:gd name="connsiteX35" fmla="*/ 1187450 w 5926961"/>
                <a:gd name="connsiteY35" fmla="*/ 553571 h 2195046"/>
                <a:gd name="connsiteX36" fmla="*/ 1187450 w 5926961"/>
                <a:gd name="connsiteY36" fmla="*/ 563096 h 2195046"/>
                <a:gd name="connsiteX37" fmla="*/ 1193800 w 5926961"/>
                <a:gd name="connsiteY37" fmla="*/ 563096 h 2195046"/>
                <a:gd name="connsiteX38" fmla="*/ 1193800 w 5926961"/>
                <a:gd name="connsiteY38" fmla="*/ 569446 h 2195046"/>
                <a:gd name="connsiteX39" fmla="*/ 1203325 w 5926961"/>
                <a:gd name="connsiteY39" fmla="*/ 569446 h 2195046"/>
                <a:gd name="connsiteX40" fmla="*/ 1203325 w 5926961"/>
                <a:gd name="connsiteY40" fmla="*/ 604371 h 2195046"/>
                <a:gd name="connsiteX41" fmla="*/ 1276350 w 5926961"/>
                <a:gd name="connsiteY41" fmla="*/ 604371 h 2195046"/>
                <a:gd name="connsiteX42" fmla="*/ 1279525 w 5926961"/>
                <a:gd name="connsiteY42" fmla="*/ 626596 h 2195046"/>
                <a:gd name="connsiteX43" fmla="*/ 1301750 w 5926961"/>
                <a:gd name="connsiteY43" fmla="*/ 629771 h 2195046"/>
                <a:gd name="connsiteX44" fmla="*/ 1301750 w 5926961"/>
                <a:gd name="connsiteY44" fmla="*/ 642471 h 2195046"/>
                <a:gd name="connsiteX45" fmla="*/ 1311275 w 5926961"/>
                <a:gd name="connsiteY45" fmla="*/ 642471 h 2195046"/>
                <a:gd name="connsiteX46" fmla="*/ 1311275 w 5926961"/>
                <a:gd name="connsiteY46" fmla="*/ 671046 h 2195046"/>
                <a:gd name="connsiteX47" fmla="*/ 1349375 w 5926961"/>
                <a:gd name="connsiteY47" fmla="*/ 671046 h 2195046"/>
                <a:gd name="connsiteX48" fmla="*/ 1349375 w 5926961"/>
                <a:gd name="connsiteY48" fmla="*/ 686921 h 2195046"/>
                <a:gd name="connsiteX49" fmla="*/ 1371600 w 5926961"/>
                <a:gd name="connsiteY49" fmla="*/ 686921 h 2195046"/>
                <a:gd name="connsiteX50" fmla="*/ 1368425 w 5926961"/>
                <a:gd name="connsiteY50" fmla="*/ 709146 h 2195046"/>
                <a:gd name="connsiteX51" fmla="*/ 1390650 w 5926961"/>
                <a:gd name="connsiteY51" fmla="*/ 709146 h 2195046"/>
                <a:gd name="connsiteX52" fmla="*/ 1390650 w 5926961"/>
                <a:gd name="connsiteY52" fmla="*/ 734546 h 2195046"/>
                <a:gd name="connsiteX53" fmla="*/ 1454150 w 5926961"/>
                <a:gd name="connsiteY53" fmla="*/ 737721 h 2195046"/>
                <a:gd name="connsiteX54" fmla="*/ 1454150 w 5926961"/>
                <a:gd name="connsiteY54" fmla="*/ 753596 h 2195046"/>
                <a:gd name="connsiteX55" fmla="*/ 1489075 w 5926961"/>
                <a:gd name="connsiteY55" fmla="*/ 753596 h 2195046"/>
                <a:gd name="connsiteX56" fmla="*/ 1489075 w 5926961"/>
                <a:gd name="connsiteY56" fmla="*/ 778996 h 2195046"/>
                <a:gd name="connsiteX57" fmla="*/ 1562100 w 5926961"/>
                <a:gd name="connsiteY57" fmla="*/ 778996 h 2195046"/>
                <a:gd name="connsiteX58" fmla="*/ 1562100 w 5926961"/>
                <a:gd name="connsiteY58" fmla="*/ 798046 h 2195046"/>
                <a:gd name="connsiteX59" fmla="*/ 1670050 w 5926961"/>
                <a:gd name="connsiteY59" fmla="*/ 801221 h 2195046"/>
                <a:gd name="connsiteX60" fmla="*/ 1670050 w 5926961"/>
                <a:gd name="connsiteY60" fmla="*/ 820271 h 2195046"/>
                <a:gd name="connsiteX61" fmla="*/ 1730375 w 5926961"/>
                <a:gd name="connsiteY61" fmla="*/ 823446 h 2195046"/>
                <a:gd name="connsiteX62" fmla="*/ 1730375 w 5926961"/>
                <a:gd name="connsiteY62" fmla="*/ 839321 h 2195046"/>
                <a:gd name="connsiteX63" fmla="*/ 1771650 w 5926961"/>
                <a:gd name="connsiteY63" fmla="*/ 845671 h 2195046"/>
                <a:gd name="connsiteX64" fmla="*/ 1771650 w 5926961"/>
                <a:gd name="connsiteY64" fmla="*/ 886946 h 2195046"/>
                <a:gd name="connsiteX65" fmla="*/ 1816100 w 5926961"/>
                <a:gd name="connsiteY65" fmla="*/ 890121 h 2195046"/>
                <a:gd name="connsiteX66" fmla="*/ 1816100 w 5926961"/>
                <a:gd name="connsiteY66" fmla="*/ 944096 h 2195046"/>
                <a:gd name="connsiteX67" fmla="*/ 1825625 w 5926961"/>
                <a:gd name="connsiteY67" fmla="*/ 944096 h 2195046"/>
                <a:gd name="connsiteX68" fmla="*/ 1825625 w 5926961"/>
                <a:gd name="connsiteY68" fmla="*/ 972671 h 2195046"/>
                <a:gd name="connsiteX69" fmla="*/ 1885950 w 5926961"/>
                <a:gd name="connsiteY69" fmla="*/ 975846 h 2195046"/>
                <a:gd name="connsiteX70" fmla="*/ 1885950 w 5926961"/>
                <a:gd name="connsiteY70" fmla="*/ 994896 h 2195046"/>
                <a:gd name="connsiteX71" fmla="*/ 2120900 w 5926961"/>
                <a:gd name="connsiteY71" fmla="*/ 998071 h 2195046"/>
                <a:gd name="connsiteX72" fmla="*/ 2117725 w 5926961"/>
                <a:gd name="connsiteY72" fmla="*/ 1013946 h 2195046"/>
                <a:gd name="connsiteX73" fmla="*/ 2152650 w 5926961"/>
                <a:gd name="connsiteY73" fmla="*/ 1017121 h 2195046"/>
                <a:gd name="connsiteX74" fmla="*/ 2152650 w 5926961"/>
                <a:gd name="connsiteY74" fmla="*/ 1042521 h 2195046"/>
                <a:gd name="connsiteX75" fmla="*/ 2212975 w 5926961"/>
                <a:gd name="connsiteY75" fmla="*/ 1045696 h 2195046"/>
                <a:gd name="connsiteX76" fmla="*/ 2212975 w 5926961"/>
                <a:gd name="connsiteY76" fmla="*/ 1077446 h 2195046"/>
                <a:gd name="connsiteX77" fmla="*/ 2225675 w 5926961"/>
                <a:gd name="connsiteY77" fmla="*/ 1077446 h 2195046"/>
                <a:gd name="connsiteX78" fmla="*/ 2228850 w 5926961"/>
                <a:gd name="connsiteY78" fmla="*/ 1121896 h 2195046"/>
                <a:gd name="connsiteX79" fmla="*/ 2244725 w 5926961"/>
                <a:gd name="connsiteY79" fmla="*/ 1121896 h 2195046"/>
                <a:gd name="connsiteX80" fmla="*/ 2244725 w 5926961"/>
                <a:gd name="connsiteY80" fmla="*/ 1150471 h 2195046"/>
                <a:gd name="connsiteX81" fmla="*/ 2517775 w 5926961"/>
                <a:gd name="connsiteY81" fmla="*/ 1150471 h 2195046"/>
                <a:gd name="connsiteX82" fmla="*/ 2517775 w 5926961"/>
                <a:gd name="connsiteY82" fmla="*/ 1172696 h 2195046"/>
                <a:gd name="connsiteX83" fmla="*/ 2692400 w 5926961"/>
                <a:gd name="connsiteY83" fmla="*/ 1172696 h 2195046"/>
                <a:gd name="connsiteX84" fmla="*/ 2692400 w 5926961"/>
                <a:gd name="connsiteY84" fmla="*/ 1198096 h 2195046"/>
                <a:gd name="connsiteX85" fmla="*/ 2711450 w 5926961"/>
                <a:gd name="connsiteY85" fmla="*/ 1198096 h 2195046"/>
                <a:gd name="connsiteX86" fmla="*/ 2714625 w 5926961"/>
                <a:gd name="connsiteY86" fmla="*/ 1223496 h 2195046"/>
                <a:gd name="connsiteX87" fmla="*/ 2790825 w 5926961"/>
                <a:gd name="connsiteY87" fmla="*/ 1223496 h 2195046"/>
                <a:gd name="connsiteX88" fmla="*/ 2790825 w 5926961"/>
                <a:gd name="connsiteY88" fmla="*/ 1248896 h 2195046"/>
                <a:gd name="connsiteX89" fmla="*/ 2860675 w 5926961"/>
                <a:gd name="connsiteY89" fmla="*/ 1248896 h 2195046"/>
                <a:gd name="connsiteX90" fmla="*/ 2860675 w 5926961"/>
                <a:gd name="connsiteY90" fmla="*/ 1264771 h 2195046"/>
                <a:gd name="connsiteX91" fmla="*/ 2892425 w 5926961"/>
                <a:gd name="connsiteY91" fmla="*/ 1264771 h 2195046"/>
                <a:gd name="connsiteX92" fmla="*/ 2895600 w 5926961"/>
                <a:gd name="connsiteY92" fmla="*/ 1318746 h 2195046"/>
                <a:gd name="connsiteX93" fmla="*/ 2936875 w 5926961"/>
                <a:gd name="connsiteY93" fmla="*/ 1318746 h 2195046"/>
                <a:gd name="connsiteX94" fmla="*/ 2940050 w 5926961"/>
                <a:gd name="connsiteY94" fmla="*/ 1356846 h 2195046"/>
                <a:gd name="connsiteX95" fmla="*/ 3019425 w 5926961"/>
                <a:gd name="connsiteY95" fmla="*/ 1363196 h 2195046"/>
                <a:gd name="connsiteX96" fmla="*/ 3019425 w 5926961"/>
                <a:gd name="connsiteY96" fmla="*/ 1401296 h 2195046"/>
                <a:gd name="connsiteX97" fmla="*/ 3028950 w 5926961"/>
                <a:gd name="connsiteY97" fmla="*/ 1401296 h 2195046"/>
                <a:gd name="connsiteX98" fmla="*/ 3028950 w 5926961"/>
                <a:gd name="connsiteY98" fmla="*/ 1426696 h 2195046"/>
                <a:gd name="connsiteX99" fmla="*/ 3067050 w 5926961"/>
                <a:gd name="connsiteY99" fmla="*/ 1423521 h 2195046"/>
                <a:gd name="connsiteX100" fmla="*/ 3067050 w 5926961"/>
                <a:gd name="connsiteY100" fmla="*/ 1445746 h 2195046"/>
                <a:gd name="connsiteX101" fmla="*/ 3076575 w 5926961"/>
                <a:gd name="connsiteY101" fmla="*/ 1445746 h 2195046"/>
                <a:gd name="connsiteX102" fmla="*/ 3079750 w 5926961"/>
                <a:gd name="connsiteY102" fmla="*/ 1474321 h 2195046"/>
                <a:gd name="connsiteX103" fmla="*/ 3105150 w 5926961"/>
                <a:gd name="connsiteY103" fmla="*/ 1474321 h 2195046"/>
                <a:gd name="connsiteX104" fmla="*/ 3105150 w 5926961"/>
                <a:gd name="connsiteY104" fmla="*/ 1566396 h 2195046"/>
                <a:gd name="connsiteX105" fmla="*/ 3114675 w 5926961"/>
                <a:gd name="connsiteY105" fmla="*/ 1566396 h 2195046"/>
                <a:gd name="connsiteX106" fmla="*/ 3114675 w 5926961"/>
                <a:gd name="connsiteY106" fmla="*/ 1588621 h 2195046"/>
                <a:gd name="connsiteX107" fmla="*/ 3133725 w 5926961"/>
                <a:gd name="connsiteY107" fmla="*/ 1588621 h 2195046"/>
                <a:gd name="connsiteX108" fmla="*/ 3134519 w 5926961"/>
                <a:gd name="connsiteY108" fmla="*/ 1633865 h 2195046"/>
                <a:gd name="connsiteX109" fmla="*/ 3148012 w 5926961"/>
                <a:gd name="connsiteY109" fmla="*/ 1633865 h 2195046"/>
                <a:gd name="connsiteX110" fmla="*/ 3148012 w 5926961"/>
                <a:gd name="connsiteY110" fmla="*/ 1685460 h 2195046"/>
                <a:gd name="connsiteX111" fmla="*/ 3157537 w 5926961"/>
                <a:gd name="connsiteY111" fmla="*/ 1685459 h 2195046"/>
                <a:gd name="connsiteX112" fmla="*/ 3157536 w 5926961"/>
                <a:gd name="connsiteY112" fmla="*/ 1699745 h 2195046"/>
                <a:gd name="connsiteX113" fmla="*/ 3169442 w 5926961"/>
                <a:gd name="connsiteY113" fmla="*/ 1699747 h 2195046"/>
                <a:gd name="connsiteX114" fmla="*/ 3171824 w 5926961"/>
                <a:gd name="connsiteY114" fmla="*/ 1740227 h 2195046"/>
                <a:gd name="connsiteX115" fmla="*/ 3186111 w 5926961"/>
                <a:gd name="connsiteY115" fmla="*/ 1740227 h 2195046"/>
                <a:gd name="connsiteX116" fmla="*/ 3186112 w 5926961"/>
                <a:gd name="connsiteY116" fmla="*/ 1749752 h 2195046"/>
                <a:gd name="connsiteX117" fmla="*/ 3202780 w 5926961"/>
                <a:gd name="connsiteY117" fmla="*/ 1749751 h 2195046"/>
                <a:gd name="connsiteX118" fmla="*/ 3202780 w 5926961"/>
                <a:gd name="connsiteY118" fmla="*/ 1790233 h 2195046"/>
                <a:gd name="connsiteX119" fmla="*/ 3233735 w 5926961"/>
                <a:gd name="connsiteY119" fmla="*/ 1790233 h 2195046"/>
                <a:gd name="connsiteX120" fmla="*/ 3233735 w 5926961"/>
                <a:gd name="connsiteY120" fmla="*/ 1816427 h 2195046"/>
                <a:gd name="connsiteX121" fmla="*/ 3283741 w 5926961"/>
                <a:gd name="connsiteY121" fmla="*/ 1818808 h 2195046"/>
                <a:gd name="connsiteX122" fmla="*/ 3283741 w 5926961"/>
                <a:gd name="connsiteY122" fmla="*/ 1837857 h 2195046"/>
                <a:gd name="connsiteX123" fmla="*/ 4019545 w 5926961"/>
                <a:gd name="connsiteY123" fmla="*/ 1840238 h 2195046"/>
                <a:gd name="connsiteX124" fmla="*/ 4019547 w 5926961"/>
                <a:gd name="connsiteY124" fmla="*/ 1864050 h 2195046"/>
                <a:gd name="connsiteX125" fmla="*/ 4043358 w 5926961"/>
                <a:gd name="connsiteY125" fmla="*/ 1864051 h 2195046"/>
                <a:gd name="connsiteX126" fmla="*/ 4043358 w 5926961"/>
                <a:gd name="connsiteY126" fmla="*/ 1890245 h 2195046"/>
                <a:gd name="connsiteX127" fmla="*/ 4083838 w 5926961"/>
                <a:gd name="connsiteY127" fmla="*/ 1890244 h 2195046"/>
                <a:gd name="connsiteX128" fmla="*/ 4083839 w 5926961"/>
                <a:gd name="connsiteY128" fmla="*/ 1940252 h 2195046"/>
                <a:gd name="connsiteX129" fmla="*/ 4110033 w 5926961"/>
                <a:gd name="connsiteY129" fmla="*/ 1940251 h 2195046"/>
                <a:gd name="connsiteX130" fmla="*/ 4110032 w 5926961"/>
                <a:gd name="connsiteY130" fmla="*/ 1959300 h 2195046"/>
                <a:gd name="connsiteX131" fmla="*/ 4324344 w 5926961"/>
                <a:gd name="connsiteY131" fmla="*/ 1956919 h 2195046"/>
                <a:gd name="connsiteX132" fmla="*/ 4324343 w 5926961"/>
                <a:gd name="connsiteY132" fmla="*/ 1987876 h 2195046"/>
                <a:gd name="connsiteX133" fmla="*/ 4960137 w 5926961"/>
                <a:gd name="connsiteY133" fmla="*/ 1990257 h 2195046"/>
                <a:gd name="connsiteX134" fmla="*/ 4957757 w 5926961"/>
                <a:gd name="connsiteY134" fmla="*/ 2018833 h 2195046"/>
                <a:gd name="connsiteX135" fmla="*/ 5026812 w 5926961"/>
                <a:gd name="connsiteY135" fmla="*/ 2018833 h 2195046"/>
                <a:gd name="connsiteX136" fmla="*/ 5026811 w 5926961"/>
                <a:gd name="connsiteY136" fmla="*/ 2054552 h 2195046"/>
                <a:gd name="connsiteX137" fmla="*/ 5450673 w 5926961"/>
                <a:gd name="connsiteY137" fmla="*/ 2052169 h 2195046"/>
                <a:gd name="connsiteX138" fmla="*/ 5450674 w 5926961"/>
                <a:gd name="connsiteY138" fmla="*/ 2106937 h 2195046"/>
                <a:gd name="connsiteX139" fmla="*/ 5893586 w 5926961"/>
                <a:gd name="connsiteY139" fmla="*/ 2106938 h 2195046"/>
                <a:gd name="connsiteX140" fmla="*/ 5895967 w 5926961"/>
                <a:gd name="connsiteY140" fmla="*/ 2195044 h 2195046"/>
                <a:gd name="connsiteX0" fmla="*/ 0 w 5895967"/>
                <a:gd name="connsiteY0" fmla="*/ 4296 h 2195044"/>
                <a:gd name="connsiteX1" fmla="*/ 0 w 5895967"/>
                <a:gd name="connsiteY1" fmla="*/ 4296 h 2195044"/>
                <a:gd name="connsiteX2" fmla="*/ 152400 w 5895967"/>
                <a:gd name="connsiteY2" fmla="*/ 4296 h 2195044"/>
                <a:gd name="connsiteX3" fmla="*/ 168275 w 5895967"/>
                <a:gd name="connsiteY3" fmla="*/ 7471 h 2195044"/>
                <a:gd name="connsiteX4" fmla="*/ 206375 w 5895967"/>
                <a:gd name="connsiteY4" fmla="*/ 10646 h 2195044"/>
                <a:gd name="connsiteX5" fmla="*/ 387350 w 5895967"/>
                <a:gd name="connsiteY5" fmla="*/ 7471 h 2195044"/>
                <a:gd name="connsiteX6" fmla="*/ 412750 w 5895967"/>
                <a:gd name="connsiteY6" fmla="*/ 4296 h 2195044"/>
                <a:gd name="connsiteX7" fmla="*/ 406400 w 5895967"/>
                <a:gd name="connsiteY7" fmla="*/ 4296 h 2195044"/>
                <a:gd name="connsiteX8" fmla="*/ 403225 w 5895967"/>
                <a:gd name="connsiteY8" fmla="*/ 32871 h 2195044"/>
                <a:gd name="connsiteX9" fmla="*/ 409575 w 5895967"/>
                <a:gd name="connsiteY9" fmla="*/ 36046 h 2195044"/>
                <a:gd name="connsiteX10" fmla="*/ 415925 w 5895967"/>
                <a:gd name="connsiteY10" fmla="*/ 86846 h 2195044"/>
                <a:gd name="connsiteX11" fmla="*/ 425450 w 5895967"/>
                <a:gd name="connsiteY11" fmla="*/ 86846 h 2195044"/>
                <a:gd name="connsiteX12" fmla="*/ 428625 w 5895967"/>
                <a:gd name="connsiteY12" fmla="*/ 102721 h 2195044"/>
                <a:gd name="connsiteX13" fmla="*/ 438150 w 5895967"/>
                <a:gd name="connsiteY13" fmla="*/ 102721 h 2195044"/>
                <a:gd name="connsiteX14" fmla="*/ 438150 w 5895967"/>
                <a:gd name="connsiteY14" fmla="*/ 217021 h 2195044"/>
                <a:gd name="connsiteX15" fmla="*/ 447675 w 5895967"/>
                <a:gd name="connsiteY15" fmla="*/ 217021 h 2195044"/>
                <a:gd name="connsiteX16" fmla="*/ 447675 w 5895967"/>
                <a:gd name="connsiteY16" fmla="*/ 232896 h 2195044"/>
                <a:gd name="connsiteX17" fmla="*/ 457200 w 5895967"/>
                <a:gd name="connsiteY17" fmla="*/ 232896 h 2195044"/>
                <a:gd name="connsiteX18" fmla="*/ 457200 w 5895967"/>
                <a:gd name="connsiteY18" fmla="*/ 255121 h 2195044"/>
                <a:gd name="connsiteX19" fmla="*/ 822325 w 5895967"/>
                <a:gd name="connsiteY19" fmla="*/ 255121 h 2195044"/>
                <a:gd name="connsiteX20" fmla="*/ 822325 w 5895967"/>
                <a:gd name="connsiteY20" fmla="*/ 277346 h 2195044"/>
                <a:gd name="connsiteX21" fmla="*/ 857250 w 5895967"/>
                <a:gd name="connsiteY21" fmla="*/ 277346 h 2195044"/>
                <a:gd name="connsiteX22" fmla="*/ 857250 w 5895967"/>
                <a:gd name="connsiteY22" fmla="*/ 302746 h 2195044"/>
                <a:gd name="connsiteX23" fmla="*/ 895350 w 5895967"/>
                <a:gd name="connsiteY23" fmla="*/ 302746 h 2195044"/>
                <a:gd name="connsiteX24" fmla="*/ 895350 w 5895967"/>
                <a:gd name="connsiteY24" fmla="*/ 458321 h 2195044"/>
                <a:gd name="connsiteX25" fmla="*/ 901700 w 5895967"/>
                <a:gd name="connsiteY25" fmla="*/ 458321 h 2195044"/>
                <a:gd name="connsiteX26" fmla="*/ 901700 w 5895967"/>
                <a:gd name="connsiteY26" fmla="*/ 471021 h 2195044"/>
                <a:gd name="connsiteX27" fmla="*/ 927100 w 5895967"/>
                <a:gd name="connsiteY27" fmla="*/ 471021 h 2195044"/>
                <a:gd name="connsiteX28" fmla="*/ 927100 w 5895967"/>
                <a:gd name="connsiteY28" fmla="*/ 496421 h 2195044"/>
                <a:gd name="connsiteX29" fmla="*/ 974725 w 5895967"/>
                <a:gd name="connsiteY29" fmla="*/ 496421 h 2195044"/>
                <a:gd name="connsiteX30" fmla="*/ 974725 w 5895967"/>
                <a:gd name="connsiteY30" fmla="*/ 518646 h 2195044"/>
                <a:gd name="connsiteX31" fmla="*/ 1114425 w 5895967"/>
                <a:gd name="connsiteY31" fmla="*/ 521821 h 2195044"/>
                <a:gd name="connsiteX32" fmla="*/ 1117600 w 5895967"/>
                <a:gd name="connsiteY32" fmla="*/ 540871 h 2195044"/>
                <a:gd name="connsiteX33" fmla="*/ 1181100 w 5895967"/>
                <a:gd name="connsiteY33" fmla="*/ 544046 h 2195044"/>
                <a:gd name="connsiteX34" fmla="*/ 1181100 w 5895967"/>
                <a:gd name="connsiteY34" fmla="*/ 553571 h 2195044"/>
                <a:gd name="connsiteX35" fmla="*/ 1187450 w 5895967"/>
                <a:gd name="connsiteY35" fmla="*/ 553571 h 2195044"/>
                <a:gd name="connsiteX36" fmla="*/ 1187450 w 5895967"/>
                <a:gd name="connsiteY36" fmla="*/ 563096 h 2195044"/>
                <a:gd name="connsiteX37" fmla="*/ 1193800 w 5895967"/>
                <a:gd name="connsiteY37" fmla="*/ 563096 h 2195044"/>
                <a:gd name="connsiteX38" fmla="*/ 1193800 w 5895967"/>
                <a:gd name="connsiteY38" fmla="*/ 569446 h 2195044"/>
                <a:gd name="connsiteX39" fmla="*/ 1203325 w 5895967"/>
                <a:gd name="connsiteY39" fmla="*/ 569446 h 2195044"/>
                <a:gd name="connsiteX40" fmla="*/ 1203325 w 5895967"/>
                <a:gd name="connsiteY40" fmla="*/ 604371 h 2195044"/>
                <a:gd name="connsiteX41" fmla="*/ 1276350 w 5895967"/>
                <a:gd name="connsiteY41" fmla="*/ 604371 h 2195044"/>
                <a:gd name="connsiteX42" fmla="*/ 1279525 w 5895967"/>
                <a:gd name="connsiteY42" fmla="*/ 626596 h 2195044"/>
                <a:gd name="connsiteX43" fmla="*/ 1301750 w 5895967"/>
                <a:gd name="connsiteY43" fmla="*/ 629771 h 2195044"/>
                <a:gd name="connsiteX44" fmla="*/ 1301750 w 5895967"/>
                <a:gd name="connsiteY44" fmla="*/ 642471 h 2195044"/>
                <a:gd name="connsiteX45" fmla="*/ 1311275 w 5895967"/>
                <a:gd name="connsiteY45" fmla="*/ 642471 h 2195044"/>
                <a:gd name="connsiteX46" fmla="*/ 1311275 w 5895967"/>
                <a:gd name="connsiteY46" fmla="*/ 671046 h 2195044"/>
                <a:gd name="connsiteX47" fmla="*/ 1349375 w 5895967"/>
                <a:gd name="connsiteY47" fmla="*/ 671046 h 2195044"/>
                <a:gd name="connsiteX48" fmla="*/ 1349375 w 5895967"/>
                <a:gd name="connsiteY48" fmla="*/ 686921 h 2195044"/>
                <a:gd name="connsiteX49" fmla="*/ 1371600 w 5895967"/>
                <a:gd name="connsiteY49" fmla="*/ 686921 h 2195044"/>
                <a:gd name="connsiteX50" fmla="*/ 1368425 w 5895967"/>
                <a:gd name="connsiteY50" fmla="*/ 709146 h 2195044"/>
                <a:gd name="connsiteX51" fmla="*/ 1390650 w 5895967"/>
                <a:gd name="connsiteY51" fmla="*/ 709146 h 2195044"/>
                <a:gd name="connsiteX52" fmla="*/ 1390650 w 5895967"/>
                <a:gd name="connsiteY52" fmla="*/ 734546 h 2195044"/>
                <a:gd name="connsiteX53" fmla="*/ 1454150 w 5895967"/>
                <a:gd name="connsiteY53" fmla="*/ 737721 h 2195044"/>
                <a:gd name="connsiteX54" fmla="*/ 1454150 w 5895967"/>
                <a:gd name="connsiteY54" fmla="*/ 753596 h 2195044"/>
                <a:gd name="connsiteX55" fmla="*/ 1489075 w 5895967"/>
                <a:gd name="connsiteY55" fmla="*/ 753596 h 2195044"/>
                <a:gd name="connsiteX56" fmla="*/ 1489075 w 5895967"/>
                <a:gd name="connsiteY56" fmla="*/ 778996 h 2195044"/>
                <a:gd name="connsiteX57" fmla="*/ 1562100 w 5895967"/>
                <a:gd name="connsiteY57" fmla="*/ 778996 h 2195044"/>
                <a:gd name="connsiteX58" fmla="*/ 1562100 w 5895967"/>
                <a:gd name="connsiteY58" fmla="*/ 798046 h 2195044"/>
                <a:gd name="connsiteX59" fmla="*/ 1670050 w 5895967"/>
                <a:gd name="connsiteY59" fmla="*/ 801221 h 2195044"/>
                <a:gd name="connsiteX60" fmla="*/ 1670050 w 5895967"/>
                <a:gd name="connsiteY60" fmla="*/ 820271 h 2195044"/>
                <a:gd name="connsiteX61" fmla="*/ 1730375 w 5895967"/>
                <a:gd name="connsiteY61" fmla="*/ 823446 h 2195044"/>
                <a:gd name="connsiteX62" fmla="*/ 1730375 w 5895967"/>
                <a:gd name="connsiteY62" fmla="*/ 839321 h 2195044"/>
                <a:gd name="connsiteX63" fmla="*/ 1771650 w 5895967"/>
                <a:gd name="connsiteY63" fmla="*/ 845671 h 2195044"/>
                <a:gd name="connsiteX64" fmla="*/ 1771650 w 5895967"/>
                <a:gd name="connsiteY64" fmla="*/ 886946 h 2195044"/>
                <a:gd name="connsiteX65" fmla="*/ 1816100 w 5895967"/>
                <a:gd name="connsiteY65" fmla="*/ 890121 h 2195044"/>
                <a:gd name="connsiteX66" fmla="*/ 1816100 w 5895967"/>
                <a:gd name="connsiteY66" fmla="*/ 944096 h 2195044"/>
                <a:gd name="connsiteX67" fmla="*/ 1825625 w 5895967"/>
                <a:gd name="connsiteY67" fmla="*/ 944096 h 2195044"/>
                <a:gd name="connsiteX68" fmla="*/ 1825625 w 5895967"/>
                <a:gd name="connsiteY68" fmla="*/ 972671 h 2195044"/>
                <a:gd name="connsiteX69" fmla="*/ 1885950 w 5895967"/>
                <a:gd name="connsiteY69" fmla="*/ 975846 h 2195044"/>
                <a:gd name="connsiteX70" fmla="*/ 1885950 w 5895967"/>
                <a:gd name="connsiteY70" fmla="*/ 994896 h 2195044"/>
                <a:gd name="connsiteX71" fmla="*/ 2120900 w 5895967"/>
                <a:gd name="connsiteY71" fmla="*/ 998071 h 2195044"/>
                <a:gd name="connsiteX72" fmla="*/ 2117725 w 5895967"/>
                <a:gd name="connsiteY72" fmla="*/ 1013946 h 2195044"/>
                <a:gd name="connsiteX73" fmla="*/ 2152650 w 5895967"/>
                <a:gd name="connsiteY73" fmla="*/ 1017121 h 2195044"/>
                <a:gd name="connsiteX74" fmla="*/ 2152650 w 5895967"/>
                <a:gd name="connsiteY74" fmla="*/ 1042521 h 2195044"/>
                <a:gd name="connsiteX75" fmla="*/ 2212975 w 5895967"/>
                <a:gd name="connsiteY75" fmla="*/ 1045696 h 2195044"/>
                <a:gd name="connsiteX76" fmla="*/ 2212975 w 5895967"/>
                <a:gd name="connsiteY76" fmla="*/ 1077446 h 2195044"/>
                <a:gd name="connsiteX77" fmla="*/ 2225675 w 5895967"/>
                <a:gd name="connsiteY77" fmla="*/ 1077446 h 2195044"/>
                <a:gd name="connsiteX78" fmla="*/ 2228850 w 5895967"/>
                <a:gd name="connsiteY78" fmla="*/ 1121896 h 2195044"/>
                <a:gd name="connsiteX79" fmla="*/ 2244725 w 5895967"/>
                <a:gd name="connsiteY79" fmla="*/ 1121896 h 2195044"/>
                <a:gd name="connsiteX80" fmla="*/ 2244725 w 5895967"/>
                <a:gd name="connsiteY80" fmla="*/ 1150471 h 2195044"/>
                <a:gd name="connsiteX81" fmla="*/ 2517775 w 5895967"/>
                <a:gd name="connsiteY81" fmla="*/ 1150471 h 2195044"/>
                <a:gd name="connsiteX82" fmla="*/ 2517775 w 5895967"/>
                <a:gd name="connsiteY82" fmla="*/ 1172696 h 2195044"/>
                <a:gd name="connsiteX83" fmla="*/ 2692400 w 5895967"/>
                <a:gd name="connsiteY83" fmla="*/ 1172696 h 2195044"/>
                <a:gd name="connsiteX84" fmla="*/ 2692400 w 5895967"/>
                <a:gd name="connsiteY84" fmla="*/ 1198096 h 2195044"/>
                <a:gd name="connsiteX85" fmla="*/ 2711450 w 5895967"/>
                <a:gd name="connsiteY85" fmla="*/ 1198096 h 2195044"/>
                <a:gd name="connsiteX86" fmla="*/ 2714625 w 5895967"/>
                <a:gd name="connsiteY86" fmla="*/ 1223496 h 2195044"/>
                <a:gd name="connsiteX87" fmla="*/ 2790825 w 5895967"/>
                <a:gd name="connsiteY87" fmla="*/ 1223496 h 2195044"/>
                <a:gd name="connsiteX88" fmla="*/ 2790825 w 5895967"/>
                <a:gd name="connsiteY88" fmla="*/ 1248896 h 2195044"/>
                <a:gd name="connsiteX89" fmla="*/ 2860675 w 5895967"/>
                <a:gd name="connsiteY89" fmla="*/ 1248896 h 2195044"/>
                <a:gd name="connsiteX90" fmla="*/ 2860675 w 5895967"/>
                <a:gd name="connsiteY90" fmla="*/ 1264771 h 2195044"/>
                <a:gd name="connsiteX91" fmla="*/ 2892425 w 5895967"/>
                <a:gd name="connsiteY91" fmla="*/ 1264771 h 2195044"/>
                <a:gd name="connsiteX92" fmla="*/ 2895600 w 5895967"/>
                <a:gd name="connsiteY92" fmla="*/ 1318746 h 2195044"/>
                <a:gd name="connsiteX93" fmla="*/ 2936875 w 5895967"/>
                <a:gd name="connsiteY93" fmla="*/ 1318746 h 2195044"/>
                <a:gd name="connsiteX94" fmla="*/ 2940050 w 5895967"/>
                <a:gd name="connsiteY94" fmla="*/ 1356846 h 2195044"/>
                <a:gd name="connsiteX95" fmla="*/ 3019425 w 5895967"/>
                <a:gd name="connsiteY95" fmla="*/ 1363196 h 2195044"/>
                <a:gd name="connsiteX96" fmla="*/ 3019425 w 5895967"/>
                <a:gd name="connsiteY96" fmla="*/ 1401296 h 2195044"/>
                <a:gd name="connsiteX97" fmla="*/ 3028950 w 5895967"/>
                <a:gd name="connsiteY97" fmla="*/ 1401296 h 2195044"/>
                <a:gd name="connsiteX98" fmla="*/ 3028950 w 5895967"/>
                <a:gd name="connsiteY98" fmla="*/ 1426696 h 2195044"/>
                <a:gd name="connsiteX99" fmla="*/ 3067050 w 5895967"/>
                <a:gd name="connsiteY99" fmla="*/ 1423521 h 2195044"/>
                <a:gd name="connsiteX100" fmla="*/ 3067050 w 5895967"/>
                <a:gd name="connsiteY100" fmla="*/ 1445746 h 2195044"/>
                <a:gd name="connsiteX101" fmla="*/ 3076575 w 5895967"/>
                <a:gd name="connsiteY101" fmla="*/ 1445746 h 2195044"/>
                <a:gd name="connsiteX102" fmla="*/ 3079750 w 5895967"/>
                <a:gd name="connsiteY102" fmla="*/ 1474321 h 2195044"/>
                <a:gd name="connsiteX103" fmla="*/ 3105150 w 5895967"/>
                <a:gd name="connsiteY103" fmla="*/ 1474321 h 2195044"/>
                <a:gd name="connsiteX104" fmla="*/ 3105150 w 5895967"/>
                <a:gd name="connsiteY104" fmla="*/ 1566396 h 2195044"/>
                <a:gd name="connsiteX105" fmla="*/ 3114675 w 5895967"/>
                <a:gd name="connsiteY105" fmla="*/ 1566396 h 2195044"/>
                <a:gd name="connsiteX106" fmla="*/ 3114675 w 5895967"/>
                <a:gd name="connsiteY106" fmla="*/ 1588621 h 2195044"/>
                <a:gd name="connsiteX107" fmla="*/ 3133725 w 5895967"/>
                <a:gd name="connsiteY107" fmla="*/ 1588621 h 2195044"/>
                <a:gd name="connsiteX108" fmla="*/ 3134519 w 5895967"/>
                <a:gd name="connsiteY108" fmla="*/ 1633865 h 2195044"/>
                <a:gd name="connsiteX109" fmla="*/ 3148012 w 5895967"/>
                <a:gd name="connsiteY109" fmla="*/ 1633865 h 2195044"/>
                <a:gd name="connsiteX110" fmla="*/ 3148012 w 5895967"/>
                <a:gd name="connsiteY110" fmla="*/ 1685460 h 2195044"/>
                <a:gd name="connsiteX111" fmla="*/ 3157537 w 5895967"/>
                <a:gd name="connsiteY111" fmla="*/ 1685459 h 2195044"/>
                <a:gd name="connsiteX112" fmla="*/ 3157536 w 5895967"/>
                <a:gd name="connsiteY112" fmla="*/ 1699745 h 2195044"/>
                <a:gd name="connsiteX113" fmla="*/ 3169442 w 5895967"/>
                <a:gd name="connsiteY113" fmla="*/ 1699747 h 2195044"/>
                <a:gd name="connsiteX114" fmla="*/ 3171824 w 5895967"/>
                <a:gd name="connsiteY114" fmla="*/ 1740227 h 2195044"/>
                <a:gd name="connsiteX115" fmla="*/ 3186111 w 5895967"/>
                <a:gd name="connsiteY115" fmla="*/ 1740227 h 2195044"/>
                <a:gd name="connsiteX116" fmla="*/ 3186112 w 5895967"/>
                <a:gd name="connsiteY116" fmla="*/ 1749752 h 2195044"/>
                <a:gd name="connsiteX117" fmla="*/ 3202780 w 5895967"/>
                <a:gd name="connsiteY117" fmla="*/ 1749751 h 2195044"/>
                <a:gd name="connsiteX118" fmla="*/ 3202780 w 5895967"/>
                <a:gd name="connsiteY118" fmla="*/ 1790233 h 2195044"/>
                <a:gd name="connsiteX119" fmla="*/ 3233735 w 5895967"/>
                <a:gd name="connsiteY119" fmla="*/ 1790233 h 2195044"/>
                <a:gd name="connsiteX120" fmla="*/ 3233735 w 5895967"/>
                <a:gd name="connsiteY120" fmla="*/ 1816427 h 2195044"/>
                <a:gd name="connsiteX121" fmla="*/ 3283741 w 5895967"/>
                <a:gd name="connsiteY121" fmla="*/ 1818808 h 2195044"/>
                <a:gd name="connsiteX122" fmla="*/ 3283741 w 5895967"/>
                <a:gd name="connsiteY122" fmla="*/ 1837857 h 2195044"/>
                <a:gd name="connsiteX123" fmla="*/ 4019545 w 5895967"/>
                <a:gd name="connsiteY123" fmla="*/ 1840238 h 2195044"/>
                <a:gd name="connsiteX124" fmla="*/ 4019547 w 5895967"/>
                <a:gd name="connsiteY124" fmla="*/ 1864050 h 2195044"/>
                <a:gd name="connsiteX125" fmla="*/ 4043358 w 5895967"/>
                <a:gd name="connsiteY125" fmla="*/ 1864051 h 2195044"/>
                <a:gd name="connsiteX126" fmla="*/ 4043358 w 5895967"/>
                <a:gd name="connsiteY126" fmla="*/ 1890245 h 2195044"/>
                <a:gd name="connsiteX127" fmla="*/ 4083838 w 5895967"/>
                <a:gd name="connsiteY127" fmla="*/ 1890244 h 2195044"/>
                <a:gd name="connsiteX128" fmla="*/ 4083839 w 5895967"/>
                <a:gd name="connsiteY128" fmla="*/ 1940252 h 2195044"/>
                <a:gd name="connsiteX129" fmla="*/ 4110033 w 5895967"/>
                <a:gd name="connsiteY129" fmla="*/ 1940251 h 2195044"/>
                <a:gd name="connsiteX130" fmla="*/ 4110032 w 5895967"/>
                <a:gd name="connsiteY130" fmla="*/ 1959300 h 2195044"/>
                <a:gd name="connsiteX131" fmla="*/ 4324344 w 5895967"/>
                <a:gd name="connsiteY131" fmla="*/ 1956919 h 2195044"/>
                <a:gd name="connsiteX132" fmla="*/ 4324343 w 5895967"/>
                <a:gd name="connsiteY132" fmla="*/ 1987876 h 2195044"/>
                <a:gd name="connsiteX133" fmla="*/ 4960137 w 5895967"/>
                <a:gd name="connsiteY133" fmla="*/ 1990257 h 2195044"/>
                <a:gd name="connsiteX134" fmla="*/ 4957757 w 5895967"/>
                <a:gd name="connsiteY134" fmla="*/ 2018833 h 2195044"/>
                <a:gd name="connsiteX135" fmla="*/ 5026812 w 5895967"/>
                <a:gd name="connsiteY135" fmla="*/ 2018833 h 2195044"/>
                <a:gd name="connsiteX136" fmla="*/ 5026811 w 5895967"/>
                <a:gd name="connsiteY136" fmla="*/ 2054552 h 2195044"/>
                <a:gd name="connsiteX137" fmla="*/ 5450673 w 5895967"/>
                <a:gd name="connsiteY137" fmla="*/ 2052169 h 2195044"/>
                <a:gd name="connsiteX138" fmla="*/ 5450674 w 5895967"/>
                <a:gd name="connsiteY138" fmla="*/ 2106937 h 2195044"/>
                <a:gd name="connsiteX139" fmla="*/ 5893586 w 5895967"/>
                <a:gd name="connsiteY139" fmla="*/ 2106938 h 2195044"/>
                <a:gd name="connsiteX140" fmla="*/ 5895967 w 5895967"/>
                <a:gd name="connsiteY140" fmla="*/ 2195044 h 2195044"/>
                <a:gd name="connsiteX0" fmla="*/ 0 w 5900729"/>
                <a:gd name="connsiteY0" fmla="*/ 4296 h 2202296"/>
                <a:gd name="connsiteX1" fmla="*/ 0 w 5900729"/>
                <a:gd name="connsiteY1" fmla="*/ 4296 h 2202296"/>
                <a:gd name="connsiteX2" fmla="*/ 152400 w 5900729"/>
                <a:gd name="connsiteY2" fmla="*/ 4296 h 2202296"/>
                <a:gd name="connsiteX3" fmla="*/ 168275 w 5900729"/>
                <a:gd name="connsiteY3" fmla="*/ 7471 h 2202296"/>
                <a:gd name="connsiteX4" fmla="*/ 206375 w 5900729"/>
                <a:gd name="connsiteY4" fmla="*/ 10646 h 2202296"/>
                <a:gd name="connsiteX5" fmla="*/ 387350 w 5900729"/>
                <a:gd name="connsiteY5" fmla="*/ 7471 h 2202296"/>
                <a:gd name="connsiteX6" fmla="*/ 412750 w 5900729"/>
                <a:gd name="connsiteY6" fmla="*/ 4296 h 2202296"/>
                <a:gd name="connsiteX7" fmla="*/ 406400 w 5900729"/>
                <a:gd name="connsiteY7" fmla="*/ 4296 h 2202296"/>
                <a:gd name="connsiteX8" fmla="*/ 403225 w 5900729"/>
                <a:gd name="connsiteY8" fmla="*/ 32871 h 2202296"/>
                <a:gd name="connsiteX9" fmla="*/ 409575 w 5900729"/>
                <a:gd name="connsiteY9" fmla="*/ 36046 h 2202296"/>
                <a:gd name="connsiteX10" fmla="*/ 415925 w 5900729"/>
                <a:gd name="connsiteY10" fmla="*/ 86846 h 2202296"/>
                <a:gd name="connsiteX11" fmla="*/ 425450 w 5900729"/>
                <a:gd name="connsiteY11" fmla="*/ 86846 h 2202296"/>
                <a:gd name="connsiteX12" fmla="*/ 428625 w 5900729"/>
                <a:gd name="connsiteY12" fmla="*/ 102721 h 2202296"/>
                <a:gd name="connsiteX13" fmla="*/ 438150 w 5900729"/>
                <a:gd name="connsiteY13" fmla="*/ 102721 h 2202296"/>
                <a:gd name="connsiteX14" fmla="*/ 438150 w 5900729"/>
                <a:gd name="connsiteY14" fmla="*/ 217021 h 2202296"/>
                <a:gd name="connsiteX15" fmla="*/ 447675 w 5900729"/>
                <a:gd name="connsiteY15" fmla="*/ 217021 h 2202296"/>
                <a:gd name="connsiteX16" fmla="*/ 447675 w 5900729"/>
                <a:gd name="connsiteY16" fmla="*/ 232896 h 2202296"/>
                <a:gd name="connsiteX17" fmla="*/ 457200 w 5900729"/>
                <a:gd name="connsiteY17" fmla="*/ 232896 h 2202296"/>
                <a:gd name="connsiteX18" fmla="*/ 457200 w 5900729"/>
                <a:gd name="connsiteY18" fmla="*/ 255121 h 2202296"/>
                <a:gd name="connsiteX19" fmla="*/ 822325 w 5900729"/>
                <a:gd name="connsiteY19" fmla="*/ 255121 h 2202296"/>
                <a:gd name="connsiteX20" fmla="*/ 822325 w 5900729"/>
                <a:gd name="connsiteY20" fmla="*/ 277346 h 2202296"/>
                <a:gd name="connsiteX21" fmla="*/ 857250 w 5900729"/>
                <a:gd name="connsiteY21" fmla="*/ 277346 h 2202296"/>
                <a:gd name="connsiteX22" fmla="*/ 857250 w 5900729"/>
                <a:gd name="connsiteY22" fmla="*/ 302746 h 2202296"/>
                <a:gd name="connsiteX23" fmla="*/ 895350 w 5900729"/>
                <a:gd name="connsiteY23" fmla="*/ 302746 h 2202296"/>
                <a:gd name="connsiteX24" fmla="*/ 895350 w 5900729"/>
                <a:gd name="connsiteY24" fmla="*/ 458321 h 2202296"/>
                <a:gd name="connsiteX25" fmla="*/ 901700 w 5900729"/>
                <a:gd name="connsiteY25" fmla="*/ 458321 h 2202296"/>
                <a:gd name="connsiteX26" fmla="*/ 901700 w 5900729"/>
                <a:gd name="connsiteY26" fmla="*/ 471021 h 2202296"/>
                <a:gd name="connsiteX27" fmla="*/ 927100 w 5900729"/>
                <a:gd name="connsiteY27" fmla="*/ 471021 h 2202296"/>
                <a:gd name="connsiteX28" fmla="*/ 927100 w 5900729"/>
                <a:gd name="connsiteY28" fmla="*/ 496421 h 2202296"/>
                <a:gd name="connsiteX29" fmla="*/ 974725 w 5900729"/>
                <a:gd name="connsiteY29" fmla="*/ 496421 h 2202296"/>
                <a:gd name="connsiteX30" fmla="*/ 974725 w 5900729"/>
                <a:gd name="connsiteY30" fmla="*/ 518646 h 2202296"/>
                <a:gd name="connsiteX31" fmla="*/ 1114425 w 5900729"/>
                <a:gd name="connsiteY31" fmla="*/ 521821 h 2202296"/>
                <a:gd name="connsiteX32" fmla="*/ 1117600 w 5900729"/>
                <a:gd name="connsiteY32" fmla="*/ 540871 h 2202296"/>
                <a:gd name="connsiteX33" fmla="*/ 1181100 w 5900729"/>
                <a:gd name="connsiteY33" fmla="*/ 544046 h 2202296"/>
                <a:gd name="connsiteX34" fmla="*/ 1181100 w 5900729"/>
                <a:gd name="connsiteY34" fmla="*/ 553571 h 2202296"/>
                <a:gd name="connsiteX35" fmla="*/ 1187450 w 5900729"/>
                <a:gd name="connsiteY35" fmla="*/ 553571 h 2202296"/>
                <a:gd name="connsiteX36" fmla="*/ 1187450 w 5900729"/>
                <a:gd name="connsiteY36" fmla="*/ 563096 h 2202296"/>
                <a:gd name="connsiteX37" fmla="*/ 1193800 w 5900729"/>
                <a:gd name="connsiteY37" fmla="*/ 563096 h 2202296"/>
                <a:gd name="connsiteX38" fmla="*/ 1193800 w 5900729"/>
                <a:gd name="connsiteY38" fmla="*/ 569446 h 2202296"/>
                <a:gd name="connsiteX39" fmla="*/ 1203325 w 5900729"/>
                <a:gd name="connsiteY39" fmla="*/ 569446 h 2202296"/>
                <a:gd name="connsiteX40" fmla="*/ 1203325 w 5900729"/>
                <a:gd name="connsiteY40" fmla="*/ 604371 h 2202296"/>
                <a:gd name="connsiteX41" fmla="*/ 1276350 w 5900729"/>
                <a:gd name="connsiteY41" fmla="*/ 604371 h 2202296"/>
                <a:gd name="connsiteX42" fmla="*/ 1279525 w 5900729"/>
                <a:gd name="connsiteY42" fmla="*/ 626596 h 2202296"/>
                <a:gd name="connsiteX43" fmla="*/ 1301750 w 5900729"/>
                <a:gd name="connsiteY43" fmla="*/ 629771 h 2202296"/>
                <a:gd name="connsiteX44" fmla="*/ 1301750 w 5900729"/>
                <a:gd name="connsiteY44" fmla="*/ 642471 h 2202296"/>
                <a:gd name="connsiteX45" fmla="*/ 1311275 w 5900729"/>
                <a:gd name="connsiteY45" fmla="*/ 642471 h 2202296"/>
                <a:gd name="connsiteX46" fmla="*/ 1311275 w 5900729"/>
                <a:gd name="connsiteY46" fmla="*/ 671046 h 2202296"/>
                <a:gd name="connsiteX47" fmla="*/ 1349375 w 5900729"/>
                <a:gd name="connsiteY47" fmla="*/ 671046 h 2202296"/>
                <a:gd name="connsiteX48" fmla="*/ 1349375 w 5900729"/>
                <a:gd name="connsiteY48" fmla="*/ 686921 h 2202296"/>
                <a:gd name="connsiteX49" fmla="*/ 1371600 w 5900729"/>
                <a:gd name="connsiteY49" fmla="*/ 686921 h 2202296"/>
                <a:gd name="connsiteX50" fmla="*/ 1368425 w 5900729"/>
                <a:gd name="connsiteY50" fmla="*/ 709146 h 2202296"/>
                <a:gd name="connsiteX51" fmla="*/ 1390650 w 5900729"/>
                <a:gd name="connsiteY51" fmla="*/ 709146 h 2202296"/>
                <a:gd name="connsiteX52" fmla="*/ 1390650 w 5900729"/>
                <a:gd name="connsiteY52" fmla="*/ 734546 h 2202296"/>
                <a:gd name="connsiteX53" fmla="*/ 1454150 w 5900729"/>
                <a:gd name="connsiteY53" fmla="*/ 737721 h 2202296"/>
                <a:gd name="connsiteX54" fmla="*/ 1454150 w 5900729"/>
                <a:gd name="connsiteY54" fmla="*/ 753596 h 2202296"/>
                <a:gd name="connsiteX55" fmla="*/ 1489075 w 5900729"/>
                <a:gd name="connsiteY55" fmla="*/ 753596 h 2202296"/>
                <a:gd name="connsiteX56" fmla="*/ 1489075 w 5900729"/>
                <a:gd name="connsiteY56" fmla="*/ 778996 h 2202296"/>
                <a:gd name="connsiteX57" fmla="*/ 1562100 w 5900729"/>
                <a:gd name="connsiteY57" fmla="*/ 778996 h 2202296"/>
                <a:gd name="connsiteX58" fmla="*/ 1562100 w 5900729"/>
                <a:gd name="connsiteY58" fmla="*/ 798046 h 2202296"/>
                <a:gd name="connsiteX59" fmla="*/ 1670050 w 5900729"/>
                <a:gd name="connsiteY59" fmla="*/ 801221 h 2202296"/>
                <a:gd name="connsiteX60" fmla="*/ 1670050 w 5900729"/>
                <a:gd name="connsiteY60" fmla="*/ 820271 h 2202296"/>
                <a:gd name="connsiteX61" fmla="*/ 1730375 w 5900729"/>
                <a:gd name="connsiteY61" fmla="*/ 823446 h 2202296"/>
                <a:gd name="connsiteX62" fmla="*/ 1730375 w 5900729"/>
                <a:gd name="connsiteY62" fmla="*/ 839321 h 2202296"/>
                <a:gd name="connsiteX63" fmla="*/ 1771650 w 5900729"/>
                <a:gd name="connsiteY63" fmla="*/ 845671 h 2202296"/>
                <a:gd name="connsiteX64" fmla="*/ 1771650 w 5900729"/>
                <a:gd name="connsiteY64" fmla="*/ 886946 h 2202296"/>
                <a:gd name="connsiteX65" fmla="*/ 1816100 w 5900729"/>
                <a:gd name="connsiteY65" fmla="*/ 890121 h 2202296"/>
                <a:gd name="connsiteX66" fmla="*/ 1816100 w 5900729"/>
                <a:gd name="connsiteY66" fmla="*/ 944096 h 2202296"/>
                <a:gd name="connsiteX67" fmla="*/ 1825625 w 5900729"/>
                <a:gd name="connsiteY67" fmla="*/ 944096 h 2202296"/>
                <a:gd name="connsiteX68" fmla="*/ 1825625 w 5900729"/>
                <a:gd name="connsiteY68" fmla="*/ 972671 h 2202296"/>
                <a:gd name="connsiteX69" fmla="*/ 1885950 w 5900729"/>
                <a:gd name="connsiteY69" fmla="*/ 975846 h 2202296"/>
                <a:gd name="connsiteX70" fmla="*/ 1885950 w 5900729"/>
                <a:gd name="connsiteY70" fmla="*/ 994896 h 2202296"/>
                <a:gd name="connsiteX71" fmla="*/ 2120900 w 5900729"/>
                <a:gd name="connsiteY71" fmla="*/ 998071 h 2202296"/>
                <a:gd name="connsiteX72" fmla="*/ 2117725 w 5900729"/>
                <a:gd name="connsiteY72" fmla="*/ 1013946 h 2202296"/>
                <a:gd name="connsiteX73" fmla="*/ 2152650 w 5900729"/>
                <a:gd name="connsiteY73" fmla="*/ 1017121 h 2202296"/>
                <a:gd name="connsiteX74" fmla="*/ 2152650 w 5900729"/>
                <a:gd name="connsiteY74" fmla="*/ 1042521 h 2202296"/>
                <a:gd name="connsiteX75" fmla="*/ 2212975 w 5900729"/>
                <a:gd name="connsiteY75" fmla="*/ 1045696 h 2202296"/>
                <a:gd name="connsiteX76" fmla="*/ 2212975 w 5900729"/>
                <a:gd name="connsiteY76" fmla="*/ 1077446 h 2202296"/>
                <a:gd name="connsiteX77" fmla="*/ 2225675 w 5900729"/>
                <a:gd name="connsiteY77" fmla="*/ 1077446 h 2202296"/>
                <a:gd name="connsiteX78" fmla="*/ 2228850 w 5900729"/>
                <a:gd name="connsiteY78" fmla="*/ 1121896 h 2202296"/>
                <a:gd name="connsiteX79" fmla="*/ 2244725 w 5900729"/>
                <a:gd name="connsiteY79" fmla="*/ 1121896 h 2202296"/>
                <a:gd name="connsiteX80" fmla="*/ 2244725 w 5900729"/>
                <a:gd name="connsiteY80" fmla="*/ 1150471 h 2202296"/>
                <a:gd name="connsiteX81" fmla="*/ 2517775 w 5900729"/>
                <a:gd name="connsiteY81" fmla="*/ 1150471 h 2202296"/>
                <a:gd name="connsiteX82" fmla="*/ 2517775 w 5900729"/>
                <a:gd name="connsiteY82" fmla="*/ 1172696 h 2202296"/>
                <a:gd name="connsiteX83" fmla="*/ 2692400 w 5900729"/>
                <a:gd name="connsiteY83" fmla="*/ 1172696 h 2202296"/>
                <a:gd name="connsiteX84" fmla="*/ 2692400 w 5900729"/>
                <a:gd name="connsiteY84" fmla="*/ 1198096 h 2202296"/>
                <a:gd name="connsiteX85" fmla="*/ 2711450 w 5900729"/>
                <a:gd name="connsiteY85" fmla="*/ 1198096 h 2202296"/>
                <a:gd name="connsiteX86" fmla="*/ 2714625 w 5900729"/>
                <a:gd name="connsiteY86" fmla="*/ 1223496 h 2202296"/>
                <a:gd name="connsiteX87" fmla="*/ 2790825 w 5900729"/>
                <a:gd name="connsiteY87" fmla="*/ 1223496 h 2202296"/>
                <a:gd name="connsiteX88" fmla="*/ 2790825 w 5900729"/>
                <a:gd name="connsiteY88" fmla="*/ 1248896 h 2202296"/>
                <a:gd name="connsiteX89" fmla="*/ 2860675 w 5900729"/>
                <a:gd name="connsiteY89" fmla="*/ 1248896 h 2202296"/>
                <a:gd name="connsiteX90" fmla="*/ 2860675 w 5900729"/>
                <a:gd name="connsiteY90" fmla="*/ 1264771 h 2202296"/>
                <a:gd name="connsiteX91" fmla="*/ 2892425 w 5900729"/>
                <a:gd name="connsiteY91" fmla="*/ 1264771 h 2202296"/>
                <a:gd name="connsiteX92" fmla="*/ 2895600 w 5900729"/>
                <a:gd name="connsiteY92" fmla="*/ 1318746 h 2202296"/>
                <a:gd name="connsiteX93" fmla="*/ 2936875 w 5900729"/>
                <a:gd name="connsiteY93" fmla="*/ 1318746 h 2202296"/>
                <a:gd name="connsiteX94" fmla="*/ 2940050 w 5900729"/>
                <a:gd name="connsiteY94" fmla="*/ 1356846 h 2202296"/>
                <a:gd name="connsiteX95" fmla="*/ 3019425 w 5900729"/>
                <a:gd name="connsiteY95" fmla="*/ 1363196 h 2202296"/>
                <a:gd name="connsiteX96" fmla="*/ 3019425 w 5900729"/>
                <a:gd name="connsiteY96" fmla="*/ 1401296 h 2202296"/>
                <a:gd name="connsiteX97" fmla="*/ 3028950 w 5900729"/>
                <a:gd name="connsiteY97" fmla="*/ 1401296 h 2202296"/>
                <a:gd name="connsiteX98" fmla="*/ 3028950 w 5900729"/>
                <a:gd name="connsiteY98" fmla="*/ 1426696 h 2202296"/>
                <a:gd name="connsiteX99" fmla="*/ 3067050 w 5900729"/>
                <a:gd name="connsiteY99" fmla="*/ 1423521 h 2202296"/>
                <a:gd name="connsiteX100" fmla="*/ 3067050 w 5900729"/>
                <a:gd name="connsiteY100" fmla="*/ 1445746 h 2202296"/>
                <a:gd name="connsiteX101" fmla="*/ 3076575 w 5900729"/>
                <a:gd name="connsiteY101" fmla="*/ 1445746 h 2202296"/>
                <a:gd name="connsiteX102" fmla="*/ 3079750 w 5900729"/>
                <a:gd name="connsiteY102" fmla="*/ 1474321 h 2202296"/>
                <a:gd name="connsiteX103" fmla="*/ 3105150 w 5900729"/>
                <a:gd name="connsiteY103" fmla="*/ 1474321 h 2202296"/>
                <a:gd name="connsiteX104" fmla="*/ 3105150 w 5900729"/>
                <a:gd name="connsiteY104" fmla="*/ 1566396 h 2202296"/>
                <a:gd name="connsiteX105" fmla="*/ 3114675 w 5900729"/>
                <a:gd name="connsiteY105" fmla="*/ 1566396 h 2202296"/>
                <a:gd name="connsiteX106" fmla="*/ 3114675 w 5900729"/>
                <a:gd name="connsiteY106" fmla="*/ 1588621 h 2202296"/>
                <a:gd name="connsiteX107" fmla="*/ 3133725 w 5900729"/>
                <a:gd name="connsiteY107" fmla="*/ 1588621 h 2202296"/>
                <a:gd name="connsiteX108" fmla="*/ 3134519 w 5900729"/>
                <a:gd name="connsiteY108" fmla="*/ 1633865 h 2202296"/>
                <a:gd name="connsiteX109" fmla="*/ 3148012 w 5900729"/>
                <a:gd name="connsiteY109" fmla="*/ 1633865 h 2202296"/>
                <a:gd name="connsiteX110" fmla="*/ 3148012 w 5900729"/>
                <a:gd name="connsiteY110" fmla="*/ 1685460 h 2202296"/>
                <a:gd name="connsiteX111" fmla="*/ 3157537 w 5900729"/>
                <a:gd name="connsiteY111" fmla="*/ 1685459 h 2202296"/>
                <a:gd name="connsiteX112" fmla="*/ 3157536 w 5900729"/>
                <a:gd name="connsiteY112" fmla="*/ 1699745 h 2202296"/>
                <a:gd name="connsiteX113" fmla="*/ 3169442 w 5900729"/>
                <a:gd name="connsiteY113" fmla="*/ 1699747 h 2202296"/>
                <a:gd name="connsiteX114" fmla="*/ 3171824 w 5900729"/>
                <a:gd name="connsiteY114" fmla="*/ 1740227 h 2202296"/>
                <a:gd name="connsiteX115" fmla="*/ 3186111 w 5900729"/>
                <a:gd name="connsiteY115" fmla="*/ 1740227 h 2202296"/>
                <a:gd name="connsiteX116" fmla="*/ 3186112 w 5900729"/>
                <a:gd name="connsiteY116" fmla="*/ 1749752 h 2202296"/>
                <a:gd name="connsiteX117" fmla="*/ 3202780 w 5900729"/>
                <a:gd name="connsiteY117" fmla="*/ 1749751 h 2202296"/>
                <a:gd name="connsiteX118" fmla="*/ 3202780 w 5900729"/>
                <a:gd name="connsiteY118" fmla="*/ 1790233 h 2202296"/>
                <a:gd name="connsiteX119" fmla="*/ 3233735 w 5900729"/>
                <a:gd name="connsiteY119" fmla="*/ 1790233 h 2202296"/>
                <a:gd name="connsiteX120" fmla="*/ 3233735 w 5900729"/>
                <a:gd name="connsiteY120" fmla="*/ 1816427 h 2202296"/>
                <a:gd name="connsiteX121" fmla="*/ 3283741 w 5900729"/>
                <a:gd name="connsiteY121" fmla="*/ 1818808 h 2202296"/>
                <a:gd name="connsiteX122" fmla="*/ 3283741 w 5900729"/>
                <a:gd name="connsiteY122" fmla="*/ 1837857 h 2202296"/>
                <a:gd name="connsiteX123" fmla="*/ 4019545 w 5900729"/>
                <a:gd name="connsiteY123" fmla="*/ 1840238 h 2202296"/>
                <a:gd name="connsiteX124" fmla="*/ 4019547 w 5900729"/>
                <a:gd name="connsiteY124" fmla="*/ 1864050 h 2202296"/>
                <a:gd name="connsiteX125" fmla="*/ 4043358 w 5900729"/>
                <a:gd name="connsiteY125" fmla="*/ 1864051 h 2202296"/>
                <a:gd name="connsiteX126" fmla="*/ 4043358 w 5900729"/>
                <a:gd name="connsiteY126" fmla="*/ 1890245 h 2202296"/>
                <a:gd name="connsiteX127" fmla="*/ 4083838 w 5900729"/>
                <a:gd name="connsiteY127" fmla="*/ 1890244 h 2202296"/>
                <a:gd name="connsiteX128" fmla="*/ 4083839 w 5900729"/>
                <a:gd name="connsiteY128" fmla="*/ 1940252 h 2202296"/>
                <a:gd name="connsiteX129" fmla="*/ 4110033 w 5900729"/>
                <a:gd name="connsiteY129" fmla="*/ 1940251 h 2202296"/>
                <a:gd name="connsiteX130" fmla="*/ 4110032 w 5900729"/>
                <a:gd name="connsiteY130" fmla="*/ 1959300 h 2202296"/>
                <a:gd name="connsiteX131" fmla="*/ 4324344 w 5900729"/>
                <a:gd name="connsiteY131" fmla="*/ 1956919 h 2202296"/>
                <a:gd name="connsiteX132" fmla="*/ 4324343 w 5900729"/>
                <a:gd name="connsiteY132" fmla="*/ 1987876 h 2202296"/>
                <a:gd name="connsiteX133" fmla="*/ 4960137 w 5900729"/>
                <a:gd name="connsiteY133" fmla="*/ 1990257 h 2202296"/>
                <a:gd name="connsiteX134" fmla="*/ 4957757 w 5900729"/>
                <a:gd name="connsiteY134" fmla="*/ 2018833 h 2202296"/>
                <a:gd name="connsiteX135" fmla="*/ 5026812 w 5900729"/>
                <a:gd name="connsiteY135" fmla="*/ 2018833 h 2202296"/>
                <a:gd name="connsiteX136" fmla="*/ 5026811 w 5900729"/>
                <a:gd name="connsiteY136" fmla="*/ 2054552 h 2202296"/>
                <a:gd name="connsiteX137" fmla="*/ 5450673 w 5900729"/>
                <a:gd name="connsiteY137" fmla="*/ 2052169 h 2202296"/>
                <a:gd name="connsiteX138" fmla="*/ 5450674 w 5900729"/>
                <a:gd name="connsiteY138" fmla="*/ 2106937 h 2202296"/>
                <a:gd name="connsiteX139" fmla="*/ 5893586 w 5900729"/>
                <a:gd name="connsiteY139" fmla="*/ 2106938 h 2202296"/>
                <a:gd name="connsiteX140" fmla="*/ 5895967 w 5900729"/>
                <a:gd name="connsiteY140" fmla="*/ 2195044 h 2202296"/>
                <a:gd name="connsiteX141" fmla="*/ 5900729 w 5900729"/>
                <a:gd name="connsiteY141" fmla="*/ 2197425 h 2202296"/>
                <a:gd name="connsiteX0" fmla="*/ 0 w 6836560"/>
                <a:gd name="connsiteY0" fmla="*/ 4296 h 2201637"/>
                <a:gd name="connsiteX1" fmla="*/ 0 w 6836560"/>
                <a:gd name="connsiteY1" fmla="*/ 4296 h 2201637"/>
                <a:gd name="connsiteX2" fmla="*/ 152400 w 6836560"/>
                <a:gd name="connsiteY2" fmla="*/ 4296 h 2201637"/>
                <a:gd name="connsiteX3" fmla="*/ 168275 w 6836560"/>
                <a:gd name="connsiteY3" fmla="*/ 7471 h 2201637"/>
                <a:gd name="connsiteX4" fmla="*/ 206375 w 6836560"/>
                <a:gd name="connsiteY4" fmla="*/ 10646 h 2201637"/>
                <a:gd name="connsiteX5" fmla="*/ 387350 w 6836560"/>
                <a:gd name="connsiteY5" fmla="*/ 7471 h 2201637"/>
                <a:gd name="connsiteX6" fmla="*/ 412750 w 6836560"/>
                <a:gd name="connsiteY6" fmla="*/ 4296 h 2201637"/>
                <a:gd name="connsiteX7" fmla="*/ 406400 w 6836560"/>
                <a:gd name="connsiteY7" fmla="*/ 4296 h 2201637"/>
                <a:gd name="connsiteX8" fmla="*/ 403225 w 6836560"/>
                <a:gd name="connsiteY8" fmla="*/ 32871 h 2201637"/>
                <a:gd name="connsiteX9" fmla="*/ 409575 w 6836560"/>
                <a:gd name="connsiteY9" fmla="*/ 36046 h 2201637"/>
                <a:gd name="connsiteX10" fmla="*/ 415925 w 6836560"/>
                <a:gd name="connsiteY10" fmla="*/ 86846 h 2201637"/>
                <a:gd name="connsiteX11" fmla="*/ 425450 w 6836560"/>
                <a:gd name="connsiteY11" fmla="*/ 86846 h 2201637"/>
                <a:gd name="connsiteX12" fmla="*/ 428625 w 6836560"/>
                <a:gd name="connsiteY12" fmla="*/ 102721 h 2201637"/>
                <a:gd name="connsiteX13" fmla="*/ 438150 w 6836560"/>
                <a:gd name="connsiteY13" fmla="*/ 102721 h 2201637"/>
                <a:gd name="connsiteX14" fmla="*/ 438150 w 6836560"/>
                <a:gd name="connsiteY14" fmla="*/ 217021 h 2201637"/>
                <a:gd name="connsiteX15" fmla="*/ 447675 w 6836560"/>
                <a:gd name="connsiteY15" fmla="*/ 217021 h 2201637"/>
                <a:gd name="connsiteX16" fmla="*/ 447675 w 6836560"/>
                <a:gd name="connsiteY16" fmla="*/ 232896 h 2201637"/>
                <a:gd name="connsiteX17" fmla="*/ 457200 w 6836560"/>
                <a:gd name="connsiteY17" fmla="*/ 232896 h 2201637"/>
                <a:gd name="connsiteX18" fmla="*/ 457200 w 6836560"/>
                <a:gd name="connsiteY18" fmla="*/ 255121 h 2201637"/>
                <a:gd name="connsiteX19" fmla="*/ 822325 w 6836560"/>
                <a:gd name="connsiteY19" fmla="*/ 255121 h 2201637"/>
                <a:gd name="connsiteX20" fmla="*/ 822325 w 6836560"/>
                <a:gd name="connsiteY20" fmla="*/ 277346 h 2201637"/>
                <a:gd name="connsiteX21" fmla="*/ 857250 w 6836560"/>
                <a:gd name="connsiteY21" fmla="*/ 277346 h 2201637"/>
                <a:gd name="connsiteX22" fmla="*/ 857250 w 6836560"/>
                <a:gd name="connsiteY22" fmla="*/ 302746 h 2201637"/>
                <a:gd name="connsiteX23" fmla="*/ 895350 w 6836560"/>
                <a:gd name="connsiteY23" fmla="*/ 302746 h 2201637"/>
                <a:gd name="connsiteX24" fmla="*/ 895350 w 6836560"/>
                <a:gd name="connsiteY24" fmla="*/ 458321 h 2201637"/>
                <a:gd name="connsiteX25" fmla="*/ 901700 w 6836560"/>
                <a:gd name="connsiteY25" fmla="*/ 458321 h 2201637"/>
                <a:gd name="connsiteX26" fmla="*/ 901700 w 6836560"/>
                <a:gd name="connsiteY26" fmla="*/ 471021 h 2201637"/>
                <a:gd name="connsiteX27" fmla="*/ 927100 w 6836560"/>
                <a:gd name="connsiteY27" fmla="*/ 471021 h 2201637"/>
                <a:gd name="connsiteX28" fmla="*/ 927100 w 6836560"/>
                <a:gd name="connsiteY28" fmla="*/ 496421 h 2201637"/>
                <a:gd name="connsiteX29" fmla="*/ 974725 w 6836560"/>
                <a:gd name="connsiteY29" fmla="*/ 496421 h 2201637"/>
                <a:gd name="connsiteX30" fmla="*/ 974725 w 6836560"/>
                <a:gd name="connsiteY30" fmla="*/ 518646 h 2201637"/>
                <a:gd name="connsiteX31" fmla="*/ 1114425 w 6836560"/>
                <a:gd name="connsiteY31" fmla="*/ 521821 h 2201637"/>
                <a:gd name="connsiteX32" fmla="*/ 1117600 w 6836560"/>
                <a:gd name="connsiteY32" fmla="*/ 540871 h 2201637"/>
                <a:gd name="connsiteX33" fmla="*/ 1181100 w 6836560"/>
                <a:gd name="connsiteY33" fmla="*/ 544046 h 2201637"/>
                <a:gd name="connsiteX34" fmla="*/ 1181100 w 6836560"/>
                <a:gd name="connsiteY34" fmla="*/ 553571 h 2201637"/>
                <a:gd name="connsiteX35" fmla="*/ 1187450 w 6836560"/>
                <a:gd name="connsiteY35" fmla="*/ 553571 h 2201637"/>
                <a:gd name="connsiteX36" fmla="*/ 1187450 w 6836560"/>
                <a:gd name="connsiteY36" fmla="*/ 563096 h 2201637"/>
                <a:gd name="connsiteX37" fmla="*/ 1193800 w 6836560"/>
                <a:gd name="connsiteY37" fmla="*/ 563096 h 2201637"/>
                <a:gd name="connsiteX38" fmla="*/ 1193800 w 6836560"/>
                <a:gd name="connsiteY38" fmla="*/ 569446 h 2201637"/>
                <a:gd name="connsiteX39" fmla="*/ 1203325 w 6836560"/>
                <a:gd name="connsiteY39" fmla="*/ 569446 h 2201637"/>
                <a:gd name="connsiteX40" fmla="*/ 1203325 w 6836560"/>
                <a:gd name="connsiteY40" fmla="*/ 604371 h 2201637"/>
                <a:gd name="connsiteX41" fmla="*/ 1276350 w 6836560"/>
                <a:gd name="connsiteY41" fmla="*/ 604371 h 2201637"/>
                <a:gd name="connsiteX42" fmla="*/ 1279525 w 6836560"/>
                <a:gd name="connsiteY42" fmla="*/ 626596 h 2201637"/>
                <a:gd name="connsiteX43" fmla="*/ 1301750 w 6836560"/>
                <a:gd name="connsiteY43" fmla="*/ 629771 h 2201637"/>
                <a:gd name="connsiteX44" fmla="*/ 1301750 w 6836560"/>
                <a:gd name="connsiteY44" fmla="*/ 642471 h 2201637"/>
                <a:gd name="connsiteX45" fmla="*/ 1311275 w 6836560"/>
                <a:gd name="connsiteY45" fmla="*/ 642471 h 2201637"/>
                <a:gd name="connsiteX46" fmla="*/ 1311275 w 6836560"/>
                <a:gd name="connsiteY46" fmla="*/ 671046 h 2201637"/>
                <a:gd name="connsiteX47" fmla="*/ 1349375 w 6836560"/>
                <a:gd name="connsiteY47" fmla="*/ 671046 h 2201637"/>
                <a:gd name="connsiteX48" fmla="*/ 1349375 w 6836560"/>
                <a:gd name="connsiteY48" fmla="*/ 686921 h 2201637"/>
                <a:gd name="connsiteX49" fmla="*/ 1371600 w 6836560"/>
                <a:gd name="connsiteY49" fmla="*/ 686921 h 2201637"/>
                <a:gd name="connsiteX50" fmla="*/ 1368425 w 6836560"/>
                <a:gd name="connsiteY50" fmla="*/ 709146 h 2201637"/>
                <a:gd name="connsiteX51" fmla="*/ 1390650 w 6836560"/>
                <a:gd name="connsiteY51" fmla="*/ 709146 h 2201637"/>
                <a:gd name="connsiteX52" fmla="*/ 1390650 w 6836560"/>
                <a:gd name="connsiteY52" fmla="*/ 734546 h 2201637"/>
                <a:gd name="connsiteX53" fmla="*/ 1454150 w 6836560"/>
                <a:gd name="connsiteY53" fmla="*/ 737721 h 2201637"/>
                <a:gd name="connsiteX54" fmla="*/ 1454150 w 6836560"/>
                <a:gd name="connsiteY54" fmla="*/ 753596 h 2201637"/>
                <a:gd name="connsiteX55" fmla="*/ 1489075 w 6836560"/>
                <a:gd name="connsiteY55" fmla="*/ 753596 h 2201637"/>
                <a:gd name="connsiteX56" fmla="*/ 1489075 w 6836560"/>
                <a:gd name="connsiteY56" fmla="*/ 778996 h 2201637"/>
                <a:gd name="connsiteX57" fmla="*/ 1562100 w 6836560"/>
                <a:gd name="connsiteY57" fmla="*/ 778996 h 2201637"/>
                <a:gd name="connsiteX58" fmla="*/ 1562100 w 6836560"/>
                <a:gd name="connsiteY58" fmla="*/ 798046 h 2201637"/>
                <a:gd name="connsiteX59" fmla="*/ 1670050 w 6836560"/>
                <a:gd name="connsiteY59" fmla="*/ 801221 h 2201637"/>
                <a:gd name="connsiteX60" fmla="*/ 1670050 w 6836560"/>
                <a:gd name="connsiteY60" fmla="*/ 820271 h 2201637"/>
                <a:gd name="connsiteX61" fmla="*/ 1730375 w 6836560"/>
                <a:gd name="connsiteY61" fmla="*/ 823446 h 2201637"/>
                <a:gd name="connsiteX62" fmla="*/ 1730375 w 6836560"/>
                <a:gd name="connsiteY62" fmla="*/ 839321 h 2201637"/>
                <a:gd name="connsiteX63" fmla="*/ 1771650 w 6836560"/>
                <a:gd name="connsiteY63" fmla="*/ 845671 h 2201637"/>
                <a:gd name="connsiteX64" fmla="*/ 1771650 w 6836560"/>
                <a:gd name="connsiteY64" fmla="*/ 886946 h 2201637"/>
                <a:gd name="connsiteX65" fmla="*/ 1816100 w 6836560"/>
                <a:gd name="connsiteY65" fmla="*/ 890121 h 2201637"/>
                <a:gd name="connsiteX66" fmla="*/ 1816100 w 6836560"/>
                <a:gd name="connsiteY66" fmla="*/ 944096 h 2201637"/>
                <a:gd name="connsiteX67" fmla="*/ 1825625 w 6836560"/>
                <a:gd name="connsiteY67" fmla="*/ 944096 h 2201637"/>
                <a:gd name="connsiteX68" fmla="*/ 1825625 w 6836560"/>
                <a:gd name="connsiteY68" fmla="*/ 972671 h 2201637"/>
                <a:gd name="connsiteX69" fmla="*/ 1885950 w 6836560"/>
                <a:gd name="connsiteY69" fmla="*/ 975846 h 2201637"/>
                <a:gd name="connsiteX70" fmla="*/ 1885950 w 6836560"/>
                <a:gd name="connsiteY70" fmla="*/ 994896 h 2201637"/>
                <a:gd name="connsiteX71" fmla="*/ 2120900 w 6836560"/>
                <a:gd name="connsiteY71" fmla="*/ 998071 h 2201637"/>
                <a:gd name="connsiteX72" fmla="*/ 2117725 w 6836560"/>
                <a:gd name="connsiteY72" fmla="*/ 1013946 h 2201637"/>
                <a:gd name="connsiteX73" fmla="*/ 2152650 w 6836560"/>
                <a:gd name="connsiteY73" fmla="*/ 1017121 h 2201637"/>
                <a:gd name="connsiteX74" fmla="*/ 2152650 w 6836560"/>
                <a:gd name="connsiteY74" fmla="*/ 1042521 h 2201637"/>
                <a:gd name="connsiteX75" fmla="*/ 2212975 w 6836560"/>
                <a:gd name="connsiteY75" fmla="*/ 1045696 h 2201637"/>
                <a:gd name="connsiteX76" fmla="*/ 2212975 w 6836560"/>
                <a:gd name="connsiteY76" fmla="*/ 1077446 h 2201637"/>
                <a:gd name="connsiteX77" fmla="*/ 2225675 w 6836560"/>
                <a:gd name="connsiteY77" fmla="*/ 1077446 h 2201637"/>
                <a:gd name="connsiteX78" fmla="*/ 2228850 w 6836560"/>
                <a:gd name="connsiteY78" fmla="*/ 1121896 h 2201637"/>
                <a:gd name="connsiteX79" fmla="*/ 2244725 w 6836560"/>
                <a:gd name="connsiteY79" fmla="*/ 1121896 h 2201637"/>
                <a:gd name="connsiteX80" fmla="*/ 2244725 w 6836560"/>
                <a:gd name="connsiteY80" fmla="*/ 1150471 h 2201637"/>
                <a:gd name="connsiteX81" fmla="*/ 2517775 w 6836560"/>
                <a:gd name="connsiteY81" fmla="*/ 1150471 h 2201637"/>
                <a:gd name="connsiteX82" fmla="*/ 2517775 w 6836560"/>
                <a:gd name="connsiteY82" fmla="*/ 1172696 h 2201637"/>
                <a:gd name="connsiteX83" fmla="*/ 2692400 w 6836560"/>
                <a:gd name="connsiteY83" fmla="*/ 1172696 h 2201637"/>
                <a:gd name="connsiteX84" fmla="*/ 2692400 w 6836560"/>
                <a:gd name="connsiteY84" fmla="*/ 1198096 h 2201637"/>
                <a:gd name="connsiteX85" fmla="*/ 2711450 w 6836560"/>
                <a:gd name="connsiteY85" fmla="*/ 1198096 h 2201637"/>
                <a:gd name="connsiteX86" fmla="*/ 2714625 w 6836560"/>
                <a:gd name="connsiteY86" fmla="*/ 1223496 h 2201637"/>
                <a:gd name="connsiteX87" fmla="*/ 2790825 w 6836560"/>
                <a:gd name="connsiteY87" fmla="*/ 1223496 h 2201637"/>
                <a:gd name="connsiteX88" fmla="*/ 2790825 w 6836560"/>
                <a:gd name="connsiteY88" fmla="*/ 1248896 h 2201637"/>
                <a:gd name="connsiteX89" fmla="*/ 2860675 w 6836560"/>
                <a:gd name="connsiteY89" fmla="*/ 1248896 h 2201637"/>
                <a:gd name="connsiteX90" fmla="*/ 2860675 w 6836560"/>
                <a:gd name="connsiteY90" fmla="*/ 1264771 h 2201637"/>
                <a:gd name="connsiteX91" fmla="*/ 2892425 w 6836560"/>
                <a:gd name="connsiteY91" fmla="*/ 1264771 h 2201637"/>
                <a:gd name="connsiteX92" fmla="*/ 2895600 w 6836560"/>
                <a:gd name="connsiteY92" fmla="*/ 1318746 h 2201637"/>
                <a:gd name="connsiteX93" fmla="*/ 2936875 w 6836560"/>
                <a:gd name="connsiteY93" fmla="*/ 1318746 h 2201637"/>
                <a:gd name="connsiteX94" fmla="*/ 2940050 w 6836560"/>
                <a:gd name="connsiteY94" fmla="*/ 1356846 h 2201637"/>
                <a:gd name="connsiteX95" fmla="*/ 3019425 w 6836560"/>
                <a:gd name="connsiteY95" fmla="*/ 1363196 h 2201637"/>
                <a:gd name="connsiteX96" fmla="*/ 3019425 w 6836560"/>
                <a:gd name="connsiteY96" fmla="*/ 1401296 h 2201637"/>
                <a:gd name="connsiteX97" fmla="*/ 3028950 w 6836560"/>
                <a:gd name="connsiteY97" fmla="*/ 1401296 h 2201637"/>
                <a:gd name="connsiteX98" fmla="*/ 3028950 w 6836560"/>
                <a:gd name="connsiteY98" fmla="*/ 1426696 h 2201637"/>
                <a:gd name="connsiteX99" fmla="*/ 3067050 w 6836560"/>
                <a:gd name="connsiteY99" fmla="*/ 1423521 h 2201637"/>
                <a:gd name="connsiteX100" fmla="*/ 3067050 w 6836560"/>
                <a:gd name="connsiteY100" fmla="*/ 1445746 h 2201637"/>
                <a:gd name="connsiteX101" fmla="*/ 3076575 w 6836560"/>
                <a:gd name="connsiteY101" fmla="*/ 1445746 h 2201637"/>
                <a:gd name="connsiteX102" fmla="*/ 3079750 w 6836560"/>
                <a:gd name="connsiteY102" fmla="*/ 1474321 h 2201637"/>
                <a:gd name="connsiteX103" fmla="*/ 3105150 w 6836560"/>
                <a:gd name="connsiteY103" fmla="*/ 1474321 h 2201637"/>
                <a:gd name="connsiteX104" fmla="*/ 3105150 w 6836560"/>
                <a:gd name="connsiteY104" fmla="*/ 1566396 h 2201637"/>
                <a:gd name="connsiteX105" fmla="*/ 3114675 w 6836560"/>
                <a:gd name="connsiteY105" fmla="*/ 1566396 h 2201637"/>
                <a:gd name="connsiteX106" fmla="*/ 3114675 w 6836560"/>
                <a:gd name="connsiteY106" fmla="*/ 1588621 h 2201637"/>
                <a:gd name="connsiteX107" fmla="*/ 3133725 w 6836560"/>
                <a:gd name="connsiteY107" fmla="*/ 1588621 h 2201637"/>
                <a:gd name="connsiteX108" fmla="*/ 3134519 w 6836560"/>
                <a:gd name="connsiteY108" fmla="*/ 1633865 h 2201637"/>
                <a:gd name="connsiteX109" fmla="*/ 3148012 w 6836560"/>
                <a:gd name="connsiteY109" fmla="*/ 1633865 h 2201637"/>
                <a:gd name="connsiteX110" fmla="*/ 3148012 w 6836560"/>
                <a:gd name="connsiteY110" fmla="*/ 1685460 h 2201637"/>
                <a:gd name="connsiteX111" fmla="*/ 3157537 w 6836560"/>
                <a:gd name="connsiteY111" fmla="*/ 1685459 h 2201637"/>
                <a:gd name="connsiteX112" fmla="*/ 3157536 w 6836560"/>
                <a:gd name="connsiteY112" fmla="*/ 1699745 h 2201637"/>
                <a:gd name="connsiteX113" fmla="*/ 3169442 w 6836560"/>
                <a:gd name="connsiteY113" fmla="*/ 1699747 h 2201637"/>
                <a:gd name="connsiteX114" fmla="*/ 3171824 w 6836560"/>
                <a:gd name="connsiteY114" fmla="*/ 1740227 h 2201637"/>
                <a:gd name="connsiteX115" fmla="*/ 3186111 w 6836560"/>
                <a:gd name="connsiteY115" fmla="*/ 1740227 h 2201637"/>
                <a:gd name="connsiteX116" fmla="*/ 3186112 w 6836560"/>
                <a:gd name="connsiteY116" fmla="*/ 1749752 h 2201637"/>
                <a:gd name="connsiteX117" fmla="*/ 3202780 w 6836560"/>
                <a:gd name="connsiteY117" fmla="*/ 1749751 h 2201637"/>
                <a:gd name="connsiteX118" fmla="*/ 3202780 w 6836560"/>
                <a:gd name="connsiteY118" fmla="*/ 1790233 h 2201637"/>
                <a:gd name="connsiteX119" fmla="*/ 3233735 w 6836560"/>
                <a:gd name="connsiteY119" fmla="*/ 1790233 h 2201637"/>
                <a:gd name="connsiteX120" fmla="*/ 3233735 w 6836560"/>
                <a:gd name="connsiteY120" fmla="*/ 1816427 h 2201637"/>
                <a:gd name="connsiteX121" fmla="*/ 3283741 w 6836560"/>
                <a:gd name="connsiteY121" fmla="*/ 1818808 h 2201637"/>
                <a:gd name="connsiteX122" fmla="*/ 3283741 w 6836560"/>
                <a:gd name="connsiteY122" fmla="*/ 1837857 h 2201637"/>
                <a:gd name="connsiteX123" fmla="*/ 4019545 w 6836560"/>
                <a:gd name="connsiteY123" fmla="*/ 1840238 h 2201637"/>
                <a:gd name="connsiteX124" fmla="*/ 4019547 w 6836560"/>
                <a:gd name="connsiteY124" fmla="*/ 1864050 h 2201637"/>
                <a:gd name="connsiteX125" fmla="*/ 4043358 w 6836560"/>
                <a:gd name="connsiteY125" fmla="*/ 1864051 h 2201637"/>
                <a:gd name="connsiteX126" fmla="*/ 4043358 w 6836560"/>
                <a:gd name="connsiteY126" fmla="*/ 1890245 h 2201637"/>
                <a:gd name="connsiteX127" fmla="*/ 4083838 w 6836560"/>
                <a:gd name="connsiteY127" fmla="*/ 1890244 h 2201637"/>
                <a:gd name="connsiteX128" fmla="*/ 4083839 w 6836560"/>
                <a:gd name="connsiteY128" fmla="*/ 1940252 h 2201637"/>
                <a:gd name="connsiteX129" fmla="*/ 4110033 w 6836560"/>
                <a:gd name="connsiteY129" fmla="*/ 1940251 h 2201637"/>
                <a:gd name="connsiteX130" fmla="*/ 4110032 w 6836560"/>
                <a:gd name="connsiteY130" fmla="*/ 1959300 h 2201637"/>
                <a:gd name="connsiteX131" fmla="*/ 4324344 w 6836560"/>
                <a:gd name="connsiteY131" fmla="*/ 1956919 h 2201637"/>
                <a:gd name="connsiteX132" fmla="*/ 4324343 w 6836560"/>
                <a:gd name="connsiteY132" fmla="*/ 1987876 h 2201637"/>
                <a:gd name="connsiteX133" fmla="*/ 4960137 w 6836560"/>
                <a:gd name="connsiteY133" fmla="*/ 1990257 h 2201637"/>
                <a:gd name="connsiteX134" fmla="*/ 4957757 w 6836560"/>
                <a:gd name="connsiteY134" fmla="*/ 2018833 h 2201637"/>
                <a:gd name="connsiteX135" fmla="*/ 5026812 w 6836560"/>
                <a:gd name="connsiteY135" fmla="*/ 2018833 h 2201637"/>
                <a:gd name="connsiteX136" fmla="*/ 5026811 w 6836560"/>
                <a:gd name="connsiteY136" fmla="*/ 2054552 h 2201637"/>
                <a:gd name="connsiteX137" fmla="*/ 5450673 w 6836560"/>
                <a:gd name="connsiteY137" fmla="*/ 2052169 h 2201637"/>
                <a:gd name="connsiteX138" fmla="*/ 5450674 w 6836560"/>
                <a:gd name="connsiteY138" fmla="*/ 2106937 h 2201637"/>
                <a:gd name="connsiteX139" fmla="*/ 5893586 w 6836560"/>
                <a:gd name="connsiteY139" fmla="*/ 2106938 h 2201637"/>
                <a:gd name="connsiteX140" fmla="*/ 5895967 w 6836560"/>
                <a:gd name="connsiteY140" fmla="*/ 2195044 h 2201637"/>
                <a:gd name="connsiteX141" fmla="*/ 6836560 w 6836560"/>
                <a:gd name="connsiteY141" fmla="*/ 2195044 h 2201637"/>
                <a:gd name="connsiteX0" fmla="*/ 0 w 6836560"/>
                <a:gd name="connsiteY0" fmla="*/ 4296 h 2195044"/>
                <a:gd name="connsiteX1" fmla="*/ 0 w 6836560"/>
                <a:gd name="connsiteY1" fmla="*/ 4296 h 2195044"/>
                <a:gd name="connsiteX2" fmla="*/ 152400 w 6836560"/>
                <a:gd name="connsiteY2" fmla="*/ 4296 h 2195044"/>
                <a:gd name="connsiteX3" fmla="*/ 168275 w 6836560"/>
                <a:gd name="connsiteY3" fmla="*/ 7471 h 2195044"/>
                <a:gd name="connsiteX4" fmla="*/ 206375 w 6836560"/>
                <a:gd name="connsiteY4" fmla="*/ 10646 h 2195044"/>
                <a:gd name="connsiteX5" fmla="*/ 387350 w 6836560"/>
                <a:gd name="connsiteY5" fmla="*/ 7471 h 2195044"/>
                <a:gd name="connsiteX6" fmla="*/ 412750 w 6836560"/>
                <a:gd name="connsiteY6" fmla="*/ 4296 h 2195044"/>
                <a:gd name="connsiteX7" fmla="*/ 406400 w 6836560"/>
                <a:gd name="connsiteY7" fmla="*/ 4296 h 2195044"/>
                <a:gd name="connsiteX8" fmla="*/ 403225 w 6836560"/>
                <a:gd name="connsiteY8" fmla="*/ 32871 h 2195044"/>
                <a:gd name="connsiteX9" fmla="*/ 409575 w 6836560"/>
                <a:gd name="connsiteY9" fmla="*/ 36046 h 2195044"/>
                <a:gd name="connsiteX10" fmla="*/ 415925 w 6836560"/>
                <a:gd name="connsiteY10" fmla="*/ 86846 h 2195044"/>
                <a:gd name="connsiteX11" fmla="*/ 425450 w 6836560"/>
                <a:gd name="connsiteY11" fmla="*/ 86846 h 2195044"/>
                <a:gd name="connsiteX12" fmla="*/ 428625 w 6836560"/>
                <a:gd name="connsiteY12" fmla="*/ 102721 h 2195044"/>
                <a:gd name="connsiteX13" fmla="*/ 438150 w 6836560"/>
                <a:gd name="connsiteY13" fmla="*/ 102721 h 2195044"/>
                <a:gd name="connsiteX14" fmla="*/ 438150 w 6836560"/>
                <a:gd name="connsiteY14" fmla="*/ 217021 h 2195044"/>
                <a:gd name="connsiteX15" fmla="*/ 447675 w 6836560"/>
                <a:gd name="connsiteY15" fmla="*/ 217021 h 2195044"/>
                <a:gd name="connsiteX16" fmla="*/ 447675 w 6836560"/>
                <a:gd name="connsiteY16" fmla="*/ 232896 h 2195044"/>
                <a:gd name="connsiteX17" fmla="*/ 457200 w 6836560"/>
                <a:gd name="connsiteY17" fmla="*/ 232896 h 2195044"/>
                <a:gd name="connsiteX18" fmla="*/ 457200 w 6836560"/>
                <a:gd name="connsiteY18" fmla="*/ 255121 h 2195044"/>
                <a:gd name="connsiteX19" fmla="*/ 822325 w 6836560"/>
                <a:gd name="connsiteY19" fmla="*/ 255121 h 2195044"/>
                <a:gd name="connsiteX20" fmla="*/ 822325 w 6836560"/>
                <a:gd name="connsiteY20" fmla="*/ 277346 h 2195044"/>
                <a:gd name="connsiteX21" fmla="*/ 857250 w 6836560"/>
                <a:gd name="connsiteY21" fmla="*/ 277346 h 2195044"/>
                <a:gd name="connsiteX22" fmla="*/ 857250 w 6836560"/>
                <a:gd name="connsiteY22" fmla="*/ 302746 h 2195044"/>
                <a:gd name="connsiteX23" fmla="*/ 895350 w 6836560"/>
                <a:gd name="connsiteY23" fmla="*/ 302746 h 2195044"/>
                <a:gd name="connsiteX24" fmla="*/ 895350 w 6836560"/>
                <a:gd name="connsiteY24" fmla="*/ 458321 h 2195044"/>
                <a:gd name="connsiteX25" fmla="*/ 901700 w 6836560"/>
                <a:gd name="connsiteY25" fmla="*/ 458321 h 2195044"/>
                <a:gd name="connsiteX26" fmla="*/ 901700 w 6836560"/>
                <a:gd name="connsiteY26" fmla="*/ 471021 h 2195044"/>
                <a:gd name="connsiteX27" fmla="*/ 927100 w 6836560"/>
                <a:gd name="connsiteY27" fmla="*/ 471021 h 2195044"/>
                <a:gd name="connsiteX28" fmla="*/ 927100 w 6836560"/>
                <a:gd name="connsiteY28" fmla="*/ 496421 h 2195044"/>
                <a:gd name="connsiteX29" fmla="*/ 974725 w 6836560"/>
                <a:gd name="connsiteY29" fmla="*/ 496421 h 2195044"/>
                <a:gd name="connsiteX30" fmla="*/ 974725 w 6836560"/>
                <a:gd name="connsiteY30" fmla="*/ 518646 h 2195044"/>
                <a:gd name="connsiteX31" fmla="*/ 1114425 w 6836560"/>
                <a:gd name="connsiteY31" fmla="*/ 521821 h 2195044"/>
                <a:gd name="connsiteX32" fmla="*/ 1117600 w 6836560"/>
                <a:gd name="connsiteY32" fmla="*/ 540871 h 2195044"/>
                <a:gd name="connsiteX33" fmla="*/ 1181100 w 6836560"/>
                <a:gd name="connsiteY33" fmla="*/ 544046 h 2195044"/>
                <a:gd name="connsiteX34" fmla="*/ 1181100 w 6836560"/>
                <a:gd name="connsiteY34" fmla="*/ 553571 h 2195044"/>
                <a:gd name="connsiteX35" fmla="*/ 1187450 w 6836560"/>
                <a:gd name="connsiteY35" fmla="*/ 553571 h 2195044"/>
                <a:gd name="connsiteX36" fmla="*/ 1187450 w 6836560"/>
                <a:gd name="connsiteY36" fmla="*/ 563096 h 2195044"/>
                <a:gd name="connsiteX37" fmla="*/ 1193800 w 6836560"/>
                <a:gd name="connsiteY37" fmla="*/ 563096 h 2195044"/>
                <a:gd name="connsiteX38" fmla="*/ 1193800 w 6836560"/>
                <a:gd name="connsiteY38" fmla="*/ 569446 h 2195044"/>
                <a:gd name="connsiteX39" fmla="*/ 1203325 w 6836560"/>
                <a:gd name="connsiteY39" fmla="*/ 569446 h 2195044"/>
                <a:gd name="connsiteX40" fmla="*/ 1203325 w 6836560"/>
                <a:gd name="connsiteY40" fmla="*/ 604371 h 2195044"/>
                <a:gd name="connsiteX41" fmla="*/ 1276350 w 6836560"/>
                <a:gd name="connsiteY41" fmla="*/ 604371 h 2195044"/>
                <a:gd name="connsiteX42" fmla="*/ 1279525 w 6836560"/>
                <a:gd name="connsiteY42" fmla="*/ 626596 h 2195044"/>
                <a:gd name="connsiteX43" fmla="*/ 1301750 w 6836560"/>
                <a:gd name="connsiteY43" fmla="*/ 629771 h 2195044"/>
                <a:gd name="connsiteX44" fmla="*/ 1301750 w 6836560"/>
                <a:gd name="connsiteY44" fmla="*/ 642471 h 2195044"/>
                <a:gd name="connsiteX45" fmla="*/ 1311275 w 6836560"/>
                <a:gd name="connsiteY45" fmla="*/ 642471 h 2195044"/>
                <a:gd name="connsiteX46" fmla="*/ 1311275 w 6836560"/>
                <a:gd name="connsiteY46" fmla="*/ 671046 h 2195044"/>
                <a:gd name="connsiteX47" fmla="*/ 1349375 w 6836560"/>
                <a:gd name="connsiteY47" fmla="*/ 671046 h 2195044"/>
                <a:gd name="connsiteX48" fmla="*/ 1349375 w 6836560"/>
                <a:gd name="connsiteY48" fmla="*/ 686921 h 2195044"/>
                <a:gd name="connsiteX49" fmla="*/ 1371600 w 6836560"/>
                <a:gd name="connsiteY49" fmla="*/ 686921 h 2195044"/>
                <a:gd name="connsiteX50" fmla="*/ 1368425 w 6836560"/>
                <a:gd name="connsiteY50" fmla="*/ 709146 h 2195044"/>
                <a:gd name="connsiteX51" fmla="*/ 1390650 w 6836560"/>
                <a:gd name="connsiteY51" fmla="*/ 709146 h 2195044"/>
                <a:gd name="connsiteX52" fmla="*/ 1390650 w 6836560"/>
                <a:gd name="connsiteY52" fmla="*/ 734546 h 2195044"/>
                <a:gd name="connsiteX53" fmla="*/ 1454150 w 6836560"/>
                <a:gd name="connsiteY53" fmla="*/ 737721 h 2195044"/>
                <a:gd name="connsiteX54" fmla="*/ 1454150 w 6836560"/>
                <a:gd name="connsiteY54" fmla="*/ 753596 h 2195044"/>
                <a:gd name="connsiteX55" fmla="*/ 1489075 w 6836560"/>
                <a:gd name="connsiteY55" fmla="*/ 753596 h 2195044"/>
                <a:gd name="connsiteX56" fmla="*/ 1489075 w 6836560"/>
                <a:gd name="connsiteY56" fmla="*/ 778996 h 2195044"/>
                <a:gd name="connsiteX57" fmla="*/ 1562100 w 6836560"/>
                <a:gd name="connsiteY57" fmla="*/ 778996 h 2195044"/>
                <a:gd name="connsiteX58" fmla="*/ 1562100 w 6836560"/>
                <a:gd name="connsiteY58" fmla="*/ 798046 h 2195044"/>
                <a:gd name="connsiteX59" fmla="*/ 1670050 w 6836560"/>
                <a:gd name="connsiteY59" fmla="*/ 801221 h 2195044"/>
                <a:gd name="connsiteX60" fmla="*/ 1670050 w 6836560"/>
                <a:gd name="connsiteY60" fmla="*/ 820271 h 2195044"/>
                <a:gd name="connsiteX61" fmla="*/ 1730375 w 6836560"/>
                <a:gd name="connsiteY61" fmla="*/ 823446 h 2195044"/>
                <a:gd name="connsiteX62" fmla="*/ 1730375 w 6836560"/>
                <a:gd name="connsiteY62" fmla="*/ 839321 h 2195044"/>
                <a:gd name="connsiteX63" fmla="*/ 1771650 w 6836560"/>
                <a:gd name="connsiteY63" fmla="*/ 845671 h 2195044"/>
                <a:gd name="connsiteX64" fmla="*/ 1771650 w 6836560"/>
                <a:gd name="connsiteY64" fmla="*/ 886946 h 2195044"/>
                <a:gd name="connsiteX65" fmla="*/ 1816100 w 6836560"/>
                <a:gd name="connsiteY65" fmla="*/ 890121 h 2195044"/>
                <a:gd name="connsiteX66" fmla="*/ 1816100 w 6836560"/>
                <a:gd name="connsiteY66" fmla="*/ 944096 h 2195044"/>
                <a:gd name="connsiteX67" fmla="*/ 1825625 w 6836560"/>
                <a:gd name="connsiteY67" fmla="*/ 944096 h 2195044"/>
                <a:gd name="connsiteX68" fmla="*/ 1825625 w 6836560"/>
                <a:gd name="connsiteY68" fmla="*/ 972671 h 2195044"/>
                <a:gd name="connsiteX69" fmla="*/ 1885950 w 6836560"/>
                <a:gd name="connsiteY69" fmla="*/ 975846 h 2195044"/>
                <a:gd name="connsiteX70" fmla="*/ 1885950 w 6836560"/>
                <a:gd name="connsiteY70" fmla="*/ 994896 h 2195044"/>
                <a:gd name="connsiteX71" fmla="*/ 2120900 w 6836560"/>
                <a:gd name="connsiteY71" fmla="*/ 998071 h 2195044"/>
                <a:gd name="connsiteX72" fmla="*/ 2117725 w 6836560"/>
                <a:gd name="connsiteY72" fmla="*/ 1013946 h 2195044"/>
                <a:gd name="connsiteX73" fmla="*/ 2152650 w 6836560"/>
                <a:gd name="connsiteY73" fmla="*/ 1017121 h 2195044"/>
                <a:gd name="connsiteX74" fmla="*/ 2152650 w 6836560"/>
                <a:gd name="connsiteY74" fmla="*/ 1042521 h 2195044"/>
                <a:gd name="connsiteX75" fmla="*/ 2212975 w 6836560"/>
                <a:gd name="connsiteY75" fmla="*/ 1045696 h 2195044"/>
                <a:gd name="connsiteX76" fmla="*/ 2212975 w 6836560"/>
                <a:gd name="connsiteY76" fmla="*/ 1077446 h 2195044"/>
                <a:gd name="connsiteX77" fmla="*/ 2225675 w 6836560"/>
                <a:gd name="connsiteY77" fmla="*/ 1077446 h 2195044"/>
                <a:gd name="connsiteX78" fmla="*/ 2228850 w 6836560"/>
                <a:gd name="connsiteY78" fmla="*/ 1121896 h 2195044"/>
                <a:gd name="connsiteX79" fmla="*/ 2244725 w 6836560"/>
                <a:gd name="connsiteY79" fmla="*/ 1121896 h 2195044"/>
                <a:gd name="connsiteX80" fmla="*/ 2244725 w 6836560"/>
                <a:gd name="connsiteY80" fmla="*/ 1150471 h 2195044"/>
                <a:gd name="connsiteX81" fmla="*/ 2517775 w 6836560"/>
                <a:gd name="connsiteY81" fmla="*/ 1150471 h 2195044"/>
                <a:gd name="connsiteX82" fmla="*/ 2517775 w 6836560"/>
                <a:gd name="connsiteY82" fmla="*/ 1172696 h 2195044"/>
                <a:gd name="connsiteX83" fmla="*/ 2692400 w 6836560"/>
                <a:gd name="connsiteY83" fmla="*/ 1172696 h 2195044"/>
                <a:gd name="connsiteX84" fmla="*/ 2692400 w 6836560"/>
                <a:gd name="connsiteY84" fmla="*/ 1198096 h 2195044"/>
                <a:gd name="connsiteX85" fmla="*/ 2711450 w 6836560"/>
                <a:gd name="connsiteY85" fmla="*/ 1198096 h 2195044"/>
                <a:gd name="connsiteX86" fmla="*/ 2714625 w 6836560"/>
                <a:gd name="connsiteY86" fmla="*/ 1223496 h 2195044"/>
                <a:gd name="connsiteX87" fmla="*/ 2790825 w 6836560"/>
                <a:gd name="connsiteY87" fmla="*/ 1223496 h 2195044"/>
                <a:gd name="connsiteX88" fmla="*/ 2790825 w 6836560"/>
                <a:gd name="connsiteY88" fmla="*/ 1248896 h 2195044"/>
                <a:gd name="connsiteX89" fmla="*/ 2860675 w 6836560"/>
                <a:gd name="connsiteY89" fmla="*/ 1248896 h 2195044"/>
                <a:gd name="connsiteX90" fmla="*/ 2860675 w 6836560"/>
                <a:gd name="connsiteY90" fmla="*/ 1264771 h 2195044"/>
                <a:gd name="connsiteX91" fmla="*/ 2892425 w 6836560"/>
                <a:gd name="connsiteY91" fmla="*/ 1264771 h 2195044"/>
                <a:gd name="connsiteX92" fmla="*/ 2895600 w 6836560"/>
                <a:gd name="connsiteY92" fmla="*/ 1318746 h 2195044"/>
                <a:gd name="connsiteX93" fmla="*/ 2936875 w 6836560"/>
                <a:gd name="connsiteY93" fmla="*/ 1318746 h 2195044"/>
                <a:gd name="connsiteX94" fmla="*/ 2940050 w 6836560"/>
                <a:gd name="connsiteY94" fmla="*/ 1356846 h 2195044"/>
                <a:gd name="connsiteX95" fmla="*/ 3019425 w 6836560"/>
                <a:gd name="connsiteY95" fmla="*/ 1363196 h 2195044"/>
                <a:gd name="connsiteX96" fmla="*/ 3019425 w 6836560"/>
                <a:gd name="connsiteY96" fmla="*/ 1401296 h 2195044"/>
                <a:gd name="connsiteX97" fmla="*/ 3028950 w 6836560"/>
                <a:gd name="connsiteY97" fmla="*/ 1401296 h 2195044"/>
                <a:gd name="connsiteX98" fmla="*/ 3028950 w 6836560"/>
                <a:gd name="connsiteY98" fmla="*/ 1426696 h 2195044"/>
                <a:gd name="connsiteX99" fmla="*/ 3067050 w 6836560"/>
                <a:gd name="connsiteY99" fmla="*/ 1423521 h 2195044"/>
                <a:gd name="connsiteX100" fmla="*/ 3067050 w 6836560"/>
                <a:gd name="connsiteY100" fmla="*/ 1445746 h 2195044"/>
                <a:gd name="connsiteX101" fmla="*/ 3076575 w 6836560"/>
                <a:gd name="connsiteY101" fmla="*/ 1445746 h 2195044"/>
                <a:gd name="connsiteX102" fmla="*/ 3079750 w 6836560"/>
                <a:gd name="connsiteY102" fmla="*/ 1474321 h 2195044"/>
                <a:gd name="connsiteX103" fmla="*/ 3105150 w 6836560"/>
                <a:gd name="connsiteY103" fmla="*/ 1474321 h 2195044"/>
                <a:gd name="connsiteX104" fmla="*/ 3105150 w 6836560"/>
                <a:gd name="connsiteY104" fmla="*/ 1566396 h 2195044"/>
                <a:gd name="connsiteX105" fmla="*/ 3114675 w 6836560"/>
                <a:gd name="connsiteY105" fmla="*/ 1566396 h 2195044"/>
                <a:gd name="connsiteX106" fmla="*/ 3114675 w 6836560"/>
                <a:gd name="connsiteY106" fmla="*/ 1588621 h 2195044"/>
                <a:gd name="connsiteX107" fmla="*/ 3133725 w 6836560"/>
                <a:gd name="connsiteY107" fmla="*/ 1588621 h 2195044"/>
                <a:gd name="connsiteX108" fmla="*/ 3134519 w 6836560"/>
                <a:gd name="connsiteY108" fmla="*/ 1633865 h 2195044"/>
                <a:gd name="connsiteX109" fmla="*/ 3148012 w 6836560"/>
                <a:gd name="connsiteY109" fmla="*/ 1633865 h 2195044"/>
                <a:gd name="connsiteX110" fmla="*/ 3148012 w 6836560"/>
                <a:gd name="connsiteY110" fmla="*/ 1685460 h 2195044"/>
                <a:gd name="connsiteX111" fmla="*/ 3157537 w 6836560"/>
                <a:gd name="connsiteY111" fmla="*/ 1685459 h 2195044"/>
                <a:gd name="connsiteX112" fmla="*/ 3157536 w 6836560"/>
                <a:gd name="connsiteY112" fmla="*/ 1699745 h 2195044"/>
                <a:gd name="connsiteX113" fmla="*/ 3169442 w 6836560"/>
                <a:gd name="connsiteY113" fmla="*/ 1699747 h 2195044"/>
                <a:gd name="connsiteX114" fmla="*/ 3171824 w 6836560"/>
                <a:gd name="connsiteY114" fmla="*/ 1740227 h 2195044"/>
                <a:gd name="connsiteX115" fmla="*/ 3186111 w 6836560"/>
                <a:gd name="connsiteY115" fmla="*/ 1740227 h 2195044"/>
                <a:gd name="connsiteX116" fmla="*/ 3186112 w 6836560"/>
                <a:gd name="connsiteY116" fmla="*/ 1749752 h 2195044"/>
                <a:gd name="connsiteX117" fmla="*/ 3202780 w 6836560"/>
                <a:gd name="connsiteY117" fmla="*/ 1749751 h 2195044"/>
                <a:gd name="connsiteX118" fmla="*/ 3202780 w 6836560"/>
                <a:gd name="connsiteY118" fmla="*/ 1790233 h 2195044"/>
                <a:gd name="connsiteX119" fmla="*/ 3233735 w 6836560"/>
                <a:gd name="connsiteY119" fmla="*/ 1790233 h 2195044"/>
                <a:gd name="connsiteX120" fmla="*/ 3233735 w 6836560"/>
                <a:gd name="connsiteY120" fmla="*/ 1816427 h 2195044"/>
                <a:gd name="connsiteX121" fmla="*/ 3283741 w 6836560"/>
                <a:gd name="connsiteY121" fmla="*/ 1818808 h 2195044"/>
                <a:gd name="connsiteX122" fmla="*/ 3283741 w 6836560"/>
                <a:gd name="connsiteY122" fmla="*/ 1837857 h 2195044"/>
                <a:gd name="connsiteX123" fmla="*/ 4019545 w 6836560"/>
                <a:gd name="connsiteY123" fmla="*/ 1840238 h 2195044"/>
                <a:gd name="connsiteX124" fmla="*/ 4019547 w 6836560"/>
                <a:gd name="connsiteY124" fmla="*/ 1864050 h 2195044"/>
                <a:gd name="connsiteX125" fmla="*/ 4043358 w 6836560"/>
                <a:gd name="connsiteY125" fmla="*/ 1864051 h 2195044"/>
                <a:gd name="connsiteX126" fmla="*/ 4043358 w 6836560"/>
                <a:gd name="connsiteY126" fmla="*/ 1890245 h 2195044"/>
                <a:gd name="connsiteX127" fmla="*/ 4083838 w 6836560"/>
                <a:gd name="connsiteY127" fmla="*/ 1890244 h 2195044"/>
                <a:gd name="connsiteX128" fmla="*/ 4083839 w 6836560"/>
                <a:gd name="connsiteY128" fmla="*/ 1940252 h 2195044"/>
                <a:gd name="connsiteX129" fmla="*/ 4110033 w 6836560"/>
                <a:gd name="connsiteY129" fmla="*/ 1940251 h 2195044"/>
                <a:gd name="connsiteX130" fmla="*/ 4110032 w 6836560"/>
                <a:gd name="connsiteY130" fmla="*/ 1959300 h 2195044"/>
                <a:gd name="connsiteX131" fmla="*/ 4324344 w 6836560"/>
                <a:gd name="connsiteY131" fmla="*/ 1956919 h 2195044"/>
                <a:gd name="connsiteX132" fmla="*/ 4324343 w 6836560"/>
                <a:gd name="connsiteY132" fmla="*/ 1987876 h 2195044"/>
                <a:gd name="connsiteX133" fmla="*/ 4960137 w 6836560"/>
                <a:gd name="connsiteY133" fmla="*/ 1990257 h 2195044"/>
                <a:gd name="connsiteX134" fmla="*/ 4957757 w 6836560"/>
                <a:gd name="connsiteY134" fmla="*/ 2018833 h 2195044"/>
                <a:gd name="connsiteX135" fmla="*/ 5026812 w 6836560"/>
                <a:gd name="connsiteY135" fmla="*/ 2018833 h 2195044"/>
                <a:gd name="connsiteX136" fmla="*/ 5026811 w 6836560"/>
                <a:gd name="connsiteY136" fmla="*/ 2054552 h 2195044"/>
                <a:gd name="connsiteX137" fmla="*/ 5450673 w 6836560"/>
                <a:gd name="connsiteY137" fmla="*/ 2052169 h 2195044"/>
                <a:gd name="connsiteX138" fmla="*/ 5450674 w 6836560"/>
                <a:gd name="connsiteY138" fmla="*/ 2106937 h 2195044"/>
                <a:gd name="connsiteX139" fmla="*/ 5893586 w 6836560"/>
                <a:gd name="connsiteY139" fmla="*/ 2106938 h 2195044"/>
                <a:gd name="connsiteX140" fmla="*/ 5895967 w 6836560"/>
                <a:gd name="connsiteY140" fmla="*/ 2195044 h 2195044"/>
                <a:gd name="connsiteX141" fmla="*/ 6836560 w 6836560"/>
                <a:gd name="connsiteY141" fmla="*/ 2195044 h 2195044"/>
                <a:gd name="connsiteX0" fmla="*/ 0 w 6836560"/>
                <a:gd name="connsiteY0" fmla="*/ 4296 h 2195044"/>
                <a:gd name="connsiteX1" fmla="*/ 0 w 6836560"/>
                <a:gd name="connsiteY1" fmla="*/ 4296 h 2195044"/>
                <a:gd name="connsiteX2" fmla="*/ 152400 w 6836560"/>
                <a:gd name="connsiteY2" fmla="*/ 4296 h 2195044"/>
                <a:gd name="connsiteX3" fmla="*/ 168275 w 6836560"/>
                <a:gd name="connsiteY3" fmla="*/ 7471 h 2195044"/>
                <a:gd name="connsiteX4" fmla="*/ 206375 w 6836560"/>
                <a:gd name="connsiteY4" fmla="*/ 10646 h 2195044"/>
                <a:gd name="connsiteX5" fmla="*/ 387350 w 6836560"/>
                <a:gd name="connsiteY5" fmla="*/ 7471 h 2195044"/>
                <a:gd name="connsiteX6" fmla="*/ 412750 w 6836560"/>
                <a:gd name="connsiteY6" fmla="*/ 4296 h 2195044"/>
                <a:gd name="connsiteX7" fmla="*/ 406400 w 6836560"/>
                <a:gd name="connsiteY7" fmla="*/ 4296 h 2195044"/>
                <a:gd name="connsiteX8" fmla="*/ 403225 w 6836560"/>
                <a:gd name="connsiteY8" fmla="*/ 32871 h 2195044"/>
                <a:gd name="connsiteX9" fmla="*/ 409575 w 6836560"/>
                <a:gd name="connsiteY9" fmla="*/ 36046 h 2195044"/>
                <a:gd name="connsiteX10" fmla="*/ 415925 w 6836560"/>
                <a:gd name="connsiteY10" fmla="*/ 86846 h 2195044"/>
                <a:gd name="connsiteX11" fmla="*/ 425450 w 6836560"/>
                <a:gd name="connsiteY11" fmla="*/ 86846 h 2195044"/>
                <a:gd name="connsiteX12" fmla="*/ 428625 w 6836560"/>
                <a:gd name="connsiteY12" fmla="*/ 102721 h 2195044"/>
                <a:gd name="connsiteX13" fmla="*/ 438150 w 6836560"/>
                <a:gd name="connsiteY13" fmla="*/ 102721 h 2195044"/>
                <a:gd name="connsiteX14" fmla="*/ 438150 w 6836560"/>
                <a:gd name="connsiteY14" fmla="*/ 217021 h 2195044"/>
                <a:gd name="connsiteX15" fmla="*/ 447675 w 6836560"/>
                <a:gd name="connsiteY15" fmla="*/ 217021 h 2195044"/>
                <a:gd name="connsiteX16" fmla="*/ 447675 w 6836560"/>
                <a:gd name="connsiteY16" fmla="*/ 232896 h 2195044"/>
                <a:gd name="connsiteX17" fmla="*/ 457200 w 6836560"/>
                <a:gd name="connsiteY17" fmla="*/ 232896 h 2195044"/>
                <a:gd name="connsiteX18" fmla="*/ 457200 w 6836560"/>
                <a:gd name="connsiteY18" fmla="*/ 255121 h 2195044"/>
                <a:gd name="connsiteX19" fmla="*/ 822325 w 6836560"/>
                <a:gd name="connsiteY19" fmla="*/ 255121 h 2195044"/>
                <a:gd name="connsiteX20" fmla="*/ 822325 w 6836560"/>
                <a:gd name="connsiteY20" fmla="*/ 277346 h 2195044"/>
                <a:gd name="connsiteX21" fmla="*/ 857250 w 6836560"/>
                <a:gd name="connsiteY21" fmla="*/ 277346 h 2195044"/>
                <a:gd name="connsiteX22" fmla="*/ 857250 w 6836560"/>
                <a:gd name="connsiteY22" fmla="*/ 302746 h 2195044"/>
                <a:gd name="connsiteX23" fmla="*/ 895350 w 6836560"/>
                <a:gd name="connsiteY23" fmla="*/ 302746 h 2195044"/>
                <a:gd name="connsiteX24" fmla="*/ 895350 w 6836560"/>
                <a:gd name="connsiteY24" fmla="*/ 458321 h 2195044"/>
                <a:gd name="connsiteX25" fmla="*/ 901700 w 6836560"/>
                <a:gd name="connsiteY25" fmla="*/ 458321 h 2195044"/>
                <a:gd name="connsiteX26" fmla="*/ 901700 w 6836560"/>
                <a:gd name="connsiteY26" fmla="*/ 471021 h 2195044"/>
                <a:gd name="connsiteX27" fmla="*/ 927100 w 6836560"/>
                <a:gd name="connsiteY27" fmla="*/ 471021 h 2195044"/>
                <a:gd name="connsiteX28" fmla="*/ 927100 w 6836560"/>
                <a:gd name="connsiteY28" fmla="*/ 496421 h 2195044"/>
                <a:gd name="connsiteX29" fmla="*/ 974725 w 6836560"/>
                <a:gd name="connsiteY29" fmla="*/ 496421 h 2195044"/>
                <a:gd name="connsiteX30" fmla="*/ 974725 w 6836560"/>
                <a:gd name="connsiteY30" fmla="*/ 518646 h 2195044"/>
                <a:gd name="connsiteX31" fmla="*/ 1114425 w 6836560"/>
                <a:gd name="connsiteY31" fmla="*/ 521821 h 2195044"/>
                <a:gd name="connsiteX32" fmla="*/ 1117600 w 6836560"/>
                <a:gd name="connsiteY32" fmla="*/ 540871 h 2195044"/>
                <a:gd name="connsiteX33" fmla="*/ 1181100 w 6836560"/>
                <a:gd name="connsiteY33" fmla="*/ 544046 h 2195044"/>
                <a:gd name="connsiteX34" fmla="*/ 1181100 w 6836560"/>
                <a:gd name="connsiteY34" fmla="*/ 553571 h 2195044"/>
                <a:gd name="connsiteX35" fmla="*/ 1187450 w 6836560"/>
                <a:gd name="connsiteY35" fmla="*/ 553571 h 2195044"/>
                <a:gd name="connsiteX36" fmla="*/ 1187450 w 6836560"/>
                <a:gd name="connsiteY36" fmla="*/ 563096 h 2195044"/>
                <a:gd name="connsiteX37" fmla="*/ 1193800 w 6836560"/>
                <a:gd name="connsiteY37" fmla="*/ 563096 h 2195044"/>
                <a:gd name="connsiteX38" fmla="*/ 1193800 w 6836560"/>
                <a:gd name="connsiteY38" fmla="*/ 569446 h 2195044"/>
                <a:gd name="connsiteX39" fmla="*/ 1203325 w 6836560"/>
                <a:gd name="connsiteY39" fmla="*/ 569446 h 2195044"/>
                <a:gd name="connsiteX40" fmla="*/ 1203325 w 6836560"/>
                <a:gd name="connsiteY40" fmla="*/ 604371 h 2195044"/>
                <a:gd name="connsiteX41" fmla="*/ 1276350 w 6836560"/>
                <a:gd name="connsiteY41" fmla="*/ 604371 h 2195044"/>
                <a:gd name="connsiteX42" fmla="*/ 1279525 w 6836560"/>
                <a:gd name="connsiteY42" fmla="*/ 626596 h 2195044"/>
                <a:gd name="connsiteX43" fmla="*/ 1301750 w 6836560"/>
                <a:gd name="connsiteY43" fmla="*/ 629771 h 2195044"/>
                <a:gd name="connsiteX44" fmla="*/ 1301750 w 6836560"/>
                <a:gd name="connsiteY44" fmla="*/ 642471 h 2195044"/>
                <a:gd name="connsiteX45" fmla="*/ 1311275 w 6836560"/>
                <a:gd name="connsiteY45" fmla="*/ 642471 h 2195044"/>
                <a:gd name="connsiteX46" fmla="*/ 1311275 w 6836560"/>
                <a:gd name="connsiteY46" fmla="*/ 671046 h 2195044"/>
                <a:gd name="connsiteX47" fmla="*/ 1349375 w 6836560"/>
                <a:gd name="connsiteY47" fmla="*/ 671046 h 2195044"/>
                <a:gd name="connsiteX48" fmla="*/ 1349375 w 6836560"/>
                <a:gd name="connsiteY48" fmla="*/ 686921 h 2195044"/>
                <a:gd name="connsiteX49" fmla="*/ 1371600 w 6836560"/>
                <a:gd name="connsiteY49" fmla="*/ 686921 h 2195044"/>
                <a:gd name="connsiteX50" fmla="*/ 1368425 w 6836560"/>
                <a:gd name="connsiteY50" fmla="*/ 709146 h 2195044"/>
                <a:gd name="connsiteX51" fmla="*/ 1390650 w 6836560"/>
                <a:gd name="connsiteY51" fmla="*/ 709146 h 2195044"/>
                <a:gd name="connsiteX52" fmla="*/ 1390650 w 6836560"/>
                <a:gd name="connsiteY52" fmla="*/ 734546 h 2195044"/>
                <a:gd name="connsiteX53" fmla="*/ 1454150 w 6836560"/>
                <a:gd name="connsiteY53" fmla="*/ 737721 h 2195044"/>
                <a:gd name="connsiteX54" fmla="*/ 1454150 w 6836560"/>
                <a:gd name="connsiteY54" fmla="*/ 753596 h 2195044"/>
                <a:gd name="connsiteX55" fmla="*/ 1489075 w 6836560"/>
                <a:gd name="connsiteY55" fmla="*/ 753596 h 2195044"/>
                <a:gd name="connsiteX56" fmla="*/ 1489075 w 6836560"/>
                <a:gd name="connsiteY56" fmla="*/ 778996 h 2195044"/>
                <a:gd name="connsiteX57" fmla="*/ 1562100 w 6836560"/>
                <a:gd name="connsiteY57" fmla="*/ 778996 h 2195044"/>
                <a:gd name="connsiteX58" fmla="*/ 1562100 w 6836560"/>
                <a:gd name="connsiteY58" fmla="*/ 798046 h 2195044"/>
                <a:gd name="connsiteX59" fmla="*/ 1670050 w 6836560"/>
                <a:gd name="connsiteY59" fmla="*/ 801221 h 2195044"/>
                <a:gd name="connsiteX60" fmla="*/ 1670050 w 6836560"/>
                <a:gd name="connsiteY60" fmla="*/ 820271 h 2195044"/>
                <a:gd name="connsiteX61" fmla="*/ 1730375 w 6836560"/>
                <a:gd name="connsiteY61" fmla="*/ 823446 h 2195044"/>
                <a:gd name="connsiteX62" fmla="*/ 1730375 w 6836560"/>
                <a:gd name="connsiteY62" fmla="*/ 839321 h 2195044"/>
                <a:gd name="connsiteX63" fmla="*/ 1771650 w 6836560"/>
                <a:gd name="connsiteY63" fmla="*/ 845671 h 2195044"/>
                <a:gd name="connsiteX64" fmla="*/ 1771650 w 6836560"/>
                <a:gd name="connsiteY64" fmla="*/ 886946 h 2195044"/>
                <a:gd name="connsiteX65" fmla="*/ 1816100 w 6836560"/>
                <a:gd name="connsiteY65" fmla="*/ 890121 h 2195044"/>
                <a:gd name="connsiteX66" fmla="*/ 1816100 w 6836560"/>
                <a:gd name="connsiteY66" fmla="*/ 944096 h 2195044"/>
                <a:gd name="connsiteX67" fmla="*/ 1825625 w 6836560"/>
                <a:gd name="connsiteY67" fmla="*/ 944096 h 2195044"/>
                <a:gd name="connsiteX68" fmla="*/ 1825625 w 6836560"/>
                <a:gd name="connsiteY68" fmla="*/ 972671 h 2195044"/>
                <a:gd name="connsiteX69" fmla="*/ 1885950 w 6836560"/>
                <a:gd name="connsiteY69" fmla="*/ 975846 h 2195044"/>
                <a:gd name="connsiteX70" fmla="*/ 1885950 w 6836560"/>
                <a:gd name="connsiteY70" fmla="*/ 994896 h 2195044"/>
                <a:gd name="connsiteX71" fmla="*/ 2120900 w 6836560"/>
                <a:gd name="connsiteY71" fmla="*/ 998071 h 2195044"/>
                <a:gd name="connsiteX72" fmla="*/ 2117725 w 6836560"/>
                <a:gd name="connsiteY72" fmla="*/ 1013946 h 2195044"/>
                <a:gd name="connsiteX73" fmla="*/ 2152650 w 6836560"/>
                <a:gd name="connsiteY73" fmla="*/ 1017121 h 2195044"/>
                <a:gd name="connsiteX74" fmla="*/ 2152650 w 6836560"/>
                <a:gd name="connsiteY74" fmla="*/ 1042521 h 2195044"/>
                <a:gd name="connsiteX75" fmla="*/ 2212975 w 6836560"/>
                <a:gd name="connsiteY75" fmla="*/ 1045696 h 2195044"/>
                <a:gd name="connsiteX76" fmla="*/ 2212975 w 6836560"/>
                <a:gd name="connsiteY76" fmla="*/ 1077446 h 2195044"/>
                <a:gd name="connsiteX77" fmla="*/ 2225675 w 6836560"/>
                <a:gd name="connsiteY77" fmla="*/ 1077446 h 2195044"/>
                <a:gd name="connsiteX78" fmla="*/ 2228850 w 6836560"/>
                <a:gd name="connsiteY78" fmla="*/ 1121896 h 2195044"/>
                <a:gd name="connsiteX79" fmla="*/ 2244725 w 6836560"/>
                <a:gd name="connsiteY79" fmla="*/ 1121896 h 2195044"/>
                <a:gd name="connsiteX80" fmla="*/ 2244725 w 6836560"/>
                <a:gd name="connsiteY80" fmla="*/ 1150471 h 2195044"/>
                <a:gd name="connsiteX81" fmla="*/ 2517775 w 6836560"/>
                <a:gd name="connsiteY81" fmla="*/ 1150471 h 2195044"/>
                <a:gd name="connsiteX82" fmla="*/ 2517775 w 6836560"/>
                <a:gd name="connsiteY82" fmla="*/ 1172696 h 2195044"/>
                <a:gd name="connsiteX83" fmla="*/ 2692400 w 6836560"/>
                <a:gd name="connsiteY83" fmla="*/ 1172696 h 2195044"/>
                <a:gd name="connsiteX84" fmla="*/ 2692400 w 6836560"/>
                <a:gd name="connsiteY84" fmla="*/ 1198096 h 2195044"/>
                <a:gd name="connsiteX85" fmla="*/ 2711450 w 6836560"/>
                <a:gd name="connsiteY85" fmla="*/ 1198096 h 2195044"/>
                <a:gd name="connsiteX86" fmla="*/ 2714625 w 6836560"/>
                <a:gd name="connsiteY86" fmla="*/ 1223496 h 2195044"/>
                <a:gd name="connsiteX87" fmla="*/ 2790825 w 6836560"/>
                <a:gd name="connsiteY87" fmla="*/ 1223496 h 2195044"/>
                <a:gd name="connsiteX88" fmla="*/ 2790825 w 6836560"/>
                <a:gd name="connsiteY88" fmla="*/ 1248896 h 2195044"/>
                <a:gd name="connsiteX89" fmla="*/ 2860675 w 6836560"/>
                <a:gd name="connsiteY89" fmla="*/ 1248896 h 2195044"/>
                <a:gd name="connsiteX90" fmla="*/ 2860675 w 6836560"/>
                <a:gd name="connsiteY90" fmla="*/ 1264771 h 2195044"/>
                <a:gd name="connsiteX91" fmla="*/ 2892425 w 6836560"/>
                <a:gd name="connsiteY91" fmla="*/ 1264771 h 2195044"/>
                <a:gd name="connsiteX92" fmla="*/ 2895600 w 6836560"/>
                <a:gd name="connsiteY92" fmla="*/ 1318746 h 2195044"/>
                <a:gd name="connsiteX93" fmla="*/ 2936875 w 6836560"/>
                <a:gd name="connsiteY93" fmla="*/ 1318746 h 2195044"/>
                <a:gd name="connsiteX94" fmla="*/ 2940050 w 6836560"/>
                <a:gd name="connsiteY94" fmla="*/ 1356846 h 2195044"/>
                <a:gd name="connsiteX95" fmla="*/ 3019425 w 6836560"/>
                <a:gd name="connsiteY95" fmla="*/ 1363196 h 2195044"/>
                <a:gd name="connsiteX96" fmla="*/ 3019425 w 6836560"/>
                <a:gd name="connsiteY96" fmla="*/ 1401296 h 2195044"/>
                <a:gd name="connsiteX97" fmla="*/ 3028950 w 6836560"/>
                <a:gd name="connsiteY97" fmla="*/ 1401296 h 2195044"/>
                <a:gd name="connsiteX98" fmla="*/ 3028950 w 6836560"/>
                <a:gd name="connsiteY98" fmla="*/ 1426696 h 2195044"/>
                <a:gd name="connsiteX99" fmla="*/ 3067050 w 6836560"/>
                <a:gd name="connsiteY99" fmla="*/ 1423521 h 2195044"/>
                <a:gd name="connsiteX100" fmla="*/ 3067050 w 6836560"/>
                <a:gd name="connsiteY100" fmla="*/ 1445746 h 2195044"/>
                <a:gd name="connsiteX101" fmla="*/ 3076575 w 6836560"/>
                <a:gd name="connsiteY101" fmla="*/ 1445746 h 2195044"/>
                <a:gd name="connsiteX102" fmla="*/ 3079750 w 6836560"/>
                <a:gd name="connsiteY102" fmla="*/ 1474321 h 2195044"/>
                <a:gd name="connsiteX103" fmla="*/ 3105150 w 6836560"/>
                <a:gd name="connsiteY103" fmla="*/ 1474321 h 2195044"/>
                <a:gd name="connsiteX104" fmla="*/ 3105150 w 6836560"/>
                <a:gd name="connsiteY104" fmla="*/ 1566396 h 2195044"/>
                <a:gd name="connsiteX105" fmla="*/ 3114675 w 6836560"/>
                <a:gd name="connsiteY105" fmla="*/ 1566396 h 2195044"/>
                <a:gd name="connsiteX106" fmla="*/ 3114675 w 6836560"/>
                <a:gd name="connsiteY106" fmla="*/ 1588621 h 2195044"/>
                <a:gd name="connsiteX107" fmla="*/ 3133725 w 6836560"/>
                <a:gd name="connsiteY107" fmla="*/ 1588621 h 2195044"/>
                <a:gd name="connsiteX108" fmla="*/ 3134519 w 6836560"/>
                <a:gd name="connsiteY108" fmla="*/ 1633865 h 2195044"/>
                <a:gd name="connsiteX109" fmla="*/ 3148012 w 6836560"/>
                <a:gd name="connsiteY109" fmla="*/ 1633865 h 2195044"/>
                <a:gd name="connsiteX110" fmla="*/ 3148012 w 6836560"/>
                <a:gd name="connsiteY110" fmla="*/ 1685460 h 2195044"/>
                <a:gd name="connsiteX111" fmla="*/ 3157537 w 6836560"/>
                <a:gd name="connsiteY111" fmla="*/ 1685459 h 2195044"/>
                <a:gd name="connsiteX112" fmla="*/ 3157536 w 6836560"/>
                <a:gd name="connsiteY112" fmla="*/ 1699745 h 2195044"/>
                <a:gd name="connsiteX113" fmla="*/ 3169442 w 6836560"/>
                <a:gd name="connsiteY113" fmla="*/ 1699747 h 2195044"/>
                <a:gd name="connsiteX114" fmla="*/ 3171824 w 6836560"/>
                <a:gd name="connsiteY114" fmla="*/ 1740227 h 2195044"/>
                <a:gd name="connsiteX115" fmla="*/ 3186111 w 6836560"/>
                <a:gd name="connsiteY115" fmla="*/ 1740227 h 2195044"/>
                <a:gd name="connsiteX116" fmla="*/ 3186112 w 6836560"/>
                <a:gd name="connsiteY116" fmla="*/ 1749752 h 2195044"/>
                <a:gd name="connsiteX117" fmla="*/ 3202780 w 6836560"/>
                <a:gd name="connsiteY117" fmla="*/ 1749751 h 2195044"/>
                <a:gd name="connsiteX118" fmla="*/ 3202780 w 6836560"/>
                <a:gd name="connsiteY118" fmla="*/ 1790233 h 2195044"/>
                <a:gd name="connsiteX119" fmla="*/ 3233735 w 6836560"/>
                <a:gd name="connsiteY119" fmla="*/ 1790233 h 2195044"/>
                <a:gd name="connsiteX120" fmla="*/ 3233735 w 6836560"/>
                <a:gd name="connsiteY120" fmla="*/ 1816427 h 2195044"/>
                <a:gd name="connsiteX121" fmla="*/ 3283741 w 6836560"/>
                <a:gd name="connsiteY121" fmla="*/ 1818808 h 2195044"/>
                <a:gd name="connsiteX122" fmla="*/ 3283741 w 6836560"/>
                <a:gd name="connsiteY122" fmla="*/ 1837857 h 2195044"/>
                <a:gd name="connsiteX123" fmla="*/ 4019545 w 6836560"/>
                <a:gd name="connsiteY123" fmla="*/ 1840238 h 2195044"/>
                <a:gd name="connsiteX124" fmla="*/ 4019547 w 6836560"/>
                <a:gd name="connsiteY124" fmla="*/ 1864050 h 2195044"/>
                <a:gd name="connsiteX125" fmla="*/ 4043358 w 6836560"/>
                <a:gd name="connsiteY125" fmla="*/ 1864051 h 2195044"/>
                <a:gd name="connsiteX126" fmla="*/ 4043358 w 6836560"/>
                <a:gd name="connsiteY126" fmla="*/ 1890245 h 2195044"/>
                <a:gd name="connsiteX127" fmla="*/ 4083838 w 6836560"/>
                <a:gd name="connsiteY127" fmla="*/ 1890244 h 2195044"/>
                <a:gd name="connsiteX128" fmla="*/ 4083839 w 6836560"/>
                <a:gd name="connsiteY128" fmla="*/ 1940252 h 2195044"/>
                <a:gd name="connsiteX129" fmla="*/ 4110033 w 6836560"/>
                <a:gd name="connsiteY129" fmla="*/ 1940251 h 2195044"/>
                <a:gd name="connsiteX130" fmla="*/ 4110032 w 6836560"/>
                <a:gd name="connsiteY130" fmla="*/ 1959300 h 2195044"/>
                <a:gd name="connsiteX131" fmla="*/ 4324344 w 6836560"/>
                <a:gd name="connsiteY131" fmla="*/ 1956919 h 2195044"/>
                <a:gd name="connsiteX132" fmla="*/ 4324343 w 6836560"/>
                <a:gd name="connsiteY132" fmla="*/ 1987876 h 2195044"/>
                <a:gd name="connsiteX133" fmla="*/ 4960137 w 6836560"/>
                <a:gd name="connsiteY133" fmla="*/ 1990257 h 2195044"/>
                <a:gd name="connsiteX134" fmla="*/ 4957757 w 6836560"/>
                <a:gd name="connsiteY134" fmla="*/ 2018833 h 2195044"/>
                <a:gd name="connsiteX135" fmla="*/ 5026812 w 6836560"/>
                <a:gd name="connsiteY135" fmla="*/ 2018833 h 2195044"/>
                <a:gd name="connsiteX136" fmla="*/ 5026811 w 6836560"/>
                <a:gd name="connsiteY136" fmla="*/ 2054552 h 2195044"/>
                <a:gd name="connsiteX137" fmla="*/ 5450673 w 6836560"/>
                <a:gd name="connsiteY137" fmla="*/ 2052169 h 2195044"/>
                <a:gd name="connsiteX138" fmla="*/ 5450674 w 6836560"/>
                <a:gd name="connsiteY138" fmla="*/ 2106937 h 2195044"/>
                <a:gd name="connsiteX139" fmla="*/ 5893586 w 6836560"/>
                <a:gd name="connsiteY139" fmla="*/ 2106938 h 2195044"/>
                <a:gd name="connsiteX140" fmla="*/ 5895967 w 6836560"/>
                <a:gd name="connsiteY140" fmla="*/ 2192663 h 2195044"/>
                <a:gd name="connsiteX141" fmla="*/ 6836560 w 6836560"/>
                <a:gd name="connsiteY141" fmla="*/ 2195044 h 2195044"/>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3521 h 2192663"/>
                <a:gd name="connsiteX100" fmla="*/ 3067050 w 6836560"/>
                <a:gd name="connsiteY100" fmla="*/ 1445746 h 2192663"/>
                <a:gd name="connsiteX101" fmla="*/ 3076575 w 6836560"/>
                <a:gd name="connsiteY101" fmla="*/ 1445746 h 2192663"/>
                <a:gd name="connsiteX102" fmla="*/ 3079750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3 w 6836560"/>
                <a:gd name="connsiteY129" fmla="*/ 1940251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57757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5967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3521 h 2192663"/>
                <a:gd name="connsiteX100" fmla="*/ 3067050 w 6836560"/>
                <a:gd name="connsiteY100" fmla="*/ 1445746 h 2192663"/>
                <a:gd name="connsiteX101" fmla="*/ 3076575 w 6836560"/>
                <a:gd name="connsiteY101" fmla="*/ 1445746 h 2192663"/>
                <a:gd name="connsiteX102" fmla="*/ 3079750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3 w 6836560"/>
                <a:gd name="connsiteY129" fmla="*/ 1940251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57757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3521 h 2192663"/>
                <a:gd name="connsiteX100" fmla="*/ 3067050 w 6836560"/>
                <a:gd name="connsiteY100" fmla="*/ 1445746 h 2192663"/>
                <a:gd name="connsiteX101" fmla="*/ 3076575 w 6836560"/>
                <a:gd name="connsiteY101" fmla="*/ 1445746 h 2192663"/>
                <a:gd name="connsiteX102" fmla="*/ 3079750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3 w 6836560"/>
                <a:gd name="connsiteY129" fmla="*/ 1940251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57757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3521 h 2192663"/>
                <a:gd name="connsiteX100" fmla="*/ 3067050 w 6836560"/>
                <a:gd name="connsiteY100" fmla="*/ 1445746 h 2192663"/>
                <a:gd name="connsiteX101" fmla="*/ 3076575 w 6836560"/>
                <a:gd name="connsiteY101" fmla="*/ 1445746 h 2192663"/>
                <a:gd name="connsiteX102" fmla="*/ 3079750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3 w 6836560"/>
                <a:gd name="connsiteY129" fmla="*/ 1940251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57757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3521 h 2192663"/>
                <a:gd name="connsiteX100" fmla="*/ 3067050 w 6836560"/>
                <a:gd name="connsiteY100" fmla="*/ 1445746 h 2192663"/>
                <a:gd name="connsiteX101" fmla="*/ 3076575 w 6836560"/>
                <a:gd name="connsiteY101" fmla="*/ 1445746 h 2192663"/>
                <a:gd name="connsiteX102" fmla="*/ 3079750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3 w 6836560"/>
                <a:gd name="connsiteY129" fmla="*/ 1940251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2519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3521 h 2192663"/>
                <a:gd name="connsiteX100" fmla="*/ 3067050 w 6836560"/>
                <a:gd name="connsiteY100" fmla="*/ 1445746 h 2192663"/>
                <a:gd name="connsiteX101" fmla="*/ 3076575 w 6836560"/>
                <a:gd name="connsiteY101" fmla="*/ 1445746 h 2192663"/>
                <a:gd name="connsiteX102" fmla="*/ 3079750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3 w 6836560"/>
                <a:gd name="connsiteY129" fmla="*/ 1940251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9750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3 w 6836560"/>
                <a:gd name="connsiteY129" fmla="*/ 1940251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3 w 6836560"/>
                <a:gd name="connsiteY129" fmla="*/ 1940251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202901 w 6836560"/>
                <a:gd name="connsiteY129" fmla="*/ 1771182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202901 w 6836560"/>
                <a:gd name="connsiteY129" fmla="*/ 1771182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202901 w 6836560"/>
                <a:gd name="connsiteY129" fmla="*/ 1771182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05270 w 6836560"/>
                <a:gd name="connsiteY129" fmla="*/ 1937869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5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2971798 w 6836560"/>
                <a:gd name="connsiteY112" fmla="*/ 1799757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2971798 w 6836560"/>
                <a:gd name="connsiteY112" fmla="*/ 1799757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2971798 w 6836560"/>
                <a:gd name="connsiteY112" fmla="*/ 1799757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5154 w 6836560"/>
                <a:gd name="connsiteY112" fmla="*/ 1699744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9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359943 w 6836560"/>
                <a:gd name="connsiteY111" fmla="*/ 1540202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359943 w 6836560"/>
                <a:gd name="connsiteY111" fmla="*/ 1540202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359943 w 6836560"/>
                <a:gd name="connsiteY111" fmla="*/ 1540202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9918 w 6836560"/>
                <a:gd name="connsiteY111" fmla="*/ 1683077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90221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2 w 6836560"/>
                <a:gd name="connsiteY116" fmla="*/ 1749752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12293 w 6836560"/>
                <a:gd name="connsiteY116" fmla="*/ 1830714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12293 w 6836560"/>
                <a:gd name="connsiteY116" fmla="*/ 1830714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1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271836 w 6836560"/>
                <a:gd name="connsiteY115" fmla="*/ 1668789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271836 w 6836560"/>
                <a:gd name="connsiteY115" fmla="*/ 1668789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3729 w 6836560"/>
                <a:gd name="connsiteY115" fmla="*/ 1737845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0 w 6836560"/>
                <a:gd name="connsiteY115" fmla="*/ 1742608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71824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1 w 6836560"/>
                <a:gd name="connsiteY121" fmla="*/ 181880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307554 w 6836560"/>
                <a:gd name="connsiteY121" fmla="*/ 1718796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307554 w 6836560"/>
                <a:gd name="connsiteY121" fmla="*/ 1718796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1361 w 6836560"/>
                <a:gd name="connsiteY121" fmla="*/ 1811665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63196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6875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2425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4625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25675 w 6836560"/>
                <a:gd name="connsiteY77" fmla="*/ 107744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30438 w 6836560"/>
                <a:gd name="connsiteY77" fmla="*/ 1079828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30438 w 6836560"/>
                <a:gd name="connsiteY77" fmla="*/ 1079828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30438 w 6836560"/>
                <a:gd name="connsiteY77" fmla="*/ 1075066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30438 w 6836560"/>
                <a:gd name="connsiteY77" fmla="*/ 1077447 h 2192663"/>
                <a:gd name="connsiteX78" fmla="*/ 2228850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5696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3946 h 2192663"/>
                <a:gd name="connsiteX73" fmla="*/ 2152650 w 6836560"/>
                <a:gd name="connsiteY73" fmla="*/ 1017121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8071 h 2192663"/>
                <a:gd name="connsiteX72" fmla="*/ 2117725 w 6836560"/>
                <a:gd name="connsiteY72" fmla="*/ 1016328 h 2192663"/>
                <a:gd name="connsiteX73" fmla="*/ 2152650 w 6836560"/>
                <a:gd name="connsiteY73" fmla="*/ 1017121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5690 h 2192663"/>
                <a:gd name="connsiteX72" fmla="*/ 2117725 w 6836560"/>
                <a:gd name="connsiteY72" fmla="*/ 1016328 h 2192663"/>
                <a:gd name="connsiteX73" fmla="*/ 2152650 w 6836560"/>
                <a:gd name="connsiteY73" fmla="*/ 1017121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5690 h 2192663"/>
                <a:gd name="connsiteX72" fmla="*/ 2122487 w 6836560"/>
                <a:gd name="connsiteY72" fmla="*/ 1021090 h 2192663"/>
                <a:gd name="connsiteX73" fmla="*/ 2152650 w 6836560"/>
                <a:gd name="connsiteY73" fmla="*/ 1017121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5690 h 2192663"/>
                <a:gd name="connsiteX72" fmla="*/ 2122487 w 6836560"/>
                <a:gd name="connsiteY72" fmla="*/ 1016327 h 2192663"/>
                <a:gd name="connsiteX73" fmla="*/ 2152650 w 6836560"/>
                <a:gd name="connsiteY73" fmla="*/ 1017121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5690 h 2192663"/>
                <a:gd name="connsiteX72" fmla="*/ 2122487 w 6836560"/>
                <a:gd name="connsiteY72" fmla="*/ 1021090 h 2192663"/>
                <a:gd name="connsiteX73" fmla="*/ 2152650 w 6836560"/>
                <a:gd name="connsiteY73" fmla="*/ 1017121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7121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5846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90121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5671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40909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23446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801221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7721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4546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68425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5569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3188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0806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4763 w 6836560"/>
                <a:gd name="connsiteY42" fmla="*/ 626596 h 2192663"/>
                <a:gd name="connsiteX43" fmla="*/ 1301750 w 6836560"/>
                <a:gd name="connsiteY43" fmla="*/ 629771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0806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4763 w 6836560"/>
                <a:gd name="connsiteY42" fmla="*/ 626596 h 2192663"/>
                <a:gd name="connsiteX43" fmla="*/ 1301750 w 6836560"/>
                <a:gd name="connsiteY43" fmla="*/ 627390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0806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7390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0806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9525 w 6836560"/>
                <a:gd name="connsiteY42" fmla="*/ 626596 h 2192663"/>
                <a:gd name="connsiteX43" fmla="*/ 1301750 w 6836560"/>
                <a:gd name="connsiteY43" fmla="*/ 627390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0806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7144 w 6836560"/>
                <a:gd name="connsiteY42" fmla="*/ 624215 h 2192663"/>
                <a:gd name="connsiteX43" fmla="*/ 1301750 w 6836560"/>
                <a:gd name="connsiteY43" fmla="*/ 627390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0806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7144 w 6836560"/>
                <a:gd name="connsiteY42" fmla="*/ 626597 h 2192663"/>
                <a:gd name="connsiteX43" fmla="*/ 1301750 w 6836560"/>
                <a:gd name="connsiteY43" fmla="*/ 627390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0806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4046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7144 w 6836560"/>
                <a:gd name="connsiteY42" fmla="*/ 626597 h 2192663"/>
                <a:gd name="connsiteX43" fmla="*/ 1301750 w 6836560"/>
                <a:gd name="connsiteY43" fmla="*/ 627390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0806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21821 h 2192663"/>
                <a:gd name="connsiteX32" fmla="*/ 1117600 w 6836560"/>
                <a:gd name="connsiteY32" fmla="*/ 540871 h 2192663"/>
                <a:gd name="connsiteX33" fmla="*/ 1181100 w 6836560"/>
                <a:gd name="connsiteY33" fmla="*/ 541665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7144 w 6836560"/>
                <a:gd name="connsiteY42" fmla="*/ 626597 h 2192663"/>
                <a:gd name="connsiteX43" fmla="*/ 1301750 w 6836560"/>
                <a:gd name="connsiteY43" fmla="*/ 627390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0806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17058 h 2192663"/>
                <a:gd name="connsiteX32" fmla="*/ 1117600 w 6836560"/>
                <a:gd name="connsiteY32" fmla="*/ 540871 h 2192663"/>
                <a:gd name="connsiteX33" fmla="*/ 1181100 w 6836560"/>
                <a:gd name="connsiteY33" fmla="*/ 541665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7144 w 6836560"/>
                <a:gd name="connsiteY42" fmla="*/ 626597 h 2192663"/>
                <a:gd name="connsiteX43" fmla="*/ 1301750 w 6836560"/>
                <a:gd name="connsiteY43" fmla="*/ 627390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0806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206375 w 6836560"/>
                <a:gd name="connsiteY4" fmla="*/ 10646 h 2192663"/>
                <a:gd name="connsiteX5" fmla="*/ 387350 w 6836560"/>
                <a:gd name="connsiteY5" fmla="*/ 7471 h 2192663"/>
                <a:gd name="connsiteX6" fmla="*/ 412750 w 6836560"/>
                <a:gd name="connsiteY6" fmla="*/ 4296 h 2192663"/>
                <a:gd name="connsiteX7" fmla="*/ 406400 w 6836560"/>
                <a:gd name="connsiteY7" fmla="*/ 4296 h 2192663"/>
                <a:gd name="connsiteX8" fmla="*/ 403225 w 6836560"/>
                <a:gd name="connsiteY8" fmla="*/ 32871 h 2192663"/>
                <a:gd name="connsiteX9" fmla="*/ 409575 w 6836560"/>
                <a:gd name="connsiteY9" fmla="*/ 36046 h 2192663"/>
                <a:gd name="connsiteX10" fmla="*/ 415925 w 6836560"/>
                <a:gd name="connsiteY10" fmla="*/ 86846 h 2192663"/>
                <a:gd name="connsiteX11" fmla="*/ 425450 w 6836560"/>
                <a:gd name="connsiteY11" fmla="*/ 86846 h 2192663"/>
                <a:gd name="connsiteX12" fmla="*/ 428625 w 6836560"/>
                <a:gd name="connsiteY12" fmla="*/ 102721 h 2192663"/>
                <a:gd name="connsiteX13" fmla="*/ 438150 w 6836560"/>
                <a:gd name="connsiteY13" fmla="*/ 102721 h 2192663"/>
                <a:gd name="connsiteX14" fmla="*/ 438150 w 6836560"/>
                <a:gd name="connsiteY14" fmla="*/ 217021 h 2192663"/>
                <a:gd name="connsiteX15" fmla="*/ 447675 w 6836560"/>
                <a:gd name="connsiteY15" fmla="*/ 217021 h 2192663"/>
                <a:gd name="connsiteX16" fmla="*/ 447675 w 6836560"/>
                <a:gd name="connsiteY16" fmla="*/ 232896 h 2192663"/>
                <a:gd name="connsiteX17" fmla="*/ 457200 w 6836560"/>
                <a:gd name="connsiteY17" fmla="*/ 232896 h 2192663"/>
                <a:gd name="connsiteX18" fmla="*/ 457200 w 6836560"/>
                <a:gd name="connsiteY18" fmla="*/ 255121 h 2192663"/>
                <a:gd name="connsiteX19" fmla="*/ 822325 w 6836560"/>
                <a:gd name="connsiteY19" fmla="*/ 255121 h 2192663"/>
                <a:gd name="connsiteX20" fmla="*/ 822325 w 6836560"/>
                <a:gd name="connsiteY20" fmla="*/ 277346 h 2192663"/>
                <a:gd name="connsiteX21" fmla="*/ 857250 w 6836560"/>
                <a:gd name="connsiteY21" fmla="*/ 277346 h 2192663"/>
                <a:gd name="connsiteX22" fmla="*/ 857250 w 6836560"/>
                <a:gd name="connsiteY22" fmla="*/ 302746 h 2192663"/>
                <a:gd name="connsiteX23" fmla="*/ 895350 w 6836560"/>
                <a:gd name="connsiteY23" fmla="*/ 302746 h 2192663"/>
                <a:gd name="connsiteX24" fmla="*/ 895350 w 6836560"/>
                <a:gd name="connsiteY24" fmla="*/ 458321 h 2192663"/>
                <a:gd name="connsiteX25" fmla="*/ 901700 w 6836560"/>
                <a:gd name="connsiteY25" fmla="*/ 458321 h 2192663"/>
                <a:gd name="connsiteX26" fmla="*/ 901700 w 6836560"/>
                <a:gd name="connsiteY26" fmla="*/ 471021 h 2192663"/>
                <a:gd name="connsiteX27" fmla="*/ 927100 w 6836560"/>
                <a:gd name="connsiteY27" fmla="*/ 471021 h 2192663"/>
                <a:gd name="connsiteX28" fmla="*/ 927100 w 6836560"/>
                <a:gd name="connsiteY28" fmla="*/ 496421 h 2192663"/>
                <a:gd name="connsiteX29" fmla="*/ 974725 w 6836560"/>
                <a:gd name="connsiteY29" fmla="*/ 496421 h 2192663"/>
                <a:gd name="connsiteX30" fmla="*/ 974725 w 6836560"/>
                <a:gd name="connsiteY30" fmla="*/ 518646 h 2192663"/>
                <a:gd name="connsiteX31" fmla="*/ 1114425 w 6836560"/>
                <a:gd name="connsiteY31" fmla="*/ 517058 h 2192663"/>
                <a:gd name="connsiteX32" fmla="*/ 1115219 w 6836560"/>
                <a:gd name="connsiteY32" fmla="*/ 540871 h 2192663"/>
                <a:gd name="connsiteX33" fmla="*/ 1181100 w 6836560"/>
                <a:gd name="connsiteY33" fmla="*/ 541665 h 2192663"/>
                <a:gd name="connsiteX34" fmla="*/ 1181100 w 6836560"/>
                <a:gd name="connsiteY34" fmla="*/ 553571 h 2192663"/>
                <a:gd name="connsiteX35" fmla="*/ 1187450 w 6836560"/>
                <a:gd name="connsiteY35" fmla="*/ 553571 h 2192663"/>
                <a:gd name="connsiteX36" fmla="*/ 1187450 w 6836560"/>
                <a:gd name="connsiteY36" fmla="*/ 563096 h 2192663"/>
                <a:gd name="connsiteX37" fmla="*/ 1193800 w 6836560"/>
                <a:gd name="connsiteY37" fmla="*/ 563096 h 2192663"/>
                <a:gd name="connsiteX38" fmla="*/ 1193800 w 6836560"/>
                <a:gd name="connsiteY38" fmla="*/ 569446 h 2192663"/>
                <a:gd name="connsiteX39" fmla="*/ 1203325 w 6836560"/>
                <a:gd name="connsiteY39" fmla="*/ 569446 h 2192663"/>
                <a:gd name="connsiteX40" fmla="*/ 1203325 w 6836560"/>
                <a:gd name="connsiteY40" fmla="*/ 604371 h 2192663"/>
                <a:gd name="connsiteX41" fmla="*/ 1276350 w 6836560"/>
                <a:gd name="connsiteY41" fmla="*/ 604371 h 2192663"/>
                <a:gd name="connsiteX42" fmla="*/ 1277144 w 6836560"/>
                <a:gd name="connsiteY42" fmla="*/ 626597 h 2192663"/>
                <a:gd name="connsiteX43" fmla="*/ 1301750 w 6836560"/>
                <a:gd name="connsiteY43" fmla="*/ 627390 h 2192663"/>
                <a:gd name="connsiteX44" fmla="*/ 1301750 w 6836560"/>
                <a:gd name="connsiteY44" fmla="*/ 642471 h 2192663"/>
                <a:gd name="connsiteX45" fmla="*/ 1311275 w 6836560"/>
                <a:gd name="connsiteY45" fmla="*/ 642471 h 2192663"/>
                <a:gd name="connsiteX46" fmla="*/ 1311275 w 6836560"/>
                <a:gd name="connsiteY46" fmla="*/ 671046 h 2192663"/>
                <a:gd name="connsiteX47" fmla="*/ 1349375 w 6836560"/>
                <a:gd name="connsiteY47" fmla="*/ 671046 h 2192663"/>
                <a:gd name="connsiteX48" fmla="*/ 1349375 w 6836560"/>
                <a:gd name="connsiteY48" fmla="*/ 686921 h 2192663"/>
                <a:gd name="connsiteX49" fmla="*/ 1371600 w 6836560"/>
                <a:gd name="connsiteY49" fmla="*/ 686921 h 2192663"/>
                <a:gd name="connsiteX50" fmla="*/ 1370806 w 6836560"/>
                <a:gd name="connsiteY50" fmla="*/ 709146 h 2192663"/>
                <a:gd name="connsiteX51" fmla="*/ 1390650 w 6836560"/>
                <a:gd name="connsiteY51" fmla="*/ 709146 h 2192663"/>
                <a:gd name="connsiteX52" fmla="*/ 1390650 w 6836560"/>
                <a:gd name="connsiteY52" fmla="*/ 732165 h 2192663"/>
                <a:gd name="connsiteX53" fmla="*/ 1454150 w 6836560"/>
                <a:gd name="connsiteY53" fmla="*/ 730577 h 2192663"/>
                <a:gd name="connsiteX54" fmla="*/ 1454150 w 6836560"/>
                <a:gd name="connsiteY54" fmla="*/ 753596 h 2192663"/>
                <a:gd name="connsiteX55" fmla="*/ 1489075 w 6836560"/>
                <a:gd name="connsiteY55" fmla="*/ 753596 h 2192663"/>
                <a:gd name="connsiteX56" fmla="*/ 1489075 w 6836560"/>
                <a:gd name="connsiteY56" fmla="*/ 778996 h 2192663"/>
                <a:gd name="connsiteX57" fmla="*/ 1562100 w 6836560"/>
                <a:gd name="connsiteY57" fmla="*/ 778996 h 2192663"/>
                <a:gd name="connsiteX58" fmla="*/ 1562100 w 6836560"/>
                <a:gd name="connsiteY58" fmla="*/ 798046 h 2192663"/>
                <a:gd name="connsiteX59" fmla="*/ 1670050 w 6836560"/>
                <a:gd name="connsiteY59" fmla="*/ 798840 h 2192663"/>
                <a:gd name="connsiteX60" fmla="*/ 1670050 w 6836560"/>
                <a:gd name="connsiteY60" fmla="*/ 820271 h 2192663"/>
                <a:gd name="connsiteX61" fmla="*/ 1730375 w 6836560"/>
                <a:gd name="connsiteY61" fmla="*/ 818683 h 2192663"/>
                <a:gd name="connsiteX62" fmla="*/ 1730375 w 6836560"/>
                <a:gd name="connsiteY62" fmla="*/ 839321 h 2192663"/>
                <a:gd name="connsiteX63" fmla="*/ 1771650 w 6836560"/>
                <a:gd name="connsiteY63" fmla="*/ 838528 h 2192663"/>
                <a:gd name="connsiteX64" fmla="*/ 1771650 w 6836560"/>
                <a:gd name="connsiteY64" fmla="*/ 886946 h 2192663"/>
                <a:gd name="connsiteX65" fmla="*/ 1816100 w 6836560"/>
                <a:gd name="connsiteY65" fmla="*/ 887739 h 2192663"/>
                <a:gd name="connsiteX66" fmla="*/ 1816100 w 6836560"/>
                <a:gd name="connsiteY66" fmla="*/ 944096 h 2192663"/>
                <a:gd name="connsiteX67" fmla="*/ 1825625 w 6836560"/>
                <a:gd name="connsiteY67" fmla="*/ 944096 h 2192663"/>
                <a:gd name="connsiteX68" fmla="*/ 1825625 w 6836560"/>
                <a:gd name="connsiteY68" fmla="*/ 972671 h 2192663"/>
                <a:gd name="connsiteX69" fmla="*/ 1885950 w 6836560"/>
                <a:gd name="connsiteY69" fmla="*/ 973465 h 2192663"/>
                <a:gd name="connsiteX70" fmla="*/ 1885950 w 6836560"/>
                <a:gd name="connsiteY70" fmla="*/ 994896 h 2192663"/>
                <a:gd name="connsiteX71" fmla="*/ 2120900 w 6836560"/>
                <a:gd name="connsiteY71" fmla="*/ 995690 h 2192663"/>
                <a:gd name="connsiteX72" fmla="*/ 2120105 w 6836560"/>
                <a:gd name="connsiteY72" fmla="*/ 1018709 h 2192663"/>
                <a:gd name="connsiteX73" fmla="*/ 2152650 w 6836560"/>
                <a:gd name="connsiteY73" fmla="*/ 1019502 h 2192663"/>
                <a:gd name="connsiteX74" fmla="*/ 2152650 w 6836560"/>
                <a:gd name="connsiteY74" fmla="*/ 1042521 h 2192663"/>
                <a:gd name="connsiteX75" fmla="*/ 2212975 w 6836560"/>
                <a:gd name="connsiteY75" fmla="*/ 1043315 h 2192663"/>
                <a:gd name="connsiteX76" fmla="*/ 2212975 w 6836560"/>
                <a:gd name="connsiteY76" fmla="*/ 1077446 h 2192663"/>
                <a:gd name="connsiteX77" fmla="*/ 2230438 w 6836560"/>
                <a:gd name="connsiteY77" fmla="*/ 1077447 h 2192663"/>
                <a:gd name="connsiteX78" fmla="*/ 2231231 w 6836560"/>
                <a:gd name="connsiteY78" fmla="*/ 1121896 h 2192663"/>
                <a:gd name="connsiteX79" fmla="*/ 2244725 w 6836560"/>
                <a:gd name="connsiteY79" fmla="*/ 1121896 h 2192663"/>
                <a:gd name="connsiteX80" fmla="*/ 2244725 w 6836560"/>
                <a:gd name="connsiteY80" fmla="*/ 1150471 h 2192663"/>
                <a:gd name="connsiteX81" fmla="*/ 2517775 w 6836560"/>
                <a:gd name="connsiteY81" fmla="*/ 1150471 h 2192663"/>
                <a:gd name="connsiteX82" fmla="*/ 2517775 w 6836560"/>
                <a:gd name="connsiteY82" fmla="*/ 1172696 h 2192663"/>
                <a:gd name="connsiteX83" fmla="*/ 2692400 w 6836560"/>
                <a:gd name="connsiteY83" fmla="*/ 1172696 h 2192663"/>
                <a:gd name="connsiteX84" fmla="*/ 2692400 w 6836560"/>
                <a:gd name="connsiteY84" fmla="*/ 1198096 h 2192663"/>
                <a:gd name="connsiteX85" fmla="*/ 2711450 w 6836560"/>
                <a:gd name="connsiteY85" fmla="*/ 1198096 h 2192663"/>
                <a:gd name="connsiteX86" fmla="*/ 2712244 w 6836560"/>
                <a:gd name="connsiteY86" fmla="*/ 1223496 h 2192663"/>
                <a:gd name="connsiteX87" fmla="*/ 2790825 w 6836560"/>
                <a:gd name="connsiteY87" fmla="*/ 1223496 h 2192663"/>
                <a:gd name="connsiteX88" fmla="*/ 2790825 w 6836560"/>
                <a:gd name="connsiteY88" fmla="*/ 1248896 h 2192663"/>
                <a:gd name="connsiteX89" fmla="*/ 2860675 w 6836560"/>
                <a:gd name="connsiteY89" fmla="*/ 1248896 h 2192663"/>
                <a:gd name="connsiteX90" fmla="*/ 2860675 w 6836560"/>
                <a:gd name="connsiteY90" fmla="*/ 1264771 h 2192663"/>
                <a:gd name="connsiteX91" fmla="*/ 2894806 w 6836560"/>
                <a:gd name="connsiteY91" fmla="*/ 1264771 h 2192663"/>
                <a:gd name="connsiteX92" fmla="*/ 2895600 w 6836560"/>
                <a:gd name="connsiteY92" fmla="*/ 1318746 h 2192663"/>
                <a:gd name="connsiteX93" fmla="*/ 2939256 w 6836560"/>
                <a:gd name="connsiteY93" fmla="*/ 1318746 h 2192663"/>
                <a:gd name="connsiteX94" fmla="*/ 2940050 w 6836560"/>
                <a:gd name="connsiteY94" fmla="*/ 1356846 h 2192663"/>
                <a:gd name="connsiteX95" fmla="*/ 3019425 w 6836560"/>
                <a:gd name="connsiteY95" fmla="*/ 1356052 h 2192663"/>
                <a:gd name="connsiteX96" fmla="*/ 3019425 w 6836560"/>
                <a:gd name="connsiteY96" fmla="*/ 1401296 h 2192663"/>
                <a:gd name="connsiteX97" fmla="*/ 3028950 w 6836560"/>
                <a:gd name="connsiteY97" fmla="*/ 1401296 h 2192663"/>
                <a:gd name="connsiteX98" fmla="*/ 3028950 w 6836560"/>
                <a:gd name="connsiteY98" fmla="*/ 1426696 h 2192663"/>
                <a:gd name="connsiteX99" fmla="*/ 3067050 w 6836560"/>
                <a:gd name="connsiteY99" fmla="*/ 1428283 h 2192663"/>
                <a:gd name="connsiteX100" fmla="*/ 3067050 w 6836560"/>
                <a:gd name="connsiteY100" fmla="*/ 1445746 h 2192663"/>
                <a:gd name="connsiteX101" fmla="*/ 3076575 w 6836560"/>
                <a:gd name="connsiteY101" fmla="*/ 1445746 h 2192663"/>
                <a:gd name="connsiteX102" fmla="*/ 3077369 w 6836560"/>
                <a:gd name="connsiteY102" fmla="*/ 1474321 h 2192663"/>
                <a:gd name="connsiteX103" fmla="*/ 3105150 w 6836560"/>
                <a:gd name="connsiteY103" fmla="*/ 1474321 h 2192663"/>
                <a:gd name="connsiteX104" fmla="*/ 3105150 w 6836560"/>
                <a:gd name="connsiteY104" fmla="*/ 1566396 h 2192663"/>
                <a:gd name="connsiteX105" fmla="*/ 3114675 w 6836560"/>
                <a:gd name="connsiteY105" fmla="*/ 1566396 h 2192663"/>
                <a:gd name="connsiteX106" fmla="*/ 3114675 w 6836560"/>
                <a:gd name="connsiteY106" fmla="*/ 1588621 h 2192663"/>
                <a:gd name="connsiteX107" fmla="*/ 3133725 w 6836560"/>
                <a:gd name="connsiteY107" fmla="*/ 1588621 h 2192663"/>
                <a:gd name="connsiteX108" fmla="*/ 3134519 w 6836560"/>
                <a:gd name="connsiteY108" fmla="*/ 1633865 h 2192663"/>
                <a:gd name="connsiteX109" fmla="*/ 3148012 w 6836560"/>
                <a:gd name="connsiteY109" fmla="*/ 1633865 h 2192663"/>
                <a:gd name="connsiteX110" fmla="*/ 3148012 w 6836560"/>
                <a:gd name="connsiteY110" fmla="*/ 1685460 h 2192663"/>
                <a:gd name="connsiteX111" fmla="*/ 3157537 w 6836560"/>
                <a:gd name="connsiteY111" fmla="*/ 1685458 h 2192663"/>
                <a:gd name="connsiteX112" fmla="*/ 3157536 w 6836560"/>
                <a:gd name="connsiteY112" fmla="*/ 1699744 h 2192663"/>
                <a:gd name="connsiteX113" fmla="*/ 3169442 w 6836560"/>
                <a:gd name="connsiteY113" fmla="*/ 1699747 h 2192663"/>
                <a:gd name="connsiteX114" fmla="*/ 3169443 w 6836560"/>
                <a:gd name="connsiteY114" fmla="*/ 1740227 h 2192663"/>
                <a:gd name="connsiteX115" fmla="*/ 3186110 w 6836560"/>
                <a:gd name="connsiteY115" fmla="*/ 1740227 h 2192663"/>
                <a:gd name="connsiteX116" fmla="*/ 3186111 w 6836560"/>
                <a:gd name="connsiteY116" fmla="*/ 1749751 h 2192663"/>
                <a:gd name="connsiteX117" fmla="*/ 3202780 w 6836560"/>
                <a:gd name="connsiteY117" fmla="*/ 1749751 h 2192663"/>
                <a:gd name="connsiteX118" fmla="*/ 3202780 w 6836560"/>
                <a:gd name="connsiteY118" fmla="*/ 1790233 h 2192663"/>
                <a:gd name="connsiteX119" fmla="*/ 3233735 w 6836560"/>
                <a:gd name="connsiteY119" fmla="*/ 1790233 h 2192663"/>
                <a:gd name="connsiteX120" fmla="*/ 3233735 w 6836560"/>
                <a:gd name="connsiteY120" fmla="*/ 1816427 h 2192663"/>
                <a:gd name="connsiteX121" fmla="*/ 3283742 w 6836560"/>
                <a:gd name="connsiteY121" fmla="*/ 1816428 h 2192663"/>
                <a:gd name="connsiteX122" fmla="*/ 3283741 w 6836560"/>
                <a:gd name="connsiteY122" fmla="*/ 1837857 h 2192663"/>
                <a:gd name="connsiteX123" fmla="*/ 4019545 w 6836560"/>
                <a:gd name="connsiteY123" fmla="*/ 1840238 h 2192663"/>
                <a:gd name="connsiteX124" fmla="*/ 4019547 w 6836560"/>
                <a:gd name="connsiteY124" fmla="*/ 1864050 h 2192663"/>
                <a:gd name="connsiteX125" fmla="*/ 4043358 w 6836560"/>
                <a:gd name="connsiteY125" fmla="*/ 1864051 h 2192663"/>
                <a:gd name="connsiteX126" fmla="*/ 4043358 w 6836560"/>
                <a:gd name="connsiteY126" fmla="*/ 1890245 h 2192663"/>
                <a:gd name="connsiteX127" fmla="*/ 4083838 w 6836560"/>
                <a:gd name="connsiteY127" fmla="*/ 1890244 h 2192663"/>
                <a:gd name="connsiteX128" fmla="*/ 4083839 w 6836560"/>
                <a:gd name="connsiteY128" fmla="*/ 1940252 h 2192663"/>
                <a:gd name="connsiteX129" fmla="*/ 4110032 w 6836560"/>
                <a:gd name="connsiteY129" fmla="*/ 1940250 h 2192663"/>
                <a:gd name="connsiteX130" fmla="*/ 4110032 w 6836560"/>
                <a:gd name="connsiteY130" fmla="*/ 1959300 h 2192663"/>
                <a:gd name="connsiteX131" fmla="*/ 4324344 w 6836560"/>
                <a:gd name="connsiteY131" fmla="*/ 1956919 h 2192663"/>
                <a:gd name="connsiteX132" fmla="*/ 4324343 w 6836560"/>
                <a:gd name="connsiteY132" fmla="*/ 1987876 h 2192663"/>
                <a:gd name="connsiteX133" fmla="*/ 4960137 w 6836560"/>
                <a:gd name="connsiteY133" fmla="*/ 1990257 h 2192663"/>
                <a:gd name="connsiteX134" fmla="*/ 4960138 w 6836560"/>
                <a:gd name="connsiteY134" fmla="*/ 2018833 h 2192663"/>
                <a:gd name="connsiteX135" fmla="*/ 5026812 w 6836560"/>
                <a:gd name="connsiteY135" fmla="*/ 2018833 h 2192663"/>
                <a:gd name="connsiteX136" fmla="*/ 5026811 w 6836560"/>
                <a:gd name="connsiteY136" fmla="*/ 2054552 h 2192663"/>
                <a:gd name="connsiteX137" fmla="*/ 5450673 w 6836560"/>
                <a:gd name="connsiteY137" fmla="*/ 2052169 h 2192663"/>
                <a:gd name="connsiteX138" fmla="*/ 5450674 w 6836560"/>
                <a:gd name="connsiteY138" fmla="*/ 2106937 h 2192663"/>
                <a:gd name="connsiteX139" fmla="*/ 5893586 w 6836560"/>
                <a:gd name="connsiteY139" fmla="*/ 2106938 h 2192663"/>
                <a:gd name="connsiteX140" fmla="*/ 5893586 w 6836560"/>
                <a:gd name="connsiteY140" fmla="*/ 2192663 h 2192663"/>
                <a:gd name="connsiteX141" fmla="*/ 6836560 w 6836560"/>
                <a:gd name="connsiteY141" fmla="*/ 2190281 h 2192663"/>
                <a:gd name="connsiteX0" fmla="*/ 0 w 6836560"/>
                <a:gd name="connsiteY0" fmla="*/ 4296 h 2192663"/>
                <a:gd name="connsiteX1" fmla="*/ 0 w 6836560"/>
                <a:gd name="connsiteY1" fmla="*/ 4296 h 2192663"/>
                <a:gd name="connsiteX2" fmla="*/ 152400 w 6836560"/>
                <a:gd name="connsiteY2" fmla="*/ 4296 h 2192663"/>
                <a:gd name="connsiteX3" fmla="*/ 168275 w 6836560"/>
                <a:gd name="connsiteY3" fmla="*/ 7471 h 2192663"/>
                <a:gd name="connsiteX4" fmla="*/ 387350 w 6836560"/>
                <a:gd name="connsiteY4" fmla="*/ 7471 h 2192663"/>
                <a:gd name="connsiteX5" fmla="*/ 412750 w 6836560"/>
                <a:gd name="connsiteY5" fmla="*/ 4296 h 2192663"/>
                <a:gd name="connsiteX6" fmla="*/ 406400 w 6836560"/>
                <a:gd name="connsiteY6" fmla="*/ 4296 h 2192663"/>
                <a:gd name="connsiteX7" fmla="*/ 403225 w 6836560"/>
                <a:gd name="connsiteY7" fmla="*/ 32871 h 2192663"/>
                <a:gd name="connsiteX8" fmla="*/ 409575 w 6836560"/>
                <a:gd name="connsiteY8" fmla="*/ 36046 h 2192663"/>
                <a:gd name="connsiteX9" fmla="*/ 415925 w 6836560"/>
                <a:gd name="connsiteY9" fmla="*/ 86846 h 2192663"/>
                <a:gd name="connsiteX10" fmla="*/ 425450 w 6836560"/>
                <a:gd name="connsiteY10" fmla="*/ 86846 h 2192663"/>
                <a:gd name="connsiteX11" fmla="*/ 428625 w 6836560"/>
                <a:gd name="connsiteY11" fmla="*/ 102721 h 2192663"/>
                <a:gd name="connsiteX12" fmla="*/ 438150 w 6836560"/>
                <a:gd name="connsiteY12" fmla="*/ 102721 h 2192663"/>
                <a:gd name="connsiteX13" fmla="*/ 438150 w 6836560"/>
                <a:gd name="connsiteY13" fmla="*/ 217021 h 2192663"/>
                <a:gd name="connsiteX14" fmla="*/ 447675 w 6836560"/>
                <a:gd name="connsiteY14" fmla="*/ 217021 h 2192663"/>
                <a:gd name="connsiteX15" fmla="*/ 447675 w 6836560"/>
                <a:gd name="connsiteY15" fmla="*/ 232896 h 2192663"/>
                <a:gd name="connsiteX16" fmla="*/ 457200 w 6836560"/>
                <a:gd name="connsiteY16" fmla="*/ 232896 h 2192663"/>
                <a:gd name="connsiteX17" fmla="*/ 457200 w 6836560"/>
                <a:gd name="connsiteY17" fmla="*/ 255121 h 2192663"/>
                <a:gd name="connsiteX18" fmla="*/ 822325 w 6836560"/>
                <a:gd name="connsiteY18" fmla="*/ 255121 h 2192663"/>
                <a:gd name="connsiteX19" fmla="*/ 822325 w 6836560"/>
                <a:gd name="connsiteY19" fmla="*/ 277346 h 2192663"/>
                <a:gd name="connsiteX20" fmla="*/ 857250 w 6836560"/>
                <a:gd name="connsiteY20" fmla="*/ 277346 h 2192663"/>
                <a:gd name="connsiteX21" fmla="*/ 857250 w 6836560"/>
                <a:gd name="connsiteY21" fmla="*/ 302746 h 2192663"/>
                <a:gd name="connsiteX22" fmla="*/ 895350 w 6836560"/>
                <a:gd name="connsiteY22" fmla="*/ 302746 h 2192663"/>
                <a:gd name="connsiteX23" fmla="*/ 895350 w 6836560"/>
                <a:gd name="connsiteY23" fmla="*/ 458321 h 2192663"/>
                <a:gd name="connsiteX24" fmla="*/ 901700 w 6836560"/>
                <a:gd name="connsiteY24" fmla="*/ 458321 h 2192663"/>
                <a:gd name="connsiteX25" fmla="*/ 901700 w 6836560"/>
                <a:gd name="connsiteY25" fmla="*/ 471021 h 2192663"/>
                <a:gd name="connsiteX26" fmla="*/ 927100 w 6836560"/>
                <a:gd name="connsiteY26" fmla="*/ 471021 h 2192663"/>
                <a:gd name="connsiteX27" fmla="*/ 927100 w 6836560"/>
                <a:gd name="connsiteY27" fmla="*/ 496421 h 2192663"/>
                <a:gd name="connsiteX28" fmla="*/ 974725 w 6836560"/>
                <a:gd name="connsiteY28" fmla="*/ 496421 h 2192663"/>
                <a:gd name="connsiteX29" fmla="*/ 974725 w 6836560"/>
                <a:gd name="connsiteY29" fmla="*/ 518646 h 2192663"/>
                <a:gd name="connsiteX30" fmla="*/ 1114425 w 6836560"/>
                <a:gd name="connsiteY30" fmla="*/ 517058 h 2192663"/>
                <a:gd name="connsiteX31" fmla="*/ 1115219 w 6836560"/>
                <a:gd name="connsiteY31" fmla="*/ 540871 h 2192663"/>
                <a:gd name="connsiteX32" fmla="*/ 1181100 w 6836560"/>
                <a:gd name="connsiteY32" fmla="*/ 541665 h 2192663"/>
                <a:gd name="connsiteX33" fmla="*/ 1181100 w 6836560"/>
                <a:gd name="connsiteY33" fmla="*/ 553571 h 2192663"/>
                <a:gd name="connsiteX34" fmla="*/ 1187450 w 6836560"/>
                <a:gd name="connsiteY34" fmla="*/ 553571 h 2192663"/>
                <a:gd name="connsiteX35" fmla="*/ 1187450 w 6836560"/>
                <a:gd name="connsiteY35" fmla="*/ 563096 h 2192663"/>
                <a:gd name="connsiteX36" fmla="*/ 1193800 w 6836560"/>
                <a:gd name="connsiteY36" fmla="*/ 563096 h 2192663"/>
                <a:gd name="connsiteX37" fmla="*/ 1193800 w 6836560"/>
                <a:gd name="connsiteY37" fmla="*/ 569446 h 2192663"/>
                <a:gd name="connsiteX38" fmla="*/ 1203325 w 6836560"/>
                <a:gd name="connsiteY38" fmla="*/ 569446 h 2192663"/>
                <a:gd name="connsiteX39" fmla="*/ 1203325 w 6836560"/>
                <a:gd name="connsiteY39" fmla="*/ 604371 h 2192663"/>
                <a:gd name="connsiteX40" fmla="*/ 1276350 w 6836560"/>
                <a:gd name="connsiteY40" fmla="*/ 604371 h 2192663"/>
                <a:gd name="connsiteX41" fmla="*/ 1277144 w 6836560"/>
                <a:gd name="connsiteY41" fmla="*/ 626597 h 2192663"/>
                <a:gd name="connsiteX42" fmla="*/ 1301750 w 6836560"/>
                <a:gd name="connsiteY42" fmla="*/ 627390 h 2192663"/>
                <a:gd name="connsiteX43" fmla="*/ 1301750 w 6836560"/>
                <a:gd name="connsiteY43" fmla="*/ 642471 h 2192663"/>
                <a:gd name="connsiteX44" fmla="*/ 1311275 w 6836560"/>
                <a:gd name="connsiteY44" fmla="*/ 642471 h 2192663"/>
                <a:gd name="connsiteX45" fmla="*/ 1311275 w 6836560"/>
                <a:gd name="connsiteY45" fmla="*/ 671046 h 2192663"/>
                <a:gd name="connsiteX46" fmla="*/ 1349375 w 6836560"/>
                <a:gd name="connsiteY46" fmla="*/ 671046 h 2192663"/>
                <a:gd name="connsiteX47" fmla="*/ 1349375 w 6836560"/>
                <a:gd name="connsiteY47" fmla="*/ 686921 h 2192663"/>
                <a:gd name="connsiteX48" fmla="*/ 1371600 w 6836560"/>
                <a:gd name="connsiteY48" fmla="*/ 686921 h 2192663"/>
                <a:gd name="connsiteX49" fmla="*/ 1370806 w 6836560"/>
                <a:gd name="connsiteY49" fmla="*/ 709146 h 2192663"/>
                <a:gd name="connsiteX50" fmla="*/ 1390650 w 6836560"/>
                <a:gd name="connsiteY50" fmla="*/ 709146 h 2192663"/>
                <a:gd name="connsiteX51" fmla="*/ 1390650 w 6836560"/>
                <a:gd name="connsiteY51" fmla="*/ 732165 h 2192663"/>
                <a:gd name="connsiteX52" fmla="*/ 1454150 w 6836560"/>
                <a:gd name="connsiteY52" fmla="*/ 730577 h 2192663"/>
                <a:gd name="connsiteX53" fmla="*/ 1454150 w 6836560"/>
                <a:gd name="connsiteY53" fmla="*/ 753596 h 2192663"/>
                <a:gd name="connsiteX54" fmla="*/ 1489075 w 6836560"/>
                <a:gd name="connsiteY54" fmla="*/ 753596 h 2192663"/>
                <a:gd name="connsiteX55" fmla="*/ 1489075 w 6836560"/>
                <a:gd name="connsiteY55" fmla="*/ 778996 h 2192663"/>
                <a:gd name="connsiteX56" fmla="*/ 1562100 w 6836560"/>
                <a:gd name="connsiteY56" fmla="*/ 778996 h 2192663"/>
                <a:gd name="connsiteX57" fmla="*/ 1562100 w 6836560"/>
                <a:gd name="connsiteY57" fmla="*/ 798046 h 2192663"/>
                <a:gd name="connsiteX58" fmla="*/ 1670050 w 6836560"/>
                <a:gd name="connsiteY58" fmla="*/ 798840 h 2192663"/>
                <a:gd name="connsiteX59" fmla="*/ 1670050 w 6836560"/>
                <a:gd name="connsiteY59" fmla="*/ 820271 h 2192663"/>
                <a:gd name="connsiteX60" fmla="*/ 1730375 w 6836560"/>
                <a:gd name="connsiteY60" fmla="*/ 818683 h 2192663"/>
                <a:gd name="connsiteX61" fmla="*/ 1730375 w 6836560"/>
                <a:gd name="connsiteY61" fmla="*/ 839321 h 2192663"/>
                <a:gd name="connsiteX62" fmla="*/ 1771650 w 6836560"/>
                <a:gd name="connsiteY62" fmla="*/ 838528 h 2192663"/>
                <a:gd name="connsiteX63" fmla="*/ 1771650 w 6836560"/>
                <a:gd name="connsiteY63" fmla="*/ 886946 h 2192663"/>
                <a:gd name="connsiteX64" fmla="*/ 1816100 w 6836560"/>
                <a:gd name="connsiteY64" fmla="*/ 887739 h 2192663"/>
                <a:gd name="connsiteX65" fmla="*/ 1816100 w 6836560"/>
                <a:gd name="connsiteY65" fmla="*/ 944096 h 2192663"/>
                <a:gd name="connsiteX66" fmla="*/ 1825625 w 6836560"/>
                <a:gd name="connsiteY66" fmla="*/ 944096 h 2192663"/>
                <a:gd name="connsiteX67" fmla="*/ 1825625 w 6836560"/>
                <a:gd name="connsiteY67" fmla="*/ 972671 h 2192663"/>
                <a:gd name="connsiteX68" fmla="*/ 1885950 w 6836560"/>
                <a:gd name="connsiteY68" fmla="*/ 973465 h 2192663"/>
                <a:gd name="connsiteX69" fmla="*/ 1885950 w 6836560"/>
                <a:gd name="connsiteY69" fmla="*/ 994896 h 2192663"/>
                <a:gd name="connsiteX70" fmla="*/ 2120900 w 6836560"/>
                <a:gd name="connsiteY70" fmla="*/ 995690 h 2192663"/>
                <a:gd name="connsiteX71" fmla="*/ 2120105 w 6836560"/>
                <a:gd name="connsiteY71" fmla="*/ 1018709 h 2192663"/>
                <a:gd name="connsiteX72" fmla="*/ 2152650 w 6836560"/>
                <a:gd name="connsiteY72" fmla="*/ 1019502 h 2192663"/>
                <a:gd name="connsiteX73" fmla="*/ 2152650 w 6836560"/>
                <a:gd name="connsiteY73" fmla="*/ 1042521 h 2192663"/>
                <a:gd name="connsiteX74" fmla="*/ 2212975 w 6836560"/>
                <a:gd name="connsiteY74" fmla="*/ 1043315 h 2192663"/>
                <a:gd name="connsiteX75" fmla="*/ 2212975 w 6836560"/>
                <a:gd name="connsiteY75" fmla="*/ 1077446 h 2192663"/>
                <a:gd name="connsiteX76" fmla="*/ 2230438 w 6836560"/>
                <a:gd name="connsiteY76" fmla="*/ 1077447 h 2192663"/>
                <a:gd name="connsiteX77" fmla="*/ 2231231 w 6836560"/>
                <a:gd name="connsiteY77" fmla="*/ 1121896 h 2192663"/>
                <a:gd name="connsiteX78" fmla="*/ 2244725 w 6836560"/>
                <a:gd name="connsiteY78" fmla="*/ 1121896 h 2192663"/>
                <a:gd name="connsiteX79" fmla="*/ 2244725 w 6836560"/>
                <a:gd name="connsiteY79" fmla="*/ 1150471 h 2192663"/>
                <a:gd name="connsiteX80" fmla="*/ 2517775 w 6836560"/>
                <a:gd name="connsiteY80" fmla="*/ 1150471 h 2192663"/>
                <a:gd name="connsiteX81" fmla="*/ 2517775 w 6836560"/>
                <a:gd name="connsiteY81" fmla="*/ 1172696 h 2192663"/>
                <a:gd name="connsiteX82" fmla="*/ 2692400 w 6836560"/>
                <a:gd name="connsiteY82" fmla="*/ 1172696 h 2192663"/>
                <a:gd name="connsiteX83" fmla="*/ 2692400 w 6836560"/>
                <a:gd name="connsiteY83" fmla="*/ 1198096 h 2192663"/>
                <a:gd name="connsiteX84" fmla="*/ 2711450 w 6836560"/>
                <a:gd name="connsiteY84" fmla="*/ 1198096 h 2192663"/>
                <a:gd name="connsiteX85" fmla="*/ 2712244 w 6836560"/>
                <a:gd name="connsiteY85" fmla="*/ 1223496 h 2192663"/>
                <a:gd name="connsiteX86" fmla="*/ 2790825 w 6836560"/>
                <a:gd name="connsiteY86" fmla="*/ 1223496 h 2192663"/>
                <a:gd name="connsiteX87" fmla="*/ 2790825 w 6836560"/>
                <a:gd name="connsiteY87" fmla="*/ 1248896 h 2192663"/>
                <a:gd name="connsiteX88" fmla="*/ 2860675 w 6836560"/>
                <a:gd name="connsiteY88" fmla="*/ 1248896 h 2192663"/>
                <a:gd name="connsiteX89" fmla="*/ 2860675 w 6836560"/>
                <a:gd name="connsiteY89" fmla="*/ 1264771 h 2192663"/>
                <a:gd name="connsiteX90" fmla="*/ 2894806 w 6836560"/>
                <a:gd name="connsiteY90" fmla="*/ 1264771 h 2192663"/>
                <a:gd name="connsiteX91" fmla="*/ 2895600 w 6836560"/>
                <a:gd name="connsiteY91" fmla="*/ 1318746 h 2192663"/>
                <a:gd name="connsiteX92" fmla="*/ 2939256 w 6836560"/>
                <a:gd name="connsiteY92" fmla="*/ 1318746 h 2192663"/>
                <a:gd name="connsiteX93" fmla="*/ 2940050 w 6836560"/>
                <a:gd name="connsiteY93" fmla="*/ 1356846 h 2192663"/>
                <a:gd name="connsiteX94" fmla="*/ 3019425 w 6836560"/>
                <a:gd name="connsiteY94" fmla="*/ 1356052 h 2192663"/>
                <a:gd name="connsiteX95" fmla="*/ 3019425 w 6836560"/>
                <a:gd name="connsiteY95" fmla="*/ 1401296 h 2192663"/>
                <a:gd name="connsiteX96" fmla="*/ 3028950 w 6836560"/>
                <a:gd name="connsiteY96" fmla="*/ 1401296 h 2192663"/>
                <a:gd name="connsiteX97" fmla="*/ 3028950 w 6836560"/>
                <a:gd name="connsiteY97" fmla="*/ 1426696 h 2192663"/>
                <a:gd name="connsiteX98" fmla="*/ 3067050 w 6836560"/>
                <a:gd name="connsiteY98" fmla="*/ 1428283 h 2192663"/>
                <a:gd name="connsiteX99" fmla="*/ 3067050 w 6836560"/>
                <a:gd name="connsiteY99" fmla="*/ 1445746 h 2192663"/>
                <a:gd name="connsiteX100" fmla="*/ 3076575 w 6836560"/>
                <a:gd name="connsiteY100" fmla="*/ 1445746 h 2192663"/>
                <a:gd name="connsiteX101" fmla="*/ 3077369 w 6836560"/>
                <a:gd name="connsiteY101" fmla="*/ 1474321 h 2192663"/>
                <a:gd name="connsiteX102" fmla="*/ 3105150 w 6836560"/>
                <a:gd name="connsiteY102" fmla="*/ 1474321 h 2192663"/>
                <a:gd name="connsiteX103" fmla="*/ 3105150 w 6836560"/>
                <a:gd name="connsiteY103" fmla="*/ 1566396 h 2192663"/>
                <a:gd name="connsiteX104" fmla="*/ 3114675 w 6836560"/>
                <a:gd name="connsiteY104" fmla="*/ 1566396 h 2192663"/>
                <a:gd name="connsiteX105" fmla="*/ 3114675 w 6836560"/>
                <a:gd name="connsiteY105" fmla="*/ 1588621 h 2192663"/>
                <a:gd name="connsiteX106" fmla="*/ 3133725 w 6836560"/>
                <a:gd name="connsiteY106" fmla="*/ 1588621 h 2192663"/>
                <a:gd name="connsiteX107" fmla="*/ 3134519 w 6836560"/>
                <a:gd name="connsiteY107" fmla="*/ 1633865 h 2192663"/>
                <a:gd name="connsiteX108" fmla="*/ 3148012 w 6836560"/>
                <a:gd name="connsiteY108" fmla="*/ 1633865 h 2192663"/>
                <a:gd name="connsiteX109" fmla="*/ 3148012 w 6836560"/>
                <a:gd name="connsiteY109" fmla="*/ 1685460 h 2192663"/>
                <a:gd name="connsiteX110" fmla="*/ 3157537 w 6836560"/>
                <a:gd name="connsiteY110" fmla="*/ 1685458 h 2192663"/>
                <a:gd name="connsiteX111" fmla="*/ 3157536 w 6836560"/>
                <a:gd name="connsiteY111" fmla="*/ 1699744 h 2192663"/>
                <a:gd name="connsiteX112" fmla="*/ 3169442 w 6836560"/>
                <a:gd name="connsiteY112" fmla="*/ 1699747 h 2192663"/>
                <a:gd name="connsiteX113" fmla="*/ 3169443 w 6836560"/>
                <a:gd name="connsiteY113" fmla="*/ 1740227 h 2192663"/>
                <a:gd name="connsiteX114" fmla="*/ 3186110 w 6836560"/>
                <a:gd name="connsiteY114" fmla="*/ 1740227 h 2192663"/>
                <a:gd name="connsiteX115" fmla="*/ 3186111 w 6836560"/>
                <a:gd name="connsiteY115" fmla="*/ 1749751 h 2192663"/>
                <a:gd name="connsiteX116" fmla="*/ 3202780 w 6836560"/>
                <a:gd name="connsiteY116" fmla="*/ 1749751 h 2192663"/>
                <a:gd name="connsiteX117" fmla="*/ 3202780 w 6836560"/>
                <a:gd name="connsiteY117" fmla="*/ 1790233 h 2192663"/>
                <a:gd name="connsiteX118" fmla="*/ 3233735 w 6836560"/>
                <a:gd name="connsiteY118" fmla="*/ 1790233 h 2192663"/>
                <a:gd name="connsiteX119" fmla="*/ 3233735 w 6836560"/>
                <a:gd name="connsiteY119" fmla="*/ 1816427 h 2192663"/>
                <a:gd name="connsiteX120" fmla="*/ 3283742 w 6836560"/>
                <a:gd name="connsiteY120" fmla="*/ 1816428 h 2192663"/>
                <a:gd name="connsiteX121" fmla="*/ 3283741 w 6836560"/>
                <a:gd name="connsiteY121" fmla="*/ 1837857 h 2192663"/>
                <a:gd name="connsiteX122" fmla="*/ 4019545 w 6836560"/>
                <a:gd name="connsiteY122" fmla="*/ 1840238 h 2192663"/>
                <a:gd name="connsiteX123" fmla="*/ 4019547 w 6836560"/>
                <a:gd name="connsiteY123" fmla="*/ 1864050 h 2192663"/>
                <a:gd name="connsiteX124" fmla="*/ 4043358 w 6836560"/>
                <a:gd name="connsiteY124" fmla="*/ 1864051 h 2192663"/>
                <a:gd name="connsiteX125" fmla="*/ 4043358 w 6836560"/>
                <a:gd name="connsiteY125" fmla="*/ 1890245 h 2192663"/>
                <a:gd name="connsiteX126" fmla="*/ 4083838 w 6836560"/>
                <a:gd name="connsiteY126" fmla="*/ 1890244 h 2192663"/>
                <a:gd name="connsiteX127" fmla="*/ 4083839 w 6836560"/>
                <a:gd name="connsiteY127" fmla="*/ 1940252 h 2192663"/>
                <a:gd name="connsiteX128" fmla="*/ 4110032 w 6836560"/>
                <a:gd name="connsiteY128" fmla="*/ 1940250 h 2192663"/>
                <a:gd name="connsiteX129" fmla="*/ 4110032 w 6836560"/>
                <a:gd name="connsiteY129" fmla="*/ 1959300 h 2192663"/>
                <a:gd name="connsiteX130" fmla="*/ 4324344 w 6836560"/>
                <a:gd name="connsiteY130" fmla="*/ 1956919 h 2192663"/>
                <a:gd name="connsiteX131" fmla="*/ 4324343 w 6836560"/>
                <a:gd name="connsiteY131" fmla="*/ 1987876 h 2192663"/>
                <a:gd name="connsiteX132" fmla="*/ 4960137 w 6836560"/>
                <a:gd name="connsiteY132" fmla="*/ 1990257 h 2192663"/>
                <a:gd name="connsiteX133" fmla="*/ 4960138 w 6836560"/>
                <a:gd name="connsiteY133" fmla="*/ 2018833 h 2192663"/>
                <a:gd name="connsiteX134" fmla="*/ 5026812 w 6836560"/>
                <a:gd name="connsiteY134" fmla="*/ 2018833 h 2192663"/>
                <a:gd name="connsiteX135" fmla="*/ 5026811 w 6836560"/>
                <a:gd name="connsiteY135" fmla="*/ 2054552 h 2192663"/>
                <a:gd name="connsiteX136" fmla="*/ 5450673 w 6836560"/>
                <a:gd name="connsiteY136" fmla="*/ 2052169 h 2192663"/>
                <a:gd name="connsiteX137" fmla="*/ 5450674 w 6836560"/>
                <a:gd name="connsiteY137" fmla="*/ 2106937 h 2192663"/>
                <a:gd name="connsiteX138" fmla="*/ 5893586 w 6836560"/>
                <a:gd name="connsiteY138" fmla="*/ 2106938 h 2192663"/>
                <a:gd name="connsiteX139" fmla="*/ 5893586 w 6836560"/>
                <a:gd name="connsiteY139" fmla="*/ 2192663 h 2192663"/>
                <a:gd name="connsiteX140" fmla="*/ 6836560 w 6836560"/>
                <a:gd name="connsiteY140" fmla="*/ 2190281 h 2192663"/>
                <a:gd name="connsiteX0" fmla="*/ 0 w 6836560"/>
                <a:gd name="connsiteY0" fmla="*/ 2878 h 2191245"/>
                <a:gd name="connsiteX1" fmla="*/ 0 w 6836560"/>
                <a:gd name="connsiteY1" fmla="*/ 2878 h 2191245"/>
                <a:gd name="connsiteX2" fmla="*/ 152400 w 6836560"/>
                <a:gd name="connsiteY2" fmla="*/ 2878 h 2191245"/>
                <a:gd name="connsiteX3" fmla="*/ 387350 w 6836560"/>
                <a:gd name="connsiteY3" fmla="*/ 6053 h 2191245"/>
                <a:gd name="connsiteX4" fmla="*/ 412750 w 6836560"/>
                <a:gd name="connsiteY4" fmla="*/ 2878 h 2191245"/>
                <a:gd name="connsiteX5" fmla="*/ 406400 w 6836560"/>
                <a:gd name="connsiteY5" fmla="*/ 2878 h 2191245"/>
                <a:gd name="connsiteX6" fmla="*/ 403225 w 6836560"/>
                <a:gd name="connsiteY6" fmla="*/ 31453 h 2191245"/>
                <a:gd name="connsiteX7" fmla="*/ 409575 w 6836560"/>
                <a:gd name="connsiteY7" fmla="*/ 34628 h 2191245"/>
                <a:gd name="connsiteX8" fmla="*/ 415925 w 6836560"/>
                <a:gd name="connsiteY8" fmla="*/ 85428 h 2191245"/>
                <a:gd name="connsiteX9" fmla="*/ 425450 w 6836560"/>
                <a:gd name="connsiteY9" fmla="*/ 85428 h 2191245"/>
                <a:gd name="connsiteX10" fmla="*/ 428625 w 6836560"/>
                <a:gd name="connsiteY10" fmla="*/ 101303 h 2191245"/>
                <a:gd name="connsiteX11" fmla="*/ 438150 w 6836560"/>
                <a:gd name="connsiteY11" fmla="*/ 101303 h 2191245"/>
                <a:gd name="connsiteX12" fmla="*/ 438150 w 6836560"/>
                <a:gd name="connsiteY12" fmla="*/ 215603 h 2191245"/>
                <a:gd name="connsiteX13" fmla="*/ 447675 w 6836560"/>
                <a:gd name="connsiteY13" fmla="*/ 215603 h 2191245"/>
                <a:gd name="connsiteX14" fmla="*/ 447675 w 6836560"/>
                <a:gd name="connsiteY14" fmla="*/ 231478 h 2191245"/>
                <a:gd name="connsiteX15" fmla="*/ 457200 w 6836560"/>
                <a:gd name="connsiteY15" fmla="*/ 231478 h 2191245"/>
                <a:gd name="connsiteX16" fmla="*/ 457200 w 6836560"/>
                <a:gd name="connsiteY16" fmla="*/ 253703 h 2191245"/>
                <a:gd name="connsiteX17" fmla="*/ 822325 w 6836560"/>
                <a:gd name="connsiteY17" fmla="*/ 253703 h 2191245"/>
                <a:gd name="connsiteX18" fmla="*/ 822325 w 6836560"/>
                <a:gd name="connsiteY18" fmla="*/ 275928 h 2191245"/>
                <a:gd name="connsiteX19" fmla="*/ 857250 w 6836560"/>
                <a:gd name="connsiteY19" fmla="*/ 275928 h 2191245"/>
                <a:gd name="connsiteX20" fmla="*/ 857250 w 6836560"/>
                <a:gd name="connsiteY20" fmla="*/ 301328 h 2191245"/>
                <a:gd name="connsiteX21" fmla="*/ 895350 w 6836560"/>
                <a:gd name="connsiteY21" fmla="*/ 301328 h 2191245"/>
                <a:gd name="connsiteX22" fmla="*/ 895350 w 6836560"/>
                <a:gd name="connsiteY22" fmla="*/ 456903 h 2191245"/>
                <a:gd name="connsiteX23" fmla="*/ 901700 w 6836560"/>
                <a:gd name="connsiteY23" fmla="*/ 456903 h 2191245"/>
                <a:gd name="connsiteX24" fmla="*/ 901700 w 6836560"/>
                <a:gd name="connsiteY24" fmla="*/ 469603 h 2191245"/>
                <a:gd name="connsiteX25" fmla="*/ 927100 w 6836560"/>
                <a:gd name="connsiteY25" fmla="*/ 469603 h 2191245"/>
                <a:gd name="connsiteX26" fmla="*/ 927100 w 6836560"/>
                <a:gd name="connsiteY26" fmla="*/ 495003 h 2191245"/>
                <a:gd name="connsiteX27" fmla="*/ 974725 w 6836560"/>
                <a:gd name="connsiteY27" fmla="*/ 495003 h 2191245"/>
                <a:gd name="connsiteX28" fmla="*/ 974725 w 6836560"/>
                <a:gd name="connsiteY28" fmla="*/ 517228 h 2191245"/>
                <a:gd name="connsiteX29" fmla="*/ 1114425 w 6836560"/>
                <a:gd name="connsiteY29" fmla="*/ 515640 h 2191245"/>
                <a:gd name="connsiteX30" fmla="*/ 1115219 w 6836560"/>
                <a:gd name="connsiteY30" fmla="*/ 539453 h 2191245"/>
                <a:gd name="connsiteX31" fmla="*/ 1181100 w 6836560"/>
                <a:gd name="connsiteY31" fmla="*/ 540247 h 2191245"/>
                <a:gd name="connsiteX32" fmla="*/ 1181100 w 6836560"/>
                <a:gd name="connsiteY32" fmla="*/ 552153 h 2191245"/>
                <a:gd name="connsiteX33" fmla="*/ 1187450 w 6836560"/>
                <a:gd name="connsiteY33" fmla="*/ 552153 h 2191245"/>
                <a:gd name="connsiteX34" fmla="*/ 1187450 w 6836560"/>
                <a:gd name="connsiteY34" fmla="*/ 561678 h 2191245"/>
                <a:gd name="connsiteX35" fmla="*/ 1193800 w 6836560"/>
                <a:gd name="connsiteY35" fmla="*/ 561678 h 2191245"/>
                <a:gd name="connsiteX36" fmla="*/ 1193800 w 6836560"/>
                <a:gd name="connsiteY36" fmla="*/ 568028 h 2191245"/>
                <a:gd name="connsiteX37" fmla="*/ 1203325 w 6836560"/>
                <a:gd name="connsiteY37" fmla="*/ 568028 h 2191245"/>
                <a:gd name="connsiteX38" fmla="*/ 1203325 w 6836560"/>
                <a:gd name="connsiteY38" fmla="*/ 602953 h 2191245"/>
                <a:gd name="connsiteX39" fmla="*/ 1276350 w 6836560"/>
                <a:gd name="connsiteY39" fmla="*/ 602953 h 2191245"/>
                <a:gd name="connsiteX40" fmla="*/ 1277144 w 6836560"/>
                <a:gd name="connsiteY40" fmla="*/ 625179 h 2191245"/>
                <a:gd name="connsiteX41" fmla="*/ 1301750 w 6836560"/>
                <a:gd name="connsiteY41" fmla="*/ 625972 h 2191245"/>
                <a:gd name="connsiteX42" fmla="*/ 1301750 w 6836560"/>
                <a:gd name="connsiteY42" fmla="*/ 641053 h 2191245"/>
                <a:gd name="connsiteX43" fmla="*/ 1311275 w 6836560"/>
                <a:gd name="connsiteY43" fmla="*/ 641053 h 2191245"/>
                <a:gd name="connsiteX44" fmla="*/ 1311275 w 6836560"/>
                <a:gd name="connsiteY44" fmla="*/ 669628 h 2191245"/>
                <a:gd name="connsiteX45" fmla="*/ 1349375 w 6836560"/>
                <a:gd name="connsiteY45" fmla="*/ 669628 h 2191245"/>
                <a:gd name="connsiteX46" fmla="*/ 1349375 w 6836560"/>
                <a:gd name="connsiteY46" fmla="*/ 685503 h 2191245"/>
                <a:gd name="connsiteX47" fmla="*/ 1371600 w 6836560"/>
                <a:gd name="connsiteY47" fmla="*/ 685503 h 2191245"/>
                <a:gd name="connsiteX48" fmla="*/ 1370806 w 6836560"/>
                <a:gd name="connsiteY48" fmla="*/ 707728 h 2191245"/>
                <a:gd name="connsiteX49" fmla="*/ 1390650 w 6836560"/>
                <a:gd name="connsiteY49" fmla="*/ 707728 h 2191245"/>
                <a:gd name="connsiteX50" fmla="*/ 1390650 w 6836560"/>
                <a:gd name="connsiteY50" fmla="*/ 730747 h 2191245"/>
                <a:gd name="connsiteX51" fmla="*/ 1454150 w 6836560"/>
                <a:gd name="connsiteY51" fmla="*/ 729159 h 2191245"/>
                <a:gd name="connsiteX52" fmla="*/ 1454150 w 6836560"/>
                <a:gd name="connsiteY52" fmla="*/ 752178 h 2191245"/>
                <a:gd name="connsiteX53" fmla="*/ 1489075 w 6836560"/>
                <a:gd name="connsiteY53" fmla="*/ 752178 h 2191245"/>
                <a:gd name="connsiteX54" fmla="*/ 1489075 w 6836560"/>
                <a:gd name="connsiteY54" fmla="*/ 777578 h 2191245"/>
                <a:gd name="connsiteX55" fmla="*/ 1562100 w 6836560"/>
                <a:gd name="connsiteY55" fmla="*/ 777578 h 2191245"/>
                <a:gd name="connsiteX56" fmla="*/ 1562100 w 6836560"/>
                <a:gd name="connsiteY56" fmla="*/ 796628 h 2191245"/>
                <a:gd name="connsiteX57" fmla="*/ 1670050 w 6836560"/>
                <a:gd name="connsiteY57" fmla="*/ 797422 h 2191245"/>
                <a:gd name="connsiteX58" fmla="*/ 1670050 w 6836560"/>
                <a:gd name="connsiteY58" fmla="*/ 818853 h 2191245"/>
                <a:gd name="connsiteX59" fmla="*/ 1730375 w 6836560"/>
                <a:gd name="connsiteY59" fmla="*/ 817265 h 2191245"/>
                <a:gd name="connsiteX60" fmla="*/ 1730375 w 6836560"/>
                <a:gd name="connsiteY60" fmla="*/ 837903 h 2191245"/>
                <a:gd name="connsiteX61" fmla="*/ 1771650 w 6836560"/>
                <a:gd name="connsiteY61" fmla="*/ 837110 h 2191245"/>
                <a:gd name="connsiteX62" fmla="*/ 1771650 w 6836560"/>
                <a:gd name="connsiteY62" fmla="*/ 885528 h 2191245"/>
                <a:gd name="connsiteX63" fmla="*/ 1816100 w 6836560"/>
                <a:gd name="connsiteY63" fmla="*/ 886321 h 2191245"/>
                <a:gd name="connsiteX64" fmla="*/ 1816100 w 6836560"/>
                <a:gd name="connsiteY64" fmla="*/ 942678 h 2191245"/>
                <a:gd name="connsiteX65" fmla="*/ 1825625 w 6836560"/>
                <a:gd name="connsiteY65" fmla="*/ 942678 h 2191245"/>
                <a:gd name="connsiteX66" fmla="*/ 1825625 w 6836560"/>
                <a:gd name="connsiteY66" fmla="*/ 971253 h 2191245"/>
                <a:gd name="connsiteX67" fmla="*/ 1885950 w 6836560"/>
                <a:gd name="connsiteY67" fmla="*/ 972047 h 2191245"/>
                <a:gd name="connsiteX68" fmla="*/ 1885950 w 6836560"/>
                <a:gd name="connsiteY68" fmla="*/ 993478 h 2191245"/>
                <a:gd name="connsiteX69" fmla="*/ 2120900 w 6836560"/>
                <a:gd name="connsiteY69" fmla="*/ 994272 h 2191245"/>
                <a:gd name="connsiteX70" fmla="*/ 2120105 w 6836560"/>
                <a:gd name="connsiteY70" fmla="*/ 1017291 h 2191245"/>
                <a:gd name="connsiteX71" fmla="*/ 2152650 w 6836560"/>
                <a:gd name="connsiteY71" fmla="*/ 1018084 h 2191245"/>
                <a:gd name="connsiteX72" fmla="*/ 2152650 w 6836560"/>
                <a:gd name="connsiteY72" fmla="*/ 1041103 h 2191245"/>
                <a:gd name="connsiteX73" fmla="*/ 2212975 w 6836560"/>
                <a:gd name="connsiteY73" fmla="*/ 1041897 h 2191245"/>
                <a:gd name="connsiteX74" fmla="*/ 2212975 w 6836560"/>
                <a:gd name="connsiteY74" fmla="*/ 1076028 h 2191245"/>
                <a:gd name="connsiteX75" fmla="*/ 2230438 w 6836560"/>
                <a:gd name="connsiteY75" fmla="*/ 1076029 h 2191245"/>
                <a:gd name="connsiteX76" fmla="*/ 2231231 w 6836560"/>
                <a:gd name="connsiteY76" fmla="*/ 1120478 h 2191245"/>
                <a:gd name="connsiteX77" fmla="*/ 2244725 w 6836560"/>
                <a:gd name="connsiteY77" fmla="*/ 1120478 h 2191245"/>
                <a:gd name="connsiteX78" fmla="*/ 2244725 w 6836560"/>
                <a:gd name="connsiteY78" fmla="*/ 1149053 h 2191245"/>
                <a:gd name="connsiteX79" fmla="*/ 2517775 w 6836560"/>
                <a:gd name="connsiteY79" fmla="*/ 1149053 h 2191245"/>
                <a:gd name="connsiteX80" fmla="*/ 2517775 w 6836560"/>
                <a:gd name="connsiteY80" fmla="*/ 1171278 h 2191245"/>
                <a:gd name="connsiteX81" fmla="*/ 2692400 w 6836560"/>
                <a:gd name="connsiteY81" fmla="*/ 1171278 h 2191245"/>
                <a:gd name="connsiteX82" fmla="*/ 2692400 w 6836560"/>
                <a:gd name="connsiteY82" fmla="*/ 1196678 h 2191245"/>
                <a:gd name="connsiteX83" fmla="*/ 2711450 w 6836560"/>
                <a:gd name="connsiteY83" fmla="*/ 1196678 h 2191245"/>
                <a:gd name="connsiteX84" fmla="*/ 2712244 w 6836560"/>
                <a:gd name="connsiteY84" fmla="*/ 1222078 h 2191245"/>
                <a:gd name="connsiteX85" fmla="*/ 2790825 w 6836560"/>
                <a:gd name="connsiteY85" fmla="*/ 1222078 h 2191245"/>
                <a:gd name="connsiteX86" fmla="*/ 2790825 w 6836560"/>
                <a:gd name="connsiteY86" fmla="*/ 1247478 h 2191245"/>
                <a:gd name="connsiteX87" fmla="*/ 2860675 w 6836560"/>
                <a:gd name="connsiteY87" fmla="*/ 1247478 h 2191245"/>
                <a:gd name="connsiteX88" fmla="*/ 2860675 w 6836560"/>
                <a:gd name="connsiteY88" fmla="*/ 1263353 h 2191245"/>
                <a:gd name="connsiteX89" fmla="*/ 2894806 w 6836560"/>
                <a:gd name="connsiteY89" fmla="*/ 1263353 h 2191245"/>
                <a:gd name="connsiteX90" fmla="*/ 2895600 w 6836560"/>
                <a:gd name="connsiteY90" fmla="*/ 1317328 h 2191245"/>
                <a:gd name="connsiteX91" fmla="*/ 2939256 w 6836560"/>
                <a:gd name="connsiteY91" fmla="*/ 1317328 h 2191245"/>
                <a:gd name="connsiteX92" fmla="*/ 2940050 w 6836560"/>
                <a:gd name="connsiteY92" fmla="*/ 1355428 h 2191245"/>
                <a:gd name="connsiteX93" fmla="*/ 3019425 w 6836560"/>
                <a:gd name="connsiteY93" fmla="*/ 1354634 h 2191245"/>
                <a:gd name="connsiteX94" fmla="*/ 3019425 w 6836560"/>
                <a:gd name="connsiteY94" fmla="*/ 1399878 h 2191245"/>
                <a:gd name="connsiteX95" fmla="*/ 3028950 w 6836560"/>
                <a:gd name="connsiteY95" fmla="*/ 1399878 h 2191245"/>
                <a:gd name="connsiteX96" fmla="*/ 3028950 w 6836560"/>
                <a:gd name="connsiteY96" fmla="*/ 1425278 h 2191245"/>
                <a:gd name="connsiteX97" fmla="*/ 3067050 w 6836560"/>
                <a:gd name="connsiteY97" fmla="*/ 1426865 h 2191245"/>
                <a:gd name="connsiteX98" fmla="*/ 3067050 w 6836560"/>
                <a:gd name="connsiteY98" fmla="*/ 1444328 h 2191245"/>
                <a:gd name="connsiteX99" fmla="*/ 3076575 w 6836560"/>
                <a:gd name="connsiteY99" fmla="*/ 1444328 h 2191245"/>
                <a:gd name="connsiteX100" fmla="*/ 3077369 w 6836560"/>
                <a:gd name="connsiteY100" fmla="*/ 1472903 h 2191245"/>
                <a:gd name="connsiteX101" fmla="*/ 3105150 w 6836560"/>
                <a:gd name="connsiteY101" fmla="*/ 1472903 h 2191245"/>
                <a:gd name="connsiteX102" fmla="*/ 3105150 w 6836560"/>
                <a:gd name="connsiteY102" fmla="*/ 1564978 h 2191245"/>
                <a:gd name="connsiteX103" fmla="*/ 3114675 w 6836560"/>
                <a:gd name="connsiteY103" fmla="*/ 1564978 h 2191245"/>
                <a:gd name="connsiteX104" fmla="*/ 3114675 w 6836560"/>
                <a:gd name="connsiteY104" fmla="*/ 1587203 h 2191245"/>
                <a:gd name="connsiteX105" fmla="*/ 3133725 w 6836560"/>
                <a:gd name="connsiteY105" fmla="*/ 1587203 h 2191245"/>
                <a:gd name="connsiteX106" fmla="*/ 3134519 w 6836560"/>
                <a:gd name="connsiteY106" fmla="*/ 1632447 h 2191245"/>
                <a:gd name="connsiteX107" fmla="*/ 3148012 w 6836560"/>
                <a:gd name="connsiteY107" fmla="*/ 1632447 h 2191245"/>
                <a:gd name="connsiteX108" fmla="*/ 3148012 w 6836560"/>
                <a:gd name="connsiteY108" fmla="*/ 1684042 h 2191245"/>
                <a:gd name="connsiteX109" fmla="*/ 3157537 w 6836560"/>
                <a:gd name="connsiteY109" fmla="*/ 1684040 h 2191245"/>
                <a:gd name="connsiteX110" fmla="*/ 3157536 w 6836560"/>
                <a:gd name="connsiteY110" fmla="*/ 1698326 h 2191245"/>
                <a:gd name="connsiteX111" fmla="*/ 3169442 w 6836560"/>
                <a:gd name="connsiteY111" fmla="*/ 1698329 h 2191245"/>
                <a:gd name="connsiteX112" fmla="*/ 3169443 w 6836560"/>
                <a:gd name="connsiteY112" fmla="*/ 1738809 h 2191245"/>
                <a:gd name="connsiteX113" fmla="*/ 3186110 w 6836560"/>
                <a:gd name="connsiteY113" fmla="*/ 1738809 h 2191245"/>
                <a:gd name="connsiteX114" fmla="*/ 3186111 w 6836560"/>
                <a:gd name="connsiteY114" fmla="*/ 1748333 h 2191245"/>
                <a:gd name="connsiteX115" fmla="*/ 3202780 w 6836560"/>
                <a:gd name="connsiteY115" fmla="*/ 1748333 h 2191245"/>
                <a:gd name="connsiteX116" fmla="*/ 3202780 w 6836560"/>
                <a:gd name="connsiteY116" fmla="*/ 1788815 h 2191245"/>
                <a:gd name="connsiteX117" fmla="*/ 3233735 w 6836560"/>
                <a:gd name="connsiteY117" fmla="*/ 1788815 h 2191245"/>
                <a:gd name="connsiteX118" fmla="*/ 3233735 w 6836560"/>
                <a:gd name="connsiteY118" fmla="*/ 1815009 h 2191245"/>
                <a:gd name="connsiteX119" fmla="*/ 3283742 w 6836560"/>
                <a:gd name="connsiteY119" fmla="*/ 1815010 h 2191245"/>
                <a:gd name="connsiteX120" fmla="*/ 3283741 w 6836560"/>
                <a:gd name="connsiteY120" fmla="*/ 1836439 h 2191245"/>
                <a:gd name="connsiteX121" fmla="*/ 4019545 w 6836560"/>
                <a:gd name="connsiteY121" fmla="*/ 1838820 h 2191245"/>
                <a:gd name="connsiteX122" fmla="*/ 4019547 w 6836560"/>
                <a:gd name="connsiteY122" fmla="*/ 1862632 h 2191245"/>
                <a:gd name="connsiteX123" fmla="*/ 4043358 w 6836560"/>
                <a:gd name="connsiteY123" fmla="*/ 1862633 h 2191245"/>
                <a:gd name="connsiteX124" fmla="*/ 4043358 w 6836560"/>
                <a:gd name="connsiteY124" fmla="*/ 1888827 h 2191245"/>
                <a:gd name="connsiteX125" fmla="*/ 4083838 w 6836560"/>
                <a:gd name="connsiteY125" fmla="*/ 1888826 h 2191245"/>
                <a:gd name="connsiteX126" fmla="*/ 4083839 w 6836560"/>
                <a:gd name="connsiteY126" fmla="*/ 1938834 h 2191245"/>
                <a:gd name="connsiteX127" fmla="*/ 4110032 w 6836560"/>
                <a:gd name="connsiteY127" fmla="*/ 1938832 h 2191245"/>
                <a:gd name="connsiteX128" fmla="*/ 4110032 w 6836560"/>
                <a:gd name="connsiteY128" fmla="*/ 1957882 h 2191245"/>
                <a:gd name="connsiteX129" fmla="*/ 4324344 w 6836560"/>
                <a:gd name="connsiteY129" fmla="*/ 1955501 h 2191245"/>
                <a:gd name="connsiteX130" fmla="*/ 4324343 w 6836560"/>
                <a:gd name="connsiteY130" fmla="*/ 1986458 h 2191245"/>
                <a:gd name="connsiteX131" fmla="*/ 4960137 w 6836560"/>
                <a:gd name="connsiteY131" fmla="*/ 1988839 h 2191245"/>
                <a:gd name="connsiteX132" fmla="*/ 4960138 w 6836560"/>
                <a:gd name="connsiteY132" fmla="*/ 2017415 h 2191245"/>
                <a:gd name="connsiteX133" fmla="*/ 5026812 w 6836560"/>
                <a:gd name="connsiteY133" fmla="*/ 2017415 h 2191245"/>
                <a:gd name="connsiteX134" fmla="*/ 5026811 w 6836560"/>
                <a:gd name="connsiteY134" fmla="*/ 2053134 h 2191245"/>
                <a:gd name="connsiteX135" fmla="*/ 5450673 w 6836560"/>
                <a:gd name="connsiteY135" fmla="*/ 2050751 h 2191245"/>
                <a:gd name="connsiteX136" fmla="*/ 5450674 w 6836560"/>
                <a:gd name="connsiteY136" fmla="*/ 2105519 h 2191245"/>
                <a:gd name="connsiteX137" fmla="*/ 5893586 w 6836560"/>
                <a:gd name="connsiteY137" fmla="*/ 2105520 h 2191245"/>
                <a:gd name="connsiteX138" fmla="*/ 5893586 w 6836560"/>
                <a:gd name="connsiteY138" fmla="*/ 2191245 h 2191245"/>
                <a:gd name="connsiteX139" fmla="*/ 6836560 w 6836560"/>
                <a:gd name="connsiteY139" fmla="*/ 2188863 h 2191245"/>
                <a:gd name="connsiteX0" fmla="*/ 0 w 6836560"/>
                <a:gd name="connsiteY0" fmla="*/ 155 h 2188522"/>
                <a:gd name="connsiteX1" fmla="*/ 0 w 6836560"/>
                <a:gd name="connsiteY1" fmla="*/ 155 h 2188522"/>
                <a:gd name="connsiteX2" fmla="*/ 387350 w 6836560"/>
                <a:gd name="connsiteY2" fmla="*/ 3330 h 2188522"/>
                <a:gd name="connsiteX3" fmla="*/ 412750 w 6836560"/>
                <a:gd name="connsiteY3" fmla="*/ 155 h 2188522"/>
                <a:gd name="connsiteX4" fmla="*/ 406400 w 6836560"/>
                <a:gd name="connsiteY4" fmla="*/ 155 h 2188522"/>
                <a:gd name="connsiteX5" fmla="*/ 403225 w 6836560"/>
                <a:gd name="connsiteY5" fmla="*/ 28730 h 2188522"/>
                <a:gd name="connsiteX6" fmla="*/ 409575 w 6836560"/>
                <a:gd name="connsiteY6" fmla="*/ 31905 h 2188522"/>
                <a:gd name="connsiteX7" fmla="*/ 415925 w 6836560"/>
                <a:gd name="connsiteY7" fmla="*/ 82705 h 2188522"/>
                <a:gd name="connsiteX8" fmla="*/ 425450 w 6836560"/>
                <a:gd name="connsiteY8" fmla="*/ 82705 h 2188522"/>
                <a:gd name="connsiteX9" fmla="*/ 428625 w 6836560"/>
                <a:gd name="connsiteY9" fmla="*/ 98580 h 2188522"/>
                <a:gd name="connsiteX10" fmla="*/ 438150 w 6836560"/>
                <a:gd name="connsiteY10" fmla="*/ 98580 h 2188522"/>
                <a:gd name="connsiteX11" fmla="*/ 438150 w 6836560"/>
                <a:gd name="connsiteY11" fmla="*/ 212880 h 2188522"/>
                <a:gd name="connsiteX12" fmla="*/ 447675 w 6836560"/>
                <a:gd name="connsiteY12" fmla="*/ 212880 h 2188522"/>
                <a:gd name="connsiteX13" fmla="*/ 447675 w 6836560"/>
                <a:gd name="connsiteY13" fmla="*/ 228755 h 2188522"/>
                <a:gd name="connsiteX14" fmla="*/ 457200 w 6836560"/>
                <a:gd name="connsiteY14" fmla="*/ 228755 h 2188522"/>
                <a:gd name="connsiteX15" fmla="*/ 457200 w 6836560"/>
                <a:gd name="connsiteY15" fmla="*/ 250980 h 2188522"/>
                <a:gd name="connsiteX16" fmla="*/ 822325 w 6836560"/>
                <a:gd name="connsiteY16" fmla="*/ 250980 h 2188522"/>
                <a:gd name="connsiteX17" fmla="*/ 822325 w 6836560"/>
                <a:gd name="connsiteY17" fmla="*/ 273205 h 2188522"/>
                <a:gd name="connsiteX18" fmla="*/ 857250 w 6836560"/>
                <a:gd name="connsiteY18" fmla="*/ 273205 h 2188522"/>
                <a:gd name="connsiteX19" fmla="*/ 857250 w 6836560"/>
                <a:gd name="connsiteY19" fmla="*/ 298605 h 2188522"/>
                <a:gd name="connsiteX20" fmla="*/ 895350 w 6836560"/>
                <a:gd name="connsiteY20" fmla="*/ 298605 h 2188522"/>
                <a:gd name="connsiteX21" fmla="*/ 895350 w 6836560"/>
                <a:gd name="connsiteY21" fmla="*/ 454180 h 2188522"/>
                <a:gd name="connsiteX22" fmla="*/ 901700 w 6836560"/>
                <a:gd name="connsiteY22" fmla="*/ 454180 h 2188522"/>
                <a:gd name="connsiteX23" fmla="*/ 901700 w 6836560"/>
                <a:gd name="connsiteY23" fmla="*/ 466880 h 2188522"/>
                <a:gd name="connsiteX24" fmla="*/ 927100 w 6836560"/>
                <a:gd name="connsiteY24" fmla="*/ 466880 h 2188522"/>
                <a:gd name="connsiteX25" fmla="*/ 927100 w 6836560"/>
                <a:gd name="connsiteY25" fmla="*/ 492280 h 2188522"/>
                <a:gd name="connsiteX26" fmla="*/ 974725 w 6836560"/>
                <a:gd name="connsiteY26" fmla="*/ 492280 h 2188522"/>
                <a:gd name="connsiteX27" fmla="*/ 974725 w 6836560"/>
                <a:gd name="connsiteY27" fmla="*/ 514505 h 2188522"/>
                <a:gd name="connsiteX28" fmla="*/ 1114425 w 6836560"/>
                <a:gd name="connsiteY28" fmla="*/ 512917 h 2188522"/>
                <a:gd name="connsiteX29" fmla="*/ 1115219 w 6836560"/>
                <a:gd name="connsiteY29" fmla="*/ 536730 h 2188522"/>
                <a:gd name="connsiteX30" fmla="*/ 1181100 w 6836560"/>
                <a:gd name="connsiteY30" fmla="*/ 537524 h 2188522"/>
                <a:gd name="connsiteX31" fmla="*/ 1181100 w 6836560"/>
                <a:gd name="connsiteY31" fmla="*/ 549430 h 2188522"/>
                <a:gd name="connsiteX32" fmla="*/ 1187450 w 6836560"/>
                <a:gd name="connsiteY32" fmla="*/ 549430 h 2188522"/>
                <a:gd name="connsiteX33" fmla="*/ 1187450 w 6836560"/>
                <a:gd name="connsiteY33" fmla="*/ 558955 h 2188522"/>
                <a:gd name="connsiteX34" fmla="*/ 1193800 w 6836560"/>
                <a:gd name="connsiteY34" fmla="*/ 558955 h 2188522"/>
                <a:gd name="connsiteX35" fmla="*/ 1193800 w 6836560"/>
                <a:gd name="connsiteY35" fmla="*/ 565305 h 2188522"/>
                <a:gd name="connsiteX36" fmla="*/ 1203325 w 6836560"/>
                <a:gd name="connsiteY36" fmla="*/ 565305 h 2188522"/>
                <a:gd name="connsiteX37" fmla="*/ 1203325 w 6836560"/>
                <a:gd name="connsiteY37" fmla="*/ 600230 h 2188522"/>
                <a:gd name="connsiteX38" fmla="*/ 1276350 w 6836560"/>
                <a:gd name="connsiteY38" fmla="*/ 600230 h 2188522"/>
                <a:gd name="connsiteX39" fmla="*/ 1277144 w 6836560"/>
                <a:gd name="connsiteY39" fmla="*/ 622456 h 2188522"/>
                <a:gd name="connsiteX40" fmla="*/ 1301750 w 6836560"/>
                <a:gd name="connsiteY40" fmla="*/ 623249 h 2188522"/>
                <a:gd name="connsiteX41" fmla="*/ 1301750 w 6836560"/>
                <a:gd name="connsiteY41" fmla="*/ 638330 h 2188522"/>
                <a:gd name="connsiteX42" fmla="*/ 1311275 w 6836560"/>
                <a:gd name="connsiteY42" fmla="*/ 638330 h 2188522"/>
                <a:gd name="connsiteX43" fmla="*/ 1311275 w 6836560"/>
                <a:gd name="connsiteY43" fmla="*/ 666905 h 2188522"/>
                <a:gd name="connsiteX44" fmla="*/ 1349375 w 6836560"/>
                <a:gd name="connsiteY44" fmla="*/ 666905 h 2188522"/>
                <a:gd name="connsiteX45" fmla="*/ 1349375 w 6836560"/>
                <a:gd name="connsiteY45" fmla="*/ 682780 h 2188522"/>
                <a:gd name="connsiteX46" fmla="*/ 1371600 w 6836560"/>
                <a:gd name="connsiteY46" fmla="*/ 682780 h 2188522"/>
                <a:gd name="connsiteX47" fmla="*/ 1370806 w 6836560"/>
                <a:gd name="connsiteY47" fmla="*/ 705005 h 2188522"/>
                <a:gd name="connsiteX48" fmla="*/ 1390650 w 6836560"/>
                <a:gd name="connsiteY48" fmla="*/ 705005 h 2188522"/>
                <a:gd name="connsiteX49" fmla="*/ 1390650 w 6836560"/>
                <a:gd name="connsiteY49" fmla="*/ 728024 h 2188522"/>
                <a:gd name="connsiteX50" fmla="*/ 1454150 w 6836560"/>
                <a:gd name="connsiteY50" fmla="*/ 726436 h 2188522"/>
                <a:gd name="connsiteX51" fmla="*/ 1454150 w 6836560"/>
                <a:gd name="connsiteY51" fmla="*/ 749455 h 2188522"/>
                <a:gd name="connsiteX52" fmla="*/ 1489075 w 6836560"/>
                <a:gd name="connsiteY52" fmla="*/ 749455 h 2188522"/>
                <a:gd name="connsiteX53" fmla="*/ 1489075 w 6836560"/>
                <a:gd name="connsiteY53" fmla="*/ 774855 h 2188522"/>
                <a:gd name="connsiteX54" fmla="*/ 1562100 w 6836560"/>
                <a:gd name="connsiteY54" fmla="*/ 774855 h 2188522"/>
                <a:gd name="connsiteX55" fmla="*/ 1562100 w 6836560"/>
                <a:gd name="connsiteY55" fmla="*/ 793905 h 2188522"/>
                <a:gd name="connsiteX56" fmla="*/ 1670050 w 6836560"/>
                <a:gd name="connsiteY56" fmla="*/ 794699 h 2188522"/>
                <a:gd name="connsiteX57" fmla="*/ 1670050 w 6836560"/>
                <a:gd name="connsiteY57" fmla="*/ 816130 h 2188522"/>
                <a:gd name="connsiteX58" fmla="*/ 1730375 w 6836560"/>
                <a:gd name="connsiteY58" fmla="*/ 814542 h 2188522"/>
                <a:gd name="connsiteX59" fmla="*/ 1730375 w 6836560"/>
                <a:gd name="connsiteY59" fmla="*/ 835180 h 2188522"/>
                <a:gd name="connsiteX60" fmla="*/ 1771650 w 6836560"/>
                <a:gd name="connsiteY60" fmla="*/ 834387 h 2188522"/>
                <a:gd name="connsiteX61" fmla="*/ 1771650 w 6836560"/>
                <a:gd name="connsiteY61" fmla="*/ 882805 h 2188522"/>
                <a:gd name="connsiteX62" fmla="*/ 1816100 w 6836560"/>
                <a:gd name="connsiteY62" fmla="*/ 883598 h 2188522"/>
                <a:gd name="connsiteX63" fmla="*/ 1816100 w 6836560"/>
                <a:gd name="connsiteY63" fmla="*/ 939955 h 2188522"/>
                <a:gd name="connsiteX64" fmla="*/ 1825625 w 6836560"/>
                <a:gd name="connsiteY64" fmla="*/ 939955 h 2188522"/>
                <a:gd name="connsiteX65" fmla="*/ 1825625 w 6836560"/>
                <a:gd name="connsiteY65" fmla="*/ 968530 h 2188522"/>
                <a:gd name="connsiteX66" fmla="*/ 1885950 w 6836560"/>
                <a:gd name="connsiteY66" fmla="*/ 969324 h 2188522"/>
                <a:gd name="connsiteX67" fmla="*/ 1885950 w 6836560"/>
                <a:gd name="connsiteY67" fmla="*/ 990755 h 2188522"/>
                <a:gd name="connsiteX68" fmla="*/ 2120900 w 6836560"/>
                <a:gd name="connsiteY68" fmla="*/ 991549 h 2188522"/>
                <a:gd name="connsiteX69" fmla="*/ 2120105 w 6836560"/>
                <a:gd name="connsiteY69" fmla="*/ 1014568 h 2188522"/>
                <a:gd name="connsiteX70" fmla="*/ 2152650 w 6836560"/>
                <a:gd name="connsiteY70" fmla="*/ 1015361 h 2188522"/>
                <a:gd name="connsiteX71" fmla="*/ 2152650 w 6836560"/>
                <a:gd name="connsiteY71" fmla="*/ 1038380 h 2188522"/>
                <a:gd name="connsiteX72" fmla="*/ 2212975 w 6836560"/>
                <a:gd name="connsiteY72" fmla="*/ 1039174 h 2188522"/>
                <a:gd name="connsiteX73" fmla="*/ 2212975 w 6836560"/>
                <a:gd name="connsiteY73" fmla="*/ 1073305 h 2188522"/>
                <a:gd name="connsiteX74" fmla="*/ 2230438 w 6836560"/>
                <a:gd name="connsiteY74" fmla="*/ 1073306 h 2188522"/>
                <a:gd name="connsiteX75" fmla="*/ 2231231 w 6836560"/>
                <a:gd name="connsiteY75" fmla="*/ 1117755 h 2188522"/>
                <a:gd name="connsiteX76" fmla="*/ 2244725 w 6836560"/>
                <a:gd name="connsiteY76" fmla="*/ 1117755 h 2188522"/>
                <a:gd name="connsiteX77" fmla="*/ 2244725 w 6836560"/>
                <a:gd name="connsiteY77" fmla="*/ 1146330 h 2188522"/>
                <a:gd name="connsiteX78" fmla="*/ 2517775 w 6836560"/>
                <a:gd name="connsiteY78" fmla="*/ 1146330 h 2188522"/>
                <a:gd name="connsiteX79" fmla="*/ 2517775 w 6836560"/>
                <a:gd name="connsiteY79" fmla="*/ 1168555 h 2188522"/>
                <a:gd name="connsiteX80" fmla="*/ 2692400 w 6836560"/>
                <a:gd name="connsiteY80" fmla="*/ 1168555 h 2188522"/>
                <a:gd name="connsiteX81" fmla="*/ 2692400 w 6836560"/>
                <a:gd name="connsiteY81" fmla="*/ 1193955 h 2188522"/>
                <a:gd name="connsiteX82" fmla="*/ 2711450 w 6836560"/>
                <a:gd name="connsiteY82" fmla="*/ 1193955 h 2188522"/>
                <a:gd name="connsiteX83" fmla="*/ 2712244 w 6836560"/>
                <a:gd name="connsiteY83" fmla="*/ 1219355 h 2188522"/>
                <a:gd name="connsiteX84" fmla="*/ 2790825 w 6836560"/>
                <a:gd name="connsiteY84" fmla="*/ 1219355 h 2188522"/>
                <a:gd name="connsiteX85" fmla="*/ 2790825 w 6836560"/>
                <a:gd name="connsiteY85" fmla="*/ 1244755 h 2188522"/>
                <a:gd name="connsiteX86" fmla="*/ 2860675 w 6836560"/>
                <a:gd name="connsiteY86" fmla="*/ 1244755 h 2188522"/>
                <a:gd name="connsiteX87" fmla="*/ 2860675 w 6836560"/>
                <a:gd name="connsiteY87" fmla="*/ 1260630 h 2188522"/>
                <a:gd name="connsiteX88" fmla="*/ 2894806 w 6836560"/>
                <a:gd name="connsiteY88" fmla="*/ 1260630 h 2188522"/>
                <a:gd name="connsiteX89" fmla="*/ 2895600 w 6836560"/>
                <a:gd name="connsiteY89" fmla="*/ 1314605 h 2188522"/>
                <a:gd name="connsiteX90" fmla="*/ 2939256 w 6836560"/>
                <a:gd name="connsiteY90" fmla="*/ 1314605 h 2188522"/>
                <a:gd name="connsiteX91" fmla="*/ 2940050 w 6836560"/>
                <a:gd name="connsiteY91" fmla="*/ 1352705 h 2188522"/>
                <a:gd name="connsiteX92" fmla="*/ 3019425 w 6836560"/>
                <a:gd name="connsiteY92" fmla="*/ 1351911 h 2188522"/>
                <a:gd name="connsiteX93" fmla="*/ 3019425 w 6836560"/>
                <a:gd name="connsiteY93" fmla="*/ 1397155 h 2188522"/>
                <a:gd name="connsiteX94" fmla="*/ 3028950 w 6836560"/>
                <a:gd name="connsiteY94" fmla="*/ 1397155 h 2188522"/>
                <a:gd name="connsiteX95" fmla="*/ 3028950 w 6836560"/>
                <a:gd name="connsiteY95" fmla="*/ 1422555 h 2188522"/>
                <a:gd name="connsiteX96" fmla="*/ 3067050 w 6836560"/>
                <a:gd name="connsiteY96" fmla="*/ 1424142 h 2188522"/>
                <a:gd name="connsiteX97" fmla="*/ 3067050 w 6836560"/>
                <a:gd name="connsiteY97" fmla="*/ 1441605 h 2188522"/>
                <a:gd name="connsiteX98" fmla="*/ 3076575 w 6836560"/>
                <a:gd name="connsiteY98" fmla="*/ 1441605 h 2188522"/>
                <a:gd name="connsiteX99" fmla="*/ 3077369 w 6836560"/>
                <a:gd name="connsiteY99" fmla="*/ 1470180 h 2188522"/>
                <a:gd name="connsiteX100" fmla="*/ 3105150 w 6836560"/>
                <a:gd name="connsiteY100" fmla="*/ 1470180 h 2188522"/>
                <a:gd name="connsiteX101" fmla="*/ 3105150 w 6836560"/>
                <a:gd name="connsiteY101" fmla="*/ 1562255 h 2188522"/>
                <a:gd name="connsiteX102" fmla="*/ 3114675 w 6836560"/>
                <a:gd name="connsiteY102" fmla="*/ 1562255 h 2188522"/>
                <a:gd name="connsiteX103" fmla="*/ 3114675 w 6836560"/>
                <a:gd name="connsiteY103" fmla="*/ 1584480 h 2188522"/>
                <a:gd name="connsiteX104" fmla="*/ 3133725 w 6836560"/>
                <a:gd name="connsiteY104" fmla="*/ 1584480 h 2188522"/>
                <a:gd name="connsiteX105" fmla="*/ 3134519 w 6836560"/>
                <a:gd name="connsiteY105" fmla="*/ 1629724 h 2188522"/>
                <a:gd name="connsiteX106" fmla="*/ 3148012 w 6836560"/>
                <a:gd name="connsiteY106" fmla="*/ 1629724 h 2188522"/>
                <a:gd name="connsiteX107" fmla="*/ 3148012 w 6836560"/>
                <a:gd name="connsiteY107" fmla="*/ 1681319 h 2188522"/>
                <a:gd name="connsiteX108" fmla="*/ 3157537 w 6836560"/>
                <a:gd name="connsiteY108" fmla="*/ 1681317 h 2188522"/>
                <a:gd name="connsiteX109" fmla="*/ 3157536 w 6836560"/>
                <a:gd name="connsiteY109" fmla="*/ 1695603 h 2188522"/>
                <a:gd name="connsiteX110" fmla="*/ 3169442 w 6836560"/>
                <a:gd name="connsiteY110" fmla="*/ 1695606 h 2188522"/>
                <a:gd name="connsiteX111" fmla="*/ 3169443 w 6836560"/>
                <a:gd name="connsiteY111" fmla="*/ 1736086 h 2188522"/>
                <a:gd name="connsiteX112" fmla="*/ 3186110 w 6836560"/>
                <a:gd name="connsiteY112" fmla="*/ 1736086 h 2188522"/>
                <a:gd name="connsiteX113" fmla="*/ 3186111 w 6836560"/>
                <a:gd name="connsiteY113" fmla="*/ 1745610 h 2188522"/>
                <a:gd name="connsiteX114" fmla="*/ 3202780 w 6836560"/>
                <a:gd name="connsiteY114" fmla="*/ 1745610 h 2188522"/>
                <a:gd name="connsiteX115" fmla="*/ 3202780 w 6836560"/>
                <a:gd name="connsiteY115" fmla="*/ 1786092 h 2188522"/>
                <a:gd name="connsiteX116" fmla="*/ 3233735 w 6836560"/>
                <a:gd name="connsiteY116" fmla="*/ 1786092 h 2188522"/>
                <a:gd name="connsiteX117" fmla="*/ 3233735 w 6836560"/>
                <a:gd name="connsiteY117" fmla="*/ 1812286 h 2188522"/>
                <a:gd name="connsiteX118" fmla="*/ 3283742 w 6836560"/>
                <a:gd name="connsiteY118" fmla="*/ 1812287 h 2188522"/>
                <a:gd name="connsiteX119" fmla="*/ 3283741 w 6836560"/>
                <a:gd name="connsiteY119" fmla="*/ 1833716 h 2188522"/>
                <a:gd name="connsiteX120" fmla="*/ 4019545 w 6836560"/>
                <a:gd name="connsiteY120" fmla="*/ 1836097 h 2188522"/>
                <a:gd name="connsiteX121" fmla="*/ 4019547 w 6836560"/>
                <a:gd name="connsiteY121" fmla="*/ 1859909 h 2188522"/>
                <a:gd name="connsiteX122" fmla="*/ 4043358 w 6836560"/>
                <a:gd name="connsiteY122" fmla="*/ 1859910 h 2188522"/>
                <a:gd name="connsiteX123" fmla="*/ 4043358 w 6836560"/>
                <a:gd name="connsiteY123" fmla="*/ 1886104 h 2188522"/>
                <a:gd name="connsiteX124" fmla="*/ 4083838 w 6836560"/>
                <a:gd name="connsiteY124" fmla="*/ 1886103 h 2188522"/>
                <a:gd name="connsiteX125" fmla="*/ 4083839 w 6836560"/>
                <a:gd name="connsiteY125" fmla="*/ 1936111 h 2188522"/>
                <a:gd name="connsiteX126" fmla="*/ 4110032 w 6836560"/>
                <a:gd name="connsiteY126" fmla="*/ 1936109 h 2188522"/>
                <a:gd name="connsiteX127" fmla="*/ 4110032 w 6836560"/>
                <a:gd name="connsiteY127" fmla="*/ 1955159 h 2188522"/>
                <a:gd name="connsiteX128" fmla="*/ 4324344 w 6836560"/>
                <a:gd name="connsiteY128" fmla="*/ 1952778 h 2188522"/>
                <a:gd name="connsiteX129" fmla="*/ 4324343 w 6836560"/>
                <a:gd name="connsiteY129" fmla="*/ 1983735 h 2188522"/>
                <a:gd name="connsiteX130" fmla="*/ 4960137 w 6836560"/>
                <a:gd name="connsiteY130" fmla="*/ 1986116 h 2188522"/>
                <a:gd name="connsiteX131" fmla="*/ 4960138 w 6836560"/>
                <a:gd name="connsiteY131" fmla="*/ 2014692 h 2188522"/>
                <a:gd name="connsiteX132" fmla="*/ 5026812 w 6836560"/>
                <a:gd name="connsiteY132" fmla="*/ 2014692 h 2188522"/>
                <a:gd name="connsiteX133" fmla="*/ 5026811 w 6836560"/>
                <a:gd name="connsiteY133" fmla="*/ 2050411 h 2188522"/>
                <a:gd name="connsiteX134" fmla="*/ 5450673 w 6836560"/>
                <a:gd name="connsiteY134" fmla="*/ 2048028 h 2188522"/>
                <a:gd name="connsiteX135" fmla="*/ 5450674 w 6836560"/>
                <a:gd name="connsiteY135" fmla="*/ 2102796 h 2188522"/>
                <a:gd name="connsiteX136" fmla="*/ 5893586 w 6836560"/>
                <a:gd name="connsiteY136" fmla="*/ 2102797 h 2188522"/>
                <a:gd name="connsiteX137" fmla="*/ 5893586 w 6836560"/>
                <a:gd name="connsiteY137" fmla="*/ 2188522 h 2188522"/>
                <a:gd name="connsiteX138" fmla="*/ 6836560 w 6836560"/>
                <a:gd name="connsiteY138" fmla="*/ 2186140 h 2188522"/>
                <a:gd name="connsiteX0" fmla="*/ 0 w 6836560"/>
                <a:gd name="connsiteY0" fmla="*/ 155 h 2188522"/>
                <a:gd name="connsiteX1" fmla="*/ 0 w 6836560"/>
                <a:gd name="connsiteY1" fmla="*/ 155 h 2188522"/>
                <a:gd name="connsiteX2" fmla="*/ 412750 w 6836560"/>
                <a:gd name="connsiteY2" fmla="*/ 155 h 2188522"/>
                <a:gd name="connsiteX3" fmla="*/ 406400 w 6836560"/>
                <a:gd name="connsiteY3" fmla="*/ 155 h 2188522"/>
                <a:gd name="connsiteX4" fmla="*/ 403225 w 6836560"/>
                <a:gd name="connsiteY4" fmla="*/ 28730 h 2188522"/>
                <a:gd name="connsiteX5" fmla="*/ 409575 w 6836560"/>
                <a:gd name="connsiteY5" fmla="*/ 31905 h 2188522"/>
                <a:gd name="connsiteX6" fmla="*/ 415925 w 6836560"/>
                <a:gd name="connsiteY6" fmla="*/ 82705 h 2188522"/>
                <a:gd name="connsiteX7" fmla="*/ 425450 w 6836560"/>
                <a:gd name="connsiteY7" fmla="*/ 82705 h 2188522"/>
                <a:gd name="connsiteX8" fmla="*/ 428625 w 6836560"/>
                <a:gd name="connsiteY8" fmla="*/ 98580 h 2188522"/>
                <a:gd name="connsiteX9" fmla="*/ 438150 w 6836560"/>
                <a:gd name="connsiteY9" fmla="*/ 98580 h 2188522"/>
                <a:gd name="connsiteX10" fmla="*/ 438150 w 6836560"/>
                <a:gd name="connsiteY10" fmla="*/ 212880 h 2188522"/>
                <a:gd name="connsiteX11" fmla="*/ 447675 w 6836560"/>
                <a:gd name="connsiteY11" fmla="*/ 212880 h 2188522"/>
                <a:gd name="connsiteX12" fmla="*/ 447675 w 6836560"/>
                <a:gd name="connsiteY12" fmla="*/ 228755 h 2188522"/>
                <a:gd name="connsiteX13" fmla="*/ 457200 w 6836560"/>
                <a:gd name="connsiteY13" fmla="*/ 228755 h 2188522"/>
                <a:gd name="connsiteX14" fmla="*/ 457200 w 6836560"/>
                <a:gd name="connsiteY14" fmla="*/ 250980 h 2188522"/>
                <a:gd name="connsiteX15" fmla="*/ 822325 w 6836560"/>
                <a:gd name="connsiteY15" fmla="*/ 250980 h 2188522"/>
                <a:gd name="connsiteX16" fmla="*/ 822325 w 6836560"/>
                <a:gd name="connsiteY16" fmla="*/ 273205 h 2188522"/>
                <a:gd name="connsiteX17" fmla="*/ 857250 w 6836560"/>
                <a:gd name="connsiteY17" fmla="*/ 273205 h 2188522"/>
                <a:gd name="connsiteX18" fmla="*/ 857250 w 6836560"/>
                <a:gd name="connsiteY18" fmla="*/ 298605 h 2188522"/>
                <a:gd name="connsiteX19" fmla="*/ 895350 w 6836560"/>
                <a:gd name="connsiteY19" fmla="*/ 298605 h 2188522"/>
                <a:gd name="connsiteX20" fmla="*/ 895350 w 6836560"/>
                <a:gd name="connsiteY20" fmla="*/ 454180 h 2188522"/>
                <a:gd name="connsiteX21" fmla="*/ 901700 w 6836560"/>
                <a:gd name="connsiteY21" fmla="*/ 454180 h 2188522"/>
                <a:gd name="connsiteX22" fmla="*/ 901700 w 6836560"/>
                <a:gd name="connsiteY22" fmla="*/ 466880 h 2188522"/>
                <a:gd name="connsiteX23" fmla="*/ 927100 w 6836560"/>
                <a:gd name="connsiteY23" fmla="*/ 466880 h 2188522"/>
                <a:gd name="connsiteX24" fmla="*/ 927100 w 6836560"/>
                <a:gd name="connsiteY24" fmla="*/ 492280 h 2188522"/>
                <a:gd name="connsiteX25" fmla="*/ 974725 w 6836560"/>
                <a:gd name="connsiteY25" fmla="*/ 492280 h 2188522"/>
                <a:gd name="connsiteX26" fmla="*/ 974725 w 6836560"/>
                <a:gd name="connsiteY26" fmla="*/ 514505 h 2188522"/>
                <a:gd name="connsiteX27" fmla="*/ 1114425 w 6836560"/>
                <a:gd name="connsiteY27" fmla="*/ 512917 h 2188522"/>
                <a:gd name="connsiteX28" fmla="*/ 1115219 w 6836560"/>
                <a:gd name="connsiteY28" fmla="*/ 536730 h 2188522"/>
                <a:gd name="connsiteX29" fmla="*/ 1181100 w 6836560"/>
                <a:gd name="connsiteY29" fmla="*/ 537524 h 2188522"/>
                <a:gd name="connsiteX30" fmla="*/ 1181100 w 6836560"/>
                <a:gd name="connsiteY30" fmla="*/ 549430 h 2188522"/>
                <a:gd name="connsiteX31" fmla="*/ 1187450 w 6836560"/>
                <a:gd name="connsiteY31" fmla="*/ 549430 h 2188522"/>
                <a:gd name="connsiteX32" fmla="*/ 1187450 w 6836560"/>
                <a:gd name="connsiteY32" fmla="*/ 558955 h 2188522"/>
                <a:gd name="connsiteX33" fmla="*/ 1193800 w 6836560"/>
                <a:gd name="connsiteY33" fmla="*/ 558955 h 2188522"/>
                <a:gd name="connsiteX34" fmla="*/ 1193800 w 6836560"/>
                <a:gd name="connsiteY34" fmla="*/ 565305 h 2188522"/>
                <a:gd name="connsiteX35" fmla="*/ 1203325 w 6836560"/>
                <a:gd name="connsiteY35" fmla="*/ 565305 h 2188522"/>
                <a:gd name="connsiteX36" fmla="*/ 1203325 w 6836560"/>
                <a:gd name="connsiteY36" fmla="*/ 600230 h 2188522"/>
                <a:gd name="connsiteX37" fmla="*/ 1276350 w 6836560"/>
                <a:gd name="connsiteY37" fmla="*/ 600230 h 2188522"/>
                <a:gd name="connsiteX38" fmla="*/ 1277144 w 6836560"/>
                <a:gd name="connsiteY38" fmla="*/ 622456 h 2188522"/>
                <a:gd name="connsiteX39" fmla="*/ 1301750 w 6836560"/>
                <a:gd name="connsiteY39" fmla="*/ 623249 h 2188522"/>
                <a:gd name="connsiteX40" fmla="*/ 1301750 w 6836560"/>
                <a:gd name="connsiteY40" fmla="*/ 638330 h 2188522"/>
                <a:gd name="connsiteX41" fmla="*/ 1311275 w 6836560"/>
                <a:gd name="connsiteY41" fmla="*/ 638330 h 2188522"/>
                <a:gd name="connsiteX42" fmla="*/ 1311275 w 6836560"/>
                <a:gd name="connsiteY42" fmla="*/ 666905 h 2188522"/>
                <a:gd name="connsiteX43" fmla="*/ 1349375 w 6836560"/>
                <a:gd name="connsiteY43" fmla="*/ 666905 h 2188522"/>
                <a:gd name="connsiteX44" fmla="*/ 1349375 w 6836560"/>
                <a:gd name="connsiteY44" fmla="*/ 682780 h 2188522"/>
                <a:gd name="connsiteX45" fmla="*/ 1371600 w 6836560"/>
                <a:gd name="connsiteY45" fmla="*/ 682780 h 2188522"/>
                <a:gd name="connsiteX46" fmla="*/ 1370806 w 6836560"/>
                <a:gd name="connsiteY46" fmla="*/ 705005 h 2188522"/>
                <a:gd name="connsiteX47" fmla="*/ 1390650 w 6836560"/>
                <a:gd name="connsiteY47" fmla="*/ 705005 h 2188522"/>
                <a:gd name="connsiteX48" fmla="*/ 1390650 w 6836560"/>
                <a:gd name="connsiteY48" fmla="*/ 728024 h 2188522"/>
                <a:gd name="connsiteX49" fmla="*/ 1454150 w 6836560"/>
                <a:gd name="connsiteY49" fmla="*/ 726436 h 2188522"/>
                <a:gd name="connsiteX50" fmla="*/ 1454150 w 6836560"/>
                <a:gd name="connsiteY50" fmla="*/ 749455 h 2188522"/>
                <a:gd name="connsiteX51" fmla="*/ 1489075 w 6836560"/>
                <a:gd name="connsiteY51" fmla="*/ 749455 h 2188522"/>
                <a:gd name="connsiteX52" fmla="*/ 1489075 w 6836560"/>
                <a:gd name="connsiteY52" fmla="*/ 774855 h 2188522"/>
                <a:gd name="connsiteX53" fmla="*/ 1562100 w 6836560"/>
                <a:gd name="connsiteY53" fmla="*/ 774855 h 2188522"/>
                <a:gd name="connsiteX54" fmla="*/ 1562100 w 6836560"/>
                <a:gd name="connsiteY54" fmla="*/ 793905 h 2188522"/>
                <a:gd name="connsiteX55" fmla="*/ 1670050 w 6836560"/>
                <a:gd name="connsiteY55" fmla="*/ 794699 h 2188522"/>
                <a:gd name="connsiteX56" fmla="*/ 1670050 w 6836560"/>
                <a:gd name="connsiteY56" fmla="*/ 816130 h 2188522"/>
                <a:gd name="connsiteX57" fmla="*/ 1730375 w 6836560"/>
                <a:gd name="connsiteY57" fmla="*/ 814542 h 2188522"/>
                <a:gd name="connsiteX58" fmla="*/ 1730375 w 6836560"/>
                <a:gd name="connsiteY58" fmla="*/ 835180 h 2188522"/>
                <a:gd name="connsiteX59" fmla="*/ 1771650 w 6836560"/>
                <a:gd name="connsiteY59" fmla="*/ 834387 h 2188522"/>
                <a:gd name="connsiteX60" fmla="*/ 1771650 w 6836560"/>
                <a:gd name="connsiteY60" fmla="*/ 882805 h 2188522"/>
                <a:gd name="connsiteX61" fmla="*/ 1816100 w 6836560"/>
                <a:gd name="connsiteY61" fmla="*/ 883598 h 2188522"/>
                <a:gd name="connsiteX62" fmla="*/ 1816100 w 6836560"/>
                <a:gd name="connsiteY62" fmla="*/ 939955 h 2188522"/>
                <a:gd name="connsiteX63" fmla="*/ 1825625 w 6836560"/>
                <a:gd name="connsiteY63" fmla="*/ 939955 h 2188522"/>
                <a:gd name="connsiteX64" fmla="*/ 1825625 w 6836560"/>
                <a:gd name="connsiteY64" fmla="*/ 968530 h 2188522"/>
                <a:gd name="connsiteX65" fmla="*/ 1885950 w 6836560"/>
                <a:gd name="connsiteY65" fmla="*/ 969324 h 2188522"/>
                <a:gd name="connsiteX66" fmla="*/ 1885950 w 6836560"/>
                <a:gd name="connsiteY66" fmla="*/ 990755 h 2188522"/>
                <a:gd name="connsiteX67" fmla="*/ 2120900 w 6836560"/>
                <a:gd name="connsiteY67" fmla="*/ 991549 h 2188522"/>
                <a:gd name="connsiteX68" fmla="*/ 2120105 w 6836560"/>
                <a:gd name="connsiteY68" fmla="*/ 1014568 h 2188522"/>
                <a:gd name="connsiteX69" fmla="*/ 2152650 w 6836560"/>
                <a:gd name="connsiteY69" fmla="*/ 1015361 h 2188522"/>
                <a:gd name="connsiteX70" fmla="*/ 2152650 w 6836560"/>
                <a:gd name="connsiteY70" fmla="*/ 1038380 h 2188522"/>
                <a:gd name="connsiteX71" fmla="*/ 2212975 w 6836560"/>
                <a:gd name="connsiteY71" fmla="*/ 1039174 h 2188522"/>
                <a:gd name="connsiteX72" fmla="*/ 2212975 w 6836560"/>
                <a:gd name="connsiteY72" fmla="*/ 1073305 h 2188522"/>
                <a:gd name="connsiteX73" fmla="*/ 2230438 w 6836560"/>
                <a:gd name="connsiteY73" fmla="*/ 1073306 h 2188522"/>
                <a:gd name="connsiteX74" fmla="*/ 2231231 w 6836560"/>
                <a:gd name="connsiteY74" fmla="*/ 1117755 h 2188522"/>
                <a:gd name="connsiteX75" fmla="*/ 2244725 w 6836560"/>
                <a:gd name="connsiteY75" fmla="*/ 1117755 h 2188522"/>
                <a:gd name="connsiteX76" fmla="*/ 2244725 w 6836560"/>
                <a:gd name="connsiteY76" fmla="*/ 1146330 h 2188522"/>
                <a:gd name="connsiteX77" fmla="*/ 2517775 w 6836560"/>
                <a:gd name="connsiteY77" fmla="*/ 1146330 h 2188522"/>
                <a:gd name="connsiteX78" fmla="*/ 2517775 w 6836560"/>
                <a:gd name="connsiteY78" fmla="*/ 1168555 h 2188522"/>
                <a:gd name="connsiteX79" fmla="*/ 2692400 w 6836560"/>
                <a:gd name="connsiteY79" fmla="*/ 1168555 h 2188522"/>
                <a:gd name="connsiteX80" fmla="*/ 2692400 w 6836560"/>
                <a:gd name="connsiteY80" fmla="*/ 1193955 h 2188522"/>
                <a:gd name="connsiteX81" fmla="*/ 2711450 w 6836560"/>
                <a:gd name="connsiteY81" fmla="*/ 1193955 h 2188522"/>
                <a:gd name="connsiteX82" fmla="*/ 2712244 w 6836560"/>
                <a:gd name="connsiteY82" fmla="*/ 1219355 h 2188522"/>
                <a:gd name="connsiteX83" fmla="*/ 2790825 w 6836560"/>
                <a:gd name="connsiteY83" fmla="*/ 1219355 h 2188522"/>
                <a:gd name="connsiteX84" fmla="*/ 2790825 w 6836560"/>
                <a:gd name="connsiteY84" fmla="*/ 1244755 h 2188522"/>
                <a:gd name="connsiteX85" fmla="*/ 2860675 w 6836560"/>
                <a:gd name="connsiteY85" fmla="*/ 1244755 h 2188522"/>
                <a:gd name="connsiteX86" fmla="*/ 2860675 w 6836560"/>
                <a:gd name="connsiteY86" fmla="*/ 1260630 h 2188522"/>
                <a:gd name="connsiteX87" fmla="*/ 2894806 w 6836560"/>
                <a:gd name="connsiteY87" fmla="*/ 1260630 h 2188522"/>
                <a:gd name="connsiteX88" fmla="*/ 2895600 w 6836560"/>
                <a:gd name="connsiteY88" fmla="*/ 1314605 h 2188522"/>
                <a:gd name="connsiteX89" fmla="*/ 2939256 w 6836560"/>
                <a:gd name="connsiteY89" fmla="*/ 1314605 h 2188522"/>
                <a:gd name="connsiteX90" fmla="*/ 2940050 w 6836560"/>
                <a:gd name="connsiteY90" fmla="*/ 1352705 h 2188522"/>
                <a:gd name="connsiteX91" fmla="*/ 3019425 w 6836560"/>
                <a:gd name="connsiteY91" fmla="*/ 1351911 h 2188522"/>
                <a:gd name="connsiteX92" fmla="*/ 3019425 w 6836560"/>
                <a:gd name="connsiteY92" fmla="*/ 1397155 h 2188522"/>
                <a:gd name="connsiteX93" fmla="*/ 3028950 w 6836560"/>
                <a:gd name="connsiteY93" fmla="*/ 1397155 h 2188522"/>
                <a:gd name="connsiteX94" fmla="*/ 3028950 w 6836560"/>
                <a:gd name="connsiteY94" fmla="*/ 1422555 h 2188522"/>
                <a:gd name="connsiteX95" fmla="*/ 3067050 w 6836560"/>
                <a:gd name="connsiteY95" fmla="*/ 1424142 h 2188522"/>
                <a:gd name="connsiteX96" fmla="*/ 3067050 w 6836560"/>
                <a:gd name="connsiteY96" fmla="*/ 1441605 h 2188522"/>
                <a:gd name="connsiteX97" fmla="*/ 3076575 w 6836560"/>
                <a:gd name="connsiteY97" fmla="*/ 1441605 h 2188522"/>
                <a:gd name="connsiteX98" fmla="*/ 3077369 w 6836560"/>
                <a:gd name="connsiteY98" fmla="*/ 1470180 h 2188522"/>
                <a:gd name="connsiteX99" fmla="*/ 3105150 w 6836560"/>
                <a:gd name="connsiteY99" fmla="*/ 1470180 h 2188522"/>
                <a:gd name="connsiteX100" fmla="*/ 3105150 w 6836560"/>
                <a:gd name="connsiteY100" fmla="*/ 1562255 h 2188522"/>
                <a:gd name="connsiteX101" fmla="*/ 3114675 w 6836560"/>
                <a:gd name="connsiteY101" fmla="*/ 1562255 h 2188522"/>
                <a:gd name="connsiteX102" fmla="*/ 3114675 w 6836560"/>
                <a:gd name="connsiteY102" fmla="*/ 1584480 h 2188522"/>
                <a:gd name="connsiteX103" fmla="*/ 3133725 w 6836560"/>
                <a:gd name="connsiteY103" fmla="*/ 1584480 h 2188522"/>
                <a:gd name="connsiteX104" fmla="*/ 3134519 w 6836560"/>
                <a:gd name="connsiteY104" fmla="*/ 1629724 h 2188522"/>
                <a:gd name="connsiteX105" fmla="*/ 3148012 w 6836560"/>
                <a:gd name="connsiteY105" fmla="*/ 1629724 h 2188522"/>
                <a:gd name="connsiteX106" fmla="*/ 3148012 w 6836560"/>
                <a:gd name="connsiteY106" fmla="*/ 1681319 h 2188522"/>
                <a:gd name="connsiteX107" fmla="*/ 3157537 w 6836560"/>
                <a:gd name="connsiteY107" fmla="*/ 1681317 h 2188522"/>
                <a:gd name="connsiteX108" fmla="*/ 3157536 w 6836560"/>
                <a:gd name="connsiteY108" fmla="*/ 1695603 h 2188522"/>
                <a:gd name="connsiteX109" fmla="*/ 3169442 w 6836560"/>
                <a:gd name="connsiteY109" fmla="*/ 1695606 h 2188522"/>
                <a:gd name="connsiteX110" fmla="*/ 3169443 w 6836560"/>
                <a:gd name="connsiteY110" fmla="*/ 1736086 h 2188522"/>
                <a:gd name="connsiteX111" fmla="*/ 3186110 w 6836560"/>
                <a:gd name="connsiteY111" fmla="*/ 1736086 h 2188522"/>
                <a:gd name="connsiteX112" fmla="*/ 3186111 w 6836560"/>
                <a:gd name="connsiteY112" fmla="*/ 1745610 h 2188522"/>
                <a:gd name="connsiteX113" fmla="*/ 3202780 w 6836560"/>
                <a:gd name="connsiteY113" fmla="*/ 1745610 h 2188522"/>
                <a:gd name="connsiteX114" fmla="*/ 3202780 w 6836560"/>
                <a:gd name="connsiteY114" fmla="*/ 1786092 h 2188522"/>
                <a:gd name="connsiteX115" fmla="*/ 3233735 w 6836560"/>
                <a:gd name="connsiteY115" fmla="*/ 1786092 h 2188522"/>
                <a:gd name="connsiteX116" fmla="*/ 3233735 w 6836560"/>
                <a:gd name="connsiteY116" fmla="*/ 1812286 h 2188522"/>
                <a:gd name="connsiteX117" fmla="*/ 3283742 w 6836560"/>
                <a:gd name="connsiteY117" fmla="*/ 1812287 h 2188522"/>
                <a:gd name="connsiteX118" fmla="*/ 3283741 w 6836560"/>
                <a:gd name="connsiteY118" fmla="*/ 1833716 h 2188522"/>
                <a:gd name="connsiteX119" fmla="*/ 4019545 w 6836560"/>
                <a:gd name="connsiteY119" fmla="*/ 1836097 h 2188522"/>
                <a:gd name="connsiteX120" fmla="*/ 4019547 w 6836560"/>
                <a:gd name="connsiteY120" fmla="*/ 1859909 h 2188522"/>
                <a:gd name="connsiteX121" fmla="*/ 4043358 w 6836560"/>
                <a:gd name="connsiteY121" fmla="*/ 1859910 h 2188522"/>
                <a:gd name="connsiteX122" fmla="*/ 4043358 w 6836560"/>
                <a:gd name="connsiteY122" fmla="*/ 1886104 h 2188522"/>
                <a:gd name="connsiteX123" fmla="*/ 4083838 w 6836560"/>
                <a:gd name="connsiteY123" fmla="*/ 1886103 h 2188522"/>
                <a:gd name="connsiteX124" fmla="*/ 4083839 w 6836560"/>
                <a:gd name="connsiteY124" fmla="*/ 1936111 h 2188522"/>
                <a:gd name="connsiteX125" fmla="*/ 4110032 w 6836560"/>
                <a:gd name="connsiteY125" fmla="*/ 1936109 h 2188522"/>
                <a:gd name="connsiteX126" fmla="*/ 4110032 w 6836560"/>
                <a:gd name="connsiteY126" fmla="*/ 1955159 h 2188522"/>
                <a:gd name="connsiteX127" fmla="*/ 4324344 w 6836560"/>
                <a:gd name="connsiteY127" fmla="*/ 1952778 h 2188522"/>
                <a:gd name="connsiteX128" fmla="*/ 4324343 w 6836560"/>
                <a:gd name="connsiteY128" fmla="*/ 1983735 h 2188522"/>
                <a:gd name="connsiteX129" fmla="*/ 4960137 w 6836560"/>
                <a:gd name="connsiteY129" fmla="*/ 1986116 h 2188522"/>
                <a:gd name="connsiteX130" fmla="*/ 4960138 w 6836560"/>
                <a:gd name="connsiteY130" fmla="*/ 2014692 h 2188522"/>
                <a:gd name="connsiteX131" fmla="*/ 5026812 w 6836560"/>
                <a:gd name="connsiteY131" fmla="*/ 2014692 h 2188522"/>
                <a:gd name="connsiteX132" fmla="*/ 5026811 w 6836560"/>
                <a:gd name="connsiteY132" fmla="*/ 2050411 h 2188522"/>
                <a:gd name="connsiteX133" fmla="*/ 5450673 w 6836560"/>
                <a:gd name="connsiteY133" fmla="*/ 2048028 h 2188522"/>
                <a:gd name="connsiteX134" fmla="*/ 5450674 w 6836560"/>
                <a:gd name="connsiteY134" fmla="*/ 2102796 h 2188522"/>
                <a:gd name="connsiteX135" fmla="*/ 5893586 w 6836560"/>
                <a:gd name="connsiteY135" fmla="*/ 2102797 h 2188522"/>
                <a:gd name="connsiteX136" fmla="*/ 5893586 w 6836560"/>
                <a:gd name="connsiteY136" fmla="*/ 2188522 h 2188522"/>
                <a:gd name="connsiteX137" fmla="*/ 6836560 w 6836560"/>
                <a:gd name="connsiteY137" fmla="*/ 2186140 h 2188522"/>
                <a:gd name="connsiteX0" fmla="*/ 0 w 6836560"/>
                <a:gd name="connsiteY0" fmla="*/ 2116 h 2190483"/>
                <a:gd name="connsiteX1" fmla="*/ 0 w 6836560"/>
                <a:gd name="connsiteY1" fmla="*/ 2116 h 2190483"/>
                <a:gd name="connsiteX2" fmla="*/ 412750 w 6836560"/>
                <a:gd name="connsiteY2" fmla="*/ 2116 h 2190483"/>
                <a:gd name="connsiteX3" fmla="*/ 403225 w 6836560"/>
                <a:gd name="connsiteY3" fmla="*/ 30691 h 2190483"/>
                <a:gd name="connsiteX4" fmla="*/ 409575 w 6836560"/>
                <a:gd name="connsiteY4" fmla="*/ 33866 h 2190483"/>
                <a:gd name="connsiteX5" fmla="*/ 415925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12750 w 6836560"/>
                <a:gd name="connsiteY2" fmla="*/ 2116 h 2190483"/>
                <a:gd name="connsiteX3" fmla="*/ 403225 w 6836560"/>
                <a:gd name="connsiteY3" fmla="*/ 30691 h 2190483"/>
                <a:gd name="connsiteX4" fmla="*/ 409575 w 6836560"/>
                <a:gd name="connsiteY4" fmla="*/ 33866 h 2190483"/>
                <a:gd name="connsiteX5" fmla="*/ 415925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7988 w 6836560"/>
                <a:gd name="connsiteY2" fmla="*/ 2116 h 2190483"/>
                <a:gd name="connsiteX3" fmla="*/ 403225 w 6836560"/>
                <a:gd name="connsiteY3" fmla="*/ 30691 h 2190483"/>
                <a:gd name="connsiteX4" fmla="*/ 409575 w 6836560"/>
                <a:gd name="connsiteY4" fmla="*/ 33866 h 2190483"/>
                <a:gd name="connsiteX5" fmla="*/ 415925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3225 w 6836560"/>
                <a:gd name="connsiteY3" fmla="*/ 30691 h 2190483"/>
                <a:gd name="connsiteX4" fmla="*/ 409575 w 6836560"/>
                <a:gd name="connsiteY4" fmla="*/ 33866 h 2190483"/>
                <a:gd name="connsiteX5" fmla="*/ 415925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3225 w 6836560"/>
                <a:gd name="connsiteY3" fmla="*/ 30691 h 2190483"/>
                <a:gd name="connsiteX4" fmla="*/ 409575 w 6836560"/>
                <a:gd name="connsiteY4" fmla="*/ 33866 h 2190483"/>
                <a:gd name="connsiteX5" fmla="*/ 413543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3225 w 6836560"/>
                <a:gd name="connsiteY3" fmla="*/ 30691 h 2190483"/>
                <a:gd name="connsiteX4" fmla="*/ 409575 w 6836560"/>
                <a:gd name="connsiteY4" fmla="*/ 31485 h 2190483"/>
                <a:gd name="connsiteX5" fmla="*/ 413543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3225 w 6836560"/>
                <a:gd name="connsiteY3" fmla="*/ 30691 h 2190483"/>
                <a:gd name="connsiteX4" fmla="*/ 469106 w 6836560"/>
                <a:gd name="connsiteY4" fmla="*/ 31485 h 2190483"/>
                <a:gd name="connsiteX5" fmla="*/ 413543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5606 w 6836560"/>
                <a:gd name="connsiteY3" fmla="*/ 30691 h 2190483"/>
                <a:gd name="connsiteX4" fmla="*/ 469106 w 6836560"/>
                <a:gd name="connsiteY4" fmla="*/ 31485 h 2190483"/>
                <a:gd name="connsiteX5" fmla="*/ 413543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5606 w 6836560"/>
                <a:gd name="connsiteY3" fmla="*/ 30691 h 2190483"/>
                <a:gd name="connsiteX4" fmla="*/ 469106 w 6836560"/>
                <a:gd name="connsiteY4" fmla="*/ 31485 h 2190483"/>
                <a:gd name="connsiteX5" fmla="*/ 413543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5606 w 6836560"/>
                <a:gd name="connsiteY3" fmla="*/ 30691 h 2190483"/>
                <a:gd name="connsiteX4" fmla="*/ 426243 w 6836560"/>
                <a:gd name="connsiteY4" fmla="*/ 29104 h 2190483"/>
                <a:gd name="connsiteX5" fmla="*/ 413543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5606 w 6836560"/>
                <a:gd name="connsiteY3" fmla="*/ 30691 h 2190483"/>
                <a:gd name="connsiteX4" fmla="*/ 419099 w 6836560"/>
                <a:gd name="connsiteY4" fmla="*/ 31485 h 2190483"/>
                <a:gd name="connsiteX5" fmla="*/ 413543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5606 w 6836560"/>
                <a:gd name="connsiteY3" fmla="*/ 30691 h 2190483"/>
                <a:gd name="connsiteX4" fmla="*/ 416717 w 6836560"/>
                <a:gd name="connsiteY4" fmla="*/ 31485 h 2190483"/>
                <a:gd name="connsiteX5" fmla="*/ 413543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5606 w 6836560"/>
                <a:gd name="connsiteY3" fmla="*/ 30691 h 2190483"/>
                <a:gd name="connsiteX4" fmla="*/ 416717 w 6836560"/>
                <a:gd name="connsiteY4" fmla="*/ 31485 h 2190483"/>
                <a:gd name="connsiteX5" fmla="*/ 413543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5606 w 6836560"/>
                <a:gd name="connsiteY3" fmla="*/ 30691 h 2190483"/>
                <a:gd name="connsiteX4" fmla="*/ 416717 w 6836560"/>
                <a:gd name="connsiteY4" fmla="*/ 31485 h 2190483"/>
                <a:gd name="connsiteX5" fmla="*/ 415924 w 6836560"/>
                <a:gd name="connsiteY5" fmla="*/ 84666 h 2190483"/>
                <a:gd name="connsiteX6" fmla="*/ 425450 w 6836560"/>
                <a:gd name="connsiteY6" fmla="*/ 84666 h 2190483"/>
                <a:gd name="connsiteX7" fmla="*/ 428625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5606 w 6836560"/>
                <a:gd name="connsiteY3" fmla="*/ 30691 h 2190483"/>
                <a:gd name="connsiteX4" fmla="*/ 416717 w 6836560"/>
                <a:gd name="connsiteY4" fmla="*/ 31485 h 2190483"/>
                <a:gd name="connsiteX5" fmla="*/ 415924 w 6836560"/>
                <a:gd name="connsiteY5" fmla="*/ 84666 h 2190483"/>
                <a:gd name="connsiteX6" fmla="*/ 425450 w 6836560"/>
                <a:gd name="connsiteY6" fmla="*/ 84666 h 2190483"/>
                <a:gd name="connsiteX7" fmla="*/ 426243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4516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 name="connsiteX0" fmla="*/ 0 w 6836560"/>
                <a:gd name="connsiteY0" fmla="*/ 2116 h 2190483"/>
                <a:gd name="connsiteX1" fmla="*/ 0 w 6836560"/>
                <a:gd name="connsiteY1" fmla="*/ 2116 h 2190483"/>
                <a:gd name="connsiteX2" fmla="*/ 405606 w 6836560"/>
                <a:gd name="connsiteY2" fmla="*/ 2116 h 2190483"/>
                <a:gd name="connsiteX3" fmla="*/ 405606 w 6836560"/>
                <a:gd name="connsiteY3" fmla="*/ 30691 h 2190483"/>
                <a:gd name="connsiteX4" fmla="*/ 416717 w 6836560"/>
                <a:gd name="connsiteY4" fmla="*/ 31485 h 2190483"/>
                <a:gd name="connsiteX5" fmla="*/ 415924 w 6836560"/>
                <a:gd name="connsiteY5" fmla="*/ 84666 h 2190483"/>
                <a:gd name="connsiteX6" fmla="*/ 425450 w 6836560"/>
                <a:gd name="connsiteY6" fmla="*/ 84666 h 2190483"/>
                <a:gd name="connsiteX7" fmla="*/ 426243 w 6836560"/>
                <a:gd name="connsiteY7" fmla="*/ 100541 h 2190483"/>
                <a:gd name="connsiteX8" fmla="*/ 438150 w 6836560"/>
                <a:gd name="connsiteY8" fmla="*/ 100541 h 2190483"/>
                <a:gd name="connsiteX9" fmla="*/ 438150 w 6836560"/>
                <a:gd name="connsiteY9" fmla="*/ 214841 h 2190483"/>
                <a:gd name="connsiteX10" fmla="*/ 447675 w 6836560"/>
                <a:gd name="connsiteY10" fmla="*/ 214841 h 2190483"/>
                <a:gd name="connsiteX11" fmla="*/ 447675 w 6836560"/>
                <a:gd name="connsiteY11" fmla="*/ 230716 h 2190483"/>
                <a:gd name="connsiteX12" fmla="*/ 457200 w 6836560"/>
                <a:gd name="connsiteY12" fmla="*/ 230716 h 2190483"/>
                <a:gd name="connsiteX13" fmla="*/ 457200 w 6836560"/>
                <a:gd name="connsiteY13" fmla="*/ 252941 h 2190483"/>
                <a:gd name="connsiteX14" fmla="*/ 822325 w 6836560"/>
                <a:gd name="connsiteY14" fmla="*/ 252941 h 2190483"/>
                <a:gd name="connsiteX15" fmla="*/ 822325 w 6836560"/>
                <a:gd name="connsiteY15" fmla="*/ 275166 h 2190483"/>
                <a:gd name="connsiteX16" fmla="*/ 857250 w 6836560"/>
                <a:gd name="connsiteY16" fmla="*/ 275166 h 2190483"/>
                <a:gd name="connsiteX17" fmla="*/ 857250 w 6836560"/>
                <a:gd name="connsiteY17" fmla="*/ 300566 h 2190483"/>
                <a:gd name="connsiteX18" fmla="*/ 895350 w 6836560"/>
                <a:gd name="connsiteY18" fmla="*/ 300566 h 2190483"/>
                <a:gd name="connsiteX19" fmla="*/ 895350 w 6836560"/>
                <a:gd name="connsiteY19" fmla="*/ 456141 h 2190483"/>
                <a:gd name="connsiteX20" fmla="*/ 901700 w 6836560"/>
                <a:gd name="connsiteY20" fmla="*/ 456141 h 2190483"/>
                <a:gd name="connsiteX21" fmla="*/ 901700 w 6836560"/>
                <a:gd name="connsiteY21" fmla="*/ 468841 h 2190483"/>
                <a:gd name="connsiteX22" fmla="*/ 927100 w 6836560"/>
                <a:gd name="connsiteY22" fmla="*/ 468841 h 2190483"/>
                <a:gd name="connsiteX23" fmla="*/ 927100 w 6836560"/>
                <a:gd name="connsiteY23" fmla="*/ 494241 h 2190483"/>
                <a:gd name="connsiteX24" fmla="*/ 974725 w 6836560"/>
                <a:gd name="connsiteY24" fmla="*/ 494241 h 2190483"/>
                <a:gd name="connsiteX25" fmla="*/ 974725 w 6836560"/>
                <a:gd name="connsiteY25" fmla="*/ 516466 h 2190483"/>
                <a:gd name="connsiteX26" fmla="*/ 1114425 w 6836560"/>
                <a:gd name="connsiteY26" fmla="*/ 514878 h 2190483"/>
                <a:gd name="connsiteX27" fmla="*/ 1115219 w 6836560"/>
                <a:gd name="connsiteY27" fmla="*/ 538691 h 2190483"/>
                <a:gd name="connsiteX28" fmla="*/ 1181100 w 6836560"/>
                <a:gd name="connsiteY28" fmla="*/ 539485 h 2190483"/>
                <a:gd name="connsiteX29" fmla="*/ 1181100 w 6836560"/>
                <a:gd name="connsiteY29" fmla="*/ 551391 h 2190483"/>
                <a:gd name="connsiteX30" fmla="*/ 1187450 w 6836560"/>
                <a:gd name="connsiteY30" fmla="*/ 551391 h 2190483"/>
                <a:gd name="connsiteX31" fmla="*/ 1187450 w 6836560"/>
                <a:gd name="connsiteY31" fmla="*/ 560916 h 2190483"/>
                <a:gd name="connsiteX32" fmla="*/ 1193800 w 6836560"/>
                <a:gd name="connsiteY32" fmla="*/ 560916 h 2190483"/>
                <a:gd name="connsiteX33" fmla="*/ 1193800 w 6836560"/>
                <a:gd name="connsiteY33" fmla="*/ 567266 h 2190483"/>
                <a:gd name="connsiteX34" fmla="*/ 1203325 w 6836560"/>
                <a:gd name="connsiteY34" fmla="*/ 567266 h 2190483"/>
                <a:gd name="connsiteX35" fmla="*/ 1203325 w 6836560"/>
                <a:gd name="connsiteY35" fmla="*/ 602191 h 2190483"/>
                <a:gd name="connsiteX36" fmla="*/ 1276350 w 6836560"/>
                <a:gd name="connsiteY36" fmla="*/ 602191 h 2190483"/>
                <a:gd name="connsiteX37" fmla="*/ 1277144 w 6836560"/>
                <a:gd name="connsiteY37" fmla="*/ 624417 h 2190483"/>
                <a:gd name="connsiteX38" fmla="*/ 1301750 w 6836560"/>
                <a:gd name="connsiteY38" fmla="*/ 625210 h 2190483"/>
                <a:gd name="connsiteX39" fmla="*/ 1301750 w 6836560"/>
                <a:gd name="connsiteY39" fmla="*/ 640291 h 2190483"/>
                <a:gd name="connsiteX40" fmla="*/ 1311275 w 6836560"/>
                <a:gd name="connsiteY40" fmla="*/ 640291 h 2190483"/>
                <a:gd name="connsiteX41" fmla="*/ 1311275 w 6836560"/>
                <a:gd name="connsiteY41" fmla="*/ 668866 h 2190483"/>
                <a:gd name="connsiteX42" fmla="*/ 1349375 w 6836560"/>
                <a:gd name="connsiteY42" fmla="*/ 668866 h 2190483"/>
                <a:gd name="connsiteX43" fmla="*/ 1349375 w 6836560"/>
                <a:gd name="connsiteY43" fmla="*/ 684741 h 2190483"/>
                <a:gd name="connsiteX44" fmla="*/ 1371600 w 6836560"/>
                <a:gd name="connsiteY44" fmla="*/ 684741 h 2190483"/>
                <a:gd name="connsiteX45" fmla="*/ 1370806 w 6836560"/>
                <a:gd name="connsiteY45" fmla="*/ 706966 h 2190483"/>
                <a:gd name="connsiteX46" fmla="*/ 1390650 w 6836560"/>
                <a:gd name="connsiteY46" fmla="*/ 706966 h 2190483"/>
                <a:gd name="connsiteX47" fmla="*/ 1390650 w 6836560"/>
                <a:gd name="connsiteY47" fmla="*/ 729985 h 2190483"/>
                <a:gd name="connsiteX48" fmla="*/ 1454150 w 6836560"/>
                <a:gd name="connsiteY48" fmla="*/ 728397 h 2190483"/>
                <a:gd name="connsiteX49" fmla="*/ 1454150 w 6836560"/>
                <a:gd name="connsiteY49" fmla="*/ 751416 h 2190483"/>
                <a:gd name="connsiteX50" fmla="*/ 1489075 w 6836560"/>
                <a:gd name="connsiteY50" fmla="*/ 751416 h 2190483"/>
                <a:gd name="connsiteX51" fmla="*/ 1489075 w 6836560"/>
                <a:gd name="connsiteY51" fmla="*/ 776816 h 2190483"/>
                <a:gd name="connsiteX52" fmla="*/ 1562100 w 6836560"/>
                <a:gd name="connsiteY52" fmla="*/ 776816 h 2190483"/>
                <a:gd name="connsiteX53" fmla="*/ 1562100 w 6836560"/>
                <a:gd name="connsiteY53" fmla="*/ 795866 h 2190483"/>
                <a:gd name="connsiteX54" fmla="*/ 1670050 w 6836560"/>
                <a:gd name="connsiteY54" fmla="*/ 796660 h 2190483"/>
                <a:gd name="connsiteX55" fmla="*/ 1670050 w 6836560"/>
                <a:gd name="connsiteY55" fmla="*/ 818091 h 2190483"/>
                <a:gd name="connsiteX56" fmla="*/ 1730375 w 6836560"/>
                <a:gd name="connsiteY56" fmla="*/ 816503 h 2190483"/>
                <a:gd name="connsiteX57" fmla="*/ 1730375 w 6836560"/>
                <a:gd name="connsiteY57" fmla="*/ 837141 h 2190483"/>
                <a:gd name="connsiteX58" fmla="*/ 1771650 w 6836560"/>
                <a:gd name="connsiteY58" fmla="*/ 836348 h 2190483"/>
                <a:gd name="connsiteX59" fmla="*/ 1771650 w 6836560"/>
                <a:gd name="connsiteY59" fmla="*/ 884766 h 2190483"/>
                <a:gd name="connsiteX60" fmla="*/ 1816100 w 6836560"/>
                <a:gd name="connsiteY60" fmla="*/ 885559 h 2190483"/>
                <a:gd name="connsiteX61" fmla="*/ 1816100 w 6836560"/>
                <a:gd name="connsiteY61" fmla="*/ 941916 h 2190483"/>
                <a:gd name="connsiteX62" fmla="*/ 1825625 w 6836560"/>
                <a:gd name="connsiteY62" fmla="*/ 941916 h 2190483"/>
                <a:gd name="connsiteX63" fmla="*/ 1825625 w 6836560"/>
                <a:gd name="connsiteY63" fmla="*/ 970491 h 2190483"/>
                <a:gd name="connsiteX64" fmla="*/ 1885950 w 6836560"/>
                <a:gd name="connsiteY64" fmla="*/ 971285 h 2190483"/>
                <a:gd name="connsiteX65" fmla="*/ 1885950 w 6836560"/>
                <a:gd name="connsiteY65" fmla="*/ 992716 h 2190483"/>
                <a:gd name="connsiteX66" fmla="*/ 2120900 w 6836560"/>
                <a:gd name="connsiteY66" fmla="*/ 993510 h 2190483"/>
                <a:gd name="connsiteX67" fmla="*/ 2120105 w 6836560"/>
                <a:gd name="connsiteY67" fmla="*/ 1016529 h 2190483"/>
                <a:gd name="connsiteX68" fmla="*/ 2152650 w 6836560"/>
                <a:gd name="connsiteY68" fmla="*/ 1017322 h 2190483"/>
                <a:gd name="connsiteX69" fmla="*/ 2152650 w 6836560"/>
                <a:gd name="connsiteY69" fmla="*/ 1040341 h 2190483"/>
                <a:gd name="connsiteX70" fmla="*/ 2212975 w 6836560"/>
                <a:gd name="connsiteY70" fmla="*/ 1041135 h 2190483"/>
                <a:gd name="connsiteX71" fmla="*/ 2212975 w 6836560"/>
                <a:gd name="connsiteY71" fmla="*/ 1075266 h 2190483"/>
                <a:gd name="connsiteX72" fmla="*/ 2230438 w 6836560"/>
                <a:gd name="connsiteY72" fmla="*/ 1075267 h 2190483"/>
                <a:gd name="connsiteX73" fmla="*/ 2231231 w 6836560"/>
                <a:gd name="connsiteY73" fmla="*/ 1119716 h 2190483"/>
                <a:gd name="connsiteX74" fmla="*/ 2244725 w 6836560"/>
                <a:gd name="connsiteY74" fmla="*/ 1119716 h 2190483"/>
                <a:gd name="connsiteX75" fmla="*/ 2244725 w 6836560"/>
                <a:gd name="connsiteY75" fmla="*/ 1148291 h 2190483"/>
                <a:gd name="connsiteX76" fmla="*/ 2517775 w 6836560"/>
                <a:gd name="connsiteY76" fmla="*/ 1148291 h 2190483"/>
                <a:gd name="connsiteX77" fmla="*/ 2517775 w 6836560"/>
                <a:gd name="connsiteY77" fmla="*/ 1170516 h 2190483"/>
                <a:gd name="connsiteX78" fmla="*/ 2692400 w 6836560"/>
                <a:gd name="connsiteY78" fmla="*/ 1170516 h 2190483"/>
                <a:gd name="connsiteX79" fmla="*/ 2692400 w 6836560"/>
                <a:gd name="connsiteY79" fmla="*/ 1195916 h 2190483"/>
                <a:gd name="connsiteX80" fmla="*/ 2711450 w 6836560"/>
                <a:gd name="connsiteY80" fmla="*/ 1195916 h 2190483"/>
                <a:gd name="connsiteX81" fmla="*/ 2712244 w 6836560"/>
                <a:gd name="connsiteY81" fmla="*/ 1221316 h 2190483"/>
                <a:gd name="connsiteX82" fmla="*/ 2790825 w 6836560"/>
                <a:gd name="connsiteY82" fmla="*/ 1221316 h 2190483"/>
                <a:gd name="connsiteX83" fmla="*/ 2790825 w 6836560"/>
                <a:gd name="connsiteY83" fmla="*/ 1246716 h 2190483"/>
                <a:gd name="connsiteX84" fmla="*/ 2860675 w 6836560"/>
                <a:gd name="connsiteY84" fmla="*/ 1246716 h 2190483"/>
                <a:gd name="connsiteX85" fmla="*/ 2860675 w 6836560"/>
                <a:gd name="connsiteY85" fmla="*/ 1262591 h 2190483"/>
                <a:gd name="connsiteX86" fmla="*/ 2894806 w 6836560"/>
                <a:gd name="connsiteY86" fmla="*/ 1262591 h 2190483"/>
                <a:gd name="connsiteX87" fmla="*/ 2895600 w 6836560"/>
                <a:gd name="connsiteY87" fmla="*/ 1316566 h 2190483"/>
                <a:gd name="connsiteX88" fmla="*/ 2939256 w 6836560"/>
                <a:gd name="connsiteY88" fmla="*/ 1316566 h 2190483"/>
                <a:gd name="connsiteX89" fmla="*/ 2940050 w 6836560"/>
                <a:gd name="connsiteY89" fmla="*/ 1354666 h 2190483"/>
                <a:gd name="connsiteX90" fmla="*/ 3019425 w 6836560"/>
                <a:gd name="connsiteY90" fmla="*/ 1353872 h 2190483"/>
                <a:gd name="connsiteX91" fmla="*/ 3019425 w 6836560"/>
                <a:gd name="connsiteY91" fmla="*/ 1399116 h 2190483"/>
                <a:gd name="connsiteX92" fmla="*/ 3028950 w 6836560"/>
                <a:gd name="connsiteY92" fmla="*/ 1399116 h 2190483"/>
                <a:gd name="connsiteX93" fmla="*/ 3028950 w 6836560"/>
                <a:gd name="connsiteY93" fmla="*/ 1426897 h 2190483"/>
                <a:gd name="connsiteX94" fmla="*/ 3067050 w 6836560"/>
                <a:gd name="connsiteY94" fmla="*/ 1426103 h 2190483"/>
                <a:gd name="connsiteX95" fmla="*/ 3067050 w 6836560"/>
                <a:gd name="connsiteY95" fmla="*/ 1443566 h 2190483"/>
                <a:gd name="connsiteX96" fmla="*/ 3076575 w 6836560"/>
                <a:gd name="connsiteY96" fmla="*/ 1443566 h 2190483"/>
                <a:gd name="connsiteX97" fmla="*/ 3077369 w 6836560"/>
                <a:gd name="connsiteY97" fmla="*/ 1472141 h 2190483"/>
                <a:gd name="connsiteX98" fmla="*/ 3105150 w 6836560"/>
                <a:gd name="connsiteY98" fmla="*/ 1472141 h 2190483"/>
                <a:gd name="connsiteX99" fmla="*/ 3105150 w 6836560"/>
                <a:gd name="connsiteY99" fmla="*/ 1564216 h 2190483"/>
                <a:gd name="connsiteX100" fmla="*/ 3114675 w 6836560"/>
                <a:gd name="connsiteY100" fmla="*/ 1564216 h 2190483"/>
                <a:gd name="connsiteX101" fmla="*/ 3114675 w 6836560"/>
                <a:gd name="connsiteY101" fmla="*/ 1586441 h 2190483"/>
                <a:gd name="connsiteX102" fmla="*/ 3133725 w 6836560"/>
                <a:gd name="connsiteY102" fmla="*/ 1586441 h 2190483"/>
                <a:gd name="connsiteX103" fmla="*/ 3134519 w 6836560"/>
                <a:gd name="connsiteY103" fmla="*/ 1631685 h 2190483"/>
                <a:gd name="connsiteX104" fmla="*/ 3148012 w 6836560"/>
                <a:gd name="connsiteY104" fmla="*/ 1631685 h 2190483"/>
                <a:gd name="connsiteX105" fmla="*/ 3148012 w 6836560"/>
                <a:gd name="connsiteY105" fmla="*/ 1683280 h 2190483"/>
                <a:gd name="connsiteX106" fmla="*/ 3157537 w 6836560"/>
                <a:gd name="connsiteY106" fmla="*/ 1683278 h 2190483"/>
                <a:gd name="connsiteX107" fmla="*/ 3157536 w 6836560"/>
                <a:gd name="connsiteY107" fmla="*/ 1697564 h 2190483"/>
                <a:gd name="connsiteX108" fmla="*/ 3169442 w 6836560"/>
                <a:gd name="connsiteY108" fmla="*/ 1697567 h 2190483"/>
                <a:gd name="connsiteX109" fmla="*/ 3169443 w 6836560"/>
                <a:gd name="connsiteY109" fmla="*/ 1738047 h 2190483"/>
                <a:gd name="connsiteX110" fmla="*/ 3186110 w 6836560"/>
                <a:gd name="connsiteY110" fmla="*/ 1738047 h 2190483"/>
                <a:gd name="connsiteX111" fmla="*/ 3186111 w 6836560"/>
                <a:gd name="connsiteY111" fmla="*/ 1747571 h 2190483"/>
                <a:gd name="connsiteX112" fmla="*/ 3202780 w 6836560"/>
                <a:gd name="connsiteY112" fmla="*/ 1747571 h 2190483"/>
                <a:gd name="connsiteX113" fmla="*/ 3202780 w 6836560"/>
                <a:gd name="connsiteY113" fmla="*/ 1788053 h 2190483"/>
                <a:gd name="connsiteX114" fmla="*/ 3233735 w 6836560"/>
                <a:gd name="connsiteY114" fmla="*/ 1788053 h 2190483"/>
                <a:gd name="connsiteX115" fmla="*/ 3233735 w 6836560"/>
                <a:gd name="connsiteY115" fmla="*/ 1814247 h 2190483"/>
                <a:gd name="connsiteX116" fmla="*/ 3283742 w 6836560"/>
                <a:gd name="connsiteY116" fmla="*/ 1814248 h 2190483"/>
                <a:gd name="connsiteX117" fmla="*/ 3283741 w 6836560"/>
                <a:gd name="connsiteY117" fmla="*/ 1835677 h 2190483"/>
                <a:gd name="connsiteX118" fmla="*/ 4019545 w 6836560"/>
                <a:gd name="connsiteY118" fmla="*/ 1838058 h 2190483"/>
                <a:gd name="connsiteX119" fmla="*/ 4019547 w 6836560"/>
                <a:gd name="connsiteY119" fmla="*/ 1861870 h 2190483"/>
                <a:gd name="connsiteX120" fmla="*/ 4043358 w 6836560"/>
                <a:gd name="connsiteY120" fmla="*/ 1861871 h 2190483"/>
                <a:gd name="connsiteX121" fmla="*/ 4043358 w 6836560"/>
                <a:gd name="connsiteY121" fmla="*/ 1888065 h 2190483"/>
                <a:gd name="connsiteX122" fmla="*/ 4083838 w 6836560"/>
                <a:gd name="connsiteY122" fmla="*/ 1888064 h 2190483"/>
                <a:gd name="connsiteX123" fmla="*/ 4083839 w 6836560"/>
                <a:gd name="connsiteY123" fmla="*/ 1938072 h 2190483"/>
                <a:gd name="connsiteX124" fmla="*/ 4110032 w 6836560"/>
                <a:gd name="connsiteY124" fmla="*/ 1938070 h 2190483"/>
                <a:gd name="connsiteX125" fmla="*/ 4110032 w 6836560"/>
                <a:gd name="connsiteY125" fmla="*/ 1957120 h 2190483"/>
                <a:gd name="connsiteX126" fmla="*/ 4324344 w 6836560"/>
                <a:gd name="connsiteY126" fmla="*/ 1954739 h 2190483"/>
                <a:gd name="connsiteX127" fmla="*/ 4324343 w 6836560"/>
                <a:gd name="connsiteY127" fmla="*/ 1985696 h 2190483"/>
                <a:gd name="connsiteX128" fmla="*/ 4960137 w 6836560"/>
                <a:gd name="connsiteY128" fmla="*/ 1988077 h 2190483"/>
                <a:gd name="connsiteX129" fmla="*/ 4960138 w 6836560"/>
                <a:gd name="connsiteY129" fmla="*/ 2016653 h 2190483"/>
                <a:gd name="connsiteX130" fmla="*/ 5026812 w 6836560"/>
                <a:gd name="connsiteY130" fmla="*/ 2016653 h 2190483"/>
                <a:gd name="connsiteX131" fmla="*/ 5026811 w 6836560"/>
                <a:gd name="connsiteY131" fmla="*/ 2052372 h 2190483"/>
                <a:gd name="connsiteX132" fmla="*/ 5450673 w 6836560"/>
                <a:gd name="connsiteY132" fmla="*/ 2049989 h 2190483"/>
                <a:gd name="connsiteX133" fmla="*/ 5450674 w 6836560"/>
                <a:gd name="connsiteY133" fmla="*/ 2104757 h 2190483"/>
                <a:gd name="connsiteX134" fmla="*/ 5893586 w 6836560"/>
                <a:gd name="connsiteY134" fmla="*/ 2104758 h 2190483"/>
                <a:gd name="connsiteX135" fmla="*/ 5893586 w 6836560"/>
                <a:gd name="connsiteY135" fmla="*/ 2190483 h 2190483"/>
                <a:gd name="connsiteX136" fmla="*/ 6836560 w 6836560"/>
                <a:gd name="connsiteY136" fmla="*/ 2188101 h 219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6836560" h="2190483">
                  <a:moveTo>
                    <a:pt x="0" y="2116"/>
                  </a:moveTo>
                  <a:lnTo>
                    <a:pt x="0" y="2116"/>
                  </a:lnTo>
                  <a:cubicBezTo>
                    <a:pt x="137583" y="2116"/>
                    <a:pt x="338005" y="-2647"/>
                    <a:pt x="405606" y="2116"/>
                  </a:cubicBezTo>
                  <a:lnTo>
                    <a:pt x="405606" y="30691"/>
                  </a:lnTo>
                  <a:lnTo>
                    <a:pt x="416717" y="31485"/>
                  </a:lnTo>
                  <a:cubicBezTo>
                    <a:pt x="416453" y="49212"/>
                    <a:pt x="416188" y="66939"/>
                    <a:pt x="415924" y="84666"/>
                  </a:cubicBezTo>
                  <a:lnTo>
                    <a:pt x="425450" y="84666"/>
                  </a:lnTo>
                  <a:cubicBezTo>
                    <a:pt x="425714" y="89958"/>
                    <a:pt x="425979" y="95249"/>
                    <a:pt x="426243" y="100541"/>
                  </a:cubicBezTo>
                  <a:lnTo>
                    <a:pt x="438150" y="100541"/>
                  </a:lnTo>
                  <a:lnTo>
                    <a:pt x="438150" y="214841"/>
                  </a:lnTo>
                  <a:lnTo>
                    <a:pt x="447675" y="214841"/>
                  </a:lnTo>
                  <a:lnTo>
                    <a:pt x="447675" y="230716"/>
                  </a:lnTo>
                  <a:lnTo>
                    <a:pt x="457200" y="230716"/>
                  </a:lnTo>
                  <a:lnTo>
                    <a:pt x="457200" y="252941"/>
                  </a:lnTo>
                  <a:lnTo>
                    <a:pt x="822325" y="252941"/>
                  </a:lnTo>
                  <a:lnTo>
                    <a:pt x="822325" y="275166"/>
                  </a:lnTo>
                  <a:lnTo>
                    <a:pt x="857250" y="275166"/>
                  </a:lnTo>
                  <a:lnTo>
                    <a:pt x="857250" y="300566"/>
                  </a:lnTo>
                  <a:lnTo>
                    <a:pt x="895350" y="300566"/>
                  </a:lnTo>
                  <a:lnTo>
                    <a:pt x="895350" y="456141"/>
                  </a:lnTo>
                  <a:lnTo>
                    <a:pt x="901700" y="456141"/>
                  </a:lnTo>
                  <a:lnTo>
                    <a:pt x="901700" y="468841"/>
                  </a:lnTo>
                  <a:lnTo>
                    <a:pt x="927100" y="468841"/>
                  </a:lnTo>
                  <a:lnTo>
                    <a:pt x="927100" y="494241"/>
                  </a:lnTo>
                  <a:lnTo>
                    <a:pt x="974725" y="494241"/>
                  </a:lnTo>
                  <a:lnTo>
                    <a:pt x="974725" y="516466"/>
                  </a:lnTo>
                  <a:lnTo>
                    <a:pt x="1114425" y="514878"/>
                  </a:lnTo>
                  <a:cubicBezTo>
                    <a:pt x="1114690" y="522816"/>
                    <a:pt x="1114954" y="530753"/>
                    <a:pt x="1115219" y="538691"/>
                  </a:cubicBezTo>
                  <a:lnTo>
                    <a:pt x="1181100" y="539485"/>
                  </a:lnTo>
                  <a:lnTo>
                    <a:pt x="1181100" y="551391"/>
                  </a:lnTo>
                  <a:lnTo>
                    <a:pt x="1187450" y="551391"/>
                  </a:lnTo>
                  <a:lnTo>
                    <a:pt x="1187450" y="560916"/>
                  </a:lnTo>
                  <a:lnTo>
                    <a:pt x="1193800" y="560916"/>
                  </a:lnTo>
                  <a:lnTo>
                    <a:pt x="1193800" y="567266"/>
                  </a:lnTo>
                  <a:lnTo>
                    <a:pt x="1203325" y="567266"/>
                  </a:lnTo>
                  <a:lnTo>
                    <a:pt x="1203325" y="602191"/>
                  </a:lnTo>
                  <a:lnTo>
                    <a:pt x="1276350" y="602191"/>
                  </a:lnTo>
                  <a:cubicBezTo>
                    <a:pt x="1276615" y="608806"/>
                    <a:pt x="1276879" y="617802"/>
                    <a:pt x="1277144" y="624417"/>
                  </a:cubicBezTo>
                  <a:lnTo>
                    <a:pt x="1301750" y="625210"/>
                  </a:lnTo>
                  <a:lnTo>
                    <a:pt x="1301750" y="640291"/>
                  </a:lnTo>
                  <a:lnTo>
                    <a:pt x="1311275" y="640291"/>
                  </a:lnTo>
                  <a:lnTo>
                    <a:pt x="1311275" y="668866"/>
                  </a:lnTo>
                  <a:lnTo>
                    <a:pt x="1349375" y="668866"/>
                  </a:lnTo>
                  <a:lnTo>
                    <a:pt x="1349375" y="684741"/>
                  </a:lnTo>
                  <a:lnTo>
                    <a:pt x="1371600" y="684741"/>
                  </a:lnTo>
                  <a:cubicBezTo>
                    <a:pt x="1371335" y="692149"/>
                    <a:pt x="1371071" y="699558"/>
                    <a:pt x="1370806" y="706966"/>
                  </a:cubicBezTo>
                  <a:lnTo>
                    <a:pt x="1390650" y="706966"/>
                  </a:lnTo>
                  <a:lnTo>
                    <a:pt x="1390650" y="729985"/>
                  </a:lnTo>
                  <a:lnTo>
                    <a:pt x="1454150" y="728397"/>
                  </a:lnTo>
                  <a:lnTo>
                    <a:pt x="1454150" y="751416"/>
                  </a:lnTo>
                  <a:lnTo>
                    <a:pt x="1489075" y="751416"/>
                  </a:lnTo>
                  <a:lnTo>
                    <a:pt x="1489075" y="776816"/>
                  </a:lnTo>
                  <a:lnTo>
                    <a:pt x="1562100" y="776816"/>
                  </a:lnTo>
                  <a:lnTo>
                    <a:pt x="1562100" y="795866"/>
                  </a:lnTo>
                  <a:lnTo>
                    <a:pt x="1670050" y="796660"/>
                  </a:lnTo>
                  <a:lnTo>
                    <a:pt x="1670050" y="818091"/>
                  </a:lnTo>
                  <a:lnTo>
                    <a:pt x="1730375" y="816503"/>
                  </a:lnTo>
                  <a:lnTo>
                    <a:pt x="1730375" y="837141"/>
                  </a:lnTo>
                  <a:lnTo>
                    <a:pt x="1771650" y="836348"/>
                  </a:lnTo>
                  <a:lnTo>
                    <a:pt x="1771650" y="884766"/>
                  </a:lnTo>
                  <a:lnTo>
                    <a:pt x="1816100" y="885559"/>
                  </a:lnTo>
                  <a:lnTo>
                    <a:pt x="1816100" y="941916"/>
                  </a:lnTo>
                  <a:lnTo>
                    <a:pt x="1825625" y="941916"/>
                  </a:lnTo>
                  <a:lnTo>
                    <a:pt x="1825625" y="970491"/>
                  </a:lnTo>
                  <a:lnTo>
                    <a:pt x="1885950" y="971285"/>
                  </a:lnTo>
                  <a:lnTo>
                    <a:pt x="1885950" y="992716"/>
                  </a:lnTo>
                  <a:lnTo>
                    <a:pt x="2120900" y="993510"/>
                  </a:lnTo>
                  <a:lnTo>
                    <a:pt x="2120105" y="1016529"/>
                  </a:lnTo>
                  <a:lnTo>
                    <a:pt x="2152650" y="1017322"/>
                  </a:lnTo>
                  <a:lnTo>
                    <a:pt x="2152650" y="1040341"/>
                  </a:lnTo>
                  <a:lnTo>
                    <a:pt x="2212975" y="1041135"/>
                  </a:lnTo>
                  <a:lnTo>
                    <a:pt x="2212975" y="1075266"/>
                  </a:lnTo>
                  <a:lnTo>
                    <a:pt x="2230438" y="1075267"/>
                  </a:lnTo>
                  <a:cubicBezTo>
                    <a:pt x="2229909" y="1089290"/>
                    <a:pt x="2231760" y="1105693"/>
                    <a:pt x="2231231" y="1119716"/>
                  </a:cubicBezTo>
                  <a:lnTo>
                    <a:pt x="2244725" y="1119716"/>
                  </a:lnTo>
                  <a:lnTo>
                    <a:pt x="2244725" y="1148291"/>
                  </a:lnTo>
                  <a:lnTo>
                    <a:pt x="2517775" y="1148291"/>
                  </a:lnTo>
                  <a:lnTo>
                    <a:pt x="2517775" y="1170516"/>
                  </a:lnTo>
                  <a:lnTo>
                    <a:pt x="2692400" y="1170516"/>
                  </a:lnTo>
                  <a:lnTo>
                    <a:pt x="2692400" y="1195916"/>
                  </a:lnTo>
                  <a:lnTo>
                    <a:pt x="2711450" y="1195916"/>
                  </a:lnTo>
                  <a:cubicBezTo>
                    <a:pt x="2711715" y="1204383"/>
                    <a:pt x="2711979" y="1212849"/>
                    <a:pt x="2712244" y="1221316"/>
                  </a:cubicBezTo>
                  <a:lnTo>
                    <a:pt x="2790825" y="1221316"/>
                  </a:lnTo>
                  <a:lnTo>
                    <a:pt x="2790825" y="1246716"/>
                  </a:lnTo>
                  <a:lnTo>
                    <a:pt x="2860675" y="1246716"/>
                  </a:lnTo>
                  <a:lnTo>
                    <a:pt x="2860675" y="1262591"/>
                  </a:lnTo>
                  <a:lnTo>
                    <a:pt x="2894806" y="1262591"/>
                  </a:lnTo>
                  <a:cubicBezTo>
                    <a:pt x="2895071" y="1280583"/>
                    <a:pt x="2895335" y="1298574"/>
                    <a:pt x="2895600" y="1316566"/>
                  </a:cubicBezTo>
                  <a:lnTo>
                    <a:pt x="2939256" y="1316566"/>
                  </a:lnTo>
                  <a:cubicBezTo>
                    <a:pt x="2939521" y="1329266"/>
                    <a:pt x="2939785" y="1341966"/>
                    <a:pt x="2940050" y="1354666"/>
                  </a:cubicBezTo>
                  <a:lnTo>
                    <a:pt x="3019425" y="1353872"/>
                  </a:lnTo>
                  <a:lnTo>
                    <a:pt x="3019425" y="1399116"/>
                  </a:lnTo>
                  <a:lnTo>
                    <a:pt x="3028950" y="1399116"/>
                  </a:lnTo>
                  <a:lnTo>
                    <a:pt x="3028950" y="1426897"/>
                  </a:lnTo>
                  <a:lnTo>
                    <a:pt x="3067050" y="1426103"/>
                  </a:lnTo>
                  <a:lnTo>
                    <a:pt x="3067050" y="1443566"/>
                  </a:lnTo>
                  <a:lnTo>
                    <a:pt x="3076575" y="1443566"/>
                  </a:lnTo>
                  <a:cubicBezTo>
                    <a:pt x="3076840" y="1453091"/>
                    <a:pt x="3077104" y="1462616"/>
                    <a:pt x="3077369" y="1472141"/>
                  </a:cubicBezTo>
                  <a:lnTo>
                    <a:pt x="3105150" y="1472141"/>
                  </a:lnTo>
                  <a:lnTo>
                    <a:pt x="3105150" y="1564216"/>
                  </a:lnTo>
                  <a:lnTo>
                    <a:pt x="3114675" y="1564216"/>
                  </a:lnTo>
                  <a:lnTo>
                    <a:pt x="3114675" y="1586441"/>
                  </a:lnTo>
                  <a:lnTo>
                    <a:pt x="3133725" y="1586441"/>
                  </a:lnTo>
                  <a:cubicBezTo>
                    <a:pt x="3133990" y="1602316"/>
                    <a:pt x="3134254" y="1615810"/>
                    <a:pt x="3134519" y="1631685"/>
                  </a:cubicBezTo>
                  <a:lnTo>
                    <a:pt x="3148012" y="1631685"/>
                  </a:lnTo>
                  <a:lnTo>
                    <a:pt x="3148012" y="1683280"/>
                  </a:lnTo>
                  <a:lnTo>
                    <a:pt x="3157537" y="1683278"/>
                  </a:lnTo>
                  <a:cubicBezTo>
                    <a:pt x="3157537" y="1686452"/>
                    <a:pt x="3157536" y="1694390"/>
                    <a:pt x="3157536" y="1697564"/>
                  </a:cubicBezTo>
                  <a:lnTo>
                    <a:pt x="3169442" y="1697567"/>
                  </a:lnTo>
                  <a:cubicBezTo>
                    <a:pt x="3169442" y="1711060"/>
                    <a:pt x="3169443" y="1724554"/>
                    <a:pt x="3169443" y="1738047"/>
                  </a:cubicBezTo>
                  <a:lnTo>
                    <a:pt x="3186110" y="1738047"/>
                  </a:lnTo>
                  <a:cubicBezTo>
                    <a:pt x="3186110" y="1740428"/>
                    <a:pt x="3186111" y="1745190"/>
                    <a:pt x="3186111" y="1747571"/>
                  </a:cubicBezTo>
                  <a:lnTo>
                    <a:pt x="3202780" y="1747571"/>
                  </a:lnTo>
                  <a:lnTo>
                    <a:pt x="3202780" y="1788053"/>
                  </a:lnTo>
                  <a:lnTo>
                    <a:pt x="3233735" y="1788053"/>
                  </a:lnTo>
                  <a:lnTo>
                    <a:pt x="3233735" y="1814247"/>
                  </a:lnTo>
                  <a:lnTo>
                    <a:pt x="3283742" y="1814248"/>
                  </a:lnTo>
                  <a:cubicBezTo>
                    <a:pt x="3283742" y="1821391"/>
                    <a:pt x="3283741" y="1828534"/>
                    <a:pt x="3283741" y="1835677"/>
                  </a:cubicBezTo>
                  <a:lnTo>
                    <a:pt x="4019545" y="1838058"/>
                  </a:lnTo>
                  <a:cubicBezTo>
                    <a:pt x="4019546" y="1845995"/>
                    <a:pt x="4019546" y="1853933"/>
                    <a:pt x="4019547" y="1861870"/>
                  </a:cubicBezTo>
                  <a:lnTo>
                    <a:pt x="4043358" y="1861871"/>
                  </a:lnTo>
                  <a:lnTo>
                    <a:pt x="4043358" y="1888065"/>
                  </a:lnTo>
                  <a:lnTo>
                    <a:pt x="4083838" y="1888064"/>
                  </a:lnTo>
                  <a:cubicBezTo>
                    <a:pt x="4083838" y="1904733"/>
                    <a:pt x="4083839" y="1921403"/>
                    <a:pt x="4083839" y="1938072"/>
                  </a:cubicBezTo>
                  <a:lnTo>
                    <a:pt x="4110032" y="1938070"/>
                  </a:lnTo>
                  <a:lnTo>
                    <a:pt x="4110032" y="1957120"/>
                  </a:lnTo>
                  <a:lnTo>
                    <a:pt x="4324344" y="1954739"/>
                  </a:lnTo>
                  <a:cubicBezTo>
                    <a:pt x="4324344" y="1965058"/>
                    <a:pt x="4324343" y="1975377"/>
                    <a:pt x="4324343" y="1985696"/>
                  </a:cubicBezTo>
                  <a:lnTo>
                    <a:pt x="4960137" y="1988077"/>
                  </a:lnTo>
                  <a:cubicBezTo>
                    <a:pt x="4960137" y="1997602"/>
                    <a:pt x="4960138" y="2007128"/>
                    <a:pt x="4960138" y="2016653"/>
                  </a:cubicBezTo>
                  <a:lnTo>
                    <a:pt x="5026812" y="2016653"/>
                  </a:lnTo>
                  <a:cubicBezTo>
                    <a:pt x="5026812" y="2028559"/>
                    <a:pt x="5026811" y="2040466"/>
                    <a:pt x="5026811" y="2052372"/>
                  </a:cubicBezTo>
                  <a:lnTo>
                    <a:pt x="5450673" y="2049989"/>
                  </a:lnTo>
                  <a:cubicBezTo>
                    <a:pt x="5450673" y="2069039"/>
                    <a:pt x="5450674" y="2085707"/>
                    <a:pt x="5450674" y="2104757"/>
                  </a:cubicBezTo>
                  <a:lnTo>
                    <a:pt x="5893586" y="2104758"/>
                  </a:lnTo>
                  <a:lnTo>
                    <a:pt x="5893586" y="2190483"/>
                  </a:lnTo>
                  <a:lnTo>
                    <a:pt x="6836560" y="2188101"/>
                  </a:lnTo>
                </a:path>
              </a:pathLst>
            </a:custGeom>
            <a:noFill/>
            <a:ln w="19050">
              <a:solidFill>
                <a:schemeClr val="accent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65" name="Gerader Verbinder 64">
              <a:extLst>
                <a:ext uri="{FF2B5EF4-FFF2-40B4-BE49-F238E27FC236}">
                  <a16:creationId xmlns:a16="http://schemas.microsoft.com/office/drawing/2014/main" id="{6705BB51-71AB-4D50-963A-D8B673F4105B}"/>
                </a:ext>
              </a:extLst>
            </p:cNvPr>
            <p:cNvCxnSpPr/>
            <p:nvPr/>
          </p:nvCxnSpPr>
          <p:spPr>
            <a:xfrm flipV="1">
              <a:off x="1538288" y="1977482"/>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6" name="Gerader Verbinder 65">
              <a:extLst>
                <a:ext uri="{FF2B5EF4-FFF2-40B4-BE49-F238E27FC236}">
                  <a16:creationId xmlns:a16="http://schemas.microsoft.com/office/drawing/2014/main" id="{623BB189-884B-4130-9CF1-74B4FE63E60A}"/>
                </a:ext>
              </a:extLst>
            </p:cNvPr>
            <p:cNvCxnSpPr/>
            <p:nvPr/>
          </p:nvCxnSpPr>
          <p:spPr>
            <a:xfrm flipV="1">
              <a:off x="1754982" y="222956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7" name="Gerader Verbinder 66">
              <a:extLst>
                <a:ext uri="{FF2B5EF4-FFF2-40B4-BE49-F238E27FC236}">
                  <a16:creationId xmlns:a16="http://schemas.microsoft.com/office/drawing/2014/main" id="{96CED381-64F9-4784-BE7D-B2B314AA3E2D}"/>
                </a:ext>
              </a:extLst>
            </p:cNvPr>
            <p:cNvCxnSpPr/>
            <p:nvPr/>
          </p:nvCxnSpPr>
          <p:spPr>
            <a:xfrm flipV="1">
              <a:off x="1788320" y="222956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8" name="Gerader Verbinder 67">
              <a:extLst>
                <a:ext uri="{FF2B5EF4-FFF2-40B4-BE49-F238E27FC236}">
                  <a16:creationId xmlns:a16="http://schemas.microsoft.com/office/drawing/2014/main" id="{95F0DDDE-1A02-49AC-8A59-FEA137C5AF7A}"/>
                </a:ext>
              </a:extLst>
            </p:cNvPr>
            <p:cNvCxnSpPr/>
            <p:nvPr/>
          </p:nvCxnSpPr>
          <p:spPr>
            <a:xfrm flipV="1">
              <a:off x="2202657" y="2485306"/>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9" name="Gerader Verbinder 68">
              <a:extLst>
                <a:ext uri="{FF2B5EF4-FFF2-40B4-BE49-F238E27FC236}">
                  <a16:creationId xmlns:a16="http://schemas.microsoft.com/office/drawing/2014/main" id="{AB6BA30E-F5E9-40CE-B733-70EE7C54C1A6}"/>
                </a:ext>
              </a:extLst>
            </p:cNvPr>
            <p:cNvCxnSpPr/>
            <p:nvPr/>
          </p:nvCxnSpPr>
          <p:spPr>
            <a:xfrm flipV="1">
              <a:off x="2390776" y="251105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0" name="Gerader Verbinder 69">
              <a:extLst>
                <a:ext uri="{FF2B5EF4-FFF2-40B4-BE49-F238E27FC236}">
                  <a16:creationId xmlns:a16="http://schemas.microsoft.com/office/drawing/2014/main" id="{81145071-9620-4A88-A1FE-D8A29067B1DE}"/>
                </a:ext>
              </a:extLst>
            </p:cNvPr>
            <p:cNvCxnSpPr/>
            <p:nvPr/>
          </p:nvCxnSpPr>
          <p:spPr>
            <a:xfrm flipV="1">
              <a:off x="3048001" y="2803022"/>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1" name="Gerader Verbinder 70">
              <a:extLst>
                <a:ext uri="{FF2B5EF4-FFF2-40B4-BE49-F238E27FC236}">
                  <a16:creationId xmlns:a16="http://schemas.microsoft.com/office/drawing/2014/main" id="{4C4E3EFB-AB1A-499F-A4B3-D98436F87EEE}"/>
                </a:ext>
              </a:extLst>
            </p:cNvPr>
            <p:cNvCxnSpPr/>
            <p:nvPr/>
          </p:nvCxnSpPr>
          <p:spPr>
            <a:xfrm flipV="1">
              <a:off x="3317082" y="2969106"/>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2" name="Gerader Verbinder 71">
              <a:extLst>
                <a:ext uri="{FF2B5EF4-FFF2-40B4-BE49-F238E27FC236}">
                  <a16:creationId xmlns:a16="http://schemas.microsoft.com/office/drawing/2014/main" id="{8EA2DD8A-5C2B-42DD-9FAE-5E058BADEA87}"/>
                </a:ext>
              </a:extLst>
            </p:cNvPr>
            <p:cNvCxnSpPr/>
            <p:nvPr/>
          </p:nvCxnSpPr>
          <p:spPr>
            <a:xfrm flipV="1">
              <a:off x="5219700" y="3811602"/>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3" name="Gerader Verbinder 72">
              <a:extLst>
                <a:ext uri="{FF2B5EF4-FFF2-40B4-BE49-F238E27FC236}">
                  <a16:creationId xmlns:a16="http://schemas.microsoft.com/office/drawing/2014/main" id="{C995C2E7-579A-4811-8954-7CB0377288AA}"/>
                </a:ext>
              </a:extLst>
            </p:cNvPr>
            <p:cNvCxnSpPr/>
            <p:nvPr/>
          </p:nvCxnSpPr>
          <p:spPr>
            <a:xfrm flipV="1">
              <a:off x="5267325" y="3811602"/>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4" name="Gerader Verbinder 73">
              <a:extLst>
                <a:ext uri="{FF2B5EF4-FFF2-40B4-BE49-F238E27FC236}">
                  <a16:creationId xmlns:a16="http://schemas.microsoft.com/office/drawing/2014/main" id="{CE7E877E-126B-4549-AA89-8D8D7B5579A3}"/>
                </a:ext>
              </a:extLst>
            </p:cNvPr>
            <p:cNvCxnSpPr/>
            <p:nvPr/>
          </p:nvCxnSpPr>
          <p:spPr>
            <a:xfrm flipV="1">
              <a:off x="5322094" y="3871406"/>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5" name="Gerader Verbinder 74">
              <a:extLst>
                <a:ext uri="{FF2B5EF4-FFF2-40B4-BE49-F238E27FC236}">
                  <a16:creationId xmlns:a16="http://schemas.microsoft.com/office/drawing/2014/main" id="{4A221B40-961A-46AA-8CDB-D4CE70AC3648}"/>
                </a:ext>
              </a:extLst>
            </p:cNvPr>
            <p:cNvCxnSpPr/>
            <p:nvPr/>
          </p:nvCxnSpPr>
          <p:spPr>
            <a:xfrm flipV="1">
              <a:off x="5381625" y="3910662"/>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6" name="Gerader Verbinder 75">
              <a:extLst>
                <a:ext uri="{FF2B5EF4-FFF2-40B4-BE49-F238E27FC236}">
                  <a16:creationId xmlns:a16="http://schemas.microsoft.com/office/drawing/2014/main" id="{045FE0EA-281D-46D2-AB40-0D23F449E097}"/>
                </a:ext>
              </a:extLst>
            </p:cNvPr>
            <p:cNvCxnSpPr/>
            <p:nvPr/>
          </p:nvCxnSpPr>
          <p:spPr>
            <a:xfrm flipV="1">
              <a:off x="5811044" y="3959612"/>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662E2D0D-1F06-4F15-9D74-C20EDE1412D9}"/>
                </a:ext>
              </a:extLst>
            </p:cNvPr>
            <p:cNvCxnSpPr/>
            <p:nvPr/>
          </p:nvCxnSpPr>
          <p:spPr>
            <a:xfrm flipV="1">
              <a:off x="5990186" y="3959612"/>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7A296731-DCA4-46E1-A580-4541590E27B4}"/>
                </a:ext>
              </a:extLst>
            </p:cNvPr>
            <p:cNvCxnSpPr/>
            <p:nvPr/>
          </p:nvCxnSpPr>
          <p:spPr>
            <a:xfrm flipV="1">
              <a:off x="6125918" y="396199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711D490F-F6DA-4A10-BE0E-088388EC06FE}"/>
                </a:ext>
              </a:extLst>
            </p:cNvPr>
            <p:cNvCxnSpPr/>
            <p:nvPr/>
          </p:nvCxnSpPr>
          <p:spPr>
            <a:xfrm flipV="1">
              <a:off x="6161636" y="396291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F01D6A2D-C995-4D55-A34D-B82971A87D11}"/>
                </a:ext>
              </a:extLst>
            </p:cNvPr>
            <p:cNvCxnSpPr/>
            <p:nvPr/>
          </p:nvCxnSpPr>
          <p:spPr>
            <a:xfrm flipV="1">
              <a:off x="6187831" y="3961452"/>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0052945E-2D8A-4164-BAA9-39FF610BA65D}"/>
                </a:ext>
              </a:extLst>
            </p:cNvPr>
            <p:cNvCxnSpPr/>
            <p:nvPr/>
          </p:nvCxnSpPr>
          <p:spPr>
            <a:xfrm flipV="1">
              <a:off x="6206882" y="396199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AD8AC3DB-A7F6-4F8E-9AB2-32BBA837E650}"/>
                </a:ext>
              </a:extLst>
            </p:cNvPr>
            <p:cNvCxnSpPr/>
            <p:nvPr/>
          </p:nvCxnSpPr>
          <p:spPr>
            <a:xfrm flipV="1">
              <a:off x="6226177" y="396291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BBE37C38-2523-4D5E-8F2D-0FDE9A6C756D}"/>
                </a:ext>
              </a:extLst>
            </p:cNvPr>
            <p:cNvCxnSpPr/>
            <p:nvPr/>
          </p:nvCxnSpPr>
          <p:spPr>
            <a:xfrm flipV="1">
              <a:off x="6240463" y="396145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3D4CB9AE-17C2-4746-A20D-430599847550}"/>
                </a:ext>
              </a:extLst>
            </p:cNvPr>
            <p:cNvCxnSpPr/>
            <p:nvPr/>
          </p:nvCxnSpPr>
          <p:spPr>
            <a:xfrm flipV="1">
              <a:off x="6278563" y="3991895"/>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1C4F827E-15E9-4E6A-84B9-D8F24B0CE9DB}"/>
                </a:ext>
              </a:extLst>
            </p:cNvPr>
            <p:cNvCxnSpPr/>
            <p:nvPr/>
          </p:nvCxnSpPr>
          <p:spPr>
            <a:xfrm flipV="1">
              <a:off x="6268245" y="396199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D4797EE0-983E-45C1-A8F0-2A708EBF0383}"/>
                </a:ext>
              </a:extLst>
            </p:cNvPr>
            <p:cNvCxnSpPr/>
            <p:nvPr/>
          </p:nvCxnSpPr>
          <p:spPr>
            <a:xfrm flipV="1">
              <a:off x="6342063" y="403139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736BB808-73AB-461B-80E7-EF843630BE90}"/>
                </a:ext>
              </a:extLst>
            </p:cNvPr>
            <p:cNvCxnSpPr/>
            <p:nvPr/>
          </p:nvCxnSpPr>
          <p:spPr>
            <a:xfrm flipV="1">
              <a:off x="6375401" y="403139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D89EBF19-8D6A-4365-A549-E84C5AA0D260}"/>
                </a:ext>
              </a:extLst>
            </p:cNvPr>
            <p:cNvCxnSpPr/>
            <p:nvPr/>
          </p:nvCxnSpPr>
          <p:spPr>
            <a:xfrm flipV="1">
              <a:off x="6415883" y="403139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4D24A2C5-F16B-4F44-9D27-F381BE916AE4}"/>
                </a:ext>
              </a:extLst>
            </p:cNvPr>
            <p:cNvCxnSpPr/>
            <p:nvPr/>
          </p:nvCxnSpPr>
          <p:spPr>
            <a:xfrm flipV="1">
              <a:off x="6618289" y="403139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8819551B-2375-45BF-B33A-59612F1249C1}"/>
                </a:ext>
              </a:extLst>
            </p:cNvPr>
            <p:cNvCxnSpPr/>
            <p:nvPr/>
          </p:nvCxnSpPr>
          <p:spPr>
            <a:xfrm flipV="1">
              <a:off x="6487321" y="403139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E2FCDA54-1E80-4038-B8A2-0B3AC9B2E72F}"/>
                </a:ext>
              </a:extLst>
            </p:cNvPr>
            <p:cNvCxnSpPr/>
            <p:nvPr/>
          </p:nvCxnSpPr>
          <p:spPr>
            <a:xfrm flipV="1">
              <a:off x="6506371" y="403139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FB9E2BFC-7434-4EA5-BFF9-9A22EC89D446}"/>
                </a:ext>
              </a:extLst>
            </p:cNvPr>
            <p:cNvCxnSpPr/>
            <p:nvPr/>
          </p:nvCxnSpPr>
          <p:spPr>
            <a:xfrm flipV="1">
              <a:off x="6525421" y="403139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1FA6A298-8CD0-48C0-846B-DC407E2204F5}"/>
                </a:ext>
              </a:extLst>
            </p:cNvPr>
            <p:cNvCxnSpPr/>
            <p:nvPr/>
          </p:nvCxnSpPr>
          <p:spPr>
            <a:xfrm flipV="1">
              <a:off x="6553996" y="4030272"/>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26522F6D-82A1-4BE5-A463-0C0736D7DE14}"/>
                </a:ext>
              </a:extLst>
            </p:cNvPr>
            <p:cNvCxnSpPr/>
            <p:nvPr/>
          </p:nvCxnSpPr>
          <p:spPr>
            <a:xfrm flipV="1">
              <a:off x="7011195" y="408293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B58C76AD-6638-4612-8E4C-7FE3F97031EA}"/>
                </a:ext>
              </a:extLst>
            </p:cNvPr>
            <p:cNvCxnSpPr/>
            <p:nvPr/>
          </p:nvCxnSpPr>
          <p:spPr>
            <a:xfrm flipV="1">
              <a:off x="7139782" y="408293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C456EFDF-CCEC-42C1-A4F0-ECF420494023}"/>
                </a:ext>
              </a:extLst>
            </p:cNvPr>
            <p:cNvCxnSpPr/>
            <p:nvPr/>
          </p:nvCxnSpPr>
          <p:spPr>
            <a:xfrm flipV="1">
              <a:off x="7196933" y="4166275"/>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2E2E7760-5C71-42BD-95C3-FE78D3A9454F}"/>
                </a:ext>
              </a:extLst>
            </p:cNvPr>
            <p:cNvCxnSpPr/>
            <p:nvPr/>
          </p:nvCxnSpPr>
          <p:spPr>
            <a:xfrm flipV="1">
              <a:off x="7246939" y="4166275"/>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1DA608F3-22D4-44E7-B982-750321DEF820}"/>
                </a:ext>
              </a:extLst>
            </p:cNvPr>
            <p:cNvCxnSpPr/>
            <p:nvPr/>
          </p:nvCxnSpPr>
          <p:spPr>
            <a:xfrm flipV="1">
              <a:off x="7280277" y="4166275"/>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8FE61BB6-A391-46A2-A326-182A21575282}"/>
                </a:ext>
              </a:extLst>
            </p:cNvPr>
            <p:cNvCxnSpPr/>
            <p:nvPr/>
          </p:nvCxnSpPr>
          <p:spPr>
            <a:xfrm flipV="1">
              <a:off x="7295360" y="4166275"/>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E6A8E498-83F0-4A16-B824-487DE0EB733C}"/>
                </a:ext>
              </a:extLst>
            </p:cNvPr>
            <p:cNvCxnSpPr/>
            <p:nvPr/>
          </p:nvCxnSpPr>
          <p:spPr>
            <a:xfrm flipV="1">
              <a:off x="7340604" y="4166275"/>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4C3704EF-9E54-4906-9601-2E572432492A}"/>
                </a:ext>
              </a:extLst>
            </p:cNvPr>
            <p:cNvCxnSpPr/>
            <p:nvPr/>
          </p:nvCxnSpPr>
          <p:spPr>
            <a:xfrm flipV="1">
              <a:off x="7369179" y="4166275"/>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66C2DEDB-9E19-4A3F-989A-6490495B9E38}"/>
                </a:ext>
              </a:extLst>
            </p:cNvPr>
            <p:cNvCxnSpPr/>
            <p:nvPr/>
          </p:nvCxnSpPr>
          <p:spPr>
            <a:xfrm flipV="1">
              <a:off x="7531104" y="4166275"/>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78246D8D-C506-458C-9995-B215A07EFE93}"/>
                </a:ext>
              </a:extLst>
            </p:cNvPr>
            <p:cNvCxnSpPr/>
            <p:nvPr/>
          </p:nvCxnSpPr>
          <p:spPr>
            <a:xfrm flipV="1">
              <a:off x="7909185" y="4166275"/>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62354533-A916-41E0-8C7A-4E648C86B2AF}"/>
                </a:ext>
              </a:extLst>
            </p:cNvPr>
            <p:cNvCxnSpPr/>
            <p:nvPr/>
          </p:nvCxnSpPr>
          <p:spPr>
            <a:xfrm flipV="1">
              <a:off x="7980624" y="416627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A33D052E-32C0-46F6-A784-2BBFAA2C7692}"/>
                </a:ext>
              </a:extLst>
            </p:cNvPr>
            <p:cNvCxnSpPr/>
            <p:nvPr/>
          </p:nvCxnSpPr>
          <p:spPr>
            <a:xfrm flipV="1">
              <a:off x="8013962" y="416627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A7B845B6-892C-4194-AD75-74BFEA80E669}"/>
                </a:ext>
              </a:extLst>
            </p:cNvPr>
            <p:cNvCxnSpPr/>
            <p:nvPr/>
          </p:nvCxnSpPr>
          <p:spPr>
            <a:xfrm flipV="1">
              <a:off x="8047300" y="416627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0F083FAA-01BE-4559-978C-6B9BEDEF53BE}"/>
                </a:ext>
              </a:extLst>
            </p:cNvPr>
            <p:cNvCxnSpPr/>
            <p:nvPr/>
          </p:nvCxnSpPr>
          <p:spPr>
            <a:xfrm flipV="1">
              <a:off x="8083019" y="416627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5B653528-5246-4F50-A002-41A4E56D5B32}"/>
                </a:ext>
              </a:extLst>
            </p:cNvPr>
            <p:cNvCxnSpPr>
              <a:cxnSpLocks/>
            </p:cNvCxnSpPr>
            <p:nvPr/>
          </p:nvCxnSpPr>
          <p:spPr>
            <a:xfrm rot="5400000" flipV="1">
              <a:off x="6268245" y="3966755"/>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FB9B6D82-A4D1-48BA-8786-897DF106B98F}"/>
                </a:ext>
              </a:extLst>
            </p:cNvPr>
            <p:cNvCxnSpPr>
              <a:cxnSpLocks/>
            </p:cNvCxnSpPr>
            <p:nvPr/>
          </p:nvCxnSpPr>
          <p:spPr>
            <a:xfrm rot="5400000" flipV="1">
              <a:off x="5389564" y="391413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BDE8954F-5A4B-4775-AA83-5BA65906BD95}"/>
                </a:ext>
              </a:extLst>
            </p:cNvPr>
            <p:cNvCxnSpPr>
              <a:cxnSpLocks/>
            </p:cNvCxnSpPr>
            <p:nvPr/>
          </p:nvCxnSpPr>
          <p:spPr>
            <a:xfrm rot="5400000" flipV="1">
              <a:off x="5322094" y="386426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54B87972-000E-4908-8368-B6ABDAAF2A38}"/>
                </a:ext>
              </a:extLst>
            </p:cNvPr>
            <p:cNvCxnSpPr>
              <a:cxnSpLocks/>
            </p:cNvCxnSpPr>
            <p:nvPr/>
          </p:nvCxnSpPr>
          <p:spPr>
            <a:xfrm rot="5400000" flipV="1">
              <a:off x="5319713" y="3836742"/>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79A865A3-7771-4172-8B9C-6D80CDE43F3E}"/>
                </a:ext>
              </a:extLst>
            </p:cNvPr>
            <p:cNvCxnSpPr>
              <a:cxnSpLocks/>
            </p:cNvCxnSpPr>
            <p:nvPr/>
          </p:nvCxnSpPr>
          <p:spPr>
            <a:xfrm rot="5400000" flipV="1">
              <a:off x="4426744" y="3627370"/>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3EDF18D4-FF1E-441E-98EE-5972FB7D5A4D}"/>
                </a:ext>
              </a:extLst>
            </p:cNvPr>
            <p:cNvCxnSpPr>
              <a:cxnSpLocks/>
            </p:cNvCxnSpPr>
            <p:nvPr/>
          </p:nvCxnSpPr>
          <p:spPr>
            <a:xfrm rot="5400000" flipV="1">
              <a:off x="4171713" y="3260659"/>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7779C7EC-F885-4F5B-A8F5-0B5FDC4B1B29}"/>
                </a:ext>
              </a:extLst>
            </p:cNvPr>
            <p:cNvCxnSpPr>
              <a:cxnSpLocks/>
            </p:cNvCxnSpPr>
            <p:nvPr/>
          </p:nvCxnSpPr>
          <p:spPr>
            <a:xfrm rot="5400000" flipV="1">
              <a:off x="3504963" y="3063147"/>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A5A44AED-E9B2-4391-B0F0-7EA8B4C59B17}"/>
                </a:ext>
              </a:extLst>
            </p:cNvPr>
            <p:cNvCxnSpPr>
              <a:cxnSpLocks/>
            </p:cNvCxnSpPr>
            <p:nvPr/>
          </p:nvCxnSpPr>
          <p:spPr>
            <a:xfrm rot="5400000" flipV="1">
              <a:off x="3491491" y="303683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E5C9BFE0-AC8A-43CE-92F2-AEC9E3BDD511}"/>
                </a:ext>
              </a:extLst>
            </p:cNvPr>
            <p:cNvCxnSpPr>
              <a:cxnSpLocks/>
            </p:cNvCxnSpPr>
            <p:nvPr/>
          </p:nvCxnSpPr>
          <p:spPr>
            <a:xfrm rot="5400000" flipV="1">
              <a:off x="3039054" y="2810004"/>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7" name="Gerader Verbinder 116">
              <a:extLst>
                <a:ext uri="{FF2B5EF4-FFF2-40B4-BE49-F238E27FC236}">
                  <a16:creationId xmlns:a16="http://schemas.microsoft.com/office/drawing/2014/main" id="{F6C2A3D8-921D-49D5-BD3C-22CD45F40D56}"/>
                </a:ext>
              </a:extLst>
            </p:cNvPr>
            <p:cNvCxnSpPr>
              <a:cxnSpLocks/>
            </p:cNvCxnSpPr>
            <p:nvPr/>
          </p:nvCxnSpPr>
          <p:spPr>
            <a:xfrm rot="5400000" flipV="1">
              <a:off x="3048001" y="2836761"/>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8" name="Gerader Verbinder 117">
              <a:extLst>
                <a:ext uri="{FF2B5EF4-FFF2-40B4-BE49-F238E27FC236}">
                  <a16:creationId xmlns:a16="http://schemas.microsoft.com/office/drawing/2014/main" id="{FB0DED54-837C-46BB-9597-13B229C05235}"/>
                </a:ext>
              </a:extLst>
            </p:cNvPr>
            <p:cNvCxnSpPr>
              <a:cxnSpLocks/>
            </p:cNvCxnSpPr>
            <p:nvPr/>
          </p:nvCxnSpPr>
          <p:spPr>
            <a:xfrm rot="5400000" flipV="1">
              <a:off x="2393158" y="2512827"/>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64A54E61-6C42-4AFD-8E5F-B8FA115CAE49}"/>
                </a:ext>
              </a:extLst>
            </p:cNvPr>
            <p:cNvCxnSpPr>
              <a:cxnSpLocks/>
            </p:cNvCxnSpPr>
            <p:nvPr/>
          </p:nvCxnSpPr>
          <p:spPr>
            <a:xfrm rot="5400000" flipV="1">
              <a:off x="2197896" y="2466863"/>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550BA2D6-F546-4C01-9835-79F4DF81CE94}"/>
                </a:ext>
              </a:extLst>
            </p:cNvPr>
            <p:cNvCxnSpPr>
              <a:cxnSpLocks/>
            </p:cNvCxnSpPr>
            <p:nvPr/>
          </p:nvCxnSpPr>
          <p:spPr>
            <a:xfrm rot="5400000" flipV="1">
              <a:off x="1683547" y="1995479"/>
              <a:ext cx="0" cy="64566"/>
            </a:xfrm>
            <a:prstGeom prst="line">
              <a:avLst/>
            </a:prstGeom>
            <a:ln w="19050">
              <a:solidFill>
                <a:schemeClr val="accent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21" name="Gerader Verbinder 120">
              <a:extLst>
                <a:ext uri="{FF2B5EF4-FFF2-40B4-BE49-F238E27FC236}">
                  <a16:creationId xmlns:a16="http://schemas.microsoft.com/office/drawing/2014/main" id="{CC9C75B8-D1ED-4BEA-9137-3626A2EABEBF}"/>
                </a:ext>
              </a:extLst>
            </p:cNvPr>
            <p:cNvCxnSpPr/>
            <p:nvPr/>
          </p:nvCxnSpPr>
          <p:spPr>
            <a:xfrm flipV="1">
              <a:off x="4334670" y="4803189"/>
              <a:ext cx="0" cy="64566"/>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27A8FF99-0812-4EB2-946E-A86AE46DD1DD}"/>
                </a:ext>
              </a:extLst>
            </p:cNvPr>
            <p:cNvCxnSpPr/>
            <p:nvPr/>
          </p:nvCxnSpPr>
          <p:spPr>
            <a:xfrm flipV="1">
              <a:off x="6157668" y="5104074"/>
              <a:ext cx="0" cy="64566"/>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B5727176-D9E5-4D4F-BFE3-AC636E20F4E0}"/>
                </a:ext>
              </a:extLst>
            </p:cNvPr>
            <p:cNvCxnSpPr/>
            <p:nvPr/>
          </p:nvCxnSpPr>
          <p:spPr>
            <a:xfrm flipV="1">
              <a:off x="6339437" y="5104074"/>
              <a:ext cx="0" cy="64566"/>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D73E23E3-6467-4BB0-8A24-A87E7AE3B2BB}"/>
                </a:ext>
              </a:extLst>
            </p:cNvPr>
            <p:cNvCxnSpPr/>
            <p:nvPr/>
          </p:nvCxnSpPr>
          <p:spPr>
            <a:xfrm flipV="1">
              <a:off x="6982374" y="5104075"/>
              <a:ext cx="0" cy="64566"/>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6A6F8101-AEF8-4BE0-8771-EC215DFCF7D9}"/>
                </a:ext>
              </a:extLst>
            </p:cNvPr>
            <p:cNvCxnSpPr/>
            <p:nvPr/>
          </p:nvCxnSpPr>
          <p:spPr>
            <a:xfrm flipV="1">
              <a:off x="7110961" y="5106453"/>
              <a:ext cx="0" cy="64566"/>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8E9AB9B7-DF27-43D0-BAF9-F0C277FE9F79}"/>
                </a:ext>
              </a:extLst>
            </p:cNvPr>
            <p:cNvCxnSpPr/>
            <p:nvPr/>
          </p:nvCxnSpPr>
          <p:spPr>
            <a:xfrm flipV="1">
              <a:off x="7280277" y="5106455"/>
              <a:ext cx="0" cy="64566"/>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7" name="Gerader Verbinder 126">
              <a:extLst>
                <a:ext uri="{FF2B5EF4-FFF2-40B4-BE49-F238E27FC236}">
                  <a16:creationId xmlns:a16="http://schemas.microsoft.com/office/drawing/2014/main" id="{444C9FD3-A2AA-4830-A440-9F7FD02E1CE3}"/>
                </a:ext>
              </a:extLst>
            </p:cNvPr>
            <p:cNvCxnSpPr/>
            <p:nvPr/>
          </p:nvCxnSpPr>
          <p:spPr>
            <a:xfrm flipV="1">
              <a:off x="7420771" y="5106455"/>
              <a:ext cx="0" cy="64566"/>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28" name="Textfeld 127">
              <a:extLst>
                <a:ext uri="{FF2B5EF4-FFF2-40B4-BE49-F238E27FC236}">
                  <a16:creationId xmlns:a16="http://schemas.microsoft.com/office/drawing/2014/main" id="{7FFBF05A-E5BE-4FC9-A76D-2EB737F5FE6A}"/>
                </a:ext>
              </a:extLst>
            </p:cNvPr>
            <p:cNvSpPr txBox="1"/>
            <p:nvPr/>
          </p:nvSpPr>
          <p:spPr>
            <a:xfrm>
              <a:off x="4452671" y="3459257"/>
              <a:ext cx="1938351" cy="261610"/>
            </a:xfrm>
            <a:prstGeom prst="rect">
              <a:avLst/>
            </a:prstGeom>
            <a:noFill/>
          </p:spPr>
          <p:txBody>
            <a:bodyPr wrap="none" rtlCol="0">
              <a:spAutoFit/>
            </a:bodyPr>
            <a:lstStyle/>
            <a:p>
              <a:r>
                <a:rPr lang="de-DE" sz="1100" err="1">
                  <a:solidFill>
                    <a:schemeClr val="accent1">
                      <a:lumMod val="50000"/>
                      <a:lumOff val="50000"/>
                    </a:schemeClr>
                  </a:solidFill>
                </a:rPr>
                <a:t>Ven</a:t>
              </a:r>
              <a:r>
                <a:rPr lang="de-DE" sz="1100">
                  <a:solidFill>
                    <a:schemeClr val="accent1">
                      <a:lumMod val="50000"/>
                      <a:lumOff val="50000"/>
                    </a:schemeClr>
                  </a:solidFill>
                </a:rPr>
                <a:t>-Obi: Median 21 </a:t>
              </a:r>
              <a:r>
                <a:rPr lang="de-DE" sz="1100" err="1">
                  <a:solidFill>
                    <a:schemeClr val="accent1">
                      <a:lumMod val="50000"/>
                      <a:lumOff val="50000"/>
                    </a:schemeClr>
                  </a:solidFill>
                </a:rPr>
                <a:t>months</a:t>
              </a:r>
              <a:endParaRPr lang="de-DE" sz="1100">
                <a:solidFill>
                  <a:schemeClr val="accent1">
                    <a:lumMod val="50000"/>
                    <a:lumOff val="50000"/>
                  </a:schemeClr>
                </a:solidFill>
              </a:endParaRPr>
            </a:p>
          </p:txBody>
        </p:sp>
        <p:sp>
          <p:nvSpPr>
            <p:cNvPr id="129" name="Textfeld 128">
              <a:extLst>
                <a:ext uri="{FF2B5EF4-FFF2-40B4-BE49-F238E27FC236}">
                  <a16:creationId xmlns:a16="http://schemas.microsoft.com/office/drawing/2014/main" id="{1A9A19B1-934D-4C04-AE5F-0C6F3A8D9DC2}"/>
                </a:ext>
              </a:extLst>
            </p:cNvPr>
            <p:cNvSpPr txBox="1"/>
            <p:nvPr/>
          </p:nvSpPr>
          <p:spPr>
            <a:xfrm>
              <a:off x="2138884" y="3450237"/>
              <a:ext cx="1827744" cy="261610"/>
            </a:xfrm>
            <a:prstGeom prst="rect">
              <a:avLst/>
            </a:prstGeom>
            <a:noFill/>
          </p:spPr>
          <p:txBody>
            <a:bodyPr wrap="none" rtlCol="0">
              <a:spAutoFit/>
            </a:bodyPr>
            <a:lstStyle/>
            <a:p>
              <a:r>
                <a:rPr lang="de-DE" sz="1100" err="1">
                  <a:solidFill>
                    <a:schemeClr val="accent6"/>
                  </a:solidFill>
                </a:rPr>
                <a:t>CIb</a:t>
              </a:r>
              <a:r>
                <a:rPr lang="de-DE" sz="1100">
                  <a:solidFill>
                    <a:schemeClr val="accent6"/>
                  </a:solidFill>
                </a:rPr>
                <a:t>-Obi: Median 6 </a:t>
              </a:r>
              <a:r>
                <a:rPr lang="de-DE" sz="1100" err="1">
                  <a:solidFill>
                    <a:schemeClr val="accent6"/>
                  </a:solidFill>
                </a:rPr>
                <a:t>months</a:t>
              </a:r>
              <a:endParaRPr lang="de-DE" sz="1100">
                <a:solidFill>
                  <a:schemeClr val="accent6"/>
                </a:solidFill>
              </a:endParaRPr>
            </a:p>
          </p:txBody>
        </p:sp>
        <p:cxnSp>
          <p:nvCxnSpPr>
            <p:cNvPr id="131" name="Gerader Verbinder 130">
              <a:extLst>
                <a:ext uri="{FF2B5EF4-FFF2-40B4-BE49-F238E27FC236}">
                  <a16:creationId xmlns:a16="http://schemas.microsoft.com/office/drawing/2014/main" id="{A5379273-9BAF-41A2-AF5F-4786A235F681}"/>
                </a:ext>
              </a:extLst>
            </p:cNvPr>
            <p:cNvCxnSpPr>
              <a:cxnSpLocks/>
              <a:endCxn id="63" idx="110"/>
            </p:cNvCxnSpPr>
            <p:nvPr/>
          </p:nvCxnSpPr>
          <p:spPr>
            <a:xfrm flipV="1">
              <a:off x="1262063" y="3745706"/>
              <a:ext cx="3200407" cy="238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34" name="Gerader Verbinder 133">
              <a:extLst>
                <a:ext uri="{FF2B5EF4-FFF2-40B4-BE49-F238E27FC236}">
                  <a16:creationId xmlns:a16="http://schemas.microsoft.com/office/drawing/2014/main" id="{6596D12A-D257-47F7-8778-1497D4AFC35B}"/>
                </a:ext>
              </a:extLst>
            </p:cNvPr>
            <p:cNvCxnSpPr>
              <a:cxnSpLocks/>
            </p:cNvCxnSpPr>
            <p:nvPr/>
          </p:nvCxnSpPr>
          <p:spPr>
            <a:xfrm flipV="1">
              <a:off x="4466170" y="3755780"/>
              <a:ext cx="0" cy="1735383"/>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sp>
        <p:nvSpPr>
          <p:cNvPr id="7" name="Textplatzhalter 6">
            <a:extLst>
              <a:ext uri="{FF2B5EF4-FFF2-40B4-BE49-F238E27FC236}">
                <a16:creationId xmlns:a16="http://schemas.microsoft.com/office/drawing/2014/main" id="{89BD768C-E761-254C-8E69-39AC8B07A92F}"/>
              </a:ext>
            </a:extLst>
          </p:cNvPr>
          <p:cNvSpPr>
            <a:spLocks noGrp="1"/>
          </p:cNvSpPr>
          <p:nvPr>
            <p:ph type="body" sz="quarter" idx="12"/>
          </p:nvPr>
        </p:nvSpPr>
        <p:spPr/>
        <p:txBody>
          <a:bodyPr/>
          <a:lstStyle/>
          <a:p>
            <a:r>
              <a:rPr lang="de-DE"/>
              <a:t>Time </a:t>
            </a:r>
            <a:r>
              <a:rPr lang="de-DE" err="1"/>
              <a:t>to</a:t>
            </a:r>
            <a:r>
              <a:rPr lang="de-DE"/>
              <a:t> MRD </a:t>
            </a:r>
            <a:r>
              <a:rPr lang="de-DE" err="1"/>
              <a:t>conversion</a:t>
            </a:r>
            <a:r>
              <a:rPr lang="de-DE"/>
              <a:t> </a:t>
            </a:r>
            <a:r>
              <a:rPr lang="de-DE" err="1"/>
              <a:t>from</a:t>
            </a:r>
            <a:r>
              <a:rPr lang="de-DE"/>
              <a:t> &gt;10</a:t>
            </a:r>
            <a:r>
              <a:rPr lang="de-DE" baseline="30000"/>
              <a:t>-4</a:t>
            </a:r>
            <a:r>
              <a:rPr lang="de-DE"/>
              <a:t> </a:t>
            </a:r>
            <a:r>
              <a:rPr lang="de-DE" err="1"/>
              <a:t>by</a:t>
            </a:r>
            <a:r>
              <a:rPr lang="de-DE"/>
              <a:t> NGS at </a:t>
            </a:r>
            <a:r>
              <a:rPr lang="de-DE" err="1"/>
              <a:t>EoT</a:t>
            </a:r>
            <a:r>
              <a:rPr lang="de-DE"/>
              <a:t> </a:t>
            </a:r>
          </a:p>
        </p:txBody>
      </p:sp>
    </p:spTree>
    <p:extLst>
      <p:ext uri="{BB962C8B-B14F-4D97-AF65-F5344CB8AC3E}">
        <p14:creationId xmlns:p14="http://schemas.microsoft.com/office/powerpoint/2010/main" val="246720532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Efficacy results: OS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ea typeface="Calibri" panose="020F0502020204030204" pitchFamily="34" charset="0"/>
                <a:cs typeface="Times New Roman"/>
              </a:rPr>
              <a:t>CI, confidence interval; Clb, chlorambucil; CLL</a:t>
            </a:r>
            <a:r>
              <a:rPr lang="en-US" sz="800" kern="1200">
                <a:effectLst/>
                <a:latin typeface="+mn-lt"/>
                <a:ea typeface="Calibri" panose="020F0502020204030204" pitchFamily="34" charset="0"/>
                <a:cs typeface="Times New Roman"/>
              </a:rPr>
              <a:t>, chronic lymphocytic leukemia; HR, hazard ratio; Obi, Obinutuzumab; OS, overall survival; Ven, venetoclax.</a:t>
            </a:r>
          </a:p>
          <a:p>
            <a:r>
              <a:rPr lang="en-US" sz="800" b="1" kern="1200">
                <a:effectLst/>
                <a:latin typeface="+mn-lt"/>
                <a:ea typeface="Calibri" panose="020F0502020204030204" pitchFamily="34" charset="0"/>
                <a:cs typeface="Times New Roman"/>
              </a:rPr>
              <a:t>Al-Sawaf O et al, Abstract S146 presented at EHA 2021.</a:t>
            </a:r>
          </a:p>
        </p:txBody>
      </p:sp>
      <p:sp>
        <p:nvSpPr>
          <p:cNvPr id="2" name="Textplatzhalter 1">
            <a:extLst>
              <a:ext uri="{FF2B5EF4-FFF2-40B4-BE49-F238E27FC236}">
                <a16:creationId xmlns:a16="http://schemas.microsoft.com/office/drawing/2014/main" id="{B82539FB-46F6-2F45-928D-F612394797D3}"/>
              </a:ext>
            </a:extLst>
          </p:cNvPr>
          <p:cNvSpPr>
            <a:spLocks noGrp="1"/>
          </p:cNvSpPr>
          <p:nvPr>
            <p:ph type="body" sz="quarter" idx="12"/>
          </p:nvPr>
        </p:nvSpPr>
        <p:spPr/>
        <p:txBody>
          <a:bodyPr/>
          <a:lstStyle/>
          <a:p>
            <a:r>
              <a:rPr lang="de-DE"/>
              <a:t>Median </a:t>
            </a:r>
            <a:r>
              <a:rPr lang="de-DE" err="1"/>
              <a:t>observation</a:t>
            </a:r>
            <a:r>
              <a:rPr lang="de-DE"/>
              <a:t> time 52.4 </a:t>
            </a:r>
            <a:r>
              <a:rPr lang="de-DE" err="1"/>
              <a:t>months</a:t>
            </a:r>
            <a:endParaRPr lang="de-DE"/>
          </a:p>
        </p:txBody>
      </p:sp>
      <p:cxnSp>
        <p:nvCxnSpPr>
          <p:cNvPr id="16" name="Gerader Verbinder 9">
            <a:extLst>
              <a:ext uri="{FF2B5EF4-FFF2-40B4-BE49-F238E27FC236}">
                <a16:creationId xmlns:a16="http://schemas.microsoft.com/office/drawing/2014/main" id="{28084971-D199-42B8-9601-887272BC9A6D}"/>
              </a:ext>
            </a:extLst>
          </p:cNvPr>
          <p:cNvCxnSpPr>
            <a:cxnSpLocks/>
          </p:cNvCxnSpPr>
          <p:nvPr/>
        </p:nvCxnSpPr>
        <p:spPr>
          <a:xfrm>
            <a:off x="1062712" y="5509871"/>
            <a:ext cx="613057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7">
            <a:extLst>
              <a:ext uri="{FF2B5EF4-FFF2-40B4-BE49-F238E27FC236}">
                <a16:creationId xmlns:a16="http://schemas.microsoft.com/office/drawing/2014/main" id="{101471D3-458D-44C7-9178-4F4D7467A359}"/>
              </a:ext>
            </a:extLst>
          </p:cNvPr>
          <p:cNvCxnSpPr/>
          <p:nvPr/>
        </p:nvCxnSpPr>
        <p:spPr>
          <a:xfrm flipV="1">
            <a:off x="1701850" y="5509871"/>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8">
            <a:extLst>
              <a:ext uri="{FF2B5EF4-FFF2-40B4-BE49-F238E27FC236}">
                <a16:creationId xmlns:a16="http://schemas.microsoft.com/office/drawing/2014/main" id="{BF60C30F-9F69-4B66-9EB5-407517A26EA8}"/>
              </a:ext>
            </a:extLst>
          </p:cNvPr>
          <p:cNvCxnSpPr/>
          <p:nvPr/>
        </p:nvCxnSpPr>
        <p:spPr>
          <a:xfrm flipV="1">
            <a:off x="2280541" y="5509871"/>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9">
            <a:extLst>
              <a:ext uri="{FF2B5EF4-FFF2-40B4-BE49-F238E27FC236}">
                <a16:creationId xmlns:a16="http://schemas.microsoft.com/office/drawing/2014/main" id="{DDAA60CA-EDFC-44BF-B8BC-62C8473365AF}"/>
              </a:ext>
            </a:extLst>
          </p:cNvPr>
          <p:cNvCxnSpPr/>
          <p:nvPr/>
        </p:nvCxnSpPr>
        <p:spPr>
          <a:xfrm flipV="1">
            <a:off x="2860743" y="5509871"/>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30">
            <a:extLst>
              <a:ext uri="{FF2B5EF4-FFF2-40B4-BE49-F238E27FC236}">
                <a16:creationId xmlns:a16="http://schemas.microsoft.com/office/drawing/2014/main" id="{4B2ED388-68CC-40F1-96A7-AC6E397C0072}"/>
              </a:ext>
            </a:extLst>
          </p:cNvPr>
          <p:cNvCxnSpPr/>
          <p:nvPr/>
        </p:nvCxnSpPr>
        <p:spPr>
          <a:xfrm flipV="1">
            <a:off x="3440946" y="5509871"/>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1">
            <a:extLst>
              <a:ext uri="{FF2B5EF4-FFF2-40B4-BE49-F238E27FC236}">
                <a16:creationId xmlns:a16="http://schemas.microsoft.com/office/drawing/2014/main" id="{143F9906-D4D8-400C-BF0C-FA8D34EE863B}"/>
              </a:ext>
            </a:extLst>
          </p:cNvPr>
          <p:cNvCxnSpPr/>
          <p:nvPr/>
        </p:nvCxnSpPr>
        <p:spPr>
          <a:xfrm flipV="1">
            <a:off x="4018629" y="5509871"/>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2">
            <a:extLst>
              <a:ext uri="{FF2B5EF4-FFF2-40B4-BE49-F238E27FC236}">
                <a16:creationId xmlns:a16="http://schemas.microsoft.com/office/drawing/2014/main" id="{80E99CEF-652E-45D0-8D55-3B68B2208302}"/>
              </a:ext>
            </a:extLst>
          </p:cNvPr>
          <p:cNvCxnSpPr/>
          <p:nvPr/>
        </p:nvCxnSpPr>
        <p:spPr>
          <a:xfrm flipV="1">
            <a:off x="4599098" y="5509871"/>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3">
            <a:extLst>
              <a:ext uri="{FF2B5EF4-FFF2-40B4-BE49-F238E27FC236}">
                <a16:creationId xmlns:a16="http://schemas.microsoft.com/office/drawing/2014/main" id="{BB52DB77-797A-4C56-A1C7-36D9BD6A03C4}"/>
              </a:ext>
            </a:extLst>
          </p:cNvPr>
          <p:cNvCxnSpPr/>
          <p:nvPr/>
        </p:nvCxnSpPr>
        <p:spPr>
          <a:xfrm flipV="1">
            <a:off x="5177789" y="5509871"/>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4">
            <a:extLst>
              <a:ext uri="{FF2B5EF4-FFF2-40B4-BE49-F238E27FC236}">
                <a16:creationId xmlns:a16="http://schemas.microsoft.com/office/drawing/2014/main" id="{3A878711-D533-4C1A-89FB-6A82E57F7979}"/>
              </a:ext>
            </a:extLst>
          </p:cNvPr>
          <p:cNvCxnSpPr/>
          <p:nvPr/>
        </p:nvCxnSpPr>
        <p:spPr>
          <a:xfrm flipV="1">
            <a:off x="5756480" y="5509871"/>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feld 35">
            <a:extLst>
              <a:ext uri="{FF2B5EF4-FFF2-40B4-BE49-F238E27FC236}">
                <a16:creationId xmlns:a16="http://schemas.microsoft.com/office/drawing/2014/main" id="{5430E840-3210-4849-A29E-3EEAE072CC3D}"/>
              </a:ext>
            </a:extLst>
          </p:cNvPr>
          <p:cNvSpPr txBox="1"/>
          <p:nvPr/>
        </p:nvSpPr>
        <p:spPr>
          <a:xfrm>
            <a:off x="959745" y="5613694"/>
            <a:ext cx="269626" cy="276999"/>
          </a:xfrm>
          <a:prstGeom prst="rect">
            <a:avLst/>
          </a:prstGeom>
          <a:noFill/>
        </p:spPr>
        <p:txBody>
          <a:bodyPr wrap="none" rtlCol="0">
            <a:spAutoFit/>
          </a:bodyPr>
          <a:lstStyle/>
          <a:p>
            <a:pPr algn="ctr"/>
            <a:r>
              <a:rPr lang="de-DE" sz="1200"/>
              <a:t>0</a:t>
            </a:r>
          </a:p>
        </p:txBody>
      </p:sp>
      <p:sp>
        <p:nvSpPr>
          <p:cNvPr id="47" name="Textfeld 47">
            <a:extLst>
              <a:ext uri="{FF2B5EF4-FFF2-40B4-BE49-F238E27FC236}">
                <a16:creationId xmlns:a16="http://schemas.microsoft.com/office/drawing/2014/main" id="{DE8124C1-D915-4736-98B3-78B2913E613F}"/>
              </a:ext>
            </a:extLst>
          </p:cNvPr>
          <p:cNvSpPr txBox="1"/>
          <p:nvPr/>
        </p:nvSpPr>
        <p:spPr>
          <a:xfrm>
            <a:off x="1536669" y="5607558"/>
            <a:ext cx="269626" cy="276999"/>
          </a:xfrm>
          <a:prstGeom prst="rect">
            <a:avLst/>
          </a:prstGeom>
          <a:noFill/>
        </p:spPr>
        <p:txBody>
          <a:bodyPr wrap="none" rtlCol="0">
            <a:spAutoFit/>
          </a:bodyPr>
          <a:lstStyle/>
          <a:p>
            <a:pPr algn="ctr"/>
            <a:r>
              <a:rPr lang="de-DE" sz="1200"/>
              <a:t>6</a:t>
            </a:r>
          </a:p>
        </p:txBody>
      </p:sp>
      <p:sp>
        <p:nvSpPr>
          <p:cNvPr id="48" name="Textfeld 48">
            <a:extLst>
              <a:ext uri="{FF2B5EF4-FFF2-40B4-BE49-F238E27FC236}">
                <a16:creationId xmlns:a16="http://schemas.microsoft.com/office/drawing/2014/main" id="{B09C0BB2-72F1-4828-909A-46DC79170D25}"/>
              </a:ext>
            </a:extLst>
          </p:cNvPr>
          <p:cNvSpPr txBox="1"/>
          <p:nvPr/>
        </p:nvSpPr>
        <p:spPr>
          <a:xfrm>
            <a:off x="2075413" y="5607557"/>
            <a:ext cx="354584" cy="276999"/>
          </a:xfrm>
          <a:prstGeom prst="rect">
            <a:avLst/>
          </a:prstGeom>
          <a:noFill/>
        </p:spPr>
        <p:txBody>
          <a:bodyPr wrap="none" rtlCol="0">
            <a:spAutoFit/>
          </a:bodyPr>
          <a:lstStyle/>
          <a:p>
            <a:pPr algn="ctr"/>
            <a:r>
              <a:rPr lang="de-DE" sz="1200"/>
              <a:t>12</a:t>
            </a:r>
          </a:p>
        </p:txBody>
      </p:sp>
      <p:sp>
        <p:nvSpPr>
          <p:cNvPr id="49" name="Textfeld 49">
            <a:extLst>
              <a:ext uri="{FF2B5EF4-FFF2-40B4-BE49-F238E27FC236}">
                <a16:creationId xmlns:a16="http://schemas.microsoft.com/office/drawing/2014/main" id="{448F2C50-9E6D-4AB2-8A0B-3A14009988BF}"/>
              </a:ext>
            </a:extLst>
          </p:cNvPr>
          <p:cNvSpPr txBox="1"/>
          <p:nvPr/>
        </p:nvSpPr>
        <p:spPr>
          <a:xfrm>
            <a:off x="2655616" y="5607556"/>
            <a:ext cx="354584" cy="276999"/>
          </a:xfrm>
          <a:prstGeom prst="rect">
            <a:avLst/>
          </a:prstGeom>
          <a:noFill/>
        </p:spPr>
        <p:txBody>
          <a:bodyPr wrap="none" rtlCol="0">
            <a:spAutoFit/>
          </a:bodyPr>
          <a:lstStyle/>
          <a:p>
            <a:pPr algn="ctr"/>
            <a:r>
              <a:rPr lang="de-DE" sz="1200"/>
              <a:t>18</a:t>
            </a:r>
          </a:p>
        </p:txBody>
      </p:sp>
      <p:sp>
        <p:nvSpPr>
          <p:cNvPr id="50" name="Textfeld 50">
            <a:extLst>
              <a:ext uri="{FF2B5EF4-FFF2-40B4-BE49-F238E27FC236}">
                <a16:creationId xmlns:a16="http://schemas.microsoft.com/office/drawing/2014/main" id="{F9D706F1-EA33-4171-B9F6-61D177A347B1}"/>
              </a:ext>
            </a:extLst>
          </p:cNvPr>
          <p:cNvSpPr txBox="1"/>
          <p:nvPr/>
        </p:nvSpPr>
        <p:spPr>
          <a:xfrm>
            <a:off x="3235062" y="5606975"/>
            <a:ext cx="354584" cy="276999"/>
          </a:xfrm>
          <a:prstGeom prst="rect">
            <a:avLst/>
          </a:prstGeom>
          <a:noFill/>
        </p:spPr>
        <p:txBody>
          <a:bodyPr wrap="none" rtlCol="0">
            <a:spAutoFit/>
          </a:bodyPr>
          <a:lstStyle/>
          <a:p>
            <a:pPr algn="ctr"/>
            <a:r>
              <a:rPr lang="de-DE" sz="1200"/>
              <a:t>24</a:t>
            </a:r>
          </a:p>
        </p:txBody>
      </p:sp>
      <p:sp>
        <p:nvSpPr>
          <p:cNvPr id="51" name="Textfeld 51">
            <a:extLst>
              <a:ext uri="{FF2B5EF4-FFF2-40B4-BE49-F238E27FC236}">
                <a16:creationId xmlns:a16="http://schemas.microsoft.com/office/drawing/2014/main" id="{65105283-A277-499E-8B94-23C538B94ED3}"/>
              </a:ext>
            </a:extLst>
          </p:cNvPr>
          <p:cNvSpPr txBox="1"/>
          <p:nvPr/>
        </p:nvSpPr>
        <p:spPr>
          <a:xfrm>
            <a:off x="3811985" y="5606975"/>
            <a:ext cx="354584" cy="276999"/>
          </a:xfrm>
          <a:prstGeom prst="rect">
            <a:avLst/>
          </a:prstGeom>
          <a:noFill/>
        </p:spPr>
        <p:txBody>
          <a:bodyPr wrap="none" rtlCol="0">
            <a:spAutoFit/>
          </a:bodyPr>
          <a:lstStyle/>
          <a:p>
            <a:pPr algn="ctr"/>
            <a:r>
              <a:rPr lang="de-DE" sz="1200"/>
              <a:t>30</a:t>
            </a:r>
          </a:p>
        </p:txBody>
      </p:sp>
      <p:sp>
        <p:nvSpPr>
          <p:cNvPr id="52" name="Textfeld 52">
            <a:extLst>
              <a:ext uri="{FF2B5EF4-FFF2-40B4-BE49-F238E27FC236}">
                <a16:creationId xmlns:a16="http://schemas.microsoft.com/office/drawing/2014/main" id="{A76CC803-A24A-4E25-8832-83019CC23384}"/>
              </a:ext>
            </a:extLst>
          </p:cNvPr>
          <p:cNvSpPr txBox="1"/>
          <p:nvPr/>
        </p:nvSpPr>
        <p:spPr>
          <a:xfrm>
            <a:off x="4393956" y="5606975"/>
            <a:ext cx="354584" cy="276999"/>
          </a:xfrm>
          <a:prstGeom prst="rect">
            <a:avLst/>
          </a:prstGeom>
          <a:noFill/>
        </p:spPr>
        <p:txBody>
          <a:bodyPr wrap="none" rtlCol="0">
            <a:spAutoFit/>
          </a:bodyPr>
          <a:lstStyle/>
          <a:p>
            <a:pPr algn="ctr"/>
            <a:r>
              <a:rPr lang="de-DE" sz="1200"/>
              <a:t>36</a:t>
            </a:r>
          </a:p>
        </p:txBody>
      </p:sp>
      <p:sp>
        <p:nvSpPr>
          <p:cNvPr id="53" name="Textfeld 53">
            <a:extLst>
              <a:ext uri="{FF2B5EF4-FFF2-40B4-BE49-F238E27FC236}">
                <a16:creationId xmlns:a16="http://schemas.microsoft.com/office/drawing/2014/main" id="{4F5DB7D0-DD66-4B04-9FAC-8F942E881688}"/>
              </a:ext>
            </a:extLst>
          </p:cNvPr>
          <p:cNvSpPr txBox="1"/>
          <p:nvPr/>
        </p:nvSpPr>
        <p:spPr>
          <a:xfrm>
            <a:off x="4973648" y="5603220"/>
            <a:ext cx="354584" cy="276999"/>
          </a:xfrm>
          <a:prstGeom prst="rect">
            <a:avLst/>
          </a:prstGeom>
          <a:noFill/>
        </p:spPr>
        <p:txBody>
          <a:bodyPr wrap="none" rtlCol="0">
            <a:spAutoFit/>
          </a:bodyPr>
          <a:lstStyle/>
          <a:p>
            <a:pPr algn="ctr"/>
            <a:r>
              <a:rPr lang="de-DE" sz="1200"/>
              <a:t>42</a:t>
            </a:r>
          </a:p>
        </p:txBody>
      </p:sp>
      <p:sp>
        <p:nvSpPr>
          <p:cNvPr id="54" name="Textfeld 54">
            <a:extLst>
              <a:ext uri="{FF2B5EF4-FFF2-40B4-BE49-F238E27FC236}">
                <a16:creationId xmlns:a16="http://schemas.microsoft.com/office/drawing/2014/main" id="{7C26307F-BA99-45B0-BAAB-B4422D08ACB5}"/>
              </a:ext>
            </a:extLst>
          </p:cNvPr>
          <p:cNvSpPr txBox="1"/>
          <p:nvPr/>
        </p:nvSpPr>
        <p:spPr>
          <a:xfrm>
            <a:off x="5552338" y="5606398"/>
            <a:ext cx="354584" cy="276999"/>
          </a:xfrm>
          <a:prstGeom prst="rect">
            <a:avLst/>
          </a:prstGeom>
          <a:noFill/>
        </p:spPr>
        <p:txBody>
          <a:bodyPr wrap="none" rtlCol="0">
            <a:spAutoFit/>
          </a:bodyPr>
          <a:lstStyle/>
          <a:p>
            <a:pPr algn="ctr"/>
            <a:r>
              <a:rPr lang="de-DE" sz="1200"/>
              <a:t>48</a:t>
            </a:r>
          </a:p>
        </p:txBody>
      </p:sp>
      <p:sp>
        <p:nvSpPr>
          <p:cNvPr id="55" name="Textfeld 55">
            <a:extLst>
              <a:ext uri="{FF2B5EF4-FFF2-40B4-BE49-F238E27FC236}">
                <a16:creationId xmlns:a16="http://schemas.microsoft.com/office/drawing/2014/main" id="{EEFB98D3-0487-46DF-8345-1363DDE2495C}"/>
              </a:ext>
            </a:extLst>
          </p:cNvPr>
          <p:cNvSpPr txBox="1"/>
          <p:nvPr/>
        </p:nvSpPr>
        <p:spPr>
          <a:xfrm>
            <a:off x="2719716" y="5882160"/>
            <a:ext cx="2597121" cy="307777"/>
          </a:xfrm>
          <a:prstGeom prst="rect">
            <a:avLst/>
          </a:prstGeom>
          <a:noFill/>
        </p:spPr>
        <p:txBody>
          <a:bodyPr wrap="none" rtlCol="0">
            <a:spAutoFit/>
          </a:bodyPr>
          <a:lstStyle/>
          <a:p>
            <a:pPr algn="ctr"/>
            <a:r>
              <a:rPr lang="de-DE" sz="1400" b="1"/>
              <a:t>Time </a:t>
            </a:r>
            <a:r>
              <a:rPr lang="de-DE" sz="1400" b="1" err="1"/>
              <a:t>to</a:t>
            </a:r>
            <a:r>
              <a:rPr lang="de-DE" sz="1400" b="1"/>
              <a:t> Event [OS] (</a:t>
            </a:r>
            <a:r>
              <a:rPr lang="de-DE" sz="1400" b="1" err="1"/>
              <a:t>months</a:t>
            </a:r>
            <a:r>
              <a:rPr lang="de-DE" sz="1400" b="1"/>
              <a:t>)</a:t>
            </a:r>
          </a:p>
        </p:txBody>
      </p:sp>
      <p:cxnSp>
        <p:nvCxnSpPr>
          <p:cNvPr id="57" name="Gerader Verbinder 34">
            <a:extLst>
              <a:ext uri="{FF2B5EF4-FFF2-40B4-BE49-F238E27FC236}">
                <a16:creationId xmlns:a16="http://schemas.microsoft.com/office/drawing/2014/main" id="{5BFD625C-2E59-4A0A-BE57-60C719466BC2}"/>
              </a:ext>
            </a:extLst>
          </p:cNvPr>
          <p:cNvCxnSpPr/>
          <p:nvPr/>
        </p:nvCxnSpPr>
        <p:spPr>
          <a:xfrm flipV="1">
            <a:off x="6326893" y="5509821"/>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Gerader Verbinder 34">
            <a:extLst>
              <a:ext uri="{FF2B5EF4-FFF2-40B4-BE49-F238E27FC236}">
                <a16:creationId xmlns:a16="http://schemas.microsoft.com/office/drawing/2014/main" id="{41D57D84-A96F-4F02-A800-0BB3AB131FA6}"/>
              </a:ext>
            </a:extLst>
          </p:cNvPr>
          <p:cNvCxnSpPr/>
          <p:nvPr/>
        </p:nvCxnSpPr>
        <p:spPr>
          <a:xfrm flipV="1">
            <a:off x="6898393" y="5509821"/>
            <a:ext cx="0" cy="928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feld 54">
            <a:extLst>
              <a:ext uri="{FF2B5EF4-FFF2-40B4-BE49-F238E27FC236}">
                <a16:creationId xmlns:a16="http://schemas.microsoft.com/office/drawing/2014/main" id="{CFF1BB00-F5FB-4A34-9AE7-7CE884AF8E1E}"/>
              </a:ext>
            </a:extLst>
          </p:cNvPr>
          <p:cNvSpPr txBox="1"/>
          <p:nvPr/>
        </p:nvSpPr>
        <p:spPr>
          <a:xfrm>
            <a:off x="6149601" y="5611603"/>
            <a:ext cx="354584" cy="276999"/>
          </a:xfrm>
          <a:prstGeom prst="rect">
            <a:avLst/>
          </a:prstGeom>
          <a:noFill/>
        </p:spPr>
        <p:txBody>
          <a:bodyPr wrap="none" rtlCol="0">
            <a:spAutoFit/>
          </a:bodyPr>
          <a:lstStyle/>
          <a:p>
            <a:pPr algn="ctr"/>
            <a:r>
              <a:rPr lang="de-DE" sz="1200"/>
              <a:t>54</a:t>
            </a:r>
          </a:p>
        </p:txBody>
      </p:sp>
      <p:sp>
        <p:nvSpPr>
          <p:cNvPr id="60" name="Textfeld 54">
            <a:extLst>
              <a:ext uri="{FF2B5EF4-FFF2-40B4-BE49-F238E27FC236}">
                <a16:creationId xmlns:a16="http://schemas.microsoft.com/office/drawing/2014/main" id="{755AF4E9-472B-465B-81EF-876664DDB43F}"/>
              </a:ext>
            </a:extLst>
          </p:cNvPr>
          <p:cNvSpPr txBox="1"/>
          <p:nvPr/>
        </p:nvSpPr>
        <p:spPr>
          <a:xfrm>
            <a:off x="6721101" y="5601161"/>
            <a:ext cx="354584" cy="276999"/>
          </a:xfrm>
          <a:prstGeom prst="rect">
            <a:avLst/>
          </a:prstGeom>
          <a:noFill/>
        </p:spPr>
        <p:txBody>
          <a:bodyPr wrap="none" rtlCol="0">
            <a:spAutoFit/>
          </a:bodyPr>
          <a:lstStyle/>
          <a:p>
            <a:pPr algn="ctr"/>
            <a:r>
              <a:rPr lang="de-DE" sz="1200"/>
              <a:t>60</a:t>
            </a:r>
          </a:p>
        </p:txBody>
      </p:sp>
      <p:cxnSp>
        <p:nvCxnSpPr>
          <p:cNvPr id="61" name="Straight Connector 60">
            <a:extLst>
              <a:ext uri="{FF2B5EF4-FFF2-40B4-BE49-F238E27FC236}">
                <a16:creationId xmlns:a16="http://schemas.microsoft.com/office/drawing/2014/main" id="{F46F172D-59F9-4D64-8354-3EA9FDA92483}"/>
              </a:ext>
            </a:extLst>
          </p:cNvPr>
          <p:cNvCxnSpPr/>
          <p:nvPr/>
        </p:nvCxnSpPr>
        <p:spPr>
          <a:xfrm>
            <a:off x="1123149" y="2922113"/>
            <a:ext cx="4633331" cy="0"/>
          </a:xfrm>
          <a:prstGeom prst="line">
            <a:avLst/>
          </a:prstGeom>
          <a:ln>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4E769853-B53F-4A98-B325-D9E7D022134D}"/>
              </a:ext>
            </a:extLst>
          </p:cNvPr>
          <p:cNvCxnSpPr>
            <a:cxnSpLocks/>
          </p:cNvCxnSpPr>
          <p:nvPr/>
        </p:nvCxnSpPr>
        <p:spPr>
          <a:xfrm>
            <a:off x="5747771" y="2922113"/>
            <a:ext cx="0" cy="2587708"/>
          </a:xfrm>
          <a:prstGeom prst="line">
            <a:avLst/>
          </a:prstGeom>
          <a:ln>
            <a:solidFill>
              <a:schemeClr val="accent6"/>
            </a:solidFill>
            <a:prstDash val="sysDash"/>
          </a:ln>
        </p:spPr>
        <p:style>
          <a:lnRef idx="1">
            <a:schemeClr val="accent1"/>
          </a:lnRef>
          <a:fillRef idx="0">
            <a:schemeClr val="accent1"/>
          </a:fillRef>
          <a:effectRef idx="0">
            <a:schemeClr val="accent1"/>
          </a:effectRef>
          <a:fontRef idx="minor">
            <a:schemeClr val="tx1"/>
          </a:fontRef>
        </p:style>
      </p:cxnSp>
      <p:pic>
        <p:nvPicPr>
          <p:cNvPr id="7" name="Graphic 6">
            <a:extLst>
              <a:ext uri="{FF2B5EF4-FFF2-40B4-BE49-F238E27FC236}">
                <a16:creationId xmlns:a16="http://schemas.microsoft.com/office/drawing/2014/main" id="{6BCFB706-FD46-4F18-BEE6-E345EA990AB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145869" y="2019373"/>
            <a:ext cx="5886475" cy="808443"/>
          </a:xfrm>
          <a:prstGeom prst="rect">
            <a:avLst/>
          </a:prstGeom>
        </p:spPr>
      </p:pic>
      <p:cxnSp>
        <p:nvCxnSpPr>
          <p:cNvPr id="14" name="Straight Connector 13">
            <a:extLst>
              <a:ext uri="{FF2B5EF4-FFF2-40B4-BE49-F238E27FC236}">
                <a16:creationId xmlns:a16="http://schemas.microsoft.com/office/drawing/2014/main" id="{0C87A1D3-9818-4000-8834-57234CDFEADC}"/>
              </a:ext>
            </a:extLst>
          </p:cNvPr>
          <p:cNvCxnSpPr/>
          <p:nvPr/>
        </p:nvCxnSpPr>
        <p:spPr>
          <a:xfrm>
            <a:off x="1123149" y="2555628"/>
            <a:ext cx="4624622" cy="0"/>
          </a:xfrm>
          <a:prstGeom prst="line">
            <a:avLst/>
          </a:prstGeom>
          <a:ln w="127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A04464BB-B261-4B10-8168-202B9342FD87}"/>
              </a:ext>
            </a:extLst>
          </p:cNvPr>
          <p:cNvCxnSpPr/>
          <p:nvPr/>
        </p:nvCxnSpPr>
        <p:spPr>
          <a:xfrm flipV="1">
            <a:off x="5751456" y="2545580"/>
            <a:ext cx="0" cy="2964241"/>
          </a:xfrm>
          <a:prstGeom prst="line">
            <a:avLst/>
          </a:prstGeom>
          <a:ln w="127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B29F7776-ADED-4B58-B8B8-D4F5A5D4256A}"/>
              </a:ext>
            </a:extLst>
          </p:cNvPr>
          <p:cNvSpPr txBox="1"/>
          <p:nvPr/>
        </p:nvSpPr>
        <p:spPr>
          <a:xfrm>
            <a:off x="1144802" y="3476125"/>
            <a:ext cx="2114681" cy="1938992"/>
          </a:xfrm>
          <a:prstGeom prst="rect">
            <a:avLst/>
          </a:prstGeom>
          <a:noFill/>
        </p:spPr>
        <p:txBody>
          <a:bodyPr wrap="none" rtlCol="0">
            <a:spAutoFit/>
          </a:bodyPr>
          <a:lstStyle/>
          <a:p>
            <a:r>
              <a:rPr lang="de-DE" sz="1200" b="1"/>
              <a:t>Median PFS</a:t>
            </a:r>
          </a:p>
          <a:p>
            <a:r>
              <a:rPr lang="de-DE" sz="1200" err="1">
                <a:solidFill>
                  <a:srgbClr val="4C81C2"/>
                </a:solidFill>
              </a:rPr>
              <a:t>Ven</a:t>
            </a:r>
            <a:r>
              <a:rPr lang="de-DE" sz="1200">
                <a:solidFill>
                  <a:srgbClr val="4C81C2"/>
                </a:solidFill>
              </a:rPr>
              <a:t>-Obi: not </a:t>
            </a:r>
            <a:r>
              <a:rPr lang="de-DE" sz="1200" err="1">
                <a:solidFill>
                  <a:srgbClr val="4C81C2"/>
                </a:solidFill>
              </a:rPr>
              <a:t>reached</a:t>
            </a:r>
            <a:endParaRPr lang="de-DE" sz="1200">
              <a:solidFill>
                <a:srgbClr val="4C81C2"/>
              </a:solidFill>
            </a:endParaRPr>
          </a:p>
          <a:p>
            <a:r>
              <a:rPr lang="de-DE" sz="1200" err="1">
                <a:solidFill>
                  <a:schemeClr val="accent6"/>
                </a:solidFill>
              </a:rPr>
              <a:t>Clb</a:t>
            </a:r>
            <a:r>
              <a:rPr lang="de-DE" sz="1200">
                <a:solidFill>
                  <a:schemeClr val="accent6"/>
                </a:solidFill>
              </a:rPr>
              <a:t>-Obi: not </a:t>
            </a:r>
            <a:r>
              <a:rPr lang="de-DE" sz="1200" err="1">
                <a:solidFill>
                  <a:schemeClr val="accent6"/>
                </a:solidFill>
              </a:rPr>
              <a:t>reached</a:t>
            </a:r>
            <a:endParaRPr lang="de-DE" sz="1200">
              <a:solidFill>
                <a:schemeClr val="accent6"/>
              </a:solidFill>
            </a:endParaRPr>
          </a:p>
          <a:p>
            <a:endParaRPr lang="de-DE" sz="1200">
              <a:solidFill>
                <a:srgbClr val="919191"/>
              </a:solidFill>
            </a:endParaRPr>
          </a:p>
          <a:p>
            <a:r>
              <a:rPr lang="de-DE" sz="1200" b="1"/>
              <a:t>4-year PFS rate</a:t>
            </a:r>
          </a:p>
          <a:p>
            <a:r>
              <a:rPr lang="de-DE" sz="1200" err="1">
                <a:solidFill>
                  <a:srgbClr val="4C81C2"/>
                </a:solidFill>
              </a:rPr>
              <a:t>Ven</a:t>
            </a:r>
            <a:r>
              <a:rPr lang="de-DE" sz="1200">
                <a:solidFill>
                  <a:srgbClr val="4C81C2"/>
                </a:solidFill>
              </a:rPr>
              <a:t>-Obi: 85.3%</a:t>
            </a:r>
          </a:p>
          <a:p>
            <a:r>
              <a:rPr lang="de-DE" sz="1200" err="1">
                <a:solidFill>
                  <a:schemeClr val="accent6"/>
                </a:solidFill>
              </a:rPr>
              <a:t>Clb</a:t>
            </a:r>
            <a:r>
              <a:rPr lang="de-DE" sz="1200">
                <a:solidFill>
                  <a:schemeClr val="accent6"/>
                </a:solidFill>
              </a:rPr>
              <a:t>-Obi: 83.1%</a:t>
            </a:r>
          </a:p>
          <a:p>
            <a:endParaRPr lang="de-DE" sz="1200">
              <a:solidFill>
                <a:srgbClr val="919191"/>
              </a:solidFill>
            </a:endParaRPr>
          </a:p>
          <a:p>
            <a:r>
              <a:rPr lang="de-DE" sz="1200"/>
              <a:t>HR 0.85, 95% CI [0.54-1.35]</a:t>
            </a:r>
          </a:p>
          <a:p>
            <a:r>
              <a:rPr lang="de-DE" sz="1200"/>
              <a:t>P&lt;0.4929</a:t>
            </a:r>
            <a:endParaRPr lang="en-GB" sz="1200"/>
          </a:p>
        </p:txBody>
      </p:sp>
      <p:cxnSp>
        <p:nvCxnSpPr>
          <p:cNvPr id="95" name="Gerader Verbinder 4">
            <a:extLst>
              <a:ext uri="{FF2B5EF4-FFF2-40B4-BE49-F238E27FC236}">
                <a16:creationId xmlns:a16="http://schemas.microsoft.com/office/drawing/2014/main" id="{8732E4C0-6533-294E-8898-957381F3138D}"/>
              </a:ext>
            </a:extLst>
          </p:cNvPr>
          <p:cNvCxnSpPr>
            <a:cxnSpLocks/>
          </p:cNvCxnSpPr>
          <p:nvPr/>
        </p:nvCxnSpPr>
        <p:spPr>
          <a:xfrm flipV="1">
            <a:off x="1118321" y="1918434"/>
            <a:ext cx="0" cy="368731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Gerader Verbinder 14">
            <a:extLst>
              <a:ext uri="{FF2B5EF4-FFF2-40B4-BE49-F238E27FC236}">
                <a16:creationId xmlns:a16="http://schemas.microsoft.com/office/drawing/2014/main" id="{BB4D6A58-5520-3B4E-AE83-23FD20C56C07}"/>
              </a:ext>
            </a:extLst>
          </p:cNvPr>
          <p:cNvCxnSpPr/>
          <p:nvPr/>
        </p:nvCxnSpPr>
        <p:spPr>
          <a:xfrm>
            <a:off x="1041407" y="5165214"/>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Gerader Verbinder 17">
            <a:extLst>
              <a:ext uri="{FF2B5EF4-FFF2-40B4-BE49-F238E27FC236}">
                <a16:creationId xmlns:a16="http://schemas.microsoft.com/office/drawing/2014/main" id="{9B403151-C38A-1646-AC88-E8FF09444A2E}"/>
              </a:ext>
            </a:extLst>
          </p:cNvPr>
          <p:cNvCxnSpPr/>
          <p:nvPr/>
        </p:nvCxnSpPr>
        <p:spPr>
          <a:xfrm>
            <a:off x="1041407" y="4817552"/>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Gerader Verbinder 18">
            <a:extLst>
              <a:ext uri="{FF2B5EF4-FFF2-40B4-BE49-F238E27FC236}">
                <a16:creationId xmlns:a16="http://schemas.microsoft.com/office/drawing/2014/main" id="{0D9BA002-496E-4D42-8486-59017E9CB56D}"/>
              </a:ext>
            </a:extLst>
          </p:cNvPr>
          <p:cNvCxnSpPr/>
          <p:nvPr/>
        </p:nvCxnSpPr>
        <p:spPr>
          <a:xfrm>
            <a:off x="1041407" y="4469889"/>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Gerader Verbinder 20">
            <a:extLst>
              <a:ext uri="{FF2B5EF4-FFF2-40B4-BE49-F238E27FC236}">
                <a16:creationId xmlns:a16="http://schemas.microsoft.com/office/drawing/2014/main" id="{CA20E927-1D09-A14F-97D2-8EA6278E34FE}"/>
              </a:ext>
            </a:extLst>
          </p:cNvPr>
          <p:cNvCxnSpPr/>
          <p:nvPr/>
        </p:nvCxnSpPr>
        <p:spPr>
          <a:xfrm>
            <a:off x="1041407" y="4122227"/>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Gerader Verbinder 21">
            <a:extLst>
              <a:ext uri="{FF2B5EF4-FFF2-40B4-BE49-F238E27FC236}">
                <a16:creationId xmlns:a16="http://schemas.microsoft.com/office/drawing/2014/main" id="{F7CDCCA5-DB51-8147-B80C-8409A0678FF3}"/>
              </a:ext>
            </a:extLst>
          </p:cNvPr>
          <p:cNvCxnSpPr/>
          <p:nvPr/>
        </p:nvCxnSpPr>
        <p:spPr>
          <a:xfrm>
            <a:off x="1041407" y="3769802"/>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Gerader Verbinder 22">
            <a:extLst>
              <a:ext uri="{FF2B5EF4-FFF2-40B4-BE49-F238E27FC236}">
                <a16:creationId xmlns:a16="http://schemas.microsoft.com/office/drawing/2014/main" id="{34127083-A3D8-C34B-81BC-BAE9ED019257}"/>
              </a:ext>
            </a:extLst>
          </p:cNvPr>
          <p:cNvCxnSpPr/>
          <p:nvPr/>
        </p:nvCxnSpPr>
        <p:spPr>
          <a:xfrm>
            <a:off x="1041407" y="3431665"/>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Gerader Verbinder 23">
            <a:extLst>
              <a:ext uri="{FF2B5EF4-FFF2-40B4-BE49-F238E27FC236}">
                <a16:creationId xmlns:a16="http://schemas.microsoft.com/office/drawing/2014/main" id="{1AABF58A-3414-5445-9412-0CD3A482B489}"/>
              </a:ext>
            </a:extLst>
          </p:cNvPr>
          <p:cNvCxnSpPr/>
          <p:nvPr/>
        </p:nvCxnSpPr>
        <p:spPr>
          <a:xfrm>
            <a:off x="1041407" y="3076858"/>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Gerader Verbinder 24">
            <a:extLst>
              <a:ext uri="{FF2B5EF4-FFF2-40B4-BE49-F238E27FC236}">
                <a16:creationId xmlns:a16="http://schemas.microsoft.com/office/drawing/2014/main" id="{3C39B22D-4399-DF40-AEE8-6FDA7A94C8C0}"/>
              </a:ext>
            </a:extLst>
          </p:cNvPr>
          <p:cNvCxnSpPr/>
          <p:nvPr/>
        </p:nvCxnSpPr>
        <p:spPr>
          <a:xfrm>
            <a:off x="1041407" y="2731576"/>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Gerader Verbinder 25">
            <a:extLst>
              <a:ext uri="{FF2B5EF4-FFF2-40B4-BE49-F238E27FC236}">
                <a16:creationId xmlns:a16="http://schemas.microsoft.com/office/drawing/2014/main" id="{F8356287-FF5E-E441-A09D-33CE5650773D}"/>
              </a:ext>
            </a:extLst>
          </p:cNvPr>
          <p:cNvCxnSpPr/>
          <p:nvPr/>
        </p:nvCxnSpPr>
        <p:spPr>
          <a:xfrm>
            <a:off x="1041407" y="2381533"/>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Gerader Verbinder 26">
            <a:extLst>
              <a:ext uri="{FF2B5EF4-FFF2-40B4-BE49-F238E27FC236}">
                <a16:creationId xmlns:a16="http://schemas.microsoft.com/office/drawing/2014/main" id="{55AF3ABE-7076-EA48-A8CC-6E08FBF80CF2}"/>
              </a:ext>
            </a:extLst>
          </p:cNvPr>
          <p:cNvCxnSpPr/>
          <p:nvPr/>
        </p:nvCxnSpPr>
        <p:spPr>
          <a:xfrm>
            <a:off x="1041407" y="2033870"/>
            <a:ext cx="76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Textfeld 36">
            <a:extLst>
              <a:ext uri="{FF2B5EF4-FFF2-40B4-BE49-F238E27FC236}">
                <a16:creationId xmlns:a16="http://schemas.microsoft.com/office/drawing/2014/main" id="{AA3B78AE-CEBF-8C43-935F-7210466F1451}"/>
              </a:ext>
            </a:extLst>
          </p:cNvPr>
          <p:cNvSpPr txBox="1"/>
          <p:nvPr/>
        </p:nvSpPr>
        <p:spPr>
          <a:xfrm>
            <a:off x="752501" y="5390774"/>
            <a:ext cx="343135" cy="276999"/>
          </a:xfrm>
          <a:prstGeom prst="rect">
            <a:avLst/>
          </a:prstGeom>
          <a:noFill/>
        </p:spPr>
        <p:txBody>
          <a:bodyPr wrap="none" rtlCol="0">
            <a:spAutoFit/>
          </a:bodyPr>
          <a:lstStyle/>
          <a:p>
            <a:r>
              <a:rPr lang="de-DE" sz="1200"/>
              <a:t>0</a:t>
            </a:r>
          </a:p>
        </p:txBody>
      </p:sp>
      <p:sp>
        <p:nvSpPr>
          <p:cNvPr id="107" name="Textfeld 37">
            <a:extLst>
              <a:ext uri="{FF2B5EF4-FFF2-40B4-BE49-F238E27FC236}">
                <a16:creationId xmlns:a16="http://schemas.microsoft.com/office/drawing/2014/main" id="{50A6A366-BD37-A840-BBF1-A93896247C87}"/>
              </a:ext>
            </a:extLst>
          </p:cNvPr>
          <p:cNvSpPr txBox="1"/>
          <p:nvPr/>
        </p:nvSpPr>
        <p:spPr>
          <a:xfrm>
            <a:off x="671288" y="5042450"/>
            <a:ext cx="451255" cy="276999"/>
          </a:xfrm>
          <a:prstGeom prst="rect">
            <a:avLst/>
          </a:prstGeom>
          <a:noFill/>
        </p:spPr>
        <p:txBody>
          <a:bodyPr wrap="none" rtlCol="0">
            <a:spAutoFit/>
          </a:bodyPr>
          <a:lstStyle/>
          <a:p>
            <a:r>
              <a:rPr lang="de-DE" sz="1200"/>
              <a:t>10</a:t>
            </a:r>
          </a:p>
        </p:txBody>
      </p:sp>
      <p:sp>
        <p:nvSpPr>
          <p:cNvPr id="108" name="Textfeld 38">
            <a:extLst>
              <a:ext uri="{FF2B5EF4-FFF2-40B4-BE49-F238E27FC236}">
                <a16:creationId xmlns:a16="http://schemas.microsoft.com/office/drawing/2014/main" id="{26108B27-004C-5E4A-BD23-0E4AE5495C12}"/>
              </a:ext>
            </a:extLst>
          </p:cNvPr>
          <p:cNvSpPr txBox="1"/>
          <p:nvPr/>
        </p:nvSpPr>
        <p:spPr>
          <a:xfrm>
            <a:off x="669366" y="4692271"/>
            <a:ext cx="451255" cy="276999"/>
          </a:xfrm>
          <a:prstGeom prst="rect">
            <a:avLst/>
          </a:prstGeom>
          <a:noFill/>
        </p:spPr>
        <p:txBody>
          <a:bodyPr wrap="none" rtlCol="0">
            <a:spAutoFit/>
          </a:bodyPr>
          <a:lstStyle/>
          <a:p>
            <a:r>
              <a:rPr lang="de-DE" sz="1200"/>
              <a:t>20</a:t>
            </a:r>
          </a:p>
        </p:txBody>
      </p:sp>
      <p:sp>
        <p:nvSpPr>
          <p:cNvPr id="109" name="Textfeld 39">
            <a:extLst>
              <a:ext uri="{FF2B5EF4-FFF2-40B4-BE49-F238E27FC236}">
                <a16:creationId xmlns:a16="http://schemas.microsoft.com/office/drawing/2014/main" id="{E6400717-46D0-F847-9B29-E188F10D4C09}"/>
              </a:ext>
            </a:extLst>
          </p:cNvPr>
          <p:cNvSpPr txBox="1"/>
          <p:nvPr/>
        </p:nvSpPr>
        <p:spPr>
          <a:xfrm>
            <a:off x="669366" y="4346777"/>
            <a:ext cx="451255" cy="276999"/>
          </a:xfrm>
          <a:prstGeom prst="rect">
            <a:avLst/>
          </a:prstGeom>
          <a:noFill/>
        </p:spPr>
        <p:txBody>
          <a:bodyPr wrap="none" rtlCol="0">
            <a:spAutoFit/>
          </a:bodyPr>
          <a:lstStyle/>
          <a:p>
            <a:r>
              <a:rPr lang="de-DE" sz="1200"/>
              <a:t>30</a:t>
            </a:r>
          </a:p>
        </p:txBody>
      </p:sp>
      <p:sp>
        <p:nvSpPr>
          <p:cNvPr id="110" name="Textfeld 40">
            <a:extLst>
              <a:ext uri="{FF2B5EF4-FFF2-40B4-BE49-F238E27FC236}">
                <a16:creationId xmlns:a16="http://schemas.microsoft.com/office/drawing/2014/main" id="{9699B166-7AAF-1D4E-98C1-0F40241F521C}"/>
              </a:ext>
            </a:extLst>
          </p:cNvPr>
          <p:cNvSpPr txBox="1"/>
          <p:nvPr/>
        </p:nvSpPr>
        <p:spPr>
          <a:xfrm>
            <a:off x="669366" y="3996944"/>
            <a:ext cx="451255" cy="276999"/>
          </a:xfrm>
          <a:prstGeom prst="rect">
            <a:avLst/>
          </a:prstGeom>
          <a:noFill/>
        </p:spPr>
        <p:txBody>
          <a:bodyPr wrap="none" rtlCol="0">
            <a:spAutoFit/>
          </a:bodyPr>
          <a:lstStyle/>
          <a:p>
            <a:r>
              <a:rPr lang="de-DE" sz="1200"/>
              <a:t>40</a:t>
            </a:r>
          </a:p>
        </p:txBody>
      </p:sp>
      <p:sp>
        <p:nvSpPr>
          <p:cNvPr id="111" name="Textfeld 41">
            <a:extLst>
              <a:ext uri="{FF2B5EF4-FFF2-40B4-BE49-F238E27FC236}">
                <a16:creationId xmlns:a16="http://schemas.microsoft.com/office/drawing/2014/main" id="{C7F22928-89AF-6845-9580-D4B52F59A5D3}"/>
              </a:ext>
            </a:extLst>
          </p:cNvPr>
          <p:cNvSpPr txBox="1"/>
          <p:nvPr/>
        </p:nvSpPr>
        <p:spPr>
          <a:xfrm>
            <a:off x="669366" y="3646901"/>
            <a:ext cx="451255" cy="276999"/>
          </a:xfrm>
          <a:prstGeom prst="rect">
            <a:avLst/>
          </a:prstGeom>
          <a:noFill/>
        </p:spPr>
        <p:txBody>
          <a:bodyPr wrap="none" rtlCol="0">
            <a:spAutoFit/>
          </a:bodyPr>
          <a:lstStyle/>
          <a:p>
            <a:r>
              <a:rPr lang="de-DE" sz="1200"/>
              <a:t>50</a:t>
            </a:r>
          </a:p>
        </p:txBody>
      </p:sp>
      <p:sp>
        <p:nvSpPr>
          <p:cNvPr id="112" name="Textfeld 42">
            <a:extLst>
              <a:ext uri="{FF2B5EF4-FFF2-40B4-BE49-F238E27FC236}">
                <a16:creationId xmlns:a16="http://schemas.microsoft.com/office/drawing/2014/main" id="{82161553-2406-5044-92E8-0FD63EE2F7F5}"/>
              </a:ext>
            </a:extLst>
          </p:cNvPr>
          <p:cNvSpPr txBox="1"/>
          <p:nvPr/>
        </p:nvSpPr>
        <p:spPr>
          <a:xfrm>
            <a:off x="671290" y="3306172"/>
            <a:ext cx="451255" cy="276999"/>
          </a:xfrm>
          <a:prstGeom prst="rect">
            <a:avLst/>
          </a:prstGeom>
          <a:noFill/>
        </p:spPr>
        <p:txBody>
          <a:bodyPr wrap="none" rtlCol="0">
            <a:spAutoFit/>
          </a:bodyPr>
          <a:lstStyle/>
          <a:p>
            <a:r>
              <a:rPr lang="de-DE" sz="1200"/>
              <a:t>60</a:t>
            </a:r>
          </a:p>
        </p:txBody>
      </p:sp>
      <p:sp>
        <p:nvSpPr>
          <p:cNvPr id="113" name="Textfeld 43">
            <a:extLst>
              <a:ext uri="{FF2B5EF4-FFF2-40B4-BE49-F238E27FC236}">
                <a16:creationId xmlns:a16="http://schemas.microsoft.com/office/drawing/2014/main" id="{5159FB1F-C366-9E4C-A592-9C3452C50F4D}"/>
              </a:ext>
            </a:extLst>
          </p:cNvPr>
          <p:cNvSpPr txBox="1"/>
          <p:nvPr/>
        </p:nvSpPr>
        <p:spPr>
          <a:xfrm>
            <a:off x="675135" y="2951248"/>
            <a:ext cx="451255" cy="276999"/>
          </a:xfrm>
          <a:prstGeom prst="rect">
            <a:avLst/>
          </a:prstGeom>
          <a:noFill/>
        </p:spPr>
        <p:txBody>
          <a:bodyPr wrap="none" rtlCol="0">
            <a:spAutoFit/>
          </a:bodyPr>
          <a:lstStyle/>
          <a:p>
            <a:r>
              <a:rPr lang="de-DE" sz="1200"/>
              <a:t>70</a:t>
            </a:r>
          </a:p>
        </p:txBody>
      </p:sp>
      <p:sp>
        <p:nvSpPr>
          <p:cNvPr id="114" name="Textfeld 44">
            <a:extLst>
              <a:ext uri="{FF2B5EF4-FFF2-40B4-BE49-F238E27FC236}">
                <a16:creationId xmlns:a16="http://schemas.microsoft.com/office/drawing/2014/main" id="{8E2B5966-0A8A-A84C-B266-230A4444F67F}"/>
              </a:ext>
            </a:extLst>
          </p:cNvPr>
          <p:cNvSpPr txBox="1"/>
          <p:nvPr/>
        </p:nvSpPr>
        <p:spPr>
          <a:xfrm>
            <a:off x="675135" y="2610639"/>
            <a:ext cx="451255" cy="276999"/>
          </a:xfrm>
          <a:prstGeom prst="rect">
            <a:avLst/>
          </a:prstGeom>
          <a:noFill/>
        </p:spPr>
        <p:txBody>
          <a:bodyPr wrap="none" rtlCol="0">
            <a:spAutoFit/>
          </a:bodyPr>
          <a:lstStyle/>
          <a:p>
            <a:r>
              <a:rPr lang="de-DE" sz="1200"/>
              <a:t>80</a:t>
            </a:r>
          </a:p>
        </p:txBody>
      </p:sp>
      <p:sp>
        <p:nvSpPr>
          <p:cNvPr id="115" name="Textfeld 45">
            <a:extLst>
              <a:ext uri="{FF2B5EF4-FFF2-40B4-BE49-F238E27FC236}">
                <a16:creationId xmlns:a16="http://schemas.microsoft.com/office/drawing/2014/main" id="{801C2B98-C376-FA40-AEFD-849E4F2D0B3F}"/>
              </a:ext>
            </a:extLst>
          </p:cNvPr>
          <p:cNvSpPr txBox="1"/>
          <p:nvPr/>
        </p:nvSpPr>
        <p:spPr>
          <a:xfrm>
            <a:off x="675135" y="2260801"/>
            <a:ext cx="451255" cy="276999"/>
          </a:xfrm>
          <a:prstGeom prst="rect">
            <a:avLst/>
          </a:prstGeom>
          <a:noFill/>
        </p:spPr>
        <p:txBody>
          <a:bodyPr wrap="none" rtlCol="0">
            <a:spAutoFit/>
          </a:bodyPr>
          <a:lstStyle/>
          <a:p>
            <a:r>
              <a:rPr lang="de-DE" sz="1200"/>
              <a:t>90</a:t>
            </a:r>
          </a:p>
        </p:txBody>
      </p:sp>
      <p:sp>
        <p:nvSpPr>
          <p:cNvPr id="116" name="Textfeld 46">
            <a:extLst>
              <a:ext uri="{FF2B5EF4-FFF2-40B4-BE49-F238E27FC236}">
                <a16:creationId xmlns:a16="http://schemas.microsoft.com/office/drawing/2014/main" id="{DF7E8001-843A-364C-9E29-8CB9DB2B7F0F}"/>
              </a:ext>
            </a:extLst>
          </p:cNvPr>
          <p:cNvSpPr txBox="1"/>
          <p:nvPr/>
        </p:nvSpPr>
        <p:spPr>
          <a:xfrm>
            <a:off x="618180" y="1908377"/>
            <a:ext cx="559378" cy="276999"/>
          </a:xfrm>
          <a:prstGeom prst="rect">
            <a:avLst/>
          </a:prstGeom>
          <a:noFill/>
        </p:spPr>
        <p:txBody>
          <a:bodyPr wrap="none" rtlCol="0">
            <a:spAutoFit/>
          </a:bodyPr>
          <a:lstStyle/>
          <a:p>
            <a:r>
              <a:rPr lang="de-DE" sz="1200"/>
              <a:t>100</a:t>
            </a:r>
          </a:p>
        </p:txBody>
      </p:sp>
      <p:sp>
        <p:nvSpPr>
          <p:cNvPr id="117" name="Textfeld 56">
            <a:extLst>
              <a:ext uri="{FF2B5EF4-FFF2-40B4-BE49-F238E27FC236}">
                <a16:creationId xmlns:a16="http://schemas.microsoft.com/office/drawing/2014/main" id="{4489B448-7558-4D41-A1A5-EA56E2C0599F}"/>
              </a:ext>
            </a:extLst>
          </p:cNvPr>
          <p:cNvSpPr txBox="1"/>
          <p:nvPr/>
        </p:nvSpPr>
        <p:spPr>
          <a:xfrm rot="16200000">
            <a:off x="-435633" y="3549203"/>
            <a:ext cx="1896673" cy="391687"/>
          </a:xfrm>
          <a:prstGeom prst="rect">
            <a:avLst/>
          </a:prstGeom>
          <a:noFill/>
        </p:spPr>
        <p:txBody>
          <a:bodyPr wrap="none" rtlCol="0">
            <a:spAutoFit/>
          </a:bodyPr>
          <a:lstStyle/>
          <a:p>
            <a:r>
              <a:rPr lang="de-DE" sz="1400" b="1" err="1"/>
              <a:t>Cumulative</a:t>
            </a:r>
            <a:r>
              <a:rPr lang="de-DE" sz="1400" b="1"/>
              <a:t> </a:t>
            </a:r>
            <a:r>
              <a:rPr lang="de-DE" sz="1400" b="1" err="1"/>
              <a:t>Survival</a:t>
            </a:r>
            <a:endParaRPr lang="de-DE" sz="1400" b="1"/>
          </a:p>
        </p:txBody>
      </p:sp>
      <p:sp>
        <p:nvSpPr>
          <p:cNvPr id="118" name="TextBox 3">
            <a:extLst>
              <a:ext uri="{FF2B5EF4-FFF2-40B4-BE49-F238E27FC236}">
                <a16:creationId xmlns:a16="http://schemas.microsoft.com/office/drawing/2014/main" id="{DBBC43B2-DF60-6B45-AAD3-C11D9D16C72F}"/>
              </a:ext>
            </a:extLst>
          </p:cNvPr>
          <p:cNvSpPr txBox="1"/>
          <p:nvPr/>
        </p:nvSpPr>
        <p:spPr>
          <a:xfrm>
            <a:off x="9156700" y="1819057"/>
            <a:ext cx="2611029" cy="1969770"/>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US" sz="1600"/>
              <a:t>No OS difference seen until 42 months</a:t>
            </a:r>
          </a:p>
          <a:p>
            <a:pPr marL="285750" indent="-285750">
              <a:buClr>
                <a:schemeClr val="bg2"/>
              </a:buClr>
              <a:buFont typeface="Arial" panose="020B0604020202020204" pitchFamily="34" charset="0"/>
              <a:buChar char="•"/>
            </a:pPr>
            <a:r>
              <a:rPr lang="en-US" sz="1600"/>
              <a:t>Mitigation of CLL risk factors by effective disease control shown by reduced number of CLL-related deaths </a:t>
            </a:r>
            <a:br>
              <a:rPr lang="en-US" sz="1600"/>
            </a:br>
            <a:r>
              <a:rPr lang="en-US" sz="1600"/>
              <a:t>(20.5% vs 39%)</a:t>
            </a:r>
          </a:p>
        </p:txBody>
      </p:sp>
      <p:grpSp>
        <p:nvGrpSpPr>
          <p:cNvPr id="119" name="Group 1">
            <a:extLst>
              <a:ext uri="{FF2B5EF4-FFF2-40B4-BE49-F238E27FC236}">
                <a16:creationId xmlns:a16="http://schemas.microsoft.com/office/drawing/2014/main" id="{6B0E608B-9BDF-214B-8FD5-55FB10F24289}"/>
              </a:ext>
            </a:extLst>
          </p:cNvPr>
          <p:cNvGrpSpPr/>
          <p:nvPr/>
        </p:nvGrpSpPr>
        <p:grpSpPr>
          <a:xfrm>
            <a:off x="6524301" y="2033575"/>
            <a:ext cx="3140081" cy="461665"/>
            <a:chOff x="6524301" y="2033575"/>
            <a:chExt cx="3140081" cy="461665"/>
          </a:xfrm>
        </p:grpSpPr>
        <p:sp>
          <p:nvSpPr>
            <p:cNvPr id="120" name="TextBox 141">
              <a:extLst>
                <a:ext uri="{FF2B5EF4-FFF2-40B4-BE49-F238E27FC236}">
                  <a16:creationId xmlns:a16="http://schemas.microsoft.com/office/drawing/2014/main" id="{93C3371C-661F-4C43-B5E9-634008003FBF}"/>
                </a:ext>
              </a:extLst>
            </p:cNvPr>
            <p:cNvSpPr txBox="1"/>
            <p:nvPr/>
          </p:nvSpPr>
          <p:spPr>
            <a:xfrm>
              <a:off x="7003768" y="2033575"/>
              <a:ext cx="2660614" cy="461665"/>
            </a:xfrm>
            <a:prstGeom prst="rect">
              <a:avLst/>
            </a:prstGeom>
            <a:noFill/>
          </p:spPr>
          <p:txBody>
            <a:bodyPr wrap="none" rtlCol="0">
              <a:spAutoFit/>
            </a:bodyPr>
            <a:lstStyle/>
            <a:p>
              <a:r>
                <a:rPr lang="de-DE" sz="1200" err="1">
                  <a:solidFill>
                    <a:srgbClr val="4C81C2"/>
                  </a:solidFill>
                </a:rPr>
                <a:t>Venetoclax-obinutuzumab</a:t>
              </a:r>
              <a:endParaRPr lang="de-DE" sz="1200">
                <a:solidFill>
                  <a:srgbClr val="4C81C2"/>
                </a:solidFill>
              </a:endParaRPr>
            </a:p>
            <a:p>
              <a:r>
                <a:rPr lang="de-DE" sz="1200" err="1">
                  <a:solidFill>
                    <a:schemeClr val="accent6"/>
                  </a:solidFill>
                </a:rPr>
                <a:t>Chlorambucil-obinutuzumab</a:t>
              </a:r>
              <a:endParaRPr lang="en-GB" sz="1200">
                <a:solidFill>
                  <a:schemeClr val="accent6"/>
                </a:solidFill>
              </a:endParaRPr>
            </a:p>
          </p:txBody>
        </p:sp>
        <p:cxnSp>
          <p:nvCxnSpPr>
            <p:cNvPr id="121" name="Straight Connector 143">
              <a:extLst>
                <a:ext uri="{FF2B5EF4-FFF2-40B4-BE49-F238E27FC236}">
                  <a16:creationId xmlns:a16="http://schemas.microsoft.com/office/drawing/2014/main" id="{3EBCF87E-678B-2547-B76F-C68109D31AD1}"/>
                </a:ext>
              </a:extLst>
            </p:cNvPr>
            <p:cNvCxnSpPr>
              <a:cxnSpLocks/>
            </p:cNvCxnSpPr>
            <p:nvPr/>
          </p:nvCxnSpPr>
          <p:spPr>
            <a:xfrm>
              <a:off x="6524301" y="2173513"/>
              <a:ext cx="425667" cy="0"/>
            </a:xfrm>
            <a:prstGeom prst="line">
              <a:avLst/>
            </a:prstGeom>
            <a:ln w="28575">
              <a:solidFill>
                <a:srgbClr val="4C81C2"/>
              </a:solidFill>
            </a:ln>
          </p:spPr>
          <p:style>
            <a:lnRef idx="1">
              <a:schemeClr val="accent1"/>
            </a:lnRef>
            <a:fillRef idx="0">
              <a:schemeClr val="accent1"/>
            </a:fillRef>
            <a:effectRef idx="0">
              <a:schemeClr val="accent1"/>
            </a:effectRef>
            <a:fontRef idx="minor">
              <a:schemeClr val="tx1"/>
            </a:fontRef>
          </p:style>
        </p:cxnSp>
        <p:cxnSp>
          <p:nvCxnSpPr>
            <p:cNvPr id="122" name="Straight Connector 144">
              <a:extLst>
                <a:ext uri="{FF2B5EF4-FFF2-40B4-BE49-F238E27FC236}">
                  <a16:creationId xmlns:a16="http://schemas.microsoft.com/office/drawing/2014/main" id="{F91BAF50-097F-BD44-B4F7-15FC1F59C860}"/>
                </a:ext>
              </a:extLst>
            </p:cNvPr>
            <p:cNvCxnSpPr>
              <a:cxnSpLocks/>
            </p:cNvCxnSpPr>
            <p:nvPr/>
          </p:nvCxnSpPr>
          <p:spPr>
            <a:xfrm>
              <a:off x="6524301" y="2360749"/>
              <a:ext cx="425667" cy="0"/>
            </a:xfrm>
            <a:prstGeom prst="line">
              <a:avLst/>
            </a:prstGeom>
            <a:ln w="28575">
              <a:solidFill>
                <a:srgbClr val="91919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3055022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normAutofit/>
          </a:bodyPr>
          <a:lstStyle/>
          <a:p>
            <a:r>
              <a:rPr lang="en-GB"/>
              <a:t>Safety results: </a:t>
            </a:r>
            <a:r>
              <a:rPr lang="en-US"/>
              <a:t>Most frequent Grade ≥3 AEs</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ea typeface="Calibri" panose="020F0502020204030204" pitchFamily="34" charset="0"/>
                <a:cs typeface="Times New Roman"/>
              </a:rPr>
              <a:t>AE, adverse events.</a:t>
            </a:r>
          </a:p>
          <a:p>
            <a:r>
              <a:rPr lang="en-US" sz="800" b="1" kern="1200">
                <a:effectLst/>
                <a:latin typeface="+mn-lt"/>
                <a:ea typeface="Calibri" panose="020F0502020204030204" pitchFamily="34" charset="0"/>
                <a:cs typeface="Times New Roman"/>
              </a:rPr>
              <a:t>Al-Sawaf O et al, Abstract S146 presented at EHA 2021.</a:t>
            </a:r>
          </a:p>
        </p:txBody>
      </p:sp>
      <p:sp>
        <p:nvSpPr>
          <p:cNvPr id="8" name="TextBox 7">
            <a:extLst>
              <a:ext uri="{FF2B5EF4-FFF2-40B4-BE49-F238E27FC236}">
                <a16:creationId xmlns:a16="http://schemas.microsoft.com/office/drawing/2014/main" id="{76FD5823-5FBA-4835-80E3-CB33757C8E41}"/>
              </a:ext>
            </a:extLst>
          </p:cNvPr>
          <p:cNvSpPr txBox="1"/>
          <p:nvPr/>
        </p:nvSpPr>
        <p:spPr>
          <a:xfrm>
            <a:off x="8982705" y="1816200"/>
            <a:ext cx="2887562" cy="3139321"/>
          </a:xfrm>
          <a:prstGeom prst="rect">
            <a:avLst/>
          </a:prstGeom>
          <a:noFill/>
        </p:spPr>
        <p:txBody>
          <a:bodyPr wrap="square" tIns="0" rIns="0">
            <a:spAutoFit/>
          </a:bodyPr>
          <a:lstStyle/>
          <a:p>
            <a:pPr marL="285750" indent="-285750">
              <a:buClr>
                <a:schemeClr val="bg2"/>
              </a:buClr>
              <a:buFont typeface="Arial" panose="020B0604020202020204" pitchFamily="34" charset="0"/>
              <a:buChar char="•"/>
            </a:pPr>
            <a:r>
              <a:rPr lang="en-US"/>
              <a:t>Shows one of the advantages of fixed-duration treatments: Virtually no toxicity once patients get off treatment (post 12 cycles of treatment)</a:t>
            </a:r>
          </a:p>
          <a:p>
            <a:pPr marL="285750" indent="-285750">
              <a:buClr>
                <a:schemeClr val="bg2"/>
              </a:buClr>
              <a:buFont typeface="Arial" panose="020B0604020202020204" pitchFamily="34" charset="0"/>
              <a:buChar char="•"/>
            </a:pPr>
            <a:r>
              <a:rPr lang="en-US"/>
              <a:t>No long-term or late onset toxicities</a:t>
            </a:r>
          </a:p>
          <a:p>
            <a:pPr marL="285750" indent="-285750">
              <a:buClr>
                <a:schemeClr val="bg2"/>
              </a:buClr>
              <a:buFont typeface="Arial" panose="020B0604020202020204" pitchFamily="34" charset="0"/>
              <a:buChar char="•"/>
            </a:pPr>
            <a:r>
              <a:rPr lang="en-US"/>
              <a:t>Highly relevant in comorbid patients</a:t>
            </a:r>
          </a:p>
        </p:txBody>
      </p:sp>
      <p:graphicFrame>
        <p:nvGraphicFramePr>
          <p:cNvPr id="4" name="Table 8">
            <a:extLst>
              <a:ext uri="{FF2B5EF4-FFF2-40B4-BE49-F238E27FC236}">
                <a16:creationId xmlns:a16="http://schemas.microsoft.com/office/drawing/2014/main" id="{BAE2AE29-8715-480B-98F6-68782576D1E3}"/>
              </a:ext>
            </a:extLst>
          </p:cNvPr>
          <p:cNvGraphicFramePr>
            <a:graphicFrameLocks noGrp="1"/>
          </p:cNvGraphicFramePr>
          <p:nvPr>
            <p:extLst>
              <p:ext uri="{D42A27DB-BD31-4B8C-83A1-F6EECF244321}">
                <p14:modId xmlns:p14="http://schemas.microsoft.com/office/powerpoint/2010/main" val="1958978641"/>
              </p:ext>
            </p:extLst>
          </p:nvPr>
        </p:nvGraphicFramePr>
        <p:xfrm>
          <a:off x="407987" y="1800960"/>
          <a:ext cx="8564815" cy="4003040"/>
        </p:xfrm>
        <a:graphic>
          <a:graphicData uri="http://schemas.openxmlformats.org/drawingml/2006/table">
            <a:tbl>
              <a:tblPr firstRow="1" bandRow="1">
                <a:tableStyleId>{5C22544A-7EE6-4342-B048-85BDC9FD1C3A}</a:tableStyleId>
              </a:tblPr>
              <a:tblGrid>
                <a:gridCol w="1712963">
                  <a:extLst>
                    <a:ext uri="{9D8B030D-6E8A-4147-A177-3AD203B41FA5}">
                      <a16:colId xmlns:a16="http://schemas.microsoft.com/office/drawing/2014/main" val="130756996"/>
                    </a:ext>
                  </a:extLst>
                </a:gridCol>
                <a:gridCol w="1712963">
                  <a:extLst>
                    <a:ext uri="{9D8B030D-6E8A-4147-A177-3AD203B41FA5}">
                      <a16:colId xmlns:a16="http://schemas.microsoft.com/office/drawing/2014/main" val="3048082711"/>
                    </a:ext>
                  </a:extLst>
                </a:gridCol>
                <a:gridCol w="1712963">
                  <a:extLst>
                    <a:ext uri="{9D8B030D-6E8A-4147-A177-3AD203B41FA5}">
                      <a16:colId xmlns:a16="http://schemas.microsoft.com/office/drawing/2014/main" val="1005408564"/>
                    </a:ext>
                  </a:extLst>
                </a:gridCol>
                <a:gridCol w="1712963">
                  <a:extLst>
                    <a:ext uri="{9D8B030D-6E8A-4147-A177-3AD203B41FA5}">
                      <a16:colId xmlns:a16="http://schemas.microsoft.com/office/drawing/2014/main" val="2961147998"/>
                    </a:ext>
                  </a:extLst>
                </a:gridCol>
                <a:gridCol w="1712963">
                  <a:extLst>
                    <a:ext uri="{9D8B030D-6E8A-4147-A177-3AD203B41FA5}">
                      <a16:colId xmlns:a16="http://schemas.microsoft.com/office/drawing/2014/main" val="2194285843"/>
                    </a:ext>
                  </a:extLst>
                </a:gridCol>
              </a:tblGrid>
              <a:tr h="370840">
                <a:tc rowSpan="2">
                  <a:txBody>
                    <a:bodyPr/>
                    <a:lstStyle/>
                    <a:p>
                      <a:endParaRPr lang="en-US" sz="1400" b="1"/>
                    </a:p>
                  </a:txBody>
                  <a:tcPr anchor="ctr">
                    <a:lnL w="12700" cmpd="sng">
                      <a:noFill/>
                    </a:lnL>
                    <a:lnR w="12700" cap="flat" cmpd="sng" algn="ctr">
                      <a:solidFill>
                        <a:schemeClr val="bg1"/>
                      </a:solidFill>
                      <a:prstDash val="solid"/>
                      <a:round/>
                      <a:headEnd type="none" w="med" len="med"/>
                      <a:tailEnd type="none" w="med" len="med"/>
                    </a:lnR>
                    <a:lnT w="12700" cmpd="sng">
                      <a:noFill/>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en-US" sz="1400" b="1"/>
                        <a:t>Venetoclax-obinutuzumab (N=212)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50000"/>
                        <a:lumOff val="50000"/>
                      </a:schemeClr>
                    </a:solidFill>
                  </a:tcPr>
                </a:tc>
                <a:tc hMerge="1">
                  <a:txBody>
                    <a:bodyPr/>
                    <a:lstStyle/>
                    <a:p>
                      <a:endParaRPr lang="en-US"/>
                    </a:p>
                  </a:txBody>
                  <a:tcPr/>
                </a:tc>
                <a:tc gridSpan="2">
                  <a:txBody>
                    <a:bodyPr/>
                    <a:lstStyle/>
                    <a:p>
                      <a:pPr algn="ctr"/>
                      <a:r>
                        <a:rPr lang="en-US" sz="1400" b="1">
                          <a:solidFill>
                            <a:schemeClr val="bg1"/>
                          </a:solidFill>
                        </a:rPr>
                        <a:t>Chlorambucil-obinutuzumab (N=214)</a:t>
                      </a:r>
                    </a:p>
                  </a:txBody>
                  <a:tcPr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hMerge="1">
                  <a:txBody>
                    <a:bodyPr/>
                    <a:lstStyle/>
                    <a:p>
                      <a:endParaRPr lang="en-US"/>
                    </a:p>
                  </a:txBody>
                  <a:tcPr/>
                </a:tc>
                <a:extLst>
                  <a:ext uri="{0D108BD9-81ED-4DB2-BD59-A6C34878D82A}">
                    <a16:rowId xmlns:a16="http://schemas.microsoft.com/office/drawing/2014/main" val="356111230"/>
                  </a:ext>
                </a:extLst>
              </a:tr>
              <a:tr h="370840">
                <a:tc vMerge="1">
                  <a:txBody>
                    <a:bodyPr/>
                    <a:lstStyle/>
                    <a:p>
                      <a:endParaRPr lang="en-US" sz="1400"/>
                    </a:p>
                  </a:txBody>
                  <a:tcPr anchor="ctr">
                    <a:solidFill>
                      <a:schemeClr val="tx2"/>
                    </a:solidFill>
                  </a:tcPr>
                </a:tc>
                <a:tc>
                  <a:txBody>
                    <a:bodyPr/>
                    <a:lstStyle/>
                    <a:p>
                      <a:pPr algn="ctr"/>
                      <a:r>
                        <a:rPr lang="en-US" sz="1400" b="0">
                          <a:solidFill>
                            <a:schemeClr val="bg1"/>
                          </a:solidFill>
                        </a:rPr>
                        <a:t>During treatment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50000"/>
                        <a:lumOff val="50000"/>
                      </a:schemeClr>
                    </a:solidFill>
                  </a:tcPr>
                </a:tc>
                <a:tc>
                  <a:txBody>
                    <a:bodyPr/>
                    <a:lstStyle/>
                    <a:p>
                      <a:pPr algn="ctr"/>
                      <a:r>
                        <a:rPr lang="en-US" sz="1400" b="0">
                          <a:solidFill>
                            <a:schemeClr val="bg1"/>
                          </a:solidFill>
                        </a:rPr>
                        <a:t>After treatment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50000"/>
                        <a:lumOff val="50000"/>
                      </a:schemeClr>
                    </a:solidFill>
                  </a:tcPr>
                </a:tc>
                <a:tc>
                  <a:txBody>
                    <a:bodyPr/>
                    <a:lstStyle/>
                    <a:p>
                      <a:pPr algn="ctr"/>
                      <a:r>
                        <a:rPr lang="en-US" sz="1400" b="0">
                          <a:solidFill>
                            <a:schemeClr val="bg1"/>
                          </a:solidFill>
                        </a:rPr>
                        <a:t>During treatment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r>
                        <a:rPr lang="en-US" sz="1400" b="0">
                          <a:solidFill>
                            <a:schemeClr val="bg1"/>
                          </a:solidFill>
                        </a:rPr>
                        <a:t>After treatment</a:t>
                      </a: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84247107"/>
                  </a:ext>
                </a:extLst>
              </a:tr>
              <a:tr h="370840">
                <a:tc>
                  <a:txBody>
                    <a:bodyPr/>
                    <a:lstStyle/>
                    <a:p>
                      <a:r>
                        <a:rPr lang="en-US" sz="1400">
                          <a:solidFill>
                            <a:schemeClr val="tx1"/>
                          </a:solidFill>
                        </a:rPr>
                        <a:t>Neutropenia</a:t>
                      </a:r>
                    </a:p>
                  </a:txBody>
                  <a:tcPr anchor="ctr">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solidFill>
                        </a:rPr>
                        <a:t>51.9%</a:t>
                      </a:r>
                    </a:p>
                  </a:txBody>
                  <a:tcPr anchor="ctr">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solidFill>
                        </a:rPr>
                        <a:t>4.0%</a:t>
                      </a:r>
                    </a:p>
                  </a:txBody>
                  <a:tcPr anchor="ctr">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solidFill>
                        </a:rPr>
                        <a:t>47.2%</a:t>
                      </a:r>
                    </a:p>
                  </a:txBody>
                  <a:tcPr anchor="ctr">
                    <a:lnT w="38100" cap="flat" cmpd="sng" algn="ctr">
                      <a:solidFill>
                        <a:schemeClr val="bg1"/>
                      </a:solidFill>
                      <a:prstDash val="solid"/>
                      <a:round/>
                      <a:headEnd type="none" w="med" len="med"/>
                      <a:tailEnd type="none" w="med" len="med"/>
                    </a:lnT>
                    <a:solidFill>
                      <a:srgbClr val="E7E8EA"/>
                    </a:solidFill>
                  </a:tcPr>
                </a:tc>
                <a:tc>
                  <a:txBody>
                    <a:bodyPr/>
                    <a:lstStyle/>
                    <a:p>
                      <a:pPr algn="ctr"/>
                      <a:r>
                        <a:rPr lang="en-US" sz="1400">
                          <a:solidFill>
                            <a:schemeClr val="tx1"/>
                          </a:solidFill>
                        </a:rPr>
                        <a:t>1.9%</a:t>
                      </a:r>
                    </a:p>
                  </a:txBody>
                  <a:tcPr anchor="ctr">
                    <a:lnT w="38100" cap="flat" cmpd="sng" algn="ctr">
                      <a:solidFill>
                        <a:schemeClr val="bg1"/>
                      </a:solidFill>
                      <a:prstDash val="solid"/>
                      <a:round/>
                      <a:headEnd type="none" w="med" len="med"/>
                      <a:tailEnd type="none" w="med" len="med"/>
                    </a:lnT>
                    <a:solidFill>
                      <a:srgbClr val="E7E8EA"/>
                    </a:solidFill>
                  </a:tcPr>
                </a:tc>
                <a:extLst>
                  <a:ext uri="{0D108BD9-81ED-4DB2-BD59-A6C34878D82A}">
                    <a16:rowId xmlns:a16="http://schemas.microsoft.com/office/drawing/2014/main" val="736698326"/>
                  </a:ext>
                </a:extLst>
              </a:tr>
              <a:tr h="370840">
                <a:tc>
                  <a:txBody>
                    <a:bodyPr/>
                    <a:lstStyle/>
                    <a:p>
                      <a:r>
                        <a:rPr lang="en-US" sz="1400">
                          <a:solidFill>
                            <a:schemeClr val="tx1"/>
                          </a:solidFill>
                        </a:rPr>
                        <a:t>Thrombocytopenia</a:t>
                      </a:r>
                    </a:p>
                  </a:txBody>
                  <a:tcPr anchor="ctr">
                    <a:solidFill>
                      <a:srgbClr val="CBCDD2"/>
                    </a:solidFill>
                  </a:tcPr>
                </a:tc>
                <a:tc>
                  <a:txBody>
                    <a:bodyPr/>
                    <a:lstStyle/>
                    <a:p>
                      <a:pPr algn="ctr"/>
                      <a:r>
                        <a:rPr lang="en-US" sz="1400">
                          <a:solidFill>
                            <a:schemeClr val="tx1"/>
                          </a:solidFill>
                        </a:rPr>
                        <a:t>13.7%</a:t>
                      </a:r>
                    </a:p>
                  </a:txBody>
                  <a:tcPr anchor="ctr">
                    <a:solidFill>
                      <a:srgbClr val="CBCDD2"/>
                    </a:solidFill>
                  </a:tcPr>
                </a:tc>
                <a:tc>
                  <a:txBody>
                    <a:bodyPr/>
                    <a:lstStyle/>
                    <a:p>
                      <a:pPr algn="ctr"/>
                      <a:r>
                        <a:rPr lang="en-US" sz="1400">
                          <a:solidFill>
                            <a:schemeClr val="tx1"/>
                          </a:solidFill>
                        </a:rPr>
                        <a:t>0.5%</a:t>
                      </a:r>
                    </a:p>
                  </a:txBody>
                  <a:tcPr anchor="ctr">
                    <a:solidFill>
                      <a:srgbClr val="CBCDD2"/>
                    </a:solidFill>
                  </a:tcPr>
                </a:tc>
                <a:tc>
                  <a:txBody>
                    <a:bodyPr/>
                    <a:lstStyle/>
                    <a:p>
                      <a:pPr algn="ctr"/>
                      <a:r>
                        <a:rPr lang="en-US" sz="1400">
                          <a:solidFill>
                            <a:schemeClr val="tx1"/>
                          </a:solidFill>
                        </a:rPr>
                        <a:t>15.0%</a:t>
                      </a:r>
                    </a:p>
                  </a:txBody>
                  <a:tcPr anchor="ctr">
                    <a:solidFill>
                      <a:srgbClr val="CBCDD2"/>
                    </a:solidFill>
                  </a:tcPr>
                </a:tc>
                <a:tc>
                  <a:txBody>
                    <a:bodyPr/>
                    <a:lstStyle/>
                    <a:p>
                      <a:pPr algn="ctr"/>
                      <a:r>
                        <a:rPr lang="en-US" sz="1400">
                          <a:solidFill>
                            <a:schemeClr val="tx1"/>
                          </a:solidFill>
                        </a:rPr>
                        <a:t>0.0%</a:t>
                      </a:r>
                    </a:p>
                  </a:txBody>
                  <a:tcPr anchor="ctr">
                    <a:solidFill>
                      <a:srgbClr val="CBCDD2"/>
                    </a:solidFill>
                  </a:tcPr>
                </a:tc>
                <a:extLst>
                  <a:ext uri="{0D108BD9-81ED-4DB2-BD59-A6C34878D82A}">
                    <a16:rowId xmlns:a16="http://schemas.microsoft.com/office/drawing/2014/main" val="3278190224"/>
                  </a:ext>
                </a:extLst>
              </a:tr>
              <a:tr h="370840">
                <a:tc>
                  <a:txBody>
                    <a:bodyPr/>
                    <a:lstStyle/>
                    <a:p>
                      <a:r>
                        <a:rPr lang="en-US" sz="1400">
                          <a:solidFill>
                            <a:schemeClr val="tx1"/>
                          </a:solidFill>
                        </a:rPr>
                        <a:t>Anemia</a:t>
                      </a:r>
                    </a:p>
                  </a:txBody>
                  <a:tcPr anchor="ctr">
                    <a:solidFill>
                      <a:srgbClr val="E7E8EA"/>
                    </a:solidFill>
                  </a:tcPr>
                </a:tc>
                <a:tc>
                  <a:txBody>
                    <a:bodyPr/>
                    <a:lstStyle/>
                    <a:p>
                      <a:pPr algn="ctr"/>
                      <a:r>
                        <a:rPr lang="en-US" sz="1400">
                          <a:solidFill>
                            <a:schemeClr val="tx1"/>
                          </a:solidFill>
                        </a:rPr>
                        <a:t>7.5%</a:t>
                      </a:r>
                    </a:p>
                  </a:txBody>
                  <a:tcPr anchor="ctr">
                    <a:solidFill>
                      <a:srgbClr val="E7E8EA"/>
                    </a:solidFill>
                  </a:tcPr>
                </a:tc>
                <a:tc>
                  <a:txBody>
                    <a:bodyPr/>
                    <a:lstStyle/>
                    <a:p>
                      <a:pPr algn="ctr"/>
                      <a:r>
                        <a:rPr lang="en-US" sz="1400">
                          <a:solidFill>
                            <a:schemeClr val="tx1"/>
                          </a:solidFill>
                        </a:rPr>
                        <a:t>1.5%</a:t>
                      </a:r>
                    </a:p>
                  </a:txBody>
                  <a:tcPr anchor="ctr">
                    <a:solidFill>
                      <a:srgbClr val="E7E8EA"/>
                    </a:solidFill>
                  </a:tcPr>
                </a:tc>
                <a:tc>
                  <a:txBody>
                    <a:bodyPr/>
                    <a:lstStyle/>
                    <a:p>
                      <a:pPr algn="ctr"/>
                      <a:r>
                        <a:rPr lang="en-US" sz="1400">
                          <a:solidFill>
                            <a:schemeClr val="tx1"/>
                          </a:solidFill>
                        </a:rPr>
                        <a:t>6.1%</a:t>
                      </a:r>
                    </a:p>
                  </a:txBody>
                  <a:tcPr anchor="ctr">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0.5%</a:t>
                      </a:r>
                    </a:p>
                  </a:txBody>
                  <a:tcPr anchor="ctr">
                    <a:solidFill>
                      <a:srgbClr val="E7E8EA"/>
                    </a:solidFill>
                  </a:tcPr>
                </a:tc>
                <a:extLst>
                  <a:ext uri="{0D108BD9-81ED-4DB2-BD59-A6C34878D82A}">
                    <a16:rowId xmlns:a16="http://schemas.microsoft.com/office/drawing/2014/main" val="1250890659"/>
                  </a:ext>
                </a:extLst>
              </a:tr>
              <a:tr h="370840">
                <a:tc>
                  <a:txBody>
                    <a:bodyPr/>
                    <a:lstStyle/>
                    <a:p>
                      <a:r>
                        <a:rPr lang="en-US" sz="1400">
                          <a:solidFill>
                            <a:schemeClr val="tx1"/>
                          </a:solidFill>
                        </a:rPr>
                        <a:t>Febrile neutropenia</a:t>
                      </a:r>
                    </a:p>
                  </a:txBody>
                  <a:tcPr anchor="ctr">
                    <a:solidFill>
                      <a:srgbClr val="CBCDD2"/>
                    </a:solidFill>
                  </a:tcPr>
                </a:tc>
                <a:tc>
                  <a:txBody>
                    <a:bodyPr/>
                    <a:lstStyle/>
                    <a:p>
                      <a:pPr algn="ctr"/>
                      <a:r>
                        <a:rPr lang="en-US" sz="1400">
                          <a:solidFill>
                            <a:schemeClr val="tx1"/>
                          </a:solidFill>
                        </a:rPr>
                        <a:t>4.2%</a:t>
                      </a:r>
                    </a:p>
                  </a:txBody>
                  <a:tcPr anchor="ctr">
                    <a:solidFill>
                      <a:srgbClr val="CBCDD2"/>
                    </a:solidFill>
                  </a:tcPr>
                </a:tc>
                <a:tc>
                  <a:txBody>
                    <a:bodyPr/>
                    <a:lstStyle/>
                    <a:p>
                      <a:pPr algn="ctr"/>
                      <a:r>
                        <a:rPr lang="en-US" sz="1400">
                          <a:solidFill>
                            <a:schemeClr val="tx1"/>
                          </a:solidFill>
                        </a:rPr>
                        <a:t>1.0%</a:t>
                      </a:r>
                    </a:p>
                  </a:txBody>
                  <a:tcPr anchor="ctr">
                    <a:solidFill>
                      <a:srgbClr val="CBCDD2"/>
                    </a:solidFill>
                  </a:tcPr>
                </a:tc>
                <a:tc>
                  <a:txBody>
                    <a:bodyPr/>
                    <a:lstStyle/>
                    <a:p>
                      <a:pPr algn="ctr"/>
                      <a:r>
                        <a:rPr lang="en-US" sz="1400">
                          <a:solidFill>
                            <a:schemeClr val="tx1"/>
                          </a:solidFill>
                        </a:rPr>
                        <a:t>3.3%</a:t>
                      </a:r>
                    </a:p>
                  </a:txBody>
                  <a:tcPr anchor="ctr">
                    <a:solidFill>
                      <a:srgbClr val="CBCD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0.5%</a:t>
                      </a:r>
                    </a:p>
                  </a:txBody>
                  <a:tcPr anchor="ctr">
                    <a:solidFill>
                      <a:srgbClr val="CBCDD2"/>
                    </a:solidFill>
                  </a:tcPr>
                </a:tc>
                <a:extLst>
                  <a:ext uri="{0D108BD9-81ED-4DB2-BD59-A6C34878D82A}">
                    <a16:rowId xmlns:a16="http://schemas.microsoft.com/office/drawing/2014/main" val="926714914"/>
                  </a:ext>
                </a:extLst>
              </a:tr>
              <a:tr h="370840">
                <a:tc>
                  <a:txBody>
                    <a:bodyPr/>
                    <a:lstStyle/>
                    <a:p>
                      <a:r>
                        <a:rPr lang="en-US" sz="1400">
                          <a:solidFill>
                            <a:schemeClr val="tx1"/>
                          </a:solidFill>
                        </a:rPr>
                        <a:t>Leukopenia</a:t>
                      </a:r>
                    </a:p>
                  </a:txBody>
                  <a:tcPr anchor="ctr">
                    <a:solidFill>
                      <a:srgbClr val="E7E8EA"/>
                    </a:solidFill>
                  </a:tcPr>
                </a:tc>
                <a:tc>
                  <a:txBody>
                    <a:bodyPr/>
                    <a:lstStyle/>
                    <a:p>
                      <a:pPr algn="ctr"/>
                      <a:r>
                        <a:rPr lang="en-US" sz="1400">
                          <a:solidFill>
                            <a:schemeClr val="tx1"/>
                          </a:solidFill>
                        </a:rPr>
                        <a:t>2.4%</a:t>
                      </a:r>
                    </a:p>
                  </a:txBody>
                  <a:tcPr anchor="ctr">
                    <a:solidFill>
                      <a:srgbClr val="E7E8EA"/>
                    </a:solidFill>
                  </a:tcPr>
                </a:tc>
                <a:tc>
                  <a:txBody>
                    <a:bodyPr/>
                    <a:lstStyle/>
                    <a:p>
                      <a:pPr algn="ctr"/>
                      <a:r>
                        <a:rPr lang="en-US" sz="1400">
                          <a:solidFill>
                            <a:schemeClr val="tx1"/>
                          </a:solidFill>
                        </a:rPr>
                        <a:t>0.0%</a:t>
                      </a:r>
                    </a:p>
                  </a:txBody>
                  <a:tcPr anchor="ctr">
                    <a:solidFill>
                      <a:srgbClr val="E7E8EA"/>
                    </a:solidFill>
                  </a:tcPr>
                </a:tc>
                <a:tc>
                  <a:txBody>
                    <a:bodyPr/>
                    <a:lstStyle/>
                    <a:p>
                      <a:pPr algn="ctr"/>
                      <a:r>
                        <a:rPr lang="en-US" sz="1400">
                          <a:solidFill>
                            <a:schemeClr val="tx1"/>
                          </a:solidFill>
                        </a:rPr>
                        <a:t>4.7%</a:t>
                      </a:r>
                    </a:p>
                  </a:txBody>
                  <a:tcPr anchor="ctr">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0.0%</a:t>
                      </a:r>
                    </a:p>
                  </a:txBody>
                  <a:tcPr anchor="ctr">
                    <a:solidFill>
                      <a:srgbClr val="E7E8EA"/>
                    </a:solidFill>
                  </a:tcPr>
                </a:tc>
                <a:extLst>
                  <a:ext uri="{0D108BD9-81ED-4DB2-BD59-A6C34878D82A}">
                    <a16:rowId xmlns:a16="http://schemas.microsoft.com/office/drawing/2014/main" val="1927396290"/>
                  </a:ext>
                </a:extLst>
              </a:tr>
              <a:tr h="370840">
                <a:tc>
                  <a:txBody>
                    <a:bodyPr/>
                    <a:lstStyle/>
                    <a:p>
                      <a:r>
                        <a:rPr lang="en-US" sz="1400">
                          <a:solidFill>
                            <a:schemeClr val="tx1"/>
                          </a:solidFill>
                        </a:rPr>
                        <a:t>Pneumonia</a:t>
                      </a:r>
                    </a:p>
                  </a:txBody>
                  <a:tcPr anchor="ctr">
                    <a:solidFill>
                      <a:srgbClr val="CBCDD2"/>
                    </a:solidFill>
                  </a:tcPr>
                </a:tc>
                <a:tc>
                  <a:txBody>
                    <a:bodyPr/>
                    <a:lstStyle/>
                    <a:p>
                      <a:pPr algn="ctr"/>
                      <a:r>
                        <a:rPr lang="en-US" sz="1400">
                          <a:solidFill>
                            <a:schemeClr val="tx1"/>
                          </a:solidFill>
                        </a:rPr>
                        <a:t>3.3%</a:t>
                      </a:r>
                    </a:p>
                  </a:txBody>
                  <a:tcPr anchor="ctr">
                    <a:solidFill>
                      <a:srgbClr val="CBCDD2"/>
                    </a:solidFill>
                  </a:tcPr>
                </a:tc>
                <a:tc>
                  <a:txBody>
                    <a:bodyPr/>
                    <a:lstStyle/>
                    <a:p>
                      <a:pPr algn="ctr"/>
                      <a:r>
                        <a:rPr lang="en-US" sz="1400">
                          <a:solidFill>
                            <a:schemeClr val="tx1"/>
                          </a:solidFill>
                        </a:rPr>
                        <a:t>3.0%</a:t>
                      </a:r>
                    </a:p>
                  </a:txBody>
                  <a:tcPr anchor="ctr">
                    <a:solidFill>
                      <a:srgbClr val="CBCDD2"/>
                    </a:solidFill>
                  </a:tcPr>
                </a:tc>
                <a:tc>
                  <a:txBody>
                    <a:bodyPr/>
                    <a:lstStyle/>
                    <a:p>
                      <a:pPr algn="ctr"/>
                      <a:r>
                        <a:rPr lang="en-US" sz="1400">
                          <a:solidFill>
                            <a:schemeClr val="tx1"/>
                          </a:solidFill>
                        </a:rPr>
                        <a:t>2.8%</a:t>
                      </a:r>
                    </a:p>
                  </a:txBody>
                  <a:tcPr anchor="ctr">
                    <a:solidFill>
                      <a:srgbClr val="CBCDD2"/>
                    </a:solidFill>
                  </a:tcPr>
                </a:tc>
                <a:tc>
                  <a:txBody>
                    <a:bodyPr/>
                    <a:lstStyle/>
                    <a:p>
                      <a:pPr algn="ctr"/>
                      <a:r>
                        <a:rPr lang="en-US" sz="1400">
                          <a:solidFill>
                            <a:schemeClr val="tx1"/>
                          </a:solidFill>
                        </a:rPr>
                        <a:t>1.4%</a:t>
                      </a:r>
                    </a:p>
                  </a:txBody>
                  <a:tcPr anchor="ctr">
                    <a:solidFill>
                      <a:srgbClr val="CBCDD2"/>
                    </a:solidFill>
                  </a:tcPr>
                </a:tc>
                <a:extLst>
                  <a:ext uri="{0D108BD9-81ED-4DB2-BD59-A6C34878D82A}">
                    <a16:rowId xmlns:a16="http://schemas.microsoft.com/office/drawing/2014/main" val="3549649536"/>
                  </a:ext>
                </a:extLst>
              </a:tr>
              <a:tr h="370840">
                <a:tc>
                  <a:txBody>
                    <a:bodyPr/>
                    <a:lstStyle/>
                    <a:p>
                      <a:r>
                        <a:rPr lang="en-US" sz="1400">
                          <a:solidFill>
                            <a:schemeClr val="tx1"/>
                          </a:solidFill>
                        </a:rPr>
                        <a:t>Infusion-related reaction</a:t>
                      </a:r>
                    </a:p>
                  </a:txBody>
                  <a:tcPr anchor="ctr">
                    <a:solidFill>
                      <a:srgbClr val="E7E8EA"/>
                    </a:solidFill>
                  </a:tcPr>
                </a:tc>
                <a:tc>
                  <a:txBody>
                    <a:bodyPr/>
                    <a:lstStyle/>
                    <a:p>
                      <a:pPr algn="ctr"/>
                      <a:r>
                        <a:rPr lang="en-US" sz="1400">
                          <a:solidFill>
                            <a:schemeClr val="tx1"/>
                          </a:solidFill>
                        </a:rPr>
                        <a:t>9.0%</a:t>
                      </a:r>
                    </a:p>
                  </a:txBody>
                  <a:tcPr anchor="ctr">
                    <a:solidFill>
                      <a:srgbClr val="E7E8EA"/>
                    </a:solidFill>
                  </a:tcPr>
                </a:tc>
                <a:tc>
                  <a:txBody>
                    <a:bodyPr/>
                    <a:lstStyle/>
                    <a:p>
                      <a:pPr algn="ctr"/>
                      <a:r>
                        <a:rPr lang="en-US" sz="1400">
                          <a:solidFill>
                            <a:schemeClr val="tx1"/>
                          </a:solidFill>
                        </a:rPr>
                        <a:t>0.0%</a:t>
                      </a:r>
                    </a:p>
                  </a:txBody>
                  <a:tcPr anchor="ctr">
                    <a:solidFill>
                      <a:srgbClr val="E7E8EA"/>
                    </a:solidFill>
                  </a:tcPr>
                </a:tc>
                <a:tc>
                  <a:txBody>
                    <a:bodyPr/>
                    <a:lstStyle/>
                    <a:p>
                      <a:pPr algn="ctr"/>
                      <a:r>
                        <a:rPr lang="en-US" sz="1400">
                          <a:solidFill>
                            <a:schemeClr val="tx1"/>
                          </a:solidFill>
                        </a:rPr>
                        <a:t>9.8%</a:t>
                      </a:r>
                    </a:p>
                  </a:txBody>
                  <a:tcPr anchor="ctr">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0.5%</a:t>
                      </a:r>
                    </a:p>
                  </a:txBody>
                  <a:tcPr anchor="ctr">
                    <a:solidFill>
                      <a:srgbClr val="E7E8EA"/>
                    </a:solidFill>
                  </a:tcPr>
                </a:tc>
                <a:extLst>
                  <a:ext uri="{0D108BD9-81ED-4DB2-BD59-A6C34878D82A}">
                    <a16:rowId xmlns:a16="http://schemas.microsoft.com/office/drawing/2014/main" val="2974576545"/>
                  </a:ext>
                </a:extLst>
              </a:tr>
              <a:tr h="370840">
                <a:tc>
                  <a:txBody>
                    <a:bodyPr/>
                    <a:lstStyle/>
                    <a:p>
                      <a:r>
                        <a:rPr lang="en-US" sz="1400">
                          <a:solidFill>
                            <a:schemeClr val="tx1"/>
                          </a:solidFill>
                        </a:rPr>
                        <a:t>Tumor lysis syndrome</a:t>
                      </a:r>
                    </a:p>
                  </a:txBody>
                  <a:tcPr anchor="ctr">
                    <a:solidFill>
                      <a:srgbClr val="CBCDD2"/>
                    </a:solidFill>
                  </a:tcPr>
                </a:tc>
                <a:tc>
                  <a:txBody>
                    <a:bodyPr/>
                    <a:lstStyle/>
                    <a:p>
                      <a:pPr algn="ctr"/>
                      <a:r>
                        <a:rPr lang="en-US" sz="1400">
                          <a:solidFill>
                            <a:schemeClr val="tx1"/>
                          </a:solidFill>
                        </a:rPr>
                        <a:t>1.4%</a:t>
                      </a:r>
                    </a:p>
                  </a:txBody>
                  <a:tcPr anchor="ctr">
                    <a:solidFill>
                      <a:srgbClr val="CBCDD2"/>
                    </a:solidFill>
                  </a:tcPr>
                </a:tc>
                <a:tc>
                  <a:txBody>
                    <a:bodyPr/>
                    <a:lstStyle/>
                    <a:p>
                      <a:pPr algn="ctr"/>
                      <a:r>
                        <a:rPr lang="en-US" sz="1400">
                          <a:solidFill>
                            <a:schemeClr val="tx1"/>
                          </a:solidFill>
                        </a:rPr>
                        <a:t>0.0%</a:t>
                      </a:r>
                    </a:p>
                  </a:txBody>
                  <a:tcPr anchor="ctr">
                    <a:solidFill>
                      <a:srgbClr val="CBCDD2"/>
                    </a:solidFill>
                  </a:tcPr>
                </a:tc>
                <a:tc>
                  <a:txBody>
                    <a:bodyPr/>
                    <a:lstStyle/>
                    <a:p>
                      <a:pPr algn="ctr"/>
                      <a:r>
                        <a:rPr lang="en-US" sz="1400">
                          <a:solidFill>
                            <a:schemeClr val="tx1"/>
                          </a:solidFill>
                        </a:rPr>
                        <a:t>3.3%</a:t>
                      </a:r>
                    </a:p>
                  </a:txBody>
                  <a:tcPr anchor="ctr">
                    <a:solidFill>
                      <a:srgbClr val="CBCD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a:solidFill>
                            <a:schemeClr val="tx1"/>
                          </a:solidFill>
                        </a:rPr>
                        <a:t>0.0%</a:t>
                      </a:r>
                    </a:p>
                  </a:txBody>
                  <a:tcPr anchor="ctr">
                    <a:solidFill>
                      <a:srgbClr val="CBCDD2"/>
                    </a:solidFill>
                  </a:tcPr>
                </a:tc>
                <a:extLst>
                  <a:ext uri="{0D108BD9-81ED-4DB2-BD59-A6C34878D82A}">
                    <a16:rowId xmlns:a16="http://schemas.microsoft.com/office/drawing/2014/main" val="3177837766"/>
                  </a:ext>
                </a:extLst>
              </a:tr>
            </a:tbl>
          </a:graphicData>
        </a:graphic>
      </p:graphicFrame>
    </p:spTree>
    <p:extLst>
      <p:ext uri="{BB962C8B-B14F-4D97-AF65-F5344CB8AC3E}">
        <p14:creationId xmlns:p14="http://schemas.microsoft.com/office/powerpoint/2010/main" val="300491924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results: </a:t>
            </a:r>
            <a:r>
              <a:rPr lang="en-US"/>
              <a:t>SPMs</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sz="800" kern="1200">
                <a:effectLst/>
                <a:latin typeface="+mn-lt"/>
                <a:ea typeface="Calibri" panose="020F0502020204030204" pitchFamily="34" charset="0"/>
                <a:cs typeface="Times New Roman"/>
              </a:rPr>
              <a:t>AML, acute myeloid leukemia; MDS, myelodysplastic syndrome; SPM, secondary primary malignancy; T-NHL, T-cell non-Hodgkin lymphoma.</a:t>
            </a:r>
          </a:p>
          <a:p>
            <a:r>
              <a:rPr lang="en-US" sz="800" b="1" kern="1200">
                <a:effectLst/>
                <a:latin typeface="+mn-lt"/>
                <a:ea typeface="Calibri" panose="020F0502020204030204" pitchFamily="34" charset="0"/>
                <a:cs typeface="Times New Roman"/>
              </a:rPr>
              <a:t>Al-</a:t>
            </a:r>
            <a:r>
              <a:rPr lang="en-US" sz="800" b="1" kern="1200" err="1">
                <a:effectLst/>
                <a:latin typeface="+mn-lt"/>
                <a:ea typeface="Calibri" panose="020F0502020204030204" pitchFamily="34" charset="0"/>
                <a:cs typeface="Times New Roman"/>
              </a:rPr>
              <a:t>Sawaf</a:t>
            </a:r>
            <a:r>
              <a:rPr lang="en-US" sz="800" b="1" kern="1200">
                <a:effectLst/>
                <a:latin typeface="+mn-lt"/>
                <a:ea typeface="Calibri" panose="020F0502020204030204" pitchFamily="34" charset="0"/>
                <a:cs typeface="Times New Roman"/>
              </a:rPr>
              <a:t> O et al, Abstract S146 presented at EHA 2021.</a:t>
            </a:r>
          </a:p>
        </p:txBody>
      </p:sp>
      <p:graphicFrame>
        <p:nvGraphicFramePr>
          <p:cNvPr id="8" name="Table 8">
            <a:extLst>
              <a:ext uri="{FF2B5EF4-FFF2-40B4-BE49-F238E27FC236}">
                <a16:creationId xmlns:a16="http://schemas.microsoft.com/office/drawing/2014/main" id="{5105E7A4-0D9F-4BAF-8E1D-E23EF0C5EDD7}"/>
              </a:ext>
            </a:extLst>
          </p:cNvPr>
          <p:cNvGraphicFramePr>
            <a:graphicFrameLocks noGrp="1"/>
          </p:cNvGraphicFramePr>
          <p:nvPr>
            <p:extLst>
              <p:ext uri="{D42A27DB-BD31-4B8C-83A1-F6EECF244321}">
                <p14:modId xmlns:p14="http://schemas.microsoft.com/office/powerpoint/2010/main" val="3154884061"/>
              </p:ext>
            </p:extLst>
          </p:nvPr>
        </p:nvGraphicFramePr>
        <p:xfrm>
          <a:off x="410907" y="1811291"/>
          <a:ext cx="8564817" cy="4389487"/>
        </p:xfrm>
        <a:graphic>
          <a:graphicData uri="http://schemas.openxmlformats.org/drawingml/2006/table">
            <a:tbl>
              <a:tblPr firstRow="1" bandRow="1">
                <a:tableStyleId>{5C22544A-7EE6-4342-B048-85BDC9FD1C3A}</a:tableStyleId>
              </a:tblPr>
              <a:tblGrid>
                <a:gridCol w="3686899">
                  <a:extLst>
                    <a:ext uri="{9D8B030D-6E8A-4147-A177-3AD203B41FA5}">
                      <a16:colId xmlns:a16="http://schemas.microsoft.com/office/drawing/2014/main" val="130756996"/>
                    </a:ext>
                  </a:extLst>
                </a:gridCol>
                <a:gridCol w="2438959">
                  <a:extLst>
                    <a:ext uri="{9D8B030D-6E8A-4147-A177-3AD203B41FA5}">
                      <a16:colId xmlns:a16="http://schemas.microsoft.com/office/drawing/2014/main" val="3048082711"/>
                    </a:ext>
                  </a:extLst>
                </a:gridCol>
                <a:gridCol w="2438959">
                  <a:extLst>
                    <a:ext uri="{9D8B030D-6E8A-4147-A177-3AD203B41FA5}">
                      <a16:colId xmlns:a16="http://schemas.microsoft.com/office/drawing/2014/main" val="2961147998"/>
                    </a:ext>
                  </a:extLst>
                </a:gridCol>
              </a:tblGrid>
              <a:tr h="520180">
                <a:tc>
                  <a:txBody>
                    <a:bodyPr/>
                    <a:lstStyle/>
                    <a:p>
                      <a:endParaRPr lang="en-US" sz="1400">
                        <a:latin typeface="+mn-lt"/>
                      </a:endParaRPr>
                    </a:p>
                  </a:txBody>
                  <a:tcPr marT="36000" marB="36000" anchor="ctr"/>
                </a:tc>
                <a:tc>
                  <a:txBody>
                    <a:bodyPr/>
                    <a:lstStyle/>
                    <a:p>
                      <a:pPr algn="ctr"/>
                      <a:r>
                        <a:rPr lang="en-US" sz="1400">
                          <a:latin typeface="+mn-lt"/>
                        </a:rPr>
                        <a:t>Venetoclax-obinutuzumab (N=212)</a:t>
                      </a:r>
                    </a:p>
                  </a:txBody>
                  <a:tcPr marT="36000" marB="36000" anchor="ctr">
                    <a:solidFill>
                      <a:schemeClr val="tx2">
                        <a:lumMod val="50000"/>
                        <a:lumOff val="50000"/>
                      </a:schemeClr>
                    </a:solidFill>
                  </a:tcPr>
                </a:tc>
                <a:tc>
                  <a:txBody>
                    <a:bodyPr/>
                    <a:lstStyle/>
                    <a:p>
                      <a:pPr algn="ctr"/>
                      <a:r>
                        <a:rPr lang="en-US" sz="1400">
                          <a:latin typeface="+mn-lt"/>
                        </a:rPr>
                        <a:t>Chlorambucil-obinutuzumab (N=214)</a:t>
                      </a:r>
                    </a:p>
                  </a:txBody>
                  <a:tcPr marT="36000" marB="36000" anchor="ctr">
                    <a:solidFill>
                      <a:schemeClr val="accent6"/>
                    </a:solidFill>
                  </a:tcPr>
                </a:tc>
                <a:extLst>
                  <a:ext uri="{0D108BD9-81ED-4DB2-BD59-A6C34878D82A}">
                    <a16:rowId xmlns:a16="http://schemas.microsoft.com/office/drawing/2014/main" val="356111230"/>
                  </a:ext>
                </a:extLst>
              </a:tr>
              <a:tr h="297639">
                <a:tc>
                  <a:txBody>
                    <a:bodyPr/>
                    <a:lstStyle/>
                    <a:p>
                      <a:pPr algn="l"/>
                      <a:r>
                        <a:rPr lang="en-US" sz="1400" b="1">
                          <a:solidFill>
                            <a:schemeClr val="tx1"/>
                          </a:solidFill>
                          <a:latin typeface="+mn-lt"/>
                        </a:rPr>
                        <a:t>Overall total no. of events</a:t>
                      </a:r>
                    </a:p>
                  </a:txBody>
                  <a:tcPr marT="36000" marB="36000" anchor="ctr">
                    <a:solidFill>
                      <a:srgbClr val="CBCDD2"/>
                    </a:solidFill>
                  </a:tcPr>
                </a:tc>
                <a:tc>
                  <a:txBody>
                    <a:bodyPr/>
                    <a:lstStyle/>
                    <a:p>
                      <a:pPr algn="ctr"/>
                      <a:r>
                        <a:rPr lang="en-US" sz="1400" b="1">
                          <a:solidFill>
                            <a:schemeClr val="tx1"/>
                          </a:solidFill>
                          <a:latin typeface="+mn-lt"/>
                        </a:rPr>
                        <a:t>47</a:t>
                      </a:r>
                    </a:p>
                  </a:txBody>
                  <a:tcPr marT="36000" marB="36000" anchor="ctr">
                    <a:solidFill>
                      <a:srgbClr val="CBCDD2"/>
                    </a:solidFill>
                  </a:tcPr>
                </a:tc>
                <a:tc>
                  <a:txBody>
                    <a:bodyPr/>
                    <a:lstStyle/>
                    <a:p>
                      <a:pPr algn="ctr"/>
                      <a:r>
                        <a:rPr lang="en-US" sz="1400" b="1">
                          <a:solidFill>
                            <a:schemeClr val="tx1"/>
                          </a:solidFill>
                          <a:latin typeface="+mn-lt"/>
                        </a:rPr>
                        <a:t>42</a:t>
                      </a:r>
                    </a:p>
                  </a:txBody>
                  <a:tcPr marT="36000" marB="36000" anchor="ctr">
                    <a:solidFill>
                      <a:srgbClr val="CBCDD2"/>
                    </a:solidFill>
                  </a:tcPr>
                </a:tc>
                <a:extLst>
                  <a:ext uri="{0D108BD9-81ED-4DB2-BD59-A6C34878D82A}">
                    <a16:rowId xmlns:a16="http://schemas.microsoft.com/office/drawing/2014/main" val="184247107"/>
                  </a:ext>
                </a:extLst>
              </a:tr>
              <a:tr h="297639">
                <a:tc>
                  <a:txBody>
                    <a:bodyPr/>
                    <a:lstStyle/>
                    <a:p>
                      <a:r>
                        <a:rPr lang="en-US" sz="1400" b="0">
                          <a:solidFill>
                            <a:schemeClr val="tx1"/>
                          </a:solidFill>
                          <a:latin typeface="+mn-lt"/>
                        </a:rPr>
                        <a:t>Number of patients with at least one SPM</a:t>
                      </a:r>
                    </a:p>
                  </a:txBody>
                  <a:tcPr marL="36000" marR="36000" marT="36000" marB="36000" anchor="ctr">
                    <a:solidFill>
                      <a:srgbClr val="E7E8EA"/>
                    </a:solidFill>
                  </a:tcPr>
                </a:tc>
                <a:tc>
                  <a:txBody>
                    <a:bodyPr/>
                    <a:lstStyle/>
                    <a:p>
                      <a:pPr algn="ctr"/>
                      <a:r>
                        <a:rPr lang="en-US" sz="1400" b="0">
                          <a:solidFill>
                            <a:schemeClr val="tx1"/>
                          </a:solidFill>
                          <a:latin typeface="+mn-lt"/>
                        </a:rPr>
                        <a:t>40 (18.9%)</a:t>
                      </a:r>
                    </a:p>
                  </a:txBody>
                  <a:tcPr marT="36000" marB="36000" anchor="ctr">
                    <a:solidFill>
                      <a:srgbClr val="E7E8EA"/>
                    </a:solidFill>
                  </a:tcPr>
                </a:tc>
                <a:tc>
                  <a:txBody>
                    <a:bodyPr/>
                    <a:lstStyle/>
                    <a:p>
                      <a:pPr algn="ctr"/>
                      <a:r>
                        <a:rPr lang="en-US" sz="1400" b="0">
                          <a:solidFill>
                            <a:schemeClr val="tx1"/>
                          </a:solidFill>
                          <a:latin typeface="+mn-lt"/>
                        </a:rPr>
                        <a:t>30 (14.0%)</a:t>
                      </a:r>
                    </a:p>
                  </a:txBody>
                  <a:tcPr marT="36000" marB="36000" anchor="ctr">
                    <a:solidFill>
                      <a:srgbClr val="E7E8EA"/>
                    </a:solidFill>
                  </a:tcPr>
                </a:tc>
                <a:extLst>
                  <a:ext uri="{0D108BD9-81ED-4DB2-BD59-A6C34878D82A}">
                    <a16:rowId xmlns:a16="http://schemas.microsoft.com/office/drawing/2014/main" val="3814245555"/>
                  </a:ext>
                </a:extLst>
              </a:tr>
              <a:tr h="297639">
                <a:tc>
                  <a:txBody>
                    <a:bodyPr/>
                    <a:lstStyle/>
                    <a:p>
                      <a:r>
                        <a:rPr lang="en-US" sz="1400" b="0">
                          <a:solidFill>
                            <a:schemeClr val="tx1"/>
                          </a:solidFill>
                          <a:latin typeface="+mn-lt"/>
                        </a:rPr>
                        <a:t>   Non-melanoma skin cancer</a:t>
                      </a:r>
                    </a:p>
                  </a:txBody>
                  <a:tcPr marT="36000" marB="36000" anchor="ctr">
                    <a:solidFill>
                      <a:srgbClr val="CBCDD2"/>
                    </a:solidFill>
                  </a:tcPr>
                </a:tc>
                <a:tc>
                  <a:txBody>
                    <a:bodyPr/>
                    <a:lstStyle/>
                    <a:p>
                      <a:pPr algn="ctr"/>
                      <a:r>
                        <a:rPr lang="en-US" sz="1400" b="0">
                          <a:solidFill>
                            <a:schemeClr val="tx1"/>
                          </a:solidFill>
                          <a:latin typeface="+mn-lt"/>
                        </a:rPr>
                        <a:t>19 (8.9%)</a:t>
                      </a:r>
                    </a:p>
                  </a:txBody>
                  <a:tcPr marT="36000" marB="36000" anchor="ctr">
                    <a:solidFill>
                      <a:srgbClr val="CBCDD2"/>
                    </a:solidFill>
                  </a:tcPr>
                </a:tc>
                <a:tc>
                  <a:txBody>
                    <a:bodyPr/>
                    <a:lstStyle/>
                    <a:p>
                      <a:pPr algn="ctr"/>
                      <a:r>
                        <a:rPr lang="en-US" sz="1400" b="0">
                          <a:solidFill>
                            <a:schemeClr val="tx1"/>
                          </a:solidFill>
                          <a:latin typeface="+mn-lt"/>
                        </a:rPr>
                        <a:t>18 (8.4%)</a:t>
                      </a:r>
                    </a:p>
                  </a:txBody>
                  <a:tcPr marT="36000" marB="36000" anchor="ctr">
                    <a:solidFill>
                      <a:srgbClr val="CBCDD2"/>
                    </a:solidFill>
                  </a:tcPr>
                </a:tc>
                <a:extLst>
                  <a:ext uri="{0D108BD9-81ED-4DB2-BD59-A6C34878D82A}">
                    <a16:rowId xmlns:a16="http://schemas.microsoft.com/office/drawing/2014/main" val="4031560054"/>
                  </a:ext>
                </a:extLst>
              </a:tr>
              <a:tr h="297639">
                <a:tc>
                  <a:txBody>
                    <a:bodyPr/>
                    <a:lstStyle/>
                    <a:p>
                      <a:pPr lvl="0"/>
                      <a:r>
                        <a:rPr lang="en-US" sz="1400" b="0">
                          <a:solidFill>
                            <a:schemeClr val="tx1"/>
                          </a:solidFill>
                          <a:latin typeface="+mn-lt"/>
                        </a:rPr>
                        <a:t>   Melanoma</a:t>
                      </a:r>
                    </a:p>
                  </a:txBody>
                  <a:tcPr marT="36000" marB="36000" anchor="ctr">
                    <a:solidFill>
                      <a:srgbClr val="E7E8EA"/>
                    </a:solidFill>
                  </a:tcPr>
                </a:tc>
                <a:tc>
                  <a:txBody>
                    <a:bodyPr/>
                    <a:lstStyle/>
                    <a:p>
                      <a:pPr algn="ctr"/>
                      <a:r>
                        <a:rPr lang="en-US" sz="1400" b="0">
                          <a:solidFill>
                            <a:schemeClr val="tx1"/>
                          </a:solidFill>
                          <a:latin typeface="+mn-lt"/>
                        </a:rPr>
                        <a:t>8 (3.7%)</a:t>
                      </a:r>
                    </a:p>
                  </a:txBody>
                  <a:tcPr marT="36000" marB="36000" anchor="ctr">
                    <a:solidFill>
                      <a:srgbClr val="E7E8EA"/>
                    </a:solidFill>
                  </a:tcPr>
                </a:tc>
                <a:tc>
                  <a:txBody>
                    <a:bodyPr/>
                    <a:lstStyle/>
                    <a:p>
                      <a:pPr algn="ctr"/>
                      <a:r>
                        <a:rPr lang="en-US" sz="1400" b="0">
                          <a:solidFill>
                            <a:schemeClr val="tx1"/>
                          </a:solidFill>
                          <a:latin typeface="+mn-lt"/>
                        </a:rPr>
                        <a:t>3 (1.4%)</a:t>
                      </a:r>
                    </a:p>
                  </a:txBody>
                  <a:tcPr marT="36000" marB="36000" anchor="ctr">
                    <a:solidFill>
                      <a:srgbClr val="E7E8EA"/>
                    </a:solidFill>
                  </a:tcPr>
                </a:tc>
                <a:extLst>
                  <a:ext uri="{0D108BD9-81ED-4DB2-BD59-A6C34878D82A}">
                    <a16:rowId xmlns:a16="http://schemas.microsoft.com/office/drawing/2014/main" val="73223166"/>
                  </a:ext>
                </a:extLst>
              </a:tr>
              <a:tr h="297639">
                <a:tc>
                  <a:txBody>
                    <a:bodyPr/>
                    <a:lstStyle/>
                    <a:p>
                      <a:pPr lvl="0"/>
                      <a:r>
                        <a:rPr lang="en-US" sz="1400" b="0">
                          <a:solidFill>
                            <a:schemeClr val="tx1"/>
                          </a:solidFill>
                          <a:latin typeface="+mn-lt"/>
                        </a:rPr>
                        <a:t>   Prostate cancer</a:t>
                      </a:r>
                    </a:p>
                  </a:txBody>
                  <a:tcPr marT="36000" marB="36000" anchor="ctr">
                    <a:solidFill>
                      <a:srgbClr val="CBCDD2"/>
                    </a:solidFill>
                  </a:tcPr>
                </a:tc>
                <a:tc>
                  <a:txBody>
                    <a:bodyPr/>
                    <a:lstStyle/>
                    <a:p>
                      <a:pPr algn="ctr"/>
                      <a:r>
                        <a:rPr lang="en-US" sz="1400" b="0">
                          <a:solidFill>
                            <a:schemeClr val="tx1"/>
                          </a:solidFill>
                          <a:latin typeface="+mn-lt"/>
                        </a:rPr>
                        <a:t>4 (1.8%)</a:t>
                      </a:r>
                    </a:p>
                  </a:txBody>
                  <a:tcPr marT="36000" marB="36000" anchor="ctr">
                    <a:solidFill>
                      <a:srgbClr val="CBCD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solidFill>
                            <a:schemeClr val="tx1"/>
                          </a:solidFill>
                          <a:latin typeface="+mn-lt"/>
                        </a:rPr>
                        <a:t>3 (1.4%)</a:t>
                      </a:r>
                    </a:p>
                  </a:txBody>
                  <a:tcPr marT="36000" marB="36000" anchor="ctr">
                    <a:solidFill>
                      <a:srgbClr val="CBCDD2"/>
                    </a:solidFill>
                  </a:tcPr>
                </a:tc>
                <a:extLst>
                  <a:ext uri="{0D108BD9-81ED-4DB2-BD59-A6C34878D82A}">
                    <a16:rowId xmlns:a16="http://schemas.microsoft.com/office/drawing/2014/main" val="3995843864"/>
                  </a:ext>
                </a:extLst>
              </a:tr>
              <a:tr h="297639">
                <a:tc>
                  <a:txBody>
                    <a:bodyPr/>
                    <a:lstStyle/>
                    <a:p>
                      <a:pPr lvl="0"/>
                      <a:r>
                        <a:rPr lang="en-US" sz="1400" b="0">
                          <a:solidFill>
                            <a:schemeClr val="tx1"/>
                          </a:solidFill>
                          <a:latin typeface="+mn-lt"/>
                        </a:rPr>
                        <a:t>   Colon cancer</a:t>
                      </a:r>
                    </a:p>
                  </a:txBody>
                  <a:tcPr marT="36000" marB="36000" anchor="ctr">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solidFill>
                            <a:schemeClr val="tx1"/>
                          </a:solidFill>
                          <a:latin typeface="+mn-lt"/>
                        </a:rPr>
                        <a:t>2 (0.9%)</a:t>
                      </a:r>
                    </a:p>
                  </a:txBody>
                  <a:tcPr marT="36000" marB="36000" anchor="ctr">
                    <a:solidFill>
                      <a:srgbClr val="E7E8EA"/>
                    </a:solidFill>
                  </a:tcPr>
                </a:tc>
                <a:tc>
                  <a:txBody>
                    <a:bodyPr/>
                    <a:lstStyle/>
                    <a:p>
                      <a:pPr algn="ctr"/>
                      <a:r>
                        <a:rPr lang="en-US" sz="1400" b="0">
                          <a:solidFill>
                            <a:schemeClr val="tx1"/>
                          </a:solidFill>
                          <a:latin typeface="+mn-lt"/>
                        </a:rPr>
                        <a:t>2 (0.9%)</a:t>
                      </a:r>
                    </a:p>
                  </a:txBody>
                  <a:tcPr marT="36000" marB="36000" anchor="ctr">
                    <a:solidFill>
                      <a:srgbClr val="E7E8EA"/>
                    </a:solidFill>
                  </a:tcPr>
                </a:tc>
                <a:extLst>
                  <a:ext uri="{0D108BD9-81ED-4DB2-BD59-A6C34878D82A}">
                    <a16:rowId xmlns:a16="http://schemas.microsoft.com/office/drawing/2014/main" val="2774936392"/>
                  </a:ext>
                </a:extLst>
              </a:tr>
              <a:tr h="297639">
                <a:tc>
                  <a:txBody>
                    <a:bodyPr/>
                    <a:lstStyle/>
                    <a:p>
                      <a:pPr lvl="0"/>
                      <a:r>
                        <a:rPr lang="en-US" sz="1400" b="0">
                          <a:solidFill>
                            <a:schemeClr val="tx1"/>
                          </a:solidFill>
                          <a:latin typeface="+mn-lt"/>
                        </a:rPr>
                        <a:t>   Lung cancer</a:t>
                      </a:r>
                    </a:p>
                  </a:txBody>
                  <a:tcPr marT="36000" marB="36000" anchor="ctr">
                    <a:solidFill>
                      <a:srgbClr val="CBCD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solidFill>
                            <a:schemeClr val="tx1"/>
                          </a:solidFill>
                          <a:latin typeface="+mn-lt"/>
                        </a:rPr>
                        <a:t>2 (0.9%)</a:t>
                      </a:r>
                    </a:p>
                  </a:txBody>
                  <a:tcPr marT="36000" marB="36000" anchor="ctr">
                    <a:solidFill>
                      <a:srgbClr val="CBCD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solidFill>
                            <a:schemeClr val="tx1"/>
                          </a:solidFill>
                          <a:latin typeface="+mn-lt"/>
                        </a:rPr>
                        <a:t>2 (0.9%)</a:t>
                      </a:r>
                    </a:p>
                  </a:txBody>
                  <a:tcPr marT="36000" marB="36000" anchor="ctr">
                    <a:solidFill>
                      <a:srgbClr val="CBCDD2"/>
                    </a:solidFill>
                  </a:tcPr>
                </a:tc>
                <a:extLst>
                  <a:ext uri="{0D108BD9-81ED-4DB2-BD59-A6C34878D82A}">
                    <a16:rowId xmlns:a16="http://schemas.microsoft.com/office/drawing/2014/main" val="3799194317"/>
                  </a:ext>
                </a:extLst>
              </a:tr>
              <a:tr h="297639">
                <a:tc>
                  <a:txBody>
                    <a:bodyPr/>
                    <a:lstStyle/>
                    <a:p>
                      <a:pPr lvl="0"/>
                      <a:r>
                        <a:rPr lang="en-US" sz="1400" b="0">
                          <a:solidFill>
                            <a:schemeClr val="tx1"/>
                          </a:solidFill>
                          <a:latin typeface="+mn-lt"/>
                        </a:rPr>
                        <a:t>   Bladder cancer</a:t>
                      </a:r>
                    </a:p>
                  </a:txBody>
                  <a:tcPr marT="36000" marB="36000" anchor="ctr">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solidFill>
                            <a:schemeClr val="tx1"/>
                          </a:solidFill>
                          <a:latin typeface="+mn-lt"/>
                        </a:rPr>
                        <a:t>2 (0.9%)</a:t>
                      </a:r>
                    </a:p>
                  </a:txBody>
                  <a:tcPr marT="36000" marB="36000" anchor="ctr">
                    <a:solidFill>
                      <a:srgbClr val="E7E8EA"/>
                    </a:solidFill>
                  </a:tcPr>
                </a:tc>
                <a:tc>
                  <a:txBody>
                    <a:bodyPr/>
                    <a:lstStyle/>
                    <a:p>
                      <a:pPr algn="ctr"/>
                      <a:r>
                        <a:rPr lang="en-US" sz="1400" b="0">
                          <a:solidFill>
                            <a:schemeClr val="tx1"/>
                          </a:solidFill>
                          <a:latin typeface="+mn-lt"/>
                        </a:rPr>
                        <a:t>0</a:t>
                      </a:r>
                    </a:p>
                  </a:txBody>
                  <a:tcPr marT="36000" marB="36000" anchor="ctr">
                    <a:solidFill>
                      <a:srgbClr val="E7E8EA"/>
                    </a:solidFill>
                  </a:tcPr>
                </a:tc>
                <a:extLst>
                  <a:ext uri="{0D108BD9-81ED-4DB2-BD59-A6C34878D82A}">
                    <a16:rowId xmlns:a16="http://schemas.microsoft.com/office/drawing/2014/main" val="2217627868"/>
                  </a:ext>
                </a:extLst>
              </a:tr>
              <a:tr h="297639">
                <a:tc>
                  <a:txBody>
                    <a:bodyPr/>
                    <a:lstStyle/>
                    <a:p>
                      <a:pPr lvl="0"/>
                      <a:r>
                        <a:rPr lang="en-US" sz="1400" b="0">
                          <a:solidFill>
                            <a:schemeClr val="tx1"/>
                          </a:solidFill>
                          <a:latin typeface="+mn-lt"/>
                        </a:rPr>
                        <a:t>   Breast cancer</a:t>
                      </a:r>
                    </a:p>
                  </a:txBody>
                  <a:tcPr marT="36000" marB="36000" anchor="ctr">
                    <a:solidFill>
                      <a:srgbClr val="CBCD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solidFill>
                            <a:schemeClr val="tx1"/>
                          </a:solidFill>
                          <a:latin typeface="+mn-lt"/>
                        </a:rPr>
                        <a:t>2 (0.9%)</a:t>
                      </a:r>
                    </a:p>
                  </a:txBody>
                  <a:tcPr marT="36000" marB="36000" anchor="ctr">
                    <a:solidFill>
                      <a:srgbClr val="CBCDD2"/>
                    </a:solidFill>
                  </a:tcPr>
                </a:tc>
                <a:tc>
                  <a:txBody>
                    <a:bodyPr/>
                    <a:lstStyle/>
                    <a:p>
                      <a:pPr algn="ctr"/>
                      <a:r>
                        <a:rPr lang="en-US" sz="1400" b="0">
                          <a:solidFill>
                            <a:schemeClr val="tx1"/>
                          </a:solidFill>
                          <a:latin typeface="+mn-lt"/>
                        </a:rPr>
                        <a:t>0</a:t>
                      </a:r>
                    </a:p>
                  </a:txBody>
                  <a:tcPr marT="36000" marB="36000" anchor="ctr">
                    <a:solidFill>
                      <a:srgbClr val="CBCDD2"/>
                    </a:solidFill>
                  </a:tcPr>
                </a:tc>
                <a:extLst>
                  <a:ext uri="{0D108BD9-81ED-4DB2-BD59-A6C34878D82A}">
                    <a16:rowId xmlns:a16="http://schemas.microsoft.com/office/drawing/2014/main" val="1249317947"/>
                  </a:ext>
                </a:extLst>
              </a:tr>
              <a:tr h="297639">
                <a:tc>
                  <a:txBody>
                    <a:bodyPr/>
                    <a:lstStyle/>
                    <a:p>
                      <a:pPr lvl="0"/>
                      <a:r>
                        <a:rPr lang="en-US" sz="1400" b="0">
                          <a:solidFill>
                            <a:schemeClr val="tx1"/>
                          </a:solidFill>
                          <a:latin typeface="+mn-lt"/>
                        </a:rPr>
                        <a:t>   Hepatocellular cancer</a:t>
                      </a:r>
                    </a:p>
                  </a:txBody>
                  <a:tcPr marT="36000" marB="36000" anchor="ctr">
                    <a:solidFill>
                      <a:srgbClr val="E7E8EA"/>
                    </a:solidFill>
                  </a:tcPr>
                </a:tc>
                <a:tc>
                  <a:txBody>
                    <a:bodyPr/>
                    <a:lstStyle/>
                    <a:p>
                      <a:pPr algn="ctr"/>
                      <a:r>
                        <a:rPr lang="en-US" sz="1400" b="0">
                          <a:solidFill>
                            <a:schemeClr val="tx1"/>
                          </a:solidFill>
                          <a:latin typeface="+mn-lt"/>
                        </a:rPr>
                        <a:t>0</a:t>
                      </a:r>
                    </a:p>
                  </a:txBody>
                  <a:tcPr marT="36000" marB="36000" anchor="ctr">
                    <a:solidFill>
                      <a:srgbClr val="E7E8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solidFill>
                            <a:schemeClr val="tx1"/>
                          </a:solidFill>
                          <a:latin typeface="+mn-lt"/>
                        </a:rPr>
                        <a:t>1 (0.5%)</a:t>
                      </a:r>
                    </a:p>
                  </a:txBody>
                  <a:tcPr marT="36000" marB="36000" anchor="ctr">
                    <a:solidFill>
                      <a:srgbClr val="E7E8EA"/>
                    </a:solidFill>
                  </a:tcPr>
                </a:tc>
                <a:extLst>
                  <a:ext uri="{0D108BD9-81ED-4DB2-BD59-A6C34878D82A}">
                    <a16:rowId xmlns:a16="http://schemas.microsoft.com/office/drawing/2014/main" val="4212790838"/>
                  </a:ext>
                </a:extLst>
              </a:tr>
              <a:tr h="297639">
                <a:tc>
                  <a:txBody>
                    <a:bodyPr/>
                    <a:lstStyle/>
                    <a:p>
                      <a:pPr lvl="0"/>
                      <a:r>
                        <a:rPr lang="en-US" sz="1400" b="0">
                          <a:solidFill>
                            <a:schemeClr val="tx1"/>
                          </a:solidFill>
                          <a:latin typeface="+mn-lt"/>
                        </a:rPr>
                        <a:t>   Pancreatic cancer</a:t>
                      </a:r>
                    </a:p>
                  </a:txBody>
                  <a:tcPr marT="36000" marB="36000" anchor="ctr">
                    <a:solidFill>
                      <a:srgbClr val="CBCDD2"/>
                    </a:solidFill>
                  </a:tcPr>
                </a:tc>
                <a:tc>
                  <a:txBody>
                    <a:bodyPr/>
                    <a:lstStyle/>
                    <a:p>
                      <a:pPr algn="ctr"/>
                      <a:r>
                        <a:rPr lang="en-US" sz="1400" b="0">
                          <a:solidFill>
                            <a:schemeClr val="tx1"/>
                          </a:solidFill>
                          <a:latin typeface="+mn-lt"/>
                        </a:rPr>
                        <a:t>0</a:t>
                      </a:r>
                    </a:p>
                  </a:txBody>
                  <a:tcPr marT="36000" marB="36000" anchor="ctr">
                    <a:solidFill>
                      <a:srgbClr val="CBCD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solidFill>
                            <a:schemeClr val="tx1"/>
                          </a:solidFill>
                          <a:latin typeface="+mn-lt"/>
                        </a:rPr>
                        <a:t>1 (0.5%)</a:t>
                      </a:r>
                    </a:p>
                  </a:txBody>
                  <a:tcPr marT="36000" marB="36000" anchor="ctr">
                    <a:solidFill>
                      <a:srgbClr val="CBCDD2"/>
                    </a:solidFill>
                  </a:tcPr>
                </a:tc>
                <a:extLst>
                  <a:ext uri="{0D108BD9-81ED-4DB2-BD59-A6C34878D82A}">
                    <a16:rowId xmlns:a16="http://schemas.microsoft.com/office/drawing/2014/main" val="243782121"/>
                  </a:ext>
                </a:extLst>
              </a:tr>
              <a:tr h="297639">
                <a:tc>
                  <a:txBody>
                    <a:bodyPr/>
                    <a:lstStyle/>
                    <a:p>
                      <a:pPr lvl="0"/>
                      <a:r>
                        <a:rPr lang="en-US" sz="1400" b="0">
                          <a:solidFill>
                            <a:schemeClr val="tx1"/>
                          </a:solidFill>
                          <a:latin typeface="+mn-lt"/>
                        </a:rPr>
                        <a:t>   Hematological cancer (MDS, AML, T-NHL)</a:t>
                      </a:r>
                    </a:p>
                  </a:txBody>
                  <a:tcPr marT="36000" marB="36000" anchor="ctr">
                    <a:solidFill>
                      <a:srgbClr val="E7E8EA"/>
                    </a:solidFill>
                  </a:tcPr>
                </a:tc>
                <a:tc>
                  <a:txBody>
                    <a:bodyPr/>
                    <a:lstStyle/>
                    <a:p>
                      <a:pPr algn="ctr"/>
                      <a:r>
                        <a:rPr lang="en-US" sz="1400" b="0">
                          <a:solidFill>
                            <a:schemeClr val="tx1"/>
                          </a:solidFill>
                          <a:latin typeface="+mn-lt"/>
                        </a:rPr>
                        <a:t>3 (1.4%)</a:t>
                      </a:r>
                    </a:p>
                  </a:txBody>
                  <a:tcPr marT="36000" marB="36000" anchor="ctr">
                    <a:solidFill>
                      <a:srgbClr val="E7E8EA"/>
                    </a:solidFill>
                  </a:tcPr>
                </a:tc>
                <a:tc>
                  <a:txBody>
                    <a:bodyPr/>
                    <a:lstStyle/>
                    <a:p>
                      <a:pPr algn="ctr"/>
                      <a:r>
                        <a:rPr lang="en-US" sz="1400" b="0">
                          <a:solidFill>
                            <a:schemeClr val="tx1"/>
                          </a:solidFill>
                          <a:latin typeface="+mn-lt"/>
                        </a:rPr>
                        <a:t>1 (0.5%)</a:t>
                      </a:r>
                    </a:p>
                  </a:txBody>
                  <a:tcPr marT="36000" marB="36000" anchor="ctr">
                    <a:solidFill>
                      <a:srgbClr val="E7E8EA"/>
                    </a:solidFill>
                  </a:tcPr>
                </a:tc>
                <a:extLst>
                  <a:ext uri="{0D108BD9-81ED-4DB2-BD59-A6C34878D82A}">
                    <a16:rowId xmlns:a16="http://schemas.microsoft.com/office/drawing/2014/main" val="4238552425"/>
                  </a:ext>
                </a:extLst>
              </a:tr>
              <a:tr h="297639">
                <a:tc>
                  <a:txBody>
                    <a:bodyPr/>
                    <a:lstStyle/>
                    <a:p>
                      <a:pPr lvl="0"/>
                      <a:r>
                        <a:rPr lang="en-US" sz="1400" b="0">
                          <a:solidFill>
                            <a:schemeClr val="tx1"/>
                          </a:solidFill>
                          <a:latin typeface="+mn-lt"/>
                        </a:rPr>
                        <a:t>   Other</a:t>
                      </a:r>
                    </a:p>
                  </a:txBody>
                  <a:tcPr marT="36000" marB="36000" anchor="ctr">
                    <a:solidFill>
                      <a:srgbClr val="CBCDD2"/>
                    </a:solidFill>
                  </a:tcPr>
                </a:tc>
                <a:tc>
                  <a:txBody>
                    <a:bodyPr/>
                    <a:lstStyle/>
                    <a:p>
                      <a:pPr algn="ctr"/>
                      <a:r>
                        <a:rPr lang="en-US" sz="1400" b="0">
                          <a:solidFill>
                            <a:schemeClr val="tx1"/>
                          </a:solidFill>
                          <a:latin typeface="+mn-lt"/>
                        </a:rPr>
                        <a:t>2 (0.5%)</a:t>
                      </a:r>
                    </a:p>
                  </a:txBody>
                  <a:tcPr marT="36000" marB="36000" anchor="ctr">
                    <a:solidFill>
                      <a:srgbClr val="CBCDD2"/>
                    </a:solidFill>
                  </a:tcPr>
                </a:tc>
                <a:tc>
                  <a:txBody>
                    <a:bodyPr/>
                    <a:lstStyle/>
                    <a:p>
                      <a:pPr algn="ctr"/>
                      <a:r>
                        <a:rPr lang="en-US" sz="1400" b="0">
                          <a:solidFill>
                            <a:schemeClr val="tx1"/>
                          </a:solidFill>
                          <a:latin typeface="+mn-lt"/>
                        </a:rPr>
                        <a:t>3 (1.4%)</a:t>
                      </a:r>
                    </a:p>
                  </a:txBody>
                  <a:tcPr marT="36000" marB="36000" anchor="ctr">
                    <a:solidFill>
                      <a:srgbClr val="CBCDD2"/>
                    </a:solidFill>
                  </a:tcPr>
                </a:tc>
                <a:extLst>
                  <a:ext uri="{0D108BD9-81ED-4DB2-BD59-A6C34878D82A}">
                    <a16:rowId xmlns:a16="http://schemas.microsoft.com/office/drawing/2014/main" val="2816020713"/>
                  </a:ext>
                </a:extLst>
              </a:tr>
            </a:tbl>
          </a:graphicData>
        </a:graphic>
      </p:graphicFrame>
      <p:sp>
        <p:nvSpPr>
          <p:cNvPr id="11" name="TextBox 7">
            <a:extLst>
              <a:ext uri="{FF2B5EF4-FFF2-40B4-BE49-F238E27FC236}">
                <a16:creationId xmlns:a16="http://schemas.microsoft.com/office/drawing/2014/main" id="{AECA982B-6510-FC43-8FF2-F25FD95B0069}"/>
              </a:ext>
            </a:extLst>
          </p:cNvPr>
          <p:cNvSpPr txBox="1"/>
          <p:nvPr/>
        </p:nvSpPr>
        <p:spPr>
          <a:xfrm>
            <a:off x="8982705" y="1816200"/>
            <a:ext cx="2887562" cy="1985159"/>
          </a:xfrm>
          <a:prstGeom prst="rect">
            <a:avLst/>
          </a:prstGeom>
          <a:noFill/>
        </p:spPr>
        <p:txBody>
          <a:bodyPr wrap="square" tIns="0" rIns="0">
            <a:spAutoFit/>
          </a:bodyPr>
          <a:lstStyle/>
          <a:p>
            <a:pPr marL="285750" indent="-285750">
              <a:buClr>
                <a:schemeClr val="bg2"/>
              </a:buClr>
              <a:buFont typeface="Arial" panose="020B0604020202020204" pitchFamily="34" charset="0"/>
              <a:buChar char="•"/>
            </a:pPr>
            <a:r>
              <a:rPr lang="en-US"/>
              <a:t>With longer follow-up, there was no excess of secondary malignancy events in either arm and no statistically significant difference between the arms</a:t>
            </a:r>
          </a:p>
        </p:txBody>
      </p:sp>
    </p:spTree>
    <p:extLst>
      <p:ext uri="{BB962C8B-B14F-4D97-AF65-F5344CB8AC3E}">
        <p14:creationId xmlns:p14="http://schemas.microsoft.com/office/powerpoint/2010/main" val="10750711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C05245F2-059D-E04E-8B42-EF4067411DB0}"/>
              </a:ext>
            </a:extLst>
          </p:cNvPr>
          <p:cNvSpPr>
            <a:spLocks noGrp="1"/>
          </p:cNvSpPr>
          <p:nvPr>
            <p:ph idx="1"/>
          </p:nvPr>
        </p:nvSpPr>
        <p:spPr/>
        <p:txBody>
          <a:bodyPr/>
          <a:lstStyle/>
          <a:p>
            <a:r>
              <a:rPr lang="en-US"/>
              <a:t>74% of patients treated with fixed-duration </a:t>
            </a:r>
            <a:r>
              <a:rPr lang="en-US" err="1"/>
              <a:t>venetoclax-obinutuzumab</a:t>
            </a:r>
            <a:r>
              <a:rPr lang="en-US"/>
              <a:t> remain without PFS events </a:t>
            </a:r>
            <a:br>
              <a:rPr lang="en-US"/>
            </a:br>
            <a:r>
              <a:rPr lang="en-US"/>
              <a:t>3 years after treatment cessation</a:t>
            </a:r>
          </a:p>
          <a:p>
            <a:r>
              <a:rPr lang="en-US"/>
              <a:t>Benefit observed across all subgroups, including TP53del/mut and </a:t>
            </a:r>
            <a:r>
              <a:rPr lang="en-US" err="1"/>
              <a:t>IGHVunmut</a:t>
            </a:r>
            <a:endParaRPr lang="en-US"/>
          </a:p>
          <a:p>
            <a:r>
              <a:rPr lang="en-US" err="1"/>
              <a:t>uMRD</a:t>
            </a:r>
            <a:r>
              <a:rPr lang="en-US"/>
              <a:t> remissions considerably deeper and more sustained after </a:t>
            </a:r>
            <a:r>
              <a:rPr lang="en-US" err="1"/>
              <a:t>venetoclax-obinutuzumab</a:t>
            </a:r>
            <a:r>
              <a:rPr lang="en-US"/>
              <a:t> than chlorambucil-</a:t>
            </a:r>
            <a:r>
              <a:rPr lang="en-US" err="1"/>
              <a:t>obinutuzumab</a:t>
            </a:r>
            <a:endParaRPr lang="en-US"/>
          </a:p>
          <a:p>
            <a:r>
              <a:rPr lang="en-US"/>
              <a:t>No new safety signals, no significant differences in frequency of secondary malignancies between arms</a:t>
            </a:r>
          </a:p>
          <a:p>
            <a:endParaRPr lang="en-US"/>
          </a:p>
          <a:p>
            <a:endParaRPr lang="en-US"/>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solidFill>
                  <a:schemeClr val="tx1">
                    <a:lumMod val="75000"/>
                  </a:schemeClr>
                </a:solidFill>
                <a:ea typeface="Calibri" panose="020F0502020204030204" pitchFamily="34" charset="0"/>
                <a:cs typeface="Times New Roman"/>
              </a:rPr>
              <a:t>IGHV, immunoglobulin heavy chain variable region genes; mut, mutation; PFS</a:t>
            </a:r>
            <a:r>
              <a:rPr lang="en-US" sz="800" kern="1200">
                <a:solidFill>
                  <a:schemeClr val="tx1">
                    <a:lumMod val="75000"/>
                  </a:schemeClr>
                </a:solidFill>
                <a:effectLst/>
                <a:latin typeface="+mn-lt"/>
                <a:ea typeface="Calibri" panose="020F0502020204030204" pitchFamily="34" charset="0"/>
                <a:cs typeface="Times New Roman"/>
              </a:rPr>
              <a:t>, progression-free survival; uMRD, undetectable minimal residual disease.</a:t>
            </a:r>
          </a:p>
          <a:p>
            <a:r>
              <a:rPr lang="en-US" sz="800" b="1" kern="1200">
                <a:solidFill>
                  <a:schemeClr val="tx1">
                    <a:lumMod val="75000"/>
                  </a:schemeClr>
                </a:solidFill>
                <a:effectLst/>
                <a:latin typeface="+mn-lt"/>
                <a:ea typeface="Calibri" panose="020F0502020204030204" pitchFamily="34" charset="0"/>
                <a:cs typeface="Times New Roman"/>
              </a:rPr>
              <a:t>Al-Sawaf O et al, Abstract S146 presented at EHA 2021.</a:t>
            </a:r>
          </a:p>
        </p:txBody>
      </p:sp>
    </p:spTree>
    <p:extLst>
      <p:ext uri="{BB962C8B-B14F-4D97-AF65-F5344CB8AC3E}">
        <p14:creationId xmlns:p14="http://schemas.microsoft.com/office/powerpoint/2010/main" val="347224359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DC4DC09E-E7E7-834A-A61C-1E84616B4CFA}"/>
              </a:ext>
            </a:extLst>
          </p:cNvPr>
          <p:cNvSpPr>
            <a:spLocks noGrp="1"/>
          </p:cNvSpPr>
          <p:nvPr>
            <p:ph type="title"/>
          </p:nvPr>
        </p:nvSpPr>
        <p:spPr/>
        <p:txBody>
          <a:bodyPr/>
          <a:lstStyle/>
          <a:p>
            <a:r>
              <a:rPr lang="de-DE"/>
              <a:t>CLL14</a:t>
            </a:r>
          </a:p>
        </p:txBody>
      </p:sp>
      <p:sp>
        <p:nvSpPr>
          <p:cNvPr id="8" name="Textplatzhalter 7">
            <a:extLst>
              <a:ext uri="{FF2B5EF4-FFF2-40B4-BE49-F238E27FC236}">
                <a16:creationId xmlns:a16="http://schemas.microsoft.com/office/drawing/2014/main" id="{AC88CE5A-CAEB-DC4C-9822-D1BC4C7FC9A3}"/>
              </a:ext>
            </a:extLst>
          </p:cNvPr>
          <p:cNvSpPr>
            <a:spLocks noGrp="1"/>
          </p:cNvSpPr>
          <p:nvPr>
            <p:ph type="body" idx="1"/>
          </p:nvPr>
        </p:nvSpPr>
        <p:spPr/>
        <p:txBody>
          <a:bodyPr/>
          <a:lstStyle/>
          <a:p>
            <a:r>
              <a:rPr lang="en-US"/>
              <a:t>Venetoclax-obinutuzumab </a:t>
            </a:r>
            <a:br>
              <a:rPr lang="en-US"/>
            </a:br>
            <a:r>
              <a:rPr lang="en-US"/>
              <a:t>modulates clonal growth: </a:t>
            </a:r>
            <a:br>
              <a:rPr lang="en-US"/>
            </a:br>
            <a:r>
              <a:rPr lang="en-US"/>
              <a:t>Results of a population-based MRD </a:t>
            </a:r>
            <a:br>
              <a:rPr lang="en-US"/>
            </a:br>
            <a:r>
              <a:rPr lang="en-US"/>
              <a:t>model from the randomized CLL14 study</a:t>
            </a:r>
          </a:p>
        </p:txBody>
      </p:sp>
    </p:spTree>
    <p:extLst>
      <p:ext uri="{BB962C8B-B14F-4D97-AF65-F5344CB8AC3E}">
        <p14:creationId xmlns:p14="http://schemas.microsoft.com/office/powerpoint/2010/main" val="3230460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t>Clb, chlorambucil; CLL, chronic lymphocytic leukemia; MRD, minimal residual disease; Obi, obinutuzumab; OS, overall survival; PFS, progression-free survival; TTNT, time to next treatment; Ven, venetoclax.</a:t>
            </a:r>
          </a:p>
          <a:p>
            <a:r>
              <a:rPr lang="en-US" b="1"/>
              <a:t>Al-Sawaf O. et al. Abstract 031 presented at ICML 2021.</a:t>
            </a:r>
          </a:p>
        </p:txBody>
      </p:sp>
      <p:sp>
        <p:nvSpPr>
          <p:cNvPr id="3" name="Textplatzhalter 2">
            <a:extLst>
              <a:ext uri="{FF2B5EF4-FFF2-40B4-BE49-F238E27FC236}">
                <a16:creationId xmlns:a16="http://schemas.microsoft.com/office/drawing/2014/main" id="{8787C678-9981-9A47-ABF1-AAA5B028E58E}"/>
              </a:ext>
            </a:extLst>
          </p:cNvPr>
          <p:cNvSpPr>
            <a:spLocks noGrp="1"/>
          </p:cNvSpPr>
          <p:nvPr>
            <p:ph type="body" sz="quarter" idx="12"/>
          </p:nvPr>
        </p:nvSpPr>
        <p:spPr/>
        <p:txBody>
          <a:bodyPr/>
          <a:lstStyle/>
          <a:p>
            <a:r>
              <a:rPr lang="en-US"/>
              <a:t>CLL14: Open-label, phase 3 trial investigating fixed-duration treatment with venetoclax and obinutuzumab in patients with previously untreated CLL and coexisting conditions</a:t>
            </a:r>
          </a:p>
        </p:txBody>
      </p:sp>
      <p:graphicFrame>
        <p:nvGraphicFramePr>
          <p:cNvPr id="2" name="Table 2">
            <a:extLst>
              <a:ext uri="{FF2B5EF4-FFF2-40B4-BE49-F238E27FC236}">
                <a16:creationId xmlns:a16="http://schemas.microsoft.com/office/drawing/2014/main" id="{E973465F-A805-4DEC-AAA1-4D3887E76F86}"/>
              </a:ext>
            </a:extLst>
          </p:cNvPr>
          <p:cNvGraphicFramePr>
            <a:graphicFrameLocks noGrp="1"/>
          </p:cNvGraphicFramePr>
          <p:nvPr>
            <p:extLst>
              <p:ext uri="{D42A27DB-BD31-4B8C-83A1-F6EECF244321}">
                <p14:modId xmlns:p14="http://schemas.microsoft.com/office/powerpoint/2010/main" val="4228662383"/>
              </p:ext>
            </p:extLst>
          </p:nvPr>
        </p:nvGraphicFramePr>
        <p:xfrm>
          <a:off x="8389224" y="2110250"/>
          <a:ext cx="3381135" cy="2536578"/>
        </p:xfrm>
        <a:graphic>
          <a:graphicData uri="http://schemas.openxmlformats.org/drawingml/2006/table">
            <a:tbl>
              <a:tblPr firstRow="1" bandRow="1">
                <a:tableStyleId>{5C22544A-7EE6-4342-B048-85BDC9FD1C3A}</a:tableStyleId>
              </a:tblPr>
              <a:tblGrid>
                <a:gridCol w="1393344">
                  <a:extLst>
                    <a:ext uri="{9D8B030D-6E8A-4147-A177-3AD203B41FA5}">
                      <a16:colId xmlns:a16="http://schemas.microsoft.com/office/drawing/2014/main" val="265691519"/>
                    </a:ext>
                  </a:extLst>
                </a:gridCol>
                <a:gridCol w="1013385">
                  <a:extLst>
                    <a:ext uri="{9D8B030D-6E8A-4147-A177-3AD203B41FA5}">
                      <a16:colId xmlns:a16="http://schemas.microsoft.com/office/drawing/2014/main" val="2340958401"/>
                    </a:ext>
                  </a:extLst>
                </a:gridCol>
                <a:gridCol w="974406">
                  <a:extLst>
                    <a:ext uri="{9D8B030D-6E8A-4147-A177-3AD203B41FA5}">
                      <a16:colId xmlns:a16="http://schemas.microsoft.com/office/drawing/2014/main" val="1994334997"/>
                    </a:ext>
                  </a:extLst>
                </a:gridCol>
              </a:tblGrid>
              <a:tr h="364075">
                <a:tc>
                  <a:txBody>
                    <a:bodyPr/>
                    <a:lstStyle/>
                    <a:p>
                      <a:endParaRPr lang="en-US" sz="1200"/>
                    </a:p>
                  </a:txBody>
                  <a:tcPr marL="72000" marR="0" marT="0" marB="0" anchor="ctr"/>
                </a:tc>
                <a:tc>
                  <a:txBody>
                    <a:bodyPr/>
                    <a:lstStyle/>
                    <a:p>
                      <a:pPr marL="0" indent="0" algn="ctr"/>
                      <a:r>
                        <a:rPr lang="en-US" sz="1200"/>
                        <a:t>Ven-Obi</a:t>
                      </a:r>
                    </a:p>
                  </a:txBody>
                  <a:tcPr marL="0" marR="0" marT="0" marB="0" anchor="ctr">
                    <a:solidFill>
                      <a:schemeClr val="tx2">
                        <a:lumMod val="50000"/>
                        <a:lumOff val="50000"/>
                      </a:schemeClr>
                    </a:solidFill>
                  </a:tcPr>
                </a:tc>
                <a:tc>
                  <a:txBody>
                    <a:bodyPr/>
                    <a:lstStyle/>
                    <a:p>
                      <a:pPr algn="ctr"/>
                      <a:r>
                        <a:rPr lang="en-US" sz="1200"/>
                        <a:t>Clb-Obi</a:t>
                      </a:r>
                    </a:p>
                  </a:txBody>
                  <a:tcPr marL="0" marR="0" marT="0" marB="0" anchor="ctr">
                    <a:solidFill>
                      <a:schemeClr val="accent6"/>
                    </a:solidFill>
                  </a:tcPr>
                </a:tc>
                <a:extLst>
                  <a:ext uri="{0D108BD9-81ED-4DB2-BD59-A6C34878D82A}">
                    <a16:rowId xmlns:a16="http://schemas.microsoft.com/office/drawing/2014/main" val="1146023628"/>
                  </a:ext>
                </a:extLst>
              </a:tr>
              <a:tr h="718123">
                <a:tc>
                  <a:txBody>
                    <a:bodyPr/>
                    <a:lstStyle/>
                    <a:p>
                      <a:r>
                        <a:rPr lang="en-US" sz="1200"/>
                        <a:t>PFS</a:t>
                      </a:r>
                    </a:p>
                    <a:p>
                      <a:r>
                        <a:rPr lang="en-US" sz="1200"/>
                        <a:t>   Median PFS</a:t>
                      </a:r>
                    </a:p>
                    <a:p>
                      <a:r>
                        <a:rPr lang="en-US" sz="1200"/>
                        <a:t>   4-year PFS rate</a:t>
                      </a:r>
                    </a:p>
                  </a:txBody>
                  <a:tcPr marL="72000" marR="0" marT="0" marB="0" anchor="ctr">
                    <a:solidFill>
                      <a:srgbClr val="CBCDD2"/>
                    </a:solidFill>
                  </a:tcPr>
                </a:tc>
                <a:tc>
                  <a:txBody>
                    <a:bodyPr/>
                    <a:lstStyle/>
                    <a:p>
                      <a:pPr algn="ctr"/>
                      <a:endParaRPr lang="en-US" sz="1200"/>
                    </a:p>
                    <a:p>
                      <a:pPr algn="ctr"/>
                      <a:r>
                        <a:rPr lang="en-US" sz="1200"/>
                        <a:t>Not reached</a:t>
                      </a:r>
                    </a:p>
                    <a:p>
                      <a:pPr algn="ctr"/>
                      <a:r>
                        <a:rPr lang="en-US" sz="1200"/>
                        <a:t>74.0%</a:t>
                      </a:r>
                    </a:p>
                  </a:txBody>
                  <a:tcPr marL="0" marR="0" marT="0" marB="0" anchor="ctr">
                    <a:solidFill>
                      <a:srgbClr val="CBCDD2"/>
                    </a:solidFill>
                  </a:tcPr>
                </a:tc>
                <a:tc>
                  <a:txBody>
                    <a:bodyPr/>
                    <a:lstStyle/>
                    <a:p>
                      <a:pPr algn="ctr"/>
                      <a:endParaRPr lang="en-US" sz="1200"/>
                    </a:p>
                    <a:p>
                      <a:pPr algn="ctr"/>
                      <a:r>
                        <a:rPr lang="en-US" sz="1200"/>
                        <a:t>36.4 months</a:t>
                      </a:r>
                    </a:p>
                    <a:p>
                      <a:pPr algn="ctr"/>
                      <a:r>
                        <a:rPr lang="en-US" sz="1200"/>
                        <a:t>35.4%</a:t>
                      </a:r>
                    </a:p>
                  </a:txBody>
                  <a:tcPr marL="0" marR="0" marT="0" marB="0" anchor="ctr">
                    <a:solidFill>
                      <a:srgbClr val="CBCDD2"/>
                    </a:solidFill>
                  </a:tcPr>
                </a:tc>
                <a:extLst>
                  <a:ext uri="{0D108BD9-81ED-4DB2-BD59-A6C34878D82A}">
                    <a16:rowId xmlns:a16="http://schemas.microsoft.com/office/drawing/2014/main" val="2799691887"/>
                  </a:ext>
                </a:extLst>
              </a:tr>
              <a:tr h="736257">
                <a:tc>
                  <a:txBody>
                    <a:bodyPr/>
                    <a:lstStyle/>
                    <a:p>
                      <a:r>
                        <a:rPr lang="en-US" sz="1200"/>
                        <a:t>TTNT</a:t>
                      </a:r>
                    </a:p>
                    <a:p>
                      <a:r>
                        <a:rPr lang="en-US" sz="1200"/>
                        <a:t>   Median TTNT</a:t>
                      </a:r>
                    </a:p>
                    <a:p>
                      <a:r>
                        <a:rPr lang="en-US" sz="1200"/>
                        <a:t>   4-year TTNT rate</a:t>
                      </a:r>
                    </a:p>
                  </a:txBody>
                  <a:tcPr marL="72000" marR="0" marT="0" marB="0" anchor="ctr">
                    <a:solidFill>
                      <a:srgbClr val="E7E8EA"/>
                    </a:solidFill>
                  </a:tcPr>
                </a:tc>
                <a:tc>
                  <a:txBody>
                    <a:bodyPr/>
                    <a:lstStyle/>
                    <a:p>
                      <a:pPr algn="ctr"/>
                      <a:endParaRPr lang="en-US" sz="1200"/>
                    </a:p>
                    <a:p>
                      <a:pPr algn="ctr"/>
                      <a:r>
                        <a:rPr lang="en-US" sz="1200"/>
                        <a:t>Not reached</a:t>
                      </a:r>
                    </a:p>
                    <a:p>
                      <a:pPr marL="0" algn="ctr" defTabSz="914400" rtl="0" eaLnBrk="1" latinLnBrk="0" hangingPunct="1">
                        <a:lnSpc>
                          <a:spcPct val="100000"/>
                        </a:lnSpc>
                        <a:spcBef>
                          <a:spcPts val="125"/>
                        </a:spcBef>
                      </a:pPr>
                      <a:r>
                        <a:rPr lang="en-US" sz="1200" kern="1200">
                          <a:solidFill>
                            <a:schemeClr val="dk1"/>
                          </a:solidFill>
                          <a:latin typeface="+mn-lt"/>
                          <a:ea typeface="+mn-ea"/>
                          <a:cs typeface="+mn-cs"/>
                        </a:rPr>
                        <a:t>81.08%</a:t>
                      </a:r>
                    </a:p>
                  </a:txBody>
                  <a:tcPr marL="0" marR="0" marT="0" marB="0" anchor="ctr">
                    <a:solidFill>
                      <a:srgbClr val="E7E8EA"/>
                    </a:solidFill>
                  </a:tcPr>
                </a:tc>
                <a:tc>
                  <a:txBody>
                    <a:bodyPr/>
                    <a:lstStyle/>
                    <a:p>
                      <a:pPr algn="ctr"/>
                      <a:endParaRPr lang="en-US" sz="1200"/>
                    </a:p>
                    <a:p>
                      <a:pPr algn="ctr"/>
                      <a:r>
                        <a:rPr lang="en-US" sz="1200"/>
                        <a:t>Not reached</a:t>
                      </a:r>
                    </a:p>
                    <a:p>
                      <a:pPr algn="ctr"/>
                      <a:r>
                        <a:rPr lang="en-US" sz="1200" kern="1200">
                          <a:solidFill>
                            <a:schemeClr val="dk1"/>
                          </a:solidFill>
                          <a:latin typeface="+mn-lt"/>
                          <a:ea typeface="+mn-ea"/>
                          <a:cs typeface="+mn-cs"/>
                        </a:rPr>
                        <a:t>59.9%</a:t>
                      </a:r>
                      <a:endParaRPr lang="en-US" sz="1200"/>
                    </a:p>
                  </a:txBody>
                  <a:tcPr marL="0" marR="0" marT="0" marB="0" anchor="ctr">
                    <a:solidFill>
                      <a:srgbClr val="E7E8EA"/>
                    </a:solidFill>
                  </a:tcPr>
                </a:tc>
                <a:extLst>
                  <a:ext uri="{0D108BD9-81ED-4DB2-BD59-A6C34878D82A}">
                    <a16:rowId xmlns:a16="http://schemas.microsoft.com/office/drawing/2014/main" val="3382052048"/>
                  </a:ext>
                </a:extLst>
              </a:tr>
              <a:tr h="718123">
                <a:tc>
                  <a:txBody>
                    <a:bodyPr/>
                    <a:lstStyle/>
                    <a:p>
                      <a:r>
                        <a:rPr lang="en-US" sz="1200"/>
                        <a:t>OS</a:t>
                      </a:r>
                    </a:p>
                    <a:p>
                      <a:r>
                        <a:rPr lang="en-US" sz="1200"/>
                        <a:t>   Median OS</a:t>
                      </a:r>
                    </a:p>
                    <a:p>
                      <a:r>
                        <a:rPr lang="en-US" sz="1200"/>
                        <a:t>   4-year OS rate</a:t>
                      </a:r>
                    </a:p>
                  </a:txBody>
                  <a:tcPr marL="72000" marR="0" marT="0" marB="0" anchor="ctr">
                    <a:solidFill>
                      <a:srgbClr val="CBCDD2"/>
                    </a:solidFill>
                  </a:tcPr>
                </a:tc>
                <a:tc>
                  <a:txBody>
                    <a:bodyPr/>
                    <a:lstStyle/>
                    <a:p>
                      <a:pPr algn="ctr"/>
                      <a:endParaRPr lang="en-US" sz="1200"/>
                    </a:p>
                    <a:p>
                      <a:pPr algn="ctr"/>
                      <a:r>
                        <a:rPr lang="en-US" sz="1200"/>
                        <a:t>Not reached</a:t>
                      </a:r>
                    </a:p>
                    <a:p>
                      <a:pPr algn="ctr"/>
                      <a:r>
                        <a:rPr lang="en-US" sz="1200"/>
                        <a:t>85.3%</a:t>
                      </a:r>
                    </a:p>
                  </a:txBody>
                  <a:tcPr marL="0" marR="0" marT="0" marB="0" anchor="ctr">
                    <a:solidFill>
                      <a:srgbClr val="CBCDD2"/>
                    </a:solidFill>
                  </a:tcPr>
                </a:tc>
                <a:tc>
                  <a:txBody>
                    <a:bodyPr/>
                    <a:lstStyle/>
                    <a:p>
                      <a:pPr algn="ctr"/>
                      <a:endParaRPr lang="en-US" sz="1200"/>
                    </a:p>
                    <a:p>
                      <a:pPr algn="ctr"/>
                      <a:r>
                        <a:rPr lang="en-US" sz="1200"/>
                        <a:t>Not reached</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t>83.1%</a:t>
                      </a:r>
                    </a:p>
                  </a:txBody>
                  <a:tcPr marL="0" marR="0" marT="0" marB="0" anchor="ctr">
                    <a:solidFill>
                      <a:srgbClr val="CBCDD2"/>
                    </a:solidFill>
                  </a:tcPr>
                </a:tc>
                <a:extLst>
                  <a:ext uri="{0D108BD9-81ED-4DB2-BD59-A6C34878D82A}">
                    <a16:rowId xmlns:a16="http://schemas.microsoft.com/office/drawing/2014/main" val="1633000624"/>
                  </a:ext>
                </a:extLst>
              </a:tr>
            </a:tbl>
          </a:graphicData>
        </a:graphic>
      </p:graphicFrame>
      <p:sp>
        <p:nvSpPr>
          <p:cNvPr id="20" name="TextBox 19">
            <a:extLst>
              <a:ext uri="{FF2B5EF4-FFF2-40B4-BE49-F238E27FC236}">
                <a16:creationId xmlns:a16="http://schemas.microsoft.com/office/drawing/2014/main" id="{1C2086C1-B97F-417A-B25C-5402FE6701A8}"/>
              </a:ext>
            </a:extLst>
          </p:cNvPr>
          <p:cNvSpPr txBox="1"/>
          <p:nvPr/>
        </p:nvSpPr>
        <p:spPr>
          <a:xfrm>
            <a:off x="8325134" y="1721669"/>
            <a:ext cx="3866866" cy="307777"/>
          </a:xfrm>
          <a:prstGeom prst="rect">
            <a:avLst/>
          </a:prstGeom>
          <a:noFill/>
        </p:spPr>
        <p:txBody>
          <a:bodyPr wrap="square">
            <a:spAutoFit/>
          </a:bodyPr>
          <a:lstStyle/>
          <a:p>
            <a:r>
              <a:rPr lang="en-US" sz="1400" b="1">
                <a:latin typeface="+mj-lt"/>
              </a:rPr>
              <a:t>High-level key clinical data summary</a:t>
            </a:r>
          </a:p>
        </p:txBody>
      </p:sp>
      <p:sp>
        <p:nvSpPr>
          <p:cNvPr id="21" name="TextBox 20">
            <a:extLst>
              <a:ext uri="{FF2B5EF4-FFF2-40B4-BE49-F238E27FC236}">
                <a16:creationId xmlns:a16="http://schemas.microsoft.com/office/drawing/2014/main" id="{069A462E-F77C-47F9-BC9E-520D0625D34E}"/>
              </a:ext>
            </a:extLst>
          </p:cNvPr>
          <p:cNvSpPr txBox="1"/>
          <p:nvPr/>
        </p:nvSpPr>
        <p:spPr>
          <a:xfrm>
            <a:off x="421400" y="1721669"/>
            <a:ext cx="2515469" cy="338554"/>
          </a:xfrm>
          <a:prstGeom prst="rect">
            <a:avLst/>
          </a:prstGeom>
          <a:noFill/>
        </p:spPr>
        <p:txBody>
          <a:bodyPr wrap="square" lIns="0">
            <a:spAutoFit/>
          </a:bodyPr>
          <a:lstStyle/>
          <a:p>
            <a:r>
              <a:rPr lang="en-US" sz="1600" b="1">
                <a:latin typeface="+mj-lt"/>
              </a:rPr>
              <a:t>Study design</a:t>
            </a:r>
          </a:p>
        </p:txBody>
      </p:sp>
      <p:sp>
        <p:nvSpPr>
          <p:cNvPr id="10" name="Freihandform 10">
            <a:extLst>
              <a:ext uri="{FF2B5EF4-FFF2-40B4-BE49-F238E27FC236}">
                <a16:creationId xmlns:a16="http://schemas.microsoft.com/office/drawing/2014/main" id="{A7C13A72-AA9D-4443-BC28-2613A6730FF3}"/>
              </a:ext>
            </a:extLst>
          </p:cNvPr>
          <p:cNvSpPr/>
          <p:nvPr/>
        </p:nvSpPr>
        <p:spPr>
          <a:xfrm>
            <a:off x="418621" y="2125607"/>
            <a:ext cx="1934970" cy="55508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defTabSz="577850">
              <a:lnSpc>
                <a:spcPct val="90000"/>
              </a:lnSpc>
              <a:spcBef>
                <a:spcPct val="0"/>
              </a:spcBef>
              <a:spcAft>
                <a:spcPct val="35000"/>
              </a:spcAft>
            </a:pPr>
            <a:r>
              <a:rPr lang="en-US" sz="1100" b="1">
                <a:latin typeface="+mj-lt"/>
                <a:cs typeface="Arial"/>
              </a:rPr>
              <a:t>Safety run-in phase Venetoclax-Obinutuzumab</a:t>
            </a:r>
            <a:endParaRPr lang="en-US" sz="1100" b="1">
              <a:latin typeface="+mj-lt"/>
              <a:cs typeface="Arial" panose="020B0604020202020204" pitchFamily="34" charset="0"/>
            </a:endParaRPr>
          </a:p>
        </p:txBody>
      </p:sp>
      <p:sp>
        <p:nvSpPr>
          <p:cNvPr id="11" name="TextBox 10">
            <a:extLst>
              <a:ext uri="{FF2B5EF4-FFF2-40B4-BE49-F238E27FC236}">
                <a16:creationId xmlns:a16="http://schemas.microsoft.com/office/drawing/2014/main" id="{EE68D381-11EF-4011-A1EB-0421CBE08788}"/>
              </a:ext>
            </a:extLst>
          </p:cNvPr>
          <p:cNvSpPr txBox="1"/>
          <p:nvPr/>
        </p:nvSpPr>
        <p:spPr>
          <a:xfrm>
            <a:off x="6390164" y="2835518"/>
            <a:ext cx="1934970" cy="1811312"/>
          </a:xfrm>
          <a:prstGeom prst="rect">
            <a:avLst/>
          </a:prstGeom>
          <a:solidFill>
            <a:schemeClr val="accent6"/>
          </a:solidFill>
          <a:ln>
            <a:noFill/>
          </a:ln>
        </p:spPr>
        <p:txBody>
          <a:bodyPr wrap="square">
            <a:noAutofit/>
          </a:bodyPr>
          <a:lstStyle/>
          <a:p>
            <a:pPr marR="0" lvl="0" algn="l" defTabSz="914400" rtl="0" eaLnBrk="1" fontAlgn="auto" latinLnBrk="0" hangingPunct="1">
              <a:lnSpc>
                <a:spcPct val="100000"/>
              </a:lnSpc>
              <a:spcBef>
                <a:spcPts val="0"/>
              </a:spcBef>
              <a:spcAft>
                <a:spcPts val="0"/>
              </a:spcAft>
              <a:buClr>
                <a:schemeClr val="bg1"/>
              </a:buClr>
              <a:buSzTx/>
              <a:tabLst/>
              <a:defRPr/>
            </a:pPr>
            <a:r>
              <a:rPr kumimoji="0" lang="en-US" sz="1050" b="1" i="0" u="none" strike="noStrike" kern="1200" cap="none" spc="0" normalizeH="0" baseline="0" noProof="0">
                <a:ln>
                  <a:noFill/>
                </a:ln>
                <a:solidFill>
                  <a:schemeClr val="bg1"/>
                </a:solidFill>
                <a:effectLst/>
                <a:uLnTx/>
                <a:uFillTx/>
                <a:latin typeface="+mj-lt"/>
                <a:ea typeface="+mn-ea"/>
                <a:cs typeface="+mn-cs"/>
              </a:rPr>
              <a:t>Follow-up phase</a:t>
            </a:r>
          </a:p>
          <a:p>
            <a:pPr marR="0" lvl="0" algn="l" defTabSz="914400" rtl="0" eaLnBrk="1" fontAlgn="auto" latinLnBrk="0" hangingPunct="1">
              <a:lnSpc>
                <a:spcPct val="100000"/>
              </a:lnSpc>
              <a:spcBef>
                <a:spcPts val="0"/>
              </a:spcBef>
              <a:spcAft>
                <a:spcPts val="0"/>
              </a:spcAft>
              <a:buClr>
                <a:schemeClr val="bg1"/>
              </a:buClr>
              <a:buSzTx/>
              <a:tabLst/>
              <a:defRPr/>
            </a:pPr>
            <a:endParaRPr kumimoji="0" lang="en-US" sz="1050" b="1" i="0" u="none" strike="noStrike" kern="1200" cap="none" spc="0" normalizeH="0" baseline="0" noProof="0">
              <a:ln>
                <a:noFill/>
              </a:ln>
              <a:solidFill>
                <a:schemeClr val="bg1"/>
              </a:solidFill>
              <a:effectLst/>
              <a:uLnTx/>
              <a:uFillTx/>
              <a:latin typeface="+mj-lt"/>
              <a:ea typeface="+mn-ea"/>
              <a:cs typeface="+mn-cs"/>
            </a:endParaRP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en-US" sz="1050" b="1" i="0" u="none" strike="noStrike" kern="1200" cap="none" spc="0" normalizeH="0" baseline="0" noProof="0">
                <a:ln>
                  <a:noFill/>
                </a:ln>
                <a:solidFill>
                  <a:schemeClr val="bg1"/>
                </a:solidFill>
                <a:effectLst/>
                <a:uLnTx/>
                <a:uFillTx/>
                <a:latin typeface="+mj-lt"/>
                <a:ea typeface="+mn-ea"/>
                <a:cs typeface="+mn-cs"/>
              </a:rPr>
              <a:t>Primary endpoint</a:t>
            </a:r>
            <a:r>
              <a:rPr kumimoji="0" lang="en-US" sz="1050" b="0" i="0" u="none" strike="noStrike" kern="1200" cap="none" spc="0" normalizeH="0" baseline="0" noProof="0">
                <a:ln>
                  <a:noFill/>
                </a:ln>
                <a:solidFill>
                  <a:schemeClr val="bg1"/>
                </a:solidFill>
                <a:effectLst/>
                <a:uLnTx/>
                <a:uFillTx/>
                <a:latin typeface="+mj-lt"/>
                <a:ea typeface="+mn-ea"/>
                <a:cs typeface="+mn-cs"/>
              </a:rPr>
              <a:t>: Progression-free survival</a:t>
            </a:r>
            <a:br>
              <a:rPr kumimoji="0" lang="en-US" sz="1050" b="0" i="0" u="none" strike="noStrike" kern="1200" cap="none" spc="0" normalizeH="0" baseline="0" noProof="0">
                <a:ln>
                  <a:noFill/>
                </a:ln>
                <a:solidFill>
                  <a:schemeClr val="bg1"/>
                </a:solidFill>
                <a:effectLst/>
                <a:uLnTx/>
                <a:uFillTx/>
                <a:latin typeface="+mj-lt"/>
                <a:ea typeface="+mn-ea"/>
                <a:cs typeface="+mn-cs"/>
              </a:rPr>
            </a:br>
            <a:endParaRPr kumimoji="0" lang="en-US" sz="1050" b="0" i="0" u="none" strike="noStrike" kern="1200" cap="none" spc="0" normalizeH="0" baseline="0" noProof="0">
              <a:ln>
                <a:noFill/>
              </a:ln>
              <a:solidFill>
                <a:schemeClr val="bg1"/>
              </a:solidFill>
              <a:effectLst/>
              <a:uLnTx/>
              <a:uFillTx/>
              <a:latin typeface="+mj-lt"/>
              <a:ea typeface="+mn-ea"/>
              <a:cs typeface="+mn-cs"/>
            </a:endParaRP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en-US" sz="1050" b="1" i="0" u="none" strike="noStrike" kern="1200" cap="none" spc="0" normalizeH="0" baseline="0" noProof="0">
                <a:ln>
                  <a:noFill/>
                </a:ln>
                <a:solidFill>
                  <a:schemeClr val="bg1"/>
                </a:solidFill>
                <a:effectLst/>
                <a:uLnTx/>
                <a:uFillTx/>
                <a:latin typeface="+mj-lt"/>
                <a:ea typeface="+mn-ea"/>
                <a:cs typeface="+mn-cs"/>
              </a:rPr>
              <a:t>Key secondary endpoints</a:t>
            </a:r>
            <a:r>
              <a:rPr kumimoji="0" lang="en-US" sz="1050" b="0" i="0" u="none" strike="noStrike" kern="1200" cap="none" spc="0" normalizeH="0" baseline="0" noProof="0">
                <a:ln>
                  <a:noFill/>
                </a:ln>
                <a:solidFill>
                  <a:schemeClr val="bg1"/>
                </a:solidFill>
                <a:effectLst/>
                <a:uLnTx/>
                <a:uFillTx/>
                <a:latin typeface="+mj-lt"/>
                <a:ea typeface="+mn-ea"/>
                <a:cs typeface="+mn-cs"/>
              </a:rPr>
              <a:t>: Response, minimal residual disease, overall survival</a:t>
            </a:r>
            <a:endParaRPr kumimoji="0" lang="en-US" sz="1050" b="1" i="0" u="none" strike="noStrike" kern="1200" cap="none" spc="0" normalizeH="0" baseline="0" noProof="0">
              <a:ln>
                <a:noFill/>
              </a:ln>
              <a:solidFill>
                <a:schemeClr val="bg1"/>
              </a:solidFill>
              <a:effectLst/>
              <a:uLnTx/>
              <a:uFillTx/>
              <a:latin typeface="+mj-lt"/>
              <a:ea typeface="+mn-ea"/>
              <a:cs typeface="+mn-cs"/>
            </a:endParaRPr>
          </a:p>
        </p:txBody>
      </p:sp>
      <p:sp>
        <p:nvSpPr>
          <p:cNvPr id="12" name="Freihandform 10">
            <a:extLst>
              <a:ext uri="{FF2B5EF4-FFF2-40B4-BE49-F238E27FC236}">
                <a16:creationId xmlns:a16="http://schemas.microsoft.com/office/drawing/2014/main" id="{7D7FFEF7-9D20-4D81-A2AC-0638708FDCC9}"/>
              </a:ext>
            </a:extLst>
          </p:cNvPr>
          <p:cNvSpPr/>
          <p:nvPr/>
        </p:nvSpPr>
        <p:spPr>
          <a:xfrm>
            <a:off x="418621" y="2835518"/>
            <a:ext cx="1934970" cy="181131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defTabSz="577850">
              <a:lnSpc>
                <a:spcPct val="90000"/>
              </a:lnSpc>
              <a:spcBef>
                <a:spcPct val="0"/>
              </a:spcBef>
              <a:spcAft>
                <a:spcPct val="35000"/>
              </a:spcAft>
            </a:pPr>
            <a:r>
              <a:rPr lang="en-US" sz="1100" b="1">
                <a:latin typeface="+mj-lt"/>
                <a:cs typeface="Arial"/>
              </a:rPr>
              <a:t>Previously untreated patients with CLL and coexisting medical conditions</a:t>
            </a:r>
          </a:p>
          <a:p>
            <a:pPr algn="ctr" defTabSz="577850">
              <a:lnSpc>
                <a:spcPct val="90000"/>
              </a:lnSpc>
              <a:spcBef>
                <a:spcPct val="0"/>
              </a:spcBef>
              <a:spcAft>
                <a:spcPct val="35000"/>
              </a:spcAft>
            </a:pPr>
            <a:endParaRPr lang="en-US" sz="1100" b="1">
              <a:latin typeface="+mj-lt"/>
              <a:cs typeface="Arial"/>
            </a:endParaRPr>
          </a:p>
          <a:p>
            <a:pPr algn="ctr" defTabSz="577850">
              <a:lnSpc>
                <a:spcPct val="90000"/>
              </a:lnSpc>
              <a:spcBef>
                <a:spcPct val="0"/>
              </a:spcBef>
              <a:spcAft>
                <a:spcPct val="35000"/>
              </a:spcAft>
            </a:pPr>
            <a:r>
              <a:rPr lang="en-US" sz="1100">
                <a:latin typeface="+mj-lt"/>
                <a:cs typeface="Arial"/>
              </a:rPr>
              <a:t>CIRS &gt; 6 and/or </a:t>
            </a:r>
          </a:p>
          <a:p>
            <a:pPr algn="ctr" defTabSz="577850">
              <a:lnSpc>
                <a:spcPct val="90000"/>
              </a:lnSpc>
              <a:spcBef>
                <a:spcPct val="0"/>
              </a:spcBef>
              <a:spcAft>
                <a:spcPct val="35000"/>
              </a:spcAft>
            </a:pPr>
            <a:r>
              <a:rPr lang="en-US" sz="1100" err="1">
                <a:latin typeface="+mj-lt"/>
                <a:cs typeface="Arial"/>
              </a:rPr>
              <a:t>CrCl</a:t>
            </a:r>
            <a:r>
              <a:rPr lang="en-US" sz="1100">
                <a:latin typeface="+mj-lt"/>
                <a:cs typeface="Arial"/>
              </a:rPr>
              <a:t> &lt; 70mL/min</a:t>
            </a:r>
            <a:endParaRPr lang="en-US" sz="1100">
              <a:latin typeface="+mj-lt"/>
              <a:cs typeface="Arial" panose="020B0604020202020204" pitchFamily="34" charset="0"/>
            </a:endParaRPr>
          </a:p>
        </p:txBody>
      </p:sp>
      <p:sp>
        <p:nvSpPr>
          <p:cNvPr id="13" name="Freihandform 10">
            <a:extLst>
              <a:ext uri="{FF2B5EF4-FFF2-40B4-BE49-F238E27FC236}">
                <a16:creationId xmlns:a16="http://schemas.microsoft.com/office/drawing/2014/main" id="{DB35541C-D480-4BA4-9A18-F0D864E55E9F}"/>
              </a:ext>
            </a:extLst>
          </p:cNvPr>
          <p:cNvSpPr/>
          <p:nvPr/>
        </p:nvSpPr>
        <p:spPr>
          <a:xfrm>
            <a:off x="3541680" y="2835518"/>
            <a:ext cx="1152000" cy="642901"/>
          </a:xfrm>
          <a:prstGeom prst="rect">
            <a:avLst/>
          </a:prstGeom>
          <a:solidFill>
            <a:schemeClr val="tx2">
              <a:lumMod val="50000"/>
              <a:lumOff val="5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52832" rIns="36000" bIns="52832" numCol="1" spcCol="1270" anchor="ctr" anchorCtr="0">
            <a:noAutofit/>
          </a:bodyPr>
          <a:lstStyle/>
          <a:p>
            <a:pPr algn="ctr" defTabSz="577850">
              <a:lnSpc>
                <a:spcPct val="90000"/>
              </a:lnSpc>
              <a:spcBef>
                <a:spcPct val="0"/>
              </a:spcBef>
              <a:spcAft>
                <a:spcPct val="35000"/>
              </a:spcAft>
            </a:pPr>
            <a:r>
              <a:rPr lang="en-US" sz="1100" b="1">
                <a:latin typeface="+mj-lt"/>
                <a:cs typeface="Arial"/>
              </a:rPr>
              <a:t>Venetoclax-Obinutuzumab</a:t>
            </a:r>
          </a:p>
          <a:p>
            <a:pPr algn="ctr" defTabSz="577850">
              <a:lnSpc>
                <a:spcPct val="90000"/>
              </a:lnSpc>
              <a:spcBef>
                <a:spcPct val="0"/>
              </a:spcBef>
              <a:spcAft>
                <a:spcPct val="35000"/>
              </a:spcAft>
            </a:pPr>
            <a:r>
              <a:rPr lang="en-US" sz="1100">
                <a:latin typeface="+mj-lt"/>
                <a:cs typeface="Arial"/>
              </a:rPr>
              <a:t>6 cycles</a:t>
            </a:r>
            <a:endParaRPr lang="en-US" sz="1100">
              <a:latin typeface="+mj-lt"/>
              <a:cs typeface="Arial" panose="020B0604020202020204" pitchFamily="34" charset="0"/>
            </a:endParaRPr>
          </a:p>
        </p:txBody>
      </p:sp>
      <p:sp>
        <p:nvSpPr>
          <p:cNvPr id="14" name="Freihandform 10">
            <a:extLst>
              <a:ext uri="{FF2B5EF4-FFF2-40B4-BE49-F238E27FC236}">
                <a16:creationId xmlns:a16="http://schemas.microsoft.com/office/drawing/2014/main" id="{C3A9A07C-1B22-4717-AAF9-06D9E8C72A3B}"/>
              </a:ext>
            </a:extLst>
          </p:cNvPr>
          <p:cNvSpPr/>
          <p:nvPr/>
        </p:nvSpPr>
        <p:spPr>
          <a:xfrm>
            <a:off x="3541680" y="4003928"/>
            <a:ext cx="1152000" cy="642901"/>
          </a:xfrm>
          <a:prstGeom prst="rect">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000" tIns="52832" rIns="36000" bIns="52832" numCol="1" spcCol="1270" anchor="ctr" anchorCtr="0">
            <a:noAutofit/>
          </a:bodyPr>
          <a:lstStyle/>
          <a:p>
            <a:pPr algn="ctr" defTabSz="577850">
              <a:lnSpc>
                <a:spcPct val="90000"/>
              </a:lnSpc>
              <a:spcBef>
                <a:spcPct val="0"/>
              </a:spcBef>
              <a:spcAft>
                <a:spcPct val="35000"/>
              </a:spcAft>
            </a:pPr>
            <a:r>
              <a:rPr lang="en-US" sz="1100" b="1">
                <a:latin typeface="+mj-lt"/>
                <a:cs typeface="Arial"/>
              </a:rPr>
              <a:t>Chlorambucil-Obinutuzumab</a:t>
            </a:r>
          </a:p>
          <a:p>
            <a:pPr algn="ctr" defTabSz="577850">
              <a:lnSpc>
                <a:spcPct val="90000"/>
              </a:lnSpc>
              <a:spcBef>
                <a:spcPct val="0"/>
              </a:spcBef>
              <a:spcAft>
                <a:spcPct val="35000"/>
              </a:spcAft>
            </a:pPr>
            <a:r>
              <a:rPr lang="en-US" sz="1100">
                <a:latin typeface="+mj-lt"/>
                <a:cs typeface="Arial"/>
              </a:rPr>
              <a:t>6 cycles</a:t>
            </a:r>
            <a:endParaRPr lang="en-US" sz="1100">
              <a:latin typeface="+mj-lt"/>
              <a:cs typeface="Arial" panose="020B0604020202020204" pitchFamily="34" charset="0"/>
            </a:endParaRPr>
          </a:p>
        </p:txBody>
      </p:sp>
      <p:sp>
        <p:nvSpPr>
          <p:cNvPr id="15" name="Freihandform 10">
            <a:extLst>
              <a:ext uri="{FF2B5EF4-FFF2-40B4-BE49-F238E27FC236}">
                <a16:creationId xmlns:a16="http://schemas.microsoft.com/office/drawing/2014/main" id="{C10022AC-E5A7-4890-8BB0-1E97175C2761}"/>
              </a:ext>
            </a:extLst>
          </p:cNvPr>
          <p:cNvSpPr/>
          <p:nvPr/>
        </p:nvSpPr>
        <p:spPr>
          <a:xfrm>
            <a:off x="4966274" y="2835518"/>
            <a:ext cx="1151296" cy="642901"/>
          </a:xfrm>
          <a:prstGeom prst="rect">
            <a:avLst/>
          </a:prstGeom>
          <a:solidFill>
            <a:schemeClr val="tx2">
              <a:lumMod val="50000"/>
              <a:lumOff val="5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defTabSz="577850">
              <a:lnSpc>
                <a:spcPct val="90000"/>
              </a:lnSpc>
              <a:spcBef>
                <a:spcPct val="0"/>
              </a:spcBef>
              <a:spcAft>
                <a:spcPct val="35000"/>
              </a:spcAft>
            </a:pPr>
            <a:r>
              <a:rPr lang="en-US" sz="1100" b="1">
                <a:latin typeface="+mj-lt"/>
                <a:cs typeface="Arial"/>
              </a:rPr>
              <a:t>Venetoclax</a:t>
            </a:r>
          </a:p>
          <a:p>
            <a:pPr algn="ctr" defTabSz="577850">
              <a:lnSpc>
                <a:spcPct val="90000"/>
              </a:lnSpc>
              <a:spcBef>
                <a:spcPct val="0"/>
              </a:spcBef>
              <a:spcAft>
                <a:spcPct val="35000"/>
              </a:spcAft>
            </a:pPr>
            <a:r>
              <a:rPr lang="en-US" sz="1100">
                <a:latin typeface="+mj-lt"/>
                <a:cs typeface="Arial"/>
              </a:rPr>
              <a:t>6 cycles</a:t>
            </a:r>
            <a:endParaRPr lang="en-US" sz="1100">
              <a:latin typeface="+mj-lt"/>
              <a:cs typeface="Arial" panose="020B0604020202020204" pitchFamily="34" charset="0"/>
            </a:endParaRPr>
          </a:p>
        </p:txBody>
      </p:sp>
      <p:sp>
        <p:nvSpPr>
          <p:cNvPr id="16" name="Freihandform 10">
            <a:extLst>
              <a:ext uri="{FF2B5EF4-FFF2-40B4-BE49-F238E27FC236}">
                <a16:creationId xmlns:a16="http://schemas.microsoft.com/office/drawing/2014/main" id="{03318C79-F350-4B6D-B488-28C816EF871E}"/>
              </a:ext>
            </a:extLst>
          </p:cNvPr>
          <p:cNvSpPr/>
          <p:nvPr/>
        </p:nvSpPr>
        <p:spPr>
          <a:xfrm>
            <a:off x="4969566" y="4003928"/>
            <a:ext cx="1151296" cy="642901"/>
          </a:xfrm>
          <a:prstGeom prst="rect">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algn="ctr" defTabSz="577850">
              <a:lnSpc>
                <a:spcPct val="90000"/>
              </a:lnSpc>
              <a:spcBef>
                <a:spcPct val="0"/>
              </a:spcBef>
              <a:spcAft>
                <a:spcPct val="35000"/>
              </a:spcAft>
            </a:pPr>
            <a:r>
              <a:rPr lang="en-US" sz="1100" b="1">
                <a:latin typeface="+mj-lt"/>
                <a:cs typeface="Arial"/>
              </a:rPr>
              <a:t>Chlorambucil</a:t>
            </a:r>
          </a:p>
          <a:p>
            <a:pPr algn="ctr" defTabSz="577850">
              <a:lnSpc>
                <a:spcPct val="90000"/>
              </a:lnSpc>
              <a:spcBef>
                <a:spcPct val="0"/>
              </a:spcBef>
              <a:spcAft>
                <a:spcPct val="35000"/>
              </a:spcAft>
            </a:pPr>
            <a:r>
              <a:rPr lang="en-US" sz="1100">
                <a:latin typeface="+mj-lt"/>
                <a:cs typeface="Arial"/>
              </a:rPr>
              <a:t>6 cycles</a:t>
            </a:r>
            <a:endParaRPr lang="en-US" sz="1100">
              <a:latin typeface="+mj-lt"/>
              <a:cs typeface="Arial" panose="020B0604020202020204" pitchFamily="34" charset="0"/>
            </a:endParaRPr>
          </a:p>
        </p:txBody>
      </p:sp>
      <p:sp>
        <p:nvSpPr>
          <p:cNvPr id="17" name="Oval 16">
            <a:extLst>
              <a:ext uri="{FF2B5EF4-FFF2-40B4-BE49-F238E27FC236}">
                <a16:creationId xmlns:a16="http://schemas.microsoft.com/office/drawing/2014/main" id="{C07E0E4D-244E-4B9E-B97F-4923485103BA}"/>
              </a:ext>
            </a:extLst>
          </p:cNvPr>
          <p:cNvSpPr/>
          <p:nvPr/>
        </p:nvSpPr>
        <p:spPr>
          <a:xfrm>
            <a:off x="2568435" y="3414386"/>
            <a:ext cx="642901" cy="642901"/>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a:latin typeface="+mj-lt"/>
              </a:rPr>
              <a:t>R 1:1</a:t>
            </a:r>
            <a:endParaRPr lang="en-GB" sz="1200">
              <a:latin typeface="+mj-lt"/>
            </a:endParaRPr>
          </a:p>
        </p:txBody>
      </p:sp>
      <p:cxnSp>
        <p:nvCxnSpPr>
          <p:cNvPr id="18" name="Connector: Elbow 17">
            <a:extLst>
              <a:ext uri="{FF2B5EF4-FFF2-40B4-BE49-F238E27FC236}">
                <a16:creationId xmlns:a16="http://schemas.microsoft.com/office/drawing/2014/main" id="{6CAE550E-FE7D-4DBF-97D9-6F83E2434BA7}"/>
              </a:ext>
            </a:extLst>
          </p:cNvPr>
          <p:cNvCxnSpPr>
            <a:stCxn id="17" idx="6"/>
            <a:endCxn id="13" idx="1"/>
          </p:cNvCxnSpPr>
          <p:nvPr/>
        </p:nvCxnSpPr>
        <p:spPr>
          <a:xfrm flipV="1">
            <a:off x="3211336" y="3156969"/>
            <a:ext cx="330344" cy="578868"/>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E50395D0-41E3-451C-92DB-FFBB5F0C75A9}"/>
              </a:ext>
            </a:extLst>
          </p:cNvPr>
          <p:cNvCxnSpPr>
            <a:stCxn id="17" idx="6"/>
            <a:endCxn id="14" idx="1"/>
          </p:cNvCxnSpPr>
          <p:nvPr/>
        </p:nvCxnSpPr>
        <p:spPr>
          <a:xfrm>
            <a:off x="3211336" y="3735837"/>
            <a:ext cx="330344" cy="589542"/>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onnector: Elbow 22">
            <a:extLst>
              <a:ext uri="{FF2B5EF4-FFF2-40B4-BE49-F238E27FC236}">
                <a16:creationId xmlns:a16="http://schemas.microsoft.com/office/drawing/2014/main" id="{1057A533-1BC9-4F9B-8421-AF6D788D1240}"/>
              </a:ext>
            </a:extLst>
          </p:cNvPr>
          <p:cNvCxnSpPr>
            <a:stCxn id="15" idx="3"/>
            <a:endCxn id="11" idx="1"/>
          </p:cNvCxnSpPr>
          <p:nvPr/>
        </p:nvCxnSpPr>
        <p:spPr>
          <a:xfrm>
            <a:off x="6117570" y="3156969"/>
            <a:ext cx="272594" cy="584205"/>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Connector: Elbow 23">
            <a:extLst>
              <a:ext uri="{FF2B5EF4-FFF2-40B4-BE49-F238E27FC236}">
                <a16:creationId xmlns:a16="http://schemas.microsoft.com/office/drawing/2014/main" id="{DAC0C251-701F-4EE3-B3AC-D3C16B438728}"/>
              </a:ext>
            </a:extLst>
          </p:cNvPr>
          <p:cNvCxnSpPr>
            <a:stCxn id="16" idx="3"/>
            <a:endCxn id="11" idx="1"/>
          </p:cNvCxnSpPr>
          <p:nvPr/>
        </p:nvCxnSpPr>
        <p:spPr>
          <a:xfrm flipV="1">
            <a:off x="6120862" y="3741174"/>
            <a:ext cx="269302" cy="584205"/>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54E7B717-4EA8-4F17-9ED5-E809780529D5}"/>
              </a:ext>
            </a:extLst>
          </p:cNvPr>
          <p:cNvCxnSpPr>
            <a:stCxn id="10" idx="2"/>
            <a:endCxn id="12" idx="0"/>
          </p:cNvCxnSpPr>
          <p:nvPr/>
        </p:nvCxnSpPr>
        <p:spPr>
          <a:xfrm>
            <a:off x="1386106" y="2680687"/>
            <a:ext cx="0" cy="15483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FCF0043-9541-44E9-B0F0-4645B388A2F9}"/>
              </a:ext>
            </a:extLst>
          </p:cNvPr>
          <p:cNvCxnSpPr>
            <a:stCxn id="12" idx="3"/>
            <a:endCxn id="17" idx="2"/>
          </p:cNvCxnSpPr>
          <p:nvPr/>
        </p:nvCxnSpPr>
        <p:spPr>
          <a:xfrm flipV="1">
            <a:off x="2353591" y="3735837"/>
            <a:ext cx="214844" cy="53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530D95C9-624F-4D6A-A8C5-26A5D12638C3}"/>
              </a:ext>
            </a:extLst>
          </p:cNvPr>
          <p:cNvCxnSpPr>
            <a:stCxn id="13" idx="3"/>
            <a:endCxn id="15" idx="1"/>
          </p:cNvCxnSpPr>
          <p:nvPr/>
        </p:nvCxnSpPr>
        <p:spPr>
          <a:xfrm>
            <a:off x="4693680" y="3156969"/>
            <a:ext cx="27259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5DA6B3C-D7D1-40F6-9FB9-5F308363B574}"/>
              </a:ext>
            </a:extLst>
          </p:cNvPr>
          <p:cNvCxnSpPr>
            <a:stCxn id="14" idx="3"/>
            <a:endCxn id="16" idx="1"/>
          </p:cNvCxnSpPr>
          <p:nvPr/>
        </p:nvCxnSpPr>
        <p:spPr>
          <a:xfrm>
            <a:off x="4693680" y="4325379"/>
            <a:ext cx="2758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itel 7">
            <a:extLst>
              <a:ext uri="{FF2B5EF4-FFF2-40B4-BE49-F238E27FC236}">
                <a16:creationId xmlns:a16="http://schemas.microsoft.com/office/drawing/2014/main" id="{906326D2-D3F7-894F-80A5-685B69BBF14F}"/>
              </a:ext>
            </a:extLst>
          </p:cNvPr>
          <p:cNvSpPr>
            <a:spLocks noGrp="1"/>
          </p:cNvSpPr>
          <p:nvPr>
            <p:ph type="title"/>
          </p:nvPr>
        </p:nvSpPr>
        <p:spPr/>
        <p:txBody>
          <a:bodyPr/>
          <a:lstStyle/>
          <a:p>
            <a:r>
              <a:rPr lang="de-DE"/>
              <a:t>CLL14: </a:t>
            </a:r>
            <a:r>
              <a:rPr lang="de-DE" err="1"/>
              <a:t>Results</a:t>
            </a:r>
            <a:r>
              <a:rPr lang="de-DE"/>
              <a:t> </a:t>
            </a:r>
            <a:r>
              <a:rPr lang="de-DE" err="1"/>
              <a:t>of</a:t>
            </a:r>
            <a:r>
              <a:rPr lang="de-DE"/>
              <a:t> a </a:t>
            </a:r>
            <a:r>
              <a:rPr lang="de-DE" err="1"/>
              <a:t>population-based</a:t>
            </a:r>
            <a:r>
              <a:rPr lang="de-DE"/>
              <a:t> MRD </a:t>
            </a:r>
            <a:r>
              <a:rPr lang="de-DE" err="1"/>
              <a:t>model</a:t>
            </a:r>
            <a:r>
              <a:rPr lang="de-DE"/>
              <a:t> </a:t>
            </a:r>
          </a:p>
        </p:txBody>
      </p:sp>
    </p:spTree>
    <p:extLst>
      <p:ext uri="{BB962C8B-B14F-4D97-AF65-F5344CB8AC3E}">
        <p14:creationId xmlns:p14="http://schemas.microsoft.com/office/powerpoint/2010/main" val="331080618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t>Clb, chlorambucil; MRD, minimal residual disease; NGS, next generation sequencing; Obi, obinutuzumab; uMRD, undetectable minimal residual disease; Ven, venetoclax.</a:t>
            </a:r>
          </a:p>
          <a:p>
            <a:r>
              <a:rPr lang="en-US" b="1"/>
              <a:t>Al-Sawaf O. et al. Abstract 031 presented at ICML 2021.</a:t>
            </a:r>
          </a:p>
        </p:txBody>
      </p:sp>
      <p:sp>
        <p:nvSpPr>
          <p:cNvPr id="2" name="Textplatzhalter 1">
            <a:extLst>
              <a:ext uri="{FF2B5EF4-FFF2-40B4-BE49-F238E27FC236}">
                <a16:creationId xmlns:a16="http://schemas.microsoft.com/office/drawing/2014/main" id="{9B8B7DF0-3722-134E-B021-14105E349F98}"/>
              </a:ext>
            </a:extLst>
          </p:cNvPr>
          <p:cNvSpPr>
            <a:spLocks noGrp="1"/>
          </p:cNvSpPr>
          <p:nvPr>
            <p:ph type="body" sz="quarter" idx="12"/>
          </p:nvPr>
        </p:nvSpPr>
        <p:spPr/>
        <p:txBody>
          <a:bodyPr/>
          <a:lstStyle/>
          <a:p>
            <a:r>
              <a:rPr lang="de-DE" err="1"/>
              <a:t>Clb</a:t>
            </a:r>
            <a:r>
              <a:rPr lang="de-DE"/>
              <a:t>-Obi</a:t>
            </a:r>
          </a:p>
        </p:txBody>
      </p:sp>
      <p:sp>
        <p:nvSpPr>
          <p:cNvPr id="3" name="Textplatzhalter 2">
            <a:extLst>
              <a:ext uri="{FF2B5EF4-FFF2-40B4-BE49-F238E27FC236}">
                <a16:creationId xmlns:a16="http://schemas.microsoft.com/office/drawing/2014/main" id="{157AAC95-E2C3-FC48-BFB2-A313C775BF61}"/>
              </a:ext>
            </a:extLst>
          </p:cNvPr>
          <p:cNvSpPr>
            <a:spLocks noGrp="1"/>
          </p:cNvSpPr>
          <p:nvPr>
            <p:ph type="body" sz="quarter" idx="13"/>
          </p:nvPr>
        </p:nvSpPr>
        <p:spPr/>
        <p:txBody>
          <a:bodyPr/>
          <a:lstStyle/>
          <a:p>
            <a:r>
              <a:rPr lang="de-DE" err="1"/>
              <a:t>Ven</a:t>
            </a:r>
            <a:r>
              <a:rPr lang="de-DE"/>
              <a:t>-Obi</a:t>
            </a:r>
          </a:p>
        </p:txBody>
      </p:sp>
      <p:sp>
        <p:nvSpPr>
          <p:cNvPr id="13" name="TextBox 12">
            <a:extLst>
              <a:ext uri="{FF2B5EF4-FFF2-40B4-BE49-F238E27FC236}">
                <a16:creationId xmlns:a16="http://schemas.microsoft.com/office/drawing/2014/main" id="{0BBFE117-C13C-492A-984E-868B33756EA6}"/>
              </a:ext>
            </a:extLst>
          </p:cNvPr>
          <p:cNvSpPr txBox="1"/>
          <p:nvPr/>
        </p:nvSpPr>
        <p:spPr>
          <a:xfrm>
            <a:off x="415925" y="5554835"/>
            <a:ext cx="5535613" cy="492443"/>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US" sz="1600"/>
              <a:t>Majority of patients in the Clb-Obi arm eventually lost their MRD response </a:t>
            </a:r>
          </a:p>
        </p:txBody>
      </p:sp>
      <p:sp>
        <p:nvSpPr>
          <p:cNvPr id="14" name="TextBox 13">
            <a:extLst>
              <a:ext uri="{FF2B5EF4-FFF2-40B4-BE49-F238E27FC236}">
                <a16:creationId xmlns:a16="http://schemas.microsoft.com/office/drawing/2014/main" id="{FA3165D0-07F4-42C4-A7E8-AD924422B7AD}"/>
              </a:ext>
            </a:extLst>
          </p:cNvPr>
          <p:cNvSpPr txBox="1"/>
          <p:nvPr/>
        </p:nvSpPr>
        <p:spPr>
          <a:xfrm>
            <a:off x="6240462" y="5554835"/>
            <a:ext cx="5543551" cy="492443"/>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US" sz="1600"/>
              <a:t>Considerable fraction of patients in the Ven-Obi arm retained uMRD 3 years after treatment</a:t>
            </a:r>
          </a:p>
        </p:txBody>
      </p:sp>
      <p:pic>
        <p:nvPicPr>
          <p:cNvPr id="17" name="Grafik 16">
            <a:extLst>
              <a:ext uri="{FF2B5EF4-FFF2-40B4-BE49-F238E27FC236}">
                <a16:creationId xmlns:a16="http://schemas.microsoft.com/office/drawing/2014/main" id="{BC08F728-C4C2-1740-9D77-4C52B9C2487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4800" y="1816966"/>
            <a:ext cx="5586554" cy="3618820"/>
          </a:xfrm>
          <a:prstGeom prst="rect">
            <a:avLst/>
          </a:prstGeom>
        </p:spPr>
      </p:pic>
      <p:pic>
        <p:nvPicPr>
          <p:cNvPr id="19" name="Grafik 18">
            <a:extLst>
              <a:ext uri="{FF2B5EF4-FFF2-40B4-BE49-F238E27FC236}">
                <a16:creationId xmlns:a16="http://schemas.microsoft.com/office/drawing/2014/main" id="{12D2D38F-1DC1-2F41-9EB6-1FD33CB7FC6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77883" y="1814044"/>
            <a:ext cx="5624250" cy="3603742"/>
          </a:xfrm>
          <a:prstGeom prst="rect">
            <a:avLst/>
          </a:prstGeom>
        </p:spPr>
      </p:pic>
      <p:sp>
        <p:nvSpPr>
          <p:cNvPr id="21" name="Textfeld 20">
            <a:extLst>
              <a:ext uri="{FF2B5EF4-FFF2-40B4-BE49-F238E27FC236}">
                <a16:creationId xmlns:a16="http://schemas.microsoft.com/office/drawing/2014/main" id="{2985D47D-F9B8-144D-A8A6-E9B67D67D484}"/>
              </a:ext>
            </a:extLst>
          </p:cNvPr>
          <p:cNvSpPr txBox="1"/>
          <p:nvPr/>
        </p:nvSpPr>
        <p:spPr>
          <a:xfrm rot="16200000">
            <a:off x="23357" y="3446620"/>
            <a:ext cx="841897" cy="261610"/>
          </a:xfrm>
          <a:prstGeom prst="rect">
            <a:avLst/>
          </a:prstGeom>
          <a:solidFill>
            <a:schemeClr val="bg1"/>
          </a:solidFill>
        </p:spPr>
        <p:txBody>
          <a:bodyPr wrap="none" bIns="0" rtlCol="0">
            <a:spAutoFit/>
          </a:bodyPr>
          <a:lstStyle/>
          <a:p>
            <a:r>
              <a:rPr lang="en-US" sz="1400" b="1"/>
              <a:t>Percent</a:t>
            </a:r>
          </a:p>
        </p:txBody>
      </p:sp>
      <p:sp>
        <p:nvSpPr>
          <p:cNvPr id="22" name="Textfeld 21">
            <a:extLst>
              <a:ext uri="{FF2B5EF4-FFF2-40B4-BE49-F238E27FC236}">
                <a16:creationId xmlns:a16="http://schemas.microsoft.com/office/drawing/2014/main" id="{2C641A71-F360-FF48-B910-864A2CA509D7}"/>
              </a:ext>
            </a:extLst>
          </p:cNvPr>
          <p:cNvSpPr txBox="1"/>
          <p:nvPr/>
        </p:nvSpPr>
        <p:spPr>
          <a:xfrm rot="16200000">
            <a:off x="5855088" y="3446620"/>
            <a:ext cx="841897" cy="261610"/>
          </a:xfrm>
          <a:prstGeom prst="rect">
            <a:avLst/>
          </a:prstGeom>
          <a:solidFill>
            <a:schemeClr val="bg1"/>
          </a:solidFill>
        </p:spPr>
        <p:txBody>
          <a:bodyPr wrap="none" bIns="0" rtlCol="0">
            <a:spAutoFit/>
          </a:bodyPr>
          <a:lstStyle/>
          <a:p>
            <a:r>
              <a:rPr lang="en-US" sz="1400" b="1"/>
              <a:t>Percent</a:t>
            </a:r>
          </a:p>
        </p:txBody>
      </p:sp>
      <p:grpSp>
        <p:nvGrpSpPr>
          <p:cNvPr id="35" name="Gruppieren 34">
            <a:extLst>
              <a:ext uri="{FF2B5EF4-FFF2-40B4-BE49-F238E27FC236}">
                <a16:creationId xmlns:a16="http://schemas.microsoft.com/office/drawing/2014/main" id="{174E184D-CF62-0641-863D-DB9D996891B8}"/>
              </a:ext>
            </a:extLst>
          </p:cNvPr>
          <p:cNvGrpSpPr/>
          <p:nvPr/>
        </p:nvGrpSpPr>
        <p:grpSpPr>
          <a:xfrm>
            <a:off x="794635" y="1944303"/>
            <a:ext cx="5236719" cy="3224463"/>
            <a:chOff x="794635" y="1944303"/>
            <a:chExt cx="5236719" cy="3224463"/>
          </a:xfrm>
        </p:grpSpPr>
        <p:sp>
          <p:nvSpPr>
            <p:cNvPr id="23" name="Rechteck 22">
              <a:extLst>
                <a:ext uri="{FF2B5EF4-FFF2-40B4-BE49-F238E27FC236}">
                  <a16:creationId xmlns:a16="http://schemas.microsoft.com/office/drawing/2014/main" id="{0D97C79E-6CEA-1F4E-A6F7-908EFFA48750}"/>
                </a:ext>
              </a:extLst>
            </p:cNvPr>
            <p:cNvSpPr/>
            <p:nvPr/>
          </p:nvSpPr>
          <p:spPr>
            <a:xfrm>
              <a:off x="847023" y="1944303"/>
              <a:ext cx="5184331" cy="3224463"/>
            </a:xfrm>
            <a:custGeom>
              <a:avLst/>
              <a:gdLst>
                <a:gd name="connsiteX0" fmla="*/ 0 w 5184331"/>
                <a:gd name="connsiteY0" fmla="*/ 0 h 3224463"/>
                <a:gd name="connsiteX1" fmla="*/ 5184331 w 5184331"/>
                <a:gd name="connsiteY1" fmla="*/ 0 h 3224463"/>
                <a:gd name="connsiteX2" fmla="*/ 5184331 w 5184331"/>
                <a:gd name="connsiteY2" fmla="*/ 3224463 h 3224463"/>
                <a:gd name="connsiteX3" fmla="*/ 0 w 5184331"/>
                <a:gd name="connsiteY3" fmla="*/ 3224463 h 3224463"/>
                <a:gd name="connsiteX4" fmla="*/ 0 w 5184331"/>
                <a:gd name="connsiteY4" fmla="*/ 0 h 3224463"/>
                <a:gd name="connsiteX0" fmla="*/ 5184331 w 5275771"/>
                <a:gd name="connsiteY0" fmla="*/ 3224463 h 3315903"/>
                <a:gd name="connsiteX1" fmla="*/ 0 w 5275771"/>
                <a:gd name="connsiteY1" fmla="*/ 3224463 h 3315903"/>
                <a:gd name="connsiteX2" fmla="*/ 0 w 5275771"/>
                <a:gd name="connsiteY2" fmla="*/ 0 h 3315903"/>
                <a:gd name="connsiteX3" fmla="*/ 5184331 w 5275771"/>
                <a:gd name="connsiteY3" fmla="*/ 0 h 3315903"/>
                <a:gd name="connsiteX4" fmla="*/ 5275771 w 5275771"/>
                <a:gd name="connsiteY4" fmla="*/ 3315903 h 3315903"/>
                <a:gd name="connsiteX0" fmla="*/ 5184331 w 5184331"/>
                <a:gd name="connsiteY0" fmla="*/ 3224463 h 3224463"/>
                <a:gd name="connsiteX1" fmla="*/ 0 w 5184331"/>
                <a:gd name="connsiteY1" fmla="*/ 3224463 h 3224463"/>
                <a:gd name="connsiteX2" fmla="*/ 0 w 5184331"/>
                <a:gd name="connsiteY2" fmla="*/ 0 h 3224463"/>
                <a:gd name="connsiteX3" fmla="*/ 5184331 w 5184331"/>
                <a:gd name="connsiteY3" fmla="*/ 0 h 3224463"/>
                <a:gd name="connsiteX0" fmla="*/ 0 w 5184331"/>
                <a:gd name="connsiteY0" fmla="*/ 3224463 h 3224463"/>
                <a:gd name="connsiteX1" fmla="*/ 0 w 5184331"/>
                <a:gd name="connsiteY1" fmla="*/ 0 h 3224463"/>
                <a:gd name="connsiteX2" fmla="*/ 5184331 w 5184331"/>
                <a:gd name="connsiteY2" fmla="*/ 0 h 3224463"/>
              </a:gdLst>
              <a:ahLst/>
              <a:cxnLst>
                <a:cxn ang="0">
                  <a:pos x="connsiteX0" y="connsiteY0"/>
                </a:cxn>
                <a:cxn ang="0">
                  <a:pos x="connsiteX1" y="connsiteY1"/>
                </a:cxn>
                <a:cxn ang="0">
                  <a:pos x="connsiteX2" y="connsiteY2"/>
                </a:cxn>
              </a:cxnLst>
              <a:rect l="l" t="t" r="r" b="b"/>
              <a:pathLst>
                <a:path w="5184331" h="3224463">
                  <a:moveTo>
                    <a:pt x="0" y="3224463"/>
                  </a:moveTo>
                  <a:lnTo>
                    <a:pt x="0" y="0"/>
                  </a:lnTo>
                  <a:lnTo>
                    <a:pt x="5184331" y="0"/>
                  </a:ln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34" name="Gruppieren 33">
              <a:extLst>
                <a:ext uri="{FF2B5EF4-FFF2-40B4-BE49-F238E27FC236}">
                  <a16:creationId xmlns:a16="http://schemas.microsoft.com/office/drawing/2014/main" id="{D37C8E8B-C264-B54A-B6CD-EA26304CD7E0}"/>
                </a:ext>
              </a:extLst>
            </p:cNvPr>
            <p:cNvGrpSpPr/>
            <p:nvPr/>
          </p:nvGrpSpPr>
          <p:grpSpPr>
            <a:xfrm>
              <a:off x="794635" y="2006600"/>
              <a:ext cx="52388" cy="3025775"/>
              <a:chOff x="794635" y="2006600"/>
              <a:chExt cx="52388" cy="3025775"/>
            </a:xfrm>
          </p:grpSpPr>
          <p:cxnSp>
            <p:nvCxnSpPr>
              <p:cNvPr id="28" name="Gerade Verbindung 27">
                <a:extLst>
                  <a:ext uri="{FF2B5EF4-FFF2-40B4-BE49-F238E27FC236}">
                    <a16:creationId xmlns:a16="http://schemas.microsoft.com/office/drawing/2014/main" id="{6893CEC5-7F63-7140-90D1-44F98582B5D0}"/>
                  </a:ext>
                </a:extLst>
              </p:cNvPr>
              <p:cNvCxnSpPr>
                <a:cxnSpLocks/>
              </p:cNvCxnSpPr>
              <p:nvPr/>
            </p:nvCxnSpPr>
            <p:spPr>
              <a:xfrm>
                <a:off x="794635" y="2006600"/>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 Verbindung 28">
                <a:extLst>
                  <a:ext uri="{FF2B5EF4-FFF2-40B4-BE49-F238E27FC236}">
                    <a16:creationId xmlns:a16="http://schemas.microsoft.com/office/drawing/2014/main" id="{0C3FD983-395C-684B-B64F-B7561E872105}"/>
                  </a:ext>
                </a:extLst>
              </p:cNvPr>
              <p:cNvCxnSpPr>
                <a:cxnSpLocks/>
              </p:cNvCxnSpPr>
              <p:nvPr/>
            </p:nvCxnSpPr>
            <p:spPr>
              <a:xfrm>
                <a:off x="794635" y="2611755"/>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 Verbindung 29">
                <a:extLst>
                  <a:ext uri="{FF2B5EF4-FFF2-40B4-BE49-F238E27FC236}">
                    <a16:creationId xmlns:a16="http://schemas.microsoft.com/office/drawing/2014/main" id="{1A409C8A-879B-9246-964E-51CDC23F1CBC}"/>
                  </a:ext>
                </a:extLst>
              </p:cNvPr>
              <p:cNvCxnSpPr>
                <a:cxnSpLocks/>
              </p:cNvCxnSpPr>
              <p:nvPr/>
            </p:nvCxnSpPr>
            <p:spPr>
              <a:xfrm>
                <a:off x="794635" y="3216910"/>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 Verbindung 30">
                <a:extLst>
                  <a:ext uri="{FF2B5EF4-FFF2-40B4-BE49-F238E27FC236}">
                    <a16:creationId xmlns:a16="http://schemas.microsoft.com/office/drawing/2014/main" id="{F9496A3A-6214-1A45-93A9-69CADD8AEFB3}"/>
                  </a:ext>
                </a:extLst>
              </p:cNvPr>
              <p:cNvCxnSpPr>
                <a:cxnSpLocks/>
              </p:cNvCxnSpPr>
              <p:nvPr/>
            </p:nvCxnSpPr>
            <p:spPr>
              <a:xfrm>
                <a:off x="794635" y="3822065"/>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 Verbindung 31">
                <a:extLst>
                  <a:ext uri="{FF2B5EF4-FFF2-40B4-BE49-F238E27FC236}">
                    <a16:creationId xmlns:a16="http://schemas.microsoft.com/office/drawing/2014/main" id="{BB134053-08B3-4941-8B90-755623B946F0}"/>
                  </a:ext>
                </a:extLst>
              </p:cNvPr>
              <p:cNvCxnSpPr>
                <a:cxnSpLocks/>
              </p:cNvCxnSpPr>
              <p:nvPr/>
            </p:nvCxnSpPr>
            <p:spPr>
              <a:xfrm>
                <a:off x="794635" y="4427220"/>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 Verbindung 32">
                <a:extLst>
                  <a:ext uri="{FF2B5EF4-FFF2-40B4-BE49-F238E27FC236}">
                    <a16:creationId xmlns:a16="http://schemas.microsoft.com/office/drawing/2014/main" id="{648E233E-B449-6647-BAE8-05B0854A6F74}"/>
                  </a:ext>
                </a:extLst>
              </p:cNvPr>
              <p:cNvCxnSpPr>
                <a:cxnSpLocks/>
              </p:cNvCxnSpPr>
              <p:nvPr/>
            </p:nvCxnSpPr>
            <p:spPr>
              <a:xfrm>
                <a:off x="794635" y="5032375"/>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 name="Gruppieren 44">
            <a:extLst>
              <a:ext uri="{FF2B5EF4-FFF2-40B4-BE49-F238E27FC236}">
                <a16:creationId xmlns:a16="http://schemas.microsoft.com/office/drawing/2014/main" id="{DC46448A-67E3-2542-A518-379C43D266E8}"/>
              </a:ext>
            </a:extLst>
          </p:cNvPr>
          <p:cNvGrpSpPr/>
          <p:nvPr/>
        </p:nvGrpSpPr>
        <p:grpSpPr>
          <a:xfrm>
            <a:off x="6651347" y="1944303"/>
            <a:ext cx="5236719" cy="3224463"/>
            <a:chOff x="794635" y="1944303"/>
            <a:chExt cx="5236719" cy="3224463"/>
          </a:xfrm>
        </p:grpSpPr>
        <p:sp>
          <p:nvSpPr>
            <p:cNvPr id="46" name="Rechteck 22">
              <a:extLst>
                <a:ext uri="{FF2B5EF4-FFF2-40B4-BE49-F238E27FC236}">
                  <a16:creationId xmlns:a16="http://schemas.microsoft.com/office/drawing/2014/main" id="{AAF08ADF-CE26-7A45-9744-7C0C3C4CE98C}"/>
                </a:ext>
              </a:extLst>
            </p:cNvPr>
            <p:cNvSpPr/>
            <p:nvPr/>
          </p:nvSpPr>
          <p:spPr>
            <a:xfrm>
              <a:off x="847023" y="1944303"/>
              <a:ext cx="5184331" cy="3224463"/>
            </a:xfrm>
            <a:custGeom>
              <a:avLst/>
              <a:gdLst>
                <a:gd name="connsiteX0" fmla="*/ 0 w 5184331"/>
                <a:gd name="connsiteY0" fmla="*/ 0 h 3224463"/>
                <a:gd name="connsiteX1" fmla="*/ 5184331 w 5184331"/>
                <a:gd name="connsiteY1" fmla="*/ 0 h 3224463"/>
                <a:gd name="connsiteX2" fmla="*/ 5184331 w 5184331"/>
                <a:gd name="connsiteY2" fmla="*/ 3224463 h 3224463"/>
                <a:gd name="connsiteX3" fmla="*/ 0 w 5184331"/>
                <a:gd name="connsiteY3" fmla="*/ 3224463 h 3224463"/>
                <a:gd name="connsiteX4" fmla="*/ 0 w 5184331"/>
                <a:gd name="connsiteY4" fmla="*/ 0 h 3224463"/>
                <a:gd name="connsiteX0" fmla="*/ 5184331 w 5275771"/>
                <a:gd name="connsiteY0" fmla="*/ 3224463 h 3315903"/>
                <a:gd name="connsiteX1" fmla="*/ 0 w 5275771"/>
                <a:gd name="connsiteY1" fmla="*/ 3224463 h 3315903"/>
                <a:gd name="connsiteX2" fmla="*/ 0 w 5275771"/>
                <a:gd name="connsiteY2" fmla="*/ 0 h 3315903"/>
                <a:gd name="connsiteX3" fmla="*/ 5184331 w 5275771"/>
                <a:gd name="connsiteY3" fmla="*/ 0 h 3315903"/>
                <a:gd name="connsiteX4" fmla="*/ 5275771 w 5275771"/>
                <a:gd name="connsiteY4" fmla="*/ 3315903 h 3315903"/>
                <a:gd name="connsiteX0" fmla="*/ 5184331 w 5184331"/>
                <a:gd name="connsiteY0" fmla="*/ 3224463 h 3224463"/>
                <a:gd name="connsiteX1" fmla="*/ 0 w 5184331"/>
                <a:gd name="connsiteY1" fmla="*/ 3224463 h 3224463"/>
                <a:gd name="connsiteX2" fmla="*/ 0 w 5184331"/>
                <a:gd name="connsiteY2" fmla="*/ 0 h 3224463"/>
                <a:gd name="connsiteX3" fmla="*/ 5184331 w 5184331"/>
                <a:gd name="connsiteY3" fmla="*/ 0 h 3224463"/>
                <a:gd name="connsiteX0" fmla="*/ 0 w 5184331"/>
                <a:gd name="connsiteY0" fmla="*/ 3224463 h 3224463"/>
                <a:gd name="connsiteX1" fmla="*/ 0 w 5184331"/>
                <a:gd name="connsiteY1" fmla="*/ 0 h 3224463"/>
                <a:gd name="connsiteX2" fmla="*/ 5184331 w 5184331"/>
                <a:gd name="connsiteY2" fmla="*/ 0 h 3224463"/>
              </a:gdLst>
              <a:ahLst/>
              <a:cxnLst>
                <a:cxn ang="0">
                  <a:pos x="connsiteX0" y="connsiteY0"/>
                </a:cxn>
                <a:cxn ang="0">
                  <a:pos x="connsiteX1" y="connsiteY1"/>
                </a:cxn>
                <a:cxn ang="0">
                  <a:pos x="connsiteX2" y="connsiteY2"/>
                </a:cxn>
              </a:cxnLst>
              <a:rect l="l" t="t" r="r" b="b"/>
              <a:pathLst>
                <a:path w="5184331" h="3224463">
                  <a:moveTo>
                    <a:pt x="0" y="3224463"/>
                  </a:moveTo>
                  <a:lnTo>
                    <a:pt x="0" y="0"/>
                  </a:lnTo>
                  <a:lnTo>
                    <a:pt x="5184331" y="0"/>
                  </a:ln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47" name="Gruppieren 46">
              <a:extLst>
                <a:ext uri="{FF2B5EF4-FFF2-40B4-BE49-F238E27FC236}">
                  <a16:creationId xmlns:a16="http://schemas.microsoft.com/office/drawing/2014/main" id="{B82904DE-6508-5E45-9F27-7C532A17D1BA}"/>
                </a:ext>
              </a:extLst>
            </p:cNvPr>
            <p:cNvGrpSpPr/>
            <p:nvPr/>
          </p:nvGrpSpPr>
          <p:grpSpPr>
            <a:xfrm>
              <a:off x="794635" y="2006600"/>
              <a:ext cx="52388" cy="3025775"/>
              <a:chOff x="794635" y="2006600"/>
              <a:chExt cx="52388" cy="3025775"/>
            </a:xfrm>
          </p:grpSpPr>
          <p:cxnSp>
            <p:nvCxnSpPr>
              <p:cNvPr id="48" name="Gerade Verbindung 47">
                <a:extLst>
                  <a:ext uri="{FF2B5EF4-FFF2-40B4-BE49-F238E27FC236}">
                    <a16:creationId xmlns:a16="http://schemas.microsoft.com/office/drawing/2014/main" id="{F158A008-1FEB-6D40-9965-C920E5786269}"/>
                  </a:ext>
                </a:extLst>
              </p:cNvPr>
              <p:cNvCxnSpPr>
                <a:cxnSpLocks/>
              </p:cNvCxnSpPr>
              <p:nvPr/>
            </p:nvCxnSpPr>
            <p:spPr>
              <a:xfrm>
                <a:off x="794635" y="2006600"/>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 Verbindung 48">
                <a:extLst>
                  <a:ext uri="{FF2B5EF4-FFF2-40B4-BE49-F238E27FC236}">
                    <a16:creationId xmlns:a16="http://schemas.microsoft.com/office/drawing/2014/main" id="{25AE8FCF-8288-0042-9178-5C22B72C4058}"/>
                  </a:ext>
                </a:extLst>
              </p:cNvPr>
              <p:cNvCxnSpPr>
                <a:cxnSpLocks/>
              </p:cNvCxnSpPr>
              <p:nvPr/>
            </p:nvCxnSpPr>
            <p:spPr>
              <a:xfrm>
                <a:off x="794635" y="2611755"/>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 Verbindung 49">
                <a:extLst>
                  <a:ext uri="{FF2B5EF4-FFF2-40B4-BE49-F238E27FC236}">
                    <a16:creationId xmlns:a16="http://schemas.microsoft.com/office/drawing/2014/main" id="{CDE5C436-71A4-E04D-880B-09101F6EACEB}"/>
                  </a:ext>
                </a:extLst>
              </p:cNvPr>
              <p:cNvCxnSpPr>
                <a:cxnSpLocks/>
              </p:cNvCxnSpPr>
              <p:nvPr/>
            </p:nvCxnSpPr>
            <p:spPr>
              <a:xfrm>
                <a:off x="794635" y="3216910"/>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rade Verbindung 50">
                <a:extLst>
                  <a:ext uri="{FF2B5EF4-FFF2-40B4-BE49-F238E27FC236}">
                    <a16:creationId xmlns:a16="http://schemas.microsoft.com/office/drawing/2014/main" id="{86EA681C-7A0E-074A-B888-6C81DEB06522}"/>
                  </a:ext>
                </a:extLst>
              </p:cNvPr>
              <p:cNvCxnSpPr>
                <a:cxnSpLocks/>
              </p:cNvCxnSpPr>
              <p:nvPr/>
            </p:nvCxnSpPr>
            <p:spPr>
              <a:xfrm>
                <a:off x="794635" y="3822065"/>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Gerade Verbindung 51">
                <a:extLst>
                  <a:ext uri="{FF2B5EF4-FFF2-40B4-BE49-F238E27FC236}">
                    <a16:creationId xmlns:a16="http://schemas.microsoft.com/office/drawing/2014/main" id="{361CC7CD-EFE9-DE4A-A3F7-E7F8A7E08AAF}"/>
                  </a:ext>
                </a:extLst>
              </p:cNvPr>
              <p:cNvCxnSpPr>
                <a:cxnSpLocks/>
              </p:cNvCxnSpPr>
              <p:nvPr/>
            </p:nvCxnSpPr>
            <p:spPr>
              <a:xfrm>
                <a:off x="794635" y="4427220"/>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 Verbindung 52">
                <a:extLst>
                  <a:ext uri="{FF2B5EF4-FFF2-40B4-BE49-F238E27FC236}">
                    <a16:creationId xmlns:a16="http://schemas.microsoft.com/office/drawing/2014/main" id="{5BED21CB-A3CB-2045-85C8-A3EBF96F4EC3}"/>
                  </a:ext>
                </a:extLst>
              </p:cNvPr>
              <p:cNvCxnSpPr>
                <a:cxnSpLocks/>
              </p:cNvCxnSpPr>
              <p:nvPr/>
            </p:nvCxnSpPr>
            <p:spPr>
              <a:xfrm>
                <a:off x="794635" y="5032375"/>
                <a:ext cx="523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 name="Titel 8">
            <a:extLst>
              <a:ext uri="{FF2B5EF4-FFF2-40B4-BE49-F238E27FC236}">
                <a16:creationId xmlns:a16="http://schemas.microsoft.com/office/drawing/2014/main" id="{566D3716-DB5A-5D43-8F70-A2A953013406}"/>
              </a:ext>
            </a:extLst>
          </p:cNvPr>
          <p:cNvSpPr>
            <a:spLocks noGrp="1"/>
          </p:cNvSpPr>
          <p:nvPr>
            <p:ph type="title"/>
          </p:nvPr>
        </p:nvSpPr>
        <p:spPr>
          <a:xfrm>
            <a:off x="416533" y="360436"/>
            <a:ext cx="11367479" cy="900000"/>
          </a:xfrm>
        </p:spPr>
        <p:txBody>
          <a:bodyPr>
            <a:normAutofit fontScale="90000"/>
          </a:bodyPr>
          <a:lstStyle/>
          <a:p>
            <a:r>
              <a:rPr lang="de-DE"/>
              <a:t>Longitudinal MRD </a:t>
            </a:r>
            <a:r>
              <a:rPr lang="de-DE" err="1"/>
              <a:t>assessments</a:t>
            </a:r>
            <a:r>
              <a:rPr lang="de-DE"/>
              <a:t> </a:t>
            </a:r>
            <a:r>
              <a:rPr lang="de-DE" err="1"/>
              <a:t>by</a:t>
            </a:r>
            <a:r>
              <a:rPr lang="de-DE"/>
              <a:t> NGS in </a:t>
            </a:r>
            <a:r>
              <a:rPr lang="de-DE" err="1"/>
              <a:t>peripheral</a:t>
            </a:r>
            <a:r>
              <a:rPr lang="de-DE"/>
              <a:t> </a:t>
            </a:r>
            <a:r>
              <a:rPr lang="de-DE" err="1"/>
              <a:t>blood</a:t>
            </a:r>
            <a:endParaRPr lang="de-DE"/>
          </a:p>
        </p:txBody>
      </p:sp>
    </p:spTree>
    <p:extLst>
      <p:ext uri="{BB962C8B-B14F-4D97-AF65-F5344CB8AC3E}">
        <p14:creationId xmlns:p14="http://schemas.microsoft.com/office/powerpoint/2010/main" val="17531965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Population-based MRD model advantages </a:t>
            </a:r>
          </a:p>
        </p:txBody>
      </p:sp>
      <p:sp>
        <p:nvSpPr>
          <p:cNvPr id="14" name="Inhaltsplatzhalter 13">
            <a:extLst>
              <a:ext uri="{FF2B5EF4-FFF2-40B4-BE49-F238E27FC236}">
                <a16:creationId xmlns:a16="http://schemas.microsoft.com/office/drawing/2014/main" id="{B475681C-3309-D244-8E29-252766659505}"/>
              </a:ext>
            </a:extLst>
          </p:cNvPr>
          <p:cNvSpPr>
            <a:spLocks noGrp="1"/>
          </p:cNvSpPr>
          <p:nvPr>
            <p:ph idx="1"/>
          </p:nvPr>
        </p:nvSpPr>
        <p:spPr/>
        <p:txBody>
          <a:bodyPr/>
          <a:lstStyle/>
          <a:p>
            <a:pPr marL="0" indent="0">
              <a:spcBef>
                <a:spcPts val="0"/>
              </a:spcBef>
              <a:buNone/>
            </a:pPr>
            <a:r>
              <a:rPr lang="en-US" sz="1400" b="1" dirty="0"/>
              <a:t>MRD status is dynamic and changes over time</a:t>
            </a:r>
          </a:p>
          <a:p>
            <a:pPr>
              <a:spcBef>
                <a:spcPts val="0"/>
              </a:spcBef>
            </a:pPr>
            <a:r>
              <a:rPr lang="en-US" sz="1400" dirty="0"/>
              <a:t>Previously, a patient-specific exponential regression model was used to calculate MRD dynamics</a:t>
            </a:r>
          </a:p>
          <a:p>
            <a:pPr>
              <a:spcBef>
                <a:spcPts val="0"/>
              </a:spcBef>
            </a:pPr>
            <a:r>
              <a:rPr lang="en-US" sz="1400" dirty="0"/>
              <a:t>In this study, a population-based model was developed</a:t>
            </a:r>
          </a:p>
          <a:p>
            <a:pPr>
              <a:spcBef>
                <a:spcPts val="0"/>
              </a:spcBef>
            </a:pPr>
            <a:endParaRPr lang="en-US" sz="1400" dirty="0"/>
          </a:p>
          <a:p>
            <a:pPr marL="0" indent="0">
              <a:spcBef>
                <a:spcPts val="0"/>
              </a:spcBef>
              <a:buNone/>
            </a:pPr>
            <a:r>
              <a:rPr lang="en-US" sz="1400" b="1" dirty="0"/>
              <a:t>Advantages of a population-based model </a:t>
            </a:r>
          </a:p>
          <a:p>
            <a:pPr>
              <a:spcBef>
                <a:spcPts val="0"/>
              </a:spcBef>
            </a:pPr>
            <a:r>
              <a:rPr lang="en-US" sz="1400" dirty="0"/>
              <a:t>Can use sparse data in many subjects</a:t>
            </a:r>
          </a:p>
          <a:p>
            <a:pPr>
              <a:spcBef>
                <a:spcPts val="0"/>
              </a:spcBef>
            </a:pPr>
            <a:r>
              <a:rPr lang="en-US" sz="1400" dirty="0"/>
              <a:t>Can be collected at different time points</a:t>
            </a:r>
          </a:p>
          <a:p>
            <a:pPr>
              <a:spcBef>
                <a:spcPts val="0"/>
              </a:spcBef>
            </a:pPr>
            <a:r>
              <a:rPr lang="en-US" sz="1400" dirty="0"/>
              <a:t>Different numbers of data points per individuals can be incorporated</a:t>
            </a:r>
          </a:p>
          <a:p>
            <a:pPr>
              <a:spcBef>
                <a:spcPts val="0"/>
              </a:spcBef>
            </a:pPr>
            <a:r>
              <a:rPr lang="en-US" sz="1400" dirty="0"/>
              <a:t>Use Bayesian statistics to obtain individual estimates of model parameters</a:t>
            </a:r>
          </a:p>
          <a:p>
            <a:pPr>
              <a:spcBef>
                <a:spcPts val="0"/>
              </a:spcBef>
            </a:pPr>
            <a:r>
              <a:rPr lang="en-US" sz="1400" dirty="0"/>
              <a:t>Identify random and fixed effects to identify features of variability</a:t>
            </a:r>
          </a:p>
          <a:p>
            <a:pPr>
              <a:spcBef>
                <a:spcPts val="0"/>
              </a:spcBef>
            </a:pPr>
            <a:endParaRPr lang="en-US" sz="1400" dirty="0"/>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MRD, minimal residual disease.</a:t>
            </a:r>
          </a:p>
          <a:p>
            <a:r>
              <a:rPr lang="en-US" b="1">
                <a:latin typeface="Arial"/>
                <a:cs typeface="Arial"/>
              </a:rPr>
              <a:t>Al-Sawaf O. et al. Abstract 031 presented at ICML 2021. | Beal &amp; Sheiner, Crit Rev Biomed Eng, 1982</a:t>
            </a:r>
            <a:endParaRPr lang="en-US" b="1">
              <a:latin typeface="Arial" panose="020B0604020202020204" pitchFamily="34" charset="0"/>
              <a:cs typeface="Arial" panose="020B0604020202020204" pitchFamily="34" charset="0"/>
            </a:endParaRPr>
          </a:p>
          <a:p>
            <a:endParaRPr lang="en-US" b="1">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EEE42D15-5502-41B8-9ED9-8DD9767E8EDD}"/>
              </a:ext>
            </a:extLst>
          </p:cNvPr>
          <p:cNvSpPr txBox="1"/>
          <p:nvPr/>
        </p:nvSpPr>
        <p:spPr>
          <a:xfrm>
            <a:off x="416533" y="3923448"/>
            <a:ext cx="2982897" cy="430887"/>
          </a:xfrm>
          <a:prstGeom prst="rect">
            <a:avLst/>
          </a:prstGeom>
          <a:noFill/>
        </p:spPr>
        <p:txBody>
          <a:bodyPr wrap="square" lIns="0" tIns="0" rIns="0" bIns="0" rtlCol="0">
            <a:spAutoFit/>
          </a:bodyPr>
          <a:lstStyle/>
          <a:p>
            <a:r>
              <a:rPr lang="en-US" sz="1400" b="1"/>
              <a:t>Individual approach</a:t>
            </a:r>
          </a:p>
          <a:p>
            <a:r>
              <a:rPr lang="en-US" sz="1400">
                <a:solidFill>
                  <a:schemeClr val="bg2"/>
                </a:solidFill>
              </a:rPr>
              <a:t>Individual nonlinear regression</a:t>
            </a:r>
          </a:p>
        </p:txBody>
      </p:sp>
      <p:sp>
        <p:nvSpPr>
          <p:cNvPr id="8" name="TextBox 7">
            <a:extLst>
              <a:ext uri="{FF2B5EF4-FFF2-40B4-BE49-F238E27FC236}">
                <a16:creationId xmlns:a16="http://schemas.microsoft.com/office/drawing/2014/main" id="{7AF0AF06-5EFA-4F65-9B91-EECBAB623B7F}"/>
              </a:ext>
            </a:extLst>
          </p:cNvPr>
          <p:cNvSpPr txBox="1"/>
          <p:nvPr/>
        </p:nvSpPr>
        <p:spPr>
          <a:xfrm>
            <a:off x="3914465" y="3923448"/>
            <a:ext cx="4069868" cy="430887"/>
          </a:xfrm>
          <a:prstGeom prst="rect">
            <a:avLst/>
          </a:prstGeom>
          <a:noFill/>
        </p:spPr>
        <p:txBody>
          <a:bodyPr wrap="square" lIns="0" tIns="0" rIns="0" bIns="0" rtlCol="0">
            <a:spAutoFit/>
          </a:bodyPr>
          <a:lstStyle/>
          <a:p>
            <a:r>
              <a:rPr lang="en-US" sz="1400" b="1"/>
              <a:t>Population approach</a:t>
            </a:r>
          </a:p>
          <a:p>
            <a:r>
              <a:rPr lang="en-US" sz="1400">
                <a:solidFill>
                  <a:schemeClr val="bg2"/>
                </a:solidFill>
              </a:rPr>
              <a:t>Nonlinear mixed-effects modelling</a:t>
            </a:r>
          </a:p>
        </p:txBody>
      </p:sp>
      <p:grpSp>
        <p:nvGrpSpPr>
          <p:cNvPr id="196" name="Gruppieren 195">
            <a:extLst>
              <a:ext uri="{FF2B5EF4-FFF2-40B4-BE49-F238E27FC236}">
                <a16:creationId xmlns:a16="http://schemas.microsoft.com/office/drawing/2014/main" id="{120122C5-2486-46CB-AB32-7E5BFE13F593}"/>
              </a:ext>
            </a:extLst>
          </p:cNvPr>
          <p:cNvGrpSpPr/>
          <p:nvPr/>
        </p:nvGrpSpPr>
        <p:grpSpPr>
          <a:xfrm>
            <a:off x="3860510" y="4371091"/>
            <a:ext cx="2628966" cy="1895368"/>
            <a:chOff x="3843365" y="4359661"/>
            <a:chExt cx="2628966" cy="1895368"/>
          </a:xfrm>
        </p:grpSpPr>
        <p:grpSp>
          <p:nvGrpSpPr>
            <p:cNvPr id="59" name="Gruppieren 58">
              <a:extLst>
                <a:ext uri="{FF2B5EF4-FFF2-40B4-BE49-F238E27FC236}">
                  <a16:creationId xmlns:a16="http://schemas.microsoft.com/office/drawing/2014/main" id="{96D18491-57AC-4046-8E66-7F2CC13D236D}"/>
                </a:ext>
              </a:extLst>
            </p:cNvPr>
            <p:cNvGrpSpPr/>
            <p:nvPr/>
          </p:nvGrpSpPr>
          <p:grpSpPr>
            <a:xfrm>
              <a:off x="3843365" y="4359661"/>
              <a:ext cx="2628966" cy="1895368"/>
              <a:chOff x="330951" y="4371289"/>
              <a:chExt cx="2628966" cy="1895368"/>
            </a:xfrm>
          </p:grpSpPr>
          <p:sp>
            <p:nvSpPr>
              <p:cNvPr id="60" name="Textfeld 59">
                <a:extLst>
                  <a:ext uri="{FF2B5EF4-FFF2-40B4-BE49-F238E27FC236}">
                    <a16:creationId xmlns:a16="http://schemas.microsoft.com/office/drawing/2014/main" id="{AE59A4F9-E532-4CA7-8B74-0ECCB6DF1D4A}"/>
                  </a:ext>
                </a:extLst>
              </p:cNvPr>
              <p:cNvSpPr txBox="1"/>
              <p:nvPr/>
            </p:nvSpPr>
            <p:spPr>
              <a:xfrm>
                <a:off x="472141" y="4371289"/>
                <a:ext cx="242374" cy="215444"/>
              </a:xfrm>
              <a:prstGeom prst="rect">
                <a:avLst/>
              </a:prstGeom>
              <a:noFill/>
            </p:spPr>
            <p:txBody>
              <a:bodyPr wrap="none" rtlCol="0">
                <a:spAutoFit/>
              </a:bodyPr>
              <a:lstStyle/>
              <a:p>
                <a:r>
                  <a:rPr lang="de-DE" sz="800"/>
                  <a:t>5</a:t>
                </a:r>
              </a:p>
            </p:txBody>
          </p:sp>
          <p:grpSp>
            <p:nvGrpSpPr>
              <p:cNvPr id="61" name="Gruppieren 60">
                <a:extLst>
                  <a:ext uri="{FF2B5EF4-FFF2-40B4-BE49-F238E27FC236}">
                    <a16:creationId xmlns:a16="http://schemas.microsoft.com/office/drawing/2014/main" id="{B127BEE4-A030-4E06-9FA9-3B2225A80BE7}"/>
                  </a:ext>
                </a:extLst>
              </p:cNvPr>
              <p:cNvGrpSpPr/>
              <p:nvPr/>
            </p:nvGrpSpPr>
            <p:grpSpPr>
              <a:xfrm>
                <a:off x="330951" y="4452782"/>
                <a:ext cx="2628966" cy="1813875"/>
                <a:chOff x="330951" y="4452782"/>
                <a:chExt cx="2628966" cy="1813875"/>
              </a:xfrm>
            </p:grpSpPr>
            <p:cxnSp>
              <p:nvCxnSpPr>
                <p:cNvPr id="62" name="Gerader Verbinder 61">
                  <a:extLst>
                    <a:ext uri="{FF2B5EF4-FFF2-40B4-BE49-F238E27FC236}">
                      <a16:creationId xmlns:a16="http://schemas.microsoft.com/office/drawing/2014/main" id="{B9ACC2C6-AD3E-4976-9024-F9274741FEA4}"/>
                    </a:ext>
                  </a:extLst>
                </p:cNvPr>
                <p:cNvCxnSpPr/>
                <p:nvPr/>
              </p:nvCxnSpPr>
              <p:spPr>
                <a:xfrm flipV="1">
                  <a:off x="673894" y="4469606"/>
                  <a:ext cx="0" cy="14906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Gerader Verbinder 62">
                  <a:extLst>
                    <a:ext uri="{FF2B5EF4-FFF2-40B4-BE49-F238E27FC236}">
                      <a16:creationId xmlns:a16="http://schemas.microsoft.com/office/drawing/2014/main" id="{3AE64E46-8BE4-4862-884A-84C26F1A0E6B}"/>
                    </a:ext>
                  </a:extLst>
                </p:cNvPr>
                <p:cNvCxnSpPr>
                  <a:cxnSpLocks/>
                </p:cNvCxnSpPr>
                <p:nvPr/>
              </p:nvCxnSpPr>
              <p:spPr>
                <a:xfrm flipH="1">
                  <a:off x="631033" y="5905500"/>
                  <a:ext cx="218836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Gerader Verbinder 63">
                  <a:extLst>
                    <a:ext uri="{FF2B5EF4-FFF2-40B4-BE49-F238E27FC236}">
                      <a16:creationId xmlns:a16="http://schemas.microsoft.com/office/drawing/2014/main" id="{83E7B7DD-CF2F-4A21-986D-9A2792A64225}"/>
                    </a:ext>
                  </a:extLst>
                </p:cNvPr>
                <p:cNvCxnSpPr/>
                <p:nvPr/>
              </p:nvCxnSpPr>
              <p:spPr>
                <a:xfrm flipH="1">
                  <a:off x="631033" y="5767386"/>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Gerader Verbinder 64">
                  <a:extLst>
                    <a:ext uri="{FF2B5EF4-FFF2-40B4-BE49-F238E27FC236}">
                      <a16:creationId xmlns:a16="http://schemas.microsoft.com/office/drawing/2014/main" id="{E2D736B7-DA7B-4CB0-9519-F8ED2F4587B6}"/>
                    </a:ext>
                  </a:extLst>
                </p:cNvPr>
                <p:cNvCxnSpPr/>
                <p:nvPr/>
              </p:nvCxnSpPr>
              <p:spPr>
                <a:xfrm flipH="1">
                  <a:off x="631033" y="5629273"/>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Gerader Verbinder 65">
                  <a:extLst>
                    <a:ext uri="{FF2B5EF4-FFF2-40B4-BE49-F238E27FC236}">
                      <a16:creationId xmlns:a16="http://schemas.microsoft.com/office/drawing/2014/main" id="{E4CCBA4F-615D-4CFD-A54A-2A631BC948E9}"/>
                    </a:ext>
                  </a:extLst>
                </p:cNvPr>
                <p:cNvCxnSpPr/>
                <p:nvPr/>
              </p:nvCxnSpPr>
              <p:spPr>
                <a:xfrm flipH="1">
                  <a:off x="631033" y="5484017"/>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Gerader Verbinder 66">
                  <a:extLst>
                    <a:ext uri="{FF2B5EF4-FFF2-40B4-BE49-F238E27FC236}">
                      <a16:creationId xmlns:a16="http://schemas.microsoft.com/office/drawing/2014/main" id="{1BF7F111-80D6-452E-B8DB-6313AB05324B}"/>
                    </a:ext>
                  </a:extLst>
                </p:cNvPr>
                <p:cNvCxnSpPr/>
                <p:nvPr/>
              </p:nvCxnSpPr>
              <p:spPr>
                <a:xfrm flipH="1">
                  <a:off x="631033" y="5341142"/>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Gerader Verbinder 67">
                  <a:extLst>
                    <a:ext uri="{FF2B5EF4-FFF2-40B4-BE49-F238E27FC236}">
                      <a16:creationId xmlns:a16="http://schemas.microsoft.com/office/drawing/2014/main" id="{4CC7554D-F33C-407D-AF23-8D17179FBB80}"/>
                    </a:ext>
                  </a:extLst>
                </p:cNvPr>
                <p:cNvCxnSpPr/>
                <p:nvPr/>
              </p:nvCxnSpPr>
              <p:spPr>
                <a:xfrm flipH="1">
                  <a:off x="631033" y="5195886"/>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Gerader Verbinder 68">
                  <a:extLst>
                    <a:ext uri="{FF2B5EF4-FFF2-40B4-BE49-F238E27FC236}">
                      <a16:creationId xmlns:a16="http://schemas.microsoft.com/office/drawing/2014/main" id="{C3CA3CA3-6AE5-4DC6-AB57-AA07585BF695}"/>
                    </a:ext>
                  </a:extLst>
                </p:cNvPr>
                <p:cNvCxnSpPr/>
                <p:nvPr/>
              </p:nvCxnSpPr>
              <p:spPr>
                <a:xfrm flipH="1">
                  <a:off x="631033" y="5055392"/>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Gerader Verbinder 69">
                  <a:extLst>
                    <a:ext uri="{FF2B5EF4-FFF2-40B4-BE49-F238E27FC236}">
                      <a16:creationId xmlns:a16="http://schemas.microsoft.com/office/drawing/2014/main" id="{4A4F3453-E392-4F32-9DF8-629812E50625}"/>
                    </a:ext>
                  </a:extLst>
                </p:cNvPr>
                <p:cNvCxnSpPr/>
                <p:nvPr/>
              </p:nvCxnSpPr>
              <p:spPr>
                <a:xfrm flipH="1">
                  <a:off x="631033" y="4914898"/>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Gerader Verbinder 70">
                  <a:extLst>
                    <a:ext uri="{FF2B5EF4-FFF2-40B4-BE49-F238E27FC236}">
                      <a16:creationId xmlns:a16="http://schemas.microsoft.com/office/drawing/2014/main" id="{22401216-91FD-421C-8B85-D1E690393E5B}"/>
                    </a:ext>
                  </a:extLst>
                </p:cNvPr>
                <p:cNvCxnSpPr/>
                <p:nvPr/>
              </p:nvCxnSpPr>
              <p:spPr>
                <a:xfrm flipH="1">
                  <a:off x="631033" y="4772023"/>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Gerader Verbinder 71">
                  <a:extLst>
                    <a:ext uri="{FF2B5EF4-FFF2-40B4-BE49-F238E27FC236}">
                      <a16:creationId xmlns:a16="http://schemas.microsoft.com/office/drawing/2014/main" id="{55BBFD23-FCEE-4491-BA7F-6EB8B29EDC23}"/>
                    </a:ext>
                  </a:extLst>
                </p:cNvPr>
                <p:cNvCxnSpPr/>
                <p:nvPr/>
              </p:nvCxnSpPr>
              <p:spPr>
                <a:xfrm flipH="1">
                  <a:off x="631033" y="4626766"/>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Gerader Verbinder 72">
                  <a:extLst>
                    <a:ext uri="{FF2B5EF4-FFF2-40B4-BE49-F238E27FC236}">
                      <a16:creationId xmlns:a16="http://schemas.microsoft.com/office/drawing/2014/main" id="{119C9CDB-DEC2-48CD-9282-209D92CE25A1}"/>
                    </a:ext>
                  </a:extLst>
                </p:cNvPr>
                <p:cNvCxnSpPr/>
                <p:nvPr/>
              </p:nvCxnSpPr>
              <p:spPr>
                <a:xfrm flipH="1">
                  <a:off x="631033" y="4479130"/>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Gerader Verbinder 73">
                  <a:extLst>
                    <a:ext uri="{FF2B5EF4-FFF2-40B4-BE49-F238E27FC236}">
                      <a16:creationId xmlns:a16="http://schemas.microsoft.com/office/drawing/2014/main" id="{B94CDE8B-0774-42E8-AF4E-36E803E699B3}"/>
                    </a:ext>
                  </a:extLst>
                </p:cNvPr>
                <p:cNvCxnSpPr>
                  <a:cxnSpLocks/>
                </p:cNvCxnSpPr>
                <p:nvPr/>
              </p:nvCxnSpPr>
              <p:spPr>
                <a:xfrm flipV="1">
                  <a:off x="852487"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Gerader Verbinder 74">
                  <a:extLst>
                    <a:ext uri="{FF2B5EF4-FFF2-40B4-BE49-F238E27FC236}">
                      <a16:creationId xmlns:a16="http://schemas.microsoft.com/office/drawing/2014/main" id="{EB0DC5DE-7EED-479C-BDE6-D2FA6C1C2474}"/>
                    </a:ext>
                  </a:extLst>
                </p:cNvPr>
                <p:cNvCxnSpPr>
                  <a:cxnSpLocks/>
                </p:cNvCxnSpPr>
                <p:nvPr/>
              </p:nvCxnSpPr>
              <p:spPr>
                <a:xfrm flipV="1">
                  <a:off x="1033462"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Gerader Verbinder 75">
                  <a:extLst>
                    <a:ext uri="{FF2B5EF4-FFF2-40B4-BE49-F238E27FC236}">
                      <a16:creationId xmlns:a16="http://schemas.microsoft.com/office/drawing/2014/main" id="{2C6D885C-287E-4C9B-9D8B-C62892ABD0F9}"/>
                    </a:ext>
                  </a:extLst>
                </p:cNvPr>
                <p:cNvCxnSpPr>
                  <a:cxnSpLocks/>
                </p:cNvCxnSpPr>
                <p:nvPr/>
              </p:nvCxnSpPr>
              <p:spPr>
                <a:xfrm flipV="1">
                  <a:off x="1209674"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B0E3F880-E972-4022-BBA5-AADA15B52071}"/>
                    </a:ext>
                  </a:extLst>
                </p:cNvPr>
                <p:cNvCxnSpPr>
                  <a:cxnSpLocks/>
                </p:cNvCxnSpPr>
                <p:nvPr/>
              </p:nvCxnSpPr>
              <p:spPr>
                <a:xfrm flipV="1">
                  <a:off x="1388267"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637A1198-413E-401E-ACCB-9ABB25968D3F}"/>
                    </a:ext>
                  </a:extLst>
                </p:cNvPr>
                <p:cNvCxnSpPr>
                  <a:cxnSpLocks/>
                </p:cNvCxnSpPr>
                <p:nvPr/>
              </p:nvCxnSpPr>
              <p:spPr>
                <a:xfrm flipV="1">
                  <a:off x="1569242"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9098DE44-E7D2-4961-B123-60631CF0F8CC}"/>
                    </a:ext>
                  </a:extLst>
                </p:cNvPr>
                <p:cNvCxnSpPr>
                  <a:cxnSpLocks/>
                </p:cNvCxnSpPr>
                <p:nvPr/>
              </p:nvCxnSpPr>
              <p:spPr>
                <a:xfrm flipV="1">
                  <a:off x="1743074"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0F3EF58E-4C8B-463C-9FB9-53085CBF4787}"/>
                    </a:ext>
                  </a:extLst>
                </p:cNvPr>
                <p:cNvCxnSpPr>
                  <a:cxnSpLocks/>
                </p:cNvCxnSpPr>
                <p:nvPr/>
              </p:nvCxnSpPr>
              <p:spPr>
                <a:xfrm flipV="1">
                  <a:off x="1924049"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85617DC0-743D-4BDB-860D-B56C820CEDB6}"/>
                    </a:ext>
                  </a:extLst>
                </p:cNvPr>
                <p:cNvCxnSpPr>
                  <a:cxnSpLocks/>
                </p:cNvCxnSpPr>
                <p:nvPr/>
              </p:nvCxnSpPr>
              <p:spPr>
                <a:xfrm flipV="1">
                  <a:off x="2097880"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7BBB42BD-E864-4362-A3D5-9DB737D15BF9}"/>
                    </a:ext>
                  </a:extLst>
                </p:cNvPr>
                <p:cNvCxnSpPr>
                  <a:cxnSpLocks/>
                </p:cNvCxnSpPr>
                <p:nvPr/>
              </p:nvCxnSpPr>
              <p:spPr>
                <a:xfrm flipV="1">
                  <a:off x="2276474"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33FD96F0-2387-404D-97D3-744DE807E399}"/>
                    </a:ext>
                  </a:extLst>
                </p:cNvPr>
                <p:cNvCxnSpPr>
                  <a:cxnSpLocks/>
                </p:cNvCxnSpPr>
                <p:nvPr/>
              </p:nvCxnSpPr>
              <p:spPr>
                <a:xfrm flipV="1">
                  <a:off x="2452686"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9CEDC905-C44E-4766-AAF2-0C2FC576E7A3}"/>
                    </a:ext>
                  </a:extLst>
                </p:cNvPr>
                <p:cNvCxnSpPr>
                  <a:cxnSpLocks/>
                </p:cNvCxnSpPr>
                <p:nvPr/>
              </p:nvCxnSpPr>
              <p:spPr>
                <a:xfrm flipV="1">
                  <a:off x="2631280"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C75243C8-404F-40DC-BC49-CBCF25C17230}"/>
                    </a:ext>
                  </a:extLst>
                </p:cNvPr>
                <p:cNvCxnSpPr>
                  <a:cxnSpLocks/>
                </p:cNvCxnSpPr>
                <p:nvPr/>
              </p:nvCxnSpPr>
              <p:spPr>
                <a:xfrm flipV="1">
                  <a:off x="2809876"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feld 85">
                  <a:extLst>
                    <a:ext uri="{FF2B5EF4-FFF2-40B4-BE49-F238E27FC236}">
                      <a16:creationId xmlns:a16="http://schemas.microsoft.com/office/drawing/2014/main" id="{1912AE75-95BA-47A7-9B58-79CDC668F3F7}"/>
                    </a:ext>
                  </a:extLst>
                </p:cNvPr>
                <p:cNvSpPr txBox="1"/>
                <p:nvPr/>
              </p:nvSpPr>
              <p:spPr>
                <a:xfrm>
                  <a:off x="472141" y="5797574"/>
                  <a:ext cx="242374" cy="215444"/>
                </a:xfrm>
                <a:prstGeom prst="rect">
                  <a:avLst/>
                </a:prstGeom>
                <a:noFill/>
              </p:spPr>
              <p:txBody>
                <a:bodyPr wrap="none" rtlCol="0">
                  <a:spAutoFit/>
                </a:bodyPr>
                <a:lstStyle/>
                <a:p>
                  <a:r>
                    <a:rPr lang="de-DE" sz="800"/>
                    <a:t>0</a:t>
                  </a:r>
                </a:p>
              </p:txBody>
            </p:sp>
            <p:sp>
              <p:nvSpPr>
                <p:cNvPr id="87" name="Textfeld 86">
                  <a:extLst>
                    <a:ext uri="{FF2B5EF4-FFF2-40B4-BE49-F238E27FC236}">
                      <a16:creationId xmlns:a16="http://schemas.microsoft.com/office/drawing/2014/main" id="{A5CF3839-35D8-48B2-A241-34856DC62B12}"/>
                    </a:ext>
                  </a:extLst>
                </p:cNvPr>
                <p:cNvSpPr txBox="1"/>
                <p:nvPr/>
              </p:nvSpPr>
              <p:spPr>
                <a:xfrm>
                  <a:off x="472141" y="5519170"/>
                  <a:ext cx="242374" cy="215444"/>
                </a:xfrm>
                <a:prstGeom prst="rect">
                  <a:avLst/>
                </a:prstGeom>
                <a:noFill/>
              </p:spPr>
              <p:txBody>
                <a:bodyPr wrap="none" rtlCol="0">
                  <a:spAutoFit/>
                </a:bodyPr>
                <a:lstStyle/>
                <a:p>
                  <a:r>
                    <a:rPr lang="de-DE" sz="800"/>
                    <a:t>1</a:t>
                  </a:r>
                </a:p>
              </p:txBody>
            </p:sp>
            <p:sp>
              <p:nvSpPr>
                <p:cNvPr id="88" name="Textfeld 87">
                  <a:extLst>
                    <a:ext uri="{FF2B5EF4-FFF2-40B4-BE49-F238E27FC236}">
                      <a16:creationId xmlns:a16="http://schemas.microsoft.com/office/drawing/2014/main" id="{23FEE4CA-13EC-4437-B0FC-7A44BE626C27}"/>
                    </a:ext>
                  </a:extLst>
                </p:cNvPr>
                <p:cNvSpPr txBox="1"/>
                <p:nvPr/>
              </p:nvSpPr>
              <p:spPr>
                <a:xfrm>
                  <a:off x="472141" y="5231496"/>
                  <a:ext cx="242374" cy="215444"/>
                </a:xfrm>
                <a:prstGeom prst="rect">
                  <a:avLst/>
                </a:prstGeom>
                <a:noFill/>
              </p:spPr>
              <p:txBody>
                <a:bodyPr wrap="none" rtlCol="0">
                  <a:spAutoFit/>
                </a:bodyPr>
                <a:lstStyle/>
                <a:p>
                  <a:r>
                    <a:rPr lang="de-DE" sz="800"/>
                    <a:t>2</a:t>
                  </a:r>
                </a:p>
              </p:txBody>
            </p:sp>
            <p:sp>
              <p:nvSpPr>
                <p:cNvPr id="89" name="Textfeld 88">
                  <a:extLst>
                    <a:ext uri="{FF2B5EF4-FFF2-40B4-BE49-F238E27FC236}">
                      <a16:creationId xmlns:a16="http://schemas.microsoft.com/office/drawing/2014/main" id="{0D08296D-A7B1-4EE9-9287-FC4F620AF413}"/>
                    </a:ext>
                  </a:extLst>
                </p:cNvPr>
                <p:cNvSpPr txBox="1"/>
                <p:nvPr/>
              </p:nvSpPr>
              <p:spPr>
                <a:xfrm>
                  <a:off x="472141" y="4945852"/>
                  <a:ext cx="242374" cy="215444"/>
                </a:xfrm>
                <a:prstGeom prst="rect">
                  <a:avLst/>
                </a:prstGeom>
                <a:noFill/>
              </p:spPr>
              <p:txBody>
                <a:bodyPr wrap="none" rtlCol="0">
                  <a:spAutoFit/>
                </a:bodyPr>
                <a:lstStyle/>
                <a:p>
                  <a:r>
                    <a:rPr lang="de-DE" sz="800"/>
                    <a:t>3</a:t>
                  </a:r>
                </a:p>
              </p:txBody>
            </p:sp>
            <p:sp>
              <p:nvSpPr>
                <p:cNvPr id="90" name="Textfeld 89">
                  <a:extLst>
                    <a:ext uri="{FF2B5EF4-FFF2-40B4-BE49-F238E27FC236}">
                      <a16:creationId xmlns:a16="http://schemas.microsoft.com/office/drawing/2014/main" id="{D1A8C878-3388-4566-8E5B-543DEC1DE173}"/>
                    </a:ext>
                  </a:extLst>
                </p:cNvPr>
                <p:cNvSpPr txBox="1"/>
                <p:nvPr/>
              </p:nvSpPr>
              <p:spPr>
                <a:xfrm>
                  <a:off x="472141" y="4661919"/>
                  <a:ext cx="242374" cy="215444"/>
                </a:xfrm>
                <a:prstGeom prst="rect">
                  <a:avLst/>
                </a:prstGeom>
                <a:noFill/>
              </p:spPr>
              <p:txBody>
                <a:bodyPr wrap="none" rtlCol="0">
                  <a:spAutoFit/>
                </a:bodyPr>
                <a:lstStyle/>
                <a:p>
                  <a:r>
                    <a:rPr lang="de-DE" sz="800"/>
                    <a:t>4</a:t>
                  </a:r>
                </a:p>
              </p:txBody>
            </p:sp>
            <p:sp>
              <p:nvSpPr>
                <p:cNvPr id="91" name="Textfeld 90">
                  <a:extLst>
                    <a:ext uri="{FF2B5EF4-FFF2-40B4-BE49-F238E27FC236}">
                      <a16:creationId xmlns:a16="http://schemas.microsoft.com/office/drawing/2014/main" id="{DF3F37DE-792D-4A5B-B3C4-5EC89674D2B2}"/>
                    </a:ext>
                  </a:extLst>
                </p:cNvPr>
                <p:cNvSpPr txBox="1"/>
                <p:nvPr/>
              </p:nvSpPr>
              <p:spPr>
                <a:xfrm>
                  <a:off x="552707" y="5904506"/>
                  <a:ext cx="242374" cy="215444"/>
                </a:xfrm>
                <a:prstGeom prst="rect">
                  <a:avLst/>
                </a:prstGeom>
                <a:noFill/>
              </p:spPr>
              <p:txBody>
                <a:bodyPr wrap="none" rtlCol="0">
                  <a:spAutoFit/>
                </a:bodyPr>
                <a:lstStyle/>
                <a:p>
                  <a:r>
                    <a:rPr lang="de-DE" sz="800"/>
                    <a:t>0</a:t>
                  </a:r>
                </a:p>
              </p:txBody>
            </p:sp>
            <p:sp>
              <p:nvSpPr>
                <p:cNvPr id="92" name="Textfeld 91">
                  <a:extLst>
                    <a:ext uri="{FF2B5EF4-FFF2-40B4-BE49-F238E27FC236}">
                      <a16:creationId xmlns:a16="http://schemas.microsoft.com/office/drawing/2014/main" id="{E2F4784C-4E0B-4980-9853-35CC7FEED302}"/>
                    </a:ext>
                  </a:extLst>
                </p:cNvPr>
                <p:cNvSpPr txBox="1"/>
                <p:nvPr/>
              </p:nvSpPr>
              <p:spPr>
                <a:xfrm>
                  <a:off x="885802" y="5904506"/>
                  <a:ext cx="300082" cy="215444"/>
                </a:xfrm>
                <a:prstGeom prst="rect">
                  <a:avLst/>
                </a:prstGeom>
                <a:noFill/>
              </p:spPr>
              <p:txBody>
                <a:bodyPr wrap="none" rtlCol="0">
                  <a:spAutoFit/>
                </a:bodyPr>
                <a:lstStyle/>
                <a:p>
                  <a:r>
                    <a:rPr lang="de-DE" sz="800"/>
                    <a:t>12</a:t>
                  </a:r>
                </a:p>
              </p:txBody>
            </p:sp>
            <p:sp>
              <p:nvSpPr>
                <p:cNvPr id="93" name="Textfeld 92">
                  <a:extLst>
                    <a:ext uri="{FF2B5EF4-FFF2-40B4-BE49-F238E27FC236}">
                      <a16:creationId xmlns:a16="http://schemas.microsoft.com/office/drawing/2014/main" id="{FAA3E309-AB61-4B28-966B-78A4A12A72DD}"/>
                    </a:ext>
                  </a:extLst>
                </p:cNvPr>
                <p:cNvSpPr txBox="1"/>
                <p:nvPr/>
              </p:nvSpPr>
              <p:spPr>
                <a:xfrm>
                  <a:off x="1240606" y="5904506"/>
                  <a:ext cx="300082" cy="215444"/>
                </a:xfrm>
                <a:prstGeom prst="rect">
                  <a:avLst/>
                </a:prstGeom>
                <a:noFill/>
              </p:spPr>
              <p:txBody>
                <a:bodyPr wrap="none" rtlCol="0">
                  <a:spAutoFit/>
                </a:bodyPr>
                <a:lstStyle/>
                <a:p>
                  <a:r>
                    <a:rPr lang="de-DE" sz="800"/>
                    <a:t>24</a:t>
                  </a:r>
                </a:p>
              </p:txBody>
            </p:sp>
            <p:sp>
              <p:nvSpPr>
                <p:cNvPr id="94" name="Textfeld 93">
                  <a:extLst>
                    <a:ext uri="{FF2B5EF4-FFF2-40B4-BE49-F238E27FC236}">
                      <a16:creationId xmlns:a16="http://schemas.microsoft.com/office/drawing/2014/main" id="{E125C6A0-D21F-4813-A27C-8E5E04117608}"/>
                    </a:ext>
                  </a:extLst>
                </p:cNvPr>
                <p:cNvSpPr txBox="1"/>
                <p:nvPr/>
              </p:nvSpPr>
              <p:spPr>
                <a:xfrm>
                  <a:off x="1593742" y="5905306"/>
                  <a:ext cx="300082" cy="215444"/>
                </a:xfrm>
                <a:prstGeom prst="rect">
                  <a:avLst/>
                </a:prstGeom>
                <a:noFill/>
              </p:spPr>
              <p:txBody>
                <a:bodyPr wrap="none" rtlCol="0">
                  <a:spAutoFit/>
                </a:bodyPr>
                <a:lstStyle/>
                <a:p>
                  <a:r>
                    <a:rPr lang="de-DE" sz="800"/>
                    <a:t>36</a:t>
                  </a:r>
                </a:p>
              </p:txBody>
            </p:sp>
            <p:sp>
              <p:nvSpPr>
                <p:cNvPr id="95" name="Textfeld 94">
                  <a:extLst>
                    <a:ext uri="{FF2B5EF4-FFF2-40B4-BE49-F238E27FC236}">
                      <a16:creationId xmlns:a16="http://schemas.microsoft.com/office/drawing/2014/main" id="{604672F7-00C1-41A6-B6F5-2F8747F8DC8A}"/>
                    </a:ext>
                  </a:extLst>
                </p:cNvPr>
                <p:cNvSpPr txBox="1"/>
                <p:nvPr/>
              </p:nvSpPr>
              <p:spPr>
                <a:xfrm>
                  <a:off x="1949259" y="5907482"/>
                  <a:ext cx="300082" cy="215444"/>
                </a:xfrm>
                <a:prstGeom prst="rect">
                  <a:avLst/>
                </a:prstGeom>
                <a:noFill/>
              </p:spPr>
              <p:txBody>
                <a:bodyPr wrap="none" rtlCol="0">
                  <a:spAutoFit/>
                </a:bodyPr>
                <a:lstStyle/>
                <a:p>
                  <a:r>
                    <a:rPr lang="de-DE" sz="800"/>
                    <a:t>48</a:t>
                  </a:r>
                </a:p>
              </p:txBody>
            </p:sp>
            <p:sp>
              <p:nvSpPr>
                <p:cNvPr id="96" name="Textfeld 95">
                  <a:extLst>
                    <a:ext uri="{FF2B5EF4-FFF2-40B4-BE49-F238E27FC236}">
                      <a16:creationId xmlns:a16="http://schemas.microsoft.com/office/drawing/2014/main" id="{2355429B-68E9-4ECC-AA47-463C31067E19}"/>
                    </a:ext>
                  </a:extLst>
                </p:cNvPr>
                <p:cNvSpPr txBox="1"/>
                <p:nvPr/>
              </p:nvSpPr>
              <p:spPr>
                <a:xfrm>
                  <a:off x="2304776" y="5904896"/>
                  <a:ext cx="300082" cy="215444"/>
                </a:xfrm>
                <a:prstGeom prst="rect">
                  <a:avLst/>
                </a:prstGeom>
                <a:noFill/>
              </p:spPr>
              <p:txBody>
                <a:bodyPr wrap="none" rtlCol="0">
                  <a:spAutoFit/>
                </a:bodyPr>
                <a:lstStyle/>
                <a:p>
                  <a:r>
                    <a:rPr lang="de-DE" sz="800"/>
                    <a:t>60</a:t>
                  </a:r>
                </a:p>
              </p:txBody>
            </p:sp>
            <p:sp>
              <p:nvSpPr>
                <p:cNvPr id="97" name="Textfeld 96">
                  <a:extLst>
                    <a:ext uri="{FF2B5EF4-FFF2-40B4-BE49-F238E27FC236}">
                      <a16:creationId xmlns:a16="http://schemas.microsoft.com/office/drawing/2014/main" id="{ACBE593D-46CA-4A1E-84BB-1CB92D4D4C33}"/>
                    </a:ext>
                  </a:extLst>
                </p:cNvPr>
                <p:cNvSpPr txBox="1"/>
                <p:nvPr/>
              </p:nvSpPr>
              <p:spPr>
                <a:xfrm>
                  <a:off x="2659835" y="5904691"/>
                  <a:ext cx="300082" cy="215444"/>
                </a:xfrm>
                <a:prstGeom prst="rect">
                  <a:avLst/>
                </a:prstGeom>
                <a:noFill/>
              </p:spPr>
              <p:txBody>
                <a:bodyPr wrap="none" rtlCol="0">
                  <a:spAutoFit/>
                </a:bodyPr>
                <a:lstStyle/>
                <a:p>
                  <a:r>
                    <a:rPr lang="de-DE" sz="800"/>
                    <a:t>72</a:t>
                  </a:r>
                </a:p>
              </p:txBody>
            </p:sp>
            <p:sp>
              <p:nvSpPr>
                <p:cNvPr id="98" name="Textfeld 97">
                  <a:extLst>
                    <a:ext uri="{FF2B5EF4-FFF2-40B4-BE49-F238E27FC236}">
                      <a16:creationId xmlns:a16="http://schemas.microsoft.com/office/drawing/2014/main" id="{4B56AB40-9D8B-4DA5-8407-CE82CCFEE7F9}"/>
                    </a:ext>
                  </a:extLst>
                </p:cNvPr>
                <p:cNvSpPr txBox="1"/>
                <p:nvPr/>
              </p:nvSpPr>
              <p:spPr>
                <a:xfrm>
                  <a:off x="1450579" y="6051213"/>
                  <a:ext cx="583814" cy="215444"/>
                </a:xfrm>
                <a:prstGeom prst="rect">
                  <a:avLst/>
                </a:prstGeom>
                <a:noFill/>
              </p:spPr>
              <p:txBody>
                <a:bodyPr wrap="none" rtlCol="0">
                  <a:spAutoFit/>
                </a:bodyPr>
                <a:lstStyle/>
                <a:p>
                  <a:r>
                    <a:rPr lang="de-DE" sz="800" b="1"/>
                    <a:t>TIME (h)</a:t>
                  </a:r>
                </a:p>
              </p:txBody>
            </p:sp>
            <p:sp>
              <p:nvSpPr>
                <p:cNvPr id="99" name="Textfeld 98">
                  <a:extLst>
                    <a:ext uri="{FF2B5EF4-FFF2-40B4-BE49-F238E27FC236}">
                      <a16:creationId xmlns:a16="http://schemas.microsoft.com/office/drawing/2014/main" id="{BB5F6B4B-6015-4429-AA2E-68F707D1BC26}"/>
                    </a:ext>
                  </a:extLst>
                </p:cNvPr>
                <p:cNvSpPr txBox="1"/>
                <p:nvPr/>
              </p:nvSpPr>
              <p:spPr>
                <a:xfrm rot="16200000">
                  <a:off x="-305281" y="5089014"/>
                  <a:ext cx="1487908" cy="215444"/>
                </a:xfrm>
                <a:prstGeom prst="rect">
                  <a:avLst/>
                </a:prstGeom>
                <a:noFill/>
              </p:spPr>
              <p:txBody>
                <a:bodyPr wrap="none" rtlCol="0">
                  <a:spAutoFit/>
                </a:bodyPr>
                <a:lstStyle/>
                <a:p>
                  <a:r>
                    <a:rPr lang="de-DE" sz="800" b="1"/>
                    <a:t>CONCENTRATION (</a:t>
                  </a:r>
                  <a:r>
                    <a:rPr lang="de-DE" sz="800" b="1" err="1"/>
                    <a:t>ng</a:t>
                  </a:r>
                  <a:r>
                    <a:rPr lang="de-DE" sz="800" b="1"/>
                    <a:t>/</a:t>
                  </a:r>
                  <a:r>
                    <a:rPr lang="de-DE" sz="800" b="1" err="1"/>
                    <a:t>mL</a:t>
                  </a:r>
                  <a:r>
                    <a:rPr lang="de-DE" sz="800" b="1"/>
                    <a:t>)</a:t>
                  </a:r>
                </a:p>
              </p:txBody>
            </p:sp>
          </p:grpSp>
        </p:grpSp>
        <p:sp>
          <p:nvSpPr>
            <p:cNvPr id="154" name="Freihandform: Form 153">
              <a:extLst>
                <a:ext uri="{FF2B5EF4-FFF2-40B4-BE49-F238E27FC236}">
                  <a16:creationId xmlns:a16="http://schemas.microsoft.com/office/drawing/2014/main" id="{A84219E8-4A0C-40B1-840B-A075D21431D9}"/>
                </a:ext>
              </a:extLst>
            </p:cNvPr>
            <p:cNvSpPr/>
            <p:nvPr/>
          </p:nvSpPr>
          <p:spPr>
            <a:xfrm>
              <a:off x="4194729" y="5004701"/>
              <a:ext cx="2106059" cy="788879"/>
            </a:xfrm>
            <a:custGeom>
              <a:avLst/>
              <a:gdLst>
                <a:gd name="connsiteX0" fmla="*/ 2106169 w 2106169"/>
                <a:gd name="connsiteY0" fmla="*/ 619710 h 779253"/>
                <a:gd name="connsiteX1" fmla="*/ 1220344 w 2106169"/>
                <a:gd name="connsiteY1" fmla="*/ 381585 h 779253"/>
                <a:gd name="connsiteX2" fmla="*/ 410719 w 2106169"/>
                <a:gd name="connsiteY2" fmla="*/ 5347 h 779253"/>
                <a:gd name="connsiteX3" fmla="*/ 115444 w 2106169"/>
                <a:gd name="connsiteY3" fmla="*/ 202991 h 779253"/>
                <a:gd name="connsiteX4" fmla="*/ 1144 w 2106169"/>
                <a:gd name="connsiteY4" fmla="*/ 779253 h 779253"/>
                <a:gd name="connsiteX0" fmla="*/ 2106059 w 2106059"/>
                <a:gd name="connsiteY0" fmla="*/ 622481 h 782024"/>
                <a:gd name="connsiteX1" fmla="*/ 1220234 w 2106059"/>
                <a:gd name="connsiteY1" fmla="*/ 384356 h 782024"/>
                <a:gd name="connsiteX2" fmla="*/ 410609 w 2106059"/>
                <a:gd name="connsiteY2" fmla="*/ 8118 h 782024"/>
                <a:gd name="connsiteX3" fmla="*/ 122477 w 2106059"/>
                <a:gd name="connsiteY3" fmla="*/ 179568 h 782024"/>
                <a:gd name="connsiteX4" fmla="*/ 1034 w 2106059"/>
                <a:gd name="connsiteY4" fmla="*/ 782024 h 782024"/>
                <a:gd name="connsiteX0" fmla="*/ 2106059 w 2106059"/>
                <a:gd name="connsiteY0" fmla="*/ 623144 h 782687"/>
                <a:gd name="connsiteX1" fmla="*/ 1220234 w 2106059"/>
                <a:gd name="connsiteY1" fmla="*/ 385019 h 782687"/>
                <a:gd name="connsiteX2" fmla="*/ 410609 w 2106059"/>
                <a:gd name="connsiteY2" fmla="*/ 8781 h 782687"/>
                <a:gd name="connsiteX3" fmla="*/ 122477 w 2106059"/>
                <a:gd name="connsiteY3" fmla="*/ 180231 h 782687"/>
                <a:gd name="connsiteX4" fmla="*/ 1034 w 2106059"/>
                <a:gd name="connsiteY4" fmla="*/ 782687 h 782687"/>
                <a:gd name="connsiteX0" fmla="*/ 2106059 w 2106059"/>
                <a:gd name="connsiteY0" fmla="*/ 629336 h 788879"/>
                <a:gd name="connsiteX1" fmla="*/ 1220234 w 2106059"/>
                <a:gd name="connsiteY1" fmla="*/ 391211 h 788879"/>
                <a:gd name="connsiteX2" fmla="*/ 410609 w 2106059"/>
                <a:gd name="connsiteY2" fmla="*/ 14973 h 788879"/>
                <a:gd name="connsiteX3" fmla="*/ 122477 w 2106059"/>
                <a:gd name="connsiteY3" fmla="*/ 186423 h 788879"/>
                <a:gd name="connsiteX4" fmla="*/ 1034 w 2106059"/>
                <a:gd name="connsiteY4" fmla="*/ 788879 h 788879"/>
                <a:gd name="connsiteX0" fmla="*/ 2106059 w 2106059"/>
                <a:gd name="connsiteY0" fmla="*/ 629336 h 788879"/>
                <a:gd name="connsiteX1" fmla="*/ 1220234 w 2106059"/>
                <a:gd name="connsiteY1" fmla="*/ 391211 h 788879"/>
                <a:gd name="connsiteX2" fmla="*/ 410609 w 2106059"/>
                <a:gd name="connsiteY2" fmla="*/ 14973 h 788879"/>
                <a:gd name="connsiteX3" fmla="*/ 122477 w 2106059"/>
                <a:gd name="connsiteY3" fmla="*/ 186423 h 788879"/>
                <a:gd name="connsiteX4" fmla="*/ 1034 w 2106059"/>
                <a:gd name="connsiteY4" fmla="*/ 788879 h 788879"/>
                <a:gd name="connsiteX0" fmla="*/ 2106059 w 2106059"/>
                <a:gd name="connsiteY0" fmla="*/ 629336 h 788879"/>
                <a:gd name="connsiteX1" fmla="*/ 1220234 w 2106059"/>
                <a:gd name="connsiteY1" fmla="*/ 391211 h 788879"/>
                <a:gd name="connsiteX2" fmla="*/ 410609 w 2106059"/>
                <a:gd name="connsiteY2" fmla="*/ 14973 h 788879"/>
                <a:gd name="connsiteX3" fmla="*/ 122477 w 2106059"/>
                <a:gd name="connsiteY3" fmla="*/ 186423 h 788879"/>
                <a:gd name="connsiteX4" fmla="*/ 1034 w 2106059"/>
                <a:gd name="connsiteY4" fmla="*/ 788879 h 788879"/>
                <a:gd name="connsiteX0" fmla="*/ 2106059 w 2106059"/>
                <a:gd name="connsiteY0" fmla="*/ 629336 h 788879"/>
                <a:gd name="connsiteX1" fmla="*/ 1220234 w 2106059"/>
                <a:gd name="connsiteY1" fmla="*/ 391211 h 788879"/>
                <a:gd name="connsiteX2" fmla="*/ 410609 w 2106059"/>
                <a:gd name="connsiteY2" fmla="*/ 14973 h 788879"/>
                <a:gd name="connsiteX3" fmla="*/ 122477 w 2106059"/>
                <a:gd name="connsiteY3" fmla="*/ 186423 h 788879"/>
                <a:gd name="connsiteX4" fmla="*/ 1034 w 2106059"/>
                <a:gd name="connsiteY4" fmla="*/ 788879 h 788879"/>
                <a:gd name="connsiteX0" fmla="*/ 2106059 w 2106059"/>
                <a:gd name="connsiteY0" fmla="*/ 629336 h 788879"/>
                <a:gd name="connsiteX1" fmla="*/ 1220234 w 2106059"/>
                <a:gd name="connsiteY1" fmla="*/ 391211 h 788879"/>
                <a:gd name="connsiteX2" fmla="*/ 410609 w 2106059"/>
                <a:gd name="connsiteY2" fmla="*/ 14973 h 788879"/>
                <a:gd name="connsiteX3" fmla="*/ 122477 w 2106059"/>
                <a:gd name="connsiteY3" fmla="*/ 186423 h 788879"/>
                <a:gd name="connsiteX4" fmla="*/ 1034 w 2106059"/>
                <a:gd name="connsiteY4" fmla="*/ 788879 h 78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059" h="788879">
                  <a:moveTo>
                    <a:pt x="2106059" y="629336"/>
                  </a:moveTo>
                  <a:cubicBezTo>
                    <a:pt x="1804434" y="578139"/>
                    <a:pt x="1505191" y="481699"/>
                    <a:pt x="1220234" y="391211"/>
                  </a:cubicBezTo>
                  <a:cubicBezTo>
                    <a:pt x="935277" y="300723"/>
                    <a:pt x="581661" y="65773"/>
                    <a:pt x="410609" y="14973"/>
                  </a:cubicBezTo>
                  <a:cubicBezTo>
                    <a:pt x="239557" y="-35827"/>
                    <a:pt x="181214" y="47914"/>
                    <a:pt x="122477" y="186423"/>
                  </a:cubicBezTo>
                  <a:cubicBezTo>
                    <a:pt x="54215" y="315407"/>
                    <a:pt x="-8888" y="761098"/>
                    <a:pt x="1034" y="788879"/>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5" name="Ellipse 154">
              <a:extLst>
                <a:ext uri="{FF2B5EF4-FFF2-40B4-BE49-F238E27FC236}">
                  <a16:creationId xmlns:a16="http://schemas.microsoft.com/office/drawing/2014/main" id="{D0396DC1-D713-43D7-9079-219B93F88E25}"/>
                </a:ext>
              </a:extLst>
            </p:cNvPr>
            <p:cNvSpPr/>
            <p:nvPr/>
          </p:nvSpPr>
          <p:spPr>
            <a:xfrm flipV="1">
              <a:off x="4398216" y="470696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6" name="Ellipse 155">
              <a:extLst>
                <a:ext uri="{FF2B5EF4-FFF2-40B4-BE49-F238E27FC236}">
                  <a16:creationId xmlns:a16="http://schemas.microsoft.com/office/drawing/2014/main" id="{914A9162-5701-4425-AFC0-81282A4B472D}"/>
                </a:ext>
              </a:extLst>
            </p:cNvPr>
            <p:cNvSpPr/>
            <p:nvPr/>
          </p:nvSpPr>
          <p:spPr>
            <a:xfrm flipV="1">
              <a:off x="4465347" y="483811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7" name="Ellipse 156">
              <a:extLst>
                <a:ext uri="{FF2B5EF4-FFF2-40B4-BE49-F238E27FC236}">
                  <a16:creationId xmlns:a16="http://schemas.microsoft.com/office/drawing/2014/main" id="{83307E03-6C74-4F3E-8513-D27BE8FCCE4A}"/>
                </a:ext>
              </a:extLst>
            </p:cNvPr>
            <p:cNvSpPr/>
            <p:nvPr/>
          </p:nvSpPr>
          <p:spPr>
            <a:xfrm flipV="1">
              <a:off x="4465347" y="494355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8" name="Ellipse 157">
              <a:extLst>
                <a:ext uri="{FF2B5EF4-FFF2-40B4-BE49-F238E27FC236}">
                  <a16:creationId xmlns:a16="http://schemas.microsoft.com/office/drawing/2014/main" id="{642C4C66-55A6-4AD0-A637-D5F6F037D085}"/>
                </a:ext>
              </a:extLst>
            </p:cNvPr>
            <p:cNvSpPr/>
            <p:nvPr/>
          </p:nvSpPr>
          <p:spPr>
            <a:xfrm flipV="1">
              <a:off x="4398741" y="498745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9" name="Ellipse 158">
              <a:extLst>
                <a:ext uri="{FF2B5EF4-FFF2-40B4-BE49-F238E27FC236}">
                  <a16:creationId xmlns:a16="http://schemas.microsoft.com/office/drawing/2014/main" id="{E1F6B125-0BDE-4464-969E-682C186665B2}"/>
                </a:ext>
              </a:extLst>
            </p:cNvPr>
            <p:cNvSpPr/>
            <p:nvPr/>
          </p:nvSpPr>
          <p:spPr>
            <a:xfrm flipV="1">
              <a:off x="4462415" y="501606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0" name="Ellipse 159">
              <a:extLst>
                <a:ext uri="{FF2B5EF4-FFF2-40B4-BE49-F238E27FC236}">
                  <a16:creationId xmlns:a16="http://schemas.microsoft.com/office/drawing/2014/main" id="{01052438-7450-4A26-BA7B-E127D85ED99A}"/>
                </a:ext>
              </a:extLst>
            </p:cNvPr>
            <p:cNvSpPr/>
            <p:nvPr/>
          </p:nvSpPr>
          <p:spPr>
            <a:xfrm flipV="1">
              <a:off x="4463432" y="510381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1" name="Ellipse 160">
              <a:extLst>
                <a:ext uri="{FF2B5EF4-FFF2-40B4-BE49-F238E27FC236}">
                  <a16:creationId xmlns:a16="http://schemas.microsoft.com/office/drawing/2014/main" id="{DB56EE39-C509-434C-9BFD-7F4FD524A357}"/>
                </a:ext>
              </a:extLst>
            </p:cNvPr>
            <p:cNvSpPr/>
            <p:nvPr/>
          </p:nvSpPr>
          <p:spPr>
            <a:xfrm flipV="1">
              <a:off x="4400369" y="5048597"/>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2" name="Ellipse 161">
              <a:extLst>
                <a:ext uri="{FF2B5EF4-FFF2-40B4-BE49-F238E27FC236}">
                  <a16:creationId xmlns:a16="http://schemas.microsoft.com/office/drawing/2014/main" id="{E632DFA7-86F4-4CD0-92FA-E8740453FD47}"/>
                </a:ext>
              </a:extLst>
            </p:cNvPr>
            <p:cNvSpPr/>
            <p:nvPr/>
          </p:nvSpPr>
          <p:spPr>
            <a:xfrm flipV="1">
              <a:off x="4287494" y="5073961"/>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3" name="Ellipse 162">
              <a:extLst>
                <a:ext uri="{FF2B5EF4-FFF2-40B4-BE49-F238E27FC236}">
                  <a16:creationId xmlns:a16="http://schemas.microsoft.com/office/drawing/2014/main" id="{568F886B-1F87-43DB-8108-9726C71D824E}"/>
                </a:ext>
              </a:extLst>
            </p:cNvPr>
            <p:cNvSpPr/>
            <p:nvPr/>
          </p:nvSpPr>
          <p:spPr>
            <a:xfrm flipV="1">
              <a:off x="4292055" y="5140795"/>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4" name="Ellipse 163">
              <a:extLst>
                <a:ext uri="{FF2B5EF4-FFF2-40B4-BE49-F238E27FC236}">
                  <a16:creationId xmlns:a16="http://schemas.microsoft.com/office/drawing/2014/main" id="{3761B677-350F-4151-95BC-58D068BAF70B}"/>
                </a:ext>
              </a:extLst>
            </p:cNvPr>
            <p:cNvSpPr/>
            <p:nvPr/>
          </p:nvSpPr>
          <p:spPr>
            <a:xfrm flipV="1">
              <a:off x="4348116" y="5229253"/>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5" name="Ellipse 164">
              <a:extLst>
                <a:ext uri="{FF2B5EF4-FFF2-40B4-BE49-F238E27FC236}">
                  <a16:creationId xmlns:a16="http://schemas.microsoft.com/office/drawing/2014/main" id="{E90DDA8C-C908-4554-988E-8344298D1C0D}"/>
                </a:ext>
              </a:extLst>
            </p:cNvPr>
            <p:cNvSpPr/>
            <p:nvPr/>
          </p:nvSpPr>
          <p:spPr>
            <a:xfrm flipV="1">
              <a:off x="4233186" y="531183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6" name="Ellipse 165">
              <a:extLst>
                <a:ext uri="{FF2B5EF4-FFF2-40B4-BE49-F238E27FC236}">
                  <a16:creationId xmlns:a16="http://schemas.microsoft.com/office/drawing/2014/main" id="{71D9B131-B0F4-44DA-B01F-B9AF684E5A38}"/>
                </a:ext>
              </a:extLst>
            </p:cNvPr>
            <p:cNvSpPr/>
            <p:nvPr/>
          </p:nvSpPr>
          <p:spPr>
            <a:xfrm flipV="1">
              <a:off x="4233186" y="5369481"/>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7" name="Ellipse 166">
              <a:extLst>
                <a:ext uri="{FF2B5EF4-FFF2-40B4-BE49-F238E27FC236}">
                  <a16:creationId xmlns:a16="http://schemas.microsoft.com/office/drawing/2014/main" id="{F24BEFF9-0FE1-4BF0-A8A3-3E980F44C0A3}"/>
                </a:ext>
              </a:extLst>
            </p:cNvPr>
            <p:cNvSpPr/>
            <p:nvPr/>
          </p:nvSpPr>
          <p:spPr>
            <a:xfrm flipV="1">
              <a:off x="4226264" y="570783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8" name="Ellipse 167">
              <a:extLst>
                <a:ext uri="{FF2B5EF4-FFF2-40B4-BE49-F238E27FC236}">
                  <a16:creationId xmlns:a16="http://schemas.microsoft.com/office/drawing/2014/main" id="{9C25B1C5-FCDE-4152-886B-33FE7DD3A288}"/>
                </a:ext>
              </a:extLst>
            </p:cNvPr>
            <p:cNvSpPr/>
            <p:nvPr/>
          </p:nvSpPr>
          <p:spPr>
            <a:xfrm flipV="1">
              <a:off x="4402020" y="537921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9" name="Ellipse 168">
              <a:extLst>
                <a:ext uri="{FF2B5EF4-FFF2-40B4-BE49-F238E27FC236}">
                  <a16:creationId xmlns:a16="http://schemas.microsoft.com/office/drawing/2014/main" id="{1F8812AE-8E90-4EFD-A528-CD6A13056330}"/>
                </a:ext>
              </a:extLst>
            </p:cNvPr>
            <p:cNvSpPr/>
            <p:nvPr/>
          </p:nvSpPr>
          <p:spPr>
            <a:xfrm flipV="1">
              <a:off x="4638473" y="514953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0" name="Ellipse 169">
              <a:extLst>
                <a:ext uri="{FF2B5EF4-FFF2-40B4-BE49-F238E27FC236}">
                  <a16:creationId xmlns:a16="http://schemas.microsoft.com/office/drawing/2014/main" id="{9E98E974-06FF-4F3B-9A48-3B79308B0E8C}"/>
                </a:ext>
              </a:extLst>
            </p:cNvPr>
            <p:cNvSpPr/>
            <p:nvPr/>
          </p:nvSpPr>
          <p:spPr>
            <a:xfrm flipV="1">
              <a:off x="4636290" y="508355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1" name="Ellipse 170">
              <a:extLst>
                <a:ext uri="{FF2B5EF4-FFF2-40B4-BE49-F238E27FC236}">
                  <a16:creationId xmlns:a16="http://schemas.microsoft.com/office/drawing/2014/main" id="{36BCC7AA-B2E3-41C8-8D72-D4EC877F6958}"/>
                </a:ext>
              </a:extLst>
            </p:cNvPr>
            <p:cNvSpPr/>
            <p:nvPr/>
          </p:nvSpPr>
          <p:spPr>
            <a:xfrm flipV="1">
              <a:off x="4766936" y="517860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2" name="Ellipse 171">
              <a:extLst>
                <a:ext uri="{FF2B5EF4-FFF2-40B4-BE49-F238E27FC236}">
                  <a16:creationId xmlns:a16="http://schemas.microsoft.com/office/drawing/2014/main" id="{D559737F-1326-430A-988F-4B36E70C898F}"/>
                </a:ext>
              </a:extLst>
            </p:cNvPr>
            <p:cNvSpPr/>
            <p:nvPr/>
          </p:nvSpPr>
          <p:spPr>
            <a:xfrm flipV="1">
              <a:off x="4874164" y="5195257"/>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3" name="Ellipse 172">
              <a:extLst>
                <a:ext uri="{FF2B5EF4-FFF2-40B4-BE49-F238E27FC236}">
                  <a16:creationId xmlns:a16="http://schemas.microsoft.com/office/drawing/2014/main" id="{76B510E1-6120-40FD-9539-BAACF565627F}"/>
                </a:ext>
              </a:extLst>
            </p:cNvPr>
            <p:cNvSpPr/>
            <p:nvPr/>
          </p:nvSpPr>
          <p:spPr>
            <a:xfrm flipV="1">
              <a:off x="5236122" y="524097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4" name="Ellipse 173">
              <a:extLst>
                <a:ext uri="{FF2B5EF4-FFF2-40B4-BE49-F238E27FC236}">
                  <a16:creationId xmlns:a16="http://schemas.microsoft.com/office/drawing/2014/main" id="{EB120D57-D2E1-476F-B657-CE0EDFC1F109}"/>
                </a:ext>
              </a:extLst>
            </p:cNvPr>
            <p:cNvSpPr/>
            <p:nvPr/>
          </p:nvSpPr>
          <p:spPr>
            <a:xfrm flipV="1">
              <a:off x="5236122" y="5369481"/>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5" name="Ellipse 174">
              <a:extLst>
                <a:ext uri="{FF2B5EF4-FFF2-40B4-BE49-F238E27FC236}">
                  <a16:creationId xmlns:a16="http://schemas.microsoft.com/office/drawing/2014/main" id="{64FA294E-C859-49BA-9564-51D14B25AF76}"/>
                </a:ext>
              </a:extLst>
            </p:cNvPr>
            <p:cNvSpPr/>
            <p:nvPr/>
          </p:nvSpPr>
          <p:spPr>
            <a:xfrm flipV="1">
              <a:off x="5234541" y="5436315"/>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6" name="Ellipse 175">
              <a:extLst>
                <a:ext uri="{FF2B5EF4-FFF2-40B4-BE49-F238E27FC236}">
                  <a16:creationId xmlns:a16="http://schemas.microsoft.com/office/drawing/2014/main" id="{90F6F785-3974-4100-A454-1FBC6AA7774D}"/>
                </a:ext>
              </a:extLst>
            </p:cNvPr>
            <p:cNvSpPr/>
            <p:nvPr/>
          </p:nvSpPr>
          <p:spPr>
            <a:xfrm flipV="1">
              <a:off x="5585322" y="5537861"/>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7" name="Ellipse 176">
              <a:extLst>
                <a:ext uri="{FF2B5EF4-FFF2-40B4-BE49-F238E27FC236}">
                  <a16:creationId xmlns:a16="http://schemas.microsoft.com/office/drawing/2014/main" id="{359FC692-6BCD-431C-BAFE-36F453F659BF}"/>
                </a:ext>
              </a:extLst>
            </p:cNvPr>
            <p:cNvSpPr/>
            <p:nvPr/>
          </p:nvSpPr>
          <p:spPr>
            <a:xfrm flipV="1">
              <a:off x="5585322" y="547671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8" name="Ellipse 177">
              <a:extLst>
                <a:ext uri="{FF2B5EF4-FFF2-40B4-BE49-F238E27FC236}">
                  <a16:creationId xmlns:a16="http://schemas.microsoft.com/office/drawing/2014/main" id="{9A894FAF-10FF-4D2B-A354-A7222C5989E9}"/>
                </a:ext>
              </a:extLst>
            </p:cNvPr>
            <p:cNvSpPr/>
            <p:nvPr/>
          </p:nvSpPr>
          <p:spPr>
            <a:xfrm flipV="1">
              <a:off x="5585322" y="5392149"/>
              <a:ext cx="45719" cy="6355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9" name="Ellipse 178">
              <a:extLst>
                <a:ext uri="{FF2B5EF4-FFF2-40B4-BE49-F238E27FC236}">
                  <a16:creationId xmlns:a16="http://schemas.microsoft.com/office/drawing/2014/main" id="{415E72F6-2F2D-4592-BBE7-903A8F2EB237}"/>
                </a:ext>
              </a:extLst>
            </p:cNvPr>
            <p:cNvSpPr/>
            <p:nvPr/>
          </p:nvSpPr>
          <p:spPr>
            <a:xfrm flipV="1">
              <a:off x="4766066" y="5100626"/>
              <a:ext cx="45719" cy="6355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0" name="Ellipse 179">
              <a:extLst>
                <a:ext uri="{FF2B5EF4-FFF2-40B4-BE49-F238E27FC236}">
                  <a16:creationId xmlns:a16="http://schemas.microsoft.com/office/drawing/2014/main" id="{C6CB5168-CE96-4C79-9FF4-BDB89C4EE421}"/>
                </a:ext>
              </a:extLst>
            </p:cNvPr>
            <p:cNvSpPr/>
            <p:nvPr/>
          </p:nvSpPr>
          <p:spPr>
            <a:xfrm flipV="1">
              <a:off x="6292933" y="5691210"/>
              <a:ext cx="45719" cy="6355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1" name="Ellipse 180">
              <a:extLst>
                <a:ext uri="{FF2B5EF4-FFF2-40B4-BE49-F238E27FC236}">
                  <a16:creationId xmlns:a16="http://schemas.microsoft.com/office/drawing/2014/main" id="{62676F56-C3B0-4574-99AC-F4F545D4E21A}"/>
                </a:ext>
              </a:extLst>
            </p:cNvPr>
            <p:cNvSpPr/>
            <p:nvPr/>
          </p:nvSpPr>
          <p:spPr>
            <a:xfrm flipV="1">
              <a:off x="6292932" y="5540650"/>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2" name="Ellipse 181">
              <a:extLst>
                <a:ext uri="{FF2B5EF4-FFF2-40B4-BE49-F238E27FC236}">
                  <a16:creationId xmlns:a16="http://schemas.microsoft.com/office/drawing/2014/main" id="{3C89739D-2527-48B6-92A6-7D183C9397EF}"/>
                </a:ext>
              </a:extLst>
            </p:cNvPr>
            <p:cNvSpPr/>
            <p:nvPr/>
          </p:nvSpPr>
          <p:spPr>
            <a:xfrm flipV="1">
              <a:off x="6297930" y="576054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3" name="Ellipse 182">
              <a:extLst>
                <a:ext uri="{FF2B5EF4-FFF2-40B4-BE49-F238E27FC236}">
                  <a16:creationId xmlns:a16="http://schemas.microsoft.com/office/drawing/2014/main" id="{97193A5A-E815-48C5-ACD4-30E4196C59CB}"/>
                </a:ext>
              </a:extLst>
            </p:cNvPr>
            <p:cNvSpPr/>
            <p:nvPr/>
          </p:nvSpPr>
          <p:spPr>
            <a:xfrm flipV="1">
              <a:off x="6299430" y="5647065"/>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97" name="Gruppieren 196">
            <a:extLst>
              <a:ext uri="{FF2B5EF4-FFF2-40B4-BE49-F238E27FC236}">
                <a16:creationId xmlns:a16="http://schemas.microsoft.com/office/drawing/2014/main" id="{E6D5D790-5B1B-4CCF-9630-FEAD92718D9B}"/>
              </a:ext>
            </a:extLst>
          </p:cNvPr>
          <p:cNvGrpSpPr/>
          <p:nvPr/>
        </p:nvGrpSpPr>
        <p:grpSpPr>
          <a:xfrm>
            <a:off x="6485789" y="4365765"/>
            <a:ext cx="2634681" cy="1895368"/>
            <a:chOff x="6411494" y="4354335"/>
            <a:chExt cx="2634681" cy="1895368"/>
          </a:xfrm>
        </p:grpSpPr>
        <p:grpSp>
          <p:nvGrpSpPr>
            <p:cNvPr id="100" name="Gruppieren 99">
              <a:extLst>
                <a:ext uri="{FF2B5EF4-FFF2-40B4-BE49-F238E27FC236}">
                  <a16:creationId xmlns:a16="http://schemas.microsoft.com/office/drawing/2014/main" id="{76A2395B-BFFE-4FD2-AFB0-23F8C2771B51}"/>
                </a:ext>
              </a:extLst>
            </p:cNvPr>
            <p:cNvGrpSpPr/>
            <p:nvPr/>
          </p:nvGrpSpPr>
          <p:grpSpPr>
            <a:xfrm>
              <a:off x="6411494" y="4354335"/>
              <a:ext cx="2634681" cy="1895368"/>
              <a:chOff x="325236" y="4371289"/>
              <a:chExt cx="2634681" cy="1895368"/>
            </a:xfrm>
          </p:grpSpPr>
          <p:sp>
            <p:nvSpPr>
              <p:cNvPr id="101" name="Textfeld 100">
                <a:extLst>
                  <a:ext uri="{FF2B5EF4-FFF2-40B4-BE49-F238E27FC236}">
                    <a16:creationId xmlns:a16="http://schemas.microsoft.com/office/drawing/2014/main" id="{4CC83950-4602-4183-91D8-C33DCB7DF623}"/>
                  </a:ext>
                </a:extLst>
              </p:cNvPr>
              <p:cNvSpPr txBox="1"/>
              <p:nvPr/>
            </p:nvSpPr>
            <p:spPr>
              <a:xfrm>
                <a:off x="472141" y="4371289"/>
                <a:ext cx="242374" cy="215444"/>
              </a:xfrm>
              <a:prstGeom prst="rect">
                <a:avLst/>
              </a:prstGeom>
              <a:noFill/>
            </p:spPr>
            <p:txBody>
              <a:bodyPr wrap="none" rtlCol="0">
                <a:spAutoFit/>
              </a:bodyPr>
              <a:lstStyle/>
              <a:p>
                <a:r>
                  <a:rPr lang="de-DE" sz="800"/>
                  <a:t>5</a:t>
                </a:r>
              </a:p>
            </p:txBody>
          </p:sp>
          <p:grpSp>
            <p:nvGrpSpPr>
              <p:cNvPr id="102" name="Gruppieren 101">
                <a:extLst>
                  <a:ext uri="{FF2B5EF4-FFF2-40B4-BE49-F238E27FC236}">
                    <a16:creationId xmlns:a16="http://schemas.microsoft.com/office/drawing/2014/main" id="{C9EEB99D-13CC-4006-99A1-EC34D81A4B6C}"/>
                  </a:ext>
                </a:extLst>
              </p:cNvPr>
              <p:cNvGrpSpPr/>
              <p:nvPr/>
            </p:nvGrpSpPr>
            <p:grpSpPr>
              <a:xfrm>
                <a:off x="325236" y="4452782"/>
                <a:ext cx="2634681" cy="1813875"/>
                <a:chOff x="325236" y="4452782"/>
                <a:chExt cx="2634681" cy="1813875"/>
              </a:xfrm>
            </p:grpSpPr>
            <p:cxnSp>
              <p:nvCxnSpPr>
                <p:cNvPr id="103" name="Gerader Verbinder 102">
                  <a:extLst>
                    <a:ext uri="{FF2B5EF4-FFF2-40B4-BE49-F238E27FC236}">
                      <a16:creationId xmlns:a16="http://schemas.microsoft.com/office/drawing/2014/main" id="{BE9928EB-DFFA-4731-9265-FD08DF00750D}"/>
                    </a:ext>
                  </a:extLst>
                </p:cNvPr>
                <p:cNvCxnSpPr/>
                <p:nvPr/>
              </p:nvCxnSpPr>
              <p:spPr>
                <a:xfrm flipV="1">
                  <a:off x="673894" y="4469606"/>
                  <a:ext cx="0" cy="14906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EF0626E2-CC7C-4130-B968-C2B05921316D}"/>
                    </a:ext>
                  </a:extLst>
                </p:cNvPr>
                <p:cNvCxnSpPr>
                  <a:cxnSpLocks/>
                </p:cNvCxnSpPr>
                <p:nvPr/>
              </p:nvCxnSpPr>
              <p:spPr>
                <a:xfrm flipH="1">
                  <a:off x="631033" y="5905500"/>
                  <a:ext cx="218836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CE335AF7-E3A0-4EF7-B69F-4C001FAE6DAB}"/>
                    </a:ext>
                  </a:extLst>
                </p:cNvPr>
                <p:cNvCxnSpPr/>
                <p:nvPr/>
              </p:nvCxnSpPr>
              <p:spPr>
                <a:xfrm flipH="1">
                  <a:off x="631033" y="5767386"/>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6AA699F0-C924-4A63-BD9F-925760B0E4EC}"/>
                    </a:ext>
                  </a:extLst>
                </p:cNvPr>
                <p:cNvCxnSpPr/>
                <p:nvPr/>
              </p:nvCxnSpPr>
              <p:spPr>
                <a:xfrm flipH="1">
                  <a:off x="631033" y="5629273"/>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23D7045B-F600-4C1C-9A72-5D56C2D324E8}"/>
                    </a:ext>
                  </a:extLst>
                </p:cNvPr>
                <p:cNvCxnSpPr/>
                <p:nvPr/>
              </p:nvCxnSpPr>
              <p:spPr>
                <a:xfrm flipH="1">
                  <a:off x="631033" y="5484017"/>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46C9CFFD-5F2D-4CB9-A066-95E088B3951B}"/>
                    </a:ext>
                  </a:extLst>
                </p:cNvPr>
                <p:cNvCxnSpPr/>
                <p:nvPr/>
              </p:nvCxnSpPr>
              <p:spPr>
                <a:xfrm flipH="1">
                  <a:off x="631033" y="5341142"/>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5D4AB428-EE14-4370-8E01-94D044230127}"/>
                    </a:ext>
                  </a:extLst>
                </p:cNvPr>
                <p:cNvCxnSpPr/>
                <p:nvPr/>
              </p:nvCxnSpPr>
              <p:spPr>
                <a:xfrm flipH="1">
                  <a:off x="631033" y="5195886"/>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12EB83DC-2ABB-4085-AF39-5D6C10F8A6C7}"/>
                    </a:ext>
                  </a:extLst>
                </p:cNvPr>
                <p:cNvCxnSpPr/>
                <p:nvPr/>
              </p:nvCxnSpPr>
              <p:spPr>
                <a:xfrm flipH="1">
                  <a:off x="631033" y="5055392"/>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96CC35D2-8E88-4B25-8756-34D0D16F7CD2}"/>
                    </a:ext>
                  </a:extLst>
                </p:cNvPr>
                <p:cNvCxnSpPr/>
                <p:nvPr/>
              </p:nvCxnSpPr>
              <p:spPr>
                <a:xfrm flipH="1">
                  <a:off x="631033" y="4914898"/>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9706C31C-48A8-499F-9210-3B0F937AF2DB}"/>
                    </a:ext>
                  </a:extLst>
                </p:cNvPr>
                <p:cNvCxnSpPr/>
                <p:nvPr/>
              </p:nvCxnSpPr>
              <p:spPr>
                <a:xfrm flipH="1">
                  <a:off x="631033" y="4772023"/>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13962C93-1446-4DA9-A12D-C8DDD2629A0F}"/>
                    </a:ext>
                  </a:extLst>
                </p:cNvPr>
                <p:cNvCxnSpPr/>
                <p:nvPr/>
              </p:nvCxnSpPr>
              <p:spPr>
                <a:xfrm flipH="1">
                  <a:off x="631033" y="4626766"/>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A8FF1FB4-E75A-460B-93E3-E3123F86AEA6}"/>
                    </a:ext>
                  </a:extLst>
                </p:cNvPr>
                <p:cNvCxnSpPr/>
                <p:nvPr/>
              </p:nvCxnSpPr>
              <p:spPr>
                <a:xfrm flipH="1">
                  <a:off x="631033" y="4479130"/>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7B2C2A48-4BB7-4BF7-A338-FF0C99FA4A90}"/>
                    </a:ext>
                  </a:extLst>
                </p:cNvPr>
                <p:cNvCxnSpPr>
                  <a:cxnSpLocks/>
                </p:cNvCxnSpPr>
                <p:nvPr/>
              </p:nvCxnSpPr>
              <p:spPr>
                <a:xfrm flipV="1">
                  <a:off x="852487"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911F7558-C861-4781-93ED-9DC18A3420D6}"/>
                    </a:ext>
                  </a:extLst>
                </p:cNvPr>
                <p:cNvCxnSpPr>
                  <a:cxnSpLocks/>
                </p:cNvCxnSpPr>
                <p:nvPr/>
              </p:nvCxnSpPr>
              <p:spPr>
                <a:xfrm flipV="1">
                  <a:off x="1033462"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Gerader Verbinder 116">
                  <a:extLst>
                    <a:ext uri="{FF2B5EF4-FFF2-40B4-BE49-F238E27FC236}">
                      <a16:creationId xmlns:a16="http://schemas.microsoft.com/office/drawing/2014/main" id="{35D88453-60DA-49C3-A565-92575F016A86}"/>
                    </a:ext>
                  </a:extLst>
                </p:cNvPr>
                <p:cNvCxnSpPr>
                  <a:cxnSpLocks/>
                </p:cNvCxnSpPr>
                <p:nvPr/>
              </p:nvCxnSpPr>
              <p:spPr>
                <a:xfrm flipV="1">
                  <a:off x="1209674"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Gerader Verbinder 117">
                  <a:extLst>
                    <a:ext uri="{FF2B5EF4-FFF2-40B4-BE49-F238E27FC236}">
                      <a16:creationId xmlns:a16="http://schemas.microsoft.com/office/drawing/2014/main" id="{87BE8BEC-0F8B-4DA4-8386-BE32B8AA3CC4}"/>
                    </a:ext>
                  </a:extLst>
                </p:cNvPr>
                <p:cNvCxnSpPr>
                  <a:cxnSpLocks/>
                </p:cNvCxnSpPr>
                <p:nvPr/>
              </p:nvCxnSpPr>
              <p:spPr>
                <a:xfrm flipV="1">
                  <a:off x="1388267"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2B3578C6-667C-457D-840D-2B52832CF0A7}"/>
                    </a:ext>
                  </a:extLst>
                </p:cNvPr>
                <p:cNvCxnSpPr>
                  <a:cxnSpLocks/>
                </p:cNvCxnSpPr>
                <p:nvPr/>
              </p:nvCxnSpPr>
              <p:spPr>
                <a:xfrm flipV="1">
                  <a:off x="1569242"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F34F0799-04BC-4244-B548-BBB55FEB892A}"/>
                    </a:ext>
                  </a:extLst>
                </p:cNvPr>
                <p:cNvCxnSpPr>
                  <a:cxnSpLocks/>
                </p:cNvCxnSpPr>
                <p:nvPr/>
              </p:nvCxnSpPr>
              <p:spPr>
                <a:xfrm flipV="1">
                  <a:off x="1743074"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Gerader Verbinder 120">
                  <a:extLst>
                    <a:ext uri="{FF2B5EF4-FFF2-40B4-BE49-F238E27FC236}">
                      <a16:creationId xmlns:a16="http://schemas.microsoft.com/office/drawing/2014/main" id="{A5BE208D-6FFD-4C22-AE50-0BE21EEC6E6E}"/>
                    </a:ext>
                  </a:extLst>
                </p:cNvPr>
                <p:cNvCxnSpPr>
                  <a:cxnSpLocks/>
                </p:cNvCxnSpPr>
                <p:nvPr/>
              </p:nvCxnSpPr>
              <p:spPr>
                <a:xfrm flipV="1">
                  <a:off x="1924049"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870813C2-1B54-4440-864A-3DE85546842D}"/>
                    </a:ext>
                  </a:extLst>
                </p:cNvPr>
                <p:cNvCxnSpPr>
                  <a:cxnSpLocks/>
                </p:cNvCxnSpPr>
                <p:nvPr/>
              </p:nvCxnSpPr>
              <p:spPr>
                <a:xfrm flipV="1">
                  <a:off x="2097880"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F482CED8-A67E-491F-B8EB-C841922F92BE}"/>
                    </a:ext>
                  </a:extLst>
                </p:cNvPr>
                <p:cNvCxnSpPr>
                  <a:cxnSpLocks/>
                </p:cNvCxnSpPr>
                <p:nvPr/>
              </p:nvCxnSpPr>
              <p:spPr>
                <a:xfrm flipV="1">
                  <a:off x="2276474"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CA17F65C-3964-488B-ACFA-FEF6CFD9E6E1}"/>
                    </a:ext>
                  </a:extLst>
                </p:cNvPr>
                <p:cNvCxnSpPr>
                  <a:cxnSpLocks/>
                </p:cNvCxnSpPr>
                <p:nvPr/>
              </p:nvCxnSpPr>
              <p:spPr>
                <a:xfrm flipV="1">
                  <a:off x="2452686"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07789E86-C2B2-495B-8B3C-2F06C8866901}"/>
                    </a:ext>
                  </a:extLst>
                </p:cNvPr>
                <p:cNvCxnSpPr>
                  <a:cxnSpLocks/>
                </p:cNvCxnSpPr>
                <p:nvPr/>
              </p:nvCxnSpPr>
              <p:spPr>
                <a:xfrm flipV="1">
                  <a:off x="2631280"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F6A7B682-E8B6-48AA-82CC-8A865378C974}"/>
                    </a:ext>
                  </a:extLst>
                </p:cNvPr>
                <p:cNvCxnSpPr>
                  <a:cxnSpLocks/>
                </p:cNvCxnSpPr>
                <p:nvPr/>
              </p:nvCxnSpPr>
              <p:spPr>
                <a:xfrm flipV="1">
                  <a:off x="2809876"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feld 126">
                  <a:extLst>
                    <a:ext uri="{FF2B5EF4-FFF2-40B4-BE49-F238E27FC236}">
                      <a16:creationId xmlns:a16="http://schemas.microsoft.com/office/drawing/2014/main" id="{7D753657-3454-405E-BB5E-3CE4A35D66A2}"/>
                    </a:ext>
                  </a:extLst>
                </p:cNvPr>
                <p:cNvSpPr txBox="1"/>
                <p:nvPr/>
              </p:nvSpPr>
              <p:spPr>
                <a:xfrm>
                  <a:off x="472141" y="5797574"/>
                  <a:ext cx="242374" cy="215444"/>
                </a:xfrm>
                <a:prstGeom prst="rect">
                  <a:avLst/>
                </a:prstGeom>
                <a:noFill/>
              </p:spPr>
              <p:txBody>
                <a:bodyPr wrap="none" rtlCol="0">
                  <a:spAutoFit/>
                </a:bodyPr>
                <a:lstStyle/>
                <a:p>
                  <a:r>
                    <a:rPr lang="de-DE" sz="800"/>
                    <a:t>0</a:t>
                  </a:r>
                </a:p>
              </p:txBody>
            </p:sp>
            <p:sp>
              <p:nvSpPr>
                <p:cNvPr id="128" name="Textfeld 127">
                  <a:extLst>
                    <a:ext uri="{FF2B5EF4-FFF2-40B4-BE49-F238E27FC236}">
                      <a16:creationId xmlns:a16="http://schemas.microsoft.com/office/drawing/2014/main" id="{3A5B31D4-38BC-4B06-AE29-89F7C1329EA1}"/>
                    </a:ext>
                  </a:extLst>
                </p:cNvPr>
                <p:cNvSpPr txBox="1"/>
                <p:nvPr/>
              </p:nvSpPr>
              <p:spPr>
                <a:xfrm>
                  <a:off x="472141" y="5519170"/>
                  <a:ext cx="242374" cy="215444"/>
                </a:xfrm>
                <a:prstGeom prst="rect">
                  <a:avLst/>
                </a:prstGeom>
                <a:noFill/>
              </p:spPr>
              <p:txBody>
                <a:bodyPr wrap="none" rtlCol="0">
                  <a:spAutoFit/>
                </a:bodyPr>
                <a:lstStyle/>
                <a:p>
                  <a:r>
                    <a:rPr lang="de-DE" sz="800"/>
                    <a:t>1</a:t>
                  </a:r>
                </a:p>
              </p:txBody>
            </p:sp>
            <p:sp>
              <p:nvSpPr>
                <p:cNvPr id="129" name="Textfeld 128">
                  <a:extLst>
                    <a:ext uri="{FF2B5EF4-FFF2-40B4-BE49-F238E27FC236}">
                      <a16:creationId xmlns:a16="http://schemas.microsoft.com/office/drawing/2014/main" id="{F759893E-3335-4A2F-AE76-BA784B1710AA}"/>
                    </a:ext>
                  </a:extLst>
                </p:cNvPr>
                <p:cNvSpPr txBox="1"/>
                <p:nvPr/>
              </p:nvSpPr>
              <p:spPr>
                <a:xfrm>
                  <a:off x="472141" y="5231496"/>
                  <a:ext cx="242374" cy="215444"/>
                </a:xfrm>
                <a:prstGeom prst="rect">
                  <a:avLst/>
                </a:prstGeom>
                <a:noFill/>
              </p:spPr>
              <p:txBody>
                <a:bodyPr wrap="none" rtlCol="0">
                  <a:spAutoFit/>
                </a:bodyPr>
                <a:lstStyle/>
                <a:p>
                  <a:r>
                    <a:rPr lang="de-DE" sz="800"/>
                    <a:t>2</a:t>
                  </a:r>
                </a:p>
              </p:txBody>
            </p:sp>
            <p:sp>
              <p:nvSpPr>
                <p:cNvPr id="130" name="Textfeld 129">
                  <a:extLst>
                    <a:ext uri="{FF2B5EF4-FFF2-40B4-BE49-F238E27FC236}">
                      <a16:creationId xmlns:a16="http://schemas.microsoft.com/office/drawing/2014/main" id="{76CA747A-5455-4B19-ABA1-F7902A33C785}"/>
                    </a:ext>
                  </a:extLst>
                </p:cNvPr>
                <p:cNvSpPr txBox="1"/>
                <p:nvPr/>
              </p:nvSpPr>
              <p:spPr>
                <a:xfrm>
                  <a:off x="472141" y="4945852"/>
                  <a:ext cx="242374" cy="215444"/>
                </a:xfrm>
                <a:prstGeom prst="rect">
                  <a:avLst/>
                </a:prstGeom>
                <a:noFill/>
              </p:spPr>
              <p:txBody>
                <a:bodyPr wrap="none" rtlCol="0">
                  <a:spAutoFit/>
                </a:bodyPr>
                <a:lstStyle/>
                <a:p>
                  <a:r>
                    <a:rPr lang="de-DE" sz="800"/>
                    <a:t>3</a:t>
                  </a:r>
                </a:p>
              </p:txBody>
            </p:sp>
            <p:sp>
              <p:nvSpPr>
                <p:cNvPr id="131" name="Textfeld 130">
                  <a:extLst>
                    <a:ext uri="{FF2B5EF4-FFF2-40B4-BE49-F238E27FC236}">
                      <a16:creationId xmlns:a16="http://schemas.microsoft.com/office/drawing/2014/main" id="{11EB64C1-A135-4D41-B9B7-1711D1C8136D}"/>
                    </a:ext>
                  </a:extLst>
                </p:cNvPr>
                <p:cNvSpPr txBox="1"/>
                <p:nvPr/>
              </p:nvSpPr>
              <p:spPr>
                <a:xfrm>
                  <a:off x="472141" y="4661919"/>
                  <a:ext cx="242374" cy="215444"/>
                </a:xfrm>
                <a:prstGeom prst="rect">
                  <a:avLst/>
                </a:prstGeom>
                <a:noFill/>
              </p:spPr>
              <p:txBody>
                <a:bodyPr wrap="none" rtlCol="0">
                  <a:spAutoFit/>
                </a:bodyPr>
                <a:lstStyle/>
                <a:p>
                  <a:r>
                    <a:rPr lang="de-DE" sz="800"/>
                    <a:t>4</a:t>
                  </a:r>
                </a:p>
              </p:txBody>
            </p:sp>
            <p:sp>
              <p:nvSpPr>
                <p:cNvPr id="132" name="Textfeld 131">
                  <a:extLst>
                    <a:ext uri="{FF2B5EF4-FFF2-40B4-BE49-F238E27FC236}">
                      <a16:creationId xmlns:a16="http://schemas.microsoft.com/office/drawing/2014/main" id="{6455AA94-7BC9-49EE-AEDD-97E9FB4D1157}"/>
                    </a:ext>
                  </a:extLst>
                </p:cNvPr>
                <p:cNvSpPr txBox="1"/>
                <p:nvPr/>
              </p:nvSpPr>
              <p:spPr>
                <a:xfrm>
                  <a:off x="552707" y="5904506"/>
                  <a:ext cx="242374" cy="215444"/>
                </a:xfrm>
                <a:prstGeom prst="rect">
                  <a:avLst/>
                </a:prstGeom>
                <a:noFill/>
              </p:spPr>
              <p:txBody>
                <a:bodyPr wrap="none" rtlCol="0">
                  <a:spAutoFit/>
                </a:bodyPr>
                <a:lstStyle/>
                <a:p>
                  <a:r>
                    <a:rPr lang="de-DE" sz="800"/>
                    <a:t>0</a:t>
                  </a:r>
                </a:p>
              </p:txBody>
            </p:sp>
            <p:sp>
              <p:nvSpPr>
                <p:cNvPr id="133" name="Textfeld 132">
                  <a:extLst>
                    <a:ext uri="{FF2B5EF4-FFF2-40B4-BE49-F238E27FC236}">
                      <a16:creationId xmlns:a16="http://schemas.microsoft.com/office/drawing/2014/main" id="{85F568B5-7958-4328-A3D9-B5F8323B88EB}"/>
                    </a:ext>
                  </a:extLst>
                </p:cNvPr>
                <p:cNvSpPr txBox="1"/>
                <p:nvPr/>
              </p:nvSpPr>
              <p:spPr>
                <a:xfrm>
                  <a:off x="885802" y="5904506"/>
                  <a:ext cx="300082" cy="215444"/>
                </a:xfrm>
                <a:prstGeom prst="rect">
                  <a:avLst/>
                </a:prstGeom>
                <a:noFill/>
              </p:spPr>
              <p:txBody>
                <a:bodyPr wrap="none" rtlCol="0">
                  <a:spAutoFit/>
                </a:bodyPr>
                <a:lstStyle/>
                <a:p>
                  <a:r>
                    <a:rPr lang="de-DE" sz="800"/>
                    <a:t>12</a:t>
                  </a:r>
                </a:p>
              </p:txBody>
            </p:sp>
            <p:sp>
              <p:nvSpPr>
                <p:cNvPr id="134" name="Textfeld 133">
                  <a:extLst>
                    <a:ext uri="{FF2B5EF4-FFF2-40B4-BE49-F238E27FC236}">
                      <a16:creationId xmlns:a16="http://schemas.microsoft.com/office/drawing/2014/main" id="{A1830CD2-4B13-46B1-89B7-0F7589281299}"/>
                    </a:ext>
                  </a:extLst>
                </p:cNvPr>
                <p:cNvSpPr txBox="1"/>
                <p:nvPr/>
              </p:nvSpPr>
              <p:spPr>
                <a:xfrm>
                  <a:off x="1240606" y="5904506"/>
                  <a:ext cx="300082" cy="215444"/>
                </a:xfrm>
                <a:prstGeom prst="rect">
                  <a:avLst/>
                </a:prstGeom>
                <a:noFill/>
              </p:spPr>
              <p:txBody>
                <a:bodyPr wrap="none" rtlCol="0">
                  <a:spAutoFit/>
                </a:bodyPr>
                <a:lstStyle/>
                <a:p>
                  <a:r>
                    <a:rPr lang="de-DE" sz="800"/>
                    <a:t>24</a:t>
                  </a:r>
                </a:p>
              </p:txBody>
            </p:sp>
            <p:sp>
              <p:nvSpPr>
                <p:cNvPr id="135" name="Textfeld 134">
                  <a:extLst>
                    <a:ext uri="{FF2B5EF4-FFF2-40B4-BE49-F238E27FC236}">
                      <a16:creationId xmlns:a16="http://schemas.microsoft.com/office/drawing/2014/main" id="{9FB6AA55-EF67-4FF7-B884-D019323125A1}"/>
                    </a:ext>
                  </a:extLst>
                </p:cNvPr>
                <p:cNvSpPr txBox="1"/>
                <p:nvPr/>
              </p:nvSpPr>
              <p:spPr>
                <a:xfrm>
                  <a:off x="1593742" y="5905306"/>
                  <a:ext cx="300082" cy="215444"/>
                </a:xfrm>
                <a:prstGeom prst="rect">
                  <a:avLst/>
                </a:prstGeom>
                <a:noFill/>
              </p:spPr>
              <p:txBody>
                <a:bodyPr wrap="none" rtlCol="0">
                  <a:spAutoFit/>
                </a:bodyPr>
                <a:lstStyle/>
                <a:p>
                  <a:r>
                    <a:rPr lang="de-DE" sz="800"/>
                    <a:t>36</a:t>
                  </a:r>
                </a:p>
              </p:txBody>
            </p:sp>
            <p:sp>
              <p:nvSpPr>
                <p:cNvPr id="136" name="Textfeld 135">
                  <a:extLst>
                    <a:ext uri="{FF2B5EF4-FFF2-40B4-BE49-F238E27FC236}">
                      <a16:creationId xmlns:a16="http://schemas.microsoft.com/office/drawing/2014/main" id="{035D1CBE-3740-439C-8D05-E3E0B6A2A602}"/>
                    </a:ext>
                  </a:extLst>
                </p:cNvPr>
                <p:cNvSpPr txBox="1"/>
                <p:nvPr/>
              </p:nvSpPr>
              <p:spPr>
                <a:xfrm>
                  <a:off x="1949259" y="5907482"/>
                  <a:ext cx="300082" cy="215444"/>
                </a:xfrm>
                <a:prstGeom prst="rect">
                  <a:avLst/>
                </a:prstGeom>
                <a:noFill/>
              </p:spPr>
              <p:txBody>
                <a:bodyPr wrap="none" rtlCol="0">
                  <a:spAutoFit/>
                </a:bodyPr>
                <a:lstStyle/>
                <a:p>
                  <a:r>
                    <a:rPr lang="de-DE" sz="800"/>
                    <a:t>48</a:t>
                  </a:r>
                </a:p>
              </p:txBody>
            </p:sp>
            <p:sp>
              <p:nvSpPr>
                <p:cNvPr id="137" name="Textfeld 136">
                  <a:extLst>
                    <a:ext uri="{FF2B5EF4-FFF2-40B4-BE49-F238E27FC236}">
                      <a16:creationId xmlns:a16="http://schemas.microsoft.com/office/drawing/2014/main" id="{99C849C8-75B3-46E0-83E8-1D1B5B6831AD}"/>
                    </a:ext>
                  </a:extLst>
                </p:cNvPr>
                <p:cNvSpPr txBox="1"/>
                <p:nvPr/>
              </p:nvSpPr>
              <p:spPr>
                <a:xfrm>
                  <a:off x="2304776" y="5904896"/>
                  <a:ext cx="300082" cy="215444"/>
                </a:xfrm>
                <a:prstGeom prst="rect">
                  <a:avLst/>
                </a:prstGeom>
                <a:noFill/>
              </p:spPr>
              <p:txBody>
                <a:bodyPr wrap="none" rtlCol="0">
                  <a:spAutoFit/>
                </a:bodyPr>
                <a:lstStyle/>
                <a:p>
                  <a:r>
                    <a:rPr lang="de-DE" sz="800"/>
                    <a:t>60</a:t>
                  </a:r>
                </a:p>
              </p:txBody>
            </p:sp>
            <p:sp>
              <p:nvSpPr>
                <p:cNvPr id="138" name="Textfeld 137">
                  <a:extLst>
                    <a:ext uri="{FF2B5EF4-FFF2-40B4-BE49-F238E27FC236}">
                      <a16:creationId xmlns:a16="http://schemas.microsoft.com/office/drawing/2014/main" id="{7DAAE54A-E508-41CE-854A-3CF6B7E66B7E}"/>
                    </a:ext>
                  </a:extLst>
                </p:cNvPr>
                <p:cNvSpPr txBox="1"/>
                <p:nvPr/>
              </p:nvSpPr>
              <p:spPr>
                <a:xfrm>
                  <a:off x="2659835" y="5904691"/>
                  <a:ext cx="300082" cy="215444"/>
                </a:xfrm>
                <a:prstGeom prst="rect">
                  <a:avLst/>
                </a:prstGeom>
                <a:noFill/>
              </p:spPr>
              <p:txBody>
                <a:bodyPr wrap="none" rtlCol="0">
                  <a:spAutoFit/>
                </a:bodyPr>
                <a:lstStyle/>
                <a:p>
                  <a:r>
                    <a:rPr lang="de-DE" sz="800"/>
                    <a:t>72</a:t>
                  </a:r>
                </a:p>
              </p:txBody>
            </p:sp>
            <p:sp>
              <p:nvSpPr>
                <p:cNvPr id="139" name="Textfeld 138">
                  <a:extLst>
                    <a:ext uri="{FF2B5EF4-FFF2-40B4-BE49-F238E27FC236}">
                      <a16:creationId xmlns:a16="http://schemas.microsoft.com/office/drawing/2014/main" id="{4BECC9C7-FB31-4B4B-8B67-25B969001BD6}"/>
                    </a:ext>
                  </a:extLst>
                </p:cNvPr>
                <p:cNvSpPr txBox="1"/>
                <p:nvPr/>
              </p:nvSpPr>
              <p:spPr>
                <a:xfrm>
                  <a:off x="1450579" y="6051213"/>
                  <a:ext cx="583814" cy="215444"/>
                </a:xfrm>
                <a:prstGeom prst="rect">
                  <a:avLst/>
                </a:prstGeom>
                <a:noFill/>
              </p:spPr>
              <p:txBody>
                <a:bodyPr wrap="none" rtlCol="0">
                  <a:spAutoFit/>
                </a:bodyPr>
                <a:lstStyle/>
                <a:p>
                  <a:r>
                    <a:rPr lang="de-DE" sz="800" b="1"/>
                    <a:t>TIME (h)</a:t>
                  </a:r>
                </a:p>
              </p:txBody>
            </p:sp>
            <p:sp>
              <p:nvSpPr>
                <p:cNvPr id="140" name="Textfeld 139">
                  <a:extLst>
                    <a:ext uri="{FF2B5EF4-FFF2-40B4-BE49-F238E27FC236}">
                      <a16:creationId xmlns:a16="http://schemas.microsoft.com/office/drawing/2014/main" id="{994643D6-AEDC-4E2E-A9DE-CB72EAE9DD41}"/>
                    </a:ext>
                  </a:extLst>
                </p:cNvPr>
                <p:cNvSpPr txBox="1"/>
                <p:nvPr/>
              </p:nvSpPr>
              <p:spPr>
                <a:xfrm rot="16200000">
                  <a:off x="-310996" y="5089014"/>
                  <a:ext cx="1487908" cy="215444"/>
                </a:xfrm>
                <a:prstGeom prst="rect">
                  <a:avLst/>
                </a:prstGeom>
                <a:noFill/>
              </p:spPr>
              <p:txBody>
                <a:bodyPr wrap="none" rtlCol="0">
                  <a:spAutoFit/>
                </a:bodyPr>
                <a:lstStyle/>
                <a:p>
                  <a:r>
                    <a:rPr lang="de-DE" sz="800" b="1"/>
                    <a:t>CONCENTRATION (</a:t>
                  </a:r>
                  <a:r>
                    <a:rPr lang="de-DE" sz="800" b="1" err="1"/>
                    <a:t>ng</a:t>
                  </a:r>
                  <a:r>
                    <a:rPr lang="de-DE" sz="800" b="1"/>
                    <a:t>/</a:t>
                  </a:r>
                  <a:r>
                    <a:rPr lang="de-DE" sz="800" b="1" err="1"/>
                    <a:t>mL</a:t>
                  </a:r>
                  <a:r>
                    <a:rPr lang="de-DE" sz="800" b="1"/>
                    <a:t>)</a:t>
                  </a:r>
                </a:p>
              </p:txBody>
            </p:sp>
          </p:grpSp>
        </p:grpSp>
        <p:sp>
          <p:nvSpPr>
            <p:cNvPr id="184" name="Freihandform: Form 183">
              <a:extLst>
                <a:ext uri="{FF2B5EF4-FFF2-40B4-BE49-F238E27FC236}">
                  <a16:creationId xmlns:a16="http://schemas.microsoft.com/office/drawing/2014/main" id="{9C015FFA-C697-420B-9D0E-6974ABDA9BDD}"/>
                </a:ext>
              </a:extLst>
            </p:cNvPr>
            <p:cNvSpPr/>
            <p:nvPr/>
          </p:nvSpPr>
          <p:spPr>
            <a:xfrm>
              <a:off x="6772275" y="4987928"/>
              <a:ext cx="2089150" cy="781047"/>
            </a:xfrm>
            <a:custGeom>
              <a:avLst/>
              <a:gdLst>
                <a:gd name="connsiteX0" fmla="*/ 0 w 2089150"/>
                <a:gd name="connsiteY0" fmla="*/ 787464 h 787464"/>
                <a:gd name="connsiteX1" fmla="*/ 85725 w 2089150"/>
                <a:gd name="connsiteY1" fmla="*/ 304864 h 787464"/>
                <a:gd name="connsiteX2" fmla="*/ 206375 w 2089150"/>
                <a:gd name="connsiteY2" fmla="*/ 47689 h 787464"/>
                <a:gd name="connsiteX3" fmla="*/ 390525 w 2089150"/>
                <a:gd name="connsiteY3" fmla="*/ 22289 h 787464"/>
                <a:gd name="connsiteX4" fmla="*/ 946150 w 2089150"/>
                <a:gd name="connsiteY4" fmla="*/ 292164 h 787464"/>
                <a:gd name="connsiteX5" fmla="*/ 2089150 w 2089150"/>
                <a:gd name="connsiteY5" fmla="*/ 641414 h 787464"/>
                <a:gd name="connsiteX0" fmla="*/ 0 w 2089150"/>
                <a:gd name="connsiteY0" fmla="*/ 787464 h 787464"/>
                <a:gd name="connsiteX1" fmla="*/ 85725 w 2089150"/>
                <a:gd name="connsiteY1" fmla="*/ 304864 h 787464"/>
                <a:gd name="connsiteX2" fmla="*/ 206375 w 2089150"/>
                <a:gd name="connsiteY2" fmla="*/ 47689 h 787464"/>
                <a:gd name="connsiteX3" fmla="*/ 390525 w 2089150"/>
                <a:gd name="connsiteY3" fmla="*/ 22289 h 787464"/>
                <a:gd name="connsiteX4" fmla="*/ 946150 w 2089150"/>
                <a:gd name="connsiteY4" fmla="*/ 292164 h 787464"/>
                <a:gd name="connsiteX5" fmla="*/ 2089150 w 2089150"/>
                <a:gd name="connsiteY5" fmla="*/ 641414 h 787464"/>
                <a:gd name="connsiteX0" fmla="*/ 0 w 2089150"/>
                <a:gd name="connsiteY0" fmla="*/ 787464 h 787464"/>
                <a:gd name="connsiteX1" fmla="*/ 85725 w 2089150"/>
                <a:gd name="connsiteY1" fmla="*/ 304864 h 787464"/>
                <a:gd name="connsiteX2" fmla="*/ 206375 w 2089150"/>
                <a:gd name="connsiteY2" fmla="*/ 47689 h 787464"/>
                <a:gd name="connsiteX3" fmla="*/ 390525 w 2089150"/>
                <a:gd name="connsiteY3" fmla="*/ 22289 h 787464"/>
                <a:gd name="connsiteX4" fmla="*/ 946150 w 2089150"/>
                <a:gd name="connsiteY4" fmla="*/ 292164 h 787464"/>
                <a:gd name="connsiteX5" fmla="*/ 2089150 w 2089150"/>
                <a:gd name="connsiteY5" fmla="*/ 641414 h 787464"/>
                <a:gd name="connsiteX0" fmla="*/ 0 w 2089150"/>
                <a:gd name="connsiteY0" fmla="*/ 787464 h 787464"/>
                <a:gd name="connsiteX1" fmla="*/ 85725 w 2089150"/>
                <a:gd name="connsiteY1" fmla="*/ 304864 h 787464"/>
                <a:gd name="connsiteX2" fmla="*/ 206375 w 2089150"/>
                <a:gd name="connsiteY2" fmla="*/ 47689 h 787464"/>
                <a:gd name="connsiteX3" fmla="*/ 390525 w 2089150"/>
                <a:gd name="connsiteY3" fmla="*/ 22289 h 787464"/>
                <a:gd name="connsiteX4" fmla="*/ 946150 w 2089150"/>
                <a:gd name="connsiteY4" fmla="*/ 292164 h 787464"/>
                <a:gd name="connsiteX5" fmla="*/ 2089150 w 2089150"/>
                <a:gd name="connsiteY5" fmla="*/ 641414 h 787464"/>
                <a:gd name="connsiteX0" fmla="*/ 0 w 2089150"/>
                <a:gd name="connsiteY0" fmla="*/ 787464 h 787464"/>
                <a:gd name="connsiteX1" fmla="*/ 85725 w 2089150"/>
                <a:gd name="connsiteY1" fmla="*/ 304864 h 787464"/>
                <a:gd name="connsiteX2" fmla="*/ 206375 w 2089150"/>
                <a:gd name="connsiteY2" fmla="*/ 47689 h 787464"/>
                <a:gd name="connsiteX3" fmla="*/ 390525 w 2089150"/>
                <a:gd name="connsiteY3" fmla="*/ 22289 h 787464"/>
                <a:gd name="connsiteX4" fmla="*/ 946150 w 2089150"/>
                <a:gd name="connsiteY4" fmla="*/ 292164 h 787464"/>
                <a:gd name="connsiteX5" fmla="*/ 2089150 w 2089150"/>
                <a:gd name="connsiteY5" fmla="*/ 641414 h 787464"/>
                <a:gd name="connsiteX0" fmla="*/ 0 w 2089150"/>
                <a:gd name="connsiteY0" fmla="*/ 783300 h 783300"/>
                <a:gd name="connsiteX1" fmla="*/ 85725 w 2089150"/>
                <a:gd name="connsiteY1" fmla="*/ 300700 h 783300"/>
                <a:gd name="connsiteX2" fmla="*/ 206375 w 2089150"/>
                <a:gd name="connsiteY2" fmla="*/ 43525 h 783300"/>
                <a:gd name="connsiteX3" fmla="*/ 390525 w 2089150"/>
                <a:gd name="connsiteY3" fmla="*/ 18125 h 783300"/>
                <a:gd name="connsiteX4" fmla="*/ 946150 w 2089150"/>
                <a:gd name="connsiteY4" fmla="*/ 288000 h 783300"/>
                <a:gd name="connsiteX5" fmla="*/ 2089150 w 2089150"/>
                <a:gd name="connsiteY5" fmla="*/ 637250 h 783300"/>
                <a:gd name="connsiteX0" fmla="*/ 0 w 2089150"/>
                <a:gd name="connsiteY0" fmla="*/ 781621 h 781621"/>
                <a:gd name="connsiteX1" fmla="*/ 85725 w 2089150"/>
                <a:gd name="connsiteY1" fmla="*/ 299021 h 781621"/>
                <a:gd name="connsiteX2" fmla="*/ 206375 w 2089150"/>
                <a:gd name="connsiteY2" fmla="*/ 41846 h 781621"/>
                <a:gd name="connsiteX3" fmla="*/ 390525 w 2089150"/>
                <a:gd name="connsiteY3" fmla="*/ 16446 h 781621"/>
                <a:gd name="connsiteX4" fmla="*/ 946150 w 2089150"/>
                <a:gd name="connsiteY4" fmla="*/ 286321 h 781621"/>
                <a:gd name="connsiteX5" fmla="*/ 2089150 w 2089150"/>
                <a:gd name="connsiteY5" fmla="*/ 635571 h 781621"/>
                <a:gd name="connsiteX0" fmla="*/ 0 w 2089150"/>
                <a:gd name="connsiteY0" fmla="*/ 779935 h 779935"/>
                <a:gd name="connsiteX1" fmla="*/ 85725 w 2089150"/>
                <a:gd name="connsiteY1" fmla="*/ 297335 h 779935"/>
                <a:gd name="connsiteX2" fmla="*/ 190500 w 2089150"/>
                <a:gd name="connsiteY2" fmla="*/ 59210 h 779935"/>
                <a:gd name="connsiteX3" fmla="*/ 390525 w 2089150"/>
                <a:gd name="connsiteY3" fmla="*/ 14760 h 779935"/>
                <a:gd name="connsiteX4" fmla="*/ 946150 w 2089150"/>
                <a:gd name="connsiteY4" fmla="*/ 284635 h 779935"/>
                <a:gd name="connsiteX5" fmla="*/ 2089150 w 2089150"/>
                <a:gd name="connsiteY5" fmla="*/ 633885 h 779935"/>
                <a:gd name="connsiteX0" fmla="*/ 0 w 2089150"/>
                <a:gd name="connsiteY0" fmla="*/ 781047 h 781047"/>
                <a:gd name="connsiteX1" fmla="*/ 85725 w 2089150"/>
                <a:gd name="connsiteY1" fmla="*/ 298447 h 781047"/>
                <a:gd name="connsiteX2" fmla="*/ 190500 w 2089150"/>
                <a:gd name="connsiteY2" fmla="*/ 60322 h 781047"/>
                <a:gd name="connsiteX3" fmla="*/ 390525 w 2089150"/>
                <a:gd name="connsiteY3" fmla="*/ 15872 h 781047"/>
                <a:gd name="connsiteX4" fmla="*/ 946150 w 2089150"/>
                <a:gd name="connsiteY4" fmla="*/ 285747 h 781047"/>
                <a:gd name="connsiteX5" fmla="*/ 2089150 w 2089150"/>
                <a:gd name="connsiteY5" fmla="*/ 634997 h 781047"/>
                <a:gd name="connsiteX0" fmla="*/ 0 w 2089150"/>
                <a:gd name="connsiteY0" fmla="*/ 781047 h 781047"/>
                <a:gd name="connsiteX1" fmla="*/ 85725 w 2089150"/>
                <a:gd name="connsiteY1" fmla="*/ 298447 h 781047"/>
                <a:gd name="connsiteX2" fmla="*/ 190500 w 2089150"/>
                <a:gd name="connsiteY2" fmla="*/ 60322 h 781047"/>
                <a:gd name="connsiteX3" fmla="*/ 390525 w 2089150"/>
                <a:gd name="connsiteY3" fmla="*/ 15872 h 781047"/>
                <a:gd name="connsiteX4" fmla="*/ 946150 w 2089150"/>
                <a:gd name="connsiteY4" fmla="*/ 285747 h 781047"/>
                <a:gd name="connsiteX5" fmla="*/ 2089150 w 2089150"/>
                <a:gd name="connsiteY5" fmla="*/ 634997 h 78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9150" h="781047">
                  <a:moveTo>
                    <a:pt x="0" y="781047"/>
                  </a:moveTo>
                  <a:cubicBezTo>
                    <a:pt x="25664" y="601395"/>
                    <a:pt x="53975" y="418568"/>
                    <a:pt x="85725" y="298447"/>
                  </a:cubicBezTo>
                  <a:cubicBezTo>
                    <a:pt x="117475" y="178326"/>
                    <a:pt x="136525" y="107418"/>
                    <a:pt x="190500" y="60322"/>
                  </a:cubicBezTo>
                  <a:cubicBezTo>
                    <a:pt x="244475" y="13226"/>
                    <a:pt x="264583" y="-21699"/>
                    <a:pt x="390525" y="15872"/>
                  </a:cubicBezTo>
                  <a:cubicBezTo>
                    <a:pt x="516467" y="53443"/>
                    <a:pt x="669396" y="169860"/>
                    <a:pt x="946150" y="285747"/>
                  </a:cubicBezTo>
                  <a:cubicBezTo>
                    <a:pt x="1222904" y="401634"/>
                    <a:pt x="1646502" y="559590"/>
                    <a:pt x="2089150" y="634997"/>
                  </a:cubicBezTo>
                </a:path>
              </a:pathLst>
            </a:cu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5" name="Freihandform: Form 184">
              <a:extLst>
                <a:ext uri="{FF2B5EF4-FFF2-40B4-BE49-F238E27FC236}">
                  <a16:creationId xmlns:a16="http://schemas.microsoft.com/office/drawing/2014/main" id="{15783621-0E8A-403D-9167-5099C0793481}"/>
                </a:ext>
              </a:extLst>
            </p:cNvPr>
            <p:cNvSpPr/>
            <p:nvPr/>
          </p:nvSpPr>
          <p:spPr>
            <a:xfrm>
              <a:off x="6773512" y="4708402"/>
              <a:ext cx="2132363" cy="1073273"/>
            </a:xfrm>
            <a:custGeom>
              <a:avLst/>
              <a:gdLst>
                <a:gd name="connsiteX0" fmla="*/ 2130425 w 2130425"/>
                <a:gd name="connsiteY0" fmla="*/ 1072650 h 1072650"/>
                <a:gd name="connsiteX1" fmla="*/ 1054100 w 2130425"/>
                <a:gd name="connsiteY1" fmla="*/ 745625 h 1072650"/>
                <a:gd name="connsiteX2" fmla="*/ 701675 w 2130425"/>
                <a:gd name="connsiteY2" fmla="*/ 501150 h 1072650"/>
                <a:gd name="connsiteX3" fmla="*/ 219075 w 2130425"/>
                <a:gd name="connsiteY3" fmla="*/ 9025 h 1072650"/>
                <a:gd name="connsiteX4" fmla="*/ 0 w 2130425"/>
                <a:gd name="connsiteY4" fmla="*/ 967875 h 1072650"/>
                <a:gd name="connsiteX0" fmla="*/ 2131618 w 2131618"/>
                <a:gd name="connsiteY0" fmla="*/ 1072650 h 1072650"/>
                <a:gd name="connsiteX1" fmla="*/ 1055293 w 2131618"/>
                <a:gd name="connsiteY1" fmla="*/ 745625 h 1072650"/>
                <a:gd name="connsiteX2" fmla="*/ 702868 w 2131618"/>
                <a:gd name="connsiteY2" fmla="*/ 501150 h 1072650"/>
                <a:gd name="connsiteX3" fmla="*/ 220268 w 2131618"/>
                <a:gd name="connsiteY3" fmla="*/ 9025 h 1072650"/>
                <a:gd name="connsiteX4" fmla="*/ 1193 w 2131618"/>
                <a:gd name="connsiteY4" fmla="*/ 967875 h 1072650"/>
                <a:gd name="connsiteX0" fmla="*/ 2132362 w 2132362"/>
                <a:gd name="connsiteY0" fmla="*/ 1082036 h 1082036"/>
                <a:gd name="connsiteX1" fmla="*/ 1056037 w 2132362"/>
                <a:gd name="connsiteY1" fmla="*/ 755011 h 1082036"/>
                <a:gd name="connsiteX2" fmla="*/ 703612 w 2132362"/>
                <a:gd name="connsiteY2" fmla="*/ 510536 h 1082036"/>
                <a:gd name="connsiteX3" fmla="*/ 170212 w 2132362"/>
                <a:gd name="connsiteY3" fmla="*/ 8886 h 1082036"/>
                <a:gd name="connsiteX4" fmla="*/ 1937 w 2132362"/>
                <a:gd name="connsiteY4" fmla="*/ 977261 h 1082036"/>
                <a:gd name="connsiteX0" fmla="*/ 2132610 w 2132610"/>
                <a:gd name="connsiteY0" fmla="*/ 1082036 h 1082036"/>
                <a:gd name="connsiteX1" fmla="*/ 1056285 w 2132610"/>
                <a:gd name="connsiteY1" fmla="*/ 755011 h 1082036"/>
                <a:gd name="connsiteX2" fmla="*/ 703860 w 2132610"/>
                <a:gd name="connsiteY2" fmla="*/ 510536 h 1082036"/>
                <a:gd name="connsiteX3" fmla="*/ 160935 w 2132610"/>
                <a:gd name="connsiteY3" fmla="*/ 8886 h 1082036"/>
                <a:gd name="connsiteX4" fmla="*/ 2185 w 2132610"/>
                <a:gd name="connsiteY4" fmla="*/ 977261 h 1082036"/>
                <a:gd name="connsiteX0" fmla="*/ 2132610 w 2132610"/>
                <a:gd name="connsiteY0" fmla="*/ 1073150 h 1073150"/>
                <a:gd name="connsiteX1" fmla="*/ 1056285 w 2132610"/>
                <a:gd name="connsiteY1" fmla="*/ 746125 h 1073150"/>
                <a:gd name="connsiteX2" fmla="*/ 703860 w 2132610"/>
                <a:gd name="connsiteY2" fmla="*/ 501650 h 1073150"/>
                <a:gd name="connsiteX3" fmla="*/ 160935 w 2132610"/>
                <a:gd name="connsiteY3" fmla="*/ 0 h 1073150"/>
                <a:gd name="connsiteX4" fmla="*/ 2185 w 2132610"/>
                <a:gd name="connsiteY4" fmla="*/ 968375 h 1073150"/>
                <a:gd name="connsiteX0" fmla="*/ 2132610 w 2132610"/>
                <a:gd name="connsiteY0" fmla="*/ 1073270 h 1073270"/>
                <a:gd name="connsiteX1" fmla="*/ 1056285 w 2132610"/>
                <a:gd name="connsiteY1" fmla="*/ 746245 h 1073270"/>
                <a:gd name="connsiteX2" fmla="*/ 703860 w 2132610"/>
                <a:gd name="connsiteY2" fmla="*/ 501770 h 1073270"/>
                <a:gd name="connsiteX3" fmla="*/ 160935 w 2132610"/>
                <a:gd name="connsiteY3" fmla="*/ 120 h 1073270"/>
                <a:gd name="connsiteX4" fmla="*/ 2185 w 2132610"/>
                <a:gd name="connsiteY4" fmla="*/ 968495 h 1073270"/>
                <a:gd name="connsiteX0" fmla="*/ 2132363 w 2132363"/>
                <a:gd name="connsiteY0" fmla="*/ 1073270 h 1073270"/>
                <a:gd name="connsiteX1" fmla="*/ 1056038 w 2132363"/>
                <a:gd name="connsiteY1" fmla="*/ 746245 h 1073270"/>
                <a:gd name="connsiteX2" fmla="*/ 703613 w 2132363"/>
                <a:gd name="connsiteY2" fmla="*/ 501770 h 1073270"/>
                <a:gd name="connsiteX3" fmla="*/ 170213 w 2132363"/>
                <a:gd name="connsiteY3" fmla="*/ 120 h 1073270"/>
                <a:gd name="connsiteX4" fmla="*/ 1938 w 2132363"/>
                <a:gd name="connsiteY4" fmla="*/ 968495 h 1073270"/>
                <a:gd name="connsiteX0" fmla="*/ 2132363 w 2132363"/>
                <a:gd name="connsiteY0" fmla="*/ 1073267 h 1073267"/>
                <a:gd name="connsiteX1" fmla="*/ 1056038 w 2132363"/>
                <a:gd name="connsiteY1" fmla="*/ 746242 h 1073267"/>
                <a:gd name="connsiteX2" fmla="*/ 703613 w 2132363"/>
                <a:gd name="connsiteY2" fmla="*/ 501767 h 1073267"/>
                <a:gd name="connsiteX3" fmla="*/ 170213 w 2132363"/>
                <a:gd name="connsiteY3" fmla="*/ 117 h 1073267"/>
                <a:gd name="connsiteX4" fmla="*/ 1938 w 2132363"/>
                <a:gd name="connsiteY4" fmla="*/ 968492 h 1073267"/>
                <a:gd name="connsiteX0" fmla="*/ 2132363 w 2132363"/>
                <a:gd name="connsiteY0" fmla="*/ 1073267 h 1073267"/>
                <a:gd name="connsiteX1" fmla="*/ 703613 w 2132363"/>
                <a:gd name="connsiteY1" fmla="*/ 501767 h 1073267"/>
                <a:gd name="connsiteX2" fmla="*/ 170213 w 2132363"/>
                <a:gd name="connsiteY2" fmla="*/ 117 h 1073267"/>
                <a:gd name="connsiteX3" fmla="*/ 1938 w 2132363"/>
                <a:gd name="connsiteY3" fmla="*/ 968492 h 1073267"/>
                <a:gd name="connsiteX0" fmla="*/ 2132363 w 2132363"/>
                <a:gd name="connsiteY0" fmla="*/ 1073267 h 1073267"/>
                <a:gd name="connsiteX1" fmla="*/ 703613 w 2132363"/>
                <a:gd name="connsiteY1" fmla="*/ 501767 h 1073267"/>
                <a:gd name="connsiteX2" fmla="*/ 170213 w 2132363"/>
                <a:gd name="connsiteY2" fmla="*/ 117 h 1073267"/>
                <a:gd name="connsiteX3" fmla="*/ 1938 w 2132363"/>
                <a:gd name="connsiteY3" fmla="*/ 968492 h 1073267"/>
                <a:gd name="connsiteX0" fmla="*/ 2132363 w 2132363"/>
                <a:gd name="connsiteY0" fmla="*/ 1073358 h 1073358"/>
                <a:gd name="connsiteX1" fmla="*/ 703613 w 2132363"/>
                <a:gd name="connsiteY1" fmla="*/ 501858 h 1073358"/>
                <a:gd name="connsiteX2" fmla="*/ 170213 w 2132363"/>
                <a:gd name="connsiteY2" fmla="*/ 208 h 1073358"/>
                <a:gd name="connsiteX3" fmla="*/ 1938 w 2132363"/>
                <a:gd name="connsiteY3" fmla="*/ 968583 h 1073358"/>
                <a:gd name="connsiteX0" fmla="*/ 2132363 w 2132363"/>
                <a:gd name="connsiteY0" fmla="*/ 1073351 h 1073351"/>
                <a:gd name="connsiteX1" fmla="*/ 703613 w 2132363"/>
                <a:gd name="connsiteY1" fmla="*/ 501851 h 1073351"/>
                <a:gd name="connsiteX2" fmla="*/ 170213 w 2132363"/>
                <a:gd name="connsiteY2" fmla="*/ 201 h 1073351"/>
                <a:gd name="connsiteX3" fmla="*/ 1938 w 2132363"/>
                <a:gd name="connsiteY3" fmla="*/ 968576 h 1073351"/>
                <a:gd name="connsiteX0" fmla="*/ 2132363 w 2132363"/>
                <a:gd name="connsiteY0" fmla="*/ 1073150 h 1073150"/>
                <a:gd name="connsiteX1" fmla="*/ 703613 w 2132363"/>
                <a:gd name="connsiteY1" fmla="*/ 501650 h 1073150"/>
                <a:gd name="connsiteX2" fmla="*/ 170213 w 2132363"/>
                <a:gd name="connsiteY2" fmla="*/ 0 h 1073150"/>
                <a:gd name="connsiteX3" fmla="*/ 1938 w 2132363"/>
                <a:gd name="connsiteY3" fmla="*/ 968375 h 1073150"/>
                <a:gd name="connsiteX0" fmla="*/ 2132363 w 2132363"/>
                <a:gd name="connsiteY0" fmla="*/ 1073150 h 1073150"/>
                <a:gd name="connsiteX1" fmla="*/ 703613 w 2132363"/>
                <a:gd name="connsiteY1" fmla="*/ 501650 h 1073150"/>
                <a:gd name="connsiteX2" fmla="*/ 170213 w 2132363"/>
                <a:gd name="connsiteY2" fmla="*/ 0 h 1073150"/>
                <a:gd name="connsiteX3" fmla="*/ 1938 w 2132363"/>
                <a:gd name="connsiteY3" fmla="*/ 968375 h 1073150"/>
                <a:gd name="connsiteX0" fmla="*/ 2132363 w 2132363"/>
                <a:gd name="connsiteY0" fmla="*/ 1115330 h 1115330"/>
                <a:gd name="connsiteX1" fmla="*/ 703613 w 2132363"/>
                <a:gd name="connsiteY1" fmla="*/ 543830 h 1115330"/>
                <a:gd name="connsiteX2" fmla="*/ 401988 w 2132363"/>
                <a:gd name="connsiteY2" fmla="*/ 210454 h 1115330"/>
                <a:gd name="connsiteX3" fmla="*/ 170213 w 2132363"/>
                <a:gd name="connsiteY3" fmla="*/ 42180 h 1115330"/>
                <a:gd name="connsiteX4" fmla="*/ 1938 w 2132363"/>
                <a:gd name="connsiteY4" fmla="*/ 1010555 h 1115330"/>
                <a:gd name="connsiteX0" fmla="*/ 2132363 w 2132363"/>
                <a:gd name="connsiteY0" fmla="*/ 1083052 h 1083052"/>
                <a:gd name="connsiteX1" fmla="*/ 703613 w 2132363"/>
                <a:gd name="connsiteY1" fmla="*/ 511552 h 1083052"/>
                <a:gd name="connsiteX2" fmla="*/ 170213 w 2132363"/>
                <a:gd name="connsiteY2" fmla="*/ 9902 h 1083052"/>
                <a:gd name="connsiteX3" fmla="*/ 1938 w 2132363"/>
                <a:gd name="connsiteY3" fmla="*/ 978277 h 1083052"/>
                <a:gd name="connsiteX0" fmla="*/ 2132363 w 2132363"/>
                <a:gd name="connsiteY0" fmla="*/ 1083750 h 1083750"/>
                <a:gd name="connsiteX1" fmla="*/ 703613 w 2132363"/>
                <a:gd name="connsiteY1" fmla="*/ 512250 h 1083750"/>
                <a:gd name="connsiteX2" fmla="*/ 170213 w 2132363"/>
                <a:gd name="connsiteY2" fmla="*/ 10600 h 1083750"/>
                <a:gd name="connsiteX3" fmla="*/ 1938 w 2132363"/>
                <a:gd name="connsiteY3" fmla="*/ 978975 h 1083750"/>
                <a:gd name="connsiteX0" fmla="*/ 2132363 w 2132363"/>
                <a:gd name="connsiteY0" fmla="*/ 1089407 h 1089407"/>
                <a:gd name="connsiteX1" fmla="*/ 703613 w 2132363"/>
                <a:gd name="connsiteY1" fmla="*/ 517907 h 1089407"/>
                <a:gd name="connsiteX2" fmla="*/ 170213 w 2132363"/>
                <a:gd name="connsiteY2" fmla="*/ 16257 h 1089407"/>
                <a:gd name="connsiteX3" fmla="*/ 1938 w 2132363"/>
                <a:gd name="connsiteY3" fmla="*/ 984632 h 1089407"/>
                <a:gd name="connsiteX0" fmla="*/ 2132363 w 2132363"/>
                <a:gd name="connsiteY0" fmla="*/ 1073273 h 1073273"/>
                <a:gd name="connsiteX1" fmla="*/ 703613 w 2132363"/>
                <a:gd name="connsiteY1" fmla="*/ 501773 h 1073273"/>
                <a:gd name="connsiteX2" fmla="*/ 170213 w 2132363"/>
                <a:gd name="connsiteY2" fmla="*/ 123 h 1073273"/>
                <a:gd name="connsiteX3" fmla="*/ 1938 w 2132363"/>
                <a:gd name="connsiteY3" fmla="*/ 968498 h 1073273"/>
              </a:gdLst>
              <a:ahLst/>
              <a:cxnLst>
                <a:cxn ang="0">
                  <a:pos x="connsiteX0" y="connsiteY0"/>
                </a:cxn>
                <a:cxn ang="0">
                  <a:pos x="connsiteX1" y="connsiteY1"/>
                </a:cxn>
                <a:cxn ang="0">
                  <a:pos x="connsiteX2" y="connsiteY2"/>
                </a:cxn>
                <a:cxn ang="0">
                  <a:pos x="connsiteX3" y="connsiteY3"/>
                </a:cxn>
              </a:cxnLst>
              <a:rect l="l" t="t" r="r" b="b"/>
              <a:pathLst>
                <a:path w="2132363" h="1073273">
                  <a:moveTo>
                    <a:pt x="2132363" y="1073273"/>
                  </a:moveTo>
                  <a:cubicBezTo>
                    <a:pt x="1787082" y="1055811"/>
                    <a:pt x="1122713" y="874306"/>
                    <a:pt x="703613" y="501773"/>
                  </a:cubicBezTo>
                  <a:cubicBezTo>
                    <a:pt x="284513" y="129240"/>
                    <a:pt x="293509" y="-4639"/>
                    <a:pt x="170213" y="123"/>
                  </a:cubicBezTo>
                  <a:cubicBezTo>
                    <a:pt x="53267" y="77910"/>
                    <a:pt x="-12350" y="811336"/>
                    <a:pt x="1938" y="968498"/>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6" name="Ellipse 185">
              <a:extLst>
                <a:ext uri="{FF2B5EF4-FFF2-40B4-BE49-F238E27FC236}">
                  <a16:creationId xmlns:a16="http://schemas.microsoft.com/office/drawing/2014/main" id="{B241F236-5CE1-47EC-8603-4E81E1BB30B8}"/>
                </a:ext>
              </a:extLst>
            </p:cNvPr>
            <p:cNvSpPr/>
            <p:nvPr/>
          </p:nvSpPr>
          <p:spPr>
            <a:xfrm flipV="1">
              <a:off x="6975235" y="469646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7" name="Ellipse 186">
              <a:extLst>
                <a:ext uri="{FF2B5EF4-FFF2-40B4-BE49-F238E27FC236}">
                  <a16:creationId xmlns:a16="http://schemas.microsoft.com/office/drawing/2014/main" id="{DBD46A2F-2D95-4F5A-8D54-3525867195E9}"/>
                </a:ext>
              </a:extLst>
            </p:cNvPr>
            <p:cNvSpPr/>
            <p:nvPr/>
          </p:nvSpPr>
          <p:spPr>
            <a:xfrm flipV="1">
              <a:off x="7451665" y="518651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8" name="Ellipse 187">
              <a:extLst>
                <a:ext uri="{FF2B5EF4-FFF2-40B4-BE49-F238E27FC236}">
                  <a16:creationId xmlns:a16="http://schemas.microsoft.com/office/drawing/2014/main" id="{D0D94F94-1508-427D-99D4-33E8E3647BA3}"/>
                </a:ext>
              </a:extLst>
            </p:cNvPr>
            <p:cNvSpPr/>
            <p:nvPr/>
          </p:nvSpPr>
          <p:spPr>
            <a:xfrm flipV="1">
              <a:off x="8877684" y="575424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9" name="Ellipse 188">
              <a:extLst>
                <a:ext uri="{FF2B5EF4-FFF2-40B4-BE49-F238E27FC236}">
                  <a16:creationId xmlns:a16="http://schemas.microsoft.com/office/drawing/2014/main" id="{239238E8-9C7F-4C1F-9F66-30F4D6C3DCEA}"/>
                </a:ext>
              </a:extLst>
            </p:cNvPr>
            <p:cNvSpPr/>
            <p:nvPr/>
          </p:nvSpPr>
          <p:spPr>
            <a:xfrm flipV="1">
              <a:off x="7808239" y="543099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91" name="Gerader Verbinder 190">
              <a:extLst>
                <a:ext uri="{FF2B5EF4-FFF2-40B4-BE49-F238E27FC236}">
                  <a16:creationId xmlns:a16="http://schemas.microsoft.com/office/drawing/2014/main" id="{06B10E48-3011-4FE7-B24D-947634A63A63}"/>
                </a:ext>
              </a:extLst>
            </p:cNvPr>
            <p:cNvCxnSpPr/>
            <p:nvPr/>
          </p:nvCxnSpPr>
          <p:spPr>
            <a:xfrm>
              <a:off x="7807325" y="4719327"/>
              <a:ext cx="193457"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C3BCEAF3-8038-48E0-AFF2-6AA6B3EE9EE5}"/>
                </a:ext>
              </a:extLst>
            </p:cNvPr>
            <p:cNvCxnSpPr/>
            <p:nvPr/>
          </p:nvCxnSpPr>
          <p:spPr>
            <a:xfrm>
              <a:off x="7807324" y="4856643"/>
              <a:ext cx="193457" cy="0"/>
            </a:xfrm>
            <a:prstGeom prst="line">
              <a:avLst/>
            </a:prstGeom>
            <a:ln w="19050">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193" name="Textfeld 192">
              <a:extLst>
                <a:ext uri="{FF2B5EF4-FFF2-40B4-BE49-F238E27FC236}">
                  <a16:creationId xmlns:a16="http://schemas.microsoft.com/office/drawing/2014/main" id="{0BB11AA9-C9EC-4FAD-A3A6-863A6BBA4743}"/>
                </a:ext>
              </a:extLst>
            </p:cNvPr>
            <p:cNvSpPr txBox="1"/>
            <p:nvPr/>
          </p:nvSpPr>
          <p:spPr>
            <a:xfrm>
              <a:off x="7917131" y="4607247"/>
              <a:ext cx="1090363" cy="215444"/>
            </a:xfrm>
            <a:prstGeom prst="rect">
              <a:avLst/>
            </a:prstGeom>
            <a:noFill/>
          </p:spPr>
          <p:txBody>
            <a:bodyPr wrap="none" rtlCol="0">
              <a:spAutoFit/>
            </a:bodyPr>
            <a:lstStyle/>
            <a:p>
              <a:r>
                <a:rPr lang="de-DE" sz="800"/>
                <a:t>Individual </a:t>
              </a:r>
              <a:r>
                <a:rPr lang="de-DE" sz="800" err="1"/>
                <a:t>estimates</a:t>
              </a:r>
              <a:endParaRPr lang="de-DE" sz="800"/>
            </a:p>
          </p:txBody>
        </p:sp>
        <p:sp>
          <p:nvSpPr>
            <p:cNvPr id="194" name="Textfeld 193">
              <a:extLst>
                <a:ext uri="{FF2B5EF4-FFF2-40B4-BE49-F238E27FC236}">
                  <a16:creationId xmlns:a16="http://schemas.microsoft.com/office/drawing/2014/main" id="{F757C8D7-53D1-4B8E-9279-FC011E195BCE}"/>
                </a:ext>
              </a:extLst>
            </p:cNvPr>
            <p:cNvSpPr txBox="1"/>
            <p:nvPr/>
          </p:nvSpPr>
          <p:spPr>
            <a:xfrm>
              <a:off x="7918469" y="4742890"/>
              <a:ext cx="1091966" cy="215444"/>
            </a:xfrm>
            <a:prstGeom prst="rect">
              <a:avLst/>
            </a:prstGeom>
            <a:noFill/>
          </p:spPr>
          <p:txBody>
            <a:bodyPr wrap="none" rtlCol="0">
              <a:spAutoFit/>
            </a:bodyPr>
            <a:lstStyle/>
            <a:p>
              <a:r>
                <a:rPr lang="de-DE" sz="800"/>
                <a:t>Population </a:t>
              </a:r>
              <a:r>
                <a:rPr lang="de-DE" sz="800" err="1"/>
                <a:t>estimate</a:t>
              </a:r>
              <a:endParaRPr lang="de-DE" sz="800"/>
            </a:p>
          </p:txBody>
        </p:sp>
      </p:grpSp>
      <p:grpSp>
        <p:nvGrpSpPr>
          <p:cNvPr id="265" name="Gruppieren 264">
            <a:extLst>
              <a:ext uri="{FF2B5EF4-FFF2-40B4-BE49-F238E27FC236}">
                <a16:creationId xmlns:a16="http://schemas.microsoft.com/office/drawing/2014/main" id="{300C3152-DB57-4BFE-B994-40835732230A}"/>
              </a:ext>
            </a:extLst>
          </p:cNvPr>
          <p:cNvGrpSpPr/>
          <p:nvPr/>
        </p:nvGrpSpPr>
        <p:grpSpPr>
          <a:xfrm>
            <a:off x="358574" y="4371289"/>
            <a:ext cx="2640396" cy="1895368"/>
            <a:chOff x="324284" y="4371289"/>
            <a:chExt cx="2640396" cy="1895368"/>
          </a:xfrm>
        </p:grpSpPr>
        <p:grpSp>
          <p:nvGrpSpPr>
            <p:cNvPr id="58" name="Gruppieren 57">
              <a:extLst>
                <a:ext uri="{FF2B5EF4-FFF2-40B4-BE49-F238E27FC236}">
                  <a16:creationId xmlns:a16="http://schemas.microsoft.com/office/drawing/2014/main" id="{0642C8EA-46C0-47E9-986E-72E5CF86CC25}"/>
                </a:ext>
              </a:extLst>
            </p:cNvPr>
            <p:cNvGrpSpPr/>
            <p:nvPr/>
          </p:nvGrpSpPr>
          <p:grpSpPr>
            <a:xfrm>
              <a:off x="324284" y="4371289"/>
              <a:ext cx="2640396" cy="1895368"/>
              <a:chOff x="319521" y="4371289"/>
              <a:chExt cx="2640396" cy="1895368"/>
            </a:xfrm>
          </p:grpSpPr>
          <p:sp>
            <p:nvSpPr>
              <p:cNvPr id="47" name="Textfeld 46">
                <a:extLst>
                  <a:ext uri="{FF2B5EF4-FFF2-40B4-BE49-F238E27FC236}">
                    <a16:creationId xmlns:a16="http://schemas.microsoft.com/office/drawing/2014/main" id="{0F39A282-9527-440E-AAF6-7A53DC4037A8}"/>
                  </a:ext>
                </a:extLst>
              </p:cNvPr>
              <p:cNvSpPr txBox="1"/>
              <p:nvPr/>
            </p:nvSpPr>
            <p:spPr>
              <a:xfrm>
                <a:off x="472141" y="4371289"/>
                <a:ext cx="242374" cy="215444"/>
              </a:xfrm>
              <a:prstGeom prst="rect">
                <a:avLst/>
              </a:prstGeom>
              <a:noFill/>
            </p:spPr>
            <p:txBody>
              <a:bodyPr wrap="none" rtlCol="0">
                <a:spAutoFit/>
              </a:bodyPr>
              <a:lstStyle/>
              <a:p>
                <a:r>
                  <a:rPr lang="de-DE" sz="800"/>
                  <a:t>5</a:t>
                </a:r>
              </a:p>
            </p:txBody>
          </p:sp>
          <p:grpSp>
            <p:nvGrpSpPr>
              <p:cNvPr id="57" name="Gruppieren 56">
                <a:extLst>
                  <a:ext uri="{FF2B5EF4-FFF2-40B4-BE49-F238E27FC236}">
                    <a16:creationId xmlns:a16="http://schemas.microsoft.com/office/drawing/2014/main" id="{EA0D996B-3C55-4372-B920-60566DD885F9}"/>
                  </a:ext>
                </a:extLst>
              </p:cNvPr>
              <p:cNvGrpSpPr/>
              <p:nvPr/>
            </p:nvGrpSpPr>
            <p:grpSpPr>
              <a:xfrm>
                <a:off x="319521" y="4452782"/>
                <a:ext cx="2640396" cy="1813875"/>
                <a:chOff x="319521" y="4452782"/>
                <a:chExt cx="2640396" cy="1813875"/>
              </a:xfrm>
            </p:grpSpPr>
            <p:cxnSp>
              <p:nvCxnSpPr>
                <p:cNvPr id="9" name="Gerader Verbinder 8">
                  <a:extLst>
                    <a:ext uri="{FF2B5EF4-FFF2-40B4-BE49-F238E27FC236}">
                      <a16:creationId xmlns:a16="http://schemas.microsoft.com/office/drawing/2014/main" id="{7DA72CD3-7CCB-454E-9ECB-E32291BC8AD8}"/>
                    </a:ext>
                  </a:extLst>
                </p:cNvPr>
                <p:cNvCxnSpPr/>
                <p:nvPr/>
              </p:nvCxnSpPr>
              <p:spPr>
                <a:xfrm flipV="1">
                  <a:off x="673894" y="4469606"/>
                  <a:ext cx="0" cy="14906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Gerader Verbinder 10">
                  <a:extLst>
                    <a:ext uri="{FF2B5EF4-FFF2-40B4-BE49-F238E27FC236}">
                      <a16:creationId xmlns:a16="http://schemas.microsoft.com/office/drawing/2014/main" id="{08EDF201-E78A-4A43-BEC0-9CADE249C1D6}"/>
                    </a:ext>
                  </a:extLst>
                </p:cNvPr>
                <p:cNvCxnSpPr>
                  <a:cxnSpLocks/>
                </p:cNvCxnSpPr>
                <p:nvPr/>
              </p:nvCxnSpPr>
              <p:spPr>
                <a:xfrm flipH="1">
                  <a:off x="631033" y="5905500"/>
                  <a:ext cx="218836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4DC977DF-1612-4714-8CE6-66A358E7F855}"/>
                    </a:ext>
                  </a:extLst>
                </p:cNvPr>
                <p:cNvCxnSpPr/>
                <p:nvPr/>
              </p:nvCxnSpPr>
              <p:spPr>
                <a:xfrm flipH="1">
                  <a:off x="631033" y="5767386"/>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3038A42A-3568-4404-83AB-BEB58317E8F1}"/>
                    </a:ext>
                  </a:extLst>
                </p:cNvPr>
                <p:cNvCxnSpPr/>
                <p:nvPr/>
              </p:nvCxnSpPr>
              <p:spPr>
                <a:xfrm flipH="1">
                  <a:off x="631033" y="5629273"/>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63E2593D-964B-4290-9711-C7EE131061A3}"/>
                    </a:ext>
                  </a:extLst>
                </p:cNvPr>
                <p:cNvCxnSpPr/>
                <p:nvPr/>
              </p:nvCxnSpPr>
              <p:spPr>
                <a:xfrm flipH="1">
                  <a:off x="631033" y="5484017"/>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9337A1B9-4126-4789-B7C9-ACD5A38F88F3}"/>
                    </a:ext>
                  </a:extLst>
                </p:cNvPr>
                <p:cNvCxnSpPr/>
                <p:nvPr/>
              </p:nvCxnSpPr>
              <p:spPr>
                <a:xfrm flipH="1">
                  <a:off x="631033" y="5341142"/>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4B64A4A0-29EB-442D-8692-37C35AAA1DF1}"/>
                    </a:ext>
                  </a:extLst>
                </p:cNvPr>
                <p:cNvCxnSpPr/>
                <p:nvPr/>
              </p:nvCxnSpPr>
              <p:spPr>
                <a:xfrm flipH="1">
                  <a:off x="631033" y="5195886"/>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F0921774-EE59-4FE0-B1EA-22F152D476F9}"/>
                    </a:ext>
                  </a:extLst>
                </p:cNvPr>
                <p:cNvCxnSpPr/>
                <p:nvPr/>
              </p:nvCxnSpPr>
              <p:spPr>
                <a:xfrm flipH="1">
                  <a:off x="631033" y="5055392"/>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2CF77545-F979-4CC7-AA7E-1E541CF34AEF}"/>
                    </a:ext>
                  </a:extLst>
                </p:cNvPr>
                <p:cNvCxnSpPr/>
                <p:nvPr/>
              </p:nvCxnSpPr>
              <p:spPr>
                <a:xfrm flipH="1">
                  <a:off x="631033" y="4914898"/>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F3B4D8F1-2C93-4FB4-98BA-5586489C159A}"/>
                    </a:ext>
                  </a:extLst>
                </p:cNvPr>
                <p:cNvCxnSpPr/>
                <p:nvPr/>
              </p:nvCxnSpPr>
              <p:spPr>
                <a:xfrm flipH="1">
                  <a:off x="631033" y="4772023"/>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C839CE22-A4B3-4774-A13E-1436C07EFD1C}"/>
                    </a:ext>
                  </a:extLst>
                </p:cNvPr>
                <p:cNvCxnSpPr/>
                <p:nvPr/>
              </p:nvCxnSpPr>
              <p:spPr>
                <a:xfrm flipH="1">
                  <a:off x="631033" y="4626766"/>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1C807C46-0705-4E94-BDBC-B546C063D357}"/>
                    </a:ext>
                  </a:extLst>
                </p:cNvPr>
                <p:cNvCxnSpPr/>
                <p:nvPr/>
              </p:nvCxnSpPr>
              <p:spPr>
                <a:xfrm flipH="1">
                  <a:off x="631033" y="4479130"/>
                  <a:ext cx="428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60D3F022-1453-4B15-8824-79CA9D891717}"/>
                    </a:ext>
                  </a:extLst>
                </p:cNvPr>
                <p:cNvCxnSpPr>
                  <a:cxnSpLocks/>
                </p:cNvCxnSpPr>
                <p:nvPr/>
              </p:nvCxnSpPr>
              <p:spPr>
                <a:xfrm flipV="1">
                  <a:off x="852487"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F16AE507-7D5B-43A1-8511-2BFEE2676EBB}"/>
                    </a:ext>
                  </a:extLst>
                </p:cNvPr>
                <p:cNvCxnSpPr>
                  <a:cxnSpLocks/>
                </p:cNvCxnSpPr>
                <p:nvPr/>
              </p:nvCxnSpPr>
              <p:spPr>
                <a:xfrm flipV="1">
                  <a:off x="1033462"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670AF61D-BDE5-4F28-B68B-9427823BA849}"/>
                    </a:ext>
                  </a:extLst>
                </p:cNvPr>
                <p:cNvCxnSpPr>
                  <a:cxnSpLocks/>
                </p:cNvCxnSpPr>
                <p:nvPr/>
              </p:nvCxnSpPr>
              <p:spPr>
                <a:xfrm flipV="1">
                  <a:off x="1209674"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1B5658B9-6535-4C2C-B4E3-17D8C922C31B}"/>
                    </a:ext>
                  </a:extLst>
                </p:cNvPr>
                <p:cNvCxnSpPr>
                  <a:cxnSpLocks/>
                </p:cNvCxnSpPr>
                <p:nvPr/>
              </p:nvCxnSpPr>
              <p:spPr>
                <a:xfrm flipV="1">
                  <a:off x="1388267"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9E88DE15-0F29-4BBF-9BE9-967222DEA0B4}"/>
                    </a:ext>
                  </a:extLst>
                </p:cNvPr>
                <p:cNvCxnSpPr>
                  <a:cxnSpLocks/>
                </p:cNvCxnSpPr>
                <p:nvPr/>
              </p:nvCxnSpPr>
              <p:spPr>
                <a:xfrm flipV="1">
                  <a:off x="1569242"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1F8F8FEE-27BA-46D9-A84F-844BC6729225}"/>
                    </a:ext>
                  </a:extLst>
                </p:cNvPr>
                <p:cNvCxnSpPr>
                  <a:cxnSpLocks/>
                </p:cNvCxnSpPr>
                <p:nvPr/>
              </p:nvCxnSpPr>
              <p:spPr>
                <a:xfrm flipV="1">
                  <a:off x="1743074"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EF9C32FE-69A1-4CB8-8B73-7E44E329E50B}"/>
                    </a:ext>
                  </a:extLst>
                </p:cNvPr>
                <p:cNvCxnSpPr>
                  <a:cxnSpLocks/>
                </p:cNvCxnSpPr>
                <p:nvPr/>
              </p:nvCxnSpPr>
              <p:spPr>
                <a:xfrm flipV="1">
                  <a:off x="1924049"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B5F448EA-7B74-4EEF-8FA4-EEC6C9008666}"/>
                    </a:ext>
                  </a:extLst>
                </p:cNvPr>
                <p:cNvCxnSpPr>
                  <a:cxnSpLocks/>
                </p:cNvCxnSpPr>
                <p:nvPr/>
              </p:nvCxnSpPr>
              <p:spPr>
                <a:xfrm flipV="1">
                  <a:off x="2097880"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58113D55-9C4A-4BED-9C43-98E0CDD1B464}"/>
                    </a:ext>
                  </a:extLst>
                </p:cNvPr>
                <p:cNvCxnSpPr>
                  <a:cxnSpLocks/>
                </p:cNvCxnSpPr>
                <p:nvPr/>
              </p:nvCxnSpPr>
              <p:spPr>
                <a:xfrm flipV="1">
                  <a:off x="2276474"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6DD06CA8-18EC-440F-B058-6BE04A80D7A2}"/>
                    </a:ext>
                  </a:extLst>
                </p:cNvPr>
                <p:cNvCxnSpPr>
                  <a:cxnSpLocks/>
                </p:cNvCxnSpPr>
                <p:nvPr/>
              </p:nvCxnSpPr>
              <p:spPr>
                <a:xfrm flipV="1">
                  <a:off x="2452686"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2C0A60AC-E7A5-4E4E-AF47-F1B1B4F19406}"/>
                    </a:ext>
                  </a:extLst>
                </p:cNvPr>
                <p:cNvCxnSpPr>
                  <a:cxnSpLocks/>
                </p:cNvCxnSpPr>
                <p:nvPr/>
              </p:nvCxnSpPr>
              <p:spPr>
                <a:xfrm flipV="1">
                  <a:off x="2631280"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9B940D9C-D675-4DE8-A124-226E7933A2FC}"/>
                    </a:ext>
                  </a:extLst>
                </p:cNvPr>
                <p:cNvCxnSpPr>
                  <a:cxnSpLocks/>
                </p:cNvCxnSpPr>
                <p:nvPr/>
              </p:nvCxnSpPr>
              <p:spPr>
                <a:xfrm flipV="1">
                  <a:off x="2809876" y="5905500"/>
                  <a:ext cx="0" cy="5476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feld 41">
                  <a:extLst>
                    <a:ext uri="{FF2B5EF4-FFF2-40B4-BE49-F238E27FC236}">
                      <a16:creationId xmlns:a16="http://schemas.microsoft.com/office/drawing/2014/main" id="{9F9417BE-275A-46A5-A10D-36BE4E6274A9}"/>
                    </a:ext>
                  </a:extLst>
                </p:cNvPr>
                <p:cNvSpPr txBox="1"/>
                <p:nvPr/>
              </p:nvSpPr>
              <p:spPr>
                <a:xfrm>
                  <a:off x="472141" y="5797574"/>
                  <a:ext cx="242374" cy="215444"/>
                </a:xfrm>
                <a:prstGeom prst="rect">
                  <a:avLst/>
                </a:prstGeom>
                <a:noFill/>
              </p:spPr>
              <p:txBody>
                <a:bodyPr wrap="none" rtlCol="0">
                  <a:spAutoFit/>
                </a:bodyPr>
                <a:lstStyle/>
                <a:p>
                  <a:r>
                    <a:rPr lang="de-DE" sz="800"/>
                    <a:t>0</a:t>
                  </a:r>
                </a:p>
              </p:txBody>
            </p:sp>
            <p:sp>
              <p:nvSpPr>
                <p:cNvPr id="43" name="Textfeld 42">
                  <a:extLst>
                    <a:ext uri="{FF2B5EF4-FFF2-40B4-BE49-F238E27FC236}">
                      <a16:creationId xmlns:a16="http://schemas.microsoft.com/office/drawing/2014/main" id="{7A9778D2-3A2D-48CD-8B34-D8D1FD3F79FB}"/>
                    </a:ext>
                  </a:extLst>
                </p:cNvPr>
                <p:cNvSpPr txBox="1"/>
                <p:nvPr/>
              </p:nvSpPr>
              <p:spPr>
                <a:xfrm>
                  <a:off x="472141" y="5519170"/>
                  <a:ext cx="242374" cy="215444"/>
                </a:xfrm>
                <a:prstGeom prst="rect">
                  <a:avLst/>
                </a:prstGeom>
                <a:noFill/>
              </p:spPr>
              <p:txBody>
                <a:bodyPr wrap="none" rtlCol="0">
                  <a:spAutoFit/>
                </a:bodyPr>
                <a:lstStyle/>
                <a:p>
                  <a:r>
                    <a:rPr lang="de-DE" sz="800"/>
                    <a:t>1</a:t>
                  </a:r>
                </a:p>
              </p:txBody>
            </p:sp>
            <p:sp>
              <p:nvSpPr>
                <p:cNvPr id="44" name="Textfeld 43">
                  <a:extLst>
                    <a:ext uri="{FF2B5EF4-FFF2-40B4-BE49-F238E27FC236}">
                      <a16:creationId xmlns:a16="http://schemas.microsoft.com/office/drawing/2014/main" id="{A03CF6EE-A15B-46E9-8969-4C60F481D5CF}"/>
                    </a:ext>
                  </a:extLst>
                </p:cNvPr>
                <p:cNvSpPr txBox="1"/>
                <p:nvPr/>
              </p:nvSpPr>
              <p:spPr>
                <a:xfrm>
                  <a:off x="472141" y="5231496"/>
                  <a:ext cx="242374" cy="215444"/>
                </a:xfrm>
                <a:prstGeom prst="rect">
                  <a:avLst/>
                </a:prstGeom>
                <a:noFill/>
              </p:spPr>
              <p:txBody>
                <a:bodyPr wrap="none" rtlCol="0">
                  <a:spAutoFit/>
                </a:bodyPr>
                <a:lstStyle/>
                <a:p>
                  <a:r>
                    <a:rPr lang="de-DE" sz="800"/>
                    <a:t>2</a:t>
                  </a:r>
                </a:p>
              </p:txBody>
            </p:sp>
            <p:sp>
              <p:nvSpPr>
                <p:cNvPr id="45" name="Textfeld 44">
                  <a:extLst>
                    <a:ext uri="{FF2B5EF4-FFF2-40B4-BE49-F238E27FC236}">
                      <a16:creationId xmlns:a16="http://schemas.microsoft.com/office/drawing/2014/main" id="{6F9B0288-8F97-44A0-8E2F-C5E87011C1A4}"/>
                    </a:ext>
                  </a:extLst>
                </p:cNvPr>
                <p:cNvSpPr txBox="1"/>
                <p:nvPr/>
              </p:nvSpPr>
              <p:spPr>
                <a:xfrm>
                  <a:off x="472141" y="4945852"/>
                  <a:ext cx="242374" cy="215444"/>
                </a:xfrm>
                <a:prstGeom prst="rect">
                  <a:avLst/>
                </a:prstGeom>
                <a:noFill/>
              </p:spPr>
              <p:txBody>
                <a:bodyPr wrap="none" rtlCol="0">
                  <a:spAutoFit/>
                </a:bodyPr>
                <a:lstStyle/>
                <a:p>
                  <a:r>
                    <a:rPr lang="de-DE" sz="800"/>
                    <a:t>3</a:t>
                  </a:r>
                </a:p>
              </p:txBody>
            </p:sp>
            <p:sp>
              <p:nvSpPr>
                <p:cNvPr id="46" name="Textfeld 45">
                  <a:extLst>
                    <a:ext uri="{FF2B5EF4-FFF2-40B4-BE49-F238E27FC236}">
                      <a16:creationId xmlns:a16="http://schemas.microsoft.com/office/drawing/2014/main" id="{2ECB5989-F4A2-49FC-973A-91191011F2BD}"/>
                    </a:ext>
                  </a:extLst>
                </p:cNvPr>
                <p:cNvSpPr txBox="1"/>
                <p:nvPr/>
              </p:nvSpPr>
              <p:spPr>
                <a:xfrm>
                  <a:off x="472141" y="4661919"/>
                  <a:ext cx="242374" cy="215444"/>
                </a:xfrm>
                <a:prstGeom prst="rect">
                  <a:avLst/>
                </a:prstGeom>
                <a:noFill/>
              </p:spPr>
              <p:txBody>
                <a:bodyPr wrap="none" rtlCol="0">
                  <a:spAutoFit/>
                </a:bodyPr>
                <a:lstStyle/>
                <a:p>
                  <a:r>
                    <a:rPr lang="de-DE" sz="800"/>
                    <a:t>4</a:t>
                  </a:r>
                </a:p>
              </p:txBody>
            </p:sp>
            <p:sp>
              <p:nvSpPr>
                <p:cNvPr id="48" name="Textfeld 47">
                  <a:extLst>
                    <a:ext uri="{FF2B5EF4-FFF2-40B4-BE49-F238E27FC236}">
                      <a16:creationId xmlns:a16="http://schemas.microsoft.com/office/drawing/2014/main" id="{6C821D32-FD20-4ECB-9048-D18526553D97}"/>
                    </a:ext>
                  </a:extLst>
                </p:cNvPr>
                <p:cNvSpPr txBox="1"/>
                <p:nvPr/>
              </p:nvSpPr>
              <p:spPr>
                <a:xfrm>
                  <a:off x="552707" y="5904506"/>
                  <a:ext cx="242374" cy="215444"/>
                </a:xfrm>
                <a:prstGeom prst="rect">
                  <a:avLst/>
                </a:prstGeom>
                <a:noFill/>
              </p:spPr>
              <p:txBody>
                <a:bodyPr wrap="none" rtlCol="0">
                  <a:spAutoFit/>
                </a:bodyPr>
                <a:lstStyle/>
                <a:p>
                  <a:r>
                    <a:rPr lang="de-DE" sz="800"/>
                    <a:t>0</a:t>
                  </a:r>
                </a:p>
              </p:txBody>
            </p:sp>
            <p:sp>
              <p:nvSpPr>
                <p:cNvPr id="49" name="Textfeld 48">
                  <a:extLst>
                    <a:ext uri="{FF2B5EF4-FFF2-40B4-BE49-F238E27FC236}">
                      <a16:creationId xmlns:a16="http://schemas.microsoft.com/office/drawing/2014/main" id="{E7FC0ECE-7A30-4494-9B4B-9CA3EF9F0817}"/>
                    </a:ext>
                  </a:extLst>
                </p:cNvPr>
                <p:cNvSpPr txBox="1"/>
                <p:nvPr/>
              </p:nvSpPr>
              <p:spPr>
                <a:xfrm>
                  <a:off x="885802" y="5904506"/>
                  <a:ext cx="300082" cy="215444"/>
                </a:xfrm>
                <a:prstGeom prst="rect">
                  <a:avLst/>
                </a:prstGeom>
                <a:noFill/>
              </p:spPr>
              <p:txBody>
                <a:bodyPr wrap="none" rtlCol="0">
                  <a:spAutoFit/>
                </a:bodyPr>
                <a:lstStyle/>
                <a:p>
                  <a:r>
                    <a:rPr lang="de-DE" sz="800"/>
                    <a:t>12</a:t>
                  </a:r>
                </a:p>
              </p:txBody>
            </p:sp>
            <p:sp>
              <p:nvSpPr>
                <p:cNvPr id="50" name="Textfeld 49">
                  <a:extLst>
                    <a:ext uri="{FF2B5EF4-FFF2-40B4-BE49-F238E27FC236}">
                      <a16:creationId xmlns:a16="http://schemas.microsoft.com/office/drawing/2014/main" id="{262915EC-F6AB-4007-9BFB-158E62CBDC08}"/>
                    </a:ext>
                  </a:extLst>
                </p:cNvPr>
                <p:cNvSpPr txBox="1"/>
                <p:nvPr/>
              </p:nvSpPr>
              <p:spPr>
                <a:xfrm>
                  <a:off x="1240606" y="5904506"/>
                  <a:ext cx="300082" cy="215444"/>
                </a:xfrm>
                <a:prstGeom prst="rect">
                  <a:avLst/>
                </a:prstGeom>
                <a:noFill/>
              </p:spPr>
              <p:txBody>
                <a:bodyPr wrap="none" rtlCol="0">
                  <a:spAutoFit/>
                </a:bodyPr>
                <a:lstStyle/>
                <a:p>
                  <a:r>
                    <a:rPr lang="de-DE" sz="800"/>
                    <a:t>24</a:t>
                  </a:r>
                </a:p>
              </p:txBody>
            </p:sp>
            <p:sp>
              <p:nvSpPr>
                <p:cNvPr id="51" name="Textfeld 50">
                  <a:extLst>
                    <a:ext uri="{FF2B5EF4-FFF2-40B4-BE49-F238E27FC236}">
                      <a16:creationId xmlns:a16="http://schemas.microsoft.com/office/drawing/2014/main" id="{8960D57A-DD19-4C50-8416-8C3B42E00550}"/>
                    </a:ext>
                  </a:extLst>
                </p:cNvPr>
                <p:cNvSpPr txBox="1"/>
                <p:nvPr/>
              </p:nvSpPr>
              <p:spPr>
                <a:xfrm>
                  <a:off x="1593742" y="5905306"/>
                  <a:ext cx="300082" cy="215444"/>
                </a:xfrm>
                <a:prstGeom prst="rect">
                  <a:avLst/>
                </a:prstGeom>
                <a:noFill/>
              </p:spPr>
              <p:txBody>
                <a:bodyPr wrap="none" rtlCol="0">
                  <a:spAutoFit/>
                </a:bodyPr>
                <a:lstStyle/>
                <a:p>
                  <a:r>
                    <a:rPr lang="de-DE" sz="800"/>
                    <a:t>36</a:t>
                  </a:r>
                </a:p>
              </p:txBody>
            </p:sp>
            <p:sp>
              <p:nvSpPr>
                <p:cNvPr id="52" name="Textfeld 51">
                  <a:extLst>
                    <a:ext uri="{FF2B5EF4-FFF2-40B4-BE49-F238E27FC236}">
                      <a16:creationId xmlns:a16="http://schemas.microsoft.com/office/drawing/2014/main" id="{EA63EFBF-AD35-4560-A982-B1D7BAFE674C}"/>
                    </a:ext>
                  </a:extLst>
                </p:cNvPr>
                <p:cNvSpPr txBox="1"/>
                <p:nvPr/>
              </p:nvSpPr>
              <p:spPr>
                <a:xfrm>
                  <a:off x="1949259" y="5907482"/>
                  <a:ext cx="300082" cy="215444"/>
                </a:xfrm>
                <a:prstGeom prst="rect">
                  <a:avLst/>
                </a:prstGeom>
                <a:noFill/>
              </p:spPr>
              <p:txBody>
                <a:bodyPr wrap="none" rtlCol="0">
                  <a:spAutoFit/>
                </a:bodyPr>
                <a:lstStyle/>
                <a:p>
                  <a:r>
                    <a:rPr lang="de-DE" sz="800"/>
                    <a:t>48</a:t>
                  </a:r>
                </a:p>
              </p:txBody>
            </p:sp>
            <p:sp>
              <p:nvSpPr>
                <p:cNvPr id="53" name="Textfeld 52">
                  <a:extLst>
                    <a:ext uri="{FF2B5EF4-FFF2-40B4-BE49-F238E27FC236}">
                      <a16:creationId xmlns:a16="http://schemas.microsoft.com/office/drawing/2014/main" id="{17DEA50F-BA17-4B86-B932-1F42C4EC43E5}"/>
                    </a:ext>
                  </a:extLst>
                </p:cNvPr>
                <p:cNvSpPr txBox="1"/>
                <p:nvPr/>
              </p:nvSpPr>
              <p:spPr>
                <a:xfrm>
                  <a:off x="2304776" y="5904896"/>
                  <a:ext cx="300082" cy="215444"/>
                </a:xfrm>
                <a:prstGeom prst="rect">
                  <a:avLst/>
                </a:prstGeom>
                <a:noFill/>
              </p:spPr>
              <p:txBody>
                <a:bodyPr wrap="none" rtlCol="0">
                  <a:spAutoFit/>
                </a:bodyPr>
                <a:lstStyle/>
                <a:p>
                  <a:r>
                    <a:rPr lang="de-DE" sz="800"/>
                    <a:t>60</a:t>
                  </a:r>
                </a:p>
              </p:txBody>
            </p:sp>
            <p:sp>
              <p:nvSpPr>
                <p:cNvPr id="54" name="Textfeld 53">
                  <a:extLst>
                    <a:ext uri="{FF2B5EF4-FFF2-40B4-BE49-F238E27FC236}">
                      <a16:creationId xmlns:a16="http://schemas.microsoft.com/office/drawing/2014/main" id="{9BBF39BC-B15E-4B96-A437-D51ED85B1D0D}"/>
                    </a:ext>
                  </a:extLst>
                </p:cNvPr>
                <p:cNvSpPr txBox="1"/>
                <p:nvPr/>
              </p:nvSpPr>
              <p:spPr>
                <a:xfrm>
                  <a:off x="2659835" y="5904691"/>
                  <a:ext cx="300082" cy="215444"/>
                </a:xfrm>
                <a:prstGeom prst="rect">
                  <a:avLst/>
                </a:prstGeom>
                <a:noFill/>
              </p:spPr>
              <p:txBody>
                <a:bodyPr wrap="none" rtlCol="0">
                  <a:spAutoFit/>
                </a:bodyPr>
                <a:lstStyle/>
                <a:p>
                  <a:r>
                    <a:rPr lang="de-DE" sz="800"/>
                    <a:t>72</a:t>
                  </a:r>
                </a:p>
              </p:txBody>
            </p:sp>
            <p:sp>
              <p:nvSpPr>
                <p:cNvPr id="55" name="Textfeld 54">
                  <a:extLst>
                    <a:ext uri="{FF2B5EF4-FFF2-40B4-BE49-F238E27FC236}">
                      <a16:creationId xmlns:a16="http://schemas.microsoft.com/office/drawing/2014/main" id="{074E7900-DBAA-4888-A1B0-B252171CB08F}"/>
                    </a:ext>
                  </a:extLst>
                </p:cNvPr>
                <p:cNvSpPr txBox="1"/>
                <p:nvPr/>
              </p:nvSpPr>
              <p:spPr>
                <a:xfrm>
                  <a:off x="1450579" y="6051213"/>
                  <a:ext cx="583814" cy="215444"/>
                </a:xfrm>
                <a:prstGeom prst="rect">
                  <a:avLst/>
                </a:prstGeom>
                <a:noFill/>
              </p:spPr>
              <p:txBody>
                <a:bodyPr wrap="none" rtlCol="0">
                  <a:spAutoFit/>
                </a:bodyPr>
                <a:lstStyle/>
                <a:p>
                  <a:r>
                    <a:rPr lang="de-DE" sz="800" b="1"/>
                    <a:t>TIME (h)</a:t>
                  </a:r>
                </a:p>
              </p:txBody>
            </p:sp>
            <p:sp>
              <p:nvSpPr>
                <p:cNvPr id="56" name="Textfeld 55">
                  <a:extLst>
                    <a:ext uri="{FF2B5EF4-FFF2-40B4-BE49-F238E27FC236}">
                      <a16:creationId xmlns:a16="http://schemas.microsoft.com/office/drawing/2014/main" id="{3672686D-4022-446B-B0C4-B854B26F945D}"/>
                    </a:ext>
                  </a:extLst>
                </p:cNvPr>
                <p:cNvSpPr txBox="1"/>
                <p:nvPr/>
              </p:nvSpPr>
              <p:spPr>
                <a:xfrm rot="16200000">
                  <a:off x="-316711" y="5089014"/>
                  <a:ext cx="1487908" cy="215444"/>
                </a:xfrm>
                <a:prstGeom prst="rect">
                  <a:avLst/>
                </a:prstGeom>
                <a:noFill/>
              </p:spPr>
              <p:txBody>
                <a:bodyPr wrap="none" rtlCol="0">
                  <a:spAutoFit/>
                </a:bodyPr>
                <a:lstStyle/>
                <a:p>
                  <a:r>
                    <a:rPr lang="de-DE" sz="800" b="1"/>
                    <a:t>CONCENTRATION (</a:t>
                  </a:r>
                  <a:r>
                    <a:rPr lang="de-DE" sz="800" b="1" err="1"/>
                    <a:t>ng</a:t>
                  </a:r>
                  <a:r>
                    <a:rPr lang="de-DE" sz="800" b="1"/>
                    <a:t>/</a:t>
                  </a:r>
                  <a:r>
                    <a:rPr lang="de-DE" sz="800" b="1" err="1"/>
                    <a:t>mL</a:t>
                  </a:r>
                  <a:r>
                    <a:rPr lang="de-DE" sz="800" b="1"/>
                    <a:t>)</a:t>
                  </a:r>
                </a:p>
              </p:txBody>
            </p:sp>
          </p:grpSp>
        </p:grpSp>
        <p:sp>
          <p:nvSpPr>
            <p:cNvPr id="141" name="Freihandform: Form 140">
              <a:extLst>
                <a:ext uri="{FF2B5EF4-FFF2-40B4-BE49-F238E27FC236}">
                  <a16:creationId xmlns:a16="http://schemas.microsoft.com/office/drawing/2014/main" id="{068D3484-5BA6-4936-B771-F12D324FCD2C}"/>
                </a:ext>
              </a:extLst>
            </p:cNvPr>
            <p:cNvSpPr/>
            <p:nvPr/>
          </p:nvSpPr>
          <p:spPr>
            <a:xfrm>
              <a:off x="692150" y="5207352"/>
              <a:ext cx="2117725" cy="663223"/>
            </a:xfrm>
            <a:custGeom>
              <a:avLst/>
              <a:gdLst>
                <a:gd name="connsiteX0" fmla="*/ 0 w 2117725"/>
                <a:gd name="connsiteY0" fmla="*/ 661458 h 661458"/>
                <a:gd name="connsiteX1" fmla="*/ 158750 w 2117725"/>
                <a:gd name="connsiteY1" fmla="*/ 293158 h 661458"/>
                <a:gd name="connsiteX2" fmla="*/ 222250 w 2117725"/>
                <a:gd name="connsiteY2" fmla="*/ 201083 h 661458"/>
                <a:gd name="connsiteX3" fmla="*/ 279400 w 2117725"/>
                <a:gd name="connsiteY3" fmla="*/ 143933 h 661458"/>
                <a:gd name="connsiteX4" fmla="*/ 342900 w 2117725"/>
                <a:gd name="connsiteY4" fmla="*/ 89958 h 661458"/>
                <a:gd name="connsiteX5" fmla="*/ 463550 w 2117725"/>
                <a:gd name="connsiteY5" fmla="*/ 26458 h 661458"/>
                <a:gd name="connsiteX6" fmla="*/ 565150 w 2117725"/>
                <a:gd name="connsiteY6" fmla="*/ 4233 h 661458"/>
                <a:gd name="connsiteX7" fmla="*/ 695325 w 2117725"/>
                <a:gd name="connsiteY7" fmla="*/ 1058 h 661458"/>
                <a:gd name="connsiteX8" fmla="*/ 882650 w 2117725"/>
                <a:gd name="connsiteY8" fmla="*/ 16933 h 661458"/>
                <a:gd name="connsiteX9" fmla="*/ 1057275 w 2117725"/>
                <a:gd name="connsiteY9" fmla="*/ 32808 h 661458"/>
                <a:gd name="connsiteX10" fmla="*/ 1416050 w 2117725"/>
                <a:gd name="connsiteY10" fmla="*/ 109008 h 661458"/>
                <a:gd name="connsiteX11" fmla="*/ 2117725 w 2117725"/>
                <a:gd name="connsiteY11" fmla="*/ 248708 h 661458"/>
                <a:gd name="connsiteX0" fmla="*/ 0 w 2117725"/>
                <a:gd name="connsiteY0" fmla="*/ 661458 h 661458"/>
                <a:gd name="connsiteX1" fmla="*/ 158750 w 2117725"/>
                <a:gd name="connsiteY1" fmla="*/ 293158 h 661458"/>
                <a:gd name="connsiteX2" fmla="*/ 222250 w 2117725"/>
                <a:gd name="connsiteY2" fmla="*/ 201083 h 661458"/>
                <a:gd name="connsiteX3" fmla="*/ 279400 w 2117725"/>
                <a:gd name="connsiteY3" fmla="*/ 143933 h 661458"/>
                <a:gd name="connsiteX4" fmla="*/ 342900 w 2117725"/>
                <a:gd name="connsiteY4" fmla="*/ 89958 h 661458"/>
                <a:gd name="connsiteX5" fmla="*/ 463550 w 2117725"/>
                <a:gd name="connsiteY5" fmla="*/ 26458 h 661458"/>
                <a:gd name="connsiteX6" fmla="*/ 565150 w 2117725"/>
                <a:gd name="connsiteY6" fmla="*/ 4233 h 661458"/>
                <a:gd name="connsiteX7" fmla="*/ 695325 w 2117725"/>
                <a:gd name="connsiteY7" fmla="*/ 1058 h 661458"/>
                <a:gd name="connsiteX8" fmla="*/ 882650 w 2117725"/>
                <a:gd name="connsiteY8" fmla="*/ 16933 h 661458"/>
                <a:gd name="connsiteX9" fmla="*/ 1416050 w 2117725"/>
                <a:gd name="connsiteY9" fmla="*/ 109008 h 661458"/>
                <a:gd name="connsiteX10" fmla="*/ 2117725 w 2117725"/>
                <a:gd name="connsiteY10" fmla="*/ 248708 h 661458"/>
                <a:gd name="connsiteX0" fmla="*/ 0 w 2117725"/>
                <a:gd name="connsiteY0" fmla="*/ 658523 h 658523"/>
                <a:gd name="connsiteX1" fmla="*/ 158750 w 2117725"/>
                <a:gd name="connsiteY1" fmla="*/ 290223 h 658523"/>
                <a:gd name="connsiteX2" fmla="*/ 222250 w 2117725"/>
                <a:gd name="connsiteY2" fmla="*/ 198148 h 658523"/>
                <a:gd name="connsiteX3" fmla="*/ 279400 w 2117725"/>
                <a:gd name="connsiteY3" fmla="*/ 140998 h 658523"/>
                <a:gd name="connsiteX4" fmla="*/ 342900 w 2117725"/>
                <a:gd name="connsiteY4" fmla="*/ 87023 h 658523"/>
                <a:gd name="connsiteX5" fmla="*/ 463550 w 2117725"/>
                <a:gd name="connsiteY5" fmla="*/ 23523 h 658523"/>
                <a:gd name="connsiteX6" fmla="*/ 565150 w 2117725"/>
                <a:gd name="connsiteY6" fmla="*/ 1298 h 658523"/>
                <a:gd name="connsiteX7" fmla="*/ 882650 w 2117725"/>
                <a:gd name="connsiteY7" fmla="*/ 13998 h 658523"/>
                <a:gd name="connsiteX8" fmla="*/ 1416050 w 2117725"/>
                <a:gd name="connsiteY8" fmla="*/ 106073 h 658523"/>
                <a:gd name="connsiteX9" fmla="*/ 2117725 w 2117725"/>
                <a:gd name="connsiteY9" fmla="*/ 245773 h 658523"/>
                <a:gd name="connsiteX0" fmla="*/ 0 w 2117725"/>
                <a:gd name="connsiteY0" fmla="*/ 663223 h 663223"/>
                <a:gd name="connsiteX1" fmla="*/ 158750 w 2117725"/>
                <a:gd name="connsiteY1" fmla="*/ 294923 h 663223"/>
                <a:gd name="connsiteX2" fmla="*/ 222250 w 2117725"/>
                <a:gd name="connsiteY2" fmla="*/ 202848 h 663223"/>
                <a:gd name="connsiteX3" fmla="*/ 279400 w 2117725"/>
                <a:gd name="connsiteY3" fmla="*/ 145698 h 663223"/>
                <a:gd name="connsiteX4" fmla="*/ 342900 w 2117725"/>
                <a:gd name="connsiteY4" fmla="*/ 91723 h 663223"/>
                <a:gd name="connsiteX5" fmla="*/ 565150 w 2117725"/>
                <a:gd name="connsiteY5" fmla="*/ 5998 h 663223"/>
                <a:gd name="connsiteX6" fmla="*/ 882650 w 2117725"/>
                <a:gd name="connsiteY6" fmla="*/ 18698 h 663223"/>
                <a:gd name="connsiteX7" fmla="*/ 1416050 w 2117725"/>
                <a:gd name="connsiteY7" fmla="*/ 110773 h 663223"/>
                <a:gd name="connsiteX8" fmla="*/ 2117725 w 2117725"/>
                <a:gd name="connsiteY8" fmla="*/ 250473 h 663223"/>
                <a:gd name="connsiteX0" fmla="*/ 0 w 2117725"/>
                <a:gd name="connsiteY0" fmla="*/ 663223 h 663223"/>
                <a:gd name="connsiteX1" fmla="*/ 158750 w 2117725"/>
                <a:gd name="connsiteY1" fmla="*/ 294923 h 663223"/>
                <a:gd name="connsiteX2" fmla="*/ 222250 w 2117725"/>
                <a:gd name="connsiteY2" fmla="*/ 202848 h 663223"/>
                <a:gd name="connsiteX3" fmla="*/ 342900 w 2117725"/>
                <a:gd name="connsiteY3" fmla="*/ 91723 h 663223"/>
                <a:gd name="connsiteX4" fmla="*/ 565150 w 2117725"/>
                <a:gd name="connsiteY4" fmla="*/ 5998 h 663223"/>
                <a:gd name="connsiteX5" fmla="*/ 882650 w 2117725"/>
                <a:gd name="connsiteY5" fmla="*/ 18698 h 663223"/>
                <a:gd name="connsiteX6" fmla="*/ 1416050 w 2117725"/>
                <a:gd name="connsiteY6" fmla="*/ 110773 h 663223"/>
                <a:gd name="connsiteX7" fmla="*/ 2117725 w 2117725"/>
                <a:gd name="connsiteY7" fmla="*/ 250473 h 663223"/>
                <a:gd name="connsiteX0" fmla="*/ 0 w 2117725"/>
                <a:gd name="connsiteY0" fmla="*/ 663223 h 663223"/>
                <a:gd name="connsiteX1" fmla="*/ 158750 w 2117725"/>
                <a:gd name="connsiteY1" fmla="*/ 294923 h 663223"/>
                <a:gd name="connsiteX2" fmla="*/ 342900 w 2117725"/>
                <a:gd name="connsiteY2" fmla="*/ 91723 h 663223"/>
                <a:gd name="connsiteX3" fmla="*/ 565150 w 2117725"/>
                <a:gd name="connsiteY3" fmla="*/ 5998 h 663223"/>
                <a:gd name="connsiteX4" fmla="*/ 882650 w 2117725"/>
                <a:gd name="connsiteY4" fmla="*/ 18698 h 663223"/>
                <a:gd name="connsiteX5" fmla="*/ 1416050 w 2117725"/>
                <a:gd name="connsiteY5" fmla="*/ 110773 h 663223"/>
                <a:gd name="connsiteX6" fmla="*/ 2117725 w 2117725"/>
                <a:gd name="connsiteY6" fmla="*/ 250473 h 66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725" h="663223">
                  <a:moveTo>
                    <a:pt x="0" y="663223"/>
                  </a:moveTo>
                  <a:cubicBezTo>
                    <a:pt x="60854" y="517437"/>
                    <a:pt x="101600" y="390173"/>
                    <a:pt x="158750" y="294923"/>
                  </a:cubicBezTo>
                  <a:cubicBezTo>
                    <a:pt x="215900" y="199673"/>
                    <a:pt x="275167" y="139877"/>
                    <a:pt x="342900" y="91723"/>
                  </a:cubicBezTo>
                  <a:cubicBezTo>
                    <a:pt x="410633" y="43569"/>
                    <a:pt x="475192" y="18169"/>
                    <a:pt x="565150" y="5998"/>
                  </a:cubicBezTo>
                  <a:cubicBezTo>
                    <a:pt x="655108" y="-6173"/>
                    <a:pt x="740833" y="1235"/>
                    <a:pt x="882650" y="18698"/>
                  </a:cubicBezTo>
                  <a:cubicBezTo>
                    <a:pt x="1024467" y="36161"/>
                    <a:pt x="1210204" y="72144"/>
                    <a:pt x="1416050" y="110773"/>
                  </a:cubicBezTo>
                  <a:lnTo>
                    <a:pt x="2117725" y="250473"/>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3" name="Freihandform: Form 142">
              <a:extLst>
                <a:ext uri="{FF2B5EF4-FFF2-40B4-BE49-F238E27FC236}">
                  <a16:creationId xmlns:a16="http://schemas.microsoft.com/office/drawing/2014/main" id="{EBA1D845-7E93-49B7-B932-0AC90EA42ED6}"/>
                </a:ext>
              </a:extLst>
            </p:cNvPr>
            <p:cNvSpPr/>
            <p:nvPr/>
          </p:nvSpPr>
          <p:spPr>
            <a:xfrm>
              <a:off x="695325" y="4830086"/>
              <a:ext cx="2108200" cy="1034139"/>
            </a:xfrm>
            <a:custGeom>
              <a:avLst/>
              <a:gdLst>
                <a:gd name="connsiteX0" fmla="*/ 2108200 w 2108200"/>
                <a:gd name="connsiteY0" fmla="*/ 622898 h 1032473"/>
                <a:gd name="connsiteX1" fmla="*/ 1403350 w 2108200"/>
                <a:gd name="connsiteY1" fmla="*/ 419698 h 1032473"/>
                <a:gd name="connsiteX2" fmla="*/ 1050925 w 2108200"/>
                <a:gd name="connsiteY2" fmla="*/ 289523 h 1032473"/>
                <a:gd name="connsiteX3" fmla="*/ 688975 w 2108200"/>
                <a:gd name="connsiteY3" fmla="*/ 137123 h 1032473"/>
                <a:gd name="connsiteX4" fmla="*/ 574675 w 2108200"/>
                <a:gd name="connsiteY4" fmla="*/ 76798 h 1032473"/>
                <a:gd name="connsiteX5" fmla="*/ 450850 w 2108200"/>
                <a:gd name="connsiteY5" fmla="*/ 19648 h 1032473"/>
                <a:gd name="connsiteX6" fmla="*/ 336550 w 2108200"/>
                <a:gd name="connsiteY6" fmla="*/ 598 h 1032473"/>
                <a:gd name="connsiteX7" fmla="*/ 276225 w 2108200"/>
                <a:gd name="connsiteY7" fmla="*/ 10123 h 1032473"/>
                <a:gd name="connsiteX8" fmla="*/ 212725 w 2108200"/>
                <a:gd name="connsiteY8" fmla="*/ 60923 h 1032473"/>
                <a:gd name="connsiteX9" fmla="*/ 158750 w 2108200"/>
                <a:gd name="connsiteY9" fmla="*/ 121248 h 1032473"/>
                <a:gd name="connsiteX10" fmla="*/ 101600 w 2108200"/>
                <a:gd name="connsiteY10" fmla="*/ 238723 h 1032473"/>
                <a:gd name="connsiteX11" fmla="*/ 0 w 2108200"/>
                <a:gd name="connsiteY11" fmla="*/ 1032473 h 1032473"/>
                <a:gd name="connsiteX0" fmla="*/ 2108200 w 2108200"/>
                <a:gd name="connsiteY0" fmla="*/ 622898 h 1032473"/>
                <a:gd name="connsiteX1" fmla="*/ 1403350 w 2108200"/>
                <a:gd name="connsiteY1" fmla="*/ 419698 h 1032473"/>
                <a:gd name="connsiteX2" fmla="*/ 1050925 w 2108200"/>
                <a:gd name="connsiteY2" fmla="*/ 289523 h 1032473"/>
                <a:gd name="connsiteX3" fmla="*/ 688975 w 2108200"/>
                <a:gd name="connsiteY3" fmla="*/ 137123 h 1032473"/>
                <a:gd name="connsiteX4" fmla="*/ 574675 w 2108200"/>
                <a:gd name="connsiteY4" fmla="*/ 76798 h 1032473"/>
                <a:gd name="connsiteX5" fmla="*/ 450850 w 2108200"/>
                <a:gd name="connsiteY5" fmla="*/ 19648 h 1032473"/>
                <a:gd name="connsiteX6" fmla="*/ 336550 w 2108200"/>
                <a:gd name="connsiteY6" fmla="*/ 598 h 1032473"/>
                <a:gd name="connsiteX7" fmla="*/ 276225 w 2108200"/>
                <a:gd name="connsiteY7" fmla="*/ 10123 h 1032473"/>
                <a:gd name="connsiteX8" fmla="*/ 212725 w 2108200"/>
                <a:gd name="connsiteY8" fmla="*/ 60923 h 1032473"/>
                <a:gd name="connsiteX9" fmla="*/ 101600 w 2108200"/>
                <a:gd name="connsiteY9" fmla="*/ 238723 h 1032473"/>
                <a:gd name="connsiteX10" fmla="*/ 0 w 2108200"/>
                <a:gd name="connsiteY10" fmla="*/ 1032473 h 1032473"/>
                <a:gd name="connsiteX0" fmla="*/ 2108200 w 2108200"/>
                <a:gd name="connsiteY0" fmla="*/ 633732 h 1043307"/>
                <a:gd name="connsiteX1" fmla="*/ 1403350 w 2108200"/>
                <a:gd name="connsiteY1" fmla="*/ 430532 h 1043307"/>
                <a:gd name="connsiteX2" fmla="*/ 1050925 w 2108200"/>
                <a:gd name="connsiteY2" fmla="*/ 300357 h 1043307"/>
                <a:gd name="connsiteX3" fmla="*/ 688975 w 2108200"/>
                <a:gd name="connsiteY3" fmla="*/ 147957 h 1043307"/>
                <a:gd name="connsiteX4" fmla="*/ 574675 w 2108200"/>
                <a:gd name="connsiteY4" fmla="*/ 87632 h 1043307"/>
                <a:gd name="connsiteX5" fmla="*/ 450850 w 2108200"/>
                <a:gd name="connsiteY5" fmla="*/ 30482 h 1043307"/>
                <a:gd name="connsiteX6" fmla="*/ 336550 w 2108200"/>
                <a:gd name="connsiteY6" fmla="*/ 11432 h 1043307"/>
                <a:gd name="connsiteX7" fmla="*/ 276225 w 2108200"/>
                <a:gd name="connsiteY7" fmla="*/ 20957 h 1043307"/>
                <a:gd name="connsiteX8" fmla="*/ 101600 w 2108200"/>
                <a:gd name="connsiteY8" fmla="*/ 249557 h 1043307"/>
                <a:gd name="connsiteX9" fmla="*/ 0 w 2108200"/>
                <a:gd name="connsiteY9" fmla="*/ 1043307 h 1043307"/>
                <a:gd name="connsiteX0" fmla="*/ 2108200 w 2108200"/>
                <a:gd name="connsiteY0" fmla="*/ 622916 h 1032491"/>
                <a:gd name="connsiteX1" fmla="*/ 1403350 w 2108200"/>
                <a:gd name="connsiteY1" fmla="*/ 419716 h 1032491"/>
                <a:gd name="connsiteX2" fmla="*/ 1050925 w 2108200"/>
                <a:gd name="connsiteY2" fmla="*/ 289541 h 1032491"/>
                <a:gd name="connsiteX3" fmla="*/ 688975 w 2108200"/>
                <a:gd name="connsiteY3" fmla="*/ 137141 h 1032491"/>
                <a:gd name="connsiteX4" fmla="*/ 574675 w 2108200"/>
                <a:gd name="connsiteY4" fmla="*/ 76816 h 1032491"/>
                <a:gd name="connsiteX5" fmla="*/ 450850 w 2108200"/>
                <a:gd name="connsiteY5" fmla="*/ 19666 h 1032491"/>
                <a:gd name="connsiteX6" fmla="*/ 336550 w 2108200"/>
                <a:gd name="connsiteY6" fmla="*/ 616 h 1032491"/>
                <a:gd name="connsiteX7" fmla="*/ 234950 w 2108200"/>
                <a:gd name="connsiteY7" fmla="*/ 38716 h 1032491"/>
                <a:gd name="connsiteX8" fmla="*/ 101600 w 2108200"/>
                <a:gd name="connsiteY8" fmla="*/ 238741 h 1032491"/>
                <a:gd name="connsiteX9" fmla="*/ 0 w 2108200"/>
                <a:gd name="connsiteY9" fmla="*/ 1032491 h 1032491"/>
                <a:gd name="connsiteX0" fmla="*/ 2108200 w 2108200"/>
                <a:gd name="connsiteY0" fmla="*/ 622916 h 1032491"/>
                <a:gd name="connsiteX1" fmla="*/ 1403350 w 2108200"/>
                <a:gd name="connsiteY1" fmla="*/ 419716 h 1032491"/>
                <a:gd name="connsiteX2" fmla="*/ 1050925 w 2108200"/>
                <a:gd name="connsiteY2" fmla="*/ 289541 h 1032491"/>
                <a:gd name="connsiteX3" fmla="*/ 688975 w 2108200"/>
                <a:gd name="connsiteY3" fmla="*/ 137141 h 1032491"/>
                <a:gd name="connsiteX4" fmla="*/ 574675 w 2108200"/>
                <a:gd name="connsiteY4" fmla="*/ 76816 h 1032491"/>
                <a:gd name="connsiteX5" fmla="*/ 450850 w 2108200"/>
                <a:gd name="connsiteY5" fmla="*/ 19666 h 1032491"/>
                <a:gd name="connsiteX6" fmla="*/ 336550 w 2108200"/>
                <a:gd name="connsiteY6" fmla="*/ 616 h 1032491"/>
                <a:gd name="connsiteX7" fmla="*/ 234950 w 2108200"/>
                <a:gd name="connsiteY7" fmla="*/ 38716 h 1032491"/>
                <a:gd name="connsiteX8" fmla="*/ 101600 w 2108200"/>
                <a:gd name="connsiteY8" fmla="*/ 238741 h 1032491"/>
                <a:gd name="connsiteX9" fmla="*/ 0 w 2108200"/>
                <a:gd name="connsiteY9" fmla="*/ 1032491 h 1032491"/>
                <a:gd name="connsiteX0" fmla="*/ 2108200 w 2108200"/>
                <a:gd name="connsiteY0" fmla="*/ 622916 h 1032491"/>
                <a:gd name="connsiteX1" fmla="*/ 1403350 w 2108200"/>
                <a:gd name="connsiteY1" fmla="*/ 419716 h 1032491"/>
                <a:gd name="connsiteX2" fmla="*/ 1050925 w 2108200"/>
                <a:gd name="connsiteY2" fmla="*/ 289541 h 1032491"/>
                <a:gd name="connsiteX3" fmla="*/ 688975 w 2108200"/>
                <a:gd name="connsiteY3" fmla="*/ 137141 h 1032491"/>
                <a:gd name="connsiteX4" fmla="*/ 574675 w 2108200"/>
                <a:gd name="connsiteY4" fmla="*/ 76816 h 1032491"/>
                <a:gd name="connsiteX5" fmla="*/ 450850 w 2108200"/>
                <a:gd name="connsiteY5" fmla="*/ 19666 h 1032491"/>
                <a:gd name="connsiteX6" fmla="*/ 336550 w 2108200"/>
                <a:gd name="connsiteY6" fmla="*/ 616 h 1032491"/>
                <a:gd name="connsiteX7" fmla="*/ 234950 w 2108200"/>
                <a:gd name="connsiteY7" fmla="*/ 38716 h 1032491"/>
                <a:gd name="connsiteX8" fmla="*/ 101600 w 2108200"/>
                <a:gd name="connsiteY8" fmla="*/ 238741 h 1032491"/>
                <a:gd name="connsiteX9" fmla="*/ 0 w 2108200"/>
                <a:gd name="connsiteY9" fmla="*/ 1032491 h 1032491"/>
                <a:gd name="connsiteX0" fmla="*/ 2108200 w 2108200"/>
                <a:gd name="connsiteY0" fmla="*/ 622916 h 1032491"/>
                <a:gd name="connsiteX1" fmla="*/ 1403350 w 2108200"/>
                <a:gd name="connsiteY1" fmla="*/ 419716 h 1032491"/>
                <a:gd name="connsiteX2" fmla="*/ 1050925 w 2108200"/>
                <a:gd name="connsiteY2" fmla="*/ 289541 h 1032491"/>
                <a:gd name="connsiteX3" fmla="*/ 688975 w 2108200"/>
                <a:gd name="connsiteY3" fmla="*/ 137141 h 1032491"/>
                <a:gd name="connsiteX4" fmla="*/ 574675 w 2108200"/>
                <a:gd name="connsiteY4" fmla="*/ 76816 h 1032491"/>
                <a:gd name="connsiteX5" fmla="*/ 450850 w 2108200"/>
                <a:gd name="connsiteY5" fmla="*/ 19666 h 1032491"/>
                <a:gd name="connsiteX6" fmla="*/ 336550 w 2108200"/>
                <a:gd name="connsiteY6" fmla="*/ 616 h 1032491"/>
                <a:gd name="connsiteX7" fmla="*/ 234950 w 2108200"/>
                <a:gd name="connsiteY7" fmla="*/ 38716 h 1032491"/>
                <a:gd name="connsiteX8" fmla="*/ 101600 w 2108200"/>
                <a:gd name="connsiteY8" fmla="*/ 238741 h 1032491"/>
                <a:gd name="connsiteX9" fmla="*/ 0 w 2108200"/>
                <a:gd name="connsiteY9" fmla="*/ 1032491 h 1032491"/>
                <a:gd name="connsiteX0" fmla="*/ 2108200 w 2108200"/>
                <a:gd name="connsiteY0" fmla="*/ 636712 h 1046287"/>
                <a:gd name="connsiteX1" fmla="*/ 1403350 w 2108200"/>
                <a:gd name="connsiteY1" fmla="*/ 433512 h 1046287"/>
                <a:gd name="connsiteX2" fmla="*/ 1050925 w 2108200"/>
                <a:gd name="connsiteY2" fmla="*/ 303337 h 1046287"/>
                <a:gd name="connsiteX3" fmla="*/ 688975 w 2108200"/>
                <a:gd name="connsiteY3" fmla="*/ 150937 h 1046287"/>
                <a:gd name="connsiteX4" fmla="*/ 574675 w 2108200"/>
                <a:gd name="connsiteY4" fmla="*/ 90612 h 1046287"/>
                <a:gd name="connsiteX5" fmla="*/ 450850 w 2108200"/>
                <a:gd name="connsiteY5" fmla="*/ 33462 h 1046287"/>
                <a:gd name="connsiteX6" fmla="*/ 336550 w 2108200"/>
                <a:gd name="connsiteY6" fmla="*/ 14412 h 1046287"/>
                <a:gd name="connsiteX7" fmla="*/ 101600 w 2108200"/>
                <a:gd name="connsiteY7" fmla="*/ 252537 h 1046287"/>
                <a:gd name="connsiteX8" fmla="*/ 0 w 2108200"/>
                <a:gd name="connsiteY8" fmla="*/ 1046287 h 1046287"/>
                <a:gd name="connsiteX0" fmla="*/ 2108200 w 2108200"/>
                <a:gd name="connsiteY0" fmla="*/ 627772 h 1037347"/>
                <a:gd name="connsiteX1" fmla="*/ 1403350 w 2108200"/>
                <a:gd name="connsiteY1" fmla="*/ 424572 h 1037347"/>
                <a:gd name="connsiteX2" fmla="*/ 1050925 w 2108200"/>
                <a:gd name="connsiteY2" fmla="*/ 294397 h 1037347"/>
                <a:gd name="connsiteX3" fmla="*/ 688975 w 2108200"/>
                <a:gd name="connsiteY3" fmla="*/ 141997 h 1037347"/>
                <a:gd name="connsiteX4" fmla="*/ 574675 w 2108200"/>
                <a:gd name="connsiteY4" fmla="*/ 81672 h 1037347"/>
                <a:gd name="connsiteX5" fmla="*/ 336550 w 2108200"/>
                <a:gd name="connsiteY5" fmla="*/ 5472 h 1037347"/>
                <a:gd name="connsiteX6" fmla="*/ 101600 w 2108200"/>
                <a:gd name="connsiteY6" fmla="*/ 243597 h 1037347"/>
                <a:gd name="connsiteX7" fmla="*/ 0 w 2108200"/>
                <a:gd name="connsiteY7" fmla="*/ 1037347 h 1037347"/>
                <a:gd name="connsiteX0" fmla="*/ 2108200 w 2108200"/>
                <a:gd name="connsiteY0" fmla="*/ 624124 h 1033699"/>
                <a:gd name="connsiteX1" fmla="*/ 1403350 w 2108200"/>
                <a:gd name="connsiteY1" fmla="*/ 420924 h 1033699"/>
                <a:gd name="connsiteX2" fmla="*/ 1050925 w 2108200"/>
                <a:gd name="connsiteY2" fmla="*/ 290749 h 1033699"/>
                <a:gd name="connsiteX3" fmla="*/ 688975 w 2108200"/>
                <a:gd name="connsiteY3" fmla="*/ 138349 h 1033699"/>
                <a:gd name="connsiteX4" fmla="*/ 336550 w 2108200"/>
                <a:gd name="connsiteY4" fmla="*/ 1824 h 1033699"/>
                <a:gd name="connsiteX5" fmla="*/ 101600 w 2108200"/>
                <a:gd name="connsiteY5" fmla="*/ 239949 h 1033699"/>
                <a:gd name="connsiteX6" fmla="*/ 0 w 2108200"/>
                <a:gd name="connsiteY6" fmla="*/ 1033699 h 1033699"/>
                <a:gd name="connsiteX0" fmla="*/ 2108200 w 2108200"/>
                <a:gd name="connsiteY0" fmla="*/ 623696 h 1033271"/>
                <a:gd name="connsiteX1" fmla="*/ 1403350 w 2108200"/>
                <a:gd name="connsiteY1" fmla="*/ 420496 h 1033271"/>
                <a:gd name="connsiteX2" fmla="*/ 1050925 w 2108200"/>
                <a:gd name="connsiteY2" fmla="*/ 290321 h 1033271"/>
                <a:gd name="connsiteX3" fmla="*/ 688975 w 2108200"/>
                <a:gd name="connsiteY3" fmla="*/ 137921 h 1033271"/>
                <a:gd name="connsiteX4" fmla="*/ 336550 w 2108200"/>
                <a:gd name="connsiteY4" fmla="*/ 1396 h 1033271"/>
                <a:gd name="connsiteX5" fmla="*/ 101600 w 2108200"/>
                <a:gd name="connsiteY5" fmla="*/ 239521 h 1033271"/>
                <a:gd name="connsiteX6" fmla="*/ 0 w 2108200"/>
                <a:gd name="connsiteY6" fmla="*/ 1033271 h 1033271"/>
                <a:gd name="connsiteX0" fmla="*/ 2108200 w 2108200"/>
                <a:gd name="connsiteY0" fmla="*/ 624008 h 1033583"/>
                <a:gd name="connsiteX1" fmla="*/ 1403350 w 2108200"/>
                <a:gd name="connsiteY1" fmla="*/ 420808 h 1033583"/>
                <a:gd name="connsiteX2" fmla="*/ 688975 w 2108200"/>
                <a:gd name="connsiteY2" fmla="*/ 138233 h 1033583"/>
                <a:gd name="connsiteX3" fmla="*/ 336550 w 2108200"/>
                <a:gd name="connsiteY3" fmla="*/ 1708 h 1033583"/>
                <a:gd name="connsiteX4" fmla="*/ 101600 w 2108200"/>
                <a:gd name="connsiteY4" fmla="*/ 239833 h 1033583"/>
                <a:gd name="connsiteX5" fmla="*/ 0 w 2108200"/>
                <a:gd name="connsiteY5" fmla="*/ 1033583 h 1033583"/>
                <a:gd name="connsiteX0" fmla="*/ 2108200 w 2108200"/>
                <a:gd name="connsiteY0" fmla="*/ 624050 h 1033625"/>
                <a:gd name="connsiteX1" fmla="*/ 1403350 w 2108200"/>
                <a:gd name="connsiteY1" fmla="*/ 420850 h 1033625"/>
                <a:gd name="connsiteX2" fmla="*/ 688975 w 2108200"/>
                <a:gd name="connsiteY2" fmla="*/ 138275 h 1033625"/>
                <a:gd name="connsiteX3" fmla="*/ 336550 w 2108200"/>
                <a:gd name="connsiteY3" fmla="*/ 1750 h 1033625"/>
                <a:gd name="connsiteX4" fmla="*/ 101600 w 2108200"/>
                <a:gd name="connsiteY4" fmla="*/ 239875 h 1033625"/>
                <a:gd name="connsiteX5" fmla="*/ 0 w 2108200"/>
                <a:gd name="connsiteY5" fmla="*/ 1033625 h 1033625"/>
                <a:gd name="connsiteX0" fmla="*/ 2108200 w 2108200"/>
                <a:gd name="connsiteY0" fmla="*/ 624564 h 1034139"/>
                <a:gd name="connsiteX1" fmla="*/ 1403350 w 2108200"/>
                <a:gd name="connsiteY1" fmla="*/ 421364 h 1034139"/>
                <a:gd name="connsiteX2" fmla="*/ 688975 w 2108200"/>
                <a:gd name="connsiteY2" fmla="*/ 138789 h 1034139"/>
                <a:gd name="connsiteX3" fmla="*/ 336550 w 2108200"/>
                <a:gd name="connsiteY3" fmla="*/ 2264 h 1034139"/>
                <a:gd name="connsiteX4" fmla="*/ 101600 w 2108200"/>
                <a:gd name="connsiteY4" fmla="*/ 240389 h 1034139"/>
                <a:gd name="connsiteX5" fmla="*/ 0 w 2108200"/>
                <a:gd name="connsiteY5" fmla="*/ 1034139 h 103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8200" h="1034139">
                  <a:moveTo>
                    <a:pt x="2108200" y="624564"/>
                  </a:moveTo>
                  <a:lnTo>
                    <a:pt x="1403350" y="421364"/>
                  </a:lnTo>
                  <a:cubicBezTo>
                    <a:pt x="1166813" y="340402"/>
                    <a:pt x="866775" y="211020"/>
                    <a:pt x="688975" y="138789"/>
                  </a:cubicBezTo>
                  <a:cubicBezTo>
                    <a:pt x="511175" y="66558"/>
                    <a:pt x="434446" y="-14669"/>
                    <a:pt x="336550" y="2264"/>
                  </a:cubicBezTo>
                  <a:cubicBezTo>
                    <a:pt x="238654" y="19197"/>
                    <a:pt x="157692" y="68410"/>
                    <a:pt x="101600" y="240389"/>
                  </a:cubicBezTo>
                  <a:cubicBezTo>
                    <a:pt x="75142" y="392260"/>
                    <a:pt x="18521" y="907139"/>
                    <a:pt x="0" y="1034139"/>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4" name="Freihandform: Form 143">
              <a:extLst>
                <a:ext uri="{FF2B5EF4-FFF2-40B4-BE49-F238E27FC236}">
                  <a16:creationId xmlns:a16="http://schemas.microsoft.com/office/drawing/2014/main" id="{A247F4CF-4147-434D-A276-73273FFC0CBC}"/>
                </a:ext>
              </a:extLst>
            </p:cNvPr>
            <p:cNvSpPr/>
            <p:nvPr/>
          </p:nvSpPr>
          <p:spPr>
            <a:xfrm>
              <a:off x="692150" y="4832827"/>
              <a:ext cx="2117725" cy="1031398"/>
            </a:xfrm>
            <a:custGeom>
              <a:avLst/>
              <a:gdLst>
                <a:gd name="connsiteX0" fmla="*/ 2117725 w 2117725"/>
                <a:gd name="connsiteY0" fmla="*/ 745774 h 1031524"/>
                <a:gd name="connsiteX1" fmla="*/ 1406525 w 2117725"/>
                <a:gd name="connsiteY1" fmla="*/ 523524 h 1031524"/>
                <a:gd name="connsiteX2" fmla="*/ 1050925 w 2117725"/>
                <a:gd name="connsiteY2" fmla="*/ 355249 h 1031524"/>
                <a:gd name="connsiteX3" fmla="*/ 695325 w 2117725"/>
                <a:gd name="connsiteY3" fmla="*/ 136174 h 1031524"/>
                <a:gd name="connsiteX4" fmla="*/ 571500 w 2117725"/>
                <a:gd name="connsiteY4" fmla="*/ 72674 h 1031524"/>
                <a:gd name="connsiteX5" fmla="*/ 457200 w 2117725"/>
                <a:gd name="connsiteY5" fmla="*/ 21874 h 1031524"/>
                <a:gd name="connsiteX6" fmla="*/ 279400 w 2117725"/>
                <a:gd name="connsiteY6" fmla="*/ 15524 h 1031524"/>
                <a:gd name="connsiteX7" fmla="*/ 133350 w 2117725"/>
                <a:gd name="connsiteY7" fmla="*/ 225074 h 1031524"/>
                <a:gd name="connsiteX8" fmla="*/ 0 w 2117725"/>
                <a:gd name="connsiteY8" fmla="*/ 1031524 h 1031524"/>
                <a:gd name="connsiteX0" fmla="*/ 2117725 w 2117725"/>
                <a:gd name="connsiteY0" fmla="*/ 736234 h 1021984"/>
                <a:gd name="connsiteX1" fmla="*/ 1406525 w 2117725"/>
                <a:gd name="connsiteY1" fmla="*/ 513984 h 1021984"/>
                <a:gd name="connsiteX2" fmla="*/ 1050925 w 2117725"/>
                <a:gd name="connsiteY2" fmla="*/ 345709 h 1021984"/>
                <a:gd name="connsiteX3" fmla="*/ 695325 w 2117725"/>
                <a:gd name="connsiteY3" fmla="*/ 126634 h 1021984"/>
                <a:gd name="connsiteX4" fmla="*/ 571500 w 2117725"/>
                <a:gd name="connsiteY4" fmla="*/ 63134 h 1021984"/>
                <a:gd name="connsiteX5" fmla="*/ 279400 w 2117725"/>
                <a:gd name="connsiteY5" fmla="*/ 5984 h 1021984"/>
                <a:gd name="connsiteX6" fmla="*/ 133350 w 2117725"/>
                <a:gd name="connsiteY6" fmla="*/ 215534 h 1021984"/>
                <a:gd name="connsiteX7" fmla="*/ 0 w 2117725"/>
                <a:gd name="connsiteY7" fmla="*/ 1021984 h 1021984"/>
                <a:gd name="connsiteX0" fmla="*/ 2117725 w 2117725"/>
                <a:gd name="connsiteY0" fmla="*/ 732071 h 1017821"/>
                <a:gd name="connsiteX1" fmla="*/ 1406525 w 2117725"/>
                <a:gd name="connsiteY1" fmla="*/ 509821 h 1017821"/>
                <a:gd name="connsiteX2" fmla="*/ 1050925 w 2117725"/>
                <a:gd name="connsiteY2" fmla="*/ 341546 h 1017821"/>
                <a:gd name="connsiteX3" fmla="*/ 695325 w 2117725"/>
                <a:gd name="connsiteY3" fmla="*/ 122471 h 1017821"/>
                <a:gd name="connsiteX4" fmla="*/ 279400 w 2117725"/>
                <a:gd name="connsiteY4" fmla="*/ 1821 h 1017821"/>
                <a:gd name="connsiteX5" fmla="*/ 133350 w 2117725"/>
                <a:gd name="connsiteY5" fmla="*/ 211371 h 1017821"/>
                <a:gd name="connsiteX6" fmla="*/ 0 w 2117725"/>
                <a:gd name="connsiteY6" fmla="*/ 1017821 h 1017821"/>
                <a:gd name="connsiteX0" fmla="*/ 2117725 w 2117725"/>
                <a:gd name="connsiteY0" fmla="*/ 732071 h 1017821"/>
                <a:gd name="connsiteX1" fmla="*/ 1406525 w 2117725"/>
                <a:gd name="connsiteY1" fmla="*/ 509821 h 1017821"/>
                <a:gd name="connsiteX2" fmla="*/ 695325 w 2117725"/>
                <a:gd name="connsiteY2" fmla="*/ 122471 h 1017821"/>
                <a:gd name="connsiteX3" fmla="*/ 279400 w 2117725"/>
                <a:gd name="connsiteY3" fmla="*/ 1821 h 1017821"/>
                <a:gd name="connsiteX4" fmla="*/ 133350 w 2117725"/>
                <a:gd name="connsiteY4" fmla="*/ 211371 h 1017821"/>
                <a:gd name="connsiteX5" fmla="*/ 0 w 2117725"/>
                <a:gd name="connsiteY5" fmla="*/ 1017821 h 1017821"/>
                <a:gd name="connsiteX0" fmla="*/ 2117725 w 2117725"/>
                <a:gd name="connsiteY0" fmla="*/ 732071 h 1017821"/>
                <a:gd name="connsiteX1" fmla="*/ 1406525 w 2117725"/>
                <a:gd name="connsiteY1" fmla="*/ 509821 h 1017821"/>
                <a:gd name="connsiteX2" fmla="*/ 695325 w 2117725"/>
                <a:gd name="connsiteY2" fmla="*/ 122471 h 1017821"/>
                <a:gd name="connsiteX3" fmla="*/ 279400 w 2117725"/>
                <a:gd name="connsiteY3" fmla="*/ 1821 h 1017821"/>
                <a:gd name="connsiteX4" fmla="*/ 133350 w 2117725"/>
                <a:gd name="connsiteY4" fmla="*/ 211371 h 1017821"/>
                <a:gd name="connsiteX5" fmla="*/ 0 w 2117725"/>
                <a:gd name="connsiteY5" fmla="*/ 1017821 h 1017821"/>
                <a:gd name="connsiteX0" fmla="*/ 2117725 w 2117725"/>
                <a:gd name="connsiteY0" fmla="*/ 732071 h 1017821"/>
                <a:gd name="connsiteX1" fmla="*/ 1406525 w 2117725"/>
                <a:gd name="connsiteY1" fmla="*/ 509821 h 1017821"/>
                <a:gd name="connsiteX2" fmla="*/ 695325 w 2117725"/>
                <a:gd name="connsiteY2" fmla="*/ 122471 h 1017821"/>
                <a:gd name="connsiteX3" fmla="*/ 279400 w 2117725"/>
                <a:gd name="connsiteY3" fmla="*/ 1821 h 1017821"/>
                <a:gd name="connsiteX4" fmla="*/ 133350 w 2117725"/>
                <a:gd name="connsiteY4" fmla="*/ 211371 h 1017821"/>
                <a:gd name="connsiteX5" fmla="*/ 0 w 2117725"/>
                <a:gd name="connsiteY5" fmla="*/ 1017821 h 1017821"/>
                <a:gd name="connsiteX0" fmla="*/ 2117725 w 2117725"/>
                <a:gd name="connsiteY0" fmla="*/ 732071 h 1017821"/>
                <a:gd name="connsiteX1" fmla="*/ 1406525 w 2117725"/>
                <a:gd name="connsiteY1" fmla="*/ 509821 h 1017821"/>
                <a:gd name="connsiteX2" fmla="*/ 695325 w 2117725"/>
                <a:gd name="connsiteY2" fmla="*/ 122471 h 1017821"/>
                <a:gd name="connsiteX3" fmla="*/ 279400 w 2117725"/>
                <a:gd name="connsiteY3" fmla="*/ 1821 h 1017821"/>
                <a:gd name="connsiteX4" fmla="*/ 133350 w 2117725"/>
                <a:gd name="connsiteY4" fmla="*/ 211371 h 1017821"/>
                <a:gd name="connsiteX5" fmla="*/ 0 w 2117725"/>
                <a:gd name="connsiteY5" fmla="*/ 1017821 h 1017821"/>
                <a:gd name="connsiteX0" fmla="*/ 2117725 w 2117725"/>
                <a:gd name="connsiteY0" fmla="*/ 744770 h 1030520"/>
                <a:gd name="connsiteX1" fmla="*/ 1406525 w 2117725"/>
                <a:gd name="connsiteY1" fmla="*/ 522520 h 1030520"/>
                <a:gd name="connsiteX2" fmla="*/ 695325 w 2117725"/>
                <a:gd name="connsiteY2" fmla="*/ 135170 h 1030520"/>
                <a:gd name="connsiteX3" fmla="*/ 279400 w 2117725"/>
                <a:gd name="connsiteY3" fmla="*/ 14520 h 1030520"/>
                <a:gd name="connsiteX4" fmla="*/ 133350 w 2117725"/>
                <a:gd name="connsiteY4" fmla="*/ 224070 h 1030520"/>
                <a:gd name="connsiteX5" fmla="*/ 0 w 2117725"/>
                <a:gd name="connsiteY5" fmla="*/ 1030520 h 1030520"/>
                <a:gd name="connsiteX0" fmla="*/ 2117725 w 2117725"/>
                <a:gd name="connsiteY0" fmla="*/ 746866 h 1032616"/>
                <a:gd name="connsiteX1" fmla="*/ 1406525 w 2117725"/>
                <a:gd name="connsiteY1" fmla="*/ 524616 h 1032616"/>
                <a:gd name="connsiteX2" fmla="*/ 695325 w 2117725"/>
                <a:gd name="connsiteY2" fmla="*/ 137266 h 1032616"/>
                <a:gd name="connsiteX3" fmla="*/ 279400 w 2117725"/>
                <a:gd name="connsiteY3" fmla="*/ 16616 h 1032616"/>
                <a:gd name="connsiteX4" fmla="*/ 133350 w 2117725"/>
                <a:gd name="connsiteY4" fmla="*/ 226166 h 1032616"/>
                <a:gd name="connsiteX5" fmla="*/ 0 w 2117725"/>
                <a:gd name="connsiteY5" fmla="*/ 1032616 h 1032616"/>
                <a:gd name="connsiteX0" fmla="*/ 2117725 w 2117725"/>
                <a:gd name="connsiteY0" fmla="*/ 751066 h 1036816"/>
                <a:gd name="connsiteX1" fmla="*/ 1406525 w 2117725"/>
                <a:gd name="connsiteY1" fmla="*/ 528816 h 1036816"/>
                <a:gd name="connsiteX2" fmla="*/ 695325 w 2117725"/>
                <a:gd name="connsiteY2" fmla="*/ 141466 h 1036816"/>
                <a:gd name="connsiteX3" fmla="*/ 279400 w 2117725"/>
                <a:gd name="connsiteY3" fmla="*/ 20816 h 1036816"/>
                <a:gd name="connsiteX4" fmla="*/ 114300 w 2117725"/>
                <a:gd name="connsiteY4" fmla="*/ 316091 h 1036816"/>
                <a:gd name="connsiteX5" fmla="*/ 0 w 2117725"/>
                <a:gd name="connsiteY5" fmla="*/ 1036816 h 1036816"/>
                <a:gd name="connsiteX0" fmla="*/ 2117725 w 2117725"/>
                <a:gd name="connsiteY0" fmla="*/ 745648 h 1031398"/>
                <a:gd name="connsiteX1" fmla="*/ 1406525 w 2117725"/>
                <a:gd name="connsiteY1" fmla="*/ 523398 h 1031398"/>
                <a:gd name="connsiteX2" fmla="*/ 695325 w 2117725"/>
                <a:gd name="connsiteY2" fmla="*/ 136048 h 1031398"/>
                <a:gd name="connsiteX3" fmla="*/ 279400 w 2117725"/>
                <a:gd name="connsiteY3" fmla="*/ 15398 h 1031398"/>
                <a:gd name="connsiteX4" fmla="*/ 114300 w 2117725"/>
                <a:gd name="connsiteY4" fmla="*/ 310673 h 1031398"/>
                <a:gd name="connsiteX5" fmla="*/ 0 w 2117725"/>
                <a:gd name="connsiteY5" fmla="*/ 1031398 h 1031398"/>
                <a:gd name="connsiteX0" fmla="*/ 2117725 w 2117725"/>
                <a:gd name="connsiteY0" fmla="*/ 745648 h 1031398"/>
                <a:gd name="connsiteX1" fmla="*/ 1406525 w 2117725"/>
                <a:gd name="connsiteY1" fmla="*/ 523398 h 1031398"/>
                <a:gd name="connsiteX2" fmla="*/ 695325 w 2117725"/>
                <a:gd name="connsiteY2" fmla="*/ 136048 h 1031398"/>
                <a:gd name="connsiteX3" fmla="*/ 279400 w 2117725"/>
                <a:gd name="connsiteY3" fmla="*/ 15398 h 1031398"/>
                <a:gd name="connsiteX4" fmla="*/ 114300 w 2117725"/>
                <a:gd name="connsiteY4" fmla="*/ 310673 h 1031398"/>
                <a:gd name="connsiteX5" fmla="*/ 0 w 2117725"/>
                <a:gd name="connsiteY5" fmla="*/ 1031398 h 1031398"/>
                <a:gd name="connsiteX0" fmla="*/ 2117725 w 2117725"/>
                <a:gd name="connsiteY0" fmla="*/ 745648 h 1031398"/>
                <a:gd name="connsiteX1" fmla="*/ 1406525 w 2117725"/>
                <a:gd name="connsiteY1" fmla="*/ 523398 h 1031398"/>
                <a:gd name="connsiteX2" fmla="*/ 695325 w 2117725"/>
                <a:gd name="connsiteY2" fmla="*/ 136048 h 1031398"/>
                <a:gd name="connsiteX3" fmla="*/ 279400 w 2117725"/>
                <a:gd name="connsiteY3" fmla="*/ 15398 h 1031398"/>
                <a:gd name="connsiteX4" fmla="*/ 114300 w 2117725"/>
                <a:gd name="connsiteY4" fmla="*/ 310673 h 1031398"/>
                <a:gd name="connsiteX5" fmla="*/ 0 w 2117725"/>
                <a:gd name="connsiteY5" fmla="*/ 1031398 h 103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7725" h="1031398">
                  <a:moveTo>
                    <a:pt x="2117725" y="745648"/>
                  </a:moveTo>
                  <a:cubicBezTo>
                    <a:pt x="1903413" y="683734"/>
                    <a:pt x="1726936" y="632142"/>
                    <a:pt x="1406525" y="523398"/>
                  </a:cubicBezTo>
                  <a:cubicBezTo>
                    <a:pt x="1086114" y="414654"/>
                    <a:pt x="961761" y="287389"/>
                    <a:pt x="695325" y="136048"/>
                  </a:cubicBezTo>
                  <a:cubicBezTo>
                    <a:pt x="428889" y="-15293"/>
                    <a:pt x="376237" y="-13706"/>
                    <a:pt x="279400" y="15398"/>
                  </a:cubicBezTo>
                  <a:cubicBezTo>
                    <a:pt x="182563" y="44502"/>
                    <a:pt x="170392" y="141340"/>
                    <a:pt x="114300" y="310673"/>
                  </a:cubicBezTo>
                  <a:cubicBezTo>
                    <a:pt x="67733" y="480006"/>
                    <a:pt x="16404" y="912336"/>
                    <a:pt x="0" y="1031398"/>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5" name="Freihandform: Form 144">
              <a:extLst>
                <a:ext uri="{FF2B5EF4-FFF2-40B4-BE49-F238E27FC236}">
                  <a16:creationId xmlns:a16="http://schemas.microsoft.com/office/drawing/2014/main" id="{15080715-1E07-4AA3-AAB0-E2A6A12806B9}"/>
                </a:ext>
              </a:extLst>
            </p:cNvPr>
            <p:cNvSpPr/>
            <p:nvPr/>
          </p:nvSpPr>
          <p:spPr>
            <a:xfrm>
              <a:off x="695326" y="4725799"/>
              <a:ext cx="2108200" cy="1127311"/>
            </a:xfrm>
            <a:custGeom>
              <a:avLst/>
              <a:gdLst>
                <a:gd name="connsiteX0" fmla="*/ 2129669 w 2129669"/>
                <a:gd name="connsiteY0" fmla="*/ 1071872 h 1132197"/>
                <a:gd name="connsiteX1" fmla="*/ 1421644 w 2129669"/>
                <a:gd name="connsiteY1" fmla="*/ 900422 h 1132197"/>
                <a:gd name="connsiteX2" fmla="*/ 1062869 w 2129669"/>
                <a:gd name="connsiteY2" fmla="*/ 744847 h 1132197"/>
                <a:gd name="connsiteX3" fmla="*/ 707269 w 2129669"/>
                <a:gd name="connsiteY3" fmla="*/ 494022 h 1132197"/>
                <a:gd name="connsiteX4" fmla="*/ 297694 w 2129669"/>
                <a:gd name="connsiteY4" fmla="*/ 74922 h 1132197"/>
                <a:gd name="connsiteX5" fmla="*/ 237369 w 2129669"/>
                <a:gd name="connsiteY5" fmla="*/ 17772 h 1132197"/>
                <a:gd name="connsiteX6" fmla="*/ 180219 w 2129669"/>
                <a:gd name="connsiteY6" fmla="*/ 5072 h 1132197"/>
                <a:gd name="connsiteX7" fmla="*/ 123069 w 2129669"/>
                <a:gd name="connsiteY7" fmla="*/ 93972 h 1132197"/>
                <a:gd name="connsiteX8" fmla="*/ 59569 w 2129669"/>
                <a:gd name="connsiteY8" fmla="*/ 392422 h 1132197"/>
                <a:gd name="connsiteX9" fmla="*/ 21469 w 2129669"/>
                <a:gd name="connsiteY9" fmla="*/ 1132197 h 1132197"/>
                <a:gd name="connsiteX0" fmla="*/ 2108200 w 2108200"/>
                <a:gd name="connsiteY0" fmla="*/ 1071872 h 1132197"/>
                <a:gd name="connsiteX1" fmla="*/ 1400175 w 2108200"/>
                <a:gd name="connsiteY1" fmla="*/ 900422 h 1132197"/>
                <a:gd name="connsiteX2" fmla="*/ 1041400 w 2108200"/>
                <a:gd name="connsiteY2" fmla="*/ 744847 h 1132197"/>
                <a:gd name="connsiteX3" fmla="*/ 685800 w 2108200"/>
                <a:gd name="connsiteY3" fmla="*/ 494022 h 1132197"/>
                <a:gd name="connsiteX4" fmla="*/ 276225 w 2108200"/>
                <a:gd name="connsiteY4" fmla="*/ 74922 h 1132197"/>
                <a:gd name="connsiteX5" fmla="*/ 215900 w 2108200"/>
                <a:gd name="connsiteY5" fmla="*/ 17772 h 1132197"/>
                <a:gd name="connsiteX6" fmla="*/ 158750 w 2108200"/>
                <a:gd name="connsiteY6" fmla="*/ 5072 h 1132197"/>
                <a:gd name="connsiteX7" fmla="*/ 101600 w 2108200"/>
                <a:gd name="connsiteY7" fmla="*/ 93972 h 1132197"/>
                <a:gd name="connsiteX8" fmla="*/ 38100 w 2108200"/>
                <a:gd name="connsiteY8" fmla="*/ 392422 h 1132197"/>
                <a:gd name="connsiteX9" fmla="*/ 0 w 2108200"/>
                <a:gd name="connsiteY9" fmla="*/ 1132197 h 1132197"/>
                <a:gd name="connsiteX0" fmla="*/ 2108200 w 2108200"/>
                <a:gd name="connsiteY0" fmla="*/ 1068686 h 1129011"/>
                <a:gd name="connsiteX1" fmla="*/ 1400175 w 2108200"/>
                <a:gd name="connsiteY1" fmla="*/ 897236 h 1129011"/>
                <a:gd name="connsiteX2" fmla="*/ 1041400 w 2108200"/>
                <a:gd name="connsiteY2" fmla="*/ 741661 h 1129011"/>
                <a:gd name="connsiteX3" fmla="*/ 685800 w 2108200"/>
                <a:gd name="connsiteY3" fmla="*/ 490836 h 1129011"/>
                <a:gd name="connsiteX4" fmla="*/ 276225 w 2108200"/>
                <a:gd name="connsiteY4" fmla="*/ 71736 h 1129011"/>
                <a:gd name="connsiteX5" fmla="*/ 158750 w 2108200"/>
                <a:gd name="connsiteY5" fmla="*/ 1886 h 1129011"/>
                <a:gd name="connsiteX6" fmla="*/ 101600 w 2108200"/>
                <a:gd name="connsiteY6" fmla="*/ 90786 h 1129011"/>
                <a:gd name="connsiteX7" fmla="*/ 38100 w 2108200"/>
                <a:gd name="connsiteY7" fmla="*/ 389236 h 1129011"/>
                <a:gd name="connsiteX8" fmla="*/ 0 w 2108200"/>
                <a:gd name="connsiteY8" fmla="*/ 1129011 h 1129011"/>
                <a:gd name="connsiteX0" fmla="*/ 2108200 w 2108200"/>
                <a:gd name="connsiteY0" fmla="*/ 1090466 h 1150791"/>
                <a:gd name="connsiteX1" fmla="*/ 1400175 w 2108200"/>
                <a:gd name="connsiteY1" fmla="*/ 919016 h 1150791"/>
                <a:gd name="connsiteX2" fmla="*/ 1041400 w 2108200"/>
                <a:gd name="connsiteY2" fmla="*/ 763441 h 1150791"/>
                <a:gd name="connsiteX3" fmla="*/ 685800 w 2108200"/>
                <a:gd name="connsiteY3" fmla="*/ 512616 h 1150791"/>
                <a:gd name="connsiteX4" fmla="*/ 276225 w 2108200"/>
                <a:gd name="connsiteY4" fmla="*/ 93516 h 1150791"/>
                <a:gd name="connsiteX5" fmla="*/ 158750 w 2108200"/>
                <a:gd name="connsiteY5" fmla="*/ 23666 h 1150791"/>
                <a:gd name="connsiteX6" fmla="*/ 38100 w 2108200"/>
                <a:gd name="connsiteY6" fmla="*/ 411016 h 1150791"/>
                <a:gd name="connsiteX7" fmla="*/ 0 w 2108200"/>
                <a:gd name="connsiteY7" fmla="*/ 1150791 h 1150791"/>
                <a:gd name="connsiteX0" fmla="*/ 2108200 w 2108200"/>
                <a:gd name="connsiteY0" fmla="*/ 1066800 h 1127125"/>
                <a:gd name="connsiteX1" fmla="*/ 1400175 w 2108200"/>
                <a:gd name="connsiteY1" fmla="*/ 895350 h 1127125"/>
                <a:gd name="connsiteX2" fmla="*/ 1041400 w 2108200"/>
                <a:gd name="connsiteY2" fmla="*/ 739775 h 1127125"/>
                <a:gd name="connsiteX3" fmla="*/ 685800 w 2108200"/>
                <a:gd name="connsiteY3" fmla="*/ 488950 h 1127125"/>
                <a:gd name="connsiteX4" fmla="*/ 158750 w 2108200"/>
                <a:gd name="connsiteY4" fmla="*/ 0 h 1127125"/>
                <a:gd name="connsiteX5" fmla="*/ 38100 w 2108200"/>
                <a:gd name="connsiteY5" fmla="*/ 387350 h 1127125"/>
                <a:gd name="connsiteX6" fmla="*/ 0 w 2108200"/>
                <a:gd name="connsiteY6" fmla="*/ 1127125 h 1127125"/>
                <a:gd name="connsiteX0" fmla="*/ 2108200 w 2108200"/>
                <a:gd name="connsiteY0" fmla="*/ 1066800 h 1127125"/>
                <a:gd name="connsiteX1" fmla="*/ 1400175 w 2108200"/>
                <a:gd name="connsiteY1" fmla="*/ 895350 h 1127125"/>
                <a:gd name="connsiteX2" fmla="*/ 685800 w 2108200"/>
                <a:gd name="connsiteY2" fmla="*/ 488950 h 1127125"/>
                <a:gd name="connsiteX3" fmla="*/ 158750 w 2108200"/>
                <a:gd name="connsiteY3" fmla="*/ 0 h 1127125"/>
                <a:gd name="connsiteX4" fmla="*/ 38100 w 2108200"/>
                <a:gd name="connsiteY4" fmla="*/ 387350 h 1127125"/>
                <a:gd name="connsiteX5" fmla="*/ 0 w 2108200"/>
                <a:gd name="connsiteY5" fmla="*/ 1127125 h 1127125"/>
                <a:gd name="connsiteX0" fmla="*/ 2108200 w 2108200"/>
                <a:gd name="connsiteY0" fmla="*/ 1066800 h 1127125"/>
                <a:gd name="connsiteX1" fmla="*/ 1400175 w 2108200"/>
                <a:gd name="connsiteY1" fmla="*/ 895350 h 1127125"/>
                <a:gd name="connsiteX2" fmla="*/ 685800 w 2108200"/>
                <a:gd name="connsiteY2" fmla="*/ 488950 h 1127125"/>
                <a:gd name="connsiteX3" fmla="*/ 158750 w 2108200"/>
                <a:gd name="connsiteY3" fmla="*/ 0 h 1127125"/>
                <a:gd name="connsiteX4" fmla="*/ 38100 w 2108200"/>
                <a:gd name="connsiteY4" fmla="*/ 387350 h 1127125"/>
                <a:gd name="connsiteX5" fmla="*/ 0 w 2108200"/>
                <a:gd name="connsiteY5" fmla="*/ 1127125 h 1127125"/>
                <a:gd name="connsiteX0" fmla="*/ 2108200 w 2108200"/>
                <a:gd name="connsiteY0" fmla="*/ 1066800 h 1127125"/>
                <a:gd name="connsiteX1" fmla="*/ 1400175 w 2108200"/>
                <a:gd name="connsiteY1" fmla="*/ 895350 h 1127125"/>
                <a:gd name="connsiteX2" fmla="*/ 685800 w 2108200"/>
                <a:gd name="connsiteY2" fmla="*/ 488950 h 1127125"/>
                <a:gd name="connsiteX3" fmla="*/ 158750 w 2108200"/>
                <a:gd name="connsiteY3" fmla="*/ 0 h 1127125"/>
                <a:gd name="connsiteX4" fmla="*/ 38100 w 2108200"/>
                <a:gd name="connsiteY4" fmla="*/ 387350 h 1127125"/>
                <a:gd name="connsiteX5" fmla="*/ 0 w 2108200"/>
                <a:gd name="connsiteY5" fmla="*/ 1127125 h 1127125"/>
                <a:gd name="connsiteX0" fmla="*/ 2108200 w 2108200"/>
                <a:gd name="connsiteY0" fmla="*/ 1068029 h 1128354"/>
                <a:gd name="connsiteX1" fmla="*/ 1400175 w 2108200"/>
                <a:gd name="connsiteY1" fmla="*/ 896579 h 1128354"/>
                <a:gd name="connsiteX2" fmla="*/ 685800 w 2108200"/>
                <a:gd name="connsiteY2" fmla="*/ 490179 h 1128354"/>
                <a:gd name="connsiteX3" fmla="*/ 158750 w 2108200"/>
                <a:gd name="connsiteY3" fmla="*/ 1229 h 1128354"/>
                <a:gd name="connsiteX4" fmla="*/ 38100 w 2108200"/>
                <a:gd name="connsiteY4" fmla="*/ 388579 h 1128354"/>
                <a:gd name="connsiteX5" fmla="*/ 0 w 2108200"/>
                <a:gd name="connsiteY5" fmla="*/ 1128354 h 1128354"/>
                <a:gd name="connsiteX0" fmla="*/ 2108200 w 2108200"/>
                <a:gd name="connsiteY0" fmla="*/ 1082284 h 1142609"/>
                <a:gd name="connsiteX1" fmla="*/ 1400175 w 2108200"/>
                <a:gd name="connsiteY1" fmla="*/ 910834 h 1142609"/>
                <a:gd name="connsiteX2" fmla="*/ 685800 w 2108200"/>
                <a:gd name="connsiteY2" fmla="*/ 504434 h 1142609"/>
                <a:gd name="connsiteX3" fmla="*/ 158750 w 2108200"/>
                <a:gd name="connsiteY3" fmla="*/ 15484 h 1142609"/>
                <a:gd name="connsiteX4" fmla="*/ 0 w 2108200"/>
                <a:gd name="connsiteY4" fmla="*/ 1142609 h 1142609"/>
                <a:gd name="connsiteX0" fmla="*/ 2108200 w 2108200"/>
                <a:gd name="connsiteY0" fmla="*/ 1066986 h 1127311"/>
                <a:gd name="connsiteX1" fmla="*/ 1400175 w 2108200"/>
                <a:gd name="connsiteY1" fmla="*/ 895536 h 1127311"/>
                <a:gd name="connsiteX2" fmla="*/ 685800 w 2108200"/>
                <a:gd name="connsiteY2" fmla="*/ 489136 h 1127311"/>
                <a:gd name="connsiteX3" fmla="*/ 158750 w 2108200"/>
                <a:gd name="connsiteY3" fmla="*/ 186 h 1127311"/>
                <a:gd name="connsiteX4" fmla="*/ 0 w 2108200"/>
                <a:gd name="connsiteY4" fmla="*/ 1127311 h 112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00" h="1127311">
                  <a:moveTo>
                    <a:pt x="2108200" y="1066986"/>
                  </a:moveTo>
                  <a:cubicBezTo>
                    <a:pt x="1845468" y="991844"/>
                    <a:pt x="1649148" y="977556"/>
                    <a:pt x="1400175" y="895536"/>
                  </a:cubicBezTo>
                  <a:cubicBezTo>
                    <a:pt x="1151202" y="813516"/>
                    <a:pt x="892704" y="638361"/>
                    <a:pt x="685800" y="489136"/>
                  </a:cubicBezTo>
                  <a:cubicBezTo>
                    <a:pt x="538692" y="365840"/>
                    <a:pt x="306388" y="15266"/>
                    <a:pt x="158750" y="186"/>
                  </a:cubicBezTo>
                  <a:cubicBezTo>
                    <a:pt x="11112" y="-14894"/>
                    <a:pt x="33073" y="892493"/>
                    <a:pt x="0" y="1127311"/>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6" name="Freihandform: Form 145">
              <a:extLst>
                <a:ext uri="{FF2B5EF4-FFF2-40B4-BE49-F238E27FC236}">
                  <a16:creationId xmlns:a16="http://schemas.microsoft.com/office/drawing/2014/main" id="{B4C44828-FD57-4D63-B301-DA3E6CA11577}"/>
                </a:ext>
              </a:extLst>
            </p:cNvPr>
            <p:cNvSpPr/>
            <p:nvPr/>
          </p:nvSpPr>
          <p:spPr>
            <a:xfrm>
              <a:off x="701675" y="5197822"/>
              <a:ext cx="2105025" cy="653703"/>
            </a:xfrm>
            <a:custGeom>
              <a:avLst/>
              <a:gdLst>
                <a:gd name="connsiteX0" fmla="*/ 2105025 w 2105025"/>
                <a:gd name="connsiteY0" fmla="*/ 555738 h 670038"/>
                <a:gd name="connsiteX1" fmla="*/ 1400175 w 2105025"/>
                <a:gd name="connsiteY1" fmla="*/ 377938 h 670038"/>
                <a:gd name="connsiteX2" fmla="*/ 1035050 w 2105025"/>
                <a:gd name="connsiteY2" fmla="*/ 219188 h 670038"/>
                <a:gd name="connsiteX3" fmla="*/ 673100 w 2105025"/>
                <a:gd name="connsiteY3" fmla="*/ 50913 h 670038"/>
                <a:gd name="connsiteX4" fmla="*/ 447675 w 2105025"/>
                <a:gd name="connsiteY4" fmla="*/ 113 h 670038"/>
                <a:gd name="connsiteX5" fmla="*/ 333375 w 2105025"/>
                <a:gd name="connsiteY5" fmla="*/ 38213 h 670038"/>
                <a:gd name="connsiteX6" fmla="*/ 269875 w 2105025"/>
                <a:gd name="connsiteY6" fmla="*/ 73138 h 670038"/>
                <a:gd name="connsiteX7" fmla="*/ 209550 w 2105025"/>
                <a:gd name="connsiteY7" fmla="*/ 130288 h 670038"/>
                <a:gd name="connsiteX8" fmla="*/ 149225 w 2105025"/>
                <a:gd name="connsiteY8" fmla="*/ 219188 h 670038"/>
                <a:gd name="connsiteX9" fmla="*/ 92075 w 2105025"/>
                <a:gd name="connsiteY9" fmla="*/ 339838 h 670038"/>
                <a:gd name="connsiteX10" fmla="*/ 0 w 2105025"/>
                <a:gd name="connsiteY10" fmla="*/ 670038 h 670038"/>
                <a:gd name="connsiteX0" fmla="*/ 2105025 w 2105025"/>
                <a:gd name="connsiteY0" fmla="*/ 556101 h 670401"/>
                <a:gd name="connsiteX1" fmla="*/ 1400175 w 2105025"/>
                <a:gd name="connsiteY1" fmla="*/ 378301 h 670401"/>
                <a:gd name="connsiteX2" fmla="*/ 1035050 w 2105025"/>
                <a:gd name="connsiteY2" fmla="*/ 219551 h 670401"/>
                <a:gd name="connsiteX3" fmla="*/ 673100 w 2105025"/>
                <a:gd name="connsiteY3" fmla="*/ 51276 h 670401"/>
                <a:gd name="connsiteX4" fmla="*/ 447675 w 2105025"/>
                <a:gd name="connsiteY4" fmla="*/ 476 h 670401"/>
                <a:gd name="connsiteX5" fmla="*/ 269875 w 2105025"/>
                <a:gd name="connsiteY5" fmla="*/ 73501 h 670401"/>
                <a:gd name="connsiteX6" fmla="*/ 209550 w 2105025"/>
                <a:gd name="connsiteY6" fmla="*/ 130651 h 670401"/>
                <a:gd name="connsiteX7" fmla="*/ 149225 w 2105025"/>
                <a:gd name="connsiteY7" fmla="*/ 219551 h 670401"/>
                <a:gd name="connsiteX8" fmla="*/ 92075 w 2105025"/>
                <a:gd name="connsiteY8" fmla="*/ 340201 h 670401"/>
                <a:gd name="connsiteX9" fmla="*/ 0 w 2105025"/>
                <a:gd name="connsiteY9" fmla="*/ 670401 h 670401"/>
                <a:gd name="connsiteX0" fmla="*/ 2105025 w 2105025"/>
                <a:gd name="connsiteY0" fmla="*/ 558997 h 673297"/>
                <a:gd name="connsiteX1" fmla="*/ 1400175 w 2105025"/>
                <a:gd name="connsiteY1" fmla="*/ 381197 h 673297"/>
                <a:gd name="connsiteX2" fmla="*/ 1035050 w 2105025"/>
                <a:gd name="connsiteY2" fmla="*/ 222447 h 673297"/>
                <a:gd name="connsiteX3" fmla="*/ 673100 w 2105025"/>
                <a:gd name="connsiteY3" fmla="*/ 54172 h 673297"/>
                <a:gd name="connsiteX4" fmla="*/ 447675 w 2105025"/>
                <a:gd name="connsiteY4" fmla="*/ 3372 h 673297"/>
                <a:gd name="connsiteX5" fmla="*/ 209550 w 2105025"/>
                <a:gd name="connsiteY5" fmla="*/ 133547 h 673297"/>
                <a:gd name="connsiteX6" fmla="*/ 149225 w 2105025"/>
                <a:gd name="connsiteY6" fmla="*/ 222447 h 673297"/>
                <a:gd name="connsiteX7" fmla="*/ 92075 w 2105025"/>
                <a:gd name="connsiteY7" fmla="*/ 343097 h 673297"/>
                <a:gd name="connsiteX8" fmla="*/ 0 w 2105025"/>
                <a:gd name="connsiteY8" fmla="*/ 673297 h 673297"/>
                <a:gd name="connsiteX0" fmla="*/ 2105025 w 2105025"/>
                <a:gd name="connsiteY0" fmla="*/ 564735 h 679035"/>
                <a:gd name="connsiteX1" fmla="*/ 1400175 w 2105025"/>
                <a:gd name="connsiteY1" fmla="*/ 386935 h 679035"/>
                <a:gd name="connsiteX2" fmla="*/ 1035050 w 2105025"/>
                <a:gd name="connsiteY2" fmla="*/ 228185 h 679035"/>
                <a:gd name="connsiteX3" fmla="*/ 673100 w 2105025"/>
                <a:gd name="connsiteY3" fmla="*/ 59910 h 679035"/>
                <a:gd name="connsiteX4" fmla="*/ 447675 w 2105025"/>
                <a:gd name="connsiteY4" fmla="*/ 9110 h 679035"/>
                <a:gd name="connsiteX5" fmla="*/ 149225 w 2105025"/>
                <a:gd name="connsiteY5" fmla="*/ 228185 h 679035"/>
                <a:gd name="connsiteX6" fmla="*/ 92075 w 2105025"/>
                <a:gd name="connsiteY6" fmla="*/ 348835 h 679035"/>
                <a:gd name="connsiteX7" fmla="*/ 0 w 2105025"/>
                <a:gd name="connsiteY7" fmla="*/ 679035 h 679035"/>
                <a:gd name="connsiteX0" fmla="*/ 2105025 w 2105025"/>
                <a:gd name="connsiteY0" fmla="*/ 573156 h 687456"/>
                <a:gd name="connsiteX1" fmla="*/ 1400175 w 2105025"/>
                <a:gd name="connsiteY1" fmla="*/ 395356 h 687456"/>
                <a:gd name="connsiteX2" fmla="*/ 1035050 w 2105025"/>
                <a:gd name="connsiteY2" fmla="*/ 236606 h 687456"/>
                <a:gd name="connsiteX3" fmla="*/ 673100 w 2105025"/>
                <a:gd name="connsiteY3" fmla="*/ 68331 h 687456"/>
                <a:gd name="connsiteX4" fmla="*/ 447675 w 2105025"/>
                <a:gd name="connsiteY4" fmla="*/ 17531 h 687456"/>
                <a:gd name="connsiteX5" fmla="*/ 92075 w 2105025"/>
                <a:gd name="connsiteY5" fmla="*/ 357256 h 687456"/>
                <a:gd name="connsiteX6" fmla="*/ 0 w 2105025"/>
                <a:gd name="connsiteY6" fmla="*/ 687456 h 687456"/>
                <a:gd name="connsiteX0" fmla="*/ 2105025 w 2105025"/>
                <a:gd name="connsiteY0" fmla="*/ 544363 h 658663"/>
                <a:gd name="connsiteX1" fmla="*/ 1400175 w 2105025"/>
                <a:gd name="connsiteY1" fmla="*/ 366563 h 658663"/>
                <a:gd name="connsiteX2" fmla="*/ 1035050 w 2105025"/>
                <a:gd name="connsiteY2" fmla="*/ 207813 h 658663"/>
                <a:gd name="connsiteX3" fmla="*/ 673100 w 2105025"/>
                <a:gd name="connsiteY3" fmla="*/ 39538 h 658663"/>
                <a:gd name="connsiteX4" fmla="*/ 321469 w 2105025"/>
                <a:gd name="connsiteY4" fmla="*/ 24457 h 658663"/>
                <a:gd name="connsiteX5" fmla="*/ 92075 w 2105025"/>
                <a:gd name="connsiteY5" fmla="*/ 328463 h 658663"/>
                <a:gd name="connsiteX6" fmla="*/ 0 w 2105025"/>
                <a:gd name="connsiteY6" fmla="*/ 658663 h 658663"/>
                <a:gd name="connsiteX0" fmla="*/ 2105025 w 2105025"/>
                <a:gd name="connsiteY0" fmla="*/ 521788 h 636088"/>
                <a:gd name="connsiteX1" fmla="*/ 1400175 w 2105025"/>
                <a:gd name="connsiteY1" fmla="*/ 343988 h 636088"/>
                <a:gd name="connsiteX2" fmla="*/ 1035050 w 2105025"/>
                <a:gd name="connsiteY2" fmla="*/ 185238 h 636088"/>
                <a:gd name="connsiteX3" fmla="*/ 321469 w 2105025"/>
                <a:gd name="connsiteY3" fmla="*/ 1882 h 636088"/>
                <a:gd name="connsiteX4" fmla="*/ 92075 w 2105025"/>
                <a:gd name="connsiteY4" fmla="*/ 305888 h 636088"/>
                <a:gd name="connsiteX5" fmla="*/ 0 w 2105025"/>
                <a:gd name="connsiteY5" fmla="*/ 636088 h 636088"/>
                <a:gd name="connsiteX0" fmla="*/ 2105025 w 2105025"/>
                <a:gd name="connsiteY0" fmla="*/ 521788 h 636088"/>
                <a:gd name="connsiteX1" fmla="*/ 1035050 w 2105025"/>
                <a:gd name="connsiteY1" fmla="*/ 185238 h 636088"/>
                <a:gd name="connsiteX2" fmla="*/ 321469 w 2105025"/>
                <a:gd name="connsiteY2" fmla="*/ 1882 h 636088"/>
                <a:gd name="connsiteX3" fmla="*/ 92075 w 2105025"/>
                <a:gd name="connsiteY3" fmla="*/ 305888 h 636088"/>
                <a:gd name="connsiteX4" fmla="*/ 0 w 2105025"/>
                <a:gd name="connsiteY4" fmla="*/ 636088 h 636088"/>
                <a:gd name="connsiteX0" fmla="*/ 2105025 w 2105025"/>
                <a:gd name="connsiteY0" fmla="*/ 526646 h 640946"/>
                <a:gd name="connsiteX1" fmla="*/ 1035050 w 2105025"/>
                <a:gd name="connsiteY1" fmla="*/ 190096 h 640946"/>
                <a:gd name="connsiteX2" fmla="*/ 321469 w 2105025"/>
                <a:gd name="connsiteY2" fmla="*/ 6740 h 640946"/>
                <a:gd name="connsiteX3" fmla="*/ 92075 w 2105025"/>
                <a:gd name="connsiteY3" fmla="*/ 310746 h 640946"/>
                <a:gd name="connsiteX4" fmla="*/ 0 w 2105025"/>
                <a:gd name="connsiteY4" fmla="*/ 640946 h 640946"/>
                <a:gd name="connsiteX0" fmla="*/ 2105025 w 2105025"/>
                <a:gd name="connsiteY0" fmla="*/ 528516 h 642816"/>
                <a:gd name="connsiteX1" fmla="*/ 1035050 w 2105025"/>
                <a:gd name="connsiteY1" fmla="*/ 191966 h 642816"/>
                <a:gd name="connsiteX2" fmla="*/ 321469 w 2105025"/>
                <a:gd name="connsiteY2" fmla="*/ 8610 h 642816"/>
                <a:gd name="connsiteX3" fmla="*/ 92075 w 2105025"/>
                <a:gd name="connsiteY3" fmla="*/ 312616 h 642816"/>
                <a:gd name="connsiteX4" fmla="*/ 0 w 2105025"/>
                <a:gd name="connsiteY4" fmla="*/ 642816 h 642816"/>
                <a:gd name="connsiteX0" fmla="*/ 2105025 w 2105025"/>
                <a:gd name="connsiteY0" fmla="*/ 532360 h 646660"/>
                <a:gd name="connsiteX1" fmla="*/ 1035050 w 2105025"/>
                <a:gd name="connsiteY1" fmla="*/ 195810 h 646660"/>
                <a:gd name="connsiteX2" fmla="*/ 321469 w 2105025"/>
                <a:gd name="connsiteY2" fmla="*/ 12454 h 646660"/>
                <a:gd name="connsiteX3" fmla="*/ 92075 w 2105025"/>
                <a:gd name="connsiteY3" fmla="*/ 316460 h 646660"/>
                <a:gd name="connsiteX4" fmla="*/ 0 w 2105025"/>
                <a:gd name="connsiteY4" fmla="*/ 646660 h 646660"/>
                <a:gd name="connsiteX0" fmla="*/ 2105025 w 2105025"/>
                <a:gd name="connsiteY0" fmla="*/ 549544 h 663844"/>
                <a:gd name="connsiteX1" fmla="*/ 1035050 w 2105025"/>
                <a:gd name="connsiteY1" fmla="*/ 212994 h 663844"/>
                <a:gd name="connsiteX2" fmla="*/ 321469 w 2105025"/>
                <a:gd name="connsiteY2" fmla="*/ 29638 h 663844"/>
                <a:gd name="connsiteX3" fmla="*/ 0 w 2105025"/>
                <a:gd name="connsiteY3" fmla="*/ 663844 h 663844"/>
                <a:gd name="connsiteX0" fmla="*/ 2105025 w 2105025"/>
                <a:gd name="connsiteY0" fmla="*/ 541415 h 655715"/>
                <a:gd name="connsiteX1" fmla="*/ 1035050 w 2105025"/>
                <a:gd name="connsiteY1" fmla="*/ 204865 h 655715"/>
                <a:gd name="connsiteX2" fmla="*/ 321469 w 2105025"/>
                <a:gd name="connsiteY2" fmla="*/ 21509 h 655715"/>
                <a:gd name="connsiteX3" fmla="*/ 0 w 2105025"/>
                <a:gd name="connsiteY3" fmla="*/ 655715 h 655715"/>
                <a:gd name="connsiteX0" fmla="*/ 2105025 w 2105025"/>
                <a:gd name="connsiteY0" fmla="*/ 539403 h 653703"/>
                <a:gd name="connsiteX1" fmla="*/ 1035050 w 2105025"/>
                <a:gd name="connsiteY1" fmla="*/ 202853 h 653703"/>
                <a:gd name="connsiteX2" fmla="*/ 321469 w 2105025"/>
                <a:gd name="connsiteY2" fmla="*/ 19497 h 653703"/>
                <a:gd name="connsiteX3" fmla="*/ 0 w 2105025"/>
                <a:gd name="connsiteY3" fmla="*/ 653703 h 653703"/>
              </a:gdLst>
              <a:ahLst/>
              <a:cxnLst>
                <a:cxn ang="0">
                  <a:pos x="connsiteX0" y="connsiteY0"/>
                </a:cxn>
                <a:cxn ang="0">
                  <a:pos x="connsiteX1" y="connsiteY1"/>
                </a:cxn>
                <a:cxn ang="0">
                  <a:pos x="connsiteX2" y="connsiteY2"/>
                </a:cxn>
                <a:cxn ang="0">
                  <a:pos x="connsiteX3" y="connsiteY3"/>
                </a:cxn>
              </a:cxnLst>
              <a:rect l="l" t="t" r="r" b="b"/>
              <a:pathLst>
                <a:path w="2105025" h="653703">
                  <a:moveTo>
                    <a:pt x="2105025" y="539403"/>
                  </a:moveTo>
                  <a:cubicBezTo>
                    <a:pt x="1748367" y="427220"/>
                    <a:pt x="1334558" y="391236"/>
                    <a:pt x="1035050" y="202853"/>
                  </a:cubicBezTo>
                  <a:cubicBezTo>
                    <a:pt x="735542" y="14470"/>
                    <a:pt x="524933" y="-31832"/>
                    <a:pt x="321469" y="19497"/>
                  </a:cubicBezTo>
                  <a:cubicBezTo>
                    <a:pt x="118005" y="70826"/>
                    <a:pt x="66973" y="521577"/>
                    <a:pt x="0" y="653703"/>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7" name="Freihandform: Form 146">
              <a:extLst>
                <a:ext uri="{FF2B5EF4-FFF2-40B4-BE49-F238E27FC236}">
                  <a16:creationId xmlns:a16="http://schemas.microsoft.com/office/drawing/2014/main" id="{F6416848-D8D0-4C53-AEE8-7AF02F3CA533}"/>
                </a:ext>
              </a:extLst>
            </p:cNvPr>
            <p:cNvSpPr/>
            <p:nvPr/>
          </p:nvSpPr>
          <p:spPr>
            <a:xfrm>
              <a:off x="704850" y="5151295"/>
              <a:ext cx="2101850" cy="671653"/>
            </a:xfrm>
            <a:custGeom>
              <a:avLst/>
              <a:gdLst>
                <a:gd name="connsiteX0" fmla="*/ 2101850 w 2101850"/>
                <a:gd name="connsiteY0" fmla="*/ 587387 h 673112"/>
                <a:gd name="connsiteX1" fmla="*/ 1397000 w 2101850"/>
                <a:gd name="connsiteY1" fmla="*/ 412762 h 673112"/>
                <a:gd name="connsiteX2" fmla="*/ 1038225 w 2101850"/>
                <a:gd name="connsiteY2" fmla="*/ 298462 h 673112"/>
                <a:gd name="connsiteX3" fmla="*/ 685800 w 2101850"/>
                <a:gd name="connsiteY3" fmla="*/ 142887 h 673112"/>
                <a:gd name="connsiteX4" fmla="*/ 558800 w 2101850"/>
                <a:gd name="connsiteY4" fmla="*/ 69862 h 673112"/>
                <a:gd name="connsiteX5" fmla="*/ 447675 w 2101850"/>
                <a:gd name="connsiteY5" fmla="*/ 34937 h 673112"/>
                <a:gd name="connsiteX6" fmla="*/ 323850 w 2101850"/>
                <a:gd name="connsiteY6" fmla="*/ 6362 h 673112"/>
                <a:gd name="connsiteX7" fmla="*/ 263525 w 2101850"/>
                <a:gd name="connsiteY7" fmla="*/ 3187 h 673112"/>
                <a:gd name="connsiteX8" fmla="*/ 209550 w 2101850"/>
                <a:gd name="connsiteY8" fmla="*/ 44462 h 673112"/>
                <a:gd name="connsiteX9" fmla="*/ 155575 w 2101850"/>
                <a:gd name="connsiteY9" fmla="*/ 114312 h 673112"/>
                <a:gd name="connsiteX10" fmla="*/ 95250 w 2101850"/>
                <a:gd name="connsiteY10" fmla="*/ 238137 h 673112"/>
                <a:gd name="connsiteX11" fmla="*/ 0 w 2101850"/>
                <a:gd name="connsiteY11" fmla="*/ 673112 h 673112"/>
                <a:gd name="connsiteX0" fmla="*/ 2101850 w 2101850"/>
                <a:gd name="connsiteY0" fmla="*/ 589174 h 674899"/>
                <a:gd name="connsiteX1" fmla="*/ 1397000 w 2101850"/>
                <a:gd name="connsiteY1" fmla="*/ 414549 h 674899"/>
                <a:gd name="connsiteX2" fmla="*/ 1038225 w 2101850"/>
                <a:gd name="connsiteY2" fmla="*/ 300249 h 674899"/>
                <a:gd name="connsiteX3" fmla="*/ 685800 w 2101850"/>
                <a:gd name="connsiteY3" fmla="*/ 144674 h 674899"/>
                <a:gd name="connsiteX4" fmla="*/ 558800 w 2101850"/>
                <a:gd name="connsiteY4" fmla="*/ 71649 h 674899"/>
                <a:gd name="connsiteX5" fmla="*/ 323850 w 2101850"/>
                <a:gd name="connsiteY5" fmla="*/ 8149 h 674899"/>
                <a:gd name="connsiteX6" fmla="*/ 263525 w 2101850"/>
                <a:gd name="connsiteY6" fmla="*/ 4974 h 674899"/>
                <a:gd name="connsiteX7" fmla="*/ 209550 w 2101850"/>
                <a:gd name="connsiteY7" fmla="*/ 46249 h 674899"/>
                <a:gd name="connsiteX8" fmla="*/ 155575 w 2101850"/>
                <a:gd name="connsiteY8" fmla="*/ 116099 h 674899"/>
                <a:gd name="connsiteX9" fmla="*/ 95250 w 2101850"/>
                <a:gd name="connsiteY9" fmla="*/ 239924 h 674899"/>
                <a:gd name="connsiteX10" fmla="*/ 0 w 2101850"/>
                <a:gd name="connsiteY10" fmla="*/ 674899 h 674899"/>
                <a:gd name="connsiteX0" fmla="*/ 2101850 w 2101850"/>
                <a:gd name="connsiteY0" fmla="*/ 594055 h 679780"/>
                <a:gd name="connsiteX1" fmla="*/ 1397000 w 2101850"/>
                <a:gd name="connsiteY1" fmla="*/ 419430 h 679780"/>
                <a:gd name="connsiteX2" fmla="*/ 1038225 w 2101850"/>
                <a:gd name="connsiteY2" fmla="*/ 305130 h 679780"/>
                <a:gd name="connsiteX3" fmla="*/ 685800 w 2101850"/>
                <a:gd name="connsiteY3" fmla="*/ 149555 h 679780"/>
                <a:gd name="connsiteX4" fmla="*/ 558800 w 2101850"/>
                <a:gd name="connsiteY4" fmla="*/ 76530 h 679780"/>
                <a:gd name="connsiteX5" fmla="*/ 323850 w 2101850"/>
                <a:gd name="connsiteY5" fmla="*/ 13030 h 679780"/>
                <a:gd name="connsiteX6" fmla="*/ 263525 w 2101850"/>
                <a:gd name="connsiteY6" fmla="*/ 9855 h 679780"/>
                <a:gd name="connsiteX7" fmla="*/ 155575 w 2101850"/>
                <a:gd name="connsiteY7" fmla="*/ 120980 h 679780"/>
                <a:gd name="connsiteX8" fmla="*/ 95250 w 2101850"/>
                <a:gd name="connsiteY8" fmla="*/ 244805 h 679780"/>
                <a:gd name="connsiteX9" fmla="*/ 0 w 2101850"/>
                <a:gd name="connsiteY9" fmla="*/ 679780 h 679780"/>
                <a:gd name="connsiteX0" fmla="*/ 2101850 w 2101850"/>
                <a:gd name="connsiteY0" fmla="*/ 584931 h 670656"/>
                <a:gd name="connsiteX1" fmla="*/ 1397000 w 2101850"/>
                <a:gd name="connsiteY1" fmla="*/ 410306 h 670656"/>
                <a:gd name="connsiteX2" fmla="*/ 1038225 w 2101850"/>
                <a:gd name="connsiteY2" fmla="*/ 296006 h 670656"/>
                <a:gd name="connsiteX3" fmla="*/ 685800 w 2101850"/>
                <a:gd name="connsiteY3" fmla="*/ 140431 h 670656"/>
                <a:gd name="connsiteX4" fmla="*/ 558800 w 2101850"/>
                <a:gd name="connsiteY4" fmla="*/ 67406 h 670656"/>
                <a:gd name="connsiteX5" fmla="*/ 263525 w 2101850"/>
                <a:gd name="connsiteY5" fmla="*/ 731 h 670656"/>
                <a:gd name="connsiteX6" fmla="*/ 155575 w 2101850"/>
                <a:gd name="connsiteY6" fmla="*/ 111856 h 670656"/>
                <a:gd name="connsiteX7" fmla="*/ 95250 w 2101850"/>
                <a:gd name="connsiteY7" fmla="*/ 235681 h 670656"/>
                <a:gd name="connsiteX8" fmla="*/ 0 w 2101850"/>
                <a:gd name="connsiteY8" fmla="*/ 670656 h 670656"/>
                <a:gd name="connsiteX0" fmla="*/ 2101850 w 2101850"/>
                <a:gd name="connsiteY0" fmla="*/ 584931 h 670656"/>
                <a:gd name="connsiteX1" fmla="*/ 1397000 w 2101850"/>
                <a:gd name="connsiteY1" fmla="*/ 410306 h 670656"/>
                <a:gd name="connsiteX2" fmla="*/ 1038225 w 2101850"/>
                <a:gd name="connsiteY2" fmla="*/ 296006 h 670656"/>
                <a:gd name="connsiteX3" fmla="*/ 558800 w 2101850"/>
                <a:gd name="connsiteY3" fmla="*/ 67406 h 670656"/>
                <a:gd name="connsiteX4" fmla="*/ 263525 w 2101850"/>
                <a:gd name="connsiteY4" fmla="*/ 731 h 670656"/>
                <a:gd name="connsiteX5" fmla="*/ 155575 w 2101850"/>
                <a:gd name="connsiteY5" fmla="*/ 111856 h 670656"/>
                <a:gd name="connsiteX6" fmla="*/ 95250 w 2101850"/>
                <a:gd name="connsiteY6" fmla="*/ 235681 h 670656"/>
                <a:gd name="connsiteX7" fmla="*/ 0 w 2101850"/>
                <a:gd name="connsiteY7" fmla="*/ 670656 h 670656"/>
                <a:gd name="connsiteX0" fmla="*/ 2101850 w 2101850"/>
                <a:gd name="connsiteY0" fmla="*/ 584931 h 670656"/>
                <a:gd name="connsiteX1" fmla="*/ 1397000 w 2101850"/>
                <a:gd name="connsiteY1" fmla="*/ 410306 h 670656"/>
                <a:gd name="connsiteX2" fmla="*/ 1038225 w 2101850"/>
                <a:gd name="connsiteY2" fmla="*/ 296006 h 670656"/>
                <a:gd name="connsiteX3" fmla="*/ 558800 w 2101850"/>
                <a:gd name="connsiteY3" fmla="*/ 67406 h 670656"/>
                <a:gd name="connsiteX4" fmla="*/ 263525 w 2101850"/>
                <a:gd name="connsiteY4" fmla="*/ 731 h 670656"/>
                <a:gd name="connsiteX5" fmla="*/ 95250 w 2101850"/>
                <a:gd name="connsiteY5" fmla="*/ 235681 h 670656"/>
                <a:gd name="connsiteX6" fmla="*/ 0 w 2101850"/>
                <a:gd name="connsiteY6" fmla="*/ 670656 h 670656"/>
                <a:gd name="connsiteX0" fmla="*/ 2101850 w 2101850"/>
                <a:gd name="connsiteY0" fmla="*/ 585928 h 671653"/>
                <a:gd name="connsiteX1" fmla="*/ 1397000 w 2101850"/>
                <a:gd name="connsiteY1" fmla="*/ 411303 h 671653"/>
                <a:gd name="connsiteX2" fmla="*/ 1038225 w 2101850"/>
                <a:gd name="connsiteY2" fmla="*/ 297003 h 671653"/>
                <a:gd name="connsiteX3" fmla="*/ 558800 w 2101850"/>
                <a:gd name="connsiteY3" fmla="*/ 68403 h 671653"/>
                <a:gd name="connsiteX4" fmla="*/ 263525 w 2101850"/>
                <a:gd name="connsiteY4" fmla="*/ 1728 h 671653"/>
                <a:gd name="connsiteX5" fmla="*/ 95250 w 2101850"/>
                <a:gd name="connsiteY5" fmla="*/ 236678 h 671653"/>
                <a:gd name="connsiteX6" fmla="*/ 0 w 2101850"/>
                <a:gd name="connsiteY6" fmla="*/ 671653 h 671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1850" h="671653">
                  <a:moveTo>
                    <a:pt x="2101850" y="585928"/>
                  </a:moveTo>
                  <a:lnTo>
                    <a:pt x="1397000" y="411303"/>
                  </a:lnTo>
                  <a:cubicBezTo>
                    <a:pt x="1219729" y="363149"/>
                    <a:pt x="1177925" y="354153"/>
                    <a:pt x="1038225" y="297003"/>
                  </a:cubicBezTo>
                  <a:cubicBezTo>
                    <a:pt x="898525" y="239853"/>
                    <a:pt x="676011" y="127141"/>
                    <a:pt x="558800" y="68403"/>
                  </a:cubicBezTo>
                  <a:cubicBezTo>
                    <a:pt x="441589" y="9665"/>
                    <a:pt x="330729" y="-5680"/>
                    <a:pt x="263525" y="1728"/>
                  </a:cubicBezTo>
                  <a:cubicBezTo>
                    <a:pt x="186267" y="29774"/>
                    <a:pt x="139171" y="125024"/>
                    <a:pt x="95250" y="236678"/>
                  </a:cubicBezTo>
                  <a:cubicBezTo>
                    <a:pt x="69321" y="329811"/>
                    <a:pt x="15346" y="603391"/>
                    <a:pt x="0" y="671653"/>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8" name="Freihandform: Form 147">
              <a:extLst>
                <a:ext uri="{FF2B5EF4-FFF2-40B4-BE49-F238E27FC236}">
                  <a16:creationId xmlns:a16="http://schemas.microsoft.com/office/drawing/2014/main" id="{F6EF8493-E723-4CF1-9CFB-A7904AFEFB82}"/>
                </a:ext>
              </a:extLst>
            </p:cNvPr>
            <p:cNvSpPr/>
            <p:nvPr/>
          </p:nvSpPr>
          <p:spPr>
            <a:xfrm>
              <a:off x="785019" y="5120696"/>
              <a:ext cx="2024856" cy="556997"/>
            </a:xfrm>
            <a:custGeom>
              <a:avLst/>
              <a:gdLst>
                <a:gd name="connsiteX0" fmla="*/ 1889125 w 1889125"/>
                <a:gd name="connsiteY0" fmla="*/ 565980 h 565980"/>
                <a:gd name="connsiteX1" fmla="*/ 1177925 w 1889125"/>
                <a:gd name="connsiteY1" fmla="*/ 400880 h 565980"/>
                <a:gd name="connsiteX2" fmla="*/ 825500 w 1889125"/>
                <a:gd name="connsiteY2" fmla="*/ 277055 h 565980"/>
                <a:gd name="connsiteX3" fmla="*/ 457200 w 1889125"/>
                <a:gd name="connsiteY3" fmla="*/ 99255 h 565980"/>
                <a:gd name="connsiteX4" fmla="*/ 231775 w 1889125"/>
                <a:gd name="connsiteY4" fmla="*/ 16705 h 565980"/>
                <a:gd name="connsiteX5" fmla="*/ 114300 w 1889125"/>
                <a:gd name="connsiteY5" fmla="*/ 4005 h 565980"/>
                <a:gd name="connsiteX6" fmla="*/ 0 w 1889125"/>
                <a:gd name="connsiteY6" fmla="*/ 67505 h 565980"/>
                <a:gd name="connsiteX0" fmla="*/ 1889125 w 1889125"/>
                <a:gd name="connsiteY0" fmla="*/ 549702 h 549702"/>
                <a:gd name="connsiteX1" fmla="*/ 1177925 w 1889125"/>
                <a:gd name="connsiteY1" fmla="*/ 384602 h 549702"/>
                <a:gd name="connsiteX2" fmla="*/ 825500 w 1889125"/>
                <a:gd name="connsiteY2" fmla="*/ 260777 h 549702"/>
                <a:gd name="connsiteX3" fmla="*/ 457200 w 1889125"/>
                <a:gd name="connsiteY3" fmla="*/ 82977 h 549702"/>
                <a:gd name="connsiteX4" fmla="*/ 231775 w 1889125"/>
                <a:gd name="connsiteY4" fmla="*/ 427 h 549702"/>
                <a:gd name="connsiteX5" fmla="*/ 0 w 1889125"/>
                <a:gd name="connsiteY5" fmla="*/ 51227 h 549702"/>
                <a:gd name="connsiteX0" fmla="*/ 1889125 w 1889125"/>
                <a:gd name="connsiteY0" fmla="*/ 561673 h 561673"/>
                <a:gd name="connsiteX1" fmla="*/ 1177925 w 1889125"/>
                <a:gd name="connsiteY1" fmla="*/ 396573 h 561673"/>
                <a:gd name="connsiteX2" fmla="*/ 825500 w 1889125"/>
                <a:gd name="connsiteY2" fmla="*/ 272748 h 561673"/>
                <a:gd name="connsiteX3" fmla="*/ 457200 w 1889125"/>
                <a:gd name="connsiteY3" fmla="*/ 94948 h 561673"/>
                <a:gd name="connsiteX4" fmla="*/ 231775 w 1889125"/>
                <a:gd name="connsiteY4" fmla="*/ 12398 h 561673"/>
                <a:gd name="connsiteX5" fmla="*/ 0 w 1889125"/>
                <a:gd name="connsiteY5" fmla="*/ 63198 h 561673"/>
                <a:gd name="connsiteX0" fmla="*/ 1889125 w 1889125"/>
                <a:gd name="connsiteY0" fmla="*/ 572231 h 572231"/>
                <a:gd name="connsiteX1" fmla="*/ 1177925 w 1889125"/>
                <a:gd name="connsiteY1" fmla="*/ 407131 h 572231"/>
                <a:gd name="connsiteX2" fmla="*/ 825500 w 1889125"/>
                <a:gd name="connsiteY2" fmla="*/ 283306 h 572231"/>
                <a:gd name="connsiteX3" fmla="*/ 457200 w 1889125"/>
                <a:gd name="connsiteY3" fmla="*/ 105506 h 572231"/>
                <a:gd name="connsiteX4" fmla="*/ 231775 w 1889125"/>
                <a:gd name="connsiteY4" fmla="*/ 22956 h 572231"/>
                <a:gd name="connsiteX5" fmla="*/ 0 w 1889125"/>
                <a:gd name="connsiteY5" fmla="*/ 73756 h 572231"/>
                <a:gd name="connsiteX0" fmla="*/ 1889125 w 1889125"/>
                <a:gd name="connsiteY0" fmla="*/ 572231 h 572231"/>
                <a:gd name="connsiteX1" fmla="*/ 1177925 w 1889125"/>
                <a:gd name="connsiteY1" fmla="*/ 407131 h 572231"/>
                <a:gd name="connsiteX2" fmla="*/ 825500 w 1889125"/>
                <a:gd name="connsiteY2" fmla="*/ 283306 h 572231"/>
                <a:gd name="connsiteX3" fmla="*/ 231775 w 1889125"/>
                <a:gd name="connsiteY3" fmla="*/ 22956 h 572231"/>
                <a:gd name="connsiteX4" fmla="*/ 0 w 1889125"/>
                <a:gd name="connsiteY4" fmla="*/ 73756 h 572231"/>
                <a:gd name="connsiteX0" fmla="*/ 1889125 w 1889125"/>
                <a:gd name="connsiteY0" fmla="*/ 572231 h 572231"/>
                <a:gd name="connsiteX1" fmla="*/ 825500 w 1889125"/>
                <a:gd name="connsiteY1" fmla="*/ 283306 h 572231"/>
                <a:gd name="connsiteX2" fmla="*/ 231775 w 1889125"/>
                <a:gd name="connsiteY2" fmla="*/ 22956 h 572231"/>
                <a:gd name="connsiteX3" fmla="*/ 0 w 1889125"/>
                <a:gd name="connsiteY3" fmla="*/ 73756 h 572231"/>
                <a:gd name="connsiteX0" fmla="*/ 1889125 w 1889125"/>
                <a:gd name="connsiteY0" fmla="*/ 572231 h 572231"/>
                <a:gd name="connsiteX1" fmla="*/ 825500 w 1889125"/>
                <a:gd name="connsiteY1" fmla="*/ 283306 h 572231"/>
                <a:gd name="connsiteX2" fmla="*/ 231775 w 1889125"/>
                <a:gd name="connsiteY2" fmla="*/ 22956 h 572231"/>
                <a:gd name="connsiteX3" fmla="*/ 0 w 1889125"/>
                <a:gd name="connsiteY3" fmla="*/ 73756 h 572231"/>
                <a:gd name="connsiteX0" fmla="*/ 2024856 w 2024856"/>
                <a:gd name="connsiteY0" fmla="*/ 550029 h 550029"/>
                <a:gd name="connsiteX1" fmla="*/ 961231 w 2024856"/>
                <a:gd name="connsiteY1" fmla="*/ 261104 h 550029"/>
                <a:gd name="connsiteX2" fmla="*/ 367506 w 2024856"/>
                <a:gd name="connsiteY2" fmla="*/ 754 h 550029"/>
                <a:gd name="connsiteX3" fmla="*/ 0 w 2024856"/>
                <a:gd name="connsiteY3" fmla="*/ 334923 h 550029"/>
                <a:gd name="connsiteX0" fmla="*/ 2024856 w 2024856"/>
                <a:gd name="connsiteY0" fmla="*/ 556997 h 556997"/>
                <a:gd name="connsiteX1" fmla="*/ 961231 w 2024856"/>
                <a:gd name="connsiteY1" fmla="*/ 268072 h 556997"/>
                <a:gd name="connsiteX2" fmla="*/ 248444 w 2024856"/>
                <a:gd name="connsiteY2" fmla="*/ 578 h 556997"/>
                <a:gd name="connsiteX3" fmla="*/ 0 w 2024856"/>
                <a:gd name="connsiteY3" fmla="*/ 341891 h 556997"/>
                <a:gd name="connsiteX0" fmla="*/ 2024856 w 2024856"/>
                <a:gd name="connsiteY0" fmla="*/ 556997 h 556997"/>
                <a:gd name="connsiteX1" fmla="*/ 961231 w 2024856"/>
                <a:gd name="connsiteY1" fmla="*/ 268072 h 556997"/>
                <a:gd name="connsiteX2" fmla="*/ 248444 w 2024856"/>
                <a:gd name="connsiteY2" fmla="*/ 578 h 556997"/>
                <a:gd name="connsiteX3" fmla="*/ 0 w 2024856"/>
                <a:gd name="connsiteY3" fmla="*/ 341891 h 556997"/>
              </a:gdLst>
              <a:ahLst/>
              <a:cxnLst>
                <a:cxn ang="0">
                  <a:pos x="connsiteX0" y="connsiteY0"/>
                </a:cxn>
                <a:cxn ang="0">
                  <a:pos x="connsiteX1" y="connsiteY1"/>
                </a:cxn>
                <a:cxn ang="0">
                  <a:pos x="connsiteX2" y="connsiteY2"/>
                </a:cxn>
                <a:cxn ang="0">
                  <a:pos x="connsiteX3" y="connsiteY3"/>
                </a:cxn>
              </a:cxnLst>
              <a:rect l="l" t="t" r="r" b="b"/>
              <a:pathLst>
                <a:path w="2024856" h="556997">
                  <a:moveTo>
                    <a:pt x="2024856" y="556997"/>
                  </a:moveTo>
                  <a:cubicBezTo>
                    <a:pt x="1803268" y="496804"/>
                    <a:pt x="1257300" y="360808"/>
                    <a:pt x="961231" y="268072"/>
                  </a:cubicBezTo>
                  <a:cubicBezTo>
                    <a:pt x="665162" y="175336"/>
                    <a:pt x="408649" y="-11725"/>
                    <a:pt x="248444" y="578"/>
                  </a:cubicBezTo>
                  <a:cubicBezTo>
                    <a:pt x="88239" y="12881"/>
                    <a:pt x="41143" y="205102"/>
                    <a:pt x="0" y="341891"/>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9" name="Freihandform: Form 148">
              <a:extLst>
                <a:ext uri="{FF2B5EF4-FFF2-40B4-BE49-F238E27FC236}">
                  <a16:creationId xmlns:a16="http://schemas.microsoft.com/office/drawing/2014/main" id="{97117B46-23B5-4CF1-928C-DC3AD63769DF}"/>
                </a:ext>
              </a:extLst>
            </p:cNvPr>
            <p:cNvSpPr/>
            <p:nvPr/>
          </p:nvSpPr>
          <p:spPr>
            <a:xfrm>
              <a:off x="698500" y="4978635"/>
              <a:ext cx="2108200" cy="796691"/>
            </a:xfrm>
            <a:custGeom>
              <a:avLst/>
              <a:gdLst>
                <a:gd name="connsiteX0" fmla="*/ 2108200 w 2108200"/>
                <a:gd name="connsiteY0" fmla="*/ 708461 h 803711"/>
                <a:gd name="connsiteX1" fmla="*/ 1397000 w 2108200"/>
                <a:gd name="connsiteY1" fmla="*/ 502086 h 803711"/>
                <a:gd name="connsiteX2" fmla="*/ 1035050 w 2108200"/>
                <a:gd name="connsiteY2" fmla="*/ 321111 h 803711"/>
                <a:gd name="connsiteX3" fmla="*/ 679450 w 2108200"/>
                <a:gd name="connsiteY3" fmla="*/ 127436 h 803711"/>
                <a:gd name="connsiteX4" fmla="*/ 561975 w 2108200"/>
                <a:gd name="connsiteY4" fmla="*/ 67111 h 803711"/>
                <a:gd name="connsiteX5" fmla="*/ 441325 w 2108200"/>
                <a:gd name="connsiteY5" fmla="*/ 19486 h 803711"/>
                <a:gd name="connsiteX6" fmla="*/ 330200 w 2108200"/>
                <a:gd name="connsiteY6" fmla="*/ 436 h 803711"/>
                <a:gd name="connsiteX7" fmla="*/ 263525 w 2108200"/>
                <a:gd name="connsiteY7" fmla="*/ 9961 h 803711"/>
                <a:gd name="connsiteX8" fmla="*/ 209550 w 2108200"/>
                <a:gd name="connsiteY8" fmla="*/ 51236 h 803711"/>
                <a:gd name="connsiteX9" fmla="*/ 158750 w 2108200"/>
                <a:gd name="connsiteY9" fmla="*/ 143311 h 803711"/>
                <a:gd name="connsiteX10" fmla="*/ 98425 w 2108200"/>
                <a:gd name="connsiteY10" fmla="*/ 295711 h 803711"/>
                <a:gd name="connsiteX11" fmla="*/ 0 w 2108200"/>
                <a:gd name="connsiteY11" fmla="*/ 803711 h 803711"/>
                <a:gd name="connsiteX0" fmla="*/ 2108200 w 2108200"/>
                <a:gd name="connsiteY0" fmla="*/ 712822 h 808072"/>
                <a:gd name="connsiteX1" fmla="*/ 1397000 w 2108200"/>
                <a:gd name="connsiteY1" fmla="*/ 506447 h 808072"/>
                <a:gd name="connsiteX2" fmla="*/ 1035050 w 2108200"/>
                <a:gd name="connsiteY2" fmla="*/ 325472 h 808072"/>
                <a:gd name="connsiteX3" fmla="*/ 679450 w 2108200"/>
                <a:gd name="connsiteY3" fmla="*/ 131797 h 808072"/>
                <a:gd name="connsiteX4" fmla="*/ 561975 w 2108200"/>
                <a:gd name="connsiteY4" fmla="*/ 71472 h 808072"/>
                <a:gd name="connsiteX5" fmla="*/ 441325 w 2108200"/>
                <a:gd name="connsiteY5" fmla="*/ 23847 h 808072"/>
                <a:gd name="connsiteX6" fmla="*/ 330200 w 2108200"/>
                <a:gd name="connsiteY6" fmla="*/ 4797 h 808072"/>
                <a:gd name="connsiteX7" fmla="*/ 263525 w 2108200"/>
                <a:gd name="connsiteY7" fmla="*/ 14322 h 808072"/>
                <a:gd name="connsiteX8" fmla="*/ 158750 w 2108200"/>
                <a:gd name="connsiteY8" fmla="*/ 147672 h 808072"/>
                <a:gd name="connsiteX9" fmla="*/ 98425 w 2108200"/>
                <a:gd name="connsiteY9" fmla="*/ 300072 h 808072"/>
                <a:gd name="connsiteX10" fmla="*/ 0 w 2108200"/>
                <a:gd name="connsiteY10" fmla="*/ 808072 h 808072"/>
                <a:gd name="connsiteX0" fmla="*/ 2108200 w 2108200"/>
                <a:gd name="connsiteY0" fmla="*/ 707354 h 802604"/>
                <a:gd name="connsiteX1" fmla="*/ 1397000 w 2108200"/>
                <a:gd name="connsiteY1" fmla="*/ 500979 h 802604"/>
                <a:gd name="connsiteX2" fmla="*/ 1035050 w 2108200"/>
                <a:gd name="connsiteY2" fmla="*/ 320004 h 802604"/>
                <a:gd name="connsiteX3" fmla="*/ 679450 w 2108200"/>
                <a:gd name="connsiteY3" fmla="*/ 126329 h 802604"/>
                <a:gd name="connsiteX4" fmla="*/ 561975 w 2108200"/>
                <a:gd name="connsiteY4" fmla="*/ 66004 h 802604"/>
                <a:gd name="connsiteX5" fmla="*/ 441325 w 2108200"/>
                <a:gd name="connsiteY5" fmla="*/ 18379 h 802604"/>
                <a:gd name="connsiteX6" fmla="*/ 263525 w 2108200"/>
                <a:gd name="connsiteY6" fmla="*/ 8854 h 802604"/>
                <a:gd name="connsiteX7" fmla="*/ 158750 w 2108200"/>
                <a:gd name="connsiteY7" fmla="*/ 142204 h 802604"/>
                <a:gd name="connsiteX8" fmla="*/ 98425 w 2108200"/>
                <a:gd name="connsiteY8" fmla="*/ 294604 h 802604"/>
                <a:gd name="connsiteX9" fmla="*/ 0 w 2108200"/>
                <a:gd name="connsiteY9" fmla="*/ 802604 h 802604"/>
                <a:gd name="connsiteX0" fmla="*/ 2108200 w 2108200"/>
                <a:gd name="connsiteY0" fmla="*/ 700530 h 795780"/>
                <a:gd name="connsiteX1" fmla="*/ 1397000 w 2108200"/>
                <a:gd name="connsiteY1" fmla="*/ 494155 h 795780"/>
                <a:gd name="connsiteX2" fmla="*/ 1035050 w 2108200"/>
                <a:gd name="connsiteY2" fmla="*/ 313180 h 795780"/>
                <a:gd name="connsiteX3" fmla="*/ 679450 w 2108200"/>
                <a:gd name="connsiteY3" fmla="*/ 119505 h 795780"/>
                <a:gd name="connsiteX4" fmla="*/ 561975 w 2108200"/>
                <a:gd name="connsiteY4" fmla="*/ 59180 h 795780"/>
                <a:gd name="connsiteX5" fmla="*/ 263525 w 2108200"/>
                <a:gd name="connsiteY5" fmla="*/ 2030 h 795780"/>
                <a:gd name="connsiteX6" fmla="*/ 158750 w 2108200"/>
                <a:gd name="connsiteY6" fmla="*/ 135380 h 795780"/>
                <a:gd name="connsiteX7" fmla="*/ 98425 w 2108200"/>
                <a:gd name="connsiteY7" fmla="*/ 287780 h 795780"/>
                <a:gd name="connsiteX8" fmla="*/ 0 w 2108200"/>
                <a:gd name="connsiteY8" fmla="*/ 795780 h 795780"/>
                <a:gd name="connsiteX0" fmla="*/ 2108200 w 2108200"/>
                <a:gd name="connsiteY0" fmla="*/ 698575 h 793825"/>
                <a:gd name="connsiteX1" fmla="*/ 1397000 w 2108200"/>
                <a:gd name="connsiteY1" fmla="*/ 492200 h 793825"/>
                <a:gd name="connsiteX2" fmla="*/ 1035050 w 2108200"/>
                <a:gd name="connsiteY2" fmla="*/ 311225 h 793825"/>
                <a:gd name="connsiteX3" fmla="*/ 679450 w 2108200"/>
                <a:gd name="connsiteY3" fmla="*/ 117550 h 793825"/>
                <a:gd name="connsiteX4" fmla="*/ 263525 w 2108200"/>
                <a:gd name="connsiteY4" fmla="*/ 75 h 793825"/>
                <a:gd name="connsiteX5" fmla="*/ 158750 w 2108200"/>
                <a:gd name="connsiteY5" fmla="*/ 133425 h 793825"/>
                <a:gd name="connsiteX6" fmla="*/ 98425 w 2108200"/>
                <a:gd name="connsiteY6" fmla="*/ 285825 h 793825"/>
                <a:gd name="connsiteX7" fmla="*/ 0 w 2108200"/>
                <a:gd name="connsiteY7" fmla="*/ 793825 h 793825"/>
                <a:gd name="connsiteX0" fmla="*/ 2108200 w 2108200"/>
                <a:gd name="connsiteY0" fmla="*/ 698575 h 793825"/>
                <a:gd name="connsiteX1" fmla="*/ 1397000 w 2108200"/>
                <a:gd name="connsiteY1" fmla="*/ 492200 h 793825"/>
                <a:gd name="connsiteX2" fmla="*/ 679450 w 2108200"/>
                <a:gd name="connsiteY2" fmla="*/ 117550 h 793825"/>
                <a:gd name="connsiteX3" fmla="*/ 263525 w 2108200"/>
                <a:gd name="connsiteY3" fmla="*/ 75 h 793825"/>
                <a:gd name="connsiteX4" fmla="*/ 158750 w 2108200"/>
                <a:gd name="connsiteY4" fmla="*/ 133425 h 793825"/>
                <a:gd name="connsiteX5" fmla="*/ 98425 w 2108200"/>
                <a:gd name="connsiteY5" fmla="*/ 285825 h 793825"/>
                <a:gd name="connsiteX6" fmla="*/ 0 w 2108200"/>
                <a:gd name="connsiteY6" fmla="*/ 793825 h 793825"/>
                <a:gd name="connsiteX0" fmla="*/ 2108200 w 2108200"/>
                <a:gd name="connsiteY0" fmla="*/ 698575 h 793825"/>
                <a:gd name="connsiteX1" fmla="*/ 1397000 w 2108200"/>
                <a:gd name="connsiteY1" fmla="*/ 492200 h 793825"/>
                <a:gd name="connsiteX2" fmla="*/ 679450 w 2108200"/>
                <a:gd name="connsiteY2" fmla="*/ 117550 h 793825"/>
                <a:gd name="connsiteX3" fmla="*/ 263525 w 2108200"/>
                <a:gd name="connsiteY3" fmla="*/ 75 h 793825"/>
                <a:gd name="connsiteX4" fmla="*/ 98425 w 2108200"/>
                <a:gd name="connsiteY4" fmla="*/ 285825 h 793825"/>
                <a:gd name="connsiteX5" fmla="*/ 0 w 2108200"/>
                <a:gd name="connsiteY5" fmla="*/ 793825 h 793825"/>
                <a:gd name="connsiteX0" fmla="*/ 2108200 w 2108200"/>
                <a:gd name="connsiteY0" fmla="*/ 698575 h 793825"/>
                <a:gd name="connsiteX1" fmla="*/ 1397000 w 2108200"/>
                <a:gd name="connsiteY1" fmla="*/ 492200 h 793825"/>
                <a:gd name="connsiteX2" fmla="*/ 679450 w 2108200"/>
                <a:gd name="connsiteY2" fmla="*/ 117550 h 793825"/>
                <a:gd name="connsiteX3" fmla="*/ 263525 w 2108200"/>
                <a:gd name="connsiteY3" fmla="*/ 75 h 793825"/>
                <a:gd name="connsiteX4" fmla="*/ 0 w 2108200"/>
                <a:gd name="connsiteY4" fmla="*/ 793825 h 793825"/>
                <a:gd name="connsiteX0" fmla="*/ 2108200 w 2108200"/>
                <a:gd name="connsiteY0" fmla="*/ 698524 h 793774"/>
                <a:gd name="connsiteX1" fmla="*/ 1397000 w 2108200"/>
                <a:gd name="connsiteY1" fmla="*/ 492149 h 793774"/>
                <a:gd name="connsiteX2" fmla="*/ 679450 w 2108200"/>
                <a:gd name="connsiteY2" fmla="*/ 117499 h 793774"/>
                <a:gd name="connsiteX3" fmla="*/ 263525 w 2108200"/>
                <a:gd name="connsiteY3" fmla="*/ 24 h 793774"/>
                <a:gd name="connsiteX4" fmla="*/ 0 w 2108200"/>
                <a:gd name="connsiteY4" fmla="*/ 793774 h 793774"/>
                <a:gd name="connsiteX0" fmla="*/ 2108200 w 2108200"/>
                <a:gd name="connsiteY0" fmla="*/ 698524 h 793774"/>
                <a:gd name="connsiteX1" fmla="*/ 1397000 w 2108200"/>
                <a:gd name="connsiteY1" fmla="*/ 492149 h 793774"/>
                <a:gd name="connsiteX2" fmla="*/ 679450 w 2108200"/>
                <a:gd name="connsiteY2" fmla="*/ 117499 h 793774"/>
                <a:gd name="connsiteX3" fmla="*/ 263525 w 2108200"/>
                <a:gd name="connsiteY3" fmla="*/ 24 h 793774"/>
                <a:gd name="connsiteX4" fmla="*/ 0 w 2108200"/>
                <a:gd name="connsiteY4" fmla="*/ 793774 h 793774"/>
                <a:gd name="connsiteX0" fmla="*/ 2108200 w 2108200"/>
                <a:gd name="connsiteY0" fmla="*/ 699997 h 795247"/>
                <a:gd name="connsiteX1" fmla="*/ 1397000 w 2108200"/>
                <a:gd name="connsiteY1" fmla="*/ 493622 h 795247"/>
                <a:gd name="connsiteX2" fmla="*/ 679450 w 2108200"/>
                <a:gd name="connsiteY2" fmla="*/ 118972 h 795247"/>
                <a:gd name="connsiteX3" fmla="*/ 263525 w 2108200"/>
                <a:gd name="connsiteY3" fmla="*/ 1497 h 795247"/>
                <a:gd name="connsiteX4" fmla="*/ 0 w 2108200"/>
                <a:gd name="connsiteY4" fmla="*/ 795247 h 795247"/>
                <a:gd name="connsiteX0" fmla="*/ 2108200 w 2108200"/>
                <a:gd name="connsiteY0" fmla="*/ 690506 h 785756"/>
                <a:gd name="connsiteX1" fmla="*/ 1397000 w 2108200"/>
                <a:gd name="connsiteY1" fmla="*/ 484131 h 785756"/>
                <a:gd name="connsiteX2" fmla="*/ 679450 w 2108200"/>
                <a:gd name="connsiteY2" fmla="*/ 109481 h 785756"/>
                <a:gd name="connsiteX3" fmla="*/ 265906 w 2108200"/>
                <a:gd name="connsiteY3" fmla="*/ 1531 h 785756"/>
                <a:gd name="connsiteX4" fmla="*/ 0 w 2108200"/>
                <a:gd name="connsiteY4" fmla="*/ 785756 h 785756"/>
                <a:gd name="connsiteX0" fmla="*/ 2108200 w 2108200"/>
                <a:gd name="connsiteY0" fmla="*/ 692828 h 788078"/>
                <a:gd name="connsiteX1" fmla="*/ 1397000 w 2108200"/>
                <a:gd name="connsiteY1" fmla="*/ 486453 h 788078"/>
                <a:gd name="connsiteX2" fmla="*/ 679450 w 2108200"/>
                <a:gd name="connsiteY2" fmla="*/ 111803 h 788078"/>
                <a:gd name="connsiteX3" fmla="*/ 265906 w 2108200"/>
                <a:gd name="connsiteY3" fmla="*/ 1472 h 788078"/>
                <a:gd name="connsiteX4" fmla="*/ 0 w 2108200"/>
                <a:gd name="connsiteY4" fmla="*/ 788078 h 788078"/>
                <a:gd name="connsiteX0" fmla="*/ 2108200 w 2108200"/>
                <a:gd name="connsiteY0" fmla="*/ 702155 h 797405"/>
                <a:gd name="connsiteX1" fmla="*/ 1397000 w 2108200"/>
                <a:gd name="connsiteY1" fmla="*/ 495780 h 797405"/>
                <a:gd name="connsiteX2" fmla="*/ 679450 w 2108200"/>
                <a:gd name="connsiteY2" fmla="*/ 121130 h 797405"/>
                <a:gd name="connsiteX3" fmla="*/ 287337 w 2108200"/>
                <a:gd name="connsiteY3" fmla="*/ 1274 h 797405"/>
                <a:gd name="connsiteX4" fmla="*/ 0 w 2108200"/>
                <a:gd name="connsiteY4" fmla="*/ 797405 h 797405"/>
                <a:gd name="connsiteX0" fmla="*/ 2108200 w 2108200"/>
                <a:gd name="connsiteY0" fmla="*/ 701282 h 796532"/>
                <a:gd name="connsiteX1" fmla="*/ 1397000 w 2108200"/>
                <a:gd name="connsiteY1" fmla="*/ 494907 h 796532"/>
                <a:gd name="connsiteX2" fmla="*/ 679450 w 2108200"/>
                <a:gd name="connsiteY2" fmla="*/ 120257 h 796532"/>
                <a:gd name="connsiteX3" fmla="*/ 287337 w 2108200"/>
                <a:gd name="connsiteY3" fmla="*/ 401 h 796532"/>
                <a:gd name="connsiteX4" fmla="*/ 0 w 2108200"/>
                <a:gd name="connsiteY4" fmla="*/ 796532 h 796532"/>
                <a:gd name="connsiteX0" fmla="*/ 2108200 w 2108200"/>
                <a:gd name="connsiteY0" fmla="*/ 732924 h 828174"/>
                <a:gd name="connsiteX1" fmla="*/ 1397000 w 2108200"/>
                <a:gd name="connsiteY1" fmla="*/ 526549 h 828174"/>
                <a:gd name="connsiteX2" fmla="*/ 750887 w 2108200"/>
                <a:gd name="connsiteY2" fmla="*/ 192380 h 828174"/>
                <a:gd name="connsiteX3" fmla="*/ 287337 w 2108200"/>
                <a:gd name="connsiteY3" fmla="*/ 32043 h 828174"/>
                <a:gd name="connsiteX4" fmla="*/ 0 w 2108200"/>
                <a:gd name="connsiteY4" fmla="*/ 828174 h 828174"/>
                <a:gd name="connsiteX0" fmla="*/ 2108200 w 2108200"/>
                <a:gd name="connsiteY0" fmla="*/ 701441 h 796691"/>
                <a:gd name="connsiteX1" fmla="*/ 1397000 w 2108200"/>
                <a:gd name="connsiteY1" fmla="*/ 495066 h 796691"/>
                <a:gd name="connsiteX2" fmla="*/ 750887 w 2108200"/>
                <a:gd name="connsiteY2" fmla="*/ 160897 h 796691"/>
                <a:gd name="connsiteX3" fmla="*/ 287337 w 2108200"/>
                <a:gd name="connsiteY3" fmla="*/ 560 h 796691"/>
                <a:gd name="connsiteX4" fmla="*/ 0 w 2108200"/>
                <a:gd name="connsiteY4" fmla="*/ 796691 h 796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8200" h="796691">
                  <a:moveTo>
                    <a:pt x="2108200" y="701441"/>
                  </a:moveTo>
                  <a:cubicBezTo>
                    <a:pt x="1842029" y="630532"/>
                    <a:pt x="1623219" y="585157"/>
                    <a:pt x="1397000" y="495066"/>
                  </a:cubicBezTo>
                  <a:cubicBezTo>
                    <a:pt x="1170781" y="404975"/>
                    <a:pt x="935831" y="243315"/>
                    <a:pt x="750887" y="160897"/>
                  </a:cubicBezTo>
                  <a:cubicBezTo>
                    <a:pt x="565943" y="78479"/>
                    <a:pt x="472016" y="-7775"/>
                    <a:pt x="287337" y="560"/>
                  </a:cubicBezTo>
                  <a:cubicBezTo>
                    <a:pt x="102658" y="8895"/>
                    <a:pt x="54901" y="631327"/>
                    <a:pt x="0" y="796691"/>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0" name="Freihandform: Form 149">
              <a:extLst>
                <a:ext uri="{FF2B5EF4-FFF2-40B4-BE49-F238E27FC236}">
                  <a16:creationId xmlns:a16="http://schemas.microsoft.com/office/drawing/2014/main" id="{D008FB07-49A9-4083-9082-ABD2512098E3}"/>
                </a:ext>
              </a:extLst>
            </p:cNvPr>
            <p:cNvSpPr/>
            <p:nvPr/>
          </p:nvSpPr>
          <p:spPr>
            <a:xfrm>
              <a:off x="714375" y="5060220"/>
              <a:ext cx="2098675" cy="657956"/>
            </a:xfrm>
            <a:custGeom>
              <a:avLst/>
              <a:gdLst>
                <a:gd name="connsiteX0" fmla="*/ 2098675 w 2098675"/>
                <a:gd name="connsiteY0" fmla="*/ 572215 h 661115"/>
                <a:gd name="connsiteX1" fmla="*/ 1381125 w 2098675"/>
                <a:gd name="connsiteY1" fmla="*/ 397590 h 661115"/>
                <a:gd name="connsiteX2" fmla="*/ 1035050 w 2098675"/>
                <a:gd name="connsiteY2" fmla="*/ 280115 h 661115"/>
                <a:gd name="connsiteX3" fmla="*/ 673100 w 2098675"/>
                <a:gd name="connsiteY3" fmla="*/ 143590 h 661115"/>
                <a:gd name="connsiteX4" fmla="*/ 555625 w 2098675"/>
                <a:gd name="connsiteY4" fmla="*/ 89615 h 661115"/>
                <a:gd name="connsiteX5" fmla="*/ 444500 w 2098675"/>
                <a:gd name="connsiteY5" fmla="*/ 45165 h 661115"/>
                <a:gd name="connsiteX6" fmla="*/ 327025 w 2098675"/>
                <a:gd name="connsiteY6" fmla="*/ 3890 h 661115"/>
                <a:gd name="connsiteX7" fmla="*/ 254000 w 2098675"/>
                <a:gd name="connsiteY7" fmla="*/ 3890 h 661115"/>
                <a:gd name="connsiteX8" fmla="*/ 193675 w 2098675"/>
                <a:gd name="connsiteY8" fmla="*/ 22940 h 661115"/>
                <a:gd name="connsiteX9" fmla="*/ 155575 w 2098675"/>
                <a:gd name="connsiteY9" fmla="*/ 70565 h 661115"/>
                <a:gd name="connsiteX10" fmla="*/ 111125 w 2098675"/>
                <a:gd name="connsiteY10" fmla="*/ 140415 h 661115"/>
                <a:gd name="connsiteX11" fmla="*/ 0 w 2098675"/>
                <a:gd name="connsiteY11" fmla="*/ 661115 h 661115"/>
                <a:gd name="connsiteX0" fmla="*/ 2098675 w 2098675"/>
                <a:gd name="connsiteY0" fmla="*/ 572215 h 661115"/>
                <a:gd name="connsiteX1" fmla="*/ 1381125 w 2098675"/>
                <a:gd name="connsiteY1" fmla="*/ 397590 h 661115"/>
                <a:gd name="connsiteX2" fmla="*/ 1035050 w 2098675"/>
                <a:gd name="connsiteY2" fmla="*/ 280115 h 661115"/>
                <a:gd name="connsiteX3" fmla="*/ 673100 w 2098675"/>
                <a:gd name="connsiteY3" fmla="*/ 143590 h 661115"/>
                <a:gd name="connsiteX4" fmla="*/ 555625 w 2098675"/>
                <a:gd name="connsiteY4" fmla="*/ 89615 h 661115"/>
                <a:gd name="connsiteX5" fmla="*/ 444500 w 2098675"/>
                <a:gd name="connsiteY5" fmla="*/ 45165 h 661115"/>
                <a:gd name="connsiteX6" fmla="*/ 327025 w 2098675"/>
                <a:gd name="connsiteY6" fmla="*/ 3890 h 661115"/>
                <a:gd name="connsiteX7" fmla="*/ 254000 w 2098675"/>
                <a:gd name="connsiteY7" fmla="*/ 3890 h 661115"/>
                <a:gd name="connsiteX8" fmla="*/ 193675 w 2098675"/>
                <a:gd name="connsiteY8" fmla="*/ 22940 h 661115"/>
                <a:gd name="connsiteX9" fmla="*/ 111125 w 2098675"/>
                <a:gd name="connsiteY9" fmla="*/ 140415 h 661115"/>
                <a:gd name="connsiteX10" fmla="*/ 0 w 2098675"/>
                <a:gd name="connsiteY10" fmla="*/ 661115 h 661115"/>
                <a:gd name="connsiteX0" fmla="*/ 2098675 w 2098675"/>
                <a:gd name="connsiteY0" fmla="*/ 570149 h 659049"/>
                <a:gd name="connsiteX1" fmla="*/ 1381125 w 2098675"/>
                <a:gd name="connsiteY1" fmla="*/ 395524 h 659049"/>
                <a:gd name="connsiteX2" fmla="*/ 1035050 w 2098675"/>
                <a:gd name="connsiteY2" fmla="*/ 278049 h 659049"/>
                <a:gd name="connsiteX3" fmla="*/ 673100 w 2098675"/>
                <a:gd name="connsiteY3" fmla="*/ 141524 h 659049"/>
                <a:gd name="connsiteX4" fmla="*/ 555625 w 2098675"/>
                <a:gd name="connsiteY4" fmla="*/ 87549 h 659049"/>
                <a:gd name="connsiteX5" fmla="*/ 444500 w 2098675"/>
                <a:gd name="connsiteY5" fmla="*/ 43099 h 659049"/>
                <a:gd name="connsiteX6" fmla="*/ 327025 w 2098675"/>
                <a:gd name="connsiteY6" fmla="*/ 1824 h 659049"/>
                <a:gd name="connsiteX7" fmla="*/ 193675 w 2098675"/>
                <a:gd name="connsiteY7" fmla="*/ 20874 h 659049"/>
                <a:gd name="connsiteX8" fmla="*/ 111125 w 2098675"/>
                <a:gd name="connsiteY8" fmla="*/ 138349 h 659049"/>
                <a:gd name="connsiteX9" fmla="*/ 0 w 2098675"/>
                <a:gd name="connsiteY9" fmla="*/ 659049 h 659049"/>
                <a:gd name="connsiteX0" fmla="*/ 2098675 w 2098675"/>
                <a:gd name="connsiteY0" fmla="*/ 570149 h 659049"/>
                <a:gd name="connsiteX1" fmla="*/ 1381125 w 2098675"/>
                <a:gd name="connsiteY1" fmla="*/ 395524 h 659049"/>
                <a:gd name="connsiteX2" fmla="*/ 1035050 w 2098675"/>
                <a:gd name="connsiteY2" fmla="*/ 278049 h 659049"/>
                <a:gd name="connsiteX3" fmla="*/ 673100 w 2098675"/>
                <a:gd name="connsiteY3" fmla="*/ 141524 h 659049"/>
                <a:gd name="connsiteX4" fmla="*/ 555625 w 2098675"/>
                <a:gd name="connsiteY4" fmla="*/ 87549 h 659049"/>
                <a:gd name="connsiteX5" fmla="*/ 444500 w 2098675"/>
                <a:gd name="connsiteY5" fmla="*/ 43099 h 659049"/>
                <a:gd name="connsiteX6" fmla="*/ 327025 w 2098675"/>
                <a:gd name="connsiteY6" fmla="*/ 1824 h 659049"/>
                <a:gd name="connsiteX7" fmla="*/ 193675 w 2098675"/>
                <a:gd name="connsiteY7" fmla="*/ 20874 h 659049"/>
                <a:gd name="connsiteX8" fmla="*/ 0 w 2098675"/>
                <a:gd name="connsiteY8" fmla="*/ 659049 h 659049"/>
                <a:gd name="connsiteX0" fmla="*/ 2098675 w 2098675"/>
                <a:gd name="connsiteY0" fmla="*/ 591861 h 680761"/>
                <a:gd name="connsiteX1" fmla="*/ 1381125 w 2098675"/>
                <a:gd name="connsiteY1" fmla="*/ 417236 h 680761"/>
                <a:gd name="connsiteX2" fmla="*/ 1035050 w 2098675"/>
                <a:gd name="connsiteY2" fmla="*/ 299761 h 680761"/>
                <a:gd name="connsiteX3" fmla="*/ 673100 w 2098675"/>
                <a:gd name="connsiteY3" fmla="*/ 163236 h 680761"/>
                <a:gd name="connsiteX4" fmla="*/ 555625 w 2098675"/>
                <a:gd name="connsiteY4" fmla="*/ 109261 h 680761"/>
                <a:gd name="connsiteX5" fmla="*/ 444500 w 2098675"/>
                <a:gd name="connsiteY5" fmla="*/ 64811 h 680761"/>
                <a:gd name="connsiteX6" fmla="*/ 193675 w 2098675"/>
                <a:gd name="connsiteY6" fmla="*/ 42586 h 680761"/>
                <a:gd name="connsiteX7" fmla="*/ 0 w 2098675"/>
                <a:gd name="connsiteY7" fmla="*/ 680761 h 680761"/>
                <a:gd name="connsiteX0" fmla="*/ 2098675 w 2098675"/>
                <a:gd name="connsiteY0" fmla="*/ 581873 h 670773"/>
                <a:gd name="connsiteX1" fmla="*/ 1381125 w 2098675"/>
                <a:gd name="connsiteY1" fmla="*/ 407248 h 670773"/>
                <a:gd name="connsiteX2" fmla="*/ 1035050 w 2098675"/>
                <a:gd name="connsiteY2" fmla="*/ 289773 h 670773"/>
                <a:gd name="connsiteX3" fmla="*/ 673100 w 2098675"/>
                <a:gd name="connsiteY3" fmla="*/ 153248 h 670773"/>
                <a:gd name="connsiteX4" fmla="*/ 555625 w 2098675"/>
                <a:gd name="connsiteY4" fmla="*/ 99273 h 670773"/>
                <a:gd name="connsiteX5" fmla="*/ 193675 w 2098675"/>
                <a:gd name="connsiteY5" fmla="*/ 32598 h 670773"/>
                <a:gd name="connsiteX6" fmla="*/ 0 w 2098675"/>
                <a:gd name="connsiteY6" fmla="*/ 670773 h 670773"/>
                <a:gd name="connsiteX0" fmla="*/ 2098675 w 2098675"/>
                <a:gd name="connsiteY0" fmla="*/ 573968 h 662868"/>
                <a:gd name="connsiteX1" fmla="*/ 1381125 w 2098675"/>
                <a:gd name="connsiteY1" fmla="*/ 399343 h 662868"/>
                <a:gd name="connsiteX2" fmla="*/ 1035050 w 2098675"/>
                <a:gd name="connsiteY2" fmla="*/ 281868 h 662868"/>
                <a:gd name="connsiteX3" fmla="*/ 673100 w 2098675"/>
                <a:gd name="connsiteY3" fmla="*/ 145343 h 662868"/>
                <a:gd name="connsiteX4" fmla="*/ 193675 w 2098675"/>
                <a:gd name="connsiteY4" fmla="*/ 24693 h 662868"/>
                <a:gd name="connsiteX5" fmla="*/ 0 w 2098675"/>
                <a:gd name="connsiteY5" fmla="*/ 662868 h 662868"/>
                <a:gd name="connsiteX0" fmla="*/ 2098675 w 2098675"/>
                <a:gd name="connsiteY0" fmla="*/ 573968 h 662868"/>
                <a:gd name="connsiteX1" fmla="*/ 1381125 w 2098675"/>
                <a:gd name="connsiteY1" fmla="*/ 399343 h 662868"/>
                <a:gd name="connsiteX2" fmla="*/ 673100 w 2098675"/>
                <a:gd name="connsiteY2" fmla="*/ 145343 h 662868"/>
                <a:gd name="connsiteX3" fmla="*/ 193675 w 2098675"/>
                <a:gd name="connsiteY3" fmla="*/ 24693 h 662868"/>
                <a:gd name="connsiteX4" fmla="*/ 0 w 2098675"/>
                <a:gd name="connsiteY4" fmla="*/ 662868 h 662868"/>
                <a:gd name="connsiteX0" fmla="*/ 2098675 w 2098675"/>
                <a:gd name="connsiteY0" fmla="*/ 573564 h 662464"/>
                <a:gd name="connsiteX1" fmla="*/ 1381125 w 2098675"/>
                <a:gd name="connsiteY1" fmla="*/ 398939 h 662464"/>
                <a:gd name="connsiteX2" fmla="*/ 673100 w 2098675"/>
                <a:gd name="connsiteY2" fmla="*/ 147320 h 662464"/>
                <a:gd name="connsiteX3" fmla="*/ 193675 w 2098675"/>
                <a:gd name="connsiteY3" fmla="*/ 24289 h 662464"/>
                <a:gd name="connsiteX4" fmla="*/ 0 w 2098675"/>
                <a:gd name="connsiteY4" fmla="*/ 662464 h 662464"/>
                <a:gd name="connsiteX0" fmla="*/ 2098675 w 2098675"/>
                <a:gd name="connsiteY0" fmla="*/ 569056 h 657956"/>
                <a:gd name="connsiteX1" fmla="*/ 1381125 w 2098675"/>
                <a:gd name="connsiteY1" fmla="*/ 394431 h 657956"/>
                <a:gd name="connsiteX2" fmla="*/ 673100 w 2098675"/>
                <a:gd name="connsiteY2" fmla="*/ 142812 h 657956"/>
                <a:gd name="connsiteX3" fmla="*/ 193675 w 2098675"/>
                <a:gd name="connsiteY3" fmla="*/ 19781 h 657956"/>
                <a:gd name="connsiteX4" fmla="*/ 0 w 2098675"/>
                <a:gd name="connsiteY4" fmla="*/ 657956 h 657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8675" h="657956">
                  <a:moveTo>
                    <a:pt x="2098675" y="569056"/>
                  </a:moveTo>
                  <a:cubicBezTo>
                    <a:pt x="1829064" y="506085"/>
                    <a:pt x="1618721" y="465472"/>
                    <a:pt x="1381125" y="394431"/>
                  </a:cubicBezTo>
                  <a:cubicBezTo>
                    <a:pt x="1143529" y="323390"/>
                    <a:pt x="871008" y="205254"/>
                    <a:pt x="673100" y="142812"/>
                  </a:cubicBezTo>
                  <a:cubicBezTo>
                    <a:pt x="532871" y="99950"/>
                    <a:pt x="317764" y="-54169"/>
                    <a:pt x="193675" y="19781"/>
                  </a:cubicBezTo>
                  <a:cubicBezTo>
                    <a:pt x="69586" y="93731"/>
                    <a:pt x="40349" y="525003"/>
                    <a:pt x="0" y="657956"/>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1" name="Freihandform: Form 150">
              <a:extLst>
                <a:ext uri="{FF2B5EF4-FFF2-40B4-BE49-F238E27FC236}">
                  <a16:creationId xmlns:a16="http://schemas.microsoft.com/office/drawing/2014/main" id="{C81E8934-56EE-40E9-8281-BBDE7B1805D4}"/>
                </a:ext>
              </a:extLst>
            </p:cNvPr>
            <p:cNvSpPr/>
            <p:nvPr/>
          </p:nvSpPr>
          <p:spPr>
            <a:xfrm>
              <a:off x="714375" y="4878080"/>
              <a:ext cx="2089150" cy="859147"/>
            </a:xfrm>
            <a:custGeom>
              <a:avLst/>
              <a:gdLst>
                <a:gd name="connsiteX0" fmla="*/ 2089150 w 2089150"/>
                <a:gd name="connsiteY0" fmla="*/ 748980 h 860105"/>
                <a:gd name="connsiteX1" fmla="*/ 1377950 w 2089150"/>
                <a:gd name="connsiteY1" fmla="*/ 552130 h 860105"/>
                <a:gd name="connsiteX2" fmla="*/ 1031875 w 2089150"/>
                <a:gd name="connsiteY2" fmla="*/ 409255 h 860105"/>
                <a:gd name="connsiteX3" fmla="*/ 676275 w 2089150"/>
                <a:gd name="connsiteY3" fmla="*/ 212405 h 860105"/>
                <a:gd name="connsiteX4" fmla="*/ 558800 w 2089150"/>
                <a:gd name="connsiteY4" fmla="*/ 117155 h 860105"/>
                <a:gd name="connsiteX5" fmla="*/ 431800 w 2089150"/>
                <a:gd name="connsiteY5" fmla="*/ 37780 h 860105"/>
                <a:gd name="connsiteX6" fmla="*/ 317500 w 2089150"/>
                <a:gd name="connsiteY6" fmla="*/ 6030 h 860105"/>
                <a:gd name="connsiteX7" fmla="*/ 254000 w 2089150"/>
                <a:gd name="connsiteY7" fmla="*/ 2855 h 860105"/>
                <a:gd name="connsiteX8" fmla="*/ 200025 w 2089150"/>
                <a:gd name="connsiteY8" fmla="*/ 37780 h 860105"/>
                <a:gd name="connsiteX9" fmla="*/ 142875 w 2089150"/>
                <a:gd name="connsiteY9" fmla="*/ 123505 h 860105"/>
                <a:gd name="connsiteX10" fmla="*/ 0 w 2089150"/>
                <a:gd name="connsiteY10" fmla="*/ 860105 h 860105"/>
                <a:gd name="connsiteX0" fmla="*/ 2089150 w 2089150"/>
                <a:gd name="connsiteY0" fmla="*/ 755307 h 866432"/>
                <a:gd name="connsiteX1" fmla="*/ 1377950 w 2089150"/>
                <a:gd name="connsiteY1" fmla="*/ 558457 h 866432"/>
                <a:gd name="connsiteX2" fmla="*/ 1031875 w 2089150"/>
                <a:gd name="connsiteY2" fmla="*/ 415582 h 866432"/>
                <a:gd name="connsiteX3" fmla="*/ 676275 w 2089150"/>
                <a:gd name="connsiteY3" fmla="*/ 218732 h 866432"/>
                <a:gd name="connsiteX4" fmla="*/ 558800 w 2089150"/>
                <a:gd name="connsiteY4" fmla="*/ 123482 h 866432"/>
                <a:gd name="connsiteX5" fmla="*/ 431800 w 2089150"/>
                <a:gd name="connsiteY5" fmla="*/ 44107 h 866432"/>
                <a:gd name="connsiteX6" fmla="*/ 317500 w 2089150"/>
                <a:gd name="connsiteY6" fmla="*/ 12357 h 866432"/>
                <a:gd name="connsiteX7" fmla="*/ 254000 w 2089150"/>
                <a:gd name="connsiteY7" fmla="*/ 9182 h 866432"/>
                <a:gd name="connsiteX8" fmla="*/ 142875 w 2089150"/>
                <a:gd name="connsiteY8" fmla="*/ 129832 h 866432"/>
                <a:gd name="connsiteX9" fmla="*/ 0 w 2089150"/>
                <a:gd name="connsiteY9" fmla="*/ 866432 h 866432"/>
                <a:gd name="connsiteX0" fmla="*/ 2089150 w 2089150"/>
                <a:gd name="connsiteY0" fmla="*/ 752952 h 864077"/>
                <a:gd name="connsiteX1" fmla="*/ 1377950 w 2089150"/>
                <a:gd name="connsiteY1" fmla="*/ 556102 h 864077"/>
                <a:gd name="connsiteX2" fmla="*/ 1031875 w 2089150"/>
                <a:gd name="connsiteY2" fmla="*/ 413227 h 864077"/>
                <a:gd name="connsiteX3" fmla="*/ 676275 w 2089150"/>
                <a:gd name="connsiteY3" fmla="*/ 216377 h 864077"/>
                <a:gd name="connsiteX4" fmla="*/ 558800 w 2089150"/>
                <a:gd name="connsiteY4" fmla="*/ 121127 h 864077"/>
                <a:gd name="connsiteX5" fmla="*/ 431800 w 2089150"/>
                <a:gd name="connsiteY5" fmla="*/ 41752 h 864077"/>
                <a:gd name="connsiteX6" fmla="*/ 317500 w 2089150"/>
                <a:gd name="connsiteY6" fmla="*/ 10002 h 864077"/>
                <a:gd name="connsiteX7" fmla="*/ 244475 w 2089150"/>
                <a:gd name="connsiteY7" fmla="*/ 10002 h 864077"/>
                <a:gd name="connsiteX8" fmla="*/ 142875 w 2089150"/>
                <a:gd name="connsiteY8" fmla="*/ 127477 h 864077"/>
                <a:gd name="connsiteX9" fmla="*/ 0 w 2089150"/>
                <a:gd name="connsiteY9" fmla="*/ 864077 h 864077"/>
                <a:gd name="connsiteX0" fmla="*/ 2089150 w 2089150"/>
                <a:gd name="connsiteY0" fmla="*/ 748838 h 859963"/>
                <a:gd name="connsiteX1" fmla="*/ 1377950 w 2089150"/>
                <a:gd name="connsiteY1" fmla="*/ 551988 h 859963"/>
                <a:gd name="connsiteX2" fmla="*/ 1031875 w 2089150"/>
                <a:gd name="connsiteY2" fmla="*/ 409113 h 859963"/>
                <a:gd name="connsiteX3" fmla="*/ 676275 w 2089150"/>
                <a:gd name="connsiteY3" fmla="*/ 212263 h 859963"/>
                <a:gd name="connsiteX4" fmla="*/ 558800 w 2089150"/>
                <a:gd name="connsiteY4" fmla="*/ 117013 h 859963"/>
                <a:gd name="connsiteX5" fmla="*/ 431800 w 2089150"/>
                <a:gd name="connsiteY5" fmla="*/ 37638 h 859963"/>
                <a:gd name="connsiteX6" fmla="*/ 317500 w 2089150"/>
                <a:gd name="connsiteY6" fmla="*/ 5888 h 859963"/>
                <a:gd name="connsiteX7" fmla="*/ 244475 w 2089150"/>
                <a:gd name="connsiteY7" fmla="*/ 5888 h 859963"/>
                <a:gd name="connsiteX8" fmla="*/ 142875 w 2089150"/>
                <a:gd name="connsiteY8" fmla="*/ 123363 h 859963"/>
                <a:gd name="connsiteX9" fmla="*/ 0 w 2089150"/>
                <a:gd name="connsiteY9" fmla="*/ 859963 h 859963"/>
                <a:gd name="connsiteX0" fmla="*/ 2089150 w 2089150"/>
                <a:gd name="connsiteY0" fmla="*/ 746917 h 858042"/>
                <a:gd name="connsiteX1" fmla="*/ 1377950 w 2089150"/>
                <a:gd name="connsiteY1" fmla="*/ 550067 h 858042"/>
                <a:gd name="connsiteX2" fmla="*/ 1031875 w 2089150"/>
                <a:gd name="connsiteY2" fmla="*/ 407192 h 858042"/>
                <a:gd name="connsiteX3" fmla="*/ 676275 w 2089150"/>
                <a:gd name="connsiteY3" fmla="*/ 210342 h 858042"/>
                <a:gd name="connsiteX4" fmla="*/ 558800 w 2089150"/>
                <a:gd name="connsiteY4" fmla="*/ 115092 h 858042"/>
                <a:gd name="connsiteX5" fmla="*/ 431800 w 2089150"/>
                <a:gd name="connsiteY5" fmla="*/ 35717 h 858042"/>
                <a:gd name="connsiteX6" fmla="*/ 244475 w 2089150"/>
                <a:gd name="connsiteY6" fmla="*/ 3967 h 858042"/>
                <a:gd name="connsiteX7" fmla="*/ 142875 w 2089150"/>
                <a:gd name="connsiteY7" fmla="*/ 121442 h 858042"/>
                <a:gd name="connsiteX8" fmla="*/ 0 w 2089150"/>
                <a:gd name="connsiteY8" fmla="*/ 858042 h 858042"/>
                <a:gd name="connsiteX0" fmla="*/ 2089150 w 2089150"/>
                <a:gd name="connsiteY0" fmla="*/ 742961 h 854086"/>
                <a:gd name="connsiteX1" fmla="*/ 1377950 w 2089150"/>
                <a:gd name="connsiteY1" fmla="*/ 546111 h 854086"/>
                <a:gd name="connsiteX2" fmla="*/ 1031875 w 2089150"/>
                <a:gd name="connsiteY2" fmla="*/ 403236 h 854086"/>
                <a:gd name="connsiteX3" fmla="*/ 676275 w 2089150"/>
                <a:gd name="connsiteY3" fmla="*/ 206386 h 854086"/>
                <a:gd name="connsiteX4" fmla="*/ 558800 w 2089150"/>
                <a:gd name="connsiteY4" fmla="*/ 111136 h 854086"/>
                <a:gd name="connsiteX5" fmla="*/ 244475 w 2089150"/>
                <a:gd name="connsiteY5" fmla="*/ 11 h 854086"/>
                <a:gd name="connsiteX6" fmla="*/ 142875 w 2089150"/>
                <a:gd name="connsiteY6" fmla="*/ 117486 h 854086"/>
                <a:gd name="connsiteX7" fmla="*/ 0 w 2089150"/>
                <a:gd name="connsiteY7" fmla="*/ 854086 h 854086"/>
                <a:gd name="connsiteX0" fmla="*/ 2089150 w 2089150"/>
                <a:gd name="connsiteY0" fmla="*/ 742950 h 854075"/>
                <a:gd name="connsiteX1" fmla="*/ 1377950 w 2089150"/>
                <a:gd name="connsiteY1" fmla="*/ 546100 h 854075"/>
                <a:gd name="connsiteX2" fmla="*/ 1031875 w 2089150"/>
                <a:gd name="connsiteY2" fmla="*/ 403225 h 854075"/>
                <a:gd name="connsiteX3" fmla="*/ 676275 w 2089150"/>
                <a:gd name="connsiteY3" fmla="*/ 206375 h 854075"/>
                <a:gd name="connsiteX4" fmla="*/ 244475 w 2089150"/>
                <a:gd name="connsiteY4" fmla="*/ 0 h 854075"/>
                <a:gd name="connsiteX5" fmla="*/ 142875 w 2089150"/>
                <a:gd name="connsiteY5" fmla="*/ 117475 h 854075"/>
                <a:gd name="connsiteX6" fmla="*/ 0 w 2089150"/>
                <a:gd name="connsiteY6" fmla="*/ 854075 h 854075"/>
                <a:gd name="connsiteX0" fmla="*/ 2089150 w 2089150"/>
                <a:gd name="connsiteY0" fmla="*/ 742950 h 854075"/>
                <a:gd name="connsiteX1" fmla="*/ 1377950 w 2089150"/>
                <a:gd name="connsiteY1" fmla="*/ 546100 h 854075"/>
                <a:gd name="connsiteX2" fmla="*/ 1031875 w 2089150"/>
                <a:gd name="connsiteY2" fmla="*/ 403225 h 854075"/>
                <a:gd name="connsiteX3" fmla="*/ 676275 w 2089150"/>
                <a:gd name="connsiteY3" fmla="*/ 206375 h 854075"/>
                <a:gd name="connsiteX4" fmla="*/ 244475 w 2089150"/>
                <a:gd name="connsiteY4" fmla="*/ 0 h 854075"/>
                <a:gd name="connsiteX5" fmla="*/ 142875 w 2089150"/>
                <a:gd name="connsiteY5" fmla="*/ 117475 h 854075"/>
                <a:gd name="connsiteX6" fmla="*/ 0 w 2089150"/>
                <a:gd name="connsiteY6" fmla="*/ 854075 h 854075"/>
                <a:gd name="connsiteX0" fmla="*/ 2089150 w 2089150"/>
                <a:gd name="connsiteY0" fmla="*/ 748115 h 859240"/>
                <a:gd name="connsiteX1" fmla="*/ 1377950 w 2089150"/>
                <a:gd name="connsiteY1" fmla="*/ 551265 h 859240"/>
                <a:gd name="connsiteX2" fmla="*/ 1031875 w 2089150"/>
                <a:gd name="connsiteY2" fmla="*/ 408390 h 859240"/>
                <a:gd name="connsiteX3" fmla="*/ 676275 w 2089150"/>
                <a:gd name="connsiteY3" fmla="*/ 211540 h 859240"/>
                <a:gd name="connsiteX4" fmla="*/ 244475 w 2089150"/>
                <a:gd name="connsiteY4" fmla="*/ 5165 h 859240"/>
                <a:gd name="connsiteX5" fmla="*/ 142875 w 2089150"/>
                <a:gd name="connsiteY5" fmla="*/ 122640 h 859240"/>
                <a:gd name="connsiteX6" fmla="*/ 0 w 2089150"/>
                <a:gd name="connsiteY6" fmla="*/ 859240 h 859240"/>
                <a:gd name="connsiteX0" fmla="*/ 2089150 w 2089150"/>
                <a:gd name="connsiteY0" fmla="*/ 771587 h 882712"/>
                <a:gd name="connsiteX1" fmla="*/ 1377950 w 2089150"/>
                <a:gd name="connsiteY1" fmla="*/ 574737 h 882712"/>
                <a:gd name="connsiteX2" fmla="*/ 1031875 w 2089150"/>
                <a:gd name="connsiteY2" fmla="*/ 431862 h 882712"/>
                <a:gd name="connsiteX3" fmla="*/ 676275 w 2089150"/>
                <a:gd name="connsiteY3" fmla="*/ 235012 h 882712"/>
                <a:gd name="connsiteX4" fmla="*/ 244475 w 2089150"/>
                <a:gd name="connsiteY4" fmla="*/ 28637 h 882712"/>
                <a:gd name="connsiteX5" fmla="*/ 0 w 2089150"/>
                <a:gd name="connsiteY5" fmla="*/ 882712 h 882712"/>
                <a:gd name="connsiteX0" fmla="*/ 2089150 w 2089150"/>
                <a:gd name="connsiteY0" fmla="*/ 760586 h 871711"/>
                <a:gd name="connsiteX1" fmla="*/ 1377950 w 2089150"/>
                <a:gd name="connsiteY1" fmla="*/ 563736 h 871711"/>
                <a:gd name="connsiteX2" fmla="*/ 1031875 w 2089150"/>
                <a:gd name="connsiteY2" fmla="*/ 420861 h 871711"/>
                <a:gd name="connsiteX3" fmla="*/ 676275 w 2089150"/>
                <a:gd name="connsiteY3" fmla="*/ 224011 h 871711"/>
                <a:gd name="connsiteX4" fmla="*/ 244475 w 2089150"/>
                <a:gd name="connsiteY4" fmla="*/ 17636 h 871711"/>
                <a:gd name="connsiteX5" fmla="*/ 0 w 2089150"/>
                <a:gd name="connsiteY5" fmla="*/ 871711 h 871711"/>
                <a:gd name="connsiteX0" fmla="*/ 2089150 w 2089150"/>
                <a:gd name="connsiteY0" fmla="*/ 743537 h 854662"/>
                <a:gd name="connsiteX1" fmla="*/ 1377950 w 2089150"/>
                <a:gd name="connsiteY1" fmla="*/ 546687 h 854662"/>
                <a:gd name="connsiteX2" fmla="*/ 1031875 w 2089150"/>
                <a:gd name="connsiteY2" fmla="*/ 403812 h 854662"/>
                <a:gd name="connsiteX3" fmla="*/ 676275 w 2089150"/>
                <a:gd name="connsiteY3" fmla="*/ 206962 h 854662"/>
                <a:gd name="connsiteX4" fmla="*/ 244475 w 2089150"/>
                <a:gd name="connsiteY4" fmla="*/ 587 h 854662"/>
                <a:gd name="connsiteX5" fmla="*/ 0 w 2089150"/>
                <a:gd name="connsiteY5" fmla="*/ 854662 h 854662"/>
                <a:gd name="connsiteX0" fmla="*/ 2089150 w 2089150"/>
                <a:gd name="connsiteY0" fmla="*/ 743537 h 854662"/>
                <a:gd name="connsiteX1" fmla="*/ 1377950 w 2089150"/>
                <a:gd name="connsiteY1" fmla="*/ 546687 h 854662"/>
                <a:gd name="connsiteX2" fmla="*/ 676275 w 2089150"/>
                <a:gd name="connsiteY2" fmla="*/ 206962 h 854662"/>
                <a:gd name="connsiteX3" fmla="*/ 244475 w 2089150"/>
                <a:gd name="connsiteY3" fmla="*/ 587 h 854662"/>
                <a:gd name="connsiteX4" fmla="*/ 0 w 2089150"/>
                <a:gd name="connsiteY4" fmla="*/ 854662 h 854662"/>
                <a:gd name="connsiteX0" fmla="*/ 2089150 w 2089150"/>
                <a:gd name="connsiteY0" fmla="*/ 743537 h 854662"/>
                <a:gd name="connsiteX1" fmla="*/ 1377950 w 2089150"/>
                <a:gd name="connsiteY1" fmla="*/ 546687 h 854662"/>
                <a:gd name="connsiteX2" fmla="*/ 676275 w 2089150"/>
                <a:gd name="connsiteY2" fmla="*/ 206962 h 854662"/>
                <a:gd name="connsiteX3" fmla="*/ 244475 w 2089150"/>
                <a:gd name="connsiteY3" fmla="*/ 587 h 854662"/>
                <a:gd name="connsiteX4" fmla="*/ 0 w 2089150"/>
                <a:gd name="connsiteY4" fmla="*/ 854662 h 854662"/>
                <a:gd name="connsiteX0" fmla="*/ 2089150 w 2089150"/>
                <a:gd name="connsiteY0" fmla="*/ 771953 h 883078"/>
                <a:gd name="connsiteX1" fmla="*/ 1377950 w 2089150"/>
                <a:gd name="connsiteY1" fmla="*/ 575103 h 883078"/>
                <a:gd name="connsiteX2" fmla="*/ 676275 w 2089150"/>
                <a:gd name="connsiteY2" fmla="*/ 232997 h 883078"/>
                <a:gd name="connsiteX3" fmla="*/ 244475 w 2089150"/>
                <a:gd name="connsiteY3" fmla="*/ 29003 h 883078"/>
                <a:gd name="connsiteX4" fmla="*/ 0 w 2089150"/>
                <a:gd name="connsiteY4" fmla="*/ 883078 h 883078"/>
                <a:gd name="connsiteX0" fmla="*/ 2089150 w 2089150"/>
                <a:gd name="connsiteY0" fmla="*/ 751836 h 862961"/>
                <a:gd name="connsiteX1" fmla="*/ 1377950 w 2089150"/>
                <a:gd name="connsiteY1" fmla="*/ 554986 h 862961"/>
                <a:gd name="connsiteX2" fmla="*/ 676275 w 2089150"/>
                <a:gd name="connsiteY2" fmla="*/ 212880 h 862961"/>
                <a:gd name="connsiteX3" fmla="*/ 244475 w 2089150"/>
                <a:gd name="connsiteY3" fmla="*/ 8886 h 862961"/>
                <a:gd name="connsiteX4" fmla="*/ 0 w 2089150"/>
                <a:gd name="connsiteY4" fmla="*/ 862961 h 862961"/>
                <a:gd name="connsiteX0" fmla="*/ 2089150 w 2089150"/>
                <a:gd name="connsiteY0" fmla="*/ 748022 h 859147"/>
                <a:gd name="connsiteX1" fmla="*/ 1377950 w 2089150"/>
                <a:gd name="connsiteY1" fmla="*/ 551172 h 859147"/>
                <a:gd name="connsiteX2" fmla="*/ 676275 w 2089150"/>
                <a:gd name="connsiteY2" fmla="*/ 209066 h 859147"/>
                <a:gd name="connsiteX3" fmla="*/ 244475 w 2089150"/>
                <a:gd name="connsiteY3" fmla="*/ 5072 h 859147"/>
                <a:gd name="connsiteX4" fmla="*/ 0 w 2089150"/>
                <a:gd name="connsiteY4" fmla="*/ 859147 h 859147"/>
                <a:gd name="connsiteX0" fmla="*/ 2089150 w 2089150"/>
                <a:gd name="connsiteY0" fmla="*/ 748022 h 859147"/>
                <a:gd name="connsiteX1" fmla="*/ 1377950 w 2089150"/>
                <a:gd name="connsiteY1" fmla="*/ 551172 h 859147"/>
                <a:gd name="connsiteX2" fmla="*/ 676275 w 2089150"/>
                <a:gd name="connsiteY2" fmla="*/ 209066 h 859147"/>
                <a:gd name="connsiteX3" fmla="*/ 244475 w 2089150"/>
                <a:gd name="connsiteY3" fmla="*/ 5072 h 859147"/>
                <a:gd name="connsiteX4" fmla="*/ 0 w 2089150"/>
                <a:gd name="connsiteY4" fmla="*/ 859147 h 859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9150" h="859147">
                  <a:moveTo>
                    <a:pt x="2089150" y="748022"/>
                  </a:moveTo>
                  <a:cubicBezTo>
                    <a:pt x="1821656" y="677907"/>
                    <a:pt x="1613429" y="640998"/>
                    <a:pt x="1377950" y="551172"/>
                  </a:cubicBezTo>
                  <a:cubicBezTo>
                    <a:pt x="1142471" y="461346"/>
                    <a:pt x="869949" y="297702"/>
                    <a:pt x="676275" y="209066"/>
                  </a:cubicBezTo>
                  <a:cubicBezTo>
                    <a:pt x="482601" y="120430"/>
                    <a:pt x="478630" y="-29457"/>
                    <a:pt x="244475" y="5072"/>
                  </a:cubicBezTo>
                  <a:cubicBezTo>
                    <a:pt x="10320" y="39601"/>
                    <a:pt x="50932" y="681215"/>
                    <a:pt x="0" y="859147"/>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3" name="Freihandform: Form 152">
              <a:extLst>
                <a:ext uri="{FF2B5EF4-FFF2-40B4-BE49-F238E27FC236}">
                  <a16:creationId xmlns:a16="http://schemas.microsoft.com/office/drawing/2014/main" id="{21C271B4-C347-4EA6-A11B-FF83512D44ED}"/>
                </a:ext>
              </a:extLst>
            </p:cNvPr>
            <p:cNvSpPr/>
            <p:nvPr/>
          </p:nvSpPr>
          <p:spPr>
            <a:xfrm>
              <a:off x="717550" y="4879976"/>
              <a:ext cx="2089150" cy="873125"/>
            </a:xfrm>
            <a:custGeom>
              <a:avLst/>
              <a:gdLst>
                <a:gd name="connsiteX0" fmla="*/ 2089150 w 2089150"/>
                <a:gd name="connsiteY0" fmla="*/ 790868 h 914693"/>
                <a:gd name="connsiteX1" fmla="*/ 1381125 w 2089150"/>
                <a:gd name="connsiteY1" fmla="*/ 590843 h 914693"/>
                <a:gd name="connsiteX2" fmla="*/ 1028700 w 2089150"/>
                <a:gd name="connsiteY2" fmla="*/ 451143 h 914693"/>
                <a:gd name="connsiteX3" fmla="*/ 666750 w 2089150"/>
                <a:gd name="connsiteY3" fmla="*/ 263818 h 914693"/>
                <a:gd name="connsiteX4" fmla="*/ 555625 w 2089150"/>
                <a:gd name="connsiteY4" fmla="*/ 184443 h 914693"/>
                <a:gd name="connsiteX5" fmla="*/ 431800 w 2089150"/>
                <a:gd name="connsiteY5" fmla="*/ 117768 h 914693"/>
                <a:gd name="connsiteX6" fmla="*/ 320675 w 2089150"/>
                <a:gd name="connsiteY6" fmla="*/ 54268 h 914693"/>
                <a:gd name="connsiteX7" fmla="*/ 193675 w 2089150"/>
                <a:gd name="connsiteY7" fmla="*/ 70143 h 914693"/>
                <a:gd name="connsiteX8" fmla="*/ 0 w 2089150"/>
                <a:gd name="connsiteY8" fmla="*/ 914693 h 914693"/>
                <a:gd name="connsiteX0" fmla="*/ 2089150 w 2089150"/>
                <a:gd name="connsiteY0" fmla="*/ 772702 h 896527"/>
                <a:gd name="connsiteX1" fmla="*/ 1381125 w 2089150"/>
                <a:gd name="connsiteY1" fmla="*/ 572677 h 896527"/>
                <a:gd name="connsiteX2" fmla="*/ 1028700 w 2089150"/>
                <a:gd name="connsiteY2" fmla="*/ 432977 h 896527"/>
                <a:gd name="connsiteX3" fmla="*/ 666750 w 2089150"/>
                <a:gd name="connsiteY3" fmla="*/ 245652 h 896527"/>
                <a:gd name="connsiteX4" fmla="*/ 555625 w 2089150"/>
                <a:gd name="connsiteY4" fmla="*/ 166277 h 896527"/>
                <a:gd name="connsiteX5" fmla="*/ 431800 w 2089150"/>
                <a:gd name="connsiteY5" fmla="*/ 99602 h 896527"/>
                <a:gd name="connsiteX6" fmla="*/ 193675 w 2089150"/>
                <a:gd name="connsiteY6" fmla="*/ 51977 h 896527"/>
                <a:gd name="connsiteX7" fmla="*/ 0 w 2089150"/>
                <a:gd name="connsiteY7" fmla="*/ 896527 h 896527"/>
                <a:gd name="connsiteX0" fmla="*/ 2089150 w 2089150"/>
                <a:gd name="connsiteY0" fmla="*/ 772702 h 896527"/>
                <a:gd name="connsiteX1" fmla="*/ 1381125 w 2089150"/>
                <a:gd name="connsiteY1" fmla="*/ 572677 h 896527"/>
                <a:gd name="connsiteX2" fmla="*/ 1028700 w 2089150"/>
                <a:gd name="connsiteY2" fmla="*/ 432977 h 896527"/>
                <a:gd name="connsiteX3" fmla="*/ 666750 w 2089150"/>
                <a:gd name="connsiteY3" fmla="*/ 245652 h 896527"/>
                <a:gd name="connsiteX4" fmla="*/ 431800 w 2089150"/>
                <a:gd name="connsiteY4" fmla="*/ 99602 h 896527"/>
                <a:gd name="connsiteX5" fmla="*/ 193675 w 2089150"/>
                <a:gd name="connsiteY5" fmla="*/ 51977 h 896527"/>
                <a:gd name="connsiteX6" fmla="*/ 0 w 2089150"/>
                <a:gd name="connsiteY6" fmla="*/ 896527 h 896527"/>
                <a:gd name="connsiteX0" fmla="*/ 2089150 w 2089150"/>
                <a:gd name="connsiteY0" fmla="*/ 748609 h 872434"/>
                <a:gd name="connsiteX1" fmla="*/ 1381125 w 2089150"/>
                <a:gd name="connsiteY1" fmla="*/ 548584 h 872434"/>
                <a:gd name="connsiteX2" fmla="*/ 1028700 w 2089150"/>
                <a:gd name="connsiteY2" fmla="*/ 408884 h 872434"/>
                <a:gd name="connsiteX3" fmla="*/ 666750 w 2089150"/>
                <a:gd name="connsiteY3" fmla="*/ 221559 h 872434"/>
                <a:gd name="connsiteX4" fmla="*/ 193675 w 2089150"/>
                <a:gd name="connsiteY4" fmla="*/ 27884 h 872434"/>
                <a:gd name="connsiteX5" fmla="*/ 0 w 2089150"/>
                <a:gd name="connsiteY5" fmla="*/ 872434 h 872434"/>
                <a:gd name="connsiteX0" fmla="*/ 2089150 w 2089150"/>
                <a:gd name="connsiteY0" fmla="*/ 775244 h 899069"/>
                <a:gd name="connsiteX1" fmla="*/ 1381125 w 2089150"/>
                <a:gd name="connsiteY1" fmla="*/ 575219 h 899069"/>
                <a:gd name="connsiteX2" fmla="*/ 1028700 w 2089150"/>
                <a:gd name="connsiteY2" fmla="*/ 435519 h 899069"/>
                <a:gd name="connsiteX3" fmla="*/ 666750 w 2089150"/>
                <a:gd name="connsiteY3" fmla="*/ 248194 h 899069"/>
                <a:gd name="connsiteX4" fmla="*/ 248444 w 2089150"/>
                <a:gd name="connsiteY4" fmla="*/ 25944 h 899069"/>
                <a:gd name="connsiteX5" fmla="*/ 0 w 2089150"/>
                <a:gd name="connsiteY5" fmla="*/ 899069 h 899069"/>
                <a:gd name="connsiteX0" fmla="*/ 2089150 w 2089150"/>
                <a:gd name="connsiteY0" fmla="*/ 775244 h 899069"/>
                <a:gd name="connsiteX1" fmla="*/ 1381125 w 2089150"/>
                <a:gd name="connsiteY1" fmla="*/ 575219 h 899069"/>
                <a:gd name="connsiteX2" fmla="*/ 1028700 w 2089150"/>
                <a:gd name="connsiteY2" fmla="*/ 435519 h 899069"/>
                <a:gd name="connsiteX3" fmla="*/ 666750 w 2089150"/>
                <a:gd name="connsiteY3" fmla="*/ 248194 h 899069"/>
                <a:gd name="connsiteX4" fmla="*/ 248444 w 2089150"/>
                <a:gd name="connsiteY4" fmla="*/ 25944 h 899069"/>
                <a:gd name="connsiteX5" fmla="*/ 0 w 2089150"/>
                <a:gd name="connsiteY5" fmla="*/ 899069 h 899069"/>
                <a:gd name="connsiteX0" fmla="*/ 2089150 w 2089150"/>
                <a:gd name="connsiteY0" fmla="*/ 751699 h 875524"/>
                <a:gd name="connsiteX1" fmla="*/ 1381125 w 2089150"/>
                <a:gd name="connsiteY1" fmla="*/ 551674 h 875524"/>
                <a:gd name="connsiteX2" fmla="*/ 1028700 w 2089150"/>
                <a:gd name="connsiteY2" fmla="*/ 411974 h 875524"/>
                <a:gd name="connsiteX3" fmla="*/ 666750 w 2089150"/>
                <a:gd name="connsiteY3" fmla="*/ 224649 h 875524"/>
                <a:gd name="connsiteX4" fmla="*/ 248444 w 2089150"/>
                <a:gd name="connsiteY4" fmla="*/ 2399 h 875524"/>
                <a:gd name="connsiteX5" fmla="*/ 0 w 2089150"/>
                <a:gd name="connsiteY5" fmla="*/ 875524 h 875524"/>
                <a:gd name="connsiteX0" fmla="*/ 2089150 w 2089150"/>
                <a:gd name="connsiteY0" fmla="*/ 749469 h 873294"/>
                <a:gd name="connsiteX1" fmla="*/ 1381125 w 2089150"/>
                <a:gd name="connsiteY1" fmla="*/ 549444 h 873294"/>
                <a:gd name="connsiteX2" fmla="*/ 1028700 w 2089150"/>
                <a:gd name="connsiteY2" fmla="*/ 409744 h 873294"/>
                <a:gd name="connsiteX3" fmla="*/ 666750 w 2089150"/>
                <a:gd name="connsiteY3" fmla="*/ 222419 h 873294"/>
                <a:gd name="connsiteX4" fmla="*/ 248444 w 2089150"/>
                <a:gd name="connsiteY4" fmla="*/ 169 h 873294"/>
                <a:gd name="connsiteX5" fmla="*/ 0 w 2089150"/>
                <a:gd name="connsiteY5" fmla="*/ 873294 h 873294"/>
                <a:gd name="connsiteX0" fmla="*/ 2089150 w 2089150"/>
                <a:gd name="connsiteY0" fmla="*/ 749300 h 873125"/>
                <a:gd name="connsiteX1" fmla="*/ 1381125 w 2089150"/>
                <a:gd name="connsiteY1" fmla="*/ 549275 h 873125"/>
                <a:gd name="connsiteX2" fmla="*/ 1028700 w 2089150"/>
                <a:gd name="connsiteY2" fmla="*/ 409575 h 873125"/>
                <a:gd name="connsiteX3" fmla="*/ 666750 w 2089150"/>
                <a:gd name="connsiteY3" fmla="*/ 222250 h 873125"/>
                <a:gd name="connsiteX4" fmla="*/ 248444 w 2089150"/>
                <a:gd name="connsiteY4" fmla="*/ 0 h 873125"/>
                <a:gd name="connsiteX5" fmla="*/ 0 w 2089150"/>
                <a:gd name="connsiteY5" fmla="*/ 873125 h 87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9150" h="873125">
                  <a:moveTo>
                    <a:pt x="2089150" y="749300"/>
                  </a:moveTo>
                  <a:cubicBezTo>
                    <a:pt x="1823508" y="677598"/>
                    <a:pt x="1557867" y="605896"/>
                    <a:pt x="1381125" y="549275"/>
                  </a:cubicBezTo>
                  <a:cubicBezTo>
                    <a:pt x="1204383" y="492654"/>
                    <a:pt x="1147762" y="464079"/>
                    <a:pt x="1028700" y="409575"/>
                  </a:cubicBezTo>
                  <a:cubicBezTo>
                    <a:pt x="909637" y="355071"/>
                    <a:pt x="796793" y="290513"/>
                    <a:pt x="666750" y="222250"/>
                  </a:cubicBezTo>
                  <a:cubicBezTo>
                    <a:pt x="536707" y="153988"/>
                    <a:pt x="421482" y="5821"/>
                    <a:pt x="248444" y="0"/>
                  </a:cubicBezTo>
                  <a:cubicBezTo>
                    <a:pt x="75936" y="19579"/>
                    <a:pt x="70114" y="522552"/>
                    <a:pt x="0" y="873125"/>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8" name="Ellipse 197">
              <a:extLst>
                <a:ext uri="{FF2B5EF4-FFF2-40B4-BE49-F238E27FC236}">
                  <a16:creationId xmlns:a16="http://schemas.microsoft.com/office/drawing/2014/main" id="{90D424FD-0263-4699-B148-FD08BC1B1316}"/>
                </a:ext>
              </a:extLst>
            </p:cNvPr>
            <p:cNvSpPr/>
            <p:nvPr/>
          </p:nvSpPr>
          <p:spPr>
            <a:xfrm flipV="1">
              <a:off x="2784466" y="5767967"/>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9" name="Ellipse 198">
              <a:extLst>
                <a:ext uri="{FF2B5EF4-FFF2-40B4-BE49-F238E27FC236}">
                  <a16:creationId xmlns:a16="http://schemas.microsoft.com/office/drawing/2014/main" id="{65D7F55E-FF18-4D3D-AEA0-76BFFBC0B1FE}"/>
                </a:ext>
              </a:extLst>
            </p:cNvPr>
            <p:cNvSpPr/>
            <p:nvPr/>
          </p:nvSpPr>
          <p:spPr>
            <a:xfrm flipV="1">
              <a:off x="2784466" y="5711331"/>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0" name="Ellipse 199">
              <a:extLst>
                <a:ext uri="{FF2B5EF4-FFF2-40B4-BE49-F238E27FC236}">
                  <a16:creationId xmlns:a16="http://schemas.microsoft.com/office/drawing/2014/main" id="{33B70107-EEC8-4D69-962F-E0331DF342A2}"/>
                </a:ext>
              </a:extLst>
            </p:cNvPr>
            <p:cNvSpPr/>
            <p:nvPr/>
          </p:nvSpPr>
          <p:spPr>
            <a:xfrm flipV="1">
              <a:off x="2787196" y="560610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1" name="Ellipse 200">
              <a:extLst>
                <a:ext uri="{FF2B5EF4-FFF2-40B4-BE49-F238E27FC236}">
                  <a16:creationId xmlns:a16="http://schemas.microsoft.com/office/drawing/2014/main" id="{EB8F06C2-9F19-4CD1-BA57-CEDBCD96493C}"/>
                </a:ext>
              </a:extLst>
            </p:cNvPr>
            <p:cNvSpPr/>
            <p:nvPr/>
          </p:nvSpPr>
          <p:spPr>
            <a:xfrm flipV="1">
              <a:off x="2787690" y="5551915"/>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2" name="Ellipse 201">
              <a:extLst>
                <a:ext uri="{FF2B5EF4-FFF2-40B4-BE49-F238E27FC236}">
                  <a16:creationId xmlns:a16="http://schemas.microsoft.com/office/drawing/2014/main" id="{BDE095B6-BBA6-45A0-AF25-94A8B53CFD26}"/>
                </a:ext>
              </a:extLst>
            </p:cNvPr>
            <p:cNvSpPr/>
            <p:nvPr/>
          </p:nvSpPr>
          <p:spPr>
            <a:xfrm flipV="1">
              <a:off x="2787016" y="543578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3" name="Ellipse 202">
              <a:extLst>
                <a:ext uri="{FF2B5EF4-FFF2-40B4-BE49-F238E27FC236}">
                  <a16:creationId xmlns:a16="http://schemas.microsoft.com/office/drawing/2014/main" id="{5186ECF9-D315-4C81-A029-086B693D9673}"/>
                </a:ext>
              </a:extLst>
            </p:cNvPr>
            <p:cNvSpPr/>
            <p:nvPr/>
          </p:nvSpPr>
          <p:spPr>
            <a:xfrm flipV="1">
              <a:off x="2079783" y="560403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4" name="Ellipse 203">
              <a:extLst>
                <a:ext uri="{FF2B5EF4-FFF2-40B4-BE49-F238E27FC236}">
                  <a16:creationId xmlns:a16="http://schemas.microsoft.com/office/drawing/2014/main" id="{EB2C8936-6AB2-4DB4-8244-5A7F3FA44DDC}"/>
                </a:ext>
              </a:extLst>
            </p:cNvPr>
            <p:cNvSpPr/>
            <p:nvPr/>
          </p:nvSpPr>
          <p:spPr>
            <a:xfrm flipV="1">
              <a:off x="2079783" y="5537861"/>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5" name="Ellipse 204">
              <a:extLst>
                <a:ext uri="{FF2B5EF4-FFF2-40B4-BE49-F238E27FC236}">
                  <a16:creationId xmlns:a16="http://schemas.microsoft.com/office/drawing/2014/main" id="{6EB9A3C3-76CD-4F0D-8840-9077A61DF9F1}"/>
                </a:ext>
              </a:extLst>
            </p:cNvPr>
            <p:cNvSpPr/>
            <p:nvPr/>
          </p:nvSpPr>
          <p:spPr>
            <a:xfrm flipV="1">
              <a:off x="2079783" y="5483093"/>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6" name="Ellipse 205">
              <a:extLst>
                <a:ext uri="{FF2B5EF4-FFF2-40B4-BE49-F238E27FC236}">
                  <a16:creationId xmlns:a16="http://schemas.microsoft.com/office/drawing/2014/main" id="{A6A00C4E-75E1-460D-ACB1-AA1CBE6CC6A2}"/>
                </a:ext>
              </a:extLst>
            </p:cNvPr>
            <p:cNvSpPr/>
            <p:nvPr/>
          </p:nvSpPr>
          <p:spPr>
            <a:xfrm flipV="1">
              <a:off x="2082770" y="541396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7" name="Ellipse 206">
              <a:extLst>
                <a:ext uri="{FF2B5EF4-FFF2-40B4-BE49-F238E27FC236}">
                  <a16:creationId xmlns:a16="http://schemas.microsoft.com/office/drawing/2014/main" id="{FED1F4CC-D41D-487D-A7CF-CF12F77F4809}"/>
                </a:ext>
              </a:extLst>
            </p:cNvPr>
            <p:cNvSpPr/>
            <p:nvPr/>
          </p:nvSpPr>
          <p:spPr>
            <a:xfrm flipV="1">
              <a:off x="2076435" y="533450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8" name="Ellipse 207">
              <a:extLst>
                <a:ext uri="{FF2B5EF4-FFF2-40B4-BE49-F238E27FC236}">
                  <a16:creationId xmlns:a16="http://schemas.microsoft.com/office/drawing/2014/main" id="{4EB04322-C455-4612-8E2C-1598FD719FAD}"/>
                </a:ext>
              </a:extLst>
            </p:cNvPr>
            <p:cNvSpPr/>
            <p:nvPr/>
          </p:nvSpPr>
          <p:spPr>
            <a:xfrm flipV="1">
              <a:off x="2076434" y="529119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9" name="Ellipse 208">
              <a:extLst>
                <a:ext uri="{FF2B5EF4-FFF2-40B4-BE49-F238E27FC236}">
                  <a16:creationId xmlns:a16="http://schemas.microsoft.com/office/drawing/2014/main" id="{C4F899B7-7A9F-4BF7-BE04-D3B0942D4EF9}"/>
                </a:ext>
              </a:extLst>
            </p:cNvPr>
            <p:cNvSpPr/>
            <p:nvPr/>
          </p:nvSpPr>
          <p:spPr>
            <a:xfrm flipV="1">
              <a:off x="1724389" y="544382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0" name="Ellipse 209">
              <a:extLst>
                <a:ext uri="{FF2B5EF4-FFF2-40B4-BE49-F238E27FC236}">
                  <a16:creationId xmlns:a16="http://schemas.microsoft.com/office/drawing/2014/main" id="{5D85F7AF-67D8-4C13-AC9A-88A51EFCF191}"/>
                </a:ext>
              </a:extLst>
            </p:cNvPr>
            <p:cNvSpPr/>
            <p:nvPr/>
          </p:nvSpPr>
          <p:spPr>
            <a:xfrm flipV="1">
              <a:off x="1724389" y="5390123"/>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1" name="Ellipse 210">
              <a:extLst>
                <a:ext uri="{FF2B5EF4-FFF2-40B4-BE49-F238E27FC236}">
                  <a16:creationId xmlns:a16="http://schemas.microsoft.com/office/drawing/2014/main" id="{34A96043-508B-4DD1-A67C-8AD029058224}"/>
                </a:ext>
              </a:extLst>
            </p:cNvPr>
            <p:cNvSpPr/>
            <p:nvPr/>
          </p:nvSpPr>
          <p:spPr>
            <a:xfrm flipV="1">
              <a:off x="1724389" y="531005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2" name="Ellipse 211">
              <a:extLst>
                <a:ext uri="{FF2B5EF4-FFF2-40B4-BE49-F238E27FC236}">
                  <a16:creationId xmlns:a16="http://schemas.microsoft.com/office/drawing/2014/main" id="{93963925-3D31-405E-ABA1-06AFC905BD05}"/>
                </a:ext>
              </a:extLst>
            </p:cNvPr>
            <p:cNvSpPr/>
            <p:nvPr/>
          </p:nvSpPr>
          <p:spPr>
            <a:xfrm flipV="1">
              <a:off x="1727564" y="5224327"/>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3" name="Ellipse 212">
              <a:extLst>
                <a:ext uri="{FF2B5EF4-FFF2-40B4-BE49-F238E27FC236}">
                  <a16:creationId xmlns:a16="http://schemas.microsoft.com/office/drawing/2014/main" id="{ADDAF0A9-0E66-4E24-8553-D28DC41B5684}"/>
                </a:ext>
              </a:extLst>
            </p:cNvPr>
            <p:cNvSpPr/>
            <p:nvPr/>
          </p:nvSpPr>
          <p:spPr>
            <a:xfrm flipV="1">
              <a:off x="1731327" y="516336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4" name="Ellipse 213">
              <a:extLst>
                <a:ext uri="{FF2B5EF4-FFF2-40B4-BE49-F238E27FC236}">
                  <a16:creationId xmlns:a16="http://schemas.microsoft.com/office/drawing/2014/main" id="{B13CA67D-0758-4666-8EBB-F3E5E9A8CE9F}"/>
                </a:ext>
              </a:extLst>
            </p:cNvPr>
            <p:cNvSpPr/>
            <p:nvPr/>
          </p:nvSpPr>
          <p:spPr>
            <a:xfrm flipV="1">
              <a:off x="1731326" y="509662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5" name="Ellipse 214">
              <a:extLst>
                <a:ext uri="{FF2B5EF4-FFF2-40B4-BE49-F238E27FC236}">
                  <a16:creationId xmlns:a16="http://schemas.microsoft.com/office/drawing/2014/main" id="{6B26351C-84BA-430C-A282-DEC9C0313C0A}"/>
                </a:ext>
              </a:extLst>
            </p:cNvPr>
            <p:cNvSpPr/>
            <p:nvPr/>
          </p:nvSpPr>
          <p:spPr>
            <a:xfrm flipV="1">
              <a:off x="1364743" y="495084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6" name="Ellipse 215">
              <a:extLst>
                <a:ext uri="{FF2B5EF4-FFF2-40B4-BE49-F238E27FC236}">
                  <a16:creationId xmlns:a16="http://schemas.microsoft.com/office/drawing/2014/main" id="{533DE495-3999-4E6B-BA80-5518F160B564}"/>
                </a:ext>
              </a:extLst>
            </p:cNvPr>
            <p:cNvSpPr/>
            <p:nvPr/>
          </p:nvSpPr>
          <p:spPr>
            <a:xfrm flipV="1">
              <a:off x="1364742" y="505751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7" name="Ellipse 216">
              <a:extLst>
                <a:ext uri="{FF2B5EF4-FFF2-40B4-BE49-F238E27FC236}">
                  <a16:creationId xmlns:a16="http://schemas.microsoft.com/office/drawing/2014/main" id="{98F21970-6BC5-4E23-9B4A-19174FC6E64D}"/>
                </a:ext>
              </a:extLst>
            </p:cNvPr>
            <p:cNvSpPr/>
            <p:nvPr/>
          </p:nvSpPr>
          <p:spPr>
            <a:xfrm flipV="1">
              <a:off x="1363968" y="517323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8" name="Ellipse 217">
              <a:extLst>
                <a:ext uri="{FF2B5EF4-FFF2-40B4-BE49-F238E27FC236}">
                  <a16:creationId xmlns:a16="http://schemas.microsoft.com/office/drawing/2014/main" id="{BB5A1F46-7307-49F5-BC59-F25C87D9F990}"/>
                </a:ext>
              </a:extLst>
            </p:cNvPr>
            <p:cNvSpPr/>
            <p:nvPr/>
          </p:nvSpPr>
          <p:spPr>
            <a:xfrm flipV="1">
              <a:off x="1363968" y="522669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9" name="Ellipse 218">
              <a:extLst>
                <a:ext uri="{FF2B5EF4-FFF2-40B4-BE49-F238E27FC236}">
                  <a16:creationId xmlns:a16="http://schemas.microsoft.com/office/drawing/2014/main" id="{4E7AE319-5F63-4D1A-A284-859CB2AC8753}"/>
                </a:ext>
              </a:extLst>
            </p:cNvPr>
            <p:cNvSpPr/>
            <p:nvPr/>
          </p:nvSpPr>
          <p:spPr>
            <a:xfrm flipV="1">
              <a:off x="1364289" y="526892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0" name="Ellipse 219">
              <a:extLst>
                <a:ext uri="{FF2B5EF4-FFF2-40B4-BE49-F238E27FC236}">
                  <a16:creationId xmlns:a16="http://schemas.microsoft.com/office/drawing/2014/main" id="{1BF22C0E-8733-4C5F-9464-22C0F6899827}"/>
                </a:ext>
              </a:extLst>
            </p:cNvPr>
            <p:cNvSpPr/>
            <p:nvPr/>
          </p:nvSpPr>
          <p:spPr>
            <a:xfrm flipV="1">
              <a:off x="1241286" y="520863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1" name="Ellipse 220">
              <a:extLst>
                <a:ext uri="{FF2B5EF4-FFF2-40B4-BE49-F238E27FC236}">
                  <a16:creationId xmlns:a16="http://schemas.microsoft.com/office/drawing/2014/main" id="{1E1D15AB-FE20-418F-A880-37E7081758A0}"/>
                </a:ext>
              </a:extLst>
            </p:cNvPr>
            <p:cNvSpPr/>
            <p:nvPr/>
          </p:nvSpPr>
          <p:spPr>
            <a:xfrm flipV="1">
              <a:off x="1245766" y="5139385"/>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2" name="Ellipse 221">
              <a:extLst>
                <a:ext uri="{FF2B5EF4-FFF2-40B4-BE49-F238E27FC236}">
                  <a16:creationId xmlns:a16="http://schemas.microsoft.com/office/drawing/2014/main" id="{3E2697C0-0B97-4B41-8FE7-2854D577652A}"/>
                </a:ext>
              </a:extLst>
            </p:cNvPr>
            <p:cNvSpPr/>
            <p:nvPr/>
          </p:nvSpPr>
          <p:spPr>
            <a:xfrm flipV="1">
              <a:off x="1245766" y="509819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3" name="Ellipse 222">
              <a:extLst>
                <a:ext uri="{FF2B5EF4-FFF2-40B4-BE49-F238E27FC236}">
                  <a16:creationId xmlns:a16="http://schemas.microsoft.com/office/drawing/2014/main" id="{D48269EF-4ABD-40F0-84A1-C5C05C035EE5}"/>
                </a:ext>
              </a:extLst>
            </p:cNvPr>
            <p:cNvSpPr/>
            <p:nvPr/>
          </p:nvSpPr>
          <p:spPr>
            <a:xfrm flipV="1">
              <a:off x="1243293" y="497370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4" name="Ellipse 223">
              <a:extLst>
                <a:ext uri="{FF2B5EF4-FFF2-40B4-BE49-F238E27FC236}">
                  <a16:creationId xmlns:a16="http://schemas.microsoft.com/office/drawing/2014/main" id="{F33F1419-C6A6-4857-A309-5039E7909FAC}"/>
                </a:ext>
              </a:extLst>
            </p:cNvPr>
            <p:cNvSpPr/>
            <p:nvPr/>
          </p:nvSpPr>
          <p:spPr>
            <a:xfrm flipV="1">
              <a:off x="1243292" y="4876391"/>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5" name="Ellipse 224">
              <a:extLst>
                <a:ext uri="{FF2B5EF4-FFF2-40B4-BE49-F238E27FC236}">
                  <a16:creationId xmlns:a16="http://schemas.microsoft.com/office/drawing/2014/main" id="{1D5AEFDD-C07D-49C4-B3DA-BD7E9DB87C57}"/>
                </a:ext>
              </a:extLst>
            </p:cNvPr>
            <p:cNvSpPr/>
            <p:nvPr/>
          </p:nvSpPr>
          <p:spPr>
            <a:xfrm flipV="1">
              <a:off x="2075869" y="5222233"/>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6" name="Ellipse 225">
              <a:extLst>
                <a:ext uri="{FF2B5EF4-FFF2-40B4-BE49-F238E27FC236}">
                  <a16:creationId xmlns:a16="http://schemas.microsoft.com/office/drawing/2014/main" id="{015EC63B-1B59-48FE-AB29-757C989B4603}"/>
                </a:ext>
              </a:extLst>
            </p:cNvPr>
            <p:cNvSpPr/>
            <p:nvPr/>
          </p:nvSpPr>
          <p:spPr>
            <a:xfrm flipV="1">
              <a:off x="1126979" y="521811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7" name="Ellipse 226">
              <a:extLst>
                <a:ext uri="{FF2B5EF4-FFF2-40B4-BE49-F238E27FC236}">
                  <a16:creationId xmlns:a16="http://schemas.microsoft.com/office/drawing/2014/main" id="{2B90394B-3B2C-481F-A990-854F2664026B}"/>
                </a:ext>
              </a:extLst>
            </p:cNvPr>
            <p:cNvSpPr/>
            <p:nvPr/>
          </p:nvSpPr>
          <p:spPr>
            <a:xfrm flipV="1">
              <a:off x="1129538" y="5160840"/>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8" name="Ellipse 227">
              <a:extLst>
                <a:ext uri="{FF2B5EF4-FFF2-40B4-BE49-F238E27FC236}">
                  <a16:creationId xmlns:a16="http://schemas.microsoft.com/office/drawing/2014/main" id="{EF1C86B7-058B-46D6-ABC1-BD27DC277AFE}"/>
                </a:ext>
              </a:extLst>
            </p:cNvPr>
            <p:cNvSpPr/>
            <p:nvPr/>
          </p:nvSpPr>
          <p:spPr>
            <a:xfrm flipV="1">
              <a:off x="1126350" y="511313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9" name="Ellipse 228">
              <a:extLst>
                <a:ext uri="{FF2B5EF4-FFF2-40B4-BE49-F238E27FC236}">
                  <a16:creationId xmlns:a16="http://schemas.microsoft.com/office/drawing/2014/main" id="{96E39C42-44F2-4429-A62A-16881CB299AB}"/>
                </a:ext>
              </a:extLst>
            </p:cNvPr>
            <p:cNvSpPr/>
            <p:nvPr/>
          </p:nvSpPr>
          <p:spPr>
            <a:xfrm flipV="1">
              <a:off x="1126755" y="506861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0" name="Ellipse 229">
              <a:extLst>
                <a:ext uri="{FF2B5EF4-FFF2-40B4-BE49-F238E27FC236}">
                  <a16:creationId xmlns:a16="http://schemas.microsoft.com/office/drawing/2014/main" id="{2E3C1F2E-34E5-4819-9D20-1FB6E9EA0D15}"/>
                </a:ext>
              </a:extLst>
            </p:cNvPr>
            <p:cNvSpPr/>
            <p:nvPr/>
          </p:nvSpPr>
          <p:spPr>
            <a:xfrm flipV="1">
              <a:off x="1126960" y="4979650"/>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1" name="Ellipse 230">
              <a:extLst>
                <a:ext uri="{FF2B5EF4-FFF2-40B4-BE49-F238E27FC236}">
                  <a16:creationId xmlns:a16="http://schemas.microsoft.com/office/drawing/2014/main" id="{C1C87385-BBDF-4FE5-A51F-C6EAFBC2AB29}"/>
                </a:ext>
              </a:extLst>
            </p:cNvPr>
            <p:cNvSpPr/>
            <p:nvPr/>
          </p:nvSpPr>
          <p:spPr>
            <a:xfrm flipV="1">
              <a:off x="1129538" y="483093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2" name="Ellipse 231">
              <a:extLst>
                <a:ext uri="{FF2B5EF4-FFF2-40B4-BE49-F238E27FC236}">
                  <a16:creationId xmlns:a16="http://schemas.microsoft.com/office/drawing/2014/main" id="{828B304E-5286-4611-998F-9C4024852905}"/>
                </a:ext>
              </a:extLst>
            </p:cNvPr>
            <p:cNvSpPr/>
            <p:nvPr/>
          </p:nvSpPr>
          <p:spPr>
            <a:xfrm flipV="1">
              <a:off x="1130967" y="489436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3" name="Ellipse 232">
              <a:extLst>
                <a:ext uri="{FF2B5EF4-FFF2-40B4-BE49-F238E27FC236}">
                  <a16:creationId xmlns:a16="http://schemas.microsoft.com/office/drawing/2014/main" id="{5CB1BFF3-7B5A-4BB5-8366-40E59C103335}"/>
                </a:ext>
              </a:extLst>
            </p:cNvPr>
            <p:cNvSpPr/>
            <p:nvPr/>
          </p:nvSpPr>
          <p:spPr>
            <a:xfrm flipV="1">
              <a:off x="1011203" y="527750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4" name="Ellipse 233">
              <a:extLst>
                <a:ext uri="{FF2B5EF4-FFF2-40B4-BE49-F238E27FC236}">
                  <a16:creationId xmlns:a16="http://schemas.microsoft.com/office/drawing/2014/main" id="{D0BCB1A1-E9A8-4AE5-BF94-28691848EDFF}"/>
                </a:ext>
              </a:extLst>
            </p:cNvPr>
            <p:cNvSpPr/>
            <p:nvPr/>
          </p:nvSpPr>
          <p:spPr>
            <a:xfrm flipV="1">
              <a:off x="1011202" y="518853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5" name="Ellipse 234">
              <a:extLst>
                <a:ext uri="{FF2B5EF4-FFF2-40B4-BE49-F238E27FC236}">
                  <a16:creationId xmlns:a16="http://schemas.microsoft.com/office/drawing/2014/main" id="{399F898F-9038-499D-A46F-C20B9EEA024A}"/>
                </a:ext>
              </a:extLst>
            </p:cNvPr>
            <p:cNvSpPr/>
            <p:nvPr/>
          </p:nvSpPr>
          <p:spPr>
            <a:xfrm flipV="1">
              <a:off x="1010996" y="5130475"/>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6" name="Ellipse 235">
              <a:extLst>
                <a:ext uri="{FF2B5EF4-FFF2-40B4-BE49-F238E27FC236}">
                  <a16:creationId xmlns:a16="http://schemas.microsoft.com/office/drawing/2014/main" id="{7B3FC051-8D14-4936-B73E-EB70F79058FF}"/>
                </a:ext>
              </a:extLst>
            </p:cNvPr>
            <p:cNvSpPr/>
            <p:nvPr/>
          </p:nvSpPr>
          <p:spPr>
            <a:xfrm flipV="1">
              <a:off x="1011439" y="5098840"/>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7" name="Ellipse 236">
              <a:extLst>
                <a:ext uri="{FF2B5EF4-FFF2-40B4-BE49-F238E27FC236}">
                  <a16:creationId xmlns:a16="http://schemas.microsoft.com/office/drawing/2014/main" id="{8E5E0762-B3D3-42C2-99EF-0E7D0BA12B33}"/>
                </a:ext>
              </a:extLst>
            </p:cNvPr>
            <p:cNvSpPr/>
            <p:nvPr/>
          </p:nvSpPr>
          <p:spPr>
            <a:xfrm flipV="1">
              <a:off x="1009937" y="503572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8" name="Ellipse 237">
              <a:extLst>
                <a:ext uri="{FF2B5EF4-FFF2-40B4-BE49-F238E27FC236}">
                  <a16:creationId xmlns:a16="http://schemas.microsoft.com/office/drawing/2014/main" id="{8B99EA49-8C84-4793-8CA9-85DC0AE8D307}"/>
                </a:ext>
              </a:extLst>
            </p:cNvPr>
            <p:cNvSpPr/>
            <p:nvPr/>
          </p:nvSpPr>
          <p:spPr>
            <a:xfrm flipV="1">
              <a:off x="1009937" y="4951897"/>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9" name="Ellipse 238">
              <a:extLst>
                <a:ext uri="{FF2B5EF4-FFF2-40B4-BE49-F238E27FC236}">
                  <a16:creationId xmlns:a16="http://schemas.microsoft.com/office/drawing/2014/main" id="{ED97D69C-6DCF-433A-9A09-DA06DEBA8DDC}"/>
                </a:ext>
              </a:extLst>
            </p:cNvPr>
            <p:cNvSpPr/>
            <p:nvPr/>
          </p:nvSpPr>
          <p:spPr>
            <a:xfrm flipV="1">
              <a:off x="1009936" y="4872027"/>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0" name="Ellipse 239">
              <a:extLst>
                <a:ext uri="{FF2B5EF4-FFF2-40B4-BE49-F238E27FC236}">
                  <a16:creationId xmlns:a16="http://schemas.microsoft.com/office/drawing/2014/main" id="{D60A42F0-3842-4B5C-98C6-538F15B11B55}"/>
                </a:ext>
              </a:extLst>
            </p:cNvPr>
            <p:cNvSpPr/>
            <p:nvPr/>
          </p:nvSpPr>
          <p:spPr>
            <a:xfrm flipV="1">
              <a:off x="1009936" y="481144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1" name="Ellipse 240">
              <a:extLst>
                <a:ext uri="{FF2B5EF4-FFF2-40B4-BE49-F238E27FC236}">
                  <a16:creationId xmlns:a16="http://schemas.microsoft.com/office/drawing/2014/main" id="{D049D9AD-CBBA-4D68-90A5-709F618A884C}"/>
                </a:ext>
              </a:extLst>
            </p:cNvPr>
            <p:cNvSpPr/>
            <p:nvPr/>
          </p:nvSpPr>
          <p:spPr>
            <a:xfrm flipV="1">
              <a:off x="955855" y="532226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2" name="Ellipse 241">
              <a:extLst>
                <a:ext uri="{FF2B5EF4-FFF2-40B4-BE49-F238E27FC236}">
                  <a16:creationId xmlns:a16="http://schemas.microsoft.com/office/drawing/2014/main" id="{B9C35259-D49A-44A4-8414-23A318B1E0F6}"/>
                </a:ext>
              </a:extLst>
            </p:cNvPr>
            <p:cNvSpPr/>
            <p:nvPr/>
          </p:nvSpPr>
          <p:spPr>
            <a:xfrm flipV="1">
              <a:off x="957761" y="4855871"/>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3" name="Ellipse 242">
              <a:extLst>
                <a:ext uri="{FF2B5EF4-FFF2-40B4-BE49-F238E27FC236}">
                  <a16:creationId xmlns:a16="http://schemas.microsoft.com/office/drawing/2014/main" id="{83754298-0EC9-42BF-B61F-980DFE8760FC}"/>
                </a:ext>
              </a:extLst>
            </p:cNvPr>
            <p:cNvSpPr/>
            <p:nvPr/>
          </p:nvSpPr>
          <p:spPr>
            <a:xfrm flipV="1">
              <a:off x="955958" y="5213951"/>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4" name="Ellipse 243">
              <a:extLst>
                <a:ext uri="{FF2B5EF4-FFF2-40B4-BE49-F238E27FC236}">
                  <a16:creationId xmlns:a16="http://schemas.microsoft.com/office/drawing/2014/main" id="{20CDC268-48FA-4C84-917B-FE344CEA78E8}"/>
                </a:ext>
              </a:extLst>
            </p:cNvPr>
            <p:cNvSpPr/>
            <p:nvPr/>
          </p:nvSpPr>
          <p:spPr>
            <a:xfrm flipV="1">
              <a:off x="955361" y="512743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5" name="Ellipse 244">
              <a:extLst>
                <a:ext uri="{FF2B5EF4-FFF2-40B4-BE49-F238E27FC236}">
                  <a16:creationId xmlns:a16="http://schemas.microsoft.com/office/drawing/2014/main" id="{ED840D50-EA58-4051-9B1A-67C977B4C2F6}"/>
                </a:ext>
              </a:extLst>
            </p:cNvPr>
            <p:cNvSpPr/>
            <p:nvPr/>
          </p:nvSpPr>
          <p:spPr>
            <a:xfrm flipV="1">
              <a:off x="955854" y="5038107"/>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6" name="Ellipse 245">
              <a:extLst>
                <a:ext uri="{FF2B5EF4-FFF2-40B4-BE49-F238E27FC236}">
                  <a16:creationId xmlns:a16="http://schemas.microsoft.com/office/drawing/2014/main" id="{97AB3159-1B65-4169-B8DA-532242F42527}"/>
                </a:ext>
              </a:extLst>
            </p:cNvPr>
            <p:cNvSpPr/>
            <p:nvPr/>
          </p:nvSpPr>
          <p:spPr>
            <a:xfrm flipV="1">
              <a:off x="955853" y="496100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7" name="Ellipse 246">
              <a:extLst>
                <a:ext uri="{FF2B5EF4-FFF2-40B4-BE49-F238E27FC236}">
                  <a16:creationId xmlns:a16="http://schemas.microsoft.com/office/drawing/2014/main" id="{CD41A98A-1F87-41E1-8E97-AE032A4558E6}"/>
                </a:ext>
              </a:extLst>
            </p:cNvPr>
            <p:cNvSpPr/>
            <p:nvPr/>
          </p:nvSpPr>
          <p:spPr>
            <a:xfrm flipV="1">
              <a:off x="954856" y="481513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8" name="Ellipse 247">
              <a:extLst>
                <a:ext uri="{FF2B5EF4-FFF2-40B4-BE49-F238E27FC236}">
                  <a16:creationId xmlns:a16="http://schemas.microsoft.com/office/drawing/2014/main" id="{AE90F2CE-54D6-4338-B956-542C35EAC560}"/>
                </a:ext>
              </a:extLst>
            </p:cNvPr>
            <p:cNvSpPr/>
            <p:nvPr/>
          </p:nvSpPr>
          <p:spPr>
            <a:xfrm flipV="1">
              <a:off x="949491" y="474825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9" name="Ellipse 248">
              <a:extLst>
                <a:ext uri="{FF2B5EF4-FFF2-40B4-BE49-F238E27FC236}">
                  <a16:creationId xmlns:a16="http://schemas.microsoft.com/office/drawing/2014/main" id="{BA0AE6C9-B8F8-4271-9FA2-D4234E57E2E2}"/>
                </a:ext>
              </a:extLst>
            </p:cNvPr>
            <p:cNvSpPr/>
            <p:nvPr/>
          </p:nvSpPr>
          <p:spPr>
            <a:xfrm flipV="1">
              <a:off x="899049" y="5374770"/>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0" name="Ellipse 249">
              <a:extLst>
                <a:ext uri="{FF2B5EF4-FFF2-40B4-BE49-F238E27FC236}">
                  <a16:creationId xmlns:a16="http://schemas.microsoft.com/office/drawing/2014/main" id="{93F24832-AC77-44FE-B640-5A54E26A0080}"/>
                </a:ext>
              </a:extLst>
            </p:cNvPr>
            <p:cNvSpPr/>
            <p:nvPr/>
          </p:nvSpPr>
          <p:spPr>
            <a:xfrm flipV="1">
              <a:off x="895110" y="526659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1" name="Ellipse 250">
              <a:extLst>
                <a:ext uri="{FF2B5EF4-FFF2-40B4-BE49-F238E27FC236}">
                  <a16:creationId xmlns:a16="http://schemas.microsoft.com/office/drawing/2014/main" id="{C98B5874-1EA8-4163-AB28-9F7CA4B886C5}"/>
                </a:ext>
              </a:extLst>
            </p:cNvPr>
            <p:cNvSpPr/>
            <p:nvPr/>
          </p:nvSpPr>
          <p:spPr>
            <a:xfrm flipV="1">
              <a:off x="898258" y="5153169"/>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2" name="Ellipse 251">
              <a:extLst>
                <a:ext uri="{FF2B5EF4-FFF2-40B4-BE49-F238E27FC236}">
                  <a16:creationId xmlns:a16="http://schemas.microsoft.com/office/drawing/2014/main" id="{20EED3F3-7E4C-4222-A106-73C189F8C3D3}"/>
                </a:ext>
              </a:extLst>
            </p:cNvPr>
            <p:cNvSpPr/>
            <p:nvPr/>
          </p:nvSpPr>
          <p:spPr>
            <a:xfrm flipV="1">
              <a:off x="897932" y="505751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3" name="Ellipse 252">
              <a:extLst>
                <a:ext uri="{FF2B5EF4-FFF2-40B4-BE49-F238E27FC236}">
                  <a16:creationId xmlns:a16="http://schemas.microsoft.com/office/drawing/2014/main" id="{8B5977A8-C588-46C3-AFEA-60C92F3BF361}"/>
                </a:ext>
              </a:extLst>
            </p:cNvPr>
            <p:cNvSpPr/>
            <p:nvPr/>
          </p:nvSpPr>
          <p:spPr>
            <a:xfrm flipV="1">
              <a:off x="899048" y="498391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4" name="Ellipse 253">
              <a:extLst>
                <a:ext uri="{FF2B5EF4-FFF2-40B4-BE49-F238E27FC236}">
                  <a16:creationId xmlns:a16="http://schemas.microsoft.com/office/drawing/2014/main" id="{BF9ADFDF-9EB1-4679-8588-37B55B7C9AA1}"/>
                </a:ext>
              </a:extLst>
            </p:cNvPr>
            <p:cNvSpPr/>
            <p:nvPr/>
          </p:nvSpPr>
          <p:spPr>
            <a:xfrm flipV="1">
              <a:off x="897611" y="484411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5" name="Ellipse 254">
              <a:extLst>
                <a:ext uri="{FF2B5EF4-FFF2-40B4-BE49-F238E27FC236}">
                  <a16:creationId xmlns:a16="http://schemas.microsoft.com/office/drawing/2014/main" id="{C18D56B8-0CE6-4695-B31B-A1C9A6FCBB17}"/>
                </a:ext>
              </a:extLst>
            </p:cNvPr>
            <p:cNvSpPr/>
            <p:nvPr/>
          </p:nvSpPr>
          <p:spPr>
            <a:xfrm flipV="1">
              <a:off x="895109" y="4720273"/>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6" name="Ellipse 255">
              <a:extLst>
                <a:ext uri="{FF2B5EF4-FFF2-40B4-BE49-F238E27FC236}">
                  <a16:creationId xmlns:a16="http://schemas.microsoft.com/office/drawing/2014/main" id="{93B85880-8A42-4F77-B8DF-400BB18ABB5F}"/>
                </a:ext>
              </a:extLst>
            </p:cNvPr>
            <p:cNvSpPr/>
            <p:nvPr/>
          </p:nvSpPr>
          <p:spPr>
            <a:xfrm flipV="1">
              <a:off x="831789" y="4700177"/>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7" name="Ellipse 256">
              <a:extLst>
                <a:ext uri="{FF2B5EF4-FFF2-40B4-BE49-F238E27FC236}">
                  <a16:creationId xmlns:a16="http://schemas.microsoft.com/office/drawing/2014/main" id="{E6F3FCBF-CBBF-4A89-BE2F-22000AA8314C}"/>
                </a:ext>
              </a:extLst>
            </p:cNvPr>
            <p:cNvSpPr/>
            <p:nvPr/>
          </p:nvSpPr>
          <p:spPr>
            <a:xfrm flipV="1">
              <a:off x="711151" y="5068348"/>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8" name="Ellipse 257">
              <a:extLst>
                <a:ext uri="{FF2B5EF4-FFF2-40B4-BE49-F238E27FC236}">
                  <a16:creationId xmlns:a16="http://schemas.microsoft.com/office/drawing/2014/main" id="{4828E312-A871-42C2-8825-20826ACD0FE0}"/>
                </a:ext>
              </a:extLst>
            </p:cNvPr>
            <p:cNvSpPr/>
            <p:nvPr/>
          </p:nvSpPr>
          <p:spPr>
            <a:xfrm flipV="1">
              <a:off x="837840" y="5466685"/>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9" name="Ellipse 258">
              <a:extLst>
                <a:ext uri="{FF2B5EF4-FFF2-40B4-BE49-F238E27FC236}">
                  <a16:creationId xmlns:a16="http://schemas.microsoft.com/office/drawing/2014/main" id="{6EF9B9C8-4B07-43AF-8327-100261316322}"/>
                </a:ext>
              </a:extLst>
            </p:cNvPr>
            <p:cNvSpPr/>
            <p:nvPr/>
          </p:nvSpPr>
          <p:spPr>
            <a:xfrm flipV="1">
              <a:off x="777192" y="5476717"/>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0" name="Ellipse 259">
              <a:extLst>
                <a:ext uri="{FF2B5EF4-FFF2-40B4-BE49-F238E27FC236}">
                  <a16:creationId xmlns:a16="http://schemas.microsoft.com/office/drawing/2014/main" id="{FF324CBF-71ED-45FE-AC51-BC1FF1F413FC}"/>
                </a:ext>
              </a:extLst>
            </p:cNvPr>
            <p:cNvSpPr/>
            <p:nvPr/>
          </p:nvSpPr>
          <p:spPr>
            <a:xfrm flipV="1">
              <a:off x="837717" y="5355771"/>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1" name="Ellipse 260">
              <a:extLst>
                <a:ext uri="{FF2B5EF4-FFF2-40B4-BE49-F238E27FC236}">
                  <a16:creationId xmlns:a16="http://schemas.microsoft.com/office/drawing/2014/main" id="{C93D6376-923F-4B47-A634-9769975DA789}"/>
                </a:ext>
              </a:extLst>
            </p:cNvPr>
            <p:cNvSpPr/>
            <p:nvPr/>
          </p:nvSpPr>
          <p:spPr>
            <a:xfrm flipV="1">
              <a:off x="833601" y="5219724"/>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2" name="Ellipse 261">
              <a:extLst>
                <a:ext uri="{FF2B5EF4-FFF2-40B4-BE49-F238E27FC236}">
                  <a16:creationId xmlns:a16="http://schemas.microsoft.com/office/drawing/2014/main" id="{4111E86D-65B0-453D-B498-8A6C3C33F4A4}"/>
                </a:ext>
              </a:extLst>
            </p:cNvPr>
            <p:cNvSpPr/>
            <p:nvPr/>
          </p:nvSpPr>
          <p:spPr>
            <a:xfrm flipV="1">
              <a:off x="836534" y="5070212"/>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3" name="Ellipse 262">
              <a:extLst>
                <a:ext uri="{FF2B5EF4-FFF2-40B4-BE49-F238E27FC236}">
                  <a16:creationId xmlns:a16="http://schemas.microsoft.com/office/drawing/2014/main" id="{26F98C3D-62A7-4FC1-837E-0B6CBF477DBF}"/>
                </a:ext>
              </a:extLst>
            </p:cNvPr>
            <p:cNvSpPr/>
            <p:nvPr/>
          </p:nvSpPr>
          <p:spPr>
            <a:xfrm flipV="1">
              <a:off x="830442" y="4895286"/>
              <a:ext cx="45719" cy="457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Tree>
    <p:extLst>
      <p:ext uri="{BB962C8B-B14F-4D97-AF65-F5344CB8AC3E}">
        <p14:creationId xmlns:p14="http://schemas.microsoft.com/office/powerpoint/2010/main" val="77829480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Grafik 34">
            <a:extLst>
              <a:ext uri="{FF2B5EF4-FFF2-40B4-BE49-F238E27FC236}">
                <a16:creationId xmlns:a16="http://schemas.microsoft.com/office/drawing/2014/main" id="{1F208500-D3DD-B145-9E1D-26BF9709B87B}"/>
              </a:ext>
            </a:extLst>
          </p:cNvPr>
          <p:cNvPicPr>
            <a:picLocks noChangeAspect="1"/>
          </p:cNvPicPr>
          <p:nvPr/>
        </p:nvPicPr>
        <p:blipFill rotWithShape="1">
          <a:blip r:embed="rId2">
            <a:alphaModFix amt="90000"/>
            <a:extLst>
              <a:ext uri="{28A0092B-C50C-407E-A947-70E740481C1C}">
                <a14:useLocalDpi xmlns:a14="http://schemas.microsoft.com/office/drawing/2010/main" val="0"/>
              </a:ext>
            </a:extLst>
          </a:blip>
          <a:srcRect t="187" r="2218" b="11928"/>
          <a:stretch/>
        </p:blipFill>
        <p:spPr>
          <a:xfrm>
            <a:off x="3916463" y="2017396"/>
            <a:ext cx="2453857" cy="3643023"/>
          </a:xfrm>
          <a:prstGeom prst="rect">
            <a:avLst/>
          </a:prstGeom>
        </p:spPr>
      </p:pic>
      <p:pic>
        <p:nvPicPr>
          <p:cNvPr id="33" name="Grafik 32">
            <a:extLst>
              <a:ext uri="{FF2B5EF4-FFF2-40B4-BE49-F238E27FC236}">
                <a16:creationId xmlns:a16="http://schemas.microsoft.com/office/drawing/2014/main" id="{8D8242A3-3A28-5A40-9EAF-4A5F7AD117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7720" y="1845756"/>
            <a:ext cx="2540889" cy="4197096"/>
          </a:xfrm>
          <a:prstGeom prst="rect">
            <a:avLst/>
          </a:prstGeom>
        </p:spPr>
      </p:pic>
      <p:graphicFrame>
        <p:nvGraphicFramePr>
          <p:cNvPr id="15" name="Diagramm 14">
            <a:extLst>
              <a:ext uri="{FF2B5EF4-FFF2-40B4-BE49-F238E27FC236}">
                <a16:creationId xmlns:a16="http://schemas.microsoft.com/office/drawing/2014/main" id="{B9ED3374-DE9D-C24E-9850-7FB56F685A05}"/>
              </a:ext>
            </a:extLst>
          </p:cNvPr>
          <p:cNvGraphicFramePr/>
          <p:nvPr>
            <p:extLst>
              <p:ext uri="{D42A27DB-BD31-4B8C-83A1-F6EECF244321}">
                <p14:modId xmlns:p14="http://schemas.microsoft.com/office/powerpoint/2010/main" val="2083076607"/>
              </p:ext>
            </p:extLst>
          </p:nvPr>
        </p:nvGraphicFramePr>
        <p:xfrm>
          <a:off x="3438364" y="1406100"/>
          <a:ext cx="3109467" cy="454498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Diagramm 1">
            <a:extLst>
              <a:ext uri="{FF2B5EF4-FFF2-40B4-BE49-F238E27FC236}">
                <a16:creationId xmlns:a16="http://schemas.microsoft.com/office/drawing/2014/main" id="{66E52646-19BD-ED48-9D96-6CFE395D7A39}"/>
              </a:ext>
            </a:extLst>
          </p:cNvPr>
          <p:cNvGraphicFramePr/>
          <p:nvPr>
            <p:extLst>
              <p:ext uri="{D42A27DB-BD31-4B8C-83A1-F6EECF244321}">
                <p14:modId xmlns:p14="http://schemas.microsoft.com/office/powerpoint/2010/main" val="2701289971"/>
              </p:ext>
            </p:extLst>
          </p:nvPr>
        </p:nvGraphicFramePr>
        <p:xfrm>
          <a:off x="306833" y="1415748"/>
          <a:ext cx="3109467" cy="4535337"/>
        </p:xfrm>
        <a:graphic>
          <a:graphicData uri="http://schemas.openxmlformats.org/drawingml/2006/chart">
            <c:chart xmlns:c="http://schemas.openxmlformats.org/drawingml/2006/chart" xmlns:r="http://schemas.openxmlformats.org/officeDocument/2006/relationships" r:id="rId5"/>
          </a:graphicData>
        </a:graphic>
      </p:graphicFrame>
      <p:sp>
        <p:nvSpPr>
          <p:cNvPr id="5" name="object 5"/>
          <p:cNvSpPr txBox="1">
            <a:spLocks noGrp="1"/>
          </p:cNvSpPr>
          <p:nvPr>
            <p:ph type="title"/>
          </p:nvPr>
        </p:nvSpPr>
        <p:spPr/>
        <p:txBody>
          <a:bodyPr/>
          <a:lstStyle/>
          <a:p>
            <a:r>
              <a:rPr lang="en-US" sz="3600">
                <a:solidFill>
                  <a:schemeClr val="bg2"/>
                </a:solidFill>
                <a:latin typeface="+mj-lt"/>
                <a:cs typeface="+mj-cs"/>
              </a:rPr>
              <a:t>Population-based MRD model results</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Clb, chlorambucil; MRD, minimal residual disease; Obi, obinutuzumab; Ven, venetoclax.</a:t>
            </a:r>
          </a:p>
          <a:p>
            <a:r>
              <a:rPr lang="en-US" b="1">
                <a:latin typeface="Arial" panose="020B0604020202020204" pitchFamily="34" charset="0"/>
                <a:cs typeface="Arial" panose="020B0604020202020204" pitchFamily="34" charset="0"/>
              </a:rPr>
              <a:t>Al-Sawaf O. et al. Abstract 031 presented at ICML 2021.</a:t>
            </a:r>
            <a:endParaRPr lang="en-US">
              <a:latin typeface="Arial" panose="020B0604020202020204" pitchFamily="34" charset="0"/>
              <a:cs typeface="Arial" panose="020B0604020202020204" pitchFamily="34" charset="0"/>
            </a:endParaRPr>
          </a:p>
        </p:txBody>
      </p:sp>
      <p:sp>
        <p:nvSpPr>
          <p:cNvPr id="7" name="Textplatzhalter 6">
            <a:extLst>
              <a:ext uri="{FF2B5EF4-FFF2-40B4-BE49-F238E27FC236}">
                <a16:creationId xmlns:a16="http://schemas.microsoft.com/office/drawing/2014/main" id="{AB5845A1-412C-FA49-8DC8-CC74645AD9A6}"/>
              </a:ext>
            </a:extLst>
          </p:cNvPr>
          <p:cNvSpPr>
            <a:spLocks noGrp="1"/>
          </p:cNvSpPr>
          <p:nvPr>
            <p:ph type="body" sz="quarter" idx="12"/>
          </p:nvPr>
        </p:nvSpPr>
        <p:spPr/>
        <p:txBody>
          <a:bodyPr/>
          <a:lstStyle/>
          <a:p>
            <a:r>
              <a:rPr lang="en-US"/>
              <a:t>Main results</a:t>
            </a:r>
          </a:p>
        </p:txBody>
      </p:sp>
      <p:pic>
        <p:nvPicPr>
          <p:cNvPr id="3" name="Picture 2">
            <a:extLst>
              <a:ext uri="{FF2B5EF4-FFF2-40B4-BE49-F238E27FC236}">
                <a16:creationId xmlns:a16="http://schemas.microsoft.com/office/drawing/2014/main" id="{C23734B8-0B11-492C-BE08-8A437B72692D}"/>
              </a:ext>
            </a:extLst>
          </p:cNvPr>
          <p:cNvPicPr>
            <a:picLocks noChangeAspect="1"/>
          </p:cNvPicPr>
          <p:nvPr/>
        </p:nvPicPr>
        <p:blipFill>
          <a:blip r:embed="rId6"/>
          <a:stretch>
            <a:fillRect/>
          </a:stretch>
        </p:blipFill>
        <p:spPr>
          <a:xfrm>
            <a:off x="14631391" y="-5217828"/>
            <a:ext cx="6711943" cy="3872665"/>
          </a:xfrm>
          <a:prstGeom prst="rect">
            <a:avLst/>
          </a:prstGeom>
        </p:spPr>
      </p:pic>
      <p:graphicFrame>
        <p:nvGraphicFramePr>
          <p:cNvPr id="4" name="Table 13">
            <a:extLst>
              <a:ext uri="{FF2B5EF4-FFF2-40B4-BE49-F238E27FC236}">
                <a16:creationId xmlns:a16="http://schemas.microsoft.com/office/drawing/2014/main" id="{A68AADD7-AA04-4BFE-A714-4F6102EDB695}"/>
              </a:ext>
            </a:extLst>
          </p:cNvPr>
          <p:cNvGraphicFramePr>
            <a:graphicFrameLocks noGrp="1"/>
          </p:cNvGraphicFramePr>
          <p:nvPr>
            <p:extLst>
              <p:ext uri="{D42A27DB-BD31-4B8C-83A1-F6EECF244321}">
                <p14:modId xmlns:p14="http://schemas.microsoft.com/office/powerpoint/2010/main" val="2410887412"/>
              </p:ext>
            </p:extLst>
          </p:nvPr>
        </p:nvGraphicFramePr>
        <p:xfrm>
          <a:off x="8091601" y="1788616"/>
          <a:ext cx="3705930" cy="1347404"/>
        </p:xfrm>
        <a:graphic>
          <a:graphicData uri="http://schemas.openxmlformats.org/drawingml/2006/table">
            <a:tbl>
              <a:tblPr firstRow="1" bandRow="1">
                <a:tableStyleId>{5C22544A-7EE6-4342-B048-85BDC9FD1C3A}</a:tableStyleId>
              </a:tblPr>
              <a:tblGrid>
                <a:gridCol w="1890944">
                  <a:extLst>
                    <a:ext uri="{9D8B030D-6E8A-4147-A177-3AD203B41FA5}">
                      <a16:colId xmlns:a16="http://schemas.microsoft.com/office/drawing/2014/main" val="4234425336"/>
                    </a:ext>
                  </a:extLst>
                </a:gridCol>
                <a:gridCol w="958788">
                  <a:extLst>
                    <a:ext uri="{9D8B030D-6E8A-4147-A177-3AD203B41FA5}">
                      <a16:colId xmlns:a16="http://schemas.microsoft.com/office/drawing/2014/main" val="252471974"/>
                    </a:ext>
                  </a:extLst>
                </a:gridCol>
                <a:gridCol w="856198">
                  <a:extLst>
                    <a:ext uri="{9D8B030D-6E8A-4147-A177-3AD203B41FA5}">
                      <a16:colId xmlns:a16="http://schemas.microsoft.com/office/drawing/2014/main" val="457137049"/>
                    </a:ext>
                  </a:extLst>
                </a:gridCol>
              </a:tblGrid>
              <a:tr h="272362">
                <a:tc>
                  <a:txBody>
                    <a:bodyPr/>
                    <a:lstStyle/>
                    <a:p>
                      <a:endParaRPr lang="en-US" sz="1400"/>
                    </a:p>
                  </a:txBody>
                  <a:tcPr/>
                </a:tc>
                <a:tc>
                  <a:txBody>
                    <a:bodyPr/>
                    <a:lstStyle/>
                    <a:p>
                      <a:pPr algn="ctr"/>
                      <a:r>
                        <a:rPr lang="en-US" sz="1400"/>
                        <a:t>Clb-Obi</a:t>
                      </a:r>
                    </a:p>
                  </a:txBody>
                  <a:tcPr>
                    <a:solidFill>
                      <a:schemeClr val="accent6"/>
                    </a:solidFill>
                  </a:tcPr>
                </a:tc>
                <a:tc>
                  <a:txBody>
                    <a:bodyPr/>
                    <a:lstStyle/>
                    <a:p>
                      <a:pPr algn="ctr"/>
                      <a:r>
                        <a:rPr lang="en-US" sz="1400"/>
                        <a:t>Ven-Obi</a:t>
                      </a:r>
                    </a:p>
                  </a:txBody>
                  <a:tcPr>
                    <a:solidFill>
                      <a:schemeClr val="tx2">
                        <a:lumMod val="50000"/>
                        <a:lumOff val="50000"/>
                      </a:schemeClr>
                    </a:solidFill>
                  </a:tcPr>
                </a:tc>
                <a:extLst>
                  <a:ext uri="{0D108BD9-81ED-4DB2-BD59-A6C34878D82A}">
                    <a16:rowId xmlns:a16="http://schemas.microsoft.com/office/drawing/2014/main" val="1029049958"/>
                  </a:ext>
                </a:extLst>
              </a:tr>
              <a:tr h="524444">
                <a:tc>
                  <a:txBody>
                    <a:bodyPr/>
                    <a:lstStyle/>
                    <a:p>
                      <a:r>
                        <a:rPr lang="en-US" sz="1400"/>
                        <a:t>MRD doubling time (days)</a:t>
                      </a:r>
                    </a:p>
                  </a:txBody>
                  <a:tcPr anchor="ctr"/>
                </a:tc>
                <a:tc>
                  <a:txBody>
                    <a:bodyPr/>
                    <a:lstStyle/>
                    <a:p>
                      <a:pPr algn="ctr"/>
                      <a:r>
                        <a:rPr lang="en-US" sz="1400"/>
                        <a:t>69</a:t>
                      </a:r>
                    </a:p>
                  </a:txBody>
                  <a:tcPr anchor="ctr"/>
                </a:tc>
                <a:tc>
                  <a:txBody>
                    <a:bodyPr/>
                    <a:lstStyle/>
                    <a:p>
                      <a:pPr algn="ctr"/>
                      <a:r>
                        <a:rPr lang="en-US" sz="1400"/>
                        <a:t>80</a:t>
                      </a:r>
                    </a:p>
                  </a:txBody>
                  <a:tcPr anchor="ctr"/>
                </a:tc>
                <a:extLst>
                  <a:ext uri="{0D108BD9-81ED-4DB2-BD59-A6C34878D82A}">
                    <a16:rowId xmlns:a16="http://schemas.microsoft.com/office/drawing/2014/main" val="1961335489"/>
                  </a:ext>
                </a:extLst>
              </a:tr>
              <a:tr h="426110">
                <a:tc>
                  <a:txBody>
                    <a:bodyPr/>
                    <a:lstStyle/>
                    <a:p>
                      <a:r>
                        <a:rPr lang="en-US" sz="1400"/>
                        <a:t>Time to MRD 10</a:t>
                      </a:r>
                      <a:r>
                        <a:rPr lang="en-US" sz="1400" baseline="30000"/>
                        <a:t>-2</a:t>
                      </a:r>
                      <a:r>
                        <a:rPr lang="en-US" sz="1400" baseline="0"/>
                        <a:t> (days)</a:t>
                      </a:r>
                      <a:endParaRPr lang="en-US" sz="1400" baseline="30000"/>
                    </a:p>
                  </a:txBody>
                  <a:tcPr anchor="ctr"/>
                </a:tc>
                <a:tc>
                  <a:txBody>
                    <a:bodyPr/>
                    <a:lstStyle/>
                    <a:p>
                      <a:pPr algn="ctr"/>
                      <a:r>
                        <a:rPr lang="en-US" sz="1400"/>
                        <a:t>233</a:t>
                      </a:r>
                    </a:p>
                  </a:txBody>
                  <a:tcPr anchor="ctr"/>
                </a:tc>
                <a:tc>
                  <a:txBody>
                    <a:bodyPr/>
                    <a:lstStyle/>
                    <a:p>
                      <a:pPr algn="ctr"/>
                      <a:r>
                        <a:rPr lang="en-US" sz="1400"/>
                        <a:t>1259</a:t>
                      </a:r>
                    </a:p>
                  </a:txBody>
                  <a:tcPr anchor="ctr"/>
                </a:tc>
                <a:extLst>
                  <a:ext uri="{0D108BD9-81ED-4DB2-BD59-A6C34878D82A}">
                    <a16:rowId xmlns:a16="http://schemas.microsoft.com/office/drawing/2014/main" val="769673113"/>
                  </a:ext>
                </a:extLst>
              </a:tr>
            </a:tbl>
          </a:graphicData>
        </a:graphic>
      </p:graphicFrame>
      <p:sp>
        <p:nvSpPr>
          <p:cNvPr id="11" name="TextBox 10">
            <a:extLst>
              <a:ext uri="{FF2B5EF4-FFF2-40B4-BE49-F238E27FC236}">
                <a16:creationId xmlns:a16="http://schemas.microsoft.com/office/drawing/2014/main" id="{68865DC7-5398-4102-9ABB-9AABB74ED8AA}"/>
              </a:ext>
            </a:extLst>
          </p:cNvPr>
          <p:cNvSpPr txBox="1"/>
          <p:nvPr/>
        </p:nvSpPr>
        <p:spPr>
          <a:xfrm>
            <a:off x="8091601" y="3422129"/>
            <a:ext cx="3819178" cy="1292662"/>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400"/>
              <a:t>MRD doubling time indicates speed of disease regrowth independent of end of treatment MRD status</a:t>
            </a:r>
          </a:p>
          <a:p>
            <a:pPr marL="285750" indent="-285750">
              <a:buClr>
                <a:schemeClr val="bg2"/>
              </a:buClr>
              <a:buFont typeface="Arial" panose="020B0604020202020204" pitchFamily="34" charset="0"/>
              <a:buChar char="•"/>
            </a:pPr>
            <a:r>
              <a:rPr lang="en-US" sz="1400"/>
              <a:t>MRD conversion indicates time to regrowth</a:t>
            </a:r>
          </a:p>
          <a:p>
            <a:pPr marL="285750" indent="-285750">
              <a:buClr>
                <a:schemeClr val="bg2"/>
              </a:buClr>
              <a:buFont typeface="Arial" panose="020B0604020202020204" pitchFamily="34" charset="0"/>
              <a:buChar char="•"/>
            </a:pPr>
            <a:r>
              <a:rPr lang="en-US" sz="1400"/>
              <a:t>Significantly lower MRD doubling time and time to regrowth with Ven-Obi vs Clb-Obi</a:t>
            </a:r>
          </a:p>
        </p:txBody>
      </p:sp>
      <p:sp>
        <p:nvSpPr>
          <p:cNvPr id="23" name="Textfeld 22">
            <a:extLst>
              <a:ext uri="{FF2B5EF4-FFF2-40B4-BE49-F238E27FC236}">
                <a16:creationId xmlns:a16="http://schemas.microsoft.com/office/drawing/2014/main" id="{5D0A1B97-5C0B-974A-AB55-3FA3EDCB389E}"/>
              </a:ext>
            </a:extLst>
          </p:cNvPr>
          <p:cNvSpPr txBox="1"/>
          <p:nvPr/>
        </p:nvSpPr>
        <p:spPr>
          <a:xfrm>
            <a:off x="1091936" y="5988719"/>
            <a:ext cx="614271" cy="276999"/>
          </a:xfrm>
          <a:prstGeom prst="rect">
            <a:avLst/>
          </a:prstGeom>
          <a:noFill/>
        </p:spPr>
        <p:txBody>
          <a:bodyPr wrap="none" rtlCol="0">
            <a:spAutoFit/>
          </a:bodyPr>
          <a:lstStyle/>
          <a:p>
            <a:pPr algn="ctr"/>
            <a:r>
              <a:rPr lang="de-DE" sz="1200" err="1"/>
              <a:t>n</a:t>
            </a:r>
            <a:r>
              <a:rPr lang="de-DE" sz="1200"/>
              <a:t>=154</a:t>
            </a:r>
          </a:p>
        </p:txBody>
      </p:sp>
      <p:sp>
        <p:nvSpPr>
          <p:cNvPr id="24" name="Textfeld 23">
            <a:extLst>
              <a:ext uri="{FF2B5EF4-FFF2-40B4-BE49-F238E27FC236}">
                <a16:creationId xmlns:a16="http://schemas.microsoft.com/office/drawing/2014/main" id="{1F0A3F61-907B-D94A-A4FB-8FA08D6CD004}"/>
              </a:ext>
            </a:extLst>
          </p:cNvPr>
          <p:cNvSpPr txBox="1"/>
          <p:nvPr/>
        </p:nvSpPr>
        <p:spPr>
          <a:xfrm>
            <a:off x="2266875" y="5988719"/>
            <a:ext cx="614272" cy="276999"/>
          </a:xfrm>
          <a:prstGeom prst="rect">
            <a:avLst/>
          </a:prstGeom>
          <a:noFill/>
        </p:spPr>
        <p:txBody>
          <a:bodyPr wrap="none" rtlCol="0">
            <a:spAutoFit/>
          </a:bodyPr>
          <a:lstStyle/>
          <a:p>
            <a:pPr algn="ctr"/>
            <a:r>
              <a:rPr lang="de-DE" sz="1200" err="1"/>
              <a:t>n</a:t>
            </a:r>
            <a:r>
              <a:rPr lang="de-DE" sz="1200"/>
              <a:t>=153</a:t>
            </a:r>
          </a:p>
        </p:txBody>
      </p:sp>
      <p:sp>
        <p:nvSpPr>
          <p:cNvPr id="25" name="Textfeld 24">
            <a:extLst>
              <a:ext uri="{FF2B5EF4-FFF2-40B4-BE49-F238E27FC236}">
                <a16:creationId xmlns:a16="http://schemas.microsoft.com/office/drawing/2014/main" id="{145C376E-7517-7D48-8352-C54DA9BBF9EA}"/>
              </a:ext>
            </a:extLst>
          </p:cNvPr>
          <p:cNvSpPr txBox="1"/>
          <p:nvPr/>
        </p:nvSpPr>
        <p:spPr>
          <a:xfrm>
            <a:off x="4280200" y="5988719"/>
            <a:ext cx="614271" cy="276999"/>
          </a:xfrm>
          <a:prstGeom prst="rect">
            <a:avLst/>
          </a:prstGeom>
          <a:noFill/>
        </p:spPr>
        <p:txBody>
          <a:bodyPr wrap="none" rtlCol="0">
            <a:spAutoFit/>
          </a:bodyPr>
          <a:lstStyle/>
          <a:p>
            <a:pPr algn="ctr"/>
            <a:r>
              <a:rPr lang="de-DE" sz="1200" err="1"/>
              <a:t>n</a:t>
            </a:r>
            <a:r>
              <a:rPr lang="de-DE" sz="1200"/>
              <a:t>=154</a:t>
            </a:r>
          </a:p>
        </p:txBody>
      </p:sp>
      <p:sp>
        <p:nvSpPr>
          <p:cNvPr id="26" name="Textfeld 25">
            <a:extLst>
              <a:ext uri="{FF2B5EF4-FFF2-40B4-BE49-F238E27FC236}">
                <a16:creationId xmlns:a16="http://schemas.microsoft.com/office/drawing/2014/main" id="{10CC835F-8C0A-5F47-B81D-9E94B2C7D8C2}"/>
              </a:ext>
            </a:extLst>
          </p:cNvPr>
          <p:cNvSpPr txBox="1"/>
          <p:nvPr/>
        </p:nvSpPr>
        <p:spPr>
          <a:xfrm>
            <a:off x="5455139" y="5988719"/>
            <a:ext cx="614272" cy="276999"/>
          </a:xfrm>
          <a:prstGeom prst="rect">
            <a:avLst/>
          </a:prstGeom>
          <a:noFill/>
        </p:spPr>
        <p:txBody>
          <a:bodyPr wrap="none" rtlCol="0">
            <a:spAutoFit/>
          </a:bodyPr>
          <a:lstStyle/>
          <a:p>
            <a:pPr algn="ctr"/>
            <a:r>
              <a:rPr lang="de-DE" sz="1200" err="1"/>
              <a:t>n</a:t>
            </a:r>
            <a:r>
              <a:rPr lang="de-DE" sz="1200"/>
              <a:t>=153</a:t>
            </a:r>
          </a:p>
        </p:txBody>
      </p:sp>
    </p:spTree>
    <p:extLst>
      <p:ext uri="{BB962C8B-B14F-4D97-AF65-F5344CB8AC3E}">
        <p14:creationId xmlns:p14="http://schemas.microsoft.com/office/powerpoint/2010/main" val="43505970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vert="horz" wrap="square" lIns="0" tIns="12065" rIns="0" bIns="0" rtlCol="0">
            <a:spAutoFit/>
          </a:bodyPr>
          <a:lstStyle/>
          <a:p>
            <a:r>
              <a:rPr lang="en-US"/>
              <a:t>Contents – Waldenström Macroglobulinemia </a:t>
            </a:r>
          </a:p>
        </p:txBody>
      </p:sp>
      <p:sp>
        <p:nvSpPr>
          <p:cNvPr id="6" name="Footer Placeholder 11">
            <a:extLst>
              <a:ext uri="{FF2B5EF4-FFF2-40B4-BE49-F238E27FC236}">
                <a16:creationId xmlns:a16="http://schemas.microsoft.com/office/drawing/2014/main" id="{F6EB1155-95FC-40FC-8730-985FED0D4145}"/>
              </a:ext>
            </a:extLst>
          </p:cNvPr>
          <p:cNvSpPr>
            <a:spLocks noGrp="1"/>
          </p:cNvSpPr>
          <p:nvPr>
            <p:ph type="ftr" sz="quarter" idx="11"/>
          </p:nvPr>
        </p:nvSpPr>
        <p:spPr/>
        <p:txBody>
          <a:bodyPr/>
          <a:lstStyle/>
          <a:p>
            <a:endParaRPr lang="de-DE"/>
          </a:p>
        </p:txBody>
      </p:sp>
      <p:sp>
        <p:nvSpPr>
          <p:cNvPr id="3" name="Rectangle 1">
            <a:extLst>
              <a:ext uri="{FF2B5EF4-FFF2-40B4-BE49-F238E27FC236}">
                <a16:creationId xmlns:a16="http://schemas.microsoft.com/office/drawing/2014/main" id="{A8E8383B-5329-44DC-9F98-8A5BA015CD6C}"/>
              </a:ext>
            </a:extLst>
          </p:cNvPr>
          <p:cNvSpPr>
            <a:spLocks noChangeArrowheads="1"/>
          </p:cNvSpPr>
          <p:nvPr/>
        </p:nvSpPr>
        <p:spPr bwMode="auto">
          <a:xfrm>
            <a:off x="769938" y="29098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a:t>
            </a:r>
            <a:endParaRPr kumimoji="0" lang="en-US" altLang="en-US" sz="1800" b="0" i="0" u="none" strike="noStrike" cap="none" normalizeH="0" baseline="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a:ln>
                <a:noFill/>
              </a:ln>
              <a:solidFill>
                <a:schemeClr val="tx1"/>
              </a:solidFill>
              <a:effectLst/>
              <a:latin typeface="Arial" panose="020B0604020202020204" pitchFamily="34" charset="0"/>
            </a:endParaRPr>
          </a:p>
        </p:txBody>
      </p:sp>
      <p:graphicFrame>
        <p:nvGraphicFramePr>
          <p:cNvPr id="9" name="Tabelle 8">
            <a:extLst>
              <a:ext uri="{FF2B5EF4-FFF2-40B4-BE49-F238E27FC236}">
                <a16:creationId xmlns:a16="http://schemas.microsoft.com/office/drawing/2014/main" id="{DA2DC7BD-DB84-F045-84E1-6F99934F1E6E}"/>
              </a:ext>
            </a:extLst>
          </p:cNvPr>
          <p:cNvGraphicFramePr>
            <a:graphicFrameLocks noGrp="1"/>
          </p:cNvGraphicFramePr>
          <p:nvPr>
            <p:extLst>
              <p:ext uri="{D42A27DB-BD31-4B8C-83A1-F6EECF244321}">
                <p14:modId xmlns:p14="http://schemas.microsoft.com/office/powerpoint/2010/main" val="3200507460"/>
              </p:ext>
            </p:extLst>
          </p:nvPr>
        </p:nvGraphicFramePr>
        <p:xfrm>
          <a:off x="407987" y="1808163"/>
          <a:ext cx="11376025" cy="2590800"/>
        </p:xfrm>
        <a:graphic>
          <a:graphicData uri="http://schemas.openxmlformats.org/drawingml/2006/table">
            <a:tbl>
              <a:tblPr firstRow="1" bandRow="1">
                <a:tableStyleId>{5C22544A-7EE6-4342-B048-85BDC9FD1C3A}</a:tableStyleId>
              </a:tblPr>
              <a:tblGrid>
                <a:gridCol w="964353">
                  <a:extLst>
                    <a:ext uri="{9D8B030D-6E8A-4147-A177-3AD203B41FA5}">
                      <a16:colId xmlns:a16="http://schemas.microsoft.com/office/drawing/2014/main" val="807382448"/>
                    </a:ext>
                  </a:extLst>
                </a:gridCol>
                <a:gridCol w="6507110">
                  <a:extLst>
                    <a:ext uri="{9D8B030D-6E8A-4147-A177-3AD203B41FA5}">
                      <a16:colId xmlns:a16="http://schemas.microsoft.com/office/drawing/2014/main" val="3640381920"/>
                    </a:ext>
                  </a:extLst>
                </a:gridCol>
                <a:gridCol w="1952281">
                  <a:extLst>
                    <a:ext uri="{9D8B030D-6E8A-4147-A177-3AD203B41FA5}">
                      <a16:colId xmlns:a16="http://schemas.microsoft.com/office/drawing/2014/main" val="3840717362"/>
                    </a:ext>
                  </a:extLst>
                </a:gridCol>
                <a:gridCol w="1952281">
                  <a:extLst>
                    <a:ext uri="{9D8B030D-6E8A-4147-A177-3AD203B41FA5}">
                      <a16:colId xmlns:a16="http://schemas.microsoft.com/office/drawing/2014/main" val="2176590606"/>
                    </a:ext>
                  </a:extLst>
                </a:gridCol>
              </a:tblGrid>
              <a:tr h="370840">
                <a:tc>
                  <a:txBody>
                    <a:bodyPr/>
                    <a:lstStyle/>
                    <a:p>
                      <a:pPr algn="ctr" fontAlgn="base"/>
                      <a:r>
                        <a:rPr lang="en-US" sz="1400" b="1" i="0">
                          <a:solidFill>
                            <a:srgbClr val="FFFFFF"/>
                          </a:solidFill>
                          <a:effectLst/>
                          <a:latin typeface="+mj-lt"/>
                        </a:rPr>
                        <a:t>Slide numbers​</a:t>
                      </a:r>
                    </a:p>
                  </a:txBody>
                  <a:tcPr anchor="ctr"/>
                </a:tc>
                <a:tc>
                  <a:txBody>
                    <a:bodyPr/>
                    <a:lstStyle/>
                    <a:p>
                      <a:pPr algn="ctr" fontAlgn="base"/>
                      <a:r>
                        <a:rPr lang="en-US" sz="1400" b="1" i="0">
                          <a:solidFill>
                            <a:srgbClr val="FFFFFF"/>
                          </a:solidFill>
                          <a:effectLst/>
                          <a:latin typeface="+mj-lt"/>
                        </a:rPr>
                        <a:t>Study ​</a:t>
                      </a:r>
                    </a:p>
                  </a:txBody>
                  <a:tcPr anchor="ctr"/>
                </a:tc>
                <a:tc>
                  <a:txBody>
                    <a:bodyPr/>
                    <a:lstStyle/>
                    <a:p>
                      <a:pPr lvl="0" algn="ctr">
                        <a:buNone/>
                      </a:pPr>
                      <a:r>
                        <a:rPr lang="en-US" sz="1400" b="1" i="0">
                          <a:solidFill>
                            <a:srgbClr val="FFFFFF"/>
                          </a:solidFill>
                          <a:effectLst/>
                          <a:latin typeface="+mj-lt"/>
                        </a:rPr>
                        <a:t>Author</a:t>
                      </a:r>
                    </a:p>
                  </a:txBody>
                  <a:tcPr anchor="ctr"/>
                </a:tc>
                <a:tc>
                  <a:txBody>
                    <a:bodyPr/>
                    <a:lstStyle/>
                    <a:p>
                      <a:pPr algn="ctr" fontAlgn="base"/>
                      <a:r>
                        <a:rPr lang="en-US" sz="1400" b="1" i="0">
                          <a:solidFill>
                            <a:srgbClr val="FFFFFF"/>
                          </a:solidFill>
                          <a:effectLst/>
                          <a:latin typeface="+mj-lt"/>
                        </a:rPr>
                        <a:t>Congress(es) and abstract number(s)</a:t>
                      </a:r>
                    </a:p>
                  </a:txBody>
                  <a:tcPr anchor="ctr"/>
                </a:tc>
                <a:extLst>
                  <a:ext uri="{0D108BD9-81ED-4DB2-BD59-A6C34878D82A}">
                    <a16:rowId xmlns:a16="http://schemas.microsoft.com/office/drawing/2014/main" val="1887823058"/>
                  </a:ext>
                </a:extLst>
              </a:tr>
              <a:tr h="370840">
                <a:tc>
                  <a:txBody>
                    <a:bodyPr/>
                    <a:lstStyle/>
                    <a:p>
                      <a:pPr algn="ctr" fontAlgn="base"/>
                      <a:r>
                        <a:rPr lang="en-US" sz="1400" b="0" i="0">
                          <a:solidFill>
                            <a:schemeClr val="tx1"/>
                          </a:solidFill>
                          <a:effectLst/>
                          <a:latin typeface="+mj-lt"/>
                        </a:rPr>
                        <a:t>139-148</a:t>
                      </a:r>
                    </a:p>
                  </a:txBody>
                  <a:tcPr anchor="ctr"/>
                </a:tc>
                <a:tc>
                  <a:txBody>
                    <a:bodyPr/>
                    <a:lstStyle/>
                    <a:p>
                      <a:pPr marL="0" marR="0" lvl="0" indent="0" algn="l" rtl="0" eaLnBrk="1" fontAlgn="base" latinLnBrk="0" hangingPunct="1">
                        <a:lnSpc>
                          <a:spcPct val="100000"/>
                        </a:lnSpc>
                        <a:spcBef>
                          <a:spcPts val="0"/>
                        </a:spcBef>
                        <a:spcAft>
                          <a:spcPts val="0"/>
                        </a:spcAft>
                        <a:buClrTx/>
                        <a:buSzTx/>
                        <a:buFontTx/>
                        <a:buNone/>
                      </a:pPr>
                      <a:r>
                        <a:rPr lang="en-US" sz="1400" b="1" i="0">
                          <a:solidFill>
                            <a:schemeClr val="tx1"/>
                          </a:solidFill>
                          <a:effectLst/>
                          <a:latin typeface="+mj-lt"/>
                        </a:rPr>
                        <a:t>INNOVATE</a:t>
                      </a:r>
                      <a:r>
                        <a:rPr lang="en-US" sz="1400" b="0" i="0">
                          <a:solidFill>
                            <a:schemeClr val="tx1"/>
                          </a:solidFill>
                          <a:effectLst/>
                          <a:latin typeface="+mj-lt"/>
                        </a:rPr>
                        <a:t>: 5-year follow-up from the phase 3 trial comparing ibrutinib + rituximab vs placebo + rituximab for Waldenström macroglobulinemia.</a:t>
                      </a:r>
                      <a:endParaRPr lang="en-US" sz="1400" b="0" i="0" dirty="0">
                        <a:solidFill>
                          <a:schemeClr val="tx1"/>
                        </a:solidFill>
                        <a:effectLst/>
                        <a:latin typeface="+mj-lt"/>
                      </a:endParaRPr>
                    </a:p>
                  </a:txBody>
                  <a:tcPr anchor="ctr"/>
                </a:tc>
                <a:tc>
                  <a:txBody>
                    <a:bodyPr/>
                    <a:lstStyle/>
                    <a:p>
                      <a:pPr marL="0" marR="0" lvl="0" indent="0" algn="ctr">
                        <a:lnSpc>
                          <a:spcPct val="100000"/>
                        </a:lnSpc>
                        <a:spcBef>
                          <a:spcPts val="0"/>
                        </a:spcBef>
                        <a:spcAft>
                          <a:spcPts val="0"/>
                        </a:spcAft>
                        <a:buNone/>
                      </a:pPr>
                      <a:r>
                        <a:rPr lang="en-US" sz="1400" b="0" i="0" u="none" strike="noStrike" kern="1200" noProof="0">
                          <a:solidFill>
                            <a:schemeClr val="tx1"/>
                          </a:solidFill>
                          <a:effectLst/>
                        </a:rPr>
                        <a:t>Ramón García-Sanz</a:t>
                      </a:r>
                      <a:r>
                        <a:rPr lang="en-US" sz="1400" b="0" i="0" kern="1200">
                          <a:solidFill>
                            <a:schemeClr val="tx1"/>
                          </a:solidFill>
                          <a:effectLst/>
                          <a:latin typeface="+mn-lt"/>
                          <a:ea typeface="+mn-ea"/>
                          <a:cs typeface="+mn-cs"/>
                        </a:rPr>
                        <a:t> </a:t>
                      </a:r>
                    </a:p>
                  </a:txBody>
                  <a:tcPr anchor="ctr"/>
                </a:tc>
                <a:tc>
                  <a:txBody>
                    <a:bodyPr/>
                    <a:lstStyle/>
                    <a:p>
                      <a:pPr marL="0" lvl="0" indent="0" algn="ctr" defTabSz="914400">
                        <a:lnSpc>
                          <a:spcPct val="100000"/>
                        </a:lnSpc>
                        <a:spcBef>
                          <a:spcPts val="0"/>
                        </a:spcBef>
                        <a:spcAft>
                          <a:spcPts val="0"/>
                        </a:spcAft>
                        <a:buNone/>
                        <a:tabLst/>
                        <a:defRPr/>
                      </a:pPr>
                      <a:r>
                        <a:rPr lang="en-US" sz="1400" b="0" i="0" kern="1200">
                          <a:solidFill>
                            <a:schemeClr val="tx1"/>
                          </a:solidFill>
                          <a:effectLst/>
                          <a:latin typeface="+mn-lt"/>
                          <a:ea typeface="+mn-ea"/>
                          <a:cs typeface="+mn-cs"/>
                        </a:rPr>
                        <a:t>EHA abstract EP782</a:t>
                      </a:r>
                      <a:endParaRPr lang="en-US" sz="1400" b="0" i="0">
                        <a:solidFill>
                          <a:schemeClr val="tx1"/>
                        </a:solidFill>
                        <a:effectLst/>
                        <a:latin typeface="+mj-lt"/>
                      </a:endParaRPr>
                    </a:p>
                  </a:txBody>
                  <a:tcPr anchor="ctr"/>
                </a:tc>
                <a:extLst>
                  <a:ext uri="{0D108BD9-81ED-4DB2-BD59-A6C34878D82A}">
                    <a16:rowId xmlns:a16="http://schemas.microsoft.com/office/drawing/2014/main" val="2582141116"/>
                  </a:ext>
                </a:extLst>
              </a:tr>
              <a:tr h="370840">
                <a:tc>
                  <a:txBody>
                    <a:bodyPr/>
                    <a:lstStyle/>
                    <a:p>
                      <a:pPr algn="ctr" fontAlgn="base"/>
                      <a:r>
                        <a:rPr lang="en-US" sz="1400" b="0" i="0">
                          <a:solidFill>
                            <a:schemeClr val="tx1"/>
                          </a:solidFill>
                          <a:effectLst/>
                          <a:latin typeface="+mj-lt"/>
                        </a:rPr>
                        <a:t>149-154</a:t>
                      </a:r>
                    </a:p>
                  </a:txBody>
                  <a:tcPr anchor="ctr"/>
                </a:tc>
                <a:tc>
                  <a:txBody>
                    <a:bodyPr/>
                    <a:lstStyle/>
                    <a:p>
                      <a:pPr marL="0" marR="0" lvl="0" indent="0" algn="l" rtl="0" eaLnBrk="1" fontAlgn="base" latinLnBrk="0" hangingPunct="1">
                        <a:lnSpc>
                          <a:spcPct val="100000"/>
                        </a:lnSpc>
                        <a:spcBef>
                          <a:spcPts val="0"/>
                        </a:spcBef>
                        <a:spcAft>
                          <a:spcPts val="0"/>
                        </a:spcAft>
                        <a:buClrTx/>
                        <a:buSzTx/>
                        <a:buFontTx/>
                        <a:buNone/>
                      </a:pPr>
                      <a:r>
                        <a:rPr lang="en-US" sz="1400" b="0">
                          <a:solidFill>
                            <a:schemeClr val="tx1"/>
                          </a:solidFill>
                          <a:latin typeface="+mj-lt"/>
                        </a:rPr>
                        <a:t>Mavorixafor and ibrutinib in Waldenström macroglobulinemia: Phase 1b study of a CXCR4 antagonist in combination with a BTK inhibitor.</a:t>
                      </a:r>
                      <a:endParaRPr lang="en-US" sz="1400" b="0" dirty="0">
                        <a:solidFill>
                          <a:schemeClr val="tx1"/>
                        </a:solidFill>
                        <a:latin typeface="+mj-lt"/>
                      </a:endParaRPr>
                    </a:p>
                  </a:txBody>
                  <a:tcPr anchor="ctr"/>
                </a:tc>
                <a:tc>
                  <a:txBody>
                    <a:bodyPr/>
                    <a:lstStyle/>
                    <a:p>
                      <a:pPr marL="0" lvl="0" indent="0" algn="ctr" defTabSz="914400">
                        <a:lnSpc>
                          <a:spcPct val="100000"/>
                        </a:lnSpc>
                        <a:spcBef>
                          <a:spcPts val="0"/>
                        </a:spcBef>
                        <a:spcAft>
                          <a:spcPts val="0"/>
                        </a:spcAft>
                        <a:buNone/>
                        <a:tabLst/>
                        <a:defRPr/>
                      </a:pPr>
                      <a:r>
                        <a:rPr lang="en-GB" sz="1400" b="0">
                          <a:solidFill>
                            <a:schemeClr val="tx1"/>
                          </a:solidFill>
                          <a:latin typeface="+mj-lt"/>
                        </a:rPr>
                        <a:t>Steve Treon</a:t>
                      </a:r>
                    </a:p>
                  </a:txBody>
                  <a:tcPr anchor="ctr"/>
                </a:tc>
                <a:tc>
                  <a:txBody>
                    <a:bodyPr/>
                    <a:lstStyle/>
                    <a:p>
                      <a:pPr marL="0" lvl="0" indent="0" algn="ctr" defTabSz="914400">
                        <a:lnSpc>
                          <a:spcPct val="100000"/>
                        </a:lnSpc>
                        <a:spcBef>
                          <a:spcPts val="0"/>
                        </a:spcBef>
                        <a:spcAft>
                          <a:spcPts val="0"/>
                        </a:spcAft>
                        <a:buNone/>
                        <a:tabLst/>
                        <a:defRPr/>
                      </a:pPr>
                      <a:r>
                        <a:rPr lang="en-GB" sz="1400" b="0" kern="1200">
                          <a:solidFill>
                            <a:schemeClr val="tx1"/>
                          </a:solidFill>
                          <a:latin typeface="+mn-lt"/>
                          <a:ea typeface="+mn-ea"/>
                          <a:cs typeface="+mn-cs"/>
                        </a:rPr>
                        <a:t>EHA Abstract EP784</a:t>
                      </a:r>
                      <a:endParaRPr lang="en-GB" sz="1400" b="0">
                        <a:solidFill>
                          <a:schemeClr val="tx1"/>
                        </a:solidFill>
                        <a:latin typeface="+mj-lt"/>
                      </a:endParaRPr>
                    </a:p>
                  </a:txBody>
                  <a:tcPr anchor="ctr"/>
                </a:tc>
                <a:extLst>
                  <a:ext uri="{0D108BD9-81ED-4DB2-BD59-A6C34878D82A}">
                    <a16:rowId xmlns:a16="http://schemas.microsoft.com/office/drawing/2014/main" val="4025834274"/>
                  </a:ext>
                </a:extLst>
              </a:tr>
              <a:tr h="370840">
                <a:tc>
                  <a:txBody>
                    <a:bodyPr/>
                    <a:lstStyle/>
                    <a:p>
                      <a:pPr algn="ctr" fontAlgn="base"/>
                      <a:r>
                        <a:rPr lang="en-US" sz="1400" b="0" i="0">
                          <a:solidFill>
                            <a:schemeClr val="tx1"/>
                          </a:solidFill>
                          <a:effectLst/>
                          <a:latin typeface="+mj-lt"/>
                        </a:rPr>
                        <a:t>155-159</a:t>
                      </a:r>
                    </a:p>
                  </a:txBody>
                  <a:tcPr anchor="ctr"/>
                </a:tc>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lang="en-US" sz="1400">
                          <a:solidFill>
                            <a:schemeClr val="tx1"/>
                          </a:solidFill>
                          <a:latin typeface="+mj-lt"/>
                          <a:cs typeface="Arial"/>
                        </a:rPr>
                        <a:t>Efficacy and safety of zanubrutinib vs rituximab-based chemotherapy in Waldenström Macroglobulinemia: </a:t>
                      </a:r>
                      <a:r>
                        <a:rPr lang="en-US" sz="1400">
                          <a:solidFill>
                            <a:schemeClr val="tx1"/>
                          </a:solidFill>
                          <a:latin typeface="+mj-lt"/>
                        </a:rPr>
                        <a:t>Matching-adjusted indirect comparisons.</a:t>
                      </a:r>
                      <a:endParaRPr lang="de-DE" sz="1400">
                        <a:solidFill>
                          <a:schemeClr val="tx1"/>
                        </a:solidFill>
                        <a:latin typeface="+mj-lt"/>
                      </a:endParaRPr>
                    </a:p>
                  </a:txBody>
                  <a:tcPr anchor="ctr"/>
                </a:tc>
                <a:tc>
                  <a:txBody>
                    <a:bodyPr/>
                    <a:lstStyle/>
                    <a:p>
                      <a:pPr marL="0" lvl="0" indent="0" algn="ctr" defTabSz="914400">
                        <a:lnSpc>
                          <a:spcPct val="100000"/>
                        </a:lnSpc>
                        <a:spcBef>
                          <a:spcPts val="0"/>
                        </a:spcBef>
                        <a:spcAft>
                          <a:spcPts val="0"/>
                        </a:spcAft>
                        <a:buNone/>
                        <a:tabLst/>
                        <a:defRPr/>
                      </a:pPr>
                      <a:r>
                        <a:rPr lang="en-US" sz="1400" b="0" i="0">
                          <a:solidFill>
                            <a:schemeClr val="tx1"/>
                          </a:solidFill>
                          <a:effectLst/>
                          <a:latin typeface="+mj-lt"/>
                        </a:rPr>
                        <a:t>Jorge Castillo</a:t>
                      </a:r>
                    </a:p>
                  </a:txBody>
                  <a:tcPr anchor="ctr"/>
                </a:tc>
                <a:tc>
                  <a:txBody>
                    <a:bodyPr/>
                    <a:lstStyle/>
                    <a:p>
                      <a:pPr marL="0" lvl="0" indent="0" algn="ctr" defTabSz="914400">
                        <a:lnSpc>
                          <a:spcPct val="100000"/>
                        </a:lnSpc>
                        <a:spcBef>
                          <a:spcPts val="0"/>
                        </a:spcBef>
                        <a:spcAft>
                          <a:spcPts val="0"/>
                        </a:spcAft>
                        <a:buNone/>
                        <a:tabLst/>
                        <a:defRPr/>
                      </a:pPr>
                      <a:r>
                        <a:rPr lang="en-US" sz="1400" b="0" i="0" kern="1200">
                          <a:solidFill>
                            <a:schemeClr val="tx1"/>
                          </a:solidFill>
                          <a:effectLst/>
                          <a:latin typeface="+mn-lt"/>
                          <a:ea typeface="+mn-ea"/>
                          <a:cs typeface="+mn-cs"/>
                        </a:rPr>
                        <a:t>EHA Abstract EP805</a:t>
                      </a:r>
                      <a:endParaRPr lang="en-US" sz="1400" b="0" i="0">
                        <a:solidFill>
                          <a:schemeClr val="tx1"/>
                        </a:solidFill>
                        <a:effectLst/>
                        <a:latin typeface="+mj-lt"/>
                      </a:endParaRPr>
                    </a:p>
                  </a:txBody>
                  <a:tcPr anchor="ctr"/>
                </a:tc>
                <a:extLst>
                  <a:ext uri="{0D108BD9-81ED-4DB2-BD59-A6C34878D82A}">
                    <a16:rowId xmlns:a16="http://schemas.microsoft.com/office/drawing/2014/main" val="2914538888"/>
                  </a:ext>
                </a:extLst>
              </a:tr>
              <a:tr h="370840">
                <a:tc>
                  <a:txBody>
                    <a:bodyPr/>
                    <a:lstStyle/>
                    <a:p>
                      <a:pPr algn="ctr" fontAlgn="base"/>
                      <a:r>
                        <a:rPr lang="en-US" sz="1400" b="0" i="0">
                          <a:solidFill>
                            <a:schemeClr val="tx1"/>
                          </a:solidFill>
                          <a:effectLst/>
                          <a:latin typeface="+mj-lt"/>
                        </a:rPr>
                        <a:t>160-162</a:t>
                      </a:r>
                    </a:p>
                  </a:txBody>
                  <a:tcPr anchor="ctr"/>
                </a:tc>
                <a:tc>
                  <a:txBody>
                    <a:bodyPr/>
                    <a:lstStyle/>
                    <a:p>
                      <a:pPr marL="0" marR="0" lvl="0" indent="0" algn="l" rtl="0" eaLnBrk="1" fontAlgn="base" latinLnBrk="0" hangingPunct="1">
                        <a:lnSpc>
                          <a:spcPct val="100000"/>
                        </a:lnSpc>
                        <a:spcBef>
                          <a:spcPts val="0"/>
                        </a:spcBef>
                        <a:spcAft>
                          <a:spcPts val="0"/>
                        </a:spcAft>
                        <a:buClrTx/>
                        <a:buSzTx/>
                        <a:buFontTx/>
                        <a:buNone/>
                      </a:pPr>
                      <a:r>
                        <a:rPr lang="en-US" sz="1400" b="0" i="0" kern="1200">
                          <a:solidFill>
                            <a:schemeClr val="tx1"/>
                          </a:solidFill>
                          <a:effectLst/>
                          <a:latin typeface="+mj-lt"/>
                          <a:ea typeface="+mn-ea"/>
                          <a:cs typeface="+mn-cs"/>
                        </a:rPr>
                        <a:t>Cost-effectiveness of zanubrutinib vs ibrutinib in adult patients with Waldenström Macroglobulinemia.</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i="0" kern="1200">
                          <a:solidFill>
                            <a:schemeClr val="tx1"/>
                          </a:solidFill>
                          <a:effectLst/>
                          <a:latin typeface="+mn-lt"/>
                          <a:ea typeface="+mn-ea"/>
                          <a:cs typeface="+mn-cs"/>
                        </a:rPr>
                        <a:t>Jorge Castillo</a:t>
                      </a:r>
                    </a:p>
                  </a:txBody>
                  <a:tcPr anchor="ctr"/>
                </a:tc>
                <a:tc>
                  <a:txBody>
                    <a:bodyPr/>
                    <a:lstStyle/>
                    <a:p>
                      <a:pPr marL="0" lvl="0" indent="0" algn="ctr" defTabSz="914400">
                        <a:lnSpc>
                          <a:spcPct val="100000"/>
                        </a:lnSpc>
                        <a:spcBef>
                          <a:spcPts val="0"/>
                        </a:spcBef>
                        <a:spcAft>
                          <a:spcPts val="0"/>
                        </a:spcAft>
                        <a:buNone/>
                        <a:tabLst/>
                        <a:defRPr/>
                      </a:pPr>
                      <a:r>
                        <a:rPr lang="en-US" sz="1400" b="0" i="0" kern="1200" dirty="0">
                          <a:solidFill>
                            <a:schemeClr val="tx1"/>
                          </a:solidFill>
                          <a:effectLst/>
                          <a:latin typeface="+mn-lt"/>
                          <a:ea typeface="+mn-ea"/>
                          <a:cs typeface="+mn-cs"/>
                        </a:rPr>
                        <a:t>EHA Abstract EP1174</a:t>
                      </a:r>
                      <a:endParaRPr lang="en-US" sz="1400" b="0" i="0" kern="1200" dirty="0">
                        <a:solidFill>
                          <a:schemeClr val="tx1"/>
                        </a:solidFill>
                        <a:effectLst/>
                        <a:latin typeface="+mj-lt"/>
                        <a:ea typeface="+mn-ea"/>
                        <a:cs typeface="+mn-cs"/>
                      </a:endParaRPr>
                    </a:p>
                  </a:txBody>
                  <a:tcPr anchor="ctr"/>
                </a:tc>
                <a:extLst>
                  <a:ext uri="{0D108BD9-81ED-4DB2-BD59-A6C34878D82A}">
                    <a16:rowId xmlns:a16="http://schemas.microsoft.com/office/drawing/2014/main" val="3000064702"/>
                  </a:ext>
                </a:extLst>
              </a:tr>
            </a:tbl>
          </a:graphicData>
        </a:graphic>
      </p:graphicFrame>
    </p:spTree>
    <p:extLst>
      <p:ext uri="{BB962C8B-B14F-4D97-AF65-F5344CB8AC3E}">
        <p14:creationId xmlns:p14="http://schemas.microsoft.com/office/powerpoint/2010/main" val="277073018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US"/>
              <a:t>Population-based MRD model results: Covariates</a:t>
            </a:r>
            <a:endParaRPr lang="en-GB"/>
          </a:p>
        </p:txBody>
      </p:sp>
      <p:sp>
        <p:nvSpPr>
          <p:cNvPr id="2" name="Inhaltsplatzhalter 1">
            <a:extLst>
              <a:ext uri="{FF2B5EF4-FFF2-40B4-BE49-F238E27FC236}">
                <a16:creationId xmlns:a16="http://schemas.microsoft.com/office/drawing/2014/main" id="{4EFF0D3C-E2F6-374A-87B0-4B084524F861}"/>
              </a:ext>
            </a:extLst>
          </p:cNvPr>
          <p:cNvSpPr>
            <a:spLocks noGrp="1"/>
          </p:cNvSpPr>
          <p:nvPr>
            <p:ph sz="half" idx="1"/>
          </p:nvPr>
        </p:nvSpPr>
        <p:spPr>
          <a:xfrm>
            <a:off x="410908" y="1825625"/>
            <a:ext cx="5540630" cy="4351338"/>
          </a:xfrm>
        </p:spPr>
        <p:txBody>
          <a:bodyPr>
            <a:normAutofit fontScale="85000" lnSpcReduction="20000"/>
          </a:bodyPr>
          <a:lstStyle/>
          <a:p>
            <a:pPr marL="0" indent="0">
              <a:buNone/>
            </a:pPr>
            <a:r>
              <a:rPr lang="en-US" b="1"/>
              <a:t>Factors associated with short MRD doubling time</a:t>
            </a:r>
          </a:p>
          <a:p>
            <a:r>
              <a:rPr lang="en-US" i="1"/>
              <a:t>TP53 </a:t>
            </a:r>
            <a:r>
              <a:rPr lang="en-US"/>
              <a:t>aberrations</a:t>
            </a:r>
          </a:p>
          <a:p>
            <a:r>
              <a:rPr lang="en-US"/>
              <a:t>CKT</a:t>
            </a:r>
          </a:p>
          <a:p>
            <a:r>
              <a:rPr lang="en-US"/>
              <a:t>High disease burden</a:t>
            </a:r>
          </a:p>
          <a:p>
            <a:r>
              <a:rPr lang="en-US"/>
              <a:t>High/very high CLL-IPI</a:t>
            </a:r>
          </a:p>
          <a:p>
            <a:r>
              <a:rPr lang="en-US" b="1" err="1"/>
              <a:t>Clb</a:t>
            </a:r>
            <a:r>
              <a:rPr lang="en-US" b="1"/>
              <a:t>-Obi</a:t>
            </a:r>
          </a:p>
          <a:p>
            <a:r>
              <a:rPr lang="en-US">
                <a:solidFill>
                  <a:schemeClr val="accent6"/>
                </a:solidFill>
              </a:rPr>
              <a:t>NFKBIE, POT1, NOTCH1 mutations (low numbers)</a:t>
            </a:r>
          </a:p>
          <a:p>
            <a:pPr marL="0" indent="0">
              <a:buNone/>
            </a:pPr>
            <a:endParaRPr lang="en-US" b="1"/>
          </a:p>
          <a:p>
            <a:pPr marL="0" indent="0">
              <a:buNone/>
            </a:pPr>
            <a:r>
              <a:rPr lang="en-US" b="1"/>
              <a:t>Factors associated with short time to MRD 10</a:t>
            </a:r>
            <a:r>
              <a:rPr lang="en-US" b="1" baseline="30000"/>
              <a:t>-2</a:t>
            </a:r>
          </a:p>
          <a:p>
            <a:r>
              <a:rPr lang="en-US" b="1" err="1"/>
              <a:t>Clb</a:t>
            </a:r>
            <a:r>
              <a:rPr lang="en-US" b="1"/>
              <a:t>-Obi</a:t>
            </a:r>
          </a:p>
          <a:p>
            <a:r>
              <a:rPr lang="en-US" i="1"/>
              <a:t>TP53</a:t>
            </a:r>
            <a:r>
              <a:rPr lang="en-US"/>
              <a:t> aberrations</a:t>
            </a:r>
          </a:p>
          <a:p>
            <a:r>
              <a:rPr lang="en-US"/>
              <a:t>B2M &gt;3.5 mg/dl</a:t>
            </a:r>
          </a:p>
          <a:p>
            <a:r>
              <a:rPr lang="en-US"/>
              <a:t>High/very high CLL-IPI</a:t>
            </a:r>
          </a:p>
          <a:p>
            <a:r>
              <a:rPr lang="en-US">
                <a:solidFill>
                  <a:schemeClr val="accent6"/>
                </a:solidFill>
              </a:rPr>
              <a:t>RPS15, XPO1, NOTCH1 mutations (low numbers)</a:t>
            </a:r>
          </a:p>
          <a:p>
            <a:endParaRPr lang="en-US"/>
          </a:p>
          <a:p>
            <a:endParaRPr lang="en-US"/>
          </a:p>
        </p:txBody>
      </p:sp>
      <p:sp>
        <p:nvSpPr>
          <p:cNvPr id="3" name="Inhaltsplatzhalter 2">
            <a:extLst>
              <a:ext uri="{FF2B5EF4-FFF2-40B4-BE49-F238E27FC236}">
                <a16:creationId xmlns:a16="http://schemas.microsoft.com/office/drawing/2014/main" id="{3A466FAB-49B0-224B-AC06-0AD47747C732}"/>
              </a:ext>
            </a:extLst>
          </p:cNvPr>
          <p:cNvSpPr>
            <a:spLocks noGrp="1"/>
          </p:cNvSpPr>
          <p:nvPr>
            <p:ph sz="half" idx="2"/>
          </p:nvPr>
        </p:nvSpPr>
        <p:spPr>
          <a:xfrm>
            <a:off x="6242703" y="1825625"/>
            <a:ext cx="5793721" cy="4351338"/>
          </a:xfrm>
        </p:spPr>
        <p:txBody>
          <a:bodyPr vert="horz" lIns="0" tIns="0" rIns="0" bIns="0" rtlCol="0" anchor="t">
            <a:normAutofit fontScale="85000" lnSpcReduction="20000"/>
          </a:bodyPr>
          <a:lstStyle/>
          <a:p>
            <a:pPr marL="0" indent="0">
              <a:buNone/>
            </a:pPr>
            <a:r>
              <a:rPr lang="en-US" b="1" dirty="0"/>
              <a:t>Factors associated with long time to MRD 10</a:t>
            </a:r>
            <a:r>
              <a:rPr lang="en-US" b="1" baseline="30000" dirty="0"/>
              <a:t>-2</a:t>
            </a:r>
          </a:p>
          <a:p>
            <a:r>
              <a:rPr lang="en-US" dirty="0"/>
              <a:t>Low CLL-IPI</a:t>
            </a:r>
            <a:endParaRPr lang="en-US" dirty="0">
              <a:cs typeface="Arial"/>
            </a:endParaRPr>
          </a:p>
          <a:p>
            <a:r>
              <a:rPr lang="en-US" dirty="0"/>
              <a:t>Mutated IGHV</a:t>
            </a:r>
            <a:endParaRPr lang="en-US" dirty="0">
              <a:cs typeface="Arial"/>
            </a:endParaRPr>
          </a:p>
          <a:p>
            <a:r>
              <a:rPr lang="en-US" dirty="0"/>
              <a:t>ß2M &lt;3.5 mg/dl</a:t>
            </a:r>
            <a:endParaRPr lang="en-US" dirty="0">
              <a:cs typeface="Arial"/>
            </a:endParaRPr>
          </a:p>
          <a:p>
            <a:r>
              <a:rPr lang="en-US" b="1" dirty="0"/>
              <a:t>Ven-Obi</a:t>
            </a:r>
            <a:endParaRPr lang="en-US" b="1" dirty="0">
              <a:cs typeface="Arial"/>
            </a:endParaRPr>
          </a:p>
          <a:p>
            <a:endParaRPr lang="en-US" dirty="0"/>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t>B2M, Beta-2 </a:t>
            </a:r>
            <a:r>
              <a:rPr lang="en-US" err="1"/>
              <a:t>microglobulin</a:t>
            </a:r>
            <a:r>
              <a:rPr lang="en-US"/>
              <a:t>; </a:t>
            </a:r>
            <a:r>
              <a:rPr lang="en-US" err="1"/>
              <a:t>Clb</a:t>
            </a:r>
            <a:r>
              <a:rPr lang="en-US"/>
              <a:t>, chlorambucil; CKT, complex karyotype; CLL, chronic lymphocytic leukemia; </a:t>
            </a:r>
          </a:p>
          <a:p>
            <a:r>
              <a:rPr lang="en-US"/>
              <a:t>CLL-IPI, International Prognostic Index for patients with chronic lymphocytic leukemia; MRD, minimal residual disease; Obi, </a:t>
            </a:r>
            <a:r>
              <a:rPr lang="en-US" err="1"/>
              <a:t>obinutuzumab</a:t>
            </a:r>
            <a:r>
              <a:rPr lang="en-US"/>
              <a:t>; Ven, </a:t>
            </a:r>
            <a:r>
              <a:rPr lang="en-US" err="1"/>
              <a:t>venetoclax</a:t>
            </a:r>
            <a:r>
              <a:rPr lang="en-US"/>
              <a:t>.</a:t>
            </a:r>
          </a:p>
          <a:p>
            <a:r>
              <a:rPr lang="en-US" b="1"/>
              <a:t>Al-</a:t>
            </a:r>
            <a:r>
              <a:rPr lang="en-US" b="1" err="1"/>
              <a:t>Sawaf</a:t>
            </a:r>
            <a:r>
              <a:rPr lang="en-US" b="1"/>
              <a:t> O. et al. Abstract 031 presented at ICML 2021.</a:t>
            </a:r>
          </a:p>
        </p:txBody>
      </p:sp>
      <p:sp>
        <p:nvSpPr>
          <p:cNvPr id="10" name="TextBox 9">
            <a:extLst>
              <a:ext uri="{FF2B5EF4-FFF2-40B4-BE49-F238E27FC236}">
                <a16:creationId xmlns:a16="http://schemas.microsoft.com/office/drawing/2014/main" id="{130DAC26-DC90-4E8D-B157-4A0B891A0186}"/>
              </a:ext>
            </a:extLst>
          </p:cNvPr>
          <p:cNvSpPr txBox="1"/>
          <p:nvPr/>
        </p:nvSpPr>
        <p:spPr>
          <a:xfrm>
            <a:off x="6214633" y="3700353"/>
            <a:ext cx="5536143" cy="646331"/>
          </a:xfrm>
          <a:prstGeom prst="rect">
            <a:avLst/>
          </a:prstGeom>
          <a:solidFill>
            <a:schemeClr val="tx2"/>
          </a:solidFill>
        </p:spPr>
        <p:txBody>
          <a:bodyPr wrap="square">
            <a:spAutoFit/>
          </a:bodyPr>
          <a:lstStyle/>
          <a:p>
            <a:pPr>
              <a:buClr>
                <a:schemeClr val="bg2"/>
              </a:buClr>
            </a:pPr>
            <a:r>
              <a:rPr lang="en-US" b="1">
                <a:solidFill>
                  <a:schemeClr val="bg1"/>
                </a:solidFill>
              </a:rPr>
              <a:t>Implication for clinical management of CLL:</a:t>
            </a:r>
          </a:p>
          <a:p>
            <a:pPr>
              <a:buClr>
                <a:schemeClr val="bg2"/>
              </a:buClr>
            </a:pPr>
            <a:r>
              <a:rPr lang="en-US" b="1">
                <a:solidFill>
                  <a:schemeClr val="bg2"/>
                </a:solidFill>
              </a:rPr>
              <a:t>Choice of treatment influences MRD outcomes</a:t>
            </a:r>
          </a:p>
        </p:txBody>
      </p:sp>
    </p:spTree>
    <p:extLst>
      <p:ext uri="{BB962C8B-B14F-4D97-AF65-F5344CB8AC3E}">
        <p14:creationId xmlns:p14="http://schemas.microsoft.com/office/powerpoint/2010/main" val="143181141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 name="Grafik 54">
            <a:extLst>
              <a:ext uri="{FF2B5EF4-FFF2-40B4-BE49-F238E27FC236}">
                <a16:creationId xmlns:a16="http://schemas.microsoft.com/office/drawing/2014/main" id="{B21BBD67-757D-E146-BDA8-3431F297EF73}"/>
              </a:ext>
            </a:extLst>
          </p:cNvPr>
          <p:cNvPicPr>
            <a:picLocks noChangeAspect="1"/>
          </p:cNvPicPr>
          <p:nvPr/>
        </p:nvPicPr>
        <p:blipFill rotWithShape="1">
          <a:blip r:embed="rId3">
            <a:extLst>
              <a:ext uri="{28A0092B-C50C-407E-A947-70E740481C1C}">
                <a14:useLocalDpi xmlns:a14="http://schemas.microsoft.com/office/drawing/2010/main" val="0"/>
              </a:ext>
            </a:extLst>
          </a:blip>
          <a:srcRect l="13000" t="27754" r="11909" b="15595"/>
          <a:stretch/>
        </p:blipFill>
        <p:spPr>
          <a:xfrm>
            <a:off x="1600995" y="1830444"/>
            <a:ext cx="9015575" cy="3797926"/>
          </a:xfrm>
          <a:prstGeom prst="rect">
            <a:avLst/>
          </a:prstGeom>
        </p:spPr>
      </p:pic>
      <p:sp>
        <p:nvSpPr>
          <p:cNvPr id="5" name="object 5"/>
          <p:cNvSpPr txBox="1">
            <a:spLocks noGrp="1"/>
          </p:cNvSpPr>
          <p:nvPr>
            <p:ph type="title"/>
          </p:nvPr>
        </p:nvSpPr>
        <p:spPr/>
        <p:txBody>
          <a:bodyPr/>
          <a:lstStyle/>
          <a:p>
            <a:r>
              <a:rPr lang="en-US"/>
              <a:t>Translation to PFS</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Clb, chlorambucil; MRD, minimal residual disease; Obi, obinutuzumab; PFS, progression-free survival; Ven, venetoclax.</a:t>
            </a:r>
          </a:p>
          <a:p>
            <a:r>
              <a:rPr lang="en-US" b="1">
                <a:latin typeface="Arial" panose="020B0604020202020204" pitchFamily="34" charset="0"/>
                <a:cs typeface="Arial" panose="020B0604020202020204" pitchFamily="34" charset="0"/>
              </a:rPr>
              <a:t>Al-Sawaf O. et al. Abstract 031 presented at ICML 2021.</a:t>
            </a:r>
            <a:endParaRPr lang="en-US">
              <a:latin typeface="Arial" panose="020B0604020202020204" pitchFamily="34" charset="0"/>
              <a:cs typeface="Arial" panose="020B0604020202020204" pitchFamily="34" charset="0"/>
            </a:endParaRPr>
          </a:p>
        </p:txBody>
      </p:sp>
      <p:sp>
        <p:nvSpPr>
          <p:cNvPr id="2" name="Textplatzhalter 1">
            <a:extLst>
              <a:ext uri="{FF2B5EF4-FFF2-40B4-BE49-F238E27FC236}">
                <a16:creationId xmlns:a16="http://schemas.microsoft.com/office/drawing/2014/main" id="{ED014629-B1D8-C240-86D6-B52458F4FD25}"/>
              </a:ext>
            </a:extLst>
          </p:cNvPr>
          <p:cNvSpPr>
            <a:spLocks noGrp="1"/>
          </p:cNvSpPr>
          <p:nvPr>
            <p:ph type="body" sz="quarter" idx="12"/>
          </p:nvPr>
        </p:nvSpPr>
        <p:spPr/>
        <p:txBody>
          <a:bodyPr/>
          <a:lstStyle/>
          <a:p>
            <a:r>
              <a:rPr lang="de-DE"/>
              <a:t>Long MRD </a:t>
            </a:r>
            <a:r>
              <a:rPr lang="de-DE" err="1"/>
              <a:t>doubling</a:t>
            </a:r>
            <a:r>
              <a:rPr lang="de-DE"/>
              <a:t> time </a:t>
            </a:r>
            <a:r>
              <a:rPr lang="de-DE" err="1"/>
              <a:t>associated</a:t>
            </a:r>
            <a:r>
              <a:rPr lang="de-DE"/>
              <a:t> </a:t>
            </a:r>
            <a:r>
              <a:rPr lang="de-DE" err="1"/>
              <a:t>with</a:t>
            </a:r>
            <a:r>
              <a:rPr lang="de-DE"/>
              <a:t> </a:t>
            </a:r>
            <a:r>
              <a:rPr lang="de-DE" err="1"/>
              <a:t>longer</a:t>
            </a:r>
            <a:r>
              <a:rPr lang="de-DE"/>
              <a:t> PFS</a:t>
            </a:r>
          </a:p>
        </p:txBody>
      </p:sp>
      <p:sp>
        <p:nvSpPr>
          <p:cNvPr id="10" name="object 4">
            <a:extLst>
              <a:ext uri="{FF2B5EF4-FFF2-40B4-BE49-F238E27FC236}">
                <a16:creationId xmlns:a16="http://schemas.microsoft.com/office/drawing/2014/main" id="{23379956-D69D-474A-A286-62000F72B81D}"/>
              </a:ext>
            </a:extLst>
          </p:cNvPr>
          <p:cNvSpPr txBox="1"/>
          <p:nvPr/>
        </p:nvSpPr>
        <p:spPr>
          <a:xfrm>
            <a:off x="360253" y="3230796"/>
            <a:ext cx="215444" cy="1056766"/>
          </a:xfrm>
          <a:prstGeom prst="rect">
            <a:avLst/>
          </a:prstGeom>
        </p:spPr>
        <p:txBody>
          <a:bodyPr vert="vert270" wrap="square" lIns="0" tIns="1270" rIns="0" bIns="0" rtlCol="0">
            <a:spAutoFit/>
          </a:bodyPr>
          <a:lstStyle/>
          <a:p>
            <a:pPr marL="12700" algn="ctr">
              <a:lnSpc>
                <a:spcPct val="100000"/>
              </a:lnSpc>
              <a:spcBef>
                <a:spcPts val="10"/>
              </a:spcBef>
            </a:pPr>
            <a:r>
              <a:rPr lang="de-DE" sz="1400" b="1">
                <a:latin typeface="Arial"/>
                <a:cs typeface="Arial"/>
              </a:rPr>
              <a:t>Proportion</a:t>
            </a:r>
          </a:p>
        </p:txBody>
      </p:sp>
      <p:grpSp>
        <p:nvGrpSpPr>
          <p:cNvPr id="18" name="Gruppieren 17">
            <a:extLst>
              <a:ext uri="{FF2B5EF4-FFF2-40B4-BE49-F238E27FC236}">
                <a16:creationId xmlns:a16="http://schemas.microsoft.com/office/drawing/2014/main" id="{6E70911A-9315-374C-8E1E-EBA7F31F0322}"/>
              </a:ext>
            </a:extLst>
          </p:cNvPr>
          <p:cNvGrpSpPr/>
          <p:nvPr/>
        </p:nvGrpSpPr>
        <p:grpSpPr>
          <a:xfrm>
            <a:off x="621124" y="1725207"/>
            <a:ext cx="9985962" cy="4401150"/>
            <a:chOff x="688349" y="2161060"/>
            <a:chExt cx="9515727" cy="3814075"/>
          </a:xfrm>
        </p:grpSpPr>
        <p:grpSp>
          <p:nvGrpSpPr>
            <p:cNvPr id="17" name="Group 16">
              <a:extLst>
                <a:ext uri="{FF2B5EF4-FFF2-40B4-BE49-F238E27FC236}">
                  <a16:creationId xmlns:a16="http://schemas.microsoft.com/office/drawing/2014/main" id="{9E54AB65-DEAF-466C-AB91-B98B7FBE3402}"/>
                </a:ext>
              </a:extLst>
            </p:cNvPr>
            <p:cNvGrpSpPr/>
            <p:nvPr/>
          </p:nvGrpSpPr>
          <p:grpSpPr>
            <a:xfrm>
              <a:off x="1140850" y="2232951"/>
              <a:ext cx="72000" cy="3402674"/>
              <a:chOff x="899550" y="2321851"/>
              <a:chExt cx="72000" cy="3402674"/>
            </a:xfrm>
          </p:grpSpPr>
          <p:cxnSp>
            <p:nvCxnSpPr>
              <p:cNvPr id="4" name="Straight Connector 3">
                <a:extLst>
                  <a:ext uri="{FF2B5EF4-FFF2-40B4-BE49-F238E27FC236}">
                    <a16:creationId xmlns:a16="http://schemas.microsoft.com/office/drawing/2014/main" id="{376DFFD2-63A2-4467-B507-F79231451EF8}"/>
                  </a:ext>
                </a:extLst>
              </p:cNvPr>
              <p:cNvCxnSpPr>
                <a:cxnSpLocks/>
              </p:cNvCxnSpPr>
              <p:nvPr/>
            </p:nvCxnSpPr>
            <p:spPr>
              <a:xfrm>
                <a:off x="971550" y="2321851"/>
                <a:ext cx="0" cy="34026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331F9BB-8C9C-4BBC-9C50-A43108A80F22}"/>
                  </a:ext>
                </a:extLst>
              </p:cNvPr>
              <p:cNvCxnSpPr>
                <a:cxnSpLocks/>
              </p:cNvCxnSpPr>
              <p:nvPr/>
            </p:nvCxnSpPr>
            <p:spPr>
              <a:xfrm>
                <a:off x="899550" y="2403849"/>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098824B-C17C-4566-A25D-5DDB4EF49D15}"/>
                  </a:ext>
                </a:extLst>
              </p:cNvPr>
              <p:cNvCxnSpPr>
                <a:cxnSpLocks/>
              </p:cNvCxnSpPr>
              <p:nvPr/>
            </p:nvCxnSpPr>
            <p:spPr>
              <a:xfrm>
                <a:off x="899550" y="3195730"/>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CADDCB1A-6860-471D-A49A-30846CC28972}"/>
                  </a:ext>
                </a:extLst>
              </p:cNvPr>
              <p:cNvCxnSpPr>
                <a:cxnSpLocks/>
              </p:cNvCxnSpPr>
              <p:nvPr/>
            </p:nvCxnSpPr>
            <p:spPr>
              <a:xfrm>
                <a:off x="899550" y="3984622"/>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8E3D2E4-254F-4887-A644-BEADE8FF2CA6}"/>
                  </a:ext>
                </a:extLst>
              </p:cNvPr>
              <p:cNvCxnSpPr>
                <a:cxnSpLocks/>
              </p:cNvCxnSpPr>
              <p:nvPr/>
            </p:nvCxnSpPr>
            <p:spPr>
              <a:xfrm>
                <a:off x="899550" y="4776503"/>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F343E06-D142-4F81-9C7E-543C2F6BB58E}"/>
                  </a:ext>
                </a:extLst>
              </p:cNvPr>
              <p:cNvCxnSpPr>
                <a:cxnSpLocks/>
              </p:cNvCxnSpPr>
              <p:nvPr/>
            </p:nvCxnSpPr>
            <p:spPr>
              <a:xfrm>
                <a:off x="899550" y="5562403"/>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5A2CB840-6158-4A9A-8681-B290396BB64D}"/>
                </a:ext>
              </a:extLst>
            </p:cNvPr>
            <p:cNvGrpSpPr/>
            <p:nvPr/>
          </p:nvGrpSpPr>
          <p:grpSpPr>
            <a:xfrm>
              <a:off x="1212850" y="5635625"/>
              <a:ext cx="8991226" cy="72001"/>
              <a:chOff x="971550" y="5724525"/>
              <a:chExt cx="8991226" cy="72001"/>
            </a:xfrm>
          </p:grpSpPr>
          <p:cxnSp>
            <p:nvCxnSpPr>
              <p:cNvPr id="19" name="Straight Connector 18">
                <a:extLst>
                  <a:ext uri="{FF2B5EF4-FFF2-40B4-BE49-F238E27FC236}">
                    <a16:creationId xmlns:a16="http://schemas.microsoft.com/office/drawing/2014/main" id="{CAD5C374-E7C7-4B14-B957-47B5521EF851}"/>
                  </a:ext>
                </a:extLst>
              </p:cNvPr>
              <p:cNvCxnSpPr>
                <a:cxnSpLocks/>
              </p:cNvCxnSpPr>
              <p:nvPr/>
            </p:nvCxnSpPr>
            <p:spPr>
              <a:xfrm>
                <a:off x="971550" y="5724525"/>
                <a:ext cx="899122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FE221BD-DBE6-4810-BEC6-0610D236F095}"/>
                  </a:ext>
                </a:extLst>
              </p:cNvPr>
              <p:cNvCxnSpPr>
                <a:cxnSpLocks/>
              </p:cNvCxnSpPr>
              <p:nvPr/>
            </p:nvCxnSpPr>
            <p:spPr>
              <a:xfrm rot="16200000">
                <a:off x="1344785" y="5760525"/>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9328FCDF-D09E-412A-9E3A-E3F655461980}"/>
                  </a:ext>
                </a:extLst>
              </p:cNvPr>
              <p:cNvCxnSpPr>
                <a:cxnSpLocks/>
              </p:cNvCxnSpPr>
              <p:nvPr/>
            </p:nvCxnSpPr>
            <p:spPr>
              <a:xfrm rot="16200000">
                <a:off x="2160566" y="5760525"/>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80B9DD5-6B96-478E-9EA2-D6F3BA4E6DD6}"/>
                  </a:ext>
                </a:extLst>
              </p:cNvPr>
              <p:cNvCxnSpPr>
                <a:cxnSpLocks/>
              </p:cNvCxnSpPr>
              <p:nvPr/>
            </p:nvCxnSpPr>
            <p:spPr>
              <a:xfrm rot="16200000">
                <a:off x="2976346" y="5760526"/>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90921AC-6A10-4963-86D4-6FFBE5ECE046}"/>
                  </a:ext>
                </a:extLst>
              </p:cNvPr>
              <p:cNvCxnSpPr>
                <a:cxnSpLocks/>
              </p:cNvCxnSpPr>
              <p:nvPr/>
            </p:nvCxnSpPr>
            <p:spPr>
              <a:xfrm rot="16200000">
                <a:off x="3798103" y="5760526"/>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C24C713F-A345-471A-A472-5FEF60E02813}"/>
                  </a:ext>
                </a:extLst>
              </p:cNvPr>
              <p:cNvCxnSpPr>
                <a:cxnSpLocks/>
              </p:cNvCxnSpPr>
              <p:nvPr/>
            </p:nvCxnSpPr>
            <p:spPr>
              <a:xfrm rot="16200000">
                <a:off x="4610937" y="5760526"/>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E140F2B8-DF3B-4800-BFDC-B2B426A72731}"/>
                  </a:ext>
                </a:extLst>
              </p:cNvPr>
              <p:cNvCxnSpPr>
                <a:cxnSpLocks/>
              </p:cNvCxnSpPr>
              <p:nvPr/>
            </p:nvCxnSpPr>
            <p:spPr>
              <a:xfrm rot="16200000">
                <a:off x="5426718" y="5760526"/>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987ABDE8-05C9-4B35-98D4-D17C40549395}"/>
                  </a:ext>
                </a:extLst>
              </p:cNvPr>
              <p:cNvCxnSpPr>
                <a:cxnSpLocks/>
              </p:cNvCxnSpPr>
              <p:nvPr/>
            </p:nvCxnSpPr>
            <p:spPr>
              <a:xfrm rot="16200000">
                <a:off x="6242498" y="5760526"/>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0729F62-27AD-4182-A420-F9366B4DA37A}"/>
                  </a:ext>
                </a:extLst>
              </p:cNvPr>
              <p:cNvCxnSpPr>
                <a:cxnSpLocks/>
              </p:cNvCxnSpPr>
              <p:nvPr/>
            </p:nvCxnSpPr>
            <p:spPr>
              <a:xfrm rot="16200000">
                <a:off x="7064255" y="5760526"/>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13296E2B-DE5D-4D0E-B917-D3C05A0DF7FD}"/>
                  </a:ext>
                </a:extLst>
              </p:cNvPr>
              <p:cNvCxnSpPr>
                <a:cxnSpLocks/>
              </p:cNvCxnSpPr>
              <p:nvPr/>
            </p:nvCxnSpPr>
            <p:spPr>
              <a:xfrm rot="16200000">
                <a:off x="7883056" y="5760526"/>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2265862-652D-4FEA-9AB2-0016EDE1F956}"/>
                  </a:ext>
                </a:extLst>
              </p:cNvPr>
              <p:cNvCxnSpPr>
                <a:cxnSpLocks/>
              </p:cNvCxnSpPr>
              <p:nvPr/>
            </p:nvCxnSpPr>
            <p:spPr>
              <a:xfrm rot="16200000">
                <a:off x="8698837" y="5760525"/>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B71FAB1-9501-430D-9429-848721F8DCA0}"/>
                  </a:ext>
                </a:extLst>
              </p:cNvPr>
              <p:cNvCxnSpPr>
                <a:cxnSpLocks/>
              </p:cNvCxnSpPr>
              <p:nvPr/>
            </p:nvCxnSpPr>
            <p:spPr>
              <a:xfrm rot="16200000">
                <a:off x="9514617" y="5760525"/>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TextBox 33">
              <a:extLst>
                <a:ext uri="{FF2B5EF4-FFF2-40B4-BE49-F238E27FC236}">
                  <a16:creationId xmlns:a16="http://schemas.microsoft.com/office/drawing/2014/main" id="{934426D0-E598-4536-9B1B-E0B9FC000E08}"/>
                </a:ext>
              </a:extLst>
            </p:cNvPr>
            <p:cNvSpPr txBox="1"/>
            <p:nvPr/>
          </p:nvSpPr>
          <p:spPr>
            <a:xfrm>
              <a:off x="1480059" y="5667358"/>
              <a:ext cx="284052" cy="307777"/>
            </a:xfrm>
            <a:prstGeom prst="rect">
              <a:avLst/>
            </a:prstGeom>
            <a:noFill/>
          </p:spPr>
          <p:txBody>
            <a:bodyPr wrap="none" rtlCol="0">
              <a:spAutoFit/>
            </a:bodyPr>
            <a:lstStyle/>
            <a:p>
              <a:pPr algn="ctr"/>
              <a:r>
                <a:rPr lang="de-DE" sz="1400"/>
                <a:t>0</a:t>
              </a:r>
              <a:endParaRPr lang="en-GB" sz="1400"/>
            </a:p>
          </p:txBody>
        </p:sp>
        <p:sp>
          <p:nvSpPr>
            <p:cNvPr id="35" name="TextBox 34">
              <a:extLst>
                <a:ext uri="{FF2B5EF4-FFF2-40B4-BE49-F238E27FC236}">
                  <a16:creationId xmlns:a16="http://schemas.microsoft.com/office/drawing/2014/main" id="{EF5FB6C6-3285-4120-BDB9-9B240C9F969F}"/>
                </a:ext>
              </a:extLst>
            </p:cNvPr>
            <p:cNvSpPr txBox="1"/>
            <p:nvPr/>
          </p:nvSpPr>
          <p:spPr>
            <a:xfrm>
              <a:off x="2298859" y="5667358"/>
              <a:ext cx="284052" cy="307777"/>
            </a:xfrm>
            <a:prstGeom prst="rect">
              <a:avLst/>
            </a:prstGeom>
            <a:noFill/>
          </p:spPr>
          <p:txBody>
            <a:bodyPr wrap="none" rtlCol="0">
              <a:spAutoFit/>
            </a:bodyPr>
            <a:lstStyle/>
            <a:p>
              <a:pPr algn="ctr"/>
              <a:r>
                <a:rPr lang="de-DE" sz="1400"/>
                <a:t>5</a:t>
              </a:r>
              <a:endParaRPr lang="en-GB" sz="1400"/>
            </a:p>
          </p:txBody>
        </p:sp>
        <p:sp>
          <p:nvSpPr>
            <p:cNvPr id="36" name="TextBox 35">
              <a:extLst>
                <a:ext uri="{FF2B5EF4-FFF2-40B4-BE49-F238E27FC236}">
                  <a16:creationId xmlns:a16="http://schemas.microsoft.com/office/drawing/2014/main" id="{0B784E09-F799-4D92-ACE0-74DBBF2C3AC2}"/>
                </a:ext>
              </a:extLst>
            </p:cNvPr>
            <p:cNvSpPr txBox="1"/>
            <p:nvPr/>
          </p:nvSpPr>
          <p:spPr>
            <a:xfrm>
              <a:off x="3064925" y="5667358"/>
              <a:ext cx="383438" cy="307777"/>
            </a:xfrm>
            <a:prstGeom prst="rect">
              <a:avLst/>
            </a:prstGeom>
            <a:noFill/>
          </p:spPr>
          <p:txBody>
            <a:bodyPr wrap="none" rtlCol="0">
              <a:spAutoFit/>
            </a:bodyPr>
            <a:lstStyle/>
            <a:p>
              <a:pPr algn="ctr"/>
              <a:r>
                <a:rPr lang="de-DE" sz="1400"/>
                <a:t>10</a:t>
              </a:r>
              <a:endParaRPr lang="en-GB" sz="1400"/>
            </a:p>
          </p:txBody>
        </p:sp>
        <p:sp>
          <p:nvSpPr>
            <p:cNvPr id="37" name="TextBox 36">
              <a:extLst>
                <a:ext uri="{FF2B5EF4-FFF2-40B4-BE49-F238E27FC236}">
                  <a16:creationId xmlns:a16="http://schemas.microsoft.com/office/drawing/2014/main" id="{1B2037A5-0E25-4008-917F-CA2BBA6B7D23}"/>
                </a:ext>
              </a:extLst>
            </p:cNvPr>
            <p:cNvSpPr txBox="1"/>
            <p:nvPr/>
          </p:nvSpPr>
          <p:spPr>
            <a:xfrm>
              <a:off x="3883725" y="5667358"/>
              <a:ext cx="383438" cy="307777"/>
            </a:xfrm>
            <a:prstGeom prst="rect">
              <a:avLst/>
            </a:prstGeom>
            <a:noFill/>
          </p:spPr>
          <p:txBody>
            <a:bodyPr wrap="none" rtlCol="0">
              <a:spAutoFit/>
            </a:bodyPr>
            <a:lstStyle/>
            <a:p>
              <a:pPr algn="ctr"/>
              <a:r>
                <a:rPr lang="de-DE" sz="1400"/>
                <a:t>15</a:t>
              </a:r>
              <a:endParaRPr lang="en-GB" sz="1400"/>
            </a:p>
          </p:txBody>
        </p:sp>
        <p:sp>
          <p:nvSpPr>
            <p:cNvPr id="38" name="TextBox 37">
              <a:extLst>
                <a:ext uri="{FF2B5EF4-FFF2-40B4-BE49-F238E27FC236}">
                  <a16:creationId xmlns:a16="http://schemas.microsoft.com/office/drawing/2014/main" id="{23310284-5E59-426B-B985-84069290C3C6}"/>
                </a:ext>
              </a:extLst>
            </p:cNvPr>
            <p:cNvSpPr txBox="1"/>
            <p:nvPr/>
          </p:nvSpPr>
          <p:spPr>
            <a:xfrm>
              <a:off x="4699487" y="5667358"/>
              <a:ext cx="383438" cy="307777"/>
            </a:xfrm>
            <a:prstGeom prst="rect">
              <a:avLst/>
            </a:prstGeom>
            <a:noFill/>
          </p:spPr>
          <p:txBody>
            <a:bodyPr wrap="none" rtlCol="0">
              <a:spAutoFit/>
            </a:bodyPr>
            <a:lstStyle/>
            <a:p>
              <a:pPr algn="ctr"/>
              <a:r>
                <a:rPr lang="de-DE" sz="1400"/>
                <a:t>20</a:t>
              </a:r>
              <a:endParaRPr lang="en-GB" sz="1400"/>
            </a:p>
          </p:txBody>
        </p:sp>
        <p:sp>
          <p:nvSpPr>
            <p:cNvPr id="39" name="TextBox 38">
              <a:extLst>
                <a:ext uri="{FF2B5EF4-FFF2-40B4-BE49-F238E27FC236}">
                  <a16:creationId xmlns:a16="http://schemas.microsoft.com/office/drawing/2014/main" id="{E4309DA5-5036-4A89-A553-3149983B2F81}"/>
                </a:ext>
              </a:extLst>
            </p:cNvPr>
            <p:cNvSpPr txBox="1"/>
            <p:nvPr/>
          </p:nvSpPr>
          <p:spPr>
            <a:xfrm>
              <a:off x="5518287" y="5667358"/>
              <a:ext cx="383438" cy="307777"/>
            </a:xfrm>
            <a:prstGeom prst="rect">
              <a:avLst/>
            </a:prstGeom>
            <a:noFill/>
          </p:spPr>
          <p:txBody>
            <a:bodyPr wrap="none" rtlCol="0">
              <a:spAutoFit/>
            </a:bodyPr>
            <a:lstStyle/>
            <a:p>
              <a:pPr algn="ctr"/>
              <a:r>
                <a:rPr lang="de-DE" sz="1400"/>
                <a:t>25</a:t>
              </a:r>
              <a:endParaRPr lang="en-GB" sz="1400"/>
            </a:p>
          </p:txBody>
        </p:sp>
        <p:sp>
          <p:nvSpPr>
            <p:cNvPr id="40" name="TextBox 39">
              <a:extLst>
                <a:ext uri="{FF2B5EF4-FFF2-40B4-BE49-F238E27FC236}">
                  <a16:creationId xmlns:a16="http://schemas.microsoft.com/office/drawing/2014/main" id="{DD73B53F-2A26-4E95-A2A1-E805100C9A61}"/>
                </a:ext>
              </a:extLst>
            </p:cNvPr>
            <p:cNvSpPr txBox="1"/>
            <p:nvPr/>
          </p:nvSpPr>
          <p:spPr>
            <a:xfrm>
              <a:off x="6328067" y="5667358"/>
              <a:ext cx="383438" cy="307777"/>
            </a:xfrm>
            <a:prstGeom prst="rect">
              <a:avLst/>
            </a:prstGeom>
            <a:noFill/>
          </p:spPr>
          <p:txBody>
            <a:bodyPr wrap="none" rtlCol="0">
              <a:spAutoFit/>
            </a:bodyPr>
            <a:lstStyle/>
            <a:p>
              <a:pPr algn="ctr"/>
              <a:r>
                <a:rPr lang="de-DE" sz="1400"/>
                <a:t>30</a:t>
              </a:r>
              <a:endParaRPr lang="en-GB" sz="1400"/>
            </a:p>
          </p:txBody>
        </p:sp>
        <p:sp>
          <p:nvSpPr>
            <p:cNvPr id="41" name="TextBox 40">
              <a:extLst>
                <a:ext uri="{FF2B5EF4-FFF2-40B4-BE49-F238E27FC236}">
                  <a16:creationId xmlns:a16="http://schemas.microsoft.com/office/drawing/2014/main" id="{1869A09B-12E9-4EF3-A7E0-7AFC32AB8D68}"/>
                </a:ext>
              </a:extLst>
            </p:cNvPr>
            <p:cNvSpPr txBox="1"/>
            <p:nvPr/>
          </p:nvSpPr>
          <p:spPr>
            <a:xfrm>
              <a:off x="7146867" y="5667358"/>
              <a:ext cx="383438" cy="307777"/>
            </a:xfrm>
            <a:prstGeom prst="rect">
              <a:avLst/>
            </a:prstGeom>
            <a:noFill/>
          </p:spPr>
          <p:txBody>
            <a:bodyPr wrap="none" rtlCol="0">
              <a:spAutoFit/>
            </a:bodyPr>
            <a:lstStyle/>
            <a:p>
              <a:pPr algn="ctr"/>
              <a:r>
                <a:rPr lang="de-DE" sz="1400"/>
                <a:t>35</a:t>
              </a:r>
              <a:endParaRPr lang="en-GB" sz="1400"/>
            </a:p>
          </p:txBody>
        </p:sp>
        <p:sp>
          <p:nvSpPr>
            <p:cNvPr id="42" name="TextBox 41">
              <a:extLst>
                <a:ext uri="{FF2B5EF4-FFF2-40B4-BE49-F238E27FC236}">
                  <a16:creationId xmlns:a16="http://schemas.microsoft.com/office/drawing/2014/main" id="{E27BED05-6BF3-4BED-82BE-3D1994B3459E}"/>
                </a:ext>
              </a:extLst>
            </p:cNvPr>
            <p:cNvSpPr txBox="1"/>
            <p:nvPr/>
          </p:nvSpPr>
          <p:spPr>
            <a:xfrm>
              <a:off x="7962630" y="5667358"/>
              <a:ext cx="383438" cy="307777"/>
            </a:xfrm>
            <a:prstGeom prst="rect">
              <a:avLst/>
            </a:prstGeom>
            <a:noFill/>
          </p:spPr>
          <p:txBody>
            <a:bodyPr wrap="none" rtlCol="0">
              <a:spAutoFit/>
            </a:bodyPr>
            <a:lstStyle/>
            <a:p>
              <a:pPr algn="ctr"/>
              <a:r>
                <a:rPr lang="de-DE" sz="1400"/>
                <a:t>40</a:t>
              </a:r>
              <a:endParaRPr lang="en-GB" sz="1400"/>
            </a:p>
          </p:txBody>
        </p:sp>
        <p:sp>
          <p:nvSpPr>
            <p:cNvPr id="43" name="TextBox 42">
              <a:extLst>
                <a:ext uri="{FF2B5EF4-FFF2-40B4-BE49-F238E27FC236}">
                  <a16:creationId xmlns:a16="http://schemas.microsoft.com/office/drawing/2014/main" id="{57001037-CA33-4C14-9A48-C4F54BD43201}"/>
                </a:ext>
              </a:extLst>
            </p:cNvPr>
            <p:cNvSpPr txBox="1"/>
            <p:nvPr/>
          </p:nvSpPr>
          <p:spPr>
            <a:xfrm>
              <a:off x="8781430" y="5667358"/>
              <a:ext cx="383438" cy="307777"/>
            </a:xfrm>
            <a:prstGeom prst="rect">
              <a:avLst/>
            </a:prstGeom>
            <a:noFill/>
          </p:spPr>
          <p:txBody>
            <a:bodyPr wrap="none" rtlCol="0">
              <a:spAutoFit/>
            </a:bodyPr>
            <a:lstStyle/>
            <a:p>
              <a:pPr algn="ctr"/>
              <a:r>
                <a:rPr lang="de-DE" sz="1400"/>
                <a:t>45</a:t>
              </a:r>
              <a:endParaRPr lang="en-GB" sz="1400"/>
            </a:p>
          </p:txBody>
        </p:sp>
        <p:sp>
          <p:nvSpPr>
            <p:cNvPr id="44" name="TextBox 43">
              <a:extLst>
                <a:ext uri="{FF2B5EF4-FFF2-40B4-BE49-F238E27FC236}">
                  <a16:creationId xmlns:a16="http://schemas.microsoft.com/office/drawing/2014/main" id="{E8D19AC8-B40B-42D2-B260-26C965544AED}"/>
                </a:ext>
              </a:extLst>
            </p:cNvPr>
            <p:cNvSpPr txBox="1"/>
            <p:nvPr/>
          </p:nvSpPr>
          <p:spPr>
            <a:xfrm>
              <a:off x="9594222" y="5667358"/>
              <a:ext cx="383438" cy="307777"/>
            </a:xfrm>
            <a:prstGeom prst="rect">
              <a:avLst/>
            </a:prstGeom>
            <a:noFill/>
          </p:spPr>
          <p:txBody>
            <a:bodyPr wrap="none" rtlCol="0">
              <a:spAutoFit/>
            </a:bodyPr>
            <a:lstStyle/>
            <a:p>
              <a:pPr algn="ctr"/>
              <a:r>
                <a:rPr lang="de-DE" sz="1400"/>
                <a:t>50</a:t>
              </a:r>
              <a:endParaRPr lang="en-GB" sz="1400"/>
            </a:p>
          </p:txBody>
        </p:sp>
        <p:sp>
          <p:nvSpPr>
            <p:cNvPr id="45" name="TextBox 44">
              <a:extLst>
                <a:ext uri="{FF2B5EF4-FFF2-40B4-BE49-F238E27FC236}">
                  <a16:creationId xmlns:a16="http://schemas.microsoft.com/office/drawing/2014/main" id="{0C92F93C-C4DD-4BE0-AA22-0CCC5B7C59AD}"/>
                </a:ext>
              </a:extLst>
            </p:cNvPr>
            <p:cNvSpPr txBox="1"/>
            <p:nvPr/>
          </p:nvSpPr>
          <p:spPr>
            <a:xfrm>
              <a:off x="688349" y="5319614"/>
              <a:ext cx="532518" cy="307777"/>
            </a:xfrm>
            <a:prstGeom prst="rect">
              <a:avLst/>
            </a:prstGeom>
            <a:noFill/>
          </p:spPr>
          <p:txBody>
            <a:bodyPr wrap="none" rtlCol="0">
              <a:spAutoFit/>
            </a:bodyPr>
            <a:lstStyle/>
            <a:p>
              <a:pPr algn="r"/>
              <a:r>
                <a:rPr lang="de-DE" sz="1400"/>
                <a:t>0.00</a:t>
              </a:r>
              <a:endParaRPr lang="en-GB" sz="1400"/>
            </a:p>
          </p:txBody>
        </p:sp>
        <p:sp>
          <p:nvSpPr>
            <p:cNvPr id="46" name="TextBox 45">
              <a:extLst>
                <a:ext uri="{FF2B5EF4-FFF2-40B4-BE49-F238E27FC236}">
                  <a16:creationId xmlns:a16="http://schemas.microsoft.com/office/drawing/2014/main" id="{B9925679-89D1-45F8-9F7F-EEE1AA75E5F1}"/>
                </a:ext>
              </a:extLst>
            </p:cNvPr>
            <p:cNvSpPr txBox="1"/>
            <p:nvPr/>
          </p:nvSpPr>
          <p:spPr>
            <a:xfrm>
              <a:off x="688349" y="4533714"/>
              <a:ext cx="532518" cy="307777"/>
            </a:xfrm>
            <a:prstGeom prst="rect">
              <a:avLst/>
            </a:prstGeom>
            <a:noFill/>
          </p:spPr>
          <p:txBody>
            <a:bodyPr wrap="none" rtlCol="0">
              <a:spAutoFit/>
            </a:bodyPr>
            <a:lstStyle/>
            <a:p>
              <a:pPr algn="r"/>
              <a:r>
                <a:rPr lang="de-DE" sz="1400"/>
                <a:t>0.25</a:t>
              </a:r>
              <a:endParaRPr lang="en-GB" sz="1400"/>
            </a:p>
          </p:txBody>
        </p:sp>
        <p:sp>
          <p:nvSpPr>
            <p:cNvPr id="47" name="TextBox 46">
              <a:extLst>
                <a:ext uri="{FF2B5EF4-FFF2-40B4-BE49-F238E27FC236}">
                  <a16:creationId xmlns:a16="http://schemas.microsoft.com/office/drawing/2014/main" id="{B52611BC-552B-4E95-B04D-D489D9BF478F}"/>
                </a:ext>
              </a:extLst>
            </p:cNvPr>
            <p:cNvSpPr txBox="1"/>
            <p:nvPr/>
          </p:nvSpPr>
          <p:spPr>
            <a:xfrm>
              <a:off x="688349" y="3747075"/>
              <a:ext cx="532518" cy="307777"/>
            </a:xfrm>
            <a:prstGeom prst="rect">
              <a:avLst/>
            </a:prstGeom>
            <a:noFill/>
          </p:spPr>
          <p:txBody>
            <a:bodyPr wrap="none" rtlCol="0">
              <a:spAutoFit/>
            </a:bodyPr>
            <a:lstStyle/>
            <a:p>
              <a:pPr algn="r"/>
              <a:r>
                <a:rPr lang="de-DE" sz="1400"/>
                <a:t>0.50</a:t>
              </a:r>
              <a:endParaRPr lang="en-GB" sz="1400"/>
            </a:p>
          </p:txBody>
        </p:sp>
        <p:sp>
          <p:nvSpPr>
            <p:cNvPr id="48" name="TextBox 47">
              <a:extLst>
                <a:ext uri="{FF2B5EF4-FFF2-40B4-BE49-F238E27FC236}">
                  <a16:creationId xmlns:a16="http://schemas.microsoft.com/office/drawing/2014/main" id="{FCDE442D-74A7-40F5-B141-F63F65AF1B08}"/>
                </a:ext>
              </a:extLst>
            </p:cNvPr>
            <p:cNvSpPr txBox="1"/>
            <p:nvPr/>
          </p:nvSpPr>
          <p:spPr>
            <a:xfrm>
              <a:off x="688349" y="2959854"/>
              <a:ext cx="532518" cy="307777"/>
            </a:xfrm>
            <a:prstGeom prst="rect">
              <a:avLst/>
            </a:prstGeom>
            <a:noFill/>
          </p:spPr>
          <p:txBody>
            <a:bodyPr wrap="none" rtlCol="0">
              <a:spAutoFit/>
            </a:bodyPr>
            <a:lstStyle/>
            <a:p>
              <a:pPr algn="r"/>
              <a:r>
                <a:rPr lang="de-DE" sz="1400"/>
                <a:t>0.75</a:t>
              </a:r>
              <a:endParaRPr lang="en-GB" sz="1400"/>
            </a:p>
          </p:txBody>
        </p:sp>
        <p:sp>
          <p:nvSpPr>
            <p:cNvPr id="49" name="TextBox 48">
              <a:extLst>
                <a:ext uri="{FF2B5EF4-FFF2-40B4-BE49-F238E27FC236}">
                  <a16:creationId xmlns:a16="http://schemas.microsoft.com/office/drawing/2014/main" id="{30708E38-E5BE-4065-A43D-5C22C094E7CF}"/>
                </a:ext>
              </a:extLst>
            </p:cNvPr>
            <p:cNvSpPr txBox="1"/>
            <p:nvPr/>
          </p:nvSpPr>
          <p:spPr>
            <a:xfrm>
              <a:off x="688349" y="2161060"/>
              <a:ext cx="532518" cy="307777"/>
            </a:xfrm>
            <a:prstGeom prst="rect">
              <a:avLst/>
            </a:prstGeom>
            <a:noFill/>
          </p:spPr>
          <p:txBody>
            <a:bodyPr wrap="none" rtlCol="0">
              <a:spAutoFit/>
            </a:bodyPr>
            <a:lstStyle/>
            <a:p>
              <a:pPr algn="r"/>
              <a:r>
                <a:rPr lang="de-DE" sz="1400"/>
                <a:t>1.00</a:t>
              </a:r>
              <a:endParaRPr lang="en-GB" sz="1400"/>
            </a:p>
          </p:txBody>
        </p:sp>
      </p:grpSp>
      <p:sp>
        <p:nvSpPr>
          <p:cNvPr id="50" name="object 4">
            <a:extLst>
              <a:ext uri="{FF2B5EF4-FFF2-40B4-BE49-F238E27FC236}">
                <a16:creationId xmlns:a16="http://schemas.microsoft.com/office/drawing/2014/main" id="{98DC1B8D-43EA-454D-8272-E9D922546AF7}"/>
              </a:ext>
            </a:extLst>
          </p:cNvPr>
          <p:cNvSpPr txBox="1"/>
          <p:nvPr/>
        </p:nvSpPr>
        <p:spPr>
          <a:xfrm rot="5400000">
            <a:off x="5687616" y="3797126"/>
            <a:ext cx="215444" cy="4690267"/>
          </a:xfrm>
          <a:prstGeom prst="rect">
            <a:avLst/>
          </a:prstGeom>
        </p:spPr>
        <p:txBody>
          <a:bodyPr vert="vert270" wrap="square" lIns="0" tIns="1270" rIns="0" bIns="0" rtlCol="0">
            <a:spAutoFit/>
          </a:bodyPr>
          <a:lstStyle/>
          <a:p>
            <a:pPr marL="12700" algn="ctr">
              <a:lnSpc>
                <a:spcPct val="100000"/>
              </a:lnSpc>
              <a:spcBef>
                <a:spcPts val="10"/>
              </a:spcBef>
            </a:pPr>
            <a:r>
              <a:rPr lang="de-DE" sz="1400" b="1" spc="-5">
                <a:latin typeface="Arial"/>
                <a:cs typeface="Arial"/>
              </a:rPr>
              <a:t>Time </a:t>
            </a:r>
            <a:r>
              <a:rPr lang="de-DE" sz="1400" b="1" spc="-5" err="1">
                <a:latin typeface="Arial"/>
                <a:cs typeface="Arial"/>
              </a:rPr>
              <a:t>from</a:t>
            </a:r>
            <a:r>
              <a:rPr lang="de-DE" sz="1400" b="1" spc="-5">
                <a:latin typeface="Arial"/>
                <a:cs typeface="Arial"/>
              </a:rPr>
              <a:t> follow-</a:t>
            </a:r>
            <a:r>
              <a:rPr lang="de-DE" sz="1400" b="1" spc="-5" err="1">
                <a:latin typeface="Arial"/>
                <a:cs typeface="Arial"/>
              </a:rPr>
              <a:t>up</a:t>
            </a:r>
            <a:r>
              <a:rPr lang="de-DE" sz="1400" b="1" spc="-5">
                <a:latin typeface="Arial"/>
                <a:cs typeface="Arial"/>
              </a:rPr>
              <a:t> </a:t>
            </a:r>
            <a:r>
              <a:rPr lang="de-DE" sz="1400" b="1" spc="-5" err="1">
                <a:latin typeface="Arial"/>
                <a:cs typeface="Arial"/>
              </a:rPr>
              <a:t>month</a:t>
            </a:r>
            <a:r>
              <a:rPr lang="de-DE" sz="1400" b="1" spc="-5">
                <a:latin typeface="Arial"/>
                <a:cs typeface="Arial"/>
              </a:rPr>
              <a:t> 3 </a:t>
            </a:r>
            <a:r>
              <a:rPr lang="de-DE" sz="1400" b="1" spc="-5" err="1">
                <a:latin typeface="Arial"/>
                <a:cs typeface="Arial"/>
              </a:rPr>
              <a:t>to</a:t>
            </a:r>
            <a:r>
              <a:rPr lang="de-DE" sz="1400" b="1" spc="-5">
                <a:latin typeface="Arial"/>
                <a:cs typeface="Arial"/>
              </a:rPr>
              <a:t> PFS </a:t>
            </a:r>
            <a:r>
              <a:rPr lang="de-DE" sz="1400" b="1" spc="-5" err="1">
                <a:latin typeface="Arial"/>
                <a:cs typeface="Arial"/>
              </a:rPr>
              <a:t>event</a:t>
            </a:r>
            <a:r>
              <a:rPr lang="de-DE" sz="1400" b="1" spc="-5">
                <a:latin typeface="Arial"/>
                <a:cs typeface="Arial"/>
              </a:rPr>
              <a:t> (</a:t>
            </a:r>
            <a:r>
              <a:rPr lang="de-DE" sz="1400" b="1" spc="-5" err="1">
                <a:latin typeface="Arial"/>
                <a:cs typeface="Arial"/>
              </a:rPr>
              <a:t>Month</a:t>
            </a:r>
            <a:r>
              <a:rPr lang="de-DE" sz="1400" b="1" spc="-5">
                <a:latin typeface="Arial"/>
                <a:cs typeface="Arial"/>
              </a:rPr>
              <a:t>)</a:t>
            </a:r>
            <a:endParaRPr lang="de-DE" sz="1400" b="1">
              <a:latin typeface="Arial"/>
              <a:cs typeface="Arial"/>
            </a:endParaRPr>
          </a:p>
        </p:txBody>
      </p:sp>
      <p:sp>
        <p:nvSpPr>
          <p:cNvPr id="53" name="object 4">
            <a:extLst>
              <a:ext uri="{FF2B5EF4-FFF2-40B4-BE49-F238E27FC236}">
                <a16:creationId xmlns:a16="http://schemas.microsoft.com/office/drawing/2014/main" id="{DA552111-29E8-094E-95A7-9C7D2BE800C8}"/>
              </a:ext>
            </a:extLst>
          </p:cNvPr>
          <p:cNvSpPr txBox="1"/>
          <p:nvPr/>
        </p:nvSpPr>
        <p:spPr>
          <a:xfrm rot="5400000">
            <a:off x="9074630" y="600436"/>
            <a:ext cx="276999" cy="3226339"/>
          </a:xfrm>
          <a:prstGeom prst="rect">
            <a:avLst/>
          </a:prstGeom>
        </p:spPr>
        <p:txBody>
          <a:bodyPr vert="vert270" wrap="square" lIns="0" tIns="1270" rIns="0" bIns="0" rtlCol="0">
            <a:spAutoFit/>
          </a:bodyPr>
          <a:lstStyle/>
          <a:p>
            <a:pPr marL="12700" algn="ctr">
              <a:lnSpc>
                <a:spcPct val="100000"/>
              </a:lnSpc>
              <a:spcBef>
                <a:spcPts val="10"/>
              </a:spcBef>
            </a:pPr>
            <a:r>
              <a:rPr lang="de-DE" b="1">
                <a:solidFill>
                  <a:schemeClr val="tx2"/>
                </a:solidFill>
                <a:latin typeface="Arial"/>
                <a:cs typeface="Arial"/>
              </a:rPr>
              <a:t>MRD </a:t>
            </a:r>
            <a:r>
              <a:rPr lang="de-DE" b="1" err="1">
                <a:solidFill>
                  <a:schemeClr val="tx2"/>
                </a:solidFill>
                <a:latin typeface="Arial"/>
                <a:cs typeface="Arial"/>
              </a:rPr>
              <a:t>doubling</a:t>
            </a:r>
            <a:r>
              <a:rPr lang="de-DE" b="1">
                <a:solidFill>
                  <a:schemeClr val="tx2"/>
                </a:solidFill>
                <a:latin typeface="Arial"/>
                <a:cs typeface="Arial"/>
              </a:rPr>
              <a:t> time &gt;76 </a:t>
            </a:r>
            <a:r>
              <a:rPr lang="de-DE" b="1" err="1">
                <a:solidFill>
                  <a:schemeClr val="tx2"/>
                </a:solidFill>
                <a:latin typeface="Arial"/>
                <a:cs typeface="Arial"/>
              </a:rPr>
              <a:t>days</a:t>
            </a:r>
            <a:endParaRPr b="1">
              <a:solidFill>
                <a:schemeClr val="tx2"/>
              </a:solidFill>
              <a:latin typeface="Arial"/>
              <a:cs typeface="Arial"/>
            </a:endParaRPr>
          </a:p>
        </p:txBody>
      </p:sp>
      <p:sp>
        <p:nvSpPr>
          <p:cNvPr id="54" name="object 4">
            <a:extLst>
              <a:ext uri="{FF2B5EF4-FFF2-40B4-BE49-F238E27FC236}">
                <a16:creationId xmlns:a16="http://schemas.microsoft.com/office/drawing/2014/main" id="{CA8D124E-450C-4C4B-898C-BBD331727D89}"/>
              </a:ext>
            </a:extLst>
          </p:cNvPr>
          <p:cNvSpPr txBox="1"/>
          <p:nvPr/>
        </p:nvSpPr>
        <p:spPr>
          <a:xfrm rot="5400000">
            <a:off x="6438953" y="3421844"/>
            <a:ext cx="276999" cy="3226339"/>
          </a:xfrm>
          <a:prstGeom prst="rect">
            <a:avLst/>
          </a:prstGeom>
        </p:spPr>
        <p:txBody>
          <a:bodyPr vert="vert270" wrap="square" lIns="0" tIns="1270" rIns="0" bIns="0" rtlCol="0">
            <a:spAutoFit/>
          </a:bodyPr>
          <a:lstStyle/>
          <a:p>
            <a:pPr marL="12700" algn="ctr">
              <a:lnSpc>
                <a:spcPct val="100000"/>
              </a:lnSpc>
              <a:spcBef>
                <a:spcPts val="10"/>
              </a:spcBef>
            </a:pPr>
            <a:r>
              <a:rPr lang="de-DE" b="1">
                <a:solidFill>
                  <a:schemeClr val="bg2"/>
                </a:solidFill>
                <a:latin typeface="Arial"/>
                <a:cs typeface="Arial"/>
              </a:rPr>
              <a:t>MRD </a:t>
            </a:r>
            <a:r>
              <a:rPr lang="de-DE" b="1" err="1">
                <a:solidFill>
                  <a:schemeClr val="bg2"/>
                </a:solidFill>
                <a:latin typeface="Arial"/>
                <a:cs typeface="Arial"/>
              </a:rPr>
              <a:t>doubling</a:t>
            </a:r>
            <a:r>
              <a:rPr lang="de-DE" b="1">
                <a:solidFill>
                  <a:schemeClr val="bg2"/>
                </a:solidFill>
                <a:latin typeface="Arial"/>
                <a:cs typeface="Arial"/>
              </a:rPr>
              <a:t> time &lt;76 </a:t>
            </a:r>
            <a:r>
              <a:rPr lang="de-DE" b="1" err="1">
                <a:solidFill>
                  <a:schemeClr val="bg2"/>
                </a:solidFill>
                <a:latin typeface="Arial"/>
                <a:cs typeface="Arial"/>
              </a:rPr>
              <a:t>days</a:t>
            </a:r>
            <a:endParaRPr b="1">
              <a:solidFill>
                <a:schemeClr val="bg2"/>
              </a:solidFill>
              <a:latin typeface="Arial"/>
              <a:cs typeface="Arial"/>
            </a:endParaRPr>
          </a:p>
        </p:txBody>
      </p:sp>
    </p:spTree>
    <p:extLst>
      <p:ext uri="{BB962C8B-B14F-4D97-AF65-F5344CB8AC3E}">
        <p14:creationId xmlns:p14="http://schemas.microsoft.com/office/powerpoint/2010/main" val="178287277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Impact of MRD covariates: Simulation</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CKT, complex karyotype; CLL-IPI, International Prognostic Index for patients with chronic lymphocytic leukemia; </a:t>
            </a:r>
            <a:r>
              <a:rPr lang="en-US">
                <a:solidFill>
                  <a:schemeClr val="tx1">
                    <a:lumMod val="75000"/>
                  </a:schemeClr>
                </a:solidFill>
                <a:ea typeface="Calibri" panose="020F0502020204030204" pitchFamily="34" charset="0"/>
                <a:cs typeface="Times New Roman"/>
              </a:rPr>
              <a:t>IGHV, immunoglobulin heavy chain variable region genes; mut, mutation; </a:t>
            </a:r>
            <a:r>
              <a:rPr lang="en-US">
                <a:latin typeface="Arial" panose="020B0604020202020204" pitchFamily="34" charset="0"/>
                <a:cs typeface="Arial" panose="020B0604020202020204" pitchFamily="34" charset="0"/>
              </a:rPr>
              <a:t>MRD, minimal residual disease; Obi, obinutuzumab; PD, progressive disease; SD, stable disease; Ven, venetoclax.</a:t>
            </a:r>
          </a:p>
          <a:p>
            <a:r>
              <a:rPr lang="en-US" b="1">
                <a:latin typeface="Arial" panose="020B0604020202020204" pitchFamily="34" charset="0"/>
                <a:cs typeface="Arial" panose="020B0604020202020204" pitchFamily="34" charset="0"/>
              </a:rPr>
              <a:t>Al-Sawaf O. et al. Abstract 031 presented at ICML 2021.</a:t>
            </a:r>
            <a:endParaRPr lang="en-US">
              <a:latin typeface="Arial" panose="020B0604020202020204" pitchFamily="34" charset="0"/>
              <a:cs typeface="Arial" panose="020B0604020202020204" pitchFamily="34" charset="0"/>
            </a:endParaRPr>
          </a:p>
        </p:txBody>
      </p:sp>
      <p:sp>
        <p:nvSpPr>
          <p:cNvPr id="2" name="Textplatzhalter 1">
            <a:extLst>
              <a:ext uri="{FF2B5EF4-FFF2-40B4-BE49-F238E27FC236}">
                <a16:creationId xmlns:a16="http://schemas.microsoft.com/office/drawing/2014/main" id="{E84DAEAB-A3A2-2143-B0CF-B90552CBD486}"/>
              </a:ext>
            </a:extLst>
          </p:cNvPr>
          <p:cNvSpPr>
            <a:spLocks noGrp="1"/>
          </p:cNvSpPr>
          <p:nvPr>
            <p:ph type="body" sz="quarter" idx="12"/>
          </p:nvPr>
        </p:nvSpPr>
        <p:spPr>
          <a:xfrm>
            <a:off x="416533" y="1160463"/>
            <a:ext cx="5535005" cy="647700"/>
          </a:xfrm>
        </p:spPr>
        <p:txBody>
          <a:bodyPr/>
          <a:lstStyle/>
          <a:p>
            <a:r>
              <a:rPr lang="en-US" spc="-20"/>
              <a:t>Assessment of covariate impact on MRD doubling time</a:t>
            </a:r>
          </a:p>
        </p:txBody>
      </p:sp>
      <p:sp>
        <p:nvSpPr>
          <p:cNvPr id="4" name="Textplatzhalter 3">
            <a:extLst>
              <a:ext uri="{FF2B5EF4-FFF2-40B4-BE49-F238E27FC236}">
                <a16:creationId xmlns:a16="http://schemas.microsoft.com/office/drawing/2014/main" id="{93242A0C-420E-324A-AED1-7B6F118393C3}"/>
              </a:ext>
            </a:extLst>
          </p:cNvPr>
          <p:cNvSpPr>
            <a:spLocks noGrp="1"/>
          </p:cNvSpPr>
          <p:nvPr>
            <p:ph type="body" sz="quarter" idx="13"/>
          </p:nvPr>
        </p:nvSpPr>
        <p:spPr>
          <a:xfrm>
            <a:off x="6249008" y="1160463"/>
            <a:ext cx="5535005" cy="647700"/>
          </a:xfrm>
        </p:spPr>
        <p:txBody>
          <a:bodyPr/>
          <a:lstStyle/>
          <a:p>
            <a:r>
              <a:rPr lang="en-US"/>
              <a:t>Assessment of covariate impact on time to MRD 10</a:t>
            </a:r>
            <a:r>
              <a:rPr lang="en-US" baseline="30000"/>
              <a:t>-2</a:t>
            </a:r>
          </a:p>
        </p:txBody>
      </p:sp>
      <p:sp>
        <p:nvSpPr>
          <p:cNvPr id="18" name="TextBox 17">
            <a:extLst>
              <a:ext uri="{FF2B5EF4-FFF2-40B4-BE49-F238E27FC236}">
                <a16:creationId xmlns:a16="http://schemas.microsoft.com/office/drawing/2014/main" id="{5361D306-CC8D-4525-8871-71CF6CE1C5AA}"/>
              </a:ext>
            </a:extLst>
          </p:cNvPr>
          <p:cNvSpPr txBox="1"/>
          <p:nvPr/>
        </p:nvSpPr>
        <p:spPr>
          <a:xfrm>
            <a:off x="416533" y="5313997"/>
            <a:ext cx="4900859" cy="215444"/>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400"/>
              <a:t>MRD doubling time increased by 27.9% with Ven-Obi</a:t>
            </a:r>
          </a:p>
        </p:txBody>
      </p:sp>
      <p:sp>
        <p:nvSpPr>
          <p:cNvPr id="19" name="TextBox 18">
            <a:extLst>
              <a:ext uri="{FF2B5EF4-FFF2-40B4-BE49-F238E27FC236}">
                <a16:creationId xmlns:a16="http://schemas.microsoft.com/office/drawing/2014/main" id="{D9A2EF68-F581-41F3-B0EA-89ABD85505F9}"/>
              </a:ext>
            </a:extLst>
          </p:cNvPr>
          <p:cNvSpPr txBox="1"/>
          <p:nvPr/>
        </p:nvSpPr>
        <p:spPr>
          <a:xfrm>
            <a:off x="6249008" y="5313997"/>
            <a:ext cx="4900859" cy="215444"/>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400"/>
              <a:t>Strongest extension of MRD conversion time with Ven-Obi </a:t>
            </a:r>
          </a:p>
        </p:txBody>
      </p:sp>
      <p:cxnSp>
        <p:nvCxnSpPr>
          <p:cNvPr id="3" name="Gerader Verbinder 2">
            <a:extLst>
              <a:ext uri="{FF2B5EF4-FFF2-40B4-BE49-F238E27FC236}">
                <a16:creationId xmlns:a16="http://schemas.microsoft.com/office/drawing/2014/main" id="{B34BDEEB-38B8-4677-90BF-C989B31307EE}"/>
              </a:ext>
            </a:extLst>
          </p:cNvPr>
          <p:cNvCxnSpPr>
            <a:cxnSpLocks/>
          </p:cNvCxnSpPr>
          <p:nvPr/>
        </p:nvCxnSpPr>
        <p:spPr>
          <a:xfrm>
            <a:off x="3769573" y="2110269"/>
            <a:ext cx="0" cy="30507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chteck 25">
            <a:extLst>
              <a:ext uri="{FF2B5EF4-FFF2-40B4-BE49-F238E27FC236}">
                <a16:creationId xmlns:a16="http://schemas.microsoft.com/office/drawing/2014/main" id="{8F8CB6C8-F1F9-4F9D-A8F0-5D7AF0CAEBB8}"/>
              </a:ext>
            </a:extLst>
          </p:cNvPr>
          <p:cNvSpPr/>
          <p:nvPr/>
        </p:nvSpPr>
        <p:spPr>
          <a:xfrm>
            <a:off x="3780141" y="2257214"/>
            <a:ext cx="1751555" cy="2626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 name="Rechteck 26">
            <a:extLst>
              <a:ext uri="{FF2B5EF4-FFF2-40B4-BE49-F238E27FC236}">
                <a16:creationId xmlns:a16="http://schemas.microsoft.com/office/drawing/2014/main" id="{49602E9F-1D98-4124-A49A-5E96A598A6FB}"/>
              </a:ext>
            </a:extLst>
          </p:cNvPr>
          <p:cNvSpPr/>
          <p:nvPr/>
        </p:nvSpPr>
        <p:spPr>
          <a:xfrm>
            <a:off x="3780142" y="2552488"/>
            <a:ext cx="341854" cy="2626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 name="Rechteck 27">
            <a:extLst>
              <a:ext uri="{FF2B5EF4-FFF2-40B4-BE49-F238E27FC236}">
                <a16:creationId xmlns:a16="http://schemas.microsoft.com/office/drawing/2014/main" id="{1776876C-41F4-4D2F-A66C-7FE9300BEDB6}"/>
              </a:ext>
            </a:extLst>
          </p:cNvPr>
          <p:cNvSpPr/>
          <p:nvPr/>
        </p:nvSpPr>
        <p:spPr>
          <a:xfrm>
            <a:off x="3780141" y="2847762"/>
            <a:ext cx="253749" cy="2626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9" name="Rechteck 28">
            <a:extLst>
              <a:ext uri="{FF2B5EF4-FFF2-40B4-BE49-F238E27FC236}">
                <a16:creationId xmlns:a16="http://schemas.microsoft.com/office/drawing/2014/main" id="{90A90885-C591-47AA-BFAC-627B98D83B4D}"/>
              </a:ext>
            </a:extLst>
          </p:cNvPr>
          <p:cNvSpPr/>
          <p:nvPr/>
        </p:nvSpPr>
        <p:spPr>
          <a:xfrm>
            <a:off x="2993287" y="2257214"/>
            <a:ext cx="765716"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4" name="Gerader Verbinder 13">
            <a:extLst>
              <a:ext uri="{FF2B5EF4-FFF2-40B4-BE49-F238E27FC236}">
                <a16:creationId xmlns:a16="http://schemas.microsoft.com/office/drawing/2014/main" id="{D67CEB9D-0668-4679-A4AB-2758B42DCAC6}"/>
              </a:ext>
            </a:extLst>
          </p:cNvPr>
          <p:cNvCxnSpPr/>
          <p:nvPr/>
        </p:nvCxnSpPr>
        <p:spPr>
          <a:xfrm>
            <a:off x="3784903" y="4298638"/>
            <a:ext cx="0" cy="273843"/>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0" name="Rechteck 29">
            <a:extLst>
              <a:ext uri="{FF2B5EF4-FFF2-40B4-BE49-F238E27FC236}">
                <a16:creationId xmlns:a16="http://schemas.microsoft.com/office/drawing/2014/main" id="{004AEC5B-FF85-4174-8905-60DE813CC527}"/>
              </a:ext>
            </a:extLst>
          </p:cNvPr>
          <p:cNvSpPr/>
          <p:nvPr/>
        </p:nvSpPr>
        <p:spPr>
          <a:xfrm>
            <a:off x="3681466" y="2847762"/>
            <a:ext cx="78581"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 name="Rechteck 30">
            <a:extLst>
              <a:ext uri="{FF2B5EF4-FFF2-40B4-BE49-F238E27FC236}">
                <a16:creationId xmlns:a16="http://schemas.microsoft.com/office/drawing/2014/main" id="{F87D2D78-B280-4A96-8C07-07D018A200A8}"/>
              </a:ext>
            </a:extLst>
          </p:cNvPr>
          <p:cNvSpPr/>
          <p:nvPr/>
        </p:nvSpPr>
        <p:spPr>
          <a:xfrm>
            <a:off x="3464950" y="3133858"/>
            <a:ext cx="289291"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 name="Rechteck 31">
            <a:extLst>
              <a:ext uri="{FF2B5EF4-FFF2-40B4-BE49-F238E27FC236}">
                <a16:creationId xmlns:a16="http://schemas.microsoft.com/office/drawing/2014/main" id="{75069C1A-A57D-43AC-B891-36C7BA9F748A}"/>
              </a:ext>
            </a:extLst>
          </p:cNvPr>
          <p:cNvSpPr/>
          <p:nvPr/>
        </p:nvSpPr>
        <p:spPr>
          <a:xfrm>
            <a:off x="3540971" y="3424716"/>
            <a:ext cx="213269"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 name="Rechteck 32">
            <a:extLst>
              <a:ext uri="{FF2B5EF4-FFF2-40B4-BE49-F238E27FC236}">
                <a16:creationId xmlns:a16="http://schemas.microsoft.com/office/drawing/2014/main" id="{9531C5AB-C5FB-4B30-83C0-AB3C12AA5E8B}"/>
              </a:ext>
            </a:extLst>
          </p:cNvPr>
          <p:cNvSpPr/>
          <p:nvPr/>
        </p:nvSpPr>
        <p:spPr>
          <a:xfrm>
            <a:off x="3640986" y="3718853"/>
            <a:ext cx="113253"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 name="Rechteck 33">
            <a:extLst>
              <a:ext uri="{FF2B5EF4-FFF2-40B4-BE49-F238E27FC236}">
                <a16:creationId xmlns:a16="http://schemas.microsoft.com/office/drawing/2014/main" id="{11F8D9AF-2489-4AC0-B665-3F0FC452B745}"/>
              </a:ext>
            </a:extLst>
          </p:cNvPr>
          <p:cNvSpPr/>
          <p:nvPr/>
        </p:nvSpPr>
        <p:spPr>
          <a:xfrm>
            <a:off x="3681466" y="4010502"/>
            <a:ext cx="72773"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 name="Textfeld 34">
            <a:extLst>
              <a:ext uri="{FF2B5EF4-FFF2-40B4-BE49-F238E27FC236}">
                <a16:creationId xmlns:a16="http://schemas.microsoft.com/office/drawing/2014/main" id="{21FE2224-9CD9-490D-87C7-D01391D32EB5}"/>
              </a:ext>
            </a:extLst>
          </p:cNvPr>
          <p:cNvSpPr txBox="1"/>
          <p:nvPr/>
        </p:nvSpPr>
        <p:spPr>
          <a:xfrm>
            <a:off x="2439748" y="1712333"/>
            <a:ext cx="2654829" cy="307777"/>
          </a:xfrm>
          <a:prstGeom prst="rect">
            <a:avLst/>
          </a:prstGeom>
          <a:noFill/>
        </p:spPr>
        <p:txBody>
          <a:bodyPr wrap="none" rtlCol="0">
            <a:spAutoFit/>
          </a:bodyPr>
          <a:lstStyle/>
          <a:p>
            <a:r>
              <a:rPr lang="de-DE" sz="1400" b="1"/>
              <a:t>Time </a:t>
            </a:r>
            <a:r>
              <a:rPr lang="de-DE" sz="1400" b="1" err="1"/>
              <a:t>to</a:t>
            </a:r>
            <a:r>
              <a:rPr lang="de-DE" sz="1400" b="1"/>
              <a:t> MRD </a:t>
            </a:r>
            <a:r>
              <a:rPr lang="de-DE" sz="1400" b="1" err="1"/>
              <a:t>doubling</a:t>
            </a:r>
            <a:r>
              <a:rPr lang="de-DE" sz="1400" b="1"/>
              <a:t> (</a:t>
            </a:r>
            <a:r>
              <a:rPr lang="de-DE" sz="1400" b="1" err="1"/>
              <a:t>days</a:t>
            </a:r>
            <a:r>
              <a:rPr lang="de-DE" sz="1400" b="1"/>
              <a:t>)</a:t>
            </a:r>
          </a:p>
        </p:txBody>
      </p:sp>
      <p:sp>
        <p:nvSpPr>
          <p:cNvPr id="36" name="Textfeld 35">
            <a:extLst>
              <a:ext uri="{FF2B5EF4-FFF2-40B4-BE49-F238E27FC236}">
                <a16:creationId xmlns:a16="http://schemas.microsoft.com/office/drawing/2014/main" id="{082A8AE6-2F00-4B8E-93EB-C0229B32D08E}"/>
              </a:ext>
            </a:extLst>
          </p:cNvPr>
          <p:cNvSpPr txBox="1"/>
          <p:nvPr/>
        </p:nvSpPr>
        <p:spPr>
          <a:xfrm>
            <a:off x="1041676" y="2234397"/>
            <a:ext cx="1531188" cy="292388"/>
          </a:xfrm>
          <a:prstGeom prst="rect">
            <a:avLst/>
          </a:prstGeom>
          <a:noFill/>
        </p:spPr>
        <p:txBody>
          <a:bodyPr wrap="none" rtlCol="0">
            <a:spAutoFit/>
          </a:bodyPr>
          <a:lstStyle/>
          <a:p>
            <a:r>
              <a:rPr lang="de-DE" sz="1300"/>
              <a:t>Overall </a:t>
            </a:r>
            <a:r>
              <a:rPr lang="de-DE" sz="1300" err="1"/>
              <a:t>population</a:t>
            </a:r>
            <a:endParaRPr lang="de-DE" sz="1300"/>
          </a:p>
        </p:txBody>
      </p:sp>
      <p:sp>
        <p:nvSpPr>
          <p:cNvPr id="37" name="Textfeld 36">
            <a:extLst>
              <a:ext uri="{FF2B5EF4-FFF2-40B4-BE49-F238E27FC236}">
                <a16:creationId xmlns:a16="http://schemas.microsoft.com/office/drawing/2014/main" id="{8BA75FA3-7BC9-4188-9487-E8427BCD6F9F}"/>
              </a:ext>
            </a:extLst>
          </p:cNvPr>
          <p:cNvSpPr txBox="1"/>
          <p:nvPr/>
        </p:nvSpPr>
        <p:spPr>
          <a:xfrm>
            <a:off x="1785020" y="2523449"/>
            <a:ext cx="787844" cy="292388"/>
          </a:xfrm>
          <a:prstGeom prst="rect">
            <a:avLst/>
          </a:prstGeom>
          <a:noFill/>
        </p:spPr>
        <p:txBody>
          <a:bodyPr wrap="none" rtlCol="0">
            <a:spAutoFit/>
          </a:bodyPr>
          <a:lstStyle/>
          <a:p>
            <a:r>
              <a:rPr lang="de-DE" sz="1300" err="1"/>
              <a:t>Ven</a:t>
            </a:r>
            <a:r>
              <a:rPr lang="de-DE" sz="1300"/>
              <a:t>-Obi</a:t>
            </a:r>
          </a:p>
        </p:txBody>
      </p:sp>
      <p:sp>
        <p:nvSpPr>
          <p:cNvPr id="38" name="Textfeld 37">
            <a:extLst>
              <a:ext uri="{FF2B5EF4-FFF2-40B4-BE49-F238E27FC236}">
                <a16:creationId xmlns:a16="http://schemas.microsoft.com/office/drawing/2014/main" id="{A2AB5E23-EDB3-4269-91E7-E014238359EC}"/>
              </a:ext>
            </a:extLst>
          </p:cNvPr>
          <p:cNvSpPr txBox="1"/>
          <p:nvPr/>
        </p:nvSpPr>
        <p:spPr>
          <a:xfrm>
            <a:off x="309103" y="2812501"/>
            <a:ext cx="2263761" cy="292388"/>
          </a:xfrm>
          <a:prstGeom prst="rect">
            <a:avLst/>
          </a:prstGeom>
          <a:noFill/>
        </p:spPr>
        <p:txBody>
          <a:bodyPr wrap="none" rtlCol="0">
            <a:spAutoFit/>
          </a:bodyPr>
          <a:lstStyle/>
          <a:p>
            <a:r>
              <a:rPr lang="de-DE" sz="1300">
                <a:solidFill>
                  <a:schemeClr val="bg2"/>
                </a:solidFill>
              </a:rPr>
              <a:t>High</a:t>
            </a:r>
            <a:r>
              <a:rPr lang="de-DE" sz="1300">
                <a:solidFill>
                  <a:schemeClr val="accent1"/>
                </a:solidFill>
              </a:rPr>
              <a:t>/Low </a:t>
            </a:r>
            <a:r>
              <a:rPr lang="de-DE" sz="1300"/>
              <a:t>MRD at </a:t>
            </a:r>
            <a:r>
              <a:rPr lang="de-DE" sz="1300" err="1"/>
              <a:t>screening</a:t>
            </a:r>
            <a:endParaRPr lang="de-DE" sz="1300"/>
          </a:p>
        </p:txBody>
      </p:sp>
      <p:sp>
        <p:nvSpPr>
          <p:cNvPr id="39" name="Textfeld 38">
            <a:extLst>
              <a:ext uri="{FF2B5EF4-FFF2-40B4-BE49-F238E27FC236}">
                <a16:creationId xmlns:a16="http://schemas.microsoft.com/office/drawing/2014/main" id="{BE3CC3CC-6344-4A6E-94E0-26DC23215E6F}"/>
              </a:ext>
            </a:extLst>
          </p:cNvPr>
          <p:cNvSpPr txBox="1"/>
          <p:nvPr/>
        </p:nvSpPr>
        <p:spPr>
          <a:xfrm>
            <a:off x="2054773" y="3101553"/>
            <a:ext cx="518091" cy="292388"/>
          </a:xfrm>
          <a:prstGeom prst="rect">
            <a:avLst/>
          </a:prstGeom>
          <a:noFill/>
        </p:spPr>
        <p:txBody>
          <a:bodyPr wrap="none" rtlCol="0">
            <a:spAutoFit/>
          </a:bodyPr>
          <a:lstStyle/>
          <a:p>
            <a:r>
              <a:rPr lang="de-DE" sz="1300"/>
              <a:t>CKT</a:t>
            </a:r>
          </a:p>
        </p:txBody>
      </p:sp>
      <p:sp>
        <p:nvSpPr>
          <p:cNvPr id="40" name="Textfeld 39">
            <a:extLst>
              <a:ext uri="{FF2B5EF4-FFF2-40B4-BE49-F238E27FC236}">
                <a16:creationId xmlns:a16="http://schemas.microsoft.com/office/drawing/2014/main" id="{96AC2F1E-82E5-498D-9663-8E1A864EFA74}"/>
              </a:ext>
            </a:extLst>
          </p:cNvPr>
          <p:cNvSpPr txBox="1"/>
          <p:nvPr/>
        </p:nvSpPr>
        <p:spPr>
          <a:xfrm>
            <a:off x="690169" y="3390605"/>
            <a:ext cx="1882695" cy="292388"/>
          </a:xfrm>
          <a:prstGeom prst="rect">
            <a:avLst/>
          </a:prstGeom>
          <a:noFill/>
        </p:spPr>
        <p:txBody>
          <a:bodyPr wrap="none" rtlCol="0">
            <a:spAutoFit/>
          </a:bodyPr>
          <a:lstStyle/>
          <a:p>
            <a:r>
              <a:rPr lang="de-DE" sz="1300"/>
              <a:t>High/Very high CLL-IPI</a:t>
            </a:r>
          </a:p>
        </p:txBody>
      </p:sp>
      <p:sp>
        <p:nvSpPr>
          <p:cNvPr id="41" name="Textfeld 40">
            <a:extLst>
              <a:ext uri="{FF2B5EF4-FFF2-40B4-BE49-F238E27FC236}">
                <a16:creationId xmlns:a16="http://schemas.microsoft.com/office/drawing/2014/main" id="{4F2056CD-9DC3-40AF-8FFB-5C3E27D6269A}"/>
              </a:ext>
            </a:extLst>
          </p:cNvPr>
          <p:cNvSpPr txBox="1"/>
          <p:nvPr/>
        </p:nvSpPr>
        <p:spPr>
          <a:xfrm>
            <a:off x="1462817" y="3679657"/>
            <a:ext cx="1110047" cy="292388"/>
          </a:xfrm>
          <a:prstGeom prst="rect">
            <a:avLst/>
          </a:prstGeom>
          <a:noFill/>
        </p:spPr>
        <p:txBody>
          <a:bodyPr wrap="none" rtlCol="0">
            <a:spAutoFit/>
          </a:bodyPr>
          <a:lstStyle/>
          <a:p>
            <a:r>
              <a:rPr lang="de-DE" sz="1300" err="1"/>
              <a:t>Deletion</a:t>
            </a:r>
            <a:r>
              <a:rPr lang="de-DE" sz="1300"/>
              <a:t> 11q</a:t>
            </a:r>
          </a:p>
        </p:txBody>
      </p:sp>
      <p:sp>
        <p:nvSpPr>
          <p:cNvPr id="42" name="Textfeld 41">
            <a:extLst>
              <a:ext uri="{FF2B5EF4-FFF2-40B4-BE49-F238E27FC236}">
                <a16:creationId xmlns:a16="http://schemas.microsoft.com/office/drawing/2014/main" id="{98D401FA-20EE-431F-A9B6-093180ADF7CC}"/>
              </a:ext>
            </a:extLst>
          </p:cNvPr>
          <p:cNvSpPr txBox="1"/>
          <p:nvPr/>
        </p:nvSpPr>
        <p:spPr>
          <a:xfrm>
            <a:off x="855727" y="3968709"/>
            <a:ext cx="1717137" cy="292388"/>
          </a:xfrm>
          <a:prstGeom prst="rect">
            <a:avLst/>
          </a:prstGeom>
          <a:noFill/>
        </p:spPr>
        <p:txBody>
          <a:bodyPr wrap="none" rtlCol="0">
            <a:spAutoFit/>
          </a:bodyPr>
          <a:lstStyle/>
          <a:p>
            <a:r>
              <a:rPr lang="de-DE" sz="1300"/>
              <a:t>High </a:t>
            </a:r>
            <a:r>
              <a:rPr lang="de-DE" sz="1300" err="1"/>
              <a:t>disease</a:t>
            </a:r>
            <a:r>
              <a:rPr lang="de-DE" sz="1300"/>
              <a:t> </a:t>
            </a:r>
            <a:r>
              <a:rPr lang="de-DE" sz="1300" err="1"/>
              <a:t>burden</a:t>
            </a:r>
            <a:endParaRPr lang="de-DE" sz="1300"/>
          </a:p>
        </p:txBody>
      </p:sp>
      <p:sp>
        <p:nvSpPr>
          <p:cNvPr id="43" name="Textfeld 42">
            <a:extLst>
              <a:ext uri="{FF2B5EF4-FFF2-40B4-BE49-F238E27FC236}">
                <a16:creationId xmlns:a16="http://schemas.microsoft.com/office/drawing/2014/main" id="{783A931A-76BF-4115-981B-5E9592640BF4}"/>
              </a:ext>
            </a:extLst>
          </p:cNvPr>
          <p:cNvSpPr txBox="1"/>
          <p:nvPr/>
        </p:nvSpPr>
        <p:spPr>
          <a:xfrm>
            <a:off x="671381" y="4257761"/>
            <a:ext cx="1901483" cy="292388"/>
          </a:xfrm>
          <a:prstGeom prst="rect">
            <a:avLst/>
          </a:prstGeom>
          <a:noFill/>
        </p:spPr>
        <p:txBody>
          <a:bodyPr wrap="none" rtlCol="0">
            <a:spAutoFit/>
          </a:bodyPr>
          <a:lstStyle/>
          <a:p>
            <a:r>
              <a:rPr lang="de-DE" sz="1300"/>
              <a:t>Non-response (SD/PD)</a:t>
            </a:r>
          </a:p>
        </p:txBody>
      </p:sp>
      <p:sp>
        <p:nvSpPr>
          <p:cNvPr id="44" name="Textfeld 43">
            <a:extLst>
              <a:ext uri="{FF2B5EF4-FFF2-40B4-BE49-F238E27FC236}">
                <a16:creationId xmlns:a16="http://schemas.microsoft.com/office/drawing/2014/main" id="{843E2E0C-6D7B-4538-9C8D-D483EDC78FFB}"/>
              </a:ext>
            </a:extLst>
          </p:cNvPr>
          <p:cNvSpPr txBox="1"/>
          <p:nvPr/>
        </p:nvSpPr>
        <p:spPr>
          <a:xfrm>
            <a:off x="1522320" y="4546815"/>
            <a:ext cx="1050544" cy="292388"/>
          </a:xfrm>
          <a:prstGeom prst="rect">
            <a:avLst/>
          </a:prstGeom>
          <a:noFill/>
        </p:spPr>
        <p:txBody>
          <a:bodyPr wrap="none" rtlCol="0">
            <a:spAutoFit/>
          </a:bodyPr>
          <a:lstStyle/>
          <a:p>
            <a:r>
              <a:rPr lang="de-DE" sz="1300" err="1"/>
              <a:t>IGHVunmut</a:t>
            </a:r>
            <a:endParaRPr lang="de-DE" sz="1300"/>
          </a:p>
        </p:txBody>
      </p:sp>
      <p:sp>
        <p:nvSpPr>
          <p:cNvPr id="45" name="Textfeld 44">
            <a:extLst>
              <a:ext uri="{FF2B5EF4-FFF2-40B4-BE49-F238E27FC236}">
                <a16:creationId xmlns:a16="http://schemas.microsoft.com/office/drawing/2014/main" id="{2FF19371-5618-4305-98B8-E60764BDB5AA}"/>
              </a:ext>
            </a:extLst>
          </p:cNvPr>
          <p:cNvSpPr txBox="1"/>
          <p:nvPr/>
        </p:nvSpPr>
        <p:spPr>
          <a:xfrm>
            <a:off x="2853894" y="4885109"/>
            <a:ext cx="893193" cy="215444"/>
          </a:xfrm>
          <a:prstGeom prst="rect">
            <a:avLst/>
          </a:prstGeom>
          <a:noFill/>
        </p:spPr>
        <p:txBody>
          <a:bodyPr wrap="none" rtlCol="0">
            <a:spAutoFit/>
          </a:bodyPr>
          <a:lstStyle/>
          <a:p>
            <a:pPr algn="r"/>
            <a:r>
              <a:rPr lang="de-DE" sz="800">
                <a:solidFill>
                  <a:schemeClr val="accent3"/>
                </a:solidFill>
              </a:rPr>
              <a:t>Reference = 74</a:t>
            </a:r>
          </a:p>
        </p:txBody>
      </p:sp>
      <p:sp>
        <p:nvSpPr>
          <p:cNvPr id="46" name="Textfeld 45">
            <a:extLst>
              <a:ext uri="{FF2B5EF4-FFF2-40B4-BE49-F238E27FC236}">
                <a16:creationId xmlns:a16="http://schemas.microsoft.com/office/drawing/2014/main" id="{54D2E7CC-562A-4AC4-BFF7-9F828BEC5560}"/>
              </a:ext>
            </a:extLst>
          </p:cNvPr>
          <p:cNvSpPr txBox="1"/>
          <p:nvPr/>
        </p:nvSpPr>
        <p:spPr>
          <a:xfrm>
            <a:off x="3724202" y="4251504"/>
            <a:ext cx="524503" cy="369332"/>
          </a:xfrm>
          <a:prstGeom prst="rect">
            <a:avLst/>
          </a:prstGeom>
          <a:noFill/>
        </p:spPr>
        <p:txBody>
          <a:bodyPr wrap="none" rtlCol="0">
            <a:spAutoFit/>
          </a:bodyPr>
          <a:lstStyle/>
          <a:p>
            <a:r>
              <a:rPr lang="de-DE" sz="900"/>
              <a:t>75</a:t>
            </a:r>
          </a:p>
          <a:p>
            <a:r>
              <a:rPr lang="de-DE" sz="900"/>
              <a:t>(1.4%)</a:t>
            </a:r>
          </a:p>
        </p:txBody>
      </p:sp>
      <p:sp>
        <p:nvSpPr>
          <p:cNvPr id="47" name="Textfeld 46">
            <a:extLst>
              <a:ext uri="{FF2B5EF4-FFF2-40B4-BE49-F238E27FC236}">
                <a16:creationId xmlns:a16="http://schemas.microsoft.com/office/drawing/2014/main" id="{F59534A4-741C-461B-8582-E7D754E1E96D}"/>
              </a:ext>
            </a:extLst>
          </p:cNvPr>
          <p:cNvSpPr txBox="1"/>
          <p:nvPr/>
        </p:nvSpPr>
        <p:spPr>
          <a:xfrm>
            <a:off x="5457254" y="2203369"/>
            <a:ext cx="588623" cy="369332"/>
          </a:xfrm>
          <a:prstGeom prst="rect">
            <a:avLst/>
          </a:prstGeom>
          <a:noFill/>
        </p:spPr>
        <p:txBody>
          <a:bodyPr wrap="none" rtlCol="0">
            <a:spAutoFit/>
          </a:bodyPr>
          <a:lstStyle/>
          <a:p>
            <a:r>
              <a:rPr lang="de-DE" sz="900"/>
              <a:t>176</a:t>
            </a:r>
          </a:p>
          <a:p>
            <a:r>
              <a:rPr lang="de-DE" sz="900"/>
              <a:t>(38.8%)</a:t>
            </a:r>
          </a:p>
        </p:txBody>
      </p:sp>
      <p:sp>
        <p:nvSpPr>
          <p:cNvPr id="48" name="Textfeld 47">
            <a:extLst>
              <a:ext uri="{FF2B5EF4-FFF2-40B4-BE49-F238E27FC236}">
                <a16:creationId xmlns:a16="http://schemas.microsoft.com/office/drawing/2014/main" id="{20E7EE91-A53D-4933-8788-AA18E111F137}"/>
              </a:ext>
            </a:extLst>
          </p:cNvPr>
          <p:cNvSpPr txBox="1"/>
          <p:nvPr/>
        </p:nvSpPr>
        <p:spPr>
          <a:xfrm>
            <a:off x="4044457" y="2499137"/>
            <a:ext cx="588623" cy="369332"/>
          </a:xfrm>
          <a:prstGeom prst="rect">
            <a:avLst/>
          </a:prstGeom>
          <a:noFill/>
        </p:spPr>
        <p:txBody>
          <a:bodyPr wrap="none" rtlCol="0">
            <a:spAutoFit/>
          </a:bodyPr>
          <a:lstStyle/>
          <a:p>
            <a:r>
              <a:rPr lang="de-DE" sz="900"/>
              <a:t>95</a:t>
            </a:r>
          </a:p>
          <a:p>
            <a:r>
              <a:rPr lang="de-DE" sz="900"/>
              <a:t>(27.9%)</a:t>
            </a:r>
          </a:p>
        </p:txBody>
      </p:sp>
      <p:sp>
        <p:nvSpPr>
          <p:cNvPr id="49" name="Textfeld 48">
            <a:extLst>
              <a:ext uri="{FF2B5EF4-FFF2-40B4-BE49-F238E27FC236}">
                <a16:creationId xmlns:a16="http://schemas.microsoft.com/office/drawing/2014/main" id="{F3DB9360-7617-4D0D-8FBD-87229ED3D42C}"/>
              </a:ext>
            </a:extLst>
          </p:cNvPr>
          <p:cNvSpPr txBox="1"/>
          <p:nvPr/>
        </p:nvSpPr>
        <p:spPr>
          <a:xfrm>
            <a:off x="3959445" y="2794292"/>
            <a:ext cx="588623" cy="369332"/>
          </a:xfrm>
          <a:prstGeom prst="rect">
            <a:avLst/>
          </a:prstGeom>
          <a:noFill/>
        </p:spPr>
        <p:txBody>
          <a:bodyPr wrap="none" rtlCol="0">
            <a:spAutoFit/>
          </a:bodyPr>
          <a:lstStyle/>
          <a:p>
            <a:r>
              <a:rPr lang="de-DE" sz="900"/>
              <a:t>89</a:t>
            </a:r>
          </a:p>
          <a:p>
            <a:r>
              <a:rPr lang="de-DE" sz="900"/>
              <a:t>(20.8%)</a:t>
            </a:r>
          </a:p>
        </p:txBody>
      </p:sp>
      <p:sp>
        <p:nvSpPr>
          <p:cNvPr id="50" name="Textfeld 49">
            <a:extLst>
              <a:ext uri="{FF2B5EF4-FFF2-40B4-BE49-F238E27FC236}">
                <a16:creationId xmlns:a16="http://schemas.microsoft.com/office/drawing/2014/main" id="{EA2E194E-E45F-498C-8D30-5C71C18BD79C}"/>
              </a:ext>
            </a:extLst>
          </p:cNvPr>
          <p:cNvSpPr txBox="1"/>
          <p:nvPr/>
        </p:nvSpPr>
        <p:spPr>
          <a:xfrm>
            <a:off x="2442208" y="2203369"/>
            <a:ext cx="627095" cy="369332"/>
          </a:xfrm>
          <a:prstGeom prst="rect">
            <a:avLst/>
          </a:prstGeom>
          <a:noFill/>
        </p:spPr>
        <p:txBody>
          <a:bodyPr wrap="none" rtlCol="0">
            <a:spAutoFit/>
          </a:bodyPr>
          <a:lstStyle/>
          <a:p>
            <a:pPr algn="r"/>
            <a:r>
              <a:rPr lang="de-DE" sz="900"/>
              <a:t>29</a:t>
            </a:r>
          </a:p>
          <a:p>
            <a:pPr algn="r"/>
            <a:r>
              <a:rPr lang="de-DE" sz="900"/>
              <a:t>(-61.3%)</a:t>
            </a:r>
          </a:p>
        </p:txBody>
      </p:sp>
      <p:sp>
        <p:nvSpPr>
          <p:cNvPr id="51" name="Textfeld 50">
            <a:extLst>
              <a:ext uri="{FF2B5EF4-FFF2-40B4-BE49-F238E27FC236}">
                <a16:creationId xmlns:a16="http://schemas.microsoft.com/office/drawing/2014/main" id="{26F2F6D7-E5E4-48B3-B39F-A7DB785B5F6A}"/>
              </a:ext>
            </a:extLst>
          </p:cNvPr>
          <p:cNvSpPr txBox="1"/>
          <p:nvPr/>
        </p:nvSpPr>
        <p:spPr>
          <a:xfrm>
            <a:off x="3274567" y="2794292"/>
            <a:ext cx="466795" cy="369332"/>
          </a:xfrm>
          <a:prstGeom prst="rect">
            <a:avLst/>
          </a:prstGeom>
          <a:noFill/>
        </p:spPr>
        <p:txBody>
          <a:bodyPr wrap="none" rtlCol="0">
            <a:spAutoFit/>
          </a:bodyPr>
          <a:lstStyle/>
          <a:p>
            <a:pPr algn="r"/>
            <a:r>
              <a:rPr lang="de-DE" sz="900"/>
              <a:t>69</a:t>
            </a:r>
          </a:p>
          <a:p>
            <a:pPr algn="r"/>
            <a:r>
              <a:rPr lang="de-DE" sz="900"/>
              <a:t>(-7%)</a:t>
            </a:r>
          </a:p>
        </p:txBody>
      </p:sp>
      <p:sp>
        <p:nvSpPr>
          <p:cNvPr id="52" name="Textfeld 51">
            <a:extLst>
              <a:ext uri="{FF2B5EF4-FFF2-40B4-BE49-F238E27FC236}">
                <a16:creationId xmlns:a16="http://schemas.microsoft.com/office/drawing/2014/main" id="{A9FFB616-F1A2-4F29-AFD8-49BECBF9E6C9}"/>
              </a:ext>
            </a:extLst>
          </p:cNvPr>
          <p:cNvSpPr txBox="1"/>
          <p:nvPr/>
        </p:nvSpPr>
        <p:spPr>
          <a:xfrm>
            <a:off x="2916451" y="3070621"/>
            <a:ext cx="627095" cy="369332"/>
          </a:xfrm>
          <a:prstGeom prst="rect">
            <a:avLst/>
          </a:prstGeom>
          <a:noFill/>
        </p:spPr>
        <p:txBody>
          <a:bodyPr wrap="none" rtlCol="0">
            <a:spAutoFit/>
          </a:bodyPr>
          <a:lstStyle/>
          <a:p>
            <a:pPr algn="r"/>
            <a:r>
              <a:rPr lang="de-DE" sz="900"/>
              <a:t>56</a:t>
            </a:r>
          </a:p>
          <a:p>
            <a:pPr algn="r"/>
            <a:r>
              <a:rPr lang="de-DE" sz="900"/>
              <a:t>(-23.6%)</a:t>
            </a:r>
          </a:p>
        </p:txBody>
      </p:sp>
      <p:sp>
        <p:nvSpPr>
          <p:cNvPr id="53" name="Textfeld 52">
            <a:extLst>
              <a:ext uri="{FF2B5EF4-FFF2-40B4-BE49-F238E27FC236}">
                <a16:creationId xmlns:a16="http://schemas.microsoft.com/office/drawing/2014/main" id="{BD4FB4E5-4C20-4FC9-B8BC-5F8C2914EFA5}"/>
              </a:ext>
            </a:extLst>
          </p:cNvPr>
          <p:cNvSpPr txBox="1"/>
          <p:nvPr/>
        </p:nvSpPr>
        <p:spPr>
          <a:xfrm>
            <a:off x="2970389" y="3366429"/>
            <a:ext cx="627095" cy="369332"/>
          </a:xfrm>
          <a:prstGeom prst="rect">
            <a:avLst/>
          </a:prstGeom>
          <a:noFill/>
        </p:spPr>
        <p:txBody>
          <a:bodyPr wrap="none" rtlCol="0">
            <a:spAutoFit/>
          </a:bodyPr>
          <a:lstStyle/>
          <a:p>
            <a:pPr algn="r"/>
            <a:r>
              <a:rPr lang="de-DE" sz="900"/>
              <a:t>61</a:t>
            </a:r>
          </a:p>
          <a:p>
            <a:pPr algn="r"/>
            <a:r>
              <a:rPr lang="de-DE" sz="900"/>
              <a:t>(-18.1%)</a:t>
            </a:r>
          </a:p>
        </p:txBody>
      </p:sp>
      <p:sp>
        <p:nvSpPr>
          <p:cNvPr id="54" name="Textfeld 53">
            <a:extLst>
              <a:ext uri="{FF2B5EF4-FFF2-40B4-BE49-F238E27FC236}">
                <a16:creationId xmlns:a16="http://schemas.microsoft.com/office/drawing/2014/main" id="{85598664-4DCA-4E49-BA52-6F1F0C1AFD63}"/>
              </a:ext>
            </a:extLst>
          </p:cNvPr>
          <p:cNvSpPr txBox="1"/>
          <p:nvPr/>
        </p:nvSpPr>
        <p:spPr>
          <a:xfrm>
            <a:off x="3143601" y="3668707"/>
            <a:ext cx="562975" cy="369332"/>
          </a:xfrm>
          <a:prstGeom prst="rect">
            <a:avLst/>
          </a:prstGeom>
          <a:noFill/>
        </p:spPr>
        <p:txBody>
          <a:bodyPr wrap="none" rtlCol="0">
            <a:spAutoFit/>
          </a:bodyPr>
          <a:lstStyle/>
          <a:p>
            <a:pPr algn="r"/>
            <a:r>
              <a:rPr lang="de-DE" sz="900"/>
              <a:t>67</a:t>
            </a:r>
          </a:p>
          <a:p>
            <a:pPr algn="r"/>
            <a:r>
              <a:rPr lang="de-DE" sz="900"/>
              <a:t>(-9.8%)</a:t>
            </a:r>
          </a:p>
        </p:txBody>
      </p:sp>
      <p:sp>
        <p:nvSpPr>
          <p:cNvPr id="55" name="Textfeld 54">
            <a:extLst>
              <a:ext uri="{FF2B5EF4-FFF2-40B4-BE49-F238E27FC236}">
                <a16:creationId xmlns:a16="http://schemas.microsoft.com/office/drawing/2014/main" id="{6D1DD233-E56F-4760-A770-09974DAAB7B6}"/>
              </a:ext>
            </a:extLst>
          </p:cNvPr>
          <p:cNvSpPr txBox="1"/>
          <p:nvPr/>
        </p:nvSpPr>
        <p:spPr>
          <a:xfrm>
            <a:off x="3289703" y="3958094"/>
            <a:ext cx="466794" cy="369332"/>
          </a:xfrm>
          <a:prstGeom prst="rect">
            <a:avLst/>
          </a:prstGeom>
          <a:noFill/>
        </p:spPr>
        <p:txBody>
          <a:bodyPr wrap="none" rtlCol="0">
            <a:spAutoFit/>
          </a:bodyPr>
          <a:lstStyle/>
          <a:p>
            <a:pPr algn="r"/>
            <a:r>
              <a:rPr lang="de-DE" sz="900"/>
              <a:t>69</a:t>
            </a:r>
          </a:p>
          <a:p>
            <a:pPr algn="r"/>
            <a:r>
              <a:rPr lang="de-DE" sz="900"/>
              <a:t>(-7%)</a:t>
            </a:r>
          </a:p>
        </p:txBody>
      </p:sp>
      <p:sp>
        <p:nvSpPr>
          <p:cNvPr id="101" name="Textfeld 100">
            <a:extLst>
              <a:ext uri="{FF2B5EF4-FFF2-40B4-BE49-F238E27FC236}">
                <a16:creationId xmlns:a16="http://schemas.microsoft.com/office/drawing/2014/main" id="{0AF80587-B635-4818-84DC-584A4B0838CA}"/>
              </a:ext>
            </a:extLst>
          </p:cNvPr>
          <p:cNvSpPr txBox="1"/>
          <p:nvPr/>
        </p:nvSpPr>
        <p:spPr>
          <a:xfrm>
            <a:off x="11307968" y="2210440"/>
            <a:ext cx="556563" cy="369332"/>
          </a:xfrm>
          <a:prstGeom prst="rect">
            <a:avLst/>
          </a:prstGeom>
          <a:noFill/>
        </p:spPr>
        <p:txBody>
          <a:bodyPr wrap="none" rtlCol="0">
            <a:spAutoFit/>
          </a:bodyPr>
          <a:lstStyle/>
          <a:p>
            <a:r>
              <a:rPr lang="de-DE" sz="900"/>
              <a:t>2000</a:t>
            </a:r>
          </a:p>
          <a:p>
            <a:r>
              <a:rPr lang="de-DE" sz="900"/>
              <a:t>(298%)</a:t>
            </a:r>
          </a:p>
        </p:txBody>
      </p:sp>
      <p:sp>
        <p:nvSpPr>
          <p:cNvPr id="102" name="Textfeld 101">
            <a:extLst>
              <a:ext uri="{FF2B5EF4-FFF2-40B4-BE49-F238E27FC236}">
                <a16:creationId xmlns:a16="http://schemas.microsoft.com/office/drawing/2014/main" id="{5AB80B81-D39D-4F60-A0E3-F1F9ED4C2E66}"/>
              </a:ext>
            </a:extLst>
          </p:cNvPr>
          <p:cNvSpPr txBox="1"/>
          <p:nvPr/>
        </p:nvSpPr>
        <p:spPr>
          <a:xfrm>
            <a:off x="11307968" y="2499137"/>
            <a:ext cx="556563" cy="369332"/>
          </a:xfrm>
          <a:prstGeom prst="rect">
            <a:avLst/>
          </a:prstGeom>
          <a:noFill/>
        </p:spPr>
        <p:txBody>
          <a:bodyPr wrap="none" rtlCol="0">
            <a:spAutoFit/>
          </a:bodyPr>
          <a:lstStyle/>
          <a:p>
            <a:r>
              <a:rPr lang="de-DE" sz="900"/>
              <a:t>2000</a:t>
            </a:r>
          </a:p>
          <a:p>
            <a:r>
              <a:rPr lang="de-DE" sz="900"/>
              <a:t>(298%)</a:t>
            </a:r>
          </a:p>
        </p:txBody>
      </p:sp>
      <p:cxnSp>
        <p:nvCxnSpPr>
          <p:cNvPr id="58" name="Gerader Verbinder 57">
            <a:extLst>
              <a:ext uri="{FF2B5EF4-FFF2-40B4-BE49-F238E27FC236}">
                <a16:creationId xmlns:a16="http://schemas.microsoft.com/office/drawing/2014/main" id="{1A488A9E-07ED-46B8-ACD4-8432357DFF2D}"/>
              </a:ext>
            </a:extLst>
          </p:cNvPr>
          <p:cNvCxnSpPr>
            <a:cxnSpLocks/>
          </p:cNvCxnSpPr>
          <p:nvPr/>
        </p:nvCxnSpPr>
        <p:spPr>
          <a:xfrm>
            <a:off x="9396925" y="2124161"/>
            <a:ext cx="0" cy="30507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Rechteck 58">
            <a:extLst>
              <a:ext uri="{FF2B5EF4-FFF2-40B4-BE49-F238E27FC236}">
                <a16:creationId xmlns:a16="http://schemas.microsoft.com/office/drawing/2014/main" id="{40B9B2CE-C582-4F8E-9D96-4F48121A695D}"/>
              </a:ext>
            </a:extLst>
          </p:cNvPr>
          <p:cNvSpPr/>
          <p:nvPr/>
        </p:nvSpPr>
        <p:spPr>
          <a:xfrm>
            <a:off x="9406271" y="2248290"/>
            <a:ext cx="1959007" cy="28544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0" name="Rechteck 59">
            <a:extLst>
              <a:ext uri="{FF2B5EF4-FFF2-40B4-BE49-F238E27FC236}">
                <a16:creationId xmlns:a16="http://schemas.microsoft.com/office/drawing/2014/main" id="{F1E7A29C-6306-4728-A1FD-731183709FC7}"/>
              </a:ext>
            </a:extLst>
          </p:cNvPr>
          <p:cNvSpPr/>
          <p:nvPr/>
        </p:nvSpPr>
        <p:spPr>
          <a:xfrm>
            <a:off x="9406271" y="2560030"/>
            <a:ext cx="1955977" cy="2626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2" name="Rechteck 61">
            <a:extLst>
              <a:ext uri="{FF2B5EF4-FFF2-40B4-BE49-F238E27FC236}">
                <a16:creationId xmlns:a16="http://schemas.microsoft.com/office/drawing/2014/main" id="{E69FF02A-1655-4C85-87DB-CDA6EBB38E31}"/>
              </a:ext>
            </a:extLst>
          </p:cNvPr>
          <p:cNvSpPr/>
          <p:nvPr/>
        </p:nvSpPr>
        <p:spPr>
          <a:xfrm>
            <a:off x="8741175" y="2251335"/>
            <a:ext cx="646587" cy="28240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Rechteck 63">
            <a:extLst>
              <a:ext uri="{FF2B5EF4-FFF2-40B4-BE49-F238E27FC236}">
                <a16:creationId xmlns:a16="http://schemas.microsoft.com/office/drawing/2014/main" id="{C7F4413E-1E5F-4666-826D-281CE918314D}"/>
              </a:ext>
            </a:extLst>
          </p:cNvPr>
          <p:cNvSpPr/>
          <p:nvPr/>
        </p:nvSpPr>
        <p:spPr>
          <a:xfrm>
            <a:off x="9129498" y="2848954"/>
            <a:ext cx="258173"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Rechteck 64">
            <a:extLst>
              <a:ext uri="{FF2B5EF4-FFF2-40B4-BE49-F238E27FC236}">
                <a16:creationId xmlns:a16="http://schemas.microsoft.com/office/drawing/2014/main" id="{E49A32B4-E56E-4067-B07B-3009FB15F748}"/>
              </a:ext>
            </a:extLst>
          </p:cNvPr>
          <p:cNvSpPr/>
          <p:nvPr/>
        </p:nvSpPr>
        <p:spPr>
          <a:xfrm>
            <a:off x="9197976" y="3147750"/>
            <a:ext cx="189967"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6" name="Rechteck 65">
            <a:extLst>
              <a:ext uri="{FF2B5EF4-FFF2-40B4-BE49-F238E27FC236}">
                <a16:creationId xmlns:a16="http://schemas.microsoft.com/office/drawing/2014/main" id="{A2C9CDFD-5CAA-4131-ACE0-241DFCA2450F}"/>
              </a:ext>
            </a:extLst>
          </p:cNvPr>
          <p:cNvSpPr/>
          <p:nvPr/>
        </p:nvSpPr>
        <p:spPr>
          <a:xfrm>
            <a:off x="9342223" y="3438608"/>
            <a:ext cx="45719"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7" name="Rechteck 66">
            <a:extLst>
              <a:ext uri="{FF2B5EF4-FFF2-40B4-BE49-F238E27FC236}">
                <a16:creationId xmlns:a16="http://schemas.microsoft.com/office/drawing/2014/main" id="{13222338-2B15-4CD3-AB3C-B96F23A15C1F}"/>
              </a:ext>
            </a:extLst>
          </p:cNvPr>
          <p:cNvSpPr/>
          <p:nvPr/>
        </p:nvSpPr>
        <p:spPr>
          <a:xfrm>
            <a:off x="9248779" y="3732745"/>
            <a:ext cx="135988"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8" name="Rechteck 67">
            <a:extLst>
              <a:ext uri="{FF2B5EF4-FFF2-40B4-BE49-F238E27FC236}">
                <a16:creationId xmlns:a16="http://schemas.microsoft.com/office/drawing/2014/main" id="{F6B1E7F8-B4A7-43EE-87CE-A650E2AB4CBB}"/>
              </a:ext>
            </a:extLst>
          </p:cNvPr>
          <p:cNvSpPr/>
          <p:nvPr/>
        </p:nvSpPr>
        <p:spPr>
          <a:xfrm>
            <a:off x="9293625" y="4024394"/>
            <a:ext cx="91141"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9" name="Textfeld 68">
            <a:extLst>
              <a:ext uri="{FF2B5EF4-FFF2-40B4-BE49-F238E27FC236}">
                <a16:creationId xmlns:a16="http://schemas.microsoft.com/office/drawing/2014/main" id="{0DD5E651-D09A-4B3F-92CF-BE3A3EC5B955}"/>
              </a:ext>
            </a:extLst>
          </p:cNvPr>
          <p:cNvSpPr txBox="1"/>
          <p:nvPr/>
        </p:nvSpPr>
        <p:spPr>
          <a:xfrm>
            <a:off x="8296814" y="1726225"/>
            <a:ext cx="2207592" cy="307777"/>
          </a:xfrm>
          <a:prstGeom prst="rect">
            <a:avLst/>
          </a:prstGeom>
          <a:noFill/>
        </p:spPr>
        <p:txBody>
          <a:bodyPr wrap="none" rtlCol="0">
            <a:spAutoFit/>
          </a:bodyPr>
          <a:lstStyle/>
          <a:p>
            <a:r>
              <a:rPr lang="de-DE" sz="1400" b="1"/>
              <a:t>Time </a:t>
            </a:r>
            <a:r>
              <a:rPr lang="de-DE" sz="1400" b="1" err="1"/>
              <a:t>to</a:t>
            </a:r>
            <a:r>
              <a:rPr lang="de-DE" sz="1400" b="1"/>
              <a:t> MRD 10</a:t>
            </a:r>
            <a:r>
              <a:rPr lang="de-DE" sz="1400" b="1" baseline="30000"/>
              <a:t>-2</a:t>
            </a:r>
            <a:r>
              <a:rPr lang="de-DE" sz="1400" b="1"/>
              <a:t> (</a:t>
            </a:r>
            <a:r>
              <a:rPr lang="de-DE" sz="1400" b="1" err="1"/>
              <a:t>days</a:t>
            </a:r>
            <a:r>
              <a:rPr lang="de-DE" sz="1400" b="1"/>
              <a:t>)</a:t>
            </a:r>
          </a:p>
        </p:txBody>
      </p:sp>
      <p:sp>
        <p:nvSpPr>
          <p:cNvPr id="70" name="Textfeld 69">
            <a:extLst>
              <a:ext uri="{FF2B5EF4-FFF2-40B4-BE49-F238E27FC236}">
                <a16:creationId xmlns:a16="http://schemas.microsoft.com/office/drawing/2014/main" id="{FE6297E9-F35C-49D1-AA09-2E7AD32CE49A}"/>
              </a:ext>
            </a:extLst>
          </p:cNvPr>
          <p:cNvSpPr txBox="1"/>
          <p:nvPr/>
        </p:nvSpPr>
        <p:spPr>
          <a:xfrm>
            <a:off x="6814069" y="2248289"/>
            <a:ext cx="1531188" cy="292388"/>
          </a:xfrm>
          <a:prstGeom prst="rect">
            <a:avLst/>
          </a:prstGeom>
          <a:noFill/>
        </p:spPr>
        <p:txBody>
          <a:bodyPr wrap="none" rtlCol="0">
            <a:spAutoFit/>
          </a:bodyPr>
          <a:lstStyle/>
          <a:p>
            <a:r>
              <a:rPr lang="de-DE" sz="1300"/>
              <a:t>Overall </a:t>
            </a:r>
            <a:r>
              <a:rPr lang="de-DE" sz="1300" err="1"/>
              <a:t>population</a:t>
            </a:r>
            <a:endParaRPr lang="de-DE" sz="1300"/>
          </a:p>
        </p:txBody>
      </p:sp>
      <p:sp>
        <p:nvSpPr>
          <p:cNvPr id="71" name="Textfeld 70">
            <a:extLst>
              <a:ext uri="{FF2B5EF4-FFF2-40B4-BE49-F238E27FC236}">
                <a16:creationId xmlns:a16="http://schemas.microsoft.com/office/drawing/2014/main" id="{F686F5D6-7965-43D9-A152-33B33C18DB34}"/>
              </a:ext>
            </a:extLst>
          </p:cNvPr>
          <p:cNvSpPr txBox="1"/>
          <p:nvPr/>
        </p:nvSpPr>
        <p:spPr>
          <a:xfrm>
            <a:off x="7556676" y="2543424"/>
            <a:ext cx="787844" cy="292388"/>
          </a:xfrm>
          <a:prstGeom prst="rect">
            <a:avLst/>
          </a:prstGeom>
          <a:noFill/>
        </p:spPr>
        <p:txBody>
          <a:bodyPr wrap="none" rtlCol="0">
            <a:spAutoFit/>
          </a:bodyPr>
          <a:lstStyle/>
          <a:p>
            <a:r>
              <a:rPr lang="de-DE" sz="1300" err="1"/>
              <a:t>Ven</a:t>
            </a:r>
            <a:r>
              <a:rPr lang="de-DE" sz="1300"/>
              <a:t>-Obi</a:t>
            </a:r>
          </a:p>
        </p:txBody>
      </p:sp>
      <p:sp>
        <p:nvSpPr>
          <p:cNvPr id="72" name="Textfeld 71">
            <a:extLst>
              <a:ext uri="{FF2B5EF4-FFF2-40B4-BE49-F238E27FC236}">
                <a16:creationId xmlns:a16="http://schemas.microsoft.com/office/drawing/2014/main" id="{C9EECCE7-60B7-47C7-ADC3-B9B04084D468}"/>
              </a:ext>
            </a:extLst>
          </p:cNvPr>
          <p:cNvSpPr txBox="1"/>
          <p:nvPr/>
        </p:nvSpPr>
        <p:spPr>
          <a:xfrm>
            <a:off x="7328989" y="2821480"/>
            <a:ext cx="1050544" cy="292388"/>
          </a:xfrm>
          <a:prstGeom prst="rect">
            <a:avLst/>
          </a:prstGeom>
          <a:noFill/>
        </p:spPr>
        <p:txBody>
          <a:bodyPr wrap="none" rtlCol="0">
            <a:spAutoFit/>
          </a:bodyPr>
          <a:lstStyle/>
          <a:p>
            <a:r>
              <a:rPr lang="de-DE" sz="1300" err="1"/>
              <a:t>IGHVunmut</a:t>
            </a:r>
            <a:endParaRPr lang="de-DE" sz="1300"/>
          </a:p>
        </p:txBody>
      </p:sp>
      <p:sp>
        <p:nvSpPr>
          <p:cNvPr id="73" name="Textfeld 72">
            <a:extLst>
              <a:ext uri="{FF2B5EF4-FFF2-40B4-BE49-F238E27FC236}">
                <a16:creationId xmlns:a16="http://schemas.microsoft.com/office/drawing/2014/main" id="{98E44ED4-007C-42A1-AF06-94665D3A1A44}"/>
              </a:ext>
            </a:extLst>
          </p:cNvPr>
          <p:cNvSpPr txBox="1"/>
          <p:nvPr/>
        </p:nvSpPr>
        <p:spPr>
          <a:xfrm>
            <a:off x="6447782" y="3112952"/>
            <a:ext cx="1901483" cy="292388"/>
          </a:xfrm>
          <a:prstGeom prst="rect">
            <a:avLst/>
          </a:prstGeom>
          <a:noFill/>
        </p:spPr>
        <p:txBody>
          <a:bodyPr wrap="none" rtlCol="0">
            <a:spAutoFit/>
          </a:bodyPr>
          <a:lstStyle/>
          <a:p>
            <a:r>
              <a:rPr lang="de-DE" sz="1300"/>
              <a:t>Non-response (SD/PD)</a:t>
            </a:r>
          </a:p>
        </p:txBody>
      </p:sp>
      <p:sp>
        <p:nvSpPr>
          <p:cNvPr id="74" name="Textfeld 73">
            <a:extLst>
              <a:ext uri="{FF2B5EF4-FFF2-40B4-BE49-F238E27FC236}">
                <a16:creationId xmlns:a16="http://schemas.microsoft.com/office/drawing/2014/main" id="{A95B7497-01D9-4D3A-A0F8-33E404064DE8}"/>
              </a:ext>
            </a:extLst>
          </p:cNvPr>
          <p:cNvSpPr txBox="1"/>
          <p:nvPr/>
        </p:nvSpPr>
        <p:spPr>
          <a:xfrm>
            <a:off x="6168368" y="3418663"/>
            <a:ext cx="2263761" cy="292388"/>
          </a:xfrm>
          <a:prstGeom prst="rect">
            <a:avLst/>
          </a:prstGeom>
          <a:noFill/>
        </p:spPr>
        <p:txBody>
          <a:bodyPr wrap="none" rtlCol="0">
            <a:spAutoFit/>
          </a:bodyPr>
          <a:lstStyle/>
          <a:p>
            <a:r>
              <a:rPr lang="de-DE" sz="1300">
                <a:solidFill>
                  <a:schemeClr val="accent2"/>
                </a:solidFill>
              </a:rPr>
              <a:t>High</a:t>
            </a:r>
            <a:r>
              <a:rPr lang="de-DE" sz="1300">
                <a:solidFill>
                  <a:schemeClr val="accent1"/>
                </a:solidFill>
              </a:rPr>
              <a:t>/Low </a:t>
            </a:r>
            <a:r>
              <a:rPr lang="de-DE" sz="1300"/>
              <a:t>MRD at </a:t>
            </a:r>
            <a:r>
              <a:rPr lang="de-DE" sz="1300" err="1"/>
              <a:t>screening</a:t>
            </a:r>
            <a:endParaRPr lang="de-DE" sz="1300"/>
          </a:p>
        </p:txBody>
      </p:sp>
      <p:sp>
        <p:nvSpPr>
          <p:cNvPr id="75" name="Textfeld 74">
            <a:extLst>
              <a:ext uri="{FF2B5EF4-FFF2-40B4-BE49-F238E27FC236}">
                <a16:creationId xmlns:a16="http://schemas.microsoft.com/office/drawing/2014/main" id="{295FC930-382D-4261-BE86-C1C165789AFF}"/>
              </a:ext>
            </a:extLst>
          </p:cNvPr>
          <p:cNvSpPr txBox="1"/>
          <p:nvPr/>
        </p:nvSpPr>
        <p:spPr>
          <a:xfrm>
            <a:off x="7867519" y="3699193"/>
            <a:ext cx="518091" cy="292388"/>
          </a:xfrm>
          <a:prstGeom prst="rect">
            <a:avLst/>
          </a:prstGeom>
          <a:noFill/>
        </p:spPr>
        <p:txBody>
          <a:bodyPr wrap="none" rtlCol="0">
            <a:spAutoFit/>
          </a:bodyPr>
          <a:lstStyle/>
          <a:p>
            <a:r>
              <a:rPr lang="de-DE" sz="1300"/>
              <a:t>CKT</a:t>
            </a:r>
          </a:p>
        </p:txBody>
      </p:sp>
      <p:sp>
        <p:nvSpPr>
          <p:cNvPr id="76" name="Textfeld 75">
            <a:extLst>
              <a:ext uri="{FF2B5EF4-FFF2-40B4-BE49-F238E27FC236}">
                <a16:creationId xmlns:a16="http://schemas.microsoft.com/office/drawing/2014/main" id="{A8E1501E-C48B-45C8-BD19-3999F09D9AE0}"/>
              </a:ext>
            </a:extLst>
          </p:cNvPr>
          <p:cNvSpPr txBox="1"/>
          <p:nvPr/>
        </p:nvSpPr>
        <p:spPr>
          <a:xfrm>
            <a:off x="6495251" y="3983468"/>
            <a:ext cx="1882695" cy="292388"/>
          </a:xfrm>
          <a:prstGeom prst="rect">
            <a:avLst/>
          </a:prstGeom>
          <a:noFill/>
        </p:spPr>
        <p:txBody>
          <a:bodyPr wrap="none" rtlCol="0">
            <a:spAutoFit/>
          </a:bodyPr>
          <a:lstStyle/>
          <a:p>
            <a:r>
              <a:rPr lang="de-DE" sz="1300"/>
              <a:t>High/Very high CLL-IPI</a:t>
            </a:r>
          </a:p>
        </p:txBody>
      </p:sp>
      <p:sp>
        <p:nvSpPr>
          <p:cNvPr id="77" name="Textfeld 76">
            <a:extLst>
              <a:ext uri="{FF2B5EF4-FFF2-40B4-BE49-F238E27FC236}">
                <a16:creationId xmlns:a16="http://schemas.microsoft.com/office/drawing/2014/main" id="{5367FB67-595E-4DB1-87D9-FA466BB5F041}"/>
              </a:ext>
            </a:extLst>
          </p:cNvPr>
          <p:cNvSpPr txBox="1"/>
          <p:nvPr/>
        </p:nvSpPr>
        <p:spPr>
          <a:xfrm>
            <a:off x="7268547" y="4298730"/>
            <a:ext cx="1110047" cy="292388"/>
          </a:xfrm>
          <a:prstGeom prst="rect">
            <a:avLst/>
          </a:prstGeom>
          <a:noFill/>
        </p:spPr>
        <p:txBody>
          <a:bodyPr wrap="none" rtlCol="0">
            <a:spAutoFit/>
          </a:bodyPr>
          <a:lstStyle/>
          <a:p>
            <a:r>
              <a:rPr lang="de-DE" sz="1300"/>
              <a:t>Deletion 11q</a:t>
            </a:r>
          </a:p>
        </p:txBody>
      </p:sp>
      <p:sp>
        <p:nvSpPr>
          <p:cNvPr id="78" name="Textfeld 77">
            <a:extLst>
              <a:ext uri="{FF2B5EF4-FFF2-40B4-BE49-F238E27FC236}">
                <a16:creationId xmlns:a16="http://schemas.microsoft.com/office/drawing/2014/main" id="{5AB8AB8E-CF0C-4E39-A0DA-B8F2A0DF2C4D}"/>
              </a:ext>
            </a:extLst>
          </p:cNvPr>
          <p:cNvSpPr txBox="1"/>
          <p:nvPr/>
        </p:nvSpPr>
        <p:spPr>
          <a:xfrm>
            <a:off x="6660460" y="4579757"/>
            <a:ext cx="1717137" cy="292388"/>
          </a:xfrm>
          <a:prstGeom prst="rect">
            <a:avLst/>
          </a:prstGeom>
          <a:noFill/>
        </p:spPr>
        <p:txBody>
          <a:bodyPr wrap="none" rtlCol="0">
            <a:spAutoFit/>
          </a:bodyPr>
          <a:lstStyle/>
          <a:p>
            <a:r>
              <a:rPr lang="de-DE" sz="1300"/>
              <a:t>High </a:t>
            </a:r>
            <a:r>
              <a:rPr lang="de-DE" sz="1300" err="1"/>
              <a:t>disease</a:t>
            </a:r>
            <a:r>
              <a:rPr lang="de-DE" sz="1300"/>
              <a:t> </a:t>
            </a:r>
            <a:r>
              <a:rPr lang="de-DE" sz="1300" err="1"/>
              <a:t>burden</a:t>
            </a:r>
            <a:endParaRPr lang="de-DE" sz="1300"/>
          </a:p>
        </p:txBody>
      </p:sp>
      <p:sp>
        <p:nvSpPr>
          <p:cNvPr id="79" name="Textfeld 78">
            <a:extLst>
              <a:ext uri="{FF2B5EF4-FFF2-40B4-BE49-F238E27FC236}">
                <a16:creationId xmlns:a16="http://schemas.microsoft.com/office/drawing/2014/main" id="{C4955AB8-F8F9-4782-AE93-B777A2483A3D}"/>
              </a:ext>
            </a:extLst>
          </p:cNvPr>
          <p:cNvSpPr txBox="1"/>
          <p:nvPr/>
        </p:nvSpPr>
        <p:spPr>
          <a:xfrm>
            <a:off x="8440786" y="4885109"/>
            <a:ext cx="950901" cy="215444"/>
          </a:xfrm>
          <a:prstGeom prst="rect">
            <a:avLst/>
          </a:prstGeom>
          <a:noFill/>
        </p:spPr>
        <p:txBody>
          <a:bodyPr wrap="none" rtlCol="0">
            <a:spAutoFit/>
          </a:bodyPr>
          <a:lstStyle/>
          <a:p>
            <a:pPr algn="r"/>
            <a:r>
              <a:rPr lang="de-DE" sz="800">
                <a:solidFill>
                  <a:schemeClr val="accent3"/>
                </a:solidFill>
              </a:rPr>
              <a:t>Reference = 503</a:t>
            </a:r>
          </a:p>
        </p:txBody>
      </p:sp>
      <p:sp>
        <p:nvSpPr>
          <p:cNvPr id="90" name="Rechteck 89">
            <a:extLst>
              <a:ext uri="{FF2B5EF4-FFF2-40B4-BE49-F238E27FC236}">
                <a16:creationId xmlns:a16="http://schemas.microsoft.com/office/drawing/2014/main" id="{6453CFEE-4440-478B-A11F-FBF3C7FF76EA}"/>
              </a:ext>
            </a:extLst>
          </p:cNvPr>
          <p:cNvSpPr/>
          <p:nvPr/>
        </p:nvSpPr>
        <p:spPr>
          <a:xfrm>
            <a:off x="9412258" y="3436564"/>
            <a:ext cx="125510" cy="2626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1" name="Rechteck 90">
            <a:extLst>
              <a:ext uri="{FF2B5EF4-FFF2-40B4-BE49-F238E27FC236}">
                <a16:creationId xmlns:a16="http://schemas.microsoft.com/office/drawing/2014/main" id="{C49C0ECB-B19A-4CE3-8F4B-E66FE9F826EE}"/>
              </a:ext>
            </a:extLst>
          </p:cNvPr>
          <p:cNvSpPr/>
          <p:nvPr/>
        </p:nvSpPr>
        <p:spPr>
          <a:xfrm>
            <a:off x="9315451" y="4310232"/>
            <a:ext cx="69314"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2" name="Rechteck 91">
            <a:extLst>
              <a:ext uri="{FF2B5EF4-FFF2-40B4-BE49-F238E27FC236}">
                <a16:creationId xmlns:a16="http://schemas.microsoft.com/office/drawing/2014/main" id="{377E553D-10FB-43BB-9BCB-AD02E79B91F0}"/>
              </a:ext>
            </a:extLst>
          </p:cNvPr>
          <p:cNvSpPr/>
          <p:nvPr/>
        </p:nvSpPr>
        <p:spPr>
          <a:xfrm>
            <a:off x="9342220" y="4615714"/>
            <a:ext cx="45719" cy="2626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3" name="Textfeld 92">
            <a:extLst>
              <a:ext uri="{FF2B5EF4-FFF2-40B4-BE49-F238E27FC236}">
                <a16:creationId xmlns:a16="http://schemas.microsoft.com/office/drawing/2014/main" id="{3BC6A214-0A1B-41ED-87D1-5AEB41411238}"/>
              </a:ext>
            </a:extLst>
          </p:cNvPr>
          <p:cNvSpPr txBox="1"/>
          <p:nvPr/>
        </p:nvSpPr>
        <p:spPr>
          <a:xfrm>
            <a:off x="8202643" y="2208633"/>
            <a:ext cx="595035" cy="369332"/>
          </a:xfrm>
          <a:prstGeom prst="rect">
            <a:avLst/>
          </a:prstGeom>
          <a:noFill/>
        </p:spPr>
        <p:txBody>
          <a:bodyPr wrap="none" rtlCol="0">
            <a:spAutoFit/>
          </a:bodyPr>
          <a:lstStyle/>
          <a:p>
            <a:pPr algn="r"/>
            <a:r>
              <a:rPr lang="de-DE" sz="900"/>
              <a:t>0</a:t>
            </a:r>
          </a:p>
          <a:p>
            <a:pPr algn="r"/>
            <a:r>
              <a:rPr lang="de-DE" sz="900"/>
              <a:t>(-100%)</a:t>
            </a:r>
          </a:p>
        </p:txBody>
      </p:sp>
      <p:sp>
        <p:nvSpPr>
          <p:cNvPr id="94" name="Textfeld 93">
            <a:extLst>
              <a:ext uri="{FF2B5EF4-FFF2-40B4-BE49-F238E27FC236}">
                <a16:creationId xmlns:a16="http://schemas.microsoft.com/office/drawing/2014/main" id="{BD428F36-A925-4224-9FA3-DB43C23C090D}"/>
              </a:ext>
            </a:extLst>
          </p:cNvPr>
          <p:cNvSpPr txBox="1"/>
          <p:nvPr/>
        </p:nvSpPr>
        <p:spPr>
          <a:xfrm>
            <a:off x="8567821" y="2820447"/>
            <a:ext cx="627095" cy="369332"/>
          </a:xfrm>
          <a:prstGeom prst="rect">
            <a:avLst/>
          </a:prstGeom>
          <a:noFill/>
        </p:spPr>
        <p:txBody>
          <a:bodyPr wrap="none" rtlCol="0">
            <a:spAutoFit/>
          </a:bodyPr>
          <a:lstStyle/>
          <a:p>
            <a:pPr algn="r"/>
            <a:r>
              <a:rPr lang="de-DE" sz="900"/>
              <a:t>292</a:t>
            </a:r>
          </a:p>
          <a:p>
            <a:pPr algn="r"/>
            <a:r>
              <a:rPr lang="de-DE" sz="900"/>
              <a:t>(-41.9%)</a:t>
            </a:r>
          </a:p>
        </p:txBody>
      </p:sp>
      <p:sp>
        <p:nvSpPr>
          <p:cNvPr id="95" name="Textfeld 94">
            <a:extLst>
              <a:ext uri="{FF2B5EF4-FFF2-40B4-BE49-F238E27FC236}">
                <a16:creationId xmlns:a16="http://schemas.microsoft.com/office/drawing/2014/main" id="{923F8B6B-A9F5-4F4C-812F-A62D813662D4}"/>
              </a:ext>
            </a:extLst>
          </p:cNvPr>
          <p:cNvSpPr txBox="1"/>
          <p:nvPr/>
        </p:nvSpPr>
        <p:spPr>
          <a:xfrm>
            <a:off x="8628459" y="3094806"/>
            <a:ext cx="627095" cy="369332"/>
          </a:xfrm>
          <a:prstGeom prst="rect">
            <a:avLst/>
          </a:prstGeom>
          <a:noFill/>
        </p:spPr>
        <p:txBody>
          <a:bodyPr wrap="none" rtlCol="0">
            <a:spAutoFit/>
          </a:bodyPr>
          <a:lstStyle/>
          <a:p>
            <a:pPr algn="r"/>
            <a:r>
              <a:rPr lang="de-DE" sz="900"/>
              <a:t>345</a:t>
            </a:r>
          </a:p>
          <a:p>
            <a:pPr algn="r"/>
            <a:r>
              <a:rPr lang="de-DE" sz="900"/>
              <a:t>(-31.4%)</a:t>
            </a:r>
          </a:p>
        </p:txBody>
      </p:sp>
      <p:sp>
        <p:nvSpPr>
          <p:cNvPr id="96" name="Textfeld 95">
            <a:extLst>
              <a:ext uri="{FF2B5EF4-FFF2-40B4-BE49-F238E27FC236}">
                <a16:creationId xmlns:a16="http://schemas.microsoft.com/office/drawing/2014/main" id="{07D84B14-26B2-4B75-A72C-5634B831EAE4}"/>
              </a:ext>
            </a:extLst>
          </p:cNvPr>
          <p:cNvSpPr txBox="1"/>
          <p:nvPr/>
        </p:nvSpPr>
        <p:spPr>
          <a:xfrm>
            <a:off x="8846466" y="3384306"/>
            <a:ext cx="562975" cy="369332"/>
          </a:xfrm>
          <a:prstGeom prst="rect">
            <a:avLst/>
          </a:prstGeom>
          <a:noFill/>
        </p:spPr>
        <p:txBody>
          <a:bodyPr wrap="none" rtlCol="0">
            <a:spAutoFit/>
          </a:bodyPr>
          <a:lstStyle/>
          <a:p>
            <a:pPr algn="r"/>
            <a:r>
              <a:rPr lang="de-DE" sz="900"/>
              <a:t>463</a:t>
            </a:r>
          </a:p>
          <a:p>
            <a:pPr algn="r"/>
            <a:r>
              <a:rPr lang="de-DE" sz="900"/>
              <a:t>(-7.8%)</a:t>
            </a:r>
          </a:p>
        </p:txBody>
      </p:sp>
      <p:sp>
        <p:nvSpPr>
          <p:cNvPr id="97" name="Textfeld 96">
            <a:extLst>
              <a:ext uri="{FF2B5EF4-FFF2-40B4-BE49-F238E27FC236}">
                <a16:creationId xmlns:a16="http://schemas.microsoft.com/office/drawing/2014/main" id="{FCF254F9-8BF2-4F36-82AB-4B681BAD588A}"/>
              </a:ext>
            </a:extLst>
          </p:cNvPr>
          <p:cNvSpPr txBox="1"/>
          <p:nvPr/>
        </p:nvSpPr>
        <p:spPr>
          <a:xfrm>
            <a:off x="8686768" y="3683363"/>
            <a:ext cx="627095" cy="369332"/>
          </a:xfrm>
          <a:prstGeom prst="rect">
            <a:avLst/>
          </a:prstGeom>
          <a:noFill/>
        </p:spPr>
        <p:txBody>
          <a:bodyPr wrap="none" rtlCol="0">
            <a:spAutoFit/>
          </a:bodyPr>
          <a:lstStyle/>
          <a:p>
            <a:pPr algn="r"/>
            <a:r>
              <a:rPr lang="de-DE" sz="900"/>
              <a:t>378</a:t>
            </a:r>
          </a:p>
          <a:p>
            <a:pPr algn="r"/>
            <a:r>
              <a:rPr lang="de-DE" sz="900"/>
              <a:t>(-24.8%)</a:t>
            </a:r>
          </a:p>
        </p:txBody>
      </p:sp>
      <p:sp>
        <p:nvSpPr>
          <p:cNvPr id="98" name="Textfeld 97">
            <a:extLst>
              <a:ext uri="{FF2B5EF4-FFF2-40B4-BE49-F238E27FC236}">
                <a16:creationId xmlns:a16="http://schemas.microsoft.com/office/drawing/2014/main" id="{5E480532-882D-4FA6-85EA-E472940B3BB1}"/>
              </a:ext>
            </a:extLst>
          </p:cNvPr>
          <p:cNvSpPr txBox="1"/>
          <p:nvPr/>
        </p:nvSpPr>
        <p:spPr>
          <a:xfrm>
            <a:off x="8829255" y="3982159"/>
            <a:ext cx="530916" cy="369332"/>
          </a:xfrm>
          <a:prstGeom prst="rect">
            <a:avLst/>
          </a:prstGeom>
          <a:noFill/>
        </p:spPr>
        <p:txBody>
          <a:bodyPr wrap="none" rtlCol="0">
            <a:spAutoFit/>
          </a:bodyPr>
          <a:lstStyle/>
          <a:p>
            <a:pPr algn="r"/>
            <a:r>
              <a:rPr lang="de-DE" sz="900"/>
              <a:t>412</a:t>
            </a:r>
          </a:p>
          <a:p>
            <a:pPr algn="r"/>
            <a:r>
              <a:rPr lang="de-DE" sz="900"/>
              <a:t>(-18%)</a:t>
            </a:r>
          </a:p>
        </p:txBody>
      </p:sp>
      <p:sp>
        <p:nvSpPr>
          <p:cNvPr id="99" name="Textfeld 98">
            <a:extLst>
              <a:ext uri="{FF2B5EF4-FFF2-40B4-BE49-F238E27FC236}">
                <a16:creationId xmlns:a16="http://schemas.microsoft.com/office/drawing/2014/main" id="{B8CB057D-6D99-43CB-838D-0DB7AEB2DD54}"/>
              </a:ext>
            </a:extLst>
          </p:cNvPr>
          <p:cNvSpPr txBox="1"/>
          <p:nvPr/>
        </p:nvSpPr>
        <p:spPr>
          <a:xfrm>
            <a:off x="8751479" y="4267144"/>
            <a:ext cx="627095" cy="369332"/>
          </a:xfrm>
          <a:prstGeom prst="rect">
            <a:avLst/>
          </a:prstGeom>
          <a:noFill/>
        </p:spPr>
        <p:txBody>
          <a:bodyPr wrap="none" rtlCol="0">
            <a:spAutoFit/>
          </a:bodyPr>
          <a:lstStyle/>
          <a:p>
            <a:pPr algn="r"/>
            <a:r>
              <a:rPr lang="de-DE" sz="900"/>
              <a:t>440</a:t>
            </a:r>
          </a:p>
          <a:p>
            <a:pPr algn="r"/>
            <a:r>
              <a:rPr lang="de-DE" sz="900"/>
              <a:t>(-12.5%)</a:t>
            </a:r>
          </a:p>
        </p:txBody>
      </p:sp>
      <p:sp>
        <p:nvSpPr>
          <p:cNvPr id="100" name="Textfeld 99">
            <a:extLst>
              <a:ext uri="{FF2B5EF4-FFF2-40B4-BE49-F238E27FC236}">
                <a16:creationId xmlns:a16="http://schemas.microsoft.com/office/drawing/2014/main" id="{0A5326F8-B365-40E0-92A6-3F9312FA4730}"/>
              </a:ext>
            </a:extLst>
          </p:cNvPr>
          <p:cNvSpPr txBox="1"/>
          <p:nvPr/>
        </p:nvSpPr>
        <p:spPr>
          <a:xfrm>
            <a:off x="8841955" y="4562362"/>
            <a:ext cx="562975" cy="369332"/>
          </a:xfrm>
          <a:prstGeom prst="rect">
            <a:avLst/>
          </a:prstGeom>
          <a:noFill/>
        </p:spPr>
        <p:txBody>
          <a:bodyPr wrap="none" rtlCol="0">
            <a:spAutoFit/>
          </a:bodyPr>
          <a:lstStyle/>
          <a:p>
            <a:pPr algn="r"/>
            <a:r>
              <a:rPr lang="de-DE" sz="900"/>
              <a:t>465</a:t>
            </a:r>
          </a:p>
          <a:p>
            <a:pPr algn="r"/>
            <a:r>
              <a:rPr lang="de-DE" sz="900"/>
              <a:t>(-7.4%)</a:t>
            </a:r>
          </a:p>
        </p:txBody>
      </p:sp>
      <p:sp>
        <p:nvSpPr>
          <p:cNvPr id="103" name="Textfeld 102">
            <a:extLst>
              <a:ext uri="{FF2B5EF4-FFF2-40B4-BE49-F238E27FC236}">
                <a16:creationId xmlns:a16="http://schemas.microsoft.com/office/drawing/2014/main" id="{5ED6FE3B-B7BC-45C0-B6B3-800923236614}"/>
              </a:ext>
            </a:extLst>
          </p:cNvPr>
          <p:cNvSpPr txBox="1"/>
          <p:nvPr/>
        </p:nvSpPr>
        <p:spPr>
          <a:xfrm>
            <a:off x="9485591" y="3384306"/>
            <a:ext cx="492444" cy="369332"/>
          </a:xfrm>
          <a:prstGeom prst="rect">
            <a:avLst/>
          </a:prstGeom>
          <a:noFill/>
        </p:spPr>
        <p:txBody>
          <a:bodyPr wrap="none" rtlCol="0">
            <a:spAutoFit/>
          </a:bodyPr>
          <a:lstStyle/>
          <a:p>
            <a:r>
              <a:rPr lang="de-DE" sz="900"/>
              <a:t>603</a:t>
            </a:r>
          </a:p>
          <a:p>
            <a:r>
              <a:rPr lang="de-DE" sz="900"/>
              <a:t>(20%)</a:t>
            </a:r>
          </a:p>
        </p:txBody>
      </p:sp>
      <p:cxnSp>
        <p:nvCxnSpPr>
          <p:cNvPr id="86" name="Gerader Verbinder 2">
            <a:extLst>
              <a:ext uri="{FF2B5EF4-FFF2-40B4-BE49-F238E27FC236}">
                <a16:creationId xmlns:a16="http://schemas.microsoft.com/office/drawing/2014/main" id="{3862193D-74F8-D149-9039-4D2487070C5F}"/>
              </a:ext>
            </a:extLst>
          </p:cNvPr>
          <p:cNvCxnSpPr>
            <a:cxnSpLocks/>
          </p:cNvCxnSpPr>
          <p:nvPr/>
        </p:nvCxnSpPr>
        <p:spPr>
          <a:xfrm flipV="1">
            <a:off x="414214" y="2115289"/>
            <a:ext cx="55373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Gerader Verbinder 2">
            <a:extLst>
              <a:ext uri="{FF2B5EF4-FFF2-40B4-BE49-F238E27FC236}">
                <a16:creationId xmlns:a16="http://schemas.microsoft.com/office/drawing/2014/main" id="{A7A39AAA-C63A-2940-AD5C-B347FEDDE2A9}"/>
              </a:ext>
            </a:extLst>
          </p:cNvPr>
          <p:cNvCxnSpPr>
            <a:cxnSpLocks/>
          </p:cNvCxnSpPr>
          <p:nvPr/>
        </p:nvCxnSpPr>
        <p:spPr>
          <a:xfrm flipV="1">
            <a:off x="6246686" y="2115289"/>
            <a:ext cx="55373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338372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329BC921-838F-E445-86CB-84963EF3B511}"/>
              </a:ext>
            </a:extLst>
          </p:cNvPr>
          <p:cNvSpPr>
            <a:spLocks noGrp="1"/>
          </p:cNvSpPr>
          <p:nvPr>
            <p:ph idx="1"/>
          </p:nvPr>
        </p:nvSpPr>
        <p:spPr/>
        <p:txBody>
          <a:bodyPr/>
          <a:lstStyle/>
          <a:p>
            <a:r>
              <a:rPr lang="en-US"/>
              <a:t>Population-based modelling of MRD growth dynamics enables description of differential MRD growth trajectories</a:t>
            </a:r>
          </a:p>
          <a:p>
            <a:r>
              <a:rPr lang="en-US"/>
              <a:t>In CLL14:</a:t>
            </a:r>
          </a:p>
          <a:p>
            <a:pPr lvl="1"/>
            <a:r>
              <a:rPr lang="en-US"/>
              <a:t>MRD eradication is significantly more effective with Ven-Obi than with </a:t>
            </a:r>
            <a:r>
              <a:rPr lang="en-US" err="1"/>
              <a:t>Clb</a:t>
            </a:r>
            <a:r>
              <a:rPr lang="en-US"/>
              <a:t>-Obi</a:t>
            </a:r>
          </a:p>
          <a:p>
            <a:pPr lvl="1"/>
            <a:r>
              <a:rPr lang="en-US"/>
              <a:t>MRD regrowth is significantly slower after Ven-Obi than after </a:t>
            </a:r>
            <a:r>
              <a:rPr lang="en-US" err="1"/>
              <a:t>Clb</a:t>
            </a:r>
            <a:r>
              <a:rPr lang="en-US"/>
              <a:t>-Obi</a:t>
            </a:r>
          </a:p>
          <a:p>
            <a:pPr lvl="1"/>
            <a:r>
              <a:rPr lang="en-US"/>
              <a:t>The modulated MRD regrowth after Ven-Obi translates to a sustained and significant PFS benefit</a:t>
            </a:r>
          </a:p>
          <a:p>
            <a:pPr lvl="1"/>
            <a:r>
              <a:rPr lang="en-US"/>
              <a:t>Further analyses are required to decipher clonal composition of residual disease after Ven-Obi vs </a:t>
            </a:r>
            <a:r>
              <a:rPr lang="en-US" err="1"/>
              <a:t>Clb</a:t>
            </a:r>
            <a:r>
              <a:rPr lang="en-US"/>
              <a:t>-Obi</a:t>
            </a:r>
          </a:p>
          <a:p>
            <a:endParaRPr lang="en-US"/>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Clb, chlorambucil; MRD, minimal residual disease; Obi, obinutuzumab; PFS, progression-free survival; Ven, venetoclax.</a:t>
            </a:r>
          </a:p>
          <a:p>
            <a:r>
              <a:rPr lang="en-US" b="1">
                <a:latin typeface="Arial" panose="020B0604020202020204" pitchFamily="34" charset="0"/>
                <a:cs typeface="Arial" panose="020B0604020202020204" pitchFamily="34" charset="0"/>
              </a:rPr>
              <a:t>Al-Sawaf O. et al. Abstract 031 presented at ICML 2021.</a:t>
            </a:r>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35023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247B2B83-BDAF-1D46-A412-BF19D6C57407}"/>
              </a:ext>
            </a:extLst>
          </p:cNvPr>
          <p:cNvSpPr>
            <a:spLocks noGrp="1"/>
          </p:cNvSpPr>
          <p:nvPr>
            <p:ph type="title"/>
          </p:nvPr>
        </p:nvSpPr>
        <p:spPr/>
        <p:txBody>
          <a:bodyPr/>
          <a:lstStyle/>
          <a:p>
            <a:r>
              <a:rPr lang="de-DE"/>
              <a:t>CAPTIVATE</a:t>
            </a:r>
          </a:p>
        </p:txBody>
      </p:sp>
      <p:sp>
        <p:nvSpPr>
          <p:cNvPr id="8" name="Textplatzhalter 7">
            <a:extLst>
              <a:ext uri="{FF2B5EF4-FFF2-40B4-BE49-F238E27FC236}">
                <a16:creationId xmlns:a16="http://schemas.microsoft.com/office/drawing/2014/main" id="{E28F84C3-7AF5-1449-8EE3-AE496F655C66}"/>
              </a:ext>
            </a:extLst>
          </p:cNvPr>
          <p:cNvSpPr>
            <a:spLocks noGrp="1"/>
          </p:cNvSpPr>
          <p:nvPr>
            <p:ph type="body" idx="1"/>
          </p:nvPr>
        </p:nvSpPr>
        <p:spPr>
          <a:xfrm>
            <a:off x="407989" y="4589463"/>
            <a:ext cx="6052446" cy="1500187"/>
          </a:xfrm>
        </p:spPr>
        <p:txBody>
          <a:bodyPr/>
          <a:lstStyle/>
          <a:p>
            <a:r>
              <a:rPr lang="en-US"/>
              <a:t>Primary analysis of the fixed-duration </a:t>
            </a:r>
            <a:br>
              <a:rPr lang="en-US"/>
            </a:br>
            <a:r>
              <a:rPr lang="en-US"/>
              <a:t>cohort from the phase 2 CAPTIVATE </a:t>
            </a:r>
            <a:br>
              <a:rPr lang="en-US"/>
            </a:br>
            <a:r>
              <a:rPr lang="en-US"/>
              <a:t>study of first-line ibrutinib + venetoclax for CLL/SLL</a:t>
            </a:r>
          </a:p>
        </p:txBody>
      </p:sp>
    </p:spTree>
    <p:extLst>
      <p:ext uri="{BB962C8B-B14F-4D97-AF65-F5344CB8AC3E}">
        <p14:creationId xmlns:p14="http://schemas.microsoft.com/office/powerpoint/2010/main" val="320365865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CAPTIVATE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baseline="30000"/>
              <a:t>a</a:t>
            </a:r>
            <a:r>
              <a:rPr lang="en-US"/>
              <a:t>1 cycle = 28 days</a:t>
            </a:r>
          </a:p>
          <a:p>
            <a:r>
              <a:rPr lang="en-US"/>
              <a:t>BM, bone marrow; CLL, chronic lymphocytic leukemia; CR, complete response; </a:t>
            </a:r>
            <a:r>
              <a:rPr lang="en-US" err="1"/>
              <a:t>CRi</a:t>
            </a:r>
            <a:r>
              <a:rPr lang="en-US"/>
              <a:t>, complete response with incomplete bone marrow recovery; ECOG PS, Eastern Cooperative Oncology Group performance status; FCR, fludarabine, cyclophosphamide, and rituximab; FD, fixed duration; </a:t>
            </a:r>
            <a:r>
              <a:rPr lang="en-US" err="1"/>
              <a:t>iwCLL</a:t>
            </a:r>
            <a:r>
              <a:rPr lang="en-US"/>
              <a:t>, International Workshop on chronic lymphocytic leukemia; ORR, overall response rate; MRD, minimal residual disease; PB, peripheral blood; PFS, progression-free survival; SLL, small lymphocytic lymphoma; TLS, tumor lysis syndrome; </a:t>
            </a:r>
            <a:r>
              <a:rPr lang="en-US" err="1"/>
              <a:t>uMRD</a:t>
            </a:r>
            <a:r>
              <a:rPr lang="en-US"/>
              <a:t>, undetectable MRD.</a:t>
            </a:r>
          </a:p>
          <a:p>
            <a:r>
              <a:rPr lang="en-US" b="1"/>
              <a:t>Allan JN et al. Abstract S147. Presented at EHA 2021  </a:t>
            </a:r>
          </a:p>
        </p:txBody>
      </p:sp>
      <p:sp>
        <p:nvSpPr>
          <p:cNvPr id="3" name="Textplatzhalter 2">
            <a:extLst>
              <a:ext uri="{FF2B5EF4-FFF2-40B4-BE49-F238E27FC236}">
                <a16:creationId xmlns:a16="http://schemas.microsoft.com/office/drawing/2014/main" id="{77C930C1-6BF0-D647-8F0C-893DFD11EA69}"/>
              </a:ext>
            </a:extLst>
          </p:cNvPr>
          <p:cNvSpPr>
            <a:spLocks noGrp="1"/>
          </p:cNvSpPr>
          <p:nvPr>
            <p:ph type="body" sz="quarter" idx="12"/>
          </p:nvPr>
        </p:nvSpPr>
        <p:spPr/>
        <p:txBody>
          <a:bodyPr/>
          <a:lstStyle/>
          <a:p>
            <a:r>
              <a:rPr lang="en-US"/>
              <a:t>CAPTIVATE (PCYC-1142) is an international, multicenter phase 2 study evaluating first-line treatment with </a:t>
            </a:r>
            <a:br>
              <a:rPr lang="en-US"/>
            </a:br>
            <a:r>
              <a:rPr lang="en-US"/>
              <a:t>lead-in ibrutinib followed by combined ibrutinib + venetoclax in both MRD and FD cohorts </a:t>
            </a:r>
          </a:p>
        </p:txBody>
      </p:sp>
      <p:sp>
        <p:nvSpPr>
          <p:cNvPr id="15" name="Freihandform 10">
            <a:extLst>
              <a:ext uri="{FF2B5EF4-FFF2-40B4-BE49-F238E27FC236}">
                <a16:creationId xmlns:a16="http://schemas.microsoft.com/office/drawing/2014/main" id="{2949DD01-CDD6-4FAE-B6A1-9CEDD339DAAA}"/>
              </a:ext>
            </a:extLst>
          </p:cNvPr>
          <p:cNvSpPr/>
          <p:nvPr/>
        </p:nvSpPr>
        <p:spPr>
          <a:xfrm>
            <a:off x="1093922" y="2123207"/>
            <a:ext cx="1548000" cy="772766"/>
          </a:xfrm>
          <a:prstGeom prst="rect">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3 cycles ibrutinib lead-in </a:t>
            </a:r>
            <a:endParaRPr lang="en-US" sz="1200" kern="1200" baseline="30000">
              <a:latin typeface="+mj-lt"/>
              <a:cs typeface="Arial" panose="020B0604020202020204" pitchFamily="34" charset="0"/>
            </a:endParaRPr>
          </a:p>
        </p:txBody>
      </p:sp>
      <p:sp>
        <p:nvSpPr>
          <p:cNvPr id="16" name="Freihandform 10">
            <a:extLst>
              <a:ext uri="{FF2B5EF4-FFF2-40B4-BE49-F238E27FC236}">
                <a16:creationId xmlns:a16="http://schemas.microsoft.com/office/drawing/2014/main" id="{C2E35098-7F5C-4E96-81CA-7DFBFDEE4520}"/>
              </a:ext>
            </a:extLst>
          </p:cNvPr>
          <p:cNvSpPr/>
          <p:nvPr/>
        </p:nvSpPr>
        <p:spPr>
          <a:xfrm>
            <a:off x="4923025" y="1806307"/>
            <a:ext cx="532686" cy="1406566"/>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vert270"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MRD-guided randomization </a:t>
            </a:r>
            <a:endParaRPr lang="en-US" sz="1200" kern="1200">
              <a:latin typeface="+mj-lt"/>
              <a:cs typeface="Arial" panose="020B0604020202020204" pitchFamily="34" charset="0"/>
            </a:endParaRPr>
          </a:p>
        </p:txBody>
      </p:sp>
      <p:sp>
        <p:nvSpPr>
          <p:cNvPr id="29" name="TextBox 28">
            <a:extLst>
              <a:ext uri="{FF2B5EF4-FFF2-40B4-BE49-F238E27FC236}">
                <a16:creationId xmlns:a16="http://schemas.microsoft.com/office/drawing/2014/main" id="{2F64B2A3-373A-47EC-8717-53B3522BF57D}"/>
              </a:ext>
            </a:extLst>
          </p:cNvPr>
          <p:cNvSpPr txBox="1"/>
          <p:nvPr/>
        </p:nvSpPr>
        <p:spPr>
          <a:xfrm>
            <a:off x="406927" y="5202028"/>
            <a:ext cx="11377086" cy="830997"/>
          </a:xfrm>
          <a:prstGeom prst="rect">
            <a:avLst/>
          </a:prstGeom>
          <a:solidFill>
            <a:schemeClr val="accent2">
              <a:lumMod val="20000"/>
              <a:lumOff val="80000"/>
            </a:schemeClr>
          </a:solidFill>
          <a:ln>
            <a:noFill/>
          </a:ln>
        </p:spPr>
        <p:txBody>
          <a:bodyPr wrap="square">
            <a:spAutoFit/>
          </a:bodyPr>
          <a:lstStyle/>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200" b="1" i="0" u="none" strike="noStrike" kern="1200" cap="none" spc="0" normalizeH="0" baseline="0" noProof="0">
                <a:ln>
                  <a:noFill/>
                </a:ln>
                <a:solidFill>
                  <a:srgbClr val="4E4F4E"/>
                </a:solidFill>
                <a:effectLst/>
                <a:uLnTx/>
                <a:uFillTx/>
                <a:latin typeface="Arial" panose="020B0604020202020204"/>
                <a:ea typeface="+mn-ea"/>
                <a:cs typeface="+mn-cs"/>
              </a:rPr>
              <a:t>Primary endpoint</a:t>
            </a:r>
            <a:r>
              <a:rPr kumimoji="0" lang="en-US" sz="1200" b="0" i="0" u="none" strike="noStrike" kern="1200" cap="none" spc="0" normalizeH="0" baseline="0" noProof="0">
                <a:ln>
                  <a:noFill/>
                </a:ln>
                <a:solidFill>
                  <a:srgbClr val="4E4F4E"/>
                </a:solidFill>
                <a:effectLst/>
                <a:uLnTx/>
                <a:uFillTx/>
                <a:latin typeface="Arial" panose="020B0604020202020204"/>
                <a:ea typeface="+mn-ea"/>
                <a:cs typeface="+mn-cs"/>
              </a:rPr>
              <a:t>: CR/CRi rate per investigator</a:t>
            </a:r>
            <a:r>
              <a:rPr lang="en-US" sz="1200">
                <a:solidFill>
                  <a:srgbClr val="4E4F4E"/>
                </a:solidFill>
                <a:latin typeface="Arial" panose="020B0604020202020204"/>
              </a:rPr>
              <a:t>r assessment in patients without del(17p)</a:t>
            </a:r>
          </a:p>
          <a:p>
            <a:pPr marL="742950" lvl="1" indent="-285750">
              <a:buClr>
                <a:srgbClr val="F47A20"/>
              </a:buClr>
              <a:buFont typeface="Arial" panose="020B0604020202020204" pitchFamily="34" charset="0"/>
              <a:buChar char="•"/>
              <a:defRPr/>
            </a:pPr>
            <a:r>
              <a:rPr lang="en-US" sz="1200">
                <a:solidFill>
                  <a:srgbClr val="4E4F4E"/>
                </a:solidFill>
                <a:latin typeface="Arial" panose="020B0604020202020204"/>
              </a:rPr>
              <a:t>Supporting analysis conducted in all-treated population</a:t>
            </a:r>
          </a:p>
          <a:p>
            <a:pPr marL="742950" lvl="1" indent="-285750">
              <a:buClr>
                <a:srgbClr val="F47A20"/>
              </a:buClr>
              <a:buFont typeface="Arial" panose="020B0604020202020204" pitchFamily="34" charset="0"/>
              <a:buChar char="•"/>
              <a:defRPr/>
            </a:pPr>
            <a:r>
              <a:rPr lang="en-US" sz="1200">
                <a:solidFill>
                  <a:srgbClr val="4E4F4E"/>
                </a:solidFill>
                <a:latin typeface="Arial" panose="020B0604020202020204"/>
              </a:rPr>
              <a:t>Powered to exclude minimum CR rate of 37% at 1-sided 𝛂 of 0.025 in patients without del(17p), the CLL10 population in which FCR had a CR rate of 40% </a:t>
            </a:r>
            <a:endParaRPr kumimoji="0" lang="en-US" sz="1200" b="0" i="0" u="none" strike="noStrike" kern="1200" cap="none" spc="0" normalizeH="0" baseline="0" noProof="0">
              <a:ln>
                <a:noFill/>
              </a:ln>
              <a:solidFill>
                <a:srgbClr val="4E4F4E"/>
              </a:solidFill>
              <a:effectLst/>
              <a:uLnTx/>
              <a:uFillTx/>
              <a:latin typeface="Arial" panose="020B0604020202020204"/>
              <a:ea typeface="+mn-ea"/>
              <a:cs typeface="+mn-cs"/>
            </a:endParaRP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200" b="1" i="0" u="none" strike="noStrike" kern="1200" cap="none" spc="0" normalizeH="0" baseline="0" noProof="0">
                <a:ln>
                  <a:noFill/>
                </a:ln>
                <a:solidFill>
                  <a:srgbClr val="4E4F4E"/>
                </a:solidFill>
                <a:effectLst/>
                <a:uLnTx/>
                <a:uFillTx/>
                <a:latin typeface="Arial" panose="020B0604020202020204"/>
                <a:ea typeface="+mn-ea"/>
                <a:cs typeface="+mn-cs"/>
              </a:rPr>
              <a:t>Key secondary endpoints</a:t>
            </a:r>
            <a:r>
              <a:rPr kumimoji="0" lang="en-US" sz="1200" b="0" i="0" u="none" strike="noStrike" kern="1200" cap="none" spc="0" normalizeH="0" baseline="0" noProof="0">
                <a:ln>
                  <a:noFill/>
                </a:ln>
                <a:solidFill>
                  <a:srgbClr val="4E4F4E"/>
                </a:solidFill>
                <a:effectLst/>
                <a:uLnTx/>
                <a:uFillTx/>
                <a:latin typeface="Arial" panose="020B0604020202020204"/>
                <a:ea typeface="+mn-ea"/>
                <a:cs typeface="+mn-cs"/>
              </a:rPr>
              <a:t>: ORR, duration of response, uMRD rates, PFS, OS, reduction in TLS risk category, and safety. </a:t>
            </a:r>
            <a:endParaRPr kumimoji="0" lang="en-US" sz="1200" b="1" i="0" u="none" strike="noStrike" kern="1200" cap="none" spc="0" normalizeH="0" baseline="0" noProof="0">
              <a:ln>
                <a:noFill/>
              </a:ln>
              <a:solidFill>
                <a:srgbClr val="4E4F4E"/>
              </a:solidFill>
              <a:effectLst/>
              <a:uLnTx/>
              <a:uFillTx/>
              <a:latin typeface="Arial" panose="020B0604020202020204"/>
              <a:ea typeface="+mn-ea"/>
              <a:cs typeface="+mn-cs"/>
            </a:endParaRPr>
          </a:p>
        </p:txBody>
      </p:sp>
      <p:sp>
        <p:nvSpPr>
          <p:cNvPr id="19" name="Freihandform 10">
            <a:extLst>
              <a:ext uri="{FF2B5EF4-FFF2-40B4-BE49-F238E27FC236}">
                <a16:creationId xmlns:a16="http://schemas.microsoft.com/office/drawing/2014/main" id="{E731E27A-2147-3F4B-8FBC-D9C318B15477}"/>
              </a:ext>
            </a:extLst>
          </p:cNvPr>
          <p:cNvSpPr/>
          <p:nvPr/>
        </p:nvSpPr>
        <p:spPr>
          <a:xfrm>
            <a:off x="3008474" y="2123207"/>
            <a:ext cx="1548031" cy="772766"/>
          </a:xfrm>
          <a:prstGeom prst="rect">
            <a:avLst/>
          </a:prstGeom>
          <a:solidFill>
            <a:schemeClr val="accent4">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12 cycles ibrutinib + venetoclax</a:t>
            </a:r>
            <a:endParaRPr lang="en-US" sz="1200" kern="1200" baseline="30000">
              <a:latin typeface="+mj-lt"/>
              <a:cs typeface="Arial" panose="020B0604020202020204" pitchFamily="34" charset="0"/>
            </a:endParaRPr>
          </a:p>
        </p:txBody>
      </p:sp>
      <p:sp>
        <p:nvSpPr>
          <p:cNvPr id="2" name="TextBox 1">
            <a:extLst>
              <a:ext uri="{FF2B5EF4-FFF2-40B4-BE49-F238E27FC236}">
                <a16:creationId xmlns:a16="http://schemas.microsoft.com/office/drawing/2014/main" id="{6122C112-CE59-E64C-8168-66BC554ED428}"/>
              </a:ext>
            </a:extLst>
          </p:cNvPr>
          <p:cNvSpPr txBox="1"/>
          <p:nvPr/>
        </p:nvSpPr>
        <p:spPr>
          <a:xfrm>
            <a:off x="397873" y="2371091"/>
            <a:ext cx="742538" cy="276999"/>
          </a:xfrm>
          <a:prstGeom prst="rect">
            <a:avLst/>
          </a:prstGeom>
          <a:noFill/>
        </p:spPr>
        <p:txBody>
          <a:bodyPr wrap="square" lIns="0" tIns="0" rIns="0" bIns="0" rtlCol="0">
            <a:spAutoFit/>
          </a:bodyPr>
          <a:lstStyle/>
          <a:p>
            <a:r>
              <a:rPr lang="en-IT" b="1">
                <a:latin typeface="+mj-lt"/>
              </a:rPr>
              <a:t>MRD</a:t>
            </a:r>
          </a:p>
        </p:txBody>
      </p:sp>
      <p:sp>
        <p:nvSpPr>
          <p:cNvPr id="4" name="TextBox 3">
            <a:extLst>
              <a:ext uri="{FF2B5EF4-FFF2-40B4-BE49-F238E27FC236}">
                <a16:creationId xmlns:a16="http://schemas.microsoft.com/office/drawing/2014/main" id="{3DE445D9-B90F-5B41-AF77-5D66263DEA13}"/>
              </a:ext>
            </a:extLst>
          </p:cNvPr>
          <p:cNvSpPr txBox="1"/>
          <p:nvPr/>
        </p:nvSpPr>
        <p:spPr>
          <a:xfrm>
            <a:off x="8847764" y="1808420"/>
            <a:ext cx="2946364" cy="1477328"/>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200"/>
              <a:t>Results from the MRD cohort demonstrated uMRD in more than two-thirds of patients with 12 cycles of ibrutinib + venetoclax (PB, 75%; BM, 68%), and 30-month PFS rates of ≥95% irrespective of subsequent MRD-guided randomi</a:t>
            </a:r>
            <a:r>
              <a:rPr lang="en-US" sz="1200"/>
              <a:t>z</a:t>
            </a:r>
            <a:r>
              <a:rPr lang="en-IT" sz="1200"/>
              <a:t>ed treatment </a:t>
            </a:r>
          </a:p>
          <a:p>
            <a:pPr>
              <a:buClr>
                <a:schemeClr val="bg2"/>
              </a:buClr>
            </a:pPr>
            <a:endParaRPr lang="en-IT" sz="1200"/>
          </a:p>
        </p:txBody>
      </p:sp>
      <p:sp>
        <p:nvSpPr>
          <p:cNvPr id="35" name="Freihandform 10">
            <a:extLst>
              <a:ext uri="{FF2B5EF4-FFF2-40B4-BE49-F238E27FC236}">
                <a16:creationId xmlns:a16="http://schemas.microsoft.com/office/drawing/2014/main" id="{83DC402A-ECC4-2C41-A578-7DD538E77F4C}"/>
              </a:ext>
            </a:extLst>
          </p:cNvPr>
          <p:cNvSpPr/>
          <p:nvPr/>
        </p:nvSpPr>
        <p:spPr>
          <a:xfrm>
            <a:off x="5822232" y="2636873"/>
            <a:ext cx="2880000" cy="57600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defTabSz="577850">
              <a:lnSpc>
                <a:spcPct val="90000"/>
              </a:lnSpc>
              <a:spcBef>
                <a:spcPct val="0"/>
              </a:spcBef>
              <a:spcAft>
                <a:spcPct val="35000"/>
              </a:spcAft>
              <a:buNone/>
            </a:pPr>
            <a:r>
              <a:rPr lang="en-US" sz="1200" b="1" kern="1200">
                <a:latin typeface="+mj-lt"/>
                <a:cs typeface="Arial" panose="020B0604020202020204" pitchFamily="34" charset="0"/>
              </a:rPr>
              <a:t>uMRD not confirmed</a:t>
            </a:r>
          </a:p>
          <a:p>
            <a:pPr marL="0" lvl="0" indent="0" defTabSz="577850">
              <a:lnSpc>
                <a:spcPct val="90000"/>
              </a:lnSpc>
              <a:spcBef>
                <a:spcPct val="0"/>
              </a:spcBef>
              <a:spcAft>
                <a:spcPct val="35000"/>
              </a:spcAft>
              <a:buNone/>
            </a:pPr>
            <a:r>
              <a:rPr lang="en-US" sz="1200" b="1" baseline="30000">
                <a:latin typeface="+mj-lt"/>
                <a:cs typeface="Arial" panose="020B0604020202020204" pitchFamily="34" charset="0"/>
              </a:rPr>
              <a:t>Randomize 1:1 (open-label)</a:t>
            </a:r>
            <a:endParaRPr lang="en-US" sz="1200" kern="1200" baseline="30000">
              <a:latin typeface="+mj-lt"/>
              <a:cs typeface="Arial" panose="020B0604020202020204" pitchFamily="34" charset="0"/>
            </a:endParaRPr>
          </a:p>
        </p:txBody>
      </p:sp>
      <p:sp>
        <p:nvSpPr>
          <p:cNvPr id="34" name="Freihandform 10">
            <a:extLst>
              <a:ext uri="{FF2B5EF4-FFF2-40B4-BE49-F238E27FC236}">
                <a16:creationId xmlns:a16="http://schemas.microsoft.com/office/drawing/2014/main" id="{1312A4DF-79CA-F341-878A-1F6E27E3E6CB}"/>
              </a:ext>
            </a:extLst>
          </p:cNvPr>
          <p:cNvSpPr/>
          <p:nvPr/>
        </p:nvSpPr>
        <p:spPr>
          <a:xfrm>
            <a:off x="5822232" y="1808419"/>
            <a:ext cx="2880000" cy="57600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defTabSz="577850">
              <a:lnSpc>
                <a:spcPct val="90000"/>
              </a:lnSpc>
              <a:spcBef>
                <a:spcPct val="0"/>
              </a:spcBef>
              <a:spcAft>
                <a:spcPct val="35000"/>
              </a:spcAft>
              <a:buNone/>
            </a:pPr>
            <a:r>
              <a:rPr lang="en-US" sz="1200" b="1" kern="1200">
                <a:latin typeface="+mj-lt"/>
                <a:cs typeface="Arial" panose="020B0604020202020204" pitchFamily="34" charset="0"/>
              </a:rPr>
              <a:t>Confirmed uMRD</a:t>
            </a:r>
          </a:p>
          <a:p>
            <a:pPr marL="0" lvl="0" indent="0" defTabSz="577850">
              <a:lnSpc>
                <a:spcPct val="90000"/>
              </a:lnSpc>
              <a:spcBef>
                <a:spcPct val="0"/>
              </a:spcBef>
              <a:spcAft>
                <a:spcPct val="35000"/>
              </a:spcAft>
              <a:buNone/>
            </a:pPr>
            <a:r>
              <a:rPr lang="en-US" sz="1200" b="1" baseline="30000">
                <a:latin typeface="+mj-lt"/>
                <a:cs typeface="Arial" panose="020B0604020202020204" pitchFamily="34" charset="0"/>
              </a:rPr>
              <a:t>Randomize 1:1 (double blind)</a:t>
            </a:r>
            <a:endParaRPr lang="en-US" sz="1200" kern="1200" baseline="30000">
              <a:latin typeface="+mj-lt"/>
              <a:cs typeface="Arial" panose="020B0604020202020204" pitchFamily="34" charset="0"/>
            </a:endParaRPr>
          </a:p>
        </p:txBody>
      </p:sp>
      <p:sp>
        <p:nvSpPr>
          <p:cNvPr id="36" name="Freihandform 10">
            <a:extLst>
              <a:ext uri="{FF2B5EF4-FFF2-40B4-BE49-F238E27FC236}">
                <a16:creationId xmlns:a16="http://schemas.microsoft.com/office/drawing/2014/main" id="{C90C3611-1F3D-8E41-B844-45A99BFEF669}"/>
              </a:ext>
            </a:extLst>
          </p:cNvPr>
          <p:cNvSpPr/>
          <p:nvPr/>
        </p:nvSpPr>
        <p:spPr>
          <a:xfrm>
            <a:off x="7630827" y="1874401"/>
            <a:ext cx="767462" cy="180000"/>
          </a:xfrm>
          <a:prstGeom prst="roundRect">
            <a:avLst>
              <a:gd name="adj" fmla="val 0"/>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92456" tIns="108000" rIns="92456" bIns="0" numCol="1" spcCol="1270" anchor="ctr" anchorCtr="0">
            <a:noAutofit/>
          </a:bodyPr>
          <a:lstStyle/>
          <a:p>
            <a:pPr marL="0" lvl="0" indent="0" algn="ctr" defTabSz="577850">
              <a:lnSpc>
                <a:spcPct val="90000"/>
              </a:lnSpc>
              <a:spcBef>
                <a:spcPct val="0"/>
              </a:spcBef>
              <a:spcAft>
                <a:spcPct val="35000"/>
              </a:spcAft>
              <a:buNone/>
            </a:pPr>
            <a:r>
              <a:rPr lang="en-US" sz="1200" b="1" kern="1200" baseline="30000" dirty="0">
                <a:latin typeface="+mj-lt"/>
                <a:cs typeface="Arial" panose="020B0604020202020204" pitchFamily="34" charset="0"/>
              </a:rPr>
              <a:t>Placebo</a:t>
            </a:r>
            <a:endParaRPr lang="en-US" sz="1200" kern="1200" baseline="30000" dirty="0">
              <a:latin typeface="+mj-lt"/>
              <a:cs typeface="Arial" panose="020B0604020202020204" pitchFamily="34" charset="0"/>
            </a:endParaRPr>
          </a:p>
        </p:txBody>
      </p:sp>
      <p:sp>
        <p:nvSpPr>
          <p:cNvPr id="37" name="Freihandform 10">
            <a:extLst>
              <a:ext uri="{FF2B5EF4-FFF2-40B4-BE49-F238E27FC236}">
                <a16:creationId xmlns:a16="http://schemas.microsoft.com/office/drawing/2014/main" id="{537F55FA-8724-CB49-952B-7F7A79A880CC}"/>
              </a:ext>
            </a:extLst>
          </p:cNvPr>
          <p:cNvSpPr/>
          <p:nvPr/>
        </p:nvSpPr>
        <p:spPr>
          <a:xfrm>
            <a:off x="7630827" y="2129011"/>
            <a:ext cx="767462" cy="180000"/>
          </a:xfrm>
          <a:prstGeom prst="roundRect">
            <a:avLst>
              <a:gd name="adj" fmla="val 0"/>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92456" tIns="108000" rIns="92456" bIns="0" numCol="1" spcCol="1270" anchor="ctr" anchorCtr="0">
            <a:noAutofit/>
          </a:bodyPr>
          <a:lstStyle/>
          <a:p>
            <a:pPr marL="0" lvl="0" indent="0" algn="ctr" defTabSz="577850">
              <a:lnSpc>
                <a:spcPct val="90000"/>
              </a:lnSpc>
              <a:spcBef>
                <a:spcPct val="0"/>
              </a:spcBef>
              <a:spcAft>
                <a:spcPct val="35000"/>
              </a:spcAft>
              <a:buNone/>
            </a:pPr>
            <a:r>
              <a:rPr lang="en-US" sz="1200" b="1" kern="1200" baseline="30000">
                <a:solidFill>
                  <a:schemeClr val="bg1"/>
                </a:solidFill>
                <a:latin typeface="+mj-lt"/>
                <a:cs typeface="Arial" panose="020B0604020202020204" pitchFamily="34" charset="0"/>
              </a:rPr>
              <a:t>Ibrutinib</a:t>
            </a:r>
            <a:endParaRPr lang="en-US" sz="1200" kern="1200" baseline="30000">
              <a:solidFill>
                <a:schemeClr val="bg1"/>
              </a:solidFill>
              <a:latin typeface="+mj-lt"/>
              <a:cs typeface="Arial" panose="020B0604020202020204" pitchFamily="34" charset="0"/>
            </a:endParaRPr>
          </a:p>
        </p:txBody>
      </p:sp>
      <p:sp>
        <p:nvSpPr>
          <p:cNvPr id="39" name="Freihandform 10">
            <a:extLst>
              <a:ext uri="{FF2B5EF4-FFF2-40B4-BE49-F238E27FC236}">
                <a16:creationId xmlns:a16="http://schemas.microsoft.com/office/drawing/2014/main" id="{3BE9117C-F71E-5C4F-A3DB-85414F717C55}"/>
              </a:ext>
            </a:extLst>
          </p:cNvPr>
          <p:cNvSpPr/>
          <p:nvPr/>
        </p:nvSpPr>
        <p:spPr>
          <a:xfrm>
            <a:off x="7384558" y="2957465"/>
            <a:ext cx="1260000" cy="180000"/>
          </a:xfrm>
          <a:prstGeom prst="roundRect">
            <a:avLst>
              <a:gd name="adj" fmla="val 0"/>
            </a:avLst>
          </a:prstGeom>
          <a:solidFill>
            <a:schemeClr val="accent4">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92456" tIns="108000" rIns="92456" bIns="0" numCol="1" spcCol="1270" anchor="ctr" anchorCtr="0">
            <a:noAutofit/>
          </a:bodyPr>
          <a:lstStyle/>
          <a:p>
            <a:pPr marL="0" lvl="0" indent="0" algn="ctr" defTabSz="577850">
              <a:lnSpc>
                <a:spcPct val="90000"/>
              </a:lnSpc>
              <a:spcBef>
                <a:spcPct val="0"/>
              </a:spcBef>
              <a:spcAft>
                <a:spcPct val="35000"/>
              </a:spcAft>
              <a:buNone/>
            </a:pPr>
            <a:r>
              <a:rPr lang="en-US" sz="1200" b="1" kern="1200" baseline="30000">
                <a:latin typeface="+mj-lt"/>
                <a:cs typeface="Arial" panose="020B0604020202020204" pitchFamily="34" charset="0"/>
              </a:rPr>
              <a:t>Ibrutinib + venetoclax</a:t>
            </a:r>
            <a:endParaRPr lang="en-US" sz="1200" kern="1200" baseline="30000">
              <a:latin typeface="+mj-lt"/>
              <a:cs typeface="Arial" panose="020B0604020202020204" pitchFamily="34" charset="0"/>
            </a:endParaRPr>
          </a:p>
        </p:txBody>
      </p:sp>
      <p:sp>
        <p:nvSpPr>
          <p:cNvPr id="40" name="Freihandform 10">
            <a:extLst>
              <a:ext uri="{FF2B5EF4-FFF2-40B4-BE49-F238E27FC236}">
                <a16:creationId xmlns:a16="http://schemas.microsoft.com/office/drawing/2014/main" id="{AF28A2FA-6343-524E-80CD-52714F4C71A8}"/>
              </a:ext>
            </a:extLst>
          </p:cNvPr>
          <p:cNvSpPr/>
          <p:nvPr/>
        </p:nvSpPr>
        <p:spPr>
          <a:xfrm>
            <a:off x="7630827" y="2702855"/>
            <a:ext cx="767462" cy="180000"/>
          </a:xfrm>
          <a:prstGeom prst="roundRect">
            <a:avLst>
              <a:gd name="adj" fmla="val 0"/>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92456" tIns="108000" rIns="92456" bIns="0" numCol="1" spcCol="1270" anchor="ctr" anchorCtr="0">
            <a:noAutofit/>
          </a:bodyPr>
          <a:lstStyle/>
          <a:p>
            <a:pPr marL="0" lvl="0" indent="0" algn="ctr" defTabSz="577850">
              <a:lnSpc>
                <a:spcPct val="90000"/>
              </a:lnSpc>
              <a:spcBef>
                <a:spcPct val="0"/>
              </a:spcBef>
              <a:spcAft>
                <a:spcPct val="35000"/>
              </a:spcAft>
              <a:buNone/>
            </a:pPr>
            <a:r>
              <a:rPr lang="en-US" sz="1200" b="1" kern="1200" baseline="30000">
                <a:solidFill>
                  <a:schemeClr val="bg1"/>
                </a:solidFill>
                <a:latin typeface="+mj-lt"/>
                <a:cs typeface="Arial" panose="020B0604020202020204" pitchFamily="34" charset="0"/>
              </a:rPr>
              <a:t>Ibrutinib</a:t>
            </a:r>
            <a:endParaRPr lang="en-US" sz="1200" kern="1200" baseline="30000">
              <a:solidFill>
                <a:schemeClr val="bg1"/>
              </a:solidFill>
              <a:latin typeface="+mj-lt"/>
              <a:cs typeface="Arial" panose="020B0604020202020204" pitchFamily="34" charset="0"/>
            </a:endParaRPr>
          </a:p>
        </p:txBody>
      </p:sp>
      <p:cxnSp>
        <p:nvCxnSpPr>
          <p:cNvPr id="69" name="Straight Connector 25">
            <a:extLst>
              <a:ext uri="{FF2B5EF4-FFF2-40B4-BE49-F238E27FC236}">
                <a16:creationId xmlns:a16="http://schemas.microsoft.com/office/drawing/2014/main" id="{20F49DA2-00E2-4744-A25B-D378B14963D7}"/>
              </a:ext>
            </a:extLst>
          </p:cNvPr>
          <p:cNvCxnSpPr>
            <a:cxnSpLocks/>
            <a:stCxn id="15" idx="3"/>
            <a:endCxn id="19" idx="1"/>
          </p:cNvCxnSpPr>
          <p:nvPr/>
        </p:nvCxnSpPr>
        <p:spPr>
          <a:xfrm>
            <a:off x="2641922" y="2509590"/>
            <a:ext cx="366552" cy="0"/>
          </a:xfrm>
          <a:prstGeom prst="line">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70" name="Straight Connector 25">
            <a:extLst>
              <a:ext uri="{FF2B5EF4-FFF2-40B4-BE49-F238E27FC236}">
                <a16:creationId xmlns:a16="http://schemas.microsoft.com/office/drawing/2014/main" id="{B6C6FC73-157B-9D49-9892-148EC3CE3982}"/>
              </a:ext>
            </a:extLst>
          </p:cNvPr>
          <p:cNvCxnSpPr>
            <a:cxnSpLocks/>
            <a:stCxn id="19" idx="3"/>
            <a:endCxn id="16" idx="1"/>
          </p:cNvCxnSpPr>
          <p:nvPr/>
        </p:nvCxnSpPr>
        <p:spPr>
          <a:xfrm>
            <a:off x="4556505" y="2509590"/>
            <a:ext cx="366520" cy="0"/>
          </a:xfrm>
          <a:prstGeom prst="line">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0" name="Gruppieren 29">
            <a:extLst>
              <a:ext uri="{FF2B5EF4-FFF2-40B4-BE49-F238E27FC236}">
                <a16:creationId xmlns:a16="http://schemas.microsoft.com/office/drawing/2014/main" id="{EB7E97D2-E420-B04C-9739-8C340325CC6D}"/>
              </a:ext>
            </a:extLst>
          </p:cNvPr>
          <p:cNvGrpSpPr/>
          <p:nvPr/>
        </p:nvGrpSpPr>
        <p:grpSpPr>
          <a:xfrm>
            <a:off x="397873" y="3379280"/>
            <a:ext cx="11386141" cy="1667755"/>
            <a:chOff x="397873" y="3314183"/>
            <a:chExt cx="11386141" cy="1667755"/>
          </a:xfrm>
        </p:grpSpPr>
        <p:sp>
          <p:nvSpPr>
            <p:cNvPr id="41" name="Rounded Rectangle 40">
              <a:extLst>
                <a:ext uri="{FF2B5EF4-FFF2-40B4-BE49-F238E27FC236}">
                  <a16:creationId xmlns:a16="http://schemas.microsoft.com/office/drawing/2014/main" id="{149F8832-D3EA-BD44-98DC-D332C51F44CD}"/>
                </a:ext>
              </a:extLst>
            </p:cNvPr>
            <p:cNvSpPr/>
            <p:nvPr/>
          </p:nvSpPr>
          <p:spPr>
            <a:xfrm>
              <a:off x="742950" y="3314183"/>
              <a:ext cx="9645388" cy="1667755"/>
            </a:xfrm>
            <a:prstGeom prst="rect">
              <a:avLst/>
            </a:prstGeom>
            <a:solidFill>
              <a:schemeClr val="accent4">
                <a:lumMod val="20000"/>
                <a:lumOff val="8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T"/>
            </a:p>
          </p:txBody>
        </p:sp>
        <p:sp>
          <p:nvSpPr>
            <p:cNvPr id="20" name="Freihandform 10">
              <a:extLst>
                <a:ext uri="{FF2B5EF4-FFF2-40B4-BE49-F238E27FC236}">
                  <a16:creationId xmlns:a16="http://schemas.microsoft.com/office/drawing/2014/main" id="{2E9D0CA7-40F4-4F43-AE58-0CE63CAA1B17}"/>
                </a:ext>
              </a:extLst>
            </p:cNvPr>
            <p:cNvSpPr/>
            <p:nvPr/>
          </p:nvSpPr>
          <p:spPr>
            <a:xfrm>
              <a:off x="3737551" y="3761677"/>
              <a:ext cx="1548000" cy="772766"/>
            </a:xfrm>
            <a:prstGeom prst="rect">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3 cycles ibrutinib lead-in  </a:t>
              </a:r>
            </a:p>
            <a:p>
              <a:pPr marL="0" lvl="0" indent="0" algn="ctr" defTabSz="577850">
                <a:lnSpc>
                  <a:spcPct val="90000"/>
                </a:lnSpc>
                <a:spcBef>
                  <a:spcPct val="0"/>
                </a:spcBef>
                <a:spcAft>
                  <a:spcPct val="35000"/>
                </a:spcAft>
                <a:buNone/>
              </a:pPr>
              <a:r>
                <a:rPr lang="en-US" sz="1200" b="1" baseline="30000">
                  <a:latin typeface="+mj-lt"/>
                  <a:cs typeface="Arial" panose="020B0604020202020204" pitchFamily="34" charset="0"/>
                </a:rPr>
                <a:t>420 mg once daily </a:t>
              </a:r>
              <a:endParaRPr lang="en-US" sz="1200" kern="1200" baseline="30000">
                <a:latin typeface="+mj-lt"/>
                <a:cs typeface="Arial" panose="020B0604020202020204" pitchFamily="34" charset="0"/>
              </a:endParaRPr>
            </a:p>
          </p:txBody>
        </p:sp>
        <p:sp>
          <p:nvSpPr>
            <p:cNvPr id="21" name="Freihandform 10">
              <a:extLst>
                <a:ext uri="{FF2B5EF4-FFF2-40B4-BE49-F238E27FC236}">
                  <a16:creationId xmlns:a16="http://schemas.microsoft.com/office/drawing/2014/main" id="{92E10618-2B3F-534A-81EA-3EF4FAC6891B}"/>
                </a:ext>
              </a:extLst>
            </p:cNvPr>
            <p:cNvSpPr/>
            <p:nvPr/>
          </p:nvSpPr>
          <p:spPr>
            <a:xfrm>
              <a:off x="5688576" y="3585832"/>
              <a:ext cx="1656000" cy="1143996"/>
            </a:xfrm>
            <a:prstGeom prst="rect">
              <a:avLst/>
            </a:prstGeom>
            <a:solidFill>
              <a:schemeClr val="accent4">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en-US" sz="1200" b="1" kern="1200">
                  <a:latin typeface="+mj-lt"/>
                  <a:cs typeface="Arial" panose="020B0604020202020204" pitchFamily="34" charset="0"/>
                </a:rPr>
                <a:t>12 cycles</a:t>
              </a:r>
              <a:r>
                <a:rPr lang="en-US" sz="1200" b="1" kern="1200" baseline="30000">
                  <a:latin typeface="+mj-lt"/>
                  <a:cs typeface="Arial" panose="020B0604020202020204" pitchFamily="34" charset="0"/>
                </a:rPr>
                <a:t>a</a:t>
              </a:r>
              <a:r>
                <a:rPr lang="en-US" sz="1200" b="1" kern="1200">
                  <a:latin typeface="+mj-lt"/>
                  <a:cs typeface="Arial" panose="020B0604020202020204" pitchFamily="34" charset="0"/>
                </a:rPr>
                <a:t> ibrutinib + venetoclax</a:t>
              </a:r>
            </a:p>
            <a:p>
              <a:pPr marL="0" lvl="0" indent="0" algn="ctr" defTabSz="577850">
                <a:lnSpc>
                  <a:spcPct val="90000"/>
                </a:lnSpc>
                <a:spcBef>
                  <a:spcPct val="0"/>
                </a:spcBef>
                <a:spcAft>
                  <a:spcPct val="35000"/>
                </a:spcAft>
                <a:buNone/>
              </a:pPr>
              <a:r>
                <a:rPr lang="en-US" sz="1200" b="1" baseline="30000">
                  <a:latin typeface="+mj-lt"/>
                  <a:cs typeface="Arial" panose="020B0604020202020204" pitchFamily="34" charset="0"/>
                </a:rPr>
                <a:t>Ibrutinib 420 mg once daily + venetoclax 5-week ramp-up to </a:t>
              </a:r>
              <a:br>
                <a:rPr lang="en-US" sz="1200" b="1" baseline="30000">
                  <a:latin typeface="+mj-lt"/>
                  <a:cs typeface="Arial" panose="020B0604020202020204" pitchFamily="34" charset="0"/>
                </a:rPr>
              </a:br>
              <a:r>
                <a:rPr lang="en-US" sz="1200" b="1" baseline="30000">
                  <a:latin typeface="+mj-lt"/>
                  <a:cs typeface="Arial" panose="020B0604020202020204" pitchFamily="34" charset="0"/>
                </a:rPr>
                <a:t>400 mg once daily</a:t>
              </a:r>
              <a:endParaRPr lang="en-US" sz="1200" kern="1200" baseline="30000">
                <a:latin typeface="+mj-lt"/>
                <a:cs typeface="Arial" panose="020B0604020202020204" pitchFamily="34" charset="0"/>
              </a:endParaRPr>
            </a:p>
          </p:txBody>
        </p:sp>
        <p:sp>
          <p:nvSpPr>
            <p:cNvPr id="22" name="TextBox 21">
              <a:extLst>
                <a:ext uri="{FF2B5EF4-FFF2-40B4-BE49-F238E27FC236}">
                  <a16:creationId xmlns:a16="http://schemas.microsoft.com/office/drawing/2014/main" id="{56F871A8-82B5-CA4F-94C0-2AC0246BFF74}"/>
                </a:ext>
              </a:extLst>
            </p:cNvPr>
            <p:cNvSpPr txBox="1"/>
            <p:nvPr/>
          </p:nvSpPr>
          <p:spPr>
            <a:xfrm>
              <a:off x="397873" y="4009561"/>
              <a:ext cx="742538" cy="276999"/>
            </a:xfrm>
            <a:prstGeom prst="rect">
              <a:avLst/>
            </a:prstGeom>
            <a:noFill/>
          </p:spPr>
          <p:txBody>
            <a:bodyPr wrap="square" lIns="0" tIns="0" rIns="0" bIns="0" rtlCol="0">
              <a:spAutoFit/>
            </a:bodyPr>
            <a:lstStyle/>
            <a:p>
              <a:r>
                <a:rPr lang="en-IT" b="1">
                  <a:latin typeface="+mj-lt"/>
                </a:rPr>
                <a:t>FD</a:t>
              </a:r>
            </a:p>
          </p:txBody>
        </p:sp>
        <p:sp>
          <p:nvSpPr>
            <p:cNvPr id="43" name="Rounded Rectangle 42">
              <a:extLst>
                <a:ext uri="{FF2B5EF4-FFF2-40B4-BE49-F238E27FC236}">
                  <a16:creationId xmlns:a16="http://schemas.microsoft.com/office/drawing/2014/main" id="{6F42B1A0-55AD-E24D-81F7-70A9E0EE6B77}"/>
                </a:ext>
              </a:extLst>
            </p:cNvPr>
            <p:cNvSpPr/>
            <p:nvPr/>
          </p:nvSpPr>
          <p:spPr>
            <a:xfrm>
              <a:off x="836741" y="3464060"/>
              <a:ext cx="2520000" cy="1368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IT" sz="1200" b="1"/>
                <a:t>Patients (N=159)</a:t>
              </a:r>
            </a:p>
            <a:p>
              <a:pPr marL="285750" indent="-285750">
                <a:buFont typeface="Arial" panose="020B0604020202020204" pitchFamily="34" charset="0"/>
                <a:buChar char="•"/>
              </a:pPr>
              <a:r>
                <a:rPr lang="en-IT" sz="1200"/>
                <a:t>Previously untreated CLL/SLL</a:t>
              </a:r>
            </a:p>
            <a:p>
              <a:pPr marL="285750" indent="-285750">
                <a:buFont typeface="Arial" panose="020B0604020202020204" pitchFamily="34" charset="0"/>
                <a:buChar char="•"/>
              </a:pPr>
              <a:r>
                <a:rPr lang="en-IT" sz="1200"/>
                <a:t>Active disease requiring treatment per iwCLL</a:t>
              </a:r>
            </a:p>
            <a:p>
              <a:pPr marL="285750" indent="-285750">
                <a:buFont typeface="Arial" panose="020B0604020202020204" pitchFamily="34" charset="0"/>
                <a:buChar char="•"/>
              </a:pPr>
              <a:r>
                <a:rPr lang="en-IT" sz="1200"/>
                <a:t>Age ≤ 70 years </a:t>
              </a:r>
            </a:p>
            <a:p>
              <a:pPr marL="285750" indent="-285750">
                <a:buFont typeface="Arial" panose="020B0604020202020204" pitchFamily="34" charset="0"/>
                <a:buChar char="•"/>
              </a:pPr>
              <a:r>
                <a:rPr lang="en-IT" sz="1200"/>
                <a:t>ECOG PS 0-2 </a:t>
              </a:r>
            </a:p>
          </p:txBody>
        </p:sp>
        <p:cxnSp>
          <p:nvCxnSpPr>
            <p:cNvPr id="45" name="Straight Connector 44">
              <a:extLst>
                <a:ext uri="{FF2B5EF4-FFF2-40B4-BE49-F238E27FC236}">
                  <a16:creationId xmlns:a16="http://schemas.microsoft.com/office/drawing/2014/main" id="{1AE630BA-A074-6342-A0D0-B5017B6747A3}"/>
                </a:ext>
              </a:extLst>
            </p:cNvPr>
            <p:cNvCxnSpPr>
              <a:cxnSpLocks/>
            </p:cNvCxnSpPr>
            <p:nvPr/>
          </p:nvCxnSpPr>
          <p:spPr>
            <a:xfrm>
              <a:off x="7401326" y="3591887"/>
              <a:ext cx="0" cy="1187762"/>
            </a:xfrm>
            <a:prstGeom prst="line">
              <a:avLst/>
            </a:prstGeom>
            <a:ln w="28575" cap="flat" cmpd="sng" algn="ctr">
              <a:solidFill>
                <a:schemeClr val="accent2"/>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46" name="TextBox 45">
              <a:extLst>
                <a:ext uri="{FF2B5EF4-FFF2-40B4-BE49-F238E27FC236}">
                  <a16:creationId xmlns:a16="http://schemas.microsoft.com/office/drawing/2014/main" id="{2A096AC1-344C-4649-BCE7-DCF47B19E5F8}"/>
                </a:ext>
              </a:extLst>
            </p:cNvPr>
            <p:cNvSpPr txBox="1"/>
            <p:nvPr/>
          </p:nvSpPr>
          <p:spPr>
            <a:xfrm>
              <a:off x="6659118" y="3324116"/>
              <a:ext cx="1749935" cy="276999"/>
            </a:xfrm>
            <a:prstGeom prst="rect">
              <a:avLst/>
            </a:prstGeom>
            <a:noFill/>
          </p:spPr>
          <p:txBody>
            <a:bodyPr wrap="square" rtlCol="0">
              <a:spAutoFit/>
            </a:bodyPr>
            <a:lstStyle/>
            <a:p>
              <a:r>
                <a:rPr lang="en-IT" sz="1200">
                  <a:solidFill>
                    <a:schemeClr val="bg2"/>
                  </a:solidFill>
                </a:rPr>
                <a:t>End of treatment </a:t>
              </a:r>
            </a:p>
          </p:txBody>
        </p:sp>
        <p:sp>
          <p:nvSpPr>
            <p:cNvPr id="47" name="Rounded Rectangle 46">
              <a:extLst>
                <a:ext uri="{FF2B5EF4-FFF2-40B4-BE49-F238E27FC236}">
                  <a16:creationId xmlns:a16="http://schemas.microsoft.com/office/drawing/2014/main" id="{4C12278D-A441-CA4B-8150-07E579BF3433}"/>
                </a:ext>
              </a:extLst>
            </p:cNvPr>
            <p:cNvSpPr/>
            <p:nvPr/>
          </p:nvSpPr>
          <p:spPr>
            <a:xfrm>
              <a:off x="8237780" y="3464060"/>
              <a:ext cx="2015984" cy="1368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T" sz="1200"/>
                <a:t>Upon progression, patients could be retreated with single-agent ibrutinib (or fixed-duration ibrutinib + venetocloax if they had a durable response  </a:t>
              </a:r>
            </a:p>
          </p:txBody>
        </p:sp>
        <p:sp>
          <p:nvSpPr>
            <p:cNvPr id="54" name="Rectangle 53">
              <a:extLst>
                <a:ext uri="{FF2B5EF4-FFF2-40B4-BE49-F238E27FC236}">
                  <a16:creationId xmlns:a16="http://schemas.microsoft.com/office/drawing/2014/main" id="{3941639F-9904-D54C-8CD7-2ECF8BC5DDD3}"/>
                </a:ext>
              </a:extLst>
            </p:cNvPr>
            <p:cNvSpPr/>
            <p:nvPr/>
          </p:nvSpPr>
          <p:spPr>
            <a:xfrm>
              <a:off x="10551406" y="3314183"/>
              <a:ext cx="1232608" cy="1661864"/>
            </a:xfrm>
            <a:prstGeom prst="rect">
              <a:avLst/>
            </a:prstGeom>
            <a:solidFill>
              <a:schemeClr val="accent4">
                <a:lumMod val="20000"/>
                <a:lumOff val="80000"/>
              </a:schemeClr>
            </a:solidFill>
          </p:spPr>
          <p:txBody>
            <a:bodyPr wrap="square" anchor="ctr">
              <a:noAutofit/>
            </a:bodyPr>
            <a:lstStyle/>
            <a:p>
              <a:pPr>
                <a:buClr>
                  <a:schemeClr val="bg2"/>
                </a:buClr>
              </a:pPr>
              <a:r>
                <a:rPr lang="en-IT" sz="1200">
                  <a:latin typeface="+mj-lt"/>
                </a:rPr>
                <a:t>Primary analysis results from the FD cohort of CAPTIVATE are presented here  </a:t>
              </a:r>
            </a:p>
          </p:txBody>
        </p:sp>
        <p:cxnSp>
          <p:nvCxnSpPr>
            <p:cNvPr id="71" name="Straight Connector 25">
              <a:extLst>
                <a:ext uri="{FF2B5EF4-FFF2-40B4-BE49-F238E27FC236}">
                  <a16:creationId xmlns:a16="http://schemas.microsoft.com/office/drawing/2014/main" id="{A34C9365-C8F4-E14D-B28E-B4C13A0BD5DB}"/>
                </a:ext>
              </a:extLst>
            </p:cNvPr>
            <p:cNvCxnSpPr>
              <a:cxnSpLocks/>
            </p:cNvCxnSpPr>
            <p:nvPr/>
          </p:nvCxnSpPr>
          <p:spPr>
            <a:xfrm>
              <a:off x="3356741" y="4134769"/>
              <a:ext cx="380810" cy="0"/>
            </a:xfrm>
            <a:prstGeom prst="line">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72" name="Straight Connector 25">
              <a:extLst>
                <a:ext uri="{FF2B5EF4-FFF2-40B4-BE49-F238E27FC236}">
                  <a16:creationId xmlns:a16="http://schemas.microsoft.com/office/drawing/2014/main" id="{3A250EAB-F1C6-D046-BEB2-B1469B536FDF}"/>
                </a:ext>
              </a:extLst>
            </p:cNvPr>
            <p:cNvCxnSpPr>
              <a:cxnSpLocks/>
            </p:cNvCxnSpPr>
            <p:nvPr/>
          </p:nvCxnSpPr>
          <p:spPr>
            <a:xfrm>
              <a:off x="5285551" y="4148060"/>
              <a:ext cx="383487" cy="0"/>
            </a:xfrm>
            <a:prstGeom prst="line">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73" name="Straight Connector 25">
              <a:extLst>
                <a:ext uri="{FF2B5EF4-FFF2-40B4-BE49-F238E27FC236}">
                  <a16:creationId xmlns:a16="http://schemas.microsoft.com/office/drawing/2014/main" id="{408B2823-9ADF-434B-A0DE-27FA6D329B7C}"/>
                </a:ext>
              </a:extLst>
            </p:cNvPr>
            <p:cNvCxnSpPr>
              <a:cxnSpLocks/>
            </p:cNvCxnSpPr>
            <p:nvPr/>
          </p:nvCxnSpPr>
          <p:spPr>
            <a:xfrm>
              <a:off x="7380385" y="4148060"/>
              <a:ext cx="846723" cy="0"/>
            </a:xfrm>
            <a:prstGeom prst="line">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42" name="Connector: Elbow 17">
            <a:extLst>
              <a:ext uri="{FF2B5EF4-FFF2-40B4-BE49-F238E27FC236}">
                <a16:creationId xmlns:a16="http://schemas.microsoft.com/office/drawing/2014/main" id="{3FC2DB98-6B44-1E48-A8BE-A56A3BE2298C}"/>
              </a:ext>
            </a:extLst>
          </p:cNvPr>
          <p:cNvCxnSpPr/>
          <p:nvPr/>
        </p:nvCxnSpPr>
        <p:spPr>
          <a:xfrm flipV="1">
            <a:off x="5455711" y="1955708"/>
            <a:ext cx="330344" cy="578868"/>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 name="Connector: Elbow 21">
            <a:extLst>
              <a:ext uri="{FF2B5EF4-FFF2-40B4-BE49-F238E27FC236}">
                <a16:creationId xmlns:a16="http://schemas.microsoft.com/office/drawing/2014/main" id="{D0E057F3-4605-4D43-BE20-91ACF3B9A012}"/>
              </a:ext>
            </a:extLst>
          </p:cNvPr>
          <p:cNvCxnSpPr/>
          <p:nvPr/>
        </p:nvCxnSpPr>
        <p:spPr>
          <a:xfrm>
            <a:off x="5455711" y="2534576"/>
            <a:ext cx="330344" cy="589542"/>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7545146-FC08-CE41-8C72-EDA1CD2BD2BC}"/>
              </a:ext>
            </a:extLst>
          </p:cNvPr>
          <p:cNvSpPr/>
          <p:nvPr/>
        </p:nvSpPr>
        <p:spPr>
          <a:xfrm>
            <a:off x="7502235" y="4021442"/>
            <a:ext cx="606953" cy="344503"/>
          </a:xfrm>
          <a:prstGeom prst="rect">
            <a:avLst/>
          </a:prstGeom>
          <a:solidFill>
            <a:schemeClr val="accent6"/>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IT" sz="1000" dirty="0"/>
              <a:t>Follow-up</a:t>
            </a:r>
          </a:p>
        </p:txBody>
      </p:sp>
    </p:spTree>
    <p:extLst>
      <p:ext uri="{BB962C8B-B14F-4D97-AF65-F5344CB8AC3E}">
        <p14:creationId xmlns:p14="http://schemas.microsoft.com/office/powerpoint/2010/main" val="300684783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Complete response rate</a:t>
            </a:r>
            <a:r>
              <a:rPr lang="en-GB" baseline="30000"/>
              <a:t>a</a:t>
            </a:r>
            <a:r>
              <a:rPr lang="en-GB"/>
              <a:t> </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IT">
                <a:latin typeface="+mj-lt"/>
              </a:rPr>
              <a:t>*After achieving C</a:t>
            </a:r>
            <a:r>
              <a:rPr lang="en-GB">
                <a:latin typeface="+mj-lt"/>
              </a:rPr>
              <a:t>R</a:t>
            </a:r>
            <a:r>
              <a:rPr lang="en-IT" baseline="30000">
                <a:latin typeface="+mj-lt"/>
              </a:rPr>
              <a:t>a</a:t>
            </a:r>
            <a:r>
              <a:rPr lang="en-IT">
                <a:latin typeface="+mj-lt"/>
              </a:rPr>
              <a:t>, 9 patients with &lt; 1 year of follow-up were not evaluable: 1 patient died 7 months after CR and completed therapy </a:t>
            </a:r>
            <a:endParaRPr lang="en-IT" baseline="30000">
              <a:latin typeface="+mj-lt"/>
            </a:endParaRPr>
          </a:p>
          <a:p>
            <a:r>
              <a:rPr lang="en-IT" baseline="30000">
                <a:latin typeface="+mj-lt"/>
              </a:rPr>
              <a:t>a</a:t>
            </a:r>
            <a:r>
              <a:rPr lang="en-IT">
                <a:latin typeface="+mj-lt"/>
              </a:rPr>
              <a:t>Proportion of patients with CR or CRi</a:t>
            </a:r>
            <a:r>
              <a:rPr lang="de-DE">
                <a:latin typeface="+mj-lt"/>
              </a:rPr>
              <a:t>; </a:t>
            </a:r>
            <a:r>
              <a:rPr lang="de-DE" baseline="30000">
                <a:latin typeface="+mj-lt"/>
              </a:rPr>
              <a:t>b</a:t>
            </a:r>
            <a:r>
              <a:rPr lang="en-IT">
                <a:latin typeface="+mj-lt"/>
              </a:rPr>
              <a:t>Overall response was assessed at the end of cycle 3, on day 1 of cycles 7, 10, 13, 19, 25, 28 and 31 and every 6 months thereafter </a:t>
            </a:r>
            <a:endParaRPr lang="en-US">
              <a:latin typeface="+mj-lt"/>
              <a:cs typeface="Arial" panose="020B0604020202020204" pitchFamily="34" charset="0"/>
            </a:endParaRPr>
          </a:p>
          <a:p>
            <a:r>
              <a:rPr lang="en-US">
                <a:latin typeface="+mj-lt"/>
                <a:cs typeface="Arial" panose="020B0604020202020204" pitchFamily="34" charset="0"/>
              </a:rPr>
              <a:t>CI, confidence interval; CR, complete response; CRi, complete response with incomplete bone marrow recovery; DOCR, duration of complete response; FCR, </a:t>
            </a:r>
            <a:r>
              <a:rPr lang="en-GB">
                <a:latin typeface="+mj-lt"/>
              </a:rPr>
              <a:t>fludarabine, cyclophosphamide, and rituximab; </a:t>
            </a:r>
            <a:r>
              <a:rPr lang="en-US">
                <a:latin typeface="+mj-lt"/>
                <a:cs typeface="Arial" panose="020B0604020202020204" pitchFamily="34" charset="0"/>
              </a:rPr>
              <a:t>FISH, fluorescence in situ hybridization; nPR, nodular partial response; PR, partial response.  </a:t>
            </a:r>
          </a:p>
          <a:p>
            <a:r>
              <a:rPr lang="en-US">
                <a:latin typeface="+mj-lt"/>
                <a:cs typeface="Arial" panose="020B0604020202020204" pitchFamily="34" charset="0"/>
              </a:rPr>
              <a:t>Eichhorst B </a:t>
            </a:r>
            <a:r>
              <a:rPr lang="en-US" i="1">
                <a:latin typeface="+mj-lt"/>
                <a:cs typeface="Arial" panose="020B0604020202020204" pitchFamily="34" charset="0"/>
              </a:rPr>
              <a:t>et al. Lancet Oncol. </a:t>
            </a:r>
            <a:r>
              <a:rPr lang="en-US">
                <a:latin typeface="+mj-lt"/>
                <a:cs typeface="Arial" panose="020B0604020202020204" pitchFamily="34" charset="0"/>
              </a:rPr>
              <a:t>2016;17:928-942. </a:t>
            </a:r>
          </a:p>
          <a:p>
            <a:r>
              <a:rPr lang="en-US" b="1">
                <a:latin typeface="+mj-lt"/>
                <a:cs typeface="Arial" panose="020B0604020202020204" pitchFamily="34" charset="0"/>
              </a:rPr>
              <a:t>Allan J et al, Abstract S147 presented at EHA 2021.</a:t>
            </a:r>
          </a:p>
        </p:txBody>
      </p:sp>
      <p:sp>
        <p:nvSpPr>
          <p:cNvPr id="4" name="Textplatzhalter 3">
            <a:extLst>
              <a:ext uri="{FF2B5EF4-FFF2-40B4-BE49-F238E27FC236}">
                <a16:creationId xmlns:a16="http://schemas.microsoft.com/office/drawing/2014/main" id="{3D1B5245-9669-FA48-B91B-FE3C9C9725CA}"/>
              </a:ext>
            </a:extLst>
          </p:cNvPr>
          <p:cNvSpPr>
            <a:spLocks noGrp="1"/>
          </p:cNvSpPr>
          <p:nvPr>
            <p:ph type="body" sz="quarter" idx="12"/>
          </p:nvPr>
        </p:nvSpPr>
        <p:spPr/>
        <p:txBody>
          <a:bodyPr/>
          <a:lstStyle/>
          <a:p>
            <a:r>
              <a:rPr lang="de-DE"/>
              <a:t>Best </a:t>
            </a:r>
            <a:r>
              <a:rPr lang="de-DE" err="1"/>
              <a:t>overall</a:t>
            </a:r>
            <a:r>
              <a:rPr lang="de-DE"/>
              <a:t> </a:t>
            </a:r>
            <a:r>
              <a:rPr lang="de-DE" err="1"/>
              <a:t>response</a:t>
            </a:r>
            <a:r>
              <a:rPr lang="de-DE" baseline="30000" err="1"/>
              <a:t>b</a:t>
            </a:r>
            <a:endParaRPr lang="de-DE" baseline="30000"/>
          </a:p>
        </p:txBody>
      </p:sp>
      <p:sp>
        <p:nvSpPr>
          <p:cNvPr id="3" name="TextBox 2">
            <a:extLst>
              <a:ext uri="{FF2B5EF4-FFF2-40B4-BE49-F238E27FC236}">
                <a16:creationId xmlns:a16="http://schemas.microsoft.com/office/drawing/2014/main" id="{870DC6EE-A56E-B743-9DDE-FE433BD7978A}"/>
              </a:ext>
            </a:extLst>
          </p:cNvPr>
          <p:cNvSpPr txBox="1"/>
          <p:nvPr/>
        </p:nvSpPr>
        <p:spPr>
          <a:xfrm>
            <a:off x="9156699" y="1812251"/>
            <a:ext cx="2631205" cy="3939540"/>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600"/>
              <a:t>Fixed-duration treatment with ibrutinib + venetoclax provides deep durable responses</a:t>
            </a:r>
          </a:p>
          <a:p>
            <a:pPr marL="285750" indent="-285750">
              <a:buClr>
                <a:schemeClr val="bg2"/>
              </a:buClr>
              <a:buFont typeface="Arial" panose="020B0604020202020204" pitchFamily="34" charset="0"/>
              <a:buChar char="•"/>
            </a:pPr>
            <a:r>
              <a:rPr lang="en-IT" sz="1600"/>
              <a:t>Primary endpoint was met: 56% (95% CI, 48-64) CR rate</a:t>
            </a:r>
            <a:r>
              <a:rPr lang="en-IT" sz="1600" baseline="30000"/>
              <a:t>a</a:t>
            </a:r>
            <a:r>
              <a:rPr lang="en-IT" sz="1600"/>
              <a:t> in patients without del(17p)</a:t>
            </a:r>
          </a:p>
          <a:p>
            <a:pPr marL="495300" lvl="1" indent="-225425">
              <a:buClr>
                <a:schemeClr val="bg2"/>
              </a:buClr>
              <a:buFont typeface="Arial" panose="020B0604020202020204" pitchFamily="34" charset="0"/>
              <a:buChar char="•"/>
            </a:pPr>
            <a:r>
              <a:rPr lang="en-GB" sz="1600"/>
              <a:t>S</a:t>
            </a:r>
            <a:r>
              <a:rPr lang="en-IT" sz="1600"/>
              <a:t>ignificantly excludes 37% minimum rate (</a:t>
            </a:r>
            <a:r>
              <a:rPr lang="en-IT" sz="1600" i="1"/>
              <a:t>P</a:t>
            </a:r>
            <a:r>
              <a:rPr lang="en-IT" sz="1600"/>
              <a:t>&lt;0.0001)</a:t>
            </a:r>
          </a:p>
          <a:p>
            <a:pPr marL="495300" lvl="1" indent="-225425">
              <a:buClr>
                <a:schemeClr val="bg2"/>
              </a:buClr>
              <a:buFont typeface="Arial" panose="020B0604020202020204" pitchFamily="34" charset="0"/>
              <a:buChar char="•"/>
            </a:pPr>
            <a:r>
              <a:rPr lang="en-IT" sz="1600"/>
              <a:t>Meaningful improvement over 40% rate of historical comparator of FCR in CLL10</a:t>
            </a:r>
          </a:p>
        </p:txBody>
      </p:sp>
      <p:graphicFrame>
        <p:nvGraphicFramePr>
          <p:cNvPr id="104" name="Diagramm 103">
            <a:extLst>
              <a:ext uri="{FF2B5EF4-FFF2-40B4-BE49-F238E27FC236}">
                <a16:creationId xmlns:a16="http://schemas.microsoft.com/office/drawing/2014/main" id="{979A2A3C-D849-45B5-950E-B2AFE82EA7FB}"/>
              </a:ext>
            </a:extLst>
          </p:cNvPr>
          <p:cNvGraphicFramePr/>
          <p:nvPr>
            <p:extLst>
              <p:ext uri="{D42A27DB-BD31-4B8C-83A1-F6EECF244321}">
                <p14:modId xmlns:p14="http://schemas.microsoft.com/office/powerpoint/2010/main" val="3228341953"/>
              </p:ext>
            </p:extLst>
          </p:nvPr>
        </p:nvGraphicFramePr>
        <p:xfrm>
          <a:off x="229975" y="1833074"/>
          <a:ext cx="8515350" cy="4185761"/>
        </p:xfrm>
        <a:graphic>
          <a:graphicData uri="http://schemas.openxmlformats.org/drawingml/2006/chart">
            <c:chart xmlns:c="http://schemas.openxmlformats.org/drawingml/2006/chart" xmlns:r="http://schemas.openxmlformats.org/officeDocument/2006/relationships" r:id="rId2"/>
          </a:graphicData>
        </a:graphic>
      </p:graphicFrame>
      <p:sp>
        <p:nvSpPr>
          <p:cNvPr id="106" name="Textfeld 105">
            <a:extLst>
              <a:ext uri="{FF2B5EF4-FFF2-40B4-BE49-F238E27FC236}">
                <a16:creationId xmlns:a16="http://schemas.microsoft.com/office/drawing/2014/main" id="{43AD51CA-5E04-4959-90AD-FB2079A86D6E}"/>
              </a:ext>
            </a:extLst>
          </p:cNvPr>
          <p:cNvSpPr txBox="1"/>
          <p:nvPr/>
        </p:nvSpPr>
        <p:spPr>
          <a:xfrm>
            <a:off x="2753400" y="1733938"/>
            <a:ext cx="625732" cy="348617"/>
          </a:xfrm>
          <a:prstGeom prst="rect">
            <a:avLst/>
          </a:prstGeom>
          <a:noFill/>
        </p:spPr>
        <p:txBody>
          <a:bodyPr wrap="square" rtlCol="0">
            <a:spAutoFit/>
          </a:bodyPr>
          <a:lstStyle/>
          <a:p>
            <a:r>
              <a:rPr lang="de-DE" sz="1400"/>
              <a:t>96%</a:t>
            </a:r>
          </a:p>
        </p:txBody>
      </p:sp>
      <p:sp>
        <p:nvSpPr>
          <p:cNvPr id="107" name="Textfeld 106">
            <a:extLst>
              <a:ext uri="{FF2B5EF4-FFF2-40B4-BE49-F238E27FC236}">
                <a16:creationId xmlns:a16="http://schemas.microsoft.com/office/drawing/2014/main" id="{C640FDE6-BE78-470E-BE59-B7F9AEAC6492}"/>
              </a:ext>
            </a:extLst>
          </p:cNvPr>
          <p:cNvSpPr txBox="1"/>
          <p:nvPr/>
        </p:nvSpPr>
        <p:spPr>
          <a:xfrm>
            <a:off x="6397868" y="1733938"/>
            <a:ext cx="616323" cy="348862"/>
          </a:xfrm>
          <a:prstGeom prst="rect">
            <a:avLst/>
          </a:prstGeom>
          <a:noFill/>
        </p:spPr>
        <p:txBody>
          <a:bodyPr wrap="none" rtlCol="0">
            <a:spAutoFit/>
          </a:bodyPr>
          <a:lstStyle/>
          <a:p>
            <a:r>
              <a:rPr lang="de-DE" sz="1400"/>
              <a:t>96%</a:t>
            </a:r>
          </a:p>
        </p:txBody>
      </p:sp>
      <p:sp>
        <p:nvSpPr>
          <p:cNvPr id="114" name="Textfeld 113">
            <a:extLst>
              <a:ext uri="{FF2B5EF4-FFF2-40B4-BE49-F238E27FC236}">
                <a16:creationId xmlns:a16="http://schemas.microsoft.com/office/drawing/2014/main" id="{2318440B-E7ED-435B-8A4D-C4FD993922F5}"/>
              </a:ext>
            </a:extLst>
          </p:cNvPr>
          <p:cNvSpPr txBox="1"/>
          <p:nvPr/>
        </p:nvSpPr>
        <p:spPr>
          <a:xfrm>
            <a:off x="857527" y="5278373"/>
            <a:ext cx="6655435" cy="430887"/>
          </a:xfrm>
          <a:prstGeom prst="rect">
            <a:avLst/>
          </a:prstGeom>
          <a:noFill/>
        </p:spPr>
        <p:txBody>
          <a:bodyPr wrap="square" lIns="0" tIns="0" rIns="0" bIns="0" rtlCol="0" anchor="ctr">
            <a:spAutoFit/>
          </a:bodyPr>
          <a:lstStyle/>
          <a:p>
            <a:r>
              <a:rPr lang="de-DE" sz="1400" b="1"/>
              <a:t>DOCR </a:t>
            </a:r>
            <a:r>
              <a:rPr lang="de-DE" sz="1400" b="1">
                <a:cs typeface="Arial" panose="020B0604020202020204" pitchFamily="34" charset="0"/>
              </a:rPr>
              <a:t>≥12</a:t>
            </a:r>
            <a:r>
              <a:rPr lang="de-DE" sz="1400">
                <a:cs typeface="Arial" panose="020B0604020202020204" pitchFamily="34" charset="0"/>
              </a:rPr>
              <a:t>            	66/76 (87)		                                    78/88 (89)*</a:t>
            </a:r>
          </a:p>
          <a:p>
            <a:r>
              <a:rPr lang="de-DE" sz="1400" b="1" err="1">
                <a:cs typeface="Arial" panose="020B0604020202020204" pitchFamily="34" charset="0"/>
              </a:rPr>
              <a:t>cycles</a:t>
            </a:r>
            <a:r>
              <a:rPr lang="de-DE" sz="1400" b="1">
                <a:cs typeface="Arial" panose="020B0604020202020204" pitchFamily="34" charset="0"/>
              </a:rPr>
              <a:t> n/N (%)</a:t>
            </a:r>
            <a:r>
              <a:rPr lang="de-DE" sz="1100">
                <a:latin typeface="Arial" panose="020B0604020202020204" pitchFamily="34" charset="0"/>
                <a:cs typeface="Arial" panose="020B0604020202020204" pitchFamily="34" charset="0"/>
              </a:rPr>
              <a:t>		</a:t>
            </a:r>
          </a:p>
        </p:txBody>
      </p:sp>
      <p:sp>
        <p:nvSpPr>
          <p:cNvPr id="24" name="Geschweifte Klammer rechts 23">
            <a:extLst>
              <a:ext uri="{FF2B5EF4-FFF2-40B4-BE49-F238E27FC236}">
                <a16:creationId xmlns:a16="http://schemas.microsoft.com/office/drawing/2014/main" id="{D38CDD4A-BFB8-A14B-8608-350AC6CF15C9}"/>
              </a:ext>
            </a:extLst>
          </p:cNvPr>
          <p:cNvSpPr/>
          <p:nvPr/>
        </p:nvSpPr>
        <p:spPr>
          <a:xfrm>
            <a:off x="3803035" y="2122466"/>
            <a:ext cx="402417" cy="1527934"/>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5" name="Geschweifte Klammer rechts 24">
            <a:extLst>
              <a:ext uri="{FF2B5EF4-FFF2-40B4-BE49-F238E27FC236}">
                <a16:creationId xmlns:a16="http://schemas.microsoft.com/office/drawing/2014/main" id="{1B962863-E811-3542-8D4F-27128121334D}"/>
              </a:ext>
            </a:extLst>
          </p:cNvPr>
          <p:cNvSpPr/>
          <p:nvPr/>
        </p:nvSpPr>
        <p:spPr>
          <a:xfrm>
            <a:off x="7525750" y="2118766"/>
            <a:ext cx="402417" cy="1527933"/>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6" name="Textfeld 25">
            <a:extLst>
              <a:ext uri="{FF2B5EF4-FFF2-40B4-BE49-F238E27FC236}">
                <a16:creationId xmlns:a16="http://schemas.microsoft.com/office/drawing/2014/main" id="{0B4B2ADA-F8F3-6243-AAC1-BACCB884DEE2}"/>
              </a:ext>
            </a:extLst>
          </p:cNvPr>
          <p:cNvSpPr txBox="1"/>
          <p:nvPr/>
        </p:nvSpPr>
        <p:spPr>
          <a:xfrm>
            <a:off x="4205451" y="2642229"/>
            <a:ext cx="893426" cy="488407"/>
          </a:xfrm>
          <a:prstGeom prst="rect">
            <a:avLst/>
          </a:prstGeom>
          <a:noFill/>
        </p:spPr>
        <p:txBody>
          <a:bodyPr wrap="square" rtlCol="0">
            <a:spAutoFit/>
          </a:bodyPr>
          <a:lstStyle/>
          <a:p>
            <a:r>
              <a:rPr lang="de-DE" sz="1100"/>
              <a:t>56% </a:t>
            </a:r>
          </a:p>
          <a:p>
            <a:r>
              <a:rPr lang="de-DE" sz="1100"/>
              <a:t>CR/</a:t>
            </a:r>
            <a:r>
              <a:rPr lang="de-DE" sz="1100" err="1"/>
              <a:t>CRi</a:t>
            </a:r>
            <a:endParaRPr lang="de-DE" sz="1100"/>
          </a:p>
        </p:txBody>
      </p:sp>
      <p:sp>
        <p:nvSpPr>
          <p:cNvPr id="27" name="Textfeld 26">
            <a:extLst>
              <a:ext uri="{FF2B5EF4-FFF2-40B4-BE49-F238E27FC236}">
                <a16:creationId xmlns:a16="http://schemas.microsoft.com/office/drawing/2014/main" id="{4E527EE3-C4A2-3B4D-937C-00318C59FEC5}"/>
              </a:ext>
            </a:extLst>
          </p:cNvPr>
          <p:cNvSpPr txBox="1"/>
          <p:nvPr/>
        </p:nvSpPr>
        <p:spPr>
          <a:xfrm>
            <a:off x="7905357" y="2638528"/>
            <a:ext cx="893426" cy="488407"/>
          </a:xfrm>
          <a:prstGeom prst="rect">
            <a:avLst/>
          </a:prstGeom>
          <a:noFill/>
        </p:spPr>
        <p:txBody>
          <a:bodyPr wrap="square" rtlCol="0">
            <a:spAutoFit/>
          </a:bodyPr>
          <a:lstStyle/>
          <a:p>
            <a:r>
              <a:rPr lang="de-DE" sz="1100"/>
              <a:t>55% </a:t>
            </a:r>
          </a:p>
          <a:p>
            <a:r>
              <a:rPr lang="de-DE" sz="1100"/>
              <a:t>CR/</a:t>
            </a:r>
            <a:r>
              <a:rPr lang="de-DE" sz="1100" err="1"/>
              <a:t>CRi</a:t>
            </a:r>
            <a:endParaRPr lang="de-DE" sz="1100"/>
          </a:p>
        </p:txBody>
      </p:sp>
    </p:spTree>
    <p:extLst>
      <p:ext uri="{BB962C8B-B14F-4D97-AF65-F5344CB8AC3E}">
        <p14:creationId xmlns:p14="http://schemas.microsoft.com/office/powerpoint/2010/main" val="265241198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CRRs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baseline="30000">
                <a:latin typeface="Arial" panose="020B0604020202020204" pitchFamily="34" charset="0"/>
                <a:cs typeface="Arial" panose="020B0604020202020204" pitchFamily="34" charset="0"/>
              </a:rPr>
              <a:t>a</a:t>
            </a:r>
            <a:r>
              <a:rPr lang="en-US">
                <a:latin typeface="Arial" panose="020B0604020202020204" pitchFamily="34" charset="0"/>
                <a:cs typeface="Arial" panose="020B0604020202020204" pitchFamily="34" charset="0"/>
              </a:rPr>
              <a:t>Proportion of patients with CR or CRi; </a:t>
            </a:r>
            <a:r>
              <a:rPr lang="en-US" baseline="30000">
                <a:latin typeface="Arial" panose="020B0604020202020204" pitchFamily="34" charset="0"/>
                <a:cs typeface="Arial" panose="020B0604020202020204" pitchFamily="34" charset="0"/>
              </a:rPr>
              <a:t>b</a:t>
            </a:r>
            <a:r>
              <a:rPr lang="en-US">
                <a:latin typeface="Arial" panose="020B0604020202020204" pitchFamily="34" charset="0"/>
                <a:cs typeface="Arial" panose="020B0604020202020204" pitchFamily="34" charset="0"/>
              </a:rPr>
              <a:t>Per Dohner hierarchy </a:t>
            </a:r>
          </a:p>
          <a:p>
            <a:r>
              <a:rPr lang="en-US">
                <a:latin typeface="Arial" panose="020B0604020202020204" pitchFamily="34" charset="0"/>
                <a:cs typeface="Arial" panose="020B0604020202020204" pitchFamily="34" charset="0"/>
              </a:rPr>
              <a:t>CI, confidence interval; CR, complete response; CRi, complete response with incomplete bone marrow recovery; CRR, complete response rate; FISH, fluorescence in situ hybridization; </a:t>
            </a:r>
            <a:r>
              <a:rPr lang="en-US">
                <a:ea typeface="Calibri" panose="020F0502020204030204" pitchFamily="34" charset="0"/>
                <a:cs typeface="Times New Roman"/>
              </a:rPr>
              <a:t>IGHV, immunoglobulin heavy chain variable region genes.</a:t>
            </a:r>
            <a:r>
              <a:rPr lang="en-US">
                <a:latin typeface="Arial" panose="020B0604020202020204" pitchFamily="34" charset="0"/>
                <a:cs typeface="Arial" panose="020B0604020202020204" pitchFamily="34" charset="0"/>
              </a:rPr>
              <a:t> </a:t>
            </a:r>
          </a:p>
          <a:p>
            <a:r>
              <a:rPr lang="en-US" b="1">
                <a:latin typeface="Arial" panose="020B0604020202020204" pitchFamily="34" charset="0"/>
                <a:cs typeface="Arial" panose="020B0604020202020204" pitchFamily="34" charset="0"/>
              </a:rPr>
              <a:t>Allan J et al, Abstract S147 presented at EHA 2021.</a:t>
            </a:r>
          </a:p>
        </p:txBody>
      </p:sp>
      <p:sp>
        <p:nvSpPr>
          <p:cNvPr id="2" name="Textplatzhalter 1">
            <a:extLst>
              <a:ext uri="{FF2B5EF4-FFF2-40B4-BE49-F238E27FC236}">
                <a16:creationId xmlns:a16="http://schemas.microsoft.com/office/drawing/2014/main" id="{4D6D8CE4-DCC1-7347-9E25-3F55B7C525FD}"/>
              </a:ext>
            </a:extLst>
          </p:cNvPr>
          <p:cNvSpPr>
            <a:spLocks noGrp="1"/>
          </p:cNvSpPr>
          <p:nvPr>
            <p:ph type="body" sz="quarter" idx="12"/>
          </p:nvPr>
        </p:nvSpPr>
        <p:spPr/>
        <p:txBody>
          <a:bodyPr/>
          <a:lstStyle/>
          <a:p>
            <a:r>
              <a:rPr lang="de-DE"/>
              <a:t>High </a:t>
            </a:r>
            <a:r>
              <a:rPr lang="de-DE" err="1"/>
              <a:t>rates</a:t>
            </a:r>
            <a:r>
              <a:rPr lang="de-DE"/>
              <a:t> </a:t>
            </a:r>
            <a:r>
              <a:rPr lang="de-DE" err="1"/>
              <a:t>of</a:t>
            </a:r>
            <a:r>
              <a:rPr lang="de-DE"/>
              <a:t> </a:t>
            </a:r>
            <a:r>
              <a:rPr lang="de-DE" err="1"/>
              <a:t>CR</a:t>
            </a:r>
            <a:r>
              <a:rPr lang="de-DE" baseline="30000" err="1"/>
              <a:t>a</a:t>
            </a:r>
            <a:r>
              <a:rPr lang="de-DE"/>
              <a:t> </a:t>
            </a:r>
            <a:r>
              <a:rPr lang="de-DE" err="1"/>
              <a:t>independent</a:t>
            </a:r>
            <a:r>
              <a:rPr lang="de-DE"/>
              <a:t> </a:t>
            </a:r>
            <a:r>
              <a:rPr lang="de-DE" err="1"/>
              <a:t>of</a:t>
            </a:r>
            <a:r>
              <a:rPr lang="de-DE"/>
              <a:t> </a:t>
            </a:r>
            <a:r>
              <a:rPr lang="de-DE" err="1"/>
              <a:t>subgroup</a:t>
            </a:r>
            <a:r>
              <a:rPr lang="de-DE"/>
              <a:t>, </a:t>
            </a:r>
            <a:r>
              <a:rPr lang="de-DE" err="1"/>
              <a:t>including</a:t>
            </a:r>
            <a:r>
              <a:rPr lang="de-DE"/>
              <a:t> </a:t>
            </a:r>
            <a:r>
              <a:rPr lang="de-DE" err="1"/>
              <a:t>those</a:t>
            </a:r>
            <a:r>
              <a:rPr lang="de-DE"/>
              <a:t> </a:t>
            </a:r>
            <a:r>
              <a:rPr lang="de-DE" err="1"/>
              <a:t>with</a:t>
            </a:r>
            <a:r>
              <a:rPr lang="de-DE"/>
              <a:t> high-</a:t>
            </a:r>
            <a:r>
              <a:rPr lang="de-DE" err="1"/>
              <a:t>risk</a:t>
            </a:r>
            <a:r>
              <a:rPr lang="de-DE"/>
              <a:t> </a:t>
            </a:r>
            <a:r>
              <a:rPr lang="de-DE" err="1"/>
              <a:t>features</a:t>
            </a:r>
            <a:r>
              <a:rPr lang="de-DE"/>
              <a:t> </a:t>
            </a:r>
          </a:p>
        </p:txBody>
      </p:sp>
      <p:graphicFrame>
        <p:nvGraphicFramePr>
          <p:cNvPr id="4" name="Tabelle 6">
            <a:extLst>
              <a:ext uri="{FF2B5EF4-FFF2-40B4-BE49-F238E27FC236}">
                <a16:creationId xmlns:a16="http://schemas.microsoft.com/office/drawing/2014/main" id="{12CADDC7-0484-4C2F-944D-B196A1B89122}"/>
              </a:ext>
            </a:extLst>
          </p:cNvPr>
          <p:cNvGraphicFramePr>
            <a:graphicFrameLocks noGrp="1"/>
          </p:cNvGraphicFramePr>
          <p:nvPr>
            <p:extLst>
              <p:ext uri="{D42A27DB-BD31-4B8C-83A1-F6EECF244321}">
                <p14:modId xmlns:p14="http://schemas.microsoft.com/office/powerpoint/2010/main" val="3315689956"/>
              </p:ext>
            </p:extLst>
          </p:nvPr>
        </p:nvGraphicFramePr>
        <p:xfrm>
          <a:off x="399961" y="1791145"/>
          <a:ext cx="8564814" cy="4251960"/>
        </p:xfrm>
        <a:graphic>
          <a:graphicData uri="http://schemas.openxmlformats.org/drawingml/2006/table">
            <a:tbl>
              <a:tblPr firstRow="1" bandRow="1">
                <a:tableStyleId>{5C22544A-7EE6-4342-B048-85BDC9FD1C3A}</a:tableStyleId>
              </a:tblPr>
              <a:tblGrid>
                <a:gridCol w="2074095">
                  <a:extLst>
                    <a:ext uri="{9D8B030D-6E8A-4147-A177-3AD203B41FA5}">
                      <a16:colId xmlns:a16="http://schemas.microsoft.com/office/drawing/2014/main" val="148058932"/>
                    </a:ext>
                  </a:extLst>
                </a:gridCol>
                <a:gridCol w="2466749">
                  <a:extLst>
                    <a:ext uri="{9D8B030D-6E8A-4147-A177-3AD203B41FA5}">
                      <a16:colId xmlns:a16="http://schemas.microsoft.com/office/drawing/2014/main" val="917107394"/>
                    </a:ext>
                  </a:extLst>
                </a:gridCol>
                <a:gridCol w="1322949">
                  <a:extLst>
                    <a:ext uri="{9D8B030D-6E8A-4147-A177-3AD203B41FA5}">
                      <a16:colId xmlns:a16="http://schemas.microsoft.com/office/drawing/2014/main" val="2936713353"/>
                    </a:ext>
                  </a:extLst>
                </a:gridCol>
                <a:gridCol w="2701021">
                  <a:extLst>
                    <a:ext uri="{9D8B030D-6E8A-4147-A177-3AD203B41FA5}">
                      <a16:colId xmlns:a16="http://schemas.microsoft.com/office/drawing/2014/main" val="2053840541"/>
                    </a:ext>
                  </a:extLst>
                </a:gridCol>
              </a:tblGrid>
              <a:tr h="167063">
                <a:tc>
                  <a:txBody>
                    <a:bodyPr/>
                    <a:lstStyle/>
                    <a:p>
                      <a:endParaRPr lang="de-DE" sz="1100">
                        <a:latin typeface="+mn-lt"/>
                      </a:endParaRPr>
                    </a:p>
                  </a:txBody>
                  <a:tcPr/>
                </a:tc>
                <a:tc>
                  <a:txBody>
                    <a:bodyPr/>
                    <a:lstStyle/>
                    <a:p>
                      <a:endParaRPr lang="de-DE" sz="1100">
                        <a:latin typeface="+mn-lt"/>
                      </a:endParaRPr>
                    </a:p>
                  </a:txBody>
                  <a:tcPr/>
                </a:tc>
                <a:tc>
                  <a:txBody>
                    <a:bodyPr/>
                    <a:lstStyle/>
                    <a:p>
                      <a:pPr algn="ctr"/>
                      <a:r>
                        <a:rPr lang="de-DE" sz="1100">
                          <a:latin typeface="+mn-lt"/>
                        </a:rPr>
                        <a:t>N</a:t>
                      </a:r>
                    </a:p>
                  </a:txBody>
                  <a:tcPr/>
                </a:tc>
                <a:tc>
                  <a:txBody>
                    <a:bodyPr/>
                    <a:lstStyle/>
                    <a:p>
                      <a:pPr algn="ctr"/>
                      <a:r>
                        <a:rPr lang="de-DE" sz="1100">
                          <a:latin typeface="+mn-lt"/>
                        </a:rPr>
                        <a:t>CR rate</a:t>
                      </a:r>
                      <a:r>
                        <a:rPr lang="de-DE" sz="1100" baseline="30000">
                          <a:latin typeface="+mn-lt"/>
                        </a:rPr>
                        <a:t>a </a:t>
                      </a:r>
                      <a:r>
                        <a:rPr lang="de-DE" sz="1100" baseline="0">
                          <a:latin typeface="+mn-lt"/>
                        </a:rPr>
                        <a:t> (95% Cl)</a:t>
                      </a:r>
                      <a:endParaRPr lang="de-DE" sz="1100">
                        <a:latin typeface="+mn-lt"/>
                      </a:endParaRPr>
                    </a:p>
                  </a:txBody>
                  <a:tcPr/>
                </a:tc>
                <a:extLst>
                  <a:ext uri="{0D108BD9-81ED-4DB2-BD59-A6C34878D82A}">
                    <a16:rowId xmlns:a16="http://schemas.microsoft.com/office/drawing/2014/main" val="3200136629"/>
                  </a:ext>
                </a:extLst>
              </a:tr>
              <a:tr h="162116">
                <a:tc>
                  <a:txBody>
                    <a:bodyPr/>
                    <a:lstStyle/>
                    <a:p>
                      <a:pPr lvl="0"/>
                      <a:r>
                        <a:rPr lang="de-DE" sz="1100">
                          <a:solidFill>
                            <a:schemeClr val="tx1"/>
                          </a:solidFill>
                          <a:latin typeface="+mn-lt"/>
                        </a:rPr>
                        <a:t>All treated patients</a:t>
                      </a:r>
                    </a:p>
                  </a:txBody>
                  <a:tcPr/>
                </a:tc>
                <a:tc>
                  <a:txBody>
                    <a:bodyPr/>
                    <a:lstStyle/>
                    <a:p>
                      <a:endParaRPr lang="de-DE" sz="1100">
                        <a:solidFill>
                          <a:schemeClr val="tx1"/>
                        </a:solidFill>
                        <a:latin typeface="+mn-lt"/>
                      </a:endParaRPr>
                    </a:p>
                  </a:txBody>
                  <a:tcPr/>
                </a:tc>
                <a:tc>
                  <a:txBody>
                    <a:bodyPr/>
                    <a:lstStyle/>
                    <a:p>
                      <a:pPr algn="ctr"/>
                      <a:r>
                        <a:rPr lang="de-DE" sz="1100">
                          <a:solidFill>
                            <a:schemeClr val="tx1"/>
                          </a:solidFill>
                          <a:latin typeface="+mn-lt"/>
                        </a:rPr>
                        <a:t>159</a:t>
                      </a:r>
                    </a:p>
                  </a:txBody>
                  <a:tcPr/>
                </a:tc>
                <a:tc>
                  <a:txBody>
                    <a:bodyPr/>
                    <a:lstStyle/>
                    <a:p>
                      <a:pPr algn="ctr"/>
                      <a:r>
                        <a:rPr lang="de-DE" sz="1100">
                          <a:solidFill>
                            <a:schemeClr val="tx1"/>
                          </a:solidFill>
                          <a:latin typeface="+mn-lt"/>
                        </a:rPr>
                        <a:t>55 (48-63)</a:t>
                      </a:r>
                    </a:p>
                  </a:txBody>
                  <a:tcPr/>
                </a:tc>
                <a:extLst>
                  <a:ext uri="{0D108BD9-81ED-4DB2-BD59-A6C34878D82A}">
                    <a16:rowId xmlns:a16="http://schemas.microsoft.com/office/drawing/2014/main" val="774204152"/>
                  </a:ext>
                </a:extLst>
              </a:tr>
              <a:tr h="371913">
                <a:tc>
                  <a:txBody>
                    <a:bodyPr/>
                    <a:lstStyle/>
                    <a:p>
                      <a:r>
                        <a:rPr lang="de-DE" sz="1100">
                          <a:solidFill>
                            <a:schemeClr val="tx1"/>
                          </a:solidFill>
                          <a:latin typeface="+mn-lt"/>
                        </a:rPr>
                        <a:t>Age</a:t>
                      </a:r>
                    </a:p>
                    <a:p>
                      <a:pPr lvl="1"/>
                      <a:r>
                        <a:rPr lang="de-DE" sz="1100">
                          <a:solidFill>
                            <a:schemeClr val="tx1"/>
                          </a:solidFill>
                          <a:latin typeface="+mn-lt"/>
                        </a:rPr>
                        <a:t>&lt;65 years</a:t>
                      </a:r>
                    </a:p>
                    <a:p>
                      <a:pPr lvl="1"/>
                      <a:r>
                        <a:rPr lang="de-DE" sz="1100">
                          <a:solidFill>
                            <a:schemeClr val="tx1"/>
                          </a:solidFill>
                          <a:latin typeface="+mn-lt"/>
                          <a:cs typeface="Arial" panose="020B0604020202020204" pitchFamily="34" charset="0"/>
                        </a:rPr>
                        <a:t>≥65 years</a:t>
                      </a:r>
                      <a:endParaRPr lang="de-DE" sz="1100">
                        <a:solidFill>
                          <a:schemeClr val="tx1"/>
                        </a:solidFill>
                        <a:latin typeface="+mn-lt"/>
                      </a:endParaRPr>
                    </a:p>
                  </a:txBody>
                  <a:tcPr/>
                </a:tc>
                <a:tc>
                  <a:txBody>
                    <a:bodyPr/>
                    <a:lstStyle/>
                    <a:p>
                      <a:endParaRPr lang="de-DE" sz="1100">
                        <a:solidFill>
                          <a:schemeClr val="tx1"/>
                        </a:solidFill>
                        <a:latin typeface="+mn-lt"/>
                      </a:endParaRPr>
                    </a:p>
                  </a:txBody>
                  <a:tcPr/>
                </a:tc>
                <a:tc>
                  <a:txBody>
                    <a:bodyPr/>
                    <a:lstStyle/>
                    <a:p>
                      <a:pPr algn="ctr"/>
                      <a:endParaRPr lang="de-DE" sz="1100">
                        <a:solidFill>
                          <a:schemeClr val="tx1"/>
                        </a:solidFill>
                        <a:latin typeface="+mn-lt"/>
                      </a:endParaRPr>
                    </a:p>
                    <a:p>
                      <a:pPr algn="ctr"/>
                      <a:r>
                        <a:rPr lang="de-DE" sz="1100">
                          <a:solidFill>
                            <a:schemeClr val="tx1"/>
                          </a:solidFill>
                          <a:latin typeface="+mn-lt"/>
                        </a:rPr>
                        <a:t>114</a:t>
                      </a:r>
                    </a:p>
                    <a:p>
                      <a:pPr algn="ctr"/>
                      <a:r>
                        <a:rPr lang="de-DE" sz="1100">
                          <a:solidFill>
                            <a:schemeClr val="tx1"/>
                          </a:solidFill>
                          <a:latin typeface="+mn-lt"/>
                        </a:rPr>
                        <a:t>45</a:t>
                      </a:r>
                    </a:p>
                  </a:txBody>
                  <a:tcPr/>
                </a:tc>
                <a:tc>
                  <a:txBody>
                    <a:bodyPr/>
                    <a:lstStyle/>
                    <a:p>
                      <a:pPr algn="ctr"/>
                      <a:endParaRPr lang="de-DE" sz="1100">
                        <a:solidFill>
                          <a:schemeClr val="tx1"/>
                        </a:solidFill>
                        <a:latin typeface="+mn-lt"/>
                      </a:endParaRPr>
                    </a:p>
                    <a:p>
                      <a:pPr algn="ctr"/>
                      <a:r>
                        <a:rPr lang="de-DE" sz="1100">
                          <a:solidFill>
                            <a:schemeClr val="tx1"/>
                          </a:solidFill>
                          <a:latin typeface="+mn-lt"/>
                        </a:rPr>
                        <a:t>57 (48-66)</a:t>
                      </a:r>
                    </a:p>
                    <a:p>
                      <a:pPr algn="ctr"/>
                      <a:r>
                        <a:rPr lang="de-DE" sz="1100">
                          <a:solidFill>
                            <a:schemeClr val="tx1"/>
                          </a:solidFill>
                          <a:latin typeface="+mn-lt"/>
                        </a:rPr>
                        <a:t>51 (37-66)</a:t>
                      </a:r>
                    </a:p>
                  </a:txBody>
                  <a:tcPr/>
                </a:tc>
                <a:extLst>
                  <a:ext uri="{0D108BD9-81ED-4DB2-BD59-A6C34878D82A}">
                    <a16:rowId xmlns:a16="http://schemas.microsoft.com/office/drawing/2014/main" val="1073967962"/>
                  </a:ext>
                </a:extLst>
              </a:tr>
              <a:tr h="371913">
                <a:tc>
                  <a:txBody>
                    <a:bodyPr/>
                    <a:lstStyle/>
                    <a:p>
                      <a:r>
                        <a:rPr lang="de-DE" sz="1100">
                          <a:solidFill>
                            <a:schemeClr val="tx1"/>
                          </a:solidFill>
                          <a:latin typeface="+mn-lt"/>
                        </a:rPr>
                        <a:t>Rai stage</a:t>
                      </a:r>
                    </a:p>
                    <a:p>
                      <a:pPr lvl="1"/>
                      <a:r>
                        <a:rPr lang="de-DE" sz="1100">
                          <a:solidFill>
                            <a:schemeClr val="tx1"/>
                          </a:solidFill>
                          <a:latin typeface="+mn-lt"/>
                        </a:rPr>
                        <a:t>0/I/II</a:t>
                      </a:r>
                    </a:p>
                    <a:p>
                      <a:pPr lvl="1"/>
                      <a:r>
                        <a:rPr lang="de-DE" sz="1100">
                          <a:solidFill>
                            <a:schemeClr val="tx1"/>
                          </a:solidFill>
                          <a:latin typeface="+mn-lt"/>
                        </a:rPr>
                        <a:t>III/IV</a:t>
                      </a:r>
                    </a:p>
                  </a:txBody>
                  <a:tcPr/>
                </a:tc>
                <a:tc>
                  <a:txBody>
                    <a:bodyPr/>
                    <a:lstStyle/>
                    <a:p>
                      <a:endParaRPr lang="de-DE" sz="1100">
                        <a:solidFill>
                          <a:schemeClr val="tx1"/>
                        </a:solidFill>
                        <a:latin typeface="+mn-lt"/>
                      </a:endParaRPr>
                    </a:p>
                  </a:txBody>
                  <a:tcPr/>
                </a:tc>
                <a:tc>
                  <a:txBody>
                    <a:bodyPr/>
                    <a:lstStyle/>
                    <a:p>
                      <a:pPr algn="ctr"/>
                      <a:endParaRPr lang="de-DE" sz="1100">
                        <a:solidFill>
                          <a:schemeClr val="tx1"/>
                        </a:solidFill>
                        <a:latin typeface="+mn-lt"/>
                      </a:endParaRPr>
                    </a:p>
                    <a:p>
                      <a:pPr algn="ctr"/>
                      <a:r>
                        <a:rPr lang="de-DE" sz="1100">
                          <a:solidFill>
                            <a:schemeClr val="tx1"/>
                          </a:solidFill>
                          <a:latin typeface="+mn-lt"/>
                        </a:rPr>
                        <a:t>113</a:t>
                      </a:r>
                    </a:p>
                    <a:p>
                      <a:pPr algn="ctr"/>
                      <a:r>
                        <a:rPr lang="de-DE" sz="1100">
                          <a:solidFill>
                            <a:schemeClr val="tx1"/>
                          </a:solidFill>
                          <a:latin typeface="+mn-lt"/>
                        </a:rPr>
                        <a:t>44</a:t>
                      </a:r>
                    </a:p>
                  </a:txBody>
                  <a:tcPr/>
                </a:tc>
                <a:tc>
                  <a:txBody>
                    <a:bodyPr/>
                    <a:lstStyle/>
                    <a:p>
                      <a:pPr algn="ctr"/>
                      <a:endParaRPr lang="de-DE" sz="1100">
                        <a:solidFill>
                          <a:schemeClr val="tx1"/>
                        </a:solidFill>
                        <a:latin typeface="+mn-lt"/>
                      </a:endParaRPr>
                    </a:p>
                    <a:p>
                      <a:pPr algn="ctr"/>
                      <a:r>
                        <a:rPr lang="de-DE" sz="1100">
                          <a:solidFill>
                            <a:schemeClr val="tx1"/>
                          </a:solidFill>
                          <a:latin typeface="+mn-lt"/>
                        </a:rPr>
                        <a:t>58 (48-67)</a:t>
                      </a:r>
                    </a:p>
                    <a:p>
                      <a:pPr algn="ctr"/>
                      <a:r>
                        <a:rPr lang="de-DE" sz="1100">
                          <a:solidFill>
                            <a:schemeClr val="tx1"/>
                          </a:solidFill>
                          <a:latin typeface="+mn-lt"/>
                        </a:rPr>
                        <a:t>52 (38-67)</a:t>
                      </a:r>
                    </a:p>
                  </a:txBody>
                  <a:tcPr/>
                </a:tc>
                <a:extLst>
                  <a:ext uri="{0D108BD9-81ED-4DB2-BD59-A6C34878D82A}">
                    <a16:rowId xmlns:a16="http://schemas.microsoft.com/office/drawing/2014/main" val="3749456188"/>
                  </a:ext>
                </a:extLst>
              </a:tr>
              <a:tr h="371913">
                <a:tc>
                  <a:txBody>
                    <a:bodyPr/>
                    <a:lstStyle/>
                    <a:p>
                      <a:r>
                        <a:rPr lang="de-DE" sz="1100">
                          <a:solidFill>
                            <a:schemeClr val="tx1"/>
                          </a:solidFill>
                          <a:latin typeface="+mn-lt"/>
                        </a:rPr>
                        <a:t>Bulky Disease</a:t>
                      </a:r>
                    </a:p>
                    <a:p>
                      <a:pPr lvl="1"/>
                      <a:r>
                        <a:rPr lang="de-DE" sz="1100">
                          <a:solidFill>
                            <a:schemeClr val="tx1"/>
                          </a:solidFill>
                          <a:latin typeface="+mn-lt"/>
                        </a:rPr>
                        <a:t>&lt;5 cm</a:t>
                      </a:r>
                    </a:p>
                    <a:p>
                      <a:pPr lvl="1"/>
                      <a:r>
                        <a:rPr lang="de-DE" sz="1100">
                          <a:solidFill>
                            <a:schemeClr val="tx1"/>
                          </a:solidFill>
                          <a:latin typeface="+mn-lt"/>
                          <a:cs typeface="Arial" panose="020B0604020202020204" pitchFamily="34" charset="0"/>
                        </a:rPr>
                        <a:t>≥5 cm</a:t>
                      </a:r>
                      <a:endParaRPr lang="de-DE" sz="1100">
                        <a:solidFill>
                          <a:schemeClr val="tx1"/>
                        </a:solidFill>
                        <a:latin typeface="+mn-lt"/>
                      </a:endParaRPr>
                    </a:p>
                  </a:txBody>
                  <a:tcPr/>
                </a:tc>
                <a:tc>
                  <a:txBody>
                    <a:bodyPr/>
                    <a:lstStyle/>
                    <a:p>
                      <a:endParaRPr lang="de-DE" sz="1100">
                        <a:solidFill>
                          <a:schemeClr val="tx1"/>
                        </a:solidFill>
                        <a:latin typeface="+mn-lt"/>
                      </a:endParaRPr>
                    </a:p>
                  </a:txBody>
                  <a:tcPr/>
                </a:tc>
                <a:tc>
                  <a:txBody>
                    <a:bodyPr/>
                    <a:lstStyle/>
                    <a:p>
                      <a:pPr algn="ctr"/>
                      <a:endParaRPr lang="de-DE" sz="1100">
                        <a:solidFill>
                          <a:schemeClr val="tx1"/>
                        </a:solidFill>
                        <a:latin typeface="+mn-lt"/>
                      </a:endParaRPr>
                    </a:p>
                    <a:p>
                      <a:pPr algn="ctr"/>
                      <a:r>
                        <a:rPr lang="de-DE" sz="1100">
                          <a:solidFill>
                            <a:schemeClr val="tx1"/>
                          </a:solidFill>
                          <a:latin typeface="+mn-lt"/>
                        </a:rPr>
                        <a:t>111</a:t>
                      </a:r>
                    </a:p>
                    <a:p>
                      <a:pPr algn="ctr"/>
                      <a:r>
                        <a:rPr lang="de-DE" sz="1100">
                          <a:solidFill>
                            <a:schemeClr val="tx1"/>
                          </a:solidFill>
                          <a:latin typeface="+mn-lt"/>
                        </a:rPr>
                        <a:t>48</a:t>
                      </a:r>
                    </a:p>
                  </a:txBody>
                  <a:tcPr/>
                </a:tc>
                <a:tc>
                  <a:txBody>
                    <a:bodyPr/>
                    <a:lstStyle/>
                    <a:p>
                      <a:pPr algn="ctr"/>
                      <a:endParaRPr lang="de-DE" sz="1100">
                        <a:solidFill>
                          <a:schemeClr val="tx1"/>
                        </a:solidFill>
                        <a:latin typeface="+mn-lt"/>
                      </a:endParaRPr>
                    </a:p>
                    <a:p>
                      <a:pPr algn="ctr"/>
                      <a:r>
                        <a:rPr lang="de-DE" sz="1100">
                          <a:solidFill>
                            <a:schemeClr val="tx1"/>
                          </a:solidFill>
                          <a:latin typeface="+mn-lt"/>
                        </a:rPr>
                        <a:t>66 (57-75)</a:t>
                      </a:r>
                    </a:p>
                    <a:p>
                      <a:pPr algn="ctr"/>
                      <a:r>
                        <a:rPr lang="de-DE" sz="1100">
                          <a:solidFill>
                            <a:schemeClr val="tx1"/>
                          </a:solidFill>
                          <a:latin typeface="+mn-lt"/>
                        </a:rPr>
                        <a:t>31 (18-44)</a:t>
                      </a:r>
                    </a:p>
                  </a:txBody>
                  <a:tcPr/>
                </a:tc>
                <a:extLst>
                  <a:ext uri="{0D108BD9-81ED-4DB2-BD59-A6C34878D82A}">
                    <a16:rowId xmlns:a16="http://schemas.microsoft.com/office/drawing/2014/main" val="876942768"/>
                  </a:ext>
                </a:extLst>
              </a:tr>
              <a:tr h="371913">
                <a:tc>
                  <a:txBody>
                    <a:bodyPr/>
                    <a:lstStyle/>
                    <a:p>
                      <a:r>
                        <a:rPr lang="de-DE" sz="1100">
                          <a:solidFill>
                            <a:schemeClr val="tx1"/>
                          </a:solidFill>
                          <a:latin typeface="+mn-lt"/>
                        </a:rPr>
                        <a:t>del(17p)/TP53 mutation</a:t>
                      </a:r>
                    </a:p>
                    <a:p>
                      <a:pPr lvl="1"/>
                      <a:r>
                        <a:rPr lang="de-DE" sz="1100">
                          <a:solidFill>
                            <a:schemeClr val="tx1"/>
                          </a:solidFill>
                          <a:latin typeface="+mn-lt"/>
                        </a:rPr>
                        <a:t>Yes</a:t>
                      </a:r>
                    </a:p>
                    <a:p>
                      <a:pPr lvl="1"/>
                      <a:r>
                        <a:rPr lang="de-DE" sz="1100">
                          <a:solidFill>
                            <a:schemeClr val="tx1"/>
                          </a:solidFill>
                          <a:latin typeface="+mn-lt"/>
                        </a:rPr>
                        <a:t>No</a:t>
                      </a:r>
                    </a:p>
                  </a:txBody>
                  <a:tcPr/>
                </a:tc>
                <a:tc>
                  <a:txBody>
                    <a:bodyPr/>
                    <a:lstStyle/>
                    <a:p>
                      <a:endParaRPr lang="de-DE" sz="1100">
                        <a:solidFill>
                          <a:schemeClr val="tx1"/>
                        </a:solidFill>
                        <a:latin typeface="+mn-lt"/>
                      </a:endParaRPr>
                    </a:p>
                  </a:txBody>
                  <a:tcPr/>
                </a:tc>
                <a:tc>
                  <a:txBody>
                    <a:bodyPr/>
                    <a:lstStyle/>
                    <a:p>
                      <a:pPr algn="ctr"/>
                      <a:endParaRPr lang="de-DE" sz="1100">
                        <a:solidFill>
                          <a:schemeClr val="tx1"/>
                        </a:solidFill>
                        <a:latin typeface="+mn-lt"/>
                      </a:endParaRPr>
                    </a:p>
                    <a:p>
                      <a:pPr algn="ctr"/>
                      <a:r>
                        <a:rPr lang="de-DE" sz="1100">
                          <a:solidFill>
                            <a:schemeClr val="tx1"/>
                          </a:solidFill>
                          <a:latin typeface="+mn-lt"/>
                        </a:rPr>
                        <a:t>27</a:t>
                      </a:r>
                    </a:p>
                    <a:p>
                      <a:pPr algn="ctr"/>
                      <a:r>
                        <a:rPr lang="de-DE" sz="1100">
                          <a:solidFill>
                            <a:schemeClr val="tx1"/>
                          </a:solidFill>
                          <a:latin typeface="+mn-lt"/>
                        </a:rPr>
                        <a:t>129</a:t>
                      </a:r>
                    </a:p>
                  </a:txBody>
                  <a:tcPr/>
                </a:tc>
                <a:tc>
                  <a:txBody>
                    <a:bodyPr/>
                    <a:lstStyle/>
                    <a:p>
                      <a:pPr algn="ctr"/>
                      <a:endParaRPr lang="de-DE" sz="1100">
                        <a:solidFill>
                          <a:schemeClr val="tx1"/>
                        </a:solidFill>
                        <a:latin typeface="+mn-lt"/>
                      </a:endParaRPr>
                    </a:p>
                    <a:p>
                      <a:pPr algn="ctr"/>
                      <a:r>
                        <a:rPr lang="de-DE" sz="1100">
                          <a:solidFill>
                            <a:schemeClr val="tx1"/>
                          </a:solidFill>
                          <a:latin typeface="+mn-lt"/>
                        </a:rPr>
                        <a:t>56 (37-74)</a:t>
                      </a:r>
                    </a:p>
                    <a:p>
                      <a:pPr algn="ctr"/>
                      <a:r>
                        <a:rPr lang="de-DE" sz="1100">
                          <a:solidFill>
                            <a:schemeClr val="tx1"/>
                          </a:solidFill>
                          <a:latin typeface="+mn-lt"/>
                        </a:rPr>
                        <a:t>55 (47-64)</a:t>
                      </a:r>
                    </a:p>
                  </a:txBody>
                  <a:tcPr/>
                </a:tc>
                <a:extLst>
                  <a:ext uri="{0D108BD9-81ED-4DB2-BD59-A6C34878D82A}">
                    <a16:rowId xmlns:a16="http://schemas.microsoft.com/office/drawing/2014/main" val="2111055340"/>
                  </a:ext>
                </a:extLst>
              </a:tr>
              <a:tr h="476812">
                <a:tc>
                  <a:txBody>
                    <a:bodyPr/>
                    <a:lstStyle/>
                    <a:p>
                      <a:r>
                        <a:rPr lang="de-DE" sz="1100">
                          <a:solidFill>
                            <a:schemeClr val="tx1"/>
                          </a:solidFill>
                          <a:latin typeface="+mn-lt"/>
                        </a:rPr>
                        <a:t>FISH category</a:t>
                      </a:r>
                      <a:r>
                        <a:rPr lang="de-DE" sz="1100" baseline="30000">
                          <a:solidFill>
                            <a:schemeClr val="tx1"/>
                          </a:solidFill>
                          <a:latin typeface="+mn-lt"/>
                        </a:rPr>
                        <a:t>b</a:t>
                      </a:r>
                    </a:p>
                    <a:p>
                      <a:pPr lvl="1"/>
                      <a:r>
                        <a:rPr lang="de-DE" sz="1100" baseline="0">
                          <a:solidFill>
                            <a:schemeClr val="tx1"/>
                          </a:solidFill>
                          <a:latin typeface="+mn-lt"/>
                        </a:rPr>
                        <a:t>del(17p)</a:t>
                      </a:r>
                    </a:p>
                    <a:p>
                      <a:pPr lvl="1"/>
                      <a:r>
                        <a:rPr lang="de-DE" sz="1100" baseline="0">
                          <a:solidFill>
                            <a:schemeClr val="tx1"/>
                          </a:solidFill>
                          <a:latin typeface="+mn-lt"/>
                        </a:rPr>
                        <a:t>del(11q)</a:t>
                      </a:r>
                    </a:p>
                    <a:p>
                      <a:pPr lvl="1"/>
                      <a:r>
                        <a:rPr lang="de-DE" sz="1100" baseline="0">
                          <a:solidFill>
                            <a:schemeClr val="tx1"/>
                          </a:solidFill>
                          <a:latin typeface="+mn-lt"/>
                        </a:rPr>
                        <a:t>Other</a:t>
                      </a:r>
                    </a:p>
                  </a:txBody>
                  <a:tcPr/>
                </a:tc>
                <a:tc>
                  <a:txBody>
                    <a:bodyPr/>
                    <a:lstStyle/>
                    <a:p>
                      <a:endParaRPr lang="de-DE" sz="1100">
                        <a:solidFill>
                          <a:schemeClr val="tx1"/>
                        </a:solidFill>
                        <a:latin typeface="+mn-lt"/>
                      </a:endParaRPr>
                    </a:p>
                  </a:txBody>
                  <a:tcPr/>
                </a:tc>
                <a:tc>
                  <a:txBody>
                    <a:bodyPr/>
                    <a:lstStyle/>
                    <a:p>
                      <a:pPr algn="ctr"/>
                      <a:endParaRPr lang="de-DE" sz="1100">
                        <a:solidFill>
                          <a:schemeClr val="tx1"/>
                        </a:solidFill>
                        <a:latin typeface="+mn-lt"/>
                      </a:endParaRPr>
                    </a:p>
                    <a:p>
                      <a:pPr algn="ctr"/>
                      <a:r>
                        <a:rPr lang="de-DE" sz="1100">
                          <a:solidFill>
                            <a:schemeClr val="tx1"/>
                          </a:solidFill>
                          <a:latin typeface="+mn-lt"/>
                        </a:rPr>
                        <a:t>20</a:t>
                      </a:r>
                    </a:p>
                    <a:p>
                      <a:pPr algn="ctr"/>
                      <a:r>
                        <a:rPr lang="de-DE" sz="1100">
                          <a:solidFill>
                            <a:schemeClr val="tx1"/>
                          </a:solidFill>
                          <a:latin typeface="+mn-lt"/>
                        </a:rPr>
                        <a:t>28</a:t>
                      </a:r>
                    </a:p>
                    <a:p>
                      <a:pPr algn="ctr"/>
                      <a:r>
                        <a:rPr lang="de-DE" sz="1100">
                          <a:solidFill>
                            <a:schemeClr val="tx1"/>
                          </a:solidFill>
                          <a:latin typeface="+mn-lt"/>
                        </a:rPr>
                        <a:t>111</a:t>
                      </a:r>
                    </a:p>
                  </a:txBody>
                  <a:tcPr/>
                </a:tc>
                <a:tc>
                  <a:txBody>
                    <a:bodyPr/>
                    <a:lstStyle/>
                    <a:p>
                      <a:pPr algn="ctr"/>
                      <a:endParaRPr lang="de-DE" sz="1100">
                        <a:solidFill>
                          <a:schemeClr val="tx1"/>
                        </a:solidFill>
                        <a:latin typeface="+mn-lt"/>
                      </a:endParaRPr>
                    </a:p>
                    <a:p>
                      <a:pPr algn="ctr"/>
                      <a:r>
                        <a:rPr lang="de-DE" sz="1100">
                          <a:solidFill>
                            <a:schemeClr val="tx1"/>
                          </a:solidFill>
                          <a:latin typeface="+mn-lt"/>
                        </a:rPr>
                        <a:t>50 (28-72)</a:t>
                      </a:r>
                    </a:p>
                    <a:p>
                      <a:pPr algn="ctr"/>
                      <a:r>
                        <a:rPr lang="de-DE" sz="1100">
                          <a:solidFill>
                            <a:schemeClr val="tx1"/>
                          </a:solidFill>
                          <a:latin typeface="+mn-lt"/>
                        </a:rPr>
                        <a:t>61 (43-79)</a:t>
                      </a:r>
                    </a:p>
                    <a:p>
                      <a:pPr algn="ctr"/>
                      <a:r>
                        <a:rPr lang="de-DE" sz="1100">
                          <a:solidFill>
                            <a:schemeClr val="tx1"/>
                          </a:solidFill>
                          <a:latin typeface="+mn-lt"/>
                        </a:rPr>
                        <a:t>55 (46-64)</a:t>
                      </a:r>
                    </a:p>
                  </a:txBody>
                  <a:tcPr/>
                </a:tc>
                <a:extLst>
                  <a:ext uri="{0D108BD9-81ED-4DB2-BD59-A6C34878D82A}">
                    <a16:rowId xmlns:a16="http://schemas.microsoft.com/office/drawing/2014/main" val="29986251"/>
                  </a:ext>
                </a:extLst>
              </a:tr>
              <a:tr h="371913">
                <a:tc>
                  <a:txBody>
                    <a:bodyPr/>
                    <a:lstStyle/>
                    <a:p>
                      <a:r>
                        <a:rPr lang="de-DE" sz="1100">
                          <a:solidFill>
                            <a:schemeClr val="tx1"/>
                          </a:solidFill>
                          <a:latin typeface="+mn-lt"/>
                        </a:rPr>
                        <a:t>IGHV</a:t>
                      </a:r>
                    </a:p>
                    <a:p>
                      <a:pPr lvl="1"/>
                      <a:r>
                        <a:rPr lang="de-DE" sz="1100">
                          <a:solidFill>
                            <a:schemeClr val="tx1"/>
                          </a:solidFill>
                          <a:latin typeface="+mn-lt"/>
                        </a:rPr>
                        <a:t>Mutated</a:t>
                      </a:r>
                    </a:p>
                    <a:p>
                      <a:pPr lvl="1"/>
                      <a:r>
                        <a:rPr lang="de-DE" sz="1100">
                          <a:solidFill>
                            <a:schemeClr val="tx1"/>
                          </a:solidFill>
                          <a:latin typeface="+mn-lt"/>
                        </a:rPr>
                        <a:t>Unmutated</a:t>
                      </a:r>
                    </a:p>
                  </a:txBody>
                  <a:tcPr/>
                </a:tc>
                <a:tc>
                  <a:txBody>
                    <a:bodyPr/>
                    <a:lstStyle/>
                    <a:p>
                      <a:endParaRPr lang="de-DE" sz="1100">
                        <a:solidFill>
                          <a:schemeClr val="tx1"/>
                        </a:solidFill>
                        <a:latin typeface="+mn-lt"/>
                      </a:endParaRPr>
                    </a:p>
                  </a:txBody>
                  <a:tcPr/>
                </a:tc>
                <a:tc>
                  <a:txBody>
                    <a:bodyPr/>
                    <a:lstStyle/>
                    <a:p>
                      <a:pPr algn="ctr"/>
                      <a:endParaRPr lang="de-DE" sz="1100">
                        <a:solidFill>
                          <a:schemeClr val="tx1"/>
                        </a:solidFill>
                        <a:latin typeface="+mn-lt"/>
                      </a:endParaRPr>
                    </a:p>
                    <a:p>
                      <a:pPr algn="ctr"/>
                      <a:r>
                        <a:rPr lang="de-DE" sz="1100">
                          <a:solidFill>
                            <a:schemeClr val="tx1"/>
                          </a:solidFill>
                          <a:latin typeface="+mn-lt"/>
                        </a:rPr>
                        <a:t>66</a:t>
                      </a:r>
                    </a:p>
                    <a:p>
                      <a:pPr algn="ctr"/>
                      <a:r>
                        <a:rPr lang="de-DE" sz="1100">
                          <a:solidFill>
                            <a:schemeClr val="tx1"/>
                          </a:solidFill>
                          <a:latin typeface="+mn-lt"/>
                        </a:rPr>
                        <a:t>89</a:t>
                      </a:r>
                    </a:p>
                  </a:txBody>
                  <a:tcPr/>
                </a:tc>
                <a:tc>
                  <a:txBody>
                    <a:bodyPr/>
                    <a:lstStyle/>
                    <a:p>
                      <a:pPr algn="ctr"/>
                      <a:endParaRPr lang="de-DE" sz="1100">
                        <a:solidFill>
                          <a:schemeClr val="tx1"/>
                        </a:solidFill>
                        <a:latin typeface="+mn-lt"/>
                      </a:endParaRPr>
                    </a:p>
                    <a:p>
                      <a:pPr algn="ctr"/>
                      <a:r>
                        <a:rPr lang="de-DE" sz="1100">
                          <a:solidFill>
                            <a:schemeClr val="tx1"/>
                          </a:solidFill>
                          <a:latin typeface="+mn-lt"/>
                        </a:rPr>
                        <a:t>47 (35-59)</a:t>
                      </a:r>
                    </a:p>
                    <a:p>
                      <a:pPr algn="ctr"/>
                      <a:r>
                        <a:rPr lang="de-DE" sz="1100">
                          <a:solidFill>
                            <a:schemeClr val="tx1"/>
                          </a:solidFill>
                          <a:latin typeface="+mn-lt"/>
                        </a:rPr>
                        <a:t>62 (52-72)</a:t>
                      </a:r>
                    </a:p>
                  </a:txBody>
                  <a:tcPr/>
                </a:tc>
                <a:extLst>
                  <a:ext uri="{0D108BD9-81ED-4DB2-BD59-A6C34878D82A}">
                    <a16:rowId xmlns:a16="http://schemas.microsoft.com/office/drawing/2014/main" val="3187016570"/>
                  </a:ext>
                </a:extLst>
              </a:tr>
            </a:tbl>
          </a:graphicData>
        </a:graphic>
      </p:graphicFrame>
      <p:cxnSp>
        <p:nvCxnSpPr>
          <p:cNvPr id="52" name="Gerader Verbinder 51">
            <a:extLst>
              <a:ext uri="{FF2B5EF4-FFF2-40B4-BE49-F238E27FC236}">
                <a16:creationId xmlns:a16="http://schemas.microsoft.com/office/drawing/2014/main" id="{534C5E65-9B55-4685-8EBF-019A1E7597AE}"/>
              </a:ext>
            </a:extLst>
          </p:cNvPr>
          <p:cNvCxnSpPr>
            <a:cxnSpLocks/>
          </p:cNvCxnSpPr>
          <p:nvPr/>
        </p:nvCxnSpPr>
        <p:spPr>
          <a:xfrm>
            <a:off x="2472668" y="6026519"/>
            <a:ext cx="246302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Gerader Verbinder 55">
            <a:extLst>
              <a:ext uri="{FF2B5EF4-FFF2-40B4-BE49-F238E27FC236}">
                <a16:creationId xmlns:a16="http://schemas.microsoft.com/office/drawing/2014/main" id="{23A67A8B-4005-4A38-A0E2-6A62FFA20773}"/>
              </a:ext>
            </a:extLst>
          </p:cNvPr>
          <p:cNvCxnSpPr>
            <a:cxnSpLocks/>
          </p:cNvCxnSpPr>
          <p:nvPr/>
        </p:nvCxnSpPr>
        <p:spPr>
          <a:xfrm flipV="1">
            <a:off x="2711668" y="6031197"/>
            <a:ext cx="0" cy="5503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Gerader Verbinder 57">
            <a:extLst>
              <a:ext uri="{FF2B5EF4-FFF2-40B4-BE49-F238E27FC236}">
                <a16:creationId xmlns:a16="http://schemas.microsoft.com/office/drawing/2014/main" id="{8F33682C-4C45-4F0F-B8AB-BE099BAECF5A}"/>
              </a:ext>
            </a:extLst>
          </p:cNvPr>
          <p:cNvCxnSpPr>
            <a:cxnSpLocks/>
          </p:cNvCxnSpPr>
          <p:nvPr/>
        </p:nvCxnSpPr>
        <p:spPr>
          <a:xfrm flipV="1">
            <a:off x="3193396" y="6031197"/>
            <a:ext cx="0" cy="5503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Gerader Verbinder 58">
            <a:extLst>
              <a:ext uri="{FF2B5EF4-FFF2-40B4-BE49-F238E27FC236}">
                <a16:creationId xmlns:a16="http://schemas.microsoft.com/office/drawing/2014/main" id="{4080BE4D-F1DA-4B19-BEDC-5F502719ADFA}"/>
              </a:ext>
            </a:extLst>
          </p:cNvPr>
          <p:cNvCxnSpPr>
            <a:cxnSpLocks/>
          </p:cNvCxnSpPr>
          <p:nvPr/>
        </p:nvCxnSpPr>
        <p:spPr>
          <a:xfrm flipV="1">
            <a:off x="3683881" y="6031197"/>
            <a:ext cx="0" cy="5503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Gerader Verbinder 59">
            <a:extLst>
              <a:ext uri="{FF2B5EF4-FFF2-40B4-BE49-F238E27FC236}">
                <a16:creationId xmlns:a16="http://schemas.microsoft.com/office/drawing/2014/main" id="{A3C08BEC-0862-4CC8-ADE4-CA16F936CC18}"/>
              </a:ext>
            </a:extLst>
          </p:cNvPr>
          <p:cNvCxnSpPr>
            <a:cxnSpLocks/>
          </p:cNvCxnSpPr>
          <p:nvPr/>
        </p:nvCxnSpPr>
        <p:spPr>
          <a:xfrm flipV="1">
            <a:off x="4180205" y="6031197"/>
            <a:ext cx="0" cy="5503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Gerader Verbinder 60">
            <a:extLst>
              <a:ext uri="{FF2B5EF4-FFF2-40B4-BE49-F238E27FC236}">
                <a16:creationId xmlns:a16="http://schemas.microsoft.com/office/drawing/2014/main" id="{F3FCD9BB-F0CD-42A3-B431-06E19A2359FB}"/>
              </a:ext>
            </a:extLst>
          </p:cNvPr>
          <p:cNvCxnSpPr>
            <a:cxnSpLocks/>
          </p:cNvCxnSpPr>
          <p:nvPr/>
        </p:nvCxnSpPr>
        <p:spPr>
          <a:xfrm flipV="1">
            <a:off x="4653173" y="6031197"/>
            <a:ext cx="0" cy="5503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8841466A-8820-4E31-8F02-6B0FFC8FD403}"/>
              </a:ext>
            </a:extLst>
          </p:cNvPr>
          <p:cNvCxnSpPr>
            <a:cxnSpLocks/>
          </p:cNvCxnSpPr>
          <p:nvPr/>
        </p:nvCxnSpPr>
        <p:spPr>
          <a:xfrm flipV="1">
            <a:off x="3557372" y="1993173"/>
            <a:ext cx="0" cy="40076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9" name="Gruppieren 88">
            <a:extLst>
              <a:ext uri="{FF2B5EF4-FFF2-40B4-BE49-F238E27FC236}">
                <a16:creationId xmlns:a16="http://schemas.microsoft.com/office/drawing/2014/main" id="{009E0801-FA12-4A74-B490-49860B3D4EEF}"/>
              </a:ext>
            </a:extLst>
          </p:cNvPr>
          <p:cNvGrpSpPr/>
          <p:nvPr/>
        </p:nvGrpSpPr>
        <p:grpSpPr>
          <a:xfrm>
            <a:off x="3368569" y="2116939"/>
            <a:ext cx="397060" cy="124287"/>
            <a:chOff x="8739188" y="2557533"/>
            <a:chExt cx="323850" cy="124287"/>
          </a:xfrm>
        </p:grpSpPr>
        <p:cxnSp>
          <p:nvCxnSpPr>
            <p:cNvPr id="12" name="Gerader Verbinder 11">
              <a:extLst>
                <a:ext uri="{FF2B5EF4-FFF2-40B4-BE49-F238E27FC236}">
                  <a16:creationId xmlns:a16="http://schemas.microsoft.com/office/drawing/2014/main" id="{CFFFB8D3-01D3-419B-BC8D-BE562FE5B8D7}"/>
                </a:ext>
              </a:extLst>
            </p:cNvPr>
            <p:cNvCxnSpPr>
              <a:cxnSpLocks/>
            </p:cNvCxnSpPr>
            <p:nvPr/>
          </p:nvCxnSpPr>
          <p:spPr>
            <a:xfrm>
              <a:off x="8739188" y="2619677"/>
              <a:ext cx="32385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2" name="Ellipse 61">
              <a:extLst>
                <a:ext uri="{FF2B5EF4-FFF2-40B4-BE49-F238E27FC236}">
                  <a16:creationId xmlns:a16="http://schemas.microsoft.com/office/drawing/2014/main" id="{41B9778A-7500-4ECA-82FA-9AF6EA7C3328}"/>
                </a:ext>
              </a:extLst>
            </p:cNvPr>
            <p:cNvSpPr/>
            <p:nvPr/>
          </p:nvSpPr>
          <p:spPr>
            <a:xfrm>
              <a:off x="8830710" y="2557533"/>
              <a:ext cx="126999" cy="12428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8" name="Gruppieren 87">
            <a:extLst>
              <a:ext uri="{FF2B5EF4-FFF2-40B4-BE49-F238E27FC236}">
                <a16:creationId xmlns:a16="http://schemas.microsoft.com/office/drawing/2014/main" id="{4761F794-CC58-417E-8648-2C18E1B2379A}"/>
              </a:ext>
            </a:extLst>
          </p:cNvPr>
          <p:cNvGrpSpPr/>
          <p:nvPr/>
        </p:nvGrpSpPr>
        <p:grpSpPr>
          <a:xfrm>
            <a:off x="3368569" y="2557415"/>
            <a:ext cx="478807" cy="112293"/>
            <a:chOff x="8739188" y="2889091"/>
            <a:chExt cx="390525" cy="112293"/>
          </a:xfrm>
        </p:grpSpPr>
        <p:cxnSp>
          <p:nvCxnSpPr>
            <p:cNvPr id="16" name="Gerader Verbinder 15">
              <a:extLst>
                <a:ext uri="{FF2B5EF4-FFF2-40B4-BE49-F238E27FC236}">
                  <a16:creationId xmlns:a16="http://schemas.microsoft.com/office/drawing/2014/main" id="{B77BB722-4E0A-4B74-B3A4-1241F751280C}"/>
                </a:ext>
              </a:extLst>
            </p:cNvPr>
            <p:cNvCxnSpPr>
              <a:cxnSpLocks/>
            </p:cNvCxnSpPr>
            <p:nvPr/>
          </p:nvCxnSpPr>
          <p:spPr>
            <a:xfrm>
              <a:off x="8739188" y="2946600"/>
              <a:ext cx="39052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3" name="Ellipse 62">
              <a:extLst>
                <a:ext uri="{FF2B5EF4-FFF2-40B4-BE49-F238E27FC236}">
                  <a16:creationId xmlns:a16="http://schemas.microsoft.com/office/drawing/2014/main" id="{79857243-EDA7-45AB-9053-208A27B4AC3F}"/>
                </a:ext>
              </a:extLst>
            </p:cNvPr>
            <p:cNvSpPr/>
            <p:nvPr/>
          </p:nvSpPr>
          <p:spPr>
            <a:xfrm>
              <a:off x="8893179" y="2889091"/>
              <a:ext cx="103184" cy="1122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7" name="Gruppieren 86">
            <a:extLst>
              <a:ext uri="{FF2B5EF4-FFF2-40B4-BE49-F238E27FC236}">
                <a16:creationId xmlns:a16="http://schemas.microsoft.com/office/drawing/2014/main" id="{C872BA66-A678-4C8B-8A9B-BACF2DC5C3FC}"/>
              </a:ext>
            </a:extLst>
          </p:cNvPr>
          <p:cNvGrpSpPr/>
          <p:nvPr/>
        </p:nvGrpSpPr>
        <p:grpSpPr>
          <a:xfrm>
            <a:off x="3123325" y="2755648"/>
            <a:ext cx="724051" cy="71691"/>
            <a:chOff x="8539162" y="3039327"/>
            <a:chExt cx="590551" cy="71691"/>
          </a:xfrm>
        </p:grpSpPr>
        <p:cxnSp>
          <p:nvCxnSpPr>
            <p:cNvPr id="18" name="Gerader Verbinder 17">
              <a:extLst>
                <a:ext uri="{FF2B5EF4-FFF2-40B4-BE49-F238E27FC236}">
                  <a16:creationId xmlns:a16="http://schemas.microsoft.com/office/drawing/2014/main" id="{66B8F452-CD06-4FCA-8AB8-B8016042F579}"/>
                </a:ext>
              </a:extLst>
            </p:cNvPr>
            <p:cNvCxnSpPr>
              <a:cxnSpLocks/>
            </p:cNvCxnSpPr>
            <p:nvPr/>
          </p:nvCxnSpPr>
          <p:spPr>
            <a:xfrm>
              <a:off x="8539162" y="3074727"/>
              <a:ext cx="590551"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4" name="Ellipse 63">
              <a:extLst>
                <a:ext uri="{FF2B5EF4-FFF2-40B4-BE49-F238E27FC236}">
                  <a16:creationId xmlns:a16="http://schemas.microsoft.com/office/drawing/2014/main" id="{9146FD10-C068-4C7E-AAE5-AF9A63560C29}"/>
                </a:ext>
              </a:extLst>
            </p:cNvPr>
            <p:cNvSpPr/>
            <p:nvPr/>
          </p:nvSpPr>
          <p:spPr>
            <a:xfrm>
              <a:off x="8782849" y="3039327"/>
              <a:ext cx="65876" cy="7169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6" name="Gruppieren 85">
            <a:extLst>
              <a:ext uri="{FF2B5EF4-FFF2-40B4-BE49-F238E27FC236}">
                <a16:creationId xmlns:a16="http://schemas.microsoft.com/office/drawing/2014/main" id="{BB967596-6DF7-4BD2-A68D-BCEBE480231E}"/>
              </a:ext>
            </a:extLst>
          </p:cNvPr>
          <p:cNvGrpSpPr/>
          <p:nvPr/>
        </p:nvGrpSpPr>
        <p:grpSpPr>
          <a:xfrm>
            <a:off x="3392560" y="3162470"/>
            <a:ext cx="443774" cy="111872"/>
            <a:chOff x="8767762" y="3341317"/>
            <a:chExt cx="361951" cy="111872"/>
          </a:xfrm>
        </p:grpSpPr>
        <p:cxnSp>
          <p:nvCxnSpPr>
            <p:cNvPr id="20" name="Gerader Verbinder 19">
              <a:extLst>
                <a:ext uri="{FF2B5EF4-FFF2-40B4-BE49-F238E27FC236}">
                  <a16:creationId xmlns:a16="http://schemas.microsoft.com/office/drawing/2014/main" id="{D00B4A42-0E77-45CE-B3F0-E1D12C7AB935}"/>
                </a:ext>
              </a:extLst>
            </p:cNvPr>
            <p:cNvCxnSpPr>
              <a:cxnSpLocks/>
            </p:cNvCxnSpPr>
            <p:nvPr/>
          </p:nvCxnSpPr>
          <p:spPr>
            <a:xfrm>
              <a:off x="8767762" y="3399500"/>
              <a:ext cx="361951"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5" name="Ellipse 64">
              <a:extLst>
                <a:ext uri="{FF2B5EF4-FFF2-40B4-BE49-F238E27FC236}">
                  <a16:creationId xmlns:a16="http://schemas.microsoft.com/office/drawing/2014/main" id="{ECF22F36-90C4-4C4A-A211-3A87BAC0D4F0}"/>
                </a:ext>
              </a:extLst>
            </p:cNvPr>
            <p:cNvSpPr/>
            <p:nvPr/>
          </p:nvSpPr>
          <p:spPr>
            <a:xfrm>
              <a:off x="8909048" y="3341317"/>
              <a:ext cx="102179" cy="11187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5" name="Gruppieren 84">
            <a:extLst>
              <a:ext uri="{FF2B5EF4-FFF2-40B4-BE49-F238E27FC236}">
                <a16:creationId xmlns:a16="http://schemas.microsoft.com/office/drawing/2014/main" id="{DB2F72DF-5112-4E68-9414-FA89EC91310E}"/>
              </a:ext>
            </a:extLst>
          </p:cNvPr>
          <p:cNvGrpSpPr/>
          <p:nvPr/>
        </p:nvGrpSpPr>
        <p:grpSpPr>
          <a:xfrm>
            <a:off x="3146682" y="3337316"/>
            <a:ext cx="700695" cy="84732"/>
            <a:chOff x="8558212" y="3492451"/>
            <a:chExt cx="571501" cy="84732"/>
          </a:xfrm>
        </p:grpSpPr>
        <p:cxnSp>
          <p:nvCxnSpPr>
            <p:cNvPr id="22" name="Gerader Verbinder 21">
              <a:extLst>
                <a:ext uri="{FF2B5EF4-FFF2-40B4-BE49-F238E27FC236}">
                  <a16:creationId xmlns:a16="http://schemas.microsoft.com/office/drawing/2014/main" id="{DD2734DF-189A-4CFC-9CE8-485ED077E3AA}"/>
                </a:ext>
              </a:extLst>
            </p:cNvPr>
            <p:cNvCxnSpPr>
              <a:cxnSpLocks/>
            </p:cNvCxnSpPr>
            <p:nvPr/>
          </p:nvCxnSpPr>
          <p:spPr>
            <a:xfrm>
              <a:off x="8558212" y="3531927"/>
              <a:ext cx="571501"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6" name="Ellipse 65">
              <a:extLst>
                <a:ext uri="{FF2B5EF4-FFF2-40B4-BE49-F238E27FC236}">
                  <a16:creationId xmlns:a16="http://schemas.microsoft.com/office/drawing/2014/main" id="{0AF39A35-9918-45FD-80BF-2E7E72728BCF}"/>
                </a:ext>
              </a:extLst>
            </p:cNvPr>
            <p:cNvSpPr/>
            <p:nvPr/>
          </p:nvSpPr>
          <p:spPr>
            <a:xfrm>
              <a:off x="8810029" y="3492451"/>
              <a:ext cx="77391" cy="847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4" name="Gruppieren 83">
            <a:extLst>
              <a:ext uri="{FF2B5EF4-FFF2-40B4-BE49-F238E27FC236}">
                <a16:creationId xmlns:a16="http://schemas.microsoft.com/office/drawing/2014/main" id="{108054AB-CA70-4893-8B1C-204EBEA532CE}"/>
              </a:ext>
            </a:extLst>
          </p:cNvPr>
          <p:cNvGrpSpPr/>
          <p:nvPr/>
        </p:nvGrpSpPr>
        <p:grpSpPr>
          <a:xfrm>
            <a:off x="3607972" y="3758336"/>
            <a:ext cx="426256" cy="112975"/>
            <a:chOff x="8934450" y="3816911"/>
            <a:chExt cx="347663" cy="112975"/>
          </a:xfrm>
        </p:grpSpPr>
        <p:cxnSp>
          <p:nvCxnSpPr>
            <p:cNvPr id="24" name="Gerader Verbinder 23">
              <a:extLst>
                <a:ext uri="{FF2B5EF4-FFF2-40B4-BE49-F238E27FC236}">
                  <a16:creationId xmlns:a16="http://schemas.microsoft.com/office/drawing/2014/main" id="{768FB3CB-7139-4CBC-8CB8-5AE8F7B29A39}"/>
                </a:ext>
              </a:extLst>
            </p:cNvPr>
            <p:cNvCxnSpPr>
              <a:cxnSpLocks/>
            </p:cNvCxnSpPr>
            <p:nvPr/>
          </p:nvCxnSpPr>
          <p:spPr>
            <a:xfrm>
              <a:off x="8934450" y="3873601"/>
              <a:ext cx="347663"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7" name="Ellipse 66">
              <a:extLst>
                <a:ext uri="{FF2B5EF4-FFF2-40B4-BE49-F238E27FC236}">
                  <a16:creationId xmlns:a16="http://schemas.microsoft.com/office/drawing/2014/main" id="{0D2B1147-3759-4380-AFC4-C5C6DE920D73}"/>
                </a:ext>
              </a:extLst>
            </p:cNvPr>
            <p:cNvSpPr/>
            <p:nvPr/>
          </p:nvSpPr>
          <p:spPr>
            <a:xfrm>
              <a:off x="9071676" y="3816911"/>
              <a:ext cx="96439" cy="11297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3" name="Gruppieren 82">
            <a:extLst>
              <a:ext uri="{FF2B5EF4-FFF2-40B4-BE49-F238E27FC236}">
                <a16:creationId xmlns:a16="http://schemas.microsoft.com/office/drawing/2014/main" id="{EA6C3E39-43F0-455A-9AF1-E252D9FCA8FA}"/>
              </a:ext>
            </a:extLst>
          </p:cNvPr>
          <p:cNvGrpSpPr/>
          <p:nvPr/>
        </p:nvGrpSpPr>
        <p:grpSpPr>
          <a:xfrm>
            <a:off x="2650358" y="3925510"/>
            <a:ext cx="636464" cy="82951"/>
            <a:chOff x="8153400" y="3965013"/>
            <a:chExt cx="519113" cy="82951"/>
          </a:xfrm>
        </p:grpSpPr>
        <p:cxnSp>
          <p:nvCxnSpPr>
            <p:cNvPr id="27" name="Gerader Verbinder 26">
              <a:extLst>
                <a:ext uri="{FF2B5EF4-FFF2-40B4-BE49-F238E27FC236}">
                  <a16:creationId xmlns:a16="http://schemas.microsoft.com/office/drawing/2014/main" id="{6ACA8F7D-C117-4DF3-B8C9-0014ADAD33B6}"/>
                </a:ext>
              </a:extLst>
            </p:cNvPr>
            <p:cNvCxnSpPr>
              <a:cxnSpLocks/>
            </p:cNvCxnSpPr>
            <p:nvPr/>
          </p:nvCxnSpPr>
          <p:spPr>
            <a:xfrm>
              <a:off x="8153400" y="4006488"/>
              <a:ext cx="519113"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8" name="Ellipse 67">
              <a:extLst>
                <a:ext uri="{FF2B5EF4-FFF2-40B4-BE49-F238E27FC236}">
                  <a16:creationId xmlns:a16="http://schemas.microsoft.com/office/drawing/2014/main" id="{C29A793C-3D8F-44A0-98B3-D38E9E37251E}"/>
                </a:ext>
              </a:extLst>
            </p:cNvPr>
            <p:cNvSpPr/>
            <p:nvPr/>
          </p:nvSpPr>
          <p:spPr>
            <a:xfrm>
              <a:off x="8404056" y="3965013"/>
              <a:ext cx="82545" cy="8295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2" name="Gruppieren 81">
            <a:extLst>
              <a:ext uri="{FF2B5EF4-FFF2-40B4-BE49-F238E27FC236}">
                <a16:creationId xmlns:a16="http://schemas.microsoft.com/office/drawing/2014/main" id="{4FF15917-5D3E-4222-87BF-23594BD28AD1}"/>
              </a:ext>
            </a:extLst>
          </p:cNvPr>
          <p:cNvGrpSpPr/>
          <p:nvPr/>
        </p:nvGrpSpPr>
        <p:grpSpPr>
          <a:xfrm>
            <a:off x="3110970" y="4381063"/>
            <a:ext cx="901172" cy="56119"/>
            <a:chOff x="8547099" y="4293284"/>
            <a:chExt cx="735014" cy="56119"/>
          </a:xfrm>
        </p:grpSpPr>
        <p:cxnSp>
          <p:nvCxnSpPr>
            <p:cNvPr id="29" name="Gerader Verbinder 28">
              <a:extLst>
                <a:ext uri="{FF2B5EF4-FFF2-40B4-BE49-F238E27FC236}">
                  <a16:creationId xmlns:a16="http://schemas.microsoft.com/office/drawing/2014/main" id="{EE1E1EFB-2CDD-489D-9A57-C19DA36A75DA}"/>
                </a:ext>
              </a:extLst>
            </p:cNvPr>
            <p:cNvCxnSpPr>
              <a:cxnSpLocks/>
            </p:cNvCxnSpPr>
            <p:nvPr/>
          </p:nvCxnSpPr>
          <p:spPr>
            <a:xfrm>
              <a:off x="8547099" y="4321275"/>
              <a:ext cx="735014"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9" name="Ellipse 68">
              <a:extLst>
                <a:ext uri="{FF2B5EF4-FFF2-40B4-BE49-F238E27FC236}">
                  <a16:creationId xmlns:a16="http://schemas.microsoft.com/office/drawing/2014/main" id="{DF6D2449-2707-408C-BDAD-5DBA8BDBB8E5}"/>
                </a:ext>
              </a:extLst>
            </p:cNvPr>
            <p:cNvSpPr/>
            <p:nvPr/>
          </p:nvSpPr>
          <p:spPr>
            <a:xfrm>
              <a:off x="8872936" y="4293284"/>
              <a:ext cx="72224" cy="5611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0" name="Gruppieren 79">
            <a:extLst>
              <a:ext uri="{FF2B5EF4-FFF2-40B4-BE49-F238E27FC236}">
                <a16:creationId xmlns:a16="http://schemas.microsoft.com/office/drawing/2014/main" id="{1F6BEBD1-839C-4D67-84FA-B44F14E8613E}"/>
              </a:ext>
            </a:extLst>
          </p:cNvPr>
          <p:cNvGrpSpPr/>
          <p:nvPr/>
        </p:nvGrpSpPr>
        <p:grpSpPr>
          <a:xfrm>
            <a:off x="3325748" y="4508150"/>
            <a:ext cx="439881" cy="135493"/>
            <a:chOff x="8704262" y="4385915"/>
            <a:chExt cx="358776" cy="135493"/>
          </a:xfrm>
        </p:grpSpPr>
        <p:cxnSp>
          <p:nvCxnSpPr>
            <p:cNvPr id="31" name="Gerader Verbinder 30">
              <a:extLst>
                <a:ext uri="{FF2B5EF4-FFF2-40B4-BE49-F238E27FC236}">
                  <a16:creationId xmlns:a16="http://schemas.microsoft.com/office/drawing/2014/main" id="{C7134B36-4825-4D3E-862F-34DBDE64F766}"/>
                </a:ext>
              </a:extLst>
            </p:cNvPr>
            <p:cNvCxnSpPr>
              <a:cxnSpLocks/>
            </p:cNvCxnSpPr>
            <p:nvPr/>
          </p:nvCxnSpPr>
          <p:spPr>
            <a:xfrm>
              <a:off x="8704262" y="4456314"/>
              <a:ext cx="358776"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0" name="Ellipse 69">
              <a:extLst>
                <a:ext uri="{FF2B5EF4-FFF2-40B4-BE49-F238E27FC236}">
                  <a16:creationId xmlns:a16="http://schemas.microsoft.com/office/drawing/2014/main" id="{D5B0F351-7806-4021-9AD1-70B1A8E0062A}"/>
                </a:ext>
              </a:extLst>
            </p:cNvPr>
            <p:cNvSpPr/>
            <p:nvPr/>
          </p:nvSpPr>
          <p:spPr>
            <a:xfrm>
              <a:off x="8838399" y="4385915"/>
              <a:ext cx="131762" cy="1354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81" name="Gruppieren 80">
            <a:extLst>
              <a:ext uri="{FF2B5EF4-FFF2-40B4-BE49-F238E27FC236}">
                <a16:creationId xmlns:a16="http://schemas.microsoft.com/office/drawing/2014/main" id="{23A4BA9A-F622-4289-A9C2-C6310ED8FC8A}"/>
              </a:ext>
            </a:extLst>
          </p:cNvPr>
          <p:cNvGrpSpPr/>
          <p:nvPr/>
        </p:nvGrpSpPr>
        <p:grpSpPr>
          <a:xfrm>
            <a:off x="2905331" y="4939041"/>
            <a:ext cx="1070506" cy="81077"/>
            <a:chOff x="8361361" y="4719331"/>
            <a:chExt cx="873127" cy="81077"/>
          </a:xfrm>
        </p:grpSpPr>
        <p:cxnSp>
          <p:nvCxnSpPr>
            <p:cNvPr id="33" name="Gerader Verbinder 32">
              <a:extLst>
                <a:ext uri="{FF2B5EF4-FFF2-40B4-BE49-F238E27FC236}">
                  <a16:creationId xmlns:a16="http://schemas.microsoft.com/office/drawing/2014/main" id="{B10B8265-34E0-4B75-8D58-21F118399779}"/>
                </a:ext>
              </a:extLst>
            </p:cNvPr>
            <p:cNvCxnSpPr>
              <a:cxnSpLocks/>
            </p:cNvCxnSpPr>
            <p:nvPr/>
          </p:nvCxnSpPr>
          <p:spPr>
            <a:xfrm>
              <a:off x="8361361" y="4761575"/>
              <a:ext cx="873127"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1" name="Ellipse 70">
              <a:extLst>
                <a:ext uri="{FF2B5EF4-FFF2-40B4-BE49-F238E27FC236}">
                  <a16:creationId xmlns:a16="http://schemas.microsoft.com/office/drawing/2014/main" id="{9E03451E-11DA-41EB-961B-BF7ACFEF6A9B}"/>
                </a:ext>
              </a:extLst>
            </p:cNvPr>
            <p:cNvSpPr/>
            <p:nvPr/>
          </p:nvSpPr>
          <p:spPr>
            <a:xfrm>
              <a:off x="8757182" y="4719331"/>
              <a:ext cx="78844" cy="8107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8" name="Gruppieren 77">
            <a:extLst>
              <a:ext uri="{FF2B5EF4-FFF2-40B4-BE49-F238E27FC236}">
                <a16:creationId xmlns:a16="http://schemas.microsoft.com/office/drawing/2014/main" id="{A1643BCD-FC42-423E-8783-03A00EB0E918}"/>
              </a:ext>
            </a:extLst>
          </p:cNvPr>
          <p:cNvGrpSpPr/>
          <p:nvPr/>
        </p:nvGrpSpPr>
        <p:grpSpPr>
          <a:xfrm>
            <a:off x="3275142" y="5119639"/>
            <a:ext cx="881707" cy="66242"/>
            <a:chOff x="8662987" y="4858729"/>
            <a:chExt cx="719138" cy="66242"/>
          </a:xfrm>
        </p:grpSpPr>
        <p:cxnSp>
          <p:nvCxnSpPr>
            <p:cNvPr id="35" name="Gerader Verbinder 34">
              <a:extLst>
                <a:ext uri="{FF2B5EF4-FFF2-40B4-BE49-F238E27FC236}">
                  <a16:creationId xmlns:a16="http://schemas.microsoft.com/office/drawing/2014/main" id="{1F7C8076-29B6-4436-8BFE-1ED72EE63EEC}"/>
                </a:ext>
              </a:extLst>
            </p:cNvPr>
            <p:cNvCxnSpPr>
              <a:cxnSpLocks/>
            </p:cNvCxnSpPr>
            <p:nvPr/>
          </p:nvCxnSpPr>
          <p:spPr>
            <a:xfrm>
              <a:off x="8662987" y="4896789"/>
              <a:ext cx="719138"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2" name="Ellipse 71">
              <a:extLst>
                <a:ext uri="{FF2B5EF4-FFF2-40B4-BE49-F238E27FC236}">
                  <a16:creationId xmlns:a16="http://schemas.microsoft.com/office/drawing/2014/main" id="{57D10811-8B0E-4158-8042-59918959CE36}"/>
                </a:ext>
              </a:extLst>
            </p:cNvPr>
            <p:cNvSpPr/>
            <p:nvPr/>
          </p:nvSpPr>
          <p:spPr>
            <a:xfrm>
              <a:off x="8983210" y="4858729"/>
              <a:ext cx="64418" cy="6624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9" name="Gruppieren 78">
            <a:extLst>
              <a:ext uri="{FF2B5EF4-FFF2-40B4-BE49-F238E27FC236}">
                <a16:creationId xmlns:a16="http://schemas.microsoft.com/office/drawing/2014/main" id="{F855202A-E242-4BE6-B913-3C412AC41B5D}"/>
              </a:ext>
            </a:extLst>
          </p:cNvPr>
          <p:cNvGrpSpPr/>
          <p:nvPr/>
        </p:nvGrpSpPr>
        <p:grpSpPr>
          <a:xfrm>
            <a:off x="3331588" y="5260994"/>
            <a:ext cx="439881" cy="126510"/>
            <a:chOff x="8709025" y="5008057"/>
            <a:chExt cx="358776" cy="126510"/>
          </a:xfrm>
        </p:grpSpPr>
        <p:cxnSp>
          <p:nvCxnSpPr>
            <p:cNvPr id="41" name="Gerader Verbinder 40">
              <a:extLst>
                <a:ext uri="{FF2B5EF4-FFF2-40B4-BE49-F238E27FC236}">
                  <a16:creationId xmlns:a16="http://schemas.microsoft.com/office/drawing/2014/main" id="{760B3794-D57E-4DF0-896F-6C2997BB9656}"/>
                </a:ext>
              </a:extLst>
            </p:cNvPr>
            <p:cNvCxnSpPr>
              <a:cxnSpLocks/>
            </p:cNvCxnSpPr>
            <p:nvPr/>
          </p:nvCxnSpPr>
          <p:spPr>
            <a:xfrm>
              <a:off x="8709025" y="5066549"/>
              <a:ext cx="358776"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3" name="Ellipse 72">
              <a:extLst>
                <a:ext uri="{FF2B5EF4-FFF2-40B4-BE49-F238E27FC236}">
                  <a16:creationId xmlns:a16="http://schemas.microsoft.com/office/drawing/2014/main" id="{79D0C1DF-EFE8-4775-9489-EDEE05FABF61}"/>
                </a:ext>
              </a:extLst>
            </p:cNvPr>
            <p:cNvSpPr/>
            <p:nvPr/>
          </p:nvSpPr>
          <p:spPr>
            <a:xfrm>
              <a:off x="8837111" y="5008057"/>
              <a:ext cx="123026" cy="1265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7" name="Gruppieren 76">
            <a:extLst>
              <a:ext uri="{FF2B5EF4-FFF2-40B4-BE49-F238E27FC236}">
                <a16:creationId xmlns:a16="http://schemas.microsoft.com/office/drawing/2014/main" id="{26949014-5E9C-49CD-BFCD-C5CE90479AF7}"/>
              </a:ext>
            </a:extLst>
          </p:cNvPr>
          <p:cNvGrpSpPr/>
          <p:nvPr/>
        </p:nvGrpSpPr>
        <p:grpSpPr>
          <a:xfrm>
            <a:off x="3066881" y="5699557"/>
            <a:ext cx="591697" cy="87467"/>
            <a:chOff x="8493125" y="5397296"/>
            <a:chExt cx="482600" cy="87467"/>
          </a:xfrm>
        </p:grpSpPr>
        <p:cxnSp>
          <p:nvCxnSpPr>
            <p:cNvPr id="43" name="Gerader Verbinder 42">
              <a:extLst>
                <a:ext uri="{FF2B5EF4-FFF2-40B4-BE49-F238E27FC236}">
                  <a16:creationId xmlns:a16="http://schemas.microsoft.com/office/drawing/2014/main" id="{6FCF194F-6C70-4048-A1AF-9C701E9F696A}"/>
                </a:ext>
              </a:extLst>
            </p:cNvPr>
            <p:cNvCxnSpPr>
              <a:cxnSpLocks/>
            </p:cNvCxnSpPr>
            <p:nvPr/>
          </p:nvCxnSpPr>
          <p:spPr>
            <a:xfrm>
              <a:off x="8493125" y="5440334"/>
              <a:ext cx="4826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4" name="Ellipse 73">
              <a:extLst>
                <a:ext uri="{FF2B5EF4-FFF2-40B4-BE49-F238E27FC236}">
                  <a16:creationId xmlns:a16="http://schemas.microsoft.com/office/drawing/2014/main" id="{A8EBD54A-7006-4D8C-81BC-E95A590F89B3}"/>
                </a:ext>
              </a:extLst>
            </p:cNvPr>
            <p:cNvSpPr/>
            <p:nvPr/>
          </p:nvSpPr>
          <p:spPr>
            <a:xfrm>
              <a:off x="8709025" y="5397296"/>
              <a:ext cx="85058" cy="8746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76" name="Gruppieren 75">
            <a:extLst>
              <a:ext uri="{FF2B5EF4-FFF2-40B4-BE49-F238E27FC236}">
                <a16:creationId xmlns:a16="http://schemas.microsoft.com/office/drawing/2014/main" id="{25C32FF1-BBA6-4357-9E19-F91FC63400DC}"/>
              </a:ext>
            </a:extLst>
          </p:cNvPr>
          <p:cNvGrpSpPr/>
          <p:nvPr/>
        </p:nvGrpSpPr>
        <p:grpSpPr>
          <a:xfrm>
            <a:off x="3475619" y="5860116"/>
            <a:ext cx="500218" cy="86396"/>
            <a:chOff x="8826500" y="5497629"/>
            <a:chExt cx="407988" cy="86396"/>
          </a:xfrm>
        </p:grpSpPr>
        <p:cxnSp>
          <p:nvCxnSpPr>
            <p:cNvPr id="45" name="Gerader Verbinder 44">
              <a:extLst>
                <a:ext uri="{FF2B5EF4-FFF2-40B4-BE49-F238E27FC236}">
                  <a16:creationId xmlns:a16="http://schemas.microsoft.com/office/drawing/2014/main" id="{9E663ED3-5FE8-4270-BCD2-9B85251AA6BB}"/>
                </a:ext>
              </a:extLst>
            </p:cNvPr>
            <p:cNvCxnSpPr>
              <a:cxnSpLocks/>
            </p:cNvCxnSpPr>
            <p:nvPr/>
          </p:nvCxnSpPr>
          <p:spPr>
            <a:xfrm>
              <a:off x="8826500" y="5546334"/>
              <a:ext cx="407988"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75" name="Ellipse 74">
              <a:extLst>
                <a:ext uri="{FF2B5EF4-FFF2-40B4-BE49-F238E27FC236}">
                  <a16:creationId xmlns:a16="http://schemas.microsoft.com/office/drawing/2014/main" id="{B2FB0A42-30F2-4964-A45A-5CB098DBFFC6}"/>
                </a:ext>
              </a:extLst>
            </p:cNvPr>
            <p:cNvSpPr/>
            <p:nvPr/>
          </p:nvSpPr>
          <p:spPr>
            <a:xfrm>
              <a:off x="8989000" y="5497629"/>
              <a:ext cx="84016" cy="863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94" name="Textfeld 93">
            <a:extLst>
              <a:ext uri="{FF2B5EF4-FFF2-40B4-BE49-F238E27FC236}">
                <a16:creationId xmlns:a16="http://schemas.microsoft.com/office/drawing/2014/main" id="{2D8B5146-86EC-4E1C-963D-BF0168FDF436}"/>
              </a:ext>
            </a:extLst>
          </p:cNvPr>
          <p:cNvSpPr txBox="1"/>
          <p:nvPr/>
        </p:nvSpPr>
        <p:spPr>
          <a:xfrm>
            <a:off x="2537218" y="6031640"/>
            <a:ext cx="354584" cy="276999"/>
          </a:xfrm>
          <a:prstGeom prst="rect">
            <a:avLst/>
          </a:prstGeom>
          <a:noFill/>
        </p:spPr>
        <p:txBody>
          <a:bodyPr wrap="none" rtlCol="0">
            <a:spAutoFit/>
          </a:bodyPr>
          <a:lstStyle/>
          <a:p>
            <a:pPr algn="ctr"/>
            <a:r>
              <a:rPr lang="de-DE" sz="1200"/>
              <a:t>20</a:t>
            </a:r>
          </a:p>
        </p:txBody>
      </p:sp>
      <p:sp>
        <p:nvSpPr>
          <p:cNvPr id="95" name="Textfeld 94">
            <a:extLst>
              <a:ext uri="{FF2B5EF4-FFF2-40B4-BE49-F238E27FC236}">
                <a16:creationId xmlns:a16="http://schemas.microsoft.com/office/drawing/2014/main" id="{30ADB854-CA05-4BCF-BA03-37AD91ECA14A}"/>
              </a:ext>
            </a:extLst>
          </p:cNvPr>
          <p:cNvSpPr txBox="1"/>
          <p:nvPr/>
        </p:nvSpPr>
        <p:spPr>
          <a:xfrm>
            <a:off x="3016588" y="6031925"/>
            <a:ext cx="354584" cy="276999"/>
          </a:xfrm>
          <a:prstGeom prst="rect">
            <a:avLst/>
          </a:prstGeom>
          <a:noFill/>
        </p:spPr>
        <p:txBody>
          <a:bodyPr wrap="none" rtlCol="0">
            <a:spAutoFit/>
          </a:bodyPr>
          <a:lstStyle/>
          <a:p>
            <a:pPr algn="ctr"/>
            <a:r>
              <a:rPr lang="de-DE" sz="1200"/>
              <a:t>40</a:t>
            </a:r>
          </a:p>
        </p:txBody>
      </p:sp>
      <p:sp>
        <p:nvSpPr>
          <p:cNvPr id="96" name="Textfeld 95">
            <a:extLst>
              <a:ext uri="{FF2B5EF4-FFF2-40B4-BE49-F238E27FC236}">
                <a16:creationId xmlns:a16="http://schemas.microsoft.com/office/drawing/2014/main" id="{BB1DB5E8-DAD7-44CC-B78C-9B4DB9C56323}"/>
              </a:ext>
            </a:extLst>
          </p:cNvPr>
          <p:cNvSpPr txBox="1"/>
          <p:nvPr/>
        </p:nvSpPr>
        <p:spPr>
          <a:xfrm>
            <a:off x="3506588" y="6038979"/>
            <a:ext cx="354584" cy="276999"/>
          </a:xfrm>
          <a:prstGeom prst="rect">
            <a:avLst/>
          </a:prstGeom>
          <a:noFill/>
        </p:spPr>
        <p:txBody>
          <a:bodyPr wrap="none" rtlCol="0">
            <a:spAutoFit/>
          </a:bodyPr>
          <a:lstStyle/>
          <a:p>
            <a:pPr algn="ctr"/>
            <a:r>
              <a:rPr lang="de-DE" sz="1200"/>
              <a:t>60</a:t>
            </a:r>
          </a:p>
        </p:txBody>
      </p:sp>
      <p:sp>
        <p:nvSpPr>
          <p:cNvPr id="97" name="Textfeld 96">
            <a:extLst>
              <a:ext uri="{FF2B5EF4-FFF2-40B4-BE49-F238E27FC236}">
                <a16:creationId xmlns:a16="http://schemas.microsoft.com/office/drawing/2014/main" id="{4CE093C0-7CAC-4988-A93D-99486932A203}"/>
              </a:ext>
            </a:extLst>
          </p:cNvPr>
          <p:cNvSpPr txBox="1"/>
          <p:nvPr/>
        </p:nvSpPr>
        <p:spPr>
          <a:xfrm>
            <a:off x="4005347" y="6041056"/>
            <a:ext cx="354584" cy="276999"/>
          </a:xfrm>
          <a:prstGeom prst="rect">
            <a:avLst/>
          </a:prstGeom>
          <a:noFill/>
        </p:spPr>
        <p:txBody>
          <a:bodyPr wrap="none" rtlCol="0">
            <a:spAutoFit/>
          </a:bodyPr>
          <a:lstStyle/>
          <a:p>
            <a:pPr algn="ctr"/>
            <a:r>
              <a:rPr lang="de-DE" sz="1200"/>
              <a:t>80</a:t>
            </a:r>
          </a:p>
        </p:txBody>
      </p:sp>
      <p:sp>
        <p:nvSpPr>
          <p:cNvPr id="98" name="Textfeld 97">
            <a:extLst>
              <a:ext uri="{FF2B5EF4-FFF2-40B4-BE49-F238E27FC236}">
                <a16:creationId xmlns:a16="http://schemas.microsoft.com/office/drawing/2014/main" id="{53268E0F-B00C-47C5-86B2-93ECA5B3F950}"/>
              </a:ext>
            </a:extLst>
          </p:cNvPr>
          <p:cNvSpPr txBox="1"/>
          <p:nvPr/>
        </p:nvSpPr>
        <p:spPr>
          <a:xfrm>
            <a:off x="4370656" y="6044477"/>
            <a:ext cx="556955" cy="286210"/>
          </a:xfrm>
          <a:prstGeom prst="rect">
            <a:avLst/>
          </a:prstGeom>
          <a:noFill/>
        </p:spPr>
        <p:txBody>
          <a:bodyPr wrap="square" rtlCol="0">
            <a:spAutoFit/>
          </a:bodyPr>
          <a:lstStyle/>
          <a:p>
            <a:pPr algn="ctr"/>
            <a:r>
              <a:rPr lang="de-DE" sz="1200"/>
              <a:t>100</a:t>
            </a:r>
          </a:p>
        </p:txBody>
      </p:sp>
    </p:spTree>
    <p:extLst>
      <p:ext uri="{BB962C8B-B14F-4D97-AF65-F5344CB8AC3E}">
        <p14:creationId xmlns:p14="http://schemas.microsoft.com/office/powerpoint/2010/main" val="368299877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B0BAB6-0843-CE4E-A633-27E888D450A4}"/>
              </a:ext>
            </a:extLst>
          </p:cNvPr>
          <p:cNvSpPr>
            <a:spLocks noGrp="1"/>
          </p:cNvSpPr>
          <p:nvPr>
            <p:ph type="title"/>
          </p:nvPr>
        </p:nvSpPr>
        <p:spPr/>
        <p:txBody>
          <a:bodyPr/>
          <a:lstStyle/>
          <a:p>
            <a:r>
              <a:rPr lang="en-IT"/>
              <a:t>Results: MRD</a:t>
            </a:r>
          </a:p>
        </p:txBody>
      </p:sp>
      <p:sp>
        <p:nvSpPr>
          <p:cNvPr id="9" name="Footer Placeholder 5">
            <a:extLst>
              <a:ext uri="{FF2B5EF4-FFF2-40B4-BE49-F238E27FC236}">
                <a16:creationId xmlns:a16="http://schemas.microsoft.com/office/drawing/2014/main" id="{ECE21BC0-3D87-A742-89C1-430A540E7DD6}"/>
              </a:ext>
            </a:extLst>
          </p:cNvPr>
          <p:cNvSpPr>
            <a:spLocks noGrp="1"/>
          </p:cNvSpPr>
          <p:nvPr>
            <p:ph type="ftr" sz="quarter" idx="11"/>
          </p:nvPr>
        </p:nvSpPr>
        <p:spPr/>
        <p:txBody>
          <a:bodyPr/>
          <a:lstStyle/>
          <a:p>
            <a:r>
              <a:rPr lang="en-IT" sz="800" baseline="30000">
                <a:latin typeface="+mj-lt"/>
              </a:rPr>
              <a:t>a</a:t>
            </a:r>
            <a:r>
              <a:rPr lang="en-IT" sz="800">
                <a:latin typeface="+mj-lt"/>
              </a:rPr>
              <a:t>By 8-colour flow cytometry (sensitivity, 10</a:t>
            </a:r>
            <a:r>
              <a:rPr lang="en-IT" sz="800" baseline="30000">
                <a:latin typeface="+mj-lt"/>
              </a:rPr>
              <a:t>-4</a:t>
            </a:r>
            <a:r>
              <a:rPr lang="en-IT" sz="800">
                <a:latin typeface="+mj-lt"/>
              </a:rPr>
              <a:t>)</a:t>
            </a:r>
            <a:endParaRPr lang="en-US">
              <a:latin typeface="+mj-lt"/>
              <a:cs typeface="Arial" panose="020B0604020202020204" pitchFamily="34" charset="0"/>
            </a:endParaRPr>
          </a:p>
          <a:p>
            <a:r>
              <a:rPr lang="en-US">
                <a:latin typeface="+mj-lt"/>
                <a:cs typeface="Arial" panose="020B0604020202020204" pitchFamily="34" charset="0"/>
              </a:rPr>
              <a:t>BM, bone marrow;</a:t>
            </a:r>
            <a:r>
              <a:rPr lang="en-GB">
                <a:latin typeface="+mj-lt"/>
              </a:rPr>
              <a:t> IGHV, immunoglobulin heavy-chain variable region genes;</a:t>
            </a:r>
            <a:r>
              <a:rPr lang="en-US">
                <a:latin typeface="+mj-lt"/>
                <a:cs typeface="Arial" panose="020B0604020202020204" pitchFamily="34" charset="0"/>
              </a:rPr>
              <a:t> MRD, minimal residual disease; PB, peripheral blood; uMRD, undetectable minimal residual disease.  </a:t>
            </a:r>
          </a:p>
          <a:p>
            <a:r>
              <a:rPr lang="en-US" b="1">
                <a:latin typeface="+mj-lt"/>
                <a:cs typeface="Arial" panose="020B0604020202020204" pitchFamily="34" charset="0"/>
              </a:rPr>
              <a:t>Allan J et al, Abstract S147 presented at EHA 2021.</a:t>
            </a:r>
          </a:p>
        </p:txBody>
      </p:sp>
      <p:sp>
        <p:nvSpPr>
          <p:cNvPr id="3" name="Textplatzhalter 2">
            <a:extLst>
              <a:ext uri="{FF2B5EF4-FFF2-40B4-BE49-F238E27FC236}">
                <a16:creationId xmlns:a16="http://schemas.microsoft.com/office/drawing/2014/main" id="{AF7F0339-7C68-B241-B0ED-27F4BB94086A}"/>
              </a:ext>
            </a:extLst>
          </p:cNvPr>
          <p:cNvSpPr>
            <a:spLocks noGrp="1"/>
          </p:cNvSpPr>
          <p:nvPr>
            <p:ph type="body" sz="quarter" idx="12"/>
          </p:nvPr>
        </p:nvSpPr>
        <p:spPr/>
        <p:txBody>
          <a:bodyPr/>
          <a:lstStyle/>
          <a:p>
            <a:r>
              <a:rPr lang="de-DE"/>
              <a:t>Best uMRD rates</a:t>
            </a:r>
          </a:p>
        </p:txBody>
      </p:sp>
      <p:sp>
        <p:nvSpPr>
          <p:cNvPr id="6" name="TextBox 5">
            <a:extLst>
              <a:ext uri="{FF2B5EF4-FFF2-40B4-BE49-F238E27FC236}">
                <a16:creationId xmlns:a16="http://schemas.microsoft.com/office/drawing/2014/main" id="{1FAFC448-8995-DC40-B97F-ACBAAF3562A3}"/>
              </a:ext>
            </a:extLst>
          </p:cNvPr>
          <p:cNvSpPr txBox="1"/>
          <p:nvPr/>
        </p:nvSpPr>
        <p:spPr>
          <a:xfrm>
            <a:off x="9156699" y="1810533"/>
            <a:ext cx="2620217" cy="3939540"/>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600">
                <a:latin typeface="+mj-lt"/>
              </a:rPr>
              <a:t>High rates of uMRD were observed in both BM and PB, including patients with high-risk disease features</a:t>
            </a:r>
          </a:p>
          <a:p>
            <a:pPr marL="285750" indent="-285750">
              <a:buClr>
                <a:schemeClr val="bg2"/>
              </a:buClr>
              <a:buFont typeface="Arial" panose="020B0604020202020204" pitchFamily="34" charset="0"/>
              <a:buChar char="•"/>
            </a:pPr>
            <a:r>
              <a:rPr lang="en-IT" sz="1600">
                <a:latin typeface="+mj-lt"/>
              </a:rPr>
              <a:t>uMRD rates were similar between patients with and without bulky disease in BM (63% vs 59%) and PB (both 77%)</a:t>
            </a:r>
          </a:p>
          <a:p>
            <a:pPr marL="285750" indent="-285750">
              <a:buClr>
                <a:schemeClr val="bg2"/>
              </a:buClr>
              <a:buFont typeface="Arial" panose="020B0604020202020204" pitchFamily="34" charset="0"/>
              <a:buChar char="•"/>
            </a:pPr>
            <a:r>
              <a:rPr lang="en-IT" sz="1600">
                <a:latin typeface="+mj-lt"/>
              </a:rPr>
              <a:t>uMRD rates were higher in patients with unmutated IGHV versus mutated IGHV in BM (64% vs 53%) and PB (84% vs 67%) </a:t>
            </a:r>
          </a:p>
        </p:txBody>
      </p:sp>
      <p:graphicFrame>
        <p:nvGraphicFramePr>
          <p:cNvPr id="14" name="Diagramm 13">
            <a:extLst>
              <a:ext uri="{FF2B5EF4-FFF2-40B4-BE49-F238E27FC236}">
                <a16:creationId xmlns:a16="http://schemas.microsoft.com/office/drawing/2014/main" id="{88FAAC44-2DAF-4F5D-9314-3183D45AE586}"/>
              </a:ext>
            </a:extLst>
          </p:cNvPr>
          <p:cNvGraphicFramePr/>
          <p:nvPr>
            <p:extLst>
              <p:ext uri="{D42A27DB-BD31-4B8C-83A1-F6EECF244321}">
                <p14:modId xmlns:p14="http://schemas.microsoft.com/office/powerpoint/2010/main" val="4293920426"/>
              </p:ext>
            </p:extLst>
          </p:nvPr>
        </p:nvGraphicFramePr>
        <p:xfrm>
          <a:off x="354330" y="1711552"/>
          <a:ext cx="8667115" cy="448922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4288266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 name="Rectangle 148">
            <a:extLst>
              <a:ext uri="{FF2B5EF4-FFF2-40B4-BE49-F238E27FC236}">
                <a16:creationId xmlns:a16="http://schemas.microsoft.com/office/drawing/2014/main" id="{70DE8CEA-E596-4742-8A2C-81370B19CC32}"/>
              </a:ext>
            </a:extLst>
          </p:cNvPr>
          <p:cNvSpPr/>
          <p:nvPr/>
        </p:nvSpPr>
        <p:spPr>
          <a:xfrm>
            <a:off x="7637090" y="1881245"/>
            <a:ext cx="1905359" cy="2605408"/>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7BB14D6E-4EA7-4A9B-8BDA-9A3AC6E63784}"/>
              </a:ext>
            </a:extLst>
          </p:cNvPr>
          <p:cNvSpPr/>
          <p:nvPr/>
        </p:nvSpPr>
        <p:spPr>
          <a:xfrm>
            <a:off x="1771777" y="1876176"/>
            <a:ext cx="1905359" cy="2605408"/>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297BDEA6-7E70-5D43-A8BC-B4D64E8994E3}"/>
              </a:ext>
            </a:extLst>
          </p:cNvPr>
          <p:cNvSpPr>
            <a:spLocks noGrp="1"/>
          </p:cNvSpPr>
          <p:nvPr>
            <p:ph type="title"/>
          </p:nvPr>
        </p:nvSpPr>
        <p:spPr/>
        <p:txBody>
          <a:bodyPr/>
          <a:lstStyle/>
          <a:p>
            <a:r>
              <a:rPr lang="en-IT"/>
              <a:t>Results</a:t>
            </a:r>
            <a:r>
              <a:rPr lang="en-US"/>
              <a:t>: PFS and OS</a:t>
            </a:r>
            <a:r>
              <a:rPr lang="en-IT"/>
              <a:t> </a:t>
            </a:r>
          </a:p>
        </p:txBody>
      </p:sp>
      <p:sp>
        <p:nvSpPr>
          <p:cNvPr id="6" name="Footer Placeholder 5">
            <a:extLst>
              <a:ext uri="{FF2B5EF4-FFF2-40B4-BE49-F238E27FC236}">
                <a16:creationId xmlns:a16="http://schemas.microsoft.com/office/drawing/2014/main" id="{54D7DB62-C3CC-9549-AFB9-62AD72F1752F}"/>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CI, confidence interval; IGHV,</a:t>
            </a:r>
            <a:r>
              <a:rPr lang="en-GB"/>
              <a:t> immunoglobulin heavy-chain variable region genes;</a:t>
            </a:r>
            <a:r>
              <a:rPr lang="en-US">
                <a:latin typeface="Arial" panose="020B0604020202020204" pitchFamily="34" charset="0"/>
                <a:cs typeface="Arial" panose="020B0604020202020204" pitchFamily="34" charset="0"/>
              </a:rPr>
              <a:t> OS, overall survival; PFS, progression-free survival. </a:t>
            </a:r>
          </a:p>
          <a:p>
            <a:r>
              <a:rPr lang="en-US" b="1">
                <a:latin typeface="Arial" panose="020B0604020202020204" pitchFamily="34" charset="0"/>
                <a:cs typeface="Arial" panose="020B0604020202020204" pitchFamily="34" charset="0"/>
              </a:rPr>
              <a:t>Allan J et al, Abstract S147 presented at EHA 2021.</a:t>
            </a:r>
          </a:p>
        </p:txBody>
      </p:sp>
      <p:sp>
        <p:nvSpPr>
          <p:cNvPr id="3" name="Textplatzhalter 2">
            <a:extLst>
              <a:ext uri="{FF2B5EF4-FFF2-40B4-BE49-F238E27FC236}">
                <a16:creationId xmlns:a16="http://schemas.microsoft.com/office/drawing/2014/main" id="{3E1E0D9C-6BC4-4942-BC1D-4A0F62C17DB9}"/>
              </a:ext>
            </a:extLst>
          </p:cNvPr>
          <p:cNvSpPr>
            <a:spLocks noGrp="1"/>
          </p:cNvSpPr>
          <p:nvPr>
            <p:ph type="body" sz="quarter" idx="12"/>
          </p:nvPr>
        </p:nvSpPr>
        <p:spPr/>
        <p:txBody>
          <a:bodyPr/>
          <a:lstStyle/>
          <a:p>
            <a:r>
              <a:rPr lang="de-DE"/>
              <a:t>Progression-</a:t>
            </a:r>
            <a:r>
              <a:rPr lang="de-DE" err="1"/>
              <a:t>free</a:t>
            </a:r>
            <a:r>
              <a:rPr lang="de-DE"/>
              <a:t> </a:t>
            </a:r>
            <a:r>
              <a:rPr lang="de-DE" err="1"/>
              <a:t>survival</a:t>
            </a:r>
            <a:endParaRPr lang="de-DE"/>
          </a:p>
        </p:txBody>
      </p:sp>
      <p:sp>
        <p:nvSpPr>
          <p:cNvPr id="4" name="Textplatzhalter 3">
            <a:extLst>
              <a:ext uri="{FF2B5EF4-FFF2-40B4-BE49-F238E27FC236}">
                <a16:creationId xmlns:a16="http://schemas.microsoft.com/office/drawing/2014/main" id="{0B9C0FA2-363F-7349-B2B3-690DAFE68EFD}"/>
              </a:ext>
            </a:extLst>
          </p:cNvPr>
          <p:cNvSpPr>
            <a:spLocks noGrp="1"/>
          </p:cNvSpPr>
          <p:nvPr>
            <p:ph type="body" sz="quarter" idx="13"/>
          </p:nvPr>
        </p:nvSpPr>
        <p:spPr/>
        <p:txBody>
          <a:bodyPr/>
          <a:lstStyle/>
          <a:p>
            <a:r>
              <a:rPr lang="de-DE"/>
              <a:t>Overall </a:t>
            </a:r>
            <a:r>
              <a:rPr lang="de-DE" err="1"/>
              <a:t>survival</a:t>
            </a:r>
            <a:endParaRPr lang="de-DE"/>
          </a:p>
        </p:txBody>
      </p:sp>
      <p:sp>
        <p:nvSpPr>
          <p:cNvPr id="8" name="TextBox 7">
            <a:extLst>
              <a:ext uri="{FF2B5EF4-FFF2-40B4-BE49-F238E27FC236}">
                <a16:creationId xmlns:a16="http://schemas.microsoft.com/office/drawing/2014/main" id="{C8304CF8-7A83-5E4E-BE77-51C41DAB0082}"/>
              </a:ext>
            </a:extLst>
          </p:cNvPr>
          <p:cNvSpPr txBox="1"/>
          <p:nvPr/>
        </p:nvSpPr>
        <p:spPr>
          <a:xfrm>
            <a:off x="420239" y="5507710"/>
            <a:ext cx="7070650" cy="738664"/>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200">
                <a:latin typeface="+mj-lt"/>
              </a:rPr>
              <a:t>Ibrutinib + venetoclax leads to high rates of PFS and OS</a:t>
            </a:r>
          </a:p>
          <a:p>
            <a:pPr marL="285750" indent="-285750">
              <a:buClr>
                <a:schemeClr val="bg2"/>
              </a:buClr>
              <a:buFont typeface="Arial" panose="020B0604020202020204" pitchFamily="34" charset="0"/>
              <a:buChar char="•"/>
            </a:pPr>
            <a:r>
              <a:rPr lang="en-IT" sz="1200">
                <a:latin typeface="+mj-lt"/>
              </a:rPr>
              <a:t>Median follow-up: 27.9 months (range 0.8-33.2)</a:t>
            </a:r>
          </a:p>
          <a:p>
            <a:pPr marL="285750" indent="-285750">
              <a:buClr>
                <a:schemeClr val="bg2"/>
              </a:buClr>
              <a:buFont typeface="Arial" panose="020B0604020202020204" pitchFamily="34" charset="0"/>
              <a:buChar char="•"/>
            </a:pPr>
            <a:r>
              <a:rPr lang="en-IT" sz="1200">
                <a:latin typeface="+mj-lt"/>
              </a:rPr>
              <a:t>Estimated 24-month PFS rates were 93% (95% CI, 85-97) for patients with unmutated IGHV and 97% (95%CI, 88-99) for patients with mutated IGHV</a:t>
            </a:r>
          </a:p>
        </p:txBody>
      </p:sp>
      <p:sp>
        <p:nvSpPr>
          <p:cNvPr id="125" name="Textfeld 124">
            <a:extLst>
              <a:ext uri="{FF2B5EF4-FFF2-40B4-BE49-F238E27FC236}">
                <a16:creationId xmlns:a16="http://schemas.microsoft.com/office/drawing/2014/main" id="{30027C6D-ECBB-435E-BA0F-D1581180FF5D}"/>
              </a:ext>
            </a:extLst>
          </p:cNvPr>
          <p:cNvSpPr txBox="1"/>
          <p:nvPr/>
        </p:nvSpPr>
        <p:spPr>
          <a:xfrm>
            <a:off x="4067303" y="1719368"/>
            <a:ext cx="1587294" cy="246221"/>
          </a:xfrm>
          <a:prstGeom prst="rect">
            <a:avLst/>
          </a:prstGeom>
          <a:noFill/>
        </p:spPr>
        <p:txBody>
          <a:bodyPr wrap="none" rtlCol="0">
            <a:spAutoFit/>
          </a:bodyPr>
          <a:lstStyle/>
          <a:p>
            <a:r>
              <a:rPr lang="de-DE" sz="1000" err="1"/>
              <a:t>Patients</a:t>
            </a:r>
            <a:r>
              <a:rPr lang="de-DE" sz="1000"/>
              <a:t> </a:t>
            </a:r>
            <a:r>
              <a:rPr lang="de-DE" sz="1000" err="1"/>
              <a:t>without</a:t>
            </a:r>
            <a:r>
              <a:rPr lang="de-DE" sz="1000"/>
              <a:t> del(17p)</a:t>
            </a:r>
          </a:p>
        </p:txBody>
      </p:sp>
      <p:sp>
        <p:nvSpPr>
          <p:cNvPr id="71" name="Textfeld 70">
            <a:extLst>
              <a:ext uri="{FF2B5EF4-FFF2-40B4-BE49-F238E27FC236}">
                <a16:creationId xmlns:a16="http://schemas.microsoft.com/office/drawing/2014/main" id="{7A14D608-5E40-4A68-A852-671A95CB38B6}"/>
              </a:ext>
            </a:extLst>
          </p:cNvPr>
          <p:cNvSpPr txBox="1"/>
          <p:nvPr/>
        </p:nvSpPr>
        <p:spPr>
          <a:xfrm>
            <a:off x="3171731" y="4676793"/>
            <a:ext cx="686406" cy="261610"/>
          </a:xfrm>
          <a:prstGeom prst="rect">
            <a:avLst/>
          </a:prstGeom>
          <a:noFill/>
        </p:spPr>
        <p:txBody>
          <a:bodyPr wrap="none" rtlCol="0">
            <a:spAutoFit/>
          </a:bodyPr>
          <a:lstStyle/>
          <a:p>
            <a:r>
              <a:rPr lang="de-DE" sz="1100" b="1" err="1"/>
              <a:t>Months</a:t>
            </a:r>
            <a:endParaRPr lang="de-DE" sz="1100" b="1"/>
          </a:p>
        </p:txBody>
      </p:sp>
      <p:cxnSp>
        <p:nvCxnSpPr>
          <p:cNvPr id="17" name="Gerader Verbinder 16">
            <a:extLst>
              <a:ext uri="{FF2B5EF4-FFF2-40B4-BE49-F238E27FC236}">
                <a16:creationId xmlns:a16="http://schemas.microsoft.com/office/drawing/2014/main" id="{F05EF167-9CC6-4AFD-B13D-32E169177D8D}"/>
              </a:ext>
            </a:extLst>
          </p:cNvPr>
          <p:cNvCxnSpPr>
            <a:cxnSpLocks/>
          </p:cNvCxnSpPr>
          <p:nvPr/>
        </p:nvCxnSpPr>
        <p:spPr>
          <a:xfrm flipV="1">
            <a:off x="1767015" y="1848356"/>
            <a:ext cx="0" cy="269795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ECC45ED5-5337-4280-B89B-A26870B6A449}"/>
              </a:ext>
            </a:extLst>
          </p:cNvPr>
          <p:cNvCxnSpPr/>
          <p:nvPr/>
        </p:nvCxnSpPr>
        <p:spPr>
          <a:xfrm>
            <a:off x="1702721" y="4489162"/>
            <a:ext cx="359568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CF08A778-F861-4A24-A7F9-0AC12C028FF2}"/>
              </a:ext>
            </a:extLst>
          </p:cNvPr>
          <p:cNvCxnSpPr/>
          <p:nvPr/>
        </p:nvCxnSpPr>
        <p:spPr>
          <a:xfrm>
            <a:off x="1702721" y="4227221"/>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367C74D1-648E-4F6C-9C8B-0FBBD84E0AC9}"/>
              </a:ext>
            </a:extLst>
          </p:cNvPr>
          <p:cNvCxnSpPr/>
          <p:nvPr/>
        </p:nvCxnSpPr>
        <p:spPr>
          <a:xfrm>
            <a:off x="1702721" y="3965281"/>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E40B11BA-7566-456B-95D9-C7E9ABCF631E}"/>
              </a:ext>
            </a:extLst>
          </p:cNvPr>
          <p:cNvCxnSpPr/>
          <p:nvPr/>
        </p:nvCxnSpPr>
        <p:spPr>
          <a:xfrm>
            <a:off x="1702721" y="3698578"/>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BC8B6B4A-9D42-4A73-8B19-B3FD6BB1FCFA}"/>
              </a:ext>
            </a:extLst>
          </p:cNvPr>
          <p:cNvCxnSpPr/>
          <p:nvPr/>
        </p:nvCxnSpPr>
        <p:spPr>
          <a:xfrm>
            <a:off x="1702721" y="3434259"/>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FAE32695-AABA-45F3-90F0-015398EBDB2F}"/>
              </a:ext>
            </a:extLst>
          </p:cNvPr>
          <p:cNvCxnSpPr/>
          <p:nvPr/>
        </p:nvCxnSpPr>
        <p:spPr>
          <a:xfrm>
            <a:off x="1702721" y="3177084"/>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BC25C99C-8503-40BB-BAEB-DDC3E8478779}"/>
              </a:ext>
            </a:extLst>
          </p:cNvPr>
          <p:cNvCxnSpPr/>
          <p:nvPr/>
        </p:nvCxnSpPr>
        <p:spPr>
          <a:xfrm>
            <a:off x="1702721" y="2917528"/>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E804C061-AB10-4B48-85AB-C42B5983405A}"/>
              </a:ext>
            </a:extLst>
          </p:cNvPr>
          <p:cNvCxnSpPr/>
          <p:nvPr/>
        </p:nvCxnSpPr>
        <p:spPr>
          <a:xfrm>
            <a:off x="1702721" y="2655591"/>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17CFFAD6-9186-4ED2-B441-C660C5409EC3}"/>
              </a:ext>
            </a:extLst>
          </p:cNvPr>
          <p:cNvCxnSpPr/>
          <p:nvPr/>
        </p:nvCxnSpPr>
        <p:spPr>
          <a:xfrm>
            <a:off x="1702721" y="2393653"/>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9106C728-2319-435B-9197-866F8BCDD481}"/>
              </a:ext>
            </a:extLst>
          </p:cNvPr>
          <p:cNvCxnSpPr/>
          <p:nvPr/>
        </p:nvCxnSpPr>
        <p:spPr>
          <a:xfrm>
            <a:off x="1702721" y="2126953"/>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60F658FD-0A5A-4107-9E9A-8F397B0217C8}"/>
              </a:ext>
            </a:extLst>
          </p:cNvPr>
          <p:cNvCxnSpPr/>
          <p:nvPr/>
        </p:nvCxnSpPr>
        <p:spPr>
          <a:xfrm>
            <a:off x="1702721" y="1865016"/>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F962F327-E718-4880-9195-42CE7D60AA95}"/>
              </a:ext>
            </a:extLst>
          </p:cNvPr>
          <p:cNvCxnSpPr>
            <a:cxnSpLocks/>
          </p:cNvCxnSpPr>
          <p:nvPr/>
        </p:nvCxnSpPr>
        <p:spPr>
          <a:xfrm flipV="1">
            <a:off x="2150397" y="4486782"/>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7445F589-FBB6-4121-9E39-0E7646FA3444}"/>
              </a:ext>
            </a:extLst>
          </p:cNvPr>
          <p:cNvCxnSpPr>
            <a:cxnSpLocks/>
          </p:cNvCxnSpPr>
          <p:nvPr/>
        </p:nvCxnSpPr>
        <p:spPr>
          <a:xfrm flipV="1">
            <a:off x="2531397" y="4486782"/>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6D45DC43-93A8-4655-A57E-56C38D7481ED}"/>
              </a:ext>
            </a:extLst>
          </p:cNvPr>
          <p:cNvCxnSpPr>
            <a:cxnSpLocks/>
          </p:cNvCxnSpPr>
          <p:nvPr/>
        </p:nvCxnSpPr>
        <p:spPr>
          <a:xfrm flipV="1">
            <a:off x="2917159" y="4486782"/>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5EC9DFDD-90D3-4147-91C5-5BE0512D11C0}"/>
              </a:ext>
            </a:extLst>
          </p:cNvPr>
          <p:cNvCxnSpPr>
            <a:cxnSpLocks/>
          </p:cNvCxnSpPr>
          <p:nvPr/>
        </p:nvCxnSpPr>
        <p:spPr>
          <a:xfrm flipV="1">
            <a:off x="3302922" y="4486782"/>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B450F7E7-3271-46DB-9890-6E65F1814F41}"/>
              </a:ext>
            </a:extLst>
          </p:cNvPr>
          <p:cNvCxnSpPr>
            <a:cxnSpLocks/>
          </p:cNvCxnSpPr>
          <p:nvPr/>
        </p:nvCxnSpPr>
        <p:spPr>
          <a:xfrm flipV="1">
            <a:off x="3683922" y="4486782"/>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96E76779-C48C-4676-AE1A-9D02305610A6}"/>
              </a:ext>
            </a:extLst>
          </p:cNvPr>
          <p:cNvCxnSpPr>
            <a:cxnSpLocks/>
          </p:cNvCxnSpPr>
          <p:nvPr/>
        </p:nvCxnSpPr>
        <p:spPr>
          <a:xfrm flipV="1">
            <a:off x="4067303" y="4486782"/>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Gerader Verbinder 46">
            <a:extLst>
              <a:ext uri="{FF2B5EF4-FFF2-40B4-BE49-F238E27FC236}">
                <a16:creationId xmlns:a16="http://schemas.microsoft.com/office/drawing/2014/main" id="{272B6FF0-7FF3-4FDB-80AA-CF90FD665E45}"/>
              </a:ext>
            </a:extLst>
          </p:cNvPr>
          <p:cNvCxnSpPr>
            <a:cxnSpLocks/>
          </p:cNvCxnSpPr>
          <p:nvPr/>
        </p:nvCxnSpPr>
        <p:spPr>
          <a:xfrm flipV="1">
            <a:off x="4448303" y="4486782"/>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DC34A12D-AB0D-47AD-9B5F-8FDEEA2884AF}"/>
              </a:ext>
            </a:extLst>
          </p:cNvPr>
          <p:cNvCxnSpPr>
            <a:cxnSpLocks/>
          </p:cNvCxnSpPr>
          <p:nvPr/>
        </p:nvCxnSpPr>
        <p:spPr>
          <a:xfrm flipV="1">
            <a:off x="4836447" y="4486782"/>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r Verbinder 48">
            <a:extLst>
              <a:ext uri="{FF2B5EF4-FFF2-40B4-BE49-F238E27FC236}">
                <a16:creationId xmlns:a16="http://schemas.microsoft.com/office/drawing/2014/main" id="{4CC79095-BF68-435E-B10D-9E79ACC45CD7}"/>
              </a:ext>
            </a:extLst>
          </p:cNvPr>
          <p:cNvCxnSpPr>
            <a:cxnSpLocks/>
          </p:cNvCxnSpPr>
          <p:nvPr/>
        </p:nvCxnSpPr>
        <p:spPr>
          <a:xfrm flipV="1">
            <a:off x="5219828" y="4486782"/>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feld 49">
            <a:extLst>
              <a:ext uri="{FF2B5EF4-FFF2-40B4-BE49-F238E27FC236}">
                <a16:creationId xmlns:a16="http://schemas.microsoft.com/office/drawing/2014/main" id="{E8BA5952-11A4-4A65-961C-838F9E66B146}"/>
              </a:ext>
            </a:extLst>
          </p:cNvPr>
          <p:cNvSpPr txBox="1"/>
          <p:nvPr/>
        </p:nvSpPr>
        <p:spPr>
          <a:xfrm>
            <a:off x="1640530" y="4520331"/>
            <a:ext cx="255198" cy="246221"/>
          </a:xfrm>
          <a:prstGeom prst="rect">
            <a:avLst/>
          </a:prstGeom>
          <a:noFill/>
        </p:spPr>
        <p:txBody>
          <a:bodyPr wrap="none" rtlCol="0">
            <a:spAutoFit/>
          </a:bodyPr>
          <a:lstStyle/>
          <a:p>
            <a:r>
              <a:rPr lang="de-DE" sz="1000"/>
              <a:t>0</a:t>
            </a:r>
          </a:p>
        </p:txBody>
      </p:sp>
      <p:sp>
        <p:nvSpPr>
          <p:cNvPr id="51" name="Textfeld 50">
            <a:extLst>
              <a:ext uri="{FF2B5EF4-FFF2-40B4-BE49-F238E27FC236}">
                <a16:creationId xmlns:a16="http://schemas.microsoft.com/office/drawing/2014/main" id="{18D8E5F4-909B-472A-B103-6B11E1D7696E}"/>
              </a:ext>
            </a:extLst>
          </p:cNvPr>
          <p:cNvSpPr txBox="1"/>
          <p:nvPr/>
        </p:nvSpPr>
        <p:spPr>
          <a:xfrm>
            <a:off x="1511818" y="4364395"/>
            <a:ext cx="255198" cy="246221"/>
          </a:xfrm>
          <a:prstGeom prst="rect">
            <a:avLst/>
          </a:prstGeom>
          <a:noFill/>
        </p:spPr>
        <p:txBody>
          <a:bodyPr wrap="none" rtlCol="0">
            <a:spAutoFit/>
          </a:bodyPr>
          <a:lstStyle/>
          <a:p>
            <a:r>
              <a:rPr lang="de-DE" sz="1000"/>
              <a:t>0</a:t>
            </a:r>
          </a:p>
        </p:txBody>
      </p:sp>
      <p:sp>
        <p:nvSpPr>
          <p:cNvPr id="52" name="Textfeld 51">
            <a:extLst>
              <a:ext uri="{FF2B5EF4-FFF2-40B4-BE49-F238E27FC236}">
                <a16:creationId xmlns:a16="http://schemas.microsoft.com/office/drawing/2014/main" id="{65B07177-90D6-4735-9F33-127F6F204FFC}"/>
              </a:ext>
            </a:extLst>
          </p:cNvPr>
          <p:cNvSpPr txBox="1"/>
          <p:nvPr/>
        </p:nvSpPr>
        <p:spPr>
          <a:xfrm>
            <a:off x="1440493" y="4104113"/>
            <a:ext cx="325730" cy="246221"/>
          </a:xfrm>
          <a:prstGeom prst="rect">
            <a:avLst/>
          </a:prstGeom>
          <a:noFill/>
        </p:spPr>
        <p:txBody>
          <a:bodyPr wrap="none" rtlCol="0">
            <a:spAutoFit/>
          </a:bodyPr>
          <a:lstStyle/>
          <a:p>
            <a:r>
              <a:rPr lang="de-DE" sz="1000"/>
              <a:t>10</a:t>
            </a:r>
          </a:p>
        </p:txBody>
      </p:sp>
      <p:sp>
        <p:nvSpPr>
          <p:cNvPr id="53" name="Textfeld 52">
            <a:extLst>
              <a:ext uri="{FF2B5EF4-FFF2-40B4-BE49-F238E27FC236}">
                <a16:creationId xmlns:a16="http://schemas.microsoft.com/office/drawing/2014/main" id="{161E4080-A94C-421F-B6BB-2A21A2744009}"/>
              </a:ext>
            </a:extLst>
          </p:cNvPr>
          <p:cNvSpPr txBox="1"/>
          <p:nvPr/>
        </p:nvSpPr>
        <p:spPr>
          <a:xfrm>
            <a:off x="1439157" y="3842171"/>
            <a:ext cx="325730" cy="246221"/>
          </a:xfrm>
          <a:prstGeom prst="rect">
            <a:avLst/>
          </a:prstGeom>
          <a:noFill/>
        </p:spPr>
        <p:txBody>
          <a:bodyPr wrap="none" rtlCol="0">
            <a:spAutoFit/>
          </a:bodyPr>
          <a:lstStyle/>
          <a:p>
            <a:r>
              <a:rPr lang="de-DE" sz="1000"/>
              <a:t>20</a:t>
            </a:r>
          </a:p>
        </p:txBody>
      </p:sp>
      <p:sp>
        <p:nvSpPr>
          <p:cNvPr id="54" name="Textfeld 53">
            <a:extLst>
              <a:ext uri="{FF2B5EF4-FFF2-40B4-BE49-F238E27FC236}">
                <a16:creationId xmlns:a16="http://schemas.microsoft.com/office/drawing/2014/main" id="{FA86B2BB-0014-41D3-9422-3A7282816657}"/>
              </a:ext>
            </a:extLst>
          </p:cNvPr>
          <p:cNvSpPr txBox="1"/>
          <p:nvPr/>
        </p:nvSpPr>
        <p:spPr>
          <a:xfrm>
            <a:off x="1439410" y="3573529"/>
            <a:ext cx="325730" cy="246221"/>
          </a:xfrm>
          <a:prstGeom prst="rect">
            <a:avLst/>
          </a:prstGeom>
          <a:noFill/>
        </p:spPr>
        <p:txBody>
          <a:bodyPr wrap="none" rtlCol="0">
            <a:spAutoFit/>
          </a:bodyPr>
          <a:lstStyle/>
          <a:p>
            <a:r>
              <a:rPr lang="de-DE" sz="1000"/>
              <a:t>30</a:t>
            </a:r>
          </a:p>
        </p:txBody>
      </p:sp>
      <p:sp>
        <p:nvSpPr>
          <p:cNvPr id="55" name="Textfeld 54">
            <a:extLst>
              <a:ext uri="{FF2B5EF4-FFF2-40B4-BE49-F238E27FC236}">
                <a16:creationId xmlns:a16="http://schemas.microsoft.com/office/drawing/2014/main" id="{4612420B-6FA9-4FA3-89F7-41EDC0BEE22C}"/>
              </a:ext>
            </a:extLst>
          </p:cNvPr>
          <p:cNvSpPr txBox="1"/>
          <p:nvPr/>
        </p:nvSpPr>
        <p:spPr>
          <a:xfrm>
            <a:off x="1439591" y="3309759"/>
            <a:ext cx="325730" cy="246221"/>
          </a:xfrm>
          <a:prstGeom prst="rect">
            <a:avLst/>
          </a:prstGeom>
          <a:noFill/>
        </p:spPr>
        <p:txBody>
          <a:bodyPr wrap="none" rtlCol="0">
            <a:spAutoFit/>
          </a:bodyPr>
          <a:lstStyle/>
          <a:p>
            <a:r>
              <a:rPr lang="de-DE" sz="1000"/>
              <a:t>40</a:t>
            </a:r>
          </a:p>
        </p:txBody>
      </p:sp>
      <p:sp>
        <p:nvSpPr>
          <p:cNvPr id="56" name="Textfeld 55">
            <a:extLst>
              <a:ext uri="{FF2B5EF4-FFF2-40B4-BE49-F238E27FC236}">
                <a16:creationId xmlns:a16="http://schemas.microsoft.com/office/drawing/2014/main" id="{0ED0395A-F85B-4485-8495-E8CDF5648610}"/>
              </a:ext>
            </a:extLst>
          </p:cNvPr>
          <p:cNvSpPr txBox="1"/>
          <p:nvPr/>
        </p:nvSpPr>
        <p:spPr>
          <a:xfrm>
            <a:off x="1437897" y="3053316"/>
            <a:ext cx="325730" cy="246221"/>
          </a:xfrm>
          <a:prstGeom prst="rect">
            <a:avLst/>
          </a:prstGeom>
          <a:noFill/>
        </p:spPr>
        <p:txBody>
          <a:bodyPr wrap="none" rtlCol="0">
            <a:spAutoFit/>
          </a:bodyPr>
          <a:lstStyle/>
          <a:p>
            <a:r>
              <a:rPr lang="de-DE" sz="1000"/>
              <a:t>50</a:t>
            </a:r>
          </a:p>
        </p:txBody>
      </p:sp>
      <p:sp>
        <p:nvSpPr>
          <p:cNvPr id="57" name="Textfeld 56">
            <a:extLst>
              <a:ext uri="{FF2B5EF4-FFF2-40B4-BE49-F238E27FC236}">
                <a16:creationId xmlns:a16="http://schemas.microsoft.com/office/drawing/2014/main" id="{1FE1A975-E67F-4A78-8A71-69225203904E}"/>
              </a:ext>
            </a:extLst>
          </p:cNvPr>
          <p:cNvSpPr txBox="1"/>
          <p:nvPr/>
        </p:nvSpPr>
        <p:spPr>
          <a:xfrm>
            <a:off x="1437897" y="2796323"/>
            <a:ext cx="325730" cy="246221"/>
          </a:xfrm>
          <a:prstGeom prst="rect">
            <a:avLst/>
          </a:prstGeom>
          <a:noFill/>
        </p:spPr>
        <p:txBody>
          <a:bodyPr wrap="none" rtlCol="0">
            <a:spAutoFit/>
          </a:bodyPr>
          <a:lstStyle/>
          <a:p>
            <a:r>
              <a:rPr lang="de-DE" sz="1000"/>
              <a:t>60</a:t>
            </a:r>
          </a:p>
        </p:txBody>
      </p:sp>
      <p:sp>
        <p:nvSpPr>
          <p:cNvPr id="58" name="Textfeld 57">
            <a:extLst>
              <a:ext uri="{FF2B5EF4-FFF2-40B4-BE49-F238E27FC236}">
                <a16:creationId xmlns:a16="http://schemas.microsoft.com/office/drawing/2014/main" id="{291E0FD9-BD23-45B5-895E-B04AF301337A}"/>
              </a:ext>
            </a:extLst>
          </p:cNvPr>
          <p:cNvSpPr txBox="1"/>
          <p:nvPr/>
        </p:nvSpPr>
        <p:spPr>
          <a:xfrm>
            <a:off x="1438078" y="2531363"/>
            <a:ext cx="325730" cy="246221"/>
          </a:xfrm>
          <a:prstGeom prst="rect">
            <a:avLst/>
          </a:prstGeom>
          <a:noFill/>
        </p:spPr>
        <p:txBody>
          <a:bodyPr wrap="none" rtlCol="0">
            <a:spAutoFit/>
          </a:bodyPr>
          <a:lstStyle/>
          <a:p>
            <a:r>
              <a:rPr lang="de-DE" sz="1000"/>
              <a:t>70</a:t>
            </a:r>
          </a:p>
        </p:txBody>
      </p:sp>
      <p:sp>
        <p:nvSpPr>
          <p:cNvPr id="59" name="Textfeld 58">
            <a:extLst>
              <a:ext uri="{FF2B5EF4-FFF2-40B4-BE49-F238E27FC236}">
                <a16:creationId xmlns:a16="http://schemas.microsoft.com/office/drawing/2014/main" id="{672817EA-D15D-44B1-A4F5-5BAE81669F73}"/>
              </a:ext>
            </a:extLst>
          </p:cNvPr>
          <p:cNvSpPr txBox="1"/>
          <p:nvPr/>
        </p:nvSpPr>
        <p:spPr>
          <a:xfrm>
            <a:off x="1439633" y="2269294"/>
            <a:ext cx="325730" cy="246221"/>
          </a:xfrm>
          <a:prstGeom prst="rect">
            <a:avLst/>
          </a:prstGeom>
          <a:noFill/>
        </p:spPr>
        <p:txBody>
          <a:bodyPr wrap="none" rtlCol="0">
            <a:spAutoFit/>
          </a:bodyPr>
          <a:lstStyle/>
          <a:p>
            <a:r>
              <a:rPr lang="de-DE" sz="1000"/>
              <a:t>80</a:t>
            </a:r>
          </a:p>
        </p:txBody>
      </p:sp>
      <p:sp>
        <p:nvSpPr>
          <p:cNvPr id="60" name="Textfeld 59">
            <a:extLst>
              <a:ext uri="{FF2B5EF4-FFF2-40B4-BE49-F238E27FC236}">
                <a16:creationId xmlns:a16="http://schemas.microsoft.com/office/drawing/2014/main" id="{11E310C5-BBB6-4CDD-866B-C8B5DD0FEA2B}"/>
              </a:ext>
            </a:extLst>
          </p:cNvPr>
          <p:cNvSpPr txBox="1"/>
          <p:nvPr/>
        </p:nvSpPr>
        <p:spPr>
          <a:xfrm>
            <a:off x="1437897" y="2002654"/>
            <a:ext cx="325730" cy="246221"/>
          </a:xfrm>
          <a:prstGeom prst="rect">
            <a:avLst/>
          </a:prstGeom>
          <a:noFill/>
        </p:spPr>
        <p:txBody>
          <a:bodyPr wrap="none" rtlCol="0">
            <a:spAutoFit/>
          </a:bodyPr>
          <a:lstStyle/>
          <a:p>
            <a:r>
              <a:rPr lang="de-DE" sz="1000"/>
              <a:t>90</a:t>
            </a:r>
          </a:p>
        </p:txBody>
      </p:sp>
      <p:sp>
        <p:nvSpPr>
          <p:cNvPr id="61" name="Textfeld 60">
            <a:extLst>
              <a:ext uri="{FF2B5EF4-FFF2-40B4-BE49-F238E27FC236}">
                <a16:creationId xmlns:a16="http://schemas.microsoft.com/office/drawing/2014/main" id="{2FA746AF-018A-40E1-8359-B71AFEC278A5}"/>
              </a:ext>
            </a:extLst>
          </p:cNvPr>
          <p:cNvSpPr txBox="1"/>
          <p:nvPr/>
        </p:nvSpPr>
        <p:spPr>
          <a:xfrm>
            <a:off x="1367735" y="1740794"/>
            <a:ext cx="396262" cy="246221"/>
          </a:xfrm>
          <a:prstGeom prst="rect">
            <a:avLst/>
          </a:prstGeom>
          <a:noFill/>
        </p:spPr>
        <p:txBody>
          <a:bodyPr wrap="none" rtlCol="0">
            <a:spAutoFit/>
          </a:bodyPr>
          <a:lstStyle/>
          <a:p>
            <a:r>
              <a:rPr lang="de-DE" sz="1000"/>
              <a:t>100</a:t>
            </a:r>
          </a:p>
        </p:txBody>
      </p:sp>
      <p:sp>
        <p:nvSpPr>
          <p:cNvPr id="62" name="Textfeld 61">
            <a:extLst>
              <a:ext uri="{FF2B5EF4-FFF2-40B4-BE49-F238E27FC236}">
                <a16:creationId xmlns:a16="http://schemas.microsoft.com/office/drawing/2014/main" id="{94F3668C-87C6-4900-B8E2-91D7155E6EE4}"/>
              </a:ext>
            </a:extLst>
          </p:cNvPr>
          <p:cNvSpPr txBox="1"/>
          <p:nvPr/>
        </p:nvSpPr>
        <p:spPr>
          <a:xfrm>
            <a:off x="2023910" y="4520331"/>
            <a:ext cx="255198" cy="246221"/>
          </a:xfrm>
          <a:prstGeom prst="rect">
            <a:avLst/>
          </a:prstGeom>
          <a:noFill/>
        </p:spPr>
        <p:txBody>
          <a:bodyPr wrap="none" rtlCol="0">
            <a:spAutoFit/>
          </a:bodyPr>
          <a:lstStyle/>
          <a:p>
            <a:r>
              <a:rPr lang="de-DE" sz="1000"/>
              <a:t>3</a:t>
            </a:r>
          </a:p>
        </p:txBody>
      </p:sp>
      <p:sp>
        <p:nvSpPr>
          <p:cNvPr id="63" name="Textfeld 62">
            <a:extLst>
              <a:ext uri="{FF2B5EF4-FFF2-40B4-BE49-F238E27FC236}">
                <a16:creationId xmlns:a16="http://schemas.microsoft.com/office/drawing/2014/main" id="{E7E9632B-E6FB-43BD-88C2-532BF676C6AA}"/>
              </a:ext>
            </a:extLst>
          </p:cNvPr>
          <p:cNvSpPr txBox="1"/>
          <p:nvPr/>
        </p:nvSpPr>
        <p:spPr>
          <a:xfrm>
            <a:off x="2404112" y="4515265"/>
            <a:ext cx="255198" cy="246221"/>
          </a:xfrm>
          <a:prstGeom prst="rect">
            <a:avLst/>
          </a:prstGeom>
          <a:noFill/>
        </p:spPr>
        <p:txBody>
          <a:bodyPr wrap="none" rtlCol="0">
            <a:spAutoFit/>
          </a:bodyPr>
          <a:lstStyle/>
          <a:p>
            <a:r>
              <a:rPr lang="de-DE" sz="1000"/>
              <a:t>6</a:t>
            </a:r>
          </a:p>
        </p:txBody>
      </p:sp>
      <p:sp>
        <p:nvSpPr>
          <p:cNvPr id="64" name="Textfeld 63">
            <a:extLst>
              <a:ext uri="{FF2B5EF4-FFF2-40B4-BE49-F238E27FC236}">
                <a16:creationId xmlns:a16="http://schemas.microsoft.com/office/drawing/2014/main" id="{4DC9D263-A254-48B8-B4A5-7467F7BADA02}"/>
              </a:ext>
            </a:extLst>
          </p:cNvPr>
          <p:cNvSpPr txBox="1"/>
          <p:nvPr/>
        </p:nvSpPr>
        <p:spPr>
          <a:xfrm>
            <a:off x="2789577" y="4515320"/>
            <a:ext cx="255198" cy="246221"/>
          </a:xfrm>
          <a:prstGeom prst="rect">
            <a:avLst/>
          </a:prstGeom>
          <a:noFill/>
        </p:spPr>
        <p:txBody>
          <a:bodyPr wrap="none" rtlCol="0">
            <a:spAutoFit/>
          </a:bodyPr>
          <a:lstStyle/>
          <a:p>
            <a:r>
              <a:rPr lang="de-DE" sz="1000"/>
              <a:t>9</a:t>
            </a:r>
          </a:p>
        </p:txBody>
      </p:sp>
      <p:sp>
        <p:nvSpPr>
          <p:cNvPr id="65" name="Textfeld 64">
            <a:extLst>
              <a:ext uri="{FF2B5EF4-FFF2-40B4-BE49-F238E27FC236}">
                <a16:creationId xmlns:a16="http://schemas.microsoft.com/office/drawing/2014/main" id="{BDC9A979-2C68-44BB-99E5-ED6F7C9CE166}"/>
              </a:ext>
            </a:extLst>
          </p:cNvPr>
          <p:cNvSpPr txBox="1"/>
          <p:nvPr/>
        </p:nvSpPr>
        <p:spPr>
          <a:xfrm>
            <a:off x="3142234" y="4515265"/>
            <a:ext cx="325730" cy="246221"/>
          </a:xfrm>
          <a:prstGeom prst="rect">
            <a:avLst/>
          </a:prstGeom>
          <a:noFill/>
        </p:spPr>
        <p:txBody>
          <a:bodyPr wrap="none" rtlCol="0">
            <a:spAutoFit/>
          </a:bodyPr>
          <a:lstStyle/>
          <a:p>
            <a:r>
              <a:rPr lang="de-DE" sz="1000"/>
              <a:t>12</a:t>
            </a:r>
          </a:p>
        </p:txBody>
      </p:sp>
      <p:sp>
        <p:nvSpPr>
          <p:cNvPr id="66" name="Textfeld 65">
            <a:extLst>
              <a:ext uri="{FF2B5EF4-FFF2-40B4-BE49-F238E27FC236}">
                <a16:creationId xmlns:a16="http://schemas.microsoft.com/office/drawing/2014/main" id="{F653B671-7547-425A-8378-21A9C4EC88A6}"/>
              </a:ext>
            </a:extLst>
          </p:cNvPr>
          <p:cNvSpPr txBox="1"/>
          <p:nvPr/>
        </p:nvSpPr>
        <p:spPr>
          <a:xfrm>
            <a:off x="3520851" y="4515265"/>
            <a:ext cx="325730" cy="246221"/>
          </a:xfrm>
          <a:prstGeom prst="rect">
            <a:avLst/>
          </a:prstGeom>
          <a:noFill/>
        </p:spPr>
        <p:txBody>
          <a:bodyPr wrap="none" rtlCol="0">
            <a:spAutoFit/>
          </a:bodyPr>
          <a:lstStyle/>
          <a:p>
            <a:r>
              <a:rPr lang="de-DE" sz="1000"/>
              <a:t>15</a:t>
            </a:r>
          </a:p>
        </p:txBody>
      </p:sp>
      <p:sp>
        <p:nvSpPr>
          <p:cNvPr id="67" name="Textfeld 66">
            <a:extLst>
              <a:ext uri="{FF2B5EF4-FFF2-40B4-BE49-F238E27FC236}">
                <a16:creationId xmlns:a16="http://schemas.microsoft.com/office/drawing/2014/main" id="{508DEE22-E66F-4794-923B-3EB3FA00023B}"/>
              </a:ext>
            </a:extLst>
          </p:cNvPr>
          <p:cNvSpPr txBox="1"/>
          <p:nvPr/>
        </p:nvSpPr>
        <p:spPr>
          <a:xfrm>
            <a:off x="3905985" y="4510558"/>
            <a:ext cx="325730" cy="246221"/>
          </a:xfrm>
          <a:prstGeom prst="rect">
            <a:avLst/>
          </a:prstGeom>
          <a:noFill/>
        </p:spPr>
        <p:txBody>
          <a:bodyPr wrap="none" rtlCol="0">
            <a:spAutoFit/>
          </a:bodyPr>
          <a:lstStyle/>
          <a:p>
            <a:r>
              <a:rPr lang="de-DE" sz="1000"/>
              <a:t>18</a:t>
            </a:r>
          </a:p>
        </p:txBody>
      </p:sp>
      <p:sp>
        <p:nvSpPr>
          <p:cNvPr id="68" name="Textfeld 67">
            <a:extLst>
              <a:ext uri="{FF2B5EF4-FFF2-40B4-BE49-F238E27FC236}">
                <a16:creationId xmlns:a16="http://schemas.microsoft.com/office/drawing/2014/main" id="{5DC87EE5-95FE-4BCE-9CAB-4CF2B06C10B0}"/>
              </a:ext>
            </a:extLst>
          </p:cNvPr>
          <p:cNvSpPr txBox="1"/>
          <p:nvPr/>
        </p:nvSpPr>
        <p:spPr>
          <a:xfrm>
            <a:off x="4285439" y="4515265"/>
            <a:ext cx="325730" cy="246221"/>
          </a:xfrm>
          <a:prstGeom prst="rect">
            <a:avLst/>
          </a:prstGeom>
          <a:noFill/>
        </p:spPr>
        <p:txBody>
          <a:bodyPr wrap="none" rtlCol="0">
            <a:spAutoFit/>
          </a:bodyPr>
          <a:lstStyle/>
          <a:p>
            <a:r>
              <a:rPr lang="de-DE" sz="1000"/>
              <a:t>21</a:t>
            </a:r>
          </a:p>
        </p:txBody>
      </p:sp>
      <p:sp>
        <p:nvSpPr>
          <p:cNvPr id="69" name="Textfeld 68">
            <a:extLst>
              <a:ext uri="{FF2B5EF4-FFF2-40B4-BE49-F238E27FC236}">
                <a16:creationId xmlns:a16="http://schemas.microsoft.com/office/drawing/2014/main" id="{62B526E8-A882-4C6B-9E66-219EAAAB2027}"/>
              </a:ext>
            </a:extLst>
          </p:cNvPr>
          <p:cNvSpPr txBox="1"/>
          <p:nvPr/>
        </p:nvSpPr>
        <p:spPr>
          <a:xfrm>
            <a:off x="4673582" y="4513243"/>
            <a:ext cx="325730" cy="246221"/>
          </a:xfrm>
          <a:prstGeom prst="rect">
            <a:avLst/>
          </a:prstGeom>
          <a:noFill/>
        </p:spPr>
        <p:txBody>
          <a:bodyPr wrap="none" rtlCol="0">
            <a:spAutoFit/>
          </a:bodyPr>
          <a:lstStyle/>
          <a:p>
            <a:r>
              <a:rPr lang="de-DE" sz="1000"/>
              <a:t>24</a:t>
            </a:r>
          </a:p>
        </p:txBody>
      </p:sp>
      <p:sp>
        <p:nvSpPr>
          <p:cNvPr id="70" name="Textfeld 69">
            <a:extLst>
              <a:ext uri="{FF2B5EF4-FFF2-40B4-BE49-F238E27FC236}">
                <a16:creationId xmlns:a16="http://schemas.microsoft.com/office/drawing/2014/main" id="{871490D6-C6BA-42EE-BA0A-4778B3A28E47}"/>
              </a:ext>
            </a:extLst>
          </p:cNvPr>
          <p:cNvSpPr txBox="1"/>
          <p:nvPr/>
        </p:nvSpPr>
        <p:spPr>
          <a:xfrm>
            <a:off x="5056963" y="4515983"/>
            <a:ext cx="325730" cy="246221"/>
          </a:xfrm>
          <a:prstGeom prst="rect">
            <a:avLst/>
          </a:prstGeom>
          <a:noFill/>
        </p:spPr>
        <p:txBody>
          <a:bodyPr wrap="none" rtlCol="0">
            <a:spAutoFit/>
          </a:bodyPr>
          <a:lstStyle/>
          <a:p>
            <a:r>
              <a:rPr lang="de-DE" sz="1000"/>
              <a:t>27</a:t>
            </a:r>
          </a:p>
        </p:txBody>
      </p:sp>
      <p:sp>
        <p:nvSpPr>
          <p:cNvPr id="72" name="Textfeld 71">
            <a:extLst>
              <a:ext uri="{FF2B5EF4-FFF2-40B4-BE49-F238E27FC236}">
                <a16:creationId xmlns:a16="http://schemas.microsoft.com/office/drawing/2014/main" id="{DF8F6A88-6145-4FEB-A2B3-BDEA4B3CA92A}"/>
              </a:ext>
            </a:extLst>
          </p:cNvPr>
          <p:cNvSpPr txBox="1"/>
          <p:nvPr/>
        </p:nvSpPr>
        <p:spPr>
          <a:xfrm rot="16200000">
            <a:off x="990841" y="3001162"/>
            <a:ext cx="662361" cy="261610"/>
          </a:xfrm>
          <a:prstGeom prst="rect">
            <a:avLst/>
          </a:prstGeom>
          <a:noFill/>
        </p:spPr>
        <p:txBody>
          <a:bodyPr wrap="none" rtlCol="0">
            <a:spAutoFit/>
          </a:bodyPr>
          <a:lstStyle/>
          <a:p>
            <a:r>
              <a:rPr lang="de-DE" sz="1100" b="1"/>
              <a:t>PFS, %</a:t>
            </a:r>
          </a:p>
        </p:txBody>
      </p:sp>
      <p:sp>
        <p:nvSpPr>
          <p:cNvPr id="121" name="Freihandform: Form 120">
            <a:extLst>
              <a:ext uri="{FF2B5EF4-FFF2-40B4-BE49-F238E27FC236}">
                <a16:creationId xmlns:a16="http://schemas.microsoft.com/office/drawing/2014/main" id="{0DA7B25F-99EA-49F8-8751-CCA3B1CC0228}"/>
              </a:ext>
            </a:extLst>
          </p:cNvPr>
          <p:cNvSpPr/>
          <p:nvPr/>
        </p:nvSpPr>
        <p:spPr>
          <a:xfrm>
            <a:off x="1771777" y="1867406"/>
            <a:ext cx="3519487" cy="235744"/>
          </a:xfrm>
          <a:custGeom>
            <a:avLst/>
            <a:gdLst>
              <a:gd name="connsiteX0" fmla="*/ 3081337 w 3083718"/>
              <a:gd name="connsiteY0" fmla="*/ 209550 h 209550"/>
              <a:gd name="connsiteX1" fmla="*/ 3083718 w 3083718"/>
              <a:gd name="connsiteY1" fmla="*/ 152400 h 209550"/>
              <a:gd name="connsiteX2" fmla="*/ 3045618 w 3083718"/>
              <a:gd name="connsiteY2" fmla="*/ 154781 h 209550"/>
              <a:gd name="connsiteX3" fmla="*/ 3048000 w 3083718"/>
              <a:gd name="connsiteY3" fmla="*/ 121444 h 209550"/>
              <a:gd name="connsiteX4" fmla="*/ 2376487 w 3083718"/>
              <a:gd name="connsiteY4" fmla="*/ 121444 h 209550"/>
              <a:gd name="connsiteX5" fmla="*/ 2376487 w 3083718"/>
              <a:gd name="connsiteY5" fmla="*/ 102394 h 209550"/>
              <a:gd name="connsiteX6" fmla="*/ 1685925 w 3083718"/>
              <a:gd name="connsiteY6" fmla="*/ 102394 h 209550"/>
              <a:gd name="connsiteX7" fmla="*/ 1688306 w 3083718"/>
              <a:gd name="connsiteY7" fmla="*/ 57150 h 209550"/>
              <a:gd name="connsiteX8" fmla="*/ 1652587 w 3083718"/>
              <a:gd name="connsiteY8" fmla="*/ 57150 h 209550"/>
              <a:gd name="connsiteX9" fmla="*/ 1652587 w 3083718"/>
              <a:gd name="connsiteY9" fmla="*/ 35719 h 209550"/>
              <a:gd name="connsiteX10" fmla="*/ 1524000 w 3083718"/>
              <a:gd name="connsiteY10" fmla="*/ 33337 h 209550"/>
              <a:gd name="connsiteX11" fmla="*/ 1524000 w 3083718"/>
              <a:gd name="connsiteY11" fmla="*/ 16669 h 209550"/>
              <a:gd name="connsiteX12" fmla="*/ 1097756 w 3083718"/>
              <a:gd name="connsiteY12" fmla="*/ 21431 h 209550"/>
              <a:gd name="connsiteX13" fmla="*/ 1097756 w 3083718"/>
              <a:gd name="connsiteY13" fmla="*/ 0 h 209550"/>
              <a:gd name="connsiteX14" fmla="*/ 0 w 3083718"/>
              <a:gd name="connsiteY14" fmla="*/ 0 h 209550"/>
              <a:gd name="connsiteX0" fmla="*/ 3421855 w 3424236"/>
              <a:gd name="connsiteY0" fmla="*/ 209550 h 209550"/>
              <a:gd name="connsiteX1" fmla="*/ 3424236 w 3424236"/>
              <a:gd name="connsiteY1" fmla="*/ 152400 h 209550"/>
              <a:gd name="connsiteX2" fmla="*/ 3386136 w 3424236"/>
              <a:gd name="connsiteY2" fmla="*/ 154781 h 209550"/>
              <a:gd name="connsiteX3" fmla="*/ 3388518 w 3424236"/>
              <a:gd name="connsiteY3" fmla="*/ 121444 h 209550"/>
              <a:gd name="connsiteX4" fmla="*/ 2717005 w 3424236"/>
              <a:gd name="connsiteY4" fmla="*/ 121444 h 209550"/>
              <a:gd name="connsiteX5" fmla="*/ 2717005 w 3424236"/>
              <a:gd name="connsiteY5" fmla="*/ 102394 h 209550"/>
              <a:gd name="connsiteX6" fmla="*/ 2026443 w 3424236"/>
              <a:gd name="connsiteY6" fmla="*/ 102394 h 209550"/>
              <a:gd name="connsiteX7" fmla="*/ 2028824 w 3424236"/>
              <a:gd name="connsiteY7" fmla="*/ 57150 h 209550"/>
              <a:gd name="connsiteX8" fmla="*/ 1993105 w 3424236"/>
              <a:gd name="connsiteY8" fmla="*/ 57150 h 209550"/>
              <a:gd name="connsiteX9" fmla="*/ 1993105 w 3424236"/>
              <a:gd name="connsiteY9" fmla="*/ 35719 h 209550"/>
              <a:gd name="connsiteX10" fmla="*/ 1864518 w 3424236"/>
              <a:gd name="connsiteY10" fmla="*/ 33337 h 209550"/>
              <a:gd name="connsiteX11" fmla="*/ 1864518 w 3424236"/>
              <a:gd name="connsiteY11" fmla="*/ 16669 h 209550"/>
              <a:gd name="connsiteX12" fmla="*/ 1438274 w 3424236"/>
              <a:gd name="connsiteY12" fmla="*/ 21431 h 209550"/>
              <a:gd name="connsiteX13" fmla="*/ 1438274 w 3424236"/>
              <a:gd name="connsiteY13" fmla="*/ 0 h 209550"/>
              <a:gd name="connsiteX14" fmla="*/ 0 w 3424236"/>
              <a:gd name="connsiteY14" fmla="*/ 0 h 209550"/>
              <a:gd name="connsiteX0" fmla="*/ 3528393 w 3530774"/>
              <a:gd name="connsiteY0" fmla="*/ 214313 h 214313"/>
              <a:gd name="connsiteX1" fmla="*/ 3530774 w 3530774"/>
              <a:gd name="connsiteY1" fmla="*/ 157163 h 214313"/>
              <a:gd name="connsiteX2" fmla="*/ 3492674 w 3530774"/>
              <a:gd name="connsiteY2" fmla="*/ 159544 h 214313"/>
              <a:gd name="connsiteX3" fmla="*/ 3495056 w 3530774"/>
              <a:gd name="connsiteY3" fmla="*/ 126207 h 214313"/>
              <a:gd name="connsiteX4" fmla="*/ 2823543 w 3530774"/>
              <a:gd name="connsiteY4" fmla="*/ 126207 h 214313"/>
              <a:gd name="connsiteX5" fmla="*/ 2823543 w 3530774"/>
              <a:gd name="connsiteY5" fmla="*/ 107157 h 214313"/>
              <a:gd name="connsiteX6" fmla="*/ 2132981 w 3530774"/>
              <a:gd name="connsiteY6" fmla="*/ 107157 h 214313"/>
              <a:gd name="connsiteX7" fmla="*/ 2135362 w 3530774"/>
              <a:gd name="connsiteY7" fmla="*/ 61913 h 214313"/>
              <a:gd name="connsiteX8" fmla="*/ 2099643 w 3530774"/>
              <a:gd name="connsiteY8" fmla="*/ 61913 h 214313"/>
              <a:gd name="connsiteX9" fmla="*/ 2099643 w 3530774"/>
              <a:gd name="connsiteY9" fmla="*/ 40482 h 214313"/>
              <a:gd name="connsiteX10" fmla="*/ 1971056 w 3530774"/>
              <a:gd name="connsiteY10" fmla="*/ 38100 h 214313"/>
              <a:gd name="connsiteX11" fmla="*/ 1971056 w 3530774"/>
              <a:gd name="connsiteY11" fmla="*/ 21432 h 214313"/>
              <a:gd name="connsiteX12" fmla="*/ 1544812 w 3530774"/>
              <a:gd name="connsiteY12" fmla="*/ 26194 h 214313"/>
              <a:gd name="connsiteX13" fmla="*/ 1544812 w 3530774"/>
              <a:gd name="connsiteY13" fmla="*/ 4763 h 214313"/>
              <a:gd name="connsiteX14" fmla="*/ 106538 w 3530774"/>
              <a:gd name="connsiteY14" fmla="*/ 4763 h 214313"/>
              <a:gd name="connsiteX15" fmla="*/ 106537 w 3530774"/>
              <a:gd name="connsiteY15" fmla="*/ 0 h 214313"/>
              <a:gd name="connsiteX0" fmla="*/ 3528393 w 3530774"/>
              <a:gd name="connsiteY0" fmla="*/ 230982 h 230982"/>
              <a:gd name="connsiteX1" fmla="*/ 3530774 w 3530774"/>
              <a:gd name="connsiteY1" fmla="*/ 173832 h 230982"/>
              <a:gd name="connsiteX2" fmla="*/ 3492674 w 3530774"/>
              <a:gd name="connsiteY2" fmla="*/ 176213 h 230982"/>
              <a:gd name="connsiteX3" fmla="*/ 3495056 w 3530774"/>
              <a:gd name="connsiteY3" fmla="*/ 142876 h 230982"/>
              <a:gd name="connsiteX4" fmla="*/ 2823543 w 3530774"/>
              <a:gd name="connsiteY4" fmla="*/ 142876 h 230982"/>
              <a:gd name="connsiteX5" fmla="*/ 2823543 w 3530774"/>
              <a:gd name="connsiteY5" fmla="*/ 123826 h 230982"/>
              <a:gd name="connsiteX6" fmla="*/ 2132981 w 3530774"/>
              <a:gd name="connsiteY6" fmla="*/ 123826 h 230982"/>
              <a:gd name="connsiteX7" fmla="*/ 2135362 w 3530774"/>
              <a:gd name="connsiteY7" fmla="*/ 78582 h 230982"/>
              <a:gd name="connsiteX8" fmla="*/ 2099643 w 3530774"/>
              <a:gd name="connsiteY8" fmla="*/ 78582 h 230982"/>
              <a:gd name="connsiteX9" fmla="*/ 2099643 w 3530774"/>
              <a:gd name="connsiteY9" fmla="*/ 57151 h 230982"/>
              <a:gd name="connsiteX10" fmla="*/ 1971056 w 3530774"/>
              <a:gd name="connsiteY10" fmla="*/ 54769 h 230982"/>
              <a:gd name="connsiteX11" fmla="*/ 1971056 w 3530774"/>
              <a:gd name="connsiteY11" fmla="*/ 38101 h 230982"/>
              <a:gd name="connsiteX12" fmla="*/ 1544812 w 3530774"/>
              <a:gd name="connsiteY12" fmla="*/ 42863 h 230982"/>
              <a:gd name="connsiteX13" fmla="*/ 1544812 w 3530774"/>
              <a:gd name="connsiteY13" fmla="*/ 21432 h 230982"/>
              <a:gd name="connsiteX14" fmla="*/ 106538 w 3530774"/>
              <a:gd name="connsiteY14" fmla="*/ 21432 h 230982"/>
              <a:gd name="connsiteX15" fmla="*/ 106537 w 3530774"/>
              <a:gd name="connsiteY15" fmla="*/ 0 h 230982"/>
              <a:gd name="connsiteX0" fmla="*/ 3421856 w 3424237"/>
              <a:gd name="connsiteY0" fmla="*/ 230982 h 230982"/>
              <a:gd name="connsiteX1" fmla="*/ 3424237 w 3424237"/>
              <a:gd name="connsiteY1" fmla="*/ 173832 h 230982"/>
              <a:gd name="connsiteX2" fmla="*/ 3386137 w 3424237"/>
              <a:gd name="connsiteY2" fmla="*/ 176213 h 230982"/>
              <a:gd name="connsiteX3" fmla="*/ 3388519 w 3424237"/>
              <a:gd name="connsiteY3" fmla="*/ 142876 h 230982"/>
              <a:gd name="connsiteX4" fmla="*/ 2717006 w 3424237"/>
              <a:gd name="connsiteY4" fmla="*/ 142876 h 230982"/>
              <a:gd name="connsiteX5" fmla="*/ 2717006 w 3424237"/>
              <a:gd name="connsiteY5" fmla="*/ 123826 h 230982"/>
              <a:gd name="connsiteX6" fmla="*/ 2026444 w 3424237"/>
              <a:gd name="connsiteY6" fmla="*/ 123826 h 230982"/>
              <a:gd name="connsiteX7" fmla="*/ 2028825 w 3424237"/>
              <a:gd name="connsiteY7" fmla="*/ 78582 h 230982"/>
              <a:gd name="connsiteX8" fmla="*/ 1993106 w 3424237"/>
              <a:gd name="connsiteY8" fmla="*/ 78582 h 230982"/>
              <a:gd name="connsiteX9" fmla="*/ 1993106 w 3424237"/>
              <a:gd name="connsiteY9" fmla="*/ 57151 h 230982"/>
              <a:gd name="connsiteX10" fmla="*/ 1864519 w 3424237"/>
              <a:gd name="connsiteY10" fmla="*/ 54769 h 230982"/>
              <a:gd name="connsiteX11" fmla="*/ 1864519 w 3424237"/>
              <a:gd name="connsiteY11" fmla="*/ 38101 h 230982"/>
              <a:gd name="connsiteX12" fmla="*/ 1438275 w 3424237"/>
              <a:gd name="connsiteY12" fmla="*/ 42863 h 230982"/>
              <a:gd name="connsiteX13" fmla="*/ 1438275 w 3424237"/>
              <a:gd name="connsiteY13" fmla="*/ 21432 h 230982"/>
              <a:gd name="connsiteX14" fmla="*/ 1 w 3424237"/>
              <a:gd name="connsiteY14" fmla="*/ 21432 h 230982"/>
              <a:gd name="connsiteX15" fmla="*/ 0 w 3424237"/>
              <a:gd name="connsiteY15" fmla="*/ 0 h 230982"/>
              <a:gd name="connsiteX0" fmla="*/ 3424237 w 3426618"/>
              <a:gd name="connsiteY0" fmla="*/ 233476 h 233476"/>
              <a:gd name="connsiteX1" fmla="*/ 3426618 w 3426618"/>
              <a:gd name="connsiteY1" fmla="*/ 176326 h 233476"/>
              <a:gd name="connsiteX2" fmla="*/ 3388518 w 3426618"/>
              <a:gd name="connsiteY2" fmla="*/ 178707 h 233476"/>
              <a:gd name="connsiteX3" fmla="*/ 3390900 w 3426618"/>
              <a:gd name="connsiteY3" fmla="*/ 145370 h 233476"/>
              <a:gd name="connsiteX4" fmla="*/ 2719387 w 3426618"/>
              <a:gd name="connsiteY4" fmla="*/ 145370 h 233476"/>
              <a:gd name="connsiteX5" fmla="*/ 2719387 w 3426618"/>
              <a:gd name="connsiteY5" fmla="*/ 126320 h 233476"/>
              <a:gd name="connsiteX6" fmla="*/ 2028825 w 3426618"/>
              <a:gd name="connsiteY6" fmla="*/ 126320 h 233476"/>
              <a:gd name="connsiteX7" fmla="*/ 2031206 w 3426618"/>
              <a:gd name="connsiteY7" fmla="*/ 81076 h 233476"/>
              <a:gd name="connsiteX8" fmla="*/ 1995487 w 3426618"/>
              <a:gd name="connsiteY8" fmla="*/ 81076 h 233476"/>
              <a:gd name="connsiteX9" fmla="*/ 1995487 w 3426618"/>
              <a:gd name="connsiteY9" fmla="*/ 59645 h 233476"/>
              <a:gd name="connsiteX10" fmla="*/ 1866900 w 3426618"/>
              <a:gd name="connsiteY10" fmla="*/ 57263 h 233476"/>
              <a:gd name="connsiteX11" fmla="*/ 1866900 w 3426618"/>
              <a:gd name="connsiteY11" fmla="*/ 40595 h 233476"/>
              <a:gd name="connsiteX12" fmla="*/ 1440656 w 3426618"/>
              <a:gd name="connsiteY12" fmla="*/ 45357 h 233476"/>
              <a:gd name="connsiteX13" fmla="*/ 1440656 w 3426618"/>
              <a:gd name="connsiteY13" fmla="*/ 23926 h 233476"/>
              <a:gd name="connsiteX14" fmla="*/ 2382 w 3426618"/>
              <a:gd name="connsiteY14" fmla="*/ 23926 h 233476"/>
              <a:gd name="connsiteX15" fmla="*/ 2381 w 3426618"/>
              <a:gd name="connsiteY15" fmla="*/ 2494 h 233476"/>
              <a:gd name="connsiteX16" fmla="*/ 0 w 3426618"/>
              <a:gd name="connsiteY16" fmla="*/ 114 h 233476"/>
              <a:gd name="connsiteX0" fmla="*/ 3519487 w 3521868"/>
              <a:gd name="connsiteY0" fmla="*/ 232641 h 232641"/>
              <a:gd name="connsiteX1" fmla="*/ 3521868 w 3521868"/>
              <a:gd name="connsiteY1" fmla="*/ 175491 h 232641"/>
              <a:gd name="connsiteX2" fmla="*/ 3483768 w 3521868"/>
              <a:gd name="connsiteY2" fmla="*/ 177872 h 232641"/>
              <a:gd name="connsiteX3" fmla="*/ 3486150 w 3521868"/>
              <a:gd name="connsiteY3" fmla="*/ 144535 h 232641"/>
              <a:gd name="connsiteX4" fmla="*/ 2814637 w 3521868"/>
              <a:gd name="connsiteY4" fmla="*/ 144535 h 232641"/>
              <a:gd name="connsiteX5" fmla="*/ 2814637 w 3521868"/>
              <a:gd name="connsiteY5" fmla="*/ 125485 h 232641"/>
              <a:gd name="connsiteX6" fmla="*/ 2124075 w 3521868"/>
              <a:gd name="connsiteY6" fmla="*/ 125485 h 232641"/>
              <a:gd name="connsiteX7" fmla="*/ 2126456 w 3521868"/>
              <a:gd name="connsiteY7" fmla="*/ 80241 h 232641"/>
              <a:gd name="connsiteX8" fmla="*/ 2090737 w 3521868"/>
              <a:gd name="connsiteY8" fmla="*/ 80241 h 232641"/>
              <a:gd name="connsiteX9" fmla="*/ 2090737 w 3521868"/>
              <a:gd name="connsiteY9" fmla="*/ 58810 h 232641"/>
              <a:gd name="connsiteX10" fmla="*/ 1962150 w 3521868"/>
              <a:gd name="connsiteY10" fmla="*/ 56428 h 232641"/>
              <a:gd name="connsiteX11" fmla="*/ 1962150 w 3521868"/>
              <a:gd name="connsiteY11" fmla="*/ 39760 h 232641"/>
              <a:gd name="connsiteX12" fmla="*/ 1535906 w 3521868"/>
              <a:gd name="connsiteY12" fmla="*/ 44522 h 232641"/>
              <a:gd name="connsiteX13" fmla="*/ 1535906 w 3521868"/>
              <a:gd name="connsiteY13" fmla="*/ 23091 h 232641"/>
              <a:gd name="connsiteX14" fmla="*/ 97632 w 3521868"/>
              <a:gd name="connsiteY14" fmla="*/ 23091 h 232641"/>
              <a:gd name="connsiteX15" fmla="*/ 97631 w 3521868"/>
              <a:gd name="connsiteY15" fmla="*/ 1659 h 232641"/>
              <a:gd name="connsiteX16" fmla="*/ 0 w 3521868"/>
              <a:gd name="connsiteY16" fmla="*/ 1660 h 232641"/>
              <a:gd name="connsiteX0" fmla="*/ 3519487 w 3521868"/>
              <a:gd name="connsiteY0" fmla="*/ 230981 h 230981"/>
              <a:gd name="connsiteX1" fmla="*/ 3521868 w 3521868"/>
              <a:gd name="connsiteY1" fmla="*/ 173831 h 230981"/>
              <a:gd name="connsiteX2" fmla="*/ 3483768 w 3521868"/>
              <a:gd name="connsiteY2" fmla="*/ 176212 h 230981"/>
              <a:gd name="connsiteX3" fmla="*/ 3486150 w 3521868"/>
              <a:gd name="connsiteY3" fmla="*/ 142875 h 230981"/>
              <a:gd name="connsiteX4" fmla="*/ 2814637 w 3521868"/>
              <a:gd name="connsiteY4" fmla="*/ 142875 h 230981"/>
              <a:gd name="connsiteX5" fmla="*/ 2814637 w 3521868"/>
              <a:gd name="connsiteY5" fmla="*/ 123825 h 230981"/>
              <a:gd name="connsiteX6" fmla="*/ 2124075 w 3521868"/>
              <a:gd name="connsiteY6" fmla="*/ 123825 h 230981"/>
              <a:gd name="connsiteX7" fmla="*/ 2126456 w 3521868"/>
              <a:gd name="connsiteY7" fmla="*/ 78581 h 230981"/>
              <a:gd name="connsiteX8" fmla="*/ 2090737 w 3521868"/>
              <a:gd name="connsiteY8" fmla="*/ 78581 h 230981"/>
              <a:gd name="connsiteX9" fmla="*/ 2090737 w 3521868"/>
              <a:gd name="connsiteY9" fmla="*/ 57150 h 230981"/>
              <a:gd name="connsiteX10" fmla="*/ 1962150 w 3521868"/>
              <a:gd name="connsiteY10" fmla="*/ 54768 h 230981"/>
              <a:gd name="connsiteX11" fmla="*/ 1962150 w 3521868"/>
              <a:gd name="connsiteY11" fmla="*/ 38100 h 230981"/>
              <a:gd name="connsiteX12" fmla="*/ 1535906 w 3521868"/>
              <a:gd name="connsiteY12" fmla="*/ 42862 h 230981"/>
              <a:gd name="connsiteX13" fmla="*/ 1535906 w 3521868"/>
              <a:gd name="connsiteY13" fmla="*/ 21431 h 230981"/>
              <a:gd name="connsiteX14" fmla="*/ 97632 w 3521868"/>
              <a:gd name="connsiteY14" fmla="*/ 21431 h 230981"/>
              <a:gd name="connsiteX15" fmla="*/ 97631 w 3521868"/>
              <a:gd name="connsiteY15" fmla="*/ 7143 h 230981"/>
              <a:gd name="connsiteX16" fmla="*/ 0 w 3521868"/>
              <a:gd name="connsiteY16" fmla="*/ 0 h 230981"/>
              <a:gd name="connsiteX0" fmla="*/ 3519487 w 3521868"/>
              <a:gd name="connsiteY0" fmla="*/ 226333 h 226333"/>
              <a:gd name="connsiteX1" fmla="*/ 3521868 w 3521868"/>
              <a:gd name="connsiteY1" fmla="*/ 169183 h 226333"/>
              <a:gd name="connsiteX2" fmla="*/ 3483768 w 3521868"/>
              <a:gd name="connsiteY2" fmla="*/ 171564 h 226333"/>
              <a:gd name="connsiteX3" fmla="*/ 3486150 w 3521868"/>
              <a:gd name="connsiteY3" fmla="*/ 138227 h 226333"/>
              <a:gd name="connsiteX4" fmla="*/ 2814637 w 3521868"/>
              <a:gd name="connsiteY4" fmla="*/ 138227 h 226333"/>
              <a:gd name="connsiteX5" fmla="*/ 2814637 w 3521868"/>
              <a:gd name="connsiteY5" fmla="*/ 119177 h 226333"/>
              <a:gd name="connsiteX6" fmla="*/ 2124075 w 3521868"/>
              <a:gd name="connsiteY6" fmla="*/ 119177 h 226333"/>
              <a:gd name="connsiteX7" fmla="*/ 2126456 w 3521868"/>
              <a:gd name="connsiteY7" fmla="*/ 73933 h 226333"/>
              <a:gd name="connsiteX8" fmla="*/ 2090737 w 3521868"/>
              <a:gd name="connsiteY8" fmla="*/ 73933 h 226333"/>
              <a:gd name="connsiteX9" fmla="*/ 2090737 w 3521868"/>
              <a:gd name="connsiteY9" fmla="*/ 52502 h 226333"/>
              <a:gd name="connsiteX10" fmla="*/ 1962150 w 3521868"/>
              <a:gd name="connsiteY10" fmla="*/ 50120 h 226333"/>
              <a:gd name="connsiteX11" fmla="*/ 1962150 w 3521868"/>
              <a:gd name="connsiteY11" fmla="*/ 33452 h 226333"/>
              <a:gd name="connsiteX12" fmla="*/ 1535906 w 3521868"/>
              <a:gd name="connsiteY12" fmla="*/ 38214 h 226333"/>
              <a:gd name="connsiteX13" fmla="*/ 1535906 w 3521868"/>
              <a:gd name="connsiteY13" fmla="*/ 16783 h 226333"/>
              <a:gd name="connsiteX14" fmla="*/ 97632 w 3521868"/>
              <a:gd name="connsiteY14" fmla="*/ 16783 h 226333"/>
              <a:gd name="connsiteX15" fmla="*/ 97631 w 3521868"/>
              <a:gd name="connsiteY15" fmla="*/ 2495 h 226333"/>
              <a:gd name="connsiteX16" fmla="*/ 0 w 3521868"/>
              <a:gd name="connsiteY16" fmla="*/ 115 h 226333"/>
              <a:gd name="connsiteX0" fmla="*/ 3519487 w 3521868"/>
              <a:gd name="connsiteY0" fmla="*/ 226218 h 226218"/>
              <a:gd name="connsiteX1" fmla="*/ 3521868 w 3521868"/>
              <a:gd name="connsiteY1" fmla="*/ 169068 h 226218"/>
              <a:gd name="connsiteX2" fmla="*/ 3483768 w 3521868"/>
              <a:gd name="connsiteY2" fmla="*/ 171449 h 226218"/>
              <a:gd name="connsiteX3" fmla="*/ 3486150 w 3521868"/>
              <a:gd name="connsiteY3" fmla="*/ 138112 h 226218"/>
              <a:gd name="connsiteX4" fmla="*/ 2814637 w 3521868"/>
              <a:gd name="connsiteY4" fmla="*/ 138112 h 226218"/>
              <a:gd name="connsiteX5" fmla="*/ 2814637 w 3521868"/>
              <a:gd name="connsiteY5" fmla="*/ 119062 h 226218"/>
              <a:gd name="connsiteX6" fmla="*/ 2124075 w 3521868"/>
              <a:gd name="connsiteY6" fmla="*/ 119062 h 226218"/>
              <a:gd name="connsiteX7" fmla="*/ 2126456 w 3521868"/>
              <a:gd name="connsiteY7" fmla="*/ 73818 h 226218"/>
              <a:gd name="connsiteX8" fmla="*/ 2090737 w 3521868"/>
              <a:gd name="connsiteY8" fmla="*/ 73818 h 226218"/>
              <a:gd name="connsiteX9" fmla="*/ 2090737 w 3521868"/>
              <a:gd name="connsiteY9" fmla="*/ 52387 h 226218"/>
              <a:gd name="connsiteX10" fmla="*/ 1962150 w 3521868"/>
              <a:gd name="connsiteY10" fmla="*/ 50005 h 226218"/>
              <a:gd name="connsiteX11" fmla="*/ 1962150 w 3521868"/>
              <a:gd name="connsiteY11" fmla="*/ 33337 h 226218"/>
              <a:gd name="connsiteX12" fmla="*/ 1535906 w 3521868"/>
              <a:gd name="connsiteY12" fmla="*/ 38099 h 226218"/>
              <a:gd name="connsiteX13" fmla="*/ 1535906 w 3521868"/>
              <a:gd name="connsiteY13" fmla="*/ 16668 h 226218"/>
              <a:gd name="connsiteX14" fmla="*/ 97632 w 3521868"/>
              <a:gd name="connsiteY14" fmla="*/ 16668 h 226218"/>
              <a:gd name="connsiteX15" fmla="*/ 97631 w 3521868"/>
              <a:gd name="connsiteY15" fmla="*/ 2380 h 226218"/>
              <a:gd name="connsiteX16" fmla="*/ 0 w 3521868"/>
              <a:gd name="connsiteY16" fmla="*/ 0 h 226218"/>
              <a:gd name="connsiteX0" fmla="*/ 3519487 w 3521868"/>
              <a:gd name="connsiteY0" fmla="*/ 226218 h 226218"/>
              <a:gd name="connsiteX1" fmla="*/ 3521868 w 3521868"/>
              <a:gd name="connsiteY1" fmla="*/ 169068 h 226218"/>
              <a:gd name="connsiteX2" fmla="*/ 3483768 w 3521868"/>
              <a:gd name="connsiteY2" fmla="*/ 171449 h 226218"/>
              <a:gd name="connsiteX3" fmla="*/ 3486150 w 3521868"/>
              <a:gd name="connsiteY3" fmla="*/ 138112 h 226218"/>
              <a:gd name="connsiteX4" fmla="*/ 2814637 w 3521868"/>
              <a:gd name="connsiteY4" fmla="*/ 138112 h 226218"/>
              <a:gd name="connsiteX5" fmla="*/ 2814637 w 3521868"/>
              <a:gd name="connsiteY5" fmla="*/ 119062 h 226218"/>
              <a:gd name="connsiteX6" fmla="*/ 2124075 w 3521868"/>
              <a:gd name="connsiteY6" fmla="*/ 119062 h 226218"/>
              <a:gd name="connsiteX7" fmla="*/ 2126456 w 3521868"/>
              <a:gd name="connsiteY7" fmla="*/ 73818 h 226218"/>
              <a:gd name="connsiteX8" fmla="*/ 2090737 w 3521868"/>
              <a:gd name="connsiteY8" fmla="*/ 73818 h 226218"/>
              <a:gd name="connsiteX9" fmla="*/ 2090737 w 3521868"/>
              <a:gd name="connsiteY9" fmla="*/ 52387 h 226218"/>
              <a:gd name="connsiteX10" fmla="*/ 1962150 w 3521868"/>
              <a:gd name="connsiteY10" fmla="*/ 50005 h 226218"/>
              <a:gd name="connsiteX11" fmla="*/ 1962150 w 3521868"/>
              <a:gd name="connsiteY11" fmla="*/ 33337 h 226218"/>
              <a:gd name="connsiteX12" fmla="*/ 1535906 w 3521868"/>
              <a:gd name="connsiteY12" fmla="*/ 33337 h 226218"/>
              <a:gd name="connsiteX13" fmla="*/ 1535906 w 3521868"/>
              <a:gd name="connsiteY13" fmla="*/ 16668 h 226218"/>
              <a:gd name="connsiteX14" fmla="*/ 97632 w 3521868"/>
              <a:gd name="connsiteY14" fmla="*/ 16668 h 226218"/>
              <a:gd name="connsiteX15" fmla="*/ 97631 w 3521868"/>
              <a:gd name="connsiteY15" fmla="*/ 2380 h 226218"/>
              <a:gd name="connsiteX16" fmla="*/ 0 w 3521868"/>
              <a:gd name="connsiteY16" fmla="*/ 0 h 226218"/>
              <a:gd name="connsiteX0" fmla="*/ 3519487 w 3521868"/>
              <a:gd name="connsiteY0" fmla="*/ 226218 h 226218"/>
              <a:gd name="connsiteX1" fmla="*/ 3521868 w 3521868"/>
              <a:gd name="connsiteY1" fmla="*/ 173830 h 226218"/>
              <a:gd name="connsiteX2" fmla="*/ 3483768 w 3521868"/>
              <a:gd name="connsiteY2" fmla="*/ 171449 h 226218"/>
              <a:gd name="connsiteX3" fmla="*/ 3486150 w 3521868"/>
              <a:gd name="connsiteY3" fmla="*/ 138112 h 226218"/>
              <a:gd name="connsiteX4" fmla="*/ 2814637 w 3521868"/>
              <a:gd name="connsiteY4" fmla="*/ 138112 h 226218"/>
              <a:gd name="connsiteX5" fmla="*/ 2814637 w 3521868"/>
              <a:gd name="connsiteY5" fmla="*/ 119062 h 226218"/>
              <a:gd name="connsiteX6" fmla="*/ 2124075 w 3521868"/>
              <a:gd name="connsiteY6" fmla="*/ 119062 h 226218"/>
              <a:gd name="connsiteX7" fmla="*/ 2126456 w 3521868"/>
              <a:gd name="connsiteY7" fmla="*/ 73818 h 226218"/>
              <a:gd name="connsiteX8" fmla="*/ 2090737 w 3521868"/>
              <a:gd name="connsiteY8" fmla="*/ 73818 h 226218"/>
              <a:gd name="connsiteX9" fmla="*/ 2090737 w 3521868"/>
              <a:gd name="connsiteY9" fmla="*/ 52387 h 226218"/>
              <a:gd name="connsiteX10" fmla="*/ 1962150 w 3521868"/>
              <a:gd name="connsiteY10" fmla="*/ 50005 h 226218"/>
              <a:gd name="connsiteX11" fmla="*/ 1962150 w 3521868"/>
              <a:gd name="connsiteY11" fmla="*/ 33337 h 226218"/>
              <a:gd name="connsiteX12" fmla="*/ 1535906 w 3521868"/>
              <a:gd name="connsiteY12" fmla="*/ 33337 h 226218"/>
              <a:gd name="connsiteX13" fmla="*/ 1535906 w 3521868"/>
              <a:gd name="connsiteY13" fmla="*/ 16668 h 226218"/>
              <a:gd name="connsiteX14" fmla="*/ 97632 w 3521868"/>
              <a:gd name="connsiteY14" fmla="*/ 16668 h 226218"/>
              <a:gd name="connsiteX15" fmla="*/ 97631 w 3521868"/>
              <a:gd name="connsiteY15" fmla="*/ 2380 h 226218"/>
              <a:gd name="connsiteX16" fmla="*/ 0 w 3521868"/>
              <a:gd name="connsiteY16" fmla="*/ 0 h 226218"/>
              <a:gd name="connsiteX0" fmla="*/ 3519487 w 3521868"/>
              <a:gd name="connsiteY0" fmla="*/ 226218 h 226218"/>
              <a:gd name="connsiteX1" fmla="*/ 3521868 w 3521868"/>
              <a:gd name="connsiteY1" fmla="*/ 171449 h 226218"/>
              <a:gd name="connsiteX2" fmla="*/ 3483768 w 3521868"/>
              <a:gd name="connsiteY2" fmla="*/ 171449 h 226218"/>
              <a:gd name="connsiteX3" fmla="*/ 3486150 w 3521868"/>
              <a:gd name="connsiteY3" fmla="*/ 138112 h 226218"/>
              <a:gd name="connsiteX4" fmla="*/ 2814637 w 3521868"/>
              <a:gd name="connsiteY4" fmla="*/ 138112 h 226218"/>
              <a:gd name="connsiteX5" fmla="*/ 2814637 w 3521868"/>
              <a:gd name="connsiteY5" fmla="*/ 119062 h 226218"/>
              <a:gd name="connsiteX6" fmla="*/ 2124075 w 3521868"/>
              <a:gd name="connsiteY6" fmla="*/ 119062 h 226218"/>
              <a:gd name="connsiteX7" fmla="*/ 2126456 w 3521868"/>
              <a:gd name="connsiteY7" fmla="*/ 73818 h 226218"/>
              <a:gd name="connsiteX8" fmla="*/ 2090737 w 3521868"/>
              <a:gd name="connsiteY8" fmla="*/ 73818 h 226218"/>
              <a:gd name="connsiteX9" fmla="*/ 2090737 w 3521868"/>
              <a:gd name="connsiteY9" fmla="*/ 52387 h 226218"/>
              <a:gd name="connsiteX10" fmla="*/ 1962150 w 3521868"/>
              <a:gd name="connsiteY10" fmla="*/ 50005 h 226218"/>
              <a:gd name="connsiteX11" fmla="*/ 1962150 w 3521868"/>
              <a:gd name="connsiteY11" fmla="*/ 33337 h 226218"/>
              <a:gd name="connsiteX12" fmla="*/ 1535906 w 3521868"/>
              <a:gd name="connsiteY12" fmla="*/ 33337 h 226218"/>
              <a:gd name="connsiteX13" fmla="*/ 1535906 w 3521868"/>
              <a:gd name="connsiteY13" fmla="*/ 16668 h 226218"/>
              <a:gd name="connsiteX14" fmla="*/ 97632 w 3521868"/>
              <a:gd name="connsiteY14" fmla="*/ 16668 h 226218"/>
              <a:gd name="connsiteX15" fmla="*/ 97631 w 3521868"/>
              <a:gd name="connsiteY15" fmla="*/ 2380 h 226218"/>
              <a:gd name="connsiteX16" fmla="*/ 0 w 3521868"/>
              <a:gd name="connsiteY16" fmla="*/ 0 h 226218"/>
              <a:gd name="connsiteX0" fmla="*/ 3519487 w 3519716"/>
              <a:gd name="connsiteY0" fmla="*/ 226218 h 226218"/>
              <a:gd name="connsiteX1" fmla="*/ 3519486 w 3519716"/>
              <a:gd name="connsiteY1" fmla="*/ 171449 h 226218"/>
              <a:gd name="connsiteX2" fmla="*/ 3483768 w 3519716"/>
              <a:gd name="connsiteY2" fmla="*/ 171449 h 226218"/>
              <a:gd name="connsiteX3" fmla="*/ 3486150 w 3519716"/>
              <a:gd name="connsiteY3" fmla="*/ 138112 h 226218"/>
              <a:gd name="connsiteX4" fmla="*/ 2814637 w 3519716"/>
              <a:gd name="connsiteY4" fmla="*/ 138112 h 226218"/>
              <a:gd name="connsiteX5" fmla="*/ 2814637 w 3519716"/>
              <a:gd name="connsiteY5" fmla="*/ 119062 h 226218"/>
              <a:gd name="connsiteX6" fmla="*/ 2124075 w 3519716"/>
              <a:gd name="connsiteY6" fmla="*/ 119062 h 226218"/>
              <a:gd name="connsiteX7" fmla="*/ 2126456 w 3519716"/>
              <a:gd name="connsiteY7" fmla="*/ 73818 h 226218"/>
              <a:gd name="connsiteX8" fmla="*/ 2090737 w 3519716"/>
              <a:gd name="connsiteY8" fmla="*/ 73818 h 226218"/>
              <a:gd name="connsiteX9" fmla="*/ 2090737 w 3519716"/>
              <a:gd name="connsiteY9" fmla="*/ 52387 h 226218"/>
              <a:gd name="connsiteX10" fmla="*/ 1962150 w 3519716"/>
              <a:gd name="connsiteY10" fmla="*/ 50005 h 226218"/>
              <a:gd name="connsiteX11" fmla="*/ 1962150 w 3519716"/>
              <a:gd name="connsiteY11" fmla="*/ 33337 h 226218"/>
              <a:gd name="connsiteX12" fmla="*/ 1535906 w 3519716"/>
              <a:gd name="connsiteY12" fmla="*/ 33337 h 226218"/>
              <a:gd name="connsiteX13" fmla="*/ 1535906 w 3519716"/>
              <a:gd name="connsiteY13" fmla="*/ 16668 h 226218"/>
              <a:gd name="connsiteX14" fmla="*/ 97632 w 3519716"/>
              <a:gd name="connsiteY14" fmla="*/ 16668 h 226218"/>
              <a:gd name="connsiteX15" fmla="*/ 97631 w 3519716"/>
              <a:gd name="connsiteY15" fmla="*/ 2380 h 226218"/>
              <a:gd name="connsiteX16" fmla="*/ 0 w 3519716"/>
              <a:gd name="connsiteY16" fmla="*/ 0 h 226218"/>
              <a:gd name="connsiteX0" fmla="*/ 3519487 w 3519487"/>
              <a:gd name="connsiteY0" fmla="*/ 226218 h 226218"/>
              <a:gd name="connsiteX1" fmla="*/ 3519486 w 3519487"/>
              <a:gd name="connsiteY1" fmla="*/ 171449 h 226218"/>
              <a:gd name="connsiteX2" fmla="*/ 3483768 w 3519487"/>
              <a:gd name="connsiteY2" fmla="*/ 171449 h 226218"/>
              <a:gd name="connsiteX3" fmla="*/ 3486150 w 3519487"/>
              <a:gd name="connsiteY3" fmla="*/ 138112 h 226218"/>
              <a:gd name="connsiteX4" fmla="*/ 2814637 w 3519487"/>
              <a:gd name="connsiteY4" fmla="*/ 138112 h 226218"/>
              <a:gd name="connsiteX5" fmla="*/ 2814637 w 3519487"/>
              <a:gd name="connsiteY5" fmla="*/ 119062 h 226218"/>
              <a:gd name="connsiteX6" fmla="*/ 2124075 w 3519487"/>
              <a:gd name="connsiteY6" fmla="*/ 119062 h 226218"/>
              <a:gd name="connsiteX7" fmla="*/ 2126456 w 3519487"/>
              <a:gd name="connsiteY7" fmla="*/ 73818 h 226218"/>
              <a:gd name="connsiteX8" fmla="*/ 2090737 w 3519487"/>
              <a:gd name="connsiteY8" fmla="*/ 73818 h 226218"/>
              <a:gd name="connsiteX9" fmla="*/ 2090737 w 3519487"/>
              <a:gd name="connsiteY9" fmla="*/ 52387 h 226218"/>
              <a:gd name="connsiteX10" fmla="*/ 1962150 w 3519487"/>
              <a:gd name="connsiteY10" fmla="*/ 50005 h 226218"/>
              <a:gd name="connsiteX11" fmla="*/ 1962150 w 3519487"/>
              <a:gd name="connsiteY11" fmla="*/ 33337 h 226218"/>
              <a:gd name="connsiteX12" fmla="*/ 1535906 w 3519487"/>
              <a:gd name="connsiteY12" fmla="*/ 33337 h 226218"/>
              <a:gd name="connsiteX13" fmla="*/ 1535906 w 3519487"/>
              <a:gd name="connsiteY13" fmla="*/ 16668 h 226218"/>
              <a:gd name="connsiteX14" fmla="*/ 97632 w 3519487"/>
              <a:gd name="connsiteY14" fmla="*/ 16668 h 226218"/>
              <a:gd name="connsiteX15" fmla="*/ 97631 w 3519487"/>
              <a:gd name="connsiteY15" fmla="*/ 2380 h 226218"/>
              <a:gd name="connsiteX16" fmla="*/ 0 w 3519487"/>
              <a:gd name="connsiteY16" fmla="*/ 0 h 226218"/>
              <a:gd name="connsiteX0" fmla="*/ 3519487 w 3519487"/>
              <a:gd name="connsiteY0" fmla="*/ 226218 h 226218"/>
              <a:gd name="connsiteX1" fmla="*/ 3519486 w 3519487"/>
              <a:gd name="connsiteY1" fmla="*/ 171449 h 226218"/>
              <a:gd name="connsiteX2" fmla="*/ 3483768 w 3519487"/>
              <a:gd name="connsiteY2" fmla="*/ 171449 h 226218"/>
              <a:gd name="connsiteX3" fmla="*/ 3483769 w 3519487"/>
              <a:gd name="connsiteY3" fmla="*/ 138112 h 226218"/>
              <a:gd name="connsiteX4" fmla="*/ 2814637 w 3519487"/>
              <a:gd name="connsiteY4" fmla="*/ 138112 h 226218"/>
              <a:gd name="connsiteX5" fmla="*/ 2814637 w 3519487"/>
              <a:gd name="connsiteY5" fmla="*/ 119062 h 226218"/>
              <a:gd name="connsiteX6" fmla="*/ 2124075 w 3519487"/>
              <a:gd name="connsiteY6" fmla="*/ 119062 h 226218"/>
              <a:gd name="connsiteX7" fmla="*/ 2126456 w 3519487"/>
              <a:gd name="connsiteY7" fmla="*/ 73818 h 226218"/>
              <a:gd name="connsiteX8" fmla="*/ 2090737 w 3519487"/>
              <a:gd name="connsiteY8" fmla="*/ 73818 h 226218"/>
              <a:gd name="connsiteX9" fmla="*/ 2090737 w 3519487"/>
              <a:gd name="connsiteY9" fmla="*/ 52387 h 226218"/>
              <a:gd name="connsiteX10" fmla="*/ 1962150 w 3519487"/>
              <a:gd name="connsiteY10" fmla="*/ 50005 h 226218"/>
              <a:gd name="connsiteX11" fmla="*/ 1962150 w 3519487"/>
              <a:gd name="connsiteY11" fmla="*/ 33337 h 226218"/>
              <a:gd name="connsiteX12" fmla="*/ 1535906 w 3519487"/>
              <a:gd name="connsiteY12" fmla="*/ 33337 h 226218"/>
              <a:gd name="connsiteX13" fmla="*/ 1535906 w 3519487"/>
              <a:gd name="connsiteY13" fmla="*/ 16668 h 226218"/>
              <a:gd name="connsiteX14" fmla="*/ 97632 w 3519487"/>
              <a:gd name="connsiteY14" fmla="*/ 16668 h 226218"/>
              <a:gd name="connsiteX15" fmla="*/ 97631 w 3519487"/>
              <a:gd name="connsiteY15" fmla="*/ 2380 h 226218"/>
              <a:gd name="connsiteX16" fmla="*/ 0 w 3519487"/>
              <a:gd name="connsiteY16" fmla="*/ 0 h 226218"/>
              <a:gd name="connsiteX0" fmla="*/ 3519487 w 3519487"/>
              <a:gd name="connsiteY0" fmla="*/ 235743 h 235743"/>
              <a:gd name="connsiteX1" fmla="*/ 3519486 w 3519487"/>
              <a:gd name="connsiteY1" fmla="*/ 171449 h 235743"/>
              <a:gd name="connsiteX2" fmla="*/ 3483768 w 3519487"/>
              <a:gd name="connsiteY2" fmla="*/ 171449 h 235743"/>
              <a:gd name="connsiteX3" fmla="*/ 3483769 w 3519487"/>
              <a:gd name="connsiteY3" fmla="*/ 138112 h 235743"/>
              <a:gd name="connsiteX4" fmla="*/ 2814637 w 3519487"/>
              <a:gd name="connsiteY4" fmla="*/ 138112 h 235743"/>
              <a:gd name="connsiteX5" fmla="*/ 2814637 w 3519487"/>
              <a:gd name="connsiteY5" fmla="*/ 119062 h 235743"/>
              <a:gd name="connsiteX6" fmla="*/ 2124075 w 3519487"/>
              <a:gd name="connsiteY6" fmla="*/ 119062 h 235743"/>
              <a:gd name="connsiteX7" fmla="*/ 2126456 w 3519487"/>
              <a:gd name="connsiteY7" fmla="*/ 73818 h 235743"/>
              <a:gd name="connsiteX8" fmla="*/ 2090737 w 3519487"/>
              <a:gd name="connsiteY8" fmla="*/ 73818 h 235743"/>
              <a:gd name="connsiteX9" fmla="*/ 2090737 w 3519487"/>
              <a:gd name="connsiteY9" fmla="*/ 52387 h 235743"/>
              <a:gd name="connsiteX10" fmla="*/ 1962150 w 3519487"/>
              <a:gd name="connsiteY10" fmla="*/ 50005 h 235743"/>
              <a:gd name="connsiteX11" fmla="*/ 1962150 w 3519487"/>
              <a:gd name="connsiteY11" fmla="*/ 33337 h 235743"/>
              <a:gd name="connsiteX12" fmla="*/ 1535906 w 3519487"/>
              <a:gd name="connsiteY12" fmla="*/ 33337 h 235743"/>
              <a:gd name="connsiteX13" fmla="*/ 1535906 w 3519487"/>
              <a:gd name="connsiteY13" fmla="*/ 16668 h 235743"/>
              <a:gd name="connsiteX14" fmla="*/ 97632 w 3519487"/>
              <a:gd name="connsiteY14" fmla="*/ 16668 h 235743"/>
              <a:gd name="connsiteX15" fmla="*/ 97631 w 3519487"/>
              <a:gd name="connsiteY15" fmla="*/ 2380 h 235743"/>
              <a:gd name="connsiteX16" fmla="*/ 0 w 3519487"/>
              <a:gd name="connsiteY16" fmla="*/ 0 h 235743"/>
              <a:gd name="connsiteX0" fmla="*/ 3519487 w 3519487"/>
              <a:gd name="connsiteY0" fmla="*/ 235744 h 235744"/>
              <a:gd name="connsiteX1" fmla="*/ 3519486 w 3519487"/>
              <a:gd name="connsiteY1" fmla="*/ 171450 h 235744"/>
              <a:gd name="connsiteX2" fmla="*/ 3483768 w 3519487"/>
              <a:gd name="connsiteY2" fmla="*/ 171450 h 235744"/>
              <a:gd name="connsiteX3" fmla="*/ 3483769 w 3519487"/>
              <a:gd name="connsiteY3" fmla="*/ 138113 h 235744"/>
              <a:gd name="connsiteX4" fmla="*/ 2814637 w 3519487"/>
              <a:gd name="connsiteY4" fmla="*/ 138113 h 235744"/>
              <a:gd name="connsiteX5" fmla="*/ 2814637 w 3519487"/>
              <a:gd name="connsiteY5" fmla="*/ 119063 h 235744"/>
              <a:gd name="connsiteX6" fmla="*/ 2124075 w 3519487"/>
              <a:gd name="connsiteY6" fmla="*/ 119063 h 235744"/>
              <a:gd name="connsiteX7" fmla="*/ 2126456 w 3519487"/>
              <a:gd name="connsiteY7" fmla="*/ 73819 h 235744"/>
              <a:gd name="connsiteX8" fmla="*/ 2090737 w 3519487"/>
              <a:gd name="connsiteY8" fmla="*/ 73819 h 235744"/>
              <a:gd name="connsiteX9" fmla="*/ 2090737 w 3519487"/>
              <a:gd name="connsiteY9" fmla="*/ 52388 h 235744"/>
              <a:gd name="connsiteX10" fmla="*/ 1962150 w 3519487"/>
              <a:gd name="connsiteY10" fmla="*/ 50006 h 235744"/>
              <a:gd name="connsiteX11" fmla="*/ 1962150 w 3519487"/>
              <a:gd name="connsiteY11" fmla="*/ 33338 h 235744"/>
              <a:gd name="connsiteX12" fmla="*/ 1535906 w 3519487"/>
              <a:gd name="connsiteY12" fmla="*/ 33338 h 235744"/>
              <a:gd name="connsiteX13" fmla="*/ 1535906 w 3519487"/>
              <a:gd name="connsiteY13" fmla="*/ 16669 h 235744"/>
              <a:gd name="connsiteX14" fmla="*/ 97632 w 3519487"/>
              <a:gd name="connsiteY14" fmla="*/ 16669 h 235744"/>
              <a:gd name="connsiteX15" fmla="*/ 97631 w 3519487"/>
              <a:gd name="connsiteY15" fmla="*/ 0 h 235744"/>
              <a:gd name="connsiteX16" fmla="*/ 0 w 3519487"/>
              <a:gd name="connsiteY16" fmla="*/ 1 h 23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19487" h="235744">
                <a:moveTo>
                  <a:pt x="3519487" y="235744"/>
                </a:moveTo>
                <a:cubicBezTo>
                  <a:pt x="3519487" y="217488"/>
                  <a:pt x="3519486" y="189706"/>
                  <a:pt x="3519486" y="171450"/>
                </a:cubicBezTo>
                <a:lnTo>
                  <a:pt x="3483768" y="171450"/>
                </a:lnTo>
                <a:cubicBezTo>
                  <a:pt x="3483768" y="160338"/>
                  <a:pt x="3483769" y="149225"/>
                  <a:pt x="3483769" y="138113"/>
                </a:cubicBezTo>
                <a:lnTo>
                  <a:pt x="2814637" y="138113"/>
                </a:lnTo>
                <a:lnTo>
                  <a:pt x="2814637" y="119063"/>
                </a:lnTo>
                <a:lnTo>
                  <a:pt x="2124075" y="119063"/>
                </a:lnTo>
                <a:lnTo>
                  <a:pt x="2126456" y="73819"/>
                </a:lnTo>
                <a:lnTo>
                  <a:pt x="2090737" y="73819"/>
                </a:lnTo>
                <a:lnTo>
                  <a:pt x="2090737" y="52388"/>
                </a:lnTo>
                <a:lnTo>
                  <a:pt x="1962150" y="50006"/>
                </a:lnTo>
                <a:lnTo>
                  <a:pt x="1962150" y="33338"/>
                </a:lnTo>
                <a:lnTo>
                  <a:pt x="1535906" y="33338"/>
                </a:lnTo>
                <a:lnTo>
                  <a:pt x="1535906" y="16669"/>
                </a:lnTo>
                <a:lnTo>
                  <a:pt x="97632" y="16669"/>
                </a:lnTo>
                <a:cubicBezTo>
                  <a:pt x="97632" y="9525"/>
                  <a:pt x="97631" y="7144"/>
                  <a:pt x="97631" y="0"/>
                </a:cubicBezTo>
                <a:lnTo>
                  <a:pt x="0" y="1"/>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2" name="Freihandform: Form 121">
            <a:extLst>
              <a:ext uri="{FF2B5EF4-FFF2-40B4-BE49-F238E27FC236}">
                <a16:creationId xmlns:a16="http://schemas.microsoft.com/office/drawing/2014/main" id="{696AE260-6397-44CC-AC00-1C8DF6B7B08C}"/>
              </a:ext>
            </a:extLst>
          </p:cNvPr>
          <p:cNvSpPr/>
          <p:nvPr/>
        </p:nvSpPr>
        <p:spPr>
          <a:xfrm>
            <a:off x="1771779" y="1865920"/>
            <a:ext cx="3519485" cy="239612"/>
          </a:xfrm>
          <a:custGeom>
            <a:avLst/>
            <a:gdLst>
              <a:gd name="connsiteX0" fmla="*/ 1331119 w 1335881"/>
              <a:gd name="connsiteY0" fmla="*/ 157162 h 157162"/>
              <a:gd name="connsiteX1" fmla="*/ 1335881 w 1335881"/>
              <a:gd name="connsiteY1" fmla="*/ 97631 h 157162"/>
              <a:gd name="connsiteX2" fmla="*/ 1321594 w 1335881"/>
              <a:gd name="connsiteY2" fmla="*/ 97631 h 157162"/>
              <a:gd name="connsiteX3" fmla="*/ 1321594 w 1335881"/>
              <a:gd name="connsiteY3" fmla="*/ 64293 h 157162"/>
              <a:gd name="connsiteX4" fmla="*/ 1304925 w 1335881"/>
              <a:gd name="connsiteY4" fmla="*/ 64293 h 157162"/>
              <a:gd name="connsiteX5" fmla="*/ 1304925 w 1335881"/>
              <a:gd name="connsiteY5" fmla="*/ 30956 h 157162"/>
              <a:gd name="connsiteX6" fmla="*/ 631031 w 1335881"/>
              <a:gd name="connsiteY6" fmla="*/ 28575 h 157162"/>
              <a:gd name="connsiteX7" fmla="*/ 631031 w 1335881"/>
              <a:gd name="connsiteY7" fmla="*/ 2381 h 157162"/>
              <a:gd name="connsiteX8" fmla="*/ 0 w 1335881"/>
              <a:gd name="connsiteY8" fmla="*/ 0 h 157162"/>
              <a:gd name="connsiteX0" fmla="*/ 1390651 w 1395413"/>
              <a:gd name="connsiteY0" fmla="*/ 157162 h 157162"/>
              <a:gd name="connsiteX1" fmla="*/ 1395413 w 1395413"/>
              <a:gd name="connsiteY1" fmla="*/ 97631 h 157162"/>
              <a:gd name="connsiteX2" fmla="*/ 1381126 w 1395413"/>
              <a:gd name="connsiteY2" fmla="*/ 97631 h 157162"/>
              <a:gd name="connsiteX3" fmla="*/ 1381126 w 1395413"/>
              <a:gd name="connsiteY3" fmla="*/ 64293 h 157162"/>
              <a:gd name="connsiteX4" fmla="*/ 1364457 w 1395413"/>
              <a:gd name="connsiteY4" fmla="*/ 64293 h 157162"/>
              <a:gd name="connsiteX5" fmla="*/ 1364457 w 1395413"/>
              <a:gd name="connsiteY5" fmla="*/ 30956 h 157162"/>
              <a:gd name="connsiteX6" fmla="*/ 690563 w 1395413"/>
              <a:gd name="connsiteY6" fmla="*/ 28575 h 157162"/>
              <a:gd name="connsiteX7" fmla="*/ 690563 w 1395413"/>
              <a:gd name="connsiteY7" fmla="*/ 2381 h 157162"/>
              <a:gd name="connsiteX8" fmla="*/ 0 w 1395413"/>
              <a:gd name="connsiteY8" fmla="*/ 0 h 157162"/>
              <a:gd name="connsiteX0" fmla="*/ 1388270 w 1393032"/>
              <a:gd name="connsiteY0" fmla="*/ 157162 h 157162"/>
              <a:gd name="connsiteX1" fmla="*/ 1393032 w 1393032"/>
              <a:gd name="connsiteY1" fmla="*/ 97631 h 157162"/>
              <a:gd name="connsiteX2" fmla="*/ 1378745 w 1393032"/>
              <a:gd name="connsiteY2" fmla="*/ 97631 h 157162"/>
              <a:gd name="connsiteX3" fmla="*/ 1378745 w 1393032"/>
              <a:gd name="connsiteY3" fmla="*/ 64293 h 157162"/>
              <a:gd name="connsiteX4" fmla="*/ 1362076 w 1393032"/>
              <a:gd name="connsiteY4" fmla="*/ 64293 h 157162"/>
              <a:gd name="connsiteX5" fmla="*/ 1362076 w 1393032"/>
              <a:gd name="connsiteY5" fmla="*/ 30956 h 157162"/>
              <a:gd name="connsiteX6" fmla="*/ 688182 w 1393032"/>
              <a:gd name="connsiteY6" fmla="*/ 28575 h 157162"/>
              <a:gd name="connsiteX7" fmla="*/ 688182 w 1393032"/>
              <a:gd name="connsiteY7" fmla="*/ 2381 h 157162"/>
              <a:gd name="connsiteX8" fmla="*/ 0 w 1393032"/>
              <a:gd name="connsiteY8" fmla="*/ 0 h 157162"/>
              <a:gd name="connsiteX0" fmla="*/ 1378745 w 1383507"/>
              <a:gd name="connsiteY0" fmla="*/ 157162 h 157162"/>
              <a:gd name="connsiteX1" fmla="*/ 1383507 w 1383507"/>
              <a:gd name="connsiteY1" fmla="*/ 97631 h 157162"/>
              <a:gd name="connsiteX2" fmla="*/ 1369220 w 1383507"/>
              <a:gd name="connsiteY2" fmla="*/ 97631 h 157162"/>
              <a:gd name="connsiteX3" fmla="*/ 1369220 w 1383507"/>
              <a:gd name="connsiteY3" fmla="*/ 64293 h 157162"/>
              <a:gd name="connsiteX4" fmla="*/ 1352551 w 1383507"/>
              <a:gd name="connsiteY4" fmla="*/ 64293 h 157162"/>
              <a:gd name="connsiteX5" fmla="*/ 1352551 w 1383507"/>
              <a:gd name="connsiteY5" fmla="*/ 30956 h 157162"/>
              <a:gd name="connsiteX6" fmla="*/ 678657 w 1383507"/>
              <a:gd name="connsiteY6" fmla="*/ 28575 h 157162"/>
              <a:gd name="connsiteX7" fmla="*/ 678657 w 1383507"/>
              <a:gd name="connsiteY7" fmla="*/ 2381 h 157162"/>
              <a:gd name="connsiteX8" fmla="*/ 0 w 1383507"/>
              <a:gd name="connsiteY8" fmla="*/ 0 h 157162"/>
              <a:gd name="connsiteX0" fmla="*/ 1381126 w 1385888"/>
              <a:gd name="connsiteY0" fmla="*/ 157162 h 157162"/>
              <a:gd name="connsiteX1" fmla="*/ 1385888 w 1385888"/>
              <a:gd name="connsiteY1" fmla="*/ 97631 h 157162"/>
              <a:gd name="connsiteX2" fmla="*/ 1371601 w 1385888"/>
              <a:gd name="connsiteY2" fmla="*/ 97631 h 157162"/>
              <a:gd name="connsiteX3" fmla="*/ 1371601 w 1385888"/>
              <a:gd name="connsiteY3" fmla="*/ 64293 h 157162"/>
              <a:gd name="connsiteX4" fmla="*/ 1354932 w 1385888"/>
              <a:gd name="connsiteY4" fmla="*/ 64293 h 157162"/>
              <a:gd name="connsiteX5" fmla="*/ 1354932 w 1385888"/>
              <a:gd name="connsiteY5" fmla="*/ 30956 h 157162"/>
              <a:gd name="connsiteX6" fmla="*/ 681038 w 1385888"/>
              <a:gd name="connsiteY6" fmla="*/ 28575 h 157162"/>
              <a:gd name="connsiteX7" fmla="*/ 681038 w 1385888"/>
              <a:gd name="connsiteY7" fmla="*/ 2381 h 157162"/>
              <a:gd name="connsiteX8" fmla="*/ 2381 w 1385888"/>
              <a:gd name="connsiteY8" fmla="*/ 0 h 157162"/>
              <a:gd name="connsiteX9" fmla="*/ 0 w 1385888"/>
              <a:gd name="connsiteY9" fmla="*/ 0 h 157162"/>
              <a:gd name="connsiteX0" fmla="*/ 1381126 w 1385888"/>
              <a:gd name="connsiteY0" fmla="*/ 176212 h 176212"/>
              <a:gd name="connsiteX1" fmla="*/ 1385888 w 1385888"/>
              <a:gd name="connsiteY1" fmla="*/ 116681 h 176212"/>
              <a:gd name="connsiteX2" fmla="*/ 1371601 w 1385888"/>
              <a:gd name="connsiteY2" fmla="*/ 116681 h 176212"/>
              <a:gd name="connsiteX3" fmla="*/ 1371601 w 1385888"/>
              <a:gd name="connsiteY3" fmla="*/ 83343 h 176212"/>
              <a:gd name="connsiteX4" fmla="*/ 1354932 w 1385888"/>
              <a:gd name="connsiteY4" fmla="*/ 83343 h 176212"/>
              <a:gd name="connsiteX5" fmla="*/ 1354932 w 1385888"/>
              <a:gd name="connsiteY5" fmla="*/ 50006 h 176212"/>
              <a:gd name="connsiteX6" fmla="*/ 681038 w 1385888"/>
              <a:gd name="connsiteY6" fmla="*/ 47625 h 176212"/>
              <a:gd name="connsiteX7" fmla="*/ 681038 w 1385888"/>
              <a:gd name="connsiteY7" fmla="*/ 21431 h 176212"/>
              <a:gd name="connsiteX8" fmla="*/ 2381 w 1385888"/>
              <a:gd name="connsiteY8" fmla="*/ 19050 h 176212"/>
              <a:gd name="connsiteX9" fmla="*/ 0 w 1385888"/>
              <a:gd name="connsiteY9" fmla="*/ 0 h 176212"/>
              <a:gd name="connsiteX0" fmla="*/ 1381126 w 1385888"/>
              <a:gd name="connsiteY0" fmla="*/ 176212 h 176212"/>
              <a:gd name="connsiteX1" fmla="*/ 1385888 w 1385888"/>
              <a:gd name="connsiteY1" fmla="*/ 116681 h 176212"/>
              <a:gd name="connsiteX2" fmla="*/ 1371601 w 1385888"/>
              <a:gd name="connsiteY2" fmla="*/ 116681 h 176212"/>
              <a:gd name="connsiteX3" fmla="*/ 1371601 w 1385888"/>
              <a:gd name="connsiteY3" fmla="*/ 83343 h 176212"/>
              <a:gd name="connsiteX4" fmla="*/ 1354932 w 1385888"/>
              <a:gd name="connsiteY4" fmla="*/ 83343 h 176212"/>
              <a:gd name="connsiteX5" fmla="*/ 1354932 w 1385888"/>
              <a:gd name="connsiteY5" fmla="*/ 50006 h 176212"/>
              <a:gd name="connsiteX6" fmla="*/ 681038 w 1385888"/>
              <a:gd name="connsiteY6" fmla="*/ 47625 h 176212"/>
              <a:gd name="connsiteX7" fmla="*/ 681038 w 1385888"/>
              <a:gd name="connsiteY7" fmla="*/ 21431 h 176212"/>
              <a:gd name="connsiteX8" fmla="*/ 2381 w 1385888"/>
              <a:gd name="connsiteY8" fmla="*/ 19050 h 176212"/>
              <a:gd name="connsiteX9" fmla="*/ 0 w 1385888"/>
              <a:gd name="connsiteY9" fmla="*/ 0 h 176212"/>
              <a:gd name="connsiteX0" fmla="*/ 1378745 w 1383507"/>
              <a:gd name="connsiteY0" fmla="*/ 176212 h 176212"/>
              <a:gd name="connsiteX1" fmla="*/ 1383507 w 1383507"/>
              <a:gd name="connsiteY1" fmla="*/ 116681 h 176212"/>
              <a:gd name="connsiteX2" fmla="*/ 1369220 w 1383507"/>
              <a:gd name="connsiteY2" fmla="*/ 116681 h 176212"/>
              <a:gd name="connsiteX3" fmla="*/ 1369220 w 1383507"/>
              <a:gd name="connsiteY3" fmla="*/ 83343 h 176212"/>
              <a:gd name="connsiteX4" fmla="*/ 1352551 w 1383507"/>
              <a:gd name="connsiteY4" fmla="*/ 83343 h 176212"/>
              <a:gd name="connsiteX5" fmla="*/ 1352551 w 1383507"/>
              <a:gd name="connsiteY5" fmla="*/ 50006 h 176212"/>
              <a:gd name="connsiteX6" fmla="*/ 678657 w 1383507"/>
              <a:gd name="connsiteY6" fmla="*/ 47625 h 176212"/>
              <a:gd name="connsiteX7" fmla="*/ 678657 w 1383507"/>
              <a:gd name="connsiteY7" fmla="*/ 21431 h 176212"/>
              <a:gd name="connsiteX8" fmla="*/ 0 w 1383507"/>
              <a:gd name="connsiteY8" fmla="*/ 19050 h 176212"/>
              <a:gd name="connsiteX9" fmla="*/ 0 w 1383507"/>
              <a:gd name="connsiteY9" fmla="*/ 0 h 176212"/>
              <a:gd name="connsiteX0" fmla="*/ 1383507 w 1388269"/>
              <a:gd name="connsiteY0" fmla="*/ 183356 h 183356"/>
              <a:gd name="connsiteX1" fmla="*/ 1388269 w 1388269"/>
              <a:gd name="connsiteY1" fmla="*/ 123825 h 183356"/>
              <a:gd name="connsiteX2" fmla="*/ 1373982 w 1388269"/>
              <a:gd name="connsiteY2" fmla="*/ 123825 h 183356"/>
              <a:gd name="connsiteX3" fmla="*/ 1373982 w 1388269"/>
              <a:gd name="connsiteY3" fmla="*/ 90487 h 183356"/>
              <a:gd name="connsiteX4" fmla="*/ 1357313 w 1388269"/>
              <a:gd name="connsiteY4" fmla="*/ 90487 h 183356"/>
              <a:gd name="connsiteX5" fmla="*/ 1357313 w 1388269"/>
              <a:gd name="connsiteY5" fmla="*/ 57150 h 183356"/>
              <a:gd name="connsiteX6" fmla="*/ 683419 w 1388269"/>
              <a:gd name="connsiteY6" fmla="*/ 54769 h 183356"/>
              <a:gd name="connsiteX7" fmla="*/ 683419 w 1388269"/>
              <a:gd name="connsiteY7" fmla="*/ 28575 h 183356"/>
              <a:gd name="connsiteX8" fmla="*/ 4762 w 1388269"/>
              <a:gd name="connsiteY8" fmla="*/ 26194 h 183356"/>
              <a:gd name="connsiteX9" fmla="*/ 4762 w 1388269"/>
              <a:gd name="connsiteY9" fmla="*/ 7144 h 183356"/>
              <a:gd name="connsiteX10" fmla="*/ 0 w 1388269"/>
              <a:gd name="connsiteY10" fmla="*/ 0 h 183356"/>
              <a:gd name="connsiteX0" fmla="*/ 1450182 w 1454944"/>
              <a:gd name="connsiteY0" fmla="*/ 297656 h 297656"/>
              <a:gd name="connsiteX1" fmla="*/ 1454944 w 1454944"/>
              <a:gd name="connsiteY1" fmla="*/ 238125 h 297656"/>
              <a:gd name="connsiteX2" fmla="*/ 1440657 w 1454944"/>
              <a:gd name="connsiteY2" fmla="*/ 238125 h 297656"/>
              <a:gd name="connsiteX3" fmla="*/ 1440657 w 1454944"/>
              <a:gd name="connsiteY3" fmla="*/ 204787 h 297656"/>
              <a:gd name="connsiteX4" fmla="*/ 1423988 w 1454944"/>
              <a:gd name="connsiteY4" fmla="*/ 204787 h 297656"/>
              <a:gd name="connsiteX5" fmla="*/ 1423988 w 1454944"/>
              <a:gd name="connsiteY5" fmla="*/ 171450 h 297656"/>
              <a:gd name="connsiteX6" fmla="*/ 750094 w 1454944"/>
              <a:gd name="connsiteY6" fmla="*/ 169069 h 297656"/>
              <a:gd name="connsiteX7" fmla="*/ 750094 w 1454944"/>
              <a:gd name="connsiteY7" fmla="*/ 142875 h 297656"/>
              <a:gd name="connsiteX8" fmla="*/ 71437 w 1454944"/>
              <a:gd name="connsiteY8" fmla="*/ 140494 h 297656"/>
              <a:gd name="connsiteX9" fmla="*/ 71437 w 1454944"/>
              <a:gd name="connsiteY9" fmla="*/ 121444 h 297656"/>
              <a:gd name="connsiteX10" fmla="*/ 0 w 1454944"/>
              <a:gd name="connsiteY10" fmla="*/ 0 h 297656"/>
              <a:gd name="connsiteX0" fmla="*/ 1450182 w 1454944"/>
              <a:gd name="connsiteY0" fmla="*/ 297656 h 297656"/>
              <a:gd name="connsiteX1" fmla="*/ 1454944 w 1454944"/>
              <a:gd name="connsiteY1" fmla="*/ 238125 h 297656"/>
              <a:gd name="connsiteX2" fmla="*/ 1440657 w 1454944"/>
              <a:gd name="connsiteY2" fmla="*/ 238125 h 297656"/>
              <a:gd name="connsiteX3" fmla="*/ 1440657 w 1454944"/>
              <a:gd name="connsiteY3" fmla="*/ 204787 h 297656"/>
              <a:gd name="connsiteX4" fmla="*/ 1423988 w 1454944"/>
              <a:gd name="connsiteY4" fmla="*/ 204787 h 297656"/>
              <a:gd name="connsiteX5" fmla="*/ 1423988 w 1454944"/>
              <a:gd name="connsiteY5" fmla="*/ 171450 h 297656"/>
              <a:gd name="connsiteX6" fmla="*/ 750094 w 1454944"/>
              <a:gd name="connsiteY6" fmla="*/ 169069 h 297656"/>
              <a:gd name="connsiteX7" fmla="*/ 750094 w 1454944"/>
              <a:gd name="connsiteY7" fmla="*/ 142875 h 297656"/>
              <a:gd name="connsiteX8" fmla="*/ 71437 w 1454944"/>
              <a:gd name="connsiteY8" fmla="*/ 140494 h 297656"/>
              <a:gd name="connsiteX9" fmla="*/ 71437 w 1454944"/>
              <a:gd name="connsiteY9" fmla="*/ 121444 h 297656"/>
              <a:gd name="connsiteX10" fmla="*/ 0 w 1454944"/>
              <a:gd name="connsiteY10" fmla="*/ 0 h 297656"/>
              <a:gd name="connsiteX0" fmla="*/ 1554957 w 1559719"/>
              <a:gd name="connsiteY0" fmla="*/ 178594 h 178594"/>
              <a:gd name="connsiteX1" fmla="*/ 1559719 w 1559719"/>
              <a:gd name="connsiteY1" fmla="*/ 119063 h 178594"/>
              <a:gd name="connsiteX2" fmla="*/ 1545432 w 1559719"/>
              <a:gd name="connsiteY2" fmla="*/ 119063 h 178594"/>
              <a:gd name="connsiteX3" fmla="*/ 1545432 w 1559719"/>
              <a:gd name="connsiteY3" fmla="*/ 85725 h 178594"/>
              <a:gd name="connsiteX4" fmla="*/ 1528763 w 1559719"/>
              <a:gd name="connsiteY4" fmla="*/ 85725 h 178594"/>
              <a:gd name="connsiteX5" fmla="*/ 1528763 w 1559719"/>
              <a:gd name="connsiteY5" fmla="*/ 52388 h 178594"/>
              <a:gd name="connsiteX6" fmla="*/ 854869 w 1559719"/>
              <a:gd name="connsiteY6" fmla="*/ 50007 h 178594"/>
              <a:gd name="connsiteX7" fmla="*/ 854869 w 1559719"/>
              <a:gd name="connsiteY7" fmla="*/ 23813 h 178594"/>
              <a:gd name="connsiteX8" fmla="*/ 176212 w 1559719"/>
              <a:gd name="connsiteY8" fmla="*/ 21432 h 178594"/>
              <a:gd name="connsiteX9" fmla="*/ 176212 w 1559719"/>
              <a:gd name="connsiteY9" fmla="*/ 2382 h 178594"/>
              <a:gd name="connsiteX10" fmla="*/ 0 w 1559719"/>
              <a:gd name="connsiteY10" fmla="*/ 0 h 178594"/>
              <a:gd name="connsiteX0" fmla="*/ 1567345 w 1572107"/>
              <a:gd name="connsiteY0" fmla="*/ 178594 h 178594"/>
              <a:gd name="connsiteX1" fmla="*/ 1572107 w 1572107"/>
              <a:gd name="connsiteY1" fmla="*/ 119063 h 178594"/>
              <a:gd name="connsiteX2" fmla="*/ 1557820 w 1572107"/>
              <a:gd name="connsiteY2" fmla="*/ 119063 h 178594"/>
              <a:gd name="connsiteX3" fmla="*/ 1557820 w 1572107"/>
              <a:gd name="connsiteY3" fmla="*/ 85725 h 178594"/>
              <a:gd name="connsiteX4" fmla="*/ 1541151 w 1572107"/>
              <a:gd name="connsiteY4" fmla="*/ 85725 h 178594"/>
              <a:gd name="connsiteX5" fmla="*/ 1541151 w 1572107"/>
              <a:gd name="connsiteY5" fmla="*/ 52388 h 178594"/>
              <a:gd name="connsiteX6" fmla="*/ 867257 w 1572107"/>
              <a:gd name="connsiteY6" fmla="*/ 50007 h 178594"/>
              <a:gd name="connsiteX7" fmla="*/ 867257 w 1572107"/>
              <a:gd name="connsiteY7" fmla="*/ 23813 h 178594"/>
              <a:gd name="connsiteX8" fmla="*/ 188600 w 1572107"/>
              <a:gd name="connsiteY8" fmla="*/ 21432 h 178594"/>
              <a:gd name="connsiteX9" fmla="*/ 188600 w 1572107"/>
              <a:gd name="connsiteY9" fmla="*/ 2382 h 178594"/>
              <a:gd name="connsiteX10" fmla="*/ 12388 w 1572107"/>
              <a:gd name="connsiteY10" fmla="*/ 0 h 178594"/>
              <a:gd name="connsiteX11" fmla="*/ 14770 w 1572107"/>
              <a:gd name="connsiteY11" fmla="*/ 2382 h 178594"/>
              <a:gd name="connsiteX0" fmla="*/ 1567345 w 1572107"/>
              <a:gd name="connsiteY0" fmla="*/ 192893 h 192893"/>
              <a:gd name="connsiteX1" fmla="*/ 1572107 w 1572107"/>
              <a:gd name="connsiteY1" fmla="*/ 133362 h 192893"/>
              <a:gd name="connsiteX2" fmla="*/ 1557820 w 1572107"/>
              <a:gd name="connsiteY2" fmla="*/ 133362 h 192893"/>
              <a:gd name="connsiteX3" fmla="*/ 1557820 w 1572107"/>
              <a:gd name="connsiteY3" fmla="*/ 100024 h 192893"/>
              <a:gd name="connsiteX4" fmla="*/ 1541151 w 1572107"/>
              <a:gd name="connsiteY4" fmla="*/ 100024 h 192893"/>
              <a:gd name="connsiteX5" fmla="*/ 1541151 w 1572107"/>
              <a:gd name="connsiteY5" fmla="*/ 66687 h 192893"/>
              <a:gd name="connsiteX6" fmla="*/ 867257 w 1572107"/>
              <a:gd name="connsiteY6" fmla="*/ 64306 h 192893"/>
              <a:gd name="connsiteX7" fmla="*/ 867257 w 1572107"/>
              <a:gd name="connsiteY7" fmla="*/ 38112 h 192893"/>
              <a:gd name="connsiteX8" fmla="*/ 188600 w 1572107"/>
              <a:gd name="connsiteY8" fmla="*/ 35731 h 192893"/>
              <a:gd name="connsiteX9" fmla="*/ 188600 w 1572107"/>
              <a:gd name="connsiteY9" fmla="*/ 16681 h 192893"/>
              <a:gd name="connsiteX10" fmla="*/ 12388 w 1572107"/>
              <a:gd name="connsiteY10" fmla="*/ 14299 h 192893"/>
              <a:gd name="connsiteX11" fmla="*/ 14770 w 1572107"/>
              <a:gd name="connsiteY11" fmla="*/ 12 h 192893"/>
              <a:gd name="connsiteX0" fmla="*/ 1568601 w 1573363"/>
              <a:gd name="connsiteY0" fmla="*/ 192893 h 192893"/>
              <a:gd name="connsiteX1" fmla="*/ 1573363 w 1573363"/>
              <a:gd name="connsiteY1" fmla="*/ 133362 h 192893"/>
              <a:gd name="connsiteX2" fmla="*/ 1559076 w 1573363"/>
              <a:gd name="connsiteY2" fmla="*/ 133362 h 192893"/>
              <a:gd name="connsiteX3" fmla="*/ 1559076 w 1573363"/>
              <a:gd name="connsiteY3" fmla="*/ 100024 h 192893"/>
              <a:gd name="connsiteX4" fmla="*/ 1542407 w 1573363"/>
              <a:gd name="connsiteY4" fmla="*/ 100024 h 192893"/>
              <a:gd name="connsiteX5" fmla="*/ 1542407 w 1573363"/>
              <a:gd name="connsiteY5" fmla="*/ 66687 h 192893"/>
              <a:gd name="connsiteX6" fmla="*/ 868513 w 1573363"/>
              <a:gd name="connsiteY6" fmla="*/ 64306 h 192893"/>
              <a:gd name="connsiteX7" fmla="*/ 868513 w 1573363"/>
              <a:gd name="connsiteY7" fmla="*/ 38112 h 192893"/>
              <a:gd name="connsiteX8" fmla="*/ 189856 w 1573363"/>
              <a:gd name="connsiteY8" fmla="*/ 35731 h 192893"/>
              <a:gd name="connsiteX9" fmla="*/ 189856 w 1573363"/>
              <a:gd name="connsiteY9" fmla="*/ 16681 h 192893"/>
              <a:gd name="connsiteX10" fmla="*/ 13644 w 1573363"/>
              <a:gd name="connsiteY10" fmla="*/ 14299 h 192893"/>
              <a:gd name="connsiteX11" fmla="*/ 11264 w 1573363"/>
              <a:gd name="connsiteY11" fmla="*/ 12 h 192893"/>
              <a:gd name="connsiteX0" fmla="*/ 1567945 w 1572707"/>
              <a:gd name="connsiteY0" fmla="*/ 192893 h 192893"/>
              <a:gd name="connsiteX1" fmla="*/ 1572707 w 1572707"/>
              <a:gd name="connsiteY1" fmla="*/ 133362 h 192893"/>
              <a:gd name="connsiteX2" fmla="*/ 1558420 w 1572707"/>
              <a:gd name="connsiteY2" fmla="*/ 133362 h 192893"/>
              <a:gd name="connsiteX3" fmla="*/ 1558420 w 1572707"/>
              <a:gd name="connsiteY3" fmla="*/ 100024 h 192893"/>
              <a:gd name="connsiteX4" fmla="*/ 1541751 w 1572707"/>
              <a:gd name="connsiteY4" fmla="*/ 100024 h 192893"/>
              <a:gd name="connsiteX5" fmla="*/ 1541751 w 1572707"/>
              <a:gd name="connsiteY5" fmla="*/ 66687 h 192893"/>
              <a:gd name="connsiteX6" fmla="*/ 867857 w 1572707"/>
              <a:gd name="connsiteY6" fmla="*/ 64306 h 192893"/>
              <a:gd name="connsiteX7" fmla="*/ 867857 w 1572707"/>
              <a:gd name="connsiteY7" fmla="*/ 38112 h 192893"/>
              <a:gd name="connsiteX8" fmla="*/ 189200 w 1572707"/>
              <a:gd name="connsiteY8" fmla="*/ 35731 h 192893"/>
              <a:gd name="connsiteX9" fmla="*/ 189200 w 1572707"/>
              <a:gd name="connsiteY9" fmla="*/ 16681 h 192893"/>
              <a:gd name="connsiteX10" fmla="*/ 12988 w 1572707"/>
              <a:gd name="connsiteY10" fmla="*/ 14299 h 192893"/>
              <a:gd name="connsiteX11" fmla="*/ 12989 w 1572707"/>
              <a:gd name="connsiteY11" fmla="*/ 12 h 192893"/>
              <a:gd name="connsiteX0" fmla="*/ 1567945 w 1572707"/>
              <a:gd name="connsiteY0" fmla="*/ 197643 h 197643"/>
              <a:gd name="connsiteX1" fmla="*/ 1572707 w 1572707"/>
              <a:gd name="connsiteY1" fmla="*/ 138112 h 197643"/>
              <a:gd name="connsiteX2" fmla="*/ 1558420 w 1572707"/>
              <a:gd name="connsiteY2" fmla="*/ 138112 h 197643"/>
              <a:gd name="connsiteX3" fmla="*/ 1558420 w 1572707"/>
              <a:gd name="connsiteY3" fmla="*/ 104774 h 197643"/>
              <a:gd name="connsiteX4" fmla="*/ 1541751 w 1572707"/>
              <a:gd name="connsiteY4" fmla="*/ 104774 h 197643"/>
              <a:gd name="connsiteX5" fmla="*/ 1541751 w 1572707"/>
              <a:gd name="connsiteY5" fmla="*/ 71437 h 197643"/>
              <a:gd name="connsiteX6" fmla="*/ 867857 w 1572707"/>
              <a:gd name="connsiteY6" fmla="*/ 69056 h 197643"/>
              <a:gd name="connsiteX7" fmla="*/ 867857 w 1572707"/>
              <a:gd name="connsiteY7" fmla="*/ 42862 h 197643"/>
              <a:gd name="connsiteX8" fmla="*/ 189200 w 1572707"/>
              <a:gd name="connsiteY8" fmla="*/ 40481 h 197643"/>
              <a:gd name="connsiteX9" fmla="*/ 189200 w 1572707"/>
              <a:gd name="connsiteY9" fmla="*/ 21431 h 197643"/>
              <a:gd name="connsiteX10" fmla="*/ 12988 w 1572707"/>
              <a:gd name="connsiteY10" fmla="*/ 19049 h 197643"/>
              <a:gd name="connsiteX11" fmla="*/ 12989 w 1572707"/>
              <a:gd name="connsiteY11" fmla="*/ 4762 h 197643"/>
              <a:gd name="connsiteX12" fmla="*/ 20132 w 1572707"/>
              <a:gd name="connsiteY12" fmla="*/ 0 h 197643"/>
              <a:gd name="connsiteX0" fmla="*/ 1981203 w 1985965"/>
              <a:gd name="connsiteY0" fmla="*/ 195262 h 195262"/>
              <a:gd name="connsiteX1" fmla="*/ 1985965 w 1985965"/>
              <a:gd name="connsiteY1" fmla="*/ 135731 h 195262"/>
              <a:gd name="connsiteX2" fmla="*/ 1971678 w 1985965"/>
              <a:gd name="connsiteY2" fmla="*/ 135731 h 195262"/>
              <a:gd name="connsiteX3" fmla="*/ 1971678 w 1985965"/>
              <a:gd name="connsiteY3" fmla="*/ 102393 h 195262"/>
              <a:gd name="connsiteX4" fmla="*/ 1955009 w 1985965"/>
              <a:gd name="connsiteY4" fmla="*/ 102393 h 195262"/>
              <a:gd name="connsiteX5" fmla="*/ 1955009 w 1985965"/>
              <a:gd name="connsiteY5" fmla="*/ 69056 h 195262"/>
              <a:gd name="connsiteX6" fmla="*/ 1281115 w 1985965"/>
              <a:gd name="connsiteY6" fmla="*/ 66675 h 195262"/>
              <a:gd name="connsiteX7" fmla="*/ 1281115 w 1985965"/>
              <a:gd name="connsiteY7" fmla="*/ 40481 h 195262"/>
              <a:gd name="connsiteX8" fmla="*/ 602458 w 1985965"/>
              <a:gd name="connsiteY8" fmla="*/ 38100 h 195262"/>
              <a:gd name="connsiteX9" fmla="*/ 602458 w 1985965"/>
              <a:gd name="connsiteY9" fmla="*/ 19050 h 195262"/>
              <a:gd name="connsiteX10" fmla="*/ 426246 w 1985965"/>
              <a:gd name="connsiteY10" fmla="*/ 16668 h 195262"/>
              <a:gd name="connsiteX11" fmla="*/ 426247 w 1985965"/>
              <a:gd name="connsiteY11" fmla="*/ 2381 h 195262"/>
              <a:gd name="connsiteX12" fmla="*/ 3 w 1985965"/>
              <a:gd name="connsiteY12" fmla="*/ 0 h 195262"/>
              <a:gd name="connsiteX0" fmla="*/ 2011439 w 2016201"/>
              <a:gd name="connsiteY0" fmla="*/ 200025 h 200025"/>
              <a:gd name="connsiteX1" fmla="*/ 2016201 w 2016201"/>
              <a:gd name="connsiteY1" fmla="*/ 140494 h 200025"/>
              <a:gd name="connsiteX2" fmla="*/ 2001914 w 2016201"/>
              <a:gd name="connsiteY2" fmla="*/ 140494 h 200025"/>
              <a:gd name="connsiteX3" fmla="*/ 2001914 w 2016201"/>
              <a:gd name="connsiteY3" fmla="*/ 107156 h 200025"/>
              <a:gd name="connsiteX4" fmla="*/ 1985245 w 2016201"/>
              <a:gd name="connsiteY4" fmla="*/ 107156 h 200025"/>
              <a:gd name="connsiteX5" fmla="*/ 1985245 w 2016201"/>
              <a:gd name="connsiteY5" fmla="*/ 73819 h 200025"/>
              <a:gd name="connsiteX6" fmla="*/ 1311351 w 2016201"/>
              <a:gd name="connsiteY6" fmla="*/ 71438 h 200025"/>
              <a:gd name="connsiteX7" fmla="*/ 1311351 w 2016201"/>
              <a:gd name="connsiteY7" fmla="*/ 45244 h 200025"/>
              <a:gd name="connsiteX8" fmla="*/ 632694 w 2016201"/>
              <a:gd name="connsiteY8" fmla="*/ 42863 h 200025"/>
              <a:gd name="connsiteX9" fmla="*/ 632694 w 2016201"/>
              <a:gd name="connsiteY9" fmla="*/ 23813 h 200025"/>
              <a:gd name="connsiteX10" fmla="*/ 456482 w 2016201"/>
              <a:gd name="connsiteY10" fmla="*/ 21431 h 200025"/>
              <a:gd name="connsiteX11" fmla="*/ 456483 w 2016201"/>
              <a:gd name="connsiteY11" fmla="*/ 7144 h 200025"/>
              <a:gd name="connsiteX12" fmla="*/ 30239 w 2016201"/>
              <a:gd name="connsiteY12" fmla="*/ 4763 h 200025"/>
              <a:gd name="connsiteX13" fmla="*/ 35001 w 2016201"/>
              <a:gd name="connsiteY13" fmla="*/ 0 h 200025"/>
              <a:gd name="connsiteX0" fmla="*/ 2012642 w 2017404"/>
              <a:gd name="connsiteY0" fmla="*/ 214312 h 214312"/>
              <a:gd name="connsiteX1" fmla="*/ 2017404 w 2017404"/>
              <a:gd name="connsiteY1" fmla="*/ 154781 h 214312"/>
              <a:gd name="connsiteX2" fmla="*/ 2003117 w 2017404"/>
              <a:gd name="connsiteY2" fmla="*/ 154781 h 214312"/>
              <a:gd name="connsiteX3" fmla="*/ 2003117 w 2017404"/>
              <a:gd name="connsiteY3" fmla="*/ 121443 h 214312"/>
              <a:gd name="connsiteX4" fmla="*/ 1986448 w 2017404"/>
              <a:gd name="connsiteY4" fmla="*/ 121443 h 214312"/>
              <a:gd name="connsiteX5" fmla="*/ 1986448 w 2017404"/>
              <a:gd name="connsiteY5" fmla="*/ 88106 h 214312"/>
              <a:gd name="connsiteX6" fmla="*/ 1312554 w 2017404"/>
              <a:gd name="connsiteY6" fmla="*/ 85725 h 214312"/>
              <a:gd name="connsiteX7" fmla="*/ 1312554 w 2017404"/>
              <a:gd name="connsiteY7" fmla="*/ 59531 h 214312"/>
              <a:gd name="connsiteX8" fmla="*/ 633897 w 2017404"/>
              <a:gd name="connsiteY8" fmla="*/ 57150 h 214312"/>
              <a:gd name="connsiteX9" fmla="*/ 633897 w 2017404"/>
              <a:gd name="connsiteY9" fmla="*/ 38100 h 214312"/>
              <a:gd name="connsiteX10" fmla="*/ 457685 w 2017404"/>
              <a:gd name="connsiteY10" fmla="*/ 35718 h 214312"/>
              <a:gd name="connsiteX11" fmla="*/ 457686 w 2017404"/>
              <a:gd name="connsiteY11" fmla="*/ 21431 h 214312"/>
              <a:gd name="connsiteX12" fmla="*/ 31442 w 2017404"/>
              <a:gd name="connsiteY12" fmla="*/ 19050 h 214312"/>
              <a:gd name="connsiteX13" fmla="*/ 31441 w 2017404"/>
              <a:gd name="connsiteY13" fmla="*/ 0 h 214312"/>
              <a:gd name="connsiteX0" fmla="*/ 1981204 w 1985966"/>
              <a:gd name="connsiteY0" fmla="*/ 214312 h 214312"/>
              <a:gd name="connsiteX1" fmla="*/ 1985966 w 1985966"/>
              <a:gd name="connsiteY1" fmla="*/ 154781 h 214312"/>
              <a:gd name="connsiteX2" fmla="*/ 1971679 w 1985966"/>
              <a:gd name="connsiteY2" fmla="*/ 154781 h 214312"/>
              <a:gd name="connsiteX3" fmla="*/ 1971679 w 1985966"/>
              <a:gd name="connsiteY3" fmla="*/ 121443 h 214312"/>
              <a:gd name="connsiteX4" fmla="*/ 1955010 w 1985966"/>
              <a:gd name="connsiteY4" fmla="*/ 121443 h 214312"/>
              <a:gd name="connsiteX5" fmla="*/ 1955010 w 1985966"/>
              <a:gd name="connsiteY5" fmla="*/ 88106 h 214312"/>
              <a:gd name="connsiteX6" fmla="*/ 1281116 w 1985966"/>
              <a:gd name="connsiteY6" fmla="*/ 85725 h 214312"/>
              <a:gd name="connsiteX7" fmla="*/ 1281116 w 1985966"/>
              <a:gd name="connsiteY7" fmla="*/ 59531 h 214312"/>
              <a:gd name="connsiteX8" fmla="*/ 602459 w 1985966"/>
              <a:gd name="connsiteY8" fmla="*/ 57150 h 214312"/>
              <a:gd name="connsiteX9" fmla="*/ 602459 w 1985966"/>
              <a:gd name="connsiteY9" fmla="*/ 38100 h 214312"/>
              <a:gd name="connsiteX10" fmla="*/ 426247 w 1985966"/>
              <a:gd name="connsiteY10" fmla="*/ 35718 h 214312"/>
              <a:gd name="connsiteX11" fmla="*/ 426248 w 1985966"/>
              <a:gd name="connsiteY11" fmla="*/ 21431 h 214312"/>
              <a:gd name="connsiteX12" fmla="*/ 4 w 1985966"/>
              <a:gd name="connsiteY12" fmla="*/ 19050 h 214312"/>
              <a:gd name="connsiteX13" fmla="*/ 3 w 1985966"/>
              <a:gd name="connsiteY13" fmla="*/ 0 h 214312"/>
              <a:gd name="connsiteX0" fmla="*/ 1985963 w 1990725"/>
              <a:gd name="connsiteY0" fmla="*/ 216693 h 216693"/>
              <a:gd name="connsiteX1" fmla="*/ 1990725 w 1990725"/>
              <a:gd name="connsiteY1" fmla="*/ 157162 h 216693"/>
              <a:gd name="connsiteX2" fmla="*/ 1976438 w 1990725"/>
              <a:gd name="connsiteY2" fmla="*/ 157162 h 216693"/>
              <a:gd name="connsiteX3" fmla="*/ 1976438 w 1990725"/>
              <a:gd name="connsiteY3" fmla="*/ 123824 h 216693"/>
              <a:gd name="connsiteX4" fmla="*/ 1959769 w 1990725"/>
              <a:gd name="connsiteY4" fmla="*/ 123824 h 216693"/>
              <a:gd name="connsiteX5" fmla="*/ 1959769 w 1990725"/>
              <a:gd name="connsiteY5" fmla="*/ 90487 h 216693"/>
              <a:gd name="connsiteX6" fmla="*/ 1285875 w 1990725"/>
              <a:gd name="connsiteY6" fmla="*/ 88106 h 216693"/>
              <a:gd name="connsiteX7" fmla="*/ 1285875 w 1990725"/>
              <a:gd name="connsiteY7" fmla="*/ 61912 h 216693"/>
              <a:gd name="connsiteX8" fmla="*/ 607218 w 1990725"/>
              <a:gd name="connsiteY8" fmla="*/ 59531 h 216693"/>
              <a:gd name="connsiteX9" fmla="*/ 607218 w 1990725"/>
              <a:gd name="connsiteY9" fmla="*/ 40481 h 216693"/>
              <a:gd name="connsiteX10" fmla="*/ 431006 w 1990725"/>
              <a:gd name="connsiteY10" fmla="*/ 38099 h 216693"/>
              <a:gd name="connsiteX11" fmla="*/ 431007 w 1990725"/>
              <a:gd name="connsiteY11" fmla="*/ 23812 h 216693"/>
              <a:gd name="connsiteX12" fmla="*/ 4763 w 1990725"/>
              <a:gd name="connsiteY12" fmla="*/ 21431 h 216693"/>
              <a:gd name="connsiteX13" fmla="*/ 4762 w 1990725"/>
              <a:gd name="connsiteY13" fmla="*/ 2381 h 216693"/>
              <a:gd name="connsiteX14" fmla="*/ 0 w 1990725"/>
              <a:gd name="connsiteY14" fmla="*/ 0 h 216693"/>
              <a:gd name="connsiteX0" fmla="*/ 3419475 w 3424237"/>
              <a:gd name="connsiteY0" fmla="*/ 215795 h 215795"/>
              <a:gd name="connsiteX1" fmla="*/ 3424237 w 3424237"/>
              <a:gd name="connsiteY1" fmla="*/ 156264 h 215795"/>
              <a:gd name="connsiteX2" fmla="*/ 3409950 w 3424237"/>
              <a:gd name="connsiteY2" fmla="*/ 156264 h 215795"/>
              <a:gd name="connsiteX3" fmla="*/ 3409950 w 3424237"/>
              <a:gd name="connsiteY3" fmla="*/ 122926 h 215795"/>
              <a:gd name="connsiteX4" fmla="*/ 3393281 w 3424237"/>
              <a:gd name="connsiteY4" fmla="*/ 122926 h 215795"/>
              <a:gd name="connsiteX5" fmla="*/ 3393281 w 3424237"/>
              <a:gd name="connsiteY5" fmla="*/ 89589 h 215795"/>
              <a:gd name="connsiteX6" fmla="*/ 2719387 w 3424237"/>
              <a:gd name="connsiteY6" fmla="*/ 87208 h 215795"/>
              <a:gd name="connsiteX7" fmla="*/ 2719387 w 3424237"/>
              <a:gd name="connsiteY7" fmla="*/ 61014 h 215795"/>
              <a:gd name="connsiteX8" fmla="*/ 2040730 w 3424237"/>
              <a:gd name="connsiteY8" fmla="*/ 58633 h 215795"/>
              <a:gd name="connsiteX9" fmla="*/ 2040730 w 3424237"/>
              <a:gd name="connsiteY9" fmla="*/ 39583 h 215795"/>
              <a:gd name="connsiteX10" fmla="*/ 1864518 w 3424237"/>
              <a:gd name="connsiteY10" fmla="*/ 37201 h 215795"/>
              <a:gd name="connsiteX11" fmla="*/ 1864519 w 3424237"/>
              <a:gd name="connsiteY11" fmla="*/ 22914 h 215795"/>
              <a:gd name="connsiteX12" fmla="*/ 1438275 w 3424237"/>
              <a:gd name="connsiteY12" fmla="*/ 20533 h 215795"/>
              <a:gd name="connsiteX13" fmla="*/ 1438274 w 3424237"/>
              <a:gd name="connsiteY13" fmla="*/ 1483 h 215795"/>
              <a:gd name="connsiteX14" fmla="*/ 0 w 3424237"/>
              <a:gd name="connsiteY14" fmla="*/ 1484 h 215795"/>
              <a:gd name="connsiteX0" fmla="*/ 3419475 w 3424237"/>
              <a:gd name="connsiteY0" fmla="*/ 214312 h 214312"/>
              <a:gd name="connsiteX1" fmla="*/ 3424237 w 3424237"/>
              <a:gd name="connsiteY1" fmla="*/ 154781 h 214312"/>
              <a:gd name="connsiteX2" fmla="*/ 3409950 w 3424237"/>
              <a:gd name="connsiteY2" fmla="*/ 154781 h 214312"/>
              <a:gd name="connsiteX3" fmla="*/ 3409950 w 3424237"/>
              <a:gd name="connsiteY3" fmla="*/ 121443 h 214312"/>
              <a:gd name="connsiteX4" fmla="*/ 3393281 w 3424237"/>
              <a:gd name="connsiteY4" fmla="*/ 121443 h 214312"/>
              <a:gd name="connsiteX5" fmla="*/ 3393281 w 3424237"/>
              <a:gd name="connsiteY5" fmla="*/ 88106 h 214312"/>
              <a:gd name="connsiteX6" fmla="*/ 2719387 w 3424237"/>
              <a:gd name="connsiteY6" fmla="*/ 85725 h 214312"/>
              <a:gd name="connsiteX7" fmla="*/ 2719387 w 3424237"/>
              <a:gd name="connsiteY7" fmla="*/ 59531 h 214312"/>
              <a:gd name="connsiteX8" fmla="*/ 2040730 w 3424237"/>
              <a:gd name="connsiteY8" fmla="*/ 57150 h 214312"/>
              <a:gd name="connsiteX9" fmla="*/ 2040730 w 3424237"/>
              <a:gd name="connsiteY9" fmla="*/ 38100 h 214312"/>
              <a:gd name="connsiteX10" fmla="*/ 1864518 w 3424237"/>
              <a:gd name="connsiteY10" fmla="*/ 35718 h 214312"/>
              <a:gd name="connsiteX11" fmla="*/ 1864519 w 3424237"/>
              <a:gd name="connsiteY11" fmla="*/ 21431 h 214312"/>
              <a:gd name="connsiteX12" fmla="*/ 1438275 w 3424237"/>
              <a:gd name="connsiteY12" fmla="*/ 19050 h 214312"/>
              <a:gd name="connsiteX13" fmla="*/ 1438274 w 3424237"/>
              <a:gd name="connsiteY13" fmla="*/ 0 h 214312"/>
              <a:gd name="connsiteX14" fmla="*/ 0 w 3424237"/>
              <a:gd name="connsiteY14" fmla="*/ 1 h 214312"/>
              <a:gd name="connsiteX0" fmla="*/ 3419475 w 3424237"/>
              <a:gd name="connsiteY0" fmla="*/ 214312 h 214312"/>
              <a:gd name="connsiteX1" fmla="*/ 3424237 w 3424237"/>
              <a:gd name="connsiteY1" fmla="*/ 154781 h 214312"/>
              <a:gd name="connsiteX2" fmla="*/ 3409950 w 3424237"/>
              <a:gd name="connsiteY2" fmla="*/ 154781 h 214312"/>
              <a:gd name="connsiteX3" fmla="*/ 3409950 w 3424237"/>
              <a:gd name="connsiteY3" fmla="*/ 121443 h 214312"/>
              <a:gd name="connsiteX4" fmla="*/ 3393281 w 3424237"/>
              <a:gd name="connsiteY4" fmla="*/ 121443 h 214312"/>
              <a:gd name="connsiteX5" fmla="*/ 3393281 w 3424237"/>
              <a:gd name="connsiteY5" fmla="*/ 88106 h 214312"/>
              <a:gd name="connsiteX6" fmla="*/ 2719387 w 3424237"/>
              <a:gd name="connsiteY6" fmla="*/ 85725 h 214312"/>
              <a:gd name="connsiteX7" fmla="*/ 2719387 w 3424237"/>
              <a:gd name="connsiteY7" fmla="*/ 59531 h 214312"/>
              <a:gd name="connsiteX8" fmla="*/ 2040730 w 3424237"/>
              <a:gd name="connsiteY8" fmla="*/ 57150 h 214312"/>
              <a:gd name="connsiteX9" fmla="*/ 2040730 w 3424237"/>
              <a:gd name="connsiteY9" fmla="*/ 38100 h 214312"/>
              <a:gd name="connsiteX10" fmla="*/ 1864518 w 3424237"/>
              <a:gd name="connsiteY10" fmla="*/ 35718 h 214312"/>
              <a:gd name="connsiteX11" fmla="*/ 1864519 w 3424237"/>
              <a:gd name="connsiteY11" fmla="*/ 21431 h 214312"/>
              <a:gd name="connsiteX12" fmla="*/ 1438275 w 3424237"/>
              <a:gd name="connsiteY12" fmla="*/ 19050 h 214312"/>
              <a:gd name="connsiteX13" fmla="*/ 1438274 w 3424237"/>
              <a:gd name="connsiteY13" fmla="*/ 0 h 214312"/>
              <a:gd name="connsiteX14" fmla="*/ 0 w 3424237"/>
              <a:gd name="connsiteY14" fmla="*/ 1 h 214312"/>
              <a:gd name="connsiteX15" fmla="*/ 1 w 3424237"/>
              <a:gd name="connsiteY15" fmla="*/ 1 h 214312"/>
              <a:gd name="connsiteX0" fmla="*/ 3419475 w 3424237"/>
              <a:gd name="connsiteY0" fmla="*/ 230980 h 230980"/>
              <a:gd name="connsiteX1" fmla="*/ 3424237 w 3424237"/>
              <a:gd name="connsiteY1" fmla="*/ 171449 h 230980"/>
              <a:gd name="connsiteX2" fmla="*/ 3409950 w 3424237"/>
              <a:gd name="connsiteY2" fmla="*/ 171449 h 230980"/>
              <a:gd name="connsiteX3" fmla="*/ 3409950 w 3424237"/>
              <a:gd name="connsiteY3" fmla="*/ 138111 h 230980"/>
              <a:gd name="connsiteX4" fmla="*/ 3393281 w 3424237"/>
              <a:gd name="connsiteY4" fmla="*/ 138111 h 230980"/>
              <a:gd name="connsiteX5" fmla="*/ 3393281 w 3424237"/>
              <a:gd name="connsiteY5" fmla="*/ 104774 h 230980"/>
              <a:gd name="connsiteX6" fmla="*/ 2719387 w 3424237"/>
              <a:gd name="connsiteY6" fmla="*/ 102393 h 230980"/>
              <a:gd name="connsiteX7" fmla="*/ 2719387 w 3424237"/>
              <a:gd name="connsiteY7" fmla="*/ 76199 h 230980"/>
              <a:gd name="connsiteX8" fmla="*/ 2040730 w 3424237"/>
              <a:gd name="connsiteY8" fmla="*/ 73818 h 230980"/>
              <a:gd name="connsiteX9" fmla="*/ 2040730 w 3424237"/>
              <a:gd name="connsiteY9" fmla="*/ 54768 h 230980"/>
              <a:gd name="connsiteX10" fmla="*/ 1864518 w 3424237"/>
              <a:gd name="connsiteY10" fmla="*/ 52386 h 230980"/>
              <a:gd name="connsiteX11" fmla="*/ 1864519 w 3424237"/>
              <a:gd name="connsiteY11" fmla="*/ 38099 h 230980"/>
              <a:gd name="connsiteX12" fmla="*/ 1438275 w 3424237"/>
              <a:gd name="connsiteY12" fmla="*/ 35718 h 230980"/>
              <a:gd name="connsiteX13" fmla="*/ 1438274 w 3424237"/>
              <a:gd name="connsiteY13" fmla="*/ 16668 h 230980"/>
              <a:gd name="connsiteX14" fmla="*/ 0 w 3424237"/>
              <a:gd name="connsiteY14" fmla="*/ 16669 h 230980"/>
              <a:gd name="connsiteX15" fmla="*/ 2382 w 3424237"/>
              <a:gd name="connsiteY15" fmla="*/ 0 h 230980"/>
              <a:gd name="connsiteX0" fmla="*/ 3419475 w 3424237"/>
              <a:gd name="connsiteY0" fmla="*/ 230980 h 230980"/>
              <a:gd name="connsiteX1" fmla="*/ 3424237 w 3424237"/>
              <a:gd name="connsiteY1" fmla="*/ 171449 h 230980"/>
              <a:gd name="connsiteX2" fmla="*/ 3409950 w 3424237"/>
              <a:gd name="connsiteY2" fmla="*/ 171449 h 230980"/>
              <a:gd name="connsiteX3" fmla="*/ 3409950 w 3424237"/>
              <a:gd name="connsiteY3" fmla="*/ 138111 h 230980"/>
              <a:gd name="connsiteX4" fmla="*/ 3393281 w 3424237"/>
              <a:gd name="connsiteY4" fmla="*/ 138111 h 230980"/>
              <a:gd name="connsiteX5" fmla="*/ 3393281 w 3424237"/>
              <a:gd name="connsiteY5" fmla="*/ 104774 h 230980"/>
              <a:gd name="connsiteX6" fmla="*/ 2719387 w 3424237"/>
              <a:gd name="connsiteY6" fmla="*/ 102393 h 230980"/>
              <a:gd name="connsiteX7" fmla="*/ 2719387 w 3424237"/>
              <a:gd name="connsiteY7" fmla="*/ 76199 h 230980"/>
              <a:gd name="connsiteX8" fmla="*/ 2040730 w 3424237"/>
              <a:gd name="connsiteY8" fmla="*/ 73818 h 230980"/>
              <a:gd name="connsiteX9" fmla="*/ 2040730 w 3424237"/>
              <a:gd name="connsiteY9" fmla="*/ 54768 h 230980"/>
              <a:gd name="connsiteX10" fmla="*/ 1864518 w 3424237"/>
              <a:gd name="connsiteY10" fmla="*/ 52386 h 230980"/>
              <a:gd name="connsiteX11" fmla="*/ 1864519 w 3424237"/>
              <a:gd name="connsiteY11" fmla="*/ 38099 h 230980"/>
              <a:gd name="connsiteX12" fmla="*/ 1438275 w 3424237"/>
              <a:gd name="connsiteY12" fmla="*/ 35718 h 230980"/>
              <a:gd name="connsiteX13" fmla="*/ 1438274 w 3424237"/>
              <a:gd name="connsiteY13" fmla="*/ 16668 h 230980"/>
              <a:gd name="connsiteX14" fmla="*/ 0 w 3424237"/>
              <a:gd name="connsiteY14" fmla="*/ 16669 h 230980"/>
              <a:gd name="connsiteX15" fmla="*/ 1 w 3424237"/>
              <a:gd name="connsiteY15" fmla="*/ 0 h 230980"/>
              <a:gd name="connsiteX0" fmla="*/ 3419475 w 3424237"/>
              <a:gd name="connsiteY0" fmla="*/ 238124 h 238124"/>
              <a:gd name="connsiteX1" fmla="*/ 3424237 w 3424237"/>
              <a:gd name="connsiteY1" fmla="*/ 178593 h 238124"/>
              <a:gd name="connsiteX2" fmla="*/ 3409950 w 3424237"/>
              <a:gd name="connsiteY2" fmla="*/ 178593 h 238124"/>
              <a:gd name="connsiteX3" fmla="*/ 3409950 w 3424237"/>
              <a:gd name="connsiteY3" fmla="*/ 145255 h 238124"/>
              <a:gd name="connsiteX4" fmla="*/ 3393281 w 3424237"/>
              <a:gd name="connsiteY4" fmla="*/ 145255 h 238124"/>
              <a:gd name="connsiteX5" fmla="*/ 3393281 w 3424237"/>
              <a:gd name="connsiteY5" fmla="*/ 111918 h 238124"/>
              <a:gd name="connsiteX6" fmla="*/ 2719387 w 3424237"/>
              <a:gd name="connsiteY6" fmla="*/ 109537 h 238124"/>
              <a:gd name="connsiteX7" fmla="*/ 2719387 w 3424237"/>
              <a:gd name="connsiteY7" fmla="*/ 83343 h 238124"/>
              <a:gd name="connsiteX8" fmla="*/ 2040730 w 3424237"/>
              <a:gd name="connsiteY8" fmla="*/ 80962 h 238124"/>
              <a:gd name="connsiteX9" fmla="*/ 2040730 w 3424237"/>
              <a:gd name="connsiteY9" fmla="*/ 61912 h 238124"/>
              <a:gd name="connsiteX10" fmla="*/ 1864518 w 3424237"/>
              <a:gd name="connsiteY10" fmla="*/ 59530 h 238124"/>
              <a:gd name="connsiteX11" fmla="*/ 1864519 w 3424237"/>
              <a:gd name="connsiteY11" fmla="*/ 45243 h 238124"/>
              <a:gd name="connsiteX12" fmla="*/ 1438275 w 3424237"/>
              <a:gd name="connsiteY12" fmla="*/ 42862 h 238124"/>
              <a:gd name="connsiteX13" fmla="*/ 1438274 w 3424237"/>
              <a:gd name="connsiteY13" fmla="*/ 23812 h 238124"/>
              <a:gd name="connsiteX14" fmla="*/ 0 w 3424237"/>
              <a:gd name="connsiteY14" fmla="*/ 23813 h 238124"/>
              <a:gd name="connsiteX15" fmla="*/ 1 w 3424237"/>
              <a:gd name="connsiteY15" fmla="*/ 7144 h 238124"/>
              <a:gd name="connsiteX16" fmla="*/ 1 w 3424237"/>
              <a:gd name="connsiteY16" fmla="*/ 0 h 238124"/>
              <a:gd name="connsiteX0" fmla="*/ 3524249 w 3529011"/>
              <a:gd name="connsiteY0" fmla="*/ 230980 h 230980"/>
              <a:gd name="connsiteX1" fmla="*/ 3529011 w 3529011"/>
              <a:gd name="connsiteY1" fmla="*/ 171449 h 230980"/>
              <a:gd name="connsiteX2" fmla="*/ 3514724 w 3529011"/>
              <a:gd name="connsiteY2" fmla="*/ 171449 h 230980"/>
              <a:gd name="connsiteX3" fmla="*/ 3514724 w 3529011"/>
              <a:gd name="connsiteY3" fmla="*/ 138111 h 230980"/>
              <a:gd name="connsiteX4" fmla="*/ 3498055 w 3529011"/>
              <a:gd name="connsiteY4" fmla="*/ 138111 h 230980"/>
              <a:gd name="connsiteX5" fmla="*/ 3498055 w 3529011"/>
              <a:gd name="connsiteY5" fmla="*/ 104774 h 230980"/>
              <a:gd name="connsiteX6" fmla="*/ 2824161 w 3529011"/>
              <a:gd name="connsiteY6" fmla="*/ 102393 h 230980"/>
              <a:gd name="connsiteX7" fmla="*/ 2824161 w 3529011"/>
              <a:gd name="connsiteY7" fmla="*/ 76199 h 230980"/>
              <a:gd name="connsiteX8" fmla="*/ 2145504 w 3529011"/>
              <a:gd name="connsiteY8" fmla="*/ 73818 h 230980"/>
              <a:gd name="connsiteX9" fmla="*/ 2145504 w 3529011"/>
              <a:gd name="connsiteY9" fmla="*/ 54768 h 230980"/>
              <a:gd name="connsiteX10" fmla="*/ 1969292 w 3529011"/>
              <a:gd name="connsiteY10" fmla="*/ 52386 h 230980"/>
              <a:gd name="connsiteX11" fmla="*/ 1969293 w 3529011"/>
              <a:gd name="connsiteY11" fmla="*/ 38099 h 230980"/>
              <a:gd name="connsiteX12" fmla="*/ 1543049 w 3529011"/>
              <a:gd name="connsiteY12" fmla="*/ 35718 h 230980"/>
              <a:gd name="connsiteX13" fmla="*/ 1543048 w 3529011"/>
              <a:gd name="connsiteY13" fmla="*/ 16668 h 230980"/>
              <a:gd name="connsiteX14" fmla="*/ 104774 w 3529011"/>
              <a:gd name="connsiteY14" fmla="*/ 16669 h 230980"/>
              <a:gd name="connsiteX15" fmla="*/ 104775 w 3529011"/>
              <a:gd name="connsiteY15" fmla="*/ 0 h 230980"/>
              <a:gd name="connsiteX16" fmla="*/ 0 w 3529011"/>
              <a:gd name="connsiteY16" fmla="*/ 4762 h 230980"/>
              <a:gd name="connsiteX0" fmla="*/ 3509961 w 3514723"/>
              <a:gd name="connsiteY0" fmla="*/ 230980 h 230980"/>
              <a:gd name="connsiteX1" fmla="*/ 3514723 w 3514723"/>
              <a:gd name="connsiteY1" fmla="*/ 171449 h 230980"/>
              <a:gd name="connsiteX2" fmla="*/ 3500436 w 3514723"/>
              <a:gd name="connsiteY2" fmla="*/ 171449 h 230980"/>
              <a:gd name="connsiteX3" fmla="*/ 3500436 w 3514723"/>
              <a:gd name="connsiteY3" fmla="*/ 138111 h 230980"/>
              <a:gd name="connsiteX4" fmla="*/ 3483767 w 3514723"/>
              <a:gd name="connsiteY4" fmla="*/ 138111 h 230980"/>
              <a:gd name="connsiteX5" fmla="*/ 3483767 w 3514723"/>
              <a:gd name="connsiteY5" fmla="*/ 104774 h 230980"/>
              <a:gd name="connsiteX6" fmla="*/ 2809873 w 3514723"/>
              <a:gd name="connsiteY6" fmla="*/ 102393 h 230980"/>
              <a:gd name="connsiteX7" fmla="*/ 2809873 w 3514723"/>
              <a:gd name="connsiteY7" fmla="*/ 76199 h 230980"/>
              <a:gd name="connsiteX8" fmla="*/ 2131216 w 3514723"/>
              <a:gd name="connsiteY8" fmla="*/ 73818 h 230980"/>
              <a:gd name="connsiteX9" fmla="*/ 2131216 w 3514723"/>
              <a:gd name="connsiteY9" fmla="*/ 54768 h 230980"/>
              <a:gd name="connsiteX10" fmla="*/ 1955004 w 3514723"/>
              <a:gd name="connsiteY10" fmla="*/ 52386 h 230980"/>
              <a:gd name="connsiteX11" fmla="*/ 1955005 w 3514723"/>
              <a:gd name="connsiteY11" fmla="*/ 38099 h 230980"/>
              <a:gd name="connsiteX12" fmla="*/ 1528761 w 3514723"/>
              <a:gd name="connsiteY12" fmla="*/ 35718 h 230980"/>
              <a:gd name="connsiteX13" fmla="*/ 1528760 w 3514723"/>
              <a:gd name="connsiteY13" fmla="*/ 16668 h 230980"/>
              <a:gd name="connsiteX14" fmla="*/ 90486 w 3514723"/>
              <a:gd name="connsiteY14" fmla="*/ 16669 h 230980"/>
              <a:gd name="connsiteX15" fmla="*/ 90487 w 3514723"/>
              <a:gd name="connsiteY15" fmla="*/ 0 h 230980"/>
              <a:gd name="connsiteX16" fmla="*/ 0 w 3514723"/>
              <a:gd name="connsiteY16" fmla="*/ 4762 h 230980"/>
              <a:gd name="connsiteX0" fmla="*/ 3500436 w 3505198"/>
              <a:gd name="connsiteY0" fmla="*/ 230980 h 230980"/>
              <a:gd name="connsiteX1" fmla="*/ 3505198 w 3505198"/>
              <a:gd name="connsiteY1" fmla="*/ 171449 h 230980"/>
              <a:gd name="connsiteX2" fmla="*/ 3490911 w 3505198"/>
              <a:gd name="connsiteY2" fmla="*/ 171449 h 230980"/>
              <a:gd name="connsiteX3" fmla="*/ 3490911 w 3505198"/>
              <a:gd name="connsiteY3" fmla="*/ 138111 h 230980"/>
              <a:gd name="connsiteX4" fmla="*/ 3474242 w 3505198"/>
              <a:gd name="connsiteY4" fmla="*/ 138111 h 230980"/>
              <a:gd name="connsiteX5" fmla="*/ 3474242 w 3505198"/>
              <a:gd name="connsiteY5" fmla="*/ 104774 h 230980"/>
              <a:gd name="connsiteX6" fmla="*/ 2800348 w 3505198"/>
              <a:gd name="connsiteY6" fmla="*/ 102393 h 230980"/>
              <a:gd name="connsiteX7" fmla="*/ 2800348 w 3505198"/>
              <a:gd name="connsiteY7" fmla="*/ 76199 h 230980"/>
              <a:gd name="connsiteX8" fmla="*/ 2121691 w 3505198"/>
              <a:gd name="connsiteY8" fmla="*/ 73818 h 230980"/>
              <a:gd name="connsiteX9" fmla="*/ 2121691 w 3505198"/>
              <a:gd name="connsiteY9" fmla="*/ 54768 h 230980"/>
              <a:gd name="connsiteX10" fmla="*/ 1945479 w 3505198"/>
              <a:gd name="connsiteY10" fmla="*/ 52386 h 230980"/>
              <a:gd name="connsiteX11" fmla="*/ 1945480 w 3505198"/>
              <a:gd name="connsiteY11" fmla="*/ 38099 h 230980"/>
              <a:gd name="connsiteX12" fmla="*/ 1519236 w 3505198"/>
              <a:gd name="connsiteY12" fmla="*/ 35718 h 230980"/>
              <a:gd name="connsiteX13" fmla="*/ 1519235 w 3505198"/>
              <a:gd name="connsiteY13" fmla="*/ 16668 h 230980"/>
              <a:gd name="connsiteX14" fmla="*/ 80961 w 3505198"/>
              <a:gd name="connsiteY14" fmla="*/ 16669 h 230980"/>
              <a:gd name="connsiteX15" fmla="*/ 80962 w 3505198"/>
              <a:gd name="connsiteY15" fmla="*/ 0 h 230980"/>
              <a:gd name="connsiteX16" fmla="*/ 0 w 3505198"/>
              <a:gd name="connsiteY16" fmla="*/ 2380 h 230980"/>
              <a:gd name="connsiteX0" fmla="*/ 3507580 w 3512342"/>
              <a:gd name="connsiteY0" fmla="*/ 230980 h 230980"/>
              <a:gd name="connsiteX1" fmla="*/ 3512342 w 3512342"/>
              <a:gd name="connsiteY1" fmla="*/ 171449 h 230980"/>
              <a:gd name="connsiteX2" fmla="*/ 3498055 w 3512342"/>
              <a:gd name="connsiteY2" fmla="*/ 171449 h 230980"/>
              <a:gd name="connsiteX3" fmla="*/ 3498055 w 3512342"/>
              <a:gd name="connsiteY3" fmla="*/ 138111 h 230980"/>
              <a:gd name="connsiteX4" fmla="*/ 3481386 w 3512342"/>
              <a:gd name="connsiteY4" fmla="*/ 138111 h 230980"/>
              <a:gd name="connsiteX5" fmla="*/ 3481386 w 3512342"/>
              <a:gd name="connsiteY5" fmla="*/ 104774 h 230980"/>
              <a:gd name="connsiteX6" fmla="*/ 2807492 w 3512342"/>
              <a:gd name="connsiteY6" fmla="*/ 102393 h 230980"/>
              <a:gd name="connsiteX7" fmla="*/ 2807492 w 3512342"/>
              <a:gd name="connsiteY7" fmla="*/ 76199 h 230980"/>
              <a:gd name="connsiteX8" fmla="*/ 2128835 w 3512342"/>
              <a:gd name="connsiteY8" fmla="*/ 73818 h 230980"/>
              <a:gd name="connsiteX9" fmla="*/ 2128835 w 3512342"/>
              <a:gd name="connsiteY9" fmla="*/ 54768 h 230980"/>
              <a:gd name="connsiteX10" fmla="*/ 1952623 w 3512342"/>
              <a:gd name="connsiteY10" fmla="*/ 52386 h 230980"/>
              <a:gd name="connsiteX11" fmla="*/ 1952624 w 3512342"/>
              <a:gd name="connsiteY11" fmla="*/ 38099 h 230980"/>
              <a:gd name="connsiteX12" fmla="*/ 1526380 w 3512342"/>
              <a:gd name="connsiteY12" fmla="*/ 35718 h 230980"/>
              <a:gd name="connsiteX13" fmla="*/ 1526379 w 3512342"/>
              <a:gd name="connsiteY13" fmla="*/ 16668 h 230980"/>
              <a:gd name="connsiteX14" fmla="*/ 88105 w 3512342"/>
              <a:gd name="connsiteY14" fmla="*/ 16669 h 230980"/>
              <a:gd name="connsiteX15" fmla="*/ 88106 w 3512342"/>
              <a:gd name="connsiteY15" fmla="*/ 0 h 230980"/>
              <a:gd name="connsiteX16" fmla="*/ 0 w 3512342"/>
              <a:gd name="connsiteY16" fmla="*/ 2380 h 230980"/>
              <a:gd name="connsiteX0" fmla="*/ 3507580 w 3512342"/>
              <a:gd name="connsiteY0" fmla="*/ 230980 h 230980"/>
              <a:gd name="connsiteX1" fmla="*/ 3512342 w 3512342"/>
              <a:gd name="connsiteY1" fmla="*/ 171449 h 230980"/>
              <a:gd name="connsiteX2" fmla="*/ 3498055 w 3512342"/>
              <a:gd name="connsiteY2" fmla="*/ 171449 h 230980"/>
              <a:gd name="connsiteX3" fmla="*/ 3498055 w 3512342"/>
              <a:gd name="connsiteY3" fmla="*/ 138111 h 230980"/>
              <a:gd name="connsiteX4" fmla="*/ 3481386 w 3512342"/>
              <a:gd name="connsiteY4" fmla="*/ 138111 h 230980"/>
              <a:gd name="connsiteX5" fmla="*/ 3481386 w 3512342"/>
              <a:gd name="connsiteY5" fmla="*/ 104774 h 230980"/>
              <a:gd name="connsiteX6" fmla="*/ 2807492 w 3512342"/>
              <a:gd name="connsiteY6" fmla="*/ 102393 h 230980"/>
              <a:gd name="connsiteX7" fmla="*/ 2807492 w 3512342"/>
              <a:gd name="connsiteY7" fmla="*/ 76199 h 230980"/>
              <a:gd name="connsiteX8" fmla="*/ 2128835 w 3512342"/>
              <a:gd name="connsiteY8" fmla="*/ 73818 h 230980"/>
              <a:gd name="connsiteX9" fmla="*/ 2128835 w 3512342"/>
              <a:gd name="connsiteY9" fmla="*/ 54768 h 230980"/>
              <a:gd name="connsiteX10" fmla="*/ 1952623 w 3512342"/>
              <a:gd name="connsiteY10" fmla="*/ 52386 h 230980"/>
              <a:gd name="connsiteX11" fmla="*/ 1952624 w 3512342"/>
              <a:gd name="connsiteY11" fmla="*/ 38099 h 230980"/>
              <a:gd name="connsiteX12" fmla="*/ 1526380 w 3512342"/>
              <a:gd name="connsiteY12" fmla="*/ 35718 h 230980"/>
              <a:gd name="connsiteX13" fmla="*/ 1526379 w 3512342"/>
              <a:gd name="connsiteY13" fmla="*/ 16668 h 230980"/>
              <a:gd name="connsiteX14" fmla="*/ 88105 w 3512342"/>
              <a:gd name="connsiteY14" fmla="*/ 16669 h 230980"/>
              <a:gd name="connsiteX15" fmla="*/ 88106 w 3512342"/>
              <a:gd name="connsiteY15" fmla="*/ 0 h 230980"/>
              <a:gd name="connsiteX16" fmla="*/ 0 w 3512342"/>
              <a:gd name="connsiteY16" fmla="*/ 2380 h 230980"/>
              <a:gd name="connsiteX0" fmla="*/ 3507580 w 3507580"/>
              <a:gd name="connsiteY0" fmla="*/ 230980 h 230980"/>
              <a:gd name="connsiteX1" fmla="*/ 3505198 w 3507580"/>
              <a:gd name="connsiteY1" fmla="*/ 171449 h 230980"/>
              <a:gd name="connsiteX2" fmla="*/ 3498055 w 3507580"/>
              <a:gd name="connsiteY2" fmla="*/ 171449 h 230980"/>
              <a:gd name="connsiteX3" fmla="*/ 3498055 w 3507580"/>
              <a:gd name="connsiteY3" fmla="*/ 138111 h 230980"/>
              <a:gd name="connsiteX4" fmla="*/ 3481386 w 3507580"/>
              <a:gd name="connsiteY4" fmla="*/ 138111 h 230980"/>
              <a:gd name="connsiteX5" fmla="*/ 3481386 w 3507580"/>
              <a:gd name="connsiteY5" fmla="*/ 104774 h 230980"/>
              <a:gd name="connsiteX6" fmla="*/ 2807492 w 3507580"/>
              <a:gd name="connsiteY6" fmla="*/ 102393 h 230980"/>
              <a:gd name="connsiteX7" fmla="*/ 2807492 w 3507580"/>
              <a:gd name="connsiteY7" fmla="*/ 76199 h 230980"/>
              <a:gd name="connsiteX8" fmla="*/ 2128835 w 3507580"/>
              <a:gd name="connsiteY8" fmla="*/ 73818 h 230980"/>
              <a:gd name="connsiteX9" fmla="*/ 2128835 w 3507580"/>
              <a:gd name="connsiteY9" fmla="*/ 54768 h 230980"/>
              <a:gd name="connsiteX10" fmla="*/ 1952623 w 3507580"/>
              <a:gd name="connsiteY10" fmla="*/ 52386 h 230980"/>
              <a:gd name="connsiteX11" fmla="*/ 1952624 w 3507580"/>
              <a:gd name="connsiteY11" fmla="*/ 38099 h 230980"/>
              <a:gd name="connsiteX12" fmla="*/ 1526380 w 3507580"/>
              <a:gd name="connsiteY12" fmla="*/ 35718 h 230980"/>
              <a:gd name="connsiteX13" fmla="*/ 1526379 w 3507580"/>
              <a:gd name="connsiteY13" fmla="*/ 16668 h 230980"/>
              <a:gd name="connsiteX14" fmla="*/ 88105 w 3507580"/>
              <a:gd name="connsiteY14" fmla="*/ 16669 h 230980"/>
              <a:gd name="connsiteX15" fmla="*/ 88106 w 3507580"/>
              <a:gd name="connsiteY15" fmla="*/ 0 h 230980"/>
              <a:gd name="connsiteX16" fmla="*/ 0 w 3507580"/>
              <a:gd name="connsiteY16" fmla="*/ 2380 h 230980"/>
              <a:gd name="connsiteX0" fmla="*/ 3507580 w 3507580"/>
              <a:gd name="connsiteY0" fmla="*/ 230980 h 230980"/>
              <a:gd name="connsiteX1" fmla="*/ 3505198 w 3507580"/>
              <a:gd name="connsiteY1" fmla="*/ 171449 h 230980"/>
              <a:gd name="connsiteX2" fmla="*/ 3500437 w 3507580"/>
              <a:gd name="connsiteY2" fmla="*/ 169068 h 230980"/>
              <a:gd name="connsiteX3" fmla="*/ 3498055 w 3507580"/>
              <a:gd name="connsiteY3" fmla="*/ 138111 h 230980"/>
              <a:gd name="connsiteX4" fmla="*/ 3481386 w 3507580"/>
              <a:gd name="connsiteY4" fmla="*/ 138111 h 230980"/>
              <a:gd name="connsiteX5" fmla="*/ 3481386 w 3507580"/>
              <a:gd name="connsiteY5" fmla="*/ 104774 h 230980"/>
              <a:gd name="connsiteX6" fmla="*/ 2807492 w 3507580"/>
              <a:gd name="connsiteY6" fmla="*/ 102393 h 230980"/>
              <a:gd name="connsiteX7" fmla="*/ 2807492 w 3507580"/>
              <a:gd name="connsiteY7" fmla="*/ 76199 h 230980"/>
              <a:gd name="connsiteX8" fmla="*/ 2128835 w 3507580"/>
              <a:gd name="connsiteY8" fmla="*/ 73818 h 230980"/>
              <a:gd name="connsiteX9" fmla="*/ 2128835 w 3507580"/>
              <a:gd name="connsiteY9" fmla="*/ 54768 h 230980"/>
              <a:gd name="connsiteX10" fmla="*/ 1952623 w 3507580"/>
              <a:gd name="connsiteY10" fmla="*/ 52386 h 230980"/>
              <a:gd name="connsiteX11" fmla="*/ 1952624 w 3507580"/>
              <a:gd name="connsiteY11" fmla="*/ 38099 h 230980"/>
              <a:gd name="connsiteX12" fmla="*/ 1526380 w 3507580"/>
              <a:gd name="connsiteY12" fmla="*/ 35718 h 230980"/>
              <a:gd name="connsiteX13" fmla="*/ 1526379 w 3507580"/>
              <a:gd name="connsiteY13" fmla="*/ 16668 h 230980"/>
              <a:gd name="connsiteX14" fmla="*/ 88105 w 3507580"/>
              <a:gd name="connsiteY14" fmla="*/ 16669 h 230980"/>
              <a:gd name="connsiteX15" fmla="*/ 88106 w 3507580"/>
              <a:gd name="connsiteY15" fmla="*/ 0 h 230980"/>
              <a:gd name="connsiteX16" fmla="*/ 0 w 3507580"/>
              <a:gd name="connsiteY16" fmla="*/ 2380 h 230980"/>
              <a:gd name="connsiteX0" fmla="*/ 3507580 w 3509960"/>
              <a:gd name="connsiteY0" fmla="*/ 230980 h 230980"/>
              <a:gd name="connsiteX1" fmla="*/ 3509960 w 3509960"/>
              <a:gd name="connsiteY1" fmla="*/ 169068 h 230980"/>
              <a:gd name="connsiteX2" fmla="*/ 3500437 w 3509960"/>
              <a:gd name="connsiteY2" fmla="*/ 169068 h 230980"/>
              <a:gd name="connsiteX3" fmla="*/ 3498055 w 3509960"/>
              <a:gd name="connsiteY3" fmla="*/ 138111 h 230980"/>
              <a:gd name="connsiteX4" fmla="*/ 3481386 w 3509960"/>
              <a:gd name="connsiteY4" fmla="*/ 138111 h 230980"/>
              <a:gd name="connsiteX5" fmla="*/ 3481386 w 3509960"/>
              <a:gd name="connsiteY5" fmla="*/ 104774 h 230980"/>
              <a:gd name="connsiteX6" fmla="*/ 2807492 w 3509960"/>
              <a:gd name="connsiteY6" fmla="*/ 102393 h 230980"/>
              <a:gd name="connsiteX7" fmla="*/ 2807492 w 3509960"/>
              <a:gd name="connsiteY7" fmla="*/ 76199 h 230980"/>
              <a:gd name="connsiteX8" fmla="*/ 2128835 w 3509960"/>
              <a:gd name="connsiteY8" fmla="*/ 73818 h 230980"/>
              <a:gd name="connsiteX9" fmla="*/ 2128835 w 3509960"/>
              <a:gd name="connsiteY9" fmla="*/ 54768 h 230980"/>
              <a:gd name="connsiteX10" fmla="*/ 1952623 w 3509960"/>
              <a:gd name="connsiteY10" fmla="*/ 52386 h 230980"/>
              <a:gd name="connsiteX11" fmla="*/ 1952624 w 3509960"/>
              <a:gd name="connsiteY11" fmla="*/ 38099 h 230980"/>
              <a:gd name="connsiteX12" fmla="*/ 1526380 w 3509960"/>
              <a:gd name="connsiteY12" fmla="*/ 35718 h 230980"/>
              <a:gd name="connsiteX13" fmla="*/ 1526379 w 3509960"/>
              <a:gd name="connsiteY13" fmla="*/ 16668 h 230980"/>
              <a:gd name="connsiteX14" fmla="*/ 88105 w 3509960"/>
              <a:gd name="connsiteY14" fmla="*/ 16669 h 230980"/>
              <a:gd name="connsiteX15" fmla="*/ 88106 w 3509960"/>
              <a:gd name="connsiteY15" fmla="*/ 0 h 230980"/>
              <a:gd name="connsiteX16" fmla="*/ 0 w 3509960"/>
              <a:gd name="connsiteY16" fmla="*/ 2380 h 230980"/>
              <a:gd name="connsiteX0" fmla="*/ 3507580 w 3509960"/>
              <a:gd name="connsiteY0" fmla="*/ 230980 h 230980"/>
              <a:gd name="connsiteX1" fmla="*/ 3509960 w 3509960"/>
              <a:gd name="connsiteY1" fmla="*/ 169068 h 230980"/>
              <a:gd name="connsiteX2" fmla="*/ 3500437 w 3509960"/>
              <a:gd name="connsiteY2" fmla="*/ 169068 h 230980"/>
              <a:gd name="connsiteX3" fmla="*/ 3498055 w 3509960"/>
              <a:gd name="connsiteY3" fmla="*/ 138111 h 230980"/>
              <a:gd name="connsiteX4" fmla="*/ 3481386 w 3509960"/>
              <a:gd name="connsiteY4" fmla="*/ 138111 h 230980"/>
              <a:gd name="connsiteX5" fmla="*/ 3481386 w 3509960"/>
              <a:gd name="connsiteY5" fmla="*/ 104774 h 230980"/>
              <a:gd name="connsiteX6" fmla="*/ 2807492 w 3509960"/>
              <a:gd name="connsiteY6" fmla="*/ 102393 h 230980"/>
              <a:gd name="connsiteX7" fmla="*/ 2807492 w 3509960"/>
              <a:gd name="connsiteY7" fmla="*/ 76199 h 230980"/>
              <a:gd name="connsiteX8" fmla="*/ 2128835 w 3509960"/>
              <a:gd name="connsiteY8" fmla="*/ 73818 h 230980"/>
              <a:gd name="connsiteX9" fmla="*/ 2128835 w 3509960"/>
              <a:gd name="connsiteY9" fmla="*/ 54768 h 230980"/>
              <a:gd name="connsiteX10" fmla="*/ 1952623 w 3509960"/>
              <a:gd name="connsiteY10" fmla="*/ 52386 h 230980"/>
              <a:gd name="connsiteX11" fmla="*/ 1952624 w 3509960"/>
              <a:gd name="connsiteY11" fmla="*/ 38099 h 230980"/>
              <a:gd name="connsiteX12" fmla="*/ 1526380 w 3509960"/>
              <a:gd name="connsiteY12" fmla="*/ 35718 h 230980"/>
              <a:gd name="connsiteX13" fmla="*/ 1526379 w 3509960"/>
              <a:gd name="connsiteY13" fmla="*/ 16668 h 230980"/>
              <a:gd name="connsiteX14" fmla="*/ 88105 w 3509960"/>
              <a:gd name="connsiteY14" fmla="*/ 16669 h 230980"/>
              <a:gd name="connsiteX15" fmla="*/ 88106 w 3509960"/>
              <a:gd name="connsiteY15" fmla="*/ 0 h 230980"/>
              <a:gd name="connsiteX16" fmla="*/ 0 w 3509960"/>
              <a:gd name="connsiteY16" fmla="*/ 2380 h 230980"/>
              <a:gd name="connsiteX0" fmla="*/ 3507580 w 3509960"/>
              <a:gd name="connsiteY0" fmla="*/ 230980 h 230980"/>
              <a:gd name="connsiteX1" fmla="*/ 3509960 w 3509960"/>
              <a:gd name="connsiteY1" fmla="*/ 169068 h 230980"/>
              <a:gd name="connsiteX2" fmla="*/ 3500437 w 3509960"/>
              <a:gd name="connsiteY2" fmla="*/ 169068 h 230980"/>
              <a:gd name="connsiteX3" fmla="*/ 3498055 w 3509960"/>
              <a:gd name="connsiteY3" fmla="*/ 138111 h 230980"/>
              <a:gd name="connsiteX4" fmla="*/ 3481386 w 3509960"/>
              <a:gd name="connsiteY4" fmla="*/ 138111 h 230980"/>
              <a:gd name="connsiteX5" fmla="*/ 3481386 w 3509960"/>
              <a:gd name="connsiteY5" fmla="*/ 104774 h 230980"/>
              <a:gd name="connsiteX6" fmla="*/ 2807492 w 3509960"/>
              <a:gd name="connsiteY6" fmla="*/ 102393 h 230980"/>
              <a:gd name="connsiteX7" fmla="*/ 2807492 w 3509960"/>
              <a:gd name="connsiteY7" fmla="*/ 76199 h 230980"/>
              <a:gd name="connsiteX8" fmla="*/ 2128835 w 3509960"/>
              <a:gd name="connsiteY8" fmla="*/ 73818 h 230980"/>
              <a:gd name="connsiteX9" fmla="*/ 2128835 w 3509960"/>
              <a:gd name="connsiteY9" fmla="*/ 54768 h 230980"/>
              <a:gd name="connsiteX10" fmla="*/ 1952623 w 3509960"/>
              <a:gd name="connsiteY10" fmla="*/ 52386 h 230980"/>
              <a:gd name="connsiteX11" fmla="*/ 1952624 w 3509960"/>
              <a:gd name="connsiteY11" fmla="*/ 38099 h 230980"/>
              <a:gd name="connsiteX12" fmla="*/ 1526380 w 3509960"/>
              <a:gd name="connsiteY12" fmla="*/ 35718 h 230980"/>
              <a:gd name="connsiteX13" fmla="*/ 1526379 w 3509960"/>
              <a:gd name="connsiteY13" fmla="*/ 16668 h 230980"/>
              <a:gd name="connsiteX14" fmla="*/ 88105 w 3509960"/>
              <a:gd name="connsiteY14" fmla="*/ 16669 h 230980"/>
              <a:gd name="connsiteX15" fmla="*/ 88106 w 3509960"/>
              <a:gd name="connsiteY15" fmla="*/ 0 h 230980"/>
              <a:gd name="connsiteX16" fmla="*/ 0 w 3509960"/>
              <a:gd name="connsiteY16" fmla="*/ 2380 h 230980"/>
              <a:gd name="connsiteX0" fmla="*/ 3021805 w 3509960"/>
              <a:gd name="connsiteY0" fmla="*/ 350043 h 350043"/>
              <a:gd name="connsiteX1" fmla="*/ 3509960 w 3509960"/>
              <a:gd name="connsiteY1" fmla="*/ 169068 h 350043"/>
              <a:gd name="connsiteX2" fmla="*/ 3500437 w 3509960"/>
              <a:gd name="connsiteY2" fmla="*/ 169068 h 350043"/>
              <a:gd name="connsiteX3" fmla="*/ 3498055 w 3509960"/>
              <a:gd name="connsiteY3" fmla="*/ 138111 h 350043"/>
              <a:gd name="connsiteX4" fmla="*/ 3481386 w 3509960"/>
              <a:gd name="connsiteY4" fmla="*/ 138111 h 350043"/>
              <a:gd name="connsiteX5" fmla="*/ 3481386 w 3509960"/>
              <a:gd name="connsiteY5" fmla="*/ 104774 h 350043"/>
              <a:gd name="connsiteX6" fmla="*/ 2807492 w 3509960"/>
              <a:gd name="connsiteY6" fmla="*/ 102393 h 350043"/>
              <a:gd name="connsiteX7" fmla="*/ 2807492 w 3509960"/>
              <a:gd name="connsiteY7" fmla="*/ 76199 h 350043"/>
              <a:gd name="connsiteX8" fmla="*/ 2128835 w 3509960"/>
              <a:gd name="connsiteY8" fmla="*/ 73818 h 350043"/>
              <a:gd name="connsiteX9" fmla="*/ 2128835 w 3509960"/>
              <a:gd name="connsiteY9" fmla="*/ 54768 h 350043"/>
              <a:gd name="connsiteX10" fmla="*/ 1952623 w 3509960"/>
              <a:gd name="connsiteY10" fmla="*/ 52386 h 350043"/>
              <a:gd name="connsiteX11" fmla="*/ 1952624 w 3509960"/>
              <a:gd name="connsiteY11" fmla="*/ 38099 h 350043"/>
              <a:gd name="connsiteX12" fmla="*/ 1526380 w 3509960"/>
              <a:gd name="connsiteY12" fmla="*/ 35718 h 350043"/>
              <a:gd name="connsiteX13" fmla="*/ 1526379 w 3509960"/>
              <a:gd name="connsiteY13" fmla="*/ 16668 h 350043"/>
              <a:gd name="connsiteX14" fmla="*/ 88105 w 3509960"/>
              <a:gd name="connsiteY14" fmla="*/ 16669 h 350043"/>
              <a:gd name="connsiteX15" fmla="*/ 88106 w 3509960"/>
              <a:gd name="connsiteY15" fmla="*/ 0 h 350043"/>
              <a:gd name="connsiteX16" fmla="*/ 0 w 3509960"/>
              <a:gd name="connsiteY16" fmla="*/ 2380 h 350043"/>
              <a:gd name="connsiteX0" fmla="*/ 3021805 w 3509960"/>
              <a:gd name="connsiteY0" fmla="*/ 350043 h 350043"/>
              <a:gd name="connsiteX1" fmla="*/ 3509960 w 3509960"/>
              <a:gd name="connsiteY1" fmla="*/ 169068 h 350043"/>
              <a:gd name="connsiteX2" fmla="*/ 3500437 w 3509960"/>
              <a:gd name="connsiteY2" fmla="*/ 169068 h 350043"/>
              <a:gd name="connsiteX3" fmla="*/ 3498055 w 3509960"/>
              <a:gd name="connsiteY3" fmla="*/ 138111 h 350043"/>
              <a:gd name="connsiteX4" fmla="*/ 3481386 w 3509960"/>
              <a:gd name="connsiteY4" fmla="*/ 138111 h 350043"/>
              <a:gd name="connsiteX5" fmla="*/ 3481386 w 3509960"/>
              <a:gd name="connsiteY5" fmla="*/ 104774 h 350043"/>
              <a:gd name="connsiteX6" fmla="*/ 2807492 w 3509960"/>
              <a:gd name="connsiteY6" fmla="*/ 102393 h 350043"/>
              <a:gd name="connsiteX7" fmla="*/ 2807492 w 3509960"/>
              <a:gd name="connsiteY7" fmla="*/ 76199 h 350043"/>
              <a:gd name="connsiteX8" fmla="*/ 2128835 w 3509960"/>
              <a:gd name="connsiteY8" fmla="*/ 73818 h 350043"/>
              <a:gd name="connsiteX9" fmla="*/ 2128835 w 3509960"/>
              <a:gd name="connsiteY9" fmla="*/ 54768 h 350043"/>
              <a:gd name="connsiteX10" fmla="*/ 1952623 w 3509960"/>
              <a:gd name="connsiteY10" fmla="*/ 52386 h 350043"/>
              <a:gd name="connsiteX11" fmla="*/ 1952624 w 3509960"/>
              <a:gd name="connsiteY11" fmla="*/ 38099 h 350043"/>
              <a:gd name="connsiteX12" fmla="*/ 1526380 w 3509960"/>
              <a:gd name="connsiteY12" fmla="*/ 35718 h 350043"/>
              <a:gd name="connsiteX13" fmla="*/ 1526379 w 3509960"/>
              <a:gd name="connsiteY13" fmla="*/ 16668 h 350043"/>
              <a:gd name="connsiteX14" fmla="*/ 88105 w 3509960"/>
              <a:gd name="connsiteY14" fmla="*/ 16669 h 350043"/>
              <a:gd name="connsiteX15" fmla="*/ 88106 w 3509960"/>
              <a:gd name="connsiteY15" fmla="*/ 0 h 350043"/>
              <a:gd name="connsiteX16" fmla="*/ 0 w 3509960"/>
              <a:gd name="connsiteY16" fmla="*/ 2380 h 350043"/>
              <a:gd name="connsiteX0" fmla="*/ 3507580 w 3509960"/>
              <a:gd name="connsiteY0" fmla="*/ 235743 h 235743"/>
              <a:gd name="connsiteX1" fmla="*/ 3509960 w 3509960"/>
              <a:gd name="connsiteY1" fmla="*/ 169068 h 235743"/>
              <a:gd name="connsiteX2" fmla="*/ 3500437 w 3509960"/>
              <a:gd name="connsiteY2" fmla="*/ 169068 h 235743"/>
              <a:gd name="connsiteX3" fmla="*/ 3498055 w 3509960"/>
              <a:gd name="connsiteY3" fmla="*/ 138111 h 235743"/>
              <a:gd name="connsiteX4" fmla="*/ 3481386 w 3509960"/>
              <a:gd name="connsiteY4" fmla="*/ 138111 h 235743"/>
              <a:gd name="connsiteX5" fmla="*/ 3481386 w 3509960"/>
              <a:gd name="connsiteY5" fmla="*/ 104774 h 235743"/>
              <a:gd name="connsiteX6" fmla="*/ 2807492 w 3509960"/>
              <a:gd name="connsiteY6" fmla="*/ 102393 h 235743"/>
              <a:gd name="connsiteX7" fmla="*/ 2807492 w 3509960"/>
              <a:gd name="connsiteY7" fmla="*/ 76199 h 235743"/>
              <a:gd name="connsiteX8" fmla="*/ 2128835 w 3509960"/>
              <a:gd name="connsiteY8" fmla="*/ 73818 h 235743"/>
              <a:gd name="connsiteX9" fmla="*/ 2128835 w 3509960"/>
              <a:gd name="connsiteY9" fmla="*/ 54768 h 235743"/>
              <a:gd name="connsiteX10" fmla="*/ 1952623 w 3509960"/>
              <a:gd name="connsiteY10" fmla="*/ 52386 h 235743"/>
              <a:gd name="connsiteX11" fmla="*/ 1952624 w 3509960"/>
              <a:gd name="connsiteY11" fmla="*/ 38099 h 235743"/>
              <a:gd name="connsiteX12" fmla="*/ 1526380 w 3509960"/>
              <a:gd name="connsiteY12" fmla="*/ 35718 h 235743"/>
              <a:gd name="connsiteX13" fmla="*/ 1526379 w 3509960"/>
              <a:gd name="connsiteY13" fmla="*/ 16668 h 235743"/>
              <a:gd name="connsiteX14" fmla="*/ 88105 w 3509960"/>
              <a:gd name="connsiteY14" fmla="*/ 16669 h 235743"/>
              <a:gd name="connsiteX15" fmla="*/ 88106 w 3509960"/>
              <a:gd name="connsiteY15" fmla="*/ 0 h 235743"/>
              <a:gd name="connsiteX16" fmla="*/ 0 w 3509960"/>
              <a:gd name="connsiteY16" fmla="*/ 2380 h 235743"/>
              <a:gd name="connsiteX0" fmla="*/ 3512342 w 3512447"/>
              <a:gd name="connsiteY0" fmla="*/ 233361 h 233361"/>
              <a:gd name="connsiteX1" fmla="*/ 3509960 w 3512447"/>
              <a:gd name="connsiteY1" fmla="*/ 169068 h 233361"/>
              <a:gd name="connsiteX2" fmla="*/ 3500437 w 3512447"/>
              <a:gd name="connsiteY2" fmla="*/ 169068 h 233361"/>
              <a:gd name="connsiteX3" fmla="*/ 3498055 w 3512447"/>
              <a:gd name="connsiteY3" fmla="*/ 138111 h 233361"/>
              <a:gd name="connsiteX4" fmla="*/ 3481386 w 3512447"/>
              <a:gd name="connsiteY4" fmla="*/ 138111 h 233361"/>
              <a:gd name="connsiteX5" fmla="*/ 3481386 w 3512447"/>
              <a:gd name="connsiteY5" fmla="*/ 104774 h 233361"/>
              <a:gd name="connsiteX6" fmla="*/ 2807492 w 3512447"/>
              <a:gd name="connsiteY6" fmla="*/ 102393 h 233361"/>
              <a:gd name="connsiteX7" fmla="*/ 2807492 w 3512447"/>
              <a:gd name="connsiteY7" fmla="*/ 76199 h 233361"/>
              <a:gd name="connsiteX8" fmla="*/ 2128835 w 3512447"/>
              <a:gd name="connsiteY8" fmla="*/ 73818 h 233361"/>
              <a:gd name="connsiteX9" fmla="*/ 2128835 w 3512447"/>
              <a:gd name="connsiteY9" fmla="*/ 54768 h 233361"/>
              <a:gd name="connsiteX10" fmla="*/ 1952623 w 3512447"/>
              <a:gd name="connsiteY10" fmla="*/ 52386 h 233361"/>
              <a:gd name="connsiteX11" fmla="*/ 1952624 w 3512447"/>
              <a:gd name="connsiteY11" fmla="*/ 38099 h 233361"/>
              <a:gd name="connsiteX12" fmla="*/ 1526380 w 3512447"/>
              <a:gd name="connsiteY12" fmla="*/ 35718 h 233361"/>
              <a:gd name="connsiteX13" fmla="*/ 1526379 w 3512447"/>
              <a:gd name="connsiteY13" fmla="*/ 16668 h 233361"/>
              <a:gd name="connsiteX14" fmla="*/ 88105 w 3512447"/>
              <a:gd name="connsiteY14" fmla="*/ 16669 h 233361"/>
              <a:gd name="connsiteX15" fmla="*/ 88106 w 3512447"/>
              <a:gd name="connsiteY15" fmla="*/ 0 h 233361"/>
              <a:gd name="connsiteX16" fmla="*/ 0 w 3512447"/>
              <a:gd name="connsiteY16" fmla="*/ 2380 h 233361"/>
              <a:gd name="connsiteX0" fmla="*/ 3509960 w 3510188"/>
              <a:gd name="connsiteY0" fmla="*/ 233361 h 233361"/>
              <a:gd name="connsiteX1" fmla="*/ 3509960 w 3510188"/>
              <a:gd name="connsiteY1" fmla="*/ 169068 h 233361"/>
              <a:gd name="connsiteX2" fmla="*/ 3500437 w 3510188"/>
              <a:gd name="connsiteY2" fmla="*/ 169068 h 233361"/>
              <a:gd name="connsiteX3" fmla="*/ 3498055 w 3510188"/>
              <a:gd name="connsiteY3" fmla="*/ 138111 h 233361"/>
              <a:gd name="connsiteX4" fmla="*/ 3481386 w 3510188"/>
              <a:gd name="connsiteY4" fmla="*/ 138111 h 233361"/>
              <a:gd name="connsiteX5" fmla="*/ 3481386 w 3510188"/>
              <a:gd name="connsiteY5" fmla="*/ 104774 h 233361"/>
              <a:gd name="connsiteX6" fmla="*/ 2807492 w 3510188"/>
              <a:gd name="connsiteY6" fmla="*/ 102393 h 233361"/>
              <a:gd name="connsiteX7" fmla="*/ 2807492 w 3510188"/>
              <a:gd name="connsiteY7" fmla="*/ 76199 h 233361"/>
              <a:gd name="connsiteX8" fmla="*/ 2128835 w 3510188"/>
              <a:gd name="connsiteY8" fmla="*/ 73818 h 233361"/>
              <a:gd name="connsiteX9" fmla="*/ 2128835 w 3510188"/>
              <a:gd name="connsiteY9" fmla="*/ 54768 h 233361"/>
              <a:gd name="connsiteX10" fmla="*/ 1952623 w 3510188"/>
              <a:gd name="connsiteY10" fmla="*/ 52386 h 233361"/>
              <a:gd name="connsiteX11" fmla="*/ 1952624 w 3510188"/>
              <a:gd name="connsiteY11" fmla="*/ 38099 h 233361"/>
              <a:gd name="connsiteX12" fmla="*/ 1526380 w 3510188"/>
              <a:gd name="connsiteY12" fmla="*/ 35718 h 233361"/>
              <a:gd name="connsiteX13" fmla="*/ 1526379 w 3510188"/>
              <a:gd name="connsiteY13" fmla="*/ 16668 h 233361"/>
              <a:gd name="connsiteX14" fmla="*/ 88105 w 3510188"/>
              <a:gd name="connsiteY14" fmla="*/ 16669 h 233361"/>
              <a:gd name="connsiteX15" fmla="*/ 88106 w 3510188"/>
              <a:gd name="connsiteY15" fmla="*/ 0 h 233361"/>
              <a:gd name="connsiteX16" fmla="*/ 0 w 3510188"/>
              <a:gd name="connsiteY16" fmla="*/ 2380 h 233361"/>
              <a:gd name="connsiteX0" fmla="*/ 3509960 w 3510188"/>
              <a:gd name="connsiteY0" fmla="*/ 233361 h 233361"/>
              <a:gd name="connsiteX1" fmla="*/ 3509960 w 3510188"/>
              <a:gd name="connsiteY1" fmla="*/ 169068 h 233361"/>
              <a:gd name="connsiteX2" fmla="*/ 3498056 w 3510188"/>
              <a:gd name="connsiteY2" fmla="*/ 169068 h 233361"/>
              <a:gd name="connsiteX3" fmla="*/ 3498055 w 3510188"/>
              <a:gd name="connsiteY3" fmla="*/ 138111 h 233361"/>
              <a:gd name="connsiteX4" fmla="*/ 3481386 w 3510188"/>
              <a:gd name="connsiteY4" fmla="*/ 138111 h 233361"/>
              <a:gd name="connsiteX5" fmla="*/ 3481386 w 3510188"/>
              <a:gd name="connsiteY5" fmla="*/ 104774 h 233361"/>
              <a:gd name="connsiteX6" fmla="*/ 2807492 w 3510188"/>
              <a:gd name="connsiteY6" fmla="*/ 102393 h 233361"/>
              <a:gd name="connsiteX7" fmla="*/ 2807492 w 3510188"/>
              <a:gd name="connsiteY7" fmla="*/ 76199 h 233361"/>
              <a:gd name="connsiteX8" fmla="*/ 2128835 w 3510188"/>
              <a:gd name="connsiteY8" fmla="*/ 73818 h 233361"/>
              <a:gd name="connsiteX9" fmla="*/ 2128835 w 3510188"/>
              <a:gd name="connsiteY9" fmla="*/ 54768 h 233361"/>
              <a:gd name="connsiteX10" fmla="*/ 1952623 w 3510188"/>
              <a:gd name="connsiteY10" fmla="*/ 52386 h 233361"/>
              <a:gd name="connsiteX11" fmla="*/ 1952624 w 3510188"/>
              <a:gd name="connsiteY11" fmla="*/ 38099 h 233361"/>
              <a:gd name="connsiteX12" fmla="*/ 1526380 w 3510188"/>
              <a:gd name="connsiteY12" fmla="*/ 35718 h 233361"/>
              <a:gd name="connsiteX13" fmla="*/ 1526379 w 3510188"/>
              <a:gd name="connsiteY13" fmla="*/ 16668 h 233361"/>
              <a:gd name="connsiteX14" fmla="*/ 88105 w 3510188"/>
              <a:gd name="connsiteY14" fmla="*/ 16669 h 233361"/>
              <a:gd name="connsiteX15" fmla="*/ 88106 w 3510188"/>
              <a:gd name="connsiteY15" fmla="*/ 0 h 233361"/>
              <a:gd name="connsiteX16" fmla="*/ 0 w 3510188"/>
              <a:gd name="connsiteY16" fmla="*/ 2380 h 233361"/>
              <a:gd name="connsiteX0" fmla="*/ 3507579 w 3509960"/>
              <a:gd name="connsiteY0" fmla="*/ 233361 h 233361"/>
              <a:gd name="connsiteX1" fmla="*/ 3509960 w 3509960"/>
              <a:gd name="connsiteY1" fmla="*/ 169068 h 233361"/>
              <a:gd name="connsiteX2" fmla="*/ 3498056 w 3509960"/>
              <a:gd name="connsiteY2" fmla="*/ 169068 h 233361"/>
              <a:gd name="connsiteX3" fmla="*/ 3498055 w 3509960"/>
              <a:gd name="connsiteY3" fmla="*/ 138111 h 233361"/>
              <a:gd name="connsiteX4" fmla="*/ 3481386 w 3509960"/>
              <a:gd name="connsiteY4" fmla="*/ 138111 h 233361"/>
              <a:gd name="connsiteX5" fmla="*/ 3481386 w 3509960"/>
              <a:gd name="connsiteY5" fmla="*/ 104774 h 233361"/>
              <a:gd name="connsiteX6" fmla="*/ 2807492 w 3509960"/>
              <a:gd name="connsiteY6" fmla="*/ 102393 h 233361"/>
              <a:gd name="connsiteX7" fmla="*/ 2807492 w 3509960"/>
              <a:gd name="connsiteY7" fmla="*/ 76199 h 233361"/>
              <a:gd name="connsiteX8" fmla="*/ 2128835 w 3509960"/>
              <a:gd name="connsiteY8" fmla="*/ 73818 h 233361"/>
              <a:gd name="connsiteX9" fmla="*/ 2128835 w 3509960"/>
              <a:gd name="connsiteY9" fmla="*/ 54768 h 233361"/>
              <a:gd name="connsiteX10" fmla="*/ 1952623 w 3509960"/>
              <a:gd name="connsiteY10" fmla="*/ 52386 h 233361"/>
              <a:gd name="connsiteX11" fmla="*/ 1952624 w 3509960"/>
              <a:gd name="connsiteY11" fmla="*/ 38099 h 233361"/>
              <a:gd name="connsiteX12" fmla="*/ 1526380 w 3509960"/>
              <a:gd name="connsiteY12" fmla="*/ 35718 h 233361"/>
              <a:gd name="connsiteX13" fmla="*/ 1526379 w 3509960"/>
              <a:gd name="connsiteY13" fmla="*/ 16668 h 233361"/>
              <a:gd name="connsiteX14" fmla="*/ 88105 w 3509960"/>
              <a:gd name="connsiteY14" fmla="*/ 16669 h 233361"/>
              <a:gd name="connsiteX15" fmla="*/ 88106 w 3509960"/>
              <a:gd name="connsiteY15" fmla="*/ 0 h 233361"/>
              <a:gd name="connsiteX16" fmla="*/ 0 w 3509960"/>
              <a:gd name="connsiteY16" fmla="*/ 2380 h 233361"/>
              <a:gd name="connsiteX0" fmla="*/ 3512342 w 3512447"/>
              <a:gd name="connsiteY0" fmla="*/ 233361 h 233361"/>
              <a:gd name="connsiteX1" fmla="*/ 3509960 w 3512447"/>
              <a:gd name="connsiteY1" fmla="*/ 169068 h 233361"/>
              <a:gd name="connsiteX2" fmla="*/ 3498056 w 3512447"/>
              <a:gd name="connsiteY2" fmla="*/ 169068 h 233361"/>
              <a:gd name="connsiteX3" fmla="*/ 3498055 w 3512447"/>
              <a:gd name="connsiteY3" fmla="*/ 138111 h 233361"/>
              <a:gd name="connsiteX4" fmla="*/ 3481386 w 3512447"/>
              <a:gd name="connsiteY4" fmla="*/ 138111 h 233361"/>
              <a:gd name="connsiteX5" fmla="*/ 3481386 w 3512447"/>
              <a:gd name="connsiteY5" fmla="*/ 104774 h 233361"/>
              <a:gd name="connsiteX6" fmla="*/ 2807492 w 3512447"/>
              <a:gd name="connsiteY6" fmla="*/ 102393 h 233361"/>
              <a:gd name="connsiteX7" fmla="*/ 2807492 w 3512447"/>
              <a:gd name="connsiteY7" fmla="*/ 76199 h 233361"/>
              <a:gd name="connsiteX8" fmla="*/ 2128835 w 3512447"/>
              <a:gd name="connsiteY8" fmla="*/ 73818 h 233361"/>
              <a:gd name="connsiteX9" fmla="*/ 2128835 w 3512447"/>
              <a:gd name="connsiteY9" fmla="*/ 54768 h 233361"/>
              <a:gd name="connsiteX10" fmla="*/ 1952623 w 3512447"/>
              <a:gd name="connsiteY10" fmla="*/ 52386 h 233361"/>
              <a:gd name="connsiteX11" fmla="*/ 1952624 w 3512447"/>
              <a:gd name="connsiteY11" fmla="*/ 38099 h 233361"/>
              <a:gd name="connsiteX12" fmla="*/ 1526380 w 3512447"/>
              <a:gd name="connsiteY12" fmla="*/ 35718 h 233361"/>
              <a:gd name="connsiteX13" fmla="*/ 1526379 w 3512447"/>
              <a:gd name="connsiteY13" fmla="*/ 16668 h 233361"/>
              <a:gd name="connsiteX14" fmla="*/ 88105 w 3512447"/>
              <a:gd name="connsiteY14" fmla="*/ 16669 h 233361"/>
              <a:gd name="connsiteX15" fmla="*/ 88106 w 3512447"/>
              <a:gd name="connsiteY15" fmla="*/ 0 h 233361"/>
              <a:gd name="connsiteX16" fmla="*/ 0 w 3512447"/>
              <a:gd name="connsiteY16" fmla="*/ 2380 h 233361"/>
              <a:gd name="connsiteX0" fmla="*/ 3512342 w 3512342"/>
              <a:gd name="connsiteY0" fmla="*/ 233361 h 233361"/>
              <a:gd name="connsiteX1" fmla="*/ 3509960 w 3512342"/>
              <a:gd name="connsiteY1" fmla="*/ 169068 h 233361"/>
              <a:gd name="connsiteX2" fmla="*/ 3498056 w 3512342"/>
              <a:gd name="connsiteY2" fmla="*/ 169068 h 233361"/>
              <a:gd name="connsiteX3" fmla="*/ 3498055 w 3512342"/>
              <a:gd name="connsiteY3" fmla="*/ 138111 h 233361"/>
              <a:gd name="connsiteX4" fmla="*/ 3481386 w 3512342"/>
              <a:gd name="connsiteY4" fmla="*/ 138111 h 233361"/>
              <a:gd name="connsiteX5" fmla="*/ 3481386 w 3512342"/>
              <a:gd name="connsiteY5" fmla="*/ 104774 h 233361"/>
              <a:gd name="connsiteX6" fmla="*/ 2807492 w 3512342"/>
              <a:gd name="connsiteY6" fmla="*/ 102393 h 233361"/>
              <a:gd name="connsiteX7" fmla="*/ 2807492 w 3512342"/>
              <a:gd name="connsiteY7" fmla="*/ 76199 h 233361"/>
              <a:gd name="connsiteX8" fmla="*/ 2128835 w 3512342"/>
              <a:gd name="connsiteY8" fmla="*/ 73818 h 233361"/>
              <a:gd name="connsiteX9" fmla="*/ 2128835 w 3512342"/>
              <a:gd name="connsiteY9" fmla="*/ 54768 h 233361"/>
              <a:gd name="connsiteX10" fmla="*/ 1952623 w 3512342"/>
              <a:gd name="connsiteY10" fmla="*/ 52386 h 233361"/>
              <a:gd name="connsiteX11" fmla="*/ 1952624 w 3512342"/>
              <a:gd name="connsiteY11" fmla="*/ 38099 h 233361"/>
              <a:gd name="connsiteX12" fmla="*/ 1526380 w 3512342"/>
              <a:gd name="connsiteY12" fmla="*/ 35718 h 233361"/>
              <a:gd name="connsiteX13" fmla="*/ 1526379 w 3512342"/>
              <a:gd name="connsiteY13" fmla="*/ 16668 h 233361"/>
              <a:gd name="connsiteX14" fmla="*/ 88105 w 3512342"/>
              <a:gd name="connsiteY14" fmla="*/ 16669 h 233361"/>
              <a:gd name="connsiteX15" fmla="*/ 88106 w 3512342"/>
              <a:gd name="connsiteY15" fmla="*/ 0 h 233361"/>
              <a:gd name="connsiteX16" fmla="*/ 0 w 3512342"/>
              <a:gd name="connsiteY16" fmla="*/ 2380 h 233361"/>
              <a:gd name="connsiteX0" fmla="*/ 3471860 w 3509960"/>
              <a:gd name="connsiteY0" fmla="*/ 557211 h 557211"/>
              <a:gd name="connsiteX1" fmla="*/ 3509960 w 3509960"/>
              <a:gd name="connsiteY1" fmla="*/ 169068 h 557211"/>
              <a:gd name="connsiteX2" fmla="*/ 3498056 w 3509960"/>
              <a:gd name="connsiteY2" fmla="*/ 169068 h 557211"/>
              <a:gd name="connsiteX3" fmla="*/ 3498055 w 3509960"/>
              <a:gd name="connsiteY3" fmla="*/ 138111 h 557211"/>
              <a:gd name="connsiteX4" fmla="*/ 3481386 w 3509960"/>
              <a:gd name="connsiteY4" fmla="*/ 138111 h 557211"/>
              <a:gd name="connsiteX5" fmla="*/ 3481386 w 3509960"/>
              <a:gd name="connsiteY5" fmla="*/ 104774 h 557211"/>
              <a:gd name="connsiteX6" fmla="*/ 2807492 w 3509960"/>
              <a:gd name="connsiteY6" fmla="*/ 102393 h 557211"/>
              <a:gd name="connsiteX7" fmla="*/ 2807492 w 3509960"/>
              <a:gd name="connsiteY7" fmla="*/ 76199 h 557211"/>
              <a:gd name="connsiteX8" fmla="*/ 2128835 w 3509960"/>
              <a:gd name="connsiteY8" fmla="*/ 73818 h 557211"/>
              <a:gd name="connsiteX9" fmla="*/ 2128835 w 3509960"/>
              <a:gd name="connsiteY9" fmla="*/ 54768 h 557211"/>
              <a:gd name="connsiteX10" fmla="*/ 1952623 w 3509960"/>
              <a:gd name="connsiteY10" fmla="*/ 52386 h 557211"/>
              <a:gd name="connsiteX11" fmla="*/ 1952624 w 3509960"/>
              <a:gd name="connsiteY11" fmla="*/ 38099 h 557211"/>
              <a:gd name="connsiteX12" fmla="*/ 1526380 w 3509960"/>
              <a:gd name="connsiteY12" fmla="*/ 35718 h 557211"/>
              <a:gd name="connsiteX13" fmla="*/ 1526379 w 3509960"/>
              <a:gd name="connsiteY13" fmla="*/ 16668 h 557211"/>
              <a:gd name="connsiteX14" fmla="*/ 88105 w 3509960"/>
              <a:gd name="connsiteY14" fmla="*/ 16669 h 557211"/>
              <a:gd name="connsiteX15" fmla="*/ 88106 w 3509960"/>
              <a:gd name="connsiteY15" fmla="*/ 0 h 557211"/>
              <a:gd name="connsiteX16" fmla="*/ 0 w 3509960"/>
              <a:gd name="connsiteY16" fmla="*/ 2380 h 557211"/>
              <a:gd name="connsiteX0" fmla="*/ 3512341 w 3512341"/>
              <a:gd name="connsiteY0" fmla="*/ 230980 h 230980"/>
              <a:gd name="connsiteX1" fmla="*/ 3509960 w 3512341"/>
              <a:gd name="connsiteY1" fmla="*/ 169068 h 230980"/>
              <a:gd name="connsiteX2" fmla="*/ 3498056 w 3512341"/>
              <a:gd name="connsiteY2" fmla="*/ 169068 h 230980"/>
              <a:gd name="connsiteX3" fmla="*/ 3498055 w 3512341"/>
              <a:gd name="connsiteY3" fmla="*/ 138111 h 230980"/>
              <a:gd name="connsiteX4" fmla="*/ 3481386 w 3512341"/>
              <a:gd name="connsiteY4" fmla="*/ 138111 h 230980"/>
              <a:gd name="connsiteX5" fmla="*/ 3481386 w 3512341"/>
              <a:gd name="connsiteY5" fmla="*/ 104774 h 230980"/>
              <a:gd name="connsiteX6" fmla="*/ 2807492 w 3512341"/>
              <a:gd name="connsiteY6" fmla="*/ 102393 h 230980"/>
              <a:gd name="connsiteX7" fmla="*/ 2807492 w 3512341"/>
              <a:gd name="connsiteY7" fmla="*/ 76199 h 230980"/>
              <a:gd name="connsiteX8" fmla="*/ 2128835 w 3512341"/>
              <a:gd name="connsiteY8" fmla="*/ 73818 h 230980"/>
              <a:gd name="connsiteX9" fmla="*/ 2128835 w 3512341"/>
              <a:gd name="connsiteY9" fmla="*/ 54768 h 230980"/>
              <a:gd name="connsiteX10" fmla="*/ 1952623 w 3512341"/>
              <a:gd name="connsiteY10" fmla="*/ 52386 h 230980"/>
              <a:gd name="connsiteX11" fmla="*/ 1952624 w 3512341"/>
              <a:gd name="connsiteY11" fmla="*/ 38099 h 230980"/>
              <a:gd name="connsiteX12" fmla="*/ 1526380 w 3512341"/>
              <a:gd name="connsiteY12" fmla="*/ 35718 h 230980"/>
              <a:gd name="connsiteX13" fmla="*/ 1526379 w 3512341"/>
              <a:gd name="connsiteY13" fmla="*/ 16668 h 230980"/>
              <a:gd name="connsiteX14" fmla="*/ 88105 w 3512341"/>
              <a:gd name="connsiteY14" fmla="*/ 16669 h 230980"/>
              <a:gd name="connsiteX15" fmla="*/ 88106 w 3512341"/>
              <a:gd name="connsiteY15" fmla="*/ 0 h 230980"/>
              <a:gd name="connsiteX16" fmla="*/ 0 w 3512341"/>
              <a:gd name="connsiteY16" fmla="*/ 2380 h 230980"/>
              <a:gd name="connsiteX0" fmla="*/ 3512341 w 3512341"/>
              <a:gd name="connsiteY0" fmla="*/ 230980 h 230980"/>
              <a:gd name="connsiteX1" fmla="*/ 3509960 w 3512341"/>
              <a:gd name="connsiteY1" fmla="*/ 169068 h 230980"/>
              <a:gd name="connsiteX2" fmla="*/ 3498056 w 3512341"/>
              <a:gd name="connsiteY2" fmla="*/ 169068 h 230980"/>
              <a:gd name="connsiteX3" fmla="*/ 3498055 w 3512341"/>
              <a:gd name="connsiteY3" fmla="*/ 138111 h 230980"/>
              <a:gd name="connsiteX4" fmla="*/ 3481386 w 3512341"/>
              <a:gd name="connsiteY4" fmla="*/ 138111 h 230980"/>
              <a:gd name="connsiteX5" fmla="*/ 3481386 w 3512341"/>
              <a:gd name="connsiteY5" fmla="*/ 104774 h 230980"/>
              <a:gd name="connsiteX6" fmla="*/ 2807492 w 3512341"/>
              <a:gd name="connsiteY6" fmla="*/ 102393 h 230980"/>
              <a:gd name="connsiteX7" fmla="*/ 2807492 w 3512341"/>
              <a:gd name="connsiteY7" fmla="*/ 76199 h 230980"/>
              <a:gd name="connsiteX8" fmla="*/ 2128835 w 3512341"/>
              <a:gd name="connsiteY8" fmla="*/ 73818 h 230980"/>
              <a:gd name="connsiteX9" fmla="*/ 2128835 w 3512341"/>
              <a:gd name="connsiteY9" fmla="*/ 54768 h 230980"/>
              <a:gd name="connsiteX10" fmla="*/ 1952623 w 3512341"/>
              <a:gd name="connsiteY10" fmla="*/ 52386 h 230980"/>
              <a:gd name="connsiteX11" fmla="*/ 1952624 w 3512341"/>
              <a:gd name="connsiteY11" fmla="*/ 38099 h 230980"/>
              <a:gd name="connsiteX12" fmla="*/ 1526380 w 3512341"/>
              <a:gd name="connsiteY12" fmla="*/ 35718 h 230980"/>
              <a:gd name="connsiteX13" fmla="*/ 1526379 w 3512341"/>
              <a:gd name="connsiteY13" fmla="*/ 16668 h 230980"/>
              <a:gd name="connsiteX14" fmla="*/ 88105 w 3512341"/>
              <a:gd name="connsiteY14" fmla="*/ 16669 h 230980"/>
              <a:gd name="connsiteX15" fmla="*/ 88106 w 3512341"/>
              <a:gd name="connsiteY15" fmla="*/ 0 h 230980"/>
              <a:gd name="connsiteX16" fmla="*/ 0 w 3512341"/>
              <a:gd name="connsiteY16" fmla="*/ 2380 h 230980"/>
              <a:gd name="connsiteX0" fmla="*/ 3509960 w 3509960"/>
              <a:gd name="connsiteY0" fmla="*/ 169068 h 169068"/>
              <a:gd name="connsiteX1" fmla="*/ 3498056 w 3509960"/>
              <a:gd name="connsiteY1" fmla="*/ 169068 h 169068"/>
              <a:gd name="connsiteX2" fmla="*/ 3498055 w 3509960"/>
              <a:gd name="connsiteY2" fmla="*/ 138111 h 169068"/>
              <a:gd name="connsiteX3" fmla="*/ 3481386 w 3509960"/>
              <a:gd name="connsiteY3" fmla="*/ 138111 h 169068"/>
              <a:gd name="connsiteX4" fmla="*/ 3481386 w 3509960"/>
              <a:gd name="connsiteY4" fmla="*/ 104774 h 169068"/>
              <a:gd name="connsiteX5" fmla="*/ 2807492 w 3509960"/>
              <a:gd name="connsiteY5" fmla="*/ 102393 h 169068"/>
              <a:gd name="connsiteX6" fmla="*/ 2807492 w 3509960"/>
              <a:gd name="connsiteY6" fmla="*/ 76199 h 169068"/>
              <a:gd name="connsiteX7" fmla="*/ 2128835 w 3509960"/>
              <a:gd name="connsiteY7" fmla="*/ 73818 h 169068"/>
              <a:gd name="connsiteX8" fmla="*/ 2128835 w 3509960"/>
              <a:gd name="connsiteY8" fmla="*/ 54768 h 169068"/>
              <a:gd name="connsiteX9" fmla="*/ 1952623 w 3509960"/>
              <a:gd name="connsiteY9" fmla="*/ 52386 h 169068"/>
              <a:gd name="connsiteX10" fmla="*/ 1952624 w 3509960"/>
              <a:gd name="connsiteY10" fmla="*/ 38099 h 169068"/>
              <a:gd name="connsiteX11" fmla="*/ 1526380 w 3509960"/>
              <a:gd name="connsiteY11" fmla="*/ 35718 h 169068"/>
              <a:gd name="connsiteX12" fmla="*/ 1526379 w 3509960"/>
              <a:gd name="connsiteY12" fmla="*/ 16668 h 169068"/>
              <a:gd name="connsiteX13" fmla="*/ 88105 w 3509960"/>
              <a:gd name="connsiteY13" fmla="*/ 16669 h 169068"/>
              <a:gd name="connsiteX14" fmla="*/ 88106 w 3509960"/>
              <a:gd name="connsiteY14" fmla="*/ 0 h 169068"/>
              <a:gd name="connsiteX15" fmla="*/ 0 w 3509960"/>
              <a:gd name="connsiteY15" fmla="*/ 2380 h 169068"/>
              <a:gd name="connsiteX0" fmla="*/ 3509960 w 3512342"/>
              <a:gd name="connsiteY0" fmla="*/ 169068 h 169068"/>
              <a:gd name="connsiteX1" fmla="*/ 3498056 w 3512342"/>
              <a:gd name="connsiteY1" fmla="*/ 169068 h 169068"/>
              <a:gd name="connsiteX2" fmla="*/ 3512342 w 3512342"/>
              <a:gd name="connsiteY2" fmla="*/ 164306 h 169068"/>
              <a:gd name="connsiteX3" fmla="*/ 3498055 w 3512342"/>
              <a:gd name="connsiteY3" fmla="*/ 138111 h 169068"/>
              <a:gd name="connsiteX4" fmla="*/ 3481386 w 3512342"/>
              <a:gd name="connsiteY4" fmla="*/ 138111 h 169068"/>
              <a:gd name="connsiteX5" fmla="*/ 3481386 w 3512342"/>
              <a:gd name="connsiteY5" fmla="*/ 104774 h 169068"/>
              <a:gd name="connsiteX6" fmla="*/ 2807492 w 3512342"/>
              <a:gd name="connsiteY6" fmla="*/ 102393 h 169068"/>
              <a:gd name="connsiteX7" fmla="*/ 2807492 w 3512342"/>
              <a:gd name="connsiteY7" fmla="*/ 76199 h 169068"/>
              <a:gd name="connsiteX8" fmla="*/ 2128835 w 3512342"/>
              <a:gd name="connsiteY8" fmla="*/ 73818 h 169068"/>
              <a:gd name="connsiteX9" fmla="*/ 2128835 w 3512342"/>
              <a:gd name="connsiteY9" fmla="*/ 54768 h 169068"/>
              <a:gd name="connsiteX10" fmla="*/ 1952623 w 3512342"/>
              <a:gd name="connsiteY10" fmla="*/ 52386 h 169068"/>
              <a:gd name="connsiteX11" fmla="*/ 1952624 w 3512342"/>
              <a:gd name="connsiteY11" fmla="*/ 38099 h 169068"/>
              <a:gd name="connsiteX12" fmla="*/ 1526380 w 3512342"/>
              <a:gd name="connsiteY12" fmla="*/ 35718 h 169068"/>
              <a:gd name="connsiteX13" fmla="*/ 1526379 w 3512342"/>
              <a:gd name="connsiteY13" fmla="*/ 16668 h 169068"/>
              <a:gd name="connsiteX14" fmla="*/ 88105 w 3512342"/>
              <a:gd name="connsiteY14" fmla="*/ 16669 h 169068"/>
              <a:gd name="connsiteX15" fmla="*/ 88106 w 3512342"/>
              <a:gd name="connsiteY15" fmla="*/ 0 h 169068"/>
              <a:gd name="connsiteX16" fmla="*/ 0 w 3512342"/>
              <a:gd name="connsiteY16" fmla="*/ 2380 h 169068"/>
              <a:gd name="connsiteX0" fmla="*/ 3509960 w 3509960"/>
              <a:gd name="connsiteY0" fmla="*/ 169068 h 169068"/>
              <a:gd name="connsiteX1" fmla="*/ 3498056 w 3509960"/>
              <a:gd name="connsiteY1" fmla="*/ 169068 h 169068"/>
              <a:gd name="connsiteX2" fmla="*/ 3498055 w 3509960"/>
              <a:gd name="connsiteY2" fmla="*/ 138111 h 169068"/>
              <a:gd name="connsiteX3" fmla="*/ 3481386 w 3509960"/>
              <a:gd name="connsiteY3" fmla="*/ 138111 h 169068"/>
              <a:gd name="connsiteX4" fmla="*/ 3481386 w 3509960"/>
              <a:gd name="connsiteY4" fmla="*/ 104774 h 169068"/>
              <a:gd name="connsiteX5" fmla="*/ 2807492 w 3509960"/>
              <a:gd name="connsiteY5" fmla="*/ 102393 h 169068"/>
              <a:gd name="connsiteX6" fmla="*/ 2807492 w 3509960"/>
              <a:gd name="connsiteY6" fmla="*/ 76199 h 169068"/>
              <a:gd name="connsiteX7" fmla="*/ 2128835 w 3509960"/>
              <a:gd name="connsiteY7" fmla="*/ 73818 h 169068"/>
              <a:gd name="connsiteX8" fmla="*/ 2128835 w 3509960"/>
              <a:gd name="connsiteY8" fmla="*/ 54768 h 169068"/>
              <a:gd name="connsiteX9" fmla="*/ 1952623 w 3509960"/>
              <a:gd name="connsiteY9" fmla="*/ 52386 h 169068"/>
              <a:gd name="connsiteX10" fmla="*/ 1952624 w 3509960"/>
              <a:gd name="connsiteY10" fmla="*/ 38099 h 169068"/>
              <a:gd name="connsiteX11" fmla="*/ 1526380 w 3509960"/>
              <a:gd name="connsiteY11" fmla="*/ 35718 h 169068"/>
              <a:gd name="connsiteX12" fmla="*/ 1526379 w 3509960"/>
              <a:gd name="connsiteY12" fmla="*/ 16668 h 169068"/>
              <a:gd name="connsiteX13" fmla="*/ 88105 w 3509960"/>
              <a:gd name="connsiteY13" fmla="*/ 16669 h 169068"/>
              <a:gd name="connsiteX14" fmla="*/ 88106 w 3509960"/>
              <a:gd name="connsiteY14" fmla="*/ 0 h 169068"/>
              <a:gd name="connsiteX15" fmla="*/ 0 w 3509960"/>
              <a:gd name="connsiteY15" fmla="*/ 2380 h 169068"/>
              <a:gd name="connsiteX0" fmla="*/ 3509960 w 3517105"/>
              <a:gd name="connsiteY0" fmla="*/ 169068 h 169069"/>
              <a:gd name="connsiteX1" fmla="*/ 3517105 w 3517105"/>
              <a:gd name="connsiteY1" fmla="*/ 169069 h 169069"/>
              <a:gd name="connsiteX2" fmla="*/ 3498056 w 3517105"/>
              <a:gd name="connsiteY2" fmla="*/ 169068 h 169069"/>
              <a:gd name="connsiteX3" fmla="*/ 3498055 w 3517105"/>
              <a:gd name="connsiteY3" fmla="*/ 138111 h 169069"/>
              <a:gd name="connsiteX4" fmla="*/ 3481386 w 3517105"/>
              <a:gd name="connsiteY4" fmla="*/ 138111 h 169069"/>
              <a:gd name="connsiteX5" fmla="*/ 3481386 w 3517105"/>
              <a:gd name="connsiteY5" fmla="*/ 104774 h 169069"/>
              <a:gd name="connsiteX6" fmla="*/ 2807492 w 3517105"/>
              <a:gd name="connsiteY6" fmla="*/ 102393 h 169069"/>
              <a:gd name="connsiteX7" fmla="*/ 2807492 w 3517105"/>
              <a:gd name="connsiteY7" fmla="*/ 76199 h 169069"/>
              <a:gd name="connsiteX8" fmla="*/ 2128835 w 3517105"/>
              <a:gd name="connsiteY8" fmla="*/ 73818 h 169069"/>
              <a:gd name="connsiteX9" fmla="*/ 2128835 w 3517105"/>
              <a:gd name="connsiteY9" fmla="*/ 54768 h 169069"/>
              <a:gd name="connsiteX10" fmla="*/ 1952623 w 3517105"/>
              <a:gd name="connsiteY10" fmla="*/ 52386 h 169069"/>
              <a:gd name="connsiteX11" fmla="*/ 1952624 w 3517105"/>
              <a:gd name="connsiteY11" fmla="*/ 38099 h 169069"/>
              <a:gd name="connsiteX12" fmla="*/ 1526380 w 3517105"/>
              <a:gd name="connsiteY12" fmla="*/ 35718 h 169069"/>
              <a:gd name="connsiteX13" fmla="*/ 1526379 w 3517105"/>
              <a:gd name="connsiteY13" fmla="*/ 16668 h 169069"/>
              <a:gd name="connsiteX14" fmla="*/ 88105 w 3517105"/>
              <a:gd name="connsiteY14" fmla="*/ 16669 h 169069"/>
              <a:gd name="connsiteX15" fmla="*/ 88106 w 3517105"/>
              <a:gd name="connsiteY15" fmla="*/ 0 h 169069"/>
              <a:gd name="connsiteX16" fmla="*/ 0 w 3517105"/>
              <a:gd name="connsiteY16" fmla="*/ 2380 h 169069"/>
              <a:gd name="connsiteX0" fmla="*/ 3509960 w 3533774"/>
              <a:gd name="connsiteY0" fmla="*/ 169068 h 440531"/>
              <a:gd name="connsiteX1" fmla="*/ 3533774 w 3533774"/>
              <a:gd name="connsiteY1" fmla="*/ 440531 h 440531"/>
              <a:gd name="connsiteX2" fmla="*/ 3498056 w 3533774"/>
              <a:gd name="connsiteY2" fmla="*/ 169068 h 440531"/>
              <a:gd name="connsiteX3" fmla="*/ 3498055 w 3533774"/>
              <a:gd name="connsiteY3" fmla="*/ 138111 h 440531"/>
              <a:gd name="connsiteX4" fmla="*/ 3481386 w 3533774"/>
              <a:gd name="connsiteY4" fmla="*/ 138111 h 440531"/>
              <a:gd name="connsiteX5" fmla="*/ 3481386 w 3533774"/>
              <a:gd name="connsiteY5" fmla="*/ 104774 h 440531"/>
              <a:gd name="connsiteX6" fmla="*/ 2807492 w 3533774"/>
              <a:gd name="connsiteY6" fmla="*/ 102393 h 440531"/>
              <a:gd name="connsiteX7" fmla="*/ 2807492 w 3533774"/>
              <a:gd name="connsiteY7" fmla="*/ 76199 h 440531"/>
              <a:gd name="connsiteX8" fmla="*/ 2128835 w 3533774"/>
              <a:gd name="connsiteY8" fmla="*/ 73818 h 440531"/>
              <a:gd name="connsiteX9" fmla="*/ 2128835 w 3533774"/>
              <a:gd name="connsiteY9" fmla="*/ 54768 h 440531"/>
              <a:gd name="connsiteX10" fmla="*/ 1952623 w 3533774"/>
              <a:gd name="connsiteY10" fmla="*/ 52386 h 440531"/>
              <a:gd name="connsiteX11" fmla="*/ 1952624 w 3533774"/>
              <a:gd name="connsiteY11" fmla="*/ 38099 h 440531"/>
              <a:gd name="connsiteX12" fmla="*/ 1526380 w 3533774"/>
              <a:gd name="connsiteY12" fmla="*/ 35718 h 440531"/>
              <a:gd name="connsiteX13" fmla="*/ 1526379 w 3533774"/>
              <a:gd name="connsiteY13" fmla="*/ 16668 h 440531"/>
              <a:gd name="connsiteX14" fmla="*/ 88105 w 3533774"/>
              <a:gd name="connsiteY14" fmla="*/ 16669 h 440531"/>
              <a:gd name="connsiteX15" fmla="*/ 88106 w 3533774"/>
              <a:gd name="connsiteY15" fmla="*/ 0 h 440531"/>
              <a:gd name="connsiteX16" fmla="*/ 0 w 3533774"/>
              <a:gd name="connsiteY16" fmla="*/ 2380 h 440531"/>
              <a:gd name="connsiteX0" fmla="*/ 3509960 w 3509960"/>
              <a:gd name="connsiteY0" fmla="*/ 169068 h 169068"/>
              <a:gd name="connsiteX1" fmla="*/ 3498056 w 3509960"/>
              <a:gd name="connsiteY1" fmla="*/ 169068 h 169068"/>
              <a:gd name="connsiteX2" fmla="*/ 3498055 w 3509960"/>
              <a:gd name="connsiteY2" fmla="*/ 138111 h 169068"/>
              <a:gd name="connsiteX3" fmla="*/ 3481386 w 3509960"/>
              <a:gd name="connsiteY3" fmla="*/ 138111 h 169068"/>
              <a:gd name="connsiteX4" fmla="*/ 3481386 w 3509960"/>
              <a:gd name="connsiteY4" fmla="*/ 104774 h 169068"/>
              <a:gd name="connsiteX5" fmla="*/ 2807492 w 3509960"/>
              <a:gd name="connsiteY5" fmla="*/ 102393 h 169068"/>
              <a:gd name="connsiteX6" fmla="*/ 2807492 w 3509960"/>
              <a:gd name="connsiteY6" fmla="*/ 76199 h 169068"/>
              <a:gd name="connsiteX7" fmla="*/ 2128835 w 3509960"/>
              <a:gd name="connsiteY7" fmla="*/ 73818 h 169068"/>
              <a:gd name="connsiteX8" fmla="*/ 2128835 w 3509960"/>
              <a:gd name="connsiteY8" fmla="*/ 54768 h 169068"/>
              <a:gd name="connsiteX9" fmla="*/ 1952623 w 3509960"/>
              <a:gd name="connsiteY9" fmla="*/ 52386 h 169068"/>
              <a:gd name="connsiteX10" fmla="*/ 1952624 w 3509960"/>
              <a:gd name="connsiteY10" fmla="*/ 38099 h 169068"/>
              <a:gd name="connsiteX11" fmla="*/ 1526380 w 3509960"/>
              <a:gd name="connsiteY11" fmla="*/ 35718 h 169068"/>
              <a:gd name="connsiteX12" fmla="*/ 1526379 w 3509960"/>
              <a:gd name="connsiteY12" fmla="*/ 16668 h 169068"/>
              <a:gd name="connsiteX13" fmla="*/ 88105 w 3509960"/>
              <a:gd name="connsiteY13" fmla="*/ 16669 h 169068"/>
              <a:gd name="connsiteX14" fmla="*/ 88106 w 3509960"/>
              <a:gd name="connsiteY14" fmla="*/ 0 h 169068"/>
              <a:gd name="connsiteX15" fmla="*/ 0 w 3509960"/>
              <a:gd name="connsiteY15" fmla="*/ 2380 h 169068"/>
              <a:gd name="connsiteX0" fmla="*/ 3509960 w 3509960"/>
              <a:gd name="connsiteY0" fmla="*/ 169068 h 169068"/>
              <a:gd name="connsiteX1" fmla="*/ 3498056 w 3509960"/>
              <a:gd name="connsiteY1" fmla="*/ 169068 h 169068"/>
              <a:gd name="connsiteX2" fmla="*/ 3498055 w 3509960"/>
              <a:gd name="connsiteY2" fmla="*/ 138111 h 169068"/>
              <a:gd name="connsiteX3" fmla="*/ 3481386 w 3509960"/>
              <a:gd name="connsiteY3" fmla="*/ 138111 h 169068"/>
              <a:gd name="connsiteX4" fmla="*/ 3481386 w 3509960"/>
              <a:gd name="connsiteY4" fmla="*/ 104774 h 169068"/>
              <a:gd name="connsiteX5" fmla="*/ 2807492 w 3509960"/>
              <a:gd name="connsiteY5" fmla="*/ 102393 h 169068"/>
              <a:gd name="connsiteX6" fmla="*/ 2807492 w 3509960"/>
              <a:gd name="connsiteY6" fmla="*/ 76199 h 169068"/>
              <a:gd name="connsiteX7" fmla="*/ 2128835 w 3509960"/>
              <a:gd name="connsiteY7" fmla="*/ 73818 h 169068"/>
              <a:gd name="connsiteX8" fmla="*/ 2128835 w 3509960"/>
              <a:gd name="connsiteY8" fmla="*/ 54768 h 169068"/>
              <a:gd name="connsiteX9" fmla="*/ 1952623 w 3509960"/>
              <a:gd name="connsiteY9" fmla="*/ 52386 h 169068"/>
              <a:gd name="connsiteX10" fmla="*/ 1952624 w 3509960"/>
              <a:gd name="connsiteY10" fmla="*/ 38099 h 169068"/>
              <a:gd name="connsiteX11" fmla="*/ 1526380 w 3509960"/>
              <a:gd name="connsiteY11" fmla="*/ 35718 h 169068"/>
              <a:gd name="connsiteX12" fmla="*/ 1526379 w 3509960"/>
              <a:gd name="connsiteY12" fmla="*/ 16668 h 169068"/>
              <a:gd name="connsiteX13" fmla="*/ 88105 w 3509960"/>
              <a:gd name="connsiteY13" fmla="*/ 16669 h 169068"/>
              <a:gd name="connsiteX14" fmla="*/ 88106 w 3509960"/>
              <a:gd name="connsiteY14" fmla="*/ 0 h 169068"/>
              <a:gd name="connsiteX15" fmla="*/ 0 w 3509960"/>
              <a:gd name="connsiteY15" fmla="*/ 2380 h 169068"/>
              <a:gd name="connsiteX0" fmla="*/ 3509960 w 3521866"/>
              <a:gd name="connsiteY0" fmla="*/ 169068 h 169069"/>
              <a:gd name="connsiteX1" fmla="*/ 3521866 w 3521866"/>
              <a:gd name="connsiteY1" fmla="*/ 169069 h 169069"/>
              <a:gd name="connsiteX2" fmla="*/ 3498056 w 3521866"/>
              <a:gd name="connsiteY2" fmla="*/ 169068 h 169069"/>
              <a:gd name="connsiteX3" fmla="*/ 3498055 w 3521866"/>
              <a:gd name="connsiteY3" fmla="*/ 138111 h 169069"/>
              <a:gd name="connsiteX4" fmla="*/ 3481386 w 3521866"/>
              <a:gd name="connsiteY4" fmla="*/ 138111 h 169069"/>
              <a:gd name="connsiteX5" fmla="*/ 3481386 w 3521866"/>
              <a:gd name="connsiteY5" fmla="*/ 104774 h 169069"/>
              <a:gd name="connsiteX6" fmla="*/ 2807492 w 3521866"/>
              <a:gd name="connsiteY6" fmla="*/ 102393 h 169069"/>
              <a:gd name="connsiteX7" fmla="*/ 2807492 w 3521866"/>
              <a:gd name="connsiteY7" fmla="*/ 76199 h 169069"/>
              <a:gd name="connsiteX8" fmla="*/ 2128835 w 3521866"/>
              <a:gd name="connsiteY8" fmla="*/ 73818 h 169069"/>
              <a:gd name="connsiteX9" fmla="*/ 2128835 w 3521866"/>
              <a:gd name="connsiteY9" fmla="*/ 54768 h 169069"/>
              <a:gd name="connsiteX10" fmla="*/ 1952623 w 3521866"/>
              <a:gd name="connsiteY10" fmla="*/ 52386 h 169069"/>
              <a:gd name="connsiteX11" fmla="*/ 1952624 w 3521866"/>
              <a:gd name="connsiteY11" fmla="*/ 38099 h 169069"/>
              <a:gd name="connsiteX12" fmla="*/ 1526380 w 3521866"/>
              <a:gd name="connsiteY12" fmla="*/ 35718 h 169069"/>
              <a:gd name="connsiteX13" fmla="*/ 1526379 w 3521866"/>
              <a:gd name="connsiteY13" fmla="*/ 16668 h 169069"/>
              <a:gd name="connsiteX14" fmla="*/ 88105 w 3521866"/>
              <a:gd name="connsiteY14" fmla="*/ 16669 h 169069"/>
              <a:gd name="connsiteX15" fmla="*/ 88106 w 3521866"/>
              <a:gd name="connsiteY15" fmla="*/ 0 h 169069"/>
              <a:gd name="connsiteX16" fmla="*/ 0 w 3521866"/>
              <a:gd name="connsiteY16" fmla="*/ 2380 h 169069"/>
              <a:gd name="connsiteX0" fmla="*/ 3509960 w 3514722"/>
              <a:gd name="connsiteY0" fmla="*/ 169068 h 252412"/>
              <a:gd name="connsiteX1" fmla="*/ 3514722 w 3514722"/>
              <a:gd name="connsiteY1" fmla="*/ 252412 h 252412"/>
              <a:gd name="connsiteX2" fmla="*/ 3498056 w 3514722"/>
              <a:gd name="connsiteY2" fmla="*/ 169068 h 252412"/>
              <a:gd name="connsiteX3" fmla="*/ 3498055 w 3514722"/>
              <a:gd name="connsiteY3" fmla="*/ 138111 h 252412"/>
              <a:gd name="connsiteX4" fmla="*/ 3481386 w 3514722"/>
              <a:gd name="connsiteY4" fmla="*/ 138111 h 252412"/>
              <a:gd name="connsiteX5" fmla="*/ 3481386 w 3514722"/>
              <a:gd name="connsiteY5" fmla="*/ 104774 h 252412"/>
              <a:gd name="connsiteX6" fmla="*/ 2807492 w 3514722"/>
              <a:gd name="connsiteY6" fmla="*/ 102393 h 252412"/>
              <a:gd name="connsiteX7" fmla="*/ 2807492 w 3514722"/>
              <a:gd name="connsiteY7" fmla="*/ 76199 h 252412"/>
              <a:gd name="connsiteX8" fmla="*/ 2128835 w 3514722"/>
              <a:gd name="connsiteY8" fmla="*/ 73818 h 252412"/>
              <a:gd name="connsiteX9" fmla="*/ 2128835 w 3514722"/>
              <a:gd name="connsiteY9" fmla="*/ 54768 h 252412"/>
              <a:gd name="connsiteX10" fmla="*/ 1952623 w 3514722"/>
              <a:gd name="connsiteY10" fmla="*/ 52386 h 252412"/>
              <a:gd name="connsiteX11" fmla="*/ 1952624 w 3514722"/>
              <a:gd name="connsiteY11" fmla="*/ 38099 h 252412"/>
              <a:gd name="connsiteX12" fmla="*/ 1526380 w 3514722"/>
              <a:gd name="connsiteY12" fmla="*/ 35718 h 252412"/>
              <a:gd name="connsiteX13" fmla="*/ 1526379 w 3514722"/>
              <a:gd name="connsiteY13" fmla="*/ 16668 h 252412"/>
              <a:gd name="connsiteX14" fmla="*/ 88105 w 3514722"/>
              <a:gd name="connsiteY14" fmla="*/ 16669 h 252412"/>
              <a:gd name="connsiteX15" fmla="*/ 88106 w 3514722"/>
              <a:gd name="connsiteY15" fmla="*/ 0 h 252412"/>
              <a:gd name="connsiteX16" fmla="*/ 0 w 3514722"/>
              <a:gd name="connsiteY16" fmla="*/ 2380 h 252412"/>
              <a:gd name="connsiteX0" fmla="*/ 3509960 w 3514722"/>
              <a:gd name="connsiteY0" fmla="*/ 169068 h 252412"/>
              <a:gd name="connsiteX1" fmla="*/ 3514722 w 3514722"/>
              <a:gd name="connsiteY1" fmla="*/ 252412 h 252412"/>
              <a:gd name="connsiteX2" fmla="*/ 3498056 w 3514722"/>
              <a:gd name="connsiteY2" fmla="*/ 169068 h 252412"/>
              <a:gd name="connsiteX3" fmla="*/ 3498055 w 3514722"/>
              <a:gd name="connsiteY3" fmla="*/ 138111 h 252412"/>
              <a:gd name="connsiteX4" fmla="*/ 3481386 w 3514722"/>
              <a:gd name="connsiteY4" fmla="*/ 138111 h 252412"/>
              <a:gd name="connsiteX5" fmla="*/ 3481386 w 3514722"/>
              <a:gd name="connsiteY5" fmla="*/ 104774 h 252412"/>
              <a:gd name="connsiteX6" fmla="*/ 2807492 w 3514722"/>
              <a:gd name="connsiteY6" fmla="*/ 102393 h 252412"/>
              <a:gd name="connsiteX7" fmla="*/ 2807492 w 3514722"/>
              <a:gd name="connsiteY7" fmla="*/ 76199 h 252412"/>
              <a:gd name="connsiteX8" fmla="*/ 2128835 w 3514722"/>
              <a:gd name="connsiteY8" fmla="*/ 73818 h 252412"/>
              <a:gd name="connsiteX9" fmla="*/ 2128835 w 3514722"/>
              <a:gd name="connsiteY9" fmla="*/ 54768 h 252412"/>
              <a:gd name="connsiteX10" fmla="*/ 1952623 w 3514722"/>
              <a:gd name="connsiteY10" fmla="*/ 52386 h 252412"/>
              <a:gd name="connsiteX11" fmla="*/ 1952624 w 3514722"/>
              <a:gd name="connsiteY11" fmla="*/ 38099 h 252412"/>
              <a:gd name="connsiteX12" fmla="*/ 1526380 w 3514722"/>
              <a:gd name="connsiteY12" fmla="*/ 35718 h 252412"/>
              <a:gd name="connsiteX13" fmla="*/ 1526379 w 3514722"/>
              <a:gd name="connsiteY13" fmla="*/ 16668 h 252412"/>
              <a:gd name="connsiteX14" fmla="*/ 88105 w 3514722"/>
              <a:gd name="connsiteY14" fmla="*/ 16669 h 252412"/>
              <a:gd name="connsiteX15" fmla="*/ 88106 w 3514722"/>
              <a:gd name="connsiteY15" fmla="*/ 0 h 252412"/>
              <a:gd name="connsiteX16" fmla="*/ 0 w 3514722"/>
              <a:gd name="connsiteY16" fmla="*/ 2380 h 252412"/>
              <a:gd name="connsiteX17" fmla="*/ 3509960 w 3514722"/>
              <a:gd name="connsiteY17" fmla="*/ 169068 h 252412"/>
              <a:gd name="connsiteX0" fmla="*/ 0 w 3514722"/>
              <a:gd name="connsiteY0" fmla="*/ 2380 h 252412"/>
              <a:gd name="connsiteX1" fmla="*/ 3509960 w 3514722"/>
              <a:gd name="connsiteY1" fmla="*/ 169068 h 252412"/>
              <a:gd name="connsiteX2" fmla="*/ 3514722 w 3514722"/>
              <a:gd name="connsiteY2" fmla="*/ 252412 h 252412"/>
              <a:gd name="connsiteX3" fmla="*/ 3498056 w 3514722"/>
              <a:gd name="connsiteY3" fmla="*/ 169068 h 252412"/>
              <a:gd name="connsiteX4" fmla="*/ 3498055 w 3514722"/>
              <a:gd name="connsiteY4" fmla="*/ 138111 h 252412"/>
              <a:gd name="connsiteX5" fmla="*/ 3481386 w 3514722"/>
              <a:gd name="connsiteY5" fmla="*/ 138111 h 252412"/>
              <a:gd name="connsiteX6" fmla="*/ 3481386 w 3514722"/>
              <a:gd name="connsiteY6" fmla="*/ 104774 h 252412"/>
              <a:gd name="connsiteX7" fmla="*/ 2807492 w 3514722"/>
              <a:gd name="connsiteY7" fmla="*/ 102393 h 252412"/>
              <a:gd name="connsiteX8" fmla="*/ 2807492 w 3514722"/>
              <a:gd name="connsiteY8" fmla="*/ 76199 h 252412"/>
              <a:gd name="connsiteX9" fmla="*/ 2128835 w 3514722"/>
              <a:gd name="connsiteY9" fmla="*/ 73818 h 252412"/>
              <a:gd name="connsiteX10" fmla="*/ 2128835 w 3514722"/>
              <a:gd name="connsiteY10" fmla="*/ 54768 h 252412"/>
              <a:gd name="connsiteX11" fmla="*/ 1952623 w 3514722"/>
              <a:gd name="connsiteY11" fmla="*/ 52386 h 252412"/>
              <a:gd name="connsiteX12" fmla="*/ 1952624 w 3514722"/>
              <a:gd name="connsiteY12" fmla="*/ 38099 h 252412"/>
              <a:gd name="connsiteX13" fmla="*/ 1526380 w 3514722"/>
              <a:gd name="connsiteY13" fmla="*/ 35718 h 252412"/>
              <a:gd name="connsiteX14" fmla="*/ 1526379 w 3514722"/>
              <a:gd name="connsiteY14" fmla="*/ 16668 h 252412"/>
              <a:gd name="connsiteX15" fmla="*/ 88105 w 3514722"/>
              <a:gd name="connsiteY15" fmla="*/ 16669 h 252412"/>
              <a:gd name="connsiteX16" fmla="*/ 88106 w 3514722"/>
              <a:gd name="connsiteY16" fmla="*/ 0 h 252412"/>
              <a:gd name="connsiteX17" fmla="*/ 91440 w 3514722"/>
              <a:gd name="connsiteY17" fmla="*/ 93820 h 252412"/>
              <a:gd name="connsiteX0" fmla="*/ 0 w 3514722"/>
              <a:gd name="connsiteY0" fmla="*/ 2380 h 259556"/>
              <a:gd name="connsiteX1" fmla="*/ 3509960 w 3514722"/>
              <a:gd name="connsiteY1" fmla="*/ 169068 h 259556"/>
              <a:gd name="connsiteX2" fmla="*/ 3514722 w 3514722"/>
              <a:gd name="connsiteY2" fmla="*/ 252412 h 259556"/>
              <a:gd name="connsiteX3" fmla="*/ 3352799 w 3514722"/>
              <a:gd name="connsiteY3" fmla="*/ 259556 h 259556"/>
              <a:gd name="connsiteX4" fmla="*/ 3498055 w 3514722"/>
              <a:gd name="connsiteY4" fmla="*/ 138111 h 259556"/>
              <a:gd name="connsiteX5" fmla="*/ 3481386 w 3514722"/>
              <a:gd name="connsiteY5" fmla="*/ 138111 h 259556"/>
              <a:gd name="connsiteX6" fmla="*/ 3481386 w 3514722"/>
              <a:gd name="connsiteY6" fmla="*/ 104774 h 259556"/>
              <a:gd name="connsiteX7" fmla="*/ 2807492 w 3514722"/>
              <a:gd name="connsiteY7" fmla="*/ 102393 h 259556"/>
              <a:gd name="connsiteX8" fmla="*/ 2807492 w 3514722"/>
              <a:gd name="connsiteY8" fmla="*/ 76199 h 259556"/>
              <a:gd name="connsiteX9" fmla="*/ 2128835 w 3514722"/>
              <a:gd name="connsiteY9" fmla="*/ 73818 h 259556"/>
              <a:gd name="connsiteX10" fmla="*/ 2128835 w 3514722"/>
              <a:gd name="connsiteY10" fmla="*/ 54768 h 259556"/>
              <a:gd name="connsiteX11" fmla="*/ 1952623 w 3514722"/>
              <a:gd name="connsiteY11" fmla="*/ 52386 h 259556"/>
              <a:gd name="connsiteX12" fmla="*/ 1952624 w 3514722"/>
              <a:gd name="connsiteY12" fmla="*/ 38099 h 259556"/>
              <a:gd name="connsiteX13" fmla="*/ 1526380 w 3514722"/>
              <a:gd name="connsiteY13" fmla="*/ 35718 h 259556"/>
              <a:gd name="connsiteX14" fmla="*/ 1526379 w 3514722"/>
              <a:gd name="connsiteY14" fmla="*/ 16668 h 259556"/>
              <a:gd name="connsiteX15" fmla="*/ 88105 w 3514722"/>
              <a:gd name="connsiteY15" fmla="*/ 16669 h 259556"/>
              <a:gd name="connsiteX16" fmla="*/ 88106 w 3514722"/>
              <a:gd name="connsiteY16" fmla="*/ 0 h 259556"/>
              <a:gd name="connsiteX17" fmla="*/ 91440 w 3514722"/>
              <a:gd name="connsiteY17" fmla="*/ 93820 h 259556"/>
              <a:gd name="connsiteX0" fmla="*/ 0 w 3514722"/>
              <a:gd name="connsiteY0" fmla="*/ 2380 h 252412"/>
              <a:gd name="connsiteX1" fmla="*/ 3509960 w 3514722"/>
              <a:gd name="connsiteY1" fmla="*/ 169068 h 252412"/>
              <a:gd name="connsiteX2" fmla="*/ 3514722 w 3514722"/>
              <a:gd name="connsiteY2" fmla="*/ 252412 h 252412"/>
              <a:gd name="connsiteX3" fmla="*/ 3498055 w 3514722"/>
              <a:gd name="connsiteY3" fmla="*/ 138111 h 252412"/>
              <a:gd name="connsiteX4" fmla="*/ 3481386 w 3514722"/>
              <a:gd name="connsiteY4" fmla="*/ 138111 h 252412"/>
              <a:gd name="connsiteX5" fmla="*/ 3481386 w 3514722"/>
              <a:gd name="connsiteY5" fmla="*/ 104774 h 252412"/>
              <a:gd name="connsiteX6" fmla="*/ 2807492 w 3514722"/>
              <a:gd name="connsiteY6" fmla="*/ 102393 h 252412"/>
              <a:gd name="connsiteX7" fmla="*/ 2807492 w 3514722"/>
              <a:gd name="connsiteY7" fmla="*/ 76199 h 252412"/>
              <a:gd name="connsiteX8" fmla="*/ 2128835 w 3514722"/>
              <a:gd name="connsiteY8" fmla="*/ 73818 h 252412"/>
              <a:gd name="connsiteX9" fmla="*/ 2128835 w 3514722"/>
              <a:gd name="connsiteY9" fmla="*/ 54768 h 252412"/>
              <a:gd name="connsiteX10" fmla="*/ 1952623 w 3514722"/>
              <a:gd name="connsiteY10" fmla="*/ 52386 h 252412"/>
              <a:gd name="connsiteX11" fmla="*/ 1952624 w 3514722"/>
              <a:gd name="connsiteY11" fmla="*/ 38099 h 252412"/>
              <a:gd name="connsiteX12" fmla="*/ 1526380 w 3514722"/>
              <a:gd name="connsiteY12" fmla="*/ 35718 h 252412"/>
              <a:gd name="connsiteX13" fmla="*/ 1526379 w 3514722"/>
              <a:gd name="connsiteY13" fmla="*/ 16668 h 252412"/>
              <a:gd name="connsiteX14" fmla="*/ 88105 w 3514722"/>
              <a:gd name="connsiteY14" fmla="*/ 16669 h 252412"/>
              <a:gd name="connsiteX15" fmla="*/ 88106 w 3514722"/>
              <a:gd name="connsiteY15" fmla="*/ 0 h 252412"/>
              <a:gd name="connsiteX16" fmla="*/ 91440 w 3514722"/>
              <a:gd name="connsiteY16" fmla="*/ 93820 h 252412"/>
              <a:gd name="connsiteX0" fmla="*/ 0 w 3509960"/>
              <a:gd name="connsiteY0" fmla="*/ 2380 h 169068"/>
              <a:gd name="connsiteX1" fmla="*/ 3509960 w 3509960"/>
              <a:gd name="connsiteY1" fmla="*/ 169068 h 169068"/>
              <a:gd name="connsiteX2" fmla="*/ 3498055 w 3509960"/>
              <a:gd name="connsiteY2" fmla="*/ 138111 h 169068"/>
              <a:gd name="connsiteX3" fmla="*/ 3481386 w 3509960"/>
              <a:gd name="connsiteY3" fmla="*/ 138111 h 169068"/>
              <a:gd name="connsiteX4" fmla="*/ 3481386 w 3509960"/>
              <a:gd name="connsiteY4" fmla="*/ 104774 h 169068"/>
              <a:gd name="connsiteX5" fmla="*/ 2807492 w 3509960"/>
              <a:gd name="connsiteY5" fmla="*/ 102393 h 169068"/>
              <a:gd name="connsiteX6" fmla="*/ 2807492 w 3509960"/>
              <a:gd name="connsiteY6" fmla="*/ 76199 h 169068"/>
              <a:gd name="connsiteX7" fmla="*/ 2128835 w 3509960"/>
              <a:gd name="connsiteY7" fmla="*/ 73818 h 169068"/>
              <a:gd name="connsiteX8" fmla="*/ 2128835 w 3509960"/>
              <a:gd name="connsiteY8" fmla="*/ 54768 h 169068"/>
              <a:gd name="connsiteX9" fmla="*/ 1952623 w 3509960"/>
              <a:gd name="connsiteY9" fmla="*/ 52386 h 169068"/>
              <a:gd name="connsiteX10" fmla="*/ 1952624 w 3509960"/>
              <a:gd name="connsiteY10" fmla="*/ 38099 h 169068"/>
              <a:gd name="connsiteX11" fmla="*/ 1526380 w 3509960"/>
              <a:gd name="connsiteY11" fmla="*/ 35718 h 169068"/>
              <a:gd name="connsiteX12" fmla="*/ 1526379 w 3509960"/>
              <a:gd name="connsiteY12" fmla="*/ 16668 h 169068"/>
              <a:gd name="connsiteX13" fmla="*/ 88105 w 3509960"/>
              <a:gd name="connsiteY13" fmla="*/ 16669 h 169068"/>
              <a:gd name="connsiteX14" fmla="*/ 88106 w 3509960"/>
              <a:gd name="connsiteY14" fmla="*/ 0 h 169068"/>
              <a:gd name="connsiteX15" fmla="*/ 91440 w 3509960"/>
              <a:gd name="connsiteY15" fmla="*/ 93820 h 169068"/>
              <a:gd name="connsiteX0" fmla="*/ 0 w 3498055"/>
              <a:gd name="connsiteY0" fmla="*/ 2380 h 138111"/>
              <a:gd name="connsiteX1" fmla="*/ 3498055 w 3498055"/>
              <a:gd name="connsiteY1" fmla="*/ 138111 h 138111"/>
              <a:gd name="connsiteX2" fmla="*/ 3481386 w 3498055"/>
              <a:gd name="connsiteY2" fmla="*/ 138111 h 138111"/>
              <a:gd name="connsiteX3" fmla="*/ 3481386 w 3498055"/>
              <a:gd name="connsiteY3" fmla="*/ 104774 h 138111"/>
              <a:gd name="connsiteX4" fmla="*/ 2807492 w 3498055"/>
              <a:gd name="connsiteY4" fmla="*/ 102393 h 138111"/>
              <a:gd name="connsiteX5" fmla="*/ 2807492 w 3498055"/>
              <a:gd name="connsiteY5" fmla="*/ 76199 h 138111"/>
              <a:gd name="connsiteX6" fmla="*/ 2128835 w 3498055"/>
              <a:gd name="connsiteY6" fmla="*/ 73818 h 138111"/>
              <a:gd name="connsiteX7" fmla="*/ 2128835 w 3498055"/>
              <a:gd name="connsiteY7" fmla="*/ 54768 h 138111"/>
              <a:gd name="connsiteX8" fmla="*/ 1952623 w 3498055"/>
              <a:gd name="connsiteY8" fmla="*/ 52386 h 138111"/>
              <a:gd name="connsiteX9" fmla="*/ 1952624 w 3498055"/>
              <a:gd name="connsiteY9" fmla="*/ 38099 h 138111"/>
              <a:gd name="connsiteX10" fmla="*/ 1526380 w 3498055"/>
              <a:gd name="connsiteY10" fmla="*/ 35718 h 138111"/>
              <a:gd name="connsiteX11" fmla="*/ 1526379 w 3498055"/>
              <a:gd name="connsiteY11" fmla="*/ 16668 h 138111"/>
              <a:gd name="connsiteX12" fmla="*/ 88105 w 3498055"/>
              <a:gd name="connsiteY12" fmla="*/ 16669 h 138111"/>
              <a:gd name="connsiteX13" fmla="*/ 88106 w 3498055"/>
              <a:gd name="connsiteY13" fmla="*/ 0 h 138111"/>
              <a:gd name="connsiteX14" fmla="*/ 91440 w 3498055"/>
              <a:gd name="connsiteY14" fmla="*/ 93820 h 138111"/>
              <a:gd name="connsiteX0" fmla="*/ 0 w 3498055"/>
              <a:gd name="connsiteY0" fmla="*/ 2380 h 138111"/>
              <a:gd name="connsiteX1" fmla="*/ 3498055 w 3498055"/>
              <a:gd name="connsiteY1" fmla="*/ 138111 h 138111"/>
              <a:gd name="connsiteX2" fmla="*/ 3481386 w 3498055"/>
              <a:gd name="connsiteY2" fmla="*/ 138111 h 138111"/>
              <a:gd name="connsiteX3" fmla="*/ 3481386 w 3498055"/>
              <a:gd name="connsiteY3" fmla="*/ 104774 h 138111"/>
              <a:gd name="connsiteX4" fmla="*/ 2807492 w 3498055"/>
              <a:gd name="connsiteY4" fmla="*/ 102393 h 138111"/>
              <a:gd name="connsiteX5" fmla="*/ 2807492 w 3498055"/>
              <a:gd name="connsiteY5" fmla="*/ 76199 h 138111"/>
              <a:gd name="connsiteX6" fmla="*/ 2128835 w 3498055"/>
              <a:gd name="connsiteY6" fmla="*/ 73818 h 138111"/>
              <a:gd name="connsiteX7" fmla="*/ 2128835 w 3498055"/>
              <a:gd name="connsiteY7" fmla="*/ 54768 h 138111"/>
              <a:gd name="connsiteX8" fmla="*/ 1952623 w 3498055"/>
              <a:gd name="connsiteY8" fmla="*/ 52386 h 138111"/>
              <a:gd name="connsiteX9" fmla="*/ 1952624 w 3498055"/>
              <a:gd name="connsiteY9" fmla="*/ 38099 h 138111"/>
              <a:gd name="connsiteX10" fmla="*/ 1526380 w 3498055"/>
              <a:gd name="connsiteY10" fmla="*/ 35718 h 138111"/>
              <a:gd name="connsiteX11" fmla="*/ 1526379 w 3498055"/>
              <a:gd name="connsiteY11" fmla="*/ 16668 h 138111"/>
              <a:gd name="connsiteX12" fmla="*/ 88105 w 3498055"/>
              <a:gd name="connsiteY12" fmla="*/ 16669 h 138111"/>
              <a:gd name="connsiteX13" fmla="*/ 88106 w 3498055"/>
              <a:gd name="connsiteY13" fmla="*/ 0 h 138111"/>
              <a:gd name="connsiteX14" fmla="*/ 91440 w 3498055"/>
              <a:gd name="connsiteY14" fmla="*/ 93820 h 138111"/>
              <a:gd name="connsiteX15" fmla="*/ 0 w 3498055"/>
              <a:gd name="connsiteY15" fmla="*/ 2380 h 138111"/>
              <a:gd name="connsiteX0" fmla="*/ 3481386 w 3572826"/>
              <a:gd name="connsiteY0" fmla="*/ 138111 h 229551"/>
              <a:gd name="connsiteX1" fmla="*/ 3481386 w 3572826"/>
              <a:gd name="connsiteY1" fmla="*/ 104774 h 229551"/>
              <a:gd name="connsiteX2" fmla="*/ 2807492 w 3572826"/>
              <a:gd name="connsiteY2" fmla="*/ 102393 h 229551"/>
              <a:gd name="connsiteX3" fmla="*/ 2807492 w 3572826"/>
              <a:gd name="connsiteY3" fmla="*/ 76199 h 229551"/>
              <a:gd name="connsiteX4" fmla="*/ 2128835 w 3572826"/>
              <a:gd name="connsiteY4" fmla="*/ 73818 h 229551"/>
              <a:gd name="connsiteX5" fmla="*/ 2128835 w 3572826"/>
              <a:gd name="connsiteY5" fmla="*/ 54768 h 229551"/>
              <a:gd name="connsiteX6" fmla="*/ 1952623 w 3572826"/>
              <a:gd name="connsiteY6" fmla="*/ 52386 h 229551"/>
              <a:gd name="connsiteX7" fmla="*/ 1952624 w 3572826"/>
              <a:gd name="connsiteY7" fmla="*/ 38099 h 229551"/>
              <a:gd name="connsiteX8" fmla="*/ 1526380 w 3572826"/>
              <a:gd name="connsiteY8" fmla="*/ 35718 h 229551"/>
              <a:gd name="connsiteX9" fmla="*/ 1526379 w 3572826"/>
              <a:gd name="connsiteY9" fmla="*/ 16668 h 229551"/>
              <a:gd name="connsiteX10" fmla="*/ 88105 w 3572826"/>
              <a:gd name="connsiteY10" fmla="*/ 16669 h 229551"/>
              <a:gd name="connsiteX11" fmla="*/ 88106 w 3572826"/>
              <a:gd name="connsiteY11" fmla="*/ 0 h 229551"/>
              <a:gd name="connsiteX12" fmla="*/ 91440 w 3572826"/>
              <a:gd name="connsiteY12" fmla="*/ 93820 h 229551"/>
              <a:gd name="connsiteX13" fmla="*/ 0 w 3572826"/>
              <a:gd name="connsiteY13" fmla="*/ 2380 h 229551"/>
              <a:gd name="connsiteX14" fmla="*/ 3498055 w 3572826"/>
              <a:gd name="connsiteY14" fmla="*/ 138111 h 229551"/>
              <a:gd name="connsiteX15" fmla="*/ 3572826 w 3572826"/>
              <a:gd name="connsiteY15" fmla="*/ 229551 h 229551"/>
              <a:gd name="connsiteX0" fmla="*/ 3481386 w 3498055"/>
              <a:gd name="connsiteY0" fmla="*/ 138111 h 138111"/>
              <a:gd name="connsiteX1" fmla="*/ 3481386 w 3498055"/>
              <a:gd name="connsiteY1" fmla="*/ 104774 h 138111"/>
              <a:gd name="connsiteX2" fmla="*/ 2807492 w 3498055"/>
              <a:gd name="connsiteY2" fmla="*/ 102393 h 138111"/>
              <a:gd name="connsiteX3" fmla="*/ 2807492 w 3498055"/>
              <a:gd name="connsiteY3" fmla="*/ 76199 h 138111"/>
              <a:gd name="connsiteX4" fmla="*/ 2128835 w 3498055"/>
              <a:gd name="connsiteY4" fmla="*/ 73818 h 138111"/>
              <a:gd name="connsiteX5" fmla="*/ 2128835 w 3498055"/>
              <a:gd name="connsiteY5" fmla="*/ 54768 h 138111"/>
              <a:gd name="connsiteX6" fmla="*/ 1952623 w 3498055"/>
              <a:gd name="connsiteY6" fmla="*/ 52386 h 138111"/>
              <a:gd name="connsiteX7" fmla="*/ 1952624 w 3498055"/>
              <a:gd name="connsiteY7" fmla="*/ 38099 h 138111"/>
              <a:gd name="connsiteX8" fmla="*/ 1526380 w 3498055"/>
              <a:gd name="connsiteY8" fmla="*/ 35718 h 138111"/>
              <a:gd name="connsiteX9" fmla="*/ 1526379 w 3498055"/>
              <a:gd name="connsiteY9" fmla="*/ 16668 h 138111"/>
              <a:gd name="connsiteX10" fmla="*/ 88105 w 3498055"/>
              <a:gd name="connsiteY10" fmla="*/ 16669 h 138111"/>
              <a:gd name="connsiteX11" fmla="*/ 88106 w 3498055"/>
              <a:gd name="connsiteY11" fmla="*/ 0 h 138111"/>
              <a:gd name="connsiteX12" fmla="*/ 91440 w 3498055"/>
              <a:gd name="connsiteY12" fmla="*/ 93820 h 138111"/>
              <a:gd name="connsiteX13" fmla="*/ 0 w 3498055"/>
              <a:gd name="connsiteY13" fmla="*/ 2380 h 138111"/>
              <a:gd name="connsiteX14" fmla="*/ 3498055 w 3498055"/>
              <a:gd name="connsiteY14" fmla="*/ 138111 h 138111"/>
              <a:gd name="connsiteX0" fmla="*/ 3481386 w 3498055"/>
              <a:gd name="connsiteY0" fmla="*/ 104774 h 138111"/>
              <a:gd name="connsiteX1" fmla="*/ 2807492 w 3498055"/>
              <a:gd name="connsiteY1" fmla="*/ 102393 h 138111"/>
              <a:gd name="connsiteX2" fmla="*/ 2807492 w 3498055"/>
              <a:gd name="connsiteY2" fmla="*/ 76199 h 138111"/>
              <a:gd name="connsiteX3" fmla="*/ 2128835 w 3498055"/>
              <a:gd name="connsiteY3" fmla="*/ 73818 h 138111"/>
              <a:gd name="connsiteX4" fmla="*/ 2128835 w 3498055"/>
              <a:gd name="connsiteY4" fmla="*/ 54768 h 138111"/>
              <a:gd name="connsiteX5" fmla="*/ 1952623 w 3498055"/>
              <a:gd name="connsiteY5" fmla="*/ 52386 h 138111"/>
              <a:gd name="connsiteX6" fmla="*/ 1952624 w 3498055"/>
              <a:gd name="connsiteY6" fmla="*/ 38099 h 138111"/>
              <a:gd name="connsiteX7" fmla="*/ 1526380 w 3498055"/>
              <a:gd name="connsiteY7" fmla="*/ 35718 h 138111"/>
              <a:gd name="connsiteX8" fmla="*/ 1526379 w 3498055"/>
              <a:gd name="connsiteY8" fmla="*/ 16668 h 138111"/>
              <a:gd name="connsiteX9" fmla="*/ 88105 w 3498055"/>
              <a:gd name="connsiteY9" fmla="*/ 16669 h 138111"/>
              <a:gd name="connsiteX10" fmla="*/ 88106 w 3498055"/>
              <a:gd name="connsiteY10" fmla="*/ 0 h 138111"/>
              <a:gd name="connsiteX11" fmla="*/ 91440 w 3498055"/>
              <a:gd name="connsiteY11" fmla="*/ 93820 h 138111"/>
              <a:gd name="connsiteX12" fmla="*/ 0 w 3498055"/>
              <a:gd name="connsiteY12" fmla="*/ 2380 h 138111"/>
              <a:gd name="connsiteX13" fmla="*/ 3498055 w 3498055"/>
              <a:gd name="connsiteY13" fmla="*/ 138111 h 138111"/>
              <a:gd name="connsiteX0" fmla="*/ 3481386 w 3481386"/>
              <a:gd name="connsiteY0" fmla="*/ 104774 h 104774"/>
              <a:gd name="connsiteX1" fmla="*/ 2807492 w 3481386"/>
              <a:gd name="connsiteY1" fmla="*/ 102393 h 104774"/>
              <a:gd name="connsiteX2" fmla="*/ 2807492 w 3481386"/>
              <a:gd name="connsiteY2" fmla="*/ 76199 h 104774"/>
              <a:gd name="connsiteX3" fmla="*/ 2128835 w 3481386"/>
              <a:gd name="connsiteY3" fmla="*/ 73818 h 104774"/>
              <a:gd name="connsiteX4" fmla="*/ 2128835 w 3481386"/>
              <a:gd name="connsiteY4" fmla="*/ 54768 h 104774"/>
              <a:gd name="connsiteX5" fmla="*/ 1952623 w 3481386"/>
              <a:gd name="connsiteY5" fmla="*/ 52386 h 104774"/>
              <a:gd name="connsiteX6" fmla="*/ 1952624 w 3481386"/>
              <a:gd name="connsiteY6" fmla="*/ 38099 h 104774"/>
              <a:gd name="connsiteX7" fmla="*/ 1526380 w 3481386"/>
              <a:gd name="connsiteY7" fmla="*/ 35718 h 104774"/>
              <a:gd name="connsiteX8" fmla="*/ 1526379 w 3481386"/>
              <a:gd name="connsiteY8" fmla="*/ 16668 h 104774"/>
              <a:gd name="connsiteX9" fmla="*/ 88105 w 3481386"/>
              <a:gd name="connsiteY9" fmla="*/ 16669 h 104774"/>
              <a:gd name="connsiteX10" fmla="*/ 88106 w 3481386"/>
              <a:gd name="connsiteY10" fmla="*/ 0 h 104774"/>
              <a:gd name="connsiteX11" fmla="*/ 91440 w 3481386"/>
              <a:gd name="connsiteY11" fmla="*/ 93820 h 104774"/>
              <a:gd name="connsiteX12" fmla="*/ 0 w 3481386"/>
              <a:gd name="connsiteY12" fmla="*/ 2380 h 104774"/>
              <a:gd name="connsiteX0" fmla="*/ 3481386 w 3481386"/>
              <a:gd name="connsiteY0" fmla="*/ 104774 h 104774"/>
              <a:gd name="connsiteX1" fmla="*/ 3481386 w 3481386"/>
              <a:gd name="connsiteY1" fmla="*/ 102394 h 104774"/>
              <a:gd name="connsiteX2" fmla="*/ 2807492 w 3481386"/>
              <a:gd name="connsiteY2" fmla="*/ 102393 h 104774"/>
              <a:gd name="connsiteX3" fmla="*/ 2807492 w 3481386"/>
              <a:gd name="connsiteY3" fmla="*/ 76199 h 104774"/>
              <a:gd name="connsiteX4" fmla="*/ 2128835 w 3481386"/>
              <a:gd name="connsiteY4" fmla="*/ 73818 h 104774"/>
              <a:gd name="connsiteX5" fmla="*/ 2128835 w 3481386"/>
              <a:gd name="connsiteY5" fmla="*/ 54768 h 104774"/>
              <a:gd name="connsiteX6" fmla="*/ 1952623 w 3481386"/>
              <a:gd name="connsiteY6" fmla="*/ 52386 h 104774"/>
              <a:gd name="connsiteX7" fmla="*/ 1952624 w 3481386"/>
              <a:gd name="connsiteY7" fmla="*/ 38099 h 104774"/>
              <a:gd name="connsiteX8" fmla="*/ 1526380 w 3481386"/>
              <a:gd name="connsiteY8" fmla="*/ 35718 h 104774"/>
              <a:gd name="connsiteX9" fmla="*/ 1526379 w 3481386"/>
              <a:gd name="connsiteY9" fmla="*/ 16668 h 104774"/>
              <a:gd name="connsiteX10" fmla="*/ 88105 w 3481386"/>
              <a:gd name="connsiteY10" fmla="*/ 16669 h 104774"/>
              <a:gd name="connsiteX11" fmla="*/ 88106 w 3481386"/>
              <a:gd name="connsiteY11" fmla="*/ 0 h 104774"/>
              <a:gd name="connsiteX12" fmla="*/ 91440 w 3481386"/>
              <a:gd name="connsiteY12" fmla="*/ 93820 h 104774"/>
              <a:gd name="connsiteX13" fmla="*/ 0 w 3481386"/>
              <a:gd name="connsiteY13" fmla="*/ 2380 h 104774"/>
              <a:gd name="connsiteX0" fmla="*/ 3481386 w 3486149"/>
              <a:gd name="connsiteY0" fmla="*/ 104774 h 190500"/>
              <a:gd name="connsiteX1" fmla="*/ 3486149 w 3486149"/>
              <a:gd name="connsiteY1" fmla="*/ 190500 h 190500"/>
              <a:gd name="connsiteX2" fmla="*/ 2807492 w 3486149"/>
              <a:gd name="connsiteY2" fmla="*/ 102393 h 190500"/>
              <a:gd name="connsiteX3" fmla="*/ 2807492 w 3486149"/>
              <a:gd name="connsiteY3" fmla="*/ 76199 h 190500"/>
              <a:gd name="connsiteX4" fmla="*/ 2128835 w 3486149"/>
              <a:gd name="connsiteY4" fmla="*/ 73818 h 190500"/>
              <a:gd name="connsiteX5" fmla="*/ 2128835 w 3486149"/>
              <a:gd name="connsiteY5" fmla="*/ 54768 h 190500"/>
              <a:gd name="connsiteX6" fmla="*/ 1952623 w 3486149"/>
              <a:gd name="connsiteY6" fmla="*/ 52386 h 190500"/>
              <a:gd name="connsiteX7" fmla="*/ 1952624 w 3486149"/>
              <a:gd name="connsiteY7" fmla="*/ 38099 h 190500"/>
              <a:gd name="connsiteX8" fmla="*/ 1526380 w 3486149"/>
              <a:gd name="connsiteY8" fmla="*/ 35718 h 190500"/>
              <a:gd name="connsiteX9" fmla="*/ 1526379 w 3486149"/>
              <a:gd name="connsiteY9" fmla="*/ 16668 h 190500"/>
              <a:gd name="connsiteX10" fmla="*/ 88105 w 3486149"/>
              <a:gd name="connsiteY10" fmla="*/ 16669 h 190500"/>
              <a:gd name="connsiteX11" fmla="*/ 88106 w 3486149"/>
              <a:gd name="connsiteY11" fmla="*/ 0 h 190500"/>
              <a:gd name="connsiteX12" fmla="*/ 91440 w 3486149"/>
              <a:gd name="connsiteY12" fmla="*/ 93820 h 190500"/>
              <a:gd name="connsiteX13" fmla="*/ 0 w 3486149"/>
              <a:gd name="connsiteY13" fmla="*/ 2380 h 190500"/>
              <a:gd name="connsiteX0" fmla="*/ 3481386 w 3481386"/>
              <a:gd name="connsiteY0" fmla="*/ 104774 h 104774"/>
              <a:gd name="connsiteX1" fmla="*/ 2807492 w 3481386"/>
              <a:gd name="connsiteY1" fmla="*/ 102393 h 104774"/>
              <a:gd name="connsiteX2" fmla="*/ 2807492 w 3481386"/>
              <a:gd name="connsiteY2" fmla="*/ 76199 h 104774"/>
              <a:gd name="connsiteX3" fmla="*/ 2128835 w 3481386"/>
              <a:gd name="connsiteY3" fmla="*/ 73818 h 104774"/>
              <a:gd name="connsiteX4" fmla="*/ 2128835 w 3481386"/>
              <a:gd name="connsiteY4" fmla="*/ 54768 h 104774"/>
              <a:gd name="connsiteX5" fmla="*/ 1952623 w 3481386"/>
              <a:gd name="connsiteY5" fmla="*/ 52386 h 104774"/>
              <a:gd name="connsiteX6" fmla="*/ 1952624 w 3481386"/>
              <a:gd name="connsiteY6" fmla="*/ 38099 h 104774"/>
              <a:gd name="connsiteX7" fmla="*/ 1526380 w 3481386"/>
              <a:gd name="connsiteY7" fmla="*/ 35718 h 104774"/>
              <a:gd name="connsiteX8" fmla="*/ 1526379 w 3481386"/>
              <a:gd name="connsiteY8" fmla="*/ 16668 h 104774"/>
              <a:gd name="connsiteX9" fmla="*/ 88105 w 3481386"/>
              <a:gd name="connsiteY9" fmla="*/ 16669 h 104774"/>
              <a:gd name="connsiteX10" fmla="*/ 88106 w 3481386"/>
              <a:gd name="connsiteY10" fmla="*/ 0 h 104774"/>
              <a:gd name="connsiteX11" fmla="*/ 91440 w 3481386"/>
              <a:gd name="connsiteY11" fmla="*/ 93820 h 104774"/>
              <a:gd name="connsiteX12" fmla="*/ 0 w 3481386"/>
              <a:gd name="connsiteY12" fmla="*/ 2380 h 104774"/>
              <a:gd name="connsiteX0" fmla="*/ 3481386 w 3483767"/>
              <a:gd name="connsiteY0" fmla="*/ 104774 h 104774"/>
              <a:gd name="connsiteX1" fmla="*/ 3483767 w 3483767"/>
              <a:gd name="connsiteY1" fmla="*/ 102394 h 104774"/>
              <a:gd name="connsiteX2" fmla="*/ 2807492 w 3483767"/>
              <a:gd name="connsiteY2" fmla="*/ 102393 h 104774"/>
              <a:gd name="connsiteX3" fmla="*/ 2807492 w 3483767"/>
              <a:gd name="connsiteY3" fmla="*/ 76199 h 104774"/>
              <a:gd name="connsiteX4" fmla="*/ 2128835 w 3483767"/>
              <a:gd name="connsiteY4" fmla="*/ 73818 h 104774"/>
              <a:gd name="connsiteX5" fmla="*/ 2128835 w 3483767"/>
              <a:gd name="connsiteY5" fmla="*/ 54768 h 104774"/>
              <a:gd name="connsiteX6" fmla="*/ 1952623 w 3483767"/>
              <a:gd name="connsiteY6" fmla="*/ 52386 h 104774"/>
              <a:gd name="connsiteX7" fmla="*/ 1952624 w 3483767"/>
              <a:gd name="connsiteY7" fmla="*/ 38099 h 104774"/>
              <a:gd name="connsiteX8" fmla="*/ 1526380 w 3483767"/>
              <a:gd name="connsiteY8" fmla="*/ 35718 h 104774"/>
              <a:gd name="connsiteX9" fmla="*/ 1526379 w 3483767"/>
              <a:gd name="connsiteY9" fmla="*/ 16668 h 104774"/>
              <a:gd name="connsiteX10" fmla="*/ 88105 w 3483767"/>
              <a:gd name="connsiteY10" fmla="*/ 16669 h 104774"/>
              <a:gd name="connsiteX11" fmla="*/ 88106 w 3483767"/>
              <a:gd name="connsiteY11" fmla="*/ 0 h 104774"/>
              <a:gd name="connsiteX12" fmla="*/ 91440 w 3483767"/>
              <a:gd name="connsiteY12" fmla="*/ 93820 h 104774"/>
              <a:gd name="connsiteX13" fmla="*/ 0 w 3483767"/>
              <a:gd name="connsiteY13" fmla="*/ 2380 h 104774"/>
              <a:gd name="connsiteX0" fmla="*/ 3481386 w 3483767"/>
              <a:gd name="connsiteY0" fmla="*/ 104774 h 159544"/>
              <a:gd name="connsiteX1" fmla="*/ 3483767 w 3483767"/>
              <a:gd name="connsiteY1" fmla="*/ 159544 h 159544"/>
              <a:gd name="connsiteX2" fmla="*/ 2807492 w 3483767"/>
              <a:gd name="connsiteY2" fmla="*/ 102393 h 159544"/>
              <a:gd name="connsiteX3" fmla="*/ 2807492 w 3483767"/>
              <a:gd name="connsiteY3" fmla="*/ 76199 h 159544"/>
              <a:gd name="connsiteX4" fmla="*/ 2128835 w 3483767"/>
              <a:gd name="connsiteY4" fmla="*/ 73818 h 159544"/>
              <a:gd name="connsiteX5" fmla="*/ 2128835 w 3483767"/>
              <a:gd name="connsiteY5" fmla="*/ 54768 h 159544"/>
              <a:gd name="connsiteX6" fmla="*/ 1952623 w 3483767"/>
              <a:gd name="connsiteY6" fmla="*/ 52386 h 159544"/>
              <a:gd name="connsiteX7" fmla="*/ 1952624 w 3483767"/>
              <a:gd name="connsiteY7" fmla="*/ 38099 h 159544"/>
              <a:gd name="connsiteX8" fmla="*/ 1526380 w 3483767"/>
              <a:gd name="connsiteY8" fmla="*/ 35718 h 159544"/>
              <a:gd name="connsiteX9" fmla="*/ 1526379 w 3483767"/>
              <a:gd name="connsiteY9" fmla="*/ 16668 h 159544"/>
              <a:gd name="connsiteX10" fmla="*/ 88105 w 3483767"/>
              <a:gd name="connsiteY10" fmla="*/ 16669 h 159544"/>
              <a:gd name="connsiteX11" fmla="*/ 88106 w 3483767"/>
              <a:gd name="connsiteY11" fmla="*/ 0 h 159544"/>
              <a:gd name="connsiteX12" fmla="*/ 91440 w 3483767"/>
              <a:gd name="connsiteY12" fmla="*/ 93820 h 159544"/>
              <a:gd name="connsiteX13" fmla="*/ 0 w 3483767"/>
              <a:gd name="connsiteY13" fmla="*/ 2380 h 159544"/>
              <a:gd name="connsiteX0" fmla="*/ 3481386 w 3483767"/>
              <a:gd name="connsiteY0" fmla="*/ 104774 h 159544"/>
              <a:gd name="connsiteX1" fmla="*/ 3479005 w 3483767"/>
              <a:gd name="connsiteY1" fmla="*/ 102394 h 159544"/>
              <a:gd name="connsiteX2" fmla="*/ 3483767 w 3483767"/>
              <a:gd name="connsiteY2" fmla="*/ 159544 h 159544"/>
              <a:gd name="connsiteX3" fmla="*/ 2807492 w 3483767"/>
              <a:gd name="connsiteY3" fmla="*/ 102393 h 159544"/>
              <a:gd name="connsiteX4" fmla="*/ 2807492 w 3483767"/>
              <a:gd name="connsiteY4" fmla="*/ 76199 h 159544"/>
              <a:gd name="connsiteX5" fmla="*/ 2128835 w 3483767"/>
              <a:gd name="connsiteY5" fmla="*/ 73818 h 159544"/>
              <a:gd name="connsiteX6" fmla="*/ 2128835 w 3483767"/>
              <a:gd name="connsiteY6" fmla="*/ 54768 h 159544"/>
              <a:gd name="connsiteX7" fmla="*/ 1952623 w 3483767"/>
              <a:gd name="connsiteY7" fmla="*/ 52386 h 159544"/>
              <a:gd name="connsiteX8" fmla="*/ 1952624 w 3483767"/>
              <a:gd name="connsiteY8" fmla="*/ 38099 h 159544"/>
              <a:gd name="connsiteX9" fmla="*/ 1526380 w 3483767"/>
              <a:gd name="connsiteY9" fmla="*/ 35718 h 159544"/>
              <a:gd name="connsiteX10" fmla="*/ 1526379 w 3483767"/>
              <a:gd name="connsiteY10" fmla="*/ 16668 h 159544"/>
              <a:gd name="connsiteX11" fmla="*/ 88105 w 3483767"/>
              <a:gd name="connsiteY11" fmla="*/ 16669 h 159544"/>
              <a:gd name="connsiteX12" fmla="*/ 88106 w 3483767"/>
              <a:gd name="connsiteY12" fmla="*/ 0 h 159544"/>
              <a:gd name="connsiteX13" fmla="*/ 91440 w 3483767"/>
              <a:gd name="connsiteY13" fmla="*/ 93820 h 159544"/>
              <a:gd name="connsiteX14" fmla="*/ 0 w 3483767"/>
              <a:gd name="connsiteY14" fmla="*/ 2380 h 159544"/>
              <a:gd name="connsiteX0" fmla="*/ 3481386 w 3619499"/>
              <a:gd name="connsiteY0" fmla="*/ 104774 h 159544"/>
              <a:gd name="connsiteX1" fmla="*/ 3619499 w 3619499"/>
              <a:gd name="connsiteY1" fmla="*/ 116682 h 159544"/>
              <a:gd name="connsiteX2" fmla="*/ 3483767 w 3619499"/>
              <a:gd name="connsiteY2" fmla="*/ 159544 h 159544"/>
              <a:gd name="connsiteX3" fmla="*/ 2807492 w 3619499"/>
              <a:gd name="connsiteY3" fmla="*/ 102393 h 159544"/>
              <a:gd name="connsiteX4" fmla="*/ 2807492 w 3619499"/>
              <a:gd name="connsiteY4" fmla="*/ 76199 h 159544"/>
              <a:gd name="connsiteX5" fmla="*/ 2128835 w 3619499"/>
              <a:gd name="connsiteY5" fmla="*/ 73818 h 159544"/>
              <a:gd name="connsiteX6" fmla="*/ 2128835 w 3619499"/>
              <a:gd name="connsiteY6" fmla="*/ 54768 h 159544"/>
              <a:gd name="connsiteX7" fmla="*/ 1952623 w 3619499"/>
              <a:gd name="connsiteY7" fmla="*/ 52386 h 159544"/>
              <a:gd name="connsiteX8" fmla="*/ 1952624 w 3619499"/>
              <a:gd name="connsiteY8" fmla="*/ 38099 h 159544"/>
              <a:gd name="connsiteX9" fmla="*/ 1526380 w 3619499"/>
              <a:gd name="connsiteY9" fmla="*/ 35718 h 159544"/>
              <a:gd name="connsiteX10" fmla="*/ 1526379 w 3619499"/>
              <a:gd name="connsiteY10" fmla="*/ 16668 h 159544"/>
              <a:gd name="connsiteX11" fmla="*/ 88105 w 3619499"/>
              <a:gd name="connsiteY11" fmla="*/ 16669 h 159544"/>
              <a:gd name="connsiteX12" fmla="*/ 88106 w 3619499"/>
              <a:gd name="connsiteY12" fmla="*/ 0 h 159544"/>
              <a:gd name="connsiteX13" fmla="*/ 91440 w 3619499"/>
              <a:gd name="connsiteY13" fmla="*/ 93820 h 159544"/>
              <a:gd name="connsiteX14" fmla="*/ 0 w 3619499"/>
              <a:gd name="connsiteY14" fmla="*/ 2380 h 159544"/>
              <a:gd name="connsiteX0" fmla="*/ 3481386 w 3619499"/>
              <a:gd name="connsiteY0" fmla="*/ 104774 h 116682"/>
              <a:gd name="connsiteX1" fmla="*/ 3619499 w 3619499"/>
              <a:gd name="connsiteY1" fmla="*/ 116682 h 116682"/>
              <a:gd name="connsiteX2" fmla="*/ 3483767 w 3619499"/>
              <a:gd name="connsiteY2" fmla="*/ 107156 h 116682"/>
              <a:gd name="connsiteX3" fmla="*/ 2807492 w 3619499"/>
              <a:gd name="connsiteY3" fmla="*/ 102393 h 116682"/>
              <a:gd name="connsiteX4" fmla="*/ 2807492 w 3619499"/>
              <a:gd name="connsiteY4" fmla="*/ 76199 h 116682"/>
              <a:gd name="connsiteX5" fmla="*/ 2128835 w 3619499"/>
              <a:gd name="connsiteY5" fmla="*/ 73818 h 116682"/>
              <a:gd name="connsiteX6" fmla="*/ 2128835 w 3619499"/>
              <a:gd name="connsiteY6" fmla="*/ 54768 h 116682"/>
              <a:gd name="connsiteX7" fmla="*/ 1952623 w 3619499"/>
              <a:gd name="connsiteY7" fmla="*/ 52386 h 116682"/>
              <a:gd name="connsiteX8" fmla="*/ 1952624 w 3619499"/>
              <a:gd name="connsiteY8" fmla="*/ 38099 h 116682"/>
              <a:gd name="connsiteX9" fmla="*/ 1526380 w 3619499"/>
              <a:gd name="connsiteY9" fmla="*/ 35718 h 116682"/>
              <a:gd name="connsiteX10" fmla="*/ 1526379 w 3619499"/>
              <a:gd name="connsiteY10" fmla="*/ 16668 h 116682"/>
              <a:gd name="connsiteX11" fmla="*/ 88105 w 3619499"/>
              <a:gd name="connsiteY11" fmla="*/ 16669 h 116682"/>
              <a:gd name="connsiteX12" fmla="*/ 88106 w 3619499"/>
              <a:gd name="connsiteY12" fmla="*/ 0 h 116682"/>
              <a:gd name="connsiteX13" fmla="*/ 91440 w 3619499"/>
              <a:gd name="connsiteY13" fmla="*/ 93820 h 116682"/>
              <a:gd name="connsiteX14" fmla="*/ 0 w 3619499"/>
              <a:gd name="connsiteY14" fmla="*/ 2380 h 116682"/>
              <a:gd name="connsiteX0" fmla="*/ 3493292 w 3619499"/>
              <a:gd name="connsiteY0" fmla="*/ 195262 h 195262"/>
              <a:gd name="connsiteX1" fmla="*/ 3619499 w 3619499"/>
              <a:gd name="connsiteY1" fmla="*/ 116682 h 195262"/>
              <a:gd name="connsiteX2" fmla="*/ 3483767 w 3619499"/>
              <a:gd name="connsiteY2" fmla="*/ 107156 h 195262"/>
              <a:gd name="connsiteX3" fmla="*/ 2807492 w 3619499"/>
              <a:gd name="connsiteY3" fmla="*/ 102393 h 195262"/>
              <a:gd name="connsiteX4" fmla="*/ 2807492 w 3619499"/>
              <a:gd name="connsiteY4" fmla="*/ 76199 h 195262"/>
              <a:gd name="connsiteX5" fmla="*/ 2128835 w 3619499"/>
              <a:gd name="connsiteY5" fmla="*/ 73818 h 195262"/>
              <a:gd name="connsiteX6" fmla="*/ 2128835 w 3619499"/>
              <a:gd name="connsiteY6" fmla="*/ 54768 h 195262"/>
              <a:gd name="connsiteX7" fmla="*/ 1952623 w 3619499"/>
              <a:gd name="connsiteY7" fmla="*/ 52386 h 195262"/>
              <a:gd name="connsiteX8" fmla="*/ 1952624 w 3619499"/>
              <a:gd name="connsiteY8" fmla="*/ 38099 h 195262"/>
              <a:gd name="connsiteX9" fmla="*/ 1526380 w 3619499"/>
              <a:gd name="connsiteY9" fmla="*/ 35718 h 195262"/>
              <a:gd name="connsiteX10" fmla="*/ 1526379 w 3619499"/>
              <a:gd name="connsiteY10" fmla="*/ 16668 h 195262"/>
              <a:gd name="connsiteX11" fmla="*/ 88105 w 3619499"/>
              <a:gd name="connsiteY11" fmla="*/ 16669 h 195262"/>
              <a:gd name="connsiteX12" fmla="*/ 88106 w 3619499"/>
              <a:gd name="connsiteY12" fmla="*/ 0 h 195262"/>
              <a:gd name="connsiteX13" fmla="*/ 91440 w 3619499"/>
              <a:gd name="connsiteY13" fmla="*/ 93820 h 195262"/>
              <a:gd name="connsiteX14" fmla="*/ 0 w 3619499"/>
              <a:gd name="connsiteY14" fmla="*/ 2380 h 195262"/>
              <a:gd name="connsiteX0" fmla="*/ 3493292 w 3493292"/>
              <a:gd name="connsiteY0" fmla="*/ 195262 h 195262"/>
              <a:gd name="connsiteX1" fmla="*/ 3490911 w 3493292"/>
              <a:gd name="connsiteY1" fmla="*/ 147638 h 195262"/>
              <a:gd name="connsiteX2" fmla="*/ 3483767 w 3493292"/>
              <a:gd name="connsiteY2" fmla="*/ 107156 h 195262"/>
              <a:gd name="connsiteX3" fmla="*/ 2807492 w 3493292"/>
              <a:gd name="connsiteY3" fmla="*/ 102393 h 195262"/>
              <a:gd name="connsiteX4" fmla="*/ 2807492 w 3493292"/>
              <a:gd name="connsiteY4" fmla="*/ 76199 h 195262"/>
              <a:gd name="connsiteX5" fmla="*/ 2128835 w 3493292"/>
              <a:gd name="connsiteY5" fmla="*/ 73818 h 195262"/>
              <a:gd name="connsiteX6" fmla="*/ 2128835 w 3493292"/>
              <a:gd name="connsiteY6" fmla="*/ 54768 h 195262"/>
              <a:gd name="connsiteX7" fmla="*/ 1952623 w 3493292"/>
              <a:gd name="connsiteY7" fmla="*/ 52386 h 195262"/>
              <a:gd name="connsiteX8" fmla="*/ 1952624 w 3493292"/>
              <a:gd name="connsiteY8" fmla="*/ 38099 h 195262"/>
              <a:gd name="connsiteX9" fmla="*/ 1526380 w 3493292"/>
              <a:gd name="connsiteY9" fmla="*/ 35718 h 195262"/>
              <a:gd name="connsiteX10" fmla="*/ 1526379 w 3493292"/>
              <a:gd name="connsiteY10" fmla="*/ 16668 h 195262"/>
              <a:gd name="connsiteX11" fmla="*/ 88105 w 3493292"/>
              <a:gd name="connsiteY11" fmla="*/ 16669 h 195262"/>
              <a:gd name="connsiteX12" fmla="*/ 88106 w 3493292"/>
              <a:gd name="connsiteY12" fmla="*/ 0 h 195262"/>
              <a:gd name="connsiteX13" fmla="*/ 91440 w 3493292"/>
              <a:gd name="connsiteY13" fmla="*/ 93820 h 195262"/>
              <a:gd name="connsiteX14" fmla="*/ 0 w 3493292"/>
              <a:gd name="connsiteY14" fmla="*/ 2380 h 195262"/>
              <a:gd name="connsiteX0" fmla="*/ 3493292 w 3493292"/>
              <a:gd name="connsiteY0" fmla="*/ 195262 h 195262"/>
              <a:gd name="connsiteX1" fmla="*/ 3490911 w 3493292"/>
              <a:gd name="connsiteY1" fmla="*/ 147638 h 195262"/>
              <a:gd name="connsiteX2" fmla="*/ 3483767 w 3493292"/>
              <a:gd name="connsiteY2" fmla="*/ 107156 h 195262"/>
              <a:gd name="connsiteX3" fmla="*/ 2807492 w 3493292"/>
              <a:gd name="connsiteY3" fmla="*/ 102393 h 195262"/>
              <a:gd name="connsiteX4" fmla="*/ 2807492 w 3493292"/>
              <a:gd name="connsiteY4" fmla="*/ 76199 h 195262"/>
              <a:gd name="connsiteX5" fmla="*/ 2128835 w 3493292"/>
              <a:gd name="connsiteY5" fmla="*/ 73818 h 195262"/>
              <a:gd name="connsiteX6" fmla="*/ 2128835 w 3493292"/>
              <a:gd name="connsiteY6" fmla="*/ 54768 h 195262"/>
              <a:gd name="connsiteX7" fmla="*/ 1952623 w 3493292"/>
              <a:gd name="connsiteY7" fmla="*/ 52386 h 195262"/>
              <a:gd name="connsiteX8" fmla="*/ 1952624 w 3493292"/>
              <a:gd name="connsiteY8" fmla="*/ 38099 h 195262"/>
              <a:gd name="connsiteX9" fmla="*/ 1526380 w 3493292"/>
              <a:gd name="connsiteY9" fmla="*/ 35718 h 195262"/>
              <a:gd name="connsiteX10" fmla="*/ 1526379 w 3493292"/>
              <a:gd name="connsiteY10" fmla="*/ 16668 h 195262"/>
              <a:gd name="connsiteX11" fmla="*/ 88105 w 3493292"/>
              <a:gd name="connsiteY11" fmla="*/ 16669 h 195262"/>
              <a:gd name="connsiteX12" fmla="*/ 88106 w 3493292"/>
              <a:gd name="connsiteY12" fmla="*/ 0 h 195262"/>
              <a:gd name="connsiteX13" fmla="*/ 91440 w 3493292"/>
              <a:gd name="connsiteY13" fmla="*/ 93820 h 195262"/>
              <a:gd name="connsiteX14" fmla="*/ 0 w 3493292"/>
              <a:gd name="connsiteY14" fmla="*/ 2380 h 195262"/>
              <a:gd name="connsiteX0" fmla="*/ 3493292 w 3493292"/>
              <a:gd name="connsiteY0" fmla="*/ 195262 h 195262"/>
              <a:gd name="connsiteX1" fmla="*/ 3486149 w 3493292"/>
              <a:gd name="connsiteY1" fmla="*/ 147638 h 195262"/>
              <a:gd name="connsiteX2" fmla="*/ 3483767 w 3493292"/>
              <a:gd name="connsiteY2" fmla="*/ 107156 h 195262"/>
              <a:gd name="connsiteX3" fmla="*/ 2807492 w 3493292"/>
              <a:gd name="connsiteY3" fmla="*/ 102393 h 195262"/>
              <a:gd name="connsiteX4" fmla="*/ 2807492 w 3493292"/>
              <a:gd name="connsiteY4" fmla="*/ 76199 h 195262"/>
              <a:gd name="connsiteX5" fmla="*/ 2128835 w 3493292"/>
              <a:gd name="connsiteY5" fmla="*/ 73818 h 195262"/>
              <a:gd name="connsiteX6" fmla="*/ 2128835 w 3493292"/>
              <a:gd name="connsiteY6" fmla="*/ 54768 h 195262"/>
              <a:gd name="connsiteX7" fmla="*/ 1952623 w 3493292"/>
              <a:gd name="connsiteY7" fmla="*/ 52386 h 195262"/>
              <a:gd name="connsiteX8" fmla="*/ 1952624 w 3493292"/>
              <a:gd name="connsiteY8" fmla="*/ 38099 h 195262"/>
              <a:gd name="connsiteX9" fmla="*/ 1526380 w 3493292"/>
              <a:gd name="connsiteY9" fmla="*/ 35718 h 195262"/>
              <a:gd name="connsiteX10" fmla="*/ 1526379 w 3493292"/>
              <a:gd name="connsiteY10" fmla="*/ 16668 h 195262"/>
              <a:gd name="connsiteX11" fmla="*/ 88105 w 3493292"/>
              <a:gd name="connsiteY11" fmla="*/ 16669 h 195262"/>
              <a:gd name="connsiteX12" fmla="*/ 88106 w 3493292"/>
              <a:gd name="connsiteY12" fmla="*/ 0 h 195262"/>
              <a:gd name="connsiteX13" fmla="*/ 91440 w 3493292"/>
              <a:gd name="connsiteY13" fmla="*/ 93820 h 195262"/>
              <a:gd name="connsiteX14" fmla="*/ 0 w 3493292"/>
              <a:gd name="connsiteY14" fmla="*/ 2380 h 195262"/>
              <a:gd name="connsiteX0" fmla="*/ 3493292 w 3493292"/>
              <a:gd name="connsiteY0" fmla="*/ 195262 h 195262"/>
              <a:gd name="connsiteX1" fmla="*/ 3483768 w 3493292"/>
              <a:gd name="connsiteY1" fmla="*/ 145257 h 195262"/>
              <a:gd name="connsiteX2" fmla="*/ 3483767 w 3493292"/>
              <a:gd name="connsiteY2" fmla="*/ 107156 h 195262"/>
              <a:gd name="connsiteX3" fmla="*/ 2807492 w 3493292"/>
              <a:gd name="connsiteY3" fmla="*/ 102393 h 195262"/>
              <a:gd name="connsiteX4" fmla="*/ 2807492 w 3493292"/>
              <a:gd name="connsiteY4" fmla="*/ 76199 h 195262"/>
              <a:gd name="connsiteX5" fmla="*/ 2128835 w 3493292"/>
              <a:gd name="connsiteY5" fmla="*/ 73818 h 195262"/>
              <a:gd name="connsiteX6" fmla="*/ 2128835 w 3493292"/>
              <a:gd name="connsiteY6" fmla="*/ 54768 h 195262"/>
              <a:gd name="connsiteX7" fmla="*/ 1952623 w 3493292"/>
              <a:gd name="connsiteY7" fmla="*/ 52386 h 195262"/>
              <a:gd name="connsiteX8" fmla="*/ 1952624 w 3493292"/>
              <a:gd name="connsiteY8" fmla="*/ 38099 h 195262"/>
              <a:gd name="connsiteX9" fmla="*/ 1526380 w 3493292"/>
              <a:gd name="connsiteY9" fmla="*/ 35718 h 195262"/>
              <a:gd name="connsiteX10" fmla="*/ 1526379 w 3493292"/>
              <a:gd name="connsiteY10" fmla="*/ 16668 h 195262"/>
              <a:gd name="connsiteX11" fmla="*/ 88105 w 3493292"/>
              <a:gd name="connsiteY11" fmla="*/ 16669 h 195262"/>
              <a:gd name="connsiteX12" fmla="*/ 88106 w 3493292"/>
              <a:gd name="connsiteY12" fmla="*/ 0 h 195262"/>
              <a:gd name="connsiteX13" fmla="*/ 91440 w 3493292"/>
              <a:gd name="connsiteY13" fmla="*/ 93820 h 195262"/>
              <a:gd name="connsiteX14" fmla="*/ 0 w 3493292"/>
              <a:gd name="connsiteY14" fmla="*/ 2380 h 195262"/>
              <a:gd name="connsiteX0" fmla="*/ 3514723 w 3514723"/>
              <a:gd name="connsiteY0" fmla="*/ 147637 h 147637"/>
              <a:gd name="connsiteX1" fmla="*/ 3483768 w 3514723"/>
              <a:gd name="connsiteY1" fmla="*/ 145257 h 147637"/>
              <a:gd name="connsiteX2" fmla="*/ 3483767 w 3514723"/>
              <a:gd name="connsiteY2" fmla="*/ 107156 h 147637"/>
              <a:gd name="connsiteX3" fmla="*/ 2807492 w 3514723"/>
              <a:gd name="connsiteY3" fmla="*/ 102393 h 147637"/>
              <a:gd name="connsiteX4" fmla="*/ 2807492 w 3514723"/>
              <a:gd name="connsiteY4" fmla="*/ 76199 h 147637"/>
              <a:gd name="connsiteX5" fmla="*/ 2128835 w 3514723"/>
              <a:gd name="connsiteY5" fmla="*/ 73818 h 147637"/>
              <a:gd name="connsiteX6" fmla="*/ 2128835 w 3514723"/>
              <a:gd name="connsiteY6" fmla="*/ 54768 h 147637"/>
              <a:gd name="connsiteX7" fmla="*/ 1952623 w 3514723"/>
              <a:gd name="connsiteY7" fmla="*/ 52386 h 147637"/>
              <a:gd name="connsiteX8" fmla="*/ 1952624 w 3514723"/>
              <a:gd name="connsiteY8" fmla="*/ 38099 h 147637"/>
              <a:gd name="connsiteX9" fmla="*/ 1526380 w 3514723"/>
              <a:gd name="connsiteY9" fmla="*/ 35718 h 147637"/>
              <a:gd name="connsiteX10" fmla="*/ 1526379 w 3514723"/>
              <a:gd name="connsiteY10" fmla="*/ 16668 h 147637"/>
              <a:gd name="connsiteX11" fmla="*/ 88105 w 3514723"/>
              <a:gd name="connsiteY11" fmla="*/ 16669 h 147637"/>
              <a:gd name="connsiteX12" fmla="*/ 88106 w 3514723"/>
              <a:gd name="connsiteY12" fmla="*/ 0 h 147637"/>
              <a:gd name="connsiteX13" fmla="*/ 91440 w 3514723"/>
              <a:gd name="connsiteY13" fmla="*/ 93820 h 147637"/>
              <a:gd name="connsiteX14" fmla="*/ 0 w 3514723"/>
              <a:gd name="connsiteY14" fmla="*/ 2380 h 147637"/>
              <a:gd name="connsiteX0" fmla="*/ 3514723 w 3514723"/>
              <a:gd name="connsiteY0" fmla="*/ 147637 h 147637"/>
              <a:gd name="connsiteX1" fmla="*/ 3483768 w 3514723"/>
              <a:gd name="connsiteY1" fmla="*/ 145257 h 147637"/>
              <a:gd name="connsiteX2" fmla="*/ 3483767 w 3514723"/>
              <a:gd name="connsiteY2" fmla="*/ 107156 h 147637"/>
              <a:gd name="connsiteX3" fmla="*/ 2807492 w 3514723"/>
              <a:gd name="connsiteY3" fmla="*/ 102393 h 147637"/>
              <a:gd name="connsiteX4" fmla="*/ 2807492 w 3514723"/>
              <a:gd name="connsiteY4" fmla="*/ 76199 h 147637"/>
              <a:gd name="connsiteX5" fmla="*/ 2128835 w 3514723"/>
              <a:gd name="connsiteY5" fmla="*/ 73818 h 147637"/>
              <a:gd name="connsiteX6" fmla="*/ 2128835 w 3514723"/>
              <a:gd name="connsiteY6" fmla="*/ 54768 h 147637"/>
              <a:gd name="connsiteX7" fmla="*/ 1952623 w 3514723"/>
              <a:gd name="connsiteY7" fmla="*/ 52386 h 147637"/>
              <a:gd name="connsiteX8" fmla="*/ 1952624 w 3514723"/>
              <a:gd name="connsiteY8" fmla="*/ 38099 h 147637"/>
              <a:gd name="connsiteX9" fmla="*/ 1526380 w 3514723"/>
              <a:gd name="connsiteY9" fmla="*/ 35718 h 147637"/>
              <a:gd name="connsiteX10" fmla="*/ 1526379 w 3514723"/>
              <a:gd name="connsiteY10" fmla="*/ 16668 h 147637"/>
              <a:gd name="connsiteX11" fmla="*/ 88105 w 3514723"/>
              <a:gd name="connsiteY11" fmla="*/ 16669 h 147637"/>
              <a:gd name="connsiteX12" fmla="*/ 88106 w 3514723"/>
              <a:gd name="connsiteY12" fmla="*/ 0 h 147637"/>
              <a:gd name="connsiteX13" fmla="*/ 91440 w 3514723"/>
              <a:gd name="connsiteY13" fmla="*/ 93820 h 147637"/>
              <a:gd name="connsiteX14" fmla="*/ 0 w 3514723"/>
              <a:gd name="connsiteY14" fmla="*/ 2380 h 147637"/>
              <a:gd name="connsiteX0" fmla="*/ 3514723 w 3514723"/>
              <a:gd name="connsiteY0" fmla="*/ 145255 h 145257"/>
              <a:gd name="connsiteX1" fmla="*/ 3483768 w 3514723"/>
              <a:gd name="connsiteY1" fmla="*/ 145257 h 145257"/>
              <a:gd name="connsiteX2" fmla="*/ 3483767 w 3514723"/>
              <a:gd name="connsiteY2" fmla="*/ 107156 h 145257"/>
              <a:gd name="connsiteX3" fmla="*/ 2807492 w 3514723"/>
              <a:gd name="connsiteY3" fmla="*/ 102393 h 145257"/>
              <a:gd name="connsiteX4" fmla="*/ 2807492 w 3514723"/>
              <a:gd name="connsiteY4" fmla="*/ 76199 h 145257"/>
              <a:gd name="connsiteX5" fmla="*/ 2128835 w 3514723"/>
              <a:gd name="connsiteY5" fmla="*/ 73818 h 145257"/>
              <a:gd name="connsiteX6" fmla="*/ 2128835 w 3514723"/>
              <a:gd name="connsiteY6" fmla="*/ 54768 h 145257"/>
              <a:gd name="connsiteX7" fmla="*/ 1952623 w 3514723"/>
              <a:gd name="connsiteY7" fmla="*/ 52386 h 145257"/>
              <a:gd name="connsiteX8" fmla="*/ 1952624 w 3514723"/>
              <a:gd name="connsiteY8" fmla="*/ 38099 h 145257"/>
              <a:gd name="connsiteX9" fmla="*/ 1526380 w 3514723"/>
              <a:gd name="connsiteY9" fmla="*/ 35718 h 145257"/>
              <a:gd name="connsiteX10" fmla="*/ 1526379 w 3514723"/>
              <a:gd name="connsiteY10" fmla="*/ 16668 h 145257"/>
              <a:gd name="connsiteX11" fmla="*/ 88105 w 3514723"/>
              <a:gd name="connsiteY11" fmla="*/ 16669 h 145257"/>
              <a:gd name="connsiteX12" fmla="*/ 88106 w 3514723"/>
              <a:gd name="connsiteY12" fmla="*/ 0 h 145257"/>
              <a:gd name="connsiteX13" fmla="*/ 91440 w 3514723"/>
              <a:gd name="connsiteY13" fmla="*/ 93820 h 145257"/>
              <a:gd name="connsiteX14" fmla="*/ 0 w 3514723"/>
              <a:gd name="connsiteY14" fmla="*/ 2380 h 145257"/>
              <a:gd name="connsiteX0" fmla="*/ 3514723 w 3521867"/>
              <a:gd name="connsiteY0" fmla="*/ 145255 h 145257"/>
              <a:gd name="connsiteX1" fmla="*/ 3521867 w 3521867"/>
              <a:gd name="connsiteY1" fmla="*/ 145257 h 145257"/>
              <a:gd name="connsiteX2" fmla="*/ 3483768 w 3521867"/>
              <a:gd name="connsiteY2" fmla="*/ 145257 h 145257"/>
              <a:gd name="connsiteX3" fmla="*/ 3483767 w 3521867"/>
              <a:gd name="connsiteY3" fmla="*/ 107156 h 145257"/>
              <a:gd name="connsiteX4" fmla="*/ 2807492 w 3521867"/>
              <a:gd name="connsiteY4" fmla="*/ 102393 h 145257"/>
              <a:gd name="connsiteX5" fmla="*/ 2807492 w 3521867"/>
              <a:gd name="connsiteY5" fmla="*/ 76199 h 145257"/>
              <a:gd name="connsiteX6" fmla="*/ 2128835 w 3521867"/>
              <a:gd name="connsiteY6" fmla="*/ 73818 h 145257"/>
              <a:gd name="connsiteX7" fmla="*/ 2128835 w 3521867"/>
              <a:gd name="connsiteY7" fmla="*/ 54768 h 145257"/>
              <a:gd name="connsiteX8" fmla="*/ 1952623 w 3521867"/>
              <a:gd name="connsiteY8" fmla="*/ 52386 h 145257"/>
              <a:gd name="connsiteX9" fmla="*/ 1952624 w 3521867"/>
              <a:gd name="connsiteY9" fmla="*/ 38099 h 145257"/>
              <a:gd name="connsiteX10" fmla="*/ 1526380 w 3521867"/>
              <a:gd name="connsiteY10" fmla="*/ 35718 h 145257"/>
              <a:gd name="connsiteX11" fmla="*/ 1526379 w 3521867"/>
              <a:gd name="connsiteY11" fmla="*/ 16668 h 145257"/>
              <a:gd name="connsiteX12" fmla="*/ 88105 w 3521867"/>
              <a:gd name="connsiteY12" fmla="*/ 16669 h 145257"/>
              <a:gd name="connsiteX13" fmla="*/ 88106 w 3521867"/>
              <a:gd name="connsiteY13" fmla="*/ 0 h 145257"/>
              <a:gd name="connsiteX14" fmla="*/ 91440 w 3521867"/>
              <a:gd name="connsiteY14" fmla="*/ 93820 h 145257"/>
              <a:gd name="connsiteX15" fmla="*/ 0 w 3521867"/>
              <a:gd name="connsiteY15" fmla="*/ 2380 h 145257"/>
              <a:gd name="connsiteX0" fmla="*/ 3514723 w 3514723"/>
              <a:gd name="connsiteY0" fmla="*/ 145255 h 230982"/>
              <a:gd name="connsiteX1" fmla="*/ 3507579 w 3514723"/>
              <a:gd name="connsiteY1" fmla="*/ 230982 h 230982"/>
              <a:gd name="connsiteX2" fmla="*/ 3483768 w 3514723"/>
              <a:gd name="connsiteY2" fmla="*/ 145257 h 230982"/>
              <a:gd name="connsiteX3" fmla="*/ 3483767 w 3514723"/>
              <a:gd name="connsiteY3" fmla="*/ 107156 h 230982"/>
              <a:gd name="connsiteX4" fmla="*/ 2807492 w 3514723"/>
              <a:gd name="connsiteY4" fmla="*/ 102393 h 230982"/>
              <a:gd name="connsiteX5" fmla="*/ 2807492 w 3514723"/>
              <a:gd name="connsiteY5" fmla="*/ 76199 h 230982"/>
              <a:gd name="connsiteX6" fmla="*/ 2128835 w 3514723"/>
              <a:gd name="connsiteY6" fmla="*/ 73818 h 230982"/>
              <a:gd name="connsiteX7" fmla="*/ 2128835 w 3514723"/>
              <a:gd name="connsiteY7" fmla="*/ 54768 h 230982"/>
              <a:gd name="connsiteX8" fmla="*/ 1952623 w 3514723"/>
              <a:gd name="connsiteY8" fmla="*/ 52386 h 230982"/>
              <a:gd name="connsiteX9" fmla="*/ 1952624 w 3514723"/>
              <a:gd name="connsiteY9" fmla="*/ 38099 h 230982"/>
              <a:gd name="connsiteX10" fmla="*/ 1526380 w 3514723"/>
              <a:gd name="connsiteY10" fmla="*/ 35718 h 230982"/>
              <a:gd name="connsiteX11" fmla="*/ 1526379 w 3514723"/>
              <a:gd name="connsiteY11" fmla="*/ 16668 h 230982"/>
              <a:gd name="connsiteX12" fmla="*/ 88105 w 3514723"/>
              <a:gd name="connsiteY12" fmla="*/ 16669 h 230982"/>
              <a:gd name="connsiteX13" fmla="*/ 88106 w 3514723"/>
              <a:gd name="connsiteY13" fmla="*/ 0 h 230982"/>
              <a:gd name="connsiteX14" fmla="*/ 91440 w 3514723"/>
              <a:gd name="connsiteY14" fmla="*/ 93820 h 230982"/>
              <a:gd name="connsiteX15" fmla="*/ 0 w 3514723"/>
              <a:gd name="connsiteY15" fmla="*/ 2380 h 230982"/>
              <a:gd name="connsiteX0" fmla="*/ 3650454 w 3650454"/>
              <a:gd name="connsiteY0" fmla="*/ 314324 h 314324"/>
              <a:gd name="connsiteX1" fmla="*/ 3507579 w 3650454"/>
              <a:gd name="connsiteY1" fmla="*/ 230982 h 314324"/>
              <a:gd name="connsiteX2" fmla="*/ 3483768 w 3650454"/>
              <a:gd name="connsiteY2" fmla="*/ 145257 h 314324"/>
              <a:gd name="connsiteX3" fmla="*/ 3483767 w 3650454"/>
              <a:gd name="connsiteY3" fmla="*/ 107156 h 314324"/>
              <a:gd name="connsiteX4" fmla="*/ 2807492 w 3650454"/>
              <a:gd name="connsiteY4" fmla="*/ 102393 h 314324"/>
              <a:gd name="connsiteX5" fmla="*/ 2807492 w 3650454"/>
              <a:gd name="connsiteY5" fmla="*/ 76199 h 314324"/>
              <a:gd name="connsiteX6" fmla="*/ 2128835 w 3650454"/>
              <a:gd name="connsiteY6" fmla="*/ 73818 h 314324"/>
              <a:gd name="connsiteX7" fmla="*/ 2128835 w 3650454"/>
              <a:gd name="connsiteY7" fmla="*/ 54768 h 314324"/>
              <a:gd name="connsiteX8" fmla="*/ 1952623 w 3650454"/>
              <a:gd name="connsiteY8" fmla="*/ 52386 h 314324"/>
              <a:gd name="connsiteX9" fmla="*/ 1952624 w 3650454"/>
              <a:gd name="connsiteY9" fmla="*/ 38099 h 314324"/>
              <a:gd name="connsiteX10" fmla="*/ 1526380 w 3650454"/>
              <a:gd name="connsiteY10" fmla="*/ 35718 h 314324"/>
              <a:gd name="connsiteX11" fmla="*/ 1526379 w 3650454"/>
              <a:gd name="connsiteY11" fmla="*/ 16668 h 314324"/>
              <a:gd name="connsiteX12" fmla="*/ 88105 w 3650454"/>
              <a:gd name="connsiteY12" fmla="*/ 16669 h 314324"/>
              <a:gd name="connsiteX13" fmla="*/ 88106 w 3650454"/>
              <a:gd name="connsiteY13" fmla="*/ 0 h 314324"/>
              <a:gd name="connsiteX14" fmla="*/ 91440 w 3650454"/>
              <a:gd name="connsiteY14" fmla="*/ 93820 h 314324"/>
              <a:gd name="connsiteX15" fmla="*/ 0 w 3650454"/>
              <a:gd name="connsiteY15" fmla="*/ 2380 h 314324"/>
              <a:gd name="connsiteX0" fmla="*/ 3650454 w 3650454"/>
              <a:gd name="connsiteY0" fmla="*/ 314324 h 314324"/>
              <a:gd name="connsiteX1" fmla="*/ 3517104 w 3650454"/>
              <a:gd name="connsiteY1" fmla="*/ 152401 h 314324"/>
              <a:gd name="connsiteX2" fmla="*/ 3483768 w 3650454"/>
              <a:gd name="connsiteY2" fmla="*/ 145257 h 314324"/>
              <a:gd name="connsiteX3" fmla="*/ 3483767 w 3650454"/>
              <a:gd name="connsiteY3" fmla="*/ 107156 h 314324"/>
              <a:gd name="connsiteX4" fmla="*/ 2807492 w 3650454"/>
              <a:gd name="connsiteY4" fmla="*/ 102393 h 314324"/>
              <a:gd name="connsiteX5" fmla="*/ 2807492 w 3650454"/>
              <a:gd name="connsiteY5" fmla="*/ 76199 h 314324"/>
              <a:gd name="connsiteX6" fmla="*/ 2128835 w 3650454"/>
              <a:gd name="connsiteY6" fmla="*/ 73818 h 314324"/>
              <a:gd name="connsiteX7" fmla="*/ 2128835 w 3650454"/>
              <a:gd name="connsiteY7" fmla="*/ 54768 h 314324"/>
              <a:gd name="connsiteX8" fmla="*/ 1952623 w 3650454"/>
              <a:gd name="connsiteY8" fmla="*/ 52386 h 314324"/>
              <a:gd name="connsiteX9" fmla="*/ 1952624 w 3650454"/>
              <a:gd name="connsiteY9" fmla="*/ 38099 h 314324"/>
              <a:gd name="connsiteX10" fmla="*/ 1526380 w 3650454"/>
              <a:gd name="connsiteY10" fmla="*/ 35718 h 314324"/>
              <a:gd name="connsiteX11" fmla="*/ 1526379 w 3650454"/>
              <a:gd name="connsiteY11" fmla="*/ 16668 h 314324"/>
              <a:gd name="connsiteX12" fmla="*/ 88105 w 3650454"/>
              <a:gd name="connsiteY12" fmla="*/ 16669 h 314324"/>
              <a:gd name="connsiteX13" fmla="*/ 88106 w 3650454"/>
              <a:gd name="connsiteY13" fmla="*/ 0 h 314324"/>
              <a:gd name="connsiteX14" fmla="*/ 91440 w 3650454"/>
              <a:gd name="connsiteY14" fmla="*/ 93820 h 314324"/>
              <a:gd name="connsiteX15" fmla="*/ 0 w 3650454"/>
              <a:gd name="connsiteY15" fmla="*/ 2380 h 314324"/>
              <a:gd name="connsiteX0" fmla="*/ 3650454 w 3650454"/>
              <a:gd name="connsiteY0" fmla="*/ 314324 h 314324"/>
              <a:gd name="connsiteX1" fmla="*/ 3517104 w 3650454"/>
              <a:gd name="connsiteY1" fmla="*/ 147638 h 314324"/>
              <a:gd name="connsiteX2" fmla="*/ 3483768 w 3650454"/>
              <a:gd name="connsiteY2" fmla="*/ 145257 h 314324"/>
              <a:gd name="connsiteX3" fmla="*/ 3483767 w 3650454"/>
              <a:gd name="connsiteY3" fmla="*/ 107156 h 314324"/>
              <a:gd name="connsiteX4" fmla="*/ 2807492 w 3650454"/>
              <a:gd name="connsiteY4" fmla="*/ 102393 h 314324"/>
              <a:gd name="connsiteX5" fmla="*/ 2807492 w 3650454"/>
              <a:gd name="connsiteY5" fmla="*/ 76199 h 314324"/>
              <a:gd name="connsiteX6" fmla="*/ 2128835 w 3650454"/>
              <a:gd name="connsiteY6" fmla="*/ 73818 h 314324"/>
              <a:gd name="connsiteX7" fmla="*/ 2128835 w 3650454"/>
              <a:gd name="connsiteY7" fmla="*/ 54768 h 314324"/>
              <a:gd name="connsiteX8" fmla="*/ 1952623 w 3650454"/>
              <a:gd name="connsiteY8" fmla="*/ 52386 h 314324"/>
              <a:gd name="connsiteX9" fmla="*/ 1952624 w 3650454"/>
              <a:gd name="connsiteY9" fmla="*/ 38099 h 314324"/>
              <a:gd name="connsiteX10" fmla="*/ 1526380 w 3650454"/>
              <a:gd name="connsiteY10" fmla="*/ 35718 h 314324"/>
              <a:gd name="connsiteX11" fmla="*/ 1526379 w 3650454"/>
              <a:gd name="connsiteY11" fmla="*/ 16668 h 314324"/>
              <a:gd name="connsiteX12" fmla="*/ 88105 w 3650454"/>
              <a:gd name="connsiteY12" fmla="*/ 16669 h 314324"/>
              <a:gd name="connsiteX13" fmla="*/ 88106 w 3650454"/>
              <a:gd name="connsiteY13" fmla="*/ 0 h 314324"/>
              <a:gd name="connsiteX14" fmla="*/ 91440 w 3650454"/>
              <a:gd name="connsiteY14" fmla="*/ 93820 h 314324"/>
              <a:gd name="connsiteX15" fmla="*/ 0 w 3650454"/>
              <a:gd name="connsiteY15" fmla="*/ 2380 h 314324"/>
              <a:gd name="connsiteX0" fmla="*/ 3507579 w 3517104"/>
              <a:gd name="connsiteY0" fmla="*/ 238124 h 238124"/>
              <a:gd name="connsiteX1" fmla="*/ 3517104 w 3517104"/>
              <a:gd name="connsiteY1" fmla="*/ 147638 h 238124"/>
              <a:gd name="connsiteX2" fmla="*/ 3483768 w 3517104"/>
              <a:gd name="connsiteY2" fmla="*/ 145257 h 238124"/>
              <a:gd name="connsiteX3" fmla="*/ 3483767 w 3517104"/>
              <a:gd name="connsiteY3" fmla="*/ 107156 h 238124"/>
              <a:gd name="connsiteX4" fmla="*/ 2807492 w 3517104"/>
              <a:gd name="connsiteY4" fmla="*/ 102393 h 238124"/>
              <a:gd name="connsiteX5" fmla="*/ 2807492 w 3517104"/>
              <a:gd name="connsiteY5" fmla="*/ 76199 h 238124"/>
              <a:gd name="connsiteX6" fmla="*/ 2128835 w 3517104"/>
              <a:gd name="connsiteY6" fmla="*/ 73818 h 238124"/>
              <a:gd name="connsiteX7" fmla="*/ 2128835 w 3517104"/>
              <a:gd name="connsiteY7" fmla="*/ 54768 h 238124"/>
              <a:gd name="connsiteX8" fmla="*/ 1952623 w 3517104"/>
              <a:gd name="connsiteY8" fmla="*/ 52386 h 238124"/>
              <a:gd name="connsiteX9" fmla="*/ 1952624 w 3517104"/>
              <a:gd name="connsiteY9" fmla="*/ 38099 h 238124"/>
              <a:gd name="connsiteX10" fmla="*/ 1526380 w 3517104"/>
              <a:gd name="connsiteY10" fmla="*/ 35718 h 238124"/>
              <a:gd name="connsiteX11" fmla="*/ 1526379 w 3517104"/>
              <a:gd name="connsiteY11" fmla="*/ 16668 h 238124"/>
              <a:gd name="connsiteX12" fmla="*/ 88105 w 3517104"/>
              <a:gd name="connsiteY12" fmla="*/ 16669 h 238124"/>
              <a:gd name="connsiteX13" fmla="*/ 88106 w 3517104"/>
              <a:gd name="connsiteY13" fmla="*/ 0 h 238124"/>
              <a:gd name="connsiteX14" fmla="*/ 91440 w 3517104"/>
              <a:gd name="connsiteY14" fmla="*/ 93820 h 238124"/>
              <a:gd name="connsiteX15" fmla="*/ 0 w 3517104"/>
              <a:gd name="connsiteY15" fmla="*/ 2380 h 238124"/>
              <a:gd name="connsiteX0" fmla="*/ 3507579 w 3509960"/>
              <a:gd name="connsiteY0" fmla="*/ 238124 h 238124"/>
              <a:gd name="connsiteX1" fmla="*/ 3509960 w 3509960"/>
              <a:gd name="connsiteY1" fmla="*/ 147638 h 238124"/>
              <a:gd name="connsiteX2" fmla="*/ 3483768 w 3509960"/>
              <a:gd name="connsiteY2" fmla="*/ 145257 h 238124"/>
              <a:gd name="connsiteX3" fmla="*/ 3483767 w 3509960"/>
              <a:gd name="connsiteY3" fmla="*/ 107156 h 238124"/>
              <a:gd name="connsiteX4" fmla="*/ 2807492 w 3509960"/>
              <a:gd name="connsiteY4" fmla="*/ 102393 h 238124"/>
              <a:gd name="connsiteX5" fmla="*/ 2807492 w 3509960"/>
              <a:gd name="connsiteY5" fmla="*/ 76199 h 238124"/>
              <a:gd name="connsiteX6" fmla="*/ 2128835 w 3509960"/>
              <a:gd name="connsiteY6" fmla="*/ 73818 h 238124"/>
              <a:gd name="connsiteX7" fmla="*/ 2128835 w 3509960"/>
              <a:gd name="connsiteY7" fmla="*/ 54768 h 238124"/>
              <a:gd name="connsiteX8" fmla="*/ 1952623 w 3509960"/>
              <a:gd name="connsiteY8" fmla="*/ 52386 h 238124"/>
              <a:gd name="connsiteX9" fmla="*/ 1952624 w 3509960"/>
              <a:gd name="connsiteY9" fmla="*/ 38099 h 238124"/>
              <a:gd name="connsiteX10" fmla="*/ 1526380 w 3509960"/>
              <a:gd name="connsiteY10" fmla="*/ 35718 h 238124"/>
              <a:gd name="connsiteX11" fmla="*/ 1526379 w 3509960"/>
              <a:gd name="connsiteY11" fmla="*/ 16668 h 238124"/>
              <a:gd name="connsiteX12" fmla="*/ 88105 w 3509960"/>
              <a:gd name="connsiteY12" fmla="*/ 16669 h 238124"/>
              <a:gd name="connsiteX13" fmla="*/ 88106 w 3509960"/>
              <a:gd name="connsiteY13" fmla="*/ 0 h 238124"/>
              <a:gd name="connsiteX14" fmla="*/ 91440 w 3509960"/>
              <a:gd name="connsiteY14" fmla="*/ 93820 h 238124"/>
              <a:gd name="connsiteX15" fmla="*/ 0 w 3509960"/>
              <a:gd name="connsiteY15" fmla="*/ 2380 h 238124"/>
              <a:gd name="connsiteX0" fmla="*/ 3507579 w 3509960"/>
              <a:gd name="connsiteY0" fmla="*/ 238124 h 238124"/>
              <a:gd name="connsiteX1" fmla="*/ 3509960 w 3509960"/>
              <a:gd name="connsiteY1" fmla="*/ 147638 h 238124"/>
              <a:gd name="connsiteX2" fmla="*/ 3483768 w 3509960"/>
              <a:gd name="connsiteY2" fmla="*/ 145257 h 238124"/>
              <a:gd name="connsiteX3" fmla="*/ 3483767 w 3509960"/>
              <a:gd name="connsiteY3" fmla="*/ 107156 h 238124"/>
              <a:gd name="connsiteX4" fmla="*/ 2807492 w 3509960"/>
              <a:gd name="connsiteY4" fmla="*/ 102393 h 238124"/>
              <a:gd name="connsiteX5" fmla="*/ 2807492 w 3509960"/>
              <a:gd name="connsiteY5" fmla="*/ 76199 h 238124"/>
              <a:gd name="connsiteX6" fmla="*/ 2128835 w 3509960"/>
              <a:gd name="connsiteY6" fmla="*/ 73818 h 238124"/>
              <a:gd name="connsiteX7" fmla="*/ 2128835 w 3509960"/>
              <a:gd name="connsiteY7" fmla="*/ 54768 h 238124"/>
              <a:gd name="connsiteX8" fmla="*/ 1952623 w 3509960"/>
              <a:gd name="connsiteY8" fmla="*/ 52386 h 238124"/>
              <a:gd name="connsiteX9" fmla="*/ 1952624 w 3509960"/>
              <a:gd name="connsiteY9" fmla="*/ 38099 h 238124"/>
              <a:gd name="connsiteX10" fmla="*/ 1526380 w 3509960"/>
              <a:gd name="connsiteY10" fmla="*/ 35718 h 238124"/>
              <a:gd name="connsiteX11" fmla="*/ 1526379 w 3509960"/>
              <a:gd name="connsiteY11" fmla="*/ 16668 h 238124"/>
              <a:gd name="connsiteX12" fmla="*/ 88105 w 3509960"/>
              <a:gd name="connsiteY12" fmla="*/ 16669 h 238124"/>
              <a:gd name="connsiteX13" fmla="*/ 88106 w 3509960"/>
              <a:gd name="connsiteY13" fmla="*/ 0 h 238124"/>
              <a:gd name="connsiteX14" fmla="*/ 91440 w 3509960"/>
              <a:gd name="connsiteY14" fmla="*/ 93820 h 238124"/>
              <a:gd name="connsiteX15" fmla="*/ 0 w 3509960"/>
              <a:gd name="connsiteY15" fmla="*/ 2380 h 238124"/>
              <a:gd name="connsiteX0" fmla="*/ 3509960 w 3510189"/>
              <a:gd name="connsiteY0" fmla="*/ 240505 h 240505"/>
              <a:gd name="connsiteX1" fmla="*/ 3509960 w 3510189"/>
              <a:gd name="connsiteY1" fmla="*/ 147638 h 240505"/>
              <a:gd name="connsiteX2" fmla="*/ 3483768 w 3510189"/>
              <a:gd name="connsiteY2" fmla="*/ 145257 h 240505"/>
              <a:gd name="connsiteX3" fmla="*/ 3483767 w 3510189"/>
              <a:gd name="connsiteY3" fmla="*/ 107156 h 240505"/>
              <a:gd name="connsiteX4" fmla="*/ 2807492 w 3510189"/>
              <a:gd name="connsiteY4" fmla="*/ 102393 h 240505"/>
              <a:gd name="connsiteX5" fmla="*/ 2807492 w 3510189"/>
              <a:gd name="connsiteY5" fmla="*/ 76199 h 240505"/>
              <a:gd name="connsiteX6" fmla="*/ 2128835 w 3510189"/>
              <a:gd name="connsiteY6" fmla="*/ 73818 h 240505"/>
              <a:gd name="connsiteX7" fmla="*/ 2128835 w 3510189"/>
              <a:gd name="connsiteY7" fmla="*/ 54768 h 240505"/>
              <a:gd name="connsiteX8" fmla="*/ 1952623 w 3510189"/>
              <a:gd name="connsiteY8" fmla="*/ 52386 h 240505"/>
              <a:gd name="connsiteX9" fmla="*/ 1952624 w 3510189"/>
              <a:gd name="connsiteY9" fmla="*/ 38099 h 240505"/>
              <a:gd name="connsiteX10" fmla="*/ 1526380 w 3510189"/>
              <a:gd name="connsiteY10" fmla="*/ 35718 h 240505"/>
              <a:gd name="connsiteX11" fmla="*/ 1526379 w 3510189"/>
              <a:gd name="connsiteY11" fmla="*/ 16668 h 240505"/>
              <a:gd name="connsiteX12" fmla="*/ 88105 w 3510189"/>
              <a:gd name="connsiteY12" fmla="*/ 16669 h 240505"/>
              <a:gd name="connsiteX13" fmla="*/ 88106 w 3510189"/>
              <a:gd name="connsiteY13" fmla="*/ 0 h 240505"/>
              <a:gd name="connsiteX14" fmla="*/ 91440 w 3510189"/>
              <a:gd name="connsiteY14" fmla="*/ 93820 h 240505"/>
              <a:gd name="connsiteX15" fmla="*/ 0 w 3510189"/>
              <a:gd name="connsiteY15" fmla="*/ 2380 h 240505"/>
              <a:gd name="connsiteX0" fmla="*/ 2876548 w 3509960"/>
              <a:gd name="connsiteY0" fmla="*/ 435768 h 435768"/>
              <a:gd name="connsiteX1" fmla="*/ 3509960 w 3509960"/>
              <a:gd name="connsiteY1" fmla="*/ 147638 h 435768"/>
              <a:gd name="connsiteX2" fmla="*/ 3483768 w 3509960"/>
              <a:gd name="connsiteY2" fmla="*/ 145257 h 435768"/>
              <a:gd name="connsiteX3" fmla="*/ 3483767 w 3509960"/>
              <a:gd name="connsiteY3" fmla="*/ 107156 h 435768"/>
              <a:gd name="connsiteX4" fmla="*/ 2807492 w 3509960"/>
              <a:gd name="connsiteY4" fmla="*/ 102393 h 435768"/>
              <a:gd name="connsiteX5" fmla="*/ 2807492 w 3509960"/>
              <a:gd name="connsiteY5" fmla="*/ 76199 h 435768"/>
              <a:gd name="connsiteX6" fmla="*/ 2128835 w 3509960"/>
              <a:gd name="connsiteY6" fmla="*/ 73818 h 435768"/>
              <a:gd name="connsiteX7" fmla="*/ 2128835 w 3509960"/>
              <a:gd name="connsiteY7" fmla="*/ 54768 h 435768"/>
              <a:gd name="connsiteX8" fmla="*/ 1952623 w 3509960"/>
              <a:gd name="connsiteY8" fmla="*/ 52386 h 435768"/>
              <a:gd name="connsiteX9" fmla="*/ 1952624 w 3509960"/>
              <a:gd name="connsiteY9" fmla="*/ 38099 h 435768"/>
              <a:gd name="connsiteX10" fmla="*/ 1526380 w 3509960"/>
              <a:gd name="connsiteY10" fmla="*/ 35718 h 435768"/>
              <a:gd name="connsiteX11" fmla="*/ 1526379 w 3509960"/>
              <a:gd name="connsiteY11" fmla="*/ 16668 h 435768"/>
              <a:gd name="connsiteX12" fmla="*/ 88105 w 3509960"/>
              <a:gd name="connsiteY12" fmla="*/ 16669 h 435768"/>
              <a:gd name="connsiteX13" fmla="*/ 88106 w 3509960"/>
              <a:gd name="connsiteY13" fmla="*/ 0 h 435768"/>
              <a:gd name="connsiteX14" fmla="*/ 91440 w 3509960"/>
              <a:gd name="connsiteY14" fmla="*/ 93820 h 435768"/>
              <a:gd name="connsiteX15" fmla="*/ 0 w 3509960"/>
              <a:gd name="connsiteY15" fmla="*/ 2380 h 435768"/>
              <a:gd name="connsiteX0" fmla="*/ 2876548 w 3509960"/>
              <a:gd name="connsiteY0" fmla="*/ 435768 h 435768"/>
              <a:gd name="connsiteX1" fmla="*/ 3509960 w 3509960"/>
              <a:gd name="connsiteY1" fmla="*/ 147638 h 435768"/>
              <a:gd name="connsiteX2" fmla="*/ 3483768 w 3509960"/>
              <a:gd name="connsiteY2" fmla="*/ 145257 h 435768"/>
              <a:gd name="connsiteX3" fmla="*/ 3483767 w 3509960"/>
              <a:gd name="connsiteY3" fmla="*/ 107156 h 435768"/>
              <a:gd name="connsiteX4" fmla="*/ 2807492 w 3509960"/>
              <a:gd name="connsiteY4" fmla="*/ 102393 h 435768"/>
              <a:gd name="connsiteX5" fmla="*/ 2807492 w 3509960"/>
              <a:gd name="connsiteY5" fmla="*/ 76199 h 435768"/>
              <a:gd name="connsiteX6" fmla="*/ 2128835 w 3509960"/>
              <a:gd name="connsiteY6" fmla="*/ 73818 h 435768"/>
              <a:gd name="connsiteX7" fmla="*/ 2128835 w 3509960"/>
              <a:gd name="connsiteY7" fmla="*/ 54768 h 435768"/>
              <a:gd name="connsiteX8" fmla="*/ 1952623 w 3509960"/>
              <a:gd name="connsiteY8" fmla="*/ 52386 h 435768"/>
              <a:gd name="connsiteX9" fmla="*/ 1952624 w 3509960"/>
              <a:gd name="connsiteY9" fmla="*/ 38099 h 435768"/>
              <a:gd name="connsiteX10" fmla="*/ 1526380 w 3509960"/>
              <a:gd name="connsiteY10" fmla="*/ 35718 h 435768"/>
              <a:gd name="connsiteX11" fmla="*/ 1526379 w 3509960"/>
              <a:gd name="connsiteY11" fmla="*/ 16668 h 435768"/>
              <a:gd name="connsiteX12" fmla="*/ 88105 w 3509960"/>
              <a:gd name="connsiteY12" fmla="*/ 16669 h 435768"/>
              <a:gd name="connsiteX13" fmla="*/ 88106 w 3509960"/>
              <a:gd name="connsiteY13" fmla="*/ 0 h 435768"/>
              <a:gd name="connsiteX14" fmla="*/ 91440 w 3509960"/>
              <a:gd name="connsiteY14" fmla="*/ 93820 h 435768"/>
              <a:gd name="connsiteX15" fmla="*/ 0 w 3509960"/>
              <a:gd name="connsiteY15" fmla="*/ 2380 h 435768"/>
              <a:gd name="connsiteX0" fmla="*/ 3509960 w 3509960"/>
              <a:gd name="connsiteY0" fmla="*/ 240506 h 240506"/>
              <a:gd name="connsiteX1" fmla="*/ 3509960 w 3509960"/>
              <a:gd name="connsiteY1" fmla="*/ 147638 h 240506"/>
              <a:gd name="connsiteX2" fmla="*/ 3483768 w 3509960"/>
              <a:gd name="connsiteY2" fmla="*/ 145257 h 240506"/>
              <a:gd name="connsiteX3" fmla="*/ 3483767 w 3509960"/>
              <a:gd name="connsiteY3" fmla="*/ 107156 h 240506"/>
              <a:gd name="connsiteX4" fmla="*/ 2807492 w 3509960"/>
              <a:gd name="connsiteY4" fmla="*/ 102393 h 240506"/>
              <a:gd name="connsiteX5" fmla="*/ 2807492 w 3509960"/>
              <a:gd name="connsiteY5" fmla="*/ 76199 h 240506"/>
              <a:gd name="connsiteX6" fmla="*/ 2128835 w 3509960"/>
              <a:gd name="connsiteY6" fmla="*/ 73818 h 240506"/>
              <a:gd name="connsiteX7" fmla="*/ 2128835 w 3509960"/>
              <a:gd name="connsiteY7" fmla="*/ 54768 h 240506"/>
              <a:gd name="connsiteX8" fmla="*/ 1952623 w 3509960"/>
              <a:gd name="connsiteY8" fmla="*/ 52386 h 240506"/>
              <a:gd name="connsiteX9" fmla="*/ 1952624 w 3509960"/>
              <a:gd name="connsiteY9" fmla="*/ 38099 h 240506"/>
              <a:gd name="connsiteX10" fmla="*/ 1526380 w 3509960"/>
              <a:gd name="connsiteY10" fmla="*/ 35718 h 240506"/>
              <a:gd name="connsiteX11" fmla="*/ 1526379 w 3509960"/>
              <a:gd name="connsiteY11" fmla="*/ 16668 h 240506"/>
              <a:gd name="connsiteX12" fmla="*/ 88105 w 3509960"/>
              <a:gd name="connsiteY12" fmla="*/ 16669 h 240506"/>
              <a:gd name="connsiteX13" fmla="*/ 88106 w 3509960"/>
              <a:gd name="connsiteY13" fmla="*/ 0 h 240506"/>
              <a:gd name="connsiteX14" fmla="*/ 91440 w 3509960"/>
              <a:gd name="connsiteY14" fmla="*/ 93820 h 240506"/>
              <a:gd name="connsiteX15" fmla="*/ 0 w 3509960"/>
              <a:gd name="connsiteY15" fmla="*/ 2380 h 240506"/>
              <a:gd name="connsiteX0" fmla="*/ 3509960 w 3509960"/>
              <a:gd name="connsiteY0" fmla="*/ 240506 h 240506"/>
              <a:gd name="connsiteX1" fmla="*/ 3509960 w 3509960"/>
              <a:gd name="connsiteY1" fmla="*/ 145257 h 240506"/>
              <a:gd name="connsiteX2" fmla="*/ 3483768 w 3509960"/>
              <a:gd name="connsiteY2" fmla="*/ 145257 h 240506"/>
              <a:gd name="connsiteX3" fmla="*/ 3483767 w 3509960"/>
              <a:gd name="connsiteY3" fmla="*/ 107156 h 240506"/>
              <a:gd name="connsiteX4" fmla="*/ 2807492 w 3509960"/>
              <a:gd name="connsiteY4" fmla="*/ 102393 h 240506"/>
              <a:gd name="connsiteX5" fmla="*/ 2807492 w 3509960"/>
              <a:gd name="connsiteY5" fmla="*/ 76199 h 240506"/>
              <a:gd name="connsiteX6" fmla="*/ 2128835 w 3509960"/>
              <a:gd name="connsiteY6" fmla="*/ 73818 h 240506"/>
              <a:gd name="connsiteX7" fmla="*/ 2128835 w 3509960"/>
              <a:gd name="connsiteY7" fmla="*/ 54768 h 240506"/>
              <a:gd name="connsiteX8" fmla="*/ 1952623 w 3509960"/>
              <a:gd name="connsiteY8" fmla="*/ 52386 h 240506"/>
              <a:gd name="connsiteX9" fmla="*/ 1952624 w 3509960"/>
              <a:gd name="connsiteY9" fmla="*/ 38099 h 240506"/>
              <a:gd name="connsiteX10" fmla="*/ 1526380 w 3509960"/>
              <a:gd name="connsiteY10" fmla="*/ 35718 h 240506"/>
              <a:gd name="connsiteX11" fmla="*/ 1526379 w 3509960"/>
              <a:gd name="connsiteY11" fmla="*/ 16668 h 240506"/>
              <a:gd name="connsiteX12" fmla="*/ 88105 w 3509960"/>
              <a:gd name="connsiteY12" fmla="*/ 16669 h 240506"/>
              <a:gd name="connsiteX13" fmla="*/ 88106 w 3509960"/>
              <a:gd name="connsiteY13" fmla="*/ 0 h 240506"/>
              <a:gd name="connsiteX14" fmla="*/ 91440 w 3509960"/>
              <a:gd name="connsiteY14" fmla="*/ 93820 h 240506"/>
              <a:gd name="connsiteX15" fmla="*/ 0 w 3509960"/>
              <a:gd name="connsiteY15" fmla="*/ 2380 h 240506"/>
              <a:gd name="connsiteX0" fmla="*/ 3509960 w 3509960"/>
              <a:gd name="connsiteY0" fmla="*/ 335812 h 335812"/>
              <a:gd name="connsiteX1" fmla="*/ 3509960 w 3509960"/>
              <a:gd name="connsiteY1" fmla="*/ 240563 h 335812"/>
              <a:gd name="connsiteX2" fmla="*/ 3483768 w 3509960"/>
              <a:gd name="connsiteY2" fmla="*/ 240563 h 335812"/>
              <a:gd name="connsiteX3" fmla="*/ 3483767 w 3509960"/>
              <a:gd name="connsiteY3" fmla="*/ 202462 h 335812"/>
              <a:gd name="connsiteX4" fmla="*/ 2807492 w 3509960"/>
              <a:gd name="connsiteY4" fmla="*/ 197699 h 335812"/>
              <a:gd name="connsiteX5" fmla="*/ 2807492 w 3509960"/>
              <a:gd name="connsiteY5" fmla="*/ 171505 h 335812"/>
              <a:gd name="connsiteX6" fmla="*/ 2128835 w 3509960"/>
              <a:gd name="connsiteY6" fmla="*/ 169124 h 335812"/>
              <a:gd name="connsiteX7" fmla="*/ 2128835 w 3509960"/>
              <a:gd name="connsiteY7" fmla="*/ 150074 h 335812"/>
              <a:gd name="connsiteX8" fmla="*/ 1952623 w 3509960"/>
              <a:gd name="connsiteY8" fmla="*/ 147692 h 335812"/>
              <a:gd name="connsiteX9" fmla="*/ 1978818 w 3509960"/>
              <a:gd name="connsiteY9" fmla="*/ 55 h 335812"/>
              <a:gd name="connsiteX10" fmla="*/ 1526380 w 3509960"/>
              <a:gd name="connsiteY10" fmla="*/ 131024 h 335812"/>
              <a:gd name="connsiteX11" fmla="*/ 1526379 w 3509960"/>
              <a:gd name="connsiteY11" fmla="*/ 111974 h 335812"/>
              <a:gd name="connsiteX12" fmla="*/ 88105 w 3509960"/>
              <a:gd name="connsiteY12" fmla="*/ 111975 h 335812"/>
              <a:gd name="connsiteX13" fmla="*/ 88106 w 3509960"/>
              <a:gd name="connsiteY13" fmla="*/ 95306 h 335812"/>
              <a:gd name="connsiteX14" fmla="*/ 91440 w 3509960"/>
              <a:gd name="connsiteY14" fmla="*/ 189126 h 335812"/>
              <a:gd name="connsiteX15" fmla="*/ 0 w 3509960"/>
              <a:gd name="connsiteY15" fmla="*/ 97686 h 335812"/>
              <a:gd name="connsiteX0" fmla="*/ 3509960 w 3509960"/>
              <a:gd name="connsiteY0" fmla="*/ 335812 h 335812"/>
              <a:gd name="connsiteX1" fmla="*/ 3509960 w 3509960"/>
              <a:gd name="connsiteY1" fmla="*/ 240563 h 335812"/>
              <a:gd name="connsiteX2" fmla="*/ 3483768 w 3509960"/>
              <a:gd name="connsiteY2" fmla="*/ 240563 h 335812"/>
              <a:gd name="connsiteX3" fmla="*/ 3483767 w 3509960"/>
              <a:gd name="connsiteY3" fmla="*/ 202462 h 335812"/>
              <a:gd name="connsiteX4" fmla="*/ 2807492 w 3509960"/>
              <a:gd name="connsiteY4" fmla="*/ 197699 h 335812"/>
              <a:gd name="connsiteX5" fmla="*/ 2807492 w 3509960"/>
              <a:gd name="connsiteY5" fmla="*/ 171505 h 335812"/>
              <a:gd name="connsiteX6" fmla="*/ 2128835 w 3509960"/>
              <a:gd name="connsiteY6" fmla="*/ 169124 h 335812"/>
              <a:gd name="connsiteX7" fmla="*/ 2128835 w 3509960"/>
              <a:gd name="connsiteY7" fmla="*/ 150074 h 335812"/>
              <a:gd name="connsiteX8" fmla="*/ 1952623 w 3509960"/>
              <a:gd name="connsiteY8" fmla="*/ 147692 h 335812"/>
              <a:gd name="connsiteX9" fmla="*/ 1978818 w 3509960"/>
              <a:gd name="connsiteY9" fmla="*/ 55 h 335812"/>
              <a:gd name="connsiteX10" fmla="*/ 1526380 w 3509960"/>
              <a:gd name="connsiteY10" fmla="*/ 131024 h 335812"/>
              <a:gd name="connsiteX11" fmla="*/ 1526379 w 3509960"/>
              <a:gd name="connsiteY11" fmla="*/ 111974 h 335812"/>
              <a:gd name="connsiteX12" fmla="*/ 88105 w 3509960"/>
              <a:gd name="connsiteY12" fmla="*/ 111975 h 335812"/>
              <a:gd name="connsiteX13" fmla="*/ 88106 w 3509960"/>
              <a:gd name="connsiteY13" fmla="*/ 95306 h 335812"/>
              <a:gd name="connsiteX14" fmla="*/ 91440 w 3509960"/>
              <a:gd name="connsiteY14" fmla="*/ 189126 h 335812"/>
              <a:gd name="connsiteX15" fmla="*/ 0 w 3509960"/>
              <a:gd name="connsiteY15" fmla="*/ 97686 h 335812"/>
              <a:gd name="connsiteX0" fmla="*/ 3509960 w 3509960"/>
              <a:gd name="connsiteY0" fmla="*/ 335757 h 335757"/>
              <a:gd name="connsiteX1" fmla="*/ 3509960 w 3509960"/>
              <a:gd name="connsiteY1" fmla="*/ 240508 h 335757"/>
              <a:gd name="connsiteX2" fmla="*/ 3483768 w 3509960"/>
              <a:gd name="connsiteY2" fmla="*/ 240508 h 335757"/>
              <a:gd name="connsiteX3" fmla="*/ 3483767 w 3509960"/>
              <a:gd name="connsiteY3" fmla="*/ 202407 h 335757"/>
              <a:gd name="connsiteX4" fmla="*/ 2807492 w 3509960"/>
              <a:gd name="connsiteY4" fmla="*/ 197644 h 335757"/>
              <a:gd name="connsiteX5" fmla="*/ 2807492 w 3509960"/>
              <a:gd name="connsiteY5" fmla="*/ 171450 h 335757"/>
              <a:gd name="connsiteX6" fmla="*/ 2128835 w 3509960"/>
              <a:gd name="connsiteY6" fmla="*/ 169069 h 335757"/>
              <a:gd name="connsiteX7" fmla="*/ 2128835 w 3509960"/>
              <a:gd name="connsiteY7" fmla="*/ 150019 h 335757"/>
              <a:gd name="connsiteX8" fmla="*/ 1952623 w 3509960"/>
              <a:gd name="connsiteY8" fmla="*/ 147637 h 335757"/>
              <a:gd name="connsiteX9" fmla="*/ 1978818 w 3509960"/>
              <a:gd name="connsiteY9" fmla="*/ 0 h 335757"/>
              <a:gd name="connsiteX10" fmla="*/ 1526380 w 3509960"/>
              <a:gd name="connsiteY10" fmla="*/ 130969 h 335757"/>
              <a:gd name="connsiteX11" fmla="*/ 1526379 w 3509960"/>
              <a:gd name="connsiteY11" fmla="*/ 111919 h 335757"/>
              <a:gd name="connsiteX12" fmla="*/ 88105 w 3509960"/>
              <a:gd name="connsiteY12" fmla="*/ 111920 h 335757"/>
              <a:gd name="connsiteX13" fmla="*/ 88106 w 3509960"/>
              <a:gd name="connsiteY13" fmla="*/ 95251 h 335757"/>
              <a:gd name="connsiteX14" fmla="*/ 91440 w 3509960"/>
              <a:gd name="connsiteY14" fmla="*/ 189071 h 335757"/>
              <a:gd name="connsiteX15" fmla="*/ 0 w 3509960"/>
              <a:gd name="connsiteY15" fmla="*/ 97631 h 335757"/>
              <a:gd name="connsiteX0" fmla="*/ 3509960 w 3509960"/>
              <a:gd name="connsiteY0" fmla="*/ 240506 h 240506"/>
              <a:gd name="connsiteX1" fmla="*/ 3509960 w 3509960"/>
              <a:gd name="connsiteY1" fmla="*/ 145257 h 240506"/>
              <a:gd name="connsiteX2" fmla="*/ 3483768 w 3509960"/>
              <a:gd name="connsiteY2" fmla="*/ 145257 h 240506"/>
              <a:gd name="connsiteX3" fmla="*/ 3483767 w 3509960"/>
              <a:gd name="connsiteY3" fmla="*/ 107156 h 240506"/>
              <a:gd name="connsiteX4" fmla="*/ 2807492 w 3509960"/>
              <a:gd name="connsiteY4" fmla="*/ 102393 h 240506"/>
              <a:gd name="connsiteX5" fmla="*/ 2807492 w 3509960"/>
              <a:gd name="connsiteY5" fmla="*/ 76199 h 240506"/>
              <a:gd name="connsiteX6" fmla="*/ 2128835 w 3509960"/>
              <a:gd name="connsiteY6" fmla="*/ 73818 h 240506"/>
              <a:gd name="connsiteX7" fmla="*/ 2128835 w 3509960"/>
              <a:gd name="connsiteY7" fmla="*/ 54768 h 240506"/>
              <a:gd name="connsiteX8" fmla="*/ 1952623 w 3509960"/>
              <a:gd name="connsiteY8" fmla="*/ 52386 h 240506"/>
              <a:gd name="connsiteX9" fmla="*/ 1952625 w 3509960"/>
              <a:gd name="connsiteY9" fmla="*/ 33336 h 240506"/>
              <a:gd name="connsiteX10" fmla="*/ 1526380 w 3509960"/>
              <a:gd name="connsiteY10" fmla="*/ 35718 h 240506"/>
              <a:gd name="connsiteX11" fmla="*/ 1526379 w 3509960"/>
              <a:gd name="connsiteY11" fmla="*/ 16668 h 240506"/>
              <a:gd name="connsiteX12" fmla="*/ 88105 w 3509960"/>
              <a:gd name="connsiteY12" fmla="*/ 16669 h 240506"/>
              <a:gd name="connsiteX13" fmla="*/ 88106 w 3509960"/>
              <a:gd name="connsiteY13" fmla="*/ 0 h 240506"/>
              <a:gd name="connsiteX14" fmla="*/ 91440 w 3509960"/>
              <a:gd name="connsiteY14" fmla="*/ 93820 h 240506"/>
              <a:gd name="connsiteX15" fmla="*/ 0 w 3509960"/>
              <a:gd name="connsiteY15" fmla="*/ 2380 h 240506"/>
              <a:gd name="connsiteX0" fmla="*/ 3509960 w 3509960"/>
              <a:gd name="connsiteY0" fmla="*/ 319088 h 319088"/>
              <a:gd name="connsiteX1" fmla="*/ 3509960 w 3509960"/>
              <a:gd name="connsiteY1" fmla="*/ 223839 h 319088"/>
              <a:gd name="connsiteX2" fmla="*/ 3483768 w 3509960"/>
              <a:gd name="connsiteY2" fmla="*/ 223839 h 319088"/>
              <a:gd name="connsiteX3" fmla="*/ 3483767 w 3509960"/>
              <a:gd name="connsiteY3" fmla="*/ 185738 h 319088"/>
              <a:gd name="connsiteX4" fmla="*/ 2807492 w 3509960"/>
              <a:gd name="connsiteY4" fmla="*/ 180975 h 319088"/>
              <a:gd name="connsiteX5" fmla="*/ 2807492 w 3509960"/>
              <a:gd name="connsiteY5" fmla="*/ 154781 h 319088"/>
              <a:gd name="connsiteX6" fmla="*/ 2128835 w 3509960"/>
              <a:gd name="connsiteY6" fmla="*/ 152400 h 319088"/>
              <a:gd name="connsiteX7" fmla="*/ 2128835 w 3509960"/>
              <a:gd name="connsiteY7" fmla="*/ 133350 h 319088"/>
              <a:gd name="connsiteX8" fmla="*/ 1952623 w 3509960"/>
              <a:gd name="connsiteY8" fmla="*/ 130968 h 319088"/>
              <a:gd name="connsiteX9" fmla="*/ 1952625 w 3509960"/>
              <a:gd name="connsiteY9" fmla="*/ 111918 h 319088"/>
              <a:gd name="connsiteX10" fmla="*/ 1526380 w 3509960"/>
              <a:gd name="connsiteY10" fmla="*/ 114300 h 319088"/>
              <a:gd name="connsiteX11" fmla="*/ 1609723 w 3509960"/>
              <a:gd name="connsiteY11" fmla="*/ 0 h 319088"/>
              <a:gd name="connsiteX12" fmla="*/ 88105 w 3509960"/>
              <a:gd name="connsiteY12" fmla="*/ 95251 h 319088"/>
              <a:gd name="connsiteX13" fmla="*/ 88106 w 3509960"/>
              <a:gd name="connsiteY13" fmla="*/ 78582 h 319088"/>
              <a:gd name="connsiteX14" fmla="*/ 91440 w 3509960"/>
              <a:gd name="connsiteY14" fmla="*/ 172402 h 319088"/>
              <a:gd name="connsiteX15" fmla="*/ 0 w 3509960"/>
              <a:gd name="connsiteY15" fmla="*/ 80962 h 319088"/>
              <a:gd name="connsiteX0" fmla="*/ 3509960 w 3509960"/>
              <a:gd name="connsiteY0" fmla="*/ 319088 h 319088"/>
              <a:gd name="connsiteX1" fmla="*/ 3509960 w 3509960"/>
              <a:gd name="connsiteY1" fmla="*/ 223839 h 319088"/>
              <a:gd name="connsiteX2" fmla="*/ 3483768 w 3509960"/>
              <a:gd name="connsiteY2" fmla="*/ 223839 h 319088"/>
              <a:gd name="connsiteX3" fmla="*/ 3483767 w 3509960"/>
              <a:gd name="connsiteY3" fmla="*/ 185738 h 319088"/>
              <a:gd name="connsiteX4" fmla="*/ 2807492 w 3509960"/>
              <a:gd name="connsiteY4" fmla="*/ 180975 h 319088"/>
              <a:gd name="connsiteX5" fmla="*/ 2807492 w 3509960"/>
              <a:gd name="connsiteY5" fmla="*/ 154781 h 319088"/>
              <a:gd name="connsiteX6" fmla="*/ 2128835 w 3509960"/>
              <a:gd name="connsiteY6" fmla="*/ 152400 h 319088"/>
              <a:gd name="connsiteX7" fmla="*/ 2128835 w 3509960"/>
              <a:gd name="connsiteY7" fmla="*/ 133350 h 319088"/>
              <a:gd name="connsiteX8" fmla="*/ 1952623 w 3509960"/>
              <a:gd name="connsiteY8" fmla="*/ 130968 h 319088"/>
              <a:gd name="connsiteX9" fmla="*/ 1952625 w 3509960"/>
              <a:gd name="connsiteY9" fmla="*/ 111918 h 319088"/>
              <a:gd name="connsiteX10" fmla="*/ 1526380 w 3509960"/>
              <a:gd name="connsiteY10" fmla="*/ 114300 h 319088"/>
              <a:gd name="connsiteX11" fmla="*/ 1609723 w 3509960"/>
              <a:gd name="connsiteY11" fmla="*/ 0 h 319088"/>
              <a:gd name="connsiteX12" fmla="*/ 88105 w 3509960"/>
              <a:gd name="connsiteY12" fmla="*/ 95251 h 319088"/>
              <a:gd name="connsiteX13" fmla="*/ 88106 w 3509960"/>
              <a:gd name="connsiteY13" fmla="*/ 78582 h 319088"/>
              <a:gd name="connsiteX14" fmla="*/ 91440 w 3509960"/>
              <a:gd name="connsiteY14" fmla="*/ 172402 h 319088"/>
              <a:gd name="connsiteX15" fmla="*/ 0 w 3509960"/>
              <a:gd name="connsiteY15" fmla="*/ 80962 h 319088"/>
              <a:gd name="connsiteX0" fmla="*/ 3509960 w 3509960"/>
              <a:gd name="connsiteY0" fmla="*/ 240506 h 240506"/>
              <a:gd name="connsiteX1" fmla="*/ 3509960 w 3509960"/>
              <a:gd name="connsiteY1" fmla="*/ 145257 h 240506"/>
              <a:gd name="connsiteX2" fmla="*/ 3483768 w 3509960"/>
              <a:gd name="connsiteY2" fmla="*/ 145257 h 240506"/>
              <a:gd name="connsiteX3" fmla="*/ 3483767 w 3509960"/>
              <a:gd name="connsiteY3" fmla="*/ 107156 h 240506"/>
              <a:gd name="connsiteX4" fmla="*/ 2807492 w 3509960"/>
              <a:gd name="connsiteY4" fmla="*/ 102393 h 240506"/>
              <a:gd name="connsiteX5" fmla="*/ 2807492 w 3509960"/>
              <a:gd name="connsiteY5" fmla="*/ 76199 h 240506"/>
              <a:gd name="connsiteX6" fmla="*/ 2128835 w 3509960"/>
              <a:gd name="connsiteY6" fmla="*/ 73818 h 240506"/>
              <a:gd name="connsiteX7" fmla="*/ 2128835 w 3509960"/>
              <a:gd name="connsiteY7" fmla="*/ 54768 h 240506"/>
              <a:gd name="connsiteX8" fmla="*/ 1952623 w 3509960"/>
              <a:gd name="connsiteY8" fmla="*/ 52386 h 240506"/>
              <a:gd name="connsiteX9" fmla="*/ 1952625 w 3509960"/>
              <a:gd name="connsiteY9" fmla="*/ 33336 h 240506"/>
              <a:gd name="connsiteX10" fmla="*/ 1526380 w 3509960"/>
              <a:gd name="connsiteY10" fmla="*/ 35718 h 240506"/>
              <a:gd name="connsiteX11" fmla="*/ 1521617 w 3509960"/>
              <a:gd name="connsiteY11" fmla="*/ 19049 h 240506"/>
              <a:gd name="connsiteX12" fmla="*/ 88105 w 3509960"/>
              <a:gd name="connsiteY12" fmla="*/ 16669 h 240506"/>
              <a:gd name="connsiteX13" fmla="*/ 88106 w 3509960"/>
              <a:gd name="connsiteY13" fmla="*/ 0 h 240506"/>
              <a:gd name="connsiteX14" fmla="*/ 91440 w 3509960"/>
              <a:gd name="connsiteY14" fmla="*/ 93820 h 240506"/>
              <a:gd name="connsiteX15" fmla="*/ 0 w 3509960"/>
              <a:gd name="connsiteY15" fmla="*/ 2380 h 240506"/>
              <a:gd name="connsiteX0" fmla="*/ 3509960 w 3509960"/>
              <a:gd name="connsiteY0" fmla="*/ 240506 h 240506"/>
              <a:gd name="connsiteX1" fmla="*/ 3509960 w 3509960"/>
              <a:gd name="connsiteY1" fmla="*/ 145257 h 240506"/>
              <a:gd name="connsiteX2" fmla="*/ 3483768 w 3509960"/>
              <a:gd name="connsiteY2" fmla="*/ 145257 h 240506"/>
              <a:gd name="connsiteX3" fmla="*/ 3483767 w 3509960"/>
              <a:gd name="connsiteY3" fmla="*/ 107156 h 240506"/>
              <a:gd name="connsiteX4" fmla="*/ 2807492 w 3509960"/>
              <a:gd name="connsiteY4" fmla="*/ 102393 h 240506"/>
              <a:gd name="connsiteX5" fmla="*/ 2807492 w 3509960"/>
              <a:gd name="connsiteY5" fmla="*/ 76199 h 240506"/>
              <a:gd name="connsiteX6" fmla="*/ 2128835 w 3509960"/>
              <a:gd name="connsiteY6" fmla="*/ 73818 h 240506"/>
              <a:gd name="connsiteX7" fmla="*/ 2128835 w 3509960"/>
              <a:gd name="connsiteY7" fmla="*/ 54768 h 240506"/>
              <a:gd name="connsiteX8" fmla="*/ 1952623 w 3509960"/>
              <a:gd name="connsiteY8" fmla="*/ 52386 h 240506"/>
              <a:gd name="connsiteX9" fmla="*/ 1952625 w 3509960"/>
              <a:gd name="connsiteY9" fmla="*/ 33336 h 240506"/>
              <a:gd name="connsiteX10" fmla="*/ 1526380 w 3509960"/>
              <a:gd name="connsiteY10" fmla="*/ 35718 h 240506"/>
              <a:gd name="connsiteX11" fmla="*/ 1528761 w 3509960"/>
              <a:gd name="connsiteY11" fmla="*/ 19049 h 240506"/>
              <a:gd name="connsiteX12" fmla="*/ 88105 w 3509960"/>
              <a:gd name="connsiteY12" fmla="*/ 16669 h 240506"/>
              <a:gd name="connsiteX13" fmla="*/ 88106 w 3509960"/>
              <a:gd name="connsiteY13" fmla="*/ 0 h 240506"/>
              <a:gd name="connsiteX14" fmla="*/ 91440 w 3509960"/>
              <a:gd name="connsiteY14" fmla="*/ 93820 h 240506"/>
              <a:gd name="connsiteX15" fmla="*/ 0 w 3509960"/>
              <a:gd name="connsiteY15" fmla="*/ 2380 h 240506"/>
              <a:gd name="connsiteX0" fmla="*/ 3509960 w 3509960"/>
              <a:gd name="connsiteY0" fmla="*/ 240506 h 240506"/>
              <a:gd name="connsiteX1" fmla="*/ 3509960 w 3509960"/>
              <a:gd name="connsiteY1" fmla="*/ 145257 h 240506"/>
              <a:gd name="connsiteX2" fmla="*/ 3483768 w 3509960"/>
              <a:gd name="connsiteY2" fmla="*/ 145257 h 240506"/>
              <a:gd name="connsiteX3" fmla="*/ 3483767 w 3509960"/>
              <a:gd name="connsiteY3" fmla="*/ 107156 h 240506"/>
              <a:gd name="connsiteX4" fmla="*/ 2807492 w 3509960"/>
              <a:gd name="connsiteY4" fmla="*/ 102393 h 240506"/>
              <a:gd name="connsiteX5" fmla="*/ 2807492 w 3509960"/>
              <a:gd name="connsiteY5" fmla="*/ 76199 h 240506"/>
              <a:gd name="connsiteX6" fmla="*/ 2128835 w 3509960"/>
              <a:gd name="connsiteY6" fmla="*/ 73818 h 240506"/>
              <a:gd name="connsiteX7" fmla="*/ 2128835 w 3509960"/>
              <a:gd name="connsiteY7" fmla="*/ 54768 h 240506"/>
              <a:gd name="connsiteX8" fmla="*/ 1952623 w 3509960"/>
              <a:gd name="connsiteY8" fmla="*/ 52386 h 240506"/>
              <a:gd name="connsiteX9" fmla="*/ 1952625 w 3509960"/>
              <a:gd name="connsiteY9" fmla="*/ 33336 h 240506"/>
              <a:gd name="connsiteX10" fmla="*/ 1526380 w 3509960"/>
              <a:gd name="connsiteY10" fmla="*/ 35718 h 240506"/>
              <a:gd name="connsiteX11" fmla="*/ 1523999 w 3509960"/>
              <a:gd name="connsiteY11" fmla="*/ 19049 h 240506"/>
              <a:gd name="connsiteX12" fmla="*/ 88105 w 3509960"/>
              <a:gd name="connsiteY12" fmla="*/ 16669 h 240506"/>
              <a:gd name="connsiteX13" fmla="*/ 88106 w 3509960"/>
              <a:gd name="connsiteY13" fmla="*/ 0 h 240506"/>
              <a:gd name="connsiteX14" fmla="*/ 91440 w 3509960"/>
              <a:gd name="connsiteY14" fmla="*/ 93820 h 240506"/>
              <a:gd name="connsiteX15" fmla="*/ 0 w 3509960"/>
              <a:gd name="connsiteY15" fmla="*/ 2380 h 240506"/>
              <a:gd name="connsiteX0" fmla="*/ 3509960 w 3509960"/>
              <a:gd name="connsiteY0" fmla="*/ 240506 h 240506"/>
              <a:gd name="connsiteX1" fmla="*/ 3509960 w 3509960"/>
              <a:gd name="connsiteY1" fmla="*/ 145257 h 240506"/>
              <a:gd name="connsiteX2" fmla="*/ 3483768 w 3509960"/>
              <a:gd name="connsiteY2" fmla="*/ 145257 h 240506"/>
              <a:gd name="connsiteX3" fmla="*/ 3483767 w 3509960"/>
              <a:gd name="connsiteY3" fmla="*/ 107156 h 240506"/>
              <a:gd name="connsiteX4" fmla="*/ 2807492 w 3509960"/>
              <a:gd name="connsiteY4" fmla="*/ 102393 h 240506"/>
              <a:gd name="connsiteX5" fmla="*/ 2807492 w 3509960"/>
              <a:gd name="connsiteY5" fmla="*/ 76199 h 240506"/>
              <a:gd name="connsiteX6" fmla="*/ 2128835 w 3509960"/>
              <a:gd name="connsiteY6" fmla="*/ 73818 h 240506"/>
              <a:gd name="connsiteX7" fmla="*/ 2128835 w 3509960"/>
              <a:gd name="connsiteY7" fmla="*/ 54768 h 240506"/>
              <a:gd name="connsiteX8" fmla="*/ 1952623 w 3509960"/>
              <a:gd name="connsiteY8" fmla="*/ 52386 h 240506"/>
              <a:gd name="connsiteX9" fmla="*/ 1952625 w 3509960"/>
              <a:gd name="connsiteY9" fmla="*/ 33336 h 240506"/>
              <a:gd name="connsiteX10" fmla="*/ 1526380 w 3509960"/>
              <a:gd name="connsiteY10" fmla="*/ 35718 h 240506"/>
              <a:gd name="connsiteX11" fmla="*/ 1526380 w 3509960"/>
              <a:gd name="connsiteY11" fmla="*/ 19049 h 240506"/>
              <a:gd name="connsiteX12" fmla="*/ 88105 w 3509960"/>
              <a:gd name="connsiteY12" fmla="*/ 16669 h 240506"/>
              <a:gd name="connsiteX13" fmla="*/ 88106 w 3509960"/>
              <a:gd name="connsiteY13" fmla="*/ 0 h 240506"/>
              <a:gd name="connsiteX14" fmla="*/ 91440 w 3509960"/>
              <a:gd name="connsiteY14" fmla="*/ 93820 h 240506"/>
              <a:gd name="connsiteX15" fmla="*/ 0 w 3509960"/>
              <a:gd name="connsiteY15" fmla="*/ 2380 h 240506"/>
              <a:gd name="connsiteX0" fmla="*/ 3509960 w 3509960"/>
              <a:gd name="connsiteY0" fmla="*/ 240506 h 240506"/>
              <a:gd name="connsiteX1" fmla="*/ 3509960 w 3509960"/>
              <a:gd name="connsiteY1" fmla="*/ 145257 h 240506"/>
              <a:gd name="connsiteX2" fmla="*/ 3483768 w 3509960"/>
              <a:gd name="connsiteY2" fmla="*/ 145257 h 240506"/>
              <a:gd name="connsiteX3" fmla="*/ 3483767 w 3509960"/>
              <a:gd name="connsiteY3" fmla="*/ 107156 h 240506"/>
              <a:gd name="connsiteX4" fmla="*/ 2807492 w 3509960"/>
              <a:gd name="connsiteY4" fmla="*/ 102393 h 240506"/>
              <a:gd name="connsiteX5" fmla="*/ 2807492 w 3509960"/>
              <a:gd name="connsiteY5" fmla="*/ 76199 h 240506"/>
              <a:gd name="connsiteX6" fmla="*/ 2128835 w 3509960"/>
              <a:gd name="connsiteY6" fmla="*/ 73818 h 240506"/>
              <a:gd name="connsiteX7" fmla="*/ 2128835 w 3509960"/>
              <a:gd name="connsiteY7" fmla="*/ 54768 h 240506"/>
              <a:gd name="connsiteX8" fmla="*/ 1952623 w 3509960"/>
              <a:gd name="connsiteY8" fmla="*/ 52386 h 240506"/>
              <a:gd name="connsiteX9" fmla="*/ 1952625 w 3509960"/>
              <a:gd name="connsiteY9" fmla="*/ 33336 h 240506"/>
              <a:gd name="connsiteX10" fmla="*/ 1526380 w 3509960"/>
              <a:gd name="connsiteY10" fmla="*/ 35718 h 240506"/>
              <a:gd name="connsiteX11" fmla="*/ 1526380 w 3509960"/>
              <a:gd name="connsiteY11" fmla="*/ 19049 h 240506"/>
              <a:gd name="connsiteX12" fmla="*/ 88105 w 3509960"/>
              <a:gd name="connsiteY12" fmla="*/ 16669 h 240506"/>
              <a:gd name="connsiteX13" fmla="*/ 88106 w 3509960"/>
              <a:gd name="connsiteY13" fmla="*/ 0 h 240506"/>
              <a:gd name="connsiteX14" fmla="*/ 91440 w 3509960"/>
              <a:gd name="connsiteY14" fmla="*/ 93820 h 240506"/>
              <a:gd name="connsiteX15" fmla="*/ 0 w 3509960"/>
              <a:gd name="connsiteY15" fmla="*/ 2380 h 240506"/>
              <a:gd name="connsiteX0" fmla="*/ 3509960 w 3509960"/>
              <a:gd name="connsiteY0" fmla="*/ 240506 h 240506"/>
              <a:gd name="connsiteX1" fmla="*/ 3509960 w 3509960"/>
              <a:gd name="connsiteY1" fmla="*/ 145257 h 240506"/>
              <a:gd name="connsiteX2" fmla="*/ 3483768 w 3509960"/>
              <a:gd name="connsiteY2" fmla="*/ 145257 h 240506"/>
              <a:gd name="connsiteX3" fmla="*/ 3483767 w 3509960"/>
              <a:gd name="connsiteY3" fmla="*/ 107156 h 240506"/>
              <a:gd name="connsiteX4" fmla="*/ 2807492 w 3509960"/>
              <a:gd name="connsiteY4" fmla="*/ 102393 h 240506"/>
              <a:gd name="connsiteX5" fmla="*/ 2807492 w 3509960"/>
              <a:gd name="connsiteY5" fmla="*/ 76199 h 240506"/>
              <a:gd name="connsiteX6" fmla="*/ 2128835 w 3509960"/>
              <a:gd name="connsiteY6" fmla="*/ 73818 h 240506"/>
              <a:gd name="connsiteX7" fmla="*/ 2128835 w 3509960"/>
              <a:gd name="connsiteY7" fmla="*/ 54768 h 240506"/>
              <a:gd name="connsiteX8" fmla="*/ 1952623 w 3509960"/>
              <a:gd name="connsiteY8" fmla="*/ 52386 h 240506"/>
              <a:gd name="connsiteX9" fmla="*/ 1952625 w 3509960"/>
              <a:gd name="connsiteY9" fmla="*/ 33336 h 240506"/>
              <a:gd name="connsiteX10" fmla="*/ 1526380 w 3509960"/>
              <a:gd name="connsiteY10" fmla="*/ 35718 h 240506"/>
              <a:gd name="connsiteX11" fmla="*/ 1526380 w 3509960"/>
              <a:gd name="connsiteY11" fmla="*/ 19049 h 240506"/>
              <a:gd name="connsiteX12" fmla="*/ 207167 w 3509960"/>
              <a:gd name="connsiteY12" fmla="*/ 111919 h 240506"/>
              <a:gd name="connsiteX13" fmla="*/ 88106 w 3509960"/>
              <a:gd name="connsiteY13" fmla="*/ 0 h 240506"/>
              <a:gd name="connsiteX14" fmla="*/ 91440 w 3509960"/>
              <a:gd name="connsiteY14" fmla="*/ 93820 h 240506"/>
              <a:gd name="connsiteX15" fmla="*/ 0 w 3509960"/>
              <a:gd name="connsiteY15" fmla="*/ 2380 h 240506"/>
              <a:gd name="connsiteX0" fmla="*/ 3509960 w 3509960"/>
              <a:gd name="connsiteY0" fmla="*/ 238126 h 238287"/>
              <a:gd name="connsiteX1" fmla="*/ 3509960 w 3509960"/>
              <a:gd name="connsiteY1" fmla="*/ 142877 h 238287"/>
              <a:gd name="connsiteX2" fmla="*/ 3483768 w 3509960"/>
              <a:gd name="connsiteY2" fmla="*/ 142877 h 238287"/>
              <a:gd name="connsiteX3" fmla="*/ 3483767 w 3509960"/>
              <a:gd name="connsiteY3" fmla="*/ 104776 h 238287"/>
              <a:gd name="connsiteX4" fmla="*/ 2807492 w 3509960"/>
              <a:gd name="connsiteY4" fmla="*/ 100013 h 238287"/>
              <a:gd name="connsiteX5" fmla="*/ 2807492 w 3509960"/>
              <a:gd name="connsiteY5" fmla="*/ 73819 h 238287"/>
              <a:gd name="connsiteX6" fmla="*/ 2128835 w 3509960"/>
              <a:gd name="connsiteY6" fmla="*/ 71438 h 238287"/>
              <a:gd name="connsiteX7" fmla="*/ 2128835 w 3509960"/>
              <a:gd name="connsiteY7" fmla="*/ 52388 h 238287"/>
              <a:gd name="connsiteX8" fmla="*/ 1952623 w 3509960"/>
              <a:gd name="connsiteY8" fmla="*/ 50006 h 238287"/>
              <a:gd name="connsiteX9" fmla="*/ 1952625 w 3509960"/>
              <a:gd name="connsiteY9" fmla="*/ 30956 h 238287"/>
              <a:gd name="connsiteX10" fmla="*/ 1526380 w 3509960"/>
              <a:gd name="connsiteY10" fmla="*/ 33338 h 238287"/>
              <a:gd name="connsiteX11" fmla="*/ 1526380 w 3509960"/>
              <a:gd name="connsiteY11" fmla="*/ 16669 h 238287"/>
              <a:gd name="connsiteX12" fmla="*/ 207167 w 3509960"/>
              <a:gd name="connsiteY12" fmla="*/ 109539 h 238287"/>
              <a:gd name="connsiteX13" fmla="*/ 30956 w 3509960"/>
              <a:gd name="connsiteY13" fmla="*/ 238126 h 238287"/>
              <a:gd name="connsiteX14" fmla="*/ 91440 w 3509960"/>
              <a:gd name="connsiteY14" fmla="*/ 91440 h 238287"/>
              <a:gd name="connsiteX15" fmla="*/ 0 w 3509960"/>
              <a:gd name="connsiteY15" fmla="*/ 0 h 238287"/>
              <a:gd name="connsiteX0" fmla="*/ 3509960 w 3509960"/>
              <a:gd name="connsiteY0" fmla="*/ 238126 h 238223"/>
              <a:gd name="connsiteX1" fmla="*/ 3509960 w 3509960"/>
              <a:gd name="connsiteY1" fmla="*/ 142877 h 238223"/>
              <a:gd name="connsiteX2" fmla="*/ 3483768 w 3509960"/>
              <a:gd name="connsiteY2" fmla="*/ 142877 h 238223"/>
              <a:gd name="connsiteX3" fmla="*/ 3483767 w 3509960"/>
              <a:gd name="connsiteY3" fmla="*/ 104776 h 238223"/>
              <a:gd name="connsiteX4" fmla="*/ 2807492 w 3509960"/>
              <a:gd name="connsiteY4" fmla="*/ 100013 h 238223"/>
              <a:gd name="connsiteX5" fmla="*/ 2807492 w 3509960"/>
              <a:gd name="connsiteY5" fmla="*/ 73819 h 238223"/>
              <a:gd name="connsiteX6" fmla="*/ 2128835 w 3509960"/>
              <a:gd name="connsiteY6" fmla="*/ 71438 h 238223"/>
              <a:gd name="connsiteX7" fmla="*/ 2128835 w 3509960"/>
              <a:gd name="connsiteY7" fmla="*/ 52388 h 238223"/>
              <a:gd name="connsiteX8" fmla="*/ 1952623 w 3509960"/>
              <a:gd name="connsiteY8" fmla="*/ 50006 h 238223"/>
              <a:gd name="connsiteX9" fmla="*/ 1952625 w 3509960"/>
              <a:gd name="connsiteY9" fmla="*/ 30956 h 238223"/>
              <a:gd name="connsiteX10" fmla="*/ 1526380 w 3509960"/>
              <a:gd name="connsiteY10" fmla="*/ 33338 h 238223"/>
              <a:gd name="connsiteX11" fmla="*/ 1526380 w 3509960"/>
              <a:gd name="connsiteY11" fmla="*/ 16669 h 238223"/>
              <a:gd name="connsiteX12" fmla="*/ 90486 w 3509960"/>
              <a:gd name="connsiteY12" fmla="*/ 16671 h 238223"/>
              <a:gd name="connsiteX13" fmla="*/ 30956 w 3509960"/>
              <a:gd name="connsiteY13" fmla="*/ 238126 h 238223"/>
              <a:gd name="connsiteX14" fmla="*/ 91440 w 3509960"/>
              <a:gd name="connsiteY14" fmla="*/ 91440 h 238223"/>
              <a:gd name="connsiteX15" fmla="*/ 0 w 3509960"/>
              <a:gd name="connsiteY15" fmla="*/ 0 h 238223"/>
              <a:gd name="connsiteX0" fmla="*/ 3509960 w 3509960"/>
              <a:gd name="connsiteY0" fmla="*/ 242887 h 242887"/>
              <a:gd name="connsiteX1" fmla="*/ 3509960 w 3509960"/>
              <a:gd name="connsiteY1" fmla="*/ 147638 h 242887"/>
              <a:gd name="connsiteX2" fmla="*/ 3483768 w 3509960"/>
              <a:gd name="connsiteY2" fmla="*/ 147638 h 242887"/>
              <a:gd name="connsiteX3" fmla="*/ 3483767 w 3509960"/>
              <a:gd name="connsiteY3" fmla="*/ 109537 h 242887"/>
              <a:gd name="connsiteX4" fmla="*/ 2807492 w 3509960"/>
              <a:gd name="connsiteY4" fmla="*/ 104774 h 242887"/>
              <a:gd name="connsiteX5" fmla="*/ 2807492 w 3509960"/>
              <a:gd name="connsiteY5" fmla="*/ 78580 h 242887"/>
              <a:gd name="connsiteX6" fmla="*/ 2128835 w 3509960"/>
              <a:gd name="connsiteY6" fmla="*/ 76199 h 242887"/>
              <a:gd name="connsiteX7" fmla="*/ 2128835 w 3509960"/>
              <a:gd name="connsiteY7" fmla="*/ 57149 h 242887"/>
              <a:gd name="connsiteX8" fmla="*/ 1952623 w 3509960"/>
              <a:gd name="connsiteY8" fmla="*/ 54767 h 242887"/>
              <a:gd name="connsiteX9" fmla="*/ 1952625 w 3509960"/>
              <a:gd name="connsiteY9" fmla="*/ 35717 h 242887"/>
              <a:gd name="connsiteX10" fmla="*/ 1526380 w 3509960"/>
              <a:gd name="connsiteY10" fmla="*/ 38099 h 242887"/>
              <a:gd name="connsiteX11" fmla="*/ 1526380 w 3509960"/>
              <a:gd name="connsiteY11" fmla="*/ 21430 h 242887"/>
              <a:gd name="connsiteX12" fmla="*/ 90486 w 3509960"/>
              <a:gd name="connsiteY12" fmla="*/ 21432 h 242887"/>
              <a:gd name="connsiteX13" fmla="*/ 90487 w 3509960"/>
              <a:gd name="connsiteY13" fmla="*/ 0 h 242887"/>
              <a:gd name="connsiteX14" fmla="*/ 91440 w 3509960"/>
              <a:gd name="connsiteY14" fmla="*/ 96201 h 242887"/>
              <a:gd name="connsiteX15" fmla="*/ 0 w 3509960"/>
              <a:gd name="connsiteY15" fmla="*/ 4761 h 242887"/>
              <a:gd name="connsiteX0" fmla="*/ 3509960 w 3509960"/>
              <a:gd name="connsiteY0" fmla="*/ 243568 h 243568"/>
              <a:gd name="connsiteX1" fmla="*/ 3509960 w 3509960"/>
              <a:gd name="connsiteY1" fmla="*/ 148319 h 243568"/>
              <a:gd name="connsiteX2" fmla="*/ 3483768 w 3509960"/>
              <a:gd name="connsiteY2" fmla="*/ 148319 h 243568"/>
              <a:gd name="connsiteX3" fmla="*/ 3483767 w 3509960"/>
              <a:gd name="connsiteY3" fmla="*/ 110218 h 243568"/>
              <a:gd name="connsiteX4" fmla="*/ 2807492 w 3509960"/>
              <a:gd name="connsiteY4" fmla="*/ 105455 h 243568"/>
              <a:gd name="connsiteX5" fmla="*/ 2807492 w 3509960"/>
              <a:gd name="connsiteY5" fmla="*/ 79261 h 243568"/>
              <a:gd name="connsiteX6" fmla="*/ 2128835 w 3509960"/>
              <a:gd name="connsiteY6" fmla="*/ 76880 h 243568"/>
              <a:gd name="connsiteX7" fmla="*/ 2128835 w 3509960"/>
              <a:gd name="connsiteY7" fmla="*/ 57830 h 243568"/>
              <a:gd name="connsiteX8" fmla="*/ 1952623 w 3509960"/>
              <a:gd name="connsiteY8" fmla="*/ 55448 h 243568"/>
              <a:gd name="connsiteX9" fmla="*/ 1952625 w 3509960"/>
              <a:gd name="connsiteY9" fmla="*/ 36398 h 243568"/>
              <a:gd name="connsiteX10" fmla="*/ 1526380 w 3509960"/>
              <a:gd name="connsiteY10" fmla="*/ 38780 h 243568"/>
              <a:gd name="connsiteX11" fmla="*/ 1526380 w 3509960"/>
              <a:gd name="connsiteY11" fmla="*/ 22111 h 243568"/>
              <a:gd name="connsiteX12" fmla="*/ 90486 w 3509960"/>
              <a:gd name="connsiteY12" fmla="*/ 22113 h 243568"/>
              <a:gd name="connsiteX13" fmla="*/ 90487 w 3509960"/>
              <a:gd name="connsiteY13" fmla="*/ 681 h 243568"/>
              <a:gd name="connsiteX14" fmla="*/ 0 w 3509960"/>
              <a:gd name="connsiteY14" fmla="*/ 5442 h 243568"/>
              <a:gd name="connsiteX0" fmla="*/ 3509960 w 3509960"/>
              <a:gd name="connsiteY0" fmla="*/ 239612 h 239612"/>
              <a:gd name="connsiteX1" fmla="*/ 3509960 w 3509960"/>
              <a:gd name="connsiteY1" fmla="*/ 144363 h 239612"/>
              <a:gd name="connsiteX2" fmla="*/ 3483768 w 3509960"/>
              <a:gd name="connsiteY2" fmla="*/ 144363 h 239612"/>
              <a:gd name="connsiteX3" fmla="*/ 3483767 w 3509960"/>
              <a:gd name="connsiteY3" fmla="*/ 106262 h 239612"/>
              <a:gd name="connsiteX4" fmla="*/ 2807492 w 3509960"/>
              <a:gd name="connsiteY4" fmla="*/ 101499 h 239612"/>
              <a:gd name="connsiteX5" fmla="*/ 2807492 w 3509960"/>
              <a:gd name="connsiteY5" fmla="*/ 75305 h 239612"/>
              <a:gd name="connsiteX6" fmla="*/ 2128835 w 3509960"/>
              <a:gd name="connsiteY6" fmla="*/ 72924 h 239612"/>
              <a:gd name="connsiteX7" fmla="*/ 2128835 w 3509960"/>
              <a:gd name="connsiteY7" fmla="*/ 53874 h 239612"/>
              <a:gd name="connsiteX8" fmla="*/ 1952623 w 3509960"/>
              <a:gd name="connsiteY8" fmla="*/ 51492 h 239612"/>
              <a:gd name="connsiteX9" fmla="*/ 1952625 w 3509960"/>
              <a:gd name="connsiteY9" fmla="*/ 32442 h 239612"/>
              <a:gd name="connsiteX10" fmla="*/ 1526380 w 3509960"/>
              <a:gd name="connsiteY10" fmla="*/ 34824 h 239612"/>
              <a:gd name="connsiteX11" fmla="*/ 1526380 w 3509960"/>
              <a:gd name="connsiteY11" fmla="*/ 18155 h 239612"/>
              <a:gd name="connsiteX12" fmla="*/ 90486 w 3509960"/>
              <a:gd name="connsiteY12" fmla="*/ 18157 h 239612"/>
              <a:gd name="connsiteX13" fmla="*/ 90487 w 3509960"/>
              <a:gd name="connsiteY13" fmla="*/ 1487 h 239612"/>
              <a:gd name="connsiteX14" fmla="*/ 0 w 3509960"/>
              <a:gd name="connsiteY14" fmla="*/ 1486 h 239612"/>
              <a:gd name="connsiteX0" fmla="*/ 3512341 w 3512341"/>
              <a:gd name="connsiteY0" fmla="*/ 239612 h 239612"/>
              <a:gd name="connsiteX1" fmla="*/ 3512341 w 3512341"/>
              <a:gd name="connsiteY1" fmla="*/ 144363 h 239612"/>
              <a:gd name="connsiteX2" fmla="*/ 3486149 w 3512341"/>
              <a:gd name="connsiteY2" fmla="*/ 144363 h 239612"/>
              <a:gd name="connsiteX3" fmla="*/ 3486148 w 3512341"/>
              <a:gd name="connsiteY3" fmla="*/ 106262 h 239612"/>
              <a:gd name="connsiteX4" fmla="*/ 2809873 w 3512341"/>
              <a:gd name="connsiteY4" fmla="*/ 101499 h 239612"/>
              <a:gd name="connsiteX5" fmla="*/ 2809873 w 3512341"/>
              <a:gd name="connsiteY5" fmla="*/ 75305 h 239612"/>
              <a:gd name="connsiteX6" fmla="*/ 2131216 w 3512341"/>
              <a:gd name="connsiteY6" fmla="*/ 72924 h 239612"/>
              <a:gd name="connsiteX7" fmla="*/ 2131216 w 3512341"/>
              <a:gd name="connsiteY7" fmla="*/ 53874 h 239612"/>
              <a:gd name="connsiteX8" fmla="*/ 1955004 w 3512341"/>
              <a:gd name="connsiteY8" fmla="*/ 51492 h 239612"/>
              <a:gd name="connsiteX9" fmla="*/ 1955006 w 3512341"/>
              <a:gd name="connsiteY9" fmla="*/ 32442 h 239612"/>
              <a:gd name="connsiteX10" fmla="*/ 1528761 w 3512341"/>
              <a:gd name="connsiteY10" fmla="*/ 34824 h 239612"/>
              <a:gd name="connsiteX11" fmla="*/ 1528761 w 3512341"/>
              <a:gd name="connsiteY11" fmla="*/ 18155 h 239612"/>
              <a:gd name="connsiteX12" fmla="*/ 92867 w 3512341"/>
              <a:gd name="connsiteY12" fmla="*/ 18157 h 239612"/>
              <a:gd name="connsiteX13" fmla="*/ 92868 w 3512341"/>
              <a:gd name="connsiteY13" fmla="*/ 1487 h 239612"/>
              <a:gd name="connsiteX14" fmla="*/ 0 w 3512341"/>
              <a:gd name="connsiteY14" fmla="*/ 1486 h 239612"/>
              <a:gd name="connsiteX0" fmla="*/ 3519485 w 3519485"/>
              <a:gd name="connsiteY0" fmla="*/ 239612 h 239612"/>
              <a:gd name="connsiteX1" fmla="*/ 3519485 w 3519485"/>
              <a:gd name="connsiteY1" fmla="*/ 144363 h 239612"/>
              <a:gd name="connsiteX2" fmla="*/ 3493293 w 3519485"/>
              <a:gd name="connsiteY2" fmla="*/ 144363 h 239612"/>
              <a:gd name="connsiteX3" fmla="*/ 3493292 w 3519485"/>
              <a:gd name="connsiteY3" fmla="*/ 106262 h 239612"/>
              <a:gd name="connsiteX4" fmla="*/ 2817017 w 3519485"/>
              <a:gd name="connsiteY4" fmla="*/ 101499 h 239612"/>
              <a:gd name="connsiteX5" fmla="*/ 2817017 w 3519485"/>
              <a:gd name="connsiteY5" fmla="*/ 75305 h 239612"/>
              <a:gd name="connsiteX6" fmla="*/ 2138360 w 3519485"/>
              <a:gd name="connsiteY6" fmla="*/ 72924 h 239612"/>
              <a:gd name="connsiteX7" fmla="*/ 2138360 w 3519485"/>
              <a:gd name="connsiteY7" fmla="*/ 53874 h 239612"/>
              <a:gd name="connsiteX8" fmla="*/ 1962148 w 3519485"/>
              <a:gd name="connsiteY8" fmla="*/ 51492 h 239612"/>
              <a:gd name="connsiteX9" fmla="*/ 1962150 w 3519485"/>
              <a:gd name="connsiteY9" fmla="*/ 32442 h 239612"/>
              <a:gd name="connsiteX10" fmla="*/ 1535905 w 3519485"/>
              <a:gd name="connsiteY10" fmla="*/ 34824 h 239612"/>
              <a:gd name="connsiteX11" fmla="*/ 1535905 w 3519485"/>
              <a:gd name="connsiteY11" fmla="*/ 18155 h 239612"/>
              <a:gd name="connsiteX12" fmla="*/ 100011 w 3519485"/>
              <a:gd name="connsiteY12" fmla="*/ 18157 h 239612"/>
              <a:gd name="connsiteX13" fmla="*/ 100012 w 3519485"/>
              <a:gd name="connsiteY13" fmla="*/ 1487 h 239612"/>
              <a:gd name="connsiteX14" fmla="*/ 0 w 3519485"/>
              <a:gd name="connsiteY14" fmla="*/ 1486 h 23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19485" h="239612">
                <a:moveTo>
                  <a:pt x="3519485" y="239612"/>
                </a:moveTo>
                <a:lnTo>
                  <a:pt x="3519485" y="144363"/>
                </a:lnTo>
                <a:lnTo>
                  <a:pt x="3493293" y="144363"/>
                </a:lnTo>
                <a:cubicBezTo>
                  <a:pt x="3493293" y="131663"/>
                  <a:pt x="3493292" y="118962"/>
                  <a:pt x="3493292" y="106262"/>
                </a:cubicBezTo>
                <a:lnTo>
                  <a:pt x="2817017" y="101499"/>
                </a:lnTo>
                <a:lnTo>
                  <a:pt x="2817017" y="75305"/>
                </a:lnTo>
                <a:lnTo>
                  <a:pt x="2138360" y="72924"/>
                </a:lnTo>
                <a:lnTo>
                  <a:pt x="2138360" y="53874"/>
                </a:lnTo>
                <a:lnTo>
                  <a:pt x="1962148" y="51492"/>
                </a:lnTo>
                <a:cubicBezTo>
                  <a:pt x="1962149" y="45142"/>
                  <a:pt x="1962149" y="38792"/>
                  <a:pt x="1962150" y="32442"/>
                </a:cubicBezTo>
                <a:lnTo>
                  <a:pt x="1535905" y="34824"/>
                </a:lnTo>
                <a:lnTo>
                  <a:pt x="1535905" y="18155"/>
                </a:lnTo>
                <a:lnTo>
                  <a:pt x="100011" y="18157"/>
                </a:lnTo>
                <a:cubicBezTo>
                  <a:pt x="100011" y="12601"/>
                  <a:pt x="100012" y="7043"/>
                  <a:pt x="100012" y="1487"/>
                </a:cubicBezTo>
                <a:cubicBezTo>
                  <a:pt x="84931" y="-1291"/>
                  <a:pt x="18851" y="494"/>
                  <a:pt x="0" y="1486"/>
                </a:cubicBezTo>
              </a:path>
            </a:pathLst>
          </a:custGeom>
          <a:noFill/>
          <a:ln w="19050">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3" name="Textfeld 122">
            <a:extLst>
              <a:ext uri="{FF2B5EF4-FFF2-40B4-BE49-F238E27FC236}">
                <a16:creationId xmlns:a16="http://schemas.microsoft.com/office/drawing/2014/main" id="{443180BC-C56A-4000-B9FD-CCA76FD94F80}"/>
              </a:ext>
            </a:extLst>
          </p:cNvPr>
          <p:cNvSpPr txBox="1"/>
          <p:nvPr/>
        </p:nvSpPr>
        <p:spPr>
          <a:xfrm>
            <a:off x="2184165" y="2624329"/>
            <a:ext cx="1156086" cy="246221"/>
          </a:xfrm>
          <a:prstGeom prst="rect">
            <a:avLst/>
          </a:prstGeom>
          <a:noFill/>
        </p:spPr>
        <p:txBody>
          <a:bodyPr wrap="none" rtlCol="0">
            <a:spAutoFit/>
          </a:bodyPr>
          <a:lstStyle/>
          <a:p>
            <a:r>
              <a:rPr lang="de-DE" sz="1000"/>
              <a:t>Treatment </a:t>
            </a:r>
            <a:r>
              <a:rPr lang="de-DE" sz="1000" err="1"/>
              <a:t>period</a:t>
            </a:r>
            <a:endParaRPr lang="de-DE" sz="1000"/>
          </a:p>
        </p:txBody>
      </p:sp>
      <p:sp>
        <p:nvSpPr>
          <p:cNvPr id="124" name="Textfeld 123">
            <a:extLst>
              <a:ext uri="{FF2B5EF4-FFF2-40B4-BE49-F238E27FC236}">
                <a16:creationId xmlns:a16="http://schemas.microsoft.com/office/drawing/2014/main" id="{F61F8B23-AC4E-42CC-ADAB-EEBC54039F3B}"/>
              </a:ext>
            </a:extLst>
          </p:cNvPr>
          <p:cNvSpPr txBox="1"/>
          <p:nvPr/>
        </p:nvSpPr>
        <p:spPr>
          <a:xfrm>
            <a:off x="4216726" y="2052186"/>
            <a:ext cx="1239442" cy="246221"/>
          </a:xfrm>
          <a:prstGeom prst="rect">
            <a:avLst/>
          </a:prstGeom>
          <a:noFill/>
        </p:spPr>
        <p:txBody>
          <a:bodyPr wrap="none" rtlCol="0">
            <a:spAutoFit/>
          </a:bodyPr>
          <a:lstStyle/>
          <a:p>
            <a:r>
              <a:rPr lang="de-DE" sz="1000"/>
              <a:t>All </a:t>
            </a:r>
            <a:r>
              <a:rPr lang="de-DE" sz="1000" err="1"/>
              <a:t>treated</a:t>
            </a:r>
            <a:r>
              <a:rPr lang="de-DE" sz="1000"/>
              <a:t> </a:t>
            </a:r>
            <a:r>
              <a:rPr lang="de-DE" sz="1000" err="1"/>
              <a:t>patients</a:t>
            </a:r>
            <a:endParaRPr lang="de-DE" sz="1000"/>
          </a:p>
        </p:txBody>
      </p:sp>
      <p:cxnSp>
        <p:nvCxnSpPr>
          <p:cNvPr id="127" name="Gerader Verbinder 126">
            <a:extLst>
              <a:ext uri="{FF2B5EF4-FFF2-40B4-BE49-F238E27FC236}">
                <a16:creationId xmlns:a16="http://schemas.microsoft.com/office/drawing/2014/main" id="{E7542158-1964-4416-9075-CAEF985E7C52}"/>
              </a:ext>
            </a:extLst>
          </p:cNvPr>
          <p:cNvCxnSpPr/>
          <p:nvPr/>
        </p:nvCxnSpPr>
        <p:spPr>
          <a:xfrm>
            <a:off x="1967040" y="1843326"/>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4A3543CF-F037-4B1C-815F-AAF651F5ECF6}"/>
              </a:ext>
            </a:extLst>
          </p:cNvPr>
          <p:cNvCxnSpPr/>
          <p:nvPr/>
        </p:nvCxnSpPr>
        <p:spPr>
          <a:xfrm>
            <a:off x="2045621" y="1843326"/>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9" name="Gerader Verbinder 128">
            <a:extLst>
              <a:ext uri="{FF2B5EF4-FFF2-40B4-BE49-F238E27FC236}">
                <a16:creationId xmlns:a16="http://schemas.microsoft.com/office/drawing/2014/main" id="{F9E32E29-59F9-47A6-82C4-9EAC5F427EA7}"/>
              </a:ext>
            </a:extLst>
          </p:cNvPr>
          <p:cNvCxnSpPr/>
          <p:nvPr/>
        </p:nvCxnSpPr>
        <p:spPr>
          <a:xfrm>
            <a:off x="2095627" y="1843094"/>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Gerader Verbinder 129">
            <a:extLst>
              <a:ext uri="{FF2B5EF4-FFF2-40B4-BE49-F238E27FC236}">
                <a16:creationId xmlns:a16="http://schemas.microsoft.com/office/drawing/2014/main" id="{9E284664-D1CA-4CC3-865A-69234F732DF0}"/>
              </a:ext>
            </a:extLst>
          </p:cNvPr>
          <p:cNvCxnSpPr/>
          <p:nvPr/>
        </p:nvCxnSpPr>
        <p:spPr>
          <a:xfrm>
            <a:off x="2181783" y="1845475"/>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D36F3407-106D-47FC-93FB-981742D73B30}"/>
              </a:ext>
            </a:extLst>
          </p:cNvPr>
          <p:cNvCxnSpPr/>
          <p:nvPr/>
        </p:nvCxnSpPr>
        <p:spPr>
          <a:xfrm>
            <a:off x="2443721" y="1843094"/>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2" name="Gerader Verbinder 131">
            <a:extLst>
              <a:ext uri="{FF2B5EF4-FFF2-40B4-BE49-F238E27FC236}">
                <a16:creationId xmlns:a16="http://schemas.microsoft.com/office/drawing/2014/main" id="{7AF73666-3BA3-4E8D-9808-2B8805A63D05}"/>
              </a:ext>
            </a:extLst>
          </p:cNvPr>
          <p:cNvCxnSpPr/>
          <p:nvPr/>
        </p:nvCxnSpPr>
        <p:spPr>
          <a:xfrm>
            <a:off x="2536159" y="1843094"/>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3" name="Gerader Verbinder 132">
            <a:extLst>
              <a:ext uri="{FF2B5EF4-FFF2-40B4-BE49-F238E27FC236}">
                <a16:creationId xmlns:a16="http://schemas.microsoft.com/office/drawing/2014/main" id="{87E9A174-5A58-402E-956E-B96425C916B3}"/>
              </a:ext>
            </a:extLst>
          </p:cNvPr>
          <p:cNvCxnSpPr/>
          <p:nvPr/>
        </p:nvCxnSpPr>
        <p:spPr>
          <a:xfrm>
            <a:off x="3908366" y="1901863"/>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4" name="Gerader Verbinder 133">
            <a:extLst>
              <a:ext uri="{FF2B5EF4-FFF2-40B4-BE49-F238E27FC236}">
                <a16:creationId xmlns:a16="http://schemas.microsoft.com/office/drawing/2014/main" id="{8F83EC44-FF6E-4FF9-B549-96A6632E74F0}"/>
              </a:ext>
            </a:extLst>
          </p:cNvPr>
          <p:cNvCxnSpPr/>
          <p:nvPr/>
        </p:nvCxnSpPr>
        <p:spPr>
          <a:xfrm>
            <a:off x="5009443" y="1929834"/>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5" name="Gerader Verbinder 134">
            <a:extLst>
              <a:ext uri="{FF2B5EF4-FFF2-40B4-BE49-F238E27FC236}">
                <a16:creationId xmlns:a16="http://schemas.microsoft.com/office/drawing/2014/main" id="{C5FB041D-E78C-4B7E-AA44-6BD61D0076EB}"/>
              </a:ext>
            </a:extLst>
          </p:cNvPr>
          <p:cNvCxnSpPr/>
          <p:nvPr/>
        </p:nvCxnSpPr>
        <p:spPr>
          <a:xfrm>
            <a:off x="5188036" y="1929834"/>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6" name="Gerader Verbinder 135">
            <a:extLst>
              <a:ext uri="{FF2B5EF4-FFF2-40B4-BE49-F238E27FC236}">
                <a16:creationId xmlns:a16="http://schemas.microsoft.com/office/drawing/2014/main" id="{D4A9F03F-9673-4404-99A3-1056D390340A}"/>
              </a:ext>
            </a:extLst>
          </p:cNvPr>
          <p:cNvCxnSpPr/>
          <p:nvPr/>
        </p:nvCxnSpPr>
        <p:spPr>
          <a:xfrm>
            <a:off x="5219828" y="1930386"/>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7" name="Gerader Verbinder 136">
            <a:extLst>
              <a:ext uri="{FF2B5EF4-FFF2-40B4-BE49-F238E27FC236}">
                <a16:creationId xmlns:a16="http://schemas.microsoft.com/office/drawing/2014/main" id="{33420E61-E2DC-4F7F-A00A-1F89ABBB1E0D}"/>
              </a:ext>
            </a:extLst>
          </p:cNvPr>
          <p:cNvCxnSpPr/>
          <p:nvPr/>
        </p:nvCxnSpPr>
        <p:spPr>
          <a:xfrm>
            <a:off x="5260309" y="1929834"/>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B7D432FE-3B6D-419B-938A-583E4A16A1FD}"/>
              </a:ext>
            </a:extLst>
          </p:cNvPr>
          <p:cNvCxnSpPr/>
          <p:nvPr/>
        </p:nvCxnSpPr>
        <p:spPr>
          <a:xfrm>
            <a:off x="5279359" y="1967970"/>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9" name="Gerader Verbinder 138">
            <a:extLst>
              <a:ext uri="{FF2B5EF4-FFF2-40B4-BE49-F238E27FC236}">
                <a16:creationId xmlns:a16="http://schemas.microsoft.com/office/drawing/2014/main" id="{DD73C8B5-6D13-4ECB-9321-010207074057}"/>
              </a:ext>
            </a:extLst>
          </p:cNvPr>
          <p:cNvCxnSpPr>
            <a:cxnSpLocks/>
          </p:cNvCxnSpPr>
          <p:nvPr/>
        </p:nvCxnSpPr>
        <p:spPr>
          <a:xfrm rot="5400000">
            <a:off x="5291264" y="2021303"/>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0" name="Gerader Verbinder 139">
            <a:extLst>
              <a:ext uri="{FF2B5EF4-FFF2-40B4-BE49-F238E27FC236}">
                <a16:creationId xmlns:a16="http://schemas.microsoft.com/office/drawing/2014/main" id="{14C113F5-D8F5-45C2-A167-0B803FC49DD2}"/>
              </a:ext>
            </a:extLst>
          </p:cNvPr>
          <p:cNvCxnSpPr>
            <a:cxnSpLocks/>
          </p:cNvCxnSpPr>
          <p:nvPr/>
        </p:nvCxnSpPr>
        <p:spPr>
          <a:xfrm rot="5400000">
            <a:off x="5279358" y="1928986"/>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1" name="Gerader Verbinder 140">
            <a:extLst>
              <a:ext uri="{FF2B5EF4-FFF2-40B4-BE49-F238E27FC236}">
                <a16:creationId xmlns:a16="http://schemas.microsoft.com/office/drawing/2014/main" id="{12283374-1760-4BB3-9D27-4F056B8FC60F}"/>
              </a:ext>
            </a:extLst>
          </p:cNvPr>
          <p:cNvCxnSpPr>
            <a:cxnSpLocks/>
          </p:cNvCxnSpPr>
          <p:nvPr/>
        </p:nvCxnSpPr>
        <p:spPr>
          <a:xfrm rot="5400000">
            <a:off x="5281734" y="1964705"/>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2" name="Gerader Verbinder 141">
            <a:extLst>
              <a:ext uri="{FF2B5EF4-FFF2-40B4-BE49-F238E27FC236}">
                <a16:creationId xmlns:a16="http://schemas.microsoft.com/office/drawing/2014/main" id="{90191BA4-DE3C-44B2-B8A7-2A20E7422B3E}"/>
              </a:ext>
            </a:extLst>
          </p:cNvPr>
          <p:cNvCxnSpPr>
            <a:cxnSpLocks/>
          </p:cNvCxnSpPr>
          <p:nvPr/>
        </p:nvCxnSpPr>
        <p:spPr>
          <a:xfrm rot="5400000">
            <a:off x="5291264" y="1990898"/>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B30BB018-311F-429F-91D1-005CA1128625}"/>
              </a:ext>
            </a:extLst>
          </p:cNvPr>
          <p:cNvCxnSpPr>
            <a:cxnSpLocks/>
          </p:cNvCxnSpPr>
          <p:nvPr/>
        </p:nvCxnSpPr>
        <p:spPr>
          <a:xfrm>
            <a:off x="5219828" y="1970351"/>
            <a:ext cx="0" cy="810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923ABE45-8AF6-4C58-ACEA-1D27F27C144A}"/>
              </a:ext>
            </a:extLst>
          </p:cNvPr>
          <p:cNvCxnSpPr>
            <a:cxnSpLocks/>
          </p:cNvCxnSpPr>
          <p:nvPr/>
        </p:nvCxnSpPr>
        <p:spPr>
          <a:xfrm>
            <a:off x="5188036" y="1969322"/>
            <a:ext cx="0" cy="810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4B9BB7D1-FCB5-4B60-9252-C9634963BD2A}"/>
              </a:ext>
            </a:extLst>
          </p:cNvPr>
          <p:cNvCxnSpPr>
            <a:cxnSpLocks/>
          </p:cNvCxnSpPr>
          <p:nvPr/>
        </p:nvCxnSpPr>
        <p:spPr>
          <a:xfrm>
            <a:off x="5008608" y="1969322"/>
            <a:ext cx="0" cy="810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6" name="Gerader Verbinder 145">
            <a:extLst>
              <a:ext uri="{FF2B5EF4-FFF2-40B4-BE49-F238E27FC236}">
                <a16:creationId xmlns:a16="http://schemas.microsoft.com/office/drawing/2014/main" id="{96F1E6A4-BA54-481C-9FE5-197FC057423A}"/>
              </a:ext>
            </a:extLst>
          </p:cNvPr>
          <p:cNvCxnSpPr>
            <a:cxnSpLocks/>
          </p:cNvCxnSpPr>
          <p:nvPr/>
        </p:nvCxnSpPr>
        <p:spPr>
          <a:xfrm>
            <a:off x="3908366" y="1948000"/>
            <a:ext cx="0" cy="810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2DBA4442-7D33-4931-B39B-A7119DA4422D}"/>
              </a:ext>
            </a:extLst>
          </p:cNvPr>
          <p:cNvCxnSpPr>
            <a:cxnSpLocks/>
          </p:cNvCxnSpPr>
          <p:nvPr/>
        </p:nvCxnSpPr>
        <p:spPr>
          <a:xfrm>
            <a:off x="3822641" y="1880897"/>
            <a:ext cx="0" cy="810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8" name="Gerader Verbinder 147">
            <a:extLst>
              <a:ext uri="{FF2B5EF4-FFF2-40B4-BE49-F238E27FC236}">
                <a16:creationId xmlns:a16="http://schemas.microsoft.com/office/drawing/2014/main" id="{E59D7425-8952-4EA1-8C44-5058652E8DCE}"/>
              </a:ext>
            </a:extLst>
          </p:cNvPr>
          <p:cNvCxnSpPr>
            <a:cxnSpLocks/>
          </p:cNvCxnSpPr>
          <p:nvPr/>
        </p:nvCxnSpPr>
        <p:spPr>
          <a:xfrm rot="5400000">
            <a:off x="3898654" y="1946381"/>
            <a:ext cx="0" cy="810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0" name="Gerade Verbindung mit Pfeil 149">
            <a:extLst>
              <a:ext uri="{FF2B5EF4-FFF2-40B4-BE49-F238E27FC236}">
                <a16:creationId xmlns:a16="http://schemas.microsoft.com/office/drawing/2014/main" id="{228DECBE-E317-4D19-B46D-1ECDC82F2F0A}"/>
              </a:ext>
            </a:extLst>
          </p:cNvPr>
          <p:cNvCxnSpPr/>
          <p:nvPr/>
        </p:nvCxnSpPr>
        <p:spPr>
          <a:xfrm>
            <a:off x="1793060" y="2873725"/>
            <a:ext cx="1905966"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aphicFrame>
        <p:nvGraphicFramePr>
          <p:cNvPr id="151" name="Tabelle 151">
            <a:extLst>
              <a:ext uri="{FF2B5EF4-FFF2-40B4-BE49-F238E27FC236}">
                <a16:creationId xmlns:a16="http://schemas.microsoft.com/office/drawing/2014/main" id="{186E8908-71C8-4D78-B7CC-019D477CD615}"/>
              </a:ext>
            </a:extLst>
          </p:cNvPr>
          <p:cNvGraphicFramePr>
            <a:graphicFrameLocks noGrp="1"/>
          </p:cNvGraphicFramePr>
          <p:nvPr>
            <p:extLst>
              <p:ext uri="{D42A27DB-BD31-4B8C-83A1-F6EECF244321}">
                <p14:modId xmlns:p14="http://schemas.microsoft.com/office/powerpoint/2010/main" val="3188635602"/>
              </p:ext>
            </p:extLst>
          </p:nvPr>
        </p:nvGraphicFramePr>
        <p:xfrm>
          <a:off x="1891372" y="3416319"/>
          <a:ext cx="3543765" cy="944880"/>
        </p:xfrm>
        <a:graphic>
          <a:graphicData uri="http://schemas.openxmlformats.org/drawingml/2006/table">
            <a:tbl>
              <a:tblPr firstRow="1" bandRow="1">
                <a:tableStyleId>{5C22544A-7EE6-4342-B048-85BDC9FD1C3A}</a:tableStyleId>
              </a:tblPr>
              <a:tblGrid>
                <a:gridCol w="1506835">
                  <a:extLst>
                    <a:ext uri="{9D8B030D-6E8A-4147-A177-3AD203B41FA5}">
                      <a16:colId xmlns:a16="http://schemas.microsoft.com/office/drawing/2014/main" val="2793523301"/>
                    </a:ext>
                  </a:extLst>
                </a:gridCol>
                <a:gridCol w="1178650">
                  <a:extLst>
                    <a:ext uri="{9D8B030D-6E8A-4147-A177-3AD203B41FA5}">
                      <a16:colId xmlns:a16="http://schemas.microsoft.com/office/drawing/2014/main" val="1589969701"/>
                    </a:ext>
                  </a:extLst>
                </a:gridCol>
                <a:gridCol w="858280">
                  <a:extLst>
                    <a:ext uri="{9D8B030D-6E8A-4147-A177-3AD203B41FA5}">
                      <a16:colId xmlns:a16="http://schemas.microsoft.com/office/drawing/2014/main" val="2401772927"/>
                    </a:ext>
                  </a:extLst>
                </a:gridCol>
              </a:tblGrid>
              <a:tr h="407902">
                <a:tc>
                  <a:txBody>
                    <a:bodyPr/>
                    <a:lstStyle/>
                    <a:p>
                      <a:pPr algn="l"/>
                      <a:endParaRPr lang="de-DE" sz="1000"/>
                    </a:p>
                  </a:txBody>
                  <a:tcPr anchor="ctr"/>
                </a:tc>
                <a:tc>
                  <a:txBody>
                    <a:bodyPr/>
                    <a:lstStyle/>
                    <a:p>
                      <a:pPr algn="ctr"/>
                      <a:r>
                        <a:rPr lang="de-DE" sz="1000" err="1"/>
                        <a:t>Patients</a:t>
                      </a:r>
                      <a:r>
                        <a:rPr lang="de-DE" sz="1000"/>
                        <a:t> </a:t>
                      </a:r>
                      <a:r>
                        <a:rPr lang="de-DE" sz="1000" err="1"/>
                        <a:t>without</a:t>
                      </a:r>
                      <a:endParaRPr lang="de-DE" sz="1000"/>
                    </a:p>
                    <a:p>
                      <a:pPr algn="ctr"/>
                      <a:r>
                        <a:rPr lang="de-DE" sz="1000"/>
                        <a:t> del(17p) </a:t>
                      </a:r>
                    </a:p>
                    <a:p>
                      <a:pPr algn="ctr"/>
                      <a:r>
                        <a:rPr lang="de-DE" sz="1000"/>
                        <a:t>n=136</a:t>
                      </a:r>
                    </a:p>
                  </a:txBody>
                  <a:tcPr/>
                </a:tc>
                <a:tc>
                  <a:txBody>
                    <a:bodyPr/>
                    <a:lstStyle/>
                    <a:p>
                      <a:pPr algn="ctr"/>
                      <a:r>
                        <a:rPr lang="de-DE" sz="1000"/>
                        <a:t>All treated </a:t>
                      </a:r>
                    </a:p>
                    <a:p>
                      <a:pPr algn="ctr"/>
                      <a:r>
                        <a:rPr lang="de-DE" sz="1000"/>
                        <a:t>patients</a:t>
                      </a:r>
                    </a:p>
                    <a:p>
                      <a:pPr algn="ctr"/>
                      <a:r>
                        <a:rPr lang="de-DE" sz="1000"/>
                        <a:t>N=159</a:t>
                      </a:r>
                    </a:p>
                  </a:txBody>
                  <a:tcPr/>
                </a:tc>
                <a:extLst>
                  <a:ext uri="{0D108BD9-81ED-4DB2-BD59-A6C34878D82A}">
                    <a16:rowId xmlns:a16="http://schemas.microsoft.com/office/drawing/2014/main" val="3288591198"/>
                  </a:ext>
                </a:extLst>
              </a:tr>
              <a:tr h="300322">
                <a:tc>
                  <a:txBody>
                    <a:bodyPr/>
                    <a:lstStyle/>
                    <a:p>
                      <a:pPr algn="l"/>
                      <a:r>
                        <a:rPr lang="de-DE" sz="1000"/>
                        <a:t>24-months PFS rate, %</a:t>
                      </a:r>
                    </a:p>
                    <a:p>
                      <a:pPr algn="l"/>
                      <a:r>
                        <a:rPr lang="de-DE" sz="1000"/>
                        <a:t> (95% CI)</a:t>
                      </a:r>
                    </a:p>
                  </a:txBody>
                  <a:tcPr anchor="ctr"/>
                </a:tc>
                <a:tc>
                  <a:txBody>
                    <a:bodyPr/>
                    <a:lstStyle/>
                    <a:p>
                      <a:pPr algn="ctr"/>
                      <a:r>
                        <a:rPr lang="de-DE" sz="1000"/>
                        <a:t>96</a:t>
                      </a:r>
                    </a:p>
                    <a:p>
                      <a:pPr algn="ctr"/>
                      <a:r>
                        <a:rPr lang="de-DE" sz="1000"/>
                        <a:t>(91-98)</a:t>
                      </a:r>
                    </a:p>
                  </a:txBody>
                  <a:tcPr anchor="ctr"/>
                </a:tc>
                <a:tc>
                  <a:txBody>
                    <a:bodyPr/>
                    <a:lstStyle/>
                    <a:p>
                      <a:pPr algn="ctr"/>
                      <a:r>
                        <a:rPr lang="de-DE" sz="1000"/>
                        <a:t>95</a:t>
                      </a:r>
                    </a:p>
                    <a:p>
                      <a:pPr algn="ctr"/>
                      <a:r>
                        <a:rPr lang="de-DE" sz="1000"/>
                        <a:t>(90-97)</a:t>
                      </a:r>
                    </a:p>
                  </a:txBody>
                  <a:tcPr anchor="ctr"/>
                </a:tc>
                <a:extLst>
                  <a:ext uri="{0D108BD9-81ED-4DB2-BD59-A6C34878D82A}">
                    <a16:rowId xmlns:a16="http://schemas.microsoft.com/office/drawing/2014/main" val="2082835875"/>
                  </a:ext>
                </a:extLst>
              </a:tr>
            </a:tbl>
          </a:graphicData>
        </a:graphic>
      </p:graphicFrame>
      <p:graphicFrame>
        <p:nvGraphicFramePr>
          <p:cNvPr id="152" name="Tabelle 152">
            <a:extLst>
              <a:ext uri="{FF2B5EF4-FFF2-40B4-BE49-F238E27FC236}">
                <a16:creationId xmlns:a16="http://schemas.microsoft.com/office/drawing/2014/main" id="{CDE87E69-EA3C-4B0E-AAD0-86B9E8ED8CB0}"/>
              </a:ext>
            </a:extLst>
          </p:cNvPr>
          <p:cNvGraphicFramePr>
            <a:graphicFrameLocks noGrp="1"/>
          </p:cNvGraphicFramePr>
          <p:nvPr>
            <p:extLst>
              <p:ext uri="{D42A27DB-BD31-4B8C-83A1-F6EECF244321}">
                <p14:modId xmlns:p14="http://schemas.microsoft.com/office/powerpoint/2010/main" val="2562028074"/>
              </p:ext>
            </p:extLst>
          </p:nvPr>
        </p:nvGraphicFramePr>
        <p:xfrm>
          <a:off x="403032" y="4943601"/>
          <a:ext cx="5034243" cy="459896"/>
        </p:xfrm>
        <a:graphic>
          <a:graphicData uri="http://schemas.openxmlformats.org/drawingml/2006/table">
            <a:tbl>
              <a:tblPr firstRow="1" bandRow="1">
                <a:tableStyleId>{5C22544A-7EE6-4342-B048-85BDC9FD1C3A}</a:tableStyleId>
              </a:tblPr>
              <a:tblGrid>
                <a:gridCol w="1190113">
                  <a:extLst>
                    <a:ext uri="{9D8B030D-6E8A-4147-A177-3AD203B41FA5}">
                      <a16:colId xmlns:a16="http://schemas.microsoft.com/office/drawing/2014/main" val="3114272440"/>
                    </a:ext>
                  </a:extLst>
                </a:gridCol>
                <a:gridCol w="384413">
                  <a:extLst>
                    <a:ext uri="{9D8B030D-6E8A-4147-A177-3AD203B41FA5}">
                      <a16:colId xmlns:a16="http://schemas.microsoft.com/office/drawing/2014/main" val="804797321"/>
                    </a:ext>
                  </a:extLst>
                </a:gridCol>
                <a:gridCol w="384413">
                  <a:extLst>
                    <a:ext uri="{9D8B030D-6E8A-4147-A177-3AD203B41FA5}">
                      <a16:colId xmlns:a16="http://schemas.microsoft.com/office/drawing/2014/main" val="657635297"/>
                    </a:ext>
                  </a:extLst>
                </a:gridCol>
                <a:gridCol w="384413">
                  <a:extLst>
                    <a:ext uri="{9D8B030D-6E8A-4147-A177-3AD203B41FA5}">
                      <a16:colId xmlns:a16="http://schemas.microsoft.com/office/drawing/2014/main" val="576683509"/>
                    </a:ext>
                  </a:extLst>
                </a:gridCol>
                <a:gridCol w="384413">
                  <a:extLst>
                    <a:ext uri="{9D8B030D-6E8A-4147-A177-3AD203B41FA5}">
                      <a16:colId xmlns:a16="http://schemas.microsoft.com/office/drawing/2014/main" val="610614783"/>
                    </a:ext>
                  </a:extLst>
                </a:gridCol>
                <a:gridCol w="384413">
                  <a:extLst>
                    <a:ext uri="{9D8B030D-6E8A-4147-A177-3AD203B41FA5}">
                      <a16:colId xmlns:a16="http://schemas.microsoft.com/office/drawing/2014/main" val="4276554868"/>
                    </a:ext>
                  </a:extLst>
                </a:gridCol>
                <a:gridCol w="384413">
                  <a:extLst>
                    <a:ext uri="{9D8B030D-6E8A-4147-A177-3AD203B41FA5}">
                      <a16:colId xmlns:a16="http://schemas.microsoft.com/office/drawing/2014/main" val="1959732300"/>
                    </a:ext>
                  </a:extLst>
                </a:gridCol>
                <a:gridCol w="384413">
                  <a:extLst>
                    <a:ext uri="{9D8B030D-6E8A-4147-A177-3AD203B41FA5}">
                      <a16:colId xmlns:a16="http://schemas.microsoft.com/office/drawing/2014/main" val="2301533843"/>
                    </a:ext>
                  </a:extLst>
                </a:gridCol>
                <a:gridCol w="384413">
                  <a:extLst>
                    <a:ext uri="{9D8B030D-6E8A-4147-A177-3AD203B41FA5}">
                      <a16:colId xmlns:a16="http://schemas.microsoft.com/office/drawing/2014/main" val="3333739461"/>
                    </a:ext>
                  </a:extLst>
                </a:gridCol>
                <a:gridCol w="384413">
                  <a:extLst>
                    <a:ext uri="{9D8B030D-6E8A-4147-A177-3AD203B41FA5}">
                      <a16:colId xmlns:a16="http://schemas.microsoft.com/office/drawing/2014/main" val="839842545"/>
                    </a:ext>
                  </a:extLst>
                </a:gridCol>
                <a:gridCol w="384413">
                  <a:extLst>
                    <a:ext uri="{9D8B030D-6E8A-4147-A177-3AD203B41FA5}">
                      <a16:colId xmlns:a16="http://schemas.microsoft.com/office/drawing/2014/main" val="739281160"/>
                    </a:ext>
                  </a:extLst>
                </a:gridCol>
              </a:tblGrid>
              <a:tr h="131085">
                <a:tc gridSpan="11">
                  <a:txBody>
                    <a:bodyPr/>
                    <a:lstStyle/>
                    <a:p>
                      <a:r>
                        <a:rPr lang="de-DE" sz="800"/>
                        <a:t>Patients at Risk</a:t>
                      </a:r>
                    </a:p>
                  </a:txBody>
                  <a:tcPr marL="36000" marR="18000" marT="10800" marB="10800"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extLst>
                  <a:ext uri="{0D108BD9-81ED-4DB2-BD59-A6C34878D82A}">
                    <a16:rowId xmlns:a16="http://schemas.microsoft.com/office/drawing/2014/main" val="73187176"/>
                  </a:ext>
                </a:extLst>
              </a:tr>
              <a:tr h="131085">
                <a:tc>
                  <a:txBody>
                    <a:bodyPr/>
                    <a:lstStyle/>
                    <a:p>
                      <a:r>
                        <a:rPr lang="de-DE" sz="800"/>
                        <a:t>All </a:t>
                      </a:r>
                      <a:r>
                        <a:rPr lang="de-DE" sz="800" err="1"/>
                        <a:t>treated</a:t>
                      </a:r>
                      <a:r>
                        <a:rPr lang="de-DE" sz="800"/>
                        <a:t> </a:t>
                      </a:r>
                      <a:r>
                        <a:rPr lang="de-DE" sz="800" err="1"/>
                        <a:t>patients</a:t>
                      </a:r>
                      <a:endParaRPr lang="de-DE" sz="800"/>
                    </a:p>
                  </a:txBody>
                  <a:tcPr marL="36000" marR="18000" marT="10800" marB="10800" anchor="ctr"/>
                </a:tc>
                <a:tc>
                  <a:txBody>
                    <a:bodyPr/>
                    <a:lstStyle/>
                    <a:p>
                      <a:pPr algn="ctr"/>
                      <a:r>
                        <a:rPr lang="de-DE" sz="800"/>
                        <a:t>159</a:t>
                      </a:r>
                    </a:p>
                  </a:txBody>
                  <a:tcPr marL="18000" marR="18000" marT="10800" marB="10800" anchor="ctr"/>
                </a:tc>
                <a:tc>
                  <a:txBody>
                    <a:bodyPr/>
                    <a:lstStyle/>
                    <a:p>
                      <a:pPr algn="ctr"/>
                      <a:r>
                        <a:rPr lang="de-DE" sz="800"/>
                        <a:t>155</a:t>
                      </a:r>
                    </a:p>
                  </a:txBody>
                  <a:tcPr marL="18000" marR="18000" marT="10800" marB="10800" anchor="ctr"/>
                </a:tc>
                <a:tc>
                  <a:txBody>
                    <a:bodyPr/>
                    <a:lstStyle/>
                    <a:p>
                      <a:pPr algn="ctr"/>
                      <a:r>
                        <a:rPr lang="de-DE" sz="800"/>
                        <a:t>153</a:t>
                      </a:r>
                    </a:p>
                  </a:txBody>
                  <a:tcPr marL="18000" marR="18000" marT="10800" marB="10800" anchor="ctr"/>
                </a:tc>
                <a:tc>
                  <a:txBody>
                    <a:bodyPr/>
                    <a:lstStyle/>
                    <a:p>
                      <a:pPr algn="ctr"/>
                      <a:r>
                        <a:rPr lang="de-DE" sz="800"/>
                        <a:t>152</a:t>
                      </a:r>
                    </a:p>
                  </a:txBody>
                  <a:tcPr marL="18000" marR="18000" marT="10800" marB="10800" anchor="ctr"/>
                </a:tc>
                <a:tc>
                  <a:txBody>
                    <a:bodyPr/>
                    <a:lstStyle/>
                    <a:p>
                      <a:pPr algn="ctr"/>
                      <a:r>
                        <a:rPr lang="de-DE" sz="800"/>
                        <a:t>152</a:t>
                      </a:r>
                    </a:p>
                  </a:txBody>
                  <a:tcPr marL="18000" marR="18000" marT="10800" marB="10800" anchor="ctr"/>
                </a:tc>
                <a:tc>
                  <a:txBody>
                    <a:bodyPr/>
                    <a:lstStyle/>
                    <a:p>
                      <a:pPr algn="ctr"/>
                      <a:r>
                        <a:rPr lang="de-DE" sz="800"/>
                        <a:t>151</a:t>
                      </a:r>
                    </a:p>
                  </a:txBody>
                  <a:tcPr marL="18000" marR="18000" marT="10800" marB="10800" anchor="ctr"/>
                </a:tc>
                <a:tc>
                  <a:txBody>
                    <a:bodyPr/>
                    <a:lstStyle/>
                    <a:p>
                      <a:pPr algn="ctr"/>
                      <a:r>
                        <a:rPr lang="de-DE" sz="800"/>
                        <a:t>144</a:t>
                      </a:r>
                    </a:p>
                  </a:txBody>
                  <a:tcPr marL="18000" marR="18000" marT="10800" marB="10800" anchor="ctr"/>
                </a:tc>
                <a:tc>
                  <a:txBody>
                    <a:bodyPr/>
                    <a:lstStyle/>
                    <a:p>
                      <a:pPr algn="ctr"/>
                      <a:r>
                        <a:rPr lang="de-DE" sz="800"/>
                        <a:t>144</a:t>
                      </a:r>
                    </a:p>
                  </a:txBody>
                  <a:tcPr marL="18000" marR="18000" marT="10800" marB="10800" anchor="ctr"/>
                </a:tc>
                <a:tc>
                  <a:txBody>
                    <a:bodyPr/>
                    <a:lstStyle/>
                    <a:p>
                      <a:pPr algn="ctr"/>
                      <a:r>
                        <a:rPr lang="de-DE" sz="800"/>
                        <a:t>143</a:t>
                      </a:r>
                    </a:p>
                  </a:txBody>
                  <a:tcPr marL="18000" marR="18000" marT="10800" marB="10800" anchor="ctr"/>
                </a:tc>
                <a:tc>
                  <a:txBody>
                    <a:bodyPr/>
                    <a:lstStyle/>
                    <a:p>
                      <a:pPr algn="ctr"/>
                      <a:r>
                        <a:rPr lang="de-DE" sz="800"/>
                        <a:t>141</a:t>
                      </a:r>
                    </a:p>
                  </a:txBody>
                  <a:tcPr marL="18000" marR="18000" marT="10800" marB="10800" anchor="ctr"/>
                </a:tc>
                <a:extLst>
                  <a:ext uri="{0D108BD9-81ED-4DB2-BD59-A6C34878D82A}">
                    <a16:rowId xmlns:a16="http://schemas.microsoft.com/office/drawing/2014/main" val="2965868809"/>
                  </a:ext>
                </a:extLst>
              </a:tr>
              <a:tr h="172856">
                <a:tc>
                  <a:txBody>
                    <a:bodyPr/>
                    <a:lstStyle/>
                    <a:p>
                      <a:r>
                        <a:rPr lang="de-DE" sz="800" err="1"/>
                        <a:t>Patients</a:t>
                      </a:r>
                      <a:r>
                        <a:rPr lang="de-DE" sz="800"/>
                        <a:t> </a:t>
                      </a:r>
                      <a:r>
                        <a:rPr lang="de-DE" sz="800" err="1"/>
                        <a:t>without</a:t>
                      </a:r>
                      <a:r>
                        <a:rPr lang="de-DE" sz="800"/>
                        <a:t> del(17p)</a:t>
                      </a:r>
                    </a:p>
                  </a:txBody>
                  <a:tcPr marL="36000" marR="18000" marT="10800" marB="10800" anchor="ctr"/>
                </a:tc>
                <a:tc>
                  <a:txBody>
                    <a:bodyPr/>
                    <a:lstStyle/>
                    <a:p>
                      <a:pPr algn="ctr"/>
                      <a:r>
                        <a:rPr lang="de-DE" sz="800"/>
                        <a:t>136</a:t>
                      </a:r>
                    </a:p>
                  </a:txBody>
                  <a:tcPr marL="18000" marR="18000" marT="10800" marB="10800" anchor="ctr"/>
                </a:tc>
                <a:tc>
                  <a:txBody>
                    <a:bodyPr/>
                    <a:lstStyle/>
                    <a:p>
                      <a:pPr algn="ctr"/>
                      <a:r>
                        <a:rPr lang="de-DE" sz="800"/>
                        <a:t>132</a:t>
                      </a:r>
                    </a:p>
                  </a:txBody>
                  <a:tcPr marL="18000" marR="18000" marT="10800" marB="10800" anchor="ctr"/>
                </a:tc>
                <a:tc>
                  <a:txBody>
                    <a:bodyPr/>
                    <a:lstStyle/>
                    <a:p>
                      <a:pPr algn="ctr"/>
                      <a:r>
                        <a:rPr lang="de-DE" sz="800"/>
                        <a:t>130</a:t>
                      </a:r>
                    </a:p>
                  </a:txBody>
                  <a:tcPr marL="18000" marR="18000" marT="10800" marB="10800" anchor="ctr"/>
                </a:tc>
                <a:tc>
                  <a:txBody>
                    <a:bodyPr/>
                    <a:lstStyle/>
                    <a:p>
                      <a:pPr algn="ctr"/>
                      <a:r>
                        <a:rPr lang="de-DE" sz="800"/>
                        <a:t>129</a:t>
                      </a:r>
                    </a:p>
                  </a:txBody>
                  <a:tcPr marL="18000" marR="18000" marT="10800" marB="10800" anchor="ctr"/>
                </a:tc>
                <a:tc>
                  <a:txBody>
                    <a:bodyPr/>
                    <a:lstStyle/>
                    <a:p>
                      <a:pPr algn="ctr"/>
                      <a:r>
                        <a:rPr lang="de-DE" sz="800"/>
                        <a:t>129</a:t>
                      </a:r>
                    </a:p>
                  </a:txBody>
                  <a:tcPr marL="18000" marR="18000" marT="10800" marB="10800" anchor="ctr"/>
                </a:tc>
                <a:tc>
                  <a:txBody>
                    <a:bodyPr/>
                    <a:lstStyle/>
                    <a:p>
                      <a:pPr algn="ctr"/>
                      <a:r>
                        <a:rPr lang="de-DE" sz="800"/>
                        <a:t>128</a:t>
                      </a:r>
                    </a:p>
                  </a:txBody>
                  <a:tcPr marL="18000" marR="18000" marT="10800" marB="10800" anchor="ctr"/>
                </a:tc>
                <a:tc>
                  <a:txBody>
                    <a:bodyPr/>
                    <a:lstStyle/>
                    <a:p>
                      <a:pPr algn="ctr"/>
                      <a:r>
                        <a:rPr lang="de-DE" sz="800"/>
                        <a:t>125</a:t>
                      </a:r>
                    </a:p>
                  </a:txBody>
                  <a:tcPr marL="18000" marR="18000" marT="10800" marB="10800" anchor="ctr"/>
                </a:tc>
                <a:tc>
                  <a:txBody>
                    <a:bodyPr/>
                    <a:lstStyle/>
                    <a:p>
                      <a:pPr algn="ctr"/>
                      <a:r>
                        <a:rPr lang="de-DE" sz="800"/>
                        <a:t>125</a:t>
                      </a:r>
                    </a:p>
                  </a:txBody>
                  <a:tcPr marL="18000" marR="18000" marT="10800" marB="10800" anchor="ctr"/>
                </a:tc>
                <a:tc>
                  <a:txBody>
                    <a:bodyPr/>
                    <a:lstStyle/>
                    <a:p>
                      <a:pPr algn="ctr"/>
                      <a:r>
                        <a:rPr lang="de-DE" sz="800"/>
                        <a:t>124</a:t>
                      </a:r>
                    </a:p>
                  </a:txBody>
                  <a:tcPr marL="18000" marR="18000" marT="10800" marB="10800" anchor="ctr"/>
                </a:tc>
                <a:tc>
                  <a:txBody>
                    <a:bodyPr/>
                    <a:lstStyle/>
                    <a:p>
                      <a:pPr algn="ctr"/>
                      <a:r>
                        <a:rPr lang="de-DE" sz="800"/>
                        <a:t>122</a:t>
                      </a:r>
                    </a:p>
                  </a:txBody>
                  <a:tcPr marL="18000" marR="18000" marT="10800" marB="10800" anchor="ctr"/>
                </a:tc>
                <a:extLst>
                  <a:ext uri="{0D108BD9-81ED-4DB2-BD59-A6C34878D82A}">
                    <a16:rowId xmlns:a16="http://schemas.microsoft.com/office/drawing/2014/main" val="3789971793"/>
                  </a:ext>
                </a:extLst>
              </a:tr>
            </a:tbl>
          </a:graphicData>
        </a:graphic>
      </p:graphicFrame>
      <p:graphicFrame>
        <p:nvGraphicFramePr>
          <p:cNvPr id="153" name="Tabelle 151">
            <a:extLst>
              <a:ext uri="{FF2B5EF4-FFF2-40B4-BE49-F238E27FC236}">
                <a16:creationId xmlns:a16="http://schemas.microsoft.com/office/drawing/2014/main" id="{3EE1E56C-3275-4F31-8B38-0EBA8B259142}"/>
              </a:ext>
            </a:extLst>
          </p:cNvPr>
          <p:cNvGraphicFramePr>
            <a:graphicFrameLocks noGrp="1"/>
          </p:cNvGraphicFramePr>
          <p:nvPr>
            <p:extLst>
              <p:ext uri="{D42A27DB-BD31-4B8C-83A1-F6EECF244321}">
                <p14:modId xmlns:p14="http://schemas.microsoft.com/office/powerpoint/2010/main" val="2670933851"/>
              </p:ext>
            </p:extLst>
          </p:nvPr>
        </p:nvGraphicFramePr>
        <p:xfrm>
          <a:off x="7756887" y="3416319"/>
          <a:ext cx="3543765" cy="944880"/>
        </p:xfrm>
        <a:graphic>
          <a:graphicData uri="http://schemas.openxmlformats.org/drawingml/2006/table">
            <a:tbl>
              <a:tblPr firstRow="1" bandRow="1">
                <a:tableStyleId>{5C22544A-7EE6-4342-B048-85BDC9FD1C3A}</a:tableStyleId>
              </a:tblPr>
              <a:tblGrid>
                <a:gridCol w="1506835">
                  <a:extLst>
                    <a:ext uri="{9D8B030D-6E8A-4147-A177-3AD203B41FA5}">
                      <a16:colId xmlns:a16="http://schemas.microsoft.com/office/drawing/2014/main" val="2793523301"/>
                    </a:ext>
                  </a:extLst>
                </a:gridCol>
                <a:gridCol w="1178650">
                  <a:extLst>
                    <a:ext uri="{9D8B030D-6E8A-4147-A177-3AD203B41FA5}">
                      <a16:colId xmlns:a16="http://schemas.microsoft.com/office/drawing/2014/main" val="1589969701"/>
                    </a:ext>
                  </a:extLst>
                </a:gridCol>
                <a:gridCol w="858280">
                  <a:extLst>
                    <a:ext uri="{9D8B030D-6E8A-4147-A177-3AD203B41FA5}">
                      <a16:colId xmlns:a16="http://schemas.microsoft.com/office/drawing/2014/main" val="2401772927"/>
                    </a:ext>
                  </a:extLst>
                </a:gridCol>
              </a:tblGrid>
              <a:tr h="407902">
                <a:tc>
                  <a:txBody>
                    <a:bodyPr/>
                    <a:lstStyle/>
                    <a:p>
                      <a:pPr algn="l"/>
                      <a:endParaRPr lang="de-DE" sz="1000"/>
                    </a:p>
                  </a:txBody>
                  <a:tcPr anchor="ctr"/>
                </a:tc>
                <a:tc>
                  <a:txBody>
                    <a:bodyPr/>
                    <a:lstStyle/>
                    <a:p>
                      <a:pPr algn="ctr"/>
                      <a:r>
                        <a:rPr lang="de-DE" sz="1000" err="1"/>
                        <a:t>Patients</a:t>
                      </a:r>
                      <a:r>
                        <a:rPr lang="de-DE" sz="1000"/>
                        <a:t> </a:t>
                      </a:r>
                      <a:r>
                        <a:rPr lang="de-DE" sz="1000" err="1"/>
                        <a:t>without</a:t>
                      </a:r>
                      <a:endParaRPr lang="de-DE" sz="1000"/>
                    </a:p>
                    <a:p>
                      <a:pPr algn="ctr"/>
                      <a:r>
                        <a:rPr lang="de-DE" sz="1000"/>
                        <a:t> del(17p) </a:t>
                      </a:r>
                    </a:p>
                    <a:p>
                      <a:pPr algn="ctr"/>
                      <a:r>
                        <a:rPr lang="de-DE" sz="1000"/>
                        <a:t>n=136</a:t>
                      </a:r>
                    </a:p>
                  </a:txBody>
                  <a:tcPr/>
                </a:tc>
                <a:tc>
                  <a:txBody>
                    <a:bodyPr/>
                    <a:lstStyle/>
                    <a:p>
                      <a:pPr algn="ctr"/>
                      <a:r>
                        <a:rPr lang="de-DE" sz="1000"/>
                        <a:t>All treated </a:t>
                      </a:r>
                    </a:p>
                    <a:p>
                      <a:pPr algn="ctr"/>
                      <a:r>
                        <a:rPr lang="de-DE" sz="1000"/>
                        <a:t>patients</a:t>
                      </a:r>
                    </a:p>
                    <a:p>
                      <a:pPr algn="ctr"/>
                      <a:r>
                        <a:rPr lang="de-DE" sz="1000"/>
                        <a:t>N=159</a:t>
                      </a:r>
                    </a:p>
                  </a:txBody>
                  <a:tcPr/>
                </a:tc>
                <a:extLst>
                  <a:ext uri="{0D108BD9-81ED-4DB2-BD59-A6C34878D82A}">
                    <a16:rowId xmlns:a16="http://schemas.microsoft.com/office/drawing/2014/main" val="3288591198"/>
                  </a:ext>
                </a:extLst>
              </a:tr>
              <a:tr h="300322">
                <a:tc>
                  <a:txBody>
                    <a:bodyPr/>
                    <a:lstStyle/>
                    <a:p>
                      <a:pPr algn="l"/>
                      <a:r>
                        <a:rPr lang="de-DE" sz="1000"/>
                        <a:t>24-months PFS rate, %</a:t>
                      </a:r>
                    </a:p>
                    <a:p>
                      <a:pPr algn="l"/>
                      <a:r>
                        <a:rPr lang="de-DE" sz="1000"/>
                        <a:t> (95% CI)</a:t>
                      </a:r>
                    </a:p>
                  </a:txBody>
                  <a:tcPr anchor="ctr"/>
                </a:tc>
                <a:tc>
                  <a:txBody>
                    <a:bodyPr/>
                    <a:lstStyle/>
                    <a:p>
                      <a:pPr algn="ctr"/>
                      <a:r>
                        <a:rPr lang="de-DE" sz="1000"/>
                        <a:t>98</a:t>
                      </a:r>
                    </a:p>
                    <a:p>
                      <a:pPr algn="ctr"/>
                      <a:r>
                        <a:rPr lang="de-DE" sz="1000"/>
                        <a:t>(93-99)</a:t>
                      </a:r>
                    </a:p>
                  </a:txBody>
                  <a:tcPr anchor="ctr"/>
                </a:tc>
                <a:tc>
                  <a:txBody>
                    <a:bodyPr/>
                    <a:lstStyle/>
                    <a:p>
                      <a:pPr algn="ctr"/>
                      <a:r>
                        <a:rPr lang="de-DE" sz="1000"/>
                        <a:t>98</a:t>
                      </a:r>
                    </a:p>
                    <a:p>
                      <a:pPr algn="ctr"/>
                      <a:r>
                        <a:rPr lang="de-DE" sz="1000"/>
                        <a:t>(94-99)</a:t>
                      </a:r>
                    </a:p>
                  </a:txBody>
                  <a:tcPr anchor="ctr"/>
                </a:tc>
                <a:extLst>
                  <a:ext uri="{0D108BD9-81ED-4DB2-BD59-A6C34878D82A}">
                    <a16:rowId xmlns:a16="http://schemas.microsoft.com/office/drawing/2014/main" val="2082835875"/>
                  </a:ext>
                </a:extLst>
              </a:tr>
            </a:tbl>
          </a:graphicData>
        </a:graphic>
      </p:graphicFrame>
      <p:graphicFrame>
        <p:nvGraphicFramePr>
          <p:cNvPr id="154" name="Tabelle 152">
            <a:extLst>
              <a:ext uri="{FF2B5EF4-FFF2-40B4-BE49-F238E27FC236}">
                <a16:creationId xmlns:a16="http://schemas.microsoft.com/office/drawing/2014/main" id="{B7D30ECA-3B2B-49F2-AE50-B14229F9FFEC}"/>
              </a:ext>
            </a:extLst>
          </p:cNvPr>
          <p:cNvGraphicFramePr>
            <a:graphicFrameLocks noGrp="1"/>
          </p:cNvGraphicFramePr>
          <p:nvPr>
            <p:extLst>
              <p:ext uri="{D42A27DB-BD31-4B8C-83A1-F6EECF244321}">
                <p14:modId xmlns:p14="http://schemas.microsoft.com/office/powerpoint/2010/main" val="2010572345"/>
              </p:ext>
            </p:extLst>
          </p:nvPr>
        </p:nvGraphicFramePr>
        <p:xfrm>
          <a:off x="6245762" y="4943601"/>
          <a:ext cx="5034243" cy="459896"/>
        </p:xfrm>
        <a:graphic>
          <a:graphicData uri="http://schemas.openxmlformats.org/drawingml/2006/table">
            <a:tbl>
              <a:tblPr firstRow="1" bandRow="1">
                <a:tableStyleId>{5C22544A-7EE6-4342-B048-85BDC9FD1C3A}</a:tableStyleId>
              </a:tblPr>
              <a:tblGrid>
                <a:gridCol w="1190113">
                  <a:extLst>
                    <a:ext uri="{9D8B030D-6E8A-4147-A177-3AD203B41FA5}">
                      <a16:colId xmlns:a16="http://schemas.microsoft.com/office/drawing/2014/main" val="3114272440"/>
                    </a:ext>
                  </a:extLst>
                </a:gridCol>
                <a:gridCol w="384413">
                  <a:extLst>
                    <a:ext uri="{9D8B030D-6E8A-4147-A177-3AD203B41FA5}">
                      <a16:colId xmlns:a16="http://schemas.microsoft.com/office/drawing/2014/main" val="804797321"/>
                    </a:ext>
                  </a:extLst>
                </a:gridCol>
                <a:gridCol w="384413">
                  <a:extLst>
                    <a:ext uri="{9D8B030D-6E8A-4147-A177-3AD203B41FA5}">
                      <a16:colId xmlns:a16="http://schemas.microsoft.com/office/drawing/2014/main" val="657635297"/>
                    </a:ext>
                  </a:extLst>
                </a:gridCol>
                <a:gridCol w="384413">
                  <a:extLst>
                    <a:ext uri="{9D8B030D-6E8A-4147-A177-3AD203B41FA5}">
                      <a16:colId xmlns:a16="http://schemas.microsoft.com/office/drawing/2014/main" val="576683509"/>
                    </a:ext>
                  </a:extLst>
                </a:gridCol>
                <a:gridCol w="384413">
                  <a:extLst>
                    <a:ext uri="{9D8B030D-6E8A-4147-A177-3AD203B41FA5}">
                      <a16:colId xmlns:a16="http://schemas.microsoft.com/office/drawing/2014/main" val="610614783"/>
                    </a:ext>
                  </a:extLst>
                </a:gridCol>
                <a:gridCol w="384413">
                  <a:extLst>
                    <a:ext uri="{9D8B030D-6E8A-4147-A177-3AD203B41FA5}">
                      <a16:colId xmlns:a16="http://schemas.microsoft.com/office/drawing/2014/main" val="4276554868"/>
                    </a:ext>
                  </a:extLst>
                </a:gridCol>
                <a:gridCol w="384413">
                  <a:extLst>
                    <a:ext uri="{9D8B030D-6E8A-4147-A177-3AD203B41FA5}">
                      <a16:colId xmlns:a16="http://schemas.microsoft.com/office/drawing/2014/main" val="1959732300"/>
                    </a:ext>
                  </a:extLst>
                </a:gridCol>
                <a:gridCol w="384413">
                  <a:extLst>
                    <a:ext uri="{9D8B030D-6E8A-4147-A177-3AD203B41FA5}">
                      <a16:colId xmlns:a16="http://schemas.microsoft.com/office/drawing/2014/main" val="2301533843"/>
                    </a:ext>
                  </a:extLst>
                </a:gridCol>
                <a:gridCol w="384413">
                  <a:extLst>
                    <a:ext uri="{9D8B030D-6E8A-4147-A177-3AD203B41FA5}">
                      <a16:colId xmlns:a16="http://schemas.microsoft.com/office/drawing/2014/main" val="3333739461"/>
                    </a:ext>
                  </a:extLst>
                </a:gridCol>
                <a:gridCol w="384413">
                  <a:extLst>
                    <a:ext uri="{9D8B030D-6E8A-4147-A177-3AD203B41FA5}">
                      <a16:colId xmlns:a16="http://schemas.microsoft.com/office/drawing/2014/main" val="839842545"/>
                    </a:ext>
                  </a:extLst>
                </a:gridCol>
                <a:gridCol w="384413">
                  <a:extLst>
                    <a:ext uri="{9D8B030D-6E8A-4147-A177-3AD203B41FA5}">
                      <a16:colId xmlns:a16="http://schemas.microsoft.com/office/drawing/2014/main" val="739281160"/>
                    </a:ext>
                  </a:extLst>
                </a:gridCol>
              </a:tblGrid>
              <a:tr h="131085">
                <a:tc gridSpan="11">
                  <a:txBody>
                    <a:bodyPr/>
                    <a:lstStyle/>
                    <a:p>
                      <a:r>
                        <a:rPr lang="de-DE" sz="800"/>
                        <a:t>Patients at Risk</a:t>
                      </a:r>
                    </a:p>
                  </a:txBody>
                  <a:tcPr marL="36000" marR="18000" marT="10800" marB="10800"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tc hMerge="1">
                  <a:txBody>
                    <a:bodyPr/>
                    <a:lstStyle/>
                    <a:p>
                      <a:endParaRPr lang="de-DE"/>
                    </a:p>
                  </a:txBody>
                  <a:tcPr anchor="ctr"/>
                </a:tc>
                <a:extLst>
                  <a:ext uri="{0D108BD9-81ED-4DB2-BD59-A6C34878D82A}">
                    <a16:rowId xmlns:a16="http://schemas.microsoft.com/office/drawing/2014/main" val="73187176"/>
                  </a:ext>
                </a:extLst>
              </a:tr>
              <a:tr h="131085">
                <a:tc>
                  <a:txBody>
                    <a:bodyPr/>
                    <a:lstStyle/>
                    <a:p>
                      <a:r>
                        <a:rPr lang="de-DE" sz="800"/>
                        <a:t>All </a:t>
                      </a:r>
                      <a:r>
                        <a:rPr lang="de-DE" sz="800" err="1"/>
                        <a:t>treated</a:t>
                      </a:r>
                      <a:r>
                        <a:rPr lang="de-DE" sz="800"/>
                        <a:t> </a:t>
                      </a:r>
                      <a:r>
                        <a:rPr lang="de-DE" sz="800" err="1"/>
                        <a:t>patients</a:t>
                      </a:r>
                      <a:endParaRPr lang="de-DE" sz="800"/>
                    </a:p>
                  </a:txBody>
                  <a:tcPr marL="36000" marR="18000" marT="10800" marB="10800" anchor="ctr"/>
                </a:tc>
                <a:tc>
                  <a:txBody>
                    <a:bodyPr/>
                    <a:lstStyle/>
                    <a:p>
                      <a:pPr algn="ctr"/>
                      <a:r>
                        <a:rPr lang="de-DE" sz="800"/>
                        <a:t>159</a:t>
                      </a:r>
                    </a:p>
                  </a:txBody>
                  <a:tcPr marL="18000" marR="18000" marT="10800" marB="10800" anchor="ctr"/>
                </a:tc>
                <a:tc>
                  <a:txBody>
                    <a:bodyPr/>
                    <a:lstStyle/>
                    <a:p>
                      <a:pPr algn="ctr"/>
                      <a:r>
                        <a:rPr lang="de-DE" sz="800"/>
                        <a:t>157</a:t>
                      </a:r>
                    </a:p>
                  </a:txBody>
                  <a:tcPr marL="18000" marR="18000" marT="10800" marB="10800" anchor="ctr"/>
                </a:tc>
                <a:tc>
                  <a:txBody>
                    <a:bodyPr/>
                    <a:lstStyle/>
                    <a:p>
                      <a:pPr algn="ctr"/>
                      <a:r>
                        <a:rPr lang="de-DE" sz="800"/>
                        <a:t>155</a:t>
                      </a:r>
                    </a:p>
                  </a:txBody>
                  <a:tcPr marL="18000" marR="18000" marT="10800" marB="10800" anchor="ctr"/>
                </a:tc>
                <a:tc>
                  <a:txBody>
                    <a:bodyPr/>
                    <a:lstStyle/>
                    <a:p>
                      <a:pPr algn="ctr"/>
                      <a:r>
                        <a:rPr lang="de-DE" sz="800"/>
                        <a:t>154</a:t>
                      </a:r>
                    </a:p>
                  </a:txBody>
                  <a:tcPr marL="18000" marR="18000" marT="10800" marB="10800" anchor="ctr"/>
                </a:tc>
                <a:tc>
                  <a:txBody>
                    <a:bodyPr/>
                    <a:lstStyle/>
                    <a:p>
                      <a:pPr algn="ctr"/>
                      <a:r>
                        <a:rPr lang="de-DE" sz="800"/>
                        <a:t>154</a:t>
                      </a:r>
                    </a:p>
                  </a:txBody>
                  <a:tcPr marL="18000" marR="18000" marT="10800" marB="10800" anchor="ctr"/>
                </a:tc>
                <a:tc>
                  <a:txBody>
                    <a:bodyPr/>
                    <a:lstStyle/>
                    <a:p>
                      <a:pPr algn="ctr"/>
                      <a:r>
                        <a:rPr lang="de-DE" sz="800"/>
                        <a:t>154</a:t>
                      </a:r>
                    </a:p>
                  </a:txBody>
                  <a:tcPr marL="18000" marR="18000" marT="10800" marB="10800" anchor="ctr"/>
                </a:tc>
                <a:tc>
                  <a:txBody>
                    <a:bodyPr/>
                    <a:lstStyle/>
                    <a:p>
                      <a:pPr algn="ctr"/>
                      <a:r>
                        <a:rPr lang="de-DE" sz="800"/>
                        <a:t>151</a:t>
                      </a:r>
                    </a:p>
                  </a:txBody>
                  <a:tcPr marL="18000" marR="18000" marT="10800" marB="10800" anchor="ctr"/>
                </a:tc>
                <a:tc>
                  <a:txBody>
                    <a:bodyPr/>
                    <a:lstStyle/>
                    <a:p>
                      <a:pPr algn="ctr"/>
                      <a:r>
                        <a:rPr lang="de-DE" sz="800"/>
                        <a:t>151</a:t>
                      </a:r>
                    </a:p>
                  </a:txBody>
                  <a:tcPr marL="18000" marR="18000" marT="10800" marB="10800" anchor="ctr"/>
                </a:tc>
                <a:tc>
                  <a:txBody>
                    <a:bodyPr/>
                    <a:lstStyle/>
                    <a:p>
                      <a:pPr algn="ctr"/>
                      <a:r>
                        <a:rPr lang="de-DE" sz="800"/>
                        <a:t>150</a:t>
                      </a:r>
                    </a:p>
                  </a:txBody>
                  <a:tcPr marL="18000" marR="18000" marT="10800" marB="10800" anchor="ctr"/>
                </a:tc>
                <a:tc>
                  <a:txBody>
                    <a:bodyPr/>
                    <a:lstStyle/>
                    <a:p>
                      <a:pPr algn="ctr"/>
                      <a:r>
                        <a:rPr lang="de-DE" sz="800"/>
                        <a:t>149</a:t>
                      </a:r>
                    </a:p>
                  </a:txBody>
                  <a:tcPr marL="18000" marR="18000" marT="10800" marB="10800" anchor="ctr"/>
                </a:tc>
                <a:extLst>
                  <a:ext uri="{0D108BD9-81ED-4DB2-BD59-A6C34878D82A}">
                    <a16:rowId xmlns:a16="http://schemas.microsoft.com/office/drawing/2014/main" val="2965868809"/>
                  </a:ext>
                </a:extLst>
              </a:tr>
              <a:tr h="172856">
                <a:tc>
                  <a:txBody>
                    <a:bodyPr/>
                    <a:lstStyle/>
                    <a:p>
                      <a:r>
                        <a:rPr lang="de-DE" sz="800" err="1"/>
                        <a:t>Patients</a:t>
                      </a:r>
                      <a:r>
                        <a:rPr lang="de-DE" sz="800"/>
                        <a:t> </a:t>
                      </a:r>
                      <a:r>
                        <a:rPr lang="de-DE" sz="800" err="1"/>
                        <a:t>without</a:t>
                      </a:r>
                      <a:r>
                        <a:rPr lang="de-DE" sz="800"/>
                        <a:t> del(17p)</a:t>
                      </a:r>
                    </a:p>
                  </a:txBody>
                  <a:tcPr marL="36000" marR="18000" marT="10800" marB="10800" anchor="ctr"/>
                </a:tc>
                <a:tc>
                  <a:txBody>
                    <a:bodyPr/>
                    <a:lstStyle/>
                    <a:p>
                      <a:pPr algn="ctr"/>
                      <a:r>
                        <a:rPr lang="de-DE" sz="800"/>
                        <a:t>136</a:t>
                      </a:r>
                    </a:p>
                  </a:txBody>
                  <a:tcPr marL="18000" marR="18000" marT="10800" marB="10800" anchor="ctr"/>
                </a:tc>
                <a:tc>
                  <a:txBody>
                    <a:bodyPr/>
                    <a:lstStyle/>
                    <a:p>
                      <a:pPr algn="ctr"/>
                      <a:r>
                        <a:rPr lang="de-DE" sz="800"/>
                        <a:t>134</a:t>
                      </a:r>
                    </a:p>
                  </a:txBody>
                  <a:tcPr marL="18000" marR="18000" marT="10800" marB="10800" anchor="ctr"/>
                </a:tc>
                <a:tc>
                  <a:txBody>
                    <a:bodyPr/>
                    <a:lstStyle/>
                    <a:p>
                      <a:pPr algn="ctr"/>
                      <a:r>
                        <a:rPr lang="de-DE" sz="800"/>
                        <a:t>132</a:t>
                      </a:r>
                    </a:p>
                  </a:txBody>
                  <a:tcPr marL="18000" marR="18000" marT="10800" marB="10800" anchor="ctr"/>
                </a:tc>
                <a:tc>
                  <a:txBody>
                    <a:bodyPr/>
                    <a:lstStyle/>
                    <a:p>
                      <a:pPr algn="ctr"/>
                      <a:r>
                        <a:rPr lang="de-DE" sz="800"/>
                        <a:t>131</a:t>
                      </a:r>
                    </a:p>
                  </a:txBody>
                  <a:tcPr marL="18000" marR="18000" marT="10800" marB="10800" anchor="ctr"/>
                </a:tc>
                <a:tc>
                  <a:txBody>
                    <a:bodyPr/>
                    <a:lstStyle/>
                    <a:p>
                      <a:pPr algn="ctr"/>
                      <a:r>
                        <a:rPr lang="de-DE" sz="800"/>
                        <a:t>131</a:t>
                      </a:r>
                    </a:p>
                  </a:txBody>
                  <a:tcPr marL="18000" marR="18000" marT="10800" marB="10800" anchor="ctr"/>
                </a:tc>
                <a:tc>
                  <a:txBody>
                    <a:bodyPr/>
                    <a:lstStyle/>
                    <a:p>
                      <a:pPr algn="ctr"/>
                      <a:r>
                        <a:rPr lang="de-DE" sz="800"/>
                        <a:t>131</a:t>
                      </a:r>
                    </a:p>
                  </a:txBody>
                  <a:tcPr marL="18000" marR="18000" marT="10800" marB="10800" anchor="ctr"/>
                </a:tc>
                <a:tc>
                  <a:txBody>
                    <a:bodyPr/>
                    <a:lstStyle/>
                    <a:p>
                      <a:pPr algn="ctr"/>
                      <a:r>
                        <a:rPr lang="de-DE" sz="800"/>
                        <a:t>128</a:t>
                      </a:r>
                    </a:p>
                  </a:txBody>
                  <a:tcPr marL="18000" marR="18000" marT="10800" marB="10800" anchor="ctr"/>
                </a:tc>
                <a:tc>
                  <a:txBody>
                    <a:bodyPr/>
                    <a:lstStyle/>
                    <a:p>
                      <a:pPr algn="ctr"/>
                      <a:r>
                        <a:rPr lang="de-DE" sz="800"/>
                        <a:t>128</a:t>
                      </a:r>
                    </a:p>
                  </a:txBody>
                  <a:tcPr marL="18000" marR="18000" marT="10800" marB="10800" anchor="ctr"/>
                </a:tc>
                <a:tc>
                  <a:txBody>
                    <a:bodyPr/>
                    <a:lstStyle/>
                    <a:p>
                      <a:pPr algn="ctr"/>
                      <a:r>
                        <a:rPr lang="de-DE" sz="800"/>
                        <a:t>127</a:t>
                      </a:r>
                    </a:p>
                  </a:txBody>
                  <a:tcPr marL="18000" marR="18000" marT="10800" marB="10800" anchor="ctr"/>
                </a:tc>
                <a:tc>
                  <a:txBody>
                    <a:bodyPr/>
                    <a:lstStyle/>
                    <a:p>
                      <a:pPr algn="ctr"/>
                      <a:r>
                        <a:rPr lang="de-DE" sz="800"/>
                        <a:t>126</a:t>
                      </a:r>
                    </a:p>
                  </a:txBody>
                  <a:tcPr marL="18000" marR="18000" marT="10800" marB="10800" anchor="ctr"/>
                </a:tc>
                <a:extLst>
                  <a:ext uri="{0D108BD9-81ED-4DB2-BD59-A6C34878D82A}">
                    <a16:rowId xmlns:a16="http://schemas.microsoft.com/office/drawing/2014/main" val="3789971793"/>
                  </a:ext>
                </a:extLst>
              </a:tr>
            </a:tbl>
          </a:graphicData>
        </a:graphic>
      </p:graphicFrame>
      <p:sp>
        <p:nvSpPr>
          <p:cNvPr id="76" name="Textfeld 75">
            <a:extLst>
              <a:ext uri="{FF2B5EF4-FFF2-40B4-BE49-F238E27FC236}">
                <a16:creationId xmlns:a16="http://schemas.microsoft.com/office/drawing/2014/main" id="{B7E5F5E8-5B12-41BC-AD33-0C1C8C7AC1DC}"/>
              </a:ext>
            </a:extLst>
          </p:cNvPr>
          <p:cNvSpPr txBox="1"/>
          <p:nvPr/>
        </p:nvSpPr>
        <p:spPr>
          <a:xfrm>
            <a:off x="9030860" y="4681109"/>
            <a:ext cx="686406" cy="261610"/>
          </a:xfrm>
          <a:prstGeom prst="rect">
            <a:avLst/>
          </a:prstGeom>
          <a:noFill/>
        </p:spPr>
        <p:txBody>
          <a:bodyPr wrap="none" rtlCol="0">
            <a:spAutoFit/>
          </a:bodyPr>
          <a:lstStyle/>
          <a:p>
            <a:r>
              <a:rPr lang="de-DE" sz="1100" b="1" err="1"/>
              <a:t>Months</a:t>
            </a:r>
            <a:endParaRPr lang="de-DE" sz="1100" b="1"/>
          </a:p>
        </p:txBody>
      </p:sp>
      <p:cxnSp>
        <p:nvCxnSpPr>
          <p:cNvPr id="78" name="Gerader Verbinder 77">
            <a:extLst>
              <a:ext uri="{FF2B5EF4-FFF2-40B4-BE49-F238E27FC236}">
                <a16:creationId xmlns:a16="http://schemas.microsoft.com/office/drawing/2014/main" id="{B896F965-5F18-47D2-AE6B-C88A55EB83E0}"/>
              </a:ext>
            </a:extLst>
          </p:cNvPr>
          <p:cNvCxnSpPr>
            <a:cxnSpLocks/>
          </p:cNvCxnSpPr>
          <p:nvPr/>
        </p:nvCxnSpPr>
        <p:spPr>
          <a:xfrm flipV="1">
            <a:off x="7626144" y="1852672"/>
            <a:ext cx="0" cy="269795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0690321A-8993-460D-A00D-846B6BCD5854}"/>
              </a:ext>
            </a:extLst>
          </p:cNvPr>
          <p:cNvCxnSpPr/>
          <p:nvPr/>
        </p:nvCxnSpPr>
        <p:spPr>
          <a:xfrm>
            <a:off x="7561850" y="4493478"/>
            <a:ext cx="359568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D12F12EA-3F3D-40EF-8318-A4C05A767123}"/>
              </a:ext>
            </a:extLst>
          </p:cNvPr>
          <p:cNvCxnSpPr/>
          <p:nvPr/>
        </p:nvCxnSpPr>
        <p:spPr>
          <a:xfrm>
            <a:off x="7561850" y="4231537"/>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80354338-887D-49CC-BEE0-ECCEF30372E4}"/>
              </a:ext>
            </a:extLst>
          </p:cNvPr>
          <p:cNvCxnSpPr/>
          <p:nvPr/>
        </p:nvCxnSpPr>
        <p:spPr>
          <a:xfrm>
            <a:off x="7561850" y="3969597"/>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84B73613-A237-43D9-95A3-A5191D0CE943}"/>
              </a:ext>
            </a:extLst>
          </p:cNvPr>
          <p:cNvCxnSpPr/>
          <p:nvPr/>
        </p:nvCxnSpPr>
        <p:spPr>
          <a:xfrm>
            <a:off x="7561850" y="3702894"/>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C05C01EE-46BC-4BD2-9140-C76D9BBEADD1}"/>
              </a:ext>
            </a:extLst>
          </p:cNvPr>
          <p:cNvCxnSpPr/>
          <p:nvPr/>
        </p:nvCxnSpPr>
        <p:spPr>
          <a:xfrm>
            <a:off x="7561850" y="3438575"/>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A0C0107E-2952-421C-A88E-51542F472957}"/>
              </a:ext>
            </a:extLst>
          </p:cNvPr>
          <p:cNvCxnSpPr/>
          <p:nvPr/>
        </p:nvCxnSpPr>
        <p:spPr>
          <a:xfrm>
            <a:off x="7561850" y="3181400"/>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DF0AB9F7-58A5-40AC-9C5A-B2D7D06D6A1A}"/>
              </a:ext>
            </a:extLst>
          </p:cNvPr>
          <p:cNvCxnSpPr/>
          <p:nvPr/>
        </p:nvCxnSpPr>
        <p:spPr>
          <a:xfrm>
            <a:off x="7561850" y="2921844"/>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5FD79B7D-1146-4B0C-8ECA-41962865B582}"/>
              </a:ext>
            </a:extLst>
          </p:cNvPr>
          <p:cNvCxnSpPr/>
          <p:nvPr/>
        </p:nvCxnSpPr>
        <p:spPr>
          <a:xfrm>
            <a:off x="7561850" y="2659907"/>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C2B35C2B-D913-42DE-8AB1-5D24CF9A47C1}"/>
              </a:ext>
            </a:extLst>
          </p:cNvPr>
          <p:cNvCxnSpPr/>
          <p:nvPr/>
        </p:nvCxnSpPr>
        <p:spPr>
          <a:xfrm>
            <a:off x="7561850" y="2397969"/>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11F735D5-BFD7-4104-AC96-0732AE8A889A}"/>
              </a:ext>
            </a:extLst>
          </p:cNvPr>
          <p:cNvCxnSpPr/>
          <p:nvPr/>
        </p:nvCxnSpPr>
        <p:spPr>
          <a:xfrm>
            <a:off x="7561850" y="2131269"/>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53E554A0-629E-415E-A8E1-A8EEB9C214AC}"/>
              </a:ext>
            </a:extLst>
          </p:cNvPr>
          <p:cNvCxnSpPr/>
          <p:nvPr/>
        </p:nvCxnSpPr>
        <p:spPr>
          <a:xfrm>
            <a:off x="7561850" y="1869332"/>
            <a:ext cx="642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B9B67DFB-CEE0-4DA5-BD25-539DBD8BE999}"/>
              </a:ext>
            </a:extLst>
          </p:cNvPr>
          <p:cNvCxnSpPr>
            <a:cxnSpLocks/>
          </p:cNvCxnSpPr>
          <p:nvPr/>
        </p:nvCxnSpPr>
        <p:spPr>
          <a:xfrm flipV="1">
            <a:off x="8009526" y="4491098"/>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857032A2-7074-4068-8C10-54DC4BF10259}"/>
              </a:ext>
            </a:extLst>
          </p:cNvPr>
          <p:cNvCxnSpPr>
            <a:cxnSpLocks/>
          </p:cNvCxnSpPr>
          <p:nvPr/>
        </p:nvCxnSpPr>
        <p:spPr>
          <a:xfrm flipV="1">
            <a:off x="8390526" y="4491098"/>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5F348AEA-EE37-478D-B24C-3BD44F881ADE}"/>
              </a:ext>
            </a:extLst>
          </p:cNvPr>
          <p:cNvCxnSpPr>
            <a:cxnSpLocks/>
          </p:cNvCxnSpPr>
          <p:nvPr/>
        </p:nvCxnSpPr>
        <p:spPr>
          <a:xfrm flipV="1">
            <a:off x="8776288" y="4491098"/>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D159285E-D860-4D9D-848C-6015F01A700A}"/>
              </a:ext>
            </a:extLst>
          </p:cNvPr>
          <p:cNvCxnSpPr>
            <a:cxnSpLocks/>
          </p:cNvCxnSpPr>
          <p:nvPr/>
        </p:nvCxnSpPr>
        <p:spPr>
          <a:xfrm flipV="1">
            <a:off x="9162051" y="4491098"/>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3567D37D-683A-43BD-B3DA-3BC4146C9505}"/>
              </a:ext>
            </a:extLst>
          </p:cNvPr>
          <p:cNvCxnSpPr>
            <a:cxnSpLocks/>
          </p:cNvCxnSpPr>
          <p:nvPr/>
        </p:nvCxnSpPr>
        <p:spPr>
          <a:xfrm flipV="1">
            <a:off x="9543051" y="4491098"/>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435C4F46-915D-4DD1-84B0-A0633533CC4A}"/>
              </a:ext>
            </a:extLst>
          </p:cNvPr>
          <p:cNvCxnSpPr>
            <a:cxnSpLocks/>
          </p:cNvCxnSpPr>
          <p:nvPr/>
        </p:nvCxnSpPr>
        <p:spPr>
          <a:xfrm flipV="1">
            <a:off x="9926432" y="4491098"/>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76245C8F-BE11-4324-BE42-88FFA8886684}"/>
              </a:ext>
            </a:extLst>
          </p:cNvPr>
          <p:cNvCxnSpPr>
            <a:cxnSpLocks/>
          </p:cNvCxnSpPr>
          <p:nvPr/>
        </p:nvCxnSpPr>
        <p:spPr>
          <a:xfrm flipV="1">
            <a:off x="10307432" y="4491098"/>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311432CE-DD8E-4D38-B325-F10DB996438B}"/>
              </a:ext>
            </a:extLst>
          </p:cNvPr>
          <p:cNvCxnSpPr>
            <a:cxnSpLocks/>
          </p:cNvCxnSpPr>
          <p:nvPr/>
        </p:nvCxnSpPr>
        <p:spPr>
          <a:xfrm flipV="1">
            <a:off x="10695576" y="4491098"/>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BD25A508-B4B2-4A18-9287-8D014795EBEE}"/>
              </a:ext>
            </a:extLst>
          </p:cNvPr>
          <p:cNvCxnSpPr>
            <a:cxnSpLocks/>
          </p:cNvCxnSpPr>
          <p:nvPr/>
        </p:nvCxnSpPr>
        <p:spPr>
          <a:xfrm flipV="1">
            <a:off x="11078957" y="4491098"/>
            <a:ext cx="0" cy="5953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Textfeld 98">
            <a:extLst>
              <a:ext uri="{FF2B5EF4-FFF2-40B4-BE49-F238E27FC236}">
                <a16:creationId xmlns:a16="http://schemas.microsoft.com/office/drawing/2014/main" id="{C2341B3B-0C6A-448D-89E1-87D06E07EAC4}"/>
              </a:ext>
            </a:extLst>
          </p:cNvPr>
          <p:cNvSpPr txBox="1"/>
          <p:nvPr/>
        </p:nvSpPr>
        <p:spPr>
          <a:xfrm>
            <a:off x="7499659" y="4524647"/>
            <a:ext cx="255198" cy="246221"/>
          </a:xfrm>
          <a:prstGeom prst="rect">
            <a:avLst/>
          </a:prstGeom>
          <a:noFill/>
        </p:spPr>
        <p:txBody>
          <a:bodyPr wrap="none" rtlCol="0">
            <a:spAutoFit/>
          </a:bodyPr>
          <a:lstStyle/>
          <a:p>
            <a:r>
              <a:rPr lang="de-DE" sz="1000"/>
              <a:t>0</a:t>
            </a:r>
          </a:p>
        </p:txBody>
      </p:sp>
      <p:sp>
        <p:nvSpPr>
          <p:cNvPr id="100" name="Textfeld 99">
            <a:extLst>
              <a:ext uri="{FF2B5EF4-FFF2-40B4-BE49-F238E27FC236}">
                <a16:creationId xmlns:a16="http://schemas.microsoft.com/office/drawing/2014/main" id="{2C3B9E71-C753-4E62-8261-3C2B0C5BA43D}"/>
              </a:ext>
            </a:extLst>
          </p:cNvPr>
          <p:cNvSpPr txBox="1"/>
          <p:nvPr/>
        </p:nvSpPr>
        <p:spPr>
          <a:xfrm>
            <a:off x="7370947" y="4368711"/>
            <a:ext cx="255198" cy="246221"/>
          </a:xfrm>
          <a:prstGeom prst="rect">
            <a:avLst/>
          </a:prstGeom>
          <a:noFill/>
        </p:spPr>
        <p:txBody>
          <a:bodyPr wrap="none" rtlCol="0">
            <a:spAutoFit/>
          </a:bodyPr>
          <a:lstStyle/>
          <a:p>
            <a:r>
              <a:rPr lang="de-DE" sz="1000"/>
              <a:t>0</a:t>
            </a:r>
          </a:p>
        </p:txBody>
      </p:sp>
      <p:sp>
        <p:nvSpPr>
          <p:cNvPr id="101" name="Textfeld 100">
            <a:extLst>
              <a:ext uri="{FF2B5EF4-FFF2-40B4-BE49-F238E27FC236}">
                <a16:creationId xmlns:a16="http://schemas.microsoft.com/office/drawing/2014/main" id="{BD9CDE2E-B81F-4E43-B360-5BC138FD8BF2}"/>
              </a:ext>
            </a:extLst>
          </p:cNvPr>
          <p:cNvSpPr txBox="1"/>
          <p:nvPr/>
        </p:nvSpPr>
        <p:spPr>
          <a:xfrm>
            <a:off x="7299622" y="4108429"/>
            <a:ext cx="325730" cy="246221"/>
          </a:xfrm>
          <a:prstGeom prst="rect">
            <a:avLst/>
          </a:prstGeom>
          <a:noFill/>
        </p:spPr>
        <p:txBody>
          <a:bodyPr wrap="none" rtlCol="0">
            <a:spAutoFit/>
          </a:bodyPr>
          <a:lstStyle/>
          <a:p>
            <a:r>
              <a:rPr lang="de-DE" sz="1000"/>
              <a:t>10</a:t>
            </a:r>
          </a:p>
        </p:txBody>
      </p:sp>
      <p:sp>
        <p:nvSpPr>
          <p:cNvPr id="102" name="Textfeld 101">
            <a:extLst>
              <a:ext uri="{FF2B5EF4-FFF2-40B4-BE49-F238E27FC236}">
                <a16:creationId xmlns:a16="http://schemas.microsoft.com/office/drawing/2014/main" id="{6CAB25F6-DDB3-486D-9C9A-7C069E4E768F}"/>
              </a:ext>
            </a:extLst>
          </p:cNvPr>
          <p:cNvSpPr txBox="1"/>
          <p:nvPr/>
        </p:nvSpPr>
        <p:spPr>
          <a:xfrm>
            <a:off x="7298286" y="3846487"/>
            <a:ext cx="325730" cy="246221"/>
          </a:xfrm>
          <a:prstGeom prst="rect">
            <a:avLst/>
          </a:prstGeom>
          <a:noFill/>
        </p:spPr>
        <p:txBody>
          <a:bodyPr wrap="none" rtlCol="0">
            <a:spAutoFit/>
          </a:bodyPr>
          <a:lstStyle/>
          <a:p>
            <a:r>
              <a:rPr lang="de-DE" sz="1000"/>
              <a:t>20</a:t>
            </a:r>
          </a:p>
        </p:txBody>
      </p:sp>
      <p:sp>
        <p:nvSpPr>
          <p:cNvPr id="103" name="Textfeld 102">
            <a:extLst>
              <a:ext uri="{FF2B5EF4-FFF2-40B4-BE49-F238E27FC236}">
                <a16:creationId xmlns:a16="http://schemas.microsoft.com/office/drawing/2014/main" id="{99D174EE-7D0B-46C7-B089-80DF27C3B593}"/>
              </a:ext>
            </a:extLst>
          </p:cNvPr>
          <p:cNvSpPr txBox="1"/>
          <p:nvPr/>
        </p:nvSpPr>
        <p:spPr>
          <a:xfrm>
            <a:off x="7298539" y="3577845"/>
            <a:ext cx="325730" cy="246221"/>
          </a:xfrm>
          <a:prstGeom prst="rect">
            <a:avLst/>
          </a:prstGeom>
          <a:noFill/>
        </p:spPr>
        <p:txBody>
          <a:bodyPr wrap="none" rtlCol="0">
            <a:spAutoFit/>
          </a:bodyPr>
          <a:lstStyle/>
          <a:p>
            <a:r>
              <a:rPr lang="de-DE" sz="1000"/>
              <a:t>30</a:t>
            </a:r>
          </a:p>
        </p:txBody>
      </p:sp>
      <p:sp>
        <p:nvSpPr>
          <p:cNvPr id="104" name="Textfeld 103">
            <a:extLst>
              <a:ext uri="{FF2B5EF4-FFF2-40B4-BE49-F238E27FC236}">
                <a16:creationId xmlns:a16="http://schemas.microsoft.com/office/drawing/2014/main" id="{BE7EB71C-B104-47C8-8BE3-426CB4ADCC58}"/>
              </a:ext>
            </a:extLst>
          </p:cNvPr>
          <p:cNvSpPr txBox="1"/>
          <p:nvPr/>
        </p:nvSpPr>
        <p:spPr>
          <a:xfrm>
            <a:off x="7298720" y="3314075"/>
            <a:ext cx="325730" cy="246221"/>
          </a:xfrm>
          <a:prstGeom prst="rect">
            <a:avLst/>
          </a:prstGeom>
          <a:noFill/>
        </p:spPr>
        <p:txBody>
          <a:bodyPr wrap="none" rtlCol="0">
            <a:spAutoFit/>
          </a:bodyPr>
          <a:lstStyle/>
          <a:p>
            <a:r>
              <a:rPr lang="de-DE" sz="1000"/>
              <a:t>40</a:t>
            </a:r>
          </a:p>
        </p:txBody>
      </p:sp>
      <p:sp>
        <p:nvSpPr>
          <p:cNvPr id="105" name="Textfeld 104">
            <a:extLst>
              <a:ext uri="{FF2B5EF4-FFF2-40B4-BE49-F238E27FC236}">
                <a16:creationId xmlns:a16="http://schemas.microsoft.com/office/drawing/2014/main" id="{5A0EF491-1609-444E-82D8-DFCEFCADBF47}"/>
              </a:ext>
            </a:extLst>
          </p:cNvPr>
          <p:cNvSpPr txBox="1"/>
          <p:nvPr/>
        </p:nvSpPr>
        <p:spPr>
          <a:xfrm>
            <a:off x="7297026" y="3057632"/>
            <a:ext cx="325730" cy="246221"/>
          </a:xfrm>
          <a:prstGeom prst="rect">
            <a:avLst/>
          </a:prstGeom>
          <a:noFill/>
        </p:spPr>
        <p:txBody>
          <a:bodyPr wrap="none" rtlCol="0">
            <a:spAutoFit/>
          </a:bodyPr>
          <a:lstStyle/>
          <a:p>
            <a:r>
              <a:rPr lang="de-DE" sz="1000"/>
              <a:t>50</a:t>
            </a:r>
          </a:p>
        </p:txBody>
      </p:sp>
      <p:sp>
        <p:nvSpPr>
          <p:cNvPr id="106" name="Textfeld 105">
            <a:extLst>
              <a:ext uri="{FF2B5EF4-FFF2-40B4-BE49-F238E27FC236}">
                <a16:creationId xmlns:a16="http://schemas.microsoft.com/office/drawing/2014/main" id="{551A2568-E9B2-4364-B7B8-E4B4A7560409}"/>
              </a:ext>
            </a:extLst>
          </p:cNvPr>
          <p:cNvSpPr txBox="1"/>
          <p:nvPr/>
        </p:nvSpPr>
        <p:spPr>
          <a:xfrm>
            <a:off x="7297026" y="2800639"/>
            <a:ext cx="325730" cy="246221"/>
          </a:xfrm>
          <a:prstGeom prst="rect">
            <a:avLst/>
          </a:prstGeom>
          <a:noFill/>
        </p:spPr>
        <p:txBody>
          <a:bodyPr wrap="none" rtlCol="0">
            <a:spAutoFit/>
          </a:bodyPr>
          <a:lstStyle/>
          <a:p>
            <a:r>
              <a:rPr lang="de-DE" sz="1000"/>
              <a:t>60</a:t>
            </a:r>
          </a:p>
        </p:txBody>
      </p:sp>
      <p:sp>
        <p:nvSpPr>
          <p:cNvPr id="107" name="Textfeld 106">
            <a:extLst>
              <a:ext uri="{FF2B5EF4-FFF2-40B4-BE49-F238E27FC236}">
                <a16:creationId xmlns:a16="http://schemas.microsoft.com/office/drawing/2014/main" id="{4776CA6D-0FA6-45E5-9859-6DEFA72307E4}"/>
              </a:ext>
            </a:extLst>
          </p:cNvPr>
          <p:cNvSpPr txBox="1"/>
          <p:nvPr/>
        </p:nvSpPr>
        <p:spPr>
          <a:xfrm>
            <a:off x="7297207" y="2535679"/>
            <a:ext cx="325730" cy="246221"/>
          </a:xfrm>
          <a:prstGeom prst="rect">
            <a:avLst/>
          </a:prstGeom>
          <a:noFill/>
        </p:spPr>
        <p:txBody>
          <a:bodyPr wrap="none" rtlCol="0">
            <a:spAutoFit/>
          </a:bodyPr>
          <a:lstStyle/>
          <a:p>
            <a:r>
              <a:rPr lang="de-DE" sz="1000"/>
              <a:t>70</a:t>
            </a:r>
          </a:p>
        </p:txBody>
      </p:sp>
      <p:sp>
        <p:nvSpPr>
          <p:cNvPr id="108" name="Textfeld 107">
            <a:extLst>
              <a:ext uri="{FF2B5EF4-FFF2-40B4-BE49-F238E27FC236}">
                <a16:creationId xmlns:a16="http://schemas.microsoft.com/office/drawing/2014/main" id="{4DD63812-39C1-4446-947F-F1D533AA49A0}"/>
              </a:ext>
            </a:extLst>
          </p:cNvPr>
          <p:cNvSpPr txBox="1"/>
          <p:nvPr/>
        </p:nvSpPr>
        <p:spPr>
          <a:xfrm>
            <a:off x="7298762" y="2273610"/>
            <a:ext cx="325730" cy="246221"/>
          </a:xfrm>
          <a:prstGeom prst="rect">
            <a:avLst/>
          </a:prstGeom>
          <a:noFill/>
        </p:spPr>
        <p:txBody>
          <a:bodyPr wrap="none" rtlCol="0">
            <a:spAutoFit/>
          </a:bodyPr>
          <a:lstStyle/>
          <a:p>
            <a:r>
              <a:rPr lang="de-DE" sz="1000"/>
              <a:t>80</a:t>
            </a:r>
          </a:p>
        </p:txBody>
      </p:sp>
      <p:sp>
        <p:nvSpPr>
          <p:cNvPr id="109" name="Textfeld 108">
            <a:extLst>
              <a:ext uri="{FF2B5EF4-FFF2-40B4-BE49-F238E27FC236}">
                <a16:creationId xmlns:a16="http://schemas.microsoft.com/office/drawing/2014/main" id="{DF1B538A-E8E4-4922-96D0-44D91B40B0D9}"/>
              </a:ext>
            </a:extLst>
          </p:cNvPr>
          <p:cNvSpPr txBox="1"/>
          <p:nvPr/>
        </p:nvSpPr>
        <p:spPr>
          <a:xfrm>
            <a:off x="7297026" y="2006970"/>
            <a:ext cx="325730" cy="246221"/>
          </a:xfrm>
          <a:prstGeom prst="rect">
            <a:avLst/>
          </a:prstGeom>
          <a:noFill/>
        </p:spPr>
        <p:txBody>
          <a:bodyPr wrap="none" rtlCol="0">
            <a:spAutoFit/>
          </a:bodyPr>
          <a:lstStyle/>
          <a:p>
            <a:r>
              <a:rPr lang="de-DE" sz="1000"/>
              <a:t>90</a:t>
            </a:r>
          </a:p>
        </p:txBody>
      </p:sp>
      <p:sp>
        <p:nvSpPr>
          <p:cNvPr id="110" name="Textfeld 109">
            <a:extLst>
              <a:ext uri="{FF2B5EF4-FFF2-40B4-BE49-F238E27FC236}">
                <a16:creationId xmlns:a16="http://schemas.microsoft.com/office/drawing/2014/main" id="{115D6158-AFB9-4B5A-9084-8A4AC81F67B8}"/>
              </a:ext>
            </a:extLst>
          </p:cNvPr>
          <p:cNvSpPr txBox="1"/>
          <p:nvPr/>
        </p:nvSpPr>
        <p:spPr>
          <a:xfrm>
            <a:off x="7226864" y="1745110"/>
            <a:ext cx="396262" cy="246221"/>
          </a:xfrm>
          <a:prstGeom prst="rect">
            <a:avLst/>
          </a:prstGeom>
          <a:noFill/>
        </p:spPr>
        <p:txBody>
          <a:bodyPr wrap="none" rtlCol="0">
            <a:spAutoFit/>
          </a:bodyPr>
          <a:lstStyle/>
          <a:p>
            <a:r>
              <a:rPr lang="de-DE" sz="1000"/>
              <a:t>100</a:t>
            </a:r>
          </a:p>
        </p:txBody>
      </p:sp>
      <p:sp>
        <p:nvSpPr>
          <p:cNvPr id="111" name="Textfeld 110">
            <a:extLst>
              <a:ext uri="{FF2B5EF4-FFF2-40B4-BE49-F238E27FC236}">
                <a16:creationId xmlns:a16="http://schemas.microsoft.com/office/drawing/2014/main" id="{84402D06-6D9C-4F74-B613-F05BB17DD1AA}"/>
              </a:ext>
            </a:extLst>
          </p:cNvPr>
          <p:cNvSpPr txBox="1"/>
          <p:nvPr/>
        </p:nvSpPr>
        <p:spPr>
          <a:xfrm>
            <a:off x="7883039" y="4524647"/>
            <a:ext cx="255198" cy="246221"/>
          </a:xfrm>
          <a:prstGeom prst="rect">
            <a:avLst/>
          </a:prstGeom>
          <a:noFill/>
        </p:spPr>
        <p:txBody>
          <a:bodyPr wrap="none" rtlCol="0">
            <a:spAutoFit/>
          </a:bodyPr>
          <a:lstStyle/>
          <a:p>
            <a:r>
              <a:rPr lang="de-DE" sz="1000"/>
              <a:t>3</a:t>
            </a:r>
          </a:p>
        </p:txBody>
      </p:sp>
      <p:sp>
        <p:nvSpPr>
          <p:cNvPr id="112" name="Textfeld 111">
            <a:extLst>
              <a:ext uri="{FF2B5EF4-FFF2-40B4-BE49-F238E27FC236}">
                <a16:creationId xmlns:a16="http://schemas.microsoft.com/office/drawing/2014/main" id="{8DD35756-16A8-4806-939C-19CDBA703101}"/>
              </a:ext>
            </a:extLst>
          </p:cNvPr>
          <p:cNvSpPr txBox="1"/>
          <p:nvPr/>
        </p:nvSpPr>
        <p:spPr>
          <a:xfrm>
            <a:off x="8263241" y="4519581"/>
            <a:ext cx="255198" cy="246221"/>
          </a:xfrm>
          <a:prstGeom prst="rect">
            <a:avLst/>
          </a:prstGeom>
          <a:noFill/>
        </p:spPr>
        <p:txBody>
          <a:bodyPr wrap="none" rtlCol="0">
            <a:spAutoFit/>
          </a:bodyPr>
          <a:lstStyle/>
          <a:p>
            <a:r>
              <a:rPr lang="de-DE" sz="1000"/>
              <a:t>6</a:t>
            </a:r>
          </a:p>
        </p:txBody>
      </p:sp>
      <p:sp>
        <p:nvSpPr>
          <p:cNvPr id="113" name="Textfeld 112">
            <a:extLst>
              <a:ext uri="{FF2B5EF4-FFF2-40B4-BE49-F238E27FC236}">
                <a16:creationId xmlns:a16="http://schemas.microsoft.com/office/drawing/2014/main" id="{4EED9B49-4FF7-4F49-9913-0E680D683B0E}"/>
              </a:ext>
            </a:extLst>
          </p:cNvPr>
          <p:cNvSpPr txBox="1"/>
          <p:nvPr/>
        </p:nvSpPr>
        <p:spPr>
          <a:xfrm>
            <a:off x="8648706" y="4519636"/>
            <a:ext cx="255198" cy="246221"/>
          </a:xfrm>
          <a:prstGeom prst="rect">
            <a:avLst/>
          </a:prstGeom>
          <a:noFill/>
        </p:spPr>
        <p:txBody>
          <a:bodyPr wrap="none" rtlCol="0">
            <a:spAutoFit/>
          </a:bodyPr>
          <a:lstStyle/>
          <a:p>
            <a:r>
              <a:rPr lang="de-DE" sz="1000"/>
              <a:t>9</a:t>
            </a:r>
          </a:p>
        </p:txBody>
      </p:sp>
      <p:sp>
        <p:nvSpPr>
          <p:cNvPr id="114" name="Textfeld 113">
            <a:extLst>
              <a:ext uri="{FF2B5EF4-FFF2-40B4-BE49-F238E27FC236}">
                <a16:creationId xmlns:a16="http://schemas.microsoft.com/office/drawing/2014/main" id="{1AE56266-D5B3-4AE3-9BEF-5082CDD77C54}"/>
              </a:ext>
            </a:extLst>
          </p:cNvPr>
          <p:cNvSpPr txBox="1"/>
          <p:nvPr/>
        </p:nvSpPr>
        <p:spPr>
          <a:xfrm>
            <a:off x="9001363" y="4519581"/>
            <a:ext cx="325730" cy="246221"/>
          </a:xfrm>
          <a:prstGeom prst="rect">
            <a:avLst/>
          </a:prstGeom>
          <a:noFill/>
        </p:spPr>
        <p:txBody>
          <a:bodyPr wrap="none" rtlCol="0">
            <a:spAutoFit/>
          </a:bodyPr>
          <a:lstStyle/>
          <a:p>
            <a:r>
              <a:rPr lang="de-DE" sz="1000"/>
              <a:t>12</a:t>
            </a:r>
          </a:p>
        </p:txBody>
      </p:sp>
      <p:sp>
        <p:nvSpPr>
          <p:cNvPr id="115" name="Textfeld 114">
            <a:extLst>
              <a:ext uri="{FF2B5EF4-FFF2-40B4-BE49-F238E27FC236}">
                <a16:creationId xmlns:a16="http://schemas.microsoft.com/office/drawing/2014/main" id="{8F5BF372-6C15-4744-9D01-EC0D5C9E5D96}"/>
              </a:ext>
            </a:extLst>
          </p:cNvPr>
          <p:cNvSpPr txBox="1"/>
          <p:nvPr/>
        </p:nvSpPr>
        <p:spPr>
          <a:xfrm>
            <a:off x="9379980" y="4519581"/>
            <a:ext cx="325730" cy="246221"/>
          </a:xfrm>
          <a:prstGeom prst="rect">
            <a:avLst/>
          </a:prstGeom>
          <a:noFill/>
        </p:spPr>
        <p:txBody>
          <a:bodyPr wrap="none" rtlCol="0">
            <a:spAutoFit/>
          </a:bodyPr>
          <a:lstStyle/>
          <a:p>
            <a:r>
              <a:rPr lang="de-DE" sz="1000"/>
              <a:t>15</a:t>
            </a:r>
          </a:p>
        </p:txBody>
      </p:sp>
      <p:sp>
        <p:nvSpPr>
          <p:cNvPr id="116" name="Textfeld 115">
            <a:extLst>
              <a:ext uri="{FF2B5EF4-FFF2-40B4-BE49-F238E27FC236}">
                <a16:creationId xmlns:a16="http://schemas.microsoft.com/office/drawing/2014/main" id="{781FA546-FB99-4094-8423-0DAB3DD105DF}"/>
              </a:ext>
            </a:extLst>
          </p:cNvPr>
          <p:cNvSpPr txBox="1"/>
          <p:nvPr/>
        </p:nvSpPr>
        <p:spPr>
          <a:xfrm>
            <a:off x="9765114" y="4514874"/>
            <a:ext cx="325730" cy="246221"/>
          </a:xfrm>
          <a:prstGeom prst="rect">
            <a:avLst/>
          </a:prstGeom>
          <a:noFill/>
        </p:spPr>
        <p:txBody>
          <a:bodyPr wrap="none" rtlCol="0">
            <a:spAutoFit/>
          </a:bodyPr>
          <a:lstStyle/>
          <a:p>
            <a:r>
              <a:rPr lang="de-DE" sz="1000"/>
              <a:t>18</a:t>
            </a:r>
          </a:p>
        </p:txBody>
      </p:sp>
      <p:sp>
        <p:nvSpPr>
          <p:cNvPr id="117" name="Textfeld 116">
            <a:extLst>
              <a:ext uri="{FF2B5EF4-FFF2-40B4-BE49-F238E27FC236}">
                <a16:creationId xmlns:a16="http://schemas.microsoft.com/office/drawing/2014/main" id="{C6BA3A11-8A68-4A0C-B5B6-04F3E96F9348}"/>
              </a:ext>
            </a:extLst>
          </p:cNvPr>
          <p:cNvSpPr txBox="1"/>
          <p:nvPr/>
        </p:nvSpPr>
        <p:spPr>
          <a:xfrm>
            <a:off x="10144568" y="4519581"/>
            <a:ext cx="325730" cy="246221"/>
          </a:xfrm>
          <a:prstGeom prst="rect">
            <a:avLst/>
          </a:prstGeom>
          <a:noFill/>
        </p:spPr>
        <p:txBody>
          <a:bodyPr wrap="none" rtlCol="0">
            <a:spAutoFit/>
          </a:bodyPr>
          <a:lstStyle/>
          <a:p>
            <a:r>
              <a:rPr lang="de-DE" sz="1000"/>
              <a:t>21</a:t>
            </a:r>
          </a:p>
        </p:txBody>
      </p:sp>
      <p:sp>
        <p:nvSpPr>
          <p:cNvPr id="118" name="Textfeld 117">
            <a:extLst>
              <a:ext uri="{FF2B5EF4-FFF2-40B4-BE49-F238E27FC236}">
                <a16:creationId xmlns:a16="http://schemas.microsoft.com/office/drawing/2014/main" id="{73E8B25C-4F0D-4028-9CD9-C34EDF695C98}"/>
              </a:ext>
            </a:extLst>
          </p:cNvPr>
          <p:cNvSpPr txBox="1"/>
          <p:nvPr/>
        </p:nvSpPr>
        <p:spPr>
          <a:xfrm>
            <a:off x="10532711" y="4517559"/>
            <a:ext cx="325730" cy="246221"/>
          </a:xfrm>
          <a:prstGeom prst="rect">
            <a:avLst/>
          </a:prstGeom>
          <a:noFill/>
        </p:spPr>
        <p:txBody>
          <a:bodyPr wrap="none" rtlCol="0">
            <a:spAutoFit/>
          </a:bodyPr>
          <a:lstStyle/>
          <a:p>
            <a:r>
              <a:rPr lang="de-DE" sz="1000"/>
              <a:t>24</a:t>
            </a:r>
          </a:p>
        </p:txBody>
      </p:sp>
      <p:sp>
        <p:nvSpPr>
          <p:cNvPr id="119" name="Textfeld 118">
            <a:extLst>
              <a:ext uri="{FF2B5EF4-FFF2-40B4-BE49-F238E27FC236}">
                <a16:creationId xmlns:a16="http://schemas.microsoft.com/office/drawing/2014/main" id="{36520DAA-CA3A-40CC-8C24-BF1CCD601274}"/>
              </a:ext>
            </a:extLst>
          </p:cNvPr>
          <p:cNvSpPr txBox="1"/>
          <p:nvPr/>
        </p:nvSpPr>
        <p:spPr>
          <a:xfrm>
            <a:off x="10916092" y="4520299"/>
            <a:ext cx="325730" cy="246221"/>
          </a:xfrm>
          <a:prstGeom prst="rect">
            <a:avLst/>
          </a:prstGeom>
          <a:noFill/>
        </p:spPr>
        <p:txBody>
          <a:bodyPr wrap="none" rtlCol="0">
            <a:spAutoFit/>
          </a:bodyPr>
          <a:lstStyle/>
          <a:p>
            <a:r>
              <a:rPr lang="de-DE" sz="1000"/>
              <a:t>27</a:t>
            </a:r>
          </a:p>
        </p:txBody>
      </p:sp>
      <p:sp>
        <p:nvSpPr>
          <p:cNvPr id="120" name="Textfeld 119">
            <a:extLst>
              <a:ext uri="{FF2B5EF4-FFF2-40B4-BE49-F238E27FC236}">
                <a16:creationId xmlns:a16="http://schemas.microsoft.com/office/drawing/2014/main" id="{73BDC024-594F-4961-8D7D-2A813CA68067}"/>
              </a:ext>
            </a:extLst>
          </p:cNvPr>
          <p:cNvSpPr txBox="1"/>
          <p:nvPr/>
        </p:nvSpPr>
        <p:spPr>
          <a:xfrm rot="16200000">
            <a:off x="6886038" y="3005478"/>
            <a:ext cx="590226" cy="261610"/>
          </a:xfrm>
          <a:prstGeom prst="rect">
            <a:avLst/>
          </a:prstGeom>
          <a:noFill/>
        </p:spPr>
        <p:txBody>
          <a:bodyPr wrap="none" rtlCol="0">
            <a:spAutoFit/>
          </a:bodyPr>
          <a:lstStyle/>
          <a:p>
            <a:r>
              <a:rPr lang="de-DE" sz="1100" b="1"/>
              <a:t>OS, %</a:t>
            </a:r>
          </a:p>
        </p:txBody>
      </p:sp>
      <p:sp>
        <p:nvSpPr>
          <p:cNvPr id="155" name="Textfeld 154">
            <a:extLst>
              <a:ext uri="{FF2B5EF4-FFF2-40B4-BE49-F238E27FC236}">
                <a16:creationId xmlns:a16="http://schemas.microsoft.com/office/drawing/2014/main" id="{B4C113D7-35BB-4DFB-B66F-48237CFCC504}"/>
              </a:ext>
            </a:extLst>
          </p:cNvPr>
          <p:cNvSpPr txBox="1"/>
          <p:nvPr/>
        </p:nvSpPr>
        <p:spPr>
          <a:xfrm>
            <a:off x="8023374" y="2609136"/>
            <a:ext cx="1156086" cy="246221"/>
          </a:xfrm>
          <a:prstGeom prst="rect">
            <a:avLst/>
          </a:prstGeom>
          <a:noFill/>
        </p:spPr>
        <p:txBody>
          <a:bodyPr wrap="none" rtlCol="0">
            <a:spAutoFit/>
          </a:bodyPr>
          <a:lstStyle/>
          <a:p>
            <a:r>
              <a:rPr lang="de-DE" sz="1000"/>
              <a:t>Treatment </a:t>
            </a:r>
            <a:r>
              <a:rPr lang="de-DE" sz="1000" err="1"/>
              <a:t>period</a:t>
            </a:r>
            <a:endParaRPr lang="de-DE" sz="1000"/>
          </a:p>
        </p:txBody>
      </p:sp>
      <p:cxnSp>
        <p:nvCxnSpPr>
          <p:cNvPr id="156" name="Gerade Verbindung mit Pfeil 155">
            <a:extLst>
              <a:ext uri="{FF2B5EF4-FFF2-40B4-BE49-F238E27FC236}">
                <a16:creationId xmlns:a16="http://schemas.microsoft.com/office/drawing/2014/main" id="{44A6BC9E-CA83-4547-AAAA-B3974089C72E}"/>
              </a:ext>
            </a:extLst>
          </p:cNvPr>
          <p:cNvCxnSpPr/>
          <p:nvPr/>
        </p:nvCxnSpPr>
        <p:spPr>
          <a:xfrm>
            <a:off x="7632269" y="2858532"/>
            <a:ext cx="1905966" cy="0"/>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186C79BC-AEF9-4378-9313-30959B90D060}"/>
              </a:ext>
            </a:extLst>
          </p:cNvPr>
          <p:cNvCxnSpPr/>
          <p:nvPr/>
        </p:nvCxnSpPr>
        <p:spPr>
          <a:xfrm>
            <a:off x="7970171" y="1855935"/>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0" name="Gerader Verbinder 159">
            <a:extLst>
              <a:ext uri="{FF2B5EF4-FFF2-40B4-BE49-F238E27FC236}">
                <a16:creationId xmlns:a16="http://schemas.microsoft.com/office/drawing/2014/main" id="{AD0E4C6A-04B9-40E4-9776-7691E1C5D4FB}"/>
              </a:ext>
            </a:extLst>
          </p:cNvPr>
          <p:cNvCxnSpPr/>
          <p:nvPr/>
        </p:nvCxnSpPr>
        <p:spPr>
          <a:xfrm>
            <a:off x="8133080" y="1855935"/>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BE2E1D34-112D-49AB-B72C-C584BD2A58DE}"/>
              </a:ext>
            </a:extLst>
          </p:cNvPr>
          <p:cNvCxnSpPr/>
          <p:nvPr/>
        </p:nvCxnSpPr>
        <p:spPr>
          <a:xfrm>
            <a:off x="8321198" y="1855935"/>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8C32777C-8F4A-45FF-ACE9-162EEE4A9411}"/>
              </a:ext>
            </a:extLst>
          </p:cNvPr>
          <p:cNvCxnSpPr/>
          <p:nvPr/>
        </p:nvCxnSpPr>
        <p:spPr>
          <a:xfrm>
            <a:off x="8526565" y="1855935"/>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C0FAE4CD-3BB1-48E1-B149-C89B4D00BA45}"/>
              </a:ext>
            </a:extLst>
          </p:cNvPr>
          <p:cNvCxnSpPr/>
          <p:nvPr/>
        </p:nvCxnSpPr>
        <p:spPr>
          <a:xfrm>
            <a:off x="9619558" y="1876176"/>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C6E74DD5-D427-4574-9E61-9E0C097C2FFD}"/>
              </a:ext>
            </a:extLst>
          </p:cNvPr>
          <p:cNvCxnSpPr/>
          <p:nvPr/>
        </p:nvCxnSpPr>
        <p:spPr>
          <a:xfrm>
            <a:off x="10438708" y="1896452"/>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4A7511D5-27EB-4C9A-91D7-5B4960D632D7}"/>
              </a:ext>
            </a:extLst>
          </p:cNvPr>
          <p:cNvCxnSpPr/>
          <p:nvPr/>
        </p:nvCxnSpPr>
        <p:spPr>
          <a:xfrm>
            <a:off x="11067052" y="1896452"/>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A3A49D41-A6EC-4FA5-B87A-5F1FF686F6BA}"/>
              </a:ext>
            </a:extLst>
          </p:cNvPr>
          <p:cNvCxnSpPr/>
          <p:nvPr/>
        </p:nvCxnSpPr>
        <p:spPr>
          <a:xfrm>
            <a:off x="11105152" y="1896452"/>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CA4860B3-4BAA-4008-80EB-423025DFACB5}"/>
              </a:ext>
            </a:extLst>
          </p:cNvPr>
          <p:cNvCxnSpPr/>
          <p:nvPr/>
        </p:nvCxnSpPr>
        <p:spPr>
          <a:xfrm>
            <a:off x="11151650" y="1898834"/>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E010DCA3-8AE6-4FAD-A70D-18D713594632}"/>
              </a:ext>
            </a:extLst>
          </p:cNvPr>
          <p:cNvCxnSpPr/>
          <p:nvPr/>
        </p:nvCxnSpPr>
        <p:spPr>
          <a:xfrm>
            <a:off x="11170700" y="1898834"/>
            <a:ext cx="0" cy="81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7" name="Freihandform: Form 156">
            <a:extLst>
              <a:ext uri="{FF2B5EF4-FFF2-40B4-BE49-F238E27FC236}">
                <a16:creationId xmlns:a16="http://schemas.microsoft.com/office/drawing/2014/main" id="{98F3CEEC-C9CC-4073-A53E-0783963CCDC3}"/>
              </a:ext>
            </a:extLst>
          </p:cNvPr>
          <p:cNvSpPr/>
          <p:nvPr/>
        </p:nvSpPr>
        <p:spPr>
          <a:xfrm>
            <a:off x="7632034" y="1870294"/>
            <a:ext cx="3548062" cy="69056"/>
          </a:xfrm>
          <a:custGeom>
            <a:avLst/>
            <a:gdLst>
              <a:gd name="connsiteX0" fmla="*/ 0 w 3071812"/>
              <a:gd name="connsiteY0" fmla="*/ 0 h 69056"/>
              <a:gd name="connsiteX1" fmla="*/ 107156 w 3071812"/>
              <a:gd name="connsiteY1" fmla="*/ 2381 h 69056"/>
              <a:gd name="connsiteX2" fmla="*/ 104775 w 3071812"/>
              <a:gd name="connsiteY2" fmla="*/ 23812 h 69056"/>
              <a:gd name="connsiteX3" fmla="*/ 1969294 w 3071812"/>
              <a:gd name="connsiteY3" fmla="*/ 21431 h 69056"/>
              <a:gd name="connsiteX4" fmla="*/ 1971675 w 3071812"/>
              <a:gd name="connsiteY4" fmla="*/ 45244 h 69056"/>
              <a:gd name="connsiteX5" fmla="*/ 2207419 w 3071812"/>
              <a:gd name="connsiteY5" fmla="*/ 38100 h 69056"/>
              <a:gd name="connsiteX6" fmla="*/ 2207419 w 3071812"/>
              <a:gd name="connsiteY6" fmla="*/ 66675 h 69056"/>
              <a:gd name="connsiteX7" fmla="*/ 3071812 w 3071812"/>
              <a:gd name="connsiteY7" fmla="*/ 69056 h 69056"/>
              <a:gd name="connsiteX0" fmla="*/ 0 w 3548062"/>
              <a:gd name="connsiteY0" fmla="*/ 0 h 69056"/>
              <a:gd name="connsiteX1" fmla="*/ 107156 w 3548062"/>
              <a:gd name="connsiteY1" fmla="*/ 2381 h 69056"/>
              <a:gd name="connsiteX2" fmla="*/ 104775 w 3548062"/>
              <a:gd name="connsiteY2" fmla="*/ 23812 h 69056"/>
              <a:gd name="connsiteX3" fmla="*/ 1969294 w 3548062"/>
              <a:gd name="connsiteY3" fmla="*/ 21431 h 69056"/>
              <a:gd name="connsiteX4" fmla="*/ 1971675 w 3548062"/>
              <a:gd name="connsiteY4" fmla="*/ 45244 h 69056"/>
              <a:gd name="connsiteX5" fmla="*/ 2207419 w 3548062"/>
              <a:gd name="connsiteY5" fmla="*/ 38100 h 69056"/>
              <a:gd name="connsiteX6" fmla="*/ 2207419 w 3548062"/>
              <a:gd name="connsiteY6" fmla="*/ 66675 h 69056"/>
              <a:gd name="connsiteX7" fmla="*/ 3548062 w 3548062"/>
              <a:gd name="connsiteY7" fmla="*/ 69056 h 69056"/>
              <a:gd name="connsiteX0" fmla="*/ 0 w 3548062"/>
              <a:gd name="connsiteY0" fmla="*/ 0 h 69056"/>
              <a:gd name="connsiteX1" fmla="*/ 107156 w 3548062"/>
              <a:gd name="connsiteY1" fmla="*/ 2381 h 69056"/>
              <a:gd name="connsiteX2" fmla="*/ 104775 w 3548062"/>
              <a:gd name="connsiteY2" fmla="*/ 23812 h 69056"/>
              <a:gd name="connsiteX3" fmla="*/ 1969294 w 3548062"/>
              <a:gd name="connsiteY3" fmla="*/ 21431 h 69056"/>
              <a:gd name="connsiteX4" fmla="*/ 1971675 w 3548062"/>
              <a:gd name="connsiteY4" fmla="*/ 45244 h 69056"/>
              <a:gd name="connsiteX5" fmla="*/ 2207419 w 3548062"/>
              <a:gd name="connsiteY5" fmla="*/ 45244 h 69056"/>
              <a:gd name="connsiteX6" fmla="*/ 2207419 w 3548062"/>
              <a:gd name="connsiteY6" fmla="*/ 66675 h 69056"/>
              <a:gd name="connsiteX7" fmla="*/ 3548062 w 3548062"/>
              <a:gd name="connsiteY7" fmla="*/ 69056 h 69056"/>
              <a:gd name="connsiteX0" fmla="*/ 0 w 3548062"/>
              <a:gd name="connsiteY0" fmla="*/ 0 h 69056"/>
              <a:gd name="connsiteX1" fmla="*/ 107156 w 3548062"/>
              <a:gd name="connsiteY1" fmla="*/ 2381 h 69056"/>
              <a:gd name="connsiteX2" fmla="*/ 104775 w 3548062"/>
              <a:gd name="connsiteY2" fmla="*/ 23812 h 69056"/>
              <a:gd name="connsiteX3" fmla="*/ 1969294 w 3548062"/>
              <a:gd name="connsiteY3" fmla="*/ 21431 h 69056"/>
              <a:gd name="connsiteX4" fmla="*/ 1969293 w 3548062"/>
              <a:gd name="connsiteY4" fmla="*/ 45244 h 69056"/>
              <a:gd name="connsiteX5" fmla="*/ 2207419 w 3548062"/>
              <a:gd name="connsiteY5" fmla="*/ 45244 h 69056"/>
              <a:gd name="connsiteX6" fmla="*/ 2207419 w 3548062"/>
              <a:gd name="connsiteY6" fmla="*/ 66675 h 69056"/>
              <a:gd name="connsiteX7" fmla="*/ 3548062 w 3548062"/>
              <a:gd name="connsiteY7" fmla="*/ 69056 h 69056"/>
              <a:gd name="connsiteX0" fmla="*/ 0 w 3548062"/>
              <a:gd name="connsiteY0" fmla="*/ 0 h 69056"/>
              <a:gd name="connsiteX1" fmla="*/ 107156 w 3548062"/>
              <a:gd name="connsiteY1" fmla="*/ 2381 h 69056"/>
              <a:gd name="connsiteX2" fmla="*/ 107156 w 3548062"/>
              <a:gd name="connsiteY2" fmla="*/ 23812 h 69056"/>
              <a:gd name="connsiteX3" fmla="*/ 1969294 w 3548062"/>
              <a:gd name="connsiteY3" fmla="*/ 21431 h 69056"/>
              <a:gd name="connsiteX4" fmla="*/ 1969293 w 3548062"/>
              <a:gd name="connsiteY4" fmla="*/ 45244 h 69056"/>
              <a:gd name="connsiteX5" fmla="*/ 2207419 w 3548062"/>
              <a:gd name="connsiteY5" fmla="*/ 45244 h 69056"/>
              <a:gd name="connsiteX6" fmla="*/ 2207419 w 3548062"/>
              <a:gd name="connsiteY6" fmla="*/ 66675 h 69056"/>
              <a:gd name="connsiteX7" fmla="*/ 3548062 w 3548062"/>
              <a:gd name="connsiteY7" fmla="*/ 69056 h 69056"/>
              <a:gd name="connsiteX0" fmla="*/ 0 w 3548062"/>
              <a:gd name="connsiteY0" fmla="*/ 0 h 69056"/>
              <a:gd name="connsiteX1" fmla="*/ 107156 w 3548062"/>
              <a:gd name="connsiteY1" fmla="*/ 0 h 69056"/>
              <a:gd name="connsiteX2" fmla="*/ 107156 w 3548062"/>
              <a:gd name="connsiteY2" fmla="*/ 23812 h 69056"/>
              <a:gd name="connsiteX3" fmla="*/ 1969294 w 3548062"/>
              <a:gd name="connsiteY3" fmla="*/ 21431 h 69056"/>
              <a:gd name="connsiteX4" fmla="*/ 1969293 w 3548062"/>
              <a:gd name="connsiteY4" fmla="*/ 45244 h 69056"/>
              <a:gd name="connsiteX5" fmla="*/ 2207419 w 3548062"/>
              <a:gd name="connsiteY5" fmla="*/ 45244 h 69056"/>
              <a:gd name="connsiteX6" fmla="*/ 2207419 w 3548062"/>
              <a:gd name="connsiteY6" fmla="*/ 66675 h 69056"/>
              <a:gd name="connsiteX7" fmla="*/ 3548062 w 3548062"/>
              <a:gd name="connsiteY7" fmla="*/ 69056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8062" h="69056">
                <a:moveTo>
                  <a:pt x="0" y="0"/>
                </a:moveTo>
                <a:lnTo>
                  <a:pt x="107156" y="0"/>
                </a:lnTo>
                <a:lnTo>
                  <a:pt x="107156" y="23812"/>
                </a:lnTo>
                <a:lnTo>
                  <a:pt x="1969294" y="21431"/>
                </a:lnTo>
                <a:cubicBezTo>
                  <a:pt x="1969294" y="29369"/>
                  <a:pt x="1969293" y="37306"/>
                  <a:pt x="1969293" y="45244"/>
                </a:cubicBezTo>
                <a:lnTo>
                  <a:pt x="2207419" y="45244"/>
                </a:lnTo>
                <a:lnTo>
                  <a:pt x="2207419" y="66675"/>
                </a:lnTo>
                <a:lnTo>
                  <a:pt x="3548062" y="69056"/>
                </a:ln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8" name="Freihandform: Form 157">
            <a:extLst>
              <a:ext uri="{FF2B5EF4-FFF2-40B4-BE49-F238E27FC236}">
                <a16:creationId xmlns:a16="http://schemas.microsoft.com/office/drawing/2014/main" id="{F342B1D7-5D96-41BE-B293-3F97FBE1324F}"/>
              </a:ext>
            </a:extLst>
          </p:cNvPr>
          <p:cNvSpPr/>
          <p:nvPr/>
        </p:nvSpPr>
        <p:spPr>
          <a:xfrm>
            <a:off x="7633097" y="1870578"/>
            <a:ext cx="3548062" cy="69057"/>
          </a:xfrm>
          <a:custGeom>
            <a:avLst/>
            <a:gdLst>
              <a:gd name="connsiteX0" fmla="*/ 0 w 3071812"/>
              <a:gd name="connsiteY0" fmla="*/ 0 h 69056"/>
              <a:gd name="connsiteX1" fmla="*/ 107156 w 3071812"/>
              <a:gd name="connsiteY1" fmla="*/ 2381 h 69056"/>
              <a:gd name="connsiteX2" fmla="*/ 104775 w 3071812"/>
              <a:gd name="connsiteY2" fmla="*/ 23812 h 69056"/>
              <a:gd name="connsiteX3" fmla="*/ 1969294 w 3071812"/>
              <a:gd name="connsiteY3" fmla="*/ 21431 h 69056"/>
              <a:gd name="connsiteX4" fmla="*/ 1971675 w 3071812"/>
              <a:gd name="connsiteY4" fmla="*/ 45244 h 69056"/>
              <a:gd name="connsiteX5" fmla="*/ 2207419 w 3071812"/>
              <a:gd name="connsiteY5" fmla="*/ 38100 h 69056"/>
              <a:gd name="connsiteX6" fmla="*/ 2207419 w 3071812"/>
              <a:gd name="connsiteY6" fmla="*/ 66675 h 69056"/>
              <a:gd name="connsiteX7" fmla="*/ 3071812 w 3071812"/>
              <a:gd name="connsiteY7" fmla="*/ 69056 h 69056"/>
              <a:gd name="connsiteX0" fmla="*/ 0 w 3548062"/>
              <a:gd name="connsiteY0" fmla="*/ 0 h 69056"/>
              <a:gd name="connsiteX1" fmla="*/ 107156 w 3548062"/>
              <a:gd name="connsiteY1" fmla="*/ 2381 h 69056"/>
              <a:gd name="connsiteX2" fmla="*/ 104775 w 3548062"/>
              <a:gd name="connsiteY2" fmla="*/ 23812 h 69056"/>
              <a:gd name="connsiteX3" fmla="*/ 1969294 w 3548062"/>
              <a:gd name="connsiteY3" fmla="*/ 21431 h 69056"/>
              <a:gd name="connsiteX4" fmla="*/ 1971675 w 3548062"/>
              <a:gd name="connsiteY4" fmla="*/ 45244 h 69056"/>
              <a:gd name="connsiteX5" fmla="*/ 2207419 w 3548062"/>
              <a:gd name="connsiteY5" fmla="*/ 38100 h 69056"/>
              <a:gd name="connsiteX6" fmla="*/ 2207419 w 3548062"/>
              <a:gd name="connsiteY6" fmla="*/ 66675 h 69056"/>
              <a:gd name="connsiteX7" fmla="*/ 3548062 w 3548062"/>
              <a:gd name="connsiteY7" fmla="*/ 69056 h 69056"/>
              <a:gd name="connsiteX0" fmla="*/ 0 w 3548062"/>
              <a:gd name="connsiteY0" fmla="*/ 0 h 69056"/>
              <a:gd name="connsiteX1" fmla="*/ 107156 w 3548062"/>
              <a:gd name="connsiteY1" fmla="*/ 2381 h 69056"/>
              <a:gd name="connsiteX2" fmla="*/ 104775 w 3548062"/>
              <a:gd name="connsiteY2" fmla="*/ 23812 h 69056"/>
              <a:gd name="connsiteX3" fmla="*/ 1969294 w 3548062"/>
              <a:gd name="connsiteY3" fmla="*/ 21431 h 69056"/>
              <a:gd name="connsiteX4" fmla="*/ 1971675 w 3548062"/>
              <a:gd name="connsiteY4" fmla="*/ 45244 h 69056"/>
              <a:gd name="connsiteX5" fmla="*/ 2207419 w 3548062"/>
              <a:gd name="connsiteY5" fmla="*/ 45244 h 69056"/>
              <a:gd name="connsiteX6" fmla="*/ 2207419 w 3548062"/>
              <a:gd name="connsiteY6" fmla="*/ 66675 h 69056"/>
              <a:gd name="connsiteX7" fmla="*/ 3548062 w 3548062"/>
              <a:gd name="connsiteY7" fmla="*/ 69056 h 69056"/>
              <a:gd name="connsiteX0" fmla="*/ 0 w 3548062"/>
              <a:gd name="connsiteY0" fmla="*/ 0 h 69056"/>
              <a:gd name="connsiteX1" fmla="*/ 107156 w 3548062"/>
              <a:gd name="connsiteY1" fmla="*/ 2381 h 69056"/>
              <a:gd name="connsiteX2" fmla="*/ 104775 w 3548062"/>
              <a:gd name="connsiteY2" fmla="*/ 23812 h 69056"/>
              <a:gd name="connsiteX3" fmla="*/ 1969294 w 3548062"/>
              <a:gd name="connsiteY3" fmla="*/ 21431 h 69056"/>
              <a:gd name="connsiteX4" fmla="*/ 1969293 w 3548062"/>
              <a:gd name="connsiteY4" fmla="*/ 45244 h 69056"/>
              <a:gd name="connsiteX5" fmla="*/ 2207419 w 3548062"/>
              <a:gd name="connsiteY5" fmla="*/ 45244 h 69056"/>
              <a:gd name="connsiteX6" fmla="*/ 2207419 w 3548062"/>
              <a:gd name="connsiteY6" fmla="*/ 66675 h 69056"/>
              <a:gd name="connsiteX7" fmla="*/ 3548062 w 3548062"/>
              <a:gd name="connsiteY7" fmla="*/ 69056 h 69056"/>
              <a:gd name="connsiteX0" fmla="*/ 0 w 3548062"/>
              <a:gd name="connsiteY0" fmla="*/ 0 h 69056"/>
              <a:gd name="connsiteX1" fmla="*/ 107156 w 3548062"/>
              <a:gd name="connsiteY1" fmla="*/ 2381 h 69056"/>
              <a:gd name="connsiteX2" fmla="*/ 107156 w 3548062"/>
              <a:gd name="connsiteY2" fmla="*/ 23812 h 69056"/>
              <a:gd name="connsiteX3" fmla="*/ 1969294 w 3548062"/>
              <a:gd name="connsiteY3" fmla="*/ 21431 h 69056"/>
              <a:gd name="connsiteX4" fmla="*/ 1969293 w 3548062"/>
              <a:gd name="connsiteY4" fmla="*/ 45244 h 69056"/>
              <a:gd name="connsiteX5" fmla="*/ 2207419 w 3548062"/>
              <a:gd name="connsiteY5" fmla="*/ 45244 h 69056"/>
              <a:gd name="connsiteX6" fmla="*/ 2207419 w 3548062"/>
              <a:gd name="connsiteY6" fmla="*/ 66675 h 69056"/>
              <a:gd name="connsiteX7" fmla="*/ 3548062 w 3548062"/>
              <a:gd name="connsiteY7" fmla="*/ 69056 h 69056"/>
              <a:gd name="connsiteX0" fmla="*/ 0 w 3548062"/>
              <a:gd name="connsiteY0" fmla="*/ 1 h 69057"/>
              <a:gd name="connsiteX1" fmla="*/ 107156 w 3548062"/>
              <a:gd name="connsiteY1" fmla="*/ 0 h 69057"/>
              <a:gd name="connsiteX2" fmla="*/ 107156 w 3548062"/>
              <a:gd name="connsiteY2" fmla="*/ 23813 h 69057"/>
              <a:gd name="connsiteX3" fmla="*/ 1969294 w 3548062"/>
              <a:gd name="connsiteY3" fmla="*/ 21432 h 69057"/>
              <a:gd name="connsiteX4" fmla="*/ 1969293 w 3548062"/>
              <a:gd name="connsiteY4" fmla="*/ 45245 h 69057"/>
              <a:gd name="connsiteX5" fmla="*/ 2207419 w 3548062"/>
              <a:gd name="connsiteY5" fmla="*/ 45245 h 69057"/>
              <a:gd name="connsiteX6" fmla="*/ 2207419 w 3548062"/>
              <a:gd name="connsiteY6" fmla="*/ 66676 h 69057"/>
              <a:gd name="connsiteX7" fmla="*/ 3548062 w 3548062"/>
              <a:gd name="connsiteY7" fmla="*/ 69057 h 6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48062" h="69057">
                <a:moveTo>
                  <a:pt x="0" y="1"/>
                </a:moveTo>
                <a:lnTo>
                  <a:pt x="107156" y="0"/>
                </a:lnTo>
                <a:lnTo>
                  <a:pt x="107156" y="23813"/>
                </a:lnTo>
                <a:lnTo>
                  <a:pt x="1969294" y="21432"/>
                </a:lnTo>
                <a:cubicBezTo>
                  <a:pt x="1969294" y="29370"/>
                  <a:pt x="1969293" y="37307"/>
                  <a:pt x="1969293" y="45245"/>
                </a:cubicBezTo>
                <a:lnTo>
                  <a:pt x="2207419" y="45245"/>
                </a:lnTo>
                <a:lnTo>
                  <a:pt x="2207419" y="66676"/>
                </a:lnTo>
                <a:lnTo>
                  <a:pt x="3548062" y="69057"/>
                </a:lnTo>
              </a:path>
            </a:pathLst>
          </a:custGeom>
          <a:noFill/>
          <a:ln w="1905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9" name="Textfeld 168">
            <a:extLst>
              <a:ext uri="{FF2B5EF4-FFF2-40B4-BE49-F238E27FC236}">
                <a16:creationId xmlns:a16="http://schemas.microsoft.com/office/drawing/2014/main" id="{2850999B-A2AA-4D4A-A942-FBADAA0D6A17}"/>
              </a:ext>
            </a:extLst>
          </p:cNvPr>
          <p:cNvSpPr txBox="1"/>
          <p:nvPr/>
        </p:nvSpPr>
        <p:spPr>
          <a:xfrm>
            <a:off x="10165400" y="1686165"/>
            <a:ext cx="1239442" cy="246221"/>
          </a:xfrm>
          <a:prstGeom prst="rect">
            <a:avLst/>
          </a:prstGeom>
          <a:noFill/>
        </p:spPr>
        <p:txBody>
          <a:bodyPr wrap="none" rtlCol="0">
            <a:spAutoFit/>
          </a:bodyPr>
          <a:lstStyle/>
          <a:p>
            <a:r>
              <a:rPr lang="de-DE" sz="1000"/>
              <a:t>All </a:t>
            </a:r>
            <a:r>
              <a:rPr lang="de-DE" sz="1000" err="1"/>
              <a:t>treated</a:t>
            </a:r>
            <a:r>
              <a:rPr lang="de-DE" sz="1000"/>
              <a:t> </a:t>
            </a:r>
            <a:r>
              <a:rPr lang="de-DE" sz="1000" err="1"/>
              <a:t>patients</a:t>
            </a:r>
            <a:endParaRPr lang="de-DE" sz="1000"/>
          </a:p>
        </p:txBody>
      </p:sp>
      <p:sp>
        <p:nvSpPr>
          <p:cNvPr id="170" name="Textfeld 169">
            <a:extLst>
              <a:ext uri="{FF2B5EF4-FFF2-40B4-BE49-F238E27FC236}">
                <a16:creationId xmlns:a16="http://schemas.microsoft.com/office/drawing/2014/main" id="{0493B093-7BB2-4FDD-89C2-8FC6DC2B5631}"/>
              </a:ext>
            </a:extLst>
          </p:cNvPr>
          <p:cNvSpPr txBox="1"/>
          <p:nvPr/>
        </p:nvSpPr>
        <p:spPr>
          <a:xfrm>
            <a:off x="9866352" y="2002920"/>
            <a:ext cx="1587294" cy="246221"/>
          </a:xfrm>
          <a:prstGeom prst="rect">
            <a:avLst/>
          </a:prstGeom>
          <a:noFill/>
        </p:spPr>
        <p:txBody>
          <a:bodyPr wrap="none" rtlCol="0">
            <a:spAutoFit/>
          </a:bodyPr>
          <a:lstStyle/>
          <a:p>
            <a:r>
              <a:rPr lang="de-DE" sz="1000" err="1"/>
              <a:t>Patients</a:t>
            </a:r>
            <a:r>
              <a:rPr lang="de-DE" sz="1000"/>
              <a:t> </a:t>
            </a:r>
            <a:r>
              <a:rPr lang="de-DE" sz="1000" err="1"/>
              <a:t>without</a:t>
            </a:r>
            <a:r>
              <a:rPr lang="de-DE" sz="1000"/>
              <a:t> del(17p)</a:t>
            </a:r>
          </a:p>
        </p:txBody>
      </p:sp>
    </p:spTree>
    <p:extLst>
      <p:ext uri="{BB962C8B-B14F-4D97-AF65-F5344CB8AC3E}">
        <p14:creationId xmlns:p14="http://schemas.microsoft.com/office/powerpoint/2010/main" val="225935103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vert="horz" wrap="square" lIns="0" tIns="12065" rIns="0" bIns="0" rtlCol="0">
            <a:spAutoFit/>
          </a:bodyPr>
          <a:lstStyle/>
          <a:p>
            <a:r>
              <a:rPr lang="en-US"/>
              <a:t>Contents – Classical Hodgkin Lymphoma</a:t>
            </a:r>
          </a:p>
        </p:txBody>
      </p:sp>
      <p:sp>
        <p:nvSpPr>
          <p:cNvPr id="6" name="Footer Placeholder 11">
            <a:extLst>
              <a:ext uri="{FF2B5EF4-FFF2-40B4-BE49-F238E27FC236}">
                <a16:creationId xmlns:a16="http://schemas.microsoft.com/office/drawing/2014/main" id="{F6EB1155-95FC-40FC-8730-985FED0D4145}"/>
              </a:ext>
            </a:extLst>
          </p:cNvPr>
          <p:cNvSpPr>
            <a:spLocks noGrp="1"/>
          </p:cNvSpPr>
          <p:nvPr>
            <p:ph type="ftr" sz="quarter" idx="11"/>
          </p:nvPr>
        </p:nvSpPr>
        <p:spPr/>
        <p:txBody>
          <a:bodyPr/>
          <a:lstStyle/>
          <a:p>
            <a:r>
              <a:rPr lang="de-DE"/>
              <a:t>CHL, c</a:t>
            </a:r>
            <a:r>
              <a:rPr lang="en-US"/>
              <a:t>lassical Hodgkin lymphoma.</a:t>
            </a:r>
          </a:p>
        </p:txBody>
      </p:sp>
      <p:sp>
        <p:nvSpPr>
          <p:cNvPr id="3" name="Rectangle 1">
            <a:extLst>
              <a:ext uri="{FF2B5EF4-FFF2-40B4-BE49-F238E27FC236}">
                <a16:creationId xmlns:a16="http://schemas.microsoft.com/office/drawing/2014/main" id="{A8E8383B-5329-44DC-9F98-8A5BA015CD6C}"/>
              </a:ext>
            </a:extLst>
          </p:cNvPr>
          <p:cNvSpPr>
            <a:spLocks noChangeArrowheads="1"/>
          </p:cNvSpPr>
          <p:nvPr/>
        </p:nvSpPr>
        <p:spPr bwMode="auto">
          <a:xfrm>
            <a:off x="769938" y="29098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a:t>
            </a:r>
            <a:endParaRPr kumimoji="0" lang="en-US" altLang="en-US" sz="1800" b="0" i="0" u="none" strike="noStrike" cap="none" normalizeH="0" baseline="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a:ln>
                <a:noFill/>
              </a:ln>
              <a:solidFill>
                <a:schemeClr val="tx1"/>
              </a:solidFill>
              <a:effectLst/>
              <a:latin typeface="Arial" panose="020B0604020202020204" pitchFamily="34" charset="0"/>
            </a:endParaRPr>
          </a:p>
        </p:txBody>
      </p:sp>
      <p:graphicFrame>
        <p:nvGraphicFramePr>
          <p:cNvPr id="9" name="Tabelle 8">
            <a:extLst>
              <a:ext uri="{FF2B5EF4-FFF2-40B4-BE49-F238E27FC236}">
                <a16:creationId xmlns:a16="http://schemas.microsoft.com/office/drawing/2014/main" id="{EBDA68CD-760C-5240-8990-6765907F21F5}"/>
              </a:ext>
            </a:extLst>
          </p:cNvPr>
          <p:cNvGraphicFramePr>
            <a:graphicFrameLocks noGrp="1"/>
          </p:cNvGraphicFramePr>
          <p:nvPr>
            <p:extLst>
              <p:ext uri="{D42A27DB-BD31-4B8C-83A1-F6EECF244321}">
                <p14:modId xmlns:p14="http://schemas.microsoft.com/office/powerpoint/2010/main" val="921413026"/>
              </p:ext>
            </p:extLst>
          </p:nvPr>
        </p:nvGraphicFramePr>
        <p:xfrm>
          <a:off x="407987" y="1808163"/>
          <a:ext cx="11376025" cy="2712720"/>
        </p:xfrm>
        <a:graphic>
          <a:graphicData uri="http://schemas.openxmlformats.org/drawingml/2006/table">
            <a:tbl>
              <a:tblPr firstRow="1" bandRow="1">
                <a:tableStyleId>{5C22544A-7EE6-4342-B048-85BDC9FD1C3A}</a:tableStyleId>
              </a:tblPr>
              <a:tblGrid>
                <a:gridCol w="964353">
                  <a:extLst>
                    <a:ext uri="{9D8B030D-6E8A-4147-A177-3AD203B41FA5}">
                      <a16:colId xmlns:a16="http://schemas.microsoft.com/office/drawing/2014/main" val="807382448"/>
                    </a:ext>
                  </a:extLst>
                </a:gridCol>
                <a:gridCol w="6507110">
                  <a:extLst>
                    <a:ext uri="{9D8B030D-6E8A-4147-A177-3AD203B41FA5}">
                      <a16:colId xmlns:a16="http://schemas.microsoft.com/office/drawing/2014/main" val="3640381920"/>
                    </a:ext>
                  </a:extLst>
                </a:gridCol>
                <a:gridCol w="1952281">
                  <a:extLst>
                    <a:ext uri="{9D8B030D-6E8A-4147-A177-3AD203B41FA5}">
                      <a16:colId xmlns:a16="http://schemas.microsoft.com/office/drawing/2014/main" val="3840717362"/>
                    </a:ext>
                  </a:extLst>
                </a:gridCol>
                <a:gridCol w="1952281">
                  <a:extLst>
                    <a:ext uri="{9D8B030D-6E8A-4147-A177-3AD203B41FA5}">
                      <a16:colId xmlns:a16="http://schemas.microsoft.com/office/drawing/2014/main" val="2176590606"/>
                    </a:ext>
                  </a:extLst>
                </a:gridCol>
              </a:tblGrid>
              <a:tr h="370840">
                <a:tc>
                  <a:txBody>
                    <a:bodyPr/>
                    <a:lstStyle/>
                    <a:p>
                      <a:pPr algn="ctr" fontAlgn="base"/>
                      <a:r>
                        <a:rPr lang="en-US" sz="1400" b="1" i="0">
                          <a:solidFill>
                            <a:srgbClr val="FFFFFF"/>
                          </a:solidFill>
                          <a:effectLst/>
                          <a:latin typeface="+mj-lt"/>
                        </a:rPr>
                        <a:t>Slide numbers​</a:t>
                      </a:r>
                    </a:p>
                  </a:txBody>
                  <a:tcPr anchor="ctr"/>
                </a:tc>
                <a:tc>
                  <a:txBody>
                    <a:bodyPr/>
                    <a:lstStyle/>
                    <a:p>
                      <a:pPr algn="ctr" fontAlgn="base"/>
                      <a:r>
                        <a:rPr lang="en-US" sz="1400" b="1" i="0">
                          <a:solidFill>
                            <a:srgbClr val="FFFFFF"/>
                          </a:solidFill>
                          <a:effectLst/>
                          <a:latin typeface="+mj-lt"/>
                        </a:rPr>
                        <a:t>Study ​</a:t>
                      </a:r>
                    </a:p>
                  </a:txBody>
                  <a:tcPr anchor="ctr"/>
                </a:tc>
                <a:tc>
                  <a:txBody>
                    <a:bodyPr/>
                    <a:lstStyle/>
                    <a:p>
                      <a:pPr lvl="0" algn="ctr">
                        <a:buNone/>
                      </a:pPr>
                      <a:r>
                        <a:rPr lang="en-US" sz="1400" b="1" i="0">
                          <a:solidFill>
                            <a:srgbClr val="FFFFFF"/>
                          </a:solidFill>
                          <a:effectLst/>
                          <a:latin typeface="+mj-lt"/>
                        </a:rPr>
                        <a:t>Author</a:t>
                      </a:r>
                    </a:p>
                  </a:txBody>
                  <a:tcPr anchor="ctr"/>
                </a:tc>
                <a:tc>
                  <a:txBody>
                    <a:bodyPr/>
                    <a:lstStyle/>
                    <a:p>
                      <a:pPr algn="ctr" fontAlgn="base"/>
                      <a:r>
                        <a:rPr lang="en-US" sz="1400" b="1" i="0">
                          <a:solidFill>
                            <a:srgbClr val="FFFFFF"/>
                          </a:solidFill>
                          <a:effectLst/>
                          <a:latin typeface="+mj-lt"/>
                        </a:rPr>
                        <a:t>Congress(es) and abstract number(s)</a:t>
                      </a:r>
                    </a:p>
                  </a:txBody>
                  <a:tcPr anchor="ctr"/>
                </a:tc>
                <a:extLst>
                  <a:ext uri="{0D108BD9-81ED-4DB2-BD59-A6C34878D82A}">
                    <a16:rowId xmlns:a16="http://schemas.microsoft.com/office/drawing/2014/main" val="1887823058"/>
                  </a:ext>
                </a:extLst>
              </a:tr>
              <a:tr h="370840">
                <a:tc>
                  <a:txBody>
                    <a:bodyPr/>
                    <a:lstStyle/>
                    <a:p>
                      <a:pPr algn="ctr" fontAlgn="base"/>
                      <a:r>
                        <a:rPr lang="en-US" sz="1400" b="0" i="0">
                          <a:solidFill>
                            <a:schemeClr val="tx1"/>
                          </a:solidFill>
                          <a:effectLst/>
                          <a:latin typeface="+mj-lt"/>
                        </a:rPr>
                        <a:t>164-172</a:t>
                      </a:r>
                    </a:p>
                  </a:txBody>
                  <a:tcPr anchor="ctr"/>
                </a:tc>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lang="en-US" sz="1400" b="0" i="0">
                          <a:solidFill>
                            <a:schemeClr val="tx1"/>
                          </a:solidFill>
                          <a:effectLst/>
                          <a:latin typeface="+mj-lt"/>
                        </a:rPr>
                        <a:t>Tislelizumab for relapsed/refractory cHL: Long-term follow-up efficacy and safety results from a phase 2 study.</a:t>
                      </a:r>
                    </a:p>
                  </a:txBody>
                  <a:tcPr anchor="ctr"/>
                </a:tc>
                <a:tc>
                  <a:txBody>
                    <a:bodyPr/>
                    <a:lstStyle/>
                    <a:p>
                      <a:pPr marL="0" lvl="0" indent="0" algn="ctr" defTabSz="914400">
                        <a:lnSpc>
                          <a:spcPct val="100000"/>
                        </a:lnSpc>
                        <a:spcBef>
                          <a:spcPts val="0"/>
                        </a:spcBef>
                        <a:spcAft>
                          <a:spcPts val="0"/>
                        </a:spcAft>
                        <a:buNone/>
                        <a:tabLst/>
                        <a:defRPr/>
                      </a:pPr>
                      <a:r>
                        <a:rPr lang="en-US" sz="1400" b="0" i="0">
                          <a:solidFill>
                            <a:schemeClr val="tx1"/>
                          </a:solidFill>
                          <a:effectLst/>
                          <a:latin typeface="+mj-lt"/>
                        </a:rPr>
                        <a:t>Yuqin Song</a:t>
                      </a: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sz="1400" b="0" i="0" kern="1200">
                          <a:solidFill>
                            <a:schemeClr val="tx1"/>
                          </a:solidFill>
                          <a:effectLst/>
                          <a:latin typeface="+mn-lt"/>
                          <a:ea typeface="+mn-ea"/>
                          <a:cs typeface="+mn-cs"/>
                        </a:rPr>
                        <a:t>EHA Abstract S207</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sz="1400" b="0" i="0" kern="1200">
                          <a:solidFill>
                            <a:schemeClr val="tx1"/>
                          </a:solidFill>
                          <a:effectLst/>
                          <a:latin typeface="+mn-lt"/>
                          <a:ea typeface="+mn-ea"/>
                          <a:cs typeface="+mn-cs"/>
                        </a:rPr>
                        <a:t>ASCO Abstract e19507</a:t>
                      </a:r>
                    </a:p>
                  </a:txBody>
                  <a:tcPr anchor="ctr"/>
                </a:tc>
                <a:extLst>
                  <a:ext uri="{0D108BD9-81ED-4DB2-BD59-A6C34878D82A}">
                    <a16:rowId xmlns:a16="http://schemas.microsoft.com/office/drawing/2014/main" val="2582141116"/>
                  </a:ext>
                </a:extLst>
              </a:tr>
              <a:tr h="370840">
                <a:tc>
                  <a:txBody>
                    <a:bodyPr/>
                    <a:lstStyle/>
                    <a:p>
                      <a:pPr algn="ctr" fontAlgn="base"/>
                      <a:r>
                        <a:rPr lang="en-US" sz="1400" b="0" i="0">
                          <a:solidFill>
                            <a:schemeClr val="tx1"/>
                          </a:solidFill>
                          <a:effectLst/>
                          <a:latin typeface="+mj-lt"/>
                        </a:rPr>
                        <a:t>173-179</a:t>
                      </a:r>
                    </a:p>
                  </a:txBody>
                  <a:tcPr anchor="ctr"/>
                </a:tc>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lang="en-US" sz="1400" b="0" i="0" kern="1200">
                          <a:solidFill>
                            <a:schemeClr val="tx1"/>
                          </a:solidFill>
                          <a:effectLst/>
                          <a:latin typeface="+mj-lt"/>
                          <a:ea typeface="+mn-ea"/>
                          <a:cs typeface="+mn-cs"/>
                        </a:rPr>
                        <a:t>Camrelizumab for relapsed/refractory cHL: Three-year outcome of a multicenter phase 2 study.</a:t>
                      </a:r>
                    </a:p>
                  </a:txBody>
                  <a:tcPr anchor="ctr"/>
                </a:tc>
                <a:tc>
                  <a:txBody>
                    <a:bodyPr/>
                    <a:lstStyle/>
                    <a:p>
                      <a:pPr marL="0" lvl="0" indent="0" algn="ctr">
                        <a:lnSpc>
                          <a:spcPct val="100000"/>
                        </a:lnSpc>
                        <a:spcBef>
                          <a:spcPts val="0"/>
                        </a:spcBef>
                        <a:spcAft>
                          <a:spcPts val="0"/>
                        </a:spcAft>
                        <a:buNone/>
                      </a:pPr>
                      <a:r>
                        <a:rPr lang="en-US" sz="1400" b="0" i="0" kern="1200">
                          <a:solidFill>
                            <a:schemeClr val="tx1"/>
                          </a:solidFill>
                          <a:effectLst/>
                          <a:latin typeface="+mj-lt"/>
                          <a:ea typeface="+mn-ea"/>
                          <a:cs typeface="+mn-cs"/>
                        </a:rPr>
                        <a:t>Jianqiu Wu</a:t>
                      </a:r>
                    </a:p>
                  </a:txBody>
                  <a:tcPr anchor="ctr"/>
                </a:tc>
                <a:tc>
                  <a:txBody>
                    <a:bodyPr/>
                    <a:lstStyle/>
                    <a:p>
                      <a:pPr marL="0" lvl="0" indent="0" algn="ctr" defTabSz="914400">
                        <a:lnSpc>
                          <a:spcPct val="100000"/>
                        </a:lnSpc>
                        <a:spcBef>
                          <a:spcPts val="0"/>
                        </a:spcBef>
                        <a:spcAft>
                          <a:spcPts val="0"/>
                        </a:spcAft>
                        <a:buNone/>
                        <a:tabLst/>
                        <a:defRPr/>
                      </a:pPr>
                      <a:r>
                        <a:rPr lang="en-US" sz="1400" b="0" i="0" kern="1200">
                          <a:solidFill>
                            <a:schemeClr val="tx1"/>
                          </a:solidFill>
                          <a:effectLst/>
                          <a:latin typeface="+mn-lt"/>
                          <a:ea typeface="+mn-ea"/>
                          <a:cs typeface="+mn-cs"/>
                        </a:rPr>
                        <a:t>EHA Abstract S206</a:t>
                      </a:r>
                      <a:endParaRPr lang="en-US" sz="1400" b="0" i="0" kern="1200">
                        <a:solidFill>
                          <a:schemeClr val="tx1"/>
                        </a:solidFill>
                        <a:effectLst/>
                        <a:latin typeface="+mj-lt"/>
                        <a:ea typeface="+mn-ea"/>
                        <a:cs typeface="+mn-cs"/>
                      </a:endParaRPr>
                    </a:p>
                  </a:txBody>
                  <a:tcPr anchor="ctr"/>
                </a:tc>
                <a:extLst>
                  <a:ext uri="{0D108BD9-81ED-4DB2-BD59-A6C34878D82A}">
                    <a16:rowId xmlns:a16="http://schemas.microsoft.com/office/drawing/2014/main" val="4025834274"/>
                  </a:ext>
                </a:extLst>
              </a:tr>
              <a:tr h="370840">
                <a:tc>
                  <a:txBody>
                    <a:bodyPr/>
                    <a:lstStyle/>
                    <a:p>
                      <a:pPr algn="ctr" fontAlgn="base"/>
                      <a:r>
                        <a:rPr lang="en-US" sz="1400" b="0" i="0">
                          <a:solidFill>
                            <a:schemeClr val="tx1"/>
                          </a:solidFill>
                          <a:effectLst/>
                          <a:latin typeface="+mj-lt"/>
                        </a:rPr>
                        <a:t>180-185</a:t>
                      </a:r>
                    </a:p>
                  </a:txBody>
                  <a:tcPr anchor="ctr"/>
                </a:tc>
                <a:tc>
                  <a:txBody>
                    <a:bodyPr/>
                    <a:lstStyle/>
                    <a:p>
                      <a:pPr marL="0" marR="0" lvl="0" indent="0" algn="l" rtl="0" eaLnBrk="1" fontAlgn="base" latinLnBrk="0" hangingPunct="1">
                        <a:lnSpc>
                          <a:spcPct val="100000"/>
                        </a:lnSpc>
                        <a:spcBef>
                          <a:spcPts val="0"/>
                        </a:spcBef>
                        <a:spcAft>
                          <a:spcPts val="0"/>
                        </a:spcAft>
                        <a:buClrTx/>
                        <a:buSzTx/>
                        <a:buFontTx/>
                        <a:buNone/>
                      </a:pPr>
                      <a:r>
                        <a:rPr lang="en-US" sz="1400" b="0" i="0" kern="1200" noProof="0">
                          <a:solidFill>
                            <a:schemeClr val="tx1"/>
                          </a:solidFill>
                          <a:effectLst/>
                          <a:latin typeface="+mj-lt"/>
                          <a:ea typeface="+mn-ea"/>
                          <a:cs typeface="+mn-cs"/>
                          <a:sym typeface="Arial"/>
                        </a:rPr>
                        <a:t>Penpulimab in patients with relapsed or refractory classical Hodgkin lymphoma: Results from a phase 2 study.</a:t>
                      </a:r>
                      <a:endParaRPr lang="en-US" sz="1400" b="0" i="0" kern="1200" noProof="0" dirty="0">
                        <a:solidFill>
                          <a:schemeClr val="tx1"/>
                        </a:solidFill>
                        <a:effectLst/>
                        <a:latin typeface="+mj-lt"/>
                        <a:ea typeface="+mn-ea"/>
                        <a:cs typeface="+mn-cs"/>
                        <a:sym typeface="Arial"/>
                      </a:endParaRPr>
                    </a:p>
                  </a:txBody>
                  <a:tcPr anchor="ctr"/>
                </a:tc>
                <a:tc>
                  <a:txBody>
                    <a:bodyPr/>
                    <a:lstStyle/>
                    <a:p>
                      <a:pPr marL="0" lvl="0" indent="0" algn="ctr" defTabSz="914400">
                        <a:lnSpc>
                          <a:spcPct val="100000"/>
                        </a:lnSpc>
                        <a:spcBef>
                          <a:spcPts val="0"/>
                        </a:spcBef>
                        <a:spcAft>
                          <a:spcPts val="0"/>
                        </a:spcAft>
                        <a:buNone/>
                        <a:tabLst/>
                        <a:defRPr/>
                      </a:pPr>
                      <a:r>
                        <a:rPr lang="en-US" sz="1400" b="0" i="0" kern="1200">
                          <a:solidFill>
                            <a:schemeClr val="tx1"/>
                          </a:solidFill>
                          <a:effectLst/>
                          <a:latin typeface="+mj-lt"/>
                          <a:ea typeface="+mn-ea"/>
                          <a:cs typeface="+mn-cs"/>
                        </a:rPr>
                        <a:t>Yuqin Song</a:t>
                      </a:r>
                    </a:p>
                  </a:txBody>
                  <a:tcPr anchor="ctr"/>
                </a:tc>
                <a:tc>
                  <a:txBody>
                    <a:bodyPr/>
                    <a:lstStyle/>
                    <a:p>
                      <a:pPr marL="0" lvl="0" indent="0" algn="ctr" defTabSz="914400">
                        <a:lnSpc>
                          <a:spcPct val="100000"/>
                        </a:lnSpc>
                        <a:spcBef>
                          <a:spcPts val="0"/>
                        </a:spcBef>
                        <a:spcAft>
                          <a:spcPts val="0"/>
                        </a:spcAft>
                        <a:buNone/>
                        <a:tabLst/>
                        <a:defRPr/>
                      </a:pPr>
                      <a:r>
                        <a:rPr lang="en-US" sz="1400" b="0" i="0" kern="1200" noProof="0">
                          <a:solidFill>
                            <a:schemeClr val="tx1"/>
                          </a:solidFill>
                          <a:effectLst/>
                          <a:latin typeface="+mn-lt"/>
                          <a:ea typeface="+mn-ea"/>
                          <a:cs typeface="+mn-cs"/>
                          <a:sym typeface="Arial"/>
                        </a:rPr>
                        <a:t>ASCO Abstract 7529</a:t>
                      </a:r>
                      <a:r>
                        <a:rPr lang="en-US" sz="1400" b="0" i="0" kern="1200" noProof="0">
                          <a:solidFill>
                            <a:schemeClr val="tx1"/>
                          </a:solidFill>
                          <a:effectLst/>
                          <a:latin typeface="+mn-lt"/>
                          <a:ea typeface="+mn-ea"/>
                          <a:cs typeface="+mn-cs"/>
                        </a:rPr>
                        <a:t> </a:t>
                      </a:r>
                      <a:endParaRPr lang="en-US" sz="1400" b="0" i="0" kern="1200">
                        <a:solidFill>
                          <a:schemeClr val="tx1"/>
                        </a:solidFill>
                        <a:effectLst/>
                        <a:latin typeface="+mj-lt"/>
                        <a:ea typeface="+mn-ea"/>
                        <a:cs typeface="+mn-cs"/>
                      </a:endParaRPr>
                    </a:p>
                  </a:txBody>
                  <a:tcPr anchor="ctr"/>
                </a:tc>
                <a:extLst>
                  <a:ext uri="{0D108BD9-81ED-4DB2-BD59-A6C34878D82A}">
                    <a16:rowId xmlns:a16="http://schemas.microsoft.com/office/drawing/2014/main" val="2914538888"/>
                  </a:ext>
                </a:extLst>
              </a:tr>
              <a:tr h="370840">
                <a:tc>
                  <a:txBody>
                    <a:bodyPr/>
                    <a:lstStyle/>
                    <a:p>
                      <a:pPr marL="0" marR="0" algn="ctr">
                        <a:lnSpc>
                          <a:spcPct val="107000"/>
                        </a:lnSpc>
                        <a:spcBef>
                          <a:spcPts val="0"/>
                        </a:spcBef>
                        <a:spcAft>
                          <a:spcPts val="0"/>
                        </a:spcAft>
                      </a:pPr>
                      <a:r>
                        <a:rPr lang="en-US" sz="1400">
                          <a:solidFill>
                            <a:schemeClr val="tx1"/>
                          </a:solidFill>
                          <a:effectLst/>
                          <a:latin typeface="+mj-lt"/>
                          <a:ea typeface="Calibri" panose="020F0502020204030204" pitchFamily="34" charset="0"/>
                          <a:cs typeface="Times New Roman"/>
                        </a:rPr>
                        <a:t>186-192</a:t>
                      </a:r>
                      <a:endParaRPr lang="en-US" sz="1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tc>
                <a:tc>
                  <a:txBody>
                    <a:bodyPr/>
                    <a:lstStyle/>
                    <a:p>
                      <a:pPr marL="0" marR="0" lvl="0" indent="0" algn="l" rtl="0" eaLnBrk="1" fontAlgn="base" latinLnBrk="0" hangingPunct="1">
                        <a:lnSpc>
                          <a:spcPct val="100000"/>
                        </a:lnSpc>
                        <a:spcBef>
                          <a:spcPts val="0"/>
                        </a:spcBef>
                        <a:spcAft>
                          <a:spcPts val="0"/>
                        </a:spcAft>
                        <a:buClrTx/>
                        <a:buSzTx/>
                        <a:buFontTx/>
                        <a:buNone/>
                      </a:pPr>
                      <a:r>
                        <a:rPr lang="en-US" sz="1400" b="1" i="0" kern="1200">
                          <a:solidFill>
                            <a:schemeClr val="tx1"/>
                          </a:solidFill>
                          <a:effectLst/>
                          <a:latin typeface="+mj-lt"/>
                          <a:ea typeface="+mn-ea"/>
                          <a:cs typeface="+mn-cs"/>
                        </a:rPr>
                        <a:t>CheckMate 205</a:t>
                      </a:r>
                      <a:r>
                        <a:rPr lang="en-US" sz="1400" b="0" i="0" kern="1200">
                          <a:solidFill>
                            <a:schemeClr val="tx1"/>
                          </a:solidFill>
                          <a:effectLst/>
                          <a:latin typeface="+mj-lt"/>
                          <a:ea typeface="+mn-ea"/>
                          <a:cs typeface="+mn-cs"/>
                        </a:rPr>
                        <a:t>: Nivolumab for relapsed/refractory cHL after autologous transplantation: 5-year overall survival results.</a:t>
                      </a:r>
                    </a:p>
                  </a:txBody>
                  <a:tcPr marL="68580" marR="68580" marT="0" marB="0" anchor="ctr"/>
                </a:tc>
                <a:tc>
                  <a:txBody>
                    <a:bodyPr/>
                    <a:lstStyle/>
                    <a:p>
                      <a:pPr marL="0" lvl="0" algn="ctr">
                        <a:spcBef>
                          <a:spcPts val="0"/>
                        </a:spcBef>
                        <a:spcAft>
                          <a:spcPts val="0"/>
                        </a:spcAft>
                        <a:buNone/>
                      </a:pPr>
                      <a:r>
                        <a:rPr lang="en-US" sz="1400">
                          <a:solidFill>
                            <a:schemeClr val="tx1"/>
                          </a:solidFill>
                          <a:effectLst/>
                          <a:latin typeface="+mj-lt"/>
                          <a:ea typeface="Calibri" panose="020F0502020204030204" pitchFamily="34" charset="0"/>
                          <a:cs typeface="Times New Roman"/>
                        </a:rPr>
                        <a:t>Stephen Ansell</a:t>
                      </a:r>
                    </a:p>
                  </a:txBody>
                  <a:tcPr marL="68580" marR="6858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i="0" kern="1200" dirty="0">
                          <a:solidFill>
                            <a:schemeClr val="tx1"/>
                          </a:solidFill>
                          <a:effectLst/>
                          <a:latin typeface="+mn-lt"/>
                          <a:ea typeface="+mn-ea"/>
                          <a:cs typeface="+mn-cs"/>
                        </a:rPr>
                        <a:t>ICML Abstract 074</a:t>
                      </a:r>
                    </a:p>
                  </a:txBody>
                  <a:tcPr marL="68580" marR="68580" marT="0" marB="0" anchor="ctr"/>
                </a:tc>
                <a:extLst>
                  <a:ext uri="{0D108BD9-81ED-4DB2-BD59-A6C34878D82A}">
                    <a16:rowId xmlns:a16="http://schemas.microsoft.com/office/drawing/2014/main" val="3000064702"/>
                  </a:ext>
                </a:extLst>
              </a:tr>
            </a:tbl>
          </a:graphicData>
        </a:graphic>
      </p:graphicFrame>
    </p:spTree>
    <p:extLst>
      <p:ext uri="{BB962C8B-B14F-4D97-AF65-F5344CB8AC3E}">
        <p14:creationId xmlns:p14="http://schemas.microsoft.com/office/powerpoint/2010/main" val="97503168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Diagramm 18">
            <a:extLst>
              <a:ext uri="{FF2B5EF4-FFF2-40B4-BE49-F238E27FC236}">
                <a16:creationId xmlns:a16="http://schemas.microsoft.com/office/drawing/2014/main" id="{3D3FCCF5-6E32-4455-9C09-3390F8823F86}"/>
              </a:ext>
            </a:extLst>
          </p:cNvPr>
          <p:cNvGraphicFramePr/>
          <p:nvPr>
            <p:extLst>
              <p:ext uri="{D42A27DB-BD31-4B8C-83A1-F6EECF244321}">
                <p14:modId xmlns:p14="http://schemas.microsoft.com/office/powerpoint/2010/main" val="1994532635"/>
              </p:ext>
            </p:extLst>
          </p:nvPr>
        </p:nvGraphicFramePr>
        <p:xfrm>
          <a:off x="6186145" y="1833369"/>
          <a:ext cx="5873073" cy="3800115"/>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a:extLst>
              <a:ext uri="{FF2B5EF4-FFF2-40B4-BE49-F238E27FC236}">
                <a16:creationId xmlns:a16="http://schemas.microsoft.com/office/drawing/2014/main" id="{835E7B42-B28C-C041-A04E-85DD085144F3}"/>
              </a:ext>
            </a:extLst>
          </p:cNvPr>
          <p:cNvSpPr>
            <a:spLocks noGrp="1"/>
          </p:cNvSpPr>
          <p:nvPr>
            <p:ph type="title"/>
          </p:nvPr>
        </p:nvSpPr>
        <p:spPr/>
        <p:txBody>
          <a:bodyPr/>
          <a:lstStyle/>
          <a:p>
            <a:r>
              <a:rPr lang="en-IT"/>
              <a:t>Results: ORR and MRD</a:t>
            </a:r>
          </a:p>
        </p:txBody>
      </p:sp>
      <p:sp>
        <p:nvSpPr>
          <p:cNvPr id="5" name="Footer Placeholder 5">
            <a:extLst>
              <a:ext uri="{FF2B5EF4-FFF2-40B4-BE49-F238E27FC236}">
                <a16:creationId xmlns:a16="http://schemas.microsoft.com/office/drawing/2014/main" id="{43AB6E7D-427D-924F-9648-0EA111D8F45A}"/>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CR, complete response; </a:t>
            </a:r>
            <a:r>
              <a:rPr lang="en-US" err="1">
                <a:latin typeface="Arial" panose="020B0604020202020204" pitchFamily="34" charset="0"/>
                <a:cs typeface="Arial" panose="020B0604020202020204" pitchFamily="34" charset="0"/>
              </a:rPr>
              <a:t>CRi</a:t>
            </a:r>
            <a:r>
              <a:rPr lang="en-US">
                <a:latin typeface="Arial" panose="020B0604020202020204" pitchFamily="34" charset="0"/>
                <a:cs typeface="Arial" panose="020B0604020202020204" pitchFamily="34" charset="0"/>
              </a:rPr>
              <a:t>, complete response with incomplete bone marrow recovery; DOCR, duration of complete remission; MRD, minimal residual disease; OS, overall survival; PFS, progression-free survival; PR, partial response; TLS, tumor lysis syndrome; </a:t>
            </a:r>
            <a:r>
              <a:rPr lang="en-US" err="1">
                <a:latin typeface="Arial" panose="020B0604020202020204" pitchFamily="34" charset="0"/>
                <a:cs typeface="Arial" panose="020B0604020202020204" pitchFamily="34" charset="0"/>
              </a:rPr>
              <a:t>uMRD</a:t>
            </a:r>
            <a:r>
              <a:rPr lang="en-US">
                <a:latin typeface="Arial" panose="020B0604020202020204" pitchFamily="34" charset="0"/>
                <a:cs typeface="Arial" panose="020B0604020202020204" pitchFamily="34" charset="0"/>
              </a:rPr>
              <a:t>, undetectable minimal residual disease. </a:t>
            </a:r>
          </a:p>
          <a:p>
            <a:r>
              <a:rPr lang="en-US" b="1">
                <a:latin typeface="Arial" panose="020B0604020202020204" pitchFamily="34" charset="0"/>
                <a:cs typeface="Arial" panose="020B0604020202020204" pitchFamily="34" charset="0"/>
              </a:rPr>
              <a:t>Allan J et al, Abstract S147 presented at EHA 2021.</a:t>
            </a:r>
          </a:p>
        </p:txBody>
      </p:sp>
      <p:sp>
        <p:nvSpPr>
          <p:cNvPr id="11" name="Textplatzhalter 10">
            <a:extLst>
              <a:ext uri="{FF2B5EF4-FFF2-40B4-BE49-F238E27FC236}">
                <a16:creationId xmlns:a16="http://schemas.microsoft.com/office/drawing/2014/main" id="{385E6174-82F9-244F-A50A-F5B06C77258D}"/>
              </a:ext>
            </a:extLst>
          </p:cNvPr>
          <p:cNvSpPr>
            <a:spLocks noGrp="1"/>
          </p:cNvSpPr>
          <p:nvPr>
            <p:ph type="body" sz="quarter" idx="12"/>
          </p:nvPr>
        </p:nvSpPr>
        <p:spPr/>
        <p:txBody>
          <a:bodyPr/>
          <a:lstStyle/>
          <a:p>
            <a:r>
              <a:rPr lang="de-DE"/>
              <a:t>Best </a:t>
            </a:r>
            <a:r>
              <a:rPr lang="de-DE" err="1"/>
              <a:t>overall</a:t>
            </a:r>
            <a:r>
              <a:rPr lang="de-DE"/>
              <a:t> </a:t>
            </a:r>
            <a:r>
              <a:rPr lang="de-DE" err="1"/>
              <a:t>response</a:t>
            </a:r>
            <a:r>
              <a:rPr lang="de-DE"/>
              <a:t> in </a:t>
            </a:r>
            <a:r>
              <a:rPr lang="de-DE" err="1"/>
              <a:t>patients</a:t>
            </a:r>
            <a:r>
              <a:rPr lang="de-DE"/>
              <a:t> </a:t>
            </a:r>
            <a:r>
              <a:rPr lang="de-DE" err="1"/>
              <a:t>with</a:t>
            </a:r>
            <a:r>
              <a:rPr lang="de-DE"/>
              <a:t> del(17p)/</a:t>
            </a:r>
            <a:r>
              <a:rPr lang="de-DE" i="1"/>
              <a:t>TP53</a:t>
            </a:r>
            <a:r>
              <a:rPr lang="de-DE"/>
              <a:t> </a:t>
            </a:r>
            <a:r>
              <a:rPr lang="de-DE" err="1"/>
              <a:t>mutation</a:t>
            </a:r>
            <a:r>
              <a:rPr lang="de-DE"/>
              <a:t> (n=27)</a:t>
            </a:r>
          </a:p>
        </p:txBody>
      </p:sp>
      <p:sp>
        <p:nvSpPr>
          <p:cNvPr id="13" name="Textplatzhalter 12">
            <a:extLst>
              <a:ext uri="{FF2B5EF4-FFF2-40B4-BE49-F238E27FC236}">
                <a16:creationId xmlns:a16="http://schemas.microsoft.com/office/drawing/2014/main" id="{030FFCFA-828F-0148-94EE-FE5AB5B66D4A}"/>
              </a:ext>
            </a:extLst>
          </p:cNvPr>
          <p:cNvSpPr>
            <a:spLocks noGrp="1"/>
          </p:cNvSpPr>
          <p:nvPr>
            <p:ph type="body" sz="quarter" idx="13"/>
          </p:nvPr>
        </p:nvSpPr>
        <p:spPr/>
        <p:txBody>
          <a:bodyPr/>
          <a:lstStyle/>
          <a:p>
            <a:r>
              <a:rPr lang="de-DE"/>
              <a:t>Best </a:t>
            </a:r>
            <a:r>
              <a:rPr lang="de-DE" err="1"/>
              <a:t>uMRD</a:t>
            </a:r>
            <a:r>
              <a:rPr lang="de-DE"/>
              <a:t> </a:t>
            </a:r>
            <a:r>
              <a:rPr lang="de-DE" err="1"/>
              <a:t>rates</a:t>
            </a:r>
            <a:r>
              <a:rPr lang="de-DE"/>
              <a:t> in </a:t>
            </a:r>
            <a:r>
              <a:rPr lang="de-DE" err="1"/>
              <a:t>patients</a:t>
            </a:r>
            <a:r>
              <a:rPr lang="de-DE"/>
              <a:t> </a:t>
            </a:r>
            <a:r>
              <a:rPr lang="de-DE" err="1"/>
              <a:t>with</a:t>
            </a:r>
            <a:r>
              <a:rPr lang="de-DE"/>
              <a:t> del(17p)/</a:t>
            </a:r>
            <a:r>
              <a:rPr lang="de-DE" i="1"/>
              <a:t>TP53</a:t>
            </a:r>
            <a:r>
              <a:rPr lang="de-DE"/>
              <a:t> </a:t>
            </a:r>
            <a:r>
              <a:rPr lang="de-DE" err="1"/>
              <a:t>mutation</a:t>
            </a:r>
            <a:r>
              <a:rPr lang="de-DE"/>
              <a:t> (n=27)</a:t>
            </a:r>
          </a:p>
        </p:txBody>
      </p:sp>
      <p:sp>
        <p:nvSpPr>
          <p:cNvPr id="7" name="TextBox 6">
            <a:extLst>
              <a:ext uri="{FF2B5EF4-FFF2-40B4-BE49-F238E27FC236}">
                <a16:creationId xmlns:a16="http://schemas.microsoft.com/office/drawing/2014/main" id="{9D55A57E-A5F1-3045-8A4A-B14D2DA860E7}"/>
              </a:ext>
            </a:extLst>
          </p:cNvPr>
          <p:cNvSpPr txBox="1"/>
          <p:nvPr/>
        </p:nvSpPr>
        <p:spPr>
          <a:xfrm>
            <a:off x="395325" y="5594145"/>
            <a:ext cx="7137158" cy="646331"/>
          </a:xfrm>
          <a:prstGeom prst="rect">
            <a:avLst/>
          </a:prstGeom>
          <a:noFill/>
        </p:spPr>
        <p:txBody>
          <a:bodyPr wrap="square" lIns="0" tIns="0" rIns="0" bIns="0" rtlCol="0" anchor="t">
            <a:spAutoFit/>
          </a:bodyPr>
          <a:lstStyle/>
          <a:p>
            <a:pPr marL="285750" indent="-285750">
              <a:buClr>
                <a:schemeClr val="bg2"/>
              </a:buClr>
              <a:buFont typeface="Arial" panose="020B0604020202020204" pitchFamily="34" charset="0"/>
              <a:buChar char="•"/>
            </a:pPr>
            <a:r>
              <a:rPr lang="en-IT" sz="1400"/>
              <a:t>Patients with DOCR ≥12 cycles was 87% (13/15)</a:t>
            </a:r>
          </a:p>
          <a:p>
            <a:pPr marL="285750" indent="-285750">
              <a:buClr>
                <a:schemeClr val="bg2"/>
              </a:buClr>
              <a:buFont typeface="Arial" panose="020B0604020202020204" pitchFamily="34" charset="0"/>
              <a:buChar char="•"/>
            </a:pPr>
            <a:r>
              <a:rPr lang="en-IT" sz="1400"/>
              <a:t>Estimated 24-month PFS rate was 84% (95% CI, 63-94)</a:t>
            </a:r>
          </a:p>
          <a:p>
            <a:pPr marL="285750" indent="-285750">
              <a:buClr>
                <a:schemeClr val="bg2"/>
              </a:buClr>
              <a:buFont typeface="Arial" panose="020B0604020202020204" pitchFamily="34" charset="0"/>
              <a:buChar char="•"/>
            </a:pPr>
            <a:r>
              <a:rPr lang="en-IT" sz="1400"/>
              <a:t>Estimated 24-month OS rate was 96% (95% CI, 76-99)</a:t>
            </a:r>
          </a:p>
        </p:txBody>
      </p:sp>
      <p:graphicFrame>
        <p:nvGraphicFramePr>
          <p:cNvPr id="18" name="Diagramm 17">
            <a:extLst>
              <a:ext uri="{FF2B5EF4-FFF2-40B4-BE49-F238E27FC236}">
                <a16:creationId xmlns:a16="http://schemas.microsoft.com/office/drawing/2014/main" id="{368E42AE-A0FE-407E-9EF8-01992E6E21EB}"/>
              </a:ext>
            </a:extLst>
          </p:cNvPr>
          <p:cNvGraphicFramePr/>
          <p:nvPr>
            <p:extLst>
              <p:ext uri="{D42A27DB-BD31-4B8C-83A1-F6EECF244321}">
                <p14:modId xmlns:p14="http://schemas.microsoft.com/office/powerpoint/2010/main" val="3530099554"/>
              </p:ext>
            </p:extLst>
          </p:nvPr>
        </p:nvGraphicFramePr>
        <p:xfrm>
          <a:off x="338932" y="1833370"/>
          <a:ext cx="5612606" cy="373799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feld 3">
            <a:extLst>
              <a:ext uri="{FF2B5EF4-FFF2-40B4-BE49-F238E27FC236}">
                <a16:creationId xmlns:a16="http://schemas.microsoft.com/office/drawing/2014/main" id="{DDC0FE59-50BF-4290-A2EB-39AD78280BC0}"/>
              </a:ext>
            </a:extLst>
          </p:cNvPr>
          <p:cNvSpPr txBox="1"/>
          <p:nvPr/>
        </p:nvSpPr>
        <p:spPr>
          <a:xfrm>
            <a:off x="3275863" y="1718902"/>
            <a:ext cx="543739" cy="307777"/>
          </a:xfrm>
          <a:prstGeom prst="rect">
            <a:avLst/>
          </a:prstGeom>
          <a:noFill/>
        </p:spPr>
        <p:txBody>
          <a:bodyPr wrap="none" rtlCol="0">
            <a:spAutoFit/>
          </a:bodyPr>
          <a:lstStyle/>
          <a:p>
            <a:r>
              <a:rPr lang="de-DE" sz="1400"/>
              <a:t>96%</a:t>
            </a:r>
          </a:p>
        </p:txBody>
      </p:sp>
      <p:grpSp>
        <p:nvGrpSpPr>
          <p:cNvPr id="25" name="Gruppieren 24">
            <a:extLst>
              <a:ext uri="{FF2B5EF4-FFF2-40B4-BE49-F238E27FC236}">
                <a16:creationId xmlns:a16="http://schemas.microsoft.com/office/drawing/2014/main" id="{AE3288D3-775E-0D40-88FB-B1A276772D5E}"/>
              </a:ext>
            </a:extLst>
          </p:cNvPr>
          <p:cNvGrpSpPr/>
          <p:nvPr/>
        </p:nvGrpSpPr>
        <p:grpSpPr>
          <a:xfrm>
            <a:off x="8211244" y="2121316"/>
            <a:ext cx="59531" cy="931334"/>
            <a:chOff x="7559311" y="2121316"/>
            <a:chExt cx="59531" cy="931334"/>
          </a:xfrm>
        </p:grpSpPr>
        <p:cxnSp>
          <p:nvCxnSpPr>
            <p:cNvPr id="12" name="Gerader Verbinder 11">
              <a:extLst>
                <a:ext uri="{FF2B5EF4-FFF2-40B4-BE49-F238E27FC236}">
                  <a16:creationId xmlns:a16="http://schemas.microsoft.com/office/drawing/2014/main" id="{94D1EDDE-5028-420D-B2E5-C606F6F4FF76}"/>
                </a:ext>
              </a:extLst>
            </p:cNvPr>
            <p:cNvCxnSpPr>
              <a:cxnSpLocks/>
            </p:cNvCxnSpPr>
            <p:nvPr/>
          </p:nvCxnSpPr>
          <p:spPr>
            <a:xfrm>
              <a:off x="7559311" y="2121316"/>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11">
              <a:extLst>
                <a:ext uri="{FF2B5EF4-FFF2-40B4-BE49-F238E27FC236}">
                  <a16:creationId xmlns:a16="http://schemas.microsoft.com/office/drawing/2014/main" id="{F1328EB3-8936-284B-8345-2731634E825E}"/>
                </a:ext>
              </a:extLst>
            </p:cNvPr>
            <p:cNvCxnSpPr>
              <a:cxnSpLocks/>
            </p:cNvCxnSpPr>
            <p:nvPr/>
          </p:nvCxnSpPr>
          <p:spPr>
            <a:xfrm>
              <a:off x="7559311" y="3052650"/>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 Verbindung 23">
              <a:extLst>
                <a:ext uri="{FF2B5EF4-FFF2-40B4-BE49-F238E27FC236}">
                  <a16:creationId xmlns:a16="http://schemas.microsoft.com/office/drawing/2014/main" id="{5B4C91D1-858A-4049-B1A2-49BEFA4AD63E}"/>
                </a:ext>
              </a:extLst>
            </p:cNvPr>
            <p:cNvCxnSpPr>
              <a:cxnSpLocks/>
            </p:cNvCxnSpPr>
            <p:nvPr/>
          </p:nvCxnSpPr>
          <p:spPr>
            <a:xfrm>
              <a:off x="7589076" y="2121316"/>
              <a:ext cx="0" cy="93133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uppieren 25">
            <a:extLst>
              <a:ext uri="{FF2B5EF4-FFF2-40B4-BE49-F238E27FC236}">
                <a16:creationId xmlns:a16="http://schemas.microsoft.com/office/drawing/2014/main" id="{C7842371-F43E-A548-B399-797467B9009D}"/>
              </a:ext>
            </a:extLst>
          </p:cNvPr>
          <p:cNvGrpSpPr/>
          <p:nvPr/>
        </p:nvGrpSpPr>
        <p:grpSpPr>
          <a:xfrm>
            <a:off x="10573444" y="3129404"/>
            <a:ext cx="59531" cy="931334"/>
            <a:chOff x="7559311" y="2121316"/>
            <a:chExt cx="59531" cy="931334"/>
          </a:xfrm>
        </p:grpSpPr>
        <p:cxnSp>
          <p:nvCxnSpPr>
            <p:cNvPr id="27" name="Gerader Verbinder 11">
              <a:extLst>
                <a:ext uri="{FF2B5EF4-FFF2-40B4-BE49-F238E27FC236}">
                  <a16:creationId xmlns:a16="http://schemas.microsoft.com/office/drawing/2014/main" id="{7E0EF610-AF64-214B-AB8F-A3E6022C79CF}"/>
                </a:ext>
              </a:extLst>
            </p:cNvPr>
            <p:cNvCxnSpPr>
              <a:cxnSpLocks/>
            </p:cNvCxnSpPr>
            <p:nvPr/>
          </p:nvCxnSpPr>
          <p:spPr>
            <a:xfrm>
              <a:off x="7559311" y="2121316"/>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11">
              <a:extLst>
                <a:ext uri="{FF2B5EF4-FFF2-40B4-BE49-F238E27FC236}">
                  <a16:creationId xmlns:a16="http://schemas.microsoft.com/office/drawing/2014/main" id="{648EA08E-7E62-614F-9316-0BF34EC0D934}"/>
                </a:ext>
              </a:extLst>
            </p:cNvPr>
            <p:cNvCxnSpPr>
              <a:cxnSpLocks/>
            </p:cNvCxnSpPr>
            <p:nvPr/>
          </p:nvCxnSpPr>
          <p:spPr>
            <a:xfrm>
              <a:off x="7559311" y="3052650"/>
              <a:ext cx="595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 Verbindung 28">
              <a:extLst>
                <a:ext uri="{FF2B5EF4-FFF2-40B4-BE49-F238E27FC236}">
                  <a16:creationId xmlns:a16="http://schemas.microsoft.com/office/drawing/2014/main" id="{CA5186C8-559E-8140-AFBC-B360B14AADF3}"/>
                </a:ext>
              </a:extLst>
            </p:cNvPr>
            <p:cNvCxnSpPr>
              <a:cxnSpLocks/>
            </p:cNvCxnSpPr>
            <p:nvPr/>
          </p:nvCxnSpPr>
          <p:spPr>
            <a:xfrm>
              <a:off x="7589076" y="2121316"/>
              <a:ext cx="0" cy="93133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Geschweifte Klammer rechts 33">
            <a:extLst>
              <a:ext uri="{FF2B5EF4-FFF2-40B4-BE49-F238E27FC236}">
                <a16:creationId xmlns:a16="http://schemas.microsoft.com/office/drawing/2014/main" id="{793A34B0-C9CB-F646-9436-18E2B8DB4943}"/>
              </a:ext>
            </a:extLst>
          </p:cNvPr>
          <p:cNvSpPr/>
          <p:nvPr/>
        </p:nvSpPr>
        <p:spPr>
          <a:xfrm>
            <a:off x="4502648" y="2093619"/>
            <a:ext cx="402417" cy="1727531"/>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5" name="Textfeld 34">
            <a:extLst>
              <a:ext uri="{FF2B5EF4-FFF2-40B4-BE49-F238E27FC236}">
                <a16:creationId xmlns:a16="http://schemas.microsoft.com/office/drawing/2014/main" id="{43AF16D8-0B31-0246-AA67-099AA72A4897}"/>
              </a:ext>
            </a:extLst>
          </p:cNvPr>
          <p:cNvSpPr txBox="1"/>
          <p:nvPr/>
        </p:nvSpPr>
        <p:spPr>
          <a:xfrm>
            <a:off x="4905064" y="2710025"/>
            <a:ext cx="893426" cy="488407"/>
          </a:xfrm>
          <a:prstGeom prst="rect">
            <a:avLst/>
          </a:prstGeom>
          <a:noFill/>
        </p:spPr>
        <p:txBody>
          <a:bodyPr wrap="square" rtlCol="0">
            <a:spAutoFit/>
          </a:bodyPr>
          <a:lstStyle/>
          <a:p>
            <a:r>
              <a:rPr lang="de-DE" sz="1100"/>
              <a:t>56% </a:t>
            </a:r>
          </a:p>
          <a:p>
            <a:r>
              <a:rPr lang="de-DE" sz="1100"/>
              <a:t>CR/</a:t>
            </a:r>
            <a:r>
              <a:rPr lang="de-DE" sz="1100" err="1"/>
              <a:t>CRi</a:t>
            </a:r>
            <a:endParaRPr lang="de-DE" sz="1100"/>
          </a:p>
        </p:txBody>
      </p:sp>
    </p:spTree>
    <p:extLst>
      <p:ext uri="{BB962C8B-B14F-4D97-AF65-F5344CB8AC3E}">
        <p14:creationId xmlns:p14="http://schemas.microsoft.com/office/powerpoint/2010/main" val="324928318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5E7B42-B28C-C041-A04E-85DD085144F3}"/>
              </a:ext>
            </a:extLst>
          </p:cNvPr>
          <p:cNvSpPr>
            <a:spLocks noGrp="1"/>
          </p:cNvSpPr>
          <p:nvPr>
            <p:ph type="title"/>
          </p:nvPr>
        </p:nvSpPr>
        <p:spPr/>
        <p:txBody>
          <a:bodyPr/>
          <a:lstStyle/>
          <a:p>
            <a:r>
              <a:rPr lang="en-IT"/>
              <a:t>Results: Tumor burden and hospitalization</a:t>
            </a:r>
          </a:p>
        </p:txBody>
      </p:sp>
      <p:sp>
        <p:nvSpPr>
          <p:cNvPr id="5" name="Footer Placeholder 5">
            <a:extLst>
              <a:ext uri="{FF2B5EF4-FFF2-40B4-BE49-F238E27FC236}">
                <a16:creationId xmlns:a16="http://schemas.microsoft.com/office/drawing/2014/main" id="{43AB6E7D-427D-924F-9648-0EA111D8F45A}"/>
              </a:ext>
            </a:extLst>
          </p:cNvPr>
          <p:cNvSpPr>
            <a:spLocks noGrp="1"/>
          </p:cNvSpPr>
          <p:nvPr>
            <p:ph type="ftr" sz="quarter" idx="11"/>
          </p:nvPr>
        </p:nvSpPr>
        <p:spPr/>
        <p:txBody>
          <a:bodyPr/>
          <a:lstStyle/>
          <a:p>
            <a:r>
              <a:rPr lang="en-US" baseline="30000" err="1">
                <a:latin typeface="Arial" panose="020B0604020202020204" pitchFamily="34" charset="0"/>
                <a:cs typeface="Arial" panose="020B0604020202020204" pitchFamily="34" charset="0"/>
              </a:rPr>
              <a:t>a</a:t>
            </a:r>
            <a:r>
              <a:rPr lang="en-US" err="1">
                <a:latin typeface="Arial" panose="020B0604020202020204" pitchFamily="34" charset="0"/>
                <a:cs typeface="Arial" panose="020B0604020202020204" pitchFamily="34" charset="0"/>
              </a:rPr>
              <a:t>Defined</a:t>
            </a:r>
            <a:r>
              <a:rPr lang="en-US">
                <a:latin typeface="Arial" panose="020B0604020202020204" pitchFamily="34" charset="0"/>
                <a:cs typeface="Arial" panose="020B0604020202020204" pitchFamily="34" charset="0"/>
              </a:rPr>
              <a:t> as patients in high-risk category for TLS or patients in medium-risk category with creatine clearance,80 mL/min</a:t>
            </a:r>
          </a:p>
          <a:p>
            <a:r>
              <a:rPr lang="en-US">
                <a:latin typeface="Arial" panose="020B0604020202020204" pitchFamily="34" charset="0"/>
                <a:cs typeface="Arial" panose="020B0604020202020204" pitchFamily="34" charset="0"/>
              </a:rPr>
              <a:t>TLS, tumor lysis syndrome. </a:t>
            </a:r>
          </a:p>
          <a:p>
            <a:r>
              <a:rPr lang="en-US" b="1">
                <a:latin typeface="Arial" panose="020B0604020202020204" pitchFamily="34" charset="0"/>
                <a:cs typeface="Arial" panose="020B0604020202020204" pitchFamily="34" charset="0"/>
              </a:rPr>
              <a:t>Allan J et al, Abstract S147 presented at EHA 2021.</a:t>
            </a:r>
          </a:p>
        </p:txBody>
      </p:sp>
      <p:sp>
        <p:nvSpPr>
          <p:cNvPr id="12" name="TextBox 11">
            <a:extLst>
              <a:ext uri="{FF2B5EF4-FFF2-40B4-BE49-F238E27FC236}">
                <a16:creationId xmlns:a16="http://schemas.microsoft.com/office/drawing/2014/main" id="{C7BD1240-8DFD-AE44-8FF5-D59F701B99DE}"/>
              </a:ext>
            </a:extLst>
          </p:cNvPr>
          <p:cNvSpPr txBox="1"/>
          <p:nvPr/>
        </p:nvSpPr>
        <p:spPr>
          <a:xfrm>
            <a:off x="9156700" y="1804993"/>
            <a:ext cx="2627313" cy="3231654"/>
          </a:xfrm>
          <a:prstGeom prst="rect">
            <a:avLst/>
          </a:prstGeom>
          <a:noFill/>
        </p:spPr>
        <p:txBody>
          <a:bodyPr wrap="square" lIns="0" tIns="0" rIns="0" bIns="0" rtlCol="0">
            <a:spAutoFit/>
          </a:bodyPr>
          <a:lstStyle/>
          <a:p>
            <a:pPr marL="285750" indent="-285750">
              <a:buClr>
                <a:schemeClr val="bg2"/>
              </a:buClr>
              <a:buFont typeface="Arial" panose="020B0604020202020204" pitchFamily="34" charset="0"/>
              <a:buChar char="•"/>
            </a:pPr>
            <a:r>
              <a:rPr lang="en-IT" sz="1400" dirty="0">
                <a:latin typeface="+mj-lt"/>
              </a:rPr>
              <a:t>Effective debulking with 3 cycles of ibrutinib lead-in reduces the tumor burden category for TLS</a:t>
            </a:r>
          </a:p>
          <a:p>
            <a:pPr marL="285750" indent="-285750">
              <a:buClr>
                <a:schemeClr val="bg2"/>
              </a:buClr>
              <a:buFont typeface="Arial" panose="020B0604020202020204" pitchFamily="34" charset="0"/>
              <a:buChar char="•"/>
            </a:pPr>
            <a:r>
              <a:rPr lang="en-IT" sz="1400" dirty="0">
                <a:latin typeface="+mj-lt"/>
              </a:rPr>
              <a:t>After ibrutinib lead-in</a:t>
            </a:r>
            <a:r>
              <a:rPr lang="en-US" sz="1400" dirty="0">
                <a:latin typeface="+mj-lt"/>
              </a:rPr>
              <a:t> </a:t>
            </a:r>
            <a:r>
              <a:rPr lang="en-IT" sz="1400" dirty="0">
                <a:latin typeface="+mj-lt"/>
              </a:rPr>
              <a:t>94% (32/34) with baseline high tumor burden category for TLS shifted to medium of low</a:t>
            </a:r>
          </a:p>
          <a:p>
            <a:pPr marL="285750" lvl="1" indent="-285750">
              <a:buClr>
                <a:schemeClr val="bg2"/>
              </a:buClr>
              <a:buFont typeface="Arial" panose="020B0604020202020204" pitchFamily="34" charset="0"/>
              <a:buChar char="•"/>
            </a:pPr>
            <a:r>
              <a:rPr lang="en-GB" sz="1400" dirty="0">
                <a:latin typeface="+mj-lt"/>
              </a:rPr>
              <a:t>F</a:t>
            </a:r>
            <a:r>
              <a:rPr lang="en-IT" sz="1400" dirty="0">
                <a:latin typeface="+mj-lt"/>
              </a:rPr>
              <a:t>ewer than 1 in 5 patients (18%) had an indication for hospitali</a:t>
            </a:r>
            <a:r>
              <a:rPr lang="en-US" sz="1400" dirty="0">
                <a:latin typeface="+mj-lt"/>
              </a:rPr>
              <a:t>z</a:t>
            </a:r>
            <a:r>
              <a:rPr lang="en-IT" sz="1400" dirty="0">
                <a:latin typeface="+mj-lt"/>
              </a:rPr>
              <a:t>ation for TLS prophylaxis/monitoring</a:t>
            </a:r>
          </a:p>
          <a:p>
            <a:pPr marL="285750" indent="-285750">
              <a:buClr>
                <a:schemeClr val="bg2"/>
              </a:buClr>
              <a:buFont typeface="Arial" panose="020B0604020202020204" pitchFamily="34" charset="0"/>
              <a:buChar char="•"/>
            </a:pPr>
            <a:r>
              <a:rPr lang="en-IT" sz="1400" dirty="0">
                <a:latin typeface="+mj-lt"/>
              </a:rPr>
              <a:t>No clinical TLS occurred and no patient had laboratory TLS per Howard criteria </a:t>
            </a:r>
          </a:p>
        </p:txBody>
      </p:sp>
      <p:graphicFrame>
        <p:nvGraphicFramePr>
          <p:cNvPr id="22" name="Diagramm 21">
            <a:extLst>
              <a:ext uri="{FF2B5EF4-FFF2-40B4-BE49-F238E27FC236}">
                <a16:creationId xmlns:a16="http://schemas.microsoft.com/office/drawing/2014/main" id="{2FD7F8EF-EC3A-4435-AFA0-A4BAF262780C}"/>
              </a:ext>
            </a:extLst>
          </p:cNvPr>
          <p:cNvGraphicFramePr/>
          <p:nvPr>
            <p:extLst>
              <p:ext uri="{D42A27DB-BD31-4B8C-83A1-F6EECF244321}">
                <p14:modId xmlns:p14="http://schemas.microsoft.com/office/powerpoint/2010/main" val="2756319182"/>
              </p:ext>
            </p:extLst>
          </p:nvPr>
        </p:nvGraphicFramePr>
        <p:xfrm>
          <a:off x="218021" y="1676400"/>
          <a:ext cx="4504702" cy="466883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Diagramm 24">
            <a:extLst>
              <a:ext uri="{FF2B5EF4-FFF2-40B4-BE49-F238E27FC236}">
                <a16:creationId xmlns:a16="http://schemas.microsoft.com/office/drawing/2014/main" id="{9059C931-F112-45DE-AD00-C8D5803EF35A}"/>
              </a:ext>
            </a:extLst>
          </p:cNvPr>
          <p:cNvGraphicFramePr/>
          <p:nvPr>
            <p:extLst>
              <p:ext uri="{D42A27DB-BD31-4B8C-83A1-F6EECF244321}">
                <p14:modId xmlns:p14="http://schemas.microsoft.com/office/powerpoint/2010/main" val="3462861553"/>
              </p:ext>
            </p:extLst>
          </p:nvPr>
        </p:nvGraphicFramePr>
        <p:xfrm>
          <a:off x="4651998" y="1676400"/>
          <a:ext cx="4504701" cy="4668837"/>
        </p:xfrm>
        <a:graphic>
          <a:graphicData uri="http://schemas.openxmlformats.org/drawingml/2006/chart">
            <c:chart xmlns:c="http://schemas.openxmlformats.org/drawingml/2006/chart" xmlns:r="http://schemas.openxmlformats.org/officeDocument/2006/relationships" r:id="rId3"/>
          </a:graphicData>
        </a:graphic>
      </p:graphicFrame>
      <p:cxnSp>
        <p:nvCxnSpPr>
          <p:cNvPr id="4" name="Gerade Verbindung 3">
            <a:extLst>
              <a:ext uri="{FF2B5EF4-FFF2-40B4-BE49-F238E27FC236}">
                <a16:creationId xmlns:a16="http://schemas.microsoft.com/office/drawing/2014/main" id="{DA90D088-98B2-4643-B249-70A37A236A56}"/>
              </a:ext>
            </a:extLst>
          </p:cNvPr>
          <p:cNvCxnSpPr>
            <a:cxnSpLocks/>
          </p:cNvCxnSpPr>
          <p:nvPr/>
        </p:nvCxnSpPr>
        <p:spPr>
          <a:xfrm>
            <a:off x="3375246" y="2340382"/>
            <a:ext cx="1050131"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feld 6">
            <a:extLst>
              <a:ext uri="{FF2B5EF4-FFF2-40B4-BE49-F238E27FC236}">
                <a16:creationId xmlns:a16="http://schemas.microsoft.com/office/drawing/2014/main" id="{13385481-C7D8-C14A-AE38-0D1F0E9A6016}"/>
              </a:ext>
            </a:extLst>
          </p:cNvPr>
          <p:cNvSpPr txBox="1"/>
          <p:nvPr/>
        </p:nvSpPr>
        <p:spPr>
          <a:xfrm>
            <a:off x="4423420" y="2201882"/>
            <a:ext cx="312906" cy="276999"/>
          </a:xfrm>
          <a:prstGeom prst="rect">
            <a:avLst/>
          </a:prstGeom>
          <a:noFill/>
        </p:spPr>
        <p:txBody>
          <a:bodyPr wrap="square" rtlCol="0">
            <a:spAutoFit/>
          </a:bodyPr>
          <a:lstStyle/>
          <a:p>
            <a:r>
              <a:rPr lang="de-DE" sz="1200"/>
              <a:t>1</a:t>
            </a:r>
          </a:p>
        </p:txBody>
      </p:sp>
    </p:spTree>
    <p:extLst>
      <p:ext uri="{BB962C8B-B14F-4D97-AF65-F5344CB8AC3E}">
        <p14:creationId xmlns:p14="http://schemas.microsoft.com/office/powerpoint/2010/main" val="159650117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AEs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AE, adverse event </a:t>
            </a:r>
          </a:p>
          <a:p>
            <a:r>
              <a:rPr lang="en-US" b="1">
                <a:latin typeface="Arial" panose="020B0604020202020204" pitchFamily="34" charset="0"/>
                <a:cs typeface="Arial" panose="020B0604020202020204" pitchFamily="34" charset="0"/>
              </a:rPr>
              <a:t>Allan J et al, Abstract S147 presented at EHA 2021.</a:t>
            </a:r>
          </a:p>
        </p:txBody>
      </p:sp>
      <p:sp>
        <p:nvSpPr>
          <p:cNvPr id="7" name="Textplatzhalter 6">
            <a:extLst>
              <a:ext uri="{FF2B5EF4-FFF2-40B4-BE49-F238E27FC236}">
                <a16:creationId xmlns:a16="http://schemas.microsoft.com/office/drawing/2014/main" id="{02868515-9D9B-1C41-8A7F-FBB834C3F37C}"/>
              </a:ext>
            </a:extLst>
          </p:cNvPr>
          <p:cNvSpPr>
            <a:spLocks noGrp="1"/>
          </p:cNvSpPr>
          <p:nvPr>
            <p:ph type="body" sz="quarter" idx="12"/>
          </p:nvPr>
        </p:nvSpPr>
        <p:spPr/>
        <p:txBody>
          <a:bodyPr/>
          <a:lstStyle/>
          <a:p>
            <a:r>
              <a:rPr lang="de-DE"/>
              <a:t>AEs </a:t>
            </a:r>
            <a:r>
              <a:rPr lang="de-DE" err="1"/>
              <a:t>with</a:t>
            </a:r>
            <a:r>
              <a:rPr lang="de-DE"/>
              <a:t> </a:t>
            </a:r>
            <a:r>
              <a:rPr lang="de-DE" err="1"/>
              <a:t>ibrutinib</a:t>
            </a:r>
            <a:r>
              <a:rPr lang="de-DE"/>
              <a:t> </a:t>
            </a:r>
            <a:r>
              <a:rPr lang="de-DE" err="1"/>
              <a:t>and</a:t>
            </a:r>
            <a:r>
              <a:rPr lang="de-DE"/>
              <a:t> </a:t>
            </a:r>
            <a:r>
              <a:rPr lang="de-DE" err="1"/>
              <a:t>venetoclax</a:t>
            </a:r>
            <a:r>
              <a:rPr lang="de-DE"/>
              <a:t> </a:t>
            </a:r>
          </a:p>
        </p:txBody>
      </p:sp>
      <p:sp>
        <p:nvSpPr>
          <p:cNvPr id="9" name="Textplatzhalter 8">
            <a:extLst>
              <a:ext uri="{FF2B5EF4-FFF2-40B4-BE49-F238E27FC236}">
                <a16:creationId xmlns:a16="http://schemas.microsoft.com/office/drawing/2014/main" id="{A04348D5-89DC-9C4D-9205-810984A58AAD}"/>
              </a:ext>
            </a:extLst>
          </p:cNvPr>
          <p:cNvSpPr>
            <a:spLocks noGrp="1"/>
          </p:cNvSpPr>
          <p:nvPr>
            <p:ph type="body" sz="quarter" idx="13"/>
          </p:nvPr>
        </p:nvSpPr>
        <p:spPr/>
        <p:txBody>
          <a:bodyPr/>
          <a:lstStyle/>
          <a:p>
            <a:r>
              <a:rPr lang="de-DE" err="1"/>
              <a:t>Discontinuations</a:t>
            </a:r>
            <a:r>
              <a:rPr lang="de-DE"/>
              <a:t> </a:t>
            </a:r>
            <a:r>
              <a:rPr lang="de-DE" err="1"/>
              <a:t>and</a:t>
            </a:r>
            <a:r>
              <a:rPr lang="de-DE"/>
              <a:t> dose </a:t>
            </a:r>
            <a:r>
              <a:rPr lang="de-DE" err="1"/>
              <a:t>reductions</a:t>
            </a:r>
            <a:r>
              <a:rPr lang="de-DE"/>
              <a:t> </a:t>
            </a:r>
          </a:p>
        </p:txBody>
      </p:sp>
      <p:graphicFrame>
        <p:nvGraphicFramePr>
          <p:cNvPr id="2" name="Table 2">
            <a:extLst>
              <a:ext uri="{FF2B5EF4-FFF2-40B4-BE49-F238E27FC236}">
                <a16:creationId xmlns:a16="http://schemas.microsoft.com/office/drawing/2014/main" id="{65CD2F56-3421-7542-A264-56A85FEFAE38}"/>
              </a:ext>
            </a:extLst>
          </p:cNvPr>
          <p:cNvGraphicFramePr>
            <a:graphicFrameLocks noGrp="1"/>
          </p:cNvGraphicFramePr>
          <p:nvPr>
            <p:extLst>
              <p:ext uri="{D42A27DB-BD31-4B8C-83A1-F6EECF244321}">
                <p14:modId xmlns:p14="http://schemas.microsoft.com/office/powerpoint/2010/main" val="2971502186"/>
              </p:ext>
            </p:extLst>
          </p:nvPr>
        </p:nvGraphicFramePr>
        <p:xfrm>
          <a:off x="419889" y="1799349"/>
          <a:ext cx="5540630" cy="4023360"/>
        </p:xfrm>
        <a:graphic>
          <a:graphicData uri="http://schemas.openxmlformats.org/drawingml/2006/table">
            <a:tbl>
              <a:tblPr firstRow="1" bandRow="1">
                <a:tableStyleId>{5C22544A-7EE6-4342-B048-85BDC9FD1C3A}</a:tableStyleId>
              </a:tblPr>
              <a:tblGrid>
                <a:gridCol w="3186477">
                  <a:extLst>
                    <a:ext uri="{9D8B030D-6E8A-4147-A177-3AD203B41FA5}">
                      <a16:colId xmlns:a16="http://schemas.microsoft.com/office/drawing/2014/main" val="1697759820"/>
                    </a:ext>
                  </a:extLst>
                </a:gridCol>
                <a:gridCol w="1265109">
                  <a:extLst>
                    <a:ext uri="{9D8B030D-6E8A-4147-A177-3AD203B41FA5}">
                      <a16:colId xmlns:a16="http://schemas.microsoft.com/office/drawing/2014/main" val="2917413125"/>
                    </a:ext>
                  </a:extLst>
                </a:gridCol>
                <a:gridCol w="1089044">
                  <a:extLst>
                    <a:ext uri="{9D8B030D-6E8A-4147-A177-3AD203B41FA5}">
                      <a16:colId xmlns:a16="http://schemas.microsoft.com/office/drawing/2014/main" val="3799541689"/>
                    </a:ext>
                  </a:extLst>
                </a:gridCol>
              </a:tblGrid>
              <a:tr h="222528">
                <a:tc>
                  <a:txBody>
                    <a:bodyPr/>
                    <a:lstStyle/>
                    <a:p>
                      <a:r>
                        <a:rPr lang="en-IT" sz="1050"/>
                        <a:t>AEs, n (%)</a:t>
                      </a:r>
                    </a:p>
                  </a:txBody>
                  <a:tcPr anchor="ctr"/>
                </a:tc>
                <a:tc gridSpan="2">
                  <a:txBody>
                    <a:bodyPr/>
                    <a:lstStyle/>
                    <a:p>
                      <a:pPr algn="ctr"/>
                      <a:r>
                        <a:rPr lang="en-IT" sz="1050"/>
                        <a:t>All treated patients N=159</a:t>
                      </a:r>
                    </a:p>
                  </a:txBody>
                  <a:tcPr anchor="ctr"/>
                </a:tc>
                <a:tc hMerge="1">
                  <a:txBody>
                    <a:bodyPr/>
                    <a:lstStyle/>
                    <a:p>
                      <a:endParaRPr lang="en-IT"/>
                    </a:p>
                  </a:txBody>
                  <a:tcPr/>
                </a:tc>
                <a:extLst>
                  <a:ext uri="{0D108BD9-81ED-4DB2-BD59-A6C34878D82A}">
                    <a16:rowId xmlns:a16="http://schemas.microsoft.com/office/drawing/2014/main" val="2511665259"/>
                  </a:ext>
                </a:extLst>
              </a:tr>
              <a:tr h="222528">
                <a:tc>
                  <a:txBody>
                    <a:bodyPr/>
                    <a:lstStyle/>
                    <a:p>
                      <a:r>
                        <a:rPr lang="en-IT" sz="1050" b="1"/>
                        <a:t>Most frequent AEs (≥30%)</a:t>
                      </a:r>
                    </a:p>
                  </a:txBody>
                  <a:tcPr anchor="ctr"/>
                </a:tc>
                <a:tc>
                  <a:txBody>
                    <a:bodyPr/>
                    <a:lstStyle/>
                    <a:p>
                      <a:pPr algn="ctr"/>
                      <a:r>
                        <a:rPr lang="en-IT" sz="1050" b="1"/>
                        <a:t>Grade 1/2</a:t>
                      </a:r>
                    </a:p>
                  </a:txBody>
                  <a:tcPr anchor="ctr"/>
                </a:tc>
                <a:tc>
                  <a:txBody>
                    <a:bodyPr/>
                    <a:lstStyle/>
                    <a:p>
                      <a:pPr algn="ctr"/>
                      <a:r>
                        <a:rPr lang="en-IT" sz="1050" b="1"/>
                        <a:t>Any grade </a:t>
                      </a:r>
                    </a:p>
                  </a:txBody>
                  <a:tcPr anchor="ctr"/>
                </a:tc>
                <a:extLst>
                  <a:ext uri="{0D108BD9-81ED-4DB2-BD59-A6C34878D82A}">
                    <a16:rowId xmlns:a16="http://schemas.microsoft.com/office/drawing/2014/main" val="2176158784"/>
                  </a:ext>
                </a:extLst>
              </a:tr>
              <a:tr h="222528">
                <a:tc>
                  <a:txBody>
                    <a:bodyPr/>
                    <a:lstStyle/>
                    <a:p>
                      <a:pPr marL="457200" lvl="1" indent="-6350"/>
                      <a:r>
                        <a:rPr lang="en-IT" sz="1050"/>
                        <a:t>Diarrhea</a:t>
                      </a:r>
                    </a:p>
                  </a:txBody>
                  <a:tcPr anchor="ctr"/>
                </a:tc>
                <a:tc>
                  <a:txBody>
                    <a:bodyPr/>
                    <a:lstStyle/>
                    <a:p>
                      <a:pPr algn="ctr"/>
                      <a:r>
                        <a:rPr lang="en-IT" sz="1050"/>
                        <a:t>94 (59)</a:t>
                      </a:r>
                    </a:p>
                  </a:txBody>
                  <a:tcPr anchor="ctr"/>
                </a:tc>
                <a:tc>
                  <a:txBody>
                    <a:bodyPr/>
                    <a:lstStyle/>
                    <a:p>
                      <a:pPr algn="ctr"/>
                      <a:r>
                        <a:rPr lang="en-IT" sz="1050"/>
                        <a:t>99 (62)</a:t>
                      </a:r>
                    </a:p>
                  </a:txBody>
                  <a:tcPr anchor="ctr"/>
                </a:tc>
                <a:extLst>
                  <a:ext uri="{0D108BD9-81ED-4DB2-BD59-A6C34878D82A}">
                    <a16:rowId xmlns:a16="http://schemas.microsoft.com/office/drawing/2014/main" val="1141297547"/>
                  </a:ext>
                </a:extLst>
              </a:tr>
              <a:tr h="222528">
                <a:tc>
                  <a:txBody>
                    <a:bodyPr/>
                    <a:lstStyle/>
                    <a:p>
                      <a:pPr lvl="1"/>
                      <a:r>
                        <a:rPr lang="en-IT" sz="1050"/>
                        <a:t>Nausea</a:t>
                      </a:r>
                    </a:p>
                  </a:txBody>
                  <a:tcPr anchor="ctr"/>
                </a:tc>
                <a:tc>
                  <a:txBody>
                    <a:bodyPr/>
                    <a:lstStyle/>
                    <a:p>
                      <a:pPr algn="ctr"/>
                      <a:r>
                        <a:rPr lang="en-IT" sz="1050"/>
                        <a:t>66 (42)</a:t>
                      </a:r>
                    </a:p>
                  </a:txBody>
                  <a:tcPr anchor="ctr"/>
                </a:tc>
                <a:tc>
                  <a:txBody>
                    <a:bodyPr/>
                    <a:lstStyle/>
                    <a:p>
                      <a:pPr algn="ctr"/>
                      <a:r>
                        <a:rPr lang="en-IT" sz="1050"/>
                        <a:t>68 (43)</a:t>
                      </a:r>
                    </a:p>
                  </a:txBody>
                  <a:tcPr anchor="ctr"/>
                </a:tc>
                <a:extLst>
                  <a:ext uri="{0D108BD9-81ED-4DB2-BD59-A6C34878D82A}">
                    <a16:rowId xmlns:a16="http://schemas.microsoft.com/office/drawing/2014/main" val="2768465692"/>
                  </a:ext>
                </a:extLst>
              </a:tr>
              <a:tr h="222528">
                <a:tc>
                  <a:txBody>
                    <a:bodyPr/>
                    <a:lstStyle/>
                    <a:p>
                      <a:pPr lvl="1"/>
                      <a:r>
                        <a:rPr lang="en-IT" sz="1050"/>
                        <a:t>Neutropenia </a:t>
                      </a:r>
                    </a:p>
                  </a:txBody>
                  <a:tcPr anchor="ctr"/>
                </a:tc>
                <a:tc>
                  <a:txBody>
                    <a:bodyPr/>
                    <a:lstStyle/>
                    <a:p>
                      <a:pPr algn="ctr"/>
                      <a:r>
                        <a:rPr lang="en-IT" sz="1050"/>
                        <a:t>14 (9)</a:t>
                      </a:r>
                    </a:p>
                  </a:txBody>
                  <a:tcPr anchor="ctr"/>
                </a:tc>
                <a:tc>
                  <a:txBody>
                    <a:bodyPr/>
                    <a:lstStyle/>
                    <a:p>
                      <a:pPr algn="ctr"/>
                      <a:r>
                        <a:rPr lang="en-IT" sz="1050"/>
                        <a:t>66 (42)</a:t>
                      </a:r>
                    </a:p>
                  </a:txBody>
                  <a:tcPr anchor="ctr"/>
                </a:tc>
                <a:extLst>
                  <a:ext uri="{0D108BD9-81ED-4DB2-BD59-A6C34878D82A}">
                    <a16:rowId xmlns:a16="http://schemas.microsoft.com/office/drawing/2014/main" val="2992480540"/>
                  </a:ext>
                </a:extLst>
              </a:tr>
              <a:tr h="222528">
                <a:tc>
                  <a:txBody>
                    <a:bodyPr/>
                    <a:lstStyle/>
                    <a:p>
                      <a:pPr lvl="1"/>
                      <a:r>
                        <a:rPr lang="en-IT" sz="1050"/>
                        <a:t>Arthralgia </a:t>
                      </a:r>
                    </a:p>
                  </a:txBody>
                  <a:tcPr anchor="ctr"/>
                </a:tc>
                <a:tc>
                  <a:txBody>
                    <a:bodyPr/>
                    <a:lstStyle/>
                    <a:p>
                      <a:pPr algn="ctr"/>
                      <a:r>
                        <a:rPr lang="en-IT" sz="1050"/>
                        <a:t>51 (32)</a:t>
                      </a:r>
                    </a:p>
                  </a:txBody>
                  <a:tcPr anchor="ctr"/>
                </a:tc>
                <a:tc>
                  <a:txBody>
                    <a:bodyPr/>
                    <a:lstStyle/>
                    <a:p>
                      <a:pPr algn="ctr"/>
                      <a:r>
                        <a:rPr lang="en-IT" sz="1050"/>
                        <a:t>53 (33)</a:t>
                      </a:r>
                    </a:p>
                  </a:txBody>
                  <a:tcPr anchor="ctr"/>
                </a:tc>
                <a:extLst>
                  <a:ext uri="{0D108BD9-81ED-4DB2-BD59-A6C34878D82A}">
                    <a16:rowId xmlns:a16="http://schemas.microsoft.com/office/drawing/2014/main" val="739269738"/>
                  </a:ext>
                </a:extLst>
              </a:tr>
              <a:tr h="222528">
                <a:tc>
                  <a:txBody>
                    <a:bodyPr/>
                    <a:lstStyle/>
                    <a:p>
                      <a:r>
                        <a:rPr lang="en-IT" sz="1050" b="1"/>
                        <a:t>Grade</a:t>
                      </a:r>
                      <a:r>
                        <a:rPr lang="en-US" sz="1050" b="1"/>
                        <a:t> 3/4</a:t>
                      </a:r>
                      <a:r>
                        <a:rPr lang="en-IT" sz="1050" b="1"/>
                        <a:t> A</a:t>
                      </a:r>
                      <a:r>
                        <a:rPr lang="en-GB" sz="1050" b="1"/>
                        <a:t>E</a:t>
                      </a:r>
                      <a:r>
                        <a:rPr lang="en-IT" sz="1050" b="1"/>
                        <a:t>s (≥5%)</a:t>
                      </a:r>
                    </a:p>
                  </a:txBody>
                  <a:tcPr anchor="ctr"/>
                </a:tc>
                <a:tc gridSpan="2">
                  <a:txBody>
                    <a:bodyPr/>
                    <a:lstStyle/>
                    <a:p>
                      <a:pPr algn="ctr"/>
                      <a:r>
                        <a:rPr lang="en-IT" sz="1050" b="0"/>
                        <a:t>98 (62)</a:t>
                      </a:r>
                    </a:p>
                  </a:txBody>
                  <a:tcPr anchor="ctr"/>
                </a:tc>
                <a:tc hMerge="1">
                  <a:txBody>
                    <a:bodyPr/>
                    <a:lstStyle/>
                    <a:p>
                      <a:endParaRPr lang="en-IT"/>
                    </a:p>
                  </a:txBody>
                  <a:tcPr/>
                </a:tc>
                <a:extLst>
                  <a:ext uri="{0D108BD9-81ED-4DB2-BD59-A6C34878D82A}">
                    <a16:rowId xmlns:a16="http://schemas.microsoft.com/office/drawing/2014/main" val="2534622560"/>
                  </a:ext>
                </a:extLst>
              </a:tr>
              <a:tr h="222528">
                <a:tc>
                  <a:txBody>
                    <a:bodyPr/>
                    <a:lstStyle/>
                    <a:p>
                      <a:pPr lvl="1"/>
                      <a:r>
                        <a:rPr lang="en-IT" sz="1050"/>
                        <a:t>Neutropenia </a:t>
                      </a:r>
                    </a:p>
                  </a:txBody>
                  <a:tcPr anchor="ctr"/>
                </a:tc>
                <a:tc gridSpan="2">
                  <a:txBody>
                    <a:bodyPr/>
                    <a:lstStyle/>
                    <a:p>
                      <a:pPr algn="ctr"/>
                      <a:r>
                        <a:rPr lang="en-IT" sz="1050"/>
                        <a:t>52 (33)</a:t>
                      </a:r>
                    </a:p>
                  </a:txBody>
                  <a:tcPr anchor="ctr"/>
                </a:tc>
                <a:tc hMerge="1">
                  <a:txBody>
                    <a:bodyPr/>
                    <a:lstStyle/>
                    <a:p>
                      <a:endParaRPr lang="en-IT"/>
                    </a:p>
                  </a:txBody>
                  <a:tcPr/>
                </a:tc>
                <a:extLst>
                  <a:ext uri="{0D108BD9-81ED-4DB2-BD59-A6C34878D82A}">
                    <a16:rowId xmlns:a16="http://schemas.microsoft.com/office/drawing/2014/main" val="1584398190"/>
                  </a:ext>
                </a:extLst>
              </a:tr>
              <a:tr h="222528">
                <a:tc>
                  <a:txBody>
                    <a:bodyPr/>
                    <a:lstStyle/>
                    <a:p>
                      <a:pPr lvl="1"/>
                      <a:r>
                        <a:rPr lang="en-IT" sz="1050"/>
                        <a:t>Infections</a:t>
                      </a:r>
                      <a:r>
                        <a:rPr lang="en-IT" sz="1050" baseline="30000"/>
                        <a:t>a</a:t>
                      </a:r>
                    </a:p>
                  </a:txBody>
                  <a:tcPr anchor="ctr"/>
                </a:tc>
                <a:tc gridSpan="2">
                  <a:txBody>
                    <a:bodyPr/>
                    <a:lstStyle/>
                    <a:p>
                      <a:pPr algn="ctr"/>
                      <a:r>
                        <a:rPr lang="en-IT" sz="1050"/>
                        <a:t>13 (8)</a:t>
                      </a:r>
                    </a:p>
                  </a:txBody>
                  <a:tcPr anchor="ctr"/>
                </a:tc>
                <a:tc hMerge="1">
                  <a:txBody>
                    <a:bodyPr/>
                    <a:lstStyle/>
                    <a:p>
                      <a:endParaRPr lang="en-IT"/>
                    </a:p>
                  </a:txBody>
                  <a:tcPr/>
                </a:tc>
                <a:extLst>
                  <a:ext uri="{0D108BD9-81ED-4DB2-BD59-A6C34878D82A}">
                    <a16:rowId xmlns:a16="http://schemas.microsoft.com/office/drawing/2014/main" val="1581513651"/>
                  </a:ext>
                </a:extLst>
              </a:tr>
              <a:tr h="222528">
                <a:tc>
                  <a:txBody>
                    <a:bodyPr/>
                    <a:lstStyle/>
                    <a:p>
                      <a:pPr lvl="1"/>
                      <a:r>
                        <a:rPr lang="en-IT" sz="1050"/>
                        <a:t>Hypertenstion</a:t>
                      </a:r>
                    </a:p>
                  </a:txBody>
                  <a:tcPr anchor="ctr"/>
                </a:tc>
                <a:tc gridSpan="2">
                  <a:txBody>
                    <a:bodyPr/>
                    <a:lstStyle/>
                    <a:p>
                      <a:pPr algn="ctr"/>
                      <a:r>
                        <a:rPr lang="en-IT" sz="1050"/>
                        <a:t>9 (6)</a:t>
                      </a:r>
                    </a:p>
                  </a:txBody>
                  <a:tcPr anchor="ctr"/>
                </a:tc>
                <a:tc hMerge="1">
                  <a:txBody>
                    <a:bodyPr/>
                    <a:lstStyle/>
                    <a:p>
                      <a:endParaRPr lang="en-IT"/>
                    </a:p>
                  </a:txBody>
                  <a:tcPr/>
                </a:tc>
                <a:extLst>
                  <a:ext uri="{0D108BD9-81ED-4DB2-BD59-A6C34878D82A}">
                    <a16:rowId xmlns:a16="http://schemas.microsoft.com/office/drawing/2014/main" val="696078812"/>
                  </a:ext>
                </a:extLst>
              </a:tr>
              <a:tr h="222528">
                <a:tc>
                  <a:txBody>
                    <a:bodyPr/>
                    <a:lstStyle/>
                    <a:p>
                      <a:pPr lvl="1"/>
                      <a:r>
                        <a:rPr lang="en-IT" sz="1050"/>
                        <a:t>Neutrophil count decreased </a:t>
                      </a:r>
                    </a:p>
                  </a:txBody>
                  <a:tcPr anchor="ctr"/>
                </a:tc>
                <a:tc gridSpan="2">
                  <a:txBody>
                    <a:bodyPr/>
                    <a:lstStyle/>
                    <a:p>
                      <a:pPr algn="ctr"/>
                      <a:r>
                        <a:rPr lang="en-IT" sz="1050"/>
                        <a:t>8 (5)</a:t>
                      </a:r>
                    </a:p>
                  </a:txBody>
                  <a:tcPr anchor="ctr"/>
                </a:tc>
                <a:tc hMerge="1">
                  <a:txBody>
                    <a:bodyPr/>
                    <a:lstStyle/>
                    <a:p>
                      <a:endParaRPr lang="en-IT"/>
                    </a:p>
                  </a:txBody>
                  <a:tcPr/>
                </a:tc>
                <a:extLst>
                  <a:ext uri="{0D108BD9-81ED-4DB2-BD59-A6C34878D82A}">
                    <a16:rowId xmlns:a16="http://schemas.microsoft.com/office/drawing/2014/main" val="816500169"/>
                  </a:ext>
                </a:extLst>
              </a:tr>
              <a:tr h="222528">
                <a:tc>
                  <a:txBody>
                    <a:bodyPr/>
                    <a:lstStyle/>
                    <a:p>
                      <a:r>
                        <a:rPr lang="en-IT" sz="1050" b="1"/>
                        <a:t>AEs of clinical interest (any grade)</a:t>
                      </a:r>
                    </a:p>
                  </a:txBody>
                  <a:tcPr anchor="ctr"/>
                </a:tc>
                <a:tc gridSpan="2">
                  <a:txBody>
                    <a:bodyPr/>
                    <a:lstStyle/>
                    <a:p>
                      <a:pPr algn="ctr"/>
                      <a:endParaRPr lang="en-IT" sz="1050" b="1"/>
                    </a:p>
                  </a:txBody>
                  <a:tcPr anchor="ctr"/>
                </a:tc>
                <a:tc hMerge="1">
                  <a:txBody>
                    <a:bodyPr/>
                    <a:lstStyle/>
                    <a:p>
                      <a:endParaRPr lang="en-IT"/>
                    </a:p>
                  </a:txBody>
                  <a:tcPr/>
                </a:tc>
                <a:extLst>
                  <a:ext uri="{0D108BD9-81ED-4DB2-BD59-A6C34878D82A}">
                    <a16:rowId xmlns:a16="http://schemas.microsoft.com/office/drawing/2014/main" val="1172299814"/>
                  </a:ext>
                </a:extLst>
              </a:tr>
              <a:tr h="222528">
                <a:tc>
                  <a:txBody>
                    <a:bodyPr/>
                    <a:lstStyle/>
                    <a:p>
                      <a:pPr lvl="1"/>
                      <a:r>
                        <a:rPr lang="en-IT" sz="1050"/>
                        <a:t>Atrial fibriliation </a:t>
                      </a:r>
                    </a:p>
                  </a:txBody>
                  <a:tcPr anchor="ctr"/>
                </a:tc>
                <a:tc gridSpan="2">
                  <a:txBody>
                    <a:bodyPr/>
                    <a:lstStyle/>
                    <a:p>
                      <a:pPr algn="ctr"/>
                      <a:r>
                        <a:rPr lang="en-IT" sz="1050"/>
                        <a:t>7 (4)</a:t>
                      </a:r>
                    </a:p>
                  </a:txBody>
                  <a:tcPr anchor="ctr"/>
                </a:tc>
                <a:tc hMerge="1">
                  <a:txBody>
                    <a:bodyPr/>
                    <a:lstStyle/>
                    <a:p>
                      <a:endParaRPr lang="en-IT"/>
                    </a:p>
                  </a:txBody>
                  <a:tcPr/>
                </a:tc>
                <a:extLst>
                  <a:ext uri="{0D108BD9-81ED-4DB2-BD59-A6C34878D82A}">
                    <a16:rowId xmlns:a16="http://schemas.microsoft.com/office/drawing/2014/main" val="1499099516"/>
                  </a:ext>
                </a:extLst>
              </a:tr>
              <a:tr h="222528">
                <a:tc>
                  <a:txBody>
                    <a:bodyPr/>
                    <a:lstStyle/>
                    <a:p>
                      <a:pPr lvl="1"/>
                      <a:r>
                        <a:rPr lang="en-IT" sz="1050"/>
                        <a:t>Major hemorrhage</a:t>
                      </a:r>
                      <a:r>
                        <a:rPr lang="en-IT" sz="1050" baseline="30000"/>
                        <a:t>a</a:t>
                      </a:r>
                    </a:p>
                  </a:txBody>
                  <a:tcPr anchor="ctr"/>
                </a:tc>
                <a:tc gridSpan="2">
                  <a:txBody>
                    <a:bodyPr/>
                    <a:lstStyle/>
                    <a:p>
                      <a:pPr algn="ctr"/>
                      <a:r>
                        <a:rPr lang="en-IT" sz="1050"/>
                        <a:t>3 (2)</a:t>
                      </a:r>
                    </a:p>
                  </a:txBody>
                  <a:tcPr anchor="ctr"/>
                </a:tc>
                <a:tc hMerge="1">
                  <a:txBody>
                    <a:bodyPr/>
                    <a:lstStyle/>
                    <a:p>
                      <a:endParaRPr lang="en-IT"/>
                    </a:p>
                  </a:txBody>
                  <a:tcPr/>
                </a:tc>
                <a:extLst>
                  <a:ext uri="{0D108BD9-81ED-4DB2-BD59-A6C34878D82A}">
                    <a16:rowId xmlns:a16="http://schemas.microsoft.com/office/drawing/2014/main" val="3157147694"/>
                  </a:ext>
                </a:extLst>
              </a:tr>
              <a:tr h="222528">
                <a:tc>
                  <a:txBody>
                    <a:bodyPr/>
                    <a:lstStyle/>
                    <a:p>
                      <a:r>
                        <a:rPr lang="en-IT" sz="1050" b="1"/>
                        <a:t>Any serious AE</a:t>
                      </a:r>
                    </a:p>
                  </a:txBody>
                  <a:tcPr anchor="ctr"/>
                </a:tc>
                <a:tc gridSpan="2">
                  <a:txBody>
                    <a:bodyPr/>
                    <a:lstStyle/>
                    <a:p>
                      <a:pPr algn="ctr"/>
                      <a:r>
                        <a:rPr lang="en-IT" sz="1050"/>
                        <a:t>36 (23)</a:t>
                      </a:r>
                    </a:p>
                  </a:txBody>
                  <a:tcPr anchor="ctr"/>
                </a:tc>
                <a:tc hMerge="1">
                  <a:txBody>
                    <a:bodyPr/>
                    <a:lstStyle/>
                    <a:p>
                      <a:endParaRPr lang="en-IT"/>
                    </a:p>
                  </a:txBody>
                  <a:tcPr/>
                </a:tc>
                <a:extLst>
                  <a:ext uri="{0D108BD9-81ED-4DB2-BD59-A6C34878D82A}">
                    <a16:rowId xmlns:a16="http://schemas.microsoft.com/office/drawing/2014/main" val="3014044092"/>
                  </a:ext>
                </a:extLst>
              </a:tr>
              <a:tr h="222528">
                <a:tc>
                  <a:txBody>
                    <a:bodyPr/>
                    <a:lstStyle/>
                    <a:p>
                      <a:r>
                        <a:rPr lang="en-IT" sz="1050" b="1"/>
                        <a:t>Fatal AEs </a:t>
                      </a:r>
                    </a:p>
                  </a:txBody>
                  <a:tcPr anchor="ctr"/>
                </a:tc>
                <a:tc gridSpan="2">
                  <a:txBody>
                    <a:bodyPr/>
                    <a:lstStyle/>
                    <a:p>
                      <a:pPr algn="ctr"/>
                      <a:r>
                        <a:rPr lang="en-IT" sz="1050"/>
                        <a:t>1 (1)</a:t>
                      </a:r>
                      <a:r>
                        <a:rPr lang="en-IT" sz="1050" baseline="30000"/>
                        <a:t>b</a:t>
                      </a:r>
                    </a:p>
                  </a:txBody>
                  <a:tcPr anchor="ctr"/>
                </a:tc>
                <a:tc hMerge="1">
                  <a:txBody>
                    <a:bodyPr/>
                    <a:lstStyle/>
                    <a:p>
                      <a:endParaRPr lang="en-IT"/>
                    </a:p>
                  </a:txBody>
                  <a:tcPr/>
                </a:tc>
                <a:extLst>
                  <a:ext uri="{0D108BD9-81ED-4DB2-BD59-A6C34878D82A}">
                    <a16:rowId xmlns:a16="http://schemas.microsoft.com/office/drawing/2014/main" val="4097375374"/>
                  </a:ext>
                </a:extLst>
              </a:tr>
            </a:tbl>
          </a:graphicData>
        </a:graphic>
      </p:graphicFrame>
      <p:sp>
        <p:nvSpPr>
          <p:cNvPr id="3" name="TextBox 2">
            <a:extLst>
              <a:ext uri="{FF2B5EF4-FFF2-40B4-BE49-F238E27FC236}">
                <a16:creationId xmlns:a16="http://schemas.microsoft.com/office/drawing/2014/main" id="{FC5B8C6F-89D7-CC44-BFB0-DAC1DE2ADBD2}"/>
              </a:ext>
            </a:extLst>
          </p:cNvPr>
          <p:cNvSpPr txBox="1"/>
          <p:nvPr/>
        </p:nvSpPr>
        <p:spPr>
          <a:xfrm>
            <a:off x="334164" y="6136918"/>
            <a:ext cx="2800677" cy="338554"/>
          </a:xfrm>
          <a:prstGeom prst="rect">
            <a:avLst/>
          </a:prstGeom>
          <a:noFill/>
        </p:spPr>
        <p:txBody>
          <a:bodyPr wrap="square" rtlCol="0">
            <a:spAutoFit/>
          </a:bodyPr>
          <a:lstStyle/>
          <a:p>
            <a:r>
              <a:rPr lang="en-IT" sz="800" baseline="30000"/>
              <a:t>a</a:t>
            </a:r>
            <a:r>
              <a:rPr lang="en-IT" sz="800"/>
              <a:t>Combined terms</a:t>
            </a:r>
          </a:p>
          <a:p>
            <a:r>
              <a:rPr lang="en-IT" sz="800" baseline="30000"/>
              <a:t>b</a:t>
            </a:r>
            <a:r>
              <a:rPr lang="en-IT" sz="800"/>
              <a:t>Sudden death in 1 patient during ibrutinib lead-in </a:t>
            </a:r>
          </a:p>
        </p:txBody>
      </p:sp>
      <p:sp>
        <p:nvSpPr>
          <p:cNvPr id="4" name="TextBox 3">
            <a:extLst>
              <a:ext uri="{FF2B5EF4-FFF2-40B4-BE49-F238E27FC236}">
                <a16:creationId xmlns:a16="http://schemas.microsoft.com/office/drawing/2014/main" id="{7942C00A-24B9-1A4D-B185-DC94D950178F}"/>
              </a:ext>
            </a:extLst>
          </p:cNvPr>
          <p:cNvSpPr txBox="1"/>
          <p:nvPr/>
        </p:nvSpPr>
        <p:spPr>
          <a:xfrm>
            <a:off x="410908" y="5906135"/>
            <a:ext cx="5540630" cy="307777"/>
          </a:xfrm>
          <a:prstGeom prst="rect">
            <a:avLst/>
          </a:prstGeom>
          <a:noFill/>
        </p:spPr>
        <p:txBody>
          <a:bodyPr wrap="square" rtlCol="0">
            <a:spAutoFit/>
          </a:bodyPr>
          <a:lstStyle/>
          <a:p>
            <a:pPr marL="285750" indent="-285750">
              <a:buClr>
                <a:schemeClr val="bg2"/>
              </a:buClr>
              <a:buFont typeface="Arial" panose="020B0604020202020204" pitchFamily="34" charset="0"/>
              <a:buChar char="•"/>
            </a:pPr>
            <a:r>
              <a:rPr lang="en-IT" sz="1400"/>
              <a:t>The majority of A</a:t>
            </a:r>
            <a:r>
              <a:rPr lang="en-GB" sz="1400"/>
              <a:t>E</a:t>
            </a:r>
            <a:r>
              <a:rPr lang="en-IT" sz="1400"/>
              <a:t>s with ibrutinib and venetoclax were low grade </a:t>
            </a:r>
          </a:p>
        </p:txBody>
      </p:sp>
      <p:graphicFrame>
        <p:nvGraphicFramePr>
          <p:cNvPr id="12" name="Table 12">
            <a:extLst>
              <a:ext uri="{FF2B5EF4-FFF2-40B4-BE49-F238E27FC236}">
                <a16:creationId xmlns:a16="http://schemas.microsoft.com/office/drawing/2014/main" id="{EE60B371-FDB3-434D-AFD6-27C70673FD0D}"/>
              </a:ext>
            </a:extLst>
          </p:cNvPr>
          <p:cNvGraphicFramePr>
            <a:graphicFrameLocks noGrp="1"/>
          </p:cNvGraphicFramePr>
          <p:nvPr>
            <p:extLst>
              <p:ext uri="{D42A27DB-BD31-4B8C-83A1-F6EECF244321}">
                <p14:modId xmlns:p14="http://schemas.microsoft.com/office/powerpoint/2010/main" val="2374137493"/>
              </p:ext>
            </p:extLst>
          </p:nvPr>
        </p:nvGraphicFramePr>
        <p:xfrm>
          <a:off x="6231483" y="1804035"/>
          <a:ext cx="5544910" cy="2468880"/>
        </p:xfrm>
        <a:graphic>
          <a:graphicData uri="http://schemas.openxmlformats.org/drawingml/2006/table">
            <a:tbl>
              <a:tblPr firstRow="1" bandRow="1">
                <a:tableStyleId>{5C22544A-7EE6-4342-B048-85BDC9FD1C3A}</a:tableStyleId>
              </a:tblPr>
              <a:tblGrid>
                <a:gridCol w="2772455">
                  <a:extLst>
                    <a:ext uri="{9D8B030D-6E8A-4147-A177-3AD203B41FA5}">
                      <a16:colId xmlns:a16="http://schemas.microsoft.com/office/drawing/2014/main" val="2486240380"/>
                    </a:ext>
                  </a:extLst>
                </a:gridCol>
                <a:gridCol w="2772455">
                  <a:extLst>
                    <a:ext uri="{9D8B030D-6E8A-4147-A177-3AD203B41FA5}">
                      <a16:colId xmlns:a16="http://schemas.microsoft.com/office/drawing/2014/main" val="1507660997"/>
                    </a:ext>
                  </a:extLst>
                </a:gridCol>
              </a:tblGrid>
              <a:tr h="0">
                <a:tc>
                  <a:txBody>
                    <a:bodyPr/>
                    <a:lstStyle/>
                    <a:p>
                      <a:r>
                        <a:rPr lang="en-IT" sz="1200"/>
                        <a:t>A</a:t>
                      </a:r>
                      <a:r>
                        <a:rPr lang="en-GB" sz="1200"/>
                        <a:t>E</a:t>
                      </a:r>
                      <a:r>
                        <a:rPr lang="en-IT" sz="1200"/>
                        <a:t>s, n (%)</a:t>
                      </a:r>
                    </a:p>
                  </a:txBody>
                  <a:tcPr anchor="ctr"/>
                </a:tc>
                <a:tc>
                  <a:txBody>
                    <a:bodyPr/>
                    <a:lstStyle/>
                    <a:p>
                      <a:pPr algn="ctr"/>
                      <a:r>
                        <a:rPr lang="en-IT" sz="1200"/>
                        <a:t>All treated patients (N=159)</a:t>
                      </a:r>
                    </a:p>
                  </a:txBody>
                  <a:tcPr anchor="ctr"/>
                </a:tc>
                <a:extLst>
                  <a:ext uri="{0D108BD9-81ED-4DB2-BD59-A6C34878D82A}">
                    <a16:rowId xmlns:a16="http://schemas.microsoft.com/office/drawing/2014/main" val="178155829"/>
                  </a:ext>
                </a:extLst>
              </a:tr>
              <a:tr h="253659">
                <a:tc>
                  <a:txBody>
                    <a:bodyPr/>
                    <a:lstStyle/>
                    <a:p>
                      <a:r>
                        <a:rPr lang="en-IT" sz="1200" b="1"/>
                        <a:t>AEs leading to discontinuation</a:t>
                      </a:r>
                    </a:p>
                  </a:txBody>
                  <a:tcPr anchor="ctr">
                    <a:solidFill>
                      <a:srgbClr val="CBCDD2"/>
                    </a:solidFill>
                  </a:tcPr>
                </a:tc>
                <a:tc>
                  <a:txBody>
                    <a:bodyPr/>
                    <a:lstStyle/>
                    <a:p>
                      <a:pPr algn="ctr"/>
                      <a:r>
                        <a:rPr lang="en-IT" sz="1200"/>
                        <a:t>8 (5)</a:t>
                      </a:r>
                    </a:p>
                  </a:txBody>
                  <a:tcPr anchor="ctr">
                    <a:solidFill>
                      <a:srgbClr val="CBCDD2"/>
                    </a:solidFill>
                  </a:tcPr>
                </a:tc>
                <a:extLst>
                  <a:ext uri="{0D108BD9-81ED-4DB2-BD59-A6C34878D82A}">
                    <a16:rowId xmlns:a16="http://schemas.microsoft.com/office/drawing/2014/main" val="1268886688"/>
                  </a:ext>
                </a:extLst>
              </a:tr>
              <a:tr h="253659">
                <a:tc>
                  <a:txBody>
                    <a:bodyPr/>
                    <a:lstStyle/>
                    <a:p>
                      <a:pPr lvl="1"/>
                      <a:r>
                        <a:rPr lang="en-IT" sz="1200"/>
                        <a:t>Ibrutinib only</a:t>
                      </a:r>
                    </a:p>
                  </a:txBody>
                  <a:tcPr anchor="ctr"/>
                </a:tc>
                <a:tc>
                  <a:txBody>
                    <a:bodyPr/>
                    <a:lstStyle/>
                    <a:p>
                      <a:pPr algn="ctr"/>
                      <a:r>
                        <a:rPr lang="en-IT" sz="1200"/>
                        <a:t>5 (3)</a:t>
                      </a:r>
                    </a:p>
                  </a:txBody>
                  <a:tcPr anchor="ctr"/>
                </a:tc>
                <a:extLst>
                  <a:ext uri="{0D108BD9-81ED-4DB2-BD59-A6C34878D82A}">
                    <a16:rowId xmlns:a16="http://schemas.microsoft.com/office/drawing/2014/main" val="2279658895"/>
                  </a:ext>
                </a:extLst>
              </a:tr>
              <a:tr h="253659">
                <a:tc>
                  <a:txBody>
                    <a:bodyPr/>
                    <a:lstStyle/>
                    <a:p>
                      <a:pPr lvl="1"/>
                      <a:r>
                        <a:rPr lang="en-IT" sz="1200"/>
                        <a:t>Venetoclax only</a:t>
                      </a:r>
                    </a:p>
                  </a:txBody>
                  <a:tcPr anchor="ctr"/>
                </a:tc>
                <a:tc>
                  <a:txBody>
                    <a:bodyPr/>
                    <a:lstStyle/>
                    <a:p>
                      <a:pPr algn="ctr"/>
                      <a:r>
                        <a:rPr lang="en-IT" sz="1200"/>
                        <a:t>0</a:t>
                      </a:r>
                    </a:p>
                  </a:txBody>
                  <a:tcPr anchor="ctr"/>
                </a:tc>
                <a:extLst>
                  <a:ext uri="{0D108BD9-81ED-4DB2-BD59-A6C34878D82A}">
                    <a16:rowId xmlns:a16="http://schemas.microsoft.com/office/drawing/2014/main" val="683296704"/>
                  </a:ext>
                </a:extLst>
              </a:tr>
              <a:tr h="253659">
                <a:tc>
                  <a:txBody>
                    <a:bodyPr/>
                    <a:lstStyle/>
                    <a:p>
                      <a:pPr lvl="1"/>
                      <a:r>
                        <a:rPr lang="en-IT" sz="1200"/>
                        <a:t>Both ibrutinib and venetoclax </a:t>
                      </a:r>
                    </a:p>
                  </a:txBody>
                  <a:tcPr anchor="ctr"/>
                </a:tc>
                <a:tc>
                  <a:txBody>
                    <a:bodyPr/>
                    <a:lstStyle/>
                    <a:p>
                      <a:pPr algn="ctr"/>
                      <a:r>
                        <a:rPr lang="en-IT" sz="1200"/>
                        <a:t>3 (2)</a:t>
                      </a:r>
                      <a:r>
                        <a:rPr lang="en-IT" sz="1200" baseline="30000"/>
                        <a:t>a</a:t>
                      </a:r>
                    </a:p>
                  </a:txBody>
                  <a:tcPr anchor="ctr"/>
                </a:tc>
                <a:extLst>
                  <a:ext uri="{0D108BD9-81ED-4DB2-BD59-A6C34878D82A}">
                    <a16:rowId xmlns:a16="http://schemas.microsoft.com/office/drawing/2014/main" val="1025195744"/>
                  </a:ext>
                </a:extLst>
              </a:tr>
              <a:tr h="253659">
                <a:tc>
                  <a:txBody>
                    <a:bodyPr/>
                    <a:lstStyle/>
                    <a:p>
                      <a:r>
                        <a:rPr lang="en-IT" sz="1200" b="1"/>
                        <a:t>A</a:t>
                      </a:r>
                      <a:r>
                        <a:rPr lang="en-GB" sz="1200" b="1"/>
                        <a:t>E</a:t>
                      </a:r>
                      <a:r>
                        <a:rPr lang="en-IT" sz="1200" b="1"/>
                        <a:t>s leading to dose reduction</a:t>
                      </a:r>
                    </a:p>
                  </a:txBody>
                  <a:tcPr anchor="ctr">
                    <a:solidFill>
                      <a:srgbClr val="CBCDD2"/>
                    </a:solidFill>
                  </a:tcPr>
                </a:tc>
                <a:tc>
                  <a:txBody>
                    <a:bodyPr/>
                    <a:lstStyle/>
                    <a:p>
                      <a:pPr algn="ctr"/>
                      <a:r>
                        <a:rPr lang="en-IT" sz="1200"/>
                        <a:t>33 (21)</a:t>
                      </a:r>
                    </a:p>
                  </a:txBody>
                  <a:tcPr anchor="ctr">
                    <a:solidFill>
                      <a:srgbClr val="CBCDD2"/>
                    </a:solidFill>
                  </a:tcPr>
                </a:tc>
                <a:extLst>
                  <a:ext uri="{0D108BD9-81ED-4DB2-BD59-A6C34878D82A}">
                    <a16:rowId xmlns:a16="http://schemas.microsoft.com/office/drawing/2014/main" val="3560707981"/>
                  </a:ext>
                </a:extLst>
              </a:tr>
              <a:tr h="253659">
                <a:tc>
                  <a:txBody>
                    <a:bodyPr/>
                    <a:lstStyle/>
                    <a:p>
                      <a:pPr lvl="1"/>
                      <a:r>
                        <a:rPr lang="en-IT" sz="1200"/>
                        <a:t>Ibrutinib only</a:t>
                      </a:r>
                    </a:p>
                  </a:txBody>
                  <a:tcPr anchor="ctr"/>
                </a:tc>
                <a:tc>
                  <a:txBody>
                    <a:bodyPr/>
                    <a:lstStyle/>
                    <a:p>
                      <a:pPr algn="ctr"/>
                      <a:r>
                        <a:rPr lang="en-IT" sz="1200"/>
                        <a:t>9 (6)</a:t>
                      </a:r>
                    </a:p>
                  </a:txBody>
                  <a:tcPr anchor="ctr"/>
                </a:tc>
                <a:extLst>
                  <a:ext uri="{0D108BD9-81ED-4DB2-BD59-A6C34878D82A}">
                    <a16:rowId xmlns:a16="http://schemas.microsoft.com/office/drawing/2014/main" val="2731147017"/>
                  </a:ext>
                </a:extLst>
              </a:tr>
              <a:tr h="253659">
                <a:tc>
                  <a:txBody>
                    <a:bodyPr/>
                    <a:lstStyle/>
                    <a:p>
                      <a:pPr lvl="1"/>
                      <a:r>
                        <a:rPr lang="en-IT" sz="1200"/>
                        <a:t>Venetoclax only</a:t>
                      </a:r>
                    </a:p>
                  </a:txBody>
                  <a:tcPr anchor="ctr"/>
                </a:tc>
                <a:tc>
                  <a:txBody>
                    <a:bodyPr/>
                    <a:lstStyle/>
                    <a:p>
                      <a:pPr algn="ctr"/>
                      <a:r>
                        <a:rPr lang="en-IT" sz="1200"/>
                        <a:t>18 (11)</a:t>
                      </a:r>
                    </a:p>
                  </a:txBody>
                  <a:tcPr anchor="ctr"/>
                </a:tc>
                <a:extLst>
                  <a:ext uri="{0D108BD9-81ED-4DB2-BD59-A6C34878D82A}">
                    <a16:rowId xmlns:a16="http://schemas.microsoft.com/office/drawing/2014/main" val="3033266330"/>
                  </a:ext>
                </a:extLst>
              </a:tr>
              <a:tr h="253659">
                <a:tc>
                  <a:txBody>
                    <a:bodyPr/>
                    <a:lstStyle/>
                    <a:p>
                      <a:pPr lvl="1"/>
                      <a:r>
                        <a:rPr lang="en-IT" sz="1200"/>
                        <a:t>Both ibrutinib and venetoclax </a:t>
                      </a:r>
                    </a:p>
                  </a:txBody>
                  <a:tcPr anchor="ctr"/>
                </a:tc>
                <a:tc>
                  <a:txBody>
                    <a:bodyPr/>
                    <a:lstStyle/>
                    <a:p>
                      <a:pPr algn="ctr"/>
                      <a:r>
                        <a:rPr lang="en-IT" sz="1200"/>
                        <a:t>6 (4)</a:t>
                      </a:r>
                    </a:p>
                  </a:txBody>
                  <a:tcPr anchor="ctr"/>
                </a:tc>
                <a:extLst>
                  <a:ext uri="{0D108BD9-81ED-4DB2-BD59-A6C34878D82A}">
                    <a16:rowId xmlns:a16="http://schemas.microsoft.com/office/drawing/2014/main" val="2005185886"/>
                  </a:ext>
                </a:extLst>
              </a:tr>
            </a:tbl>
          </a:graphicData>
        </a:graphic>
      </p:graphicFrame>
      <p:sp>
        <p:nvSpPr>
          <p:cNvPr id="13" name="TextBox 12">
            <a:extLst>
              <a:ext uri="{FF2B5EF4-FFF2-40B4-BE49-F238E27FC236}">
                <a16:creationId xmlns:a16="http://schemas.microsoft.com/office/drawing/2014/main" id="{C7939B39-2231-6A4F-BAEF-30F546D58D2A}"/>
              </a:ext>
            </a:extLst>
          </p:cNvPr>
          <p:cNvSpPr txBox="1"/>
          <p:nvPr/>
        </p:nvSpPr>
        <p:spPr>
          <a:xfrm>
            <a:off x="6248083" y="4957901"/>
            <a:ext cx="5540630" cy="523220"/>
          </a:xfrm>
          <a:prstGeom prst="rect">
            <a:avLst/>
          </a:prstGeom>
          <a:noFill/>
        </p:spPr>
        <p:txBody>
          <a:bodyPr wrap="square" rtlCol="0">
            <a:spAutoFit/>
          </a:bodyPr>
          <a:lstStyle/>
          <a:p>
            <a:pPr marL="285750" indent="-285750">
              <a:buClr>
                <a:schemeClr val="bg2"/>
              </a:buClr>
              <a:buFont typeface="Arial" panose="020B0604020202020204" pitchFamily="34" charset="0"/>
              <a:buChar char="•"/>
            </a:pPr>
            <a:r>
              <a:rPr lang="en-IT" sz="1400"/>
              <a:t>88% of patients with A</a:t>
            </a:r>
            <a:r>
              <a:rPr lang="en-GB" sz="1400"/>
              <a:t>Es leading to dose reduction had resolution of AEs at the time of analysis </a:t>
            </a:r>
            <a:endParaRPr lang="en-IT" sz="1400"/>
          </a:p>
        </p:txBody>
      </p:sp>
      <p:sp>
        <p:nvSpPr>
          <p:cNvPr id="14" name="TextBox 13">
            <a:extLst>
              <a:ext uri="{FF2B5EF4-FFF2-40B4-BE49-F238E27FC236}">
                <a16:creationId xmlns:a16="http://schemas.microsoft.com/office/drawing/2014/main" id="{BF8E6F3F-A874-EE4A-9ACB-3126E058C537}"/>
              </a:ext>
            </a:extLst>
          </p:cNvPr>
          <p:cNvSpPr txBox="1"/>
          <p:nvPr/>
        </p:nvSpPr>
        <p:spPr>
          <a:xfrm>
            <a:off x="6240366" y="4301053"/>
            <a:ext cx="4954971" cy="400110"/>
          </a:xfrm>
          <a:prstGeom prst="rect">
            <a:avLst/>
          </a:prstGeom>
          <a:noFill/>
        </p:spPr>
        <p:txBody>
          <a:bodyPr wrap="square" rtlCol="0">
            <a:spAutoFit/>
          </a:bodyPr>
          <a:lstStyle/>
          <a:p>
            <a:r>
              <a:rPr lang="en-IT" sz="1000" baseline="30000"/>
              <a:t>a</a:t>
            </a:r>
            <a:r>
              <a:rPr lang="en-IT" sz="1000"/>
              <a:t>Includes one patient who discontinued ibrutinib due to investigator decision and subsequently discontinued venetoclax due to AE  </a:t>
            </a:r>
            <a:endParaRPr lang="en-IT" sz="1000" baseline="30000"/>
          </a:p>
        </p:txBody>
      </p:sp>
    </p:spTree>
    <p:extLst>
      <p:ext uri="{BB962C8B-B14F-4D97-AF65-F5344CB8AC3E}">
        <p14:creationId xmlns:p14="http://schemas.microsoft.com/office/powerpoint/2010/main" val="336931864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1">
            <a:extLst>
              <a:ext uri="{FF2B5EF4-FFF2-40B4-BE49-F238E27FC236}">
                <a16:creationId xmlns:a16="http://schemas.microsoft.com/office/drawing/2014/main" id="{45681DB4-4438-0644-BE1F-35BD02EC2EB7}"/>
              </a:ext>
            </a:extLst>
          </p:cNvPr>
          <p:cNvSpPr>
            <a:spLocks noGrp="1"/>
          </p:cNvSpPr>
          <p:nvPr>
            <p:ph idx="1"/>
          </p:nvPr>
        </p:nvSpPr>
        <p:spPr/>
        <p:txBody>
          <a:bodyPr vert="horz" lIns="0" tIns="0" rIns="0" bIns="0" rtlCol="0" anchor="t">
            <a:noAutofit/>
          </a:bodyPr>
          <a:lstStyle/>
          <a:p>
            <a:r>
              <a:rPr lang="en-US"/>
              <a:t>Ibrutinib + </a:t>
            </a:r>
            <a:r>
              <a:rPr lang="en-US" err="1"/>
              <a:t>venetoclax</a:t>
            </a:r>
            <a:r>
              <a:rPr lang="en-US"/>
              <a:t> met the primary endpoint with CR/</a:t>
            </a:r>
            <a:r>
              <a:rPr lang="en-US" err="1"/>
              <a:t>CRi</a:t>
            </a:r>
            <a:r>
              <a:rPr lang="en-US"/>
              <a:t> rate of 56%, with similarly high rates overall and in patients with high risk features</a:t>
            </a:r>
          </a:p>
          <a:p>
            <a:pPr lvl="1"/>
            <a:r>
              <a:rPr lang="en-US"/>
              <a:t>High rates of </a:t>
            </a:r>
            <a:r>
              <a:rPr lang="en-US" err="1"/>
              <a:t>uMRD</a:t>
            </a:r>
            <a:r>
              <a:rPr lang="en-US"/>
              <a:t>; 2-year PFS and OS rates over 95%</a:t>
            </a:r>
            <a:endParaRPr lang="en-US">
              <a:cs typeface="Arial"/>
            </a:endParaRPr>
          </a:p>
          <a:p>
            <a:r>
              <a:rPr lang="en-US"/>
              <a:t>The safety profile was favorable: 92% of patients completed the full fixed-duration regimen; </a:t>
            </a:r>
            <a:br>
              <a:rPr lang="en-US"/>
            </a:br>
            <a:r>
              <a:rPr lang="en-US"/>
              <a:t>3 cycles of ibrutinib provided effective tumor debulking </a:t>
            </a:r>
          </a:p>
          <a:p>
            <a:r>
              <a:rPr lang="en-US"/>
              <a:t>Results from the FD cohort were largely consistent with the MRD cohort, for a total of 323 patients treated in the CAPTIVATE study</a:t>
            </a:r>
            <a:endParaRPr lang="en-US">
              <a:cs typeface="Arial"/>
            </a:endParaRPr>
          </a:p>
          <a:p>
            <a:r>
              <a:rPr lang="en-US"/>
              <a:t>Results support fixed-duration treatment with ibrutinib + </a:t>
            </a:r>
            <a:r>
              <a:rPr lang="en-US" err="1"/>
              <a:t>venetoclax</a:t>
            </a:r>
            <a:r>
              <a:rPr lang="en-US"/>
              <a:t> as an all-oral, once-daily, chemotherapy-free regimen that drives deep, durable responses in patients with CLL/SLL</a:t>
            </a:r>
            <a:endParaRPr lang="en-US">
              <a:cs typeface="Arial"/>
            </a:endParaRPr>
          </a:p>
          <a:p>
            <a:pPr lvl="1"/>
            <a:r>
              <a:rPr lang="en-US"/>
              <a:t>Deliverable in the outpatient setting for most young, fit patients with CLL/SLL</a:t>
            </a:r>
            <a:endParaRPr lang="en-US">
              <a:cs typeface="Arial"/>
            </a:endParaRPr>
          </a:p>
          <a:p>
            <a:pPr lvl="1"/>
            <a:r>
              <a:rPr lang="en-US"/>
              <a:t>This regimen is currently being evaluated in older patients in the phase 3 GLOW study, with results anticipated soon 	 </a:t>
            </a:r>
            <a:endParaRPr lang="en-US">
              <a:cs typeface="Arial"/>
            </a:endParaRPr>
          </a:p>
          <a:p>
            <a:endParaRPr lang="en-US"/>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CLL, chronic lymphocytic leukemia, CR, complete response; CRi, complete response with incomplete bone marrow recovery; MRD, minimal residual disease; FD, fixed-duration; PFS, progression-free survival; OS, overall survival; SLL, small lymphocytic lymphoma; uMRD, undetectable minimal residual disease.</a:t>
            </a:r>
          </a:p>
          <a:p>
            <a:r>
              <a:rPr lang="en-US" b="1">
                <a:latin typeface="Arial" panose="020B0604020202020204" pitchFamily="34" charset="0"/>
                <a:cs typeface="Arial" panose="020B0604020202020204" pitchFamily="34" charset="0"/>
              </a:rPr>
              <a:t>Allan J et al, Abstract S147 presented at EHA 2021.</a:t>
            </a:r>
          </a:p>
        </p:txBody>
      </p:sp>
      <p:sp>
        <p:nvSpPr>
          <p:cNvPr id="10" name="Titel 9">
            <a:extLst>
              <a:ext uri="{FF2B5EF4-FFF2-40B4-BE49-F238E27FC236}">
                <a16:creationId xmlns:a16="http://schemas.microsoft.com/office/drawing/2014/main" id="{3F567609-B6C7-624E-BCA9-4CF161BAD0DB}"/>
              </a:ext>
            </a:extLst>
          </p:cNvPr>
          <p:cNvSpPr>
            <a:spLocks noGrp="1"/>
          </p:cNvSpPr>
          <p:nvPr>
            <p:ph type="title"/>
          </p:nvPr>
        </p:nvSpPr>
        <p:spPr/>
        <p:txBody>
          <a:bodyPr/>
          <a:lstStyle/>
          <a:p>
            <a:r>
              <a:rPr lang="de-DE" err="1"/>
              <a:t>Conclusions</a:t>
            </a:r>
            <a:endParaRPr lang="de-DE"/>
          </a:p>
        </p:txBody>
      </p:sp>
    </p:spTree>
    <p:extLst>
      <p:ext uri="{BB962C8B-B14F-4D97-AF65-F5344CB8AC3E}">
        <p14:creationId xmlns:p14="http://schemas.microsoft.com/office/powerpoint/2010/main" val="317125164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7257A600-381E-594D-895B-587795F70709}"/>
              </a:ext>
            </a:extLst>
          </p:cNvPr>
          <p:cNvSpPr>
            <a:spLocks noGrp="1"/>
          </p:cNvSpPr>
          <p:nvPr>
            <p:ph type="title"/>
          </p:nvPr>
        </p:nvSpPr>
        <p:spPr/>
        <p:txBody>
          <a:bodyPr/>
          <a:lstStyle/>
          <a:p>
            <a:r>
              <a:rPr lang="de-DE"/>
              <a:t>GLOW</a:t>
            </a:r>
          </a:p>
        </p:txBody>
      </p:sp>
      <p:sp>
        <p:nvSpPr>
          <p:cNvPr id="8" name="Textplatzhalter 7">
            <a:extLst>
              <a:ext uri="{FF2B5EF4-FFF2-40B4-BE49-F238E27FC236}">
                <a16:creationId xmlns:a16="http://schemas.microsoft.com/office/drawing/2014/main" id="{8E1909E9-B2DB-534C-BB2F-493C1702908F}"/>
              </a:ext>
            </a:extLst>
          </p:cNvPr>
          <p:cNvSpPr>
            <a:spLocks noGrp="1"/>
          </p:cNvSpPr>
          <p:nvPr>
            <p:ph type="body" idx="1"/>
          </p:nvPr>
        </p:nvSpPr>
        <p:spPr/>
        <p:txBody>
          <a:bodyPr/>
          <a:lstStyle/>
          <a:p>
            <a:pPr>
              <a:spcBef>
                <a:spcPts val="0"/>
              </a:spcBef>
            </a:pPr>
            <a:r>
              <a:rPr lang="en-US"/>
              <a:t>Primary analysis of the phase 3 </a:t>
            </a:r>
          </a:p>
          <a:p>
            <a:pPr>
              <a:spcBef>
                <a:spcPts val="0"/>
              </a:spcBef>
            </a:pPr>
            <a:r>
              <a:rPr lang="en-US"/>
              <a:t>fixed-duration study of ibrutinib </a:t>
            </a:r>
            <a:br>
              <a:rPr lang="en-US"/>
            </a:br>
            <a:r>
              <a:rPr lang="en-US"/>
              <a:t>and </a:t>
            </a:r>
            <a:r>
              <a:rPr lang="en-US" err="1"/>
              <a:t>venetoclax</a:t>
            </a:r>
            <a:r>
              <a:rPr lang="en-US"/>
              <a:t> versus chlorambucil </a:t>
            </a:r>
            <a:br>
              <a:rPr lang="en-US"/>
            </a:br>
            <a:r>
              <a:rPr lang="en-US"/>
              <a:t>plus </a:t>
            </a:r>
            <a:r>
              <a:rPr lang="en-US" err="1"/>
              <a:t>obinutuzumab</a:t>
            </a:r>
            <a:r>
              <a:rPr lang="en-US"/>
              <a:t> for first-line CLL</a:t>
            </a:r>
          </a:p>
          <a:p>
            <a:endParaRPr lang="en-US"/>
          </a:p>
        </p:txBody>
      </p:sp>
    </p:spTree>
    <p:extLst>
      <p:ext uri="{BB962C8B-B14F-4D97-AF65-F5344CB8AC3E}">
        <p14:creationId xmlns:p14="http://schemas.microsoft.com/office/powerpoint/2010/main" val="92649323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E59766C5-996C-3741-A4EE-03D1577FAE0E}"/>
              </a:ext>
            </a:extLst>
          </p:cNvPr>
          <p:cNvGrpSpPr/>
          <p:nvPr/>
        </p:nvGrpSpPr>
        <p:grpSpPr>
          <a:xfrm>
            <a:off x="8293818" y="2348842"/>
            <a:ext cx="741643" cy="232147"/>
            <a:chOff x="8997031" y="3993675"/>
            <a:chExt cx="741643" cy="232147"/>
          </a:xfrm>
        </p:grpSpPr>
        <p:cxnSp>
          <p:nvCxnSpPr>
            <p:cNvPr id="12" name="Straight Connector 11">
              <a:extLst>
                <a:ext uri="{FF2B5EF4-FFF2-40B4-BE49-F238E27FC236}">
                  <a16:creationId xmlns:a16="http://schemas.microsoft.com/office/drawing/2014/main" id="{434A16E9-7748-D54A-8085-EB436DBEA931}"/>
                </a:ext>
              </a:extLst>
            </p:cNvPr>
            <p:cNvCxnSpPr>
              <a:cxnSpLocks/>
            </p:cNvCxnSpPr>
            <p:nvPr/>
          </p:nvCxnSpPr>
          <p:spPr>
            <a:xfrm>
              <a:off x="8997031" y="4096178"/>
              <a:ext cx="264715" cy="0"/>
            </a:xfrm>
            <a:prstGeom prst="line">
              <a:avLst/>
            </a:prstGeom>
            <a:ln w="285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A1EB8A13-BCCF-244B-A993-71EC3F275ADB}"/>
                </a:ext>
              </a:extLst>
            </p:cNvPr>
            <p:cNvCxnSpPr>
              <a:cxnSpLocks/>
            </p:cNvCxnSpPr>
            <p:nvPr/>
          </p:nvCxnSpPr>
          <p:spPr>
            <a:xfrm flipH="1">
              <a:off x="9169568" y="3993675"/>
              <a:ext cx="104902" cy="2050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3B5A7F7-EBD1-DB4D-AFEC-222972D89521}"/>
                </a:ext>
              </a:extLst>
            </p:cNvPr>
            <p:cNvCxnSpPr>
              <a:cxnSpLocks/>
            </p:cNvCxnSpPr>
            <p:nvPr/>
          </p:nvCxnSpPr>
          <p:spPr>
            <a:xfrm flipH="1">
              <a:off x="9259338" y="4020815"/>
              <a:ext cx="104902" cy="2050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C5DC9123-A37F-3C49-BE5D-92EDD79AFB96}"/>
                </a:ext>
              </a:extLst>
            </p:cNvPr>
            <p:cNvCxnSpPr>
              <a:cxnSpLocks/>
            </p:cNvCxnSpPr>
            <p:nvPr/>
          </p:nvCxnSpPr>
          <p:spPr>
            <a:xfrm>
              <a:off x="9391114" y="4096178"/>
              <a:ext cx="347560" cy="0"/>
            </a:xfrm>
            <a:prstGeom prst="straightConnector1">
              <a:avLst/>
            </a:prstGeom>
            <a:ln w="2857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43" name="Freihandform 10">
            <a:extLst>
              <a:ext uri="{FF2B5EF4-FFF2-40B4-BE49-F238E27FC236}">
                <a16:creationId xmlns:a16="http://schemas.microsoft.com/office/drawing/2014/main" id="{24FFC0A8-E7F0-3242-8806-CE958CA74B71}"/>
              </a:ext>
            </a:extLst>
          </p:cNvPr>
          <p:cNvSpPr/>
          <p:nvPr/>
        </p:nvSpPr>
        <p:spPr>
          <a:xfrm>
            <a:off x="5465467" y="1808163"/>
            <a:ext cx="2844000" cy="1313505"/>
          </a:xfrm>
          <a:prstGeom prst="rect">
            <a:avLst/>
          </a:prstGeom>
          <a:solidFill>
            <a:schemeClr val="accent4">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200" b="1">
                <a:cs typeface="Arial" panose="020B0604020202020204" pitchFamily="34" charset="0"/>
              </a:rPr>
              <a:t>Ibrutinib </a:t>
            </a:r>
            <a:r>
              <a:rPr lang="en-US" sz="1200">
                <a:cs typeface="Arial" panose="020B0604020202020204" pitchFamily="34" charset="0"/>
              </a:rPr>
              <a:t>420 mg daily for </a:t>
            </a:r>
            <a:br>
              <a:rPr lang="en-US" sz="1200">
                <a:cs typeface="Arial" panose="020B0604020202020204" pitchFamily="34" charset="0"/>
              </a:rPr>
            </a:br>
            <a:r>
              <a:rPr lang="en-US" sz="1200">
                <a:cs typeface="Arial" panose="020B0604020202020204" pitchFamily="34" charset="0"/>
              </a:rPr>
              <a:t>3-cycle lead-in followed by</a:t>
            </a:r>
          </a:p>
          <a:p>
            <a:pPr lvl="0" algn="ctr" defTabSz="577850">
              <a:lnSpc>
                <a:spcPct val="90000"/>
              </a:lnSpc>
              <a:spcBef>
                <a:spcPct val="0"/>
              </a:spcBef>
              <a:spcAft>
                <a:spcPct val="35000"/>
              </a:spcAft>
            </a:pPr>
            <a:r>
              <a:rPr lang="en-US" sz="1200" b="1">
                <a:cs typeface="Arial" panose="020B0604020202020204" pitchFamily="34" charset="0"/>
              </a:rPr>
              <a:t>Ibrutinib + venetoclax </a:t>
            </a:r>
            <a:r>
              <a:rPr lang="en-US" sz="1200">
                <a:cs typeface="Arial" panose="020B0604020202020204" pitchFamily="34" charset="0"/>
              </a:rPr>
              <a:t>for 12 cycles</a:t>
            </a:r>
          </a:p>
          <a:p>
            <a:pPr lvl="0" algn="ctr" defTabSz="577850">
              <a:lnSpc>
                <a:spcPct val="90000"/>
              </a:lnSpc>
              <a:spcBef>
                <a:spcPct val="0"/>
              </a:spcBef>
              <a:spcAft>
                <a:spcPct val="35000"/>
              </a:spcAft>
            </a:pPr>
            <a:r>
              <a:rPr lang="en-US" sz="1200">
                <a:cs typeface="Arial" panose="020B0604020202020204" pitchFamily="34" charset="0"/>
              </a:rPr>
              <a:t>(venetoclax ramp-up 20-400 mg over </a:t>
            </a:r>
            <a:br>
              <a:rPr lang="en-US" sz="1200">
                <a:cs typeface="Arial" panose="020B0604020202020204" pitchFamily="34" charset="0"/>
              </a:rPr>
            </a:br>
            <a:r>
              <a:rPr lang="en-US" sz="1200">
                <a:cs typeface="Arial" panose="020B0604020202020204" pitchFamily="34" charset="0"/>
              </a:rPr>
              <a:t>5 weeks beginning C4)</a:t>
            </a:r>
          </a:p>
        </p:txBody>
      </p:sp>
      <p:grpSp>
        <p:nvGrpSpPr>
          <p:cNvPr id="11" name="Gruppieren 10">
            <a:extLst>
              <a:ext uri="{FF2B5EF4-FFF2-40B4-BE49-F238E27FC236}">
                <a16:creationId xmlns:a16="http://schemas.microsoft.com/office/drawing/2014/main" id="{D5284A31-03E4-874E-AE6B-3454D05004A0}"/>
              </a:ext>
            </a:extLst>
          </p:cNvPr>
          <p:cNvGrpSpPr/>
          <p:nvPr/>
        </p:nvGrpSpPr>
        <p:grpSpPr>
          <a:xfrm>
            <a:off x="8288096" y="3988086"/>
            <a:ext cx="741643" cy="232147"/>
            <a:chOff x="8288096" y="3760865"/>
            <a:chExt cx="741643" cy="232147"/>
          </a:xfrm>
        </p:grpSpPr>
        <p:cxnSp>
          <p:nvCxnSpPr>
            <p:cNvPr id="45" name="Straight Connector 11">
              <a:extLst>
                <a:ext uri="{FF2B5EF4-FFF2-40B4-BE49-F238E27FC236}">
                  <a16:creationId xmlns:a16="http://schemas.microsoft.com/office/drawing/2014/main" id="{4314CC2F-4DE5-9142-A9B9-95D183F9A93C}"/>
                </a:ext>
              </a:extLst>
            </p:cNvPr>
            <p:cNvCxnSpPr>
              <a:cxnSpLocks/>
            </p:cNvCxnSpPr>
            <p:nvPr/>
          </p:nvCxnSpPr>
          <p:spPr>
            <a:xfrm>
              <a:off x="8288096" y="3863368"/>
              <a:ext cx="264715" cy="0"/>
            </a:xfrm>
            <a:prstGeom prst="line">
              <a:avLst/>
            </a:prstGeom>
            <a:ln w="285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Straight Connector 20">
              <a:extLst>
                <a:ext uri="{FF2B5EF4-FFF2-40B4-BE49-F238E27FC236}">
                  <a16:creationId xmlns:a16="http://schemas.microsoft.com/office/drawing/2014/main" id="{0B28AF8A-8272-5A42-A028-E4F17407C011}"/>
                </a:ext>
              </a:extLst>
            </p:cNvPr>
            <p:cNvCxnSpPr>
              <a:cxnSpLocks/>
            </p:cNvCxnSpPr>
            <p:nvPr/>
          </p:nvCxnSpPr>
          <p:spPr>
            <a:xfrm flipH="1">
              <a:off x="8460633" y="3760865"/>
              <a:ext cx="104902" cy="2050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24">
              <a:extLst>
                <a:ext uri="{FF2B5EF4-FFF2-40B4-BE49-F238E27FC236}">
                  <a16:creationId xmlns:a16="http://schemas.microsoft.com/office/drawing/2014/main" id="{D8301F12-200D-9B40-9571-4774832A0FF2}"/>
                </a:ext>
              </a:extLst>
            </p:cNvPr>
            <p:cNvCxnSpPr>
              <a:cxnSpLocks/>
            </p:cNvCxnSpPr>
            <p:nvPr/>
          </p:nvCxnSpPr>
          <p:spPr>
            <a:xfrm flipH="1">
              <a:off x="8550403" y="3788005"/>
              <a:ext cx="104902" cy="2050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Arrow Connector 25">
              <a:extLst>
                <a:ext uri="{FF2B5EF4-FFF2-40B4-BE49-F238E27FC236}">
                  <a16:creationId xmlns:a16="http://schemas.microsoft.com/office/drawing/2014/main" id="{42FEFC37-0ACE-4744-89FF-F94CFC544D98}"/>
                </a:ext>
              </a:extLst>
            </p:cNvPr>
            <p:cNvCxnSpPr>
              <a:cxnSpLocks/>
            </p:cNvCxnSpPr>
            <p:nvPr/>
          </p:nvCxnSpPr>
          <p:spPr>
            <a:xfrm>
              <a:off x="8682179" y="3863368"/>
              <a:ext cx="347560" cy="0"/>
            </a:xfrm>
            <a:prstGeom prst="straightConnector1">
              <a:avLst/>
            </a:prstGeom>
            <a:ln w="2857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5" name="object 5"/>
          <p:cNvSpPr txBox="1">
            <a:spLocks noGrp="1"/>
          </p:cNvSpPr>
          <p:nvPr>
            <p:ph type="title"/>
          </p:nvPr>
        </p:nvSpPr>
        <p:spPr/>
        <p:txBody>
          <a:bodyPr/>
          <a:lstStyle/>
          <a:p>
            <a:r>
              <a:rPr lang="en-GB"/>
              <a:t>GLOW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t>BM, bone marrow; CIRS, Cumulative Illness Rating Scale; CLL, chronic lymphocytic leukemia; CR, complete response; CrCl, creatine clearance; D, day; ECOG PS; Eastern Cooperative Oncology Group performance status; IRC, independent review committee; ORR, overall response rate; OS, overall survival; PFR, progression-free survival; uMRD, undetectable minimal residual disease.</a:t>
            </a:r>
          </a:p>
          <a:p>
            <a:r>
              <a:rPr lang="en-US" b="1"/>
              <a:t>Kater A et al, Abstract LB1902 presented at EHA 2021.</a:t>
            </a:r>
          </a:p>
        </p:txBody>
      </p:sp>
      <p:sp>
        <p:nvSpPr>
          <p:cNvPr id="8" name="Textplatzhalter 7">
            <a:extLst>
              <a:ext uri="{FF2B5EF4-FFF2-40B4-BE49-F238E27FC236}">
                <a16:creationId xmlns:a16="http://schemas.microsoft.com/office/drawing/2014/main" id="{5A7DE19F-A8D1-D24D-A7E3-E3CA5DC58426}"/>
              </a:ext>
            </a:extLst>
          </p:cNvPr>
          <p:cNvSpPr>
            <a:spLocks noGrp="1"/>
          </p:cNvSpPr>
          <p:nvPr>
            <p:ph type="body" sz="quarter" idx="12"/>
          </p:nvPr>
        </p:nvSpPr>
        <p:spPr/>
        <p:txBody>
          <a:bodyPr/>
          <a:lstStyle/>
          <a:p>
            <a:r>
              <a:rPr lang="en-US" spc="-10"/>
              <a:t>Primary analysis of the phase 3 fixed-duration study of ibrutinib and </a:t>
            </a:r>
            <a:r>
              <a:rPr lang="en-US" spc="-10" err="1"/>
              <a:t>venetoclax</a:t>
            </a:r>
            <a:r>
              <a:rPr lang="en-US" spc="-10"/>
              <a:t> versus chlorambucil plus </a:t>
            </a:r>
            <a:r>
              <a:rPr lang="en-US" spc="-10" err="1"/>
              <a:t>obinutuzumab</a:t>
            </a:r>
            <a:r>
              <a:rPr lang="en-US" spc="-10"/>
              <a:t> for </a:t>
            </a:r>
            <a:br>
              <a:rPr lang="en-US" spc="-10"/>
            </a:br>
            <a:r>
              <a:rPr lang="en-US" spc="-10"/>
              <a:t>first-line CLL</a:t>
            </a:r>
          </a:p>
        </p:txBody>
      </p:sp>
      <p:sp>
        <p:nvSpPr>
          <p:cNvPr id="29" name="TextBox 28">
            <a:extLst>
              <a:ext uri="{FF2B5EF4-FFF2-40B4-BE49-F238E27FC236}">
                <a16:creationId xmlns:a16="http://schemas.microsoft.com/office/drawing/2014/main" id="{2F64B2A3-373A-47EC-8717-53B3522BF57D}"/>
              </a:ext>
            </a:extLst>
          </p:cNvPr>
          <p:cNvSpPr txBox="1"/>
          <p:nvPr/>
        </p:nvSpPr>
        <p:spPr>
          <a:xfrm>
            <a:off x="408567" y="5456835"/>
            <a:ext cx="11368608" cy="664279"/>
          </a:xfrm>
          <a:prstGeom prst="rect">
            <a:avLst/>
          </a:prstGeom>
          <a:solidFill>
            <a:schemeClr val="accent2">
              <a:lumMod val="20000"/>
              <a:lumOff val="80000"/>
            </a:schemeClr>
          </a:solidFill>
          <a:ln>
            <a:noFill/>
          </a:ln>
        </p:spPr>
        <p:txBody>
          <a:bodyPr wrap="square" anchor="ctr">
            <a:noAutofit/>
          </a:bodyPr>
          <a:lstStyle/>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b="1" i="0" u="none" strike="noStrike" kern="1200" cap="none" spc="0" normalizeH="0" baseline="0" noProof="0">
                <a:ln>
                  <a:noFill/>
                </a:ln>
                <a:solidFill>
                  <a:srgbClr val="4E4F4E"/>
                </a:solidFill>
                <a:effectLst/>
                <a:uLnTx/>
                <a:uFillTx/>
                <a:latin typeface="Arial" panose="020B0604020202020204"/>
                <a:ea typeface="+mn-ea"/>
                <a:cs typeface="+mn-cs"/>
              </a:rPr>
              <a:t>Primary endpoint</a:t>
            </a:r>
            <a:r>
              <a:rPr kumimoji="0" lang="en-US" sz="1400" b="0" i="0" u="none" strike="noStrike" kern="1200" cap="none" spc="0" normalizeH="0" baseline="0" noProof="0">
                <a:ln>
                  <a:noFill/>
                </a:ln>
                <a:solidFill>
                  <a:srgbClr val="4E4F4E"/>
                </a:solidFill>
                <a:effectLst/>
                <a:uLnTx/>
                <a:uFillTx/>
                <a:latin typeface="Arial" panose="020B0604020202020204"/>
                <a:ea typeface="+mn-ea"/>
                <a:cs typeface="+mn-cs"/>
              </a:rPr>
              <a:t>: PFS by IRC</a:t>
            </a:r>
          </a:p>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400" b="1" i="0" u="none" strike="noStrike" kern="1200" cap="none" spc="0" normalizeH="0" baseline="0" noProof="0">
                <a:ln>
                  <a:noFill/>
                </a:ln>
                <a:solidFill>
                  <a:srgbClr val="4E4F4E"/>
                </a:solidFill>
                <a:effectLst/>
                <a:uLnTx/>
                <a:uFillTx/>
                <a:latin typeface="Arial" panose="020B0604020202020204"/>
                <a:ea typeface="+mn-ea"/>
                <a:cs typeface="+mn-cs"/>
              </a:rPr>
              <a:t>Key secondary endpoints</a:t>
            </a:r>
            <a:r>
              <a:rPr kumimoji="0" lang="en-US" sz="1400" b="0" i="0" u="none" strike="noStrike" kern="1200" cap="none" spc="0" normalizeH="0" baseline="0" noProof="0">
                <a:ln>
                  <a:noFill/>
                </a:ln>
                <a:solidFill>
                  <a:srgbClr val="4E4F4E"/>
                </a:solidFill>
                <a:effectLst/>
                <a:uLnTx/>
                <a:uFillTx/>
                <a:latin typeface="Arial" panose="020B0604020202020204"/>
                <a:ea typeface="+mn-ea"/>
                <a:cs typeface="+mn-cs"/>
              </a:rPr>
              <a:t>: uMRD in BM, CR rate (IRC), ORR (IRC), OS, safety</a:t>
            </a:r>
            <a:endParaRPr kumimoji="0" lang="en-US" sz="1400" b="1" i="0" u="none" strike="noStrike" kern="1200" cap="none" spc="0" normalizeH="0" baseline="0" noProof="0">
              <a:ln>
                <a:noFill/>
              </a:ln>
              <a:solidFill>
                <a:srgbClr val="4E4F4E"/>
              </a:solidFill>
              <a:effectLst/>
              <a:uLnTx/>
              <a:uFillTx/>
              <a:latin typeface="Arial" panose="020B0604020202020204"/>
              <a:ea typeface="+mn-ea"/>
              <a:cs typeface="+mn-cs"/>
            </a:endParaRPr>
          </a:p>
        </p:txBody>
      </p:sp>
      <p:sp>
        <p:nvSpPr>
          <p:cNvPr id="4" name="TextBox 3">
            <a:extLst>
              <a:ext uri="{FF2B5EF4-FFF2-40B4-BE49-F238E27FC236}">
                <a16:creationId xmlns:a16="http://schemas.microsoft.com/office/drawing/2014/main" id="{8F0B4F40-E43D-7947-AED4-24102DCF128D}"/>
              </a:ext>
            </a:extLst>
          </p:cNvPr>
          <p:cNvSpPr txBox="1"/>
          <p:nvPr/>
        </p:nvSpPr>
        <p:spPr>
          <a:xfrm>
            <a:off x="3623482" y="3956741"/>
            <a:ext cx="1650075" cy="553998"/>
          </a:xfrm>
          <a:prstGeom prst="rect">
            <a:avLst/>
          </a:prstGeom>
          <a:noFill/>
        </p:spPr>
        <p:txBody>
          <a:bodyPr wrap="square" rtlCol="0">
            <a:spAutoFit/>
          </a:bodyPr>
          <a:lstStyle/>
          <a:p>
            <a:pPr algn="ctr"/>
            <a:r>
              <a:rPr lang="en-IT" sz="1000">
                <a:latin typeface="+mj-lt"/>
              </a:rPr>
              <a:t>Stratified by IGHV mutational status and presence of del(11q)</a:t>
            </a:r>
          </a:p>
        </p:txBody>
      </p:sp>
      <p:sp>
        <p:nvSpPr>
          <p:cNvPr id="35" name="Freihandform 10">
            <a:extLst>
              <a:ext uri="{FF2B5EF4-FFF2-40B4-BE49-F238E27FC236}">
                <a16:creationId xmlns:a16="http://schemas.microsoft.com/office/drawing/2014/main" id="{344BB07F-BBEC-6C45-BFFC-8B1E0C769C6A}"/>
              </a:ext>
            </a:extLst>
          </p:cNvPr>
          <p:cNvSpPr/>
          <p:nvPr/>
        </p:nvSpPr>
        <p:spPr>
          <a:xfrm>
            <a:off x="416533" y="1808163"/>
            <a:ext cx="2780146" cy="295275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200" b="1">
                <a:cs typeface="Arial" panose="020B0604020202020204" pitchFamily="34" charset="0"/>
              </a:rPr>
              <a:t>Eligibility criteria</a:t>
            </a: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Previously untreated CLL</a:t>
            </a: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≥65 years of age or &lt;65 years with CIRS &gt;6 or CrCl &lt;70 mL/min</a:t>
            </a: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No del(17p) or known </a:t>
            </a:r>
            <a:r>
              <a:rPr lang="en-US" sz="1200" i="1">
                <a:cs typeface="Arial" panose="020B0604020202020204" pitchFamily="34" charset="0"/>
              </a:rPr>
              <a:t>TP53</a:t>
            </a:r>
            <a:r>
              <a:rPr lang="en-US" sz="1200">
                <a:cs typeface="Arial" panose="020B0604020202020204" pitchFamily="34" charset="0"/>
              </a:rPr>
              <a:t> mutation</a:t>
            </a: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ECOG PS 0-2</a:t>
            </a:r>
          </a:p>
        </p:txBody>
      </p:sp>
      <p:sp>
        <p:nvSpPr>
          <p:cNvPr id="36" name="Freihandform 10">
            <a:extLst>
              <a:ext uri="{FF2B5EF4-FFF2-40B4-BE49-F238E27FC236}">
                <a16:creationId xmlns:a16="http://schemas.microsoft.com/office/drawing/2014/main" id="{F470EF56-3805-F843-B762-AA8E3FE28762}"/>
              </a:ext>
            </a:extLst>
          </p:cNvPr>
          <p:cNvSpPr/>
          <p:nvPr/>
        </p:nvSpPr>
        <p:spPr>
          <a:xfrm>
            <a:off x="9008367" y="1808163"/>
            <a:ext cx="2780146" cy="2952750"/>
          </a:xfrm>
          <a:prstGeom prst="rect">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44000" tIns="52832" rIns="92456" bIns="52832" numCol="1" spcCol="1270" anchor="ctr" anchorCtr="0">
            <a:noAutofit/>
          </a:bodyPr>
          <a:lstStyle/>
          <a:p>
            <a:pPr lvl="0">
              <a:buClr>
                <a:schemeClr val="bg1"/>
              </a:buClr>
              <a:defRPr/>
            </a:pPr>
            <a:r>
              <a:rPr lang="en-US" sz="1400" b="1">
                <a:solidFill>
                  <a:schemeClr val="bg1"/>
                </a:solidFill>
                <a:latin typeface="+mj-lt"/>
              </a:rPr>
              <a:t>Patients with IRC-confirmed progression and active disease needing treatment were eligible to receive single-agent ibrutinib</a:t>
            </a:r>
          </a:p>
        </p:txBody>
      </p:sp>
      <p:sp>
        <p:nvSpPr>
          <p:cNvPr id="42" name="Freihandform 10">
            <a:extLst>
              <a:ext uri="{FF2B5EF4-FFF2-40B4-BE49-F238E27FC236}">
                <a16:creationId xmlns:a16="http://schemas.microsoft.com/office/drawing/2014/main" id="{AB3F96C3-7040-0949-A56E-BA3B8C7BED80}"/>
              </a:ext>
            </a:extLst>
          </p:cNvPr>
          <p:cNvSpPr/>
          <p:nvPr/>
        </p:nvSpPr>
        <p:spPr>
          <a:xfrm>
            <a:off x="5465467" y="3447407"/>
            <a:ext cx="2844000" cy="1313505"/>
          </a:xfrm>
          <a:prstGeom prst="rect">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ts val="300"/>
              </a:spcAft>
            </a:pPr>
            <a:r>
              <a:rPr lang="en-US" sz="1200" b="1">
                <a:cs typeface="Arial" panose="020B0604020202020204" pitchFamily="34" charset="0"/>
              </a:rPr>
              <a:t>Chlorambucil</a:t>
            </a:r>
          </a:p>
          <a:p>
            <a:pPr lvl="0" algn="ctr" defTabSz="577850">
              <a:lnSpc>
                <a:spcPct val="90000"/>
              </a:lnSpc>
              <a:spcBef>
                <a:spcPct val="0"/>
              </a:spcBef>
              <a:spcAft>
                <a:spcPts val="300"/>
              </a:spcAft>
            </a:pPr>
            <a:r>
              <a:rPr lang="en-US" sz="1200">
                <a:cs typeface="Arial" panose="020B0604020202020204" pitchFamily="34" charset="0"/>
              </a:rPr>
              <a:t>0.5 mg/kg on D1 and D15 for 6 cycles</a:t>
            </a:r>
          </a:p>
          <a:p>
            <a:pPr lvl="0" algn="ctr" defTabSz="577850">
              <a:lnSpc>
                <a:spcPct val="90000"/>
              </a:lnSpc>
              <a:spcBef>
                <a:spcPct val="0"/>
              </a:spcBef>
              <a:spcAft>
                <a:spcPts val="300"/>
              </a:spcAft>
            </a:pPr>
            <a:r>
              <a:rPr lang="en-US" sz="1200">
                <a:cs typeface="Arial" panose="020B0604020202020204" pitchFamily="34" charset="0"/>
              </a:rPr>
              <a:t>+</a:t>
            </a:r>
          </a:p>
          <a:p>
            <a:pPr lvl="0" algn="ctr" defTabSz="577850">
              <a:lnSpc>
                <a:spcPct val="90000"/>
              </a:lnSpc>
              <a:spcBef>
                <a:spcPct val="0"/>
              </a:spcBef>
              <a:spcAft>
                <a:spcPts val="300"/>
              </a:spcAft>
            </a:pPr>
            <a:r>
              <a:rPr lang="en-US" sz="1200" b="1">
                <a:cs typeface="Arial" panose="020B0604020202020204" pitchFamily="34" charset="0"/>
              </a:rPr>
              <a:t>Obinutuzumab</a:t>
            </a:r>
          </a:p>
          <a:p>
            <a:pPr lvl="0" algn="ctr" defTabSz="577850">
              <a:lnSpc>
                <a:spcPct val="90000"/>
              </a:lnSpc>
              <a:spcBef>
                <a:spcPct val="0"/>
              </a:spcBef>
              <a:spcAft>
                <a:spcPts val="300"/>
              </a:spcAft>
            </a:pPr>
            <a:r>
              <a:rPr lang="en-US" sz="1200">
                <a:cs typeface="Arial" panose="020B0604020202020204" pitchFamily="34" charset="0"/>
              </a:rPr>
              <a:t>1000 mg on D1-2, D8, D15 of C1, and D1 of C2-6</a:t>
            </a:r>
          </a:p>
        </p:txBody>
      </p:sp>
      <p:sp>
        <p:nvSpPr>
          <p:cNvPr id="39" name="Oval 38">
            <a:extLst>
              <a:ext uri="{FF2B5EF4-FFF2-40B4-BE49-F238E27FC236}">
                <a16:creationId xmlns:a16="http://schemas.microsoft.com/office/drawing/2014/main" id="{4FA33147-5B2B-D54C-B506-59A419A0EC4C}"/>
              </a:ext>
            </a:extLst>
          </p:cNvPr>
          <p:cNvSpPr>
            <a:spLocks noChangeAspect="1"/>
          </p:cNvSpPr>
          <p:nvPr/>
        </p:nvSpPr>
        <p:spPr>
          <a:xfrm>
            <a:off x="3895579" y="2732563"/>
            <a:ext cx="1105882" cy="1103950"/>
          </a:xfrm>
          <a:prstGeom prst="ellipse">
            <a:avLst/>
          </a:prstGeom>
          <a:solidFill>
            <a:schemeClr val="tx1"/>
          </a:solidFill>
          <a:ln w="12700" cap="flat" cmpd="sng" algn="ctr">
            <a:noFill/>
            <a:prstDash val="solid"/>
            <a:miter lim="800000"/>
          </a:ln>
          <a:effectLst/>
        </p:spPr>
        <p:txBody>
          <a:bodyPr rtlCol="0" anchor="ctr"/>
          <a:lstStyle/>
          <a:p>
            <a:pPr algn="ctr" defTabSz="342892">
              <a:defRPr/>
            </a:pPr>
            <a:r>
              <a:rPr lang="en-US" kern="0">
                <a:solidFill>
                  <a:schemeClr val="bg1"/>
                </a:solidFill>
                <a:latin typeface="+mj-lt"/>
                <a:cs typeface="Arial" panose="020B0604020202020204" pitchFamily="34" charset="0"/>
              </a:rPr>
              <a:t>R</a:t>
            </a:r>
          </a:p>
          <a:p>
            <a:pPr algn="ctr" defTabSz="342892">
              <a:defRPr/>
            </a:pPr>
            <a:r>
              <a:rPr lang="en-US" kern="0">
                <a:solidFill>
                  <a:schemeClr val="bg1"/>
                </a:solidFill>
                <a:latin typeface="+mj-lt"/>
                <a:cs typeface="Arial" panose="020B0604020202020204" pitchFamily="34" charset="0"/>
              </a:rPr>
              <a:t>1:1</a:t>
            </a:r>
          </a:p>
        </p:txBody>
      </p:sp>
      <p:cxnSp>
        <p:nvCxnSpPr>
          <p:cNvPr id="40" name="Connector: Elbow 10">
            <a:extLst>
              <a:ext uri="{FF2B5EF4-FFF2-40B4-BE49-F238E27FC236}">
                <a16:creationId xmlns:a16="http://schemas.microsoft.com/office/drawing/2014/main" id="{A1FD9B52-2E89-0E44-9899-85E2EBC8CC17}"/>
              </a:ext>
            </a:extLst>
          </p:cNvPr>
          <p:cNvCxnSpPr>
            <a:cxnSpLocks/>
            <a:stCxn id="39" idx="6"/>
            <a:endCxn id="43" idx="1"/>
          </p:cNvCxnSpPr>
          <p:nvPr/>
        </p:nvCxnSpPr>
        <p:spPr>
          <a:xfrm flipV="1">
            <a:off x="5001461" y="2464916"/>
            <a:ext cx="464006" cy="819622"/>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Connector: Elbow 19">
            <a:extLst>
              <a:ext uri="{FF2B5EF4-FFF2-40B4-BE49-F238E27FC236}">
                <a16:creationId xmlns:a16="http://schemas.microsoft.com/office/drawing/2014/main" id="{0E9143E5-34B3-D14D-B094-F09D08440114}"/>
              </a:ext>
            </a:extLst>
          </p:cNvPr>
          <p:cNvCxnSpPr>
            <a:cxnSpLocks/>
            <a:stCxn id="39" idx="6"/>
            <a:endCxn id="42" idx="1"/>
          </p:cNvCxnSpPr>
          <p:nvPr/>
        </p:nvCxnSpPr>
        <p:spPr>
          <a:xfrm>
            <a:off x="5001461" y="3284538"/>
            <a:ext cx="464006" cy="819622"/>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9" name="Gerade Verbindung mit Pfeil 48">
            <a:extLst>
              <a:ext uri="{FF2B5EF4-FFF2-40B4-BE49-F238E27FC236}">
                <a16:creationId xmlns:a16="http://schemas.microsoft.com/office/drawing/2014/main" id="{E85E8E47-FDA2-C747-84FB-1E81C3614A61}"/>
              </a:ext>
            </a:extLst>
          </p:cNvPr>
          <p:cNvCxnSpPr>
            <a:cxnSpLocks/>
            <a:stCxn id="35" idx="3"/>
            <a:endCxn id="39" idx="2"/>
          </p:cNvCxnSpPr>
          <p:nvPr/>
        </p:nvCxnSpPr>
        <p:spPr>
          <a:xfrm>
            <a:off x="3196679" y="3284538"/>
            <a:ext cx="6989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0" name="TextBox 3">
            <a:extLst>
              <a:ext uri="{FF2B5EF4-FFF2-40B4-BE49-F238E27FC236}">
                <a16:creationId xmlns:a16="http://schemas.microsoft.com/office/drawing/2014/main" id="{8933B57A-4600-CE4A-8B19-7A9303C46AC7}"/>
              </a:ext>
            </a:extLst>
          </p:cNvPr>
          <p:cNvSpPr txBox="1"/>
          <p:nvPr/>
        </p:nvSpPr>
        <p:spPr>
          <a:xfrm>
            <a:off x="3623482" y="2386351"/>
            <a:ext cx="1650075" cy="246221"/>
          </a:xfrm>
          <a:prstGeom prst="rect">
            <a:avLst/>
          </a:prstGeom>
          <a:noFill/>
        </p:spPr>
        <p:txBody>
          <a:bodyPr wrap="square" rtlCol="0">
            <a:spAutoFit/>
          </a:bodyPr>
          <a:lstStyle/>
          <a:p>
            <a:pPr algn="ctr"/>
            <a:r>
              <a:rPr lang="de-DE" sz="1000" b="1">
                <a:latin typeface="+mj-lt"/>
              </a:rPr>
              <a:t>N = 211</a:t>
            </a:r>
            <a:endParaRPr lang="en-IT" sz="1000" b="1">
              <a:latin typeface="+mj-lt"/>
            </a:endParaRPr>
          </a:p>
        </p:txBody>
      </p:sp>
    </p:spTree>
    <p:extLst>
      <p:ext uri="{BB962C8B-B14F-4D97-AF65-F5344CB8AC3E}">
        <p14:creationId xmlns:p14="http://schemas.microsoft.com/office/powerpoint/2010/main" val="215015792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normAutofit/>
          </a:bodyPr>
          <a:lstStyle/>
          <a:p>
            <a:r>
              <a:rPr lang="en-GB"/>
              <a:t>Efficacy results: </a:t>
            </a:r>
            <a:r>
              <a:rPr lang="en-US"/>
              <a:t>PFS by IRC</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CI, confidence interval; CIRS, Cumulative Illness Rating Scale; Clb+O, chlorambucil+obinutuzumab; HR, hazard ratio; I+V, ibrutinib+venetoclax; IGHV, immunoglobulin heavy chain variable region genes; IRC, independent review committee; PFS, progression-free survival.</a:t>
            </a:r>
          </a:p>
          <a:p>
            <a:r>
              <a:rPr lang="en-US" b="1">
                <a:latin typeface="Arial" panose="020B0604020202020204" pitchFamily="34" charset="0"/>
                <a:cs typeface="Arial" panose="020B0604020202020204" pitchFamily="34" charset="0"/>
              </a:rPr>
              <a:t>Kater A et al, Abstract LB1902 presented at EHA 2021.</a:t>
            </a:r>
          </a:p>
        </p:txBody>
      </p:sp>
      <p:sp>
        <p:nvSpPr>
          <p:cNvPr id="9" name="TextBox 8">
            <a:extLst>
              <a:ext uri="{FF2B5EF4-FFF2-40B4-BE49-F238E27FC236}">
                <a16:creationId xmlns:a16="http://schemas.microsoft.com/office/drawing/2014/main" id="{B67ACDB1-3D76-4723-8800-BC2B931DF165}"/>
              </a:ext>
            </a:extLst>
          </p:cNvPr>
          <p:cNvSpPr txBox="1"/>
          <p:nvPr/>
        </p:nvSpPr>
        <p:spPr>
          <a:xfrm>
            <a:off x="7248524" y="1822526"/>
            <a:ext cx="4579021" cy="2462213"/>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t>I+V was superior to Clb+O reducing the risk of progression or death by 78%</a:t>
            </a:r>
          </a:p>
          <a:p>
            <a:pPr marL="742950" lvl="1" indent="-285750">
              <a:buClr>
                <a:schemeClr val="bg2"/>
              </a:buClr>
              <a:buFont typeface="Arial" panose="020B0604020202020204" pitchFamily="34" charset="0"/>
              <a:buChar char="•"/>
            </a:pPr>
            <a:r>
              <a:rPr lang="en-US" sz="1600"/>
              <a:t>HR 0.216 (95% CI, 0.131-0.357; p&lt;0.0001)</a:t>
            </a:r>
          </a:p>
          <a:p>
            <a:pPr lvl="1">
              <a:buClr>
                <a:schemeClr val="bg2"/>
              </a:buClr>
            </a:pPr>
            <a:endParaRPr lang="en-US" sz="1600"/>
          </a:p>
          <a:p>
            <a:pPr marL="285750" indent="-285750">
              <a:buClr>
                <a:schemeClr val="bg2"/>
              </a:buClr>
              <a:buFont typeface="Arial" panose="020B0604020202020204" pitchFamily="34" charset="0"/>
              <a:buChar char="•"/>
            </a:pPr>
            <a:r>
              <a:rPr lang="en-US" sz="1600"/>
              <a:t>PFS benefit in favor of I+V was consistent across all sub-groups, including age, comorbidities (e.g. CIRS score), and underlying biology (e.g. IGHV and del11q status)</a:t>
            </a:r>
          </a:p>
          <a:p>
            <a:pPr marL="285750" indent="-285750">
              <a:buClr>
                <a:schemeClr val="bg2"/>
              </a:buClr>
              <a:buFont typeface="Arial" panose="020B0604020202020204" pitchFamily="34" charset="0"/>
              <a:buChar char="•"/>
            </a:pPr>
            <a:endParaRPr lang="en-US" sz="1600"/>
          </a:p>
        </p:txBody>
      </p:sp>
      <p:cxnSp>
        <p:nvCxnSpPr>
          <p:cNvPr id="4" name="Gerader Verbinder 3">
            <a:extLst>
              <a:ext uri="{FF2B5EF4-FFF2-40B4-BE49-F238E27FC236}">
                <a16:creationId xmlns:a16="http://schemas.microsoft.com/office/drawing/2014/main" id="{07D05375-F394-4961-9BD8-77B0188CD6D9}"/>
              </a:ext>
            </a:extLst>
          </p:cNvPr>
          <p:cNvCxnSpPr>
            <a:cxnSpLocks/>
          </p:cNvCxnSpPr>
          <p:nvPr/>
        </p:nvCxnSpPr>
        <p:spPr>
          <a:xfrm>
            <a:off x="1169576" y="1995402"/>
            <a:ext cx="0" cy="279254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r Verbinder 12">
            <a:extLst>
              <a:ext uri="{FF2B5EF4-FFF2-40B4-BE49-F238E27FC236}">
                <a16:creationId xmlns:a16="http://schemas.microsoft.com/office/drawing/2014/main" id="{5B97CDED-3C7D-4861-B36A-1B19D999CF20}"/>
              </a:ext>
            </a:extLst>
          </p:cNvPr>
          <p:cNvCxnSpPr>
            <a:cxnSpLocks/>
          </p:cNvCxnSpPr>
          <p:nvPr/>
        </p:nvCxnSpPr>
        <p:spPr>
          <a:xfrm flipH="1">
            <a:off x="1166402" y="4778421"/>
            <a:ext cx="52514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r Verbinder 14">
            <a:extLst>
              <a:ext uri="{FF2B5EF4-FFF2-40B4-BE49-F238E27FC236}">
                <a16:creationId xmlns:a16="http://schemas.microsoft.com/office/drawing/2014/main" id="{CED9202F-6468-47A9-86E5-254232B02F71}"/>
              </a:ext>
            </a:extLst>
          </p:cNvPr>
          <p:cNvCxnSpPr>
            <a:cxnSpLocks/>
          </p:cNvCxnSpPr>
          <p:nvPr/>
        </p:nvCxnSpPr>
        <p:spPr>
          <a:xfrm flipH="1">
            <a:off x="1109252" y="4731544"/>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4A52CBDB-DFF5-44DC-A1C1-3A7740869A28}"/>
              </a:ext>
            </a:extLst>
          </p:cNvPr>
          <p:cNvCxnSpPr>
            <a:cxnSpLocks/>
          </p:cNvCxnSpPr>
          <p:nvPr/>
        </p:nvCxnSpPr>
        <p:spPr>
          <a:xfrm flipH="1">
            <a:off x="1109252" y="4457698"/>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3C86B618-FA7D-40D1-A18A-6635CB9F1DF7}"/>
              </a:ext>
            </a:extLst>
          </p:cNvPr>
          <p:cNvCxnSpPr>
            <a:cxnSpLocks/>
          </p:cNvCxnSpPr>
          <p:nvPr/>
        </p:nvCxnSpPr>
        <p:spPr>
          <a:xfrm flipH="1">
            <a:off x="1109252" y="4198142"/>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48B6048D-4160-4812-8633-65DAD6D61DA4}"/>
              </a:ext>
            </a:extLst>
          </p:cNvPr>
          <p:cNvCxnSpPr>
            <a:cxnSpLocks/>
          </p:cNvCxnSpPr>
          <p:nvPr/>
        </p:nvCxnSpPr>
        <p:spPr>
          <a:xfrm flipH="1">
            <a:off x="1109252" y="3929060"/>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C72F1BC6-6939-41A0-AA5D-E4C0B81E2573}"/>
              </a:ext>
            </a:extLst>
          </p:cNvPr>
          <p:cNvCxnSpPr>
            <a:cxnSpLocks/>
          </p:cNvCxnSpPr>
          <p:nvPr/>
        </p:nvCxnSpPr>
        <p:spPr>
          <a:xfrm flipH="1">
            <a:off x="1109252" y="3662360"/>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036A88FE-90DC-49F8-B366-AC65FCBCF5CB}"/>
              </a:ext>
            </a:extLst>
          </p:cNvPr>
          <p:cNvCxnSpPr>
            <a:cxnSpLocks/>
          </p:cNvCxnSpPr>
          <p:nvPr/>
        </p:nvCxnSpPr>
        <p:spPr>
          <a:xfrm flipH="1">
            <a:off x="1109252" y="3393279"/>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7CC19532-5767-4195-B3A3-71855CFE0E04}"/>
              </a:ext>
            </a:extLst>
          </p:cNvPr>
          <p:cNvCxnSpPr>
            <a:cxnSpLocks/>
          </p:cNvCxnSpPr>
          <p:nvPr/>
        </p:nvCxnSpPr>
        <p:spPr>
          <a:xfrm flipH="1">
            <a:off x="1109252" y="3133723"/>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F1269916-5B75-4049-9008-2AD332FDA280}"/>
              </a:ext>
            </a:extLst>
          </p:cNvPr>
          <p:cNvCxnSpPr>
            <a:cxnSpLocks/>
          </p:cNvCxnSpPr>
          <p:nvPr/>
        </p:nvCxnSpPr>
        <p:spPr>
          <a:xfrm flipH="1">
            <a:off x="1109252" y="2864641"/>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1F305A59-594F-4FEB-B1A6-BA20982837CB}"/>
              </a:ext>
            </a:extLst>
          </p:cNvPr>
          <p:cNvCxnSpPr>
            <a:cxnSpLocks/>
          </p:cNvCxnSpPr>
          <p:nvPr/>
        </p:nvCxnSpPr>
        <p:spPr>
          <a:xfrm flipH="1">
            <a:off x="1109252" y="2595559"/>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24963A4A-DC60-4BFB-BFC8-C00694C1BE73}"/>
              </a:ext>
            </a:extLst>
          </p:cNvPr>
          <p:cNvCxnSpPr>
            <a:cxnSpLocks/>
          </p:cNvCxnSpPr>
          <p:nvPr/>
        </p:nvCxnSpPr>
        <p:spPr>
          <a:xfrm flipH="1">
            <a:off x="1109252" y="2326478"/>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57CE6926-A0FD-4F84-BC4D-24046011F71B}"/>
              </a:ext>
            </a:extLst>
          </p:cNvPr>
          <p:cNvCxnSpPr>
            <a:cxnSpLocks/>
          </p:cNvCxnSpPr>
          <p:nvPr/>
        </p:nvCxnSpPr>
        <p:spPr>
          <a:xfrm flipH="1">
            <a:off x="1109252" y="2062159"/>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898F80EC-1435-4936-852D-A242E1154578}"/>
              </a:ext>
            </a:extLst>
          </p:cNvPr>
          <p:cNvCxnSpPr>
            <a:cxnSpLocks/>
          </p:cNvCxnSpPr>
          <p:nvPr/>
        </p:nvCxnSpPr>
        <p:spPr>
          <a:xfrm rot="5400000" flipH="1">
            <a:off x="1211646" y="4809377"/>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1EAABE8E-0A02-4902-B453-E4DA7FBDDCFE}"/>
              </a:ext>
            </a:extLst>
          </p:cNvPr>
          <p:cNvCxnSpPr>
            <a:cxnSpLocks/>
          </p:cNvCxnSpPr>
          <p:nvPr/>
        </p:nvCxnSpPr>
        <p:spPr>
          <a:xfrm rot="5400000" flipH="1">
            <a:off x="1721233" y="4809376"/>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CC703850-7E5A-4505-86BD-DDAE47ACC77E}"/>
              </a:ext>
            </a:extLst>
          </p:cNvPr>
          <p:cNvCxnSpPr>
            <a:cxnSpLocks/>
          </p:cNvCxnSpPr>
          <p:nvPr/>
        </p:nvCxnSpPr>
        <p:spPr>
          <a:xfrm rot="5400000" flipH="1">
            <a:off x="2235583" y="4809376"/>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295382D7-CFF6-4125-96B0-F1980F459620}"/>
              </a:ext>
            </a:extLst>
          </p:cNvPr>
          <p:cNvCxnSpPr>
            <a:cxnSpLocks/>
          </p:cNvCxnSpPr>
          <p:nvPr/>
        </p:nvCxnSpPr>
        <p:spPr>
          <a:xfrm rot="5400000" flipH="1">
            <a:off x="2747551" y="4809375"/>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06F401C0-6351-4184-85E1-8FE5A8E377D7}"/>
              </a:ext>
            </a:extLst>
          </p:cNvPr>
          <p:cNvCxnSpPr>
            <a:cxnSpLocks/>
          </p:cNvCxnSpPr>
          <p:nvPr/>
        </p:nvCxnSpPr>
        <p:spPr>
          <a:xfrm rot="5400000" flipH="1">
            <a:off x="3259520" y="4809375"/>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0E6FD1F3-6D54-4A01-A6E4-C254B540C722}"/>
              </a:ext>
            </a:extLst>
          </p:cNvPr>
          <p:cNvCxnSpPr>
            <a:cxnSpLocks/>
          </p:cNvCxnSpPr>
          <p:nvPr/>
        </p:nvCxnSpPr>
        <p:spPr>
          <a:xfrm rot="5400000" flipH="1">
            <a:off x="3766726" y="4809375"/>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BB78CA5A-C383-4BDF-9BB9-03B3FB5ACB4F}"/>
              </a:ext>
            </a:extLst>
          </p:cNvPr>
          <p:cNvCxnSpPr>
            <a:cxnSpLocks/>
          </p:cNvCxnSpPr>
          <p:nvPr/>
        </p:nvCxnSpPr>
        <p:spPr>
          <a:xfrm rot="5400000" flipH="1">
            <a:off x="4278695" y="4809375"/>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D9A58B1B-4542-46ED-ADB4-86AB83D6F21D}"/>
              </a:ext>
            </a:extLst>
          </p:cNvPr>
          <p:cNvCxnSpPr>
            <a:cxnSpLocks/>
          </p:cNvCxnSpPr>
          <p:nvPr/>
        </p:nvCxnSpPr>
        <p:spPr>
          <a:xfrm rot="5400000" flipH="1">
            <a:off x="4788283" y="4809375"/>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DCF21EAB-3105-4831-AD0B-689FD6D186DE}"/>
              </a:ext>
            </a:extLst>
          </p:cNvPr>
          <p:cNvCxnSpPr>
            <a:cxnSpLocks/>
          </p:cNvCxnSpPr>
          <p:nvPr/>
        </p:nvCxnSpPr>
        <p:spPr>
          <a:xfrm rot="5400000" flipH="1">
            <a:off x="5307395" y="4809375"/>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AB4ACDF5-9701-48B7-8808-4F5CCDEA64A5}"/>
              </a:ext>
            </a:extLst>
          </p:cNvPr>
          <p:cNvCxnSpPr>
            <a:cxnSpLocks/>
          </p:cNvCxnSpPr>
          <p:nvPr/>
        </p:nvCxnSpPr>
        <p:spPr>
          <a:xfrm rot="5400000" flipH="1">
            <a:off x="5814601" y="4809374"/>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B1243729-F162-4F00-96C4-6B82DBF933CF}"/>
              </a:ext>
            </a:extLst>
          </p:cNvPr>
          <p:cNvCxnSpPr>
            <a:cxnSpLocks/>
          </p:cNvCxnSpPr>
          <p:nvPr/>
        </p:nvCxnSpPr>
        <p:spPr>
          <a:xfrm rot="5400000" flipH="1">
            <a:off x="6324189" y="4809374"/>
            <a:ext cx="619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feld 38">
            <a:extLst>
              <a:ext uri="{FF2B5EF4-FFF2-40B4-BE49-F238E27FC236}">
                <a16:creationId xmlns:a16="http://schemas.microsoft.com/office/drawing/2014/main" id="{1A023229-16BB-4396-A1ED-F42128EC9D0D}"/>
              </a:ext>
            </a:extLst>
          </p:cNvPr>
          <p:cNvSpPr txBox="1"/>
          <p:nvPr/>
        </p:nvSpPr>
        <p:spPr>
          <a:xfrm>
            <a:off x="1115004" y="4790326"/>
            <a:ext cx="255198" cy="246221"/>
          </a:xfrm>
          <a:prstGeom prst="rect">
            <a:avLst/>
          </a:prstGeom>
          <a:noFill/>
        </p:spPr>
        <p:txBody>
          <a:bodyPr wrap="none" rtlCol="0">
            <a:spAutoFit/>
          </a:bodyPr>
          <a:lstStyle/>
          <a:p>
            <a:r>
              <a:rPr lang="de-DE" sz="1000"/>
              <a:t>0</a:t>
            </a:r>
          </a:p>
        </p:txBody>
      </p:sp>
      <p:sp>
        <p:nvSpPr>
          <p:cNvPr id="40" name="Textfeld 39">
            <a:extLst>
              <a:ext uri="{FF2B5EF4-FFF2-40B4-BE49-F238E27FC236}">
                <a16:creationId xmlns:a16="http://schemas.microsoft.com/office/drawing/2014/main" id="{21B4678A-95B8-4202-979A-ED5B71399511}"/>
              </a:ext>
            </a:extLst>
          </p:cNvPr>
          <p:cNvSpPr txBox="1"/>
          <p:nvPr/>
        </p:nvSpPr>
        <p:spPr>
          <a:xfrm>
            <a:off x="901677" y="4608395"/>
            <a:ext cx="255198" cy="246221"/>
          </a:xfrm>
          <a:prstGeom prst="rect">
            <a:avLst/>
          </a:prstGeom>
          <a:noFill/>
        </p:spPr>
        <p:txBody>
          <a:bodyPr wrap="none" rtlCol="0">
            <a:spAutoFit/>
          </a:bodyPr>
          <a:lstStyle/>
          <a:p>
            <a:r>
              <a:rPr lang="de-DE" sz="1000"/>
              <a:t>0</a:t>
            </a:r>
          </a:p>
        </p:txBody>
      </p:sp>
      <p:sp>
        <p:nvSpPr>
          <p:cNvPr id="41" name="Textfeld 40">
            <a:extLst>
              <a:ext uri="{FF2B5EF4-FFF2-40B4-BE49-F238E27FC236}">
                <a16:creationId xmlns:a16="http://schemas.microsoft.com/office/drawing/2014/main" id="{109732EE-821C-415C-97D1-3D8CE4D0FADB}"/>
              </a:ext>
            </a:extLst>
          </p:cNvPr>
          <p:cNvSpPr txBox="1"/>
          <p:nvPr/>
        </p:nvSpPr>
        <p:spPr>
          <a:xfrm>
            <a:off x="833077" y="4334516"/>
            <a:ext cx="325730" cy="246221"/>
          </a:xfrm>
          <a:prstGeom prst="rect">
            <a:avLst/>
          </a:prstGeom>
          <a:noFill/>
        </p:spPr>
        <p:txBody>
          <a:bodyPr wrap="none" rtlCol="0">
            <a:spAutoFit/>
          </a:bodyPr>
          <a:lstStyle/>
          <a:p>
            <a:r>
              <a:rPr lang="de-DE" sz="1000"/>
              <a:t>10</a:t>
            </a:r>
          </a:p>
        </p:txBody>
      </p:sp>
      <p:sp>
        <p:nvSpPr>
          <p:cNvPr id="42" name="Textfeld 41">
            <a:extLst>
              <a:ext uri="{FF2B5EF4-FFF2-40B4-BE49-F238E27FC236}">
                <a16:creationId xmlns:a16="http://schemas.microsoft.com/office/drawing/2014/main" id="{81E65E76-ABA0-4945-8D7F-755F0F499565}"/>
              </a:ext>
            </a:extLst>
          </p:cNvPr>
          <p:cNvSpPr txBox="1"/>
          <p:nvPr/>
        </p:nvSpPr>
        <p:spPr>
          <a:xfrm>
            <a:off x="832735" y="4075033"/>
            <a:ext cx="325730" cy="246221"/>
          </a:xfrm>
          <a:prstGeom prst="rect">
            <a:avLst/>
          </a:prstGeom>
          <a:noFill/>
        </p:spPr>
        <p:txBody>
          <a:bodyPr wrap="none" rtlCol="0">
            <a:spAutoFit/>
          </a:bodyPr>
          <a:lstStyle/>
          <a:p>
            <a:r>
              <a:rPr lang="de-DE" sz="1000"/>
              <a:t>20</a:t>
            </a:r>
          </a:p>
        </p:txBody>
      </p:sp>
      <p:sp>
        <p:nvSpPr>
          <p:cNvPr id="43" name="Textfeld 42">
            <a:extLst>
              <a:ext uri="{FF2B5EF4-FFF2-40B4-BE49-F238E27FC236}">
                <a16:creationId xmlns:a16="http://schemas.microsoft.com/office/drawing/2014/main" id="{30AA15A4-97E5-4318-B813-20C8334C0017}"/>
              </a:ext>
            </a:extLst>
          </p:cNvPr>
          <p:cNvSpPr txBox="1"/>
          <p:nvPr/>
        </p:nvSpPr>
        <p:spPr>
          <a:xfrm>
            <a:off x="831145" y="3805952"/>
            <a:ext cx="325730" cy="246221"/>
          </a:xfrm>
          <a:prstGeom prst="rect">
            <a:avLst/>
          </a:prstGeom>
          <a:noFill/>
        </p:spPr>
        <p:txBody>
          <a:bodyPr wrap="none" rtlCol="0">
            <a:spAutoFit/>
          </a:bodyPr>
          <a:lstStyle/>
          <a:p>
            <a:r>
              <a:rPr lang="de-DE" sz="1000"/>
              <a:t>30</a:t>
            </a:r>
          </a:p>
        </p:txBody>
      </p:sp>
      <p:sp>
        <p:nvSpPr>
          <p:cNvPr id="44" name="Textfeld 43">
            <a:extLst>
              <a:ext uri="{FF2B5EF4-FFF2-40B4-BE49-F238E27FC236}">
                <a16:creationId xmlns:a16="http://schemas.microsoft.com/office/drawing/2014/main" id="{A1D97231-7B36-40B4-89D0-37DBD8C2AE92}"/>
              </a:ext>
            </a:extLst>
          </p:cNvPr>
          <p:cNvSpPr txBox="1"/>
          <p:nvPr/>
        </p:nvSpPr>
        <p:spPr>
          <a:xfrm>
            <a:off x="833529" y="3539248"/>
            <a:ext cx="325730" cy="246221"/>
          </a:xfrm>
          <a:prstGeom prst="rect">
            <a:avLst/>
          </a:prstGeom>
          <a:noFill/>
        </p:spPr>
        <p:txBody>
          <a:bodyPr wrap="none" rtlCol="0">
            <a:spAutoFit/>
          </a:bodyPr>
          <a:lstStyle/>
          <a:p>
            <a:r>
              <a:rPr lang="de-DE" sz="1000"/>
              <a:t>40</a:t>
            </a:r>
          </a:p>
        </p:txBody>
      </p:sp>
      <p:sp>
        <p:nvSpPr>
          <p:cNvPr id="45" name="Textfeld 44">
            <a:extLst>
              <a:ext uri="{FF2B5EF4-FFF2-40B4-BE49-F238E27FC236}">
                <a16:creationId xmlns:a16="http://schemas.microsoft.com/office/drawing/2014/main" id="{637CE7AC-4E76-4DE7-BAE8-BBE3868F5D18}"/>
              </a:ext>
            </a:extLst>
          </p:cNvPr>
          <p:cNvSpPr txBox="1"/>
          <p:nvPr/>
        </p:nvSpPr>
        <p:spPr>
          <a:xfrm>
            <a:off x="831145" y="3269253"/>
            <a:ext cx="325730" cy="246221"/>
          </a:xfrm>
          <a:prstGeom prst="rect">
            <a:avLst/>
          </a:prstGeom>
          <a:noFill/>
        </p:spPr>
        <p:txBody>
          <a:bodyPr wrap="none" rtlCol="0">
            <a:spAutoFit/>
          </a:bodyPr>
          <a:lstStyle/>
          <a:p>
            <a:r>
              <a:rPr lang="de-DE" sz="1000"/>
              <a:t>50</a:t>
            </a:r>
          </a:p>
        </p:txBody>
      </p:sp>
      <p:sp>
        <p:nvSpPr>
          <p:cNvPr id="46" name="Textfeld 45">
            <a:extLst>
              <a:ext uri="{FF2B5EF4-FFF2-40B4-BE49-F238E27FC236}">
                <a16:creationId xmlns:a16="http://schemas.microsoft.com/office/drawing/2014/main" id="{05DFBCE8-795F-4DD3-B351-882337B14DDF}"/>
              </a:ext>
            </a:extLst>
          </p:cNvPr>
          <p:cNvSpPr txBox="1"/>
          <p:nvPr/>
        </p:nvSpPr>
        <p:spPr>
          <a:xfrm>
            <a:off x="833529" y="3009277"/>
            <a:ext cx="325730" cy="246221"/>
          </a:xfrm>
          <a:prstGeom prst="rect">
            <a:avLst/>
          </a:prstGeom>
          <a:noFill/>
        </p:spPr>
        <p:txBody>
          <a:bodyPr wrap="none" rtlCol="0">
            <a:spAutoFit/>
          </a:bodyPr>
          <a:lstStyle/>
          <a:p>
            <a:r>
              <a:rPr lang="de-DE" sz="1000"/>
              <a:t>60</a:t>
            </a:r>
          </a:p>
        </p:txBody>
      </p:sp>
      <p:sp>
        <p:nvSpPr>
          <p:cNvPr id="47" name="Textfeld 46">
            <a:extLst>
              <a:ext uri="{FF2B5EF4-FFF2-40B4-BE49-F238E27FC236}">
                <a16:creationId xmlns:a16="http://schemas.microsoft.com/office/drawing/2014/main" id="{CF8D5446-892F-4D37-85D7-F961B0E214E7}"/>
              </a:ext>
            </a:extLst>
          </p:cNvPr>
          <p:cNvSpPr txBox="1"/>
          <p:nvPr/>
        </p:nvSpPr>
        <p:spPr>
          <a:xfrm>
            <a:off x="832736" y="2740864"/>
            <a:ext cx="325730" cy="246221"/>
          </a:xfrm>
          <a:prstGeom prst="rect">
            <a:avLst/>
          </a:prstGeom>
          <a:noFill/>
        </p:spPr>
        <p:txBody>
          <a:bodyPr wrap="none" rtlCol="0">
            <a:spAutoFit/>
          </a:bodyPr>
          <a:lstStyle/>
          <a:p>
            <a:r>
              <a:rPr lang="de-DE" sz="1000"/>
              <a:t>70</a:t>
            </a:r>
          </a:p>
        </p:txBody>
      </p:sp>
      <p:sp>
        <p:nvSpPr>
          <p:cNvPr id="48" name="Textfeld 47">
            <a:extLst>
              <a:ext uri="{FF2B5EF4-FFF2-40B4-BE49-F238E27FC236}">
                <a16:creationId xmlns:a16="http://schemas.microsoft.com/office/drawing/2014/main" id="{D0881217-709D-4D34-8168-6E4B888C98C4}"/>
              </a:ext>
            </a:extLst>
          </p:cNvPr>
          <p:cNvSpPr txBox="1"/>
          <p:nvPr/>
        </p:nvSpPr>
        <p:spPr>
          <a:xfrm>
            <a:off x="832734" y="2471114"/>
            <a:ext cx="325730" cy="246221"/>
          </a:xfrm>
          <a:prstGeom prst="rect">
            <a:avLst/>
          </a:prstGeom>
          <a:noFill/>
        </p:spPr>
        <p:txBody>
          <a:bodyPr wrap="none" rtlCol="0">
            <a:spAutoFit/>
          </a:bodyPr>
          <a:lstStyle/>
          <a:p>
            <a:r>
              <a:rPr lang="de-DE" sz="1000"/>
              <a:t>80</a:t>
            </a:r>
          </a:p>
        </p:txBody>
      </p:sp>
      <p:sp>
        <p:nvSpPr>
          <p:cNvPr id="49" name="Textfeld 48">
            <a:extLst>
              <a:ext uri="{FF2B5EF4-FFF2-40B4-BE49-F238E27FC236}">
                <a16:creationId xmlns:a16="http://schemas.microsoft.com/office/drawing/2014/main" id="{A148BC99-247D-4C52-A804-EDA79C9E583B}"/>
              </a:ext>
            </a:extLst>
          </p:cNvPr>
          <p:cNvSpPr txBox="1"/>
          <p:nvPr/>
        </p:nvSpPr>
        <p:spPr>
          <a:xfrm>
            <a:off x="831145" y="2201795"/>
            <a:ext cx="325730" cy="246221"/>
          </a:xfrm>
          <a:prstGeom prst="rect">
            <a:avLst/>
          </a:prstGeom>
          <a:noFill/>
        </p:spPr>
        <p:txBody>
          <a:bodyPr wrap="none" rtlCol="0">
            <a:spAutoFit/>
          </a:bodyPr>
          <a:lstStyle/>
          <a:p>
            <a:r>
              <a:rPr lang="de-DE" sz="1000"/>
              <a:t>90</a:t>
            </a:r>
          </a:p>
        </p:txBody>
      </p:sp>
      <p:sp>
        <p:nvSpPr>
          <p:cNvPr id="50" name="Textfeld 49">
            <a:extLst>
              <a:ext uri="{FF2B5EF4-FFF2-40B4-BE49-F238E27FC236}">
                <a16:creationId xmlns:a16="http://schemas.microsoft.com/office/drawing/2014/main" id="{97C95915-D28F-4A23-A0AA-593026533645}"/>
              </a:ext>
            </a:extLst>
          </p:cNvPr>
          <p:cNvSpPr txBox="1"/>
          <p:nvPr/>
        </p:nvSpPr>
        <p:spPr>
          <a:xfrm>
            <a:off x="760160" y="1937885"/>
            <a:ext cx="396262" cy="246221"/>
          </a:xfrm>
          <a:prstGeom prst="rect">
            <a:avLst/>
          </a:prstGeom>
          <a:noFill/>
        </p:spPr>
        <p:txBody>
          <a:bodyPr wrap="none" rtlCol="0">
            <a:spAutoFit/>
          </a:bodyPr>
          <a:lstStyle/>
          <a:p>
            <a:r>
              <a:rPr lang="de-DE" sz="1000"/>
              <a:t>100</a:t>
            </a:r>
          </a:p>
        </p:txBody>
      </p:sp>
      <p:sp>
        <p:nvSpPr>
          <p:cNvPr id="51" name="Textfeld 50">
            <a:extLst>
              <a:ext uri="{FF2B5EF4-FFF2-40B4-BE49-F238E27FC236}">
                <a16:creationId xmlns:a16="http://schemas.microsoft.com/office/drawing/2014/main" id="{E74ACAD7-F61F-4F68-824B-FBA63F81A0B3}"/>
              </a:ext>
            </a:extLst>
          </p:cNvPr>
          <p:cNvSpPr txBox="1"/>
          <p:nvPr/>
        </p:nvSpPr>
        <p:spPr>
          <a:xfrm>
            <a:off x="1626971" y="4790326"/>
            <a:ext cx="255198" cy="246221"/>
          </a:xfrm>
          <a:prstGeom prst="rect">
            <a:avLst/>
          </a:prstGeom>
          <a:noFill/>
        </p:spPr>
        <p:txBody>
          <a:bodyPr wrap="none" rtlCol="0">
            <a:spAutoFit/>
          </a:bodyPr>
          <a:lstStyle/>
          <a:p>
            <a:r>
              <a:rPr lang="de-DE" sz="1000"/>
              <a:t>3</a:t>
            </a:r>
          </a:p>
        </p:txBody>
      </p:sp>
      <p:sp>
        <p:nvSpPr>
          <p:cNvPr id="52" name="Textfeld 51">
            <a:extLst>
              <a:ext uri="{FF2B5EF4-FFF2-40B4-BE49-F238E27FC236}">
                <a16:creationId xmlns:a16="http://schemas.microsoft.com/office/drawing/2014/main" id="{13FF438F-BA2D-4D51-95F6-1B1B809DC2BF}"/>
              </a:ext>
            </a:extLst>
          </p:cNvPr>
          <p:cNvSpPr txBox="1"/>
          <p:nvPr/>
        </p:nvSpPr>
        <p:spPr>
          <a:xfrm>
            <a:off x="2140129" y="4790326"/>
            <a:ext cx="255198" cy="246221"/>
          </a:xfrm>
          <a:prstGeom prst="rect">
            <a:avLst/>
          </a:prstGeom>
          <a:noFill/>
        </p:spPr>
        <p:txBody>
          <a:bodyPr wrap="none" rtlCol="0">
            <a:spAutoFit/>
          </a:bodyPr>
          <a:lstStyle/>
          <a:p>
            <a:r>
              <a:rPr lang="de-DE" sz="1000"/>
              <a:t>6</a:t>
            </a:r>
          </a:p>
        </p:txBody>
      </p:sp>
      <p:sp>
        <p:nvSpPr>
          <p:cNvPr id="53" name="Textfeld 52">
            <a:extLst>
              <a:ext uri="{FF2B5EF4-FFF2-40B4-BE49-F238E27FC236}">
                <a16:creationId xmlns:a16="http://schemas.microsoft.com/office/drawing/2014/main" id="{0455A51D-5932-4D26-A820-08BD4E1DA1C3}"/>
              </a:ext>
            </a:extLst>
          </p:cNvPr>
          <p:cNvSpPr txBox="1"/>
          <p:nvPr/>
        </p:nvSpPr>
        <p:spPr>
          <a:xfrm>
            <a:off x="2653287" y="4791194"/>
            <a:ext cx="255198" cy="246221"/>
          </a:xfrm>
          <a:prstGeom prst="rect">
            <a:avLst/>
          </a:prstGeom>
          <a:noFill/>
        </p:spPr>
        <p:txBody>
          <a:bodyPr wrap="none" rtlCol="0">
            <a:spAutoFit/>
          </a:bodyPr>
          <a:lstStyle/>
          <a:p>
            <a:r>
              <a:rPr lang="de-DE" sz="1000"/>
              <a:t>9</a:t>
            </a:r>
          </a:p>
        </p:txBody>
      </p:sp>
      <p:sp>
        <p:nvSpPr>
          <p:cNvPr id="54" name="Textfeld 53">
            <a:extLst>
              <a:ext uri="{FF2B5EF4-FFF2-40B4-BE49-F238E27FC236}">
                <a16:creationId xmlns:a16="http://schemas.microsoft.com/office/drawing/2014/main" id="{8E5880A4-2E9F-493C-A7B0-851090E36921}"/>
              </a:ext>
            </a:extLst>
          </p:cNvPr>
          <p:cNvSpPr txBox="1"/>
          <p:nvPr/>
        </p:nvSpPr>
        <p:spPr>
          <a:xfrm>
            <a:off x="3128802" y="4790337"/>
            <a:ext cx="325730" cy="246221"/>
          </a:xfrm>
          <a:prstGeom prst="rect">
            <a:avLst/>
          </a:prstGeom>
          <a:noFill/>
        </p:spPr>
        <p:txBody>
          <a:bodyPr wrap="none" rtlCol="0">
            <a:spAutoFit/>
          </a:bodyPr>
          <a:lstStyle/>
          <a:p>
            <a:r>
              <a:rPr lang="de-DE" sz="1000"/>
              <a:t>12</a:t>
            </a:r>
          </a:p>
        </p:txBody>
      </p:sp>
      <p:sp>
        <p:nvSpPr>
          <p:cNvPr id="55" name="Textfeld 54">
            <a:extLst>
              <a:ext uri="{FF2B5EF4-FFF2-40B4-BE49-F238E27FC236}">
                <a16:creationId xmlns:a16="http://schemas.microsoft.com/office/drawing/2014/main" id="{2D82B79F-5FB2-4B2A-956A-53CF3C9F2AAE}"/>
              </a:ext>
            </a:extLst>
          </p:cNvPr>
          <p:cNvSpPr txBox="1"/>
          <p:nvPr/>
        </p:nvSpPr>
        <p:spPr>
          <a:xfrm>
            <a:off x="3635263" y="4789909"/>
            <a:ext cx="325730" cy="246221"/>
          </a:xfrm>
          <a:prstGeom prst="rect">
            <a:avLst/>
          </a:prstGeom>
          <a:noFill/>
        </p:spPr>
        <p:txBody>
          <a:bodyPr wrap="none" rtlCol="0">
            <a:spAutoFit/>
          </a:bodyPr>
          <a:lstStyle/>
          <a:p>
            <a:r>
              <a:rPr lang="de-DE" sz="1000"/>
              <a:t>15</a:t>
            </a:r>
          </a:p>
        </p:txBody>
      </p:sp>
      <p:sp>
        <p:nvSpPr>
          <p:cNvPr id="56" name="Textfeld 55">
            <a:extLst>
              <a:ext uri="{FF2B5EF4-FFF2-40B4-BE49-F238E27FC236}">
                <a16:creationId xmlns:a16="http://schemas.microsoft.com/office/drawing/2014/main" id="{004165A6-7E18-4576-820A-07BB5BBFEFFC}"/>
              </a:ext>
            </a:extLst>
          </p:cNvPr>
          <p:cNvSpPr txBox="1"/>
          <p:nvPr/>
        </p:nvSpPr>
        <p:spPr>
          <a:xfrm>
            <a:off x="4147354" y="4787941"/>
            <a:ext cx="325730" cy="246221"/>
          </a:xfrm>
          <a:prstGeom prst="rect">
            <a:avLst/>
          </a:prstGeom>
          <a:noFill/>
        </p:spPr>
        <p:txBody>
          <a:bodyPr wrap="none" rtlCol="0">
            <a:spAutoFit/>
          </a:bodyPr>
          <a:lstStyle/>
          <a:p>
            <a:r>
              <a:rPr lang="de-DE" sz="1000"/>
              <a:t>18</a:t>
            </a:r>
          </a:p>
        </p:txBody>
      </p:sp>
      <p:sp>
        <p:nvSpPr>
          <p:cNvPr id="57" name="Textfeld 56">
            <a:extLst>
              <a:ext uri="{FF2B5EF4-FFF2-40B4-BE49-F238E27FC236}">
                <a16:creationId xmlns:a16="http://schemas.microsoft.com/office/drawing/2014/main" id="{6E312B5E-056B-41C9-88F1-B4C0E61AE008}"/>
              </a:ext>
            </a:extLst>
          </p:cNvPr>
          <p:cNvSpPr txBox="1"/>
          <p:nvPr/>
        </p:nvSpPr>
        <p:spPr>
          <a:xfrm>
            <a:off x="4656529" y="4790321"/>
            <a:ext cx="325730" cy="246221"/>
          </a:xfrm>
          <a:prstGeom prst="rect">
            <a:avLst/>
          </a:prstGeom>
          <a:noFill/>
        </p:spPr>
        <p:txBody>
          <a:bodyPr wrap="none" rtlCol="0">
            <a:spAutoFit/>
          </a:bodyPr>
          <a:lstStyle/>
          <a:p>
            <a:r>
              <a:rPr lang="de-DE" sz="1000"/>
              <a:t>21</a:t>
            </a:r>
          </a:p>
        </p:txBody>
      </p:sp>
      <p:sp>
        <p:nvSpPr>
          <p:cNvPr id="58" name="Textfeld 57">
            <a:extLst>
              <a:ext uri="{FF2B5EF4-FFF2-40B4-BE49-F238E27FC236}">
                <a16:creationId xmlns:a16="http://schemas.microsoft.com/office/drawing/2014/main" id="{99C1185E-78BB-44F1-938A-77B182E3434E}"/>
              </a:ext>
            </a:extLst>
          </p:cNvPr>
          <p:cNvSpPr txBox="1"/>
          <p:nvPr/>
        </p:nvSpPr>
        <p:spPr>
          <a:xfrm>
            <a:off x="5177726" y="4789902"/>
            <a:ext cx="325730" cy="246221"/>
          </a:xfrm>
          <a:prstGeom prst="rect">
            <a:avLst/>
          </a:prstGeom>
          <a:noFill/>
        </p:spPr>
        <p:txBody>
          <a:bodyPr wrap="none" rtlCol="0">
            <a:spAutoFit/>
          </a:bodyPr>
          <a:lstStyle/>
          <a:p>
            <a:r>
              <a:rPr lang="de-DE" sz="1000"/>
              <a:t>24</a:t>
            </a:r>
          </a:p>
        </p:txBody>
      </p:sp>
      <p:sp>
        <p:nvSpPr>
          <p:cNvPr id="59" name="Textfeld 58">
            <a:extLst>
              <a:ext uri="{FF2B5EF4-FFF2-40B4-BE49-F238E27FC236}">
                <a16:creationId xmlns:a16="http://schemas.microsoft.com/office/drawing/2014/main" id="{908E44BF-818D-41CF-9A2B-169FF4FA08B3}"/>
              </a:ext>
            </a:extLst>
          </p:cNvPr>
          <p:cNvSpPr txBox="1"/>
          <p:nvPr/>
        </p:nvSpPr>
        <p:spPr>
          <a:xfrm>
            <a:off x="5684932" y="4787941"/>
            <a:ext cx="325730" cy="246221"/>
          </a:xfrm>
          <a:prstGeom prst="rect">
            <a:avLst/>
          </a:prstGeom>
          <a:noFill/>
        </p:spPr>
        <p:txBody>
          <a:bodyPr wrap="none" rtlCol="0">
            <a:spAutoFit/>
          </a:bodyPr>
          <a:lstStyle/>
          <a:p>
            <a:r>
              <a:rPr lang="de-DE" sz="1000"/>
              <a:t>27</a:t>
            </a:r>
          </a:p>
        </p:txBody>
      </p:sp>
      <p:sp>
        <p:nvSpPr>
          <p:cNvPr id="60" name="Textfeld 59">
            <a:extLst>
              <a:ext uri="{FF2B5EF4-FFF2-40B4-BE49-F238E27FC236}">
                <a16:creationId xmlns:a16="http://schemas.microsoft.com/office/drawing/2014/main" id="{D4567413-14FB-41B0-B77E-7849124EEA39}"/>
              </a:ext>
            </a:extLst>
          </p:cNvPr>
          <p:cNvSpPr txBox="1"/>
          <p:nvPr/>
        </p:nvSpPr>
        <p:spPr>
          <a:xfrm>
            <a:off x="6194661" y="4791093"/>
            <a:ext cx="325730" cy="246221"/>
          </a:xfrm>
          <a:prstGeom prst="rect">
            <a:avLst/>
          </a:prstGeom>
          <a:noFill/>
        </p:spPr>
        <p:txBody>
          <a:bodyPr wrap="none" rtlCol="0">
            <a:spAutoFit/>
          </a:bodyPr>
          <a:lstStyle/>
          <a:p>
            <a:r>
              <a:rPr lang="de-DE" sz="1000"/>
              <a:t>30</a:t>
            </a:r>
          </a:p>
        </p:txBody>
      </p:sp>
      <p:sp>
        <p:nvSpPr>
          <p:cNvPr id="61" name="Textfeld 60">
            <a:extLst>
              <a:ext uri="{FF2B5EF4-FFF2-40B4-BE49-F238E27FC236}">
                <a16:creationId xmlns:a16="http://schemas.microsoft.com/office/drawing/2014/main" id="{2ACECAAE-24CB-4F1D-A6A1-34E11C541DDE}"/>
              </a:ext>
            </a:extLst>
          </p:cNvPr>
          <p:cNvSpPr txBox="1"/>
          <p:nvPr/>
        </p:nvSpPr>
        <p:spPr>
          <a:xfrm>
            <a:off x="2355676" y="4995256"/>
            <a:ext cx="2872902" cy="276999"/>
          </a:xfrm>
          <a:prstGeom prst="rect">
            <a:avLst/>
          </a:prstGeom>
          <a:noFill/>
        </p:spPr>
        <p:txBody>
          <a:bodyPr wrap="none" rtlCol="0">
            <a:spAutoFit/>
          </a:bodyPr>
          <a:lstStyle/>
          <a:p>
            <a:r>
              <a:rPr lang="de-DE" sz="1200" b="1" err="1"/>
              <a:t>Months</a:t>
            </a:r>
            <a:r>
              <a:rPr lang="de-DE" sz="1200" b="1"/>
              <a:t> </a:t>
            </a:r>
            <a:r>
              <a:rPr lang="de-DE" sz="1200" b="1" err="1"/>
              <a:t>From</a:t>
            </a:r>
            <a:r>
              <a:rPr lang="de-DE" sz="1200" b="1"/>
              <a:t> Date </a:t>
            </a:r>
            <a:r>
              <a:rPr lang="de-DE" sz="1200" b="1" err="1"/>
              <a:t>of</a:t>
            </a:r>
            <a:r>
              <a:rPr lang="de-DE" sz="1200" b="1"/>
              <a:t> </a:t>
            </a:r>
            <a:r>
              <a:rPr lang="de-DE" sz="1200" b="1" err="1"/>
              <a:t>Randomization</a:t>
            </a:r>
            <a:endParaRPr lang="de-DE" sz="1200" b="1"/>
          </a:p>
        </p:txBody>
      </p:sp>
      <p:sp>
        <p:nvSpPr>
          <p:cNvPr id="62" name="Textfeld 61">
            <a:extLst>
              <a:ext uri="{FF2B5EF4-FFF2-40B4-BE49-F238E27FC236}">
                <a16:creationId xmlns:a16="http://schemas.microsoft.com/office/drawing/2014/main" id="{A695E66A-1AA7-4C99-BB6E-FD9B9FBF991E}"/>
              </a:ext>
            </a:extLst>
          </p:cNvPr>
          <p:cNvSpPr txBox="1"/>
          <p:nvPr/>
        </p:nvSpPr>
        <p:spPr>
          <a:xfrm rot="16200000">
            <a:off x="286914" y="3269401"/>
            <a:ext cx="766557" cy="276999"/>
          </a:xfrm>
          <a:prstGeom prst="rect">
            <a:avLst/>
          </a:prstGeom>
          <a:noFill/>
        </p:spPr>
        <p:txBody>
          <a:bodyPr wrap="none" rtlCol="0">
            <a:spAutoFit/>
          </a:bodyPr>
          <a:lstStyle/>
          <a:p>
            <a:r>
              <a:rPr lang="de-DE" sz="1200" b="1"/>
              <a:t>PFS (%)</a:t>
            </a:r>
          </a:p>
        </p:txBody>
      </p:sp>
      <p:sp>
        <p:nvSpPr>
          <p:cNvPr id="63" name="Freihandform: Form 62">
            <a:extLst>
              <a:ext uri="{FF2B5EF4-FFF2-40B4-BE49-F238E27FC236}">
                <a16:creationId xmlns:a16="http://schemas.microsoft.com/office/drawing/2014/main" id="{69A3FF08-7710-4148-88A5-F4EC46B51EBA}"/>
              </a:ext>
            </a:extLst>
          </p:cNvPr>
          <p:cNvSpPr/>
          <p:nvPr/>
        </p:nvSpPr>
        <p:spPr>
          <a:xfrm>
            <a:off x="1299747" y="2060574"/>
            <a:ext cx="5187955" cy="1857376"/>
          </a:xfrm>
          <a:custGeom>
            <a:avLst/>
            <a:gdLst>
              <a:gd name="connsiteX0" fmla="*/ 0 w 4013200"/>
              <a:gd name="connsiteY0" fmla="*/ 0 h 1390650"/>
              <a:gd name="connsiteX1" fmla="*/ 450850 w 4013200"/>
              <a:gd name="connsiteY1" fmla="*/ 6350 h 1390650"/>
              <a:gd name="connsiteX2" fmla="*/ 450850 w 4013200"/>
              <a:gd name="connsiteY2" fmla="*/ 28575 h 1390650"/>
              <a:gd name="connsiteX3" fmla="*/ 638175 w 4013200"/>
              <a:gd name="connsiteY3" fmla="*/ 28575 h 1390650"/>
              <a:gd name="connsiteX4" fmla="*/ 641350 w 4013200"/>
              <a:gd name="connsiteY4" fmla="*/ 50800 h 1390650"/>
              <a:gd name="connsiteX5" fmla="*/ 838200 w 4013200"/>
              <a:gd name="connsiteY5" fmla="*/ 57150 h 1390650"/>
              <a:gd name="connsiteX6" fmla="*/ 841375 w 4013200"/>
              <a:gd name="connsiteY6" fmla="*/ 79375 h 1390650"/>
              <a:gd name="connsiteX7" fmla="*/ 898525 w 4013200"/>
              <a:gd name="connsiteY7" fmla="*/ 79375 h 1390650"/>
              <a:gd name="connsiteX8" fmla="*/ 908050 w 4013200"/>
              <a:gd name="connsiteY8" fmla="*/ 101600 h 1390650"/>
              <a:gd name="connsiteX9" fmla="*/ 1416050 w 4013200"/>
              <a:gd name="connsiteY9" fmla="*/ 104775 h 1390650"/>
              <a:gd name="connsiteX10" fmla="*/ 1416050 w 4013200"/>
              <a:gd name="connsiteY10" fmla="*/ 120650 h 1390650"/>
              <a:gd name="connsiteX11" fmla="*/ 1431925 w 4013200"/>
              <a:gd name="connsiteY11" fmla="*/ 120650 h 1390650"/>
              <a:gd name="connsiteX12" fmla="*/ 1431925 w 4013200"/>
              <a:gd name="connsiteY12" fmla="*/ 136525 h 1390650"/>
              <a:gd name="connsiteX13" fmla="*/ 1441450 w 4013200"/>
              <a:gd name="connsiteY13" fmla="*/ 136525 h 1390650"/>
              <a:gd name="connsiteX14" fmla="*/ 1441450 w 4013200"/>
              <a:gd name="connsiteY14" fmla="*/ 155575 h 1390650"/>
              <a:gd name="connsiteX15" fmla="*/ 1466850 w 4013200"/>
              <a:gd name="connsiteY15" fmla="*/ 161925 h 1390650"/>
              <a:gd name="connsiteX16" fmla="*/ 1466850 w 4013200"/>
              <a:gd name="connsiteY16" fmla="*/ 180975 h 1390650"/>
              <a:gd name="connsiteX17" fmla="*/ 1889125 w 4013200"/>
              <a:gd name="connsiteY17" fmla="*/ 180975 h 1390650"/>
              <a:gd name="connsiteX18" fmla="*/ 1889125 w 4013200"/>
              <a:gd name="connsiteY18" fmla="*/ 209550 h 1390650"/>
              <a:gd name="connsiteX19" fmla="*/ 1927225 w 4013200"/>
              <a:gd name="connsiteY19" fmla="*/ 209550 h 1390650"/>
              <a:gd name="connsiteX20" fmla="*/ 1930400 w 4013200"/>
              <a:gd name="connsiteY20" fmla="*/ 234950 h 1390650"/>
              <a:gd name="connsiteX21" fmla="*/ 2320925 w 4013200"/>
              <a:gd name="connsiteY21" fmla="*/ 238125 h 1390650"/>
              <a:gd name="connsiteX22" fmla="*/ 2317750 w 4013200"/>
              <a:gd name="connsiteY22" fmla="*/ 263525 h 1390650"/>
              <a:gd name="connsiteX23" fmla="*/ 2343150 w 4013200"/>
              <a:gd name="connsiteY23" fmla="*/ 263525 h 1390650"/>
              <a:gd name="connsiteX24" fmla="*/ 2346325 w 4013200"/>
              <a:gd name="connsiteY24" fmla="*/ 358775 h 1390650"/>
              <a:gd name="connsiteX25" fmla="*/ 2355850 w 4013200"/>
              <a:gd name="connsiteY25" fmla="*/ 361950 h 1390650"/>
              <a:gd name="connsiteX26" fmla="*/ 2359025 w 4013200"/>
              <a:gd name="connsiteY26" fmla="*/ 444500 h 1390650"/>
              <a:gd name="connsiteX27" fmla="*/ 2365375 w 4013200"/>
              <a:gd name="connsiteY27" fmla="*/ 444500 h 1390650"/>
              <a:gd name="connsiteX28" fmla="*/ 2362200 w 4013200"/>
              <a:gd name="connsiteY28" fmla="*/ 546100 h 1390650"/>
              <a:gd name="connsiteX29" fmla="*/ 2371725 w 4013200"/>
              <a:gd name="connsiteY29" fmla="*/ 546100 h 1390650"/>
              <a:gd name="connsiteX30" fmla="*/ 2371725 w 4013200"/>
              <a:gd name="connsiteY30" fmla="*/ 625475 h 1390650"/>
              <a:gd name="connsiteX31" fmla="*/ 2381250 w 4013200"/>
              <a:gd name="connsiteY31" fmla="*/ 625475 h 1390650"/>
              <a:gd name="connsiteX32" fmla="*/ 2378075 w 4013200"/>
              <a:gd name="connsiteY32" fmla="*/ 704850 h 1390650"/>
              <a:gd name="connsiteX33" fmla="*/ 2387600 w 4013200"/>
              <a:gd name="connsiteY33" fmla="*/ 704850 h 1390650"/>
              <a:gd name="connsiteX34" fmla="*/ 2381250 w 4013200"/>
              <a:gd name="connsiteY34" fmla="*/ 777875 h 1390650"/>
              <a:gd name="connsiteX35" fmla="*/ 2397125 w 4013200"/>
              <a:gd name="connsiteY35" fmla="*/ 777875 h 1390650"/>
              <a:gd name="connsiteX36" fmla="*/ 2393950 w 4013200"/>
              <a:gd name="connsiteY36" fmla="*/ 835025 h 1390650"/>
              <a:gd name="connsiteX37" fmla="*/ 2397125 w 4013200"/>
              <a:gd name="connsiteY37" fmla="*/ 835025 h 1390650"/>
              <a:gd name="connsiteX38" fmla="*/ 2397125 w 4013200"/>
              <a:gd name="connsiteY38" fmla="*/ 914400 h 1390650"/>
              <a:gd name="connsiteX39" fmla="*/ 2422525 w 4013200"/>
              <a:gd name="connsiteY39" fmla="*/ 914400 h 1390650"/>
              <a:gd name="connsiteX40" fmla="*/ 2422525 w 4013200"/>
              <a:gd name="connsiteY40" fmla="*/ 965200 h 1390650"/>
              <a:gd name="connsiteX41" fmla="*/ 2447925 w 4013200"/>
              <a:gd name="connsiteY41" fmla="*/ 962025 h 1390650"/>
              <a:gd name="connsiteX42" fmla="*/ 2447925 w 4013200"/>
              <a:gd name="connsiteY42" fmla="*/ 984250 h 1390650"/>
              <a:gd name="connsiteX43" fmla="*/ 2530475 w 4013200"/>
              <a:gd name="connsiteY43" fmla="*/ 987425 h 1390650"/>
              <a:gd name="connsiteX44" fmla="*/ 2530475 w 4013200"/>
              <a:gd name="connsiteY44" fmla="*/ 1016000 h 1390650"/>
              <a:gd name="connsiteX45" fmla="*/ 2838450 w 4013200"/>
              <a:gd name="connsiteY45" fmla="*/ 1019175 h 1390650"/>
              <a:gd name="connsiteX46" fmla="*/ 2838450 w 4013200"/>
              <a:gd name="connsiteY46" fmla="*/ 1035050 h 1390650"/>
              <a:gd name="connsiteX47" fmla="*/ 2857500 w 4013200"/>
              <a:gd name="connsiteY47" fmla="*/ 1035050 h 1390650"/>
              <a:gd name="connsiteX48" fmla="*/ 2854325 w 4013200"/>
              <a:gd name="connsiteY48" fmla="*/ 1085850 h 1390650"/>
              <a:gd name="connsiteX49" fmla="*/ 2876550 w 4013200"/>
              <a:gd name="connsiteY49" fmla="*/ 1085850 h 1390650"/>
              <a:gd name="connsiteX50" fmla="*/ 2873375 w 4013200"/>
              <a:gd name="connsiteY50" fmla="*/ 1196975 h 1390650"/>
              <a:gd name="connsiteX51" fmla="*/ 3140075 w 4013200"/>
              <a:gd name="connsiteY51" fmla="*/ 1196975 h 1390650"/>
              <a:gd name="connsiteX52" fmla="*/ 3143250 w 4013200"/>
              <a:gd name="connsiteY52" fmla="*/ 1219200 h 1390650"/>
              <a:gd name="connsiteX53" fmla="*/ 3197225 w 4013200"/>
              <a:gd name="connsiteY53" fmla="*/ 1219200 h 1390650"/>
              <a:gd name="connsiteX54" fmla="*/ 3200400 w 4013200"/>
              <a:gd name="connsiteY54" fmla="*/ 1279525 h 1390650"/>
              <a:gd name="connsiteX55" fmla="*/ 3546475 w 4013200"/>
              <a:gd name="connsiteY55" fmla="*/ 1273175 h 1390650"/>
              <a:gd name="connsiteX56" fmla="*/ 3546475 w 4013200"/>
              <a:gd name="connsiteY56" fmla="*/ 1304925 h 1390650"/>
              <a:gd name="connsiteX57" fmla="*/ 3613150 w 4013200"/>
              <a:gd name="connsiteY57" fmla="*/ 1301750 h 1390650"/>
              <a:gd name="connsiteX58" fmla="*/ 3613150 w 4013200"/>
              <a:gd name="connsiteY58" fmla="*/ 1330325 h 1390650"/>
              <a:gd name="connsiteX59" fmla="*/ 3705225 w 4013200"/>
              <a:gd name="connsiteY59" fmla="*/ 1330325 h 1390650"/>
              <a:gd name="connsiteX60" fmla="*/ 3705225 w 4013200"/>
              <a:gd name="connsiteY60" fmla="*/ 1358900 h 1390650"/>
              <a:gd name="connsiteX61" fmla="*/ 3743325 w 4013200"/>
              <a:gd name="connsiteY61" fmla="*/ 1362075 h 1390650"/>
              <a:gd name="connsiteX62" fmla="*/ 3743325 w 4013200"/>
              <a:gd name="connsiteY62" fmla="*/ 1384300 h 1390650"/>
              <a:gd name="connsiteX63" fmla="*/ 4013200 w 4013200"/>
              <a:gd name="connsiteY63" fmla="*/ 1390650 h 1390650"/>
              <a:gd name="connsiteX0" fmla="*/ 0 w 4108450"/>
              <a:gd name="connsiteY0" fmla="*/ 0 h 1384911"/>
              <a:gd name="connsiteX1" fmla="*/ 450850 w 4108450"/>
              <a:gd name="connsiteY1" fmla="*/ 6350 h 1384911"/>
              <a:gd name="connsiteX2" fmla="*/ 450850 w 4108450"/>
              <a:gd name="connsiteY2" fmla="*/ 28575 h 1384911"/>
              <a:gd name="connsiteX3" fmla="*/ 638175 w 4108450"/>
              <a:gd name="connsiteY3" fmla="*/ 28575 h 1384911"/>
              <a:gd name="connsiteX4" fmla="*/ 641350 w 4108450"/>
              <a:gd name="connsiteY4" fmla="*/ 50800 h 1384911"/>
              <a:gd name="connsiteX5" fmla="*/ 838200 w 4108450"/>
              <a:gd name="connsiteY5" fmla="*/ 57150 h 1384911"/>
              <a:gd name="connsiteX6" fmla="*/ 841375 w 4108450"/>
              <a:gd name="connsiteY6" fmla="*/ 79375 h 1384911"/>
              <a:gd name="connsiteX7" fmla="*/ 898525 w 4108450"/>
              <a:gd name="connsiteY7" fmla="*/ 79375 h 1384911"/>
              <a:gd name="connsiteX8" fmla="*/ 908050 w 4108450"/>
              <a:gd name="connsiteY8" fmla="*/ 101600 h 1384911"/>
              <a:gd name="connsiteX9" fmla="*/ 1416050 w 4108450"/>
              <a:gd name="connsiteY9" fmla="*/ 104775 h 1384911"/>
              <a:gd name="connsiteX10" fmla="*/ 1416050 w 4108450"/>
              <a:gd name="connsiteY10" fmla="*/ 120650 h 1384911"/>
              <a:gd name="connsiteX11" fmla="*/ 1431925 w 4108450"/>
              <a:gd name="connsiteY11" fmla="*/ 120650 h 1384911"/>
              <a:gd name="connsiteX12" fmla="*/ 1431925 w 4108450"/>
              <a:gd name="connsiteY12" fmla="*/ 136525 h 1384911"/>
              <a:gd name="connsiteX13" fmla="*/ 1441450 w 4108450"/>
              <a:gd name="connsiteY13" fmla="*/ 136525 h 1384911"/>
              <a:gd name="connsiteX14" fmla="*/ 1441450 w 4108450"/>
              <a:gd name="connsiteY14" fmla="*/ 155575 h 1384911"/>
              <a:gd name="connsiteX15" fmla="*/ 1466850 w 4108450"/>
              <a:gd name="connsiteY15" fmla="*/ 161925 h 1384911"/>
              <a:gd name="connsiteX16" fmla="*/ 1466850 w 4108450"/>
              <a:gd name="connsiteY16" fmla="*/ 180975 h 1384911"/>
              <a:gd name="connsiteX17" fmla="*/ 1889125 w 4108450"/>
              <a:gd name="connsiteY17" fmla="*/ 180975 h 1384911"/>
              <a:gd name="connsiteX18" fmla="*/ 1889125 w 4108450"/>
              <a:gd name="connsiteY18" fmla="*/ 209550 h 1384911"/>
              <a:gd name="connsiteX19" fmla="*/ 1927225 w 4108450"/>
              <a:gd name="connsiteY19" fmla="*/ 209550 h 1384911"/>
              <a:gd name="connsiteX20" fmla="*/ 1930400 w 4108450"/>
              <a:gd name="connsiteY20" fmla="*/ 234950 h 1384911"/>
              <a:gd name="connsiteX21" fmla="*/ 2320925 w 4108450"/>
              <a:gd name="connsiteY21" fmla="*/ 238125 h 1384911"/>
              <a:gd name="connsiteX22" fmla="*/ 2317750 w 4108450"/>
              <a:gd name="connsiteY22" fmla="*/ 263525 h 1384911"/>
              <a:gd name="connsiteX23" fmla="*/ 2343150 w 4108450"/>
              <a:gd name="connsiteY23" fmla="*/ 263525 h 1384911"/>
              <a:gd name="connsiteX24" fmla="*/ 2346325 w 4108450"/>
              <a:gd name="connsiteY24" fmla="*/ 358775 h 1384911"/>
              <a:gd name="connsiteX25" fmla="*/ 2355850 w 4108450"/>
              <a:gd name="connsiteY25" fmla="*/ 361950 h 1384911"/>
              <a:gd name="connsiteX26" fmla="*/ 2359025 w 4108450"/>
              <a:gd name="connsiteY26" fmla="*/ 444500 h 1384911"/>
              <a:gd name="connsiteX27" fmla="*/ 2365375 w 4108450"/>
              <a:gd name="connsiteY27" fmla="*/ 444500 h 1384911"/>
              <a:gd name="connsiteX28" fmla="*/ 2362200 w 4108450"/>
              <a:gd name="connsiteY28" fmla="*/ 546100 h 1384911"/>
              <a:gd name="connsiteX29" fmla="*/ 2371725 w 4108450"/>
              <a:gd name="connsiteY29" fmla="*/ 546100 h 1384911"/>
              <a:gd name="connsiteX30" fmla="*/ 2371725 w 4108450"/>
              <a:gd name="connsiteY30" fmla="*/ 625475 h 1384911"/>
              <a:gd name="connsiteX31" fmla="*/ 2381250 w 4108450"/>
              <a:gd name="connsiteY31" fmla="*/ 625475 h 1384911"/>
              <a:gd name="connsiteX32" fmla="*/ 2378075 w 4108450"/>
              <a:gd name="connsiteY32" fmla="*/ 704850 h 1384911"/>
              <a:gd name="connsiteX33" fmla="*/ 2387600 w 4108450"/>
              <a:gd name="connsiteY33" fmla="*/ 704850 h 1384911"/>
              <a:gd name="connsiteX34" fmla="*/ 2381250 w 4108450"/>
              <a:gd name="connsiteY34" fmla="*/ 777875 h 1384911"/>
              <a:gd name="connsiteX35" fmla="*/ 2397125 w 4108450"/>
              <a:gd name="connsiteY35" fmla="*/ 777875 h 1384911"/>
              <a:gd name="connsiteX36" fmla="*/ 2393950 w 4108450"/>
              <a:gd name="connsiteY36" fmla="*/ 835025 h 1384911"/>
              <a:gd name="connsiteX37" fmla="*/ 2397125 w 4108450"/>
              <a:gd name="connsiteY37" fmla="*/ 835025 h 1384911"/>
              <a:gd name="connsiteX38" fmla="*/ 2397125 w 4108450"/>
              <a:gd name="connsiteY38" fmla="*/ 914400 h 1384911"/>
              <a:gd name="connsiteX39" fmla="*/ 2422525 w 4108450"/>
              <a:gd name="connsiteY39" fmla="*/ 914400 h 1384911"/>
              <a:gd name="connsiteX40" fmla="*/ 2422525 w 4108450"/>
              <a:gd name="connsiteY40" fmla="*/ 965200 h 1384911"/>
              <a:gd name="connsiteX41" fmla="*/ 2447925 w 4108450"/>
              <a:gd name="connsiteY41" fmla="*/ 962025 h 1384911"/>
              <a:gd name="connsiteX42" fmla="*/ 2447925 w 4108450"/>
              <a:gd name="connsiteY42" fmla="*/ 984250 h 1384911"/>
              <a:gd name="connsiteX43" fmla="*/ 2530475 w 4108450"/>
              <a:gd name="connsiteY43" fmla="*/ 987425 h 1384911"/>
              <a:gd name="connsiteX44" fmla="*/ 2530475 w 4108450"/>
              <a:gd name="connsiteY44" fmla="*/ 1016000 h 1384911"/>
              <a:gd name="connsiteX45" fmla="*/ 2838450 w 4108450"/>
              <a:gd name="connsiteY45" fmla="*/ 1019175 h 1384911"/>
              <a:gd name="connsiteX46" fmla="*/ 2838450 w 4108450"/>
              <a:gd name="connsiteY46" fmla="*/ 1035050 h 1384911"/>
              <a:gd name="connsiteX47" fmla="*/ 2857500 w 4108450"/>
              <a:gd name="connsiteY47" fmla="*/ 1035050 h 1384911"/>
              <a:gd name="connsiteX48" fmla="*/ 2854325 w 4108450"/>
              <a:gd name="connsiteY48" fmla="*/ 1085850 h 1384911"/>
              <a:gd name="connsiteX49" fmla="*/ 2876550 w 4108450"/>
              <a:gd name="connsiteY49" fmla="*/ 1085850 h 1384911"/>
              <a:gd name="connsiteX50" fmla="*/ 2873375 w 4108450"/>
              <a:gd name="connsiteY50" fmla="*/ 1196975 h 1384911"/>
              <a:gd name="connsiteX51" fmla="*/ 3140075 w 4108450"/>
              <a:gd name="connsiteY51" fmla="*/ 1196975 h 1384911"/>
              <a:gd name="connsiteX52" fmla="*/ 3143250 w 4108450"/>
              <a:gd name="connsiteY52" fmla="*/ 1219200 h 1384911"/>
              <a:gd name="connsiteX53" fmla="*/ 3197225 w 4108450"/>
              <a:gd name="connsiteY53" fmla="*/ 1219200 h 1384911"/>
              <a:gd name="connsiteX54" fmla="*/ 3200400 w 4108450"/>
              <a:gd name="connsiteY54" fmla="*/ 1279525 h 1384911"/>
              <a:gd name="connsiteX55" fmla="*/ 3546475 w 4108450"/>
              <a:gd name="connsiteY55" fmla="*/ 1273175 h 1384911"/>
              <a:gd name="connsiteX56" fmla="*/ 3546475 w 4108450"/>
              <a:gd name="connsiteY56" fmla="*/ 1304925 h 1384911"/>
              <a:gd name="connsiteX57" fmla="*/ 3613150 w 4108450"/>
              <a:gd name="connsiteY57" fmla="*/ 1301750 h 1384911"/>
              <a:gd name="connsiteX58" fmla="*/ 3613150 w 4108450"/>
              <a:gd name="connsiteY58" fmla="*/ 1330325 h 1384911"/>
              <a:gd name="connsiteX59" fmla="*/ 3705225 w 4108450"/>
              <a:gd name="connsiteY59" fmla="*/ 1330325 h 1384911"/>
              <a:gd name="connsiteX60" fmla="*/ 3705225 w 4108450"/>
              <a:gd name="connsiteY60" fmla="*/ 1358900 h 1384911"/>
              <a:gd name="connsiteX61" fmla="*/ 3743325 w 4108450"/>
              <a:gd name="connsiteY61" fmla="*/ 1362075 h 1384911"/>
              <a:gd name="connsiteX62" fmla="*/ 3743325 w 4108450"/>
              <a:gd name="connsiteY62" fmla="*/ 1384300 h 1384911"/>
              <a:gd name="connsiteX63" fmla="*/ 4108450 w 4108450"/>
              <a:gd name="connsiteY63" fmla="*/ 1384300 h 1384911"/>
              <a:gd name="connsiteX0" fmla="*/ 0 w 4114800"/>
              <a:gd name="connsiteY0" fmla="*/ 0 h 1390650"/>
              <a:gd name="connsiteX1" fmla="*/ 450850 w 4114800"/>
              <a:gd name="connsiteY1" fmla="*/ 6350 h 1390650"/>
              <a:gd name="connsiteX2" fmla="*/ 450850 w 4114800"/>
              <a:gd name="connsiteY2" fmla="*/ 28575 h 1390650"/>
              <a:gd name="connsiteX3" fmla="*/ 638175 w 4114800"/>
              <a:gd name="connsiteY3" fmla="*/ 28575 h 1390650"/>
              <a:gd name="connsiteX4" fmla="*/ 641350 w 4114800"/>
              <a:gd name="connsiteY4" fmla="*/ 50800 h 1390650"/>
              <a:gd name="connsiteX5" fmla="*/ 838200 w 4114800"/>
              <a:gd name="connsiteY5" fmla="*/ 57150 h 1390650"/>
              <a:gd name="connsiteX6" fmla="*/ 841375 w 4114800"/>
              <a:gd name="connsiteY6" fmla="*/ 79375 h 1390650"/>
              <a:gd name="connsiteX7" fmla="*/ 898525 w 4114800"/>
              <a:gd name="connsiteY7" fmla="*/ 79375 h 1390650"/>
              <a:gd name="connsiteX8" fmla="*/ 908050 w 4114800"/>
              <a:gd name="connsiteY8" fmla="*/ 101600 h 1390650"/>
              <a:gd name="connsiteX9" fmla="*/ 1416050 w 4114800"/>
              <a:gd name="connsiteY9" fmla="*/ 104775 h 1390650"/>
              <a:gd name="connsiteX10" fmla="*/ 1416050 w 4114800"/>
              <a:gd name="connsiteY10" fmla="*/ 120650 h 1390650"/>
              <a:gd name="connsiteX11" fmla="*/ 1431925 w 4114800"/>
              <a:gd name="connsiteY11" fmla="*/ 120650 h 1390650"/>
              <a:gd name="connsiteX12" fmla="*/ 1431925 w 4114800"/>
              <a:gd name="connsiteY12" fmla="*/ 136525 h 1390650"/>
              <a:gd name="connsiteX13" fmla="*/ 1441450 w 4114800"/>
              <a:gd name="connsiteY13" fmla="*/ 136525 h 1390650"/>
              <a:gd name="connsiteX14" fmla="*/ 1441450 w 4114800"/>
              <a:gd name="connsiteY14" fmla="*/ 155575 h 1390650"/>
              <a:gd name="connsiteX15" fmla="*/ 1466850 w 4114800"/>
              <a:gd name="connsiteY15" fmla="*/ 161925 h 1390650"/>
              <a:gd name="connsiteX16" fmla="*/ 1466850 w 4114800"/>
              <a:gd name="connsiteY16" fmla="*/ 180975 h 1390650"/>
              <a:gd name="connsiteX17" fmla="*/ 1889125 w 4114800"/>
              <a:gd name="connsiteY17" fmla="*/ 180975 h 1390650"/>
              <a:gd name="connsiteX18" fmla="*/ 1889125 w 4114800"/>
              <a:gd name="connsiteY18" fmla="*/ 209550 h 1390650"/>
              <a:gd name="connsiteX19" fmla="*/ 1927225 w 4114800"/>
              <a:gd name="connsiteY19" fmla="*/ 209550 h 1390650"/>
              <a:gd name="connsiteX20" fmla="*/ 1930400 w 4114800"/>
              <a:gd name="connsiteY20" fmla="*/ 234950 h 1390650"/>
              <a:gd name="connsiteX21" fmla="*/ 2320925 w 4114800"/>
              <a:gd name="connsiteY21" fmla="*/ 238125 h 1390650"/>
              <a:gd name="connsiteX22" fmla="*/ 2317750 w 4114800"/>
              <a:gd name="connsiteY22" fmla="*/ 263525 h 1390650"/>
              <a:gd name="connsiteX23" fmla="*/ 2343150 w 4114800"/>
              <a:gd name="connsiteY23" fmla="*/ 263525 h 1390650"/>
              <a:gd name="connsiteX24" fmla="*/ 2346325 w 4114800"/>
              <a:gd name="connsiteY24" fmla="*/ 358775 h 1390650"/>
              <a:gd name="connsiteX25" fmla="*/ 2355850 w 4114800"/>
              <a:gd name="connsiteY25" fmla="*/ 361950 h 1390650"/>
              <a:gd name="connsiteX26" fmla="*/ 2359025 w 4114800"/>
              <a:gd name="connsiteY26" fmla="*/ 444500 h 1390650"/>
              <a:gd name="connsiteX27" fmla="*/ 2365375 w 4114800"/>
              <a:gd name="connsiteY27" fmla="*/ 444500 h 1390650"/>
              <a:gd name="connsiteX28" fmla="*/ 2362200 w 4114800"/>
              <a:gd name="connsiteY28" fmla="*/ 546100 h 1390650"/>
              <a:gd name="connsiteX29" fmla="*/ 2371725 w 4114800"/>
              <a:gd name="connsiteY29" fmla="*/ 546100 h 1390650"/>
              <a:gd name="connsiteX30" fmla="*/ 2371725 w 4114800"/>
              <a:gd name="connsiteY30" fmla="*/ 625475 h 1390650"/>
              <a:gd name="connsiteX31" fmla="*/ 2381250 w 4114800"/>
              <a:gd name="connsiteY31" fmla="*/ 625475 h 1390650"/>
              <a:gd name="connsiteX32" fmla="*/ 2378075 w 4114800"/>
              <a:gd name="connsiteY32" fmla="*/ 704850 h 1390650"/>
              <a:gd name="connsiteX33" fmla="*/ 2387600 w 4114800"/>
              <a:gd name="connsiteY33" fmla="*/ 704850 h 1390650"/>
              <a:gd name="connsiteX34" fmla="*/ 2381250 w 4114800"/>
              <a:gd name="connsiteY34" fmla="*/ 777875 h 1390650"/>
              <a:gd name="connsiteX35" fmla="*/ 2397125 w 4114800"/>
              <a:gd name="connsiteY35" fmla="*/ 777875 h 1390650"/>
              <a:gd name="connsiteX36" fmla="*/ 2393950 w 4114800"/>
              <a:gd name="connsiteY36" fmla="*/ 835025 h 1390650"/>
              <a:gd name="connsiteX37" fmla="*/ 2397125 w 4114800"/>
              <a:gd name="connsiteY37" fmla="*/ 835025 h 1390650"/>
              <a:gd name="connsiteX38" fmla="*/ 2397125 w 4114800"/>
              <a:gd name="connsiteY38" fmla="*/ 914400 h 1390650"/>
              <a:gd name="connsiteX39" fmla="*/ 2422525 w 4114800"/>
              <a:gd name="connsiteY39" fmla="*/ 914400 h 1390650"/>
              <a:gd name="connsiteX40" fmla="*/ 2422525 w 4114800"/>
              <a:gd name="connsiteY40" fmla="*/ 965200 h 1390650"/>
              <a:gd name="connsiteX41" fmla="*/ 2447925 w 4114800"/>
              <a:gd name="connsiteY41" fmla="*/ 962025 h 1390650"/>
              <a:gd name="connsiteX42" fmla="*/ 2447925 w 4114800"/>
              <a:gd name="connsiteY42" fmla="*/ 984250 h 1390650"/>
              <a:gd name="connsiteX43" fmla="*/ 2530475 w 4114800"/>
              <a:gd name="connsiteY43" fmla="*/ 987425 h 1390650"/>
              <a:gd name="connsiteX44" fmla="*/ 2530475 w 4114800"/>
              <a:gd name="connsiteY44" fmla="*/ 1016000 h 1390650"/>
              <a:gd name="connsiteX45" fmla="*/ 2838450 w 4114800"/>
              <a:gd name="connsiteY45" fmla="*/ 1019175 h 1390650"/>
              <a:gd name="connsiteX46" fmla="*/ 2838450 w 4114800"/>
              <a:gd name="connsiteY46" fmla="*/ 1035050 h 1390650"/>
              <a:gd name="connsiteX47" fmla="*/ 2857500 w 4114800"/>
              <a:gd name="connsiteY47" fmla="*/ 1035050 h 1390650"/>
              <a:gd name="connsiteX48" fmla="*/ 2854325 w 4114800"/>
              <a:gd name="connsiteY48" fmla="*/ 1085850 h 1390650"/>
              <a:gd name="connsiteX49" fmla="*/ 2876550 w 4114800"/>
              <a:gd name="connsiteY49" fmla="*/ 1085850 h 1390650"/>
              <a:gd name="connsiteX50" fmla="*/ 2873375 w 4114800"/>
              <a:gd name="connsiteY50" fmla="*/ 1196975 h 1390650"/>
              <a:gd name="connsiteX51" fmla="*/ 3140075 w 4114800"/>
              <a:gd name="connsiteY51" fmla="*/ 1196975 h 1390650"/>
              <a:gd name="connsiteX52" fmla="*/ 3143250 w 4114800"/>
              <a:gd name="connsiteY52" fmla="*/ 1219200 h 1390650"/>
              <a:gd name="connsiteX53" fmla="*/ 3197225 w 4114800"/>
              <a:gd name="connsiteY53" fmla="*/ 1219200 h 1390650"/>
              <a:gd name="connsiteX54" fmla="*/ 3200400 w 4114800"/>
              <a:gd name="connsiteY54" fmla="*/ 1279525 h 1390650"/>
              <a:gd name="connsiteX55" fmla="*/ 3546475 w 4114800"/>
              <a:gd name="connsiteY55" fmla="*/ 1273175 h 1390650"/>
              <a:gd name="connsiteX56" fmla="*/ 3546475 w 4114800"/>
              <a:gd name="connsiteY56" fmla="*/ 1304925 h 1390650"/>
              <a:gd name="connsiteX57" fmla="*/ 3613150 w 4114800"/>
              <a:gd name="connsiteY57" fmla="*/ 1301750 h 1390650"/>
              <a:gd name="connsiteX58" fmla="*/ 3613150 w 4114800"/>
              <a:gd name="connsiteY58" fmla="*/ 1330325 h 1390650"/>
              <a:gd name="connsiteX59" fmla="*/ 3705225 w 4114800"/>
              <a:gd name="connsiteY59" fmla="*/ 1330325 h 1390650"/>
              <a:gd name="connsiteX60" fmla="*/ 3705225 w 4114800"/>
              <a:gd name="connsiteY60" fmla="*/ 1358900 h 1390650"/>
              <a:gd name="connsiteX61" fmla="*/ 3743325 w 4114800"/>
              <a:gd name="connsiteY61" fmla="*/ 1362075 h 1390650"/>
              <a:gd name="connsiteX62" fmla="*/ 3743325 w 4114800"/>
              <a:gd name="connsiteY62" fmla="*/ 1384300 h 1390650"/>
              <a:gd name="connsiteX63" fmla="*/ 4114800 w 4114800"/>
              <a:gd name="connsiteY63" fmla="*/ 1390650 h 1390650"/>
              <a:gd name="connsiteX0" fmla="*/ 0 w 4114800"/>
              <a:gd name="connsiteY0" fmla="*/ 0 h 1387475"/>
              <a:gd name="connsiteX1" fmla="*/ 450850 w 4114800"/>
              <a:gd name="connsiteY1" fmla="*/ 6350 h 1387475"/>
              <a:gd name="connsiteX2" fmla="*/ 450850 w 4114800"/>
              <a:gd name="connsiteY2" fmla="*/ 28575 h 1387475"/>
              <a:gd name="connsiteX3" fmla="*/ 638175 w 4114800"/>
              <a:gd name="connsiteY3" fmla="*/ 28575 h 1387475"/>
              <a:gd name="connsiteX4" fmla="*/ 641350 w 4114800"/>
              <a:gd name="connsiteY4" fmla="*/ 50800 h 1387475"/>
              <a:gd name="connsiteX5" fmla="*/ 838200 w 4114800"/>
              <a:gd name="connsiteY5" fmla="*/ 57150 h 1387475"/>
              <a:gd name="connsiteX6" fmla="*/ 841375 w 4114800"/>
              <a:gd name="connsiteY6" fmla="*/ 79375 h 1387475"/>
              <a:gd name="connsiteX7" fmla="*/ 898525 w 4114800"/>
              <a:gd name="connsiteY7" fmla="*/ 79375 h 1387475"/>
              <a:gd name="connsiteX8" fmla="*/ 908050 w 4114800"/>
              <a:gd name="connsiteY8" fmla="*/ 101600 h 1387475"/>
              <a:gd name="connsiteX9" fmla="*/ 1416050 w 4114800"/>
              <a:gd name="connsiteY9" fmla="*/ 104775 h 1387475"/>
              <a:gd name="connsiteX10" fmla="*/ 1416050 w 4114800"/>
              <a:gd name="connsiteY10" fmla="*/ 120650 h 1387475"/>
              <a:gd name="connsiteX11" fmla="*/ 1431925 w 4114800"/>
              <a:gd name="connsiteY11" fmla="*/ 120650 h 1387475"/>
              <a:gd name="connsiteX12" fmla="*/ 1431925 w 4114800"/>
              <a:gd name="connsiteY12" fmla="*/ 136525 h 1387475"/>
              <a:gd name="connsiteX13" fmla="*/ 1441450 w 4114800"/>
              <a:gd name="connsiteY13" fmla="*/ 136525 h 1387475"/>
              <a:gd name="connsiteX14" fmla="*/ 1441450 w 4114800"/>
              <a:gd name="connsiteY14" fmla="*/ 155575 h 1387475"/>
              <a:gd name="connsiteX15" fmla="*/ 1466850 w 4114800"/>
              <a:gd name="connsiteY15" fmla="*/ 161925 h 1387475"/>
              <a:gd name="connsiteX16" fmla="*/ 1466850 w 4114800"/>
              <a:gd name="connsiteY16" fmla="*/ 180975 h 1387475"/>
              <a:gd name="connsiteX17" fmla="*/ 1889125 w 4114800"/>
              <a:gd name="connsiteY17" fmla="*/ 180975 h 1387475"/>
              <a:gd name="connsiteX18" fmla="*/ 1889125 w 4114800"/>
              <a:gd name="connsiteY18" fmla="*/ 209550 h 1387475"/>
              <a:gd name="connsiteX19" fmla="*/ 1927225 w 4114800"/>
              <a:gd name="connsiteY19" fmla="*/ 209550 h 1387475"/>
              <a:gd name="connsiteX20" fmla="*/ 1930400 w 4114800"/>
              <a:gd name="connsiteY20" fmla="*/ 234950 h 1387475"/>
              <a:gd name="connsiteX21" fmla="*/ 2320925 w 4114800"/>
              <a:gd name="connsiteY21" fmla="*/ 238125 h 1387475"/>
              <a:gd name="connsiteX22" fmla="*/ 2317750 w 4114800"/>
              <a:gd name="connsiteY22" fmla="*/ 263525 h 1387475"/>
              <a:gd name="connsiteX23" fmla="*/ 2343150 w 4114800"/>
              <a:gd name="connsiteY23" fmla="*/ 263525 h 1387475"/>
              <a:gd name="connsiteX24" fmla="*/ 2346325 w 4114800"/>
              <a:gd name="connsiteY24" fmla="*/ 358775 h 1387475"/>
              <a:gd name="connsiteX25" fmla="*/ 2355850 w 4114800"/>
              <a:gd name="connsiteY25" fmla="*/ 361950 h 1387475"/>
              <a:gd name="connsiteX26" fmla="*/ 2359025 w 4114800"/>
              <a:gd name="connsiteY26" fmla="*/ 444500 h 1387475"/>
              <a:gd name="connsiteX27" fmla="*/ 2365375 w 4114800"/>
              <a:gd name="connsiteY27" fmla="*/ 444500 h 1387475"/>
              <a:gd name="connsiteX28" fmla="*/ 2362200 w 4114800"/>
              <a:gd name="connsiteY28" fmla="*/ 546100 h 1387475"/>
              <a:gd name="connsiteX29" fmla="*/ 2371725 w 4114800"/>
              <a:gd name="connsiteY29" fmla="*/ 546100 h 1387475"/>
              <a:gd name="connsiteX30" fmla="*/ 2371725 w 4114800"/>
              <a:gd name="connsiteY30" fmla="*/ 625475 h 1387475"/>
              <a:gd name="connsiteX31" fmla="*/ 2381250 w 4114800"/>
              <a:gd name="connsiteY31" fmla="*/ 625475 h 1387475"/>
              <a:gd name="connsiteX32" fmla="*/ 2378075 w 4114800"/>
              <a:gd name="connsiteY32" fmla="*/ 704850 h 1387475"/>
              <a:gd name="connsiteX33" fmla="*/ 2387600 w 4114800"/>
              <a:gd name="connsiteY33" fmla="*/ 704850 h 1387475"/>
              <a:gd name="connsiteX34" fmla="*/ 2381250 w 4114800"/>
              <a:gd name="connsiteY34" fmla="*/ 777875 h 1387475"/>
              <a:gd name="connsiteX35" fmla="*/ 2397125 w 4114800"/>
              <a:gd name="connsiteY35" fmla="*/ 777875 h 1387475"/>
              <a:gd name="connsiteX36" fmla="*/ 2393950 w 4114800"/>
              <a:gd name="connsiteY36" fmla="*/ 835025 h 1387475"/>
              <a:gd name="connsiteX37" fmla="*/ 2397125 w 4114800"/>
              <a:gd name="connsiteY37" fmla="*/ 835025 h 1387475"/>
              <a:gd name="connsiteX38" fmla="*/ 2397125 w 4114800"/>
              <a:gd name="connsiteY38" fmla="*/ 914400 h 1387475"/>
              <a:gd name="connsiteX39" fmla="*/ 2422525 w 4114800"/>
              <a:gd name="connsiteY39" fmla="*/ 914400 h 1387475"/>
              <a:gd name="connsiteX40" fmla="*/ 2422525 w 4114800"/>
              <a:gd name="connsiteY40" fmla="*/ 965200 h 1387475"/>
              <a:gd name="connsiteX41" fmla="*/ 2447925 w 4114800"/>
              <a:gd name="connsiteY41" fmla="*/ 962025 h 1387475"/>
              <a:gd name="connsiteX42" fmla="*/ 2447925 w 4114800"/>
              <a:gd name="connsiteY42" fmla="*/ 984250 h 1387475"/>
              <a:gd name="connsiteX43" fmla="*/ 2530475 w 4114800"/>
              <a:gd name="connsiteY43" fmla="*/ 987425 h 1387475"/>
              <a:gd name="connsiteX44" fmla="*/ 2530475 w 4114800"/>
              <a:gd name="connsiteY44" fmla="*/ 1016000 h 1387475"/>
              <a:gd name="connsiteX45" fmla="*/ 2838450 w 4114800"/>
              <a:gd name="connsiteY45" fmla="*/ 1019175 h 1387475"/>
              <a:gd name="connsiteX46" fmla="*/ 2838450 w 4114800"/>
              <a:gd name="connsiteY46" fmla="*/ 1035050 h 1387475"/>
              <a:gd name="connsiteX47" fmla="*/ 2857500 w 4114800"/>
              <a:gd name="connsiteY47" fmla="*/ 1035050 h 1387475"/>
              <a:gd name="connsiteX48" fmla="*/ 2854325 w 4114800"/>
              <a:gd name="connsiteY48" fmla="*/ 1085850 h 1387475"/>
              <a:gd name="connsiteX49" fmla="*/ 2876550 w 4114800"/>
              <a:gd name="connsiteY49" fmla="*/ 1085850 h 1387475"/>
              <a:gd name="connsiteX50" fmla="*/ 2873375 w 4114800"/>
              <a:gd name="connsiteY50" fmla="*/ 1196975 h 1387475"/>
              <a:gd name="connsiteX51" fmla="*/ 3140075 w 4114800"/>
              <a:gd name="connsiteY51" fmla="*/ 1196975 h 1387475"/>
              <a:gd name="connsiteX52" fmla="*/ 3143250 w 4114800"/>
              <a:gd name="connsiteY52" fmla="*/ 1219200 h 1387475"/>
              <a:gd name="connsiteX53" fmla="*/ 3197225 w 4114800"/>
              <a:gd name="connsiteY53" fmla="*/ 1219200 h 1387475"/>
              <a:gd name="connsiteX54" fmla="*/ 3200400 w 4114800"/>
              <a:gd name="connsiteY54" fmla="*/ 1279525 h 1387475"/>
              <a:gd name="connsiteX55" fmla="*/ 3546475 w 4114800"/>
              <a:gd name="connsiteY55" fmla="*/ 1273175 h 1387475"/>
              <a:gd name="connsiteX56" fmla="*/ 3546475 w 4114800"/>
              <a:gd name="connsiteY56" fmla="*/ 1304925 h 1387475"/>
              <a:gd name="connsiteX57" fmla="*/ 3613150 w 4114800"/>
              <a:gd name="connsiteY57" fmla="*/ 1301750 h 1387475"/>
              <a:gd name="connsiteX58" fmla="*/ 3613150 w 4114800"/>
              <a:gd name="connsiteY58" fmla="*/ 1330325 h 1387475"/>
              <a:gd name="connsiteX59" fmla="*/ 3705225 w 4114800"/>
              <a:gd name="connsiteY59" fmla="*/ 1330325 h 1387475"/>
              <a:gd name="connsiteX60" fmla="*/ 3705225 w 4114800"/>
              <a:gd name="connsiteY60" fmla="*/ 1358900 h 1387475"/>
              <a:gd name="connsiteX61" fmla="*/ 3743325 w 4114800"/>
              <a:gd name="connsiteY61" fmla="*/ 1362075 h 1387475"/>
              <a:gd name="connsiteX62" fmla="*/ 3743325 w 4114800"/>
              <a:gd name="connsiteY62" fmla="*/ 1384300 h 1387475"/>
              <a:gd name="connsiteX63" fmla="*/ 4114800 w 4114800"/>
              <a:gd name="connsiteY63" fmla="*/ 1387475 h 1387475"/>
              <a:gd name="connsiteX0" fmla="*/ 0 w 4141421"/>
              <a:gd name="connsiteY0" fmla="*/ 0 h 1387475"/>
              <a:gd name="connsiteX1" fmla="*/ 450850 w 4141421"/>
              <a:gd name="connsiteY1" fmla="*/ 6350 h 1387475"/>
              <a:gd name="connsiteX2" fmla="*/ 450850 w 4141421"/>
              <a:gd name="connsiteY2" fmla="*/ 28575 h 1387475"/>
              <a:gd name="connsiteX3" fmla="*/ 638175 w 4141421"/>
              <a:gd name="connsiteY3" fmla="*/ 28575 h 1387475"/>
              <a:gd name="connsiteX4" fmla="*/ 641350 w 4141421"/>
              <a:gd name="connsiteY4" fmla="*/ 50800 h 1387475"/>
              <a:gd name="connsiteX5" fmla="*/ 838200 w 4141421"/>
              <a:gd name="connsiteY5" fmla="*/ 57150 h 1387475"/>
              <a:gd name="connsiteX6" fmla="*/ 841375 w 4141421"/>
              <a:gd name="connsiteY6" fmla="*/ 79375 h 1387475"/>
              <a:gd name="connsiteX7" fmla="*/ 898525 w 4141421"/>
              <a:gd name="connsiteY7" fmla="*/ 79375 h 1387475"/>
              <a:gd name="connsiteX8" fmla="*/ 908050 w 4141421"/>
              <a:gd name="connsiteY8" fmla="*/ 101600 h 1387475"/>
              <a:gd name="connsiteX9" fmla="*/ 1416050 w 4141421"/>
              <a:gd name="connsiteY9" fmla="*/ 104775 h 1387475"/>
              <a:gd name="connsiteX10" fmla="*/ 1416050 w 4141421"/>
              <a:gd name="connsiteY10" fmla="*/ 120650 h 1387475"/>
              <a:gd name="connsiteX11" fmla="*/ 1431925 w 4141421"/>
              <a:gd name="connsiteY11" fmla="*/ 120650 h 1387475"/>
              <a:gd name="connsiteX12" fmla="*/ 1431925 w 4141421"/>
              <a:gd name="connsiteY12" fmla="*/ 136525 h 1387475"/>
              <a:gd name="connsiteX13" fmla="*/ 1441450 w 4141421"/>
              <a:gd name="connsiteY13" fmla="*/ 136525 h 1387475"/>
              <a:gd name="connsiteX14" fmla="*/ 1441450 w 4141421"/>
              <a:gd name="connsiteY14" fmla="*/ 155575 h 1387475"/>
              <a:gd name="connsiteX15" fmla="*/ 1466850 w 4141421"/>
              <a:gd name="connsiteY15" fmla="*/ 161925 h 1387475"/>
              <a:gd name="connsiteX16" fmla="*/ 1466850 w 4141421"/>
              <a:gd name="connsiteY16" fmla="*/ 180975 h 1387475"/>
              <a:gd name="connsiteX17" fmla="*/ 1889125 w 4141421"/>
              <a:gd name="connsiteY17" fmla="*/ 180975 h 1387475"/>
              <a:gd name="connsiteX18" fmla="*/ 1889125 w 4141421"/>
              <a:gd name="connsiteY18" fmla="*/ 209550 h 1387475"/>
              <a:gd name="connsiteX19" fmla="*/ 1927225 w 4141421"/>
              <a:gd name="connsiteY19" fmla="*/ 209550 h 1387475"/>
              <a:gd name="connsiteX20" fmla="*/ 1930400 w 4141421"/>
              <a:gd name="connsiteY20" fmla="*/ 234950 h 1387475"/>
              <a:gd name="connsiteX21" fmla="*/ 2320925 w 4141421"/>
              <a:gd name="connsiteY21" fmla="*/ 238125 h 1387475"/>
              <a:gd name="connsiteX22" fmla="*/ 2317750 w 4141421"/>
              <a:gd name="connsiteY22" fmla="*/ 263525 h 1387475"/>
              <a:gd name="connsiteX23" fmla="*/ 2343150 w 4141421"/>
              <a:gd name="connsiteY23" fmla="*/ 263525 h 1387475"/>
              <a:gd name="connsiteX24" fmla="*/ 2346325 w 4141421"/>
              <a:gd name="connsiteY24" fmla="*/ 358775 h 1387475"/>
              <a:gd name="connsiteX25" fmla="*/ 2355850 w 4141421"/>
              <a:gd name="connsiteY25" fmla="*/ 361950 h 1387475"/>
              <a:gd name="connsiteX26" fmla="*/ 2359025 w 4141421"/>
              <a:gd name="connsiteY26" fmla="*/ 444500 h 1387475"/>
              <a:gd name="connsiteX27" fmla="*/ 2365375 w 4141421"/>
              <a:gd name="connsiteY27" fmla="*/ 444500 h 1387475"/>
              <a:gd name="connsiteX28" fmla="*/ 2362200 w 4141421"/>
              <a:gd name="connsiteY28" fmla="*/ 546100 h 1387475"/>
              <a:gd name="connsiteX29" fmla="*/ 2371725 w 4141421"/>
              <a:gd name="connsiteY29" fmla="*/ 546100 h 1387475"/>
              <a:gd name="connsiteX30" fmla="*/ 2371725 w 4141421"/>
              <a:gd name="connsiteY30" fmla="*/ 625475 h 1387475"/>
              <a:gd name="connsiteX31" fmla="*/ 2381250 w 4141421"/>
              <a:gd name="connsiteY31" fmla="*/ 625475 h 1387475"/>
              <a:gd name="connsiteX32" fmla="*/ 2378075 w 4141421"/>
              <a:gd name="connsiteY32" fmla="*/ 704850 h 1387475"/>
              <a:gd name="connsiteX33" fmla="*/ 2387600 w 4141421"/>
              <a:gd name="connsiteY33" fmla="*/ 704850 h 1387475"/>
              <a:gd name="connsiteX34" fmla="*/ 2381250 w 4141421"/>
              <a:gd name="connsiteY34" fmla="*/ 777875 h 1387475"/>
              <a:gd name="connsiteX35" fmla="*/ 2397125 w 4141421"/>
              <a:gd name="connsiteY35" fmla="*/ 777875 h 1387475"/>
              <a:gd name="connsiteX36" fmla="*/ 2393950 w 4141421"/>
              <a:gd name="connsiteY36" fmla="*/ 835025 h 1387475"/>
              <a:gd name="connsiteX37" fmla="*/ 2397125 w 4141421"/>
              <a:gd name="connsiteY37" fmla="*/ 835025 h 1387475"/>
              <a:gd name="connsiteX38" fmla="*/ 2397125 w 4141421"/>
              <a:gd name="connsiteY38" fmla="*/ 914400 h 1387475"/>
              <a:gd name="connsiteX39" fmla="*/ 2422525 w 4141421"/>
              <a:gd name="connsiteY39" fmla="*/ 914400 h 1387475"/>
              <a:gd name="connsiteX40" fmla="*/ 2422525 w 4141421"/>
              <a:gd name="connsiteY40" fmla="*/ 965200 h 1387475"/>
              <a:gd name="connsiteX41" fmla="*/ 2447925 w 4141421"/>
              <a:gd name="connsiteY41" fmla="*/ 962025 h 1387475"/>
              <a:gd name="connsiteX42" fmla="*/ 2447925 w 4141421"/>
              <a:gd name="connsiteY42" fmla="*/ 984250 h 1387475"/>
              <a:gd name="connsiteX43" fmla="*/ 2530475 w 4141421"/>
              <a:gd name="connsiteY43" fmla="*/ 987425 h 1387475"/>
              <a:gd name="connsiteX44" fmla="*/ 2530475 w 4141421"/>
              <a:gd name="connsiteY44" fmla="*/ 1016000 h 1387475"/>
              <a:gd name="connsiteX45" fmla="*/ 2838450 w 4141421"/>
              <a:gd name="connsiteY45" fmla="*/ 1019175 h 1387475"/>
              <a:gd name="connsiteX46" fmla="*/ 2838450 w 4141421"/>
              <a:gd name="connsiteY46" fmla="*/ 1035050 h 1387475"/>
              <a:gd name="connsiteX47" fmla="*/ 2857500 w 4141421"/>
              <a:gd name="connsiteY47" fmla="*/ 1035050 h 1387475"/>
              <a:gd name="connsiteX48" fmla="*/ 2854325 w 4141421"/>
              <a:gd name="connsiteY48" fmla="*/ 1085850 h 1387475"/>
              <a:gd name="connsiteX49" fmla="*/ 2876550 w 4141421"/>
              <a:gd name="connsiteY49" fmla="*/ 1085850 h 1387475"/>
              <a:gd name="connsiteX50" fmla="*/ 2873375 w 4141421"/>
              <a:gd name="connsiteY50" fmla="*/ 1196975 h 1387475"/>
              <a:gd name="connsiteX51" fmla="*/ 3140075 w 4141421"/>
              <a:gd name="connsiteY51" fmla="*/ 1196975 h 1387475"/>
              <a:gd name="connsiteX52" fmla="*/ 3143250 w 4141421"/>
              <a:gd name="connsiteY52" fmla="*/ 1219200 h 1387475"/>
              <a:gd name="connsiteX53" fmla="*/ 3197225 w 4141421"/>
              <a:gd name="connsiteY53" fmla="*/ 1219200 h 1387475"/>
              <a:gd name="connsiteX54" fmla="*/ 3200400 w 4141421"/>
              <a:gd name="connsiteY54" fmla="*/ 1279525 h 1387475"/>
              <a:gd name="connsiteX55" fmla="*/ 3546475 w 4141421"/>
              <a:gd name="connsiteY55" fmla="*/ 1273175 h 1387475"/>
              <a:gd name="connsiteX56" fmla="*/ 3546475 w 4141421"/>
              <a:gd name="connsiteY56" fmla="*/ 1304925 h 1387475"/>
              <a:gd name="connsiteX57" fmla="*/ 3613150 w 4141421"/>
              <a:gd name="connsiteY57" fmla="*/ 1301750 h 1387475"/>
              <a:gd name="connsiteX58" fmla="*/ 3613150 w 4141421"/>
              <a:gd name="connsiteY58" fmla="*/ 1330325 h 1387475"/>
              <a:gd name="connsiteX59" fmla="*/ 3705225 w 4141421"/>
              <a:gd name="connsiteY59" fmla="*/ 1330325 h 1387475"/>
              <a:gd name="connsiteX60" fmla="*/ 3705225 w 4141421"/>
              <a:gd name="connsiteY60" fmla="*/ 1358900 h 1387475"/>
              <a:gd name="connsiteX61" fmla="*/ 3743325 w 4141421"/>
              <a:gd name="connsiteY61" fmla="*/ 1362075 h 1387475"/>
              <a:gd name="connsiteX62" fmla="*/ 3743325 w 4141421"/>
              <a:gd name="connsiteY62" fmla="*/ 1384300 h 1387475"/>
              <a:gd name="connsiteX63" fmla="*/ 4114800 w 4141421"/>
              <a:gd name="connsiteY63" fmla="*/ 1387475 h 1387475"/>
              <a:gd name="connsiteX64" fmla="*/ 4111625 w 4141421"/>
              <a:gd name="connsiteY64" fmla="*/ 1384301 h 1387475"/>
              <a:gd name="connsiteX0" fmla="*/ 0 w 4141421"/>
              <a:gd name="connsiteY0" fmla="*/ 0 h 1438282"/>
              <a:gd name="connsiteX1" fmla="*/ 450850 w 4141421"/>
              <a:gd name="connsiteY1" fmla="*/ 6350 h 1438282"/>
              <a:gd name="connsiteX2" fmla="*/ 450850 w 4141421"/>
              <a:gd name="connsiteY2" fmla="*/ 28575 h 1438282"/>
              <a:gd name="connsiteX3" fmla="*/ 638175 w 4141421"/>
              <a:gd name="connsiteY3" fmla="*/ 28575 h 1438282"/>
              <a:gd name="connsiteX4" fmla="*/ 641350 w 4141421"/>
              <a:gd name="connsiteY4" fmla="*/ 50800 h 1438282"/>
              <a:gd name="connsiteX5" fmla="*/ 838200 w 4141421"/>
              <a:gd name="connsiteY5" fmla="*/ 57150 h 1438282"/>
              <a:gd name="connsiteX6" fmla="*/ 841375 w 4141421"/>
              <a:gd name="connsiteY6" fmla="*/ 79375 h 1438282"/>
              <a:gd name="connsiteX7" fmla="*/ 898525 w 4141421"/>
              <a:gd name="connsiteY7" fmla="*/ 79375 h 1438282"/>
              <a:gd name="connsiteX8" fmla="*/ 908050 w 4141421"/>
              <a:gd name="connsiteY8" fmla="*/ 101600 h 1438282"/>
              <a:gd name="connsiteX9" fmla="*/ 1416050 w 4141421"/>
              <a:gd name="connsiteY9" fmla="*/ 104775 h 1438282"/>
              <a:gd name="connsiteX10" fmla="*/ 1416050 w 4141421"/>
              <a:gd name="connsiteY10" fmla="*/ 120650 h 1438282"/>
              <a:gd name="connsiteX11" fmla="*/ 1431925 w 4141421"/>
              <a:gd name="connsiteY11" fmla="*/ 120650 h 1438282"/>
              <a:gd name="connsiteX12" fmla="*/ 1431925 w 4141421"/>
              <a:gd name="connsiteY12" fmla="*/ 136525 h 1438282"/>
              <a:gd name="connsiteX13" fmla="*/ 1441450 w 4141421"/>
              <a:gd name="connsiteY13" fmla="*/ 136525 h 1438282"/>
              <a:gd name="connsiteX14" fmla="*/ 1441450 w 4141421"/>
              <a:gd name="connsiteY14" fmla="*/ 155575 h 1438282"/>
              <a:gd name="connsiteX15" fmla="*/ 1466850 w 4141421"/>
              <a:gd name="connsiteY15" fmla="*/ 161925 h 1438282"/>
              <a:gd name="connsiteX16" fmla="*/ 1466850 w 4141421"/>
              <a:gd name="connsiteY16" fmla="*/ 180975 h 1438282"/>
              <a:gd name="connsiteX17" fmla="*/ 1889125 w 4141421"/>
              <a:gd name="connsiteY17" fmla="*/ 180975 h 1438282"/>
              <a:gd name="connsiteX18" fmla="*/ 1889125 w 4141421"/>
              <a:gd name="connsiteY18" fmla="*/ 209550 h 1438282"/>
              <a:gd name="connsiteX19" fmla="*/ 1927225 w 4141421"/>
              <a:gd name="connsiteY19" fmla="*/ 209550 h 1438282"/>
              <a:gd name="connsiteX20" fmla="*/ 1930400 w 4141421"/>
              <a:gd name="connsiteY20" fmla="*/ 234950 h 1438282"/>
              <a:gd name="connsiteX21" fmla="*/ 2320925 w 4141421"/>
              <a:gd name="connsiteY21" fmla="*/ 238125 h 1438282"/>
              <a:gd name="connsiteX22" fmla="*/ 2317750 w 4141421"/>
              <a:gd name="connsiteY22" fmla="*/ 263525 h 1438282"/>
              <a:gd name="connsiteX23" fmla="*/ 2343150 w 4141421"/>
              <a:gd name="connsiteY23" fmla="*/ 263525 h 1438282"/>
              <a:gd name="connsiteX24" fmla="*/ 2346325 w 4141421"/>
              <a:gd name="connsiteY24" fmla="*/ 358775 h 1438282"/>
              <a:gd name="connsiteX25" fmla="*/ 2355850 w 4141421"/>
              <a:gd name="connsiteY25" fmla="*/ 361950 h 1438282"/>
              <a:gd name="connsiteX26" fmla="*/ 2359025 w 4141421"/>
              <a:gd name="connsiteY26" fmla="*/ 444500 h 1438282"/>
              <a:gd name="connsiteX27" fmla="*/ 2365375 w 4141421"/>
              <a:gd name="connsiteY27" fmla="*/ 444500 h 1438282"/>
              <a:gd name="connsiteX28" fmla="*/ 2362200 w 4141421"/>
              <a:gd name="connsiteY28" fmla="*/ 546100 h 1438282"/>
              <a:gd name="connsiteX29" fmla="*/ 2371725 w 4141421"/>
              <a:gd name="connsiteY29" fmla="*/ 546100 h 1438282"/>
              <a:gd name="connsiteX30" fmla="*/ 2371725 w 4141421"/>
              <a:gd name="connsiteY30" fmla="*/ 625475 h 1438282"/>
              <a:gd name="connsiteX31" fmla="*/ 2381250 w 4141421"/>
              <a:gd name="connsiteY31" fmla="*/ 625475 h 1438282"/>
              <a:gd name="connsiteX32" fmla="*/ 2378075 w 4141421"/>
              <a:gd name="connsiteY32" fmla="*/ 704850 h 1438282"/>
              <a:gd name="connsiteX33" fmla="*/ 2387600 w 4141421"/>
              <a:gd name="connsiteY33" fmla="*/ 704850 h 1438282"/>
              <a:gd name="connsiteX34" fmla="*/ 2381250 w 4141421"/>
              <a:gd name="connsiteY34" fmla="*/ 777875 h 1438282"/>
              <a:gd name="connsiteX35" fmla="*/ 2397125 w 4141421"/>
              <a:gd name="connsiteY35" fmla="*/ 777875 h 1438282"/>
              <a:gd name="connsiteX36" fmla="*/ 2393950 w 4141421"/>
              <a:gd name="connsiteY36" fmla="*/ 835025 h 1438282"/>
              <a:gd name="connsiteX37" fmla="*/ 2397125 w 4141421"/>
              <a:gd name="connsiteY37" fmla="*/ 835025 h 1438282"/>
              <a:gd name="connsiteX38" fmla="*/ 2397125 w 4141421"/>
              <a:gd name="connsiteY38" fmla="*/ 914400 h 1438282"/>
              <a:gd name="connsiteX39" fmla="*/ 2422525 w 4141421"/>
              <a:gd name="connsiteY39" fmla="*/ 914400 h 1438282"/>
              <a:gd name="connsiteX40" fmla="*/ 2422525 w 4141421"/>
              <a:gd name="connsiteY40" fmla="*/ 965200 h 1438282"/>
              <a:gd name="connsiteX41" fmla="*/ 2447925 w 4141421"/>
              <a:gd name="connsiteY41" fmla="*/ 962025 h 1438282"/>
              <a:gd name="connsiteX42" fmla="*/ 2447925 w 4141421"/>
              <a:gd name="connsiteY42" fmla="*/ 984250 h 1438282"/>
              <a:gd name="connsiteX43" fmla="*/ 2530475 w 4141421"/>
              <a:gd name="connsiteY43" fmla="*/ 987425 h 1438282"/>
              <a:gd name="connsiteX44" fmla="*/ 2530475 w 4141421"/>
              <a:gd name="connsiteY44" fmla="*/ 1016000 h 1438282"/>
              <a:gd name="connsiteX45" fmla="*/ 2838450 w 4141421"/>
              <a:gd name="connsiteY45" fmla="*/ 1019175 h 1438282"/>
              <a:gd name="connsiteX46" fmla="*/ 2838450 w 4141421"/>
              <a:gd name="connsiteY46" fmla="*/ 1035050 h 1438282"/>
              <a:gd name="connsiteX47" fmla="*/ 2857500 w 4141421"/>
              <a:gd name="connsiteY47" fmla="*/ 1035050 h 1438282"/>
              <a:gd name="connsiteX48" fmla="*/ 2854325 w 4141421"/>
              <a:gd name="connsiteY48" fmla="*/ 1085850 h 1438282"/>
              <a:gd name="connsiteX49" fmla="*/ 2876550 w 4141421"/>
              <a:gd name="connsiteY49" fmla="*/ 1085850 h 1438282"/>
              <a:gd name="connsiteX50" fmla="*/ 2873375 w 4141421"/>
              <a:gd name="connsiteY50" fmla="*/ 1196975 h 1438282"/>
              <a:gd name="connsiteX51" fmla="*/ 3140075 w 4141421"/>
              <a:gd name="connsiteY51" fmla="*/ 1196975 h 1438282"/>
              <a:gd name="connsiteX52" fmla="*/ 3143250 w 4141421"/>
              <a:gd name="connsiteY52" fmla="*/ 1219200 h 1438282"/>
              <a:gd name="connsiteX53" fmla="*/ 3197225 w 4141421"/>
              <a:gd name="connsiteY53" fmla="*/ 1219200 h 1438282"/>
              <a:gd name="connsiteX54" fmla="*/ 3200400 w 4141421"/>
              <a:gd name="connsiteY54" fmla="*/ 1279525 h 1438282"/>
              <a:gd name="connsiteX55" fmla="*/ 3546475 w 4141421"/>
              <a:gd name="connsiteY55" fmla="*/ 1273175 h 1438282"/>
              <a:gd name="connsiteX56" fmla="*/ 3546475 w 4141421"/>
              <a:gd name="connsiteY56" fmla="*/ 1304925 h 1438282"/>
              <a:gd name="connsiteX57" fmla="*/ 3613150 w 4141421"/>
              <a:gd name="connsiteY57" fmla="*/ 1301750 h 1438282"/>
              <a:gd name="connsiteX58" fmla="*/ 3613150 w 4141421"/>
              <a:gd name="connsiteY58" fmla="*/ 1330325 h 1438282"/>
              <a:gd name="connsiteX59" fmla="*/ 3705225 w 4141421"/>
              <a:gd name="connsiteY59" fmla="*/ 1330325 h 1438282"/>
              <a:gd name="connsiteX60" fmla="*/ 3705225 w 4141421"/>
              <a:gd name="connsiteY60" fmla="*/ 1358900 h 1438282"/>
              <a:gd name="connsiteX61" fmla="*/ 3743325 w 4141421"/>
              <a:gd name="connsiteY61" fmla="*/ 1362075 h 1438282"/>
              <a:gd name="connsiteX62" fmla="*/ 3743325 w 4141421"/>
              <a:gd name="connsiteY62" fmla="*/ 1384300 h 1438282"/>
              <a:gd name="connsiteX63" fmla="*/ 4114800 w 4141421"/>
              <a:gd name="connsiteY63" fmla="*/ 1387475 h 1438282"/>
              <a:gd name="connsiteX64" fmla="*/ 4111625 w 4141421"/>
              <a:gd name="connsiteY64" fmla="*/ 1438276 h 1438282"/>
              <a:gd name="connsiteX0" fmla="*/ 0 w 4114800"/>
              <a:gd name="connsiteY0" fmla="*/ 0 h 1438276"/>
              <a:gd name="connsiteX1" fmla="*/ 450850 w 4114800"/>
              <a:gd name="connsiteY1" fmla="*/ 6350 h 1438276"/>
              <a:gd name="connsiteX2" fmla="*/ 450850 w 4114800"/>
              <a:gd name="connsiteY2" fmla="*/ 28575 h 1438276"/>
              <a:gd name="connsiteX3" fmla="*/ 638175 w 4114800"/>
              <a:gd name="connsiteY3" fmla="*/ 28575 h 1438276"/>
              <a:gd name="connsiteX4" fmla="*/ 641350 w 4114800"/>
              <a:gd name="connsiteY4" fmla="*/ 50800 h 1438276"/>
              <a:gd name="connsiteX5" fmla="*/ 838200 w 4114800"/>
              <a:gd name="connsiteY5" fmla="*/ 57150 h 1438276"/>
              <a:gd name="connsiteX6" fmla="*/ 841375 w 4114800"/>
              <a:gd name="connsiteY6" fmla="*/ 79375 h 1438276"/>
              <a:gd name="connsiteX7" fmla="*/ 898525 w 4114800"/>
              <a:gd name="connsiteY7" fmla="*/ 79375 h 1438276"/>
              <a:gd name="connsiteX8" fmla="*/ 908050 w 4114800"/>
              <a:gd name="connsiteY8" fmla="*/ 101600 h 1438276"/>
              <a:gd name="connsiteX9" fmla="*/ 1416050 w 4114800"/>
              <a:gd name="connsiteY9" fmla="*/ 104775 h 1438276"/>
              <a:gd name="connsiteX10" fmla="*/ 1416050 w 4114800"/>
              <a:gd name="connsiteY10" fmla="*/ 120650 h 1438276"/>
              <a:gd name="connsiteX11" fmla="*/ 1431925 w 4114800"/>
              <a:gd name="connsiteY11" fmla="*/ 120650 h 1438276"/>
              <a:gd name="connsiteX12" fmla="*/ 1431925 w 4114800"/>
              <a:gd name="connsiteY12" fmla="*/ 136525 h 1438276"/>
              <a:gd name="connsiteX13" fmla="*/ 1441450 w 4114800"/>
              <a:gd name="connsiteY13" fmla="*/ 136525 h 1438276"/>
              <a:gd name="connsiteX14" fmla="*/ 1441450 w 4114800"/>
              <a:gd name="connsiteY14" fmla="*/ 155575 h 1438276"/>
              <a:gd name="connsiteX15" fmla="*/ 1466850 w 4114800"/>
              <a:gd name="connsiteY15" fmla="*/ 161925 h 1438276"/>
              <a:gd name="connsiteX16" fmla="*/ 1466850 w 4114800"/>
              <a:gd name="connsiteY16" fmla="*/ 180975 h 1438276"/>
              <a:gd name="connsiteX17" fmla="*/ 1889125 w 4114800"/>
              <a:gd name="connsiteY17" fmla="*/ 180975 h 1438276"/>
              <a:gd name="connsiteX18" fmla="*/ 1889125 w 4114800"/>
              <a:gd name="connsiteY18" fmla="*/ 209550 h 1438276"/>
              <a:gd name="connsiteX19" fmla="*/ 1927225 w 4114800"/>
              <a:gd name="connsiteY19" fmla="*/ 209550 h 1438276"/>
              <a:gd name="connsiteX20" fmla="*/ 1930400 w 4114800"/>
              <a:gd name="connsiteY20" fmla="*/ 234950 h 1438276"/>
              <a:gd name="connsiteX21" fmla="*/ 2320925 w 4114800"/>
              <a:gd name="connsiteY21" fmla="*/ 238125 h 1438276"/>
              <a:gd name="connsiteX22" fmla="*/ 2317750 w 4114800"/>
              <a:gd name="connsiteY22" fmla="*/ 263525 h 1438276"/>
              <a:gd name="connsiteX23" fmla="*/ 2343150 w 4114800"/>
              <a:gd name="connsiteY23" fmla="*/ 263525 h 1438276"/>
              <a:gd name="connsiteX24" fmla="*/ 2346325 w 4114800"/>
              <a:gd name="connsiteY24" fmla="*/ 358775 h 1438276"/>
              <a:gd name="connsiteX25" fmla="*/ 2355850 w 4114800"/>
              <a:gd name="connsiteY25" fmla="*/ 361950 h 1438276"/>
              <a:gd name="connsiteX26" fmla="*/ 2359025 w 4114800"/>
              <a:gd name="connsiteY26" fmla="*/ 444500 h 1438276"/>
              <a:gd name="connsiteX27" fmla="*/ 2365375 w 4114800"/>
              <a:gd name="connsiteY27" fmla="*/ 444500 h 1438276"/>
              <a:gd name="connsiteX28" fmla="*/ 2362200 w 4114800"/>
              <a:gd name="connsiteY28" fmla="*/ 546100 h 1438276"/>
              <a:gd name="connsiteX29" fmla="*/ 2371725 w 4114800"/>
              <a:gd name="connsiteY29" fmla="*/ 546100 h 1438276"/>
              <a:gd name="connsiteX30" fmla="*/ 2371725 w 4114800"/>
              <a:gd name="connsiteY30" fmla="*/ 625475 h 1438276"/>
              <a:gd name="connsiteX31" fmla="*/ 2381250 w 4114800"/>
              <a:gd name="connsiteY31" fmla="*/ 625475 h 1438276"/>
              <a:gd name="connsiteX32" fmla="*/ 2378075 w 4114800"/>
              <a:gd name="connsiteY32" fmla="*/ 704850 h 1438276"/>
              <a:gd name="connsiteX33" fmla="*/ 2387600 w 4114800"/>
              <a:gd name="connsiteY33" fmla="*/ 704850 h 1438276"/>
              <a:gd name="connsiteX34" fmla="*/ 2381250 w 4114800"/>
              <a:gd name="connsiteY34" fmla="*/ 777875 h 1438276"/>
              <a:gd name="connsiteX35" fmla="*/ 2397125 w 4114800"/>
              <a:gd name="connsiteY35" fmla="*/ 777875 h 1438276"/>
              <a:gd name="connsiteX36" fmla="*/ 2393950 w 4114800"/>
              <a:gd name="connsiteY36" fmla="*/ 835025 h 1438276"/>
              <a:gd name="connsiteX37" fmla="*/ 2397125 w 4114800"/>
              <a:gd name="connsiteY37" fmla="*/ 835025 h 1438276"/>
              <a:gd name="connsiteX38" fmla="*/ 2397125 w 4114800"/>
              <a:gd name="connsiteY38" fmla="*/ 914400 h 1438276"/>
              <a:gd name="connsiteX39" fmla="*/ 2422525 w 4114800"/>
              <a:gd name="connsiteY39" fmla="*/ 914400 h 1438276"/>
              <a:gd name="connsiteX40" fmla="*/ 2422525 w 4114800"/>
              <a:gd name="connsiteY40" fmla="*/ 965200 h 1438276"/>
              <a:gd name="connsiteX41" fmla="*/ 2447925 w 4114800"/>
              <a:gd name="connsiteY41" fmla="*/ 962025 h 1438276"/>
              <a:gd name="connsiteX42" fmla="*/ 2447925 w 4114800"/>
              <a:gd name="connsiteY42" fmla="*/ 984250 h 1438276"/>
              <a:gd name="connsiteX43" fmla="*/ 2530475 w 4114800"/>
              <a:gd name="connsiteY43" fmla="*/ 987425 h 1438276"/>
              <a:gd name="connsiteX44" fmla="*/ 2530475 w 4114800"/>
              <a:gd name="connsiteY44" fmla="*/ 1016000 h 1438276"/>
              <a:gd name="connsiteX45" fmla="*/ 2838450 w 4114800"/>
              <a:gd name="connsiteY45" fmla="*/ 1019175 h 1438276"/>
              <a:gd name="connsiteX46" fmla="*/ 2838450 w 4114800"/>
              <a:gd name="connsiteY46" fmla="*/ 1035050 h 1438276"/>
              <a:gd name="connsiteX47" fmla="*/ 2857500 w 4114800"/>
              <a:gd name="connsiteY47" fmla="*/ 1035050 h 1438276"/>
              <a:gd name="connsiteX48" fmla="*/ 2854325 w 4114800"/>
              <a:gd name="connsiteY48" fmla="*/ 1085850 h 1438276"/>
              <a:gd name="connsiteX49" fmla="*/ 2876550 w 4114800"/>
              <a:gd name="connsiteY49" fmla="*/ 1085850 h 1438276"/>
              <a:gd name="connsiteX50" fmla="*/ 2873375 w 4114800"/>
              <a:gd name="connsiteY50" fmla="*/ 1196975 h 1438276"/>
              <a:gd name="connsiteX51" fmla="*/ 3140075 w 4114800"/>
              <a:gd name="connsiteY51" fmla="*/ 1196975 h 1438276"/>
              <a:gd name="connsiteX52" fmla="*/ 3143250 w 4114800"/>
              <a:gd name="connsiteY52" fmla="*/ 1219200 h 1438276"/>
              <a:gd name="connsiteX53" fmla="*/ 3197225 w 4114800"/>
              <a:gd name="connsiteY53" fmla="*/ 1219200 h 1438276"/>
              <a:gd name="connsiteX54" fmla="*/ 3200400 w 4114800"/>
              <a:gd name="connsiteY54" fmla="*/ 1279525 h 1438276"/>
              <a:gd name="connsiteX55" fmla="*/ 3546475 w 4114800"/>
              <a:gd name="connsiteY55" fmla="*/ 1273175 h 1438276"/>
              <a:gd name="connsiteX56" fmla="*/ 3546475 w 4114800"/>
              <a:gd name="connsiteY56" fmla="*/ 1304925 h 1438276"/>
              <a:gd name="connsiteX57" fmla="*/ 3613150 w 4114800"/>
              <a:gd name="connsiteY57" fmla="*/ 1301750 h 1438276"/>
              <a:gd name="connsiteX58" fmla="*/ 3613150 w 4114800"/>
              <a:gd name="connsiteY58" fmla="*/ 1330325 h 1438276"/>
              <a:gd name="connsiteX59" fmla="*/ 3705225 w 4114800"/>
              <a:gd name="connsiteY59" fmla="*/ 1330325 h 1438276"/>
              <a:gd name="connsiteX60" fmla="*/ 3705225 w 4114800"/>
              <a:gd name="connsiteY60" fmla="*/ 1358900 h 1438276"/>
              <a:gd name="connsiteX61" fmla="*/ 3743325 w 4114800"/>
              <a:gd name="connsiteY61" fmla="*/ 1362075 h 1438276"/>
              <a:gd name="connsiteX62" fmla="*/ 3743325 w 4114800"/>
              <a:gd name="connsiteY62" fmla="*/ 1384300 h 1438276"/>
              <a:gd name="connsiteX63" fmla="*/ 4114800 w 4114800"/>
              <a:gd name="connsiteY63" fmla="*/ 1387475 h 1438276"/>
              <a:gd name="connsiteX64" fmla="*/ 4111625 w 4114800"/>
              <a:gd name="connsiteY64" fmla="*/ 1438276 h 1438276"/>
              <a:gd name="connsiteX0" fmla="*/ 0 w 4114800"/>
              <a:gd name="connsiteY0" fmla="*/ 0 h 1438276"/>
              <a:gd name="connsiteX1" fmla="*/ 450850 w 4114800"/>
              <a:gd name="connsiteY1" fmla="*/ 6350 h 1438276"/>
              <a:gd name="connsiteX2" fmla="*/ 450850 w 4114800"/>
              <a:gd name="connsiteY2" fmla="*/ 28575 h 1438276"/>
              <a:gd name="connsiteX3" fmla="*/ 638175 w 4114800"/>
              <a:gd name="connsiteY3" fmla="*/ 28575 h 1438276"/>
              <a:gd name="connsiteX4" fmla="*/ 641350 w 4114800"/>
              <a:gd name="connsiteY4" fmla="*/ 50800 h 1438276"/>
              <a:gd name="connsiteX5" fmla="*/ 838200 w 4114800"/>
              <a:gd name="connsiteY5" fmla="*/ 57150 h 1438276"/>
              <a:gd name="connsiteX6" fmla="*/ 841375 w 4114800"/>
              <a:gd name="connsiteY6" fmla="*/ 79375 h 1438276"/>
              <a:gd name="connsiteX7" fmla="*/ 898525 w 4114800"/>
              <a:gd name="connsiteY7" fmla="*/ 79375 h 1438276"/>
              <a:gd name="connsiteX8" fmla="*/ 908050 w 4114800"/>
              <a:gd name="connsiteY8" fmla="*/ 101600 h 1438276"/>
              <a:gd name="connsiteX9" fmla="*/ 1416050 w 4114800"/>
              <a:gd name="connsiteY9" fmla="*/ 104775 h 1438276"/>
              <a:gd name="connsiteX10" fmla="*/ 1416050 w 4114800"/>
              <a:gd name="connsiteY10" fmla="*/ 120650 h 1438276"/>
              <a:gd name="connsiteX11" fmla="*/ 1431925 w 4114800"/>
              <a:gd name="connsiteY11" fmla="*/ 120650 h 1438276"/>
              <a:gd name="connsiteX12" fmla="*/ 1431925 w 4114800"/>
              <a:gd name="connsiteY12" fmla="*/ 136525 h 1438276"/>
              <a:gd name="connsiteX13" fmla="*/ 1441450 w 4114800"/>
              <a:gd name="connsiteY13" fmla="*/ 136525 h 1438276"/>
              <a:gd name="connsiteX14" fmla="*/ 1441450 w 4114800"/>
              <a:gd name="connsiteY14" fmla="*/ 155575 h 1438276"/>
              <a:gd name="connsiteX15" fmla="*/ 1466850 w 4114800"/>
              <a:gd name="connsiteY15" fmla="*/ 161925 h 1438276"/>
              <a:gd name="connsiteX16" fmla="*/ 1466850 w 4114800"/>
              <a:gd name="connsiteY16" fmla="*/ 180975 h 1438276"/>
              <a:gd name="connsiteX17" fmla="*/ 1889125 w 4114800"/>
              <a:gd name="connsiteY17" fmla="*/ 180975 h 1438276"/>
              <a:gd name="connsiteX18" fmla="*/ 1889125 w 4114800"/>
              <a:gd name="connsiteY18" fmla="*/ 209550 h 1438276"/>
              <a:gd name="connsiteX19" fmla="*/ 1927225 w 4114800"/>
              <a:gd name="connsiteY19" fmla="*/ 209550 h 1438276"/>
              <a:gd name="connsiteX20" fmla="*/ 1930400 w 4114800"/>
              <a:gd name="connsiteY20" fmla="*/ 234950 h 1438276"/>
              <a:gd name="connsiteX21" fmla="*/ 2320925 w 4114800"/>
              <a:gd name="connsiteY21" fmla="*/ 238125 h 1438276"/>
              <a:gd name="connsiteX22" fmla="*/ 2317750 w 4114800"/>
              <a:gd name="connsiteY22" fmla="*/ 263525 h 1438276"/>
              <a:gd name="connsiteX23" fmla="*/ 2343150 w 4114800"/>
              <a:gd name="connsiteY23" fmla="*/ 263525 h 1438276"/>
              <a:gd name="connsiteX24" fmla="*/ 2346325 w 4114800"/>
              <a:gd name="connsiteY24" fmla="*/ 358775 h 1438276"/>
              <a:gd name="connsiteX25" fmla="*/ 2355850 w 4114800"/>
              <a:gd name="connsiteY25" fmla="*/ 361950 h 1438276"/>
              <a:gd name="connsiteX26" fmla="*/ 2359025 w 4114800"/>
              <a:gd name="connsiteY26" fmla="*/ 444500 h 1438276"/>
              <a:gd name="connsiteX27" fmla="*/ 2365375 w 4114800"/>
              <a:gd name="connsiteY27" fmla="*/ 444500 h 1438276"/>
              <a:gd name="connsiteX28" fmla="*/ 2362200 w 4114800"/>
              <a:gd name="connsiteY28" fmla="*/ 546100 h 1438276"/>
              <a:gd name="connsiteX29" fmla="*/ 2371725 w 4114800"/>
              <a:gd name="connsiteY29" fmla="*/ 546100 h 1438276"/>
              <a:gd name="connsiteX30" fmla="*/ 2371725 w 4114800"/>
              <a:gd name="connsiteY30" fmla="*/ 625475 h 1438276"/>
              <a:gd name="connsiteX31" fmla="*/ 2381250 w 4114800"/>
              <a:gd name="connsiteY31" fmla="*/ 625475 h 1438276"/>
              <a:gd name="connsiteX32" fmla="*/ 2378075 w 4114800"/>
              <a:gd name="connsiteY32" fmla="*/ 704850 h 1438276"/>
              <a:gd name="connsiteX33" fmla="*/ 2387600 w 4114800"/>
              <a:gd name="connsiteY33" fmla="*/ 704850 h 1438276"/>
              <a:gd name="connsiteX34" fmla="*/ 2381250 w 4114800"/>
              <a:gd name="connsiteY34" fmla="*/ 777875 h 1438276"/>
              <a:gd name="connsiteX35" fmla="*/ 2397125 w 4114800"/>
              <a:gd name="connsiteY35" fmla="*/ 777875 h 1438276"/>
              <a:gd name="connsiteX36" fmla="*/ 2393950 w 4114800"/>
              <a:gd name="connsiteY36" fmla="*/ 835025 h 1438276"/>
              <a:gd name="connsiteX37" fmla="*/ 2397125 w 4114800"/>
              <a:gd name="connsiteY37" fmla="*/ 835025 h 1438276"/>
              <a:gd name="connsiteX38" fmla="*/ 2397125 w 4114800"/>
              <a:gd name="connsiteY38" fmla="*/ 914400 h 1438276"/>
              <a:gd name="connsiteX39" fmla="*/ 2422525 w 4114800"/>
              <a:gd name="connsiteY39" fmla="*/ 914400 h 1438276"/>
              <a:gd name="connsiteX40" fmla="*/ 2422525 w 4114800"/>
              <a:gd name="connsiteY40" fmla="*/ 965200 h 1438276"/>
              <a:gd name="connsiteX41" fmla="*/ 2447925 w 4114800"/>
              <a:gd name="connsiteY41" fmla="*/ 962025 h 1438276"/>
              <a:gd name="connsiteX42" fmla="*/ 2447925 w 4114800"/>
              <a:gd name="connsiteY42" fmla="*/ 984250 h 1438276"/>
              <a:gd name="connsiteX43" fmla="*/ 2530475 w 4114800"/>
              <a:gd name="connsiteY43" fmla="*/ 987425 h 1438276"/>
              <a:gd name="connsiteX44" fmla="*/ 2530475 w 4114800"/>
              <a:gd name="connsiteY44" fmla="*/ 1016000 h 1438276"/>
              <a:gd name="connsiteX45" fmla="*/ 2838450 w 4114800"/>
              <a:gd name="connsiteY45" fmla="*/ 1019175 h 1438276"/>
              <a:gd name="connsiteX46" fmla="*/ 2838450 w 4114800"/>
              <a:gd name="connsiteY46" fmla="*/ 1035050 h 1438276"/>
              <a:gd name="connsiteX47" fmla="*/ 2857500 w 4114800"/>
              <a:gd name="connsiteY47" fmla="*/ 1035050 h 1438276"/>
              <a:gd name="connsiteX48" fmla="*/ 2854325 w 4114800"/>
              <a:gd name="connsiteY48" fmla="*/ 1085850 h 1438276"/>
              <a:gd name="connsiteX49" fmla="*/ 2876550 w 4114800"/>
              <a:gd name="connsiteY49" fmla="*/ 1085850 h 1438276"/>
              <a:gd name="connsiteX50" fmla="*/ 2873375 w 4114800"/>
              <a:gd name="connsiteY50" fmla="*/ 1196975 h 1438276"/>
              <a:gd name="connsiteX51" fmla="*/ 3140075 w 4114800"/>
              <a:gd name="connsiteY51" fmla="*/ 1196975 h 1438276"/>
              <a:gd name="connsiteX52" fmla="*/ 3143250 w 4114800"/>
              <a:gd name="connsiteY52" fmla="*/ 1219200 h 1438276"/>
              <a:gd name="connsiteX53" fmla="*/ 3197225 w 4114800"/>
              <a:gd name="connsiteY53" fmla="*/ 1219200 h 1438276"/>
              <a:gd name="connsiteX54" fmla="*/ 3200400 w 4114800"/>
              <a:gd name="connsiteY54" fmla="*/ 1279525 h 1438276"/>
              <a:gd name="connsiteX55" fmla="*/ 3546475 w 4114800"/>
              <a:gd name="connsiteY55" fmla="*/ 1276350 h 1438276"/>
              <a:gd name="connsiteX56" fmla="*/ 3546475 w 4114800"/>
              <a:gd name="connsiteY56" fmla="*/ 1304925 h 1438276"/>
              <a:gd name="connsiteX57" fmla="*/ 3613150 w 4114800"/>
              <a:gd name="connsiteY57" fmla="*/ 1301750 h 1438276"/>
              <a:gd name="connsiteX58" fmla="*/ 3613150 w 4114800"/>
              <a:gd name="connsiteY58" fmla="*/ 1330325 h 1438276"/>
              <a:gd name="connsiteX59" fmla="*/ 3705225 w 4114800"/>
              <a:gd name="connsiteY59" fmla="*/ 1330325 h 1438276"/>
              <a:gd name="connsiteX60" fmla="*/ 3705225 w 4114800"/>
              <a:gd name="connsiteY60" fmla="*/ 1358900 h 1438276"/>
              <a:gd name="connsiteX61" fmla="*/ 3743325 w 4114800"/>
              <a:gd name="connsiteY61" fmla="*/ 1362075 h 1438276"/>
              <a:gd name="connsiteX62" fmla="*/ 3743325 w 4114800"/>
              <a:gd name="connsiteY62" fmla="*/ 1384300 h 1438276"/>
              <a:gd name="connsiteX63" fmla="*/ 4114800 w 4114800"/>
              <a:gd name="connsiteY63" fmla="*/ 1387475 h 1438276"/>
              <a:gd name="connsiteX64" fmla="*/ 4111625 w 4114800"/>
              <a:gd name="connsiteY64" fmla="*/ 1438276 h 1438276"/>
              <a:gd name="connsiteX0" fmla="*/ 0 w 4114800"/>
              <a:gd name="connsiteY0" fmla="*/ 0 h 1438276"/>
              <a:gd name="connsiteX1" fmla="*/ 450850 w 4114800"/>
              <a:gd name="connsiteY1" fmla="*/ 6350 h 1438276"/>
              <a:gd name="connsiteX2" fmla="*/ 450850 w 4114800"/>
              <a:gd name="connsiteY2" fmla="*/ 28575 h 1438276"/>
              <a:gd name="connsiteX3" fmla="*/ 638175 w 4114800"/>
              <a:gd name="connsiteY3" fmla="*/ 28575 h 1438276"/>
              <a:gd name="connsiteX4" fmla="*/ 641350 w 4114800"/>
              <a:gd name="connsiteY4" fmla="*/ 50800 h 1438276"/>
              <a:gd name="connsiteX5" fmla="*/ 838200 w 4114800"/>
              <a:gd name="connsiteY5" fmla="*/ 57150 h 1438276"/>
              <a:gd name="connsiteX6" fmla="*/ 841375 w 4114800"/>
              <a:gd name="connsiteY6" fmla="*/ 79375 h 1438276"/>
              <a:gd name="connsiteX7" fmla="*/ 898525 w 4114800"/>
              <a:gd name="connsiteY7" fmla="*/ 79375 h 1438276"/>
              <a:gd name="connsiteX8" fmla="*/ 908050 w 4114800"/>
              <a:gd name="connsiteY8" fmla="*/ 101600 h 1438276"/>
              <a:gd name="connsiteX9" fmla="*/ 1416050 w 4114800"/>
              <a:gd name="connsiteY9" fmla="*/ 104775 h 1438276"/>
              <a:gd name="connsiteX10" fmla="*/ 1416050 w 4114800"/>
              <a:gd name="connsiteY10" fmla="*/ 120650 h 1438276"/>
              <a:gd name="connsiteX11" fmla="*/ 1431925 w 4114800"/>
              <a:gd name="connsiteY11" fmla="*/ 120650 h 1438276"/>
              <a:gd name="connsiteX12" fmla="*/ 1431925 w 4114800"/>
              <a:gd name="connsiteY12" fmla="*/ 136525 h 1438276"/>
              <a:gd name="connsiteX13" fmla="*/ 1441450 w 4114800"/>
              <a:gd name="connsiteY13" fmla="*/ 136525 h 1438276"/>
              <a:gd name="connsiteX14" fmla="*/ 1441450 w 4114800"/>
              <a:gd name="connsiteY14" fmla="*/ 155575 h 1438276"/>
              <a:gd name="connsiteX15" fmla="*/ 1466850 w 4114800"/>
              <a:gd name="connsiteY15" fmla="*/ 161925 h 1438276"/>
              <a:gd name="connsiteX16" fmla="*/ 1466850 w 4114800"/>
              <a:gd name="connsiteY16" fmla="*/ 180975 h 1438276"/>
              <a:gd name="connsiteX17" fmla="*/ 1889125 w 4114800"/>
              <a:gd name="connsiteY17" fmla="*/ 180975 h 1438276"/>
              <a:gd name="connsiteX18" fmla="*/ 1889125 w 4114800"/>
              <a:gd name="connsiteY18" fmla="*/ 209550 h 1438276"/>
              <a:gd name="connsiteX19" fmla="*/ 1927225 w 4114800"/>
              <a:gd name="connsiteY19" fmla="*/ 209550 h 1438276"/>
              <a:gd name="connsiteX20" fmla="*/ 1930400 w 4114800"/>
              <a:gd name="connsiteY20" fmla="*/ 234950 h 1438276"/>
              <a:gd name="connsiteX21" fmla="*/ 2320925 w 4114800"/>
              <a:gd name="connsiteY21" fmla="*/ 238125 h 1438276"/>
              <a:gd name="connsiteX22" fmla="*/ 2317750 w 4114800"/>
              <a:gd name="connsiteY22" fmla="*/ 263525 h 1438276"/>
              <a:gd name="connsiteX23" fmla="*/ 2343150 w 4114800"/>
              <a:gd name="connsiteY23" fmla="*/ 263525 h 1438276"/>
              <a:gd name="connsiteX24" fmla="*/ 2346325 w 4114800"/>
              <a:gd name="connsiteY24" fmla="*/ 358775 h 1438276"/>
              <a:gd name="connsiteX25" fmla="*/ 2355850 w 4114800"/>
              <a:gd name="connsiteY25" fmla="*/ 361950 h 1438276"/>
              <a:gd name="connsiteX26" fmla="*/ 2359025 w 4114800"/>
              <a:gd name="connsiteY26" fmla="*/ 444500 h 1438276"/>
              <a:gd name="connsiteX27" fmla="*/ 2365375 w 4114800"/>
              <a:gd name="connsiteY27" fmla="*/ 444500 h 1438276"/>
              <a:gd name="connsiteX28" fmla="*/ 2362200 w 4114800"/>
              <a:gd name="connsiteY28" fmla="*/ 546100 h 1438276"/>
              <a:gd name="connsiteX29" fmla="*/ 2371725 w 4114800"/>
              <a:gd name="connsiteY29" fmla="*/ 546100 h 1438276"/>
              <a:gd name="connsiteX30" fmla="*/ 2371725 w 4114800"/>
              <a:gd name="connsiteY30" fmla="*/ 625475 h 1438276"/>
              <a:gd name="connsiteX31" fmla="*/ 2381250 w 4114800"/>
              <a:gd name="connsiteY31" fmla="*/ 625475 h 1438276"/>
              <a:gd name="connsiteX32" fmla="*/ 2378075 w 4114800"/>
              <a:gd name="connsiteY32" fmla="*/ 704850 h 1438276"/>
              <a:gd name="connsiteX33" fmla="*/ 2387600 w 4114800"/>
              <a:gd name="connsiteY33" fmla="*/ 704850 h 1438276"/>
              <a:gd name="connsiteX34" fmla="*/ 2381250 w 4114800"/>
              <a:gd name="connsiteY34" fmla="*/ 777875 h 1438276"/>
              <a:gd name="connsiteX35" fmla="*/ 2397125 w 4114800"/>
              <a:gd name="connsiteY35" fmla="*/ 777875 h 1438276"/>
              <a:gd name="connsiteX36" fmla="*/ 2393950 w 4114800"/>
              <a:gd name="connsiteY36" fmla="*/ 835025 h 1438276"/>
              <a:gd name="connsiteX37" fmla="*/ 2397125 w 4114800"/>
              <a:gd name="connsiteY37" fmla="*/ 835025 h 1438276"/>
              <a:gd name="connsiteX38" fmla="*/ 2397125 w 4114800"/>
              <a:gd name="connsiteY38" fmla="*/ 914400 h 1438276"/>
              <a:gd name="connsiteX39" fmla="*/ 2422525 w 4114800"/>
              <a:gd name="connsiteY39" fmla="*/ 914400 h 1438276"/>
              <a:gd name="connsiteX40" fmla="*/ 2422525 w 4114800"/>
              <a:gd name="connsiteY40" fmla="*/ 965200 h 1438276"/>
              <a:gd name="connsiteX41" fmla="*/ 2447925 w 4114800"/>
              <a:gd name="connsiteY41" fmla="*/ 962025 h 1438276"/>
              <a:gd name="connsiteX42" fmla="*/ 2447925 w 4114800"/>
              <a:gd name="connsiteY42" fmla="*/ 984250 h 1438276"/>
              <a:gd name="connsiteX43" fmla="*/ 2530475 w 4114800"/>
              <a:gd name="connsiteY43" fmla="*/ 987425 h 1438276"/>
              <a:gd name="connsiteX44" fmla="*/ 2530475 w 4114800"/>
              <a:gd name="connsiteY44" fmla="*/ 1016000 h 1438276"/>
              <a:gd name="connsiteX45" fmla="*/ 2838450 w 4114800"/>
              <a:gd name="connsiteY45" fmla="*/ 1019175 h 1438276"/>
              <a:gd name="connsiteX46" fmla="*/ 2838450 w 4114800"/>
              <a:gd name="connsiteY46" fmla="*/ 1035050 h 1438276"/>
              <a:gd name="connsiteX47" fmla="*/ 2857500 w 4114800"/>
              <a:gd name="connsiteY47" fmla="*/ 1035050 h 1438276"/>
              <a:gd name="connsiteX48" fmla="*/ 2854325 w 4114800"/>
              <a:gd name="connsiteY48" fmla="*/ 1085850 h 1438276"/>
              <a:gd name="connsiteX49" fmla="*/ 2876550 w 4114800"/>
              <a:gd name="connsiteY49" fmla="*/ 1085850 h 1438276"/>
              <a:gd name="connsiteX50" fmla="*/ 2873375 w 4114800"/>
              <a:gd name="connsiteY50" fmla="*/ 1196975 h 1438276"/>
              <a:gd name="connsiteX51" fmla="*/ 3140075 w 4114800"/>
              <a:gd name="connsiteY51" fmla="*/ 1196975 h 1438276"/>
              <a:gd name="connsiteX52" fmla="*/ 3140075 w 4114800"/>
              <a:gd name="connsiteY52" fmla="*/ 1219200 h 1438276"/>
              <a:gd name="connsiteX53" fmla="*/ 3197225 w 4114800"/>
              <a:gd name="connsiteY53" fmla="*/ 1219200 h 1438276"/>
              <a:gd name="connsiteX54" fmla="*/ 3200400 w 4114800"/>
              <a:gd name="connsiteY54" fmla="*/ 1279525 h 1438276"/>
              <a:gd name="connsiteX55" fmla="*/ 3546475 w 4114800"/>
              <a:gd name="connsiteY55" fmla="*/ 1276350 h 1438276"/>
              <a:gd name="connsiteX56" fmla="*/ 3546475 w 4114800"/>
              <a:gd name="connsiteY56" fmla="*/ 1304925 h 1438276"/>
              <a:gd name="connsiteX57" fmla="*/ 3613150 w 4114800"/>
              <a:gd name="connsiteY57" fmla="*/ 1301750 h 1438276"/>
              <a:gd name="connsiteX58" fmla="*/ 3613150 w 4114800"/>
              <a:gd name="connsiteY58" fmla="*/ 1330325 h 1438276"/>
              <a:gd name="connsiteX59" fmla="*/ 3705225 w 4114800"/>
              <a:gd name="connsiteY59" fmla="*/ 1330325 h 1438276"/>
              <a:gd name="connsiteX60" fmla="*/ 3705225 w 4114800"/>
              <a:gd name="connsiteY60" fmla="*/ 1358900 h 1438276"/>
              <a:gd name="connsiteX61" fmla="*/ 3743325 w 4114800"/>
              <a:gd name="connsiteY61" fmla="*/ 1362075 h 1438276"/>
              <a:gd name="connsiteX62" fmla="*/ 3743325 w 4114800"/>
              <a:gd name="connsiteY62" fmla="*/ 1384300 h 1438276"/>
              <a:gd name="connsiteX63" fmla="*/ 4114800 w 4114800"/>
              <a:gd name="connsiteY63" fmla="*/ 1387475 h 1438276"/>
              <a:gd name="connsiteX64" fmla="*/ 4111625 w 4114800"/>
              <a:gd name="connsiteY64" fmla="*/ 1438276 h 1438276"/>
              <a:gd name="connsiteX0" fmla="*/ 0 w 4114800"/>
              <a:gd name="connsiteY0" fmla="*/ 0 h 1441238"/>
              <a:gd name="connsiteX1" fmla="*/ 450850 w 4114800"/>
              <a:gd name="connsiteY1" fmla="*/ 6350 h 1441238"/>
              <a:gd name="connsiteX2" fmla="*/ 450850 w 4114800"/>
              <a:gd name="connsiteY2" fmla="*/ 28575 h 1441238"/>
              <a:gd name="connsiteX3" fmla="*/ 638175 w 4114800"/>
              <a:gd name="connsiteY3" fmla="*/ 28575 h 1441238"/>
              <a:gd name="connsiteX4" fmla="*/ 641350 w 4114800"/>
              <a:gd name="connsiteY4" fmla="*/ 50800 h 1441238"/>
              <a:gd name="connsiteX5" fmla="*/ 838200 w 4114800"/>
              <a:gd name="connsiteY5" fmla="*/ 57150 h 1441238"/>
              <a:gd name="connsiteX6" fmla="*/ 841375 w 4114800"/>
              <a:gd name="connsiteY6" fmla="*/ 79375 h 1441238"/>
              <a:gd name="connsiteX7" fmla="*/ 898525 w 4114800"/>
              <a:gd name="connsiteY7" fmla="*/ 79375 h 1441238"/>
              <a:gd name="connsiteX8" fmla="*/ 908050 w 4114800"/>
              <a:gd name="connsiteY8" fmla="*/ 101600 h 1441238"/>
              <a:gd name="connsiteX9" fmla="*/ 1416050 w 4114800"/>
              <a:gd name="connsiteY9" fmla="*/ 104775 h 1441238"/>
              <a:gd name="connsiteX10" fmla="*/ 1416050 w 4114800"/>
              <a:gd name="connsiteY10" fmla="*/ 120650 h 1441238"/>
              <a:gd name="connsiteX11" fmla="*/ 1431925 w 4114800"/>
              <a:gd name="connsiteY11" fmla="*/ 120650 h 1441238"/>
              <a:gd name="connsiteX12" fmla="*/ 1431925 w 4114800"/>
              <a:gd name="connsiteY12" fmla="*/ 136525 h 1441238"/>
              <a:gd name="connsiteX13" fmla="*/ 1441450 w 4114800"/>
              <a:gd name="connsiteY13" fmla="*/ 136525 h 1441238"/>
              <a:gd name="connsiteX14" fmla="*/ 1441450 w 4114800"/>
              <a:gd name="connsiteY14" fmla="*/ 155575 h 1441238"/>
              <a:gd name="connsiteX15" fmla="*/ 1466850 w 4114800"/>
              <a:gd name="connsiteY15" fmla="*/ 161925 h 1441238"/>
              <a:gd name="connsiteX16" fmla="*/ 1466850 w 4114800"/>
              <a:gd name="connsiteY16" fmla="*/ 180975 h 1441238"/>
              <a:gd name="connsiteX17" fmla="*/ 1889125 w 4114800"/>
              <a:gd name="connsiteY17" fmla="*/ 180975 h 1441238"/>
              <a:gd name="connsiteX18" fmla="*/ 1889125 w 4114800"/>
              <a:gd name="connsiteY18" fmla="*/ 209550 h 1441238"/>
              <a:gd name="connsiteX19" fmla="*/ 1927225 w 4114800"/>
              <a:gd name="connsiteY19" fmla="*/ 209550 h 1441238"/>
              <a:gd name="connsiteX20" fmla="*/ 1930400 w 4114800"/>
              <a:gd name="connsiteY20" fmla="*/ 234950 h 1441238"/>
              <a:gd name="connsiteX21" fmla="*/ 2320925 w 4114800"/>
              <a:gd name="connsiteY21" fmla="*/ 238125 h 1441238"/>
              <a:gd name="connsiteX22" fmla="*/ 2317750 w 4114800"/>
              <a:gd name="connsiteY22" fmla="*/ 263525 h 1441238"/>
              <a:gd name="connsiteX23" fmla="*/ 2343150 w 4114800"/>
              <a:gd name="connsiteY23" fmla="*/ 263525 h 1441238"/>
              <a:gd name="connsiteX24" fmla="*/ 2346325 w 4114800"/>
              <a:gd name="connsiteY24" fmla="*/ 358775 h 1441238"/>
              <a:gd name="connsiteX25" fmla="*/ 2355850 w 4114800"/>
              <a:gd name="connsiteY25" fmla="*/ 361950 h 1441238"/>
              <a:gd name="connsiteX26" fmla="*/ 2359025 w 4114800"/>
              <a:gd name="connsiteY26" fmla="*/ 444500 h 1441238"/>
              <a:gd name="connsiteX27" fmla="*/ 2365375 w 4114800"/>
              <a:gd name="connsiteY27" fmla="*/ 444500 h 1441238"/>
              <a:gd name="connsiteX28" fmla="*/ 2362200 w 4114800"/>
              <a:gd name="connsiteY28" fmla="*/ 546100 h 1441238"/>
              <a:gd name="connsiteX29" fmla="*/ 2371725 w 4114800"/>
              <a:gd name="connsiteY29" fmla="*/ 546100 h 1441238"/>
              <a:gd name="connsiteX30" fmla="*/ 2371725 w 4114800"/>
              <a:gd name="connsiteY30" fmla="*/ 625475 h 1441238"/>
              <a:gd name="connsiteX31" fmla="*/ 2381250 w 4114800"/>
              <a:gd name="connsiteY31" fmla="*/ 625475 h 1441238"/>
              <a:gd name="connsiteX32" fmla="*/ 2378075 w 4114800"/>
              <a:gd name="connsiteY32" fmla="*/ 704850 h 1441238"/>
              <a:gd name="connsiteX33" fmla="*/ 2387600 w 4114800"/>
              <a:gd name="connsiteY33" fmla="*/ 704850 h 1441238"/>
              <a:gd name="connsiteX34" fmla="*/ 2381250 w 4114800"/>
              <a:gd name="connsiteY34" fmla="*/ 777875 h 1441238"/>
              <a:gd name="connsiteX35" fmla="*/ 2397125 w 4114800"/>
              <a:gd name="connsiteY35" fmla="*/ 777875 h 1441238"/>
              <a:gd name="connsiteX36" fmla="*/ 2393950 w 4114800"/>
              <a:gd name="connsiteY36" fmla="*/ 835025 h 1441238"/>
              <a:gd name="connsiteX37" fmla="*/ 2397125 w 4114800"/>
              <a:gd name="connsiteY37" fmla="*/ 835025 h 1441238"/>
              <a:gd name="connsiteX38" fmla="*/ 2397125 w 4114800"/>
              <a:gd name="connsiteY38" fmla="*/ 914400 h 1441238"/>
              <a:gd name="connsiteX39" fmla="*/ 2422525 w 4114800"/>
              <a:gd name="connsiteY39" fmla="*/ 914400 h 1441238"/>
              <a:gd name="connsiteX40" fmla="*/ 2422525 w 4114800"/>
              <a:gd name="connsiteY40" fmla="*/ 965200 h 1441238"/>
              <a:gd name="connsiteX41" fmla="*/ 2447925 w 4114800"/>
              <a:gd name="connsiteY41" fmla="*/ 962025 h 1441238"/>
              <a:gd name="connsiteX42" fmla="*/ 2447925 w 4114800"/>
              <a:gd name="connsiteY42" fmla="*/ 984250 h 1441238"/>
              <a:gd name="connsiteX43" fmla="*/ 2530475 w 4114800"/>
              <a:gd name="connsiteY43" fmla="*/ 987425 h 1441238"/>
              <a:gd name="connsiteX44" fmla="*/ 2530475 w 4114800"/>
              <a:gd name="connsiteY44" fmla="*/ 1016000 h 1441238"/>
              <a:gd name="connsiteX45" fmla="*/ 2838450 w 4114800"/>
              <a:gd name="connsiteY45" fmla="*/ 1019175 h 1441238"/>
              <a:gd name="connsiteX46" fmla="*/ 2838450 w 4114800"/>
              <a:gd name="connsiteY46" fmla="*/ 1035050 h 1441238"/>
              <a:gd name="connsiteX47" fmla="*/ 2857500 w 4114800"/>
              <a:gd name="connsiteY47" fmla="*/ 1035050 h 1441238"/>
              <a:gd name="connsiteX48" fmla="*/ 2854325 w 4114800"/>
              <a:gd name="connsiteY48" fmla="*/ 1085850 h 1441238"/>
              <a:gd name="connsiteX49" fmla="*/ 2876550 w 4114800"/>
              <a:gd name="connsiteY49" fmla="*/ 1085850 h 1441238"/>
              <a:gd name="connsiteX50" fmla="*/ 2873375 w 4114800"/>
              <a:gd name="connsiteY50" fmla="*/ 1196975 h 1441238"/>
              <a:gd name="connsiteX51" fmla="*/ 3140075 w 4114800"/>
              <a:gd name="connsiteY51" fmla="*/ 1196975 h 1441238"/>
              <a:gd name="connsiteX52" fmla="*/ 3140075 w 4114800"/>
              <a:gd name="connsiteY52" fmla="*/ 1219200 h 1441238"/>
              <a:gd name="connsiteX53" fmla="*/ 3197225 w 4114800"/>
              <a:gd name="connsiteY53" fmla="*/ 1219200 h 1441238"/>
              <a:gd name="connsiteX54" fmla="*/ 3200400 w 4114800"/>
              <a:gd name="connsiteY54" fmla="*/ 1279525 h 1441238"/>
              <a:gd name="connsiteX55" fmla="*/ 3546475 w 4114800"/>
              <a:gd name="connsiteY55" fmla="*/ 1276350 h 1441238"/>
              <a:gd name="connsiteX56" fmla="*/ 3546475 w 4114800"/>
              <a:gd name="connsiteY56" fmla="*/ 1304925 h 1441238"/>
              <a:gd name="connsiteX57" fmla="*/ 3613150 w 4114800"/>
              <a:gd name="connsiteY57" fmla="*/ 1301750 h 1441238"/>
              <a:gd name="connsiteX58" fmla="*/ 3613150 w 4114800"/>
              <a:gd name="connsiteY58" fmla="*/ 1330325 h 1441238"/>
              <a:gd name="connsiteX59" fmla="*/ 3705225 w 4114800"/>
              <a:gd name="connsiteY59" fmla="*/ 1330325 h 1441238"/>
              <a:gd name="connsiteX60" fmla="*/ 3705225 w 4114800"/>
              <a:gd name="connsiteY60" fmla="*/ 1358900 h 1441238"/>
              <a:gd name="connsiteX61" fmla="*/ 3743325 w 4114800"/>
              <a:gd name="connsiteY61" fmla="*/ 1362075 h 1441238"/>
              <a:gd name="connsiteX62" fmla="*/ 3743325 w 4114800"/>
              <a:gd name="connsiteY62" fmla="*/ 1384300 h 1441238"/>
              <a:gd name="connsiteX63" fmla="*/ 4114800 w 4114800"/>
              <a:gd name="connsiteY63" fmla="*/ 1387475 h 1441238"/>
              <a:gd name="connsiteX64" fmla="*/ 4111625 w 4114800"/>
              <a:gd name="connsiteY64" fmla="*/ 1438276 h 1441238"/>
              <a:gd name="connsiteX65" fmla="*/ 4108450 w 4114800"/>
              <a:gd name="connsiteY65" fmla="*/ 1435100 h 1441238"/>
              <a:gd name="connsiteX0" fmla="*/ 0 w 4121178"/>
              <a:gd name="connsiteY0" fmla="*/ 0 h 1441238"/>
              <a:gd name="connsiteX1" fmla="*/ 450850 w 4121178"/>
              <a:gd name="connsiteY1" fmla="*/ 6350 h 1441238"/>
              <a:gd name="connsiteX2" fmla="*/ 450850 w 4121178"/>
              <a:gd name="connsiteY2" fmla="*/ 28575 h 1441238"/>
              <a:gd name="connsiteX3" fmla="*/ 638175 w 4121178"/>
              <a:gd name="connsiteY3" fmla="*/ 28575 h 1441238"/>
              <a:gd name="connsiteX4" fmla="*/ 641350 w 4121178"/>
              <a:gd name="connsiteY4" fmla="*/ 50800 h 1441238"/>
              <a:gd name="connsiteX5" fmla="*/ 838200 w 4121178"/>
              <a:gd name="connsiteY5" fmla="*/ 57150 h 1441238"/>
              <a:gd name="connsiteX6" fmla="*/ 841375 w 4121178"/>
              <a:gd name="connsiteY6" fmla="*/ 79375 h 1441238"/>
              <a:gd name="connsiteX7" fmla="*/ 898525 w 4121178"/>
              <a:gd name="connsiteY7" fmla="*/ 79375 h 1441238"/>
              <a:gd name="connsiteX8" fmla="*/ 908050 w 4121178"/>
              <a:gd name="connsiteY8" fmla="*/ 101600 h 1441238"/>
              <a:gd name="connsiteX9" fmla="*/ 1416050 w 4121178"/>
              <a:gd name="connsiteY9" fmla="*/ 104775 h 1441238"/>
              <a:gd name="connsiteX10" fmla="*/ 1416050 w 4121178"/>
              <a:gd name="connsiteY10" fmla="*/ 120650 h 1441238"/>
              <a:gd name="connsiteX11" fmla="*/ 1431925 w 4121178"/>
              <a:gd name="connsiteY11" fmla="*/ 120650 h 1441238"/>
              <a:gd name="connsiteX12" fmla="*/ 1431925 w 4121178"/>
              <a:gd name="connsiteY12" fmla="*/ 136525 h 1441238"/>
              <a:gd name="connsiteX13" fmla="*/ 1441450 w 4121178"/>
              <a:gd name="connsiteY13" fmla="*/ 136525 h 1441238"/>
              <a:gd name="connsiteX14" fmla="*/ 1441450 w 4121178"/>
              <a:gd name="connsiteY14" fmla="*/ 155575 h 1441238"/>
              <a:gd name="connsiteX15" fmla="*/ 1466850 w 4121178"/>
              <a:gd name="connsiteY15" fmla="*/ 161925 h 1441238"/>
              <a:gd name="connsiteX16" fmla="*/ 1466850 w 4121178"/>
              <a:gd name="connsiteY16" fmla="*/ 180975 h 1441238"/>
              <a:gd name="connsiteX17" fmla="*/ 1889125 w 4121178"/>
              <a:gd name="connsiteY17" fmla="*/ 180975 h 1441238"/>
              <a:gd name="connsiteX18" fmla="*/ 1889125 w 4121178"/>
              <a:gd name="connsiteY18" fmla="*/ 209550 h 1441238"/>
              <a:gd name="connsiteX19" fmla="*/ 1927225 w 4121178"/>
              <a:gd name="connsiteY19" fmla="*/ 209550 h 1441238"/>
              <a:gd name="connsiteX20" fmla="*/ 1930400 w 4121178"/>
              <a:gd name="connsiteY20" fmla="*/ 234950 h 1441238"/>
              <a:gd name="connsiteX21" fmla="*/ 2320925 w 4121178"/>
              <a:gd name="connsiteY21" fmla="*/ 238125 h 1441238"/>
              <a:gd name="connsiteX22" fmla="*/ 2317750 w 4121178"/>
              <a:gd name="connsiteY22" fmla="*/ 263525 h 1441238"/>
              <a:gd name="connsiteX23" fmla="*/ 2343150 w 4121178"/>
              <a:gd name="connsiteY23" fmla="*/ 263525 h 1441238"/>
              <a:gd name="connsiteX24" fmla="*/ 2346325 w 4121178"/>
              <a:gd name="connsiteY24" fmla="*/ 358775 h 1441238"/>
              <a:gd name="connsiteX25" fmla="*/ 2355850 w 4121178"/>
              <a:gd name="connsiteY25" fmla="*/ 361950 h 1441238"/>
              <a:gd name="connsiteX26" fmla="*/ 2359025 w 4121178"/>
              <a:gd name="connsiteY26" fmla="*/ 444500 h 1441238"/>
              <a:gd name="connsiteX27" fmla="*/ 2365375 w 4121178"/>
              <a:gd name="connsiteY27" fmla="*/ 444500 h 1441238"/>
              <a:gd name="connsiteX28" fmla="*/ 2362200 w 4121178"/>
              <a:gd name="connsiteY28" fmla="*/ 546100 h 1441238"/>
              <a:gd name="connsiteX29" fmla="*/ 2371725 w 4121178"/>
              <a:gd name="connsiteY29" fmla="*/ 546100 h 1441238"/>
              <a:gd name="connsiteX30" fmla="*/ 2371725 w 4121178"/>
              <a:gd name="connsiteY30" fmla="*/ 625475 h 1441238"/>
              <a:gd name="connsiteX31" fmla="*/ 2381250 w 4121178"/>
              <a:gd name="connsiteY31" fmla="*/ 625475 h 1441238"/>
              <a:gd name="connsiteX32" fmla="*/ 2378075 w 4121178"/>
              <a:gd name="connsiteY32" fmla="*/ 704850 h 1441238"/>
              <a:gd name="connsiteX33" fmla="*/ 2387600 w 4121178"/>
              <a:gd name="connsiteY33" fmla="*/ 704850 h 1441238"/>
              <a:gd name="connsiteX34" fmla="*/ 2381250 w 4121178"/>
              <a:gd name="connsiteY34" fmla="*/ 777875 h 1441238"/>
              <a:gd name="connsiteX35" fmla="*/ 2397125 w 4121178"/>
              <a:gd name="connsiteY35" fmla="*/ 777875 h 1441238"/>
              <a:gd name="connsiteX36" fmla="*/ 2393950 w 4121178"/>
              <a:gd name="connsiteY36" fmla="*/ 835025 h 1441238"/>
              <a:gd name="connsiteX37" fmla="*/ 2397125 w 4121178"/>
              <a:gd name="connsiteY37" fmla="*/ 835025 h 1441238"/>
              <a:gd name="connsiteX38" fmla="*/ 2397125 w 4121178"/>
              <a:gd name="connsiteY38" fmla="*/ 914400 h 1441238"/>
              <a:gd name="connsiteX39" fmla="*/ 2422525 w 4121178"/>
              <a:gd name="connsiteY39" fmla="*/ 914400 h 1441238"/>
              <a:gd name="connsiteX40" fmla="*/ 2422525 w 4121178"/>
              <a:gd name="connsiteY40" fmla="*/ 965200 h 1441238"/>
              <a:gd name="connsiteX41" fmla="*/ 2447925 w 4121178"/>
              <a:gd name="connsiteY41" fmla="*/ 962025 h 1441238"/>
              <a:gd name="connsiteX42" fmla="*/ 2447925 w 4121178"/>
              <a:gd name="connsiteY42" fmla="*/ 984250 h 1441238"/>
              <a:gd name="connsiteX43" fmla="*/ 2530475 w 4121178"/>
              <a:gd name="connsiteY43" fmla="*/ 987425 h 1441238"/>
              <a:gd name="connsiteX44" fmla="*/ 2530475 w 4121178"/>
              <a:gd name="connsiteY44" fmla="*/ 1016000 h 1441238"/>
              <a:gd name="connsiteX45" fmla="*/ 2838450 w 4121178"/>
              <a:gd name="connsiteY45" fmla="*/ 1019175 h 1441238"/>
              <a:gd name="connsiteX46" fmla="*/ 2838450 w 4121178"/>
              <a:gd name="connsiteY46" fmla="*/ 1035050 h 1441238"/>
              <a:gd name="connsiteX47" fmla="*/ 2857500 w 4121178"/>
              <a:gd name="connsiteY47" fmla="*/ 1035050 h 1441238"/>
              <a:gd name="connsiteX48" fmla="*/ 2854325 w 4121178"/>
              <a:gd name="connsiteY48" fmla="*/ 1085850 h 1441238"/>
              <a:gd name="connsiteX49" fmla="*/ 2876550 w 4121178"/>
              <a:gd name="connsiteY49" fmla="*/ 1085850 h 1441238"/>
              <a:gd name="connsiteX50" fmla="*/ 2873375 w 4121178"/>
              <a:gd name="connsiteY50" fmla="*/ 1196975 h 1441238"/>
              <a:gd name="connsiteX51" fmla="*/ 3140075 w 4121178"/>
              <a:gd name="connsiteY51" fmla="*/ 1196975 h 1441238"/>
              <a:gd name="connsiteX52" fmla="*/ 3140075 w 4121178"/>
              <a:gd name="connsiteY52" fmla="*/ 1219200 h 1441238"/>
              <a:gd name="connsiteX53" fmla="*/ 3197225 w 4121178"/>
              <a:gd name="connsiteY53" fmla="*/ 1219200 h 1441238"/>
              <a:gd name="connsiteX54" fmla="*/ 3200400 w 4121178"/>
              <a:gd name="connsiteY54" fmla="*/ 1279525 h 1441238"/>
              <a:gd name="connsiteX55" fmla="*/ 3546475 w 4121178"/>
              <a:gd name="connsiteY55" fmla="*/ 1276350 h 1441238"/>
              <a:gd name="connsiteX56" fmla="*/ 3546475 w 4121178"/>
              <a:gd name="connsiteY56" fmla="*/ 1304925 h 1441238"/>
              <a:gd name="connsiteX57" fmla="*/ 3613150 w 4121178"/>
              <a:gd name="connsiteY57" fmla="*/ 1301750 h 1441238"/>
              <a:gd name="connsiteX58" fmla="*/ 3613150 w 4121178"/>
              <a:gd name="connsiteY58" fmla="*/ 1330325 h 1441238"/>
              <a:gd name="connsiteX59" fmla="*/ 3705225 w 4121178"/>
              <a:gd name="connsiteY59" fmla="*/ 1330325 h 1441238"/>
              <a:gd name="connsiteX60" fmla="*/ 3705225 w 4121178"/>
              <a:gd name="connsiteY60" fmla="*/ 1358900 h 1441238"/>
              <a:gd name="connsiteX61" fmla="*/ 3743325 w 4121178"/>
              <a:gd name="connsiteY61" fmla="*/ 1362075 h 1441238"/>
              <a:gd name="connsiteX62" fmla="*/ 3743325 w 4121178"/>
              <a:gd name="connsiteY62" fmla="*/ 1384300 h 1441238"/>
              <a:gd name="connsiteX63" fmla="*/ 4114800 w 4121178"/>
              <a:gd name="connsiteY63" fmla="*/ 1387475 h 1441238"/>
              <a:gd name="connsiteX64" fmla="*/ 4111625 w 4121178"/>
              <a:gd name="connsiteY64" fmla="*/ 1438276 h 1441238"/>
              <a:gd name="connsiteX65" fmla="*/ 4121150 w 4121178"/>
              <a:gd name="connsiteY65" fmla="*/ 1435100 h 1441238"/>
              <a:gd name="connsiteX0" fmla="*/ 0 w 4346576"/>
              <a:gd name="connsiteY0" fmla="*/ 0 h 1463692"/>
              <a:gd name="connsiteX1" fmla="*/ 450850 w 4346576"/>
              <a:gd name="connsiteY1" fmla="*/ 6350 h 1463692"/>
              <a:gd name="connsiteX2" fmla="*/ 450850 w 4346576"/>
              <a:gd name="connsiteY2" fmla="*/ 28575 h 1463692"/>
              <a:gd name="connsiteX3" fmla="*/ 638175 w 4346576"/>
              <a:gd name="connsiteY3" fmla="*/ 28575 h 1463692"/>
              <a:gd name="connsiteX4" fmla="*/ 641350 w 4346576"/>
              <a:gd name="connsiteY4" fmla="*/ 50800 h 1463692"/>
              <a:gd name="connsiteX5" fmla="*/ 838200 w 4346576"/>
              <a:gd name="connsiteY5" fmla="*/ 57150 h 1463692"/>
              <a:gd name="connsiteX6" fmla="*/ 841375 w 4346576"/>
              <a:gd name="connsiteY6" fmla="*/ 79375 h 1463692"/>
              <a:gd name="connsiteX7" fmla="*/ 898525 w 4346576"/>
              <a:gd name="connsiteY7" fmla="*/ 79375 h 1463692"/>
              <a:gd name="connsiteX8" fmla="*/ 908050 w 4346576"/>
              <a:gd name="connsiteY8" fmla="*/ 101600 h 1463692"/>
              <a:gd name="connsiteX9" fmla="*/ 1416050 w 4346576"/>
              <a:gd name="connsiteY9" fmla="*/ 104775 h 1463692"/>
              <a:gd name="connsiteX10" fmla="*/ 1416050 w 4346576"/>
              <a:gd name="connsiteY10" fmla="*/ 120650 h 1463692"/>
              <a:gd name="connsiteX11" fmla="*/ 1431925 w 4346576"/>
              <a:gd name="connsiteY11" fmla="*/ 120650 h 1463692"/>
              <a:gd name="connsiteX12" fmla="*/ 1431925 w 4346576"/>
              <a:gd name="connsiteY12" fmla="*/ 136525 h 1463692"/>
              <a:gd name="connsiteX13" fmla="*/ 1441450 w 4346576"/>
              <a:gd name="connsiteY13" fmla="*/ 136525 h 1463692"/>
              <a:gd name="connsiteX14" fmla="*/ 1441450 w 4346576"/>
              <a:gd name="connsiteY14" fmla="*/ 155575 h 1463692"/>
              <a:gd name="connsiteX15" fmla="*/ 1466850 w 4346576"/>
              <a:gd name="connsiteY15" fmla="*/ 161925 h 1463692"/>
              <a:gd name="connsiteX16" fmla="*/ 1466850 w 4346576"/>
              <a:gd name="connsiteY16" fmla="*/ 180975 h 1463692"/>
              <a:gd name="connsiteX17" fmla="*/ 1889125 w 4346576"/>
              <a:gd name="connsiteY17" fmla="*/ 180975 h 1463692"/>
              <a:gd name="connsiteX18" fmla="*/ 1889125 w 4346576"/>
              <a:gd name="connsiteY18" fmla="*/ 209550 h 1463692"/>
              <a:gd name="connsiteX19" fmla="*/ 1927225 w 4346576"/>
              <a:gd name="connsiteY19" fmla="*/ 209550 h 1463692"/>
              <a:gd name="connsiteX20" fmla="*/ 1930400 w 4346576"/>
              <a:gd name="connsiteY20" fmla="*/ 234950 h 1463692"/>
              <a:gd name="connsiteX21" fmla="*/ 2320925 w 4346576"/>
              <a:gd name="connsiteY21" fmla="*/ 238125 h 1463692"/>
              <a:gd name="connsiteX22" fmla="*/ 2317750 w 4346576"/>
              <a:gd name="connsiteY22" fmla="*/ 263525 h 1463692"/>
              <a:gd name="connsiteX23" fmla="*/ 2343150 w 4346576"/>
              <a:gd name="connsiteY23" fmla="*/ 263525 h 1463692"/>
              <a:gd name="connsiteX24" fmla="*/ 2346325 w 4346576"/>
              <a:gd name="connsiteY24" fmla="*/ 358775 h 1463692"/>
              <a:gd name="connsiteX25" fmla="*/ 2355850 w 4346576"/>
              <a:gd name="connsiteY25" fmla="*/ 361950 h 1463692"/>
              <a:gd name="connsiteX26" fmla="*/ 2359025 w 4346576"/>
              <a:gd name="connsiteY26" fmla="*/ 444500 h 1463692"/>
              <a:gd name="connsiteX27" fmla="*/ 2365375 w 4346576"/>
              <a:gd name="connsiteY27" fmla="*/ 444500 h 1463692"/>
              <a:gd name="connsiteX28" fmla="*/ 2362200 w 4346576"/>
              <a:gd name="connsiteY28" fmla="*/ 546100 h 1463692"/>
              <a:gd name="connsiteX29" fmla="*/ 2371725 w 4346576"/>
              <a:gd name="connsiteY29" fmla="*/ 546100 h 1463692"/>
              <a:gd name="connsiteX30" fmla="*/ 2371725 w 4346576"/>
              <a:gd name="connsiteY30" fmla="*/ 625475 h 1463692"/>
              <a:gd name="connsiteX31" fmla="*/ 2381250 w 4346576"/>
              <a:gd name="connsiteY31" fmla="*/ 625475 h 1463692"/>
              <a:gd name="connsiteX32" fmla="*/ 2378075 w 4346576"/>
              <a:gd name="connsiteY32" fmla="*/ 704850 h 1463692"/>
              <a:gd name="connsiteX33" fmla="*/ 2387600 w 4346576"/>
              <a:gd name="connsiteY33" fmla="*/ 704850 h 1463692"/>
              <a:gd name="connsiteX34" fmla="*/ 2381250 w 4346576"/>
              <a:gd name="connsiteY34" fmla="*/ 777875 h 1463692"/>
              <a:gd name="connsiteX35" fmla="*/ 2397125 w 4346576"/>
              <a:gd name="connsiteY35" fmla="*/ 777875 h 1463692"/>
              <a:gd name="connsiteX36" fmla="*/ 2393950 w 4346576"/>
              <a:gd name="connsiteY36" fmla="*/ 835025 h 1463692"/>
              <a:gd name="connsiteX37" fmla="*/ 2397125 w 4346576"/>
              <a:gd name="connsiteY37" fmla="*/ 835025 h 1463692"/>
              <a:gd name="connsiteX38" fmla="*/ 2397125 w 4346576"/>
              <a:gd name="connsiteY38" fmla="*/ 914400 h 1463692"/>
              <a:gd name="connsiteX39" fmla="*/ 2422525 w 4346576"/>
              <a:gd name="connsiteY39" fmla="*/ 914400 h 1463692"/>
              <a:gd name="connsiteX40" fmla="*/ 2422525 w 4346576"/>
              <a:gd name="connsiteY40" fmla="*/ 965200 h 1463692"/>
              <a:gd name="connsiteX41" fmla="*/ 2447925 w 4346576"/>
              <a:gd name="connsiteY41" fmla="*/ 962025 h 1463692"/>
              <a:gd name="connsiteX42" fmla="*/ 2447925 w 4346576"/>
              <a:gd name="connsiteY42" fmla="*/ 984250 h 1463692"/>
              <a:gd name="connsiteX43" fmla="*/ 2530475 w 4346576"/>
              <a:gd name="connsiteY43" fmla="*/ 987425 h 1463692"/>
              <a:gd name="connsiteX44" fmla="*/ 2530475 w 4346576"/>
              <a:gd name="connsiteY44" fmla="*/ 1016000 h 1463692"/>
              <a:gd name="connsiteX45" fmla="*/ 2838450 w 4346576"/>
              <a:gd name="connsiteY45" fmla="*/ 1019175 h 1463692"/>
              <a:gd name="connsiteX46" fmla="*/ 2838450 w 4346576"/>
              <a:gd name="connsiteY46" fmla="*/ 1035050 h 1463692"/>
              <a:gd name="connsiteX47" fmla="*/ 2857500 w 4346576"/>
              <a:gd name="connsiteY47" fmla="*/ 1035050 h 1463692"/>
              <a:gd name="connsiteX48" fmla="*/ 2854325 w 4346576"/>
              <a:gd name="connsiteY48" fmla="*/ 1085850 h 1463692"/>
              <a:gd name="connsiteX49" fmla="*/ 2876550 w 4346576"/>
              <a:gd name="connsiteY49" fmla="*/ 1085850 h 1463692"/>
              <a:gd name="connsiteX50" fmla="*/ 2873375 w 4346576"/>
              <a:gd name="connsiteY50" fmla="*/ 1196975 h 1463692"/>
              <a:gd name="connsiteX51" fmla="*/ 3140075 w 4346576"/>
              <a:gd name="connsiteY51" fmla="*/ 1196975 h 1463692"/>
              <a:gd name="connsiteX52" fmla="*/ 3140075 w 4346576"/>
              <a:gd name="connsiteY52" fmla="*/ 1219200 h 1463692"/>
              <a:gd name="connsiteX53" fmla="*/ 3197225 w 4346576"/>
              <a:gd name="connsiteY53" fmla="*/ 1219200 h 1463692"/>
              <a:gd name="connsiteX54" fmla="*/ 3200400 w 4346576"/>
              <a:gd name="connsiteY54" fmla="*/ 1279525 h 1463692"/>
              <a:gd name="connsiteX55" fmla="*/ 3546475 w 4346576"/>
              <a:gd name="connsiteY55" fmla="*/ 1276350 h 1463692"/>
              <a:gd name="connsiteX56" fmla="*/ 3546475 w 4346576"/>
              <a:gd name="connsiteY56" fmla="*/ 1304925 h 1463692"/>
              <a:gd name="connsiteX57" fmla="*/ 3613150 w 4346576"/>
              <a:gd name="connsiteY57" fmla="*/ 1301750 h 1463692"/>
              <a:gd name="connsiteX58" fmla="*/ 3613150 w 4346576"/>
              <a:gd name="connsiteY58" fmla="*/ 1330325 h 1463692"/>
              <a:gd name="connsiteX59" fmla="*/ 3705225 w 4346576"/>
              <a:gd name="connsiteY59" fmla="*/ 1330325 h 1463692"/>
              <a:gd name="connsiteX60" fmla="*/ 3705225 w 4346576"/>
              <a:gd name="connsiteY60" fmla="*/ 1358900 h 1463692"/>
              <a:gd name="connsiteX61" fmla="*/ 3743325 w 4346576"/>
              <a:gd name="connsiteY61" fmla="*/ 1362075 h 1463692"/>
              <a:gd name="connsiteX62" fmla="*/ 3743325 w 4346576"/>
              <a:gd name="connsiteY62" fmla="*/ 1384300 h 1463692"/>
              <a:gd name="connsiteX63" fmla="*/ 4114800 w 4346576"/>
              <a:gd name="connsiteY63" fmla="*/ 1387475 h 1463692"/>
              <a:gd name="connsiteX64" fmla="*/ 4111625 w 4346576"/>
              <a:gd name="connsiteY64" fmla="*/ 1438276 h 1463692"/>
              <a:gd name="connsiteX65" fmla="*/ 4346575 w 4346576"/>
              <a:gd name="connsiteY65" fmla="*/ 1463675 h 1463692"/>
              <a:gd name="connsiteX0" fmla="*/ 0 w 4346575"/>
              <a:gd name="connsiteY0" fmla="*/ 0 h 1463675"/>
              <a:gd name="connsiteX1" fmla="*/ 450850 w 4346575"/>
              <a:gd name="connsiteY1" fmla="*/ 6350 h 1463675"/>
              <a:gd name="connsiteX2" fmla="*/ 450850 w 4346575"/>
              <a:gd name="connsiteY2" fmla="*/ 28575 h 1463675"/>
              <a:gd name="connsiteX3" fmla="*/ 638175 w 4346575"/>
              <a:gd name="connsiteY3" fmla="*/ 28575 h 1463675"/>
              <a:gd name="connsiteX4" fmla="*/ 641350 w 4346575"/>
              <a:gd name="connsiteY4" fmla="*/ 50800 h 1463675"/>
              <a:gd name="connsiteX5" fmla="*/ 838200 w 4346575"/>
              <a:gd name="connsiteY5" fmla="*/ 57150 h 1463675"/>
              <a:gd name="connsiteX6" fmla="*/ 841375 w 4346575"/>
              <a:gd name="connsiteY6" fmla="*/ 79375 h 1463675"/>
              <a:gd name="connsiteX7" fmla="*/ 898525 w 4346575"/>
              <a:gd name="connsiteY7" fmla="*/ 79375 h 1463675"/>
              <a:gd name="connsiteX8" fmla="*/ 908050 w 4346575"/>
              <a:gd name="connsiteY8" fmla="*/ 101600 h 1463675"/>
              <a:gd name="connsiteX9" fmla="*/ 1416050 w 4346575"/>
              <a:gd name="connsiteY9" fmla="*/ 104775 h 1463675"/>
              <a:gd name="connsiteX10" fmla="*/ 1416050 w 4346575"/>
              <a:gd name="connsiteY10" fmla="*/ 120650 h 1463675"/>
              <a:gd name="connsiteX11" fmla="*/ 1431925 w 4346575"/>
              <a:gd name="connsiteY11" fmla="*/ 120650 h 1463675"/>
              <a:gd name="connsiteX12" fmla="*/ 1431925 w 4346575"/>
              <a:gd name="connsiteY12" fmla="*/ 136525 h 1463675"/>
              <a:gd name="connsiteX13" fmla="*/ 1441450 w 4346575"/>
              <a:gd name="connsiteY13" fmla="*/ 136525 h 1463675"/>
              <a:gd name="connsiteX14" fmla="*/ 1441450 w 4346575"/>
              <a:gd name="connsiteY14" fmla="*/ 155575 h 1463675"/>
              <a:gd name="connsiteX15" fmla="*/ 1466850 w 4346575"/>
              <a:gd name="connsiteY15" fmla="*/ 161925 h 1463675"/>
              <a:gd name="connsiteX16" fmla="*/ 1466850 w 4346575"/>
              <a:gd name="connsiteY16" fmla="*/ 180975 h 1463675"/>
              <a:gd name="connsiteX17" fmla="*/ 1889125 w 4346575"/>
              <a:gd name="connsiteY17" fmla="*/ 180975 h 1463675"/>
              <a:gd name="connsiteX18" fmla="*/ 1889125 w 4346575"/>
              <a:gd name="connsiteY18" fmla="*/ 209550 h 1463675"/>
              <a:gd name="connsiteX19" fmla="*/ 1927225 w 4346575"/>
              <a:gd name="connsiteY19" fmla="*/ 209550 h 1463675"/>
              <a:gd name="connsiteX20" fmla="*/ 1930400 w 4346575"/>
              <a:gd name="connsiteY20" fmla="*/ 234950 h 1463675"/>
              <a:gd name="connsiteX21" fmla="*/ 2320925 w 4346575"/>
              <a:gd name="connsiteY21" fmla="*/ 238125 h 1463675"/>
              <a:gd name="connsiteX22" fmla="*/ 2317750 w 4346575"/>
              <a:gd name="connsiteY22" fmla="*/ 263525 h 1463675"/>
              <a:gd name="connsiteX23" fmla="*/ 2343150 w 4346575"/>
              <a:gd name="connsiteY23" fmla="*/ 263525 h 1463675"/>
              <a:gd name="connsiteX24" fmla="*/ 2346325 w 4346575"/>
              <a:gd name="connsiteY24" fmla="*/ 358775 h 1463675"/>
              <a:gd name="connsiteX25" fmla="*/ 2355850 w 4346575"/>
              <a:gd name="connsiteY25" fmla="*/ 361950 h 1463675"/>
              <a:gd name="connsiteX26" fmla="*/ 2359025 w 4346575"/>
              <a:gd name="connsiteY26" fmla="*/ 444500 h 1463675"/>
              <a:gd name="connsiteX27" fmla="*/ 2365375 w 4346575"/>
              <a:gd name="connsiteY27" fmla="*/ 444500 h 1463675"/>
              <a:gd name="connsiteX28" fmla="*/ 2362200 w 4346575"/>
              <a:gd name="connsiteY28" fmla="*/ 546100 h 1463675"/>
              <a:gd name="connsiteX29" fmla="*/ 2371725 w 4346575"/>
              <a:gd name="connsiteY29" fmla="*/ 546100 h 1463675"/>
              <a:gd name="connsiteX30" fmla="*/ 2371725 w 4346575"/>
              <a:gd name="connsiteY30" fmla="*/ 625475 h 1463675"/>
              <a:gd name="connsiteX31" fmla="*/ 2381250 w 4346575"/>
              <a:gd name="connsiteY31" fmla="*/ 625475 h 1463675"/>
              <a:gd name="connsiteX32" fmla="*/ 2378075 w 4346575"/>
              <a:gd name="connsiteY32" fmla="*/ 704850 h 1463675"/>
              <a:gd name="connsiteX33" fmla="*/ 2387600 w 4346575"/>
              <a:gd name="connsiteY33" fmla="*/ 704850 h 1463675"/>
              <a:gd name="connsiteX34" fmla="*/ 2381250 w 4346575"/>
              <a:gd name="connsiteY34" fmla="*/ 777875 h 1463675"/>
              <a:gd name="connsiteX35" fmla="*/ 2397125 w 4346575"/>
              <a:gd name="connsiteY35" fmla="*/ 777875 h 1463675"/>
              <a:gd name="connsiteX36" fmla="*/ 2393950 w 4346575"/>
              <a:gd name="connsiteY36" fmla="*/ 835025 h 1463675"/>
              <a:gd name="connsiteX37" fmla="*/ 2397125 w 4346575"/>
              <a:gd name="connsiteY37" fmla="*/ 835025 h 1463675"/>
              <a:gd name="connsiteX38" fmla="*/ 2397125 w 4346575"/>
              <a:gd name="connsiteY38" fmla="*/ 914400 h 1463675"/>
              <a:gd name="connsiteX39" fmla="*/ 2422525 w 4346575"/>
              <a:gd name="connsiteY39" fmla="*/ 914400 h 1463675"/>
              <a:gd name="connsiteX40" fmla="*/ 2422525 w 4346575"/>
              <a:gd name="connsiteY40" fmla="*/ 965200 h 1463675"/>
              <a:gd name="connsiteX41" fmla="*/ 2447925 w 4346575"/>
              <a:gd name="connsiteY41" fmla="*/ 962025 h 1463675"/>
              <a:gd name="connsiteX42" fmla="*/ 2447925 w 4346575"/>
              <a:gd name="connsiteY42" fmla="*/ 984250 h 1463675"/>
              <a:gd name="connsiteX43" fmla="*/ 2530475 w 4346575"/>
              <a:gd name="connsiteY43" fmla="*/ 987425 h 1463675"/>
              <a:gd name="connsiteX44" fmla="*/ 2530475 w 4346575"/>
              <a:gd name="connsiteY44" fmla="*/ 1016000 h 1463675"/>
              <a:gd name="connsiteX45" fmla="*/ 2838450 w 4346575"/>
              <a:gd name="connsiteY45" fmla="*/ 1019175 h 1463675"/>
              <a:gd name="connsiteX46" fmla="*/ 2838450 w 4346575"/>
              <a:gd name="connsiteY46" fmla="*/ 1035050 h 1463675"/>
              <a:gd name="connsiteX47" fmla="*/ 2857500 w 4346575"/>
              <a:gd name="connsiteY47" fmla="*/ 1035050 h 1463675"/>
              <a:gd name="connsiteX48" fmla="*/ 2854325 w 4346575"/>
              <a:gd name="connsiteY48" fmla="*/ 1085850 h 1463675"/>
              <a:gd name="connsiteX49" fmla="*/ 2876550 w 4346575"/>
              <a:gd name="connsiteY49" fmla="*/ 1085850 h 1463675"/>
              <a:gd name="connsiteX50" fmla="*/ 2873375 w 4346575"/>
              <a:gd name="connsiteY50" fmla="*/ 1196975 h 1463675"/>
              <a:gd name="connsiteX51" fmla="*/ 3140075 w 4346575"/>
              <a:gd name="connsiteY51" fmla="*/ 1196975 h 1463675"/>
              <a:gd name="connsiteX52" fmla="*/ 3140075 w 4346575"/>
              <a:gd name="connsiteY52" fmla="*/ 1219200 h 1463675"/>
              <a:gd name="connsiteX53" fmla="*/ 3197225 w 4346575"/>
              <a:gd name="connsiteY53" fmla="*/ 1219200 h 1463675"/>
              <a:gd name="connsiteX54" fmla="*/ 3200400 w 4346575"/>
              <a:gd name="connsiteY54" fmla="*/ 1279525 h 1463675"/>
              <a:gd name="connsiteX55" fmla="*/ 3546475 w 4346575"/>
              <a:gd name="connsiteY55" fmla="*/ 1276350 h 1463675"/>
              <a:gd name="connsiteX56" fmla="*/ 3546475 w 4346575"/>
              <a:gd name="connsiteY56" fmla="*/ 1304925 h 1463675"/>
              <a:gd name="connsiteX57" fmla="*/ 3613150 w 4346575"/>
              <a:gd name="connsiteY57" fmla="*/ 1301750 h 1463675"/>
              <a:gd name="connsiteX58" fmla="*/ 3613150 w 4346575"/>
              <a:gd name="connsiteY58" fmla="*/ 1330325 h 1463675"/>
              <a:gd name="connsiteX59" fmla="*/ 3705225 w 4346575"/>
              <a:gd name="connsiteY59" fmla="*/ 1330325 h 1463675"/>
              <a:gd name="connsiteX60" fmla="*/ 3705225 w 4346575"/>
              <a:gd name="connsiteY60" fmla="*/ 1358900 h 1463675"/>
              <a:gd name="connsiteX61" fmla="*/ 3743325 w 4346575"/>
              <a:gd name="connsiteY61" fmla="*/ 1362075 h 1463675"/>
              <a:gd name="connsiteX62" fmla="*/ 3743325 w 4346575"/>
              <a:gd name="connsiteY62" fmla="*/ 1384300 h 1463675"/>
              <a:gd name="connsiteX63" fmla="*/ 4114800 w 4346575"/>
              <a:gd name="connsiteY63" fmla="*/ 1387475 h 1463675"/>
              <a:gd name="connsiteX64" fmla="*/ 4111625 w 4346575"/>
              <a:gd name="connsiteY64" fmla="*/ 1438276 h 1463675"/>
              <a:gd name="connsiteX65" fmla="*/ 4346575 w 4346575"/>
              <a:gd name="connsiteY65" fmla="*/ 1463675 h 1463675"/>
              <a:gd name="connsiteX0" fmla="*/ 0 w 4133850"/>
              <a:gd name="connsiteY0" fmla="*/ 0 h 1438276"/>
              <a:gd name="connsiteX1" fmla="*/ 450850 w 4133850"/>
              <a:gd name="connsiteY1" fmla="*/ 6350 h 1438276"/>
              <a:gd name="connsiteX2" fmla="*/ 450850 w 4133850"/>
              <a:gd name="connsiteY2" fmla="*/ 28575 h 1438276"/>
              <a:gd name="connsiteX3" fmla="*/ 638175 w 4133850"/>
              <a:gd name="connsiteY3" fmla="*/ 28575 h 1438276"/>
              <a:gd name="connsiteX4" fmla="*/ 641350 w 4133850"/>
              <a:gd name="connsiteY4" fmla="*/ 50800 h 1438276"/>
              <a:gd name="connsiteX5" fmla="*/ 838200 w 4133850"/>
              <a:gd name="connsiteY5" fmla="*/ 57150 h 1438276"/>
              <a:gd name="connsiteX6" fmla="*/ 841375 w 4133850"/>
              <a:gd name="connsiteY6" fmla="*/ 79375 h 1438276"/>
              <a:gd name="connsiteX7" fmla="*/ 898525 w 4133850"/>
              <a:gd name="connsiteY7" fmla="*/ 79375 h 1438276"/>
              <a:gd name="connsiteX8" fmla="*/ 908050 w 4133850"/>
              <a:gd name="connsiteY8" fmla="*/ 101600 h 1438276"/>
              <a:gd name="connsiteX9" fmla="*/ 1416050 w 4133850"/>
              <a:gd name="connsiteY9" fmla="*/ 104775 h 1438276"/>
              <a:gd name="connsiteX10" fmla="*/ 1416050 w 4133850"/>
              <a:gd name="connsiteY10" fmla="*/ 120650 h 1438276"/>
              <a:gd name="connsiteX11" fmla="*/ 1431925 w 4133850"/>
              <a:gd name="connsiteY11" fmla="*/ 120650 h 1438276"/>
              <a:gd name="connsiteX12" fmla="*/ 1431925 w 4133850"/>
              <a:gd name="connsiteY12" fmla="*/ 136525 h 1438276"/>
              <a:gd name="connsiteX13" fmla="*/ 1441450 w 4133850"/>
              <a:gd name="connsiteY13" fmla="*/ 136525 h 1438276"/>
              <a:gd name="connsiteX14" fmla="*/ 1441450 w 4133850"/>
              <a:gd name="connsiteY14" fmla="*/ 155575 h 1438276"/>
              <a:gd name="connsiteX15" fmla="*/ 1466850 w 4133850"/>
              <a:gd name="connsiteY15" fmla="*/ 161925 h 1438276"/>
              <a:gd name="connsiteX16" fmla="*/ 1466850 w 4133850"/>
              <a:gd name="connsiteY16" fmla="*/ 180975 h 1438276"/>
              <a:gd name="connsiteX17" fmla="*/ 1889125 w 4133850"/>
              <a:gd name="connsiteY17" fmla="*/ 180975 h 1438276"/>
              <a:gd name="connsiteX18" fmla="*/ 1889125 w 4133850"/>
              <a:gd name="connsiteY18" fmla="*/ 209550 h 1438276"/>
              <a:gd name="connsiteX19" fmla="*/ 1927225 w 4133850"/>
              <a:gd name="connsiteY19" fmla="*/ 209550 h 1438276"/>
              <a:gd name="connsiteX20" fmla="*/ 1930400 w 4133850"/>
              <a:gd name="connsiteY20" fmla="*/ 234950 h 1438276"/>
              <a:gd name="connsiteX21" fmla="*/ 2320925 w 4133850"/>
              <a:gd name="connsiteY21" fmla="*/ 238125 h 1438276"/>
              <a:gd name="connsiteX22" fmla="*/ 2317750 w 4133850"/>
              <a:gd name="connsiteY22" fmla="*/ 263525 h 1438276"/>
              <a:gd name="connsiteX23" fmla="*/ 2343150 w 4133850"/>
              <a:gd name="connsiteY23" fmla="*/ 263525 h 1438276"/>
              <a:gd name="connsiteX24" fmla="*/ 2346325 w 4133850"/>
              <a:gd name="connsiteY24" fmla="*/ 358775 h 1438276"/>
              <a:gd name="connsiteX25" fmla="*/ 2355850 w 4133850"/>
              <a:gd name="connsiteY25" fmla="*/ 361950 h 1438276"/>
              <a:gd name="connsiteX26" fmla="*/ 2359025 w 4133850"/>
              <a:gd name="connsiteY26" fmla="*/ 444500 h 1438276"/>
              <a:gd name="connsiteX27" fmla="*/ 2365375 w 4133850"/>
              <a:gd name="connsiteY27" fmla="*/ 444500 h 1438276"/>
              <a:gd name="connsiteX28" fmla="*/ 2362200 w 4133850"/>
              <a:gd name="connsiteY28" fmla="*/ 546100 h 1438276"/>
              <a:gd name="connsiteX29" fmla="*/ 2371725 w 4133850"/>
              <a:gd name="connsiteY29" fmla="*/ 546100 h 1438276"/>
              <a:gd name="connsiteX30" fmla="*/ 2371725 w 4133850"/>
              <a:gd name="connsiteY30" fmla="*/ 625475 h 1438276"/>
              <a:gd name="connsiteX31" fmla="*/ 2381250 w 4133850"/>
              <a:gd name="connsiteY31" fmla="*/ 625475 h 1438276"/>
              <a:gd name="connsiteX32" fmla="*/ 2378075 w 4133850"/>
              <a:gd name="connsiteY32" fmla="*/ 704850 h 1438276"/>
              <a:gd name="connsiteX33" fmla="*/ 2387600 w 4133850"/>
              <a:gd name="connsiteY33" fmla="*/ 704850 h 1438276"/>
              <a:gd name="connsiteX34" fmla="*/ 2381250 w 4133850"/>
              <a:gd name="connsiteY34" fmla="*/ 777875 h 1438276"/>
              <a:gd name="connsiteX35" fmla="*/ 2397125 w 4133850"/>
              <a:gd name="connsiteY35" fmla="*/ 777875 h 1438276"/>
              <a:gd name="connsiteX36" fmla="*/ 2393950 w 4133850"/>
              <a:gd name="connsiteY36" fmla="*/ 835025 h 1438276"/>
              <a:gd name="connsiteX37" fmla="*/ 2397125 w 4133850"/>
              <a:gd name="connsiteY37" fmla="*/ 835025 h 1438276"/>
              <a:gd name="connsiteX38" fmla="*/ 2397125 w 4133850"/>
              <a:gd name="connsiteY38" fmla="*/ 914400 h 1438276"/>
              <a:gd name="connsiteX39" fmla="*/ 2422525 w 4133850"/>
              <a:gd name="connsiteY39" fmla="*/ 914400 h 1438276"/>
              <a:gd name="connsiteX40" fmla="*/ 2422525 w 4133850"/>
              <a:gd name="connsiteY40" fmla="*/ 965200 h 1438276"/>
              <a:gd name="connsiteX41" fmla="*/ 2447925 w 4133850"/>
              <a:gd name="connsiteY41" fmla="*/ 962025 h 1438276"/>
              <a:gd name="connsiteX42" fmla="*/ 2447925 w 4133850"/>
              <a:gd name="connsiteY42" fmla="*/ 984250 h 1438276"/>
              <a:gd name="connsiteX43" fmla="*/ 2530475 w 4133850"/>
              <a:gd name="connsiteY43" fmla="*/ 987425 h 1438276"/>
              <a:gd name="connsiteX44" fmla="*/ 2530475 w 4133850"/>
              <a:gd name="connsiteY44" fmla="*/ 1016000 h 1438276"/>
              <a:gd name="connsiteX45" fmla="*/ 2838450 w 4133850"/>
              <a:gd name="connsiteY45" fmla="*/ 1019175 h 1438276"/>
              <a:gd name="connsiteX46" fmla="*/ 2838450 w 4133850"/>
              <a:gd name="connsiteY46" fmla="*/ 1035050 h 1438276"/>
              <a:gd name="connsiteX47" fmla="*/ 2857500 w 4133850"/>
              <a:gd name="connsiteY47" fmla="*/ 1035050 h 1438276"/>
              <a:gd name="connsiteX48" fmla="*/ 2854325 w 4133850"/>
              <a:gd name="connsiteY48" fmla="*/ 1085850 h 1438276"/>
              <a:gd name="connsiteX49" fmla="*/ 2876550 w 4133850"/>
              <a:gd name="connsiteY49" fmla="*/ 1085850 h 1438276"/>
              <a:gd name="connsiteX50" fmla="*/ 2873375 w 4133850"/>
              <a:gd name="connsiteY50" fmla="*/ 1196975 h 1438276"/>
              <a:gd name="connsiteX51" fmla="*/ 3140075 w 4133850"/>
              <a:gd name="connsiteY51" fmla="*/ 1196975 h 1438276"/>
              <a:gd name="connsiteX52" fmla="*/ 3140075 w 4133850"/>
              <a:gd name="connsiteY52" fmla="*/ 1219200 h 1438276"/>
              <a:gd name="connsiteX53" fmla="*/ 3197225 w 4133850"/>
              <a:gd name="connsiteY53" fmla="*/ 1219200 h 1438276"/>
              <a:gd name="connsiteX54" fmla="*/ 3200400 w 4133850"/>
              <a:gd name="connsiteY54" fmla="*/ 1279525 h 1438276"/>
              <a:gd name="connsiteX55" fmla="*/ 3546475 w 4133850"/>
              <a:gd name="connsiteY55" fmla="*/ 1276350 h 1438276"/>
              <a:gd name="connsiteX56" fmla="*/ 3546475 w 4133850"/>
              <a:gd name="connsiteY56" fmla="*/ 1304925 h 1438276"/>
              <a:gd name="connsiteX57" fmla="*/ 3613150 w 4133850"/>
              <a:gd name="connsiteY57" fmla="*/ 1301750 h 1438276"/>
              <a:gd name="connsiteX58" fmla="*/ 3613150 w 4133850"/>
              <a:gd name="connsiteY58" fmla="*/ 1330325 h 1438276"/>
              <a:gd name="connsiteX59" fmla="*/ 3705225 w 4133850"/>
              <a:gd name="connsiteY59" fmla="*/ 1330325 h 1438276"/>
              <a:gd name="connsiteX60" fmla="*/ 3705225 w 4133850"/>
              <a:gd name="connsiteY60" fmla="*/ 1358900 h 1438276"/>
              <a:gd name="connsiteX61" fmla="*/ 3743325 w 4133850"/>
              <a:gd name="connsiteY61" fmla="*/ 1362075 h 1438276"/>
              <a:gd name="connsiteX62" fmla="*/ 3743325 w 4133850"/>
              <a:gd name="connsiteY62" fmla="*/ 1384300 h 1438276"/>
              <a:gd name="connsiteX63" fmla="*/ 4114800 w 4133850"/>
              <a:gd name="connsiteY63" fmla="*/ 1387475 h 1438276"/>
              <a:gd name="connsiteX64" fmla="*/ 4111625 w 4133850"/>
              <a:gd name="connsiteY64" fmla="*/ 1438276 h 1438276"/>
              <a:gd name="connsiteX65" fmla="*/ 4133850 w 4133850"/>
              <a:gd name="connsiteY65" fmla="*/ 1438275 h 1438276"/>
              <a:gd name="connsiteX0" fmla="*/ 0 w 4127500"/>
              <a:gd name="connsiteY0" fmla="*/ 0 h 1438276"/>
              <a:gd name="connsiteX1" fmla="*/ 450850 w 4127500"/>
              <a:gd name="connsiteY1" fmla="*/ 6350 h 1438276"/>
              <a:gd name="connsiteX2" fmla="*/ 450850 w 4127500"/>
              <a:gd name="connsiteY2" fmla="*/ 28575 h 1438276"/>
              <a:gd name="connsiteX3" fmla="*/ 638175 w 4127500"/>
              <a:gd name="connsiteY3" fmla="*/ 28575 h 1438276"/>
              <a:gd name="connsiteX4" fmla="*/ 641350 w 4127500"/>
              <a:gd name="connsiteY4" fmla="*/ 50800 h 1438276"/>
              <a:gd name="connsiteX5" fmla="*/ 838200 w 4127500"/>
              <a:gd name="connsiteY5" fmla="*/ 57150 h 1438276"/>
              <a:gd name="connsiteX6" fmla="*/ 841375 w 4127500"/>
              <a:gd name="connsiteY6" fmla="*/ 79375 h 1438276"/>
              <a:gd name="connsiteX7" fmla="*/ 898525 w 4127500"/>
              <a:gd name="connsiteY7" fmla="*/ 79375 h 1438276"/>
              <a:gd name="connsiteX8" fmla="*/ 908050 w 4127500"/>
              <a:gd name="connsiteY8" fmla="*/ 101600 h 1438276"/>
              <a:gd name="connsiteX9" fmla="*/ 1416050 w 4127500"/>
              <a:gd name="connsiteY9" fmla="*/ 104775 h 1438276"/>
              <a:gd name="connsiteX10" fmla="*/ 1416050 w 4127500"/>
              <a:gd name="connsiteY10" fmla="*/ 120650 h 1438276"/>
              <a:gd name="connsiteX11" fmla="*/ 1431925 w 4127500"/>
              <a:gd name="connsiteY11" fmla="*/ 120650 h 1438276"/>
              <a:gd name="connsiteX12" fmla="*/ 1431925 w 4127500"/>
              <a:gd name="connsiteY12" fmla="*/ 136525 h 1438276"/>
              <a:gd name="connsiteX13" fmla="*/ 1441450 w 4127500"/>
              <a:gd name="connsiteY13" fmla="*/ 136525 h 1438276"/>
              <a:gd name="connsiteX14" fmla="*/ 1441450 w 4127500"/>
              <a:gd name="connsiteY14" fmla="*/ 155575 h 1438276"/>
              <a:gd name="connsiteX15" fmla="*/ 1466850 w 4127500"/>
              <a:gd name="connsiteY15" fmla="*/ 161925 h 1438276"/>
              <a:gd name="connsiteX16" fmla="*/ 1466850 w 4127500"/>
              <a:gd name="connsiteY16" fmla="*/ 180975 h 1438276"/>
              <a:gd name="connsiteX17" fmla="*/ 1889125 w 4127500"/>
              <a:gd name="connsiteY17" fmla="*/ 180975 h 1438276"/>
              <a:gd name="connsiteX18" fmla="*/ 1889125 w 4127500"/>
              <a:gd name="connsiteY18" fmla="*/ 209550 h 1438276"/>
              <a:gd name="connsiteX19" fmla="*/ 1927225 w 4127500"/>
              <a:gd name="connsiteY19" fmla="*/ 209550 h 1438276"/>
              <a:gd name="connsiteX20" fmla="*/ 1930400 w 4127500"/>
              <a:gd name="connsiteY20" fmla="*/ 234950 h 1438276"/>
              <a:gd name="connsiteX21" fmla="*/ 2320925 w 4127500"/>
              <a:gd name="connsiteY21" fmla="*/ 238125 h 1438276"/>
              <a:gd name="connsiteX22" fmla="*/ 2317750 w 4127500"/>
              <a:gd name="connsiteY22" fmla="*/ 263525 h 1438276"/>
              <a:gd name="connsiteX23" fmla="*/ 2343150 w 4127500"/>
              <a:gd name="connsiteY23" fmla="*/ 263525 h 1438276"/>
              <a:gd name="connsiteX24" fmla="*/ 2346325 w 4127500"/>
              <a:gd name="connsiteY24" fmla="*/ 358775 h 1438276"/>
              <a:gd name="connsiteX25" fmla="*/ 2355850 w 4127500"/>
              <a:gd name="connsiteY25" fmla="*/ 361950 h 1438276"/>
              <a:gd name="connsiteX26" fmla="*/ 2359025 w 4127500"/>
              <a:gd name="connsiteY26" fmla="*/ 444500 h 1438276"/>
              <a:gd name="connsiteX27" fmla="*/ 2365375 w 4127500"/>
              <a:gd name="connsiteY27" fmla="*/ 444500 h 1438276"/>
              <a:gd name="connsiteX28" fmla="*/ 2362200 w 4127500"/>
              <a:gd name="connsiteY28" fmla="*/ 546100 h 1438276"/>
              <a:gd name="connsiteX29" fmla="*/ 2371725 w 4127500"/>
              <a:gd name="connsiteY29" fmla="*/ 546100 h 1438276"/>
              <a:gd name="connsiteX30" fmla="*/ 2371725 w 4127500"/>
              <a:gd name="connsiteY30" fmla="*/ 625475 h 1438276"/>
              <a:gd name="connsiteX31" fmla="*/ 2381250 w 4127500"/>
              <a:gd name="connsiteY31" fmla="*/ 625475 h 1438276"/>
              <a:gd name="connsiteX32" fmla="*/ 2378075 w 4127500"/>
              <a:gd name="connsiteY32" fmla="*/ 704850 h 1438276"/>
              <a:gd name="connsiteX33" fmla="*/ 2387600 w 4127500"/>
              <a:gd name="connsiteY33" fmla="*/ 704850 h 1438276"/>
              <a:gd name="connsiteX34" fmla="*/ 2381250 w 4127500"/>
              <a:gd name="connsiteY34" fmla="*/ 777875 h 1438276"/>
              <a:gd name="connsiteX35" fmla="*/ 2397125 w 4127500"/>
              <a:gd name="connsiteY35" fmla="*/ 777875 h 1438276"/>
              <a:gd name="connsiteX36" fmla="*/ 2393950 w 4127500"/>
              <a:gd name="connsiteY36" fmla="*/ 835025 h 1438276"/>
              <a:gd name="connsiteX37" fmla="*/ 2397125 w 4127500"/>
              <a:gd name="connsiteY37" fmla="*/ 835025 h 1438276"/>
              <a:gd name="connsiteX38" fmla="*/ 2397125 w 4127500"/>
              <a:gd name="connsiteY38" fmla="*/ 914400 h 1438276"/>
              <a:gd name="connsiteX39" fmla="*/ 2422525 w 4127500"/>
              <a:gd name="connsiteY39" fmla="*/ 914400 h 1438276"/>
              <a:gd name="connsiteX40" fmla="*/ 2422525 w 4127500"/>
              <a:gd name="connsiteY40" fmla="*/ 965200 h 1438276"/>
              <a:gd name="connsiteX41" fmla="*/ 2447925 w 4127500"/>
              <a:gd name="connsiteY41" fmla="*/ 962025 h 1438276"/>
              <a:gd name="connsiteX42" fmla="*/ 2447925 w 4127500"/>
              <a:gd name="connsiteY42" fmla="*/ 984250 h 1438276"/>
              <a:gd name="connsiteX43" fmla="*/ 2530475 w 4127500"/>
              <a:gd name="connsiteY43" fmla="*/ 987425 h 1438276"/>
              <a:gd name="connsiteX44" fmla="*/ 2530475 w 4127500"/>
              <a:gd name="connsiteY44" fmla="*/ 1016000 h 1438276"/>
              <a:gd name="connsiteX45" fmla="*/ 2838450 w 4127500"/>
              <a:gd name="connsiteY45" fmla="*/ 1019175 h 1438276"/>
              <a:gd name="connsiteX46" fmla="*/ 2838450 w 4127500"/>
              <a:gd name="connsiteY46" fmla="*/ 1035050 h 1438276"/>
              <a:gd name="connsiteX47" fmla="*/ 2857500 w 4127500"/>
              <a:gd name="connsiteY47" fmla="*/ 1035050 h 1438276"/>
              <a:gd name="connsiteX48" fmla="*/ 2854325 w 4127500"/>
              <a:gd name="connsiteY48" fmla="*/ 1085850 h 1438276"/>
              <a:gd name="connsiteX49" fmla="*/ 2876550 w 4127500"/>
              <a:gd name="connsiteY49" fmla="*/ 1085850 h 1438276"/>
              <a:gd name="connsiteX50" fmla="*/ 2873375 w 4127500"/>
              <a:gd name="connsiteY50" fmla="*/ 1196975 h 1438276"/>
              <a:gd name="connsiteX51" fmla="*/ 3140075 w 4127500"/>
              <a:gd name="connsiteY51" fmla="*/ 1196975 h 1438276"/>
              <a:gd name="connsiteX52" fmla="*/ 3140075 w 4127500"/>
              <a:gd name="connsiteY52" fmla="*/ 1219200 h 1438276"/>
              <a:gd name="connsiteX53" fmla="*/ 3197225 w 4127500"/>
              <a:gd name="connsiteY53" fmla="*/ 1219200 h 1438276"/>
              <a:gd name="connsiteX54" fmla="*/ 3200400 w 4127500"/>
              <a:gd name="connsiteY54" fmla="*/ 1279525 h 1438276"/>
              <a:gd name="connsiteX55" fmla="*/ 3546475 w 4127500"/>
              <a:gd name="connsiteY55" fmla="*/ 1276350 h 1438276"/>
              <a:gd name="connsiteX56" fmla="*/ 3546475 w 4127500"/>
              <a:gd name="connsiteY56" fmla="*/ 1304925 h 1438276"/>
              <a:gd name="connsiteX57" fmla="*/ 3613150 w 4127500"/>
              <a:gd name="connsiteY57" fmla="*/ 1301750 h 1438276"/>
              <a:gd name="connsiteX58" fmla="*/ 3613150 w 4127500"/>
              <a:gd name="connsiteY58" fmla="*/ 1330325 h 1438276"/>
              <a:gd name="connsiteX59" fmla="*/ 3705225 w 4127500"/>
              <a:gd name="connsiteY59" fmla="*/ 1330325 h 1438276"/>
              <a:gd name="connsiteX60" fmla="*/ 3705225 w 4127500"/>
              <a:gd name="connsiteY60" fmla="*/ 1358900 h 1438276"/>
              <a:gd name="connsiteX61" fmla="*/ 3743325 w 4127500"/>
              <a:gd name="connsiteY61" fmla="*/ 1362075 h 1438276"/>
              <a:gd name="connsiteX62" fmla="*/ 3743325 w 4127500"/>
              <a:gd name="connsiteY62" fmla="*/ 1384300 h 1438276"/>
              <a:gd name="connsiteX63" fmla="*/ 4114800 w 4127500"/>
              <a:gd name="connsiteY63" fmla="*/ 1387475 h 1438276"/>
              <a:gd name="connsiteX64" fmla="*/ 4111625 w 4127500"/>
              <a:gd name="connsiteY64" fmla="*/ 1438276 h 1438276"/>
              <a:gd name="connsiteX65" fmla="*/ 4127500 w 4127500"/>
              <a:gd name="connsiteY65" fmla="*/ 1438275 h 1438276"/>
              <a:gd name="connsiteX0" fmla="*/ 0 w 4130676"/>
              <a:gd name="connsiteY0" fmla="*/ 0 h 1438276"/>
              <a:gd name="connsiteX1" fmla="*/ 450850 w 4130676"/>
              <a:gd name="connsiteY1" fmla="*/ 6350 h 1438276"/>
              <a:gd name="connsiteX2" fmla="*/ 450850 w 4130676"/>
              <a:gd name="connsiteY2" fmla="*/ 28575 h 1438276"/>
              <a:gd name="connsiteX3" fmla="*/ 638175 w 4130676"/>
              <a:gd name="connsiteY3" fmla="*/ 28575 h 1438276"/>
              <a:gd name="connsiteX4" fmla="*/ 641350 w 4130676"/>
              <a:gd name="connsiteY4" fmla="*/ 50800 h 1438276"/>
              <a:gd name="connsiteX5" fmla="*/ 838200 w 4130676"/>
              <a:gd name="connsiteY5" fmla="*/ 57150 h 1438276"/>
              <a:gd name="connsiteX6" fmla="*/ 841375 w 4130676"/>
              <a:gd name="connsiteY6" fmla="*/ 79375 h 1438276"/>
              <a:gd name="connsiteX7" fmla="*/ 898525 w 4130676"/>
              <a:gd name="connsiteY7" fmla="*/ 79375 h 1438276"/>
              <a:gd name="connsiteX8" fmla="*/ 908050 w 4130676"/>
              <a:gd name="connsiteY8" fmla="*/ 101600 h 1438276"/>
              <a:gd name="connsiteX9" fmla="*/ 1416050 w 4130676"/>
              <a:gd name="connsiteY9" fmla="*/ 104775 h 1438276"/>
              <a:gd name="connsiteX10" fmla="*/ 1416050 w 4130676"/>
              <a:gd name="connsiteY10" fmla="*/ 120650 h 1438276"/>
              <a:gd name="connsiteX11" fmla="*/ 1431925 w 4130676"/>
              <a:gd name="connsiteY11" fmla="*/ 120650 h 1438276"/>
              <a:gd name="connsiteX12" fmla="*/ 1431925 w 4130676"/>
              <a:gd name="connsiteY12" fmla="*/ 136525 h 1438276"/>
              <a:gd name="connsiteX13" fmla="*/ 1441450 w 4130676"/>
              <a:gd name="connsiteY13" fmla="*/ 136525 h 1438276"/>
              <a:gd name="connsiteX14" fmla="*/ 1441450 w 4130676"/>
              <a:gd name="connsiteY14" fmla="*/ 155575 h 1438276"/>
              <a:gd name="connsiteX15" fmla="*/ 1466850 w 4130676"/>
              <a:gd name="connsiteY15" fmla="*/ 161925 h 1438276"/>
              <a:gd name="connsiteX16" fmla="*/ 1466850 w 4130676"/>
              <a:gd name="connsiteY16" fmla="*/ 180975 h 1438276"/>
              <a:gd name="connsiteX17" fmla="*/ 1889125 w 4130676"/>
              <a:gd name="connsiteY17" fmla="*/ 180975 h 1438276"/>
              <a:gd name="connsiteX18" fmla="*/ 1889125 w 4130676"/>
              <a:gd name="connsiteY18" fmla="*/ 209550 h 1438276"/>
              <a:gd name="connsiteX19" fmla="*/ 1927225 w 4130676"/>
              <a:gd name="connsiteY19" fmla="*/ 209550 h 1438276"/>
              <a:gd name="connsiteX20" fmla="*/ 1930400 w 4130676"/>
              <a:gd name="connsiteY20" fmla="*/ 234950 h 1438276"/>
              <a:gd name="connsiteX21" fmla="*/ 2320925 w 4130676"/>
              <a:gd name="connsiteY21" fmla="*/ 238125 h 1438276"/>
              <a:gd name="connsiteX22" fmla="*/ 2317750 w 4130676"/>
              <a:gd name="connsiteY22" fmla="*/ 263525 h 1438276"/>
              <a:gd name="connsiteX23" fmla="*/ 2343150 w 4130676"/>
              <a:gd name="connsiteY23" fmla="*/ 263525 h 1438276"/>
              <a:gd name="connsiteX24" fmla="*/ 2346325 w 4130676"/>
              <a:gd name="connsiteY24" fmla="*/ 358775 h 1438276"/>
              <a:gd name="connsiteX25" fmla="*/ 2355850 w 4130676"/>
              <a:gd name="connsiteY25" fmla="*/ 361950 h 1438276"/>
              <a:gd name="connsiteX26" fmla="*/ 2359025 w 4130676"/>
              <a:gd name="connsiteY26" fmla="*/ 444500 h 1438276"/>
              <a:gd name="connsiteX27" fmla="*/ 2365375 w 4130676"/>
              <a:gd name="connsiteY27" fmla="*/ 444500 h 1438276"/>
              <a:gd name="connsiteX28" fmla="*/ 2362200 w 4130676"/>
              <a:gd name="connsiteY28" fmla="*/ 546100 h 1438276"/>
              <a:gd name="connsiteX29" fmla="*/ 2371725 w 4130676"/>
              <a:gd name="connsiteY29" fmla="*/ 546100 h 1438276"/>
              <a:gd name="connsiteX30" fmla="*/ 2371725 w 4130676"/>
              <a:gd name="connsiteY30" fmla="*/ 625475 h 1438276"/>
              <a:gd name="connsiteX31" fmla="*/ 2381250 w 4130676"/>
              <a:gd name="connsiteY31" fmla="*/ 625475 h 1438276"/>
              <a:gd name="connsiteX32" fmla="*/ 2378075 w 4130676"/>
              <a:gd name="connsiteY32" fmla="*/ 704850 h 1438276"/>
              <a:gd name="connsiteX33" fmla="*/ 2387600 w 4130676"/>
              <a:gd name="connsiteY33" fmla="*/ 704850 h 1438276"/>
              <a:gd name="connsiteX34" fmla="*/ 2381250 w 4130676"/>
              <a:gd name="connsiteY34" fmla="*/ 777875 h 1438276"/>
              <a:gd name="connsiteX35" fmla="*/ 2397125 w 4130676"/>
              <a:gd name="connsiteY35" fmla="*/ 777875 h 1438276"/>
              <a:gd name="connsiteX36" fmla="*/ 2393950 w 4130676"/>
              <a:gd name="connsiteY36" fmla="*/ 835025 h 1438276"/>
              <a:gd name="connsiteX37" fmla="*/ 2397125 w 4130676"/>
              <a:gd name="connsiteY37" fmla="*/ 835025 h 1438276"/>
              <a:gd name="connsiteX38" fmla="*/ 2397125 w 4130676"/>
              <a:gd name="connsiteY38" fmla="*/ 914400 h 1438276"/>
              <a:gd name="connsiteX39" fmla="*/ 2422525 w 4130676"/>
              <a:gd name="connsiteY39" fmla="*/ 914400 h 1438276"/>
              <a:gd name="connsiteX40" fmla="*/ 2422525 w 4130676"/>
              <a:gd name="connsiteY40" fmla="*/ 965200 h 1438276"/>
              <a:gd name="connsiteX41" fmla="*/ 2447925 w 4130676"/>
              <a:gd name="connsiteY41" fmla="*/ 962025 h 1438276"/>
              <a:gd name="connsiteX42" fmla="*/ 2447925 w 4130676"/>
              <a:gd name="connsiteY42" fmla="*/ 984250 h 1438276"/>
              <a:gd name="connsiteX43" fmla="*/ 2530475 w 4130676"/>
              <a:gd name="connsiteY43" fmla="*/ 987425 h 1438276"/>
              <a:gd name="connsiteX44" fmla="*/ 2530475 w 4130676"/>
              <a:gd name="connsiteY44" fmla="*/ 1016000 h 1438276"/>
              <a:gd name="connsiteX45" fmla="*/ 2838450 w 4130676"/>
              <a:gd name="connsiteY45" fmla="*/ 1019175 h 1438276"/>
              <a:gd name="connsiteX46" fmla="*/ 2838450 w 4130676"/>
              <a:gd name="connsiteY46" fmla="*/ 1035050 h 1438276"/>
              <a:gd name="connsiteX47" fmla="*/ 2857500 w 4130676"/>
              <a:gd name="connsiteY47" fmla="*/ 1035050 h 1438276"/>
              <a:gd name="connsiteX48" fmla="*/ 2854325 w 4130676"/>
              <a:gd name="connsiteY48" fmla="*/ 1085850 h 1438276"/>
              <a:gd name="connsiteX49" fmla="*/ 2876550 w 4130676"/>
              <a:gd name="connsiteY49" fmla="*/ 1085850 h 1438276"/>
              <a:gd name="connsiteX50" fmla="*/ 2873375 w 4130676"/>
              <a:gd name="connsiteY50" fmla="*/ 1196975 h 1438276"/>
              <a:gd name="connsiteX51" fmla="*/ 3140075 w 4130676"/>
              <a:gd name="connsiteY51" fmla="*/ 1196975 h 1438276"/>
              <a:gd name="connsiteX52" fmla="*/ 3140075 w 4130676"/>
              <a:gd name="connsiteY52" fmla="*/ 1219200 h 1438276"/>
              <a:gd name="connsiteX53" fmla="*/ 3197225 w 4130676"/>
              <a:gd name="connsiteY53" fmla="*/ 1219200 h 1438276"/>
              <a:gd name="connsiteX54" fmla="*/ 3200400 w 4130676"/>
              <a:gd name="connsiteY54" fmla="*/ 1279525 h 1438276"/>
              <a:gd name="connsiteX55" fmla="*/ 3546475 w 4130676"/>
              <a:gd name="connsiteY55" fmla="*/ 1276350 h 1438276"/>
              <a:gd name="connsiteX56" fmla="*/ 3546475 w 4130676"/>
              <a:gd name="connsiteY56" fmla="*/ 1304925 h 1438276"/>
              <a:gd name="connsiteX57" fmla="*/ 3613150 w 4130676"/>
              <a:gd name="connsiteY57" fmla="*/ 1301750 h 1438276"/>
              <a:gd name="connsiteX58" fmla="*/ 3613150 w 4130676"/>
              <a:gd name="connsiteY58" fmla="*/ 1330325 h 1438276"/>
              <a:gd name="connsiteX59" fmla="*/ 3705225 w 4130676"/>
              <a:gd name="connsiteY59" fmla="*/ 1330325 h 1438276"/>
              <a:gd name="connsiteX60" fmla="*/ 3705225 w 4130676"/>
              <a:gd name="connsiteY60" fmla="*/ 1358900 h 1438276"/>
              <a:gd name="connsiteX61" fmla="*/ 3743325 w 4130676"/>
              <a:gd name="connsiteY61" fmla="*/ 1362075 h 1438276"/>
              <a:gd name="connsiteX62" fmla="*/ 3743325 w 4130676"/>
              <a:gd name="connsiteY62" fmla="*/ 1384300 h 1438276"/>
              <a:gd name="connsiteX63" fmla="*/ 4114800 w 4130676"/>
              <a:gd name="connsiteY63" fmla="*/ 1387475 h 1438276"/>
              <a:gd name="connsiteX64" fmla="*/ 4111625 w 4130676"/>
              <a:gd name="connsiteY64" fmla="*/ 1438276 h 1438276"/>
              <a:gd name="connsiteX65" fmla="*/ 4127500 w 4130676"/>
              <a:gd name="connsiteY65" fmla="*/ 1438275 h 1438276"/>
              <a:gd name="connsiteX66" fmla="*/ 4130676 w 4130676"/>
              <a:gd name="connsiteY66" fmla="*/ 1435101 h 1438276"/>
              <a:gd name="connsiteX0" fmla="*/ 0 w 4128329"/>
              <a:gd name="connsiteY0" fmla="*/ 0 h 1476384"/>
              <a:gd name="connsiteX1" fmla="*/ 450850 w 4128329"/>
              <a:gd name="connsiteY1" fmla="*/ 6350 h 1476384"/>
              <a:gd name="connsiteX2" fmla="*/ 450850 w 4128329"/>
              <a:gd name="connsiteY2" fmla="*/ 28575 h 1476384"/>
              <a:gd name="connsiteX3" fmla="*/ 638175 w 4128329"/>
              <a:gd name="connsiteY3" fmla="*/ 28575 h 1476384"/>
              <a:gd name="connsiteX4" fmla="*/ 641350 w 4128329"/>
              <a:gd name="connsiteY4" fmla="*/ 50800 h 1476384"/>
              <a:gd name="connsiteX5" fmla="*/ 838200 w 4128329"/>
              <a:gd name="connsiteY5" fmla="*/ 57150 h 1476384"/>
              <a:gd name="connsiteX6" fmla="*/ 841375 w 4128329"/>
              <a:gd name="connsiteY6" fmla="*/ 79375 h 1476384"/>
              <a:gd name="connsiteX7" fmla="*/ 898525 w 4128329"/>
              <a:gd name="connsiteY7" fmla="*/ 79375 h 1476384"/>
              <a:gd name="connsiteX8" fmla="*/ 908050 w 4128329"/>
              <a:gd name="connsiteY8" fmla="*/ 101600 h 1476384"/>
              <a:gd name="connsiteX9" fmla="*/ 1416050 w 4128329"/>
              <a:gd name="connsiteY9" fmla="*/ 104775 h 1476384"/>
              <a:gd name="connsiteX10" fmla="*/ 1416050 w 4128329"/>
              <a:gd name="connsiteY10" fmla="*/ 120650 h 1476384"/>
              <a:gd name="connsiteX11" fmla="*/ 1431925 w 4128329"/>
              <a:gd name="connsiteY11" fmla="*/ 120650 h 1476384"/>
              <a:gd name="connsiteX12" fmla="*/ 1431925 w 4128329"/>
              <a:gd name="connsiteY12" fmla="*/ 136525 h 1476384"/>
              <a:gd name="connsiteX13" fmla="*/ 1441450 w 4128329"/>
              <a:gd name="connsiteY13" fmla="*/ 136525 h 1476384"/>
              <a:gd name="connsiteX14" fmla="*/ 1441450 w 4128329"/>
              <a:gd name="connsiteY14" fmla="*/ 155575 h 1476384"/>
              <a:gd name="connsiteX15" fmla="*/ 1466850 w 4128329"/>
              <a:gd name="connsiteY15" fmla="*/ 161925 h 1476384"/>
              <a:gd name="connsiteX16" fmla="*/ 1466850 w 4128329"/>
              <a:gd name="connsiteY16" fmla="*/ 180975 h 1476384"/>
              <a:gd name="connsiteX17" fmla="*/ 1889125 w 4128329"/>
              <a:gd name="connsiteY17" fmla="*/ 180975 h 1476384"/>
              <a:gd name="connsiteX18" fmla="*/ 1889125 w 4128329"/>
              <a:gd name="connsiteY18" fmla="*/ 209550 h 1476384"/>
              <a:gd name="connsiteX19" fmla="*/ 1927225 w 4128329"/>
              <a:gd name="connsiteY19" fmla="*/ 209550 h 1476384"/>
              <a:gd name="connsiteX20" fmla="*/ 1930400 w 4128329"/>
              <a:gd name="connsiteY20" fmla="*/ 234950 h 1476384"/>
              <a:gd name="connsiteX21" fmla="*/ 2320925 w 4128329"/>
              <a:gd name="connsiteY21" fmla="*/ 238125 h 1476384"/>
              <a:gd name="connsiteX22" fmla="*/ 2317750 w 4128329"/>
              <a:gd name="connsiteY22" fmla="*/ 263525 h 1476384"/>
              <a:gd name="connsiteX23" fmla="*/ 2343150 w 4128329"/>
              <a:gd name="connsiteY23" fmla="*/ 263525 h 1476384"/>
              <a:gd name="connsiteX24" fmla="*/ 2346325 w 4128329"/>
              <a:gd name="connsiteY24" fmla="*/ 358775 h 1476384"/>
              <a:gd name="connsiteX25" fmla="*/ 2355850 w 4128329"/>
              <a:gd name="connsiteY25" fmla="*/ 361950 h 1476384"/>
              <a:gd name="connsiteX26" fmla="*/ 2359025 w 4128329"/>
              <a:gd name="connsiteY26" fmla="*/ 444500 h 1476384"/>
              <a:gd name="connsiteX27" fmla="*/ 2365375 w 4128329"/>
              <a:gd name="connsiteY27" fmla="*/ 444500 h 1476384"/>
              <a:gd name="connsiteX28" fmla="*/ 2362200 w 4128329"/>
              <a:gd name="connsiteY28" fmla="*/ 546100 h 1476384"/>
              <a:gd name="connsiteX29" fmla="*/ 2371725 w 4128329"/>
              <a:gd name="connsiteY29" fmla="*/ 546100 h 1476384"/>
              <a:gd name="connsiteX30" fmla="*/ 2371725 w 4128329"/>
              <a:gd name="connsiteY30" fmla="*/ 625475 h 1476384"/>
              <a:gd name="connsiteX31" fmla="*/ 2381250 w 4128329"/>
              <a:gd name="connsiteY31" fmla="*/ 625475 h 1476384"/>
              <a:gd name="connsiteX32" fmla="*/ 2378075 w 4128329"/>
              <a:gd name="connsiteY32" fmla="*/ 704850 h 1476384"/>
              <a:gd name="connsiteX33" fmla="*/ 2387600 w 4128329"/>
              <a:gd name="connsiteY33" fmla="*/ 704850 h 1476384"/>
              <a:gd name="connsiteX34" fmla="*/ 2381250 w 4128329"/>
              <a:gd name="connsiteY34" fmla="*/ 777875 h 1476384"/>
              <a:gd name="connsiteX35" fmla="*/ 2397125 w 4128329"/>
              <a:gd name="connsiteY35" fmla="*/ 777875 h 1476384"/>
              <a:gd name="connsiteX36" fmla="*/ 2393950 w 4128329"/>
              <a:gd name="connsiteY36" fmla="*/ 835025 h 1476384"/>
              <a:gd name="connsiteX37" fmla="*/ 2397125 w 4128329"/>
              <a:gd name="connsiteY37" fmla="*/ 835025 h 1476384"/>
              <a:gd name="connsiteX38" fmla="*/ 2397125 w 4128329"/>
              <a:gd name="connsiteY38" fmla="*/ 914400 h 1476384"/>
              <a:gd name="connsiteX39" fmla="*/ 2422525 w 4128329"/>
              <a:gd name="connsiteY39" fmla="*/ 914400 h 1476384"/>
              <a:gd name="connsiteX40" fmla="*/ 2422525 w 4128329"/>
              <a:gd name="connsiteY40" fmla="*/ 965200 h 1476384"/>
              <a:gd name="connsiteX41" fmla="*/ 2447925 w 4128329"/>
              <a:gd name="connsiteY41" fmla="*/ 962025 h 1476384"/>
              <a:gd name="connsiteX42" fmla="*/ 2447925 w 4128329"/>
              <a:gd name="connsiteY42" fmla="*/ 984250 h 1476384"/>
              <a:gd name="connsiteX43" fmla="*/ 2530475 w 4128329"/>
              <a:gd name="connsiteY43" fmla="*/ 987425 h 1476384"/>
              <a:gd name="connsiteX44" fmla="*/ 2530475 w 4128329"/>
              <a:gd name="connsiteY44" fmla="*/ 1016000 h 1476384"/>
              <a:gd name="connsiteX45" fmla="*/ 2838450 w 4128329"/>
              <a:gd name="connsiteY45" fmla="*/ 1019175 h 1476384"/>
              <a:gd name="connsiteX46" fmla="*/ 2838450 w 4128329"/>
              <a:gd name="connsiteY46" fmla="*/ 1035050 h 1476384"/>
              <a:gd name="connsiteX47" fmla="*/ 2857500 w 4128329"/>
              <a:gd name="connsiteY47" fmla="*/ 1035050 h 1476384"/>
              <a:gd name="connsiteX48" fmla="*/ 2854325 w 4128329"/>
              <a:gd name="connsiteY48" fmla="*/ 1085850 h 1476384"/>
              <a:gd name="connsiteX49" fmla="*/ 2876550 w 4128329"/>
              <a:gd name="connsiteY49" fmla="*/ 1085850 h 1476384"/>
              <a:gd name="connsiteX50" fmla="*/ 2873375 w 4128329"/>
              <a:gd name="connsiteY50" fmla="*/ 1196975 h 1476384"/>
              <a:gd name="connsiteX51" fmla="*/ 3140075 w 4128329"/>
              <a:gd name="connsiteY51" fmla="*/ 1196975 h 1476384"/>
              <a:gd name="connsiteX52" fmla="*/ 3140075 w 4128329"/>
              <a:gd name="connsiteY52" fmla="*/ 1219200 h 1476384"/>
              <a:gd name="connsiteX53" fmla="*/ 3197225 w 4128329"/>
              <a:gd name="connsiteY53" fmla="*/ 1219200 h 1476384"/>
              <a:gd name="connsiteX54" fmla="*/ 3200400 w 4128329"/>
              <a:gd name="connsiteY54" fmla="*/ 1279525 h 1476384"/>
              <a:gd name="connsiteX55" fmla="*/ 3546475 w 4128329"/>
              <a:gd name="connsiteY55" fmla="*/ 1276350 h 1476384"/>
              <a:gd name="connsiteX56" fmla="*/ 3546475 w 4128329"/>
              <a:gd name="connsiteY56" fmla="*/ 1304925 h 1476384"/>
              <a:gd name="connsiteX57" fmla="*/ 3613150 w 4128329"/>
              <a:gd name="connsiteY57" fmla="*/ 1301750 h 1476384"/>
              <a:gd name="connsiteX58" fmla="*/ 3613150 w 4128329"/>
              <a:gd name="connsiteY58" fmla="*/ 1330325 h 1476384"/>
              <a:gd name="connsiteX59" fmla="*/ 3705225 w 4128329"/>
              <a:gd name="connsiteY59" fmla="*/ 1330325 h 1476384"/>
              <a:gd name="connsiteX60" fmla="*/ 3705225 w 4128329"/>
              <a:gd name="connsiteY60" fmla="*/ 1358900 h 1476384"/>
              <a:gd name="connsiteX61" fmla="*/ 3743325 w 4128329"/>
              <a:gd name="connsiteY61" fmla="*/ 1362075 h 1476384"/>
              <a:gd name="connsiteX62" fmla="*/ 3743325 w 4128329"/>
              <a:gd name="connsiteY62" fmla="*/ 1384300 h 1476384"/>
              <a:gd name="connsiteX63" fmla="*/ 4114800 w 4128329"/>
              <a:gd name="connsiteY63" fmla="*/ 1387475 h 1476384"/>
              <a:gd name="connsiteX64" fmla="*/ 4111625 w 4128329"/>
              <a:gd name="connsiteY64" fmla="*/ 1438276 h 1476384"/>
              <a:gd name="connsiteX65" fmla="*/ 4127500 w 4128329"/>
              <a:gd name="connsiteY65" fmla="*/ 1438275 h 1476384"/>
              <a:gd name="connsiteX66" fmla="*/ 4124326 w 4128329"/>
              <a:gd name="connsiteY66" fmla="*/ 1476376 h 1476384"/>
              <a:gd name="connsiteX0" fmla="*/ 0 w 4128775"/>
              <a:gd name="connsiteY0" fmla="*/ 0 h 1476384"/>
              <a:gd name="connsiteX1" fmla="*/ 450850 w 4128775"/>
              <a:gd name="connsiteY1" fmla="*/ 6350 h 1476384"/>
              <a:gd name="connsiteX2" fmla="*/ 450850 w 4128775"/>
              <a:gd name="connsiteY2" fmla="*/ 28575 h 1476384"/>
              <a:gd name="connsiteX3" fmla="*/ 638175 w 4128775"/>
              <a:gd name="connsiteY3" fmla="*/ 28575 h 1476384"/>
              <a:gd name="connsiteX4" fmla="*/ 641350 w 4128775"/>
              <a:gd name="connsiteY4" fmla="*/ 50800 h 1476384"/>
              <a:gd name="connsiteX5" fmla="*/ 838200 w 4128775"/>
              <a:gd name="connsiteY5" fmla="*/ 57150 h 1476384"/>
              <a:gd name="connsiteX6" fmla="*/ 841375 w 4128775"/>
              <a:gd name="connsiteY6" fmla="*/ 79375 h 1476384"/>
              <a:gd name="connsiteX7" fmla="*/ 898525 w 4128775"/>
              <a:gd name="connsiteY7" fmla="*/ 79375 h 1476384"/>
              <a:gd name="connsiteX8" fmla="*/ 908050 w 4128775"/>
              <a:gd name="connsiteY8" fmla="*/ 101600 h 1476384"/>
              <a:gd name="connsiteX9" fmla="*/ 1416050 w 4128775"/>
              <a:gd name="connsiteY9" fmla="*/ 104775 h 1476384"/>
              <a:gd name="connsiteX10" fmla="*/ 1416050 w 4128775"/>
              <a:gd name="connsiteY10" fmla="*/ 120650 h 1476384"/>
              <a:gd name="connsiteX11" fmla="*/ 1431925 w 4128775"/>
              <a:gd name="connsiteY11" fmla="*/ 120650 h 1476384"/>
              <a:gd name="connsiteX12" fmla="*/ 1431925 w 4128775"/>
              <a:gd name="connsiteY12" fmla="*/ 136525 h 1476384"/>
              <a:gd name="connsiteX13" fmla="*/ 1441450 w 4128775"/>
              <a:gd name="connsiteY13" fmla="*/ 136525 h 1476384"/>
              <a:gd name="connsiteX14" fmla="*/ 1441450 w 4128775"/>
              <a:gd name="connsiteY14" fmla="*/ 155575 h 1476384"/>
              <a:gd name="connsiteX15" fmla="*/ 1466850 w 4128775"/>
              <a:gd name="connsiteY15" fmla="*/ 161925 h 1476384"/>
              <a:gd name="connsiteX16" fmla="*/ 1466850 w 4128775"/>
              <a:gd name="connsiteY16" fmla="*/ 180975 h 1476384"/>
              <a:gd name="connsiteX17" fmla="*/ 1889125 w 4128775"/>
              <a:gd name="connsiteY17" fmla="*/ 180975 h 1476384"/>
              <a:gd name="connsiteX18" fmla="*/ 1889125 w 4128775"/>
              <a:gd name="connsiteY18" fmla="*/ 209550 h 1476384"/>
              <a:gd name="connsiteX19" fmla="*/ 1927225 w 4128775"/>
              <a:gd name="connsiteY19" fmla="*/ 209550 h 1476384"/>
              <a:gd name="connsiteX20" fmla="*/ 1930400 w 4128775"/>
              <a:gd name="connsiteY20" fmla="*/ 234950 h 1476384"/>
              <a:gd name="connsiteX21" fmla="*/ 2320925 w 4128775"/>
              <a:gd name="connsiteY21" fmla="*/ 238125 h 1476384"/>
              <a:gd name="connsiteX22" fmla="*/ 2317750 w 4128775"/>
              <a:gd name="connsiteY22" fmla="*/ 263525 h 1476384"/>
              <a:gd name="connsiteX23" fmla="*/ 2343150 w 4128775"/>
              <a:gd name="connsiteY23" fmla="*/ 263525 h 1476384"/>
              <a:gd name="connsiteX24" fmla="*/ 2346325 w 4128775"/>
              <a:gd name="connsiteY24" fmla="*/ 358775 h 1476384"/>
              <a:gd name="connsiteX25" fmla="*/ 2355850 w 4128775"/>
              <a:gd name="connsiteY25" fmla="*/ 361950 h 1476384"/>
              <a:gd name="connsiteX26" fmla="*/ 2359025 w 4128775"/>
              <a:gd name="connsiteY26" fmla="*/ 444500 h 1476384"/>
              <a:gd name="connsiteX27" fmla="*/ 2365375 w 4128775"/>
              <a:gd name="connsiteY27" fmla="*/ 444500 h 1476384"/>
              <a:gd name="connsiteX28" fmla="*/ 2362200 w 4128775"/>
              <a:gd name="connsiteY28" fmla="*/ 546100 h 1476384"/>
              <a:gd name="connsiteX29" fmla="*/ 2371725 w 4128775"/>
              <a:gd name="connsiteY29" fmla="*/ 546100 h 1476384"/>
              <a:gd name="connsiteX30" fmla="*/ 2371725 w 4128775"/>
              <a:gd name="connsiteY30" fmla="*/ 625475 h 1476384"/>
              <a:gd name="connsiteX31" fmla="*/ 2381250 w 4128775"/>
              <a:gd name="connsiteY31" fmla="*/ 625475 h 1476384"/>
              <a:gd name="connsiteX32" fmla="*/ 2378075 w 4128775"/>
              <a:gd name="connsiteY32" fmla="*/ 704850 h 1476384"/>
              <a:gd name="connsiteX33" fmla="*/ 2387600 w 4128775"/>
              <a:gd name="connsiteY33" fmla="*/ 704850 h 1476384"/>
              <a:gd name="connsiteX34" fmla="*/ 2381250 w 4128775"/>
              <a:gd name="connsiteY34" fmla="*/ 777875 h 1476384"/>
              <a:gd name="connsiteX35" fmla="*/ 2397125 w 4128775"/>
              <a:gd name="connsiteY35" fmla="*/ 777875 h 1476384"/>
              <a:gd name="connsiteX36" fmla="*/ 2393950 w 4128775"/>
              <a:gd name="connsiteY36" fmla="*/ 835025 h 1476384"/>
              <a:gd name="connsiteX37" fmla="*/ 2397125 w 4128775"/>
              <a:gd name="connsiteY37" fmla="*/ 835025 h 1476384"/>
              <a:gd name="connsiteX38" fmla="*/ 2397125 w 4128775"/>
              <a:gd name="connsiteY38" fmla="*/ 914400 h 1476384"/>
              <a:gd name="connsiteX39" fmla="*/ 2422525 w 4128775"/>
              <a:gd name="connsiteY39" fmla="*/ 914400 h 1476384"/>
              <a:gd name="connsiteX40" fmla="*/ 2422525 w 4128775"/>
              <a:gd name="connsiteY40" fmla="*/ 965200 h 1476384"/>
              <a:gd name="connsiteX41" fmla="*/ 2447925 w 4128775"/>
              <a:gd name="connsiteY41" fmla="*/ 962025 h 1476384"/>
              <a:gd name="connsiteX42" fmla="*/ 2447925 w 4128775"/>
              <a:gd name="connsiteY42" fmla="*/ 984250 h 1476384"/>
              <a:gd name="connsiteX43" fmla="*/ 2530475 w 4128775"/>
              <a:gd name="connsiteY43" fmla="*/ 987425 h 1476384"/>
              <a:gd name="connsiteX44" fmla="*/ 2530475 w 4128775"/>
              <a:gd name="connsiteY44" fmla="*/ 1016000 h 1476384"/>
              <a:gd name="connsiteX45" fmla="*/ 2838450 w 4128775"/>
              <a:gd name="connsiteY45" fmla="*/ 1019175 h 1476384"/>
              <a:gd name="connsiteX46" fmla="*/ 2838450 w 4128775"/>
              <a:gd name="connsiteY46" fmla="*/ 1035050 h 1476384"/>
              <a:gd name="connsiteX47" fmla="*/ 2857500 w 4128775"/>
              <a:gd name="connsiteY47" fmla="*/ 1035050 h 1476384"/>
              <a:gd name="connsiteX48" fmla="*/ 2854325 w 4128775"/>
              <a:gd name="connsiteY48" fmla="*/ 1085850 h 1476384"/>
              <a:gd name="connsiteX49" fmla="*/ 2876550 w 4128775"/>
              <a:gd name="connsiteY49" fmla="*/ 1085850 h 1476384"/>
              <a:gd name="connsiteX50" fmla="*/ 2873375 w 4128775"/>
              <a:gd name="connsiteY50" fmla="*/ 1196975 h 1476384"/>
              <a:gd name="connsiteX51" fmla="*/ 3140075 w 4128775"/>
              <a:gd name="connsiteY51" fmla="*/ 1196975 h 1476384"/>
              <a:gd name="connsiteX52" fmla="*/ 3140075 w 4128775"/>
              <a:gd name="connsiteY52" fmla="*/ 1219200 h 1476384"/>
              <a:gd name="connsiteX53" fmla="*/ 3197225 w 4128775"/>
              <a:gd name="connsiteY53" fmla="*/ 1219200 h 1476384"/>
              <a:gd name="connsiteX54" fmla="*/ 3200400 w 4128775"/>
              <a:gd name="connsiteY54" fmla="*/ 1279525 h 1476384"/>
              <a:gd name="connsiteX55" fmla="*/ 3546475 w 4128775"/>
              <a:gd name="connsiteY55" fmla="*/ 1276350 h 1476384"/>
              <a:gd name="connsiteX56" fmla="*/ 3546475 w 4128775"/>
              <a:gd name="connsiteY56" fmla="*/ 1304925 h 1476384"/>
              <a:gd name="connsiteX57" fmla="*/ 3613150 w 4128775"/>
              <a:gd name="connsiteY57" fmla="*/ 1301750 h 1476384"/>
              <a:gd name="connsiteX58" fmla="*/ 3613150 w 4128775"/>
              <a:gd name="connsiteY58" fmla="*/ 1330325 h 1476384"/>
              <a:gd name="connsiteX59" fmla="*/ 3705225 w 4128775"/>
              <a:gd name="connsiteY59" fmla="*/ 1330325 h 1476384"/>
              <a:gd name="connsiteX60" fmla="*/ 3705225 w 4128775"/>
              <a:gd name="connsiteY60" fmla="*/ 1358900 h 1476384"/>
              <a:gd name="connsiteX61" fmla="*/ 3743325 w 4128775"/>
              <a:gd name="connsiteY61" fmla="*/ 1362075 h 1476384"/>
              <a:gd name="connsiteX62" fmla="*/ 3743325 w 4128775"/>
              <a:gd name="connsiteY62" fmla="*/ 1384300 h 1476384"/>
              <a:gd name="connsiteX63" fmla="*/ 4114800 w 4128775"/>
              <a:gd name="connsiteY63" fmla="*/ 1387475 h 1476384"/>
              <a:gd name="connsiteX64" fmla="*/ 4111625 w 4128775"/>
              <a:gd name="connsiteY64" fmla="*/ 1438276 h 1476384"/>
              <a:gd name="connsiteX65" fmla="*/ 4127500 w 4128775"/>
              <a:gd name="connsiteY65" fmla="*/ 1438275 h 1476384"/>
              <a:gd name="connsiteX66" fmla="*/ 4127501 w 4128775"/>
              <a:gd name="connsiteY66" fmla="*/ 1476376 h 1476384"/>
              <a:gd name="connsiteX0" fmla="*/ 0 w 4128775"/>
              <a:gd name="connsiteY0" fmla="*/ 0 h 1489082"/>
              <a:gd name="connsiteX1" fmla="*/ 450850 w 4128775"/>
              <a:gd name="connsiteY1" fmla="*/ 6350 h 1489082"/>
              <a:gd name="connsiteX2" fmla="*/ 450850 w 4128775"/>
              <a:gd name="connsiteY2" fmla="*/ 28575 h 1489082"/>
              <a:gd name="connsiteX3" fmla="*/ 638175 w 4128775"/>
              <a:gd name="connsiteY3" fmla="*/ 28575 h 1489082"/>
              <a:gd name="connsiteX4" fmla="*/ 641350 w 4128775"/>
              <a:gd name="connsiteY4" fmla="*/ 50800 h 1489082"/>
              <a:gd name="connsiteX5" fmla="*/ 838200 w 4128775"/>
              <a:gd name="connsiteY5" fmla="*/ 57150 h 1489082"/>
              <a:gd name="connsiteX6" fmla="*/ 841375 w 4128775"/>
              <a:gd name="connsiteY6" fmla="*/ 79375 h 1489082"/>
              <a:gd name="connsiteX7" fmla="*/ 898525 w 4128775"/>
              <a:gd name="connsiteY7" fmla="*/ 79375 h 1489082"/>
              <a:gd name="connsiteX8" fmla="*/ 908050 w 4128775"/>
              <a:gd name="connsiteY8" fmla="*/ 101600 h 1489082"/>
              <a:gd name="connsiteX9" fmla="*/ 1416050 w 4128775"/>
              <a:gd name="connsiteY9" fmla="*/ 104775 h 1489082"/>
              <a:gd name="connsiteX10" fmla="*/ 1416050 w 4128775"/>
              <a:gd name="connsiteY10" fmla="*/ 120650 h 1489082"/>
              <a:gd name="connsiteX11" fmla="*/ 1431925 w 4128775"/>
              <a:gd name="connsiteY11" fmla="*/ 120650 h 1489082"/>
              <a:gd name="connsiteX12" fmla="*/ 1431925 w 4128775"/>
              <a:gd name="connsiteY12" fmla="*/ 136525 h 1489082"/>
              <a:gd name="connsiteX13" fmla="*/ 1441450 w 4128775"/>
              <a:gd name="connsiteY13" fmla="*/ 136525 h 1489082"/>
              <a:gd name="connsiteX14" fmla="*/ 1441450 w 4128775"/>
              <a:gd name="connsiteY14" fmla="*/ 155575 h 1489082"/>
              <a:gd name="connsiteX15" fmla="*/ 1466850 w 4128775"/>
              <a:gd name="connsiteY15" fmla="*/ 161925 h 1489082"/>
              <a:gd name="connsiteX16" fmla="*/ 1466850 w 4128775"/>
              <a:gd name="connsiteY16" fmla="*/ 180975 h 1489082"/>
              <a:gd name="connsiteX17" fmla="*/ 1889125 w 4128775"/>
              <a:gd name="connsiteY17" fmla="*/ 180975 h 1489082"/>
              <a:gd name="connsiteX18" fmla="*/ 1889125 w 4128775"/>
              <a:gd name="connsiteY18" fmla="*/ 209550 h 1489082"/>
              <a:gd name="connsiteX19" fmla="*/ 1927225 w 4128775"/>
              <a:gd name="connsiteY19" fmla="*/ 209550 h 1489082"/>
              <a:gd name="connsiteX20" fmla="*/ 1930400 w 4128775"/>
              <a:gd name="connsiteY20" fmla="*/ 234950 h 1489082"/>
              <a:gd name="connsiteX21" fmla="*/ 2320925 w 4128775"/>
              <a:gd name="connsiteY21" fmla="*/ 238125 h 1489082"/>
              <a:gd name="connsiteX22" fmla="*/ 2317750 w 4128775"/>
              <a:gd name="connsiteY22" fmla="*/ 263525 h 1489082"/>
              <a:gd name="connsiteX23" fmla="*/ 2343150 w 4128775"/>
              <a:gd name="connsiteY23" fmla="*/ 263525 h 1489082"/>
              <a:gd name="connsiteX24" fmla="*/ 2346325 w 4128775"/>
              <a:gd name="connsiteY24" fmla="*/ 358775 h 1489082"/>
              <a:gd name="connsiteX25" fmla="*/ 2355850 w 4128775"/>
              <a:gd name="connsiteY25" fmla="*/ 361950 h 1489082"/>
              <a:gd name="connsiteX26" fmla="*/ 2359025 w 4128775"/>
              <a:gd name="connsiteY26" fmla="*/ 444500 h 1489082"/>
              <a:gd name="connsiteX27" fmla="*/ 2365375 w 4128775"/>
              <a:gd name="connsiteY27" fmla="*/ 444500 h 1489082"/>
              <a:gd name="connsiteX28" fmla="*/ 2362200 w 4128775"/>
              <a:gd name="connsiteY28" fmla="*/ 546100 h 1489082"/>
              <a:gd name="connsiteX29" fmla="*/ 2371725 w 4128775"/>
              <a:gd name="connsiteY29" fmla="*/ 546100 h 1489082"/>
              <a:gd name="connsiteX30" fmla="*/ 2371725 w 4128775"/>
              <a:gd name="connsiteY30" fmla="*/ 625475 h 1489082"/>
              <a:gd name="connsiteX31" fmla="*/ 2381250 w 4128775"/>
              <a:gd name="connsiteY31" fmla="*/ 625475 h 1489082"/>
              <a:gd name="connsiteX32" fmla="*/ 2378075 w 4128775"/>
              <a:gd name="connsiteY32" fmla="*/ 704850 h 1489082"/>
              <a:gd name="connsiteX33" fmla="*/ 2387600 w 4128775"/>
              <a:gd name="connsiteY33" fmla="*/ 704850 h 1489082"/>
              <a:gd name="connsiteX34" fmla="*/ 2381250 w 4128775"/>
              <a:gd name="connsiteY34" fmla="*/ 777875 h 1489082"/>
              <a:gd name="connsiteX35" fmla="*/ 2397125 w 4128775"/>
              <a:gd name="connsiteY35" fmla="*/ 777875 h 1489082"/>
              <a:gd name="connsiteX36" fmla="*/ 2393950 w 4128775"/>
              <a:gd name="connsiteY36" fmla="*/ 835025 h 1489082"/>
              <a:gd name="connsiteX37" fmla="*/ 2397125 w 4128775"/>
              <a:gd name="connsiteY37" fmla="*/ 835025 h 1489082"/>
              <a:gd name="connsiteX38" fmla="*/ 2397125 w 4128775"/>
              <a:gd name="connsiteY38" fmla="*/ 914400 h 1489082"/>
              <a:gd name="connsiteX39" fmla="*/ 2422525 w 4128775"/>
              <a:gd name="connsiteY39" fmla="*/ 914400 h 1489082"/>
              <a:gd name="connsiteX40" fmla="*/ 2422525 w 4128775"/>
              <a:gd name="connsiteY40" fmla="*/ 965200 h 1489082"/>
              <a:gd name="connsiteX41" fmla="*/ 2447925 w 4128775"/>
              <a:gd name="connsiteY41" fmla="*/ 962025 h 1489082"/>
              <a:gd name="connsiteX42" fmla="*/ 2447925 w 4128775"/>
              <a:gd name="connsiteY42" fmla="*/ 984250 h 1489082"/>
              <a:gd name="connsiteX43" fmla="*/ 2530475 w 4128775"/>
              <a:gd name="connsiteY43" fmla="*/ 987425 h 1489082"/>
              <a:gd name="connsiteX44" fmla="*/ 2530475 w 4128775"/>
              <a:gd name="connsiteY44" fmla="*/ 1016000 h 1489082"/>
              <a:gd name="connsiteX45" fmla="*/ 2838450 w 4128775"/>
              <a:gd name="connsiteY45" fmla="*/ 1019175 h 1489082"/>
              <a:gd name="connsiteX46" fmla="*/ 2838450 w 4128775"/>
              <a:gd name="connsiteY46" fmla="*/ 1035050 h 1489082"/>
              <a:gd name="connsiteX47" fmla="*/ 2857500 w 4128775"/>
              <a:gd name="connsiteY47" fmla="*/ 1035050 h 1489082"/>
              <a:gd name="connsiteX48" fmla="*/ 2854325 w 4128775"/>
              <a:gd name="connsiteY48" fmla="*/ 1085850 h 1489082"/>
              <a:gd name="connsiteX49" fmla="*/ 2876550 w 4128775"/>
              <a:gd name="connsiteY49" fmla="*/ 1085850 h 1489082"/>
              <a:gd name="connsiteX50" fmla="*/ 2873375 w 4128775"/>
              <a:gd name="connsiteY50" fmla="*/ 1196975 h 1489082"/>
              <a:gd name="connsiteX51" fmla="*/ 3140075 w 4128775"/>
              <a:gd name="connsiteY51" fmla="*/ 1196975 h 1489082"/>
              <a:gd name="connsiteX52" fmla="*/ 3140075 w 4128775"/>
              <a:gd name="connsiteY52" fmla="*/ 1219200 h 1489082"/>
              <a:gd name="connsiteX53" fmla="*/ 3197225 w 4128775"/>
              <a:gd name="connsiteY53" fmla="*/ 1219200 h 1489082"/>
              <a:gd name="connsiteX54" fmla="*/ 3200400 w 4128775"/>
              <a:gd name="connsiteY54" fmla="*/ 1279525 h 1489082"/>
              <a:gd name="connsiteX55" fmla="*/ 3546475 w 4128775"/>
              <a:gd name="connsiteY55" fmla="*/ 1276350 h 1489082"/>
              <a:gd name="connsiteX56" fmla="*/ 3546475 w 4128775"/>
              <a:gd name="connsiteY56" fmla="*/ 1304925 h 1489082"/>
              <a:gd name="connsiteX57" fmla="*/ 3613150 w 4128775"/>
              <a:gd name="connsiteY57" fmla="*/ 1301750 h 1489082"/>
              <a:gd name="connsiteX58" fmla="*/ 3613150 w 4128775"/>
              <a:gd name="connsiteY58" fmla="*/ 1330325 h 1489082"/>
              <a:gd name="connsiteX59" fmla="*/ 3705225 w 4128775"/>
              <a:gd name="connsiteY59" fmla="*/ 1330325 h 1489082"/>
              <a:gd name="connsiteX60" fmla="*/ 3705225 w 4128775"/>
              <a:gd name="connsiteY60" fmla="*/ 1358900 h 1489082"/>
              <a:gd name="connsiteX61" fmla="*/ 3743325 w 4128775"/>
              <a:gd name="connsiteY61" fmla="*/ 1362075 h 1489082"/>
              <a:gd name="connsiteX62" fmla="*/ 3743325 w 4128775"/>
              <a:gd name="connsiteY62" fmla="*/ 1384300 h 1489082"/>
              <a:gd name="connsiteX63" fmla="*/ 4114800 w 4128775"/>
              <a:gd name="connsiteY63" fmla="*/ 1387475 h 1489082"/>
              <a:gd name="connsiteX64" fmla="*/ 4111625 w 4128775"/>
              <a:gd name="connsiteY64" fmla="*/ 1438276 h 1489082"/>
              <a:gd name="connsiteX65" fmla="*/ 4127500 w 4128775"/>
              <a:gd name="connsiteY65" fmla="*/ 1438275 h 1489082"/>
              <a:gd name="connsiteX66" fmla="*/ 4127501 w 4128775"/>
              <a:gd name="connsiteY66" fmla="*/ 1489076 h 1489082"/>
              <a:gd name="connsiteX0" fmla="*/ 0 w 4128775"/>
              <a:gd name="connsiteY0" fmla="*/ 0 h 1495426"/>
              <a:gd name="connsiteX1" fmla="*/ 450850 w 4128775"/>
              <a:gd name="connsiteY1" fmla="*/ 6350 h 1495426"/>
              <a:gd name="connsiteX2" fmla="*/ 450850 w 4128775"/>
              <a:gd name="connsiteY2" fmla="*/ 28575 h 1495426"/>
              <a:gd name="connsiteX3" fmla="*/ 638175 w 4128775"/>
              <a:gd name="connsiteY3" fmla="*/ 28575 h 1495426"/>
              <a:gd name="connsiteX4" fmla="*/ 641350 w 4128775"/>
              <a:gd name="connsiteY4" fmla="*/ 50800 h 1495426"/>
              <a:gd name="connsiteX5" fmla="*/ 838200 w 4128775"/>
              <a:gd name="connsiteY5" fmla="*/ 57150 h 1495426"/>
              <a:gd name="connsiteX6" fmla="*/ 841375 w 4128775"/>
              <a:gd name="connsiteY6" fmla="*/ 79375 h 1495426"/>
              <a:gd name="connsiteX7" fmla="*/ 898525 w 4128775"/>
              <a:gd name="connsiteY7" fmla="*/ 79375 h 1495426"/>
              <a:gd name="connsiteX8" fmla="*/ 908050 w 4128775"/>
              <a:gd name="connsiteY8" fmla="*/ 101600 h 1495426"/>
              <a:gd name="connsiteX9" fmla="*/ 1416050 w 4128775"/>
              <a:gd name="connsiteY9" fmla="*/ 104775 h 1495426"/>
              <a:gd name="connsiteX10" fmla="*/ 1416050 w 4128775"/>
              <a:gd name="connsiteY10" fmla="*/ 120650 h 1495426"/>
              <a:gd name="connsiteX11" fmla="*/ 1431925 w 4128775"/>
              <a:gd name="connsiteY11" fmla="*/ 120650 h 1495426"/>
              <a:gd name="connsiteX12" fmla="*/ 1431925 w 4128775"/>
              <a:gd name="connsiteY12" fmla="*/ 136525 h 1495426"/>
              <a:gd name="connsiteX13" fmla="*/ 1441450 w 4128775"/>
              <a:gd name="connsiteY13" fmla="*/ 136525 h 1495426"/>
              <a:gd name="connsiteX14" fmla="*/ 1441450 w 4128775"/>
              <a:gd name="connsiteY14" fmla="*/ 155575 h 1495426"/>
              <a:gd name="connsiteX15" fmla="*/ 1466850 w 4128775"/>
              <a:gd name="connsiteY15" fmla="*/ 161925 h 1495426"/>
              <a:gd name="connsiteX16" fmla="*/ 1466850 w 4128775"/>
              <a:gd name="connsiteY16" fmla="*/ 180975 h 1495426"/>
              <a:gd name="connsiteX17" fmla="*/ 1889125 w 4128775"/>
              <a:gd name="connsiteY17" fmla="*/ 180975 h 1495426"/>
              <a:gd name="connsiteX18" fmla="*/ 1889125 w 4128775"/>
              <a:gd name="connsiteY18" fmla="*/ 209550 h 1495426"/>
              <a:gd name="connsiteX19" fmla="*/ 1927225 w 4128775"/>
              <a:gd name="connsiteY19" fmla="*/ 209550 h 1495426"/>
              <a:gd name="connsiteX20" fmla="*/ 1930400 w 4128775"/>
              <a:gd name="connsiteY20" fmla="*/ 234950 h 1495426"/>
              <a:gd name="connsiteX21" fmla="*/ 2320925 w 4128775"/>
              <a:gd name="connsiteY21" fmla="*/ 238125 h 1495426"/>
              <a:gd name="connsiteX22" fmla="*/ 2317750 w 4128775"/>
              <a:gd name="connsiteY22" fmla="*/ 263525 h 1495426"/>
              <a:gd name="connsiteX23" fmla="*/ 2343150 w 4128775"/>
              <a:gd name="connsiteY23" fmla="*/ 263525 h 1495426"/>
              <a:gd name="connsiteX24" fmla="*/ 2346325 w 4128775"/>
              <a:gd name="connsiteY24" fmla="*/ 358775 h 1495426"/>
              <a:gd name="connsiteX25" fmla="*/ 2355850 w 4128775"/>
              <a:gd name="connsiteY25" fmla="*/ 361950 h 1495426"/>
              <a:gd name="connsiteX26" fmla="*/ 2359025 w 4128775"/>
              <a:gd name="connsiteY26" fmla="*/ 444500 h 1495426"/>
              <a:gd name="connsiteX27" fmla="*/ 2365375 w 4128775"/>
              <a:gd name="connsiteY27" fmla="*/ 444500 h 1495426"/>
              <a:gd name="connsiteX28" fmla="*/ 2362200 w 4128775"/>
              <a:gd name="connsiteY28" fmla="*/ 546100 h 1495426"/>
              <a:gd name="connsiteX29" fmla="*/ 2371725 w 4128775"/>
              <a:gd name="connsiteY29" fmla="*/ 546100 h 1495426"/>
              <a:gd name="connsiteX30" fmla="*/ 2371725 w 4128775"/>
              <a:gd name="connsiteY30" fmla="*/ 625475 h 1495426"/>
              <a:gd name="connsiteX31" fmla="*/ 2381250 w 4128775"/>
              <a:gd name="connsiteY31" fmla="*/ 625475 h 1495426"/>
              <a:gd name="connsiteX32" fmla="*/ 2378075 w 4128775"/>
              <a:gd name="connsiteY32" fmla="*/ 704850 h 1495426"/>
              <a:gd name="connsiteX33" fmla="*/ 2387600 w 4128775"/>
              <a:gd name="connsiteY33" fmla="*/ 704850 h 1495426"/>
              <a:gd name="connsiteX34" fmla="*/ 2381250 w 4128775"/>
              <a:gd name="connsiteY34" fmla="*/ 777875 h 1495426"/>
              <a:gd name="connsiteX35" fmla="*/ 2397125 w 4128775"/>
              <a:gd name="connsiteY35" fmla="*/ 777875 h 1495426"/>
              <a:gd name="connsiteX36" fmla="*/ 2393950 w 4128775"/>
              <a:gd name="connsiteY36" fmla="*/ 835025 h 1495426"/>
              <a:gd name="connsiteX37" fmla="*/ 2397125 w 4128775"/>
              <a:gd name="connsiteY37" fmla="*/ 835025 h 1495426"/>
              <a:gd name="connsiteX38" fmla="*/ 2397125 w 4128775"/>
              <a:gd name="connsiteY38" fmla="*/ 914400 h 1495426"/>
              <a:gd name="connsiteX39" fmla="*/ 2422525 w 4128775"/>
              <a:gd name="connsiteY39" fmla="*/ 914400 h 1495426"/>
              <a:gd name="connsiteX40" fmla="*/ 2422525 w 4128775"/>
              <a:gd name="connsiteY40" fmla="*/ 965200 h 1495426"/>
              <a:gd name="connsiteX41" fmla="*/ 2447925 w 4128775"/>
              <a:gd name="connsiteY41" fmla="*/ 962025 h 1495426"/>
              <a:gd name="connsiteX42" fmla="*/ 2447925 w 4128775"/>
              <a:gd name="connsiteY42" fmla="*/ 984250 h 1495426"/>
              <a:gd name="connsiteX43" fmla="*/ 2530475 w 4128775"/>
              <a:gd name="connsiteY43" fmla="*/ 987425 h 1495426"/>
              <a:gd name="connsiteX44" fmla="*/ 2530475 w 4128775"/>
              <a:gd name="connsiteY44" fmla="*/ 1016000 h 1495426"/>
              <a:gd name="connsiteX45" fmla="*/ 2838450 w 4128775"/>
              <a:gd name="connsiteY45" fmla="*/ 1019175 h 1495426"/>
              <a:gd name="connsiteX46" fmla="*/ 2838450 w 4128775"/>
              <a:gd name="connsiteY46" fmla="*/ 1035050 h 1495426"/>
              <a:gd name="connsiteX47" fmla="*/ 2857500 w 4128775"/>
              <a:gd name="connsiteY47" fmla="*/ 1035050 h 1495426"/>
              <a:gd name="connsiteX48" fmla="*/ 2854325 w 4128775"/>
              <a:gd name="connsiteY48" fmla="*/ 1085850 h 1495426"/>
              <a:gd name="connsiteX49" fmla="*/ 2876550 w 4128775"/>
              <a:gd name="connsiteY49" fmla="*/ 1085850 h 1495426"/>
              <a:gd name="connsiteX50" fmla="*/ 2873375 w 4128775"/>
              <a:gd name="connsiteY50" fmla="*/ 1196975 h 1495426"/>
              <a:gd name="connsiteX51" fmla="*/ 3140075 w 4128775"/>
              <a:gd name="connsiteY51" fmla="*/ 1196975 h 1495426"/>
              <a:gd name="connsiteX52" fmla="*/ 3140075 w 4128775"/>
              <a:gd name="connsiteY52" fmla="*/ 1219200 h 1495426"/>
              <a:gd name="connsiteX53" fmla="*/ 3197225 w 4128775"/>
              <a:gd name="connsiteY53" fmla="*/ 1219200 h 1495426"/>
              <a:gd name="connsiteX54" fmla="*/ 3200400 w 4128775"/>
              <a:gd name="connsiteY54" fmla="*/ 1279525 h 1495426"/>
              <a:gd name="connsiteX55" fmla="*/ 3546475 w 4128775"/>
              <a:gd name="connsiteY55" fmla="*/ 1276350 h 1495426"/>
              <a:gd name="connsiteX56" fmla="*/ 3546475 w 4128775"/>
              <a:gd name="connsiteY56" fmla="*/ 1304925 h 1495426"/>
              <a:gd name="connsiteX57" fmla="*/ 3613150 w 4128775"/>
              <a:gd name="connsiteY57" fmla="*/ 1301750 h 1495426"/>
              <a:gd name="connsiteX58" fmla="*/ 3613150 w 4128775"/>
              <a:gd name="connsiteY58" fmla="*/ 1330325 h 1495426"/>
              <a:gd name="connsiteX59" fmla="*/ 3705225 w 4128775"/>
              <a:gd name="connsiteY59" fmla="*/ 1330325 h 1495426"/>
              <a:gd name="connsiteX60" fmla="*/ 3705225 w 4128775"/>
              <a:gd name="connsiteY60" fmla="*/ 1358900 h 1495426"/>
              <a:gd name="connsiteX61" fmla="*/ 3743325 w 4128775"/>
              <a:gd name="connsiteY61" fmla="*/ 1362075 h 1495426"/>
              <a:gd name="connsiteX62" fmla="*/ 3743325 w 4128775"/>
              <a:gd name="connsiteY62" fmla="*/ 1384300 h 1495426"/>
              <a:gd name="connsiteX63" fmla="*/ 4114800 w 4128775"/>
              <a:gd name="connsiteY63" fmla="*/ 1387475 h 1495426"/>
              <a:gd name="connsiteX64" fmla="*/ 4111625 w 4128775"/>
              <a:gd name="connsiteY64" fmla="*/ 1438276 h 1495426"/>
              <a:gd name="connsiteX65" fmla="*/ 4127500 w 4128775"/>
              <a:gd name="connsiteY65" fmla="*/ 1438275 h 1495426"/>
              <a:gd name="connsiteX66" fmla="*/ 4127501 w 4128775"/>
              <a:gd name="connsiteY66" fmla="*/ 1489076 h 1495426"/>
              <a:gd name="connsiteX67" fmla="*/ 4127502 w 4128775"/>
              <a:gd name="connsiteY67" fmla="*/ 1495426 h 1495426"/>
              <a:gd name="connsiteX0" fmla="*/ 0 w 4346577"/>
              <a:gd name="connsiteY0" fmla="*/ 0 h 1504951"/>
              <a:gd name="connsiteX1" fmla="*/ 450850 w 4346577"/>
              <a:gd name="connsiteY1" fmla="*/ 6350 h 1504951"/>
              <a:gd name="connsiteX2" fmla="*/ 450850 w 4346577"/>
              <a:gd name="connsiteY2" fmla="*/ 28575 h 1504951"/>
              <a:gd name="connsiteX3" fmla="*/ 638175 w 4346577"/>
              <a:gd name="connsiteY3" fmla="*/ 28575 h 1504951"/>
              <a:gd name="connsiteX4" fmla="*/ 641350 w 4346577"/>
              <a:gd name="connsiteY4" fmla="*/ 50800 h 1504951"/>
              <a:gd name="connsiteX5" fmla="*/ 838200 w 4346577"/>
              <a:gd name="connsiteY5" fmla="*/ 57150 h 1504951"/>
              <a:gd name="connsiteX6" fmla="*/ 841375 w 4346577"/>
              <a:gd name="connsiteY6" fmla="*/ 79375 h 1504951"/>
              <a:gd name="connsiteX7" fmla="*/ 898525 w 4346577"/>
              <a:gd name="connsiteY7" fmla="*/ 79375 h 1504951"/>
              <a:gd name="connsiteX8" fmla="*/ 908050 w 4346577"/>
              <a:gd name="connsiteY8" fmla="*/ 101600 h 1504951"/>
              <a:gd name="connsiteX9" fmla="*/ 1416050 w 4346577"/>
              <a:gd name="connsiteY9" fmla="*/ 104775 h 1504951"/>
              <a:gd name="connsiteX10" fmla="*/ 1416050 w 4346577"/>
              <a:gd name="connsiteY10" fmla="*/ 120650 h 1504951"/>
              <a:gd name="connsiteX11" fmla="*/ 1431925 w 4346577"/>
              <a:gd name="connsiteY11" fmla="*/ 120650 h 1504951"/>
              <a:gd name="connsiteX12" fmla="*/ 1431925 w 4346577"/>
              <a:gd name="connsiteY12" fmla="*/ 136525 h 1504951"/>
              <a:gd name="connsiteX13" fmla="*/ 1441450 w 4346577"/>
              <a:gd name="connsiteY13" fmla="*/ 136525 h 1504951"/>
              <a:gd name="connsiteX14" fmla="*/ 1441450 w 4346577"/>
              <a:gd name="connsiteY14" fmla="*/ 155575 h 1504951"/>
              <a:gd name="connsiteX15" fmla="*/ 1466850 w 4346577"/>
              <a:gd name="connsiteY15" fmla="*/ 161925 h 1504951"/>
              <a:gd name="connsiteX16" fmla="*/ 1466850 w 4346577"/>
              <a:gd name="connsiteY16" fmla="*/ 180975 h 1504951"/>
              <a:gd name="connsiteX17" fmla="*/ 1889125 w 4346577"/>
              <a:gd name="connsiteY17" fmla="*/ 180975 h 1504951"/>
              <a:gd name="connsiteX18" fmla="*/ 1889125 w 4346577"/>
              <a:gd name="connsiteY18" fmla="*/ 209550 h 1504951"/>
              <a:gd name="connsiteX19" fmla="*/ 1927225 w 4346577"/>
              <a:gd name="connsiteY19" fmla="*/ 209550 h 1504951"/>
              <a:gd name="connsiteX20" fmla="*/ 1930400 w 4346577"/>
              <a:gd name="connsiteY20" fmla="*/ 234950 h 1504951"/>
              <a:gd name="connsiteX21" fmla="*/ 2320925 w 4346577"/>
              <a:gd name="connsiteY21" fmla="*/ 238125 h 1504951"/>
              <a:gd name="connsiteX22" fmla="*/ 2317750 w 4346577"/>
              <a:gd name="connsiteY22" fmla="*/ 263525 h 1504951"/>
              <a:gd name="connsiteX23" fmla="*/ 2343150 w 4346577"/>
              <a:gd name="connsiteY23" fmla="*/ 263525 h 1504951"/>
              <a:gd name="connsiteX24" fmla="*/ 2346325 w 4346577"/>
              <a:gd name="connsiteY24" fmla="*/ 358775 h 1504951"/>
              <a:gd name="connsiteX25" fmla="*/ 2355850 w 4346577"/>
              <a:gd name="connsiteY25" fmla="*/ 361950 h 1504951"/>
              <a:gd name="connsiteX26" fmla="*/ 2359025 w 4346577"/>
              <a:gd name="connsiteY26" fmla="*/ 444500 h 1504951"/>
              <a:gd name="connsiteX27" fmla="*/ 2365375 w 4346577"/>
              <a:gd name="connsiteY27" fmla="*/ 444500 h 1504951"/>
              <a:gd name="connsiteX28" fmla="*/ 2362200 w 4346577"/>
              <a:gd name="connsiteY28" fmla="*/ 546100 h 1504951"/>
              <a:gd name="connsiteX29" fmla="*/ 2371725 w 4346577"/>
              <a:gd name="connsiteY29" fmla="*/ 546100 h 1504951"/>
              <a:gd name="connsiteX30" fmla="*/ 2371725 w 4346577"/>
              <a:gd name="connsiteY30" fmla="*/ 625475 h 1504951"/>
              <a:gd name="connsiteX31" fmla="*/ 2381250 w 4346577"/>
              <a:gd name="connsiteY31" fmla="*/ 625475 h 1504951"/>
              <a:gd name="connsiteX32" fmla="*/ 2378075 w 4346577"/>
              <a:gd name="connsiteY32" fmla="*/ 704850 h 1504951"/>
              <a:gd name="connsiteX33" fmla="*/ 2387600 w 4346577"/>
              <a:gd name="connsiteY33" fmla="*/ 704850 h 1504951"/>
              <a:gd name="connsiteX34" fmla="*/ 2381250 w 4346577"/>
              <a:gd name="connsiteY34" fmla="*/ 777875 h 1504951"/>
              <a:gd name="connsiteX35" fmla="*/ 2397125 w 4346577"/>
              <a:gd name="connsiteY35" fmla="*/ 777875 h 1504951"/>
              <a:gd name="connsiteX36" fmla="*/ 2393950 w 4346577"/>
              <a:gd name="connsiteY36" fmla="*/ 835025 h 1504951"/>
              <a:gd name="connsiteX37" fmla="*/ 2397125 w 4346577"/>
              <a:gd name="connsiteY37" fmla="*/ 835025 h 1504951"/>
              <a:gd name="connsiteX38" fmla="*/ 2397125 w 4346577"/>
              <a:gd name="connsiteY38" fmla="*/ 914400 h 1504951"/>
              <a:gd name="connsiteX39" fmla="*/ 2422525 w 4346577"/>
              <a:gd name="connsiteY39" fmla="*/ 914400 h 1504951"/>
              <a:gd name="connsiteX40" fmla="*/ 2422525 w 4346577"/>
              <a:gd name="connsiteY40" fmla="*/ 965200 h 1504951"/>
              <a:gd name="connsiteX41" fmla="*/ 2447925 w 4346577"/>
              <a:gd name="connsiteY41" fmla="*/ 962025 h 1504951"/>
              <a:gd name="connsiteX42" fmla="*/ 2447925 w 4346577"/>
              <a:gd name="connsiteY42" fmla="*/ 984250 h 1504951"/>
              <a:gd name="connsiteX43" fmla="*/ 2530475 w 4346577"/>
              <a:gd name="connsiteY43" fmla="*/ 987425 h 1504951"/>
              <a:gd name="connsiteX44" fmla="*/ 2530475 w 4346577"/>
              <a:gd name="connsiteY44" fmla="*/ 1016000 h 1504951"/>
              <a:gd name="connsiteX45" fmla="*/ 2838450 w 4346577"/>
              <a:gd name="connsiteY45" fmla="*/ 1019175 h 1504951"/>
              <a:gd name="connsiteX46" fmla="*/ 2838450 w 4346577"/>
              <a:gd name="connsiteY46" fmla="*/ 1035050 h 1504951"/>
              <a:gd name="connsiteX47" fmla="*/ 2857500 w 4346577"/>
              <a:gd name="connsiteY47" fmla="*/ 1035050 h 1504951"/>
              <a:gd name="connsiteX48" fmla="*/ 2854325 w 4346577"/>
              <a:gd name="connsiteY48" fmla="*/ 1085850 h 1504951"/>
              <a:gd name="connsiteX49" fmla="*/ 2876550 w 4346577"/>
              <a:gd name="connsiteY49" fmla="*/ 1085850 h 1504951"/>
              <a:gd name="connsiteX50" fmla="*/ 2873375 w 4346577"/>
              <a:gd name="connsiteY50" fmla="*/ 1196975 h 1504951"/>
              <a:gd name="connsiteX51" fmla="*/ 3140075 w 4346577"/>
              <a:gd name="connsiteY51" fmla="*/ 1196975 h 1504951"/>
              <a:gd name="connsiteX52" fmla="*/ 3140075 w 4346577"/>
              <a:gd name="connsiteY52" fmla="*/ 1219200 h 1504951"/>
              <a:gd name="connsiteX53" fmla="*/ 3197225 w 4346577"/>
              <a:gd name="connsiteY53" fmla="*/ 1219200 h 1504951"/>
              <a:gd name="connsiteX54" fmla="*/ 3200400 w 4346577"/>
              <a:gd name="connsiteY54" fmla="*/ 1279525 h 1504951"/>
              <a:gd name="connsiteX55" fmla="*/ 3546475 w 4346577"/>
              <a:gd name="connsiteY55" fmla="*/ 1276350 h 1504951"/>
              <a:gd name="connsiteX56" fmla="*/ 3546475 w 4346577"/>
              <a:gd name="connsiteY56" fmla="*/ 1304925 h 1504951"/>
              <a:gd name="connsiteX57" fmla="*/ 3613150 w 4346577"/>
              <a:gd name="connsiteY57" fmla="*/ 1301750 h 1504951"/>
              <a:gd name="connsiteX58" fmla="*/ 3613150 w 4346577"/>
              <a:gd name="connsiteY58" fmla="*/ 1330325 h 1504951"/>
              <a:gd name="connsiteX59" fmla="*/ 3705225 w 4346577"/>
              <a:gd name="connsiteY59" fmla="*/ 1330325 h 1504951"/>
              <a:gd name="connsiteX60" fmla="*/ 3705225 w 4346577"/>
              <a:gd name="connsiteY60" fmla="*/ 1358900 h 1504951"/>
              <a:gd name="connsiteX61" fmla="*/ 3743325 w 4346577"/>
              <a:gd name="connsiteY61" fmla="*/ 1362075 h 1504951"/>
              <a:gd name="connsiteX62" fmla="*/ 3743325 w 4346577"/>
              <a:gd name="connsiteY62" fmla="*/ 1384300 h 1504951"/>
              <a:gd name="connsiteX63" fmla="*/ 4114800 w 4346577"/>
              <a:gd name="connsiteY63" fmla="*/ 1387475 h 1504951"/>
              <a:gd name="connsiteX64" fmla="*/ 4111625 w 4346577"/>
              <a:gd name="connsiteY64" fmla="*/ 1438276 h 1504951"/>
              <a:gd name="connsiteX65" fmla="*/ 4127500 w 4346577"/>
              <a:gd name="connsiteY65" fmla="*/ 1438275 h 1504951"/>
              <a:gd name="connsiteX66" fmla="*/ 4127501 w 4346577"/>
              <a:gd name="connsiteY66" fmla="*/ 1489076 h 1504951"/>
              <a:gd name="connsiteX67" fmla="*/ 4346577 w 4346577"/>
              <a:gd name="connsiteY67" fmla="*/ 1504951 h 1504951"/>
              <a:gd name="connsiteX0" fmla="*/ 0 w 4346577"/>
              <a:gd name="connsiteY0" fmla="*/ 0 h 1504951"/>
              <a:gd name="connsiteX1" fmla="*/ 450850 w 4346577"/>
              <a:gd name="connsiteY1" fmla="*/ 6350 h 1504951"/>
              <a:gd name="connsiteX2" fmla="*/ 450850 w 4346577"/>
              <a:gd name="connsiteY2" fmla="*/ 28575 h 1504951"/>
              <a:gd name="connsiteX3" fmla="*/ 638175 w 4346577"/>
              <a:gd name="connsiteY3" fmla="*/ 28575 h 1504951"/>
              <a:gd name="connsiteX4" fmla="*/ 641350 w 4346577"/>
              <a:gd name="connsiteY4" fmla="*/ 50800 h 1504951"/>
              <a:gd name="connsiteX5" fmla="*/ 838200 w 4346577"/>
              <a:gd name="connsiteY5" fmla="*/ 57150 h 1504951"/>
              <a:gd name="connsiteX6" fmla="*/ 841375 w 4346577"/>
              <a:gd name="connsiteY6" fmla="*/ 79375 h 1504951"/>
              <a:gd name="connsiteX7" fmla="*/ 898525 w 4346577"/>
              <a:gd name="connsiteY7" fmla="*/ 79375 h 1504951"/>
              <a:gd name="connsiteX8" fmla="*/ 908050 w 4346577"/>
              <a:gd name="connsiteY8" fmla="*/ 101600 h 1504951"/>
              <a:gd name="connsiteX9" fmla="*/ 1416050 w 4346577"/>
              <a:gd name="connsiteY9" fmla="*/ 104775 h 1504951"/>
              <a:gd name="connsiteX10" fmla="*/ 1416050 w 4346577"/>
              <a:gd name="connsiteY10" fmla="*/ 120650 h 1504951"/>
              <a:gd name="connsiteX11" fmla="*/ 1431925 w 4346577"/>
              <a:gd name="connsiteY11" fmla="*/ 120650 h 1504951"/>
              <a:gd name="connsiteX12" fmla="*/ 1431925 w 4346577"/>
              <a:gd name="connsiteY12" fmla="*/ 136525 h 1504951"/>
              <a:gd name="connsiteX13" fmla="*/ 1441450 w 4346577"/>
              <a:gd name="connsiteY13" fmla="*/ 136525 h 1504951"/>
              <a:gd name="connsiteX14" fmla="*/ 1441450 w 4346577"/>
              <a:gd name="connsiteY14" fmla="*/ 155575 h 1504951"/>
              <a:gd name="connsiteX15" fmla="*/ 1466850 w 4346577"/>
              <a:gd name="connsiteY15" fmla="*/ 161925 h 1504951"/>
              <a:gd name="connsiteX16" fmla="*/ 1466850 w 4346577"/>
              <a:gd name="connsiteY16" fmla="*/ 180975 h 1504951"/>
              <a:gd name="connsiteX17" fmla="*/ 1889125 w 4346577"/>
              <a:gd name="connsiteY17" fmla="*/ 180975 h 1504951"/>
              <a:gd name="connsiteX18" fmla="*/ 1889125 w 4346577"/>
              <a:gd name="connsiteY18" fmla="*/ 209550 h 1504951"/>
              <a:gd name="connsiteX19" fmla="*/ 1927225 w 4346577"/>
              <a:gd name="connsiteY19" fmla="*/ 209550 h 1504951"/>
              <a:gd name="connsiteX20" fmla="*/ 1930400 w 4346577"/>
              <a:gd name="connsiteY20" fmla="*/ 234950 h 1504951"/>
              <a:gd name="connsiteX21" fmla="*/ 2320925 w 4346577"/>
              <a:gd name="connsiteY21" fmla="*/ 238125 h 1504951"/>
              <a:gd name="connsiteX22" fmla="*/ 2317750 w 4346577"/>
              <a:gd name="connsiteY22" fmla="*/ 263525 h 1504951"/>
              <a:gd name="connsiteX23" fmla="*/ 2343150 w 4346577"/>
              <a:gd name="connsiteY23" fmla="*/ 263525 h 1504951"/>
              <a:gd name="connsiteX24" fmla="*/ 2346325 w 4346577"/>
              <a:gd name="connsiteY24" fmla="*/ 358775 h 1504951"/>
              <a:gd name="connsiteX25" fmla="*/ 2355850 w 4346577"/>
              <a:gd name="connsiteY25" fmla="*/ 361950 h 1504951"/>
              <a:gd name="connsiteX26" fmla="*/ 2359025 w 4346577"/>
              <a:gd name="connsiteY26" fmla="*/ 444500 h 1504951"/>
              <a:gd name="connsiteX27" fmla="*/ 2365375 w 4346577"/>
              <a:gd name="connsiteY27" fmla="*/ 444500 h 1504951"/>
              <a:gd name="connsiteX28" fmla="*/ 2362200 w 4346577"/>
              <a:gd name="connsiteY28" fmla="*/ 546100 h 1504951"/>
              <a:gd name="connsiteX29" fmla="*/ 2371725 w 4346577"/>
              <a:gd name="connsiteY29" fmla="*/ 546100 h 1504951"/>
              <a:gd name="connsiteX30" fmla="*/ 2371725 w 4346577"/>
              <a:gd name="connsiteY30" fmla="*/ 625475 h 1504951"/>
              <a:gd name="connsiteX31" fmla="*/ 2381250 w 4346577"/>
              <a:gd name="connsiteY31" fmla="*/ 625475 h 1504951"/>
              <a:gd name="connsiteX32" fmla="*/ 2378075 w 4346577"/>
              <a:gd name="connsiteY32" fmla="*/ 704850 h 1504951"/>
              <a:gd name="connsiteX33" fmla="*/ 2387600 w 4346577"/>
              <a:gd name="connsiteY33" fmla="*/ 704850 h 1504951"/>
              <a:gd name="connsiteX34" fmla="*/ 2381250 w 4346577"/>
              <a:gd name="connsiteY34" fmla="*/ 777875 h 1504951"/>
              <a:gd name="connsiteX35" fmla="*/ 2397125 w 4346577"/>
              <a:gd name="connsiteY35" fmla="*/ 777875 h 1504951"/>
              <a:gd name="connsiteX36" fmla="*/ 2393950 w 4346577"/>
              <a:gd name="connsiteY36" fmla="*/ 835025 h 1504951"/>
              <a:gd name="connsiteX37" fmla="*/ 2397125 w 4346577"/>
              <a:gd name="connsiteY37" fmla="*/ 835025 h 1504951"/>
              <a:gd name="connsiteX38" fmla="*/ 2397125 w 4346577"/>
              <a:gd name="connsiteY38" fmla="*/ 914400 h 1504951"/>
              <a:gd name="connsiteX39" fmla="*/ 2422525 w 4346577"/>
              <a:gd name="connsiteY39" fmla="*/ 914400 h 1504951"/>
              <a:gd name="connsiteX40" fmla="*/ 2422525 w 4346577"/>
              <a:gd name="connsiteY40" fmla="*/ 965200 h 1504951"/>
              <a:gd name="connsiteX41" fmla="*/ 2447925 w 4346577"/>
              <a:gd name="connsiteY41" fmla="*/ 962025 h 1504951"/>
              <a:gd name="connsiteX42" fmla="*/ 2447925 w 4346577"/>
              <a:gd name="connsiteY42" fmla="*/ 984250 h 1504951"/>
              <a:gd name="connsiteX43" fmla="*/ 2530475 w 4346577"/>
              <a:gd name="connsiteY43" fmla="*/ 987425 h 1504951"/>
              <a:gd name="connsiteX44" fmla="*/ 2530475 w 4346577"/>
              <a:gd name="connsiteY44" fmla="*/ 1016000 h 1504951"/>
              <a:gd name="connsiteX45" fmla="*/ 2838450 w 4346577"/>
              <a:gd name="connsiteY45" fmla="*/ 1019175 h 1504951"/>
              <a:gd name="connsiteX46" fmla="*/ 2838450 w 4346577"/>
              <a:gd name="connsiteY46" fmla="*/ 1035050 h 1504951"/>
              <a:gd name="connsiteX47" fmla="*/ 2857500 w 4346577"/>
              <a:gd name="connsiteY47" fmla="*/ 1035050 h 1504951"/>
              <a:gd name="connsiteX48" fmla="*/ 2854325 w 4346577"/>
              <a:gd name="connsiteY48" fmla="*/ 1085850 h 1504951"/>
              <a:gd name="connsiteX49" fmla="*/ 2876550 w 4346577"/>
              <a:gd name="connsiteY49" fmla="*/ 1085850 h 1504951"/>
              <a:gd name="connsiteX50" fmla="*/ 2873375 w 4346577"/>
              <a:gd name="connsiteY50" fmla="*/ 1196975 h 1504951"/>
              <a:gd name="connsiteX51" fmla="*/ 3140075 w 4346577"/>
              <a:gd name="connsiteY51" fmla="*/ 1196975 h 1504951"/>
              <a:gd name="connsiteX52" fmla="*/ 3140075 w 4346577"/>
              <a:gd name="connsiteY52" fmla="*/ 1219200 h 1504951"/>
              <a:gd name="connsiteX53" fmla="*/ 3197225 w 4346577"/>
              <a:gd name="connsiteY53" fmla="*/ 1219200 h 1504951"/>
              <a:gd name="connsiteX54" fmla="*/ 3200400 w 4346577"/>
              <a:gd name="connsiteY54" fmla="*/ 1279525 h 1504951"/>
              <a:gd name="connsiteX55" fmla="*/ 3546475 w 4346577"/>
              <a:gd name="connsiteY55" fmla="*/ 1276350 h 1504951"/>
              <a:gd name="connsiteX56" fmla="*/ 3546475 w 4346577"/>
              <a:gd name="connsiteY56" fmla="*/ 1304925 h 1504951"/>
              <a:gd name="connsiteX57" fmla="*/ 3613150 w 4346577"/>
              <a:gd name="connsiteY57" fmla="*/ 1301750 h 1504951"/>
              <a:gd name="connsiteX58" fmla="*/ 3613150 w 4346577"/>
              <a:gd name="connsiteY58" fmla="*/ 1330325 h 1504951"/>
              <a:gd name="connsiteX59" fmla="*/ 3705225 w 4346577"/>
              <a:gd name="connsiteY59" fmla="*/ 1330325 h 1504951"/>
              <a:gd name="connsiteX60" fmla="*/ 3705225 w 4346577"/>
              <a:gd name="connsiteY60" fmla="*/ 1358900 h 1504951"/>
              <a:gd name="connsiteX61" fmla="*/ 3743325 w 4346577"/>
              <a:gd name="connsiteY61" fmla="*/ 1362075 h 1504951"/>
              <a:gd name="connsiteX62" fmla="*/ 3743325 w 4346577"/>
              <a:gd name="connsiteY62" fmla="*/ 1384300 h 1504951"/>
              <a:gd name="connsiteX63" fmla="*/ 4114800 w 4346577"/>
              <a:gd name="connsiteY63" fmla="*/ 1387475 h 1504951"/>
              <a:gd name="connsiteX64" fmla="*/ 4111625 w 4346577"/>
              <a:gd name="connsiteY64" fmla="*/ 1438276 h 1504951"/>
              <a:gd name="connsiteX65" fmla="*/ 4127500 w 4346577"/>
              <a:gd name="connsiteY65" fmla="*/ 1438275 h 1504951"/>
              <a:gd name="connsiteX66" fmla="*/ 4127501 w 4346577"/>
              <a:gd name="connsiteY66" fmla="*/ 1489076 h 1504951"/>
              <a:gd name="connsiteX67" fmla="*/ 4346577 w 4346577"/>
              <a:gd name="connsiteY67" fmla="*/ 1504951 h 1504951"/>
              <a:gd name="connsiteX0" fmla="*/ 0 w 4165602"/>
              <a:gd name="connsiteY0" fmla="*/ 0 h 1489082"/>
              <a:gd name="connsiteX1" fmla="*/ 450850 w 4165602"/>
              <a:gd name="connsiteY1" fmla="*/ 6350 h 1489082"/>
              <a:gd name="connsiteX2" fmla="*/ 450850 w 4165602"/>
              <a:gd name="connsiteY2" fmla="*/ 28575 h 1489082"/>
              <a:gd name="connsiteX3" fmla="*/ 638175 w 4165602"/>
              <a:gd name="connsiteY3" fmla="*/ 28575 h 1489082"/>
              <a:gd name="connsiteX4" fmla="*/ 641350 w 4165602"/>
              <a:gd name="connsiteY4" fmla="*/ 50800 h 1489082"/>
              <a:gd name="connsiteX5" fmla="*/ 838200 w 4165602"/>
              <a:gd name="connsiteY5" fmla="*/ 57150 h 1489082"/>
              <a:gd name="connsiteX6" fmla="*/ 841375 w 4165602"/>
              <a:gd name="connsiteY6" fmla="*/ 79375 h 1489082"/>
              <a:gd name="connsiteX7" fmla="*/ 898525 w 4165602"/>
              <a:gd name="connsiteY7" fmla="*/ 79375 h 1489082"/>
              <a:gd name="connsiteX8" fmla="*/ 908050 w 4165602"/>
              <a:gd name="connsiteY8" fmla="*/ 101600 h 1489082"/>
              <a:gd name="connsiteX9" fmla="*/ 1416050 w 4165602"/>
              <a:gd name="connsiteY9" fmla="*/ 104775 h 1489082"/>
              <a:gd name="connsiteX10" fmla="*/ 1416050 w 4165602"/>
              <a:gd name="connsiteY10" fmla="*/ 120650 h 1489082"/>
              <a:gd name="connsiteX11" fmla="*/ 1431925 w 4165602"/>
              <a:gd name="connsiteY11" fmla="*/ 120650 h 1489082"/>
              <a:gd name="connsiteX12" fmla="*/ 1431925 w 4165602"/>
              <a:gd name="connsiteY12" fmla="*/ 136525 h 1489082"/>
              <a:gd name="connsiteX13" fmla="*/ 1441450 w 4165602"/>
              <a:gd name="connsiteY13" fmla="*/ 136525 h 1489082"/>
              <a:gd name="connsiteX14" fmla="*/ 1441450 w 4165602"/>
              <a:gd name="connsiteY14" fmla="*/ 155575 h 1489082"/>
              <a:gd name="connsiteX15" fmla="*/ 1466850 w 4165602"/>
              <a:gd name="connsiteY15" fmla="*/ 161925 h 1489082"/>
              <a:gd name="connsiteX16" fmla="*/ 1466850 w 4165602"/>
              <a:gd name="connsiteY16" fmla="*/ 180975 h 1489082"/>
              <a:gd name="connsiteX17" fmla="*/ 1889125 w 4165602"/>
              <a:gd name="connsiteY17" fmla="*/ 180975 h 1489082"/>
              <a:gd name="connsiteX18" fmla="*/ 1889125 w 4165602"/>
              <a:gd name="connsiteY18" fmla="*/ 209550 h 1489082"/>
              <a:gd name="connsiteX19" fmla="*/ 1927225 w 4165602"/>
              <a:gd name="connsiteY19" fmla="*/ 209550 h 1489082"/>
              <a:gd name="connsiteX20" fmla="*/ 1930400 w 4165602"/>
              <a:gd name="connsiteY20" fmla="*/ 234950 h 1489082"/>
              <a:gd name="connsiteX21" fmla="*/ 2320925 w 4165602"/>
              <a:gd name="connsiteY21" fmla="*/ 238125 h 1489082"/>
              <a:gd name="connsiteX22" fmla="*/ 2317750 w 4165602"/>
              <a:gd name="connsiteY22" fmla="*/ 263525 h 1489082"/>
              <a:gd name="connsiteX23" fmla="*/ 2343150 w 4165602"/>
              <a:gd name="connsiteY23" fmla="*/ 263525 h 1489082"/>
              <a:gd name="connsiteX24" fmla="*/ 2346325 w 4165602"/>
              <a:gd name="connsiteY24" fmla="*/ 358775 h 1489082"/>
              <a:gd name="connsiteX25" fmla="*/ 2355850 w 4165602"/>
              <a:gd name="connsiteY25" fmla="*/ 361950 h 1489082"/>
              <a:gd name="connsiteX26" fmla="*/ 2359025 w 4165602"/>
              <a:gd name="connsiteY26" fmla="*/ 444500 h 1489082"/>
              <a:gd name="connsiteX27" fmla="*/ 2365375 w 4165602"/>
              <a:gd name="connsiteY27" fmla="*/ 444500 h 1489082"/>
              <a:gd name="connsiteX28" fmla="*/ 2362200 w 4165602"/>
              <a:gd name="connsiteY28" fmla="*/ 546100 h 1489082"/>
              <a:gd name="connsiteX29" fmla="*/ 2371725 w 4165602"/>
              <a:gd name="connsiteY29" fmla="*/ 546100 h 1489082"/>
              <a:gd name="connsiteX30" fmla="*/ 2371725 w 4165602"/>
              <a:gd name="connsiteY30" fmla="*/ 625475 h 1489082"/>
              <a:gd name="connsiteX31" fmla="*/ 2381250 w 4165602"/>
              <a:gd name="connsiteY31" fmla="*/ 625475 h 1489082"/>
              <a:gd name="connsiteX32" fmla="*/ 2378075 w 4165602"/>
              <a:gd name="connsiteY32" fmla="*/ 704850 h 1489082"/>
              <a:gd name="connsiteX33" fmla="*/ 2387600 w 4165602"/>
              <a:gd name="connsiteY33" fmla="*/ 704850 h 1489082"/>
              <a:gd name="connsiteX34" fmla="*/ 2381250 w 4165602"/>
              <a:gd name="connsiteY34" fmla="*/ 777875 h 1489082"/>
              <a:gd name="connsiteX35" fmla="*/ 2397125 w 4165602"/>
              <a:gd name="connsiteY35" fmla="*/ 777875 h 1489082"/>
              <a:gd name="connsiteX36" fmla="*/ 2393950 w 4165602"/>
              <a:gd name="connsiteY36" fmla="*/ 835025 h 1489082"/>
              <a:gd name="connsiteX37" fmla="*/ 2397125 w 4165602"/>
              <a:gd name="connsiteY37" fmla="*/ 835025 h 1489082"/>
              <a:gd name="connsiteX38" fmla="*/ 2397125 w 4165602"/>
              <a:gd name="connsiteY38" fmla="*/ 914400 h 1489082"/>
              <a:gd name="connsiteX39" fmla="*/ 2422525 w 4165602"/>
              <a:gd name="connsiteY39" fmla="*/ 914400 h 1489082"/>
              <a:gd name="connsiteX40" fmla="*/ 2422525 w 4165602"/>
              <a:gd name="connsiteY40" fmla="*/ 965200 h 1489082"/>
              <a:gd name="connsiteX41" fmla="*/ 2447925 w 4165602"/>
              <a:gd name="connsiteY41" fmla="*/ 962025 h 1489082"/>
              <a:gd name="connsiteX42" fmla="*/ 2447925 w 4165602"/>
              <a:gd name="connsiteY42" fmla="*/ 984250 h 1489082"/>
              <a:gd name="connsiteX43" fmla="*/ 2530475 w 4165602"/>
              <a:gd name="connsiteY43" fmla="*/ 987425 h 1489082"/>
              <a:gd name="connsiteX44" fmla="*/ 2530475 w 4165602"/>
              <a:gd name="connsiteY44" fmla="*/ 1016000 h 1489082"/>
              <a:gd name="connsiteX45" fmla="*/ 2838450 w 4165602"/>
              <a:gd name="connsiteY45" fmla="*/ 1019175 h 1489082"/>
              <a:gd name="connsiteX46" fmla="*/ 2838450 w 4165602"/>
              <a:gd name="connsiteY46" fmla="*/ 1035050 h 1489082"/>
              <a:gd name="connsiteX47" fmla="*/ 2857500 w 4165602"/>
              <a:gd name="connsiteY47" fmla="*/ 1035050 h 1489082"/>
              <a:gd name="connsiteX48" fmla="*/ 2854325 w 4165602"/>
              <a:gd name="connsiteY48" fmla="*/ 1085850 h 1489082"/>
              <a:gd name="connsiteX49" fmla="*/ 2876550 w 4165602"/>
              <a:gd name="connsiteY49" fmla="*/ 1085850 h 1489082"/>
              <a:gd name="connsiteX50" fmla="*/ 2873375 w 4165602"/>
              <a:gd name="connsiteY50" fmla="*/ 1196975 h 1489082"/>
              <a:gd name="connsiteX51" fmla="*/ 3140075 w 4165602"/>
              <a:gd name="connsiteY51" fmla="*/ 1196975 h 1489082"/>
              <a:gd name="connsiteX52" fmla="*/ 3140075 w 4165602"/>
              <a:gd name="connsiteY52" fmla="*/ 1219200 h 1489082"/>
              <a:gd name="connsiteX53" fmla="*/ 3197225 w 4165602"/>
              <a:gd name="connsiteY53" fmla="*/ 1219200 h 1489082"/>
              <a:gd name="connsiteX54" fmla="*/ 3200400 w 4165602"/>
              <a:gd name="connsiteY54" fmla="*/ 1279525 h 1489082"/>
              <a:gd name="connsiteX55" fmla="*/ 3546475 w 4165602"/>
              <a:gd name="connsiteY55" fmla="*/ 1276350 h 1489082"/>
              <a:gd name="connsiteX56" fmla="*/ 3546475 w 4165602"/>
              <a:gd name="connsiteY56" fmla="*/ 1304925 h 1489082"/>
              <a:gd name="connsiteX57" fmla="*/ 3613150 w 4165602"/>
              <a:gd name="connsiteY57" fmla="*/ 1301750 h 1489082"/>
              <a:gd name="connsiteX58" fmla="*/ 3613150 w 4165602"/>
              <a:gd name="connsiteY58" fmla="*/ 1330325 h 1489082"/>
              <a:gd name="connsiteX59" fmla="*/ 3705225 w 4165602"/>
              <a:gd name="connsiteY59" fmla="*/ 1330325 h 1489082"/>
              <a:gd name="connsiteX60" fmla="*/ 3705225 w 4165602"/>
              <a:gd name="connsiteY60" fmla="*/ 1358900 h 1489082"/>
              <a:gd name="connsiteX61" fmla="*/ 3743325 w 4165602"/>
              <a:gd name="connsiteY61" fmla="*/ 1362075 h 1489082"/>
              <a:gd name="connsiteX62" fmla="*/ 3743325 w 4165602"/>
              <a:gd name="connsiteY62" fmla="*/ 1384300 h 1489082"/>
              <a:gd name="connsiteX63" fmla="*/ 4114800 w 4165602"/>
              <a:gd name="connsiteY63" fmla="*/ 1387475 h 1489082"/>
              <a:gd name="connsiteX64" fmla="*/ 4111625 w 4165602"/>
              <a:gd name="connsiteY64" fmla="*/ 1438276 h 1489082"/>
              <a:gd name="connsiteX65" fmla="*/ 4127500 w 4165602"/>
              <a:gd name="connsiteY65" fmla="*/ 1438275 h 1489082"/>
              <a:gd name="connsiteX66" fmla="*/ 4127501 w 4165602"/>
              <a:gd name="connsiteY66" fmla="*/ 1489076 h 1489082"/>
              <a:gd name="connsiteX67" fmla="*/ 4165602 w 4165602"/>
              <a:gd name="connsiteY67" fmla="*/ 1489076 h 1489082"/>
              <a:gd name="connsiteX0" fmla="*/ 0 w 4146552"/>
              <a:gd name="connsiteY0" fmla="*/ 0 h 1489082"/>
              <a:gd name="connsiteX1" fmla="*/ 450850 w 4146552"/>
              <a:gd name="connsiteY1" fmla="*/ 6350 h 1489082"/>
              <a:gd name="connsiteX2" fmla="*/ 450850 w 4146552"/>
              <a:gd name="connsiteY2" fmla="*/ 28575 h 1489082"/>
              <a:gd name="connsiteX3" fmla="*/ 638175 w 4146552"/>
              <a:gd name="connsiteY3" fmla="*/ 28575 h 1489082"/>
              <a:gd name="connsiteX4" fmla="*/ 641350 w 4146552"/>
              <a:gd name="connsiteY4" fmla="*/ 50800 h 1489082"/>
              <a:gd name="connsiteX5" fmla="*/ 838200 w 4146552"/>
              <a:gd name="connsiteY5" fmla="*/ 57150 h 1489082"/>
              <a:gd name="connsiteX6" fmla="*/ 841375 w 4146552"/>
              <a:gd name="connsiteY6" fmla="*/ 79375 h 1489082"/>
              <a:gd name="connsiteX7" fmla="*/ 898525 w 4146552"/>
              <a:gd name="connsiteY7" fmla="*/ 79375 h 1489082"/>
              <a:gd name="connsiteX8" fmla="*/ 908050 w 4146552"/>
              <a:gd name="connsiteY8" fmla="*/ 101600 h 1489082"/>
              <a:gd name="connsiteX9" fmla="*/ 1416050 w 4146552"/>
              <a:gd name="connsiteY9" fmla="*/ 104775 h 1489082"/>
              <a:gd name="connsiteX10" fmla="*/ 1416050 w 4146552"/>
              <a:gd name="connsiteY10" fmla="*/ 120650 h 1489082"/>
              <a:gd name="connsiteX11" fmla="*/ 1431925 w 4146552"/>
              <a:gd name="connsiteY11" fmla="*/ 120650 h 1489082"/>
              <a:gd name="connsiteX12" fmla="*/ 1431925 w 4146552"/>
              <a:gd name="connsiteY12" fmla="*/ 136525 h 1489082"/>
              <a:gd name="connsiteX13" fmla="*/ 1441450 w 4146552"/>
              <a:gd name="connsiteY13" fmla="*/ 136525 h 1489082"/>
              <a:gd name="connsiteX14" fmla="*/ 1441450 w 4146552"/>
              <a:gd name="connsiteY14" fmla="*/ 155575 h 1489082"/>
              <a:gd name="connsiteX15" fmla="*/ 1466850 w 4146552"/>
              <a:gd name="connsiteY15" fmla="*/ 161925 h 1489082"/>
              <a:gd name="connsiteX16" fmla="*/ 1466850 w 4146552"/>
              <a:gd name="connsiteY16" fmla="*/ 180975 h 1489082"/>
              <a:gd name="connsiteX17" fmla="*/ 1889125 w 4146552"/>
              <a:gd name="connsiteY17" fmla="*/ 180975 h 1489082"/>
              <a:gd name="connsiteX18" fmla="*/ 1889125 w 4146552"/>
              <a:gd name="connsiteY18" fmla="*/ 209550 h 1489082"/>
              <a:gd name="connsiteX19" fmla="*/ 1927225 w 4146552"/>
              <a:gd name="connsiteY19" fmla="*/ 209550 h 1489082"/>
              <a:gd name="connsiteX20" fmla="*/ 1930400 w 4146552"/>
              <a:gd name="connsiteY20" fmla="*/ 234950 h 1489082"/>
              <a:gd name="connsiteX21" fmla="*/ 2320925 w 4146552"/>
              <a:gd name="connsiteY21" fmla="*/ 238125 h 1489082"/>
              <a:gd name="connsiteX22" fmla="*/ 2317750 w 4146552"/>
              <a:gd name="connsiteY22" fmla="*/ 263525 h 1489082"/>
              <a:gd name="connsiteX23" fmla="*/ 2343150 w 4146552"/>
              <a:gd name="connsiteY23" fmla="*/ 263525 h 1489082"/>
              <a:gd name="connsiteX24" fmla="*/ 2346325 w 4146552"/>
              <a:gd name="connsiteY24" fmla="*/ 358775 h 1489082"/>
              <a:gd name="connsiteX25" fmla="*/ 2355850 w 4146552"/>
              <a:gd name="connsiteY25" fmla="*/ 361950 h 1489082"/>
              <a:gd name="connsiteX26" fmla="*/ 2359025 w 4146552"/>
              <a:gd name="connsiteY26" fmla="*/ 444500 h 1489082"/>
              <a:gd name="connsiteX27" fmla="*/ 2365375 w 4146552"/>
              <a:gd name="connsiteY27" fmla="*/ 444500 h 1489082"/>
              <a:gd name="connsiteX28" fmla="*/ 2362200 w 4146552"/>
              <a:gd name="connsiteY28" fmla="*/ 546100 h 1489082"/>
              <a:gd name="connsiteX29" fmla="*/ 2371725 w 4146552"/>
              <a:gd name="connsiteY29" fmla="*/ 546100 h 1489082"/>
              <a:gd name="connsiteX30" fmla="*/ 2371725 w 4146552"/>
              <a:gd name="connsiteY30" fmla="*/ 625475 h 1489082"/>
              <a:gd name="connsiteX31" fmla="*/ 2381250 w 4146552"/>
              <a:gd name="connsiteY31" fmla="*/ 625475 h 1489082"/>
              <a:gd name="connsiteX32" fmla="*/ 2378075 w 4146552"/>
              <a:gd name="connsiteY32" fmla="*/ 704850 h 1489082"/>
              <a:gd name="connsiteX33" fmla="*/ 2387600 w 4146552"/>
              <a:gd name="connsiteY33" fmla="*/ 704850 h 1489082"/>
              <a:gd name="connsiteX34" fmla="*/ 2381250 w 4146552"/>
              <a:gd name="connsiteY34" fmla="*/ 777875 h 1489082"/>
              <a:gd name="connsiteX35" fmla="*/ 2397125 w 4146552"/>
              <a:gd name="connsiteY35" fmla="*/ 777875 h 1489082"/>
              <a:gd name="connsiteX36" fmla="*/ 2393950 w 4146552"/>
              <a:gd name="connsiteY36" fmla="*/ 835025 h 1489082"/>
              <a:gd name="connsiteX37" fmla="*/ 2397125 w 4146552"/>
              <a:gd name="connsiteY37" fmla="*/ 835025 h 1489082"/>
              <a:gd name="connsiteX38" fmla="*/ 2397125 w 4146552"/>
              <a:gd name="connsiteY38" fmla="*/ 914400 h 1489082"/>
              <a:gd name="connsiteX39" fmla="*/ 2422525 w 4146552"/>
              <a:gd name="connsiteY39" fmla="*/ 914400 h 1489082"/>
              <a:gd name="connsiteX40" fmla="*/ 2422525 w 4146552"/>
              <a:gd name="connsiteY40" fmla="*/ 965200 h 1489082"/>
              <a:gd name="connsiteX41" fmla="*/ 2447925 w 4146552"/>
              <a:gd name="connsiteY41" fmla="*/ 962025 h 1489082"/>
              <a:gd name="connsiteX42" fmla="*/ 2447925 w 4146552"/>
              <a:gd name="connsiteY42" fmla="*/ 984250 h 1489082"/>
              <a:gd name="connsiteX43" fmla="*/ 2530475 w 4146552"/>
              <a:gd name="connsiteY43" fmla="*/ 987425 h 1489082"/>
              <a:gd name="connsiteX44" fmla="*/ 2530475 w 4146552"/>
              <a:gd name="connsiteY44" fmla="*/ 1016000 h 1489082"/>
              <a:gd name="connsiteX45" fmla="*/ 2838450 w 4146552"/>
              <a:gd name="connsiteY45" fmla="*/ 1019175 h 1489082"/>
              <a:gd name="connsiteX46" fmla="*/ 2838450 w 4146552"/>
              <a:gd name="connsiteY46" fmla="*/ 1035050 h 1489082"/>
              <a:gd name="connsiteX47" fmla="*/ 2857500 w 4146552"/>
              <a:gd name="connsiteY47" fmla="*/ 1035050 h 1489082"/>
              <a:gd name="connsiteX48" fmla="*/ 2854325 w 4146552"/>
              <a:gd name="connsiteY48" fmla="*/ 1085850 h 1489082"/>
              <a:gd name="connsiteX49" fmla="*/ 2876550 w 4146552"/>
              <a:gd name="connsiteY49" fmla="*/ 1085850 h 1489082"/>
              <a:gd name="connsiteX50" fmla="*/ 2873375 w 4146552"/>
              <a:gd name="connsiteY50" fmla="*/ 1196975 h 1489082"/>
              <a:gd name="connsiteX51" fmla="*/ 3140075 w 4146552"/>
              <a:gd name="connsiteY51" fmla="*/ 1196975 h 1489082"/>
              <a:gd name="connsiteX52" fmla="*/ 3140075 w 4146552"/>
              <a:gd name="connsiteY52" fmla="*/ 1219200 h 1489082"/>
              <a:gd name="connsiteX53" fmla="*/ 3197225 w 4146552"/>
              <a:gd name="connsiteY53" fmla="*/ 1219200 h 1489082"/>
              <a:gd name="connsiteX54" fmla="*/ 3200400 w 4146552"/>
              <a:gd name="connsiteY54" fmla="*/ 1279525 h 1489082"/>
              <a:gd name="connsiteX55" fmla="*/ 3546475 w 4146552"/>
              <a:gd name="connsiteY55" fmla="*/ 1276350 h 1489082"/>
              <a:gd name="connsiteX56" fmla="*/ 3546475 w 4146552"/>
              <a:gd name="connsiteY56" fmla="*/ 1304925 h 1489082"/>
              <a:gd name="connsiteX57" fmla="*/ 3613150 w 4146552"/>
              <a:gd name="connsiteY57" fmla="*/ 1301750 h 1489082"/>
              <a:gd name="connsiteX58" fmla="*/ 3613150 w 4146552"/>
              <a:gd name="connsiteY58" fmla="*/ 1330325 h 1489082"/>
              <a:gd name="connsiteX59" fmla="*/ 3705225 w 4146552"/>
              <a:gd name="connsiteY59" fmla="*/ 1330325 h 1489082"/>
              <a:gd name="connsiteX60" fmla="*/ 3705225 w 4146552"/>
              <a:gd name="connsiteY60" fmla="*/ 1358900 h 1489082"/>
              <a:gd name="connsiteX61" fmla="*/ 3743325 w 4146552"/>
              <a:gd name="connsiteY61" fmla="*/ 1362075 h 1489082"/>
              <a:gd name="connsiteX62" fmla="*/ 3743325 w 4146552"/>
              <a:gd name="connsiteY62" fmla="*/ 1384300 h 1489082"/>
              <a:gd name="connsiteX63" fmla="*/ 4114800 w 4146552"/>
              <a:gd name="connsiteY63" fmla="*/ 1387475 h 1489082"/>
              <a:gd name="connsiteX64" fmla="*/ 4111625 w 4146552"/>
              <a:gd name="connsiteY64" fmla="*/ 1438276 h 1489082"/>
              <a:gd name="connsiteX65" fmla="*/ 4127500 w 4146552"/>
              <a:gd name="connsiteY65" fmla="*/ 1438275 h 1489082"/>
              <a:gd name="connsiteX66" fmla="*/ 4127501 w 4146552"/>
              <a:gd name="connsiteY66" fmla="*/ 1489076 h 1489082"/>
              <a:gd name="connsiteX67" fmla="*/ 4146552 w 4146552"/>
              <a:gd name="connsiteY67" fmla="*/ 1489076 h 1489082"/>
              <a:gd name="connsiteX0" fmla="*/ 0 w 4152902"/>
              <a:gd name="connsiteY0" fmla="*/ 0 h 1489082"/>
              <a:gd name="connsiteX1" fmla="*/ 450850 w 4152902"/>
              <a:gd name="connsiteY1" fmla="*/ 6350 h 1489082"/>
              <a:gd name="connsiteX2" fmla="*/ 450850 w 4152902"/>
              <a:gd name="connsiteY2" fmla="*/ 28575 h 1489082"/>
              <a:gd name="connsiteX3" fmla="*/ 638175 w 4152902"/>
              <a:gd name="connsiteY3" fmla="*/ 28575 h 1489082"/>
              <a:gd name="connsiteX4" fmla="*/ 641350 w 4152902"/>
              <a:gd name="connsiteY4" fmla="*/ 50800 h 1489082"/>
              <a:gd name="connsiteX5" fmla="*/ 838200 w 4152902"/>
              <a:gd name="connsiteY5" fmla="*/ 57150 h 1489082"/>
              <a:gd name="connsiteX6" fmla="*/ 841375 w 4152902"/>
              <a:gd name="connsiteY6" fmla="*/ 79375 h 1489082"/>
              <a:gd name="connsiteX7" fmla="*/ 898525 w 4152902"/>
              <a:gd name="connsiteY7" fmla="*/ 79375 h 1489082"/>
              <a:gd name="connsiteX8" fmla="*/ 908050 w 4152902"/>
              <a:gd name="connsiteY8" fmla="*/ 101600 h 1489082"/>
              <a:gd name="connsiteX9" fmla="*/ 1416050 w 4152902"/>
              <a:gd name="connsiteY9" fmla="*/ 104775 h 1489082"/>
              <a:gd name="connsiteX10" fmla="*/ 1416050 w 4152902"/>
              <a:gd name="connsiteY10" fmla="*/ 120650 h 1489082"/>
              <a:gd name="connsiteX11" fmla="*/ 1431925 w 4152902"/>
              <a:gd name="connsiteY11" fmla="*/ 120650 h 1489082"/>
              <a:gd name="connsiteX12" fmla="*/ 1431925 w 4152902"/>
              <a:gd name="connsiteY12" fmla="*/ 136525 h 1489082"/>
              <a:gd name="connsiteX13" fmla="*/ 1441450 w 4152902"/>
              <a:gd name="connsiteY13" fmla="*/ 136525 h 1489082"/>
              <a:gd name="connsiteX14" fmla="*/ 1441450 w 4152902"/>
              <a:gd name="connsiteY14" fmla="*/ 155575 h 1489082"/>
              <a:gd name="connsiteX15" fmla="*/ 1466850 w 4152902"/>
              <a:gd name="connsiteY15" fmla="*/ 161925 h 1489082"/>
              <a:gd name="connsiteX16" fmla="*/ 1466850 w 4152902"/>
              <a:gd name="connsiteY16" fmla="*/ 180975 h 1489082"/>
              <a:gd name="connsiteX17" fmla="*/ 1889125 w 4152902"/>
              <a:gd name="connsiteY17" fmla="*/ 180975 h 1489082"/>
              <a:gd name="connsiteX18" fmla="*/ 1889125 w 4152902"/>
              <a:gd name="connsiteY18" fmla="*/ 209550 h 1489082"/>
              <a:gd name="connsiteX19" fmla="*/ 1927225 w 4152902"/>
              <a:gd name="connsiteY19" fmla="*/ 209550 h 1489082"/>
              <a:gd name="connsiteX20" fmla="*/ 1930400 w 4152902"/>
              <a:gd name="connsiteY20" fmla="*/ 234950 h 1489082"/>
              <a:gd name="connsiteX21" fmla="*/ 2320925 w 4152902"/>
              <a:gd name="connsiteY21" fmla="*/ 238125 h 1489082"/>
              <a:gd name="connsiteX22" fmla="*/ 2317750 w 4152902"/>
              <a:gd name="connsiteY22" fmla="*/ 263525 h 1489082"/>
              <a:gd name="connsiteX23" fmla="*/ 2343150 w 4152902"/>
              <a:gd name="connsiteY23" fmla="*/ 263525 h 1489082"/>
              <a:gd name="connsiteX24" fmla="*/ 2346325 w 4152902"/>
              <a:gd name="connsiteY24" fmla="*/ 358775 h 1489082"/>
              <a:gd name="connsiteX25" fmla="*/ 2355850 w 4152902"/>
              <a:gd name="connsiteY25" fmla="*/ 361950 h 1489082"/>
              <a:gd name="connsiteX26" fmla="*/ 2359025 w 4152902"/>
              <a:gd name="connsiteY26" fmla="*/ 444500 h 1489082"/>
              <a:gd name="connsiteX27" fmla="*/ 2365375 w 4152902"/>
              <a:gd name="connsiteY27" fmla="*/ 444500 h 1489082"/>
              <a:gd name="connsiteX28" fmla="*/ 2362200 w 4152902"/>
              <a:gd name="connsiteY28" fmla="*/ 546100 h 1489082"/>
              <a:gd name="connsiteX29" fmla="*/ 2371725 w 4152902"/>
              <a:gd name="connsiteY29" fmla="*/ 546100 h 1489082"/>
              <a:gd name="connsiteX30" fmla="*/ 2371725 w 4152902"/>
              <a:gd name="connsiteY30" fmla="*/ 625475 h 1489082"/>
              <a:gd name="connsiteX31" fmla="*/ 2381250 w 4152902"/>
              <a:gd name="connsiteY31" fmla="*/ 625475 h 1489082"/>
              <a:gd name="connsiteX32" fmla="*/ 2378075 w 4152902"/>
              <a:gd name="connsiteY32" fmla="*/ 704850 h 1489082"/>
              <a:gd name="connsiteX33" fmla="*/ 2387600 w 4152902"/>
              <a:gd name="connsiteY33" fmla="*/ 704850 h 1489082"/>
              <a:gd name="connsiteX34" fmla="*/ 2381250 w 4152902"/>
              <a:gd name="connsiteY34" fmla="*/ 777875 h 1489082"/>
              <a:gd name="connsiteX35" fmla="*/ 2397125 w 4152902"/>
              <a:gd name="connsiteY35" fmla="*/ 777875 h 1489082"/>
              <a:gd name="connsiteX36" fmla="*/ 2393950 w 4152902"/>
              <a:gd name="connsiteY36" fmla="*/ 835025 h 1489082"/>
              <a:gd name="connsiteX37" fmla="*/ 2397125 w 4152902"/>
              <a:gd name="connsiteY37" fmla="*/ 835025 h 1489082"/>
              <a:gd name="connsiteX38" fmla="*/ 2397125 w 4152902"/>
              <a:gd name="connsiteY38" fmla="*/ 914400 h 1489082"/>
              <a:gd name="connsiteX39" fmla="*/ 2422525 w 4152902"/>
              <a:gd name="connsiteY39" fmla="*/ 914400 h 1489082"/>
              <a:gd name="connsiteX40" fmla="*/ 2422525 w 4152902"/>
              <a:gd name="connsiteY40" fmla="*/ 965200 h 1489082"/>
              <a:gd name="connsiteX41" fmla="*/ 2447925 w 4152902"/>
              <a:gd name="connsiteY41" fmla="*/ 962025 h 1489082"/>
              <a:gd name="connsiteX42" fmla="*/ 2447925 w 4152902"/>
              <a:gd name="connsiteY42" fmla="*/ 984250 h 1489082"/>
              <a:gd name="connsiteX43" fmla="*/ 2530475 w 4152902"/>
              <a:gd name="connsiteY43" fmla="*/ 987425 h 1489082"/>
              <a:gd name="connsiteX44" fmla="*/ 2530475 w 4152902"/>
              <a:gd name="connsiteY44" fmla="*/ 1016000 h 1489082"/>
              <a:gd name="connsiteX45" fmla="*/ 2838450 w 4152902"/>
              <a:gd name="connsiteY45" fmla="*/ 1019175 h 1489082"/>
              <a:gd name="connsiteX46" fmla="*/ 2838450 w 4152902"/>
              <a:gd name="connsiteY46" fmla="*/ 1035050 h 1489082"/>
              <a:gd name="connsiteX47" fmla="*/ 2857500 w 4152902"/>
              <a:gd name="connsiteY47" fmla="*/ 1035050 h 1489082"/>
              <a:gd name="connsiteX48" fmla="*/ 2854325 w 4152902"/>
              <a:gd name="connsiteY48" fmla="*/ 1085850 h 1489082"/>
              <a:gd name="connsiteX49" fmla="*/ 2876550 w 4152902"/>
              <a:gd name="connsiteY49" fmla="*/ 1085850 h 1489082"/>
              <a:gd name="connsiteX50" fmla="*/ 2873375 w 4152902"/>
              <a:gd name="connsiteY50" fmla="*/ 1196975 h 1489082"/>
              <a:gd name="connsiteX51" fmla="*/ 3140075 w 4152902"/>
              <a:gd name="connsiteY51" fmla="*/ 1196975 h 1489082"/>
              <a:gd name="connsiteX52" fmla="*/ 3140075 w 4152902"/>
              <a:gd name="connsiteY52" fmla="*/ 1219200 h 1489082"/>
              <a:gd name="connsiteX53" fmla="*/ 3197225 w 4152902"/>
              <a:gd name="connsiteY53" fmla="*/ 1219200 h 1489082"/>
              <a:gd name="connsiteX54" fmla="*/ 3200400 w 4152902"/>
              <a:gd name="connsiteY54" fmla="*/ 1279525 h 1489082"/>
              <a:gd name="connsiteX55" fmla="*/ 3546475 w 4152902"/>
              <a:gd name="connsiteY55" fmla="*/ 1276350 h 1489082"/>
              <a:gd name="connsiteX56" fmla="*/ 3546475 w 4152902"/>
              <a:gd name="connsiteY56" fmla="*/ 1304925 h 1489082"/>
              <a:gd name="connsiteX57" fmla="*/ 3613150 w 4152902"/>
              <a:gd name="connsiteY57" fmla="*/ 1301750 h 1489082"/>
              <a:gd name="connsiteX58" fmla="*/ 3613150 w 4152902"/>
              <a:gd name="connsiteY58" fmla="*/ 1330325 h 1489082"/>
              <a:gd name="connsiteX59" fmla="*/ 3705225 w 4152902"/>
              <a:gd name="connsiteY59" fmla="*/ 1330325 h 1489082"/>
              <a:gd name="connsiteX60" fmla="*/ 3705225 w 4152902"/>
              <a:gd name="connsiteY60" fmla="*/ 1358900 h 1489082"/>
              <a:gd name="connsiteX61" fmla="*/ 3743325 w 4152902"/>
              <a:gd name="connsiteY61" fmla="*/ 1362075 h 1489082"/>
              <a:gd name="connsiteX62" fmla="*/ 3743325 w 4152902"/>
              <a:gd name="connsiteY62" fmla="*/ 1384300 h 1489082"/>
              <a:gd name="connsiteX63" fmla="*/ 4114800 w 4152902"/>
              <a:gd name="connsiteY63" fmla="*/ 1387475 h 1489082"/>
              <a:gd name="connsiteX64" fmla="*/ 4111625 w 4152902"/>
              <a:gd name="connsiteY64" fmla="*/ 1438276 h 1489082"/>
              <a:gd name="connsiteX65" fmla="*/ 4127500 w 4152902"/>
              <a:gd name="connsiteY65" fmla="*/ 1438275 h 1489082"/>
              <a:gd name="connsiteX66" fmla="*/ 4127501 w 4152902"/>
              <a:gd name="connsiteY66" fmla="*/ 1489076 h 1489082"/>
              <a:gd name="connsiteX67" fmla="*/ 4146552 w 4152902"/>
              <a:gd name="connsiteY67" fmla="*/ 1489076 h 1489082"/>
              <a:gd name="connsiteX68" fmla="*/ 4152902 w 4152902"/>
              <a:gd name="connsiteY68" fmla="*/ 1485901 h 1489082"/>
              <a:gd name="connsiteX0" fmla="*/ 0 w 4148171"/>
              <a:gd name="connsiteY0" fmla="*/ 0 h 1524009"/>
              <a:gd name="connsiteX1" fmla="*/ 450850 w 4148171"/>
              <a:gd name="connsiteY1" fmla="*/ 6350 h 1524009"/>
              <a:gd name="connsiteX2" fmla="*/ 450850 w 4148171"/>
              <a:gd name="connsiteY2" fmla="*/ 28575 h 1524009"/>
              <a:gd name="connsiteX3" fmla="*/ 638175 w 4148171"/>
              <a:gd name="connsiteY3" fmla="*/ 28575 h 1524009"/>
              <a:gd name="connsiteX4" fmla="*/ 641350 w 4148171"/>
              <a:gd name="connsiteY4" fmla="*/ 50800 h 1524009"/>
              <a:gd name="connsiteX5" fmla="*/ 838200 w 4148171"/>
              <a:gd name="connsiteY5" fmla="*/ 57150 h 1524009"/>
              <a:gd name="connsiteX6" fmla="*/ 841375 w 4148171"/>
              <a:gd name="connsiteY6" fmla="*/ 79375 h 1524009"/>
              <a:gd name="connsiteX7" fmla="*/ 898525 w 4148171"/>
              <a:gd name="connsiteY7" fmla="*/ 79375 h 1524009"/>
              <a:gd name="connsiteX8" fmla="*/ 908050 w 4148171"/>
              <a:gd name="connsiteY8" fmla="*/ 101600 h 1524009"/>
              <a:gd name="connsiteX9" fmla="*/ 1416050 w 4148171"/>
              <a:gd name="connsiteY9" fmla="*/ 104775 h 1524009"/>
              <a:gd name="connsiteX10" fmla="*/ 1416050 w 4148171"/>
              <a:gd name="connsiteY10" fmla="*/ 120650 h 1524009"/>
              <a:gd name="connsiteX11" fmla="*/ 1431925 w 4148171"/>
              <a:gd name="connsiteY11" fmla="*/ 120650 h 1524009"/>
              <a:gd name="connsiteX12" fmla="*/ 1431925 w 4148171"/>
              <a:gd name="connsiteY12" fmla="*/ 136525 h 1524009"/>
              <a:gd name="connsiteX13" fmla="*/ 1441450 w 4148171"/>
              <a:gd name="connsiteY13" fmla="*/ 136525 h 1524009"/>
              <a:gd name="connsiteX14" fmla="*/ 1441450 w 4148171"/>
              <a:gd name="connsiteY14" fmla="*/ 155575 h 1524009"/>
              <a:gd name="connsiteX15" fmla="*/ 1466850 w 4148171"/>
              <a:gd name="connsiteY15" fmla="*/ 161925 h 1524009"/>
              <a:gd name="connsiteX16" fmla="*/ 1466850 w 4148171"/>
              <a:gd name="connsiteY16" fmla="*/ 180975 h 1524009"/>
              <a:gd name="connsiteX17" fmla="*/ 1889125 w 4148171"/>
              <a:gd name="connsiteY17" fmla="*/ 180975 h 1524009"/>
              <a:gd name="connsiteX18" fmla="*/ 1889125 w 4148171"/>
              <a:gd name="connsiteY18" fmla="*/ 209550 h 1524009"/>
              <a:gd name="connsiteX19" fmla="*/ 1927225 w 4148171"/>
              <a:gd name="connsiteY19" fmla="*/ 209550 h 1524009"/>
              <a:gd name="connsiteX20" fmla="*/ 1930400 w 4148171"/>
              <a:gd name="connsiteY20" fmla="*/ 234950 h 1524009"/>
              <a:gd name="connsiteX21" fmla="*/ 2320925 w 4148171"/>
              <a:gd name="connsiteY21" fmla="*/ 238125 h 1524009"/>
              <a:gd name="connsiteX22" fmla="*/ 2317750 w 4148171"/>
              <a:gd name="connsiteY22" fmla="*/ 263525 h 1524009"/>
              <a:gd name="connsiteX23" fmla="*/ 2343150 w 4148171"/>
              <a:gd name="connsiteY23" fmla="*/ 263525 h 1524009"/>
              <a:gd name="connsiteX24" fmla="*/ 2346325 w 4148171"/>
              <a:gd name="connsiteY24" fmla="*/ 358775 h 1524009"/>
              <a:gd name="connsiteX25" fmla="*/ 2355850 w 4148171"/>
              <a:gd name="connsiteY25" fmla="*/ 361950 h 1524009"/>
              <a:gd name="connsiteX26" fmla="*/ 2359025 w 4148171"/>
              <a:gd name="connsiteY26" fmla="*/ 444500 h 1524009"/>
              <a:gd name="connsiteX27" fmla="*/ 2365375 w 4148171"/>
              <a:gd name="connsiteY27" fmla="*/ 444500 h 1524009"/>
              <a:gd name="connsiteX28" fmla="*/ 2362200 w 4148171"/>
              <a:gd name="connsiteY28" fmla="*/ 546100 h 1524009"/>
              <a:gd name="connsiteX29" fmla="*/ 2371725 w 4148171"/>
              <a:gd name="connsiteY29" fmla="*/ 546100 h 1524009"/>
              <a:gd name="connsiteX30" fmla="*/ 2371725 w 4148171"/>
              <a:gd name="connsiteY30" fmla="*/ 625475 h 1524009"/>
              <a:gd name="connsiteX31" fmla="*/ 2381250 w 4148171"/>
              <a:gd name="connsiteY31" fmla="*/ 625475 h 1524009"/>
              <a:gd name="connsiteX32" fmla="*/ 2378075 w 4148171"/>
              <a:gd name="connsiteY32" fmla="*/ 704850 h 1524009"/>
              <a:gd name="connsiteX33" fmla="*/ 2387600 w 4148171"/>
              <a:gd name="connsiteY33" fmla="*/ 704850 h 1524009"/>
              <a:gd name="connsiteX34" fmla="*/ 2381250 w 4148171"/>
              <a:gd name="connsiteY34" fmla="*/ 777875 h 1524009"/>
              <a:gd name="connsiteX35" fmla="*/ 2397125 w 4148171"/>
              <a:gd name="connsiteY35" fmla="*/ 777875 h 1524009"/>
              <a:gd name="connsiteX36" fmla="*/ 2393950 w 4148171"/>
              <a:gd name="connsiteY36" fmla="*/ 835025 h 1524009"/>
              <a:gd name="connsiteX37" fmla="*/ 2397125 w 4148171"/>
              <a:gd name="connsiteY37" fmla="*/ 835025 h 1524009"/>
              <a:gd name="connsiteX38" fmla="*/ 2397125 w 4148171"/>
              <a:gd name="connsiteY38" fmla="*/ 914400 h 1524009"/>
              <a:gd name="connsiteX39" fmla="*/ 2422525 w 4148171"/>
              <a:gd name="connsiteY39" fmla="*/ 914400 h 1524009"/>
              <a:gd name="connsiteX40" fmla="*/ 2422525 w 4148171"/>
              <a:gd name="connsiteY40" fmla="*/ 965200 h 1524009"/>
              <a:gd name="connsiteX41" fmla="*/ 2447925 w 4148171"/>
              <a:gd name="connsiteY41" fmla="*/ 962025 h 1524009"/>
              <a:gd name="connsiteX42" fmla="*/ 2447925 w 4148171"/>
              <a:gd name="connsiteY42" fmla="*/ 984250 h 1524009"/>
              <a:gd name="connsiteX43" fmla="*/ 2530475 w 4148171"/>
              <a:gd name="connsiteY43" fmla="*/ 987425 h 1524009"/>
              <a:gd name="connsiteX44" fmla="*/ 2530475 w 4148171"/>
              <a:gd name="connsiteY44" fmla="*/ 1016000 h 1524009"/>
              <a:gd name="connsiteX45" fmla="*/ 2838450 w 4148171"/>
              <a:gd name="connsiteY45" fmla="*/ 1019175 h 1524009"/>
              <a:gd name="connsiteX46" fmla="*/ 2838450 w 4148171"/>
              <a:gd name="connsiteY46" fmla="*/ 1035050 h 1524009"/>
              <a:gd name="connsiteX47" fmla="*/ 2857500 w 4148171"/>
              <a:gd name="connsiteY47" fmla="*/ 1035050 h 1524009"/>
              <a:gd name="connsiteX48" fmla="*/ 2854325 w 4148171"/>
              <a:gd name="connsiteY48" fmla="*/ 1085850 h 1524009"/>
              <a:gd name="connsiteX49" fmla="*/ 2876550 w 4148171"/>
              <a:gd name="connsiteY49" fmla="*/ 1085850 h 1524009"/>
              <a:gd name="connsiteX50" fmla="*/ 2873375 w 4148171"/>
              <a:gd name="connsiteY50" fmla="*/ 1196975 h 1524009"/>
              <a:gd name="connsiteX51" fmla="*/ 3140075 w 4148171"/>
              <a:gd name="connsiteY51" fmla="*/ 1196975 h 1524009"/>
              <a:gd name="connsiteX52" fmla="*/ 3140075 w 4148171"/>
              <a:gd name="connsiteY52" fmla="*/ 1219200 h 1524009"/>
              <a:gd name="connsiteX53" fmla="*/ 3197225 w 4148171"/>
              <a:gd name="connsiteY53" fmla="*/ 1219200 h 1524009"/>
              <a:gd name="connsiteX54" fmla="*/ 3200400 w 4148171"/>
              <a:gd name="connsiteY54" fmla="*/ 1279525 h 1524009"/>
              <a:gd name="connsiteX55" fmla="*/ 3546475 w 4148171"/>
              <a:gd name="connsiteY55" fmla="*/ 1276350 h 1524009"/>
              <a:gd name="connsiteX56" fmla="*/ 3546475 w 4148171"/>
              <a:gd name="connsiteY56" fmla="*/ 1304925 h 1524009"/>
              <a:gd name="connsiteX57" fmla="*/ 3613150 w 4148171"/>
              <a:gd name="connsiteY57" fmla="*/ 1301750 h 1524009"/>
              <a:gd name="connsiteX58" fmla="*/ 3613150 w 4148171"/>
              <a:gd name="connsiteY58" fmla="*/ 1330325 h 1524009"/>
              <a:gd name="connsiteX59" fmla="*/ 3705225 w 4148171"/>
              <a:gd name="connsiteY59" fmla="*/ 1330325 h 1524009"/>
              <a:gd name="connsiteX60" fmla="*/ 3705225 w 4148171"/>
              <a:gd name="connsiteY60" fmla="*/ 1358900 h 1524009"/>
              <a:gd name="connsiteX61" fmla="*/ 3743325 w 4148171"/>
              <a:gd name="connsiteY61" fmla="*/ 1362075 h 1524009"/>
              <a:gd name="connsiteX62" fmla="*/ 3743325 w 4148171"/>
              <a:gd name="connsiteY62" fmla="*/ 1384300 h 1524009"/>
              <a:gd name="connsiteX63" fmla="*/ 4114800 w 4148171"/>
              <a:gd name="connsiteY63" fmla="*/ 1387475 h 1524009"/>
              <a:gd name="connsiteX64" fmla="*/ 4111625 w 4148171"/>
              <a:gd name="connsiteY64" fmla="*/ 1438276 h 1524009"/>
              <a:gd name="connsiteX65" fmla="*/ 4127500 w 4148171"/>
              <a:gd name="connsiteY65" fmla="*/ 1438275 h 1524009"/>
              <a:gd name="connsiteX66" fmla="*/ 4127501 w 4148171"/>
              <a:gd name="connsiteY66" fmla="*/ 1489076 h 1524009"/>
              <a:gd name="connsiteX67" fmla="*/ 4146552 w 4148171"/>
              <a:gd name="connsiteY67" fmla="*/ 1489076 h 1524009"/>
              <a:gd name="connsiteX68" fmla="*/ 4146552 w 4148171"/>
              <a:gd name="connsiteY68" fmla="*/ 1524001 h 1524009"/>
              <a:gd name="connsiteX0" fmla="*/ 0 w 4148171"/>
              <a:gd name="connsiteY0" fmla="*/ 0 h 1517661"/>
              <a:gd name="connsiteX1" fmla="*/ 450850 w 4148171"/>
              <a:gd name="connsiteY1" fmla="*/ 6350 h 1517661"/>
              <a:gd name="connsiteX2" fmla="*/ 450850 w 4148171"/>
              <a:gd name="connsiteY2" fmla="*/ 28575 h 1517661"/>
              <a:gd name="connsiteX3" fmla="*/ 638175 w 4148171"/>
              <a:gd name="connsiteY3" fmla="*/ 28575 h 1517661"/>
              <a:gd name="connsiteX4" fmla="*/ 641350 w 4148171"/>
              <a:gd name="connsiteY4" fmla="*/ 50800 h 1517661"/>
              <a:gd name="connsiteX5" fmla="*/ 838200 w 4148171"/>
              <a:gd name="connsiteY5" fmla="*/ 57150 h 1517661"/>
              <a:gd name="connsiteX6" fmla="*/ 841375 w 4148171"/>
              <a:gd name="connsiteY6" fmla="*/ 79375 h 1517661"/>
              <a:gd name="connsiteX7" fmla="*/ 898525 w 4148171"/>
              <a:gd name="connsiteY7" fmla="*/ 79375 h 1517661"/>
              <a:gd name="connsiteX8" fmla="*/ 908050 w 4148171"/>
              <a:gd name="connsiteY8" fmla="*/ 101600 h 1517661"/>
              <a:gd name="connsiteX9" fmla="*/ 1416050 w 4148171"/>
              <a:gd name="connsiteY9" fmla="*/ 104775 h 1517661"/>
              <a:gd name="connsiteX10" fmla="*/ 1416050 w 4148171"/>
              <a:gd name="connsiteY10" fmla="*/ 120650 h 1517661"/>
              <a:gd name="connsiteX11" fmla="*/ 1431925 w 4148171"/>
              <a:gd name="connsiteY11" fmla="*/ 120650 h 1517661"/>
              <a:gd name="connsiteX12" fmla="*/ 1431925 w 4148171"/>
              <a:gd name="connsiteY12" fmla="*/ 136525 h 1517661"/>
              <a:gd name="connsiteX13" fmla="*/ 1441450 w 4148171"/>
              <a:gd name="connsiteY13" fmla="*/ 136525 h 1517661"/>
              <a:gd name="connsiteX14" fmla="*/ 1441450 w 4148171"/>
              <a:gd name="connsiteY14" fmla="*/ 155575 h 1517661"/>
              <a:gd name="connsiteX15" fmla="*/ 1466850 w 4148171"/>
              <a:gd name="connsiteY15" fmla="*/ 161925 h 1517661"/>
              <a:gd name="connsiteX16" fmla="*/ 1466850 w 4148171"/>
              <a:gd name="connsiteY16" fmla="*/ 180975 h 1517661"/>
              <a:gd name="connsiteX17" fmla="*/ 1889125 w 4148171"/>
              <a:gd name="connsiteY17" fmla="*/ 180975 h 1517661"/>
              <a:gd name="connsiteX18" fmla="*/ 1889125 w 4148171"/>
              <a:gd name="connsiteY18" fmla="*/ 209550 h 1517661"/>
              <a:gd name="connsiteX19" fmla="*/ 1927225 w 4148171"/>
              <a:gd name="connsiteY19" fmla="*/ 209550 h 1517661"/>
              <a:gd name="connsiteX20" fmla="*/ 1930400 w 4148171"/>
              <a:gd name="connsiteY20" fmla="*/ 234950 h 1517661"/>
              <a:gd name="connsiteX21" fmla="*/ 2320925 w 4148171"/>
              <a:gd name="connsiteY21" fmla="*/ 238125 h 1517661"/>
              <a:gd name="connsiteX22" fmla="*/ 2317750 w 4148171"/>
              <a:gd name="connsiteY22" fmla="*/ 263525 h 1517661"/>
              <a:gd name="connsiteX23" fmla="*/ 2343150 w 4148171"/>
              <a:gd name="connsiteY23" fmla="*/ 263525 h 1517661"/>
              <a:gd name="connsiteX24" fmla="*/ 2346325 w 4148171"/>
              <a:gd name="connsiteY24" fmla="*/ 358775 h 1517661"/>
              <a:gd name="connsiteX25" fmla="*/ 2355850 w 4148171"/>
              <a:gd name="connsiteY25" fmla="*/ 361950 h 1517661"/>
              <a:gd name="connsiteX26" fmla="*/ 2359025 w 4148171"/>
              <a:gd name="connsiteY26" fmla="*/ 444500 h 1517661"/>
              <a:gd name="connsiteX27" fmla="*/ 2365375 w 4148171"/>
              <a:gd name="connsiteY27" fmla="*/ 444500 h 1517661"/>
              <a:gd name="connsiteX28" fmla="*/ 2362200 w 4148171"/>
              <a:gd name="connsiteY28" fmla="*/ 546100 h 1517661"/>
              <a:gd name="connsiteX29" fmla="*/ 2371725 w 4148171"/>
              <a:gd name="connsiteY29" fmla="*/ 546100 h 1517661"/>
              <a:gd name="connsiteX30" fmla="*/ 2371725 w 4148171"/>
              <a:gd name="connsiteY30" fmla="*/ 625475 h 1517661"/>
              <a:gd name="connsiteX31" fmla="*/ 2381250 w 4148171"/>
              <a:gd name="connsiteY31" fmla="*/ 625475 h 1517661"/>
              <a:gd name="connsiteX32" fmla="*/ 2378075 w 4148171"/>
              <a:gd name="connsiteY32" fmla="*/ 704850 h 1517661"/>
              <a:gd name="connsiteX33" fmla="*/ 2387600 w 4148171"/>
              <a:gd name="connsiteY33" fmla="*/ 704850 h 1517661"/>
              <a:gd name="connsiteX34" fmla="*/ 2381250 w 4148171"/>
              <a:gd name="connsiteY34" fmla="*/ 777875 h 1517661"/>
              <a:gd name="connsiteX35" fmla="*/ 2397125 w 4148171"/>
              <a:gd name="connsiteY35" fmla="*/ 777875 h 1517661"/>
              <a:gd name="connsiteX36" fmla="*/ 2393950 w 4148171"/>
              <a:gd name="connsiteY36" fmla="*/ 835025 h 1517661"/>
              <a:gd name="connsiteX37" fmla="*/ 2397125 w 4148171"/>
              <a:gd name="connsiteY37" fmla="*/ 835025 h 1517661"/>
              <a:gd name="connsiteX38" fmla="*/ 2397125 w 4148171"/>
              <a:gd name="connsiteY38" fmla="*/ 914400 h 1517661"/>
              <a:gd name="connsiteX39" fmla="*/ 2422525 w 4148171"/>
              <a:gd name="connsiteY39" fmla="*/ 914400 h 1517661"/>
              <a:gd name="connsiteX40" fmla="*/ 2422525 w 4148171"/>
              <a:gd name="connsiteY40" fmla="*/ 965200 h 1517661"/>
              <a:gd name="connsiteX41" fmla="*/ 2447925 w 4148171"/>
              <a:gd name="connsiteY41" fmla="*/ 962025 h 1517661"/>
              <a:gd name="connsiteX42" fmla="*/ 2447925 w 4148171"/>
              <a:gd name="connsiteY42" fmla="*/ 984250 h 1517661"/>
              <a:gd name="connsiteX43" fmla="*/ 2530475 w 4148171"/>
              <a:gd name="connsiteY43" fmla="*/ 987425 h 1517661"/>
              <a:gd name="connsiteX44" fmla="*/ 2530475 w 4148171"/>
              <a:gd name="connsiteY44" fmla="*/ 1016000 h 1517661"/>
              <a:gd name="connsiteX45" fmla="*/ 2838450 w 4148171"/>
              <a:gd name="connsiteY45" fmla="*/ 1019175 h 1517661"/>
              <a:gd name="connsiteX46" fmla="*/ 2838450 w 4148171"/>
              <a:gd name="connsiteY46" fmla="*/ 1035050 h 1517661"/>
              <a:gd name="connsiteX47" fmla="*/ 2857500 w 4148171"/>
              <a:gd name="connsiteY47" fmla="*/ 1035050 h 1517661"/>
              <a:gd name="connsiteX48" fmla="*/ 2854325 w 4148171"/>
              <a:gd name="connsiteY48" fmla="*/ 1085850 h 1517661"/>
              <a:gd name="connsiteX49" fmla="*/ 2876550 w 4148171"/>
              <a:gd name="connsiteY49" fmla="*/ 1085850 h 1517661"/>
              <a:gd name="connsiteX50" fmla="*/ 2873375 w 4148171"/>
              <a:gd name="connsiteY50" fmla="*/ 1196975 h 1517661"/>
              <a:gd name="connsiteX51" fmla="*/ 3140075 w 4148171"/>
              <a:gd name="connsiteY51" fmla="*/ 1196975 h 1517661"/>
              <a:gd name="connsiteX52" fmla="*/ 3140075 w 4148171"/>
              <a:gd name="connsiteY52" fmla="*/ 1219200 h 1517661"/>
              <a:gd name="connsiteX53" fmla="*/ 3197225 w 4148171"/>
              <a:gd name="connsiteY53" fmla="*/ 1219200 h 1517661"/>
              <a:gd name="connsiteX54" fmla="*/ 3200400 w 4148171"/>
              <a:gd name="connsiteY54" fmla="*/ 1279525 h 1517661"/>
              <a:gd name="connsiteX55" fmla="*/ 3546475 w 4148171"/>
              <a:gd name="connsiteY55" fmla="*/ 1276350 h 1517661"/>
              <a:gd name="connsiteX56" fmla="*/ 3546475 w 4148171"/>
              <a:gd name="connsiteY56" fmla="*/ 1304925 h 1517661"/>
              <a:gd name="connsiteX57" fmla="*/ 3613150 w 4148171"/>
              <a:gd name="connsiteY57" fmla="*/ 1301750 h 1517661"/>
              <a:gd name="connsiteX58" fmla="*/ 3613150 w 4148171"/>
              <a:gd name="connsiteY58" fmla="*/ 1330325 h 1517661"/>
              <a:gd name="connsiteX59" fmla="*/ 3705225 w 4148171"/>
              <a:gd name="connsiteY59" fmla="*/ 1330325 h 1517661"/>
              <a:gd name="connsiteX60" fmla="*/ 3705225 w 4148171"/>
              <a:gd name="connsiteY60" fmla="*/ 1358900 h 1517661"/>
              <a:gd name="connsiteX61" fmla="*/ 3743325 w 4148171"/>
              <a:gd name="connsiteY61" fmla="*/ 1362075 h 1517661"/>
              <a:gd name="connsiteX62" fmla="*/ 3743325 w 4148171"/>
              <a:gd name="connsiteY62" fmla="*/ 1384300 h 1517661"/>
              <a:gd name="connsiteX63" fmla="*/ 4114800 w 4148171"/>
              <a:gd name="connsiteY63" fmla="*/ 1387475 h 1517661"/>
              <a:gd name="connsiteX64" fmla="*/ 4111625 w 4148171"/>
              <a:gd name="connsiteY64" fmla="*/ 1438276 h 1517661"/>
              <a:gd name="connsiteX65" fmla="*/ 4127500 w 4148171"/>
              <a:gd name="connsiteY65" fmla="*/ 1438275 h 1517661"/>
              <a:gd name="connsiteX66" fmla="*/ 4127501 w 4148171"/>
              <a:gd name="connsiteY66" fmla="*/ 1489076 h 1517661"/>
              <a:gd name="connsiteX67" fmla="*/ 4146552 w 4148171"/>
              <a:gd name="connsiteY67" fmla="*/ 1489076 h 1517661"/>
              <a:gd name="connsiteX68" fmla="*/ 4146552 w 4148171"/>
              <a:gd name="connsiteY68" fmla="*/ 1517651 h 1517661"/>
              <a:gd name="connsiteX0" fmla="*/ 0 w 4148171"/>
              <a:gd name="connsiteY0" fmla="*/ 0 h 1524001"/>
              <a:gd name="connsiteX1" fmla="*/ 450850 w 4148171"/>
              <a:gd name="connsiteY1" fmla="*/ 6350 h 1524001"/>
              <a:gd name="connsiteX2" fmla="*/ 450850 w 4148171"/>
              <a:gd name="connsiteY2" fmla="*/ 28575 h 1524001"/>
              <a:gd name="connsiteX3" fmla="*/ 638175 w 4148171"/>
              <a:gd name="connsiteY3" fmla="*/ 28575 h 1524001"/>
              <a:gd name="connsiteX4" fmla="*/ 641350 w 4148171"/>
              <a:gd name="connsiteY4" fmla="*/ 50800 h 1524001"/>
              <a:gd name="connsiteX5" fmla="*/ 838200 w 4148171"/>
              <a:gd name="connsiteY5" fmla="*/ 57150 h 1524001"/>
              <a:gd name="connsiteX6" fmla="*/ 841375 w 4148171"/>
              <a:gd name="connsiteY6" fmla="*/ 79375 h 1524001"/>
              <a:gd name="connsiteX7" fmla="*/ 898525 w 4148171"/>
              <a:gd name="connsiteY7" fmla="*/ 79375 h 1524001"/>
              <a:gd name="connsiteX8" fmla="*/ 908050 w 4148171"/>
              <a:gd name="connsiteY8" fmla="*/ 101600 h 1524001"/>
              <a:gd name="connsiteX9" fmla="*/ 1416050 w 4148171"/>
              <a:gd name="connsiteY9" fmla="*/ 104775 h 1524001"/>
              <a:gd name="connsiteX10" fmla="*/ 1416050 w 4148171"/>
              <a:gd name="connsiteY10" fmla="*/ 120650 h 1524001"/>
              <a:gd name="connsiteX11" fmla="*/ 1431925 w 4148171"/>
              <a:gd name="connsiteY11" fmla="*/ 120650 h 1524001"/>
              <a:gd name="connsiteX12" fmla="*/ 1431925 w 4148171"/>
              <a:gd name="connsiteY12" fmla="*/ 136525 h 1524001"/>
              <a:gd name="connsiteX13" fmla="*/ 1441450 w 4148171"/>
              <a:gd name="connsiteY13" fmla="*/ 136525 h 1524001"/>
              <a:gd name="connsiteX14" fmla="*/ 1441450 w 4148171"/>
              <a:gd name="connsiteY14" fmla="*/ 155575 h 1524001"/>
              <a:gd name="connsiteX15" fmla="*/ 1466850 w 4148171"/>
              <a:gd name="connsiteY15" fmla="*/ 161925 h 1524001"/>
              <a:gd name="connsiteX16" fmla="*/ 1466850 w 4148171"/>
              <a:gd name="connsiteY16" fmla="*/ 180975 h 1524001"/>
              <a:gd name="connsiteX17" fmla="*/ 1889125 w 4148171"/>
              <a:gd name="connsiteY17" fmla="*/ 180975 h 1524001"/>
              <a:gd name="connsiteX18" fmla="*/ 1889125 w 4148171"/>
              <a:gd name="connsiteY18" fmla="*/ 209550 h 1524001"/>
              <a:gd name="connsiteX19" fmla="*/ 1927225 w 4148171"/>
              <a:gd name="connsiteY19" fmla="*/ 209550 h 1524001"/>
              <a:gd name="connsiteX20" fmla="*/ 1930400 w 4148171"/>
              <a:gd name="connsiteY20" fmla="*/ 234950 h 1524001"/>
              <a:gd name="connsiteX21" fmla="*/ 2320925 w 4148171"/>
              <a:gd name="connsiteY21" fmla="*/ 238125 h 1524001"/>
              <a:gd name="connsiteX22" fmla="*/ 2317750 w 4148171"/>
              <a:gd name="connsiteY22" fmla="*/ 263525 h 1524001"/>
              <a:gd name="connsiteX23" fmla="*/ 2343150 w 4148171"/>
              <a:gd name="connsiteY23" fmla="*/ 263525 h 1524001"/>
              <a:gd name="connsiteX24" fmla="*/ 2346325 w 4148171"/>
              <a:gd name="connsiteY24" fmla="*/ 358775 h 1524001"/>
              <a:gd name="connsiteX25" fmla="*/ 2355850 w 4148171"/>
              <a:gd name="connsiteY25" fmla="*/ 361950 h 1524001"/>
              <a:gd name="connsiteX26" fmla="*/ 2359025 w 4148171"/>
              <a:gd name="connsiteY26" fmla="*/ 444500 h 1524001"/>
              <a:gd name="connsiteX27" fmla="*/ 2365375 w 4148171"/>
              <a:gd name="connsiteY27" fmla="*/ 444500 h 1524001"/>
              <a:gd name="connsiteX28" fmla="*/ 2362200 w 4148171"/>
              <a:gd name="connsiteY28" fmla="*/ 546100 h 1524001"/>
              <a:gd name="connsiteX29" fmla="*/ 2371725 w 4148171"/>
              <a:gd name="connsiteY29" fmla="*/ 546100 h 1524001"/>
              <a:gd name="connsiteX30" fmla="*/ 2371725 w 4148171"/>
              <a:gd name="connsiteY30" fmla="*/ 625475 h 1524001"/>
              <a:gd name="connsiteX31" fmla="*/ 2381250 w 4148171"/>
              <a:gd name="connsiteY31" fmla="*/ 625475 h 1524001"/>
              <a:gd name="connsiteX32" fmla="*/ 2378075 w 4148171"/>
              <a:gd name="connsiteY32" fmla="*/ 704850 h 1524001"/>
              <a:gd name="connsiteX33" fmla="*/ 2387600 w 4148171"/>
              <a:gd name="connsiteY33" fmla="*/ 704850 h 1524001"/>
              <a:gd name="connsiteX34" fmla="*/ 2381250 w 4148171"/>
              <a:gd name="connsiteY34" fmla="*/ 777875 h 1524001"/>
              <a:gd name="connsiteX35" fmla="*/ 2397125 w 4148171"/>
              <a:gd name="connsiteY35" fmla="*/ 777875 h 1524001"/>
              <a:gd name="connsiteX36" fmla="*/ 2393950 w 4148171"/>
              <a:gd name="connsiteY36" fmla="*/ 835025 h 1524001"/>
              <a:gd name="connsiteX37" fmla="*/ 2397125 w 4148171"/>
              <a:gd name="connsiteY37" fmla="*/ 835025 h 1524001"/>
              <a:gd name="connsiteX38" fmla="*/ 2397125 w 4148171"/>
              <a:gd name="connsiteY38" fmla="*/ 914400 h 1524001"/>
              <a:gd name="connsiteX39" fmla="*/ 2422525 w 4148171"/>
              <a:gd name="connsiteY39" fmla="*/ 914400 h 1524001"/>
              <a:gd name="connsiteX40" fmla="*/ 2422525 w 4148171"/>
              <a:gd name="connsiteY40" fmla="*/ 965200 h 1524001"/>
              <a:gd name="connsiteX41" fmla="*/ 2447925 w 4148171"/>
              <a:gd name="connsiteY41" fmla="*/ 962025 h 1524001"/>
              <a:gd name="connsiteX42" fmla="*/ 2447925 w 4148171"/>
              <a:gd name="connsiteY42" fmla="*/ 984250 h 1524001"/>
              <a:gd name="connsiteX43" fmla="*/ 2530475 w 4148171"/>
              <a:gd name="connsiteY43" fmla="*/ 987425 h 1524001"/>
              <a:gd name="connsiteX44" fmla="*/ 2530475 w 4148171"/>
              <a:gd name="connsiteY44" fmla="*/ 1016000 h 1524001"/>
              <a:gd name="connsiteX45" fmla="*/ 2838450 w 4148171"/>
              <a:gd name="connsiteY45" fmla="*/ 1019175 h 1524001"/>
              <a:gd name="connsiteX46" fmla="*/ 2838450 w 4148171"/>
              <a:gd name="connsiteY46" fmla="*/ 1035050 h 1524001"/>
              <a:gd name="connsiteX47" fmla="*/ 2857500 w 4148171"/>
              <a:gd name="connsiteY47" fmla="*/ 1035050 h 1524001"/>
              <a:gd name="connsiteX48" fmla="*/ 2854325 w 4148171"/>
              <a:gd name="connsiteY48" fmla="*/ 1085850 h 1524001"/>
              <a:gd name="connsiteX49" fmla="*/ 2876550 w 4148171"/>
              <a:gd name="connsiteY49" fmla="*/ 1085850 h 1524001"/>
              <a:gd name="connsiteX50" fmla="*/ 2873375 w 4148171"/>
              <a:gd name="connsiteY50" fmla="*/ 1196975 h 1524001"/>
              <a:gd name="connsiteX51" fmla="*/ 3140075 w 4148171"/>
              <a:gd name="connsiteY51" fmla="*/ 1196975 h 1524001"/>
              <a:gd name="connsiteX52" fmla="*/ 3140075 w 4148171"/>
              <a:gd name="connsiteY52" fmla="*/ 1219200 h 1524001"/>
              <a:gd name="connsiteX53" fmla="*/ 3197225 w 4148171"/>
              <a:gd name="connsiteY53" fmla="*/ 1219200 h 1524001"/>
              <a:gd name="connsiteX54" fmla="*/ 3200400 w 4148171"/>
              <a:gd name="connsiteY54" fmla="*/ 1279525 h 1524001"/>
              <a:gd name="connsiteX55" fmla="*/ 3546475 w 4148171"/>
              <a:gd name="connsiteY55" fmla="*/ 1276350 h 1524001"/>
              <a:gd name="connsiteX56" fmla="*/ 3546475 w 4148171"/>
              <a:gd name="connsiteY56" fmla="*/ 1304925 h 1524001"/>
              <a:gd name="connsiteX57" fmla="*/ 3613150 w 4148171"/>
              <a:gd name="connsiteY57" fmla="*/ 1301750 h 1524001"/>
              <a:gd name="connsiteX58" fmla="*/ 3613150 w 4148171"/>
              <a:gd name="connsiteY58" fmla="*/ 1330325 h 1524001"/>
              <a:gd name="connsiteX59" fmla="*/ 3705225 w 4148171"/>
              <a:gd name="connsiteY59" fmla="*/ 1330325 h 1524001"/>
              <a:gd name="connsiteX60" fmla="*/ 3705225 w 4148171"/>
              <a:gd name="connsiteY60" fmla="*/ 1358900 h 1524001"/>
              <a:gd name="connsiteX61" fmla="*/ 3743325 w 4148171"/>
              <a:gd name="connsiteY61" fmla="*/ 1362075 h 1524001"/>
              <a:gd name="connsiteX62" fmla="*/ 3743325 w 4148171"/>
              <a:gd name="connsiteY62" fmla="*/ 1384300 h 1524001"/>
              <a:gd name="connsiteX63" fmla="*/ 4114800 w 4148171"/>
              <a:gd name="connsiteY63" fmla="*/ 1387475 h 1524001"/>
              <a:gd name="connsiteX64" fmla="*/ 4111625 w 4148171"/>
              <a:gd name="connsiteY64" fmla="*/ 1438276 h 1524001"/>
              <a:gd name="connsiteX65" fmla="*/ 4127500 w 4148171"/>
              <a:gd name="connsiteY65" fmla="*/ 1438275 h 1524001"/>
              <a:gd name="connsiteX66" fmla="*/ 4127501 w 4148171"/>
              <a:gd name="connsiteY66" fmla="*/ 1489076 h 1524001"/>
              <a:gd name="connsiteX67" fmla="*/ 4146552 w 4148171"/>
              <a:gd name="connsiteY67" fmla="*/ 1489076 h 1524001"/>
              <a:gd name="connsiteX68" fmla="*/ 4146552 w 4148171"/>
              <a:gd name="connsiteY68" fmla="*/ 1517651 h 1524001"/>
              <a:gd name="connsiteX69" fmla="*/ 4146553 w 4148171"/>
              <a:gd name="connsiteY69" fmla="*/ 1524001 h 1524001"/>
              <a:gd name="connsiteX0" fmla="*/ 0 w 4178303"/>
              <a:gd name="connsiteY0" fmla="*/ 0 h 1519116"/>
              <a:gd name="connsiteX1" fmla="*/ 450850 w 4178303"/>
              <a:gd name="connsiteY1" fmla="*/ 6350 h 1519116"/>
              <a:gd name="connsiteX2" fmla="*/ 450850 w 4178303"/>
              <a:gd name="connsiteY2" fmla="*/ 28575 h 1519116"/>
              <a:gd name="connsiteX3" fmla="*/ 638175 w 4178303"/>
              <a:gd name="connsiteY3" fmla="*/ 28575 h 1519116"/>
              <a:gd name="connsiteX4" fmla="*/ 641350 w 4178303"/>
              <a:gd name="connsiteY4" fmla="*/ 50800 h 1519116"/>
              <a:gd name="connsiteX5" fmla="*/ 838200 w 4178303"/>
              <a:gd name="connsiteY5" fmla="*/ 57150 h 1519116"/>
              <a:gd name="connsiteX6" fmla="*/ 841375 w 4178303"/>
              <a:gd name="connsiteY6" fmla="*/ 79375 h 1519116"/>
              <a:gd name="connsiteX7" fmla="*/ 898525 w 4178303"/>
              <a:gd name="connsiteY7" fmla="*/ 79375 h 1519116"/>
              <a:gd name="connsiteX8" fmla="*/ 908050 w 4178303"/>
              <a:gd name="connsiteY8" fmla="*/ 101600 h 1519116"/>
              <a:gd name="connsiteX9" fmla="*/ 1416050 w 4178303"/>
              <a:gd name="connsiteY9" fmla="*/ 104775 h 1519116"/>
              <a:gd name="connsiteX10" fmla="*/ 1416050 w 4178303"/>
              <a:gd name="connsiteY10" fmla="*/ 120650 h 1519116"/>
              <a:gd name="connsiteX11" fmla="*/ 1431925 w 4178303"/>
              <a:gd name="connsiteY11" fmla="*/ 120650 h 1519116"/>
              <a:gd name="connsiteX12" fmla="*/ 1431925 w 4178303"/>
              <a:gd name="connsiteY12" fmla="*/ 136525 h 1519116"/>
              <a:gd name="connsiteX13" fmla="*/ 1441450 w 4178303"/>
              <a:gd name="connsiteY13" fmla="*/ 136525 h 1519116"/>
              <a:gd name="connsiteX14" fmla="*/ 1441450 w 4178303"/>
              <a:gd name="connsiteY14" fmla="*/ 155575 h 1519116"/>
              <a:gd name="connsiteX15" fmla="*/ 1466850 w 4178303"/>
              <a:gd name="connsiteY15" fmla="*/ 161925 h 1519116"/>
              <a:gd name="connsiteX16" fmla="*/ 1466850 w 4178303"/>
              <a:gd name="connsiteY16" fmla="*/ 180975 h 1519116"/>
              <a:gd name="connsiteX17" fmla="*/ 1889125 w 4178303"/>
              <a:gd name="connsiteY17" fmla="*/ 180975 h 1519116"/>
              <a:gd name="connsiteX18" fmla="*/ 1889125 w 4178303"/>
              <a:gd name="connsiteY18" fmla="*/ 209550 h 1519116"/>
              <a:gd name="connsiteX19" fmla="*/ 1927225 w 4178303"/>
              <a:gd name="connsiteY19" fmla="*/ 209550 h 1519116"/>
              <a:gd name="connsiteX20" fmla="*/ 1930400 w 4178303"/>
              <a:gd name="connsiteY20" fmla="*/ 234950 h 1519116"/>
              <a:gd name="connsiteX21" fmla="*/ 2320925 w 4178303"/>
              <a:gd name="connsiteY21" fmla="*/ 238125 h 1519116"/>
              <a:gd name="connsiteX22" fmla="*/ 2317750 w 4178303"/>
              <a:gd name="connsiteY22" fmla="*/ 263525 h 1519116"/>
              <a:gd name="connsiteX23" fmla="*/ 2343150 w 4178303"/>
              <a:gd name="connsiteY23" fmla="*/ 263525 h 1519116"/>
              <a:gd name="connsiteX24" fmla="*/ 2346325 w 4178303"/>
              <a:gd name="connsiteY24" fmla="*/ 358775 h 1519116"/>
              <a:gd name="connsiteX25" fmla="*/ 2355850 w 4178303"/>
              <a:gd name="connsiteY25" fmla="*/ 361950 h 1519116"/>
              <a:gd name="connsiteX26" fmla="*/ 2359025 w 4178303"/>
              <a:gd name="connsiteY26" fmla="*/ 444500 h 1519116"/>
              <a:gd name="connsiteX27" fmla="*/ 2365375 w 4178303"/>
              <a:gd name="connsiteY27" fmla="*/ 444500 h 1519116"/>
              <a:gd name="connsiteX28" fmla="*/ 2362200 w 4178303"/>
              <a:gd name="connsiteY28" fmla="*/ 546100 h 1519116"/>
              <a:gd name="connsiteX29" fmla="*/ 2371725 w 4178303"/>
              <a:gd name="connsiteY29" fmla="*/ 546100 h 1519116"/>
              <a:gd name="connsiteX30" fmla="*/ 2371725 w 4178303"/>
              <a:gd name="connsiteY30" fmla="*/ 625475 h 1519116"/>
              <a:gd name="connsiteX31" fmla="*/ 2381250 w 4178303"/>
              <a:gd name="connsiteY31" fmla="*/ 625475 h 1519116"/>
              <a:gd name="connsiteX32" fmla="*/ 2378075 w 4178303"/>
              <a:gd name="connsiteY32" fmla="*/ 704850 h 1519116"/>
              <a:gd name="connsiteX33" fmla="*/ 2387600 w 4178303"/>
              <a:gd name="connsiteY33" fmla="*/ 704850 h 1519116"/>
              <a:gd name="connsiteX34" fmla="*/ 2381250 w 4178303"/>
              <a:gd name="connsiteY34" fmla="*/ 777875 h 1519116"/>
              <a:gd name="connsiteX35" fmla="*/ 2397125 w 4178303"/>
              <a:gd name="connsiteY35" fmla="*/ 777875 h 1519116"/>
              <a:gd name="connsiteX36" fmla="*/ 2393950 w 4178303"/>
              <a:gd name="connsiteY36" fmla="*/ 835025 h 1519116"/>
              <a:gd name="connsiteX37" fmla="*/ 2397125 w 4178303"/>
              <a:gd name="connsiteY37" fmla="*/ 835025 h 1519116"/>
              <a:gd name="connsiteX38" fmla="*/ 2397125 w 4178303"/>
              <a:gd name="connsiteY38" fmla="*/ 914400 h 1519116"/>
              <a:gd name="connsiteX39" fmla="*/ 2422525 w 4178303"/>
              <a:gd name="connsiteY39" fmla="*/ 914400 h 1519116"/>
              <a:gd name="connsiteX40" fmla="*/ 2422525 w 4178303"/>
              <a:gd name="connsiteY40" fmla="*/ 965200 h 1519116"/>
              <a:gd name="connsiteX41" fmla="*/ 2447925 w 4178303"/>
              <a:gd name="connsiteY41" fmla="*/ 962025 h 1519116"/>
              <a:gd name="connsiteX42" fmla="*/ 2447925 w 4178303"/>
              <a:gd name="connsiteY42" fmla="*/ 984250 h 1519116"/>
              <a:gd name="connsiteX43" fmla="*/ 2530475 w 4178303"/>
              <a:gd name="connsiteY43" fmla="*/ 987425 h 1519116"/>
              <a:gd name="connsiteX44" fmla="*/ 2530475 w 4178303"/>
              <a:gd name="connsiteY44" fmla="*/ 1016000 h 1519116"/>
              <a:gd name="connsiteX45" fmla="*/ 2838450 w 4178303"/>
              <a:gd name="connsiteY45" fmla="*/ 1019175 h 1519116"/>
              <a:gd name="connsiteX46" fmla="*/ 2838450 w 4178303"/>
              <a:gd name="connsiteY46" fmla="*/ 1035050 h 1519116"/>
              <a:gd name="connsiteX47" fmla="*/ 2857500 w 4178303"/>
              <a:gd name="connsiteY47" fmla="*/ 1035050 h 1519116"/>
              <a:gd name="connsiteX48" fmla="*/ 2854325 w 4178303"/>
              <a:gd name="connsiteY48" fmla="*/ 1085850 h 1519116"/>
              <a:gd name="connsiteX49" fmla="*/ 2876550 w 4178303"/>
              <a:gd name="connsiteY49" fmla="*/ 1085850 h 1519116"/>
              <a:gd name="connsiteX50" fmla="*/ 2873375 w 4178303"/>
              <a:gd name="connsiteY50" fmla="*/ 1196975 h 1519116"/>
              <a:gd name="connsiteX51" fmla="*/ 3140075 w 4178303"/>
              <a:gd name="connsiteY51" fmla="*/ 1196975 h 1519116"/>
              <a:gd name="connsiteX52" fmla="*/ 3140075 w 4178303"/>
              <a:gd name="connsiteY52" fmla="*/ 1219200 h 1519116"/>
              <a:gd name="connsiteX53" fmla="*/ 3197225 w 4178303"/>
              <a:gd name="connsiteY53" fmla="*/ 1219200 h 1519116"/>
              <a:gd name="connsiteX54" fmla="*/ 3200400 w 4178303"/>
              <a:gd name="connsiteY54" fmla="*/ 1279525 h 1519116"/>
              <a:gd name="connsiteX55" fmla="*/ 3546475 w 4178303"/>
              <a:gd name="connsiteY55" fmla="*/ 1276350 h 1519116"/>
              <a:gd name="connsiteX56" fmla="*/ 3546475 w 4178303"/>
              <a:gd name="connsiteY56" fmla="*/ 1304925 h 1519116"/>
              <a:gd name="connsiteX57" fmla="*/ 3613150 w 4178303"/>
              <a:gd name="connsiteY57" fmla="*/ 1301750 h 1519116"/>
              <a:gd name="connsiteX58" fmla="*/ 3613150 w 4178303"/>
              <a:gd name="connsiteY58" fmla="*/ 1330325 h 1519116"/>
              <a:gd name="connsiteX59" fmla="*/ 3705225 w 4178303"/>
              <a:gd name="connsiteY59" fmla="*/ 1330325 h 1519116"/>
              <a:gd name="connsiteX60" fmla="*/ 3705225 w 4178303"/>
              <a:gd name="connsiteY60" fmla="*/ 1358900 h 1519116"/>
              <a:gd name="connsiteX61" fmla="*/ 3743325 w 4178303"/>
              <a:gd name="connsiteY61" fmla="*/ 1362075 h 1519116"/>
              <a:gd name="connsiteX62" fmla="*/ 3743325 w 4178303"/>
              <a:gd name="connsiteY62" fmla="*/ 1384300 h 1519116"/>
              <a:gd name="connsiteX63" fmla="*/ 4114800 w 4178303"/>
              <a:gd name="connsiteY63" fmla="*/ 1387475 h 1519116"/>
              <a:gd name="connsiteX64" fmla="*/ 4111625 w 4178303"/>
              <a:gd name="connsiteY64" fmla="*/ 1438276 h 1519116"/>
              <a:gd name="connsiteX65" fmla="*/ 4127500 w 4178303"/>
              <a:gd name="connsiteY65" fmla="*/ 1438275 h 1519116"/>
              <a:gd name="connsiteX66" fmla="*/ 4127501 w 4178303"/>
              <a:gd name="connsiteY66" fmla="*/ 1489076 h 1519116"/>
              <a:gd name="connsiteX67" fmla="*/ 4146552 w 4178303"/>
              <a:gd name="connsiteY67" fmla="*/ 1489076 h 1519116"/>
              <a:gd name="connsiteX68" fmla="*/ 4146552 w 4178303"/>
              <a:gd name="connsiteY68" fmla="*/ 1517651 h 1519116"/>
              <a:gd name="connsiteX69" fmla="*/ 4178303 w 4178303"/>
              <a:gd name="connsiteY69" fmla="*/ 1511301 h 1519116"/>
              <a:gd name="connsiteX0" fmla="*/ 0 w 4175128"/>
              <a:gd name="connsiteY0" fmla="*/ 0 h 1519445"/>
              <a:gd name="connsiteX1" fmla="*/ 450850 w 4175128"/>
              <a:gd name="connsiteY1" fmla="*/ 6350 h 1519445"/>
              <a:gd name="connsiteX2" fmla="*/ 450850 w 4175128"/>
              <a:gd name="connsiteY2" fmla="*/ 28575 h 1519445"/>
              <a:gd name="connsiteX3" fmla="*/ 638175 w 4175128"/>
              <a:gd name="connsiteY3" fmla="*/ 28575 h 1519445"/>
              <a:gd name="connsiteX4" fmla="*/ 641350 w 4175128"/>
              <a:gd name="connsiteY4" fmla="*/ 50800 h 1519445"/>
              <a:gd name="connsiteX5" fmla="*/ 838200 w 4175128"/>
              <a:gd name="connsiteY5" fmla="*/ 57150 h 1519445"/>
              <a:gd name="connsiteX6" fmla="*/ 841375 w 4175128"/>
              <a:gd name="connsiteY6" fmla="*/ 79375 h 1519445"/>
              <a:gd name="connsiteX7" fmla="*/ 898525 w 4175128"/>
              <a:gd name="connsiteY7" fmla="*/ 79375 h 1519445"/>
              <a:gd name="connsiteX8" fmla="*/ 908050 w 4175128"/>
              <a:gd name="connsiteY8" fmla="*/ 101600 h 1519445"/>
              <a:gd name="connsiteX9" fmla="*/ 1416050 w 4175128"/>
              <a:gd name="connsiteY9" fmla="*/ 104775 h 1519445"/>
              <a:gd name="connsiteX10" fmla="*/ 1416050 w 4175128"/>
              <a:gd name="connsiteY10" fmla="*/ 120650 h 1519445"/>
              <a:gd name="connsiteX11" fmla="*/ 1431925 w 4175128"/>
              <a:gd name="connsiteY11" fmla="*/ 120650 h 1519445"/>
              <a:gd name="connsiteX12" fmla="*/ 1431925 w 4175128"/>
              <a:gd name="connsiteY12" fmla="*/ 136525 h 1519445"/>
              <a:gd name="connsiteX13" fmla="*/ 1441450 w 4175128"/>
              <a:gd name="connsiteY13" fmla="*/ 136525 h 1519445"/>
              <a:gd name="connsiteX14" fmla="*/ 1441450 w 4175128"/>
              <a:gd name="connsiteY14" fmla="*/ 155575 h 1519445"/>
              <a:gd name="connsiteX15" fmla="*/ 1466850 w 4175128"/>
              <a:gd name="connsiteY15" fmla="*/ 161925 h 1519445"/>
              <a:gd name="connsiteX16" fmla="*/ 1466850 w 4175128"/>
              <a:gd name="connsiteY16" fmla="*/ 180975 h 1519445"/>
              <a:gd name="connsiteX17" fmla="*/ 1889125 w 4175128"/>
              <a:gd name="connsiteY17" fmla="*/ 180975 h 1519445"/>
              <a:gd name="connsiteX18" fmla="*/ 1889125 w 4175128"/>
              <a:gd name="connsiteY18" fmla="*/ 209550 h 1519445"/>
              <a:gd name="connsiteX19" fmla="*/ 1927225 w 4175128"/>
              <a:gd name="connsiteY19" fmla="*/ 209550 h 1519445"/>
              <a:gd name="connsiteX20" fmla="*/ 1930400 w 4175128"/>
              <a:gd name="connsiteY20" fmla="*/ 234950 h 1519445"/>
              <a:gd name="connsiteX21" fmla="*/ 2320925 w 4175128"/>
              <a:gd name="connsiteY21" fmla="*/ 238125 h 1519445"/>
              <a:gd name="connsiteX22" fmla="*/ 2317750 w 4175128"/>
              <a:gd name="connsiteY22" fmla="*/ 263525 h 1519445"/>
              <a:gd name="connsiteX23" fmla="*/ 2343150 w 4175128"/>
              <a:gd name="connsiteY23" fmla="*/ 263525 h 1519445"/>
              <a:gd name="connsiteX24" fmla="*/ 2346325 w 4175128"/>
              <a:gd name="connsiteY24" fmla="*/ 358775 h 1519445"/>
              <a:gd name="connsiteX25" fmla="*/ 2355850 w 4175128"/>
              <a:gd name="connsiteY25" fmla="*/ 361950 h 1519445"/>
              <a:gd name="connsiteX26" fmla="*/ 2359025 w 4175128"/>
              <a:gd name="connsiteY26" fmla="*/ 444500 h 1519445"/>
              <a:gd name="connsiteX27" fmla="*/ 2365375 w 4175128"/>
              <a:gd name="connsiteY27" fmla="*/ 444500 h 1519445"/>
              <a:gd name="connsiteX28" fmla="*/ 2362200 w 4175128"/>
              <a:gd name="connsiteY28" fmla="*/ 546100 h 1519445"/>
              <a:gd name="connsiteX29" fmla="*/ 2371725 w 4175128"/>
              <a:gd name="connsiteY29" fmla="*/ 546100 h 1519445"/>
              <a:gd name="connsiteX30" fmla="*/ 2371725 w 4175128"/>
              <a:gd name="connsiteY30" fmla="*/ 625475 h 1519445"/>
              <a:gd name="connsiteX31" fmla="*/ 2381250 w 4175128"/>
              <a:gd name="connsiteY31" fmla="*/ 625475 h 1519445"/>
              <a:gd name="connsiteX32" fmla="*/ 2378075 w 4175128"/>
              <a:gd name="connsiteY32" fmla="*/ 704850 h 1519445"/>
              <a:gd name="connsiteX33" fmla="*/ 2387600 w 4175128"/>
              <a:gd name="connsiteY33" fmla="*/ 704850 h 1519445"/>
              <a:gd name="connsiteX34" fmla="*/ 2381250 w 4175128"/>
              <a:gd name="connsiteY34" fmla="*/ 777875 h 1519445"/>
              <a:gd name="connsiteX35" fmla="*/ 2397125 w 4175128"/>
              <a:gd name="connsiteY35" fmla="*/ 777875 h 1519445"/>
              <a:gd name="connsiteX36" fmla="*/ 2393950 w 4175128"/>
              <a:gd name="connsiteY36" fmla="*/ 835025 h 1519445"/>
              <a:gd name="connsiteX37" fmla="*/ 2397125 w 4175128"/>
              <a:gd name="connsiteY37" fmla="*/ 835025 h 1519445"/>
              <a:gd name="connsiteX38" fmla="*/ 2397125 w 4175128"/>
              <a:gd name="connsiteY38" fmla="*/ 914400 h 1519445"/>
              <a:gd name="connsiteX39" fmla="*/ 2422525 w 4175128"/>
              <a:gd name="connsiteY39" fmla="*/ 914400 h 1519445"/>
              <a:gd name="connsiteX40" fmla="*/ 2422525 w 4175128"/>
              <a:gd name="connsiteY40" fmla="*/ 965200 h 1519445"/>
              <a:gd name="connsiteX41" fmla="*/ 2447925 w 4175128"/>
              <a:gd name="connsiteY41" fmla="*/ 962025 h 1519445"/>
              <a:gd name="connsiteX42" fmla="*/ 2447925 w 4175128"/>
              <a:gd name="connsiteY42" fmla="*/ 984250 h 1519445"/>
              <a:gd name="connsiteX43" fmla="*/ 2530475 w 4175128"/>
              <a:gd name="connsiteY43" fmla="*/ 987425 h 1519445"/>
              <a:gd name="connsiteX44" fmla="*/ 2530475 w 4175128"/>
              <a:gd name="connsiteY44" fmla="*/ 1016000 h 1519445"/>
              <a:gd name="connsiteX45" fmla="*/ 2838450 w 4175128"/>
              <a:gd name="connsiteY45" fmla="*/ 1019175 h 1519445"/>
              <a:gd name="connsiteX46" fmla="*/ 2838450 w 4175128"/>
              <a:gd name="connsiteY46" fmla="*/ 1035050 h 1519445"/>
              <a:gd name="connsiteX47" fmla="*/ 2857500 w 4175128"/>
              <a:gd name="connsiteY47" fmla="*/ 1035050 h 1519445"/>
              <a:gd name="connsiteX48" fmla="*/ 2854325 w 4175128"/>
              <a:gd name="connsiteY48" fmla="*/ 1085850 h 1519445"/>
              <a:gd name="connsiteX49" fmla="*/ 2876550 w 4175128"/>
              <a:gd name="connsiteY49" fmla="*/ 1085850 h 1519445"/>
              <a:gd name="connsiteX50" fmla="*/ 2873375 w 4175128"/>
              <a:gd name="connsiteY50" fmla="*/ 1196975 h 1519445"/>
              <a:gd name="connsiteX51" fmla="*/ 3140075 w 4175128"/>
              <a:gd name="connsiteY51" fmla="*/ 1196975 h 1519445"/>
              <a:gd name="connsiteX52" fmla="*/ 3140075 w 4175128"/>
              <a:gd name="connsiteY52" fmla="*/ 1219200 h 1519445"/>
              <a:gd name="connsiteX53" fmla="*/ 3197225 w 4175128"/>
              <a:gd name="connsiteY53" fmla="*/ 1219200 h 1519445"/>
              <a:gd name="connsiteX54" fmla="*/ 3200400 w 4175128"/>
              <a:gd name="connsiteY54" fmla="*/ 1279525 h 1519445"/>
              <a:gd name="connsiteX55" fmla="*/ 3546475 w 4175128"/>
              <a:gd name="connsiteY55" fmla="*/ 1276350 h 1519445"/>
              <a:gd name="connsiteX56" fmla="*/ 3546475 w 4175128"/>
              <a:gd name="connsiteY56" fmla="*/ 1304925 h 1519445"/>
              <a:gd name="connsiteX57" fmla="*/ 3613150 w 4175128"/>
              <a:gd name="connsiteY57" fmla="*/ 1301750 h 1519445"/>
              <a:gd name="connsiteX58" fmla="*/ 3613150 w 4175128"/>
              <a:gd name="connsiteY58" fmla="*/ 1330325 h 1519445"/>
              <a:gd name="connsiteX59" fmla="*/ 3705225 w 4175128"/>
              <a:gd name="connsiteY59" fmla="*/ 1330325 h 1519445"/>
              <a:gd name="connsiteX60" fmla="*/ 3705225 w 4175128"/>
              <a:gd name="connsiteY60" fmla="*/ 1358900 h 1519445"/>
              <a:gd name="connsiteX61" fmla="*/ 3743325 w 4175128"/>
              <a:gd name="connsiteY61" fmla="*/ 1362075 h 1519445"/>
              <a:gd name="connsiteX62" fmla="*/ 3743325 w 4175128"/>
              <a:gd name="connsiteY62" fmla="*/ 1384300 h 1519445"/>
              <a:gd name="connsiteX63" fmla="*/ 4114800 w 4175128"/>
              <a:gd name="connsiteY63" fmla="*/ 1387475 h 1519445"/>
              <a:gd name="connsiteX64" fmla="*/ 4111625 w 4175128"/>
              <a:gd name="connsiteY64" fmla="*/ 1438276 h 1519445"/>
              <a:gd name="connsiteX65" fmla="*/ 4127500 w 4175128"/>
              <a:gd name="connsiteY65" fmla="*/ 1438275 h 1519445"/>
              <a:gd name="connsiteX66" fmla="*/ 4127501 w 4175128"/>
              <a:gd name="connsiteY66" fmla="*/ 1489076 h 1519445"/>
              <a:gd name="connsiteX67" fmla="*/ 4146552 w 4175128"/>
              <a:gd name="connsiteY67" fmla="*/ 1489076 h 1519445"/>
              <a:gd name="connsiteX68" fmla="*/ 4146552 w 4175128"/>
              <a:gd name="connsiteY68" fmla="*/ 1517651 h 1519445"/>
              <a:gd name="connsiteX69" fmla="*/ 4175128 w 4175128"/>
              <a:gd name="connsiteY69" fmla="*/ 1514476 h 1519445"/>
              <a:gd name="connsiteX0" fmla="*/ 0 w 4175128"/>
              <a:gd name="connsiteY0" fmla="*/ 0 h 1519445"/>
              <a:gd name="connsiteX1" fmla="*/ 450850 w 4175128"/>
              <a:gd name="connsiteY1" fmla="*/ 6350 h 1519445"/>
              <a:gd name="connsiteX2" fmla="*/ 450850 w 4175128"/>
              <a:gd name="connsiteY2" fmla="*/ 28575 h 1519445"/>
              <a:gd name="connsiteX3" fmla="*/ 638175 w 4175128"/>
              <a:gd name="connsiteY3" fmla="*/ 28575 h 1519445"/>
              <a:gd name="connsiteX4" fmla="*/ 641350 w 4175128"/>
              <a:gd name="connsiteY4" fmla="*/ 50800 h 1519445"/>
              <a:gd name="connsiteX5" fmla="*/ 838200 w 4175128"/>
              <a:gd name="connsiteY5" fmla="*/ 57150 h 1519445"/>
              <a:gd name="connsiteX6" fmla="*/ 841375 w 4175128"/>
              <a:gd name="connsiteY6" fmla="*/ 79375 h 1519445"/>
              <a:gd name="connsiteX7" fmla="*/ 898525 w 4175128"/>
              <a:gd name="connsiteY7" fmla="*/ 79375 h 1519445"/>
              <a:gd name="connsiteX8" fmla="*/ 908050 w 4175128"/>
              <a:gd name="connsiteY8" fmla="*/ 101600 h 1519445"/>
              <a:gd name="connsiteX9" fmla="*/ 1416050 w 4175128"/>
              <a:gd name="connsiteY9" fmla="*/ 104775 h 1519445"/>
              <a:gd name="connsiteX10" fmla="*/ 1416050 w 4175128"/>
              <a:gd name="connsiteY10" fmla="*/ 120650 h 1519445"/>
              <a:gd name="connsiteX11" fmla="*/ 1431925 w 4175128"/>
              <a:gd name="connsiteY11" fmla="*/ 120650 h 1519445"/>
              <a:gd name="connsiteX12" fmla="*/ 1431925 w 4175128"/>
              <a:gd name="connsiteY12" fmla="*/ 136525 h 1519445"/>
              <a:gd name="connsiteX13" fmla="*/ 1441450 w 4175128"/>
              <a:gd name="connsiteY13" fmla="*/ 136525 h 1519445"/>
              <a:gd name="connsiteX14" fmla="*/ 1441450 w 4175128"/>
              <a:gd name="connsiteY14" fmla="*/ 155575 h 1519445"/>
              <a:gd name="connsiteX15" fmla="*/ 1466850 w 4175128"/>
              <a:gd name="connsiteY15" fmla="*/ 161925 h 1519445"/>
              <a:gd name="connsiteX16" fmla="*/ 1466850 w 4175128"/>
              <a:gd name="connsiteY16" fmla="*/ 180975 h 1519445"/>
              <a:gd name="connsiteX17" fmla="*/ 1889125 w 4175128"/>
              <a:gd name="connsiteY17" fmla="*/ 180975 h 1519445"/>
              <a:gd name="connsiteX18" fmla="*/ 1889125 w 4175128"/>
              <a:gd name="connsiteY18" fmla="*/ 209550 h 1519445"/>
              <a:gd name="connsiteX19" fmla="*/ 1927225 w 4175128"/>
              <a:gd name="connsiteY19" fmla="*/ 209550 h 1519445"/>
              <a:gd name="connsiteX20" fmla="*/ 1930400 w 4175128"/>
              <a:gd name="connsiteY20" fmla="*/ 234950 h 1519445"/>
              <a:gd name="connsiteX21" fmla="*/ 2320925 w 4175128"/>
              <a:gd name="connsiteY21" fmla="*/ 238125 h 1519445"/>
              <a:gd name="connsiteX22" fmla="*/ 2317750 w 4175128"/>
              <a:gd name="connsiteY22" fmla="*/ 263525 h 1519445"/>
              <a:gd name="connsiteX23" fmla="*/ 2343150 w 4175128"/>
              <a:gd name="connsiteY23" fmla="*/ 263525 h 1519445"/>
              <a:gd name="connsiteX24" fmla="*/ 2346325 w 4175128"/>
              <a:gd name="connsiteY24" fmla="*/ 358775 h 1519445"/>
              <a:gd name="connsiteX25" fmla="*/ 2355850 w 4175128"/>
              <a:gd name="connsiteY25" fmla="*/ 361950 h 1519445"/>
              <a:gd name="connsiteX26" fmla="*/ 2359025 w 4175128"/>
              <a:gd name="connsiteY26" fmla="*/ 444500 h 1519445"/>
              <a:gd name="connsiteX27" fmla="*/ 2365375 w 4175128"/>
              <a:gd name="connsiteY27" fmla="*/ 444500 h 1519445"/>
              <a:gd name="connsiteX28" fmla="*/ 2362200 w 4175128"/>
              <a:gd name="connsiteY28" fmla="*/ 546100 h 1519445"/>
              <a:gd name="connsiteX29" fmla="*/ 2371725 w 4175128"/>
              <a:gd name="connsiteY29" fmla="*/ 546100 h 1519445"/>
              <a:gd name="connsiteX30" fmla="*/ 2371725 w 4175128"/>
              <a:gd name="connsiteY30" fmla="*/ 625475 h 1519445"/>
              <a:gd name="connsiteX31" fmla="*/ 2381250 w 4175128"/>
              <a:gd name="connsiteY31" fmla="*/ 625475 h 1519445"/>
              <a:gd name="connsiteX32" fmla="*/ 2378075 w 4175128"/>
              <a:gd name="connsiteY32" fmla="*/ 704850 h 1519445"/>
              <a:gd name="connsiteX33" fmla="*/ 2387600 w 4175128"/>
              <a:gd name="connsiteY33" fmla="*/ 704850 h 1519445"/>
              <a:gd name="connsiteX34" fmla="*/ 2381250 w 4175128"/>
              <a:gd name="connsiteY34" fmla="*/ 777875 h 1519445"/>
              <a:gd name="connsiteX35" fmla="*/ 2397125 w 4175128"/>
              <a:gd name="connsiteY35" fmla="*/ 777875 h 1519445"/>
              <a:gd name="connsiteX36" fmla="*/ 2393950 w 4175128"/>
              <a:gd name="connsiteY36" fmla="*/ 835025 h 1519445"/>
              <a:gd name="connsiteX37" fmla="*/ 2397125 w 4175128"/>
              <a:gd name="connsiteY37" fmla="*/ 835025 h 1519445"/>
              <a:gd name="connsiteX38" fmla="*/ 2397125 w 4175128"/>
              <a:gd name="connsiteY38" fmla="*/ 914400 h 1519445"/>
              <a:gd name="connsiteX39" fmla="*/ 2422525 w 4175128"/>
              <a:gd name="connsiteY39" fmla="*/ 914400 h 1519445"/>
              <a:gd name="connsiteX40" fmla="*/ 2422525 w 4175128"/>
              <a:gd name="connsiteY40" fmla="*/ 965200 h 1519445"/>
              <a:gd name="connsiteX41" fmla="*/ 2447925 w 4175128"/>
              <a:gd name="connsiteY41" fmla="*/ 962025 h 1519445"/>
              <a:gd name="connsiteX42" fmla="*/ 2447925 w 4175128"/>
              <a:gd name="connsiteY42" fmla="*/ 984250 h 1519445"/>
              <a:gd name="connsiteX43" fmla="*/ 2530475 w 4175128"/>
              <a:gd name="connsiteY43" fmla="*/ 987425 h 1519445"/>
              <a:gd name="connsiteX44" fmla="*/ 2530475 w 4175128"/>
              <a:gd name="connsiteY44" fmla="*/ 1016000 h 1519445"/>
              <a:gd name="connsiteX45" fmla="*/ 2838450 w 4175128"/>
              <a:gd name="connsiteY45" fmla="*/ 1019175 h 1519445"/>
              <a:gd name="connsiteX46" fmla="*/ 2838450 w 4175128"/>
              <a:gd name="connsiteY46" fmla="*/ 1035050 h 1519445"/>
              <a:gd name="connsiteX47" fmla="*/ 2857500 w 4175128"/>
              <a:gd name="connsiteY47" fmla="*/ 1035050 h 1519445"/>
              <a:gd name="connsiteX48" fmla="*/ 2854325 w 4175128"/>
              <a:gd name="connsiteY48" fmla="*/ 1085850 h 1519445"/>
              <a:gd name="connsiteX49" fmla="*/ 2876550 w 4175128"/>
              <a:gd name="connsiteY49" fmla="*/ 1085850 h 1519445"/>
              <a:gd name="connsiteX50" fmla="*/ 2873375 w 4175128"/>
              <a:gd name="connsiteY50" fmla="*/ 1196975 h 1519445"/>
              <a:gd name="connsiteX51" fmla="*/ 3140075 w 4175128"/>
              <a:gd name="connsiteY51" fmla="*/ 1196975 h 1519445"/>
              <a:gd name="connsiteX52" fmla="*/ 3140075 w 4175128"/>
              <a:gd name="connsiteY52" fmla="*/ 1219200 h 1519445"/>
              <a:gd name="connsiteX53" fmla="*/ 3197225 w 4175128"/>
              <a:gd name="connsiteY53" fmla="*/ 1219200 h 1519445"/>
              <a:gd name="connsiteX54" fmla="*/ 3200400 w 4175128"/>
              <a:gd name="connsiteY54" fmla="*/ 1279525 h 1519445"/>
              <a:gd name="connsiteX55" fmla="*/ 3546475 w 4175128"/>
              <a:gd name="connsiteY55" fmla="*/ 1276350 h 1519445"/>
              <a:gd name="connsiteX56" fmla="*/ 3546475 w 4175128"/>
              <a:gd name="connsiteY56" fmla="*/ 1304925 h 1519445"/>
              <a:gd name="connsiteX57" fmla="*/ 3613150 w 4175128"/>
              <a:gd name="connsiteY57" fmla="*/ 1301750 h 1519445"/>
              <a:gd name="connsiteX58" fmla="*/ 3613150 w 4175128"/>
              <a:gd name="connsiteY58" fmla="*/ 1330325 h 1519445"/>
              <a:gd name="connsiteX59" fmla="*/ 3705225 w 4175128"/>
              <a:gd name="connsiteY59" fmla="*/ 1330325 h 1519445"/>
              <a:gd name="connsiteX60" fmla="*/ 3705225 w 4175128"/>
              <a:gd name="connsiteY60" fmla="*/ 1358900 h 1519445"/>
              <a:gd name="connsiteX61" fmla="*/ 3743325 w 4175128"/>
              <a:gd name="connsiteY61" fmla="*/ 1362075 h 1519445"/>
              <a:gd name="connsiteX62" fmla="*/ 3743325 w 4175128"/>
              <a:gd name="connsiteY62" fmla="*/ 1384300 h 1519445"/>
              <a:gd name="connsiteX63" fmla="*/ 4114800 w 4175128"/>
              <a:gd name="connsiteY63" fmla="*/ 1387475 h 1519445"/>
              <a:gd name="connsiteX64" fmla="*/ 4111625 w 4175128"/>
              <a:gd name="connsiteY64" fmla="*/ 1438276 h 1519445"/>
              <a:gd name="connsiteX65" fmla="*/ 4127500 w 4175128"/>
              <a:gd name="connsiteY65" fmla="*/ 1438275 h 1519445"/>
              <a:gd name="connsiteX66" fmla="*/ 4127501 w 4175128"/>
              <a:gd name="connsiteY66" fmla="*/ 1489076 h 1519445"/>
              <a:gd name="connsiteX67" fmla="*/ 4146552 w 4175128"/>
              <a:gd name="connsiteY67" fmla="*/ 1489076 h 1519445"/>
              <a:gd name="connsiteX68" fmla="*/ 4146552 w 4175128"/>
              <a:gd name="connsiteY68" fmla="*/ 1517651 h 1519445"/>
              <a:gd name="connsiteX69" fmla="*/ 4175128 w 4175128"/>
              <a:gd name="connsiteY69" fmla="*/ 1514476 h 1519445"/>
              <a:gd name="connsiteX0" fmla="*/ 0 w 4175128"/>
              <a:gd name="connsiteY0" fmla="*/ 0 h 1519968"/>
              <a:gd name="connsiteX1" fmla="*/ 450850 w 4175128"/>
              <a:gd name="connsiteY1" fmla="*/ 6350 h 1519968"/>
              <a:gd name="connsiteX2" fmla="*/ 450850 w 4175128"/>
              <a:gd name="connsiteY2" fmla="*/ 28575 h 1519968"/>
              <a:gd name="connsiteX3" fmla="*/ 638175 w 4175128"/>
              <a:gd name="connsiteY3" fmla="*/ 28575 h 1519968"/>
              <a:gd name="connsiteX4" fmla="*/ 641350 w 4175128"/>
              <a:gd name="connsiteY4" fmla="*/ 50800 h 1519968"/>
              <a:gd name="connsiteX5" fmla="*/ 838200 w 4175128"/>
              <a:gd name="connsiteY5" fmla="*/ 57150 h 1519968"/>
              <a:gd name="connsiteX6" fmla="*/ 841375 w 4175128"/>
              <a:gd name="connsiteY6" fmla="*/ 79375 h 1519968"/>
              <a:gd name="connsiteX7" fmla="*/ 898525 w 4175128"/>
              <a:gd name="connsiteY7" fmla="*/ 79375 h 1519968"/>
              <a:gd name="connsiteX8" fmla="*/ 908050 w 4175128"/>
              <a:gd name="connsiteY8" fmla="*/ 101600 h 1519968"/>
              <a:gd name="connsiteX9" fmla="*/ 1416050 w 4175128"/>
              <a:gd name="connsiteY9" fmla="*/ 104775 h 1519968"/>
              <a:gd name="connsiteX10" fmla="*/ 1416050 w 4175128"/>
              <a:gd name="connsiteY10" fmla="*/ 120650 h 1519968"/>
              <a:gd name="connsiteX11" fmla="*/ 1431925 w 4175128"/>
              <a:gd name="connsiteY11" fmla="*/ 120650 h 1519968"/>
              <a:gd name="connsiteX12" fmla="*/ 1431925 w 4175128"/>
              <a:gd name="connsiteY12" fmla="*/ 136525 h 1519968"/>
              <a:gd name="connsiteX13" fmla="*/ 1441450 w 4175128"/>
              <a:gd name="connsiteY13" fmla="*/ 136525 h 1519968"/>
              <a:gd name="connsiteX14" fmla="*/ 1441450 w 4175128"/>
              <a:gd name="connsiteY14" fmla="*/ 155575 h 1519968"/>
              <a:gd name="connsiteX15" fmla="*/ 1466850 w 4175128"/>
              <a:gd name="connsiteY15" fmla="*/ 161925 h 1519968"/>
              <a:gd name="connsiteX16" fmla="*/ 1466850 w 4175128"/>
              <a:gd name="connsiteY16" fmla="*/ 180975 h 1519968"/>
              <a:gd name="connsiteX17" fmla="*/ 1889125 w 4175128"/>
              <a:gd name="connsiteY17" fmla="*/ 180975 h 1519968"/>
              <a:gd name="connsiteX18" fmla="*/ 1889125 w 4175128"/>
              <a:gd name="connsiteY18" fmla="*/ 209550 h 1519968"/>
              <a:gd name="connsiteX19" fmla="*/ 1927225 w 4175128"/>
              <a:gd name="connsiteY19" fmla="*/ 209550 h 1519968"/>
              <a:gd name="connsiteX20" fmla="*/ 1930400 w 4175128"/>
              <a:gd name="connsiteY20" fmla="*/ 234950 h 1519968"/>
              <a:gd name="connsiteX21" fmla="*/ 2320925 w 4175128"/>
              <a:gd name="connsiteY21" fmla="*/ 238125 h 1519968"/>
              <a:gd name="connsiteX22" fmla="*/ 2317750 w 4175128"/>
              <a:gd name="connsiteY22" fmla="*/ 263525 h 1519968"/>
              <a:gd name="connsiteX23" fmla="*/ 2343150 w 4175128"/>
              <a:gd name="connsiteY23" fmla="*/ 263525 h 1519968"/>
              <a:gd name="connsiteX24" fmla="*/ 2346325 w 4175128"/>
              <a:gd name="connsiteY24" fmla="*/ 358775 h 1519968"/>
              <a:gd name="connsiteX25" fmla="*/ 2355850 w 4175128"/>
              <a:gd name="connsiteY25" fmla="*/ 361950 h 1519968"/>
              <a:gd name="connsiteX26" fmla="*/ 2359025 w 4175128"/>
              <a:gd name="connsiteY26" fmla="*/ 444500 h 1519968"/>
              <a:gd name="connsiteX27" fmla="*/ 2365375 w 4175128"/>
              <a:gd name="connsiteY27" fmla="*/ 444500 h 1519968"/>
              <a:gd name="connsiteX28" fmla="*/ 2362200 w 4175128"/>
              <a:gd name="connsiteY28" fmla="*/ 546100 h 1519968"/>
              <a:gd name="connsiteX29" fmla="*/ 2371725 w 4175128"/>
              <a:gd name="connsiteY29" fmla="*/ 546100 h 1519968"/>
              <a:gd name="connsiteX30" fmla="*/ 2371725 w 4175128"/>
              <a:gd name="connsiteY30" fmla="*/ 625475 h 1519968"/>
              <a:gd name="connsiteX31" fmla="*/ 2381250 w 4175128"/>
              <a:gd name="connsiteY31" fmla="*/ 625475 h 1519968"/>
              <a:gd name="connsiteX32" fmla="*/ 2378075 w 4175128"/>
              <a:gd name="connsiteY32" fmla="*/ 704850 h 1519968"/>
              <a:gd name="connsiteX33" fmla="*/ 2387600 w 4175128"/>
              <a:gd name="connsiteY33" fmla="*/ 704850 h 1519968"/>
              <a:gd name="connsiteX34" fmla="*/ 2381250 w 4175128"/>
              <a:gd name="connsiteY34" fmla="*/ 777875 h 1519968"/>
              <a:gd name="connsiteX35" fmla="*/ 2397125 w 4175128"/>
              <a:gd name="connsiteY35" fmla="*/ 777875 h 1519968"/>
              <a:gd name="connsiteX36" fmla="*/ 2393950 w 4175128"/>
              <a:gd name="connsiteY36" fmla="*/ 835025 h 1519968"/>
              <a:gd name="connsiteX37" fmla="*/ 2397125 w 4175128"/>
              <a:gd name="connsiteY37" fmla="*/ 835025 h 1519968"/>
              <a:gd name="connsiteX38" fmla="*/ 2397125 w 4175128"/>
              <a:gd name="connsiteY38" fmla="*/ 914400 h 1519968"/>
              <a:gd name="connsiteX39" fmla="*/ 2422525 w 4175128"/>
              <a:gd name="connsiteY39" fmla="*/ 914400 h 1519968"/>
              <a:gd name="connsiteX40" fmla="*/ 2422525 w 4175128"/>
              <a:gd name="connsiteY40" fmla="*/ 965200 h 1519968"/>
              <a:gd name="connsiteX41" fmla="*/ 2447925 w 4175128"/>
              <a:gd name="connsiteY41" fmla="*/ 962025 h 1519968"/>
              <a:gd name="connsiteX42" fmla="*/ 2447925 w 4175128"/>
              <a:gd name="connsiteY42" fmla="*/ 984250 h 1519968"/>
              <a:gd name="connsiteX43" fmla="*/ 2530475 w 4175128"/>
              <a:gd name="connsiteY43" fmla="*/ 987425 h 1519968"/>
              <a:gd name="connsiteX44" fmla="*/ 2530475 w 4175128"/>
              <a:gd name="connsiteY44" fmla="*/ 1016000 h 1519968"/>
              <a:gd name="connsiteX45" fmla="*/ 2838450 w 4175128"/>
              <a:gd name="connsiteY45" fmla="*/ 1019175 h 1519968"/>
              <a:gd name="connsiteX46" fmla="*/ 2838450 w 4175128"/>
              <a:gd name="connsiteY46" fmla="*/ 1035050 h 1519968"/>
              <a:gd name="connsiteX47" fmla="*/ 2857500 w 4175128"/>
              <a:gd name="connsiteY47" fmla="*/ 1035050 h 1519968"/>
              <a:gd name="connsiteX48" fmla="*/ 2854325 w 4175128"/>
              <a:gd name="connsiteY48" fmla="*/ 1085850 h 1519968"/>
              <a:gd name="connsiteX49" fmla="*/ 2876550 w 4175128"/>
              <a:gd name="connsiteY49" fmla="*/ 1085850 h 1519968"/>
              <a:gd name="connsiteX50" fmla="*/ 2873375 w 4175128"/>
              <a:gd name="connsiteY50" fmla="*/ 1196975 h 1519968"/>
              <a:gd name="connsiteX51" fmla="*/ 3140075 w 4175128"/>
              <a:gd name="connsiteY51" fmla="*/ 1196975 h 1519968"/>
              <a:gd name="connsiteX52" fmla="*/ 3140075 w 4175128"/>
              <a:gd name="connsiteY52" fmla="*/ 1219200 h 1519968"/>
              <a:gd name="connsiteX53" fmla="*/ 3197225 w 4175128"/>
              <a:gd name="connsiteY53" fmla="*/ 1219200 h 1519968"/>
              <a:gd name="connsiteX54" fmla="*/ 3200400 w 4175128"/>
              <a:gd name="connsiteY54" fmla="*/ 1279525 h 1519968"/>
              <a:gd name="connsiteX55" fmla="*/ 3546475 w 4175128"/>
              <a:gd name="connsiteY55" fmla="*/ 1276350 h 1519968"/>
              <a:gd name="connsiteX56" fmla="*/ 3546475 w 4175128"/>
              <a:gd name="connsiteY56" fmla="*/ 1304925 h 1519968"/>
              <a:gd name="connsiteX57" fmla="*/ 3613150 w 4175128"/>
              <a:gd name="connsiteY57" fmla="*/ 1301750 h 1519968"/>
              <a:gd name="connsiteX58" fmla="*/ 3613150 w 4175128"/>
              <a:gd name="connsiteY58" fmla="*/ 1330325 h 1519968"/>
              <a:gd name="connsiteX59" fmla="*/ 3705225 w 4175128"/>
              <a:gd name="connsiteY59" fmla="*/ 1330325 h 1519968"/>
              <a:gd name="connsiteX60" fmla="*/ 3705225 w 4175128"/>
              <a:gd name="connsiteY60" fmla="*/ 1358900 h 1519968"/>
              <a:gd name="connsiteX61" fmla="*/ 3743325 w 4175128"/>
              <a:gd name="connsiteY61" fmla="*/ 1362075 h 1519968"/>
              <a:gd name="connsiteX62" fmla="*/ 3743325 w 4175128"/>
              <a:gd name="connsiteY62" fmla="*/ 1384300 h 1519968"/>
              <a:gd name="connsiteX63" fmla="*/ 4114800 w 4175128"/>
              <a:gd name="connsiteY63" fmla="*/ 1387475 h 1519968"/>
              <a:gd name="connsiteX64" fmla="*/ 4111625 w 4175128"/>
              <a:gd name="connsiteY64" fmla="*/ 1438276 h 1519968"/>
              <a:gd name="connsiteX65" fmla="*/ 4127500 w 4175128"/>
              <a:gd name="connsiteY65" fmla="*/ 1438275 h 1519968"/>
              <a:gd name="connsiteX66" fmla="*/ 4127501 w 4175128"/>
              <a:gd name="connsiteY66" fmla="*/ 1489076 h 1519968"/>
              <a:gd name="connsiteX67" fmla="*/ 4146552 w 4175128"/>
              <a:gd name="connsiteY67" fmla="*/ 1489076 h 1519968"/>
              <a:gd name="connsiteX68" fmla="*/ 4146552 w 4175128"/>
              <a:gd name="connsiteY68" fmla="*/ 1517651 h 1519968"/>
              <a:gd name="connsiteX69" fmla="*/ 4175128 w 4175128"/>
              <a:gd name="connsiteY69" fmla="*/ 1517651 h 1519968"/>
              <a:gd name="connsiteX0" fmla="*/ 0 w 4181478"/>
              <a:gd name="connsiteY0" fmla="*/ 0 h 1519968"/>
              <a:gd name="connsiteX1" fmla="*/ 450850 w 4181478"/>
              <a:gd name="connsiteY1" fmla="*/ 6350 h 1519968"/>
              <a:gd name="connsiteX2" fmla="*/ 450850 w 4181478"/>
              <a:gd name="connsiteY2" fmla="*/ 28575 h 1519968"/>
              <a:gd name="connsiteX3" fmla="*/ 638175 w 4181478"/>
              <a:gd name="connsiteY3" fmla="*/ 28575 h 1519968"/>
              <a:gd name="connsiteX4" fmla="*/ 641350 w 4181478"/>
              <a:gd name="connsiteY4" fmla="*/ 50800 h 1519968"/>
              <a:gd name="connsiteX5" fmla="*/ 838200 w 4181478"/>
              <a:gd name="connsiteY5" fmla="*/ 57150 h 1519968"/>
              <a:gd name="connsiteX6" fmla="*/ 841375 w 4181478"/>
              <a:gd name="connsiteY6" fmla="*/ 79375 h 1519968"/>
              <a:gd name="connsiteX7" fmla="*/ 898525 w 4181478"/>
              <a:gd name="connsiteY7" fmla="*/ 79375 h 1519968"/>
              <a:gd name="connsiteX8" fmla="*/ 908050 w 4181478"/>
              <a:gd name="connsiteY8" fmla="*/ 101600 h 1519968"/>
              <a:gd name="connsiteX9" fmla="*/ 1416050 w 4181478"/>
              <a:gd name="connsiteY9" fmla="*/ 104775 h 1519968"/>
              <a:gd name="connsiteX10" fmla="*/ 1416050 w 4181478"/>
              <a:gd name="connsiteY10" fmla="*/ 120650 h 1519968"/>
              <a:gd name="connsiteX11" fmla="*/ 1431925 w 4181478"/>
              <a:gd name="connsiteY11" fmla="*/ 120650 h 1519968"/>
              <a:gd name="connsiteX12" fmla="*/ 1431925 w 4181478"/>
              <a:gd name="connsiteY12" fmla="*/ 136525 h 1519968"/>
              <a:gd name="connsiteX13" fmla="*/ 1441450 w 4181478"/>
              <a:gd name="connsiteY13" fmla="*/ 136525 h 1519968"/>
              <a:gd name="connsiteX14" fmla="*/ 1441450 w 4181478"/>
              <a:gd name="connsiteY14" fmla="*/ 155575 h 1519968"/>
              <a:gd name="connsiteX15" fmla="*/ 1466850 w 4181478"/>
              <a:gd name="connsiteY15" fmla="*/ 161925 h 1519968"/>
              <a:gd name="connsiteX16" fmla="*/ 1466850 w 4181478"/>
              <a:gd name="connsiteY16" fmla="*/ 180975 h 1519968"/>
              <a:gd name="connsiteX17" fmla="*/ 1889125 w 4181478"/>
              <a:gd name="connsiteY17" fmla="*/ 180975 h 1519968"/>
              <a:gd name="connsiteX18" fmla="*/ 1889125 w 4181478"/>
              <a:gd name="connsiteY18" fmla="*/ 209550 h 1519968"/>
              <a:gd name="connsiteX19" fmla="*/ 1927225 w 4181478"/>
              <a:gd name="connsiteY19" fmla="*/ 209550 h 1519968"/>
              <a:gd name="connsiteX20" fmla="*/ 1930400 w 4181478"/>
              <a:gd name="connsiteY20" fmla="*/ 234950 h 1519968"/>
              <a:gd name="connsiteX21" fmla="*/ 2320925 w 4181478"/>
              <a:gd name="connsiteY21" fmla="*/ 238125 h 1519968"/>
              <a:gd name="connsiteX22" fmla="*/ 2317750 w 4181478"/>
              <a:gd name="connsiteY22" fmla="*/ 263525 h 1519968"/>
              <a:gd name="connsiteX23" fmla="*/ 2343150 w 4181478"/>
              <a:gd name="connsiteY23" fmla="*/ 263525 h 1519968"/>
              <a:gd name="connsiteX24" fmla="*/ 2346325 w 4181478"/>
              <a:gd name="connsiteY24" fmla="*/ 358775 h 1519968"/>
              <a:gd name="connsiteX25" fmla="*/ 2355850 w 4181478"/>
              <a:gd name="connsiteY25" fmla="*/ 361950 h 1519968"/>
              <a:gd name="connsiteX26" fmla="*/ 2359025 w 4181478"/>
              <a:gd name="connsiteY26" fmla="*/ 444500 h 1519968"/>
              <a:gd name="connsiteX27" fmla="*/ 2365375 w 4181478"/>
              <a:gd name="connsiteY27" fmla="*/ 444500 h 1519968"/>
              <a:gd name="connsiteX28" fmla="*/ 2362200 w 4181478"/>
              <a:gd name="connsiteY28" fmla="*/ 546100 h 1519968"/>
              <a:gd name="connsiteX29" fmla="*/ 2371725 w 4181478"/>
              <a:gd name="connsiteY29" fmla="*/ 546100 h 1519968"/>
              <a:gd name="connsiteX30" fmla="*/ 2371725 w 4181478"/>
              <a:gd name="connsiteY30" fmla="*/ 625475 h 1519968"/>
              <a:gd name="connsiteX31" fmla="*/ 2381250 w 4181478"/>
              <a:gd name="connsiteY31" fmla="*/ 625475 h 1519968"/>
              <a:gd name="connsiteX32" fmla="*/ 2378075 w 4181478"/>
              <a:gd name="connsiteY32" fmla="*/ 704850 h 1519968"/>
              <a:gd name="connsiteX33" fmla="*/ 2387600 w 4181478"/>
              <a:gd name="connsiteY33" fmla="*/ 704850 h 1519968"/>
              <a:gd name="connsiteX34" fmla="*/ 2381250 w 4181478"/>
              <a:gd name="connsiteY34" fmla="*/ 777875 h 1519968"/>
              <a:gd name="connsiteX35" fmla="*/ 2397125 w 4181478"/>
              <a:gd name="connsiteY35" fmla="*/ 777875 h 1519968"/>
              <a:gd name="connsiteX36" fmla="*/ 2393950 w 4181478"/>
              <a:gd name="connsiteY36" fmla="*/ 835025 h 1519968"/>
              <a:gd name="connsiteX37" fmla="*/ 2397125 w 4181478"/>
              <a:gd name="connsiteY37" fmla="*/ 835025 h 1519968"/>
              <a:gd name="connsiteX38" fmla="*/ 2397125 w 4181478"/>
              <a:gd name="connsiteY38" fmla="*/ 914400 h 1519968"/>
              <a:gd name="connsiteX39" fmla="*/ 2422525 w 4181478"/>
              <a:gd name="connsiteY39" fmla="*/ 914400 h 1519968"/>
              <a:gd name="connsiteX40" fmla="*/ 2422525 w 4181478"/>
              <a:gd name="connsiteY40" fmla="*/ 965200 h 1519968"/>
              <a:gd name="connsiteX41" fmla="*/ 2447925 w 4181478"/>
              <a:gd name="connsiteY41" fmla="*/ 962025 h 1519968"/>
              <a:gd name="connsiteX42" fmla="*/ 2447925 w 4181478"/>
              <a:gd name="connsiteY42" fmla="*/ 984250 h 1519968"/>
              <a:gd name="connsiteX43" fmla="*/ 2530475 w 4181478"/>
              <a:gd name="connsiteY43" fmla="*/ 987425 h 1519968"/>
              <a:gd name="connsiteX44" fmla="*/ 2530475 w 4181478"/>
              <a:gd name="connsiteY44" fmla="*/ 1016000 h 1519968"/>
              <a:gd name="connsiteX45" fmla="*/ 2838450 w 4181478"/>
              <a:gd name="connsiteY45" fmla="*/ 1019175 h 1519968"/>
              <a:gd name="connsiteX46" fmla="*/ 2838450 w 4181478"/>
              <a:gd name="connsiteY46" fmla="*/ 1035050 h 1519968"/>
              <a:gd name="connsiteX47" fmla="*/ 2857500 w 4181478"/>
              <a:gd name="connsiteY47" fmla="*/ 1035050 h 1519968"/>
              <a:gd name="connsiteX48" fmla="*/ 2854325 w 4181478"/>
              <a:gd name="connsiteY48" fmla="*/ 1085850 h 1519968"/>
              <a:gd name="connsiteX49" fmla="*/ 2876550 w 4181478"/>
              <a:gd name="connsiteY49" fmla="*/ 1085850 h 1519968"/>
              <a:gd name="connsiteX50" fmla="*/ 2873375 w 4181478"/>
              <a:gd name="connsiteY50" fmla="*/ 1196975 h 1519968"/>
              <a:gd name="connsiteX51" fmla="*/ 3140075 w 4181478"/>
              <a:gd name="connsiteY51" fmla="*/ 1196975 h 1519968"/>
              <a:gd name="connsiteX52" fmla="*/ 3140075 w 4181478"/>
              <a:gd name="connsiteY52" fmla="*/ 1219200 h 1519968"/>
              <a:gd name="connsiteX53" fmla="*/ 3197225 w 4181478"/>
              <a:gd name="connsiteY53" fmla="*/ 1219200 h 1519968"/>
              <a:gd name="connsiteX54" fmla="*/ 3200400 w 4181478"/>
              <a:gd name="connsiteY54" fmla="*/ 1279525 h 1519968"/>
              <a:gd name="connsiteX55" fmla="*/ 3546475 w 4181478"/>
              <a:gd name="connsiteY55" fmla="*/ 1276350 h 1519968"/>
              <a:gd name="connsiteX56" fmla="*/ 3546475 w 4181478"/>
              <a:gd name="connsiteY56" fmla="*/ 1304925 h 1519968"/>
              <a:gd name="connsiteX57" fmla="*/ 3613150 w 4181478"/>
              <a:gd name="connsiteY57" fmla="*/ 1301750 h 1519968"/>
              <a:gd name="connsiteX58" fmla="*/ 3613150 w 4181478"/>
              <a:gd name="connsiteY58" fmla="*/ 1330325 h 1519968"/>
              <a:gd name="connsiteX59" fmla="*/ 3705225 w 4181478"/>
              <a:gd name="connsiteY59" fmla="*/ 1330325 h 1519968"/>
              <a:gd name="connsiteX60" fmla="*/ 3705225 w 4181478"/>
              <a:gd name="connsiteY60" fmla="*/ 1358900 h 1519968"/>
              <a:gd name="connsiteX61" fmla="*/ 3743325 w 4181478"/>
              <a:gd name="connsiteY61" fmla="*/ 1362075 h 1519968"/>
              <a:gd name="connsiteX62" fmla="*/ 3743325 w 4181478"/>
              <a:gd name="connsiteY62" fmla="*/ 1384300 h 1519968"/>
              <a:gd name="connsiteX63" fmla="*/ 4114800 w 4181478"/>
              <a:gd name="connsiteY63" fmla="*/ 1387475 h 1519968"/>
              <a:gd name="connsiteX64" fmla="*/ 4111625 w 4181478"/>
              <a:gd name="connsiteY64" fmla="*/ 1438276 h 1519968"/>
              <a:gd name="connsiteX65" fmla="*/ 4127500 w 4181478"/>
              <a:gd name="connsiteY65" fmla="*/ 1438275 h 1519968"/>
              <a:gd name="connsiteX66" fmla="*/ 4127501 w 4181478"/>
              <a:gd name="connsiteY66" fmla="*/ 1489076 h 1519968"/>
              <a:gd name="connsiteX67" fmla="*/ 4146552 w 4181478"/>
              <a:gd name="connsiteY67" fmla="*/ 1489076 h 1519968"/>
              <a:gd name="connsiteX68" fmla="*/ 4146552 w 4181478"/>
              <a:gd name="connsiteY68" fmla="*/ 1517651 h 1519968"/>
              <a:gd name="connsiteX69" fmla="*/ 4181478 w 4181478"/>
              <a:gd name="connsiteY69" fmla="*/ 1517651 h 1519968"/>
              <a:gd name="connsiteX0" fmla="*/ 0 w 4187828"/>
              <a:gd name="connsiteY0" fmla="*/ 0 h 1519968"/>
              <a:gd name="connsiteX1" fmla="*/ 450850 w 4187828"/>
              <a:gd name="connsiteY1" fmla="*/ 6350 h 1519968"/>
              <a:gd name="connsiteX2" fmla="*/ 450850 w 4187828"/>
              <a:gd name="connsiteY2" fmla="*/ 28575 h 1519968"/>
              <a:gd name="connsiteX3" fmla="*/ 638175 w 4187828"/>
              <a:gd name="connsiteY3" fmla="*/ 28575 h 1519968"/>
              <a:gd name="connsiteX4" fmla="*/ 641350 w 4187828"/>
              <a:gd name="connsiteY4" fmla="*/ 50800 h 1519968"/>
              <a:gd name="connsiteX5" fmla="*/ 838200 w 4187828"/>
              <a:gd name="connsiteY5" fmla="*/ 57150 h 1519968"/>
              <a:gd name="connsiteX6" fmla="*/ 841375 w 4187828"/>
              <a:gd name="connsiteY6" fmla="*/ 79375 h 1519968"/>
              <a:gd name="connsiteX7" fmla="*/ 898525 w 4187828"/>
              <a:gd name="connsiteY7" fmla="*/ 79375 h 1519968"/>
              <a:gd name="connsiteX8" fmla="*/ 908050 w 4187828"/>
              <a:gd name="connsiteY8" fmla="*/ 101600 h 1519968"/>
              <a:gd name="connsiteX9" fmla="*/ 1416050 w 4187828"/>
              <a:gd name="connsiteY9" fmla="*/ 104775 h 1519968"/>
              <a:gd name="connsiteX10" fmla="*/ 1416050 w 4187828"/>
              <a:gd name="connsiteY10" fmla="*/ 120650 h 1519968"/>
              <a:gd name="connsiteX11" fmla="*/ 1431925 w 4187828"/>
              <a:gd name="connsiteY11" fmla="*/ 120650 h 1519968"/>
              <a:gd name="connsiteX12" fmla="*/ 1431925 w 4187828"/>
              <a:gd name="connsiteY12" fmla="*/ 136525 h 1519968"/>
              <a:gd name="connsiteX13" fmla="*/ 1441450 w 4187828"/>
              <a:gd name="connsiteY13" fmla="*/ 136525 h 1519968"/>
              <a:gd name="connsiteX14" fmla="*/ 1441450 w 4187828"/>
              <a:gd name="connsiteY14" fmla="*/ 155575 h 1519968"/>
              <a:gd name="connsiteX15" fmla="*/ 1466850 w 4187828"/>
              <a:gd name="connsiteY15" fmla="*/ 161925 h 1519968"/>
              <a:gd name="connsiteX16" fmla="*/ 1466850 w 4187828"/>
              <a:gd name="connsiteY16" fmla="*/ 180975 h 1519968"/>
              <a:gd name="connsiteX17" fmla="*/ 1889125 w 4187828"/>
              <a:gd name="connsiteY17" fmla="*/ 180975 h 1519968"/>
              <a:gd name="connsiteX18" fmla="*/ 1889125 w 4187828"/>
              <a:gd name="connsiteY18" fmla="*/ 209550 h 1519968"/>
              <a:gd name="connsiteX19" fmla="*/ 1927225 w 4187828"/>
              <a:gd name="connsiteY19" fmla="*/ 209550 h 1519968"/>
              <a:gd name="connsiteX20" fmla="*/ 1930400 w 4187828"/>
              <a:gd name="connsiteY20" fmla="*/ 234950 h 1519968"/>
              <a:gd name="connsiteX21" fmla="*/ 2320925 w 4187828"/>
              <a:gd name="connsiteY21" fmla="*/ 238125 h 1519968"/>
              <a:gd name="connsiteX22" fmla="*/ 2317750 w 4187828"/>
              <a:gd name="connsiteY22" fmla="*/ 263525 h 1519968"/>
              <a:gd name="connsiteX23" fmla="*/ 2343150 w 4187828"/>
              <a:gd name="connsiteY23" fmla="*/ 263525 h 1519968"/>
              <a:gd name="connsiteX24" fmla="*/ 2346325 w 4187828"/>
              <a:gd name="connsiteY24" fmla="*/ 358775 h 1519968"/>
              <a:gd name="connsiteX25" fmla="*/ 2355850 w 4187828"/>
              <a:gd name="connsiteY25" fmla="*/ 361950 h 1519968"/>
              <a:gd name="connsiteX26" fmla="*/ 2359025 w 4187828"/>
              <a:gd name="connsiteY26" fmla="*/ 444500 h 1519968"/>
              <a:gd name="connsiteX27" fmla="*/ 2365375 w 4187828"/>
              <a:gd name="connsiteY27" fmla="*/ 444500 h 1519968"/>
              <a:gd name="connsiteX28" fmla="*/ 2362200 w 4187828"/>
              <a:gd name="connsiteY28" fmla="*/ 546100 h 1519968"/>
              <a:gd name="connsiteX29" fmla="*/ 2371725 w 4187828"/>
              <a:gd name="connsiteY29" fmla="*/ 546100 h 1519968"/>
              <a:gd name="connsiteX30" fmla="*/ 2371725 w 4187828"/>
              <a:gd name="connsiteY30" fmla="*/ 625475 h 1519968"/>
              <a:gd name="connsiteX31" fmla="*/ 2381250 w 4187828"/>
              <a:gd name="connsiteY31" fmla="*/ 625475 h 1519968"/>
              <a:gd name="connsiteX32" fmla="*/ 2378075 w 4187828"/>
              <a:gd name="connsiteY32" fmla="*/ 704850 h 1519968"/>
              <a:gd name="connsiteX33" fmla="*/ 2387600 w 4187828"/>
              <a:gd name="connsiteY33" fmla="*/ 704850 h 1519968"/>
              <a:gd name="connsiteX34" fmla="*/ 2381250 w 4187828"/>
              <a:gd name="connsiteY34" fmla="*/ 777875 h 1519968"/>
              <a:gd name="connsiteX35" fmla="*/ 2397125 w 4187828"/>
              <a:gd name="connsiteY35" fmla="*/ 777875 h 1519968"/>
              <a:gd name="connsiteX36" fmla="*/ 2393950 w 4187828"/>
              <a:gd name="connsiteY36" fmla="*/ 835025 h 1519968"/>
              <a:gd name="connsiteX37" fmla="*/ 2397125 w 4187828"/>
              <a:gd name="connsiteY37" fmla="*/ 835025 h 1519968"/>
              <a:gd name="connsiteX38" fmla="*/ 2397125 w 4187828"/>
              <a:gd name="connsiteY38" fmla="*/ 914400 h 1519968"/>
              <a:gd name="connsiteX39" fmla="*/ 2422525 w 4187828"/>
              <a:gd name="connsiteY39" fmla="*/ 914400 h 1519968"/>
              <a:gd name="connsiteX40" fmla="*/ 2422525 w 4187828"/>
              <a:gd name="connsiteY40" fmla="*/ 965200 h 1519968"/>
              <a:gd name="connsiteX41" fmla="*/ 2447925 w 4187828"/>
              <a:gd name="connsiteY41" fmla="*/ 962025 h 1519968"/>
              <a:gd name="connsiteX42" fmla="*/ 2447925 w 4187828"/>
              <a:gd name="connsiteY42" fmla="*/ 984250 h 1519968"/>
              <a:gd name="connsiteX43" fmla="*/ 2530475 w 4187828"/>
              <a:gd name="connsiteY43" fmla="*/ 987425 h 1519968"/>
              <a:gd name="connsiteX44" fmla="*/ 2530475 w 4187828"/>
              <a:gd name="connsiteY44" fmla="*/ 1016000 h 1519968"/>
              <a:gd name="connsiteX45" fmla="*/ 2838450 w 4187828"/>
              <a:gd name="connsiteY45" fmla="*/ 1019175 h 1519968"/>
              <a:gd name="connsiteX46" fmla="*/ 2838450 w 4187828"/>
              <a:gd name="connsiteY46" fmla="*/ 1035050 h 1519968"/>
              <a:gd name="connsiteX47" fmla="*/ 2857500 w 4187828"/>
              <a:gd name="connsiteY47" fmla="*/ 1035050 h 1519968"/>
              <a:gd name="connsiteX48" fmla="*/ 2854325 w 4187828"/>
              <a:gd name="connsiteY48" fmla="*/ 1085850 h 1519968"/>
              <a:gd name="connsiteX49" fmla="*/ 2876550 w 4187828"/>
              <a:gd name="connsiteY49" fmla="*/ 1085850 h 1519968"/>
              <a:gd name="connsiteX50" fmla="*/ 2873375 w 4187828"/>
              <a:gd name="connsiteY50" fmla="*/ 1196975 h 1519968"/>
              <a:gd name="connsiteX51" fmla="*/ 3140075 w 4187828"/>
              <a:gd name="connsiteY51" fmla="*/ 1196975 h 1519968"/>
              <a:gd name="connsiteX52" fmla="*/ 3140075 w 4187828"/>
              <a:gd name="connsiteY52" fmla="*/ 1219200 h 1519968"/>
              <a:gd name="connsiteX53" fmla="*/ 3197225 w 4187828"/>
              <a:gd name="connsiteY53" fmla="*/ 1219200 h 1519968"/>
              <a:gd name="connsiteX54" fmla="*/ 3200400 w 4187828"/>
              <a:gd name="connsiteY54" fmla="*/ 1279525 h 1519968"/>
              <a:gd name="connsiteX55" fmla="*/ 3546475 w 4187828"/>
              <a:gd name="connsiteY55" fmla="*/ 1276350 h 1519968"/>
              <a:gd name="connsiteX56" fmla="*/ 3546475 w 4187828"/>
              <a:gd name="connsiteY56" fmla="*/ 1304925 h 1519968"/>
              <a:gd name="connsiteX57" fmla="*/ 3613150 w 4187828"/>
              <a:gd name="connsiteY57" fmla="*/ 1301750 h 1519968"/>
              <a:gd name="connsiteX58" fmla="*/ 3613150 w 4187828"/>
              <a:gd name="connsiteY58" fmla="*/ 1330325 h 1519968"/>
              <a:gd name="connsiteX59" fmla="*/ 3705225 w 4187828"/>
              <a:gd name="connsiteY59" fmla="*/ 1330325 h 1519968"/>
              <a:gd name="connsiteX60" fmla="*/ 3705225 w 4187828"/>
              <a:gd name="connsiteY60" fmla="*/ 1358900 h 1519968"/>
              <a:gd name="connsiteX61" fmla="*/ 3743325 w 4187828"/>
              <a:gd name="connsiteY61" fmla="*/ 1362075 h 1519968"/>
              <a:gd name="connsiteX62" fmla="*/ 3743325 w 4187828"/>
              <a:gd name="connsiteY62" fmla="*/ 1384300 h 1519968"/>
              <a:gd name="connsiteX63" fmla="*/ 4114800 w 4187828"/>
              <a:gd name="connsiteY63" fmla="*/ 1387475 h 1519968"/>
              <a:gd name="connsiteX64" fmla="*/ 4111625 w 4187828"/>
              <a:gd name="connsiteY64" fmla="*/ 1438276 h 1519968"/>
              <a:gd name="connsiteX65" fmla="*/ 4127500 w 4187828"/>
              <a:gd name="connsiteY65" fmla="*/ 1438275 h 1519968"/>
              <a:gd name="connsiteX66" fmla="*/ 4127501 w 4187828"/>
              <a:gd name="connsiteY66" fmla="*/ 1489076 h 1519968"/>
              <a:gd name="connsiteX67" fmla="*/ 4146552 w 4187828"/>
              <a:gd name="connsiteY67" fmla="*/ 1489076 h 1519968"/>
              <a:gd name="connsiteX68" fmla="*/ 4146552 w 4187828"/>
              <a:gd name="connsiteY68" fmla="*/ 1517651 h 1519968"/>
              <a:gd name="connsiteX69" fmla="*/ 4181478 w 4187828"/>
              <a:gd name="connsiteY69" fmla="*/ 1517651 h 1519968"/>
              <a:gd name="connsiteX70" fmla="*/ 4187828 w 4187828"/>
              <a:gd name="connsiteY70" fmla="*/ 1517650 h 1519968"/>
              <a:gd name="connsiteX0" fmla="*/ 0 w 4187828"/>
              <a:gd name="connsiteY0" fmla="*/ 0 h 1533525"/>
              <a:gd name="connsiteX1" fmla="*/ 450850 w 4187828"/>
              <a:gd name="connsiteY1" fmla="*/ 6350 h 1533525"/>
              <a:gd name="connsiteX2" fmla="*/ 450850 w 4187828"/>
              <a:gd name="connsiteY2" fmla="*/ 28575 h 1533525"/>
              <a:gd name="connsiteX3" fmla="*/ 638175 w 4187828"/>
              <a:gd name="connsiteY3" fmla="*/ 28575 h 1533525"/>
              <a:gd name="connsiteX4" fmla="*/ 641350 w 4187828"/>
              <a:gd name="connsiteY4" fmla="*/ 50800 h 1533525"/>
              <a:gd name="connsiteX5" fmla="*/ 838200 w 4187828"/>
              <a:gd name="connsiteY5" fmla="*/ 57150 h 1533525"/>
              <a:gd name="connsiteX6" fmla="*/ 841375 w 4187828"/>
              <a:gd name="connsiteY6" fmla="*/ 79375 h 1533525"/>
              <a:gd name="connsiteX7" fmla="*/ 898525 w 4187828"/>
              <a:gd name="connsiteY7" fmla="*/ 79375 h 1533525"/>
              <a:gd name="connsiteX8" fmla="*/ 908050 w 4187828"/>
              <a:gd name="connsiteY8" fmla="*/ 101600 h 1533525"/>
              <a:gd name="connsiteX9" fmla="*/ 1416050 w 4187828"/>
              <a:gd name="connsiteY9" fmla="*/ 104775 h 1533525"/>
              <a:gd name="connsiteX10" fmla="*/ 1416050 w 4187828"/>
              <a:gd name="connsiteY10" fmla="*/ 120650 h 1533525"/>
              <a:gd name="connsiteX11" fmla="*/ 1431925 w 4187828"/>
              <a:gd name="connsiteY11" fmla="*/ 120650 h 1533525"/>
              <a:gd name="connsiteX12" fmla="*/ 1431925 w 4187828"/>
              <a:gd name="connsiteY12" fmla="*/ 136525 h 1533525"/>
              <a:gd name="connsiteX13" fmla="*/ 1441450 w 4187828"/>
              <a:gd name="connsiteY13" fmla="*/ 136525 h 1533525"/>
              <a:gd name="connsiteX14" fmla="*/ 1441450 w 4187828"/>
              <a:gd name="connsiteY14" fmla="*/ 155575 h 1533525"/>
              <a:gd name="connsiteX15" fmla="*/ 1466850 w 4187828"/>
              <a:gd name="connsiteY15" fmla="*/ 161925 h 1533525"/>
              <a:gd name="connsiteX16" fmla="*/ 1466850 w 4187828"/>
              <a:gd name="connsiteY16" fmla="*/ 180975 h 1533525"/>
              <a:gd name="connsiteX17" fmla="*/ 1889125 w 4187828"/>
              <a:gd name="connsiteY17" fmla="*/ 180975 h 1533525"/>
              <a:gd name="connsiteX18" fmla="*/ 1889125 w 4187828"/>
              <a:gd name="connsiteY18" fmla="*/ 209550 h 1533525"/>
              <a:gd name="connsiteX19" fmla="*/ 1927225 w 4187828"/>
              <a:gd name="connsiteY19" fmla="*/ 209550 h 1533525"/>
              <a:gd name="connsiteX20" fmla="*/ 1930400 w 4187828"/>
              <a:gd name="connsiteY20" fmla="*/ 234950 h 1533525"/>
              <a:gd name="connsiteX21" fmla="*/ 2320925 w 4187828"/>
              <a:gd name="connsiteY21" fmla="*/ 238125 h 1533525"/>
              <a:gd name="connsiteX22" fmla="*/ 2317750 w 4187828"/>
              <a:gd name="connsiteY22" fmla="*/ 263525 h 1533525"/>
              <a:gd name="connsiteX23" fmla="*/ 2343150 w 4187828"/>
              <a:gd name="connsiteY23" fmla="*/ 263525 h 1533525"/>
              <a:gd name="connsiteX24" fmla="*/ 2346325 w 4187828"/>
              <a:gd name="connsiteY24" fmla="*/ 358775 h 1533525"/>
              <a:gd name="connsiteX25" fmla="*/ 2355850 w 4187828"/>
              <a:gd name="connsiteY25" fmla="*/ 361950 h 1533525"/>
              <a:gd name="connsiteX26" fmla="*/ 2359025 w 4187828"/>
              <a:gd name="connsiteY26" fmla="*/ 444500 h 1533525"/>
              <a:gd name="connsiteX27" fmla="*/ 2365375 w 4187828"/>
              <a:gd name="connsiteY27" fmla="*/ 444500 h 1533525"/>
              <a:gd name="connsiteX28" fmla="*/ 2362200 w 4187828"/>
              <a:gd name="connsiteY28" fmla="*/ 546100 h 1533525"/>
              <a:gd name="connsiteX29" fmla="*/ 2371725 w 4187828"/>
              <a:gd name="connsiteY29" fmla="*/ 546100 h 1533525"/>
              <a:gd name="connsiteX30" fmla="*/ 2371725 w 4187828"/>
              <a:gd name="connsiteY30" fmla="*/ 625475 h 1533525"/>
              <a:gd name="connsiteX31" fmla="*/ 2381250 w 4187828"/>
              <a:gd name="connsiteY31" fmla="*/ 625475 h 1533525"/>
              <a:gd name="connsiteX32" fmla="*/ 2378075 w 4187828"/>
              <a:gd name="connsiteY32" fmla="*/ 704850 h 1533525"/>
              <a:gd name="connsiteX33" fmla="*/ 2387600 w 4187828"/>
              <a:gd name="connsiteY33" fmla="*/ 704850 h 1533525"/>
              <a:gd name="connsiteX34" fmla="*/ 2381250 w 4187828"/>
              <a:gd name="connsiteY34" fmla="*/ 777875 h 1533525"/>
              <a:gd name="connsiteX35" fmla="*/ 2397125 w 4187828"/>
              <a:gd name="connsiteY35" fmla="*/ 777875 h 1533525"/>
              <a:gd name="connsiteX36" fmla="*/ 2393950 w 4187828"/>
              <a:gd name="connsiteY36" fmla="*/ 835025 h 1533525"/>
              <a:gd name="connsiteX37" fmla="*/ 2397125 w 4187828"/>
              <a:gd name="connsiteY37" fmla="*/ 835025 h 1533525"/>
              <a:gd name="connsiteX38" fmla="*/ 2397125 w 4187828"/>
              <a:gd name="connsiteY38" fmla="*/ 914400 h 1533525"/>
              <a:gd name="connsiteX39" fmla="*/ 2422525 w 4187828"/>
              <a:gd name="connsiteY39" fmla="*/ 914400 h 1533525"/>
              <a:gd name="connsiteX40" fmla="*/ 2422525 w 4187828"/>
              <a:gd name="connsiteY40" fmla="*/ 965200 h 1533525"/>
              <a:gd name="connsiteX41" fmla="*/ 2447925 w 4187828"/>
              <a:gd name="connsiteY41" fmla="*/ 962025 h 1533525"/>
              <a:gd name="connsiteX42" fmla="*/ 2447925 w 4187828"/>
              <a:gd name="connsiteY42" fmla="*/ 984250 h 1533525"/>
              <a:gd name="connsiteX43" fmla="*/ 2530475 w 4187828"/>
              <a:gd name="connsiteY43" fmla="*/ 987425 h 1533525"/>
              <a:gd name="connsiteX44" fmla="*/ 2530475 w 4187828"/>
              <a:gd name="connsiteY44" fmla="*/ 1016000 h 1533525"/>
              <a:gd name="connsiteX45" fmla="*/ 2838450 w 4187828"/>
              <a:gd name="connsiteY45" fmla="*/ 1019175 h 1533525"/>
              <a:gd name="connsiteX46" fmla="*/ 2838450 w 4187828"/>
              <a:gd name="connsiteY46" fmla="*/ 1035050 h 1533525"/>
              <a:gd name="connsiteX47" fmla="*/ 2857500 w 4187828"/>
              <a:gd name="connsiteY47" fmla="*/ 1035050 h 1533525"/>
              <a:gd name="connsiteX48" fmla="*/ 2854325 w 4187828"/>
              <a:gd name="connsiteY48" fmla="*/ 1085850 h 1533525"/>
              <a:gd name="connsiteX49" fmla="*/ 2876550 w 4187828"/>
              <a:gd name="connsiteY49" fmla="*/ 1085850 h 1533525"/>
              <a:gd name="connsiteX50" fmla="*/ 2873375 w 4187828"/>
              <a:gd name="connsiteY50" fmla="*/ 1196975 h 1533525"/>
              <a:gd name="connsiteX51" fmla="*/ 3140075 w 4187828"/>
              <a:gd name="connsiteY51" fmla="*/ 1196975 h 1533525"/>
              <a:gd name="connsiteX52" fmla="*/ 3140075 w 4187828"/>
              <a:gd name="connsiteY52" fmla="*/ 1219200 h 1533525"/>
              <a:gd name="connsiteX53" fmla="*/ 3197225 w 4187828"/>
              <a:gd name="connsiteY53" fmla="*/ 1219200 h 1533525"/>
              <a:gd name="connsiteX54" fmla="*/ 3200400 w 4187828"/>
              <a:gd name="connsiteY54" fmla="*/ 1279525 h 1533525"/>
              <a:gd name="connsiteX55" fmla="*/ 3546475 w 4187828"/>
              <a:gd name="connsiteY55" fmla="*/ 1276350 h 1533525"/>
              <a:gd name="connsiteX56" fmla="*/ 3546475 w 4187828"/>
              <a:gd name="connsiteY56" fmla="*/ 1304925 h 1533525"/>
              <a:gd name="connsiteX57" fmla="*/ 3613150 w 4187828"/>
              <a:gd name="connsiteY57" fmla="*/ 1301750 h 1533525"/>
              <a:gd name="connsiteX58" fmla="*/ 3613150 w 4187828"/>
              <a:gd name="connsiteY58" fmla="*/ 1330325 h 1533525"/>
              <a:gd name="connsiteX59" fmla="*/ 3705225 w 4187828"/>
              <a:gd name="connsiteY59" fmla="*/ 1330325 h 1533525"/>
              <a:gd name="connsiteX60" fmla="*/ 3705225 w 4187828"/>
              <a:gd name="connsiteY60" fmla="*/ 1358900 h 1533525"/>
              <a:gd name="connsiteX61" fmla="*/ 3743325 w 4187828"/>
              <a:gd name="connsiteY61" fmla="*/ 1362075 h 1533525"/>
              <a:gd name="connsiteX62" fmla="*/ 3743325 w 4187828"/>
              <a:gd name="connsiteY62" fmla="*/ 1384300 h 1533525"/>
              <a:gd name="connsiteX63" fmla="*/ 4114800 w 4187828"/>
              <a:gd name="connsiteY63" fmla="*/ 1387475 h 1533525"/>
              <a:gd name="connsiteX64" fmla="*/ 4111625 w 4187828"/>
              <a:gd name="connsiteY64" fmla="*/ 1438276 h 1533525"/>
              <a:gd name="connsiteX65" fmla="*/ 4127500 w 4187828"/>
              <a:gd name="connsiteY65" fmla="*/ 1438275 h 1533525"/>
              <a:gd name="connsiteX66" fmla="*/ 4127501 w 4187828"/>
              <a:gd name="connsiteY66" fmla="*/ 1489076 h 1533525"/>
              <a:gd name="connsiteX67" fmla="*/ 4146552 w 4187828"/>
              <a:gd name="connsiteY67" fmla="*/ 1489076 h 1533525"/>
              <a:gd name="connsiteX68" fmla="*/ 4146552 w 4187828"/>
              <a:gd name="connsiteY68" fmla="*/ 1517651 h 1533525"/>
              <a:gd name="connsiteX69" fmla="*/ 4181478 w 4187828"/>
              <a:gd name="connsiteY69" fmla="*/ 1517651 h 1533525"/>
              <a:gd name="connsiteX70" fmla="*/ 4187828 w 4187828"/>
              <a:gd name="connsiteY70" fmla="*/ 1533525 h 1533525"/>
              <a:gd name="connsiteX0" fmla="*/ 0 w 4181478"/>
              <a:gd name="connsiteY0" fmla="*/ 0 h 1539875"/>
              <a:gd name="connsiteX1" fmla="*/ 450850 w 4181478"/>
              <a:gd name="connsiteY1" fmla="*/ 6350 h 1539875"/>
              <a:gd name="connsiteX2" fmla="*/ 450850 w 4181478"/>
              <a:gd name="connsiteY2" fmla="*/ 28575 h 1539875"/>
              <a:gd name="connsiteX3" fmla="*/ 638175 w 4181478"/>
              <a:gd name="connsiteY3" fmla="*/ 28575 h 1539875"/>
              <a:gd name="connsiteX4" fmla="*/ 641350 w 4181478"/>
              <a:gd name="connsiteY4" fmla="*/ 50800 h 1539875"/>
              <a:gd name="connsiteX5" fmla="*/ 838200 w 4181478"/>
              <a:gd name="connsiteY5" fmla="*/ 57150 h 1539875"/>
              <a:gd name="connsiteX6" fmla="*/ 841375 w 4181478"/>
              <a:gd name="connsiteY6" fmla="*/ 79375 h 1539875"/>
              <a:gd name="connsiteX7" fmla="*/ 898525 w 4181478"/>
              <a:gd name="connsiteY7" fmla="*/ 79375 h 1539875"/>
              <a:gd name="connsiteX8" fmla="*/ 908050 w 4181478"/>
              <a:gd name="connsiteY8" fmla="*/ 101600 h 1539875"/>
              <a:gd name="connsiteX9" fmla="*/ 1416050 w 4181478"/>
              <a:gd name="connsiteY9" fmla="*/ 104775 h 1539875"/>
              <a:gd name="connsiteX10" fmla="*/ 1416050 w 4181478"/>
              <a:gd name="connsiteY10" fmla="*/ 120650 h 1539875"/>
              <a:gd name="connsiteX11" fmla="*/ 1431925 w 4181478"/>
              <a:gd name="connsiteY11" fmla="*/ 120650 h 1539875"/>
              <a:gd name="connsiteX12" fmla="*/ 1431925 w 4181478"/>
              <a:gd name="connsiteY12" fmla="*/ 136525 h 1539875"/>
              <a:gd name="connsiteX13" fmla="*/ 1441450 w 4181478"/>
              <a:gd name="connsiteY13" fmla="*/ 136525 h 1539875"/>
              <a:gd name="connsiteX14" fmla="*/ 1441450 w 4181478"/>
              <a:gd name="connsiteY14" fmla="*/ 155575 h 1539875"/>
              <a:gd name="connsiteX15" fmla="*/ 1466850 w 4181478"/>
              <a:gd name="connsiteY15" fmla="*/ 161925 h 1539875"/>
              <a:gd name="connsiteX16" fmla="*/ 1466850 w 4181478"/>
              <a:gd name="connsiteY16" fmla="*/ 180975 h 1539875"/>
              <a:gd name="connsiteX17" fmla="*/ 1889125 w 4181478"/>
              <a:gd name="connsiteY17" fmla="*/ 180975 h 1539875"/>
              <a:gd name="connsiteX18" fmla="*/ 1889125 w 4181478"/>
              <a:gd name="connsiteY18" fmla="*/ 209550 h 1539875"/>
              <a:gd name="connsiteX19" fmla="*/ 1927225 w 4181478"/>
              <a:gd name="connsiteY19" fmla="*/ 209550 h 1539875"/>
              <a:gd name="connsiteX20" fmla="*/ 1930400 w 4181478"/>
              <a:gd name="connsiteY20" fmla="*/ 234950 h 1539875"/>
              <a:gd name="connsiteX21" fmla="*/ 2320925 w 4181478"/>
              <a:gd name="connsiteY21" fmla="*/ 238125 h 1539875"/>
              <a:gd name="connsiteX22" fmla="*/ 2317750 w 4181478"/>
              <a:gd name="connsiteY22" fmla="*/ 263525 h 1539875"/>
              <a:gd name="connsiteX23" fmla="*/ 2343150 w 4181478"/>
              <a:gd name="connsiteY23" fmla="*/ 263525 h 1539875"/>
              <a:gd name="connsiteX24" fmla="*/ 2346325 w 4181478"/>
              <a:gd name="connsiteY24" fmla="*/ 358775 h 1539875"/>
              <a:gd name="connsiteX25" fmla="*/ 2355850 w 4181478"/>
              <a:gd name="connsiteY25" fmla="*/ 361950 h 1539875"/>
              <a:gd name="connsiteX26" fmla="*/ 2359025 w 4181478"/>
              <a:gd name="connsiteY26" fmla="*/ 444500 h 1539875"/>
              <a:gd name="connsiteX27" fmla="*/ 2365375 w 4181478"/>
              <a:gd name="connsiteY27" fmla="*/ 444500 h 1539875"/>
              <a:gd name="connsiteX28" fmla="*/ 2362200 w 4181478"/>
              <a:gd name="connsiteY28" fmla="*/ 546100 h 1539875"/>
              <a:gd name="connsiteX29" fmla="*/ 2371725 w 4181478"/>
              <a:gd name="connsiteY29" fmla="*/ 546100 h 1539875"/>
              <a:gd name="connsiteX30" fmla="*/ 2371725 w 4181478"/>
              <a:gd name="connsiteY30" fmla="*/ 625475 h 1539875"/>
              <a:gd name="connsiteX31" fmla="*/ 2381250 w 4181478"/>
              <a:gd name="connsiteY31" fmla="*/ 625475 h 1539875"/>
              <a:gd name="connsiteX32" fmla="*/ 2378075 w 4181478"/>
              <a:gd name="connsiteY32" fmla="*/ 704850 h 1539875"/>
              <a:gd name="connsiteX33" fmla="*/ 2387600 w 4181478"/>
              <a:gd name="connsiteY33" fmla="*/ 704850 h 1539875"/>
              <a:gd name="connsiteX34" fmla="*/ 2381250 w 4181478"/>
              <a:gd name="connsiteY34" fmla="*/ 777875 h 1539875"/>
              <a:gd name="connsiteX35" fmla="*/ 2397125 w 4181478"/>
              <a:gd name="connsiteY35" fmla="*/ 777875 h 1539875"/>
              <a:gd name="connsiteX36" fmla="*/ 2393950 w 4181478"/>
              <a:gd name="connsiteY36" fmla="*/ 835025 h 1539875"/>
              <a:gd name="connsiteX37" fmla="*/ 2397125 w 4181478"/>
              <a:gd name="connsiteY37" fmla="*/ 835025 h 1539875"/>
              <a:gd name="connsiteX38" fmla="*/ 2397125 w 4181478"/>
              <a:gd name="connsiteY38" fmla="*/ 914400 h 1539875"/>
              <a:gd name="connsiteX39" fmla="*/ 2422525 w 4181478"/>
              <a:gd name="connsiteY39" fmla="*/ 914400 h 1539875"/>
              <a:gd name="connsiteX40" fmla="*/ 2422525 w 4181478"/>
              <a:gd name="connsiteY40" fmla="*/ 965200 h 1539875"/>
              <a:gd name="connsiteX41" fmla="*/ 2447925 w 4181478"/>
              <a:gd name="connsiteY41" fmla="*/ 962025 h 1539875"/>
              <a:gd name="connsiteX42" fmla="*/ 2447925 w 4181478"/>
              <a:gd name="connsiteY42" fmla="*/ 984250 h 1539875"/>
              <a:gd name="connsiteX43" fmla="*/ 2530475 w 4181478"/>
              <a:gd name="connsiteY43" fmla="*/ 987425 h 1539875"/>
              <a:gd name="connsiteX44" fmla="*/ 2530475 w 4181478"/>
              <a:gd name="connsiteY44" fmla="*/ 1016000 h 1539875"/>
              <a:gd name="connsiteX45" fmla="*/ 2838450 w 4181478"/>
              <a:gd name="connsiteY45" fmla="*/ 1019175 h 1539875"/>
              <a:gd name="connsiteX46" fmla="*/ 2838450 w 4181478"/>
              <a:gd name="connsiteY46" fmla="*/ 1035050 h 1539875"/>
              <a:gd name="connsiteX47" fmla="*/ 2857500 w 4181478"/>
              <a:gd name="connsiteY47" fmla="*/ 1035050 h 1539875"/>
              <a:gd name="connsiteX48" fmla="*/ 2854325 w 4181478"/>
              <a:gd name="connsiteY48" fmla="*/ 1085850 h 1539875"/>
              <a:gd name="connsiteX49" fmla="*/ 2876550 w 4181478"/>
              <a:gd name="connsiteY49" fmla="*/ 1085850 h 1539875"/>
              <a:gd name="connsiteX50" fmla="*/ 2873375 w 4181478"/>
              <a:gd name="connsiteY50" fmla="*/ 1196975 h 1539875"/>
              <a:gd name="connsiteX51" fmla="*/ 3140075 w 4181478"/>
              <a:gd name="connsiteY51" fmla="*/ 1196975 h 1539875"/>
              <a:gd name="connsiteX52" fmla="*/ 3140075 w 4181478"/>
              <a:gd name="connsiteY52" fmla="*/ 1219200 h 1539875"/>
              <a:gd name="connsiteX53" fmla="*/ 3197225 w 4181478"/>
              <a:gd name="connsiteY53" fmla="*/ 1219200 h 1539875"/>
              <a:gd name="connsiteX54" fmla="*/ 3200400 w 4181478"/>
              <a:gd name="connsiteY54" fmla="*/ 1279525 h 1539875"/>
              <a:gd name="connsiteX55" fmla="*/ 3546475 w 4181478"/>
              <a:gd name="connsiteY55" fmla="*/ 1276350 h 1539875"/>
              <a:gd name="connsiteX56" fmla="*/ 3546475 w 4181478"/>
              <a:gd name="connsiteY56" fmla="*/ 1304925 h 1539875"/>
              <a:gd name="connsiteX57" fmla="*/ 3613150 w 4181478"/>
              <a:gd name="connsiteY57" fmla="*/ 1301750 h 1539875"/>
              <a:gd name="connsiteX58" fmla="*/ 3613150 w 4181478"/>
              <a:gd name="connsiteY58" fmla="*/ 1330325 h 1539875"/>
              <a:gd name="connsiteX59" fmla="*/ 3705225 w 4181478"/>
              <a:gd name="connsiteY59" fmla="*/ 1330325 h 1539875"/>
              <a:gd name="connsiteX60" fmla="*/ 3705225 w 4181478"/>
              <a:gd name="connsiteY60" fmla="*/ 1358900 h 1539875"/>
              <a:gd name="connsiteX61" fmla="*/ 3743325 w 4181478"/>
              <a:gd name="connsiteY61" fmla="*/ 1362075 h 1539875"/>
              <a:gd name="connsiteX62" fmla="*/ 3743325 w 4181478"/>
              <a:gd name="connsiteY62" fmla="*/ 1384300 h 1539875"/>
              <a:gd name="connsiteX63" fmla="*/ 4114800 w 4181478"/>
              <a:gd name="connsiteY63" fmla="*/ 1387475 h 1539875"/>
              <a:gd name="connsiteX64" fmla="*/ 4111625 w 4181478"/>
              <a:gd name="connsiteY64" fmla="*/ 1438276 h 1539875"/>
              <a:gd name="connsiteX65" fmla="*/ 4127500 w 4181478"/>
              <a:gd name="connsiteY65" fmla="*/ 1438275 h 1539875"/>
              <a:gd name="connsiteX66" fmla="*/ 4127501 w 4181478"/>
              <a:gd name="connsiteY66" fmla="*/ 1489076 h 1539875"/>
              <a:gd name="connsiteX67" fmla="*/ 4146552 w 4181478"/>
              <a:gd name="connsiteY67" fmla="*/ 1489076 h 1539875"/>
              <a:gd name="connsiteX68" fmla="*/ 4146552 w 4181478"/>
              <a:gd name="connsiteY68" fmla="*/ 1517651 h 1539875"/>
              <a:gd name="connsiteX69" fmla="*/ 4181478 w 4181478"/>
              <a:gd name="connsiteY69" fmla="*/ 1517651 h 1539875"/>
              <a:gd name="connsiteX70" fmla="*/ 4178303 w 4181478"/>
              <a:gd name="connsiteY70" fmla="*/ 1539875 h 1539875"/>
              <a:gd name="connsiteX0" fmla="*/ 0 w 4181478"/>
              <a:gd name="connsiteY0" fmla="*/ 0 h 1539875"/>
              <a:gd name="connsiteX1" fmla="*/ 450850 w 4181478"/>
              <a:gd name="connsiteY1" fmla="*/ 6350 h 1539875"/>
              <a:gd name="connsiteX2" fmla="*/ 450850 w 4181478"/>
              <a:gd name="connsiteY2" fmla="*/ 28575 h 1539875"/>
              <a:gd name="connsiteX3" fmla="*/ 638175 w 4181478"/>
              <a:gd name="connsiteY3" fmla="*/ 28575 h 1539875"/>
              <a:gd name="connsiteX4" fmla="*/ 641350 w 4181478"/>
              <a:gd name="connsiteY4" fmla="*/ 50800 h 1539875"/>
              <a:gd name="connsiteX5" fmla="*/ 838200 w 4181478"/>
              <a:gd name="connsiteY5" fmla="*/ 57150 h 1539875"/>
              <a:gd name="connsiteX6" fmla="*/ 841375 w 4181478"/>
              <a:gd name="connsiteY6" fmla="*/ 79375 h 1539875"/>
              <a:gd name="connsiteX7" fmla="*/ 898525 w 4181478"/>
              <a:gd name="connsiteY7" fmla="*/ 79375 h 1539875"/>
              <a:gd name="connsiteX8" fmla="*/ 908050 w 4181478"/>
              <a:gd name="connsiteY8" fmla="*/ 101600 h 1539875"/>
              <a:gd name="connsiteX9" fmla="*/ 1416050 w 4181478"/>
              <a:gd name="connsiteY9" fmla="*/ 104775 h 1539875"/>
              <a:gd name="connsiteX10" fmla="*/ 1416050 w 4181478"/>
              <a:gd name="connsiteY10" fmla="*/ 120650 h 1539875"/>
              <a:gd name="connsiteX11" fmla="*/ 1431925 w 4181478"/>
              <a:gd name="connsiteY11" fmla="*/ 120650 h 1539875"/>
              <a:gd name="connsiteX12" fmla="*/ 1431925 w 4181478"/>
              <a:gd name="connsiteY12" fmla="*/ 136525 h 1539875"/>
              <a:gd name="connsiteX13" fmla="*/ 1441450 w 4181478"/>
              <a:gd name="connsiteY13" fmla="*/ 136525 h 1539875"/>
              <a:gd name="connsiteX14" fmla="*/ 1441450 w 4181478"/>
              <a:gd name="connsiteY14" fmla="*/ 155575 h 1539875"/>
              <a:gd name="connsiteX15" fmla="*/ 1466850 w 4181478"/>
              <a:gd name="connsiteY15" fmla="*/ 161925 h 1539875"/>
              <a:gd name="connsiteX16" fmla="*/ 1466850 w 4181478"/>
              <a:gd name="connsiteY16" fmla="*/ 180975 h 1539875"/>
              <a:gd name="connsiteX17" fmla="*/ 1889125 w 4181478"/>
              <a:gd name="connsiteY17" fmla="*/ 180975 h 1539875"/>
              <a:gd name="connsiteX18" fmla="*/ 1889125 w 4181478"/>
              <a:gd name="connsiteY18" fmla="*/ 209550 h 1539875"/>
              <a:gd name="connsiteX19" fmla="*/ 1927225 w 4181478"/>
              <a:gd name="connsiteY19" fmla="*/ 209550 h 1539875"/>
              <a:gd name="connsiteX20" fmla="*/ 1930400 w 4181478"/>
              <a:gd name="connsiteY20" fmla="*/ 234950 h 1539875"/>
              <a:gd name="connsiteX21" fmla="*/ 2320925 w 4181478"/>
              <a:gd name="connsiteY21" fmla="*/ 238125 h 1539875"/>
              <a:gd name="connsiteX22" fmla="*/ 2317750 w 4181478"/>
              <a:gd name="connsiteY22" fmla="*/ 263525 h 1539875"/>
              <a:gd name="connsiteX23" fmla="*/ 2343150 w 4181478"/>
              <a:gd name="connsiteY23" fmla="*/ 263525 h 1539875"/>
              <a:gd name="connsiteX24" fmla="*/ 2346325 w 4181478"/>
              <a:gd name="connsiteY24" fmla="*/ 358775 h 1539875"/>
              <a:gd name="connsiteX25" fmla="*/ 2355850 w 4181478"/>
              <a:gd name="connsiteY25" fmla="*/ 361950 h 1539875"/>
              <a:gd name="connsiteX26" fmla="*/ 2359025 w 4181478"/>
              <a:gd name="connsiteY26" fmla="*/ 444500 h 1539875"/>
              <a:gd name="connsiteX27" fmla="*/ 2365375 w 4181478"/>
              <a:gd name="connsiteY27" fmla="*/ 444500 h 1539875"/>
              <a:gd name="connsiteX28" fmla="*/ 2362200 w 4181478"/>
              <a:gd name="connsiteY28" fmla="*/ 546100 h 1539875"/>
              <a:gd name="connsiteX29" fmla="*/ 2371725 w 4181478"/>
              <a:gd name="connsiteY29" fmla="*/ 546100 h 1539875"/>
              <a:gd name="connsiteX30" fmla="*/ 2371725 w 4181478"/>
              <a:gd name="connsiteY30" fmla="*/ 625475 h 1539875"/>
              <a:gd name="connsiteX31" fmla="*/ 2381250 w 4181478"/>
              <a:gd name="connsiteY31" fmla="*/ 625475 h 1539875"/>
              <a:gd name="connsiteX32" fmla="*/ 2378075 w 4181478"/>
              <a:gd name="connsiteY32" fmla="*/ 704850 h 1539875"/>
              <a:gd name="connsiteX33" fmla="*/ 2387600 w 4181478"/>
              <a:gd name="connsiteY33" fmla="*/ 704850 h 1539875"/>
              <a:gd name="connsiteX34" fmla="*/ 2381250 w 4181478"/>
              <a:gd name="connsiteY34" fmla="*/ 777875 h 1539875"/>
              <a:gd name="connsiteX35" fmla="*/ 2397125 w 4181478"/>
              <a:gd name="connsiteY35" fmla="*/ 777875 h 1539875"/>
              <a:gd name="connsiteX36" fmla="*/ 2393950 w 4181478"/>
              <a:gd name="connsiteY36" fmla="*/ 835025 h 1539875"/>
              <a:gd name="connsiteX37" fmla="*/ 2397125 w 4181478"/>
              <a:gd name="connsiteY37" fmla="*/ 835025 h 1539875"/>
              <a:gd name="connsiteX38" fmla="*/ 2397125 w 4181478"/>
              <a:gd name="connsiteY38" fmla="*/ 914400 h 1539875"/>
              <a:gd name="connsiteX39" fmla="*/ 2422525 w 4181478"/>
              <a:gd name="connsiteY39" fmla="*/ 914400 h 1539875"/>
              <a:gd name="connsiteX40" fmla="*/ 2422525 w 4181478"/>
              <a:gd name="connsiteY40" fmla="*/ 965200 h 1539875"/>
              <a:gd name="connsiteX41" fmla="*/ 2447925 w 4181478"/>
              <a:gd name="connsiteY41" fmla="*/ 962025 h 1539875"/>
              <a:gd name="connsiteX42" fmla="*/ 2447925 w 4181478"/>
              <a:gd name="connsiteY42" fmla="*/ 984250 h 1539875"/>
              <a:gd name="connsiteX43" fmla="*/ 2530475 w 4181478"/>
              <a:gd name="connsiteY43" fmla="*/ 987425 h 1539875"/>
              <a:gd name="connsiteX44" fmla="*/ 2530475 w 4181478"/>
              <a:gd name="connsiteY44" fmla="*/ 1016000 h 1539875"/>
              <a:gd name="connsiteX45" fmla="*/ 2838450 w 4181478"/>
              <a:gd name="connsiteY45" fmla="*/ 1019175 h 1539875"/>
              <a:gd name="connsiteX46" fmla="*/ 2838450 w 4181478"/>
              <a:gd name="connsiteY46" fmla="*/ 1035050 h 1539875"/>
              <a:gd name="connsiteX47" fmla="*/ 2857500 w 4181478"/>
              <a:gd name="connsiteY47" fmla="*/ 1035050 h 1539875"/>
              <a:gd name="connsiteX48" fmla="*/ 2854325 w 4181478"/>
              <a:gd name="connsiteY48" fmla="*/ 1085850 h 1539875"/>
              <a:gd name="connsiteX49" fmla="*/ 2876550 w 4181478"/>
              <a:gd name="connsiteY49" fmla="*/ 1085850 h 1539875"/>
              <a:gd name="connsiteX50" fmla="*/ 2873375 w 4181478"/>
              <a:gd name="connsiteY50" fmla="*/ 1196975 h 1539875"/>
              <a:gd name="connsiteX51" fmla="*/ 3140075 w 4181478"/>
              <a:gd name="connsiteY51" fmla="*/ 1196975 h 1539875"/>
              <a:gd name="connsiteX52" fmla="*/ 3140075 w 4181478"/>
              <a:gd name="connsiteY52" fmla="*/ 1219200 h 1539875"/>
              <a:gd name="connsiteX53" fmla="*/ 3197225 w 4181478"/>
              <a:gd name="connsiteY53" fmla="*/ 1219200 h 1539875"/>
              <a:gd name="connsiteX54" fmla="*/ 3200400 w 4181478"/>
              <a:gd name="connsiteY54" fmla="*/ 1279525 h 1539875"/>
              <a:gd name="connsiteX55" fmla="*/ 3546475 w 4181478"/>
              <a:gd name="connsiteY55" fmla="*/ 1276350 h 1539875"/>
              <a:gd name="connsiteX56" fmla="*/ 3546475 w 4181478"/>
              <a:gd name="connsiteY56" fmla="*/ 1304925 h 1539875"/>
              <a:gd name="connsiteX57" fmla="*/ 3613150 w 4181478"/>
              <a:gd name="connsiteY57" fmla="*/ 1301750 h 1539875"/>
              <a:gd name="connsiteX58" fmla="*/ 3613150 w 4181478"/>
              <a:gd name="connsiteY58" fmla="*/ 1330325 h 1539875"/>
              <a:gd name="connsiteX59" fmla="*/ 3705225 w 4181478"/>
              <a:gd name="connsiteY59" fmla="*/ 1330325 h 1539875"/>
              <a:gd name="connsiteX60" fmla="*/ 3705225 w 4181478"/>
              <a:gd name="connsiteY60" fmla="*/ 1358900 h 1539875"/>
              <a:gd name="connsiteX61" fmla="*/ 3743325 w 4181478"/>
              <a:gd name="connsiteY61" fmla="*/ 1362075 h 1539875"/>
              <a:gd name="connsiteX62" fmla="*/ 3743325 w 4181478"/>
              <a:gd name="connsiteY62" fmla="*/ 1384300 h 1539875"/>
              <a:gd name="connsiteX63" fmla="*/ 4114800 w 4181478"/>
              <a:gd name="connsiteY63" fmla="*/ 1387475 h 1539875"/>
              <a:gd name="connsiteX64" fmla="*/ 4111625 w 4181478"/>
              <a:gd name="connsiteY64" fmla="*/ 1438276 h 1539875"/>
              <a:gd name="connsiteX65" fmla="*/ 4127500 w 4181478"/>
              <a:gd name="connsiteY65" fmla="*/ 1438275 h 1539875"/>
              <a:gd name="connsiteX66" fmla="*/ 4127501 w 4181478"/>
              <a:gd name="connsiteY66" fmla="*/ 1489076 h 1539875"/>
              <a:gd name="connsiteX67" fmla="*/ 4146552 w 4181478"/>
              <a:gd name="connsiteY67" fmla="*/ 1489076 h 1539875"/>
              <a:gd name="connsiteX68" fmla="*/ 4146552 w 4181478"/>
              <a:gd name="connsiteY68" fmla="*/ 1517651 h 1539875"/>
              <a:gd name="connsiteX69" fmla="*/ 4181478 w 4181478"/>
              <a:gd name="connsiteY69" fmla="*/ 1517651 h 1539875"/>
              <a:gd name="connsiteX70" fmla="*/ 4181478 w 4181478"/>
              <a:gd name="connsiteY70" fmla="*/ 1539875 h 1539875"/>
              <a:gd name="connsiteX0" fmla="*/ 0 w 4181478"/>
              <a:gd name="connsiteY0" fmla="*/ 0 h 1549400"/>
              <a:gd name="connsiteX1" fmla="*/ 450850 w 4181478"/>
              <a:gd name="connsiteY1" fmla="*/ 6350 h 1549400"/>
              <a:gd name="connsiteX2" fmla="*/ 450850 w 4181478"/>
              <a:gd name="connsiteY2" fmla="*/ 28575 h 1549400"/>
              <a:gd name="connsiteX3" fmla="*/ 638175 w 4181478"/>
              <a:gd name="connsiteY3" fmla="*/ 28575 h 1549400"/>
              <a:gd name="connsiteX4" fmla="*/ 641350 w 4181478"/>
              <a:gd name="connsiteY4" fmla="*/ 50800 h 1549400"/>
              <a:gd name="connsiteX5" fmla="*/ 838200 w 4181478"/>
              <a:gd name="connsiteY5" fmla="*/ 57150 h 1549400"/>
              <a:gd name="connsiteX6" fmla="*/ 841375 w 4181478"/>
              <a:gd name="connsiteY6" fmla="*/ 79375 h 1549400"/>
              <a:gd name="connsiteX7" fmla="*/ 898525 w 4181478"/>
              <a:gd name="connsiteY7" fmla="*/ 79375 h 1549400"/>
              <a:gd name="connsiteX8" fmla="*/ 908050 w 4181478"/>
              <a:gd name="connsiteY8" fmla="*/ 101600 h 1549400"/>
              <a:gd name="connsiteX9" fmla="*/ 1416050 w 4181478"/>
              <a:gd name="connsiteY9" fmla="*/ 104775 h 1549400"/>
              <a:gd name="connsiteX10" fmla="*/ 1416050 w 4181478"/>
              <a:gd name="connsiteY10" fmla="*/ 120650 h 1549400"/>
              <a:gd name="connsiteX11" fmla="*/ 1431925 w 4181478"/>
              <a:gd name="connsiteY11" fmla="*/ 120650 h 1549400"/>
              <a:gd name="connsiteX12" fmla="*/ 1431925 w 4181478"/>
              <a:gd name="connsiteY12" fmla="*/ 136525 h 1549400"/>
              <a:gd name="connsiteX13" fmla="*/ 1441450 w 4181478"/>
              <a:gd name="connsiteY13" fmla="*/ 136525 h 1549400"/>
              <a:gd name="connsiteX14" fmla="*/ 1441450 w 4181478"/>
              <a:gd name="connsiteY14" fmla="*/ 155575 h 1549400"/>
              <a:gd name="connsiteX15" fmla="*/ 1466850 w 4181478"/>
              <a:gd name="connsiteY15" fmla="*/ 161925 h 1549400"/>
              <a:gd name="connsiteX16" fmla="*/ 1466850 w 4181478"/>
              <a:gd name="connsiteY16" fmla="*/ 180975 h 1549400"/>
              <a:gd name="connsiteX17" fmla="*/ 1889125 w 4181478"/>
              <a:gd name="connsiteY17" fmla="*/ 180975 h 1549400"/>
              <a:gd name="connsiteX18" fmla="*/ 1889125 w 4181478"/>
              <a:gd name="connsiteY18" fmla="*/ 209550 h 1549400"/>
              <a:gd name="connsiteX19" fmla="*/ 1927225 w 4181478"/>
              <a:gd name="connsiteY19" fmla="*/ 209550 h 1549400"/>
              <a:gd name="connsiteX20" fmla="*/ 1930400 w 4181478"/>
              <a:gd name="connsiteY20" fmla="*/ 234950 h 1549400"/>
              <a:gd name="connsiteX21" fmla="*/ 2320925 w 4181478"/>
              <a:gd name="connsiteY21" fmla="*/ 238125 h 1549400"/>
              <a:gd name="connsiteX22" fmla="*/ 2317750 w 4181478"/>
              <a:gd name="connsiteY22" fmla="*/ 263525 h 1549400"/>
              <a:gd name="connsiteX23" fmla="*/ 2343150 w 4181478"/>
              <a:gd name="connsiteY23" fmla="*/ 263525 h 1549400"/>
              <a:gd name="connsiteX24" fmla="*/ 2346325 w 4181478"/>
              <a:gd name="connsiteY24" fmla="*/ 358775 h 1549400"/>
              <a:gd name="connsiteX25" fmla="*/ 2355850 w 4181478"/>
              <a:gd name="connsiteY25" fmla="*/ 361950 h 1549400"/>
              <a:gd name="connsiteX26" fmla="*/ 2359025 w 4181478"/>
              <a:gd name="connsiteY26" fmla="*/ 444500 h 1549400"/>
              <a:gd name="connsiteX27" fmla="*/ 2365375 w 4181478"/>
              <a:gd name="connsiteY27" fmla="*/ 444500 h 1549400"/>
              <a:gd name="connsiteX28" fmla="*/ 2362200 w 4181478"/>
              <a:gd name="connsiteY28" fmla="*/ 546100 h 1549400"/>
              <a:gd name="connsiteX29" fmla="*/ 2371725 w 4181478"/>
              <a:gd name="connsiteY29" fmla="*/ 546100 h 1549400"/>
              <a:gd name="connsiteX30" fmla="*/ 2371725 w 4181478"/>
              <a:gd name="connsiteY30" fmla="*/ 625475 h 1549400"/>
              <a:gd name="connsiteX31" fmla="*/ 2381250 w 4181478"/>
              <a:gd name="connsiteY31" fmla="*/ 625475 h 1549400"/>
              <a:gd name="connsiteX32" fmla="*/ 2378075 w 4181478"/>
              <a:gd name="connsiteY32" fmla="*/ 704850 h 1549400"/>
              <a:gd name="connsiteX33" fmla="*/ 2387600 w 4181478"/>
              <a:gd name="connsiteY33" fmla="*/ 704850 h 1549400"/>
              <a:gd name="connsiteX34" fmla="*/ 2381250 w 4181478"/>
              <a:gd name="connsiteY34" fmla="*/ 777875 h 1549400"/>
              <a:gd name="connsiteX35" fmla="*/ 2397125 w 4181478"/>
              <a:gd name="connsiteY35" fmla="*/ 777875 h 1549400"/>
              <a:gd name="connsiteX36" fmla="*/ 2393950 w 4181478"/>
              <a:gd name="connsiteY36" fmla="*/ 835025 h 1549400"/>
              <a:gd name="connsiteX37" fmla="*/ 2397125 w 4181478"/>
              <a:gd name="connsiteY37" fmla="*/ 835025 h 1549400"/>
              <a:gd name="connsiteX38" fmla="*/ 2397125 w 4181478"/>
              <a:gd name="connsiteY38" fmla="*/ 914400 h 1549400"/>
              <a:gd name="connsiteX39" fmla="*/ 2422525 w 4181478"/>
              <a:gd name="connsiteY39" fmla="*/ 914400 h 1549400"/>
              <a:gd name="connsiteX40" fmla="*/ 2422525 w 4181478"/>
              <a:gd name="connsiteY40" fmla="*/ 965200 h 1549400"/>
              <a:gd name="connsiteX41" fmla="*/ 2447925 w 4181478"/>
              <a:gd name="connsiteY41" fmla="*/ 962025 h 1549400"/>
              <a:gd name="connsiteX42" fmla="*/ 2447925 w 4181478"/>
              <a:gd name="connsiteY42" fmla="*/ 984250 h 1549400"/>
              <a:gd name="connsiteX43" fmla="*/ 2530475 w 4181478"/>
              <a:gd name="connsiteY43" fmla="*/ 987425 h 1549400"/>
              <a:gd name="connsiteX44" fmla="*/ 2530475 w 4181478"/>
              <a:gd name="connsiteY44" fmla="*/ 1016000 h 1549400"/>
              <a:gd name="connsiteX45" fmla="*/ 2838450 w 4181478"/>
              <a:gd name="connsiteY45" fmla="*/ 1019175 h 1549400"/>
              <a:gd name="connsiteX46" fmla="*/ 2838450 w 4181478"/>
              <a:gd name="connsiteY46" fmla="*/ 1035050 h 1549400"/>
              <a:gd name="connsiteX47" fmla="*/ 2857500 w 4181478"/>
              <a:gd name="connsiteY47" fmla="*/ 1035050 h 1549400"/>
              <a:gd name="connsiteX48" fmla="*/ 2854325 w 4181478"/>
              <a:gd name="connsiteY48" fmla="*/ 1085850 h 1549400"/>
              <a:gd name="connsiteX49" fmla="*/ 2876550 w 4181478"/>
              <a:gd name="connsiteY49" fmla="*/ 1085850 h 1549400"/>
              <a:gd name="connsiteX50" fmla="*/ 2873375 w 4181478"/>
              <a:gd name="connsiteY50" fmla="*/ 1196975 h 1549400"/>
              <a:gd name="connsiteX51" fmla="*/ 3140075 w 4181478"/>
              <a:gd name="connsiteY51" fmla="*/ 1196975 h 1549400"/>
              <a:gd name="connsiteX52" fmla="*/ 3140075 w 4181478"/>
              <a:gd name="connsiteY52" fmla="*/ 1219200 h 1549400"/>
              <a:gd name="connsiteX53" fmla="*/ 3197225 w 4181478"/>
              <a:gd name="connsiteY53" fmla="*/ 1219200 h 1549400"/>
              <a:gd name="connsiteX54" fmla="*/ 3200400 w 4181478"/>
              <a:gd name="connsiteY54" fmla="*/ 1279525 h 1549400"/>
              <a:gd name="connsiteX55" fmla="*/ 3546475 w 4181478"/>
              <a:gd name="connsiteY55" fmla="*/ 1276350 h 1549400"/>
              <a:gd name="connsiteX56" fmla="*/ 3546475 w 4181478"/>
              <a:gd name="connsiteY56" fmla="*/ 1304925 h 1549400"/>
              <a:gd name="connsiteX57" fmla="*/ 3613150 w 4181478"/>
              <a:gd name="connsiteY57" fmla="*/ 1301750 h 1549400"/>
              <a:gd name="connsiteX58" fmla="*/ 3613150 w 4181478"/>
              <a:gd name="connsiteY58" fmla="*/ 1330325 h 1549400"/>
              <a:gd name="connsiteX59" fmla="*/ 3705225 w 4181478"/>
              <a:gd name="connsiteY59" fmla="*/ 1330325 h 1549400"/>
              <a:gd name="connsiteX60" fmla="*/ 3705225 w 4181478"/>
              <a:gd name="connsiteY60" fmla="*/ 1358900 h 1549400"/>
              <a:gd name="connsiteX61" fmla="*/ 3743325 w 4181478"/>
              <a:gd name="connsiteY61" fmla="*/ 1362075 h 1549400"/>
              <a:gd name="connsiteX62" fmla="*/ 3743325 w 4181478"/>
              <a:gd name="connsiteY62" fmla="*/ 1384300 h 1549400"/>
              <a:gd name="connsiteX63" fmla="*/ 4114800 w 4181478"/>
              <a:gd name="connsiteY63" fmla="*/ 1387475 h 1549400"/>
              <a:gd name="connsiteX64" fmla="*/ 4111625 w 4181478"/>
              <a:gd name="connsiteY64" fmla="*/ 1438276 h 1549400"/>
              <a:gd name="connsiteX65" fmla="*/ 4127500 w 4181478"/>
              <a:gd name="connsiteY65" fmla="*/ 1438275 h 1549400"/>
              <a:gd name="connsiteX66" fmla="*/ 4127501 w 4181478"/>
              <a:gd name="connsiteY66" fmla="*/ 1489076 h 1549400"/>
              <a:gd name="connsiteX67" fmla="*/ 4146552 w 4181478"/>
              <a:gd name="connsiteY67" fmla="*/ 1489076 h 1549400"/>
              <a:gd name="connsiteX68" fmla="*/ 4146552 w 4181478"/>
              <a:gd name="connsiteY68" fmla="*/ 1517651 h 1549400"/>
              <a:gd name="connsiteX69" fmla="*/ 4181478 w 4181478"/>
              <a:gd name="connsiteY69" fmla="*/ 1517651 h 1549400"/>
              <a:gd name="connsiteX70" fmla="*/ 4181478 w 4181478"/>
              <a:gd name="connsiteY70" fmla="*/ 1549400 h 1549400"/>
              <a:gd name="connsiteX0" fmla="*/ 0 w 4181478"/>
              <a:gd name="connsiteY0" fmla="*/ 0 h 1555749"/>
              <a:gd name="connsiteX1" fmla="*/ 450850 w 4181478"/>
              <a:gd name="connsiteY1" fmla="*/ 6350 h 1555749"/>
              <a:gd name="connsiteX2" fmla="*/ 450850 w 4181478"/>
              <a:gd name="connsiteY2" fmla="*/ 28575 h 1555749"/>
              <a:gd name="connsiteX3" fmla="*/ 638175 w 4181478"/>
              <a:gd name="connsiteY3" fmla="*/ 28575 h 1555749"/>
              <a:gd name="connsiteX4" fmla="*/ 641350 w 4181478"/>
              <a:gd name="connsiteY4" fmla="*/ 50800 h 1555749"/>
              <a:gd name="connsiteX5" fmla="*/ 838200 w 4181478"/>
              <a:gd name="connsiteY5" fmla="*/ 57150 h 1555749"/>
              <a:gd name="connsiteX6" fmla="*/ 841375 w 4181478"/>
              <a:gd name="connsiteY6" fmla="*/ 79375 h 1555749"/>
              <a:gd name="connsiteX7" fmla="*/ 898525 w 4181478"/>
              <a:gd name="connsiteY7" fmla="*/ 79375 h 1555749"/>
              <a:gd name="connsiteX8" fmla="*/ 908050 w 4181478"/>
              <a:gd name="connsiteY8" fmla="*/ 101600 h 1555749"/>
              <a:gd name="connsiteX9" fmla="*/ 1416050 w 4181478"/>
              <a:gd name="connsiteY9" fmla="*/ 104775 h 1555749"/>
              <a:gd name="connsiteX10" fmla="*/ 1416050 w 4181478"/>
              <a:gd name="connsiteY10" fmla="*/ 120650 h 1555749"/>
              <a:gd name="connsiteX11" fmla="*/ 1431925 w 4181478"/>
              <a:gd name="connsiteY11" fmla="*/ 120650 h 1555749"/>
              <a:gd name="connsiteX12" fmla="*/ 1431925 w 4181478"/>
              <a:gd name="connsiteY12" fmla="*/ 136525 h 1555749"/>
              <a:gd name="connsiteX13" fmla="*/ 1441450 w 4181478"/>
              <a:gd name="connsiteY13" fmla="*/ 136525 h 1555749"/>
              <a:gd name="connsiteX14" fmla="*/ 1441450 w 4181478"/>
              <a:gd name="connsiteY14" fmla="*/ 155575 h 1555749"/>
              <a:gd name="connsiteX15" fmla="*/ 1466850 w 4181478"/>
              <a:gd name="connsiteY15" fmla="*/ 161925 h 1555749"/>
              <a:gd name="connsiteX16" fmla="*/ 1466850 w 4181478"/>
              <a:gd name="connsiteY16" fmla="*/ 180975 h 1555749"/>
              <a:gd name="connsiteX17" fmla="*/ 1889125 w 4181478"/>
              <a:gd name="connsiteY17" fmla="*/ 180975 h 1555749"/>
              <a:gd name="connsiteX18" fmla="*/ 1889125 w 4181478"/>
              <a:gd name="connsiteY18" fmla="*/ 209550 h 1555749"/>
              <a:gd name="connsiteX19" fmla="*/ 1927225 w 4181478"/>
              <a:gd name="connsiteY19" fmla="*/ 209550 h 1555749"/>
              <a:gd name="connsiteX20" fmla="*/ 1930400 w 4181478"/>
              <a:gd name="connsiteY20" fmla="*/ 234950 h 1555749"/>
              <a:gd name="connsiteX21" fmla="*/ 2320925 w 4181478"/>
              <a:gd name="connsiteY21" fmla="*/ 238125 h 1555749"/>
              <a:gd name="connsiteX22" fmla="*/ 2317750 w 4181478"/>
              <a:gd name="connsiteY22" fmla="*/ 263525 h 1555749"/>
              <a:gd name="connsiteX23" fmla="*/ 2343150 w 4181478"/>
              <a:gd name="connsiteY23" fmla="*/ 263525 h 1555749"/>
              <a:gd name="connsiteX24" fmla="*/ 2346325 w 4181478"/>
              <a:gd name="connsiteY24" fmla="*/ 358775 h 1555749"/>
              <a:gd name="connsiteX25" fmla="*/ 2355850 w 4181478"/>
              <a:gd name="connsiteY25" fmla="*/ 361950 h 1555749"/>
              <a:gd name="connsiteX26" fmla="*/ 2359025 w 4181478"/>
              <a:gd name="connsiteY26" fmla="*/ 444500 h 1555749"/>
              <a:gd name="connsiteX27" fmla="*/ 2365375 w 4181478"/>
              <a:gd name="connsiteY27" fmla="*/ 444500 h 1555749"/>
              <a:gd name="connsiteX28" fmla="*/ 2362200 w 4181478"/>
              <a:gd name="connsiteY28" fmla="*/ 546100 h 1555749"/>
              <a:gd name="connsiteX29" fmla="*/ 2371725 w 4181478"/>
              <a:gd name="connsiteY29" fmla="*/ 546100 h 1555749"/>
              <a:gd name="connsiteX30" fmla="*/ 2371725 w 4181478"/>
              <a:gd name="connsiteY30" fmla="*/ 625475 h 1555749"/>
              <a:gd name="connsiteX31" fmla="*/ 2381250 w 4181478"/>
              <a:gd name="connsiteY31" fmla="*/ 625475 h 1555749"/>
              <a:gd name="connsiteX32" fmla="*/ 2378075 w 4181478"/>
              <a:gd name="connsiteY32" fmla="*/ 704850 h 1555749"/>
              <a:gd name="connsiteX33" fmla="*/ 2387600 w 4181478"/>
              <a:gd name="connsiteY33" fmla="*/ 704850 h 1555749"/>
              <a:gd name="connsiteX34" fmla="*/ 2381250 w 4181478"/>
              <a:gd name="connsiteY34" fmla="*/ 777875 h 1555749"/>
              <a:gd name="connsiteX35" fmla="*/ 2397125 w 4181478"/>
              <a:gd name="connsiteY35" fmla="*/ 777875 h 1555749"/>
              <a:gd name="connsiteX36" fmla="*/ 2393950 w 4181478"/>
              <a:gd name="connsiteY36" fmla="*/ 835025 h 1555749"/>
              <a:gd name="connsiteX37" fmla="*/ 2397125 w 4181478"/>
              <a:gd name="connsiteY37" fmla="*/ 835025 h 1555749"/>
              <a:gd name="connsiteX38" fmla="*/ 2397125 w 4181478"/>
              <a:gd name="connsiteY38" fmla="*/ 914400 h 1555749"/>
              <a:gd name="connsiteX39" fmla="*/ 2422525 w 4181478"/>
              <a:gd name="connsiteY39" fmla="*/ 914400 h 1555749"/>
              <a:gd name="connsiteX40" fmla="*/ 2422525 w 4181478"/>
              <a:gd name="connsiteY40" fmla="*/ 965200 h 1555749"/>
              <a:gd name="connsiteX41" fmla="*/ 2447925 w 4181478"/>
              <a:gd name="connsiteY41" fmla="*/ 962025 h 1555749"/>
              <a:gd name="connsiteX42" fmla="*/ 2447925 w 4181478"/>
              <a:gd name="connsiteY42" fmla="*/ 984250 h 1555749"/>
              <a:gd name="connsiteX43" fmla="*/ 2530475 w 4181478"/>
              <a:gd name="connsiteY43" fmla="*/ 987425 h 1555749"/>
              <a:gd name="connsiteX44" fmla="*/ 2530475 w 4181478"/>
              <a:gd name="connsiteY44" fmla="*/ 1016000 h 1555749"/>
              <a:gd name="connsiteX45" fmla="*/ 2838450 w 4181478"/>
              <a:gd name="connsiteY45" fmla="*/ 1019175 h 1555749"/>
              <a:gd name="connsiteX46" fmla="*/ 2838450 w 4181478"/>
              <a:gd name="connsiteY46" fmla="*/ 1035050 h 1555749"/>
              <a:gd name="connsiteX47" fmla="*/ 2857500 w 4181478"/>
              <a:gd name="connsiteY47" fmla="*/ 1035050 h 1555749"/>
              <a:gd name="connsiteX48" fmla="*/ 2854325 w 4181478"/>
              <a:gd name="connsiteY48" fmla="*/ 1085850 h 1555749"/>
              <a:gd name="connsiteX49" fmla="*/ 2876550 w 4181478"/>
              <a:gd name="connsiteY49" fmla="*/ 1085850 h 1555749"/>
              <a:gd name="connsiteX50" fmla="*/ 2873375 w 4181478"/>
              <a:gd name="connsiteY50" fmla="*/ 1196975 h 1555749"/>
              <a:gd name="connsiteX51" fmla="*/ 3140075 w 4181478"/>
              <a:gd name="connsiteY51" fmla="*/ 1196975 h 1555749"/>
              <a:gd name="connsiteX52" fmla="*/ 3140075 w 4181478"/>
              <a:gd name="connsiteY52" fmla="*/ 1219200 h 1555749"/>
              <a:gd name="connsiteX53" fmla="*/ 3197225 w 4181478"/>
              <a:gd name="connsiteY53" fmla="*/ 1219200 h 1555749"/>
              <a:gd name="connsiteX54" fmla="*/ 3200400 w 4181478"/>
              <a:gd name="connsiteY54" fmla="*/ 1279525 h 1555749"/>
              <a:gd name="connsiteX55" fmla="*/ 3546475 w 4181478"/>
              <a:gd name="connsiteY55" fmla="*/ 1276350 h 1555749"/>
              <a:gd name="connsiteX56" fmla="*/ 3546475 w 4181478"/>
              <a:gd name="connsiteY56" fmla="*/ 1304925 h 1555749"/>
              <a:gd name="connsiteX57" fmla="*/ 3613150 w 4181478"/>
              <a:gd name="connsiteY57" fmla="*/ 1301750 h 1555749"/>
              <a:gd name="connsiteX58" fmla="*/ 3613150 w 4181478"/>
              <a:gd name="connsiteY58" fmla="*/ 1330325 h 1555749"/>
              <a:gd name="connsiteX59" fmla="*/ 3705225 w 4181478"/>
              <a:gd name="connsiteY59" fmla="*/ 1330325 h 1555749"/>
              <a:gd name="connsiteX60" fmla="*/ 3705225 w 4181478"/>
              <a:gd name="connsiteY60" fmla="*/ 1358900 h 1555749"/>
              <a:gd name="connsiteX61" fmla="*/ 3743325 w 4181478"/>
              <a:gd name="connsiteY61" fmla="*/ 1362075 h 1555749"/>
              <a:gd name="connsiteX62" fmla="*/ 3743325 w 4181478"/>
              <a:gd name="connsiteY62" fmla="*/ 1384300 h 1555749"/>
              <a:gd name="connsiteX63" fmla="*/ 4114800 w 4181478"/>
              <a:gd name="connsiteY63" fmla="*/ 1387475 h 1555749"/>
              <a:gd name="connsiteX64" fmla="*/ 4111625 w 4181478"/>
              <a:gd name="connsiteY64" fmla="*/ 1438276 h 1555749"/>
              <a:gd name="connsiteX65" fmla="*/ 4127500 w 4181478"/>
              <a:gd name="connsiteY65" fmla="*/ 1438275 h 1555749"/>
              <a:gd name="connsiteX66" fmla="*/ 4127501 w 4181478"/>
              <a:gd name="connsiteY66" fmla="*/ 1489076 h 1555749"/>
              <a:gd name="connsiteX67" fmla="*/ 4146552 w 4181478"/>
              <a:gd name="connsiteY67" fmla="*/ 1489076 h 1555749"/>
              <a:gd name="connsiteX68" fmla="*/ 4146552 w 4181478"/>
              <a:gd name="connsiteY68" fmla="*/ 1517651 h 1555749"/>
              <a:gd name="connsiteX69" fmla="*/ 4181478 w 4181478"/>
              <a:gd name="connsiteY69" fmla="*/ 1517651 h 1555749"/>
              <a:gd name="connsiteX70" fmla="*/ 4181478 w 4181478"/>
              <a:gd name="connsiteY70" fmla="*/ 1549400 h 1555749"/>
              <a:gd name="connsiteX71" fmla="*/ 4181478 w 4181478"/>
              <a:gd name="connsiteY71" fmla="*/ 1555749 h 1555749"/>
              <a:gd name="connsiteX0" fmla="*/ 0 w 4248153"/>
              <a:gd name="connsiteY0" fmla="*/ 0 h 1549400"/>
              <a:gd name="connsiteX1" fmla="*/ 450850 w 4248153"/>
              <a:gd name="connsiteY1" fmla="*/ 6350 h 1549400"/>
              <a:gd name="connsiteX2" fmla="*/ 450850 w 4248153"/>
              <a:gd name="connsiteY2" fmla="*/ 28575 h 1549400"/>
              <a:gd name="connsiteX3" fmla="*/ 638175 w 4248153"/>
              <a:gd name="connsiteY3" fmla="*/ 28575 h 1549400"/>
              <a:gd name="connsiteX4" fmla="*/ 641350 w 4248153"/>
              <a:gd name="connsiteY4" fmla="*/ 50800 h 1549400"/>
              <a:gd name="connsiteX5" fmla="*/ 838200 w 4248153"/>
              <a:gd name="connsiteY5" fmla="*/ 57150 h 1549400"/>
              <a:gd name="connsiteX6" fmla="*/ 841375 w 4248153"/>
              <a:gd name="connsiteY6" fmla="*/ 79375 h 1549400"/>
              <a:gd name="connsiteX7" fmla="*/ 898525 w 4248153"/>
              <a:gd name="connsiteY7" fmla="*/ 79375 h 1549400"/>
              <a:gd name="connsiteX8" fmla="*/ 908050 w 4248153"/>
              <a:gd name="connsiteY8" fmla="*/ 101600 h 1549400"/>
              <a:gd name="connsiteX9" fmla="*/ 1416050 w 4248153"/>
              <a:gd name="connsiteY9" fmla="*/ 104775 h 1549400"/>
              <a:gd name="connsiteX10" fmla="*/ 1416050 w 4248153"/>
              <a:gd name="connsiteY10" fmla="*/ 120650 h 1549400"/>
              <a:gd name="connsiteX11" fmla="*/ 1431925 w 4248153"/>
              <a:gd name="connsiteY11" fmla="*/ 120650 h 1549400"/>
              <a:gd name="connsiteX12" fmla="*/ 1431925 w 4248153"/>
              <a:gd name="connsiteY12" fmla="*/ 136525 h 1549400"/>
              <a:gd name="connsiteX13" fmla="*/ 1441450 w 4248153"/>
              <a:gd name="connsiteY13" fmla="*/ 136525 h 1549400"/>
              <a:gd name="connsiteX14" fmla="*/ 1441450 w 4248153"/>
              <a:gd name="connsiteY14" fmla="*/ 155575 h 1549400"/>
              <a:gd name="connsiteX15" fmla="*/ 1466850 w 4248153"/>
              <a:gd name="connsiteY15" fmla="*/ 161925 h 1549400"/>
              <a:gd name="connsiteX16" fmla="*/ 1466850 w 4248153"/>
              <a:gd name="connsiteY16" fmla="*/ 180975 h 1549400"/>
              <a:gd name="connsiteX17" fmla="*/ 1889125 w 4248153"/>
              <a:gd name="connsiteY17" fmla="*/ 180975 h 1549400"/>
              <a:gd name="connsiteX18" fmla="*/ 1889125 w 4248153"/>
              <a:gd name="connsiteY18" fmla="*/ 209550 h 1549400"/>
              <a:gd name="connsiteX19" fmla="*/ 1927225 w 4248153"/>
              <a:gd name="connsiteY19" fmla="*/ 209550 h 1549400"/>
              <a:gd name="connsiteX20" fmla="*/ 1930400 w 4248153"/>
              <a:gd name="connsiteY20" fmla="*/ 234950 h 1549400"/>
              <a:gd name="connsiteX21" fmla="*/ 2320925 w 4248153"/>
              <a:gd name="connsiteY21" fmla="*/ 238125 h 1549400"/>
              <a:gd name="connsiteX22" fmla="*/ 2317750 w 4248153"/>
              <a:gd name="connsiteY22" fmla="*/ 263525 h 1549400"/>
              <a:gd name="connsiteX23" fmla="*/ 2343150 w 4248153"/>
              <a:gd name="connsiteY23" fmla="*/ 263525 h 1549400"/>
              <a:gd name="connsiteX24" fmla="*/ 2346325 w 4248153"/>
              <a:gd name="connsiteY24" fmla="*/ 358775 h 1549400"/>
              <a:gd name="connsiteX25" fmla="*/ 2355850 w 4248153"/>
              <a:gd name="connsiteY25" fmla="*/ 361950 h 1549400"/>
              <a:gd name="connsiteX26" fmla="*/ 2359025 w 4248153"/>
              <a:gd name="connsiteY26" fmla="*/ 444500 h 1549400"/>
              <a:gd name="connsiteX27" fmla="*/ 2365375 w 4248153"/>
              <a:gd name="connsiteY27" fmla="*/ 444500 h 1549400"/>
              <a:gd name="connsiteX28" fmla="*/ 2362200 w 4248153"/>
              <a:gd name="connsiteY28" fmla="*/ 546100 h 1549400"/>
              <a:gd name="connsiteX29" fmla="*/ 2371725 w 4248153"/>
              <a:gd name="connsiteY29" fmla="*/ 546100 h 1549400"/>
              <a:gd name="connsiteX30" fmla="*/ 2371725 w 4248153"/>
              <a:gd name="connsiteY30" fmla="*/ 625475 h 1549400"/>
              <a:gd name="connsiteX31" fmla="*/ 2381250 w 4248153"/>
              <a:gd name="connsiteY31" fmla="*/ 625475 h 1549400"/>
              <a:gd name="connsiteX32" fmla="*/ 2378075 w 4248153"/>
              <a:gd name="connsiteY32" fmla="*/ 704850 h 1549400"/>
              <a:gd name="connsiteX33" fmla="*/ 2387600 w 4248153"/>
              <a:gd name="connsiteY33" fmla="*/ 704850 h 1549400"/>
              <a:gd name="connsiteX34" fmla="*/ 2381250 w 4248153"/>
              <a:gd name="connsiteY34" fmla="*/ 777875 h 1549400"/>
              <a:gd name="connsiteX35" fmla="*/ 2397125 w 4248153"/>
              <a:gd name="connsiteY35" fmla="*/ 777875 h 1549400"/>
              <a:gd name="connsiteX36" fmla="*/ 2393950 w 4248153"/>
              <a:gd name="connsiteY36" fmla="*/ 835025 h 1549400"/>
              <a:gd name="connsiteX37" fmla="*/ 2397125 w 4248153"/>
              <a:gd name="connsiteY37" fmla="*/ 835025 h 1549400"/>
              <a:gd name="connsiteX38" fmla="*/ 2397125 w 4248153"/>
              <a:gd name="connsiteY38" fmla="*/ 914400 h 1549400"/>
              <a:gd name="connsiteX39" fmla="*/ 2422525 w 4248153"/>
              <a:gd name="connsiteY39" fmla="*/ 914400 h 1549400"/>
              <a:gd name="connsiteX40" fmla="*/ 2422525 w 4248153"/>
              <a:gd name="connsiteY40" fmla="*/ 965200 h 1549400"/>
              <a:gd name="connsiteX41" fmla="*/ 2447925 w 4248153"/>
              <a:gd name="connsiteY41" fmla="*/ 962025 h 1549400"/>
              <a:gd name="connsiteX42" fmla="*/ 2447925 w 4248153"/>
              <a:gd name="connsiteY42" fmla="*/ 984250 h 1549400"/>
              <a:gd name="connsiteX43" fmla="*/ 2530475 w 4248153"/>
              <a:gd name="connsiteY43" fmla="*/ 987425 h 1549400"/>
              <a:gd name="connsiteX44" fmla="*/ 2530475 w 4248153"/>
              <a:gd name="connsiteY44" fmla="*/ 1016000 h 1549400"/>
              <a:gd name="connsiteX45" fmla="*/ 2838450 w 4248153"/>
              <a:gd name="connsiteY45" fmla="*/ 1019175 h 1549400"/>
              <a:gd name="connsiteX46" fmla="*/ 2838450 w 4248153"/>
              <a:gd name="connsiteY46" fmla="*/ 1035050 h 1549400"/>
              <a:gd name="connsiteX47" fmla="*/ 2857500 w 4248153"/>
              <a:gd name="connsiteY47" fmla="*/ 1035050 h 1549400"/>
              <a:gd name="connsiteX48" fmla="*/ 2854325 w 4248153"/>
              <a:gd name="connsiteY48" fmla="*/ 1085850 h 1549400"/>
              <a:gd name="connsiteX49" fmla="*/ 2876550 w 4248153"/>
              <a:gd name="connsiteY49" fmla="*/ 1085850 h 1549400"/>
              <a:gd name="connsiteX50" fmla="*/ 2873375 w 4248153"/>
              <a:gd name="connsiteY50" fmla="*/ 1196975 h 1549400"/>
              <a:gd name="connsiteX51" fmla="*/ 3140075 w 4248153"/>
              <a:gd name="connsiteY51" fmla="*/ 1196975 h 1549400"/>
              <a:gd name="connsiteX52" fmla="*/ 3140075 w 4248153"/>
              <a:gd name="connsiteY52" fmla="*/ 1219200 h 1549400"/>
              <a:gd name="connsiteX53" fmla="*/ 3197225 w 4248153"/>
              <a:gd name="connsiteY53" fmla="*/ 1219200 h 1549400"/>
              <a:gd name="connsiteX54" fmla="*/ 3200400 w 4248153"/>
              <a:gd name="connsiteY54" fmla="*/ 1279525 h 1549400"/>
              <a:gd name="connsiteX55" fmla="*/ 3546475 w 4248153"/>
              <a:gd name="connsiteY55" fmla="*/ 1276350 h 1549400"/>
              <a:gd name="connsiteX56" fmla="*/ 3546475 w 4248153"/>
              <a:gd name="connsiteY56" fmla="*/ 1304925 h 1549400"/>
              <a:gd name="connsiteX57" fmla="*/ 3613150 w 4248153"/>
              <a:gd name="connsiteY57" fmla="*/ 1301750 h 1549400"/>
              <a:gd name="connsiteX58" fmla="*/ 3613150 w 4248153"/>
              <a:gd name="connsiteY58" fmla="*/ 1330325 h 1549400"/>
              <a:gd name="connsiteX59" fmla="*/ 3705225 w 4248153"/>
              <a:gd name="connsiteY59" fmla="*/ 1330325 h 1549400"/>
              <a:gd name="connsiteX60" fmla="*/ 3705225 w 4248153"/>
              <a:gd name="connsiteY60" fmla="*/ 1358900 h 1549400"/>
              <a:gd name="connsiteX61" fmla="*/ 3743325 w 4248153"/>
              <a:gd name="connsiteY61" fmla="*/ 1362075 h 1549400"/>
              <a:gd name="connsiteX62" fmla="*/ 3743325 w 4248153"/>
              <a:gd name="connsiteY62" fmla="*/ 1384300 h 1549400"/>
              <a:gd name="connsiteX63" fmla="*/ 4114800 w 4248153"/>
              <a:gd name="connsiteY63" fmla="*/ 1387475 h 1549400"/>
              <a:gd name="connsiteX64" fmla="*/ 4111625 w 4248153"/>
              <a:gd name="connsiteY64" fmla="*/ 1438276 h 1549400"/>
              <a:gd name="connsiteX65" fmla="*/ 4127500 w 4248153"/>
              <a:gd name="connsiteY65" fmla="*/ 1438275 h 1549400"/>
              <a:gd name="connsiteX66" fmla="*/ 4127501 w 4248153"/>
              <a:gd name="connsiteY66" fmla="*/ 1489076 h 1549400"/>
              <a:gd name="connsiteX67" fmla="*/ 4146552 w 4248153"/>
              <a:gd name="connsiteY67" fmla="*/ 1489076 h 1549400"/>
              <a:gd name="connsiteX68" fmla="*/ 4146552 w 4248153"/>
              <a:gd name="connsiteY68" fmla="*/ 1517651 h 1549400"/>
              <a:gd name="connsiteX69" fmla="*/ 4181478 w 4248153"/>
              <a:gd name="connsiteY69" fmla="*/ 1517651 h 1549400"/>
              <a:gd name="connsiteX70" fmla="*/ 4181478 w 4248153"/>
              <a:gd name="connsiteY70" fmla="*/ 1549400 h 1549400"/>
              <a:gd name="connsiteX71" fmla="*/ 4248153 w 4248153"/>
              <a:gd name="connsiteY71" fmla="*/ 1546224 h 1549400"/>
              <a:gd name="connsiteX0" fmla="*/ 0 w 4248153"/>
              <a:gd name="connsiteY0" fmla="*/ 0 h 1549400"/>
              <a:gd name="connsiteX1" fmla="*/ 450850 w 4248153"/>
              <a:gd name="connsiteY1" fmla="*/ 6350 h 1549400"/>
              <a:gd name="connsiteX2" fmla="*/ 450850 w 4248153"/>
              <a:gd name="connsiteY2" fmla="*/ 28575 h 1549400"/>
              <a:gd name="connsiteX3" fmla="*/ 638175 w 4248153"/>
              <a:gd name="connsiteY3" fmla="*/ 28575 h 1549400"/>
              <a:gd name="connsiteX4" fmla="*/ 641350 w 4248153"/>
              <a:gd name="connsiteY4" fmla="*/ 50800 h 1549400"/>
              <a:gd name="connsiteX5" fmla="*/ 838200 w 4248153"/>
              <a:gd name="connsiteY5" fmla="*/ 57150 h 1549400"/>
              <a:gd name="connsiteX6" fmla="*/ 841375 w 4248153"/>
              <a:gd name="connsiteY6" fmla="*/ 79375 h 1549400"/>
              <a:gd name="connsiteX7" fmla="*/ 898525 w 4248153"/>
              <a:gd name="connsiteY7" fmla="*/ 79375 h 1549400"/>
              <a:gd name="connsiteX8" fmla="*/ 908050 w 4248153"/>
              <a:gd name="connsiteY8" fmla="*/ 101600 h 1549400"/>
              <a:gd name="connsiteX9" fmla="*/ 1416050 w 4248153"/>
              <a:gd name="connsiteY9" fmla="*/ 104775 h 1549400"/>
              <a:gd name="connsiteX10" fmla="*/ 1416050 w 4248153"/>
              <a:gd name="connsiteY10" fmla="*/ 120650 h 1549400"/>
              <a:gd name="connsiteX11" fmla="*/ 1431925 w 4248153"/>
              <a:gd name="connsiteY11" fmla="*/ 120650 h 1549400"/>
              <a:gd name="connsiteX12" fmla="*/ 1431925 w 4248153"/>
              <a:gd name="connsiteY12" fmla="*/ 136525 h 1549400"/>
              <a:gd name="connsiteX13" fmla="*/ 1441450 w 4248153"/>
              <a:gd name="connsiteY13" fmla="*/ 136525 h 1549400"/>
              <a:gd name="connsiteX14" fmla="*/ 1441450 w 4248153"/>
              <a:gd name="connsiteY14" fmla="*/ 155575 h 1549400"/>
              <a:gd name="connsiteX15" fmla="*/ 1466850 w 4248153"/>
              <a:gd name="connsiteY15" fmla="*/ 161925 h 1549400"/>
              <a:gd name="connsiteX16" fmla="*/ 1466850 w 4248153"/>
              <a:gd name="connsiteY16" fmla="*/ 180975 h 1549400"/>
              <a:gd name="connsiteX17" fmla="*/ 1889125 w 4248153"/>
              <a:gd name="connsiteY17" fmla="*/ 180975 h 1549400"/>
              <a:gd name="connsiteX18" fmla="*/ 1889125 w 4248153"/>
              <a:gd name="connsiteY18" fmla="*/ 209550 h 1549400"/>
              <a:gd name="connsiteX19" fmla="*/ 1927225 w 4248153"/>
              <a:gd name="connsiteY19" fmla="*/ 209550 h 1549400"/>
              <a:gd name="connsiteX20" fmla="*/ 1930400 w 4248153"/>
              <a:gd name="connsiteY20" fmla="*/ 234950 h 1549400"/>
              <a:gd name="connsiteX21" fmla="*/ 2320925 w 4248153"/>
              <a:gd name="connsiteY21" fmla="*/ 238125 h 1549400"/>
              <a:gd name="connsiteX22" fmla="*/ 2317750 w 4248153"/>
              <a:gd name="connsiteY22" fmla="*/ 263525 h 1549400"/>
              <a:gd name="connsiteX23" fmla="*/ 2343150 w 4248153"/>
              <a:gd name="connsiteY23" fmla="*/ 263525 h 1549400"/>
              <a:gd name="connsiteX24" fmla="*/ 2346325 w 4248153"/>
              <a:gd name="connsiteY24" fmla="*/ 358775 h 1549400"/>
              <a:gd name="connsiteX25" fmla="*/ 2355850 w 4248153"/>
              <a:gd name="connsiteY25" fmla="*/ 361950 h 1549400"/>
              <a:gd name="connsiteX26" fmla="*/ 2359025 w 4248153"/>
              <a:gd name="connsiteY26" fmla="*/ 444500 h 1549400"/>
              <a:gd name="connsiteX27" fmla="*/ 2365375 w 4248153"/>
              <a:gd name="connsiteY27" fmla="*/ 444500 h 1549400"/>
              <a:gd name="connsiteX28" fmla="*/ 2362200 w 4248153"/>
              <a:gd name="connsiteY28" fmla="*/ 546100 h 1549400"/>
              <a:gd name="connsiteX29" fmla="*/ 2371725 w 4248153"/>
              <a:gd name="connsiteY29" fmla="*/ 546100 h 1549400"/>
              <a:gd name="connsiteX30" fmla="*/ 2371725 w 4248153"/>
              <a:gd name="connsiteY30" fmla="*/ 625475 h 1549400"/>
              <a:gd name="connsiteX31" fmla="*/ 2381250 w 4248153"/>
              <a:gd name="connsiteY31" fmla="*/ 625475 h 1549400"/>
              <a:gd name="connsiteX32" fmla="*/ 2378075 w 4248153"/>
              <a:gd name="connsiteY32" fmla="*/ 704850 h 1549400"/>
              <a:gd name="connsiteX33" fmla="*/ 2387600 w 4248153"/>
              <a:gd name="connsiteY33" fmla="*/ 704850 h 1549400"/>
              <a:gd name="connsiteX34" fmla="*/ 2381250 w 4248153"/>
              <a:gd name="connsiteY34" fmla="*/ 777875 h 1549400"/>
              <a:gd name="connsiteX35" fmla="*/ 2397125 w 4248153"/>
              <a:gd name="connsiteY35" fmla="*/ 777875 h 1549400"/>
              <a:gd name="connsiteX36" fmla="*/ 2393950 w 4248153"/>
              <a:gd name="connsiteY36" fmla="*/ 835025 h 1549400"/>
              <a:gd name="connsiteX37" fmla="*/ 2397125 w 4248153"/>
              <a:gd name="connsiteY37" fmla="*/ 835025 h 1549400"/>
              <a:gd name="connsiteX38" fmla="*/ 2397125 w 4248153"/>
              <a:gd name="connsiteY38" fmla="*/ 914400 h 1549400"/>
              <a:gd name="connsiteX39" fmla="*/ 2422525 w 4248153"/>
              <a:gd name="connsiteY39" fmla="*/ 914400 h 1549400"/>
              <a:gd name="connsiteX40" fmla="*/ 2422525 w 4248153"/>
              <a:gd name="connsiteY40" fmla="*/ 965200 h 1549400"/>
              <a:gd name="connsiteX41" fmla="*/ 2447925 w 4248153"/>
              <a:gd name="connsiteY41" fmla="*/ 962025 h 1549400"/>
              <a:gd name="connsiteX42" fmla="*/ 2447925 w 4248153"/>
              <a:gd name="connsiteY42" fmla="*/ 984250 h 1549400"/>
              <a:gd name="connsiteX43" fmla="*/ 2530475 w 4248153"/>
              <a:gd name="connsiteY43" fmla="*/ 987425 h 1549400"/>
              <a:gd name="connsiteX44" fmla="*/ 2530475 w 4248153"/>
              <a:gd name="connsiteY44" fmla="*/ 1016000 h 1549400"/>
              <a:gd name="connsiteX45" fmla="*/ 2838450 w 4248153"/>
              <a:gd name="connsiteY45" fmla="*/ 1019175 h 1549400"/>
              <a:gd name="connsiteX46" fmla="*/ 2838450 w 4248153"/>
              <a:gd name="connsiteY46" fmla="*/ 1035050 h 1549400"/>
              <a:gd name="connsiteX47" fmla="*/ 2857500 w 4248153"/>
              <a:gd name="connsiteY47" fmla="*/ 1035050 h 1549400"/>
              <a:gd name="connsiteX48" fmla="*/ 2854325 w 4248153"/>
              <a:gd name="connsiteY48" fmla="*/ 1085850 h 1549400"/>
              <a:gd name="connsiteX49" fmla="*/ 2876550 w 4248153"/>
              <a:gd name="connsiteY49" fmla="*/ 1085850 h 1549400"/>
              <a:gd name="connsiteX50" fmla="*/ 2873375 w 4248153"/>
              <a:gd name="connsiteY50" fmla="*/ 1196975 h 1549400"/>
              <a:gd name="connsiteX51" fmla="*/ 3140075 w 4248153"/>
              <a:gd name="connsiteY51" fmla="*/ 1196975 h 1549400"/>
              <a:gd name="connsiteX52" fmla="*/ 3140075 w 4248153"/>
              <a:gd name="connsiteY52" fmla="*/ 1219200 h 1549400"/>
              <a:gd name="connsiteX53" fmla="*/ 3197225 w 4248153"/>
              <a:gd name="connsiteY53" fmla="*/ 1219200 h 1549400"/>
              <a:gd name="connsiteX54" fmla="*/ 3200400 w 4248153"/>
              <a:gd name="connsiteY54" fmla="*/ 1279525 h 1549400"/>
              <a:gd name="connsiteX55" fmla="*/ 3546475 w 4248153"/>
              <a:gd name="connsiteY55" fmla="*/ 1276350 h 1549400"/>
              <a:gd name="connsiteX56" fmla="*/ 3546475 w 4248153"/>
              <a:gd name="connsiteY56" fmla="*/ 1304925 h 1549400"/>
              <a:gd name="connsiteX57" fmla="*/ 3613150 w 4248153"/>
              <a:gd name="connsiteY57" fmla="*/ 1301750 h 1549400"/>
              <a:gd name="connsiteX58" fmla="*/ 3613150 w 4248153"/>
              <a:gd name="connsiteY58" fmla="*/ 1330325 h 1549400"/>
              <a:gd name="connsiteX59" fmla="*/ 3705225 w 4248153"/>
              <a:gd name="connsiteY59" fmla="*/ 1330325 h 1549400"/>
              <a:gd name="connsiteX60" fmla="*/ 3705225 w 4248153"/>
              <a:gd name="connsiteY60" fmla="*/ 1358900 h 1549400"/>
              <a:gd name="connsiteX61" fmla="*/ 3743325 w 4248153"/>
              <a:gd name="connsiteY61" fmla="*/ 1362075 h 1549400"/>
              <a:gd name="connsiteX62" fmla="*/ 3743325 w 4248153"/>
              <a:gd name="connsiteY62" fmla="*/ 1384300 h 1549400"/>
              <a:gd name="connsiteX63" fmla="*/ 4114800 w 4248153"/>
              <a:gd name="connsiteY63" fmla="*/ 1387475 h 1549400"/>
              <a:gd name="connsiteX64" fmla="*/ 4111625 w 4248153"/>
              <a:gd name="connsiteY64" fmla="*/ 1438276 h 1549400"/>
              <a:gd name="connsiteX65" fmla="*/ 4127500 w 4248153"/>
              <a:gd name="connsiteY65" fmla="*/ 1438275 h 1549400"/>
              <a:gd name="connsiteX66" fmla="*/ 4127501 w 4248153"/>
              <a:gd name="connsiteY66" fmla="*/ 1489076 h 1549400"/>
              <a:gd name="connsiteX67" fmla="*/ 4146552 w 4248153"/>
              <a:gd name="connsiteY67" fmla="*/ 1489076 h 1549400"/>
              <a:gd name="connsiteX68" fmla="*/ 4146552 w 4248153"/>
              <a:gd name="connsiteY68" fmla="*/ 1517651 h 1549400"/>
              <a:gd name="connsiteX69" fmla="*/ 4181478 w 4248153"/>
              <a:gd name="connsiteY69" fmla="*/ 1517651 h 1549400"/>
              <a:gd name="connsiteX70" fmla="*/ 4181478 w 4248153"/>
              <a:gd name="connsiteY70" fmla="*/ 1549400 h 1549400"/>
              <a:gd name="connsiteX71" fmla="*/ 4248153 w 4248153"/>
              <a:gd name="connsiteY71" fmla="*/ 1546224 h 1549400"/>
              <a:gd name="connsiteX0" fmla="*/ 0 w 4248153"/>
              <a:gd name="connsiteY0" fmla="*/ 0 h 1549400"/>
              <a:gd name="connsiteX1" fmla="*/ 450850 w 4248153"/>
              <a:gd name="connsiteY1" fmla="*/ 6350 h 1549400"/>
              <a:gd name="connsiteX2" fmla="*/ 450850 w 4248153"/>
              <a:gd name="connsiteY2" fmla="*/ 28575 h 1549400"/>
              <a:gd name="connsiteX3" fmla="*/ 638175 w 4248153"/>
              <a:gd name="connsiteY3" fmla="*/ 28575 h 1549400"/>
              <a:gd name="connsiteX4" fmla="*/ 641350 w 4248153"/>
              <a:gd name="connsiteY4" fmla="*/ 50800 h 1549400"/>
              <a:gd name="connsiteX5" fmla="*/ 838200 w 4248153"/>
              <a:gd name="connsiteY5" fmla="*/ 57150 h 1549400"/>
              <a:gd name="connsiteX6" fmla="*/ 841375 w 4248153"/>
              <a:gd name="connsiteY6" fmla="*/ 79375 h 1549400"/>
              <a:gd name="connsiteX7" fmla="*/ 898525 w 4248153"/>
              <a:gd name="connsiteY7" fmla="*/ 79375 h 1549400"/>
              <a:gd name="connsiteX8" fmla="*/ 908050 w 4248153"/>
              <a:gd name="connsiteY8" fmla="*/ 101600 h 1549400"/>
              <a:gd name="connsiteX9" fmla="*/ 1416050 w 4248153"/>
              <a:gd name="connsiteY9" fmla="*/ 104775 h 1549400"/>
              <a:gd name="connsiteX10" fmla="*/ 1416050 w 4248153"/>
              <a:gd name="connsiteY10" fmla="*/ 120650 h 1549400"/>
              <a:gd name="connsiteX11" fmla="*/ 1431925 w 4248153"/>
              <a:gd name="connsiteY11" fmla="*/ 120650 h 1549400"/>
              <a:gd name="connsiteX12" fmla="*/ 1431925 w 4248153"/>
              <a:gd name="connsiteY12" fmla="*/ 136525 h 1549400"/>
              <a:gd name="connsiteX13" fmla="*/ 1441450 w 4248153"/>
              <a:gd name="connsiteY13" fmla="*/ 136525 h 1549400"/>
              <a:gd name="connsiteX14" fmla="*/ 1441450 w 4248153"/>
              <a:gd name="connsiteY14" fmla="*/ 155575 h 1549400"/>
              <a:gd name="connsiteX15" fmla="*/ 1466850 w 4248153"/>
              <a:gd name="connsiteY15" fmla="*/ 161925 h 1549400"/>
              <a:gd name="connsiteX16" fmla="*/ 1466850 w 4248153"/>
              <a:gd name="connsiteY16" fmla="*/ 180975 h 1549400"/>
              <a:gd name="connsiteX17" fmla="*/ 1889125 w 4248153"/>
              <a:gd name="connsiteY17" fmla="*/ 180975 h 1549400"/>
              <a:gd name="connsiteX18" fmla="*/ 1889125 w 4248153"/>
              <a:gd name="connsiteY18" fmla="*/ 209550 h 1549400"/>
              <a:gd name="connsiteX19" fmla="*/ 1927225 w 4248153"/>
              <a:gd name="connsiteY19" fmla="*/ 209550 h 1549400"/>
              <a:gd name="connsiteX20" fmla="*/ 1930400 w 4248153"/>
              <a:gd name="connsiteY20" fmla="*/ 234950 h 1549400"/>
              <a:gd name="connsiteX21" fmla="*/ 2320925 w 4248153"/>
              <a:gd name="connsiteY21" fmla="*/ 238125 h 1549400"/>
              <a:gd name="connsiteX22" fmla="*/ 2317750 w 4248153"/>
              <a:gd name="connsiteY22" fmla="*/ 263525 h 1549400"/>
              <a:gd name="connsiteX23" fmla="*/ 2343150 w 4248153"/>
              <a:gd name="connsiteY23" fmla="*/ 263525 h 1549400"/>
              <a:gd name="connsiteX24" fmla="*/ 2346325 w 4248153"/>
              <a:gd name="connsiteY24" fmla="*/ 358775 h 1549400"/>
              <a:gd name="connsiteX25" fmla="*/ 2355850 w 4248153"/>
              <a:gd name="connsiteY25" fmla="*/ 361950 h 1549400"/>
              <a:gd name="connsiteX26" fmla="*/ 2359025 w 4248153"/>
              <a:gd name="connsiteY26" fmla="*/ 444500 h 1549400"/>
              <a:gd name="connsiteX27" fmla="*/ 2365375 w 4248153"/>
              <a:gd name="connsiteY27" fmla="*/ 444500 h 1549400"/>
              <a:gd name="connsiteX28" fmla="*/ 2362200 w 4248153"/>
              <a:gd name="connsiteY28" fmla="*/ 546100 h 1549400"/>
              <a:gd name="connsiteX29" fmla="*/ 2371725 w 4248153"/>
              <a:gd name="connsiteY29" fmla="*/ 546100 h 1549400"/>
              <a:gd name="connsiteX30" fmla="*/ 2371725 w 4248153"/>
              <a:gd name="connsiteY30" fmla="*/ 625475 h 1549400"/>
              <a:gd name="connsiteX31" fmla="*/ 2381250 w 4248153"/>
              <a:gd name="connsiteY31" fmla="*/ 625475 h 1549400"/>
              <a:gd name="connsiteX32" fmla="*/ 2378075 w 4248153"/>
              <a:gd name="connsiteY32" fmla="*/ 704850 h 1549400"/>
              <a:gd name="connsiteX33" fmla="*/ 2387600 w 4248153"/>
              <a:gd name="connsiteY33" fmla="*/ 704850 h 1549400"/>
              <a:gd name="connsiteX34" fmla="*/ 2381250 w 4248153"/>
              <a:gd name="connsiteY34" fmla="*/ 777875 h 1549400"/>
              <a:gd name="connsiteX35" fmla="*/ 2397125 w 4248153"/>
              <a:gd name="connsiteY35" fmla="*/ 777875 h 1549400"/>
              <a:gd name="connsiteX36" fmla="*/ 2393950 w 4248153"/>
              <a:gd name="connsiteY36" fmla="*/ 835025 h 1549400"/>
              <a:gd name="connsiteX37" fmla="*/ 2397125 w 4248153"/>
              <a:gd name="connsiteY37" fmla="*/ 835025 h 1549400"/>
              <a:gd name="connsiteX38" fmla="*/ 2397125 w 4248153"/>
              <a:gd name="connsiteY38" fmla="*/ 914400 h 1549400"/>
              <a:gd name="connsiteX39" fmla="*/ 2422525 w 4248153"/>
              <a:gd name="connsiteY39" fmla="*/ 914400 h 1549400"/>
              <a:gd name="connsiteX40" fmla="*/ 2422525 w 4248153"/>
              <a:gd name="connsiteY40" fmla="*/ 965200 h 1549400"/>
              <a:gd name="connsiteX41" fmla="*/ 2447925 w 4248153"/>
              <a:gd name="connsiteY41" fmla="*/ 962025 h 1549400"/>
              <a:gd name="connsiteX42" fmla="*/ 2447925 w 4248153"/>
              <a:gd name="connsiteY42" fmla="*/ 984250 h 1549400"/>
              <a:gd name="connsiteX43" fmla="*/ 2530475 w 4248153"/>
              <a:gd name="connsiteY43" fmla="*/ 987425 h 1549400"/>
              <a:gd name="connsiteX44" fmla="*/ 2530475 w 4248153"/>
              <a:gd name="connsiteY44" fmla="*/ 1016000 h 1549400"/>
              <a:gd name="connsiteX45" fmla="*/ 2838450 w 4248153"/>
              <a:gd name="connsiteY45" fmla="*/ 1019175 h 1549400"/>
              <a:gd name="connsiteX46" fmla="*/ 2838450 w 4248153"/>
              <a:gd name="connsiteY46" fmla="*/ 1035050 h 1549400"/>
              <a:gd name="connsiteX47" fmla="*/ 2857500 w 4248153"/>
              <a:gd name="connsiteY47" fmla="*/ 1035050 h 1549400"/>
              <a:gd name="connsiteX48" fmla="*/ 2854325 w 4248153"/>
              <a:gd name="connsiteY48" fmla="*/ 1085850 h 1549400"/>
              <a:gd name="connsiteX49" fmla="*/ 2876550 w 4248153"/>
              <a:gd name="connsiteY49" fmla="*/ 1085850 h 1549400"/>
              <a:gd name="connsiteX50" fmla="*/ 2873375 w 4248153"/>
              <a:gd name="connsiteY50" fmla="*/ 1196975 h 1549400"/>
              <a:gd name="connsiteX51" fmla="*/ 3140075 w 4248153"/>
              <a:gd name="connsiteY51" fmla="*/ 1196975 h 1549400"/>
              <a:gd name="connsiteX52" fmla="*/ 3140075 w 4248153"/>
              <a:gd name="connsiteY52" fmla="*/ 1219200 h 1549400"/>
              <a:gd name="connsiteX53" fmla="*/ 3197225 w 4248153"/>
              <a:gd name="connsiteY53" fmla="*/ 1219200 h 1549400"/>
              <a:gd name="connsiteX54" fmla="*/ 3200400 w 4248153"/>
              <a:gd name="connsiteY54" fmla="*/ 1279525 h 1549400"/>
              <a:gd name="connsiteX55" fmla="*/ 3546475 w 4248153"/>
              <a:gd name="connsiteY55" fmla="*/ 1276350 h 1549400"/>
              <a:gd name="connsiteX56" fmla="*/ 3546475 w 4248153"/>
              <a:gd name="connsiteY56" fmla="*/ 1304925 h 1549400"/>
              <a:gd name="connsiteX57" fmla="*/ 3613150 w 4248153"/>
              <a:gd name="connsiteY57" fmla="*/ 1301750 h 1549400"/>
              <a:gd name="connsiteX58" fmla="*/ 3613150 w 4248153"/>
              <a:gd name="connsiteY58" fmla="*/ 1330325 h 1549400"/>
              <a:gd name="connsiteX59" fmla="*/ 3705225 w 4248153"/>
              <a:gd name="connsiteY59" fmla="*/ 1330325 h 1549400"/>
              <a:gd name="connsiteX60" fmla="*/ 3705225 w 4248153"/>
              <a:gd name="connsiteY60" fmla="*/ 1358900 h 1549400"/>
              <a:gd name="connsiteX61" fmla="*/ 3743325 w 4248153"/>
              <a:gd name="connsiteY61" fmla="*/ 1362075 h 1549400"/>
              <a:gd name="connsiteX62" fmla="*/ 3743325 w 4248153"/>
              <a:gd name="connsiteY62" fmla="*/ 1384300 h 1549400"/>
              <a:gd name="connsiteX63" fmla="*/ 4114800 w 4248153"/>
              <a:gd name="connsiteY63" fmla="*/ 1387475 h 1549400"/>
              <a:gd name="connsiteX64" fmla="*/ 4111625 w 4248153"/>
              <a:gd name="connsiteY64" fmla="*/ 1438276 h 1549400"/>
              <a:gd name="connsiteX65" fmla="*/ 4127500 w 4248153"/>
              <a:gd name="connsiteY65" fmla="*/ 1438275 h 1549400"/>
              <a:gd name="connsiteX66" fmla="*/ 4127501 w 4248153"/>
              <a:gd name="connsiteY66" fmla="*/ 1489076 h 1549400"/>
              <a:gd name="connsiteX67" fmla="*/ 4146552 w 4248153"/>
              <a:gd name="connsiteY67" fmla="*/ 1489076 h 1549400"/>
              <a:gd name="connsiteX68" fmla="*/ 4146552 w 4248153"/>
              <a:gd name="connsiteY68" fmla="*/ 1517651 h 1549400"/>
              <a:gd name="connsiteX69" fmla="*/ 4181478 w 4248153"/>
              <a:gd name="connsiteY69" fmla="*/ 1517651 h 1549400"/>
              <a:gd name="connsiteX70" fmla="*/ 4181478 w 4248153"/>
              <a:gd name="connsiteY70" fmla="*/ 1549400 h 1549400"/>
              <a:gd name="connsiteX71" fmla="*/ 4248153 w 4248153"/>
              <a:gd name="connsiteY71" fmla="*/ 1549399 h 1549400"/>
              <a:gd name="connsiteX0" fmla="*/ 0 w 4254110"/>
              <a:gd name="connsiteY0" fmla="*/ 0 h 1549400"/>
              <a:gd name="connsiteX1" fmla="*/ 450850 w 4254110"/>
              <a:gd name="connsiteY1" fmla="*/ 6350 h 1549400"/>
              <a:gd name="connsiteX2" fmla="*/ 450850 w 4254110"/>
              <a:gd name="connsiteY2" fmla="*/ 28575 h 1549400"/>
              <a:gd name="connsiteX3" fmla="*/ 638175 w 4254110"/>
              <a:gd name="connsiteY3" fmla="*/ 28575 h 1549400"/>
              <a:gd name="connsiteX4" fmla="*/ 641350 w 4254110"/>
              <a:gd name="connsiteY4" fmla="*/ 50800 h 1549400"/>
              <a:gd name="connsiteX5" fmla="*/ 838200 w 4254110"/>
              <a:gd name="connsiteY5" fmla="*/ 57150 h 1549400"/>
              <a:gd name="connsiteX6" fmla="*/ 841375 w 4254110"/>
              <a:gd name="connsiteY6" fmla="*/ 79375 h 1549400"/>
              <a:gd name="connsiteX7" fmla="*/ 898525 w 4254110"/>
              <a:gd name="connsiteY7" fmla="*/ 79375 h 1549400"/>
              <a:gd name="connsiteX8" fmla="*/ 908050 w 4254110"/>
              <a:gd name="connsiteY8" fmla="*/ 101600 h 1549400"/>
              <a:gd name="connsiteX9" fmla="*/ 1416050 w 4254110"/>
              <a:gd name="connsiteY9" fmla="*/ 104775 h 1549400"/>
              <a:gd name="connsiteX10" fmla="*/ 1416050 w 4254110"/>
              <a:gd name="connsiteY10" fmla="*/ 120650 h 1549400"/>
              <a:gd name="connsiteX11" fmla="*/ 1431925 w 4254110"/>
              <a:gd name="connsiteY11" fmla="*/ 120650 h 1549400"/>
              <a:gd name="connsiteX12" fmla="*/ 1431925 w 4254110"/>
              <a:gd name="connsiteY12" fmla="*/ 136525 h 1549400"/>
              <a:gd name="connsiteX13" fmla="*/ 1441450 w 4254110"/>
              <a:gd name="connsiteY13" fmla="*/ 136525 h 1549400"/>
              <a:gd name="connsiteX14" fmla="*/ 1441450 w 4254110"/>
              <a:gd name="connsiteY14" fmla="*/ 155575 h 1549400"/>
              <a:gd name="connsiteX15" fmla="*/ 1466850 w 4254110"/>
              <a:gd name="connsiteY15" fmla="*/ 161925 h 1549400"/>
              <a:gd name="connsiteX16" fmla="*/ 1466850 w 4254110"/>
              <a:gd name="connsiteY16" fmla="*/ 180975 h 1549400"/>
              <a:gd name="connsiteX17" fmla="*/ 1889125 w 4254110"/>
              <a:gd name="connsiteY17" fmla="*/ 180975 h 1549400"/>
              <a:gd name="connsiteX18" fmla="*/ 1889125 w 4254110"/>
              <a:gd name="connsiteY18" fmla="*/ 209550 h 1549400"/>
              <a:gd name="connsiteX19" fmla="*/ 1927225 w 4254110"/>
              <a:gd name="connsiteY19" fmla="*/ 209550 h 1549400"/>
              <a:gd name="connsiteX20" fmla="*/ 1930400 w 4254110"/>
              <a:gd name="connsiteY20" fmla="*/ 234950 h 1549400"/>
              <a:gd name="connsiteX21" fmla="*/ 2320925 w 4254110"/>
              <a:gd name="connsiteY21" fmla="*/ 238125 h 1549400"/>
              <a:gd name="connsiteX22" fmla="*/ 2317750 w 4254110"/>
              <a:gd name="connsiteY22" fmla="*/ 263525 h 1549400"/>
              <a:gd name="connsiteX23" fmla="*/ 2343150 w 4254110"/>
              <a:gd name="connsiteY23" fmla="*/ 263525 h 1549400"/>
              <a:gd name="connsiteX24" fmla="*/ 2346325 w 4254110"/>
              <a:gd name="connsiteY24" fmla="*/ 358775 h 1549400"/>
              <a:gd name="connsiteX25" fmla="*/ 2355850 w 4254110"/>
              <a:gd name="connsiteY25" fmla="*/ 361950 h 1549400"/>
              <a:gd name="connsiteX26" fmla="*/ 2359025 w 4254110"/>
              <a:gd name="connsiteY26" fmla="*/ 444500 h 1549400"/>
              <a:gd name="connsiteX27" fmla="*/ 2365375 w 4254110"/>
              <a:gd name="connsiteY27" fmla="*/ 444500 h 1549400"/>
              <a:gd name="connsiteX28" fmla="*/ 2362200 w 4254110"/>
              <a:gd name="connsiteY28" fmla="*/ 546100 h 1549400"/>
              <a:gd name="connsiteX29" fmla="*/ 2371725 w 4254110"/>
              <a:gd name="connsiteY29" fmla="*/ 546100 h 1549400"/>
              <a:gd name="connsiteX30" fmla="*/ 2371725 w 4254110"/>
              <a:gd name="connsiteY30" fmla="*/ 625475 h 1549400"/>
              <a:gd name="connsiteX31" fmla="*/ 2381250 w 4254110"/>
              <a:gd name="connsiteY31" fmla="*/ 625475 h 1549400"/>
              <a:gd name="connsiteX32" fmla="*/ 2378075 w 4254110"/>
              <a:gd name="connsiteY32" fmla="*/ 704850 h 1549400"/>
              <a:gd name="connsiteX33" fmla="*/ 2387600 w 4254110"/>
              <a:gd name="connsiteY33" fmla="*/ 704850 h 1549400"/>
              <a:gd name="connsiteX34" fmla="*/ 2381250 w 4254110"/>
              <a:gd name="connsiteY34" fmla="*/ 777875 h 1549400"/>
              <a:gd name="connsiteX35" fmla="*/ 2397125 w 4254110"/>
              <a:gd name="connsiteY35" fmla="*/ 777875 h 1549400"/>
              <a:gd name="connsiteX36" fmla="*/ 2393950 w 4254110"/>
              <a:gd name="connsiteY36" fmla="*/ 835025 h 1549400"/>
              <a:gd name="connsiteX37" fmla="*/ 2397125 w 4254110"/>
              <a:gd name="connsiteY37" fmla="*/ 835025 h 1549400"/>
              <a:gd name="connsiteX38" fmla="*/ 2397125 w 4254110"/>
              <a:gd name="connsiteY38" fmla="*/ 914400 h 1549400"/>
              <a:gd name="connsiteX39" fmla="*/ 2422525 w 4254110"/>
              <a:gd name="connsiteY39" fmla="*/ 914400 h 1549400"/>
              <a:gd name="connsiteX40" fmla="*/ 2422525 w 4254110"/>
              <a:gd name="connsiteY40" fmla="*/ 965200 h 1549400"/>
              <a:gd name="connsiteX41" fmla="*/ 2447925 w 4254110"/>
              <a:gd name="connsiteY41" fmla="*/ 962025 h 1549400"/>
              <a:gd name="connsiteX42" fmla="*/ 2447925 w 4254110"/>
              <a:gd name="connsiteY42" fmla="*/ 984250 h 1549400"/>
              <a:gd name="connsiteX43" fmla="*/ 2530475 w 4254110"/>
              <a:gd name="connsiteY43" fmla="*/ 987425 h 1549400"/>
              <a:gd name="connsiteX44" fmla="*/ 2530475 w 4254110"/>
              <a:gd name="connsiteY44" fmla="*/ 1016000 h 1549400"/>
              <a:gd name="connsiteX45" fmla="*/ 2838450 w 4254110"/>
              <a:gd name="connsiteY45" fmla="*/ 1019175 h 1549400"/>
              <a:gd name="connsiteX46" fmla="*/ 2838450 w 4254110"/>
              <a:gd name="connsiteY46" fmla="*/ 1035050 h 1549400"/>
              <a:gd name="connsiteX47" fmla="*/ 2857500 w 4254110"/>
              <a:gd name="connsiteY47" fmla="*/ 1035050 h 1549400"/>
              <a:gd name="connsiteX48" fmla="*/ 2854325 w 4254110"/>
              <a:gd name="connsiteY48" fmla="*/ 1085850 h 1549400"/>
              <a:gd name="connsiteX49" fmla="*/ 2876550 w 4254110"/>
              <a:gd name="connsiteY49" fmla="*/ 1085850 h 1549400"/>
              <a:gd name="connsiteX50" fmla="*/ 2873375 w 4254110"/>
              <a:gd name="connsiteY50" fmla="*/ 1196975 h 1549400"/>
              <a:gd name="connsiteX51" fmla="*/ 3140075 w 4254110"/>
              <a:gd name="connsiteY51" fmla="*/ 1196975 h 1549400"/>
              <a:gd name="connsiteX52" fmla="*/ 3140075 w 4254110"/>
              <a:gd name="connsiteY52" fmla="*/ 1219200 h 1549400"/>
              <a:gd name="connsiteX53" fmla="*/ 3197225 w 4254110"/>
              <a:gd name="connsiteY53" fmla="*/ 1219200 h 1549400"/>
              <a:gd name="connsiteX54" fmla="*/ 3200400 w 4254110"/>
              <a:gd name="connsiteY54" fmla="*/ 1279525 h 1549400"/>
              <a:gd name="connsiteX55" fmla="*/ 3546475 w 4254110"/>
              <a:gd name="connsiteY55" fmla="*/ 1276350 h 1549400"/>
              <a:gd name="connsiteX56" fmla="*/ 3546475 w 4254110"/>
              <a:gd name="connsiteY56" fmla="*/ 1304925 h 1549400"/>
              <a:gd name="connsiteX57" fmla="*/ 3613150 w 4254110"/>
              <a:gd name="connsiteY57" fmla="*/ 1301750 h 1549400"/>
              <a:gd name="connsiteX58" fmla="*/ 3613150 w 4254110"/>
              <a:gd name="connsiteY58" fmla="*/ 1330325 h 1549400"/>
              <a:gd name="connsiteX59" fmla="*/ 3705225 w 4254110"/>
              <a:gd name="connsiteY59" fmla="*/ 1330325 h 1549400"/>
              <a:gd name="connsiteX60" fmla="*/ 3705225 w 4254110"/>
              <a:gd name="connsiteY60" fmla="*/ 1358900 h 1549400"/>
              <a:gd name="connsiteX61" fmla="*/ 3743325 w 4254110"/>
              <a:gd name="connsiteY61" fmla="*/ 1362075 h 1549400"/>
              <a:gd name="connsiteX62" fmla="*/ 3743325 w 4254110"/>
              <a:gd name="connsiteY62" fmla="*/ 1384300 h 1549400"/>
              <a:gd name="connsiteX63" fmla="*/ 4114800 w 4254110"/>
              <a:gd name="connsiteY63" fmla="*/ 1387475 h 1549400"/>
              <a:gd name="connsiteX64" fmla="*/ 4111625 w 4254110"/>
              <a:gd name="connsiteY64" fmla="*/ 1438276 h 1549400"/>
              <a:gd name="connsiteX65" fmla="*/ 4127500 w 4254110"/>
              <a:gd name="connsiteY65" fmla="*/ 1438275 h 1549400"/>
              <a:gd name="connsiteX66" fmla="*/ 4127501 w 4254110"/>
              <a:gd name="connsiteY66" fmla="*/ 1489076 h 1549400"/>
              <a:gd name="connsiteX67" fmla="*/ 4146552 w 4254110"/>
              <a:gd name="connsiteY67" fmla="*/ 1489076 h 1549400"/>
              <a:gd name="connsiteX68" fmla="*/ 4146552 w 4254110"/>
              <a:gd name="connsiteY68" fmla="*/ 1517651 h 1549400"/>
              <a:gd name="connsiteX69" fmla="*/ 4181478 w 4254110"/>
              <a:gd name="connsiteY69" fmla="*/ 1517651 h 1549400"/>
              <a:gd name="connsiteX70" fmla="*/ 4181478 w 4254110"/>
              <a:gd name="connsiteY70" fmla="*/ 1549400 h 1549400"/>
              <a:gd name="connsiteX71" fmla="*/ 4248153 w 4254110"/>
              <a:gd name="connsiteY71" fmla="*/ 1549399 h 1549400"/>
              <a:gd name="connsiteX72" fmla="*/ 4251328 w 4254110"/>
              <a:gd name="connsiteY72" fmla="*/ 1543049 h 1549400"/>
              <a:gd name="connsiteX0" fmla="*/ 0 w 4253183"/>
              <a:gd name="connsiteY0" fmla="*/ 0 h 1692282"/>
              <a:gd name="connsiteX1" fmla="*/ 450850 w 4253183"/>
              <a:gd name="connsiteY1" fmla="*/ 6350 h 1692282"/>
              <a:gd name="connsiteX2" fmla="*/ 450850 w 4253183"/>
              <a:gd name="connsiteY2" fmla="*/ 28575 h 1692282"/>
              <a:gd name="connsiteX3" fmla="*/ 638175 w 4253183"/>
              <a:gd name="connsiteY3" fmla="*/ 28575 h 1692282"/>
              <a:gd name="connsiteX4" fmla="*/ 641350 w 4253183"/>
              <a:gd name="connsiteY4" fmla="*/ 50800 h 1692282"/>
              <a:gd name="connsiteX5" fmla="*/ 838200 w 4253183"/>
              <a:gd name="connsiteY5" fmla="*/ 57150 h 1692282"/>
              <a:gd name="connsiteX6" fmla="*/ 841375 w 4253183"/>
              <a:gd name="connsiteY6" fmla="*/ 79375 h 1692282"/>
              <a:gd name="connsiteX7" fmla="*/ 898525 w 4253183"/>
              <a:gd name="connsiteY7" fmla="*/ 79375 h 1692282"/>
              <a:gd name="connsiteX8" fmla="*/ 908050 w 4253183"/>
              <a:gd name="connsiteY8" fmla="*/ 101600 h 1692282"/>
              <a:gd name="connsiteX9" fmla="*/ 1416050 w 4253183"/>
              <a:gd name="connsiteY9" fmla="*/ 104775 h 1692282"/>
              <a:gd name="connsiteX10" fmla="*/ 1416050 w 4253183"/>
              <a:gd name="connsiteY10" fmla="*/ 120650 h 1692282"/>
              <a:gd name="connsiteX11" fmla="*/ 1431925 w 4253183"/>
              <a:gd name="connsiteY11" fmla="*/ 120650 h 1692282"/>
              <a:gd name="connsiteX12" fmla="*/ 1431925 w 4253183"/>
              <a:gd name="connsiteY12" fmla="*/ 136525 h 1692282"/>
              <a:gd name="connsiteX13" fmla="*/ 1441450 w 4253183"/>
              <a:gd name="connsiteY13" fmla="*/ 136525 h 1692282"/>
              <a:gd name="connsiteX14" fmla="*/ 1441450 w 4253183"/>
              <a:gd name="connsiteY14" fmla="*/ 155575 h 1692282"/>
              <a:gd name="connsiteX15" fmla="*/ 1466850 w 4253183"/>
              <a:gd name="connsiteY15" fmla="*/ 161925 h 1692282"/>
              <a:gd name="connsiteX16" fmla="*/ 1466850 w 4253183"/>
              <a:gd name="connsiteY16" fmla="*/ 180975 h 1692282"/>
              <a:gd name="connsiteX17" fmla="*/ 1889125 w 4253183"/>
              <a:gd name="connsiteY17" fmla="*/ 180975 h 1692282"/>
              <a:gd name="connsiteX18" fmla="*/ 1889125 w 4253183"/>
              <a:gd name="connsiteY18" fmla="*/ 209550 h 1692282"/>
              <a:gd name="connsiteX19" fmla="*/ 1927225 w 4253183"/>
              <a:gd name="connsiteY19" fmla="*/ 209550 h 1692282"/>
              <a:gd name="connsiteX20" fmla="*/ 1930400 w 4253183"/>
              <a:gd name="connsiteY20" fmla="*/ 234950 h 1692282"/>
              <a:gd name="connsiteX21" fmla="*/ 2320925 w 4253183"/>
              <a:gd name="connsiteY21" fmla="*/ 238125 h 1692282"/>
              <a:gd name="connsiteX22" fmla="*/ 2317750 w 4253183"/>
              <a:gd name="connsiteY22" fmla="*/ 263525 h 1692282"/>
              <a:gd name="connsiteX23" fmla="*/ 2343150 w 4253183"/>
              <a:gd name="connsiteY23" fmla="*/ 263525 h 1692282"/>
              <a:gd name="connsiteX24" fmla="*/ 2346325 w 4253183"/>
              <a:gd name="connsiteY24" fmla="*/ 358775 h 1692282"/>
              <a:gd name="connsiteX25" fmla="*/ 2355850 w 4253183"/>
              <a:gd name="connsiteY25" fmla="*/ 361950 h 1692282"/>
              <a:gd name="connsiteX26" fmla="*/ 2359025 w 4253183"/>
              <a:gd name="connsiteY26" fmla="*/ 444500 h 1692282"/>
              <a:gd name="connsiteX27" fmla="*/ 2365375 w 4253183"/>
              <a:gd name="connsiteY27" fmla="*/ 444500 h 1692282"/>
              <a:gd name="connsiteX28" fmla="*/ 2362200 w 4253183"/>
              <a:gd name="connsiteY28" fmla="*/ 546100 h 1692282"/>
              <a:gd name="connsiteX29" fmla="*/ 2371725 w 4253183"/>
              <a:gd name="connsiteY29" fmla="*/ 546100 h 1692282"/>
              <a:gd name="connsiteX30" fmla="*/ 2371725 w 4253183"/>
              <a:gd name="connsiteY30" fmla="*/ 625475 h 1692282"/>
              <a:gd name="connsiteX31" fmla="*/ 2381250 w 4253183"/>
              <a:gd name="connsiteY31" fmla="*/ 625475 h 1692282"/>
              <a:gd name="connsiteX32" fmla="*/ 2378075 w 4253183"/>
              <a:gd name="connsiteY32" fmla="*/ 704850 h 1692282"/>
              <a:gd name="connsiteX33" fmla="*/ 2387600 w 4253183"/>
              <a:gd name="connsiteY33" fmla="*/ 704850 h 1692282"/>
              <a:gd name="connsiteX34" fmla="*/ 2381250 w 4253183"/>
              <a:gd name="connsiteY34" fmla="*/ 777875 h 1692282"/>
              <a:gd name="connsiteX35" fmla="*/ 2397125 w 4253183"/>
              <a:gd name="connsiteY35" fmla="*/ 777875 h 1692282"/>
              <a:gd name="connsiteX36" fmla="*/ 2393950 w 4253183"/>
              <a:gd name="connsiteY36" fmla="*/ 835025 h 1692282"/>
              <a:gd name="connsiteX37" fmla="*/ 2397125 w 4253183"/>
              <a:gd name="connsiteY37" fmla="*/ 835025 h 1692282"/>
              <a:gd name="connsiteX38" fmla="*/ 2397125 w 4253183"/>
              <a:gd name="connsiteY38" fmla="*/ 914400 h 1692282"/>
              <a:gd name="connsiteX39" fmla="*/ 2422525 w 4253183"/>
              <a:gd name="connsiteY39" fmla="*/ 914400 h 1692282"/>
              <a:gd name="connsiteX40" fmla="*/ 2422525 w 4253183"/>
              <a:gd name="connsiteY40" fmla="*/ 965200 h 1692282"/>
              <a:gd name="connsiteX41" fmla="*/ 2447925 w 4253183"/>
              <a:gd name="connsiteY41" fmla="*/ 962025 h 1692282"/>
              <a:gd name="connsiteX42" fmla="*/ 2447925 w 4253183"/>
              <a:gd name="connsiteY42" fmla="*/ 984250 h 1692282"/>
              <a:gd name="connsiteX43" fmla="*/ 2530475 w 4253183"/>
              <a:gd name="connsiteY43" fmla="*/ 987425 h 1692282"/>
              <a:gd name="connsiteX44" fmla="*/ 2530475 w 4253183"/>
              <a:gd name="connsiteY44" fmla="*/ 1016000 h 1692282"/>
              <a:gd name="connsiteX45" fmla="*/ 2838450 w 4253183"/>
              <a:gd name="connsiteY45" fmla="*/ 1019175 h 1692282"/>
              <a:gd name="connsiteX46" fmla="*/ 2838450 w 4253183"/>
              <a:gd name="connsiteY46" fmla="*/ 1035050 h 1692282"/>
              <a:gd name="connsiteX47" fmla="*/ 2857500 w 4253183"/>
              <a:gd name="connsiteY47" fmla="*/ 1035050 h 1692282"/>
              <a:gd name="connsiteX48" fmla="*/ 2854325 w 4253183"/>
              <a:gd name="connsiteY48" fmla="*/ 1085850 h 1692282"/>
              <a:gd name="connsiteX49" fmla="*/ 2876550 w 4253183"/>
              <a:gd name="connsiteY49" fmla="*/ 1085850 h 1692282"/>
              <a:gd name="connsiteX50" fmla="*/ 2873375 w 4253183"/>
              <a:gd name="connsiteY50" fmla="*/ 1196975 h 1692282"/>
              <a:gd name="connsiteX51" fmla="*/ 3140075 w 4253183"/>
              <a:gd name="connsiteY51" fmla="*/ 1196975 h 1692282"/>
              <a:gd name="connsiteX52" fmla="*/ 3140075 w 4253183"/>
              <a:gd name="connsiteY52" fmla="*/ 1219200 h 1692282"/>
              <a:gd name="connsiteX53" fmla="*/ 3197225 w 4253183"/>
              <a:gd name="connsiteY53" fmla="*/ 1219200 h 1692282"/>
              <a:gd name="connsiteX54" fmla="*/ 3200400 w 4253183"/>
              <a:gd name="connsiteY54" fmla="*/ 1279525 h 1692282"/>
              <a:gd name="connsiteX55" fmla="*/ 3546475 w 4253183"/>
              <a:gd name="connsiteY55" fmla="*/ 1276350 h 1692282"/>
              <a:gd name="connsiteX56" fmla="*/ 3546475 w 4253183"/>
              <a:gd name="connsiteY56" fmla="*/ 1304925 h 1692282"/>
              <a:gd name="connsiteX57" fmla="*/ 3613150 w 4253183"/>
              <a:gd name="connsiteY57" fmla="*/ 1301750 h 1692282"/>
              <a:gd name="connsiteX58" fmla="*/ 3613150 w 4253183"/>
              <a:gd name="connsiteY58" fmla="*/ 1330325 h 1692282"/>
              <a:gd name="connsiteX59" fmla="*/ 3705225 w 4253183"/>
              <a:gd name="connsiteY59" fmla="*/ 1330325 h 1692282"/>
              <a:gd name="connsiteX60" fmla="*/ 3705225 w 4253183"/>
              <a:gd name="connsiteY60" fmla="*/ 1358900 h 1692282"/>
              <a:gd name="connsiteX61" fmla="*/ 3743325 w 4253183"/>
              <a:gd name="connsiteY61" fmla="*/ 1362075 h 1692282"/>
              <a:gd name="connsiteX62" fmla="*/ 3743325 w 4253183"/>
              <a:gd name="connsiteY62" fmla="*/ 1384300 h 1692282"/>
              <a:gd name="connsiteX63" fmla="*/ 4114800 w 4253183"/>
              <a:gd name="connsiteY63" fmla="*/ 1387475 h 1692282"/>
              <a:gd name="connsiteX64" fmla="*/ 4111625 w 4253183"/>
              <a:gd name="connsiteY64" fmla="*/ 1438276 h 1692282"/>
              <a:gd name="connsiteX65" fmla="*/ 4127500 w 4253183"/>
              <a:gd name="connsiteY65" fmla="*/ 1438275 h 1692282"/>
              <a:gd name="connsiteX66" fmla="*/ 4127501 w 4253183"/>
              <a:gd name="connsiteY66" fmla="*/ 1489076 h 1692282"/>
              <a:gd name="connsiteX67" fmla="*/ 4146552 w 4253183"/>
              <a:gd name="connsiteY67" fmla="*/ 1489076 h 1692282"/>
              <a:gd name="connsiteX68" fmla="*/ 4146552 w 4253183"/>
              <a:gd name="connsiteY68" fmla="*/ 1517651 h 1692282"/>
              <a:gd name="connsiteX69" fmla="*/ 4181478 w 4253183"/>
              <a:gd name="connsiteY69" fmla="*/ 1517651 h 1692282"/>
              <a:gd name="connsiteX70" fmla="*/ 4181478 w 4253183"/>
              <a:gd name="connsiteY70" fmla="*/ 1549400 h 1692282"/>
              <a:gd name="connsiteX71" fmla="*/ 4248153 w 4253183"/>
              <a:gd name="connsiteY71" fmla="*/ 1549399 h 1692282"/>
              <a:gd name="connsiteX72" fmla="*/ 4248153 w 4253183"/>
              <a:gd name="connsiteY72" fmla="*/ 1692274 h 1692282"/>
              <a:gd name="connsiteX0" fmla="*/ 0 w 4248153"/>
              <a:gd name="connsiteY0" fmla="*/ 0 h 1692274"/>
              <a:gd name="connsiteX1" fmla="*/ 450850 w 4248153"/>
              <a:gd name="connsiteY1" fmla="*/ 6350 h 1692274"/>
              <a:gd name="connsiteX2" fmla="*/ 450850 w 4248153"/>
              <a:gd name="connsiteY2" fmla="*/ 28575 h 1692274"/>
              <a:gd name="connsiteX3" fmla="*/ 638175 w 4248153"/>
              <a:gd name="connsiteY3" fmla="*/ 28575 h 1692274"/>
              <a:gd name="connsiteX4" fmla="*/ 641350 w 4248153"/>
              <a:gd name="connsiteY4" fmla="*/ 50800 h 1692274"/>
              <a:gd name="connsiteX5" fmla="*/ 838200 w 4248153"/>
              <a:gd name="connsiteY5" fmla="*/ 57150 h 1692274"/>
              <a:gd name="connsiteX6" fmla="*/ 841375 w 4248153"/>
              <a:gd name="connsiteY6" fmla="*/ 79375 h 1692274"/>
              <a:gd name="connsiteX7" fmla="*/ 898525 w 4248153"/>
              <a:gd name="connsiteY7" fmla="*/ 79375 h 1692274"/>
              <a:gd name="connsiteX8" fmla="*/ 908050 w 4248153"/>
              <a:gd name="connsiteY8" fmla="*/ 101600 h 1692274"/>
              <a:gd name="connsiteX9" fmla="*/ 1416050 w 4248153"/>
              <a:gd name="connsiteY9" fmla="*/ 104775 h 1692274"/>
              <a:gd name="connsiteX10" fmla="*/ 1416050 w 4248153"/>
              <a:gd name="connsiteY10" fmla="*/ 120650 h 1692274"/>
              <a:gd name="connsiteX11" fmla="*/ 1431925 w 4248153"/>
              <a:gd name="connsiteY11" fmla="*/ 120650 h 1692274"/>
              <a:gd name="connsiteX12" fmla="*/ 1431925 w 4248153"/>
              <a:gd name="connsiteY12" fmla="*/ 136525 h 1692274"/>
              <a:gd name="connsiteX13" fmla="*/ 1441450 w 4248153"/>
              <a:gd name="connsiteY13" fmla="*/ 136525 h 1692274"/>
              <a:gd name="connsiteX14" fmla="*/ 1441450 w 4248153"/>
              <a:gd name="connsiteY14" fmla="*/ 155575 h 1692274"/>
              <a:gd name="connsiteX15" fmla="*/ 1466850 w 4248153"/>
              <a:gd name="connsiteY15" fmla="*/ 161925 h 1692274"/>
              <a:gd name="connsiteX16" fmla="*/ 1466850 w 4248153"/>
              <a:gd name="connsiteY16" fmla="*/ 180975 h 1692274"/>
              <a:gd name="connsiteX17" fmla="*/ 1889125 w 4248153"/>
              <a:gd name="connsiteY17" fmla="*/ 180975 h 1692274"/>
              <a:gd name="connsiteX18" fmla="*/ 1889125 w 4248153"/>
              <a:gd name="connsiteY18" fmla="*/ 209550 h 1692274"/>
              <a:gd name="connsiteX19" fmla="*/ 1927225 w 4248153"/>
              <a:gd name="connsiteY19" fmla="*/ 209550 h 1692274"/>
              <a:gd name="connsiteX20" fmla="*/ 1930400 w 4248153"/>
              <a:gd name="connsiteY20" fmla="*/ 234950 h 1692274"/>
              <a:gd name="connsiteX21" fmla="*/ 2320925 w 4248153"/>
              <a:gd name="connsiteY21" fmla="*/ 238125 h 1692274"/>
              <a:gd name="connsiteX22" fmla="*/ 2317750 w 4248153"/>
              <a:gd name="connsiteY22" fmla="*/ 263525 h 1692274"/>
              <a:gd name="connsiteX23" fmla="*/ 2343150 w 4248153"/>
              <a:gd name="connsiteY23" fmla="*/ 263525 h 1692274"/>
              <a:gd name="connsiteX24" fmla="*/ 2346325 w 4248153"/>
              <a:gd name="connsiteY24" fmla="*/ 358775 h 1692274"/>
              <a:gd name="connsiteX25" fmla="*/ 2355850 w 4248153"/>
              <a:gd name="connsiteY25" fmla="*/ 361950 h 1692274"/>
              <a:gd name="connsiteX26" fmla="*/ 2359025 w 4248153"/>
              <a:gd name="connsiteY26" fmla="*/ 444500 h 1692274"/>
              <a:gd name="connsiteX27" fmla="*/ 2365375 w 4248153"/>
              <a:gd name="connsiteY27" fmla="*/ 444500 h 1692274"/>
              <a:gd name="connsiteX28" fmla="*/ 2362200 w 4248153"/>
              <a:gd name="connsiteY28" fmla="*/ 546100 h 1692274"/>
              <a:gd name="connsiteX29" fmla="*/ 2371725 w 4248153"/>
              <a:gd name="connsiteY29" fmla="*/ 546100 h 1692274"/>
              <a:gd name="connsiteX30" fmla="*/ 2371725 w 4248153"/>
              <a:gd name="connsiteY30" fmla="*/ 625475 h 1692274"/>
              <a:gd name="connsiteX31" fmla="*/ 2381250 w 4248153"/>
              <a:gd name="connsiteY31" fmla="*/ 625475 h 1692274"/>
              <a:gd name="connsiteX32" fmla="*/ 2378075 w 4248153"/>
              <a:gd name="connsiteY32" fmla="*/ 704850 h 1692274"/>
              <a:gd name="connsiteX33" fmla="*/ 2387600 w 4248153"/>
              <a:gd name="connsiteY33" fmla="*/ 704850 h 1692274"/>
              <a:gd name="connsiteX34" fmla="*/ 2381250 w 4248153"/>
              <a:gd name="connsiteY34" fmla="*/ 777875 h 1692274"/>
              <a:gd name="connsiteX35" fmla="*/ 2397125 w 4248153"/>
              <a:gd name="connsiteY35" fmla="*/ 777875 h 1692274"/>
              <a:gd name="connsiteX36" fmla="*/ 2393950 w 4248153"/>
              <a:gd name="connsiteY36" fmla="*/ 835025 h 1692274"/>
              <a:gd name="connsiteX37" fmla="*/ 2397125 w 4248153"/>
              <a:gd name="connsiteY37" fmla="*/ 835025 h 1692274"/>
              <a:gd name="connsiteX38" fmla="*/ 2397125 w 4248153"/>
              <a:gd name="connsiteY38" fmla="*/ 914400 h 1692274"/>
              <a:gd name="connsiteX39" fmla="*/ 2422525 w 4248153"/>
              <a:gd name="connsiteY39" fmla="*/ 914400 h 1692274"/>
              <a:gd name="connsiteX40" fmla="*/ 2422525 w 4248153"/>
              <a:gd name="connsiteY40" fmla="*/ 965200 h 1692274"/>
              <a:gd name="connsiteX41" fmla="*/ 2447925 w 4248153"/>
              <a:gd name="connsiteY41" fmla="*/ 962025 h 1692274"/>
              <a:gd name="connsiteX42" fmla="*/ 2447925 w 4248153"/>
              <a:gd name="connsiteY42" fmla="*/ 984250 h 1692274"/>
              <a:gd name="connsiteX43" fmla="*/ 2530475 w 4248153"/>
              <a:gd name="connsiteY43" fmla="*/ 987425 h 1692274"/>
              <a:gd name="connsiteX44" fmla="*/ 2530475 w 4248153"/>
              <a:gd name="connsiteY44" fmla="*/ 1016000 h 1692274"/>
              <a:gd name="connsiteX45" fmla="*/ 2838450 w 4248153"/>
              <a:gd name="connsiteY45" fmla="*/ 1019175 h 1692274"/>
              <a:gd name="connsiteX46" fmla="*/ 2838450 w 4248153"/>
              <a:gd name="connsiteY46" fmla="*/ 1035050 h 1692274"/>
              <a:gd name="connsiteX47" fmla="*/ 2857500 w 4248153"/>
              <a:gd name="connsiteY47" fmla="*/ 1035050 h 1692274"/>
              <a:gd name="connsiteX48" fmla="*/ 2854325 w 4248153"/>
              <a:gd name="connsiteY48" fmla="*/ 1085850 h 1692274"/>
              <a:gd name="connsiteX49" fmla="*/ 2876550 w 4248153"/>
              <a:gd name="connsiteY49" fmla="*/ 1085850 h 1692274"/>
              <a:gd name="connsiteX50" fmla="*/ 2873375 w 4248153"/>
              <a:gd name="connsiteY50" fmla="*/ 1196975 h 1692274"/>
              <a:gd name="connsiteX51" fmla="*/ 3140075 w 4248153"/>
              <a:gd name="connsiteY51" fmla="*/ 1196975 h 1692274"/>
              <a:gd name="connsiteX52" fmla="*/ 3140075 w 4248153"/>
              <a:gd name="connsiteY52" fmla="*/ 1219200 h 1692274"/>
              <a:gd name="connsiteX53" fmla="*/ 3197225 w 4248153"/>
              <a:gd name="connsiteY53" fmla="*/ 1219200 h 1692274"/>
              <a:gd name="connsiteX54" fmla="*/ 3200400 w 4248153"/>
              <a:gd name="connsiteY54" fmla="*/ 1279525 h 1692274"/>
              <a:gd name="connsiteX55" fmla="*/ 3546475 w 4248153"/>
              <a:gd name="connsiteY55" fmla="*/ 1276350 h 1692274"/>
              <a:gd name="connsiteX56" fmla="*/ 3546475 w 4248153"/>
              <a:gd name="connsiteY56" fmla="*/ 1304925 h 1692274"/>
              <a:gd name="connsiteX57" fmla="*/ 3613150 w 4248153"/>
              <a:gd name="connsiteY57" fmla="*/ 1301750 h 1692274"/>
              <a:gd name="connsiteX58" fmla="*/ 3613150 w 4248153"/>
              <a:gd name="connsiteY58" fmla="*/ 1330325 h 1692274"/>
              <a:gd name="connsiteX59" fmla="*/ 3705225 w 4248153"/>
              <a:gd name="connsiteY59" fmla="*/ 1330325 h 1692274"/>
              <a:gd name="connsiteX60" fmla="*/ 3705225 w 4248153"/>
              <a:gd name="connsiteY60" fmla="*/ 1358900 h 1692274"/>
              <a:gd name="connsiteX61" fmla="*/ 3743325 w 4248153"/>
              <a:gd name="connsiteY61" fmla="*/ 1362075 h 1692274"/>
              <a:gd name="connsiteX62" fmla="*/ 3743325 w 4248153"/>
              <a:gd name="connsiteY62" fmla="*/ 1384300 h 1692274"/>
              <a:gd name="connsiteX63" fmla="*/ 4114800 w 4248153"/>
              <a:gd name="connsiteY63" fmla="*/ 1387475 h 1692274"/>
              <a:gd name="connsiteX64" fmla="*/ 4111625 w 4248153"/>
              <a:gd name="connsiteY64" fmla="*/ 1438276 h 1692274"/>
              <a:gd name="connsiteX65" fmla="*/ 4127500 w 4248153"/>
              <a:gd name="connsiteY65" fmla="*/ 1438275 h 1692274"/>
              <a:gd name="connsiteX66" fmla="*/ 4127501 w 4248153"/>
              <a:gd name="connsiteY66" fmla="*/ 1489076 h 1692274"/>
              <a:gd name="connsiteX67" fmla="*/ 4146552 w 4248153"/>
              <a:gd name="connsiteY67" fmla="*/ 1489076 h 1692274"/>
              <a:gd name="connsiteX68" fmla="*/ 4146552 w 4248153"/>
              <a:gd name="connsiteY68" fmla="*/ 1517651 h 1692274"/>
              <a:gd name="connsiteX69" fmla="*/ 4181478 w 4248153"/>
              <a:gd name="connsiteY69" fmla="*/ 1517651 h 1692274"/>
              <a:gd name="connsiteX70" fmla="*/ 4181478 w 4248153"/>
              <a:gd name="connsiteY70" fmla="*/ 1549400 h 1692274"/>
              <a:gd name="connsiteX71" fmla="*/ 4248153 w 4248153"/>
              <a:gd name="connsiteY71" fmla="*/ 1549399 h 1692274"/>
              <a:gd name="connsiteX72" fmla="*/ 4248153 w 4248153"/>
              <a:gd name="connsiteY72" fmla="*/ 1692274 h 1692274"/>
              <a:gd name="connsiteX0" fmla="*/ 0 w 4248153"/>
              <a:gd name="connsiteY0" fmla="*/ 0 h 1587499"/>
              <a:gd name="connsiteX1" fmla="*/ 450850 w 4248153"/>
              <a:gd name="connsiteY1" fmla="*/ 6350 h 1587499"/>
              <a:gd name="connsiteX2" fmla="*/ 450850 w 4248153"/>
              <a:gd name="connsiteY2" fmla="*/ 28575 h 1587499"/>
              <a:gd name="connsiteX3" fmla="*/ 638175 w 4248153"/>
              <a:gd name="connsiteY3" fmla="*/ 28575 h 1587499"/>
              <a:gd name="connsiteX4" fmla="*/ 641350 w 4248153"/>
              <a:gd name="connsiteY4" fmla="*/ 50800 h 1587499"/>
              <a:gd name="connsiteX5" fmla="*/ 838200 w 4248153"/>
              <a:gd name="connsiteY5" fmla="*/ 57150 h 1587499"/>
              <a:gd name="connsiteX6" fmla="*/ 841375 w 4248153"/>
              <a:gd name="connsiteY6" fmla="*/ 79375 h 1587499"/>
              <a:gd name="connsiteX7" fmla="*/ 898525 w 4248153"/>
              <a:gd name="connsiteY7" fmla="*/ 79375 h 1587499"/>
              <a:gd name="connsiteX8" fmla="*/ 908050 w 4248153"/>
              <a:gd name="connsiteY8" fmla="*/ 101600 h 1587499"/>
              <a:gd name="connsiteX9" fmla="*/ 1416050 w 4248153"/>
              <a:gd name="connsiteY9" fmla="*/ 104775 h 1587499"/>
              <a:gd name="connsiteX10" fmla="*/ 1416050 w 4248153"/>
              <a:gd name="connsiteY10" fmla="*/ 120650 h 1587499"/>
              <a:gd name="connsiteX11" fmla="*/ 1431925 w 4248153"/>
              <a:gd name="connsiteY11" fmla="*/ 120650 h 1587499"/>
              <a:gd name="connsiteX12" fmla="*/ 1431925 w 4248153"/>
              <a:gd name="connsiteY12" fmla="*/ 136525 h 1587499"/>
              <a:gd name="connsiteX13" fmla="*/ 1441450 w 4248153"/>
              <a:gd name="connsiteY13" fmla="*/ 136525 h 1587499"/>
              <a:gd name="connsiteX14" fmla="*/ 1441450 w 4248153"/>
              <a:gd name="connsiteY14" fmla="*/ 155575 h 1587499"/>
              <a:gd name="connsiteX15" fmla="*/ 1466850 w 4248153"/>
              <a:gd name="connsiteY15" fmla="*/ 161925 h 1587499"/>
              <a:gd name="connsiteX16" fmla="*/ 1466850 w 4248153"/>
              <a:gd name="connsiteY16" fmla="*/ 180975 h 1587499"/>
              <a:gd name="connsiteX17" fmla="*/ 1889125 w 4248153"/>
              <a:gd name="connsiteY17" fmla="*/ 180975 h 1587499"/>
              <a:gd name="connsiteX18" fmla="*/ 1889125 w 4248153"/>
              <a:gd name="connsiteY18" fmla="*/ 209550 h 1587499"/>
              <a:gd name="connsiteX19" fmla="*/ 1927225 w 4248153"/>
              <a:gd name="connsiteY19" fmla="*/ 209550 h 1587499"/>
              <a:gd name="connsiteX20" fmla="*/ 1930400 w 4248153"/>
              <a:gd name="connsiteY20" fmla="*/ 234950 h 1587499"/>
              <a:gd name="connsiteX21" fmla="*/ 2320925 w 4248153"/>
              <a:gd name="connsiteY21" fmla="*/ 238125 h 1587499"/>
              <a:gd name="connsiteX22" fmla="*/ 2317750 w 4248153"/>
              <a:gd name="connsiteY22" fmla="*/ 263525 h 1587499"/>
              <a:gd name="connsiteX23" fmla="*/ 2343150 w 4248153"/>
              <a:gd name="connsiteY23" fmla="*/ 263525 h 1587499"/>
              <a:gd name="connsiteX24" fmla="*/ 2346325 w 4248153"/>
              <a:gd name="connsiteY24" fmla="*/ 358775 h 1587499"/>
              <a:gd name="connsiteX25" fmla="*/ 2355850 w 4248153"/>
              <a:gd name="connsiteY25" fmla="*/ 361950 h 1587499"/>
              <a:gd name="connsiteX26" fmla="*/ 2359025 w 4248153"/>
              <a:gd name="connsiteY26" fmla="*/ 444500 h 1587499"/>
              <a:gd name="connsiteX27" fmla="*/ 2365375 w 4248153"/>
              <a:gd name="connsiteY27" fmla="*/ 444500 h 1587499"/>
              <a:gd name="connsiteX28" fmla="*/ 2362200 w 4248153"/>
              <a:gd name="connsiteY28" fmla="*/ 546100 h 1587499"/>
              <a:gd name="connsiteX29" fmla="*/ 2371725 w 4248153"/>
              <a:gd name="connsiteY29" fmla="*/ 546100 h 1587499"/>
              <a:gd name="connsiteX30" fmla="*/ 2371725 w 4248153"/>
              <a:gd name="connsiteY30" fmla="*/ 625475 h 1587499"/>
              <a:gd name="connsiteX31" fmla="*/ 2381250 w 4248153"/>
              <a:gd name="connsiteY31" fmla="*/ 625475 h 1587499"/>
              <a:gd name="connsiteX32" fmla="*/ 2378075 w 4248153"/>
              <a:gd name="connsiteY32" fmla="*/ 704850 h 1587499"/>
              <a:gd name="connsiteX33" fmla="*/ 2387600 w 4248153"/>
              <a:gd name="connsiteY33" fmla="*/ 704850 h 1587499"/>
              <a:gd name="connsiteX34" fmla="*/ 2381250 w 4248153"/>
              <a:gd name="connsiteY34" fmla="*/ 777875 h 1587499"/>
              <a:gd name="connsiteX35" fmla="*/ 2397125 w 4248153"/>
              <a:gd name="connsiteY35" fmla="*/ 777875 h 1587499"/>
              <a:gd name="connsiteX36" fmla="*/ 2393950 w 4248153"/>
              <a:gd name="connsiteY36" fmla="*/ 835025 h 1587499"/>
              <a:gd name="connsiteX37" fmla="*/ 2397125 w 4248153"/>
              <a:gd name="connsiteY37" fmla="*/ 835025 h 1587499"/>
              <a:gd name="connsiteX38" fmla="*/ 2397125 w 4248153"/>
              <a:gd name="connsiteY38" fmla="*/ 914400 h 1587499"/>
              <a:gd name="connsiteX39" fmla="*/ 2422525 w 4248153"/>
              <a:gd name="connsiteY39" fmla="*/ 914400 h 1587499"/>
              <a:gd name="connsiteX40" fmla="*/ 2422525 w 4248153"/>
              <a:gd name="connsiteY40" fmla="*/ 965200 h 1587499"/>
              <a:gd name="connsiteX41" fmla="*/ 2447925 w 4248153"/>
              <a:gd name="connsiteY41" fmla="*/ 962025 h 1587499"/>
              <a:gd name="connsiteX42" fmla="*/ 2447925 w 4248153"/>
              <a:gd name="connsiteY42" fmla="*/ 984250 h 1587499"/>
              <a:gd name="connsiteX43" fmla="*/ 2530475 w 4248153"/>
              <a:gd name="connsiteY43" fmla="*/ 987425 h 1587499"/>
              <a:gd name="connsiteX44" fmla="*/ 2530475 w 4248153"/>
              <a:gd name="connsiteY44" fmla="*/ 1016000 h 1587499"/>
              <a:gd name="connsiteX45" fmla="*/ 2838450 w 4248153"/>
              <a:gd name="connsiteY45" fmla="*/ 1019175 h 1587499"/>
              <a:gd name="connsiteX46" fmla="*/ 2838450 w 4248153"/>
              <a:gd name="connsiteY46" fmla="*/ 1035050 h 1587499"/>
              <a:gd name="connsiteX47" fmla="*/ 2857500 w 4248153"/>
              <a:gd name="connsiteY47" fmla="*/ 1035050 h 1587499"/>
              <a:gd name="connsiteX48" fmla="*/ 2854325 w 4248153"/>
              <a:gd name="connsiteY48" fmla="*/ 1085850 h 1587499"/>
              <a:gd name="connsiteX49" fmla="*/ 2876550 w 4248153"/>
              <a:gd name="connsiteY49" fmla="*/ 1085850 h 1587499"/>
              <a:gd name="connsiteX50" fmla="*/ 2873375 w 4248153"/>
              <a:gd name="connsiteY50" fmla="*/ 1196975 h 1587499"/>
              <a:gd name="connsiteX51" fmla="*/ 3140075 w 4248153"/>
              <a:gd name="connsiteY51" fmla="*/ 1196975 h 1587499"/>
              <a:gd name="connsiteX52" fmla="*/ 3140075 w 4248153"/>
              <a:gd name="connsiteY52" fmla="*/ 1219200 h 1587499"/>
              <a:gd name="connsiteX53" fmla="*/ 3197225 w 4248153"/>
              <a:gd name="connsiteY53" fmla="*/ 1219200 h 1587499"/>
              <a:gd name="connsiteX54" fmla="*/ 3200400 w 4248153"/>
              <a:gd name="connsiteY54" fmla="*/ 1279525 h 1587499"/>
              <a:gd name="connsiteX55" fmla="*/ 3546475 w 4248153"/>
              <a:gd name="connsiteY55" fmla="*/ 1276350 h 1587499"/>
              <a:gd name="connsiteX56" fmla="*/ 3546475 w 4248153"/>
              <a:gd name="connsiteY56" fmla="*/ 1304925 h 1587499"/>
              <a:gd name="connsiteX57" fmla="*/ 3613150 w 4248153"/>
              <a:gd name="connsiteY57" fmla="*/ 1301750 h 1587499"/>
              <a:gd name="connsiteX58" fmla="*/ 3613150 w 4248153"/>
              <a:gd name="connsiteY58" fmla="*/ 1330325 h 1587499"/>
              <a:gd name="connsiteX59" fmla="*/ 3705225 w 4248153"/>
              <a:gd name="connsiteY59" fmla="*/ 1330325 h 1587499"/>
              <a:gd name="connsiteX60" fmla="*/ 3705225 w 4248153"/>
              <a:gd name="connsiteY60" fmla="*/ 1358900 h 1587499"/>
              <a:gd name="connsiteX61" fmla="*/ 3743325 w 4248153"/>
              <a:gd name="connsiteY61" fmla="*/ 1362075 h 1587499"/>
              <a:gd name="connsiteX62" fmla="*/ 3743325 w 4248153"/>
              <a:gd name="connsiteY62" fmla="*/ 1384300 h 1587499"/>
              <a:gd name="connsiteX63" fmla="*/ 4114800 w 4248153"/>
              <a:gd name="connsiteY63" fmla="*/ 1387475 h 1587499"/>
              <a:gd name="connsiteX64" fmla="*/ 4111625 w 4248153"/>
              <a:gd name="connsiteY64" fmla="*/ 1438276 h 1587499"/>
              <a:gd name="connsiteX65" fmla="*/ 4127500 w 4248153"/>
              <a:gd name="connsiteY65" fmla="*/ 1438275 h 1587499"/>
              <a:gd name="connsiteX66" fmla="*/ 4127501 w 4248153"/>
              <a:gd name="connsiteY66" fmla="*/ 1489076 h 1587499"/>
              <a:gd name="connsiteX67" fmla="*/ 4146552 w 4248153"/>
              <a:gd name="connsiteY67" fmla="*/ 1489076 h 1587499"/>
              <a:gd name="connsiteX68" fmla="*/ 4146552 w 4248153"/>
              <a:gd name="connsiteY68" fmla="*/ 1517651 h 1587499"/>
              <a:gd name="connsiteX69" fmla="*/ 4181478 w 4248153"/>
              <a:gd name="connsiteY69" fmla="*/ 1517651 h 1587499"/>
              <a:gd name="connsiteX70" fmla="*/ 4181478 w 4248153"/>
              <a:gd name="connsiteY70" fmla="*/ 1549400 h 1587499"/>
              <a:gd name="connsiteX71" fmla="*/ 4248153 w 4248153"/>
              <a:gd name="connsiteY71" fmla="*/ 1549399 h 1587499"/>
              <a:gd name="connsiteX72" fmla="*/ 4248153 w 4248153"/>
              <a:gd name="connsiteY72" fmla="*/ 1587499 h 1587499"/>
              <a:gd name="connsiteX0" fmla="*/ 0 w 4248153"/>
              <a:gd name="connsiteY0" fmla="*/ 0 h 1590321"/>
              <a:gd name="connsiteX1" fmla="*/ 450850 w 4248153"/>
              <a:gd name="connsiteY1" fmla="*/ 6350 h 1590321"/>
              <a:gd name="connsiteX2" fmla="*/ 450850 w 4248153"/>
              <a:gd name="connsiteY2" fmla="*/ 28575 h 1590321"/>
              <a:gd name="connsiteX3" fmla="*/ 638175 w 4248153"/>
              <a:gd name="connsiteY3" fmla="*/ 28575 h 1590321"/>
              <a:gd name="connsiteX4" fmla="*/ 641350 w 4248153"/>
              <a:gd name="connsiteY4" fmla="*/ 50800 h 1590321"/>
              <a:gd name="connsiteX5" fmla="*/ 838200 w 4248153"/>
              <a:gd name="connsiteY5" fmla="*/ 57150 h 1590321"/>
              <a:gd name="connsiteX6" fmla="*/ 841375 w 4248153"/>
              <a:gd name="connsiteY6" fmla="*/ 79375 h 1590321"/>
              <a:gd name="connsiteX7" fmla="*/ 898525 w 4248153"/>
              <a:gd name="connsiteY7" fmla="*/ 79375 h 1590321"/>
              <a:gd name="connsiteX8" fmla="*/ 908050 w 4248153"/>
              <a:gd name="connsiteY8" fmla="*/ 101600 h 1590321"/>
              <a:gd name="connsiteX9" fmla="*/ 1416050 w 4248153"/>
              <a:gd name="connsiteY9" fmla="*/ 104775 h 1590321"/>
              <a:gd name="connsiteX10" fmla="*/ 1416050 w 4248153"/>
              <a:gd name="connsiteY10" fmla="*/ 120650 h 1590321"/>
              <a:gd name="connsiteX11" fmla="*/ 1431925 w 4248153"/>
              <a:gd name="connsiteY11" fmla="*/ 120650 h 1590321"/>
              <a:gd name="connsiteX12" fmla="*/ 1431925 w 4248153"/>
              <a:gd name="connsiteY12" fmla="*/ 136525 h 1590321"/>
              <a:gd name="connsiteX13" fmla="*/ 1441450 w 4248153"/>
              <a:gd name="connsiteY13" fmla="*/ 136525 h 1590321"/>
              <a:gd name="connsiteX14" fmla="*/ 1441450 w 4248153"/>
              <a:gd name="connsiteY14" fmla="*/ 155575 h 1590321"/>
              <a:gd name="connsiteX15" fmla="*/ 1466850 w 4248153"/>
              <a:gd name="connsiteY15" fmla="*/ 161925 h 1590321"/>
              <a:gd name="connsiteX16" fmla="*/ 1466850 w 4248153"/>
              <a:gd name="connsiteY16" fmla="*/ 180975 h 1590321"/>
              <a:gd name="connsiteX17" fmla="*/ 1889125 w 4248153"/>
              <a:gd name="connsiteY17" fmla="*/ 180975 h 1590321"/>
              <a:gd name="connsiteX18" fmla="*/ 1889125 w 4248153"/>
              <a:gd name="connsiteY18" fmla="*/ 209550 h 1590321"/>
              <a:gd name="connsiteX19" fmla="*/ 1927225 w 4248153"/>
              <a:gd name="connsiteY19" fmla="*/ 209550 h 1590321"/>
              <a:gd name="connsiteX20" fmla="*/ 1930400 w 4248153"/>
              <a:gd name="connsiteY20" fmla="*/ 234950 h 1590321"/>
              <a:gd name="connsiteX21" fmla="*/ 2320925 w 4248153"/>
              <a:gd name="connsiteY21" fmla="*/ 238125 h 1590321"/>
              <a:gd name="connsiteX22" fmla="*/ 2317750 w 4248153"/>
              <a:gd name="connsiteY22" fmla="*/ 263525 h 1590321"/>
              <a:gd name="connsiteX23" fmla="*/ 2343150 w 4248153"/>
              <a:gd name="connsiteY23" fmla="*/ 263525 h 1590321"/>
              <a:gd name="connsiteX24" fmla="*/ 2346325 w 4248153"/>
              <a:gd name="connsiteY24" fmla="*/ 358775 h 1590321"/>
              <a:gd name="connsiteX25" fmla="*/ 2355850 w 4248153"/>
              <a:gd name="connsiteY25" fmla="*/ 361950 h 1590321"/>
              <a:gd name="connsiteX26" fmla="*/ 2359025 w 4248153"/>
              <a:gd name="connsiteY26" fmla="*/ 444500 h 1590321"/>
              <a:gd name="connsiteX27" fmla="*/ 2365375 w 4248153"/>
              <a:gd name="connsiteY27" fmla="*/ 444500 h 1590321"/>
              <a:gd name="connsiteX28" fmla="*/ 2362200 w 4248153"/>
              <a:gd name="connsiteY28" fmla="*/ 546100 h 1590321"/>
              <a:gd name="connsiteX29" fmla="*/ 2371725 w 4248153"/>
              <a:gd name="connsiteY29" fmla="*/ 546100 h 1590321"/>
              <a:gd name="connsiteX30" fmla="*/ 2371725 w 4248153"/>
              <a:gd name="connsiteY30" fmla="*/ 625475 h 1590321"/>
              <a:gd name="connsiteX31" fmla="*/ 2381250 w 4248153"/>
              <a:gd name="connsiteY31" fmla="*/ 625475 h 1590321"/>
              <a:gd name="connsiteX32" fmla="*/ 2378075 w 4248153"/>
              <a:gd name="connsiteY32" fmla="*/ 704850 h 1590321"/>
              <a:gd name="connsiteX33" fmla="*/ 2387600 w 4248153"/>
              <a:gd name="connsiteY33" fmla="*/ 704850 h 1590321"/>
              <a:gd name="connsiteX34" fmla="*/ 2381250 w 4248153"/>
              <a:gd name="connsiteY34" fmla="*/ 777875 h 1590321"/>
              <a:gd name="connsiteX35" fmla="*/ 2397125 w 4248153"/>
              <a:gd name="connsiteY35" fmla="*/ 777875 h 1590321"/>
              <a:gd name="connsiteX36" fmla="*/ 2393950 w 4248153"/>
              <a:gd name="connsiteY36" fmla="*/ 835025 h 1590321"/>
              <a:gd name="connsiteX37" fmla="*/ 2397125 w 4248153"/>
              <a:gd name="connsiteY37" fmla="*/ 835025 h 1590321"/>
              <a:gd name="connsiteX38" fmla="*/ 2397125 w 4248153"/>
              <a:gd name="connsiteY38" fmla="*/ 914400 h 1590321"/>
              <a:gd name="connsiteX39" fmla="*/ 2422525 w 4248153"/>
              <a:gd name="connsiteY39" fmla="*/ 914400 h 1590321"/>
              <a:gd name="connsiteX40" fmla="*/ 2422525 w 4248153"/>
              <a:gd name="connsiteY40" fmla="*/ 965200 h 1590321"/>
              <a:gd name="connsiteX41" fmla="*/ 2447925 w 4248153"/>
              <a:gd name="connsiteY41" fmla="*/ 962025 h 1590321"/>
              <a:gd name="connsiteX42" fmla="*/ 2447925 w 4248153"/>
              <a:gd name="connsiteY42" fmla="*/ 984250 h 1590321"/>
              <a:gd name="connsiteX43" fmla="*/ 2530475 w 4248153"/>
              <a:gd name="connsiteY43" fmla="*/ 987425 h 1590321"/>
              <a:gd name="connsiteX44" fmla="*/ 2530475 w 4248153"/>
              <a:gd name="connsiteY44" fmla="*/ 1016000 h 1590321"/>
              <a:gd name="connsiteX45" fmla="*/ 2838450 w 4248153"/>
              <a:gd name="connsiteY45" fmla="*/ 1019175 h 1590321"/>
              <a:gd name="connsiteX46" fmla="*/ 2838450 w 4248153"/>
              <a:gd name="connsiteY46" fmla="*/ 1035050 h 1590321"/>
              <a:gd name="connsiteX47" fmla="*/ 2857500 w 4248153"/>
              <a:gd name="connsiteY47" fmla="*/ 1035050 h 1590321"/>
              <a:gd name="connsiteX48" fmla="*/ 2854325 w 4248153"/>
              <a:gd name="connsiteY48" fmla="*/ 1085850 h 1590321"/>
              <a:gd name="connsiteX49" fmla="*/ 2876550 w 4248153"/>
              <a:gd name="connsiteY49" fmla="*/ 1085850 h 1590321"/>
              <a:gd name="connsiteX50" fmla="*/ 2873375 w 4248153"/>
              <a:gd name="connsiteY50" fmla="*/ 1196975 h 1590321"/>
              <a:gd name="connsiteX51" fmla="*/ 3140075 w 4248153"/>
              <a:gd name="connsiteY51" fmla="*/ 1196975 h 1590321"/>
              <a:gd name="connsiteX52" fmla="*/ 3140075 w 4248153"/>
              <a:gd name="connsiteY52" fmla="*/ 1219200 h 1590321"/>
              <a:gd name="connsiteX53" fmla="*/ 3197225 w 4248153"/>
              <a:gd name="connsiteY53" fmla="*/ 1219200 h 1590321"/>
              <a:gd name="connsiteX54" fmla="*/ 3200400 w 4248153"/>
              <a:gd name="connsiteY54" fmla="*/ 1279525 h 1590321"/>
              <a:gd name="connsiteX55" fmla="*/ 3546475 w 4248153"/>
              <a:gd name="connsiteY55" fmla="*/ 1276350 h 1590321"/>
              <a:gd name="connsiteX56" fmla="*/ 3546475 w 4248153"/>
              <a:gd name="connsiteY56" fmla="*/ 1304925 h 1590321"/>
              <a:gd name="connsiteX57" fmla="*/ 3613150 w 4248153"/>
              <a:gd name="connsiteY57" fmla="*/ 1301750 h 1590321"/>
              <a:gd name="connsiteX58" fmla="*/ 3613150 w 4248153"/>
              <a:gd name="connsiteY58" fmla="*/ 1330325 h 1590321"/>
              <a:gd name="connsiteX59" fmla="*/ 3705225 w 4248153"/>
              <a:gd name="connsiteY59" fmla="*/ 1330325 h 1590321"/>
              <a:gd name="connsiteX60" fmla="*/ 3705225 w 4248153"/>
              <a:gd name="connsiteY60" fmla="*/ 1358900 h 1590321"/>
              <a:gd name="connsiteX61" fmla="*/ 3743325 w 4248153"/>
              <a:gd name="connsiteY61" fmla="*/ 1362075 h 1590321"/>
              <a:gd name="connsiteX62" fmla="*/ 3743325 w 4248153"/>
              <a:gd name="connsiteY62" fmla="*/ 1384300 h 1590321"/>
              <a:gd name="connsiteX63" fmla="*/ 4114800 w 4248153"/>
              <a:gd name="connsiteY63" fmla="*/ 1387475 h 1590321"/>
              <a:gd name="connsiteX64" fmla="*/ 4111625 w 4248153"/>
              <a:gd name="connsiteY64" fmla="*/ 1438276 h 1590321"/>
              <a:gd name="connsiteX65" fmla="*/ 4127500 w 4248153"/>
              <a:gd name="connsiteY65" fmla="*/ 1438275 h 1590321"/>
              <a:gd name="connsiteX66" fmla="*/ 4127501 w 4248153"/>
              <a:gd name="connsiteY66" fmla="*/ 1489076 h 1590321"/>
              <a:gd name="connsiteX67" fmla="*/ 4146552 w 4248153"/>
              <a:gd name="connsiteY67" fmla="*/ 1489076 h 1590321"/>
              <a:gd name="connsiteX68" fmla="*/ 4146552 w 4248153"/>
              <a:gd name="connsiteY68" fmla="*/ 1517651 h 1590321"/>
              <a:gd name="connsiteX69" fmla="*/ 4181478 w 4248153"/>
              <a:gd name="connsiteY69" fmla="*/ 1517651 h 1590321"/>
              <a:gd name="connsiteX70" fmla="*/ 4181478 w 4248153"/>
              <a:gd name="connsiteY70" fmla="*/ 1549400 h 1590321"/>
              <a:gd name="connsiteX71" fmla="*/ 4248153 w 4248153"/>
              <a:gd name="connsiteY71" fmla="*/ 1549399 h 1590321"/>
              <a:gd name="connsiteX72" fmla="*/ 4248153 w 4248153"/>
              <a:gd name="connsiteY72" fmla="*/ 1587499 h 1590321"/>
              <a:gd name="connsiteX73" fmla="*/ 4241803 w 4248153"/>
              <a:gd name="connsiteY73" fmla="*/ 1587500 h 1590321"/>
              <a:gd name="connsiteX0" fmla="*/ 0 w 4413260"/>
              <a:gd name="connsiteY0" fmla="*/ 0 h 1591468"/>
              <a:gd name="connsiteX1" fmla="*/ 450850 w 4413260"/>
              <a:gd name="connsiteY1" fmla="*/ 6350 h 1591468"/>
              <a:gd name="connsiteX2" fmla="*/ 450850 w 4413260"/>
              <a:gd name="connsiteY2" fmla="*/ 28575 h 1591468"/>
              <a:gd name="connsiteX3" fmla="*/ 638175 w 4413260"/>
              <a:gd name="connsiteY3" fmla="*/ 28575 h 1591468"/>
              <a:gd name="connsiteX4" fmla="*/ 641350 w 4413260"/>
              <a:gd name="connsiteY4" fmla="*/ 50800 h 1591468"/>
              <a:gd name="connsiteX5" fmla="*/ 838200 w 4413260"/>
              <a:gd name="connsiteY5" fmla="*/ 57150 h 1591468"/>
              <a:gd name="connsiteX6" fmla="*/ 841375 w 4413260"/>
              <a:gd name="connsiteY6" fmla="*/ 79375 h 1591468"/>
              <a:gd name="connsiteX7" fmla="*/ 898525 w 4413260"/>
              <a:gd name="connsiteY7" fmla="*/ 79375 h 1591468"/>
              <a:gd name="connsiteX8" fmla="*/ 908050 w 4413260"/>
              <a:gd name="connsiteY8" fmla="*/ 101600 h 1591468"/>
              <a:gd name="connsiteX9" fmla="*/ 1416050 w 4413260"/>
              <a:gd name="connsiteY9" fmla="*/ 104775 h 1591468"/>
              <a:gd name="connsiteX10" fmla="*/ 1416050 w 4413260"/>
              <a:gd name="connsiteY10" fmla="*/ 120650 h 1591468"/>
              <a:gd name="connsiteX11" fmla="*/ 1431925 w 4413260"/>
              <a:gd name="connsiteY11" fmla="*/ 120650 h 1591468"/>
              <a:gd name="connsiteX12" fmla="*/ 1431925 w 4413260"/>
              <a:gd name="connsiteY12" fmla="*/ 136525 h 1591468"/>
              <a:gd name="connsiteX13" fmla="*/ 1441450 w 4413260"/>
              <a:gd name="connsiteY13" fmla="*/ 136525 h 1591468"/>
              <a:gd name="connsiteX14" fmla="*/ 1441450 w 4413260"/>
              <a:gd name="connsiteY14" fmla="*/ 155575 h 1591468"/>
              <a:gd name="connsiteX15" fmla="*/ 1466850 w 4413260"/>
              <a:gd name="connsiteY15" fmla="*/ 161925 h 1591468"/>
              <a:gd name="connsiteX16" fmla="*/ 1466850 w 4413260"/>
              <a:gd name="connsiteY16" fmla="*/ 180975 h 1591468"/>
              <a:gd name="connsiteX17" fmla="*/ 1889125 w 4413260"/>
              <a:gd name="connsiteY17" fmla="*/ 180975 h 1591468"/>
              <a:gd name="connsiteX18" fmla="*/ 1889125 w 4413260"/>
              <a:gd name="connsiteY18" fmla="*/ 209550 h 1591468"/>
              <a:gd name="connsiteX19" fmla="*/ 1927225 w 4413260"/>
              <a:gd name="connsiteY19" fmla="*/ 209550 h 1591468"/>
              <a:gd name="connsiteX20" fmla="*/ 1930400 w 4413260"/>
              <a:gd name="connsiteY20" fmla="*/ 234950 h 1591468"/>
              <a:gd name="connsiteX21" fmla="*/ 2320925 w 4413260"/>
              <a:gd name="connsiteY21" fmla="*/ 238125 h 1591468"/>
              <a:gd name="connsiteX22" fmla="*/ 2317750 w 4413260"/>
              <a:gd name="connsiteY22" fmla="*/ 263525 h 1591468"/>
              <a:gd name="connsiteX23" fmla="*/ 2343150 w 4413260"/>
              <a:gd name="connsiteY23" fmla="*/ 263525 h 1591468"/>
              <a:gd name="connsiteX24" fmla="*/ 2346325 w 4413260"/>
              <a:gd name="connsiteY24" fmla="*/ 358775 h 1591468"/>
              <a:gd name="connsiteX25" fmla="*/ 2355850 w 4413260"/>
              <a:gd name="connsiteY25" fmla="*/ 361950 h 1591468"/>
              <a:gd name="connsiteX26" fmla="*/ 2359025 w 4413260"/>
              <a:gd name="connsiteY26" fmla="*/ 444500 h 1591468"/>
              <a:gd name="connsiteX27" fmla="*/ 2365375 w 4413260"/>
              <a:gd name="connsiteY27" fmla="*/ 444500 h 1591468"/>
              <a:gd name="connsiteX28" fmla="*/ 2362200 w 4413260"/>
              <a:gd name="connsiteY28" fmla="*/ 546100 h 1591468"/>
              <a:gd name="connsiteX29" fmla="*/ 2371725 w 4413260"/>
              <a:gd name="connsiteY29" fmla="*/ 546100 h 1591468"/>
              <a:gd name="connsiteX30" fmla="*/ 2371725 w 4413260"/>
              <a:gd name="connsiteY30" fmla="*/ 625475 h 1591468"/>
              <a:gd name="connsiteX31" fmla="*/ 2381250 w 4413260"/>
              <a:gd name="connsiteY31" fmla="*/ 625475 h 1591468"/>
              <a:gd name="connsiteX32" fmla="*/ 2378075 w 4413260"/>
              <a:gd name="connsiteY32" fmla="*/ 704850 h 1591468"/>
              <a:gd name="connsiteX33" fmla="*/ 2387600 w 4413260"/>
              <a:gd name="connsiteY33" fmla="*/ 704850 h 1591468"/>
              <a:gd name="connsiteX34" fmla="*/ 2381250 w 4413260"/>
              <a:gd name="connsiteY34" fmla="*/ 777875 h 1591468"/>
              <a:gd name="connsiteX35" fmla="*/ 2397125 w 4413260"/>
              <a:gd name="connsiteY35" fmla="*/ 777875 h 1591468"/>
              <a:gd name="connsiteX36" fmla="*/ 2393950 w 4413260"/>
              <a:gd name="connsiteY36" fmla="*/ 835025 h 1591468"/>
              <a:gd name="connsiteX37" fmla="*/ 2397125 w 4413260"/>
              <a:gd name="connsiteY37" fmla="*/ 835025 h 1591468"/>
              <a:gd name="connsiteX38" fmla="*/ 2397125 w 4413260"/>
              <a:gd name="connsiteY38" fmla="*/ 914400 h 1591468"/>
              <a:gd name="connsiteX39" fmla="*/ 2422525 w 4413260"/>
              <a:gd name="connsiteY39" fmla="*/ 914400 h 1591468"/>
              <a:gd name="connsiteX40" fmla="*/ 2422525 w 4413260"/>
              <a:gd name="connsiteY40" fmla="*/ 965200 h 1591468"/>
              <a:gd name="connsiteX41" fmla="*/ 2447925 w 4413260"/>
              <a:gd name="connsiteY41" fmla="*/ 962025 h 1591468"/>
              <a:gd name="connsiteX42" fmla="*/ 2447925 w 4413260"/>
              <a:gd name="connsiteY42" fmla="*/ 984250 h 1591468"/>
              <a:gd name="connsiteX43" fmla="*/ 2530475 w 4413260"/>
              <a:gd name="connsiteY43" fmla="*/ 987425 h 1591468"/>
              <a:gd name="connsiteX44" fmla="*/ 2530475 w 4413260"/>
              <a:gd name="connsiteY44" fmla="*/ 1016000 h 1591468"/>
              <a:gd name="connsiteX45" fmla="*/ 2838450 w 4413260"/>
              <a:gd name="connsiteY45" fmla="*/ 1019175 h 1591468"/>
              <a:gd name="connsiteX46" fmla="*/ 2838450 w 4413260"/>
              <a:gd name="connsiteY46" fmla="*/ 1035050 h 1591468"/>
              <a:gd name="connsiteX47" fmla="*/ 2857500 w 4413260"/>
              <a:gd name="connsiteY47" fmla="*/ 1035050 h 1591468"/>
              <a:gd name="connsiteX48" fmla="*/ 2854325 w 4413260"/>
              <a:gd name="connsiteY48" fmla="*/ 1085850 h 1591468"/>
              <a:gd name="connsiteX49" fmla="*/ 2876550 w 4413260"/>
              <a:gd name="connsiteY49" fmla="*/ 1085850 h 1591468"/>
              <a:gd name="connsiteX50" fmla="*/ 2873375 w 4413260"/>
              <a:gd name="connsiteY50" fmla="*/ 1196975 h 1591468"/>
              <a:gd name="connsiteX51" fmla="*/ 3140075 w 4413260"/>
              <a:gd name="connsiteY51" fmla="*/ 1196975 h 1591468"/>
              <a:gd name="connsiteX52" fmla="*/ 3140075 w 4413260"/>
              <a:gd name="connsiteY52" fmla="*/ 1219200 h 1591468"/>
              <a:gd name="connsiteX53" fmla="*/ 3197225 w 4413260"/>
              <a:gd name="connsiteY53" fmla="*/ 1219200 h 1591468"/>
              <a:gd name="connsiteX54" fmla="*/ 3200400 w 4413260"/>
              <a:gd name="connsiteY54" fmla="*/ 1279525 h 1591468"/>
              <a:gd name="connsiteX55" fmla="*/ 3546475 w 4413260"/>
              <a:gd name="connsiteY55" fmla="*/ 1276350 h 1591468"/>
              <a:gd name="connsiteX56" fmla="*/ 3546475 w 4413260"/>
              <a:gd name="connsiteY56" fmla="*/ 1304925 h 1591468"/>
              <a:gd name="connsiteX57" fmla="*/ 3613150 w 4413260"/>
              <a:gd name="connsiteY57" fmla="*/ 1301750 h 1591468"/>
              <a:gd name="connsiteX58" fmla="*/ 3613150 w 4413260"/>
              <a:gd name="connsiteY58" fmla="*/ 1330325 h 1591468"/>
              <a:gd name="connsiteX59" fmla="*/ 3705225 w 4413260"/>
              <a:gd name="connsiteY59" fmla="*/ 1330325 h 1591468"/>
              <a:gd name="connsiteX60" fmla="*/ 3705225 w 4413260"/>
              <a:gd name="connsiteY60" fmla="*/ 1358900 h 1591468"/>
              <a:gd name="connsiteX61" fmla="*/ 3743325 w 4413260"/>
              <a:gd name="connsiteY61" fmla="*/ 1362075 h 1591468"/>
              <a:gd name="connsiteX62" fmla="*/ 3743325 w 4413260"/>
              <a:gd name="connsiteY62" fmla="*/ 1384300 h 1591468"/>
              <a:gd name="connsiteX63" fmla="*/ 4114800 w 4413260"/>
              <a:gd name="connsiteY63" fmla="*/ 1387475 h 1591468"/>
              <a:gd name="connsiteX64" fmla="*/ 4111625 w 4413260"/>
              <a:gd name="connsiteY64" fmla="*/ 1438276 h 1591468"/>
              <a:gd name="connsiteX65" fmla="*/ 4127500 w 4413260"/>
              <a:gd name="connsiteY65" fmla="*/ 1438275 h 1591468"/>
              <a:gd name="connsiteX66" fmla="*/ 4127501 w 4413260"/>
              <a:gd name="connsiteY66" fmla="*/ 1489076 h 1591468"/>
              <a:gd name="connsiteX67" fmla="*/ 4146552 w 4413260"/>
              <a:gd name="connsiteY67" fmla="*/ 1489076 h 1591468"/>
              <a:gd name="connsiteX68" fmla="*/ 4146552 w 4413260"/>
              <a:gd name="connsiteY68" fmla="*/ 1517651 h 1591468"/>
              <a:gd name="connsiteX69" fmla="*/ 4181478 w 4413260"/>
              <a:gd name="connsiteY69" fmla="*/ 1517651 h 1591468"/>
              <a:gd name="connsiteX70" fmla="*/ 4181478 w 4413260"/>
              <a:gd name="connsiteY70" fmla="*/ 1549400 h 1591468"/>
              <a:gd name="connsiteX71" fmla="*/ 4248153 w 4413260"/>
              <a:gd name="connsiteY71" fmla="*/ 1549399 h 1591468"/>
              <a:gd name="connsiteX72" fmla="*/ 4248153 w 4413260"/>
              <a:gd name="connsiteY72" fmla="*/ 1587499 h 1591468"/>
              <a:gd name="connsiteX73" fmla="*/ 4413253 w 4413260"/>
              <a:gd name="connsiteY73" fmla="*/ 1590675 h 1591468"/>
              <a:gd name="connsiteX0" fmla="*/ 0 w 4413253"/>
              <a:gd name="connsiteY0" fmla="*/ 0 h 1590675"/>
              <a:gd name="connsiteX1" fmla="*/ 450850 w 4413253"/>
              <a:gd name="connsiteY1" fmla="*/ 6350 h 1590675"/>
              <a:gd name="connsiteX2" fmla="*/ 450850 w 4413253"/>
              <a:gd name="connsiteY2" fmla="*/ 28575 h 1590675"/>
              <a:gd name="connsiteX3" fmla="*/ 638175 w 4413253"/>
              <a:gd name="connsiteY3" fmla="*/ 28575 h 1590675"/>
              <a:gd name="connsiteX4" fmla="*/ 641350 w 4413253"/>
              <a:gd name="connsiteY4" fmla="*/ 50800 h 1590675"/>
              <a:gd name="connsiteX5" fmla="*/ 838200 w 4413253"/>
              <a:gd name="connsiteY5" fmla="*/ 57150 h 1590675"/>
              <a:gd name="connsiteX6" fmla="*/ 841375 w 4413253"/>
              <a:gd name="connsiteY6" fmla="*/ 79375 h 1590675"/>
              <a:gd name="connsiteX7" fmla="*/ 898525 w 4413253"/>
              <a:gd name="connsiteY7" fmla="*/ 79375 h 1590675"/>
              <a:gd name="connsiteX8" fmla="*/ 908050 w 4413253"/>
              <a:gd name="connsiteY8" fmla="*/ 101600 h 1590675"/>
              <a:gd name="connsiteX9" fmla="*/ 1416050 w 4413253"/>
              <a:gd name="connsiteY9" fmla="*/ 104775 h 1590675"/>
              <a:gd name="connsiteX10" fmla="*/ 1416050 w 4413253"/>
              <a:gd name="connsiteY10" fmla="*/ 120650 h 1590675"/>
              <a:gd name="connsiteX11" fmla="*/ 1431925 w 4413253"/>
              <a:gd name="connsiteY11" fmla="*/ 120650 h 1590675"/>
              <a:gd name="connsiteX12" fmla="*/ 1431925 w 4413253"/>
              <a:gd name="connsiteY12" fmla="*/ 136525 h 1590675"/>
              <a:gd name="connsiteX13" fmla="*/ 1441450 w 4413253"/>
              <a:gd name="connsiteY13" fmla="*/ 136525 h 1590675"/>
              <a:gd name="connsiteX14" fmla="*/ 1441450 w 4413253"/>
              <a:gd name="connsiteY14" fmla="*/ 155575 h 1590675"/>
              <a:gd name="connsiteX15" fmla="*/ 1466850 w 4413253"/>
              <a:gd name="connsiteY15" fmla="*/ 161925 h 1590675"/>
              <a:gd name="connsiteX16" fmla="*/ 1466850 w 4413253"/>
              <a:gd name="connsiteY16" fmla="*/ 180975 h 1590675"/>
              <a:gd name="connsiteX17" fmla="*/ 1889125 w 4413253"/>
              <a:gd name="connsiteY17" fmla="*/ 180975 h 1590675"/>
              <a:gd name="connsiteX18" fmla="*/ 1889125 w 4413253"/>
              <a:gd name="connsiteY18" fmla="*/ 209550 h 1590675"/>
              <a:gd name="connsiteX19" fmla="*/ 1927225 w 4413253"/>
              <a:gd name="connsiteY19" fmla="*/ 209550 h 1590675"/>
              <a:gd name="connsiteX20" fmla="*/ 1930400 w 4413253"/>
              <a:gd name="connsiteY20" fmla="*/ 234950 h 1590675"/>
              <a:gd name="connsiteX21" fmla="*/ 2320925 w 4413253"/>
              <a:gd name="connsiteY21" fmla="*/ 238125 h 1590675"/>
              <a:gd name="connsiteX22" fmla="*/ 2317750 w 4413253"/>
              <a:gd name="connsiteY22" fmla="*/ 263525 h 1590675"/>
              <a:gd name="connsiteX23" fmla="*/ 2343150 w 4413253"/>
              <a:gd name="connsiteY23" fmla="*/ 263525 h 1590675"/>
              <a:gd name="connsiteX24" fmla="*/ 2346325 w 4413253"/>
              <a:gd name="connsiteY24" fmla="*/ 358775 h 1590675"/>
              <a:gd name="connsiteX25" fmla="*/ 2355850 w 4413253"/>
              <a:gd name="connsiteY25" fmla="*/ 361950 h 1590675"/>
              <a:gd name="connsiteX26" fmla="*/ 2359025 w 4413253"/>
              <a:gd name="connsiteY26" fmla="*/ 444500 h 1590675"/>
              <a:gd name="connsiteX27" fmla="*/ 2365375 w 4413253"/>
              <a:gd name="connsiteY27" fmla="*/ 444500 h 1590675"/>
              <a:gd name="connsiteX28" fmla="*/ 2362200 w 4413253"/>
              <a:gd name="connsiteY28" fmla="*/ 546100 h 1590675"/>
              <a:gd name="connsiteX29" fmla="*/ 2371725 w 4413253"/>
              <a:gd name="connsiteY29" fmla="*/ 546100 h 1590675"/>
              <a:gd name="connsiteX30" fmla="*/ 2371725 w 4413253"/>
              <a:gd name="connsiteY30" fmla="*/ 625475 h 1590675"/>
              <a:gd name="connsiteX31" fmla="*/ 2381250 w 4413253"/>
              <a:gd name="connsiteY31" fmla="*/ 625475 h 1590675"/>
              <a:gd name="connsiteX32" fmla="*/ 2378075 w 4413253"/>
              <a:gd name="connsiteY32" fmla="*/ 704850 h 1590675"/>
              <a:gd name="connsiteX33" fmla="*/ 2387600 w 4413253"/>
              <a:gd name="connsiteY33" fmla="*/ 704850 h 1590675"/>
              <a:gd name="connsiteX34" fmla="*/ 2381250 w 4413253"/>
              <a:gd name="connsiteY34" fmla="*/ 777875 h 1590675"/>
              <a:gd name="connsiteX35" fmla="*/ 2397125 w 4413253"/>
              <a:gd name="connsiteY35" fmla="*/ 777875 h 1590675"/>
              <a:gd name="connsiteX36" fmla="*/ 2393950 w 4413253"/>
              <a:gd name="connsiteY36" fmla="*/ 835025 h 1590675"/>
              <a:gd name="connsiteX37" fmla="*/ 2397125 w 4413253"/>
              <a:gd name="connsiteY37" fmla="*/ 835025 h 1590675"/>
              <a:gd name="connsiteX38" fmla="*/ 2397125 w 4413253"/>
              <a:gd name="connsiteY38" fmla="*/ 914400 h 1590675"/>
              <a:gd name="connsiteX39" fmla="*/ 2422525 w 4413253"/>
              <a:gd name="connsiteY39" fmla="*/ 914400 h 1590675"/>
              <a:gd name="connsiteX40" fmla="*/ 2422525 w 4413253"/>
              <a:gd name="connsiteY40" fmla="*/ 965200 h 1590675"/>
              <a:gd name="connsiteX41" fmla="*/ 2447925 w 4413253"/>
              <a:gd name="connsiteY41" fmla="*/ 962025 h 1590675"/>
              <a:gd name="connsiteX42" fmla="*/ 2447925 w 4413253"/>
              <a:gd name="connsiteY42" fmla="*/ 984250 h 1590675"/>
              <a:gd name="connsiteX43" fmla="*/ 2530475 w 4413253"/>
              <a:gd name="connsiteY43" fmla="*/ 987425 h 1590675"/>
              <a:gd name="connsiteX44" fmla="*/ 2530475 w 4413253"/>
              <a:gd name="connsiteY44" fmla="*/ 1016000 h 1590675"/>
              <a:gd name="connsiteX45" fmla="*/ 2838450 w 4413253"/>
              <a:gd name="connsiteY45" fmla="*/ 1019175 h 1590675"/>
              <a:gd name="connsiteX46" fmla="*/ 2838450 w 4413253"/>
              <a:gd name="connsiteY46" fmla="*/ 1035050 h 1590675"/>
              <a:gd name="connsiteX47" fmla="*/ 2857500 w 4413253"/>
              <a:gd name="connsiteY47" fmla="*/ 1035050 h 1590675"/>
              <a:gd name="connsiteX48" fmla="*/ 2854325 w 4413253"/>
              <a:gd name="connsiteY48" fmla="*/ 1085850 h 1590675"/>
              <a:gd name="connsiteX49" fmla="*/ 2876550 w 4413253"/>
              <a:gd name="connsiteY49" fmla="*/ 1085850 h 1590675"/>
              <a:gd name="connsiteX50" fmla="*/ 2873375 w 4413253"/>
              <a:gd name="connsiteY50" fmla="*/ 1196975 h 1590675"/>
              <a:gd name="connsiteX51" fmla="*/ 3140075 w 4413253"/>
              <a:gd name="connsiteY51" fmla="*/ 1196975 h 1590675"/>
              <a:gd name="connsiteX52" fmla="*/ 3140075 w 4413253"/>
              <a:gd name="connsiteY52" fmla="*/ 1219200 h 1590675"/>
              <a:gd name="connsiteX53" fmla="*/ 3197225 w 4413253"/>
              <a:gd name="connsiteY53" fmla="*/ 1219200 h 1590675"/>
              <a:gd name="connsiteX54" fmla="*/ 3200400 w 4413253"/>
              <a:gd name="connsiteY54" fmla="*/ 1279525 h 1590675"/>
              <a:gd name="connsiteX55" fmla="*/ 3546475 w 4413253"/>
              <a:gd name="connsiteY55" fmla="*/ 1276350 h 1590675"/>
              <a:gd name="connsiteX56" fmla="*/ 3546475 w 4413253"/>
              <a:gd name="connsiteY56" fmla="*/ 1304925 h 1590675"/>
              <a:gd name="connsiteX57" fmla="*/ 3613150 w 4413253"/>
              <a:gd name="connsiteY57" fmla="*/ 1301750 h 1590675"/>
              <a:gd name="connsiteX58" fmla="*/ 3613150 w 4413253"/>
              <a:gd name="connsiteY58" fmla="*/ 1330325 h 1590675"/>
              <a:gd name="connsiteX59" fmla="*/ 3705225 w 4413253"/>
              <a:gd name="connsiteY59" fmla="*/ 1330325 h 1590675"/>
              <a:gd name="connsiteX60" fmla="*/ 3705225 w 4413253"/>
              <a:gd name="connsiteY60" fmla="*/ 1358900 h 1590675"/>
              <a:gd name="connsiteX61" fmla="*/ 3743325 w 4413253"/>
              <a:gd name="connsiteY61" fmla="*/ 1362075 h 1590675"/>
              <a:gd name="connsiteX62" fmla="*/ 3743325 w 4413253"/>
              <a:gd name="connsiteY62" fmla="*/ 1384300 h 1590675"/>
              <a:gd name="connsiteX63" fmla="*/ 4114800 w 4413253"/>
              <a:gd name="connsiteY63" fmla="*/ 1387475 h 1590675"/>
              <a:gd name="connsiteX64" fmla="*/ 4111625 w 4413253"/>
              <a:gd name="connsiteY64" fmla="*/ 1438276 h 1590675"/>
              <a:gd name="connsiteX65" fmla="*/ 4127500 w 4413253"/>
              <a:gd name="connsiteY65" fmla="*/ 1438275 h 1590675"/>
              <a:gd name="connsiteX66" fmla="*/ 4127501 w 4413253"/>
              <a:gd name="connsiteY66" fmla="*/ 1489076 h 1590675"/>
              <a:gd name="connsiteX67" fmla="*/ 4146552 w 4413253"/>
              <a:gd name="connsiteY67" fmla="*/ 1489076 h 1590675"/>
              <a:gd name="connsiteX68" fmla="*/ 4146552 w 4413253"/>
              <a:gd name="connsiteY68" fmla="*/ 1517651 h 1590675"/>
              <a:gd name="connsiteX69" fmla="*/ 4181478 w 4413253"/>
              <a:gd name="connsiteY69" fmla="*/ 1517651 h 1590675"/>
              <a:gd name="connsiteX70" fmla="*/ 4181478 w 4413253"/>
              <a:gd name="connsiteY70" fmla="*/ 1549400 h 1590675"/>
              <a:gd name="connsiteX71" fmla="*/ 4248153 w 4413253"/>
              <a:gd name="connsiteY71" fmla="*/ 1549399 h 1590675"/>
              <a:gd name="connsiteX72" fmla="*/ 4248153 w 4413253"/>
              <a:gd name="connsiteY72" fmla="*/ 1587499 h 1590675"/>
              <a:gd name="connsiteX73" fmla="*/ 4413253 w 4413253"/>
              <a:gd name="connsiteY73" fmla="*/ 1590675 h 1590675"/>
              <a:gd name="connsiteX0" fmla="*/ 0 w 4424608"/>
              <a:gd name="connsiteY0" fmla="*/ 0 h 1590675"/>
              <a:gd name="connsiteX1" fmla="*/ 450850 w 4424608"/>
              <a:gd name="connsiteY1" fmla="*/ 6350 h 1590675"/>
              <a:gd name="connsiteX2" fmla="*/ 450850 w 4424608"/>
              <a:gd name="connsiteY2" fmla="*/ 28575 h 1590675"/>
              <a:gd name="connsiteX3" fmla="*/ 638175 w 4424608"/>
              <a:gd name="connsiteY3" fmla="*/ 28575 h 1590675"/>
              <a:gd name="connsiteX4" fmla="*/ 641350 w 4424608"/>
              <a:gd name="connsiteY4" fmla="*/ 50800 h 1590675"/>
              <a:gd name="connsiteX5" fmla="*/ 838200 w 4424608"/>
              <a:gd name="connsiteY5" fmla="*/ 57150 h 1590675"/>
              <a:gd name="connsiteX6" fmla="*/ 841375 w 4424608"/>
              <a:gd name="connsiteY6" fmla="*/ 79375 h 1590675"/>
              <a:gd name="connsiteX7" fmla="*/ 898525 w 4424608"/>
              <a:gd name="connsiteY7" fmla="*/ 79375 h 1590675"/>
              <a:gd name="connsiteX8" fmla="*/ 908050 w 4424608"/>
              <a:gd name="connsiteY8" fmla="*/ 101600 h 1590675"/>
              <a:gd name="connsiteX9" fmla="*/ 1416050 w 4424608"/>
              <a:gd name="connsiteY9" fmla="*/ 104775 h 1590675"/>
              <a:gd name="connsiteX10" fmla="*/ 1416050 w 4424608"/>
              <a:gd name="connsiteY10" fmla="*/ 120650 h 1590675"/>
              <a:gd name="connsiteX11" fmla="*/ 1431925 w 4424608"/>
              <a:gd name="connsiteY11" fmla="*/ 120650 h 1590675"/>
              <a:gd name="connsiteX12" fmla="*/ 1431925 w 4424608"/>
              <a:gd name="connsiteY12" fmla="*/ 136525 h 1590675"/>
              <a:gd name="connsiteX13" fmla="*/ 1441450 w 4424608"/>
              <a:gd name="connsiteY13" fmla="*/ 136525 h 1590675"/>
              <a:gd name="connsiteX14" fmla="*/ 1441450 w 4424608"/>
              <a:gd name="connsiteY14" fmla="*/ 155575 h 1590675"/>
              <a:gd name="connsiteX15" fmla="*/ 1466850 w 4424608"/>
              <a:gd name="connsiteY15" fmla="*/ 161925 h 1590675"/>
              <a:gd name="connsiteX16" fmla="*/ 1466850 w 4424608"/>
              <a:gd name="connsiteY16" fmla="*/ 180975 h 1590675"/>
              <a:gd name="connsiteX17" fmla="*/ 1889125 w 4424608"/>
              <a:gd name="connsiteY17" fmla="*/ 180975 h 1590675"/>
              <a:gd name="connsiteX18" fmla="*/ 1889125 w 4424608"/>
              <a:gd name="connsiteY18" fmla="*/ 209550 h 1590675"/>
              <a:gd name="connsiteX19" fmla="*/ 1927225 w 4424608"/>
              <a:gd name="connsiteY19" fmla="*/ 209550 h 1590675"/>
              <a:gd name="connsiteX20" fmla="*/ 1930400 w 4424608"/>
              <a:gd name="connsiteY20" fmla="*/ 234950 h 1590675"/>
              <a:gd name="connsiteX21" fmla="*/ 2320925 w 4424608"/>
              <a:gd name="connsiteY21" fmla="*/ 238125 h 1590675"/>
              <a:gd name="connsiteX22" fmla="*/ 2317750 w 4424608"/>
              <a:gd name="connsiteY22" fmla="*/ 263525 h 1590675"/>
              <a:gd name="connsiteX23" fmla="*/ 2343150 w 4424608"/>
              <a:gd name="connsiteY23" fmla="*/ 263525 h 1590675"/>
              <a:gd name="connsiteX24" fmla="*/ 2346325 w 4424608"/>
              <a:gd name="connsiteY24" fmla="*/ 358775 h 1590675"/>
              <a:gd name="connsiteX25" fmla="*/ 2355850 w 4424608"/>
              <a:gd name="connsiteY25" fmla="*/ 361950 h 1590675"/>
              <a:gd name="connsiteX26" fmla="*/ 2359025 w 4424608"/>
              <a:gd name="connsiteY26" fmla="*/ 444500 h 1590675"/>
              <a:gd name="connsiteX27" fmla="*/ 2365375 w 4424608"/>
              <a:gd name="connsiteY27" fmla="*/ 444500 h 1590675"/>
              <a:gd name="connsiteX28" fmla="*/ 2362200 w 4424608"/>
              <a:gd name="connsiteY28" fmla="*/ 546100 h 1590675"/>
              <a:gd name="connsiteX29" fmla="*/ 2371725 w 4424608"/>
              <a:gd name="connsiteY29" fmla="*/ 546100 h 1590675"/>
              <a:gd name="connsiteX30" fmla="*/ 2371725 w 4424608"/>
              <a:gd name="connsiteY30" fmla="*/ 625475 h 1590675"/>
              <a:gd name="connsiteX31" fmla="*/ 2381250 w 4424608"/>
              <a:gd name="connsiteY31" fmla="*/ 625475 h 1590675"/>
              <a:gd name="connsiteX32" fmla="*/ 2378075 w 4424608"/>
              <a:gd name="connsiteY32" fmla="*/ 704850 h 1590675"/>
              <a:gd name="connsiteX33" fmla="*/ 2387600 w 4424608"/>
              <a:gd name="connsiteY33" fmla="*/ 704850 h 1590675"/>
              <a:gd name="connsiteX34" fmla="*/ 2381250 w 4424608"/>
              <a:gd name="connsiteY34" fmla="*/ 777875 h 1590675"/>
              <a:gd name="connsiteX35" fmla="*/ 2397125 w 4424608"/>
              <a:gd name="connsiteY35" fmla="*/ 777875 h 1590675"/>
              <a:gd name="connsiteX36" fmla="*/ 2393950 w 4424608"/>
              <a:gd name="connsiteY36" fmla="*/ 835025 h 1590675"/>
              <a:gd name="connsiteX37" fmla="*/ 2397125 w 4424608"/>
              <a:gd name="connsiteY37" fmla="*/ 835025 h 1590675"/>
              <a:gd name="connsiteX38" fmla="*/ 2397125 w 4424608"/>
              <a:gd name="connsiteY38" fmla="*/ 914400 h 1590675"/>
              <a:gd name="connsiteX39" fmla="*/ 2422525 w 4424608"/>
              <a:gd name="connsiteY39" fmla="*/ 914400 h 1590675"/>
              <a:gd name="connsiteX40" fmla="*/ 2422525 w 4424608"/>
              <a:gd name="connsiteY40" fmla="*/ 965200 h 1590675"/>
              <a:gd name="connsiteX41" fmla="*/ 2447925 w 4424608"/>
              <a:gd name="connsiteY41" fmla="*/ 962025 h 1590675"/>
              <a:gd name="connsiteX42" fmla="*/ 2447925 w 4424608"/>
              <a:gd name="connsiteY42" fmla="*/ 984250 h 1590675"/>
              <a:gd name="connsiteX43" fmla="*/ 2530475 w 4424608"/>
              <a:gd name="connsiteY43" fmla="*/ 987425 h 1590675"/>
              <a:gd name="connsiteX44" fmla="*/ 2530475 w 4424608"/>
              <a:gd name="connsiteY44" fmla="*/ 1016000 h 1590675"/>
              <a:gd name="connsiteX45" fmla="*/ 2838450 w 4424608"/>
              <a:gd name="connsiteY45" fmla="*/ 1019175 h 1590675"/>
              <a:gd name="connsiteX46" fmla="*/ 2838450 w 4424608"/>
              <a:gd name="connsiteY46" fmla="*/ 1035050 h 1590675"/>
              <a:gd name="connsiteX47" fmla="*/ 2857500 w 4424608"/>
              <a:gd name="connsiteY47" fmla="*/ 1035050 h 1590675"/>
              <a:gd name="connsiteX48" fmla="*/ 2854325 w 4424608"/>
              <a:gd name="connsiteY48" fmla="*/ 1085850 h 1590675"/>
              <a:gd name="connsiteX49" fmla="*/ 2876550 w 4424608"/>
              <a:gd name="connsiteY49" fmla="*/ 1085850 h 1590675"/>
              <a:gd name="connsiteX50" fmla="*/ 2873375 w 4424608"/>
              <a:gd name="connsiteY50" fmla="*/ 1196975 h 1590675"/>
              <a:gd name="connsiteX51" fmla="*/ 3140075 w 4424608"/>
              <a:gd name="connsiteY51" fmla="*/ 1196975 h 1590675"/>
              <a:gd name="connsiteX52" fmla="*/ 3140075 w 4424608"/>
              <a:gd name="connsiteY52" fmla="*/ 1219200 h 1590675"/>
              <a:gd name="connsiteX53" fmla="*/ 3197225 w 4424608"/>
              <a:gd name="connsiteY53" fmla="*/ 1219200 h 1590675"/>
              <a:gd name="connsiteX54" fmla="*/ 3200400 w 4424608"/>
              <a:gd name="connsiteY54" fmla="*/ 1279525 h 1590675"/>
              <a:gd name="connsiteX55" fmla="*/ 3546475 w 4424608"/>
              <a:gd name="connsiteY55" fmla="*/ 1276350 h 1590675"/>
              <a:gd name="connsiteX56" fmla="*/ 3546475 w 4424608"/>
              <a:gd name="connsiteY56" fmla="*/ 1304925 h 1590675"/>
              <a:gd name="connsiteX57" fmla="*/ 3613150 w 4424608"/>
              <a:gd name="connsiteY57" fmla="*/ 1301750 h 1590675"/>
              <a:gd name="connsiteX58" fmla="*/ 3613150 w 4424608"/>
              <a:gd name="connsiteY58" fmla="*/ 1330325 h 1590675"/>
              <a:gd name="connsiteX59" fmla="*/ 3705225 w 4424608"/>
              <a:gd name="connsiteY59" fmla="*/ 1330325 h 1590675"/>
              <a:gd name="connsiteX60" fmla="*/ 3705225 w 4424608"/>
              <a:gd name="connsiteY60" fmla="*/ 1358900 h 1590675"/>
              <a:gd name="connsiteX61" fmla="*/ 3743325 w 4424608"/>
              <a:gd name="connsiteY61" fmla="*/ 1362075 h 1590675"/>
              <a:gd name="connsiteX62" fmla="*/ 3743325 w 4424608"/>
              <a:gd name="connsiteY62" fmla="*/ 1384300 h 1590675"/>
              <a:gd name="connsiteX63" fmla="*/ 4114800 w 4424608"/>
              <a:gd name="connsiteY63" fmla="*/ 1387475 h 1590675"/>
              <a:gd name="connsiteX64" fmla="*/ 4111625 w 4424608"/>
              <a:gd name="connsiteY64" fmla="*/ 1438276 h 1590675"/>
              <a:gd name="connsiteX65" fmla="*/ 4127500 w 4424608"/>
              <a:gd name="connsiteY65" fmla="*/ 1438275 h 1590675"/>
              <a:gd name="connsiteX66" fmla="*/ 4127501 w 4424608"/>
              <a:gd name="connsiteY66" fmla="*/ 1489076 h 1590675"/>
              <a:gd name="connsiteX67" fmla="*/ 4146552 w 4424608"/>
              <a:gd name="connsiteY67" fmla="*/ 1489076 h 1590675"/>
              <a:gd name="connsiteX68" fmla="*/ 4146552 w 4424608"/>
              <a:gd name="connsiteY68" fmla="*/ 1517651 h 1590675"/>
              <a:gd name="connsiteX69" fmla="*/ 4181478 w 4424608"/>
              <a:gd name="connsiteY69" fmla="*/ 1517651 h 1590675"/>
              <a:gd name="connsiteX70" fmla="*/ 4181478 w 4424608"/>
              <a:gd name="connsiteY70" fmla="*/ 1549400 h 1590675"/>
              <a:gd name="connsiteX71" fmla="*/ 4248153 w 4424608"/>
              <a:gd name="connsiteY71" fmla="*/ 1549399 h 1590675"/>
              <a:gd name="connsiteX72" fmla="*/ 4248153 w 4424608"/>
              <a:gd name="connsiteY72" fmla="*/ 1587499 h 1590675"/>
              <a:gd name="connsiteX73" fmla="*/ 4413253 w 4424608"/>
              <a:gd name="connsiteY73" fmla="*/ 1590675 h 1590675"/>
              <a:gd name="connsiteX74" fmla="*/ 4410078 w 4424608"/>
              <a:gd name="connsiteY74" fmla="*/ 1584325 h 1590675"/>
              <a:gd name="connsiteX0" fmla="*/ 0 w 4424608"/>
              <a:gd name="connsiteY0" fmla="*/ 0 h 1612952"/>
              <a:gd name="connsiteX1" fmla="*/ 450850 w 4424608"/>
              <a:gd name="connsiteY1" fmla="*/ 6350 h 1612952"/>
              <a:gd name="connsiteX2" fmla="*/ 450850 w 4424608"/>
              <a:gd name="connsiteY2" fmla="*/ 28575 h 1612952"/>
              <a:gd name="connsiteX3" fmla="*/ 638175 w 4424608"/>
              <a:gd name="connsiteY3" fmla="*/ 28575 h 1612952"/>
              <a:gd name="connsiteX4" fmla="*/ 641350 w 4424608"/>
              <a:gd name="connsiteY4" fmla="*/ 50800 h 1612952"/>
              <a:gd name="connsiteX5" fmla="*/ 838200 w 4424608"/>
              <a:gd name="connsiteY5" fmla="*/ 57150 h 1612952"/>
              <a:gd name="connsiteX6" fmla="*/ 841375 w 4424608"/>
              <a:gd name="connsiteY6" fmla="*/ 79375 h 1612952"/>
              <a:gd name="connsiteX7" fmla="*/ 898525 w 4424608"/>
              <a:gd name="connsiteY7" fmla="*/ 79375 h 1612952"/>
              <a:gd name="connsiteX8" fmla="*/ 908050 w 4424608"/>
              <a:gd name="connsiteY8" fmla="*/ 101600 h 1612952"/>
              <a:gd name="connsiteX9" fmla="*/ 1416050 w 4424608"/>
              <a:gd name="connsiteY9" fmla="*/ 104775 h 1612952"/>
              <a:gd name="connsiteX10" fmla="*/ 1416050 w 4424608"/>
              <a:gd name="connsiteY10" fmla="*/ 120650 h 1612952"/>
              <a:gd name="connsiteX11" fmla="*/ 1431925 w 4424608"/>
              <a:gd name="connsiteY11" fmla="*/ 120650 h 1612952"/>
              <a:gd name="connsiteX12" fmla="*/ 1431925 w 4424608"/>
              <a:gd name="connsiteY12" fmla="*/ 136525 h 1612952"/>
              <a:gd name="connsiteX13" fmla="*/ 1441450 w 4424608"/>
              <a:gd name="connsiteY13" fmla="*/ 136525 h 1612952"/>
              <a:gd name="connsiteX14" fmla="*/ 1441450 w 4424608"/>
              <a:gd name="connsiteY14" fmla="*/ 155575 h 1612952"/>
              <a:gd name="connsiteX15" fmla="*/ 1466850 w 4424608"/>
              <a:gd name="connsiteY15" fmla="*/ 161925 h 1612952"/>
              <a:gd name="connsiteX16" fmla="*/ 1466850 w 4424608"/>
              <a:gd name="connsiteY16" fmla="*/ 180975 h 1612952"/>
              <a:gd name="connsiteX17" fmla="*/ 1889125 w 4424608"/>
              <a:gd name="connsiteY17" fmla="*/ 180975 h 1612952"/>
              <a:gd name="connsiteX18" fmla="*/ 1889125 w 4424608"/>
              <a:gd name="connsiteY18" fmla="*/ 209550 h 1612952"/>
              <a:gd name="connsiteX19" fmla="*/ 1927225 w 4424608"/>
              <a:gd name="connsiteY19" fmla="*/ 209550 h 1612952"/>
              <a:gd name="connsiteX20" fmla="*/ 1930400 w 4424608"/>
              <a:gd name="connsiteY20" fmla="*/ 234950 h 1612952"/>
              <a:gd name="connsiteX21" fmla="*/ 2320925 w 4424608"/>
              <a:gd name="connsiteY21" fmla="*/ 238125 h 1612952"/>
              <a:gd name="connsiteX22" fmla="*/ 2317750 w 4424608"/>
              <a:gd name="connsiteY22" fmla="*/ 263525 h 1612952"/>
              <a:gd name="connsiteX23" fmla="*/ 2343150 w 4424608"/>
              <a:gd name="connsiteY23" fmla="*/ 263525 h 1612952"/>
              <a:gd name="connsiteX24" fmla="*/ 2346325 w 4424608"/>
              <a:gd name="connsiteY24" fmla="*/ 358775 h 1612952"/>
              <a:gd name="connsiteX25" fmla="*/ 2355850 w 4424608"/>
              <a:gd name="connsiteY25" fmla="*/ 361950 h 1612952"/>
              <a:gd name="connsiteX26" fmla="*/ 2359025 w 4424608"/>
              <a:gd name="connsiteY26" fmla="*/ 444500 h 1612952"/>
              <a:gd name="connsiteX27" fmla="*/ 2365375 w 4424608"/>
              <a:gd name="connsiteY27" fmla="*/ 444500 h 1612952"/>
              <a:gd name="connsiteX28" fmla="*/ 2362200 w 4424608"/>
              <a:gd name="connsiteY28" fmla="*/ 546100 h 1612952"/>
              <a:gd name="connsiteX29" fmla="*/ 2371725 w 4424608"/>
              <a:gd name="connsiteY29" fmla="*/ 546100 h 1612952"/>
              <a:gd name="connsiteX30" fmla="*/ 2371725 w 4424608"/>
              <a:gd name="connsiteY30" fmla="*/ 625475 h 1612952"/>
              <a:gd name="connsiteX31" fmla="*/ 2381250 w 4424608"/>
              <a:gd name="connsiteY31" fmla="*/ 625475 h 1612952"/>
              <a:gd name="connsiteX32" fmla="*/ 2378075 w 4424608"/>
              <a:gd name="connsiteY32" fmla="*/ 704850 h 1612952"/>
              <a:gd name="connsiteX33" fmla="*/ 2387600 w 4424608"/>
              <a:gd name="connsiteY33" fmla="*/ 704850 h 1612952"/>
              <a:gd name="connsiteX34" fmla="*/ 2381250 w 4424608"/>
              <a:gd name="connsiteY34" fmla="*/ 777875 h 1612952"/>
              <a:gd name="connsiteX35" fmla="*/ 2397125 w 4424608"/>
              <a:gd name="connsiteY35" fmla="*/ 777875 h 1612952"/>
              <a:gd name="connsiteX36" fmla="*/ 2393950 w 4424608"/>
              <a:gd name="connsiteY36" fmla="*/ 835025 h 1612952"/>
              <a:gd name="connsiteX37" fmla="*/ 2397125 w 4424608"/>
              <a:gd name="connsiteY37" fmla="*/ 835025 h 1612952"/>
              <a:gd name="connsiteX38" fmla="*/ 2397125 w 4424608"/>
              <a:gd name="connsiteY38" fmla="*/ 914400 h 1612952"/>
              <a:gd name="connsiteX39" fmla="*/ 2422525 w 4424608"/>
              <a:gd name="connsiteY39" fmla="*/ 914400 h 1612952"/>
              <a:gd name="connsiteX40" fmla="*/ 2422525 w 4424608"/>
              <a:gd name="connsiteY40" fmla="*/ 965200 h 1612952"/>
              <a:gd name="connsiteX41" fmla="*/ 2447925 w 4424608"/>
              <a:gd name="connsiteY41" fmla="*/ 962025 h 1612952"/>
              <a:gd name="connsiteX42" fmla="*/ 2447925 w 4424608"/>
              <a:gd name="connsiteY42" fmla="*/ 984250 h 1612952"/>
              <a:gd name="connsiteX43" fmla="*/ 2530475 w 4424608"/>
              <a:gd name="connsiteY43" fmla="*/ 987425 h 1612952"/>
              <a:gd name="connsiteX44" fmla="*/ 2530475 w 4424608"/>
              <a:gd name="connsiteY44" fmla="*/ 1016000 h 1612952"/>
              <a:gd name="connsiteX45" fmla="*/ 2838450 w 4424608"/>
              <a:gd name="connsiteY45" fmla="*/ 1019175 h 1612952"/>
              <a:gd name="connsiteX46" fmla="*/ 2838450 w 4424608"/>
              <a:gd name="connsiteY46" fmla="*/ 1035050 h 1612952"/>
              <a:gd name="connsiteX47" fmla="*/ 2857500 w 4424608"/>
              <a:gd name="connsiteY47" fmla="*/ 1035050 h 1612952"/>
              <a:gd name="connsiteX48" fmla="*/ 2854325 w 4424608"/>
              <a:gd name="connsiteY48" fmla="*/ 1085850 h 1612952"/>
              <a:gd name="connsiteX49" fmla="*/ 2876550 w 4424608"/>
              <a:gd name="connsiteY49" fmla="*/ 1085850 h 1612952"/>
              <a:gd name="connsiteX50" fmla="*/ 2873375 w 4424608"/>
              <a:gd name="connsiteY50" fmla="*/ 1196975 h 1612952"/>
              <a:gd name="connsiteX51" fmla="*/ 3140075 w 4424608"/>
              <a:gd name="connsiteY51" fmla="*/ 1196975 h 1612952"/>
              <a:gd name="connsiteX52" fmla="*/ 3140075 w 4424608"/>
              <a:gd name="connsiteY52" fmla="*/ 1219200 h 1612952"/>
              <a:gd name="connsiteX53" fmla="*/ 3197225 w 4424608"/>
              <a:gd name="connsiteY53" fmla="*/ 1219200 h 1612952"/>
              <a:gd name="connsiteX54" fmla="*/ 3200400 w 4424608"/>
              <a:gd name="connsiteY54" fmla="*/ 1279525 h 1612952"/>
              <a:gd name="connsiteX55" fmla="*/ 3546475 w 4424608"/>
              <a:gd name="connsiteY55" fmla="*/ 1276350 h 1612952"/>
              <a:gd name="connsiteX56" fmla="*/ 3546475 w 4424608"/>
              <a:gd name="connsiteY56" fmla="*/ 1304925 h 1612952"/>
              <a:gd name="connsiteX57" fmla="*/ 3613150 w 4424608"/>
              <a:gd name="connsiteY57" fmla="*/ 1301750 h 1612952"/>
              <a:gd name="connsiteX58" fmla="*/ 3613150 w 4424608"/>
              <a:gd name="connsiteY58" fmla="*/ 1330325 h 1612952"/>
              <a:gd name="connsiteX59" fmla="*/ 3705225 w 4424608"/>
              <a:gd name="connsiteY59" fmla="*/ 1330325 h 1612952"/>
              <a:gd name="connsiteX60" fmla="*/ 3705225 w 4424608"/>
              <a:gd name="connsiteY60" fmla="*/ 1358900 h 1612952"/>
              <a:gd name="connsiteX61" fmla="*/ 3743325 w 4424608"/>
              <a:gd name="connsiteY61" fmla="*/ 1362075 h 1612952"/>
              <a:gd name="connsiteX62" fmla="*/ 3743325 w 4424608"/>
              <a:gd name="connsiteY62" fmla="*/ 1384300 h 1612952"/>
              <a:gd name="connsiteX63" fmla="*/ 4114800 w 4424608"/>
              <a:gd name="connsiteY63" fmla="*/ 1387475 h 1612952"/>
              <a:gd name="connsiteX64" fmla="*/ 4111625 w 4424608"/>
              <a:gd name="connsiteY64" fmla="*/ 1438276 h 1612952"/>
              <a:gd name="connsiteX65" fmla="*/ 4127500 w 4424608"/>
              <a:gd name="connsiteY65" fmla="*/ 1438275 h 1612952"/>
              <a:gd name="connsiteX66" fmla="*/ 4127501 w 4424608"/>
              <a:gd name="connsiteY66" fmla="*/ 1489076 h 1612952"/>
              <a:gd name="connsiteX67" fmla="*/ 4146552 w 4424608"/>
              <a:gd name="connsiteY67" fmla="*/ 1489076 h 1612952"/>
              <a:gd name="connsiteX68" fmla="*/ 4146552 w 4424608"/>
              <a:gd name="connsiteY68" fmla="*/ 1517651 h 1612952"/>
              <a:gd name="connsiteX69" fmla="*/ 4181478 w 4424608"/>
              <a:gd name="connsiteY69" fmla="*/ 1517651 h 1612952"/>
              <a:gd name="connsiteX70" fmla="*/ 4181478 w 4424608"/>
              <a:gd name="connsiteY70" fmla="*/ 1549400 h 1612952"/>
              <a:gd name="connsiteX71" fmla="*/ 4248153 w 4424608"/>
              <a:gd name="connsiteY71" fmla="*/ 1549399 h 1612952"/>
              <a:gd name="connsiteX72" fmla="*/ 4248153 w 4424608"/>
              <a:gd name="connsiteY72" fmla="*/ 1587499 h 1612952"/>
              <a:gd name="connsiteX73" fmla="*/ 4413253 w 4424608"/>
              <a:gd name="connsiteY73" fmla="*/ 1590675 h 1612952"/>
              <a:gd name="connsiteX74" fmla="*/ 4410078 w 4424608"/>
              <a:gd name="connsiteY74" fmla="*/ 1612900 h 1612952"/>
              <a:gd name="connsiteX0" fmla="*/ 0 w 4420709"/>
              <a:gd name="connsiteY0" fmla="*/ 0 h 1739908"/>
              <a:gd name="connsiteX1" fmla="*/ 450850 w 4420709"/>
              <a:gd name="connsiteY1" fmla="*/ 6350 h 1739908"/>
              <a:gd name="connsiteX2" fmla="*/ 450850 w 4420709"/>
              <a:gd name="connsiteY2" fmla="*/ 28575 h 1739908"/>
              <a:gd name="connsiteX3" fmla="*/ 638175 w 4420709"/>
              <a:gd name="connsiteY3" fmla="*/ 28575 h 1739908"/>
              <a:gd name="connsiteX4" fmla="*/ 641350 w 4420709"/>
              <a:gd name="connsiteY4" fmla="*/ 50800 h 1739908"/>
              <a:gd name="connsiteX5" fmla="*/ 838200 w 4420709"/>
              <a:gd name="connsiteY5" fmla="*/ 57150 h 1739908"/>
              <a:gd name="connsiteX6" fmla="*/ 841375 w 4420709"/>
              <a:gd name="connsiteY6" fmla="*/ 79375 h 1739908"/>
              <a:gd name="connsiteX7" fmla="*/ 898525 w 4420709"/>
              <a:gd name="connsiteY7" fmla="*/ 79375 h 1739908"/>
              <a:gd name="connsiteX8" fmla="*/ 908050 w 4420709"/>
              <a:gd name="connsiteY8" fmla="*/ 101600 h 1739908"/>
              <a:gd name="connsiteX9" fmla="*/ 1416050 w 4420709"/>
              <a:gd name="connsiteY9" fmla="*/ 104775 h 1739908"/>
              <a:gd name="connsiteX10" fmla="*/ 1416050 w 4420709"/>
              <a:gd name="connsiteY10" fmla="*/ 120650 h 1739908"/>
              <a:gd name="connsiteX11" fmla="*/ 1431925 w 4420709"/>
              <a:gd name="connsiteY11" fmla="*/ 120650 h 1739908"/>
              <a:gd name="connsiteX12" fmla="*/ 1431925 w 4420709"/>
              <a:gd name="connsiteY12" fmla="*/ 136525 h 1739908"/>
              <a:gd name="connsiteX13" fmla="*/ 1441450 w 4420709"/>
              <a:gd name="connsiteY13" fmla="*/ 136525 h 1739908"/>
              <a:gd name="connsiteX14" fmla="*/ 1441450 w 4420709"/>
              <a:gd name="connsiteY14" fmla="*/ 155575 h 1739908"/>
              <a:gd name="connsiteX15" fmla="*/ 1466850 w 4420709"/>
              <a:gd name="connsiteY15" fmla="*/ 161925 h 1739908"/>
              <a:gd name="connsiteX16" fmla="*/ 1466850 w 4420709"/>
              <a:gd name="connsiteY16" fmla="*/ 180975 h 1739908"/>
              <a:gd name="connsiteX17" fmla="*/ 1889125 w 4420709"/>
              <a:gd name="connsiteY17" fmla="*/ 180975 h 1739908"/>
              <a:gd name="connsiteX18" fmla="*/ 1889125 w 4420709"/>
              <a:gd name="connsiteY18" fmla="*/ 209550 h 1739908"/>
              <a:gd name="connsiteX19" fmla="*/ 1927225 w 4420709"/>
              <a:gd name="connsiteY19" fmla="*/ 209550 h 1739908"/>
              <a:gd name="connsiteX20" fmla="*/ 1930400 w 4420709"/>
              <a:gd name="connsiteY20" fmla="*/ 234950 h 1739908"/>
              <a:gd name="connsiteX21" fmla="*/ 2320925 w 4420709"/>
              <a:gd name="connsiteY21" fmla="*/ 238125 h 1739908"/>
              <a:gd name="connsiteX22" fmla="*/ 2317750 w 4420709"/>
              <a:gd name="connsiteY22" fmla="*/ 263525 h 1739908"/>
              <a:gd name="connsiteX23" fmla="*/ 2343150 w 4420709"/>
              <a:gd name="connsiteY23" fmla="*/ 263525 h 1739908"/>
              <a:gd name="connsiteX24" fmla="*/ 2346325 w 4420709"/>
              <a:gd name="connsiteY24" fmla="*/ 358775 h 1739908"/>
              <a:gd name="connsiteX25" fmla="*/ 2355850 w 4420709"/>
              <a:gd name="connsiteY25" fmla="*/ 361950 h 1739908"/>
              <a:gd name="connsiteX26" fmla="*/ 2359025 w 4420709"/>
              <a:gd name="connsiteY26" fmla="*/ 444500 h 1739908"/>
              <a:gd name="connsiteX27" fmla="*/ 2365375 w 4420709"/>
              <a:gd name="connsiteY27" fmla="*/ 444500 h 1739908"/>
              <a:gd name="connsiteX28" fmla="*/ 2362200 w 4420709"/>
              <a:gd name="connsiteY28" fmla="*/ 546100 h 1739908"/>
              <a:gd name="connsiteX29" fmla="*/ 2371725 w 4420709"/>
              <a:gd name="connsiteY29" fmla="*/ 546100 h 1739908"/>
              <a:gd name="connsiteX30" fmla="*/ 2371725 w 4420709"/>
              <a:gd name="connsiteY30" fmla="*/ 625475 h 1739908"/>
              <a:gd name="connsiteX31" fmla="*/ 2381250 w 4420709"/>
              <a:gd name="connsiteY31" fmla="*/ 625475 h 1739908"/>
              <a:gd name="connsiteX32" fmla="*/ 2378075 w 4420709"/>
              <a:gd name="connsiteY32" fmla="*/ 704850 h 1739908"/>
              <a:gd name="connsiteX33" fmla="*/ 2387600 w 4420709"/>
              <a:gd name="connsiteY33" fmla="*/ 704850 h 1739908"/>
              <a:gd name="connsiteX34" fmla="*/ 2381250 w 4420709"/>
              <a:gd name="connsiteY34" fmla="*/ 777875 h 1739908"/>
              <a:gd name="connsiteX35" fmla="*/ 2397125 w 4420709"/>
              <a:gd name="connsiteY35" fmla="*/ 777875 h 1739908"/>
              <a:gd name="connsiteX36" fmla="*/ 2393950 w 4420709"/>
              <a:gd name="connsiteY36" fmla="*/ 835025 h 1739908"/>
              <a:gd name="connsiteX37" fmla="*/ 2397125 w 4420709"/>
              <a:gd name="connsiteY37" fmla="*/ 835025 h 1739908"/>
              <a:gd name="connsiteX38" fmla="*/ 2397125 w 4420709"/>
              <a:gd name="connsiteY38" fmla="*/ 914400 h 1739908"/>
              <a:gd name="connsiteX39" fmla="*/ 2422525 w 4420709"/>
              <a:gd name="connsiteY39" fmla="*/ 914400 h 1739908"/>
              <a:gd name="connsiteX40" fmla="*/ 2422525 w 4420709"/>
              <a:gd name="connsiteY40" fmla="*/ 965200 h 1739908"/>
              <a:gd name="connsiteX41" fmla="*/ 2447925 w 4420709"/>
              <a:gd name="connsiteY41" fmla="*/ 962025 h 1739908"/>
              <a:gd name="connsiteX42" fmla="*/ 2447925 w 4420709"/>
              <a:gd name="connsiteY42" fmla="*/ 984250 h 1739908"/>
              <a:gd name="connsiteX43" fmla="*/ 2530475 w 4420709"/>
              <a:gd name="connsiteY43" fmla="*/ 987425 h 1739908"/>
              <a:gd name="connsiteX44" fmla="*/ 2530475 w 4420709"/>
              <a:gd name="connsiteY44" fmla="*/ 1016000 h 1739908"/>
              <a:gd name="connsiteX45" fmla="*/ 2838450 w 4420709"/>
              <a:gd name="connsiteY45" fmla="*/ 1019175 h 1739908"/>
              <a:gd name="connsiteX46" fmla="*/ 2838450 w 4420709"/>
              <a:gd name="connsiteY46" fmla="*/ 1035050 h 1739908"/>
              <a:gd name="connsiteX47" fmla="*/ 2857500 w 4420709"/>
              <a:gd name="connsiteY47" fmla="*/ 1035050 h 1739908"/>
              <a:gd name="connsiteX48" fmla="*/ 2854325 w 4420709"/>
              <a:gd name="connsiteY48" fmla="*/ 1085850 h 1739908"/>
              <a:gd name="connsiteX49" fmla="*/ 2876550 w 4420709"/>
              <a:gd name="connsiteY49" fmla="*/ 1085850 h 1739908"/>
              <a:gd name="connsiteX50" fmla="*/ 2873375 w 4420709"/>
              <a:gd name="connsiteY50" fmla="*/ 1196975 h 1739908"/>
              <a:gd name="connsiteX51" fmla="*/ 3140075 w 4420709"/>
              <a:gd name="connsiteY51" fmla="*/ 1196975 h 1739908"/>
              <a:gd name="connsiteX52" fmla="*/ 3140075 w 4420709"/>
              <a:gd name="connsiteY52" fmla="*/ 1219200 h 1739908"/>
              <a:gd name="connsiteX53" fmla="*/ 3197225 w 4420709"/>
              <a:gd name="connsiteY53" fmla="*/ 1219200 h 1739908"/>
              <a:gd name="connsiteX54" fmla="*/ 3200400 w 4420709"/>
              <a:gd name="connsiteY54" fmla="*/ 1279525 h 1739908"/>
              <a:gd name="connsiteX55" fmla="*/ 3546475 w 4420709"/>
              <a:gd name="connsiteY55" fmla="*/ 1276350 h 1739908"/>
              <a:gd name="connsiteX56" fmla="*/ 3546475 w 4420709"/>
              <a:gd name="connsiteY56" fmla="*/ 1304925 h 1739908"/>
              <a:gd name="connsiteX57" fmla="*/ 3613150 w 4420709"/>
              <a:gd name="connsiteY57" fmla="*/ 1301750 h 1739908"/>
              <a:gd name="connsiteX58" fmla="*/ 3613150 w 4420709"/>
              <a:gd name="connsiteY58" fmla="*/ 1330325 h 1739908"/>
              <a:gd name="connsiteX59" fmla="*/ 3705225 w 4420709"/>
              <a:gd name="connsiteY59" fmla="*/ 1330325 h 1739908"/>
              <a:gd name="connsiteX60" fmla="*/ 3705225 w 4420709"/>
              <a:gd name="connsiteY60" fmla="*/ 1358900 h 1739908"/>
              <a:gd name="connsiteX61" fmla="*/ 3743325 w 4420709"/>
              <a:gd name="connsiteY61" fmla="*/ 1362075 h 1739908"/>
              <a:gd name="connsiteX62" fmla="*/ 3743325 w 4420709"/>
              <a:gd name="connsiteY62" fmla="*/ 1384300 h 1739908"/>
              <a:gd name="connsiteX63" fmla="*/ 4114800 w 4420709"/>
              <a:gd name="connsiteY63" fmla="*/ 1387475 h 1739908"/>
              <a:gd name="connsiteX64" fmla="*/ 4111625 w 4420709"/>
              <a:gd name="connsiteY64" fmla="*/ 1438276 h 1739908"/>
              <a:gd name="connsiteX65" fmla="*/ 4127500 w 4420709"/>
              <a:gd name="connsiteY65" fmla="*/ 1438275 h 1739908"/>
              <a:gd name="connsiteX66" fmla="*/ 4127501 w 4420709"/>
              <a:gd name="connsiteY66" fmla="*/ 1489076 h 1739908"/>
              <a:gd name="connsiteX67" fmla="*/ 4146552 w 4420709"/>
              <a:gd name="connsiteY67" fmla="*/ 1489076 h 1739908"/>
              <a:gd name="connsiteX68" fmla="*/ 4146552 w 4420709"/>
              <a:gd name="connsiteY68" fmla="*/ 1517651 h 1739908"/>
              <a:gd name="connsiteX69" fmla="*/ 4181478 w 4420709"/>
              <a:gd name="connsiteY69" fmla="*/ 1517651 h 1739908"/>
              <a:gd name="connsiteX70" fmla="*/ 4181478 w 4420709"/>
              <a:gd name="connsiteY70" fmla="*/ 1549400 h 1739908"/>
              <a:gd name="connsiteX71" fmla="*/ 4248153 w 4420709"/>
              <a:gd name="connsiteY71" fmla="*/ 1549399 h 1739908"/>
              <a:gd name="connsiteX72" fmla="*/ 4248153 w 4420709"/>
              <a:gd name="connsiteY72" fmla="*/ 1587499 h 1739908"/>
              <a:gd name="connsiteX73" fmla="*/ 4413253 w 4420709"/>
              <a:gd name="connsiteY73" fmla="*/ 1590675 h 1739908"/>
              <a:gd name="connsiteX74" fmla="*/ 4384678 w 4420709"/>
              <a:gd name="connsiteY74" fmla="*/ 1739900 h 1739908"/>
              <a:gd name="connsiteX0" fmla="*/ 0 w 4413253"/>
              <a:gd name="connsiteY0" fmla="*/ 0 h 1739900"/>
              <a:gd name="connsiteX1" fmla="*/ 450850 w 4413253"/>
              <a:gd name="connsiteY1" fmla="*/ 6350 h 1739900"/>
              <a:gd name="connsiteX2" fmla="*/ 450850 w 4413253"/>
              <a:gd name="connsiteY2" fmla="*/ 28575 h 1739900"/>
              <a:gd name="connsiteX3" fmla="*/ 638175 w 4413253"/>
              <a:gd name="connsiteY3" fmla="*/ 28575 h 1739900"/>
              <a:gd name="connsiteX4" fmla="*/ 641350 w 4413253"/>
              <a:gd name="connsiteY4" fmla="*/ 50800 h 1739900"/>
              <a:gd name="connsiteX5" fmla="*/ 838200 w 4413253"/>
              <a:gd name="connsiteY5" fmla="*/ 57150 h 1739900"/>
              <a:gd name="connsiteX6" fmla="*/ 841375 w 4413253"/>
              <a:gd name="connsiteY6" fmla="*/ 79375 h 1739900"/>
              <a:gd name="connsiteX7" fmla="*/ 898525 w 4413253"/>
              <a:gd name="connsiteY7" fmla="*/ 79375 h 1739900"/>
              <a:gd name="connsiteX8" fmla="*/ 908050 w 4413253"/>
              <a:gd name="connsiteY8" fmla="*/ 101600 h 1739900"/>
              <a:gd name="connsiteX9" fmla="*/ 1416050 w 4413253"/>
              <a:gd name="connsiteY9" fmla="*/ 104775 h 1739900"/>
              <a:gd name="connsiteX10" fmla="*/ 1416050 w 4413253"/>
              <a:gd name="connsiteY10" fmla="*/ 120650 h 1739900"/>
              <a:gd name="connsiteX11" fmla="*/ 1431925 w 4413253"/>
              <a:gd name="connsiteY11" fmla="*/ 120650 h 1739900"/>
              <a:gd name="connsiteX12" fmla="*/ 1431925 w 4413253"/>
              <a:gd name="connsiteY12" fmla="*/ 136525 h 1739900"/>
              <a:gd name="connsiteX13" fmla="*/ 1441450 w 4413253"/>
              <a:gd name="connsiteY13" fmla="*/ 136525 h 1739900"/>
              <a:gd name="connsiteX14" fmla="*/ 1441450 w 4413253"/>
              <a:gd name="connsiteY14" fmla="*/ 155575 h 1739900"/>
              <a:gd name="connsiteX15" fmla="*/ 1466850 w 4413253"/>
              <a:gd name="connsiteY15" fmla="*/ 161925 h 1739900"/>
              <a:gd name="connsiteX16" fmla="*/ 1466850 w 4413253"/>
              <a:gd name="connsiteY16" fmla="*/ 180975 h 1739900"/>
              <a:gd name="connsiteX17" fmla="*/ 1889125 w 4413253"/>
              <a:gd name="connsiteY17" fmla="*/ 180975 h 1739900"/>
              <a:gd name="connsiteX18" fmla="*/ 1889125 w 4413253"/>
              <a:gd name="connsiteY18" fmla="*/ 209550 h 1739900"/>
              <a:gd name="connsiteX19" fmla="*/ 1927225 w 4413253"/>
              <a:gd name="connsiteY19" fmla="*/ 209550 h 1739900"/>
              <a:gd name="connsiteX20" fmla="*/ 1930400 w 4413253"/>
              <a:gd name="connsiteY20" fmla="*/ 234950 h 1739900"/>
              <a:gd name="connsiteX21" fmla="*/ 2320925 w 4413253"/>
              <a:gd name="connsiteY21" fmla="*/ 238125 h 1739900"/>
              <a:gd name="connsiteX22" fmla="*/ 2317750 w 4413253"/>
              <a:gd name="connsiteY22" fmla="*/ 263525 h 1739900"/>
              <a:gd name="connsiteX23" fmla="*/ 2343150 w 4413253"/>
              <a:gd name="connsiteY23" fmla="*/ 263525 h 1739900"/>
              <a:gd name="connsiteX24" fmla="*/ 2346325 w 4413253"/>
              <a:gd name="connsiteY24" fmla="*/ 358775 h 1739900"/>
              <a:gd name="connsiteX25" fmla="*/ 2355850 w 4413253"/>
              <a:gd name="connsiteY25" fmla="*/ 361950 h 1739900"/>
              <a:gd name="connsiteX26" fmla="*/ 2359025 w 4413253"/>
              <a:gd name="connsiteY26" fmla="*/ 444500 h 1739900"/>
              <a:gd name="connsiteX27" fmla="*/ 2365375 w 4413253"/>
              <a:gd name="connsiteY27" fmla="*/ 444500 h 1739900"/>
              <a:gd name="connsiteX28" fmla="*/ 2362200 w 4413253"/>
              <a:gd name="connsiteY28" fmla="*/ 546100 h 1739900"/>
              <a:gd name="connsiteX29" fmla="*/ 2371725 w 4413253"/>
              <a:gd name="connsiteY29" fmla="*/ 546100 h 1739900"/>
              <a:gd name="connsiteX30" fmla="*/ 2371725 w 4413253"/>
              <a:gd name="connsiteY30" fmla="*/ 625475 h 1739900"/>
              <a:gd name="connsiteX31" fmla="*/ 2381250 w 4413253"/>
              <a:gd name="connsiteY31" fmla="*/ 625475 h 1739900"/>
              <a:gd name="connsiteX32" fmla="*/ 2378075 w 4413253"/>
              <a:gd name="connsiteY32" fmla="*/ 704850 h 1739900"/>
              <a:gd name="connsiteX33" fmla="*/ 2387600 w 4413253"/>
              <a:gd name="connsiteY33" fmla="*/ 704850 h 1739900"/>
              <a:gd name="connsiteX34" fmla="*/ 2381250 w 4413253"/>
              <a:gd name="connsiteY34" fmla="*/ 777875 h 1739900"/>
              <a:gd name="connsiteX35" fmla="*/ 2397125 w 4413253"/>
              <a:gd name="connsiteY35" fmla="*/ 777875 h 1739900"/>
              <a:gd name="connsiteX36" fmla="*/ 2393950 w 4413253"/>
              <a:gd name="connsiteY36" fmla="*/ 835025 h 1739900"/>
              <a:gd name="connsiteX37" fmla="*/ 2397125 w 4413253"/>
              <a:gd name="connsiteY37" fmla="*/ 835025 h 1739900"/>
              <a:gd name="connsiteX38" fmla="*/ 2397125 w 4413253"/>
              <a:gd name="connsiteY38" fmla="*/ 914400 h 1739900"/>
              <a:gd name="connsiteX39" fmla="*/ 2422525 w 4413253"/>
              <a:gd name="connsiteY39" fmla="*/ 914400 h 1739900"/>
              <a:gd name="connsiteX40" fmla="*/ 2422525 w 4413253"/>
              <a:gd name="connsiteY40" fmla="*/ 965200 h 1739900"/>
              <a:gd name="connsiteX41" fmla="*/ 2447925 w 4413253"/>
              <a:gd name="connsiteY41" fmla="*/ 962025 h 1739900"/>
              <a:gd name="connsiteX42" fmla="*/ 2447925 w 4413253"/>
              <a:gd name="connsiteY42" fmla="*/ 984250 h 1739900"/>
              <a:gd name="connsiteX43" fmla="*/ 2530475 w 4413253"/>
              <a:gd name="connsiteY43" fmla="*/ 987425 h 1739900"/>
              <a:gd name="connsiteX44" fmla="*/ 2530475 w 4413253"/>
              <a:gd name="connsiteY44" fmla="*/ 1016000 h 1739900"/>
              <a:gd name="connsiteX45" fmla="*/ 2838450 w 4413253"/>
              <a:gd name="connsiteY45" fmla="*/ 1019175 h 1739900"/>
              <a:gd name="connsiteX46" fmla="*/ 2838450 w 4413253"/>
              <a:gd name="connsiteY46" fmla="*/ 1035050 h 1739900"/>
              <a:gd name="connsiteX47" fmla="*/ 2857500 w 4413253"/>
              <a:gd name="connsiteY47" fmla="*/ 1035050 h 1739900"/>
              <a:gd name="connsiteX48" fmla="*/ 2854325 w 4413253"/>
              <a:gd name="connsiteY48" fmla="*/ 1085850 h 1739900"/>
              <a:gd name="connsiteX49" fmla="*/ 2876550 w 4413253"/>
              <a:gd name="connsiteY49" fmla="*/ 1085850 h 1739900"/>
              <a:gd name="connsiteX50" fmla="*/ 2873375 w 4413253"/>
              <a:gd name="connsiteY50" fmla="*/ 1196975 h 1739900"/>
              <a:gd name="connsiteX51" fmla="*/ 3140075 w 4413253"/>
              <a:gd name="connsiteY51" fmla="*/ 1196975 h 1739900"/>
              <a:gd name="connsiteX52" fmla="*/ 3140075 w 4413253"/>
              <a:gd name="connsiteY52" fmla="*/ 1219200 h 1739900"/>
              <a:gd name="connsiteX53" fmla="*/ 3197225 w 4413253"/>
              <a:gd name="connsiteY53" fmla="*/ 1219200 h 1739900"/>
              <a:gd name="connsiteX54" fmla="*/ 3200400 w 4413253"/>
              <a:gd name="connsiteY54" fmla="*/ 1279525 h 1739900"/>
              <a:gd name="connsiteX55" fmla="*/ 3546475 w 4413253"/>
              <a:gd name="connsiteY55" fmla="*/ 1276350 h 1739900"/>
              <a:gd name="connsiteX56" fmla="*/ 3546475 w 4413253"/>
              <a:gd name="connsiteY56" fmla="*/ 1304925 h 1739900"/>
              <a:gd name="connsiteX57" fmla="*/ 3613150 w 4413253"/>
              <a:gd name="connsiteY57" fmla="*/ 1301750 h 1739900"/>
              <a:gd name="connsiteX58" fmla="*/ 3613150 w 4413253"/>
              <a:gd name="connsiteY58" fmla="*/ 1330325 h 1739900"/>
              <a:gd name="connsiteX59" fmla="*/ 3705225 w 4413253"/>
              <a:gd name="connsiteY59" fmla="*/ 1330325 h 1739900"/>
              <a:gd name="connsiteX60" fmla="*/ 3705225 w 4413253"/>
              <a:gd name="connsiteY60" fmla="*/ 1358900 h 1739900"/>
              <a:gd name="connsiteX61" fmla="*/ 3743325 w 4413253"/>
              <a:gd name="connsiteY61" fmla="*/ 1362075 h 1739900"/>
              <a:gd name="connsiteX62" fmla="*/ 3743325 w 4413253"/>
              <a:gd name="connsiteY62" fmla="*/ 1384300 h 1739900"/>
              <a:gd name="connsiteX63" fmla="*/ 4114800 w 4413253"/>
              <a:gd name="connsiteY63" fmla="*/ 1387475 h 1739900"/>
              <a:gd name="connsiteX64" fmla="*/ 4111625 w 4413253"/>
              <a:gd name="connsiteY64" fmla="*/ 1438276 h 1739900"/>
              <a:gd name="connsiteX65" fmla="*/ 4127500 w 4413253"/>
              <a:gd name="connsiteY65" fmla="*/ 1438275 h 1739900"/>
              <a:gd name="connsiteX66" fmla="*/ 4127501 w 4413253"/>
              <a:gd name="connsiteY66" fmla="*/ 1489076 h 1739900"/>
              <a:gd name="connsiteX67" fmla="*/ 4146552 w 4413253"/>
              <a:gd name="connsiteY67" fmla="*/ 1489076 h 1739900"/>
              <a:gd name="connsiteX68" fmla="*/ 4146552 w 4413253"/>
              <a:gd name="connsiteY68" fmla="*/ 1517651 h 1739900"/>
              <a:gd name="connsiteX69" fmla="*/ 4181478 w 4413253"/>
              <a:gd name="connsiteY69" fmla="*/ 1517651 h 1739900"/>
              <a:gd name="connsiteX70" fmla="*/ 4181478 w 4413253"/>
              <a:gd name="connsiteY70" fmla="*/ 1549400 h 1739900"/>
              <a:gd name="connsiteX71" fmla="*/ 4248153 w 4413253"/>
              <a:gd name="connsiteY71" fmla="*/ 1549399 h 1739900"/>
              <a:gd name="connsiteX72" fmla="*/ 4248153 w 4413253"/>
              <a:gd name="connsiteY72" fmla="*/ 1587499 h 1739900"/>
              <a:gd name="connsiteX73" fmla="*/ 4413253 w 4413253"/>
              <a:gd name="connsiteY73" fmla="*/ 1590675 h 1739900"/>
              <a:gd name="connsiteX74" fmla="*/ 4384678 w 4413253"/>
              <a:gd name="connsiteY74" fmla="*/ 1739900 h 1739900"/>
              <a:gd name="connsiteX0" fmla="*/ 0 w 4413253"/>
              <a:gd name="connsiteY0" fmla="*/ 0 h 1631950"/>
              <a:gd name="connsiteX1" fmla="*/ 450850 w 4413253"/>
              <a:gd name="connsiteY1" fmla="*/ 6350 h 1631950"/>
              <a:gd name="connsiteX2" fmla="*/ 450850 w 4413253"/>
              <a:gd name="connsiteY2" fmla="*/ 28575 h 1631950"/>
              <a:gd name="connsiteX3" fmla="*/ 638175 w 4413253"/>
              <a:gd name="connsiteY3" fmla="*/ 28575 h 1631950"/>
              <a:gd name="connsiteX4" fmla="*/ 641350 w 4413253"/>
              <a:gd name="connsiteY4" fmla="*/ 50800 h 1631950"/>
              <a:gd name="connsiteX5" fmla="*/ 838200 w 4413253"/>
              <a:gd name="connsiteY5" fmla="*/ 57150 h 1631950"/>
              <a:gd name="connsiteX6" fmla="*/ 841375 w 4413253"/>
              <a:gd name="connsiteY6" fmla="*/ 79375 h 1631950"/>
              <a:gd name="connsiteX7" fmla="*/ 898525 w 4413253"/>
              <a:gd name="connsiteY7" fmla="*/ 79375 h 1631950"/>
              <a:gd name="connsiteX8" fmla="*/ 908050 w 4413253"/>
              <a:gd name="connsiteY8" fmla="*/ 101600 h 1631950"/>
              <a:gd name="connsiteX9" fmla="*/ 1416050 w 4413253"/>
              <a:gd name="connsiteY9" fmla="*/ 104775 h 1631950"/>
              <a:gd name="connsiteX10" fmla="*/ 1416050 w 4413253"/>
              <a:gd name="connsiteY10" fmla="*/ 120650 h 1631950"/>
              <a:gd name="connsiteX11" fmla="*/ 1431925 w 4413253"/>
              <a:gd name="connsiteY11" fmla="*/ 120650 h 1631950"/>
              <a:gd name="connsiteX12" fmla="*/ 1431925 w 4413253"/>
              <a:gd name="connsiteY12" fmla="*/ 136525 h 1631950"/>
              <a:gd name="connsiteX13" fmla="*/ 1441450 w 4413253"/>
              <a:gd name="connsiteY13" fmla="*/ 136525 h 1631950"/>
              <a:gd name="connsiteX14" fmla="*/ 1441450 w 4413253"/>
              <a:gd name="connsiteY14" fmla="*/ 155575 h 1631950"/>
              <a:gd name="connsiteX15" fmla="*/ 1466850 w 4413253"/>
              <a:gd name="connsiteY15" fmla="*/ 161925 h 1631950"/>
              <a:gd name="connsiteX16" fmla="*/ 1466850 w 4413253"/>
              <a:gd name="connsiteY16" fmla="*/ 180975 h 1631950"/>
              <a:gd name="connsiteX17" fmla="*/ 1889125 w 4413253"/>
              <a:gd name="connsiteY17" fmla="*/ 180975 h 1631950"/>
              <a:gd name="connsiteX18" fmla="*/ 1889125 w 4413253"/>
              <a:gd name="connsiteY18" fmla="*/ 209550 h 1631950"/>
              <a:gd name="connsiteX19" fmla="*/ 1927225 w 4413253"/>
              <a:gd name="connsiteY19" fmla="*/ 209550 h 1631950"/>
              <a:gd name="connsiteX20" fmla="*/ 1930400 w 4413253"/>
              <a:gd name="connsiteY20" fmla="*/ 234950 h 1631950"/>
              <a:gd name="connsiteX21" fmla="*/ 2320925 w 4413253"/>
              <a:gd name="connsiteY21" fmla="*/ 238125 h 1631950"/>
              <a:gd name="connsiteX22" fmla="*/ 2317750 w 4413253"/>
              <a:gd name="connsiteY22" fmla="*/ 263525 h 1631950"/>
              <a:gd name="connsiteX23" fmla="*/ 2343150 w 4413253"/>
              <a:gd name="connsiteY23" fmla="*/ 263525 h 1631950"/>
              <a:gd name="connsiteX24" fmla="*/ 2346325 w 4413253"/>
              <a:gd name="connsiteY24" fmla="*/ 358775 h 1631950"/>
              <a:gd name="connsiteX25" fmla="*/ 2355850 w 4413253"/>
              <a:gd name="connsiteY25" fmla="*/ 361950 h 1631950"/>
              <a:gd name="connsiteX26" fmla="*/ 2359025 w 4413253"/>
              <a:gd name="connsiteY26" fmla="*/ 444500 h 1631950"/>
              <a:gd name="connsiteX27" fmla="*/ 2365375 w 4413253"/>
              <a:gd name="connsiteY27" fmla="*/ 444500 h 1631950"/>
              <a:gd name="connsiteX28" fmla="*/ 2362200 w 4413253"/>
              <a:gd name="connsiteY28" fmla="*/ 546100 h 1631950"/>
              <a:gd name="connsiteX29" fmla="*/ 2371725 w 4413253"/>
              <a:gd name="connsiteY29" fmla="*/ 546100 h 1631950"/>
              <a:gd name="connsiteX30" fmla="*/ 2371725 w 4413253"/>
              <a:gd name="connsiteY30" fmla="*/ 625475 h 1631950"/>
              <a:gd name="connsiteX31" fmla="*/ 2381250 w 4413253"/>
              <a:gd name="connsiteY31" fmla="*/ 625475 h 1631950"/>
              <a:gd name="connsiteX32" fmla="*/ 2378075 w 4413253"/>
              <a:gd name="connsiteY32" fmla="*/ 704850 h 1631950"/>
              <a:gd name="connsiteX33" fmla="*/ 2387600 w 4413253"/>
              <a:gd name="connsiteY33" fmla="*/ 704850 h 1631950"/>
              <a:gd name="connsiteX34" fmla="*/ 2381250 w 4413253"/>
              <a:gd name="connsiteY34" fmla="*/ 777875 h 1631950"/>
              <a:gd name="connsiteX35" fmla="*/ 2397125 w 4413253"/>
              <a:gd name="connsiteY35" fmla="*/ 777875 h 1631950"/>
              <a:gd name="connsiteX36" fmla="*/ 2393950 w 4413253"/>
              <a:gd name="connsiteY36" fmla="*/ 835025 h 1631950"/>
              <a:gd name="connsiteX37" fmla="*/ 2397125 w 4413253"/>
              <a:gd name="connsiteY37" fmla="*/ 835025 h 1631950"/>
              <a:gd name="connsiteX38" fmla="*/ 2397125 w 4413253"/>
              <a:gd name="connsiteY38" fmla="*/ 914400 h 1631950"/>
              <a:gd name="connsiteX39" fmla="*/ 2422525 w 4413253"/>
              <a:gd name="connsiteY39" fmla="*/ 914400 h 1631950"/>
              <a:gd name="connsiteX40" fmla="*/ 2422525 w 4413253"/>
              <a:gd name="connsiteY40" fmla="*/ 965200 h 1631950"/>
              <a:gd name="connsiteX41" fmla="*/ 2447925 w 4413253"/>
              <a:gd name="connsiteY41" fmla="*/ 962025 h 1631950"/>
              <a:gd name="connsiteX42" fmla="*/ 2447925 w 4413253"/>
              <a:gd name="connsiteY42" fmla="*/ 984250 h 1631950"/>
              <a:gd name="connsiteX43" fmla="*/ 2530475 w 4413253"/>
              <a:gd name="connsiteY43" fmla="*/ 987425 h 1631950"/>
              <a:gd name="connsiteX44" fmla="*/ 2530475 w 4413253"/>
              <a:gd name="connsiteY44" fmla="*/ 1016000 h 1631950"/>
              <a:gd name="connsiteX45" fmla="*/ 2838450 w 4413253"/>
              <a:gd name="connsiteY45" fmla="*/ 1019175 h 1631950"/>
              <a:gd name="connsiteX46" fmla="*/ 2838450 w 4413253"/>
              <a:gd name="connsiteY46" fmla="*/ 1035050 h 1631950"/>
              <a:gd name="connsiteX47" fmla="*/ 2857500 w 4413253"/>
              <a:gd name="connsiteY47" fmla="*/ 1035050 h 1631950"/>
              <a:gd name="connsiteX48" fmla="*/ 2854325 w 4413253"/>
              <a:gd name="connsiteY48" fmla="*/ 1085850 h 1631950"/>
              <a:gd name="connsiteX49" fmla="*/ 2876550 w 4413253"/>
              <a:gd name="connsiteY49" fmla="*/ 1085850 h 1631950"/>
              <a:gd name="connsiteX50" fmla="*/ 2873375 w 4413253"/>
              <a:gd name="connsiteY50" fmla="*/ 1196975 h 1631950"/>
              <a:gd name="connsiteX51" fmla="*/ 3140075 w 4413253"/>
              <a:gd name="connsiteY51" fmla="*/ 1196975 h 1631950"/>
              <a:gd name="connsiteX52" fmla="*/ 3140075 w 4413253"/>
              <a:gd name="connsiteY52" fmla="*/ 1219200 h 1631950"/>
              <a:gd name="connsiteX53" fmla="*/ 3197225 w 4413253"/>
              <a:gd name="connsiteY53" fmla="*/ 1219200 h 1631950"/>
              <a:gd name="connsiteX54" fmla="*/ 3200400 w 4413253"/>
              <a:gd name="connsiteY54" fmla="*/ 1279525 h 1631950"/>
              <a:gd name="connsiteX55" fmla="*/ 3546475 w 4413253"/>
              <a:gd name="connsiteY55" fmla="*/ 1276350 h 1631950"/>
              <a:gd name="connsiteX56" fmla="*/ 3546475 w 4413253"/>
              <a:gd name="connsiteY56" fmla="*/ 1304925 h 1631950"/>
              <a:gd name="connsiteX57" fmla="*/ 3613150 w 4413253"/>
              <a:gd name="connsiteY57" fmla="*/ 1301750 h 1631950"/>
              <a:gd name="connsiteX58" fmla="*/ 3613150 w 4413253"/>
              <a:gd name="connsiteY58" fmla="*/ 1330325 h 1631950"/>
              <a:gd name="connsiteX59" fmla="*/ 3705225 w 4413253"/>
              <a:gd name="connsiteY59" fmla="*/ 1330325 h 1631950"/>
              <a:gd name="connsiteX60" fmla="*/ 3705225 w 4413253"/>
              <a:gd name="connsiteY60" fmla="*/ 1358900 h 1631950"/>
              <a:gd name="connsiteX61" fmla="*/ 3743325 w 4413253"/>
              <a:gd name="connsiteY61" fmla="*/ 1362075 h 1631950"/>
              <a:gd name="connsiteX62" fmla="*/ 3743325 w 4413253"/>
              <a:gd name="connsiteY62" fmla="*/ 1384300 h 1631950"/>
              <a:gd name="connsiteX63" fmla="*/ 4114800 w 4413253"/>
              <a:gd name="connsiteY63" fmla="*/ 1387475 h 1631950"/>
              <a:gd name="connsiteX64" fmla="*/ 4111625 w 4413253"/>
              <a:gd name="connsiteY64" fmla="*/ 1438276 h 1631950"/>
              <a:gd name="connsiteX65" fmla="*/ 4127500 w 4413253"/>
              <a:gd name="connsiteY65" fmla="*/ 1438275 h 1631950"/>
              <a:gd name="connsiteX66" fmla="*/ 4127501 w 4413253"/>
              <a:gd name="connsiteY66" fmla="*/ 1489076 h 1631950"/>
              <a:gd name="connsiteX67" fmla="*/ 4146552 w 4413253"/>
              <a:gd name="connsiteY67" fmla="*/ 1489076 h 1631950"/>
              <a:gd name="connsiteX68" fmla="*/ 4146552 w 4413253"/>
              <a:gd name="connsiteY68" fmla="*/ 1517651 h 1631950"/>
              <a:gd name="connsiteX69" fmla="*/ 4181478 w 4413253"/>
              <a:gd name="connsiteY69" fmla="*/ 1517651 h 1631950"/>
              <a:gd name="connsiteX70" fmla="*/ 4181478 w 4413253"/>
              <a:gd name="connsiteY70" fmla="*/ 1549400 h 1631950"/>
              <a:gd name="connsiteX71" fmla="*/ 4248153 w 4413253"/>
              <a:gd name="connsiteY71" fmla="*/ 1549399 h 1631950"/>
              <a:gd name="connsiteX72" fmla="*/ 4248153 w 4413253"/>
              <a:gd name="connsiteY72" fmla="*/ 1587499 h 1631950"/>
              <a:gd name="connsiteX73" fmla="*/ 4413253 w 4413253"/>
              <a:gd name="connsiteY73" fmla="*/ 1590675 h 1631950"/>
              <a:gd name="connsiteX74" fmla="*/ 4410078 w 4413253"/>
              <a:gd name="connsiteY74" fmla="*/ 1631950 h 1631950"/>
              <a:gd name="connsiteX0" fmla="*/ 0 w 4413253"/>
              <a:gd name="connsiteY0" fmla="*/ 0 h 1616075"/>
              <a:gd name="connsiteX1" fmla="*/ 450850 w 4413253"/>
              <a:gd name="connsiteY1" fmla="*/ 6350 h 1616075"/>
              <a:gd name="connsiteX2" fmla="*/ 450850 w 4413253"/>
              <a:gd name="connsiteY2" fmla="*/ 28575 h 1616075"/>
              <a:gd name="connsiteX3" fmla="*/ 638175 w 4413253"/>
              <a:gd name="connsiteY3" fmla="*/ 28575 h 1616075"/>
              <a:gd name="connsiteX4" fmla="*/ 641350 w 4413253"/>
              <a:gd name="connsiteY4" fmla="*/ 50800 h 1616075"/>
              <a:gd name="connsiteX5" fmla="*/ 838200 w 4413253"/>
              <a:gd name="connsiteY5" fmla="*/ 57150 h 1616075"/>
              <a:gd name="connsiteX6" fmla="*/ 841375 w 4413253"/>
              <a:gd name="connsiteY6" fmla="*/ 79375 h 1616075"/>
              <a:gd name="connsiteX7" fmla="*/ 898525 w 4413253"/>
              <a:gd name="connsiteY7" fmla="*/ 79375 h 1616075"/>
              <a:gd name="connsiteX8" fmla="*/ 908050 w 4413253"/>
              <a:gd name="connsiteY8" fmla="*/ 101600 h 1616075"/>
              <a:gd name="connsiteX9" fmla="*/ 1416050 w 4413253"/>
              <a:gd name="connsiteY9" fmla="*/ 104775 h 1616075"/>
              <a:gd name="connsiteX10" fmla="*/ 1416050 w 4413253"/>
              <a:gd name="connsiteY10" fmla="*/ 120650 h 1616075"/>
              <a:gd name="connsiteX11" fmla="*/ 1431925 w 4413253"/>
              <a:gd name="connsiteY11" fmla="*/ 120650 h 1616075"/>
              <a:gd name="connsiteX12" fmla="*/ 1431925 w 4413253"/>
              <a:gd name="connsiteY12" fmla="*/ 136525 h 1616075"/>
              <a:gd name="connsiteX13" fmla="*/ 1441450 w 4413253"/>
              <a:gd name="connsiteY13" fmla="*/ 136525 h 1616075"/>
              <a:gd name="connsiteX14" fmla="*/ 1441450 w 4413253"/>
              <a:gd name="connsiteY14" fmla="*/ 155575 h 1616075"/>
              <a:gd name="connsiteX15" fmla="*/ 1466850 w 4413253"/>
              <a:gd name="connsiteY15" fmla="*/ 161925 h 1616075"/>
              <a:gd name="connsiteX16" fmla="*/ 1466850 w 4413253"/>
              <a:gd name="connsiteY16" fmla="*/ 180975 h 1616075"/>
              <a:gd name="connsiteX17" fmla="*/ 1889125 w 4413253"/>
              <a:gd name="connsiteY17" fmla="*/ 180975 h 1616075"/>
              <a:gd name="connsiteX18" fmla="*/ 1889125 w 4413253"/>
              <a:gd name="connsiteY18" fmla="*/ 209550 h 1616075"/>
              <a:gd name="connsiteX19" fmla="*/ 1927225 w 4413253"/>
              <a:gd name="connsiteY19" fmla="*/ 209550 h 1616075"/>
              <a:gd name="connsiteX20" fmla="*/ 1930400 w 4413253"/>
              <a:gd name="connsiteY20" fmla="*/ 234950 h 1616075"/>
              <a:gd name="connsiteX21" fmla="*/ 2320925 w 4413253"/>
              <a:gd name="connsiteY21" fmla="*/ 238125 h 1616075"/>
              <a:gd name="connsiteX22" fmla="*/ 2317750 w 4413253"/>
              <a:gd name="connsiteY22" fmla="*/ 263525 h 1616075"/>
              <a:gd name="connsiteX23" fmla="*/ 2343150 w 4413253"/>
              <a:gd name="connsiteY23" fmla="*/ 263525 h 1616075"/>
              <a:gd name="connsiteX24" fmla="*/ 2346325 w 4413253"/>
              <a:gd name="connsiteY24" fmla="*/ 358775 h 1616075"/>
              <a:gd name="connsiteX25" fmla="*/ 2355850 w 4413253"/>
              <a:gd name="connsiteY25" fmla="*/ 361950 h 1616075"/>
              <a:gd name="connsiteX26" fmla="*/ 2359025 w 4413253"/>
              <a:gd name="connsiteY26" fmla="*/ 444500 h 1616075"/>
              <a:gd name="connsiteX27" fmla="*/ 2365375 w 4413253"/>
              <a:gd name="connsiteY27" fmla="*/ 444500 h 1616075"/>
              <a:gd name="connsiteX28" fmla="*/ 2362200 w 4413253"/>
              <a:gd name="connsiteY28" fmla="*/ 546100 h 1616075"/>
              <a:gd name="connsiteX29" fmla="*/ 2371725 w 4413253"/>
              <a:gd name="connsiteY29" fmla="*/ 546100 h 1616075"/>
              <a:gd name="connsiteX30" fmla="*/ 2371725 w 4413253"/>
              <a:gd name="connsiteY30" fmla="*/ 625475 h 1616075"/>
              <a:gd name="connsiteX31" fmla="*/ 2381250 w 4413253"/>
              <a:gd name="connsiteY31" fmla="*/ 625475 h 1616075"/>
              <a:gd name="connsiteX32" fmla="*/ 2378075 w 4413253"/>
              <a:gd name="connsiteY32" fmla="*/ 704850 h 1616075"/>
              <a:gd name="connsiteX33" fmla="*/ 2387600 w 4413253"/>
              <a:gd name="connsiteY33" fmla="*/ 704850 h 1616075"/>
              <a:gd name="connsiteX34" fmla="*/ 2381250 w 4413253"/>
              <a:gd name="connsiteY34" fmla="*/ 777875 h 1616075"/>
              <a:gd name="connsiteX35" fmla="*/ 2397125 w 4413253"/>
              <a:gd name="connsiteY35" fmla="*/ 777875 h 1616075"/>
              <a:gd name="connsiteX36" fmla="*/ 2393950 w 4413253"/>
              <a:gd name="connsiteY36" fmla="*/ 835025 h 1616075"/>
              <a:gd name="connsiteX37" fmla="*/ 2397125 w 4413253"/>
              <a:gd name="connsiteY37" fmla="*/ 835025 h 1616075"/>
              <a:gd name="connsiteX38" fmla="*/ 2397125 w 4413253"/>
              <a:gd name="connsiteY38" fmla="*/ 914400 h 1616075"/>
              <a:gd name="connsiteX39" fmla="*/ 2422525 w 4413253"/>
              <a:gd name="connsiteY39" fmla="*/ 914400 h 1616075"/>
              <a:gd name="connsiteX40" fmla="*/ 2422525 w 4413253"/>
              <a:gd name="connsiteY40" fmla="*/ 965200 h 1616075"/>
              <a:gd name="connsiteX41" fmla="*/ 2447925 w 4413253"/>
              <a:gd name="connsiteY41" fmla="*/ 962025 h 1616075"/>
              <a:gd name="connsiteX42" fmla="*/ 2447925 w 4413253"/>
              <a:gd name="connsiteY42" fmla="*/ 984250 h 1616075"/>
              <a:gd name="connsiteX43" fmla="*/ 2530475 w 4413253"/>
              <a:gd name="connsiteY43" fmla="*/ 987425 h 1616075"/>
              <a:gd name="connsiteX44" fmla="*/ 2530475 w 4413253"/>
              <a:gd name="connsiteY44" fmla="*/ 1016000 h 1616075"/>
              <a:gd name="connsiteX45" fmla="*/ 2838450 w 4413253"/>
              <a:gd name="connsiteY45" fmla="*/ 1019175 h 1616075"/>
              <a:gd name="connsiteX46" fmla="*/ 2838450 w 4413253"/>
              <a:gd name="connsiteY46" fmla="*/ 1035050 h 1616075"/>
              <a:gd name="connsiteX47" fmla="*/ 2857500 w 4413253"/>
              <a:gd name="connsiteY47" fmla="*/ 1035050 h 1616075"/>
              <a:gd name="connsiteX48" fmla="*/ 2854325 w 4413253"/>
              <a:gd name="connsiteY48" fmla="*/ 1085850 h 1616075"/>
              <a:gd name="connsiteX49" fmla="*/ 2876550 w 4413253"/>
              <a:gd name="connsiteY49" fmla="*/ 1085850 h 1616075"/>
              <a:gd name="connsiteX50" fmla="*/ 2873375 w 4413253"/>
              <a:gd name="connsiteY50" fmla="*/ 1196975 h 1616075"/>
              <a:gd name="connsiteX51" fmla="*/ 3140075 w 4413253"/>
              <a:gd name="connsiteY51" fmla="*/ 1196975 h 1616075"/>
              <a:gd name="connsiteX52" fmla="*/ 3140075 w 4413253"/>
              <a:gd name="connsiteY52" fmla="*/ 1219200 h 1616075"/>
              <a:gd name="connsiteX53" fmla="*/ 3197225 w 4413253"/>
              <a:gd name="connsiteY53" fmla="*/ 1219200 h 1616075"/>
              <a:gd name="connsiteX54" fmla="*/ 3200400 w 4413253"/>
              <a:gd name="connsiteY54" fmla="*/ 1279525 h 1616075"/>
              <a:gd name="connsiteX55" fmla="*/ 3546475 w 4413253"/>
              <a:gd name="connsiteY55" fmla="*/ 1276350 h 1616075"/>
              <a:gd name="connsiteX56" fmla="*/ 3546475 w 4413253"/>
              <a:gd name="connsiteY56" fmla="*/ 1304925 h 1616075"/>
              <a:gd name="connsiteX57" fmla="*/ 3613150 w 4413253"/>
              <a:gd name="connsiteY57" fmla="*/ 1301750 h 1616075"/>
              <a:gd name="connsiteX58" fmla="*/ 3613150 w 4413253"/>
              <a:gd name="connsiteY58" fmla="*/ 1330325 h 1616075"/>
              <a:gd name="connsiteX59" fmla="*/ 3705225 w 4413253"/>
              <a:gd name="connsiteY59" fmla="*/ 1330325 h 1616075"/>
              <a:gd name="connsiteX60" fmla="*/ 3705225 w 4413253"/>
              <a:gd name="connsiteY60" fmla="*/ 1358900 h 1616075"/>
              <a:gd name="connsiteX61" fmla="*/ 3743325 w 4413253"/>
              <a:gd name="connsiteY61" fmla="*/ 1362075 h 1616075"/>
              <a:gd name="connsiteX62" fmla="*/ 3743325 w 4413253"/>
              <a:gd name="connsiteY62" fmla="*/ 1384300 h 1616075"/>
              <a:gd name="connsiteX63" fmla="*/ 4114800 w 4413253"/>
              <a:gd name="connsiteY63" fmla="*/ 1387475 h 1616075"/>
              <a:gd name="connsiteX64" fmla="*/ 4111625 w 4413253"/>
              <a:gd name="connsiteY64" fmla="*/ 1438276 h 1616075"/>
              <a:gd name="connsiteX65" fmla="*/ 4127500 w 4413253"/>
              <a:gd name="connsiteY65" fmla="*/ 1438275 h 1616075"/>
              <a:gd name="connsiteX66" fmla="*/ 4127501 w 4413253"/>
              <a:gd name="connsiteY66" fmla="*/ 1489076 h 1616075"/>
              <a:gd name="connsiteX67" fmla="*/ 4146552 w 4413253"/>
              <a:gd name="connsiteY67" fmla="*/ 1489076 h 1616075"/>
              <a:gd name="connsiteX68" fmla="*/ 4146552 w 4413253"/>
              <a:gd name="connsiteY68" fmla="*/ 1517651 h 1616075"/>
              <a:gd name="connsiteX69" fmla="*/ 4181478 w 4413253"/>
              <a:gd name="connsiteY69" fmla="*/ 1517651 h 1616075"/>
              <a:gd name="connsiteX70" fmla="*/ 4181478 w 4413253"/>
              <a:gd name="connsiteY70" fmla="*/ 1549400 h 1616075"/>
              <a:gd name="connsiteX71" fmla="*/ 4248153 w 4413253"/>
              <a:gd name="connsiteY71" fmla="*/ 1549399 h 1616075"/>
              <a:gd name="connsiteX72" fmla="*/ 4248153 w 4413253"/>
              <a:gd name="connsiteY72" fmla="*/ 1587499 h 1616075"/>
              <a:gd name="connsiteX73" fmla="*/ 4413253 w 4413253"/>
              <a:gd name="connsiteY73" fmla="*/ 1590675 h 1616075"/>
              <a:gd name="connsiteX74" fmla="*/ 4413253 w 4413253"/>
              <a:gd name="connsiteY74" fmla="*/ 1616075 h 1616075"/>
              <a:gd name="connsiteX0" fmla="*/ 0 w 4413253"/>
              <a:gd name="connsiteY0" fmla="*/ 0 h 1625600"/>
              <a:gd name="connsiteX1" fmla="*/ 450850 w 4413253"/>
              <a:gd name="connsiteY1" fmla="*/ 6350 h 1625600"/>
              <a:gd name="connsiteX2" fmla="*/ 450850 w 4413253"/>
              <a:gd name="connsiteY2" fmla="*/ 28575 h 1625600"/>
              <a:gd name="connsiteX3" fmla="*/ 638175 w 4413253"/>
              <a:gd name="connsiteY3" fmla="*/ 28575 h 1625600"/>
              <a:gd name="connsiteX4" fmla="*/ 641350 w 4413253"/>
              <a:gd name="connsiteY4" fmla="*/ 50800 h 1625600"/>
              <a:gd name="connsiteX5" fmla="*/ 838200 w 4413253"/>
              <a:gd name="connsiteY5" fmla="*/ 57150 h 1625600"/>
              <a:gd name="connsiteX6" fmla="*/ 841375 w 4413253"/>
              <a:gd name="connsiteY6" fmla="*/ 79375 h 1625600"/>
              <a:gd name="connsiteX7" fmla="*/ 898525 w 4413253"/>
              <a:gd name="connsiteY7" fmla="*/ 79375 h 1625600"/>
              <a:gd name="connsiteX8" fmla="*/ 908050 w 4413253"/>
              <a:gd name="connsiteY8" fmla="*/ 101600 h 1625600"/>
              <a:gd name="connsiteX9" fmla="*/ 1416050 w 4413253"/>
              <a:gd name="connsiteY9" fmla="*/ 104775 h 1625600"/>
              <a:gd name="connsiteX10" fmla="*/ 1416050 w 4413253"/>
              <a:gd name="connsiteY10" fmla="*/ 120650 h 1625600"/>
              <a:gd name="connsiteX11" fmla="*/ 1431925 w 4413253"/>
              <a:gd name="connsiteY11" fmla="*/ 120650 h 1625600"/>
              <a:gd name="connsiteX12" fmla="*/ 1431925 w 4413253"/>
              <a:gd name="connsiteY12" fmla="*/ 136525 h 1625600"/>
              <a:gd name="connsiteX13" fmla="*/ 1441450 w 4413253"/>
              <a:gd name="connsiteY13" fmla="*/ 136525 h 1625600"/>
              <a:gd name="connsiteX14" fmla="*/ 1441450 w 4413253"/>
              <a:gd name="connsiteY14" fmla="*/ 155575 h 1625600"/>
              <a:gd name="connsiteX15" fmla="*/ 1466850 w 4413253"/>
              <a:gd name="connsiteY15" fmla="*/ 161925 h 1625600"/>
              <a:gd name="connsiteX16" fmla="*/ 1466850 w 4413253"/>
              <a:gd name="connsiteY16" fmla="*/ 180975 h 1625600"/>
              <a:gd name="connsiteX17" fmla="*/ 1889125 w 4413253"/>
              <a:gd name="connsiteY17" fmla="*/ 180975 h 1625600"/>
              <a:gd name="connsiteX18" fmla="*/ 1889125 w 4413253"/>
              <a:gd name="connsiteY18" fmla="*/ 209550 h 1625600"/>
              <a:gd name="connsiteX19" fmla="*/ 1927225 w 4413253"/>
              <a:gd name="connsiteY19" fmla="*/ 209550 h 1625600"/>
              <a:gd name="connsiteX20" fmla="*/ 1930400 w 4413253"/>
              <a:gd name="connsiteY20" fmla="*/ 234950 h 1625600"/>
              <a:gd name="connsiteX21" fmla="*/ 2320925 w 4413253"/>
              <a:gd name="connsiteY21" fmla="*/ 238125 h 1625600"/>
              <a:gd name="connsiteX22" fmla="*/ 2317750 w 4413253"/>
              <a:gd name="connsiteY22" fmla="*/ 263525 h 1625600"/>
              <a:gd name="connsiteX23" fmla="*/ 2343150 w 4413253"/>
              <a:gd name="connsiteY23" fmla="*/ 263525 h 1625600"/>
              <a:gd name="connsiteX24" fmla="*/ 2346325 w 4413253"/>
              <a:gd name="connsiteY24" fmla="*/ 358775 h 1625600"/>
              <a:gd name="connsiteX25" fmla="*/ 2355850 w 4413253"/>
              <a:gd name="connsiteY25" fmla="*/ 361950 h 1625600"/>
              <a:gd name="connsiteX26" fmla="*/ 2359025 w 4413253"/>
              <a:gd name="connsiteY26" fmla="*/ 444500 h 1625600"/>
              <a:gd name="connsiteX27" fmla="*/ 2365375 w 4413253"/>
              <a:gd name="connsiteY27" fmla="*/ 444500 h 1625600"/>
              <a:gd name="connsiteX28" fmla="*/ 2362200 w 4413253"/>
              <a:gd name="connsiteY28" fmla="*/ 546100 h 1625600"/>
              <a:gd name="connsiteX29" fmla="*/ 2371725 w 4413253"/>
              <a:gd name="connsiteY29" fmla="*/ 546100 h 1625600"/>
              <a:gd name="connsiteX30" fmla="*/ 2371725 w 4413253"/>
              <a:gd name="connsiteY30" fmla="*/ 625475 h 1625600"/>
              <a:gd name="connsiteX31" fmla="*/ 2381250 w 4413253"/>
              <a:gd name="connsiteY31" fmla="*/ 625475 h 1625600"/>
              <a:gd name="connsiteX32" fmla="*/ 2378075 w 4413253"/>
              <a:gd name="connsiteY32" fmla="*/ 704850 h 1625600"/>
              <a:gd name="connsiteX33" fmla="*/ 2387600 w 4413253"/>
              <a:gd name="connsiteY33" fmla="*/ 704850 h 1625600"/>
              <a:gd name="connsiteX34" fmla="*/ 2381250 w 4413253"/>
              <a:gd name="connsiteY34" fmla="*/ 777875 h 1625600"/>
              <a:gd name="connsiteX35" fmla="*/ 2397125 w 4413253"/>
              <a:gd name="connsiteY35" fmla="*/ 777875 h 1625600"/>
              <a:gd name="connsiteX36" fmla="*/ 2393950 w 4413253"/>
              <a:gd name="connsiteY36" fmla="*/ 835025 h 1625600"/>
              <a:gd name="connsiteX37" fmla="*/ 2397125 w 4413253"/>
              <a:gd name="connsiteY37" fmla="*/ 835025 h 1625600"/>
              <a:gd name="connsiteX38" fmla="*/ 2397125 w 4413253"/>
              <a:gd name="connsiteY38" fmla="*/ 914400 h 1625600"/>
              <a:gd name="connsiteX39" fmla="*/ 2422525 w 4413253"/>
              <a:gd name="connsiteY39" fmla="*/ 914400 h 1625600"/>
              <a:gd name="connsiteX40" fmla="*/ 2422525 w 4413253"/>
              <a:gd name="connsiteY40" fmla="*/ 965200 h 1625600"/>
              <a:gd name="connsiteX41" fmla="*/ 2447925 w 4413253"/>
              <a:gd name="connsiteY41" fmla="*/ 962025 h 1625600"/>
              <a:gd name="connsiteX42" fmla="*/ 2447925 w 4413253"/>
              <a:gd name="connsiteY42" fmla="*/ 984250 h 1625600"/>
              <a:gd name="connsiteX43" fmla="*/ 2530475 w 4413253"/>
              <a:gd name="connsiteY43" fmla="*/ 987425 h 1625600"/>
              <a:gd name="connsiteX44" fmla="*/ 2530475 w 4413253"/>
              <a:gd name="connsiteY44" fmla="*/ 1016000 h 1625600"/>
              <a:gd name="connsiteX45" fmla="*/ 2838450 w 4413253"/>
              <a:gd name="connsiteY45" fmla="*/ 1019175 h 1625600"/>
              <a:gd name="connsiteX46" fmla="*/ 2838450 w 4413253"/>
              <a:gd name="connsiteY46" fmla="*/ 1035050 h 1625600"/>
              <a:gd name="connsiteX47" fmla="*/ 2857500 w 4413253"/>
              <a:gd name="connsiteY47" fmla="*/ 1035050 h 1625600"/>
              <a:gd name="connsiteX48" fmla="*/ 2854325 w 4413253"/>
              <a:gd name="connsiteY48" fmla="*/ 1085850 h 1625600"/>
              <a:gd name="connsiteX49" fmla="*/ 2876550 w 4413253"/>
              <a:gd name="connsiteY49" fmla="*/ 1085850 h 1625600"/>
              <a:gd name="connsiteX50" fmla="*/ 2873375 w 4413253"/>
              <a:gd name="connsiteY50" fmla="*/ 1196975 h 1625600"/>
              <a:gd name="connsiteX51" fmla="*/ 3140075 w 4413253"/>
              <a:gd name="connsiteY51" fmla="*/ 1196975 h 1625600"/>
              <a:gd name="connsiteX52" fmla="*/ 3140075 w 4413253"/>
              <a:gd name="connsiteY52" fmla="*/ 1219200 h 1625600"/>
              <a:gd name="connsiteX53" fmla="*/ 3197225 w 4413253"/>
              <a:gd name="connsiteY53" fmla="*/ 1219200 h 1625600"/>
              <a:gd name="connsiteX54" fmla="*/ 3200400 w 4413253"/>
              <a:gd name="connsiteY54" fmla="*/ 1279525 h 1625600"/>
              <a:gd name="connsiteX55" fmla="*/ 3546475 w 4413253"/>
              <a:gd name="connsiteY55" fmla="*/ 1276350 h 1625600"/>
              <a:gd name="connsiteX56" fmla="*/ 3546475 w 4413253"/>
              <a:gd name="connsiteY56" fmla="*/ 1304925 h 1625600"/>
              <a:gd name="connsiteX57" fmla="*/ 3613150 w 4413253"/>
              <a:gd name="connsiteY57" fmla="*/ 1301750 h 1625600"/>
              <a:gd name="connsiteX58" fmla="*/ 3613150 w 4413253"/>
              <a:gd name="connsiteY58" fmla="*/ 1330325 h 1625600"/>
              <a:gd name="connsiteX59" fmla="*/ 3705225 w 4413253"/>
              <a:gd name="connsiteY59" fmla="*/ 1330325 h 1625600"/>
              <a:gd name="connsiteX60" fmla="*/ 3705225 w 4413253"/>
              <a:gd name="connsiteY60" fmla="*/ 1358900 h 1625600"/>
              <a:gd name="connsiteX61" fmla="*/ 3743325 w 4413253"/>
              <a:gd name="connsiteY61" fmla="*/ 1362075 h 1625600"/>
              <a:gd name="connsiteX62" fmla="*/ 3743325 w 4413253"/>
              <a:gd name="connsiteY62" fmla="*/ 1384300 h 1625600"/>
              <a:gd name="connsiteX63" fmla="*/ 4114800 w 4413253"/>
              <a:gd name="connsiteY63" fmla="*/ 1387475 h 1625600"/>
              <a:gd name="connsiteX64" fmla="*/ 4111625 w 4413253"/>
              <a:gd name="connsiteY64" fmla="*/ 1438276 h 1625600"/>
              <a:gd name="connsiteX65" fmla="*/ 4127500 w 4413253"/>
              <a:gd name="connsiteY65" fmla="*/ 1438275 h 1625600"/>
              <a:gd name="connsiteX66" fmla="*/ 4127501 w 4413253"/>
              <a:gd name="connsiteY66" fmla="*/ 1489076 h 1625600"/>
              <a:gd name="connsiteX67" fmla="*/ 4146552 w 4413253"/>
              <a:gd name="connsiteY67" fmla="*/ 1489076 h 1625600"/>
              <a:gd name="connsiteX68" fmla="*/ 4146552 w 4413253"/>
              <a:gd name="connsiteY68" fmla="*/ 1517651 h 1625600"/>
              <a:gd name="connsiteX69" fmla="*/ 4181478 w 4413253"/>
              <a:gd name="connsiteY69" fmla="*/ 1517651 h 1625600"/>
              <a:gd name="connsiteX70" fmla="*/ 4181478 w 4413253"/>
              <a:gd name="connsiteY70" fmla="*/ 1549400 h 1625600"/>
              <a:gd name="connsiteX71" fmla="*/ 4248153 w 4413253"/>
              <a:gd name="connsiteY71" fmla="*/ 1549399 h 1625600"/>
              <a:gd name="connsiteX72" fmla="*/ 4248153 w 4413253"/>
              <a:gd name="connsiteY72" fmla="*/ 1587499 h 1625600"/>
              <a:gd name="connsiteX73" fmla="*/ 4413253 w 4413253"/>
              <a:gd name="connsiteY73" fmla="*/ 1590675 h 1625600"/>
              <a:gd name="connsiteX74" fmla="*/ 4413253 w 4413253"/>
              <a:gd name="connsiteY74" fmla="*/ 1625600 h 1625600"/>
              <a:gd name="connsiteX0" fmla="*/ 0 w 4413253"/>
              <a:gd name="connsiteY0" fmla="*/ 0 h 1619250"/>
              <a:gd name="connsiteX1" fmla="*/ 450850 w 4413253"/>
              <a:gd name="connsiteY1" fmla="*/ 6350 h 1619250"/>
              <a:gd name="connsiteX2" fmla="*/ 450850 w 4413253"/>
              <a:gd name="connsiteY2" fmla="*/ 28575 h 1619250"/>
              <a:gd name="connsiteX3" fmla="*/ 638175 w 4413253"/>
              <a:gd name="connsiteY3" fmla="*/ 28575 h 1619250"/>
              <a:gd name="connsiteX4" fmla="*/ 641350 w 4413253"/>
              <a:gd name="connsiteY4" fmla="*/ 50800 h 1619250"/>
              <a:gd name="connsiteX5" fmla="*/ 838200 w 4413253"/>
              <a:gd name="connsiteY5" fmla="*/ 57150 h 1619250"/>
              <a:gd name="connsiteX6" fmla="*/ 841375 w 4413253"/>
              <a:gd name="connsiteY6" fmla="*/ 79375 h 1619250"/>
              <a:gd name="connsiteX7" fmla="*/ 898525 w 4413253"/>
              <a:gd name="connsiteY7" fmla="*/ 79375 h 1619250"/>
              <a:gd name="connsiteX8" fmla="*/ 908050 w 4413253"/>
              <a:gd name="connsiteY8" fmla="*/ 101600 h 1619250"/>
              <a:gd name="connsiteX9" fmla="*/ 1416050 w 4413253"/>
              <a:gd name="connsiteY9" fmla="*/ 104775 h 1619250"/>
              <a:gd name="connsiteX10" fmla="*/ 1416050 w 4413253"/>
              <a:gd name="connsiteY10" fmla="*/ 120650 h 1619250"/>
              <a:gd name="connsiteX11" fmla="*/ 1431925 w 4413253"/>
              <a:gd name="connsiteY11" fmla="*/ 120650 h 1619250"/>
              <a:gd name="connsiteX12" fmla="*/ 1431925 w 4413253"/>
              <a:gd name="connsiteY12" fmla="*/ 136525 h 1619250"/>
              <a:gd name="connsiteX13" fmla="*/ 1441450 w 4413253"/>
              <a:gd name="connsiteY13" fmla="*/ 136525 h 1619250"/>
              <a:gd name="connsiteX14" fmla="*/ 1441450 w 4413253"/>
              <a:gd name="connsiteY14" fmla="*/ 155575 h 1619250"/>
              <a:gd name="connsiteX15" fmla="*/ 1466850 w 4413253"/>
              <a:gd name="connsiteY15" fmla="*/ 161925 h 1619250"/>
              <a:gd name="connsiteX16" fmla="*/ 1466850 w 4413253"/>
              <a:gd name="connsiteY16" fmla="*/ 180975 h 1619250"/>
              <a:gd name="connsiteX17" fmla="*/ 1889125 w 4413253"/>
              <a:gd name="connsiteY17" fmla="*/ 180975 h 1619250"/>
              <a:gd name="connsiteX18" fmla="*/ 1889125 w 4413253"/>
              <a:gd name="connsiteY18" fmla="*/ 209550 h 1619250"/>
              <a:gd name="connsiteX19" fmla="*/ 1927225 w 4413253"/>
              <a:gd name="connsiteY19" fmla="*/ 209550 h 1619250"/>
              <a:gd name="connsiteX20" fmla="*/ 1930400 w 4413253"/>
              <a:gd name="connsiteY20" fmla="*/ 234950 h 1619250"/>
              <a:gd name="connsiteX21" fmla="*/ 2320925 w 4413253"/>
              <a:gd name="connsiteY21" fmla="*/ 238125 h 1619250"/>
              <a:gd name="connsiteX22" fmla="*/ 2317750 w 4413253"/>
              <a:gd name="connsiteY22" fmla="*/ 263525 h 1619250"/>
              <a:gd name="connsiteX23" fmla="*/ 2343150 w 4413253"/>
              <a:gd name="connsiteY23" fmla="*/ 263525 h 1619250"/>
              <a:gd name="connsiteX24" fmla="*/ 2346325 w 4413253"/>
              <a:gd name="connsiteY24" fmla="*/ 358775 h 1619250"/>
              <a:gd name="connsiteX25" fmla="*/ 2355850 w 4413253"/>
              <a:gd name="connsiteY25" fmla="*/ 361950 h 1619250"/>
              <a:gd name="connsiteX26" fmla="*/ 2359025 w 4413253"/>
              <a:gd name="connsiteY26" fmla="*/ 444500 h 1619250"/>
              <a:gd name="connsiteX27" fmla="*/ 2365375 w 4413253"/>
              <a:gd name="connsiteY27" fmla="*/ 444500 h 1619250"/>
              <a:gd name="connsiteX28" fmla="*/ 2362200 w 4413253"/>
              <a:gd name="connsiteY28" fmla="*/ 546100 h 1619250"/>
              <a:gd name="connsiteX29" fmla="*/ 2371725 w 4413253"/>
              <a:gd name="connsiteY29" fmla="*/ 546100 h 1619250"/>
              <a:gd name="connsiteX30" fmla="*/ 2371725 w 4413253"/>
              <a:gd name="connsiteY30" fmla="*/ 625475 h 1619250"/>
              <a:gd name="connsiteX31" fmla="*/ 2381250 w 4413253"/>
              <a:gd name="connsiteY31" fmla="*/ 625475 h 1619250"/>
              <a:gd name="connsiteX32" fmla="*/ 2378075 w 4413253"/>
              <a:gd name="connsiteY32" fmla="*/ 704850 h 1619250"/>
              <a:gd name="connsiteX33" fmla="*/ 2387600 w 4413253"/>
              <a:gd name="connsiteY33" fmla="*/ 704850 h 1619250"/>
              <a:gd name="connsiteX34" fmla="*/ 2381250 w 4413253"/>
              <a:gd name="connsiteY34" fmla="*/ 777875 h 1619250"/>
              <a:gd name="connsiteX35" fmla="*/ 2397125 w 4413253"/>
              <a:gd name="connsiteY35" fmla="*/ 777875 h 1619250"/>
              <a:gd name="connsiteX36" fmla="*/ 2393950 w 4413253"/>
              <a:gd name="connsiteY36" fmla="*/ 835025 h 1619250"/>
              <a:gd name="connsiteX37" fmla="*/ 2397125 w 4413253"/>
              <a:gd name="connsiteY37" fmla="*/ 835025 h 1619250"/>
              <a:gd name="connsiteX38" fmla="*/ 2397125 w 4413253"/>
              <a:gd name="connsiteY38" fmla="*/ 914400 h 1619250"/>
              <a:gd name="connsiteX39" fmla="*/ 2422525 w 4413253"/>
              <a:gd name="connsiteY39" fmla="*/ 914400 h 1619250"/>
              <a:gd name="connsiteX40" fmla="*/ 2422525 w 4413253"/>
              <a:gd name="connsiteY40" fmla="*/ 965200 h 1619250"/>
              <a:gd name="connsiteX41" fmla="*/ 2447925 w 4413253"/>
              <a:gd name="connsiteY41" fmla="*/ 962025 h 1619250"/>
              <a:gd name="connsiteX42" fmla="*/ 2447925 w 4413253"/>
              <a:gd name="connsiteY42" fmla="*/ 984250 h 1619250"/>
              <a:gd name="connsiteX43" fmla="*/ 2530475 w 4413253"/>
              <a:gd name="connsiteY43" fmla="*/ 987425 h 1619250"/>
              <a:gd name="connsiteX44" fmla="*/ 2530475 w 4413253"/>
              <a:gd name="connsiteY44" fmla="*/ 1016000 h 1619250"/>
              <a:gd name="connsiteX45" fmla="*/ 2838450 w 4413253"/>
              <a:gd name="connsiteY45" fmla="*/ 1019175 h 1619250"/>
              <a:gd name="connsiteX46" fmla="*/ 2838450 w 4413253"/>
              <a:gd name="connsiteY46" fmla="*/ 1035050 h 1619250"/>
              <a:gd name="connsiteX47" fmla="*/ 2857500 w 4413253"/>
              <a:gd name="connsiteY47" fmla="*/ 1035050 h 1619250"/>
              <a:gd name="connsiteX48" fmla="*/ 2854325 w 4413253"/>
              <a:gd name="connsiteY48" fmla="*/ 1085850 h 1619250"/>
              <a:gd name="connsiteX49" fmla="*/ 2876550 w 4413253"/>
              <a:gd name="connsiteY49" fmla="*/ 1085850 h 1619250"/>
              <a:gd name="connsiteX50" fmla="*/ 2873375 w 4413253"/>
              <a:gd name="connsiteY50" fmla="*/ 1196975 h 1619250"/>
              <a:gd name="connsiteX51" fmla="*/ 3140075 w 4413253"/>
              <a:gd name="connsiteY51" fmla="*/ 1196975 h 1619250"/>
              <a:gd name="connsiteX52" fmla="*/ 3140075 w 4413253"/>
              <a:gd name="connsiteY52" fmla="*/ 1219200 h 1619250"/>
              <a:gd name="connsiteX53" fmla="*/ 3197225 w 4413253"/>
              <a:gd name="connsiteY53" fmla="*/ 1219200 h 1619250"/>
              <a:gd name="connsiteX54" fmla="*/ 3200400 w 4413253"/>
              <a:gd name="connsiteY54" fmla="*/ 1279525 h 1619250"/>
              <a:gd name="connsiteX55" fmla="*/ 3546475 w 4413253"/>
              <a:gd name="connsiteY55" fmla="*/ 1276350 h 1619250"/>
              <a:gd name="connsiteX56" fmla="*/ 3546475 w 4413253"/>
              <a:gd name="connsiteY56" fmla="*/ 1304925 h 1619250"/>
              <a:gd name="connsiteX57" fmla="*/ 3613150 w 4413253"/>
              <a:gd name="connsiteY57" fmla="*/ 1301750 h 1619250"/>
              <a:gd name="connsiteX58" fmla="*/ 3613150 w 4413253"/>
              <a:gd name="connsiteY58" fmla="*/ 1330325 h 1619250"/>
              <a:gd name="connsiteX59" fmla="*/ 3705225 w 4413253"/>
              <a:gd name="connsiteY59" fmla="*/ 1330325 h 1619250"/>
              <a:gd name="connsiteX60" fmla="*/ 3705225 w 4413253"/>
              <a:gd name="connsiteY60" fmla="*/ 1358900 h 1619250"/>
              <a:gd name="connsiteX61" fmla="*/ 3743325 w 4413253"/>
              <a:gd name="connsiteY61" fmla="*/ 1362075 h 1619250"/>
              <a:gd name="connsiteX62" fmla="*/ 3743325 w 4413253"/>
              <a:gd name="connsiteY62" fmla="*/ 1384300 h 1619250"/>
              <a:gd name="connsiteX63" fmla="*/ 4114800 w 4413253"/>
              <a:gd name="connsiteY63" fmla="*/ 1387475 h 1619250"/>
              <a:gd name="connsiteX64" fmla="*/ 4111625 w 4413253"/>
              <a:gd name="connsiteY64" fmla="*/ 1438276 h 1619250"/>
              <a:gd name="connsiteX65" fmla="*/ 4127500 w 4413253"/>
              <a:gd name="connsiteY65" fmla="*/ 1438275 h 1619250"/>
              <a:gd name="connsiteX66" fmla="*/ 4127501 w 4413253"/>
              <a:gd name="connsiteY66" fmla="*/ 1489076 h 1619250"/>
              <a:gd name="connsiteX67" fmla="*/ 4146552 w 4413253"/>
              <a:gd name="connsiteY67" fmla="*/ 1489076 h 1619250"/>
              <a:gd name="connsiteX68" fmla="*/ 4146552 w 4413253"/>
              <a:gd name="connsiteY68" fmla="*/ 1517651 h 1619250"/>
              <a:gd name="connsiteX69" fmla="*/ 4181478 w 4413253"/>
              <a:gd name="connsiteY69" fmla="*/ 1517651 h 1619250"/>
              <a:gd name="connsiteX70" fmla="*/ 4181478 w 4413253"/>
              <a:gd name="connsiteY70" fmla="*/ 1549400 h 1619250"/>
              <a:gd name="connsiteX71" fmla="*/ 4248153 w 4413253"/>
              <a:gd name="connsiteY71" fmla="*/ 1549399 h 1619250"/>
              <a:gd name="connsiteX72" fmla="*/ 4248153 w 4413253"/>
              <a:gd name="connsiteY72" fmla="*/ 1587499 h 1619250"/>
              <a:gd name="connsiteX73" fmla="*/ 4413253 w 4413253"/>
              <a:gd name="connsiteY73" fmla="*/ 1590675 h 1619250"/>
              <a:gd name="connsiteX74" fmla="*/ 4413253 w 4413253"/>
              <a:gd name="connsiteY74" fmla="*/ 1619250 h 1619250"/>
              <a:gd name="connsiteX0" fmla="*/ 0 w 4413253"/>
              <a:gd name="connsiteY0" fmla="*/ 0 h 1625599"/>
              <a:gd name="connsiteX1" fmla="*/ 450850 w 4413253"/>
              <a:gd name="connsiteY1" fmla="*/ 6350 h 1625599"/>
              <a:gd name="connsiteX2" fmla="*/ 450850 w 4413253"/>
              <a:gd name="connsiteY2" fmla="*/ 28575 h 1625599"/>
              <a:gd name="connsiteX3" fmla="*/ 638175 w 4413253"/>
              <a:gd name="connsiteY3" fmla="*/ 28575 h 1625599"/>
              <a:gd name="connsiteX4" fmla="*/ 641350 w 4413253"/>
              <a:gd name="connsiteY4" fmla="*/ 50800 h 1625599"/>
              <a:gd name="connsiteX5" fmla="*/ 838200 w 4413253"/>
              <a:gd name="connsiteY5" fmla="*/ 57150 h 1625599"/>
              <a:gd name="connsiteX6" fmla="*/ 841375 w 4413253"/>
              <a:gd name="connsiteY6" fmla="*/ 79375 h 1625599"/>
              <a:gd name="connsiteX7" fmla="*/ 898525 w 4413253"/>
              <a:gd name="connsiteY7" fmla="*/ 79375 h 1625599"/>
              <a:gd name="connsiteX8" fmla="*/ 908050 w 4413253"/>
              <a:gd name="connsiteY8" fmla="*/ 101600 h 1625599"/>
              <a:gd name="connsiteX9" fmla="*/ 1416050 w 4413253"/>
              <a:gd name="connsiteY9" fmla="*/ 104775 h 1625599"/>
              <a:gd name="connsiteX10" fmla="*/ 1416050 w 4413253"/>
              <a:gd name="connsiteY10" fmla="*/ 120650 h 1625599"/>
              <a:gd name="connsiteX11" fmla="*/ 1431925 w 4413253"/>
              <a:gd name="connsiteY11" fmla="*/ 120650 h 1625599"/>
              <a:gd name="connsiteX12" fmla="*/ 1431925 w 4413253"/>
              <a:gd name="connsiteY12" fmla="*/ 136525 h 1625599"/>
              <a:gd name="connsiteX13" fmla="*/ 1441450 w 4413253"/>
              <a:gd name="connsiteY13" fmla="*/ 136525 h 1625599"/>
              <a:gd name="connsiteX14" fmla="*/ 1441450 w 4413253"/>
              <a:gd name="connsiteY14" fmla="*/ 155575 h 1625599"/>
              <a:gd name="connsiteX15" fmla="*/ 1466850 w 4413253"/>
              <a:gd name="connsiteY15" fmla="*/ 161925 h 1625599"/>
              <a:gd name="connsiteX16" fmla="*/ 1466850 w 4413253"/>
              <a:gd name="connsiteY16" fmla="*/ 180975 h 1625599"/>
              <a:gd name="connsiteX17" fmla="*/ 1889125 w 4413253"/>
              <a:gd name="connsiteY17" fmla="*/ 180975 h 1625599"/>
              <a:gd name="connsiteX18" fmla="*/ 1889125 w 4413253"/>
              <a:gd name="connsiteY18" fmla="*/ 209550 h 1625599"/>
              <a:gd name="connsiteX19" fmla="*/ 1927225 w 4413253"/>
              <a:gd name="connsiteY19" fmla="*/ 209550 h 1625599"/>
              <a:gd name="connsiteX20" fmla="*/ 1930400 w 4413253"/>
              <a:gd name="connsiteY20" fmla="*/ 234950 h 1625599"/>
              <a:gd name="connsiteX21" fmla="*/ 2320925 w 4413253"/>
              <a:gd name="connsiteY21" fmla="*/ 238125 h 1625599"/>
              <a:gd name="connsiteX22" fmla="*/ 2317750 w 4413253"/>
              <a:gd name="connsiteY22" fmla="*/ 263525 h 1625599"/>
              <a:gd name="connsiteX23" fmla="*/ 2343150 w 4413253"/>
              <a:gd name="connsiteY23" fmla="*/ 263525 h 1625599"/>
              <a:gd name="connsiteX24" fmla="*/ 2346325 w 4413253"/>
              <a:gd name="connsiteY24" fmla="*/ 358775 h 1625599"/>
              <a:gd name="connsiteX25" fmla="*/ 2355850 w 4413253"/>
              <a:gd name="connsiteY25" fmla="*/ 361950 h 1625599"/>
              <a:gd name="connsiteX26" fmla="*/ 2359025 w 4413253"/>
              <a:gd name="connsiteY26" fmla="*/ 444500 h 1625599"/>
              <a:gd name="connsiteX27" fmla="*/ 2365375 w 4413253"/>
              <a:gd name="connsiteY27" fmla="*/ 444500 h 1625599"/>
              <a:gd name="connsiteX28" fmla="*/ 2362200 w 4413253"/>
              <a:gd name="connsiteY28" fmla="*/ 546100 h 1625599"/>
              <a:gd name="connsiteX29" fmla="*/ 2371725 w 4413253"/>
              <a:gd name="connsiteY29" fmla="*/ 546100 h 1625599"/>
              <a:gd name="connsiteX30" fmla="*/ 2371725 w 4413253"/>
              <a:gd name="connsiteY30" fmla="*/ 625475 h 1625599"/>
              <a:gd name="connsiteX31" fmla="*/ 2381250 w 4413253"/>
              <a:gd name="connsiteY31" fmla="*/ 625475 h 1625599"/>
              <a:gd name="connsiteX32" fmla="*/ 2378075 w 4413253"/>
              <a:gd name="connsiteY32" fmla="*/ 704850 h 1625599"/>
              <a:gd name="connsiteX33" fmla="*/ 2387600 w 4413253"/>
              <a:gd name="connsiteY33" fmla="*/ 704850 h 1625599"/>
              <a:gd name="connsiteX34" fmla="*/ 2381250 w 4413253"/>
              <a:gd name="connsiteY34" fmla="*/ 777875 h 1625599"/>
              <a:gd name="connsiteX35" fmla="*/ 2397125 w 4413253"/>
              <a:gd name="connsiteY35" fmla="*/ 777875 h 1625599"/>
              <a:gd name="connsiteX36" fmla="*/ 2393950 w 4413253"/>
              <a:gd name="connsiteY36" fmla="*/ 835025 h 1625599"/>
              <a:gd name="connsiteX37" fmla="*/ 2397125 w 4413253"/>
              <a:gd name="connsiteY37" fmla="*/ 835025 h 1625599"/>
              <a:gd name="connsiteX38" fmla="*/ 2397125 w 4413253"/>
              <a:gd name="connsiteY38" fmla="*/ 914400 h 1625599"/>
              <a:gd name="connsiteX39" fmla="*/ 2422525 w 4413253"/>
              <a:gd name="connsiteY39" fmla="*/ 914400 h 1625599"/>
              <a:gd name="connsiteX40" fmla="*/ 2422525 w 4413253"/>
              <a:gd name="connsiteY40" fmla="*/ 965200 h 1625599"/>
              <a:gd name="connsiteX41" fmla="*/ 2447925 w 4413253"/>
              <a:gd name="connsiteY41" fmla="*/ 962025 h 1625599"/>
              <a:gd name="connsiteX42" fmla="*/ 2447925 w 4413253"/>
              <a:gd name="connsiteY42" fmla="*/ 984250 h 1625599"/>
              <a:gd name="connsiteX43" fmla="*/ 2530475 w 4413253"/>
              <a:gd name="connsiteY43" fmla="*/ 987425 h 1625599"/>
              <a:gd name="connsiteX44" fmla="*/ 2530475 w 4413253"/>
              <a:gd name="connsiteY44" fmla="*/ 1016000 h 1625599"/>
              <a:gd name="connsiteX45" fmla="*/ 2838450 w 4413253"/>
              <a:gd name="connsiteY45" fmla="*/ 1019175 h 1625599"/>
              <a:gd name="connsiteX46" fmla="*/ 2838450 w 4413253"/>
              <a:gd name="connsiteY46" fmla="*/ 1035050 h 1625599"/>
              <a:gd name="connsiteX47" fmla="*/ 2857500 w 4413253"/>
              <a:gd name="connsiteY47" fmla="*/ 1035050 h 1625599"/>
              <a:gd name="connsiteX48" fmla="*/ 2854325 w 4413253"/>
              <a:gd name="connsiteY48" fmla="*/ 1085850 h 1625599"/>
              <a:gd name="connsiteX49" fmla="*/ 2876550 w 4413253"/>
              <a:gd name="connsiteY49" fmla="*/ 1085850 h 1625599"/>
              <a:gd name="connsiteX50" fmla="*/ 2873375 w 4413253"/>
              <a:gd name="connsiteY50" fmla="*/ 1196975 h 1625599"/>
              <a:gd name="connsiteX51" fmla="*/ 3140075 w 4413253"/>
              <a:gd name="connsiteY51" fmla="*/ 1196975 h 1625599"/>
              <a:gd name="connsiteX52" fmla="*/ 3140075 w 4413253"/>
              <a:gd name="connsiteY52" fmla="*/ 1219200 h 1625599"/>
              <a:gd name="connsiteX53" fmla="*/ 3197225 w 4413253"/>
              <a:gd name="connsiteY53" fmla="*/ 1219200 h 1625599"/>
              <a:gd name="connsiteX54" fmla="*/ 3200400 w 4413253"/>
              <a:gd name="connsiteY54" fmla="*/ 1279525 h 1625599"/>
              <a:gd name="connsiteX55" fmla="*/ 3546475 w 4413253"/>
              <a:gd name="connsiteY55" fmla="*/ 1276350 h 1625599"/>
              <a:gd name="connsiteX56" fmla="*/ 3546475 w 4413253"/>
              <a:gd name="connsiteY56" fmla="*/ 1304925 h 1625599"/>
              <a:gd name="connsiteX57" fmla="*/ 3613150 w 4413253"/>
              <a:gd name="connsiteY57" fmla="*/ 1301750 h 1625599"/>
              <a:gd name="connsiteX58" fmla="*/ 3613150 w 4413253"/>
              <a:gd name="connsiteY58" fmla="*/ 1330325 h 1625599"/>
              <a:gd name="connsiteX59" fmla="*/ 3705225 w 4413253"/>
              <a:gd name="connsiteY59" fmla="*/ 1330325 h 1625599"/>
              <a:gd name="connsiteX60" fmla="*/ 3705225 w 4413253"/>
              <a:gd name="connsiteY60" fmla="*/ 1358900 h 1625599"/>
              <a:gd name="connsiteX61" fmla="*/ 3743325 w 4413253"/>
              <a:gd name="connsiteY61" fmla="*/ 1362075 h 1625599"/>
              <a:gd name="connsiteX62" fmla="*/ 3743325 w 4413253"/>
              <a:gd name="connsiteY62" fmla="*/ 1384300 h 1625599"/>
              <a:gd name="connsiteX63" fmla="*/ 4114800 w 4413253"/>
              <a:gd name="connsiteY63" fmla="*/ 1387475 h 1625599"/>
              <a:gd name="connsiteX64" fmla="*/ 4111625 w 4413253"/>
              <a:gd name="connsiteY64" fmla="*/ 1438276 h 1625599"/>
              <a:gd name="connsiteX65" fmla="*/ 4127500 w 4413253"/>
              <a:gd name="connsiteY65" fmla="*/ 1438275 h 1625599"/>
              <a:gd name="connsiteX66" fmla="*/ 4127501 w 4413253"/>
              <a:gd name="connsiteY66" fmla="*/ 1489076 h 1625599"/>
              <a:gd name="connsiteX67" fmla="*/ 4146552 w 4413253"/>
              <a:gd name="connsiteY67" fmla="*/ 1489076 h 1625599"/>
              <a:gd name="connsiteX68" fmla="*/ 4146552 w 4413253"/>
              <a:gd name="connsiteY68" fmla="*/ 1517651 h 1625599"/>
              <a:gd name="connsiteX69" fmla="*/ 4181478 w 4413253"/>
              <a:gd name="connsiteY69" fmla="*/ 1517651 h 1625599"/>
              <a:gd name="connsiteX70" fmla="*/ 4181478 w 4413253"/>
              <a:gd name="connsiteY70" fmla="*/ 1549400 h 1625599"/>
              <a:gd name="connsiteX71" fmla="*/ 4248153 w 4413253"/>
              <a:gd name="connsiteY71" fmla="*/ 1549399 h 1625599"/>
              <a:gd name="connsiteX72" fmla="*/ 4248153 w 4413253"/>
              <a:gd name="connsiteY72" fmla="*/ 1587499 h 1625599"/>
              <a:gd name="connsiteX73" fmla="*/ 4413253 w 4413253"/>
              <a:gd name="connsiteY73" fmla="*/ 1590675 h 1625599"/>
              <a:gd name="connsiteX74" fmla="*/ 4413253 w 4413253"/>
              <a:gd name="connsiteY74" fmla="*/ 1619250 h 1625599"/>
              <a:gd name="connsiteX75" fmla="*/ 4413253 w 4413253"/>
              <a:gd name="connsiteY75" fmla="*/ 1625599 h 1625599"/>
              <a:gd name="connsiteX0" fmla="*/ 0 w 4492628"/>
              <a:gd name="connsiteY0" fmla="*/ 0 h 1622424"/>
              <a:gd name="connsiteX1" fmla="*/ 450850 w 4492628"/>
              <a:gd name="connsiteY1" fmla="*/ 6350 h 1622424"/>
              <a:gd name="connsiteX2" fmla="*/ 450850 w 4492628"/>
              <a:gd name="connsiteY2" fmla="*/ 28575 h 1622424"/>
              <a:gd name="connsiteX3" fmla="*/ 638175 w 4492628"/>
              <a:gd name="connsiteY3" fmla="*/ 28575 h 1622424"/>
              <a:gd name="connsiteX4" fmla="*/ 641350 w 4492628"/>
              <a:gd name="connsiteY4" fmla="*/ 50800 h 1622424"/>
              <a:gd name="connsiteX5" fmla="*/ 838200 w 4492628"/>
              <a:gd name="connsiteY5" fmla="*/ 57150 h 1622424"/>
              <a:gd name="connsiteX6" fmla="*/ 841375 w 4492628"/>
              <a:gd name="connsiteY6" fmla="*/ 79375 h 1622424"/>
              <a:gd name="connsiteX7" fmla="*/ 898525 w 4492628"/>
              <a:gd name="connsiteY7" fmla="*/ 79375 h 1622424"/>
              <a:gd name="connsiteX8" fmla="*/ 908050 w 4492628"/>
              <a:gd name="connsiteY8" fmla="*/ 101600 h 1622424"/>
              <a:gd name="connsiteX9" fmla="*/ 1416050 w 4492628"/>
              <a:gd name="connsiteY9" fmla="*/ 104775 h 1622424"/>
              <a:gd name="connsiteX10" fmla="*/ 1416050 w 4492628"/>
              <a:gd name="connsiteY10" fmla="*/ 120650 h 1622424"/>
              <a:gd name="connsiteX11" fmla="*/ 1431925 w 4492628"/>
              <a:gd name="connsiteY11" fmla="*/ 120650 h 1622424"/>
              <a:gd name="connsiteX12" fmla="*/ 1431925 w 4492628"/>
              <a:gd name="connsiteY12" fmla="*/ 136525 h 1622424"/>
              <a:gd name="connsiteX13" fmla="*/ 1441450 w 4492628"/>
              <a:gd name="connsiteY13" fmla="*/ 136525 h 1622424"/>
              <a:gd name="connsiteX14" fmla="*/ 1441450 w 4492628"/>
              <a:gd name="connsiteY14" fmla="*/ 155575 h 1622424"/>
              <a:gd name="connsiteX15" fmla="*/ 1466850 w 4492628"/>
              <a:gd name="connsiteY15" fmla="*/ 161925 h 1622424"/>
              <a:gd name="connsiteX16" fmla="*/ 1466850 w 4492628"/>
              <a:gd name="connsiteY16" fmla="*/ 180975 h 1622424"/>
              <a:gd name="connsiteX17" fmla="*/ 1889125 w 4492628"/>
              <a:gd name="connsiteY17" fmla="*/ 180975 h 1622424"/>
              <a:gd name="connsiteX18" fmla="*/ 1889125 w 4492628"/>
              <a:gd name="connsiteY18" fmla="*/ 209550 h 1622424"/>
              <a:gd name="connsiteX19" fmla="*/ 1927225 w 4492628"/>
              <a:gd name="connsiteY19" fmla="*/ 209550 h 1622424"/>
              <a:gd name="connsiteX20" fmla="*/ 1930400 w 4492628"/>
              <a:gd name="connsiteY20" fmla="*/ 234950 h 1622424"/>
              <a:gd name="connsiteX21" fmla="*/ 2320925 w 4492628"/>
              <a:gd name="connsiteY21" fmla="*/ 238125 h 1622424"/>
              <a:gd name="connsiteX22" fmla="*/ 2317750 w 4492628"/>
              <a:gd name="connsiteY22" fmla="*/ 263525 h 1622424"/>
              <a:gd name="connsiteX23" fmla="*/ 2343150 w 4492628"/>
              <a:gd name="connsiteY23" fmla="*/ 263525 h 1622424"/>
              <a:gd name="connsiteX24" fmla="*/ 2346325 w 4492628"/>
              <a:gd name="connsiteY24" fmla="*/ 358775 h 1622424"/>
              <a:gd name="connsiteX25" fmla="*/ 2355850 w 4492628"/>
              <a:gd name="connsiteY25" fmla="*/ 361950 h 1622424"/>
              <a:gd name="connsiteX26" fmla="*/ 2359025 w 4492628"/>
              <a:gd name="connsiteY26" fmla="*/ 444500 h 1622424"/>
              <a:gd name="connsiteX27" fmla="*/ 2365375 w 4492628"/>
              <a:gd name="connsiteY27" fmla="*/ 444500 h 1622424"/>
              <a:gd name="connsiteX28" fmla="*/ 2362200 w 4492628"/>
              <a:gd name="connsiteY28" fmla="*/ 546100 h 1622424"/>
              <a:gd name="connsiteX29" fmla="*/ 2371725 w 4492628"/>
              <a:gd name="connsiteY29" fmla="*/ 546100 h 1622424"/>
              <a:gd name="connsiteX30" fmla="*/ 2371725 w 4492628"/>
              <a:gd name="connsiteY30" fmla="*/ 625475 h 1622424"/>
              <a:gd name="connsiteX31" fmla="*/ 2381250 w 4492628"/>
              <a:gd name="connsiteY31" fmla="*/ 625475 h 1622424"/>
              <a:gd name="connsiteX32" fmla="*/ 2378075 w 4492628"/>
              <a:gd name="connsiteY32" fmla="*/ 704850 h 1622424"/>
              <a:gd name="connsiteX33" fmla="*/ 2387600 w 4492628"/>
              <a:gd name="connsiteY33" fmla="*/ 704850 h 1622424"/>
              <a:gd name="connsiteX34" fmla="*/ 2381250 w 4492628"/>
              <a:gd name="connsiteY34" fmla="*/ 777875 h 1622424"/>
              <a:gd name="connsiteX35" fmla="*/ 2397125 w 4492628"/>
              <a:gd name="connsiteY35" fmla="*/ 777875 h 1622424"/>
              <a:gd name="connsiteX36" fmla="*/ 2393950 w 4492628"/>
              <a:gd name="connsiteY36" fmla="*/ 835025 h 1622424"/>
              <a:gd name="connsiteX37" fmla="*/ 2397125 w 4492628"/>
              <a:gd name="connsiteY37" fmla="*/ 835025 h 1622424"/>
              <a:gd name="connsiteX38" fmla="*/ 2397125 w 4492628"/>
              <a:gd name="connsiteY38" fmla="*/ 914400 h 1622424"/>
              <a:gd name="connsiteX39" fmla="*/ 2422525 w 4492628"/>
              <a:gd name="connsiteY39" fmla="*/ 914400 h 1622424"/>
              <a:gd name="connsiteX40" fmla="*/ 2422525 w 4492628"/>
              <a:gd name="connsiteY40" fmla="*/ 965200 h 1622424"/>
              <a:gd name="connsiteX41" fmla="*/ 2447925 w 4492628"/>
              <a:gd name="connsiteY41" fmla="*/ 962025 h 1622424"/>
              <a:gd name="connsiteX42" fmla="*/ 2447925 w 4492628"/>
              <a:gd name="connsiteY42" fmla="*/ 984250 h 1622424"/>
              <a:gd name="connsiteX43" fmla="*/ 2530475 w 4492628"/>
              <a:gd name="connsiteY43" fmla="*/ 987425 h 1622424"/>
              <a:gd name="connsiteX44" fmla="*/ 2530475 w 4492628"/>
              <a:gd name="connsiteY44" fmla="*/ 1016000 h 1622424"/>
              <a:gd name="connsiteX45" fmla="*/ 2838450 w 4492628"/>
              <a:gd name="connsiteY45" fmla="*/ 1019175 h 1622424"/>
              <a:gd name="connsiteX46" fmla="*/ 2838450 w 4492628"/>
              <a:gd name="connsiteY46" fmla="*/ 1035050 h 1622424"/>
              <a:gd name="connsiteX47" fmla="*/ 2857500 w 4492628"/>
              <a:gd name="connsiteY47" fmla="*/ 1035050 h 1622424"/>
              <a:gd name="connsiteX48" fmla="*/ 2854325 w 4492628"/>
              <a:gd name="connsiteY48" fmla="*/ 1085850 h 1622424"/>
              <a:gd name="connsiteX49" fmla="*/ 2876550 w 4492628"/>
              <a:gd name="connsiteY49" fmla="*/ 1085850 h 1622424"/>
              <a:gd name="connsiteX50" fmla="*/ 2873375 w 4492628"/>
              <a:gd name="connsiteY50" fmla="*/ 1196975 h 1622424"/>
              <a:gd name="connsiteX51" fmla="*/ 3140075 w 4492628"/>
              <a:gd name="connsiteY51" fmla="*/ 1196975 h 1622424"/>
              <a:gd name="connsiteX52" fmla="*/ 3140075 w 4492628"/>
              <a:gd name="connsiteY52" fmla="*/ 1219200 h 1622424"/>
              <a:gd name="connsiteX53" fmla="*/ 3197225 w 4492628"/>
              <a:gd name="connsiteY53" fmla="*/ 1219200 h 1622424"/>
              <a:gd name="connsiteX54" fmla="*/ 3200400 w 4492628"/>
              <a:gd name="connsiteY54" fmla="*/ 1279525 h 1622424"/>
              <a:gd name="connsiteX55" fmla="*/ 3546475 w 4492628"/>
              <a:gd name="connsiteY55" fmla="*/ 1276350 h 1622424"/>
              <a:gd name="connsiteX56" fmla="*/ 3546475 w 4492628"/>
              <a:gd name="connsiteY56" fmla="*/ 1304925 h 1622424"/>
              <a:gd name="connsiteX57" fmla="*/ 3613150 w 4492628"/>
              <a:gd name="connsiteY57" fmla="*/ 1301750 h 1622424"/>
              <a:gd name="connsiteX58" fmla="*/ 3613150 w 4492628"/>
              <a:gd name="connsiteY58" fmla="*/ 1330325 h 1622424"/>
              <a:gd name="connsiteX59" fmla="*/ 3705225 w 4492628"/>
              <a:gd name="connsiteY59" fmla="*/ 1330325 h 1622424"/>
              <a:gd name="connsiteX60" fmla="*/ 3705225 w 4492628"/>
              <a:gd name="connsiteY60" fmla="*/ 1358900 h 1622424"/>
              <a:gd name="connsiteX61" fmla="*/ 3743325 w 4492628"/>
              <a:gd name="connsiteY61" fmla="*/ 1362075 h 1622424"/>
              <a:gd name="connsiteX62" fmla="*/ 3743325 w 4492628"/>
              <a:gd name="connsiteY62" fmla="*/ 1384300 h 1622424"/>
              <a:gd name="connsiteX63" fmla="*/ 4114800 w 4492628"/>
              <a:gd name="connsiteY63" fmla="*/ 1387475 h 1622424"/>
              <a:gd name="connsiteX64" fmla="*/ 4111625 w 4492628"/>
              <a:gd name="connsiteY64" fmla="*/ 1438276 h 1622424"/>
              <a:gd name="connsiteX65" fmla="*/ 4127500 w 4492628"/>
              <a:gd name="connsiteY65" fmla="*/ 1438275 h 1622424"/>
              <a:gd name="connsiteX66" fmla="*/ 4127501 w 4492628"/>
              <a:gd name="connsiteY66" fmla="*/ 1489076 h 1622424"/>
              <a:gd name="connsiteX67" fmla="*/ 4146552 w 4492628"/>
              <a:gd name="connsiteY67" fmla="*/ 1489076 h 1622424"/>
              <a:gd name="connsiteX68" fmla="*/ 4146552 w 4492628"/>
              <a:gd name="connsiteY68" fmla="*/ 1517651 h 1622424"/>
              <a:gd name="connsiteX69" fmla="*/ 4181478 w 4492628"/>
              <a:gd name="connsiteY69" fmla="*/ 1517651 h 1622424"/>
              <a:gd name="connsiteX70" fmla="*/ 4181478 w 4492628"/>
              <a:gd name="connsiteY70" fmla="*/ 1549400 h 1622424"/>
              <a:gd name="connsiteX71" fmla="*/ 4248153 w 4492628"/>
              <a:gd name="connsiteY71" fmla="*/ 1549399 h 1622424"/>
              <a:gd name="connsiteX72" fmla="*/ 4248153 w 4492628"/>
              <a:gd name="connsiteY72" fmla="*/ 1587499 h 1622424"/>
              <a:gd name="connsiteX73" fmla="*/ 4413253 w 4492628"/>
              <a:gd name="connsiteY73" fmla="*/ 1590675 h 1622424"/>
              <a:gd name="connsiteX74" fmla="*/ 4413253 w 4492628"/>
              <a:gd name="connsiteY74" fmla="*/ 1619250 h 1622424"/>
              <a:gd name="connsiteX75" fmla="*/ 4492628 w 4492628"/>
              <a:gd name="connsiteY75" fmla="*/ 1622424 h 1622424"/>
              <a:gd name="connsiteX0" fmla="*/ 0 w 4492628"/>
              <a:gd name="connsiteY0" fmla="*/ 0 h 1619250"/>
              <a:gd name="connsiteX1" fmla="*/ 450850 w 4492628"/>
              <a:gd name="connsiteY1" fmla="*/ 6350 h 1619250"/>
              <a:gd name="connsiteX2" fmla="*/ 450850 w 4492628"/>
              <a:gd name="connsiteY2" fmla="*/ 28575 h 1619250"/>
              <a:gd name="connsiteX3" fmla="*/ 638175 w 4492628"/>
              <a:gd name="connsiteY3" fmla="*/ 28575 h 1619250"/>
              <a:gd name="connsiteX4" fmla="*/ 641350 w 4492628"/>
              <a:gd name="connsiteY4" fmla="*/ 50800 h 1619250"/>
              <a:gd name="connsiteX5" fmla="*/ 838200 w 4492628"/>
              <a:gd name="connsiteY5" fmla="*/ 57150 h 1619250"/>
              <a:gd name="connsiteX6" fmla="*/ 841375 w 4492628"/>
              <a:gd name="connsiteY6" fmla="*/ 79375 h 1619250"/>
              <a:gd name="connsiteX7" fmla="*/ 898525 w 4492628"/>
              <a:gd name="connsiteY7" fmla="*/ 79375 h 1619250"/>
              <a:gd name="connsiteX8" fmla="*/ 908050 w 4492628"/>
              <a:gd name="connsiteY8" fmla="*/ 101600 h 1619250"/>
              <a:gd name="connsiteX9" fmla="*/ 1416050 w 4492628"/>
              <a:gd name="connsiteY9" fmla="*/ 104775 h 1619250"/>
              <a:gd name="connsiteX10" fmla="*/ 1416050 w 4492628"/>
              <a:gd name="connsiteY10" fmla="*/ 120650 h 1619250"/>
              <a:gd name="connsiteX11" fmla="*/ 1431925 w 4492628"/>
              <a:gd name="connsiteY11" fmla="*/ 120650 h 1619250"/>
              <a:gd name="connsiteX12" fmla="*/ 1431925 w 4492628"/>
              <a:gd name="connsiteY12" fmla="*/ 136525 h 1619250"/>
              <a:gd name="connsiteX13" fmla="*/ 1441450 w 4492628"/>
              <a:gd name="connsiteY13" fmla="*/ 136525 h 1619250"/>
              <a:gd name="connsiteX14" fmla="*/ 1441450 w 4492628"/>
              <a:gd name="connsiteY14" fmla="*/ 155575 h 1619250"/>
              <a:gd name="connsiteX15" fmla="*/ 1466850 w 4492628"/>
              <a:gd name="connsiteY15" fmla="*/ 161925 h 1619250"/>
              <a:gd name="connsiteX16" fmla="*/ 1466850 w 4492628"/>
              <a:gd name="connsiteY16" fmla="*/ 180975 h 1619250"/>
              <a:gd name="connsiteX17" fmla="*/ 1889125 w 4492628"/>
              <a:gd name="connsiteY17" fmla="*/ 180975 h 1619250"/>
              <a:gd name="connsiteX18" fmla="*/ 1889125 w 4492628"/>
              <a:gd name="connsiteY18" fmla="*/ 209550 h 1619250"/>
              <a:gd name="connsiteX19" fmla="*/ 1927225 w 4492628"/>
              <a:gd name="connsiteY19" fmla="*/ 209550 h 1619250"/>
              <a:gd name="connsiteX20" fmla="*/ 1930400 w 4492628"/>
              <a:gd name="connsiteY20" fmla="*/ 234950 h 1619250"/>
              <a:gd name="connsiteX21" fmla="*/ 2320925 w 4492628"/>
              <a:gd name="connsiteY21" fmla="*/ 238125 h 1619250"/>
              <a:gd name="connsiteX22" fmla="*/ 2317750 w 4492628"/>
              <a:gd name="connsiteY22" fmla="*/ 263525 h 1619250"/>
              <a:gd name="connsiteX23" fmla="*/ 2343150 w 4492628"/>
              <a:gd name="connsiteY23" fmla="*/ 263525 h 1619250"/>
              <a:gd name="connsiteX24" fmla="*/ 2346325 w 4492628"/>
              <a:gd name="connsiteY24" fmla="*/ 358775 h 1619250"/>
              <a:gd name="connsiteX25" fmla="*/ 2355850 w 4492628"/>
              <a:gd name="connsiteY25" fmla="*/ 361950 h 1619250"/>
              <a:gd name="connsiteX26" fmla="*/ 2359025 w 4492628"/>
              <a:gd name="connsiteY26" fmla="*/ 444500 h 1619250"/>
              <a:gd name="connsiteX27" fmla="*/ 2365375 w 4492628"/>
              <a:gd name="connsiteY27" fmla="*/ 444500 h 1619250"/>
              <a:gd name="connsiteX28" fmla="*/ 2362200 w 4492628"/>
              <a:gd name="connsiteY28" fmla="*/ 546100 h 1619250"/>
              <a:gd name="connsiteX29" fmla="*/ 2371725 w 4492628"/>
              <a:gd name="connsiteY29" fmla="*/ 546100 h 1619250"/>
              <a:gd name="connsiteX30" fmla="*/ 2371725 w 4492628"/>
              <a:gd name="connsiteY30" fmla="*/ 625475 h 1619250"/>
              <a:gd name="connsiteX31" fmla="*/ 2381250 w 4492628"/>
              <a:gd name="connsiteY31" fmla="*/ 625475 h 1619250"/>
              <a:gd name="connsiteX32" fmla="*/ 2378075 w 4492628"/>
              <a:gd name="connsiteY32" fmla="*/ 704850 h 1619250"/>
              <a:gd name="connsiteX33" fmla="*/ 2387600 w 4492628"/>
              <a:gd name="connsiteY33" fmla="*/ 704850 h 1619250"/>
              <a:gd name="connsiteX34" fmla="*/ 2381250 w 4492628"/>
              <a:gd name="connsiteY34" fmla="*/ 777875 h 1619250"/>
              <a:gd name="connsiteX35" fmla="*/ 2397125 w 4492628"/>
              <a:gd name="connsiteY35" fmla="*/ 777875 h 1619250"/>
              <a:gd name="connsiteX36" fmla="*/ 2393950 w 4492628"/>
              <a:gd name="connsiteY36" fmla="*/ 835025 h 1619250"/>
              <a:gd name="connsiteX37" fmla="*/ 2397125 w 4492628"/>
              <a:gd name="connsiteY37" fmla="*/ 835025 h 1619250"/>
              <a:gd name="connsiteX38" fmla="*/ 2397125 w 4492628"/>
              <a:gd name="connsiteY38" fmla="*/ 914400 h 1619250"/>
              <a:gd name="connsiteX39" fmla="*/ 2422525 w 4492628"/>
              <a:gd name="connsiteY39" fmla="*/ 914400 h 1619250"/>
              <a:gd name="connsiteX40" fmla="*/ 2422525 w 4492628"/>
              <a:gd name="connsiteY40" fmla="*/ 965200 h 1619250"/>
              <a:gd name="connsiteX41" fmla="*/ 2447925 w 4492628"/>
              <a:gd name="connsiteY41" fmla="*/ 962025 h 1619250"/>
              <a:gd name="connsiteX42" fmla="*/ 2447925 w 4492628"/>
              <a:gd name="connsiteY42" fmla="*/ 984250 h 1619250"/>
              <a:gd name="connsiteX43" fmla="*/ 2530475 w 4492628"/>
              <a:gd name="connsiteY43" fmla="*/ 987425 h 1619250"/>
              <a:gd name="connsiteX44" fmla="*/ 2530475 w 4492628"/>
              <a:gd name="connsiteY44" fmla="*/ 1016000 h 1619250"/>
              <a:gd name="connsiteX45" fmla="*/ 2838450 w 4492628"/>
              <a:gd name="connsiteY45" fmla="*/ 1019175 h 1619250"/>
              <a:gd name="connsiteX46" fmla="*/ 2838450 w 4492628"/>
              <a:gd name="connsiteY46" fmla="*/ 1035050 h 1619250"/>
              <a:gd name="connsiteX47" fmla="*/ 2857500 w 4492628"/>
              <a:gd name="connsiteY47" fmla="*/ 1035050 h 1619250"/>
              <a:gd name="connsiteX48" fmla="*/ 2854325 w 4492628"/>
              <a:gd name="connsiteY48" fmla="*/ 1085850 h 1619250"/>
              <a:gd name="connsiteX49" fmla="*/ 2876550 w 4492628"/>
              <a:gd name="connsiteY49" fmla="*/ 1085850 h 1619250"/>
              <a:gd name="connsiteX50" fmla="*/ 2873375 w 4492628"/>
              <a:gd name="connsiteY50" fmla="*/ 1196975 h 1619250"/>
              <a:gd name="connsiteX51" fmla="*/ 3140075 w 4492628"/>
              <a:gd name="connsiteY51" fmla="*/ 1196975 h 1619250"/>
              <a:gd name="connsiteX52" fmla="*/ 3140075 w 4492628"/>
              <a:gd name="connsiteY52" fmla="*/ 1219200 h 1619250"/>
              <a:gd name="connsiteX53" fmla="*/ 3197225 w 4492628"/>
              <a:gd name="connsiteY53" fmla="*/ 1219200 h 1619250"/>
              <a:gd name="connsiteX54" fmla="*/ 3200400 w 4492628"/>
              <a:gd name="connsiteY54" fmla="*/ 1279525 h 1619250"/>
              <a:gd name="connsiteX55" fmla="*/ 3546475 w 4492628"/>
              <a:gd name="connsiteY55" fmla="*/ 1276350 h 1619250"/>
              <a:gd name="connsiteX56" fmla="*/ 3546475 w 4492628"/>
              <a:gd name="connsiteY56" fmla="*/ 1304925 h 1619250"/>
              <a:gd name="connsiteX57" fmla="*/ 3613150 w 4492628"/>
              <a:gd name="connsiteY57" fmla="*/ 1301750 h 1619250"/>
              <a:gd name="connsiteX58" fmla="*/ 3613150 w 4492628"/>
              <a:gd name="connsiteY58" fmla="*/ 1330325 h 1619250"/>
              <a:gd name="connsiteX59" fmla="*/ 3705225 w 4492628"/>
              <a:gd name="connsiteY59" fmla="*/ 1330325 h 1619250"/>
              <a:gd name="connsiteX60" fmla="*/ 3705225 w 4492628"/>
              <a:gd name="connsiteY60" fmla="*/ 1358900 h 1619250"/>
              <a:gd name="connsiteX61" fmla="*/ 3743325 w 4492628"/>
              <a:gd name="connsiteY61" fmla="*/ 1362075 h 1619250"/>
              <a:gd name="connsiteX62" fmla="*/ 3743325 w 4492628"/>
              <a:gd name="connsiteY62" fmla="*/ 1384300 h 1619250"/>
              <a:gd name="connsiteX63" fmla="*/ 4114800 w 4492628"/>
              <a:gd name="connsiteY63" fmla="*/ 1387475 h 1619250"/>
              <a:gd name="connsiteX64" fmla="*/ 4111625 w 4492628"/>
              <a:gd name="connsiteY64" fmla="*/ 1438276 h 1619250"/>
              <a:gd name="connsiteX65" fmla="*/ 4127500 w 4492628"/>
              <a:gd name="connsiteY65" fmla="*/ 1438275 h 1619250"/>
              <a:gd name="connsiteX66" fmla="*/ 4127501 w 4492628"/>
              <a:gd name="connsiteY66" fmla="*/ 1489076 h 1619250"/>
              <a:gd name="connsiteX67" fmla="*/ 4146552 w 4492628"/>
              <a:gd name="connsiteY67" fmla="*/ 1489076 h 1619250"/>
              <a:gd name="connsiteX68" fmla="*/ 4146552 w 4492628"/>
              <a:gd name="connsiteY68" fmla="*/ 1517651 h 1619250"/>
              <a:gd name="connsiteX69" fmla="*/ 4181478 w 4492628"/>
              <a:gd name="connsiteY69" fmla="*/ 1517651 h 1619250"/>
              <a:gd name="connsiteX70" fmla="*/ 4181478 w 4492628"/>
              <a:gd name="connsiteY70" fmla="*/ 1549400 h 1619250"/>
              <a:gd name="connsiteX71" fmla="*/ 4248153 w 4492628"/>
              <a:gd name="connsiteY71" fmla="*/ 1549399 h 1619250"/>
              <a:gd name="connsiteX72" fmla="*/ 4248153 w 4492628"/>
              <a:gd name="connsiteY72" fmla="*/ 1587499 h 1619250"/>
              <a:gd name="connsiteX73" fmla="*/ 4413253 w 4492628"/>
              <a:gd name="connsiteY73" fmla="*/ 1590675 h 1619250"/>
              <a:gd name="connsiteX74" fmla="*/ 4413253 w 4492628"/>
              <a:gd name="connsiteY74" fmla="*/ 1619250 h 1619250"/>
              <a:gd name="connsiteX75" fmla="*/ 4492628 w 4492628"/>
              <a:gd name="connsiteY75" fmla="*/ 1619249 h 1619250"/>
              <a:gd name="connsiteX0" fmla="*/ 0 w 4500720"/>
              <a:gd name="connsiteY0" fmla="*/ 0 h 1619250"/>
              <a:gd name="connsiteX1" fmla="*/ 450850 w 4500720"/>
              <a:gd name="connsiteY1" fmla="*/ 6350 h 1619250"/>
              <a:gd name="connsiteX2" fmla="*/ 450850 w 4500720"/>
              <a:gd name="connsiteY2" fmla="*/ 28575 h 1619250"/>
              <a:gd name="connsiteX3" fmla="*/ 638175 w 4500720"/>
              <a:gd name="connsiteY3" fmla="*/ 28575 h 1619250"/>
              <a:gd name="connsiteX4" fmla="*/ 641350 w 4500720"/>
              <a:gd name="connsiteY4" fmla="*/ 50800 h 1619250"/>
              <a:gd name="connsiteX5" fmla="*/ 838200 w 4500720"/>
              <a:gd name="connsiteY5" fmla="*/ 57150 h 1619250"/>
              <a:gd name="connsiteX6" fmla="*/ 841375 w 4500720"/>
              <a:gd name="connsiteY6" fmla="*/ 79375 h 1619250"/>
              <a:gd name="connsiteX7" fmla="*/ 898525 w 4500720"/>
              <a:gd name="connsiteY7" fmla="*/ 79375 h 1619250"/>
              <a:gd name="connsiteX8" fmla="*/ 908050 w 4500720"/>
              <a:gd name="connsiteY8" fmla="*/ 101600 h 1619250"/>
              <a:gd name="connsiteX9" fmla="*/ 1416050 w 4500720"/>
              <a:gd name="connsiteY9" fmla="*/ 104775 h 1619250"/>
              <a:gd name="connsiteX10" fmla="*/ 1416050 w 4500720"/>
              <a:gd name="connsiteY10" fmla="*/ 120650 h 1619250"/>
              <a:gd name="connsiteX11" fmla="*/ 1431925 w 4500720"/>
              <a:gd name="connsiteY11" fmla="*/ 120650 h 1619250"/>
              <a:gd name="connsiteX12" fmla="*/ 1431925 w 4500720"/>
              <a:gd name="connsiteY12" fmla="*/ 136525 h 1619250"/>
              <a:gd name="connsiteX13" fmla="*/ 1441450 w 4500720"/>
              <a:gd name="connsiteY13" fmla="*/ 136525 h 1619250"/>
              <a:gd name="connsiteX14" fmla="*/ 1441450 w 4500720"/>
              <a:gd name="connsiteY14" fmla="*/ 155575 h 1619250"/>
              <a:gd name="connsiteX15" fmla="*/ 1466850 w 4500720"/>
              <a:gd name="connsiteY15" fmla="*/ 161925 h 1619250"/>
              <a:gd name="connsiteX16" fmla="*/ 1466850 w 4500720"/>
              <a:gd name="connsiteY16" fmla="*/ 180975 h 1619250"/>
              <a:gd name="connsiteX17" fmla="*/ 1889125 w 4500720"/>
              <a:gd name="connsiteY17" fmla="*/ 180975 h 1619250"/>
              <a:gd name="connsiteX18" fmla="*/ 1889125 w 4500720"/>
              <a:gd name="connsiteY18" fmla="*/ 209550 h 1619250"/>
              <a:gd name="connsiteX19" fmla="*/ 1927225 w 4500720"/>
              <a:gd name="connsiteY19" fmla="*/ 209550 h 1619250"/>
              <a:gd name="connsiteX20" fmla="*/ 1930400 w 4500720"/>
              <a:gd name="connsiteY20" fmla="*/ 234950 h 1619250"/>
              <a:gd name="connsiteX21" fmla="*/ 2320925 w 4500720"/>
              <a:gd name="connsiteY21" fmla="*/ 238125 h 1619250"/>
              <a:gd name="connsiteX22" fmla="*/ 2317750 w 4500720"/>
              <a:gd name="connsiteY22" fmla="*/ 263525 h 1619250"/>
              <a:gd name="connsiteX23" fmla="*/ 2343150 w 4500720"/>
              <a:gd name="connsiteY23" fmla="*/ 263525 h 1619250"/>
              <a:gd name="connsiteX24" fmla="*/ 2346325 w 4500720"/>
              <a:gd name="connsiteY24" fmla="*/ 358775 h 1619250"/>
              <a:gd name="connsiteX25" fmla="*/ 2355850 w 4500720"/>
              <a:gd name="connsiteY25" fmla="*/ 361950 h 1619250"/>
              <a:gd name="connsiteX26" fmla="*/ 2359025 w 4500720"/>
              <a:gd name="connsiteY26" fmla="*/ 444500 h 1619250"/>
              <a:gd name="connsiteX27" fmla="*/ 2365375 w 4500720"/>
              <a:gd name="connsiteY27" fmla="*/ 444500 h 1619250"/>
              <a:gd name="connsiteX28" fmla="*/ 2362200 w 4500720"/>
              <a:gd name="connsiteY28" fmla="*/ 546100 h 1619250"/>
              <a:gd name="connsiteX29" fmla="*/ 2371725 w 4500720"/>
              <a:gd name="connsiteY29" fmla="*/ 546100 h 1619250"/>
              <a:gd name="connsiteX30" fmla="*/ 2371725 w 4500720"/>
              <a:gd name="connsiteY30" fmla="*/ 625475 h 1619250"/>
              <a:gd name="connsiteX31" fmla="*/ 2381250 w 4500720"/>
              <a:gd name="connsiteY31" fmla="*/ 625475 h 1619250"/>
              <a:gd name="connsiteX32" fmla="*/ 2378075 w 4500720"/>
              <a:gd name="connsiteY32" fmla="*/ 704850 h 1619250"/>
              <a:gd name="connsiteX33" fmla="*/ 2387600 w 4500720"/>
              <a:gd name="connsiteY33" fmla="*/ 704850 h 1619250"/>
              <a:gd name="connsiteX34" fmla="*/ 2381250 w 4500720"/>
              <a:gd name="connsiteY34" fmla="*/ 777875 h 1619250"/>
              <a:gd name="connsiteX35" fmla="*/ 2397125 w 4500720"/>
              <a:gd name="connsiteY35" fmla="*/ 777875 h 1619250"/>
              <a:gd name="connsiteX36" fmla="*/ 2393950 w 4500720"/>
              <a:gd name="connsiteY36" fmla="*/ 835025 h 1619250"/>
              <a:gd name="connsiteX37" fmla="*/ 2397125 w 4500720"/>
              <a:gd name="connsiteY37" fmla="*/ 835025 h 1619250"/>
              <a:gd name="connsiteX38" fmla="*/ 2397125 w 4500720"/>
              <a:gd name="connsiteY38" fmla="*/ 914400 h 1619250"/>
              <a:gd name="connsiteX39" fmla="*/ 2422525 w 4500720"/>
              <a:gd name="connsiteY39" fmla="*/ 914400 h 1619250"/>
              <a:gd name="connsiteX40" fmla="*/ 2422525 w 4500720"/>
              <a:gd name="connsiteY40" fmla="*/ 965200 h 1619250"/>
              <a:gd name="connsiteX41" fmla="*/ 2447925 w 4500720"/>
              <a:gd name="connsiteY41" fmla="*/ 962025 h 1619250"/>
              <a:gd name="connsiteX42" fmla="*/ 2447925 w 4500720"/>
              <a:gd name="connsiteY42" fmla="*/ 984250 h 1619250"/>
              <a:gd name="connsiteX43" fmla="*/ 2530475 w 4500720"/>
              <a:gd name="connsiteY43" fmla="*/ 987425 h 1619250"/>
              <a:gd name="connsiteX44" fmla="*/ 2530475 w 4500720"/>
              <a:gd name="connsiteY44" fmla="*/ 1016000 h 1619250"/>
              <a:gd name="connsiteX45" fmla="*/ 2838450 w 4500720"/>
              <a:gd name="connsiteY45" fmla="*/ 1019175 h 1619250"/>
              <a:gd name="connsiteX46" fmla="*/ 2838450 w 4500720"/>
              <a:gd name="connsiteY46" fmla="*/ 1035050 h 1619250"/>
              <a:gd name="connsiteX47" fmla="*/ 2857500 w 4500720"/>
              <a:gd name="connsiteY47" fmla="*/ 1035050 h 1619250"/>
              <a:gd name="connsiteX48" fmla="*/ 2854325 w 4500720"/>
              <a:gd name="connsiteY48" fmla="*/ 1085850 h 1619250"/>
              <a:gd name="connsiteX49" fmla="*/ 2876550 w 4500720"/>
              <a:gd name="connsiteY49" fmla="*/ 1085850 h 1619250"/>
              <a:gd name="connsiteX50" fmla="*/ 2873375 w 4500720"/>
              <a:gd name="connsiteY50" fmla="*/ 1196975 h 1619250"/>
              <a:gd name="connsiteX51" fmla="*/ 3140075 w 4500720"/>
              <a:gd name="connsiteY51" fmla="*/ 1196975 h 1619250"/>
              <a:gd name="connsiteX52" fmla="*/ 3140075 w 4500720"/>
              <a:gd name="connsiteY52" fmla="*/ 1219200 h 1619250"/>
              <a:gd name="connsiteX53" fmla="*/ 3197225 w 4500720"/>
              <a:gd name="connsiteY53" fmla="*/ 1219200 h 1619250"/>
              <a:gd name="connsiteX54" fmla="*/ 3200400 w 4500720"/>
              <a:gd name="connsiteY54" fmla="*/ 1279525 h 1619250"/>
              <a:gd name="connsiteX55" fmla="*/ 3546475 w 4500720"/>
              <a:gd name="connsiteY55" fmla="*/ 1276350 h 1619250"/>
              <a:gd name="connsiteX56" fmla="*/ 3546475 w 4500720"/>
              <a:gd name="connsiteY56" fmla="*/ 1304925 h 1619250"/>
              <a:gd name="connsiteX57" fmla="*/ 3613150 w 4500720"/>
              <a:gd name="connsiteY57" fmla="*/ 1301750 h 1619250"/>
              <a:gd name="connsiteX58" fmla="*/ 3613150 w 4500720"/>
              <a:gd name="connsiteY58" fmla="*/ 1330325 h 1619250"/>
              <a:gd name="connsiteX59" fmla="*/ 3705225 w 4500720"/>
              <a:gd name="connsiteY59" fmla="*/ 1330325 h 1619250"/>
              <a:gd name="connsiteX60" fmla="*/ 3705225 w 4500720"/>
              <a:gd name="connsiteY60" fmla="*/ 1358900 h 1619250"/>
              <a:gd name="connsiteX61" fmla="*/ 3743325 w 4500720"/>
              <a:gd name="connsiteY61" fmla="*/ 1362075 h 1619250"/>
              <a:gd name="connsiteX62" fmla="*/ 3743325 w 4500720"/>
              <a:gd name="connsiteY62" fmla="*/ 1384300 h 1619250"/>
              <a:gd name="connsiteX63" fmla="*/ 4114800 w 4500720"/>
              <a:gd name="connsiteY63" fmla="*/ 1387475 h 1619250"/>
              <a:gd name="connsiteX64" fmla="*/ 4111625 w 4500720"/>
              <a:gd name="connsiteY64" fmla="*/ 1438276 h 1619250"/>
              <a:gd name="connsiteX65" fmla="*/ 4127500 w 4500720"/>
              <a:gd name="connsiteY65" fmla="*/ 1438275 h 1619250"/>
              <a:gd name="connsiteX66" fmla="*/ 4127501 w 4500720"/>
              <a:gd name="connsiteY66" fmla="*/ 1489076 h 1619250"/>
              <a:gd name="connsiteX67" fmla="*/ 4146552 w 4500720"/>
              <a:gd name="connsiteY67" fmla="*/ 1489076 h 1619250"/>
              <a:gd name="connsiteX68" fmla="*/ 4146552 w 4500720"/>
              <a:gd name="connsiteY68" fmla="*/ 1517651 h 1619250"/>
              <a:gd name="connsiteX69" fmla="*/ 4181478 w 4500720"/>
              <a:gd name="connsiteY69" fmla="*/ 1517651 h 1619250"/>
              <a:gd name="connsiteX70" fmla="*/ 4181478 w 4500720"/>
              <a:gd name="connsiteY70" fmla="*/ 1549400 h 1619250"/>
              <a:gd name="connsiteX71" fmla="*/ 4248153 w 4500720"/>
              <a:gd name="connsiteY71" fmla="*/ 1549399 h 1619250"/>
              <a:gd name="connsiteX72" fmla="*/ 4248153 w 4500720"/>
              <a:gd name="connsiteY72" fmla="*/ 1587499 h 1619250"/>
              <a:gd name="connsiteX73" fmla="*/ 4413253 w 4500720"/>
              <a:gd name="connsiteY73" fmla="*/ 1590675 h 1619250"/>
              <a:gd name="connsiteX74" fmla="*/ 4413253 w 4500720"/>
              <a:gd name="connsiteY74" fmla="*/ 1619250 h 1619250"/>
              <a:gd name="connsiteX75" fmla="*/ 4492628 w 4500720"/>
              <a:gd name="connsiteY75" fmla="*/ 1619249 h 1619250"/>
              <a:gd name="connsiteX76" fmla="*/ 4498977 w 4500720"/>
              <a:gd name="connsiteY76" fmla="*/ 1616074 h 1619250"/>
              <a:gd name="connsiteX0" fmla="*/ 0 w 4498017"/>
              <a:gd name="connsiteY0" fmla="*/ 0 h 1781176"/>
              <a:gd name="connsiteX1" fmla="*/ 450850 w 4498017"/>
              <a:gd name="connsiteY1" fmla="*/ 6350 h 1781176"/>
              <a:gd name="connsiteX2" fmla="*/ 450850 w 4498017"/>
              <a:gd name="connsiteY2" fmla="*/ 28575 h 1781176"/>
              <a:gd name="connsiteX3" fmla="*/ 638175 w 4498017"/>
              <a:gd name="connsiteY3" fmla="*/ 28575 h 1781176"/>
              <a:gd name="connsiteX4" fmla="*/ 641350 w 4498017"/>
              <a:gd name="connsiteY4" fmla="*/ 50800 h 1781176"/>
              <a:gd name="connsiteX5" fmla="*/ 838200 w 4498017"/>
              <a:gd name="connsiteY5" fmla="*/ 57150 h 1781176"/>
              <a:gd name="connsiteX6" fmla="*/ 841375 w 4498017"/>
              <a:gd name="connsiteY6" fmla="*/ 79375 h 1781176"/>
              <a:gd name="connsiteX7" fmla="*/ 898525 w 4498017"/>
              <a:gd name="connsiteY7" fmla="*/ 79375 h 1781176"/>
              <a:gd name="connsiteX8" fmla="*/ 908050 w 4498017"/>
              <a:gd name="connsiteY8" fmla="*/ 101600 h 1781176"/>
              <a:gd name="connsiteX9" fmla="*/ 1416050 w 4498017"/>
              <a:gd name="connsiteY9" fmla="*/ 104775 h 1781176"/>
              <a:gd name="connsiteX10" fmla="*/ 1416050 w 4498017"/>
              <a:gd name="connsiteY10" fmla="*/ 120650 h 1781176"/>
              <a:gd name="connsiteX11" fmla="*/ 1431925 w 4498017"/>
              <a:gd name="connsiteY11" fmla="*/ 120650 h 1781176"/>
              <a:gd name="connsiteX12" fmla="*/ 1431925 w 4498017"/>
              <a:gd name="connsiteY12" fmla="*/ 136525 h 1781176"/>
              <a:gd name="connsiteX13" fmla="*/ 1441450 w 4498017"/>
              <a:gd name="connsiteY13" fmla="*/ 136525 h 1781176"/>
              <a:gd name="connsiteX14" fmla="*/ 1441450 w 4498017"/>
              <a:gd name="connsiteY14" fmla="*/ 155575 h 1781176"/>
              <a:gd name="connsiteX15" fmla="*/ 1466850 w 4498017"/>
              <a:gd name="connsiteY15" fmla="*/ 161925 h 1781176"/>
              <a:gd name="connsiteX16" fmla="*/ 1466850 w 4498017"/>
              <a:gd name="connsiteY16" fmla="*/ 180975 h 1781176"/>
              <a:gd name="connsiteX17" fmla="*/ 1889125 w 4498017"/>
              <a:gd name="connsiteY17" fmla="*/ 180975 h 1781176"/>
              <a:gd name="connsiteX18" fmla="*/ 1889125 w 4498017"/>
              <a:gd name="connsiteY18" fmla="*/ 209550 h 1781176"/>
              <a:gd name="connsiteX19" fmla="*/ 1927225 w 4498017"/>
              <a:gd name="connsiteY19" fmla="*/ 209550 h 1781176"/>
              <a:gd name="connsiteX20" fmla="*/ 1930400 w 4498017"/>
              <a:gd name="connsiteY20" fmla="*/ 234950 h 1781176"/>
              <a:gd name="connsiteX21" fmla="*/ 2320925 w 4498017"/>
              <a:gd name="connsiteY21" fmla="*/ 238125 h 1781176"/>
              <a:gd name="connsiteX22" fmla="*/ 2317750 w 4498017"/>
              <a:gd name="connsiteY22" fmla="*/ 263525 h 1781176"/>
              <a:gd name="connsiteX23" fmla="*/ 2343150 w 4498017"/>
              <a:gd name="connsiteY23" fmla="*/ 263525 h 1781176"/>
              <a:gd name="connsiteX24" fmla="*/ 2346325 w 4498017"/>
              <a:gd name="connsiteY24" fmla="*/ 358775 h 1781176"/>
              <a:gd name="connsiteX25" fmla="*/ 2355850 w 4498017"/>
              <a:gd name="connsiteY25" fmla="*/ 361950 h 1781176"/>
              <a:gd name="connsiteX26" fmla="*/ 2359025 w 4498017"/>
              <a:gd name="connsiteY26" fmla="*/ 444500 h 1781176"/>
              <a:gd name="connsiteX27" fmla="*/ 2365375 w 4498017"/>
              <a:gd name="connsiteY27" fmla="*/ 444500 h 1781176"/>
              <a:gd name="connsiteX28" fmla="*/ 2362200 w 4498017"/>
              <a:gd name="connsiteY28" fmla="*/ 546100 h 1781176"/>
              <a:gd name="connsiteX29" fmla="*/ 2371725 w 4498017"/>
              <a:gd name="connsiteY29" fmla="*/ 546100 h 1781176"/>
              <a:gd name="connsiteX30" fmla="*/ 2371725 w 4498017"/>
              <a:gd name="connsiteY30" fmla="*/ 625475 h 1781176"/>
              <a:gd name="connsiteX31" fmla="*/ 2381250 w 4498017"/>
              <a:gd name="connsiteY31" fmla="*/ 625475 h 1781176"/>
              <a:gd name="connsiteX32" fmla="*/ 2378075 w 4498017"/>
              <a:gd name="connsiteY32" fmla="*/ 704850 h 1781176"/>
              <a:gd name="connsiteX33" fmla="*/ 2387600 w 4498017"/>
              <a:gd name="connsiteY33" fmla="*/ 704850 h 1781176"/>
              <a:gd name="connsiteX34" fmla="*/ 2381250 w 4498017"/>
              <a:gd name="connsiteY34" fmla="*/ 777875 h 1781176"/>
              <a:gd name="connsiteX35" fmla="*/ 2397125 w 4498017"/>
              <a:gd name="connsiteY35" fmla="*/ 777875 h 1781176"/>
              <a:gd name="connsiteX36" fmla="*/ 2393950 w 4498017"/>
              <a:gd name="connsiteY36" fmla="*/ 835025 h 1781176"/>
              <a:gd name="connsiteX37" fmla="*/ 2397125 w 4498017"/>
              <a:gd name="connsiteY37" fmla="*/ 835025 h 1781176"/>
              <a:gd name="connsiteX38" fmla="*/ 2397125 w 4498017"/>
              <a:gd name="connsiteY38" fmla="*/ 914400 h 1781176"/>
              <a:gd name="connsiteX39" fmla="*/ 2422525 w 4498017"/>
              <a:gd name="connsiteY39" fmla="*/ 914400 h 1781176"/>
              <a:gd name="connsiteX40" fmla="*/ 2422525 w 4498017"/>
              <a:gd name="connsiteY40" fmla="*/ 965200 h 1781176"/>
              <a:gd name="connsiteX41" fmla="*/ 2447925 w 4498017"/>
              <a:gd name="connsiteY41" fmla="*/ 962025 h 1781176"/>
              <a:gd name="connsiteX42" fmla="*/ 2447925 w 4498017"/>
              <a:gd name="connsiteY42" fmla="*/ 984250 h 1781176"/>
              <a:gd name="connsiteX43" fmla="*/ 2530475 w 4498017"/>
              <a:gd name="connsiteY43" fmla="*/ 987425 h 1781176"/>
              <a:gd name="connsiteX44" fmla="*/ 2530475 w 4498017"/>
              <a:gd name="connsiteY44" fmla="*/ 1016000 h 1781176"/>
              <a:gd name="connsiteX45" fmla="*/ 2838450 w 4498017"/>
              <a:gd name="connsiteY45" fmla="*/ 1019175 h 1781176"/>
              <a:gd name="connsiteX46" fmla="*/ 2838450 w 4498017"/>
              <a:gd name="connsiteY46" fmla="*/ 1035050 h 1781176"/>
              <a:gd name="connsiteX47" fmla="*/ 2857500 w 4498017"/>
              <a:gd name="connsiteY47" fmla="*/ 1035050 h 1781176"/>
              <a:gd name="connsiteX48" fmla="*/ 2854325 w 4498017"/>
              <a:gd name="connsiteY48" fmla="*/ 1085850 h 1781176"/>
              <a:gd name="connsiteX49" fmla="*/ 2876550 w 4498017"/>
              <a:gd name="connsiteY49" fmla="*/ 1085850 h 1781176"/>
              <a:gd name="connsiteX50" fmla="*/ 2873375 w 4498017"/>
              <a:gd name="connsiteY50" fmla="*/ 1196975 h 1781176"/>
              <a:gd name="connsiteX51" fmla="*/ 3140075 w 4498017"/>
              <a:gd name="connsiteY51" fmla="*/ 1196975 h 1781176"/>
              <a:gd name="connsiteX52" fmla="*/ 3140075 w 4498017"/>
              <a:gd name="connsiteY52" fmla="*/ 1219200 h 1781176"/>
              <a:gd name="connsiteX53" fmla="*/ 3197225 w 4498017"/>
              <a:gd name="connsiteY53" fmla="*/ 1219200 h 1781176"/>
              <a:gd name="connsiteX54" fmla="*/ 3200400 w 4498017"/>
              <a:gd name="connsiteY54" fmla="*/ 1279525 h 1781176"/>
              <a:gd name="connsiteX55" fmla="*/ 3546475 w 4498017"/>
              <a:gd name="connsiteY55" fmla="*/ 1276350 h 1781176"/>
              <a:gd name="connsiteX56" fmla="*/ 3546475 w 4498017"/>
              <a:gd name="connsiteY56" fmla="*/ 1304925 h 1781176"/>
              <a:gd name="connsiteX57" fmla="*/ 3613150 w 4498017"/>
              <a:gd name="connsiteY57" fmla="*/ 1301750 h 1781176"/>
              <a:gd name="connsiteX58" fmla="*/ 3613150 w 4498017"/>
              <a:gd name="connsiteY58" fmla="*/ 1330325 h 1781176"/>
              <a:gd name="connsiteX59" fmla="*/ 3705225 w 4498017"/>
              <a:gd name="connsiteY59" fmla="*/ 1330325 h 1781176"/>
              <a:gd name="connsiteX60" fmla="*/ 3705225 w 4498017"/>
              <a:gd name="connsiteY60" fmla="*/ 1358900 h 1781176"/>
              <a:gd name="connsiteX61" fmla="*/ 3743325 w 4498017"/>
              <a:gd name="connsiteY61" fmla="*/ 1362075 h 1781176"/>
              <a:gd name="connsiteX62" fmla="*/ 3743325 w 4498017"/>
              <a:gd name="connsiteY62" fmla="*/ 1384300 h 1781176"/>
              <a:gd name="connsiteX63" fmla="*/ 4114800 w 4498017"/>
              <a:gd name="connsiteY63" fmla="*/ 1387475 h 1781176"/>
              <a:gd name="connsiteX64" fmla="*/ 4111625 w 4498017"/>
              <a:gd name="connsiteY64" fmla="*/ 1438276 h 1781176"/>
              <a:gd name="connsiteX65" fmla="*/ 4127500 w 4498017"/>
              <a:gd name="connsiteY65" fmla="*/ 1438275 h 1781176"/>
              <a:gd name="connsiteX66" fmla="*/ 4127501 w 4498017"/>
              <a:gd name="connsiteY66" fmla="*/ 1489076 h 1781176"/>
              <a:gd name="connsiteX67" fmla="*/ 4146552 w 4498017"/>
              <a:gd name="connsiteY67" fmla="*/ 1489076 h 1781176"/>
              <a:gd name="connsiteX68" fmla="*/ 4146552 w 4498017"/>
              <a:gd name="connsiteY68" fmla="*/ 1517651 h 1781176"/>
              <a:gd name="connsiteX69" fmla="*/ 4181478 w 4498017"/>
              <a:gd name="connsiteY69" fmla="*/ 1517651 h 1781176"/>
              <a:gd name="connsiteX70" fmla="*/ 4181478 w 4498017"/>
              <a:gd name="connsiteY70" fmla="*/ 1549400 h 1781176"/>
              <a:gd name="connsiteX71" fmla="*/ 4248153 w 4498017"/>
              <a:gd name="connsiteY71" fmla="*/ 1549399 h 1781176"/>
              <a:gd name="connsiteX72" fmla="*/ 4248153 w 4498017"/>
              <a:gd name="connsiteY72" fmla="*/ 1587499 h 1781176"/>
              <a:gd name="connsiteX73" fmla="*/ 4413253 w 4498017"/>
              <a:gd name="connsiteY73" fmla="*/ 1590675 h 1781176"/>
              <a:gd name="connsiteX74" fmla="*/ 4413253 w 4498017"/>
              <a:gd name="connsiteY74" fmla="*/ 1619250 h 1781176"/>
              <a:gd name="connsiteX75" fmla="*/ 4492628 w 4498017"/>
              <a:gd name="connsiteY75" fmla="*/ 1619249 h 1781176"/>
              <a:gd name="connsiteX76" fmla="*/ 4489452 w 4498017"/>
              <a:gd name="connsiteY76" fmla="*/ 1781174 h 1781176"/>
              <a:gd name="connsiteX0" fmla="*/ 0 w 4492628"/>
              <a:gd name="connsiteY0" fmla="*/ 0 h 1781174"/>
              <a:gd name="connsiteX1" fmla="*/ 450850 w 4492628"/>
              <a:gd name="connsiteY1" fmla="*/ 6350 h 1781174"/>
              <a:gd name="connsiteX2" fmla="*/ 450850 w 4492628"/>
              <a:gd name="connsiteY2" fmla="*/ 28575 h 1781174"/>
              <a:gd name="connsiteX3" fmla="*/ 638175 w 4492628"/>
              <a:gd name="connsiteY3" fmla="*/ 28575 h 1781174"/>
              <a:gd name="connsiteX4" fmla="*/ 641350 w 4492628"/>
              <a:gd name="connsiteY4" fmla="*/ 50800 h 1781174"/>
              <a:gd name="connsiteX5" fmla="*/ 838200 w 4492628"/>
              <a:gd name="connsiteY5" fmla="*/ 57150 h 1781174"/>
              <a:gd name="connsiteX6" fmla="*/ 841375 w 4492628"/>
              <a:gd name="connsiteY6" fmla="*/ 79375 h 1781174"/>
              <a:gd name="connsiteX7" fmla="*/ 898525 w 4492628"/>
              <a:gd name="connsiteY7" fmla="*/ 79375 h 1781174"/>
              <a:gd name="connsiteX8" fmla="*/ 908050 w 4492628"/>
              <a:gd name="connsiteY8" fmla="*/ 101600 h 1781174"/>
              <a:gd name="connsiteX9" fmla="*/ 1416050 w 4492628"/>
              <a:gd name="connsiteY9" fmla="*/ 104775 h 1781174"/>
              <a:gd name="connsiteX10" fmla="*/ 1416050 w 4492628"/>
              <a:gd name="connsiteY10" fmla="*/ 120650 h 1781174"/>
              <a:gd name="connsiteX11" fmla="*/ 1431925 w 4492628"/>
              <a:gd name="connsiteY11" fmla="*/ 120650 h 1781174"/>
              <a:gd name="connsiteX12" fmla="*/ 1431925 w 4492628"/>
              <a:gd name="connsiteY12" fmla="*/ 136525 h 1781174"/>
              <a:gd name="connsiteX13" fmla="*/ 1441450 w 4492628"/>
              <a:gd name="connsiteY13" fmla="*/ 136525 h 1781174"/>
              <a:gd name="connsiteX14" fmla="*/ 1441450 w 4492628"/>
              <a:gd name="connsiteY14" fmla="*/ 155575 h 1781174"/>
              <a:gd name="connsiteX15" fmla="*/ 1466850 w 4492628"/>
              <a:gd name="connsiteY15" fmla="*/ 161925 h 1781174"/>
              <a:gd name="connsiteX16" fmla="*/ 1466850 w 4492628"/>
              <a:gd name="connsiteY16" fmla="*/ 180975 h 1781174"/>
              <a:gd name="connsiteX17" fmla="*/ 1889125 w 4492628"/>
              <a:gd name="connsiteY17" fmla="*/ 180975 h 1781174"/>
              <a:gd name="connsiteX18" fmla="*/ 1889125 w 4492628"/>
              <a:gd name="connsiteY18" fmla="*/ 209550 h 1781174"/>
              <a:gd name="connsiteX19" fmla="*/ 1927225 w 4492628"/>
              <a:gd name="connsiteY19" fmla="*/ 209550 h 1781174"/>
              <a:gd name="connsiteX20" fmla="*/ 1930400 w 4492628"/>
              <a:gd name="connsiteY20" fmla="*/ 234950 h 1781174"/>
              <a:gd name="connsiteX21" fmla="*/ 2320925 w 4492628"/>
              <a:gd name="connsiteY21" fmla="*/ 238125 h 1781174"/>
              <a:gd name="connsiteX22" fmla="*/ 2317750 w 4492628"/>
              <a:gd name="connsiteY22" fmla="*/ 263525 h 1781174"/>
              <a:gd name="connsiteX23" fmla="*/ 2343150 w 4492628"/>
              <a:gd name="connsiteY23" fmla="*/ 263525 h 1781174"/>
              <a:gd name="connsiteX24" fmla="*/ 2346325 w 4492628"/>
              <a:gd name="connsiteY24" fmla="*/ 358775 h 1781174"/>
              <a:gd name="connsiteX25" fmla="*/ 2355850 w 4492628"/>
              <a:gd name="connsiteY25" fmla="*/ 361950 h 1781174"/>
              <a:gd name="connsiteX26" fmla="*/ 2359025 w 4492628"/>
              <a:gd name="connsiteY26" fmla="*/ 444500 h 1781174"/>
              <a:gd name="connsiteX27" fmla="*/ 2365375 w 4492628"/>
              <a:gd name="connsiteY27" fmla="*/ 444500 h 1781174"/>
              <a:gd name="connsiteX28" fmla="*/ 2362200 w 4492628"/>
              <a:gd name="connsiteY28" fmla="*/ 546100 h 1781174"/>
              <a:gd name="connsiteX29" fmla="*/ 2371725 w 4492628"/>
              <a:gd name="connsiteY29" fmla="*/ 546100 h 1781174"/>
              <a:gd name="connsiteX30" fmla="*/ 2371725 w 4492628"/>
              <a:gd name="connsiteY30" fmla="*/ 625475 h 1781174"/>
              <a:gd name="connsiteX31" fmla="*/ 2381250 w 4492628"/>
              <a:gd name="connsiteY31" fmla="*/ 625475 h 1781174"/>
              <a:gd name="connsiteX32" fmla="*/ 2378075 w 4492628"/>
              <a:gd name="connsiteY32" fmla="*/ 704850 h 1781174"/>
              <a:gd name="connsiteX33" fmla="*/ 2387600 w 4492628"/>
              <a:gd name="connsiteY33" fmla="*/ 704850 h 1781174"/>
              <a:gd name="connsiteX34" fmla="*/ 2381250 w 4492628"/>
              <a:gd name="connsiteY34" fmla="*/ 777875 h 1781174"/>
              <a:gd name="connsiteX35" fmla="*/ 2397125 w 4492628"/>
              <a:gd name="connsiteY35" fmla="*/ 777875 h 1781174"/>
              <a:gd name="connsiteX36" fmla="*/ 2393950 w 4492628"/>
              <a:gd name="connsiteY36" fmla="*/ 835025 h 1781174"/>
              <a:gd name="connsiteX37" fmla="*/ 2397125 w 4492628"/>
              <a:gd name="connsiteY37" fmla="*/ 835025 h 1781174"/>
              <a:gd name="connsiteX38" fmla="*/ 2397125 w 4492628"/>
              <a:gd name="connsiteY38" fmla="*/ 914400 h 1781174"/>
              <a:gd name="connsiteX39" fmla="*/ 2422525 w 4492628"/>
              <a:gd name="connsiteY39" fmla="*/ 914400 h 1781174"/>
              <a:gd name="connsiteX40" fmla="*/ 2422525 w 4492628"/>
              <a:gd name="connsiteY40" fmla="*/ 965200 h 1781174"/>
              <a:gd name="connsiteX41" fmla="*/ 2447925 w 4492628"/>
              <a:gd name="connsiteY41" fmla="*/ 962025 h 1781174"/>
              <a:gd name="connsiteX42" fmla="*/ 2447925 w 4492628"/>
              <a:gd name="connsiteY42" fmla="*/ 984250 h 1781174"/>
              <a:gd name="connsiteX43" fmla="*/ 2530475 w 4492628"/>
              <a:gd name="connsiteY43" fmla="*/ 987425 h 1781174"/>
              <a:gd name="connsiteX44" fmla="*/ 2530475 w 4492628"/>
              <a:gd name="connsiteY44" fmla="*/ 1016000 h 1781174"/>
              <a:gd name="connsiteX45" fmla="*/ 2838450 w 4492628"/>
              <a:gd name="connsiteY45" fmla="*/ 1019175 h 1781174"/>
              <a:gd name="connsiteX46" fmla="*/ 2838450 w 4492628"/>
              <a:gd name="connsiteY46" fmla="*/ 1035050 h 1781174"/>
              <a:gd name="connsiteX47" fmla="*/ 2857500 w 4492628"/>
              <a:gd name="connsiteY47" fmla="*/ 1035050 h 1781174"/>
              <a:gd name="connsiteX48" fmla="*/ 2854325 w 4492628"/>
              <a:gd name="connsiteY48" fmla="*/ 1085850 h 1781174"/>
              <a:gd name="connsiteX49" fmla="*/ 2876550 w 4492628"/>
              <a:gd name="connsiteY49" fmla="*/ 1085850 h 1781174"/>
              <a:gd name="connsiteX50" fmla="*/ 2873375 w 4492628"/>
              <a:gd name="connsiteY50" fmla="*/ 1196975 h 1781174"/>
              <a:gd name="connsiteX51" fmla="*/ 3140075 w 4492628"/>
              <a:gd name="connsiteY51" fmla="*/ 1196975 h 1781174"/>
              <a:gd name="connsiteX52" fmla="*/ 3140075 w 4492628"/>
              <a:gd name="connsiteY52" fmla="*/ 1219200 h 1781174"/>
              <a:gd name="connsiteX53" fmla="*/ 3197225 w 4492628"/>
              <a:gd name="connsiteY53" fmla="*/ 1219200 h 1781174"/>
              <a:gd name="connsiteX54" fmla="*/ 3200400 w 4492628"/>
              <a:gd name="connsiteY54" fmla="*/ 1279525 h 1781174"/>
              <a:gd name="connsiteX55" fmla="*/ 3546475 w 4492628"/>
              <a:gd name="connsiteY55" fmla="*/ 1276350 h 1781174"/>
              <a:gd name="connsiteX56" fmla="*/ 3546475 w 4492628"/>
              <a:gd name="connsiteY56" fmla="*/ 1304925 h 1781174"/>
              <a:gd name="connsiteX57" fmla="*/ 3613150 w 4492628"/>
              <a:gd name="connsiteY57" fmla="*/ 1301750 h 1781174"/>
              <a:gd name="connsiteX58" fmla="*/ 3613150 w 4492628"/>
              <a:gd name="connsiteY58" fmla="*/ 1330325 h 1781174"/>
              <a:gd name="connsiteX59" fmla="*/ 3705225 w 4492628"/>
              <a:gd name="connsiteY59" fmla="*/ 1330325 h 1781174"/>
              <a:gd name="connsiteX60" fmla="*/ 3705225 w 4492628"/>
              <a:gd name="connsiteY60" fmla="*/ 1358900 h 1781174"/>
              <a:gd name="connsiteX61" fmla="*/ 3743325 w 4492628"/>
              <a:gd name="connsiteY61" fmla="*/ 1362075 h 1781174"/>
              <a:gd name="connsiteX62" fmla="*/ 3743325 w 4492628"/>
              <a:gd name="connsiteY62" fmla="*/ 1384300 h 1781174"/>
              <a:gd name="connsiteX63" fmla="*/ 4114800 w 4492628"/>
              <a:gd name="connsiteY63" fmla="*/ 1387475 h 1781174"/>
              <a:gd name="connsiteX64" fmla="*/ 4111625 w 4492628"/>
              <a:gd name="connsiteY64" fmla="*/ 1438276 h 1781174"/>
              <a:gd name="connsiteX65" fmla="*/ 4127500 w 4492628"/>
              <a:gd name="connsiteY65" fmla="*/ 1438275 h 1781174"/>
              <a:gd name="connsiteX66" fmla="*/ 4127501 w 4492628"/>
              <a:gd name="connsiteY66" fmla="*/ 1489076 h 1781174"/>
              <a:gd name="connsiteX67" fmla="*/ 4146552 w 4492628"/>
              <a:gd name="connsiteY67" fmla="*/ 1489076 h 1781174"/>
              <a:gd name="connsiteX68" fmla="*/ 4146552 w 4492628"/>
              <a:gd name="connsiteY68" fmla="*/ 1517651 h 1781174"/>
              <a:gd name="connsiteX69" fmla="*/ 4181478 w 4492628"/>
              <a:gd name="connsiteY69" fmla="*/ 1517651 h 1781174"/>
              <a:gd name="connsiteX70" fmla="*/ 4181478 w 4492628"/>
              <a:gd name="connsiteY70" fmla="*/ 1549400 h 1781174"/>
              <a:gd name="connsiteX71" fmla="*/ 4248153 w 4492628"/>
              <a:gd name="connsiteY71" fmla="*/ 1549399 h 1781174"/>
              <a:gd name="connsiteX72" fmla="*/ 4248153 w 4492628"/>
              <a:gd name="connsiteY72" fmla="*/ 1587499 h 1781174"/>
              <a:gd name="connsiteX73" fmla="*/ 4413253 w 4492628"/>
              <a:gd name="connsiteY73" fmla="*/ 1590675 h 1781174"/>
              <a:gd name="connsiteX74" fmla="*/ 4413253 w 4492628"/>
              <a:gd name="connsiteY74" fmla="*/ 1619250 h 1781174"/>
              <a:gd name="connsiteX75" fmla="*/ 4492628 w 4492628"/>
              <a:gd name="connsiteY75" fmla="*/ 1619249 h 1781174"/>
              <a:gd name="connsiteX76" fmla="*/ 4489452 w 4492628"/>
              <a:gd name="connsiteY76" fmla="*/ 1781174 h 1781174"/>
              <a:gd name="connsiteX0" fmla="*/ 0 w 4492628"/>
              <a:gd name="connsiteY0" fmla="*/ 0 h 1676399"/>
              <a:gd name="connsiteX1" fmla="*/ 450850 w 4492628"/>
              <a:gd name="connsiteY1" fmla="*/ 6350 h 1676399"/>
              <a:gd name="connsiteX2" fmla="*/ 450850 w 4492628"/>
              <a:gd name="connsiteY2" fmla="*/ 28575 h 1676399"/>
              <a:gd name="connsiteX3" fmla="*/ 638175 w 4492628"/>
              <a:gd name="connsiteY3" fmla="*/ 28575 h 1676399"/>
              <a:gd name="connsiteX4" fmla="*/ 641350 w 4492628"/>
              <a:gd name="connsiteY4" fmla="*/ 50800 h 1676399"/>
              <a:gd name="connsiteX5" fmla="*/ 838200 w 4492628"/>
              <a:gd name="connsiteY5" fmla="*/ 57150 h 1676399"/>
              <a:gd name="connsiteX6" fmla="*/ 841375 w 4492628"/>
              <a:gd name="connsiteY6" fmla="*/ 79375 h 1676399"/>
              <a:gd name="connsiteX7" fmla="*/ 898525 w 4492628"/>
              <a:gd name="connsiteY7" fmla="*/ 79375 h 1676399"/>
              <a:gd name="connsiteX8" fmla="*/ 908050 w 4492628"/>
              <a:gd name="connsiteY8" fmla="*/ 101600 h 1676399"/>
              <a:gd name="connsiteX9" fmla="*/ 1416050 w 4492628"/>
              <a:gd name="connsiteY9" fmla="*/ 104775 h 1676399"/>
              <a:gd name="connsiteX10" fmla="*/ 1416050 w 4492628"/>
              <a:gd name="connsiteY10" fmla="*/ 120650 h 1676399"/>
              <a:gd name="connsiteX11" fmla="*/ 1431925 w 4492628"/>
              <a:gd name="connsiteY11" fmla="*/ 120650 h 1676399"/>
              <a:gd name="connsiteX12" fmla="*/ 1431925 w 4492628"/>
              <a:gd name="connsiteY12" fmla="*/ 136525 h 1676399"/>
              <a:gd name="connsiteX13" fmla="*/ 1441450 w 4492628"/>
              <a:gd name="connsiteY13" fmla="*/ 136525 h 1676399"/>
              <a:gd name="connsiteX14" fmla="*/ 1441450 w 4492628"/>
              <a:gd name="connsiteY14" fmla="*/ 155575 h 1676399"/>
              <a:gd name="connsiteX15" fmla="*/ 1466850 w 4492628"/>
              <a:gd name="connsiteY15" fmla="*/ 161925 h 1676399"/>
              <a:gd name="connsiteX16" fmla="*/ 1466850 w 4492628"/>
              <a:gd name="connsiteY16" fmla="*/ 180975 h 1676399"/>
              <a:gd name="connsiteX17" fmla="*/ 1889125 w 4492628"/>
              <a:gd name="connsiteY17" fmla="*/ 180975 h 1676399"/>
              <a:gd name="connsiteX18" fmla="*/ 1889125 w 4492628"/>
              <a:gd name="connsiteY18" fmla="*/ 209550 h 1676399"/>
              <a:gd name="connsiteX19" fmla="*/ 1927225 w 4492628"/>
              <a:gd name="connsiteY19" fmla="*/ 209550 h 1676399"/>
              <a:gd name="connsiteX20" fmla="*/ 1930400 w 4492628"/>
              <a:gd name="connsiteY20" fmla="*/ 234950 h 1676399"/>
              <a:gd name="connsiteX21" fmla="*/ 2320925 w 4492628"/>
              <a:gd name="connsiteY21" fmla="*/ 238125 h 1676399"/>
              <a:gd name="connsiteX22" fmla="*/ 2317750 w 4492628"/>
              <a:gd name="connsiteY22" fmla="*/ 263525 h 1676399"/>
              <a:gd name="connsiteX23" fmla="*/ 2343150 w 4492628"/>
              <a:gd name="connsiteY23" fmla="*/ 263525 h 1676399"/>
              <a:gd name="connsiteX24" fmla="*/ 2346325 w 4492628"/>
              <a:gd name="connsiteY24" fmla="*/ 358775 h 1676399"/>
              <a:gd name="connsiteX25" fmla="*/ 2355850 w 4492628"/>
              <a:gd name="connsiteY25" fmla="*/ 361950 h 1676399"/>
              <a:gd name="connsiteX26" fmla="*/ 2359025 w 4492628"/>
              <a:gd name="connsiteY26" fmla="*/ 444500 h 1676399"/>
              <a:gd name="connsiteX27" fmla="*/ 2365375 w 4492628"/>
              <a:gd name="connsiteY27" fmla="*/ 444500 h 1676399"/>
              <a:gd name="connsiteX28" fmla="*/ 2362200 w 4492628"/>
              <a:gd name="connsiteY28" fmla="*/ 546100 h 1676399"/>
              <a:gd name="connsiteX29" fmla="*/ 2371725 w 4492628"/>
              <a:gd name="connsiteY29" fmla="*/ 546100 h 1676399"/>
              <a:gd name="connsiteX30" fmla="*/ 2371725 w 4492628"/>
              <a:gd name="connsiteY30" fmla="*/ 625475 h 1676399"/>
              <a:gd name="connsiteX31" fmla="*/ 2381250 w 4492628"/>
              <a:gd name="connsiteY31" fmla="*/ 625475 h 1676399"/>
              <a:gd name="connsiteX32" fmla="*/ 2378075 w 4492628"/>
              <a:gd name="connsiteY32" fmla="*/ 704850 h 1676399"/>
              <a:gd name="connsiteX33" fmla="*/ 2387600 w 4492628"/>
              <a:gd name="connsiteY33" fmla="*/ 704850 h 1676399"/>
              <a:gd name="connsiteX34" fmla="*/ 2381250 w 4492628"/>
              <a:gd name="connsiteY34" fmla="*/ 777875 h 1676399"/>
              <a:gd name="connsiteX35" fmla="*/ 2397125 w 4492628"/>
              <a:gd name="connsiteY35" fmla="*/ 777875 h 1676399"/>
              <a:gd name="connsiteX36" fmla="*/ 2393950 w 4492628"/>
              <a:gd name="connsiteY36" fmla="*/ 835025 h 1676399"/>
              <a:gd name="connsiteX37" fmla="*/ 2397125 w 4492628"/>
              <a:gd name="connsiteY37" fmla="*/ 835025 h 1676399"/>
              <a:gd name="connsiteX38" fmla="*/ 2397125 w 4492628"/>
              <a:gd name="connsiteY38" fmla="*/ 914400 h 1676399"/>
              <a:gd name="connsiteX39" fmla="*/ 2422525 w 4492628"/>
              <a:gd name="connsiteY39" fmla="*/ 914400 h 1676399"/>
              <a:gd name="connsiteX40" fmla="*/ 2422525 w 4492628"/>
              <a:gd name="connsiteY40" fmla="*/ 965200 h 1676399"/>
              <a:gd name="connsiteX41" fmla="*/ 2447925 w 4492628"/>
              <a:gd name="connsiteY41" fmla="*/ 962025 h 1676399"/>
              <a:gd name="connsiteX42" fmla="*/ 2447925 w 4492628"/>
              <a:gd name="connsiteY42" fmla="*/ 984250 h 1676399"/>
              <a:gd name="connsiteX43" fmla="*/ 2530475 w 4492628"/>
              <a:gd name="connsiteY43" fmla="*/ 987425 h 1676399"/>
              <a:gd name="connsiteX44" fmla="*/ 2530475 w 4492628"/>
              <a:gd name="connsiteY44" fmla="*/ 1016000 h 1676399"/>
              <a:gd name="connsiteX45" fmla="*/ 2838450 w 4492628"/>
              <a:gd name="connsiteY45" fmla="*/ 1019175 h 1676399"/>
              <a:gd name="connsiteX46" fmla="*/ 2838450 w 4492628"/>
              <a:gd name="connsiteY46" fmla="*/ 1035050 h 1676399"/>
              <a:gd name="connsiteX47" fmla="*/ 2857500 w 4492628"/>
              <a:gd name="connsiteY47" fmla="*/ 1035050 h 1676399"/>
              <a:gd name="connsiteX48" fmla="*/ 2854325 w 4492628"/>
              <a:gd name="connsiteY48" fmla="*/ 1085850 h 1676399"/>
              <a:gd name="connsiteX49" fmla="*/ 2876550 w 4492628"/>
              <a:gd name="connsiteY49" fmla="*/ 1085850 h 1676399"/>
              <a:gd name="connsiteX50" fmla="*/ 2873375 w 4492628"/>
              <a:gd name="connsiteY50" fmla="*/ 1196975 h 1676399"/>
              <a:gd name="connsiteX51" fmla="*/ 3140075 w 4492628"/>
              <a:gd name="connsiteY51" fmla="*/ 1196975 h 1676399"/>
              <a:gd name="connsiteX52" fmla="*/ 3140075 w 4492628"/>
              <a:gd name="connsiteY52" fmla="*/ 1219200 h 1676399"/>
              <a:gd name="connsiteX53" fmla="*/ 3197225 w 4492628"/>
              <a:gd name="connsiteY53" fmla="*/ 1219200 h 1676399"/>
              <a:gd name="connsiteX54" fmla="*/ 3200400 w 4492628"/>
              <a:gd name="connsiteY54" fmla="*/ 1279525 h 1676399"/>
              <a:gd name="connsiteX55" fmla="*/ 3546475 w 4492628"/>
              <a:gd name="connsiteY55" fmla="*/ 1276350 h 1676399"/>
              <a:gd name="connsiteX56" fmla="*/ 3546475 w 4492628"/>
              <a:gd name="connsiteY56" fmla="*/ 1304925 h 1676399"/>
              <a:gd name="connsiteX57" fmla="*/ 3613150 w 4492628"/>
              <a:gd name="connsiteY57" fmla="*/ 1301750 h 1676399"/>
              <a:gd name="connsiteX58" fmla="*/ 3613150 w 4492628"/>
              <a:gd name="connsiteY58" fmla="*/ 1330325 h 1676399"/>
              <a:gd name="connsiteX59" fmla="*/ 3705225 w 4492628"/>
              <a:gd name="connsiteY59" fmla="*/ 1330325 h 1676399"/>
              <a:gd name="connsiteX60" fmla="*/ 3705225 w 4492628"/>
              <a:gd name="connsiteY60" fmla="*/ 1358900 h 1676399"/>
              <a:gd name="connsiteX61" fmla="*/ 3743325 w 4492628"/>
              <a:gd name="connsiteY61" fmla="*/ 1362075 h 1676399"/>
              <a:gd name="connsiteX62" fmla="*/ 3743325 w 4492628"/>
              <a:gd name="connsiteY62" fmla="*/ 1384300 h 1676399"/>
              <a:gd name="connsiteX63" fmla="*/ 4114800 w 4492628"/>
              <a:gd name="connsiteY63" fmla="*/ 1387475 h 1676399"/>
              <a:gd name="connsiteX64" fmla="*/ 4111625 w 4492628"/>
              <a:gd name="connsiteY64" fmla="*/ 1438276 h 1676399"/>
              <a:gd name="connsiteX65" fmla="*/ 4127500 w 4492628"/>
              <a:gd name="connsiteY65" fmla="*/ 1438275 h 1676399"/>
              <a:gd name="connsiteX66" fmla="*/ 4127501 w 4492628"/>
              <a:gd name="connsiteY66" fmla="*/ 1489076 h 1676399"/>
              <a:gd name="connsiteX67" fmla="*/ 4146552 w 4492628"/>
              <a:gd name="connsiteY67" fmla="*/ 1489076 h 1676399"/>
              <a:gd name="connsiteX68" fmla="*/ 4146552 w 4492628"/>
              <a:gd name="connsiteY68" fmla="*/ 1517651 h 1676399"/>
              <a:gd name="connsiteX69" fmla="*/ 4181478 w 4492628"/>
              <a:gd name="connsiteY69" fmla="*/ 1517651 h 1676399"/>
              <a:gd name="connsiteX70" fmla="*/ 4181478 w 4492628"/>
              <a:gd name="connsiteY70" fmla="*/ 1549400 h 1676399"/>
              <a:gd name="connsiteX71" fmla="*/ 4248153 w 4492628"/>
              <a:gd name="connsiteY71" fmla="*/ 1549399 h 1676399"/>
              <a:gd name="connsiteX72" fmla="*/ 4248153 w 4492628"/>
              <a:gd name="connsiteY72" fmla="*/ 1587499 h 1676399"/>
              <a:gd name="connsiteX73" fmla="*/ 4413253 w 4492628"/>
              <a:gd name="connsiteY73" fmla="*/ 1590675 h 1676399"/>
              <a:gd name="connsiteX74" fmla="*/ 4413253 w 4492628"/>
              <a:gd name="connsiteY74" fmla="*/ 1619250 h 1676399"/>
              <a:gd name="connsiteX75" fmla="*/ 4492628 w 4492628"/>
              <a:gd name="connsiteY75" fmla="*/ 1619249 h 1676399"/>
              <a:gd name="connsiteX76" fmla="*/ 4486277 w 4492628"/>
              <a:gd name="connsiteY76" fmla="*/ 1676399 h 1676399"/>
              <a:gd name="connsiteX0" fmla="*/ 0 w 4489453"/>
              <a:gd name="connsiteY0" fmla="*/ 0 h 1676399"/>
              <a:gd name="connsiteX1" fmla="*/ 450850 w 4489453"/>
              <a:gd name="connsiteY1" fmla="*/ 6350 h 1676399"/>
              <a:gd name="connsiteX2" fmla="*/ 450850 w 4489453"/>
              <a:gd name="connsiteY2" fmla="*/ 28575 h 1676399"/>
              <a:gd name="connsiteX3" fmla="*/ 638175 w 4489453"/>
              <a:gd name="connsiteY3" fmla="*/ 28575 h 1676399"/>
              <a:gd name="connsiteX4" fmla="*/ 641350 w 4489453"/>
              <a:gd name="connsiteY4" fmla="*/ 50800 h 1676399"/>
              <a:gd name="connsiteX5" fmla="*/ 838200 w 4489453"/>
              <a:gd name="connsiteY5" fmla="*/ 57150 h 1676399"/>
              <a:gd name="connsiteX6" fmla="*/ 841375 w 4489453"/>
              <a:gd name="connsiteY6" fmla="*/ 79375 h 1676399"/>
              <a:gd name="connsiteX7" fmla="*/ 898525 w 4489453"/>
              <a:gd name="connsiteY7" fmla="*/ 79375 h 1676399"/>
              <a:gd name="connsiteX8" fmla="*/ 908050 w 4489453"/>
              <a:gd name="connsiteY8" fmla="*/ 101600 h 1676399"/>
              <a:gd name="connsiteX9" fmla="*/ 1416050 w 4489453"/>
              <a:gd name="connsiteY9" fmla="*/ 104775 h 1676399"/>
              <a:gd name="connsiteX10" fmla="*/ 1416050 w 4489453"/>
              <a:gd name="connsiteY10" fmla="*/ 120650 h 1676399"/>
              <a:gd name="connsiteX11" fmla="*/ 1431925 w 4489453"/>
              <a:gd name="connsiteY11" fmla="*/ 120650 h 1676399"/>
              <a:gd name="connsiteX12" fmla="*/ 1431925 w 4489453"/>
              <a:gd name="connsiteY12" fmla="*/ 136525 h 1676399"/>
              <a:gd name="connsiteX13" fmla="*/ 1441450 w 4489453"/>
              <a:gd name="connsiteY13" fmla="*/ 136525 h 1676399"/>
              <a:gd name="connsiteX14" fmla="*/ 1441450 w 4489453"/>
              <a:gd name="connsiteY14" fmla="*/ 155575 h 1676399"/>
              <a:gd name="connsiteX15" fmla="*/ 1466850 w 4489453"/>
              <a:gd name="connsiteY15" fmla="*/ 161925 h 1676399"/>
              <a:gd name="connsiteX16" fmla="*/ 1466850 w 4489453"/>
              <a:gd name="connsiteY16" fmla="*/ 180975 h 1676399"/>
              <a:gd name="connsiteX17" fmla="*/ 1889125 w 4489453"/>
              <a:gd name="connsiteY17" fmla="*/ 180975 h 1676399"/>
              <a:gd name="connsiteX18" fmla="*/ 1889125 w 4489453"/>
              <a:gd name="connsiteY18" fmla="*/ 209550 h 1676399"/>
              <a:gd name="connsiteX19" fmla="*/ 1927225 w 4489453"/>
              <a:gd name="connsiteY19" fmla="*/ 209550 h 1676399"/>
              <a:gd name="connsiteX20" fmla="*/ 1930400 w 4489453"/>
              <a:gd name="connsiteY20" fmla="*/ 234950 h 1676399"/>
              <a:gd name="connsiteX21" fmla="*/ 2320925 w 4489453"/>
              <a:gd name="connsiteY21" fmla="*/ 238125 h 1676399"/>
              <a:gd name="connsiteX22" fmla="*/ 2317750 w 4489453"/>
              <a:gd name="connsiteY22" fmla="*/ 263525 h 1676399"/>
              <a:gd name="connsiteX23" fmla="*/ 2343150 w 4489453"/>
              <a:gd name="connsiteY23" fmla="*/ 263525 h 1676399"/>
              <a:gd name="connsiteX24" fmla="*/ 2346325 w 4489453"/>
              <a:gd name="connsiteY24" fmla="*/ 358775 h 1676399"/>
              <a:gd name="connsiteX25" fmla="*/ 2355850 w 4489453"/>
              <a:gd name="connsiteY25" fmla="*/ 361950 h 1676399"/>
              <a:gd name="connsiteX26" fmla="*/ 2359025 w 4489453"/>
              <a:gd name="connsiteY26" fmla="*/ 444500 h 1676399"/>
              <a:gd name="connsiteX27" fmla="*/ 2365375 w 4489453"/>
              <a:gd name="connsiteY27" fmla="*/ 444500 h 1676399"/>
              <a:gd name="connsiteX28" fmla="*/ 2362200 w 4489453"/>
              <a:gd name="connsiteY28" fmla="*/ 546100 h 1676399"/>
              <a:gd name="connsiteX29" fmla="*/ 2371725 w 4489453"/>
              <a:gd name="connsiteY29" fmla="*/ 546100 h 1676399"/>
              <a:gd name="connsiteX30" fmla="*/ 2371725 w 4489453"/>
              <a:gd name="connsiteY30" fmla="*/ 625475 h 1676399"/>
              <a:gd name="connsiteX31" fmla="*/ 2381250 w 4489453"/>
              <a:gd name="connsiteY31" fmla="*/ 625475 h 1676399"/>
              <a:gd name="connsiteX32" fmla="*/ 2378075 w 4489453"/>
              <a:gd name="connsiteY32" fmla="*/ 704850 h 1676399"/>
              <a:gd name="connsiteX33" fmla="*/ 2387600 w 4489453"/>
              <a:gd name="connsiteY33" fmla="*/ 704850 h 1676399"/>
              <a:gd name="connsiteX34" fmla="*/ 2381250 w 4489453"/>
              <a:gd name="connsiteY34" fmla="*/ 777875 h 1676399"/>
              <a:gd name="connsiteX35" fmla="*/ 2397125 w 4489453"/>
              <a:gd name="connsiteY35" fmla="*/ 777875 h 1676399"/>
              <a:gd name="connsiteX36" fmla="*/ 2393950 w 4489453"/>
              <a:gd name="connsiteY36" fmla="*/ 835025 h 1676399"/>
              <a:gd name="connsiteX37" fmla="*/ 2397125 w 4489453"/>
              <a:gd name="connsiteY37" fmla="*/ 835025 h 1676399"/>
              <a:gd name="connsiteX38" fmla="*/ 2397125 w 4489453"/>
              <a:gd name="connsiteY38" fmla="*/ 914400 h 1676399"/>
              <a:gd name="connsiteX39" fmla="*/ 2422525 w 4489453"/>
              <a:gd name="connsiteY39" fmla="*/ 914400 h 1676399"/>
              <a:gd name="connsiteX40" fmla="*/ 2422525 w 4489453"/>
              <a:gd name="connsiteY40" fmla="*/ 965200 h 1676399"/>
              <a:gd name="connsiteX41" fmla="*/ 2447925 w 4489453"/>
              <a:gd name="connsiteY41" fmla="*/ 962025 h 1676399"/>
              <a:gd name="connsiteX42" fmla="*/ 2447925 w 4489453"/>
              <a:gd name="connsiteY42" fmla="*/ 984250 h 1676399"/>
              <a:gd name="connsiteX43" fmla="*/ 2530475 w 4489453"/>
              <a:gd name="connsiteY43" fmla="*/ 987425 h 1676399"/>
              <a:gd name="connsiteX44" fmla="*/ 2530475 w 4489453"/>
              <a:gd name="connsiteY44" fmla="*/ 1016000 h 1676399"/>
              <a:gd name="connsiteX45" fmla="*/ 2838450 w 4489453"/>
              <a:gd name="connsiteY45" fmla="*/ 1019175 h 1676399"/>
              <a:gd name="connsiteX46" fmla="*/ 2838450 w 4489453"/>
              <a:gd name="connsiteY46" fmla="*/ 1035050 h 1676399"/>
              <a:gd name="connsiteX47" fmla="*/ 2857500 w 4489453"/>
              <a:gd name="connsiteY47" fmla="*/ 1035050 h 1676399"/>
              <a:gd name="connsiteX48" fmla="*/ 2854325 w 4489453"/>
              <a:gd name="connsiteY48" fmla="*/ 1085850 h 1676399"/>
              <a:gd name="connsiteX49" fmla="*/ 2876550 w 4489453"/>
              <a:gd name="connsiteY49" fmla="*/ 1085850 h 1676399"/>
              <a:gd name="connsiteX50" fmla="*/ 2873375 w 4489453"/>
              <a:gd name="connsiteY50" fmla="*/ 1196975 h 1676399"/>
              <a:gd name="connsiteX51" fmla="*/ 3140075 w 4489453"/>
              <a:gd name="connsiteY51" fmla="*/ 1196975 h 1676399"/>
              <a:gd name="connsiteX52" fmla="*/ 3140075 w 4489453"/>
              <a:gd name="connsiteY52" fmla="*/ 1219200 h 1676399"/>
              <a:gd name="connsiteX53" fmla="*/ 3197225 w 4489453"/>
              <a:gd name="connsiteY53" fmla="*/ 1219200 h 1676399"/>
              <a:gd name="connsiteX54" fmla="*/ 3200400 w 4489453"/>
              <a:gd name="connsiteY54" fmla="*/ 1279525 h 1676399"/>
              <a:gd name="connsiteX55" fmla="*/ 3546475 w 4489453"/>
              <a:gd name="connsiteY55" fmla="*/ 1276350 h 1676399"/>
              <a:gd name="connsiteX56" fmla="*/ 3546475 w 4489453"/>
              <a:gd name="connsiteY56" fmla="*/ 1304925 h 1676399"/>
              <a:gd name="connsiteX57" fmla="*/ 3613150 w 4489453"/>
              <a:gd name="connsiteY57" fmla="*/ 1301750 h 1676399"/>
              <a:gd name="connsiteX58" fmla="*/ 3613150 w 4489453"/>
              <a:gd name="connsiteY58" fmla="*/ 1330325 h 1676399"/>
              <a:gd name="connsiteX59" fmla="*/ 3705225 w 4489453"/>
              <a:gd name="connsiteY59" fmla="*/ 1330325 h 1676399"/>
              <a:gd name="connsiteX60" fmla="*/ 3705225 w 4489453"/>
              <a:gd name="connsiteY60" fmla="*/ 1358900 h 1676399"/>
              <a:gd name="connsiteX61" fmla="*/ 3743325 w 4489453"/>
              <a:gd name="connsiteY61" fmla="*/ 1362075 h 1676399"/>
              <a:gd name="connsiteX62" fmla="*/ 3743325 w 4489453"/>
              <a:gd name="connsiteY62" fmla="*/ 1384300 h 1676399"/>
              <a:gd name="connsiteX63" fmla="*/ 4114800 w 4489453"/>
              <a:gd name="connsiteY63" fmla="*/ 1387475 h 1676399"/>
              <a:gd name="connsiteX64" fmla="*/ 4111625 w 4489453"/>
              <a:gd name="connsiteY64" fmla="*/ 1438276 h 1676399"/>
              <a:gd name="connsiteX65" fmla="*/ 4127500 w 4489453"/>
              <a:gd name="connsiteY65" fmla="*/ 1438275 h 1676399"/>
              <a:gd name="connsiteX66" fmla="*/ 4127501 w 4489453"/>
              <a:gd name="connsiteY66" fmla="*/ 1489076 h 1676399"/>
              <a:gd name="connsiteX67" fmla="*/ 4146552 w 4489453"/>
              <a:gd name="connsiteY67" fmla="*/ 1489076 h 1676399"/>
              <a:gd name="connsiteX68" fmla="*/ 4146552 w 4489453"/>
              <a:gd name="connsiteY68" fmla="*/ 1517651 h 1676399"/>
              <a:gd name="connsiteX69" fmla="*/ 4181478 w 4489453"/>
              <a:gd name="connsiteY69" fmla="*/ 1517651 h 1676399"/>
              <a:gd name="connsiteX70" fmla="*/ 4181478 w 4489453"/>
              <a:gd name="connsiteY70" fmla="*/ 1549400 h 1676399"/>
              <a:gd name="connsiteX71" fmla="*/ 4248153 w 4489453"/>
              <a:gd name="connsiteY71" fmla="*/ 1549399 h 1676399"/>
              <a:gd name="connsiteX72" fmla="*/ 4248153 w 4489453"/>
              <a:gd name="connsiteY72" fmla="*/ 1587499 h 1676399"/>
              <a:gd name="connsiteX73" fmla="*/ 4413253 w 4489453"/>
              <a:gd name="connsiteY73" fmla="*/ 1590675 h 1676399"/>
              <a:gd name="connsiteX74" fmla="*/ 4413253 w 4489453"/>
              <a:gd name="connsiteY74" fmla="*/ 1619250 h 1676399"/>
              <a:gd name="connsiteX75" fmla="*/ 4489453 w 4489453"/>
              <a:gd name="connsiteY75" fmla="*/ 1619249 h 1676399"/>
              <a:gd name="connsiteX76" fmla="*/ 4486277 w 4489453"/>
              <a:gd name="connsiteY76" fmla="*/ 1676399 h 1676399"/>
              <a:gd name="connsiteX0" fmla="*/ 0 w 4489453"/>
              <a:gd name="connsiteY0" fmla="*/ 0 h 1781174"/>
              <a:gd name="connsiteX1" fmla="*/ 450850 w 4489453"/>
              <a:gd name="connsiteY1" fmla="*/ 6350 h 1781174"/>
              <a:gd name="connsiteX2" fmla="*/ 450850 w 4489453"/>
              <a:gd name="connsiteY2" fmla="*/ 28575 h 1781174"/>
              <a:gd name="connsiteX3" fmla="*/ 638175 w 4489453"/>
              <a:gd name="connsiteY3" fmla="*/ 28575 h 1781174"/>
              <a:gd name="connsiteX4" fmla="*/ 641350 w 4489453"/>
              <a:gd name="connsiteY4" fmla="*/ 50800 h 1781174"/>
              <a:gd name="connsiteX5" fmla="*/ 838200 w 4489453"/>
              <a:gd name="connsiteY5" fmla="*/ 57150 h 1781174"/>
              <a:gd name="connsiteX6" fmla="*/ 841375 w 4489453"/>
              <a:gd name="connsiteY6" fmla="*/ 79375 h 1781174"/>
              <a:gd name="connsiteX7" fmla="*/ 898525 w 4489453"/>
              <a:gd name="connsiteY7" fmla="*/ 79375 h 1781174"/>
              <a:gd name="connsiteX8" fmla="*/ 908050 w 4489453"/>
              <a:gd name="connsiteY8" fmla="*/ 101600 h 1781174"/>
              <a:gd name="connsiteX9" fmla="*/ 1416050 w 4489453"/>
              <a:gd name="connsiteY9" fmla="*/ 104775 h 1781174"/>
              <a:gd name="connsiteX10" fmla="*/ 1416050 w 4489453"/>
              <a:gd name="connsiteY10" fmla="*/ 120650 h 1781174"/>
              <a:gd name="connsiteX11" fmla="*/ 1431925 w 4489453"/>
              <a:gd name="connsiteY11" fmla="*/ 120650 h 1781174"/>
              <a:gd name="connsiteX12" fmla="*/ 1431925 w 4489453"/>
              <a:gd name="connsiteY12" fmla="*/ 136525 h 1781174"/>
              <a:gd name="connsiteX13" fmla="*/ 1441450 w 4489453"/>
              <a:gd name="connsiteY13" fmla="*/ 136525 h 1781174"/>
              <a:gd name="connsiteX14" fmla="*/ 1441450 w 4489453"/>
              <a:gd name="connsiteY14" fmla="*/ 155575 h 1781174"/>
              <a:gd name="connsiteX15" fmla="*/ 1466850 w 4489453"/>
              <a:gd name="connsiteY15" fmla="*/ 161925 h 1781174"/>
              <a:gd name="connsiteX16" fmla="*/ 1466850 w 4489453"/>
              <a:gd name="connsiteY16" fmla="*/ 180975 h 1781174"/>
              <a:gd name="connsiteX17" fmla="*/ 1889125 w 4489453"/>
              <a:gd name="connsiteY17" fmla="*/ 180975 h 1781174"/>
              <a:gd name="connsiteX18" fmla="*/ 1889125 w 4489453"/>
              <a:gd name="connsiteY18" fmla="*/ 209550 h 1781174"/>
              <a:gd name="connsiteX19" fmla="*/ 1927225 w 4489453"/>
              <a:gd name="connsiteY19" fmla="*/ 209550 h 1781174"/>
              <a:gd name="connsiteX20" fmla="*/ 1930400 w 4489453"/>
              <a:gd name="connsiteY20" fmla="*/ 234950 h 1781174"/>
              <a:gd name="connsiteX21" fmla="*/ 2320925 w 4489453"/>
              <a:gd name="connsiteY21" fmla="*/ 238125 h 1781174"/>
              <a:gd name="connsiteX22" fmla="*/ 2317750 w 4489453"/>
              <a:gd name="connsiteY22" fmla="*/ 263525 h 1781174"/>
              <a:gd name="connsiteX23" fmla="*/ 2343150 w 4489453"/>
              <a:gd name="connsiteY23" fmla="*/ 263525 h 1781174"/>
              <a:gd name="connsiteX24" fmla="*/ 2346325 w 4489453"/>
              <a:gd name="connsiteY24" fmla="*/ 358775 h 1781174"/>
              <a:gd name="connsiteX25" fmla="*/ 2355850 w 4489453"/>
              <a:gd name="connsiteY25" fmla="*/ 361950 h 1781174"/>
              <a:gd name="connsiteX26" fmla="*/ 2359025 w 4489453"/>
              <a:gd name="connsiteY26" fmla="*/ 444500 h 1781174"/>
              <a:gd name="connsiteX27" fmla="*/ 2365375 w 4489453"/>
              <a:gd name="connsiteY27" fmla="*/ 444500 h 1781174"/>
              <a:gd name="connsiteX28" fmla="*/ 2362200 w 4489453"/>
              <a:gd name="connsiteY28" fmla="*/ 546100 h 1781174"/>
              <a:gd name="connsiteX29" fmla="*/ 2371725 w 4489453"/>
              <a:gd name="connsiteY29" fmla="*/ 546100 h 1781174"/>
              <a:gd name="connsiteX30" fmla="*/ 2371725 w 4489453"/>
              <a:gd name="connsiteY30" fmla="*/ 625475 h 1781174"/>
              <a:gd name="connsiteX31" fmla="*/ 2381250 w 4489453"/>
              <a:gd name="connsiteY31" fmla="*/ 625475 h 1781174"/>
              <a:gd name="connsiteX32" fmla="*/ 2378075 w 4489453"/>
              <a:gd name="connsiteY32" fmla="*/ 704850 h 1781174"/>
              <a:gd name="connsiteX33" fmla="*/ 2387600 w 4489453"/>
              <a:gd name="connsiteY33" fmla="*/ 704850 h 1781174"/>
              <a:gd name="connsiteX34" fmla="*/ 2381250 w 4489453"/>
              <a:gd name="connsiteY34" fmla="*/ 777875 h 1781174"/>
              <a:gd name="connsiteX35" fmla="*/ 2397125 w 4489453"/>
              <a:gd name="connsiteY35" fmla="*/ 777875 h 1781174"/>
              <a:gd name="connsiteX36" fmla="*/ 2393950 w 4489453"/>
              <a:gd name="connsiteY36" fmla="*/ 835025 h 1781174"/>
              <a:gd name="connsiteX37" fmla="*/ 2397125 w 4489453"/>
              <a:gd name="connsiteY37" fmla="*/ 835025 h 1781174"/>
              <a:gd name="connsiteX38" fmla="*/ 2397125 w 4489453"/>
              <a:gd name="connsiteY38" fmla="*/ 914400 h 1781174"/>
              <a:gd name="connsiteX39" fmla="*/ 2422525 w 4489453"/>
              <a:gd name="connsiteY39" fmla="*/ 914400 h 1781174"/>
              <a:gd name="connsiteX40" fmla="*/ 2422525 w 4489453"/>
              <a:gd name="connsiteY40" fmla="*/ 965200 h 1781174"/>
              <a:gd name="connsiteX41" fmla="*/ 2447925 w 4489453"/>
              <a:gd name="connsiteY41" fmla="*/ 962025 h 1781174"/>
              <a:gd name="connsiteX42" fmla="*/ 2447925 w 4489453"/>
              <a:gd name="connsiteY42" fmla="*/ 984250 h 1781174"/>
              <a:gd name="connsiteX43" fmla="*/ 2530475 w 4489453"/>
              <a:gd name="connsiteY43" fmla="*/ 987425 h 1781174"/>
              <a:gd name="connsiteX44" fmla="*/ 2530475 w 4489453"/>
              <a:gd name="connsiteY44" fmla="*/ 1016000 h 1781174"/>
              <a:gd name="connsiteX45" fmla="*/ 2838450 w 4489453"/>
              <a:gd name="connsiteY45" fmla="*/ 1019175 h 1781174"/>
              <a:gd name="connsiteX46" fmla="*/ 2838450 w 4489453"/>
              <a:gd name="connsiteY46" fmla="*/ 1035050 h 1781174"/>
              <a:gd name="connsiteX47" fmla="*/ 2857500 w 4489453"/>
              <a:gd name="connsiteY47" fmla="*/ 1035050 h 1781174"/>
              <a:gd name="connsiteX48" fmla="*/ 2854325 w 4489453"/>
              <a:gd name="connsiteY48" fmla="*/ 1085850 h 1781174"/>
              <a:gd name="connsiteX49" fmla="*/ 2876550 w 4489453"/>
              <a:gd name="connsiteY49" fmla="*/ 1085850 h 1781174"/>
              <a:gd name="connsiteX50" fmla="*/ 2873375 w 4489453"/>
              <a:gd name="connsiteY50" fmla="*/ 1196975 h 1781174"/>
              <a:gd name="connsiteX51" fmla="*/ 3140075 w 4489453"/>
              <a:gd name="connsiteY51" fmla="*/ 1196975 h 1781174"/>
              <a:gd name="connsiteX52" fmla="*/ 3140075 w 4489453"/>
              <a:gd name="connsiteY52" fmla="*/ 1219200 h 1781174"/>
              <a:gd name="connsiteX53" fmla="*/ 3197225 w 4489453"/>
              <a:gd name="connsiteY53" fmla="*/ 1219200 h 1781174"/>
              <a:gd name="connsiteX54" fmla="*/ 3200400 w 4489453"/>
              <a:gd name="connsiteY54" fmla="*/ 1279525 h 1781174"/>
              <a:gd name="connsiteX55" fmla="*/ 3546475 w 4489453"/>
              <a:gd name="connsiteY55" fmla="*/ 1276350 h 1781174"/>
              <a:gd name="connsiteX56" fmla="*/ 3546475 w 4489453"/>
              <a:gd name="connsiteY56" fmla="*/ 1304925 h 1781174"/>
              <a:gd name="connsiteX57" fmla="*/ 3613150 w 4489453"/>
              <a:gd name="connsiteY57" fmla="*/ 1301750 h 1781174"/>
              <a:gd name="connsiteX58" fmla="*/ 3613150 w 4489453"/>
              <a:gd name="connsiteY58" fmla="*/ 1330325 h 1781174"/>
              <a:gd name="connsiteX59" fmla="*/ 3705225 w 4489453"/>
              <a:gd name="connsiteY59" fmla="*/ 1330325 h 1781174"/>
              <a:gd name="connsiteX60" fmla="*/ 3705225 w 4489453"/>
              <a:gd name="connsiteY60" fmla="*/ 1358900 h 1781174"/>
              <a:gd name="connsiteX61" fmla="*/ 3743325 w 4489453"/>
              <a:gd name="connsiteY61" fmla="*/ 1362075 h 1781174"/>
              <a:gd name="connsiteX62" fmla="*/ 3743325 w 4489453"/>
              <a:gd name="connsiteY62" fmla="*/ 1384300 h 1781174"/>
              <a:gd name="connsiteX63" fmla="*/ 4114800 w 4489453"/>
              <a:gd name="connsiteY63" fmla="*/ 1387475 h 1781174"/>
              <a:gd name="connsiteX64" fmla="*/ 4111625 w 4489453"/>
              <a:gd name="connsiteY64" fmla="*/ 1438276 h 1781174"/>
              <a:gd name="connsiteX65" fmla="*/ 4127500 w 4489453"/>
              <a:gd name="connsiteY65" fmla="*/ 1438275 h 1781174"/>
              <a:gd name="connsiteX66" fmla="*/ 4127501 w 4489453"/>
              <a:gd name="connsiteY66" fmla="*/ 1489076 h 1781174"/>
              <a:gd name="connsiteX67" fmla="*/ 4146552 w 4489453"/>
              <a:gd name="connsiteY67" fmla="*/ 1489076 h 1781174"/>
              <a:gd name="connsiteX68" fmla="*/ 4146552 w 4489453"/>
              <a:gd name="connsiteY68" fmla="*/ 1517651 h 1781174"/>
              <a:gd name="connsiteX69" fmla="*/ 4181478 w 4489453"/>
              <a:gd name="connsiteY69" fmla="*/ 1517651 h 1781174"/>
              <a:gd name="connsiteX70" fmla="*/ 4181478 w 4489453"/>
              <a:gd name="connsiteY70" fmla="*/ 1549400 h 1781174"/>
              <a:gd name="connsiteX71" fmla="*/ 4248153 w 4489453"/>
              <a:gd name="connsiteY71" fmla="*/ 1549399 h 1781174"/>
              <a:gd name="connsiteX72" fmla="*/ 4248153 w 4489453"/>
              <a:gd name="connsiteY72" fmla="*/ 1587499 h 1781174"/>
              <a:gd name="connsiteX73" fmla="*/ 4413253 w 4489453"/>
              <a:gd name="connsiteY73" fmla="*/ 1590675 h 1781174"/>
              <a:gd name="connsiteX74" fmla="*/ 4413253 w 4489453"/>
              <a:gd name="connsiteY74" fmla="*/ 1619250 h 1781174"/>
              <a:gd name="connsiteX75" fmla="*/ 4489453 w 4489453"/>
              <a:gd name="connsiteY75" fmla="*/ 1619249 h 1781174"/>
              <a:gd name="connsiteX76" fmla="*/ 4410077 w 4489453"/>
              <a:gd name="connsiteY76" fmla="*/ 1781174 h 1781174"/>
              <a:gd name="connsiteX0" fmla="*/ 0 w 4489453"/>
              <a:gd name="connsiteY0" fmla="*/ 0 h 1781174"/>
              <a:gd name="connsiteX1" fmla="*/ 450850 w 4489453"/>
              <a:gd name="connsiteY1" fmla="*/ 6350 h 1781174"/>
              <a:gd name="connsiteX2" fmla="*/ 450850 w 4489453"/>
              <a:gd name="connsiteY2" fmla="*/ 28575 h 1781174"/>
              <a:gd name="connsiteX3" fmla="*/ 638175 w 4489453"/>
              <a:gd name="connsiteY3" fmla="*/ 28575 h 1781174"/>
              <a:gd name="connsiteX4" fmla="*/ 641350 w 4489453"/>
              <a:gd name="connsiteY4" fmla="*/ 50800 h 1781174"/>
              <a:gd name="connsiteX5" fmla="*/ 838200 w 4489453"/>
              <a:gd name="connsiteY5" fmla="*/ 57150 h 1781174"/>
              <a:gd name="connsiteX6" fmla="*/ 841375 w 4489453"/>
              <a:gd name="connsiteY6" fmla="*/ 79375 h 1781174"/>
              <a:gd name="connsiteX7" fmla="*/ 898525 w 4489453"/>
              <a:gd name="connsiteY7" fmla="*/ 79375 h 1781174"/>
              <a:gd name="connsiteX8" fmla="*/ 908050 w 4489453"/>
              <a:gd name="connsiteY8" fmla="*/ 101600 h 1781174"/>
              <a:gd name="connsiteX9" fmla="*/ 1416050 w 4489453"/>
              <a:gd name="connsiteY9" fmla="*/ 104775 h 1781174"/>
              <a:gd name="connsiteX10" fmla="*/ 1416050 w 4489453"/>
              <a:gd name="connsiteY10" fmla="*/ 120650 h 1781174"/>
              <a:gd name="connsiteX11" fmla="*/ 1431925 w 4489453"/>
              <a:gd name="connsiteY11" fmla="*/ 120650 h 1781174"/>
              <a:gd name="connsiteX12" fmla="*/ 1431925 w 4489453"/>
              <a:gd name="connsiteY12" fmla="*/ 136525 h 1781174"/>
              <a:gd name="connsiteX13" fmla="*/ 1441450 w 4489453"/>
              <a:gd name="connsiteY13" fmla="*/ 136525 h 1781174"/>
              <a:gd name="connsiteX14" fmla="*/ 1441450 w 4489453"/>
              <a:gd name="connsiteY14" fmla="*/ 155575 h 1781174"/>
              <a:gd name="connsiteX15" fmla="*/ 1466850 w 4489453"/>
              <a:gd name="connsiteY15" fmla="*/ 161925 h 1781174"/>
              <a:gd name="connsiteX16" fmla="*/ 1466850 w 4489453"/>
              <a:gd name="connsiteY16" fmla="*/ 180975 h 1781174"/>
              <a:gd name="connsiteX17" fmla="*/ 1889125 w 4489453"/>
              <a:gd name="connsiteY17" fmla="*/ 180975 h 1781174"/>
              <a:gd name="connsiteX18" fmla="*/ 1889125 w 4489453"/>
              <a:gd name="connsiteY18" fmla="*/ 209550 h 1781174"/>
              <a:gd name="connsiteX19" fmla="*/ 1927225 w 4489453"/>
              <a:gd name="connsiteY19" fmla="*/ 209550 h 1781174"/>
              <a:gd name="connsiteX20" fmla="*/ 1930400 w 4489453"/>
              <a:gd name="connsiteY20" fmla="*/ 234950 h 1781174"/>
              <a:gd name="connsiteX21" fmla="*/ 2320925 w 4489453"/>
              <a:gd name="connsiteY21" fmla="*/ 238125 h 1781174"/>
              <a:gd name="connsiteX22" fmla="*/ 2317750 w 4489453"/>
              <a:gd name="connsiteY22" fmla="*/ 263525 h 1781174"/>
              <a:gd name="connsiteX23" fmla="*/ 2343150 w 4489453"/>
              <a:gd name="connsiteY23" fmla="*/ 263525 h 1781174"/>
              <a:gd name="connsiteX24" fmla="*/ 2346325 w 4489453"/>
              <a:gd name="connsiteY24" fmla="*/ 358775 h 1781174"/>
              <a:gd name="connsiteX25" fmla="*/ 2355850 w 4489453"/>
              <a:gd name="connsiteY25" fmla="*/ 361950 h 1781174"/>
              <a:gd name="connsiteX26" fmla="*/ 2359025 w 4489453"/>
              <a:gd name="connsiteY26" fmla="*/ 444500 h 1781174"/>
              <a:gd name="connsiteX27" fmla="*/ 2365375 w 4489453"/>
              <a:gd name="connsiteY27" fmla="*/ 444500 h 1781174"/>
              <a:gd name="connsiteX28" fmla="*/ 2362200 w 4489453"/>
              <a:gd name="connsiteY28" fmla="*/ 546100 h 1781174"/>
              <a:gd name="connsiteX29" fmla="*/ 2371725 w 4489453"/>
              <a:gd name="connsiteY29" fmla="*/ 546100 h 1781174"/>
              <a:gd name="connsiteX30" fmla="*/ 2371725 w 4489453"/>
              <a:gd name="connsiteY30" fmla="*/ 625475 h 1781174"/>
              <a:gd name="connsiteX31" fmla="*/ 2381250 w 4489453"/>
              <a:gd name="connsiteY31" fmla="*/ 625475 h 1781174"/>
              <a:gd name="connsiteX32" fmla="*/ 2378075 w 4489453"/>
              <a:gd name="connsiteY32" fmla="*/ 704850 h 1781174"/>
              <a:gd name="connsiteX33" fmla="*/ 2387600 w 4489453"/>
              <a:gd name="connsiteY33" fmla="*/ 704850 h 1781174"/>
              <a:gd name="connsiteX34" fmla="*/ 2381250 w 4489453"/>
              <a:gd name="connsiteY34" fmla="*/ 777875 h 1781174"/>
              <a:gd name="connsiteX35" fmla="*/ 2397125 w 4489453"/>
              <a:gd name="connsiteY35" fmla="*/ 777875 h 1781174"/>
              <a:gd name="connsiteX36" fmla="*/ 2393950 w 4489453"/>
              <a:gd name="connsiteY36" fmla="*/ 835025 h 1781174"/>
              <a:gd name="connsiteX37" fmla="*/ 2397125 w 4489453"/>
              <a:gd name="connsiteY37" fmla="*/ 835025 h 1781174"/>
              <a:gd name="connsiteX38" fmla="*/ 2397125 w 4489453"/>
              <a:gd name="connsiteY38" fmla="*/ 914400 h 1781174"/>
              <a:gd name="connsiteX39" fmla="*/ 2422525 w 4489453"/>
              <a:gd name="connsiteY39" fmla="*/ 914400 h 1781174"/>
              <a:gd name="connsiteX40" fmla="*/ 2422525 w 4489453"/>
              <a:gd name="connsiteY40" fmla="*/ 965200 h 1781174"/>
              <a:gd name="connsiteX41" fmla="*/ 2447925 w 4489453"/>
              <a:gd name="connsiteY41" fmla="*/ 962025 h 1781174"/>
              <a:gd name="connsiteX42" fmla="*/ 2447925 w 4489453"/>
              <a:gd name="connsiteY42" fmla="*/ 984250 h 1781174"/>
              <a:gd name="connsiteX43" fmla="*/ 2530475 w 4489453"/>
              <a:gd name="connsiteY43" fmla="*/ 987425 h 1781174"/>
              <a:gd name="connsiteX44" fmla="*/ 2530475 w 4489453"/>
              <a:gd name="connsiteY44" fmla="*/ 1016000 h 1781174"/>
              <a:gd name="connsiteX45" fmla="*/ 2838450 w 4489453"/>
              <a:gd name="connsiteY45" fmla="*/ 1019175 h 1781174"/>
              <a:gd name="connsiteX46" fmla="*/ 2838450 w 4489453"/>
              <a:gd name="connsiteY46" fmla="*/ 1035050 h 1781174"/>
              <a:gd name="connsiteX47" fmla="*/ 2857500 w 4489453"/>
              <a:gd name="connsiteY47" fmla="*/ 1035050 h 1781174"/>
              <a:gd name="connsiteX48" fmla="*/ 2854325 w 4489453"/>
              <a:gd name="connsiteY48" fmla="*/ 1085850 h 1781174"/>
              <a:gd name="connsiteX49" fmla="*/ 2876550 w 4489453"/>
              <a:gd name="connsiteY49" fmla="*/ 1085850 h 1781174"/>
              <a:gd name="connsiteX50" fmla="*/ 2873375 w 4489453"/>
              <a:gd name="connsiteY50" fmla="*/ 1196975 h 1781174"/>
              <a:gd name="connsiteX51" fmla="*/ 3140075 w 4489453"/>
              <a:gd name="connsiteY51" fmla="*/ 1196975 h 1781174"/>
              <a:gd name="connsiteX52" fmla="*/ 3140075 w 4489453"/>
              <a:gd name="connsiteY52" fmla="*/ 1219200 h 1781174"/>
              <a:gd name="connsiteX53" fmla="*/ 3197225 w 4489453"/>
              <a:gd name="connsiteY53" fmla="*/ 1219200 h 1781174"/>
              <a:gd name="connsiteX54" fmla="*/ 3200400 w 4489453"/>
              <a:gd name="connsiteY54" fmla="*/ 1279525 h 1781174"/>
              <a:gd name="connsiteX55" fmla="*/ 3546475 w 4489453"/>
              <a:gd name="connsiteY55" fmla="*/ 1276350 h 1781174"/>
              <a:gd name="connsiteX56" fmla="*/ 3546475 w 4489453"/>
              <a:gd name="connsiteY56" fmla="*/ 1304925 h 1781174"/>
              <a:gd name="connsiteX57" fmla="*/ 3613150 w 4489453"/>
              <a:gd name="connsiteY57" fmla="*/ 1301750 h 1781174"/>
              <a:gd name="connsiteX58" fmla="*/ 3613150 w 4489453"/>
              <a:gd name="connsiteY58" fmla="*/ 1330325 h 1781174"/>
              <a:gd name="connsiteX59" fmla="*/ 3705225 w 4489453"/>
              <a:gd name="connsiteY59" fmla="*/ 1330325 h 1781174"/>
              <a:gd name="connsiteX60" fmla="*/ 3705225 w 4489453"/>
              <a:gd name="connsiteY60" fmla="*/ 1358900 h 1781174"/>
              <a:gd name="connsiteX61" fmla="*/ 3743325 w 4489453"/>
              <a:gd name="connsiteY61" fmla="*/ 1362075 h 1781174"/>
              <a:gd name="connsiteX62" fmla="*/ 3743325 w 4489453"/>
              <a:gd name="connsiteY62" fmla="*/ 1384300 h 1781174"/>
              <a:gd name="connsiteX63" fmla="*/ 4114800 w 4489453"/>
              <a:gd name="connsiteY63" fmla="*/ 1387475 h 1781174"/>
              <a:gd name="connsiteX64" fmla="*/ 4111625 w 4489453"/>
              <a:gd name="connsiteY64" fmla="*/ 1438276 h 1781174"/>
              <a:gd name="connsiteX65" fmla="*/ 4127500 w 4489453"/>
              <a:gd name="connsiteY65" fmla="*/ 1438275 h 1781174"/>
              <a:gd name="connsiteX66" fmla="*/ 4127501 w 4489453"/>
              <a:gd name="connsiteY66" fmla="*/ 1489076 h 1781174"/>
              <a:gd name="connsiteX67" fmla="*/ 4146552 w 4489453"/>
              <a:gd name="connsiteY67" fmla="*/ 1489076 h 1781174"/>
              <a:gd name="connsiteX68" fmla="*/ 4146552 w 4489453"/>
              <a:gd name="connsiteY68" fmla="*/ 1517651 h 1781174"/>
              <a:gd name="connsiteX69" fmla="*/ 4181478 w 4489453"/>
              <a:gd name="connsiteY69" fmla="*/ 1517651 h 1781174"/>
              <a:gd name="connsiteX70" fmla="*/ 4181478 w 4489453"/>
              <a:gd name="connsiteY70" fmla="*/ 1549400 h 1781174"/>
              <a:gd name="connsiteX71" fmla="*/ 4248153 w 4489453"/>
              <a:gd name="connsiteY71" fmla="*/ 1549399 h 1781174"/>
              <a:gd name="connsiteX72" fmla="*/ 4248153 w 4489453"/>
              <a:gd name="connsiteY72" fmla="*/ 1587499 h 1781174"/>
              <a:gd name="connsiteX73" fmla="*/ 4413253 w 4489453"/>
              <a:gd name="connsiteY73" fmla="*/ 1590675 h 1781174"/>
              <a:gd name="connsiteX74" fmla="*/ 4413253 w 4489453"/>
              <a:gd name="connsiteY74" fmla="*/ 1619250 h 1781174"/>
              <a:gd name="connsiteX75" fmla="*/ 4489453 w 4489453"/>
              <a:gd name="connsiteY75" fmla="*/ 1619249 h 1781174"/>
              <a:gd name="connsiteX76" fmla="*/ 4410077 w 4489453"/>
              <a:gd name="connsiteY76" fmla="*/ 1781174 h 1781174"/>
              <a:gd name="connsiteX0" fmla="*/ 0 w 4489453"/>
              <a:gd name="connsiteY0" fmla="*/ 0 h 1676399"/>
              <a:gd name="connsiteX1" fmla="*/ 450850 w 4489453"/>
              <a:gd name="connsiteY1" fmla="*/ 6350 h 1676399"/>
              <a:gd name="connsiteX2" fmla="*/ 450850 w 4489453"/>
              <a:gd name="connsiteY2" fmla="*/ 28575 h 1676399"/>
              <a:gd name="connsiteX3" fmla="*/ 638175 w 4489453"/>
              <a:gd name="connsiteY3" fmla="*/ 28575 h 1676399"/>
              <a:gd name="connsiteX4" fmla="*/ 641350 w 4489453"/>
              <a:gd name="connsiteY4" fmla="*/ 50800 h 1676399"/>
              <a:gd name="connsiteX5" fmla="*/ 838200 w 4489453"/>
              <a:gd name="connsiteY5" fmla="*/ 57150 h 1676399"/>
              <a:gd name="connsiteX6" fmla="*/ 841375 w 4489453"/>
              <a:gd name="connsiteY6" fmla="*/ 79375 h 1676399"/>
              <a:gd name="connsiteX7" fmla="*/ 898525 w 4489453"/>
              <a:gd name="connsiteY7" fmla="*/ 79375 h 1676399"/>
              <a:gd name="connsiteX8" fmla="*/ 908050 w 4489453"/>
              <a:gd name="connsiteY8" fmla="*/ 101600 h 1676399"/>
              <a:gd name="connsiteX9" fmla="*/ 1416050 w 4489453"/>
              <a:gd name="connsiteY9" fmla="*/ 104775 h 1676399"/>
              <a:gd name="connsiteX10" fmla="*/ 1416050 w 4489453"/>
              <a:gd name="connsiteY10" fmla="*/ 120650 h 1676399"/>
              <a:gd name="connsiteX11" fmla="*/ 1431925 w 4489453"/>
              <a:gd name="connsiteY11" fmla="*/ 120650 h 1676399"/>
              <a:gd name="connsiteX12" fmla="*/ 1431925 w 4489453"/>
              <a:gd name="connsiteY12" fmla="*/ 136525 h 1676399"/>
              <a:gd name="connsiteX13" fmla="*/ 1441450 w 4489453"/>
              <a:gd name="connsiteY13" fmla="*/ 136525 h 1676399"/>
              <a:gd name="connsiteX14" fmla="*/ 1441450 w 4489453"/>
              <a:gd name="connsiteY14" fmla="*/ 155575 h 1676399"/>
              <a:gd name="connsiteX15" fmla="*/ 1466850 w 4489453"/>
              <a:gd name="connsiteY15" fmla="*/ 161925 h 1676399"/>
              <a:gd name="connsiteX16" fmla="*/ 1466850 w 4489453"/>
              <a:gd name="connsiteY16" fmla="*/ 180975 h 1676399"/>
              <a:gd name="connsiteX17" fmla="*/ 1889125 w 4489453"/>
              <a:gd name="connsiteY17" fmla="*/ 180975 h 1676399"/>
              <a:gd name="connsiteX18" fmla="*/ 1889125 w 4489453"/>
              <a:gd name="connsiteY18" fmla="*/ 209550 h 1676399"/>
              <a:gd name="connsiteX19" fmla="*/ 1927225 w 4489453"/>
              <a:gd name="connsiteY19" fmla="*/ 209550 h 1676399"/>
              <a:gd name="connsiteX20" fmla="*/ 1930400 w 4489453"/>
              <a:gd name="connsiteY20" fmla="*/ 234950 h 1676399"/>
              <a:gd name="connsiteX21" fmla="*/ 2320925 w 4489453"/>
              <a:gd name="connsiteY21" fmla="*/ 238125 h 1676399"/>
              <a:gd name="connsiteX22" fmla="*/ 2317750 w 4489453"/>
              <a:gd name="connsiteY22" fmla="*/ 263525 h 1676399"/>
              <a:gd name="connsiteX23" fmla="*/ 2343150 w 4489453"/>
              <a:gd name="connsiteY23" fmla="*/ 263525 h 1676399"/>
              <a:gd name="connsiteX24" fmla="*/ 2346325 w 4489453"/>
              <a:gd name="connsiteY24" fmla="*/ 358775 h 1676399"/>
              <a:gd name="connsiteX25" fmla="*/ 2355850 w 4489453"/>
              <a:gd name="connsiteY25" fmla="*/ 361950 h 1676399"/>
              <a:gd name="connsiteX26" fmla="*/ 2359025 w 4489453"/>
              <a:gd name="connsiteY26" fmla="*/ 444500 h 1676399"/>
              <a:gd name="connsiteX27" fmla="*/ 2365375 w 4489453"/>
              <a:gd name="connsiteY27" fmla="*/ 444500 h 1676399"/>
              <a:gd name="connsiteX28" fmla="*/ 2362200 w 4489453"/>
              <a:gd name="connsiteY28" fmla="*/ 546100 h 1676399"/>
              <a:gd name="connsiteX29" fmla="*/ 2371725 w 4489453"/>
              <a:gd name="connsiteY29" fmla="*/ 546100 h 1676399"/>
              <a:gd name="connsiteX30" fmla="*/ 2371725 w 4489453"/>
              <a:gd name="connsiteY30" fmla="*/ 625475 h 1676399"/>
              <a:gd name="connsiteX31" fmla="*/ 2381250 w 4489453"/>
              <a:gd name="connsiteY31" fmla="*/ 625475 h 1676399"/>
              <a:gd name="connsiteX32" fmla="*/ 2378075 w 4489453"/>
              <a:gd name="connsiteY32" fmla="*/ 704850 h 1676399"/>
              <a:gd name="connsiteX33" fmla="*/ 2387600 w 4489453"/>
              <a:gd name="connsiteY33" fmla="*/ 704850 h 1676399"/>
              <a:gd name="connsiteX34" fmla="*/ 2381250 w 4489453"/>
              <a:gd name="connsiteY34" fmla="*/ 777875 h 1676399"/>
              <a:gd name="connsiteX35" fmla="*/ 2397125 w 4489453"/>
              <a:gd name="connsiteY35" fmla="*/ 777875 h 1676399"/>
              <a:gd name="connsiteX36" fmla="*/ 2393950 w 4489453"/>
              <a:gd name="connsiteY36" fmla="*/ 835025 h 1676399"/>
              <a:gd name="connsiteX37" fmla="*/ 2397125 w 4489453"/>
              <a:gd name="connsiteY37" fmla="*/ 835025 h 1676399"/>
              <a:gd name="connsiteX38" fmla="*/ 2397125 w 4489453"/>
              <a:gd name="connsiteY38" fmla="*/ 914400 h 1676399"/>
              <a:gd name="connsiteX39" fmla="*/ 2422525 w 4489453"/>
              <a:gd name="connsiteY39" fmla="*/ 914400 h 1676399"/>
              <a:gd name="connsiteX40" fmla="*/ 2422525 w 4489453"/>
              <a:gd name="connsiteY40" fmla="*/ 965200 h 1676399"/>
              <a:gd name="connsiteX41" fmla="*/ 2447925 w 4489453"/>
              <a:gd name="connsiteY41" fmla="*/ 962025 h 1676399"/>
              <a:gd name="connsiteX42" fmla="*/ 2447925 w 4489453"/>
              <a:gd name="connsiteY42" fmla="*/ 984250 h 1676399"/>
              <a:gd name="connsiteX43" fmla="*/ 2530475 w 4489453"/>
              <a:gd name="connsiteY43" fmla="*/ 987425 h 1676399"/>
              <a:gd name="connsiteX44" fmla="*/ 2530475 w 4489453"/>
              <a:gd name="connsiteY44" fmla="*/ 1016000 h 1676399"/>
              <a:gd name="connsiteX45" fmla="*/ 2838450 w 4489453"/>
              <a:gd name="connsiteY45" fmla="*/ 1019175 h 1676399"/>
              <a:gd name="connsiteX46" fmla="*/ 2838450 w 4489453"/>
              <a:gd name="connsiteY46" fmla="*/ 1035050 h 1676399"/>
              <a:gd name="connsiteX47" fmla="*/ 2857500 w 4489453"/>
              <a:gd name="connsiteY47" fmla="*/ 1035050 h 1676399"/>
              <a:gd name="connsiteX48" fmla="*/ 2854325 w 4489453"/>
              <a:gd name="connsiteY48" fmla="*/ 1085850 h 1676399"/>
              <a:gd name="connsiteX49" fmla="*/ 2876550 w 4489453"/>
              <a:gd name="connsiteY49" fmla="*/ 1085850 h 1676399"/>
              <a:gd name="connsiteX50" fmla="*/ 2873375 w 4489453"/>
              <a:gd name="connsiteY50" fmla="*/ 1196975 h 1676399"/>
              <a:gd name="connsiteX51" fmla="*/ 3140075 w 4489453"/>
              <a:gd name="connsiteY51" fmla="*/ 1196975 h 1676399"/>
              <a:gd name="connsiteX52" fmla="*/ 3140075 w 4489453"/>
              <a:gd name="connsiteY52" fmla="*/ 1219200 h 1676399"/>
              <a:gd name="connsiteX53" fmla="*/ 3197225 w 4489453"/>
              <a:gd name="connsiteY53" fmla="*/ 1219200 h 1676399"/>
              <a:gd name="connsiteX54" fmla="*/ 3200400 w 4489453"/>
              <a:gd name="connsiteY54" fmla="*/ 1279525 h 1676399"/>
              <a:gd name="connsiteX55" fmla="*/ 3546475 w 4489453"/>
              <a:gd name="connsiteY55" fmla="*/ 1276350 h 1676399"/>
              <a:gd name="connsiteX56" fmla="*/ 3546475 w 4489453"/>
              <a:gd name="connsiteY56" fmla="*/ 1304925 h 1676399"/>
              <a:gd name="connsiteX57" fmla="*/ 3613150 w 4489453"/>
              <a:gd name="connsiteY57" fmla="*/ 1301750 h 1676399"/>
              <a:gd name="connsiteX58" fmla="*/ 3613150 w 4489453"/>
              <a:gd name="connsiteY58" fmla="*/ 1330325 h 1676399"/>
              <a:gd name="connsiteX59" fmla="*/ 3705225 w 4489453"/>
              <a:gd name="connsiteY59" fmla="*/ 1330325 h 1676399"/>
              <a:gd name="connsiteX60" fmla="*/ 3705225 w 4489453"/>
              <a:gd name="connsiteY60" fmla="*/ 1358900 h 1676399"/>
              <a:gd name="connsiteX61" fmla="*/ 3743325 w 4489453"/>
              <a:gd name="connsiteY61" fmla="*/ 1362075 h 1676399"/>
              <a:gd name="connsiteX62" fmla="*/ 3743325 w 4489453"/>
              <a:gd name="connsiteY62" fmla="*/ 1384300 h 1676399"/>
              <a:gd name="connsiteX63" fmla="*/ 4114800 w 4489453"/>
              <a:gd name="connsiteY63" fmla="*/ 1387475 h 1676399"/>
              <a:gd name="connsiteX64" fmla="*/ 4111625 w 4489453"/>
              <a:gd name="connsiteY64" fmla="*/ 1438276 h 1676399"/>
              <a:gd name="connsiteX65" fmla="*/ 4127500 w 4489453"/>
              <a:gd name="connsiteY65" fmla="*/ 1438275 h 1676399"/>
              <a:gd name="connsiteX66" fmla="*/ 4127501 w 4489453"/>
              <a:gd name="connsiteY66" fmla="*/ 1489076 h 1676399"/>
              <a:gd name="connsiteX67" fmla="*/ 4146552 w 4489453"/>
              <a:gd name="connsiteY67" fmla="*/ 1489076 h 1676399"/>
              <a:gd name="connsiteX68" fmla="*/ 4146552 w 4489453"/>
              <a:gd name="connsiteY68" fmla="*/ 1517651 h 1676399"/>
              <a:gd name="connsiteX69" fmla="*/ 4181478 w 4489453"/>
              <a:gd name="connsiteY69" fmla="*/ 1517651 h 1676399"/>
              <a:gd name="connsiteX70" fmla="*/ 4181478 w 4489453"/>
              <a:gd name="connsiteY70" fmla="*/ 1549400 h 1676399"/>
              <a:gd name="connsiteX71" fmla="*/ 4248153 w 4489453"/>
              <a:gd name="connsiteY71" fmla="*/ 1549399 h 1676399"/>
              <a:gd name="connsiteX72" fmla="*/ 4248153 w 4489453"/>
              <a:gd name="connsiteY72" fmla="*/ 1587499 h 1676399"/>
              <a:gd name="connsiteX73" fmla="*/ 4413253 w 4489453"/>
              <a:gd name="connsiteY73" fmla="*/ 1590675 h 1676399"/>
              <a:gd name="connsiteX74" fmla="*/ 4413253 w 4489453"/>
              <a:gd name="connsiteY74" fmla="*/ 1619250 h 1676399"/>
              <a:gd name="connsiteX75" fmla="*/ 4489453 w 4489453"/>
              <a:gd name="connsiteY75" fmla="*/ 1619249 h 1676399"/>
              <a:gd name="connsiteX76" fmla="*/ 4483102 w 4489453"/>
              <a:gd name="connsiteY76" fmla="*/ 1676399 h 1676399"/>
              <a:gd name="connsiteX0" fmla="*/ 0 w 4489453"/>
              <a:gd name="connsiteY0" fmla="*/ 0 h 1673224"/>
              <a:gd name="connsiteX1" fmla="*/ 450850 w 4489453"/>
              <a:gd name="connsiteY1" fmla="*/ 6350 h 1673224"/>
              <a:gd name="connsiteX2" fmla="*/ 450850 w 4489453"/>
              <a:gd name="connsiteY2" fmla="*/ 28575 h 1673224"/>
              <a:gd name="connsiteX3" fmla="*/ 638175 w 4489453"/>
              <a:gd name="connsiteY3" fmla="*/ 28575 h 1673224"/>
              <a:gd name="connsiteX4" fmla="*/ 641350 w 4489453"/>
              <a:gd name="connsiteY4" fmla="*/ 50800 h 1673224"/>
              <a:gd name="connsiteX5" fmla="*/ 838200 w 4489453"/>
              <a:gd name="connsiteY5" fmla="*/ 57150 h 1673224"/>
              <a:gd name="connsiteX6" fmla="*/ 841375 w 4489453"/>
              <a:gd name="connsiteY6" fmla="*/ 79375 h 1673224"/>
              <a:gd name="connsiteX7" fmla="*/ 898525 w 4489453"/>
              <a:gd name="connsiteY7" fmla="*/ 79375 h 1673224"/>
              <a:gd name="connsiteX8" fmla="*/ 908050 w 4489453"/>
              <a:gd name="connsiteY8" fmla="*/ 101600 h 1673224"/>
              <a:gd name="connsiteX9" fmla="*/ 1416050 w 4489453"/>
              <a:gd name="connsiteY9" fmla="*/ 104775 h 1673224"/>
              <a:gd name="connsiteX10" fmla="*/ 1416050 w 4489453"/>
              <a:gd name="connsiteY10" fmla="*/ 120650 h 1673224"/>
              <a:gd name="connsiteX11" fmla="*/ 1431925 w 4489453"/>
              <a:gd name="connsiteY11" fmla="*/ 120650 h 1673224"/>
              <a:gd name="connsiteX12" fmla="*/ 1431925 w 4489453"/>
              <a:gd name="connsiteY12" fmla="*/ 136525 h 1673224"/>
              <a:gd name="connsiteX13" fmla="*/ 1441450 w 4489453"/>
              <a:gd name="connsiteY13" fmla="*/ 136525 h 1673224"/>
              <a:gd name="connsiteX14" fmla="*/ 1441450 w 4489453"/>
              <a:gd name="connsiteY14" fmla="*/ 155575 h 1673224"/>
              <a:gd name="connsiteX15" fmla="*/ 1466850 w 4489453"/>
              <a:gd name="connsiteY15" fmla="*/ 161925 h 1673224"/>
              <a:gd name="connsiteX16" fmla="*/ 1466850 w 4489453"/>
              <a:gd name="connsiteY16" fmla="*/ 180975 h 1673224"/>
              <a:gd name="connsiteX17" fmla="*/ 1889125 w 4489453"/>
              <a:gd name="connsiteY17" fmla="*/ 180975 h 1673224"/>
              <a:gd name="connsiteX18" fmla="*/ 1889125 w 4489453"/>
              <a:gd name="connsiteY18" fmla="*/ 209550 h 1673224"/>
              <a:gd name="connsiteX19" fmla="*/ 1927225 w 4489453"/>
              <a:gd name="connsiteY19" fmla="*/ 209550 h 1673224"/>
              <a:gd name="connsiteX20" fmla="*/ 1930400 w 4489453"/>
              <a:gd name="connsiteY20" fmla="*/ 234950 h 1673224"/>
              <a:gd name="connsiteX21" fmla="*/ 2320925 w 4489453"/>
              <a:gd name="connsiteY21" fmla="*/ 238125 h 1673224"/>
              <a:gd name="connsiteX22" fmla="*/ 2317750 w 4489453"/>
              <a:gd name="connsiteY22" fmla="*/ 263525 h 1673224"/>
              <a:gd name="connsiteX23" fmla="*/ 2343150 w 4489453"/>
              <a:gd name="connsiteY23" fmla="*/ 263525 h 1673224"/>
              <a:gd name="connsiteX24" fmla="*/ 2346325 w 4489453"/>
              <a:gd name="connsiteY24" fmla="*/ 358775 h 1673224"/>
              <a:gd name="connsiteX25" fmla="*/ 2355850 w 4489453"/>
              <a:gd name="connsiteY25" fmla="*/ 361950 h 1673224"/>
              <a:gd name="connsiteX26" fmla="*/ 2359025 w 4489453"/>
              <a:gd name="connsiteY26" fmla="*/ 444500 h 1673224"/>
              <a:gd name="connsiteX27" fmla="*/ 2365375 w 4489453"/>
              <a:gd name="connsiteY27" fmla="*/ 444500 h 1673224"/>
              <a:gd name="connsiteX28" fmla="*/ 2362200 w 4489453"/>
              <a:gd name="connsiteY28" fmla="*/ 546100 h 1673224"/>
              <a:gd name="connsiteX29" fmla="*/ 2371725 w 4489453"/>
              <a:gd name="connsiteY29" fmla="*/ 546100 h 1673224"/>
              <a:gd name="connsiteX30" fmla="*/ 2371725 w 4489453"/>
              <a:gd name="connsiteY30" fmla="*/ 625475 h 1673224"/>
              <a:gd name="connsiteX31" fmla="*/ 2381250 w 4489453"/>
              <a:gd name="connsiteY31" fmla="*/ 625475 h 1673224"/>
              <a:gd name="connsiteX32" fmla="*/ 2378075 w 4489453"/>
              <a:gd name="connsiteY32" fmla="*/ 704850 h 1673224"/>
              <a:gd name="connsiteX33" fmla="*/ 2387600 w 4489453"/>
              <a:gd name="connsiteY33" fmla="*/ 704850 h 1673224"/>
              <a:gd name="connsiteX34" fmla="*/ 2381250 w 4489453"/>
              <a:gd name="connsiteY34" fmla="*/ 777875 h 1673224"/>
              <a:gd name="connsiteX35" fmla="*/ 2397125 w 4489453"/>
              <a:gd name="connsiteY35" fmla="*/ 777875 h 1673224"/>
              <a:gd name="connsiteX36" fmla="*/ 2393950 w 4489453"/>
              <a:gd name="connsiteY36" fmla="*/ 835025 h 1673224"/>
              <a:gd name="connsiteX37" fmla="*/ 2397125 w 4489453"/>
              <a:gd name="connsiteY37" fmla="*/ 835025 h 1673224"/>
              <a:gd name="connsiteX38" fmla="*/ 2397125 w 4489453"/>
              <a:gd name="connsiteY38" fmla="*/ 914400 h 1673224"/>
              <a:gd name="connsiteX39" fmla="*/ 2422525 w 4489453"/>
              <a:gd name="connsiteY39" fmla="*/ 914400 h 1673224"/>
              <a:gd name="connsiteX40" fmla="*/ 2422525 w 4489453"/>
              <a:gd name="connsiteY40" fmla="*/ 965200 h 1673224"/>
              <a:gd name="connsiteX41" fmla="*/ 2447925 w 4489453"/>
              <a:gd name="connsiteY41" fmla="*/ 962025 h 1673224"/>
              <a:gd name="connsiteX42" fmla="*/ 2447925 w 4489453"/>
              <a:gd name="connsiteY42" fmla="*/ 984250 h 1673224"/>
              <a:gd name="connsiteX43" fmla="*/ 2530475 w 4489453"/>
              <a:gd name="connsiteY43" fmla="*/ 987425 h 1673224"/>
              <a:gd name="connsiteX44" fmla="*/ 2530475 w 4489453"/>
              <a:gd name="connsiteY44" fmla="*/ 1016000 h 1673224"/>
              <a:gd name="connsiteX45" fmla="*/ 2838450 w 4489453"/>
              <a:gd name="connsiteY45" fmla="*/ 1019175 h 1673224"/>
              <a:gd name="connsiteX46" fmla="*/ 2838450 w 4489453"/>
              <a:gd name="connsiteY46" fmla="*/ 1035050 h 1673224"/>
              <a:gd name="connsiteX47" fmla="*/ 2857500 w 4489453"/>
              <a:gd name="connsiteY47" fmla="*/ 1035050 h 1673224"/>
              <a:gd name="connsiteX48" fmla="*/ 2854325 w 4489453"/>
              <a:gd name="connsiteY48" fmla="*/ 1085850 h 1673224"/>
              <a:gd name="connsiteX49" fmla="*/ 2876550 w 4489453"/>
              <a:gd name="connsiteY49" fmla="*/ 1085850 h 1673224"/>
              <a:gd name="connsiteX50" fmla="*/ 2873375 w 4489453"/>
              <a:gd name="connsiteY50" fmla="*/ 1196975 h 1673224"/>
              <a:gd name="connsiteX51" fmla="*/ 3140075 w 4489453"/>
              <a:gd name="connsiteY51" fmla="*/ 1196975 h 1673224"/>
              <a:gd name="connsiteX52" fmla="*/ 3140075 w 4489453"/>
              <a:gd name="connsiteY52" fmla="*/ 1219200 h 1673224"/>
              <a:gd name="connsiteX53" fmla="*/ 3197225 w 4489453"/>
              <a:gd name="connsiteY53" fmla="*/ 1219200 h 1673224"/>
              <a:gd name="connsiteX54" fmla="*/ 3200400 w 4489453"/>
              <a:gd name="connsiteY54" fmla="*/ 1279525 h 1673224"/>
              <a:gd name="connsiteX55" fmla="*/ 3546475 w 4489453"/>
              <a:gd name="connsiteY55" fmla="*/ 1276350 h 1673224"/>
              <a:gd name="connsiteX56" fmla="*/ 3546475 w 4489453"/>
              <a:gd name="connsiteY56" fmla="*/ 1304925 h 1673224"/>
              <a:gd name="connsiteX57" fmla="*/ 3613150 w 4489453"/>
              <a:gd name="connsiteY57" fmla="*/ 1301750 h 1673224"/>
              <a:gd name="connsiteX58" fmla="*/ 3613150 w 4489453"/>
              <a:gd name="connsiteY58" fmla="*/ 1330325 h 1673224"/>
              <a:gd name="connsiteX59" fmla="*/ 3705225 w 4489453"/>
              <a:gd name="connsiteY59" fmla="*/ 1330325 h 1673224"/>
              <a:gd name="connsiteX60" fmla="*/ 3705225 w 4489453"/>
              <a:gd name="connsiteY60" fmla="*/ 1358900 h 1673224"/>
              <a:gd name="connsiteX61" fmla="*/ 3743325 w 4489453"/>
              <a:gd name="connsiteY61" fmla="*/ 1362075 h 1673224"/>
              <a:gd name="connsiteX62" fmla="*/ 3743325 w 4489453"/>
              <a:gd name="connsiteY62" fmla="*/ 1384300 h 1673224"/>
              <a:gd name="connsiteX63" fmla="*/ 4114800 w 4489453"/>
              <a:gd name="connsiteY63" fmla="*/ 1387475 h 1673224"/>
              <a:gd name="connsiteX64" fmla="*/ 4111625 w 4489453"/>
              <a:gd name="connsiteY64" fmla="*/ 1438276 h 1673224"/>
              <a:gd name="connsiteX65" fmla="*/ 4127500 w 4489453"/>
              <a:gd name="connsiteY65" fmla="*/ 1438275 h 1673224"/>
              <a:gd name="connsiteX66" fmla="*/ 4127501 w 4489453"/>
              <a:gd name="connsiteY66" fmla="*/ 1489076 h 1673224"/>
              <a:gd name="connsiteX67" fmla="*/ 4146552 w 4489453"/>
              <a:gd name="connsiteY67" fmla="*/ 1489076 h 1673224"/>
              <a:gd name="connsiteX68" fmla="*/ 4146552 w 4489453"/>
              <a:gd name="connsiteY68" fmla="*/ 1517651 h 1673224"/>
              <a:gd name="connsiteX69" fmla="*/ 4181478 w 4489453"/>
              <a:gd name="connsiteY69" fmla="*/ 1517651 h 1673224"/>
              <a:gd name="connsiteX70" fmla="*/ 4181478 w 4489453"/>
              <a:gd name="connsiteY70" fmla="*/ 1549400 h 1673224"/>
              <a:gd name="connsiteX71" fmla="*/ 4248153 w 4489453"/>
              <a:gd name="connsiteY71" fmla="*/ 1549399 h 1673224"/>
              <a:gd name="connsiteX72" fmla="*/ 4248153 w 4489453"/>
              <a:gd name="connsiteY72" fmla="*/ 1587499 h 1673224"/>
              <a:gd name="connsiteX73" fmla="*/ 4413253 w 4489453"/>
              <a:gd name="connsiteY73" fmla="*/ 1590675 h 1673224"/>
              <a:gd name="connsiteX74" fmla="*/ 4413253 w 4489453"/>
              <a:gd name="connsiteY74" fmla="*/ 1619250 h 1673224"/>
              <a:gd name="connsiteX75" fmla="*/ 4489453 w 4489453"/>
              <a:gd name="connsiteY75" fmla="*/ 1619249 h 1673224"/>
              <a:gd name="connsiteX76" fmla="*/ 4489452 w 4489453"/>
              <a:gd name="connsiteY76" fmla="*/ 1673224 h 1673224"/>
              <a:gd name="connsiteX0" fmla="*/ 0 w 4489453"/>
              <a:gd name="connsiteY0" fmla="*/ 0 h 1663699"/>
              <a:gd name="connsiteX1" fmla="*/ 450850 w 4489453"/>
              <a:gd name="connsiteY1" fmla="*/ 6350 h 1663699"/>
              <a:gd name="connsiteX2" fmla="*/ 450850 w 4489453"/>
              <a:gd name="connsiteY2" fmla="*/ 28575 h 1663699"/>
              <a:gd name="connsiteX3" fmla="*/ 638175 w 4489453"/>
              <a:gd name="connsiteY3" fmla="*/ 28575 h 1663699"/>
              <a:gd name="connsiteX4" fmla="*/ 641350 w 4489453"/>
              <a:gd name="connsiteY4" fmla="*/ 50800 h 1663699"/>
              <a:gd name="connsiteX5" fmla="*/ 838200 w 4489453"/>
              <a:gd name="connsiteY5" fmla="*/ 57150 h 1663699"/>
              <a:gd name="connsiteX6" fmla="*/ 841375 w 4489453"/>
              <a:gd name="connsiteY6" fmla="*/ 79375 h 1663699"/>
              <a:gd name="connsiteX7" fmla="*/ 898525 w 4489453"/>
              <a:gd name="connsiteY7" fmla="*/ 79375 h 1663699"/>
              <a:gd name="connsiteX8" fmla="*/ 908050 w 4489453"/>
              <a:gd name="connsiteY8" fmla="*/ 101600 h 1663699"/>
              <a:gd name="connsiteX9" fmla="*/ 1416050 w 4489453"/>
              <a:gd name="connsiteY9" fmla="*/ 104775 h 1663699"/>
              <a:gd name="connsiteX10" fmla="*/ 1416050 w 4489453"/>
              <a:gd name="connsiteY10" fmla="*/ 120650 h 1663699"/>
              <a:gd name="connsiteX11" fmla="*/ 1431925 w 4489453"/>
              <a:gd name="connsiteY11" fmla="*/ 120650 h 1663699"/>
              <a:gd name="connsiteX12" fmla="*/ 1431925 w 4489453"/>
              <a:gd name="connsiteY12" fmla="*/ 136525 h 1663699"/>
              <a:gd name="connsiteX13" fmla="*/ 1441450 w 4489453"/>
              <a:gd name="connsiteY13" fmla="*/ 136525 h 1663699"/>
              <a:gd name="connsiteX14" fmla="*/ 1441450 w 4489453"/>
              <a:gd name="connsiteY14" fmla="*/ 155575 h 1663699"/>
              <a:gd name="connsiteX15" fmla="*/ 1466850 w 4489453"/>
              <a:gd name="connsiteY15" fmla="*/ 161925 h 1663699"/>
              <a:gd name="connsiteX16" fmla="*/ 1466850 w 4489453"/>
              <a:gd name="connsiteY16" fmla="*/ 180975 h 1663699"/>
              <a:gd name="connsiteX17" fmla="*/ 1889125 w 4489453"/>
              <a:gd name="connsiteY17" fmla="*/ 180975 h 1663699"/>
              <a:gd name="connsiteX18" fmla="*/ 1889125 w 4489453"/>
              <a:gd name="connsiteY18" fmla="*/ 209550 h 1663699"/>
              <a:gd name="connsiteX19" fmla="*/ 1927225 w 4489453"/>
              <a:gd name="connsiteY19" fmla="*/ 209550 h 1663699"/>
              <a:gd name="connsiteX20" fmla="*/ 1930400 w 4489453"/>
              <a:gd name="connsiteY20" fmla="*/ 234950 h 1663699"/>
              <a:gd name="connsiteX21" fmla="*/ 2320925 w 4489453"/>
              <a:gd name="connsiteY21" fmla="*/ 238125 h 1663699"/>
              <a:gd name="connsiteX22" fmla="*/ 2317750 w 4489453"/>
              <a:gd name="connsiteY22" fmla="*/ 263525 h 1663699"/>
              <a:gd name="connsiteX23" fmla="*/ 2343150 w 4489453"/>
              <a:gd name="connsiteY23" fmla="*/ 263525 h 1663699"/>
              <a:gd name="connsiteX24" fmla="*/ 2346325 w 4489453"/>
              <a:gd name="connsiteY24" fmla="*/ 358775 h 1663699"/>
              <a:gd name="connsiteX25" fmla="*/ 2355850 w 4489453"/>
              <a:gd name="connsiteY25" fmla="*/ 361950 h 1663699"/>
              <a:gd name="connsiteX26" fmla="*/ 2359025 w 4489453"/>
              <a:gd name="connsiteY26" fmla="*/ 444500 h 1663699"/>
              <a:gd name="connsiteX27" fmla="*/ 2365375 w 4489453"/>
              <a:gd name="connsiteY27" fmla="*/ 444500 h 1663699"/>
              <a:gd name="connsiteX28" fmla="*/ 2362200 w 4489453"/>
              <a:gd name="connsiteY28" fmla="*/ 546100 h 1663699"/>
              <a:gd name="connsiteX29" fmla="*/ 2371725 w 4489453"/>
              <a:gd name="connsiteY29" fmla="*/ 546100 h 1663699"/>
              <a:gd name="connsiteX30" fmla="*/ 2371725 w 4489453"/>
              <a:gd name="connsiteY30" fmla="*/ 625475 h 1663699"/>
              <a:gd name="connsiteX31" fmla="*/ 2381250 w 4489453"/>
              <a:gd name="connsiteY31" fmla="*/ 625475 h 1663699"/>
              <a:gd name="connsiteX32" fmla="*/ 2378075 w 4489453"/>
              <a:gd name="connsiteY32" fmla="*/ 704850 h 1663699"/>
              <a:gd name="connsiteX33" fmla="*/ 2387600 w 4489453"/>
              <a:gd name="connsiteY33" fmla="*/ 704850 h 1663699"/>
              <a:gd name="connsiteX34" fmla="*/ 2381250 w 4489453"/>
              <a:gd name="connsiteY34" fmla="*/ 777875 h 1663699"/>
              <a:gd name="connsiteX35" fmla="*/ 2397125 w 4489453"/>
              <a:gd name="connsiteY35" fmla="*/ 777875 h 1663699"/>
              <a:gd name="connsiteX36" fmla="*/ 2393950 w 4489453"/>
              <a:gd name="connsiteY36" fmla="*/ 835025 h 1663699"/>
              <a:gd name="connsiteX37" fmla="*/ 2397125 w 4489453"/>
              <a:gd name="connsiteY37" fmla="*/ 835025 h 1663699"/>
              <a:gd name="connsiteX38" fmla="*/ 2397125 w 4489453"/>
              <a:gd name="connsiteY38" fmla="*/ 914400 h 1663699"/>
              <a:gd name="connsiteX39" fmla="*/ 2422525 w 4489453"/>
              <a:gd name="connsiteY39" fmla="*/ 914400 h 1663699"/>
              <a:gd name="connsiteX40" fmla="*/ 2422525 w 4489453"/>
              <a:gd name="connsiteY40" fmla="*/ 965200 h 1663699"/>
              <a:gd name="connsiteX41" fmla="*/ 2447925 w 4489453"/>
              <a:gd name="connsiteY41" fmla="*/ 962025 h 1663699"/>
              <a:gd name="connsiteX42" fmla="*/ 2447925 w 4489453"/>
              <a:gd name="connsiteY42" fmla="*/ 984250 h 1663699"/>
              <a:gd name="connsiteX43" fmla="*/ 2530475 w 4489453"/>
              <a:gd name="connsiteY43" fmla="*/ 987425 h 1663699"/>
              <a:gd name="connsiteX44" fmla="*/ 2530475 w 4489453"/>
              <a:gd name="connsiteY44" fmla="*/ 1016000 h 1663699"/>
              <a:gd name="connsiteX45" fmla="*/ 2838450 w 4489453"/>
              <a:gd name="connsiteY45" fmla="*/ 1019175 h 1663699"/>
              <a:gd name="connsiteX46" fmla="*/ 2838450 w 4489453"/>
              <a:gd name="connsiteY46" fmla="*/ 1035050 h 1663699"/>
              <a:gd name="connsiteX47" fmla="*/ 2857500 w 4489453"/>
              <a:gd name="connsiteY47" fmla="*/ 1035050 h 1663699"/>
              <a:gd name="connsiteX48" fmla="*/ 2854325 w 4489453"/>
              <a:gd name="connsiteY48" fmla="*/ 1085850 h 1663699"/>
              <a:gd name="connsiteX49" fmla="*/ 2876550 w 4489453"/>
              <a:gd name="connsiteY49" fmla="*/ 1085850 h 1663699"/>
              <a:gd name="connsiteX50" fmla="*/ 2873375 w 4489453"/>
              <a:gd name="connsiteY50" fmla="*/ 1196975 h 1663699"/>
              <a:gd name="connsiteX51" fmla="*/ 3140075 w 4489453"/>
              <a:gd name="connsiteY51" fmla="*/ 1196975 h 1663699"/>
              <a:gd name="connsiteX52" fmla="*/ 3140075 w 4489453"/>
              <a:gd name="connsiteY52" fmla="*/ 1219200 h 1663699"/>
              <a:gd name="connsiteX53" fmla="*/ 3197225 w 4489453"/>
              <a:gd name="connsiteY53" fmla="*/ 1219200 h 1663699"/>
              <a:gd name="connsiteX54" fmla="*/ 3200400 w 4489453"/>
              <a:gd name="connsiteY54" fmla="*/ 1279525 h 1663699"/>
              <a:gd name="connsiteX55" fmla="*/ 3546475 w 4489453"/>
              <a:gd name="connsiteY55" fmla="*/ 1276350 h 1663699"/>
              <a:gd name="connsiteX56" fmla="*/ 3546475 w 4489453"/>
              <a:gd name="connsiteY56" fmla="*/ 1304925 h 1663699"/>
              <a:gd name="connsiteX57" fmla="*/ 3613150 w 4489453"/>
              <a:gd name="connsiteY57" fmla="*/ 1301750 h 1663699"/>
              <a:gd name="connsiteX58" fmla="*/ 3613150 w 4489453"/>
              <a:gd name="connsiteY58" fmla="*/ 1330325 h 1663699"/>
              <a:gd name="connsiteX59" fmla="*/ 3705225 w 4489453"/>
              <a:gd name="connsiteY59" fmla="*/ 1330325 h 1663699"/>
              <a:gd name="connsiteX60" fmla="*/ 3705225 w 4489453"/>
              <a:gd name="connsiteY60" fmla="*/ 1358900 h 1663699"/>
              <a:gd name="connsiteX61" fmla="*/ 3743325 w 4489453"/>
              <a:gd name="connsiteY61" fmla="*/ 1362075 h 1663699"/>
              <a:gd name="connsiteX62" fmla="*/ 3743325 w 4489453"/>
              <a:gd name="connsiteY62" fmla="*/ 1384300 h 1663699"/>
              <a:gd name="connsiteX63" fmla="*/ 4114800 w 4489453"/>
              <a:gd name="connsiteY63" fmla="*/ 1387475 h 1663699"/>
              <a:gd name="connsiteX64" fmla="*/ 4111625 w 4489453"/>
              <a:gd name="connsiteY64" fmla="*/ 1438276 h 1663699"/>
              <a:gd name="connsiteX65" fmla="*/ 4127500 w 4489453"/>
              <a:gd name="connsiteY65" fmla="*/ 1438275 h 1663699"/>
              <a:gd name="connsiteX66" fmla="*/ 4127501 w 4489453"/>
              <a:gd name="connsiteY66" fmla="*/ 1489076 h 1663699"/>
              <a:gd name="connsiteX67" fmla="*/ 4146552 w 4489453"/>
              <a:gd name="connsiteY67" fmla="*/ 1489076 h 1663699"/>
              <a:gd name="connsiteX68" fmla="*/ 4146552 w 4489453"/>
              <a:gd name="connsiteY68" fmla="*/ 1517651 h 1663699"/>
              <a:gd name="connsiteX69" fmla="*/ 4181478 w 4489453"/>
              <a:gd name="connsiteY69" fmla="*/ 1517651 h 1663699"/>
              <a:gd name="connsiteX70" fmla="*/ 4181478 w 4489453"/>
              <a:gd name="connsiteY70" fmla="*/ 1549400 h 1663699"/>
              <a:gd name="connsiteX71" fmla="*/ 4248153 w 4489453"/>
              <a:gd name="connsiteY71" fmla="*/ 1549399 h 1663699"/>
              <a:gd name="connsiteX72" fmla="*/ 4248153 w 4489453"/>
              <a:gd name="connsiteY72" fmla="*/ 1587499 h 1663699"/>
              <a:gd name="connsiteX73" fmla="*/ 4413253 w 4489453"/>
              <a:gd name="connsiteY73" fmla="*/ 1590675 h 1663699"/>
              <a:gd name="connsiteX74" fmla="*/ 4413253 w 4489453"/>
              <a:gd name="connsiteY74" fmla="*/ 1619250 h 1663699"/>
              <a:gd name="connsiteX75" fmla="*/ 4489453 w 4489453"/>
              <a:gd name="connsiteY75" fmla="*/ 1619249 h 1663699"/>
              <a:gd name="connsiteX76" fmla="*/ 4489452 w 4489453"/>
              <a:gd name="connsiteY76" fmla="*/ 1663699 h 1663699"/>
              <a:gd name="connsiteX0" fmla="*/ 0 w 4489454"/>
              <a:gd name="connsiteY0" fmla="*/ 0 h 1668074"/>
              <a:gd name="connsiteX1" fmla="*/ 450850 w 4489454"/>
              <a:gd name="connsiteY1" fmla="*/ 6350 h 1668074"/>
              <a:gd name="connsiteX2" fmla="*/ 450850 w 4489454"/>
              <a:gd name="connsiteY2" fmla="*/ 28575 h 1668074"/>
              <a:gd name="connsiteX3" fmla="*/ 638175 w 4489454"/>
              <a:gd name="connsiteY3" fmla="*/ 28575 h 1668074"/>
              <a:gd name="connsiteX4" fmla="*/ 641350 w 4489454"/>
              <a:gd name="connsiteY4" fmla="*/ 50800 h 1668074"/>
              <a:gd name="connsiteX5" fmla="*/ 838200 w 4489454"/>
              <a:gd name="connsiteY5" fmla="*/ 57150 h 1668074"/>
              <a:gd name="connsiteX6" fmla="*/ 841375 w 4489454"/>
              <a:gd name="connsiteY6" fmla="*/ 79375 h 1668074"/>
              <a:gd name="connsiteX7" fmla="*/ 898525 w 4489454"/>
              <a:gd name="connsiteY7" fmla="*/ 79375 h 1668074"/>
              <a:gd name="connsiteX8" fmla="*/ 908050 w 4489454"/>
              <a:gd name="connsiteY8" fmla="*/ 101600 h 1668074"/>
              <a:gd name="connsiteX9" fmla="*/ 1416050 w 4489454"/>
              <a:gd name="connsiteY9" fmla="*/ 104775 h 1668074"/>
              <a:gd name="connsiteX10" fmla="*/ 1416050 w 4489454"/>
              <a:gd name="connsiteY10" fmla="*/ 120650 h 1668074"/>
              <a:gd name="connsiteX11" fmla="*/ 1431925 w 4489454"/>
              <a:gd name="connsiteY11" fmla="*/ 120650 h 1668074"/>
              <a:gd name="connsiteX12" fmla="*/ 1431925 w 4489454"/>
              <a:gd name="connsiteY12" fmla="*/ 136525 h 1668074"/>
              <a:gd name="connsiteX13" fmla="*/ 1441450 w 4489454"/>
              <a:gd name="connsiteY13" fmla="*/ 136525 h 1668074"/>
              <a:gd name="connsiteX14" fmla="*/ 1441450 w 4489454"/>
              <a:gd name="connsiteY14" fmla="*/ 155575 h 1668074"/>
              <a:gd name="connsiteX15" fmla="*/ 1466850 w 4489454"/>
              <a:gd name="connsiteY15" fmla="*/ 161925 h 1668074"/>
              <a:gd name="connsiteX16" fmla="*/ 1466850 w 4489454"/>
              <a:gd name="connsiteY16" fmla="*/ 180975 h 1668074"/>
              <a:gd name="connsiteX17" fmla="*/ 1889125 w 4489454"/>
              <a:gd name="connsiteY17" fmla="*/ 180975 h 1668074"/>
              <a:gd name="connsiteX18" fmla="*/ 1889125 w 4489454"/>
              <a:gd name="connsiteY18" fmla="*/ 209550 h 1668074"/>
              <a:gd name="connsiteX19" fmla="*/ 1927225 w 4489454"/>
              <a:gd name="connsiteY19" fmla="*/ 209550 h 1668074"/>
              <a:gd name="connsiteX20" fmla="*/ 1930400 w 4489454"/>
              <a:gd name="connsiteY20" fmla="*/ 234950 h 1668074"/>
              <a:gd name="connsiteX21" fmla="*/ 2320925 w 4489454"/>
              <a:gd name="connsiteY21" fmla="*/ 238125 h 1668074"/>
              <a:gd name="connsiteX22" fmla="*/ 2317750 w 4489454"/>
              <a:gd name="connsiteY22" fmla="*/ 263525 h 1668074"/>
              <a:gd name="connsiteX23" fmla="*/ 2343150 w 4489454"/>
              <a:gd name="connsiteY23" fmla="*/ 263525 h 1668074"/>
              <a:gd name="connsiteX24" fmla="*/ 2346325 w 4489454"/>
              <a:gd name="connsiteY24" fmla="*/ 358775 h 1668074"/>
              <a:gd name="connsiteX25" fmla="*/ 2355850 w 4489454"/>
              <a:gd name="connsiteY25" fmla="*/ 361950 h 1668074"/>
              <a:gd name="connsiteX26" fmla="*/ 2359025 w 4489454"/>
              <a:gd name="connsiteY26" fmla="*/ 444500 h 1668074"/>
              <a:gd name="connsiteX27" fmla="*/ 2365375 w 4489454"/>
              <a:gd name="connsiteY27" fmla="*/ 444500 h 1668074"/>
              <a:gd name="connsiteX28" fmla="*/ 2362200 w 4489454"/>
              <a:gd name="connsiteY28" fmla="*/ 546100 h 1668074"/>
              <a:gd name="connsiteX29" fmla="*/ 2371725 w 4489454"/>
              <a:gd name="connsiteY29" fmla="*/ 546100 h 1668074"/>
              <a:gd name="connsiteX30" fmla="*/ 2371725 w 4489454"/>
              <a:gd name="connsiteY30" fmla="*/ 625475 h 1668074"/>
              <a:gd name="connsiteX31" fmla="*/ 2381250 w 4489454"/>
              <a:gd name="connsiteY31" fmla="*/ 625475 h 1668074"/>
              <a:gd name="connsiteX32" fmla="*/ 2378075 w 4489454"/>
              <a:gd name="connsiteY32" fmla="*/ 704850 h 1668074"/>
              <a:gd name="connsiteX33" fmla="*/ 2387600 w 4489454"/>
              <a:gd name="connsiteY33" fmla="*/ 704850 h 1668074"/>
              <a:gd name="connsiteX34" fmla="*/ 2381250 w 4489454"/>
              <a:gd name="connsiteY34" fmla="*/ 777875 h 1668074"/>
              <a:gd name="connsiteX35" fmla="*/ 2397125 w 4489454"/>
              <a:gd name="connsiteY35" fmla="*/ 777875 h 1668074"/>
              <a:gd name="connsiteX36" fmla="*/ 2393950 w 4489454"/>
              <a:gd name="connsiteY36" fmla="*/ 835025 h 1668074"/>
              <a:gd name="connsiteX37" fmla="*/ 2397125 w 4489454"/>
              <a:gd name="connsiteY37" fmla="*/ 835025 h 1668074"/>
              <a:gd name="connsiteX38" fmla="*/ 2397125 w 4489454"/>
              <a:gd name="connsiteY38" fmla="*/ 914400 h 1668074"/>
              <a:gd name="connsiteX39" fmla="*/ 2422525 w 4489454"/>
              <a:gd name="connsiteY39" fmla="*/ 914400 h 1668074"/>
              <a:gd name="connsiteX40" fmla="*/ 2422525 w 4489454"/>
              <a:gd name="connsiteY40" fmla="*/ 965200 h 1668074"/>
              <a:gd name="connsiteX41" fmla="*/ 2447925 w 4489454"/>
              <a:gd name="connsiteY41" fmla="*/ 962025 h 1668074"/>
              <a:gd name="connsiteX42" fmla="*/ 2447925 w 4489454"/>
              <a:gd name="connsiteY42" fmla="*/ 984250 h 1668074"/>
              <a:gd name="connsiteX43" fmla="*/ 2530475 w 4489454"/>
              <a:gd name="connsiteY43" fmla="*/ 987425 h 1668074"/>
              <a:gd name="connsiteX44" fmla="*/ 2530475 w 4489454"/>
              <a:gd name="connsiteY44" fmla="*/ 1016000 h 1668074"/>
              <a:gd name="connsiteX45" fmla="*/ 2838450 w 4489454"/>
              <a:gd name="connsiteY45" fmla="*/ 1019175 h 1668074"/>
              <a:gd name="connsiteX46" fmla="*/ 2838450 w 4489454"/>
              <a:gd name="connsiteY46" fmla="*/ 1035050 h 1668074"/>
              <a:gd name="connsiteX47" fmla="*/ 2857500 w 4489454"/>
              <a:gd name="connsiteY47" fmla="*/ 1035050 h 1668074"/>
              <a:gd name="connsiteX48" fmla="*/ 2854325 w 4489454"/>
              <a:gd name="connsiteY48" fmla="*/ 1085850 h 1668074"/>
              <a:gd name="connsiteX49" fmla="*/ 2876550 w 4489454"/>
              <a:gd name="connsiteY49" fmla="*/ 1085850 h 1668074"/>
              <a:gd name="connsiteX50" fmla="*/ 2873375 w 4489454"/>
              <a:gd name="connsiteY50" fmla="*/ 1196975 h 1668074"/>
              <a:gd name="connsiteX51" fmla="*/ 3140075 w 4489454"/>
              <a:gd name="connsiteY51" fmla="*/ 1196975 h 1668074"/>
              <a:gd name="connsiteX52" fmla="*/ 3140075 w 4489454"/>
              <a:gd name="connsiteY52" fmla="*/ 1219200 h 1668074"/>
              <a:gd name="connsiteX53" fmla="*/ 3197225 w 4489454"/>
              <a:gd name="connsiteY53" fmla="*/ 1219200 h 1668074"/>
              <a:gd name="connsiteX54" fmla="*/ 3200400 w 4489454"/>
              <a:gd name="connsiteY54" fmla="*/ 1279525 h 1668074"/>
              <a:gd name="connsiteX55" fmla="*/ 3546475 w 4489454"/>
              <a:gd name="connsiteY55" fmla="*/ 1276350 h 1668074"/>
              <a:gd name="connsiteX56" fmla="*/ 3546475 w 4489454"/>
              <a:gd name="connsiteY56" fmla="*/ 1304925 h 1668074"/>
              <a:gd name="connsiteX57" fmla="*/ 3613150 w 4489454"/>
              <a:gd name="connsiteY57" fmla="*/ 1301750 h 1668074"/>
              <a:gd name="connsiteX58" fmla="*/ 3613150 w 4489454"/>
              <a:gd name="connsiteY58" fmla="*/ 1330325 h 1668074"/>
              <a:gd name="connsiteX59" fmla="*/ 3705225 w 4489454"/>
              <a:gd name="connsiteY59" fmla="*/ 1330325 h 1668074"/>
              <a:gd name="connsiteX60" fmla="*/ 3705225 w 4489454"/>
              <a:gd name="connsiteY60" fmla="*/ 1358900 h 1668074"/>
              <a:gd name="connsiteX61" fmla="*/ 3743325 w 4489454"/>
              <a:gd name="connsiteY61" fmla="*/ 1362075 h 1668074"/>
              <a:gd name="connsiteX62" fmla="*/ 3743325 w 4489454"/>
              <a:gd name="connsiteY62" fmla="*/ 1384300 h 1668074"/>
              <a:gd name="connsiteX63" fmla="*/ 4114800 w 4489454"/>
              <a:gd name="connsiteY63" fmla="*/ 1387475 h 1668074"/>
              <a:gd name="connsiteX64" fmla="*/ 4111625 w 4489454"/>
              <a:gd name="connsiteY64" fmla="*/ 1438276 h 1668074"/>
              <a:gd name="connsiteX65" fmla="*/ 4127500 w 4489454"/>
              <a:gd name="connsiteY65" fmla="*/ 1438275 h 1668074"/>
              <a:gd name="connsiteX66" fmla="*/ 4127501 w 4489454"/>
              <a:gd name="connsiteY66" fmla="*/ 1489076 h 1668074"/>
              <a:gd name="connsiteX67" fmla="*/ 4146552 w 4489454"/>
              <a:gd name="connsiteY67" fmla="*/ 1489076 h 1668074"/>
              <a:gd name="connsiteX68" fmla="*/ 4146552 w 4489454"/>
              <a:gd name="connsiteY68" fmla="*/ 1517651 h 1668074"/>
              <a:gd name="connsiteX69" fmla="*/ 4181478 w 4489454"/>
              <a:gd name="connsiteY69" fmla="*/ 1517651 h 1668074"/>
              <a:gd name="connsiteX70" fmla="*/ 4181478 w 4489454"/>
              <a:gd name="connsiteY70" fmla="*/ 1549400 h 1668074"/>
              <a:gd name="connsiteX71" fmla="*/ 4248153 w 4489454"/>
              <a:gd name="connsiteY71" fmla="*/ 1549399 h 1668074"/>
              <a:gd name="connsiteX72" fmla="*/ 4248153 w 4489454"/>
              <a:gd name="connsiteY72" fmla="*/ 1587499 h 1668074"/>
              <a:gd name="connsiteX73" fmla="*/ 4413253 w 4489454"/>
              <a:gd name="connsiteY73" fmla="*/ 1590675 h 1668074"/>
              <a:gd name="connsiteX74" fmla="*/ 4413253 w 4489454"/>
              <a:gd name="connsiteY74" fmla="*/ 1619250 h 1668074"/>
              <a:gd name="connsiteX75" fmla="*/ 4489453 w 4489454"/>
              <a:gd name="connsiteY75" fmla="*/ 1619249 h 1668074"/>
              <a:gd name="connsiteX76" fmla="*/ 4489452 w 4489454"/>
              <a:gd name="connsiteY76" fmla="*/ 1663699 h 1668074"/>
              <a:gd name="connsiteX77" fmla="*/ 4489454 w 4489454"/>
              <a:gd name="connsiteY77" fmla="*/ 1666876 h 1668074"/>
              <a:gd name="connsiteX0" fmla="*/ 0 w 4718054"/>
              <a:gd name="connsiteY0" fmla="*/ 0 h 1670051"/>
              <a:gd name="connsiteX1" fmla="*/ 450850 w 4718054"/>
              <a:gd name="connsiteY1" fmla="*/ 6350 h 1670051"/>
              <a:gd name="connsiteX2" fmla="*/ 450850 w 4718054"/>
              <a:gd name="connsiteY2" fmla="*/ 28575 h 1670051"/>
              <a:gd name="connsiteX3" fmla="*/ 638175 w 4718054"/>
              <a:gd name="connsiteY3" fmla="*/ 28575 h 1670051"/>
              <a:gd name="connsiteX4" fmla="*/ 641350 w 4718054"/>
              <a:gd name="connsiteY4" fmla="*/ 50800 h 1670051"/>
              <a:gd name="connsiteX5" fmla="*/ 838200 w 4718054"/>
              <a:gd name="connsiteY5" fmla="*/ 57150 h 1670051"/>
              <a:gd name="connsiteX6" fmla="*/ 841375 w 4718054"/>
              <a:gd name="connsiteY6" fmla="*/ 79375 h 1670051"/>
              <a:gd name="connsiteX7" fmla="*/ 898525 w 4718054"/>
              <a:gd name="connsiteY7" fmla="*/ 79375 h 1670051"/>
              <a:gd name="connsiteX8" fmla="*/ 908050 w 4718054"/>
              <a:gd name="connsiteY8" fmla="*/ 101600 h 1670051"/>
              <a:gd name="connsiteX9" fmla="*/ 1416050 w 4718054"/>
              <a:gd name="connsiteY9" fmla="*/ 104775 h 1670051"/>
              <a:gd name="connsiteX10" fmla="*/ 1416050 w 4718054"/>
              <a:gd name="connsiteY10" fmla="*/ 120650 h 1670051"/>
              <a:gd name="connsiteX11" fmla="*/ 1431925 w 4718054"/>
              <a:gd name="connsiteY11" fmla="*/ 120650 h 1670051"/>
              <a:gd name="connsiteX12" fmla="*/ 1431925 w 4718054"/>
              <a:gd name="connsiteY12" fmla="*/ 136525 h 1670051"/>
              <a:gd name="connsiteX13" fmla="*/ 1441450 w 4718054"/>
              <a:gd name="connsiteY13" fmla="*/ 136525 h 1670051"/>
              <a:gd name="connsiteX14" fmla="*/ 1441450 w 4718054"/>
              <a:gd name="connsiteY14" fmla="*/ 155575 h 1670051"/>
              <a:gd name="connsiteX15" fmla="*/ 1466850 w 4718054"/>
              <a:gd name="connsiteY15" fmla="*/ 161925 h 1670051"/>
              <a:gd name="connsiteX16" fmla="*/ 1466850 w 4718054"/>
              <a:gd name="connsiteY16" fmla="*/ 180975 h 1670051"/>
              <a:gd name="connsiteX17" fmla="*/ 1889125 w 4718054"/>
              <a:gd name="connsiteY17" fmla="*/ 180975 h 1670051"/>
              <a:gd name="connsiteX18" fmla="*/ 1889125 w 4718054"/>
              <a:gd name="connsiteY18" fmla="*/ 209550 h 1670051"/>
              <a:gd name="connsiteX19" fmla="*/ 1927225 w 4718054"/>
              <a:gd name="connsiteY19" fmla="*/ 209550 h 1670051"/>
              <a:gd name="connsiteX20" fmla="*/ 1930400 w 4718054"/>
              <a:gd name="connsiteY20" fmla="*/ 234950 h 1670051"/>
              <a:gd name="connsiteX21" fmla="*/ 2320925 w 4718054"/>
              <a:gd name="connsiteY21" fmla="*/ 238125 h 1670051"/>
              <a:gd name="connsiteX22" fmla="*/ 2317750 w 4718054"/>
              <a:gd name="connsiteY22" fmla="*/ 263525 h 1670051"/>
              <a:gd name="connsiteX23" fmla="*/ 2343150 w 4718054"/>
              <a:gd name="connsiteY23" fmla="*/ 263525 h 1670051"/>
              <a:gd name="connsiteX24" fmla="*/ 2346325 w 4718054"/>
              <a:gd name="connsiteY24" fmla="*/ 358775 h 1670051"/>
              <a:gd name="connsiteX25" fmla="*/ 2355850 w 4718054"/>
              <a:gd name="connsiteY25" fmla="*/ 361950 h 1670051"/>
              <a:gd name="connsiteX26" fmla="*/ 2359025 w 4718054"/>
              <a:gd name="connsiteY26" fmla="*/ 444500 h 1670051"/>
              <a:gd name="connsiteX27" fmla="*/ 2365375 w 4718054"/>
              <a:gd name="connsiteY27" fmla="*/ 444500 h 1670051"/>
              <a:gd name="connsiteX28" fmla="*/ 2362200 w 4718054"/>
              <a:gd name="connsiteY28" fmla="*/ 546100 h 1670051"/>
              <a:gd name="connsiteX29" fmla="*/ 2371725 w 4718054"/>
              <a:gd name="connsiteY29" fmla="*/ 546100 h 1670051"/>
              <a:gd name="connsiteX30" fmla="*/ 2371725 w 4718054"/>
              <a:gd name="connsiteY30" fmla="*/ 625475 h 1670051"/>
              <a:gd name="connsiteX31" fmla="*/ 2381250 w 4718054"/>
              <a:gd name="connsiteY31" fmla="*/ 625475 h 1670051"/>
              <a:gd name="connsiteX32" fmla="*/ 2378075 w 4718054"/>
              <a:gd name="connsiteY32" fmla="*/ 704850 h 1670051"/>
              <a:gd name="connsiteX33" fmla="*/ 2387600 w 4718054"/>
              <a:gd name="connsiteY33" fmla="*/ 704850 h 1670051"/>
              <a:gd name="connsiteX34" fmla="*/ 2381250 w 4718054"/>
              <a:gd name="connsiteY34" fmla="*/ 777875 h 1670051"/>
              <a:gd name="connsiteX35" fmla="*/ 2397125 w 4718054"/>
              <a:gd name="connsiteY35" fmla="*/ 777875 h 1670051"/>
              <a:gd name="connsiteX36" fmla="*/ 2393950 w 4718054"/>
              <a:gd name="connsiteY36" fmla="*/ 835025 h 1670051"/>
              <a:gd name="connsiteX37" fmla="*/ 2397125 w 4718054"/>
              <a:gd name="connsiteY37" fmla="*/ 835025 h 1670051"/>
              <a:gd name="connsiteX38" fmla="*/ 2397125 w 4718054"/>
              <a:gd name="connsiteY38" fmla="*/ 914400 h 1670051"/>
              <a:gd name="connsiteX39" fmla="*/ 2422525 w 4718054"/>
              <a:gd name="connsiteY39" fmla="*/ 914400 h 1670051"/>
              <a:gd name="connsiteX40" fmla="*/ 2422525 w 4718054"/>
              <a:gd name="connsiteY40" fmla="*/ 965200 h 1670051"/>
              <a:gd name="connsiteX41" fmla="*/ 2447925 w 4718054"/>
              <a:gd name="connsiteY41" fmla="*/ 962025 h 1670051"/>
              <a:gd name="connsiteX42" fmla="*/ 2447925 w 4718054"/>
              <a:gd name="connsiteY42" fmla="*/ 984250 h 1670051"/>
              <a:gd name="connsiteX43" fmla="*/ 2530475 w 4718054"/>
              <a:gd name="connsiteY43" fmla="*/ 987425 h 1670051"/>
              <a:gd name="connsiteX44" fmla="*/ 2530475 w 4718054"/>
              <a:gd name="connsiteY44" fmla="*/ 1016000 h 1670051"/>
              <a:gd name="connsiteX45" fmla="*/ 2838450 w 4718054"/>
              <a:gd name="connsiteY45" fmla="*/ 1019175 h 1670051"/>
              <a:gd name="connsiteX46" fmla="*/ 2838450 w 4718054"/>
              <a:gd name="connsiteY46" fmla="*/ 1035050 h 1670051"/>
              <a:gd name="connsiteX47" fmla="*/ 2857500 w 4718054"/>
              <a:gd name="connsiteY47" fmla="*/ 1035050 h 1670051"/>
              <a:gd name="connsiteX48" fmla="*/ 2854325 w 4718054"/>
              <a:gd name="connsiteY48" fmla="*/ 1085850 h 1670051"/>
              <a:gd name="connsiteX49" fmla="*/ 2876550 w 4718054"/>
              <a:gd name="connsiteY49" fmla="*/ 1085850 h 1670051"/>
              <a:gd name="connsiteX50" fmla="*/ 2873375 w 4718054"/>
              <a:gd name="connsiteY50" fmla="*/ 1196975 h 1670051"/>
              <a:gd name="connsiteX51" fmla="*/ 3140075 w 4718054"/>
              <a:gd name="connsiteY51" fmla="*/ 1196975 h 1670051"/>
              <a:gd name="connsiteX52" fmla="*/ 3140075 w 4718054"/>
              <a:gd name="connsiteY52" fmla="*/ 1219200 h 1670051"/>
              <a:gd name="connsiteX53" fmla="*/ 3197225 w 4718054"/>
              <a:gd name="connsiteY53" fmla="*/ 1219200 h 1670051"/>
              <a:gd name="connsiteX54" fmla="*/ 3200400 w 4718054"/>
              <a:gd name="connsiteY54" fmla="*/ 1279525 h 1670051"/>
              <a:gd name="connsiteX55" fmla="*/ 3546475 w 4718054"/>
              <a:gd name="connsiteY55" fmla="*/ 1276350 h 1670051"/>
              <a:gd name="connsiteX56" fmla="*/ 3546475 w 4718054"/>
              <a:gd name="connsiteY56" fmla="*/ 1304925 h 1670051"/>
              <a:gd name="connsiteX57" fmla="*/ 3613150 w 4718054"/>
              <a:gd name="connsiteY57" fmla="*/ 1301750 h 1670051"/>
              <a:gd name="connsiteX58" fmla="*/ 3613150 w 4718054"/>
              <a:gd name="connsiteY58" fmla="*/ 1330325 h 1670051"/>
              <a:gd name="connsiteX59" fmla="*/ 3705225 w 4718054"/>
              <a:gd name="connsiteY59" fmla="*/ 1330325 h 1670051"/>
              <a:gd name="connsiteX60" fmla="*/ 3705225 w 4718054"/>
              <a:gd name="connsiteY60" fmla="*/ 1358900 h 1670051"/>
              <a:gd name="connsiteX61" fmla="*/ 3743325 w 4718054"/>
              <a:gd name="connsiteY61" fmla="*/ 1362075 h 1670051"/>
              <a:gd name="connsiteX62" fmla="*/ 3743325 w 4718054"/>
              <a:gd name="connsiteY62" fmla="*/ 1384300 h 1670051"/>
              <a:gd name="connsiteX63" fmla="*/ 4114800 w 4718054"/>
              <a:gd name="connsiteY63" fmla="*/ 1387475 h 1670051"/>
              <a:gd name="connsiteX64" fmla="*/ 4111625 w 4718054"/>
              <a:gd name="connsiteY64" fmla="*/ 1438276 h 1670051"/>
              <a:gd name="connsiteX65" fmla="*/ 4127500 w 4718054"/>
              <a:gd name="connsiteY65" fmla="*/ 1438275 h 1670051"/>
              <a:gd name="connsiteX66" fmla="*/ 4127501 w 4718054"/>
              <a:gd name="connsiteY66" fmla="*/ 1489076 h 1670051"/>
              <a:gd name="connsiteX67" fmla="*/ 4146552 w 4718054"/>
              <a:gd name="connsiteY67" fmla="*/ 1489076 h 1670051"/>
              <a:gd name="connsiteX68" fmla="*/ 4146552 w 4718054"/>
              <a:gd name="connsiteY68" fmla="*/ 1517651 h 1670051"/>
              <a:gd name="connsiteX69" fmla="*/ 4181478 w 4718054"/>
              <a:gd name="connsiteY69" fmla="*/ 1517651 h 1670051"/>
              <a:gd name="connsiteX70" fmla="*/ 4181478 w 4718054"/>
              <a:gd name="connsiteY70" fmla="*/ 1549400 h 1670051"/>
              <a:gd name="connsiteX71" fmla="*/ 4248153 w 4718054"/>
              <a:gd name="connsiteY71" fmla="*/ 1549399 h 1670051"/>
              <a:gd name="connsiteX72" fmla="*/ 4248153 w 4718054"/>
              <a:gd name="connsiteY72" fmla="*/ 1587499 h 1670051"/>
              <a:gd name="connsiteX73" fmla="*/ 4413253 w 4718054"/>
              <a:gd name="connsiteY73" fmla="*/ 1590675 h 1670051"/>
              <a:gd name="connsiteX74" fmla="*/ 4413253 w 4718054"/>
              <a:gd name="connsiteY74" fmla="*/ 1619250 h 1670051"/>
              <a:gd name="connsiteX75" fmla="*/ 4489453 w 4718054"/>
              <a:gd name="connsiteY75" fmla="*/ 1619249 h 1670051"/>
              <a:gd name="connsiteX76" fmla="*/ 4489452 w 4718054"/>
              <a:gd name="connsiteY76" fmla="*/ 1663699 h 1670051"/>
              <a:gd name="connsiteX77" fmla="*/ 4718054 w 4718054"/>
              <a:gd name="connsiteY77" fmla="*/ 1670051 h 1670051"/>
              <a:gd name="connsiteX0" fmla="*/ 0 w 4718054"/>
              <a:gd name="connsiteY0" fmla="*/ 0 h 1670051"/>
              <a:gd name="connsiteX1" fmla="*/ 450850 w 4718054"/>
              <a:gd name="connsiteY1" fmla="*/ 6350 h 1670051"/>
              <a:gd name="connsiteX2" fmla="*/ 450850 w 4718054"/>
              <a:gd name="connsiteY2" fmla="*/ 28575 h 1670051"/>
              <a:gd name="connsiteX3" fmla="*/ 638175 w 4718054"/>
              <a:gd name="connsiteY3" fmla="*/ 28575 h 1670051"/>
              <a:gd name="connsiteX4" fmla="*/ 641350 w 4718054"/>
              <a:gd name="connsiteY4" fmla="*/ 50800 h 1670051"/>
              <a:gd name="connsiteX5" fmla="*/ 838200 w 4718054"/>
              <a:gd name="connsiteY5" fmla="*/ 57150 h 1670051"/>
              <a:gd name="connsiteX6" fmla="*/ 841375 w 4718054"/>
              <a:gd name="connsiteY6" fmla="*/ 79375 h 1670051"/>
              <a:gd name="connsiteX7" fmla="*/ 898525 w 4718054"/>
              <a:gd name="connsiteY7" fmla="*/ 79375 h 1670051"/>
              <a:gd name="connsiteX8" fmla="*/ 908050 w 4718054"/>
              <a:gd name="connsiteY8" fmla="*/ 101600 h 1670051"/>
              <a:gd name="connsiteX9" fmla="*/ 1416050 w 4718054"/>
              <a:gd name="connsiteY9" fmla="*/ 104775 h 1670051"/>
              <a:gd name="connsiteX10" fmla="*/ 1416050 w 4718054"/>
              <a:gd name="connsiteY10" fmla="*/ 120650 h 1670051"/>
              <a:gd name="connsiteX11" fmla="*/ 1431925 w 4718054"/>
              <a:gd name="connsiteY11" fmla="*/ 120650 h 1670051"/>
              <a:gd name="connsiteX12" fmla="*/ 1431925 w 4718054"/>
              <a:gd name="connsiteY12" fmla="*/ 136525 h 1670051"/>
              <a:gd name="connsiteX13" fmla="*/ 1441450 w 4718054"/>
              <a:gd name="connsiteY13" fmla="*/ 136525 h 1670051"/>
              <a:gd name="connsiteX14" fmla="*/ 1441450 w 4718054"/>
              <a:gd name="connsiteY14" fmla="*/ 155575 h 1670051"/>
              <a:gd name="connsiteX15" fmla="*/ 1466850 w 4718054"/>
              <a:gd name="connsiteY15" fmla="*/ 161925 h 1670051"/>
              <a:gd name="connsiteX16" fmla="*/ 1466850 w 4718054"/>
              <a:gd name="connsiteY16" fmla="*/ 180975 h 1670051"/>
              <a:gd name="connsiteX17" fmla="*/ 1889125 w 4718054"/>
              <a:gd name="connsiteY17" fmla="*/ 180975 h 1670051"/>
              <a:gd name="connsiteX18" fmla="*/ 1889125 w 4718054"/>
              <a:gd name="connsiteY18" fmla="*/ 209550 h 1670051"/>
              <a:gd name="connsiteX19" fmla="*/ 1927225 w 4718054"/>
              <a:gd name="connsiteY19" fmla="*/ 209550 h 1670051"/>
              <a:gd name="connsiteX20" fmla="*/ 1930400 w 4718054"/>
              <a:gd name="connsiteY20" fmla="*/ 234950 h 1670051"/>
              <a:gd name="connsiteX21" fmla="*/ 2320925 w 4718054"/>
              <a:gd name="connsiteY21" fmla="*/ 238125 h 1670051"/>
              <a:gd name="connsiteX22" fmla="*/ 2317750 w 4718054"/>
              <a:gd name="connsiteY22" fmla="*/ 263525 h 1670051"/>
              <a:gd name="connsiteX23" fmla="*/ 2343150 w 4718054"/>
              <a:gd name="connsiteY23" fmla="*/ 263525 h 1670051"/>
              <a:gd name="connsiteX24" fmla="*/ 2346325 w 4718054"/>
              <a:gd name="connsiteY24" fmla="*/ 358775 h 1670051"/>
              <a:gd name="connsiteX25" fmla="*/ 2355850 w 4718054"/>
              <a:gd name="connsiteY25" fmla="*/ 361950 h 1670051"/>
              <a:gd name="connsiteX26" fmla="*/ 2359025 w 4718054"/>
              <a:gd name="connsiteY26" fmla="*/ 444500 h 1670051"/>
              <a:gd name="connsiteX27" fmla="*/ 2365375 w 4718054"/>
              <a:gd name="connsiteY27" fmla="*/ 444500 h 1670051"/>
              <a:gd name="connsiteX28" fmla="*/ 2362200 w 4718054"/>
              <a:gd name="connsiteY28" fmla="*/ 546100 h 1670051"/>
              <a:gd name="connsiteX29" fmla="*/ 2371725 w 4718054"/>
              <a:gd name="connsiteY29" fmla="*/ 546100 h 1670051"/>
              <a:gd name="connsiteX30" fmla="*/ 2371725 w 4718054"/>
              <a:gd name="connsiteY30" fmla="*/ 625475 h 1670051"/>
              <a:gd name="connsiteX31" fmla="*/ 2381250 w 4718054"/>
              <a:gd name="connsiteY31" fmla="*/ 625475 h 1670051"/>
              <a:gd name="connsiteX32" fmla="*/ 2378075 w 4718054"/>
              <a:gd name="connsiteY32" fmla="*/ 704850 h 1670051"/>
              <a:gd name="connsiteX33" fmla="*/ 2387600 w 4718054"/>
              <a:gd name="connsiteY33" fmla="*/ 704850 h 1670051"/>
              <a:gd name="connsiteX34" fmla="*/ 2381250 w 4718054"/>
              <a:gd name="connsiteY34" fmla="*/ 777875 h 1670051"/>
              <a:gd name="connsiteX35" fmla="*/ 2397125 w 4718054"/>
              <a:gd name="connsiteY35" fmla="*/ 777875 h 1670051"/>
              <a:gd name="connsiteX36" fmla="*/ 2393950 w 4718054"/>
              <a:gd name="connsiteY36" fmla="*/ 835025 h 1670051"/>
              <a:gd name="connsiteX37" fmla="*/ 2397125 w 4718054"/>
              <a:gd name="connsiteY37" fmla="*/ 835025 h 1670051"/>
              <a:gd name="connsiteX38" fmla="*/ 2397125 w 4718054"/>
              <a:gd name="connsiteY38" fmla="*/ 914400 h 1670051"/>
              <a:gd name="connsiteX39" fmla="*/ 2422525 w 4718054"/>
              <a:gd name="connsiteY39" fmla="*/ 914400 h 1670051"/>
              <a:gd name="connsiteX40" fmla="*/ 2422525 w 4718054"/>
              <a:gd name="connsiteY40" fmla="*/ 965200 h 1670051"/>
              <a:gd name="connsiteX41" fmla="*/ 2447925 w 4718054"/>
              <a:gd name="connsiteY41" fmla="*/ 962025 h 1670051"/>
              <a:gd name="connsiteX42" fmla="*/ 2447925 w 4718054"/>
              <a:gd name="connsiteY42" fmla="*/ 984250 h 1670051"/>
              <a:gd name="connsiteX43" fmla="*/ 2530475 w 4718054"/>
              <a:gd name="connsiteY43" fmla="*/ 987425 h 1670051"/>
              <a:gd name="connsiteX44" fmla="*/ 2530475 w 4718054"/>
              <a:gd name="connsiteY44" fmla="*/ 1016000 h 1670051"/>
              <a:gd name="connsiteX45" fmla="*/ 2838450 w 4718054"/>
              <a:gd name="connsiteY45" fmla="*/ 1019175 h 1670051"/>
              <a:gd name="connsiteX46" fmla="*/ 2838450 w 4718054"/>
              <a:gd name="connsiteY46" fmla="*/ 1035050 h 1670051"/>
              <a:gd name="connsiteX47" fmla="*/ 2857500 w 4718054"/>
              <a:gd name="connsiteY47" fmla="*/ 1035050 h 1670051"/>
              <a:gd name="connsiteX48" fmla="*/ 2854325 w 4718054"/>
              <a:gd name="connsiteY48" fmla="*/ 1085850 h 1670051"/>
              <a:gd name="connsiteX49" fmla="*/ 2876550 w 4718054"/>
              <a:gd name="connsiteY49" fmla="*/ 1085850 h 1670051"/>
              <a:gd name="connsiteX50" fmla="*/ 2873375 w 4718054"/>
              <a:gd name="connsiteY50" fmla="*/ 1196975 h 1670051"/>
              <a:gd name="connsiteX51" fmla="*/ 3140075 w 4718054"/>
              <a:gd name="connsiteY51" fmla="*/ 1196975 h 1670051"/>
              <a:gd name="connsiteX52" fmla="*/ 3140075 w 4718054"/>
              <a:gd name="connsiteY52" fmla="*/ 1219200 h 1670051"/>
              <a:gd name="connsiteX53" fmla="*/ 3197225 w 4718054"/>
              <a:gd name="connsiteY53" fmla="*/ 1219200 h 1670051"/>
              <a:gd name="connsiteX54" fmla="*/ 3200400 w 4718054"/>
              <a:gd name="connsiteY54" fmla="*/ 1279525 h 1670051"/>
              <a:gd name="connsiteX55" fmla="*/ 3546475 w 4718054"/>
              <a:gd name="connsiteY55" fmla="*/ 1276350 h 1670051"/>
              <a:gd name="connsiteX56" fmla="*/ 3546475 w 4718054"/>
              <a:gd name="connsiteY56" fmla="*/ 1304925 h 1670051"/>
              <a:gd name="connsiteX57" fmla="*/ 3613150 w 4718054"/>
              <a:gd name="connsiteY57" fmla="*/ 1301750 h 1670051"/>
              <a:gd name="connsiteX58" fmla="*/ 3613150 w 4718054"/>
              <a:gd name="connsiteY58" fmla="*/ 1330325 h 1670051"/>
              <a:gd name="connsiteX59" fmla="*/ 3705225 w 4718054"/>
              <a:gd name="connsiteY59" fmla="*/ 1330325 h 1670051"/>
              <a:gd name="connsiteX60" fmla="*/ 3705225 w 4718054"/>
              <a:gd name="connsiteY60" fmla="*/ 1358900 h 1670051"/>
              <a:gd name="connsiteX61" fmla="*/ 3743325 w 4718054"/>
              <a:gd name="connsiteY61" fmla="*/ 1362075 h 1670051"/>
              <a:gd name="connsiteX62" fmla="*/ 3743325 w 4718054"/>
              <a:gd name="connsiteY62" fmla="*/ 1384300 h 1670051"/>
              <a:gd name="connsiteX63" fmla="*/ 4114800 w 4718054"/>
              <a:gd name="connsiteY63" fmla="*/ 1387475 h 1670051"/>
              <a:gd name="connsiteX64" fmla="*/ 4111625 w 4718054"/>
              <a:gd name="connsiteY64" fmla="*/ 1438276 h 1670051"/>
              <a:gd name="connsiteX65" fmla="*/ 4127500 w 4718054"/>
              <a:gd name="connsiteY65" fmla="*/ 1438275 h 1670051"/>
              <a:gd name="connsiteX66" fmla="*/ 4127501 w 4718054"/>
              <a:gd name="connsiteY66" fmla="*/ 1489076 h 1670051"/>
              <a:gd name="connsiteX67" fmla="*/ 4146552 w 4718054"/>
              <a:gd name="connsiteY67" fmla="*/ 1489076 h 1670051"/>
              <a:gd name="connsiteX68" fmla="*/ 4146552 w 4718054"/>
              <a:gd name="connsiteY68" fmla="*/ 1517651 h 1670051"/>
              <a:gd name="connsiteX69" fmla="*/ 4181478 w 4718054"/>
              <a:gd name="connsiteY69" fmla="*/ 1517651 h 1670051"/>
              <a:gd name="connsiteX70" fmla="*/ 4181478 w 4718054"/>
              <a:gd name="connsiteY70" fmla="*/ 1549400 h 1670051"/>
              <a:gd name="connsiteX71" fmla="*/ 4248153 w 4718054"/>
              <a:gd name="connsiteY71" fmla="*/ 1549399 h 1670051"/>
              <a:gd name="connsiteX72" fmla="*/ 4248153 w 4718054"/>
              <a:gd name="connsiteY72" fmla="*/ 1587499 h 1670051"/>
              <a:gd name="connsiteX73" fmla="*/ 4413253 w 4718054"/>
              <a:gd name="connsiteY73" fmla="*/ 1590675 h 1670051"/>
              <a:gd name="connsiteX74" fmla="*/ 4413253 w 4718054"/>
              <a:gd name="connsiteY74" fmla="*/ 1619250 h 1670051"/>
              <a:gd name="connsiteX75" fmla="*/ 4489453 w 4718054"/>
              <a:gd name="connsiteY75" fmla="*/ 1619249 h 1670051"/>
              <a:gd name="connsiteX76" fmla="*/ 4489452 w 4718054"/>
              <a:gd name="connsiteY76" fmla="*/ 1663699 h 1670051"/>
              <a:gd name="connsiteX77" fmla="*/ 4718054 w 4718054"/>
              <a:gd name="connsiteY77" fmla="*/ 1670051 h 1670051"/>
              <a:gd name="connsiteX0" fmla="*/ 0 w 4718054"/>
              <a:gd name="connsiteY0" fmla="*/ 0 h 1666876"/>
              <a:gd name="connsiteX1" fmla="*/ 450850 w 4718054"/>
              <a:gd name="connsiteY1" fmla="*/ 6350 h 1666876"/>
              <a:gd name="connsiteX2" fmla="*/ 450850 w 4718054"/>
              <a:gd name="connsiteY2" fmla="*/ 28575 h 1666876"/>
              <a:gd name="connsiteX3" fmla="*/ 638175 w 4718054"/>
              <a:gd name="connsiteY3" fmla="*/ 28575 h 1666876"/>
              <a:gd name="connsiteX4" fmla="*/ 641350 w 4718054"/>
              <a:gd name="connsiteY4" fmla="*/ 50800 h 1666876"/>
              <a:gd name="connsiteX5" fmla="*/ 838200 w 4718054"/>
              <a:gd name="connsiteY5" fmla="*/ 57150 h 1666876"/>
              <a:gd name="connsiteX6" fmla="*/ 841375 w 4718054"/>
              <a:gd name="connsiteY6" fmla="*/ 79375 h 1666876"/>
              <a:gd name="connsiteX7" fmla="*/ 898525 w 4718054"/>
              <a:gd name="connsiteY7" fmla="*/ 79375 h 1666876"/>
              <a:gd name="connsiteX8" fmla="*/ 908050 w 4718054"/>
              <a:gd name="connsiteY8" fmla="*/ 101600 h 1666876"/>
              <a:gd name="connsiteX9" fmla="*/ 1416050 w 4718054"/>
              <a:gd name="connsiteY9" fmla="*/ 104775 h 1666876"/>
              <a:gd name="connsiteX10" fmla="*/ 1416050 w 4718054"/>
              <a:gd name="connsiteY10" fmla="*/ 120650 h 1666876"/>
              <a:gd name="connsiteX11" fmla="*/ 1431925 w 4718054"/>
              <a:gd name="connsiteY11" fmla="*/ 120650 h 1666876"/>
              <a:gd name="connsiteX12" fmla="*/ 1431925 w 4718054"/>
              <a:gd name="connsiteY12" fmla="*/ 136525 h 1666876"/>
              <a:gd name="connsiteX13" fmla="*/ 1441450 w 4718054"/>
              <a:gd name="connsiteY13" fmla="*/ 136525 h 1666876"/>
              <a:gd name="connsiteX14" fmla="*/ 1441450 w 4718054"/>
              <a:gd name="connsiteY14" fmla="*/ 155575 h 1666876"/>
              <a:gd name="connsiteX15" fmla="*/ 1466850 w 4718054"/>
              <a:gd name="connsiteY15" fmla="*/ 161925 h 1666876"/>
              <a:gd name="connsiteX16" fmla="*/ 1466850 w 4718054"/>
              <a:gd name="connsiteY16" fmla="*/ 180975 h 1666876"/>
              <a:gd name="connsiteX17" fmla="*/ 1889125 w 4718054"/>
              <a:gd name="connsiteY17" fmla="*/ 180975 h 1666876"/>
              <a:gd name="connsiteX18" fmla="*/ 1889125 w 4718054"/>
              <a:gd name="connsiteY18" fmla="*/ 209550 h 1666876"/>
              <a:gd name="connsiteX19" fmla="*/ 1927225 w 4718054"/>
              <a:gd name="connsiteY19" fmla="*/ 209550 h 1666876"/>
              <a:gd name="connsiteX20" fmla="*/ 1930400 w 4718054"/>
              <a:gd name="connsiteY20" fmla="*/ 234950 h 1666876"/>
              <a:gd name="connsiteX21" fmla="*/ 2320925 w 4718054"/>
              <a:gd name="connsiteY21" fmla="*/ 238125 h 1666876"/>
              <a:gd name="connsiteX22" fmla="*/ 2317750 w 4718054"/>
              <a:gd name="connsiteY22" fmla="*/ 263525 h 1666876"/>
              <a:gd name="connsiteX23" fmla="*/ 2343150 w 4718054"/>
              <a:gd name="connsiteY23" fmla="*/ 263525 h 1666876"/>
              <a:gd name="connsiteX24" fmla="*/ 2346325 w 4718054"/>
              <a:gd name="connsiteY24" fmla="*/ 358775 h 1666876"/>
              <a:gd name="connsiteX25" fmla="*/ 2355850 w 4718054"/>
              <a:gd name="connsiteY25" fmla="*/ 361950 h 1666876"/>
              <a:gd name="connsiteX26" fmla="*/ 2359025 w 4718054"/>
              <a:gd name="connsiteY26" fmla="*/ 444500 h 1666876"/>
              <a:gd name="connsiteX27" fmla="*/ 2365375 w 4718054"/>
              <a:gd name="connsiteY27" fmla="*/ 444500 h 1666876"/>
              <a:gd name="connsiteX28" fmla="*/ 2362200 w 4718054"/>
              <a:gd name="connsiteY28" fmla="*/ 546100 h 1666876"/>
              <a:gd name="connsiteX29" fmla="*/ 2371725 w 4718054"/>
              <a:gd name="connsiteY29" fmla="*/ 546100 h 1666876"/>
              <a:gd name="connsiteX30" fmla="*/ 2371725 w 4718054"/>
              <a:gd name="connsiteY30" fmla="*/ 625475 h 1666876"/>
              <a:gd name="connsiteX31" fmla="*/ 2381250 w 4718054"/>
              <a:gd name="connsiteY31" fmla="*/ 625475 h 1666876"/>
              <a:gd name="connsiteX32" fmla="*/ 2378075 w 4718054"/>
              <a:gd name="connsiteY32" fmla="*/ 704850 h 1666876"/>
              <a:gd name="connsiteX33" fmla="*/ 2387600 w 4718054"/>
              <a:gd name="connsiteY33" fmla="*/ 704850 h 1666876"/>
              <a:gd name="connsiteX34" fmla="*/ 2381250 w 4718054"/>
              <a:gd name="connsiteY34" fmla="*/ 777875 h 1666876"/>
              <a:gd name="connsiteX35" fmla="*/ 2397125 w 4718054"/>
              <a:gd name="connsiteY35" fmla="*/ 777875 h 1666876"/>
              <a:gd name="connsiteX36" fmla="*/ 2393950 w 4718054"/>
              <a:gd name="connsiteY36" fmla="*/ 835025 h 1666876"/>
              <a:gd name="connsiteX37" fmla="*/ 2397125 w 4718054"/>
              <a:gd name="connsiteY37" fmla="*/ 835025 h 1666876"/>
              <a:gd name="connsiteX38" fmla="*/ 2397125 w 4718054"/>
              <a:gd name="connsiteY38" fmla="*/ 914400 h 1666876"/>
              <a:gd name="connsiteX39" fmla="*/ 2422525 w 4718054"/>
              <a:gd name="connsiteY39" fmla="*/ 914400 h 1666876"/>
              <a:gd name="connsiteX40" fmla="*/ 2422525 w 4718054"/>
              <a:gd name="connsiteY40" fmla="*/ 965200 h 1666876"/>
              <a:gd name="connsiteX41" fmla="*/ 2447925 w 4718054"/>
              <a:gd name="connsiteY41" fmla="*/ 962025 h 1666876"/>
              <a:gd name="connsiteX42" fmla="*/ 2447925 w 4718054"/>
              <a:gd name="connsiteY42" fmla="*/ 984250 h 1666876"/>
              <a:gd name="connsiteX43" fmla="*/ 2530475 w 4718054"/>
              <a:gd name="connsiteY43" fmla="*/ 987425 h 1666876"/>
              <a:gd name="connsiteX44" fmla="*/ 2530475 w 4718054"/>
              <a:gd name="connsiteY44" fmla="*/ 1016000 h 1666876"/>
              <a:gd name="connsiteX45" fmla="*/ 2838450 w 4718054"/>
              <a:gd name="connsiteY45" fmla="*/ 1019175 h 1666876"/>
              <a:gd name="connsiteX46" fmla="*/ 2838450 w 4718054"/>
              <a:gd name="connsiteY46" fmla="*/ 1035050 h 1666876"/>
              <a:gd name="connsiteX47" fmla="*/ 2857500 w 4718054"/>
              <a:gd name="connsiteY47" fmla="*/ 1035050 h 1666876"/>
              <a:gd name="connsiteX48" fmla="*/ 2854325 w 4718054"/>
              <a:gd name="connsiteY48" fmla="*/ 1085850 h 1666876"/>
              <a:gd name="connsiteX49" fmla="*/ 2876550 w 4718054"/>
              <a:gd name="connsiteY49" fmla="*/ 1085850 h 1666876"/>
              <a:gd name="connsiteX50" fmla="*/ 2873375 w 4718054"/>
              <a:gd name="connsiteY50" fmla="*/ 1196975 h 1666876"/>
              <a:gd name="connsiteX51" fmla="*/ 3140075 w 4718054"/>
              <a:gd name="connsiteY51" fmla="*/ 1196975 h 1666876"/>
              <a:gd name="connsiteX52" fmla="*/ 3140075 w 4718054"/>
              <a:gd name="connsiteY52" fmla="*/ 1219200 h 1666876"/>
              <a:gd name="connsiteX53" fmla="*/ 3197225 w 4718054"/>
              <a:gd name="connsiteY53" fmla="*/ 1219200 h 1666876"/>
              <a:gd name="connsiteX54" fmla="*/ 3200400 w 4718054"/>
              <a:gd name="connsiteY54" fmla="*/ 1279525 h 1666876"/>
              <a:gd name="connsiteX55" fmla="*/ 3546475 w 4718054"/>
              <a:gd name="connsiteY55" fmla="*/ 1276350 h 1666876"/>
              <a:gd name="connsiteX56" fmla="*/ 3546475 w 4718054"/>
              <a:gd name="connsiteY56" fmla="*/ 1304925 h 1666876"/>
              <a:gd name="connsiteX57" fmla="*/ 3613150 w 4718054"/>
              <a:gd name="connsiteY57" fmla="*/ 1301750 h 1666876"/>
              <a:gd name="connsiteX58" fmla="*/ 3613150 w 4718054"/>
              <a:gd name="connsiteY58" fmla="*/ 1330325 h 1666876"/>
              <a:gd name="connsiteX59" fmla="*/ 3705225 w 4718054"/>
              <a:gd name="connsiteY59" fmla="*/ 1330325 h 1666876"/>
              <a:gd name="connsiteX60" fmla="*/ 3705225 w 4718054"/>
              <a:gd name="connsiteY60" fmla="*/ 1358900 h 1666876"/>
              <a:gd name="connsiteX61" fmla="*/ 3743325 w 4718054"/>
              <a:gd name="connsiteY61" fmla="*/ 1362075 h 1666876"/>
              <a:gd name="connsiteX62" fmla="*/ 3743325 w 4718054"/>
              <a:gd name="connsiteY62" fmla="*/ 1384300 h 1666876"/>
              <a:gd name="connsiteX63" fmla="*/ 4114800 w 4718054"/>
              <a:gd name="connsiteY63" fmla="*/ 1387475 h 1666876"/>
              <a:gd name="connsiteX64" fmla="*/ 4111625 w 4718054"/>
              <a:gd name="connsiteY64" fmla="*/ 1438276 h 1666876"/>
              <a:gd name="connsiteX65" fmla="*/ 4127500 w 4718054"/>
              <a:gd name="connsiteY65" fmla="*/ 1438275 h 1666876"/>
              <a:gd name="connsiteX66" fmla="*/ 4127501 w 4718054"/>
              <a:gd name="connsiteY66" fmla="*/ 1489076 h 1666876"/>
              <a:gd name="connsiteX67" fmla="*/ 4146552 w 4718054"/>
              <a:gd name="connsiteY67" fmla="*/ 1489076 h 1666876"/>
              <a:gd name="connsiteX68" fmla="*/ 4146552 w 4718054"/>
              <a:gd name="connsiteY68" fmla="*/ 1517651 h 1666876"/>
              <a:gd name="connsiteX69" fmla="*/ 4181478 w 4718054"/>
              <a:gd name="connsiteY69" fmla="*/ 1517651 h 1666876"/>
              <a:gd name="connsiteX70" fmla="*/ 4181478 w 4718054"/>
              <a:gd name="connsiteY70" fmla="*/ 1549400 h 1666876"/>
              <a:gd name="connsiteX71" fmla="*/ 4248153 w 4718054"/>
              <a:gd name="connsiteY71" fmla="*/ 1549399 h 1666876"/>
              <a:gd name="connsiteX72" fmla="*/ 4248153 w 4718054"/>
              <a:gd name="connsiteY72" fmla="*/ 1587499 h 1666876"/>
              <a:gd name="connsiteX73" fmla="*/ 4413253 w 4718054"/>
              <a:gd name="connsiteY73" fmla="*/ 1590675 h 1666876"/>
              <a:gd name="connsiteX74" fmla="*/ 4413253 w 4718054"/>
              <a:gd name="connsiteY74" fmla="*/ 1619250 h 1666876"/>
              <a:gd name="connsiteX75" fmla="*/ 4489453 w 4718054"/>
              <a:gd name="connsiteY75" fmla="*/ 1619249 h 1666876"/>
              <a:gd name="connsiteX76" fmla="*/ 4489452 w 4718054"/>
              <a:gd name="connsiteY76" fmla="*/ 1663699 h 1666876"/>
              <a:gd name="connsiteX77" fmla="*/ 4718054 w 4718054"/>
              <a:gd name="connsiteY77" fmla="*/ 1666876 h 1666876"/>
              <a:gd name="connsiteX0" fmla="*/ 0 w 4721229"/>
              <a:gd name="connsiteY0" fmla="*/ 0 h 1666876"/>
              <a:gd name="connsiteX1" fmla="*/ 450850 w 4721229"/>
              <a:gd name="connsiteY1" fmla="*/ 6350 h 1666876"/>
              <a:gd name="connsiteX2" fmla="*/ 450850 w 4721229"/>
              <a:gd name="connsiteY2" fmla="*/ 28575 h 1666876"/>
              <a:gd name="connsiteX3" fmla="*/ 638175 w 4721229"/>
              <a:gd name="connsiteY3" fmla="*/ 28575 h 1666876"/>
              <a:gd name="connsiteX4" fmla="*/ 641350 w 4721229"/>
              <a:gd name="connsiteY4" fmla="*/ 50800 h 1666876"/>
              <a:gd name="connsiteX5" fmla="*/ 838200 w 4721229"/>
              <a:gd name="connsiteY5" fmla="*/ 57150 h 1666876"/>
              <a:gd name="connsiteX6" fmla="*/ 841375 w 4721229"/>
              <a:gd name="connsiteY6" fmla="*/ 79375 h 1666876"/>
              <a:gd name="connsiteX7" fmla="*/ 898525 w 4721229"/>
              <a:gd name="connsiteY7" fmla="*/ 79375 h 1666876"/>
              <a:gd name="connsiteX8" fmla="*/ 908050 w 4721229"/>
              <a:gd name="connsiteY8" fmla="*/ 101600 h 1666876"/>
              <a:gd name="connsiteX9" fmla="*/ 1416050 w 4721229"/>
              <a:gd name="connsiteY9" fmla="*/ 104775 h 1666876"/>
              <a:gd name="connsiteX10" fmla="*/ 1416050 w 4721229"/>
              <a:gd name="connsiteY10" fmla="*/ 120650 h 1666876"/>
              <a:gd name="connsiteX11" fmla="*/ 1431925 w 4721229"/>
              <a:gd name="connsiteY11" fmla="*/ 120650 h 1666876"/>
              <a:gd name="connsiteX12" fmla="*/ 1431925 w 4721229"/>
              <a:gd name="connsiteY12" fmla="*/ 136525 h 1666876"/>
              <a:gd name="connsiteX13" fmla="*/ 1441450 w 4721229"/>
              <a:gd name="connsiteY13" fmla="*/ 136525 h 1666876"/>
              <a:gd name="connsiteX14" fmla="*/ 1441450 w 4721229"/>
              <a:gd name="connsiteY14" fmla="*/ 155575 h 1666876"/>
              <a:gd name="connsiteX15" fmla="*/ 1466850 w 4721229"/>
              <a:gd name="connsiteY15" fmla="*/ 161925 h 1666876"/>
              <a:gd name="connsiteX16" fmla="*/ 1466850 w 4721229"/>
              <a:gd name="connsiteY16" fmla="*/ 180975 h 1666876"/>
              <a:gd name="connsiteX17" fmla="*/ 1889125 w 4721229"/>
              <a:gd name="connsiteY17" fmla="*/ 180975 h 1666876"/>
              <a:gd name="connsiteX18" fmla="*/ 1889125 w 4721229"/>
              <a:gd name="connsiteY18" fmla="*/ 209550 h 1666876"/>
              <a:gd name="connsiteX19" fmla="*/ 1927225 w 4721229"/>
              <a:gd name="connsiteY19" fmla="*/ 209550 h 1666876"/>
              <a:gd name="connsiteX20" fmla="*/ 1930400 w 4721229"/>
              <a:gd name="connsiteY20" fmla="*/ 234950 h 1666876"/>
              <a:gd name="connsiteX21" fmla="*/ 2320925 w 4721229"/>
              <a:gd name="connsiteY21" fmla="*/ 238125 h 1666876"/>
              <a:gd name="connsiteX22" fmla="*/ 2317750 w 4721229"/>
              <a:gd name="connsiteY22" fmla="*/ 263525 h 1666876"/>
              <a:gd name="connsiteX23" fmla="*/ 2343150 w 4721229"/>
              <a:gd name="connsiteY23" fmla="*/ 263525 h 1666876"/>
              <a:gd name="connsiteX24" fmla="*/ 2346325 w 4721229"/>
              <a:gd name="connsiteY24" fmla="*/ 358775 h 1666876"/>
              <a:gd name="connsiteX25" fmla="*/ 2355850 w 4721229"/>
              <a:gd name="connsiteY25" fmla="*/ 361950 h 1666876"/>
              <a:gd name="connsiteX26" fmla="*/ 2359025 w 4721229"/>
              <a:gd name="connsiteY26" fmla="*/ 444500 h 1666876"/>
              <a:gd name="connsiteX27" fmla="*/ 2365375 w 4721229"/>
              <a:gd name="connsiteY27" fmla="*/ 444500 h 1666876"/>
              <a:gd name="connsiteX28" fmla="*/ 2362200 w 4721229"/>
              <a:gd name="connsiteY28" fmla="*/ 546100 h 1666876"/>
              <a:gd name="connsiteX29" fmla="*/ 2371725 w 4721229"/>
              <a:gd name="connsiteY29" fmla="*/ 546100 h 1666876"/>
              <a:gd name="connsiteX30" fmla="*/ 2371725 w 4721229"/>
              <a:gd name="connsiteY30" fmla="*/ 625475 h 1666876"/>
              <a:gd name="connsiteX31" fmla="*/ 2381250 w 4721229"/>
              <a:gd name="connsiteY31" fmla="*/ 625475 h 1666876"/>
              <a:gd name="connsiteX32" fmla="*/ 2378075 w 4721229"/>
              <a:gd name="connsiteY32" fmla="*/ 704850 h 1666876"/>
              <a:gd name="connsiteX33" fmla="*/ 2387600 w 4721229"/>
              <a:gd name="connsiteY33" fmla="*/ 704850 h 1666876"/>
              <a:gd name="connsiteX34" fmla="*/ 2381250 w 4721229"/>
              <a:gd name="connsiteY34" fmla="*/ 777875 h 1666876"/>
              <a:gd name="connsiteX35" fmla="*/ 2397125 w 4721229"/>
              <a:gd name="connsiteY35" fmla="*/ 777875 h 1666876"/>
              <a:gd name="connsiteX36" fmla="*/ 2393950 w 4721229"/>
              <a:gd name="connsiteY36" fmla="*/ 835025 h 1666876"/>
              <a:gd name="connsiteX37" fmla="*/ 2397125 w 4721229"/>
              <a:gd name="connsiteY37" fmla="*/ 835025 h 1666876"/>
              <a:gd name="connsiteX38" fmla="*/ 2397125 w 4721229"/>
              <a:gd name="connsiteY38" fmla="*/ 914400 h 1666876"/>
              <a:gd name="connsiteX39" fmla="*/ 2422525 w 4721229"/>
              <a:gd name="connsiteY39" fmla="*/ 914400 h 1666876"/>
              <a:gd name="connsiteX40" fmla="*/ 2422525 w 4721229"/>
              <a:gd name="connsiteY40" fmla="*/ 965200 h 1666876"/>
              <a:gd name="connsiteX41" fmla="*/ 2447925 w 4721229"/>
              <a:gd name="connsiteY41" fmla="*/ 962025 h 1666876"/>
              <a:gd name="connsiteX42" fmla="*/ 2447925 w 4721229"/>
              <a:gd name="connsiteY42" fmla="*/ 984250 h 1666876"/>
              <a:gd name="connsiteX43" fmla="*/ 2530475 w 4721229"/>
              <a:gd name="connsiteY43" fmla="*/ 987425 h 1666876"/>
              <a:gd name="connsiteX44" fmla="*/ 2530475 w 4721229"/>
              <a:gd name="connsiteY44" fmla="*/ 1016000 h 1666876"/>
              <a:gd name="connsiteX45" fmla="*/ 2838450 w 4721229"/>
              <a:gd name="connsiteY45" fmla="*/ 1019175 h 1666876"/>
              <a:gd name="connsiteX46" fmla="*/ 2838450 w 4721229"/>
              <a:gd name="connsiteY46" fmla="*/ 1035050 h 1666876"/>
              <a:gd name="connsiteX47" fmla="*/ 2857500 w 4721229"/>
              <a:gd name="connsiteY47" fmla="*/ 1035050 h 1666876"/>
              <a:gd name="connsiteX48" fmla="*/ 2854325 w 4721229"/>
              <a:gd name="connsiteY48" fmla="*/ 1085850 h 1666876"/>
              <a:gd name="connsiteX49" fmla="*/ 2876550 w 4721229"/>
              <a:gd name="connsiteY49" fmla="*/ 1085850 h 1666876"/>
              <a:gd name="connsiteX50" fmla="*/ 2873375 w 4721229"/>
              <a:gd name="connsiteY50" fmla="*/ 1196975 h 1666876"/>
              <a:gd name="connsiteX51" fmla="*/ 3140075 w 4721229"/>
              <a:gd name="connsiteY51" fmla="*/ 1196975 h 1666876"/>
              <a:gd name="connsiteX52" fmla="*/ 3140075 w 4721229"/>
              <a:gd name="connsiteY52" fmla="*/ 1219200 h 1666876"/>
              <a:gd name="connsiteX53" fmla="*/ 3197225 w 4721229"/>
              <a:gd name="connsiteY53" fmla="*/ 1219200 h 1666876"/>
              <a:gd name="connsiteX54" fmla="*/ 3200400 w 4721229"/>
              <a:gd name="connsiteY54" fmla="*/ 1279525 h 1666876"/>
              <a:gd name="connsiteX55" fmla="*/ 3546475 w 4721229"/>
              <a:gd name="connsiteY55" fmla="*/ 1276350 h 1666876"/>
              <a:gd name="connsiteX56" fmla="*/ 3546475 w 4721229"/>
              <a:gd name="connsiteY56" fmla="*/ 1304925 h 1666876"/>
              <a:gd name="connsiteX57" fmla="*/ 3613150 w 4721229"/>
              <a:gd name="connsiteY57" fmla="*/ 1301750 h 1666876"/>
              <a:gd name="connsiteX58" fmla="*/ 3613150 w 4721229"/>
              <a:gd name="connsiteY58" fmla="*/ 1330325 h 1666876"/>
              <a:gd name="connsiteX59" fmla="*/ 3705225 w 4721229"/>
              <a:gd name="connsiteY59" fmla="*/ 1330325 h 1666876"/>
              <a:gd name="connsiteX60" fmla="*/ 3705225 w 4721229"/>
              <a:gd name="connsiteY60" fmla="*/ 1358900 h 1666876"/>
              <a:gd name="connsiteX61" fmla="*/ 3743325 w 4721229"/>
              <a:gd name="connsiteY61" fmla="*/ 1362075 h 1666876"/>
              <a:gd name="connsiteX62" fmla="*/ 3743325 w 4721229"/>
              <a:gd name="connsiteY62" fmla="*/ 1384300 h 1666876"/>
              <a:gd name="connsiteX63" fmla="*/ 4114800 w 4721229"/>
              <a:gd name="connsiteY63" fmla="*/ 1387475 h 1666876"/>
              <a:gd name="connsiteX64" fmla="*/ 4111625 w 4721229"/>
              <a:gd name="connsiteY64" fmla="*/ 1438276 h 1666876"/>
              <a:gd name="connsiteX65" fmla="*/ 4127500 w 4721229"/>
              <a:gd name="connsiteY65" fmla="*/ 1438275 h 1666876"/>
              <a:gd name="connsiteX66" fmla="*/ 4127501 w 4721229"/>
              <a:gd name="connsiteY66" fmla="*/ 1489076 h 1666876"/>
              <a:gd name="connsiteX67" fmla="*/ 4146552 w 4721229"/>
              <a:gd name="connsiteY67" fmla="*/ 1489076 h 1666876"/>
              <a:gd name="connsiteX68" fmla="*/ 4146552 w 4721229"/>
              <a:gd name="connsiteY68" fmla="*/ 1517651 h 1666876"/>
              <a:gd name="connsiteX69" fmla="*/ 4181478 w 4721229"/>
              <a:gd name="connsiteY69" fmla="*/ 1517651 h 1666876"/>
              <a:gd name="connsiteX70" fmla="*/ 4181478 w 4721229"/>
              <a:gd name="connsiteY70" fmla="*/ 1549400 h 1666876"/>
              <a:gd name="connsiteX71" fmla="*/ 4248153 w 4721229"/>
              <a:gd name="connsiteY71" fmla="*/ 1549399 h 1666876"/>
              <a:gd name="connsiteX72" fmla="*/ 4248153 w 4721229"/>
              <a:gd name="connsiteY72" fmla="*/ 1587499 h 1666876"/>
              <a:gd name="connsiteX73" fmla="*/ 4413253 w 4721229"/>
              <a:gd name="connsiteY73" fmla="*/ 1590675 h 1666876"/>
              <a:gd name="connsiteX74" fmla="*/ 4413253 w 4721229"/>
              <a:gd name="connsiteY74" fmla="*/ 1619250 h 1666876"/>
              <a:gd name="connsiteX75" fmla="*/ 4489453 w 4721229"/>
              <a:gd name="connsiteY75" fmla="*/ 1619249 h 1666876"/>
              <a:gd name="connsiteX76" fmla="*/ 4489452 w 4721229"/>
              <a:gd name="connsiteY76" fmla="*/ 1663699 h 1666876"/>
              <a:gd name="connsiteX77" fmla="*/ 4721229 w 4721229"/>
              <a:gd name="connsiteY77" fmla="*/ 1666876 h 1666876"/>
              <a:gd name="connsiteX0" fmla="*/ 0 w 4738397"/>
              <a:gd name="connsiteY0" fmla="*/ 0 h 1666876"/>
              <a:gd name="connsiteX1" fmla="*/ 450850 w 4738397"/>
              <a:gd name="connsiteY1" fmla="*/ 6350 h 1666876"/>
              <a:gd name="connsiteX2" fmla="*/ 450850 w 4738397"/>
              <a:gd name="connsiteY2" fmla="*/ 28575 h 1666876"/>
              <a:gd name="connsiteX3" fmla="*/ 638175 w 4738397"/>
              <a:gd name="connsiteY3" fmla="*/ 28575 h 1666876"/>
              <a:gd name="connsiteX4" fmla="*/ 641350 w 4738397"/>
              <a:gd name="connsiteY4" fmla="*/ 50800 h 1666876"/>
              <a:gd name="connsiteX5" fmla="*/ 838200 w 4738397"/>
              <a:gd name="connsiteY5" fmla="*/ 57150 h 1666876"/>
              <a:gd name="connsiteX6" fmla="*/ 841375 w 4738397"/>
              <a:gd name="connsiteY6" fmla="*/ 79375 h 1666876"/>
              <a:gd name="connsiteX7" fmla="*/ 898525 w 4738397"/>
              <a:gd name="connsiteY7" fmla="*/ 79375 h 1666876"/>
              <a:gd name="connsiteX8" fmla="*/ 908050 w 4738397"/>
              <a:gd name="connsiteY8" fmla="*/ 101600 h 1666876"/>
              <a:gd name="connsiteX9" fmla="*/ 1416050 w 4738397"/>
              <a:gd name="connsiteY9" fmla="*/ 104775 h 1666876"/>
              <a:gd name="connsiteX10" fmla="*/ 1416050 w 4738397"/>
              <a:gd name="connsiteY10" fmla="*/ 120650 h 1666876"/>
              <a:gd name="connsiteX11" fmla="*/ 1431925 w 4738397"/>
              <a:gd name="connsiteY11" fmla="*/ 120650 h 1666876"/>
              <a:gd name="connsiteX12" fmla="*/ 1431925 w 4738397"/>
              <a:gd name="connsiteY12" fmla="*/ 136525 h 1666876"/>
              <a:gd name="connsiteX13" fmla="*/ 1441450 w 4738397"/>
              <a:gd name="connsiteY13" fmla="*/ 136525 h 1666876"/>
              <a:gd name="connsiteX14" fmla="*/ 1441450 w 4738397"/>
              <a:gd name="connsiteY14" fmla="*/ 155575 h 1666876"/>
              <a:gd name="connsiteX15" fmla="*/ 1466850 w 4738397"/>
              <a:gd name="connsiteY15" fmla="*/ 161925 h 1666876"/>
              <a:gd name="connsiteX16" fmla="*/ 1466850 w 4738397"/>
              <a:gd name="connsiteY16" fmla="*/ 180975 h 1666876"/>
              <a:gd name="connsiteX17" fmla="*/ 1889125 w 4738397"/>
              <a:gd name="connsiteY17" fmla="*/ 180975 h 1666876"/>
              <a:gd name="connsiteX18" fmla="*/ 1889125 w 4738397"/>
              <a:gd name="connsiteY18" fmla="*/ 209550 h 1666876"/>
              <a:gd name="connsiteX19" fmla="*/ 1927225 w 4738397"/>
              <a:gd name="connsiteY19" fmla="*/ 209550 h 1666876"/>
              <a:gd name="connsiteX20" fmla="*/ 1930400 w 4738397"/>
              <a:gd name="connsiteY20" fmla="*/ 234950 h 1666876"/>
              <a:gd name="connsiteX21" fmla="*/ 2320925 w 4738397"/>
              <a:gd name="connsiteY21" fmla="*/ 238125 h 1666876"/>
              <a:gd name="connsiteX22" fmla="*/ 2317750 w 4738397"/>
              <a:gd name="connsiteY22" fmla="*/ 263525 h 1666876"/>
              <a:gd name="connsiteX23" fmla="*/ 2343150 w 4738397"/>
              <a:gd name="connsiteY23" fmla="*/ 263525 h 1666876"/>
              <a:gd name="connsiteX24" fmla="*/ 2346325 w 4738397"/>
              <a:gd name="connsiteY24" fmla="*/ 358775 h 1666876"/>
              <a:gd name="connsiteX25" fmla="*/ 2355850 w 4738397"/>
              <a:gd name="connsiteY25" fmla="*/ 361950 h 1666876"/>
              <a:gd name="connsiteX26" fmla="*/ 2359025 w 4738397"/>
              <a:gd name="connsiteY26" fmla="*/ 444500 h 1666876"/>
              <a:gd name="connsiteX27" fmla="*/ 2365375 w 4738397"/>
              <a:gd name="connsiteY27" fmla="*/ 444500 h 1666876"/>
              <a:gd name="connsiteX28" fmla="*/ 2362200 w 4738397"/>
              <a:gd name="connsiteY28" fmla="*/ 546100 h 1666876"/>
              <a:gd name="connsiteX29" fmla="*/ 2371725 w 4738397"/>
              <a:gd name="connsiteY29" fmla="*/ 546100 h 1666876"/>
              <a:gd name="connsiteX30" fmla="*/ 2371725 w 4738397"/>
              <a:gd name="connsiteY30" fmla="*/ 625475 h 1666876"/>
              <a:gd name="connsiteX31" fmla="*/ 2381250 w 4738397"/>
              <a:gd name="connsiteY31" fmla="*/ 625475 h 1666876"/>
              <a:gd name="connsiteX32" fmla="*/ 2378075 w 4738397"/>
              <a:gd name="connsiteY32" fmla="*/ 704850 h 1666876"/>
              <a:gd name="connsiteX33" fmla="*/ 2387600 w 4738397"/>
              <a:gd name="connsiteY33" fmla="*/ 704850 h 1666876"/>
              <a:gd name="connsiteX34" fmla="*/ 2381250 w 4738397"/>
              <a:gd name="connsiteY34" fmla="*/ 777875 h 1666876"/>
              <a:gd name="connsiteX35" fmla="*/ 2397125 w 4738397"/>
              <a:gd name="connsiteY35" fmla="*/ 777875 h 1666876"/>
              <a:gd name="connsiteX36" fmla="*/ 2393950 w 4738397"/>
              <a:gd name="connsiteY36" fmla="*/ 835025 h 1666876"/>
              <a:gd name="connsiteX37" fmla="*/ 2397125 w 4738397"/>
              <a:gd name="connsiteY37" fmla="*/ 835025 h 1666876"/>
              <a:gd name="connsiteX38" fmla="*/ 2397125 w 4738397"/>
              <a:gd name="connsiteY38" fmla="*/ 914400 h 1666876"/>
              <a:gd name="connsiteX39" fmla="*/ 2422525 w 4738397"/>
              <a:gd name="connsiteY39" fmla="*/ 914400 h 1666876"/>
              <a:gd name="connsiteX40" fmla="*/ 2422525 w 4738397"/>
              <a:gd name="connsiteY40" fmla="*/ 965200 h 1666876"/>
              <a:gd name="connsiteX41" fmla="*/ 2447925 w 4738397"/>
              <a:gd name="connsiteY41" fmla="*/ 962025 h 1666876"/>
              <a:gd name="connsiteX42" fmla="*/ 2447925 w 4738397"/>
              <a:gd name="connsiteY42" fmla="*/ 984250 h 1666876"/>
              <a:gd name="connsiteX43" fmla="*/ 2530475 w 4738397"/>
              <a:gd name="connsiteY43" fmla="*/ 987425 h 1666876"/>
              <a:gd name="connsiteX44" fmla="*/ 2530475 w 4738397"/>
              <a:gd name="connsiteY44" fmla="*/ 1016000 h 1666876"/>
              <a:gd name="connsiteX45" fmla="*/ 2838450 w 4738397"/>
              <a:gd name="connsiteY45" fmla="*/ 1019175 h 1666876"/>
              <a:gd name="connsiteX46" fmla="*/ 2838450 w 4738397"/>
              <a:gd name="connsiteY46" fmla="*/ 1035050 h 1666876"/>
              <a:gd name="connsiteX47" fmla="*/ 2857500 w 4738397"/>
              <a:gd name="connsiteY47" fmla="*/ 1035050 h 1666876"/>
              <a:gd name="connsiteX48" fmla="*/ 2854325 w 4738397"/>
              <a:gd name="connsiteY48" fmla="*/ 1085850 h 1666876"/>
              <a:gd name="connsiteX49" fmla="*/ 2876550 w 4738397"/>
              <a:gd name="connsiteY49" fmla="*/ 1085850 h 1666876"/>
              <a:gd name="connsiteX50" fmla="*/ 2873375 w 4738397"/>
              <a:gd name="connsiteY50" fmla="*/ 1196975 h 1666876"/>
              <a:gd name="connsiteX51" fmla="*/ 3140075 w 4738397"/>
              <a:gd name="connsiteY51" fmla="*/ 1196975 h 1666876"/>
              <a:gd name="connsiteX52" fmla="*/ 3140075 w 4738397"/>
              <a:gd name="connsiteY52" fmla="*/ 1219200 h 1666876"/>
              <a:gd name="connsiteX53" fmla="*/ 3197225 w 4738397"/>
              <a:gd name="connsiteY53" fmla="*/ 1219200 h 1666876"/>
              <a:gd name="connsiteX54" fmla="*/ 3200400 w 4738397"/>
              <a:gd name="connsiteY54" fmla="*/ 1279525 h 1666876"/>
              <a:gd name="connsiteX55" fmla="*/ 3546475 w 4738397"/>
              <a:gd name="connsiteY55" fmla="*/ 1276350 h 1666876"/>
              <a:gd name="connsiteX56" fmla="*/ 3546475 w 4738397"/>
              <a:gd name="connsiteY56" fmla="*/ 1304925 h 1666876"/>
              <a:gd name="connsiteX57" fmla="*/ 3613150 w 4738397"/>
              <a:gd name="connsiteY57" fmla="*/ 1301750 h 1666876"/>
              <a:gd name="connsiteX58" fmla="*/ 3613150 w 4738397"/>
              <a:gd name="connsiteY58" fmla="*/ 1330325 h 1666876"/>
              <a:gd name="connsiteX59" fmla="*/ 3705225 w 4738397"/>
              <a:gd name="connsiteY59" fmla="*/ 1330325 h 1666876"/>
              <a:gd name="connsiteX60" fmla="*/ 3705225 w 4738397"/>
              <a:gd name="connsiteY60" fmla="*/ 1358900 h 1666876"/>
              <a:gd name="connsiteX61" fmla="*/ 3743325 w 4738397"/>
              <a:gd name="connsiteY61" fmla="*/ 1362075 h 1666876"/>
              <a:gd name="connsiteX62" fmla="*/ 3743325 w 4738397"/>
              <a:gd name="connsiteY62" fmla="*/ 1384300 h 1666876"/>
              <a:gd name="connsiteX63" fmla="*/ 4114800 w 4738397"/>
              <a:gd name="connsiteY63" fmla="*/ 1387475 h 1666876"/>
              <a:gd name="connsiteX64" fmla="*/ 4111625 w 4738397"/>
              <a:gd name="connsiteY64" fmla="*/ 1438276 h 1666876"/>
              <a:gd name="connsiteX65" fmla="*/ 4127500 w 4738397"/>
              <a:gd name="connsiteY65" fmla="*/ 1438275 h 1666876"/>
              <a:gd name="connsiteX66" fmla="*/ 4127501 w 4738397"/>
              <a:gd name="connsiteY66" fmla="*/ 1489076 h 1666876"/>
              <a:gd name="connsiteX67" fmla="*/ 4146552 w 4738397"/>
              <a:gd name="connsiteY67" fmla="*/ 1489076 h 1666876"/>
              <a:gd name="connsiteX68" fmla="*/ 4146552 w 4738397"/>
              <a:gd name="connsiteY68" fmla="*/ 1517651 h 1666876"/>
              <a:gd name="connsiteX69" fmla="*/ 4181478 w 4738397"/>
              <a:gd name="connsiteY69" fmla="*/ 1517651 h 1666876"/>
              <a:gd name="connsiteX70" fmla="*/ 4181478 w 4738397"/>
              <a:gd name="connsiteY70" fmla="*/ 1549400 h 1666876"/>
              <a:gd name="connsiteX71" fmla="*/ 4248153 w 4738397"/>
              <a:gd name="connsiteY71" fmla="*/ 1549399 h 1666876"/>
              <a:gd name="connsiteX72" fmla="*/ 4248153 w 4738397"/>
              <a:gd name="connsiteY72" fmla="*/ 1587499 h 1666876"/>
              <a:gd name="connsiteX73" fmla="*/ 4413253 w 4738397"/>
              <a:gd name="connsiteY73" fmla="*/ 1590675 h 1666876"/>
              <a:gd name="connsiteX74" fmla="*/ 4413253 w 4738397"/>
              <a:gd name="connsiteY74" fmla="*/ 1619250 h 1666876"/>
              <a:gd name="connsiteX75" fmla="*/ 4489453 w 4738397"/>
              <a:gd name="connsiteY75" fmla="*/ 1619249 h 1666876"/>
              <a:gd name="connsiteX76" fmla="*/ 4489452 w 4738397"/>
              <a:gd name="connsiteY76" fmla="*/ 1663699 h 1666876"/>
              <a:gd name="connsiteX77" fmla="*/ 4721229 w 4738397"/>
              <a:gd name="connsiteY77" fmla="*/ 1666876 h 1666876"/>
              <a:gd name="connsiteX78" fmla="*/ 4721228 w 4738397"/>
              <a:gd name="connsiteY78" fmla="*/ 1663700 h 1666876"/>
              <a:gd name="connsiteX0" fmla="*/ 0 w 4733619"/>
              <a:gd name="connsiteY0" fmla="*/ 0 h 1838326"/>
              <a:gd name="connsiteX1" fmla="*/ 450850 w 4733619"/>
              <a:gd name="connsiteY1" fmla="*/ 6350 h 1838326"/>
              <a:gd name="connsiteX2" fmla="*/ 450850 w 4733619"/>
              <a:gd name="connsiteY2" fmla="*/ 28575 h 1838326"/>
              <a:gd name="connsiteX3" fmla="*/ 638175 w 4733619"/>
              <a:gd name="connsiteY3" fmla="*/ 28575 h 1838326"/>
              <a:gd name="connsiteX4" fmla="*/ 641350 w 4733619"/>
              <a:gd name="connsiteY4" fmla="*/ 50800 h 1838326"/>
              <a:gd name="connsiteX5" fmla="*/ 838200 w 4733619"/>
              <a:gd name="connsiteY5" fmla="*/ 57150 h 1838326"/>
              <a:gd name="connsiteX6" fmla="*/ 841375 w 4733619"/>
              <a:gd name="connsiteY6" fmla="*/ 79375 h 1838326"/>
              <a:gd name="connsiteX7" fmla="*/ 898525 w 4733619"/>
              <a:gd name="connsiteY7" fmla="*/ 79375 h 1838326"/>
              <a:gd name="connsiteX8" fmla="*/ 908050 w 4733619"/>
              <a:gd name="connsiteY8" fmla="*/ 101600 h 1838326"/>
              <a:gd name="connsiteX9" fmla="*/ 1416050 w 4733619"/>
              <a:gd name="connsiteY9" fmla="*/ 104775 h 1838326"/>
              <a:gd name="connsiteX10" fmla="*/ 1416050 w 4733619"/>
              <a:gd name="connsiteY10" fmla="*/ 120650 h 1838326"/>
              <a:gd name="connsiteX11" fmla="*/ 1431925 w 4733619"/>
              <a:gd name="connsiteY11" fmla="*/ 120650 h 1838326"/>
              <a:gd name="connsiteX12" fmla="*/ 1431925 w 4733619"/>
              <a:gd name="connsiteY12" fmla="*/ 136525 h 1838326"/>
              <a:gd name="connsiteX13" fmla="*/ 1441450 w 4733619"/>
              <a:gd name="connsiteY13" fmla="*/ 136525 h 1838326"/>
              <a:gd name="connsiteX14" fmla="*/ 1441450 w 4733619"/>
              <a:gd name="connsiteY14" fmla="*/ 155575 h 1838326"/>
              <a:gd name="connsiteX15" fmla="*/ 1466850 w 4733619"/>
              <a:gd name="connsiteY15" fmla="*/ 161925 h 1838326"/>
              <a:gd name="connsiteX16" fmla="*/ 1466850 w 4733619"/>
              <a:gd name="connsiteY16" fmla="*/ 180975 h 1838326"/>
              <a:gd name="connsiteX17" fmla="*/ 1889125 w 4733619"/>
              <a:gd name="connsiteY17" fmla="*/ 180975 h 1838326"/>
              <a:gd name="connsiteX18" fmla="*/ 1889125 w 4733619"/>
              <a:gd name="connsiteY18" fmla="*/ 209550 h 1838326"/>
              <a:gd name="connsiteX19" fmla="*/ 1927225 w 4733619"/>
              <a:gd name="connsiteY19" fmla="*/ 209550 h 1838326"/>
              <a:gd name="connsiteX20" fmla="*/ 1930400 w 4733619"/>
              <a:gd name="connsiteY20" fmla="*/ 234950 h 1838326"/>
              <a:gd name="connsiteX21" fmla="*/ 2320925 w 4733619"/>
              <a:gd name="connsiteY21" fmla="*/ 238125 h 1838326"/>
              <a:gd name="connsiteX22" fmla="*/ 2317750 w 4733619"/>
              <a:gd name="connsiteY22" fmla="*/ 263525 h 1838326"/>
              <a:gd name="connsiteX23" fmla="*/ 2343150 w 4733619"/>
              <a:gd name="connsiteY23" fmla="*/ 263525 h 1838326"/>
              <a:gd name="connsiteX24" fmla="*/ 2346325 w 4733619"/>
              <a:gd name="connsiteY24" fmla="*/ 358775 h 1838326"/>
              <a:gd name="connsiteX25" fmla="*/ 2355850 w 4733619"/>
              <a:gd name="connsiteY25" fmla="*/ 361950 h 1838326"/>
              <a:gd name="connsiteX26" fmla="*/ 2359025 w 4733619"/>
              <a:gd name="connsiteY26" fmla="*/ 444500 h 1838326"/>
              <a:gd name="connsiteX27" fmla="*/ 2365375 w 4733619"/>
              <a:gd name="connsiteY27" fmla="*/ 444500 h 1838326"/>
              <a:gd name="connsiteX28" fmla="*/ 2362200 w 4733619"/>
              <a:gd name="connsiteY28" fmla="*/ 546100 h 1838326"/>
              <a:gd name="connsiteX29" fmla="*/ 2371725 w 4733619"/>
              <a:gd name="connsiteY29" fmla="*/ 546100 h 1838326"/>
              <a:gd name="connsiteX30" fmla="*/ 2371725 w 4733619"/>
              <a:gd name="connsiteY30" fmla="*/ 625475 h 1838326"/>
              <a:gd name="connsiteX31" fmla="*/ 2381250 w 4733619"/>
              <a:gd name="connsiteY31" fmla="*/ 625475 h 1838326"/>
              <a:gd name="connsiteX32" fmla="*/ 2378075 w 4733619"/>
              <a:gd name="connsiteY32" fmla="*/ 704850 h 1838326"/>
              <a:gd name="connsiteX33" fmla="*/ 2387600 w 4733619"/>
              <a:gd name="connsiteY33" fmla="*/ 704850 h 1838326"/>
              <a:gd name="connsiteX34" fmla="*/ 2381250 w 4733619"/>
              <a:gd name="connsiteY34" fmla="*/ 777875 h 1838326"/>
              <a:gd name="connsiteX35" fmla="*/ 2397125 w 4733619"/>
              <a:gd name="connsiteY35" fmla="*/ 777875 h 1838326"/>
              <a:gd name="connsiteX36" fmla="*/ 2393950 w 4733619"/>
              <a:gd name="connsiteY36" fmla="*/ 835025 h 1838326"/>
              <a:gd name="connsiteX37" fmla="*/ 2397125 w 4733619"/>
              <a:gd name="connsiteY37" fmla="*/ 835025 h 1838326"/>
              <a:gd name="connsiteX38" fmla="*/ 2397125 w 4733619"/>
              <a:gd name="connsiteY38" fmla="*/ 914400 h 1838326"/>
              <a:gd name="connsiteX39" fmla="*/ 2422525 w 4733619"/>
              <a:gd name="connsiteY39" fmla="*/ 914400 h 1838326"/>
              <a:gd name="connsiteX40" fmla="*/ 2422525 w 4733619"/>
              <a:gd name="connsiteY40" fmla="*/ 965200 h 1838326"/>
              <a:gd name="connsiteX41" fmla="*/ 2447925 w 4733619"/>
              <a:gd name="connsiteY41" fmla="*/ 962025 h 1838326"/>
              <a:gd name="connsiteX42" fmla="*/ 2447925 w 4733619"/>
              <a:gd name="connsiteY42" fmla="*/ 984250 h 1838326"/>
              <a:gd name="connsiteX43" fmla="*/ 2530475 w 4733619"/>
              <a:gd name="connsiteY43" fmla="*/ 987425 h 1838326"/>
              <a:gd name="connsiteX44" fmla="*/ 2530475 w 4733619"/>
              <a:gd name="connsiteY44" fmla="*/ 1016000 h 1838326"/>
              <a:gd name="connsiteX45" fmla="*/ 2838450 w 4733619"/>
              <a:gd name="connsiteY45" fmla="*/ 1019175 h 1838326"/>
              <a:gd name="connsiteX46" fmla="*/ 2838450 w 4733619"/>
              <a:gd name="connsiteY46" fmla="*/ 1035050 h 1838326"/>
              <a:gd name="connsiteX47" fmla="*/ 2857500 w 4733619"/>
              <a:gd name="connsiteY47" fmla="*/ 1035050 h 1838326"/>
              <a:gd name="connsiteX48" fmla="*/ 2854325 w 4733619"/>
              <a:gd name="connsiteY48" fmla="*/ 1085850 h 1838326"/>
              <a:gd name="connsiteX49" fmla="*/ 2876550 w 4733619"/>
              <a:gd name="connsiteY49" fmla="*/ 1085850 h 1838326"/>
              <a:gd name="connsiteX50" fmla="*/ 2873375 w 4733619"/>
              <a:gd name="connsiteY50" fmla="*/ 1196975 h 1838326"/>
              <a:gd name="connsiteX51" fmla="*/ 3140075 w 4733619"/>
              <a:gd name="connsiteY51" fmla="*/ 1196975 h 1838326"/>
              <a:gd name="connsiteX52" fmla="*/ 3140075 w 4733619"/>
              <a:gd name="connsiteY52" fmla="*/ 1219200 h 1838326"/>
              <a:gd name="connsiteX53" fmla="*/ 3197225 w 4733619"/>
              <a:gd name="connsiteY53" fmla="*/ 1219200 h 1838326"/>
              <a:gd name="connsiteX54" fmla="*/ 3200400 w 4733619"/>
              <a:gd name="connsiteY54" fmla="*/ 1279525 h 1838326"/>
              <a:gd name="connsiteX55" fmla="*/ 3546475 w 4733619"/>
              <a:gd name="connsiteY55" fmla="*/ 1276350 h 1838326"/>
              <a:gd name="connsiteX56" fmla="*/ 3546475 w 4733619"/>
              <a:gd name="connsiteY56" fmla="*/ 1304925 h 1838326"/>
              <a:gd name="connsiteX57" fmla="*/ 3613150 w 4733619"/>
              <a:gd name="connsiteY57" fmla="*/ 1301750 h 1838326"/>
              <a:gd name="connsiteX58" fmla="*/ 3613150 w 4733619"/>
              <a:gd name="connsiteY58" fmla="*/ 1330325 h 1838326"/>
              <a:gd name="connsiteX59" fmla="*/ 3705225 w 4733619"/>
              <a:gd name="connsiteY59" fmla="*/ 1330325 h 1838326"/>
              <a:gd name="connsiteX60" fmla="*/ 3705225 w 4733619"/>
              <a:gd name="connsiteY60" fmla="*/ 1358900 h 1838326"/>
              <a:gd name="connsiteX61" fmla="*/ 3743325 w 4733619"/>
              <a:gd name="connsiteY61" fmla="*/ 1362075 h 1838326"/>
              <a:gd name="connsiteX62" fmla="*/ 3743325 w 4733619"/>
              <a:gd name="connsiteY62" fmla="*/ 1384300 h 1838326"/>
              <a:gd name="connsiteX63" fmla="*/ 4114800 w 4733619"/>
              <a:gd name="connsiteY63" fmla="*/ 1387475 h 1838326"/>
              <a:gd name="connsiteX64" fmla="*/ 4111625 w 4733619"/>
              <a:gd name="connsiteY64" fmla="*/ 1438276 h 1838326"/>
              <a:gd name="connsiteX65" fmla="*/ 4127500 w 4733619"/>
              <a:gd name="connsiteY65" fmla="*/ 1438275 h 1838326"/>
              <a:gd name="connsiteX66" fmla="*/ 4127501 w 4733619"/>
              <a:gd name="connsiteY66" fmla="*/ 1489076 h 1838326"/>
              <a:gd name="connsiteX67" fmla="*/ 4146552 w 4733619"/>
              <a:gd name="connsiteY67" fmla="*/ 1489076 h 1838326"/>
              <a:gd name="connsiteX68" fmla="*/ 4146552 w 4733619"/>
              <a:gd name="connsiteY68" fmla="*/ 1517651 h 1838326"/>
              <a:gd name="connsiteX69" fmla="*/ 4181478 w 4733619"/>
              <a:gd name="connsiteY69" fmla="*/ 1517651 h 1838326"/>
              <a:gd name="connsiteX70" fmla="*/ 4181478 w 4733619"/>
              <a:gd name="connsiteY70" fmla="*/ 1549400 h 1838326"/>
              <a:gd name="connsiteX71" fmla="*/ 4248153 w 4733619"/>
              <a:gd name="connsiteY71" fmla="*/ 1549399 h 1838326"/>
              <a:gd name="connsiteX72" fmla="*/ 4248153 w 4733619"/>
              <a:gd name="connsiteY72" fmla="*/ 1587499 h 1838326"/>
              <a:gd name="connsiteX73" fmla="*/ 4413253 w 4733619"/>
              <a:gd name="connsiteY73" fmla="*/ 1590675 h 1838326"/>
              <a:gd name="connsiteX74" fmla="*/ 4413253 w 4733619"/>
              <a:gd name="connsiteY74" fmla="*/ 1619250 h 1838326"/>
              <a:gd name="connsiteX75" fmla="*/ 4489453 w 4733619"/>
              <a:gd name="connsiteY75" fmla="*/ 1619249 h 1838326"/>
              <a:gd name="connsiteX76" fmla="*/ 4489452 w 4733619"/>
              <a:gd name="connsiteY76" fmla="*/ 1663699 h 1838326"/>
              <a:gd name="connsiteX77" fmla="*/ 4721229 w 4733619"/>
              <a:gd name="connsiteY77" fmla="*/ 1666876 h 1838326"/>
              <a:gd name="connsiteX78" fmla="*/ 4695828 w 4733619"/>
              <a:gd name="connsiteY78" fmla="*/ 1838325 h 1838326"/>
              <a:gd name="connsiteX0" fmla="*/ 0 w 4721229"/>
              <a:gd name="connsiteY0" fmla="*/ 0 h 1838325"/>
              <a:gd name="connsiteX1" fmla="*/ 450850 w 4721229"/>
              <a:gd name="connsiteY1" fmla="*/ 6350 h 1838325"/>
              <a:gd name="connsiteX2" fmla="*/ 450850 w 4721229"/>
              <a:gd name="connsiteY2" fmla="*/ 28575 h 1838325"/>
              <a:gd name="connsiteX3" fmla="*/ 638175 w 4721229"/>
              <a:gd name="connsiteY3" fmla="*/ 28575 h 1838325"/>
              <a:gd name="connsiteX4" fmla="*/ 641350 w 4721229"/>
              <a:gd name="connsiteY4" fmla="*/ 50800 h 1838325"/>
              <a:gd name="connsiteX5" fmla="*/ 838200 w 4721229"/>
              <a:gd name="connsiteY5" fmla="*/ 57150 h 1838325"/>
              <a:gd name="connsiteX6" fmla="*/ 841375 w 4721229"/>
              <a:gd name="connsiteY6" fmla="*/ 79375 h 1838325"/>
              <a:gd name="connsiteX7" fmla="*/ 898525 w 4721229"/>
              <a:gd name="connsiteY7" fmla="*/ 79375 h 1838325"/>
              <a:gd name="connsiteX8" fmla="*/ 908050 w 4721229"/>
              <a:gd name="connsiteY8" fmla="*/ 101600 h 1838325"/>
              <a:gd name="connsiteX9" fmla="*/ 1416050 w 4721229"/>
              <a:gd name="connsiteY9" fmla="*/ 104775 h 1838325"/>
              <a:gd name="connsiteX10" fmla="*/ 1416050 w 4721229"/>
              <a:gd name="connsiteY10" fmla="*/ 120650 h 1838325"/>
              <a:gd name="connsiteX11" fmla="*/ 1431925 w 4721229"/>
              <a:gd name="connsiteY11" fmla="*/ 120650 h 1838325"/>
              <a:gd name="connsiteX12" fmla="*/ 1431925 w 4721229"/>
              <a:gd name="connsiteY12" fmla="*/ 136525 h 1838325"/>
              <a:gd name="connsiteX13" fmla="*/ 1441450 w 4721229"/>
              <a:gd name="connsiteY13" fmla="*/ 136525 h 1838325"/>
              <a:gd name="connsiteX14" fmla="*/ 1441450 w 4721229"/>
              <a:gd name="connsiteY14" fmla="*/ 155575 h 1838325"/>
              <a:gd name="connsiteX15" fmla="*/ 1466850 w 4721229"/>
              <a:gd name="connsiteY15" fmla="*/ 161925 h 1838325"/>
              <a:gd name="connsiteX16" fmla="*/ 1466850 w 4721229"/>
              <a:gd name="connsiteY16" fmla="*/ 180975 h 1838325"/>
              <a:gd name="connsiteX17" fmla="*/ 1889125 w 4721229"/>
              <a:gd name="connsiteY17" fmla="*/ 180975 h 1838325"/>
              <a:gd name="connsiteX18" fmla="*/ 1889125 w 4721229"/>
              <a:gd name="connsiteY18" fmla="*/ 209550 h 1838325"/>
              <a:gd name="connsiteX19" fmla="*/ 1927225 w 4721229"/>
              <a:gd name="connsiteY19" fmla="*/ 209550 h 1838325"/>
              <a:gd name="connsiteX20" fmla="*/ 1930400 w 4721229"/>
              <a:gd name="connsiteY20" fmla="*/ 234950 h 1838325"/>
              <a:gd name="connsiteX21" fmla="*/ 2320925 w 4721229"/>
              <a:gd name="connsiteY21" fmla="*/ 238125 h 1838325"/>
              <a:gd name="connsiteX22" fmla="*/ 2317750 w 4721229"/>
              <a:gd name="connsiteY22" fmla="*/ 263525 h 1838325"/>
              <a:gd name="connsiteX23" fmla="*/ 2343150 w 4721229"/>
              <a:gd name="connsiteY23" fmla="*/ 263525 h 1838325"/>
              <a:gd name="connsiteX24" fmla="*/ 2346325 w 4721229"/>
              <a:gd name="connsiteY24" fmla="*/ 358775 h 1838325"/>
              <a:gd name="connsiteX25" fmla="*/ 2355850 w 4721229"/>
              <a:gd name="connsiteY25" fmla="*/ 361950 h 1838325"/>
              <a:gd name="connsiteX26" fmla="*/ 2359025 w 4721229"/>
              <a:gd name="connsiteY26" fmla="*/ 444500 h 1838325"/>
              <a:gd name="connsiteX27" fmla="*/ 2365375 w 4721229"/>
              <a:gd name="connsiteY27" fmla="*/ 444500 h 1838325"/>
              <a:gd name="connsiteX28" fmla="*/ 2362200 w 4721229"/>
              <a:gd name="connsiteY28" fmla="*/ 546100 h 1838325"/>
              <a:gd name="connsiteX29" fmla="*/ 2371725 w 4721229"/>
              <a:gd name="connsiteY29" fmla="*/ 546100 h 1838325"/>
              <a:gd name="connsiteX30" fmla="*/ 2371725 w 4721229"/>
              <a:gd name="connsiteY30" fmla="*/ 625475 h 1838325"/>
              <a:gd name="connsiteX31" fmla="*/ 2381250 w 4721229"/>
              <a:gd name="connsiteY31" fmla="*/ 625475 h 1838325"/>
              <a:gd name="connsiteX32" fmla="*/ 2378075 w 4721229"/>
              <a:gd name="connsiteY32" fmla="*/ 704850 h 1838325"/>
              <a:gd name="connsiteX33" fmla="*/ 2387600 w 4721229"/>
              <a:gd name="connsiteY33" fmla="*/ 704850 h 1838325"/>
              <a:gd name="connsiteX34" fmla="*/ 2381250 w 4721229"/>
              <a:gd name="connsiteY34" fmla="*/ 777875 h 1838325"/>
              <a:gd name="connsiteX35" fmla="*/ 2397125 w 4721229"/>
              <a:gd name="connsiteY35" fmla="*/ 777875 h 1838325"/>
              <a:gd name="connsiteX36" fmla="*/ 2393950 w 4721229"/>
              <a:gd name="connsiteY36" fmla="*/ 835025 h 1838325"/>
              <a:gd name="connsiteX37" fmla="*/ 2397125 w 4721229"/>
              <a:gd name="connsiteY37" fmla="*/ 835025 h 1838325"/>
              <a:gd name="connsiteX38" fmla="*/ 2397125 w 4721229"/>
              <a:gd name="connsiteY38" fmla="*/ 914400 h 1838325"/>
              <a:gd name="connsiteX39" fmla="*/ 2422525 w 4721229"/>
              <a:gd name="connsiteY39" fmla="*/ 914400 h 1838325"/>
              <a:gd name="connsiteX40" fmla="*/ 2422525 w 4721229"/>
              <a:gd name="connsiteY40" fmla="*/ 965200 h 1838325"/>
              <a:gd name="connsiteX41" fmla="*/ 2447925 w 4721229"/>
              <a:gd name="connsiteY41" fmla="*/ 962025 h 1838325"/>
              <a:gd name="connsiteX42" fmla="*/ 2447925 w 4721229"/>
              <a:gd name="connsiteY42" fmla="*/ 984250 h 1838325"/>
              <a:gd name="connsiteX43" fmla="*/ 2530475 w 4721229"/>
              <a:gd name="connsiteY43" fmla="*/ 987425 h 1838325"/>
              <a:gd name="connsiteX44" fmla="*/ 2530475 w 4721229"/>
              <a:gd name="connsiteY44" fmla="*/ 1016000 h 1838325"/>
              <a:gd name="connsiteX45" fmla="*/ 2838450 w 4721229"/>
              <a:gd name="connsiteY45" fmla="*/ 1019175 h 1838325"/>
              <a:gd name="connsiteX46" fmla="*/ 2838450 w 4721229"/>
              <a:gd name="connsiteY46" fmla="*/ 1035050 h 1838325"/>
              <a:gd name="connsiteX47" fmla="*/ 2857500 w 4721229"/>
              <a:gd name="connsiteY47" fmla="*/ 1035050 h 1838325"/>
              <a:gd name="connsiteX48" fmla="*/ 2854325 w 4721229"/>
              <a:gd name="connsiteY48" fmla="*/ 1085850 h 1838325"/>
              <a:gd name="connsiteX49" fmla="*/ 2876550 w 4721229"/>
              <a:gd name="connsiteY49" fmla="*/ 1085850 h 1838325"/>
              <a:gd name="connsiteX50" fmla="*/ 2873375 w 4721229"/>
              <a:gd name="connsiteY50" fmla="*/ 1196975 h 1838325"/>
              <a:gd name="connsiteX51" fmla="*/ 3140075 w 4721229"/>
              <a:gd name="connsiteY51" fmla="*/ 1196975 h 1838325"/>
              <a:gd name="connsiteX52" fmla="*/ 3140075 w 4721229"/>
              <a:gd name="connsiteY52" fmla="*/ 1219200 h 1838325"/>
              <a:gd name="connsiteX53" fmla="*/ 3197225 w 4721229"/>
              <a:gd name="connsiteY53" fmla="*/ 1219200 h 1838325"/>
              <a:gd name="connsiteX54" fmla="*/ 3200400 w 4721229"/>
              <a:gd name="connsiteY54" fmla="*/ 1279525 h 1838325"/>
              <a:gd name="connsiteX55" fmla="*/ 3546475 w 4721229"/>
              <a:gd name="connsiteY55" fmla="*/ 1276350 h 1838325"/>
              <a:gd name="connsiteX56" fmla="*/ 3546475 w 4721229"/>
              <a:gd name="connsiteY56" fmla="*/ 1304925 h 1838325"/>
              <a:gd name="connsiteX57" fmla="*/ 3613150 w 4721229"/>
              <a:gd name="connsiteY57" fmla="*/ 1301750 h 1838325"/>
              <a:gd name="connsiteX58" fmla="*/ 3613150 w 4721229"/>
              <a:gd name="connsiteY58" fmla="*/ 1330325 h 1838325"/>
              <a:gd name="connsiteX59" fmla="*/ 3705225 w 4721229"/>
              <a:gd name="connsiteY59" fmla="*/ 1330325 h 1838325"/>
              <a:gd name="connsiteX60" fmla="*/ 3705225 w 4721229"/>
              <a:gd name="connsiteY60" fmla="*/ 1358900 h 1838325"/>
              <a:gd name="connsiteX61" fmla="*/ 3743325 w 4721229"/>
              <a:gd name="connsiteY61" fmla="*/ 1362075 h 1838325"/>
              <a:gd name="connsiteX62" fmla="*/ 3743325 w 4721229"/>
              <a:gd name="connsiteY62" fmla="*/ 1384300 h 1838325"/>
              <a:gd name="connsiteX63" fmla="*/ 4114800 w 4721229"/>
              <a:gd name="connsiteY63" fmla="*/ 1387475 h 1838325"/>
              <a:gd name="connsiteX64" fmla="*/ 4111625 w 4721229"/>
              <a:gd name="connsiteY64" fmla="*/ 1438276 h 1838325"/>
              <a:gd name="connsiteX65" fmla="*/ 4127500 w 4721229"/>
              <a:gd name="connsiteY65" fmla="*/ 1438275 h 1838325"/>
              <a:gd name="connsiteX66" fmla="*/ 4127501 w 4721229"/>
              <a:gd name="connsiteY66" fmla="*/ 1489076 h 1838325"/>
              <a:gd name="connsiteX67" fmla="*/ 4146552 w 4721229"/>
              <a:gd name="connsiteY67" fmla="*/ 1489076 h 1838325"/>
              <a:gd name="connsiteX68" fmla="*/ 4146552 w 4721229"/>
              <a:gd name="connsiteY68" fmla="*/ 1517651 h 1838325"/>
              <a:gd name="connsiteX69" fmla="*/ 4181478 w 4721229"/>
              <a:gd name="connsiteY69" fmla="*/ 1517651 h 1838325"/>
              <a:gd name="connsiteX70" fmla="*/ 4181478 w 4721229"/>
              <a:gd name="connsiteY70" fmla="*/ 1549400 h 1838325"/>
              <a:gd name="connsiteX71" fmla="*/ 4248153 w 4721229"/>
              <a:gd name="connsiteY71" fmla="*/ 1549399 h 1838325"/>
              <a:gd name="connsiteX72" fmla="*/ 4248153 w 4721229"/>
              <a:gd name="connsiteY72" fmla="*/ 1587499 h 1838325"/>
              <a:gd name="connsiteX73" fmla="*/ 4413253 w 4721229"/>
              <a:gd name="connsiteY73" fmla="*/ 1590675 h 1838325"/>
              <a:gd name="connsiteX74" fmla="*/ 4413253 w 4721229"/>
              <a:gd name="connsiteY74" fmla="*/ 1619250 h 1838325"/>
              <a:gd name="connsiteX75" fmla="*/ 4489453 w 4721229"/>
              <a:gd name="connsiteY75" fmla="*/ 1619249 h 1838325"/>
              <a:gd name="connsiteX76" fmla="*/ 4489452 w 4721229"/>
              <a:gd name="connsiteY76" fmla="*/ 1663699 h 1838325"/>
              <a:gd name="connsiteX77" fmla="*/ 4721229 w 4721229"/>
              <a:gd name="connsiteY77" fmla="*/ 1666876 h 1838325"/>
              <a:gd name="connsiteX78" fmla="*/ 4695828 w 4721229"/>
              <a:gd name="connsiteY78" fmla="*/ 1838325 h 1838325"/>
              <a:gd name="connsiteX0" fmla="*/ 0 w 4721229"/>
              <a:gd name="connsiteY0" fmla="*/ 0 h 1704975"/>
              <a:gd name="connsiteX1" fmla="*/ 450850 w 4721229"/>
              <a:gd name="connsiteY1" fmla="*/ 6350 h 1704975"/>
              <a:gd name="connsiteX2" fmla="*/ 450850 w 4721229"/>
              <a:gd name="connsiteY2" fmla="*/ 28575 h 1704975"/>
              <a:gd name="connsiteX3" fmla="*/ 638175 w 4721229"/>
              <a:gd name="connsiteY3" fmla="*/ 28575 h 1704975"/>
              <a:gd name="connsiteX4" fmla="*/ 641350 w 4721229"/>
              <a:gd name="connsiteY4" fmla="*/ 50800 h 1704975"/>
              <a:gd name="connsiteX5" fmla="*/ 838200 w 4721229"/>
              <a:gd name="connsiteY5" fmla="*/ 57150 h 1704975"/>
              <a:gd name="connsiteX6" fmla="*/ 841375 w 4721229"/>
              <a:gd name="connsiteY6" fmla="*/ 79375 h 1704975"/>
              <a:gd name="connsiteX7" fmla="*/ 898525 w 4721229"/>
              <a:gd name="connsiteY7" fmla="*/ 79375 h 1704975"/>
              <a:gd name="connsiteX8" fmla="*/ 908050 w 4721229"/>
              <a:gd name="connsiteY8" fmla="*/ 101600 h 1704975"/>
              <a:gd name="connsiteX9" fmla="*/ 1416050 w 4721229"/>
              <a:gd name="connsiteY9" fmla="*/ 104775 h 1704975"/>
              <a:gd name="connsiteX10" fmla="*/ 1416050 w 4721229"/>
              <a:gd name="connsiteY10" fmla="*/ 120650 h 1704975"/>
              <a:gd name="connsiteX11" fmla="*/ 1431925 w 4721229"/>
              <a:gd name="connsiteY11" fmla="*/ 120650 h 1704975"/>
              <a:gd name="connsiteX12" fmla="*/ 1431925 w 4721229"/>
              <a:gd name="connsiteY12" fmla="*/ 136525 h 1704975"/>
              <a:gd name="connsiteX13" fmla="*/ 1441450 w 4721229"/>
              <a:gd name="connsiteY13" fmla="*/ 136525 h 1704975"/>
              <a:gd name="connsiteX14" fmla="*/ 1441450 w 4721229"/>
              <a:gd name="connsiteY14" fmla="*/ 155575 h 1704975"/>
              <a:gd name="connsiteX15" fmla="*/ 1466850 w 4721229"/>
              <a:gd name="connsiteY15" fmla="*/ 161925 h 1704975"/>
              <a:gd name="connsiteX16" fmla="*/ 1466850 w 4721229"/>
              <a:gd name="connsiteY16" fmla="*/ 180975 h 1704975"/>
              <a:gd name="connsiteX17" fmla="*/ 1889125 w 4721229"/>
              <a:gd name="connsiteY17" fmla="*/ 180975 h 1704975"/>
              <a:gd name="connsiteX18" fmla="*/ 1889125 w 4721229"/>
              <a:gd name="connsiteY18" fmla="*/ 209550 h 1704975"/>
              <a:gd name="connsiteX19" fmla="*/ 1927225 w 4721229"/>
              <a:gd name="connsiteY19" fmla="*/ 209550 h 1704975"/>
              <a:gd name="connsiteX20" fmla="*/ 1930400 w 4721229"/>
              <a:gd name="connsiteY20" fmla="*/ 234950 h 1704975"/>
              <a:gd name="connsiteX21" fmla="*/ 2320925 w 4721229"/>
              <a:gd name="connsiteY21" fmla="*/ 238125 h 1704975"/>
              <a:gd name="connsiteX22" fmla="*/ 2317750 w 4721229"/>
              <a:gd name="connsiteY22" fmla="*/ 263525 h 1704975"/>
              <a:gd name="connsiteX23" fmla="*/ 2343150 w 4721229"/>
              <a:gd name="connsiteY23" fmla="*/ 263525 h 1704975"/>
              <a:gd name="connsiteX24" fmla="*/ 2346325 w 4721229"/>
              <a:gd name="connsiteY24" fmla="*/ 358775 h 1704975"/>
              <a:gd name="connsiteX25" fmla="*/ 2355850 w 4721229"/>
              <a:gd name="connsiteY25" fmla="*/ 361950 h 1704975"/>
              <a:gd name="connsiteX26" fmla="*/ 2359025 w 4721229"/>
              <a:gd name="connsiteY26" fmla="*/ 444500 h 1704975"/>
              <a:gd name="connsiteX27" fmla="*/ 2365375 w 4721229"/>
              <a:gd name="connsiteY27" fmla="*/ 444500 h 1704975"/>
              <a:gd name="connsiteX28" fmla="*/ 2362200 w 4721229"/>
              <a:gd name="connsiteY28" fmla="*/ 546100 h 1704975"/>
              <a:gd name="connsiteX29" fmla="*/ 2371725 w 4721229"/>
              <a:gd name="connsiteY29" fmla="*/ 546100 h 1704975"/>
              <a:gd name="connsiteX30" fmla="*/ 2371725 w 4721229"/>
              <a:gd name="connsiteY30" fmla="*/ 625475 h 1704975"/>
              <a:gd name="connsiteX31" fmla="*/ 2381250 w 4721229"/>
              <a:gd name="connsiteY31" fmla="*/ 625475 h 1704975"/>
              <a:gd name="connsiteX32" fmla="*/ 2378075 w 4721229"/>
              <a:gd name="connsiteY32" fmla="*/ 704850 h 1704975"/>
              <a:gd name="connsiteX33" fmla="*/ 2387600 w 4721229"/>
              <a:gd name="connsiteY33" fmla="*/ 704850 h 1704975"/>
              <a:gd name="connsiteX34" fmla="*/ 2381250 w 4721229"/>
              <a:gd name="connsiteY34" fmla="*/ 777875 h 1704975"/>
              <a:gd name="connsiteX35" fmla="*/ 2397125 w 4721229"/>
              <a:gd name="connsiteY35" fmla="*/ 777875 h 1704975"/>
              <a:gd name="connsiteX36" fmla="*/ 2393950 w 4721229"/>
              <a:gd name="connsiteY36" fmla="*/ 835025 h 1704975"/>
              <a:gd name="connsiteX37" fmla="*/ 2397125 w 4721229"/>
              <a:gd name="connsiteY37" fmla="*/ 835025 h 1704975"/>
              <a:gd name="connsiteX38" fmla="*/ 2397125 w 4721229"/>
              <a:gd name="connsiteY38" fmla="*/ 914400 h 1704975"/>
              <a:gd name="connsiteX39" fmla="*/ 2422525 w 4721229"/>
              <a:gd name="connsiteY39" fmla="*/ 914400 h 1704975"/>
              <a:gd name="connsiteX40" fmla="*/ 2422525 w 4721229"/>
              <a:gd name="connsiteY40" fmla="*/ 965200 h 1704975"/>
              <a:gd name="connsiteX41" fmla="*/ 2447925 w 4721229"/>
              <a:gd name="connsiteY41" fmla="*/ 962025 h 1704975"/>
              <a:gd name="connsiteX42" fmla="*/ 2447925 w 4721229"/>
              <a:gd name="connsiteY42" fmla="*/ 984250 h 1704975"/>
              <a:gd name="connsiteX43" fmla="*/ 2530475 w 4721229"/>
              <a:gd name="connsiteY43" fmla="*/ 987425 h 1704975"/>
              <a:gd name="connsiteX44" fmla="*/ 2530475 w 4721229"/>
              <a:gd name="connsiteY44" fmla="*/ 1016000 h 1704975"/>
              <a:gd name="connsiteX45" fmla="*/ 2838450 w 4721229"/>
              <a:gd name="connsiteY45" fmla="*/ 1019175 h 1704975"/>
              <a:gd name="connsiteX46" fmla="*/ 2838450 w 4721229"/>
              <a:gd name="connsiteY46" fmla="*/ 1035050 h 1704975"/>
              <a:gd name="connsiteX47" fmla="*/ 2857500 w 4721229"/>
              <a:gd name="connsiteY47" fmla="*/ 1035050 h 1704975"/>
              <a:gd name="connsiteX48" fmla="*/ 2854325 w 4721229"/>
              <a:gd name="connsiteY48" fmla="*/ 1085850 h 1704975"/>
              <a:gd name="connsiteX49" fmla="*/ 2876550 w 4721229"/>
              <a:gd name="connsiteY49" fmla="*/ 1085850 h 1704975"/>
              <a:gd name="connsiteX50" fmla="*/ 2873375 w 4721229"/>
              <a:gd name="connsiteY50" fmla="*/ 1196975 h 1704975"/>
              <a:gd name="connsiteX51" fmla="*/ 3140075 w 4721229"/>
              <a:gd name="connsiteY51" fmla="*/ 1196975 h 1704975"/>
              <a:gd name="connsiteX52" fmla="*/ 3140075 w 4721229"/>
              <a:gd name="connsiteY52" fmla="*/ 1219200 h 1704975"/>
              <a:gd name="connsiteX53" fmla="*/ 3197225 w 4721229"/>
              <a:gd name="connsiteY53" fmla="*/ 1219200 h 1704975"/>
              <a:gd name="connsiteX54" fmla="*/ 3200400 w 4721229"/>
              <a:gd name="connsiteY54" fmla="*/ 1279525 h 1704975"/>
              <a:gd name="connsiteX55" fmla="*/ 3546475 w 4721229"/>
              <a:gd name="connsiteY55" fmla="*/ 1276350 h 1704975"/>
              <a:gd name="connsiteX56" fmla="*/ 3546475 w 4721229"/>
              <a:gd name="connsiteY56" fmla="*/ 1304925 h 1704975"/>
              <a:gd name="connsiteX57" fmla="*/ 3613150 w 4721229"/>
              <a:gd name="connsiteY57" fmla="*/ 1301750 h 1704975"/>
              <a:gd name="connsiteX58" fmla="*/ 3613150 w 4721229"/>
              <a:gd name="connsiteY58" fmla="*/ 1330325 h 1704975"/>
              <a:gd name="connsiteX59" fmla="*/ 3705225 w 4721229"/>
              <a:gd name="connsiteY59" fmla="*/ 1330325 h 1704975"/>
              <a:gd name="connsiteX60" fmla="*/ 3705225 w 4721229"/>
              <a:gd name="connsiteY60" fmla="*/ 1358900 h 1704975"/>
              <a:gd name="connsiteX61" fmla="*/ 3743325 w 4721229"/>
              <a:gd name="connsiteY61" fmla="*/ 1362075 h 1704975"/>
              <a:gd name="connsiteX62" fmla="*/ 3743325 w 4721229"/>
              <a:gd name="connsiteY62" fmla="*/ 1384300 h 1704975"/>
              <a:gd name="connsiteX63" fmla="*/ 4114800 w 4721229"/>
              <a:gd name="connsiteY63" fmla="*/ 1387475 h 1704975"/>
              <a:gd name="connsiteX64" fmla="*/ 4111625 w 4721229"/>
              <a:gd name="connsiteY64" fmla="*/ 1438276 h 1704975"/>
              <a:gd name="connsiteX65" fmla="*/ 4127500 w 4721229"/>
              <a:gd name="connsiteY65" fmla="*/ 1438275 h 1704975"/>
              <a:gd name="connsiteX66" fmla="*/ 4127501 w 4721229"/>
              <a:gd name="connsiteY66" fmla="*/ 1489076 h 1704975"/>
              <a:gd name="connsiteX67" fmla="*/ 4146552 w 4721229"/>
              <a:gd name="connsiteY67" fmla="*/ 1489076 h 1704975"/>
              <a:gd name="connsiteX68" fmla="*/ 4146552 w 4721229"/>
              <a:gd name="connsiteY68" fmla="*/ 1517651 h 1704975"/>
              <a:gd name="connsiteX69" fmla="*/ 4181478 w 4721229"/>
              <a:gd name="connsiteY69" fmla="*/ 1517651 h 1704975"/>
              <a:gd name="connsiteX70" fmla="*/ 4181478 w 4721229"/>
              <a:gd name="connsiteY70" fmla="*/ 1549400 h 1704975"/>
              <a:gd name="connsiteX71" fmla="*/ 4248153 w 4721229"/>
              <a:gd name="connsiteY71" fmla="*/ 1549399 h 1704975"/>
              <a:gd name="connsiteX72" fmla="*/ 4248153 w 4721229"/>
              <a:gd name="connsiteY72" fmla="*/ 1587499 h 1704975"/>
              <a:gd name="connsiteX73" fmla="*/ 4413253 w 4721229"/>
              <a:gd name="connsiteY73" fmla="*/ 1590675 h 1704975"/>
              <a:gd name="connsiteX74" fmla="*/ 4413253 w 4721229"/>
              <a:gd name="connsiteY74" fmla="*/ 1619250 h 1704975"/>
              <a:gd name="connsiteX75" fmla="*/ 4489453 w 4721229"/>
              <a:gd name="connsiteY75" fmla="*/ 1619249 h 1704975"/>
              <a:gd name="connsiteX76" fmla="*/ 4489452 w 4721229"/>
              <a:gd name="connsiteY76" fmla="*/ 1663699 h 1704975"/>
              <a:gd name="connsiteX77" fmla="*/ 4721229 w 4721229"/>
              <a:gd name="connsiteY77" fmla="*/ 1666876 h 1704975"/>
              <a:gd name="connsiteX78" fmla="*/ 4721228 w 4721229"/>
              <a:gd name="connsiteY78" fmla="*/ 1704975 h 1704975"/>
              <a:gd name="connsiteX0" fmla="*/ 0 w 4724403"/>
              <a:gd name="connsiteY0" fmla="*/ 0 h 1711325"/>
              <a:gd name="connsiteX1" fmla="*/ 450850 w 4724403"/>
              <a:gd name="connsiteY1" fmla="*/ 6350 h 1711325"/>
              <a:gd name="connsiteX2" fmla="*/ 450850 w 4724403"/>
              <a:gd name="connsiteY2" fmla="*/ 28575 h 1711325"/>
              <a:gd name="connsiteX3" fmla="*/ 638175 w 4724403"/>
              <a:gd name="connsiteY3" fmla="*/ 28575 h 1711325"/>
              <a:gd name="connsiteX4" fmla="*/ 641350 w 4724403"/>
              <a:gd name="connsiteY4" fmla="*/ 50800 h 1711325"/>
              <a:gd name="connsiteX5" fmla="*/ 838200 w 4724403"/>
              <a:gd name="connsiteY5" fmla="*/ 57150 h 1711325"/>
              <a:gd name="connsiteX6" fmla="*/ 841375 w 4724403"/>
              <a:gd name="connsiteY6" fmla="*/ 79375 h 1711325"/>
              <a:gd name="connsiteX7" fmla="*/ 898525 w 4724403"/>
              <a:gd name="connsiteY7" fmla="*/ 79375 h 1711325"/>
              <a:gd name="connsiteX8" fmla="*/ 908050 w 4724403"/>
              <a:gd name="connsiteY8" fmla="*/ 101600 h 1711325"/>
              <a:gd name="connsiteX9" fmla="*/ 1416050 w 4724403"/>
              <a:gd name="connsiteY9" fmla="*/ 104775 h 1711325"/>
              <a:gd name="connsiteX10" fmla="*/ 1416050 w 4724403"/>
              <a:gd name="connsiteY10" fmla="*/ 120650 h 1711325"/>
              <a:gd name="connsiteX11" fmla="*/ 1431925 w 4724403"/>
              <a:gd name="connsiteY11" fmla="*/ 120650 h 1711325"/>
              <a:gd name="connsiteX12" fmla="*/ 1431925 w 4724403"/>
              <a:gd name="connsiteY12" fmla="*/ 136525 h 1711325"/>
              <a:gd name="connsiteX13" fmla="*/ 1441450 w 4724403"/>
              <a:gd name="connsiteY13" fmla="*/ 136525 h 1711325"/>
              <a:gd name="connsiteX14" fmla="*/ 1441450 w 4724403"/>
              <a:gd name="connsiteY14" fmla="*/ 155575 h 1711325"/>
              <a:gd name="connsiteX15" fmla="*/ 1466850 w 4724403"/>
              <a:gd name="connsiteY15" fmla="*/ 161925 h 1711325"/>
              <a:gd name="connsiteX16" fmla="*/ 1466850 w 4724403"/>
              <a:gd name="connsiteY16" fmla="*/ 180975 h 1711325"/>
              <a:gd name="connsiteX17" fmla="*/ 1889125 w 4724403"/>
              <a:gd name="connsiteY17" fmla="*/ 180975 h 1711325"/>
              <a:gd name="connsiteX18" fmla="*/ 1889125 w 4724403"/>
              <a:gd name="connsiteY18" fmla="*/ 209550 h 1711325"/>
              <a:gd name="connsiteX19" fmla="*/ 1927225 w 4724403"/>
              <a:gd name="connsiteY19" fmla="*/ 209550 h 1711325"/>
              <a:gd name="connsiteX20" fmla="*/ 1930400 w 4724403"/>
              <a:gd name="connsiteY20" fmla="*/ 234950 h 1711325"/>
              <a:gd name="connsiteX21" fmla="*/ 2320925 w 4724403"/>
              <a:gd name="connsiteY21" fmla="*/ 238125 h 1711325"/>
              <a:gd name="connsiteX22" fmla="*/ 2317750 w 4724403"/>
              <a:gd name="connsiteY22" fmla="*/ 263525 h 1711325"/>
              <a:gd name="connsiteX23" fmla="*/ 2343150 w 4724403"/>
              <a:gd name="connsiteY23" fmla="*/ 263525 h 1711325"/>
              <a:gd name="connsiteX24" fmla="*/ 2346325 w 4724403"/>
              <a:gd name="connsiteY24" fmla="*/ 358775 h 1711325"/>
              <a:gd name="connsiteX25" fmla="*/ 2355850 w 4724403"/>
              <a:gd name="connsiteY25" fmla="*/ 361950 h 1711325"/>
              <a:gd name="connsiteX26" fmla="*/ 2359025 w 4724403"/>
              <a:gd name="connsiteY26" fmla="*/ 444500 h 1711325"/>
              <a:gd name="connsiteX27" fmla="*/ 2365375 w 4724403"/>
              <a:gd name="connsiteY27" fmla="*/ 444500 h 1711325"/>
              <a:gd name="connsiteX28" fmla="*/ 2362200 w 4724403"/>
              <a:gd name="connsiteY28" fmla="*/ 546100 h 1711325"/>
              <a:gd name="connsiteX29" fmla="*/ 2371725 w 4724403"/>
              <a:gd name="connsiteY29" fmla="*/ 546100 h 1711325"/>
              <a:gd name="connsiteX30" fmla="*/ 2371725 w 4724403"/>
              <a:gd name="connsiteY30" fmla="*/ 625475 h 1711325"/>
              <a:gd name="connsiteX31" fmla="*/ 2381250 w 4724403"/>
              <a:gd name="connsiteY31" fmla="*/ 625475 h 1711325"/>
              <a:gd name="connsiteX32" fmla="*/ 2378075 w 4724403"/>
              <a:gd name="connsiteY32" fmla="*/ 704850 h 1711325"/>
              <a:gd name="connsiteX33" fmla="*/ 2387600 w 4724403"/>
              <a:gd name="connsiteY33" fmla="*/ 704850 h 1711325"/>
              <a:gd name="connsiteX34" fmla="*/ 2381250 w 4724403"/>
              <a:gd name="connsiteY34" fmla="*/ 777875 h 1711325"/>
              <a:gd name="connsiteX35" fmla="*/ 2397125 w 4724403"/>
              <a:gd name="connsiteY35" fmla="*/ 777875 h 1711325"/>
              <a:gd name="connsiteX36" fmla="*/ 2393950 w 4724403"/>
              <a:gd name="connsiteY36" fmla="*/ 835025 h 1711325"/>
              <a:gd name="connsiteX37" fmla="*/ 2397125 w 4724403"/>
              <a:gd name="connsiteY37" fmla="*/ 835025 h 1711325"/>
              <a:gd name="connsiteX38" fmla="*/ 2397125 w 4724403"/>
              <a:gd name="connsiteY38" fmla="*/ 914400 h 1711325"/>
              <a:gd name="connsiteX39" fmla="*/ 2422525 w 4724403"/>
              <a:gd name="connsiteY39" fmla="*/ 914400 h 1711325"/>
              <a:gd name="connsiteX40" fmla="*/ 2422525 w 4724403"/>
              <a:gd name="connsiteY40" fmla="*/ 965200 h 1711325"/>
              <a:gd name="connsiteX41" fmla="*/ 2447925 w 4724403"/>
              <a:gd name="connsiteY41" fmla="*/ 962025 h 1711325"/>
              <a:gd name="connsiteX42" fmla="*/ 2447925 w 4724403"/>
              <a:gd name="connsiteY42" fmla="*/ 984250 h 1711325"/>
              <a:gd name="connsiteX43" fmla="*/ 2530475 w 4724403"/>
              <a:gd name="connsiteY43" fmla="*/ 987425 h 1711325"/>
              <a:gd name="connsiteX44" fmla="*/ 2530475 w 4724403"/>
              <a:gd name="connsiteY44" fmla="*/ 1016000 h 1711325"/>
              <a:gd name="connsiteX45" fmla="*/ 2838450 w 4724403"/>
              <a:gd name="connsiteY45" fmla="*/ 1019175 h 1711325"/>
              <a:gd name="connsiteX46" fmla="*/ 2838450 w 4724403"/>
              <a:gd name="connsiteY46" fmla="*/ 1035050 h 1711325"/>
              <a:gd name="connsiteX47" fmla="*/ 2857500 w 4724403"/>
              <a:gd name="connsiteY47" fmla="*/ 1035050 h 1711325"/>
              <a:gd name="connsiteX48" fmla="*/ 2854325 w 4724403"/>
              <a:gd name="connsiteY48" fmla="*/ 1085850 h 1711325"/>
              <a:gd name="connsiteX49" fmla="*/ 2876550 w 4724403"/>
              <a:gd name="connsiteY49" fmla="*/ 1085850 h 1711325"/>
              <a:gd name="connsiteX50" fmla="*/ 2873375 w 4724403"/>
              <a:gd name="connsiteY50" fmla="*/ 1196975 h 1711325"/>
              <a:gd name="connsiteX51" fmla="*/ 3140075 w 4724403"/>
              <a:gd name="connsiteY51" fmla="*/ 1196975 h 1711325"/>
              <a:gd name="connsiteX52" fmla="*/ 3140075 w 4724403"/>
              <a:gd name="connsiteY52" fmla="*/ 1219200 h 1711325"/>
              <a:gd name="connsiteX53" fmla="*/ 3197225 w 4724403"/>
              <a:gd name="connsiteY53" fmla="*/ 1219200 h 1711325"/>
              <a:gd name="connsiteX54" fmla="*/ 3200400 w 4724403"/>
              <a:gd name="connsiteY54" fmla="*/ 1279525 h 1711325"/>
              <a:gd name="connsiteX55" fmla="*/ 3546475 w 4724403"/>
              <a:gd name="connsiteY55" fmla="*/ 1276350 h 1711325"/>
              <a:gd name="connsiteX56" fmla="*/ 3546475 w 4724403"/>
              <a:gd name="connsiteY56" fmla="*/ 1304925 h 1711325"/>
              <a:gd name="connsiteX57" fmla="*/ 3613150 w 4724403"/>
              <a:gd name="connsiteY57" fmla="*/ 1301750 h 1711325"/>
              <a:gd name="connsiteX58" fmla="*/ 3613150 w 4724403"/>
              <a:gd name="connsiteY58" fmla="*/ 1330325 h 1711325"/>
              <a:gd name="connsiteX59" fmla="*/ 3705225 w 4724403"/>
              <a:gd name="connsiteY59" fmla="*/ 1330325 h 1711325"/>
              <a:gd name="connsiteX60" fmla="*/ 3705225 w 4724403"/>
              <a:gd name="connsiteY60" fmla="*/ 1358900 h 1711325"/>
              <a:gd name="connsiteX61" fmla="*/ 3743325 w 4724403"/>
              <a:gd name="connsiteY61" fmla="*/ 1362075 h 1711325"/>
              <a:gd name="connsiteX62" fmla="*/ 3743325 w 4724403"/>
              <a:gd name="connsiteY62" fmla="*/ 1384300 h 1711325"/>
              <a:gd name="connsiteX63" fmla="*/ 4114800 w 4724403"/>
              <a:gd name="connsiteY63" fmla="*/ 1387475 h 1711325"/>
              <a:gd name="connsiteX64" fmla="*/ 4111625 w 4724403"/>
              <a:gd name="connsiteY64" fmla="*/ 1438276 h 1711325"/>
              <a:gd name="connsiteX65" fmla="*/ 4127500 w 4724403"/>
              <a:gd name="connsiteY65" fmla="*/ 1438275 h 1711325"/>
              <a:gd name="connsiteX66" fmla="*/ 4127501 w 4724403"/>
              <a:gd name="connsiteY66" fmla="*/ 1489076 h 1711325"/>
              <a:gd name="connsiteX67" fmla="*/ 4146552 w 4724403"/>
              <a:gd name="connsiteY67" fmla="*/ 1489076 h 1711325"/>
              <a:gd name="connsiteX68" fmla="*/ 4146552 w 4724403"/>
              <a:gd name="connsiteY68" fmla="*/ 1517651 h 1711325"/>
              <a:gd name="connsiteX69" fmla="*/ 4181478 w 4724403"/>
              <a:gd name="connsiteY69" fmla="*/ 1517651 h 1711325"/>
              <a:gd name="connsiteX70" fmla="*/ 4181478 w 4724403"/>
              <a:gd name="connsiteY70" fmla="*/ 1549400 h 1711325"/>
              <a:gd name="connsiteX71" fmla="*/ 4248153 w 4724403"/>
              <a:gd name="connsiteY71" fmla="*/ 1549399 h 1711325"/>
              <a:gd name="connsiteX72" fmla="*/ 4248153 w 4724403"/>
              <a:gd name="connsiteY72" fmla="*/ 1587499 h 1711325"/>
              <a:gd name="connsiteX73" fmla="*/ 4413253 w 4724403"/>
              <a:gd name="connsiteY73" fmla="*/ 1590675 h 1711325"/>
              <a:gd name="connsiteX74" fmla="*/ 4413253 w 4724403"/>
              <a:gd name="connsiteY74" fmla="*/ 1619250 h 1711325"/>
              <a:gd name="connsiteX75" fmla="*/ 4489453 w 4724403"/>
              <a:gd name="connsiteY75" fmla="*/ 1619249 h 1711325"/>
              <a:gd name="connsiteX76" fmla="*/ 4489452 w 4724403"/>
              <a:gd name="connsiteY76" fmla="*/ 1663699 h 1711325"/>
              <a:gd name="connsiteX77" fmla="*/ 4721229 w 4724403"/>
              <a:gd name="connsiteY77" fmla="*/ 1666876 h 1711325"/>
              <a:gd name="connsiteX78" fmla="*/ 4724403 w 4724403"/>
              <a:gd name="connsiteY78" fmla="*/ 1711325 h 1711325"/>
              <a:gd name="connsiteX0" fmla="*/ 0 w 4721229"/>
              <a:gd name="connsiteY0" fmla="*/ 0 h 1711325"/>
              <a:gd name="connsiteX1" fmla="*/ 450850 w 4721229"/>
              <a:gd name="connsiteY1" fmla="*/ 6350 h 1711325"/>
              <a:gd name="connsiteX2" fmla="*/ 450850 w 4721229"/>
              <a:gd name="connsiteY2" fmla="*/ 28575 h 1711325"/>
              <a:gd name="connsiteX3" fmla="*/ 638175 w 4721229"/>
              <a:gd name="connsiteY3" fmla="*/ 28575 h 1711325"/>
              <a:gd name="connsiteX4" fmla="*/ 641350 w 4721229"/>
              <a:gd name="connsiteY4" fmla="*/ 50800 h 1711325"/>
              <a:gd name="connsiteX5" fmla="*/ 838200 w 4721229"/>
              <a:gd name="connsiteY5" fmla="*/ 57150 h 1711325"/>
              <a:gd name="connsiteX6" fmla="*/ 841375 w 4721229"/>
              <a:gd name="connsiteY6" fmla="*/ 79375 h 1711325"/>
              <a:gd name="connsiteX7" fmla="*/ 898525 w 4721229"/>
              <a:gd name="connsiteY7" fmla="*/ 79375 h 1711325"/>
              <a:gd name="connsiteX8" fmla="*/ 908050 w 4721229"/>
              <a:gd name="connsiteY8" fmla="*/ 101600 h 1711325"/>
              <a:gd name="connsiteX9" fmla="*/ 1416050 w 4721229"/>
              <a:gd name="connsiteY9" fmla="*/ 104775 h 1711325"/>
              <a:gd name="connsiteX10" fmla="*/ 1416050 w 4721229"/>
              <a:gd name="connsiteY10" fmla="*/ 120650 h 1711325"/>
              <a:gd name="connsiteX11" fmla="*/ 1431925 w 4721229"/>
              <a:gd name="connsiteY11" fmla="*/ 120650 h 1711325"/>
              <a:gd name="connsiteX12" fmla="*/ 1431925 w 4721229"/>
              <a:gd name="connsiteY12" fmla="*/ 136525 h 1711325"/>
              <a:gd name="connsiteX13" fmla="*/ 1441450 w 4721229"/>
              <a:gd name="connsiteY13" fmla="*/ 136525 h 1711325"/>
              <a:gd name="connsiteX14" fmla="*/ 1441450 w 4721229"/>
              <a:gd name="connsiteY14" fmla="*/ 155575 h 1711325"/>
              <a:gd name="connsiteX15" fmla="*/ 1466850 w 4721229"/>
              <a:gd name="connsiteY15" fmla="*/ 161925 h 1711325"/>
              <a:gd name="connsiteX16" fmla="*/ 1466850 w 4721229"/>
              <a:gd name="connsiteY16" fmla="*/ 180975 h 1711325"/>
              <a:gd name="connsiteX17" fmla="*/ 1889125 w 4721229"/>
              <a:gd name="connsiteY17" fmla="*/ 180975 h 1711325"/>
              <a:gd name="connsiteX18" fmla="*/ 1889125 w 4721229"/>
              <a:gd name="connsiteY18" fmla="*/ 209550 h 1711325"/>
              <a:gd name="connsiteX19" fmla="*/ 1927225 w 4721229"/>
              <a:gd name="connsiteY19" fmla="*/ 209550 h 1711325"/>
              <a:gd name="connsiteX20" fmla="*/ 1930400 w 4721229"/>
              <a:gd name="connsiteY20" fmla="*/ 234950 h 1711325"/>
              <a:gd name="connsiteX21" fmla="*/ 2320925 w 4721229"/>
              <a:gd name="connsiteY21" fmla="*/ 238125 h 1711325"/>
              <a:gd name="connsiteX22" fmla="*/ 2317750 w 4721229"/>
              <a:gd name="connsiteY22" fmla="*/ 263525 h 1711325"/>
              <a:gd name="connsiteX23" fmla="*/ 2343150 w 4721229"/>
              <a:gd name="connsiteY23" fmla="*/ 263525 h 1711325"/>
              <a:gd name="connsiteX24" fmla="*/ 2346325 w 4721229"/>
              <a:gd name="connsiteY24" fmla="*/ 358775 h 1711325"/>
              <a:gd name="connsiteX25" fmla="*/ 2355850 w 4721229"/>
              <a:gd name="connsiteY25" fmla="*/ 361950 h 1711325"/>
              <a:gd name="connsiteX26" fmla="*/ 2359025 w 4721229"/>
              <a:gd name="connsiteY26" fmla="*/ 444500 h 1711325"/>
              <a:gd name="connsiteX27" fmla="*/ 2365375 w 4721229"/>
              <a:gd name="connsiteY27" fmla="*/ 444500 h 1711325"/>
              <a:gd name="connsiteX28" fmla="*/ 2362200 w 4721229"/>
              <a:gd name="connsiteY28" fmla="*/ 546100 h 1711325"/>
              <a:gd name="connsiteX29" fmla="*/ 2371725 w 4721229"/>
              <a:gd name="connsiteY29" fmla="*/ 546100 h 1711325"/>
              <a:gd name="connsiteX30" fmla="*/ 2371725 w 4721229"/>
              <a:gd name="connsiteY30" fmla="*/ 625475 h 1711325"/>
              <a:gd name="connsiteX31" fmla="*/ 2381250 w 4721229"/>
              <a:gd name="connsiteY31" fmla="*/ 625475 h 1711325"/>
              <a:gd name="connsiteX32" fmla="*/ 2378075 w 4721229"/>
              <a:gd name="connsiteY32" fmla="*/ 704850 h 1711325"/>
              <a:gd name="connsiteX33" fmla="*/ 2387600 w 4721229"/>
              <a:gd name="connsiteY33" fmla="*/ 704850 h 1711325"/>
              <a:gd name="connsiteX34" fmla="*/ 2381250 w 4721229"/>
              <a:gd name="connsiteY34" fmla="*/ 777875 h 1711325"/>
              <a:gd name="connsiteX35" fmla="*/ 2397125 w 4721229"/>
              <a:gd name="connsiteY35" fmla="*/ 777875 h 1711325"/>
              <a:gd name="connsiteX36" fmla="*/ 2393950 w 4721229"/>
              <a:gd name="connsiteY36" fmla="*/ 835025 h 1711325"/>
              <a:gd name="connsiteX37" fmla="*/ 2397125 w 4721229"/>
              <a:gd name="connsiteY37" fmla="*/ 835025 h 1711325"/>
              <a:gd name="connsiteX38" fmla="*/ 2397125 w 4721229"/>
              <a:gd name="connsiteY38" fmla="*/ 914400 h 1711325"/>
              <a:gd name="connsiteX39" fmla="*/ 2422525 w 4721229"/>
              <a:gd name="connsiteY39" fmla="*/ 914400 h 1711325"/>
              <a:gd name="connsiteX40" fmla="*/ 2422525 w 4721229"/>
              <a:gd name="connsiteY40" fmla="*/ 965200 h 1711325"/>
              <a:gd name="connsiteX41" fmla="*/ 2447925 w 4721229"/>
              <a:gd name="connsiteY41" fmla="*/ 962025 h 1711325"/>
              <a:gd name="connsiteX42" fmla="*/ 2447925 w 4721229"/>
              <a:gd name="connsiteY42" fmla="*/ 984250 h 1711325"/>
              <a:gd name="connsiteX43" fmla="*/ 2530475 w 4721229"/>
              <a:gd name="connsiteY43" fmla="*/ 987425 h 1711325"/>
              <a:gd name="connsiteX44" fmla="*/ 2530475 w 4721229"/>
              <a:gd name="connsiteY44" fmla="*/ 1016000 h 1711325"/>
              <a:gd name="connsiteX45" fmla="*/ 2838450 w 4721229"/>
              <a:gd name="connsiteY45" fmla="*/ 1019175 h 1711325"/>
              <a:gd name="connsiteX46" fmla="*/ 2838450 w 4721229"/>
              <a:gd name="connsiteY46" fmla="*/ 1035050 h 1711325"/>
              <a:gd name="connsiteX47" fmla="*/ 2857500 w 4721229"/>
              <a:gd name="connsiteY47" fmla="*/ 1035050 h 1711325"/>
              <a:gd name="connsiteX48" fmla="*/ 2854325 w 4721229"/>
              <a:gd name="connsiteY48" fmla="*/ 1085850 h 1711325"/>
              <a:gd name="connsiteX49" fmla="*/ 2876550 w 4721229"/>
              <a:gd name="connsiteY49" fmla="*/ 1085850 h 1711325"/>
              <a:gd name="connsiteX50" fmla="*/ 2873375 w 4721229"/>
              <a:gd name="connsiteY50" fmla="*/ 1196975 h 1711325"/>
              <a:gd name="connsiteX51" fmla="*/ 3140075 w 4721229"/>
              <a:gd name="connsiteY51" fmla="*/ 1196975 h 1711325"/>
              <a:gd name="connsiteX52" fmla="*/ 3140075 w 4721229"/>
              <a:gd name="connsiteY52" fmla="*/ 1219200 h 1711325"/>
              <a:gd name="connsiteX53" fmla="*/ 3197225 w 4721229"/>
              <a:gd name="connsiteY53" fmla="*/ 1219200 h 1711325"/>
              <a:gd name="connsiteX54" fmla="*/ 3200400 w 4721229"/>
              <a:gd name="connsiteY54" fmla="*/ 1279525 h 1711325"/>
              <a:gd name="connsiteX55" fmla="*/ 3546475 w 4721229"/>
              <a:gd name="connsiteY55" fmla="*/ 1276350 h 1711325"/>
              <a:gd name="connsiteX56" fmla="*/ 3546475 w 4721229"/>
              <a:gd name="connsiteY56" fmla="*/ 1304925 h 1711325"/>
              <a:gd name="connsiteX57" fmla="*/ 3613150 w 4721229"/>
              <a:gd name="connsiteY57" fmla="*/ 1301750 h 1711325"/>
              <a:gd name="connsiteX58" fmla="*/ 3613150 w 4721229"/>
              <a:gd name="connsiteY58" fmla="*/ 1330325 h 1711325"/>
              <a:gd name="connsiteX59" fmla="*/ 3705225 w 4721229"/>
              <a:gd name="connsiteY59" fmla="*/ 1330325 h 1711325"/>
              <a:gd name="connsiteX60" fmla="*/ 3705225 w 4721229"/>
              <a:gd name="connsiteY60" fmla="*/ 1358900 h 1711325"/>
              <a:gd name="connsiteX61" fmla="*/ 3743325 w 4721229"/>
              <a:gd name="connsiteY61" fmla="*/ 1362075 h 1711325"/>
              <a:gd name="connsiteX62" fmla="*/ 3743325 w 4721229"/>
              <a:gd name="connsiteY62" fmla="*/ 1384300 h 1711325"/>
              <a:gd name="connsiteX63" fmla="*/ 4114800 w 4721229"/>
              <a:gd name="connsiteY63" fmla="*/ 1387475 h 1711325"/>
              <a:gd name="connsiteX64" fmla="*/ 4111625 w 4721229"/>
              <a:gd name="connsiteY64" fmla="*/ 1438276 h 1711325"/>
              <a:gd name="connsiteX65" fmla="*/ 4127500 w 4721229"/>
              <a:gd name="connsiteY65" fmla="*/ 1438275 h 1711325"/>
              <a:gd name="connsiteX66" fmla="*/ 4127501 w 4721229"/>
              <a:gd name="connsiteY66" fmla="*/ 1489076 h 1711325"/>
              <a:gd name="connsiteX67" fmla="*/ 4146552 w 4721229"/>
              <a:gd name="connsiteY67" fmla="*/ 1489076 h 1711325"/>
              <a:gd name="connsiteX68" fmla="*/ 4146552 w 4721229"/>
              <a:gd name="connsiteY68" fmla="*/ 1517651 h 1711325"/>
              <a:gd name="connsiteX69" fmla="*/ 4181478 w 4721229"/>
              <a:gd name="connsiteY69" fmla="*/ 1517651 h 1711325"/>
              <a:gd name="connsiteX70" fmla="*/ 4181478 w 4721229"/>
              <a:gd name="connsiteY70" fmla="*/ 1549400 h 1711325"/>
              <a:gd name="connsiteX71" fmla="*/ 4248153 w 4721229"/>
              <a:gd name="connsiteY71" fmla="*/ 1549399 h 1711325"/>
              <a:gd name="connsiteX72" fmla="*/ 4248153 w 4721229"/>
              <a:gd name="connsiteY72" fmla="*/ 1587499 h 1711325"/>
              <a:gd name="connsiteX73" fmla="*/ 4413253 w 4721229"/>
              <a:gd name="connsiteY73" fmla="*/ 1590675 h 1711325"/>
              <a:gd name="connsiteX74" fmla="*/ 4413253 w 4721229"/>
              <a:gd name="connsiteY74" fmla="*/ 1619250 h 1711325"/>
              <a:gd name="connsiteX75" fmla="*/ 4489453 w 4721229"/>
              <a:gd name="connsiteY75" fmla="*/ 1619249 h 1711325"/>
              <a:gd name="connsiteX76" fmla="*/ 4489452 w 4721229"/>
              <a:gd name="connsiteY76" fmla="*/ 1663699 h 1711325"/>
              <a:gd name="connsiteX77" fmla="*/ 4721229 w 4721229"/>
              <a:gd name="connsiteY77" fmla="*/ 1666876 h 1711325"/>
              <a:gd name="connsiteX78" fmla="*/ 4721228 w 4721229"/>
              <a:gd name="connsiteY78" fmla="*/ 1711325 h 1711325"/>
              <a:gd name="connsiteX0" fmla="*/ 0 w 4721229"/>
              <a:gd name="connsiteY0" fmla="*/ 0 h 1708150"/>
              <a:gd name="connsiteX1" fmla="*/ 450850 w 4721229"/>
              <a:gd name="connsiteY1" fmla="*/ 6350 h 1708150"/>
              <a:gd name="connsiteX2" fmla="*/ 450850 w 4721229"/>
              <a:gd name="connsiteY2" fmla="*/ 28575 h 1708150"/>
              <a:gd name="connsiteX3" fmla="*/ 638175 w 4721229"/>
              <a:gd name="connsiteY3" fmla="*/ 28575 h 1708150"/>
              <a:gd name="connsiteX4" fmla="*/ 641350 w 4721229"/>
              <a:gd name="connsiteY4" fmla="*/ 50800 h 1708150"/>
              <a:gd name="connsiteX5" fmla="*/ 838200 w 4721229"/>
              <a:gd name="connsiteY5" fmla="*/ 57150 h 1708150"/>
              <a:gd name="connsiteX6" fmla="*/ 841375 w 4721229"/>
              <a:gd name="connsiteY6" fmla="*/ 79375 h 1708150"/>
              <a:gd name="connsiteX7" fmla="*/ 898525 w 4721229"/>
              <a:gd name="connsiteY7" fmla="*/ 79375 h 1708150"/>
              <a:gd name="connsiteX8" fmla="*/ 908050 w 4721229"/>
              <a:gd name="connsiteY8" fmla="*/ 101600 h 1708150"/>
              <a:gd name="connsiteX9" fmla="*/ 1416050 w 4721229"/>
              <a:gd name="connsiteY9" fmla="*/ 104775 h 1708150"/>
              <a:gd name="connsiteX10" fmla="*/ 1416050 w 4721229"/>
              <a:gd name="connsiteY10" fmla="*/ 120650 h 1708150"/>
              <a:gd name="connsiteX11" fmla="*/ 1431925 w 4721229"/>
              <a:gd name="connsiteY11" fmla="*/ 120650 h 1708150"/>
              <a:gd name="connsiteX12" fmla="*/ 1431925 w 4721229"/>
              <a:gd name="connsiteY12" fmla="*/ 136525 h 1708150"/>
              <a:gd name="connsiteX13" fmla="*/ 1441450 w 4721229"/>
              <a:gd name="connsiteY13" fmla="*/ 136525 h 1708150"/>
              <a:gd name="connsiteX14" fmla="*/ 1441450 w 4721229"/>
              <a:gd name="connsiteY14" fmla="*/ 155575 h 1708150"/>
              <a:gd name="connsiteX15" fmla="*/ 1466850 w 4721229"/>
              <a:gd name="connsiteY15" fmla="*/ 161925 h 1708150"/>
              <a:gd name="connsiteX16" fmla="*/ 1466850 w 4721229"/>
              <a:gd name="connsiteY16" fmla="*/ 180975 h 1708150"/>
              <a:gd name="connsiteX17" fmla="*/ 1889125 w 4721229"/>
              <a:gd name="connsiteY17" fmla="*/ 180975 h 1708150"/>
              <a:gd name="connsiteX18" fmla="*/ 1889125 w 4721229"/>
              <a:gd name="connsiteY18" fmla="*/ 209550 h 1708150"/>
              <a:gd name="connsiteX19" fmla="*/ 1927225 w 4721229"/>
              <a:gd name="connsiteY19" fmla="*/ 209550 h 1708150"/>
              <a:gd name="connsiteX20" fmla="*/ 1930400 w 4721229"/>
              <a:gd name="connsiteY20" fmla="*/ 234950 h 1708150"/>
              <a:gd name="connsiteX21" fmla="*/ 2320925 w 4721229"/>
              <a:gd name="connsiteY21" fmla="*/ 238125 h 1708150"/>
              <a:gd name="connsiteX22" fmla="*/ 2317750 w 4721229"/>
              <a:gd name="connsiteY22" fmla="*/ 263525 h 1708150"/>
              <a:gd name="connsiteX23" fmla="*/ 2343150 w 4721229"/>
              <a:gd name="connsiteY23" fmla="*/ 263525 h 1708150"/>
              <a:gd name="connsiteX24" fmla="*/ 2346325 w 4721229"/>
              <a:gd name="connsiteY24" fmla="*/ 358775 h 1708150"/>
              <a:gd name="connsiteX25" fmla="*/ 2355850 w 4721229"/>
              <a:gd name="connsiteY25" fmla="*/ 361950 h 1708150"/>
              <a:gd name="connsiteX26" fmla="*/ 2359025 w 4721229"/>
              <a:gd name="connsiteY26" fmla="*/ 444500 h 1708150"/>
              <a:gd name="connsiteX27" fmla="*/ 2365375 w 4721229"/>
              <a:gd name="connsiteY27" fmla="*/ 444500 h 1708150"/>
              <a:gd name="connsiteX28" fmla="*/ 2362200 w 4721229"/>
              <a:gd name="connsiteY28" fmla="*/ 546100 h 1708150"/>
              <a:gd name="connsiteX29" fmla="*/ 2371725 w 4721229"/>
              <a:gd name="connsiteY29" fmla="*/ 546100 h 1708150"/>
              <a:gd name="connsiteX30" fmla="*/ 2371725 w 4721229"/>
              <a:gd name="connsiteY30" fmla="*/ 625475 h 1708150"/>
              <a:gd name="connsiteX31" fmla="*/ 2381250 w 4721229"/>
              <a:gd name="connsiteY31" fmla="*/ 625475 h 1708150"/>
              <a:gd name="connsiteX32" fmla="*/ 2378075 w 4721229"/>
              <a:gd name="connsiteY32" fmla="*/ 704850 h 1708150"/>
              <a:gd name="connsiteX33" fmla="*/ 2387600 w 4721229"/>
              <a:gd name="connsiteY33" fmla="*/ 704850 h 1708150"/>
              <a:gd name="connsiteX34" fmla="*/ 2381250 w 4721229"/>
              <a:gd name="connsiteY34" fmla="*/ 777875 h 1708150"/>
              <a:gd name="connsiteX35" fmla="*/ 2397125 w 4721229"/>
              <a:gd name="connsiteY35" fmla="*/ 777875 h 1708150"/>
              <a:gd name="connsiteX36" fmla="*/ 2393950 w 4721229"/>
              <a:gd name="connsiteY36" fmla="*/ 835025 h 1708150"/>
              <a:gd name="connsiteX37" fmla="*/ 2397125 w 4721229"/>
              <a:gd name="connsiteY37" fmla="*/ 835025 h 1708150"/>
              <a:gd name="connsiteX38" fmla="*/ 2397125 w 4721229"/>
              <a:gd name="connsiteY38" fmla="*/ 914400 h 1708150"/>
              <a:gd name="connsiteX39" fmla="*/ 2422525 w 4721229"/>
              <a:gd name="connsiteY39" fmla="*/ 914400 h 1708150"/>
              <a:gd name="connsiteX40" fmla="*/ 2422525 w 4721229"/>
              <a:gd name="connsiteY40" fmla="*/ 965200 h 1708150"/>
              <a:gd name="connsiteX41" fmla="*/ 2447925 w 4721229"/>
              <a:gd name="connsiteY41" fmla="*/ 962025 h 1708150"/>
              <a:gd name="connsiteX42" fmla="*/ 2447925 w 4721229"/>
              <a:gd name="connsiteY42" fmla="*/ 984250 h 1708150"/>
              <a:gd name="connsiteX43" fmla="*/ 2530475 w 4721229"/>
              <a:gd name="connsiteY43" fmla="*/ 987425 h 1708150"/>
              <a:gd name="connsiteX44" fmla="*/ 2530475 w 4721229"/>
              <a:gd name="connsiteY44" fmla="*/ 1016000 h 1708150"/>
              <a:gd name="connsiteX45" fmla="*/ 2838450 w 4721229"/>
              <a:gd name="connsiteY45" fmla="*/ 1019175 h 1708150"/>
              <a:gd name="connsiteX46" fmla="*/ 2838450 w 4721229"/>
              <a:gd name="connsiteY46" fmla="*/ 1035050 h 1708150"/>
              <a:gd name="connsiteX47" fmla="*/ 2857500 w 4721229"/>
              <a:gd name="connsiteY47" fmla="*/ 1035050 h 1708150"/>
              <a:gd name="connsiteX48" fmla="*/ 2854325 w 4721229"/>
              <a:gd name="connsiteY48" fmla="*/ 1085850 h 1708150"/>
              <a:gd name="connsiteX49" fmla="*/ 2876550 w 4721229"/>
              <a:gd name="connsiteY49" fmla="*/ 1085850 h 1708150"/>
              <a:gd name="connsiteX50" fmla="*/ 2873375 w 4721229"/>
              <a:gd name="connsiteY50" fmla="*/ 1196975 h 1708150"/>
              <a:gd name="connsiteX51" fmla="*/ 3140075 w 4721229"/>
              <a:gd name="connsiteY51" fmla="*/ 1196975 h 1708150"/>
              <a:gd name="connsiteX52" fmla="*/ 3140075 w 4721229"/>
              <a:gd name="connsiteY52" fmla="*/ 1219200 h 1708150"/>
              <a:gd name="connsiteX53" fmla="*/ 3197225 w 4721229"/>
              <a:gd name="connsiteY53" fmla="*/ 1219200 h 1708150"/>
              <a:gd name="connsiteX54" fmla="*/ 3200400 w 4721229"/>
              <a:gd name="connsiteY54" fmla="*/ 1279525 h 1708150"/>
              <a:gd name="connsiteX55" fmla="*/ 3546475 w 4721229"/>
              <a:gd name="connsiteY55" fmla="*/ 1276350 h 1708150"/>
              <a:gd name="connsiteX56" fmla="*/ 3546475 w 4721229"/>
              <a:gd name="connsiteY56" fmla="*/ 1304925 h 1708150"/>
              <a:gd name="connsiteX57" fmla="*/ 3613150 w 4721229"/>
              <a:gd name="connsiteY57" fmla="*/ 1301750 h 1708150"/>
              <a:gd name="connsiteX58" fmla="*/ 3613150 w 4721229"/>
              <a:gd name="connsiteY58" fmla="*/ 1330325 h 1708150"/>
              <a:gd name="connsiteX59" fmla="*/ 3705225 w 4721229"/>
              <a:gd name="connsiteY59" fmla="*/ 1330325 h 1708150"/>
              <a:gd name="connsiteX60" fmla="*/ 3705225 w 4721229"/>
              <a:gd name="connsiteY60" fmla="*/ 1358900 h 1708150"/>
              <a:gd name="connsiteX61" fmla="*/ 3743325 w 4721229"/>
              <a:gd name="connsiteY61" fmla="*/ 1362075 h 1708150"/>
              <a:gd name="connsiteX62" fmla="*/ 3743325 w 4721229"/>
              <a:gd name="connsiteY62" fmla="*/ 1384300 h 1708150"/>
              <a:gd name="connsiteX63" fmla="*/ 4114800 w 4721229"/>
              <a:gd name="connsiteY63" fmla="*/ 1387475 h 1708150"/>
              <a:gd name="connsiteX64" fmla="*/ 4111625 w 4721229"/>
              <a:gd name="connsiteY64" fmla="*/ 1438276 h 1708150"/>
              <a:gd name="connsiteX65" fmla="*/ 4127500 w 4721229"/>
              <a:gd name="connsiteY65" fmla="*/ 1438275 h 1708150"/>
              <a:gd name="connsiteX66" fmla="*/ 4127501 w 4721229"/>
              <a:gd name="connsiteY66" fmla="*/ 1489076 h 1708150"/>
              <a:gd name="connsiteX67" fmla="*/ 4146552 w 4721229"/>
              <a:gd name="connsiteY67" fmla="*/ 1489076 h 1708150"/>
              <a:gd name="connsiteX68" fmla="*/ 4146552 w 4721229"/>
              <a:gd name="connsiteY68" fmla="*/ 1517651 h 1708150"/>
              <a:gd name="connsiteX69" fmla="*/ 4181478 w 4721229"/>
              <a:gd name="connsiteY69" fmla="*/ 1517651 h 1708150"/>
              <a:gd name="connsiteX70" fmla="*/ 4181478 w 4721229"/>
              <a:gd name="connsiteY70" fmla="*/ 1549400 h 1708150"/>
              <a:gd name="connsiteX71" fmla="*/ 4248153 w 4721229"/>
              <a:gd name="connsiteY71" fmla="*/ 1549399 h 1708150"/>
              <a:gd name="connsiteX72" fmla="*/ 4248153 w 4721229"/>
              <a:gd name="connsiteY72" fmla="*/ 1587499 h 1708150"/>
              <a:gd name="connsiteX73" fmla="*/ 4413253 w 4721229"/>
              <a:gd name="connsiteY73" fmla="*/ 1590675 h 1708150"/>
              <a:gd name="connsiteX74" fmla="*/ 4413253 w 4721229"/>
              <a:gd name="connsiteY74" fmla="*/ 1619250 h 1708150"/>
              <a:gd name="connsiteX75" fmla="*/ 4489453 w 4721229"/>
              <a:gd name="connsiteY75" fmla="*/ 1619249 h 1708150"/>
              <a:gd name="connsiteX76" fmla="*/ 4489452 w 4721229"/>
              <a:gd name="connsiteY76" fmla="*/ 1663699 h 1708150"/>
              <a:gd name="connsiteX77" fmla="*/ 4721229 w 4721229"/>
              <a:gd name="connsiteY77" fmla="*/ 1666876 h 1708150"/>
              <a:gd name="connsiteX78" fmla="*/ 4721228 w 4721229"/>
              <a:gd name="connsiteY78" fmla="*/ 1708150 h 1708150"/>
              <a:gd name="connsiteX0" fmla="*/ 0 w 4721229"/>
              <a:gd name="connsiteY0" fmla="*/ 0 h 1711207"/>
              <a:gd name="connsiteX1" fmla="*/ 450850 w 4721229"/>
              <a:gd name="connsiteY1" fmla="*/ 6350 h 1711207"/>
              <a:gd name="connsiteX2" fmla="*/ 450850 w 4721229"/>
              <a:gd name="connsiteY2" fmla="*/ 28575 h 1711207"/>
              <a:gd name="connsiteX3" fmla="*/ 638175 w 4721229"/>
              <a:gd name="connsiteY3" fmla="*/ 28575 h 1711207"/>
              <a:gd name="connsiteX4" fmla="*/ 641350 w 4721229"/>
              <a:gd name="connsiteY4" fmla="*/ 50800 h 1711207"/>
              <a:gd name="connsiteX5" fmla="*/ 838200 w 4721229"/>
              <a:gd name="connsiteY5" fmla="*/ 57150 h 1711207"/>
              <a:gd name="connsiteX6" fmla="*/ 841375 w 4721229"/>
              <a:gd name="connsiteY6" fmla="*/ 79375 h 1711207"/>
              <a:gd name="connsiteX7" fmla="*/ 898525 w 4721229"/>
              <a:gd name="connsiteY7" fmla="*/ 79375 h 1711207"/>
              <a:gd name="connsiteX8" fmla="*/ 908050 w 4721229"/>
              <a:gd name="connsiteY8" fmla="*/ 101600 h 1711207"/>
              <a:gd name="connsiteX9" fmla="*/ 1416050 w 4721229"/>
              <a:gd name="connsiteY9" fmla="*/ 104775 h 1711207"/>
              <a:gd name="connsiteX10" fmla="*/ 1416050 w 4721229"/>
              <a:gd name="connsiteY10" fmla="*/ 120650 h 1711207"/>
              <a:gd name="connsiteX11" fmla="*/ 1431925 w 4721229"/>
              <a:gd name="connsiteY11" fmla="*/ 120650 h 1711207"/>
              <a:gd name="connsiteX12" fmla="*/ 1431925 w 4721229"/>
              <a:gd name="connsiteY12" fmla="*/ 136525 h 1711207"/>
              <a:gd name="connsiteX13" fmla="*/ 1441450 w 4721229"/>
              <a:gd name="connsiteY13" fmla="*/ 136525 h 1711207"/>
              <a:gd name="connsiteX14" fmla="*/ 1441450 w 4721229"/>
              <a:gd name="connsiteY14" fmla="*/ 155575 h 1711207"/>
              <a:gd name="connsiteX15" fmla="*/ 1466850 w 4721229"/>
              <a:gd name="connsiteY15" fmla="*/ 161925 h 1711207"/>
              <a:gd name="connsiteX16" fmla="*/ 1466850 w 4721229"/>
              <a:gd name="connsiteY16" fmla="*/ 180975 h 1711207"/>
              <a:gd name="connsiteX17" fmla="*/ 1889125 w 4721229"/>
              <a:gd name="connsiteY17" fmla="*/ 180975 h 1711207"/>
              <a:gd name="connsiteX18" fmla="*/ 1889125 w 4721229"/>
              <a:gd name="connsiteY18" fmla="*/ 209550 h 1711207"/>
              <a:gd name="connsiteX19" fmla="*/ 1927225 w 4721229"/>
              <a:gd name="connsiteY19" fmla="*/ 209550 h 1711207"/>
              <a:gd name="connsiteX20" fmla="*/ 1930400 w 4721229"/>
              <a:gd name="connsiteY20" fmla="*/ 234950 h 1711207"/>
              <a:gd name="connsiteX21" fmla="*/ 2320925 w 4721229"/>
              <a:gd name="connsiteY21" fmla="*/ 238125 h 1711207"/>
              <a:gd name="connsiteX22" fmla="*/ 2317750 w 4721229"/>
              <a:gd name="connsiteY22" fmla="*/ 263525 h 1711207"/>
              <a:gd name="connsiteX23" fmla="*/ 2343150 w 4721229"/>
              <a:gd name="connsiteY23" fmla="*/ 263525 h 1711207"/>
              <a:gd name="connsiteX24" fmla="*/ 2346325 w 4721229"/>
              <a:gd name="connsiteY24" fmla="*/ 358775 h 1711207"/>
              <a:gd name="connsiteX25" fmla="*/ 2355850 w 4721229"/>
              <a:gd name="connsiteY25" fmla="*/ 361950 h 1711207"/>
              <a:gd name="connsiteX26" fmla="*/ 2359025 w 4721229"/>
              <a:gd name="connsiteY26" fmla="*/ 444500 h 1711207"/>
              <a:gd name="connsiteX27" fmla="*/ 2365375 w 4721229"/>
              <a:gd name="connsiteY27" fmla="*/ 444500 h 1711207"/>
              <a:gd name="connsiteX28" fmla="*/ 2362200 w 4721229"/>
              <a:gd name="connsiteY28" fmla="*/ 546100 h 1711207"/>
              <a:gd name="connsiteX29" fmla="*/ 2371725 w 4721229"/>
              <a:gd name="connsiteY29" fmla="*/ 546100 h 1711207"/>
              <a:gd name="connsiteX30" fmla="*/ 2371725 w 4721229"/>
              <a:gd name="connsiteY30" fmla="*/ 625475 h 1711207"/>
              <a:gd name="connsiteX31" fmla="*/ 2381250 w 4721229"/>
              <a:gd name="connsiteY31" fmla="*/ 625475 h 1711207"/>
              <a:gd name="connsiteX32" fmla="*/ 2378075 w 4721229"/>
              <a:gd name="connsiteY32" fmla="*/ 704850 h 1711207"/>
              <a:gd name="connsiteX33" fmla="*/ 2387600 w 4721229"/>
              <a:gd name="connsiteY33" fmla="*/ 704850 h 1711207"/>
              <a:gd name="connsiteX34" fmla="*/ 2381250 w 4721229"/>
              <a:gd name="connsiteY34" fmla="*/ 777875 h 1711207"/>
              <a:gd name="connsiteX35" fmla="*/ 2397125 w 4721229"/>
              <a:gd name="connsiteY35" fmla="*/ 777875 h 1711207"/>
              <a:gd name="connsiteX36" fmla="*/ 2393950 w 4721229"/>
              <a:gd name="connsiteY36" fmla="*/ 835025 h 1711207"/>
              <a:gd name="connsiteX37" fmla="*/ 2397125 w 4721229"/>
              <a:gd name="connsiteY37" fmla="*/ 835025 h 1711207"/>
              <a:gd name="connsiteX38" fmla="*/ 2397125 w 4721229"/>
              <a:gd name="connsiteY38" fmla="*/ 914400 h 1711207"/>
              <a:gd name="connsiteX39" fmla="*/ 2422525 w 4721229"/>
              <a:gd name="connsiteY39" fmla="*/ 914400 h 1711207"/>
              <a:gd name="connsiteX40" fmla="*/ 2422525 w 4721229"/>
              <a:gd name="connsiteY40" fmla="*/ 965200 h 1711207"/>
              <a:gd name="connsiteX41" fmla="*/ 2447925 w 4721229"/>
              <a:gd name="connsiteY41" fmla="*/ 962025 h 1711207"/>
              <a:gd name="connsiteX42" fmla="*/ 2447925 w 4721229"/>
              <a:gd name="connsiteY42" fmla="*/ 984250 h 1711207"/>
              <a:gd name="connsiteX43" fmla="*/ 2530475 w 4721229"/>
              <a:gd name="connsiteY43" fmla="*/ 987425 h 1711207"/>
              <a:gd name="connsiteX44" fmla="*/ 2530475 w 4721229"/>
              <a:gd name="connsiteY44" fmla="*/ 1016000 h 1711207"/>
              <a:gd name="connsiteX45" fmla="*/ 2838450 w 4721229"/>
              <a:gd name="connsiteY45" fmla="*/ 1019175 h 1711207"/>
              <a:gd name="connsiteX46" fmla="*/ 2838450 w 4721229"/>
              <a:gd name="connsiteY46" fmla="*/ 1035050 h 1711207"/>
              <a:gd name="connsiteX47" fmla="*/ 2857500 w 4721229"/>
              <a:gd name="connsiteY47" fmla="*/ 1035050 h 1711207"/>
              <a:gd name="connsiteX48" fmla="*/ 2854325 w 4721229"/>
              <a:gd name="connsiteY48" fmla="*/ 1085850 h 1711207"/>
              <a:gd name="connsiteX49" fmla="*/ 2876550 w 4721229"/>
              <a:gd name="connsiteY49" fmla="*/ 1085850 h 1711207"/>
              <a:gd name="connsiteX50" fmla="*/ 2873375 w 4721229"/>
              <a:gd name="connsiteY50" fmla="*/ 1196975 h 1711207"/>
              <a:gd name="connsiteX51" fmla="*/ 3140075 w 4721229"/>
              <a:gd name="connsiteY51" fmla="*/ 1196975 h 1711207"/>
              <a:gd name="connsiteX52" fmla="*/ 3140075 w 4721229"/>
              <a:gd name="connsiteY52" fmla="*/ 1219200 h 1711207"/>
              <a:gd name="connsiteX53" fmla="*/ 3197225 w 4721229"/>
              <a:gd name="connsiteY53" fmla="*/ 1219200 h 1711207"/>
              <a:gd name="connsiteX54" fmla="*/ 3200400 w 4721229"/>
              <a:gd name="connsiteY54" fmla="*/ 1279525 h 1711207"/>
              <a:gd name="connsiteX55" fmla="*/ 3546475 w 4721229"/>
              <a:gd name="connsiteY55" fmla="*/ 1276350 h 1711207"/>
              <a:gd name="connsiteX56" fmla="*/ 3546475 w 4721229"/>
              <a:gd name="connsiteY56" fmla="*/ 1304925 h 1711207"/>
              <a:gd name="connsiteX57" fmla="*/ 3613150 w 4721229"/>
              <a:gd name="connsiteY57" fmla="*/ 1301750 h 1711207"/>
              <a:gd name="connsiteX58" fmla="*/ 3613150 w 4721229"/>
              <a:gd name="connsiteY58" fmla="*/ 1330325 h 1711207"/>
              <a:gd name="connsiteX59" fmla="*/ 3705225 w 4721229"/>
              <a:gd name="connsiteY59" fmla="*/ 1330325 h 1711207"/>
              <a:gd name="connsiteX60" fmla="*/ 3705225 w 4721229"/>
              <a:gd name="connsiteY60" fmla="*/ 1358900 h 1711207"/>
              <a:gd name="connsiteX61" fmla="*/ 3743325 w 4721229"/>
              <a:gd name="connsiteY61" fmla="*/ 1362075 h 1711207"/>
              <a:gd name="connsiteX62" fmla="*/ 3743325 w 4721229"/>
              <a:gd name="connsiteY62" fmla="*/ 1384300 h 1711207"/>
              <a:gd name="connsiteX63" fmla="*/ 4114800 w 4721229"/>
              <a:gd name="connsiteY63" fmla="*/ 1387475 h 1711207"/>
              <a:gd name="connsiteX64" fmla="*/ 4111625 w 4721229"/>
              <a:gd name="connsiteY64" fmla="*/ 1438276 h 1711207"/>
              <a:gd name="connsiteX65" fmla="*/ 4127500 w 4721229"/>
              <a:gd name="connsiteY65" fmla="*/ 1438275 h 1711207"/>
              <a:gd name="connsiteX66" fmla="*/ 4127501 w 4721229"/>
              <a:gd name="connsiteY66" fmla="*/ 1489076 h 1711207"/>
              <a:gd name="connsiteX67" fmla="*/ 4146552 w 4721229"/>
              <a:gd name="connsiteY67" fmla="*/ 1489076 h 1711207"/>
              <a:gd name="connsiteX68" fmla="*/ 4146552 w 4721229"/>
              <a:gd name="connsiteY68" fmla="*/ 1517651 h 1711207"/>
              <a:gd name="connsiteX69" fmla="*/ 4181478 w 4721229"/>
              <a:gd name="connsiteY69" fmla="*/ 1517651 h 1711207"/>
              <a:gd name="connsiteX70" fmla="*/ 4181478 w 4721229"/>
              <a:gd name="connsiteY70" fmla="*/ 1549400 h 1711207"/>
              <a:gd name="connsiteX71" fmla="*/ 4248153 w 4721229"/>
              <a:gd name="connsiteY71" fmla="*/ 1549399 h 1711207"/>
              <a:gd name="connsiteX72" fmla="*/ 4248153 w 4721229"/>
              <a:gd name="connsiteY72" fmla="*/ 1587499 h 1711207"/>
              <a:gd name="connsiteX73" fmla="*/ 4413253 w 4721229"/>
              <a:gd name="connsiteY73" fmla="*/ 1590675 h 1711207"/>
              <a:gd name="connsiteX74" fmla="*/ 4413253 w 4721229"/>
              <a:gd name="connsiteY74" fmla="*/ 1619250 h 1711207"/>
              <a:gd name="connsiteX75" fmla="*/ 4489453 w 4721229"/>
              <a:gd name="connsiteY75" fmla="*/ 1619249 h 1711207"/>
              <a:gd name="connsiteX76" fmla="*/ 4489452 w 4721229"/>
              <a:gd name="connsiteY76" fmla="*/ 1663699 h 1711207"/>
              <a:gd name="connsiteX77" fmla="*/ 4721229 w 4721229"/>
              <a:gd name="connsiteY77" fmla="*/ 1666876 h 1711207"/>
              <a:gd name="connsiteX78" fmla="*/ 4721228 w 4721229"/>
              <a:gd name="connsiteY78" fmla="*/ 1708150 h 1711207"/>
              <a:gd name="connsiteX79" fmla="*/ 4718053 w 4721229"/>
              <a:gd name="connsiteY79" fmla="*/ 1708151 h 1711207"/>
              <a:gd name="connsiteX0" fmla="*/ 0 w 4854580"/>
              <a:gd name="connsiteY0" fmla="*/ 0 h 1714510"/>
              <a:gd name="connsiteX1" fmla="*/ 450850 w 4854580"/>
              <a:gd name="connsiteY1" fmla="*/ 6350 h 1714510"/>
              <a:gd name="connsiteX2" fmla="*/ 450850 w 4854580"/>
              <a:gd name="connsiteY2" fmla="*/ 28575 h 1714510"/>
              <a:gd name="connsiteX3" fmla="*/ 638175 w 4854580"/>
              <a:gd name="connsiteY3" fmla="*/ 28575 h 1714510"/>
              <a:gd name="connsiteX4" fmla="*/ 641350 w 4854580"/>
              <a:gd name="connsiteY4" fmla="*/ 50800 h 1714510"/>
              <a:gd name="connsiteX5" fmla="*/ 838200 w 4854580"/>
              <a:gd name="connsiteY5" fmla="*/ 57150 h 1714510"/>
              <a:gd name="connsiteX6" fmla="*/ 841375 w 4854580"/>
              <a:gd name="connsiteY6" fmla="*/ 79375 h 1714510"/>
              <a:gd name="connsiteX7" fmla="*/ 898525 w 4854580"/>
              <a:gd name="connsiteY7" fmla="*/ 79375 h 1714510"/>
              <a:gd name="connsiteX8" fmla="*/ 908050 w 4854580"/>
              <a:gd name="connsiteY8" fmla="*/ 101600 h 1714510"/>
              <a:gd name="connsiteX9" fmla="*/ 1416050 w 4854580"/>
              <a:gd name="connsiteY9" fmla="*/ 104775 h 1714510"/>
              <a:gd name="connsiteX10" fmla="*/ 1416050 w 4854580"/>
              <a:gd name="connsiteY10" fmla="*/ 120650 h 1714510"/>
              <a:gd name="connsiteX11" fmla="*/ 1431925 w 4854580"/>
              <a:gd name="connsiteY11" fmla="*/ 120650 h 1714510"/>
              <a:gd name="connsiteX12" fmla="*/ 1431925 w 4854580"/>
              <a:gd name="connsiteY12" fmla="*/ 136525 h 1714510"/>
              <a:gd name="connsiteX13" fmla="*/ 1441450 w 4854580"/>
              <a:gd name="connsiteY13" fmla="*/ 136525 h 1714510"/>
              <a:gd name="connsiteX14" fmla="*/ 1441450 w 4854580"/>
              <a:gd name="connsiteY14" fmla="*/ 155575 h 1714510"/>
              <a:gd name="connsiteX15" fmla="*/ 1466850 w 4854580"/>
              <a:gd name="connsiteY15" fmla="*/ 161925 h 1714510"/>
              <a:gd name="connsiteX16" fmla="*/ 1466850 w 4854580"/>
              <a:gd name="connsiteY16" fmla="*/ 180975 h 1714510"/>
              <a:gd name="connsiteX17" fmla="*/ 1889125 w 4854580"/>
              <a:gd name="connsiteY17" fmla="*/ 180975 h 1714510"/>
              <a:gd name="connsiteX18" fmla="*/ 1889125 w 4854580"/>
              <a:gd name="connsiteY18" fmla="*/ 209550 h 1714510"/>
              <a:gd name="connsiteX19" fmla="*/ 1927225 w 4854580"/>
              <a:gd name="connsiteY19" fmla="*/ 209550 h 1714510"/>
              <a:gd name="connsiteX20" fmla="*/ 1930400 w 4854580"/>
              <a:gd name="connsiteY20" fmla="*/ 234950 h 1714510"/>
              <a:gd name="connsiteX21" fmla="*/ 2320925 w 4854580"/>
              <a:gd name="connsiteY21" fmla="*/ 238125 h 1714510"/>
              <a:gd name="connsiteX22" fmla="*/ 2317750 w 4854580"/>
              <a:gd name="connsiteY22" fmla="*/ 263525 h 1714510"/>
              <a:gd name="connsiteX23" fmla="*/ 2343150 w 4854580"/>
              <a:gd name="connsiteY23" fmla="*/ 263525 h 1714510"/>
              <a:gd name="connsiteX24" fmla="*/ 2346325 w 4854580"/>
              <a:gd name="connsiteY24" fmla="*/ 358775 h 1714510"/>
              <a:gd name="connsiteX25" fmla="*/ 2355850 w 4854580"/>
              <a:gd name="connsiteY25" fmla="*/ 361950 h 1714510"/>
              <a:gd name="connsiteX26" fmla="*/ 2359025 w 4854580"/>
              <a:gd name="connsiteY26" fmla="*/ 444500 h 1714510"/>
              <a:gd name="connsiteX27" fmla="*/ 2365375 w 4854580"/>
              <a:gd name="connsiteY27" fmla="*/ 444500 h 1714510"/>
              <a:gd name="connsiteX28" fmla="*/ 2362200 w 4854580"/>
              <a:gd name="connsiteY28" fmla="*/ 546100 h 1714510"/>
              <a:gd name="connsiteX29" fmla="*/ 2371725 w 4854580"/>
              <a:gd name="connsiteY29" fmla="*/ 546100 h 1714510"/>
              <a:gd name="connsiteX30" fmla="*/ 2371725 w 4854580"/>
              <a:gd name="connsiteY30" fmla="*/ 625475 h 1714510"/>
              <a:gd name="connsiteX31" fmla="*/ 2381250 w 4854580"/>
              <a:gd name="connsiteY31" fmla="*/ 625475 h 1714510"/>
              <a:gd name="connsiteX32" fmla="*/ 2378075 w 4854580"/>
              <a:gd name="connsiteY32" fmla="*/ 704850 h 1714510"/>
              <a:gd name="connsiteX33" fmla="*/ 2387600 w 4854580"/>
              <a:gd name="connsiteY33" fmla="*/ 704850 h 1714510"/>
              <a:gd name="connsiteX34" fmla="*/ 2381250 w 4854580"/>
              <a:gd name="connsiteY34" fmla="*/ 777875 h 1714510"/>
              <a:gd name="connsiteX35" fmla="*/ 2397125 w 4854580"/>
              <a:gd name="connsiteY35" fmla="*/ 777875 h 1714510"/>
              <a:gd name="connsiteX36" fmla="*/ 2393950 w 4854580"/>
              <a:gd name="connsiteY36" fmla="*/ 835025 h 1714510"/>
              <a:gd name="connsiteX37" fmla="*/ 2397125 w 4854580"/>
              <a:gd name="connsiteY37" fmla="*/ 835025 h 1714510"/>
              <a:gd name="connsiteX38" fmla="*/ 2397125 w 4854580"/>
              <a:gd name="connsiteY38" fmla="*/ 914400 h 1714510"/>
              <a:gd name="connsiteX39" fmla="*/ 2422525 w 4854580"/>
              <a:gd name="connsiteY39" fmla="*/ 914400 h 1714510"/>
              <a:gd name="connsiteX40" fmla="*/ 2422525 w 4854580"/>
              <a:gd name="connsiteY40" fmla="*/ 965200 h 1714510"/>
              <a:gd name="connsiteX41" fmla="*/ 2447925 w 4854580"/>
              <a:gd name="connsiteY41" fmla="*/ 962025 h 1714510"/>
              <a:gd name="connsiteX42" fmla="*/ 2447925 w 4854580"/>
              <a:gd name="connsiteY42" fmla="*/ 984250 h 1714510"/>
              <a:gd name="connsiteX43" fmla="*/ 2530475 w 4854580"/>
              <a:gd name="connsiteY43" fmla="*/ 987425 h 1714510"/>
              <a:gd name="connsiteX44" fmla="*/ 2530475 w 4854580"/>
              <a:gd name="connsiteY44" fmla="*/ 1016000 h 1714510"/>
              <a:gd name="connsiteX45" fmla="*/ 2838450 w 4854580"/>
              <a:gd name="connsiteY45" fmla="*/ 1019175 h 1714510"/>
              <a:gd name="connsiteX46" fmla="*/ 2838450 w 4854580"/>
              <a:gd name="connsiteY46" fmla="*/ 1035050 h 1714510"/>
              <a:gd name="connsiteX47" fmla="*/ 2857500 w 4854580"/>
              <a:gd name="connsiteY47" fmla="*/ 1035050 h 1714510"/>
              <a:gd name="connsiteX48" fmla="*/ 2854325 w 4854580"/>
              <a:gd name="connsiteY48" fmla="*/ 1085850 h 1714510"/>
              <a:gd name="connsiteX49" fmla="*/ 2876550 w 4854580"/>
              <a:gd name="connsiteY49" fmla="*/ 1085850 h 1714510"/>
              <a:gd name="connsiteX50" fmla="*/ 2873375 w 4854580"/>
              <a:gd name="connsiteY50" fmla="*/ 1196975 h 1714510"/>
              <a:gd name="connsiteX51" fmla="*/ 3140075 w 4854580"/>
              <a:gd name="connsiteY51" fmla="*/ 1196975 h 1714510"/>
              <a:gd name="connsiteX52" fmla="*/ 3140075 w 4854580"/>
              <a:gd name="connsiteY52" fmla="*/ 1219200 h 1714510"/>
              <a:gd name="connsiteX53" fmla="*/ 3197225 w 4854580"/>
              <a:gd name="connsiteY53" fmla="*/ 1219200 h 1714510"/>
              <a:gd name="connsiteX54" fmla="*/ 3200400 w 4854580"/>
              <a:gd name="connsiteY54" fmla="*/ 1279525 h 1714510"/>
              <a:gd name="connsiteX55" fmla="*/ 3546475 w 4854580"/>
              <a:gd name="connsiteY55" fmla="*/ 1276350 h 1714510"/>
              <a:gd name="connsiteX56" fmla="*/ 3546475 w 4854580"/>
              <a:gd name="connsiteY56" fmla="*/ 1304925 h 1714510"/>
              <a:gd name="connsiteX57" fmla="*/ 3613150 w 4854580"/>
              <a:gd name="connsiteY57" fmla="*/ 1301750 h 1714510"/>
              <a:gd name="connsiteX58" fmla="*/ 3613150 w 4854580"/>
              <a:gd name="connsiteY58" fmla="*/ 1330325 h 1714510"/>
              <a:gd name="connsiteX59" fmla="*/ 3705225 w 4854580"/>
              <a:gd name="connsiteY59" fmla="*/ 1330325 h 1714510"/>
              <a:gd name="connsiteX60" fmla="*/ 3705225 w 4854580"/>
              <a:gd name="connsiteY60" fmla="*/ 1358900 h 1714510"/>
              <a:gd name="connsiteX61" fmla="*/ 3743325 w 4854580"/>
              <a:gd name="connsiteY61" fmla="*/ 1362075 h 1714510"/>
              <a:gd name="connsiteX62" fmla="*/ 3743325 w 4854580"/>
              <a:gd name="connsiteY62" fmla="*/ 1384300 h 1714510"/>
              <a:gd name="connsiteX63" fmla="*/ 4114800 w 4854580"/>
              <a:gd name="connsiteY63" fmla="*/ 1387475 h 1714510"/>
              <a:gd name="connsiteX64" fmla="*/ 4111625 w 4854580"/>
              <a:gd name="connsiteY64" fmla="*/ 1438276 h 1714510"/>
              <a:gd name="connsiteX65" fmla="*/ 4127500 w 4854580"/>
              <a:gd name="connsiteY65" fmla="*/ 1438275 h 1714510"/>
              <a:gd name="connsiteX66" fmla="*/ 4127501 w 4854580"/>
              <a:gd name="connsiteY66" fmla="*/ 1489076 h 1714510"/>
              <a:gd name="connsiteX67" fmla="*/ 4146552 w 4854580"/>
              <a:gd name="connsiteY67" fmla="*/ 1489076 h 1714510"/>
              <a:gd name="connsiteX68" fmla="*/ 4146552 w 4854580"/>
              <a:gd name="connsiteY68" fmla="*/ 1517651 h 1714510"/>
              <a:gd name="connsiteX69" fmla="*/ 4181478 w 4854580"/>
              <a:gd name="connsiteY69" fmla="*/ 1517651 h 1714510"/>
              <a:gd name="connsiteX70" fmla="*/ 4181478 w 4854580"/>
              <a:gd name="connsiteY70" fmla="*/ 1549400 h 1714510"/>
              <a:gd name="connsiteX71" fmla="*/ 4248153 w 4854580"/>
              <a:gd name="connsiteY71" fmla="*/ 1549399 h 1714510"/>
              <a:gd name="connsiteX72" fmla="*/ 4248153 w 4854580"/>
              <a:gd name="connsiteY72" fmla="*/ 1587499 h 1714510"/>
              <a:gd name="connsiteX73" fmla="*/ 4413253 w 4854580"/>
              <a:gd name="connsiteY73" fmla="*/ 1590675 h 1714510"/>
              <a:gd name="connsiteX74" fmla="*/ 4413253 w 4854580"/>
              <a:gd name="connsiteY74" fmla="*/ 1619250 h 1714510"/>
              <a:gd name="connsiteX75" fmla="*/ 4489453 w 4854580"/>
              <a:gd name="connsiteY75" fmla="*/ 1619249 h 1714510"/>
              <a:gd name="connsiteX76" fmla="*/ 4489452 w 4854580"/>
              <a:gd name="connsiteY76" fmla="*/ 1663699 h 1714510"/>
              <a:gd name="connsiteX77" fmla="*/ 4721229 w 4854580"/>
              <a:gd name="connsiteY77" fmla="*/ 1666876 h 1714510"/>
              <a:gd name="connsiteX78" fmla="*/ 4721228 w 4854580"/>
              <a:gd name="connsiteY78" fmla="*/ 1708150 h 1714510"/>
              <a:gd name="connsiteX79" fmla="*/ 4854578 w 4854580"/>
              <a:gd name="connsiteY79" fmla="*/ 1714501 h 1714510"/>
              <a:gd name="connsiteX0" fmla="*/ 0 w 4854578"/>
              <a:gd name="connsiteY0" fmla="*/ 0 h 1714501"/>
              <a:gd name="connsiteX1" fmla="*/ 450850 w 4854578"/>
              <a:gd name="connsiteY1" fmla="*/ 6350 h 1714501"/>
              <a:gd name="connsiteX2" fmla="*/ 450850 w 4854578"/>
              <a:gd name="connsiteY2" fmla="*/ 28575 h 1714501"/>
              <a:gd name="connsiteX3" fmla="*/ 638175 w 4854578"/>
              <a:gd name="connsiteY3" fmla="*/ 28575 h 1714501"/>
              <a:gd name="connsiteX4" fmla="*/ 641350 w 4854578"/>
              <a:gd name="connsiteY4" fmla="*/ 50800 h 1714501"/>
              <a:gd name="connsiteX5" fmla="*/ 838200 w 4854578"/>
              <a:gd name="connsiteY5" fmla="*/ 57150 h 1714501"/>
              <a:gd name="connsiteX6" fmla="*/ 841375 w 4854578"/>
              <a:gd name="connsiteY6" fmla="*/ 79375 h 1714501"/>
              <a:gd name="connsiteX7" fmla="*/ 898525 w 4854578"/>
              <a:gd name="connsiteY7" fmla="*/ 79375 h 1714501"/>
              <a:gd name="connsiteX8" fmla="*/ 908050 w 4854578"/>
              <a:gd name="connsiteY8" fmla="*/ 101600 h 1714501"/>
              <a:gd name="connsiteX9" fmla="*/ 1416050 w 4854578"/>
              <a:gd name="connsiteY9" fmla="*/ 104775 h 1714501"/>
              <a:gd name="connsiteX10" fmla="*/ 1416050 w 4854578"/>
              <a:gd name="connsiteY10" fmla="*/ 120650 h 1714501"/>
              <a:gd name="connsiteX11" fmla="*/ 1431925 w 4854578"/>
              <a:gd name="connsiteY11" fmla="*/ 120650 h 1714501"/>
              <a:gd name="connsiteX12" fmla="*/ 1431925 w 4854578"/>
              <a:gd name="connsiteY12" fmla="*/ 136525 h 1714501"/>
              <a:gd name="connsiteX13" fmla="*/ 1441450 w 4854578"/>
              <a:gd name="connsiteY13" fmla="*/ 136525 h 1714501"/>
              <a:gd name="connsiteX14" fmla="*/ 1441450 w 4854578"/>
              <a:gd name="connsiteY14" fmla="*/ 155575 h 1714501"/>
              <a:gd name="connsiteX15" fmla="*/ 1466850 w 4854578"/>
              <a:gd name="connsiteY15" fmla="*/ 161925 h 1714501"/>
              <a:gd name="connsiteX16" fmla="*/ 1466850 w 4854578"/>
              <a:gd name="connsiteY16" fmla="*/ 180975 h 1714501"/>
              <a:gd name="connsiteX17" fmla="*/ 1889125 w 4854578"/>
              <a:gd name="connsiteY17" fmla="*/ 180975 h 1714501"/>
              <a:gd name="connsiteX18" fmla="*/ 1889125 w 4854578"/>
              <a:gd name="connsiteY18" fmla="*/ 209550 h 1714501"/>
              <a:gd name="connsiteX19" fmla="*/ 1927225 w 4854578"/>
              <a:gd name="connsiteY19" fmla="*/ 209550 h 1714501"/>
              <a:gd name="connsiteX20" fmla="*/ 1930400 w 4854578"/>
              <a:gd name="connsiteY20" fmla="*/ 234950 h 1714501"/>
              <a:gd name="connsiteX21" fmla="*/ 2320925 w 4854578"/>
              <a:gd name="connsiteY21" fmla="*/ 238125 h 1714501"/>
              <a:gd name="connsiteX22" fmla="*/ 2317750 w 4854578"/>
              <a:gd name="connsiteY22" fmla="*/ 263525 h 1714501"/>
              <a:gd name="connsiteX23" fmla="*/ 2343150 w 4854578"/>
              <a:gd name="connsiteY23" fmla="*/ 263525 h 1714501"/>
              <a:gd name="connsiteX24" fmla="*/ 2346325 w 4854578"/>
              <a:gd name="connsiteY24" fmla="*/ 358775 h 1714501"/>
              <a:gd name="connsiteX25" fmla="*/ 2355850 w 4854578"/>
              <a:gd name="connsiteY25" fmla="*/ 361950 h 1714501"/>
              <a:gd name="connsiteX26" fmla="*/ 2359025 w 4854578"/>
              <a:gd name="connsiteY26" fmla="*/ 444500 h 1714501"/>
              <a:gd name="connsiteX27" fmla="*/ 2365375 w 4854578"/>
              <a:gd name="connsiteY27" fmla="*/ 444500 h 1714501"/>
              <a:gd name="connsiteX28" fmla="*/ 2362200 w 4854578"/>
              <a:gd name="connsiteY28" fmla="*/ 546100 h 1714501"/>
              <a:gd name="connsiteX29" fmla="*/ 2371725 w 4854578"/>
              <a:gd name="connsiteY29" fmla="*/ 546100 h 1714501"/>
              <a:gd name="connsiteX30" fmla="*/ 2371725 w 4854578"/>
              <a:gd name="connsiteY30" fmla="*/ 625475 h 1714501"/>
              <a:gd name="connsiteX31" fmla="*/ 2381250 w 4854578"/>
              <a:gd name="connsiteY31" fmla="*/ 625475 h 1714501"/>
              <a:gd name="connsiteX32" fmla="*/ 2378075 w 4854578"/>
              <a:gd name="connsiteY32" fmla="*/ 704850 h 1714501"/>
              <a:gd name="connsiteX33" fmla="*/ 2387600 w 4854578"/>
              <a:gd name="connsiteY33" fmla="*/ 704850 h 1714501"/>
              <a:gd name="connsiteX34" fmla="*/ 2381250 w 4854578"/>
              <a:gd name="connsiteY34" fmla="*/ 777875 h 1714501"/>
              <a:gd name="connsiteX35" fmla="*/ 2397125 w 4854578"/>
              <a:gd name="connsiteY35" fmla="*/ 777875 h 1714501"/>
              <a:gd name="connsiteX36" fmla="*/ 2393950 w 4854578"/>
              <a:gd name="connsiteY36" fmla="*/ 835025 h 1714501"/>
              <a:gd name="connsiteX37" fmla="*/ 2397125 w 4854578"/>
              <a:gd name="connsiteY37" fmla="*/ 835025 h 1714501"/>
              <a:gd name="connsiteX38" fmla="*/ 2397125 w 4854578"/>
              <a:gd name="connsiteY38" fmla="*/ 914400 h 1714501"/>
              <a:gd name="connsiteX39" fmla="*/ 2422525 w 4854578"/>
              <a:gd name="connsiteY39" fmla="*/ 914400 h 1714501"/>
              <a:gd name="connsiteX40" fmla="*/ 2422525 w 4854578"/>
              <a:gd name="connsiteY40" fmla="*/ 965200 h 1714501"/>
              <a:gd name="connsiteX41" fmla="*/ 2447925 w 4854578"/>
              <a:gd name="connsiteY41" fmla="*/ 962025 h 1714501"/>
              <a:gd name="connsiteX42" fmla="*/ 2447925 w 4854578"/>
              <a:gd name="connsiteY42" fmla="*/ 984250 h 1714501"/>
              <a:gd name="connsiteX43" fmla="*/ 2530475 w 4854578"/>
              <a:gd name="connsiteY43" fmla="*/ 987425 h 1714501"/>
              <a:gd name="connsiteX44" fmla="*/ 2530475 w 4854578"/>
              <a:gd name="connsiteY44" fmla="*/ 1016000 h 1714501"/>
              <a:gd name="connsiteX45" fmla="*/ 2838450 w 4854578"/>
              <a:gd name="connsiteY45" fmla="*/ 1019175 h 1714501"/>
              <a:gd name="connsiteX46" fmla="*/ 2838450 w 4854578"/>
              <a:gd name="connsiteY46" fmla="*/ 1035050 h 1714501"/>
              <a:gd name="connsiteX47" fmla="*/ 2857500 w 4854578"/>
              <a:gd name="connsiteY47" fmla="*/ 1035050 h 1714501"/>
              <a:gd name="connsiteX48" fmla="*/ 2854325 w 4854578"/>
              <a:gd name="connsiteY48" fmla="*/ 1085850 h 1714501"/>
              <a:gd name="connsiteX49" fmla="*/ 2876550 w 4854578"/>
              <a:gd name="connsiteY49" fmla="*/ 1085850 h 1714501"/>
              <a:gd name="connsiteX50" fmla="*/ 2873375 w 4854578"/>
              <a:gd name="connsiteY50" fmla="*/ 1196975 h 1714501"/>
              <a:gd name="connsiteX51" fmla="*/ 3140075 w 4854578"/>
              <a:gd name="connsiteY51" fmla="*/ 1196975 h 1714501"/>
              <a:gd name="connsiteX52" fmla="*/ 3140075 w 4854578"/>
              <a:gd name="connsiteY52" fmla="*/ 1219200 h 1714501"/>
              <a:gd name="connsiteX53" fmla="*/ 3197225 w 4854578"/>
              <a:gd name="connsiteY53" fmla="*/ 1219200 h 1714501"/>
              <a:gd name="connsiteX54" fmla="*/ 3200400 w 4854578"/>
              <a:gd name="connsiteY54" fmla="*/ 1279525 h 1714501"/>
              <a:gd name="connsiteX55" fmla="*/ 3546475 w 4854578"/>
              <a:gd name="connsiteY55" fmla="*/ 1276350 h 1714501"/>
              <a:gd name="connsiteX56" fmla="*/ 3546475 w 4854578"/>
              <a:gd name="connsiteY56" fmla="*/ 1304925 h 1714501"/>
              <a:gd name="connsiteX57" fmla="*/ 3613150 w 4854578"/>
              <a:gd name="connsiteY57" fmla="*/ 1301750 h 1714501"/>
              <a:gd name="connsiteX58" fmla="*/ 3613150 w 4854578"/>
              <a:gd name="connsiteY58" fmla="*/ 1330325 h 1714501"/>
              <a:gd name="connsiteX59" fmla="*/ 3705225 w 4854578"/>
              <a:gd name="connsiteY59" fmla="*/ 1330325 h 1714501"/>
              <a:gd name="connsiteX60" fmla="*/ 3705225 w 4854578"/>
              <a:gd name="connsiteY60" fmla="*/ 1358900 h 1714501"/>
              <a:gd name="connsiteX61" fmla="*/ 3743325 w 4854578"/>
              <a:gd name="connsiteY61" fmla="*/ 1362075 h 1714501"/>
              <a:gd name="connsiteX62" fmla="*/ 3743325 w 4854578"/>
              <a:gd name="connsiteY62" fmla="*/ 1384300 h 1714501"/>
              <a:gd name="connsiteX63" fmla="*/ 4114800 w 4854578"/>
              <a:gd name="connsiteY63" fmla="*/ 1387475 h 1714501"/>
              <a:gd name="connsiteX64" fmla="*/ 4111625 w 4854578"/>
              <a:gd name="connsiteY64" fmla="*/ 1438276 h 1714501"/>
              <a:gd name="connsiteX65" fmla="*/ 4127500 w 4854578"/>
              <a:gd name="connsiteY65" fmla="*/ 1438275 h 1714501"/>
              <a:gd name="connsiteX66" fmla="*/ 4127501 w 4854578"/>
              <a:gd name="connsiteY66" fmla="*/ 1489076 h 1714501"/>
              <a:gd name="connsiteX67" fmla="*/ 4146552 w 4854578"/>
              <a:gd name="connsiteY67" fmla="*/ 1489076 h 1714501"/>
              <a:gd name="connsiteX68" fmla="*/ 4146552 w 4854578"/>
              <a:gd name="connsiteY68" fmla="*/ 1517651 h 1714501"/>
              <a:gd name="connsiteX69" fmla="*/ 4181478 w 4854578"/>
              <a:gd name="connsiteY69" fmla="*/ 1517651 h 1714501"/>
              <a:gd name="connsiteX70" fmla="*/ 4181478 w 4854578"/>
              <a:gd name="connsiteY70" fmla="*/ 1549400 h 1714501"/>
              <a:gd name="connsiteX71" fmla="*/ 4248153 w 4854578"/>
              <a:gd name="connsiteY71" fmla="*/ 1549399 h 1714501"/>
              <a:gd name="connsiteX72" fmla="*/ 4248153 w 4854578"/>
              <a:gd name="connsiteY72" fmla="*/ 1587499 h 1714501"/>
              <a:gd name="connsiteX73" fmla="*/ 4413253 w 4854578"/>
              <a:gd name="connsiteY73" fmla="*/ 1590675 h 1714501"/>
              <a:gd name="connsiteX74" fmla="*/ 4413253 w 4854578"/>
              <a:gd name="connsiteY74" fmla="*/ 1619250 h 1714501"/>
              <a:gd name="connsiteX75" fmla="*/ 4489453 w 4854578"/>
              <a:gd name="connsiteY75" fmla="*/ 1619249 h 1714501"/>
              <a:gd name="connsiteX76" fmla="*/ 4489452 w 4854578"/>
              <a:gd name="connsiteY76" fmla="*/ 1663699 h 1714501"/>
              <a:gd name="connsiteX77" fmla="*/ 4721229 w 4854578"/>
              <a:gd name="connsiteY77" fmla="*/ 1666876 h 1714501"/>
              <a:gd name="connsiteX78" fmla="*/ 4721228 w 4854578"/>
              <a:gd name="connsiteY78" fmla="*/ 1708150 h 1714501"/>
              <a:gd name="connsiteX79" fmla="*/ 4854578 w 4854578"/>
              <a:gd name="connsiteY79" fmla="*/ 1714501 h 1714501"/>
              <a:gd name="connsiteX0" fmla="*/ 0 w 4752978"/>
              <a:gd name="connsiteY0" fmla="*/ 0 h 1708151"/>
              <a:gd name="connsiteX1" fmla="*/ 450850 w 4752978"/>
              <a:gd name="connsiteY1" fmla="*/ 6350 h 1708151"/>
              <a:gd name="connsiteX2" fmla="*/ 450850 w 4752978"/>
              <a:gd name="connsiteY2" fmla="*/ 28575 h 1708151"/>
              <a:gd name="connsiteX3" fmla="*/ 638175 w 4752978"/>
              <a:gd name="connsiteY3" fmla="*/ 28575 h 1708151"/>
              <a:gd name="connsiteX4" fmla="*/ 641350 w 4752978"/>
              <a:gd name="connsiteY4" fmla="*/ 50800 h 1708151"/>
              <a:gd name="connsiteX5" fmla="*/ 838200 w 4752978"/>
              <a:gd name="connsiteY5" fmla="*/ 57150 h 1708151"/>
              <a:gd name="connsiteX6" fmla="*/ 841375 w 4752978"/>
              <a:gd name="connsiteY6" fmla="*/ 79375 h 1708151"/>
              <a:gd name="connsiteX7" fmla="*/ 898525 w 4752978"/>
              <a:gd name="connsiteY7" fmla="*/ 79375 h 1708151"/>
              <a:gd name="connsiteX8" fmla="*/ 908050 w 4752978"/>
              <a:gd name="connsiteY8" fmla="*/ 101600 h 1708151"/>
              <a:gd name="connsiteX9" fmla="*/ 1416050 w 4752978"/>
              <a:gd name="connsiteY9" fmla="*/ 104775 h 1708151"/>
              <a:gd name="connsiteX10" fmla="*/ 1416050 w 4752978"/>
              <a:gd name="connsiteY10" fmla="*/ 120650 h 1708151"/>
              <a:gd name="connsiteX11" fmla="*/ 1431925 w 4752978"/>
              <a:gd name="connsiteY11" fmla="*/ 120650 h 1708151"/>
              <a:gd name="connsiteX12" fmla="*/ 1431925 w 4752978"/>
              <a:gd name="connsiteY12" fmla="*/ 136525 h 1708151"/>
              <a:gd name="connsiteX13" fmla="*/ 1441450 w 4752978"/>
              <a:gd name="connsiteY13" fmla="*/ 136525 h 1708151"/>
              <a:gd name="connsiteX14" fmla="*/ 1441450 w 4752978"/>
              <a:gd name="connsiteY14" fmla="*/ 155575 h 1708151"/>
              <a:gd name="connsiteX15" fmla="*/ 1466850 w 4752978"/>
              <a:gd name="connsiteY15" fmla="*/ 161925 h 1708151"/>
              <a:gd name="connsiteX16" fmla="*/ 1466850 w 4752978"/>
              <a:gd name="connsiteY16" fmla="*/ 180975 h 1708151"/>
              <a:gd name="connsiteX17" fmla="*/ 1889125 w 4752978"/>
              <a:gd name="connsiteY17" fmla="*/ 180975 h 1708151"/>
              <a:gd name="connsiteX18" fmla="*/ 1889125 w 4752978"/>
              <a:gd name="connsiteY18" fmla="*/ 209550 h 1708151"/>
              <a:gd name="connsiteX19" fmla="*/ 1927225 w 4752978"/>
              <a:gd name="connsiteY19" fmla="*/ 209550 h 1708151"/>
              <a:gd name="connsiteX20" fmla="*/ 1930400 w 4752978"/>
              <a:gd name="connsiteY20" fmla="*/ 234950 h 1708151"/>
              <a:gd name="connsiteX21" fmla="*/ 2320925 w 4752978"/>
              <a:gd name="connsiteY21" fmla="*/ 238125 h 1708151"/>
              <a:gd name="connsiteX22" fmla="*/ 2317750 w 4752978"/>
              <a:gd name="connsiteY22" fmla="*/ 263525 h 1708151"/>
              <a:gd name="connsiteX23" fmla="*/ 2343150 w 4752978"/>
              <a:gd name="connsiteY23" fmla="*/ 263525 h 1708151"/>
              <a:gd name="connsiteX24" fmla="*/ 2346325 w 4752978"/>
              <a:gd name="connsiteY24" fmla="*/ 358775 h 1708151"/>
              <a:gd name="connsiteX25" fmla="*/ 2355850 w 4752978"/>
              <a:gd name="connsiteY25" fmla="*/ 361950 h 1708151"/>
              <a:gd name="connsiteX26" fmla="*/ 2359025 w 4752978"/>
              <a:gd name="connsiteY26" fmla="*/ 444500 h 1708151"/>
              <a:gd name="connsiteX27" fmla="*/ 2365375 w 4752978"/>
              <a:gd name="connsiteY27" fmla="*/ 444500 h 1708151"/>
              <a:gd name="connsiteX28" fmla="*/ 2362200 w 4752978"/>
              <a:gd name="connsiteY28" fmla="*/ 546100 h 1708151"/>
              <a:gd name="connsiteX29" fmla="*/ 2371725 w 4752978"/>
              <a:gd name="connsiteY29" fmla="*/ 546100 h 1708151"/>
              <a:gd name="connsiteX30" fmla="*/ 2371725 w 4752978"/>
              <a:gd name="connsiteY30" fmla="*/ 625475 h 1708151"/>
              <a:gd name="connsiteX31" fmla="*/ 2381250 w 4752978"/>
              <a:gd name="connsiteY31" fmla="*/ 625475 h 1708151"/>
              <a:gd name="connsiteX32" fmla="*/ 2378075 w 4752978"/>
              <a:gd name="connsiteY32" fmla="*/ 704850 h 1708151"/>
              <a:gd name="connsiteX33" fmla="*/ 2387600 w 4752978"/>
              <a:gd name="connsiteY33" fmla="*/ 704850 h 1708151"/>
              <a:gd name="connsiteX34" fmla="*/ 2381250 w 4752978"/>
              <a:gd name="connsiteY34" fmla="*/ 777875 h 1708151"/>
              <a:gd name="connsiteX35" fmla="*/ 2397125 w 4752978"/>
              <a:gd name="connsiteY35" fmla="*/ 777875 h 1708151"/>
              <a:gd name="connsiteX36" fmla="*/ 2393950 w 4752978"/>
              <a:gd name="connsiteY36" fmla="*/ 835025 h 1708151"/>
              <a:gd name="connsiteX37" fmla="*/ 2397125 w 4752978"/>
              <a:gd name="connsiteY37" fmla="*/ 835025 h 1708151"/>
              <a:gd name="connsiteX38" fmla="*/ 2397125 w 4752978"/>
              <a:gd name="connsiteY38" fmla="*/ 914400 h 1708151"/>
              <a:gd name="connsiteX39" fmla="*/ 2422525 w 4752978"/>
              <a:gd name="connsiteY39" fmla="*/ 914400 h 1708151"/>
              <a:gd name="connsiteX40" fmla="*/ 2422525 w 4752978"/>
              <a:gd name="connsiteY40" fmla="*/ 965200 h 1708151"/>
              <a:gd name="connsiteX41" fmla="*/ 2447925 w 4752978"/>
              <a:gd name="connsiteY41" fmla="*/ 962025 h 1708151"/>
              <a:gd name="connsiteX42" fmla="*/ 2447925 w 4752978"/>
              <a:gd name="connsiteY42" fmla="*/ 984250 h 1708151"/>
              <a:gd name="connsiteX43" fmla="*/ 2530475 w 4752978"/>
              <a:gd name="connsiteY43" fmla="*/ 987425 h 1708151"/>
              <a:gd name="connsiteX44" fmla="*/ 2530475 w 4752978"/>
              <a:gd name="connsiteY44" fmla="*/ 1016000 h 1708151"/>
              <a:gd name="connsiteX45" fmla="*/ 2838450 w 4752978"/>
              <a:gd name="connsiteY45" fmla="*/ 1019175 h 1708151"/>
              <a:gd name="connsiteX46" fmla="*/ 2838450 w 4752978"/>
              <a:gd name="connsiteY46" fmla="*/ 1035050 h 1708151"/>
              <a:gd name="connsiteX47" fmla="*/ 2857500 w 4752978"/>
              <a:gd name="connsiteY47" fmla="*/ 1035050 h 1708151"/>
              <a:gd name="connsiteX48" fmla="*/ 2854325 w 4752978"/>
              <a:gd name="connsiteY48" fmla="*/ 1085850 h 1708151"/>
              <a:gd name="connsiteX49" fmla="*/ 2876550 w 4752978"/>
              <a:gd name="connsiteY49" fmla="*/ 1085850 h 1708151"/>
              <a:gd name="connsiteX50" fmla="*/ 2873375 w 4752978"/>
              <a:gd name="connsiteY50" fmla="*/ 1196975 h 1708151"/>
              <a:gd name="connsiteX51" fmla="*/ 3140075 w 4752978"/>
              <a:gd name="connsiteY51" fmla="*/ 1196975 h 1708151"/>
              <a:gd name="connsiteX52" fmla="*/ 3140075 w 4752978"/>
              <a:gd name="connsiteY52" fmla="*/ 1219200 h 1708151"/>
              <a:gd name="connsiteX53" fmla="*/ 3197225 w 4752978"/>
              <a:gd name="connsiteY53" fmla="*/ 1219200 h 1708151"/>
              <a:gd name="connsiteX54" fmla="*/ 3200400 w 4752978"/>
              <a:gd name="connsiteY54" fmla="*/ 1279525 h 1708151"/>
              <a:gd name="connsiteX55" fmla="*/ 3546475 w 4752978"/>
              <a:gd name="connsiteY55" fmla="*/ 1276350 h 1708151"/>
              <a:gd name="connsiteX56" fmla="*/ 3546475 w 4752978"/>
              <a:gd name="connsiteY56" fmla="*/ 1304925 h 1708151"/>
              <a:gd name="connsiteX57" fmla="*/ 3613150 w 4752978"/>
              <a:gd name="connsiteY57" fmla="*/ 1301750 h 1708151"/>
              <a:gd name="connsiteX58" fmla="*/ 3613150 w 4752978"/>
              <a:gd name="connsiteY58" fmla="*/ 1330325 h 1708151"/>
              <a:gd name="connsiteX59" fmla="*/ 3705225 w 4752978"/>
              <a:gd name="connsiteY59" fmla="*/ 1330325 h 1708151"/>
              <a:gd name="connsiteX60" fmla="*/ 3705225 w 4752978"/>
              <a:gd name="connsiteY60" fmla="*/ 1358900 h 1708151"/>
              <a:gd name="connsiteX61" fmla="*/ 3743325 w 4752978"/>
              <a:gd name="connsiteY61" fmla="*/ 1362075 h 1708151"/>
              <a:gd name="connsiteX62" fmla="*/ 3743325 w 4752978"/>
              <a:gd name="connsiteY62" fmla="*/ 1384300 h 1708151"/>
              <a:gd name="connsiteX63" fmla="*/ 4114800 w 4752978"/>
              <a:gd name="connsiteY63" fmla="*/ 1387475 h 1708151"/>
              <a:gd name="connsiteX64" fmla="*/ 4111625 w 4752978"/>
              <a:gd name="connsiteY64" fmla="*/ 1438276 h 1708151"/>
              <a:gd name="connsiteX65" fmla="*/ 4127500 w 4752978"/>
              <a:gd name="connsiteY65" fmla="*/ 1438275 h 1708151"/>
              <a:gd name="connsiteX66" fmla="*/ 4127501 w 4752978"/>
              <a:gd name="connsiteY66" fmla="*/ 1489076 h 1708151"/>
              <a:gd name="connsiteX67" fmla="*/ 4146552 w 4752978"/>
              <a:gd name="connsiteY67" fmla="*/ 1489076 h 1708151"/>
              <a:gd name="connsiteX68" fmla="*/ 4146552 w 4752978"/>
              <a:gd name="connsiteY68" fmla="*/ 1517651 h 1708151"/>
              <a:gd name="connsiteX69" fmla="*/ 4181478 w 4752978"/>
              <a:gd name="connsiteY69" fmla="*/ 1517651 h 1708151"/>
              <a:gd name="connsiteX70" fmla="*/ 4181478 w 4752978"/>
              <a:gd name="connsiteY70" fmla="*/ 1549400 h 1708151"/>
              <a:gd name="connsiteX71" fmla="*/ 4248153 w 4752978"/>
              <a:gd name="connsiteY71" fmla="*/ 1549399 h 1708151"/>
              <a:gd name="connsiteX72" fmla="*/ 4248153 w 4752978"/>
              <a:gd name="connsiteY72" fmla="*/ 1587499 h 1708151"/>
              <a:gd name="connsiteX73" fmla="*/ 4413253 w 4752978"/>
              <a:gd name="connsiteY73" fmla="*/ 1590675 h 1708151"/>
              <a:gd name="connsiteX74" fmla="*/ 4413253 w 4752978"/>
              <a:gd name="connsiteY74" fmla="*/ 1619250 h 1708151"/>
              <a:gd name="connsiteX75" fmla="*/ 4489453 w 4752978"/>
              <a:gd name="connsiteY75" fmla="*/ 1619249 h 1708151"/>
              <a:gd name="connsiteX76" fmla="*/ 4489452 w 4752978"/>
              <a:gd name="connsiteY76" fmla="*/ 1663699 h 1708151"/>
              <a:gd name="connsiteX77" fmla="*/ 4721229 w 4752978"/>
              <a:gd name="connsiteY77" fmla="*/ 1666876 h 1708151"/>
              <a:gd name="connsiteX78" fmla="*/ 4721228 w 4752978"/>
              <a:gd name="connsiteY78" fmla="*/ 1708150 h 1708151"/>
              <a:gd name="connsiteX79" fmla="*/ 4752978 w 4752978"/>
              <a:gd name="connsiteY79" fmla="*/ 1708151 h 1708151"/>
              <a:gd name="connsiteX0" fmla="*/ 0 w 4749803"/>
              <a:gd name="connsiteY0" fmla="*/ 0 h 1708151"/>
              <a:gd name="connsiteX1" fmla="*/ 450850 w 4749803"/>
              <a:gd name="connsiteY1" fmla="*/ 6350 h 1708151"/>
              <a:gd name="connsiteX2" fmla="*/ 450850 w 4749803"/>
              <a:gd name="connsiteY2" fmla="*/ 28575 h 1708151"/>
              <a:gd name="connsiteX3" fmla="*/ 638175 w 4749803"/>
              <a:gd name="connsiteY3" fmla="*/ 28575 h 1708151"/>
              <a:gd name="connsiteX4" fmla="*/ 641350 w 4749803"/>
              <a:gd name="connsiteY4" fmla="*/ 50800 h 1708151"/>
              <a:gd name="connsiteX5" fmla="*/ 838200 w 4749803"/>
              <a:gd name="connsiteY5" fmla="*/ 57150 h 1708151"/>
              <a:gd name="connsiteX6" fmla="*/ 841375 w 4749803"/>
              <a:gd name="connsiteY6" fmla="*/ 79375 h 1708151"/>
              <a:gd name="connsiteX7" fmla="*/ 898525 w 4749803"/>
              <a:gd name="connsiteY7" fmla="*/ 79375 h 1708151"/>
              <a:gd name="connsiteX8" fmla="*/ 908050 w 4749803"/>
              <a:gd name="connsiteY8" fmla="*/ 101600 h 1708151"/>
              <a:gd name="connsiteX9" fmla="*/ 1416050 w 4749803"/>
              <a:gd name="connsiteY9" fmla="*/ 104775 h 1708151"/>
              <a:gd name="connsiteX10" fmla="*/ 1416050 w 4749803"/>
              <a:gd name="connsiteY10" fmla="*/ 120650 h 1708151"/>
              <a:gd name="connsiteX11" fmla="*/ 1431925 w 4749803"/>
              <a:gd name="connsiteY11" fmla="*/ 120650 h 1708151"/>
              <a:gd name="connsiteX12" fmla="*/ 1431925 w 4749803"/>
              <a:gd name="connsiteY12" fmla="*/ 136525 h 1708151"/>
              <a:gd name="connsiteX13" fmla="*/ 1441450 w 4749803"/>
              <a:gd name="connsiteY13" fmla="*/ 136525 h 1708151"/>
              <a:gd name="connsiteX14" fmla="*/ 1441450 w 4749803"/>
              <a:gd name="connsiteY14" fmla="*/ 155575 h 1708151"/>
              <a:gd name="connsiteX15" fmla="*/ 1466850 w 4749803"/>
              <a:gd name="connsiteY15" fmla="*/ 161925 h 1708151"/>
              <a:gd name="connsiteX16" fmla="*/ 1466850 w 4749803"/>
              <a:gd name="connsiteY16" fmla="*/ 180975 h 1708151"/>
              <a:gd name="connsiteX17" fmla="*/ 1889125 w 4749803"/>
              <a:gd name="connsiteY17" fmla="*/ 180975 h 1708151"/>
              <a:gd name="connsiteX18" fmla="*/ 1889125 w 4749803"/>
              <a:gd name="connsiteY18" fmla="*/ 209550 h 1708151"/>
              <a:gd name="connsiteX19" fmla="*/ 1927225 w 4749803"/>
              <a:gd name="connsiteY19" fmla="*/ 209550 h 1708151"/>
              <a:gd name="connsiteX20" fmla="*/ 1930400 w 4749803"/>
              <a:gd name="connsiteY20" fmla="*/ 234950 h 1708151"/>
              <a:gd name="connsiteX21" fmla="*/ 2320925 w 4749803"/>
              <a:gd name="connsiteY21" fmla="*/ 238125 h 1708151"/>
              <a:gd name="connsiteX22" fmla="*/ 2317750 w 4749803"/>
              <a:gd name="connsiteY22" fmla="*/ 263525 h 1708151"/>
              <a:gd name="connsiteX23" fmla="*/ 2343150 w 4749803"/>
              <a:gd name="connsiteY23" fmla="*/ 263525 h 1708151"/>
              <a:gd name="connsiteX24" fmla="*/ 2346325 w 4749803"/>
              <a:gd name="connsiteY24" fmla="*/ 358775 h 1708151"/>
              <a:gd name="connsiteX25" fmla="*/ 2355850 w 4749803"/>
              <a:gd name="connsiteY25" fmla="*/ 361950 h 1708151"/>
              <a:gd name="connsiteX26" fmla="*/ 2359025 w 4749803"/>
              <a:gd name="connsiteY26" fmla="*/ 444500 h 1708151"/>
              <a:gd name="connsiteX27" fmla="*/ 2365375 w 4749803"/>
              <a:gd name="connsiteY27" fmla="*/ 444500 h 1708151"/>
              <a:gd name="connsiteX28" fmla="*/ 2362200 w 4749803"/>
              <a:gd name="connsiteY28" fmla="*/ 546100 h 1708151"/>
              <a:gd name="connsiteX29" fmla="*/ 2371725 w 4749803"/>
              <a:gd name="connsiteY29" fmla="*/ 546100 h 1708151"/>
              <a:gd name="connsiteX30" fmla="*/ 2371725 w 4749803"/>
              <a:gd name="connsiteY30" fmla="*/ 625475 h 1708151"/>
              <a:gd name="connsiteX31" fmla="*/ 2381250 w 4749803"/>
              <a:gd name="connsiteY31" fmla="*/ 625475 h 1708151"/>
              <a:gd name="connsiteX32" fmla="*/ 2378075 w 4749803"/>
              <a:gd name="connsiteY32" fmla="*/ 704850 h 1708151"/>
              <a:gd name="connsiteX33" fmla="*/ 2387600 w 4749803"/>
              <a:gd name="connsiteY33" fmla="*/ 704850 h 1708151"/>
              <a:gd name="connsiteX34" fmla="*/ 2381250 w 4749803"/>
              <a:gd name="connsiteY34" fmla="*/ 777875 h 1708151"/>
              <a:gd name="connsiteX35" fmla="*/ 2397125 w 4749803"/>
              <a:gd name="connsiteY35" fmla="*/ 777875 h 1708151"/>
              <a:gd name="connsiteX36" fmla="*/ 2393950 w 4749803"/>
              <a:gd name="connsiteY36" fmla="*/ 835025 h 1708151"/>
              <a:gd name="connsiteX37" fmla="*/ 2397125 w 4749803"/>
              <a:gd name="connsiteY37" fmla="*/ 835025 h 1708151"/>
              <a:gd name="connsiteX38" fmla="*/ 2397125 w 4749803"/>
              <a:gd name="connsiteY38" fmla="*/ 914400 h 1708151"/>
              <a:gd name="connsiteX39" fmla="*/ 2422525 w 4749803"/>
              <a:gd name="connsiteY39" fmla="*/ 914400 h 1708151"/>
              <a:gd name="connsiteX40" fmla="*/ 2422525 w 4749803"/>
              <a:gd name="connsiteY40" fmla="*/ 965200 h 1708151"/>
              <a:gd name="connsiteX41" fmla="*/ 2447925 w 4749803"/>
              <a:gd name="connsiteY41" fmla="*/ 962025 h 1708151"/>
              <a:gd name="connsiteX42" fmla="*/ 2447925 w 4749803"/>
              <a:gd name="connsiteY42" fmla="*/ 984250 h 1708151"/>
              <a:gd name="connsiteX43" fmla="*/ 2530475 w 4749803"/>
              <a:gd name="connsiteY43" fmla="*/ 987425 h 1708151"/>
              <a:gd name="connsiteX44" fmla="*/ 2530475 w 4749803"/>
              <a:gd name="connsiteY44" fmla="*/ 1016000 h 1708151"/>
              <a:gd name="connsiteX45" fmla="*/ 2838450 w 4749803"/>
              <a:gd name="connsiteY45" fmla="*/ 1019175 h 1708151"/>
              <a:gd name="connsiteX46" fmla="*/ 2838450 w 4749803"/>
              <a:gd name="connsiteY46" fmla="*/ 1035050 h 1708151"/>
              <a:gd name="connsiteX47" fmla="*/ 2857500 w 4749803"/>
              <a:gd name="connsiteY47" fmla="*/ 1035050 h 1708151"/>
              <a:gd name="connsiteX48" fmla="*/ 2854325 w 4749803"/>
              <a:gd name="connsiteY48" fmla="*/ 1085850 h 1708151"/>
              <a:gd name="connsiteX49" fmla="*/ 2876550 w 4749803"/>
              <a:gd name="connsiteY49" fmla="*/ 1085850 h 1708151"/>
              <a:gd name="connsiteX50" fmla="*/ 2873375 w 4749803"/>
              <a:gd name="connsiteY50" fmla="*/ 1196975 h 1708151"/>
              <a:gd name="connsiteX51" fmla="*/ 3140075 w 4749803"/>
              <a:gd name="connsiteY51" fmla="*/ 1196975 h 1708151"/>
              <a:gd name="connsiteX52" fmla="*/ 3140075 w 4749803"/>
              <a:gd name="connsiteY52" fmla="*/ 1219200 h 1708151"/>
              <a:gd name="connsiteX53" fmla="*/ 3197225 w 4749803"/>
              <a:gd name="connsiteY53" fmla="*/ 1219200 h 1708151"/>
              <a:gd name="connsiteX54" fmla="*/ 3200400 w 4749803"/>
              <a:gd name="connsiteY54" fmla="*/ 1279525 h 1708151"/>
              <a:gd name="connsiteX55" fmla="*/ 3546475 w 4749803"/>
              <a:gd name="connsiteY55" fmla="*/ 1276350 h 1708151"/>
              <a:gd name="connsiteX56" fmla="*/ 3546475 w 4749803"/>
              <a:gd name="connsiteY56" fmla="*/ 1304925 h 1708151"/>
              <a:gd name="connsiteX57" fmla="*/ 3613150 w 4749803"/>
              <a:gd name="connsiteY57" fmla="*/ 1301750 h 1708151"/>
              <a:gd name="connsiteX58" fmla="*/ 3613150 w 4749803"/>
              <a:gd name="connsiteY58" fmla="*/ 1330325 h 1708151"/>
              <a:gd name="connsiteX59" fmla="*/ 3705225 w 4749803"/>
              <a:gd name="connsiteY59" fmla="*/ 1330325 h 1708151"/>
              <a:gd name="connsiteX60" fmla="*/ 3705225 w 4749803"/>
              <a:gd name="connsiteY60" fmla="*/ 1358900 h 1708151"/>
              <a:gd name="connsiteX61" fmla="*/ 3743325 w 4749803"/>
              <a:gd name="connsiteY61" fmla="*/ 1362075 h 1708151"/>
              <a:gd name="connsiteX62" fmla="*/ 3743325 w 4749803"/>
              <a:gd name="connsiteY62" fmla="*/ 1384300 h 1708151"/>
              <a:gd name="connsiteX63" fmla="*/ 4114800 w 4749803"/>
              <a:gd name="connsiteY63" fmla="*/ 1387475 h 1708151"/>
              <a:gd name="connsiteX64" fmla="*/ 4111625 w 4749803"/>
              <a:gd name="connsiteY64" fmla="*/ 1438276 h 1708151"/>
              <a:gd name="connsiteX65" fmla="*/ 4127500 w 4749803"/>
              <a:gd name="connsiteY65" fmla="*/ 1438275 h 1708151"/>
              <a:gd name="connsiteX66" fmla="*/ 4127501 w 4749803"/>
              <a:gd name="connsiteY66" fmla="*/ 1489076 h 1708151"/>
              <a:gd name="connsiteX67" fmla="*/ 4146552 w 4749803"/>
              <a:gd name="connsiteY67" fmla="*/ 1489076 h 1708151"/>
              <a:gd name="connsiteX68" fmla="*/ 4146552 w 4749803"/>
              <a:gd name="connsiteY68" fmla="*/ 1517651 h 1708151"/>
              <a:gd name="connsiteX69" fmla="*/ 4181478 w 4749803"/>
              <a:gd name="connsiteY69" fmla="*/ 1517651 h 1708151"/>
              <a:gd name="connsiteX70" fmla="*/ 4181478 w 4749803"/>
              <a:gd name="connsiteY70" fmla="*/ 1549400 h 1708151"/>
              <a:gd name="connsiteX71" fmla="*/ 4248153 w 4749803"/>
              <a:gd name="connsiteY71" fmla="*/ 1549399 h 1708151"/>
              <a:gd name="connsiteX72" fmla="*/ 4248153 w 4749803"/>
              <a:gd name="connsiteY72" fmla="*/ 1587499 h 1708151"/>
              <a:gd name="connsiteX73" fmla="*/ 4413253 w 4749803"/>
              <a:gd name="connsiteY73" fmla="*/ 1590675 h 1708151"/>
              <a:gd name="connsiteX74" fmla="*/ 4413253 w 4749803"/>
              <a:gd name="connsiteY74" fmla="*/ 1619250 h 1708151"/>
              <a:gd name="connsiteX75" fmla="*/ 4489453 w 4749803"/>
              <a:gd name="connsiteY75" fmla="*/ 1619249 h 1708151"/>
              <a:gd name="connsiteX76" fmla="*/ 4489452 w 4749803"/>
              <a:gd name="connsiteY76" fmla="*/ 1663699 h 1708151"/>
              <a:gd name="connsiteX77" fmla="*/ 4721229 w 4749803"/>
              <a:gd name="connsiteY77" fmla="*/ 1666876 h 1708151"/>
              <a:gd name="connsiteX78" fmla="*/ 4721228 w 4749803"/>
              <a:gd name="connsiteY78" fmla="*/ 1708150 h 1708151"/>
              <a:gd name="connsiteX79" fmla="*/ 4749803 w 4749803"/>
              <a:gd name="connsiteY79" fmla="*/ 1708151 h 1708151"/>
              <a:gd name="connsiteX0" fmla="*/ 0 w 4749803"/>
              <a:gd name="connsiteY0" fmla="*/ 0 h 1708151"/>
              <a:gd name="connsiteX1" fmla="*/ 450850 w 4749803"/>
              <a:gd name="connsiteY1" fmla="*/ 6350 h 1708151"/>
              <a:gd name="connsiteX2" fmla="*/ 450850 w 4749803"/>
              <a:gd name="connsiteY2" fmla="*/ 28575 h 1708151"/>
              <a:gd name="connsiteX3" fmla="*/ 638175 w 4749803"/>
              <a:gd name="connsiteY3" fmla="*/ 28575 h 1708151"/>
              <a:gd name="connsiteX4" fmla="*/ 641350 w 4749803"/>
              <a:gd name="connsiteY4" fmla="*/ 50800 h 1708151"/>
              <a:gd name="connsiteX5" fmla="*/ 838200 w 4749803"/>
              <a:gd name="connsiteY5" fmla="*/ 57150 h 1708151"/>
              <a:gd name="connsiteX6" fmla="*/ 841375 w 4749803"/>
              <a:gd name="connsiteY6" fmla="*/ 79375 h 1708151"/>
              <a:gd name="connsiteX7" fmla="*/ 898525 w 4749803"/>
              <a:gd name="connsiteY7" fmla="*/ 79375 h 1708151"/>
              <a:gd name="connsiteX8" fmla="*/ 908050 w 4749803"/>
              <a:gd name="connsiteY8" fmla="*/ 101600 h 1708151"/>
              <a:gd name="connsiteX9" fmla="*/ 1416050 w 4749803"/>
              <a:gd name="connsiteY9" fmla="*/ 104775 h 1708151"/>
              <a:gd name="connsiteX10" fmla="*/ 1416050 w 4749803"/>
              <a:gd name="connsiteY10" fmla="*/ 120650 h 1708151"/>
              <a:gd name="connsiteX11" fmla="*/ 1431925 w 4749803"/>
              <a:gd name="connsiteY11" fmla="*/ 120650 h 1708151"/>
              <a:gd name="connsiteX12" fmla="*/ 1431925 w 4749803"/>
              <a:gd name="connsiteY12" fmla="*/ 136525 h 1708151"/>
              <a:gd name="connsiteX13" fmla="*/ 1441450 w 4749803"/>
              <a:gd name="connsiteY13" fmla="*/ 136525 h 1708151"/>
              <a:gd name="connsiteX14" fmla="*/ 1441450 w 4749803"/>
              <a:gd name="connsiteY14" fmla="*/ 155575 h 1708151"/>
              <a:gd name="connsiteX15" fmla="*/ 1466850 w 4749803"/>
              <a:gd name="connsiteY15" fmla="*/ 161925 h 1708151"/>
              <a:gd name="connsiteX16" fmla="*/ 1466850 w 4749803"/>
              <a:gd name="connsiteY16" fmla="*/ 180975 h 1708151"/>
              <a:gd name="connsiteX17" fmla="*/ 1889125 w 4749803"/>
              <a:gd name="connsiteY17" fmla="*/ 180975 h 1708151"/>
              <a:gd name="connsiteX18" fmla="*/ 1889125 w 4749803"/>
              <a:gd name="connsiteY18" fmla="*/ 209550 h 1708151"/>
              <a:gd name="connsiteX19" fmla="*/ 1927225 w 4749803"/>
              <a:gd name="connsiteY19" fmla="*/ 209550 h 1708151"/>
              <a:gd name="connsiteX20" fmla="*/ 1930400 w 4749803"/>
              <a:gd name="connsiteY20" fmla="*/ 234950 h 1708151"/>
              <a:gd name="connsiteX21" fmla="*/ 2320925 w 4749803"/>
              <a:gd name="connsiteY21" fmla="*/ 238125 h 1708151"/>
              <a:gd name="connsiteX22" fmla="*/ 2317750 w 4749803"/>
              <a:gd name="connsiteY22" fmla="*/ 263525 h 1708151"/>
              <a:gd name="connsiteX23" fmla="*/ 2343150 w 4749803"/>
              <a:gd name="connsiteY23" fmla="*/ 263525 h 1708151"/>
              <a:gd name="connsiteX24" fmla="*/ 2346325 w 4749803"/>
              <a:gd name="connsiteY24" fmla="*/ 358775 h 1708151"/>
              <a:gd name="connsiteX25" fmla="*/ 2355850 w 4749803"/>
              <a:gd name="connsiteY25" fmla="*/ 361950 h 1708151"/>
              <a:gd name="connsiteX26" fmla="*/ 2359025 w 4749803"/>
              <a:gd name="connsiteY26" fmla="*/ 444500 h 1708151"/>
              <a:gd name="connsiteX27" fmla="*/ 2365375 w 4749803"/>
              <a:gd name="connsiteY27" fmla="*/ 444500 h 1708151"/>
              <a:gd name="connsiteX28" fmla="*/ 2362200 w 4749803"/>
              <a:gd name="connsiteY28" fmla="*/ 546100 h 1708151"/>
              <a:gd name="connsiteX29" fmla="*/ 2371725 w 4749803"/>
              <a:gd name="connsiteY29" fmla="*/ 546100 h 1708151"/>
              <a:gd name="connsiteX30" fmla="*/ 2371725 w 4749803"/>
              <a:gd name="connsiteY30" fmla="*/ 625475 h 1708151"/>
              <a:gd name="connsiteX31" fmla="*/ 2381250 w 4749803"/>
              <a:gd name="connsiteY31" fmla="*/ 625475 h 1708151"/>
              <a:gd name="connsiteX32" fmla="*/ 2378075 w 4749803"/>
              <a:gd name="connsiteY32" fmla="*/ 704850 h 1708151"/>
              <a:gd name="connsiteX33" fmla="*/ 2387600 w 4749803"/>
              <a:gd name="connsiteY33" fmla="*/ 704850 h 1708151"/>
              <a:gd name="connsiteX34" fmla="*/ 2381250 w 4749803"/>
              <a:gd name="connsiteY34" fmla="*/ 777875 h 1708151"/>
              <a:gd name="connsiteX35" fmla="*/ 2397125 w 4749803"/>
              <a:gd name="connsiteY35" fmla="*/ 777875 h 1708151"/>
              <a:gd name="connsiteX36" fmla="*/ 2393950 w 4749803"/>
              <a:gd name="connsiteY36" fmla="*/ 835025 h 1708151"/>
              <a:gd name="connsiteX37" fmla="*/ 2397125 w 4749803"/>
              <a:gd name="connsiteY37" fmla="*/ 835025 h 1708151"/>
              <a:gd name="connsiteX38" fmla="*/ 2397125 w 4749803"/>
              <a:gd name="connsiteY38" fmla="*/ 914400 h 1708151"/>
              <a:gd name="connsiteX39" fmla="*/ 2422525 w 4749803"/>
              <a:gd name="connsiteY39" fmla="*/ 914400 h 1708151"/>
              <a:gd name="connsiteX40" fmla="*/ 2422525 w 4749803"/>
              <a:gd name="connsiteY40" fmla="*/ 965200 h 1708151"/>
              <a:gd name="connsiteX41" fmla="*/ 2447925 w 4749803"/>
              <a:gd name="connsiteY41" fmla="*/ 962025 h 1708151"/>
              <a:gd name="connsiteX42" fmla="*/ 2447925 w 4749803"/>
              <a:gd name="connsiteY42" fmla="*/ 984250 h 1708151"/>
              <a:gd name="connsiteX43" fmla="*/ 2530475 w 4749803"/>
              <a:gd name="connsiteY43" fmla="*/ 987425 h 1708151"/>
              <a:gd name="connsiteX44" fmla="*/ 2530475 w 4749803"/>
              <a:gd name="connsiteY44" fmla="*/ 1016000 h 1708151"/>
              <a:gd name="connsiteX45" fmla="*/ 2838450 w 4749803"/>
              <a:gd name="connsiteY45" fmla="*/ 1019175 h 1708151"/>
              <a:gd name="connsiteX46" fmla="*/ 2838450 w 4749803"/>
              <a:gd name="connsiteY46" fmla="*/ 1035050 h 1708151"/>
              <a:gd name="connsiteX47" fmla="*/ 2857500 w 4749803"/>
              <a:gd name="connsiteY47" fmla="*/ 1035050 h 1708151"/>
              <a:gd name="connsiteX48" fmla="*/ 2854325 w 4749803"/>
              <a:gd name="connsiteY48" fmla="*/ 1085850 h 1708151"/>
              <a:gd name="connsiteX49" fmla="*/ 2876550 w 4749803"/>
              <a:gd name="connsiteY49" fmla="*/ 1085850 h 1708151"/>
              <a:gd name="connsiteX50" fmla="*/ 2873375 w 4749803"/>
              <a:gd name="connsiteY50" fmla="*/ 1196975 h 1708151"/>
              <a:gd name="connsiteX51" fmla="*/ 3140075 w 4749803"/>
              <a:gd name="connsiteY51" fmla="*/ 1196975 h 1708151"/>
              <a:gd name="connsiteX52" fmla="*/ 3140075 w 4749803"/>
              <a:gd name="connsiteY52" fmla="*/ 1219200 h 1708151"/>
              <a:gd name="connsiteX53" fmla="*/ 3197225 w 4749803"/>
              <a:gd name="connsiteY53" fmla="*/ 1219200 h 1708151"/>
              <a:gd name="connsiteX54" fmla="*/ 3200400 w 4749803"/>
              <a:gd name="connsiteY54" fmla="*/ 1279525 h 1708151"/>
              <a:gd name="connsiteX55" fmla="*/ 3546475 w 4749803"/>
              <a:gd name="connsiteY55" fmla="*/ 1276350 h 1708151"/>
              <a:gd name="connsiteX56" fmla="*/ 3546475 w 4749803"/>
              <a:gd name="connsiteY56" fmla="*/ 1304925 h 1708151"/>
              <a:gd name="connsiteX57" fmla="*/ 3613150 w 4749803"/>
              <a:gd name="connsiteY57" fmla="*/ 1301750 h 1708151"/>
              <a:gd name="connsiteX58" fmla="*/ 3613150 w 4749803"/>
              <a:gd name="connsiteY58" fmla="*/ 1330325 h 1708151"/>
              <a:gd name="connsiteX59" fmla="*/ 3705225 w 4749803"/>
              <a:gd name="connsiteY59" fmla="*/ 1330325 h 1708151"/>
              <a:gd name="connsiteX60" fmla="*/ 3705225 w 4749803"/>
              <a:gd name="connsiteY60" fmla="*/ 1358900 h 1708151"/>
              <a:gd name="connsiteX61" fmla="*/ 3743325 w 4749803"/>
              <a:gd name="connsiteY61" fmla="*/ 1362075 h 1708151"/>
              <a:gd name="connsiteX62" fmla="*/ 3743325 w 4749803"/>
              <a:gd name="connsiteY62" fmla="*/ 1384300 h 1708151"/>
              <a:gd name="connsiteX63" fmla="*/ 4114800 w 4749803"/>
              <a:gd name="connsiteY63" fmla="*/ 1387475 h 1708151"/>
              <a:gd name="connsiteX64" fmla="*/ 4111625 w 4749803"/>
              <a:gd name="connsiteY64" fmla="*/ 1438276 h 1708151"/>
              <a:gd name="connsiteX65" fmla="*/ 4127500 w 4749803"/>
              <a:gd name="connsiteY65" fmla="*/ 1438275 h 1708151"/>
              <a:gd name="connsiteX66" fmla="*/ 4127501 w 4749803"/>
              <a:gd name="connsiteY66" fmla="*/ 1489076 h 1708151"/>
              <a:gd name="connsiteX67" fmla="*/ 4146552 w 4749803"/>
              <a:gd name="connsiteY67" fmla="*/ 1489076 h 1708151"/>
              <a:gd name="connsiteX68" fmla="*/ 4146552 w 4749803"/>
              <a:gd name="connsiteY68" fmla="*/ 1517651 h 1708151"/>
              <a:gd name="connsiteX69" fmla="*/ 4181478 w 4749803"/>
              <a:gd name="connsiteY69" fmla="*/ 1517651 h 1708151"/>
              <a:gd name="connsiteX70" fmla="*/ 4181478 w 4749803"/>
              <a:gd name="connsiteY70" fmla="*/ 1549400 h 1708151"/>
              <a:gd name="connsiteX71" fmla="*/ 4248153 w 4749803"/>
              <a:gd name="connsiteY71" fmla="*/ 1549399 h 1708151"/>
              <a:gd name="connsiteX72" fmla="*/ 4248153 w 4749803"/>
              <a:gd name="connsiteY72" fmla="*/ 1587499 h 1708151"/>
              <a:gd name="connsiteX73" fmla="*/ 4413253 w 4749803"/>
              <a:gd name="connsiteY73" fmla="*/ 1590675 h 1708151"/>
              <a:gd name="connsiteX74" fmla="*/ 4413253 w 4749803"/>
              <a:gd name="connsiteY74" fmla="*/ 1619250 h 1708151"/>
              <a:gd name="connsiteX75" fmla="*/ 4489453 w 4749803"/>
              <a:gd name="connsiteY75" fmla="*/ 1619249 h 1708151"/>
              <a:gd name="connsiteX76" fmla="*/ 4489452 w 4749803"/>
              <a:gd name="connsiteY76" fmla="*/ 1663699 h 1708151"/>
              <a:gd name="connsiteX77" fmla="*/ 4721229 w 4749803"/>
              <a:gd name="connsiteY77" fmla="*/ 1666876 h 1708151"/>
              <a:gd name="connsiteX78" fmla="*/ 4721228 w 4749803"/>
              <a:gd name="connsiteY78" fmla="*/ 1708150 h 1708151"/>
              <a:gd name="connsiteX79" fmla="*/ 4749803 w 4749803"/>
              <a:gd name="connsiteY79" fmla="*/ 1708151 h 1708151"/>
              <a:gd name="connsiteX80" fmla="*/ 4743453 w 4749803"/>
              <a:gd name="connsiteY80" fmla="*/ 1708151 h 1708151"/>
              <a:gd name="connsiteX0" fmla="*/ 0 w 4749803"/>
              <a:gd name="connsiteY0" fmla="*/ 0 h 1762126"/>
              <a:gd name="connsiteX1" fmla="*/ 450850 w 4749803"/>
              <a:gd name="connsiteY1" fmla="*/ 6350 h 1762126"/>
              <a:gd name="connsiteX2" fmla="*/ 450850 w 4749803"/>
              <a:gd name="connsiteY2" fmla="*/ 28575 h 1762126"/>
              <a:gd name="connsiteX3" fmla="*/ 638175 w 4749803"/>
              <a:gd name="connsiteY3" fmla="*/ 28575 h 1762126"/>
              <a:gd name="connsiteX4" fmla="*/ 641350 w 4749803"/>
              <a:gd name="connsiteY4" fmla="*/ 50800 h 1762126"/>
              <a:gd name="connsiteX5" fmla="*/ 838200 w 4749803"/>
              <a:gd name="connsiteY5" fmla="*/ 57150 h 1762126"/>
              <a:gd name="connsiteX6" fmla="*/ 841375 w 4749803"/>
              <a:gd name="connsiteY6" fmla="*/ 79375 h 1762126"/>
              <a:gd name="connsiteX7" fmla="*/ 898525 w 4749803"/>
              <a:gd name="connsiteY7" fmla="*/ 79375 h 1762126"/>
              <a:gd name="connsiteX8" fmla="*/ 908050 w 4749803"/>
              <a:gd name="connsiteY8" fmla="*/ 101600 h 1762126"/>
              <a:gd name="connsiteX9" fmla="*/ 1416050 w 4749803"/>
              <a:gd name="connsiteY9" fmla="*/ 104775 h 1762126"/>
              <a:gd name="connsiteX10" fmla="*/ 1416050 w 4749803"/>
              <a:gd name="connsiteY10" fmla="*/ 120650 h 1762126"/>
              <a:gd name="connsiteX11" fmla="*/ 1431925 w 4749803"/>
              <a:gd name="connsiteY11" fmla="*/ 120650 h 1762126"/>
              <a:gd name="connsiteX12" fmla="*/ 1431925 w 4749803"/>
              <a:gd name="connsiteY12" fmla="*/ 136525 h 1762126"/>
              <a:gd name="connsiteX13" fmla="*/ 1441450 w 4749803"/>
              <a:gd name="connsiteY13" fmla="*/ 136525 h 1762126"/>
              <a:gd name="connsiteX14" fmla="*/ 1441450 w 4749803"/>
              <a:gd name="connsiteY14" fmla="*/ 155575 h 1762126"/>
              <a:gd name="connsiteX15" fmla="*/ 1466850 w 4749803"/>
              <a:gd name="connsiteY15" fmla="*/ 161925 h 1762126"/>
              <a:gd name="connsiteX16" fmla="*/ 1466850 w 4749803"/>
              <a:gd name="connsiteY16" fmla="*/ 180975 h 1762126"/>
              <a:gd name="connsiteX17" fmla="*/ 1889125 w 4749803"/>
              <a:gd name="connsiteY17" fmla="*/ 180975 h 1762126"/>
              <a:gd name="connsiteX18" fmla="*/ 1889125 w 4749803"/>
              <a:gd name="connsiteY18" fmla="*/ 209550 h 1762126"/>
              <a:gd name="connsiteX19" fmla="*/ 1927225 w 4749803"/>
              <a:gd name="connsiteY19" fmla="*/ 209550 h 1762126"/>
              <a:gd name="connsiteX20" fmla="*/ 1930400 w 4749803"/>
              <a:gd name="connsiteY20" fmla="*/ 234950 h 1762126"/>
              <a:gd name="connsiteX21" fmla="*/ 2320925 w 4749803"/>
              <a:gd name="connsiteY21" fmla="*/ 238125 h 1762126"/>
              <a:gd name="connsiteX22" fmla="*/ 2317750 w 4749803"/>
              <a:gd name="connsiteY22" fmla="*/ 263525 h 1762126"/>
              <a:gd name="connsiteX23" fmla="*/ 2343150 w 4749803"/>
              <a:gd name="connsiteY23" fmla="*/ 263525 h 1762126"/>
              <a:gd name="connsiteX24" fmla="*/ 2346325 w 4749803"/>
              <a:gd name="connsiteY24" fmla="*/ 358775 h 1762126"/>
              <a:gd name="connsiteX25" fmla="*/ 2355850 w 4749803"/>
              <a:gd name="connsiteY25" fmla="*/ 361950 h 1762126"/>
              <a:gd name="connsiteX26" fmla="*/ 2359025 w 4749803"/>
              <a:gd name="connsiteY26" fmla="*/ 444500 h 1762126"/>
              <a:gd name="connsiteX27" fmla="*/ 2365375 w 4749803"/>
              <a:gd name="connsiteY27" fmla="*/ 444500 h 1762126"/>
              <a:gd name="connsiteX28" fmla="*/ 2362200 w 4749803"/>
              <a:gd name="connsiteY28" fmla="*/ 546100 h 1762126"/>
              <a:gd name="connsiteX29" fmla="*/ 2371725 w 4749803"/>
              <a:gd name="connsiteY29" fmla="*/ 546100 h 1762126"/>
              <a:gd name="connsiteX30" fmla="*/ 2371725 w 4749803"/>
              <a:gd name="connsiteY30" fmla="*/ 625475 h 1762126"/>
              <a:gd name="connsiteX31" fmla="*/ 2381250 w 4749803"/>
              <a:gd name="connsiteY31" fmla="*/ 625475 h 1762126"/>
              <a:gd name="connsiteX32" fmla="*/ 2378075 w 4749803"/>
              <a:gd name="connsiteY32" fmla="*/ 704850 h 1762126"/>
              <a:gd name="connsiteX33" fmla="*/ 2387600 w 4749803"/>
              <a:gd name="connsiteY33" fmla="*/ 704850 h 1762126"/>
              <a:gd name="connsiteX34" fmla="*/ 2381250 w 4749803"/>
              <a:gd name="connsiteY34" fmla="*/ 777875 h 1762126"/>
              <a:gd name="connsiteX35" fmla="*/ 2397125 w 4749803"/>
              <a:gd name="connsiteY35" fmla="*/ 777875 h 1762126"/>
              <a:gd name="connsiteX36" fmla="*/ 2393950 w 4749803"/>
              <a:gd name="connsiteY36" fmla="*/ 835025 h 1762126"/>
              <a:gd name="connsiteX37" fmla="*/ 2397125 w 4749803"/>
              <a:gd name="connsiteY37" fmla="*/ 835025 h 1762126"/>
              <a:gd name="connsiteX38" fmla="*/ 2397125 w 4749803"/>
              <a:gd name="connsiteY38" fmla="*/ 914400 h 1762126"/>
              <a:gd name="connsiteX39" fmla="*/ 2422525 w 4749803"/>
              <a:gd name="connsiteY39" fmla="*/ 914400 h 1762126"/>
              <a:gd name="connsiteX40" fmla="*/ 2422525 w 4749803"/>
              <a:gd name="connsiteY40" fmla="*/ 965200 h 1762126"/>
              <a:gd name="connsiteX41" fmla="*/ 2447925 w 4749803"/>
              <a:gd name="connsiteY41" fmla="*/ 962025 h 1762126"/>
              <a:gd name="connsiteX42" fmla="*/ 2447925 w 4749803"/>
              <a:gd name="connsiteY42" fmla="*/ 984250 h 1762126"/>
              <a:gd name="connsiteX43" fmla="*/ 2530475 w 4749803"/>
              <a:gd name="connsiteY43" fmla="*/ 987425 h 1762126"/>
              <a:gd name="connsiteX44" fmla="*/ 2530475 w 4749803"/>
              <a:gd name="connsiteY44" fmla="*/ 1016000 h 1762126"/>
              <a:gd name="connsiteX45" fmla="*/ 2838450 w 4749803"/>
              <a:gd name="connsiteY45" fmla="*/ 1019175 h 1762126"/>
              <a:gd name="connsiteX46" fmla="*/ 2838450 w 4749803"/>
              <a:gd name="connsiteY46" fmla="*/ 1035050 h 1762126"/>
              <a:gd name="connsiteX47" fmla="*/ 2857500 w 4749803"/>
              <a:gd name="connsiteY47" fmla="*/ 1035050 h 1762126"/>
              <a:gd name="connsiteX48" fmla="*/ 2854325 w 4749803"/>
              <a:gd name="connsiteY48" fmla="*/ 1085850 h 1762126"/>
              <a:gd name="connsiteX49" fmla="*/ 2876550 w 4749803"/>
              <a:gd name="connsiteY49" fmla="*/ 1085850 h 1762126"/>
              <a:gd name="connsiteX50" fmla="*/ 2873375 w 4749803"/>
              <a:gd name="connsiteY50" fmla="*/ 1196975 h 1762126"/>
              <a:gd name="connsiteX51" fmla="*/ 3140075 w 4749803"/>
              <a:gd name="connsiteY51" fmla="*/ 1196975 h 1762126"/>
              <a:gd name="connsiteX52" fmla="*/ 3140075 w 4749803"/>
              <a:gd name="connsiteY52" fmla="*/ 1219200 h 1762126"/>
              <a:gd name="connsiteX53" fmla="*/ 3197225 w 4749803"/>
              <a:gd name="connsiteY53" fmla="*/ 1219200 h 1762126"/>
              <a:gd name="connsiteX54" fmla="*/ 3200400 w 4749803"/>
              <a:gd name="connsiteY54" fmla="*/ 1279525 h 1762126"/>
              <a:gd name="connsiteX55" fmla="*/ 3546475 w 4749803"/>
              <a:gd name="connsiteY55" fmla="*/ 1276350 h 1762126"/>
              <a:gd name="connsiteX56" fmla="*/ 3546475 w 4749803"/>
              <a:gd name="connsiteY56" fmla="*/ 1304925 h 1762126"/>
              <a:gd name="connsiteX57" fmla="*/ 3613150 w 4749803"/>
              <a:gd name="connsiteY57" fmla="*/ 1301750 h 1762126"/>
              <a:gd name="connsiteX58" fmla="*/ 3613150 w 4749803"/>
              <a:gd name="connsiteY58" fmla="*/ 1330325 h 1762126"/>
              <a:gd name="connsiteX59" fmla="*/ 3705225 w 4749803"/>
              <a:gd name="connsiteY59" fmla="*/ 1330325 h 1762126"/>
              <a:gd name="connsiteX60" fmla="*/ 3705225 w 4749803"/>
              <a:gd name="connsiteY60" fmla="*/ 1358900 h 1762126"/>
              <a:gd name="connsiteX61" fmla="*/ 3743325 w 4749803"/>
              <a:gd name="connsiteY61" fmla="*/ 1362075 h 1762126"/>
              <a:gd name="connsiteX62" fmla="*/ 3743325 w 4749803"/>
              <a:gd name="connsiteY62" fmla="*/ 1384300 h 1762126"/>
              <a:gd name="connsiteX63" fmla="*/ 4114800 w 4749803"/>
              <a:gd name="connsiteY63" fmla="*/ 1387475 h 1762126"/>
              <a:gd name="connsiteX64" fmla="*/ 4111625 w 4749803"/>
              <a:gd name="connsiteY64" fmla="*/ 1438276 h 1762126"/>
              <a:gd name="connsiteX65" fmla="*/ 4127500 w 4749803"/>
              <a:gd name="connsiteY65" fmla="*/ 1438275 h 1762126"/>
              <a:gd name="connsiteX66" fmla="*/ 4127501 w 4749803"/>
              <a:gd name="connsiteY66" fmla="*/ 1489076 h 1762126"/>
              <a:gd name="connsiteX67" fmla="*/ 4146552 w 4749803"/>
              <a:gd name="connsiteY67" fmla="*/ 1489076 h 1762126"/>
              <a:gd name="connsiteX68" fmla="*/ 4146552 w 4749803"/>
              <a:gd name="connsiteY68" fmla="*/ 1517651 h 1762126"/>
              <a:gd name="connsiteX69" fmla="*/ 4181478 w 4749803"/>
              <a:gd name="connsiteY69" fmla="*/ 1517651 h 1762126"/>
              <a:gd name="connsiteX70" fmla="*/ 4181478 w 4749803"/>
              <a:gd name="connsiteY70" fmla="*/ 1549400 h 1762126"/>
              <a:gd name="connsiteX71" fmla="*/ 4248153 w 4749803"/>
              <a:gd name="connsiteY71" fmla="*/ 1549399 h 1762126"/>
              <a:gd name="connsiteX72" fmla="*/ 4248153 w 4749803"/>
              <a:gd name="connsiteY72" fmla="*/ 1587499 h 1762126"/>
              <a:gd name="connsiteX73" fmla="*/ 4413253 w 4749803"/>
              <a:gd name="connsiteY73" fmla="*/ 1590675 h 1762126"/>
              <a:gd name="connsiteX74" fmla="*/ 4413253 w 4749803"/>
              <a:gd name="connsiteY74" fmla="*/ 1619250 h 1762126"/>
              <a:gd name="connsiteX75" fmla="*/ 4489453 w 4749803"/>
              <a:gd name="connsiteY75" fmla="*/ 1619249 h 1762126"/>
              <a:gd name="connsiteX76" fmla="*/ 4489452 w 4749803"/>
              <a:gd name="connsiteY76" fmla="*/ 1663699 h 1762126"/>
              <a:gd name="connsiteX77" fmla="*/ 4721229 w 4749803"/>
              <a:gd name="connsiteY77" fmla="*/ 1666876 h 1762126"/>
              <a:gd name="connsiteX78" fmla="*/ 4721228 w 4749803"/>
              <a:gd name="connsiteY78" fmla="*/ 1708150 h 1762126"/>
              <a:gd name="connsiteX79" fmla="*/ 4749803 w 4749803"/>
              <a:gd name="connsiteY79" fmla="*/ 1708151 h 1762126"/>
              <a:gd name="connsiteX80" fmla="*/ 4743453 w 4749803"/>
              <a:gd name="connsiteY80" fmla="*/ 1762126 h 1762126"/>
              <a:gd name="connsiteX0" fmla="*/ 0 w 4756153"/>
              <a:gd name="connsiteY0" fmla="*/ 0 h 1752601"/>
              <a:gd name="connsiteX1" fmla="*/ 450850 w 4756153"/>
              <a:gd name="connsiteY1" fmla="*/ 6350 h 1752601"/>
              <a:gd name="connsiteX2" fmla="*/ 450850 w 4756153"/>
              <a:gd name="connsiteY2" fmla="*/ 28575 h 1752601"/>
              <a:gd name="connsiteX3" fmla="*/ 638175 w 4756153"/>
              <a:gd name="connsiteY3" fmla="*/ 28575 h 1752601"/>
              <a:gd name="connsiteX4" fmla="*/ 641350 w 4756153"/>
              <a:gd name="connsiteY4" fmla="*/ 50800 h 1752601"/>
              <a:gd name="connsiteX5" fmla="*/ 838200 w 4756153"/>
              <a:gd name="connsiteY5" fmla="*/ 57150 h 1752601"/>
              <a:gd name="connsiteX6" fmla="*/ 841375 w 4756153"/>
              <a:gd name="connsiteY6" fmla="*/ 79375 h 1752601"/>
              <a:gd name="connsiteX7" fmla="*/ 898525 w 4756153"/>
              <a:gd name="connsiteY7" fmla="*/ 79375 h 1752601"/>
              <a:gd name="connsiteX8" fmla="*/ 908050 w 4756153"/>
              <a:gd name="connsiteY8" fmla="*/ 101600 h 1752601"/>
              <a:gd name="connsiteX9" fmla="*/ 1416050 w 4756153"/>
              <a:gd name="connsiteY9" fmla="*/ 104775 h 1752601"/>
              <a:gd name="connsiteX10" fmla="*/ 1416050 w 4756153"/>
              <a:gd name="connsiteY10" fmla="*/ 120650 h 1752601"/>
              <a:gd name="connsiteX11" fmla="*/ 1431925 w 4756153"/>
              <a:gd name="connsiteY11" fmla="*/ 120650 h 1752601"/>
              <a:gd name="connsiteX12" fmla="*/ 1431925 w 4756153"/>
              <a:gd name="connsiteY12" fmla="*/ 136525 h 1752601"/>
              <a:gd name="connsiteX13" fmla="*/ 1441450 w 4756153"/>
              <a:gd name="connsiteY13" fmla="*/ 136525 h 1752601"/>
              <a:gd name="connsiteX14" fmla="*/ 1441450 w 4756153"/>
              <a:gd name="connsiteY14" fmla="*/ 155575 h 1752601"/>
              <a:gd name="connsiteX15" fmla="*/ 1466850 w 4756153"/>
              <a:gd name="connsiteY15" fmla="*/ 161925 h 1752601"/>
              <a:gd name="connsiteX16" fmla="*/ 1466850 w 4756153"/>
              <a:gd name="connsiteY16" fmla="*/ 180975 h 1752601"/>
              <a:gd name="connsiteX17" fmla="*/ 1889125 w 4756153"/>
              <a:gd name="connsiteY17" fmla="*/ 180975 h 1752601"/>
              <a:gd name="connsiteX18" fmla="*/ 1889125 w 4756153"/>
              <a:gd name="connsiteY18" fmla="*/ 209550 h 1752601"/>
              <a:gd name="connsiteX19" fmla="*/ 1927225 w 4756153"/>
              <a:gd name="connsiteY19" fmla="*/ 209550 h 1752601"/>
              <a:gd name="connsiteX20" fmla="*/ 1930400 w 4756153"/>
              <a:gd name="connsiteY20" fmla="*/ 234950 h 1752601"/>
              <a:gd name="connsiteX21" fmla="*/ 2320925 w 4756153"/>
              <a:gd name="connsiteY21" fmla="*/ 238125 h 1752601"/>
              <a:gd name="connsiteX22" fmla="*/ 2317750 w 4756153"/>
              <a:gd name="connsiteY22" fmla="*/ 263525 h 1752601"/>
              <a:gd name="connsiteX23" fmla="*/ 2343150 w 4756153"/>
              <a:gd name="connsiteY23" fmla="*/ 263525 h 1752601"/>
              <a:gd name="connsiteX24" fmla="*/ 2346325 w 4756153"/>
              <a:gd name="connsiteY24" fmla="*/ 358775 h 1752601"/>
              <a:gd name="connsiteX25" fmla="*/ 2355850 w 4756153"/>
              <a:gd name="connsiteY25" fmla="*/ 361950 h 1752601"/>
              <a:gd name="connsiteX26" fmla="*/ 2359025 w 4756153"/>
              <a:gd name="connsiteY26" fmla="*/ 444500 h 1752601"/>
              <a:gd name="connsiteX27" fmla="*/ 2365375 w 4756153"/>
              <a:gd name="connsiteY27" fmla="*/ 444500 h 1752601"/>
              <a:gd name="connsiteX28" fmla="*/ 2362200 w 4756153"/>
              <a:gd name="connsiteY28" fmla="*/ 546100 h 1752601"/>
              <a:gd name="connsiteX29" fmla="*/ 2371725 w 4756153"/>
              <a:gd name="connsiteY29" fmla="*/ 546100 h 1752601"/>
              <a:gd name="connsiteX30" fmla="*/ 2371725 w 4756153"/>
              <a:gd name="connsiteY30" fmla="*/ 625475 h 1752601"/>
              <a:gd name="connsiteX31" fmla="*/ 2381250 w 4756153"/>
              <a:gd name="connsiteY31" fmla="*/ 625475 h 1752601"/>
              <a:gd name="connsiteX32" fmla="*/ 2378075 w 4756153"/>
              <a:gd name="connsiteY32" fmla="*/ 704850 h 1752601"/>
              <a:gd name="connsiteX33" fmla="*/ 2387600 w 4756153"/>
              <a:gd name="connsiteY33" fmla="*/ 704850 h 1752601"/>
              <a:gd name="connsiteX34" fmla="*/ 2381250 w 4756153"/>
              <a:gd name="connsiteY34" fmla="*/ 777875 h 1752601"/>
              <a:gd name="connsiteX35" fmla="*/ 2397125 w 4756153"/>
              <a:gd name="connsiteY35" fmla="*/ 777875 h 1752601"/>
              <a:gd name="connsiteX36" fmla="*/ 2393950 w 4756153"/>
              <a:gd name="connsiteY36" fmla="*/ 835025 h 1752601"/>
              <a:gd name="connsiteX37" fmla="*/ 2397125 w 4756153"/>
              <a:gd name="connsiteY37" fmla="*/ 835025 h 1752601"/>
              <a:gd name="connsiteX38" fmla="*/ 2397125 w 4756153"/>
              <a:gd name="connsiteY38" fmla="*/ 914400 h 1752601"/>
              <a:gd name="connsiteX39" fmla="*/ 2422525 w 4756153"/>
              <a:gd name="connsiteY39" fmla="*/ 914400 h 1752601"/>
              <a:gd name="connsiteX40" fmla="*/ 2422525 w 4756153"/>
              <a:gd name="connsiteY40" fmla="*/ 965200 h 1752601"/>
              <a:gd name="connsiteX41" fmla="*/ 2447925 w 4756153"/>
              <a:gd name="connsiteY41" fmla="*/ 962025 h 1752601"/>
              <a:gd name="connsiteX42" fmla="*/ 2447925 w 4756153"/>
              <a:gd name="connsiteY42" fmla="*/ 984250 h 1752601"/>
              <a:gd name="connsiteX43" fmla="*/ 2530475 w 4756153"/>
              <a:gd name="connsiteY43" fmla="*/ 987425 h 1752601"/>
              <a:gd name="connsiteX44" fmla="*/ 2530475 w 4756153"/>
              <a:gd name="connsiteY44" fmla="*/ 1016000 h 1752601"/>
              <a:gd name="connsiteX45" fmla="*/ 2838450 w 4756153"/>
              <a:gd name="connsiteY45" fmla="*/ 1019175 h 1752601"/>
              <a:gd name="connsiteX46" fmla="*/ 2838450 w 4756153"/>
              <a:gd name="connsiteY46" fmla="*/ 1035050 h 1752601"/>
              <a:gd name="connsiteX47" fmla="*/ 2857500 w 4756153"/>
              <a:gd name="connsiteY47" fmla="*/ 1035050 h 1752601"/>
              <a:gd name="connsiteX48" fmla="*/ 2854325 w 4756153"/>
              <a:gd name="connsiteY48" fmla="*/ 1085850 h 1752601"/>
              <a:gd name="connsiteX49" fmla="*/ 2876550 w 4756153"/>
              <a:gd name="connsiteY49" fmla="*/ 1085850 h 1752601"/>
              <a:gd name="connsiteX50" fmla="*/ 2873375 w 4756153"/>
              <a:gd name="connsiteY50" fmla="*/ 1196975 h 1752601"/>
              <a:gd name="connsiteX51" fmla="*/ 3140075 w 4756153"/>
              <a:gd name="connsiteY51" fmla="*/ 1196975 h 1752601"/>
              <a:gd name="connsiteX52" fmla="*/ 3140075 w 4756153"/>
              <a:gd name="connsiteY52" fmla="*/ 1219200 h 1752601"/>
              <a:gd name="connsiteX53" fmla="*/ 3197225 w 4756153"/>
              <a:gd name="connsiteY53" fmla="*/ 1219200 h 1752601"/>
              <a:gd name="connsiteX54" fmla="*/ 3200400 w 4756153"/>
              <a:gd name="connsiteY54" fmla="*/ 1279525 h 1752601"/>
              <a:gd name="connsiteX55" fmla="*/ 3546475 w 4756153"/>
              <a:gd name="connsiteY55" fmla="*/ 1276350 h 1752601"/>
              <a:gd name="connsiteX56" fmla="*/ 3546475 w 4756153"/>
              <a:gd name="connsiteY56" fmla="*/ 1304925 h 1752601"/>
              <a:gd name="connsiteX57" fmla="*/ 3613150 w 4756153"/>
              <a:gd name="connsiteY57" fmla="*/ 1301750 h 1752601"/>
              <a:gd name="connsiteX58" fmla="*/ 3613150 w 4756153"/>
              <a:gd name="connsiteY58" fmla="*/ 1330325 h 1752601"/>
              <a:gd name="connsiteX59" fmla="*/ 3705225 w 4756153"/>
              <a:gd name="connsiteY59" fmla="*/ 1330325 h 1752601"/>
              <a:gd name="connsiteX60" fmla="*/ 3705225 w 4756153"/>
              <a:gd name="connsiteY60" fmla="*/ 1358900 h 1752601"/>
              <a:gd name="connsiteX61" fmla="*/ 3743325 w 4756153"/>
              <a:gd name="connsiteY61" fmla="*/ 1362075 h 1752601"/>
              <a:gd name="connsiteX62" fmla="*/ 3743325 w 4756153"/>
              <a:gd name="connsiteY62" fmla="*/ 1384300 h 1752601"/>
              <a:gd name="connsiteX63" fmla="*/ 4114800 w 4756153"/>
              <a:gd name="connsiteY63" fmla="*/ 1387475 h 1752601"/>
              <a:gd name="connsiteX64" fmla="*/ 4111625 w 4756153"/>
              <a:gd name="connsiteY64" fmla="*/ 1438276 h 1752601"/>
              <a:gd name="connsiteX65" fmla="*/ 4127500 w 4756153"/>
              <a:gd name="connsiteY65" fmla="*/ 1438275 h 1752601"/>
              <a:gd name="connsiteX66" fmla="*/ 4127501 w 4756153"/>
              <a:gd name="connsiteY66" fmla="*/ 1489076 h 1752601"/>
              <a:gd name="connsiteX67" fmla="*/ 4146552 w 4756153"/>
              <a:gd name="connsiteY67" fmla="*/ 1489076 h 1752601"/>
              <a:gd name="connsiteX68" fmla="*/ 4146552 w 4756153"/>
              <a:gd name="connsiteY68" fmla="*/ 1517651 h 1752601"/>
              <a:gd name="connsiteX69" fmla="*/ 4181478 w 4756153"/>
              <a:gd name="connsiteY69" fmla="*/ 1517651 h 1752601"/>
              <a:gd name="connsiteX70" fmla="*/ 4181478 w 4756153"/>
              <a:gd name="connsiteY70" fmla="*/ 1549400 h 1752601"/>
              <a:gd name="connsiteX71" fmla="*/ 4248153 w 4756153"/>
              <a:gd name="connsiteY71" fmla="*/ 1549399 h 1752601"/>
              <a:gd name="connsiteX72" fmla="*/ 4248153 w 4756153"/>
              <a:gd name="connsiteY72" fmla="*/ 1587499 h 1752601"/>
              <a:gd name="connsiteX73" fmla="*/ 4413253 w 4756153"/>
              <a:gd name="connsiteY73" fmla="*/ 1590675 h 1752601"/>
              <a:gd name="connsiteX74" fmla="*/ 4413253 w 4756153"/>
              <a:gd name="connsiteY74" fmla="*/ 1619250 h 1752601"/>
              <a:gd name="connsiteX75" fmla="*/ 4489453 w 4756153"/>
              <a:gd name="connsiteY75" fmla="*/ 1619249 h 1752601"/>
              <a:gd name="connsiteX76" fmla="*/ 4489452 w 4756153"/>
              <a:gd name="connsiteY76" fmla="*/ 1663699 h 1752601"/>
              <a:gd name="connsiteX77" fmla="*/ 4721229 w 4756153"/>
              <a:gd name="connsiteY77" fmla="*/ 1666876 h 1752601"/>
              <a:gd name="connsiteX78" fmla="*/ 4721228 w 4756153"/>
              <a:gd name="connsiteY78" fmla="*/ 1708150 h 1752601"/>
              <a:gd name="connsiteX79" fmla="*/ 4749803 w 4756153"/>
              <a:gd name="connsiteY79" fmla="*/ 1708151 h 1752601"/>
              <a:gd name="connsiteX80" fmla="*/ 4756153 w 4756153"/>
              <a:gd name="connsiteY80" fmla="*/ 1752601 h 1752601"/>
              <a:gd name="connsiteX0" fmla="*/ 0 w 4749803"/>
              <a:gd name="connsiteY0" fmla="*/ 0 h 1743076"/>
              <a:gd name="connsiteX1" fmla="*/ 450850 w 4749803"/>
              <a:gd name="connsiteY1" fmla="*/ 6350 h 1743076"/>
              <a:gd name="connsiteX2" fmla="*/ 450850 w 4749803"/>
              <a:gd name="connsiteY2" fmla="*/ 28575 h 1743076"/>
              <a:gd name="connsiteX3" fmla="*/ 638175 w 4749803"/>
              <a:gd name="connsiteY3" fmla="*/ 28575 h 1743076"/>
              <a:gd name="connsiteX4" fmla="*/ 641350 w 4749803"/>
              <a:gd name="connsiteY4" fmla="*/ 50800 h 1743076"/>
              <a:gd name="connsiteX5" fmla="*/ 838200 w 4749803"/>
              <a:gd name="connsiteY5" fmla="*/ 57150 h 1743076"/>
              <a:gd name="connsiteX6" fmla="*/ 841375 w 4749803"/>
              <a:gd name="connsiteY6" fmla="*/ 79375 h 1743076"/>
              <a:gd name="connsiteX7" fmla="*/ 898525 w 4749803"/>
              <a:gd name="connsiteY7" fmla="*/ 79375 h 1743076"/>
              <a:gd name="connsiteX8" fmla="*/ 908050 w 4749803"/>
              <a:gd name="connsiteY8" fmla="*/ 101600 h 1743076"/>
              <a:gd name="connsiteX9" fmla="*/ 1416050 w 4749803"/>
              <a:gd name="connsiteY9" fmla="*/ 104775 h 1743076"/>
              <a:gd name="connsiteX10" fmla="*/ 1416050 w 4749803"/>
              <a:gd name="connsiteY10" fmla="*/ 120650 h 1743076"/>
              <a:gd name="connsiteX11" fmla="*/ 1431925 w 4749803"/>
              <a:gd name="connsiteY11" fmla="*/ 120650 h 1743076"/>
              <a:gd name="connsiteX12" fmla="*/ 1431925 w 4749803"/>
              <a:gd name="connsiteY12" fmla="*/ 136525 h 1743076"/>
              <a:gd name="connsiteX13" fmla="*/ 1441450 w 4749803"/>
              <a:gd name="connsiteY13" fmla="*/ 136525 h 1743076"/>
              <a:gd name="connsiteX14" fmla="*/ 1441450 w 4749803"/>
              <a:gd name="connsiteY14" fmla="*/ 155575 h 1743076"/>
              <a:gd name="connsiteX15" fmla="*/ 1466850 w 4749803"/>
              <a:gd name="connsiteY15" fmla="*/ 161925 h 1743076"/>
              <a:gd name="connsiteX16" fmla="*/ 1466850 w 4749803"/>
              <a:gd name="connsiteY16" fmla="*/ 180975 h 1743076"/>
              <a:gd name="connsiteX17" fmla="*/ 1889125 w 4749803"/>
              <a:gd name="connsiteY17" fmla="*/ 180975 h 1743076"/>
              <a:gd name="connsiteX18" fmla="*/ 1889125 w 4749803"/>
              <a:gd name="connsiteY18" fmla="*/ 209550 h 1743076"/>
              <a:gd name="connsiteX19" fmla="*/ 1927225 w 4749803"/>
              <a:gd name="connsiteY19" fmla="*/ 209550 h 1743076"/>
              <a:gd name="connsiteX20" fmla="*/ 1930400 w 4749803"/>
              <a:gd name="connsiteY20" fmla="*/ 234950 h 1743076"/>
              <a:gd name="connsiteX21" fmla="*/ 2320925 w 4749803"/>
              <a:gd name="connsiteY21" fmla="*/ 238125 h 1743076"/>
              <a:gd name="connsiteX22" fmla="*/ 2317750 w 4749803"/>
              <a:gd name="connsiteY22" fmla="*/ 263525 h 1743076"/>
              <a:gd name="connsiteX23" fmla="*/ 2343150 w 4749803"/>
              <a:gd name="connsiteY23" fmla="*/ 263525 h 1743076"/>
              <a:gd name="connsiteX24" fmla="*/ 2346325 w 4749803"/>
              <a:gd name="connsiteY24" fmla="*/ 358775 h 1743076"/>
              <a:gd name="connsiteX25" fmla="*/ 2355850 w 4749803"/>
              <a:gd name="connsiteY25" fmla="*/ 361950 h 1743076"/>
              <a:gd name="connsiteX26" fmla="*/ 2359025 w 4749803"/>
              <a:gd name="connsiteY26" fmla="*/ 444500 h 1743076"/>
              <a:gd name="connsiteX27" fmla="*/ 2365375 w 4749803"/>
              <a:gd name="connsiteY27" fmla="*/ 444500 h 1743076"/>
              <a:gd name="connsiteX28" fmla="*/ 2362200 w 4749803"/>
              <a:gd name="connsiteY28" fmla="*/ 546100 h 1743076"/>
              <a:gd name="connsiteX29" fmla="*/ 2371725 w 4749803"/>
              <a:gd name="connsiteY29" fmla="*/ 546100 h 1743076"/>
              <a:gd name="connsiteX30" fmla="*/ 2371725 w 4749803"/>
              <a:gd name="connsiteY30" fmla="*/ 625475 h 1743076"/>
              <a:gd name="connsiteX31" fmla="*/ 2381250 w 4749803"/>
              <a:gd name="connsiteY31" fmla="*/ 625475 h 1743076"/>
              <a:gd name="connsiteX32" fmla="*/ 2378075 w 4749803"/>
              <a:gd name="connsiteY32" fmla="*/ 704850 h 1743076"/>
              <a:gd name="connsiteX33" fmla="*/ 2387600 w 4749803"/>
              <a:gd name="connsiteY33" fmla="*/ 704850 h 1743076"/>
              <a:gd name="connsiteX34" fmla="*/ 2381250 w 4749803"/>
              <a:gd name="connsiteY34" fmla="*/ 777875 h 1743076"/>
              <a:gd name="connsiteX35" fmla="*/ 2397125 w 4749803"/>
              <a:gd name="connsiteY35" fmla="*/ 777875 h 1743076"/>
              <a:gd name="connsiteX36" fmla="*/ 2393950 w 4749803"/>
              <a:gd name="connsiteY36" fmla="*/ 835025 h 1743076"/>
              <a:gd name="connsiteX37" fmla="*/ 2397125 w 4749803"/>
              <a:gd name="connsiteY37" fmla="*/ 835025 h 1743076"/>
              <a:gd name="connsiteX38" fmla="*/ 2397125 w 4749803"/>
              <a:gd name="connsiteY38" fmla="*/ 914400 h 1743076"/>
              <a:gd name="connsiteX39" fmla="*/ 2422525 w 4749803"/>
              <a:gd name="connsiteY39" fmla="*/ 914400 h 1743076"/>
              <a:gd name="connsiteX40" fmla="*/ 2422525 w 4749803"/>
              <a:gd name="connsiteY40" fmla="*/ 965200 h 1743076"/>
              <a:gd name="connsiteX41" fmla="*/ 2447925 w 4749803"/>
              <a:gd name="connsiteY41" fmla="*/ 962025 h 1743076"/>
              <a:gd name="connsiteX42" fmla="*/ 2447925 w 4749803"/>
              <a:gd name="connsiteY42" fmla="*/ 984250 h 1743076"/>
              <a:gd name="connsiteX43" fmla="*/ 2530475 w 4749803"/>
              <a:gd name="connsiteY43" fmla="*/ 987425 h 1743076"/>
              <a:gd name="connsiteX44" fmla="*/ 2530475 w 4749803"/>
              <a:gd name="connsiteY44" fmla="*/ 1016000 h 1743076"/>
              <a:gd name="connsiteX45" fmla="*/ 2838450 w 4749803"/>
              <a:gd name="connsiteY45" fmla="*/ 1019175 h 1743076"/>
              <a:gd name="connsiteX46" fmla="*/ 2838450 w 4749803"/>
              <a:gd name="connsiteY46" fmla="*/ 1035050 h 1743076"/>
              <a:gd name="connsiteX47" fmla="*/ 2857500 w 4749803"/>
              <a:gd name="connsiteY47" fmla="*/ 1035050 h 1743076"/>
              <a:gd name="connsiteX48" fmla="*/ 2854325 w 4749803"/>
              <a:gd name="connsiteY48" fmla="*/ 1085850 h 1743076"/>
              <a:gd name="connsiteX49" fmla="*/ 2876550 w 4749803"/>
              <a:gd name="connsiteY49" fmla="*/ 1085850 h 1743076"/>
              <a:gd name="connsiteX50" fmla="*/ 2873375 w 4749803"/>
              <a:gd name="connsiteY50" fmla="*/ 1196975 h 1743076"/>
              <a:gd name="connsiteX51" fmla="*/ 3140075 w 4749803"/>
              <a:gd name="connsiteY51" fmla="*/ 1196975 h 1743076"/>
              <a:gd name="connsiteX52" fmla="*/ 3140075 w 4749803"/>
              <a:gd name="connsiteY52" fmla="*/ 1219200 h 1743076"/>
              <a:gd name="connsiteX53" fmla="*/ 3197225 w 4749803"/>
              <a:gd name="connsiteY53" fmla="*/ 1219200 h 1743076"/>
              <a:gd name="connsiteX54" fmla="*/ 3200400 w 4749803"/>
              <a:gd name="connsiteY54" fmla="*/ 1279525 h 1743076"/>
              <a:gd name="connsiteX55" fmla="*/ 3546475 w 4749803"/>
              <a:gd name="connsiteY55" fmla="*/ 1276350 h 1743076"/>
              <a:gd name="connsiteX56" fmla="*/ 3546475 w 4749803"/>
              <a:gd name="connsiteY56" fmla="*/ 1304925 h 1743076"/>
              <a:gd name="connsiteX57" fmla="*/ 3613150 w 4749803"/>
              <a:gd name="connsiteY57" fmla="*/ 1301750 h 1743076"/>
              <a:gd name="connsiteX58" fmla="*/ 3613150 w 4749803"/>
              <a:gd name="connsiteY58" fmla="*/ 1330325 h 1743076"/>
              <a:gd name="connsiteX59" fmla="*/ 3705225 w 4749803"/>
              <a:gd name="connsiteY59" fmla="*/ 1330325 h 1743076"/>
              <a:gd name="connsiteX60" fmla="*/ 3705225 w 4749803"/>
              <a:gd name="connsiteY60" fmla="*/ 1358900 h 1743076"/>
              <a:gd name="connsiteX61" fmla="*/ 3743325 w 4749803"/>
              <a:gd name="connsiteY61" fmla="*/ 1362075 h 1743076"/>
              <a:gd name="connsiteX62" fmla="*/ 3743325 w 4749803"/>
              <a:gd name="connsiteY62" fmla="*/ 1384300 h 1743076"/>
              <a:gd name="connsiteX63" fmla="*/ 4114800 w 4749803"/>
              <a:gd name="connsiteY63" fmla="*/ 1387475 h 1743076"/>
              <a:gd name="connsiteX64" fmla="*/ 4111625 w 4749803"/>
              <a:gd name="connsiteY64" fmla="*/ 1438276 h 1743076"/>
              <a:gd name="connsiteX65" fmla="*/ 4127500 w 4749803"/>
              <a:gd name="connsiteY65" fmla="*/ 1438275 h 1743076"/>
              <a:gd name="connsiteX66" fmla="*/ 4127501 w 4749803"/>
              <a:gd name="connsiteY66" fmla="*/ 1489076 h 1743076"/>
              <a:gd name="connsiteX67" fmla="*/ 4146552 w 4749803"/>
              <a:gd name="connsiteY67" fmla="*/ 1489076 h 1743076"/>
              <a:gd name="connsiteX68" fmla="*/ 4146552 w 4749803"/>
              <a:gd name="connsiteY68" fmla="*/ 1517651 h 1743076"/>
              <a:gd name="connsiteX69" fmla="*/ 4181478 w 4749803"/>
              <a:gd name="connsiteY69" fmla="*/ 1517651 h 1743076"/>
              <a:gd name="connsiteX70" fmla="*/ 4181478 w 4749803"/>
              <a:gd name="connsiteY70" fmla="*/ 1549400 h 1743076"/>
              <a:gd name="connsiteX71" fmla="*/ 4248153 w 4749803"/>
              <a:gd name="connsiteY71" fmla="*/ 1549399 h 1743076"/>
              <a:gd name="connsiteX72" fmla="*/ 4248153 w 4749803"/>
              <a:gd name="connsiteY72" fmla="*/ 1587499 h 1743076"/>
              <a:gd name="connsiteX73" fmla="*/ 4413253 w 4749803"/>
              <a:gd name="connsiteY73" fmla="*/ 1590675 h 1743076"/>
              <a:gd name="connsiteX74" fmla="*/ 4413253 w 4749803"/>
              <a:gd name="connsiteY74" fmla="*/ 1619250 h 1743076"/>
              <a:gd name="connsiteX75" fmla="*/ 4489453 w 4749803"/>
              <a:gd name="connsiteY75" fmla="*/ 1619249 h 1743076"/>
              <a:gd name="connsiteX76" fmla="*/ 4489452 w 4749803"/>
              <a:gd name="connsiteY76" fmla="*/ 1663699 h 1743076"/>
              <a:gd name="connsiteX77" fmla="*/ 4721229 w 4749803"/>
              <a:gd name="connsiteY77" fmla="*/ 1666876 h 1743076"/>
              <a:gd name="connsiteX78" fmla="*/ 4721228 w 4749803"/>
              <a:gd name="connsiteY78" fmla="*/ 1708150 h 1743076"/>
              <a:gd name="connsiteX79" fmla="*/ 4749803 w 4749803"/>
              <a:gd name="connsiteY79" fmla="*/ 1708151 h 1743076"/>
              <a:gd name="connsiteX80" fmla="*/ 4749803 w 4749803"/>
              <a:gd name="connsiteY80" fmla="*/ 1743076 h 1743076"/>
              <a:gd name="connsiteX0" fmla="*/ 0 w 4749803"/>
              <a:gd name="connsiteY0" fmla="*/ 0 h 1876426"/>
              <a:gd name="connsiteX1" fmla="*/ 450850 w 4749803"/>
              <a:gd name="connsiteY1" fmla="*/ 6350 h 1876426"/>
              <a:gd name="connsiteX2" fmla="*/ 450850 w 4749803"/>
              <a:gd name="connsiteY2" fmla="*/ 28575 h 1876426"/>
              <a:gd name="connsiteX3" fmla="*/ 638175 w 4749803"/>
              <a:gd name="connsiteY3" fmla="*/ 28575 h 1876426"/>
              <a:gd name="connsiteX4" fmla="*/ 641350 w 4749803"/>
              <a:gd name="connsiteY4" fmla="*/ 50800 h 1876426"/>
              <a:gd name="connsiteX5" fmla="*/ 838200 w 4749803"/>
              <a:gd name="connsiteY5" fmla="*/ 57150 h 1876426"/>
              <a:gd name="connsiteX6" fmla="*/ 841375 w 4749803"/>
              <a:gd name="connsiteY6" fmla="*/ 79375 h 1876426"/>
              <a:gd name="connsiteX7" fmla="*/ 898525 w 4749803"/>
              <a:gd name="connsiteY7" fmla="*/ 79375 h 1876426"/>
              <a:gd name="connsiteX8" fmla="*/ 908050 w 4749803"/>
              <a:gd name="connsiteY8" fmla="*/ 101600 h 1876426"/>
              <a:gd name="connsiteX9" fmla="*/ 1416050 w 4749803"/>
              <a:gd name="connsiteY9" fmla="*/ 104775 h 1876426"/>
              <a:gd name="connsiteX10" fmla="*/ 1416050 w 4749803"/>
              <a:gd name="connsiteY10" fmla="*/ 120650 h 1876426"/>
              <a:gd name="connsiteX11" fmla="*/ 1431925 w 4749803"/>
              <a:gd name="connsiteY11" fmla="*/ 120650 h 1876426"/>
              <a:gd name="connsiteX12" fmla="*/ 1431925 w 4749803"/>
              <a:gd name="connsiteY12" fmla="*/ 136525 h 1876426"/>
              <a:gd name="connsiteX13" fmla="*/ 1441450 w 4749803"/>
              <a:gd name="connsiteY13" fmla="*/ 136525 h 1876426"/>
              <a:gd name="connsiteX14" fmla="*/ 1441450 w 4749803"/>
              <a:gd name="connsiteY14" fmla="*/ 155575 h 1876426"/>
              <a:gd name="connsiteX15" fmla="*/ 1466850 w 4749803"/>
              <a:gd name="connsiteY15" fmla="*/ 161925 h 1876426"/>
              <a:gd name="connsiteX16" fmla="*/ 1466850 w 4749803"/>
              <a:gd name="connsiteY16" fmla="*/ 180975 h 1876426"/>
              <a:gd name="connsiteX17" fmla="*/ 1889125 w 4749803"/>
              <a:gd name="connsiteY17" fmla="*/ 180975 h 1876426"/>
              <a:gd name="connsiteX18" fmla="*/ 1889125 w 4749803"/>
              <a:gd name="connsiteY18" fmla="*/ 209550 h 1876426"/>
              <a:gd name="connsiteX19" fmla="*/ 1927225 w 4749803"/>
              <a:gd name="connsiteY19" fmla="*/ 209550 h 1876426"/>
              <a:gd name="connsiteX20" fmla="*/ 1930400 w 4749803"/>
              <a:gd name="connsiteY20" fmla="*/ 234950 h 1876426"/>
              <a:gd name="connsiteX21" fmla="*/ 2320925 w 4749803"/>
              <a:gd name="connsiteY21" fmla="*/ 238125 h 1876426"/>
              <a:gd name="connsiteX22" fmla="*/ 2317750 w 4749803"/>
              <a:gd name="connsiteY22" fmla="*/ 263525 h 1876426"/>
              <a:gd name="connsiteX23" fmla="*/ 2343150 w 4749803"/>
              <a:gd name="connsiteY23" fmla="*/ 263525 h 1876426"/>
              <a:gd name="connsiteX24" fmla="*/ 2346325 w 4749803"/>
              <a:gd name="connsiteY24" fmla="*/ 358775 h 1876426"/>
              <a:gd name="connsiteX25" fmla="*/ 2355850 w 4749803"/>
              <a:gd name="connsiteY25" fmla="*/ 361950 h 1876426"/>
              <a:gd name="connsiteX26" fmla="*/ 2359025 w 4749803"/>
              <a:gd name="connsiteY26" fmla="*/ 444500 h 1876426"/>
              <a:gd name="connsiteX27" fmla="*/ 2365375 w 4749803"/>
              <a:gd name="connsiteY27" fmla="*/ 444500 h 1876426"/>
              <a:gd name="connsiteX28" fmla="*/ 2362200 w 4749803"/>
              <a:gd name="connsiteY28" fmla="*/ 546100 h 1876426"/>
              <a:gd name="connsiteX29" fmla="*/ 2371725 w 4749803"/>
              <a:gd name="connsiteY29" fmla="*/ 546100 h 1876426"/>
              <a:gd name="connsiteX30" fmla="*/ 2371725 w 4749803"/>
              <a:gd name="connsiteY30" fmla="*/ 625475 h 1876426"/>
              <a:gd name="connsiteX31" fmla="*/ 2381250 w 4749803"/>
              <a:gd name="connsiteY31" fmla="*/ 625475 h 1876426"/>
              <a:gd name="connsiteX32" fmla="*/ 2378075 w 4749803"/>
              <a:gd name="connsiteY32" fmla="*/ 704850 h 1876426"/>
              <a:gd name="connsiteX33" fmla="*/ 2387600 w 4749803"/>
              <a:gd name="connsiteY33" fmla="*/ 704850 h 1876426"/>
              <a:gd name="connsiteX34" fmla="*/ 2381250 w 4749803"/>
              <a:gd name="connsiteY34" fmla="*/ 777875 h 1876426"/>
              <a:gd name="connsiteX35" fmla="*/ 2397125 w 4749803"/>
              <a:gd name="connsiteY35" fmla="*/ 777875 h 1876426"/>
              <a:gd name="connsiteX36" fmla="*/ 2393950 w 4749803"/>
              <a:gd name="connsiteY36" fmla="*/ 835025 h 1876426"/>
              <a:gd name="connsiteX37" fmla="*/ 2397125 w 4749803"/>
              <a:gd name="connsiteY37" fmla="*/ 835025 h 1876426"/>
              <a:gd name="connsiteX38" fmla="*/ 2397125 w 4749803"/>
              <a:gd name="connsiteY38" fmla="*/ 914400 h 1876426"/>
              <a:gd name="connsiteX39" fmla="*/ 2422525 w 4749803"/>
              <a:gd name="connsiteY39" fmla="*/ 914400 h 1876426"/>
              <a:gd name="connsiteX40" fmla="*/ 2422525 w 4749803"/>
              <a:gd name="connsiteY40" fmla="*/ 965200 h 1876426"/>
              <a:gd name="connsiteX41" fmla="*/ 2447925 w 4749803"/>
              <a:gd name="connsiteY41" fmla="*/ 962025 h 1876426"/>
              <a:gd name="connsiteX42" fmla="*/ 2447925 w 4749803"/>
              <a:gd name="connsiteY42" fmla="*/ 984250 h 1876426"/>
              <a:gd name="connsiteX43" fmla="*/ 2530475 w 4749803"/>
              <a:gd name="connsiteY43" fmla="*/ 987425 h 1876426"/>
              <a:gd name="connsiteX44" fmla="*/ 2530475 w 4749803"/>
              <a:gd name="connsiteY44" fmla="*/ 1016000 h 1876426"/>
              <a:gd name="connsiteX45" fmla="*/ 2838450 w 4749803"/>
              <a:gd name="connsiteY45" fmla="*/ 1019175 h 1876426"/>
              <a:gd name="connsiteX46" fmla="*/ 2838450 w 4749803"/>
              <a:gd name="connsiteY46" fmla="*/ 1035050 h 1876426"/>
              <a:gd name="connsiteX47" fmla="*/ 2857500 w 4749803"/>
              <a:gd name="connsiteY47" fmla="*/ 1035050 h 1876426"/>
              <a:gd name="connsiteX48" fmla="*/ 2854325 w 4749803"/>
              <a:gd name="connsiteY48" fmla="*/ 1085850 h 1876426"/>
              <a:gd name="connsiteX49" fmla="*/ 2876550 w 4749803"/>
              <a:gd name="connsiteY49" fmla="*/ 1085850 h 1876426"/>
              <a:gd name="connsiteX50" fmla="*/ 2873375 w 4749803"/>
              <a:gd name="connsiteY50" fmla="*/ 1196975 h 1876426"/>
              <a:gd name="connsiteX51" fmla="*/ 3140075 w 4749803"/>
              <a:gd name="connsiteY51" fmla="*/ 1196975 h 1876426"/>
              <a:gd name="connsiteX52" fmla="*/ 3140075 w 4749803"/>
              <a:gd name="connsiteY52" fmla="*/ 1219200 h 1876426"/>
              <a:gd name="connsiteX53" fmla="*/ 3197225 w 4749803"/>
              <a:gd name="connsiteY53" fmla="*/ 1219200 h 1876426"/>
              <a:gd name="connsiteX54" fmla="*/ 3200400 w 4749803"/>
              <a:gd name="connsiteY54" fmla="*/ 1279525 h 1876426"/>
              <a:gd name="connsiteX55" fmla="*/ 3546475 w 4749803"/>
              <a:gd name="connsiteY55" fmla="*/ 1276350 h 1876426"/>
              <a:gd name="connsiteX56" fmla="*/ 3546475 w 4749803"/>
              <a:gd name="connsiteY56" fmla="*/ 1304925 h 1876426"/>
              <a:gd name="connsiteX57" fmla="*/ 3613150 w 4749803"/>
              <a:gd name="connsiteY57" fmla="*/ 1301750 h 1876426"/>
              <a:gd name="connsiteX58" fmla="*/ 3613150 w 4749803"/>
              <a:gd name="connsiteY58" fmla="*/ 1330325 h 1876426"/>
              <a:gd name="connsiteX59" fmla="*/ 3705225 w 4749803"/>
              <a:gd name="connsiteY59" fmla="*/ 1330325 h 1876426"/>
              <a:gd name="connsiteX60" fmla="*/ 3705225 w 4749803"/>
              <a:gd name="connsiteY60" fmla="*/ 1358900 h 1876426"/>
              <a:gd name="connsiteX61" fmla="*/ 3743325 w 4749803"/>
              <a:gd name="connsiteY61" fmla="*/ 1362075 h 1876426"/>
              <a:gd name="connsiteX62" fmla="*/ 3743325 w 4749803"/>
              <a:gd name="connsiteY62" fmla="*/ 1384300 h 1876426"/>
              <a:gd name="connsiteX63" fmla="*/ 4114800 w 4749803"/>
              <a:gd name="connsiteY63" fmla="*/ 1387475 h 1876426"/>
              <a:gd name="connsiteX64" fmla="*/ 4111625 w 4749803"/>
              <a:gd name="connsiteY64" fmla="*/ 1438276 h 1876426"/>
              <a:gd name="connsiteX65" fmla="*/ 4127500 w 4749803"/>
              <a:gd name="connsiteY65" fmla="*/ 1438275 h 1876426"/>
              <a:gd name="connsiteX66" fmla="*/ 4127501 w 4749803"/>
              <a:gd name="connsiteY66" fmla="*/ 1489076 h 1876426"/>
              <a:gd name="connsiteX67" fmla="*/ 4146552 w 4749803"/>
              <a:gd name="connsiteY67" fmla="*/ 1489076 h 1876426"/>
              <a:gd name="connsiteX68" fmla="*/ 4146552 w 4749803"/>
              <a:gd name="connsiteY68" fmla="*/ 1517651 h 1876426"/>
              <a:gd name="connsiteX69" fmla="*/ 4181478 w 4749803"/>
              <a:gd name="connsiteY69" fmla="*/ 1517651 h 1876426"/>
              <a:gd name="connsiteX70" fmla="*/ 4181478 w 4749803"/>
              <a:gd name="connsiteY70" fmla="*/ 1549400 h 1876426"/>
              <a:gd name="connsiteX71" fmla="*/ 4248153 w 4749803"/>
              <a:gd name="connsiteY71" fmla="*/ 1549399 h 1876426"/>
              <a:gd name="connsiteX72" fmla="*/ 4248153 w 4749803"/>
              <a:gd name="connsiteY72" fmla="*/ 1587499 h 1876426"/>
              <a:gd name="connsiteX73" fmla="*/ 4413253 w 4749803"/>
              <a:gd name="connsiteY73" fmla="*/ 1590675 h 1876426"/>
              <a:gd name="connsiteX74" fmla="*/ 4413253 w 4749803"/>
              <a:gd name="connsiteY74" fmla="*/ 1619250 h 1876426"/>
              <a:gd name="connsiteX75" fmla="*/ 4489453 w 4749803"/>
              <a:gd name="connsiteY75" fmla="*/ 1619249 h 1876426"/>
              <a:gd name="connsiteX76" fmla="*/ 4489452 w 4749803"/>
              <a:gd name="connsiteY76" fmla="*/ 1663699 h 1876426"/>
              <a:gd name="connsiteX77" fmla="*/ 4721229 w 4749803"/>
              <a:gd name="connsiteY77" fmla="*/ 1666876 h 1876426"/>
              <a:gd name="connsiteX78" fmla="*/ 4721228 w 4749803"/>
              <a:gd name="connsiteY78" fmla="*/ 1708150 h 1876426"/>
              <a:gd name="connsiteX79" fmla="*/ 4749803 w 4749803"/>
              <a:gd name="connsiteY79" fmla="*/ 1708151 h 1876426"/>
              <a:gd name="connsiteX80" fmla="*/ 4702178 w 4749803"/>
              <a:gd name="connsiteY80" fmla="*/ 1876426 h 1876426"/>
              <a:gd name="connsiteX0" fmla="*/ 0 w 4749803"/>
              <a:gd name="connsiteY0" fmla="*/ 0 h 1749426"/>
              <a:gd name="connsiteX1" fmla="*/ 450850 w 4749803"/>
              <a:gd name="connsiteY1" fmla="*/ 6350 h 1749426"/>
              <a:gd name="connsiteX2" fmla="*/ 450850 w 4749803"/>
              <a:gd name="connsiteY2" fmla="*/ 28575 h 1749426"/>
              <a:gd name="connsiteX3" fmla="*/ 638175 w 4749803"/>
              <a:gd name="connsiteY3" fmla="*/ 28575 h 1749426"/>
              <a:gd name="connsiteX4" fmla="*/ 641350 w 4749803"/>
              <a:gd name="connsiteY4" fmla="*/ 50800 h 1749426"/>
              <a:gd name="connsiteX5" fmla="*/ 838200 w 4749803"/>
              <a:gd name="connsiteY5" fmla="*/ 57150 h 1749426"/>
              <a:gd name="connsiteX6" fmla="*/ 841375 w 4749803"/>
              <a:gd name="connsiteY6" fmla="*/ 79375 h 1749426"/>
              <a:gd name="connsiteX7" fmla="*/ 898525 w 4749803"/>
              <a:gd name="connsiteY7" fmla="*/ 79375 h 1749426"/>
              <a:gd name="connsiteX8" fmla="*/ 908050 w 4749803"/>
              <a:gd name="connsiteY8" fmla="*/ 101600 h 1749426"/>
              <a:gd name="connsiteX9" fmla="*/ 1416050 w 4749803"/>
              <a:gd name="connsiteY9" fmla="*/ 104775 h 1749426"/>
              <a:gd name="connsiteX10" fmla="*/ 1416050 w 4749803"/>
              <a:gd name="connsiteY10" fmla="*/ 120650 h 1749426"/>
              <a:gd name="connsiteX11" fmla="*/ 1431925 w 4749803"/>
              <a:gd name="connsiteY11" fmla="*/ 120650 h 1749426"/>
              <a:gd name="connsiteX12" fmla="*/ 1431925 w 4749803"/>
              <a:gd name="connsiteY12" fmla="*/ 136525 h 1749426"/>
              <a:gd name="connsiteX13" fmla="*/ 1441450 w 4749803"/>
              <a:gd name="connsiteY13" fmla="*/ 136525 h 1749426"/>
              <a:gd name="connsiteX14" fmla="*/ 1441450 w 4749803"/>
              <a:gd name="connsiteY14" fmla="*/ 155575 h 1749426"/>
              <a:gd name="connsiteX15" fmla="*/ 1466850 w 4749803"/>
              <a:gd name="connsiteY15" fmla="*/ 161925 h 1749426"/>
              <a:gd name="connsiteX16" fmla="*/ 1466850 w 4749803"/>
              <a:gd name="connsiteY16" fmla="*/ 180975 h 1749426"/>
              <a:gd name="connsiteX17" fmla="*/ 1889125 w 4749803"/>
              <a:gd name="connsiteY17" fmla="*/ 180975 h 1749426"/>
              <a:gd name="connsiteX18" fmla="*/ 1889125 w 4749803"/>
              <a:gd name="connsiteY18" fmla="*/ 209550 h 1749426"/>
              <a:gd name="connsiteX19" fmla="*/ 1927225 w 4749803"/>
              <a:gd name="connsiteY19" fmla="*/ 209550 h 1749426"/>
              <a:gd name="connsiteX20" fmla="*/ 1930400 w 4749803"/>
              <a:gd name="connsiteY20" fmla="*/ 234950 h 1749426"/>
              <a:gd name="connsiteX21" fmla="*/ 2320925 w 4749803"/>
              <a:gd name="connsiteY21" fmla="*/ 238125 h 1749426"/>
              <a:gd name="connsiteX22" fmla="*/ 2317750 w 4749803"/>
              <a:gd name="connsiteY22" fmla="*/ 263525 h 1749426"/>
              <a:gd name="connsiteX23" fmla="*/ 2343150 w 4749803"/>
              <a:gd name="connsiteY23" fmla="*/ 263525 h 1749426"/>
              <a:gd name="connsiteX24" fmla="*/ 2346325 w 4749803"/>
              <a:gd name="connsiteY24" fmla="*/ 358775 h 1749426"/>
              <a:gd name="connsiteX25" fmla="*/ 2355850 w 4749803"/>
              <a:gd name="connsiteY25" fmla="*/ 361950 h 1749426"/>
              <a:gd name="connsiteX26" fmla="*/ 2359025 w 4749803"/>
              <a:gd name="connsiteY26" fmla="*/ 444500 h 1749426"/>
              <a:gd name="connsiteX27" fmla="*/ 2365375 w 4749803"/>
              <a:gd name="connsiteY27" fmla="*/ 444500 h 1749426"/>
              <a:gd name="connsiteX28" fmla="*/ 2362200 w 4749803"/>
              <a:gd name="connsiteY28" fmla="*/ 546100 h 1749426"/>
              <a:gd name="connsiteX29" fmla="*/ 2371725 w 4749803"/>
              <a:gd name="connsiteY29" fmla="*/ 546100 h 1749426"/>
              <a:gd name="connsiteX30" fmla="*/ 2371725 w 4749803"/>
              <a:gd name="connsiteY30" fmla="*/ 625475 h 1749426"/>
              <a:gd name="connsiteX31" fmla="*/ 2381250 w 4749803"/>
              <a:gd name="connsiteY31" fmla="*/ 625475 h 1749426"/>
              <a:gd name="connsiteX32" fmla="*/ 2378075 w 4749803"/>
              <a:gd name="connsiteY32" fmla="*/ 704850 h 1749426"/>
              <a:gd name="connsiteX33" fmla="*/ 2387600 w 4749803"/>
              <a:gd name="connsiteY33" fmla="*/ 704850 h 1749426"/>
              <a:gd name="connsiteX34" fmla="*/ 2381250 w 4749803"/>
              <a:gd name="connsiteY34" fmla="*/ 777875 h 1749426"/>
              <a:gd name="connsiteX35" fmla="*/ 2397125 w 4749803"/>
              <a:gd name="connsiteY35" fmla="*/ 777875 h 1749426"/>
              <a:gd name="connsiteX36" fmla="*/ 2393950 w 4749803"/>
              <a:gd name="connsiteY36" fmla="*/ 835025 h 1749426"/>
              <a:gd name="connsiteX37" fmla="*/ 2397125 w 4749803"/>
              <a:gd name="connsiteY37" fmla="*/ 835025 h 1749426"/>
              <a:gd name="connsiteX38" fmla="*/ 2397125 w 4749803"/>
              <a:gd name="connsiteY38" fmla="*/ 914400 h 1749426"/>
              <a:gd name="connsiteX39" fmla="*/ 2422525 w 4749803"/>
              <a:gd name="connsiteY39" fmla="*/ 914400 h 1749426"/>
              <a:gd name="connsiteX40" fmla="*/ 2422525 w 4749803"/>
              <a:gd name="connsiteY40" fmla="*/ 965200 h 1749426"/>
              <a:gd name="connsiteX41" fmla="*/ 2447925 w 4749803"/>
              <a:gd name="connsiteY41" fmla="*/ 962025 h 1749426"/>
              <a:gd name="connsiteX42" fmla="*/ 2447925 w 4749803"/>
              <a:gd name="connsiteY42" fmla="*/ 984250 h 1749426"/>
              <a:gd name="connsiteX43" fmla="*/ 2530475 w 4749803"/>
              <a:gd name="connsiteY43" fmla="*/ 987425 h 1749426"/>
              <a:gd name="connsiteX44" fmla="*/ 2530475 w 4749803"/>
              <a:gd name="connsiteY44" fmla="*/ 1016000 h 1749426"/>
              <a:gd name="connsiteX45" fmla="*/ 2838450 w 4749803"/>
              <a:gd name="connsiteY45" fmla="*/ 1019175 h 1749426"/>
              <a:gd name="connsiteX46" fmla="*/ 2838450 w 4749803"/>
              <a:gd name="connsiteY46" fmla="*/ 1035050 h 1749426"/>
              <a:gd name="connsiteX47" fmla="*/ 2857500 w 4749803"/>
              <a:gd name="connsiteY47" fmla="*/ 1035050 h 1749426"/>
              <a:gd name="connsiteX48" fmla="*/ 2854325 w 4749803"/>
              <a:gd name="connsiteY48" fmla="*/ 1085850 h 1749426"/>
              <a:gd name="connsiteX49" fmla="*/ 2876550 w 4749803"/>
              <a:gd name="connsiteY49" fmla="*/ 1085850 h 1749426"/>
              <a:gd name="connsiteX50" fmla="*/ 2873375 w 4749803"/>
              <a:gd name="connsiteY50" fmla="*/ 1196975 h 1749426"/>
              <a:gd name="connsiteX51" fmla="*/ 3140075 w 4749803"/>
              <a:gd name="connsiteY51" fmla="*/ 1196975 h 1749426"/>
              <a:gd name="connsiteX52" fmla="*/ 3140075 w 4749803"/>
              <a:gd name="connsiteY52" fmla="*/ 1219200 h 1749426"/>
              <a:gd name="connsiteX53" fmla="*/ 3197225 w 4749803"/>
              <a:gd name="connsiteY53" fmla="*/ 1219200 h 1749426"/>
              <a:gd name="connsiteX54" fmla="*/ 3200400 w 4749803"/>
              <a:gd name="connsiteY54" fmla="*/ 1279525 h 1749426"/>
              <a:gd name="connsiteX55" fmla="*/ 3546475 w 4749803"/>
              <a:gd name="connsiteY55" fmla="*/ 1276350 h 1749426"/>
              <a:gd name="connsiteX56" fmla="*/ 3546475 w 4749803"/>
              <a:gd name="connsiteY56" fmla="*/ 1304925 h 1749426"/>
              <a:gd name="connsiteX57" fmla="*/ 3613150 w 4749803"/>
              <a:gd name="connsiteY57" fmla="*/ 1301750 h 1749426"/>
              <a:gd name="connsiteX58" fmla="*/ 3613150 w 4749803"/>
              <a:gd name="connsiteY58" fmla="*/ 1330325 h 1749426"/>
              <a:gd name="connsiteX59" fmla="*/ 3705225 w 4749803"/>
              <a:gd name="connsiteY59" fmla="*/ 1330325 h 1749426"/>
              <a:gd name="connsiteX60" fmla="*/ 3705225 w 4749803"/>
              <a:gd name="connsiteY60" fmla="*/ 1358900 h 1749426"/>
              <a:gd name="connsiteX61" fmla="*/ 3743325 w 4749803"/>
              <a:gd name="connsiteY61" fmla="*/ 1362075 h 1749426"/>
              <a:gd name="connsiteX62" fmla="*/ 3743325 w 4749803"/>
              <a:gd name="connsiteY62" fmla="*/ 1384300 h 1749426"/>
              <a:gd name="connsiteX63" fmla="*/ 4114800 w 4749803"/>
              <a:gd name="connsiteY63" fmla="*/ 1387475 h 1749426"/>
              <a:gd name="connsiteX64" fmla="*/ 4111625 w 4749803"/>
              <a:gd name="connsiteY64" fmla="*/ 1438276 h 1749426"/>
              <a:gd name="connsiteX65" fmla="*/ 4127500 w 4749803"/>
              <a:gd name="connsiteY65" fmla="*/ 1438275 h 1749426"/>
              <a:gd name="connsiteX66" fmla="*/ 4127501 w 4749803"/>
              <a:gd name="connsiteY66" fmla="*/ 1489076 h 1749426"/>
              <a:gd name="connsiteX67" fmla="*/ 4146552 w 4749803"/>
              <a:gd name="connsiteY67" fmla="*/ 1489076 h 1749426"/>
              <a:gd name="connsiteX68" fmla="*/ 4146552 w 4749803"/>
              <a:gd name="connsiteY68" fmla="*/ 1517651 h 1749426"/>
              <a:gd name="connsiteX69" fmla="*/ 4181478 w 4749803"/>
              <a:gd name="connsiteY69" fmla="*/ 1517651 h 1749426"/>
              <a:gd name="connsiteX70" fmla="*/ 4181478 w 4749803"/>
              <a:gd name="connsiteY70" fmla="*/ 1549400 h 1749426"/>
              <a:gd name="connsiteX71" fmla="*/ 4248153 w 4749803"/>
              <a:gd name="connsiteY71" fmla="*/ 1549399 h 1749426"/>
              <a:gd name="connsiteX72" fmla="*/ 4248153 w 4749803"/>
              <a:gd name="connsiteY72" fmla="*/ 1587499 h 1749426"/>
              <a:gd name="connsiteX73" fmla="*/ 4413253 w 4749803"/>
              <a:gd name="connsiteY73" fmla="*/ 1590675 h 1749426"/>
              <a:gd name="connsiteX74" fmla="*/ 4413253 w 4749803"/>
              <a:gd name="connsiteY74" fmla="*/ 1619250 h 1749426"/>
              <a:gd name="connsiteX75" fmla="*/ 4489453 w 4749803"/>
              <a:gd name="connsiteY75" fmla="*/ 1619249 h 1749426"/>
              <a:gd name="connsiteX76" fmla="*/ 4489452 w 4749803"/>
              <a:gd name="connsiteY76" fmla="*/ 1663699 h 1749426"/>
              <a:gd name="connsiteX77" fmla="*/ 4721229 w 4749803"/>
              <a:gd name="connsiteY77" fmla="*/ 1666876 h 1749426"/>
              <a:gd name="connsiteX78" fmla="*/ 4721228 w 4749803"/>
              <a:gd name="connsiteY78" fmla="*/ 1708150 h 1749426"/>
              <a:gd name="connsiteX79" fmla="*/ 4749803 w 4749803"/>
              <a:gd name="connsiteY79" fmla="*/ 1708151 h 1749426"/>
              <a:gd name="connsiteX80" fmla="*/ 4749803 w 4749803"/>
              <a:gd name="connsiteY80" fmla="*/ 1749426 h 1749426"/>
              <a:gd name="connsiteX0" fmla="*/ 0 w 4749803"/>
              <a:gd name="connsiteY0" fmla="*/ 0 h 1739901"/>
              <a:gd name="connsiteX1" fmla="*/ 450850 w 4749803"/>
              <a:gd name="connsiteY1" fmla="*/ 6350 h 1739901"/>
              <a:gd name="connsiteX2" fmla="*/ 450850 w 4749803"/>
              <a:gd name="connsiteY2" fmla="*/ 28575 h 1739901"/>
              <a:gd name="connsiteX3" fmla="*/ 638175 w 4749803"/>
              <a:gd name="connsiteY3" fmla="*/ 28575 h 1739901"/>
              <a:gd name="connsiteX4" fmla="*/ 641350 w 4749803"/>
              <a:gd name="connsiteY4" fmla="*/ 50800 h 1739901"/>
              <a:gd name="connsiteX5" fmla="*/ 838200 w 4749803"/>
              <a:gd name="connsiteY5" fmla="*/ 57150 h 1739901"/>
              <a:gd name="connsiteX6" fmla="*/ 841375 w 4749803"/>
              <a:gd name="connsiteY6" fmla="*/ 79375 h 1739901"/>
              <a:gd name="connsiteX7" fmla="*/ 898525 w 4749803"/>
              <a:gd name="connsiteY7" fmla="*/ 79375 h 1739901"/>
              <a:gd name="connsiteX8" fmla="*/ 908050 w 4749803"/>
              <a:gd name="connsiteY8" fmla="*/ 101600 h 1739901"/>
              <a:gd name="connsiteX9" fmla="*/ 1416050 w 4749803"/>
              <a:gd name="connsiteY9" fmla="*/ 104775 h 1739901"/>
              <a:gd name="connsiteX10" fmla="*/ 1416050 w 4749803"/>
              <a:gd name="connsiteY10" fmla="*/ 120650 h 1739901"/>
              <a:gd name="connsiteX11" fmla="*/ 1431925 w 4749803"/>
              <a:gd name="connsiteY11" fmla="*/ 120650 h 1739901"/>
              <a:gd name="connsiteX12" fmla="*/ 1431925 w 4749803"/>
              <a:gd name="connsiteY12" fmla="*/ 136525 h 1739901"/>
              <a:gd name="connsiteX13" fmla="*/ 1441450 w 4749803"/>
              <a:gd name="connsiteY13" fmla="*/ 136525 h 1739901"/>
              <a:gd name="connsiteX14" fmla="*/ 1441450 w 4749803"/>
              <a:gd name="connsiteY14" fmla="*/ 155575 h 1739901"/>
              <a:gd name="connsiteX15" fmla="*/ 1466850 w 4749803"/>
              <a:gd name="connsiteY15" fmla="*/ 161925 h 1739901"/>
              <a:gd name="connsiteX16" fmla="*/ 1466850 w 4749803"/>
              <a:gd name="connsiteY16" fmla="*/ 180975 h 1739901"/>
              <a:gd name="connsiteX17" fmla="*/ 1889125 w 4749803"/>
              <a:gd name="connsiteY17" fmla="*/ 180975 h 1739901"/>
              <a:gd name="connsiteX18" fmla="*/ 1889125 w 4749803"/>
              <a:gd name="connsiteY18" fmla="*/ 209550 h 1739901"/>
              <a:gd name="connsiteX19" fmla="*/ 1927225 w 4749803"/>
              <a:gd name="connsiteY19" fmla="*/ 209550 h 1739901"/>
              <a:gd name="connsiteX20" fmla="*/ 1930400 w 4749803"/>
              <a:gd name="connsiteY20" fmla="*/ 234950 h 1739901"/>
              <a:gd name="connsiteX21" fmla="*/ 2320925 w 4749803"/>
              <a:gd name="connsiteY21" fmla="*/ 238125 h 1739901"/>
              <a:gd name="connsiteX22" fmla="*/ 2317750 w 4749803"/>
              <a:gd name="connsiteY22" fmla="*/ 263525 h 1739901"/>
              <a:gd name="connsiteX23" fmla="*/ 2343150 w 4749803"/>
              <a:gd name="connsiteY23" fmla="*/ 263525 h 1739901"/>
              <a:gd name="connsiteX24" fmla="*/ 2346325 w 4749803"/>
              <a:gd name="connsiteY24" fmla="*/ 358775 h 1739901"/>
              <a:gd name="connsiteX25" fmla="*/ 2355850 w 4749803"/>
              <a:gd name="connsiteY25" fmla="*/ 361950 h 1739901"/>
              <a:gd name="connsiteX26" fmla="*/ 2359025 w 4749803"/>
              <a:gd name="connsiteY26" fmla="*/ 444500 h 1739901"/>
              <a:gd name="connsiteX27" fmla="*/ 2365375 w 4749803"/>
              <a:gd name="connsiteY27" fmla="*/ 444500 h 1739901"/>
              <a:gd name="connsiteX28" fmla="*/ 2362200 w 4749803"/>
              <a:gd name="connsiteY28" fmla="*/ 546100 h 1739901"/>
              <a:gd name="connsiteX29" fmla="*/ 2371725 w 4749803"/>
              <a:gd name="connsiteY29" fmla="*/ 546100 h 1739901"/>
              <a:gd name="connsiteX30" fmla="*/ 2371725 w 4749803"/>
              <a:gd name="connsiteY30" fmla="*/ 625475 h 1739901"/>
              <a:gd name="connsiteX31" fmla="*/ 2381250 w 4749803"/>
              <a:gd name="connsiteY31" fmla="*/ 625475 h 1739901"/>
              <a:gd name="connsiteX32" fmla="*/ 2378075 w 4749803"/>
              <a:gd name="connsiteY32" fmla="*/ 704850 h 1739901"/>
              <a:gd name="connsiteX33" fmla="*/ 2387600 w 4749803"/>
              <a:gd name="connsiteY33" fmla="*/ 704850 h 1739901"/>
              <a:gd name="connsiteX34" fmla="*/ 2381250 w 4749803"/>
              <a:gd name="connsiteY34" fmla="*/ 777875 h 1739901"/>
              <a:gd name="connsiteX35" fmla="*/ 2397125 w 4749803"/>
              <a:gd name="connsiteY35" fmla="*/ 777875 h 1739901"/>
              <a:gd name="connsiteX36" fmla="*/ 2393950 w 4749803"/>
              <a:gd name="connsiteY36" fmla="*/ 835025 h 1739901"/>
              <a:gd name="connsiteX37" fmla="*/ 2397125 w 4749803"/>
              <a:gd name="connsiteY37" fmla="*/ 835025 h 1739901"/>
              <a:gd name="connsiteX38" fmla="*/ 2397125 w 4749803"/>
              <a:gd name="connsiteY38" fmla="*/ 914400 h 1739901"/>
              <a:gd name="connsiteX39" fmla="*/ 2422525 w 4749803"/>
              <a:gd name="connsiteY39" fmla="*/ 914400 h 1739901"/>
              <a:gd name="connsiteX40" fmla="*/ 2422525 w 4749803"/>
              <a:gd name="connsiteY40" fmla="*/ 965200 h 1739901"/>
              <a:gd name="connsiteX41" fmla="*/ 2447925 w 4749803"/>
              <a:gd name="connsiteY41" fmla="*/ 962025 h 1739901"/>
              <a:gd name="connsiteX42" fmla="*/ 2447925 w 4749803"/>
              <a:gd name="connsiteY42" fmla="*/ 984250 h 1739901"/>
              <a:gd name="connsiteX43" fmla="*/ 2530475 w 4749803"/>
              <a:gd name="connsiteY43" fmla="*/ 987425 h 1739901"/>
              <a:gd name="connsiteX44" fmla="*/ 2530475 w 4749803"/>
              <a:gd name="connsiteY44" fmla="*/ 1016000 h 1739901"/>
              <a:gd name="connsiteX45" fmla="*/ 2838450 w 4749803"/>
              <a:gd name="connsiteY45" fmla="*/ 1019175 h 1739901"/>
              <a:gd name="connsiteX46" fmla="*/ 2838450 w 4749803"/>
              <a:gd name="connsiteY46" fmla="*/ 1035050 h 1739901"/>
              <a:gd name="connsiteX47" fmla="*/ 2857500 w 4749803"/>
              <a:gd name="connsiteY47" fmla="*/ 1035050 h 1739901"/>
              <a:gd name="connsiteX48" fmla="*/ 2854325 w 4749803"/>
              <a:gd name="connsiteY48" fmla="*/ 1085850 h 1739901"/>
              <a:gd name="connsiteX49" fmla="*/ 2876550 w 4749803"/>
              <a:gd name="connsiteY49" fmla="*/ 1085850 h 1739901"/>
              <a:gd name="connsiteX50" fmla="*/ 2873375 w 4749803"/>
              <a:gd name="connsiteY50" fmla="*/ 1196975 h 1739901"/>
              <a:gd name="connsiteX51" fmla="*/ 3140075 w 4749803"/>
              <a:gd name="connsiteY51" fmla="*/ 1196975 h 1739901"/>
              <a:gd name="connsiteX52" fmla="*/ 3140075 w 4749803"/>
              <a:gd name="connsiteY52" fmla="*/ 1219200 h 1739901"/>
              <a:gd name="connsiteX53" fmla="*/ 3197225 w 4749803"/>
              <a:gd name="connsiteY53" fmla="*/ 1219200 h 1739901"/>
              <a:gd name="connsiteX54" fmla="*/ 3200400 w 4749803"/>
              <a:gd name="connsiteY54" fmla="*/ 1279525 h 1739901"/>
              <a:gd name="connsiteX55" fmla="*/ 3546475 w 4749803"/>
              <a:gd name="connsiteY55" fmla="*/ 1276350 h 1739901"/>
              <a:gd name="connsiteX56" fmla="*/ 3546475 w 4749803"/>
              <a:gd name="connsiteY56" fmla="*/ 1304925 h 1739901"/>
              <a:gd name="connsiteX57" fmla="*/ 3613150 w 4749803"/>
              <a:gd name="connsiteY57" fmla="*/ 1301750 h 1739901"/>
              <a:gd name="connsiteX58" fmla="*/ 3613150 w 4749803"/>
              <a:gd name="connsiteY58" fmla="*/ 1330325 h 1739901"/>
              <a:gd name="connsiteX59" fmla="*/ 3705225 w 4749803"/>
              <a:gd name="connsiteY59" fmla="*/ 1330325 h 1739901"/>
              <a:gd name="connsiteX60" fmla="*/ 3705225 w 4749803"/>
              <a:gd name="connsiteY60" fmla="*/ 1358900 h 1739901"/>
              <a:gd name="connsiteX61" fmla="*/ 3743325 w 4749803"/>
              <a:gd name="connsiteY61" fmla="*/ 1362075 h 1739901"/>
              <a:gd name="connsiteX62" fmla="*/ 3743325 w 4749803"/>
              <a:gd name="connsiteY62" fmla="*/ 1384300 h 1739901"/>
              <a:gd name="connsiteX63" fmla="*/ 4114800 w 4749803"/>
              <a:gd name="connsiteY63" fmla="*/ 1387475 h 1739901"/>
              <a:gd name="connsiteX64" fmla="*/ 4111625 w 4749803"/>
              <a:gd name="connsiteY64" fmla="*/ 1438276 h 1739901"/>
              <a:gd name="connsiteX65" fmla="*/ 4127500 w 4749803"/>
              <a:gd name="connsiteY65" fmla="*/ 1438275 h 1739901"/>
              <a:gd name="connsiteX66" fmla="*/ 4127501 w 4749803"/>
              <a:gd name="connsiteY66" fmla="*/ 1489076 h 1739901"/>
              <a:gd name="connsiteX67" fmla="*/ 4146552 w 4749803"/>
              <a:gd name="connsiteY67" fmla="*/ 1489076 h 1739901"/>
              <a:gd name="connsiteX68" fmla="*/ 4146552 w 4749803"/>
              <a:gd name="connsiteY68" fmla="*/ 1517651 h 1739901"/>
              <a:gd name="connsiteX69" fmla="*/ 4181478 w 4749803"/>
              <a:gd name="connsiteY69" fmla="*/ 1517651 h 1739901"/>
              <a:gd name="connsiteX70" fmla="*/ 4181478 w 4749803"/>
              <a:gd name="connsiteY70" fmla="*/ 1549400 h 1739901"/>
              <a:gd name="connsiteX71" fmla="*/ 4248153 w 4749803"/>
              <a:gd name="connsiteY71" fmla="*/ 1549399 h 1739901"/>
              <a:gd name="connsiteX72" fmla="*/ 4248153 w 4749803"/>
              <a:gd name="connsiteY72" fmla="*/ 1587499 h 1739901"/>
              <a:gd name="connsiteX73" fmla="*/ 4413253 w 4749803"/>
              <a:gd name="connsiteY73" fmla="*/ 1590675 h 1739901"/>
              <a:gd name="connsiteX74" fmla="*/ 4413253 w 4749803"/>
              <a:gd name="connsiteY74" fmla="*/ 1619250 h 1739901"/>
              <a:gd name="connsiteX75" fmla="*/ 4489453 w 4749803"/>
              <a:gd name="connsiteY75" fmla="*/ 1619249 h 1739901"/>
              <a:gd name="connsiteX76" fmla="*/ 4489452 w 4749803"/>
              <a:gd name="connsiteY76" fmla="*/ 1663699 h 1739901"/>
              <a:gd name="connsiteX77" fmla="*/ 4721229 w 4749803"/>
              <a:gd name="connsiteY77" fmla="*/ 1666876 h 1739901"/>
              <a:gd name="connsiteX78" fmla="*/ 4721228 w 4749803"/>
              <a:gd name="connsiteY78" fmla="*/ 1708150 h 1739901"/>
              <a:gd name="connsiteX79" fmla="*/ 4749803 w 4749803"/>
              <a:gd name="connsiteY79" fmla="*/ 1708151 h 1739901"/>
              <a:gd name="connsiteX80" fmla="*/ 4749803 w 4749803"/>
              <a:gd name="connsiteY80" fmla="*/ 1739901 h 1739901"/>
              <a:gd name="connsiteX0" fmla="*/ 0 w 4749803"/>
              <a:gd name="connsiteY0" fmla="*/ 0 h 1749426"/>
              <a:gd name="connsiteX1" fmla="*/ 450850 w 4749803"/>
              <a:gd name="connsiteY1" fmla="*/ 6350 h 1749426"/>
              <a:gd name="connsiteX2" fmla="*/ 450850 w 4749803"/>
              <a:gd name="connsiteY2" fmla="*/ 28575 h 1749426"/>
              <a:gd name="connsiteX3" fmla="*/ 638175 w 4749803"/>
              <a:gd name="connsiteY3" fmla="*/ 28575 h 1749426"/>
              <a:gd name="connsiteX4" fmla="*/ 641350 w 4749803"/>
              <a:gd name="connsiteY4" fmla="*/ 50800 h 1749426"/>
              <a:gd name="connsiteX5" fmla="*/ 838200 w 4749803"/>
              <a:gd name="connsiteY5" fmla="*/ 57150 h 1749426"/>
              <a:gd name="connsiteX6" fmla="*/ 841375 w 4749803"/>
              <a:gd name="connsiteY6" fmla="*/ 79375 h 1749426"/>
              <a:gd name="connsiteX7" fmla="*/ 898525 w 4749803"/>
              <a:gd name="connsiteY7" fmla="*/ 79375 h 1749426"/>
              <a:gd name="connsiteX8" fmla="*/ 908050 w 4749803"/>
              <a:gd name="connsiteY8" fmla="*/ 101600 h 1749426"/>
              <a:gd name="connsiteX9" fmla="*/ 1416050 w 4749803"/>
              <a:gd name="connsiteY9" fmla="*/ 104775 h 1749426"/>
              <a:gd name="connsiteX10" fmla="*/ 1416050 w 4749803"/>
              <a:gd name="connsiteY10" fmla="*/ 120650 h 1749426"/>
              <a:gd name="connsiteX11" fmla="*/ 1431925 w 4749803"/>
              <a:gd name="connsiteY11" fmla="*/ 120650 h 1749426"/>
              <a:gd name="connsiteX12" fmla="*/ 1431925 w 4749803"/>
              <a:gd name="connsiteY12" fmla="*/ 136525 h 1749426"/>
              <a:gd name="connsiteX13" fmla="*/ 1441450 w 4749803"/>
              <a:gd name="connsiteY13" fmla="*/ 136525 h 1749426"/>
              <a:gd name="connsiteX14" fmla="*/ 1441450 w 4749803"/>
              <a:gd name="connsiteY14" fmla="*/ 155575 h 1749426"/>
              <a:gd name="connsiteX15" fmla="*/ 1466850 w 4749803"/>
              <a:gd name="connsiteY15" fmla="*/ 161925 h 1749426"/>
              <a:gd name="connsiteX16" fmla="*/ 1466850 w 4749803"/>
              <a:gd name="connsiteY16" fmla="*/ 180975 h 1749426"/>
              <a:gd name="connsiteX17" fmla="*/ 1889125 w 4749803"/>
              <a:gd name="connsiteY17" fmla="*/ 180975 h 1749426"/>
              <a:gd name="connsiteX18" fmla="*/ 1889125 w 4749803"/>
              <a:gd name="connsiteY18" fmla="*/ 209550 h 1749426"/>
              <a:gd name="connsiteX19" fmla="*/ 1927225 w 4749803"/>
              <a:gd name="connsiteY19" fmla="*/ 209550 h 1749426"/>
              <a:gd name="connsiteX20" fmla="*/ 1930400 w 4749803"/>
              <a:gd name="connsiteY20" fmla="*/ 234950 h 1749426"/>
              <a:gd name="connsiteX21" fmla="*/ 2320925 w 4749803"/>
              <a:gd name="connsiteY21" fmla="*/ 238125 h 1749426"/>
              <a:gd name="connsiteX22" fmla="*/ 2317750 w 4749803"/>
              <a:gd name="connsiteY22" fmla="*/ 263525 h 1749426"/>
              <a:gd name="connsiteX23" fmla="*/ 2343150 w 4749803"/>
              <a:gd name="connsiteY23" fmla="*/ 263525 h 1749426"/>
              <a:gd name="connsiteX24" fmla="*/ 2346325 w 4749803"/>
              <a:gd name="connsiteY24" fmla="*/ 358775 h 1749426"/>
              <a:gd name="connsiteX25" fmla="*/ 2355850 w 4749803"/>
              <a:gd name="connsiteY25" fmla="*/ 361950 h 1749426"/>
              <a:gd name="connsiteX26" fmla="*/ 2359025 w 4749803"/>
              <a:gd name="connsiteY26" fmla="*/ 444500 h 1749426"/>
              <a:gd name="connsiteX27" fmla="*/ 2365375 w 4749803"/>
              <a:gd name="connsiteY27" fmla="*/ 444500 h 1749426"/>
              <a:gd name="connsiteX28" fmla="*/ 2362200 w 4749803"/>
              <a:gd name="connsiteY28" fmla="*/ 546100 h 1749426"/>
              <a:gd name="connsiteX29" fmla="*/ 2371725 w 4749803"/>
              <a:gd name="connsiteY29" fmla="*/ 546100 h 1749426"/>
              <a:gd name="connsiteX30" fmla="*/ 2371725 w 4749803"/>
              <a:gd name="connsiteY30" fmla="*/ 625475 h 1749426"/>
              <a:gd name="connsiteX31" fmla="*/ 2381250 w 4749803"/>
              <a:gd name="connsiteY31" fmla="*/ 625475 h 1749426"/>
              <a:gd name="connsiteX32" fmla="*/ 2378075 w 4749803"/>
              <a:gd name="connsiteY32" fmla="*/ 704850 h 1749426"/>
              <a:gd name="connsiteX33" fmla="*/ 2387600 w 4749803"/>
              <a:gd name="connsiteY33" fmla="*/ 704850 h 1749426"/>
              <a:gd name="connsiteX34" fmla="*/ 2381250 w 4749803"/>
              <a:gd name="connsiteY34" fmla="*/ 777875 h 1749426"/>
              <a:gd name="connsiteX35" fmla="*/ 2397125 w 4749803"/>
              <a:gd name="connsiteY35" fmla="*/ 777875 h 1749426"/>
              <a:gd name="connsiteX36" fmla="*/ 2393950 w 4749803"/>
              <a:gd name="connsiteY36" fmla="*/ 835025 h 1749426"/>
              <a:gd name="connsiteX37" fmla="*/ 2397125 w 4749803"/>
              <a:gd name="connsiteY37" fmla="*/ 835025 h 1749426"/>
              <a:gd name="connsiteX38" fmla="*/ 2397125 w 4749803"/>
              <a:gd name="connsiteY38" fmla="*/ 914400 h 1749426"/>
              <a:gd name="connsiteX39" fmla="*/ 2422525 w 4749803"/>
              <a:gd name="connsiteY39" fmla="*/ 914400 h 1749426"/>
              <a:gd name="connsiteX40" fmla="*/ 2422525 w 4749803"/>
              <a:gd name="connsiteY40" fmla="*/ 965200 h 1749426"/>
              <a:gd name="connsiteX41" fmla="*/ 2447925 w 4749803"/>
              <a:gd name="connsiteY41" fmla="*/ 962025 h 1749426"/>
              <a:gd name="connsiteX42" fmla="*/ 2447925 w 4749803"/>
              <a:gd name="connsiteY42" fmla="*/ 984250 h 1749426"/>
              <a:gd name="connsiteX43" fmla="*/ 2530475 w 4749803"/>
              <a:gd name="connsiteY43" fmla="*/ 987425 h 1749426"/>
              <a:gd name="connsiteX44" fmla="*/ 2530475 w 4749803"/>
              <a:gd name="connsiteY44" fmla="*/ 1016000 h 1749426"/>
              <a:gd name="connsiteX45" fmla="*/ 2838450 w 4749803"/>
              <a:gd name="connsiteY45" fmla="*/ 1019175 h 1749426"/>
              <a:gd name="connsiteX46" fmla="*/ 2838450 w 4749803"/>
              <a:gd name="connsiteY46" fmla="*/ 1035050 h 1749426"/>
              <a:gd name="connsiteX47" fmla="*/ 2857500 w 4749803"/>
              <a:gd name="connsiteY47" fmla="*/ 1035050 h 1749426"/>
              <a:gd name="connsiteX48" fmla="*/ 2854325 w 4749803"/>
              <a:gd name="connsiteY48" fmla="*/ 1085850 h 1749426"/>
              <a:gd name="connsiteX49" fmla="*/ 2876550 w 4749803"/>
              <a:gd name="connsiteY49" fmla="*/ 1085850 h 1749426"/>
              <a:gd name="connsiteX50" fmla="*/ 2873375 w 4749803"/>
              <a:gd name="connsiteY50" fmla="*/ 1196975 h 1749426"/>
              <a:gd name="connsiteX51" fmla="*/ 3140075 w 4749803"/>
              <a:gd name="connsiteY51" fmla="*/ 1196975 h 1749426"/>
              <a:gd name="connsiteX52" fmla="*/ 3140075 w 4749803"/>
              <a:gd name="connsiteY52" fmla="*/ 1219200 h 1749426"/>
              <a:gd name="connsiteX53" fmla="*/ 3197225 w 4749803"/>
              <a:gd name="connsiteY53" fmla="*/ 1219200 h 1749426"/>
              <a:gd name="connsiteX54" fmla="*/ 3200400 w 4749803"/>
              <a:gd name="connsiteY54" fmla="*/ 1279525 h 1749426"/>
              <a:gd name="connsiteX55" fmla="*/ 3546475 w 4749803"/>
              <a:gd name="connsiteY55" fmla="*/ 1276350 h 1749426"/>
              <a:gd name="connsiteX56" fmla="*/ 3546475 w 4749803"/>
              <a:gd name="connsiteY56" fmla="*/ 1304925 h 1749426"/>
              <a:gd name="connsiteX57" fmla="*/ 3613150 w 4749803"/>
              <a:gd name="connsiteY57" fmla="*/ 1301750 h 1749426"/>
              <a:gd name="connsiteX58" fmla="*/ 3613150 w 4749803"/>
              <a:gd name="connsiteY58" fmla="*/ 1330325 h 1749426"/>
              <a:gd name="connsiteX59" fmla="*/ 3705225 w 4749803"/>
              <a:gd name="connsiteY59" fmla="*/ 1330325 h 1749426"/>
              <a:gd name="connsiteX60" fmla="*/ 3705225 w 4749803"/>
              <a:gd name="connsiteY60" fmla="*/ 1358900 h 1749426"/>
              <a:gd name="connsiteX61" fmla="*/ 3743325 w 4749803"/>
              <a:gd name="connsiteY61" fmla="*/ 1362075 h 1749426"/>
              <a:gd name="connsiteX62" fmla="*/ 3743325 w 4749803"/>
              <a:gd name="connsiteY62" fmla="*/ 1384300 h 1749426"/>
              <a:gd name="connsiteX63" fmla="*/ 4114800 w 4749803"/>
              <a:gd name="connsiteY63" fmla="*/ 1387475 h 1749426"/>
              <a:gd name="connsiteX64" fmla="*/ 4111625 w 4749803"/>
              <a:gd name="connsiteY64" fmla="*/ 1438276 h 1749426"/>
              <a:gd name="connsiteX65" fmla="*/ 4127500 w 4749803"/>
              <a:gd name="connsiteY65" fmla="*/ 1438275 h 1749426"/>
              <a:gd name="connsiteX66" fmla="*/ 4127501 w 4749803"/>
              <a:gd name="connsiteY66" fmla="*/ 1489076 h 1749426"/>
              <a:gd name="connsiteX67" fmla="*/ 4146552 w 4749803"/>
              <a:gd name="connsiteY67" fmla="*/ 1489076 h 1749426"/>
              <a:gd name="connsiteX68" fmla="*/ 4146552 w 4749803"/>
              <a:gd name="connsiteY68" fmla="*/ 1517651 h 1749426"/>
              <a:gd name="connsiteX69" fmla="*/ 4181478 w 4749803"/>
              <a:gd name="connsiteY69" fmla="*/ 1517651 h 1749426"/>
              <a:gd name="connsiteX70" fmla="*/ 4181478 w 4749803"/>
              <a:gd name="connsiteY70" fmla="*/ 1549400 h 1749426"/>
              <a:gd name="connsiteX71" fmla="*/ 4248153 w 4749803"/>
              <a:gd name="connsiteY71" fmla="*/ 1549399 h 1749426"/>
              <a:gd name="connsiteX72" fmla="*/ 4248153 w 4749803"/>
              <a:gd name="connsiteY72" fmla="*/ 1587499 h 1749426"/>
              <a:gd name="connsiteX73" fmla="*/ 4413253 w 4749803"/>
              <a:gd name="connsiteY73" fmla="*/ 1590675 h 1749426"/>
              <a:gd name="connsiteX74" fmla="*/ 4413253 w 4749803"/>
              <a:gd name="connsiteY74" fmla="*/ 1619250 h 1749426"/>
              <a:gd name="connsiteX75" fmla="*/ 4489453 w 4749803"/>
              <a:gd name="connsiteY75" fmla="*/ 1619249 h 1749426"/>
              <a:gd name="connsiteX76" fmla="*/ 4489452 w 4749803"/>
              <a:gd name="connsiteY76" fmla="*/ 1663699 h 1749426"/>
              <a:gd name="connsiteX77" fmla="*/ 4721229 w 4749803"/>
              <a:gd name="connsiteY77" fmla="*/ 1666876 h 1749426"/>
              <a:gd name="connsiteX78" fmla="*/ 4721228 w 4749803"/>
              <a:gd name="connsiteY78" fmla="*/ 1708150 h 1749426"/>
              <a:gd name="connsiteX79" fmla="*/ 4749803 w 4749803"/>
              <a:gd name="connsiteY79" fmla="*/ 1708151 h 1749426"/>
              <a:gd name="connsiteX80" fmla="*/ 4749803 w 4749803"/>
              <a:gd name="connsiteY80" fmla="*/ 1749426 h 1749426"/>
              <a:gd name="connsiteX0" fmla="*/ 0 w 4749803"/>
              <a:gd name="connsiteY0" fmla="*/ 0 h 1755776"/>
              <a:gd name="connsiteX1" fmla="*/ 450850 w 4749803"/>
              <a:gd name="connsiteY1" fmla="*/ 6350 h 1755776"/>
              <a:gd name="connsiteX2" fmla="*/ 450850 w 4749803"/>
              <a:gd name="connsiteY2" fmla="*/ 28575 h 1755776"/>
              <a:gd name="connsiteX3" fmla="*/ 638175 w 4749803"/>
              <a:gd name="connsiteY3" fmla="*/ 28575 h 1755776"/>
              <a:gd name="connsiteX4" fmla="*/ 641350 w 4749803"/>
              <a:gd name="connsiteY4" fmla="*/ 50800 h 1755776"/>
              <a:gd name="connsiteX5" fmla="*/ 838200 w 4749803"/>
              <a:gd name="connsiteY5" fmla="*/ 57150 h 1755776"/>
              <a:gd name="connsiteX6" fmla="*/ 841375 w 4749803"/>
              <a:gd name="connsiteY6" fmla="*/ 79375 h 1755776"/>
              <a:gd name="connsiteX7" fmla="*/ 898525 w 4749803"/>
              <a:gd name="connsiteY7" fmla="*/ 79375 h 1755776"/>
              <a:gd name="connsiteX8" fmla="*/ 908050 w 4749803"/>
              <a:gd name="connsiteY8" fmla="*/ 101600 h 1755776"/>
              <a:gd name="connsiteX9" fmla="*/ 1416050 w 4749803"/>
              <a:gd name="connsiteY9" fmla="*/ 104775 h 1755776"/>
              <a:gd name="connsiteX10" fmla="*/ 1416050 w 4749803"/>
              <a:gd name="connsiteY10" fmla="*/ 120650 h 1755776"/>
              <a:gd name="connsiteX11" fmla="*/ 1431925 w 4749803"/>
              <a:gd name="connsiteY11" fmla="*/ 120650 h 1755776"/>
              <a:gd name="connsiteX12" fmla="*/ 1431925 w 4749803"/>
              <a:gd name="connsiteY12" fmla="*/ 136525 h 1755776"/>
              <a:gd name="connsiteX13" fmla="*/ 1441450 w 4749803"/>
              <a:gd name="connsiteY13" fmla="*/ 136525 h 1755776"/>
              <a:gd name="connsiteX14" fmla="*/ 1441450 w 4749803"/>
              <a:gd name="connsiteY14" fmla="*/ 155575 h 1755776"/>
              <a:gd name="connsiteX15" fmla="*/ 1466850 w 4749803"/>
              <a:gd name="connsiteY15" fmla="*/ 161925 h 1755776"/>
              <a:gd name="connsiteX16" fmla="*/ 1466850 w 4749803"/>
              <a:gd name="connsiteY16" fmla="*/ 180975 h 1755776"/>
              <a:gd name="connsiteX17" fmla="*/ 1889125 w 4749803"/>
              <a:gd name="connsiteY17" fmla="*/ 180975 h 1755776"/>
              <a:gd name="connsiteX18" fmla="*/ 1889125 w 4749803"/>
              <a:gd name="connsiteY18" fmla="*/ 209550 h 1755776"/>
              <a:gd name="connsiteX19" fmla="*/ 1927225 w 4749803"/>
              <a:gd name="connsiteY19" fmla="*/ 209550 h 1755776"/>
              <a:gd name="connsiteX20" fmla="*/ 1930400 w 4749803"/>
              <a:gd name="connsiteY20" fmla="*/ 234950 h 1755776"/>
              <a:gd name="connsiteX21" fmla="*/ 2320925 w 4749803"/>
              <a:gd name="connsiteY21" fmla="*/ 238125 h 1755776"/>
              <a:gd name="connsiteX22" fmla="*/ 2317750 w 4749803"/>
              <a:gd name="connsiteY22" fmla="*/ 263525 h 1755776"/>
              <a:gd name="connsiteX23" fmla="*/ 2343150 w 4749803"/>
              <a:gd name="connsiteY23" fmla="*/ 263525 h 1755776"/>
              <a:gd name="connsiteX24" fmla="*/ 2346325 w 4749803"/>
              <a:gd name="connsiteY24" fmla="*/ 358775 h 1755776"/>
              <a:gd name="connsiteX25" fmla="*/ 2355850 w 4749803"/>
              <a:gd name="connsiteY25" fmla="*/ 361950 h 1755776"/>
              <a:gd name="connsiteX26" fmla="*/ 2359025 w 4749803"/>
              <a:gd name="connsiteY26" fmla="*/ 444500 h 1755776"/>
              <a:gd name="connsiteX27" fmla="*/ 2365375 w 4749803"/>
              <a:gd name="connsiteY27" fmla="*/ 444500 h 1755776"/>
              <a:gd name="connsiteX28" fmla="*/ 2362200 w 4749803"/>
              <a:gd name="connsiteY28" fmla="*/ 546100 h 1755776"/>
              <a:gd name="connsiteX29" fmla="*/ 2371725 w 4749803"/>
              <a:gd name="connsiteY29" fmla="*/ 546100 h 1755776"/>
              <a:gd name="connsiteX30" fmla="*/ 2371725 w 4749803"/>
              <a:gd name="connsiteY30" fmla="*/ 625475 h 1755776"/>
              <a:gd name="connsiteX31" fmla="*/ 2381250 w 4749803"/>
              <a:gd name="connsiteY31" fmla="*/ 625475 h 1755776"/>
              <a:gd name="connsiteX32" fmla="*/ 2378075 w 4749803"/>
              <a:gd name="connsiteY32" fmla="*/ 704850 h 1755776"/>
              <a:gd name="connsiteX33" fmla="*/ 2387600 w 4749803"/>
              <a:gd name="connsiteY33" fmla="*/ 704850 h 1755776"/>
              <a:gd name="connsiteX34" fmla="*/ 2381250 w 4749803"/>
              <a:gd name="connsiteY34" fmla="*/ 777875 h 1755776"/>
              <a:gd name="connsiteX35" fmla="*/ 2397125 w 4749803"/>
              <a:gd name="connsiteY35" fmla="*/ 777875 h 1755776"/>
              <a:gd name="connsiteX36" fmla="*/ 2393950 w 4749803"/>
              <a:gd name="connsiteY36" fmla="*/ 835025 h 1755776"/>
              <a:gd name="connsiteX37" fmla="*/ 2397125 w 4749803"/>
              <a:gd name="connsiteY37" fmla="*/ 835025 h 1755776"/>
              <a:gd name="connsiteX38" fmla="*/ 2397125 w 4749803"/>
              <a:gd name="connsiteY38" fmla="*/ 914400 h 1755776"/>
              <a:gd name="connsiteX39" fmla="*/ 2422525 w 4749803"/>
              <a:gd name="connsiteY39" fmla="*/ 914400 h 1755776"/>
              <a:gd name="connsiteX40" fmla="*/ 2422525 w 4749803"/>
              <a:gd name="connsiteY40" fmla="*/ 965200 h 1755776"/>
              <a:gd name="connsiteX41" fmla="*/ 2447925 w 4749803"/>
              <a:gd name="connsiteY41" fmla="*/ 962025 h 1755776"/>
              <a:gd name="connsiteX42" fmla="*/ 2447925 w 4749803"/>
              <a:gd name="connsiteY42" fmla="*/ 984250 h 1755776"/>
              <a:gd name="connsiteX43" fmla="*/ 2530475 w 4749803"/>
              <a:gd name="connsiteY43" fmla="*/ 987425 h 1755776"/>
              <a:gd name="connsiteX44" fmla="*/ 2530475 w 4749803"/>
              <a:gd name="connsiteY44" fmla="*/ 1016000 h 1755776"/>
              <a:gd name="connsiteX45" fmla="*/ 2838450 w 4749803"/>
              <a:gd name="connsiteY45" fmla="*/ 1019175 h 1755776"/>
              <a:gd name="connsiteX46" fmla="*/ 2838450 w 4749803"/>
              <a:gd name="connsiteY46" fmla="*/ 1035050 h 1755776"/>
              <a:gd name="connsiteX47" fmla="*/ 2857500 w 4749803"/>
              <a:gd name="connsiteY47" fmla="*/ 1035050 h 1755776"/>
              <a:gd name="connsiteX48" fmla="*/ 2854325 w 4749803"/>
              <a:gd name="connsiteY48" fmla="*/ 1085850 h 1755776"/>
              <a:gd name="connsiteX49" fmla="*/ 2876550 w 4749803"/>
              <a:gd name="connsiteY49" fmla="*/ 1085850 h 1755776"/>
              <a:gd name="connsiteX50" fmla="*/ 2873375 w 4749803"/>
              <a:gd name="connsiteY50" fmla="*/ 1196975 h 1755776"/>
              <a:gd name="connsiteX51" fmla="*/ 3140075 w 4749803"/>
              <a:gd name="connsiteY51" fmla="*/ 1196975 h 1755776"/>
              <a:gd name="connsiteX52" fmla="*/ 3140075 w 4749803"/>
              <a:gd name="connsiteY52" fmla="*/ 1219200 h 1755776"/>
              <a:gd name="connsiteX53" fmla="*/ 3197225 w 4749803"/>
              <a:gd name="connsiteY53" fmla="*/ 1219200 h 1755776"/>
              <a:gd name="connsiteX54" fmla="*/ 3200400 w 4749803"/>
              <a:gd name="connsiteY54" fmla="*/ 1279525 h 1755776"/>
              <a:gd name="connsiteX55" fmla="*/ 3546475 w 4749803"/>
              <a:gd name="connsiteY55" fmla="*/ 1276350 h 1755776"/>
              <a:gd name="connsiteX56" fmla="*/ 3546475 w 4749803"/>
              <a:gd name="connsiteY56" fmla="*/ 1304925 h 1755776"/>
              <a:gd name="connsiteX57" fmla="*/ 3613150 w 4749803"/>
              <a:gd name="connsiteY57" fmla="*/ 1301750 h 1755776"/>
              <a:gd name="connsiteX58" fmla="*/ 3613150 w 4749803"/>
              <a:gd name="connsiteY58" fmla="*/ 1330325 h 1755776"/>
              <a:gd name="connsiteX59" fmla="*/ 3705225 w 4749803"/>
              <a:gd name="connsiteY59" fmla="*/ 1330325 h 1755776"/>
              <a:gd name="connsiteX60" fmla="*/ 3705225 w 4749803"/>
              <a:gd name="connsiteY60" fmla="*/ 1358900 h 1755776"/>
              <a:gd name="connsiteX61" fmla="*/ 3743325 w 4749803"/>
              <a:gd name="connsiteY61" fmla="*/ 1362075 h 1755776"/>
              <a:gd name="connsiteX62" fmla="*/ 3743325 w 4749803"/>
              <a:gd name="connsiteY62" fmla="*/ 1384300 h 1755776"/>
              <a:gd name="connsiteX63" fmla="*/ 4114800 w 4749803"/>
              <a:gd name="connsiteY63" fmla="*/ 1387475 h 1755776"/>
              <a:gd name="connsiteX64" fmla="*/ 4111625 w 4749803"/>
              <a:gd name="connsiteY64" fmla="*/ 1438276 h 1755776"/>
              <a:gd name="connsiteX65" fmla="*/ 4127500 w 4749803"/>
              <a:gd name="connsiteY65" fmla="*/ 1438275 h 1755776"/>
              <a:gd name="connsiteX66" fmla="*/ 4127501 w 4749803"/>
              <a:gd name="connsiteY66" fmla="*/ 1489076 h 1755776"/>
              <a:gd name="connsiteX67" fmla="*/ 4146552 w 4749803"/>
              <a:gd name="connsiteY67" fmla="*/ 1489076 h 1755776"/>
              <a:gd name="connsiteX68" fmla="*/ 4146552 w 4749803"/>
              <a:gd name="connsiteY68" fmla="*/ 1517651 h 1755776"/>
              <a:gd name="connsiteX69" fmla="*/ 4181478 w 4749803"/>
              <a:gd name="connsiteY69" fmla="*/ 1517651 h 1755776"/>
              <a:gd name="connsiteX70" fmla="*/ 4181478 w 4749803"/>
              <a:gd name="connsiteY70" fmla="*/ 1549400 h 1755776"/>
              <a:gd name="connsiteX71" fmla="*/ 4248153 w 4749803"/>
              <a:gd name="connsiteY71" fmla="*/ 1549399 h 1755776"/>
              <a:gd name="connsiteX72" fmla="*/ 4248153 w 4749803"/>
              <a:gd name="connsiteY72" fmla="*/ 1587499 h 1755776"/>
              <a:gd name="connsiteX73" fmla="*/ 4413253 w 4749803"/>
              <a:gd name="connsiteY73" fmla="*/ 1590675 h 1755776"/>
              <a:gd name="connsiteX74" fmla="*/ 4413253 w 4749803"/>
              <a:gd name="connsiteY74" fmla="*/ 1619250 h 1755776"/>
              <a:gd name="connsiteX75" fmla="*/ 4489453 w 4749803"/>
              <a:gd name="connsiteY75" fmla="*/ 1619249 h 1755776"/>
              <a:gd name="connsiteX76" fmla="*/ 4489452 w 4749803"/>
              <a:gd name="connsiteY76" fmla="*/ 1663699 h 1755776"/>
              <a:gd name="connsiteX77" fmla="*/ 4721229 w 4749803"/>
              <a:gd name="connsiteY77" fmla="*/ 1666876 h 1755776"/>
              <a:gd name="connsiteX78" fmla="*/ 4721228 w 4749803"/>
              <a:gd name="connsiteY78" fmla="*/ 1708150 h 1755776"/>
              <a:gd name="connsiteX79" fmla="*/ 4749803 w 4749803"/>
              <a:gd name="connsiteY79" fmla="*/ 1708151 h 1755776"/>
              <a:gd name="connsiteX80" fmla="*/ 4749803 w 4749803"/>
              <a:gd name="connsiteY80" fmla="*/ 1749426 h 1755776"/>
              <a:gd name="connsiteX81" fmla="*/ 4749803 w 4749803"/>
              <a:gd name="connsiteY81" fmla="*/ 1755776 h 1755776"/>
              <a:gd name="connsiteX0" fmla="*/ 0 w 4778378"/>
              <a:gd name="connsiteY0" fmla="*/ 0 h 1749426"/>
              <a:gd name="connsiteX1" fmla="*/ 450850 w 4778378"/>
              <a:gd name="connsiteY1" fmla="*/ 6350 h 1749426"/>
              <a:gd name="connsiteX2" fmla="*/ 450850 w 4778378"/>
              <a:gd name="connsiteY2" fmla="*/ 28575 h 1749426"/>
              <a:gd name="connsiteX3" fmla="*/ 638175 w 4778378"/>
              <a:gd name="connsiteY3" fmla="*/ 28575 h 1749426"/>
              <a:gd name="connsiteX4" fmla="*/ 641350 w 4778378"/>
              <a:gd name="connsiteY4" fmla="*/ 50800 h 1749426"/>
              <a:gd name="connsiteX5" fmla="*/ 838200 w 4778378"/>
              <a:gd name="connsiteY5" fmla="*/ 57150 h 1749426"/>
              <a:gd name="connsiteX6" fmla="*/ 841375 w 4778378"/>
              <a:gd name="connsiteY6" fmla="*/ 79375 h 1749426"/>
              <a:gd name="connsiteX7" fmla="*/ 898525 w 4778378"/>
              <a:gd name="connsiteY7" fmla="*/ 79375 h 1749426"/>
              <a:gd name="connsiteX8" fmla="*/ 908050 w 4778378"/>
              <a:gd name="connsiteY8" fmla="*/ 101600 h 1749426"/>
              <a:gd name="connsiteX9" fmla="*/ 1416050 w 4778378"/>
              <a:gd name="connsiteY9" fmla="*/ 104775 h 1749426"/>
              <a:gd name="connsiteX10" fmla="*/ 1416050 w 4778378"/>
              <a:gd name="connsiteY10" fmla="*/ 120650 h 1749426"/>
              <a:gd name="connsiteX11" fmla="*/ 1431925 w 4778378"/>
              <a:gd name="connsiteY11" fmla="*/ 120650 h 1749426"/>
              <a:gd name="connsiteX12" fmla="*/ 1431925 w 4778378"/>
              <a:gd name="connsiteY12" fmla="*/ 136525 h 1749426"/>
              <a:gd name="connsiteX13" fmla="*/ 1441450 w 4778378"/>
              <a:gd name="connsiteY13" fmla="*/ 136525 h 1749426"/>
              <a:gd name="connsiteX14" fmla="*/ 1441450 w 4778378"/>
              <a:gd name="connsiteY14" fmla="*/ 155575 h 1749426"/>
              <a:gd name="connsiteX15" fmla="*/ 1466850 w 4778378"/>
              <a:gd name="connsiteY15" fmla="*/ 161925 h 1749426"/>
              <a:gd name="connsiteX16" fmla="*/ 1466850 w 4778378"/>
              <a:gd name="connsiteY16" fmla="*/ 180975 h 1749426"/>
              <a:gd name="connsiteX17" fmla="*/ 1889125 w 4778378"/>
              <a:gd name="connsiteY17" fmla="*/ 180975 h 1749426"/>
              <a:gd name="connsiteX18" fmla="*/ 1889125 w 4778378"/>
              <a:gd name="connsiteY18" fmla="*/ 209550 h 1749426"/>
              <a:gd name="connsiteX19" fmla="*/ 1927225 w 4778378"/>
              <a:gd name="connsiteY19" fmla="*/ 209550 h 1749426"/>
              <a:gd name="connsiteX20" fmla="*/ 1930400 w 4778378"/>
              <a:gd name="connsiteY20" fmla="*/ 234950 h 1749426"/>
              <a:gd name="connsiteX21" fmla="*/ 2320925 w 4778378"/>
              <a:gd name="connsiteY21" fmla="*/ 238125 h 1749426"/>
              <a:gd name="connsiteX22" fmla="*/ 2317750 w 4778378"/>
              <a:gd name="connsiteY22" fmla="*/ 263525 h 1749426"/>
              <a:gd name="connsiteX23" fmla="*/ 2343150 w 4778378"/>
              <a:gd name="connsiteY23" fmla="*/ 263525 h 1749426"/>
              <a:gd name="connsiteX24" fmla="*/ 2346325 w 4778378"/>
              <a:gd name="connsiteY24" fmla="*/ 358775 h 1749426"/>
              <a:gd name="connsiteX25" fmla="*/ 2355850 w 4778378"/>
              <a:gd name="connsiteY25" fmla="*/ 361950 h 1749426"/>
              <a:gd name="connsiteX26" fmla="*/ 2359025 w 4778378"/>
              <a:gd name="connsiteY26" fmla="*/ 444500 h 1749426"/>
              <a:gd name="connsiteX27" fmla="*/ 2365375 w 4778378"/>
              <a:gd name="connsiteY27" fmla="*/ 444500 h 1749426"/>
              <a:gd name="connsiteX28" fmla="*/ 2362200 w 4778378"/>
              <a:gd name="connsiteY28" fmla="*/ 546100 h 1749426"/>
              <a:gd name="connsiteX29" fmla="*/ 2371725 w 4778378"/>
              <a:gd name="connsiteY29" fmla="*/ 546100 h 1749426"/>
              <a:gd name="connsiteX30" fmla="*/ 2371725 w 4778378"/>
              <a:gd name="connsiteY30" fmla="*/ 625475 h 1749426"/>
              <a:gd name="connsiteX31" fmla="*/ 2381250 w 4778378"/>
              <a:gd name="connsiteY31" fmla="*/ 625475 h 1749426"/>
              <a:gd name="connsiteX32" fmla="*/ 2378075 w 4778378"/>
              <a:gd name="connsiteY32" fmla="*/ 704850 h 1749426"/>
              <a:gd name="connsiteX33" fmla="*/ 2387600 w 4778378"/>
              <a:gd name="connsiteY33" fmla="*/ 704850 h 1749426"/>
              <a:gd name="connsiteX34" fmla="*/ 2381250 w 4778378"/>
              <a:gd name="connsiteY34" fmla="*/ 777875 h 1749426"/>
              <a:gd name="connsiteX35" fmla="*/ 2397125 w 4778378"/>
              <a:gd name="connsiteY35" fmla="*/ 777875 h 1749426"/>
              <a:gd name="connsiteX36" fmla="*/ 2393950 w 4778378"/>
              <a:gd name="connsiteY36" fmla="*/ 835025 h 1749426"/>
              <a:gd name="connsiteX37" fmla="*/ 2397125 w 4778378"/>
              <a:gd name="connsiteY37" fmla="*/ 835025 h 1749426"/>
              <a:gd name="connsiteX38" fmla="*/ 2397125 w 4778378"/>
              <a:gd name="connsiteY38" fmla="*/ 914400 h 1749426"/>
              <a:gd name="connsiteX39" fmla="*/ 2422525 w 4778378"/>
              <a:gd name="connsiteY39" fmla="*/ 914400 h 1749426"/>
              <a:gd name="connsiteX40" fmla="*/ 2422525 w 4778378"/>
              <a:gd name="connsiteY40" fmla="*/ 965200 h 1749426"/>
              <a:gd name="connsiteX41" fmla="*/ 2447925 w 4778378"/>
              <a:gd name="connsiteY41" fmla="*/ 962025 h 1749426"/>
              <a:gd name="connsiteX42" fmla="*/ 2447925 w 4778378"/>
              <a:gd name="connsiteY42" fmla="*/ 984250 h 1749426"/>
              <a:gd name="connsiteX43" fmla="*/ 2530475 w 4778378"/>
              <a:gd name="connsiteY43" fmla="*/ 987425 h 1749426"/>
              <a:gd name="connsiteX44" fmla="*/ 2530475 w 4778378"/>
              <a:gd name="connsiteY44" fmla="*/ 1016000 h 1749426"/>
              <a:gd name="connsiteX45" fmla="*/ 2838450 w 4778378"/>
              <a:gd name="connsiteY45" fmla="*/ 1019175 h 1749426"/>
              <a:gd name="connsiteX46" fmla="*/ 2838450 w 4778378"/>
              <a:gd name="connsiteY46" fmla="*/ 1035050 h 1749426"/>
              <a:gd name="connsiteX47" fmla="*/ 2857500 w 4778378"/>
              <a:gd name="connsiteY47" fmla="*/ 1035050 h 1749426"/>
              <a:gd name="connsiteX48" fmla="*/ 2854325 w 4778378"/>
              <a:gd name="connsiteY48" fmla="*/ 1085850 h 1749426"/>
              <a:gd name="connsiteX49" fmla="*/ 2876550 w 4778378"/>
              <a:gd name="connsiteY49" fmla="*/ 1085850 h 1749426"/>
              <a:gd name="connsiteX50" fmla="*/ 2873375 w 4778378"/>
              <a:gd name="connsiteY50" fmla="*/ 1196975 h 1749426"/>
              <a:gd name="connsiteX51" fmla="*/ 3140075 w 4778378"/>
              <a:gd name="connsiteY51" fmla="*/ 1196975 h 1749426"/>
              <a:gd name="connsiteX52" fmla="*/ 3140075 w 4778378"/>
              <a:gd name="connsiteY52" fmla="*/ 1219200 h 1749426"/>
              <a:gd name="connsiteX53" fmla="*/ 3197225 w 4778378"/>
              <a:gd name="connsiteY53" fmla="*/ 1219200 h 1749426"/>
              <a:gd name="connsiteX54" fmla="*/ 3200400 w 4778378"/>
              <a:gd name="connsiteY54" fmla="*/ 1279525 h 1749426"/>
              <a:gd name="connsiteX55" fmla="*/ 3546475 w 4778378"/>
              <a:gd name="connsiteY55" fmla="*/ 1276350 h 1749426"/>
              <a:gd name="connsiteX56" fmla="*/ 3546475 w 4778378"/>
              <a:gd name="connsiteY56" fmla="*/ 1304925 h 1749426"/>
              <a:gd name="connsiteX57" fmla="*/ 3613150 w 4778378"/>
              <a:gd name="connsiteY57" fmla="*/ 1301750 h 1749426"/>
              <a:gd name="connsiteX58" fmla="*/ 3613150 w 4778378"/>
              <a:gd name="connsiteY58" fmla="*/ 1330325 h 1749426"/>
              <a:gd name="connsiteX59" fmla="*/ 3705225 w 4778378"/>
              <a:gd name="connsiteY59" fmla="*/ 1330325 h 1749426"/>
              <a:gd name="connsiteX60" fmla="*/ 3705225 w 4778378"/>
              <a:gd name="connsiteY60" fmla="*/ 1358900 h 1749426"/>
              <a:gd name="connsiteX61" fmla="*/ 3743325 w 4778378"/>
              <a:gd name="connsiteY61" fmla="*/ 1362075 h 1749426"/>
              <a:gd name="connsiteX62" fmla="*/ 3743325 w 4778378"/>
              <a:gd name="connsiteY62" fmla="*/ 1384300 h 1749426"/>
              <a:gd name="connsiteX63" fmla="*/ 4114800 w 4778378"/>
              <a:gd name="connsiteY63" fmla="*/ 1387475 h 1749426"/>
              <a:gd name="connsiteX64" fmla="*/ 4111625 w 4778378"/>
              <a:gd name="connsiteY64" fmla="*/ 1438276 h 1749426"/>
              <a:gd name="connsiteX65" fmla="*/ 4127500 w 4778378"/>
              <a:gd name="connsiteY65" fmla="*/ 1438275 h 1749426"/>
              <a:gd name="connsiteX66" fmla="*/ 4127501 w 4778378"/>
              <a:gd name="connsiteY66" fmla="*/ 1489076 h 1749426"/>
              <a:gd name="connsiteX67" fmla="*/ 4146552 w 4778378"/>
              <a:gd name="connsiteY67" fmla="*/ 1489076 h 1749426"/>
              <a:gd name="connsiteX68" fmla="*/ 4146552 w 4778378"/>
              <a:gd name="connsiteY68" fmla="*/ 1517651 h 1749426"/>
              <a:gd name="connsiteX69" fmla="*/ 4181478 w 4778378"/>
              <a:gd name="connsiteY69" fmla="*/ 1517651 h 1749426"/>
              <a:gd name="connsiteX70" fmla="*/ 4181478 w 4778378"/>
              <a:gd name="connsiteY70" fmla="*/ 1549400 h 1749426"/>
              <a:gd name="connsiteX71" fmla="*/ 4248153 w 4778378"/>
              <a:gd name="connsiteY71" fmla="*/ 1549399 h 1749426"/>
              <a:gd name="connsiteX72" fmla="*/ 4248153 w 4778378"/>
              <a:gd name="connsiteY72" fmla="*/ 1587499 h 1749426"/>
              <a:gd name="connsiteX73" fmla="*/ 4413253 w 4778378"/>
              <a:gd name="connsiteY73" fmla="*/ 1590675 h 1749426"/>
              <a:gd name="connsiteX74" fmla="*/ 4413253 w 4778378"/>
              <a:gd name="connsiteY74" fmla="*/ 1619250 h 1749426"/>
              <a:gd name="connsiteX75" fmla="*/ 4489453 w 4778378"/>
              <a:gd name="connsiteY75" fmla="*/ 1619249 h 1749426"/>
              <a:gd name="connsiteX76" fmla="*/ 4489452 w 4778378"/>
              <a:gd name="connsiteY76" fmla="*/ 1663699 h 1749426"/>
              <a:gd name="connsiteX77" fmla="*/ 4721229 w 4778378"/>
              <a:gd name="connsiteY77" fmla="*/ 1666876 h 1749426"/>
              <a:gd name="connsiteX78" fmla="*/ 4721228 w 4778378"/>
              <a:gd name="connsiteY78" fmla="*/ 1708150 h 1749426"/>
              <a:gd name="connsiteX79" fmla="*/ 4749803 w 4778378"/>
              <a:gd name="connsiteY79" fmla="*/ 1708151 h 1749426"/>
              <a:gd name="connsiteX80" fmla="*/ 4749803 w 4778378"/>
              <a:gd name="connsiteY80" fmla="*/ 1749426 h 1749426"/>
              <a:gd name="connsiteX81" fmla="*/ 4778378 w 4778378"/>
              <a:gd name="connsiteY81" fmla="*/ 1743076 h 1749426"/>
              <a:gd name="connsiteX0" fmla="*/ 0 w 4768853"/>
              <a:gd name="connsiteY0" fmla="*/ 0 h 1749426"/>
              <a:gd name="connsiteX1" fmla="*/ 450850 w 4768853"/>
              <a:gd name="connsiteY1" fmla="*/ 6350 h 1749426"/>
              <a:gd name="connsiteX2" fmla="*/ 450850 w 4768853"/>
              <a:gd name="connsiteY2" fmla="*/ 28575 h 1749426"/>
              <a:gd name="connsiteX3" fmla="*/ 638175 w 4768853"/>
              <a:gd name="connsiteY3" fmla="*/ 28575 h 1749426"/>
              <a:gd name="connsiteX4" fmla="*/ 641350 w 4768853"/>
              <a:gd name="connsiteY4" fmla="*/ 50800 h 1749426"/>
              <a:gd name="connsiteX5" fmla="*/ 838200 w 4768853"/>
              <a:gd name="connsiteY5" fmla="*/ 57150 h 1749426"/>
              <a:gd name="connsiteX6" fmla="*/ 841375 w 4768853"/>
              <a:gd name="connsiteY6" fmla="*/ 79375 h 1749426"/>
              <a:gd name="connsiteX7" fmla="*/ 898525 w 4768853"/>
              <a:gd name="connsiteY7" fmla="*/ 79375 h 1749426"/>
              <a:gd name="connsiteX8" fmla="*/ 908050 w 4768853"/>
              <a:gd name="connsiteY8" fmla="*/ 101600 h 1749426"/>
              <a:gd name="connsiteX9" fmla="*/ 1416050 w 4768853"/>
              <a:gd name="connsiteY9" fmla="*/ 104775 h 1749426"/>
              <a:gd name="connsiteX10" fmla="*/ 1416050 w 4768853"/>
              <a:gd name="connsiteY10" fmla="*/ 120650 h 1749426"/>
              <a:gd name="connsiteX11" fmla="*/ 1431925 w 4768853"/>
              <a:gd name="connsiteY11" fmla="*/ 120650 h 1749426"/>
              <a:gd name="connsiteX12" fmla="*/ 1431925 w 4768853"/>
              <a:gd name="connsiteY12" fmla="*/ 136525 h 1749426"/>
              <a:gd name="connsiteX13" fmla="*/ 1441450 w 4768853"/>
              <a:gd name="connsiteY13" fmla="*/ 136525 h 1749426"/>
              <a:gd name="connsiteX14" fmla="*/ 1441450 w 4768853"/>
              <a:gd name="connsiteY14" fmla="*/ 155575 h 1749426"/>
              <a:gd name="connsiteX15" fmla="*/ 1466850 w 4768853"/>
              <a:gd name="connsiteY15" fmla="*/ 161925 h 1749426"/>
              <a:gd name="connsiteX16" fmla="*/ 1466850 w 4768853"/>
              <a:gd name="connsiteY16" fmla="*/ 180975 h 1749426"/>
              <a:gd name="connsiteX17" fmla="*/ 1889125 w 4768853"/>
              <a:gd name="connsiteY17" fmla="*/ 180975 h 1749426"/>
              <a:gd name="connsiteX18" fmla="*/ 1889125 w 4768853"/>
              <a:gd name="connsiteY18" fmla="*/ 209550 h 1749426"/>
              <a:gd name="connsiteX19" fmla="*/ 1927225 w 4768853"/>
              <a:gd name="connsiteY19" fmla="*/ 209550 h 1749426"/>
              <a:gd name="connsiteX20" fmla="*/ 1930400 w 4768853"/>
              <a:gd name="connsiteY20" fmla="*/ 234950 h 1749426"/>
              <a:gd name="connsiteX21" fmla="*/ 2320925 w 4768853"/>
              <a:gd name="connsiteY21" fmla="*/ 238125 h 1749426"/>
              <a:gd name="connsiteX22" fmla="*/ 2317750 w 4768853"/>
              <a:gd name="connsiteY22" fmla="*/ 263525 h 1749426"/>
              <a:gd name="connsiteX23" fmla="*/ 2343150 w 4768853"/>
              <a:gd name="connsiteY23" fmla="*/ 263525 h 1749426"/>
              <a:gd name="connsiteX24" fmla="*/ 2346325 w 4768853"/>
              <a:gd name="connsiteY24" fmla="*/ 358775 h 1749426"/>
              <a:gd name="connsiteX25" fmla="*/ 2355850 w 4768853"/>
              <a:gd name="connsiteY25" fmla="*/ 361950 h 1749426"/>
              <a:gd name="connsiteX26" fmla="*/ 2359025 w 4768853"/>
              <a:gd name="connsiteY26" fmla="*/ 444500 h 1749426"/>
              <a:gd name="connsiteX27" fmla="*/ 2365375 w 4768853"/>
              <a:gd name="connsiteY27" fmla="*/ 444500 h 1749426"/>
              <a:gd name="connsiteX28" fmla="*/ 2362200 w 4768853"/>
              <a:gd name="connsiteY28" fmla="*/ 546100 h 1749426"/>
              <a:gd name="connsiteX29" fmla="*/ 2371725 w 4768853"/>
              <a:gd name="connsiteY29" fmla="*/ 546100 h 1749426"/>
              <a:gd name="connsiteX30" fmla="*/ 2371725 w 4768853"/>
              <a:gd name="connsiteY30" fmla="*/ 625475 h 1749426"/>
              <a:gd name="connsiteX31" fmla="*/ 2381250 w 4768853"/>
              <a:gd name="connsiteY31" fmla="*/ 625475 h 1749426"/>
              <a:gd name="connsiteX32" fmla="*/ 2378075 w 4768853"/>
              <a:gd name="connsiteY32" fmla="*/ 704850 h 1749426"/>
              <a:gd name="connsiteX33" fmla="*/ 2387600 w 4768853"/>
              <a:gd name="connsiteY33" fmla="*/ 704850 h 1749426"/>
              <a:gd name="connsiteX34" fmla="*/ 2381250 w 4768853"/>
              <a:gd name="connsiteY34" fmla="*/ 777875 h 1749426"/>
              <a:gd name="connsiteX35" fmla="*/ 2397125 w 4768853"/>
              <a:gd name="connsiteY35" fmla="*/ 777875 h 1749426"/>
              <a:gd name="connsiteX36" fmla="*/ 2393950 w 4768853"/>
              <a:gd name="connsiteY36" fmla="*/ 835025 h 1749426"/>
              <a:gd name="connsiteX37" fmla="*/ 2397125 w 4768853"/>
              <a:gd name="connsiteY37" fmla="*/ 835025 h 1749426"/>
              <a:gd name="connsiteX38" fmla="*/ 2397125 w 4768853"/>
              <a:gd name="connsiteY38" fmla="*/ 914400 h 1749426"/>
              <a:gd name="connsiteX39" fmla="*/ 2422525 w 4768853"/>
              <a:gd name="connsiteY39" fmla="*/ 914400 h 1749426"/>
              <a:gd name="connsiteX40" fmla="*/ 2422525 w 4768853"/>
              <a:gd name="connsiteY40" fmla="*/ 965200 h 1749426"/>
              <a:gd name="connsiteX41" fmla="*/ 2447925 w 4768853"/>
              <a:gd name="connsiteY41" fmla="*/ 962025 h 1749426"/>
              <a:gd name="connsiteX42" fmla="*/ 2447925 w 4768853"/>
              <a:gd name="connsiteY42" fmla="*/ 984250 h 1749426"/>
              <a:gd name="connsiteX43" fmla="*/ 2530475 w 4768853"/>
              <a:gd name="connsiteY43" fmla="*/ 987425 h 1749426"/>
              <a:gd name="connsiteX44" fmla="*/ 2530475 w 4768853"/>
              <a:gd name="connsiteY44" fmla="*/ 1016000 h 1749426"/>
              <a:gd name="connsiteX45" fmla="*/ 2838450 w 4768853"/>
              <a:gd name="connsiteY45" fmla="*/ 1019175 h 1749426"/>
              <a:gd name="connsiteX46" fmla="*/ 2838450 w 4768853"/>
              <a:gd name="connsiteY46" fmla="*/ 1035050 h 1749426"/>
              <a:gd name="connsiteX47" fmla="*/ 2857500 w 4768853"/>
              <a:gd name="connsiteY47" fmla="*/ 1035050 h 1749426"/>
              <a:gd name="connsiteX48" fmla="*/ 2854325 w 4768853"/>
              <a:gd name="connsiteY48" fmla="*/ 1085850 h 1749426"/>
              <a:gd name="connsiteX49" fmla="*/ 2876550 w 4768853"/>
              <a:gd name="connsiteY49" fmla="*/ 1085850 h 1749426"/>
              <a:gd name="connsiteX50" fmla="*/ 2873375 w 4768853"/>
              <a:gd name="connsiteY50" fmla="*/ 1196975 h 1749426"/>
              <a:gd name="connsiteX51" fmla="*/ 3140075 w 4768853"/>
              <a:gd name="connsiteY51" fmla="*/ 1196975 h 1749426"/>
              <a:gd name="connsiteX52" fmla="*/ 3140075 w 4768853"/>
              <a:gd name="connsiteY52" fmla="*/ 1219200 h 1749426"/>
              <a:gd name="connsiteX53" fmla="*/ 3197225 w 4768853"/>
              <a:gd name="connsiteY53" fmla="*/ 1219200 h 1749426"/>
              <a:gd name="connsiteX54" fmla="*/ 3200400 w 4768853"/>
              <a:gd name="connsiteY54" fmla="*/ 1279525 h 1749426"/>
              <a:gd name="connsiteX55" fmla="*/ 3546475 w 4768853"/>
              <a:gd name="connsiteY55" fmla="*/ 1276350 h 1749426"/>
              <a:gd name="connsiteX56" fmla="*/ 3546475 w 4768853"/>
              <a:gd name="connsiteY56" fmla="*/ 1304925 h 1749426"/>
              <a:gd name="connsiteX57" fmla="*/ 3613150 w 4768853"/>
              <a:gd name="connsiteY57" fmla="*/ 1301750 h 1749426"/>
              <a:gd name="connsiteX58" fmla="*/ 3613150 w 4768853"/>
              <a:gd name="connsiteY58" fmla="*/ 1330325 h 1749426"/>
              <a:gd name="connsiteX59" fmla="*/ 3705225 w 4768853"/>
              <a:gd name="connsiteY59" fmla="*/ 1330325 h 1749426"/>
              <a:gd name="connsiteX60" fmla="*/ 3705225 w 4768853"/>
              <a:gd name="connsiteY60" fmla="*/ 1358900 h 1749426"/>
              <a:gd name="connsiteX61" fmla="*/ 3743325 w 4768853"/>
              <a:gd name="connsiteY61" fmla="*/ 1362075 h 1749426"/>
              <a:gd name="connsiteX62" fmla="*/ 3743325 w 4768853"/>
              <a:gd name="connsiteY62" fmla="*/ 1384300 h 1749426"/>
              <a:gd name="connsiteX63" fmla="*/ 4114800 w 4768853"/>
              <a:gd name="connsiteY63" fmla="*/ 1387475 h 1749426"/>
              <a:gd name="connsiteX64" fmla="*/ 4111625 w 4768853"/>
              <a:gd name="connsiteY64" fmla="*/ 1438276 h 1749426"/>
              <a:gd name="connsiteX65" fmla="*/ 4127500 w 4768853"/>
              <a:gd name="connsiteY65" fmla="*/ 1438275 h 1749426"/>
              <a:gd name="connsiteX66" fmla="*/ 4127501 w 4768853"/>
              <a:gd name="connsiteY66" fmla="*/ 1489076 h 1749426"/>
              <a:gd name="connsiteX67" fmla="*/ 4146552 w 4768853"/>
              <a:gd name="connsiteY67" fmla="*/ 1489076 h 1749426"/>
              <a:gd name="connsiteX68" fmla="*/ 4146552 w 4768853"/>
              <a:gd name="connsiteY68" fmla="*/ 1517651 h 1749426"/>
              <a:gd name="connsiteX69" fmla="*/ 4181478 w 4768853"/>
              <a:gd name="connsiteY69" fmla="*/ 1517651 h 1749426"/>
              <a:gd name="connsiteX70" fmla="*/ 4181478 w 4768853"/>
              <a:gd name="connsiteY70" fmla="*/ 1549400 h 1749426"/>
              <a:gd name="connsiteX71" fmla="*/ 4248153 w 4768853"/>
              <a:gd name="connsiteY71" fmla="*/ 1549399 h 1749426"/>
              <a:gd name="connsiteX72" fmla="*/ 4248153 w 4768853"/>
              <a:gd name="connsiteY72" fmla="*/ 1587499 h 1749426"/>
              <a:gd name="connsiteX73" fmla="*/ 4413253 w 4768853"/>
              <a:gd name="connsiteY73" fmla="*/ 1590675 h 1749426"/>
              <a:gd name="connsiteX74" fmla="*/ 4413253 w 4768853"/>
              <a:gd name="connsiteY74" fmla="*/ 1619250 h 1749426"/>
              <a:gd name="connsiteX75" fmla="*/ 4489453 w 4768853"/>
              <a:gd name="connsiteY75" fmla="*/ 1619249 h 1749426"/>
              <a:gd name="connsiteX76" fmla="*/ 4489452 w 4768853"/>
              <a:gd name="connsiteY76" fmla="*/ 1663699 h 1749426"/>
              <a:gd name="connsiteX77" fmla="*/ 4721229 w 4768853"/>
              <a:gd name="connsiteY77" fmla="*/ 1666876 h 1749426"/>
              <a:gd name="connsiteX78" fmla="*/ 4721228 w 4768853"/>
              <a:gd name="connsiteY78" fmla="*/ 1708150 h 1749426"/>
              <a:gd name="connsiteX79" fmla="*/ 4749803 w 4768853"/>
              <a:gd name="connsiteY79" fmla="*/ 1708151 h 1749426"/>
              <a:gd name="connsiteX80" fmla="*/ 4749803 w 4768853"/>
              <a:gd name="connsiteY80" fmla="*/ 1749426 h 1749426"/>
              <a:gd name="connsiteX81" fmla="*/ 4768853 w 4768853"/>
              <a:gd name="connsiteY81" fmla="*/ 1749426 h 1749426"/>
              <a:gd name="connsiteX0" fmla="*/ 0 w 4775203"/>
              <a:gd name="connsiteY0" fmla="*/ 0 h 1752601"/>
              <a:gd name="connsiteX1" fmla="*/ 450850 w 4775203"/>
              <a:gd name="connsiteY1" fmla="*/ 6350 h 1752601"/>
              <a:gd name="connsiteX2" fmla="*/ 450850 w 4775203"/>
              <a:gd name="connsiteY2" fmla="*/ 28575 h 1752601"/>
              <a:gd name="connsiteX3" fmla="*/ 638175 w 4775203"/>
              <a:gd name="connsiteY3" fmla="*/ 28575 h 1752601"/>
              <a:gd name="connsiteX4" fmla="*/ 641350 w 4775203"/>
              <a:gd name="connsiteY4" fmla="*/ 50800 h 1752601"/>
              <a:gd name="connsiteX5" fmla="*/ 838200 w 4775203"/>
              <a:gd name="connsiteY5" fmla="*/ 57150 h 1752601"/>
              <a:gd name="connsiteX6" fmla="*/ 841375 w 4775203"/>
              <a:gd name="connsiteY6" fmla="*/ 79375 h 1752601"/>
              <a:gd name="connsiteX7" fmla="*/ 898525 w 4775203"/>
              <a:gd name="connsiteY7" fmla="*/ 79375 h 1752601"/>
              <a:gd name="connsiteX8" fmla="*/ 908050 w 4775203"/>
              <a:gd name="connsiteY8" fmla="*/ 101600 h 1752601"/>
              <a:gd name="connsiteX9" fmla="*/ 1416050 w 4775203"/>
              <a:gd name="connsiteY9" fmla="*/ 104775 h 1752601"/>
              <a:gd name="connsiteX10" fmla="*/ 1416050 w 4775203"/>
              <a:gd name="connsiteY10" fmla="*/ 120650 h 1752601"/>
              <a:gd name="connsiteX11" fmla="*/ 1431925 w 4775203"/>
              <a:gd name="connsiteY11" fmla="*/ 120650 h 1752601"/>
              <a:gd name="connsiteX12" fmla="*/ 1431925 w 4775203"/>
              <a:gd name="connsiteY12" fmla="*/ 136525 h 1752601"/>
              <a:gd name="connsiteX13" fmla="*/ 1441450 w 4775203"/>
              <a:gd name="connsiteY13" fmla="*/ 136525 h 1752601"/>
              <a:gd name="connsiteX14" fmla="*/ 1441450 w 4775203"/>
              <a:gd name="connsiteY14" fmla="*/ 155575 h 1752601"/>
              <a:gd name="connsiteX15" fmla="*/ 1466850 w 4775203"/>
              <a:gd name="connsiteY15" fmla="*/ 161925 h 1752601"/>
              <a:gd name="connsiteX16" fmla="*/ 1466850 w 4775203"/>
              <a:gd name="connsiteY16" fmla="*/ 180975 h 1752601"/>
              <a:gd name="connsiteX17" fmla="*/ 1889125 w 4775203"/>
              <a:gd name="connsiteY17" fmla="*/ 180975 h 1752601"/>
              <a:gd name="connsiteX18" fmla="*/ 1889125 w 4775203"/>
              <a:gd name="connsiteY18" fmla="*/ 209550 h 1752601"/>
              <a:gd name="connsiteX19" fmla="*/ 1927225 w 4775203"/>
              <a:gd name="connsiteY19" fmla="*/ 209550 h 1752601"/>
              <a:gd name="connsiteX20" fmla="*/ 1930400 w 4775203"/>
              <a:gd name="connsiteY20" fmla="*/ 234950 h 1752601"/>
              <a:gd name="connsiteX21" fmla="*/ 2320925 w 4775203"/>
              <a:gd name="connsiteY21" fmla="*/ 238125 h 1752601"/>
              <a:gd name="connsiteX22" fmla="*/ 2317750 w 4775203"/>
              <a:gd name="connsiteY22" fmla="*/ 263525 h 1752601"/>
              <a:gd name="connsiteX23" fmla="*/ 2343150 w 4775203"/>
              <a:gd name="connsiteY23" fmla="*/ 263525 h 1752601"/>
              <a:gd name="connsiteX24" fmla="*/ 2346325 w 4775203"/>
              <a:gd name="connsiteY24" fmla="*/ 358775 h 1752601"/>
              <a:gd name="connsiteX25" fmla="*/ 2355850 w 4775203"/>
              <a:gd name="connsiteY25" fmla="*/ 361950 h 1752601"/>
              <a:gd name="connsiteX26" fmla="*/ 2359025 w 4775203"/>
              <a:gd name="connsiteY26" fmla="*/ 444500 h 1752601"/>
              <a:gd name="connsiteX27" fmla="*/ 2365375 w 4775203"/>
              <a:gd name="connsiteY27" fmla="*/ 444500 h 1752601"/>
              <a:gd name="connsiteX28" fmla="*/ 2362200 w 4775203"/>
              <a:gd name="connsiteY28" fmla="*/ 546100 h 1752601"/>
              <a:gd name="connsiteX29" fmla="*/ 2371725 w 4775203"/>
              <a:gd name="connsiteY29" fmla="*/ 546100 h 1752601"/>
              <a:gd name="connsiteX30" fmla="*/ 2371725 w 4775203"/>
              <a:gd name="connsiteY30" fmla="*/ 625475 h 1752601"/>
              <a:gd name="connsiteX31" fmla="*/ 2381250 w 4775203"/>
              <a:gd name="connsiteY31" fmla="*/ 625475 h 1752601"/>
              <a:gd name="connsiteX32" fmla="*/ 2378075 w 4775203"/>
              <a:gd name="connsiteY32" fmla="*/ 704850 h 1752601"/>
              <a:gd name="connsiteX33" fmla="*/ 2387600 w 4775203"/>
              <a:gd name="connsiteY33" fmla="*/ 704850 h 1752601"/>
              <a:gd name="connsiteX34" fmla="*/ 2381250 w 4775203"/>
              <a:gd name="connsiteY34" fmla="*/ 777875 h 1752601"/>
              <a:gd name="connsiteX35" fmla="*/ 2397125 w 4775203"/>
              <a:gd name="connsiteY35" fmla="*/ 777875 h 1752601"/>
              <a:gd name="connsiteX36" fmla="*/ 2393950 w 4775203"/>
              <a:gd name="connsiteY36" fmla="*/ 835025 h 1752601"/>
              <a:gd name="connsiteX37" fmla="*/ 2397125 w 4775203"/>
              <a:gd name="connsiteY37" fmla="*/ 835025 h 1752601"/>
              <a:gd name="connsiteX38" fmla="*/ 2397125 w 4775203"/>
              <a:gd name="connsiteY38" fmla="*/ 914400 h 1752601"/>
              <a:gd name="connsiteX39" fmla="*/ 2422525 w 4775203"/>
              <a:gd name="connsiteY39" fmla="*/ 914400 h 1752601"/>
              <a:gd name="connsiteX40" fmla="*/ 2422525 w 4775203"/>
              <a:gd name="connsiteY40" fmla="*/ 965200 h 1752601"/>
              <a:gd name="connsiteX41" fmla="*/ 2447925 w 4775203"/>
              <a:gd name="connsiteY41" fmla="*/ 962025 h 1752601"/>
              <a:gd name="connsiteX42" fmla="*/ 2447925 w 4775203"/>
              <a:gd name="connsiteY42" fmla="*/ 984250 h 1752601"/>
              <a:gd name="connsiteX43" fmla="*/ 2530475 w 4775203"/>
              <a:gd name="connsiteY43" fmla="*/ 987425 h 1752601"/>
              <a:gd name="connsiteX44" fmla="*/ 2530475 w 4775203"/>
              <a:gd name="connsiteY44" fmla="*/ 1016000 h 1752601"/>
              <a:gd name="connsiteX45" fmla="*/ 2838450 w 4775203"/>
              <a:gd name="connsiteY45" fmla="*/ 1019175 h 1752601"/>
              <a:gd name="connsiteX46" fmla="*/ 2838450 w 4775203"/>
              <a:gd name="connsiteY46" fmla="*/ 1035050 h 1752601"/>
              <a:gd name="connsiteX47" fmla="*/ 2857500 w 4775203"/>
              <a:gd name="connsiteY47" fmla="*/ 1035050 h 1752601"/>
              <a:gd name="connsiteX48" fmla="*/ 2854325 w 4775203"/>
              <a:gd name="connsiteY48" fmla="*/ 1085850 h 1752601"/>
              <a:gd name="connsiteX49" fmla="*/ 2876550 w 4775203"/>
              <a:gd name="connsiteY49" fmla="*/ 1085850 h 1752601"/>
              <a:gd name="connsiteX50" fmla="*/ 2873375 w 4775203"/>
              <a:gd name="connsiteY50" fmla="*/ 1196975 h 1752601"/>
              <a:gd name="connsiteX51" fmla="*/ 3140075 w 4775203"/>
              <a:gd name="connsiteY51" fmla="*/ 1196975 h 1752601"/>
              <a:gd name="connsiteX52" fmla="*/ 3140075 w 4775203"/>
              <a:gd name="connsiteY52" fmla="*/ 1219200 h 1752601"/>
              <a:gd name="connsiteX53" fmla="*/ 3197225 w 4775203"/>
              <a:gd name="connsiteY53" fmla="*/ 1219200 h 1752601"/>
              <a:gd name="connsiteX54" fmla="*/ 3200400 w 4775203"/>
              <a:gd name="connsiteY54" fmla="*/ 1279525 h 1752601"/>
              <a:gd name="connsiteX55" fmla="*/ 3546475 w 4775203"/>
              <a:gd name="connsiteY55" fmla="*/ 1276350 h 1752601"/>
              <a:gd name="connsiteX56" fmla="*/ 3546475 w 4775203"/>
              <a:gd name="connsiteY56" fmla="*/ 1304925 h 1752601"/>
              <a:gd name="connsiteX57" fmla="*/ 3613150 w 4775203"/>
              <a:gd name="connsiteY57" fmla="*/ 1301750 h 1752601"/>
              <a:gd name="connsiteX58" fmla="*/ 3613150 w 4775203"/>
              <a:gd name="connsiteY58" fmla="*/ 1330325 h 1752601"/>
              <a:gd name="connsiteX59" fmla="*/ 3705225 w 4775203"/>
              <a:gd name="connsiteY59" fmla="*/ 1330325 h 1752601"/>
              <a:gd name="connsiteX60" fmla="*/ 3705225 w 4775203"/>
              <a:gd name="connsiteY60" fmla="*/ 1358900 h 1752601"/>
              <a:gd name="connsiteX61" fmla="*/ 3743325 w 4775203"/>
              <a:gd name="connsiteY61" fmla="*/ 1362075 h 1752601"/>
              <a:gd name="connsiteX62" fmla="*/ 3743325 w 4775203"/>
              <a:gd name="connsiteY62" fmla="*/ 1384300 h 1752601"/>
              <a:gd name="connsiteX63" fmla="*/ 4114800 w 4775203"/>
              <a:gd name="connsiteY63" fmla="*/ 1387475 h 1752601"/>
              <a:gd name="connsiteX64" fmla="*/ 4111625 w 4775203"/>
              <a:gd name="connsiteY64" fmla="*/ 1438276 h 1752601"/>
              <a:gd name="connsiteX65" fmla="*/ 4127500 w 4775203"/>
              <a:gd name="connsiteY65" fmla="*/ 1438275 h 1752601"/>
              <a:gd name="connsiteX66" fmla="*/ 4127501 w 4775203"/>
              <a:gd name="connsiteY66" fmla="*/ 1489076 h 1752601"/>
              <a:gd name="connsiteX67" fmla="*/ 4146552 w 4775203"/>
              <a:gd name="connsiteY67" fmla="*/ 1489076 h 1752601"/>
              <a:gd name="connsiteX68" fmla="*/ 4146552 w 4775203"/>
              <a:gd name="connsiteY68" fmla="*/ 1517651 h 1752601"/>
              <a:gd name="connsiteX69" fmla="*/ 4181478 w 4775203"/>
              <a:gd name="connsiteY69" fmla="*/ 1517651 h 1752601"/>
              <a:gd name="connsiteX70" fmla="*/ 4181478 w 4775203"/>
              <a:gd name="connsiteY70" fmla="*/ 1549400 h 1752601"/>
              <a:gd name="connsiteX71" fmla="*/ 4248153 w 4775203"/>
              <a:gd name="connsiteY71" fmla="*/ 1549399 h 1752601"/>
              <a:gd name="connsiteX72" fmla="*/ 4248153 w 4775203"/>
              <a:gd name="connsiteY72" fmla="*/ 1587499 h 1752601"/>
              <a:gd name="connsiteX73" fmla="*/ 4413253 w 4775203"/>
              <a:gd name="connsiteY73" fmla="*/ 1590675 h 1752601"/>
              <a:gd name="connsiteX74" fmla="*/ 4413253 w 4775203"/>
              <a:gd name="connsiteY74" fmla="*/ 1619250 h 1752601"/>
              <a:gd name="connsiteX75" fmla="*/ 4489453 w 4775203"/>
              <a:gd name="connsiteY75" fmla="*/ 1619249 h 1752601"/>
              <a:gd name="connsiteX76" fmla="*/ 4489452 w 4775203"/>
              <a:gd name="connsiteY76" fmla="*/ 1663699 h 1752601"/>
              <a:gd name="connsiteX77" fmla="*/ 4721229 w 4775203"/>
              <a:gd name="connsiteY77" fmla="*/ 1666876 h 1752601"/>
              <a:gd name="connsiteX78" fmla="*/ 4721228 w 4775203"/>
              <a:gd name="connsiteY78" fmla="*/ 1708150 h 1752601"/>
              <a:gd name="connsiteX79" fmla="*/ 4749803 w 4775203"/>
              <a:gd name="connsiteY79" fmla="*/ 1708151 h 1752601"/>
              <a:gd name="connsiteX80" fmla="*/ 4749803 w 4775203"/>
              <a:gd name="connsiteY80" fmla="*/ 1749426 h 1752601"/>
              <a:gd name="connsiteX81" fmla="*/ 4768853 w 4775203"/>
              <a:gd name="connsiteY81" fmla="*/ 1749426 h 1752601"/>
              <a:gd name="connsiteX82" fmla="*/ 4775203 w 4775203"/>
              <a:gd name="connsiteY82" fmla="*/ 1752601 h 1752601"/>
              <a:gd name="connsiteX0" fmla="*/ 0 w 4772028"/>
              <a:gd name="connsiteY0" fmla="*/ 0 h 1803401"/>
              <a:gd name="connsiteX1" fmla="*/ 450850 w 4772028"/>
              <a:gd name="connsiteY1" fmla="*/ 6350 h 1803401"/>
              <a:gd name="connsiteX2" fmla="*/ 450850 w 4772028"/>
              <a:gd name="connsiteY2" fmla="*/ 28575 h 1803401"/>
              <a:gd name="connsiteX3" fmla="*/ 638175 w 4772028"/>
              <a:gd name="connsiteY3" fmla="*/ 28575 h 1803401"/>
              <a:gd name="connsiteX4" fmla="*/ 641350 w 4772028"/>
              <a:gd name="connsiteY4" fmla="*/ 50800 h 1803401"/>
              <a:gd name="connsiteX5" fmla="*/ 838200 w 4772028"/>
              <a:gd name="connsiteY5" fmla="*/ 57150 h 1803401"/>
              <a:gd name="connsiteX6" fmla="*/ 841375 w 4772028"/>
              <a:gd name="connsiteY6" fmla="*/ 79375 h 1803401"/>
              <a:gd name="connsiteX7" fmla="*/ 898525 w 4772028"/>
              <a:gd name="connsiteY7" fmla="*/ 79375 h 1803401"/>
              <a:gd name="connsiteX8" fmla="*/ 908050 w 4772028"/>
              <a:gd name="connsiteY8" fmla="*/ 101600 h 1803401"/>
              <a:gd name="connsiteX9" fmla="*/ 1416050 w 4772028"/>
              <a:gd name="connsiteY9" fmla="*/ 104775 h 1803401"/>
              <a:gd name="connsiteX10" fmla="*/ 1416050 w 4772028"/>
              <a:gd name="connsiteY10" fmla="*/ 120650 h 1803401"/>
              <a:gd name="connsiteX11" fmla="*/ 1431925 w 4772028"/>
              <a:gd name="connsiteY11" fmla="*/ 120650 h 1803401"/>
              <a:gd name="connsiteX12" fmla="*/ 1431925 w 4772028"/>
              <a:gd name="connsiteY12" fmla="*/ 136525 h 1803401"/>
              <a:gd name="connsiteX13" fmla="*/ 1441450 w 4772028"/>
              <a:gd name="connsiteY13" fmla="*/ 136525 h 1803401"/>
              <a:gd name="connsiteX14" fmla="*/ 1441450 w 4772028"/>
              <a:gd name="connsiteY14" fmla="*/ 155575 h 1803401"/>
              <a:gd name="connsiteX15" fmla="*/ 1466850 w 4772028"/>
              <a:gd name="connsiteY15" fmla="*/ 161925 h 1803401"/>
              <a:gd name="connsiteX16" fmla="*/ 1466850 w 4772028"/>
              <a:gd name="connsiteY16" fmla="*/ 180975 h 1803401"/>
              <a:gd name="connsiteX17" fmla="*/ 1889125 w 4772028"/>
              <a:gd name="connsiteY17" fmla="*/ 180975 h 1803401"/>
              <a:gd name="connsiteX18" fmla="*/ 1889125 w 4772028"/>
              <a:gd name="connsiteY18" fmla="*/ 209550 h 1803401"/>
              <a:gd name="connsiteX19" fmla="*/ 1927225 w 4772028"/>
              <a:gd name="connsiteY19" fmla="*/ 209550 h 1803401"/>
              <a:gd name="connsiteX20" fmla="*/ 1930400 w 4772028"/>
              <a:gd name="connsiteY20" fmla="*/ 234950 h 1803401"/>
              <a:gd name="connsiteX21" fmla="*/ 2320925 w 4772028"/>
              <a:gd name="connsiteY21" fmla="*/ 238125 h 1803401"/>
              <a:gd name="connsiteX22" fmla="*/ 2317750 w 4772028"/>
              <a:gd name="connsiteY22" fmla="*/ 263525 h 1803401"/>
              <a:gd name="connsiteX23" fmla="*/ 2343150 w 4772028"/>
              <a:gd name="connsiteY23" fmla="*/ 263525 h 1803401"/>
              <a:gd name="connsiteX24" fmla="*/ 2346325 w 4772028"/>
              <a:gd name="connsiteY24" fmla="*/ 358775 h 1803401"/>
              <a:gd name="connsiteX25" fmla="*/ 2355850 w 4772028"/>
              <a:gd name="connsiteY25" fmla="*/ 361950 h 1803401"/>
              <a:gd name="connsiteX26" fmla="*/ 2359025 w 4772028"/>
              <a:gd name="connsiteY26" fmla="*/ 444500 h 1803401"/>
              <a:gd name="connsiteX27" fmla="*/ 2365375 w 4772028"/>
              <a:gd name="connsiteY27" fmla="*/ 444500 h 1803401"/>
              <a:gd name="connsiteX28" fmla="*/ 2362200 w 4772028"/>
              <a:gd name="connsiteY28" fmla="*/ 546100 h 1803401"/>
              <a:gd name="connsiteX29" fmla="*/ 2371725 w 4772028"/>
              <a:gd name="connsiteY29" fmla="*/ 546100 h 1803401"/>
              <a:gd name="connsiteX30" fmla="*/ 2371725 w 4772028"/>
              <a:gd name="connsiteY30" fmla="*/ 625475 h 1803401"/>
              <a:gd name="connsiteX31" fmla="*/ 2381250 w 4772028"/>
              <a:gd name="connsiteY31" fmla="*/ 625475 h 1803401"/>
              <a:gd name="connsiteX32" fmla="*/ 2378075 w 4772028"/>
              <a:gd name="connsiteY32" fmla="*/ 704850 h 1803401"/>
              <a:gd name="connsiteX33" fmla="*/ 2387600 w 4772028"/>
              <a:gd name="connsiteY33" fmla="*/ 704850 h 1803401"/>
              <a:gd name="connsiteX34" fmla="*/ 2381250 w 4772028"/>
              <a:gd name="connsiteY34" fmla="*/ 777875 h 1803401"/>
              <a:gd name="connsiteX35" fmla="*/ 2397125 w 4772028"/>
              <a:gd name="connsiteY35" fmla="*/ 777875 h 1803401"/>
              <a:gd name="connsiteX36" fmla="*/ 2393950 w 4772028"/>
              <a:gd name="connsiteY36" fmla="*/ 835025 h 1803401"/>
              <a:gd name="connsiteX37" fmla="*/ 2397125 w 4772028"/>
              <a:gd name="connsiteY37" fmla="*/ 835025 h 1803401"/>
              <a:gd name="connsiteX38" fmla="*/ 2397125 w 4772028"/>
              <a:gd name="connsiteY38" fmla="*/ 914400 h 1803401"/>
              <a:gd name="connsiteX39" fmla="*/ 2422525 w 4772028"/>
              <a:gd name="connsiteY39" fmla="*/ 914400 h 1803401"/>
              <a:gd name="connsiteX40" fmla="*/ 2422525 w 4772028"/>
              <a:gd name="connsiteY40" fmla="*/ 965200 h 1803401"/>
              <a:gd name="connsiteX41" fmla="*/ 2447925 w 4772028"/>
              <a:gd name="connsiteY41" fmla="*/ 962025 h 1803401"/>
              <a:gd name="connsiteX42" fmla="*/ 2447925 w 4772028"/>
              <a:gd name="connsiteY42" fmla="*/ 984250 h 1803401"/>
              <a:gd name="connsiteX43" fmla="*/ 2530475 w 4772028"/>
              <a:gd name="connsiteY43" fmla="*/ 987425 h 1803401"/>
              <a:gd name="connsiteX44" fmla="*/ 2530475 w 4772028"/>
              <a:gd name="connsiteY44" fmla="*/ 1016000 h 1803401"/>
              <a:gd name="connsiteX45" fmla="*/ 2838450 w 4772028"/>
              <a:gd name="connsiteY45" fmla="*/ 1019175 h 1803401"/>
              <a:gd name="connsiteX46" fmla="*/ 2838450 w 4772028"/>
              <a:gd name="connsiteY46" fmla="*/ 1035050 h 1803401"/>
              <a:gd name="connsiteX47" fmla="*/ 2857500 w 4772028"/>
              <a:gd name="connsiteY47" fmla="*/ 1035050 h 1803401"/>
              <a:gd name="connsiteX48" fmla="*/ 2854325 w 4772028"/>
              <a:gd name="connsiteY48" fmla="*/ 1085850 h 1803401"/>
              <a:gd name="connsiteX49" fmla="*/ 2876550 w 4772028"/>
              <a:gd name="connsiteY49" fmla="*/ 1085850 h 1803401"/>
              <a:gd name="connsiteX50" fmla="*/ 2873375 w 4772028"/>
              <a:gd name="connsiteY50" fmla="*/ 1196975 h 1803401"/>
              <a:gd name="connsiteX51" fmla="*/ 3140075 w 4772028"/>
              <a:gd name="connsiteY51" fmla="*/ 1196975 h 1803401"/>
              <a:gd name="connsiteX52" fmla="*/ 3140075 w 4772028"/>
              <a:gd name="connsiteY52" fmla="*/ 1219200 h 1803401"/>
              <a:gd name="connsiteX53" fmla="*/ 3197225 w 4772028"/>
              <a:gd name="connsiteY53" fmla="*/ 1219200 h 1803401"/>
              <a:gd name="connsiteX54" fmla="*/ 3200400 w 4772028"/>
              <a:gd name="connsiteY54" fmla="*/ 1279525 h 1803401"/>
              <a:gd name="connsiteX55" fmla="*/ 3546475 w 4772028"/>
              <a:gd name="connsiteY55" fmla="*/ 1276350 h 1803401"/>
              <a:gd name="connsiteX56" fmla="*/ 3546475 w 4772028"/>
              <a:gd name="connsiteY56" fmla="*/ 1304925 h 1803401"/>
              <a:gd name="connsiteX57" fmla="*/ 3613150 w 4772028"/>
              <a:gd name="connsiteY57" fmla="*/ 1301750 h 1803401"/>
              <a:gd name="connsiteX58" fmla="*/ 3613150 w 4772028"/>
              <a:gd name="connsiteY58" fmla="*/ 1330325 h 1803401"/>
              <a:gd name="connsiteX59" fmla="*/ 3705225 w 4772028"/>
              <a:gd name="connsiteY59" fmla="*/ 1330325 h 1803401"/>
              <a:gd name="connsiteX60" fmla="*/ 3705225 w 4772028"/>
              <a:gd name="connsiteY60" fmla="*/ 1358900 h 1803401"/>
              <a:gd name="connsiteX61" fmla="*/ 3743325 w 4772028"/>
              <a:gd name="connsiteY61" fmla="*/ 1362075 h 1803401"/>
              <a:gd name="connsiteX62" fmla="*/ 3743325 w 4772028"/>
              <a:gd name="connsiteY62" fmla="*/ 1384300 h 1803401"/>
              <a:gd name="connsiteX63" fmla="*/ 4114800 w 4772028"/>
              <a:gd name="connsiteY63" fmla="*/ 1387475 h 1803401"/>
              <a:gd name="connsiteX64" fmla="*/ 4111625 w 4772028"/>
              <a:gd name="connsiteY64" fmla="*/ 1438276 h 1803401"/>
              <a:gd name="connsiteX65" fmla="*/ 4127500 w 4772028"/>
              <a:gd name="connsiteY65" fmla="*/ 1438275 h 1803401"/>
              <a:gd name="connsiteX66" fmla="*/ 4127501 w 4772028"/>
              <a:gd name="connsiteY66" fmla="*/ 1489076 h 1803401"/>
              <a:gd name="connsiteX67" fmla="*/ 4146552 w 4772028"/>
              <a:gd name="connsiteY67" fmla="*/ 1489076 h 1803401"/>
              <a:gd name="connsiteX68" fmla="*/ 4146552 w 4772028"/>
              <a:gd name="connsiteY68" fmla="*/ 1517651 h 1803401"/>
              <a:gd name="connsiteX69" fmla="*/ 4181478 w 4772028"/>
              <a:gd name="connsiteY69" fmla="*/ 1517651 h 1803401"/>
              <a:gd name="connsiteX70" fmla="*/ 4181478 w 4772028"/>
              <a:gd name="connsiteY70" fmla="*/ 1549400 h 1803401"/>
              <a:gd name="connsiteX71" fmla="*/ 4248153 w 4772028"/>
              <a:gd name="connsiteY71" fmla="*/ 1549399 h 1803401"/>
              <a:gd name="connsiteX72" fmla="*/ 4248153 w 4772028"/>
              <a:gd name="connsiteY72" fmla="*/ 1587499 h 1803401"/>
              <a:gd name="connsiteX73" fmla="*/ 4413253 w 4772028"/>
              <a:gd name="connsiteY73" fmla="*/ 1590675 h 1803401"/>
              <a:gd name="connsiteX74" fmla="*/ 4413253 w 4772028"/>
              <a:gd name="connsiteY74" fmla="*/ 1619250 h 1803401"/>
              <a:gd name="connsiteX75" fmla="*/ 4489453 w 4772028"/>
              <a:gd name="connsiteY75" fmla="*/ 1619249 h 1803401"/>
              <a:gd name="connsiteX76" fmla="*/ 4489452 w 4772028"/>
              <a:gd name="connsiteY76" fmla="*/ 1663699 h 1803401"/>
              <a:gd name="connsiteX77" fmla="*/ 4721229 w 4772028"/>
              <a:gd name="connsiteY77" fmla="*/ 1666876 h 1803401"/>
              <a:gd name="connsiteX78" fmla="*/ 4721228 w 4772028"/>
              <a:gd name="connsiteY78" fmla="*/ 1708150 h 1803401"/>
              <a:gd name="connsiteX79" fmla="*/ 4749803 w 4772028"/>
              <a:gd name="connsiteY79" fmla="*/ 1708151 h 1803401"/>
              <a:gd name="connsiteX80" fmla="*/ 4749803 w 4772028"/>
              <a:gd name="connsiteY80" fmla="*/ 1749426 h 1803401"/>
              <a:gd name="connsiteX81" fmla="*/ 4768853 w 4772028"/>
              <a:gd name="connsiteY81" fmla="*/ 1749426 h 1803401"/>
              <a:gd name="connsiteX82" fmla="*/ 4772028 w 4772028"/>
              <a:gd name="connsiteY82" fmla="*/ 1803401 h 1803401"/>
              <a:gd name="connsiteX0" fmla="*/ 0 w 4772028"/>
              <a:gd name="connsiteY0" fmla="*/ 0 h 1803401"/>
              <a:gd name="connsiteX1" fmla="*/ 450850 w 4772028"/>
              <a:gd name="connsiteY1" fmla="*/ 6350 h 1803401"/>
              <a:gd name="connsiteX2" fmla="*/ 450850 w 4772028"/>
              <a:gd name="connsiteY2" fmla="*/ 28575 h 1803401"/>
              <a:gd name="connsiteX3" fmla="*/ 638175 w 4772028"/>
              <a:gd name="connsiteY3" fmla="*/ 28575 h 1803401"/>
              <a:gd name="connsiteX4" fmla="*/ 641350 w 4772028"/>
              <a:gd name="connsiteY4" fmla="*/ 50800 h 1803401"/>
              <a:gd name="connsiteX5" fmla="*/ 838200 w 4772028"/>
              <a:gd name="connsiteY5" fmla="*/ 57150 h 1803401"/>
              <a:gd name="connsiteX6" fmla="*/ 841375 w 4772028"/>
              <a:gd name="connsiteY6" fmla="*/ 79375 h 1803401"/>
              <a:gd name="connsiteX7" fmla="*/ 898525 w 4772028"/>
              <a:gd name="connsiteY7" fmla="*/ 79375 h 1803401"/>
              <a:gd name="connsiteX8" fmla="*/ 908050 w 4772028"/>
              <a:gd name="connsiteY8" fmla="*/ 101600 h 1803401"/>
              <a:gd name="connsiteX9" fmla="*/ 1416050 w 4772028"/>
              <a:gd name="connsiteY9" fmla="*/ 104775 h 1803401"/>
              <a:gd name="connsiteX10" fmla="*/ 1416050 w 4772028"/>
              <a:gd name="connsiteY10" fmla="*/ 120650 h 1803401"/>
              <a:gd name="connsiteX11" fmla="*/ 1431925 w 4772028"/>
              <a:gd name="connsiteY11" fmla="*/ 120650 h 1803401"/>
              <a:gd name="connsiteX12" fmla="*/ 1431925 w 4772028"/>
              <a:gd name="connsiteY12" fmla="*/ 136525 h 1803401"/>
              <a:gd name="connsiteX13" fmla="*/ 1441450 w 4772028"/>
              <a:gd name="connsiteY13" fmla="*/ 136525 h 1803401"/>
              <a:gd name="connsiteX14" fmla="*/ 1441450 w 4772028"/>
              <a:gd name="connsiteY14" fmla="*/ 155575 h 1803401"/>
              <a:gd name="connsiteX15" fmla="*/ 1466850 w 4772028"/>
              <a:gd name="connsiteY15" fmla="*/ 161925 h 1803401"/>
              <a:gd name="connsiteX16" fmla="*/ 1466850 w 4772028"/>
              <a:gd name="connsiteY16" fmla="*/ 180975 h 1803401"/>
              <a:gd name="connsiteX17" fmla="*/ 1889125 w 4772028"/>
              <a:gd name="connsiteY17" fmla="*/ 180975 h 1803401"/>
              <a:gd name="connsiteX18" fmla="*/ 1889125 w 4772028"/>
              <a:gd name="connsiteY18" fmla="*/ 209550 h 1803401"/>
              <a:gd name="connsiteX19" fmla="*/ 1927225 w 4772028"/>
              <a:gd name="connsiteY19" fmla="*/ 209550 h 1803401"/>
              <a:gd name="connsiteX20" fmla="*/ 1930400 w 4772028"/>
              <a:gd name="connsiteY20" fmla="*/ 234950 h 1803401"/>
              <a:gd name="connsiteX21" fmla="*/ 2320925 w 4772028"/>
              <a:gd name="connsiteY21" fmla="*/ 238125 h 1803401"/>
              <a:gd name="connsiteX22" fmla="*/ 2317750 w 4772028"/>
              <a:gd name="connsiteY22" fmla="*/ 263525 h 1803401"/>
              <a:gd name="connsiteX23" fmla="*/ 2343150 w 4772028"/>
              <a:gd name="connsiteY23" fmla="*/ 263525 h 1803401"/>
              <a:gd name="connsiteX24" fmla="*/ 2346325 w 4772028"/>
              <a:gd name="connsiteY24" fmla="*/ 358775 h 1803401"/>
              <a:gd name="connsiteX25" fmla="*/ 2355850 w 4772028"/>
              <a:gd name="connsiteY25" fmla="*/ 361950 h 1803401"/>
              <a:gd name="connsiteX26" fmla="*/ 2359025 w 4772028"/>
              <a:gd name="connsiteY26" fmla="*/ 444500 h 1803401"/>
              <a:gd name="connsiteX27" fmla="*/ 2365375 w 4772028"/>
              <a:gd name="connsiteY27" fmla="*/ 444500 h 1803401"/>
              <a:gd name="connsiteX28" fmla="*/ 2362200 w 4772028"/>
              <a:gd name="connsiteY28" fmla="*/ 546100 h 1803401"/>
              <a:gd name="connsiteX29" fmla="*/ 2371725 w 4772028"/>
              <a:gd name="connsiteY29" fmla="*/ 546100 h 1803401"/>
              <a:gd name="connsiteX30" fmla="*/ 2371725 w 4772028"/>
              <a:gd name="connsiteY30" fmla="*/ 625475 h 1803401"/>
              <a:gd name="connsiteX31" fmla="*/ 2381250 w 4772028"/>
              <a:gd name="connsiteY31" fmla="*/ 625475 h 1803401"/>
              <a:gd name="connsiteX32" fmla="*/ 2378075 w 4772028"/>
              <a:gd name="connsiteY32" fmla="*/ 704850 h 1803401"/>
              <a:gd name="connsiteX33" fmla="*/ 2387600 w 4772028"/>
              <a:gd name="connsiteY33" fmla="*/ 704850 h 1803401"/>
              <a:gd name="connsiteX34" fmla="*/ 2381250 w 4772028"/>
              <a:gd name="connsiteY34" fmla="*/ 777875 h 1803401"/>
              <a:gd name="connsiteX35" fmla="*/ 2397125 w 4772028"/>
              <a:gd name="connsiteY35" fmla="*/ 777875 h 1803401"/>
              <a:gd name="connsiteX36" fmla="*/ 2393950 w 4772028"/>
              <a:gd name="connsiteY36" fmla="*/ 835025 h 1803401"/>
              <a:gd name="connsiteX37" fmla="*/ 2397125 w 4772028"/>
              <a:gd name="connsiteY37" fmla="*/ 835025 h 1803401"/>
              <a:gd name="connsiteX38" fmla="*/ 2397125 w 4772028"/>
              <a:gd name="connsiteY38" fmla="*/ 914400 h 1803401"/>
              <a:gd name="connsiteX39" fmla="*/ 2422525 w 4772028"/>
              <a:gd name="connsiteY39" fmla="*/ 914400 h 1803401"/>
              <a:gd name="connsiteX40" fmla="*/ 2422525 w 4772028"/>
              <a:gd name="connsiteY40" fmla="*/ 965200 h 1803401"/>
              <a:gd name="connsiteX41" fmla="*/ 2447925 w 4772028"/>
              <a:gd name="connsiteY41" fmla="*/ 962025 h 1803401"/>
              <a:gd name="connsiteX42" fmla="*/ 2447925 w 4772028"/>
              <a:gd name="connsiteY42" fmla="*/ 984250 h 1803401"/>
              <a:gd name="connsiteX43" fmla="*/ 2530475 w 4772028"/>
              <a:gd name="connsiteY43" fmla="*/ 987425 h 1803401"/>
              <a:gd name="connsiteX44" fmla="*/ 2530475 w 4772028"/>
              <a:gd name="connsiteY44" fmla="*/ 1016000 h 1803401"/>
              <a:gd name="connsiteX45" fmla="*/ 2838450 w 4772028"/>
              <a:gd name="connsiteY45" fmla="*/ 1019175 h 1803401"/>
              <a:gd name="connsiteX46" fmla="*/ 2838450 w 4772028"/>
              <a:gd name="connsiteY46" fmla="*/ 1035050 h 1803401"/>
              <a:gd name="connsiteX47" fmla="*/ 2857500 w 4772028"/>
              <a:gd name="connsiteY47" fmla="*/ 1035050 h 1803401"/>
              <a:gd name="connsiteX48" fmla="*/ 2854325 w 4772028"/>
              <a:gd name="connsiteY48" fmla="*/ 1085850 h 1803401"/>
              <a:gd name="connsiteX49" fmla="*/ 2876550 w 4772028"/>
              <a:gd name="connsiteY49" fmla="*/ 1085850 h 1803401"/>
              <a:gd name="connsiteX50" fmla="*/ 2873375 w 4772028"/>
              <a:gd name="connsiteY50" fmla="*/ 1196975 h 1803401"/>
              <a:gd name="connsiteX51" fmla="*/ 3140075 w 4772028"/>
              <a:gd name="connsiteY51" fmla="*/ 1196975 h 1803401"/>
              <a:gd name="connsiteX52" fmla="*/ 3140075 w 4772028"/>
              <a:gd name="connsiteY52" fmla="*/ 1219200 h 1803401"/>
              <a:gd name="connsiteX53" fmla="*/ 3197225 w 4772028"/>
              <a:gd name="connsiteY53" fmla="*/ 1219200 h 1803401"/>
              <a:gd name="connsiteX54" fmla="*/ 3200400 w 4772028"/>
              <a:gd name="connsiteY54" fmla="*/ 1279525 h 1803401"/>
              <a:gd name="connsiteX55" fmla="*/ 3546475 w 4772028"/>
              <a:gd name="connsiteY55" fmla="*/ 1276350 h 1803401"/>
              <a:gd name="connsiteX56" fmla="*/ 3546475 w 4772028"/>
              <a:gd name="connsiteY56" fmla="*/ 1304925 h 1803401"/>
              <a:gd name="connsiteX57" fmla="*/ 3613150 w 4772028"/>
              <a:gd name="connsiteY57" fmla="*/ 1301750 h 1803401"/>
              <a:gd name="connsiteX58" fmla="*/ 3613150 w 4772028"/>
              <a:gd name="connsiteY58" fmla="*/ 1330325 h 1803401"/>
              <a:gd name="connsiteX59" fmla="*/ 3705225 w 4772028"/>
              <a:gd name="connsiteY59" fmla="*/ 1330325 h 1803401"/>
              <a:gd name="connsiteX60" fmla="*/ 3705225 w 4772028"/>
              <a:gd name="connsiteY60" fmla="*/ 1358900 h 1803401"/>
              <a:gd name="connsiteX61" fmla="*/ 3743325 w 4772028"/>
              <a:gd name="connsiteY61" fmla="*/ 1362075 h 1803401"/>
              <a:gd name="connsiteX62" fmla="*/ 3743325 w 4772028"/>
              <a:gd name="connsiteY62" fmla="*/ 1384300 h 1803401"/>
              <a:gd name="connsiteX63" fmla="*/ 4114800 w 4772028"/>
              <a:gd name="connsiteY63" fmla="*/ 1387475 h 1803401"/>
              <a:gd name="connsiteX64" fmla="*/ 4111625 w 4772028"/>
              <a:gd name="connsiteY64" fmla="*/ 1438276 h 1803401"/>
              <a:gd name="connsiteX65" fmla="*/ 4127500 w 4772028"/>
              <a:gd name="connsiteY65" fmla="*/ 1438275 h 1803401"/>
              <a:gd name="connsiteX66" fmla="*/ 4127501 w 4772028"/>
              <a:gd name="connsiteY66" fmla="*/ 1489076 h 1803401"/>
              <a:gd name="connsiteX67" fmla="*/ 4146552 w 4772028"/>
              <a:gd name="connsiteY67" fmla="*/ 1489076 h 1803401"/>
              <a:gd name="connsiteX68" fmla="*/ 4146552 w 4772028"/>
              <a:gd name="connsiteY68" fmla="*/ 1517651 h 1803401"/>
              <a:gd name="connsiteX69" fmla="*/ 4181478 w 4772028"/>
              <a:gd name="connsiteY69" fmla="*/ 1517651 h 1803401"/>
              <a:gd name="connsiteX70" fmla="*/ 4181478 w 4772028"/>
              <a:gd name="connsiteY70" fmla="*/ 1549400 h 1803401"/>
              <a:gd name="connsiteX71" fmla="*/ 4248153 w 4772028"/>
              <a:gd name="connsiteY71" fmla="*/ 1549399 h 1803401"/>
              <a:gd name="connsiteX72" fmla="*/ 4248153 w 4772028"/>
              <a:gd name="connsiteY72" fmla="*/ 1587499 h 1803401"/>
              <a:gd name="connsiteX73" fmla="*/ 4413253 w 4772028"/>
              <a:gd name="connsiteY73" fmla="*/ 1590675 h 1803401"/>
              <a:gd name="connsiteX74" fmla="*/ 4413253 w 4772028"/>
              <a:gd name="connsiteY74" fmla="*/ 1619250 h 1803401"/>
              <a:gd name="connsiteX75" fmla="*/ 4489453 w 4772028"/>
              <a:gd name="connsiteY75" fmla="*/ 1619249 h 1803401"/>
              <a:gd name="connsiteX76" fmla="*/ 4489452 w 4772028"/>
              <a:gd name="connsiteY76" fmla="*/ 1663699 h 1803401"/>
              <a:gd name="connsiteX77" fmla="*/ 4721229 w 4772028"/>
              <a:gd name="connsiteY77" fmla="*/ 1666876 h 1803401"/>
              <a:gd name="connsiteX78" fmla="*/ 4721228 w 4772028"/>
              <a:gd name="connsiteY78" fmla="*/ 1708150 h 1803401"/>
              <a:gd name="connsiteX79" fmla="*/ 4749803 w 4772028"/>
              <a:gd name="connsiteY79" fmla="*/ 1708151 h 1803401"/>
              <a:gd name="connsiteX80" fmla="*/ 4749803 w 4772028"/>
              <a:gd name="connsiteY80" fmla="*/ 1749426 h 1803401"/>
              <a:gd name="connsiteX81" fmla="*/ 4768853 w 4772028"/>
              <a:gd name="connsiteY81" fmla="*/ 1749426 h 1803401"/>
              <a:gd name="connsiteX82" fmla="*/ 4772028 w 4772028"/>
              <a:gd name="connsiteY82" fmla="*/ 1803401 h 1803401"/>
              <a:gd name="connsiteX0" fmla="*/ 0 w 4768853"/>
              <a:gd name="connsiteY0" fmla="*/ 0 h 1800226"/>
              <a:gd name="connsiteX1" fmla="*/ 450850 w 4768853"/>
              <a:gd name="connsiteY1" fmla="*/ 6350 h 1800226"/>
              <a:gd name="connsiteX2" fmla="*/ 450850 w 4768853"/>
              <a:gd name="connsiteY2" fmla="*/ 28575 h 1800226"/>
              <a:gd name="connsiteX3" fmla="*/ 638175 w 4768853"/>
              <a:gd name="connsiteY3" fmla="*/ 28575 h 1800226"/>
              <a:gd name="connsiteX4" fmla="*/ 641350 w 4768853"/>
              <a:gd name="connsiteY4" fmla="*/ 50800 h 1800226"/>
              <a:gd name="connsiteX5" fmla="*/ 838200 w 4768853"/>
              <a:gd name="connsiteY5" fmla="*/ 57150 h 1800226"/>
              <a:gd name="connsiteX6" fmla="*/ 841375 w 4768853"/>
              <a:gd name="connsiteY6" fmla="*/ 79375 h 1800226"/>
              <a:gd name="connsiteX7" fmla="*/ 898525 w 4768853"/>
              <a:gd name="connsiteY7" fmla="*/ 79375 h 1800226"/>
              <a:gd name="connsiteX8" fmla="*/ 908050 w 4768853"/>
              <a:gd name="connsiteY8" fmla="*/ 101600 h 1800226"/>
              <a:gd name="connsiteX9" fmla="*/ 1416050 w 4768853"/>
              <a:gd name="connsiteY9" fmla="*/ 104775 h 1800226"/>
              <a:gd name="connsiteX10" fmla="*/ 1416050 w 4768853"/>
              <a:gd name="connsiteY10" fmla="*/ 120650 h 1800226"/>
              <a:gd name="connsiteX11" fmla="*/ 1431925 w 4768853"/>
              <a:gd name="connsiteY11" fmla="*/ 120650 h 1800226"/>
              <a:gd name="connsiteX12" fmla="*/ 1431925 w 4768853"/>
              <a:gd name="connsiteY12" fmla="*/ 136525 h 1800226"/>
              <a:gd name="connsiteX13" fmla="*/ 1441450 w 4768853"/>
              <a:gd name="connsiteY13" fmla="*/ 136525 h 1800226"/>
              <a:gd name="connsiteX14" fmla="*/ 1441450 w 4768853"/>
              <a:gd name="connsiteY14" fmla="*/ 155575 h 1800226"/>
              <a:gd name="connsiteX15" fmla="*/ 1466850 w 4768853"/>
              <a:gd name="connsiteY15" fmla="*/ 161925 h 1800226"/>
              <a:gd name="connsiteX16" fmla="*/ 1466850 w 4768853"/>
              <a:gd name="connsiteY16" fmla="*/ 180975 h 1800226"/>
              <a:gd name="connsiteX17" fmla="*/ 1889125 w 4768853"/>
              <a:gd name="connsiteY17" fmla="*/ 180975 h 1800226"/>
              <a:gd name="connsiteX18" fmla="*/ 1889125 w 4768853"/>
              <a:gd name="connsiteY18" fmla="*/ 209550 h 1800226"/>
              <a:gd name="connsiteX19" fmla="*/ 1927225 w 4768853"/>
              <a:gd name="connsiteY19" fmla="*/ 209550 h 1800226"/>
              <a:gd name="connsiteX20" fmla="*/ 1930400 w 4768853"/>
              <a:gd name="connsiteY20" fmla="*/ 234950 h 1800226"/>
              <a:gd name="connsiteX21" fmla="*/ 2320925 w 4768853"/>
              <a:gd name="connsiteY21" fmla="*/ 238125 h 1800226"/>
              <a:gd name="connsiteX22" fmla="*/ 2317750 w 4768853"/>
              <a:gd name="connsiteY22" fmla="*/ 263525 h 1800226"/>
              <a:gd name="connsiteX23" fmla="*/ 2343150 w 4768853"/>
              <a:gd name="connsiteY23" fmla="*/ 263525 h 1800226"/>
              <a:gd name="connsiteX24" fmla="*/ 2346325 w 4768853"/>
              <a:gd name="connsiteY24" fmla="*/ 358775 h 1800226"/>
              <a:gd name="connsiteX25" fmla="*/ 2355850 w 4768853"/>
              <a:gd name="connsiteY25" fmla="*/ 361950 h 1800226"/>
              <a:gd name="connsiteX26" fmla="*/ 2359025 w 4768853"/>
              <a:gd name="connsiteY26" fmla="*/ 444500 h 1800226"/>
              <a:gd name="connsiteX27" fmla="*/ 2365375 w 4768853"/>
              <a:gd name="connsiteY27" fmla="*/ 444500 h 1800226"/>
              <a:gd name="connsiteX28" fmla="*/ 2362200 w 4768853"/>
              <a:gd name="connsiteY28" fmla="*/ 546100 h 1800226"/>
              <a:gd name="connsiteX29" fmla="*/ 2371725 w 4768853"/>
              <a:gd name="connsiteY29" fmla="*/ 546100 h 1800226"/>
              <a:gd name="connsiteX30" fmla="*/ 2371725 w 4768853"/>
              <a:gd name="connsiteY30" fmla="*/ 625475 h 1800226"/>
              <a:gd name="connsiteX31" fmla="*/ 2381250 w 4768853"/>
              <a:gd name="connsiteY31" fmla="*/ 625475 h 1800226"/>
              <a:gd name="connsiteX32" fmla="*/ 2378075 w 4768853"/>
              <a:gd name="connsiteY32" fmla="*/ 704850 h 1800226"/>
              <a:gd name="connsiteX33" fmla="*/ 2387600 w 4768853"/>
              <a:gd name="connsiteY33" fmla="*/ 704850 h 1800226"/>
              <a:gd name="connsiteX34" fmla="*/ 2381250 w 4768853"/>
              <a:gd name="connsiteY34" fmla="*/ 777875 h 1800226"/>
              <a:gd name="connsiteX35" fmla="*/ 2397125 w 4768853"/>
              <a:gd name="connsiteY35" fmla="*/ 777875 h 1800226"/>
              <a:gd name="connsiteX36" fmla="*/ 2393950 w 4768853"/>
              <a:gd name="connsiteY36" fmla="*/ 835025 h 1800226"/>
              <a:gd name="connsiteX37" fmla="*/ 2397125 w 4768853"/>
              <a:gd name="connsiteY37" fmla="*/ 835025 h 1800226"/>
              <a:gd name="connsiteX38" fmla="*/ 2397125 w 4768853"/>
              <a:gd name="connsiteY38" fmla="*/ 914400 h 1800226"/>
              <a:gd name="connsiteX39" fmla="*/ 2422525 w 4768853"/>
              <a:gd name="connsiteY39" fmla="*/ 914400 h 1800226"/>
              <a:gd name="connsiteX40" fmla="*/ 2422525 w 4768853"/>
              <a:gd name="connsiteY40" fmla="*/ 965200 h 1800226"/>
              <a:gd name="connsiteX41" fmla="*/ 2447925 w 4768853"/>
              <a:gd name="connsiteY41" fmla="*/ 962025 h 1800226"/>
              <a:gd name="connsiteX42" fmla="*/ 2447925 w 4768853"/>
              <a:gd name="connsiteY42" fmla="*/ 984250 h 1800226"/>
              <a:gd name="connsiteX43" fmla="*/ 2530475 w 4768853"/>
              <a:gd name="connsiteY43" fmla="*/ 987425 h 1800226"/>
              <a:gd name="connsiteX44" fmla="*/ 2530475 w 4768853"/>
              <a:gd name="connsiteY44" fmla="*/ 1016000 h 1800226"/>
              <a:gd name="connsiteX45" fmla="*/ 2838450 w 4768853"/>
              <a:gd name="connsiteY45" fmla="*/ 1019175 h 1800226"/>
              <a:gd name="connsiteX46" fmla="*/ 2838450 w 4768853"/>
              <a:gd name="connsiteY46" fmla="*/ 1035050 h 1800226"/>
              <a:gd name="connsiteX47" fmla="*/ 2857500 w 4768853"/>
              <a:gd name="connsiteY47" fmla="*/ 1035050 h 1800226"/>
              <a:gd name="connsiteX48" fmla="*/ 2854325 w 4768853"/>
              <a:gd name="connsiteY48" fmla="*/ 1085850 h 1800226"/>
              <a:gd name="connsiteX49" fmla="*/ 2876550 w 4768853"/>
              <a:gd name="connsiteY49" fmla="*/ 1085850 h 1800226"/>
              <a:gd name="connsiteX50" fmla="*/ 2873375 w 4768853"/>
              <a:gd name="connsiteY50" fmla="*/ 1196975 h 1800226"/>
              <a:gd name="connsiteX51" fmla="*/ 3140075 w 4768853"/>
              <a:gd name="connsiteY51" fmla="*/ 1196975 h 1800226"/>
              <a:gd name="connsiteX52" fmla="*/ 3140075 w 4768853"/>
              <a:gd name="connsiteY52" fmla="*/ 1219200 h 1800226"/>
              <a:gd name="connsiteX53" fmla="*/ 3197225 w 4768853"/>
              <a:gd name="connsiteY53" fmla="*/ 1219200 h 1800226"/>
              <a:gd name="connsiteX54" fmla="*/ 3200400 w 4768853"/>
              <a:gd name="connsiteY54" fmla="*/ 1279525 h 1800226"/>
              <a:gd name="connsiteX55" fmla="*/ 3546475 w 4768853"/>
              <a:gd name="connsiteY55" fmla="*/ 1276350 h 1800226"/>
              <a:gd name="connsiteX56" fmla="*/ 3546475 w 4768853"/>
              <a:gd name="connsiteY56" fmla="*/ 1304925 h 1800226"/>
              <a:gd name="connsiteX57" fmla="*/ 3613150 w 4768853"/>
              <a:gd name="connsiteY57" fmla="*/ 1301750 h 1800226"/>
              <a:gd name="connsiteX58" fmla="*/ 3613150 w 4768853"/>
              <a:gd name="connsiteY58" fmla="*/ 1330325 h 1800226"/>
              <a:gd name="connsiteX59" fmla="*/ 3705225 w 4768853"/>
              <a:gd name="connsiteY59" fmla="*/ 1330325 h 1800226"/>
              <a:gd name="connsiteX60" fmla="*/ 3705225 w 4768853"/>
              <a:gd name="connsiteY60" fmla="*/ 1358900 h 1800226"/>
              <a:gd name="connsiteX61" fmla="*/ 3743325 w 4768853"/>
              <a:gd name="connsiteY61" fmla="*/ 1362075 h 1800226"/>
              <a:gd name="connsiteX62" fmla="*/ 3743325 w 4768853"/>
              <a:gd name="connsiteY62" fmla="*/ 1384300 h 1800226"/>
              <a:gd name="connsiteX63" fmla="*/ 4114800 w 4768853"/>
              <a:gd name="connsiteY63" fmla="*/ 1387475 h 1800226"/>
              <a:gd name="connsiteX64" fmla="*/ 4111625 w 4768853"/>
              <a:gd name="connsiteY64" fmla="*/ 1438276 h 1800226"/>
              <a:gd name="connsiteX65" fmla="*/ 4127500 w 4768853"/>
              <a:gd name="connsiteY65" fmla="*/ 1438275 h 1800226"/>
              <a:gd name="connsiteX66" fmla="*/ 4127501 w 4768853"/>
              <a:gd name="connsiteY66" fmla="*/ 1489076 h 1800226"/>
              <a:gd name="connsiteX67" fmla="*/ 4146552 w 4768853"/>
              <a:gd name="connsiteY67" fmla="*/ 1489076 h 1800226"/>
              <a:gd name="connsiteX68" fmla="*/ 4146552 w 4768853"/>
              <a:gd name="connsiteY68" fmla="*/ 1517651 h 1800226"/>
              <a:gd name="connsiteX69" fmla="*/ 4181478 w 4768853"/>
              <a:gd name="connsiteY69" fmla="*/ 1517651 h 1800226"/>
              <a:gd name="connsiteX70" fmla="*/ 4181478 w 4768853"/>
              <a:gd name="connsiteY70" fmla="*/ 1549400 h 1800226"/>
              <a:gd name="connsiteX71" fmla="*/ 4248153 w 4768853"/>
              <a:gd name="connsiteY71" fmla="*/ 1549399 h 1800226"/>
              <a:gd name="connsiteX72" fmla="*/ 4248153 w 4768853"/>
              <a:gd name="connsiteY72" fmla="*/ 1587499 h 1800226"/>
              <a:gd name="connsiteX73" fmla="*/ 4413253 w 4768853"/>
              <a:gd name="connsiteY73" fmla="*/ 1590675 h 1800226"/>
              <a:gd name="connsiteX74" fmla="*/ 4413253 w 4768853"/>
              <a:gd name="connsiteY74" fmla="*/ 1619250 h 1800226"/>
              <a:gd name="connsiteX75" fmla="*/ 4489453 w 4768853"/>
              <a:gd name="connsiteY75" fmla="*/ 1619249 h 1800226"/>
              <a:gd name="connsiteX76" fmla="*/ 4489452 w 4768853"/>
              <a:gd name="connsiteY76" fmla="*/ 1663699 h 1800226"/>
              <a:gd name="connsiteX77" fmla="*/ 4721229 w 4768853"/>
              <a:gd name="connsiteY77" fmla="*/ 1666876 h 1800226"/>
              <a:gd name="connsiteX78" fmla="*/ 4721228 w 4768853"/>
              <a:gd name="connsiteY78" fmla="*/ 1708150 h 1800226"/>
              <a:gd name="connsiteX79" fmla="*/ 4749803 w 4768853"/>
              <a:gd name="connsiteY79" fmla="*/ 1708151 h 1800226"/>
              <a:gd name="connsiteX80" fmla="*/ 4749803 w 4768853"/>
              <a:gd name="connsiteY80" fmla="*/ 1749426 h 1800226"/>
              <a:gd name="connsiteX81" fmla="*/ 4768853 w 4768853"/>
              <a:gd name="connsiteY81" fmla="*/ 1749426 h 1800226"/>
              <a:gd name="connsiteX82" fmla="*/ 4768853 w 4768853"/>
              <a:gd name="connsiteY82" fmla="*/ 1800226 h 1800226"/>
              <a:gd name="connsiteX0" fmla="*/ 0 w 4768853"/>
              <a:gd name="connsiteY0" fmla="*/ 0 h 1803401"/>
              <a:gd name="connsiteX1" fmla="*/ 450850 w 4768853"/>
              <a:gd name="connsiteY1" fmla="*/ 6350 h 1803401"/>
              <a:gd name="connsiteX2" fmla="*/ 450850 w 4768853"/>
              <a:gd name="connsiteY2" fmla="*/ 28575 h 1803401"/>
              <a:gd name="connsiteX3" fmla="*/ 638175 w 4768853"/>
              <a:gd name="connsiteY3" fmla="*/ 28575 h 1803401"/>
              <a:gd name="connsiteX4" fmla="*/ 641350 w 4768853"/>
              <a:gd name="connsiteY4" fmla="*/ 50800 h 1803401"/>
              <a:gd name="connsiteX5" fmla="*/ 838200 w 4768853"/>
              <a:gd name="connsiteY5" fmla="*/ 57150 h 1803401"/>
              <a:gd name="connsiteX6" fmla="*/ 841375 w 4768853"/>
              <a:gd name="connsiteY6" fmla="*/ 79375 h 1803401"/>
              <a:gd name="connsiteX7" fmla="*/ 898525 w 4768853"/>
              <a:gd name="connsiteY7" fmla="*/ 79375 h 1803401"/>
              <a:gd name="connsiteX8" fmla="*/ 908050 w 4768853"/>
              <a:gd name="connsiteY8" fmla="*/ 101600 h 1803401"/>
              <a:gd name="connsiteX9" fmla="*/ 1416050 w 4768853"/>
              <a:gd name="connsiteY9" fmla="*/ 104775 h 1803401"/>
              <a:gd name="connsiteX10" fmla="*/ 1416050 w 4768853"/>
              <a:gd name="connsiteY10" fmla="*/ 120650 h 1803401"/>
              <a:gd name="connsiteX11" fmla="*/ 1431925 w 4768853"/>
              <a:gd name="connsiteY11" fmla="*/ 120650 h 1803401"/>
              <a:gd name="connsiteX12" fmla="*/ 1431925 w 4768853"/>
              <a:gd name="connsiteY12" fmla="*/ 136525 h 1803401"/>
              <a:gd name="connsiteX13" fmla="*/ 1441450 w 4768853"/>
              <a:gd name="connsiteY13" fmla="*/ 136525 h 1803401"/>
              <a:gd name="connsiteX14" fmla="*/ 1441450 w 4768853"/>
              <a:gd name="connsiteY14" fmla="*/ 155575 h 1803401"/>
              <a:gd name="connsiteX15" fmla="*/ 1466850 w 4768853"/>
              <a:gd name="connsiteY15" fmla="*/ 161925 h 1803401"/>
              <a:gd name="connsiteX16" fmla="*/ 1466850 w 4768853"/>
              <a:gd name="connsiteY16" fmla="*/ 180975 h 1803401"/>
              <a:gd name="connsiteX17" fmla="*/ 1889125 w 4768853"/>
              <a:gd name="connsiteY17" fmla="*/ 180975 h 1803401"/>
              <a:gd name="connsiteX18" fmla="*/ 1889125 w 4768853"/>
              <a:gd name="connsiteY18" fmla="*/ 209550 h 1803401"/>
              <a:gd name="connsiteX19" fmla="*/ 1927225 w 4768853"/>
              <a:gd name="connsiteY19" fmla="*/ 209550 h 1803401"/>
              <a:gd name="connsiteX20" fmla="*/ 1930400 w 4768853"/>
              <a:gd name="connsiteY20" fmla="*/ 234950 h 1803401"/>
              <a:gd name="connsiteX21" fmla="*/ 2320925 w 4768853"/>
              <a:gd name="connsiteY21" fmla="*/ 238125 h 1803401"/>
              <a:gd name="connsiteX22" fmla="*/ 2317750 w 4768853"/>
              <a:gd name="connsiteY22" fmla="*/ 263525 h 1803401"/>
              <a:gd name="connsiteX23" fmla="*/ 2343150 w 4768853"/>
              <a:gd name="connsiteY23" fmla="*/ 263525 h 1803401"/>
              <a:gd name="connsiteX24" fmla="*/ 2346325 w 4768853"/>
              <a:gd name="connsiteY24" fmla="*/ 358775 h 1803401"/>
              <a:gd name="connsiteX25" fmla="*/ 2355850 w 4768853"/>
              <a:gd name="connsiteY25" fmla="*/ 361950 h 1803401"/>
              <a:gd name="connsiteX26" fmla="*/ 2359025 w 4768853"/>
              <a:gd name="connsiteY26" fmla="*/ 444500 h 1803401"/>
              <a:gd name="connsiteX27" fmla="*/ 2365375 w 4768853"/>
              <a:gd name="connsiteY27" fmla="*/ 444500 h 1803401"/>
              <a:gd name="connsiteX28" fmla="*/ 2362200 w 4768853"/>
              <a:gd name="connsiteY28" fmla="*/ 546100 h 1803401"/>
              <a:gd name="connsiteX29" fmla="*/ 2371725 w 4768853"/>
              <a:gd name="connsiteY29" fmla="*/ 546100 h 1803401"/>
              <a:gd name="connsiteX30" fmla="*/ 2371725 w 4768853"/>
              <a:gd name="connsiteY30" fmla="*/ 625475 h 1803401"/>
              <a:gd name="connsiteX31" fmla="*/ 2381250 w 4768853"/>
              <a:gd name="connsiteY31" fmla="*/ 625475 h 1803401"/>
              <a:gd name="connsiteX32" fmla="*/ 2378075 w 4768853"/>
              <a:gd name="connsiteY32" fmla="*/ 704850 h 1803401"/>
              <a:gd name="connsiteX33" fmla="*/ 2387600 w 4768853"/>
              <a:gd name="connsiteY33" fmla="*/ 704850 h 1803401"/>
              <a:gd name="connsiteX34" fmla="*/ 2381250 w 4768853"/>
              <a:gd name="connsiteY34" fmla="*/ 777875 h 1803401"/>
              <a:gd name="connsiteX35" fmla="*/ 2397125 w 4768853"/>
              <a:gd name="connsiteY35" fmla="*/ 777875 h 1803401"/>
              <a:gd name="connsiteX36" fmla="*/ 2393950 w 4768853"/>
              <a:gd name="connsiteY36" fmla="*/ 835025 h 1803401"/>
              <a:gd name="connsiteX37" fmla="*/ 2397125 w 4768853"/>
              <a:gd name="connsiteY37" fmla="*/ 835025 h 1803401"/>
              <a:gd name="connsiteX38" fmla="*/ 2397125 w 4768853"/>
              <a:gd name="connsiteY38" fmla="*/ 914400 h 1803401"/>
              <a:gd name="connsiteX39" fmla="*/ 2422525 w 4768853"/>
              <a:gd name="connsiteY39" fmla="*/ 914400 h 1803401"/>
              <a:gd name="connsiteX40" fmla="*/ 2422525 w 4768853"/>
              <a:gd name="connsiteY40" fmla="*/ 965200 h 1803401"/>
              <a:gd name="connsiteX41" fmla="*/ 2447925 w 4768853"/>
              <a:gd name="connsiteY41" fmla="*/ 962025 h 1803401"/>
              <a:gd name="connsiteX42" fmla="*/ 2447925 w 4768853"/>
              <a:gd name="connsiteY42" fmla="*/ 984250 h 1803401"/>
              <a:gd name="connsiteX43" fmla="*/ 2530475 w 4768853"/>
              <a:gd name="connsiteY43" fmla="*/ 987425 h 1803401"/>
              <a:gd name="connsiteX44" fmla="*/ 2530475 w 4768853"/>
              <a:gd name="connsiteY44" fmla="*/ 1016000 h 1803401"/>
              <a:gd name="connsiteX45" fmla="*/ 2838450 w 4768853"/>
              <a:gd name="connsiteY45" fmla="*/ 1019175 h 1803401"/>
              <a:gd name="connsiteX46" fmla="*/ 2838450 w 4768853"/>
              <a:gd name="connsiteY46" fmla="*/ 1035050 h 1803401"/>
              <a:gd name="connsiteX47" fmla="*/ 2857500 w 4768853"/>
              <a:gd name="connsiteY47" fmla="*/ 1035050 h 1803401"/>
              <a:gd name="connsiteX48" fmla="*/ 2854325 w 4768853"/>
              <a:gd name="connsiteY48" fmla="*/ 1085850 h 1803401"/>
              <a:gd name="connsiteX49" fmla="*/ 2876550 w 4768853"/>
              <a:gd name="connsiteY49" fmla="*/ 1085850 h 1803401"/>
              <a:gd name="connsiteX50" fmla="*/ 2873375 w 4768853"/>
              <a:gd name="connsiteY50" fmla="*/ 1196975 h 1803401"/>
              <a:gd name="connsiteX51" fmla="*/ 3140075 w 4768853"/>
              <a:gd name="connsiteY51" fmla="*/ 1196975 h 1803401"/>
              <a:gd name="connsiteX52" fmla="*/ 3140075 w 4768853"/>
              <a:gd name="connsiteY52" fmla="*/ 1219200 h 1803401"/>
              <a:gd name="connsiteX53" fmla="*/ 3197225 w 4768853"/>
              <a:gd name="connsiteY53" fmla="*/ 1219200 h 1803401"/>
              <a:gd name="connsiteX54" fmla="*/ 3200400 w 4768853"/>
              <a:gd name="connsiteY54" fmla="*/ 1279525 h 1803401"/>
              <a:gd name="connsiteX55" fmla="*/ 3546475 w 4768853"/>
              <a:gd name="connsiteY55" fmla="*/ 1276350 h 1803401"/>
              <a:gd name="connsiteX56" fmla="*/ 3546475 w 4768853"/>
              <a:gd name="connsiteY56" fmla="*/ 1304925 h 1803401"/>
              <a:gd name="connsiteX57" fmla="*/ 3613150 w 4768853"/>
              <a:gd name="connsiteY57" fmla="*/ 1301750 h 1803401"/>
              <a:gd name="connsiteX58" fmla="*/ 3613150 w 4768853"/>
              <a:gd name="connsiteY58" fmla="*/ 1330325 h 1803401"/>
              <a:gd name="connsiteX59" fmla="*/ 3705225 w 4768853"/>
              <a:gd name="connsiteY59" fmla="*/ 1330325 h 1803401"/>
              <a:gd name="connsiteX60" fmla="*/ 3705225 w 4768853"/>
              <a:gd name="connsiteY60" fmla="*/ 1358900 h 1803401"/>
              <a:gd name="connsiteX61" fmla="*/ 3743325 w 4768853"/>
              <a:gd name="connsiteY61" fmla="*/ 1362075 h 1803401"/>
              <a:gd name="connsiteX62" fmla="*/ 3743325 w 4768853"/>
              <a:gd name="connsiteY62" fmla="*/ 1384300 h 1803401"/>
              <a:gd name="connsiteX63" fmla="*/ 4114800 w 4768853"/>
              <a:gd name="connsiteY63" fmla="*/ 1387475 h 1803401"/>
              <a:gd name="connsiteX64" fmla="*/ 4111625 w 4768853"/>
              <a:gd name="connsiteY64" fmla="*/ 1438276 h 1803401"/>
              <a:gd name="connsiteX65" fmla="*/ 4127500 w 4768853"/>
              <a:gd name="connsiteY65" fmla="*/ 1438275 h 1803401"/>
              <a:gd name="connsiteX66" fmla="*/ 4127501 w 4768853"/>
              <a:gd name="connsiteY66" fmla="*/ 1489076 h 1803401"/>
              <a:gd name="connsiteX67" fmla="*/ 4146552 w 4768853"/>
              <a:gd name="connsiteY67" fmla="*/ 1489076 h 1803401"/>
              <a:gd name="connsiteX68" fmla="*/ 4146552 w 4768853"/>
              <a:gd name="connsiteY68" fmla="*/ 1517651 h 1803401"/>
              <a:gd name="connsiteX69" fmla="*/ 4181478 w 4768853"/>
              <a:gd name="connsiteY69" fmla="*/ 1517651 h 1803401"/>
              <a:gd name="connsiteX70" fmla="*/ 4181478 w 4768853"/>
              <a:gd name="connsiteY70" fmla="*/ 1549400 h 1803401"/>
              <a:gd name="connsiteX71" fmla="*/ 4248153 w 4768853"/>
              <a:gd name="connsiteY71" fmla="*/ 1549399 h 1803401"/>
              <a:gd name="connsiteX72" fmla="*/ 4248153 w 4768853"/>
              <a:gd name="connsiteY72" fmla="*/ 1587499 h 1803401"/>
              <a:gd name="connsiteX73" fmla="*/ 4413253 w 4768853"/>
              <a:gd name="connsiteY73" fmla="*/ 1590675 h 1803401"/>
              <a:gd name="connsiteX74" fmla="*/ 4413253 w 4768853"/>
              <a:gd name="connsiteY74" fmla="*/ 1619250 h 1803401"/>
              <a:gd name="connsiteX75" fmla="*/ 4489453 w 4768853"/>
              <a:gd name="connsiteY75" fmla="*/ 1619249 h 1803401"/>
              <a:gd name="connsiteX76" fmla="*/ 4489452 w 4768853"/>
              <a:gd name="connsiteY76" fmla="*/ 1663699 h 1803401"/>
              <a:gd name="connsiteX77" fmla="*/ 4721229 w 4768853"/>
              <a:gd name="connsiteY77" fmla="*/ 1666876 h 1803401"/>
              <a:gd name="connsiteX78" fmla="*/ 4721228 w 4768853"/>
              <a:gd name="connsiteY78" fmla="*/ 1708150 h 1803401"/>
              <a:gd name="connsiteX79" fmla="*/ 4749803 w 4768853"/>
              <a:gd name="connsiteY79" fmla="*/ 1708151 h 1803401"/>
              <a:gd name="connsiteX80" fmla="*/ 4749803 w 4768853"/>
              <a:gd name="connsiteY80" fmla="*/ 1749426 h 1803401"/>
              <a:gd name="connsiteX81" fmla="*/ 4768853 w 4768853"/>
              <a:gd name="connsiteY81" fmla="*/ 1749426 h 1803401"/>
              <a:gd name="connsiteX82" fmla="*/ 4768853 w 4768853"/>
              <a:gd name="connsiteY82" fmla="*/ 1803401 h 1803401"/>
              <a:gd name="connsiteX0" fmla="*/ 0 w 4768853"/>
              <a:gd name="connsiteY0" fmla="*/ 0 h 1809870"/>
              <a:gd name="connsiteX1" fmla="*/ 450850 w 4768853"/>
              <a:gd name="connsiteY1" fmla="*/ 6350 h 1809870"/>
              <a:gd name="connsiteX2" fmla="*/ 450850 w 4768853"/>
              <a:gd name="connsiteY2" fmla="*/ 28575 h 1809870"/>
              <a:gd name="connsiteX3" fmla="*/ 638175 w 4768853"/>
              <a:gd name="connsiteY3" fmla="*/ 28575 h 1809870"/>
              <a:gd name="connsiteX4" fmla="*/ 641350 w 4768853"/>
              <a:gd name="connsiteY4" fmla="*/ 50800 h 1809870"/>
              <a:gd name="connsiteX5" fmla="*/ 838200 w 4768853"/>
              <a:gd name="connsiteY5" fmla="*/ 57150 h 1809870"/>
              <a:gd name="connsiteX6" fmla="*/ 841375 w 4768853"/>
              <a:gd name="connsiteY6" fmla="*/ 79375 h 1809870"/>
              <a:gd name="connsiteX7" fmla="*/ 898525 w 4768853"/>
              <a:gd name="connsiteY7" fmla="*/ 79375 h 1809870"/>
              <a:gd name="connsiteX8" fmla="*/ 908050 w 4768853"/>
              <a:gd name="connsiteY8" fmla="*/ 101600 h 1809870"/>
              <a:gd name="connsiteX9" fmla="*/ 1416050 w 4768853"/>
              <a:gd name="connsiteY9" fmla="*/ 104775 h 1809870"/>
              <a:gd name="connsiteX10" fmla="*/ 1416050 w 4768853"/>
              <a:gd name="connsiteY10" fmla="*/ 120650 h 1809870"/>
              <a:gd name="connsiteX11" fmla="*/ 1431925 w 4768853"/>
              <a:gd name="connsiteY11" fmla="*/ 120650 h 1809870"/>
              <a:gd name="connsiteX12" fmla="*/ 1431925 w 4768853"/>
              <a:gd name="connsiteY12" fmla="*/ 136525 h 1809870"/>
              <a:gd name="connsiteX13" fmla="*/ 1441450 w 4768853"/>
              <a:gd name="connsiteY13" fmla="*/ 136525 h 1809870"/>
              <a:gd name="connsiteX14" fmla="*/ 1441450 w 4768853"/>
              <a:gd name="connsiteY14" fmla="*/ 155575 h 1809870"/>
              <a:gd name="connsiteX15" fmla="*/ 1466850 w 4768853"/>
              <a:gd name="connsiteY15" fmla="*/ 161925 h 1809870"/>
              <a:gd name="connsiteX16" fmla="*/ 1466850 w 4768853"/>
              <a:gd name="connsiteY16" fmla="*/ 180975 h 1809870"/>
              <a:gd name="connsiteX17" fmla="*/ 1889125 w 4768853"/>
              <a:gd name="connsiteY17" fmla="*/ 180975 h 1809870"/>
              <a:gd name="connsiteX18" fmla="*/ 1889125 w 4768853"/>
              <a:gd name="connsiteY18" fmla="*/ 209550 h 1809870"/>
              <a:gd name="connsiteX19" fmla="*/ 1927225 w 4768853"/>
              <a:gd name="connsiteY19" fmla="*/ 209550 h 1809870"/>
              <a:gd name="connsiteX20" fmla="*/ 1930400 w 4768853"/>
              <a:gd name="connsiteY20" fmla="*/ 234950 h 1809870"/>
              <a:gd name="connsiteX21" fmla="*/ 2320925 w 4768853"/>
              <a:gd name="connsiteY21" fmla="*/ 238125 h 1809870"/>
              <a:gd name="connsiteX22" fmla="*/ 2317750 w 4768853"/>
              <a:gd name="connsiteY22" fmla="*/ 263525 h 1809870"/>
              <a:gd name="connsiteX23" fmla="*/ 2343150 w 4768853"/>
              <a:gd name="connsiteY23" fmla="*/ 263525 h 1809870"/>
              <a:gd name="connsiteX24" fmla="*/ 2346325 w 4768853"/>
              <a:gd name="connsiteY24" fmla="*/ 358775 h 1809870"/>
              <a:gd name="connsiteX25" fmla="*/ 2355850 w 4768853"/>
              <a:gd name="connsiteY25" fmla="*/ 361950 h 1809870"/>
              <a:gd name="connsiteX26" fmla="*/ 2359025 w 4768853"/>
              <a:gd name="connsiteY26" fmla="*/ 444500 h 1809870"/>
              <a:gd name="connsiteX27" fmla="*/ 2365375 w 4768853"/>
              <a:gd name="connsiteY27" fmla="*/ 444500 h 1809870"/>
              <a:gd name="connsiteX28" fmla="*/ 2362200 w 4768853"/>
              <a:gd name="connsiteY28" fmla="*/ 546100 h 1809870"/>
              <a:gd name="connsiteX29" fmla="*/ 2371725 w 4768853"/>
              <a:gd name="connsiteY29" fmla="*/ 546100 h 1809870"/>
              <a:gd name="connsiteX30" fmla="*/ 2371725 w 4768853"/>
              <a:gd name="connsiteY30" fmla="*/ 625475 h 1809870"/>
              <a:gd name="connsiteX31" fmla="*/ 2381250 w 4768853"/>
              <a:gd name="connsiteY31" fmla="*/ 625475 h 1809870"/>
              <a:gd name="connsiteX32" fmla="*/ 2378075 w 4768853"/>
              <a:gd name="connsiteY32" fmla="*/ 704850 h 1809870"/>
              <a:gd name="connsiteX33" fmla="*/ 2387600 w 4768853"/>
              <a:gd name="connsiteY33" fmla="*/ 704850 h 1809870"/>
              <a:gd name="connsiteX34" fmla="*/ 2381250 w 4768853"/>
              <a:gd name="connsiteY34" fmla="*/ 777875 h 1809870"/>
              <a:gd name="connsiteX35" fmla="*/ 2397125 w 4768853"/>
              <a:gd name="connsiteY35" fmla="*/ 777875 h 1809870"/>
              <a:gd name="connsiteX36" fmla="*/ 2393950 w 4768853"/>
              <a:gd name="connsiteY36" fmla="*/ 835025 h 1809870"/>
              <a:gd name="connsiteX37" fmla="*/ 2397125 w 4768853"/>
              <a:gd name="connsiteY37" fmla="*/ 835025 h 1809870"/>
              <a:gd name="connsiteX38" fmla="*/ 2397125 w 4768853"/>
              <a:gd name="connsiteY38" fmla="*/ 914400 h 1809870"/>
              <a:gd name="connsiteX39" fmla="*/ 2422525 w 4768853"/>
              <a:gd name="connsiteY39" fmla="*/ 914400 h 1809870"/>
              <a:gd name="connsiteX40" fmla="*/ 2422525 w 4768853"/>
              <a:gd name="connsiteY40" fmla="*/ 965200 h 1809870"/>
              <a:gd name="connsiteX41" fmla="*/ 2447925 w 4768853"/>
              <a:gd name="connsiteY41" fmla="*/ 962025 h 1809870"/>
              <a:gd name="connsiteX42" fmla="*/ 2447925 w 4768853"/>
              <a:gd name="connsiteY42" fmla="*/ 984250 h 1809870"/>
              <a:gd name="connsiteX43" fmla="*/ 2530475 w 4768853"/>
              <a:gd name="connsiteY43" fmla="*/ 987425 h 1809870"/>
              <a:gd name="connsiteX44" fmla="*/ 2530475 w 4768853"/>
              <a:gd name="connsiteY44" fmla="*/ 1016000 h 1809870"/>
              <a:gd name="connsiteX45" fmla="*/ 2838450 w 4768853"/>
              <a:gd name="connsiteY45" fmla="*/ 1019175 h 1809870"/>
              <a:gd name="connsiteX46" fmla="*/ 2838450 w 4768853"/>
              <a:gd name="connsiteY46" fmla="*/ 1035050 h 1809870"/>
              <a:gd name="connsiteX47" fmla="*/ 2857500 w 4768853"/>
              <a:gd name="connsiteY47" fmla="*/ 1035050 h 1809870"/>
              <a:gd name="connsiteX48" fmla="*/ 2854325 w 4768853"/>
              <a:gd name="connsiteY48" fmla="*/ 1085850 h 1809870"/>
              <a:gd name="connsiteX49" fmla="*/ 2876550 w 4768853"/>
              <a:gd name="connsiteY49" fmla="*/ 1085850 h 1809870"/>
              <a:gd name="connsiteX50" fmla="*/ 2873375 w 4768853"/>
              <a:gd name="connsiteY50" fmla="*/ 1196975 h 1809870"/>
              <a:gd name="connsiteX51" fmla="*/ 3140075 w 4768853"/>
              <a:gd name="connsiteY51" fmla="*/ 1196975 h 1809870"/>
              <a:gd name="connsiteX52" fmla="*/ 3140075 w 4768853"/>
              <a:gd name="connsiteY52" fmla="*/ 1219200 h 1809870"/>
              <a:gd name="connsiteX53" fmla="*/ 3197225 w 4768853"/>
              <a:gd name="connsiteY53" fmla="*/ 1219200 h 1809870"/>
              <a:gd name="connsiteX54" fmla="*/ 3200400 w 4768853"/>
              <a:gd name="connsiteY54" fmla="*/ 1279525 h 1809870"/>
              <a:gd name="connsiteX55" fmla="*/ 3546475 w 4768853"/>
              <a:gd name="connsiteY55" fmla="*/ 1276350 h 1809870"/>
              <a:gd name="connsiteX56" fmla="*/ 3546475 w 4768853"/>
              <a:gd name="connsiteY56" fmla="*/ 1304925 h 1809870"/>
              <a:gd name="connsiteX57" fmla="*/ 3613150 w 4768853"/>
              <a:gd name="connsiteY57" fmla="*/ 1301750 h 1809870"/>
              <a:gd name="connsiteX58" fmla="*/ 3613150 w 4768853"/>
              <a:gd name="connsiteY58" fmla="*/ 1330325 h 1809870"/>
              <a:gd name="connsiteX59" fmla="*/ 3705225 w 4768853"/>
              <a:gd name="connsiteY59" fmla="*/ 1330325 h 1809870"/>
              <a:gd name="connsiteX60" fmla="*/ 3705225 w 4768853"/>
              <a:gd name="connsiteY60" fmla="*/ 1358900 h 1809870"/>
              <a:gd name="connsiteX61" fmla="*/ 3743325 w 4768853"/>
              <a:gd name="connsiteY61" fmla="*/ 1362075 h 1809870"/>
              <a:gd name="connsiteX62" fmla="*/ 3743325 w 4768853"/>
              <a:gd name="connsiteY62" fmla="*/ 1384300 h 1809870"/>
              <a:gd name="connsiteX63" fmla="*/ 4114800 w 4768853"/>
              <a:gd name="connsiteY63" fmla="*/ 1387475 h 1809870"/>
              <a:gd name="connsiteX64" fmla="*/ 4111625 w 4768853"/>
              <a:gd name="connsiteY64" fmla="*/ 1438276 h 1809870"/>
              <a:gd name="connsiteX65" fmla="*/ 4127500 w 4768853"/>
              <a:gd name="connsiteY65" fmla="*/ 1438275 h 1809870"/>
              <a:gd name="connsiteX66" fmla="*/ 4127501 w 4768853"/>
              <a:gd name="connsiteY66" fmla="*/ 1489076 h 1809870"/>
              <a:gd name="connsiteX67" fmla="*/ 4146552 w 4768853"/>
              <a:gd name="connsiteY67" fmla="*/ 1489076 h 1809870"/>
              <a:gd name="connsiteX68" fmla="*/ 4146552 w 4768853"/>
              <a:gd name="connsiteY68" fmla="*/ 1517651 h 1809870"/>
              <a:gd name="connsiteX69" fmla="*/ 4181478 w 4768853"/>
              <a:gd name="connsiteY69" fmla="*/ 1517651 h 1809870"/>
              <a:gd name="connsiteX70" fmla="*/ 4181478 w 4768853"/>
              <a:gd name="connsiteY70" fmla="*/ 1549400 h 1809870"/>
              <a:gd name="connsiteX71" fmla="*/ 4248153 w 4768853"/>
              <a:gd name="connsiteY71" fmla="*/ 1549399 h 1809870"/>
              <a:gd name="connsiteX72" fmla="*/ 4248153 w 4768853"/>
              <a:gd name="connsiteY72" fmla="*/ 1587499 h 1809870"/>
              <a:gd name="connsiteX73" fmla="*/ 4413253 w 4768853"/>
              <a:gd name="connsiteY73" fmla="*/ 1590675 h 1809870"/>
              <a:gd name="connsiteX74" fmla="*/ 4413253 w 4768853"/>
              <a:gd name="connsiteY74" fmla="*/ 1619250 h 1809870"/>
              <a:gd name="connsiteX75" fmla="*/ 4489453 w 4768853"/>
              <a:gd name="connsiteY75" fmla="*/ 1619249 h 1809870"/>
              <a:gd name="connsiteX76" fmla="*/ 4489452 w 4768853"/>
              <a:gd name="connsiteY76" fmla="*/ 1663699 h 1809870"/>
              <a:gd name="connsiteX77" fmla="*/ 4721229 w 4768853"/>
              <a:gd name="connsiteY77" fmla="*/ 1666876 h 1809870"/>
              <a:gd name="connsiteX78" fmla="*/ 4721228 w 4768853"/>
              <a:gd name="connsiteY78" fmla="*/ 1708150 h 1809870"/>
              <a:gd name="connsiteX79" fmla="*/ 4749803 w 4768853"/>
              <a:gd name="connsiteY79" fmla="*/ 1708151 h 1809870"/>
              <a:gd name="connsiteX80" fmla="*/ 4749803 w 4768853"/>
              <a:gd name="connsiteY80" fmla="*/ 1749426 h 1809870"/>
              <a:gd name="connsiteX81" fmla="*/ 4768853 w 4768853"/>
              <a:gd name="connsiteY81" fmla="*/ 1749426 h 1809870"/>
              <a:gd name="connsiteX82" fmla="*/ 4768853 w 4768853"/>
              <a:gd name="connsiteY82" fmla="*/ 1803401 h 1809870"/>
              <a:gd name="connsiteX83" fmla="*/ 4762504 w 4768853"/>
              <a:gd name="connsiteY83" fmla="*/ 1809751 h 1809870"/>
              <a:gd name="connsiteX0" fmla="*/ 0 w 4810158"/>
              <a:gd name="connsiteY0" fmla="*/ 0 h 1808482"/>
              <a:gd name="connsiteX1" fmla="*/ 450850 w 4810158"/>
              <a:gd name="connsiteY1" fmla="*/ 6350 h 1808482"/>
              <a:gd name="connsiteX2" fmla="*/ 450850 w 4810158"/>
              <a:gd name="connsiteY2" fmla="*/ 28575 h 1808482"/>
              <a:gd name="connsiteX3" fmla="*/ 638175 w 4810158"/>
              <a:gd name="connsiteY3" fmla="*/ 28575 h 1808482"/>
              <a:gd name="connsiteX4" fmla="*/ 641350 w 4810158"/>
              <a:gd name="connsiteY4" fmla="*/ 50800 h 1808482"/>
              <a:gd name="connsiteX5" fmla="*/ 838200 w 4810158"/>
              <a:gd name="connsiteY5" fmla="*/ 57150 h 1808482"/>
              <a:gd name="connsiteX6" fmla="*/ 841375 w 4810158"/>
              <a:gd name="connsiteY6" fmla="*/ 79375 h 1808482"/>
              <a:gd name="connsiteX7" fmla="*/ 898525 w 4810158"/>
              <a:gd name="connsiteY7" fmla="*/ 79375 h 1808482"/>
              <a:gd name="connsiteX8" fmla="*/ 908050 w 4810158"/>
              <a:gd name="connsiteY8" fmla="*/ 101600 h 1808482"/>
              <a:gd name="connsiteX9" fmla="*/ 1416050 w 4810158"/>
              <a:gd name="connsiteY9" fmla="*/ 104775 h 1808482"/>
              <a:gd name="connsiteX10" fmla="*/ 1416050 w 4810158"/>
              <a:gd name="connsiteY10" fmla="*/ 120650 h 1808482"/>
              <a:gd name="connsiteX11" fmla="*/ 1431925 w 4810158"/>
              <a:gd name="connsiteY11" fmla="*/ 120650 h 1808482"/>
              <a:gd name="connsiteX12" fmla="*/ 1431925 w 4810158"/>
              <a:gd name="connsiteY12" fmla="*/ 136525 h 1808482"/>
              <a:gd name="connsiteX13" fmla="*/ 1441450 w 4810158"/>
              <a:gd name="connsiteY13" fmla="*/ 136525 h 1808482"/>
              <a:gd name="connsiteX14" fmla="*/ 1441450 w 4810158"/>
              <a:gd name="connsiteY14" fmla="*/ 155575 h 1808482"/>
              <a:gd name="connsiteX15" fmla="*/ 1466850 w 4810158"/>
              <a:gd name="connsiteY15" fmla="*/ 161925 h 1808482"/>
              <a:gd name="connsiteX16" fmla="*/ 1466850 w 4810158"/>
              <a:gd name="connsiteY16" fmla="*/ 180975 h 1808482"/>
              <a:gd name="connsiteX17" fmla="*/ 1889125 w 4810158"/>
              <a:gd name="connsiteY17" fmla="*/ 180975 h 1808482"/>
              <a:gd name="connsiteX18" fmla="*/ 1889125 w 4810158"/>
              <a:gd name="connsiteY18" fmla="*/ 209550 h 1808482"/>
              <a:gd name="connsiteX19" fmla="*/ 1927225 w 4810158"/>
              <a:gd name="connsiteY19" fmla="*/ 209550 h 1808482"/>
              <a:gd name="connsiteX20" fmla="*/ 1930400 w 4810158"/>
              <a:gd name="connsiteY20" fmla="*/ 234950 h 1808482"/>
              <a:gd name="connsiteX21" fmla="*/ 2320925 w 4810158"/>
              <a:gd name="connsiteY21" fmla="*/ 238125 h 1808482"/>
              <a:gd name="connsiteX22" fmla="*/ 2317750 w 4810158"/>
              <a:gd name="connsiteY22" fmla="*/ 263525 h 1808482"/>
              <a:gd name="connsiteX23" fmla="*/ 2343150 w 4810158"/>
              <a:gd name="connsiteY23" fmla="*/ 263525 h 1808482"/>
              <a:gd name="connsiteX24" fmla="*/ 2346325 w 4810158"/>
              <a:gd name="connsiteY24" fmla="*/ 358775 h 1808482"/>
              <a:gd name="connsiteX25" fmla="*/ 2355850 w 4810158"/>
              <a:gd name="connsiteY25" fmla="*/ 361950 h 1808482"/>
              <a:gd name="connsiteX26" fmla="*/ 2359025 w 4810158"/>
              <a:gd name="connsiteY26" fmla="*/ 444500 h 1808482"/>
              <a:gd name="connsiteX27" fmla="*/ 2365375 w 4810158"/>
              <a:gd name="connsiteY27" fmla="*/ 444500 h 1808482"/>
              <a:gd name="connsiteX28" fmla="*/ 2362200 w 4810158"/>
              <a:gd name="connsiteY28" fmla="*/ 546100 h 1808482"/>
              <a:gd name="connsiteX29" fmla="*/ 2371725 w 4810158"/>
              <a:gd name="connsiteY29" fmla="*/ 546100 h 1808482"/>
              <a:gd name="connsiteX30" fmla="*/ 2371725 w 4810158"/>
              <a:gd name="connsiteY30" fmla="*/ 625475 h 1808482"/>
              <a:gd name="connsiteX31" fmla="*/ 2381250 w 4810158"/>
              <a:gd name="connsiteY31" fmla="*/ 625475 h 1808482"/>
              <a:gd name="connsiteX32" fmla="*/ 2378075 w 4810158"/>
              <a:gd name="connsiteY32" fmla="*/ 704850 h 1808482"/>
              <a:gd name="connsiteX33" fmla="*/ 2387600 w 4810158"/>
              <a:gd name="connsiteY33" fmla="*/ 704850 h 1808482"/>
              <a:gd name="connsiteX34" fmla="*/ 2381250 w 4810158"/>
              <a:gd name="connsiteY34" fmla="*/ 777875 h 1808482"/>
              <a:gd name="connsiteX35" fmla="*/ 2397125 w 4810158"/>
              <a:gd name="connsiteY35" fmla="*/ 777875 h 1808482"/>
              <a:gd name="connsiteX36" fmla="*/ 2393950 w 4810158"/>
              <a:gd name="connsiteY36" fmla="*/ 835025 h 1808482"/>
              <a:gd name="connsiteX37" fmla="*/ 2397125 w 4810158"/>
              <a:gd name="connsiteY37" fmla="*/ 835025 h 1808482"/>
              <a:gd name="connsiteX38" fmla="*/ 2397125 w 4810158"/>
              <a:gd name="connsiteY38" fmla="*/ 914400 h 1808482"/>
              <a:gd name="connsiteX39" fmla="*/ 2422525 w 4810158"/>
              <a:gd name="connsiteY39" fmla="*/ 914400 h 1808482"/>
              <a:gd name="connsiteX40" fmla="*/ 2422525 w 4810158"/>
              <a:gd name="connsiteY40" fmla="*/ 965200 h 1808482"/>
              <a:gd name="connsiteX41" fmla="*/ 2447925 w 4810158"/>
              <a:gd name="connsiteY41" fmla="*/ 962025 h 1808482"/>
              <a:gd name="connsiteX42" fmla="*/ 2447925 w 4810158"/>
              <a:gd name="connsiteY42" fmla="*/ 984250 h 1808482"/>
              <a:gd name="connsiteX43" fmla="*/ 2530475 w 4810158"/>
              <a:gd name="connsiteY43" fmla="*/ 987425 h 1808482"/>
              <a:gd name="connsiteX44" fmla="*/ 2530475 w 4810158"/>
              <a:gd name="connsiteY44" fmla="*/ 1016000 h 1808482"/>
              <a:gd name="connsiteX45" fmla="*/ 2838450 w 4810158"/>
              <a:gd name="connsiteY45" fmla="*/ 1019175 h 1808482"/>
              <a:gd name="connsiteX46" fmla="*/ 2838450 w 4810158"/>
              <a:gd name="connsiteY46" fmla="*/ 1035050 h 1808482"/>
              <a:gd name="connsiteX47" fmla="*/ 2857500 w 4810158"/>
              <a:gd name="connsiteY47" fmla="*/ 1035050 h 1808482"/>
              <a:gd name="connsiteX48" fmla="*/ 2854325 w 4810158"/>
              <a:gd name="connsiteY48" fmla="*/ 1085850 h 1808482"/>
              <a:gd name="connsiteX49" fmla="*/ 2876550 w 4810158"/>
              <a:gd name="connsiteY49" fmla="*/ 1085850 h 1808482"/>
              <a:gd name="connsiteX50" fmla="*/ 2873375 w 4810158"/>
              <a:gd name="connsiteY50" fmla="*/ 1196975 h 1808482"/>
              <a:gd name="connsiteX51" fmla="*/ 3140075 w 4810158"/>
              <a:gd name="connsiteY51" fmla="*/ 1196975 h 1808482"/>
              <a:gd name="connsiteX52" fmla="*/ 3140075 w 4810158"/>
              <a:gd name="connsiteY52" fmla="*/ 1219200 h 1808482"/>
              <a:gd name="connsiteX53" fmla="*/ 3197225 w 4810158"/>
              <a:gd name="connsiteY53" fmla="*/ 1219200 h 1808482"/>
              <a:gd name="connsiteX54" fmla="*/ 3200400 w 4810158"/>
              <a:gd name="connsiteY54" fmla="*/ 1279525 h 1808482"/>
              <a:gd name="connsiteX55" fmla="*/ 3546475 w 4810158"/>
              <a:gd name="connsiteY55" fmla="*/ 1276350 h 1808482"/>
              <a:gd name="connsiteX56" fmla="*/ 3546475 w 4810158"/>
              <a:gd name="connsiteY56" fmla="*/ 1304925 h 1808482"/>
              <a:gd name="connsiteX57" fmla="*/ 3613150 w 4810158"/>
              <a:gd name="connsiteY57" fmla="*/ 1301750 h 1808482"/>
              <a:gd name="connsiteX58" fmla="*/ 3613150 w 4810158"/>
              <a:gd name="connsiteY58" fmla="*/ 1330325 h 1808482"/>
              <a:gd name="connsiteX59" fmla="*/ 3705225 w 4810158"/>
              <a:gd name="connsiteY59" fmla="*/ 1330325 h 1808482"/>
              <a:gd name="connsiteX60" fmla="*/ 3705225 w 4810158"/>
              <a:gd name="connsiteY60" fmla="*/ 1358900 h 1808482"/>
              <a:gd name="connsiteX61" fmla="*/ 3743325 w 4810158"/>
              <a:gd name="connsiteY61" fmla="*/ 1362075 h 1808482"/>
              <a:gd name="connsiteX62" fmla="*/ 3743325 w 4810158"/>
              <a:gd name="connsiteY62" fmla="*/ 1384300 h 1808482"/>
              <a:gd name="connsiteX63" fmla="*/ 4114800 w 4810158"/>
              <a:gd name="connsiteY63" fmla="*/ 1387475 h 1808482"/>
              <a:gd name="connsiteX64" fmla="*/ 4111625 w 4810158"/>
              <a:gd name="connsiteY64" fmla="*/ 1438276 h 1808482"/>
              <a:gd name="connsiteX65" fmla="*/ 4127500 w 4810158"/>
              <a:gd name="connsiteY65" fmla="*/ 1438275 h 1808482"/>
              <a:gd name="connsiteX66" fmla="*/ 4127501 w 4810158"/>
              <a:gd name="connsiteY66" fmla="*/ 1489076 h 1808482"/>
              <a:gd name="connsiteX67" fmla="*/ 4146552 w 4810158"/>
              <a:gd name="connsiteY67" fmla="*/ 1489076 h 1808482"/>
              <a:gd name="connsiteX68" fmla="*/ 4146552 w 4810158"/>
              <a:gd name="connsiteY68" fmla="*/ 1517651 h 1808482"/>
              <a:gd name="connsiteX69" fmla="*/ 4181478 w 4810158"/>
              <a:gd name="connsiteY69" fmla="*/ 1517651 h 1808482"/>
              <a:gd name="connsiteX70" fmla="*/ 4181478 w 4810158"/>
              <a:gd name="connsiteY70" fmla="*/ 1549400 h 1808482"/>
              <a:gd name="connsiteX71" fmla="*/ 4248153 w 4810158"/>
              <a:gd name="connsiteY71" fmla="*/ 1549399 h 1808482"/>
              <a:gd name="connsiteX72" fmla="*/ 4248153 w 4810158"/>
              <a:gd name="connsiteY72" fmla="*/ 1587499 h 1808482"/>
              <a:gd name="connsiteX73" fmla="*/ 4413253 w 4810158"/>
              <a:gd name="connsiteY73" fmla="*/ 1590675 h 1808482"/>
              <a:gd name="connsiteX74" fmla="*/ 4413253 w 4810158"/>
              <a:gd name="connsiteY74" fmla="*/ 1619250 h 1808482"/>
              <a:gd name="connsiteX75" fmla="*/ 4489453 w 4810158"/>
              <a:gd name="connsiteY75" fmla="*/ 1619249 h 1808482"/>
              <a:gd name="connsiteX76" fmla="*/ 4489452 w 4810158"/>
              <a:gd name="connsiteY76" fmla="*/ 1663699 h 1808482"/>
              <a:gd name="connsiteX77" fmla="*/ 4721229 w 4810158"/>
              <a:gd name="connsiteY77" fmla="*/ 1666876 h 1808482"/>
              <a:gd name="connsiteX78" fmla="*/ 4721228 w 4810158"/>
              <a:gd name="connsiteY78" fmla="*/ 1708150 h 1808482"/>
              <a:gd name="connsiteX79" fmla="*/ 4749803 w 4810158"/>
              <a:gd name="connsiteY79" fmla="*/ 1708151 h 1808482"/>
              <a:gd name="connsiteX80" fmla="*/ 4749803 w 4810158"/>
              <a:gd name="connsiteY80" fmla="*/ 1749426 h 1808482"/>
              <a:gd name="connsiteX81" fmla="*/ 4768853 w 4810158"/>
              <a:gd name="connsiteY81" fmla="*/ 1749426 h 1808482"/>
              <a:gd name="connsiteX82" fmla="*/ 4768853 w 4810158"/>
              <a:gd name="connsiteY82" fmla="*/ 1803401 h 1808482"/>
              <a:gd name="connsiteX83" fmla="*/ 4810129 w 4810158"/>
              <a:gd name="connsiteY83" fmla="*/ 1806576 h 1808482"/>
              <a:gd name="connsiteX0" fmla="*/ 0 w 5006984"/>
              <a:gd name="connsiteY0" fmla="*/ 0 h 1805144"/>
              <a:gd name="connsiteX1" fmla="*/ 450850 w 5006984"/>
              <a:gd name="connsiteY1" fmla="*/ 6350 h 1805144"/>
              <a:gd name="connsiteX2" fmla="*/ 450850 w 5006984"/>
              <a:gd name="connsiteY2" fmla="*/ 28575 h 1805144"/>
              <a:gd name="connsiteX3" fmla="*/ 638175 w 5006984"/>
              <a:gd name="connsiteY3" fmla="*/ 28575 h 1805144"/>
              <a:gd name="connsiteX4" fmla="*/ 641350 w 5006984"/>
              <a:gd name="connsiteY4" fmla="*/ 50800 h 1805144"/>
              <a:gd name="connsiteX5" fmla="*/ 838200 w 5006984"/>
              <a:gd name="connsiteY5" fmla="*/ 57150 h 1805144"/>
              <a:gd name="connsiteX6" fmla="*/ 841375 w 5006984"/>
              <a:gd name="connsiteY6" fmla="*/ 79375 h 1805144"/>
              <a:gd name="connsiteX7" fmla="*/ 898525 w 5006984"/>
              <a:gd name="connsiteY7" fmla="*/ 79375 h 1805144"/>
              <a:gd name="connsiteX8" fmla="*/ 908050 w 5006984"/>
              <a:gd name="connsiteY8" fmla="*/ 101600 h 1805144"/>
              <a:gd name="connsiteX9" fmla="*/ 1416050 w 5006984"/>
              <a:gd name="connsiteY9" fmla="*/ 104775 h 1805144"/>
              <a:gd name="connsiteX10" fmla="*/ 1416050 w 5006984"/>
              <a:gd name="connsiteY10" fmla="*/ 120650 h 1805144"/>
              <a:gd name="connsiteX11" fmla="*/ 1431925 w 5006984"/>
              <a:gd name="connsiteY11" fmla="*/ 120650 h 1805144"/>
              <a:gd name="connsiteX12" fmla="*/ 1431925 w 5006984"/>
              <a:gd name="connsiteY12" fmla="*/ 136525 h 1805144"/>
              <a:gd name="connsiteX13" fmla="*/ 1441450 w 5006984"/>
              <a:gd name="connsiteY13" fmla="*/ 136525 h 1805144"/>
              <a:gd name="connsiteX14" fmla="*/ 1441450 w 5006984"/>
              <a:gd name="connsiteY14" fmla="*/ 155575 h 1805144"/>
              <a:gd name="connsiteX15" fmla="*/ 1466850 w 5006984"/>
              <a:gd name="connsiteY15" fmla="*/ 161925 h 1805144"/>
              <a:gd name="connsiteX16" fmla="*/ 1466850 w 5006984"/>
              <a:gd name="connsiteY16" fmla="*/ 180975 h 1805144"/>
              <a:gd name="connsiteX17" fmla="*/ 1889125 w 5006984"/>
              <a:gd name="connsiteY17" fmla="*/ 180975 h 1805144"/>
              <a:gd name="connsiteX18" fmla="*/ 1889125 w 5006984"/>
              <a:gd name="connsiteY18" fmla="*/ 209550 h 1805144"/>
              <a:gd name="connsiteX19" fmla="*/ 1927225 w 5006984"/>
              <a:gd name="connsiteY19" fmla="*/ 209550 h 1805144"/>
              <a:gd name="connsiteX20" fmla="*/ 1930400 w 5006984"/>
              <a:gd name="connsiteY20" fmla="*/ 234950 h 1805144"/>
              <a:gd name="connsiteX21" fmla="*/ 2320925 w 5006984"/>
              <a:gd name="connsiteY21" fmla="*/ 238125 h 1805144"/>
              <a:gd name="connsiteX22" fmla="*/ 2317750 w 5006984"/>
              <a:gd name="connsiteY22" fmla="*/ 263525 h 1805144"/>
              <a:gd name="connsiteX23" fmla="*/ 2343150 w 5006984"/>
              <a:gd name="connsiteY23" fmla="*/ 263525 h 1805144"/>
              <a:gd name="connsiteX24" fmla="*/ 2346325 w 5006984"/>
              <a:gd name="connsiteY24" fmla="*/ 358775 h 1805144"/>
              <a:gd name="connsiteX25" fmla="*/ 2355850 w 5006984"/>
              <a:gd name="connsiteY25" fmla="*/ 361950 h 1805144"/>
              <a:gd name="connsiteX26" fmla="*/ 2359025 w 5006984"/>
              <a:gd name="connsiteY26" fmla="*/ 444500 h 1805144"/>
              <a:gd name="connsiteX27" fmla="*/ 2365375 w 5006984"/>
              <a:gd name="connsiteY27" fmla="*/ 444500 h 1805144"/>
              <a:gd name="connsiteX28" fmla="*/ 2362200 w 5006984"/>
              <a:gd name="connsiteY28" fmla="*/ 546100 h 1805144"/>
              <a:gd name="connsiteX29" fmla="*/ 2371725 w 5006984"/>
              <a:gd name="connsiteY29" fmla="*/ 546100 h 1805144"/>
              <a:gd name="connsiteX30" fmla="*/ 2371725 w 5006984"/>
              <a:gd name="connsiteY30" fmla="*/ 625475 h 1805144"/>
              <a:gd name="connsiteX31" fmla="*/ 2381250 w 5006984"/>
              <a:gd name="connsiteY31" fmla="*/ 625475 h 1805144"/>
              <a:gd name="connsiteX32" fmla="*/ 2378075 w 5006984"/>
              <a:gd name="connsiteY32" fmla="*/ 704850 h 1805144"/>
              <a:gd name="connsiteX33" fmla="*/ 2387600 w 5006984"/>
              <a:gd name="connsiteY33" fmla="*/ 704850 h 1805144"/>
              <a:gd name="connsiteX34" fmla="*/ 2381250 w 5006984"/>
              <a:gd name="connsiteY34" fmla="*/ 777875 h 1805144"/>
              <a:gd name="connsiteX35" fmla="*/ 2397125 w 5006984"/>
              <a:gd name="connsiteY35" fmla="*/ 777875 h 1805144"/>
              <a:gd name="connsiteX36" fmla="*/ 2393950 w 5006984"/>
              <a:gd name="connsiteY36" fmla="*/ 835025 h 1805144"/>
              <a:gd name="connsiteX37" fmla="*/ 2397125 w 5006984"/>
              <a:gd name="connsiteY37" fmla="*/ 835025 h 1805144"/>
              <a:gd name="connsiteX38" fmla="*/ 2397125 w 5006984"/>
              <a:gd name="connsiteY38" fmla="*/ 914400 h 1805144"/>
              <a:gd name="connsiteX39" fmla="*/ 2422525 w 5006984"/>
              <a:gd name="connsiteY39" fmla="*/ 914400 h 1805144"/>
              <a:gd name="connsiteX40" fmla="*/ 2422525 w 5006984"/>
              <a:gd name="connsiteY40" fmla="*/ 965200 h 1805144"/>
              <a:gd name="connsiteX41" fmla="*/ 2447925 w 5006984"/>
              <a:gd name="connsiteY41" fmla="*/ 962025 h 1805144"/>
              <a:gd name="connsiteX42" fmla="*/ 2447925 w 5006984"/>
              <a:gd name="connsiteY42" fmla="*/ 984250 h 1805144"/>
              <a:gd name="connsiteX43" fmla="*/ 2530475 w 5006984"/>
              <a:gd name="connsiteY43" fmla="*/ 987425 h 1805144"/>
              <a:gd name="connsiteX44" fmla="*/ 2530475 w 5006984"/>
              <a:gd name="connsiteY44" fmla="*/ 1016000 h 1805144"/>
              <a:gd name="connsiteX45" fmla="*/ 2838450 w 5006984"/>
              <a:gd name="connsiteY45" fmla="*/ 1019175 h 1805144"/>
              <a:gd name="connsiteX46" fmla="*/ 2838450 w 5006984"/>
              <a:gd name="connsiteY46" fmla="*/ 1035050 h 1805144"/>
              <a:gd name="connsiteX47" fmla="*/ 2857500 w 5006984"/>
              <a:gd name="connsiteY47" fmla="*/ 1035050 h 1805144"/>
              <a:gd name="connsiteX48" fmla="*/ 2854325 w 5006984"/>
              <a:gd name="connsiteY48" fmla="*/ 1085850 h 1805144"/>
              <a:gd name="connsiteX49" fmla="*/ 2876550 w 5006984"/>
              <a:gd name="connsiteY49" fmla="*/ 1085850 h 1805144"/>
              <a:gd name="connsiteX50" fmla="*/ 2873375 w 5006984"/>
              <a:gd name="connsiteY50" fmla="*/ 1196975 h 1805144"/>
              <a:gd name="connsiteX51" fmla="*/ 3140075 w 5006984"/>
              <a:gd name="connsiteY51" fmla="*/ 1196975 h 1805144"/>
              <a:gd name="connsiteX52" fmla="*/ 3140075 w 5006984"/>
              <a:gd name="connsiteY52" fmla="*/ 1219200 h 1805144"/>
              <a:gd name="connsiteX53" fmla="*/ 3197225 w 5006984"/>
              <a:gd name="connsiteY53" fmla="*/ 1219200 h 1805144"/>
              <a:gd name="connsiteX54" fmla="*/ 3200400 w 5006984"/>
              <a:gd name="connsiteY54" fmla="*/ 1279525 h 1805144"/>
              <a:gd name="connsiteX55" fmla="*/ 3546475 w 5006984"/>
              <a:gd name="connsiteY55" fmla="*/ 1276350 h 1805144"/>
              <a:gd name="connsiteX56" fmla="*/ 3546475 w 5006984"/>
              <a:gd name="connsiteY56" fmla="*/ 1304925 h 1805144"/>
              <a:gd name="connsiteX57" fmla="*/ 3613150 w 5006984"/>
              <a:gd name="connsiteY57" fmla="*/ 1301750 h 1805144"/>
              <a:gd name="connsiteX58" fmla="*/ 3613150 w 5006984"/>
              <a:gd name="connsiteY58" fmla="*/ 1330325 h 1805144"/>
              <a:gd name="connsiteX59" fmla="*/ 3705225 w 5006984"/>
              <a:gd name="connsiteY59" fmla="*/ 1330325 h 1805144"/>
              <a:gd name="connsiteX60" fmla="*/ 3705225 w 5006984"/>
              <a:gd name="connsiteY60" fmla="*/ 1358900 h 1805144"/>
              <a:gd name="connsiteX61" fmla="*/ 3743325 w 5006984"/>
              <a:gd name="connsiteY61" fmla="*/ 1362075 h 1805144"/>
              <a:gd name="connsiteX62" fmla="*/ 3743325 w 5006984"/>
              <a:gd name="connsiteY62" fmla="*/ 1384300 h 1805144"/>
              <a:gd name="connsiteX63" fmla="*/ 4114800 w 5006984"/>
              <a:gd name="connsiteY63" fmla="*/ 1387475 h 1805144"/>
              <a:gd name="connsiteX64" fmla="*/ 4111625 w 5006984"/>
              <a:gd name="connsiteY64" fmla="*/ 1438276 h 1805144"/>
              <a:gd name="connsiteX65" fmla="*/ 4127500 w 5006984"/>
              <a:gd name="connsiteY65" fmla="*/ 1438275 h 1805144"/>
              <a:gd name="connsiteX66" fmla="*/ 4127501 w 5006984"/>
              <a:gd name="connsiteY66" fmla="*/ 1489076 h 1805144"/>
              <a:gd name="connsiteX67" fmla="*/ 4146552 w 5006984"/>
              <a:gd name="connsiteY67" fmla="*/ 1489076 h 1805144"/>
              <a:gd name="connsiteX68" fmla="*/ 4146552 w 5006984"/>
              <a:gd name="connsiteY68" fmla="*/ 1517651 h 1805144"/>
              <a:gd name="connsiteX69" fmla="*/ 4181478 w 5006984"/>
              <a:gd name="connsiteY69" fmla="*/ 1517651 h 1805144"/>
              <a:gd name="connsiteX70" fmla="*/ 4181478 w 5006984"/>
              <a:gd name="connsiteY70" fmla="*/ 1549400 h 1805144"/>
              <a:gd name="connsiteX71" fmla="*/ 4248153 w 5006984"/>
              <a:gd name="connsiteY71" fmla="*/ 1549399 h 1805144"/>
              <a:gd name="connsiteX72" fmla="*/ 4248153 w 5006984"/>
              <a:gd name="connsiteY72" fmla="*/ 1587499 h 1805144"/>
              <a:gd name="connsiteX73" fmla="*/ 4413253 w 5006984"/>
              <a:gd name="connsiteY73" fmla="*/ 1590675 h 1805144"/>
              <a:gd name="connsiteX74" fmla="*/ 4413253 w 5006984"/>
              <a:gd name="connsiteY74" fmla="*/ 1619250 h 1805144"/>
              <a:gd name="connsiteX75" fmla="*/ 4489453 w 5006984"/>
              <a:gd name="connsiteY75" fmla="*/ 1619249 h 1805144"/>
              <a:gd name="connsiteX76" fmla="*/ 4489452 w 5006984"/>
              <a:gd name="connsiteY76" fmla="*/ 1663699 h 1805144"/>
              <a:gd name="connsiteX77" fmla="*/ 4721229 w 5006984"/>
              <a:gd name="connsiteY77" fmla="*/ 1666876 h 1805144"/>
              <a:gd name="connsiteX78" fmla="*/ 4721228 w 5006984"/>
              <a:gd name="connsiteY78" fmla="*/ 1708150 h 1805144"/>
              <a:gd name="connsiteX79" fmla="*/ 4749803 w 5006984"/>
              <a:gd name="connsiteY79" fmla="*/ 1708151 h 1805144"/>
              <a:gd name="connsiteX80" fmla="*/ 4749803 w 5006984"/>
              <a:gd name="connsiteY80" fmla="*/ 1749426 h 1805144"/>
              <a:gd name="connsiteX81" fmla="*/ 4768853 w 5006984"/>
              <a:gd name="connsiteY81" fmla="*/ 1749426 h 1805144"/>
              <a:gd name="connsiteX82" fmla="*/ 4768853 w 5006984"/>
              <a:gd name="connsiteY82" fmla="*/ 1803401 h 1805144"/>
              <a:gd name="connsiteX83" fmla="*/ 5006979 w 5006984"/>
              <a:gd name="connsiteY83" fmla="*/ 1778001 h 1805144"/>
              <a:gd name="connsiteX0" fmla="*/ 0 w 5006979"/>
              <a:gd name="connsiteY0" fmla="*/ 0 h 1803401"/>
              <a:gd name="connsiteX1" fmla="*/ 450850 w 5006979"/>
              <a:gd name="connsiteY1" fmla="*/ 6350 h 1803401"/>
              <a:gd name="connsiteX2" fmla="*/ 450850 w 5006979"/>
              <a:gd name="connsiteY2" fmla="*/ 28575 h 1803401"/>
              <a:gd name="connsiteX3" fmla="*/ 638175 w 5006979"/>
              <a:gd name="connsiteY3" fmla="*/ 28575 h 1803401"/>
              <a:gd name="connsiteX4" fmla="*/ 641350 w 5006979"/>
              <a:gd name="connsiteY4" fmla="*/ 50800 h 1803401"/>
              <a:gd name="connsiteX5" fmla="*/ 838200 w 5006979"/>
              <a:gd name="connsiteY5" fmla="*/ 57150 h 1803401"/>
              <a:gd name="connsiteX6" fmla="*/ 841375 w 5006979"/>
              <a:gd name="connsiteY6" fmla="*/ 79375 h 1803401"/>
              <a:gd name="connsiteX7" fmla="*/ 898525 w 5006979"/>
              <a:gd name="connsiteY7" fmla="*/ 79375 h 1803401"/>
              <a:gd name="connsiteX8" fmla="*/ 908050 w 5006979"/>
              <a:gd name="connsiteY8" fmla="*/ 101600 h 1803401"/>
              <a:gd name="connsiteX9" fmla="*/ 1416050 w 5006979"/>
              <a:gd name="connsiteY9" fmla="*/ 104775 h 1803401"/>
              <a:gd name="connsiteX10" fmla="*/ 1416050 w 5006979"/>
              <a:gd name="connsiteY10" fmla="*/ 120650 h 1803401"/>
              <a:gd name="connsiteX11" fmla="*/ 1431925 w 5006979"/>
              <a:gd name="connsiteY11" fmla="*/ 120650 h 1803401"/>
              <a:gd name="connsiteX12" fmla="*/ 1431925 w 5006979"/>
              <a:gd name="connsiteY12" fmla="*/ 136525 h 1803401"/>
              <a:gd name="connsiteX13" fmla="*/ 1441450 w 5006979"/>
              <a:gd name="connsiteY13" fmla="*/ 136525 h 1803401"/>
              <a:gd name="connsiteX14" fmla="*/ 1441450 w 5006979"/>
              <a:gd name="connsiteY14" fmla="*/ 155575 h 1803401"/>
              <a:gd name="connsiteX15" fmla="*/ 1466850 w 5006979"/>
              <a:gd name="connsiteY15" fmla="*/ 161925 h 1803401"/>
              <a:gd name="connsiteX16" fmla="*/ 1466850 w 5006979"/>
              <a:gd name="connsiteY16" fmla="*/ 180975 h 1803401"/>
              <a:gd name="connsiteX17" fmla="*/ 1889125 w 5006979"/>
              <a:gd name="connsiteY17" fmla="*/ 180975 h 1803401"/>
              <a:gd name="connsiteX18" fmla="*/ 1889125 w 5006979"/>
              <a:gd name="connsiteY18" fmla="*/ 209550 h 1803401"/>
              <a:gd name="connsiteX19" fmla="*/ 1927225 w 5006979"/>
              <a:gd name="connsiteY19" fmla="*/ 209550 h 1803401"/>
              <a:gd name="connsiteX20" fmla="*/ 1930400 w 5006979"/>
              <a:gd name="connsiteY20" fmla="*/ 234950 h 1803401"/>
              <a:gd name="connsiteX21" fmla="*/ 2320925 w 5006979"/>
              <a:gd name="connsiteY21" fmla="*/ 238125 h 1803401"/>
              <a:gd name="connsiteX22" fmla="*/ 2317750 w 5006979"/>
              <a:gd name="connsiteY22" fmla="*/ 263525 h 1803401"/>
              <a:gd name="connsiteX23" fmla="*/ 2343150 w 5006979"/>
              <a:gd name="connsiteY23" fmla="*/ 263525 h 1803401"/>
              <a:gd name="connsiteX24" fmla="*/ 2346325 w 5006979"/>
              <a:gd name="connsiteY24" fmla="*/ 358775 h 1803401"/>
              <a:gd name="connsiteX25" fmla="*/ 2355850 w 5006979"/>
              <a:gd name="connsiteY25" fmla="*/ 361950 h 1803401"/>
              <a:gd name="connsiteX26" fmla="*/ 2359025 w 5006979"/>
              <a:gd name="connsiteY26" fmla="*/ 444500 h 1803401"/>
              <a:gd name="connsiteX27" fmla="*/ 2365375 w 5006979"/>
              <a:gd name="connsiteY27" fmla="*/ 444500 h 1803401"/>
              <a:gd name="connsiteX28" fmla="*/ 2362200 w 5006979"/>
              <a:gd name="connsiteY28" fmla="*/ 546100 h 1803401"/>
              <a:gd name="connsiteX29" fmla="*/ 2371725 w 5006979"/>
              <a:gd name="connsiteY29" fmla="*/ 546100 h 1803401"/>
              <a:gd name="connsiteX30" fmla="*/ 2371725 w 5006979"/>
              <a:gd name="connsiteY30" fmla="*/ 625475 h 1803401"/>
              <a:gd name="connsiteX31" fmla="*/ 2381250 w 5006979"/>
              <a:gd name="connsiteY31" fmla="*/ 625475 h 1803401"/>
              <a:gd name="connsiteX32" fmla="*/ 2378075 w 5006979"/>
              <a:gd name="connsiteY32" fmla="*/ 704850 h 1803401"/>
              <a:gd name="connsiteX33" fmla="*/ 2387600 w 5006979"/>
              <a:gd name="connsiteY33" fmla="*/ 704850 h 1803401"/>
              <a:gd name="connsiteX34" fmla="*/ 2381250 w 5006979"/>
              <a:gd name="connsiteY34" fmla="*/ 777875 h 1803401"/>
              <a:gd name="connsiteX35" fmla="*/ 2397125 w 5006979"/>
              <a:gd name="connsiteY35" fmla="*/ 777875 h 1803401"/>
              <a:gd name="connsiteX36" fmla="*/ 2393950 w 5006979"/>
              <a:gd name="connsiteY36" fmla="*/ 835025 h 1803401"/>
              <a:gd name="connsiteX37" fmla="*/ 2397125 w 5006979"/>
              <a:gd name="connsiteY37" fmla="*/ 835025 h 1803401"/>
              <a:gd name="connsiteX38" fmla="*/ 2397125 w 5006979"/>
              <a:gd name="connsiteY38" fmla="*/ 914400 h 1803401"/>
              <a:gd name="connsiteX39" fmla="*/ 2422525 w 5006979"/>
              <a:gd name="connsiteY39" fmla="*/ 914400 h 1803401"/>
              <a:gd name="connsiteX40" fmla="*/ 2422525 w 5006979"/>
              <a:gd name="connsiteY40" fmla="*/ 965200 h 1803401"/>
              <a:gd name="connsiteX41" fmla="*/ 2447925 w 5006979"/>
              <a:gd name="connsiteY41" fmla="*/ 962025 h 1803401"/>
              <a:gd name="connsiteX42" fmla="*/ 2447925 w 5006979"/>
              <a:gd name="connsiteY42" fmla="*/ 984250 h 1803401"/>
              <a:gd name="connsiteX43" fmla="*/ 2530475 w 5006979"/>
              <a:gd name="connsiteY43" fmla="*/ 987425 h 1803401"/>
              <a:gd name="connsiteX44" fmla="*/ 2530475 w 5006979"/>
              <a:gd name="connsiteY44" fmla="*/ 1016000 h 1803401"/>
              <a:gd name="connsiteX45" fmla="*/ 2838450 w 5006979"/>
              <a:gd name="connsiteY45" fmla="*/ 1019175 h 1803401"/>
              <a:gd name="connsiteX46" fmla="*/ 2838450 w 5006979"/>
              <a:gd name="connsiteY46" fmla="*/ 1035050 h 1803401"/>
              <a:gd name="connsiteX47" fmla="*/ 2857500 w 5006979"/>
              <a:gd name="connsiteY47" fmla="*/ 1035050 h 1803401"/>
              <a:gd name="connsiteX48" fmla="*/ 2854325 w 5006979"/>
              <a:gd name="connsiteY48" fmla="*/ 1085850 h 1803401"/>
              <a:gd name="connsiteX49" fmla="*/ 2876550 w 5006979"/>
              <a:gd name="connsiteY49" fmla="*/ 1085850 h 1803401"/>
              <a:gd name="connsiteX50" fmla="*/ 2873375 w 5006979"/>
              <a:gd name="connsiteY50" fmla="*/ 1196975 h 1803401"/>
              <a:gd name="connsiteX51" fmla="*/ 3140075 w 5006979"/>
              <a:gd name="connsiteY51" fmla="*/ 1196975 h 1803401"/>
              <a:gd name="connsiteX52" fmla="*/ 3140075 w 5006979"/>
              <a:gd name="connsiteY52" fmla="*/ 1219200 h 1803401"/>
              <a:gd name="connsiteX53" fmla="*/ 3197225 w 5006979"/>
              <a:gd name="connsiteY53" fmla="*/ 1219200 h 1803401"/>
              <a:gd name="connsiteX54" fmla="*/ 3200400 w 5006979"/>
              <a:gd name="connsiteY54" fmla="*/ 1279525 h 1803401"/>
              <a:gd name="connsiteX55" fmla="*/ 3546475 w 5006979"/>
              <a:gd name="connsiteY55" fmla="*/ 1276350 h 1803401"/>
              <a:gd name="connsiteX56" fmla="*/ 3546475 w 5006979"/>
              <a:gd name="connsiteY56" fmla="*/ 1304925 h 1803401"/>
              <a:gd name="connsiteX57" fmla="*/ 3613150 w 5006979"/>
              <a:gd name="connsiteY57" fmla="*/ 1301750 h 1803401"/>
              <a:gd name="connsiteX58" fmla="*/ 3613150 w 5006979"/>
              <a:gd name="connsiteY58" fmla="*/ 1330325 h 1803401"/>
              <a:gd name="connsiteX59" fmla="*/ 3705225 w 5006979"/>
              <a:gd name="connsiteY59" fmla="*/ 1330325 h 1803401"/>
              <a:gd name="connsiteX60" fmla="*/ 3705225 w 5006979"/>
              <a:gd name="connsiteY60" fmla="*/ 1358900 h 1803401"/>
              <a:gd name="connsiteX61" fmla="*/ 3743325 w 5006979"/>
              <a:gd name="connsiteY61" fmla="*/ 1362075 h 1803401"/>
              <a:gd name="connsiteX62" fmla="*/ 3743325 w 5006979"/>
              <a:gd name="connsiteY62" fmla="*/ 1384300 h 1803401"/>
              <a:gd name="connsiteX63" fmla="*/ 4114800 w 5006979"/>
              <a:gd name="connsiteY63" fmla="*/ 1387475 h 1803401"/>
              <a:gd name="connsiteX64" fmla="*/ 4111625 w 5006979"/>
              <a:gd name="connsiteY64" fmla="*/ 1438276 h 1803401"/>
              <a:gd name="connsiteX65" fmla="*/ 4127500 w 5006979"/>
              <a:gd name="connsiteY65" fmla="*/ 1438275 h 1803401"/>
              <a:gd name="connsiteX66" fmla="*/ 4127501 w 5006979"/>
              <a:gd name="connsiteY66" fmla="*/ 1489076 h 1803401"/>
              <a:gd name="connsiteX67" fmla="*/ 4146552 w 5006979"/>
              <a:gd name="connsiteY67" fmla="*/ 1489076 h 1803401"/>
              <a:gd name="connsiteX68" fmla="*/ 4146552 w 5006979"/>
              <a:gd name="connsiteY68" fmla="*/ 1517651 h 1803401"/>
              <a:gd name="connsiteX69" fmla="*/ 4181478 w 5006979"/>
              <a:gd name="connsiteY69" fmla="*/ 1517651 h 1803401"/>
              <a:gd name="connsiteX70" fmla="*/ 4181478 w 5006979"/>
              <a:gd name="connsiteY70" fmla="*/ 1549400 h 1803401"/>
              <a:gd name="connsiteX71" fmla="*/ 4248153 w 5006979"/>
              <a:gd name="connsiteY71" fmla="*/ 1549399 h 1803401"/>
              <a:gd name="connsiteX72" fmla="*/ 4248153 w 5006979"/>
              <a:gd name="connsiteY72" fmla="*/ 1587499 h 1803401"/>
              <a:gd name="connsiteX73" fmla="*/ 4413253 w 5006979"/>
              <a:gd name="connsiteY73" fmla="*/ 1590675 h 1803401"/>
              <a:gd name="connsiteX74" fmla="*/ 4413253 w 5006979"/>
              <a:gd name="connsiteY74" fmla="*/ 1619250 h 1803401"/>
              <a:gd name="connsiteX75" fmla="*/ 4489453 w 5006979"/>
              <a:gd name="connsiteY75" fmla="*/ 1619249 h 1803401"/>
              <a:gd name="connsiteX76" fmla="*/ 4489452 w 5006979"/>
              <a:gd name="connsiteY76" fmla="*/ 1663699 h 1803401"/>
              <a:gd name="connsiteX77" fmla="*/ 4721229 w 5006979"/>
              <a:gd name="connsiteY77" fmla="*/ 1666876 h 1803401"/>
              <a:gd name="connsiteX78" fmla="*/ 4721228 w 5006979"/>
              <a:gd name="connsiteY78" fmla="*/ 1708150 h 1803401"/>
              <a:gd name="connsiteX79" fmla="*/ 4749803 w 5006979"/>
              <a:gd name="connsiteY79" fmla="*/ 1708151 h 1803401"/>
              <a:gd name="connsiteX80" fmla="*/ 4749803 w 5006979"/>
              <a:gd name="connsiteY80" fmla="*/ 1749426 h 1803401"/>
              <a:gd name="connsiteX81" fmla="*/ 4768853 w 5006979"/>
              <a:gd name="connsiteY81" fmla="*/ 1749426 h 1803401"/>
              <a:gd name="connsiteX82" fmla="*/ 4768853 w 5006979"/>
              <a:gd name="connsiteY82" fmla="*/ 1803401 h 1803401"/>
              <a:gd name="connsiteX83" fmla="*/ 5006979 w 5006979"/>
              <a:gd name="connsiteY83" fmla="*/ 1778001 h 1803401"/>
              <a:gd name="connsiteX0" fmla="*/ 0 w 4813304"/>
              <a:gd name="connsiteY0" fmla="*/ 0 h 1806576"/>
              <a:gd name="connsiteX1" fmla="*/ 450850 w 4813304"/>
              <a:gd name="connsiteY1" fmla="*/ 6350 h 1806576"/>
              <a:gd name="connsiteX2" fmla="*/ 450850 w 4813304"/>
              <a:gd name="connsiteY2" fmla="*/ 28575 h 1806576"/>
              <a:gd name="connsiteX3" fmla="*/ 638175 w 4813304"/>
              <a:gd name="connsiteY3" fmla="*/ 28575 h 1806576"/>
              <a:gd name="connsiteX4" fmla="*/ 641350 w 4813304"/>
              <a:gd name="connsiteY4" fmla="*/ 50800 h 1806576"/>
              <a:gd name="connsiteX5" fmla="*/ 838200 w 4813304"/>
              <a:gd name="connsiteY5" fmla="*/ 57150 h 1806576"/>
              <a:gd name="connsiteX6" fmla="*/ 841375 w 4813304"/>
              <a:gd name="connsiteY6" fmla="*/ 79375 h 1806576"/>
              <a:gd name="connsiteX7" fmla="*/ 898525 w 4813304"/>
              <a:gd name="connsiteY7" fmla="*/ 79375 h 1806576"/>
              <a:gd name="connsiteX8" fmla="*/ 908050 w 4813304"/>
              <a:gd name="connsiteY8" fmla="*/ 101600 h 1806576"/>
              <a:gd name="connsiteX9" fmla="*/ 1416050 w 4813304"/>
              <a:gd name="connsiteY9" fmla="*/ 104775 h 1806576"/>
              <a:gd name="connsiteX10" fmla="*/ 1416050 w 4813304"/>
              <a:gd name="connsiteY10" fmla="*/ 120650 h 1806576"/>
              <a:gd name="connsiteX11" fmla="*/ 1431925 w 4813304"/>
              <a:gd name="connsiteY11" fmla="*/ 120650 h 1806576"/>
              <a:gd name="connsiteX12" fmla="*/ 1431925 w 4813304"/>
              <a:gd name="connsiteY12" fmla="*/ 136525 h 1806576"/>
              <a:gd name="connsiteX13" fmla="*/ 1441450 w 4813304"/>
              <a:gd name="connsiteY13" fmla="*/ 136525 h 1806576"/>
              <a:gd name="connsiteX14" fmla="*/ 1441450 w 4813304"/>
              <a:gd name="connsiteY14" fmla="*/ 155575 h 1806576"/>
              <a:gd name="connsiteX15" fmla="*/ 1466850 w 4813304"/>
              <a:gd name="connsiteY15" fmla="*/ 161925 h 1806576"/>
              <a:gd name="connsiteX16" fmla="*/ 1466850 w 4813304"/>
              <a:gd name="connsiteY16" fmla="*/ 180975 h 1806576"/>
              <a:gd name="connsiteX17" fmla="*/ 1889125 w 4813304"/>
              <a:gd name="connsiteY17" fmla="*/ 180975 h 1806576"/>
              <a:gd name="connsiteX18" fmla="*/ 1889125 w 4813304"/>
              <a:gd name="connsiteY18" fmla="*/ 209550 h 1806576"/>
              <a:gd name="connsiteX19" fmla="*/ 1927225 w 4813304"/>
              <a:gd name="connsiteY19" fmla="*/ 209550 h 1806576"/>
              <a:gd name="connsiteX20" fmla="*/ 1930400 w 4813304"/>
              <a:gd name="connsiteY20" fmla="*/ 234950 h 1806576"/>
              <a:gd name="connsiteX21" fmla="*/ 2320925 w 4813304"/>
              <a:gd name="connsiteY21" fmla="*/ 238125 h 1806576"/>
              <a:gd name="connsiteX22" fmla="*/ 2317750 w 4813304"/>
              <a:gd name="connsiteY22" fmla="*/ 263525 h 1806576"/>
              <a:gd name="connsiteX23" fmla="*/ 2343150 w 4813304"/>
              <a:gd name="connsiteY23" fmla="*/ 263525 h 1806576"/>
              <a:gd name="connsiteX24" fmla="*/ 2346325 w 4813304"/>
              <a:gd name="connsiteY24" fmla="*/ 358775 h 1806576"/>
              <a:gd name="connsiteX25" fmla="*/ 2355850 w 4813304"/>
              <a:gd name="connsiteY25" fmla="*/ 361950 h 1806576"/>
              <a:gd name="connsiteX26" fmla="*/ 2359025 w 4813304"/>
              <a:gd name="connsiteY26" fmla="*/ 444500 h 1806576"/>
              <a:gd name="connsiteX27" fmla="*/ 2365375 w 4813304"/>
              <a:gd name="connsiteY27" fmla="*/ 444500 h 1806576"/>
              <a:gd name="connsiteX28" fmla="*/ 2362200 w 4813304"/>
              <a:gd name="connsiteY28" fmla="*/ 546100 h 1806576"/>
              <a:gd name="connsiteX29" fmla="*/ 2371725 w 4813304"/>
              <a:gd name="connsiteY29" fmla="*/ 546100 h 1806576"/>
              <a:gd name="connsiteX30" fmla="*/ 2371725 w 4813304"/>
              <a:gd name="connsiteY30" fmla="*/ 625475 h 1806576"/>
              <a:gd name="connsiteX31" fmla="*/ 2381250 w 4813304"/>
              <a:gd name="connsiteY31" fmla="*/ 625475 h 1806576"/>
              <a:gd name="connsiteX32" fmla="*/ 2378075 w 4813304"/>
              <a:gd name="connsiteY32" fmla="*/ 704850 h 1806576"/>
              <a:gd name="connsiteX33" fmla="*/ 2387600 w 4813304"/>
              <a:gd name="connsiteY33" fmla="*/ 704850 h 1806576"/>
              <a:gd name="connsiteX34" fmla="*/ 2381250 w 4813304"/>
              <a:gd name="connsiteY34" fmla="*/ 777875 h 1806576"/>
              <a:gd name="connsiteX35" fmla="*/ 2397125 w 4813304"/>
              <a:gd name="connsiteY35" fmla="*/ 777875 h 1806576"/>
              <a:gd name="connsiteX36" fmla="*/ 2393950 w 4813304"/>
              <a:gd name="connsiteY36" fmla="*/ 835025 h 1806576"/>
              <a:gd name="connsiteX37" fmla="*/ 2397125 w 4813304"/>
              <a:gd name="connsiteY37" fmla="*/ 835025 h 1806576"/>
              <a:gd name="connsiteX38" fmla="*/ 2397125 w 4813304"/>
              <a:gd name="connsiteY38" fmla="*/ 914400 h 1806576"/>
              <a:gd name="connsiteX39" fmla="*/ 2422525 w 4813304"/>
              <a:gd name="connsiteY39" fmla="*/ 914400 h 1806576"/>
              <a:gd name="connsiteX40" fmla="*/ 2422525 w 4813304"/>
              <a:gd name="connsiteY40" fmla="*/ 965200 h 1806576"/>
              <a:gd name="connsiteX41" fmla="*/ 2447925 w 4813304"/>
              <a:gd name="connsiteY41" fmla="*/ 962025 h 1806576"/>
              <a:gd name="connsiteX42" fmla="*/ 2447925 w 4813304"/>
              <a:gd name="connsiteY42" fmla="*/ 984250 h 1806576"/>
              <a:gd name="connsiteX43" fmla="*/ 2530475 w 4813304"/>
              <a:gd name="connsiteY43" fmla="*/ 987425 h 1806576"/>
              <a:gd name="connsiteX44" fmla="*/ 2530475 w 4813304"/>
              <a:gd name="connsiteY44" fmla="*/ 1016000 h 1806576"/>
              <a:gd name="connsiteX45" fmla="*/ 2838450 w 4813304"/>
              <a:gd name="connsiteY45" fmla="*/ 1019175 h 1806576"/>
              <a:gd name="connsiteX46" fmla="*/ 2838450 w 4813304"/>
              <a:gd name="connsiteY46" fmla="*/ 1035050 h 1806576"/>
              <a:gd name="connsiteX47" fmla="*/ 2857500 w 4813304"/>
              <a:gd name="connsiteY47" fmla="*/ 1035050 h 1806576"/>
              <a:gd name="connsiteX48" fmla="*/ 2854325 w 4813304"/>
              <a:gd name="connsiteY48" fmla="*/ 1085850 h 1806576"/>
              <a:gd name="connsiteX49" fmla="*/ 2876550 w 4813304"/>
              <a:gd name="connsiteY49" fmla="*/ 1085850 h 1806576"/>
              <a:gd name="connsiteX50" fmla="*/ 2873375 w 4813304"/>
              <a:gd name="connsiteY50" fmla="*/ 1196975 h 1806576"/>
              <a:gd name="connsiteX51" fmla="*/ 3140075 w 4813304"/>
              <a:gd name="connsiteY51" fmla="*/ 1196975 h 1806576"/>
              <a:gd name="connsiteX52" fmla="*/ 3140075 w 4813304"/>
              <a:gd name="connsiteY52" fmla="*/ 1219200 h 1806576"/>
              <a:gd name="connsiteX53" fmla="*/ 3197225 w 4813304"/>
              <a:gd name="connsiteY53" fmla="*/ 1219200 h 1806576"/>
              <a:gd name="connsiteX54" fmla="*/ 3200400 w 4813304"/>
              <a:gd name="connsiteY54" fmla="*/ 1279525 h 1806576"/>
              <a:gd name="connsiteX55" fmla="*/ 3546475 w 4813304"/>
              <a:gd name="connsiteY55" fmla="*/ 1276350 h 1806576"/>
              <a:gd name="connsiteX56" fmla="*/ 3546475 w 4813304"/>
              <a:gd name="connsiteY56" fmla="*/ 1304925 h 1806576"/>
              <a:gd name="connsiteX57" fmla="*/ 3613150 w 4813304"/>
              <a:gd name="connsiteY57" fmla="*/ 1301750 h 1806576"/>
              <a:gd name="connsiteX58" fmla="*/ 3613150 w 4813304"/>
              <a:gd name="connsiteY58" fmla="*/ 1330325 h 1806576"/>
              <a:gd name="connsiteX59" fmla="*/ 3705225 w 4813304"/>
              <a:gd name="connsiteY59" fmla="*/ 1330325 h 1806576"/>
              <a:gd name="connsiteX60" fmla="*/ 3705225 w 4813304"/>
              <a:gd name="connsiteY60" fmla="*/ 1358900 h 1806576"/>
              <a:gd name="connsiteX61" fmla="*/ 3743325 w 4813304"/>
              <a:gd name="connsiteY61" fmla="*/ 1362075 h 1806576"/>
              <a:gd name="connsiteX62" fmla="*/ 3743325 w 4813304"/>
              <a:gd name="connsiteY62" fmla="*/ 1384300 h 1806576"/>
              <a:gd name="connsiteX63" fmla="*/ 4114800 w 4813304"/>
              <a:gd name="connsiteY63" fmla="*/ 1387475 h 1806576"/>
              <a:gd name="connsiteX64" fmla="*/ 4111625 w 4813304"/>
              <a:gd name="connsiteY64" fmla="*/ 1438276 h 1806576"/>
              <a:gd name="connsiteX65" fmla="*/ 4127500 w 4813304"/>
              <a:gd name="connsiteY65" fmla="*/ 1438275 h 1806576"/>
              <a:gd name="connsiteX66" fmla="*/ 4127501 w 4813304"/>
              <a:gd name="connsiteY66" fmla="*/ 1489076 h 1806576"/>
              <a:gd name="connsiteX67" fmla="*/ 4146552 w 4813304"/>
              <a:gd name="connsiteY67" fmla="*/ 1489076 h 1806576"/>
              <a:gd name="connsiteX68" fmla="*/ 4146552 w 4813304"/>
              <a:gd name="connsiteY68" fmla="*/ 1517651 h 1806576"/>
              <a:gd name="connsiteX69" fmla="*/ 4181478 w 4813304"/>
              <a:gd name="connsiteY69" fmla="*/ 1517651 h 1806576"/>
              <a:gd name="connsiteX70" fmla="*/ 4181478 w 4813304"/>
              <a:gd name="connsiteY70" fmla="*/ 1549400 h 1806576"/>
              <a:gd name="connsiteX71" fmla="*/ 4248153 w 4813304"/>
              <a:gd name="connsiteY71" fmla="*/ 1549399 h 1806576"/>
              <a:gd name="connsiteX72" fmla="*/ 4248153 w 4813304"/>
              <a:gd name="connsiteY72" fmla="*/ 1587499 h 1806576"/>
              <a:gd name="connsiteX73" fmla="*/ 4413253 w 4813304"/>
              <a:gd name="connsiteY73" fmla="*/ 1590675 h 1806576"/>
              <a:gd name="connsiteX74" fmla="*/ 4413253 w 4813304"/>
              <a:gd name="connsiteY74" fmla="*/ 1619250 h 1806576"/>
              <a:gd name="connsiteX75" fmla="*/ 4489453 w 4813304"/>
              <a:gd name="connsiteY75" fmla="*/ 1619249 h 1806576"/>
              <a:gd name="connsiteX76" fmla="*/ 4489452 w 4813304"/>
              <a:gd name="connsiteY76" fmla="*/ 1663699 h 1806576"/>
              <a:gd name="connsiteX77" fmla="*/ 4721229 w 4813304"/>
              <a:gd name="connsiteY77" fmla="*/ 1666876 h 1806576"/>
              <a:gd name="connsiteX78" fmla="*/ 4721228 w 4813304"/>
              <a:gd name="connsiteY78" fmla="*/ 1708150 h 1806576"/>
              <a:gd name="connsiteX79" fmla="*/ 4749803 w 4813304"/>
              <a:gd name="connsiteY79" fmla="*/ 1708151 h 1806576"/>
              <a:gd name="connsiteX80" fmla="*/ 4749803 w 4813304"/>
              <a:gd name="connsiteY80" fmla="*/ 1749426 h 1806576"/>
              <a:gd name="connsiteX81" fmla="*/ 4768853 w 4813304"/>
              <a:gd name="connsiteY81" fmla="*/ 1749426 h 1806576"/>
              <a:gd name="connsiteX82" fmla="*/ 4768853 w 4813304"/>
              <a:gd name="connsiteY82" fmla="*/ 1803401 h 1806576"/>
              <a:gd name="connsiteX83" fmla="*/ 4813304 w 4813304"/>
              <a:gd name="connsiteY83" fmla="*/ 1806576 h 1806576"/>
              <a:gd name="connsiteX0" fmla="*/ 0 w 4803779"/>
              <a:gd name="connsiteY0" fmla="*/ 0 h 1803401"/>
              <a:gd name="connsiteX1" fmla="*/ 450850 w 4803779"/>
              <a:gd name="connsiteY1" fmla="*/ 6350 h 1803401"/>
              <a:gd name="connsiteX2" fmla="*/ 450850 w 4803779"/>
              <a:gd name="connsiteY2" fmla="*/ 28575 h 1803401"/>
              <a:gd name="connsiteX3" fmla="*/ 638175 w 4803779"/>
              <a:gd name="connsiteY3" fmla="*/ 28575 h 1803401"/>
              <a:gd name="connsiteX4" fmla="*/ 641350 w 4803779"/>
              <a:gd name="connsiteY4" fmla="*/ 50800 h 1803401"/>
              <a:gd name="connsiteX5" fmla="*/ 838200 w 4803779"/>
              <a:gd name="connsiteY5" fmla="*/ 57150 h 1803401"/>
              <a:gd name="connsiteX6" fmla="*/ 841375 w 4803779"/>
              <a:gd name="connsiteY6" fmla="*/ 79375 h 1803401"/>
              <a:gd name="connsiteX7" fmla="*/ 898525 w 4803779"/>
              <a:gd name="connsiteY7" fmla="*/ 79375 h 1803401"/>
              <a:gd name="connsiteX8" fmla="*/ 908050 w 4803779"/>
              <a:gd name="connsiteY8" fmla="*/ 101600 h 1803401"/>
              <a:gd name="connsiteX9" fmla="*/ 1416050 w 4803779"/>
              <a:gd name="connsiteY9" fmla="*/ 104775 h 1803401"/>
              <a:gd name="connsiteX10" fmla="*/ 1416050 w 4803779"/>
              <a:gd name="connsiteY10" fmla="*/ 120650 h 1803401"/>
              <a:gd name="connsiteX11" fmla="*/ 1431925 w 4803779"/>
              <a:gd name="connsiteY11" fmla="*/ 120650 h 1803401"/>
              <a:gd name="connsiteX12" fmla="*/ 1431925 w 4803779"/>
              <a:gd name="connsiteY12" fmla="*/ 136525 h 1803401"/>
              <a:gd name="connsiteX13" fmla="*/ 1441450 w 4803779"/>
              <a:gd name="connsiteY13" fmla="*/ 136525 h 1803401"/>
              <a:gd name="connsiteX14" fmla="*/ 1441450 w 4803779"/>
              <a:gd name="connsiteY14" fmla="*/ 155575 h 1803401"/>
              <a:gd name="connsiteX15" fmla="*/ 1466850 w 4803779"/>
              <a:gd name="connsiteY15" fmla="*/ 161925 h 1803401"/>
              <a:gd name="connsiteX16" fmla="*/ 1466850 w 4803779"/>
              <a:gd name="connsiteY16" fmla="*/ 180975 h 1803401"/>
              <a:gd name="connsiteX17" fmla="*/ 1889125 w 4803779"/>
              <a:gd name="connsiteY17" fmla="*/ 180975 h 1803401"/>
              <a:gd name="connsiteX18" fmla="*/ 1889125 w 4803779"/>
              <a:gd name="connsiteY18" fmla="*/ 209550 h 1803401"/>
              <a:gd name="connsiteX19" fmla="*/ 1927225 w 4803779"/>
              <a:gd name="connsiteY19" fmla="*/ 209550 h 1803401"/>
              <a:gd name="connsiteX20" fmla="*/ 1930400 w 4803779"/>
              <a:gd name="connsiteY20" fmla="*/ 234950 h 1803401"/>
              <a:gd name="connsiteX21" fmla="*/ 2320925 w 4803779"/>
              <a:gd name="connsiteY21" fmla="*/ 238125 h 1803401"/>
              <a:gd name="connsiteX22" fmla="*/ 2317750 w 4803779"/>
              <a:gd name="connsiteY22" fmla="*/ 263525 h 1803401"/>
              <a:gd name="connsiteX23" fmla="*/ 2343150 w 4803779"/>
              <a:gd name="connsiteY23" fmla="*/ 263525 h 1803401"/>
              <a:gd name="connsiteX24" fmla="*/ 2346325 w 4803779"/>
              <a:gd name="connsiteY24" fmla="*/ 358775 h 1803401"/>
              <a:gd name="connsiteX25" fmla="*/ 2355850 w 4803779"/>
              <a:gd name="connsiteY25" fmla="*/ 361950 h 1803401"/>
              <a:gd name="connsiteX26" fmla="*/ 2359025 w 4803779"/>
              <a:gd name="connsiteY26" fmla="*/ 444500 h 1803401"/>
              <a:gd name="connsiteX27" fmla="*/ 2365375 w 4803779"/>
              <a:gd name="connsiteY27" fmla="*/ 444500 h 1803401"/>
              <a:gd name="connsiteX28" fmla="*/ 2362200 w 4803779"/>
              <a:gd name="connsiteY28" fmla="*/ 546100 h 1803401"/>
              <a:gd name="connsiteX29" fmla="*/ 2371725 w 4803779"/>
              <a:gd name="connsiteY29" fmla="*/ 546100 h 1803401"/>
              <a:gd name="connsiteX30" fmla="*/ 2371725 w 4803779"/>
              <a:gd name="connsiteY30" fmla="*/ 625475 h 1803401"/>
              <a:gd name="connsiteX31" fmla="*/ 2381250 w 4803779"/>
              <a:gd name="connsiteY31" fmla="*/ 625475 h 1803401"/>
              <a:gd name="connsiteX32" fmla="*/ 2378075 w 4803779"/>
              <a:gd name="connsiteY32" fmla="*/ 704850 h 1803401"/>
              <a:gd name="connsiteX33" fmla="*/ 2387600 w 4803779"/>
              <a:gd name="connsiteY33" fmla="*/ 704850 h 1803401"/>
              <a:gd name="connsiteX34" fmla="*/ 2381250 w 4803779"/>
              <a:gd name="connsiteY34" fmla="*/ 777875 h 1803401"/>
              <a:gd name="connsiteX35" fmla="*/ 2397125 w 4803779"/>
              <a:gd name="connsiteY35" fmla="*/ 777875 h 1803401"/>
              <a:gd name="connsiteX36" fmla="*/ 2393950 w 4803779"/>
              <a:gd name="connsiteY36" fmla="*/ 835025 h 1803401"/>
              <a:gd name="connsiteX37" fmla="*/ 2397125 w 4803779"/>
              <a:gd name="connsiteY37" fmla="*/ 835025 h 1803401"/>
              <a:gd name="connsiteX38" fmla="*/ 2397125 w 4803779"/>
              <a:gd name="connsiteY38" fmla="*/ 914400 h 1803401"/>
              <a:gd name="connsiteX39" fmla="*/ 2422525 w 4803779"/>
              <a:gd name="connsiteY39" fmla="*/ 914400 h 1803401"/>
              <a:gd name="connsiteX40" fmla="*/ 2422525 w 4803779"/>
              <a:gd name="connsiteY40" fmla="*/ 965200 h 1803401"/>
              <a:gd name="connsiteX41" fmla="*/ 2447925 w 4803779"/>
              <a:gd name="connsiteY41" fmla="*/ 962025 h 1803401"/>
              <a:gd name="connsiteX42" fmla="*/ 2447925 w 4803779"/>
              <a:gd name="connsiteY42" fmla="*/ 984250 h 1803401"/>
              <a:gd name="connsiteX43" fmla="*/ 2530475 w 4803779"/>
              <a:gd name="connsiteY43" fmla="*/ 987425 h 1803401"/>
              <a:gd name="connsiteX44" fmla="*/ 2530475 w 4803779"/>
              <a:gd name="connsiteY44" fmla="*/ 1016000 h 1803401"/>
              <a:gd name="connsiteX45" fmla="*/ 2838450 w 4803779"/>
              <a:gd name="connsiteY45" fmla="*/ 1019175 h 1803401"/>
              <a:gd name="connsiteX46" fmla="*/ 2838450 w 4803779"/>
              <a:gd name="connsiteY46" fmla="*/ 1035050 h 1803401"/>
              <a:gd name="connsiteX47" fmla="*/ 2857500 w 4803779"/>
              <a:gd name="connsiteY47" fmla="*/ 1035050 h 1803401"/>
              <a:gd name="connsiteX48" fmla="*/ 2854325 w 4803779"/>
              <a:gd name="connsiteY48" fmla="*/ 1085850 h 1803401"/>
              <a:gd name="connsiteX49" fmla="*/ 2876550 w 4803779"/>
              <a:gd name="connsiteY49" fmla="*/ 1085850 h 1803401"/>
              <a:gd name="connsiteX50" fmla="*/ 2873375 w 4803779"/>
              <a:gd name="connsiteY50" fmla="*/ 1196975 h 1803401"/>
              <a:gd name="connsiteX51" fmla="*/ 3140075 w 4803779"/>
              <a:gd name="connsiteY51" fmla="*/ 1196975 h 1803401"/>
              <a:gd name="connsiteX52" fmla="*/ 3140075 w 4803779"/>
              <a:gd name="connsiteY52" fmla="*/ 1219200 h 1803401"/>
              <a:gd name="connsiteX53" fmla="*/ 3197225 w 4803779"/>
              <a:gd name="connsiteY53" fmla="*/ 1219200 h 1803401"/>
              <a:gd name="connsiteX54" fmla="*/ 3200400 w 4803779"/>
              <a:gd name="connsiteY54" fmla="*/ 1279525 h 1803401"/>
              <a:gd name="connsiteX55" fmla="*/ 3546475 w 4803779"/>
              <a:gd name="connsiteY55" fmla="*/ 1276350 h 1803401"/>
              <a:gd name="connsiteX56" fmla="*/ 3546475 w 4803779"/>
              <a:gd name="connsiteY56" fmla="*/ 1304925 h 1803401"/>
              <a:gd name="connsiteX57" fmla="*/ 3613150 w 4803779"/>
              <a:gd name="connsiteY57" fmla="*/ 1301750 h 1803401"/>
              <a:gd name="connsiteX58" fmla="*/ 3613150 w 4803779"/>
              <a:gd name="connsiteY58" fmla="*/ 1330325 h 1803401"/>
              <a:gd name="connsiteX59" fmla="*/ 3705225 w 4803779"/>
              <a:gd name="connsiteY59" fmla="*/ 1330325 h 1803401"/>
              <a:gd name="connsiteX60" fmla="*/ 3705225 w 4803779"/>
              <a:gd name="connsiteY60" fmla="*/ 1358900 h 1803401"/>
              <a:gd name="connsiteX61" fmla="*/ 3743325 w 4803779"/>
              <a:gd name="connsiteY61" fmla="*/ 1362075 h 1803401"/>
              <a:gd name="connsiteX62" fmla="*/ 3743325 w 4803779"/>
              <a:gd name="connsiteY62" fmla="*/ 1384300 h 1803401"/>
              <a:gd name="connsiteX63" fmla="*/ 4114800 w 4803779"/>
              <a:gd name="connsiteY63" fmla="*/ 1387475 h 1803401"/>
              <a:gd name="connsiteX64" fmla="*/ 4111625 w 4803779"/>
              <a:gd name="connsiteY64" fmla="*/ 1438276 h 1803401"/>
              <a:gd name="connsiteX65" fmla="*/ 4127500 w 4803779"/>
              <a:gd name="connsiteY65" fmla="*/ 1438275 h 1803401"/>
              <a:gd name="connsiteX66" fmla="*/ 4127501 w 4803779"/>
              <a:gd name="connsiteY66" fmla="*/ 1489076 h 1803401"/>
              <a:gd name="connsiteX67" fmla="*/ 4146552 w 4803779"/>
              <a:gd name="connsiteY67" fmla="*/ 1489076 h 1803401"/>
              <a:gd name="connsiteX68" fmla="*/ 4146552 w 4803779"/>
              <a:gd name="connsiteY68" fmla="*/ 1517651 h 1803401"/>
              <a:gd name="connsiteX69" fmla="*/ 4181478 w 4803779"/>
              <a:gd name="connsiteY69" fmla="*/ 1517651 h 1803401"/>
              <a:gd name="connsiteX70" fmla="*/ 4181478 w 4803779"/>
              <a:gd name="connsiteY70" fmla="*/ 1549400 h 1803401"/>
              <a:gd name="connsiteX71" fmla="*/ 4248153 w 4803779"/>
              <a:gd name="connsiteY71" fmla="*/ 1549399 h 1803401"/>
              <a:gd name="connsiteX72" fmla="*/ 4248153 w 4803779"/>
              <a:gd name="connsiteY72" fmla="*/ 1587499 h 1803401"/>
              <a:gd name="connsiteX73" fmla="*/ 4413253 w 4803779"/>
              <a:gd name="connsiteY73" fmla="*/ 1590675 h 1803401"/>
              <a:gd name="connsiteX74" fmla="*/ 4413253 w 4803779"/>
              <a:gd name="connsiteY74" fmla="*/ 1619250 h 1803401"/>
              <a:gd name="connsiteX75" fmla="*/ 4489453 w 4803779"/>
              <a:gd name="connsiteY75" fmla="*/ 1619249 h 1803401"/>
              <a:gd name="connsiteX76" fmla="*/ 4489452 w 4803779"/>
              <a:gd name="connsiteY76" fmla="*/ 1663699 h 1803401"/>
              <a:gd name="connsiteX77" fmla="*/ 4721229 w 4803779"/>
              <a:gd name="connsiteY77" fmla="*/ 1666876 h 1803401"/>
              <a:gd name="connsiteX78" fmla="*/ 4721228 w 4803779"/>
              <a:gd name="connsiteY78" fmla="*/ 1708150 h 1803401"/>
              <a:gd name="connsiteX79" fmla="*/ 4749803 w 4803779"/>
              <a:gd name="connsiteY79" fmla="*/ 1708151 h 1803401"/>
              <a:gd name="connsiteX80" fmla="*/ 4749803 w 4803779"/>
              <a:gd name="connsiteY80" fmla="*/ 1749426 h 1803401"/>
              <a:gd name="connsiteX81" fmla="*/ 4768853 w 4803779"/>
              <a:gd name="connsiteY81" fmla="*/ 1749426 h 1803401"/>
              <a:gd name="connsiteX82" fmla="*/ 4768853 w 4803779"/>
              <a:gd name="connsiteY82" fmla="*/ 1803401 h 1803401"/>
              <a:gd name="connsiteX83" fmla="*/ 4803779 w 4803779"/>
              <a:gd name="connsiteY83" fmla="*/ 1803401 h 1803401"/>
              <a:gd name="connsiteX0" fmla="*/ 0 w 4810130"/>
              <a:gd name="connsiteY0" fmla="*/ 0 h 1803401"/>
              <a:gd name="connsiteX1" fmla="*/ 450850 w 4810130"/>
              <a:gd name="connsiteY1" fmla="*/ 6350 h 1803401"/>
              <a:gd name="connsiteX2" fmla="*/ 450850 w 4810130"/>
              <a:gd name="connsiteY2" fmla="*/ 28575 h 1803401"/>
              <a:gd name="connsiteX3" fmla="*/ 638175 w 4810130"/>
              <a:gd name="connsiteY3" fmla="*/ 28575 h 1803401"/>
              <a:gd name="connsiteX4" fmla="*/ 641350 w 4810130"/>
              <a:gd name="connsiteY4" fmla="*/ 50800 h 1803401"/>
              <a:gd name="connsiteX5" fmla="*/ 838200 w 4810130"/>
              <a:gd name="connsiteY5" fmla="*/ 57150 h 1803401"/>
              <a:gd name="connsiteX6" fmla="*/ 841375 w 4810130"/>
              <a:gd name="connsiteY6" fmla="*/ 79375 h 1803401"/>
              <a:gd name="connsiteX7" fmla="*/ 898525 w 4810130"/>
              <a:gd name="connsiteY7" fmla="*/ 79375 h 1803401"/>
              <a:gd name="connsiteX8" fmla="*/ 908050 w 4810130"/>
              <a:gd name="connsiteY8" fmla="*/ 101600 h 1803401"/>
              <a:gd name="connsiteX9" fmla="*/ 1416050 w 4810130"/>
              <a:gd name="connsiteY9" fmla="*/ 104775 h 1803401"/>
              <a:gd name="connsiteX10" fmla="*/ 1416050 w 4810130"/>
              <a:gd name="connsiteY10" fmla="*/ 120650 h 1803401"/>
              <a:gd name="connsiteX11" fmla="*/ 1431925 w 4810130"/>
              <a:gd name="connsiteY11" fmla="*/ 120650 h 1803401"/>
              <a:gd name="connsiteX12" fmla="*/ 1431925 w 4810130"/>
              <a:gd name="connsiteY12" fmla="*/ 136525 h 1803401"/>
              <a:gd name="connsiteX13" fmla="*/ 1441450 w 4810130"/>
              <a:gd name="connsiteY13" fmla="*/ 136525 h 1803401"/>
              <a:gd name="connsiteX14" fmla="*/ 1441450 w 4810130"/>
              <a:gd name="connsiteY14" fmla="*/ 155575 h 1803401"/>
              <a:gd name="connsiteX15" fmla="*/ 1466850 w 4810130"/>
              <a:gd name="connsiteY15" fmla="*/ 161925 h 1803401"/>
              <a:gd name="connsiteX16" fmla="*/ 1466850 w 4810130"/>
              <a:gd name="connsiteY16" fmla="*/ 180975 h 1803401"/>
              <a:gd name="connsiteX17" fmla="*/ 1889125 w 4810130"/>
              <a:gd name="connsiteY17" fmla="*/ 180975 h 1803401"/>
              <a:gd name="connsiteX18" fmla="*/ 1889125 w 4810130"/>
              <a:gd name="connsiteY18" fmla="*/ 209550 h 1803401"/>
              <a:gd name="connsiteX19" fmla="*/ 1927225 w 4810130"/>
              <a:gd name="connsiteY19" fmla="*/ 209550 h 1803401"/>
              <a:gd name="connsiteX20" fmla="*/ 1930400 w 4810130"/>
              <a:gd name="connsiteY20" fmla="*/ 234950 h 1803401"/>
              <a:gd name="connsiteX21" fmla="*/ 2320925 w 4810130"/>
              <a:gd name="connsiteY21" fmla="*/ 238125 h 1803401"/>
              <a:gd name="connsiteX22" fmla="*/ 2317750 w 4810130"/>
              <a:gd name="connsiteY22" fmla="*/ 263525 h 1803401"/>
              <a:gd name="connsiteX23" fmla="*/ 2343150 w 4810130"/>
              <a:gd name="connsiteY23" fmla="*/ 263525 h 1803401"/>
              <a:gd name="connsiteX24" fmla="*/ 2346325 w 4810130"/>
              <a:gd name="connsiteY24" fmla="*/ 358775 h 1803401"/>
              <a:gd name="connsiteX25" fmla="*/ 2355850 w 4810130"/>
              <a:gd name="connsiteY25" fmla="*/ 361950 h 1803401"/>
              <a:gd name="connsiteX26" fmla="*/ 2359025 w 4810130"/>
              <a:gd name="connsiteY26" fmla="*/ 444500 h 1803401"/>
              <a:gd name="connsiteX27" fmla="*/ 2365375 w 4810130"/>
              <a:gd name="connsiteY27" fmla="*/ 444500 h 1803401"/>
              <a:gd name="connsiteX28" fmla="*/ 2362200 w 4810130"/>
              <a:gd name="connsiteY28" fmla="*/ 546100 h 1803401"/>
              <a:gd name="connsiteX29" fmla="*/ 2371725 w 4810130"/>
              <a:gd name="connsiteY29" fmla="*/ 546100 h 1803401"/>
              <a:gd name="connsiteX30" fmla="*/ 2371725 w 4810130"/>
              <a:gd name="connsiteY30" fmla="*/ 625475 h 1803401"/>
              <a:gd name="connsiteX31" fmla="*/ 2381250 w 4810130"/>
              <a:gd name="connsiteY31" fmla="*/ 625475 h 1803401"/>
              <a:gd name="connsiteX32" fmla="*/ 2378075 w 4810130"/>
              <a:gd name="connsiteY32" fmla="*/ 704850 h 1803401"/>
              <a:gd name="connsiteX33" fmla="*/ 2387600 w 4810130"/>
              <a:gd name="connsiteY33" fmla="*/ 704850 h 1803401"/>
              <a:gd name="connsiteX34" fmla="*/ 2381250 w 4810130"/>
              <a:gd name="connsiteY34" fmla="*/ 777875 h 1803401"/>
              <a:gd name="connsiteX35" fmla="*/ 2397125 w 4810130"/>
              <a:gd name="connsiteY35" fmla="*/ 777875 h 1803401"/>
              <a:gd name="connsiteX36" fmla="*/ 2393950 w 4810130"/>
              <a:gd name="connsiteY36" fmla="*/ 835025 h 1803401"/>
              <a:gd name="connsiteX37" fmla="*/ 2397125 w 4810130"/>
              <a:gd name="connsiteY37" fmla="*/ 835025 h 1803401"/>
              <a:gd name="connsiteX38" fmla="*/ 2397125 w 4810130"/>
              <a:gd name="connsiteY38" fmla="*/ 914400 h 1803401"/>
              <a:gd name="connsiteX39" fmla="*/ 2422525 w 4810130"/>
              <a:gd name="connsiteY39" fmla="*/ 914400 h 1803401"/>
              <a:gd name="connsiteX40" fmla="*/ 2422525 w 4810130"/>
              <a:gd name="connsiteY40" fmla="*/ 965200 h 1803401"/>
              <a:gd name="connsiteX41" fmla="*/ 2447925 w 4810130"/>
              <a:gd name="connsiteY41" fmla="*/ 962025 h 1803401"/>
              <a:gd name="connsiteX42" fmla="*/ 2447925 w 4810130"/>
              <a:gd name="connsiteY42" fmla="*/ 984250 h 1803401"/>
              <a:gd name="connsiteX43" fmla="*/ 2530475 w 4810130"/>
              <a:gd name="connsiteY43" fmla="*/ 987425 h 1803401"/>
              <a:gd name="connsiteX44" fmla="*/ 2530475 w 4810130"/>
              <a:gd name="connsiteY44" fmla="*/ 1016000 h 1803401"/>
              <a:gd name="connsiteX45" fmla="*/ 2838450 w 4810130"/>
              <a:gd name="connsiteY45" fmla="*/ 1019175 h 1803401"/>
              <a:gd name="connsiteX46" fmla="*/ 2838450 w 4810130"/>
              <a:gd name="connsiteY46" fmla="*/ 1035050 h 1803401"/>
              <a:gd name="connsiteX47" fmla="*/ 2857500 w 4810130"/>
              <a:gd name="connsiteY47" fmla="*/ 1035050 h 1803401"/>
              <a:gd name="connsiteX48" fmla="*/ 2854325 w 4810130"/>
              <a:gd name="connsiteY48" fmla="*/ 1085850 h 1803401"/>
              <a:gd name="connsiteX49" fmla="*/ 2876550 w 4810130"/>
              <a:gd name="connsiteY49" fmla="*/ 1085850 h 1803401"/>
              <a:gd name="connsiteX50" fmla="*/ 2873375 w 4810130"/>
              <a:gd name="connsiteY50" fmla="*/ 1196975 h 1803401"/>
              <a:gd name="connsiteX51" fmla="*/ 3140075 w 4810130"/>
              <a:gd name="connsiteY51" fmla="*/ 1196975 h 1803401"/>
              <a:gd name="connsiteX52" fmla="*/ 3140075 w 4810130"/>
              <a:gd name="connsiteY52" fmla="*/ 1219200 h 1803401"/>
              <a:gd name="connsiteX53" fmla="*/ 3197225 w 4810130"/>
              <a:gd name="connsiteY53" fmla="*/ 1219200 h 1803401"/>
              <a:gd name="connsiteX54" fmla="*/ 3200400 w 4810130"/>
              <a:gd name="connsiteY54" fmla="*/ 1279525 h 1803401"/>
              <a:gd name="connsiteX55" fmla="*/ 3546475 w 4810130"/>
              <a:gd name="connsiteY55" fmla="*/ 1276350 h 1803401"/>
              <a:gd name="connsiteX56" fmla="*/ 3546475 w 4810130"/>
              <a:gd name="connsiteY56" fmla="*/ 1304925 h 1803401"/>
              <a:gd name="connsiteX57" fmla="*/ 3613150 w 4810130"/>
              <a:gd name="connsiteY57" fmla="*/ 1301750 h 1803401"/>
              <a:gd name="connsiteX58" fmla="*/ 3613150 w 4810130"/>
              <a:gd name="connsiteY58" fmla="*/ 1330325 h 1803401"/>
              <a:gd name="connsiteX59" fmla="*/ 3705225 w 4810130"/>
              <a:gd name="connsiteY59" fmla="*/ 1330325 h 1803401"/>
              <a:gd name="connsiteX60" fmla="*/ 3705225 w 4810130"/>
              <a:gd name="connsiteY60" fmla="*/ 1358900 h 1803401"/>
              <a:gd name="connsiteX61" fmla="*/ 3743325 w 4810130"/>
              <a:gd name="connsiteY61" fmla="*/ 1362075 h 1803401"/>
              <a:gd name="connsiteX62" fmla="*/ 3743325 w 4810130"/>
              <a:gd name="connsiteY62" fmla="*/ 1384300 h 1803401"/>
              <a:gd name="connsiteX63" fmla="*/ 4114800 w 4810130"/>
              <a:gd name="connsiteY63" fmla="*/ 1387475 h 1803401"/>
              <a:gd name="connsiteX64" fmla="*/ 4111625 w 4810130"/>
              <a:gd name="connsiteY64" fmla="*/ 1438276 h 1803401"/>
              <a:gd name="connsiteX65" fmla="*/ 4127500 w 4810130"/>
              <a:gd name="connsiteY65" fmla="*/ 1438275 h 1803401"/>
              <a:gd name="connsiteX66" fmla="*/ 4127501 w 4810130"/>
              <a:gd name="connsiteY66" fmla="*/ 1489076 h 1803401"/>
              <a:gd name="connsiteX67" fmla="*/ 4146552 w 4810130"/>
              <a:gd name="connsiteY67" fmla="*/ 1489076 h 1803401"/>
              <a:gd name="connsiteX68" fmla="*/ 4146552 w 4810130"/>
              <a:gd name="connsiteY68" fmla="*/ 1517651 h 1803401"/>
              <a:gd name="connsiteX69" fmla="*/ 4181478 w 4810130"/>
              <a:gd name="connsiteY69" fmla="*/ 1517651 h 1803401"/>
              <a:gd name="connsiteX70" fmla="*/ 4181478 w 4810130"/>
              <a:gd name="connsiteY70" fmla="*/ 1549400 h 1803401"/>
              <a:gd name="connsiteX71" fmla="*/ 4248153 w 4810130"/>
              <a:gd name="connsiteY71" fmla="*/ 1549399 h 1803401"/>
              <a:gd name="connsiteX72" fmla="*/ 4248153 w 4810130"/>
              <a:gd name="connsiteY72" fmla="*/ 1587499 h 1803401"/>
              <a:gd name="connsiteX73" fmla="*/ 4413253 w 4810130"/>
              <a:gd name="connsiteY73" fmla="*/ 1590675 h 1803401"/>
              <a:gd name="connsiteX74" fmla="*/ 4413253 w 4810130"/>
              <a:gd name="connsiteY74" fmla="*/ 1619250 h 1803401"/>
              <a:gd name="connsiteX75" fmla="*/ 4489453 w 4810130"/>
              <a:gd name="connsiteY75" fmla="*/ 1619249 h 1803401"/>
              <a:gd name="connsiteX76" fmla="*/ 4489452 w 4810130"/>
              <a:gd name="connsiteY76" fmla="*/ 1663699 h 1803401"/>
              <a:gd name="connsiteX77" fmla="*/ 4721229 w 4810130"/>
              <a:gd name="connsiteY77" fmla="*/ 1666876 h 1803401"/>
              <a:gd name="connsiteX78" fmla="*/ 4721228 w 4810130"/>
              <a:gd name="connsiteY78" fmla="*/ 1708150 h 1803401"/>
              <a:gd name="connsiteX79" fmla="*/ 4749803 w 4810130"/>
              <a:gd name="connsiteY79" fmla="*/ 1708151 h 1803401"/>
              <a:gd name="connsiteX80" fmla="*/ 4749803 w 4810130"/>
              <a:gd name="connsiteY80" fmla="*/ 1749426 h 1803401"/>
              <a:gd name="connsiteX81" fmla="*/ 4768853 w 4810130"/>
              <a:gd name="connsiteY81" fmla="*/ 1749426 h 1803401"/>
              <a:gd name="connsiteX82" fmla="*/ 4768853 w 4810130"/>
              <a:gd name="connsiteY82" fmla="*/ 1803401 h 1803401"/>
              <a:gd name="connsiteX83" fmla="*/ 4803779 w 4810130"/>
              <a:gd name="connsiteY83" fmla="*/ 1803401 h 1803401"/>
              <a:gd name="connsiteX84" fmla="*/ 4810130 w 4810130"/>
              <a:gd name="connsiteY84" fmla="*/ 1800226 h 1803401"/>
              <a:gd name="connsiteX0" fmla="*/ 0 w 4810130"/>
              <a:gd name="connsiteY0" fmla="*/ 0 h 1854207"/>
              <a:gd name="connsiteX1" fmla="*/ 450850 w 4810130"/>
              <a:gd name="connsiteY1" fmla="*/ 6350 h 1854207"/>
              <a:gd name="connsiteX2" fmla="*/ 450850 w 4810130"/>
              <a:gd name="connsiteY2" fmla="*/ 28575 h 1854207"/>
              <a:gd name="connsiteX3" fmla="*/ 638175 w 4810130"/>
              <a:gd name="connsiteY3" fmla="*/ 28575 h 1854207"/>
              <a:gd name="connsiteX4" fmla="*/ 641350 w 4810130"/>
              <a:gd name="connsiteY4" fmla="*/ 50800 h 1854207"/>
              <a:gd name="connsiteX5" fmla="*/ 838200 w 4810130"/>
              <a:gd name="connsiteY5" fmla="*/ 57150 h 1854207"/>
              <a:gd name="connsiteX6" fmla="*/ 841375 w 4810130"/>
              <a:gd name="connsiteY6" fmla="*/ 79375 h 1854207"/>
              <a:gd name="connsiteX7" fmla="*/ 898525 w 4810130"/>
              <a:gd name="connsiteY7" fmla="*/ 79375 h 1854207"/>
              <a:gd name="connsiteX8" fmla="*/ 908050 w 4810130"/>
              <a:gd name="connsiteY8" fmla="*/ 101600 h 1854207"/>
              <a:gd name="connsiteX9" fmla="*/ 1416050 w 4810130"/>
              <a:gd name="connsiteY9" fmla="*/ 104775 h 1854207"/>
              <a:gd name="connsiteX10" fmla="*/ 1416050 w 4810130"/>
              <a:gd name="connsiteY10" fmla="*/ 120650 h 1854207"/>
              <a:gd name="connsiteX11" fmla="*/ 1431925 w 4810130"/>
              <a:gd name="connsiteY11" fmla="*/ 120650 h 1854207"/>
              <a:gd name="connsiteX12" fmla="*/ 1431925 w 4810130"/>
              <a:gd name="connsiteY12" fmla="*/ 136525 h 1854207"/>
              <a:gd name="connsiteX13" fmla="*/ 1441450 w 4810130"/>
              <a:gd name="connsiteY13" fmla="*/ 136525 h 1854207"/>
              <a:gd name="connsiteX14" fmla="*/ 1441450 w 4810130"/>
              <a:gd name="connsiteY14" fmla="*/ 155575 h 1854207"/>
              <a:gd name="connsiteX15" fmla="*/ 1466850 w 4810130"/>
              <a:gd name="connsiteY15" fmla="*/ 161925 h 1854207"/>
              <a:gd name="connsiteX16" fmla="*/ 1466850 w 4810130"/>
              <a:gd name="connsiteY16" fmla="*/ 180975 h 1854207"/>
              <a:gd name="connsiteX17" fmla="*/ 1889125 w 4810130"/>
              <a:gd name="connsiteY17" fmla="*/ 180975 h 1854207"/>
              <a:gd name="connsiteX18" fmla="*/ 1889125 w 4810130"/>
              <a:gd name="connsiteY18" fmla="*/ 209550 h 1854207"/>
              <a:gd name="connsiteX19" fmla="*/ 1927225 w 4810130"/>
              <a:gd name="connsiteY19" fmla="*/ 209550 h 1854207"/>
              <a:gd name="connsiteX20" fmla="*/ 1930400 w 4810130"/>
              <a:gd name="connsiteY20" fmla="*/ 234950 h 1854207"/>
              <a:gd name="connsiteX21" fmla="*/ 2320925 w 4810130"/>
              <a:gd name="connsiteY21" fmla="*/ 238125 h 1854207"/>
              <a:gd name="connsiteX22" fmla="*/ 2317750 w 4810130"/>
              <a:gd name="connsiteY22" fmla="*/ 263525 h 1854207"/>
              <a:gd name="connsiteX23" fmla="*/ 2343150 w 4810130"/>
              <a:gd name="connsiteY23" fmla="*/ 263525 h 1854207"/>
              <a:gd name="connsiteX24" fmla="*/ 2346325 w 4810130"/>
              <a:gd name="connsiteY24" fmla="*/ 358775 h 1854207"/>
              <a:gd name="connsiteX25" fmla="*/ 2355850 w 4810130"/>
              <a:gd name="connsiteY25" fmla="*/ 361950 h 1854207"/>
              <a:gd name="connsiteX26" fmla="*/ 2359025 w 4810130"/>
              <a:gd name="connsiteY26" fmla="*/ 444500 h 1854207"/>
              <a:gd name="connsiteX27" fmla="*/ 2365375 w 4810130"/>
              <a:gd name="connsiteY27" fmla="*/ 444500 h 1854207"/>
              <a:gd name="connsiteX28" fmla="*/ 2362200 w 4810130"/>
              <a:gd name="connsiteY28" fmla="*/ 546100 h 1854207"/>
              <a:gd name="connsiteX29" fmla="*/ 2371725 w 4810130"/>
              <a:gd name="connsiteY29" fmla="*/ 546100 h 1854207"/>
              <a:gd name="connsiteX30" fmla="*/ 2371725 w 4810130"/>
              <a:gd name="connsiteY30" fmla="*/ 625475 h 1854207"/>
              <a:gd name="connsiteX31" fmla="*/ 2381250 w 4810130"/>
              <a:gd name="connsiteY31" fmla="*/ 625475 h 1854207"/>
              <a:gd name="connsiteX32" fmla="*/ 2378075 w 4810130"/>
              <a:gd name="connsiteY32" fmla="*/ 704850 h 1854207"/>
              <a:gd name="connsiteX33" fmla="*/ 2387600 w 4810130"/>
              <a:gd name="connsiteY33" fmla="*/ 704850 h 1854207"/>
              <a:gd name="connsiteX34" fmla="*/ 2381250 w 4810130"/>
              <a:gd name="connsiteY34" fmla="*/ 777875 h 1854207"/>
              <a:gd name="connsiteX35" fmla="*/ 2397125 w 4810130"/>
              <a:gd name="connsiteY35" fmla="*/ 777875 h 1854207"/>
              <a:gd name="connsiteX36" fmla="*/ 2393950 w 4810130"/>
              <a:gd name="connsiteY36" fmla="*/ 835025 h 1854207"/>
              <a:gd name="connsiteX37" fmla="*/ 2397125 w 4810130"/>
              <a:gd name="connsiteY37" fmla="*/ 835025 h 1854207"/>
              <a:gd name="connsiteX38" fmla="*/ 2397125 w 4810130"/>
              <a:gd name="connsiteY38" fmla="*/ 914400 h 1854207"/>
              <a:gd name="connsiteX39" fmla="*/ 2422525 w 4810130"/>
              <a:gd name="connsiteY39" fmla="*/ 914400 h 1854207"/>
              <a:gd name="connsiteX40" fmla="*/ 2422525 w 4810130"/>
              <a:gd name="connsiteY40" fmla="*/ 965200 h 1854207"/>
              <a:gd name="connsiteX41" fmla="*/ 2447925 w 4810130"/>
              <a:gd name="connsiteY41" fmla="*/ 962025 h 1854207"/>
              <a:gd name="connsiteX42" fmla="*/ 2447925 w 4810130"/>
              <a:gd name="connsiteY42" fmla="*/ 984250 h 1854207"/>
              <a:gd name="connsiteX43" fmla="*/ 2530475 w 4810130"/>
              <a:gd name="connsiteY43" fmla="*/ 987425 h 1854207"/>
              <a:gd name="connsiteX44" fmla="*/ 2530475 w 4810130"/>
              <a:gd name="connsiteY44" fmla="*/ 1016000 h 1854207"/>
              <a:gd name="connsiteX45" fmla="*/ 2838450 w 4810130"/>
              <a:gd name="connsiteY45" fmla="*/ 1019175 h 1854207"/>
              <a:gd name="connsiteX46" fmla="*/ 2838450 w 4810130"/>
              <a:gd name="connsiteY46" fmla="*/ 1035050 h 1854207"/>
              <a:gd name="connsiteX47" fmla="*/ 2857500 w 4810130"/>
              <a:gd name="connsiteY47" fmla="*/ 1035050 h 1854207"/>
              <a:gd name="connsiteX48" fmla="*/ 2854325 w 4810130"/>
              <a:gd name="connsiteY48" fmla="*/ 1085850 h 1854207"/>
              <a:gd name="connsiteX49" fmla="*/ 2876550 w 4810130"/>
              <a:gd name="connsiteY49" fmla="*/ 1085850 h 1854207"/>
              <a:gd name="connsiteX50" fmla="*/ 2873375 w 4810130"/>
              <a:gd name="connsiteY50" fmla="*/ 1196975 h 1854207"/>
              <a:gd name="connsiteX51" fmla="*/ 3140075 w 4810130"/>
              <a:gd name="connsiteY51" fmla="*/ 1196975 h 1854207"/>
              <a:gd name="connsiteX52" fmla="*/ 3140075 w 4810130"/>
              <a:gd name="connsiteY52" fmla="*/ 1219200 h 1854207"/>
              <a:gd name="connsiteX53" fmla="*/ 3197225 w 4810130"/>
              <a:gd name="connsiteY53" fmla="*/ 1219200 h 1854207"/>
              <a:gd name="connsiteX54" fmla="*/ 3200400 w 4810130"/>
              <a:gd name="connsiteY54" fmla="*/ 1279525 h 1854207"/>
              <a:gd name="connsiteX55" fmla="*/ 3546475 w 4810130"/>
              <a:gd name="connsiteY55" fmla="*/ 1276350 h 1854207"/>
              <a:gd name="connsiteX56" fmla="*/ 3546475 w 4810130"/>
              <a:gd name="connsiteY56" fmla="*/ 1304925 h 1854207"/>
              <a:gd name="connsiteX57" fmla="*/ 3613150 w 4810130"/>
              <a:gd name="connsiteY57" fmla="*/ 1301750 h 1854207"/>
              <a:gd name="connsiteX58" fmla="*/ 3613150 w 4810130"/>
              <a:gd name="connsiteY58" fmla="*/ 1330325 h 1854207"/>
              <a:gd name="connsiteX59" fmla="*/ 3705225 w 4810130"/>
              <a:gd name="connsiteY59" fmla="*/ 1330325 h 1854207"/>
              <a:gd name="connsiteX60" fmla="*/ 3705225 w 4810130"/>
              <a:gd name="connsiteY60" fmla="*/ 1358900 h 1854207"/>
              <a:gd name="connsiteX61" fmla="*/ 3743325 w 4810130"/>
              <a:gd name="connsiteY61" fmla="*/ 1362075 h 1854207"/>
              <a:gd name="connsiteX62" fmla="*/ 3743325 w 4810130"/>
              <a:gd name="connsiteY62" fmla="*/ 1384300 h 1854207"/>
              <a:gd name="connsiteX63" fmla="*/ 4114800 w 4810130"/>
              <a:gd name="connsiteY63" fmla="*/ 1387475 h 1854207"/>
              <a:gd name="connsiteX64" fmla="*/ 4111625 w 4810130"/>
              <a:gd name="connsiteY64" fmla="*/ 1438276 h 1854207"/>
              <a:gd name="connsiteX65" fmla="*/ 4127500 w 4810130"/>
              <a:gd name="connsiteY65" fmla="*/ 1438275 h 1854207"/>
              <a:gd name="connsiteX66" fmla="*/ 4127501 w 4810130"/>
              <a:gd name="connsiteY66" fmla="*/ 1489076 h 1854207"/>
              <a:gd name="connsiteX67" fmla="*/ 4146552 w 4810130"/>
              <a:gd name="connsiteY67" fmla="*/ 1489076 h 1854207"/>
              <a:gd name="connsiteX68" fmla="*/ 4146552 w 4810130"/>
              <a:gd name="connsiteY68" fmla="*/ 1517651 h 1854207"/>
              <a:gd name="connsiteX69" fmla="*/ 4181478 w 4810130"/>
              <a:gd name="connsiteY69" fmla="*/ 1517651 h 1854207"/>
              <a:gd name="connsiteX70" fmla="*/ 4181478 w 4810130"/>
              <a:gd name="connsiteY70" fmla="*/ 1549400 h 1854207"/>
              <a:gd name="connsiteX71" fmla="*/ 4248153 w 4810130"/>
              <a:gd name="connsiteY71" fmla="*/ 1549399 h 1854207"/>
              <a:gd name="connsiteX72" fmla="*/ 4248153 w 4810130"/>
              <a:gd name="connsiteY72" fmla="*/ 1587499 h 1854207"/>
              <a:gd name="connsiteX73" fmla="*/ 4413253 w 4810130"/>
              <a:gd name="connsiteY73" fmla="*/ 1590675 h 1854207"/>
              <a:gd name="connsiteX74" fmla="*/ 4413253 w 4810130"/>
              <a:gd name="connsiteY74" fmla="*/ 1619250 h 1854207"/>
              <a:gd name="connsiteX75" fmla="*/ 4489453 w 4810130"/>
              <a:gd name="connsiteY75" fmla="*/ 1619249 h 1854207"/>
              <a:gd name="connsiteX76" fmla="*/ 4489452 w 4810130"/>
              <a:gd name="connsiteY76" fmla="*/ 1663699 h 1854207"/>
              <a:gd name="connsiteX77" fmla="*/ 4721229 w 4810130"/>
              <a:gd name="connsiteY77" fmla="*/ 1666876 h 1854207"/>
              <a:gd name="connsiteX78" fmla="*/ 4721228 w 4810130"/>
              <a:gd name="connsiteY78" fmla="*/ 1708150 h 1854207"/>
              <a:gd name="connsiteX79" fmla="*/ 4749803 w 4810130"/>
              <a:gd name="connsiteY79" fmla="*/ 1708151 h 1854207"/>
              <a:gd name="connsiteX80" fmla="*/ 4749803 w 4810130"/>
              <a:gd name="connsiteY80" fmla="*/ 1749426 h 1854207"/>
              <a:gd name="connsiteX81" fmla="*/ 4768853 w 4810130"/>
              <a:gd name="connsiteY81" fmla="*/ 1749426 h 1854207"/>
              <a:gd name="connsiteX82" fmla="*/ 4768853 w 4810130"/>
              <a:gd name="connsiteY82" fmla="*/ 1803401 h 1854207"/>
              <a:gd name="connsiteX83" fmla="*/ 4803779 w 4810130"/>
              <a:gd name="connsiteY83" fmla="*/ 1803401 h 1854207"/>
              <a:gd name="connsiteX84" fmla="*/ 4810130 w 4810130"/>
              <a:gd name="connsiteY84" fmla="*/ 1854201 h 1854207"/>
              <a:gd name="connsiteX0" fmla="*/ 0 w 4810130"/>
              <a:gd name="connsiteY0" fmla="*/ 0 h 1854201"/>
              <a:gd name="connsiteX1" fmla="*/ 450850 w 4810130"/>
              <a:gd name="connsiteY1" fmla="*/ 6350 h 1854201"/>
              <a:gd name="connsiteX2" fmla="*/ 450850 w 4810130"/>
              <a:gd name="connsiteY2" fmla="*/ 28575 h 1854201"/>
              <a:gd name="connsiteX3" fmla="*/ 638175 w 4810130"/>
              <a:gd name="connsiteY3" fmla="*/ 28575 h 1854201"/>
              <a:gd name="connsiteX4" fmla="*/ 641350 w 4810130"/>
              <a:gd name="connsiteY4" fmla="*/ 50800 h 1854201"/>
              <a:gd name="connsiteX5" fmla="*/ 838200 w 4810130"/>
              <a:gd name="connsiteY5" fmla="*/ 57150 h 1854201"/>
              <a:gd name="connsiteX6" fmla="*/ 841375 w 4810130"/>
              <a:gd name="connsiteY6" fmla="*/ 79375 h 1854201"/>
              <a:gd name="connsiteX7" fmla="*/ 898525 w 4810130"/>
              <a:gd name="connsiteY7" fmla="*/ 79375 h 1854201"/>
              <a:gd name="connsiteX8" fmla="*/ 908050 w 4810130"/>
              <a:gd name="connsiteY8" fmla="*/ 101600 h 1854201"/>
              <a:gd name="connsiteX9" fmla="*/ 1416050 w 4810130"/>
              <a:gd name="connsiteY9" fmla="*/ 104775 h 1854201"/>
              <a:gd name="connsiteX10" fmla="*/ 1416050 w 4810130"/>
              <a:gd name="connsiteY10" fmla="*/ 120650 h 1854201"/>
              <a:gd name="connsiteX11" fmla="*/ 1431925 w 4810130"/>
              <a:gd name="connsiteY11" fmla="*/ 120650 h 1854201"/>
              <a:gd name="connsiteX12" fmla="*/ 1431925 w 4810130"/>
              <a:gd name="connsiteY12" fmla="*/ 136525 h 1854201"/>
              <a:gd name="connsiteX13" fmla="*/ 1441450 w 4810130"/>
              <a:gd name="connsiteY13" fmla="*/ 136525 h 1854201"/>
              <a:gd name="connsiteX14" fmla="*/ 1441450 w 4810130"/>
              <a:gd name="connsiteY14" fmla="*/ 155575 h 1854201"/>
              <a:gd name="connsiteX15" fmla="*/ 1466850 w 4810130"/>
              <a:gd name="connsiteY15" fmla="*/ 161925 h 1854201"/>
              <a:gd name="connsiteX16" fmla="*/ 1466850 w 4810130"/>
              <a:gd name="connsiteY16" fmla="*/ 180975 h 1854201"/>
              <a:gd name="connsiteX17" fmla="*/ 1889125 w 4810130"/>
              <a:gd name="connsiteY17" fmla="*/ 180975 h 1854201"/>
              <a:gd name="connsiteX18" fmla="*/ 1889125 w 4810130"/>
              <a:gd name="connsiteY18" fmla="*/ 209550 h 1854201"/>
              <a:gd name="connsiteX19" fmla="*/ 1927225 w 4810130"/>
              <a:gd name="connsiteY19" fmla="*/ 209550 h 1854201"/>
              <a:gd name="connsiteX20" fmla="*/ 1930400 w 4810130"/>
              <a:gd name="connsiteY20" fmla="*/ 234950 h 1854201"/>
              <a:gd name="connsiteX21" fmla="*/ 2320925 w 4810130"/>
              <a:gd name="connsiteY21" fmla="*/ 238125 h 1854201"/>
              <a:gd name="connsiteX22" fmla="*/ 2317750 w 4810130"/>
              <a:gd name="connsiteY22" fmla="*/ 263525 h 1854201"/>
              <a:gd name="connsiteX23" fmla="*/ 2343150 w 4810130"/>
              <a:gd name="connsiteY23" fmla="*/ 263525 h 1854201"/>
              <a:gd name="connsiteX24" fmla="*/ 2346325 w 4810130"/>
              <a:gd name="connsiteY24" fmla="*/ 358775 h 1854201"/>
              <a:gd name="connsiteX25" fmla="*/ 2355850 w 4810130"/>
              <a:gd name="connsiteY25" fmla="*/ 361950 h 1854201"/>
              <a:gd name="connsiteX26" fmla="*/ 2359025 w 4810130"/>
              <a:gd name="connsiteY26" fmla="*/ 444500 h 1854201"/>
              <a:gd name="connsiteX27" fmla="*/ 2365375 w 4810130"/>
              <a:gd name="connsiteY27" fmla="*/ 444500 h 1854201"/>
              <a:gd name="connsiteX28" fmla="*/ 2362200 w 4810130"/>
              <a:gd name="connsiteY28" fmla="*/ 546100 h 1854201"/>
              <a:gd name="connsiteX29" fmla="*/ 2371725 w 4810130"/>
              <a:gd name="connsiteY29" fmla="*/ 546100 h 1854201"/>
              <a:gd name="connsiteX30" fmla="*/ 2371725 w 4810130"/>
              <a:gd name="connsiteY30" fmla="*/ 625475 h 1854201"/>
              <a:gd name="connsiteX31" fmla="*/ 2381250 w 4810130"/>
              <a:gd name="connsiteY31" fmla="*/ 625475 h 1854201"/>
              <a:gd name="connsiteX32" fmla="*/ 2378075 w 4810130"/>
              <a:gd name="connsiteY32" fmla="*/ 704850 h 1854201"/>
              <a:gd name="connsiteX33" fmla="*/ 2387600 w 4810130"/>
              <a:gd name="connsiteY33" fmla="*/ 704850 h 1854201"/>
              <a:gd name="connsiteX34" fmla="*/ 2381250 w 4810130"/>
              <a:gd name="connsiteY34" fmla="*/ 777875 h 1854201"/>
              <a:gd name="connsiteX35" fmla="*/ 2397125 w 4810130"/>
              <a:gd name="connsiteY35" fmla="*/ 777875 h 1854201"/>
              <a:gd name="connsiteX36" fmla="*/ 2393950 w 4810130"/>
              <a:gd name="connsiteY36" fmla="*/ 835025 h 1854201"/>
              <a:gd name="connsiteX37" fmla="*/ 2397125 w 4810130"/>
              <a:gd name="connsiteY37" fmla="*/ 835025 h 1854201"/>
              <a:gd name="connsiteX38" fmla="*/ 2397125 w 4810130"/>
              <a:gd name="connsiteY38" fmla="*/ 914400 h 1854201"/>
              <a:gd name="connsiteX39" fmla="*/ 2422525 w 4810130"/>
              <a:gd name="connsiteY39" fmla="*/ 914400 h 1854201"/>
              <a:gd name="connsiteX40" fmla="*/ 2422525 w 4810130"/>
              <a:gd name="connsiteY40" fmla="*/ 965200 h 1854201"/>
              <a:gd name="connsiteX41" fmla="*/ 2447925 w 4810130"/>
              <a:gd name="connsiteY41" fmla="*/ 962025 h 1854201"/>
              <a:gd name="connsiteX42" fmla="*/ 2447925 w 4810130"/>
              <a:gd name="connsiteY42" fmla="*/ 984250 h 1854201"/>
              <a:gd name="connsiteX43" fmla="*/ 2530475 w 4810130"/>
              <a:gd name="connsiteY43" fmla="*/ 987425 h 1854201"/>
              <a:gd name="connsiteX44" fmla="*/ 2530475 w 4810130"/>
              <a:gd name="connsiteY44" fmla="*/ 1016000 h 1854201"/>
              <a:gd name="connsiteX45" fmla="*/ 2838450 w 4810130"/>
              <a:gd name="connsiteY45" fmla="*/ 1019175 h 1854201"/>
              <a:gd name="connsiteX46" fmla="*/ 2838450 w 4810130"/>
              <a:gd name="connsiteY46" fmla="*/ 1035050 h 1854201"/>
              <a:gd name="connsiteX47" fmla="*/ 2857500 w 4810130"/>
              <a:gd name="connsiteY47" fmla="*/ 1035050 h 1854201"/>
              <a:gd name="connsiteX48" fmla="*/ 2854325 w 4810130"/>
              <a:gd name="connsiteY48" fmla="*/ 1085850 h 1854201"/>
              <a:gd name="connsiteX49" fmla="*/ 2876550 w 4810130"/>
              <a:gd name="connsiteY49" fmla="*/ 1085850 h 1854201"/>
              <a:gd name="connsiteX50" fmla="*/ 2873375 w 4810130"/>
              <a:gd name="connsiteY50" fmla="*/ 1196975 h 1854201"/>
              <a:gd name="connsiteX51" fmla="*/ 3140075 w 4810130"/>
              <a:gd name="connsiteY51" fmla="*/ 1196975 h 1854201"/>
              <a:gd name="connsiteX52" fmla="*/ 3140075 w 4810130"/>
              <a:gd name="connsiteY52" fmla="*/ 1219200 h 1854201"/>
              <a:gd name="connsiteX53" fmla="*/ 3197225 w 4810130"/>
              <a:gd name="connsiteY53" fmla="*/ 1219200 h 1854201"/>
              <a:gd name="connsiteX54" fmla="*/ 3200400 w 4810130"/>
              <a:gd name="connsiteY54" fmla="*/ 1279525 h 1854201"/>
              <a:gd name="connsiteX55" fmla="*/ 3546475 w 4810130"/>
              <a:gd name="connsiteY55" fmla="*/ 1276350 h 1854201"/>
              <a:gd name="connsiteX56" fmla="*/ 3546475 w 4810130"/>
              <a:gd name="connsiteY56" fmla="*/ 1304925 h 1854201"/>
              <a:gd name="connsiteX57" fmla="*/ 3613150 w 4810130"/>
              <a:gd name="connsiteY57" fmla="*/ 1301750 h 1854201"/>
              <a:gd name="connsiteX58" fmla="*/ 3613150 w 4810130"/>
              <a:gd name="connsiteY58" fmla="*/ 1330325 h 1854201"/>
              <a:gd name="connsiteX59" fmla="*/ 3705225 w 4810130"/>
              <a:gd name="connsiteY59" fmla="*/ 1330325 h 1854201"/>
              <a:gd name="connsiteX60" fmla="*/ 3705225 w 4810130"/>
              <a:gd name="connsiteY60" fmla="*/ 1358900 h 1854201"/>
              <a:gd name="connsiteX61" fmla="*/ 3743325 w 4810130"/>
              <a:gd name="connsiteY61" fmla="*/ 1362075 h 1854201"/>
              <a:gd name="connsiteX62" fmla="*/ 3743325 w 4810130"/>
              <a:gd name="connsiteY62" fmla="*/ 1384300 h 1854201"/>
              <a:gd name="connsiteX63" fmla="*/ 4114800 w 4810130"/>
              <a:gd name="connsiteY63" fmla="*/ 1387475 h 1854201"/>
              <a:gd name="connsiteX64" fmla="*/ 4111625 w 4810130"/>
              <a:gd name="connsiteY64" fmla="*/ 1438276 h 1854201"/>
              <a:gd name="connsiteX65" fmla="*/ 4127500 w 4810130"/>
              <a:gd name="connsiteY65" fmla="*/ 1438275 h 1854201"/>
              <a:gd name="connsiteX66" fmla="*/ 4127501 w 4810130"/>
              <a:gd name="connsiteY66" fmla="*/ 1489076 h 1854201"/>
              <a:gd name="connsiteX67" fmla="*/ 4146552 w 4810130"/>
              <a:gd name="connsiteY67" fmla="*/ 1489076 h 1854201"/>
              <a:gd name="connsiteX68" fmla="*/ 4146552 w 4810130"/>
              <a:gd name="connsiteY68" fmla="*/ 1517651 h 1854201"/>
              <a:gd name="connsiteX69" fmla="*/ 4181478 w 4810130"/>
              <a:gd name="connsiteY69" fmla="*/ 1517651 h 1854201"/>
              <a:gd name="connsiteX70" fmla="*/ 4181478 w 4810130"/>
              <a:gd name="connsiteY70" fmla="*/ 1549400 h 1854201"/>
              <a:gd name="connsiteX71" fmla="*/ 4248153 w 4810130"/>
              <a:gd name="connsiteY71" fmla="*/ 1549399 h 1854201"/>
              <a:gd name="connsiteX72" fmla="*/ 4248153 w 4810130"/>
              <a:gd name="connsiteY72" fmla="*/ 1587499 h 1854201"/>
              <a:gd name="connsiteX73" fmla="*/ 4413253 w 4810130"/>
              <a:gd name="connsiteY73" fmla="*/ 1590675 h 1854201"/>
              <a:gd name="connsiteX74" fmla="*/ 4413253 w 4810130"/>
              <a:gd name="connsiteY74" fmla="*/ 1619250 h 1854201"/>
              <a:gd name="connsiteX75" fmla="*/ 4489453 w 4810130"/>
              <a:gd name="connsiteY75" fmla="*/ 1619249 h 1854201"/>
              <a:gd name="connsiteX76" fmla="*/ 4489452 w 4810130"/>
              <a:gd name="connsiteY76" fmla="*/ 1663699 h 1854201"/>
              <a:gd name="connsiteX77" fmla="*/ 4721229 w 4810130"/>
              <a:gd name="connsiteY77" fmla="*/ 1666876 h 1854201"/>
              <a:gd name="connsiteX78" fmla="*/ 4721228 w 4810130"/>
              <a:gd name="connsiteY78" fmla="*/ 1708150 h 1854201"/>
              <a:gd name="connsiteX79" fmla="*/ 4749803 w 4810130"/>
              <a:gd name="connsiteY79" fmla="*/ 1708151 h 1854201"/>
              <a:gd name="connsiteX80" fmla="*/ 4749803 w 4810130"/>
              <a:gd name="connsiteY80" fmla="*/ 1749426 h 1854201"/>
              <a:gd name="connsiteX81" fmla="*/ 4768853 w 4810130"/>
              <a:gd name="connsiteY81" fmla="*/ 1749426 h 1854201"/>
              <a:gd name="connsiteX82" fmla="*/ 4768853 w 4810130"/>
              <a:gd name="connsiteY82" fmla="*/ 1803401 h 1854201"/>
              <a:gd name="connsiteX83" fmla="*/ 4803779 w 4810130"/>
              <a:gd name="connsiteY83" fmla="*/ 1803401 h 1854201"/>
              <a:gd name="connsiteX84" fmla="*/ 4810130 w 4810130"/>
              <a:gd name="connsiteY84" fmla="*/ 1854201 h 1854201"/>
              <a:gd name="connsiteX0" fmla="*/ 0 w 4806955"/>
              <a:gd name="connsiteY0" fmla="*/ 0 h 1854201"/>
              <a:gd name="connsiteX1" fmla="*/ 450850 w 4806955"/>
              <a:gd name="connsiteY1" fmla="*/ 6350 h 1854201"/>
              <a:gd name="connsiteX2" fmla="*/ 450850 w 4806955"/>
              <a:gd name="connsiteY2" fmla="*/ 28575 h 1854201"/>
              <a:gd name="connsiteX3" fmla="*/ 638175 w 4806955"/>
              <a:gd name="connsiteY3" fmla="*/ 28575 h 1854201"/>
              <a:gd name="connsiteX4" fmla="*/ 641350 w 4806955"/>
              <a:gd name="connsiteY4" fmla="*/ 50800 h 1854201"/>
              <a:gd name="connsiteX5" fmla="*/ 838200 w 4806955"/>
              <a:gd name="connsiteY5" fmla="*/ 57150 h 1854201"/>
              <a:gd name="connsiteX6" fmla="*/ 841375 w 4806955"/>
              <a:gd name="connsiteY6" fmla="*/ 79375 h 1854201"/>
              <a:gd name="connsiteX7" fmla="*/ 898525 w 4806955"/>
              <a:gd name="connsiteY7" fmla="*/ 79375 h 1854201"/>
              <a:gd name="connsiteX8" fmla="*/ 908050 w 4806955"/>
              <a:gd name="connsiteY8" fmla="*/ 101600 h 1854201"/>
              <a:gd name="connsiteX9" fmla="*/ 1416050 w 4806955"/>
              <a:gd name="connsiteY9" fmla="*/ 104775 h 1854201"/>
              <a:gd name="connsiteX10" fmla="*/ 1416050 w 4806955"/>
              <a:gd name="connsiteY10" fmla="*/ 120650 h 1854201"/>
              <a:gd name="connsiteX11" fmla="*/ 1431925 w 4806955"/>
              <a:gd name="connsiteY11" fmla="*/ 120650 h 1854201"/>
              <a:gd name="connsiteX12" fmla="*/ 1431925 w 4806955"/>
              <a:gd name="connsiteY12" fmla="*/ 136525 h 1854201"/>
              <a:gd name="connsiteX13" fmla="*/ 1441450 w 4806955"/>
              <a:gd name="connsiteY13" fmla="*/ 136525 h 1854201"/>
              <a:gd name="connsiteX14" fmla="*/ 1441450 w 4806955"/>
              <a:gd name="connsiteY14" fmla="*/ 155575 h 1854201"/>
              <a:gd name="connsiteX15" fmla="*/ 1466850 w 4806955"/>
              <a:gd name="connsiteY15" fmla="*/ 161925 h 1854201"/>
              <a:gd name="connsiteX16" fmla="*/ 1466850 w 4806955"/>
              <a:gd name="connsiteY16" fmla="*/ 180975 h 1854201"/>
              <a:gd name="connsiteX17" fmla="*/ 1889125 w 4806955"/>
              <a:gd name="connsiteY17" fmla="*/ 180975 h 1854201"/>
              <a:gd name="connsiteX18" fmla="*/ 1889125 w 4806955"/>
              <a:gd name="connsiteY18" fmla="*/ 209550 h 1854201"/>
              <a:gd name="connsiteX19" fmla="*/ 1927225 w 4806955"/>
              <a:gd name="connsiteY19" fmla="*/ 209550 h 1854201"/>
              <a:gd name="connsiteX20" fmla="*/ 1930400 w 4806955"/>
              <a:gd name="connsiteY20" fmla="*/ 234950 h 1854201"/>
              <a:gd name="connsiteX21" fmla="*/ 2320925 w 4806955"/>
              <a:gd name="connsiteY21" fmla="*/ 238125 h 1854201"/>
              <a:gd name="connsiteX22" fmla="*/ 2317750 w 4806955"/>
              <a:gd name="connsiteY22" fmla="*/ 263525 h 1854201"/>
              <a:gd name="connsiteX23" fmla="*/ 2343150 w 4806955"/>
              <a:gd name="connsiteY23" fmla="*/ 263525 h 1854201"/>
              <a:gd name="connsiteX24" fmla="*/ 2346325 w 4806955"/>
              <a:gd name="connsiteY24" fmla="*/ 358775 h 1854201"/>
              <a:gd name="connsiteX25" fmla="*/ 2355850 w 4806955"/>
              <a:gd name="connsiteY25" fmla="*/ 361950 h 1854201"/>
              <a:gd name="connsiteX26" fmla="*/ 2359025 w 4806955"/>
              <a:gd name="connsiteY26" fmla="*/ 444500 h 1854201"/>
              <a:gd name="connsiteX27" fmla="*/ 2365375 w 4806955"/>
              <a:gd name="connsiteY27" fmla="*/ 444500 h 1854201"/>
              <a:gd name="connsiteX28" fmla="*/ 2362200 w 4806955"/>
              <a:gd name="connsiteY28" fmla="*/ 546100 h 1854201"/>
              <a:gd name="connsiteX29" fmla="*/ 2371725 w 4806955"/>
              <a:gd name="connsiteY29" fmla="*/ 546100 h 1854201"/>
              <a:gd name="connsiteX30" fmla="*/ 2371725 w 4806955"/>
              <a:gd name="connsiteY30" fmla="*/ 625475 h 1854201"/>
              <a:gd name="connsiteX31" fmla="*/ 2381250 w 4806955"/>
              <a:gd name="connsiteY31" fmla="*/ 625475 h 1854201"/>
              <a:gd name="connsiteX32" fmla="*/ 2378075 w 4806955"/>
              <a:gd name="connsiteY32" fmla="*/ 704850 h 1854201"/>
              <a:gd name="connsiteX33" fmla="*/ 2387600 w 4806955"/>
              <a:gd name="connsiteY33" fmla="*/ 704850 h 1854201"/>
              <a:gd name="connsiteX34" fmla="*/ 2381250 w 4806955"/>
              <a:gd name="connsiteY34" fmla="*/ 777875 h 1854201"/>
              <a:gd name="connsiteX35" fmla="*/ 2397125 w 4806955"/>
              <a:gd name="connsiteY35" fmla="*/ 777875 h 1854201"/>
              <a:gd name="connsiteX36" fmla="*/ 2393950 w 4806955"/>
              <a:gd name="connsiteY36" fmla="*/ 835025 h 1854201"/>
              <a:gd name="connsiteX37" fmla="*/ 2397125 w 4806955"/>
              <a:gd name="connsiteY37" fmla="*/ 835025 h 1854201"/>
              <a:gd name="connsiteX38" fmla="*/ 2397125 w 4806955"/>
              <a:gd name="connsiteY38" fmla="*/ 914400 h 1854201"/>
              <a:gd name="connsiteX39" fmla="*/ 2422525 w 4806955"/>
              <a:gd name="connsiteY39" fmla="*/ 914400 h 1854201"/>
              <a:gd name="connsiteX40" fmla="*/ 2422525 w 4806955"/>
              <a:gd name="connsiteY40" fmla="*/ 965200 h 1854201"/>
              <a:gd name="connsiteX41" fmla="*/ 2447925 w 4806955"/>
              <a:gd name="connsiteY41" fmla="*/ 962025 h 1854201"/>
              <a:gd name="connsiteX42" fmla="*/ 2447925 w 4806955"/>
              <a:gd name="connsiteY42" fmla="*/ 984250 h 1854201"/>
              <a:gd name="connsiteX43" fmla="*/ 2530475 w 4806955"/>
              <a:gd name="connsiteY43" fmla="*/ 987425 h 1854201"/>
              <a:gd name="connsiteX44" fmla="*/ 2530475 w 4806955"/>
              <a:gd name="connsiteY44" fmla="*/ 1016000 h 1854201"/>
              <a:gd name="connsiteX45" fmla="*/ 2838450 w 4806955"/>
              <a:gd name="connsiteY45" fmla="*/ 1019175 h 1854201"/>
              <a:gd name="connsiteX46" fmla="*/ 2838450 w 4806955"/>
              <a:gd name="connsiteY46" fmla="*/ 1035050 h 1854201"/>
              <a:gd name="connsiteX47" fmla="*/ 2857500 w 4806955"/>
              <a:gd name="connsiteY47" fmla="*/ 1035050 h 1854201"/>
              <a:gd name="connsiteX48" fmla="*/ 2854325 w 4806955"/>
              <a:gd name="connsiteY48" fmla="*/ 1085850 h 1854201"/>
              <a:gd name="connsiteX49" fmla="*/ 2876550 w 4806955"/>
              <a:gd name="connsiteY49" fmla="*/ 1085850 h 1854201"/>
              <a:gd name="connsiteX50" fmla="*/ 2873375 w 4806955"/>
              <a:gd name="connsiteY50" fmla="*/ 1196975 h 1854201"/>
              <a:gd name="connsiteX51" fmla="*/ 3140075 w 4806955"/>
              <a:gd name="connsiteY51" fmla="*/ 1196975 h 1854201"/>
              <a:gd name="connsiteX52" fmla="*/ 3140075 w 4806955"/>
              <a:gd name="connsiteY52" fmla="*/ 1219200 h 1854201"/>
              <a:gd name="connsiteX53" fmla="*/ 3197225 w 4806955"/>
              <a:gd name="connsiteY53" fmla="*/ 1219200 h 1854201"/>
              <a:gd name="connsiteX54" fmla="*/ 3200400 w 4806955"/>
              <a:gd name="connsiteY54" fmla="*/ 1279525 h 1854201"/>
              <a:gd name="connsiteX55" fmla="*/ 3546475 w 4806955"/>
              <a:gd name="connsiteY55" fmla="*/ 1276350 h 1854201"/>
              <a:gd name="connsiteX56" fmla="*/ 3546475 w 4806955"/>
              <a:gd name="connsiteY56" fmla="*/ 1304925 h 1854201"/>
              <a:gd name="connsiteX57" fmla="*/ 3613150 w 4806955"/>
              <a:gd name="connsiteY57" fmla="*/ 1301750 h 1854201"/>
              <a:gd name="connsiteX58" fmla="*/ 3613150 w 4806955"/>
              <a:gd name="connsiteY58" fmla="*/ 1330325 h 1854201"/>
              <a:gd name="connsiteX59" fmla="*/ 3705225 w 4806955"/>
              <a:gd name="connsiteY59" fmla="*/ 1330325 h 1854201"/>
              <a:gd name="connsiteX60" fmla="*/ 3705225 w 4806955"/>
              <a:gd name="connsiteY60" fmla="*/ 1358900 h 1854201"/>
              <a:gd name="connsiteX61" fmla="*/ 3743325 w 4806955"/>
              <a:gd name="connsiteY61" fmla="*/ 1362075 h 1854201"/>
              <a:gd name="connsiteX62" fmla="*/ 3743325 w 4806955"/>
              <a:gd name="connsiteY62" fmla="*/ 1384300 h 1854201"/>
              <a:gd name="connsiteX63" fmla="*/ 4114800 w 4806955"/>
              <a:gd name="connsiteY63" fmla="*/ 1387475 h 1854201"/>
              <a:gd name="connsiteX64" fmla="*/ 4111625 w 4806955"/>
              <a:gd name="connsiteY64" fmla="*/ 1438276 h 1854201"/>
              <a:gd name="connsiteX65" fmla="*/ 4127500 w 4806955"/>
              <a:gd name="connsiteY65" fmla="*/ 1438275 h 1854201"/>
              <a:gd name="connsiteX66" fmla="*/ 4127501 w 4806955"/>
              <a:gd name="connsiteY66" fmla="*/ 1489076 h 1854201"/>
              <a:gd name="connsiteX67" fmla="*/ 4146552 w 4806955"/>
              <a:gd name="connsiteY67" fmla="*/ 1489076 h 1854201"/>
              <a:gd name="connsiteX68" fmla="*/ 4146552 w 4806955"/>
              <a:gd name="connsiteY68" fmla="*/ 1517651 h 1854201"/>
              <a:gd name="connsiteX69" fmla="*/ 4181478 w 4806955"/>
              <a:gd name="connsiteY69" fmla="*/ 1517651 h 1854201"/>
              <a:gd name="connsiteX70" fmla="*/ 4181478 w 4806955"/>
              <a:gd name="connsiteY70" fmla="*/ 1549400 h 1854201"/>
              <a:gd name="connsiteX71" fmla="*/ 4248153 w 4806955"/>
              <a:gd name="connsiteY71" fmla="*/ 1549399 h 1854201"/>
              <a:gd name="connsiteX72" fmla="*/ 4248153 w 4806955"/>
              <a:gd name="connsiteY72" fmla="*/ 1587499 h 1854201"/>
              <a:gd name="connsiteX73" fmla="*/ 4413253 w 4806955"/>
              <a:gd name="connsiteY73" fmla="*/ 1590675 h 1854201"/>
              <a:gd name="connsiteX74" fmla="*/ 4413253 w 4806955"/>
              <a:gd name="connsiteY74" fmla="*/ 1619250 h 1854201"/>
              <a:gd name="connsiteX75" fmla="*/ 4489453 w 4806955"/>
              <a:gd name="connsiteY75" fmla="*/ 1619249 h 1854201"/>
              <a:gd name="connsiteX76" fmla="*/ 4489452 w 4806955"/>
              <a:gd name="connsiteY76" fmla="*/ 1663699 h 1854201"/>
              <a:gd name="connsiteX77" fmla="*/ 4721229 w 4806955"/>
              <a:gd name="connsiteY77" fmla="*/ 1666876 h 1854201"/>
              <a:gd name="connsiteX78" fmla="*/ 4721228 w 4806955"/>
              <a:gd name="connsiteY78" fmla="*/ 1708150 h 1854201"/>
              <a:gd name="connsiteX79" fmla="*/ 4749803 w 4806955"/>
              <a:gd name="connsiteY79" fmla="*/ 1708151 h 1854201"/>
              <a:gd name="connsiteX80" fmla="*/ 4749803 w 4806955"/>
              <a:gd name="connsiteY80" fmla="*/ 1749426 h 1854201"/>
              <a:gd name="connsiteX81" fmla="*/ 4768853 w 4806955"/>
              <a:gd name="connsiteY81" fmla="*/ 1749426 h 1854201"/>
              <a:gd name="connsiteX82" fmla="*/ 4768853 w 4806955"/>
              <a:gd name="connsiteY82" fmla="*/ 1803401 h 1854201"/>
              <a:gd name="connsiteX83" fmla="*/ 4803779 w 4806955"/>
              <a:gd name="connsiteY83" fmla="*/ 1803401 h 1854201"/>
              <a:gd name="connsiteX84" fmla="*/ 4806955 w 4806955"/>
              <a:gd name="connsiteY84" fmla="*/ 1854201 h 1854201"/>
              <a:gd name="connsiteX0" fmla="*/ 0 w 4803780"/>
              <a:gd name="connsiteY0" fmla="*/ 0 h 1854201"/>
              <a:gd name="connsiteX1" fmla="*/ 450850 w 4803780"/>
              <a:gd name="connsiteY1" fmla="*/ 6350 h 1854201"/>
              <a:gd name="connsiteX2" fmla="*/ 450850 w 4803780"/>
              <a:gd name="connsiteY2" fmla="*/ 28575 h 1854201"/>
              <a:gd name="connsiteX3" fmla="*/ 638175 w 4803780"/>
              <a:gd name="connsiteY3" fmla="*/ 28575 h 1854201"/>
              <a:gd name="connsiteX4" fmla="*/ 641350 w 4803780"/>
              <a:gd name="connsiteY4" fmla="*/ 50800 h 1854201"/>
              <a:gd name="connsiteX5" fmla="*/ 838200 w 4803780"/>
              <a:gd name="connsiteY5" fmla="*/ 57150 h 1854201"/>
              <a:gd name="connsiteX6" fmla="*/ 841375 w 4803780"/>
              <a:gd name="connsiteY6" fmla="*/ 79375 h 1854201"/>
              <a:gd name="connsiteX7" fmla="*/ 898525 w 4803780"/>
              <a:gd name="connsiteY7" fmla="*/ 79375 h 1854201"/>
              <a:gd name="connsiteX8" fmla="*/ 908050 w 4803780"/>
              <a:gd name="connsiteY8" fmla="*/ 101600 h 1854201"/>
              <a:gd name="connsiteX9" fmla="*/ 1416050 w 4803780"/>
              <a:gd name="connsiteY9" fmla="*/ 104775 h 1854201"/>
              <a:gd name="connsiteX10" fmla="*/ 1416050 w 4803780"/>
              <a:gd name="connsiteY10" fmla="*/ 120650 h 1854201"/>
              <a:gd name="connsiteX11" fmla="*/ 1431925 w 4803780"/>
              <a:gd name="connsiteY11" fmla="*/ 120650 h 1854201"/>
              <a:gd name="connsiteX12" fmla="*/ 1431925 w 4803780"/>
              <a:gd name="connsiteY12" fmla="*/ 136525 h 1854201"/>
              <a:gd name="connsiteX13" fmla="*/ 1441450 w 4803780"/>
              <a:gd name="connsiteY13" fmla="*/ 136525 h 1854201"/>
              <a:gd name="connsiteX14" fmla="*/ 1441450 w 4803780"/>
              <a:gd name="connsiteY14" fmla="*/ 155575 h 1854201"/>
              <a:gd name="connsiteX15" fmla="*/ 1466850 w 4803780"/>
              <a:gd name="connsiteY15" fmla="*/ 161925 h 1854201"/>
              <a:gd name="connsiteX16" fmla="*/ 1466850 w 4803780"/>
              <a:gd name="connsiteY16" fmla="*/ 180975 h 1854201"/>
              <a:gd name="connsiteX17" fmla="*/ 1889125 w 4803780"/>
              <a:gd name="connsiteY17" fmla="*/ 180975 h 1854201"/>
              <a:gd name="connsiteX18" fmla="*/ 1889125 w 4803780"/>
              <a:gd name="connsiteY18" fmla="*/ 209550 h 1854201"/>
              <a:gd name="connsiteX19" fmla="*/ 1927225 w 4803780"/>
              <a:gd name="connsiteY19" fmla="*/ 209550 h 1854201"/>
              <a:gd name="connsiteX20" fmla="*/ 1930400 w 4803780"/>
              <a:gd name="connsiteY20" fmla="*/ 234950 h 1854201"/>
              <a:gd name="connsiteX21" fmla="*/ 2320925 w 4803780"/>
              <a:gd name="connsiteY21" fmla="*/ 238125 h 1854201"/>
              <a:gd name="connsiteX22" fmla="*/ 2317750 w 4803780"/>
              <a:gd name="connsiteY22" fmla="*/ 263525 h 1854201"/>
              <a:gd name="connsiteX23" fmla="*/ 2343150 w 4803780"/>
              <a:gd name="connsiteY23" fmla="*/ 263525 h 1854201"/>
              <a:gd name="connsiteX24" fmla="*/ 2346325 w 4803780"/>
              <a:gd name="connsiteY24" fmla="*/ 358775 h 1854201"/>
              <a:gd name="connsiteX25" fmla="*/ 2355850 w 4803780"/>
              <a:gd name="connsiteY25" fmla="*/ 361950 h 1854201"/>
              <a:gd name="connsiteX26" fmla="*/ 2359025 w 4803780"/>
              <a:gd name="connsiteY26" fmla="*/ 444500 h 1854201"/>
              <a:gd name="connsiteX27" fmla="*/ 2365375 w 4803780"/>
              <a:gd name="connsiteY27" fmla="*/ 444500 h 1854201"/>
              <a:gd name="connsiteX28" fmla="*/ 2362200 w 4803780"/>
              <a:gd name="connsiteY28" fmla="*/ 546100 h 1854201"/>
              <a:gd name="connsiteX29" fmla="*/ 2371725 w 4803780"/>
              <a:gd name="connsiteY29" fmla="*/ 546100 h 1854201"/>
              <a:gd name="connsiteX30" fmla="*/ 2371725 w 4803780"/>
              <a:gd name="connsiteY30" fmla="*/ 625475 h 1854201"/>
              <a:gd name="connsiteX31" fmla="*/ 2381250 w 4803780"/>
              <a:gd name="connsiteY31" fmla="*/ 625475 h 1854201"/>
              <a:gd name="connsiteX32" fmla="*/ 2378075 w 4803780"/>
              <a:gd name="connsiteY32" fmla="*/ 704850 h 1854201"/>
              <a:gd name="connsiteX33" fmla="*/ 2387600 w 4803780"/>
              <a:gd name="connsiteY33" fmla="*/ 704850 h 1854201"/>
              <a:gd name="connsiteX34" fmla="*/ 2381250 w 4803780"/>
              <a:gd name="connsiteY34" fmla="*/ 777875 h 1854201"/>
              <a:gd name="connsiteX35" fmla="*/ 2397125 w 4803780"/>
              <a:gd name="connsiteY35" fmla="*/ 777875 h 1854201"/>
              <a:gd name="connsiteX36" fmla="*/ 2393950 w 4803780"/>
              <a:gd name="connsiteY36" fmla="*/ 835025 h 1854201"/>
              <a:gd name="connsiteX37" fmla="*/ 2397125 w 4803780"/>
              <a:gd name="connsiteY37" fmla="*/ 835025 h 1854201"/>
              <a:gd name="connsiteX38" fmla="*/ 2397125 w 4803780"/>
              <a:gd name="connsiteY38" fmla="*/ 914400 h 1854201"/>
              <a:gd name="connsiteX39" fmla="*/ 2422525 w 4803780"/>
              <a:gd name="connsiteY39" fmla="*/ 914400 h 1854201"/>
              <a:gd name="connsiteX40" fmla="*/ 2422525 w 4803780"/>
              <a:gd name="connsiteY40" fmla="*/ 965200 h 1854201"/>
              <a:gd name="connsiteX41" fmla="*/ 2447925 w 4803780"/>
              <a:gd name="connsiteY41" fmla="*/ 962025 h 1854201"/>
              <a:gd name="connsiteX42" fmla="*/ 2447925 w 4803780"/>
              <a:gd name="connsiteY42" fmla="*/ 984250 h 1854201"/>
              <a:gd name="connsiteX43" fmla="*/ 2530475 w 4803780"/>
              <a:gd name="connsiteY43" fmla="*/ 987425 h 1854201"/>
              <a:gd name="connsiteX44" fmla="*/ 2530475 w 4803780"/>
              <a:gd name="connsiteY44" fmla="*/ 1016000 h 1854201"/>
              <a:gd name="connsiteX45" fmla="*/ 2838450 w 4803780"/>
              <a:gd name="connsiteY45" fmla="*/ 1019175 h 1854201"/>
              <a:gd name="connsiteX46" fmla="*/ 2838450 w 4803780"/>
              <a:gd name="connsiteY46" fmla="*/ 1035050 h 1854201"/>
              <a:gd name="connsiteX47" fmla="*/ 2857500 w 4803780"/>
              <a:gd name="connsiteY47" fmla="*/ 1035050 h 1854201"/>
              <a:gd name="connsiteX48" fmla="*/ 2854325 w 4803780"/>
              <a:gd name="connsiteY48" fmla="*/ 1085850 h 1854201"/>
              <a:gd name="connsiteX49" fmla="*/ 2876550 w 4803780"/>
              <a:gd name="connsiteY49" fmla="*/ 1085850 h 1854201"/>
              <a:gd name="connsiteX50" fmla="*/ 2873375 w 4803780"/>
              <a:gd name="connsiteY50" fmla="*/ 1196975 h 1854201"/>
              <a:gd name="connsiteX51" fmla="*/ 3140075 w 4803780"/>
              <a:gd name="connsiteY51" fmla="*/ 1196975 h 1854201"/>
              <a:gd name="connsiteX52" fmla="*/ 3140075 w 4803780"/>
              <a:gd name="connsiteY52" fmla="*/ 1219200 h 1854201"/>
              <a:gd name="connsiteX53" fmla="*/ 3197225 w 4803780"/>
              <a:gd name="connsiteY53" fmla="*/ 1219200 h 1854201"/>
              <a:gd name="connsiteX54" fmla="*/ 3200400 w 4803780"/>
              <a:gd name="connsiteY54" fmla="*/ 1279525 h 1854201"/>
              <a:gd name="connsiteX55" fmla="*/ 3546475 w 4803780"/>
              <a:gd name="connsiteY55" fmla="*/ 1276350 h 1854201"/>
              <a:gd name="connsiteX56" fmla="*/ 3546475 w 4803780"/>
              <a:gd name="connsiteY56" fmla="*/ 1304925 h 1854201"/>
              <a:gd name="connsiteX57" fmla="*/ 3613150 w 4803780"/>
              <a:gd name="connsiteY57" fmla="*/ 1301750 h 1854201"/>
              <a:gd name="connsiteX58" fmla="*/ 3613150 w 4803780"/>
              <a:gd name="connsiteY58" fmla="*/ 1330325 h 1854201"/>
              <a:gd name="connsiteX59" fmla="*/ 3705225 w 4803780"/>
              <a:gd name="connsiteY59" fmla="*/ 1330325 h 1854201"/>
              <a:gd name="connsiteX60" fmla="*/ 3705225 w 4803780"/>
              <a:gd name="connsiteY60" fmla="*/ 1358900 h 1854201"/>
              <a:gd name="connsiteX61" fmla="*/ 3743325 w 4803780"/>
              <a:gd name="connsiteY61" fmla="*/ 1362075 h 1854201"/>
              <a:gd name="connsiteX62" fmla="*/ 3743325 w 4803780"/>
              <a:gd name="connsiteY62" fmla="*/ 1384300 h 1854201"/>
              <a:gd name="connsiteX63" fmla="*/ 4114800 w 4803780"/>
              <a:gd name="connsiteY63" fmla="*/ 1387475 h 1854201"/>
              <a:gd name="connsiteX64" fmla="*/ 4111625 w 4803780"/>
              <a:gd name="connsiteY64" fmla="*/ 1438276 h 1854201"/>
              <a:gd name="connsiteX65" fmla="*/ 4127500 w 4803780"/>
              <a:gd name="connsiteY65" fmla="*/ 1438275 h 1854201"/>
              <a:gd name="connsiteX66" fmla="*/ 4127501 w 4803780"/>
              <a:gd name="connsiteY66" fmla="*/ 1489076 h 1854201"/>
              <a:gd name="connsiteX67" fmla="*/ 4146552 w 4803780"/>
              <a:gd name="connsiteY67" fmla="*/ 1489076 h 1854201"/>
              <a:gd name="connsiteX68" fmla="*/ 4146552 w 4803780"/>
              <a:gd name="connsiteY68" fmla="*/ 1517651 h 1854201"/>
              <a:gd name="connsiteX69" fmla="*/ 4181478 w 4803780"/>
              <a:gd name="connsiteY69" fmla="*/ 1517651 h 1854201"/>
              <a:gd name="connsiteX70" fmla="*/ 4181478 w 4803780"/>
              <a:gd name="connsiteY70" fmla="*/ 1549400 h 1854201"/>
              <a:gd name="connsiteX71" fmla="*/ 4248153 w 4803780"/>
              <a:gd name="connsiteY71" fmla="*/ 1549399 h 1854201"/>
              <a:gd name="connsiteX72" fmla="*/ 4248153 w 4803780"/>
              <a:gd name="connsiteY72" fmla="*/ 1587499 h 1854201"/>
              <a:gd name="connsiteX73" fmla="*/ 4413253 w 4803780"/>
              <a:gd name="connsiteY73" fmla="*/ 1590675 h 1854201"/>
              <a:gd name="connsiteX74" fmla="*/ 4413253 w 4803780"/>
              <a:gd name="connsiteY74" fmla="*/ 1619250 h 1854201"/>
              <a:gd name="connsiteX75" fmla="*/ 4489453 w 4803780"/>
              <a:gd name="connsiteY75" fmla="*/ 1619249 h 1854201"/>
              <a:gd name="connsiteX76" fmla="*/ 4489452 w 4803780"/>
              <a:gd name="connsiteY76" fmla="*/ 1663699 h 1854201"/>
              <a:gd name="connsiteX77" fmla="*/ 4721229 w 4803780"/>
              <a:gd name="connsiteY77" fmla="*/ 1666876 h 1854201"/>
              <a:gd name="connsiteX78" fmla="*/ 4721228 w 4803780"/>
              <a:gd name="connsiteY78" fmla="*/ 1708150 h 1854201"/>
              <a:gd name="connsiteX79" fmla="*/ 4749803 w 4803780"/>
              <a:gd name="connsiteY79" fmla="*/ 1708151 h 1854201"/>
              <a:gd name="connsiteX80" fmla="*/ 4749803 w 4803780"/>
              <a:gd name="connsiteY80" fmla="*/ 1749426 h 1854201"/>
              <a:gd name="connsiteX81" fmla="*/ 4768853 w 4803780"/>
              <a:gd name="connsiteY81" fmla="*/ 1749426 h 1854201"/>
              <a:gd name="connsiteX82" fmla="*/ 4768853 w 4803780"/>
              <a:gd name="connsiteY82" fmla="*/ 1803401 h 1854201"/>
              <a:gd name="connsiteX83" fmla="*/ 4803779 w 4803780"/>
              <a:gd name="connsiteY83" fmla="*/ 1803401 h 1854201"/>
              <a:gd name="connsiteX84" fmla="*/ 4803780 w 4803780"/>
              <a:gd name="connsiteY84" fmla="*/ 1854201 h 1854201"/>
              <a:gd name="connsiteX0" fmla="*/ 0 w 4810130"/>
              <a:gd name="connsiteY0" fmla="*/ 0 h 1866901"/>
              <a:gd name="connsiteX1" fmla="*/ 450850 w 4810130"/>
              <a:gd name="connsiteY1" fmla="*/ 6350 h 1866901"/>
              <a:gd name="connsiteX2" fmla="*/ 450850 w 4810130"/>
              <a:gd name="connsiteY2" fmla="*/ 28575 h 1866901"/>
              <a:gd name="connsiteX3" fmla="*/ 638175 w 4810130"/>
              <a:gd name="connsiteY3" fmla="*/ 28575 h 1866901"/>
              <a:gd name="connsiteX4" fmla="*/ 641350 w 4810130"/>
              <a:gd name="connsiteY4" fmla="*/ 50800 h 1866901"/>
              <a:gd name="connsiteX5" fmla="*/ 838200 w 4810130"/>
              <a:gd name="connsiteY5" fmla="*/ 57150 h 1866901"/>
              <a:gd name="connsiteX6" fmla="*/ 841375 w 4810130"/>
              <a:gd name="connsiteY6" fmla="*/ 79375 h 1866901"/>
              <a:gd name="connsiteX7" fmla="*/ 898525 w 4810130"/>
              <a:gd name="connsiteY7" fmla="*/ 79375 h 1866901"/>
              <a:gd name="connsiteX8" fmla="*/ 908050 w 4810130"/>
              <a:gd name="connsiteY8" fmla="*/ 101600 h 1866901"/>
              <a:gd name="connsiteX9" fmla="*/ 1416050 w 4810130"/>
              <a:gd name="connsiteY9" fmla="*/ 104775 h 1866901"/>
              <a:gd name="connsiteX10" fmla="*/ 1416050 w 4810130"/>
              <a:gd name="connsiteY10" fmla="*/ 120650 h 1866901"/>
              <a:gd name="connsiteX11" fmla="*/ 1431925 w 4810130"/>
              <a:gd name="connsiteY11" fmla="*/ 120650 h 1866901"/>
              <a:gd name="connsiteX12" fmla="*/ 1431925 w 4810130"/>
              <a:gd name="connsiteY12" fmla="*/ 136525 h 1866901"/>
              <a:gd name="connsiteX13" fmla="*/ 1441450 w 4810130"/>
              <a:gd name="connsiteY13" fmla="*/ 136525 h 1866901"/>
              <a:gd name="connsiteX14" fmla="*/ 1441450 w 4810130"/>
              <a:gd name="connsiteY14" fmla="*/ 155575 h 1866901"/>
              <a:gd name="connsiteX15" fmla="*/ 1466850 w 4810130"/>
              <a:gd name="connsiteY15" fmla="*/ 161925 h 1866901"/>
              <a:gd name="connsiteX16" fmla="*/ 1466850 w 4810130"/>
              <a:gd name="connsiteY16" fmla="*/ 180975 h 1866901"/>
              <a:gd name="connsiteX17" fmla="*/ 1889125 w 4810130"/>
              <a:gd name="connsiteY17" fmla="*/ 180975 h 1866901"/>
              <a:gd name="connsiteX18" fmla="*/ 1889125 w 4810130"/>
              <a:gd name="connsiteY18" fmla="*/ 209550 h 1866901"/>
              <a:gd name="connsiteX19" fmla="*/ 1927225 w 4810130"/>
              <a:gd name="connsiteY19" fmla="*/ 209550 h 1866901"/>
              <a:gd name="connsiteX20" fmla="*/ 1930400 w 4810130"/>
              <a:gd name="connsiteY20" fmla="*/ 234950 h 1866901"/>
              <a:gd name="connsiteX21" fmla="*/ 2320925 w 4810130"/>
              <a:gd name="connsiteY21" fmla="*/ 238125 h 1866901"/>
              <a:gd name="connsiteX22" fmla="*/ 2317750 w 4810130"/>
              <a:gd name="connsiteY22" fmla="*/ 263525 h 1866901"/>
              <a:gd name="connsiteX23" fmla="*/ 2343150 w 4810130"/>
              <a:gd name="connsiteY23" fmla="*/ 263525 h 1866901"/>
              <a:gd name="connsiteX24" fmla="*/ 2346325 w 4810130"/>
              <a:gd name="connsiteY24" fmla="*/ 358775 h 1866901"/>
              <a:gd name="connsiteX25" fmla="*/ 2355850 w 4810130"/>
              <a:gd name="connsiteY25" fmla="*/ 361950 h 1866901"/>
              <a:gd name="connsiteX26" fmla="*/ 2359025 w 4810130"/>
              <a:gd name="connsiteY26" fmla="*/ 444500 h 1866901"/>
              <a:gd name="connsiteX27" fmla="*/ 2365375 w 4810130"/>
              <a:gd name="connsiteY27" fmla="*/ 444500 h 1866901"/>
              <a:gd name="connsiteX28" fmla="*/ 2362200 w 4810130"/>
              <a:gd name="connsiteY28" fmla="*/ 546100 h 1866901"/>
              <a:gd name="connsiteX29" fmla="*/ 2371725 w 4810130"/>
              <a:gd name="connsiteY29" fmla="*/ 546100 h 1866901"/>
              <a:gd name="connsiteX30" fmla="*/ 2371725 w 4810130"/>
              <a:gd name="connsiteY30" fmla="*/ 625475 h 1866901"/>
              <a:gd name="connsiteX31" fmla="*/ 2381250 w 4810130"/>
              <a:gd name="connsiteY31" fmla="*/ 625475 h 1866901"/>
              <a:gd name="connsiteX32" fmla="*/ 2378075 w 4810130"/>
              <a:gd name="connsiteY32" fmla="*/ 704850 h 1866901"/>
              <a:gd name="connsiteX33" fmla="*/ 2387600 w 4810130"/>
              <a:gd name="connsiteY33" fmla="*/ 704850 h 1866901"/>
              <a:gd name="connsiteX34" fmla="*/ 2381250 w 4810130"/>
              <a:gd name="connsiteY34" fmla="*/ 777875 h 1866901"/>
              <a:gd name="connsiteX35" fmla="*/ 2397125 w 4810130"/>
              <a:gd name="connsiteY35" fmla="*/ 777875 h 1866901"/>
              <a:gd name="connsiteX36" fmla="*/ 2393950 w 4810130"/>
              <a:gd name="connsiteY36" fmla="*/ 835025 h 1866901"/>
              <a:gd name="connsiteX37" fmla="*/ 2397125 w 4810130"/>
              <a:gd name="connsiteY37" fmla="*/ 835025 h 1866901"/>
              <a:gd name="connsiteX38" fmla="*/ 2397125 w 4810130"/>
              <a:gd name="connsiteY38" fmla="*/ 914400 h 1866901"/>
              <a:gd name="connsiteX39" fmla="*/ 2422525 w 4810130"/>
              <a:gd name="connsiteY39" fmla="*/ 914400 h 1866901"/>
              <a:gd name="connsiteX40" fmla="*/ 2422525 w 4810130"/>
              <a:gd name="connsiteY40" fmla="*/ 965200 h 1866901"/>
              <a:gd name="connsiteX41" fmla="*/ 2447925 w 4810130"/>
              <a:gd name="connsiteY41" fmla="*/ 962025 h 1866901"/>
              <a:gd name="connsiteX42" fmla="*/ 2447925 w 4810130"/>
              <a:gd name="connsiteY42" fmla="*/ 984250 h 1866901"/>
              <a:gd name="connsiteX43" fmla="*/ 2530475 w 4810130"/>
              <a:gd name="connsiteY43" fmla="*/ 987425 h 1866901"/>
              <a:gd name="connsiteX44" fmla="*/ 2530475 w 4810130"/>
              <a:gd name="connsiteY44" fmla="*/ 1016000 h 1866901"/>
              <a:gd name="connsiteX45" fmla="*/ 2838450 w 4810130"/>
              <a:gd name="connsiteY45" fmla="*/ 1019175 h 1866901"/>
              <a:gd name="connsiteX46" fmla="*/ 2838450 w 4810130"/>
              <a:gd name="connsiteY46" fmla="*/ 1035050 h 1866901"/>
              <a:gd name="connsiteX47" fmla="*/ 2857500 w 4810130"/>
              <a:gd name="connsiteY47" fmla="*/ 1035050 h 1866901"/>
              <a:gd name="connsiteX48" fmla="*/ 2854325 w 4810130"/>
              <a:gd name="connsiteY48" fmla="*/ 1085850 h 1866901"/>
              <a:gd name="connsiteX49" fmla="*/ 2876550 w 4810130"/>
              <a:gd name="connsiteY49" fmla="*/ 1085850 h 1866901"/>
              <a:gd name="connsiteX50" fmla="*/ 2873375 w 4810130"/>
              <a:gd name="connsiteY50" fmla="*/ 1196975 h 1866901"/>
              <a:gd name="connsiteX51" fmla="*/ 3140075 w 4810130"/>
              <a:gd name="connsiteY51" fmla="*/ 1196975 h 1866901"/>
              <a:gd name="connsiteX52" fmla="*/ 3140075 w 4810130"/>
              <a:gd name="connsiteY52" fmla="*/ 1219200 h 1866901"/>
              <a:gd name="connsiteX53" fmla="*/ 3197225 w 4810130"/>
              <a:gd name="connsiteY53" fmla="*/ 1219200 h 1866901"/>
              <a:gd name="connsiteX54" fmla="*/ 3200400 w 4810130"/>
              <a:gd name="connsiteY54" fmla="*/ 1279525 h 1866901"/>
              <a:gd name="connsiteX55" fmla="*/ 3546475 w 4810130"/>
              <a:gd name="connsiteY55" fmla="*/ 1276350 h 1866901"/>
              <a:gd name="connsiteX56" fmla="*/ 3546475 w 4810130"/>
              <a:gd name="connsiteY56" fmla="*/ 1304925 h 1866901"/>
              <a:gd name="connsiteX57" fmla="*/ 3613150 w 4810130"/>
              <a:gd name="connsiteY57" fmla="*/ 1301750 h 1866901"/>
              <a:gd name="connsiteX58" fmla="*/ 3613150 w 4810130"/>
              <a:gd name="connsiteY58" fmla="*/ 1330325 h 1866901"/>
              <a:gd name="connsiteX59" fmla="*/ 3705225 w 4810130"/>
              <a:gd name="connsiteY59" fmla="*/ 1330325 h 1866901"/>
              <a:gd name="connsiteX60" fmla="*/ 3705225 w 4810130"/>
              <a:gd name="connsiteY60" fmla="*/ 1358900 h 1866901"/>
              <a:gd name="connsiteX61" fmla="*/ 3743325 w 4810130"/>
              <a:gd name="connsiteY61" fmla="*/ 1362075 h 1866901"/>
              <a:gd name="connsiteX62" fmla="*/ 3743325 w 4810130"/>
              <a:gd name="connsiteY62" fmla="*/ 1384300 h 1866901"/>
              <a:gd name="connsiteX63" fmla="*/ 4114800 w 4810130"/>
              <a:gd name="connsiteY63" fmla="*/ 1387475 h 1866901"/>
              <a:gd name="connsiteX64" fmla="*/ 4111625 w 4810130"/>
              <a:gd name="connsiteY64" fmla="*/ 1438276 h 1866901"/>
              <a:gd name="connsiteX65" fmla="*/ 4127500 w 4810130"/>
              <a:gd name="connsiteY65" fmla="*/ 1438275 h 1866901"/>
              <a:gd name="connsiteX66" fmla="*/ 4127501 w 4810130"/>
              <a:gd name="connsiteY66" fmla="*/ 1489076 h 1866901"/>
              <a:gd name="connsiteX67" fmla="*/ 4146552 w 4810130"/>
              <a:gd name="connsiteY67" fmla="*/ 1489076 h 1866901"/>
              <a:gd name="connsiteX68" fmla="*/ 4146552 w 4810130"/>
              <a:gd name="connsiteY68" fmla="*/ 1517651 h 1866901"/>
              <a:gd name="connsiteX69" fmla="*/ 4181478 w 4810130"/>
              <a:gd name="connsiteY69" fmla="*/ 1517651 h 1866901"/>
              <a:gd name="connsiteX70" fmla="*/ 4181478 w 4810130"/>
              <a:gd name="connsiteY70" fmla="*/ 1549400 h 1866901"/>
              <a:gd name="connsiteX71" fmla="*/ 4248153 w 4810130"/>
              <a:gd name="connsiteY71" fmla="*/ 1549399 h 1866901"/>
              <a:gd name="connsiteX72" fmla="*/ 4248153 w 4810130"/>
              <a:gd name="connsiteY72" fmla="*/ 1587499 h 1866901"/>
              <a:gd name="connsiteX73" fmla="*/ 4413253 w 4810130"/>
              <a:gd name="connsiteY73" fmla="*/ 1590675 h 1866901"/>
              <a:gd name="connsiteX74" fmla="*/ 4413253 w 4810130"/>
              <a:gd name="connsiteY74" fmla="*/ 1619250 h 1866901"/>
              <a:gd name="connsiteX75" fmla="*/ 4489453 w 4810130"/>
              <a:gd name="connsiteY75" fmla="*/ 1619249 h 1866901"/>
              <a:gd name="connsiteX76" fmla="*/ 4489452 w 4810130"/>
              <a:gd name="connsiteY76" fmla="*/ 1663699 h 1866901"/>
              <a:gd name="connsiteX77" fmla="*/ 4721229 w 4810130"/>
              <a:gd name="connsiteY77" fmla="*/ 1666876 h 1866901"/>
              <a:gd name="connsiteX78" fmla="*/ 4721228 w 4810130"/>
              <a:gd name="connsiteY78" fmla="*/ 1708150 h 1866901"/>
              <a:gd name="connsiteX79" fmla="*/ 4749803 w 4810130"/>
              <a:gd name="connsiteY79" fmla="*/ 1708151 h 1866901"/>
              <a:gd name="connsiteX80" fmla="*/ 4749803 w 4810130"/>
              <a:gd name="connsiteY80" fmla="*/ 1749426 h 1866901"/>
              <a:gd name="connsiteX81" fmla="*/ 4768853 w 4810130"/>
              <a:gd name="connsiteY81" fmla="*/ 1749426 h 1866901"/>
              <a:gd name="connsiteX82" fmla="*/ 4768853 w 4810130"/>
              <a:gd name="connsiteY82" fmla="*/ 1803401 h 1866901"/>
              <a:gd name="connsiteX83" fmla="*/ 4803779 w 4810130"/>
              <a:gd name="connsiteY83" fmla="*/ 1803401 h 1866901"/>
              <a:gd name="connsiteX84" fmla="*/ 4803780 w 4810130"/>
              <a:gd name="connsiteY84" fmla="*/ 1854201 h 1866901"/>
              <a:gd name="connsiteX85" fmla="*/ 4810130 w 4810130"/>
              <a:gd name="connsiteY85" fmla="*/ 1866901 h 1866901"/>
              <a:gd name="connsiteX0" fmla="*/ 0 w 5187955"/>
              <a:gd name="connsiteY0" fmla="*/ 0 h 1860551"/>
              <a:gd name="connsiteX1" fmla="*/ 450850 w 5187955"/>
              <a:gd name="connsiteY1" fmla="*/ 6350 h 1860551"/>
              <a:gd name="connsiteX2" fmla="*/ 450850 w 5187955"/>
              <a:gd name="connsiteY2" fmla="*/ 28575 h 1860551"/>
              <a:gd name="connsiteX3" fmla="*/ 638175 w 5187955"/>
              <a:gd name="connsiteY3" fmla="*/ 28575 h 1860551"/>
              <a:gd name="connsiteX4" fmla="*/ 641350 w 5187955"/>
              <a:gd name="connsiteY4" fmla="*/ 50800 h 1860551"/>
              <a:gd name="connsiteX5" fmla="*/ 838200 w 5187955"/>
              <a:gd name="connsiteY5" fmla="*/ 57150 h 1860551"/>
              <a:gd name="connsiteX6" fmla="*/ 841375 w 5187955"/>
              <a:gd name="connsiteY6" fmla="*/ 79375 h 1860551"/>
              <a:gd name="connsiteX7" fmla="*/ 898525 w 5187955"/>
              <a:gd name="connsiteY7" fmla="*/ 79375 h 1860551"/>
              <a:gd name="connsiteX8" fmla="*/ 908050 w 5187955"/>
              <a:gd name="connsiteY8" fmla="*/ 101600 h 1860551"/>
              <a:gd name="connsiteX9" fmla="*/ 1416050 w 5187955"/>
              <a:gd name="connsiteY9" fmla="*/ 104775 h 1860551"/>
              <a:gd name="connsiteX10" fmla="*/ 1416050 w 5187955"/>
              <a:gd name="connsiteY10" fmla="*/ 120650 h 1860551"/>
              <a:gd name="connsiteX11" fmla="*/ 1431925 w 5187955"/>
              <a:gd name="connsiteY11" fmla="*/ 120650 h 1860551"/>
              <a:gd name="connsiteX12" fmla="*/ 1431925 w 5187955"/>
              <a:gd name="connsiteY12" fmla="*/ 136525 h 1860551"/>
              <a:gd name="connsiteX13" fmla="*/ 1441450 w 5187955"/>
              <a:gd name="connsiteY13" fmla="*/ 136525 h 1860551"/>
              <a:gd name="connsiteX14" fmla="*/ 1441450 w 5187955"/>
              <a:gd name="connsiteY14" fmla="*/ 155575 h 1860551"/>
              <a:gd name="connsiteX15" fmla="*/ 1466850 w 5187955"/>
              <a:gd name="connsiteY15" fmla="*/ 161925 h 1860551"/>
              <a:gd name="connsiteX16" fmla="*/ 1466850 w 5187955"/>
              <a:gd name="connsiteY16" fmla="*/ 180975 h 1860551"/>
              <a:gd name="connsiteX17" fmla="*/ 1889125 w 5187955"/>
              <a:gd name="connsiteY17" fmla="*/ 180975 h 1860551"/>
              <a:gd name="connsiteX18" fmla="*/ 1889125 w 5187955"/>
              <a:gd name="connsiteY18" fmla="*/ 209550 h 1860551"/>
              <a:gd name="connsiteX19" fmla="*/ 1927225 w 5187955"/>
              <a:gd name="connsiteY19" fmla="*/ 209550 h 1860551"/>
              <a:gd name="connsiteX20" fmla="*/ 1930400 w 5187955"/>
              <a:gd name="connsiteY20" fmla="*/ 234950 h 1860551"/>
              <a:gd name="connsiteX21" fmla="*/ 2320925 w 5187955"/>
              <a:gd name="connsiteY21" fmla="*/ 238125 h 1860551"/>
              <a:gd name="connsiteX22" fmla="*/ 2317750 w 5187955"/>
              <a:gd name="connsiteY22" fmla="*/ 263525 h 1860551"/>
              <a:gd name="connsiteX23" fmla="*/ 2343150 w 5187955"/>
              <a:gd name="connsiteY23" fmla="*/ 263525 h 1860551"/>
              <a:gd name="connsiteX24" fmla="*/ 2346325 w 5187955"/>
              <a:gd name="connsiteY24" fmla="*/ 358775 h 1860551"/>
              <a:gd name="connsiteX25" fmla="*/ 2355850 w 5187955"/>
              <a:gd name="connsiteY25" fmla="*/ 361950 h 1860551"/>
              <a:gd name="connsiteX26" fmla="*/ 2359025 w 5187955"/>
              <a:gd name="connsiteY26" fmla="*/ 444500 h 1860551"/>
              <a:gd name="connsiteX27" fmla="*/ 2365375 w 5187955"/>
              <a:gd name="connsiteY27" fmla="*/ 444500 h 1860551"/>
              <a:gd name="connsiteX28" fmla="*/ 2362200 w 5187955"/>
              <a:gd name="connsiteY28" fmla="*/ 546100 h 1860551"/>
              <a:gd name="connsiteX29" fmla="*/ 2371725 w 5187955"/>
              <a:gd name="connsiteY29" fmla="*/ 546100 h 1860551"/>
              <a:gd name="connsiteX30" fmla="*/ 2371725 w 5187955"/>
              <a:gd name="connsiteY30" fmla="*/ 625475 h 1860551"/>
              <a:gd name="connsiteX31" fmla="*/ 2381250 w 5187955"/>
              <a:gd name="connsiteY31" fmla="*/ 625475 h 1860551"/>
              <a:gd name="connsiteX32" fmla="*/ 2378075 w 5187955"/>
              <a:gd name="connsiteY32" fmla="*/ 704850 h 1860551"/>
              <a:gd name="connsiteX33" fmla="*/ 2387600 w 5187955"/>
              <a:gd name="connsiteY33" fmla="*/ 704850 h 1860551"/>
              <a:gd name="connsiteX34" fmla="*/ 2381250 w 5187955"/>
              <a:gd name="connsiteY34" fmla="*/ 777875 h 1860551"/>
              <a:gd name="connsiteX35" fmla="*/ 2397125 w 5187955"/>
              <a:gd name="connsiteY35" fmla="*/ 777875 h 1860551"/>
              <a:gd name="connsiteX36" fmla="*/ 2393950 w 5187955"/>
              <a:gd name="connsiteY36" fmla="*/ 835025 h 1860551"/>
              <a:gd name="connsiteX37" fmla="*/ 2397125 w 5187955"/>
              <a:gd name="connsiteY37" fmla="*/ 835025 h 1860551"/>
              <a:gd name="connsiteX38" fmla="*/ 2397125 w 5187955"/>
              <a:gd name="connsiteY38" fmla="*/ 914400 h 1860551"/>
              <a:gd name="connsiteX39" fmla="*/ 2422525 w 5187955"/>
              <a:gd name="connsiteY39" fmla="*/ 914400 h 1860551"/>
              <a:gd name="connsiteX40" fmla="*/ 2422525 w 5187955"/>
              <a:gd name="connsiteY40" fmla="*/ 965200 h 1860551"/>
              <a:gd name="connsiteX41" fmla="*/ 2447925 w 5187955"/>
              <a:gd name="connsiteY41" fmla="*/ 962025 h 1860551"/>
              <a:gd name="connsiteX42" fmla="*/ 2447925 w 5187955"/>
              <a:gd name="connsiteY42" fmla="*/ 984250 h 1860551"/>
              <a:gd name="connsiteX43" fmla="*/ 2530475 w 5187955"/>
              <a:gd name="connsiteY43" fmla="*/ 987425 h 1860551"/>
              <a:gd name="connsiteX44" fmla="*/ 2530475 w 5187955"/>
              <a:gd name="connsiteY44" fmla="*/ 1016000 h 1860551"/>
              <a:gd name="connsiteX45" fmla="*/ 2838450 w 5187955"/>
              <a:gd name="connsiteY45" fmla="*/ 1019175 h 1860551"/>
              <a:gd name="connsiteX46" fmla="*/ 2838450 w 5187955"/>
              <a:gd name="connsiteY46" fmla="*/ 1035050 h 1860551"/>
              <a:gd name="connsiteX47" fmla="*/ 2857500 w 5187955"/>
              <a:gd name="connsiteY47" fmla="*/ 1035050 h 1860551"/>
              <a:gd name="connsiteX48" fmla="*/ 2854325 w 5187955"/>
              <a:gd name="connsiteY48" fmla="*/ 1085850 h 1860551"/>
              <a:gd name="connsiteX49" fmla="*/ 2876550 w 5187955"/>
              <a:gd name="connsiteY49" fmla="*/ 1085850 h 1860551"/>
              <a:gd name="connsiteX50" fmla="*/ 2873375 w 5187955"/>
              <a:gd name="connsiteY50" fmla="*/ 1196975 h 1860551"/>
              <a:gd name="connsiteX51" fmla="*/ 3140075 w 5187955"/>
              <a:gd name="connsiteY51" fmla="*/ 1196975 h 1860551"/>
              <a:gd name="connsiteX52" fmla="*/ 3140075 w 5187955"/>
              <a:gd name="connsiteY52" fmla="*/ 1219200 h 1860551"/>
              <a:gd name="connsiteX53" fmla="*/ 3197225 w 5187955"/>
              <a:gd name="connsiteY53" fmla="*/ 1219200 h 1860551"/>
              <a:gd name="connsiteX54" fmla="*/ 3200400 w 5187955"/>
              <a:gd name="connsiteY54" fmla="*/ 1279525 h 1860551"/>
              <a:gd name="connsiteX55" fmla="*/ 3546475 w 5187955"/>
              <a:gd name="connsiteY55" fmla="*/ 1276350 h 1860551"/>
              <a:gd name="connsiteX56" fmla="*/ 3546475 w 5187955"/>
              <a:gd name="connsiteY56" fmla="*/ 1304925 h 1860551"/>
              <a:gd name="connsiteX57" fmla="*/ 3613150 w 5187955"/>
              <a:gd name="connsiteY57" fmla="*/ 1301750 h 1860551"/>
              <a:gd name="connsiteX58" fmla="*/ 3613150 w 5187955"/>
              <a:gd name="connsiteY58" fmla="*/ 1330325 h 1860551"/>
              <a:gd name="connsiteX59" fmla="*/ 3705225 w 5187955"/>
              <a:gd name="connsiteY59" fmla="*/ 1330325 h 1860551"/>
              <a:gd name="connsiteX60" fmla="*/ 3705225 w 5187955"/>
              <a:gd name="connsiteY60" fmla="*/ 1358900 h 1860551"/>
              <a:gd name="connsiteX61" fmla="*/ 3743325 w 5187955"/>
              <a:gd name="connsiteY61" fmla="*/ 1362075 h 1860551"/>
              <a:gd name="connsiteX62" fmla="*/ 3743325 w 5187955"/>
              <a:gd name="connsiteY62" fmla="*/ 1384300 h 1860551"/>
              <a:gd name="connsiteX63" fmla="*/ 4114800 w 5187955"/>
              <a:gd name="connsiteY63" fmla="*/ 1387475 h 1860551"/>
              <a:gd name="connsiteX64" fmla="*/ 4111625 w 5187955"/>
              <a:gd name="connsiteY64" fmla="*/ 1438276 h 1860551"/>
              <a:gd name="connsiteX65" fmla="*/ 4127500 w 5187955"/>
              <a:gd name="connsiteY65" fmla="*/ 1438275 h 1860551"/>
              <a:gd name="connsiteX66" fmla="*/ 4127501 w 5187955"/>
              <a:gd name="connsiteY66" fmla="*/ 1489076 h 1860551"/>
              <a:gd name="connsiteX67" fmla="*/ 4146552 w 5187955"/>
              <a:gd name="connsiteY67" fmla="*/ 1489076 h 1860551"/>
              <a:gd name="connsiteX68" fmla="*/ 4146552 w 5187955"/>
              <a:gd name="connsiteY68" fmla="*/ 1517651 h 1860551"/>
              <a:gd name="connsiteX69" fmla="*/ 4181478 w 5187955"/>
              <a:gd name="connsiteY69" fmla="*/ 1517651 h 1860551"/>
              <a:gd name="connsiteX70" fmla="*/ 4181478 w 5187955"/>
              <a:gd name="connsiteY70" fmla="*/ 1549400 h 1860551"/>
              <a:gd name="connsiteX71" fmla="*/ 4248153 w 5187955"/>
              <a:gd name="connsiteY71" fmla="*/ 1549399 h 1860551"/>
              <a:gd name="connsiteX72" fmla="*/ 4248153 w 5187955"/>
              <a:gd name="connsiteY72" fmla="*/ 1587499 h 1860551"/>
              <a:gd name="connsiteX73" fmla="*/ 4413253 w 5187955"/>
              <a:gd name="connsiteY73" fmla="*/ 1590675 h 1860551"/>
              <a:gd name="connsiteX74" fmla="*/ 4413253 w 5187955"/>
              <a:gd name="connsiteY74" fmla="*/ 1619250 h 1860551"/>
              <a:gd name="connsiteX75" fmla="*/ 4489453 w 5187955"/>
              <a:gd name="connsiteY75" fmla="*/ 1619249 h 1860551"/>
              <a:gd name="connsiteX76" fmla="*/ 4489452 w 5187955"/>
              <a:gd name="connsiteY76" fmla="*/ 1663699 h 1860551"/>
              <a:gd name="connsiteX77" fmla="*/ 4721229 w 5187955"/>
              <a:gd name="connsiteY77" fmla="*/ 1666876 h 1860551"/>
              <a:gd name="connsiteX78" fmla="*/ 4721228 w 5187955"/>
              <a:gd name="connsiteY78" fmla="*/ 1708150 h 1860551"/>
              <a:gd name="connsiteX79" fmla="*/ 4749803 w 5187955"/>
              <a:gd name="connsiteY79" fmla="*/ 1708151 h 1860551"/>
              <a:gd name="connsiteX80" fmla="*/ 4749803 w 5187955"/>
              <a:gd name="connsiteY80" fmla="*/ 1749426 h 1860551"/>
              <a:gd name="connsiteX81" fmla="*/ 4768853 w 5187955"/>
              <a:gd name="connsiteY81" fmla="*/ 1749426 h 1860551"/>
              <a:gd name="connsiteX82" fmla="*/ 4768853 w 5187955"/>
              <a:gd name="connsiteY82" fmla="*/ 1803401 h 1860551"/>
              <a:gd name="connsiteX83" fmla="*/ 4803779 w 5187955"/>
              <a:gd name="connsiteY83" fmla="*/ 1803401 h 1860551"/>
              <a:gd name="connsiteX84" fmla="*/ 4803780 w 5187955"/>
              <a:gd name="connsiteY84" fmla="*/ 1854201 h 1860551"/>
              <a:gd name="connsiteX85" fmla="*/ 5187955 w 5187955"/>
              <a:gd name="connsiteY85" fmla="*/ 1860551 h 1860551"/>
              <a:gd name="connsiteX0" fmla="*/ 0 w 5187955"/>
              <a:gd name="connsiteY0" fmla="*/ 0 h 1860551"/>
              <a:gd name="connsiteX1" fmla="*/ 450850 w 5187955"/>
              <a:gd name="connsiteY1" fmla="*/ 6350 h 1860551"/>
              <a:gd name="connsiteX2" fmla="*/ 450850 w 5187955"/>
              <a:gd name="connsiteY2" fmla="*/ 28575 h 1860551"/>
              <a:gd name="connsiteX3" fmla="*/ 638175 w 5187955"/>
              <a:gd name="connsiteY3" fmla="*/ 28575 h 1860551"/>
              <a:gd name="connsiteX4" fmla="*/ 641350 w 5187955"/>
              <a:gd name="connsiteY4" fmla="*/ 50800 h 1860551"/>
              <a:gd name="connsiteX5" fmla="*/ 838200 w 5187955"/>
              <a:gd name="connsiteY5" fmla="*/ 57150 h 1860551"/>
              <a:gd name="connsiteX6" fmla="*/ 841375 w 5187955"/>
              <a:gd name="connsiteY6" fmla="*/ 79375 h 1860551"/>
              <a:gd name="connsiteX7" fmla="*/ 898525 w 5187955"/>
              <a:gd name="connsiteY7" fmla="*/ 79375 h 1860551"/>
              <a:gd name="connsiteX8" fmla="*/ 908050 w 5187955"/>
              <a:gd name="connsiteY8" fmla="*/ 101600 h 1860551"/>
              <a:gd name="connsiteX9" fmla="*/ 1416050 w 5187955"/>
              <a:gd name="connsiteY9" fmla="*/ 104775 h 1860551"/>
              <a:gd name="connsiteX10" fmla="*/ 1416050 w 5187955"/>
              <a:gd name="connsiteY10" fmla="*/ 120650 h 1860551"/>
              <a:gd name="connsiteX11" fmla="*/ 1431925 w 5187955"/>
              <a:gd name="connsiteY11" fmla="*/ 120650 h 1860551"/>
              <a:gd name="connsiteX12" fmla="*/ 1431925 w 5187955"/>
              <a:gd name="connsiteY12" fmla="*/ 136525 h 1860551"/>
              <a:gd name="connsiteX13" fmla="*/ 1441450 w 5187955"/>
              <a:gd name="connsiteY13" fmla="*/ 136525 h 1860551"/>
              <a:gd name="connsiteX14" fmla="*/ 1441450 w 5187955"/>
              <a:gd name="connsiteY14" fmla="*/ 155575 h 1860551"/>
              <a:gd name="connsiteX15" fmla="*/ 1466850 w 5187955"/>
              <a:gd name="connsiteY15" fmla="*/ 161925 h 1860551"/>
              <a:gd name="connsiteX16" fmla="*/ 1466850 w 5187955"/>
              <a:gd name="connsiteY16" fmla="*/ 180975 h 1860551"/>
              <a:gd name="connsiteX17" fmla="*/ 1889125 w 5187955"/>
              <a:gd name="connsiteY17" fmla="*/ 180975 h 1860551"/>
              <a:gd name="connsiteX18" fmla="*/ 1889125 w 5187955"/>
              <a:gd name="connsiteY18" fmla="*/ 209550 h 1860551"/>
              <a:gd name="connsiteX19" fmla="*/ 1927225 w 5187955"/>
              <a:gd name="connsiteY19" fmla="*/ 209550 h 1860551"/>
              <a:gd name="connsiteX20" fmla="*/ 1930400 w 5187955"/>
              <a:gd name="connsiteY20" fmla="*/ 234950 h 1860551"/>
              <a:gd name="connsiteX21" fmla="*/ 2320925 w 5187955"/>
              <a:gd name="connsiteY21" fmla="*/ 238125 h 1860551"/>
              <a:gd name="connsiteX22" fmla="*/ 2317750 w 5187955"/>
              <a:gd name="connsiteY22" fmla="*/ 263525 h 1860551"/>
              <a:gd name="connsiteX23" fmla="*/ 2343150 w 5187955"/>
              <a:gd name="connsiteY23" fmla="*/ 263525 h 1860551"/>
              <a:gd name="connsiteX24" fmla="*/ 2346325 w 5187955"/>
              <a:gd name="connsiteY24" fmla="*/ 358775 h 1860551"/>
              <a:gd name="connsiteX25" fmla="*/ 2355850 w 5187955"/>
              <a:gd name="connsiteY25" fmla="*/ 361950 h 1860551"/>
              <a:gd name="connsiteX26" fmla="*/ 2359025 w 5187955"/>
              <a:gd name="connsiteY26" fmla="*/ 444500 h 1860551"/>
              <a:gd name="connsiteX27" fmla="*/ 2365375 w 5187955"/>
              <a:gd name="connsiteY27" fmla="*/ 444500 h 1860551"/>
              <a:gd name="connsiteX28" fmla="*/ 2362200 w 5187955"/>
              <a:gd name="connsiteY28" fmla="*/ 546100 h 1860551"/>
              <a:gd name="connsiteX29" fmla="*/ 2371725 w 5187955"/>
              <a:gd name="connsiteY29" fmla="*/ 546100 h 1860551"/>
              <a:gd name="connsiteX30" fmla="*/ 2371725 w 5187955"/>
              <a:gd name="connsiteY30" fmla="*/ 625475 h 1860551"/>
              <a:gd name="connsiteX31" fmla="*/ 2381250 w 5187955"/>
              <a:gd name="connsiteY31" fmla="*/ 625475 h 1860551"/>
              <a:gd name="connsiteX32" fmla="*/ 2378075 w 5187955"/>
              <a:gd name="connsiteY32" fmla="*/ 704850 h 1860551"/>
              <a:gd name="connsiteX33" fmla="*/ 2387600 w 5187955"/>
              <a:gd name="connsiteY33" fmla="*/ 704850 h 1860551"/>
              <a:gd name="connsiteX34" fmla="*/ 2381250 w 5187955"/>
              <a:gd name="connsiteY34" fmla="*/ 777875 h 1860551"/>
              <a:gd name="connsiteX35" fmla="*/ 2397125 w 5187955"/>
              <a:gd name="connsiteY35" fmla="*/ 777875 h 1860551"/>
              <a:gd name="connsiteX36" fmla="*/ 2393950 w 5187955"/>
              <a:gd name="connsiteY36" fmla="*/ 835025 h 1860551"/>
              <a:gd name="connsiteX37" fmla="*/ 2397125 w 5187955"/>
              <a:gd name="connsiteY37" fmla="*/ 835025 h 1860551"/>
              <a:gd name="connsiteX38" fmla="*/ 2397125 w 5187955"/>
              <a:gd name="connsiteY38" fmla="*/ 914400 h 1860551"/>
              <a:gd name="connsiteX39" fmla="*/ 2422525 w 5187955"/>
              <a:gd name="connsiteY39" fmla="*/ 914400 h 1860551"/>
              <a:gd name="connsiteX40" fmla="*/ 2422525 w 5187955"/>
              <a:gd name="connsiteY40" fmla="*/ 965200 h 1860551"/>
              <a:gd name="connsiteX41" fmla="*/ 2447925 w 5187955"/>
              <a:gd name="connsiteY41" fmla="*/ 962025 h 1860551"/>
              <a:gd name="connsiteX42" fmla="*/ 2447925 w 5187955"/>
              <a:gd name="connsiteY42" fmla="*/ 984250 h 1860551"/>
              <a:gd name="connsiteX43" fmla="*/ 2530475 w 5187955"/>
              <a:gd name="connsiteY43" fmla="*/ 987425 h 1860551"/>
              <a:gd name="connsiteX44" fmla="*/ 2530475 w 5187955"/>
              <a:gd name="connsiteY44" fmla="*/ 1016000 h 1860551"/>
              <a:gd name="connsiteX45" fmla="*/ 2838450 w 5187955"/>
              <a:gd name="connsiteY45" fmla="*/ 1019175 h 1860551"/>
              <a:gd name="connsiteX46" fmla="*/ 2838450 w 5187955"/>
              <a:gd name="connsiteY46" fmla="*/ 1035050 h 1860551"/>
              <a:gd name="connsiteX47" fmla="*/ 2857500 w 5187955"/>
              <a:gd name="connsiteY47" fmla="*/ 1035050 h 1860551"/>
              <a:gd name="connsiteX48" fmla="*/ 2854325 w 5187955"/>
              <a:gd name="connsiteY48" fmla="*/ 1085850 h 1860551"/>
              <a:gd name="connsiteX49" fmla="*/ 2876550 w 5187955"/>
              <a:gd name="connsiteY49" fmla="*/ 1085850 h 1860551"/>
              <a:gd name="connsiteX50" fmla="*/ 2873375 w 5187955"/>
              <a:gd name="connsiteY50" fmla="*/ 1196975 h 1860551"/>
              <a:gd name="connsiteX51" fmla="*/ 3140075 w 5187955"/>
              <a:gd name="connsiteY51" fmla="*/ 1196975 h 1860551"/>
              <a:gd name="connsiteX52" fmla="*/ 3140075 w 5187955"/>
              <a:gd name="connsiteY52" fmla="*/ 1219200 h 1860551"/>
              <a:gd name="connsiteX53" fmla="*/ 3197225 w 5187955"/>
              <a:gd name="connsiteY53" fmla="*/ 1219200 h 1860551"/>
              <a:gd name="connsiteX54" fmla="*/ 3200400 w 5187955"/>
              <a:gd name="connsiteY54" fmla="*/ 1279525 h 1860551"/>
              <a:gd name="connsiteX55" fmla="*/ 3546475 w 5187955"/>
              <a:gd name="connsiteY55" fmla="*/ 1276350 h 1860551"/>
              <a:gd name="connsiteX56" fmla="*/ 3546475 w 5187955"/>
              <a:gd name="connsiteY56" fmla="*/ 1304925 h 1860551"/>
              <a:gd name="connsiteX57" fmla="*/ 3613150 w 5187955"/>
              <a:gd name="connsiteY57" fmla="*/ 1301750 h 1860551"/>
              <a:gd name="connsiteX58" fmla="*/ 3613150 w 5187955"/>
              <a:gd name="connsiteY58" fmla="*/ 1330325 h 1860551"/>
              <a:gd name="connsiteX59" fmla="*/ 3705225 w 5187955"/>
              <a:gd name="connsiteY59" fmla="*/ 1330325 h 1860551"/>
              <a:gd name="connsiteX60" fmla="*/ 3705225 w 5187955"/>
              <a:gd name="connsiteY60" fmla="*/ 1358900 h 1860551"/>
              <a:gd name="connsiteX61" fmla="*/ 3743325 w 5187955"/>
              <a:gd name="connsiteY61" fmla="*/ 1362075 h 1860551"/>
              <a:gd name="connsiteX62" fmla="*/ 3743325 w 5187955"/>
              <a:gd name="connsiteY62" fmla="*/ 1384300 h 1860551"/>
              <a:gd name="connsiteX63" fmla="*/ 4114800 w 5187955"/>
              <a:gd name="connsiteY63" fmla="*/ 1387475 h 1860551"/>
              <a:gd name="connsiteX64" fmla="*/ 4111625 w 5187955"/>
              <a:gd name="connsiteY64" fmla="*/ 1438276 h 1860551"/>
              <a:gd name="connsiteX65" fmla="*/ 4127500 w 5187955"/>
              <a:gd name="connsiteY65" fmla="*/ 1438275 h 1860551"/>
              <a:gd name="connsiteX66" fmla="*/ 4127501 w 5187955"/>
              <a:gd name="connsiteY66" fmla="*/ 1489076 h 1860551"/>
              <a:gd name="connsiteX67" fmla="*/ 4146552 w 5187955"/>
              <a:gd name="connsiteY67" fmla="*/ 1489076 h 1860551"/>
              <a:gd name="connsiteX68" fmla="*/ 4146552 w 5187955"/>
              <a:gd name="connsiteY68" fmla="*/ 1517651 h 1860551"/>
              <a:gd name="connsiteX69" fmla="*/ 4181478 w 5187955"/>
              <a:gd name="connsiteY69" fmla="*/ 1517651 h 1860551"/>
              <a:gd name="connsiteX70" fmla="*/ 4181478 w 5187955"/>
              <a:gd name="connsiteY70" fmla="*/ 1549400 h 1860551"/>
              <a:gd name="connsiteX71" fmla="*/ 4248153 w 5187955"/>
              <a:gd name="connsiteY71" fmla="*/ 1549399 h 1860551"/>
              <a:gd name="connsiteX72" fmla="*/ 4248153 w 5187955"/>
              <a:gd name="connsiteY72" fmla="*/ 1587499 h 1860551"/>
              <a:gd name="connsiteX73" fmla="*/ 4413253 w 5187955"/>
              <a:gd name="connsiteY73" fmla="*/ 1590675 h 1860551"/>
              <a:gd name="connsiteX74" fmla="*/ 4413253 w 5187955"/>
              <a:gd name="connsiteY74" fmla="*/ 1619250 h 1860551"/>
              <a:gd name="connsiteX75" fmla="*/ 4489453 w 5187955"/>
              <a:gd name="connsiteY75" fmla="*/ 1619249 h 1860551"/>
              <a:gd name="connsiteX76" fmla="*/ 4489452 w 5187955"/>
              <a:gd name="connsiteY76" fmla="*/ 1663699 h 1860551"/>
              <a:gd name="connsiteX77" fmla="*/ 4721229 w 5187955"/>
              <a:gd name="connsiteY77" fmla="*/ 1666876 h 1860551"/>
              <a:gd name="connsiteX78" fmla="*/ 4721228 w 5187955"/>
              <a:gd name="connsiteY78" fmla="*/ 1708150 h 1860551"/>
              <a:gd name="connsiteX79" fmla="*/ 4749803 w 5187955"/>
              <a:gd name="connsiteY79" fmla="*/ 1708151 h 1860551"/>
              <a:gd name="connsiteX80" fmla="*/ 4749803 w 5187955"/>
              <a:gd name="connsiteY80" fmla="*/ 1749426 h 1860551"/>
              <a:gd name="connsiteX81" fmla="*/ 4768853 w 5187955"/>
              <a:gd name="connsiteY81" fmla="*/ 1749426 h 1860551"/>
              <a:gd name="connsiteX82" fmla="*/ 4768853 w 5187955"/>
              <a:gd name="connsiteY82" fmla="*/ 1803401 h 1860551"/>
              <a:gd name="connsiteX83" fmla="*/ 4803779 w 5187955"/>
              <a:gd name="connsiteY83" fmla="*/ 1803401 h 1860551"/>
              <a:gd name="connsiteX84" fmla="*/ 4803780 w 5187955"/>
              <a:gd name="connsiteY84" fmla="*/ 1854201 h 1860551"/>
              <a:gd name="connsiteX85" fmla="*/ 5187955 w 5187955"/>
              <a:gd name="connsiteY85" fmla="*/ 1860551 h 1860551"/>
              <a:gd name="connsiteX0" fmla="*/ 0 w 5187955"/>
              <a:gd name="connsiteY0" fmla="*/ 0 h 1860551"/>
              <a:gd name="connsiteX1" fmla="*/ 450850 w 5187955"/>
              <a:gd name="connsiteY1" fmla="*/ 6350 h 1860551"/>
              <a:gd name="connsiteX2" fmla="*/ 450850 w 5187955"/>
              <a:gd name="connsiteY2" fmla="*/ 28575 h 1860551"/>
              <a:gd name="connsiteX3" fmla="*/ 638175 w 5187955"/>
              <a:gd name="connsiteY3" fmla="*/ 28575 h 1860551"/>
              <a:gd name="connsiteX4" fmla="*/ 641350 w 5187955"/>
              <a:gd name="connsiteY4" fmla="*/ 50800 h 1860551"/>
              <a:gd name="connsiteX5" fmla="*/ 838200 w 5187955"/>
              <a:gd name="connsiteY5" fmla="*/ 57150 h 1860551"/>
              <a:gd name="connsiteX6" fmla="*/ 841375 w 5187955"/>
              <a:gd name="connsiteY6" fmla="*/ 79375 h 1860551"/>
              <a:gd name="connsiteX7" fmla="*/ 898525 w 5187955"/>
              <a:gd name="connsiteY7" fmla="*/ 79375 h 1860551"/>
              <a:gd name="connsiteX8" fmla="*/ 908050 w 5187955"/>
              <a:gd name="connsiteY8" fmla="*/ 101600 h 1860551"/>
              <a:gd name="connsiteX9" fmla="*/ 1416050 w 5187955"/>
              <a:gd name="connsiteY9" fmla="*/ 104775 h 1860551"/>
              <a:gd name="connsiteX10" fmla="*/ 1416050 w 5187955"/>
              <a:gd name="connsiteY10" fmla="*/ 120650 h 1860551"/>
              <a:gd name="connsiteX11" fmla="*/ 1431925 w 5187955"/>
              <a:gd name="connsiteY11" fmla="*/ 120650 h 1860551"/>
              <a:gd name="connsiteX12" fmla="*/ 1431925 w 5187955"/>
              <a:gd name="connsiteY12" fmla="*/ 136525 h 1860551"/>
              <a:gd name="connsiteX13" fmla="*/ 1441450 w 5187955"/>
              <a:gd name="connsiteY13" fmla="*/ 136525 h 1860551"/>
              <a:gd name="connsiteX14" fmla="*/ 1441450 w 5187955"/>
              <a:gd name="connsiteY14" fmla="*/ 155575 h 1860551"/>
              <a:gd name="connsiteX15" fmla="*/ 1466850 w 5187955"/>
              <a:gd name="connsiteY15" fmla="*/ 161925 h 1860551"/>
              <a:gd name="connsiteX16" fmla="*/ 1466850 w 5187955"/>
              <a:gd name="connsiteY16" fmla="*/ 180975 h 1860551"/>
              <a:gd name="connsiteX17" fmla="*/ 1889125 w 5187955"/>
              <a:gd name="connsiteY17" fmla="*/ 180975 h 1860551"/>
              <a:gd name="connsiteX18" fmla="*/ 1889125 w 5187955"/>
              <a:gd name="connsiteY18" fmla="*/ 209550 h 1860551"/>
              <a:gd name="connsiteX19" fmla="*/ 1927225 w 5187955"/>
              <a:gd name="connsiteY19" fmla="*/ 209550 h 1860551"/>
              <a:gd name="connsiteX20" fmla="*/ 1930400 w 5187955"/>
              <a:gd name="connsiteY20" fmla="*/ 234950 h 1860551"/>
              <a:gd name="connsiteX21" fmla="*/ 2320925 w 5187955"/>
              <a:gd name="connsiteY21" fmla="*/ 238125 h 1860551"/>
              <a:gd name="connsiteX22" fmla="*/ 2317750 w 5187955"/>
              <a:gd name="connsiteY22" fmla="*/ 263525 h 1860551"/>
              <a:gd name="connsiteX23" fmla="*/ 2343150 w 5187955"/>
              <a:gd name="connsiteY23" fmla="*/ 263525 h 1860551"/>
              <a:gd name="connsiteX24" fmla="*/ 2346325 w 5187955"/>
              <a:gd name="connsiteY24" fmla="*/ 358775 h 1860551"/>
              <a:gd name="connsiteX25" fmla="*/ 2355850 w 5187955"/>
              <a:gd name="connsiteY25" fmla="*/ 361950 h 1860551"/>
              <a:gd name="connsiteX26" fmla="*/ 2359025 w 5187955"/>
              <a:gd name="connsiteY26" fmla="*/ 444500 h 1860551"/>
              <a:gd name="connsiteX27" fmla="*/ 2365375 w 5187955"/>
              <a:gd name="connsiteY27" fmla="*/ 444500 h 1860551"/>
              <a:gd name="connsiteX28" fmla="*/ 2362200 w 5187955"/>
              <a:gd name="connsiteY28" fmla="*/ 546100 h 1860551"/>
              <a:gd name="connsiteX29" fmla="*/ 2371725 w 5187955"/>
              <a:gd name="connsiteY29" fmla="*/ 546100 h 1860551"/>
              <a:gd name="connsiteX30" fmla="*/ 2371725 w 5187955"/>
              <a:gd name="connsiteY30" fmla="*/ 625475 h 1860551"/>
              <a:gd name="connsiteX31" fmla="*/ 2381250 w 5187955"/>
              <a:gd name="connsiteY31" fmla="*/ 625475 h 1860551"/>
              <a:gd name="connsiteX32" fmla="*/ 2378075 w 5187955"/>
              <a:gd name="connsiteY32" fmla="*/ 704850 h 1860551"/>
              <a:gd name="connsiteX33" fmla="*/ 2387600 w 5187955"/>
              <a:gd name="connsiteY33" fmla="*/ 704850 h 1860551"/>
              <a:gd name="connsiteX34" fmla="*/ 2381250 w 5187955"/>
              <a:gd name="connsiteY34" fmla="*/ 777875 h 1860551"/>
              <a:gd name="connsiteX35" fmla="*/ 2397125 w 5187955"/>
              <a:gd name="connsiteY35" fmla="*/ 777875 h 1860551"/>
              <a:gd name="connsiteX36" fmla="*/ 2393950 w 5187955"/>
              <a:gd name="connsiteY36" fmla="*/ 835025 h 1860551"/>
              <a:gd name="connsiteX37" fmla="*/ 2397125 w 5187955"/>
              <a:gd name="connsiteY37" fmla="*/ 835025 h 1860551"/>
              <a:gd name="connsiteX38" fmla="*/ 2397125 w 5187955"/>
              <a:gd name="connsiteY38" fmla="*/ 914400 h 1860551"/>
              <a:gd name="connsiteX39" fmla="*/ 2422525 w 5187955"/>
              <a:gd name="connsiteY39" fmla="*/ 914400 h 1860551"/>
              <a:gd name="connsiteX40" fmla="*/ 2422525 w 5187955"/>
              <a:gd name="connsiteY40" fmla="*/ 965200 h 1860551"/>
              <a:gd name="connsiteX41" fmla="*/ 2447925 w 5187955"/>
              <a:gd name="connsiteY41" fmla="*/ 962025 h 1860551"/>
              <a:gd name="connsiteX42" fmla="*/ 2447925 w 5187955"/>
              <a:gd name="connsiteY42" fmla="*/ 984250 h 1860551"/>
              <a:gd name="connsiteX43" fmla="*/ 2530475 w 5187955"/>
              <a:gd name="connsiteY43" fmla="*/ 987425 h 1860551"/>
              <a:gd name="connsiteX44" fmla="*/ 2530475 w 5187955"/>
              <a:gd name="connsiteY44" fmla="*/ 1016000 h 1860551"/>
              <a:gd name="connsiteX45" fmla="*/ 2838450 w 5187955"/>
              <a:gd name="connsiteY45" fmla="*/ 1019175 h 1860551"/>
              <a:gd name="connsiteX46" fmla="*/ 2838450 w 5187955"/>
              <a:gd name="connsiteY46" fmla="*/ 1035050 h 1860551"/>
              <a:gd name="connsiteX47" fmla="*/ 2857500 w 5187955"/>
              <a:gd name="connsiteY47" fmla="*/ 1035050 h 1860551"/>
              <a:gd name="connsiteX48" fmla="*/ 2854325 w 5187955"/>
              <a:gd name="connsiteY48" fmla="*/ 1085850 h 1860551"/>
              <a:gd name="connsiteX49" fmla="*/ 2876550 w 5187955"/>
              <a:gd name="connsiteY49" fmla="*/ 1085850 h 1860551"/>
              <a:gd name="connsiteX50" fmla="*/ 2873375 w 5187955"/>
              <a:gd name="connsiteY50" fmla="*/ 1196975 h 1860551"/>
              <a:gd name="connsiteX51" fmla="*/ 3140075 w 5187955"/>
              <a:gd name="connsiteY51" fmla="*/ 1196975 h 1860551"/>
              <a:gd name="connsiteX52" fmla="*/ 3140075 w 5187955"/>
              <a:gd name="connsiteY52" fmla="*/ 1219200 h 1860551"/>
              <a:gd name="connsiteX53" fmla="*/ 3197225 w 5187955"/>
              <a:gd name="connsiteY53" fmla="*/ 1219200 h 1860551"/>
              <a:gd name="connsiteX54" fmla="*/ 3200400 w 5187955"/>
              <a:gd name="connsiteY54" fmla="*/ 1279525 h 1860551"/>
              <a:gd name="connsiteX55" fmla="*/ 3546475 w 5187955"/>
              <a:gd name="connsiteY55" fmla="*/ 1276350 h 1860551"/>
              <a:gd name="connsiteX56" fmla="*/ 3546475 w 5187955"/>
              <a:gd name="connsiteY56" fmla="*/ 1304925 h 1860551"/>
              <a:gd name="connsiteX57" fmla="*/ 3613150 w 5187955"/>
              <a:gd name="connsiteY57" fmla="*/ 1301750 h 1860551"/>
              <a:gd name="connsiteX58" fmla="*/ 3613150 w 5187955"/>
              <a:gd name="connsiteY58" fmla="*/ 1330325 h 1860551"/>
              <a:gd name="connsiteX59" fmla="*/ 3705225 w 5187955"/>
              <a:gd name="connsiteY59" fmla="*/ 1330325 h 1860551"/>
              <a:gd name="connsiteX60" fmla="*/ 3705225 w 5187955"/>
              <a:gd name="connsiteY60" fmla="*/ 1358900 h 1860551"/>
              <a:gd name="connsiteX61" fmla="*/ 3743325 w 5187955"/>
              <a:gd name="connsiteY61" fmla="*/ 1362075 h 1860551"/>
              <a:gd name="connsiteX62" fmla="*/ 3743325 w 5187955"/>
              <a:gd name="connsiteY62" fmla="*/ 1384300 h 1860551"/>
              <a:gd name="connsiteX63" fmla="*/ 4114800 w 5187955"/>
              <a:gd name="connsiteY63" fmla="*/ 1387475 h 1860551"/>
              <a:gd name="connsiteX64" fmla="*/ 4111625 w 5187955"/>
              <a:gd name="connsiteY64" fmla="*/ 1438276 h 1860551"/>
              <a:gd name="connsiteX65" fmla="*/ 4127500 w 5187955"/>
              <a:gd name="connsiteY65" fmla="*/ 1438275 h 1860551"/>
              <a:gd name="connsiteX66" fmla="*/ 4127501 w 5187955"/>
              <a:gd name="connsiteY66" fmla="*/ 1489076 h 1860551"/>
              <a:gd name="connsiteX67" fmla="*/ 4146552 w 5187955"/>
              <a:gd name="connsiteY67" fmla="*/ 1489076 h 1860551"/>
              <a:gd name="connsiteX68" fmla="*/ 4146552 w 5187955"/>
              <a:gd name="connsiteY68" fmla="*/ 1517651 h 1860551"/>
              <a:gd name="connsiteX69" fmla="*/ 4181478 w 5187955"/>
              <a:gd name="connsiteY69" fmla="*/ 1517651 h 1860551"/>
              <a:gd name="connsiteX70" fmla="*/ 4181478 w 5187955"/>
              <a:gd name="connsiteY70" fmla="*/ 1549400 h 1860551"/>
              <a:gd name="connsiteX71" fmla="*/ 4248153 w 5187955"/>
              <a:gd name="connsiteY71" fmla="*/ 1549399 h 1860551"/>
              <a:gd name="connsiteX72" fmla="*/ 4248153 w 5187955"/>
              <a:gd name="connsiteY72" fmla="*/ 1587499 h 1860551"/>
              <a:gd name="connsiteX73" fmla="*/ 4413253 w 5187955"/>
              <a:gd name="connsiteY73" fmla="*/ 1590675 h 1860551"/>
              <a:gd name="connsiteX74" fmla="*/ 4413253 w 5187955"/>
              <a:gd name="connsiteY74" fmla="*/ 1619250 h 1860551"/>
              <a:gd name="connsiteX75" fmla="*/ 4489453 w 5187955"/>
              <a:gd name="connsiteY75" fmla="*/ 1619249 h 1860551"/>
              <a:gd name="connsiteX76" fmla="*/ 4489452 w 5187955"/>
              <a:gd name="connsiteY76" fmla="*/ 1663699 h 1860551"/>
              <a:gd name="connsiteX77" fmla="*/ 4721229 w 5187955"/>
              <a:gd name="connsiteY77" fmla="*/ 1666876 h 1860551"/>
              <a:gd name="connsiteX78" fmla="*/ 4721228 w 5187955"/>
              <a:gd name="connsiteY78" fmla="*/ 1708150 h 1860551"/>
              <a:gd name="connsiteX79" fmla="*/ 4749803 w 5187955"/>
              <a:gd name="connsiteY79" fmla="*/ 1708151 h 1860551"/>
              <a:gd name="connsiteX80" fmla="*/ 4749803 w 5187955"/>
              <a:gd name="connsiteY80" fmla="*/ 1749426 h 1860551"/>
              <a:gd name="connsiteX81" fmla="*/ 4768853 w 5187955"/>
              <a:gd name="connsiteY81" fmla="*/ 1749426 h 1860551"/>
              <a:gd name="connsiteX82" fmla="*/ 4768853 w 5187955"/>
              <a:gd name="connsiteY82" fmla="*/ 1803401 h 1860551"/>
              <a:gd name="connsiteX83" fmla="*/ 4803779 w 5187955"/>
              <a:gd name="connsiteY83" fmla="*/ 1803401 h 1860551"/>
              <a:gd name="connsiteX84" fmla="*/ 4803780 w 5187955"/>
              <a:gd name="connsiteY84" fmla="*/ 1854201 h 1860551"/>
              <a:gd name="connsiteX85" fmla="*/ 5187955 w 5187955"/>
              <a:gd name="connsiteY85" fmla="*/ 1860551 h 1860551"/>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38276 h 1857376"/>
              <a:gd name="connsiteX65" fmla="*/ 4127500 w 5187955"/>
              <a:gd name="connsiteY65" fmla="*/ 1438275 h 1857376"/>
              <a:gd name="connsiteX66" fmla="*/ 4127501 w 5187955"/>
              <a:gd name="connsiteY66" fmla="*/ 1489076 h 1857376"/>
              <a:gd name="connsiteX67" fmla="*/ 4279902 w 5187955"/>
              <a:gd name="connsiteY67" fmla="*/ 14128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38276 h 1857376"/>
              <a:gd name="connsiteX65" fmla="*/ 4127500 w 5187955"/>
              <a:gd name="connsiteY65" fmla="*/ 1438275 h 1857376"/>
              <a:gd name="connsiteX66" fmla="*/ 4127501 w 5187955"/>
              <a:gd name="connsiteY66" fmla="*/ 1489076 h 1857376"/>
              <a:gd name="connsiteX67" fmla="*/ 4279902 w 5187955"/>
              <a:gd name="connsiteY67" fmla="*/ 14128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92251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318003 w 5187955"/>
              <a:gd name="connsiteY69" fmla="*/ 142240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318003 w 5187955"/>
              <a:gd name="connsiteY69" fmla="*/ 142240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4653 w 5187955"/>
              <a:gd name="connsiteY69" fmla="*/ 1514476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3987800 w 5187955"/>
              <a:gd name="connsiteY64" fmla="*/ 1549401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3192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41451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1625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7975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3965576 w 5187955"/>
              <a:gd name="connsiteY66" fmla="*/ 159702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3965576 w 5187955"/>
              <a:gd name="connsiteY66" fmla="*/ 159702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4326 w 5187955"/>
              <a:gd name="connsiteY66" fmla="*/ 148272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4326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87499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3699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4201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6350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200400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1250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81250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58775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17750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30400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635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4025 w 5187955"/>
              <a:gd name="connsiteY1" fmla="*/ 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41350 w 5187955"/>
              <a:gd name="connsiteY4" fmla="*/ 50800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41375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908050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6192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8750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7125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7600 w 5187955"/>
              <a:gd name="connsiteY33" fmla="*/ 704850 h 1857376"/>
              <a:gd name="connsiteX34" fmla="*/ 2384425 w 5187955"/>
              <a:gd name="connsiteY34" fmla="*/ 777875 h 1857376"/>
              <a:gd name="connsiteX35" fmla="*/ 2393950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2200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4425 w 5187955"/>
              <a:gd name="connsiteY33" fmla="*/ 704850 h 1857376"/>
              <a:gd name="connsiteX34" fmla="*/ 2384425 w 5187955"/>
              <a:gd name="connsiteY34" fmla="*/ 777875 h 1857376"/>
              <a:gd name="connsiteX35" fmla="*/ 2393950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9025 w 5187955"/>
              <a:gd name="connsiteY26" fmla="*/ 444500 h 1857376"/>
              <a:gd name="connsiteX27" fmla="*/ 2365375 w 5187955"/>
              <a:gd name="connsiteY27" fmla="*/ 444500 h 1857376"/>
              <a:gd name="connsiteX28" fmla="*/ 2365375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4425 w 5187955"/>
              <a:gd name="connsiteY33" fmla="*/ 704850 h 1857376"/>
              <a:gd name="connsiteX34" fmla="*/ 2384425 w 5187955"/>
              <a:gd name="connsiteY34" fmla="*/ 777875 h 1857376"/>
              <a:gd name="connsiteX35" fmla="*/ 2393950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5850 w 5187955"/>
              <a:gd name="connsiteY26" fmla="*/ 444500 h 1857376"/>
              <a:gd name="connsiteX27" fmla="*/ 2365375 w 5187955"/>
              <a:gd name="connsiteY27" fmla="*/ 444500 h 1857376"/>
              <a:gd name="connsiteX28" fmla="*/ 2365375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4425 w 5187955"/>
              <a:gd name="connsiteY33" fmla="*/ 704850 h 1857376"/>
              <a:gd name="connsiteX34" fmla="*/ 2384425 w 5187955"/>
              <a:gd name="connsiteY34" fmla="*/ 777875 h 1857376"/>
              <a:gd name="connsiteX35" fmla="*/ 2393950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62075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5850 w 5187955"/>
              <a:gd name="connsiteY26" fmla="*/ 444500 h 1857376"/>
              <a:gd name="connsiteX27" fmla="*/ 2365375 w 5187955"/>
              <a:gd name="connsiteY27" fmla="*/ 444500 h 1857376"/>
              <a:gd name="connsiteX28" fmla="*/ 2365375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4425 w 5187955"/>
              <a:gd name="connsiteY33" fmla="*/ 704850 h 1857376"/>
              <a:gd name="connsiteX34" fmla="*/ 2384425 w 5187955"/>
              <a:gd name="connsiteY34" fmla="*/ 777875 h 1857376"/>
              <a:gd name="connsiteX35" fmla="*/ 2393950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59694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5850 w 5187955"/>
              <a:gd name="connsiteY26" fmla="*/ 444500 h 1857376"/>
              <a:gd name="connsiteX27" fmla="*/ 2365375 w 5187955"/>
              <a:gd name="connsiteY27" fmla="*/ 444500 h 1857376"/>
              <a:gd name="connsiteX28" fmla="*/ 2365375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4425 w 5187955"/>
              <a:gd name="connsiteY33" fmla="*/ 704850 h 1857376"/>
              <a:gd name="connsiteX34" fmla="*/ 2384425 w 5187955"/>
              <a:gd name="connsiteY34" fmla="*/ 777875 h 1857376"/>
              <a:gd name="connsiteX35" fmla="*/ 2393950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57313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5850 w 5187955"/>
              <a:gd name="connsiteY26" fmla="*/ 444500 h 1857376"/>
              <a:gd name="connsiteX27" fmla="*/ 2365375 w 5187955"/>
              <a:gd name="connsiteY27" fmla="*/ 444500 h 1857376"/>
              <a:gd name="connsiteX28" fmla="*/ 2365375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4425 w 5187955"/>
              <a:gd name="connsiteY33" fmla="*/ 704850 h 1857376"/>
              <a:gd name="connsiteX34" fmla="*/ 2384425 w 5187955"/>
              <a:gd name="connsiteY34" fmla="*/ 777875 h 1857376"/>
              <a:gd name="connsiteX35" fmla="*/ 2393950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57313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1 h 1857376"/>
              <a:gd name="connsiteX70" fmla="*/ 4181478 w 5187955"/>
              <a:gd name="connsiteY70" fmla="*/ 1551781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5850 w 5187955"/>
              <a:gd name="connsiteY26" fmla="*/ 444500 h 1857376"/>
              <a:gd name="connsiteX27" fmla="*/ 2365375 w 5187955"/>
              <a:gd name="connsiteY27" fmla="*/ 444500 h 1857376"/>
              <a:gd name="connsiteX28" fmla="*/ 2365375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4425 w 5187955"/>
              <a:gd name="connsiteY33" fmla="*/ 704850 h 1857376"/>
              <a:gd name="connsiteX34" fmla="*/ 2384425 w 5187955"/>
              <a:gd name="connsiteY34" fmla="*/ 777875 h 1857376"/>
              <a:gd name="connsiteX35" fmla="*/ 2393950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57313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2889 h 1857376"/>
              <a:gd name="connsiteX70" fmla="*/ 4181478 w 5187955"/>
              <a:gd name="connsiteY70" fmla="*/ 1551781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5850 w 5187955"/>
              <a:gd name="connsiteY26" fmla="*/ 444500 h 1857376"/>
              <a:gd name="connsiteX27" fmla="*/ 2365375 w 5187955"/>
              <a:gd name="connsiteY27" fmla="*/ 444500 h 1857376"/>
              <a:gd name="connsiteX28" fmla="*/ 2365375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4425 w 5187955"/>
              <a:gd name="connsiteY33" fmla="*/ 704850 h 1857376"/>
              <a:gd name="connsiteX34" fmla="*/ 2384425 w 5187955"/>
              <a:gd name="connsiteY34" fmla="*/ 777875 h 1857376"/>
              <a:gd name="connsiteX35" fmla="*/ 2393950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57313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5270 h 1857376"/>
              <a:gd name="connsiteX70" fmla="*/ 4181478 w 5187955"/>
              <a:gd name="connsiteY70" fmla="*/ 1551781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5850 w 5187955"/>
              <a:gd name="connsiteY26" fmla="*/ 444500 h 1857376"/>
              <a:gd name="connsiteX27" fmla="*/ 2365375 w 5187955"/>
              <a:gd name="connsiteY27" fmla="*/ 444500 h 1857376"/>
              <a:gd name="connsiteX28" fmla="*/ 2365375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4425 w 5187955"/>
              <a:gd name="connsiteY33" fmla="*/ 704850 h 1857376"/>
              <a:gd name="connsiteX34" fmla="*/ 2384425 w 5187955"/>
              <a:gd name="connsiteY34" fmla="*/ 777875 h 1857376"/>
              <a:gd name="connsiteX35" fmla="*/ 2393950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57313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2 h 1857376"/>
              <a:gd name="connsiteX70" fmla="*/ 4181478 w 5187955"/>
              <a:gd name="connsiteY70" fmla="*/ 1551781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 name="connsiteX0" fmla="*/ 0 w 5187955"/>
              <a:gd name="connsiteY0" fmla="*/ 0 h 1857376"/>
              <a:gd name="connsiteX1" fmla="*/ 450850 w 5187955"/>
              <a:gd name="connsiteY1" fmla="*/ 0 h 1857376"/>
              <a:gd name="connsiteX2" fmla="*/ 450850 w 5187955"/>
              <a:gd name="connsiteY2" fmla="*/ 28575 h 1857376"/>
              <a:gd name="connsiteX3" fmla="*/ 638175 w 5187955"/>
              <a:gd name="connsiteY3" fmla="*/ 28575 h 1857376"/>
              <a:gd name="connsiteX4" fmla="*/ 635000 w 5187955"/>
              <a:gd name="connsiteY4" fmla="*/ 53975 h 1857376"/>
              <a:gd name="connsiteX5" fmla="*/ 838200 w 5187955"/>
              <a:gd name="connsiteY5" fmla="*/ 57150 h 1857376"/>
              <a:gd name="connsiteX6" fmla="*/ 838200 w 5187955"/>
              <a:gd name="connsiteY6" fmla="*/ 79375 h 1857376"/>
              <a:gd name="connsiteX7" fmla="*/ 898525 w 5187955"/>
              <a:gd name="connsiteY7" fmla="*/ 79375 h 1857376"/>
              <a:gd name="connsiteX8" fmla="*/ 898525 w 5187955"/>
              <a:gd name="connsiteY8" fmla="*/ 101600 h 1857376"/>
              <a:gd name="connsiteX9" fmla="*/ 1416050 w 5187955"/>
              <a:gd name="connsiteY9" fmla="*/ 104775 h 1857376"/>
              <a:gd name="connsiteX10" fmla="*/ 1416050 w 5187955"/>
              <a:gd name="connsiteY10" fmla="*/ 120650 h 1857376"/>
              <a:gd name="connsiteX11" fmla="*/ 1431925 w 5187955"/>
              <a:gd name="connsiteY11" fmla="*/ 120650 h 1857376"/>
              <a:gd name="connsiteX12" fmla="*/ 1431925 w 5187955"/>
              <a:gd name="connsiteY12" fmla="*/ 136525 h 1857376"/>
              <a:gd name="connsiteX13" fmla="*/ 1441450 w 5187955"/>
              <a:gd name="connsiteY13" fmla="*/ 136525 h 1857376"/>
              <a:gd name="connsiteX14" fmla="*/ 1441450 w 5187955"/>
              <a:gd name="connsiteY14" fmla="*/ 155575 h 1857376"/>
              <a:gd name="connsiteX15" fmla="*/ 1466850 w 5187955"/>
              <a:gd name="connsiteY15" fmla="*/ 155575 h 1857376"/>
              <a:gd name="connsiteX16" fmla="*/ 1466850 w 5187955"/>
              <a:gd name="connsiteY16" fmla="*/ 180975 h 1857376"/>
              <a:gd name="connsiteX17" fmla="*/ 1889125 w 5187955"/>
              <a:gd name="connsiteY17" fmla="*/ 180975 h 1857376"/>
              <a:gd name="connsiteX18" fmla="*/ 1889125 w 5187955"/>
              <a:gd name="connsiteY18" fmla="*/ 209550 h 1857376"/>
              <a:gd name="connsiteX19" fmla="*/ 1927225 w 5187955"/>
              <a:gd name="connsiteY19" fmla="*/ 209550 h 1857376"/>
              <a:gd name="connsiteX20" fmla="*/ 1927225 w 5187955"/>
              <a:gd name="connsiteY20" fmla="*/ 234950 h 1857376"/>
              <a:gd name="connsiteX21" fmla="*/ 2320925 w 5187955"/>
              <a:gd name="connsiteY21" fmla="*/ 238125 h 1857376"/>
              <a:gd name="connsiteX22" fmla="*/ 2320925 w 5187955"/>
              <a:gd name="connsiteY22" fmla="*/ 263525 h 1857376"/>
              <a:gd name="connsiteX23" fmla="*/ 2343150 w 5187955"/>
              <a:gd name="connsiteY23" fmla="*/ 263525 h 1857376"/>
              <a:gd name="connsiteX24" fmla="*/ 2346325 w 5187955"/>
              <a:gd name="connsiteY24" fmla="*/ 361950 h 1857376"/>
              <a:gd name="connsiteX25" fmla="*/ 2355850 w 5187955"/>
              <a:gd name="connsiteY25" fmla="*/ 361950 h 1857376"/>
              <a:gd name="connsiteX26" fmla="*/ 2355850 w 5187955"/>
              <a:gd name="connsiteY26" fmla="*/ 444500 h 1857376"/>
              <a:gd name="connsiteX27" fmla="*/ 2365375 w 5187955"/>
              <a:gd name="connsiteY27" fmla="*/ 444500 h 1857376"/>
              <a:gd name="connsiteX28" fmla="*/ 2365375 w 5187955"/>
              <a:gd name="connsiteY28" fmla="*/ 546100 h 1857376"/>
              <a:gd name="connsiteX29" fmla="*/ 2371725 w 5187955"/>
              <a:gd name="connsiteY29" fmla="*/ 546100 h 1857376"/>
              <a:gd name="connsiteX30" fmla="*/ 2371725 w 5187955"/>
              <a:gd name="connsiteY30" fmla="*/ 625475 h 1857376"/>
              <a:gd name="connsiteX31" fmla="*/ 2378075 w 5187955"/>
              <a:gd name="connsiteY31" fmla="*/ 625475 h 1857376"/>
              <a:gd name="connsiteX32" fmla="*/ 2378075 w 5187955"/>
              <a:gd name="connsiteY32" fmla="*/ 704850 h 1857376"/>
              <a:gd name="connsiteX33" fmla="*/ 2384425 w 5187955"/>
              <a:gd name="connsiteY33" fmla="*/ 704850 h 1857376"/>
              <a:gd name="connsiteX34" fmla="*/ 2384425 w 5187955"/>
              <a:gd name="connsiteY34" fmla="*/ 777875 h 1857376"/>
              <a:gd name="connsiteX35" fmla="*/ 2393950 w 5187955"/>
              <a:gd name="connsiteY35" fmla="*/ 777875 h 1857376"/>
              <a:gd name="connsiteX36" fmla="*/ 2393950 w 5187955"/>
              <a:gd name="connsiteY36" fmla="*/ 835025 h 1857376"/>
              <a:gd name="connsiteX37" fmla="*/ 2397125 w 5187955"/>
              <a:gd name="connsiteY37" fmla="*/ 835025 h 1857376"/>
              <a:gd name="connsiteX38" fmla="*/ 2397125 w 5187955"/>
              <a:gd name="connsiteY38" fmla="*/ 914400 h 1857376"/>
              <a:gd name="connsiteX39" fmla="*/ 2422525 w 5187955"/>
              <a:gd name="connsiteY39" fmla="*/ 914400 h 1857376"/>
              <a:gd name="connsiteX40" fmla="*/ 2422525 w 5187955"/>
              <a:gd name="connsiteY40" fmla="*/ 965200 h 1857376"/>
              <a:gd name="connsiteX41" fmla="*/ 2447925 w 5187955"/>
              <a:gd name="connsiteY41" fmla="*/ 962025 h 1857376"/>
              <a:gd name="connsiteX42" fmla="*/ 2447925 w 5187955"/>
              <a:gd name="connsiteY42" fmla="*/ 984250 h 1857376"/>
              <a:gd name="connsiteX43" fmla="*/ 2530475 w 5187955"/>
              <a:gd name="connsiteY43" fmla="*/ 987425 h 1857376"/>
              <a:gd name="connsiteX44" fmla="*/ 2530475 w 5187955"/>
              <a:gd name="connsiteY44" fmla="*/ 1016000 h 1857376"/>
              <a:gd name="connsiteX45" fmla="*/ 2838450 w 5187955"/>
              <a:gd name="connsiteY45" fmla="*/ 1019175 h 1857376"/>
              <a:gd name="connsiteX46" fmla="*/ 2838450 w 5187955"/>
              <a:gd name="connsiteY46" fmla="*/ 1035050 h 1857376"/>
              <a:gd name="connsiteX47" fmla="*/ 2857500 w 5187955"/>
              <a:gd name="connsiteY47" fmla="*/ 1035050 h 1857376"/>
              <a:gd name="connsiteX48" fmla="*/ 2854325 w 5187955"/>
              <a:gd name="connsiteY48" fmla="*/ 1085850 h 1857376"/>
              <a:gd name="connsiteX49" fmla="*/ 2876550 w 5187955"/>
              <a:gd name="connsiteY49" fmla="*/ 1085850 h 1857376"/>
              <a:gd name="connsiteX50" fmla="*/ 2873375 w 5187955"/>
              <a:gd name="connsiteY50" fmla="*/ 1196975 h 1857376"/>
              <a:gd name="connsiteX51" fmla="*/ 3140075 w 5187955"/>
              <a:gd name="connsiteY51" fmla="*/ 1196975 h 1857376"/>
              <a:gd name="connsiteX52" fmla="*/ 3140075 w 5187955"/>
              <a:gd name="connsiteY52" fmla="*/ 1219200 h 1857376"/>
              <a:gd name="connsiteX53" fmla="*/ 3197225 w 5187955"/>
              <a:gd name="connsiteY53" fmla="*/ 1219200 h 1857376"/>
              <a:gd name="connsiteX54" fmla="*/ 3197225 w 5187955"/>
              <a:gd name="connsiteY54" fmla="*/ 1279525 h 1857376"/>
              <a:gd name="connsiteX55" fmla="*/ 3546475 w 5187955"/>
              <a:gd name="connsiteY55" fmla="*/ 1279525 h 1857376"/>
              <a:gd name="connsiteX56" fmla="*/ 3546475 w 5187955"/>
              <a:gd name="connsiteY56" fmla="*/ 1304925 h 1857376"/>
              <a:gd name="connsiteX57" fmla="*/ 3613150 w 5187955"/>
              <a:gd name="connsiteY57" fmla="*/ 1301750 h 1857376"/>
              <a:gd name="connsiteX58" fmla="*/ 3613150 w 5187955"/>
              <a:gd name="connsiteY58" fmla="*/ 1330325 h 1857376"/>
              <a:gd name="connsiteX59" fmla="*/ 3705225 w 5187955"/>
              <a:gd name="connsiteY59" fmla="*/ 1330325 h 1857376"/>
              <a:gd name="connsiteX60" fmla="*/ 3705225 w 5187955"/>
              <a:gd name="connsiteY60" fmla="*/ 1358900 h 1857376"/>
              <a:gd name="connsiteX61" fmla="*/ 3743325 w 5187955"/>
              <a:gd name="connsiteY61" fmla="*/ 1357313 h 1857376"/>
              <a:gd name="connsiteX62" fmla="*/ 3743325 w 5187955"/>
              <a:gd name="connsiteY62" fmla="*/ 1384300 h 1857376"/>
              <a:gd name="connsiteX63" fmla="*/ 4114800 w 5187955"/>
              <a:gd name="connsiteY63" fmla="*/ 1387475 h 1857376"/>
              <a:gd name="connsiteX64" fmla="*/ 4114800 w 5187955"/>
              <a:gd name="connsiteY64" fmla="*/ 1438276 h 1857376"/>
              <a:gd name="connsiteX65" fmla="*/ 4127500 w 5187955"/>
              <a:gd name="connsiteY65" fmla="*/ 1438275 h 1857376"/>
              <a:gd name="connsiteX66" fmla="*/ 4127501 w 5187955"/>
              <a:gd name="connsiteY66" fmla="*/ 1489076 h 1857376"/>
              <a:gd name="connsiteX67" fmla="*/ 4146552 w 5187955"/>
              <a:gd name="connsiteY67" fmla="*/ 1489076 h 1857376"/>
              <a:gd name="connsiteX68" fmla="*/ 4146552 w 5187955"/>
              <a:gd name="connsiteY68" fmla="*/ 1517651 h 1857376"/>
              <a:gd name="connsiteX69" fmla="*/ 4181478 w 5187955"/>
              <a:gd name="connsiteY69" fmla="*/ 1517652 h 1857376"/>
              <a:gd name="connsiteX70" fmla="*/ 4181478 w 5187955"/>
              <a:gd name="connsiteY70" fmla="*/ 1549400 h 1857376"/>
              <a:gd name="connsiteX71" fmla="*/ 4248153 w 5187955"/>
              <a:gd name="connsiteY71" fmla="*/ 1549399 h 1857376"/>
              <a:gd name="connsiteX72" fmla="*/ 4248153 w 5187955"/>
              <a:gd name="connsiteY72" fmla="*/ 1590674 h 1857376"/>
              <a:gd name="connsiteX73" fmla="*/ 4413253 w 5187955"/>
              <a:gd name="connsiteY73" fmla="*/ 1590675 h 1857376"/>
              <a:gd name="connsiteX74" fmla="*/ 4413253 w 5187955"/>
              <a:gd name="connsiteY74" fmla="*/ 1619250 h 1857376"/>
              <a:gd name="connsiteX75" fmla="*/ 4489453 w 5187955"/>
              <a:gd name="connsiteY75" fmla="*/ 1619249 h 1857376"/>
              <a:gd name="connsiteX76" fmla="*/ 4489452 w 5187955"/>
              <a:gd name="connsiteY76" fmla="*/ 1666874 h 1857376"/>
              <a:gd name="connsiteX77" fmla="*/ 4721229 w 5187955"/>
              <a:gd name="connsiteY77" fmla="*/ 1666876 h 1857376"/>
              <a:gd name="connsiteX78" fmla="*/ 4721228 w 5187955"/>
              <a:gd name="connsiteY78" fmla="*/ 1708150 h 1857376"/>
              <a:gd name="connsiteX79" fmla="*/ 4749803 w 5187955"/>
              <a:gd name="connsiteY79" fmla="*/ 1708151 h 1857376"/>
              <a:gd name="connsiteX80" fmla="*/ 4749803 w 5187955"/>
              <a:gd name="connsiteY80" fmla="*/ 1749426 h 1857376"/>
              <a:gd name="connsiteX81" fmla="*/ 4768853 w 5187955"/>
              <a:gd name="connsiteY81" fmla="*/ 1749426 h 1857376"/>
              <a:gd name="connsiteX82" fmla="*/ 4768853 w 5187955"/>
              <a:gd name="connsiteY82" fmla="*/ 1803401 h 1857376"/>
              <a:gd name="connsiteX83" fmla="*/ 4803779 w 5187955"/>
              <a:gd name="connsiteY83" fmla="*/ 1803401 h 1857376"/>
              <a:gd name="connsiteX84" fmla="*/ 4803780 w 5187955"/>
              <a:gd name="connsiteY84" fmla="*/ 1857376 h 1857376"/>
              <a:gd name="connsiteX85" fmla="*/ 5187955 w 5187955"/>
              <a:gd name="connsiteY85" fmla="*/ 1857376 h 185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5187955" h="1857376">
                <a:moveTo>
                  <a:pt x="0" y="0"/>
                </a:moveTo>
                <a:lnTo>
                  <a:pt x="450850" y="0"/>
                </a:lnTo>
                <a:lnTo>
                  <a:pt x="450850" y="28575"/>
                </a:lnTo>
                <a:lnTo>
                  <a:pt x="638175" y="28575"/>
                </a:lnTo>
                <a:lnTo>
                  <a:pt x="635000" y="53975"/>
                </a:lnTo>
                <a:lnTo>
                  <a:pt x="838200" y="57150"/>
                </a:lnTo>
                <a:lnTo>
                  <a:pt x="838200" y="79375"/>
                </a:lnTo>
                <a:lnTo>
                  <a:pt x="898525" y="79375"/>
                </a:lnTo>
                <a:lnTo>
                  <a:pt x="898525" y="101600"/>
                </a:lnTo>
                <a:lnTo>
                  <a:pt x="1416050" y="104775"/>
                </a:lnTo>
                <a:lnTo>
                  <a:pt x="1416050" y="120650"/>
                </a:lnTo>
                <a:lnTo>
                  <a:pt x="1431925" y="120650"/>
                </a:lnTo>
                <a:lnTo>
                  <a:pt x="1431925" y="136525"/>
                </a:lnTo>
                <a:lnTo>
                  <a:pt x="1441450" y="136525"/>
                </a:lnTo>
                <a:lnTo>
                  <a:pt x="1441450" y="155575"/>
                </a:lnTo>
                <a:lnTo>
                  <a:pt x="1466850" y="155575"/>
                </a:lnTo>
                <a:lnTo>
                  <a:pt x="1466850" y="180975"/>
                </a:lnTo>
                <a:lnTo>
                  <a:pt x="1889125" y="180975"/>
                </a:lnTo>
                <a:lnTo>
                  <a:pt x="1889125" y="209550"/>
                </a:lnTo>
                <a:lnTo>
                  <a:pt x="1927225" y="209550"/>
                </a:lnTo>
                <a:lnTo>
                  <a:pt x="1927225" y="234950"/>
                </a:lnTo>
                <a:lnTo>
                  <a:pt x="2320925" y="238125"/>
                </a:lnTo>
                <a:lnTo>
                  <a:pt x="2320925" y="263525"/>
                </a:lnTo>
                <a:lnTo>
                  <a:pt x="2343150" y="263525"/>
                </a:lnTo>
                <a:lnTo>
                  <a:pt x="2346325" y="361950"/>
                </a:lnTo>
                <a:lnTo>
                  <a:pt x="2355850" y="361950"/>
                </a:lnTo>
                <a:lnTo>
                  <a:pt x="2355850" y="444500"/>
                </a:lnTo>
                <a:lnTo>
                  <a:pt x="2365375" y="444500"/>
                </a:lnTo>
                <a:cubicBezTo>
                  <a:pt x="2364317" y="478367"/>
                  <a:pt x="2366433" y="512233"/>
                  <a:pt x="2365375" y="546100"/>
                </a:cubicBezTo>
                <a:lnTo>
                  <a:pt x="2371725" y="546100"/>
                </a:lnTo>
                <a:lnTo>
                  <a:pt x="2371725" y="625475"/>
                </a:lnTo>
                <a:lnTo>
                  <a:pt x="2378075" y="625475"/>
                </a:lnTo>
                <a:lnTo>
                  <a:pt x="2378075" y="704850"/>
                </a:lnTo>
                <a:lnTo>
                  <a:pt x="2384425" y="704850"/>
                </a:lnTo>
                <a:lnTo>
                  <a:pt x="2384425" y="777875"/>
                </a:lnTo>
                <a:lnTo>
                  <a:pt x="2393950" y="777875"/>
                </a:lnTo>
                <a:lnTo>
                  <a:pt x="2393950" y="835025"/>
                </a:lnTo>
                <a:lnTo>
                  <a:pt x="2397125" y="835025"/>
                </a:lnTo>
                <a:lnTo>
                  <a:pt x="2397125" y="914400"/>
                </a:lnTo>
                <a:lnTo>
                  <a:pt x="2422525" y="914400"/>
                </a:lnTo>
                <a:lnTo>
                  <a:pt x="2422525" y="965200"/>
                </a:lnTo>
                <a:lnTo>
                  <a:pt x="2447925" y="962025"/>
                </a:lnTo>
                <a:lnTo>
                  <a:pt x="2447925" y="984250"/>
                </a:lnTo>
                <a:lnTo>
                  <a:pt x="2530475" y="987425"/>
                </a:lnTo>
                <a:lnTo>
                  <a:pt x="2530475" y="1016000"/>
                </a:lnTo>
                <a:lnTo>
                  <a:pt x="2838450" y="1019175"/>
                </a:lnTo>
                <a:lnTo>
                  <a:pt x="2838450" y="1035050"/>
                </a:lnTo>
                <a:lnTo>
                  <a:pt x="2857500" y="1035050"/>
                </a:lnTo>
                <a:lnTo>
                  <a:pt x="2854325" y="1085850"/>
                </a:lnTo>
                <a:lnTo>
                  <a:pt x="2876550" y="1085850"/>
                </a:lnTo>
                <a:cubicBezTo>
                  <a:pt x="2875492" y="1122892"/>
                  <a:pt x="2874433" y="1159933"/>
                  <a:pt x="2873375" y="1196975"/>
                </a:cubicBezTo>
                <a:lnTo>
                  <a:pt x="3140075" y="1196975"/>
                </a:lnTo>
                <a:lnTo>
                  <a:pt x="3140075" y="1219200"/>
                </a:lnTo>
                <a:lnTo>
                  <a:pt x="3197225" y="1219200"/>
                </a:lnTo>
                <a:lnTo>
                  <a:pt x="3197225" y="1279525"/>
                </a:lnTo>
                <a:lnTo>
                  <a:pt x="3546475" y="1279525"/>
                </a:lnTo>
                <a:lnTo>
                  <a:pt x="3546475" y="1304925"/>
                </a:lnTo>
                <a:lnTo>
                  <a:pt x="3613150" y="1301750"/>
                </a:lnTo>
                <a:lnTo>
                  <a:pt x="3613150" y="1330325"/>
                </a:lnTo>
                <a:lnTo>
                  <a:pt x="3705225" y="1330325"/>
                </a:lnTo>
                <a:lnTo>
                  <a:pt x="3705225" y="1358900"/>
                </a:lnTo>
                <a:lnTo>
                  <a:pt x="3743325" y="1357313"/>
                </a:lnTo>
                <a:lnTo>
                  <a:pt x="3743325" y="1384300"/>
                </a:lnTo>
                <a:lnTo>
                  <a:pt x="4114800" y="1387475"/>
                </a:lnTo>
                <a:lnTo>
                  <a:pt x="4114800" y="1438276"/>
                </a:lnTo>
                <a:lnTo>
                  <a:pt x="4127500" y="1438275"/>
                </a:lnTo>
                <a:cubicBezTo>
                  <a:pt x="4127500" y="1455209"/>
                  <a:pt x="4127501" y="1472142"/>
                  <a:pt x="4127501" y="1489076"/>
                </a:cubicBezTo>
                <a:lnTo>
                  <a:pt x="4146552" y="1489076"/>
                </a:lnTo>
                <a:lnTo>
                  <a:pt x="4146552" y="1517651"/>
                </a:lnTo>
                <a:lnTo>
                  <a:pt x="4181478" y="1517652"/>
                </a:lnTo>
                <a:lnTo>
                  <a:pt x="4181478" y="1549400"/>
                </a:lnTo>
                <a:lnTo>
                  <a:pt x="4248153" y="1549399"/>
                </a:lnTo>
                <a:lnTo>
                  <a:pt x="4248153" y="1590674"/>
                </a:lnTo>
                <a:lnTo>
                  <a:pt x="4413253" y="1590675"/>
                </a:lnTo>
                <a:lnTo>
                  <a:pt x="4413253" y="1619250"/>
                </a:lnTo>
                <a:lnTo>
                  <a:pt x="4489453" y="1619249"/>
                </a:lnTo>
                <a:cubicBezTo>
                  <a:pt x="4489453" y="1637241"/>
                  <a:pt x="4489452" y="1648882"/>
                  <a:pt x="4489452" y="1666874"/>
                </a:cubicBezTo>
                <a:lnTo>
                  <a:pt x="4721229" y="1666876"/>
                </a:lnTo>
                <a:cubicBezTo>
                  <a:pt x="4721229" y="1679576"/>
                  <a:pt x="4721228" y="1695450"/>
                  <a:pt x="4721228" y="1708150"/>
                </a:cubicBezTo>
                <a:lnTo>
                  <a:pt x="4749803" y="1708151"/>
                </a:lnTo>
                <a:lnTo>
                  <a:pt x="4749803" y="1749426"/>
                </a:lnTo>
                <a:lnTo>
                  <a:pt x="4768853" y="1749426"/>
                </a:lnTo>
                <a:lnTo>
                  <a:pt x="4768853" y="1803401"/>
                </a:lnTo>
                <a:lnTo>
                  <a:pt x="4803779" y="1803401"/>
                </a:lnTo>
                <a:cubicBezTo>
                  <a:pt x="4803779" y="1820334"/>
                  <a:pt x="4803780" y="1840443"/>
                  <a:pt x="4803780" y="1857376"/>
                </a:cubicBezTo>
                <a:lnTo>
                  <a:pt x="5187955" y="1857376"/>
                </a:lnTo>
              </a:path>
            </a:pathLst>
          </a:cu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Freihandform: Form 63">
            <a:extLst>
              <a:ext uri="{FF2B5EF4-FFF2-40B4-BE49-F238E27FC236}">
                <a16:creationId xmlns:a16="http://schemas.microsoft.com/office/drawing/2014/main" id="{AC9DB69E-353D-45B6-BC63-2F7F23483A84}"/>
              </a:ext>
            </a:extLst>
          </p:cNvPr>
          <p:cNvSpPr/>
          <p:nvPr/>
        </p:nvSpPr>
        <p:spPr>
          <a:xfrm>
            <a:off x="1290227" y="2062163"/>
            <a:ext cx="5153025" cy="647700"/>
          </a:xfrm>
          <a:custGeom>
            <a:avLst/>
            <a:gdLst>
              <a:gd name="connsiteX0" fmla="*/ 0 w 5153025"/>
              <a:gd name="connsiteY0" fmla="*/ 0 h 647700"/>
              <a:gd name="connsiteX1" fmla="*/ 195263 w 5153025"/>
              <a:gd name="connsiteY1" fmla="*/ 0 h 647700"/>
              <a:gd name="connsiteX2" fmla="*/ 195263 w 5153025"/>
              <a:gd name="connsiteY2" fmla="*/ 23812 h 647700"/>
              <a:gd name="connsiteX3" fmla="*/ 309563 w 5153025"/>
              <a:gd name="connsiteY3" fmla="*/ 23812 h 647700"/>
              <a:gd name="connsiteX4" fmla="*/ 309563 w 5153025"/>
              <a:gd name="connsiteY4" fmla="*/ 52387 h 647700"/>
              <a:gd name="connsiteX5" fmla="*/ 442913 w 5153025"/>
              <a:gd name="connsiteY5" fmla="*/ 52387 h 647700"/>
              <a:gd name="connsiteX6" fmla="*/ 438150 w 5153025"/>
              <a:gd name="connsiteY6" fmla="*/ 104775 h 647700"/>
              <a:gd name="connsiteX7" fmla="*/ 461963 w 5153025"/>
              <a:gd name="connsiteY7" fmla="*/ 104775 h 647700"/>
              <a:gd name="connsiteX8" fmla="*/ 461963 w 5153025"/>
              <a:gd name="connsiteY8" fmla="*/ 119062 h 647700"/>
              <a:gd name="connsiteX9" fmla="*/ 495300 w 5153025"/>
              <a:gd name="connsiteY9" fmla="*/ 119062 h 647700"/>
              <a:gd name="connsiteX10" fmla="*/ 495300 w 5153025"/>
              <a:gd name="connsiteY10" fmla="*/ 152400 h 647700"/>
              <a:gd name="connsiteX11" fmla="*/ 1243013 w 5153025"/>
              <a:gd name="connsiteY11" fmla="*/ 152400 h 647700"/>
              <a:gd name="connsiteX12" fmla="*/ 1243013 w 5153025"/>
              <a:gd name="connsiteY12" fmla="*/ 166687 h 647700"/>
              <a:gd name="connsiteX13" fmla="*/ 1295400 w 5153025"/>
              <a:gd name="connsiteY13" fmla="*/ 171450 h 647700"/>
              <a:gd name="connsiteX14" fmla="*/ 1295400 w 5153025"/>
              <a:gd name="connsiteY14" fmla="*/ 200025 h 647700"/>
              <a:gd name="connsiteX15" fmla="*/ 1343025 w 5153025"/>
              <a:gd name="connsiteY15" fmla="*/ 200025 h 647700"/>
              <a:gd name="connsiteX16" fmla="*/ 1343025 w 5153025"/>
              <a:gd name="connsiteY16" fmla="*/ 228600 h 647700"/>
              <a:gd name="connsiteX17" fmla="*/ 1428750 w 5153025"/>
              <a:gd name="connsiteY17" fmla="*/ 228600 h 647700"/>
              <a:gd name="connsiteX18" fmla="*/ 1428750 w 5153025"/>
              <a:gd name="connsiteY18" fmla="*/ 257175 h 647700"/>
              <a:gd name="connsiteX19" fmla="*/ 1857375 w 5153025"/>
              <a:gd name="connsiteY19" fmla="*/ 257175 h 647700"/>
              <a:gd name="connsiteX20" fmla="*/ 1857375 w 5153025"/>
              <a:gd name="connsiteY20" fmla="*/ 276225 h 647700"/>
              <a:gd name="connsiteX21" fmla="*/ 1985963 w 5153025"/>
              <a:gd name="connsiteY21" fmla="*/ 276225 h 647700"/>
              <a:gd name="connsiteX22" fmla="*/ 1985963 w 5153025"/>
              <a:gd name="connsiteY22" fmla="*/ 304800 h 647700"/>
              <a:gd name="connsiteX23" fmla="*/ 2362200 w 5153025"/>
              <a:gd name="connsiteY23" fmla="*/ 309562 h 647700"/>
              <a:gd name="connsiteX24" fmla="*/ 2362200 w 5153025"/>
              <a:gd name="connsiteY24" fmla="*/ 333375 h 647700"/>
              <a:gd name="connsiteX25" fmla="*/ 2857500 w 5153025"/>
              <a:gd name="connsiteY25" fmla="*/ 328612 h 647700"/>
              <a:gd name="connsiteX26" fmla="*/ 2857500 w 5153025"/>
              <a:gd name="connsiteY26" fmla="*/ 352425 h 647700"/>
              <a:gd name="connsiteX27" fmla="*/ 4038600 w 5153025"/>
              <a:gd name="connsiteY27" fmla="*/ 357187 h 647700"/>
              <a:gd name="connsiteX28" fmla="*/ 4038600 w 5153025"/>
              <a:gd name="connsiteY28" fmla="*/ 385762 h 647700"/>
              <a:gd name="connsiteX29" fmla="*/ 4090988 w 5153025"/>
              <a:gd name="connsiteY29" fmla="*/ 390525 h 647700"/>
              <a:gd name="connsiteX30" fmla="*/ 4090988 w 5153025"/>
              <a:gd name="connsiteY30" fmla="*/ 447675 h 647700"/>
              <a:gd name="connsiteX31" fmla="*/ 4138613 w 5153025"/>
              <a:gd name="connsiteY31" fmla="*/ 447675 h 647700"/>
              <a:gd name="connsiteX32" fmla="*/ 4138613 w 5153025"/>
              <a:gd name="connsiteY32" fmla="*/ 481012 h 647700"/>
              <a:gd name="connsiteX33" fmla="*/ 4743450 w 5153025"/>
              <a:gd name="connsiteY33" fmla="*/ 481012 h 647700"/>
              <a:gd name="connsiteX34" fmla="*/ 4743450 w 5153025"/>
              <a:gd name="connsiteY34" fmla="*/ 542925 h 647700"/>
              <a:gd name="connsiteX35" fmla="*/ 5053013 w 5153025"/>
              <a:gd name="connsiteY35" fmla="*/ 547687 h 647700"/>
              <a:gd name="connsiteX36" fmla="*/ 5053013 w 5153025"/>
              <a:gd name="connsiteY36" fmla="*/ 647700 h 647700"/>
              <a:gd name="connsiteX37" fmla="*/ 5153025 w 5153025"/>
              <a:gd name="connsiteY37" fmla="*/ 642937 h 647700"/>
              <a:gd name="connsiteX0" fmla="*/ 0 w 5153025"/>
              <a:gd name="connsiteY0" fmla="*/ 0 h 647700"/>
              <a:gd name="connsiteX1" fmla="*/ 195263 w 5153025"/>
              <a:gd name="connsiteY1" fmla="*/ 0 h 647700"/>
              <a:gd name="connsiteX2" fmla="*/ 195263 w 5153025"/>
              <a:gd name="connsiteY2" fmla="*/ 23812 h 647700"/>
              <a:gd name="connsiteX3" fmla="*/ 309563 w 5153025"/>
              <a:gd name="connsiteY3" fmla="*/ 23812 h 647700"/>
              <a:gd name="connsiteX4" fmla="*/ 309563 w 5153025"/>
              <a:gd name="connsiteY4" fmla="*/ 52387 h 647700"/>
              <a:gd name="connsiteX5" fmla="*/ 442913 w 5153025"/>
              <a:gd name="connsiteY5" fmla="*/ 52387 h 647700"/>
              <a:gd name="connsiteX6" fmla="*/ 440531 w 5153025"/>
              <a:gd name="connsiteY6" fmla="*/ 104775 h 647700"/>
              <a:gd name="connsiteX7" fmla="*/ 461963 w 5153025"/>
              <a:gd name="connsiteY7" fmla="*/ 104775 h 647700"/>
              <a:gd name="connsiteX8" fmla="*/ 461963 w 5153025"/>
              <a:gd name="connsiteY8" fmla="*/ 119062 h 647700"/>
              <a:gd name="connsiteX9" fmla="*/ 495300 w 5153025"/>
              <a:gd name="connsiteY9" fmla="*/ 119062 h 647700"/>
              <a:gd name="connsiteX10" fmla="*/ 495300 w 5153025"/>
              <a:gd name="connsiteY10" fmla="*/ 152400 h 647700"/>
              <a:gd name="connsiteX11" fmla="*/ 1243013 w 5153025"/>
              <a:gd name="connsiteY11" fmla="*/ 152400 h 647700"/>
              <a:gd name="connsiteX12" fmla="*/ 1243013 w 5153025"/>
              <a:gd name="connsiteY12" fmla="*/ 166687 h 647700"/>
              <a:gd name="connsiteX13" fmla="*/ 1295400 w 5153025"/>
              <a:gd name="connsiteY13" fmla="*/ 171450 h 647700"/>
              <a:gd name="connsiteX14" fmla="*/ 1295400 w 5153025"/>
              <a:gd name="connsiteY14" fmla="*/ 200025 h 647700"/>
              <a:gd name="connsiteX15" fmla="*/ 1343025 w 5153025"/>
              <a:gd name="connsiteY15" fmla="*/ 200025 h 647700"/>
              <a:gd name="connsiteX16" fmla="*/ 1343025 w 5153025"/>
              <a:gd name="connsiteY16" fmla="*/ 228600 h 647700"/>
              <a:gd name="connsiteX17" fmla="*/ 1428750 w 5153025"/>
              <a:gd name="connsiteY17" fmla="*/ 228600 h 647700"/>
              <a:gd name="connsiteX18" fmla="*/ 1428750 w 5153025"/>
              <a:gd name="connsiteY18" fmla="*/ 257175 h 647700"/>
              <a:gd name="connsiteX19" fmla="*/ 1857375 w 5153025"/>
              <a:gd name="connsiteY19" fmla="*/ 257175 h 647700"/>
              <a:gd name="connsiteX20" fmla="*/ 1857375 w 5153025"/>
              <a:gd name="connsiteY20" fmla="*/ 276225 h 647700"/>
              <a:gd name="connsiteX21" fmla="*/ 1985963 w 5153025"/>
              <a:gd name="connsiteY21" fmla="*/ 276225 h 647700"/>
              <a:gd name="connsiteX22" fmla="*/ 1985963 w 5153025"/>
              <a:gd name="connsiteY22" fmla="*/ 304800 h 647700"/>
              <a:gd name="connsiteX23" fmla="*/ 2362200 w 5153025"/>
              <a:gd name="connsiteY23" fmla="*/ 309562 h 647700"/>
              <a:gd name="connsiteX24" fmla="*/ 2362200 w 5153025"/>
              <a:gd name="connsiteY24" fmla="*/ 333375 h 647700"/>
              <a:gd name="connsiteX25" fmla="*/ 2857500 w 5153025"/>
              <a:gd name="connsiteY25" fmla="*/ 328612 h 647700"/>
              <a:gd name="connsiteX26" fmla="*/ 2857500 w 5153025"/>
              <a:gd name="connsiteY26" fmla="*/ 352425 h 647700"/>
              <a:gd name="connsiteX27" fmla="*/ 4038600 w 5153025"/>
              <a:gd name="connsiteY27" fmla="*/ 357187 h 647700"/>
              <a:gd name="connsiteX28" fmla="*/ 4038600 w 5153025"/>
              <a:gd name="connsiteY28" fmla="*/ 385762 h 647700"/>
              <a:gd name="connsiteX29" fmla="*/ 4090988 w 5153025"/>
              <a:gd name="connsiteY29" fmla="*/ 390525 h 647700"/>
              <a:gd name="connsiteX30" fmla="*/ 4090988 w 5153025"/>
              <a:gd name="connsiteY30" fmla="*/ 447675 h 647700"/>
              <a:gd name="connsiteX31" fmla="*/ 4138613 w 5153025"/>
              <a:gd name="connsiteY31" fmla="*/ 447675 h 647700"/>
              <a:gd name="connsiteX32" fmla="*/ 4138613 w 5153025"/>
              <a:gd name="connsiteY32" fmla="*/ 481012 h 647700"/>
              <a:gd name="connsiteX33" fmla="*/ 4743450 w 5153025"/>
              <a:gd name="connsiteY33" fmla="*/ 481012 h 647700"/>
              <a:gd name="connsiteX34" fmla="*/ 4743450 w 5153025"/>
              <a:gd name="connsiteY34" fmla="*/ 542925 h 647700"/>
              <a:gd name="connsiteX35" fmla="*/ 5053013 w 5153025"/>
              <a:gd name="connsiteY35" fmla="*/ 547687 h 647700"/>
              <a:gd name="connsiteX36" fmla="*/ 5053013 w 5153025"/>
              <a:gd name="connsiteY36" fmla="*/ 647700 h 647700"/>
              <a:gd name="connsiteX37" fmla="*/ 5153025 w 5153025"/>
              <a:gd name="connsiteY37" fmla="*/ 642937 h 647700"/>
              <a:gd name="connsiteX0" fmla="*/ 0 w 5153025"/>
              <a:gd name="connsiteY0" fmla="*/ 0 h 647700"/>
              <a:gd name="connsiteX1" fmla="*/ 195263 w 5153025"/>
              <a:gd name="connsiteY1" fmla="*/ 0 h 647700"/>
              <a:gd name="connsiteX2" fmla="*/ 195263 w 5153025"/>
              <a:gd name="connsiteY2" fmla="*/ 23812 h 647700"/>
              <a:gd name="connsiteX3" fmla="*/ 309563 w 5153025"/>
              <a:gd name="connsiteY3" fmla="*/ 23812 h 647700"/>
              <a:gd name="connsiteX4" fmla="*/ 309563 w 5153025"/>
              <a:gd name="connsiteY4" fmla="*/ 52387 h 647700"/>
              <a:gd name="connsiteX5" fmla="*/ 442913 w 5153025"/>
              <a:gd name="connsiteY5" fmla="*/ 52387 h 647700"/>
              <a:gd name="connsiteX6" fmla="*/ 440531 w 5153025"/>
              <a:gd name="connsiteY6" fmla="*/ 104775 h 647700"/>
              <a:gd name="connsiteX7" fmla="*/ 461963 w 5153025"/>
              <a:gd name="connsiteY7" fmla="*/ 104775 h 647700"/>
              <a:gd name="connsiteX8" fmla="*/ 461963 w 5153025"/>
              <a:gd name="connsiteY8" fmla="*/ 119062 h 647700"/>
              <a:gd name="connsiteX9" fmla="*/ 495300 w 5153025"/>
              <a:gd name="connsiteY9" fmla="*/ 119062 h 647700"/>
              <a:gd name="connsiteX10" fmla="*/ 495300 w 5153025"/>
              <a:gd name="connsiteY10" fmla="*/ 152400 h 647700"/>
              <a:gd name="connsiteX11" fmla="*/ 1243013 w 5153025"/>
              <a:gd name="connsiteY11" fmla="*/ 152400 h 647700"/>
              <a:gd name="connsiteX12" fmla="*/ 1243013 w 5153025"/>
              <a:gd name="connsiteY12" fmla="*/ 169069 h 647700"/>
              <a:gd name="connsiteX13" fmla="*/ 1295400 w 5153025"/>
              <a:gd name="connsiteY13" fmla="*/ 171450 h 647700"/>
              <a:gd name="connsiteX14" fmla="*/ 1295400 w 5153025"/>
              <a:gd name="connsiteY14" fmla="*/ 200025 h 647700"/>
              <a:gd name="connsiteX15" fmla="*/ 1343025 w 5153025"/>
              <a:gd name="connsiteY15" fmla="*/ 200025 h 647700"/>
              <a:gd name="connsiteX16" fmla="*/ 1343025 w 5153025"/>
              <a:gd name="connsiteY16" fmla="*/ 228600 h 647700"/>
              <a:gd name="connsiteX17" fmla="*/ 1428750 w 5153025"/>
              <a:gd name="connsiteY17" fmla="*/ 228600 h 647700"/>
              <a:gd name="connsiteX18" fmla="*/ 1428750 w 5153025"/>
              <a:gd name="connsiteY18" fmla="*/ 257175 h 647700"/>
              <a:gd name="connsiteX19" fmla="*/ 1857375 w 5153025"/>
              <a:gd name="connsiteY19" fmla="*/ 257175 h 647700"/>
              <a:gd name="connsiteX20" fmla="*/ 1857375 w 5153025"/>
              <a:gd name="connsiteY20" fmla="*/ 276225 h 647700"/>
              <a:gd name="connsiteX21" fmla="*/ 1985963 w 5153025"/>
              <a:gd name="connsiteY21" fmla="*/ 276225 h 647700"/>
              <a:gd name="connsiteX22" fmla="*/ 1985963 w 5153025"/>
              <a:gd name="connsiteY22" fmla="*/ 304800 h 647700"/>
              <a:gd name="connsiteX23" fmla="*/ 2362200 w 5153025"/>
              <a:gd name="connsiteY23" fmla="*/ 309562 h 647700"/>
              <a:gd name="connsiteX24" fmla="*/ 2362200 w 5153025"/>
              <a:gd name="connsiteY24" fmla="*/ 333375 h 647700"/>
              <a:gd name="connsiteX25" fmla="*/ 2857500 w 5153025"/>
              <a:gd name="connsiteY25" fmla="*/ 328612 h 647700"/>
              <a:gd name="connsiteX26" fmla="*/ 2857500 w 5153025"/>
              <a:gd name="connsiteY26" fmla="*/ 352425 h 647700"/>
              <a:gd name="connsiteX27" fmla="*/ 4038600 w 5153025"/>
              <a:gd name="connsiteY27" fmla="*/ 357187 h 647700"/>
              <a:gd name="connsiteX28" fmla="*/ 4038600 w 5153025"/>
              <a:gd name="connsiteY28" fmla="*/ 385762 h 647700"/>
              <a:gd name="connsiteX29" fmla="*/ 4090988 w 5153025"/>
              <a:gd name="connsiteY29" fmla="*/ 390525 h 647700"/>
              <a:gd name="connsiteX30" fmla="*/ 4090988 w 5153025"/>
              <a:gd name="connsiteY30" fmla="*/ 447675 h 647700"/>
              <a:gd name="connsiteX31" fmla="*/ 4138613 w 5153025"/>
              <a:gd name="connsiteY31" fmla="*/ 447675 h 647700"/>
              <a:gd name="connsiteX32" fmla="*/ 4138613 w 5153025"/>
              <a:gd name="connsiteY32" fmla="*/ 481012 h 647700"/>
              <a:gd name="connsiteX33" fmla="*/ 4743450 w 5153025"/>
              <a:gd name="connsiteY33" fmla="*/ 481012 h 647700"/>
              <a:gd name="connsiteX34" fmla="*/ 4743450 w 5153025"/>
              <a:gd name="connsiteY34" fmla="*/ 542925 h 647700"/>
              <a:gd name="connsiteX35" fmla="*/ 5053013 w 5153025"/>
              <a:gd name="connsiteY35" fmla="*/ 547687 h 647700"/>
              <a:gd name="connsiteX36" fmla="*/ 5053013 w 5153025"/>
              <a:gd name="connsiteY36" fmla="*/ 647700 h 647700"/>
              <a:gd name="connsiteX37" fmla="*/ 5153025 w 5153025"/>
              <a:gd name="connsiteY37" fmla="*/ 642937 h 647700"/>
              <a:gd name="connsiteX0" fmla="*/ 0 w 5153025"/>
              <a:gd name="connsiteY0" fmla="*/ 0 h 647700"/>
              <a:gd name="connsiteX1" fmla="*/ 195263 w 5153025"/>
              <a:gd name="connsiteY1" fmla="*/ 0 h 647700"/>
              <a:gd name="connsiteX2" fmla="*/ 195263 w 5153025"/>
              <a:gd name="connsiteY2" fmla="*/ 23812 h 647700"/>
              <a:gd name="connsiteX3" fmla="*/ 309563 w 5153025"/>
              <a:gd name="connsiteY3" fmla="*/ 23812 h 647700"/>
              <a:gd name="connsiteX4" fmla="*/ 309563 w 5153025"/>
              <a:gd name="connsiteY4" fmla="*/ 52387 h 647700"/>
              <a:gd name="connsiteX5" fmla="*/ 442913 w 5153025"/>
              <a:gd name="connsiteY5" fmla="*/ 52387 h 647700"/>
              <a:gd name="connsiteX6" fmla="*/ 440531 w 5153025"/>
              <a:gd name="connsiteY6" fmla="*/ 104775 h 647700"/>
              <a:gd name="connsiteX7" fmla="*/ 461963 w 5153025"/>
              <a:gd name="connsiteY7" fmla="*/ 104775 h 647700"/>
              <a:gd name="connsiteX8" fmla="*/ 461963 w 5153025"/>
              <a:gd name="connsiteY8" fmla="*/ 119062 h 647700"/>
              <a:gd name="connsiteX9" fmla="*/ 495300 w 5153025"/>
              <a:gd name="connsiteY9" fmla="*/ 119062 h 647700"/>
              <a:gd name="connsiteX10" fmla="*/ 495300 w 5153025"/>
              <a:gd name="connsiteY10" fmla="*/ 152400 h 647700"/>
              <a:gd name="connsiteX11" fmla="*/ 1243013 w 5153025"/>
              <a:gd name="connsiteY11" fmla="*/ 152400 h 647700"/>
              <a:gd name="connsiteX12" fmla="*/ 1243013 w 5153025"/>
              <a:gd name="connsiteY12" fmla="*/ 171450 h 647700"/>
              <a:gd name="connsiteX13" fmla="*/ 1295400 w 5153025"/>
              <a:gd name="connsiteY13" fmla="*/ 171450 h 647700"/>
              <a:gd name="connsiteX14" fmla="*/ 1295400 w 5153025"/>
              <a:gd name="connsiteY14" fmla="*/ 200025 h 647700"/>
              <a:gd name="connsiteX15" fmla="*/ 1343025 w 5153025"/>
              <a:gd name="connsiteY15" fmla="*/ 200025 h 647700"/>
              <a:gd name="connsiteX16" fmla="*/ 1343025 w 5153025"/>
              <a:gd name="connsiteY16" fmla="*/ 228600 h 647700"/>
              <a:gd name="connsiteX17" fmla="*/ 1428750 w 5153025"/>
              <a:gd name="connsiteY17" fmla="*/ 228600 h 647700"/>
              <a:gd name="connsiteX18" fmla="*/ 1428750 w 5153025"/>
              <a:gd name="connsiteY18" fmla="*/ 257175 h 647700"/>
              <a:gd name="connsiteX19" fmla="*/ 1857375 w 5153025"/>
              <a:gd name="connsiteY19" fmla="*/ 257175 h 647700"/>
              <a:gd name="connsiteX20" fmla="*/ 1857375 w 5153025"/>
              <a:gd name="connsiteY20" fmla="*/ 276225 h 647700"/>
              <a:gd name="connsiteX21" fmla="*/ 1985963 w 5153025"/>
              <a:gd name="connsiteY21" fmla="*/ 276225 h 647700"/>
              <a:gd name="connsiteX22" fmla="*/ 1985963 w 5153025"/>
              <a:gd name="connsiteY22" fmla="*/ 304800 h 647700"/>
              <a:gd name="connsiteX23" fmla="*/ 2362200 w 5153025"/>
              <a:gd name="connsiteY23" fmla="*/ 309562 h 647700"/>
              <a:gd name="connsiteX24" fmla="*/ 2362200 w 5153025"/>
              <a:gd name="connsiteY24" fmla="*/ 333375 h 647700"/>
              <a:gd name="connsiteX25" fmla="*/ 2857500 w 5153025"/>
              <a:gd name="connsiteY25" fmla="*/ 328612 h 647700"/>
              <a:gd name="connsiteX26" fmla="*/ 2857500 w 5153025"/>
              <a:gd name="connsiteY26" fmla="*/ 352425 h 647700"/>
              <a:gd name="connsiteX27" fmla="*/ 4038600 w 5153025"/>
              <a:gd name="connsiteY27" fmla="*/ 357187 h 647700"/>
              <a:gd name="connsiteX28" fmla="*/ 4038600 w 5153025"/>
              <a:gd name="connsiteY28" fmla="*/ 385762 h 647700"/>
              <a:gd name="connsiteX29" fmla="*/ 4090988 w 5153025"/>
              <a:gd name="connsiteY29" fmla="*/ 390525 h 647700"/>
              <a:gd name="connsiteX30" fmla="*/ 4090988 w 5153025"/>
              <a:gd name="connsiteY30" fmla="*/ 447675 h 647700"/>
              <a:gd name="connsiteX31" fmla="*/ 4138613 w 5153025"/>
              <a:gd name="connsiteY31" fmla="*/ 447675 h 647700"/>
              <a:gd name="connsiteX32" fmla="*/ 4138613 w 5153025"/>
              <a:gd name="connsiteY32" fmla="*/ 481012 h 647700"/>
              <a:gd name="connsiteX33" fmla="*/ 4743450 w 5153025"/>
              <a:gd name="connsiteY33" fmla="*/ 481012 h 647700"/>
              <a:gd name="connsiteX34" fmla="*/ 4743450 w 5153025"/>
              <a:gd name="connsiteY34" fmla="*/ 542925 h 647700"/>
              <a:gd name="connsiteX35" fmla="*/ 5053013 w 5153025"/>
              <a:gd name="connsiteY35" fmla="*/ 547687 h 647700"/>
              <a:gd name="connsiteX36" fmla="*/ 5053013 w 5153025"/>
              <a:gd name="connsiteY36" fmla="*/ 647700 h 647700"/>
              <a:gd name="connsiteX37" fmla="*/ 5153025 w 5153025"/>
              <a:gd name="connsiteY37" fmla="*/ 642937 h 647700"/>
              <a:gd name="connsiteX0" fmla="*/ 0 w 5153025"/>
              <a:gd name="connsiteY0" fmla="*/ 0 h 647700"/>
              <a:gd name="connsiteX1" fmla="*/ 195263 w 5153025"/>
              <a:gd name="connsiteY1" fmla="*/ 0 h 647700"/>
              <a:gd name="connsiteX2" fmla="*/ 195263 w 5153025"/>
              <a:gd name="connsiteY2" fmla="*/ 23812 h 647700"/>
              <a:gd name="connsiteX3" fmla="*/ 309563 w 5153025"/>
              <a:gd name="connsiteY3" fmla="*/ 23812 h 647700"/>
              <a:gd name="connsiteX4" fmla="*/ 309563 w 5153025"/>
              <a:gd name="connsiteY4" fmla="*/ 52387 h 647700"/>
              <a:gd name="connsiteX5" fmla="*/ 442913 w 5153025"/>
              <a:gd name="connsiteY5" fmla="*/ 52387 h 647700"/>
              <a:gd name="connsiteX6" fmla="*/ 440531 w 5153025"/>
              <a:gd name="connsiteY6" fmla="*/ 104775 h 647700"/>
              <a:gd name="connsiteX7" fmla="*/ 461963 w 5153025"/>
              <a:gd name="connsiteY7" fmla="*/ 104775 h 647700"/>
              <a:gd name="connsiteX8" fmla="*/ 461963 w 5153025"/>
              <a:gd name="connsiteY8" fmla="*/ 119062 h 647700"/>
              <a:gd name="connsiteX9" fmla="*/ 495300 w 5153025"/>
              <a:gd name="connsiteY9" fmla="*/ 119062 h 647700"/>
              <a:gd name="connsiteX10" fmla="*/ 495300 w 5153025"/>
              <a:gd name="connsiteY10" fmla="*/ 152400 h 647700"/>
              <a:gd name="connsiteX11" fmla="*/ 1243013 w 5153025"/>
              <a:gd name="connsiteY11" fmla="*/ 152400 h 647700"/>
              <a:gd name="connsiteX12" fmla="*/ 1243013 w 5153025"/>
              <a:gd name="connsiteY12" fmla="*/ 171450 h 647700"/>
              <a:gd name="connsiteX13" fmla="*/ 1295400 w 5153025"/>
              <a:gd name="connsiteY13" fmla="*/ 171450 h 647700"/>
              <a:gd name="connsiteX14" fmla="*/ 1295400 w 5153025"/>
              <a:gd name="connsiteY14" fmla="*/ 200025 h 647700"/>
              <a:gd name="connsiteX15" fmla="*/ 1343025 w 5153025"/>
              <a:gd name="connsiteY15" fmla="*/ 200025 h 647700"/>
              <a:gd name="connsiteX16" fmla="*/ 1343025 w 5153025"/>
              <a:gd name="connsiteY16" fmla="*/ 228600 h 647700"/>
              <a:gd name="connsiteX17" fmla="*/ 1428750 w 5153025"/>
              <a:gd name="connsiteY17" fmla="*/ 228600 h 647700"/>
              <a:gd name="connsiteX18" fmla="*/ 1428750 w 5153025"/>
              <a:gd name="connsiteY18" fmla="*/ 257175 h 647700"/>
              <a:gd name="connsiteX19" fmla="*/ 1857375 w 5153025"/>
              <a:gd name="connsiteY19" fmla="*/ 257175 h 647700"/>
              <a:gd name="connsiteX20" fmla="*/ 1857375 w 5153025"/>
              <a:gd name="connsiteY20" fmla="*/ 276225 h 647700"/>
              <a:gd name="connsiteX21" fmla="*/ 1985963 w 5153025"/>
              <a:gd name="connsiteY21" fmla="*/ 276225 h 647700"/>
              <a:gd name="connsiteX22" fmla="*/ 1985963 w 5153025"/>
              <a:gd name="connsiteY22" fmla="*/ 307181 h 647700"/>
              <a:gd name="connsiteX23" fmla="*/ 2362200 w 5153025"/>
              <a:gd name="connsiteY23" fmla="*/ 309562 h 647700"/>
              <a:gd name="connsiteX24" fmla="*/ 2362200 w 5153025"/>
              <a:gd name="connsiteY24" fmla="*/ 333375 h 647700"/>
              <a:gd name="connsiteX25" fmla="*/ 2857500 w 5153025"/>
              <a:gd name="connsiteY25" fmla="*/ 328612 h 647700"/>
              <a:gd name="connsiteX26" fmla="*/ 2857500 w 5153025"/>
              <a:gd name="connsiteY26" fmla="*/ 352425 h 647700"/>
              <a:gd name="connsiteX27" fmla="*/ 4038600 w 5153025"/>
              <a:gd name="connsiteY27" fmla="*/ 357187 h 647700"/>
              <a:gd name="connsiteX28" fmla="*/ 4038600 w 5153025"/>
              <a:gd name="connsiteY28" fmla="*/ 385762 h 647700"/>
              <a:gd name="connsiteX29" fmla="*/ 4090988 w 5153025"/>
              <a:gd name="connsiteY29" fmla="*/ 390525 h 647700"/>
              <a:gd name="connsiteX30" fmla="*/ 4090988 w 5153025"/>
              <a:gd name="connsiteY30" fmla="*/ 447675 h 647700"/>
              <a:gd name="connsiteX31" fmla="*/ 4138613 w 5153025"/>
              <a:gd name="connsiteY31" fmla="*/ 447675 h 647700"/>
              <a:gd name="connsiteX32" fmla="*/ 4138613 w 5153025"/>
              <a:gd name="connsiteY32" fmla="*/ 481012 h 647700"/>
              <a:gd name="connsiteX33" fmla="*/ 4743450 w 5153025"/>
              <a:gd name="connsiteY33" fmla="*/ 481012 h 647700"/>
              <a:gd name="connsiteX34" fmla="*/ 4743450 w 5153025"/>
              <a:gd name="connsiteY34" fmla="*/ 542925 h 647700"/>
              <a:gd name="connsiteX35" fmla="*/ 5053013 w 5153025"/>
              <a:gd name="connsiteY35" fmla="*/ 547687 h 647700"/>
              <a:gd name="connsiteX36" fmla="*/ 5053013 w 5153025"/>
              <a:gd name="connsiteY36" fmla="*/ 647700 h 647700"/>
              <a:gd name="connsiteX37" fmla="*/ 5153025 w 5153025"/>
              <a:gd name="connsiteY37" fmla="*/ 642937 h 647700"/>
              <a:gd name="connsiteX0" fmla="*/ 0 w 5153025"/>
              <a:gd name="connsiteY0" fmla="*/ 0 h 647700"/>
              <a:gd name="connsiteX1" fmla="*/ 195263 w 5153025"/>
              <a:gd name="connsiteY1" fmla="*/ 0 h 647700"/>
              <a:gd name="connsiteX2" fmla="*/ 195263 w 5153025"/>
              <a:gd name="connsiteY2" fmla="*/ 23812 h 647700"/>
              <a:gd name="connsiteX3" fmla="*/ 309563 w 5153025"/>
              <a:gd name="connsiteY3" fmla="*/ 23812 h 647700"/>
              <a:gd name="connsiteX4" fmla="*/ 309563 w 5153025"/>
              <a:gd name="connsiteY4" fmla="*/ 52387 h 647700"/>
              <a:gd name="connsiteX5" fmla="*/ 442913 w 5153025"/>
              <a:gd name="connsiteY5" fmla="*/ 52387 h 647700"/>
              <a:gd name="connsiteX6" fmla="*/ 440531 w 5153025"/>
              <a:gd name="connsiteY6" fmla="*/ 104775 h 647700"/>
              <a:gd name="connsiteX7" fmla="*/ 461963 w 5153025"/>
              <a:gd name="connsiteY7" fmla="*/ 104775 h 647700"/>
              <a:gd name="connsiteX8" fmla="*/ 461963 w 5153025"/>
              <a:gd name="connsiteY8" fmla="*/ 119062 h 647700"/>
              <a:gd name="connsiteX9" fmla="*/ 495300 w 5153025"/>
              <a:gd name="connsiteY9" fmla="*/ 119062 h 647700"/>
              <a:gd name="connsiteX10" fmla="*/ 495300 w 5153025"/>
              <a:gd name="connsiteY10" fmla="*/ 152400 h 647700"/>
              <a:gd name="connsiteX11" fmla="*/ 1243013 w 5153025"/>
              <a:gd name="connsiteY11" fmla="*/ 152400 h 647700"/>
              <a:gd name="connsiteX12" fmla="*/ 1243013 w 5153025"/>
              <a:gd name="connsiteY12" fmla="*/ 171450 h 647700"/>
              <a:gd name="connsiteX13" fmla="*/ 1295400 w 5153025"/>
              <a:gd name="connsiteY13" fmla="*/ 171450 h 647700"/>
              <a:gd name="connsiteX14" fmla="*/ 1295400 w 5153025"/>
              <a:gd name="connsiteY14" fmla="*/ 200025 h 647700"/>
              <a:gd name="connsiteX15" fmla="*/ 1343025 w 5153025"/>
              <a:gd name="connsiteY15" fmla="*/ 200025 h 647700"/>
              <a:gd name="connsiteX16" fmla="*/ 1343025 w 5153025"/>
              <a:gd name="connsiteY16" fmla="*/ 228600 h 647700"/>
              <a:gd name="connsiteX17" fmla="*/ 1428750 w 5153025"/>
              <a:gd name="connsiteY17" fmla="*/ 228600 h 647700"/>
              <a:gd name="connsiteX18" fmla="*/ 1428750 w 5153025"/>
              <a:gd name="connsiteY18" fmla="*/ 257175 h 647700"/>
              <a:gd name="connsiteX19" fmla="*/ 1857375 w 5153025"/>
              <a:gd name="connsiteY19" fmla="*/ 257175 h 647700"/>
              <a:gd name="connsiteX20" fmla="*/ 1857375 w 5153025"/>
              <a:gd name="connsiteY20" fmla="*/ 276225 h 647700"/>
              <a:gd name="connsiteX21" fmla="*/ 1985963 w 5153025"/>
              <a:gd name="connsiteY21" fmla="*/ 276225 h 647700"/>
              <a:gd name="connsiteX22" fmla="*/ 1985963 w 5153025"/>
              <a:gd name="connsiteY22" fmla="*/ 307181 h 647700"/>
              <a:gd name="connsiteX23" fmla="*/ 2362200 w 5153025"/>
              <a:gd name="connsiteY23" fmla="*/ 309562 h 647700"/>
              <a:gd name="connsiteX24" fmla="*/ 2362200 w 5153025"/>
              <a:gd name="connsiteY24" fmla="*/ 333375 h 647700"/>
              <a:gd name="connsiteX25" fmla="*/ 2857500 w 5153025"/>
              <a:gd name="connsiteY25" fmla="*/ 333374 h 647700"/>
              <a:gd name="connsiteX26" fmla="*/ 2857500 w 5153025"/>
              <a:gd name="connsiteY26" fmla="*/ 352425 h 647700"/>
              <a:gd name="connsiteX27" fmla="*/ 4038600 w 5153025"/>
              <a:gd name="connsiteY27" fmla="*/ 357187 h 647700"/>
              <a:gd name="connsiteX28" fmla="*/ 4038600 w 5153025"/>
              <a:gd name="connsiteY28" fmla="*/ 385762 h 647700"/>
              <a:gd name="connsiteX29" fmla="*/ 4090988 w 5153025"/>
              <a:gd name="connsiteY29" fmla="*/ 390525 h 647700"/>
              <a:gd name="connsiteX30" fmla="*/ 4090988 w 5153025"/>
              <a:gd name="connsiteY30" fmla="*/ 447675 h 647700"/>
              <a:gd name="connsiteX31" fmla="*/ 4138613 w 5153025"/>
              <a:gd name="connsiteY31" fmla="*/ 447675 h 647700"/>
              <a:gd name="connsiteX32" fmla="*/ 4138613 w 5153025"/>
              <a:gd name="connsiteY32" fmla="*/ 481012 h 647700"/>
              <a:gd name="connsiteX33" fmla="*/ 4743450 w 5153025"/>
              <a:gd name="connsiteY33" fmla="*/ 481012 h 647700"/>
              <a:gd name="connsiteX34" fmla="*/ 4743450 w 5153025"/>
              <a:gd name="connsiteY34" fmla="*/ 542925 h 647700"/>
              <a:gd name="connsiteX35" fmla="*/ 5053013 w 5153025"/>
              <a:gd name="connsiteY35" fmla="*/ 547687 h 647700"/>
              <a:gd name="connsiteX36" fmla="*/ 5053013 w 5153025"/>
              <a:gd name="connsiteY36" fmla="*/ 647700 h 647700"/>
              <a:gd name="connsiteX37" fmla="*/ 5153025 w 5153025"/>
              <a:gd name="connsiteY37" fmla="*/ 642937 h 647700"/>
              <a:gd name="connsiteX0" fmla="*/ 0 w 5153025"/>
              <a:gd name="connsiteY0" fmla="*/ 0 h 647700"/>
              <a:gd name="connsiteX1" fmla="*/ 195263 w 5153025"/>
              <a:gd name="connsiteY1" fmla="*/ 0 h 647700"/>
              <a:gd name="connsiteX2" fmla="*/ 195263 w 5153025"/>
              <a:gd name="connsiteY2" fmla="*/ 23812 h 647700"/>
              <a:gd name="connsiteX3" fmla="*/ 309563 w 5153025"/>
              <a:gd name="connsiteY3" fmla="*/ 23812 h 647700"/>
              <a:gd name="connsiteX4" fmla="*/ 309563 w 5153025"/>
              <a:gd name="connsiteY4" fmla="*/ 52387 h 647700"/>
              <a:gd name="connsiteX5" fmla="*/ 442913 w 5153025"/>
              <a:gd name="connsiteY5" fmla="*/ 52387 h 647700"/>
              <a:gd name="connsiteX6" fmla="*/ 440531 w 5153025"/>
              <a:gd name="connsiteY6" fmla="*/ 104775 h 647700"/>
              <a:gd name="connsiteX7" fmla="*/ 461963 w 5153025"/>
              <a:gd name="connsiteY7" fmla="*/ 104775 h 647700"/>
              <a:gd name="connsiteX8" fmla="*/ 461963 w 5153025"/>
              <a:gd name="connsiteY8" fmla="*/ 119062 h 647700"/>
              <a:gd name="connsiteX9" fmla="*/ 495300 w 5153025"/>
              <a:gd name="connsiteY9" fmla="*/ 119062 h 647700"/>
              <a:gd name="connsiteX10" fmla="*/ 495300 w 5153025"/>
              <a:gd name="connsiteY10" fmla="*/ 152400 h 647700"/>
              <a:gd name="connsiteX11" fmla="*/ 1243013 w 5153025"/>
              <a:gd name="connsiteY11" fmla="*/ 152400 h 647700"/>
              <a:gd name="connsiteX12" fmla="*/ 1243013 w 5153025"/>
              <a:gd name="connsiteY12" fmla="*/ 171450 h 647700"/>
              <a:gd name="connsiteX13" fmla="*/ 1295400 w 5153025"/>
              <a:gd name="connsiteY13" fmla="*/ 171450 h 647700"/>
              <a:gd name="connsiteX14" fmla="*/ 1295400 w 5153025"/>
              <a:gd name="connsiteY14" fmla="*/ 200025 h 647700"/>
              <a:gd name="connsiteX15" fmla="*/ 1343025 w 5153025"/>
              <a:gd name="connsiteY15" fmla="*/ 200025 h 647700"/>
              <a:gd name="connsiteX16" fmla="*/ 1343025 w 5153025"/>
              <a:gd name="connsiteY16" fmla="*/ 228600 h 647700"/>
              <a:gd name="connsiteX17" fmla="*/ 1428750 w 5153025"/>
              <a:gd name="connsiteY17" fmla="*/ 228600 h 647700"/>
              <a:gd name="connsiteX18" fmla="*/ 1428750 w 5153025"/>
              <a:gd name="connsiteY18" fmla="*/ 257175 h 647700"/>
              <a:gd name="connsiteX19" fmla="*/ 1857375 w 5153025"/>
              <a:gd name="connsiteY19" fmla="*/ 257175 h 647700"/>
              <a:gd name="connsiteX20" fmla="*/ 1857375 w 5153025"/>
              <a:gd name="connsiteY20" fmla="*/ 276225 h 647700"/>
              <a:gd name="connsiteX21" fmla="*/ 1985963 w 5153025"/>
              <a:gd name="connsiteY21" fmla="*/ 276225 h 647700"/>
              <a:gd name="connsiteX22" fmla="*/ 1985963 w 5153025"/>
              <a:gd name="connsiteY22" fmla="*/ 307181 h 647700"/>
              <a:gd name="connsiteX23" fmla="*/ 2362200 w 5153025"/>
              <a:gd name="connsiteY23" fmla="*/ 309562 h 647700"/>
              <a:gd name="connsiteX24" fmla="*/ 2362200 w 5153025"/>
              <a:gd name="connsiteY24" fmla="*/ 333375 h 647700"/>
              <a:gd name="connsiteX25" fmla="*/ 2857500 w 5153025"/>
              <a:gd name="connsiteY25" fmla="*/ 333374 h 647700"/>
              <a:gd name="connsiteX26" fmla="*/ 2857500 w 5153025"/>
              <a:gd name="connsiteY26" fmla="*/ 352425 h 647700"/>
              <a:gd name="connsiteX27" fmla="*/ 4038600 w 5153025"/>
              <a:gd name="connsiteY27" fmla="*/ 357187 h 647700"/>
              <a:gd name="connsiteX28" fmla="*/ 4038600 w 5153025"/>
              <a:gd name="connsiteY28" fmla="*/ 392906 h 647700"/>
              <a:gd name="connsiteX29" fmla="*/ 4090988 w 5153025"/>
              <a:gd name="connsiteY29" fmla="*/ 390525 h 647700"/>
              <a:gd name="connsiteX30" fmla="*/ 4090988 w 5153025"/>
              <a:gd name="connsiteY30" fmla="*/ 447675 h 647700"/>
              <a:gd name="connsiteX31" fmla="*/ 4138613 w 5153025"/>
              <a:gd name="connsiteY31" fmla="*/ 447675 h 647700"/>
              <a:gd name="connsiteX32" fmla="*/ 4138613 w 5153025"/>
              <a:gd name="connsiteY32" fmla="*/ 481012 h 647700"/>
              <a:gd name="connsiteX33" fmla="*/ 4743450 w 5153025"/>
              <a:gd name="connsiteY33" fmla="*/ 481012 h 647700"/>
              <a:gd name="connsiteX34" fmla="*/ 4743450 w 5153025"/>
              <a:gd name="connsiteY34" fmla="*/ 542925 h 647700"/>
              <a:gd name="connsiteX35" fmla="*/ 5053013 w 5153025"/>
              <a:gd name="connsiteY35" fmla="*/ 547687 h 647700"/>
              <a:gd name="connsiteX36" fmla="*/ 5053013 w 5153025"/>
              <a:gd name="connsiteY36" fmla="*/ 647700 h 647700"/>
              <a:gd name="connsiteX37" fmla="*/ 5153025 w 5153025"/>
              <a:gd name="connsiteY37" fmla="*/ 642937 h 647700"/>
              <a:gd name="connsiteX0" fmla="*/ 0 w 5153025"/>
              <a:gd name="connsiteY0" fmla="*/ 0 h 647700"/>
              <a:gd name="connsiteX1" fmla="*/ 195263 w 5153025"/>
              <a:gd name="connsiteY1" fmla="*/ 0 h 647700"/>
              <a:gd name="connsiteX2" fmla="*/ 195263 w 5153025"/>
              <a:gd name="connsiteY2" fmla="*/ 23812 h 647700"/>
              <a:gd name="connsiteX3" fmla="*/ 309563 w 5153025"/>
              <a:gd name="connsiteY3" fmla="*/ 23812 h 647700"/>
              <a:gd name="connsiteX4" fmla="*/ 309563 w 5153025"/>
              <a:gd name="connsiteY4" fmla="*/ 52387 h 647700"/>
              <a:gd name="connsiteX5" fmla="*/ 442913 w 5153025"/>
              <a:gd name="connsiteY5" fmla="*/ 52387 h 647700"/>
              <a:gd name="connsiteX6" fmla="*/ 440531 w 5153025"/>
              <a:gd name="connsiteY6" fmla="*/ 104775 h 647700"/>
              <a:gd name="connsiteX7" fmla="*/ 461963 w 5153025"/>
              <a:gd name="connsiteY7" fmla="*/ 104775 h 647700"/>
              <a:gd name="connsiteX8" fmla="*/ 461963 w 5153025"/>
              <a:gd name="connsiteY8" fmla="*/ 119062 h 647700"/>
              <a:gd name="connsiteX9" fmla="*/ 495300 w 5153025"/>
              <a:gd name="connsiteY9" fmla="*/ 119062 h 647700"/>
              <a:gd name="connsiteX10" fmla="*/ 495300 w 5153025"/>
              <a:gd name="connsiteY10" fmla="*/ 152400 h 647700"/>
              <a:gd name="connsiteX11" fmla="*/ 1243013 w 5153025"/>
              <a:gd name="connsiteY11" fmla="*/ 152400 h 647700"/>
              <a:gd name="connsiteX12" fmla="*/ 1243013 w 5153025"/>
              <a:gd name="connsiteY12" fmla="*/ 171450 h 647700"/>
              <a:gd name="connsiteX13" fmla="*/ 1295400 w 5153025"/>
              <a:gd name="connsiteY13" fmla="*/ 171450 h 647700"/>
              <a:gd name="connsiteX14" fmla="*/ 1295400 w 5153025"/>
              <a:gd name="connsiteY14" fmla="*/ 200025 h 647700"/>
              <a:gd name="connsiteX15" fmla="*/ 1343025 w 5153025"/>
              <a:gd name="connsiteY15" fmla="*/ 200025 h 647700"/>
              <a:gd name="connsiteX16" fmla="*/ 1343025 w 5153025"/>
              <a:gd name="connsiteY16" fmla="*/ 228600 h 647700"/>
              <a:gd name="connsiteX17" fmla="*/ 1428750 w 5153025"/>
              <a:gd name="connsiteY17" fmla="*/ 228600 h 647700"/>
              <a:gd name="connsiteX18" fmla="*/ 1428750 w 5153025"/>
              <a:gd name="connsiteY18" fmla="*/ 257175 h 647700"/>
              <a:gd name="connsiteX19" fmla="*/ 1857375 w 5153025"/>
              <a:gd name="connsiteY19" fmla="*/ 257175 h 647700"/>
              <a:gd name="connsiteX20" fmla="*/ 1857375 w 5153025"/>
              <a:gd name="connsiteY20" fmla="*/ 276225 h 647700"/>
              <a:gd name="connsiteX21" fmla="*/ 1985963 w 5153025"/>
              <a:gd name="connsiteY21" fmla="*/ 276225 h 647700"/>
              <a:gd name="connsiteX22" fmla="*/ 1985963 w 5153025"/>
              <a:gd name="connsiteY22" fmla="*/ 307181 h 647700"/>
              <a:gd name="connsiteX23" fmla="*/ 2362200 w 5153025"/>
              <a:gd name="connsiteY23" fmla="*/ 309562 h 647700"/>
              <a:gd name="connsiteX24" fmla="*/ 2362200 w 5153025"/>
              <a:gd name="connsiteY24" fmla="*/ 333375 h 647700"/>
              <a:gd name="connsiteX25" fmla="*/ 2857500 w 5153025"/>
              <a:gd name="connsiteY25" fmla="*/ 333374 h 647700"/>
              <a:gd name="connsiteX26" fmla="*/ 2857500 w 5153025"/>
              <a:gd name="connsiteY26" fmla="*/ 352425 h 647700"/>
              <a:gd name="connsiteX27" fmla="*/ 4038600 w 5153025"/>
              <a:gd name="connsiteY27" fmla="*/ 357187 h 647700"/>
              <a:gd name="connsiteX28" fmla="*/ 4038600 w 5153025"/>
              <a:gd name="connsiteY28" fmla="*/ 390525 h 647700"/>
              <a:gd name="connsiteX29" fmla="*/ 4090988 w 5153025"/>
              <a:gd name="connsiteY29" fmla="*/ 390525 h 647700"/>
              <a:gd name="connsiteX30" fmla="*/ 4090988 w 5153025"/>
              <a:gd name="connsiteY30" fmla="*/ 447675 h 647700"/>
              <a:gd name="connsiteX31" fmla="*/ 4138613 w 5153025"/>
              <a:gd name="connsiteY31" fmla="*/ 447675 h 647700"/>
              <a:gd name="connsiteX32" fmla="*/ 4138613 w 5153025"/>
              <a:gd name="connsiteY32" fmla="*/ 481012 h 647700"/>
              <a:gd name="connsiteX33" fmla="*/ 4743450 w 5153025"/>
              <a:gd name="connsiteY33" fmla="*/ 481012 h 647700"/>
              <a:gd name="connsiteX34" fmla="*/ 4743450 w 5153025"/>
              <a:gd name="connsiteY34" fmla="*/ 542925 h 647700"/>
              <a:gd name="connsiteX35" fmla="*/ 5053013 w 5153025"/>
              <a:gd name="connsiteY35" fmla="*/ 547687 h 647700"/>
              <a:gd name="connsiteX36" fmla="*/ 5053013 w 5153025"/>
              <a:gd name="connsiteY36" fmla="*/ 647700 h 647700"/>
              <a:gd name="connsiteX37" fmla="*/ 5153025 w 5153025"/>
              <a:gd name="connsiteY37" fmla="*/ 642937 h 647700"/>
              <a:gd name="connsiteX0" fmla="*/ 0 w 5153025"/>
              <a:gd name="connsiteY0" fmla="*/ 0 h 647700"/>
              <a:gd name="connsiteX1" fmla="*/ 195263 w 5153025"/>
              <a:gd name="connsiteY1" fmla="*/ 0 h 647700"/>
              <a:gd name="connsiteX2" fmla="*/ 195263 w 5153025"/>
              <a:gd name="connsiteY2" fmla="*/ 23812 h 647700"/>
              <a:gd name="connsiteX3" fmla="*/ 309563 w 5153025"/>
              <a:gd name="connsiteY3" fmla="*/ 23812 h 647700"/>
              <a:gd name="connsiteX4" fmla="*/ 309563 w 5153025"/>
              <a:gd name="connsiteY4" fmla="*/ 52387 h 647700"/>
              <a:gd name="connsiteX5" fmla="*/ 442913 w 5153025"/>
              <a:gd name="connsiteY5" fmla="*/ 52387 h 647700"/>
              <a:gd name="connsiteX6" fmla="*/ 440531 w 5153025"/>
              <a:gd name="connsiteY6" fmla="*/ 104775 h 647700"/>
              <a:gd name="connsiteX7" fmla="*/ 461963 w 5153025"/>
              <a:gd name="connsiteY7" fmla="*/ 104775 h 647700"/>
              <a:gd name="connsiteX8" fmla="*/ 461963 w 5153025"/>
              <a:gd name="connsiteY8" fmla="*/ 119062 h 647700"/>
              <a:gd name="connsiteX9" fmla="*/ 495300 w 5153025"/>
              <a:gd name="connsiteY9" fmla="*/ 119062 h 647700"/>
              <a:gd name="connsiteX10" fmla="*/ 495300 w 5153025"/>
              <a:gd name="connsiteY10" fmla="*/ 152400 h 647700"/>
              <a:gd name="connsiteX11" fmla="*/ 1243013 w 5153025"/>
              <a:gd name="connsiteY11" fmla="*/ 152400 h 647700"/>
              <a:gd name="connsiteX12" fmla="*/ 1243013 w 5153025"/>
              <a:gd name="connsiteY12" fmla="*/ 171450 h 647700"/>
              <a:gd name="connsiteX13" fmla="*/ 1295400 w 5153025"/>
              <a:gd name="connsiteY13" fmla="*/ 171450 h 647700"/>
              <a:gd name="connsiteX14" fmla="*/ 1295400 w 5153025"/>
              <a:gd name="connsiteY14" fmla="*/ 200025 h 647700"/>
              <a:gd name="connsiteX15" fmla="*/ 1343025 w 5153025"/>
              <a:gd name="connsiteY15" fmla="*/ 200025 h 647700"/>
              <a:gd name="connsiteX16" fmla="*/ 1343025 w 5153025"/>
              <a:gd name="connsiteY16" fmla="*/ 228600 h 647700"/>
              <a:gd name="connsiteX17" fmla="*/ 1428750 w 5153025"/>
              <a:gd name="connsiteY17" fmla="*/ 228600 h 647700"/>
              <a:gd name="connsiteX18" fmla="*/ 1428750 w 5153025"/>
              <a:gd name="connsiteY18" fmla="*/ 257175 h 647700"/>
              <a:gd name="connsiteX19" fmla="*/ 1857375 w 5153025"/>
              <a:gd name="connsiteY19" fmla="*/ 257175 h 647700"/>
              <a:gd name="connsiteX20" fmla="*/ 1857375 w 5153025"/>
              <a:gd name="connsiteY20" fmla="*/ 276225 h 647700"/>
              <a:gd name="connsiteX21" fmla="*/ 1985963 w 5153025"/>
              <a:gd name="connsiteY21" fmla="*/ 276225 h 647700"/>
              <a:gd name="connsiteX22" fmla="*/ 1985963 w 5153025"/>
              <a:gd name="connsiteY22" fmla="*/ 307181 h 647700"/>
              <a:gd name="connsiteX23" fmla="*/ 2362200 w 5153025"/>
              <a:gd name="connsiteY23" fmla="*/ 309562 h 647700"/>
              <a:gd name="connsiteX24" fmla="*/ 2362200 w 5153025"/>
              <a:gd name="connsiteY24" fmla="*/ 333375 h 647700"/>
              <a:gd name="connsiteX25" fmla="*/ 2857500 w 5153025"/>
              <a:gd name="connsiteY25" fmla="*/ 333374 h 647700"/>
              <a:gd name="connsiteX26" fmla="*/ 2857500 w 5153025"/>
              <a:gd name="connsiteY26" fmla="*/ 352425 h 647700"/>
              <a:gd name="connsiteX27" fmla="*/ 4038600 w 5153025"/>
              <a:gd name="connsiteY27" fmla="*/ 357187 h 647700"/>
              <a:gd name="connsiteX28" fmla="*/ 4038600 w 5153025"/>
              <a:gd name="connsiteY28" fmla="*/ 390525 h 647700"/>
              <a:gd name="connsiteX29" fmla="*/ 4090988 w 5153025"/>
              <a:gd name="connsiteY29" fmla="*/ 390525 h 647700"/>
              <a:gd name="connsiteX30" fmla="*/ 4090988 w 5153025"/>
              <a:gd name="connsiteY30" fmla="*/ 447675 h 647700"/>
              <a:gd name="connsiteX31" fmla="*/ 4138613 w 5153025"/>
              <a:gd name="connsiteY31" fmla="*/ 447675 h 647700"/>
              <a:gd name="connsiteX32" fmla="*/ 4138613 w 5153025"/>
              <a:gd name="connsiteY32" fmla="*/ 481012 h 647700"/>
              <a:gd name="connsiteX33" fmla="*/ 4743450 w 5153025"/>
              <a:gd name="connsiteY33" fmla="*/ 481012 h 647700"/>
              <a:gd name="connsiteX34" fmla="*/ 4743450 w 5153025"/>
              <a:gd name="connsiteY34" fmla="*/ 542925 h 647700"/>
              <a:gd name="connsiteX35" fmla="*/ 5053013 w 5153025"/>
              <a:gd name="connsiteY35" fmla="*/ 547687 h 647700"/>
              <a:gd name="connsiteX36" fmla="*/ 5053013 w 5153025"/>
              <a:gd name="connsiteY36" fmla="*/ 647700 h 647700"/>
              <a:gd name="connsiteX37" fmla="*/ 5153025 w 5153025"/>
              <a:gd name="connsiteY37" fmla="*/ 645318 h 647700"/>
              <a:gd name="connsiteX0" fmla="*/ 0 w 5153025"/>
              <a:gd name="connsiteY0" fmla="*/ 0 h 650081"/>
              <a:gd name="connsiteX1" fmla="*/ 195263 w 5153025"/>
              <a:gd name="connsiteY1" fmla="*/ 0 h 650081"/>
              <a:gd name="connsiteX2" fmla="*/ 195263 w 5153025"/>
              <a:gd name="connsiteY2" fmla="*/ 23812 h 650081"/>
              <a:gd name="connsiteX3" fmla="*/ 309563 w 5153025"/>
              <a:gd name="connsiteY3" fmla="*/ 23812 h 650081"/>
              <a:gd name="connsiteX4" fmla="*/ 309563 w 5153025"/>
              <a:gd name="connsiteY4" fmla="*/ 52387 h 650081"/>
              <a:gd name="connsiteX5" fmla="*/ 442913 w 5153025"/>
              <a:gd name="connsiteY5" fmla="*/ 52387 h 650081"/>
              <a:gd name="connsiteX6" fmla="*/ 440531 w 5153025"/>
              <a:gd name="connsiteY6" fmla="*/ 104775 h 650081"/>
              <a:gd name="connsiteX7" fmla="*/ 461963 w 5153025"/>
              <a:gd name="connsiteY7" fmla="*/ 104775 h 650081"/>
              <a:gd name="connsiteX8" fmla="*/ 461963 w 5153025"/>
              <a:gd name="connsiteY8" fmla="*/ 119062 h 650081"/>
              <a:gd name="connsiteX9" fmla="*/ 495300 w 5153025"/>
              <a:gd name="connsiteY9" fmla="*/ 119062 h 650081"/>
              <a:gd name="connsiteX10" fmla="*/ 495300 w 5153025"/>
              <a:gd name="connsiteY10" fmla="*/ 152400 h 650081"/>
              <a:gd name="connsiteX11" fmla="*/ 1243013 w 5153025"/>
              <a:gd name="connsiteY11" fmla="*/ 152400 h 650081"/>
              <a:gd name="connsiteX12" fmla="*/ 1243013 w 5153025"/>
              <a:gd name="connsiteY12" fmla="*/ 171450 h 650081"/>
              <a:gd name="connsiteX13" fmla="*/ 1295400 w 5153025"/>
              <a:gd name="connsiteY13" fmla="*/ 171450 h 650081"/>
              <a:gd name="connsiteX14" fmla="*/ 1295400 w 5153025"/>
              <a:gd name="connsiteY14" fmla="*/ 200025 h 650081"/>
              <a:gd name="connsiteX15" fmla="*/ 1343025 w 5153025"/>
              <a:gd name="connsiteY15" fmla="*/ 200025 h 650081"/>
              <a:gd name="connsiteX16" fmla="*/ 1343025 w 5153025"/>
              <a:gd name="connsiteY16" fmla="*/ 228600 h 650081"/>
              <a:gd name="connsiteX17" fmla="*/ 1428750 w 5153025"/>
              <a:gd name="connsiteY17" fmla="*/ 228600 h 650081"/>
              <a:gd name="connsiteX18" fmla="*/ 1428750 w 5153025"/>
              <a:gd name="connsiteY18" fmla="*/ 257175 h 650081"/>
              <a:gd name="connsiteX19" fmla="*/ 1857375 w 5153025"/>
              <a:gd name="connsiteY19" fmla="*/ 257175 h 650081"/>
              <a:gd name="connsiteX20" fmla="*/ 1857375 w 5153025"/>
              <a:gd name="connsiteY20" fmla="*/ 276225 h 650081"/>
              <a:gd name="connsiteX21" fmla="*/ 1985963 w 5153025"/>
              <a:gd name="connsiteY21" fmla="*/ 276225 h 650081"/>
              <a:gd name="connsiteX22" fmla="*/ 1985963 w 5153025"/>
              <a:gd name="connsiteY22" fmla="*/ 307181 h 650081"/>
              <a:gd name="connsiteX23" fmla="*/ 2362200 w 5153025"/>
              <a:gd name="connsiteY23" fmla="*/ 309562 h 650081"/>
              <a:gd name="connsiteX24" fmla="*/ 2362200 w 5153025"/>
              <a:gd name="connsiteY24" fmla="*/ 333375 h 650081"/>
              <a:gd name="connsiteX25" fmla="*/ 2857500 w 5153025"/>
              <a:gd name="connsiteY25" fmla="*/ 333374 h 650081"/>
              <a:gd name="connsiteX26" fmla="*/ 2857500 w 5153025"/>
              <a:gd name="connsiteY26" fmla="*/ 352425 h 650081"/>
              <a:gd name="connsiteX27" fmla="*/ 4038600 w 5153025"/>
              <a:gd name="connsiteY27" fmla="*/ 357187 h 650081"/>
              <a:gd name="connsiteX28" fmla="*/ 4038600 w 5153025"/>
              <a:gd name="connsiteY28" fmla="*/ 390525 h 650081"/>
              <a:gd name="connsiteX29" fmla="*/ 4090988 w 5153025"/>
              <a:gd name="connsiteY29" fmla="*/ 390525 h 650081"/>
              <a:gd name="connsiteX30" fmla="*/ 4090988 w 5153025"/>
              <a:gd name="connsiteY30" fmla="*/ 447675 h 650081"/>
              <a:gd name="connsiteX31" fmla="*/ 4138613 w 5153025"/>
              <a:gd name="connsiteY31" fmla="*/ 447675 h 650081"/>
              <a:gd name="connsiteX32" fmla="*/ 4138613 w 5153025"/>
              <a:gd name="connsiteY32" fmla="*/ 481012 h 650081"/>
              <a:gd name="connsiteX33" fmla="*/ 4743450 w 5153025"/>
              <a:gd name="connsiteY33" fmla="*/ 481012 h 650081"/>
              <a:gd name="connsiteX34" fmla="*/ 4743450 w 5153025"/>
              <a:gd name="connsiteY34" fmla="*/ 542925 h 650081"/>
              <a:gd name="connsiteX35" fmla="*/ 5053013 w 5153025"/>
              <a:gd name="connsiteY35" fmla="*/ 547687 h 650081"/>
              <a:gd name="connsiteX36" fmla="*/ 5053013 w 5153025"/>
              <a:gd name="connsiteY36" fmla="*/ 647700 h 650081"/>
              <a:gd name="connsiteX37" fmla="*/ 5153025 w 5153025"/>
              <a:gd name="connsiteY37" fmla="*/ 650081 h 650081"/>
              <a:gd name="connsiteX0" fmla="*/ 0 w 5153025"/>
              <a:gd name="connsiteY0" fmla="*/ 0 h 647700"/>
              <a:gd name="connsiteX1" fmla="*/ 195263 w 5153025"/>
              <a:gd name="connsiteY1" fmla="*/ 0 h 647700"/>
              <a:gd name="connsiteX2" fmla="*/ 195263 w 5153025"/>
              <a:gd name="connsiteY2" fmla="*/ 23812 h 647700"/>
              <a:gd name="connsiteX3" fmla="*/ 309563 w 5153025"/>
              <a:gd name="connsiteY3" fmla="*/ 23812 h 647700"/>
              <a:gd name="connsiteX4" fmla="*/ 309563 w 5153025"/>
              <a:gd name="connsiteY4" fmla="*/ 52387 h 647700"/>
              <a:gd name="connsiteX5" fmla="*/ 442913 w 5153025"/>
              <a:gd name="connsiteY5" fmla="*/ 52387 h 647700"/>
              <a:gd name="connsiteX6" fmla="*/ 440531 w 5153025"/>
              <a:gd name="connsiteY6" fmla="*/ 104775 h 647700"/>
              <a:gd name="connsiteX7" fmla="*/ 461963 w 5153025"/>
              <a:gd name="connsiteY7" fmla="*/ 104775 h 647700"/>
              <a:gd name="connsiteX8" fmla="*/ 461963 w 5153025"/>
              <a:gd name="connsiteY8" fmla="*/ 119062 h 647700"/>
              <a:gd name="connsiteX9" fmla="*/ 495300 w 5153025"/>
              <a:gd name="connsiteY9" fmla="*/ 119062 h 647700"/>
              <a:gd name="connsiteX10" fmla="*/ 495300 w 5153025"/>
              <a:gd name="connsiteY10" fmla="*/ 152400 h 647700"/>
              <a:gd name="connsiteX11" fmla="*/ 1243013 w 5153025"/>
              <a:gd name="connsiteY11" fmla="*/ 152400 h 647700"/>
              <a:gd name="connsiteX12" fmla="*/ 1243013 w 5153025"/>
              <a:gd name="connsiteY12" fmla="*/ 171450 h 647700"/>
              <a:gd name="connsiteX13" fmla="*/ 1295400 w 5153025"/>
              <a:gd name="connsiteY13" fmla="*/ 171450 h 647700"/>
              <a:gd name="connsiteX14" fmla="*/ 1295400 w 5153025"/>
              <a:gd name="connsiteY14" fmla="*/ 200025 h 647700"/>
              <a:gd name="connsiteX15" fmla="*/ 1343025 w 5153025"/>
              <a:gd name="connsiteY15" fmla="*/ 200025 h 647700"/>
              <a:gd name="connsiteX16" fmla="*/ 1343025 w 5153025"/>
              <a:gd name="connsiteY16" fmla="*/ 228600 h 647700"/>
              <a:gd name="connsiteX17" fmla="*/ 1428750 w 5153025"/>
              <a:gd name="connsiteY17" fmla="*/ 228600 h 647700"/>
              <a:gd name="connsiteX18" fmla="*/ 1428750 w 5153025"/>
              <a:gd name="connsiteY18" fmla="*/ 257175 h 647700"/>
              <a:gd name="connsiteX19" fmla="*/ 1857375 w 5153025"/>
              <a:gd name="connsiteY19" fmla="*/ 257175 h 647700"/>
              <a:gd name="connsiteX20" fmla="*/ 1857375 w 5153025"/>
              <a:gd name="connsiteY20" fmla="*/ 276225 h 647700"/>
              <a:gd name="connsiteX21" fmla="*/ 1985963 w 5153025"/>
              <a:gd name="connsiteY21" fmla="*/ 276225 h 647700"/>
              <a:gd name="connsiteX22" fmla="*/ 1985963 w 5153025"/>
              <a:gd name="connsiteY22" fmla="*/ 307181 h 647700"/>
              <a:gd name="connsiteX23" fmla="*/ 2362200 w 5153025"/>
              <a:gd name="connsiteY23" fmla="*/ 309562 h 647700"/>
              <a:gd name="connsiteX24" fmla="*/ 2362200 w 5153025"/>
              <a:gd name="connsiteY24" fmla="*/ 333375 h 647700"/>
              <a:gd name="connsiteX25" fmla="*/ 2857500 w 5153025"/>
              <a:gd name="connsiteY25" fmla="*/ 333374 h 647700"/>
              <a:gd name="connsiteX26" fmla="*/ 2857500 w 5153025"/>
              <a:gd name="connsiteY26" fmla="*/ 352425 h 647700"/>
              <a:gd name="connsiteX27" fmla="*/ 4038600 w 5153025"/>
              <a:gd name="connsiteY27" fmla="*/ 357187 h 647700"/>
              <a:gd name="connsiteX28" fmla="*/ 4038600 w 5153025"/>
              <a:gd name="connsiteY28" fmla="*/ 390525 h 647700"/>
              <a:gd name="connsiteX29" fmla="*/ 4090988 w 5153025"/>
              <a:gd name="connsiteY29" fmla="*/ 390525 h 647700"/>
              <a:gd name="connsiteX30" fmla="*/ 4090988 w 5153025"/>
              <a:gd name="connsiteY30" fmla="*/ 447675 h 647700"/>
              <a:gd name="connsiteX31" fmla="*/ 4138613 w 5153025"/>
              <a:gd name="connsiteY31" fmla="*/ 447675 h 647700"/>
              <a:gd name="connsiteX32" fmla="*/ 4138613 w 5153025"/>
              <a:gd name="connsiteY32" fmla="*/ 481012 h 647700"/>
              <a:gd name="connsiteX33" fmla="*/ 4743450 w 5153025"/>
              <a:gd name="connsiteY33" fmla="*/ 481012 h 647700"/>
              <a:gd name="connsiteX34" fmla="*/ 4743450 w 5153025"/>
              <a:gd name="connsiteY34" fmla="*/ 542925 h 647700"/>
              <a:gd name="connsiteX35" fmla="*/ 5053013 w 5153025"/>
              <a:gd name="connsiteY35" fmla="*/ 547687 h 647700"/>
              <a:gd name="connsiteX36" fmla="*/ 5053013 w 5153025"/>
              <a:gd name="connsiteY36" fmla="*/ 647700 h 647700"/>
              <a:gd name="connsiteX37" fmla="*/ 5153025 w 5153025"/>
              <a:gd name="connsiteY37" fmla="*/ 64770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53025" h="647700">
                <a:moveTo>
                  <a:pt x="0" y="0"/>
                </a:moveTo>
                <a:lnTo>
                  <a:pt x="195263" y="0"/>
                </a:lnTo>
                <a:lnTo>
                  <a:pt x="195263" y="23812"/>
                </a:lnTo>
                <a:lnTo>
                  <a:pt x="309563" y="23812"/>
                </a:lnTo>
                <a:lnTo>
                  <a:pt x="309563" y="52387"/>
                </a:lnTo>
                <a:lnTo>
                  <a:pt x="442913" y="52387"/>
                </a:lnTo>
                <a:lnTo>
                  <a:pt x="440531" y="104775"/>
                </a:lnTo>
                <a:lnTo>
                  <a:pt x="461963" y="104775"/>
                </a:lnTo>
                <a:lnTo>
                  <a:pt x="461963" y="119062"/>
                </a:lnTo>
                <a:lnTo>
                  <a:pt x="495300" y="119062"/>
                </a:lnTo>
                <a:lnTo>
                  <a:pt x="495300" y="152400"/>
                </a:lnTo>
                <a:lnTo>
                  <a:pt x="1243013" y="152400"/>
                </a:lnTo>
                <a:lnTo>
                  <a:pt x="1243013" y="171450"/>
                </a:lnTo>
                <a:lnTo>
                  <a:pt x="1295400" y="171450"/>
                </a:lnTo>
                <a:lnTo>
                  <a:pt x="1295400" y="200025"/>
                </a:lnTo>
                <a:lnTo>
                  <a:pt x="1343025" y="200025"/>
                </a:lnTo>
                <a:lnTo>
                  <a:pt x="1343025" y="228600"/>
                </a:lnTo>
                <a:lnTo>
                  <a:pt x="1428750" y="228600"/>
                </a:lnTo>
                <a:lnTo>
                  <a:pt x="1428750" y="257175"/>
                </a:lnTo>
                <a:lnTo>
                  <a:pt x="1857375" y="257175"/>
                </a:lnTo>
                <a:lnTo>
                  <a:pt x="1857375" y="276225"/>
                </a:lnTo>
                <a:lnTo>
                  <a:pt x="1985963" y="276225"/>
                </a:lnTo>
                <a:lnTo>
                  <a:pt x="1985963" y="307181"/>
                </a:lnTo>
                <a:lnTo>
                  <a:pt x="2362200" y="309562"/>
                </a:lnTo>
                <a:lnTo>
                  <a:pt x="2362200" y="333375"/>
                </a:lnTo>
                <a:lnTo>
                  <a:pt x="2857500" y="333374"/>
                </a:lnTo>
                <a:lnTo>
                  <a:pt x="2857500" y="352425"/>
                </a:lnTo>
                <a:lnTo>
                  <a:pt x="4038600" y="357187"/>
                </a:lnTo>
                <a:lnTo>
                  <a:pt x="4038600" y="390525"/>
                </a:lnTo>
                <a:lnTo>
                  <a:pt x="4090988" y="390525"/>
                </a:lnTo>
                <a:lnTo>
                  <a:pt x="4090988" y="447675"/>
                </a:lnTo>
                <a:lnTo>
                  <a:pt x="4138613" y="447675"/>
                </a:lnTo>
                <a:lnTo>
                  <a:pt x="4138613" y="481012"/>
                </a:lnTo>
                <a:lnTo>
                  <a:pt x="4743450" y="481012"/>
                </a:lnTo>
                <a:lnTo>
                  <a:pt x="4743450" y="542925"/>
                </a:lnTo>
                <a:lnTo>
                  <a:pt x="5053013" y="547687"/>
                </a:lnTo>
                <a:lnTo>
                  <a:pt x="5053013" y="647700"/>
                </a:lnTo>
                <a:lnTo>
                  <a:pt x="5153025" y="647700"/>
                </a:lnTo>
              </a:path>
            </a:pathLst>
          </a:custGeom>
          <a:noFill/>
          <a:ln w="1905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Ellipse 64">
            <a:extLst>
              <a:ext uri="{FF2B5EF4-FFF2-40B4-BE49-F238E27FC236}">
                <a16:creationId xmlns:a16="http://schemas.microsoft.com/office/drawing/2014/main" id="{D8D6CDFA-A593-4C57-86BE-8F40BC924D86}"/>
              </a:ext>
            </a:extLst>
          </p:cNvPr>
          <p:cNvSpPr/>
          <p:nvPr/>
        </p:nvSpPr>
        <p:spPr>
          <a:xfrm>
            <a:off x="1712775" y="2142879"/>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6" name="Ellipse 65">
            <a:extLst>
              <a:ext uri="{FF2B5EF4-FFF2-40B4-BE49-F238E27FC236}">
                <a16:creationId xmlns:a16="http://schemas.microsoft.com/office/drawing/2014/main" id="{B1DFBB73-DDC5-43BD-AF1F-943DDEB7E0C2}"/>
              </a:ext>
            </a:extLst>
          </p:cNvPr>
          <p:cNvSpPr/>
          <p:nvPr/>
        </p:nvSpPr>
        <p:spPr>
          <a:xfrm>
            <a:off x="1240651" y="202172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7" name="Ellipse 66">
            <a:extLst>
              <a:ext uri="{FF2B5EF4-FFF2-40B4-BE49-F238E27FC236}">
                <a16:creationId xmlns:a16="http://schemas.microsoft.com/office/drawing/2014/main" id="{15598893-63E1-4A17-B963-FFB9851A36E2}"/>
              </a:ext>
            </a:extLst>
          </p:cNvPr>
          <p:cNvSpPr/>
          <p:nvPr/>
        </p:nvSpPr>
        <p:spPr>
          <a:xfrm>
            <a:off x="4072044" y="2358375"/>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8" name="Ellipse 67">
            <a:extLst>
              <a:ext uri="{FF2B5EF4-FFF2-40B4-BE49-F238E27FC236}">
                <a16:creationId xmlns:a16="http://schemas.microsoft.com/office/drawing/2014/main" id="{1E57956A-14E3-4A2B-94EC-62AF0544DB58}"/>
              </a:ext>
            </a:extLst>
          </p:cNvPr>
          <p:cNvSpPr/>
          <p:nvPr/>
        </p:nvSpPr>
        <p:spPr>
          <a:xfrm>
            <a:off x="4695931" y="237503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9" name="Ellipse 68">
            <a:extLst>
              <a:ext uri="{FF2B5EF4-FFF2-40B4-BE49-F238E27FC236}">
                <a16:creationId xmlns:a16="http://schemas.microsoft.com/office/drawing/2014/main" id="{69E4DBD3-3761-455E-B560-790EE25CF063}"/>
              </a:ext>
            </a:extLst>
          </p:cNvPr>
          <p:cNvSpPr/>
          <p:nvPr/>
        </p:nvSpPr>
        <p:spPr>
          <a:xfrm>
            <a:off x="4736786" y="237503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0" name="Ellipse 69">
            <a:extLst>
              <a:ext uri="{FF2B5EF4-FFF2-40B4-BE49-F238E27FC236}">
                <a16:creationId xmlns:a16="http://schemas.microsoft.com/office/drawing/2014/main" id="{F505F003-127A-4943-8EF2-B6B94084C091}"/>
              </a:ext>
            </a:extLst>
          </p:cNvPr>
          <p:cNvSpPr/>
          <p:nvPr/>
        </p:nvSpPr>
        <p:spPr>
          <a:xfrm>
            <a:off x="5073689" y="237774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1" name="Ellipse 70">
            <a:extLst>
              <a:ext uri="{FF2B5EF4-FFF2-40B4-BE49-F238E27FC236}">
                <a16:creationId xmlns:a16="http://schemas.microsoft.com/office/drawing/2014/main" id="{2BF3B2E7-5B3A-4217-8594-C153A790CCD3}"/>
              </a:ext>
            </a:extLst>
          </p:cNvPr>
          <p:cNvSpPr/>
          <p:nvPr/>
        </p:nvSpPr>
        <p:spPr>
          <a:xfrm>
            <a:off x="5215238" y="237503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2" name="Ellipse 71">
            <a:extLst>
              <a:ext uri="{FF2B5EF4-FFF2-40B4-BE49-F238E27FC236}">
                <a16:creationId xmlns:a16="http://schemas.microsoft.com/office/drawing/2014/main" id="{201C8166-21AB-4F36-B570-57A979F0613C}"/>
              </a:ext>
            </a:extLst>
          </p:cNvPr>
          <p:cNvSpPr/>
          <p:nvPr/>
        </p:nvSpPr>
        <p:spPr>
          <a:xfrm>
            <a:off x="5233977" y="2375088"/>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3" name="Ellipse 72">
            <a:extLst>
              <a:ext uri="{FF2B5EF4-FFF2-40B4-BE49-F238E27FC236}">
                <a16:creationId xmlns:a16="http://schemas.microsoft.com/office/drawing/2014/main" id="{26D3A701-58DE-4BC9-8352-A3F852ABEF53}"/>
              </a:ext>
            </a:extLst>
          </p:cNvPr>
          <p:cNvSpPr/>
          <p:nvPr/>
        </p:nvSpPr>
        <p:spPr>
          <a:xfrm>
            <a:off x="5252716" y="2375108"/>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4" name="Ellipse 73">
            <a:extLst>
              <a:ext uri="{FF2B5EF4-FFF2-40B4-BE49-F238E27FC236}">
                <a16:creationId xmlns:a16="http://schemas.microsoft.com/office/drawing/2014/main" id="{B153808A-EE27-490B-A554-01D578AF1F47}"/>
              </a:ext>
            </a:extLst>
          </p:cNvPr>
          <p:cNvSpPr/>
          <p:nvPr/>
        </p:nvSpPr>
        <p:spPr>
          <a:xfrm>
            <a:off x="5274941" y="2374618"/>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5" name="Ellipse 74">
            <a:extLst>
              <a:ext uri="{FF2B5EF4-FFF2-40B4-BE49-F238E27FC236}">
                <a16:creationId xmlns:a16="http://schemas.microsoft.com/office/drawing/2014/main" id="{2B928FB8-59D3-4D9C-9666-490F2DDDCE43}"/>
              </a:ext>
            </a:extLst>
          </p:cNvPr>
          <p:cNvSpPr/>
          <p:nvPr/>
        </p:nvSpPr>
        <p:spPr>
          <a:xfrm>
            <a:off x="5290194" y="239492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6" name="Ellipse 75">
            <a:extLst>
              <a:ext uri="{FF2B5EF4-FFF2-40B4-BE49-F238E27FC236}">
                <a16:creationId xmlns:a16="http://schemas.microsoft.com/office/drawing/2014/main" id="{2E3FA23A-AB1B-40DA-816A-B7087B818F24}"/>
              </a:ext>
            </a:extLst>
          </p:cNvPr>
          <p:cNvSpPr/>
          <p:nvPr/>
        </p:nvSpPr>
        <p:spPr>
          <a:xfrm>
            <a:off x="5319818" y="2415844"/>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7" name="Ellipse 76">
            <a:extLst>
              <a:ext uri="{FF2B5EF4-FFF2-40B4-BE49-F238E27FC236}">
                <a16:creationId xmlns:a16="http://schemas.microsoft.com/office/drawing/2014/main" id="{39E782B1-0E28-4402-AC5E-01D0635F927E}"/>
              </a:ext>
            </a:extLst>
          </p:cNvPr>
          <p:cNvSpPr/>
          <p:nvPr/>
        </p:nvSpPr>
        <p:spPr>
          <a:xfrm>
            <a:off x="5346054" y="2449633"/>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8" name="Ellipse 77">
            <a:extLst>
              <a:ext uri="{FF2B5EF4-FFF2-40B4-BE49-F238E27FC236}">
                <a16:creationId xmlns:a16="http://schemas.microsoft.com/office/drawing/2014/main" id="{DED1740D-7C57-42A0-B039-299B4EF5E845}"/>
              </a:ext>
            </a:extLst>
          </p:cNvPr>
          <p:cNvSpPr/>
          <p:nvPr/>
        </p:nvSpPr>
        <p:spPr>
          <a:xfrm>
            <a:off x="5346411" y="2469942"/>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9" name="Ellipse 78">
            <a:extLst>
              <a:ext uri="{FF2B5EF4-FFF2-40B4-BE49-F238E27FC236}">
                <a16:creationId xmlns:a16="http://schemas.microsoft.com/office/drawing/2014/main" id="{D46D2B66-50E9-45E9-9176-C49AD8341428}"/>
              </a:ext>
            </a:extLst>
          </p:cNvPr>
          <p:cNvSpPr/>
          <p:nvPr/>
        </p:nvSpPr>
        <p:spPr>
          <a:xfrm>
            <a:off x="5372647" y="2473880"/>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0" name="Ellipse 79">
            <a:extLst>
              <a:ext uri="{FF2B5EF4-FFF2-40B4-BE49-F238E27FC236}">
                <a16:creationId xmlns:a16="http://schemas.microsoft.com/office/drawing/2014/main" id="{11DDBBEA-55D6-444C-803F-184E878D52AE}"/>
              </a:ext>
            </a:extLst>
          </p:cNvPr>
          <p:cNvSpPr/>
          <p:nvPr/>
        </p:nvSpPr>
        <p:spPr>
          <a:xfrm>
            <a:off x="5297068" y="2404016"/>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1" name="Ellipse 80">
            <a:extLst>
              <a:ext uri="{FF2B5EF4-FFF2-40B4-BE49-F238E27FC236}">
                <a16:creationId xmlns:a16="http://schemas.microsoft.com/office/drawing/2014/main" id="{E081AD8E-8ECC-45A7-884B-1794CCBE7359}"/>
              </a:ext>
            </a:extLst>
          </p:cNvPr>
          <p:cNvSpPr/>
          <p:nvPr/>
        </p:nvSpPr>
        <p:spPr>
          <a:xfrm>
            <a:off x="5549539"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2" name="Ellipse 81">
            <a:extLst>
              <a:ext uri="{FF2B5EF4-FFF2-40B4-BE49-F238E27FC236}">
                <a16:creationId xmlns:a16="http://schemas.microsoft.com/office/drawing/2014/main" id="{F2EA8019-5A40-4325-B675-A45CB667EC48}"/>
              </a:ext>
            </a:extLst>
          </p:cNvPr>
          <p:cNvSpPr/>
          <p:nvPr/>
        </p:nvSpPr>
        <p:spPr>
          <a:xfrm>
            <a:off x="5701070"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3" name="Ellipse 82">
            <a:extLst>
              <a:ext uri="{FF2B5EF4-FFF2-40B4-BE49-F238E27FC236}">
                <a16:creationId xmlns:a16="http://schemas.microsoft.com/office/drawing/2014/main" id="{B8D3911B-962F-42CF-B01B-1D06325D4F09}"/>
              </a:ext>
            </a:extLst>
          </p:cNvPr>
          <p:cNvSpPr/>
          <p:nvPr/>
        </p:nvSpPr>
        <p:spPr>
          <a:xfrm>
            <a:off x="5760574"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4" name="Ellipse 83">
            <a:extLst>
              <a:ext uri="{FF2B5EF4-FFF2-40B4-BE49-F238E27FC236}">
                <a16:creationId xmlns:a16="http://schemas.microsoft.com/office/drawing/2014/main" id="{63B568A4-6096-4FDF-BBA4-D35D20B49601}"/>
              </a:ext>
            </a:extLst>
          </p:cNvPr>
          <p:cNvSpPr/>
          <p:nvPr/>
        </p:nvSpPr>
        <p:spPr>
          <a:xfrm>
            <a:off x="5829652"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5" name="Ellipse 84">
            <a:extLst>
              <a:ext uri="{FF2B5EF4-FFF2-40B4-BE49-F238E27FC236}">
                <a16:creationId xmlns:a16="http://schemas.microsoft.com/office/drawing/2014/main" id="{F0AE0CD4-784A-447D-87D5-5959FC7CD8AA}"/>
              </a:ext>
            </a:extLst>
          </p:cNvPr>
          <p:cNvSpPr/>
          <p:nvPr/>
        </p:nvSpPr>
        <p:spPr>
          <a:xfrm>
            <a:off x="6166069" y="2563831"/>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6" name="Ellipse 85">
            <a:extLst>
              <a:ext uri="{FF2B5EF4-FFF2-40B4-BE49-F238E27FC236}">
                <a16:creationId xmlns:a16="http://schemas.microsoft.com/office/drawing/2014/main" id="{9E54F1F0-ABF2-4401-9695-449F32C460E0}"/>
              </a:ext>
            </a:extLst>
          </p:cNvPr>
          <p:cNvSpPr/>
          <p:nvPr/>
        </p:nvSpPr>
        <p:spPr>
          <a:xfrm>
            <a:off x="5880398"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7" name="Ellipse 86">
            <a:extLst>
              <a:ext uri="{FF2B5EF4-FFF2-40B4-BE49-F238E27FC236}">
                <a16:creationId xmlns:a16="http://schemas.microsoft.com/office/drawing/2014/main" id="{A2F553FE-585C-4F71-AAE5-BCB1C7692F4D}"/>
              </a:ext>
            </a:extLst>
          </p:cNvPr>
          <p:cNvSpPr/>
          <p:nvPr/>
        </p:nvSpPr>
        <p:spPr>
          <a:xfrm>
            <a:off x="5889156"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8" name="Ellipse 87">
            <a:extLst>
              <a:ext uri="{FF2B5EF4-FFF2-40B4-BE49-F238E27FC236}">
                <a16:creationId xmlns:a16="http://schemas.microsoft.com/office/drawing/2014/main" id="{8C272BB5-F66C-4E01-A2B8-ED65CF004AB4}"/>
              </a:ext>
            </a:extLst>
          </p:cNvPr>
          <p:cNvSpPr/>
          <p:nvPr/>
        </p:nvSpPr>
        <p:spPr>
          <a:xfrm>
            <a:off x="5904173"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9" name="Ellipse 88">
            <a:extLst>
              <a:ext uri="{FF2B5EF4-FFF2-40B4-BE49-F238E27FC236}">
                <a16:creationId xmlns:a16="http://schemas.microsoft.com/office/drawing/2014/main" id="{485903DE-5F7C-4E14-A743-BF6724F479C9}"/>
              </a:ext>
            </a:extLst>
          </p:cNvPr>
          <p:cNvSpPr/>
          <p:nvPr/>
        </p:nvSpPr>
        <p:spPr>
          <a:xfrm>
            <a:off x="5910997"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0" name="Ellipse 89">
            <a:extLst>
              <a:ext uri="{FF2B5EF4-FFF2-40B4-BE49-F238E27FC236}">
                <a16:creationId xmlns:a16="http://schemas.microsoft.com/office/drawing/2014/main" id="{A3D105A5-450B-4C82-AF61-689B8C6FAE5A}"/>
              </a:ext>
            </a:extLst>
          </p:cNvPr>
          <p:cNvSpPr/>
          <p:nvPr/>
        </p:nvSpPr>
        <p:spPr>
          <a:xfrm>
            <a:off x="5921717"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1" name="Ellipse 90">
            <a:extLst>
              <a:ext uri="{FF2B5EF4-FFF2-40B4-BE49-F238E27FC236}">
                <a16:creationId xmlns:a16="http://schemas.microsoft.com/office/drawing/2014/main" id="{6A9EEEED-691D-48B8-A01C-58EBF16C27D7}"/>
              </a:ext>
            </a:extLst>
          </p:cNvPr>
          <p:cNvSpPr/>
          <p:nvPr/>
        </p:nvSpPr>
        <p:spPr>
          <a:xfrm>
            <a:off x="5936536"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2" name="Ellipse 91">
            <a:extLst>
              <a:ext uri="{FF2B5EF4-FFF2-40B4-BE49-F238E27FC236}">
                <a16:creationId xmlns:a16="http://schemas.microsoft.com/office/drawing/2014/main" id="{20ED64B6-53E5-492A-843B-B9B06D028252}"/>
              </a:ext>
            </a:extLst>
          </p:cNvPr>
          <p:cNvSpPr/>
          <p:nvPr/>
        </p:nvSpPr>
        <p:spPr>
          <a:xfrm>
            <a:off x="5947950"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3" name="Ellipse 92">
            <a:extLst>
              <a:ext uri="{FF2B5EF4-FFF2-40B4-BE49-F238E27FC236}">
                <a16:creationId xmlns:a16="http://schemas.microsoft.com/office/drawing/2014/main" id="{2D651D92-81B3-490E-84AF-E39B96CD9862}"/>
              </a:ext>
            </a:extLst>
          </p:cNvPr>
          <p:cNvSpPr/>
          <p:nvPr/>
        </p:nvSpPr>
        <p:spPr>
          <a:xfrm>
            <a:off x="5988505" y="2500678"/>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4" name="Ellipse 93">
            <a:extLst>
              <a:ext uri="{FF2B5EF4-FFF2-40B4-BE49-F238E27FC236}">
                <a16:creationId xmlns:a16="http://schemas.microsoft.com/office/drawing/2014/main" id="{F0335444-CC56-4280-AC57-491C063DAD3F}"/>
              </a:ext>
            </a:extLst>
          </p:cNvPr>
          <p:cNvSpPr/>
          <p:nvPr/>
        </p:nvSpPr>
        <p:spPr>
          <a:xfrm>
            <a:off x="5961745" y="2499667"/>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5" name="Ellipse 94">
            <a:extLst>
              <a:ext uri="{FF2B5EF4-FFF2-40B4-BE49-F238E27FC236}">
                <a16:creationId xmlns:a16="http://schemas.microsoft.com/office/drawing/2014/main" id="{D1D106A2-BFDE-46B2-9D82-357702FC143B}"/>
              </a:ext>
            </a:extLst>
          </p:cNvPr>
          <p:cNvSpPr/>
          <p:nvPr/>
        </p:nvSpPr>
        <p:spPr>
          <a:xfrm>
            <a:off x="5971054" y="2500678"/>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6" name="Ellipse 95">
            <a:extLst>
              <a:ext uri="{FF2B5EF4-FFF2-40B4-BE49-F238E27FC236}">
                <a16:creationId xmlns:a16="http://schemas.microsoft.com/office/drawing/2014/main" id="{E91FCF5F-DA86-4279-9BB7-2B45B7C8D605}"/>
              </a:ext>
            </a:extLst>
          </p:cNvPr>
          <p:cNvSpPr/>
          <p:nvPr/>
        </p:nvSpPr>
        <p:spPr>
          <a:xfrm>
            <a:off x="5982246" y="2563032"/>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7" name="Ellipse 96">
            <a:extLst>
              <a:ext uri="{FF2B5EF4-FFF2-40B4-BE49-F238E27FC236}">
                <a16:creationId xmlns:a16="http://schemas.microsoft.com/office/drawing/2014/main" id="{8C13F5B0-F86E-46B8-B8AE-523566CFFCD0}"/>
              </a:ext>
            </a:extLst>
          </p:cNvPr>
          <p:cNvSpPr/>
          <p:nvPr/>
        </p:nvSpPr>
        <p:spPr>
          <a:xfrm>
            <a:off x="5999460" y="2563032"/>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8" name="Ellipse 97">
            <a:extLst>
              <a:ext uri="{FF2B5EF4-FFF2-40B4-BE49-F238E27FC236}">
                <a16:creationId xmlns:a16="http://schemas.microsoft.com/office/drawing/2014/main" id="{C7E7D4C2-27F8-4356-BD96-3BAFA26DF992}"/>
              </a:ext>
            </a:extLst>
          </p:cNvPr>
          <p:cNvSpPr/>
          <p:nvPr/>
        </p:nvSpPr>
        <p:spPr>
          <a:xfrm>
            <a:off x="5987952" y="2563032"/>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9" name="Ellipse 98">
            <a:extLst>
              <a:ext uri="{FF2B5EF4-FFF2-40B4-BE49-F238E27FC236}">
                <a16:creationId xmlns:a16="http://schemas.microsoft.com/office/drawing/2014/main" id="{BBC03EC3-5DB7-4AF0-9B8D-229A53D84955}"/>
              </a:ext>
            </a:extLst>
          </p:cNvPr>
          <p:cNvSpPr/>
          <p:nvPr/>
        </p:nvSpPr>
        <p:spPr>
          <a:xfrm>
            <a:off x="6009806" y="2563032"/>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0" name="Ellipse 99">
            <a:extLst>
              <a:ext uri="{FF2B5EF4-FFF2-40B4-BE49-F238E27FC236}">
                <a16:creationId xmlns:a16="http://schemas.microsoft.com/office/drawing/2014/main" id="{660DE8D7-3B5C-490D-BE99-D04935E97D69}"/>
              </a:ext>
            </a:extLst>
          </p:cNvPr>
          <p:cNvSpPr/>
          <p:nvPr/>
        </p:nvSpPr>
        <p:spPr>
          <a:xfrm>
            <a:off x="6029335" y="2563644"/>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1" name="Ellipse 100">
            <a:extLst>
              <a:ext uri="{FF2B5EF4-FFF2-40B4-BE49-F238E27FC236}">
                <a16:creationId xmlns:a16="http://schemas.microsoft.com/office/drawing/2014/main" id="{0D8BCDAA-24E1-4C74-869B-0184AE70D0DB}"/>
              </a:ext>
            </a:extLst>
          </p:cNvPr>
          <p:cNvSpPr/>
          <p:nvPr/>
        </p:nvSpPr>
        <p:spPr>
          <a:xfrm>
            <a:off x="6017288" y="2562021"/>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2" name="Ellipse 101">
            <a:extLst>
              <a:ext uri="{FF2B5EF4-FFF2-40B4-BE49-F238E27FC236}">
                <a16:creationId xmlns:a16="http://schemas.microsoft.com/office/drawing/2014/main" id="{77759625-6E35-4436-8C0D-9765010ADA27}"/>
              </a:ext>
            </a:extLst>
          </p:cNvPr>
          <p:cNvSpPr/>
          <p:nvPr/>
        </p:nvSpPr>
        <p:spPr>
          <a:xfrm>
            <a:off x="6032624" y="2562020"/>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3" name="Ellipse 102">
            <a:extLst>
              <a:ext uri="{FF2B5EF4-FFF2-40B4-BE49-F238E27FC236}">
                <a16:creationId xmlns:a16="http://schemas.microsoft.com/office/drawing/2014/main" id="{4D64108C-EFBB-4DAD-966C-601806FD961C}"/>
              </a:ext>
            </a:extLst>
          </p:cNvPr>
          <p:cNvSpPr/>
          <p:nvPr/>
        </p:nvSpPr>
        <p:spPr>
          <a:xfrm>
            <a:off x="6043457" y="2562019"/>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4" name="Ellipse 103">
            <a:extLst>
              <a:ext uri="{FF2B5EF4-FFF2-40B4-BE49-F238E27FC236}">
                <a16:creationId xmlns:a16="http://schemas.microsoft.com/office/drawing/2014/main" id="{0CDFE5A8-9D4B-42FB-89B1-618FC19970F9}"/>
              </a:ext>
            </a:extLst>
          </p:cNvPr>
          <p:cNvSpPr/>
          <p:nvPr/>
        </p:nvSpPr>
        <p:spPr>
          <a:xfrm>
            <a:off x="6055277" y="2563389"/>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5" name="Ellipse 104">
            <a:extLst>
              <a:ext uri="{FF2B5EF4-FFF2-40B4-BE49-F238E27FC236}">
                <a16:creationId xmlns:a16="http://schemas.microsoft.com/office/drawing/2014/main" id="{46F98E17-F517-4627-B52C-3B1EA99C3ADF}"/>
              </a:ext>
            </a:extLst>
          </p:cNvPr>
          <p:cNvSpPr/>
          <p:nvPr/>
        </p:nvSpPr>
        <p:spPr>
          <a:xfrm>
            <a:off x="6062540" y="2563389"/>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6" name="Ellipse 105">
            <a:extLst>
              <a:ext uri="{FF2B5EF4-FFF2-40B4-BE49-F238E27FC236}">
                <a16:creationId xmlns:a16="http://schemas.microsoft.com/office/drawing/2014/main" id="{90508274-9CB9-467F-95DF-EF7596DB448A}"/>
              </a:ext>
            </a:extLst>
          </p:cNvPr>
          <p:cNvSpPr/>
          <p:nvPr/>
        </p:nvSpPr>
        <p:spPr>
          <a:xfrm>
            <a:off x="6071718" y="2563032"/>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7" name="Ellipse 106">
            <a:extLst>
              <a:ext uri="{FF2B5EF4-FFF2-40B4-BE49-F238E27FC236}">
                <a16:creationId xmlns:a16="http://schemas.microsoft.com/office/drawing/2014/main" id="{1A238C05-7D53-483C-9C69-593E8D96F5BA}"/>
              </a:ext>
            </a:extLst>
          </p:cNvPr>
          <p:cNvSpPr/>
          <p:nvPr/>
        </p:nvSpPr>
        <p:spPr>
          <a:xfrm>
            <a:off x="5981521" y="2502048"/>
            <a:ext cx="82453" cy="82453"/>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8" name="Gleichschenkliges Dreieck 107">
            <a:extLst>
              <a:ext uri="{FF2B5EF4-FFF2-40B4-BE49-F238E27FC236}">
                <a16:creationId xmlns:a16="http://schemas.microsoft.com/office/drawing/2014/main" id="{33E337B7-1F37-4F82-A296-CAC6FAFC8436}"/>
              </a:ext>
            </a:extLst>
          </p:cNvPr>
          <p:cNvSpPr/>
          <p:nvPr/>
        </p:nvSpPr>
        <p:spPr>
          <a:xfrm>
            <a:off x="2401177" y="2115407"/>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9" name="Gleichschenkliges Dreieck 108">
            <a:extLst>
              <a:ext uri="{FF2B5EF4-FFF2-40B4-BE49-F238E27FC236}">
                <a16:creationId xmlns:a16="http://schemas.microsoft.com/office/drawing/2014/main" id="{71CEE384-4738-46F7-9580-ACDEEB035147}"/>
              </a:ext>
            </a:extLst>
          </p:cNvPr>
          <p:cNvSpPr/>
          <p:nvPr/>
        </p:nvSpPr>
        <p:spPr>
          <a:xfrm>
            <a:off x="2696055" y="2171017"/>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0" name="Gleichschenkliges Dreieck 109">
            <a:extLst>
              <a:ext uri="{FF2B5EF4-FFF2-40B4-BE49-F238E27FC236}">
                <a16:creationId xmlns:a16="http://schemas.microsoft.com/office/drawing/2014/main" id="{D2EDE228-E887-470B-BB8B-C880B28A2E24}"/>
              </a:ext>
            </a:extLst>
          </p:cNvPr>
          <p:cNvSpPr/>
          <p:nvPr/>
        </p:nvSpPr>
        <p:spPr>
          <a:xfrm>
            <a:off x="2737281" y="2202675"/>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1" name="Gleichschenkliges Dreieck 110">
            <a:extLst>
              <a:ext uri="{FF2B5EF4-FFF2-40B4-BE49-F238E27FC236}">
                <a16:creationId xmlns:a16="http://schemas.microsoft.com/office/drawing/2014/main" id="{7F1CCBD5-1100-4217-BFA4-C41B490F39DD}"/>
              </a:ext>
            </a:extLst>
          </p:cNvPr>
          <p:cNvSpPr/>
          <p:nvPr/>
        </p:nvSpPr>
        <p:spPr>
          <a:xfrm>
            <a:off x="4239326" y="3216763"/>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2" name="Gleichschenkliges Dreieck 111">
            <a:extLst>
              <a:ext uri="{FF2B5EF4-FFF2-40B4-BE49-F238E27FC236}">
                <a16:creationId xmlns:a16="http://schemas.microsoft.com/office/drawing/2014/main" id="{397D57AC-9E52-407F-847D-8AA5499F691D}"/>
              </a:ext>
            </a:extLst>
          </p:cNvPr>
          <p:cNvSpPr/>
          <p:nvPr/>
        </p:nvSpPr>
        <p:spPr>
          <a:xfrm>
            <a:off x="4159259" y="3219062"/>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3" name="Gleichschenkliges Dreieck 112">
            <a:extLst>
              <a:ext uri="{FF2B5EF4-FFF2-40B4-BE49-F238E27FC236}">
                <a16:creationId xmlns:a16="http://schemas.microsoft.com/office/drawing/2014/main" id="{D6DD0621-551C-47DC-AB06-0689C823C41F}"/>
              </a:ext>
            </a:extLst>
          </p:cNvPr>
          <p:cNvSpPr/>
          <p:nvPr/>
        </p:nvSpPr>
        <p:spPr>
          <a:xfrm>
            <a:off x="4703778" y="3299845"/>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4" name="Gleichschenkliges Dreieck 113">
            <a:extLst>
              <a:ext uri="{FF2B5EF4-FFF2-40B4-BE49-F238E27FC236}">
                <a16:creationId xmlns:a16="http://schemas.microsoft.com/office/drawing/2014/main" id="{E84EDD8A-567B-4992-A89D-48E8858B7474}"/>
              </a:ext>
            </a:extLst>
          </p:cNvPr>
          <p:cNvSpPr/>
          <p:nvPr/>
        </p:nvSpPr>
        <p:spPr>
          <a:xfrm>
            <a:off x="4773250" y="3299844"/>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5" name="Gleichschenkliges Dreieck 114">
            <a:extLst>
              <a:ext uri="{FF2B5EF4-FFF2-40B4-BE49-F238E27FC236}">
                <a16:creationId xmlns:a16="http://schemas.microsoft.com/office/drawing/2014/main" id="{71D3E664-B44F-4B23-AFFE-34757719E8F2}"/>
              </a:ext>
            </a:extLst>
          </p:cNvPr>
          <p:cNvSpPr/>
          <p:nvPr/>
        </p:nvSpPr>
        <p:spPr>
          <a:xfrm>
            <a:off x="4914798" y="3357921"/>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6" name="Gleichschenkliges Dreieck 115">
            <a:extLst>
              <a:ext uri="{FF2B5EF4-FFF2-40B4-BE49-F238E27FC236}">
                <a16:creationId xmlns:a16="http://schemas.microsoft.com/office/drawing/2014/main" id="{C49E2B0E-5D48-4DD1-A515-905FC817DF23}"/>
              </a:ext>
            </a:extLst>
          </p:cNvPr>
          <p:cNvSpPr/>
          <p:nvPr/>
        </p:nvSpPr>
        <p:spPr>
          <a:xfrm>
            <a:off x="5073690" y="3405761"/>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7" name="Gleichschenkliges Dreieck 116">
            <a:extLst>
              <a:ext uri="{FF2B5EF4-FFF2-40B4-BE49-F238E27FC236}">
                <a16:creationId xmlns:a16="http://schemas.microsoft.com/office/drawing/2014/main" id="{45EE9B77-C6F4-43A7-9345-B14F163EE95E}"/>
              </a:ext>
            </a:extLst>
          </p:cNvPr>
          <p:cNvSpPr/>
          <p:nvPr/>
        </p:nvSpPr>
        <p:spPr>
          <a:xfrm>
            <a:off x="5248968" y="3405760"/>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8" name="Gleichschenkliges Dreieck 117">
            <a:extLst>
              <a:ext uri="{FF2B5EF4-FFF2-40B4-BE49-F238E27FC236}">
                <a16:creationId xmlns:a16="http://schemas.microsoft.com/office/drawing/2014/main" id="{2067893A-3ED5-4A9C-BF33-46B7110F5734}"/>
              </a:ext>
            </a:extLst>
          </p:cNvPr>
          <p:cNvSpPr/>
          <p:nvPr/>
        </p:nvSpPr>
        <p:spPr>
          <a:xfrm>
            <a:off x="5279962" y="3406517"/>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9" name="Gleichschenkliges Dreieck 118">
            <a:extLst>
              <a:ext uri="{FF2B5EF4-FFF2-40B4-BE49-F238E27FC236}">
                <a16:creationId xmlns:a16="http://schemas.microsoft.com/office/drawing/2014/main" id="{0332F0CF-8BE7-4F4B-BB5D-4DCC3EEE8F0B}"/>
              </a:ext>
            </a:extLst>
          </p:cNvPr>
          <p:cNvSpPr/>
          <p:nvPr/>
        </p:nvSpPr>
        <p:spPr>
          <a:xfrm>
            <a:off x="5371934" y="3463396"/>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0" name="Gleichschenkliges Dreieck 119">
            <a:extLst>
              <a:ext uri="{FF2B5EF4-FFF2-40B4-BE49-F238E27FC236}">
                <a16:creationId xmlns:a16="http://schemas.microsoft.com/office/drawing/2014/main" id="{B9BAE7B2-0713-498A-938F-405FFA0625F9}"/>
              </a:ext>
            </a:extLst>
          </p:cNvPr>
          <p:cNvSpPr/>
          <p:nvPr/>
        </p:nvSpPr>
        <p:spPr>
          <a:xfrm>
            <a:off x="5402271" y="3505322"/>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1" name="Gleichschenkliges Dreieck 120">
            <a:extLst>
              <a:ext uri="{FF2B5EF4-FFF2-40B4-BE49-F238E27FC236}">
                <a16:creationId xmlns:a16="http://schemas.microsoft.com/office/drawing/2014/main" id="{EFC95AFF-8F92-4EEC-9FE0-905665D056A0}"/>
              </a:ext>
            </a:extLst>
          </p:cNvPr>
          <p:cNvSpPr/>
          <p:nvPr/>
        </p:nvSpPr>
        <p:spPr>
          <a:xfrm>
            <a:off x="5423887" y="3528967"/>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2" name="Gleichschenkliges Dreieck 121">
            <a:extLst>
              <a:ext uri="{FF2B5EF4-FFF2-40B4-BE49-F238E27FC236}">
                <a16:creationId xmlns:a16="http://schemas.microsoft.com/office/drawing/2014/main" id="{439F7F58-A156-414F-987D-BDEEB0960319}"/>
              </a:ext>
            </a:extLst>
          </p:cNvPr>
          <p:cNvSpPr/>
          <p:nvPr/>
        </p:nvSpPr>
        <p:spPr>
          <a:xfrm>
            <a:off x="5473834" y="3576401"/>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3" name="Gleichschenkliges Dreieck 122">
            <a:extLst>
              <a:ext uri="{FF2B5EF4-FFF2-40B4-BE49-F238E27FC236}">
                <a16:creationId xmlns:a16="http://schemas.microsoft.com/office/drawing/2014/main" id="{64D9876A-8232-458D-9C01-397C67B6E893}"/>
              </a:ext>
            </a:extLst>
          </p:cNvPr>
          <p:cNvSpPr/>
          <p:nvPr/>
        </p:nvSpPr>
        <p:spPr>
          <a:xfrm>
            <a:off x="5865500" y="3676941"/>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4" name="Gleichschenkliges Dreieck 123">
            <a:extLst>
              <a:ext uri="{FF2B5EF4-FFF2-40B4-BE49-F238E27FC236}">
                <a16:creationId xmlns:a16="http://schemas.microsoft.com/office/drawing/2014/main" id="{79249742-8896-4E97-A3BD-B024BA7FB981}"/>
              </a:ext>
            </a:extLst>
          </p:cNvPr>
          <p:cNvSpPr/>
          <p:nvPr/>
        </p:nvSpPr>
        <p:spPr>
          <a:xfrm>
            <a:off x="5986626" y="3723706"/>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5" name="Gleichschenkliges Dreieck 124">
            <a:extLst>
              <a:ext uri="{FF2B5EF4-FFF2-40B4-BE49-F238E27FC236}">
                <a16:creationId xmlns:a16="http://schemas.microsoft.com/office/drawing/2014/main" id="{8E65E2FE-D59C-456A-B2BC-65B33C8AE78E}"/>
              </a:ext>
            </a:extLst>
          </p:cNvPr>
          <p:cNvSpPr/>
          <p:nvPr/>
        </p:nvSpPr>
        <p:spPr>
          <a:xfrm>
            <a:off x="6131718" y="3873549"/>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6" name="Gleichschenkliges Dreieck 125">
            <a:extLst>
              <a:ext uri="{FF2B5EF4-FFF2-40B4-BE49-F238E27FC236}">
                <a16:creationId xmlns:a16="http://schemas.microsoft.com/office/drawing/2014/main" id="{10A2EE09-B183-4BEB-8C0D-80C1299B0280}"/>
              </a:ext>
            </a:extLst>
          </p:cNvPr>
          <p:cNvSpPr/>
          <p:nvPr/>
        </p:nvSpPr>
        <p:spPr>
          <a:xfrm>
            <a:off x="6009963" y="3762553"/>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7" name="Gleichschenkliges Dreieck 126">
            <a:extLst>
              <a:ext uri="{FF2B5EF4-FFF2-40B4-BE49-F238E27FC236}">
                <a16:creationId xmlns:a16="http://schemas.microsoft.com/office/drawing/2014/main" id="{21156D19-853F-488B-BEBE-CEA0FD6D86D2}"/>
              </a:ext>
            </a:extLst>
          </p:cNvPr>
          <p:cNvSpPr/>
          <p:nvPr/>
        </p:nvSpPr>
        <p:spPr>
          <a:xfrm>
            <a:off x="6009806" y="3785288"/>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8" name="Gleichschenkliges Dreieck 127">
            <a:extLst>
              <a:ext uri="{FF2B5EF4-FFF2-40B4-BE49-F238E27FC236}">
                <a16:creationId xmlns:a16="http://schemas.microsoft.com/office/drawing/2014/main" id="{A1376351-E7FD-4E3C-9DC2-EAA1EDF684D7}"/>
              </a:ext>
            </a:extLst>
          </p:cNvPr>
          <p:cNvSpPr/>
          <p:nvPr/>
        </p:nvSpPr>
        <p:spPr>
          <a:xfrm>
            <a:off x="6040687" y="3818651"/>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9" name="Gleichschenkliges Dreieck 128">
            <a:extLst>
              <a:ext uri="{FF2B5EF4-FFF2-40B4-BE49-F238E27FC236}">
                <a16:creationId xmlns:a16="http://schemas.microsoft.com/office/drawing/2014/main" id="{84C1C4F2-E5A7-438C-915A-7C2C82C26668}"/>
              </a:ext>
            </a:extLst>
          </p:cNvPr>
          <p:cNvSpPr/>
          <p:nvPr/>
        </p:nvSpPr>
        <p:spPr>
          <a:xfrm>
            <a:off x="6068252" y="3874920"/>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0" name="Gleichschenkliges Dreieck 129">
            <a:extLst>
              <a:ext uri="{FF2B5EF4-FFF2-40B4-BE49-F238E27FC236}">
                <a16:creationId xmlns:a16="http://schemas.microsoft.com/office/drawing/2014/main" id="{0C610847-CE73-456C-AFA8-AED242960085}"/>
              </a:ext>
            </a:extLst>
          </p:cNvPr>
          <p:cNvSpPr/>
          <p:nvPr/>
        </p:nvSpPr>
        <p:spPr>
          <a:xfrm>
            <a:off x="6099985" y="3874527"/>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1" name="Gleichschenkliges Dreieck 130">
            <a:extLst>
              <a:ext uri="{FF2B5EF4-FFF2-40B4-BE49-F238E27FC236}">
                <a16:creationId xmlns:a16="http://schemas.microsoft.com/office/drawing/2014/main" id="{5B3C13F6-5D68-4EE6-AC92-C1871300ED9D}"/>
              </a:ext>
            </a:extLst>
          </p:cNvPr>
          <p:cNvSpPr/>
          <p:nvPr/>
        </p:nvSpPr>
        <p:spPr>
          <a:xfrm>
            <a:off x="6191016" y="3873547"/>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2" name="Gleichschenkliges Dreieck 131">
            <a:extLst>
              <a:ext uri="{FF2B5EF4-FFF2-40B4-BE49-F238E27FC236}">
                <a16:creationId xmlns:a16="http://schemas.microsoft.com/office/drawing/2014/main" id="{8E1AED21-12E4-47E7-BB21-1DFFD9D65530}"/>
              </a:ext>
            </a:extLst>
          </p:cNvPr>
          <p:cNvSpPr/>
          <p:nvPr/>
        </p:nvSpPr>
        <p:spPr>
          <a:xfrm>
            <a:off x="6235318" y="3873545"/>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3" name="Gleichschenkliges Dreieck 132">
            <a:extLst>
              <a:ext uri="{FF2B5EF4-FFF2-40B4-BE49-F238E27FC236}">
                <a16:creationId xmlns:a16="http://schemas.microsoft.com/office/drawing/2014/main" id="{74F76F26-677B-4347-8B62-F3144B5CC96E}"/>
              </a:ext>
            </a:extLst>
          </p:cNvPr>
          <p:cNvSpPr/>
          <p:nvPr/>
        </p:nvSpPr>
        <p:spPr>
          <a:xfrm>
            <a:off x="6377219" y="3873545"/>
            <a:ext cx="82452" cy="7107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4" name="Textfeld 133">
            <a:extLst>
              <a:ext uri="{FF2B5EF4-FFF2-40B4-BE49-F238E27FC236}">
                <a16:creationId xmlns:a16="http://schemas.microsoft.com/office/drawing/2014/main" id="{24BE7E25-66CB-4BA1-ACAD-B5C4EC9ADB28}"/>
              </a:ext>
            </a:extLst>
          </p:cNvPr>
          <p:cNvSpPr txBox="1"/>
          <p:nvPr/>
        </p:nvSpPr>
        <p:spPr>
          <a:xfrm>
            <a:off x="5231269" y="2610210"/>
            <a:ext cx="420308" cy="276999"/>
          </a:xfrm>
          <a:prstGeom prst="rect">
            <a:avLst/>
          </a:prstGeom>
          <a:noFill/>
        </p:spPr>
        <p:txBody>
          <a:bodyPr wrap="none" rtlCol="0">
            <a:spAutoFit/>
          </a:bodyPr>
          <a:lstStyle/>
          <a:p>
            <a:r>
              <a:rPr lang="de-DE" sz="1200" b="1">
                <a:solidFill>
                  <a:schemeClr val="accent4">
                    <a:lumMod val="75000"/>
                  </a:schemeClr>
                </a:solidFill>
              </a:rPr>
              <a:t>I+V</a:t>
            </a:r>
          </a:p>
        </p:txBody>
      </p:sp>
      <p:sp>
        <p:nvSpPr>
          <p:cNvPr id="135" name="Textfeld 134">
            <a:extLst>
              <a:ext uri="{FF2B5EF4-FFF2-40B4-BE49-F238E27FC236}">
                <a16:creationId xmlns:a16="http://schemas.microsoft.com/office/drawing/2014/main" id="{607E4E75-F879-459C-BEDA-3AD807BEC422}"/>
              </a:ext>
            </a:extLst>
          </p:cNvPr>
          <p:cNvSpPr txBox="1"/>
          <p:nvPr/>
        </p:nvSpPr>
        <p:spPr>
          <a:xfrm>
            <a:off x="4788184" y="3771690"/>
            <a:ext cx="1529586" cy="584775"/>
          </a:xfrm>
          <a:prstGeom prst="rect">
            <a:avLst/>
          </a:prstGeom>
          <a:noFill/>
        </p:spPr>
        <p:txBody>
          <a:bodyPr wrap="none" rtlCol="0">
            <a:spAutoFit/>
          </a:bodyPr>
          <a:lstStyle/>
          <a:p>
            <a:pPr algn="ctr"/>
            <a:r>
              <a:rPr lang="de-DE" sz="1200" b="1" err="1">
                <a:solidFill>
                  <a:schemeClr val="accent6"/>
                </a:solidFill>
              </a:rPr>
              <a:t>CIb+O</a:t>
            </a:r>
            <a:endParaRPr lang="de-DE" sz="1200" b="1">
              <a:solidFill>
                <a:schemeClr val="accent6"/>
              </a:solidFill>
            </a:endParaRPr>
          </a:p>
          <a:p>
            <a:pPr algn="ctr"/>
            <a:r>
              <a:rPr lang="de-DE" sz="1000" b="1">
                <a:solidFill>
                  <a:schemeClr val="accent6"/>
                </a:solidFill>
              </a:rPr>
              <a:t>Median PFS = 21.0 </a:t>
            </a:r>
            <a:r>
              <a:rPr lang="de-DE" sz="1000" b="1" err="1">
                <a:solidFill>
                  <a:schemeClr val="accent6"/>
                </a:solidFill>
              </a:rPr>
              <a:t>mo</a:t>
            </a:r>
            <a:endParaRPr lang="de-DE" sz="1000" b="1">
              <a:solidFill>
                <a:schemeClr val="accent6"/>
              </a:solidFill>
            </a:endParaRPr>
          </a:p>
          <a:p>
            <a:pPr algn="ctr"/>
            <a:r>
              <a:rPr lang="de-DE" sz="1000">
                <a:solidFill>
                  <a:schemeClr val="accent6"/>
                </a:solidFill>
              </a:rPr>
              <a:t>(95% CI, 16.6-24.7)</a:t>
            </a:r>
          </a:p>
        </p:txBody>
      </p:sp>
      <p:sp>
        <p:nvSpPr>
          <p:cNvPr id="136" name="Textfeld 135">
            <a:extLst>
              <a:ext uri="{FF2B5EF4-FFF2-40B4-BE49-F238E27FC236}">
                <a16:creationId xmlns:a16="http://schemas.microsoft.com/office/drawing/2014/main" id="{86E67C89-0078-4275-9B81-BC02CBDAF4B6}"/>
              </a:ext>
            </a:extLst>
          </p:cNvPr>
          <p:cNvSpPr txBox="1"/>
          <p:nvPr/>
        </p:nvSpPr>
        <p:spPr>
          <a:xfrm>
            <a:off x="3050811" y="4038586"/>
            <a:ext cx="1149674" cy="400110"/>
          </a:xfrm>
          <a:prstGeom prst="rect">
            <a:avLst/>
          </a:prstGeom>
          <a:noFill/>
        </p:spPr>
        <p:txBody>
          <a:bodyPr wrap="none" rtlCol="0">
            <a:spAutoFit/>
          </a:bodyPr>
          <a:lstStyle/>
          <a:p>
            <a:pPr algn="ctr"/>
            <a:r>
              <a:rPr lang="de-DE" sz="1000">
                <a:solidFill>
                  <a:schemeClr val="accent4">
                    <a:lumMod val="75000"/>
                  </a:schemeClr>
                </a:solidFill>
              </a:rPr>
              <a:t>End </a:t>
            </a:r>
            <a:r>
              <a:rPr lang="de-DE" sz="1000" err="1">
                <a:solidFill>
                  <a:schemeClr val="accent4">
                    <a:lumMod val="75000"/>
                  </a:schemeClr>
                </a:solidFill>
              </a:rPr>
              <a:t>of</a:t>
            </a:r>
            <a:r>
              <a:rPr lang="de-DE" sz="1000">
                <a:solidFill>
                  <a:schemeClr val="accent4">
                    <a:lumMod val="75000"/>
                  </a:schemeClr>
                </a:solidFill>
              </a:rPr>
              <a:t> I+V</a:t>
            </a:r>
          </a:p>
          <a:p>
            <a:pPr algn="ctr"/>
            <a:r>
              <a:rPr lang="de-DE" sz="1000">
                <a:solidFill>
                  <a:schemeClr val="accent4">
                    <a:lumMod val="75000"/>
                  </a:schemeClr>
                </a:solidFill>
              </a:rPr>
              <a:t>(15 </a:t>
            </a:r>
            <a:r>
              <a:rPr lang="de-DE" sz="1000" err="1">
                <a:solidFill>
                  <a:schemeClr val="accent4">
                    <a:lumMod val="75000"/>
                  </a:schemeClr>
                </a:solidFill>
              </a:rPr>
              <a:t>cycles</a:t>
            </a:r>
            <a:r>
              <a:rPr lang="de-DE" sz="1000">
                <a:solidFill>
                  <a:schemeClr val="accent4">
                    <a:lumMod val="75000"/>
                  </a:schemeClr>
                </a:solidFill>
              </a:rPr>
              <a:t> x 28d)</a:t>
            </a:r>
          </a:p>
        </p:txBody>
      </p:sp>
      <p:sp>
        <p:nvSpPr>
          <p:cNvPr id="137" name="Textfeld 136">
            <a:extLst>
              <a:ext uri="{FF2B5EF4-FFF2-40B4-BE49-F238E27FC236}">
                <a16:creationId xmlns:a16="http://schemas.microsoft.com/office/drawing/2014/main" id="{EC15B62E-5A71-4546-B529-433BE076FDA5}"/>
              </a:ext>
            </a:extLst>
          </p:cNvPr>
          <p:cNvSpPr txBox="1"/>
          <p:nvPr/>
        </p:nvSpPr>
        <p:spPr>
          <a:xfrm>
            <a:off x="1660470" y="4038586"/>
            <a:ext cx="1079143" cy="400110"/>
          </a:xfrm>
          <a:prstGeom prst="rect">
            <a:avLst/>
          </a:prstGeom>
          <a:noFill/>
        </p:spPr>
        <p:txBody>
          <a:bodyPr wrap="none" rtlCol="0">
            <a:spAutoFit/>
          </a:bodyPr>
          <a:lstStyle/>
          <a:p>
            <a:pPr algn="ctr"/>
            <a:r>
              <a:rPr lang="de-DE" sz="1000">
                <a:solidFill>
                  <a:schemeClr val="accent6"/>
                </a:solidFill>
              </a:rPr>
              <a:t>End </a:t>
            </a:r>
            <a:r>
              <a:rPr lang="de-DE" sz="1000" err="1">
                <a:solidFill>
                  <a:schemeClr val="accent6"/>
                </a:solidFill>
              </a:rPr>
              <a:t>of</a:t>
            </a:r>
            <a:r>
              <a:rPr lang="de-DE" sz="1000">
                <a:solidFill>
                  <a:schemeClr val="accent6"/>
                </a:solidFill>
              </a:rPr>
              <a:t> </a:t>
            </a:r>
            <a:r>
              <a:rPr lang="de-DE" sz="1000" err="1">
                <a:solidFill>
                  <a:schemeClr val="accent6"/>
                </a:solidFill>
              </a:rPr>
              <a:t>CIb+O</a:t>
            </a:r>
            <a:endParaRPr lang="de-DE" sz="1000">
              <a:solidFill>
                <a:schemeClr val="accent6"/>
              </a:solidFill>
            </a:endParaRPr>
          </a:p>
          <a:p>
            <a:pPr algn="ctr"/>
            <a:r>
              <a:rPr lang="de-DE" sz="1000">
                <a:solidFill>
                  <a:schemeClr val="accent6"/>
                </a:solidFill>
              </a:rPr>
              <a:t>(6 </a:t>
            </a:r>
            <a:r>
              <a:rPr lang="de-DE" sz="1000" err="1">
                <a:solidFill>
                  <a:schemeClr val="accent6"/>
                </a:solidFill>
              </a:rPr>
              <a:t>cycles</a:t>
            </a:r>
            <a:r>
              <a:rPr lang="de-DE" sz="1000">
                <a:solidFill>
                  <a:schemeClr val="accent6"/>
                </a:solidFill>
              </a:rPr>
              <a:t> x 28d)</a:t>
            </a:r>
          </a:p>
        </p:txBody>
      </p:sp>
      <p:cxnSp>
        <p:nvCxnSpPr>
          <p:cNvPr id="139" name="Gerade Verbindung mit Pfeil 138">
            <a:extLst>
              <a:ext uri="{FF2B5EF4-FFF2-40B4-BE49-F238E27FC236}">
                <a16:creationId xmlns:a16="http://schemas.microsoft.com/office/drawing/2014/main" id="{508839B2-7406-48F7-8F99-A1FC4D757F73}"/>
              </a:ext>
            </a:extLst>
          </p:cNvPr>
          <p:cNvCxnSpPr>
            <a:cxnSpLocks/>
          </p:cNvCxnSpPr>
          <p:nvPr/>
        </p:nvCxnSpPr>
        <p:spPr>
          <a:xfrm flipH="1">
            <a:off x="2169088" y="4424410"/>
            <a:ext cx="1" cy="339721"/>
          </a:xfrm>
          <a:prstGeom prst="straightConnector1">
            <a:avLst/>
          </a:prstGeom>
          <a:ln w="190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140" name="Gerade Verbindung mit Pfeil 139">
            <a:extLst>
              <a:ext uri="{FF2B5EF4-FFF2-40B4-BE49-F238E27FC236}">
                <a16:creationId xmlns:a16="http://schemas.microsoft.com/office/drawing/2014/main" id="{88A3DEA0-5670-42EA-897D-445F561B489B}"/>
              </a:ext>
            </a:extLst>
          </p:cNvPr>
          <p:cNvCxnSpPr>
            <a:cxnSpLocks/>
          </p:cNvCxnSpPr>
          <p:nvPr/>
        </p:nvCxnSpPr>
        <p:spPr>
          <a:xfrm flipH="1">
            <a:off x="3612941" y="4424410"/>
            <a:ext cx="1" cy="339721"/>
          </a:xfrm>
          <a:prstGeom prst="straightConnector1">
            <a:avLst/>
          </a:prstGeom>
          <a:ln w="19050">
            <a:solidFill>
              <a:schemeClr val="accent4">
                <a:lumMod val="75000"/>
              </a:schemeClr>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141" name="Tabelle 141">
            <a:extLst>
              <a:ext uri="{FF2B5EF4-FFF2-40B4-BE49-F238E27FC236}">
                <a16:creationId xmlns:a16="http://schemas.microsoft.com/office/drawing/2014/main" id="{3B66BDB6-8DAE-4EAD-961F-8B9ED4EA468E}"/>
              </a:ext>
            </a:extLst>
          </p:cNvPr>
          <p:cNvGraphicFramePr>
            <a:graphicFrameLocks noGrp="1"/>
          </p:cNvGraphicFramePr>
          <p:nvPr>
            <p:extLst>
              <p:ext uri="{D42A27DB-BD31-4B8C-83A1-F6EECF244321}">
                <p14:modId xmlns:p14="http://schemas.microsoft.com/office/powerpoint/2010/main" val="2550703299"/>
              </p:ext>
            </p:extLst>
          </p:nvPr>
        </p:nvGraphicFramePr>
        <p:xfrm>
          <a:off x="415259" y="5363011"/>
          <a:ext cx="6195912" cy="731520"/>
        </p:xfrm>
        <a:graphic>
          <a:graphicData uri="http://schemas.openxmlformats.org/drawingml/2006/table">
            <a:tbl>
              <a:tblPr firstRow="1" bandRow="1">
                <a:tableStyleId>{5C22544A-7EE6-4342-B048-85BDC9FD1C3A}</a:tableStyleId>
              </a:tblPr>
              <a:tblGrid>
                <a:gridCol w="574945">
                  <a:extLst>
                    <a:ext uri="{9D8B030D-6E8A-4147-A177-3AD203B41FA5}">
                      <a16:colId xmlns:a16="http://schemas.microsoft.com/office/drawing/2014/main" val="2643219877"/>
                    </a:ext>
                  </a:extLst>
                </a:gridCol>
                <a:gridCol w="510997">
                  <a:extLst>
                    <a:ext uri="{9D8B030D-6E8A-4147-A177-3AD203B41FA5}">
                      <a16:colId xmlns:a16="http://schemas.microsoft.com/office/drawing/2014/main" val="3514664998"/>
                    </a:ext>
                  </a:extLst>
                </a:gridCol>
                <a:gridCol w="510997">
                  <a:extLst>
                    <a:ext uri="{9D8B030D-6E8A-4147-A177-3AD203B41FA5}">
                      <a16:colId xmlns:a16="http://schemas.microsoft.com/office/drawing/2014/main" val="2095050147"/>
                    </a:ext>
                  </a:extLst>
                </a:gridCol>
                <a:gridCol w="510997">
                  <a:extLst>
                    <a:ext uri="{9D8B030D-6E8A-4147-A177-3AD203B41FA5}">
                      <a16:colId xmlns:a16="http://schemas.microsoft.com/office/drawing/2014/main" val="2350575929"/>
                    </a:ext>
                  </a:extLst>
                </a:gridCol>
                <a:gridCol w="510997">
                  <a:extLst>
                    <a:ext uri="{9D8B030D-6E8A-4147-A177-3AD203B41FA5}">
                      <a16:colId xmlns:a16="http://schemas.microsoft.com/office/drawing/2014/main" val="580335964"/>
                    </a:ext>
                  </a:extLst>
                </a:gridCol>
                <a:gridCol w="510997">
                  <a:extLst>
                    <a:ext uri="{9D8B030D-6E8A-4147-A177-3AD203B41FA5}">
                      <a16:colId xmlns:a16="http://schemas.microsoft.com/office/drawing/2014/main" val="155539065"/>
                    </a:ext>
                  </a:extLst>
                </a:gridCol>
                <a:gridCol w="510997">
                  <a:extLst>
                    <a:ext uri="{9D8B030D-6E8A-4147-A177-3AD203B41FA5}">
                      <a16:colId xmlns:a16="http://schemas.microsoft.com/office/drawing/2014/main" val="2054147630"/>
                    </a:ext>
                  </a:extLst>
                </a:gridCol>
                <a:gridCol w="510997">
                  <a:extLst>
                    <a:ext uri="{9D8B030D-6E8A-4147-A177-3AD203B41FA5}">
                      <a16:colId xmlns:a16="http://schemas.microsoft.com/office/drawing/2014/main" val="2044958049"/>
                    </a:ext>
                  </a:extLst>
                </a:gridCol>
                <a:gridCol w="510997">
                  <a:extLst>
                    <a:ext uri="{9D8B030D-6E8A-4147-A177-3AD203B41FA5}">
                      <a16:colId xmlns:a16="http://schemas.microsoft.com/office/drawing/2014/main" val="3188142934"/>
                    </a:ext>
                  </a:extLst>
                </a:gridCol>
                <a:gridCol w="510997">
                  <a:extLst>
                    <a:ext uri="{9D8B030D-6E8A-4147-A177-3AD203B41FA5}">
                      <a16:colId xmlns:a16="http://schemas.microsoft.com/office/drawing/2014/main" val="645341062"/>
                    </a:ext>
                  </a:extLst>
                </a:gridCol>
                <a:gridCol w="510997">
                  <a:extLst>
                    <a:ext uri="{9D8B030D-6E8A-4147-A177-3AD203B41FA5}">
                      <a16:colId xmlns:a16="http://schemas.microsoft.com/office/drawing/2014/main" val="3869250540"/>
                    </a:ext>
                  </a:extLst>
                </a:gridCol>
                <a:gridCol w="510997">
                  <a:extLst>
                    <a:ext uri="{9D8B030D-6E8A-4147-A177-3AD203B41FA5}">
                      <a16:colId xmlns:a16="http://schemas.microsoft.com/office/drawing/2014/main" val="3062156103"/>
                    </a:ext>
                  </a:extLst>
                </a:gridCol>
              </a:tblGrid>
              <a:tr h="232277">
                <a:tc gridSpan="12">
                  <a:txBody>
                    <a:bodyPr/>
                    <a:lstStyle/>
                    <a:p>
                      <a:pPr algn="l"/>
                      <a:r>
                        <a:rPr lang="de-DE" sz="1000" err="1"/>
                        <a:t>Patients</a:t>
                      </a:r>
                      <a:r>
                        <a:rPr lang="de-DE" sz="1000"/>
                        <a:t> at </a:t>
                      </a:r>
                      <a:r>
                        <a:rPr lang="de-DE" sz="1000" err="1"/>
                        <a:t>risk</a:t>
                      </a:r>
                      <a:endParaRPr lang="de-DE" sz="1000"/>
                    </a:p>
                  </a:txBody>
                  <a:tcPr marL="72000" marR="180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3341309294"/>
                  </a:ext>
                </a:extLst>
              </a:tr>
              <a:tr h="232277">
                <a:tc>
                  <a:txBody>
                    <a:bodyPr/>
                    <a:lstStyle/>
                    <a:p>
                      <a:pPr algn="l"/>
                      <a:r>
                        <a:rPr lang="de-DE" sz="1000"/>
                        <a:t>I+V</a:t>
                      </a:r>
                    </a:p>
                  </a:txBody>
                  <a:tcPr marL="72000" marR="18000" anchor="ctr"/>
                </a:tc>
                <a:tc>
                  <a:txBody>
                    <a:bodyPr/>
                    <a:lstStyle/>
                    <a:p>
                      <a:pPr algn="ctr"/>
                      <a:r>
                        <a:rPr lang="de-DE" sz="1000"/>
                        <a:t>106</a:t>
                      </a:r>
                    </a:p>
                  </a:txBody>
                  <a:tcPr marL="18000" marR="18000" anchor="ctr"/>
                </a:tc>
                <a:tc>
                  <a:txBody>
                    <a:bodyPr/>
                    <a:lstStyle/>
                    <a:p>
                      <a:pPr algn="ctr"/>
                      <a:r>
                        <a:rPr lang="de-DE" sz="1000"/>
                        <a:t>98</a:t>
                      </a:r>
                    </a:p>
                  </a:txBody>
                  <a:tcPr marL="18000" marR="18000" anchor="ctr"/>
                </a:tc>
                <a:tc>
                  <a:txBody>
                    <a:bodyPr/>
                    <a:lstStyle/>
                    <a:p>
                      <a:pPr algn="ctr"/>
                      <a:r>
                        <a:rPr lang="de-DE" sz="1000"/>
                        <a:t>98</a:t>
                      </a:r>
                    </a:p>
                  </a:txBody>
                  <a:tcPr marL="18000" marR="18000" anchor="ctr"/>
                </a:tc>
                <a:tc>
                  <a:txBody>
                    <a:bodyPr/>
                    <a:lstStyle/>
                    <a:p>
                      <a:pPr algn="ctr"/>
                      <a:r>
                        <a:rPr lang="de-DE" sz="1000"/>
                        <a:t>94</a:t>
                      </a:r>
                    </a:p>
                  </a:txBody>
                  <a:tcPr marL="18000" marR="18000" anchor="ctr"/>
                </a:tc>
                <a:tc>
                  <a:txBody>
                    <a:bodyPr/>
                    <a:lstStyle/>
                    <a:p>
                      <a:pPr algn="ctr"/>
                      <a:r>
                        <a:rPr lang="de-DE" sz="1000"/>
                        <a:t>92</a:t>
                      </a:r>
                    </a:p>
                  </a:txBody>
                  <a:tcPr marL="18000" marR="18000" anchor="ctr"/>
                </a:tc>
                <a:tc>
                  <a:txBody>
                    <a:bodyPr/>
                    <a:lstStyle/>
                    <a:p>
                      <a:pPr algn="ctr"/>
                      <a:r>
                        <a:rPr lang="de-DE" sz="1000"/>
                        <a:t>91</a:t>
                      </a:r>
                    </a:p>
                  </a:txBody>
                  <a:tcPr marL="18000" marR="18000" anchor="ctr"/>
                </a:tc>
                <a:tc>
                  <a:txBody>
                    <a:bodyPr/>
                    <a:lstStyle/>
                    <a:p>
                      <a:pPr algn="ctr"/>
                      <a:r>
                        <a:rPr lang="de-DE" sz="1000"/>
                        <a:t>89</a:t>
                      </a:r>
                    </a:p>
                  </a:txBody>
                  <a:tcPr marL="18000" marR="18000" anchor="ctr"/>
                </a:tc>
                <a:tc>
                  <a:txBody>
                    <a:bodyPr/>
                    <a:lstStyle/>
                    <a:p>
                      <a:pPr algn="ctr"/>
                      <a:r>
                        <a:rPr lang="de-DE" sz="1000"/>
                        <a:t>87</a:t>
                      </a:r>
                    </a:p>
                  </a:txBody>
                  <a:tcPr marL="18000" marR="18000" anchor="ctr"/>
                </a:tc>
                <a:tc>
                  <a:txBody>
                    <a:bodyPr/>
                    <a:lstStyle/>
                    <a:p>
                      <a:pPr algn="ctr"/>
                      <a:r>
                        <a:rPr lang="de-DE" sz="1000"/>
                        <a:t>71</a:t>
                      </a:r>
                    </a:p>
                  </a:txBody>
                  <a:tcPr marL="18000" marR="18000" anchor="ctr"/>
                </a:tc>
                <a:tc>
                  <a:txBody>
                    <a:bodyPr/>
                    <a:lstStyle/>
                    <a:p>
                      <a:pPr algn="ctr"/>
                      <a:r>
                        <a:rPr lang="de-DE" sz="1000"/>
                        <a:t>59</a:t>
                      </a:r>
                    </a:p>
                  </a:txBody>
                  <a:tcPr marL="18000" marR="18000" anchor="ctr"/>
                </a:tc>
                <a:tc>
                  <a:txBody>
                    <a:bodyPr/>
                    <a:lstStyle/>
                    <a:p>
                      <a:pPr algn="ctr"/>
                      <a:r>
                        <a:rPr lang="de-DE" sz="1000"/>
                        <a:t>20</a:t>
                      </a:r>
                    </a:p>
                  </a:txBody>
                  <a:tcPr marL="18000" marR="18000" anchor="ctr"/>
                </a:tc>
                <a:extLst>
                  <a:ext uri="{0D108BD9-81ED-4DB2-BD59-A6C34878D82A}">
                    <a16:rowId xmlns:a16="http://schemas.microsoft.com/office/drawing/2014/main" val="158373422"/>
                  </a:ext>
                </a:extLst>
              </a:tr>
              <a:tr h="232277">
                <a:tc>
                  <a:txBody>
                    <a:bodyPr/>
                    <a:lstStyle/>
                    <a:p>
                      <a:pPr algn="l"/>
                      <a:r>
                        <a:rPr lang="de-DE" sz="1000" err="1"/>
                        <a:t>CIb+O</a:t>
                      </a:r>
                      <a:endParaRPr lang="de-DE" sz="1000"/>
                    </a:p>
                  </a:txBody>
                  <a:tcPr marL="72000" marR="18000" anchor="ctr"/>
                </a:tc>
                <a:tc>
                  <a:txBody>
                    <a:bodyPr/>
                    <a:lstStyle/>
                    <a:p>
                      <a:pPr algn="ctr"/>
                      <a:r>
                        <a:rPr lang="de-DE" sz="1000"/>
                        <a:t>105</a:t>
                      </a:r>
                    </a:p>
                  </a:txBody>
                  <a:tcPr marL="18000" marR="18000" anchor="ctr"/>
                </a:tc>
                <a:tc>
                  <a:txBody>
                    <a:bodyPr/>
                    <a:lstStyle/>
                    <a:p>
                      <a:pPr algn="ctr"/>
                      <a:r>
                        <a:rPr lang="de-DE" sz="1000"/>
                        <a:t>104</a:t>
                      </a:r>
                    </a:p>
                  </a:txBody>
                  <a:tcPr marL="18000" marR="18000" anchor="ctr"/>
                </a:tc>
                <a:tc>
                  <a:txBody>
                    <a:bodyPr/>
                    <a:lstStyle/>
                    <a:p>
                      <a:pPr algn="ctr"/>
                      <a:r>
                        <a:rPr lang="de-DE" sz="1000"/>
                        <a:t>101</a:t>
                      </a:r>
                    </a:p>
                  </a:txBody>
                  <a:tcPr marL="18000" marR="18000" anchor="ctr"/>
                </a:tc>
                <a:tc>
                  <a:txBody>
                    <a:bodyPr/>
                    <a:lstStyle/>
                    <a:p>
                      <a:pPr algn="ctr"/>
                      <a:r>
                        <a:rPr lang="de-DE" sz="1000"/>
                        <a:t>95</a:t>
                      </a:r>
                    </a:p>
                  </a:txBody>
                  <a:tcPr marL="18000" marR="18000" anchor="ctr"/>
                </a:tc>
                <a:tc>
                  <a:txBody>
                    <a:bodyPr/>
                    <a:lstStyle/>
                    <a:p>
                      <a:pPr algn="ctr"/>
                      <a:r>
                        <a:rPr lang="de-DE" sz="1000"/>
                        <a:t>93</a:t>
                      </a:r>
                    </a:p>
                  </a:txBody>
                  <a:tcPr marL="18000" marR="18000" anchor="ctr"/>
                </a:tc>
                <a:tc>
                  <a:txBody>
                    <a:bodyPr/>
                    <a:lstStyle/>
                    <a:p>
                      <a:pPr algn="ctr"/>
                      <a:r>
                        <a:rPr lang="de-DE" sz="1000"/>
                        <a:t>63</a:t>
                      </a:r>
                    </a:p>
                  </a:txBody>
                  <a:tcPr marL="18000" marR="18000" anchor="ctr"/>
                </a:tc>
                <a:tc>
                  <a:txBody>
                    <a:bodyPr/>
                    <a:lstStyle/>
                    <a:p>
                      <a:pPr algn="ctr"/>
                      <a:r>
                        <a:rPr lang="de-DE" sz="1000"/>
                        <a:t>54</a:t>
                      </a:r>
                    </a:p>
                  </a:txBody>
                  <a:tcPr marL="18000" marR="18000" anchor="ctr"/>
                </a:tc>
                <a:tc>
                  <a:txBody>
                    <a:bodyPr/>
                    <a:lstStyle/>
                    <a:p>
                      <a:pPr algn="ctr"/>
                      <a:r>
                        <a:rPr lang="de-DE" sz="1000"/>
                        <a:t>47</a:t>
                      </a:r>
                    </a:p>
                  </a:txBody>
                  <a:tcPr marL="18000" marR="18000" anchor="ctr"/>
                </a:tc>
                <a:tc>
                  <a:txBody>
                    <a:bodyPr/>
                    <a:lstStyle/>
                    <a:p>
                      <a:pPr algn="ctr"/>
                      <a:r>
                        <a:rPr lang="de-DE" sz="1000"/>
                        <a:t>36</a:t>
                      </a:r>
                    </a:p>
                  </a:txBody>
                  <a:tcPr marL="18000" marR="18000" anchor="ctr"/>
                </a:tc>
                <a:tc>
                  <a:txBody>
                    <a:bodyPr/>
                    <a:lstStyle/>
                    <a:p>
                      <a:pPr algn="ctr"/>
                      <a:r>
                        <a:rPr lang="de-DE" sz="1000"/>
                        <a:t>25</a:t>
                      </a:r>
                    </a:p>
                  </a:txBody>
                  <a:tcPr marL="18000" marR="18000" anchor="ctr"/>
                </a:tc>
                <a:tc>
                  <a:txBody>
                    <a:bodyPr/>
                    <a:lstStyle/>
                    <a:p>
                      <a:pPr algn="ctr"/>
                      <a:r>
                        <a:rPr lang="de-DE" sz="1000"/>
                        <a:t>6</a:t>
                      </a:r>
                    </a:p>
                  </a:txBody>
                  <a:tcPr marL="18000" marR="18000" anchor="ctr"/>
                </a:tc>
                <a:extLst>
                  <a:ext uri="{0D108BD9-81ED-4DB2-BD59-A6C34878D82A}">
                    <a16:rowId xmlns:a16="http://schemas.microsoft.com/office/drawing/2014/main" val="3671428619"/>
                  </a:ext>
                </a:extLst>
              </a:tr>
            </a:tbl>
          </a:graphicData>
        </a:graphic>
      </p:graphicFrame>
    </p:spTree>
    <p:extLst>
      <p:ext uri="{BB962C8B-B14F-4D97-AF65-F5344CB8AC3E}">
        <p14:creationId xmlns:p14="http://schemas.microsoft.com/office/powerpoint/2010/main" val="74740152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normAutofit/>
          </a:bodyPr>
          <a:lstStyle/>
          <a:p>
            <a:r>
              <a:rPr lang="en-GB"/>
              <a:t>Efficacy results: </a:t>
            </a:r>
            <a:r>
              <a:rPr lang="en-US"/>
              <a:t>ORR and MRD</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a:cs typeface="Arial"/>
              </a:rPr>
              <a:t>Clb+O, chlorambucil+obinutuzumab; CR, complete response; CRi, complete response; EoT, end of treatment; IRC, independent review committee; ITT, intention to treat; I+V, ibrutinib+venetoclax; MRD, minimal residual disease; NGS, next generation sequencing; ORR, overall response rate; uMRD, </a:t>
            </a:r>
            <a:r>
              <a:rPr lang="en-US">
                <a:latin typeface="Arial" panose="020B0604020202020204" pitchFamily="34" charset="0"/>
                <a:cs typeface="Arial" panose="020B0604020202020204" pitchFamily="34" charset="0"/>
              </a:rPr>
              <a:t>undetectable minimal residual disease.</a:t>
            </a:r>
            <a:endParaRPr lang="en-US">
              <a:latin typeface="Arial"/>
              <a:cs typeface="Arial"/>
            </a:endParaRPr>
          </a:p>
          <a:p>
            <a:r>
              <a:rPr lang="en-US" b="1">
                <a:latin typeface="Arial" panose="020B0604020202020204" pitchFamily="34" charset="0"/>
                <a:cs typeface="Arial" panose="020B0604020202020204" pitchFamily="34" charset="0"/>
              </a:rPr>
              <a:t>Kater A et al, Abstract LB1902 presented at EHA 2021.</a:t>
            </a:r>
          </a:p>
        </p:txBody>
      </p:sp>
      <p:sp>
        <p:nvSpPr>
          <p:cNvPr id="9" name="TextBox 8">
            <a:extLst>
              <a:ext uri="{FF2B5EF4-FFF2-40B4-BE49-F238E27FC236}">
                <a16:creationId xmlns:a16="http://schemas.microsoft.com/office/drawing/2014/main" id="{4BBAE4DC-E929-4354-AB3E-BD6A3728DAAE}"/>
              </a:ext>
            </a:extLst>
          </p:cNvPr>
          <p:cNvSpPr txBox="1"/>
          <p:nvPr/>
        </p:nvSpPr>
        <p:spPr>
          <a:xfrm>
            <a:off x="6240462" y="1817629"/>
            <a:ext cx="5539221" cy="3200876"/>
          </a:xfrm>
          <a:prstGeom prst="rect">
            <a:avLst/>
          </a:prstGeom>
          <a:noFill/>
        </p:spPr>
        <p:txBody>
          <a:bodyPr wrap="square" lIns="0" tIns="0" rIns="0" bIns="0" anchor="t">
            <a:spAutoFit/>
          </a:bodyPr>
          <a:lstStyle/>
          <a:p>
            <a:pPr>
              <a:buClr>
                <a:schemeClr val="bg2"/>
              </a:buClr>
            </a:pPr>
            <a:r>
              <a:rPr lang="en-US" sz="1600" b="1"/>
              <a:t>Patients treated with I+V achieved deeper and more durable responses vs Clb+O</a:t>
            </a:r>
          </a:p>
          <a:p>
            <a:pPr>
              <a:buClr>
                <a:schemeClr val="bg2"/>
              </a:buClr>
            </a:pPr>
            <a:endParaRPr lang="en-US" sz="1600" b="1"/>
          </a:p>
          <a:p>
            <a:pPr marL="285750" indent="-285750">
              <a:buClr>
                <a:schemeClr val="bg2"/>
              </a:buClr>
              <a:buFont typeface="Arial" panose="020B0604020202020204" pitchFamily="34" charset="0"/>
              <a:buChar char="•"/>
            </a:pPr>
            <a:r>
              <a:rPr lang="en-US" sz="1600"/>
              <a:t>CR/CRi rate was significantly higher with I+V: 38.7% vs 11.4% by IRC (p&lt;0.0001)</a:t>
            </a:r>
          </a:p>
          <a:p>
            <a:pPr marL="742950" lvl="1" indent="-285750">
              <a:buClr>
                <a:schemeClr val="bg2"/>
              </a:buClr>
              <a:buFont typeface="Arial" panose="020B0604020202020204" pitchFamily="34" charset="0"/>
              <a:buChar char="•"/>
            </a:pPr>
            <a:r>
              <a:rPr lang="en-US" sz="1600"/>
              <a:t>90% of responders to I+V maintained their response 2 years after their initial response vs 41% with Clb+O</a:t>
            </a:r>
          </a:p>
          <a:p>
            <a:pPr marL="285750" indent="-285750">
              <a:buClr>
                <a:schemeClr val="bg2"/>
              </a:buClr>
              <a:buFont typeface="Arial" panose="020B0604020202020204" pitchFamily="34" charset="0"/>
              <a:buChar char="•"/>
            </a:pPr>
            <a:r>
              <a:rPr lang="en-US" sz="1600"/>
              <a:t>I+V treatment led to significantly higher undetectable minimal residual disease (uMRD) rates</a:t>
            </a:r>
          </a:p>
          <a:p>
            <a:pPr marL="742950" lvl="1" indent="-285750">
              <a:buClr>
                <a:schemeClr val="bg2"/>
              </a:buClr>
              <a:buFont typeface="Arial" panose="020B0604020202020204" pitchFamily="34" charset="0"/>
              <a:buChar char="•"/>
            </a:pPr>
            <a:r>
              <a:rPr lang="en-US" sz="1600"/>
              <a:t>85% of patients with uMRD at end of I+V treatment sustained their uMRD status at one year after end of treatment</a:t>
            </a:r>
          </a:p>
          <a:p>
            <a:pPr marL="285750" indent="-285750">
              <a:buClr>
                <a:schemeClr val="bg2"/>
              </a:buClr>
              <a:buFont typeface="Arial" panose="020B0604020202020204" pitchFamily="34" charset="0"/>
              <a:buChar char="•"/>
            </a:pPr>
            <a:endParaRPr lang="en-US" sz="1600"/>
          </a:p>
        </p:txBody>
      </p:sp>
      <p:sp>
        <p:nvSpPr>
          <p:cNvPr id="10" name="TextBox 9">
            <a:extLst>
              <a:ext uri="{FF2B5EF4-FFF2-40B4-BE49-F238E27FC236}">
                <a16:creationId xmlns:a16="http://schemas.microsoft.com/office/drawing/2014/main" id="{D0A63128-A6A1-48E9-B56D-4DEFF6A4432A}"/>
              </a:ext>
            </a:extLst>
          </p:cNvPr>
          <p:cNvSpPr txBox="1"/>
          <p:nvPr/>
        </p:nvSpPr>
        <p:spPr>
          <a:xfrm>
            <a:off x="414077" y="1817629"/>
            <a:ext cx="4739602" cy="738664"/>
          </a:xfrm>
          <a:prstGeom prst="rect">
            <a:avLst/>
          </a:prstGeom>
          <a:noFill/>
        </p:spPr>
        <p:txBody>
          <a:bodyPr wrap="square" lIns="0" tIns="0" rIns="0" bIns="0">
            <a:spAutoFit/>
          </a:bodyPr>
          <a:lstStyle/>
          <a:p>
            <a:pPr>
              <a:buClr>
                <a:schemeClr val="bg2"/>
              </a:buClr>
            </a:pPr>
            <a:r>
              <a:rPr lang="en-US" sz="1600" b="1"/>
              <a:t>Undetectable minimal residual disease (uMRD) rates at EoT+3 by NGS (ITT)</a:t>
            </a:r>
            <a:endParaRPr lang="en-US" sz="1600"/>
          </a:p>
          <a:p>
            <a:pPr marL="285750" indent="-285750">
              <a:buClr>
                <a:schemeClr val="bg2"/>
              </a:buClr>
              <a:buFont typeface="Arial" panose="020B0604020202020204" pitchFamily="34" charset="0"/>
              <a:buChar char="•"/>
            </a:pPr>
            <a:endParaRPr lang="en-US" sz="1600"/>
          </a:p>
        </p:txBody>
      </p:sp>
      <p:graphicFrame>
        <p:nvGraphicFramePr>
          <p:cNvPr id="7" name="Diagramm 6">
            <a:extLst>
              <a:ext uri="{FF2B5EF4-FFF2-40B4-BE49-F238E27FC236}">
                <a16:creationId xmlns:a16="http://schemas.microsoft.com/office/drawing/2014/main" id="{28D4F468-D7CA-4D36-9F55-B376EEC6280C}"/>
              </a:ext>
            </a:extLst>
          </p:cNvPr>
          <p:cNvGraphicFramePr/>
          <p:nvPr>
            <p:extLst>
              <p:ext uri="{D42A27DB-BD31-4B8C-83A1-F6EECF244321}">
                <p14:modId xmlns:p14="http://schemas.microsoft.com/office/powerpoint/2010/main" val="631495967"/>
              </p:ext>
            </p:extLst>
          </p:nvPr>
        </p:nvGraphicFramePr>
        <p:xfrm>
          <a:off x="253497" y="2326742"/>
          <a:ext cx="5842503" cy="4029608"/>
        </p:xfrm>
        <a:graphic>
          <a:graphicData uri="http://schemas.openxmlformats.org/drawingml/2006/chart">
            <c:chart xmlns:c="http://schemas.openxmlformats.org/drawingml/2006/chart" xmlns:r="http://schemas.openxmlformats.org/officeDocument/2006/relationships" r:id="rId2"/>
          </a:graphicData>
        </a:graphic>
      </p:graphicFrame>
      <p:sp>
        <p:nvSpPr>
          <p:cNvPr id="12" name="Geschweifte Klammer links 11">
            <a:extLst>
              <a:ext uri="{FF2B5EF4-FFF2-40B4-BE49-F238E27FC236}">
                <a16:creationId xmlns:a16="http://schemas.microsoft.com/office/drawing/2014/main" id="{D8781868-34D4-4E0C-9CC5-57E21F28A55C}"/>
              </a:ext>
            </a:extLst>
          </p:cNvPr>
          <p:cNvSpPr/>
          <p:nvPr/>
        </p:nvSpPr>
        <p:spPr>
          <a:xfrm rot="5400000" flipV="1">
            <a:off x="2220009" y="3234432"/>
            <a:ext cx="152400" cy="700089"/>
          </a:xfrm>
          <a:prstGeom prst="leftBrace">
            <a:avLst>
              <a:gd name="adj1" fmla="val 8333"/>
              <a:gd name="adj2" fmla="val 49414"/>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3" name="Geschweifte Klammer links 12">
            <a:extLst>
              <a:ext uri="{FF2B5EF4-FFF2-40B4-BE49-F238E27FC236}">
                <a16:creationId xmlns:a16="http://schemas.microsoft.com/office/drawing/2014/main" id="{052895B1-4B45-47BA-909A-54E24B18D60B}"/>
              </a:ext>
            </a:extLst>
          </p:cNvPr>
          <p:cNvSpPr/>
          <p:nvPr/>
        </p:nvSpPr>
        <p:spPr>
          <a:xfrm rot="5400000" flipV="1">
            <a:off x="4701059" y="3234432"/>
            <a:ext cx="152400" cy="700089"/>
          </a:xfrm>
          <a:prstGeom prst="leftBrace">
            <a:avLst>
              <a:gd name="adj1" fmla="val 8333"/>
              <a:gd name="adj2" fmla="val 49414"/>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4" name="Textfeld 13">
            <a:extLst>
              <a:ext uri="{FF2B5EF4-FFF2-40B4-BE49-F238E27FC236}">
                <a16:creationId xmlns:a16="http://schemas.microsoft.com/office/drawing/2014/main" id="{2AFFF1B0-0D33-4B72-AD70-FD81576F5A4B}"/>
              </a:ext>
            </a:extLst>
          </p:cNvPr>
          <p:cNvSpPr txBox="1"/>
          <p:nvPr/>
        </p:nvSpPr>
        <p:spPr>
          <a:xfrm>
            <a:off x="1682088" y="3122711"/>
            <a:ext cx="1228242" cy="307777"/>
          </a:xfrm>
          <a:prstGeom prst="rect">
            <a:avLst/>
          </a:prstGeom>
          <a:noFill/>
        </p:spPr>
        <p:txBody>
          <a:bodyPr wrap="square" rtlCol="0">
            <a:spAutoFit/>
          </a:bodyPr>
          <a:lstStyle/>
          <a:p>
            <a:pPr algn="ctr"/>
            <a:r>
              <a:rPr lang="de-DE" sz="1400" i="1"/>
              <a:t>P</a:t>
            </a:r>
            <a:r>
              <a:rPr lang="de-DE" sz="1400"/>
              <a:t> &lt; 0.0001</a:t>
            </a:r>
          </a:p>
        </p:txBody>
      </p:sp>
      <p:sp>
        <p:nvSpPr>
          <p:cNvPr id="15" name="Textfeld 14">
            <a:extLst>
              <a:ext uri="{FF2B5EF4-FFF2-40B4-BE49-F238E27FC236}">
                <a16:creationId xmlns:a16="http://schemas.microsoft.com/office/drawing/2014/main" id="{75864741-CD01-49D3-9AB3-F0AE85DBC5E7}"/>
              </a:ext>
            </a:extLst>
          </p:cNvPr>
          <p:cNvSpPr txBox="1"/>
          <p:nvPr/>
        </p:nvSpPr>
        <p:spPr>
          <a:xfrm>
            <a:off x="4163138" y="3122711"/>
            <a:ext cx="1228242" cy="307777"/>
          </a:xfrm>
          <a:prstGeom prst="rect">
            <a:avLst/>
          </a:prstGeom>
          <a:noFill/>
        </p:spPr>
        <p:txBody>
          <a:bodyPr wrap="square" rtlCol="0">
            <a:spAutoFit/>
          </a:bodyPr>
          <a:lstStyle/>
          <a:p>
            <a:pPr algn="ctr"/>
            <a:r>
              <a:rPr lang="de-DE" sz="1400" i="1"/>
              <a:t>P</a:t>
            </a:r>
            <a:r>
              <a:rPr lang="de-DE" sz="1400"/>
              <a:t> &lt; 0.0259</a:t>
            </a:r>
          </a:p>
        </p:txBody>
      </p:sp>
    </p:spTree>
    <p:extLst>
      <p:ext uri="{BB962C8B-B14F-4D97-AF65-F5344CB8AC3E}">
        <p14:creationId xmlns:p14="http://schemas.microsoft.com/office/powerpoint/2010/main" val="167792580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results: Safety and OS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baseline="30000"/>
              <a:t>a</a:t>
            </a:r>
            <a:r>
              <a:rPr lang="en-US" sz="800"/>
              <a:t>Includes ‘neutrophil count decreased’; </a:t>
            </a:r>
            <a:r>
              <a:rPr lang="en-US" baseline="30000"/>
              <a:t>b</a:t>
            </a:r>
            <a:r>
              <a:rPr lang="en-US" sz="800"/>
              <a:t>Includes multiple preferred terms</a:t>
            </a:r>
          </a:p>
          <a:p>
            <a:r>
              <a:rPr lang="en-US" sz="800"/>
              <a:t>Grade ≥3 febrile neutropenia: 1.9% for I+V vs 2.9% for Clb+O</a:t>
            </a:r>
            <a:endParaRPr lang="en-US">
              <a:latin typeface="Arial" panose="020B0604020202020204" pitchFamily="34" charset="0"/>
              <a:cs typeface="Arial" panose="020B0604020202020204" pitchFamily="34" charset="0"/>
            </a:endParaRPr>
          </a:p>
          <a:p>
            <a:r>
              <a:rPr lang="en-US">
                <a:latin typeface="Arial" panose="020B0604020202020204" pitchFamily="34" charset="0"/>
                <a:cs typeface="Arial" panose="020B0604020202020204" pitchFamily="34" charset="0"/>
              </a:rPr>
              <a:t>AE, adverse event; CI, confidence interval; Clb+O, chlorambucil+obinutuzumabl; CLL, chronic lymphocytic leukemia; HR, hazard ratio; I+V, ibrutinib+venetoclax; </a:t>
            </a:r>
            <a:br>
              <a:rPr lang="en-US">
                <a:latin typeface="Arial" panose="020B0604020202020204" pitchFamily="34" charset="0"/>
                <a:cs typeface="Arial" panose="020B0604020202020204" pitchFamily="34" charset="0"/>
              </a:rPr>
            </a:br>
            <a:r>
              <a:rPr lang="en-US">
                <a:latin typeface="Arial" panose="020B0604020202020204" pitchFamily="34" charset="0"/>
                <a:cs typeface="Arial" panose="020B0604020202020204" pitchFamily="34" charset="0"/>
              </a:rPr>
              <a:t>OS, overall survival, TLS, tumor lysis syndrome.</a:t>
            </a:r>
          </a:p>
          <a:p>
            <a:r>
              <a:rPr lang="en-US" b="1">
                <a:latin typeface="Arial" panose="020B0604020202020204" pitchFamily="34" charset="0"/>
                <a:cs typeface="Arial" panose="020B0604020202020204" pitchFamily="34" charset="0"/>
              </a:rPr>
              <a:t>Kater A et al, Abstract LB1902 presented at EHA 2021.</a:t>
            </a:r>
          </a:p>
        </p:txBody>
      </p:sp>
      <p:sp>
        <p:nvSpPr>
          <p:cNvPr id="4" name="Textplatzhalter 3">
            <a:extLst>
              <a:ext uri="{FF2B5EF4-FFF2-40B4-BE49-F238E27FC236}">
                <a16:creationId xmlns:a16="http://schemas.microsoft.com/office/drawing/2014/main" id="{7BE45115-490A-4D46-84EF-3C5D9BABC2DC}"/>
              </a:ext>
            </a:extLst>
          </p:cNvPr>
          <p:cNvSpPr>
            <a:spLocks noGrp="1"/>
          </p:cNvSpPr>
          <p:nvPr>
            <p:ph type="body" sz="quarter" idx="12"/>
          </p:nvPr>
        </p:nvSpPr>
        <p:spPr/>
        <p:txBody>
          <a:bodyPr/>
          <a:lstStyle/>
          <a:p>
            <a:r>
              <a:rPr lang="de-DE"/>
              <a:t>Grade  ≥3 AEs in 5% </a:t>
            </a:r>
            <a:r>
              <a:rPr lang="de-DE" err="1"/>
              <a:t>of</a:t>
            </a:r>
            <a:r>
              <a:rPr lang="de-DE"/>
              <a:t> </a:t>
            </a:r>
            <a:r>
              <a:rPr lang="de-DE" err="1"/>
              <a:t>patients</a:t>
            </a:r>
            <a:endParaRPr lang="de-DE"/>
          </a:p>
        </p:txBody>
      </p:sp>
      <p:sp>
        <p:nvSpPr>
          <p:cNvPr id="9" name="TextBox 8">
            <a:extLst>
              <a:ext uri="{FF2B5EF4-FFF2-40B4-BE49-F238E27FC236}">
                <a16:creationId xmlns:a16="http://schemas.microsoft.com/office/drawing/2014/main" id="{7A84DB7A-BF5B-49EF-A027-6823FC7783F2}"/>
              </a:ext>
            </a:extLst>
          </p:cNvPr>
          <p:cNvSpPr txBox="1"/>
          <p:nvPr/>
        </p:nvSpPr>
        <p:spPr>
          <a:xfrm>
            <a:off x="9151144" y="1816732"/>
            <a:ext cx="2643326" cy="4308872"/>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400"/>
              <a:t>Safety profiles for both arms were as expected given the known safety profiles of ibrutinib, </a:t>
            </a:r>
            <a:r>
              <a:rPr lang="en-US" sz="1400" err="1"/>
              <a:t>venetoclax</a:t>
            </a:r>
            <a:r>
              <a:rPr lang="en-US" sz="1400"/>
              <a:t>, and </a:t>
            </a:r>
            <a:r>
              <a:rPr lang="en-US" sz="1400" err="1"/>
              <a:t>Clb+O</a:t>
            </a:r>
            <a:r>
              <a:rPr lang="en-US" sz="1400"/>
              <a:t> in an older comorbid CLL population</a:t>
            </a:r>
          </a:p>
          <a:p>
            <a:pPr marL="285750" indent="-285750">
              <a:buClr>
                <a:schemeClr val="bg2"/>
              </a:buClr>
              <a:buFont typeface="Arial" panose="020B0604020202020204" pitchFamily="34" charset="0"/>
              <a:buChar char="•"/>
            </a:pPr>
            <a:r>
              <a:rPr lang="en-US" sz="1400"/>
              <a:t>Ibrutinib lead-in effectively debulked the tumor; only 2% of patients remained at risk for TLS at start of </a:t>
            </a:r>
            <a:r>
              <a:rPr lang="en-US" sz="1400" err="1"/>
              <a:t>venetoclax</a:t>
            </a:r>
            <a:r>
              <a:rPr lang="en-US" sz="1400"/>
              <a:t> dosing</a:t>
            </a:r>
          </a:p>
          <a:p>
            <a:pPr marL="285750" indent="-285750">
              <a:buClr>
                <a:schemeClr val="bg2"/>
              </a:buClr>
              <a:buFont typeface="Arial" panose="020B0604020202020204" pitchFamily="34" charset="0"/>
              <a:buChar char="•"/>
            </a:pPr>
            <a:r>
              <a:rPr lang="en-US" sz="1400"/>
              <a:t>Overall survival is immature; 11 and 12 deaths in I+V and </a:t>
            </a:r>
            <a:r>
              <a:rPr lang="en-US" sz="1400" err="1"/>
              <a:t>CLb+O</a:t>
            </a:r>
            <a:r>
              <a:rPr lang="en-US" sz="1400"/>
              <a:t> arms respectively; HR 1.048 (95% CI 0.454, 2.419)</a:t>
            </a:r>
          </a:p>
          <a:p>
            <a:pPr marL="285750" indent="-285750">
              <a:buClr>
                <a:schemeClr val="bg2"/>
              </a:buClr>
              <a:buFont typeface="Arial" panose="020B0604020202020204" pitchFamily="34" charset="0"/>
              <a:buChar char="•"/>
            </a:pPr>
            <a:r>
              <a:rPr lang="en-US" sz="1400"/>
              <a:t>Causes of death were generally similar in nature for both arms, with infections and cardiac events most common</a:t>
            </a:r>
          </a:p>
          <a:p>
            <a:pPr marL="285750" indent="-285750">
              <a:buClr>
                <a:schemeClr val="bg2"/>
              </a:buClr>
              <a:buFont typeface="Arial" panose="020B0604020202020204" pitchFamily="34" charset="0"/>
              <a:buChar char="•"/>
            </a:pPr>
            <a:endParaRPr lang="en-US" sz="1400"/>
          </a:p>
        </p:txBody>
      </p:sp>
      <p:graphicFrame>
        <p:nvGraphicFramePr>
          <p:cNvPr id="10" name="Table 10">
            <a:extLst>
              <a:ext uri="{FF2B5EF4-FFF2-40B4-BE49-F238E27FC236}">
                <a16:creationId xmlns:a16="http://schemas.microsoft.com/office/drawing/2014/main" id="{68A80252-E35C-4E6A-81E7-E30194A5C579}"/>
              </a:ext>
            </a:extLst>
          </p:cNvPr>
          <p:cNvGraphicFramePr>
            <a:graphicFrameLocks noGrp="1"/>
          </p:cNvGraphicFramePr>
          <p:nvPr>
            <p:extLst>
              <p:ext uri="{D42A27DB-BD31-4B8C-83A1-F6EECF244321}">
                <p14:modId xmlns:p14="http://schemas.microsoft.com/office/powerpoint/2010/main" val="1349570489"/>
              </p:ext>
            </p:extLst>
          </p:nvPr>
        </p:nvGraphicFramePr>
        <p:xfrm>
          <a:off x="407987" y="1792922"/>
          <a:ext cx="8564817" cy="4028860"/>
        </p:xfrm>
        <a:graphic>
          <a:graphicData uri="http://schemas.openxmlformats.org/drawingml/2006/table">
            <a:tbl>
              <a:tblPr firstRow="1" bandRow="1">
                <a:tableStyleId>{5C22544A-7EE6-4342-B048-85BDC9FD1C3A}</a:tableStyleId>
              </a:tblPr>
              <a:tblGrid>
                <a:gridCol w="3819985">
                  <a:extLst>
                    <a:ext uri="{9D8B030D-6E8A-4147-A177-3AD203B41FA5}">
                      <a16:colId xmlns:a16="http://schemas.microsoft.com/office/drawing/2014/main" val="1542616861"/>
                    </a:ext>
                  </a:extLst>
                </a:gridCol>
                <a:gridCol w="2266819">
                  <a:extLst>
                    <a:ext uri="{9D8B030D-6E8A-4147-A177-3AD203B41FA5}">
                      <a16:colId xmlns:a16="http://schemas.microsoft.com/office/drawing/2014/main" val="661882093"/>
                    </a:ext>
                  </a:extLst>
                </a:gridCol>
                <a:gridCol w="2478013">
                  <a:extLst>
                    <a:ext uri="{9D8B030D-6E8A-4147-A177-3AD203B41FA5}">
                      <a16:colId xmlns:a16="http://schemas.microsoft.com/office/drawing/2014/main" val="3786192042"/>
                    </a:ext>
                  </a:extLst>
                </a:gridCol>
              </a:tblGrid>
              <a:tr h="366260">
                <a:tc>
                  <a:txBody>
                    <a:bodyPr/>
                    <a:lstStyle/>
                    <a:p>
                      <a:endParaRPr lang="en-US" sz="1400"/>
                    </a:p>
                  </a:txBody>
                  <a:tcPr anchor="ctr"/>
                </a:tc>
                <a:tc>
                  <a:txBody>
                    <a:bodyPr/>
                    <a:lstStyle/>
                    <a:p>
                      <a:pPr algn="ctr"/>
                      <a:r>
                        <a:rPr lang="en-US" sz="1400"/>
                        <a:t>I+V (N=106)</a:t>
                      </a:r>
                    </a:p>
                  </a:txBody>
                  <a:tcPr anchor="ctr">
                    <a:solidFill>
                      <a:schemeClr val="accent4">
                        <a:lumMod val="75000"/>
                      </a:schemeClr>
                    </a:solidFill>
                  </a:tcPr>
                </a:tc>
                <a:tc>
                  <a:txBody>
                    <a:bodyPr/>
                    <a:lstStyle/>
                    <a:p>
                      <a:pPr algn="ctr"/>
                      <a:r>
                        <a:rPr lang="en-US" sz="1400"/>
                        <a:t>Clb+O (N=105)</a:t>
                      </a:r>
                    </a:p>
                  </a:txBody>
                  <a:tcPr anchor="ctr">
                    <a:solidFill>
                      <a:schemeClr val="accent6"/>
                    </a:solidFill>
                  </a:tcPr>
                </a:tc>
                <a:extLst>
                  <a:ext uri="{0D108BD9-81ED-4DB2-BD59-A6C34878D82A}">
                    <a16:rowId xmlns:a16="http://schemas.microsoft.com/office/drawing/2014/main" val="2433435635"/>
                  </a:ext>
                </a:extLst>
              </a:tr>
              <a:tr h="366260">
                <a:tc>
                  <a:txBody>
                    <a:bodyPr/>
                    <a:lstStyle/>
                    <a:p>
                      <a:r>
                        <a:rPr lang="en-US" sz="1400">
                          <a:solidFill>
                            <a:schemeClr val="tx1"/>
                          </a:solidFill>
                        </a:rPr>
                        <a:t>Median exposure, months (range)</a:t>
                      </a:r>
                    </a:p>
                  </a:txBody>
                  <a:tcPr anchor="ctr"/>
                </a:tc>
                <a:tc>
                  <a:txBody>
                    <a:bodyPr/>
                    <a:lstStyle/>
                    <a:p>
                      <a:pPr algn="ctr"/>
                      <a:r>
                        <a:rPr lang="en-US" sz="1400">
                          <a:solidFill>
                            <a:schemeClr val="tx1"/>
                          </a:solidFill>
                        </a:rPr>
                        <a:t>13.8 (0.7-19.5)</a:t>
                      </a:r>
                    </a:p>
                  </a:txBody>
                  <a:tcPr anchor="ctr"/>
                </a:tc>
                <a:tc>
                  <a:txBody>
                    <a:bodyPr/>
                    <a:lstStyle/>
                    <a:p>
                      <a:pPr algn="ctr"/>
                      <a:r>
                        <a:rPr lang="en-US" sz="1400">
                          <a:solidFill>
                            <a:schemeClr val="tx1"/>
                          </a:solidFill>
                        </a:rPr>
                        <a:t>5.1 (1.8-7.9)</a:t>
                      </a:r>
                    </a:p>
                  </a:txBody>
                  <a:tcPr anchor="ctr"/>
                </a:tc>
                <a:extLst>
                  <a:ext uri="{0D108BD9-81ED-4DB2-BD59-A6C34878D82A}">
                    <a16:rowId xmlns:a16="http://schemas.microsoft.com/office/drawing/2014/main" val="344777429"/>
                  </a:ext>
                </a:extLst>
              </a:tr>
              <a:tr h="366260">
                <a:tc>
                  <a:txBody>
                    <a:bodyPr/>
                    <a:lstStyle/>
                    <a:p>
                      <a:r>
                        <a:rPr lang="en-US" sz="1400">
                          <a:solidFill>
                            <a:schemeClr val="tx1"/>
                          </a:solidFill>
                        </a:rPr>
                        <a:t>Any, %</a:t>
                      </a:r>
                    </a:p>
                  </a:txBody>
                  <a:tcPr anchor="ctr"/>
                </a:tc>
                <a:tc>
                  <a:txBody>
                    <a:bodyPr/>
                    <a:lstStyle/>
                    <a:p>
                      <a:pPr algn="ctr"/>
                      <a:r>
                        <a:rPr lang="en-US" sz="1400">
                          <a:solidFill>
                            <a:schemeClr val="tx1"/>
                          </a:solidFill>
                        </a:rPr>
                        <a:t>75.5</a:t>
                      </a:r>
                    </a:p>
                  </a:txBody>
                  <a:tcPr anchor="ctr"/>
                </a:tc>
                <a:tc>
                  <a:txBody>
                    <a:bodyPr/>
                    <a:lstStyle/>
                    <a:p>
                      <a:pPr algn="ctr"/>
                      <a:r>
                        <a:rPr lang="en-US" sz="1400">
                          <a:solidFill>
                            <a:schemeClr val="tx1"/>
                          </a:solidFill>
                        </a:rPr>
                        <a:t>69.5</a:t>
                      </a:r>
                    </a:p>
                  </a:txBody>
                  <a:tcPr anchor="ctr"/>
                </a:tc>
                <a:extLst>
                  <a:ext uri="{0D108BD9-81ED-4DB2-BD59-A6C34878D82A}">
                    <a16:rowId xmlns:a16="http://schemas.microsoft.com/office/drawing/2014/main" val="2353958721"/>
                  </a:ext>
                </a:extLst>
              </a:tr>
              <a:tr h="366260">
                <a:tc>
                  <a:txBody>
                    <a:bodyPr/>
                    <a:lstStyle/>
                    <a:p>
                      <a:pPr lvl="1"/>
                      <a:r>
                        <a:rPr lang="en-US" sz="1400">
                          <a:solidFill>
                            <a:schemeClr val="tx1"/>
                          </a:solidFill>
                        </a:rPr>
                        <a:t>Neutropenia</a:t>
                      </a:r>
                      <a:r>
                        <a:rPr lang="en-US" sz="1400" baseline="30000">
                          <a:solidFill>
                            <a:schemeClr val="tx1"/>
                          </a:solidFill>
                        </a:rPr>
                        <a:t>a</a:t>
                      </a:r>
                    </a:p>
                  </a:txBody>
                  <a:tcPr anchor="ctr"/>
                </a:tc>
                <a:tc>
                  <a:txBody>
                    <a:bodyPr/>
                    <a:lstStyle/>
                    <a:p>
                      <a:pPr algn="ctr"/>
                      <a:r>
                        <a:rPr lang="en-US" sz="1400">
                          <a:solidFill>
                            <a:schemeClr val="tx1"/>
                          </a:solidFill>
                        </a:rPr>
                        <a:t>34.9</a:t>
                      </a:r>
                    </a:p>
                  </a:txBody>
                  <a:tcPr anchor="ctr"/>
                </a:tc>
                <a:tc>
                  <a:txBody>
                    <a:bodyPr/>
                    <a:lstStyle/>
                    <a:p>
                      <a:pPr algn="ctr"/>
                      <a:r>
                        <a:rPr lang="en-US" sz="1400">
                          <a:solidFill>
                            <a:schemeClr val="tx1"/>
                          </a:solidFill>
                        </a:rPr>
                        <a:t>49.5</a:t>
                      </a:r>
                    </a:p>
                  </a:txBody>
                  <a:tcPr anchor="ctr"/>
                </a:tc>
                <a:extLst>
                  <a:ext uri="{0D108BD9-81ED-4DB2-BD59-A6C34878D82A}">
                    <a16:rowId xmlns:a16="http://schemas.microsoft.com/office/drawing/2014/main" val="1311262600"/>
                  </a:ext>
                </a:extLst>
              </a:tr>
              <a:tr h="366260">
                <a:tc>
                  <a:txBody>
                    <a:bodyPr/>
                    <a:lstStyle/>
                    <a:p>
                      <a:pPr lvl="1"/>
                      <a:r>
                        <a:rPr lang="en-US" sz="1400">
                          <a:solidFill>
                            <a:schemeClr val="tx1"/>
                          </a:solidFill>
                        </a:rPr>
                        <a:t>Infections</a:t>
                      </a:r>
                      <a:r>
                        <a:rPr lang="en-US" sz="1400" baseline="30000">
                          <a:solidFill>
                            <a:schemeClr val="tx1"/>
                          </a:solidFill>
                        </a:rPr>
                        <a:t>b</a:t>
                      </a:r>
                    </a:p>
                  </a:txBody>
                  <a:tcPr anchor="ctr"/>
                </a:tc>
                <a:tc>
                  <a:txBody>
                    <a:bodyPr/>
                    <a:lstStyle/>
                    <a:p>
                      <a:pPr algn="ctr"/>
                      <a:r>
                        <a:rPr lang="en-US" sz="1400">
                          <a:solidFill>
                            <a:schemeClr val="tx1"/>
                          </a:solidFill>
                        </a:rPr>
                        <a:t>17.0</a:t>
                      </a:r>
                    </a:p>
                  </a:txBody>
                  <a:tcPr anchor="ctr"/>
                </a:tc>
                <a:tc>
                  <a:txBody>
                    <a:bodyPr/>
                    <a:lstStyle/>
                    <a:p>
                      <a:pPr algn="ctr"/>
                      <a:r>
                        <a:rPr lang="en-US" sz="1400">
                          <a:solidFill>
                            <a:schemeClr val="tx1"/>
                          </a:solidFill>
                        </a:rPr>
                        <a:t>11.4</a:t>
                      </a:r>
                    </a:p>
                  </a:txBody>
                  <a:tcPr anchor="ctr"/>
                </a:tc>
                <a:extLst>
                  <a:ext uri="{0D108BD9-81ED-4DB2-BD59-A6C34878D82A}">
                    <a16:rowId xmlns:a16="http://schemas.microsoft.com/office/drawing/2014/main" val="549523188"/>
                  </a:ext>
                </a:extLst>
              </a:tr>
              <a:tr h="366260">
                <a:tc>
                  <a:txBody>
                    <a:bodyPr/>
                    <a:lstStyle/>
                    <a:p>
                      <a:pPr lvl="1"/>
                      <a:r>
                        <a:rPr lang="en-US" sz="1400">
                          <a:solidFill>
                            <a:schemeClr val="tx1"/>
                          </a:solidFill>
                        </a:rPr>
                        <a:t>Thrombocytopenia</a:t>
                      </a:r>
                    </a:p>
                  </a:txBody>
                  <a:tcPr anchor="ctr"/>
                </a:tc>
                <a:tc>
                  <a:txBody>
                    <a:bodyPr/>
                    <a:lstStyle/>
                    <a:p>
                      <a:pPr algn="ctr"/>
                      <a:r>
                        <a:rPr lang="en-US" sz="1400">
                          <a:solidFill>
                            <a:schemeClr val="tx1"/>
                          </a:solidFill>
                        </a:rPr>
                        <a:t>5.7</a:t>
                      </a:r>
                    </a:p>
                  </a:txBody>
                  <a:tcPr anchor="ctr"/>
                </a:tc>
                <a:tc>
                  <a:txBody>
                    <a:bodyPr/>
                    <a:lstStyle/>
                    <a:p>
                      <a:pPr algn="ctr"/>
                      <a:r>
                        <a:rPr lang="en-US" sz="1400">
                          <a:solidFill>
                            <a:schemeClr val="tx1"/>
                          </a:solidFill>
                        </a:rPr>
                        <a:t>20.0</a:t>
                      </a:r>
                    </a:p>
                  </a:txBody>
                  <a:tcPr anchor="ctr"/>
                </a:tc>
                <a:extLst>
                  <a:ext uri="{0D108BD9-81ED-4DB2-BD59-A6C34878D82A}">
                    <a16:rowId xmlns:a16="http://schemas.microsoft.com/office/drawing/2014/main" val="1328671700"/>
                  </a:ext>
                </a:extLst>
              </a:tr>
              <a:tr h="366260">
                <a:tc>
                  <a:txBody>
                    <a:bodyPr/>
                    <a:lstStyle/>
                    <a:p>
                      <a:pPr lvl="1"/>
                      <a:r>
                        <a:rPr lang="en-US" sz="1400">
                          <a:solidFill>
                            <a:schemeClr val="tx1"/>
                          </a:solidFill>
                        </a:rPr>
                        <a:t>Diarrhea</a:t>
                      </a:r>
                    </a:p>
                  </a:txBody>
                  <a:tcPr anchor="ctr"/>
                </a:tc>
                <a:tc>
                  <a:txBody>
                    <a:bodyPr/>
                    <a:lstStyle/>
                    <a:p>
                      <a:pPr algn="ctr"/>
                      <a:r>
                        <a:rPr lang="en-US" sz="1400">
                          <a:solidFill>
                            <a:schemeClr val="tx1"/>
                          </a:solidFill>
                        </a:rPr>
                        <a:t>10.4</a:t>
                      </a:r>
                    </a:p>
                  </a:txBody>
                  <a:tcPr anchor="ctr"/>
                </a:tc>
                <a:tc>
                  <a:txBody>
                    <a:bodyPr/>
                    <a:lstStyle/>
                    <a:p>
                      <a:pPr algn="ctr"/>
                      <a:r>
                        <a:rPr lang="en-US" sz="1400">
                          <a:solidFill>
                            <a:schemeClr val="tx1"/>
                          </a:solidFill>
                        </a:rPr>
                        <a:t>1.0</a:t>
                      </a:r>
                    </a:p>
                  </a:txBody>
                  <a:tcPr anchor="ctr"/>
                </a:tc>
                <a:extLst>
                  <a:ext uri="{0D108BD9-81ED-4DB2-BD59-A6C34878D82A}">
                    <a16:rowId xmlns:a16="http://schemas.microsoft.com/office/drawing/2014/main" val="3337017361"/>
                  </a:ext>
                </a:extLst>
              </a:tr>
              <a:tr h="366260">
                <a:tc>
                  <a:txBody>
                    <a:bodyPr/>
                    <a:lstStyle/>
                    <a:p>
                      <a:pPr lvl="1"/>
                      <a:r>
                        <a:rPr lang="en-US" sz="1400">
                          <a:solidFill>
                            <a:schemeClr val="tx1"/>
                          </a:solidFill>
                        </a:rPr>
                        <a:t>Hypertension</a:t>
                      </a:r>
                    </a:p>
                  </a:txBody>
                  <a:tcPr anchor="ctr"/>
                </a:tc>
                <a:tc>
                  <a:txBody>
                    <a:bodyPr/>
                    <a:lstStyle/>
                    <a:p>
                      <a:pPr algn="ctr"/>
                      <a:r>
                        <a:rPr lang="en-US" sz="1400">
                          <a:solidFill>
                            <a:schemeClr val="tx1"/>
                          </a:solidFill>
                        </a:rPr>
                        <a:t>7.5</a:t>
                      </a:r>
                    </a:p>
                  </a:txBody>
                  <a:tcPr anchor="ctr"/>
                </a:tc>
                <a:tc>
                  <a:txBody>
                    <a:bodyPr/>
                    <a:lstStyle/>
                    <a:p>
                      <a:pPr algn="ctr"/>
                      <a:r>
                        <a:rPr lang="en-US" sz="1400">
                          <a:solidFill>
                            <a:schemeClr val="tx1"/>
                          </a:solidFill>
                        </a:rPr>
                        <a:t>1.9</a:t>
                      </a:r>
                    </a:p>
                  </a:txBody>
                  <a:tcPr anchor="ctr"/>
                </a:tc>
                <a:extLst>
                  <a:ext uri="{0D108BD9-81ED-4DB2-BD59-A6C34878D82A}">
                    <a16:rowId xmlns:a16="http://schemas.microsoft.com/office/drawing/2014/main" val="3217144121"/>
                  </a:ext>
                </a:extLst>
              </a:tr>
              <a:tr h="366260">
                <a:tc>
                  <a:txBody>
                    <a:bodyPr/>
                    <a:lstStyle/>
                    <a:p>
                      <a:pPr lvl="1"/>
                      <a:r>
                        <a:rPr lang="en-US" sz="1400">
                          <a:solidFill>
                            <a:schemeClr val="tx1"/>
                          </a:solidFill>
                        </a:rPr>
                        <a:t>Atrial fibrillation</a:t>
                      </a:r>
                    </a:p>
                  </a:txBody>
                  <a:tcPr anchor="ctr"/>
                </a:tc>
                <a:tc>
                  <a:txBody>
                    <a:bodyPr/>
                    <a:lstStyle/>
                    <a:p>
                      <a:pPr algn="ctr"/>
                      <a:r>
                        <a:rPr lang="en-US" sz="1400">
                          <a:solidFill>
                            <a:schemeClr val="tx1"/>
                          </a:solidFill>
                        </a:rPr>
                        <a:t>6.6</a:t>
                      </a:r>
                    </a:p>
                  </a:txBody>
                  <a:tcPr anchor="ctr"/>
                </a:tc>
                <a:tc>
                  <a:txBody>
                    <a:bodyPr/>
                    <a:lstStyle/>
                    <a:p>
                      <a:pPr algn="ctr"/>
                      <a:r>
                        <a:rPr lang="en-US" sz="1400">
                          <a:solidFill>
                            <a:schemeClr val="tx1"/>
                          </a:solidFill>
                        </a:rPr>
                        <a:t>0</a:t>
                      </a:r>
                    </a:p>
                  </a:txBody>
                  <a:tcPr anchor="ctr"/>
                </a:tc>
                <a:extLst>
                  <a:ext uri="{0D108BD9-81ED-4DB2-BD59-A6C34878D82A}">
                    <a16:rowId xmlns:a16="http://schemas.microsoft.com/office/drawing/2014/main" val="3025194458"/>
                  </a:ext>
                </a:extLst>
              </a:tr>
              <a:tr h="366260">
                <a:tc>
                  <a:txBody>
                    <a:bodyPr/>
                    <a:lstStyle/>
                    <a:p>
                      <a:pPr lvl="1"/>
                      <a:r>
                        <a:rPr lang="en-US" sz="1400">
                          <a:solidFill>
                            <a:schemeClr val="tx1"/>
                          </a:solidFill>
                        </a:rPr>
                        <a:t>Hyponatremia</a:t>
                      </a:r>
                    </a:p>
                  </a:txBody>
                  <a:tcPr anchor="ctr"/>
                </a:tc>
                <a:tc>
                  <a:txBody>
                    <a:bodyPr/>
                    <a:lstStyle/>
                    <a:p>
                      <a:pPr algn="ctr"/>
                      <a:r>
                        <a:rPr lang="en-US" sz="1400">
                          <a:solidFill>
                            <a:schemeClr val="tx1"/>
                          </a:solidFill>
                        </a:rPr>
                        <a:t>5.7</a:t>
                      </a:r>
                    </a:p>
                  </a:txBody>
                  <a:tcPr anchor="ctr"/>
                </a:tc>
                <a:tc>
                  <a:txBody>
                    <a:bodyPr/>
                    <a:lstStyle/>
                    <a:p>
                      <a:pPr algn="ctr"/>
                      <a:r>
                        <a:rPr lang="en-US" sz="1400">
                          <a:solidFill>
                            <a:schemeClr val="tx1"/>
                          </a:solidFill>
                        </a:rPr>
                        <a:t>0</a:t>
                      </a:r>
                    </a:p>
                  </a:txBody>
                  <a:tcPr anchor="ctr"/>
                </a:tc>
                <a:extLst>
                  <a:ext uri="{0D108BD9-81ED-4DB2-BD59-A6C34878D82A}">
                    <a16:rowId xmlns:a16="http://schemas.microsoft.com/office/drawing/2014/main" val="1961445738"/>
                  </a:ext>
                </a:extLst>
              </a:tr>
              <a:tr h="366260">
                <a:tc>
                  <a:txBody>
                    <a:bodyPr/>
                    <a:lstStyle/>
                    <a:p>
                      <a:pPr lvl="1"/>
                      <a:r>
                        <a:rPr lang="en-US" sz="1400">
                          <a:solidFill>
                            <a:schemeClr val="tx1"/>
                          </a:solidFill>
                        </a:rPr>
                        <a:t>TLS</a:t>
                      </a:r>
                    </a:p>
                  </a:txBody>
                  <a:tcPr anchor="ctr"/>
                </a:tc>
                <a:tc>
                  <a:txBody>
                    <a:bodyPr/>
                    <a:lstStyle/>
                    <a:p>
                      <a:pPr algn="ctr"/>
                      <a:r>
                        <a:rPr lang="en-US" sz="1400">
                          <a:solidFill>
                            <a:schemeClr val="tx1"/>
                          </a:solidFill>
                        </a:rPr>
                        <a:t>0</a:t>
                      </a:r>
                    </a:p>
                  </a:txBody>
                  <a:tcPr anchor="ctr"/>
                </a:tc>
                <a:tc>
                  <a:txBody>
                    <a:bodyPr/>
                    <a:lstStyle/>
                    <a:p>
                      <a:pPr algn="ctr"/>
                      <a:r>
                        <a:rPr lang="en-US" sz="1400">
                          <a:solidFill>
                            <a:schemeClr val="tx1"/>
                          </a:solidFill>
                        </a:rPr>
                        <a:t>5.7</a:t>
                      </a:r>
                    </a:p>
                  </a:txBody>
                  <a:tcPr anchor="ctr"/>
                </a:tc>
                <a:extLst>
                  <a:ext uri="{0D108BD9-81ED-4DB2-BD59-A6C34878D82A}">
                    <a16:rowId xmlns:a16="http://schemas.microsoft.com/office/drawing/2014/main" val="4059095032"/>
                  </a:ext>
                </a:extLst>
              </a:tr>
            </a:tbl>
          </a:graphicData>
        </a:graphic>
      </p:graphicFrame>
    </p:spTree>
    <p:extLst>
      <p:ext uri="{BB962C8B-B14F-4D97-AF65-F5344CB8AC3E}">
        <p14:creationId xmlns:p14="http://schemas.microsoft.com/office/powerpoint/2010/main" val="180805787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7778E819-EAAD-0A4A-95CD-C5AC0E25784E}"/>
              </a:ext>
            </a:extLst>
          </p:cNvPr>
          <p:cNvSpPr>
            <a:spLocks noGrp="1"/>
          </p:cNvSpPr>
          <p:nvPr>
            <p:ph idx="1"/>
          </p:nvPr>
        </p:nvSpPr>
        <p:spPr/>
        <p:txBody>
          <a:bodyPr/>
          <a:lstStyle/>
          <a:p>
            <a:r>
              <a:rPr lang="en-US"/>
              <a:t>This first phase 3 study of an all-oral, once daily, fixed-duration regimen, ibrutinib + venetoclax (I+V), showed a significant improvement in PFS compared to standard of care chemoimmunotherapy (Clb+O) in first-line CLL</a:t>
            </a:r>
          </a:p>
          <a:p>
            <a:r>
              <a:rPr lang="en-US"/>
              <a:t>I+V treatment was associated with:</a:t>
            </a:r>
          </a:p>
          <a:p>
            <a:pPr lvl="1"/>
            <a:r>
              <a:rPr lang="en-US"/>
              <a:t>Significantly higher rates of complete remission and uMRD</a:t>
            </a:r>
          </a:p>
          <a:p>
            <a:pPr lvl="1"/>
            <a:r>
              <a:rPr lang="en-US"/>
              <a:t>Highly sustained uMRD; 85% of patients sustained uMRD from end of treatment to one year after end of treatment</a:t>
            </a:r>
          </a:p>
          <a:p>
            <a:r>
              <a:rPr lang="en-US"/>
              <a:t>Tolerability profiles for I+V and Clb+O in this study were consistent with CLL treatment in elderly comorbid patients</a:t>
            </a:r>
          </a:p>
          <a:p>
            <a:r>
              <a:rPr lang="en-US"/>
              <a:t>Taken together, the CAPTIVATE and GLOW studies provide experience in more than 400 patients using this all-oral, fixed duration I+V therapy across a broad spectrum of patients with previously untreated CLL</a:t>
            </a:r>
          </a:p>
          <a:p>
            <a:endParaRPr lang="en-US"/>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Clb+O, chlorambucil+obinutuzumab; CLL, chronic lymphocytic leukemia; I+V, ibrutinib+venetoclax; PFS, progression-free survival; uMRD, </a:t>
            </a:r>
            <a:r>
              <a:rPr lang="en-US"/>
              <a:t>undetectable minimal residual disease</a:t>
            </a:r>
            <a:r>
              <a:rPr lang="en-US">
                <a:latin typeface="Arial" panose="020B0604020202020204" pitchFamily="34" charset="0"/>
                <a:cs typeface="Arial" panose="020B0604020202020204" pitchFamily="34" charset="0"/>
              </a:rPr>
              <a:t>.</a:t>
            </a:r>
          </a:p>
          <a:p>
            <a:r>
              <a:rPr lang="en-US" b="1">
                <a:latin typeface="Arial" panose="020B0604020202020204" pitchFamily="34" charset="0"/>
                <a:cs typeface="Arial" panose="020B0604020202020204" pitchFamily="34" charset="0"/>
              </a:rPr>
              <a:t>Kater A et al, Abstract LB1902 presented at EHA 2021.</a:t>
            </a:r>
          </a:p>
        </p:txBody>
      </p:sp>
    </p:spTree>
    <p:extLst>
      <p:ext uri="{BB962C8B-B14F-4D97-AF65-F5344CB8AC3E}">
        <p14:creationId xmlns:p14="http://schemas.microsoft.com/office/powerpoint/2010/main" val="140415951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a:xfrm>
            <a:off x="416533" y="772516"/>
            <a:ext cx="11367479" cy="510781"/>
          </a:xfrm>
        </p:spPr>
        <p:txBody>
          <a:bodyPr vert="horz" wrap="square" lIns="0" tIns="12065" rIns="0" bIns="0" rtlCol="0">
            <a:spAutoFit/>
          </a:bodyPr>
          <a:lstStyle/>
          <a:p>
            <a:r>
              <a:rPr lang="en-US"/>
              <a:t>Contents – Mixed B-cell Malignancies (i)</a:t>
            </a:r>
          </a:p>
        </p:txBody>
      </p:sp>
      <p:sp>
        <p:nvSpPr>
          <p:cNvPr id="6" name="Footer Placeholder 11">
            <a:extLst>
              <a:ext uri="{FF2B5EF4-FFF2-40B4-BE49-F238E27FC236}">
                <a16:creationId xmlns:a16="http://schemas.microsoft.com/office/drawing/2014/main" id="{F6EB1155-95FC-40FC-8730-985FED0D4145}"/>
              </a:ext>
            </a:extLst>
          </p:cNvPr>
          <p:cNvSpPr>
            <a:spLocks noGrp="1"/>
          </p:cNvSpPr>
          <p:nvPr>
            <p:ph type="ftr" sz="quarter" idx="11"/>
          </p:nvPr>
        </p:nvSpPr>
        <p:spPr/>
        <p:txBody>
          <a:bodyPr/>
          <a:lstStyle/>
          <a:p>
            <a:r>
              <a:rPr lang="de-DE"/>
              <a:t>NHL, non-Hodgkin </a:t>
            </a:r>
            <a:r>
              <a:rPr lang="de-DE" err="1"/>
              <a:t>lymphoma</a:t>
            </a:r>
            <a:r>
              <a:rPr lang="de-DE"/>
              <a:t>.</a:t>
            </a:r>
          </a:p>
        </p:txBody>
      </p:sp>
      <p:sp>
        <p:nvSpPr>
          <p:cNvPr id="3" name="Rectangle 1">
            <a:extLst>
              <a:ext uri="{FF2B5EF4-FFF2-40B4-BE49-F238E27FC236}">
                <a16:creationId xmlns:a16="http://schemas.microsoft.com/office/drawing/2014/main" id="{A8E8383B-5329-44DC-9F98-8A5BA015CD6C}"/>
              </a:ext>
            </a:extLst>
          </p:cNvPr>
          <p:cNvSpPr>
            <a:spLocks noChangeArrowheads="1"/>
          </p:cNvSpPr>
          <p:nvPr/>
        </p:nvSpPr>
        <p:spPr bwMode="auto">
          <a:xfrm>
            <a:off x="769938" y="29098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a:t>
            </a:r>
            <a:endParaRPr kumimoji="0" lang="en-US" altLang="en-US" sz="1800" b="0" i="0" u="none" strike="noStrike" cap="none" normalizeH="0" baseline="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a:ln>
                <a:noFill/>
              </a:ln>
              <a:solidFill>
                <a:schemeClr val="tx1"/>
              </a:solidFill>
              <a:effectLst/>
              <a:latin typeface="Arial" panose="020B0604020202020204" pitchFamily="34" charset="0"/>
            </a:endParaRPr>
          </a:p>
        </p:txBody>
      </p:sp>
      <p:graphicFrame>
        <p:nvGraphicFramePr>
          <p:cNvPr id="11" name="Tabelle 10">
            <a:extLst>
              <a:ext uri="{FF2B5EF4-FFF2-40B4-BE49-F238E27FC236}">
                <a16:creationId xmlns:a16="http://schemas.microsoft.com/office/drawing/2014/main" id="{0B439A6B-4224-F24C-BFA8-773EA5F6169E}"/>
              </a:ext>
            </a:extLst>
          </p:cNvPr>
          <p:cNvGraphicFramePr>
            <a:graphicFrameLocks noGrp="1"/>
          </p:cNvGraphicFramePr>
          <p:nvPr>
            <p:extLst>
              <p:ext uri="{D42A27DB-BD31-4B8C-83A1-F6EECF244321}">
                <p14:modId xmlns:p14="http://schemas.microsoft.com/office/powerpoint/2010/main" val="2764800868"/>
              </p:ext>
            </p:extLst>
          </p:nvPr>
        </p:nvGraphicFramePr>
        <p:xfrm>
          <a:off x="407987" y="1808163"/>
          <a:ext cx="11376025" cy="2926080"/>
        </p:xfrm>
        <a:graphic>
          <a:graphicData uri="http://schemas.openxmlformats.org/drawingml/2006/table">
            <a:tbl>
              <a:tblPr firstRow="1" bandRow="1">
                <a:tableStyleId>{5C22544A-7EE6-4342-B048-85BDC9FD1C3A}</a:tableStyleId>
              </a:tblPr>
              <a:tblGrid>
                <a:gridCol w="964353">
                  <a:extLst>
                    <a:ext uri="{9D8B030D-6E8A-4147-A177-3AD203B41FA5}">
                      <a16:colId xmlns:a16="http://schemas.microsoft.com/office/drawing/2014/main" val="807382448"/>
                    </a:ext>
                  </a:extLst>
                </a:gridCol>
                <a:gridCol w="6507110">
                  <a:extLst>
                    <a:ext uri="{9D8B030D-6E8A-4147-A177-3AD203B41FA5}">
                      <a16:colId xmlns:a16="http://schemas.microsoft.com/office/drawing/2014/main" val="3640381920"/>
                    </a:ext>
                  </a:extLst>
                </a:gridCol>
                <a:gridCol w="1952281">
                  <a:extLst>
                    <a:ext uri="{9D8B030D-6E8A-4147-A177-3AD203B41FA5}">
                      <a16:colId xmlns:a16="http://schemas.microsoft.com/office/drawing/2014/main" val="3840717362"/>
                    </a:ext>
                  </a:extLst>
                </a:gridCol>
                <a:gridCol w="1952281">
                  <a:extLst>
                    <a:ext uri="{9D8B030D-6E8A-4147-A177-3AD203B41FA5}">
                      <a16:colId xmlns:a16="http://schemas.microsoft.com/office/drawing/2014/main" val="2176590606"/>
                    </a:ext>
                  </a:extLst>
                </a:gridCol>
              </a:tblGrid>
              <a:tr h="370840">
                <a:tc>
                  <a:txBody>
                    <a:bodyPr/>
                    <a:lstStyle/>
                    <a:p>
                      <a:pPr algn="ctr" fontAlgn="base"/>
                      <a:r>
                        <a:rPr lang="en-US" sz="1400" b="1" i="0">
                          <a:solidFill>
                            <a:srgbClr val="FFFFFF"/>
                          </a:solidFill>
                          <a:effectLst/>
                          <a:latin typeface="+mj-lt"/>
                        </a:rPr>
                        <a:t>Slide numbers​</a:t>
                      </a:r>
                    </a:p>
                  </a:txBody>
                  <a:tcPr anchor="ctr"/>
                </a:tc>
                <a:tc>
                  <a:txBody>
                    <a:bodyPr/>
                    <a:lstStyle/>
                    <a:p>
                      <a:pPr algn="ctr" fontAlgn="base"/>
                      <a:r>
                        <a:rPr lang="en-US" sz="1400" b="1" i="0">
                          <a:solidFill>
                            <a:srgbClr val="FFFFFF"/>
                          </a:solidFill>
                          <a:effectLst/>
                          <a:latin typeface="+mj-lt"/>
                        </a:rPr>
                        <a:t>Study ​</a:t>
                      </a:r>
                    </a:p>
                  </a:txBody>
                  <a:tcPr anchor="ctr"/>
                </a:tc>
                <a:tc>
                  <a:txBody>
                    <a:bodyPr/>
                    <a:lstStyle/>
                    <a:p>
                      <a:pPr lvl="0" algn="ctr">
                        <a:buNone/>
                      </a:pPr>
                      <a:r>
                        <a:rPr lang="en-US" sz="1400" b="1" i="0">
                          <a:solidFill>
                            <a:srgbClr val="FFFFFF"/>
                          </a:solidFill>
                          <a:effectLst/>
                          <a:latin typeface="+mj-lt"/>
                        </a:rPr>
                        <a:t>Author</a:t>
                      </a:r>
                    </a:p>
                  </a:txBody>
                  <a:tcPr anchor="ctr"/>
                </a:tc>
                <a:tc>
                  <a:txBody>
                    <a:bodyPr/>
                    <a:lstStyle/>
                    <a:p>
                      <a:pPr algn="ctr" fontAlgn="base"/>
                      <a:r>
                        <a:rPr lang="en-US" sz="1400" b="1" i="0">
                          <a:solidFill>
                            <a:srgbClr val="FFFFFF"/>
                          </a:solidFill>
                          <a:effectLst/>
                          <a:latin typeface="+mj-lt"/>
                        </a:rPr>
                        <a:t>Congress(es) and abstract number(s)</a:t>
                      </a:r>
                    </a:p>
                  </a:txBody>
                  <a:tcPr anchor="ctr"/>
                </a:tc>
                <a:extLst>
                  <a:ext uri="{0D108BD9-81ED-4DB2-BD59-A6C34878D82A}">
                    <a16:rowId xmlns:a16="http://schemas.microsoft.com/office/drawing/2014/main" val="1887823058"/>
                  </a:ext>
                </a:extLst>
              </a:tr>
              <a:tr h="370840">
                <a:tc>
                  <a:txBody>
                    <a:bodyPr/>
                    <a:lstStyle/>
                    <a:p>
                      <a:pPr marL="0" algn="ctr" defTabSz="914400" rtl="0" eaLnBrk="1" fontAlgn="base" latinLnBrk="0" hangingPunct="1"/>
                      <a:r>
                        <a:rPr lang="en-US" sz="1400" kern="1200">
                          <a:solidFill>
                            <a:schemeClr val="tx1"/>
                          </a:solidFill>
                          <a:latin typeface="+mj-lt"/>
                          <a:ea typeface="+mn-ea"/>
                          <a:cs typeface="Arial"/>
                        </a:rPr>
                        <a:t>194-202</a:t>
                      </a:r>
                      <a:endParaRPr lang="en-US" sz="1400" kern="1200">
                        <a:solidFill>
                          <a:schemeClr val="tx1"/>
                        </a:solidFill>
                        <a:latin typeface="+mj-lt"/>
                        <a:ea typeface="+mn-ea"/>
                        <a:cs typeface="Arial" panose="020B0604020202020204" pitchFamily="34" charset="0"/>
                      </a:endParaRPr>
                    </a:p>
                  </a:txBody>
                  <a:tcPr anchor="ctr"/>
                </a:tc>
                <a:tc>
                  <a:txBody>
                    <a:bodyPr/>
                    <a:lstStyle/>
                    <a:p>
                      <a:pPr marL="0" algn="l" defTabSz="914400" rtl="0" eaLnBrk="1" latinLnBrk="0" hangingPunct="1"/>
                      <a:r>
                        <a:rPr lang="en-US" sz="1400" kern="1200">
                          <a:solidFill>
                            <a:schemeClr val="tx1"/>
                          </a:solidFill>
                          <a:latin typeface="+mj-lt"/>
                          <a:ea typeface="+mn-ea"/>
                          <a:cs typeface="Arial"/>
                        </a:rPr>
                        <a:t>Zanubrutinib in patients with previously treated B-cell malignancies intolerant to ibrutinib and/or acalabrutinib: Preliminary results of a phase 2 study.	</a:t>
                      </a:r>
                      <a:endParaRPr lang="en-US" sz="1400" kern="1200" dirty="0">
                        <a:solidFill>
                          <a:schemeClr val="tx1"/>
                        </a:solidFill>
                        <a:latin typeface="+mj-lt"/>
                        <a:ea typeface="+mn-ea"/>
                        <a:cs typeface="Arial"/>
                      </a:endParaRPr>
                    </a:p>
                  </a:txBody>
                  <a:tcPr anchor="ctr"/>
                </a:tc>
                <a:tc>
                  <a:txBody>
                    <a:bodyPr/>
                    <a:lstStyle/>
                    <a:p>
                      <a:pPr marL="0" lvl="0" algn="ctr" defTabSz="914400">
                        <a:buNone/>
                      </a:pPr>
                      <a:r>
                        <a:rPr lang="en-US" sz="1400" kern="1200">
                          <a:solidFill>
                            <a:schemeClr val="tx1"/>
                          </a:solidFill>
                          <a:latin typeface="+mj-lt"/>
                          <a:ea typeface="+mn-ea"/>
                          <a:cs typeface="Arial"/>
                        </a:rPr>
                        <a:t>Mazyar Shadman</a:t>
                      </a:r>
                    </a:p>
                  </a:txBody>
                  <a:tcPr anchor="ctr"/>
                </a:tc>
                <a:tc>
                  <a:txBody>
                    <a:bodyPr/>
                    <a:lstStyle/>
                    <a:p>
                      <a:pPr marL="0" algn="ctr" defTabSz="914400" rtl="0" eaLnBrk="1" latinLnBrk="0" hangingPunct="1"/>
                      <a:r>
                        <a:rPr lang="en-US" sz="1400" kern="1200">
                          <a:solidFill>
                            <a:schemeClr val="tx1"/>
                          </a:solidFill>
                          <a:latin typeface="+mj-lt"/>
                          <a:ea typeface="+mn-ea"/>
                          <a:cs typeface="Arial"/>
                        </a:rPr>
                        <a:t>EHA Abstract EP642</a:t>
                      </a:r>
                    </a:p>
                    <a:p>
                      <a:pPr marL="0" algn="ctr" defTabSz="914400" rtl="0" eaLnBrk="1" latinLnBrk="0" hangingPunct="1"/>
                      <a:r>
                        <a:rPr lang="en-US" sz="1400" kern="1200">
                          <a:solidFill>
                            <a:schemeClr val="tx1"/>
                          </a:solidFill>
                          <a:latin typeface="+mj-lt"/>
                          <a:ea typeface="+mn-ea"/>
                          <a:cs typeface="Arial"/>
                        </a:rPr>
                        <a:t>ICML Abstract 130</a:t>
                      </a:r>
                    </a:p>
                  </a:txBody>
                  <a:tcPr anchor="ctr"/>
                </a:tc>
                <a:extLst>
                  <a:ext uri="{0D108BD9-81ED-4DB2-BD59-A6C34878D82A}">
                    <a16:rowId xmlns:a16="http://schemas.microsoft.com/office/drawing/2014/main" val="2582141116"/>
                  </a:ext>
                </a:extLst>
              </a:tr>
              <a:tr h="360073">
                <a:tc>
                  <a:txBody>
                    <a:bodyPr/>
                    <a:lstStyle/>
                    <a:p>
                      <a:pPr marL="0" algn="ctr" defTabSz="914400" rtl="0" eaLnBrk="1" fontAlgn="base" latinLnBrk="0" hangingPunct="1"/>
                      <a:r>
                        <a:rPr lang="en-US" sz="1400" kern="1200">
                          <a:solidFill>
                            <a:schemeClr val="tx1"/>
                          </a:solidFill>
                          <a:latin typeface="+mj-lt"/>
                          <a:ea typeface="+mn-ea"/>
                          <a:cs typeface="Arial"/>
                        </a:rPr>
                        <a:t>203-209</a:t>
                      </a:r>
                      <a:endParaRPr lang="en-US" sz="1400" kern="1200">
                        <a:solidFill>
                          <a:schemeClr val="tx1"/>
                        </a:solidFill>
                        <a:latin typeface="+mj-lt"/>
                        <a:ea typeface="+mn-ea"/>
                        <a:cs typeface="Arial" panose="020B0604020202020204" pitchFamily="34" charset="0"/>
                      </a:endParaRPr>
                    </a:p>
                  </a:txBody>
                  <a:tcPr anchor="ctr"/>
                </a:tc>
                <a:tc>
                  <a:txBody>
                    <a:bodyPr/>
                    <a:lstStyle/>
                    <a:p>
                      <a:pPr marL="0" marR="0" lvl="0" indent="0" algn="l" rtl="0" eaLnBrk="1" fontAlgn="auto" latinLnBrk="0" hangingPunct="1">
                        <a:lnSpc>
                          <a:spcPct val="100000"/>
                        </a:lnSpc>
                        <a:spcBef>
                          <a:spcPts val="0"/>
                        </a:spcBef>
                        <a:spcAft>
                          <a:spcPts val="0"/>
                        </a:spcAft>
                        <a:buClrTx/>
                        <a:buSzTx/>
                        <a:buFontTx/>
                        <a:buNone/>
                      </a:pPr>
                      <a:r>
                        <a:rPr lang="en-US" sz="1400" kern="1200">
                          <a:solidFill>
                            <a:schemeClr val="tx1"/>
                          </a:solidFill>
                          <a:latin typeface="+mj-lt"/>
                          <a:ea typeface="+mn-ea"/>
                          <a:cs typeface="Arial"/>
                        </a:rPr>
                        <a:t>Zandelisib and zanubrutinib in patients with relapsed or refractory (R/R) B-cell malignancies: Initial results of the combination of a PI3Kδ inhibitor and a BTK inhibitor.</a:t>
                      </a:r>
                      <a:endParaRPr lang="en-US" sz="1400" kern="1200" dirty="0">
                        <a:solidFill>
                          <a:schemeClr val="tx1"/>
                        </a:solidFill>
                        <a:latin typeface="+mj-lt"/>
                        <a:ea typeface="+mn-ea"/>
                        <a:cs typeface="Arial" panose="020B0604020202020204" pitchFamily="34" charset="0"/>
                      </a:endParaRPr>
                    </a:p>
                  </a:txBody>
                  <a:tcPr anchor="ctr"/>
                </a:tc>
                <a:tc>
                  <a:txBody>
                    <a:bodyPr/>
                    <a:lstStyle/>
                    <a:p>
                      <a:pPr marL="0" lvl="0" indent="0" algn="ctr">
                        <a:lnSpc>
                          <a:spcPct val="100000"/>
                        </a:lnSpc>
                        <a:spcBef>
                          <a:spcPts val="0"/>
                        </a:spcBef>
                        <a:spcAft>
                          <a:spcPts val="0"/>
                        </a:spcAft>
                        <a:buNone/>
                      </a:pPr>
                      <a:r>
                        <a:rPr lang="en-US" sz="1400" kern="1200">
                          <a:solidFill>
                            <a:schemeClr val="tx1"/>
                          </a:solidFill>
                          <a:latin typeface="+mj-lt"/>
                          <a:ea typeface="+mn-ea"/>
                          <a:cs typeface="Arial"/>
                        </a:rPr>
                        <a:t>Jacob Soumerai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latin typeface="+mj-lt"/>
                          <a:ea typeface="+mn-ea"/>
                          <a:cs typeface="Arial"/>
                        </a:rPr>
                        <a:t>EHA Abstract S214</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latin typeface="+mj-lt"/>
                          <a:ea typeface="+mn-ea"/>
                          <a:cs typeface="Arial"/>
                        </a:rPr>
                        <a:t>ASCO Abstract 7553</a:t>
                      </a:r>
                    </a:p>
                  </a:txBody>
                  <a:tcPr anchor="ctr"/>
                </a:tc>
                <a:extLst>
                  <a:ext uri="{0D108BD9-81ED-4DB2-BD59-A6C34878D82A}">
                    <a16:rowId xmlns:a16="http://schemas.microsoft.com/office/drawing/2014/main" val="4025834274"/>
                  </a:ext>
                </a:extLst>
              </a:tr>
              <a:tr h="370840">
                <a:tc>
                  <a:txBody>
                    <a:bodyPr/>
                    <a:lstStyle/>
                    <a:p>
                      <a:pPr marL="0" algn="ctr" defTabSz="914400" rtl="0" eaLnBrk="1" fontAlgn="base" latinLnBrk="0" hangingPunct="1"/>
                      <a:r>
                        <a:rPr lang="en-US" sz="1400" kern="1200">
                          <a:solidFill>
                            <a:schemeClr val="tx1"/>
                          </a:solidFill>
                          <a:latin typeface="+mj-lt"/>
                          <a:ea typeface="+mn-ea"/>
                          <a:cs typeface="Arial"/>
                        </a:rPr>
                        <a:t>210-216</a:t>
                      </a:r>
                      <a:endParaRPr lang="en-US" sz="1400" kern="1200">
                        <a:solidFill>
                          <a:schemeClr val="tx1"/>
                        </a:solidFill>
                        <a:latin typeface="+mj-lt"/>
                        <a:ea typeface="+mn-ea"/>
                        <a:cs typeface="Arial" panose="020B0604020202020204" pitchFamily="34" charset="0"/>
                      </a:endParaRPr>
                    </a:p>
                  </a:txBody>
                  <a:tcPr anchor="ctr"/>
                </a:tc>
                <a:tc>
                  <a:txBody>
                    <a:bodyPr/>
                    <a:lstStyle/>
                    <a:p>
                      <a:pPr marL="0" algn="l" defTabSz="914400" rtl="0" eaLnBrk="1" latinLnBrk="0" hangingPunct="1"/>
                      <a:r>
                        <a:rPr lang="en-US" sz="1400" kern="1200">
                          <a:solidFill>
                            <a:schemeClr val="tx1"/>
                          </a:solidFill>
                          <a:latin typeface="+mj-lt"/>
                          <a:ea typeface="+mn-ea"/>
                          <a:cs typeface="Arial"/>
                        </a:rPr>
                        <a:t>The novel BCL2 inhibitor, BGB‑11417, in relapsed/refractory B-cell malignancies: A phase 1b/2 study: Preliminary safety data</a:t>
                      </a:r>
                      <a:endParaRPr lang="en-US" sz="1400" kern="1200" dirty="0">
                        <a:solidFill>
                          <a:schemeClr val="tx1"/>
                        </a:solidFill>
                        <a:latin typeface="+mj-lt"/>
                        <a:ea typeface="+mn-ea"/>
                        <a:cs typeface="Arial"/>
                      </a:endParaRPr>
                    </a:p>
                  </a:txBody>
                  <a:tcPr anchor="ctr"/>
                </a:tc>
                <a:tc>
                  <a:txBody>
                    <a:bodyPr/>
                    <a:lstStyle/>
                    <a:p>
                      <a:pPr marL="0" lvl="0" algn="ctr" defTabSz="914400">
                        <a:buNone/>
                      </a:pPr>
                      <a:r>
                        <a:rPr lang="en-US" sz="1400" kern="1200">
                          <a:solidFill>
                            <a:schemeClr val="tx1"/>
                          </a:solidFill>
                          <a:latin typeface="+mj-lt"/>
                          <a:ea typeface="+mn-ea"/>
                          <a:cs typeface="Arial"/>
                        </a:rPr>
                        <a:t>Chan Cheah</a:t>
                      </a:r>
                    </a:p>
                  </a:txBody>
                  <a:tcPr anchor="ctr"/>
                </a:tc>
                <a:tc>
                  <a:txBody>
                    <a:bodyPr/>
                    <a:lstStyle/>
                    <a:p>
                      <a:pPr marL="0" algn="ctr" defTabSz="914400" rtl="0" eaLnBrk="1" latinLnBrk="0" hangingPunct="1"/>
                      <a:r>
                        <a:rPr lang="en-US" sz="1400" kern="1200">
                          <a:solidFill>
                            <a:schemeClr val="tx1"/>
                          </a:solidFill>
                          <a:latin typeface="+mj-lt"/>
                          <a:ea typeface="+mn-ea"/>
                          <a:cs typeface="Arial"/>
                        </a:rPr>
                        <a:t>EHA Abstract EP525</a:t>
                      </a:r>
                    </a:p>
                    <a:p>
                      <a:pPr marL="0" algn="ctr" defTabSz="914400" rtl="0" eaLnBrk="1" latinLnBrk="0" hangingPunct="1"/>
                      <a:r>
                        <a:rPr lang="en-US" sz="1400" kern="1200">
                          <a:solidFill>
                            <a:schemeClr val="tx1"/>
                          </a:solidFill>
                          <a:latin typeface="+mj-lt"/>
                          <a:ea typeface="+mn-ea"/>
                          <a:cs typeface="Arial"/>
                        </a:rPr>
                        <a:t>ASCO Abstract e19506</a:t>
                      </a:r>
                    </a:p>
                  </a:txBody>
                  <a:tcPr anchor="ctr"/>
                </a:tc>
                <a:extLst>
                  <a:ext uri="{0D108BD9-81ED-4DB2-BD59-A6C34878D82A}">
                    <a16:rowId xmlns:a16="http://schemas.microsoft.com/office/drawing/2014/main" val="2914538888"/>
                  </a:ext>
                </a:extLst>
              </a:tr>
              <a:tr h="370840">
                <a:tc>
                  <a:txBody>
                    <a:bodyPr/>
                    <a:lstStyle/>
                    <a:p>
                      <a:pPr marL="0" marR="0" algn="ctr">
                        <a:lnSpc>
                          <a:spcPct val="107000"/>
                        </a:lnSpc>
                        <a:spcBef>
                          <a:spcPts val="0"/>
                        </a:spcBef>
                        <a:spcAft>
                          <a:spcPts val="0"/>
                        </a:spcAft>
                      </a:pPr>
                      <a:r>
                        <a:rPr lang="en-US" sz="1400">
                          <a:solidFill>
                            <a:schemeClr val="tx1"/>
                          </a:solidFill>
                          <a:effectLst/>
                          <a:latin typeface="+mj-lt"/>
                          <a:ea typeface="Calibri" panose="020F0502020204030204" pitchFamily="34" charset="0"/>
                          <a:cs typeface="Times New Roman"/>
                        </a:rPr>
                        <a:t>217-223</a:t>
                      </a:r>
                      <a:endParaRPr lang="en-US" sz="1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tc>
                <a:tc>
                  <a:txBody>
                    <a:bodyPr/>
                    <a:lstStyle/>
                    <a:p>
                      <a:pPr marL="0" marR="0"/>
                      <a:r>
                        <a:rPr lang="en-US" sz="1400" b="1">
                          <a:solidFill>
                            <a:schemeClr val="tx1"/>
                          </a:solidFill>
                          <a:effectLst/>
                          <a:latin typeface="+mj-lt"/>
                          <a:ea typeface="Times New Roman" panose="02020603050405020304" pitchFamily="18" charset="0"/>
                          <a:cs typeface="Times New Roman"/>
                        </a:rPr>
                        <a:t>CHRONOS-3</a:t>
                      </a:r>
                      <a:r>
                        <a:rPr lang="en-US" sz="1400" b="0">
                          <a:solidFill>
                            <a:schemeClr val="tx1"/>
                          </a:solidFill>
                          <a:effectLst/>
                          <a:latin typeface="+mj-lt"/>
                          <a:ea typeface="Times New Roman" panose="02020603050405020304" pitchFamily="18" charset="0"/>
                          <a:cs typeface="Times New Roman"/>
                        </a:rPr>
                        <a:t>: Copanlisib plus rituximab vs rituximab / placebo in relapsed indolent non-Hodgkin lymphoma.</a:t>
                      </a:r>
                      <a:endParaRPr lang="en-US" sz="1400" b="0" dirty="0">
                        <a:solidFill>
                          <a:schemeClr val="tx1"/>
                        </a:solidFill>
                        <a:effectLst/>
                        <a:latin typeface="+mj-lt"/>
                        <a:ea typeface="Times New Roman" panose="02020603050405020304" pitchFamily="18" charset="0"/>
                        <a:cs typeface="Times New Roman"/>
                      </a:endParaRPr>
                    </a:p>
                  </a:txBody>
                  <a:tcPr marL="68580" marR="68580" marT="0" marB="0" anchor="ctr"/>
                </a:tc>
                <a:tc>
                  <a:txBody>
                    <a:bodyPr/>
                    <a:lstStyle/>
                    <a:p>
                      <a:pPr marL="0" lvl="0" algn="ctr">
                        <a:buNone/>
                      </a:pPr>
                      <a:r>
                        <a:rPr lang="en-US" sz="1400" b="0">
                          <a:solidFill>
                            <a:schemeClr val="tx1"/>
                          </a:solidFill>
                          <a:effectLst/>
                          <a:latin typeface="+mj-lt"/>
                          <a:ea typeface="Times New Roman" panose="02020603050405020304" pitchFamily="18" charset="0"/>
                          <a:cs typeface="Times New Roman"/>
                        </a:rPr>
                        <a:t>Pier Zinzani</a:t>
                      </a:r>
                    </a:p>
                  </a:txBody>
                  <a:tcPr marL="68580" marR="68580" marT="0" marB="0" anchor="ctr"/>
                </a:tc>
                <a:tc>
                  <a:txBody>
                    <a:bodyPr/>
                    <a:lstStyle/>
                    <a:p>
                      <a:pPr marL="0" lvl="0" algn="ctr">
                        <a:buNone/>
                      </a:pPr>
                      <a:r>
                        <a:rPr lang="en-US" sz="1400" b="0" dirty="0">
                          <a:solidFill>
                            <a:schemeClr val="tx1"/>
                          </a:solidFill>
                          <a:effectLst/>
                          <a:latin typeface="+mj-lt"/>
                          <a:ea typeface="Times New Roman" panose="02020603050405020304" pitchFamily="18" charset="0"/>
                          <a:cs typeface="Times New Roman"/>
                        </a:rPr>
                        <a:t>EHA Abstract S211</a:t>
                      </a:r>
                    </a:p>
                  </a:txBody>
                  <a:tcPr marL="68580" marR="68580" marT="0" marB="0" anchor="ctr"/>
                </a:tc>
                <a:extLst>
                  <a:ext uri="{0D108BD9-81ED-4DB2-BD59-A6C34878D82A}">
                    <a16:rowId xmlns:a16="http://schemas.microsoft.com/office/drawing/2014/main" val="3000064702"/>
                  </a:ext>
                </a:extLst>
              </a:tr>
            </a:tbl>
          </a:graphicData>
        </a:graphic>
      </p:graphicFrame>
    </p:spTree>
    <p:extLst>
      <p:ext uri="{BB962C8B-B14F-4D97-AF65-F5344CB8AC3E}">
        <p14:creationId xmlns:p14="http://schemas.microsoft.com/office/powerpoint/2010/main" val="60293575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AAAC2D2A-B3B4-804A-ADCC-1857E4728DB9}"/>
              </a:ext>
            </a:extLst>
          </p:cNvPr>
          <p:cNvSpPr>
            <a:spLocks noGrp="1"/>
          </p:cNvSpPr>
          <p:nvPr>
            <p:ph type="title"/>
          </p:nvPr>
        </p:nvSpPr>
        <p:spPr/>
        <p:txBody>
          <a:bodyPr/>
          <a:lstStyle/>
          <a:p>
            <a:r>
              <a:rPr lang="en-US"/>
              <a:t>RESONATE-2:</a:t>
            </a:r>
            <a:br>
              <a:rPr lang="en-US"/>
            </a:br>
            <a:r>
              <a:rPr lang="en-US"/>
              <a:t>First-line ibrutinib </a:t>
            </a:r>
            <a:br>
              <a:rPr lang="en-US"/>
            </a:br>
            <a:r>
              <a:rPr lang="en-US"/>
              <a:t>for CLL/SLL</a:t>
            </a:r>
          </a:p>
        </p:txBody>
      </p:sp>
      <p:sp>
        <p:nvSpPr>
          <p:cNvPr id="8" name="Textplatzhalter 7">
            <a:extLst>
              <a:ext uri="{FF2B5EF4-FFF2-40B4-BE49-F238E27FC236}">
                <a16:creationId xmlns:a16="http://schemas.microsoft.com/office/drawing/2014/main" id="{9E5734DF-E617-954D-BBA0-B43D2A079AFE}"/>
              </a:ext>
            </a:extLst>
          </p:cNvPr>
          <p:cNvSpPr>
            <a:spLocks noGrp="1"/>
          </p:cNvSpPr>
          <p:nvPr>
            <p:ph type="body" idx="1"/>
          </p:nvPr>
        </p:nvSpPr>
        <p:spPr/>
        <p:txBody>
          <a:bodyPr/>
          <a:lstStyle/>
          <a:p>
            <a:r>
              <a:rPr lang="en-US"/>
              <a:t>Up to 7 years follow-up</a:t>
            </a:r>
          </a:p>
        </p:txBody>
      </p:sp>
    </p:spTree>
    <p:extLst>
      <p:ext uri="{BB962C8B-B14F-4D97-AF65-F5344CB8AC3E}">
        <p14:creationId xmlns:p14="http://schemas.microsoft.com/office/powerpoint/2010/main" val="136095565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RESONATE-2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a:cs typeface="Arial" panose="020B0604020202020204" pitchFamily="34" charset="0"/>
              </a:rPr>
              <a:t>*Patients could enroll in separate extension study PCYC-1116 after IRC-confirmed PD or at study PCYC-1115 closure for continuing treatment and follow-up</a:t>
            </a:r>
          </a:p>
          <a:p>
            <a:r>
              <a:rPr lang="en-US">
                <a:cs typeface="Arial" panose="020B0604020202020204" pitchFamily="34" charset="0"/>
              </a:rPr>
              <a:t>CLL, chronic lymphocytic leukemia; ECOG PS, Eastern Cooperative Oncology Group performance status; FCR, </a:t>
            </a:r>
            <a:r>
              <a:rPr lang="en-GB"/>
              <a:t>fludarabine, cyclophosphamide, and rituximab</a:t>
            </a:r>
            <a:r>
              <a:rPr lang="en-US">
                <a:cs typeface="Arial" panose="020B0604020202020204" pitchFamily="34" charset="0"/>
              </a:rPr>
              <a:t>; IRC, independent review committee; ITT, intention to treat; OS, overall survival; PD, progressive disease; PFS, progression-free survival, R, randomization; SLL, small lymphocytic lymphoma. </a:t>
            </a:r>
          </a:p>
          <a:p>
            <a:r>
              <a:rPr lang="en-US" b="1">
                <a:cs typeface="Arial" panose="020B0604020202020204" pitchFamily="34" charset="0"/>
              </a:rPr>
              <a:t>Barr P et al, Abstract 7523 presented at ASCO 2021.</a:t>
            </a:r>
          </a:p>
        </p:txBody>
      </p:sp>
      <p:sp>
        <p:nvSpPr>
          <p:cNvPr id="2" name="Textplatzhalter 1">
            <a:extLst>
              <a:ext uri="{FF2B5EF4-FFF2-40B4-BE49-F238E27FC236}">
                <a16:creationId xmlns:a16="http://schemas.microsoft.com/office/drawing/2014/main" id="{C0A2D539-5F41-BD4D-AFB4-9723CD49A6D5}"/>
              </a:ext>
            </a:extLst>
          </p:cNvPr>
          <p:cNvSpPr>
            <a:spLocks noGrp="1"/>
          </p:cNvSpPr>
          <p:nvPr>
            <p:ph type="body" sz="quarter" idx="12"/>
          </p:nvPr>
        </p:nvSpPr>
        <p:spPr/>
        <p:txBody>
          <a:bodyPr/>
          <a:lstStyle/>
          <a:p>
            <a:r>
              <a:rPr lang="de-DE"/>
              <a:t>Phase 3, open-label, </a:t>
            </a:r>
            <a:r>
              <a:rPr lang="de-DE" err="1"/>
              <a:t>multicenter</a:t>
            </a:r>
            <a:r>
              <a:rPr lang="de-DE"/>
              <a:t>, international, </a:t>
            </a:r>
            <a:r>
              <a:rPr lang="de-DE" err="1"/>
              <a:t>randomized</a:t>
            </a:r>
            <a:r>
              <a:rPr lang="de-DE"/>
              <a:t> </a:t>
            </a:r>
            <a:r>
              <a:rPr lang="de-DE" err="1"/>
              <a:t>study</a:t>
            </a:r>
            <a:r>
              <a:rPr lang="de-DE"/>
              <a:t> in first-line CLL/SLL: Long-term  </a:t>
            </a:r>
            <a:r>
              <a:rPr lang="de-DE" err="1"/>
              <a:t>efficacy</a:t>
            </a:r>
            <a:r>
              <a:rPr lang="de-DE"/>
              <a:t>  and </a:t>
            </a:r>
            <a:r>
              <a:rPr lang="de-DE" err="1"/>
              <a:t>safety</a:t>
            </a:r>
            <a:r>
              <a:rPr lang="de-DE"/>
              <a:t> </a:t>
            </a:r>
            <a:r>
              <a:rPr lang="de-DE" err="1"/>
              <a:t>with</a:t>
            </a:r>
            <a:r>
              <a:rPr lang="de-DE"/>
              <a:t> </a:t>
            </a:r>
            <a:r>
              <a:rPr lang="de-DE" err="1"/>
              <a:t>up</a:t>
            </a:r>
            <a:r>
              <a:rPr lang="de-DE"/>
              <a:t> </a:t>
            </a:r>
            <a:r>
              <a:rPr lang="de-DE" err="1"/>
              <a:t>to</a:t>
            </a:r>
            <a:r>
              <a:rPr lang="de-DE"/>
              <a:t> 7 </a:t>
            </a:r>
            <a:r>
              <a:rPr lang="de-DE" err="1"/>
              <a:t>years</a:t>
            </a:r>
            <a:r>
              <a:rPr lang="de-DE"/>
              <a:t> follow-</a:t>
            </a:r>
            <a:r>
              <a:rPr lang="de-DE" err="1"/>
              <a:t>up</a:t>
            </a:r>
            <a:r>
              <a:rPr lang="de-DE"/>
              <a:t>  </a:t>
            </a:r>
          </a:p>
        </p:txBody>
      </p:sp>
      <p:sp>
        <p:nvSpPr>
          <p:cNvPr id="12" name="TextBox 11">
            <a:extLst>
              <a:ext uri="{FF2B5EF4-FFF2-40B4-BE49-F238E27FC236}">
                <a16:creationId xmlns:a16="http://schemas.microsoft.com/office/drawing/2014/main" id="{111C9022-3E55-4EAA-BDF6-03E1D72BA9D0}"/>
              </a:ext>
            </a:extLst>
          </p:cNvPr>
          <p:cNvSpPr txBox="1"/>
          <p:nvPr/>
        </p:nvSpPr>
        <p:spPr>
          <a:xfrm>
            <a:off x="8137928" y="2787605"/>
            <a:ext cx="955266" cy="830997"/>
          </a:xfrm>
          <a:prstGeom prst="rect">
            <a:avLst/>
          </a:prstGeom>
          <a:noFill/>
        </p:spPr>
        <p:txBody>
          <a:bodyPr wrap="square" rtlCol="0">
            <a:spAutoFit/>
          </a:bodyPr>
          <a:lstStyle/>
          <a:p>
            <a:pPr algn="ctr"/>
            <a:r>
              <a:rPr lang="en-US" sz="1200" b="0" i="0">
                <a:effectLst/>
                <a:latin typeface="Arial" panose="020B0604020202020204" pitchFamily="34" charset="0"/>
              </a:rPr>
              <a:t>PD or PCYC-1115 study closure</a:t>
            </a:r>
            <a:endParaRPr lang="en-US" sz="1200"/>
          </a:p>
        </p:txBody>
      </p:sp>
      <p:sp>
        <p:nvSpPr>
          <p:cNvPr id="30" name="Freihandform 10">
            <a:extLst>
              <a:ext uri="{FF2B5EF4-FFF2-40B4-BE49-F238E27FC236}">
                <a16:creationId xmlns:a16="http://schemas.microsoft.com/office/drawing/2014/main" id="{45117091-3558-A04B-8309-B3A6B6CD0864}"/>
              </a:ext>
            </a:extLst>
          </p:cNvPr>
          <p:cNvSpPr/>
          <p:nvPr/>
        </p:nvSpPr>
        <p:spPr>
          <a:xfrm>
            <a:off x="416533" y="1808163"/>
            <a:ext cx="2780146" cy="295275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200" b="1"/>
              <a:t>PCYC-1115 N=269</a:t>
            </a:r>
          </a:p>
          <a:p>
            <a:pPr lvl="0" defTabSz="577850">
              <a:lnSpc>
                <a:spcPct val="90000"/>
              </a:lnSpc>
              <a:spcBef>
                <a:spcPct val="0"/>
              </a:spcBef>
              <a:spcAft>
                <a:spcPct val="35000"/>
              </a:spcAft>
            </a:pPr>
            <a:r>
              <a:rPr lang="en-US" sz="1200" b="1"/>
              <a:t>Key Eligibility Criteria</a:t>
            </a: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Previously untreated CLL/SLL requiring therapy</a:t>
            </a: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Age ≥65 years</a:t>
            </a: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For patients 65-69 years of age, comorbidity that may preclude FCR</a:t>
            </a:r>
          </a:p>
          <a:p>
            <a:pPr marL="171450" lvl="0" indent="-171450" defTabSz="577850">
              <a:lnSpc>
                <a:spcPct val="90000"/>
              </a:lnSpc>
              <a:spcBef>
                <a:spcPct val="0"/>
              </a:spcBef>
              <a:spcAft>
                <a:spcPct val="35000"/>
              </a:spcAft>
              <a:buFont typeface="Arial" panose="020B0604020202020204" pitchFamily="34" charset="0"/>
              <a:buChar char="•"/>
            </a:pPr>
            <a:r>
              <a:rPr lang="en-US" sz="1200">
                <a:cs typeface="Arial" panose="020B0604020202020204" pitchFamily="34" charset="0"/>
              </a:rPr>
              <a:t>del(17p) excluded</a:t>
            </a:r>
          </a:p>
          <a:p>
            <a:pPr marL="171450" lvl="0" indent="-171450" defTabSz="577850">
              <a:lnSpc>
                <a:spcPct val="90000"/>
              </a:lnSpc>
              <a:spcBef>
                <a:spcPct val="0"/>
              </a:spcBef>
              <a:spcAft>
                <a:spcPct val="35000"/>
              </a:spcAft>
              <a:buFont typeface="Arial" panose="020B0604020202020204" pitchFamily="34" charset="0"/>
              <a:buChar char="•"/>
            </a:pPr>
            <a:endParaRPr lang="en-US" sz="1200" baseline="30000">
              <a:cs typeface="Arial" panose="020B0604020202020204" pitchFamily="34" charset="0"/>
            </a:endParaRPr>
          </a:p>
          <a:p>
            <a:pPr lvl="0" defTabSz="577850">
              <a:lnSpc>
                <a:spcPct val="90000"/>
              </a:lnSpc>
              <a:spcBef>
                <a:spcPct val="0"/>
              </a:spcBef>
              <a:spcAft>
                <a:spcPct val="35000"/>
              </a:spcAft>
            </a:pPr>
            <a:r>
              <a:rPr lang="en-US" sz="1200" b="1">
                <a:latin typeface="Arial" panose="020B0604020202020204" pitchFamily="34" charset="0"/>
              </a:rPr>
              <a:t>Key Stratification Factors </a:t>
            </a:r>
          </a:p>
          <a:p>
            <a:pPr marL="171450" lvl="0" indent="-171450" defTabSz="577850">
              <a:lnSpc>
                <a:spcPct val="90000"/>
              </a:lnSpc>
              <a:spcBef>
                <a:spcPct val="0"/>
              </a:spcBef>
              <a:spcAft>
                <a:spcPct val="35000"/>
              </a:spcAft>
              <a:buFont typeface="Arial" panose="020B0604020202020204" pitchFamily="34" charset="0"/>
              <a:buChar char="•"/>
            </a:pPr>
            <a:r>
              <a:rPr lang="en-US" sz="1200">
                <a:latin typeface="Arial" panose="020B0604020202020204" pitchFamily="34" charset="0"/>
              </a:rPr>
              <a:t>ECOG PS Status (0-1 vs 2)</a:t>
            </a:r>
          </a:p>
          <a:p>
            <a:pPr marL="171450" lvl="0" indent="-171450" defTabSz="577850">
              <a:lnSpc>
                <a:spcPct val="90000"/>
              </a:lnSpc>
              <a:spcBef>
                <a:spcPct val="0"/>
              </a:spcBef>
              <a:spcAft>
                <a:spcPct val="35000"/>
              </a:spcAft>
              <a:buFont typeface="Arial" panose="020B0604020202020204" pitchFamily="34" charset="0"/>
              <a:buChar char="•"/>
            </a:pPr>
            <a:r>
              <a:rPr lang="en-US" sz="1200">
                <a:latin typeface="Arial" panose="020B0604020202020204" pitchFamily="34" charset="0"/>
              </a:rPr>
              <a:t>Rai stage (lll-IV vs </a:t>
            </a:r>
            <a:r>
              <a:rPr lang="en-US" sz="1200">
                <a:latin typeface="Arial" panose="020B0604020202020204" pitchFamily="34" charset="0"/>
                <a:cs typeface="Arial" panose="020B0604020202020204" pitchFamily="34" charset="0"/>
              </a:rPr>
              <a:t>≤</a:t>
            </a:r>
            <a:r>
              <a:rPr lang="en-US" sz="1200">
                <a:latin typeface="Arial" panose="020B0604020202020204" pitchFamily="34" charset="0"/>
              </a:rPr>
              <a:t>ll)</a:t>
            </a:r>
            <a:endParaRPr lang="en-US" sz="1200">
              <a:cs typeface="Arial" panose="020B0604020202020204" pitchFamily="34" charset="0"/>
            </a:endParaRPr>
          </a:p>
          <a:p>
            <a:pPr marL="171450" lvl="0" indent="-171450" defTabSz="577850">
              <a:lnSpc>
                <a:spcPct val="90000"/>
              </a:lnSpc>
              <a:spcBef>
                <a:spcPct val="0"/>
              </a:spcBef>
              <a:spcAft>
                <a:spcPct val="35000"/>
              </a:spcAft>
              <a:buFont typeface="Arial" panose="020B0604020202020204" pitchFamily="34" charset="0"/>
              <a:buChar char="•"/>
            </a:pPr>
            <a:endParaRPr lang="en-US" sz="1200" baseline="30000">
              <a:cs typeface="Arial" panose="020B0604020202020204" pitchFamily="34" charset="0"/>
            </a:endParaRPr>
          </a:p>
        </p:txBody>
      </p:sp>
      <p:sp>
        <p:nvSpPr>
          <p:cNvPr id="31" name="TextBox 9">
            <a:extLst>
              <a:ext uri="{FF2B5EF4-FFF2-40B4-BE49-F238E27FC236}">
                <a16:creationId xmlns:a16="http://schemas.microsoft.com/office/drawing/2014/main" id="{25A20BA4-A527-F74B-9C63-6A5D614B220F}"/>
              </a:ext>
            </a:extLst>
          </p:cNvPr>
          <p:cNvSpPr txBox="1"/>
          <p:nvPr/>
        </p:nvSpPr>
        <p:spPr>
          <a:xfrm>
            <a:off x="416533" y="5460472"/>
            <a:ext cx="11365521" cy="461665"/>
          </a:xfrm>
          <a:prstGeom prst="rect">
            <a:avLst/>
          </a:prstGeom>
          <a:solidFill>
            <a:schemeClr val="accent2">
              <a:lumMod val="20000"/>
              <a:lumOff val="80000"/>
            </a:schemeClr>
          </a:solidFill>
        </p:spPr>
        <p:txBody>
          <a:bodyPr wrap="square" rtlCol="0">
            <a:spAutoFit/>
          </a:bodyPr>
          <a:lstStyle/>
          <a:p>
            <a:pPr marL="285750" lvl="0" indent="-285750">
              <a:buClr>
                <a:srgbClr val="F47A20"/>
              </a:buClr>
              <a:buFont typeface="Arial" panose="020B0604020202020204" pitchFamily="34" charset="0"/>
              <a:buChar char="•"/>
              <a:defRPr/>
            </a:pPr>
            <a:r>
              <a:rPr lang="en-US" sz="1200">
                <a:solidFill>
                  <a:srgbClr val="4E4F4E"/>
                </a:solidFill>
              </a:rPr>
              <a:t>After a median follow-up of 5 years, the protocol was amended to provide up to 10 years of PFS follow-up for both arms, and up to 10 years of OS follow-up for the ibrutinib arm only</a:t>
            </a:r>
          </a:p>
        </p:txBody>
      </p:sp>
      <p:sp>
        <p:nvSpPr>
          <p:cNvPr id="32" name="Freihandform 10">
            <a:extLst>
              <a:ext uri="{FF2B5EF4-FFF2-40B4-BE49-F238E27FC236}">
                <a16:creationId xmlns:a16="http://schemas.microsoft.com/office/drawing/2014/main" id="{78C201C1-FF0B-CB47-B171-34CB97DB8B44}"/>
              </a:ext>
            </a:extLst>
          </p:cNvPr>
          <p:cNvSpPr/>
          <p:nvPr/>
        </p:nvSpPr>
        <p:spPr>
          <a:xfrm>
            <a:off x="9008367" y="1808163"/>
            <a:ext cx="2780146" cy="2952750"/>
          </a:xfrm>
          <a:prstGeom prst="rect">
            <a:avLst/>
          </a:prstGeom>
          <a:solidFill>
            <a:schemeClr val="accent6">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0000" tIns="144000" rIns="108000" bIns="52832" numCol="1" spcCol="1270" anchor="ctr" anchorCtr="0">
            <a:noAutofit/>
          </a:bodyPr>
          <a:lstStyle/>
          <a:p>
            <a:pPr lvl="0">
              <a:buClr>
                <a:schemeClr val="bg1"/>
              </a:buClr>
              <a:defRPr/>
            </a:pPr>
            <a:r>
              <a:rPr lang="en-US" sz="1400" b="1">
                <a:solidFill>
                  <a:schemeClr val="bg1"/>
                </a:solidFill>
                <a:latin typeface="+mj-lt"/>
              </a:rPr>
              <a:t>PCYC-1116 </a:t>
            </a:r>
            <a:br>
              <a:rPr lang="en-US" sz="1400" b="1">
                <a:solidFill>
                  <a:schemeClr val="bg1"/>
                </a:solidFill>
                <a:latin typeface="+mj-lt"/>
              </a:rPr>
            </a:br>
            <a:r>
              <a:rPr lang="en-US" sz="1400" b="1">
                <a:solidFill>
                  <a:schemeClr val="bg1"/>
                </a:solidFill>
                <a:latin typeface="+mj-lt"/>
              </a:rPr>
              <a:t>Extension Study*</a:t>
            </a:r>
          </a:p>
          <a:p>
            <a:pPr marL="285750" lvl="0" indent="-285750">
              <a:buClr>
                <a:schemeClr val="bg1"/>
              </a:buClr>
              <a:buFont typeface="Arial" panose="020B0604020202020204" pitchFamily="34" charset="0"/>
              <a:buChar char="•"/>
              <a:defRPr/>
            </a:pPr>
            <a:r>
              <a:rPr lang="en-US" sz="1400">
                <a:solidFill>
                  <a:schemeClr val="bg1"/>
                </a:solidFill>
                <a:latin typeface="+mj-lt"/>
              </a:rPr>
              <a:t>In chlorambucil arm, n=78 (59% of ITT population) crossed over to ibrutinib following PD</a:t>
            </a:r>
          </a:p>
        </p:txBody>
      </p:sp>
      <p:sp>
        <p:nvSpPr>
          <p:cNvPr id="38" name="Freihandform 10">
            <a:extLst>
              <a:ext uri="{FF2B5EF4-FFF2-40B4-BE49-F238E27FC236}">
                <a16:creationId xmlns:a16="http://schemas.microsoft.com/office/drawing/2014/main" id="{075C1BB2-D296-B848-807B-D9987636F8A3}"/>
              </a:ext>
            </a:extLst>
          </p:cNvPr>
          <p:cNvSpPr/>
          <p:nvPr/>
        </p:nvSpPr>
        <p:spPr>
          <a:xfrm>
            <a:off x="5465467" y="3447408"/>
            <a:ext cx="2844000" cy="828000"/>
          </a:xfrm>
          <a:prstGeom prst="rect">
            <a:avLst/>
          </a:prstGeom>
          <a:solidFill>
            <a:schemeClr val="accent6"/>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200" b="1">
                <a:solidFill>
                  <a:schemeClr val="bg1"/>
                </a:solidFill>
                <a:latin typeface="Arial" panose="020B0604020202020204" pitchFamily="34" charset="0"/>
              </a:rPr>
              <a:t>Chlorambucil </a:t>
            </a:r>
            <a:r>
              <a:rPr lang="en-US" sz="1200">
                <a:solidFill>
                  <a:schemeClr val="bg1"/>
                </a:solidFill>
                <a:latin typeface="Arial" panose="020B0604020202020204" pitchFamily="34" charset="0"/>
              </a:rPr>
              <a:t>0.5 mg/kg </a:t>
            </a:r>
            <a:br>
              <a:rPr lang="en-US" sz="1200">
                <a:solidFill>
                  <a:schemeClr val="bg1"/>
                </a:solidFill>
                <a:latin typeface="Arial" panose="020B0604020202020204" pitchFamily="34" charset="0"/>
              </a:rPr>
            </a:br>
            <a:r>
              <a:rPr lang="en-US" sz="1200">
                <a:solidFill>
                  <a:schemeClr val="bg1"/>
                </a:solidFill>
                <a:latin typeface="Arial" panose="020B0604020202020204" pitchFamily="34" charset="0"/>
              </a:rPr>
              <a:t>(to maximum 0.8 mg/kg) days 1 + 15 of 28-day cycle, up to 12 cycles  n=133</a:t>
            </a:r>
            <a:endParaRPr lang="en-US" sz="1200">
              <a:solidFill>
                <a:schemeClr val="bg1"/>
              </a:solidFill>
              <a:cs typeface="Arial" panose="020B0604020202020204" pitchFamily="34" charset="0"/>
            </a:endParaRPr>
          </a:p>
        </p:txBody>
      </p:sp>
      <p:sp>
        <p:nvSpPr>
          <p:cNvPr id="39" name="Freihandform 10">
            <a:extLst>
              <a:ext uri="{FF2B5EF4-FFF2-40B4-BE49-F238E27FC236}">
                <a16:creationId xmlns:a16="http://schemas.microsoft.com/office/drawing/2014/main" id="{E5DEC3AB-9346-B948-92EB-49F1F0C7EF3F}"/>
              </a:ext>
            </a:extLst>
          </p:cNvPr>
          <p:cNvSpPr/>
          <p:nvPr/>
        </p:nvSpPr>
        <p:spPr>
          <a:xfrm>
            <a:off x="5465467" y="2293668"/>
            <a:ext cx="2844000" cy="828000"/>
          </a:xfrm>
          <a:prstGeom prst="rect">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200" b="1">
                <a:latin typeface="Arial" panose="020B0604020202020204" pitchFamily="34" charset="0"/>
              </a:rPr>
              <a:t>Ibrutinib</a:t>
            </a:r>
            <a:r>
              <a:rPr lang="en-US" sz="1200">
                <a:latin typeface="Arial" panose="020B0604020202020204" pitchFamily="34" charset="0"/>
              </a:rPr>
              <a:t> 420 mg once daily until PD or unacceptable toxicity n=136</a:t>
            </a:r>
            <a:endParaRPr lang="en-US" sz="1200">
              <a:cs typeface="Arial" panose="020B0604020202020204" pitchFamily="34" charset="0"/>
            </a:endParaRPr>
          </a:p>
        </p:txBody>
      </p:sp>
      <p:sp>
        <p:nvSpPr>
          <p:cNvPr id="35" name="Oval 34">
            <a:extLst>
              <a:ext uri="{FF2B5EF4-FFF2-40B4-BE49-F238E27FC236}">
                <a16:creationId xmlns:a16="http://schemas.microsoft.com/office/drawing/2014/main" id="{95DC744A-73D4-FA44-9C79-14E88BEEFD29}"/>
              </a:ext>
            </a:extLst>
          </p:cNvPr>
          <p:cNvSpPr>
            <a:spLocks noChangeAspect="1"/>
          </p:cNvSpPr>
          <p:nvPr/>
        </p:nvSpPr>
        <p:spPr>
          <a:xfrm>
            <a:off x="3895579" y="2732563"/>
            <a:ext cx="1105882" cy="1103950"/>
          </a:xfrm>
          <a:prstGeom prst="ellipse">
            <a:avLst/>
          </a:prstGeom>
          <a:solidFill>
            <a:schemeClr val="tx1"/>
          </a:solidFill>
          <a:ln w="12700" cap="flat" cmpd="sng" algn="ctr">
            <a:noFill/>
            <a:prstDash val="solid"/>
            <a:miter lim="800000"/>
          </a:ln>
          <a:effectLst/>
        </p:spPr>
        <p:txBody>
          <a:bodyPr rtlCol="0" anchor="ctr"/>
          <a:lstStyle/>
          <a:p>
            <a:pPr algn="ctr" defTabSz="342892">
              <a:defRPr/>
            </a:pPr>
            <a:r>
              <a:rPr lang="en-US" kern="0">
                <a:solidFill>
                  <a:schemeClr val="bg1"/>
                </a:solidFill>
                <a:latin typeface="+mj-lt"/>
                <a:cs typeface="Arial" panose="020B0604020202020204" pitchFamily="34" charset="0"/>
              </a:rPr>
              <a:t>R</a:t>
            </a:r>
          </a:p>
          <a:p>
            <a:pPr algn="ctr" defTabSz="342892">
              <a:defRPr/>
            </a:pPr>
            <a:r>
              <a:rPr lang="en-US" kern="0">
                <a:solidFill>
                  <a:schemeClr val="bg1"/>
                </a:solidFill>
                <a:latin typeface="+mj-lt"/>
                <a:cs typeface="Arial" panose="020B0604020202020204" pitchFamily="34" charset="0"/>
              </a:rPr>
              <a:t>1:1</a:t>
            </a:r>
          </a:p>
        </p:txBody>
      </p:sp>
      <p:cxnSp>
        <p:nvCxnSpPr>
          <p:cNvPr id="36" name="Connector: Elbow 10">
            <a:extLst>
              <a:ext uri="{FF2B5EF4-FFF2-40B4-BE49-F238E27FC236}">
                <a16:creationId xmlns:a16="http://schemas.microsoft.com/office/drawing/2014/main" id="{BEBC575A-B7C5-1A4D-A2FE-FDF60A4C0A36}"/>
              </a:ext>
            </a:extLst>
          </p:cNvPr>
          <p:cNvCxnSpPr>
            <a:stCxn id="35" idx="6"/>
            <a:endCxn id="39" idx="1"/>
          </p:cNvCxnSpPr>
          <p:nvPr/>
        </p:nvCxnSpPr>
        <p:spPr>
          <a:xfrm flipV="1">
            <a:off x="5001461" y="2707668"/>
            <a:ext cx="464006" cy="576870"/>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nector: Elbow 19">
            <a:extLst>
              <a:ext uri="{FF2B5EF4-FFF2-40B4-BE49-F238E27FC236}">
                <a16:creationId xmlns:a16="http://schemas.microsoft.com/office/drawing/2014/main" id="{455BE8BE-2905-A341-B2B2-5A7C622A907A}"/>
              </a:ext>
            </a:extLst>
          </p:cNvPr>
          <p:cNvCxnSpPr>
            <a:stCxn id="35" idx="6"/>
            <a:endCxn id="38" idx="1"/>
          </p:cNvCxnSpPr>
          <p:nvPr/>
        </p:nvCxnSpPr>
        <p:spPr>
          <a:xfrm>
            <a:off x="5001461" y="3284538"/>
            <a:ext cx="464006" cy="576870"/>
          </a:xfrm>
          <a:prstGeom prst="bentConnector3">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Gerade Verbindung mit Pfeil 39">
            <a:extLst>
              <a:ext uri="{FF2B5EF4-FFF2-40B4-BE49-F238E27FC236}">
                <a16:creationId xmlns:a16="http://schemas.microsoft.com/office/drawing/2014/main" id="{69BED42A-D358-9748-A0F0-4EFDB8F61817}"/>
              </a:ext>
            </a:extLst>
          </p:cNvPr>
          <p:cNvCxnSpPr>
            <a:cxnSpLocks/>
          </p:cNvCxnSpPr>
          <p:nvPr/>
        </p:nvCxnSpPr>
        <p:spPr>
          <a:xfrm>
            <a:off x="3196679" y="3284538"/>
            <a:ext cx="6989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Gerade Verbindung mit Pfeil 41">
            <a:extLst>
              <a:ext uri="{FF2B5EF4-FFF2-40B4-BE49-F238E27FC236}">
                <a16:creationId xmlns:a16="http://schemas.microsoft.com/office/drawing/2014/main" id="{C2002116-3DA9-124E-822F-622CD7939ECB}"/>
              </a:ext>
            </a:extLst>
          </p:cNvPr>
          <p:cNvCxnSpPr>
            <a:cxnSpLocks/>
          </p:cNvCxnSpPr>
          <p:nvPr/>
        </p:nvCxnSpPr>
        <p:spPr>
          <a:xfrm>
            <a:off x="8309467" y="2707668"/>
            <a:ext cx="6989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3" name="Gerade Verbindung mit Pfeil 42">
            <a:extLst>
              <a:ext uri="{FF2B5EF4-FFF2-40B4-BE49-F238E27FC236}">
                <a16:creationId xmlns:a16="http://schemas.microsoft.com/office/drawing/2014/main" id="{BA14A0E1-4391-8845-8AD7-D727C0E3AE3F}"/>
              </a:ext>
            </a:extLst>
          </p:cNvPr>
          <p:cNvCxnSpPr>
            <a:cxnSpLocks/>
          </p:cNvCxnSpPr>
          <p:nvPr/>
        </p:nvCxnSpPr>
        <p:spPr>
          <a:xfrm>
            <a:off x="8309467" y="3861408"/>
            <a:ext cx="6989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0143570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PFS </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NE, not estimated; PFS, progression-free survival.</a:t>
            </a:r>
          </a:p>
          <a:p>
            <a:r>
              <a:rPr lang="en-US" b="1">
                <a:latin typeface="Arial" panose="020B0604020202020204" pitchFamily="34" charset="0"/>
                <a:cs typeface="Arial" panose="020B0604020202020204" pitchFamily="34" charset="0"/>
              </a:rPr>
              <a:t>Barr P et al, Abstract 7523 presented at ASCO 2021.</a:t>
            </a:r>
          </a:p>
        </p:txBody>
      </p:sp>
      <p:sp>
        <p:nvSpPr>
          <p:cNvPr id="4" name="Textplatzhalter 3">
            <a:extLst>
              <a:ext uri="{FF2B5EF4-FFF2-40B4-BE49-F238E27FC236}">
                <a16:creationId xmlns:a16="http://schemas.microsoft.com/office/drawing/2014/main" id="{82DB2426-0785-5645-B774-F396092F2BB0}"/>
              </a:ext>
            </a:extLst>
          </p:cNvPr>
          <p:cNvSpPr>
            <a:spLocks noGrp="1"/>
          </p:cNvSpPr>
          <p:nvPr>
            <p:ph type="body" sz="quarter" idx="12"/>
          </p:nvPr>
        </p:nvSpPr>
        <p:spPr/>
        <p:txBody>
          <a:bodyPr/>
          <a:lstStyle/>
          <a:p>
            <a:r>
              <a:rPr lang="de-DE"/>
              <a:t>Progression-</a:t>
            </a:r>
            <a:r>
              <a:rPr lang="de-DE" err="1"/>
              <a:t>free</a:t>
            </a:r>
            <a:r>
              <a:rPr lang="de-DE"/>
              <a:t> </a:t>
            </a:r>
            <a:r>
              <a:rPr lang="de-DE" err="1"/>
              <a:t>survival</a:t>
            </a:r>
            <a:r>
              <a:rPr lang="de-DE"/>
              <a:t>: </a:t>
            </a:r>
            <a:r>
              <a:rPr lang="de-DE" err="1"/>
              <a:t>Ibrutinib</a:t>
            </a:r>
            <a:r>
              <a:rPr lang="de-DE"/>
              <a:t> </a:t>
            </a:r>
            <a:r>
              <a:rPr lang="de-DE" err="1"/>
              <a:t>vs</a:t>
            </a:r>
            <a:r>
              <a:rPr lang="de-DE"/>
              <a:t> </a:t>
            </a:r>
            <a:r>
              <a:rPr lang="de-DE" err="1"/>
              <a:t>chlorambucil</a:t>
            </a:r>
            <a:endParaRPr lang="de-DE"/>
          </a:p>
        </p:txBody>
      </p:sp>
      <p:sp>
        <p:nvSpPr>
          <p:cNvPr id="11" name="TextBox 10">
            <a:extLst>
              <a:ext uri="{FF2B5EF4-FFF2-40B4-BE49-F238E27FC236}">
                <a16:creationId xmlns:a16="http://schemas.microsoft.com/office/drawing/2014/main" id="{C04E5EAE-3E35-4F8D-840A-967095E90AFA}"/>
              </a:ext>
            </a:extLst>
          </p:cNvPr>
          <p:cNvSpPr txBox="1"/>
          <p:nvPr/>
        </p:nvSpPr>
        <p:spPr>
          <a:xfrm>
            <a:off x="6248246" y="1818078"/>
            <a:ext cx="5535885" cy="3293209"/>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t>With up to 7 years of follow-up, median PFS  was not reached for the ibrutinib arm</a:t>
            </a:r>
          </a:p>
          <a:p>
            <a:pPr marL="742950" lvl="1" indent="-285750">
              <a:buClr>
                <a:schemeClr val="bg2"/>
              </a:buClr>
              <a:buFont typeface="Arial" panose="020B0604020202020204" pitchFamily="34" charset="0"/>
              <a:buChar char="•"/>
            </a:pPr>
            <a:r>
              <a:rPr lang="en-US" sz="1600" b="0" i="0">
                <a:effectLst/>
              </a:rPr>
              <a:t>Ibrutinib-treated patients had an 84% reduction in risk of progression or death</a:t>
            </a:r>
          </a:p>
          <a:p>
            <a:pPr marL="285750" indent="-285750">
              <a:buClr>
                <a:schemeClr val="bg2"/>
              </a:buClr>
              <a:buFont typeface="Arial" panose="020B0604020202020204" pitchFamily="34" charset="0"/>
              <a:buChar char="•"/>
            </a:pPr>
            <a:r>
              <a:rPr lang="en-US" sz="1600" b="0" i="0">
                <a:effectLst/>
              </a:rPr>
              <a:t>At 6.5 years, 61% vs 9% of ibrutinib vs chlorambucil patients were estimated to be progression-free and alive</a:t>
            </a:r>
          </a:p>
          <a:p>
            <a:pPr marL="742950" lvl="1" indent="-285750">
              <a:buClr>
                <a:schemeClr val="bg2"/>
              </a:buClr>
              <a:buFont typeface="Arial" panose="020B0604020202020204" pitchFamily="34" charset="0"/>
              <a:buChar char="•"/>
            </a:pPr>
            <a:r>
              <a:rPr lang="en-US" sz="1600"/>
              <a:t>Only 12% of patients randomized to ibrutinib progressed while on active ibrutinib treatment</a:t>
            </a:r>
          </a:p>
          <a:p>
            <a:pPr marL="285750" indent="-285750">
              <a:buClr>
                <a:schemeClr val="bg2"/>
              </a:buClr>
              <a:buFont typeface="Arial" panose="020B0604020202020204" pitchFamily="34" charset="0"/>
              <a:buChar char="•"/>
            </a:pPr>
            <a:r>
              <a:rPr lang="en-US" sz="1600" b="0" i="0">
                <a:effectLst/>
              </a:rPr>
              <a:t>Superior benefit for ibrutinib vs chlorambucil was maintained across subgroup analysis factors, including high-risk genomic features and other baseline clinical characteristics such as advanced stage and bulky disease</a:t>
            </a:r>
            <a:endParaRPr lang="en-US" sz="1600"/>
          </a:p>
          <a:p>
            <a:pPr marL="285750" indent="-285750">
              <a:buClr>
                <a:schemeClr val="bg2"/>
              </a:buClr>
              <a:buFont typeface="Arial" panose="020B0604020202020204" pitchFamily="34" charset="0"/>
              <a:buChar char="•"/>
            </a:pPr>
            <a:endParaRPr lang="en-US" sz="1600"/>
          </a:p>
        </p:txBody>
      </p:sp>
      <p:graphicFrame>
        <p:nvGraphicFramePr>
          <p:cNvPr id="67" name="Tabelle 67">
            <a:extLst>
              <a:ext uri="{FF2B5EF4-FFF2-40B4-BE49-F238E27FC236}">
                <a16:creationId xmlns:a16="http://schemas.microsoft.com/office/drawing/2014/main" id="{790CC9BB-51D3-46ED-BD24-169C38C4AE75}"/>
              </a:ext>
            </a:extLst>
          </p:cNvPr>
          <p:cNvGraphicFramePr>
            <a:graphicFrameLocks noGrp="1"/>
          </p:cNvGraphicFramePr>
          <p:nvPr>
            <p:extLst>
              <p:ext uri="{D42A27DB-BD31-4B8C-83A1-F6EECF244321}">
                <p14:modId xmlns:p14="http://schemas.microsoft.com/office/powerpoint/2010/main" val="510768567"/>
              </p:ext>
            </p:extLst>
          </p:nvPr>
        </p:nvGraphicFramePr>
        <p:xfrm>
          <a:off x="404632" y="5046918"/>
          <a:ext cx="5219617" cy="921945"/>
        </p:xfrm>
        <a:graphic>
          <a:graphicData uri="http://schemas.openxmlformats.org/drawingml/2006/table">
            <a:tbl>
              <a:tblPr firstRow="1" bandRow="1">
                <a:tableStyleId>{5C22544A-7EE6-4342-B048-85BDC9FD1C3A}</a:tableStyleId>
              </a:tblPr>
              <a:tblGrid>
                <a:gridCol w="850462">
                  <a:extLst>
                    <a:ext uri="{9D8B030D-6E8A-4147-A177-3AD203B41FA5}">
                      <a16:colId xmlns:a16="http://schemas.microsoft.com/office/drawing/2014/main" val="525585692"/>
                    </a:ext>
                  </a:extLst>
                </a:gridCol>
                <a:gridCol w="291277">
                  <a:extLst>
                    <a:ext uri="{9D8B030D-6E8A-4147-A177-3AD203B41FA5}">
                      <a16:colId xmlns:a16="http://schemas.microsoft.com/office/drawing/2014/main" val="3454633121"/>
                    </a:ext>
                  </a:extLst>
                </a:gridCol>
                <a:gridCol w="291277">
                  <a:extLst>
                    <a:ext uri="{9D8B030D-6E8A-4147-A177-3AD203B41FA5}">
                      <a16:colId xmlns:a16="http://schemas.microsoft.com/office/drawing/2014/main" val="610131898"/>
                    </a:ext>
                  </a:extLst>
                </a:gridCol>
                <a:gridCol w="291277">
                  <a:extLst>
                    <a:ext uri="{9D8B030D-6E8A-4147-A177-3AD203B41FA5}">
                      <a16:colId xmlns:a16="http://schemas.microsoft.com/office/drawing/2014/main" val="1300155858"/>
                    </a:ext>
                  </a:extLst>
                </a:gridCol>
                <a:gridCol w="291277">
                  <a:extLst>
                    <a:ext uri="{9D8B030D-6E8A-4147-A177-3AD203B41FA5}">
                      <a16:colId xmlns:a16="http://schemas.microsoft.com/office/drawing/2014/main" val="1462755739"/>
                    </a:ext>
                  </a:extLst>
                </a:gridCol>
                <a:gridCol w="291277">
                  <a:extLst>
                    <a:ext uri="{9D8B030D-6E8A-4147-A177-3AD203B41FA5}">
                      <a16:colId xmlns:a16="http://schemas.microsoft.com/office/drawing/2014/main" val="1379021165"/>
                    </a:ext>
                  </a:extLst>
                </a:gridCol>
                <a:gridCol w="291277">
                  <a:extLst>
                    <a:ext uri="{9D8B030D-6E8A-4147-A177-3AD203B41FA5}">
                      <a16:colId xmlns:a16="http://schemas.microsoft.com/office/drawing/2014/main" val="941648929"/>
                    </a:ext>
                  </a:extLst>
                </a:gridCol>
                <a:gridCol w="291277">
                  <a:extLst>
                    <a:ext uri="{9D8B030D-6E8A-4147-A177-3AD203B41FA5}">
                      <a16:colId xmlns:a16="http://schemas.microsoft.com/office/drawing/2014/main" val="3936986022"/>
                    </a:ext>
                  </a:extLst>
                </a:gridCol>
                <a:gridCol w="291277">
                  <a:extLst>
                    <a:ext uri="{9D8B030D-6E8A-4147-A177-3AD203B41FA5}">
                      <a16:colId xmlns:a16="http://schemas.microsoft.com/office/drawing/2014/main" val="2005052166"/>
                    </a:ext>
                  </a:extLst>
                </a:gridCol>
                <a:gridCol w="291277">
                  <a:extLst>
                    <a:ext uri="{9D8B030D-6E8A-4147-A177-3AD203B41FA5}">
                      <a16:colId xmlns:a16="http://schemas.microsoft.com/office/drawing/2014/main" val="1813595207"/>
                    </a:ext>
                  </a:extLst>
                </a:gridCol>
                <a:gridCol w="291277">
                  <a:extLst>
                    <a:ext uri="{9D8B030D-6E8A-4147-A177-3AD203B41FA5}">
                      <a16:colId xmlns:a16="http://schemas.microsoft.com/office/drawing/2014/main" val="3747625201"/>
                    </a:ext>
                  </a:extLst>
                </a:gridCol>
                <a:gridCol w="291277">
                  <a:extLst>
                    <a:ext uri="{9D8B030D-6E8A-4147-A177-3AD203B41FA5}">
                      <a16:colId xmlns:a16="http://schemas.microsoft.com/office/drawing/2014/main" val="645440171"/>
                    </a:ext>
                  </a:extLst>
                </a:gridCol>
                <a:gridCol w="291277">
                  <a:extLst>
                    <a:ext uri="{9D8B030D-6E8A-4147-A177-3AD203B41FA5}">
                      <a16:colId xmlns:a16="http://schemas.microsoft.com/office/drawing/2014/main" val="31568076"/>
                    </a:ext>
                  </a:extLst>
                </a:gridCol>
                <a:gridCol w="291277">
                  <a:extLst>
                    <a:ext uri="{9D8B030D-6E8A-4147-A177-3AD203B41FA5}">
                      <a16:colId xmlns:a16="http://schemas.microsoft.com/office/drawing/2014/main" val="4125154655"/>
                    </a:ext>
                  </a:extLst>
                </a:gridCol>
                <a:gridCol w="291277">
                  <a:extLst>
                    <a:ext uri="{9D8B030D-6E8A-4147-A177-3AD203B41FA5}">
                      <a16:colId xmlns:a16="http://schemas.microsoft.com/office/drawing/2014/main" val="3729952099"/>
                    </a:ext>
                  </a:extLst>
                </a:gridCol>
                <a:gridCol w="291277">
                  <a:extLst>
                    <a:ext uri="{9D8B030D-6E8A-4147-A177-3AD203B41FA5}">
                      <a16:colId xmlns:a16="http://schemas.microsoft.com/office/drawing/2014/main" val="3970352264"/>
                    </a:ext>
                  </a:extLst>
                </a:gridCol>
              </a:tblGrid>
              <a:tr h="184389">
                <a:tc gridSpan="16">
                  <a:txBody>
                    <a:bodyPr/>
                    <a:lstStyle/>
                    <a:p>
                      <a:r>
                        <a:rPr lang="de-DE" sz="1000" err="1"/>
                        <a:t>Patients</a:t>
                      </a:r>
                      <a:r>
                        <a:rPr lang="de-DE" sz="1000"/>
                        <a:t> at Risk and PFS</a:t>
                      </a:r>
                    </a:p>
                  </a:txBody>
                  <a:tcPr marL="18000" marR="18000" marT="10800" marB="10800"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4108725254"/>
                  </a:ext>
                </a:extLst>
              </a:tr>
              <a:tr h="184389">
                <a:tc>
                  <a:txBody>
                    <a:bodyPr/>
                    <a:lstStyle/>
                    <a:p>
                      <a:r>
                        <a:rPr lang="de-DE" sz="1000" err="1"/>
                        <a:t>Ibrutinib</a:t>
                      </a:r>
                      <a:r>
                        <a:rPr lang="de-DE" sz="1000"/>
                        <a:t>:</a:t>
                      </a:r>
                    </a:p>
                  </a:txBody>
                  <a:tcPr marL="18000" marR="18000" marT="10800" marB="10800" anchor="ctr"/>
                </a:tc>
                <a:tc>
                  <a:txBody>
                    <a:bodyPr/>
                    <a:lstStyle/>
                    <a:p>
                      <a:pPr algn="ctr"/>
                      <a:r>
                        <a:rPr lang="de-DE" sz="1000"/>
                        <a:t>136</a:t>
                      </a:r>
                    </a:p>
                  </a:txBody>
                  <a:tcPr marL="18000" marR="18000" marT="10800" marB="10800" anchor="ctr"/>
                </a:tc>
                <a:tc>
                  <a:txBody>
                    <a:bodyPr/>
                    <a:lstStyle/>
                    <a:p>
                      <a:pPr algn="ctr"/>
                      <a:r>
                        <a:rPr lang="de-DE" sz="1000"/>
                        <a:t>129</a:t>
                      </a:r>
                    </a:p>
                  </a:txBody>
                  <a:tcPr marL="18000" marR="18000" marT="10800" marB="10800" anchor="ctr"/>
                </a:tc>
                <a:tc>
                  <a:txBody>
                    <a:bodyPr/>
                    <a:lstStyle/>
                    <a:p>
                      <a:pPr algn="ctr"/>
                      <a:r>
                        <a:rPr lang="de-DE" sz="1000"/>
                        <a:t>124</a:t>
                      </a:r>
                    </a:p>
                  </a:txBody>
                  <a:tcPr marL="18000" marR="18000" marT="10800" marB="10800" anchor="ctr"/>
                </a:tc>
                <a:tc>
                  <a:txBody>
                    <a:bodyPr/>
                    <a:lstStyle/>
                    <a:p>
                      <a:pPr algn="ctr"/>
                      <a:r>
                        <a:rPr lang="de-DE" sz="1000"/>
                        <a:t>121</a:t>
                      </a:r>
                    </a:p>
                  </a:txBody>
                  <a:tcPr marL="18000" marR="18000" marT="10800" marB="10800" anchor="ctr"/>
                </a:tc>
                <a:tc>
                  <a:txBody>
                    <a:bodyPr/>
                    <a:lstStyle/>
                    <a:p>
                      <a:pPr algn="ctr"/>
                      <a:r>
                        <a:rPr lang="de-DE" sz="1000"/>
                        <a:t>112</a:t>
                      </a:r>
                    </a:p>
                  </a:txBody>
                  <a:tcPr marL="18000" marR="18000" marT="10800" marB="10800" anchor="ctr"/>
                </a:tc>
                <a:tc>
                  <a:txBody>
                    <a:bodyPr/>
                    <a:lstStyle/>
                    <a:p>
                      <a:pPr algn="ctr"/>
                      <a:r>
                        <a:rPr lang="de-DE" sz="1000"/>
                        <a:t>108</a:t>
                      </a:r>
                    </a:p>
                  </a:txBody>
                  <a:tcPr marL="18000" marR="18000" marT="10800" marB="10800" anchor="ctr"/>
                </a:tc>
                <a:tc>
                  <a:txBody>
                    <a:bodyPr/>
                    <a:lstStyle/>
                    <a:p>
                      <a:pPr algn="ctr"/>
                      <a:r>
                        <a:rPr lang="de-DE" sz="1000"/>
                        <a:t>104</a:t>
                      </a:r>
                    </a:p>
                  </a:txBody>
                  <a:tcPr marL="18000" marR="18000" marT="10800" marB="10800" anchor="ctr"/>
                </a:tc>
                <a:tc>
                  <a:txBody>
                    <a:bodyPr/>
                    <a:lstStyle/>
                    <a:p>
                      <a:pPr algn="ctr"/>
                      <a:r>
                        <a:rPr lang="de-DE" sz="1000"/>
                        <a:t>99</a:t>
                      </a:r>
                    </a:p>
                  </a:txBody>
                  <a:tcPr marL="18000" marR="18000" marT="10800" marB="10800" anchor="ctr"/>
                </a:tc>
                <a:tc>
                  <a:txBody>
                    <a:bodyPr/>
                    <a:lstStyle/>
                    <a:p>
                      <a:pPr algn="ctr"/>
                      <a:r>
                        <a:rPr lang="de-DE" sz="1000"/>
                        <a:t>92</a:t>
                      </a:r>
                    </a:p>
                  </a:txBody>
                  <a:tcPr marL="18000" marR="18000" marT="10800" marB="10800" anchor="ctr"/>
                </a:tc>
                <a:tc>
                  <a:txBody>
                    <a:bodyPr/>
                    <a:lstStyle/>
                    <a:p>
                      <a:pPr algn="ctr"/>
                      <a:r>
                        <a:rPr lang="de-DE" sz="1000"/>
                        <a:t>88</a:t>
                      </a:r>
                    </a:p>
                  </a:txBody>
                  <a:tcPr marL="18000" marR="18000" marT="10800" marB="10800" anchor="ctr"/>
                </a:tc>
                <a:tc>
                  <a:txBody>
                    <a:bodyPr/>
                    <a:lstStyle/>
                    <a:p>
                      <a:pPr algn="ctr"/>
                      <a:r>
                        <a:rPr lang="de-DE" sz="1000"/>
                        <a:t>81</a:t>
                      </a:r>
                    </a:p>
                  </a:txBody>
                  <a:tcPr marL="18000" marR="18000" marT="10800" marB="10800" anchor="ctr"/>
                </a:tc>
                <a:tc>
                  <a:txBody>
                    <a:bodyPr/>
                    <a:lstStyle/>
                    <a:p>
                      <a:pPr algn="ctr"/>
                      <a:r>
                        <a:rPr lang="de-DE" sz="1000"/>
                        <a:t>74</a:t>
                      </a:r>
                    </a:p>
                  </a:txBody>
                  <a:tcPr marL="18000" marR="18000" marT="10800" marB="10800" anchor="ctr"/>
                </a:tc>
                <a:tc>
                  <a:txBody>
                    <a:bodyPr/>
                    <a:lstStyle/>
                    <a:p>
                      <a:pPr algn="ctr"/>
                      <a:r>
                        <a:rPr lang="de-DE" sz="1000"/>
                        <a:t>64</a:t>
                      </a:r>
                    </a:p>
                  </a:txBody>
                  <a:tcPr marL="18000" marR="18000" marT="10800" marB="10800" anchor="ctr"/>
                </a:tc>
                <a:tc>
                  <a:txBody>
                    <a:bodyPr/>
                    <a:lstStyle/>
                    <a:p>
                      <a:pPr algn="ctr"/>
                      <a:r>
                        <a:rPr lang="de-DE" sz="1000"/>
                        <a:t>56</a:t>
                      </a:r>
                    </a:p>
                  </a:txBody>
                  <a:tcPr marL="18000" marR="18000" marT="10800" marB="10800" anchor="ctr"/>
                </a:tc>
                <a:tc>
                  <a:txBody>
                    <a:bodyPr/>
                    <a:lstStyle/>
                    <a:p>
                      <a:pPr algn="ctr"/>
                      <a:r>
                        <a:rPr lang="de-DE" sz="1000"/>
                        <a:t>12</a:t>
                      </a:r>
                    </a:p>
                  </a:txBody>
                  <a:tcPr marL="18000" marR="18000" marT="10800" marB="10800" anchor="ctr"/>
                </a:tc>
                <a:extLst>
                  <a:ext uri="{0D108BD9-81ED-4DB2-BD59-A6C34878D82A}">
                    <a16:rowId xmlns:a16="http://schemas.microsoft.com/office/drawing/2014/main" val="2397101882"/>
                  </a:ext>
                </a:extLst>
              </a:tr>
              <a:tr h="184389">
                <a:tc>
                  <a:txBody>
                    <a:bodyPr/>
                    <a:lstStyle/>
                    <a:p>
                      <a:r>
                        <a:rPr lang="de-DE" sz="1000"/>
                        <a:t>PFS, %</a:t>
                      </a:r>
                    </a:p>
                  </a:txBody>
                  <a:tcPr marL="18000" marR="18000" marT="10800" marB="10800" anchor="ctr"/>
                </a:tc>
                <a:tc>
                  <a:txBody>
                    <a:bodyPr/>
                    <a:lstStyle/>
                    <a:p>
                      <a:pPr algn="ctr"/>
                      <a:endParaRPr lang="de-DE" sz="1000"/>
                    </a:p>
                  </a:txBody>
                  <a:tcPr marL="18000" marR="18000" marT="10800" marB="10800" anchor="ctr"/>
                </a:tc>
                <a:tc>
                  <a:txBody>
                    <a:bodyPr/>
                    <a:lstStyle/>
                    <a:p>
                      <a:pPr algn="ctr"/>
                      <a:endParaRPr lang="de-DE" sz="1000"/>
                    </a:p>
                  </a:txBody>
                  <a:tcPr marL="18000" marR="18000" marT="10800" marB="10800" anchor="ctr"/>
                </a:tc>
                <a:tc>
                  <a:txBody>
                    <a:bodyPr/>
                    <a:lstStyle/>
                    <a:p>
                      <a:pPr algn="ctr"/>
                      <a:endParaRPr lang="de-DE" sz="1000"/>
                    </a:p>
                  </a:txBody>
                  <a:tcPr marL="18000" marR="18000" marT="10800" marB="10800" anchor="ctr"/>
                </a:tc>
                <a:tc>
                  <a:txBody>
                    <a:bodyPr/>
                    <a:lstStyle/>
                    <a:p>
                      <a:pPr algn="ctr"/>
                      <a:endParaRPr lang="de-DE" sz="1000"/>
                    </a:p>
                  </a:txBody>
                  <a:tcPr marL="18000" marR="18000" marT="10800" marB="10800" anchor="ctr"/>
                </a:tc>
                <a:tc>
                  <a:txBody>
                    <a:bodyPr/>
                    <a:lstStyle/>
                    <a:p>
                      <a:pPr algn="ctr"/>
                      <a:r>
                        <a:rPr lang="de-DE" sz="1000"/>
                        <a:t>89</a:t>
                      </a:r>
                    </a:p>
                  </a:txBody>
                  <a:tcPr marL="18000" marR="18000" marT="10800" marB="10800" anchor="ctr"/>
                </a:tc>
                <a:tc>
                  <a:txBody>
                    <a:bodyPr/>
                    <a:lstStyle/>
                    <a:p>
                      <a:pPr algn="ctr"/>
                      <a:endParaRPr lang="de-DE" sz="1000"/>
                    </a:p>
                  </a:txBody>
                  <a:tcPr marL="18000" marR="18000" marT="10800" marB="10800" anchor="ctr"/>
                </a:tc>
                <a:tc>
                  <a:txBody>
                    <a:bodyPr/>
                    <a:lstStyle/>
                    <a:p>
                      <a:pPr algn="ctr"/>
                      <a:r>
                        <a:rPr lang="de-DE" sz="1000"/>
                        <a:t>82</a:t>
                      </a:r>
                    </a:p>
                  </a:txBody>
                  <a:tcPr marL="18000" marR="18000" marT="10800" marB="10800" anchor="ctr"/>
                </a:tc>
                <a:tc>
                  <a:txBody>
                    <a:bodyPr/>
                    <a:lstStyle/>
                    <a:p>
                      <a:pPr algn="ctr"/>
                      <a:endParaRPr lang="de-DE" sz="1000"/>
                    </a:p>
                  </a:txBody>
                  <a:tcPr marL="18000" marR="18000" marT="10800" marB="10800" anchor="ctr"/>
                </a:tc>
                <a:tc>
                  <a:txBody>
                    <a:bodyPr/>
                    <a:lstStyle/>
                    <a:p>
                      <a:pPr algn="ctr"/>
                      <a:r>
                        <a:rPr lang="de-DE" sz="1000"/>
                        <a:t>72</a:t>
                      </a:r>
                    </a:p>
                  </a:txBody>
                  <a:tcPr marL="18000" marR="18000" marT="10800" marB="10800" anchor="ctr"/>
                </a:tc>
                <a:tc>
                  <a:txBody>
                    <a:bodyPr/>
                    <a:lstStyle/>
                    <a:p>
                      <a:pPr algn="ctr"/>
                      <a:endParaRPr lang="de-DE" sz="1000"/>
                    </a:p>
                  </a:txBody>
                  <a:tcPr marL="18000" marR="18000" marT="10800" marB="10800" anchor="ctr"/>
                </a:tc>
                <a:tc>
                  <a:txBody>
                    <a:bodyPr/>
                    <a:lstStyle/>
                    <a:p>
                      <a:pPr algn="ctr"/>
                      <a:r>
                        <a:rPr lang="de-DE" sz="1000"/>
                        <a:t>71</a:t>
                      </a:r>
                    </a:p>
                  </a:txBody>
                  <a:tcPr marL="18000" marR="18000" marT="10800" marB="10800" anchor="ctr"/>
                </a:tc>
                <a:tc>
                  <a:txBody>
                    <a:bodyPr/>
                    <a:lstStyle/>
                    <a:p>
                      <a:pPr algn="ctr"/>
                      <a:endParaRPr lang="de-DE" sz="1000"/>
                    </a:p>
                  </a:txBody>
                  <a:tcPr marL="18000" marR="18000" marT="10800" marB="10800" anchor="ctr"/>
                </a:tc>
                <a:tc>
                  <a:txBody>
                    <a:bodyPr/>
                    <a:lstStyle/>
                    <a:p>
                      <a:pPr algn="ctr"/>
                      <a:r>
                        <a:rPr lang="de-DE" sz="1000"/>
                        <a:t>61</a:t>
                      </a:r>
                    </a:p>
                  </a:txBody>
                  <a:tcPr marL="18000" marR="18000" marT="10800" marB="10800" anchor="ctr"/>
                </a:tc>
                <a:tc>
                  <a:txBody>
                    <a:bodyPr/>
                    <a:lstStyle/>
                    <a:p>
                      <a:pPr algn="ctr"/>
                      <a:endParaRPr lang="de-DE" sz="1000"/>
                    </a:p>
                  </a:txBody>
                  <a:tcPr marL="18000" marR="18000" marT="10800" marB="10800" anchor="ctr"/>
                </a:tc>
                <a:tc>
                  <a:txBody>
                    <a:bodyPr/>
                    <a:lstStyle/>
                    <a:p>
                      <a:pPr algn="ctr"/>
                      <a:endParaRPr lang="de-DE" sz="1000"/>
                    </a:p>
                  </a:txBody>
                  <a:tcPr marL="18000" marR="18000" marT="10800" marB="10800" anchor="ctr"/>
                </a:tc>
                <a:extLst>
                  <a:ext uri="{0D108BD9-81ED-4DB2-BD59-A6C34878D82A}">
                    <a16:rowId xmlns:a16="http://schemas.microsoft.com/office/drawing/2014/main" val="4121939223"/>
                  </a:ext>
                </a:extLst>
              </a:tr>
              <a:tr h="184389">
                <a:tc>
                  <a:txBody>
                    <a:bodyPr/>
                    <a:lstStyle/>
                    <a:p>
                      <a:r>
                        <a:rPr lang="de-DE" sz="1000" err="1"/>
                        <a:t>Chlorambucil</a:t>
                      </a:r>
                      <a:r>
                        <a:rPr lang="de-DE" sz="1000"/>
                        <a:t>:</a:t>
                      </a:r>
                    </a:p>
                  </a:txBody>
                  <a:tcPr marL="18000" marR="18000" marT="10800" marB="10800" anchor="ctr"/>
                </a:tc>
                <a:tc>
                  <a:txBody>
                    <a:bodyPr/>
                    <a:lstStyle/>
                    <a:p>
                      <a:pPr algn="ctr"/>
                      <a:r>
                        <a:rPr lang="de-DE" sz="1000"/>
                        <a:t>133</a:t>
                      </a:r>
                    </a:p>
                  </a:txBody>
                  <a:tcPr marL="18000" marR="18000" marT="10800" marB="10800" anchor="ctr"/>
                </a:tc>
                <a:tc>
                  <a:txBody>
                    <a:bodyPr/>
                    <a:lstStyle/>
                    <a:p>
                      <a:pPr algn="ctr"/>
                      <a:r>
                        <a:rPr lang="de-DE" sz="1000"/>
                        <a:t>88</a:t>
                      </a:r>
                    </a:p>
                  </a:txBody>
                  <a:tcPr marL="18000" marR="18000" marT="10800" marB="10800" anchor="ctr"/>
                </a:tc>
                <a:tc>
                  <a:txBody>
                    <a:bodyPr/>
                    <a:lstStyle/>
                    <a:p>
                      <a:pPr algn="ctr"/>
                      <a:r>
                        <a:rPr lang="de-DE" sz="1000"/>
                        <a:t>69</a:t>
                      </a:r>
                    </a:p>
                  </a:txBody>
                  <a:tcPr marL="18000" marR="18000" marT="10800" marB="10800" anchor="ctr"/>
                </a:tc>
                <a:tc>
                  <a:txBody>
                    <a:bodyPr/>
                    <a:lstStyle/>
                    <a:p>
                      <a:pPr algn="ctr"/>
                      <a:r>
                        <a:rPr lang="de-DE" sz="1000"/>
                        <a:t>57</a:t>
                      </a:r>
                    </a:p>
                  </a:txBody>
                  <a:tcPr marL="18000" marR="18000" marT="10800" marB="10800" anchor="ctr"/>
                </a:tc>
                <a:tc>
                  <a:txBody>
                    <a:bodyPr/>
                    <a:lstStyle/>
                    <a:p>
                      <a:pPr algn="ctr"/>
                      <a:r>
                        <a:rPr lang="de-DE" sz="1000"/>
                        <a:t>41</a:t>
                      </a:r>
                    </a:p>
                  </a:txBody>
                  <a:tcPr marL="18000" marR="18000" marT="10800" marB="10800" anchor="ctr"/>
                </a:tc>
                <a:tc>
                  <a:txBody>
                    <a:bodyPr/>
                    <a:lstStyle/>
                    <a:p>
                      <a:pPr algn="ctr"/>
                      <a:r>
                        <a:rPr lang="de-DE" sz="1000"/>
                        <a:t>33</a:t>
                      </a:r>
                    </a:p>
                  </a:txBody>
                  <a:tcPr marL="18000" marR="18000" marT="10800" marB="10800" anchor="ctr"/>
                </a:tc>
                <a:tc>
                  <a:txBody>
                    <a:bodyPr/>
                    <a:lstStyle/>
                    <a:p>
                      <a:pPr algn="ctr"/>
                      <a:r>
                        <a:rPr lang="de-DE" sz="1000"/>
                        <a:t>30</a:t>
                      </a:r>
                    </a:p>
                  </a:txBody>
                  <a:tcPr marL="18000" marR="18000" marT="10800" marB="10800" anchor="ctr"/>
                </a:tc>
                <a:tc>
                  <a:txBody>
                    <a:bodyPr/>
                    <a:lstStyle/>
                    <a:p>
                      <a:pPr algn="ctr"/>
                      <a:r>
                        <a:rPr lang="de-DE" sz="1000"/>
                        <a:t>25</a:t>
                      </a:r>
                    </a:p>
                  </a:txBody>
                  <a:tcPr marL="18000" marR="18000" marT="10800" marB="10800" anchor="ctr"/>
                </a:tc>
                <a:tc>
                  <a:txBody>
                    <a:bodyPr/>
                    <a:lstStyle/>
                    <a:p>
                      <a:pPr algn="ctr"/>
                      <a:r>
                        <a:rPr lang="de-DE" sz="1000"/>
                        <a:t>19</a:t>
                      </a:r>
                    </a:p>
                  </a:txBody>
                  <a:tcPr marL="18000" marR="18000" marT="10800" marB="10800" anchor="ctr"/>
                </a:tc>
                <a:tc>
                  <a:txBody>
                    <a:bodyPr/>
                    <a:lstStyle/>
                    <a:p>
                      <a:pPr algn="ctr"/>
                      <a:r>
                        <a:rPr lang="de-DE" sz="1000"/>
                        <a:t>16</a:t>
                      </a:r>
                    </a:p>
                  </a:txBody>
                  <a:tcPr marL="18000" marR="18000" marT="10800" marB="10800" anchor="ctr"/>
                </a:tc>
                <a:tc>
                  <a:txBody>
                    <a:bodyPr/>
                    <a:lstStyle/>
                    <a:p>
                      <a:pPr algn="ctr"/>
                      <a:r>
                        <a:rPr lang="de-DE" sz="1000"/>
                        <a:t>12</a:t>
                      </a:r>
                    </a:p>
                  </a:txBody>
                  <a:tcPr marL="18000" marR="18000" marT="10800" marB="10800" anchor="ctr"/>
                </a:tc>
                <a:tc>
                  <a:txBody>
                    <a:bodyPr/>
                    <a:lstStyle/>
                    <a:p>
                      <a:pPr algn="ctr"/>
                      <a:r>
                        <a:rPr lang="de-DE" sz="1000"/>
                        <a:t>6</a:t>
                      </a:r>
                    </a:p>
                  </a:txBody>
                  <a:tcPr marL="18000" marR="18000" marT="10800" marB="10800" anchor="ctr"/>
                </a:tc>
                <a:tc>
                  <a:txBody>
                    <a:bodyPr/>
                    <a:lstStyle/>
                    <a:p>
                      <a:pPr algn="ctr"/>
                      <a:r>
                        <a:rPr lang="de-DE" sz="1000"/>
                        <a:t>5</a:t>
                      </a:r>
                    </a:p>
                  </a:txBody>
                  <a:tcPr marL="18000" marR="18000" marT="10800" marB="10800" anchor="ctr"/>
                </a:tc>
                <a:tc>
                  <a:txBody>
                    <a:bodyPr/>
                    <a:lstStyle/>
                    <a:p>
                      <a:pPr algn="ctr"/>
                      <a:r>
                        <a:rPr lang="de-DE" sz="1000"/>
                        <a:t>5</a:t>
                      </a:r>
                    </a:p>
                  </a:txBody>
                  <a:tcPr marL="18000" marR="18000" marT="10800" marB="10800" anchor="ctr"/>
                </a:tc>
                <a:tc>
                  <a:txBody>
                    <a:bodyPr/>
                    <a:lstStyle/>
                    <a:p>
                      <a:pPr algn="ctr"/>
                      <a:r>
                        <a:rPr lang="de-DE" sz="1000"/>
                        <a:t>1</a:t>
                      </a:r>
                    </a:p>
                  </a:txBody>
                  <a:tcPr marL="18000" marR="18000" marT="10800" marB="10800" anchor="ctr"/>
                </a:tc>
                <a:extLst>
                  <a:ext uri="{0D108BD9-81ED-4DB2-BD59-A6C34878D82A}">
                    <a16:rowId xmlns:a16="http://schemas.microsoft.com/office/drawing/2014/main" val="2651925093"/>
                  </a:ext>
                </a:extLst>
              </a:tr>
              <a:tr h="184389">
                <a:tc>
                  <a:txBody>
                    <a:bodyPr/>
                    <a:lstStyle/>
                    <a:p>
                      <a:r>
                        <a:rPr lang="de-DE" sz="1000"/>
                        <a:t>PFS, %</a:t>
                      </a:r>
                    </a:p>
                  </a:txBody>
                  <a:tcPr marL="18000" marR="18000" marT="10800" marB="10800" anchor="ctr"/>
                </a:tc>
                <a:tc>
                  <a:txBody>
                    <a:bodyPr/>
                    <a:lstStyle/>
                    <a:p>
                      <a:pPr algn="ctr"/>
                      <a:endParaRPr lang="de-DE" sz="1000"/>
                    </a:p>
                  </a:txBody>
                  <a:tcPr marL="18000" marR="18000" marT="10800" marB="10800" anchor="ctr"/>
                </a:tc>
                <a:tc>
                  <a:txBody>
                    <a:bodyPr/>
                    <a:lstStyle/>
                    <a:p>
                      <a:pPr algn="ctr"/>
                      <a:endParaRPr lang="de-DE" sz="1000"/>
                    </a:p>
                  </a:txBody>
                  <a:tcPr marL="18000" marR="18000" marT="10800" marB="10800" anchor="ctr"/>
                </a:tc>
                <a:tc>
                  <a:txBody>
                    <a:bodyPr/>
                    <a:lstStyle/>
                    <a:p>
                      <a:pPr algn="ctr"/>
                      <a:endParaRPr lang="de-DE" sz="1000"/>
                    </a:p>
                  </a:txBody>
                  <a:tcPr marL="18000" marR="18000" marT="10800" marB="10800" anchor="ctr"/>
                </a:tc>
                <a:tc>
                  <a:txBody>
                    <a:bodyPr/>
                    <a:lstStyle/>
                    <a:p>
                      <a:pPr algn="ctr"/>
                      <a:endParaRPr lang="de-DE" sz="1000"/>
                    </a:p>
                  </a:txBody>
                  <a:tcPr marL="18000" marR="18000" marT="10800" marB="10800" anchor="ctr"/>
                </a:tc>
                <a:tc>
                  <a:txBody>
                    <a:bodyPr/>
                    <a:lstStyle/>
                    <a:p>
                      <a:pPr algn="ctr"/>
                      <a:r>
                        <a:rPr lang="de-DE" sz="1000"/>
                        <a:t>35</a:t>
                      </a:r>
                    </a:p>
                  </a:txBody>
                  <a:tcPr marL="18000" marR="18000" marT="10800" marB="10800" anchor="ctr"/>
                </a:tc>
                <a:tc>
                  <a:txBody>
                    <a:bodyPr/>
                    <a:lstStyle/>
                    <a:p>
                      <a:pPr algn="ctr"/>
                      <a:endParaRPr lang="de-DE" sz="1000"/>
                    </a:p>
                  </a:txBody>
                  <a:tcPr marL="18000" marR="18000" marT="10800" marB="10800" anchor="ctr"/>
                </a:tc>
                <a:tc>
                  <a:txBody>
                    <a:bodyPr/>
                    <a:lstStyle/>
                    <a:p>
                      <a:pPr algn="ctr"/>
                      <a:r>
                        <a:rPr lang="de-DE" sz="1000"/>
                        <a:t>25</a:t>
                      </a:r>
                    </a:p>
                  </a:txBody>
                  <a:tcPr marL="18000" marR="18000" marT="10800" marB="10800" anchor="ctr"/>
                </a:tc>
                <a:tc>
                  <a:txBody>
                    <a:bodyPr/>
                    <a:lstStyle/>
                    <a:p>
                      <a:pPr algn="ctr"/>
                      <a:endParaRPr lang="de-DE" sz="1000"/>
                    </a:p>
                  </a:txBody>
                  <a:tcPr marL="18000" marR="18000" marT="10800" marB="10800" anchor="ctr"/>
                </a:tc>
                <a:tc>
                  <a:txBody>
                    <a:bodyPr/>
                    <a:lstStyle/>
                    <a:p>
                      <a:pPr algn="ctr"/>
                      <a:r>
                        <a:rPr lang="de-DE" sz="1000"/>
                        <a:t>18</a:t>
                      </a:r>
                    </a:p>
                  </a:txBody>
                  <a:tcPr marL="18000" marR="18000" marT="10800" marB="10800" anchor="ctr"/>
                </a:tc>
                <a:tc>
                  <a:txBody>
                    <a:bodyPr/>
                    <a:lstStyle/>
                    <a:p>
                      <a:pPr algn="ctr"/>
                      <a:endParaRPr lang="de-DE" sz="1000"/>
                    </a:p>
                  </a:txBody>
                  <a:tcPr marL="18000" marR="18000" marT="10800" marB="10800" anchor="ctr"/>
                </a:tc>
                <a:tc>
                  <a:txBody>
                    <a:bodyPr/>
                    <a:lstStyle/>
                    <a:p>
                      <a:pPr algn="ctr"/>
                      <a:r>
                        <a:rPr lang="de-DE" sz="1000"/>
                        <a:t>12</a:t>
                      </a:r>
                    </a:p>
                  </a:txBody>
                  <a:tcPr marL="18000" marR="18000" marT="10800" marB="10800" anchor="ctr"/>
                </a:tc>
                <a:tc>
                  <a:txBody>
                    <a:bodyPr/>
                    <a:lstStyle/>
                    <a:p>
                      <a:pPr algn="ctr"/>
                      <a:endParaRPr lang="de-DE" sz="1000"/>
                    </a:p>
                  </a:txBody>
                  <a:tcPr marL="18000" marR="18000" marT="10800" marB="10800" anchor="ctr"/>
                </a:tc>
                <a:tc>
                  <a:txBody>
                    <a:bodyPr/>
                    <a:lstStyle/>
                    <a:p>
                      <a:pPr algn="ctr"/>
                      <a:r>
                        <a:rPr lang="de-DE" sz="1000"/>
                        <a:t>9</a:t>
                      </a:r>
                    </a:p>
                  </a:txBody>
                  <a:tcPr marL="18000" marR="18000" marT="10800" marB="10800" anchor="ctr"/>
                </a:tc>
                <a:tc>
                  <a:txBody>
                    <a:bodyPr/>
                    <a:lstStyle/>
                    <a:p>
                      <a:pPr algn="ctr"/>
                      <a:endParaRPr lang="de-DE" sz="1000"/>
                    </a:p>
                  </a:txBody>
                  <a:tcPr marL="18000" marR="18000" marT="10800" marB="10800" anchor="ctr"/>
                </a:tc>
                <a:tc>
                  <a:txBody>
                    <a:bodyPr/>
                    <a:lstStyle/>
                    <a:p>
                      <a:pPr algn="ctr"/>
                      <a:endParaRPr lang="de-DE" sz="1000"/>
                    </a:p>
                  </a:txBody>
                  <a:tcPr marL="18000" marR="18000" marT="10800" marB="10800" anchor="ctr"/>
                </a:tc>
                <a:extLst>
                  <a:ext uri="{0D108BD9-81ED-4DB2-BD59-A6C34878D82A}">
                    <a16:rowId xmlns:a16="http://schemas.microsoft.com/office/drawing/2014/main" val="1269348231"/>
                  </a:ext>
                </a:extLst>
              </a:tr>
            </a:tbl>
          </a:graphicData>
        </a:graphic>
      </p:graphicFrame>
      <p:cxnSp>
        <p:nvCxnSpPr>
          <p:cNvPr id="134" name="Gerader Verbinder 133">
            <a:extLst>
              <a:ext uri="{FF2B5EF4-FFF2-40B4-BE49-F238E27FC236}">
                <a16:creationId xmlns:a16="http://schemas.microsoft.com/office/drawing/2014/main" id="{FCCBA24B-9742-416F-9CC2-0AEA78CC78E1}"/>
              </a:ext>
            </a:extLst>
          </p:cNvPr>
          <p:cNvCxnSpPr>
            <a:cxnSpLocks/>
          </p:cNvCxnSpPr>
          <p:nvPr/>
        </p:nvCxnSpPr>
        <p:spPr>
          <a:xfrm>
            <a:off x="2569666" y="1797448"/>
            <a:ext cx="0" cy="2724479"/>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35" name="Gerader Verbinder 134">
            <a:extLst>
              <a:ext uri="{FF2B5EF4-FFF2-40B4-BE49-F238E27FC236}">
                <a16:creationId xmlns:a16="http://schemas.microsoft.com/office/drawing/2014/main" id="{D4E7E25F-1ED8-4A1E-8134-A474B10D8913}"/>
              </a:ext>
            </a:extLst>
          </p:cNvPr>
          <p:cNvCxnSpPr>
            <a:cxnSpLocks/>
          </p:cNvCxnSpPr>
          <p:nvPr/>
        </p:nvCxnSpPr>
        <p:spPr>
          <a:xfrm>
            <a:off x="3146723" y="1808163"/>
            <a:ext cx="0" cy="2724479"/>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B6662516-4DDD-41D0-8435-716DE7F26BCB}"/>
              </a:ext>
            </a:extLst>
          </p:cNvPr>
          <p:cNvCxnSpPr>
            <a:cxnSpLocks/>
          </p:cNvCxnSpPr>
          <p:nvPr/>
        </p:nvCxnSpPr>
        <p:spPr>
          <a:xfrm>
            <a:off x="4892972" y="1797448"/>
            <a:ext cx="0" cy="2724479"/>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37" name="Gerader Verbinder 136">
            <a:extLst>
              <a:ext uri="{FF2B5EF4-FFF2-40B4-BE49-F238E27FC236}">
                <a16:creationId xmlns:a16="http://schemas.microsoft.com/office/drawing/2014/main" id="{006D925F-BFBB-477D-B7A5-A8C3B2EA63B3}"/>
              </a:ext>
            </a:extLst>
          </p:cNvPr>
          <p:cNvCxnSpPr>
            <a:cxnSpLocks/>
          </p:cNvCxnSpPr>
          <p:nvPr/>
        </p:nvCxnSpPr>
        <p:spPr>
          <a:xfrm>
            <a:off x="4310359" y="1797448"/>
            <a:ext cx="0" cy="2724479"/>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36" name="Gerader Verbinder 135">
            <a:extLst>
              <a:ext uri="{FF2B5EF4-FFF2-40B4-BE49-F238E27FC236}">
                <a16:creationId xmlns:a16="http://schemas.microsoft.com/office/drawing/2014/main" id="{922E6FD3-49DE-4E4C-B9C1-DD61B85D5D53}"/>
              </a:ext>
            </a:extLst>
          </p:cNvPr>
          <p:cNvCxnSpPr>
            <a:cxnSpLocks/>
          </p:cNvCxnSpPr>
          <p:nvPr/>
        </p:nvCxnSpPr>
        <p:spPr>
          <a:xfrm>
            <a:off x="3731716" y="1797447"/>
            <a:ext cx="0" cy="2724479"/>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3" name="Gerader Verbinder 2">
            <a:extLst>
              <a:ext uri="{FF2B5EF4-FFF2-40B4-BE49-F238E27FC236}">
                <a16:creationId xmlns:a16="http://schemas.microsoft.com/office/drawing/2014/main" id="{9DCED4C9-642F-4D91-9750-82EBB5826C7D}"/>
              </a:ext>
            </a:extLst>
          </p:cNvPr>
          <p:cNvCxnSpPr>
            <a:cxnSpLocks/>
          </p:cNvCxnSpPr>
          <p:nvPr/>
        </p:nvCxnSpPr>
        <p:spPr>
          <a:xfrm>
            <a:off x="1409997" y="1797448"/>
            <a:ext cx="0" cy="278844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Gerader Verbinder 8">
            <a:extLst>
              <a:ext uri="{FF2B5EF4-FFF2-40B4-BE49-F238E27FC236}">
                <a16:creationId xmlns:a16="http://schemas.microsoft.com/office/drawing/2014/main" id="{8CB9B6C2-0F18-4C93-85ED-EC09325B6E1D}"/>
              </a:ext>
            </a:extLst>
          </p:cNvPr>
          <p:cNvCxnSpPr>
            <a:cxnSpLocks/>
          </p:cNvCxnSpPr>
          <p:nvPr/>
        </p:nvCxnSpPr>
        <p:spPr>
          <a:xfrm flipH="1">
            <a:off x="1357610" y="4531123"/>
            <a:ext cx="440531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r Verbinder 14">
            <a:extLst>
              <a:ext uri="{FF2B5EF4-FFF2-40B4-BE49-F238E27FC236}">
                <a16:creationId xmlns:a16="http://schemas.microsoft.com/office/drawing/2014/main" id="{1D1D741F-CFA6-491E-92D6-A14C3C40D16E}"/>
              </a:ext>
            </a:extLst>
          </p:cNvPr>
          <p:cNvCxnSpPr/>
          <p:nvPr/>
        </p:nvCxnSpPr>
        <p:spPr>
          <a:xfrm flipH="1">
            <a:off x="1357610" y="4271566"/>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C9A17912-3C8A-4B13-9207-94571FC3B6F7}"/>
              </a:ext>
            </a:extLst>
          </p:cNvPr>
          <p:cNvCxnSpPr/>
          <p:nvPr/>
        </p:nvCxnSpPr>
        <p:spPr>
          <a:xfrm flipH="1">
            <a:off x="1357610" y="4021535"/>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F7078F6E-7295-43E6-AF22-19976B53426C}"/>
              </a:ext>
            </a:extLst>
          </p:cNvPr>
          <p:cNvCxnSpPr/>
          <p:nvPr/>
        </p:nvCxnSpPr>
        <p:spPr>
          <a:xfrm flipH="1">
            <a:off x="1357610" y="3761979"/>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00854023-30CD-455A-93F9-5013E2A204D7}"/>
              </a:ext>
            </a:extLst>
          </p:cNvPr>
          <p:cNvCxnSpPr/>
          <p:nvPr/>
        </p:nvCxnSpPr>
        <p:spPr>
          <a:xfrm flipH="1">
            <a:off x="1357610" y="3497660"/>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8AE3CD25-E823-4140-A957-5AA4A67D72FC}"/>
              </a:ext>
            </a:extLst>
          </p:cNvPr>
          <p:cNvCxnSpPr/>
          <p:nvPr/>
        </p:nvCxnSpPr>
        <p:spPr>
          <a:xfrm flipH="1">
            <a:off x="1357610" y="3240484"/>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F998F1C8-1F7B-458C-88CB-0F0A56D01793}"/>
              </a:ext>
            </a:extLst>
          </p:cNvPr>
          <p:cNvCxnSpPr/>
          <p:nvPr/>
        </p:nvCxnSpPr>
        <p:spPr>
          <a:xfrm flipH="1">
            <a:off x="1357610" y="2980928"/>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7416434C-7DA6-4260-A49F-4383F1321B0C}"/>
              </a:ext>
            </a:extLst>
          </p:cNvPr>
          <p:cNvCxnSpPr/>
          <p:nvPr/>
        </p:nvCxnSpPr>
        <p:spPr>
          <a:xfrm flipH="1">
            <a:off x="1357610" y="2721372"/>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95AD54BF-70EA-46C4-A400-342B2F988175}"/>
              </a:ext>
            </a:extLst>
          </p:cNvPr>
          <p:cNvCxnSpPr/>
          <p:nvPr/>
        </p:nvCxnSpPr>
        <p:spPr>
          <a:xfrm flipH="1">
            <a:off x="1357610" y="2461816"/>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2DD590A3-51D4-4D69-9E6F-6B3B034CD5EC}"/>
              </a:ext>
            </a:extLst>
          </p:cNvPr>
          <p:cNvCxnSpPr/>
          <p:nvPr/>
        </p:nvCxnSpPr>
        <p:spPr>
          <a:xfrm flipH="1">
            <a:off x="1357610" y="2204641"/>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C6A8653B-3E87-4BAE-A087-8A1EB746A909}"/>
              </a:ext>
            </a:extLst>
          </p:cNvPr>
          <p:cNvCxnSpPr/>
          <p:nvPr/>
        </p:nvCxnSpPr>
        <p:spPr>
          <a:xfrm flipH="1">
            <a:off x="1357610" y="1940322"/>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98272460-37CE-48E9-AAF6-CFE821FAC14C}"/>
              </a:ext>
            </a:extLst>
          </p:cNvPr>
          <p:cNvCxnSpPr>
            <a:cxnSpLocks/>
          </p:cNvCxnSpPr>
          <p:nvPr/>
        </p:nvCxnSpPr>
        <p:spPr>
          <a:xfrm rot="5400000" flipH="1">
            <a:off x="1671935" y="4557316"/>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D4ED6DDC-46DD-4D25-97BC-4771AF9705C0}"/>
              </a:ext>
            </a:extLst>
          </p:cNvPr>
          <p:cNvCxnSpPr>
            <a:cxnSpLocks/>
          </p:cNvCxnSpPr>
          <p:nvPr/>
        </p:nvCxnSpPr>
        <p:spPr>
          <a:xfrm rot="5400000" flipH="1">
            <a:off x="1964829" y="4557316"/>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3B2C738B-4ABD-4028-987A-680D94866105}"/>
              </a:ext>
            </a:extLst>
          </p:cNvPr>
          <p:cNvCxnSpPr>
            <a:cxnSpLocks/>
          </p:cNvCxnSpPr>
          <p:nvPr/>
        </p:nvCxnSpPr>
        <p:spPr>
          <a:xfrm rot="5400000" flipH="1">
            <a:off x="2255342" y="4557316"/>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FE1837D6-17B9-4790-AE56-4B7A74E877C9}"/>
              </a:ext>
            </a:extLst>
          </p:cNvPr>
          <p:cNvCxnSpPr>
            <a:cxnSpLocks/>
          </p:cNvCxnSpPr>
          <p:nvPr/>
        </p:nvCxnSpPr>
        <p:spPr>
          <a:xfrm rot="5400000" flipH="1">
            <a:off x="2543473" y="4557316"/>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5DD7DE2F-5E3B-4823-8996-CD432C0EB8BF}"/>
              </a:ext>
            </a:extLst>
          </p:cNvPr>
          <p:cNvCxnSpPr>
            <a:cxnSpLocks/>
          </p:cNvCxnSpPr>
          <p:nvPr/>
        </p:nvCxnSpPr>
        <p:spPr>
          <a:xfrm rot="5400000" flipH="1">
            <a:off x="2831605" y="4557315"/>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7392FD93-50DB-4D6D-9382-AE10087F87B2}"/>
              </a:ext>
            </a:extLst>
          </p:cNvPr>
          <p:cNvCxnSpPr>
            <a:cxnSpLocks/>
          </p:cNvCxnSpPr>
          <p:nvPr/>
        </p:nvCxnSpPr>
        <p:spPr>
          <a:xfrm rot="5400000" flipH="1">
            <a:off x="3119736" y="4557315"/>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8BB39D22-C29E-43C7-99B5-4C302F0BA197}"/>
              </a:ext>
            </a:extLst>
          </p:cNvPr>
          <p:cNvCxnSpPr>
            <a:cxnSpLocks/>
          </p:cNvCxnSpPr>
          <p:nvPr/>
        </p:nvCxnSpPr>
        <p:spPr>
          <a:xfrm rot="5400000" flipH="1">
            <a:off x="3417392" y="4557315"/>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C7CD24C2-8239-4C23-AF8F-C427F7708E35}"/>
              </a:ext>
            </a:extLst>
          </p:cNvPr>
          <p:cNvCxnSpPr>
            <a:cxnSpLocks/>
          </p:cNvCxnSpPr>
          <p:nvPr/>
        </p:nvCxnSpPr>
        <p:spPr>
          <a:xfrm rot="5400000" flipH="1">
            <a:off x="3705523" y="4557315"/>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A4A5DBCA-EE77-41C5-BB5E-1062E2260148}"/>
              </a:ext>
            </a:extLst>
          </p:cNvPr>
          <p:cNvCxnSpPr>
            <a:cxnSpLocks/>
          </p:cNvCxnSpPr>
          <p:nvPr/>
        </p:nvCxnSpPr>
        <p:spPr>
          <a:xfrm rot="5400000" flipH="1">
            <a:off x="3993655" y="4557315"/>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7722E0D2-C1BB-437F-B48D-D360FE56EA9F}"/>
              </a:ext>
            </a:extLst>
          </p:cNvPr>
          <p:cNvCxnSpPr>
            <a:cxnSpLocks/>
          </p:cNvCxnSpPr>
          <p:nvPr/>
        </p:nvCxnSpPr>
        <p:spPr>
          <a:xfrm rot="5400000" flipH="1">
            <a:off x="4284166" y="4557315"/>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B38B6C2E-0895-49F0-BC0A-ACF1E676BA12}"/>
              </a:ext>
            </a:extLst>
          </p:cNvPr>
          <p:cNvCxnSpPr>
            <a:cxnSpLocks/>
          </p:cNvCxnSpPr>
          <p:nvPr/>
        </p:nvCxnSpPr>
        <p:spPr>
          <a:xfrm rot="5400000" flipH="1">
            <a:off x="4569917" y="4557315"/>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D905DF49-A6E7-4D56-BBED-1EE92874BBC3}"/>
              </a:ext>
            </a:extLst>
          </p:cNvPr>
          <p:cNvCxnSpPr>
            <a:cxnSpLocks/>
          </p:cNvCxnSpPr>
          <p:nvPr/>
        </p:nvCxnSpPr>
        <p:spPr>
          <a:xfrm rot="5400000" flipH="1">
            <a:off x="4865192" y="4557314"/>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45DE8F33-B87F-4D67-925B-84202FEEDA89}"/>
              </a:ext>
            </a:extLst>
          </p:cNvPr>
          <p:cNvCxnSpPr>
            <a:cxnSpLocks/>
          </p:cNvCxnSpPr>
          <p:nvPr/>
        </p:nvCxnSpPr>
        <p:spPr>
          <a:xfrm rot="5400000" flipH="1">
            <a:off x="5153323" y="4557314"/>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29B844DA-8024-4E4E-97DB-2DD738AAD7B7}"/>
              </a:ext>
            </a:extLst>
          </p:cNvPr>
          <p:cNvCxnSpPr>
            <a:cxnSpLocks/>
          </p:cNvCxnSpPr>
          <p:nvPr/>
        </p:nvCxnSpPr>
        <p:spPr>
          <a:xfrm rot="5400000" flipH="1">
            <a:off x="5441455" y="4557314"/>
            <a:ext cx="523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feld 38">
            <a:extLst>
              <a:ext uri="{FF2B5EF4-FFF2-40B4-BE49-F238E27FC236}">
                <a16:creationId xmlns:a16="http://schemas.microsoft.com/office/drawing/2014/main" id="{4E119089-737B-4F03-99D5-D848EE9A66CF}"/>
              </a:ext>
            </a:extLst>
          </p:cNvPr>
          <p:cNvSpPr txBox="1"/>
          <p:nvPr/>
        </p:nvSpPr>
        <p:spPr>
          <a:xfrm>
            <a:off x="1278390" y="4533715"/>
            <a:ext cx="263214" cy="261610"/>
          </a:xfrm>
          <a:prstGeom prst="rect">
            <a:avLst/>
          </a:prstGeom>
          <a:noFill/>
        </p:spPr>
        <p:txBody>
          <a:bodyPr wrap="none" rtlCol="0">
            <a:spAutoFit/>
          </a:bodyPr>
          <a:lstStyle/>
          <a:p>
            <a:r>
              <a:rPr lang="de-DE" sz="1100"/>
              <a:t>0</a:t>
            </a:r>
          </a:p>
        </p:txBody>
      </p:sp>
      <p:sp>
        <p:nvSpPr>
          <p:cNvPr id="40" name="Textfeld 39">
            <a:extLst>
              <a:ext uri="{FF2B5EF4-FFF2-40B4-BE49-F238E27FC236}">
                <a16:creationId xmlns:a16="http://schemas.microsoft.com/office/drawing/2014/main" id="{50168F34-EDF2-4DE8-A71A-7A44653BA091}"/>
              </a:ext>
            </a:extLst>
          </p:cNvPr>
          <p:cNvSpPr txBox="1"/>
          <p:nvPr/>
        </p:nvSpPr>
        <p:spPr>
          <a:xfrm>
            <a:off x="1568902" y="4531120"/>
            <a:ext cx="263214" cy="261610"/>
          </a:xfrm>
          <a:prstGeom prst="rect">
            <a:avLst/>
          </a:prstGeom>
          <a:noFill/>
        </p:spPr>
        <p:txBody>
          <a:bodyPr wrap="none" rtlCol="0">
            <a:spAutoFit/>
          </a:bodyPr>
          <a:lstStyle/>
          <a:p>
            <a:r>
              <a:rPr lang="de-DE" sz="1100"/>
              <a:t>6</a:t>
            </a:r>
          </a:p>
        </p:txBody>
      </p:sp>
      <p:sp>
        <p:nvSpPr>
          <p:cNvPr id="41" name="Textfeld 40">
            <a:extLst>
              <a:ext uri="{FF2B5EF4-FFF2-40B4-BE49-F238E27FC236}">
                <a16:creationId xmlns:a16="http://schemas.microsoft.com/office/drawing/2014/main" id="{DA66B82C-5FCC-434B-933A-1B27DE69BDF8}"/>
              </a:ext>
            </a:extLst>
          </p:cNvPr>
          <p:cNvSpPr txBox="1"/>
          <p:nvPr/>
        </p:nvSpPr>
        <p:spPr>
          <a:xfrm>
            <a:off x="1820142" y="4531120"/>
            <a:ext cx="341760" cy="261610"/>
          </a:xfrm>
          <a:prstGeom prst="rect">
            <a:avLst/>
          </a:prstGeom>
          <a:noFill/>
        </p:spPr>
        <p:txBody>
          <a:bodyPr wrap="none" rtlCol="0">
            <a:spAutoFit/>
          </a:bodyPr>
          <a:lstStyle/>
          <a:p>
            <a:r>
              <a:rPr lang="de-DE" sz="1100"/>
              <a:t>12</a:t>
            </a:r>
          </a:p>
        </p:txBody>
      </p:sp>
      <p:sp>
        <p:nvSpPr>
          <p:cNvPr id="42" name="Textfeld 41">
            <a:extLst>
              <a:ext uri="{FF2B5EF4-FFF2-40B4-BE49-F238E27FC236}">
                <a16:creationId xmlns:a16="http://schemas.microsoft.com/office/drawing/2014/main" id="{8DCEE360-C6C1-43E6-B8DA-6B254C13050B}"/>
              </a:ext>
            </a:extLst>
          </p:cNvPr>
          <p:cNvSpPr txBox="1"/>
          <p:nvPr/>
        </p:nvSpPr>
        <p:spPr>
          <a:xfrm>
            <a:off x="2112053" y="4531120"/>
            <a:ext cx="341760" cy="261610"/>
          </a:xfrm>
          <a:prstGeom prst="rect">
            <a:avLst/>
          </a:prstGeom>
          <a:noFill/>
        </p:spPr>
        <p:txBody>
          <a:bodyPr wrap="none" rtlCol="0">
            <a:spAutoFit/>
          </a:bodyPr>
          <a:lstStyle/>
          <a:p>
            <a:r>
              <a:rPr lang="de-DE" sz="1100"/>
              <a:t>18</a:t>
            </a:r>
          </a:p>
        </p:txBody>
      </p:sp>
      <p:sp>
        <p:nvSpPr>
          <p:cNvPr id="43" name="Textfeld 42">
            <a:extLst>
              <a:ext uri="{FF2B5EF4-FFF2-40B4-BE49-F238E27FC236}">
                <a16:creationId xmlns:a16="http://schemas.microsoft.com/office/drawing/2014/main" id="{ADE561B3-EDFA-481A-96C4-D7A2A7B39C5B}"/>
              </a:ext>
            </a:extLst>
          </p:cNvPr>
          <p:cNvSpPr txBox="1"/>
          <p:nvPr/>
        </p:nvSpPr>
        <p:spPr>
          <a:xfrm>
            <a:off x="2400148" y="4531120"/>
            <a:ext cx="341760" cy="261610"/>
          </a:xfrm>
          <a:prstGeom prst="rect">
            <a:avLst/>
          </a:prstGeom>
          <a:noFill/>
        </p:spPr>
        <p:txBody>
          <a:bodyPr wrap="none" rtlCol="0">
            <a:spAutoFit/>
          </a:bodyPr>
          <a:lstStyle/>
          <a:p>
            <a:r>
              <a:rPr lang="de-DE" sz="1100"/>
              <a:t>24</a:t>
            </a:r>
          </a:p>
        </p:txBody>
      </p:sp>
      <p:sp>
        <p:nvSpPr>
          <p:cNvPr id="44" name="Textfeld 43">
            <a:extLst>
              <a:ext uri="{FF2B5EF4-FFF2-40B4-BE49-F238E27FC236}">
                <a16:creationId xmlns:a16="http://schemas.microsoft.com/office/drawing/2014/main" id="{86344EB7-9765-4A83-9DB8-E06A6A86E2A0}"/>
              </a:ext>
            </a:extLst>
          </p:cNvPr>
          <p:cNvSpPr txBox="1"/>
          <p:nvPr/>
        </p:nvSpPr>
        <p:spPr>
          <a:xfrm>
            <a:off x="2688263" y="4531120"/>
            <a:ext cx="341760" cy="261610"/>
          </a:xfrm>
          <a:prstGeom prst="rect">
            <a:avLst/>
          </a:prstGeom>
          <a:noFill/>
        </p:spPr>
        <p:txBody>
          <a:bodyPr wrap="none" rtlCol="0">
            <a:spAutoFit/>
          </a:bodyPr>
          <a:lstStyle/>
          <a:p>
            <a:r>
              <a:rPr lang="de-DE" sz="1100"/>
              <a:t>30</a:t>
            </a:r>
          </a:p>
        </p:txBody>
      </p:sp>
      <p:sp>
        <p:nvSpPr>
          <p:cNvPr id="45" name="Textfeld 44">
            <a:extLst>
              <a:ext uri="{FF2B5EF4-FFF2-40B4-BE49-F238E27FC236}">
                <a16:creationId xmlns:a16="http://schemas.microsoft.com/office/drawing/2014/main" id="{702715D8-D377-455F-AA2A-160ED548C609}"/>
              </a:ext>
            </a:extLst>
          </p:cNvPr>
          <p:cNvSpPr txBox="1"/>
          <p:nvPr/>
        </p:nvSpPr>
        <p:spPr>
          <a:xfrm>
            <a:off x="2976411" y="4531120"/>
            <a:ext cx="341760" cy="261610"/>
          </a:xfrm>
          <a:prstGeom prst="rect">
            <a:avLst/>
          </a:prstGeom>
          <a:noFill/>
        </p:spPr>
        <p:txBody>
          <a:bodyPr wrap="none" rtlCol="0">
            <a:spAutoFit/>
          </a:bodyPr>
          <a:lstStyle/>
          <a:p>
            <a:r>
              <a:rPr lang="de-DE" sz="1100"/>
              <a:t>36</a:t>
            </a:r>
          </a:p>
        </p:txBody>
      </p:sp>
      <p:sp>
        <p:nvSpPr>
          <p:cNvPr id="46" name="Textfeld 45">
            <a:extLst>
              <a:ext uri="{FF2B5EF4-FFF2-40B4-BE49-F238E27FC236}">
                <a16:creationId xmlns:a16="http://schemas.microsoft.com/office/drawing/2014/main" id="{1B80E40F-BC8F-410D-9917-7FC92571630B}"/>
              </a:ext>
            </a:extLst>
          </p:cNvPr>
          <p:cNvSpPr txBox="1"/>
          <p:nvPr/>
        </p:nvSpPr>
        <p:spPr>
          <a:xfrm>
            <a:off x="3274050" y="4531120"/>
            <a:ext cx="341760" cy="261610"/>
          </a:xfrm>
          <a:prstGeom prst="rect">
            <a:avLst/>
          </a:prstGeom>
          <a:noFill/>
        </p:spPr>
        <p:txBody>
          <a:bodyPr wrap="none" rtlCol="0">
            <a:spAutoFit/>
          </a:bodyPr>
          <a:lstStyle/>
          <a:p>
            <a:r>
              <a:rPr lang="de-DE" sz="1100"/>
              <a:t>42</a:t>
            </a:r>
          </a:p>
        </p:txBody>
      </p:sp>
      <p:sp>
        <p:nvSpPr>
          <p:cNvPr id="47" name="Textfeld 46">
            <a:extLst>
              <a:ext uri="{FF2B5EF4-FFF2-40B4-BE49-F238E27FC236}">
                <a16:creationId xmlns:a16="http://schemas.microsoft.com/office/drawing/2014/main" id="{D2AB2770-AF12-49F4-8E2A-518147571B42}"/>
              </a:ext>
            </a:extLst>
          </p:cNvPr>
          <p:cNvSpPr txBox="1"/>
          <p:nvPr/>
        </p:nvSpPr>
        <p:spPr>
          <a:xfrm>
            <a:off x="3562198" y="4531120"/>
            <a:ext cx="341760" cy="261610"/>
          </a:xfrm>
          <a:prstGeom prst="rect">
            <a:avLst/>
          </a:prstGeom>
          <a:noFill/>
        </p:spPr>
        <p:txBody>
          <a:bodyPr wrap="none" rtlCol="0">
            <a:spAutoFit/>
          </a:bodyPr>
          <a:lstStyle/>
          <a:p>
            <a:r>
              <a:rPr lang="de-DE" sz="1100"/>
              <a:t>48</a:t>
            </a:r>
          </a:p>
        </p:txBody>
      </p:sp>
      <p:sp>
        <p:nvSpPr>
          <p:cNvPr id="48" name="Textfeld 47">
            <a:extLst>
              <a:ext uri="{FF2B5EF4-FFF2-40B4-BE49-F238E27FC236}">
                <a16:creationId xmlns:a16="http://schemas.microsoft.com/office/drawing/2014/main" id="{4E4F6EEB-238F-4353-93B1-6F20BE4D1611}"/>
              </a:ext>
            </a:extLst>
          </p:cNvPr>
          <p:cNvSpPr txBox="1"/>
          <p:nvPr/>
        </p:nvSpPr>
        <p:spPr>
          <a:xfrm>
            <a:off x="3851060" y="4531120"/>
            <a:ext cx="341760" cy="261610"/>
          </a:xfrm>
          <a:prstGeom prst="rect">
            <a:avLst/>
          </a:prstGeom>
          <a:noFill/>
        </p:spPr>
        <p:txBody>
          <a:bodyPr wrap="none" rtlCol="0">
            <a:spAutoFit/>
          </a:bodyPr>
          <a:lstStyle/>
          <a:p>
            <a:r>
              <a:rPr lang="de-DE" sz="1100"/>
              <a:t>54</a:t>
            </a:r>
          </a:p>
        </p:txBody>
      </p:sp>
      <p:sp>
        <p:nvSpPr>
          <p:cNvPr id="49" name="Textfeld 48">
            <a:extLst>
              <a:ext uri="{FF2B5EF4-FFF2-40B4-BE49-F238E27FC236}">
                <a16:creationId xmlns:a16="http://schemas.microsoft.com/office/drawing/2014/main" id="{97ADD8A7-27E5-48D4-A470-A5EE282EE653}"/>
              </a:ext>
            </a:extLst>
          </p:cNvPr>
          <p:cNvSpPr txBox="1"/>
          <p:nvPr/>
        </p:nvSpPr>
        <p:spPr>
          <a:xfrm>
            <a:off x="4140522" y="4531119"/>
            <a:ext cx="341760" cy="261610"/>
          </a:xfrm>
          <a:prstGeom prst="rect">
            <a:avLst/>
          </a:prstGeom>
          <a:noFill/>
        </p:spPr>
        <p:txBody>
          <a:bodyPr wrap="none" rtlCol="0">
            <a:spAutoFit/>
          </a:bodyPr>
          <a:lstStyle/>
          <a:p>
            <a:r>
              <a:rPr lang="de-DE" sz="1100"/>
              <a:t>60</a:t>
            </a:r>
          </a:p>
        </p:txBody>
      </p:sp>
      <p:sp>
        <p:nvSpPr>
          <p:cNvPr id="50" name="Textfeld 49">
            <a:extLst>
              <a:ext uri="{FF2B5EF4-FFF2-40B4-BE49-F238E27FC236}">
                <a16:creationId xmlns:a16="http://schemas.microsoft.com/office/drawing/2014/main" id="{6CDA058B-D44E-4421-8D11-B279B31681D9}"/>
              </a:ext>
            </a:extLst>
          </p:cNvPr>
          <p:cNvSpPr txBox="1"/>
          <p:nvPr/>
        </p:nvSpPr>
        <p:spPr>
          <a:xfrm>
            <a:off x="4426658" y="4531119"/>
            <a:ext cx="341760" cy="261610"/>
          </a:xfrm>
          <a:prstGeom prst="rect">
            <a:avLst/>
          </a:prstGeom>
          <a:noFill/>
        </p:spPr>
        <p:txBody>
          <a:bodyPr wrap="none" rtlCol="0">
            <a:spAutoFit/>
          </a:bodyPr>
          <a:lstStyle/>
          <a:p>
            <a:r>
              <a:rPr lang="de-DE" sz="1100"/>
              <a:t>66</a:t>
            </a:r>
          </a:p>
        </p:txBody>
      </p:sp>
      <p:sp>
        <p:nvSpPr>
          <p:cNvPr id="51" name="Textfeld 50">
            <a:extLst>
              <a:ext uri="{FF2B5EF4-FFF2-40B4-BE49-F238E27FC236}">
                <a16:creationId xmlns:a16="http://schemas.microsoft.com/office/drawing/2014/main" id="{EDED7CA2-6726-4782-9C47-06C1E710CFD7}"/>
              </a:ext>
            </a:extLst>
          </p:cNvPr>
          <p:cNvSpPr txBox="1"/>
          <p:nvPr/>
        </p:nvSpPr>
        <p:spPr>
          <a:xfrm>
            <a:off x="4722588" y="4531119"/>
            <a:ext cx="341760" cy="261610"/>
          </a:xfrm>
          <a:prstGeom prst="rect">
            <a:avLst/>
          </a:prstGeom>
          <a:noFill/>
        </p:spPr>
        <p:txBody>
          <a:bodyPr wrap="none" rtlCol="0">
            <a:spAutoFit/>
          </a:bodyPr>
          <a:lstStyle/>
          <a:p>
            <a:r>
              <a:rPr lang="de-DE" sz="1100"/>
              <a:t>72</a:t>
            </a:r>
          </a:p>
        </p:txBody>
      </p:sp>
      <p:sp>
        <p:nvSpPr>
          <p:cNvPr id="52" name="Textfeld 51">
            <a:extLst>
              <a:ext uri="{FF2B5EF4-FFF2-40B4-BE49-F238E27FC236}">
                <a16:creationId xmlns:a16="http://schemas.microsoft.com/office/drawing/2014/main" id="{91AF94FA-1468-4EBE-AE70-5916C2218A99}"/>
              </a:ext>
            </a:extLst>
          </p:cNvPr>
          <p:cNvSpPr txBox="1"/>
          <p:nvPr/>
        </p:nvSpPr>
        <p:spPr>
          <a:xfrm>
            <a:off x="5009901" y="4531119"/>
            <a:ext cx="341760" cy="261610"/>
          </a:xfrm>
          <a:prstGeom prst="rect">
            <a:avLst/>
          </a:prstGeom>
          <a:noFill/>
        </p:spPr>
        <p:txBody>
          <a:bodyPr wrap="none" rtlCol="0">
            <a:spAutoFit/>
          </a:bodyPr>
          <a:lstStyle/>
          <a:p>
            <a:r>
              <a:rPr lang="de-DE" sz="1100"/>
              <a:t>78</a:t>
            </a:r>
          </a:p>
        </p:txBody>
      </p:sp>
      <p:sp>
        <p:nvSpPr>
          <p:cNvPr id="53" name="Textfeld 52">
            <a:extLst>
              <a:ext uri="{FF2B5EF4-FFF2-40B4-BE49-F238E27FC236}">
                <a16:creationId xmlns:a16="http://schemas.microsoft.com/office/drawing/2014/main" id="{197CB814-BFF4-484A-A6A8-896184DAE542}"/>
              </a:ext>
            </a:extLst>
          </p:cNvPr>
          <p:cNvSpPr txBox="1"/>
          <p:nvPr/>
        </p:nvSpPr>
        <p:spPr>
          <a:xfrm>
            <a:off x="5297722" y="4531119"/>
            <a:ext cx="341760" cy="261610"/>
          </a:xfrm>
          <a:prstGeom prst="rect">
            <a:avLst/>
          </a:prstGeom>
          <a:noFill/>
        </p:spPr>
        <p:txBody>
          <a:bodyPr wrap="none" rtlCol="0">
            <a:spAutoFit/>
          </a:bodyPr>
          <a:lstStyle/>
          <a:p>
            <a:r>
              <a:rPr lang="de-DE" sz="1100"/>
              <a:t>84</a:t>
            </a:r>
          </a:p>
        </p:txBody>
      </p:sp>
      <p:sp>
        <p:nvSpPr>
          <p:cNvPr id="54" name="Textfeld 53">
            <a:extLst>
              <a:ext uri="{FF2B5EF4-FFF2-40B4-BE49-F238E27FC236}">
                <a16:creationId xmlns:a16="http://schemas.microsoft.com/office/drawing/2014/main" id="{68858ADC-393E-42AF-92AA-0C5B3609655A}"/>
              </a:ext>
            </a:extLst>
          </p:cNvPr>
          <p:cNvSpPr txBox="1"/>
          <p:nvPr/>
        </p:nvSpPr>
        <p:spPr>
          <a:xfrm>
            <a:off x="1143372" y="4400314"/>
            <a:ext cx="263214" cy="261610"/>
          </a:xfrm>
          <a:prstGeom prst="rect">
            <a:avLst/>
          </a:prstGeom>
          <a:noFill/>
        </p:spPr>
        <p:txBody>
          <a:bodyPr wrap="none" rtlCol="0">
            <a:spAutoFit/>
          </a:bodyPr>
          <a:lstStyle/>
          <a:p>
            <a:r>
              <a:rPr lang="de-DE" sz="1100"/>
              <a:t>0</a:t>
            </a:r>
          </a:p>
        </p:txBody>
      </p:sp>
      <p:sp>
        <p:nvSpPr>
          <p:cNvPr id="55" name="Textfeld 54">
            <a:extLst>
              <a:ext uri="{FF2B5EF4-FFF2-40B4-BE49-F238E27FC236}">
                <a16:creationId xmlns:a16="http://schemas.microsoft.com/office/drawing/2014/main" id="{E530123B-7E06-41DA-88A6-7DEB6FC108F4}"/>
              </a:ext>
            </a:extLst>
          </p:cNvPr>
          <p:cNvSpPr txBox="1"/>
          <p:nvPr/>
        </p:nvSpPr>
        <p:spPr>
          <a:xfrm>
            <a:off x="1065710" y="4138381"/>
            <a:ext cx="341760" cy="261610"/>
          </a:xfrm>
          <a:prstGeom prst="rect">
            <a:avLst/>
          </a:prstGeom>
          <a:noFill/>
        </p:spPr>
        <p:txBody>
          <a:bodyPr wrap="none" rtlCol="0">
            <a:spAutoFit/>
          </a:bodyPr>
          <a:lstStyle/>
          <a:p>
            <a:r>
              <a:rPr lang="de-DE" sz="1100"/>
              <a:t>10</a:t>
            </a:r>
          </a:p>
        </p:txBody>
      </p:sp>
      <p:sp>
        <p:nvSpPr>
          <p:cNvPr id="56" name="Textfeld 55">
            <a:extLst>
              <a:ext uri="{FF2B5EF4-FFF2-40B4-BE49-F238E27FC236}">
                <a16:creationId xmlns:a16="http://schemas.microsoft.com/office/drawing/2014/main" id="{DCBDA4FC-3A58-4F4E-B21C-15157A0FDA0F}"/>
              </a:ext>
            </a:extLst>
          </p:cNvPr>
          <p:cNvSpPr txBox="1"/>
          <p:nvPr/>
        </p:nvSpPr>
        <p:spPr>
          <a:xfrm>
            <a:off x="1068002" y="3889207"/>
            <a:ext cx="341760" cy="261610"/>
          </a:xfrm>
          <a:prstGeom prst="rect">
            <a:avLst/>
          </a:prstGeom>
          <a:noFill/>
        </p:spPr>
        <p:txBody>
          <a:bodyPr wrap="none" rtlCol="0">
            <a:spAutoFit/>
          </a:bodyPr>
          <a:lstStyle/>
          <a:p>
            <a:r>
              <a:rPr lang="de-DE" sz="1100"/>
              <a:t>20</a:t>
            </a:r>
          </a:p>
        </p:txBody>
      </p:sp>
      <p:sp>
        <p:nvSpPr>
          <p:cNvPr id="57" name="Textfeld 56">
            <a:extLst>
              <a:ext uri="{FF2B5EF4-FFF2-40B4-BE49-F238E27FC236}">
                <a16:creationId xmlns:a16="http://schemas.microsoft.com/office/drawing/2014/main" id="{4E8E7AAD-3E25-45DC-8471-FD98F2DFF08D}"/>
              </a:ext>
            </a:extLst>
          </p:cNvPr>
          <p:cNvSpPr txBox="1"/>
          <p:nvPr/>
        </p:nvSpPr>
        <p:spPr>
          <a:xfrm>
            <a:off x="1065710" y="3629648"/>
            <a:ext cx="341760" cy="261610"/>
          </a:xfrm>
          <a:prstGeom prst="rect">
            <a:avLst/>
          </a:prstGeom>
          <a:noFill/>
        </p:spPr>
        <p:txBody>
          <a:bodyPr wrap="none" rtlCol="0">
            <a:spAutoFit/>
          </a:bodyPr>
          <a:lstStyle/>
          <a:p>
            <a:r>
              <a:rPr lang="de-DE" sz="1100"/>
              <a:t>30</a:t>
            </a:r>
          </a:p>
        </p:txBody>
      </p:sp>
      <p:sp>
        <p:nvSpPr>
          <p:cNvPr id="58" name="Textfeld 57">
            <a:extLst>
              <a:ext uri="{FF2B5EF4-FFF2-40B4-BE49-F238E27FC236}">
                <a16:creationId xmlns:a16="http://schemas.microsoft.com/office/drawing/2014/main" id="{487CB0FA-F3BB-4BDC-8284-F256C384E96E}"/>
              </a:ext>
            </a:extLst>
          </p:cNvPr>
          <p:cNvSpPr txBox="1"/>
          <p:nvPr/>
        </p:nvSpPr>
        <p:spPr>
          <a:xfrm>
            <a:off x="1068091" y="3363607"/>
            <a:ext cx="341760" cy="261610"/>
          </a:xfrm>
          <a:prstGeom prst="rect">
            <a:avLst/>
          </a:prstGeom>
          <a:noFill/>
        </p:spPr>
        <p:txBody>
          <a:bodyPr wrap="none" rtlCol="0">
            <a:spAutoFit/>
          </a:bodyPr>
          <a:lstStyle/>
          <a:p>
            <a:r>
              <a:rPr lang="de-DE" sz="1100"/>
              <a:t>40</a:t>
            </a:r>
          </a:p>
        </p:txBody>
      </p:sp>
      <p:sp>
        <p:nvSpPr>
          <p:cNvPr id="59" name="Textfeld 58">
            <a:extLst>
              <a:ext uri="{FF2B5EF4-FFF2-40B4-BE49-F238E27FC236}">
                <a16:creationId xmlns:a16="http://schemas.microsoft.com/office/drawing/2014/main" id="{A8C66169-3C67-4B36-BA97-1762EF16085F}"/>
              </a:ext>
            </a:extLst>
          </p:cNvPr>
          <p:cNvSpPr txBox="1"/>
          <p:nvPr/>
        </p:nvSpPr>
        <p:spPr>
          <a:xfrm>
            <a:off x="1068093" y="3108825"/>
            <a:ext cx="341760" cy="261610"/>
          </a:xfrm>
          <a:prstGeom prst="rect">
            <a:avLst/>
          </a:prstGeom>
          <a:noFill/>
        </p:spPr>
        <p:txBody>
          <a:bodyPr wrap="none" rtlCol="0">
            <a:spAutoFit/>
          </a:bodyPr>
          <a:lstStyle/>
          <a:p>
            <a:r>
              <a:rPr lang="de-DE" sz="1100"/>
              <a:t>50</a:t>
            </a:r>
          </a:p>
        </p:txBody>
      </p:sp>
      <p:sp>
        <p:nvSpPr>
          <p:cNvPr id="60" name="Textfeld 59">
            <a:extLst>
              <a:ext uri="{FF2B5EF4-FFF2-40B4-BE49-F238E27FC236}">
                <a16:creationId xmlns:a16="http://schemas.microsoft.com/office/drawing/2014/main" id="{6E9A9318-F5EA-4D40-91D5-E94797509C28}"/>
              </a:ext>
            </a:extLst>
          </p:cNvPr>
          <p:cNvSpPr txBox="1"/>
          <p:nvPr/>
        </p:nvSpPr>
        <p:spPr>
          <a:xfrm>
            <a:off x="1068091" y="2849097"/>
            <a:ext cx="341760" cy="261610"/>
          </a:xfrm>
          <a:prstGeom prst="rect">
            <a:avLst/>
          </a:prstGeom>
          <a:noFill/>
        </p:spPr>
        <p:txBody>
          <a:bodyPr wrap="none" rtlCol="0">
            <a:spAutoFit/>
          </a:bodyPr>
          <a:lstStyle/>
          <a:p>
            <a:r>
              <a:rPr lang="de-DE" sz="1100"/>
              <a:t>60</a:t>
            </a:r>
          </a:p>
        </p:txBody>
      </p:sp>
      <p:sp>
        <p:nvSpPr>
          <p:cNvPr id="61" name="Textfeld 60">
            <a:extLst>
              <a:ext uri="{FF2B5EF4-FFF2-40B4-BE49-F238E27FC236}">
                <a16:creationId xmlns:a16="http://schemas.microsoft.com/office/drawing/2014/main" id="{660569D0-C341-4109-B9B5-04EEF1089AA4}"/>
              </a:ext>
            </a:extLst>
          </p:cNvPr>
          <p:cNvSpPr txBox="1"/>
          <p:nvPr/>
        </p:nvSpPr>
        <p:spPr>
          <a:xfrm>
            <a:off x="1068091" y="2589541"/>
            <a:ext cx="341760" cy="261610"/>
          </a:xfrm>
          <a:prstGeom prst="rect">
            <a:avLst/>
          </a:prstGeom>
          <a:noFill/>
        </p:spPr>
        <p:txBody>
          <a:bodyPr wrap="none" rtlCol="0">
            <a:spAutoFit/>
          </a:bodyPr>
          <a:lstStyle/>
          <a:p>
            <a:r>
              <a:rPr lang="de-DE" sz="1100"/>
              <a:t>70</a:t>
            </a:r>
          </a:p>
        </p:txBody>
      </p:sp>
      <p:sp>
        <p:nvSpPr>
          <p:cNvPr id="62" name="Textfeld 61">
            <a:extLst>
              <a:ext uri="{FF2B5EF4-FFF2-40B4-BE49-F238E27FC236}">
                <a16:creationId xmlns:a16="http://schemas.microsoft.com/office/drawing/2014/main" id="{C4FA7CE9-8997-41C0-97A9-114DE8D725F6}"/>
              </a:ext>
            </a:extLst>
          </p:cNvPr>
          <p:cNvSpPr txBox="1"/>
          <p:nvPr/>
        </p:nvSpPr>
        <p:spPr>
          <a:xfrm>
            <a:off x="1068091" y="2329657"/>
            <a:ext cx="341760" cy="261610"/>
          </a:xfrm>
          <a:prstGeom prst="rect">
            <a:avLst/>
          </a:prstGeom>
          <a:noFill/>
        </p:spPr>
        <p:txBody>
          <a:bodyPr wrap="none" rtlCol="0">
            <a:spAutoFit/>
          </a:bodyPr>
          <a:lstStyle/>
          <a:p>
            <a:r>
              <a:rPr lang="de-DE" sz="1100"/>
              <a:t>80</a:t>
            </a:r>
          </a:p>
        </p:txBody>
      </p:sp>
      <p:sp>
        <p:nvSpPr>
          <p:cNvPr id="63" name="Textfeld 62">
            <a:extLst>
              <a:ext uri="{FF2B5EF4-FFF2-40B4-BE49-F238E27FC236}">
                <a16:creationId xmlns:a16="http://schemas.microsoft.com/office/drawing/2014/main" id="{F3660D97-8955-4DCD-B766-AB083772A93A}"/>
              </a:ext>
            </a:extLst>
          </p:cNvPr>
          <p:cNvSpPr txBox="1"/>
          <p:nvPr/>
        </p:nvSpPr>
        <p:spPr>
          <a:xfrm>
            <a:off x="1068091" y="2072950"/>
            <a:ext cx="341760" cy="261610"/>
          </a:xfrm>
          <a:prstGeom prst="rect">
            <a:avLst/>
          </a:prstGeom>
          <a:noFill/>
        </p:spPr>
        <p:txBody>
          <a:bodyPr wrap="none" rtlCol="0">
            <a:spAutoFit/>
          </a:bodyPr>
          <a:lstStyle/>
          <a:p>
            <a:r>
              <a:rPr lang="de-DE" sz="1100"/>
              <a:t>90</a:t>
            </a:r>
          </a:p>
        </p:txBody>
      </p:sp>
      <p:sp>
        <p:nvSpPr>
          <p:cNvPr id="64" name="Textfeld 63">
            <a:extLst>
              <a:ext uri="{FF2B5EF4-FFF2-40B4-BE49-F238E27FC236}">
                <a16:creationId xmlns:a16="http://schemas.microsoft.com/office/drawing/2014/main" id="{133DA9AF-F665-43F9-AB7B-4A54A9DE2CD9}"/>
              </a:ext>
            </a:extLst>
          </p:cNvPr>
          <p:cNvSpPr txBox="1"/>
          <p:nvPr/>
        </p:nvSpPr>
        <p:spPr>
          <a:xfrm>
            <a:off x="990329" y="1808163"/>
            <a:ext cx="420308" cy="261610"/>
          </a:xfrm>
          <a:prstGeom prst="rect">
            <a:avLst/>
          </a:prstGeom>
          <a:noFill/>
        </p:spPr>
        <p:txBody>
          <a:bodyPr wrap="none" rtlCol="0">
            <a:spAutoFit/>
          </a:bodyPr>
          <a:lstStyle/>
          <a:p>
            <a:r>
              <a:rPr lang="de-DE" sz="1100"/>
              <a:t>100</a:t>
            </a:r>
          </a:p>
        </p:txBody>
      </p:sp>
      <p:sp>
        <p:nvSpPr>
          <p:cNvPr id="65" name="Textfeld 64">
            <a:extLst>
              <a:ext uri="{FF2B5EF4-FFF2-40B4-BE49-F238E27FC236}">
                <a16:creationId xmlns:a16="http://schemas.microsoft.com/office/drawing/2014/main" id="{8BBC8949-3E36-47A0-9217-8C0A093E6FFA}"/>
              </a:ext>
            </a:extLst>
          </p:cNvPr>
          <p:cNvSpPr txBox="1"/>
          <p:nvPr/>
        </p:nvSpPr>
        <p:spPr>
          <a:xfrm rot="16200000">
            <a:off x="-50651" y="3009934"/>
            <a:ext cx="2141933" cy="261610"/>
          </a:xfrm>
          <a:prstGeom prst="rect">
            <a:avLst/>
          </a:prstGeom>
          <a:noFill/>
        </p:spPr>
        <p:txBody>
          <a:bodyPr wrap="none" rtlCol="0">
            <a:spAutoFit/>
          </a:bodyPr>
          <a:lstStyle/>
          <a:p>
            <a:r>
              <a:rPr lang="de-DE" sz="1100" b="1"/>
              <a:t>Progression-Free Survival, %</a:t>
            </a:r>
          </a:p>
        </p:txBody>
      </p:sp>
      <p:sp>
        <p:nvSpPr>
          <p:cNvPr id="66" name="Textfeld 65">
            <a:extLst>
              <a:ext uri="{FF2B5EF4-FFF2-40B4-BE49-F238E27FC236}">
                <a16:creationId xmlns:a16="http://schemas.microsoft.com/office/drawing/2014/main" id="{91F39BE1-2D66-4F99-B302-6E59A58B23B3}"/>
              </a:ext>
            </a:extLst>
          </p:cNvPr>
          <p:cNvSpPr txBox="1"/>
          <p:nvPr/>
        </p:nvSpPr>
        <p:spPr>
          <a:xfrm>
            <a:off x="3389508" y="4688117"/>
            <a:ext cx="686406" cy="261610"/>
          </a:xfrm>
          <a:prstGeom prst="rect">
            <a:avLst/>
          </a:prstGeom>
          <a:noFill/>
        </p:spPr>
        <p:txBody>
          <a:bodyPr wrap="none" rtlCol="0">
            <a:spAutoFit/>
          </a:bodyPr>
          <a:lstStyle/>
          <a:p>
            <a:r>
              <a:rPr lang="de-DE" sz="1100" b="1" err="1"/>
              <a:t>Months</a:t>
            </a:r>
            <a:endParaRPr lang="de-DE" sz="1100" b="1"/>
          </a:p>
        </p:txBody>
      </p:sp>
      <p:cxnSp>
        <p:nvCxnSpPr>
          <p:cNvPr id="70" name="Gerader Verbinder 69">
            <a:extLst>
              <a:ext uri="{FF2B5EF4-FFF2-40B4-BE49-F238E27FC236}">
                <a16:creationId xmlns:a16="http://schemas.microsoft.com/office/drawing/2014/main" id="{F64C0547-2988-436D-8FAC-B4D431430467}"/>
              </a:ext>
            </a:extLst>
          </p:cNvPr>
          <p:cNvCxnSpPr/>
          <p:nvPr/>
        </p:nvCxnSpPr>
        <p:spPr>
          <a:xfrm>
            <a:off x="1714797" y="2707086"/>
            <a:ext cx="0" cy="64294"/>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1" name="Gerader Verbinder 70">
            <a:extLst>
              <a:ext uri="{FF2B5EF4-FFF2-40B4-BE49-F238E27FC236}">
                <a16:creationId xmlns:a16="http://schemas.microsoft.com/office/drawing/2014/main" id="{49D4DFA2-4635-4659-BE68-65720084FFE4}"/>
              </a:ext>
            </a:extLst>
          </p:cNvPr>
          <p:cNvCxnSpPr/>
          <p:nvPr/>
        </p:nvCxnSpPr>
        <p:spPr>
          <a:xfrm>
            <a:off x="1669554" y="2640411"/>
            <a:ext cx="0" cy="64294"/>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2" name="Gerader Verbinder 71">
            <a:extLst>
              <a:ext uri="{FF2B5EF4-FFF2-40B4-BE49-F238E27FC236}">
                <a16:creationId xmlns:a16="http://schemas.microsoft.com/office/drawing/2014/main" id="{7C03680B-2639-4328-AE83-02DF31CFAE96}"/>
              </a:ext>
            </a:extLst>
          </p:cNvPr>
          <p:cNvCxnSpPr/>
          <p:nvPr/>
        </p:nvCxnSpPr>
        <p:spPr>
          <a:xfrm>
            <a:off x="1945779" y="3044531"/>
            <a:ext cx="0" cy="64294"/>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3" name="Gerader Verbinder 72">
            <a:extLst>
              <a:ext uri="{FF2B5EF4-FFF2-40B4-BE49-F238E27FC236}">
                <a16:creationId xmlns:a16="http://schemas.microsoft.com/office/drawing/2014/main" id="{FC571743-0DEB-453D-A034-80FC559D7D0E}"/>
              </a:ext>
            </a:extLst>
          </p:cNvPr>
          <p:cNvCxnSpPr/>
          <p:nvPr/>
        </p:nvCxnSpPr>
        <p:spPr>
          <a:xfrm>
            <a:off x="3241179" y="3874227"/>
            <a:ext cx="0" cy="64294"/>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 name="Gerader Verbinder 73">
            <a:extLst>
              <a:ext uri="{FF2B5EF4-FFF2-40B4-BE49-F238E27FC236}">
                <a16:creationId xmlns:a16="http://schemas.microsoft.com/office/drawing/2014/main" id="{31F94A98-CACD-444B-B5C3-4295E0071F35}"/>
              </a:ext>
            </a:extLst>
          </p:cNvPr>
          <p:cNvCxnSpPr/>
          <p:nvPr/>
        </p:nvCxnSpPr>
        <p:spPr>
          <a:xfrm>
            <a:off x="3274050" y="3874227"/>
            <a:ext cx="0" cy="64294"/>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5" name="Gerader Verbinder 74">
            <a:extLst>
              <a:ext uri="{FF2B5EF4-FFF2-40B4-BE49-F238E27FC236}">
                <a16:creationId xmlns:a16="http://schemas.microsoft.com/office/drawing/2014/main" id="{D107ACC0-73A1-490B-9305-5FD31BA4D3B2}"/>
              </a:ext>
            </a:extLst>
          </p:cNvPr>
          <p:cNvCxnSpPr>
            <a:cxnSpLocks/>
          </p:cNvCxnSpPr>
          <p:nvPr/>
        </p:nvCxnSpPr>
        <p:spPr>
          <a:xfrm>
            <a:off x="3638847" y="4012010"/>
            <a:ext cx="1915" cy="6667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6" name="Gerader Verbinder 75">
            <a:extLst>
              <a:ext uri="{FF2B5EF4-FFF2-40B4-BE49-F238E27FC236}">
                <a16:creationId xmlns:a16="http://schemas.microsoft.com/office/drawing/2014/main" id="{6369829E-CC73-49BA-91AF-6B3CA491EF3A}"/>
              </a:ext>
            </a:extLst>
          </p:cNvPr>
          <p:cNvCxnSpPr>
            <a:cxnSpLocks/>
          </p:cNvCxnSpPr>
          <p:nvPr/>
        </p:nvCxnSpPr>
        <p:spPr>
          <a:xfrm>
            <a:off x="3831262" y="4021535"/>
            <a:ext cx="0" cy="7620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66C44B2F-C48B-4395-820A-6F1768798545}"/>
              </a:ext>
            </a:extLst>
          </p:cNvPr>
          <p:cNvCxnSpPr>
            <a:cxnSpLocks/>
          </p:cNvCxnSpPr>
          <p:nvPr/>
        </p:nvCxnSpPr>
        <p:spPr>
          <a:xfrm>
            <a:off x="4419515" y="4264423"/>
            <a:ext cx="0" cy="7620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5A76956A-A11C-45A1-BCC6-C1BBD21778F0}"/>
              </a:ext>
            </a:extLst>
          </p:cNvPr>
          <p:cNvCxnSpPr>
            <a:cxnSpLocks/>
          </p:cNvCxnSpPr>
          <p:nvPr/>
        </p:nvCxnSpPr>
        <p:spPr>
          <a:xfrm>
            <a:off x="4477520" y="4264423"/>
            <a:ext cx="0" cy="7620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E78DBB98-6A2E-45F4-A5BE-A1A91EF47410}"/>
              </a:ext>
            </a:extLst>
          </p:cNvPr>
          <p:cNvCxnSpPr>
            <a:cxnSpLocks/>
          </p:cNvCxnSpPr>
          <p:nvPr/>
        </p:nvCxnSpPr>
        <p:spPr>
          <a:xfrm>
            <a:off x="4572770" y="4264423"/>
            <a:ext cx="0" cy="7620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AF55B497-7DAB-48B7-ADC8-14F3DB2E15CD}"/>
              </a:ext>
            </a:extLst>
          </p:cNvPr>
          <p:cNvCxnSpPr>
            <a:cxnSpLocks/>
          </p:cNvCxnSpPr>
          <p:nvPr/>
        </p:nvCxnSpPr>
        <p:spPr>
          <a:xfrm>
            <a:off x="4773653" y="4264423"/>
            <a:ext cx="0" cy="7620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F68494E4-5894-48A7-92B5-068A0501FABF}"/>
              </a:ext>
            </a:extLst>
          </p:cNvPr>
          <p:cNvCxnSpPr>
            <a:cxnSpLocks/>
          </p:cNvCxnSpPr>
          <p:nvPr/>
        </p:nvCxnSpPr>
        <p:spPr>
          <a:xfrm>
            <a:off x="5211803" y="4264423"/>
            <a:ext cx="0" cy="7620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15A781AC-6FF0-4CB5-8E2A-7D1E1069BDF7}"/>
              </a:ext>
            </a:extLst>
          </p:cNvPr>
          <p:cNvCxnSpPr>
            <a:cxnSpLocks/>
          </p:cNvCxnSpPr>
          <p:nvPr/>
        </p:nvCxnSpPr>
        <p:spPr>
          <a:xfrm>
            <a:off x="5249903" y="4264423"/>
            <a:ext cx="0" cy="7620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B3A20579-7F50-43DE-8A6E-D7C6DC0E809B}"/>
              </a:ext>
            </a:extLst>
          </p:cNvPr>
          <p:cNvCxnSpPr>
            <a:cxnSpLocks/>
          </p:cNvCxnSpPr>
          <p:nvPr/>
        </p:nvCxnSpPr>
        <p:spPr>
          <a:xfrm>
            <a:off x="5338706" y="4264423"/>
            <a:ext cx="0" cy="7620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18D96A5C-56E0-4721-AF7F-3AD9F5A904C4}"/>
              </a:ext>
            </a:extLst>
          </p:cNvPr>
          <p:cNvCxnSpPr>
            <a:cxnSpLocks/>
          </p:cNvCxnSpPr>
          <p:nvPr/>
        </p:nvCxnSpPr>
        <p:spPr>
          <a:xfrm>
            <a:off x="5570042" y="4264423"/>
            <a:ext cx="0" cy="7620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89" name="Freihandform: Form 88">
            <a:extLst>
              <a:ext uri="{FF2B5EF4-FFF2-40B4-BE49-F238E27FC236}">
                <a16:creationId xmlns:a16="http://schemas.microsoft.com/office/drawing/2014/main" id="{174F06A4-91BF-4A7E-A54D-B7A7D831FF2B}"/>
              </a:ext>
            </a:extLst>
          </p:cNvPr>
          <p:cNvSpPr/>
          <p:nvPr/>
        </p:nvSpPr>
        <p:spPr>
          <a:xfrm>
            <a:off x="1422697" y="1938735"/>
            <a:ext cx="4191000" cy="1096963"/>
          </a:xfrm>
          <a:custGeom>
            <a:avLst/>
            <a:gdLst>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8550 w 4191000"/>
              <a:gd name="connsiteY65" fmla="*/ 298450 h 1095375"/>
              <a:gd name="connsiteX66" fmla="*/ 1095375 w 4191000"/>
              <a:gd name="connsiteY66" fmla="*/ 276225 h 1095375"/>
              <a:gd name="connsiteX67" fmla="*/ 1047750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22250 h 1095375"/>
              <a:gd name="connsiteX73" fmla="*/ 965200 w 4191000"/>
              <a:gd name="connsiteY73" fmla="*/ 219075 h 1095375"/>
              <a:gd name="connsiteX74" fmla="*/ 965200 w 4191000"/>
              <a:gd name="connsiteY74" fmla="*/ 177800 h 1095375"/>
              <a:gd name="connsiteX75" fmla="*/ 882650 w 4191000"/>
              <a:gd name="connsiteY75" fmla="*/ 174625 h 1095375"/>
              <a:gd name="connsiteX76" fmla="*/ 882650 w 4191000"/>
              <a:gd name="connsiteY76" fmla="*/ 158750 h 1095375"/>
              <a:gd name="connsiteX77" fmla="*/ 609600 w 4191000"/>
              <a:gd name="connsiteY77" fmla="*/ 155575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101600 h 1095375"/>
              <a:gd name="connsiteX83" fmla="*/ 400050 w 4191000"/>
              <a:gd name="connsiteY83" fmla="*/ 98425 h 1095375"/>
              <a:gd name="connsiteX84" fmla="*/ 400050 w 4191000"/>
              <a:gd name="connsiteY84" fmla="*/ 79375 h 1095375"/>
              <a:gd name="connsiteX85" fmla="*/ 241300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8550 w 4191000"/>
              <a:gd name="connsiteY65" fmla="*/ 298450 h 1095375"/>
              <a:gd name="connsiteX66" fmla="*/ 1095375 w 4191000"/>
              <a:gd name="connsiteY66" fmla="*/ 276225 h 1095375"/>
              <a:gd name="connsiteX67" fmla="*/ 1047750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22250 h 1095375"/>
              <a:gd name="connsiteX73" fmla="*/ 965200 w 4191000"/>
              <a:gd name="connsiteY73" fmla="*/ 219075 h 1095375"/>
              <a:gd name="connsiteX74" fmla="*/ 965200 w 4191000"/>
              <a:gd name="connsiteY74" fmla="*/ 177800 h 1095375"/>
              <a:gd name="connsiteX75" fmla="*/ 882650 w 4191000"/>
              <a:gd name="connsiteY75" fmla="*/ 174625 h 1095375"/>
              <a:gd name="connsiteX76" fmla="*/ 882650 w 4191000"/>
              <a:gd name="connsiteY76" fmla="*/ 158750 h 1095375"/>
              <a:gd name="connsiteX77" fmla="*/ 609600 w 4191000"/>
              <a:gd name="connsiteY77" fmla="*/ 155575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101600 h 1095375"/>
              <a:gd name="connsiteX83" fmla="*/ 400050 w 4191000"/>
              <a:gd name="connsiteY83" fmla="*/ 98425 h 1095375"/>
              <a:gd name="connsiteX84" fmla="*/ 400050 w 4191000"/>
              <a:gd name="connsiteY84" fmla="*/ 79375 h 1095375"/>
              <a:gd name="connsiteX85" fmla="*/ 241300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8550 w 4191000"/>
              <a:gd name="connsiteY65" fmla="*/ 298450 h 1095375"/>
              <a:gd name="connsiteX66" fmla="*/ 1095375 w 4191000"/>
              <a:gd name="connsiteY66" fmla="*/ 276225 h 1095375"/>
              <a:gd name="connsiteX67" fmla="*/ 1047750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22250 h 1095375"/>
              <a:gd name="connsiteX73" fmla="*/ 965200 w 4191000"/>
              <a:gd name="connsiteY73" fmla="*/ 219075 h 1095375"/>
              <a:gd name="connsiteX74" fmla="*/ 965200 w 4191000"/>
              <a:gd name="connsiteY74" fmla="*/ 177800 h 1095375"/>
              <a:gd name="connsiteX75" fmla="*/ 882650 w 4191000"/>
              <a:gd name="connsiteY75" fmla="*/ 174625 h 1095375"/>
              <a:gd name="connsiteX76" fmla="*/ 882650 w 4191000"/>
              <a:gd name="connsiteY76" fmla="*/ 158750 h 1095375"/>
              <a:gd name="connsiteX77" fmla="*/ 609600 w 4191000"/>
              <a:gd name="connsiteY77" fmla="*/ 155575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101600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8550 w 4191000"/>
              <a:gd name="connsiteY65" fmla="*/ 298450 h 1095375"/>
              <a:gd name="connsiteX66" fmla="*/ 1095375 w 4191000"/>
              <a:gd name="connsiteY66" fmla="*/ 276225 h 1095375"/>
              <a:gd name="connsiteX67" fmla="*/ 1047750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22250 h 1095375"/>
              <a:gd name="connsiteX73" fmla="*/ 965200 w 4191000"/>
              <a:gd name="connsiteY73" fmla="*/ 219075 h 1095375"/>
              <a:gd name="connsiteX74" fmla="*/ 965200 w 4191000"/>
              <a:gd name="connsiteY74" fmla="*/ 177800 h 1095375"/>
              <a:gd name="connsiteX75" fmla="*/ 882650 w 4191000"/>
              <a:gd name="connsiteY75" fmla="*/ 174625 h 1095375"/>
              <a:gd name="connsiteX76" fmla="*/ 882650 w 4191000"/>
              <a:gd name="connsiteY76" fmla="*/ 158750 h 1095375"/>
              <a:gd name="connsiteX77" fmla="*/ 609600 w 4191000"/>
              <a:gd name="connsiteY77" fmla="*/ 155575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8550 w 4191000"/>
              <a:gd name="connsiteY65" fmla="*/ 298450 h 1095375"/>
              <a:gd name="connsiteX66" fmla="*/ 1095375 w 4191000"/>
              <a:gd name="connsiteY66" fmla="*/ 276225 h 1095375"/>
              <a:gd name="connsiteX67" fmla="*/ 1047750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22250 h 1095375"/>
              <a:gd name="connsiteX73" fmla="*/ 965200 w 4191000"/>
              <a:gd name="connsiteY73" fmla="*/ 219075 h 1095375"/>
              <a:gd name="connsiteX74" fmla="*/ 965200 w 4191000"/>
              <a:gd name="connsiteY74" fmla="*/ 177800 h 1095375"/>
              <a:gd name="connsiteX75" fmla="*/ 882650 w 4191000"/>
              <a:gd name="connsiteY75" fmla="*/ 174625 h 1095375"/>
              <a:gd name="connsiteX76" fmla="*/ 882650 w 4191000"/>
              <a:gd name="connsiteY76" fmla="*/ 158750 h 1095375"/>
              <a:gd name="connsiteX77" fmla="*/ 604837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8550 w 4191000"/>
              <a:gd name="connsiteY65" fmla="*/ 298450 h 1095375"/>
              <a:gd name="connsiteX66" fmla="*/ 1095375 w 4191000"/>
              <a:gd name="connsiteY66" fmla="*/ 276225 h 1095375"/>
              <a:gd name="connsiteX67" fmla="*/ 1047750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22250 h 1095375"/>
              <a:gd name="connsiteX73" fmla="*/ 965200 w 4191000"/>
              <a:gd name="connsiteY73" fmla="*/ 219075 h 1095375"/>
              <a:gd name="connsiteX74" fmla="*/ 965200 w 4191000"/>
              <a:gd name="connsiteY74" fmla="*/ 177800 h 1095375"/>
              <a:gd name="connsiteX75" fmla="*/ 882650 w 4191000"/>
              <a:gd name="connsiteY75" fmla="*/ 174625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8550 w 4191000"/>
              <a:gd name="connsiteY65" fmla="*/ 298450 h 1095375"/>
              <a:gd name="connsiteX66" fmla="*/ 1095375 w 4191000"/>
              <a:gd name="connsiteY66" fmla="*/ 276225 h 1095375"/>
              <a:gd name="connsiteX67" fmla="*/ 1047750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22250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8550 w 4191000"/>
              <a:gd name="connsiteY65" fmla="*/ 298450 h 1095375"/>
              <a:gd name="connsiteX66" fmla="*/ 1095375 w 4191000"/>
              <a:gd name="connsiteY66" fmla="*/ 276225 h 1095375"/>
              <a:gd name="connsiteX67" fmla="*/ 1047750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8550 w 4191000"/>
              <a:gd name="connsiteY65" fmla="*/ 298450 h 1095375"/>
              <a:gd name="connsiteX66" fmla="*/ 1095375 w 4191000"/>
              <a:gd name="connsiteY66" fmla="*/ 276225 h 1095375"/>
              <a:gd name="connsiteX67" fmla="*/ 1042987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8550 w 4191000"/>
              <a:gd name="connsiteY65" fmla="*/ 298450 h 1095375"/>
              <a:gd name="connsiteX66" fmla="*/ 1095375 w 4191000"/>
              <a:gd name="connsiteY66" fmla="*/ 276225 h 1095375"/>
              <a:gd name="connsiteX67" fmla="*/ 1042987 w 4191000"/>
              <a:gd name="connsiteY67" fmla="*/ 276225 h 1095375"/>
              <a:gd name="connsiteX68" fmla="*/ 1044575 w 4191000"/>
              <a:gd name="connsiteY68" fmla="*/ 257175 h 1095375"/>
              <a:gd name="connsiteX69" fmla="*/ 1027906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8550 w 4191000"/>
              <a:gd name="connsiteY65" fmla="*/ 298450 h 1095375"/>
              <a:gd name="connsiteX66" fmla="*/ 1095375 w 4191000"/>
              <a:gd name="connsiteY66" fmla="*/ 276225 h 1095375"/>
              <a:gd name="connsiteX67" fmla="*/ 1047749 w 4191000"/>
              <a:gd name="connsiteY67" fmla="*/ 276225 h 1095375"/>
              <a:gd name="connsiteX68" fmla="*/ 1044575 w 4191000"/>
              <a:gd name="connsiteY68" fmla="*/ 257175 h 1095375"/>
              <a:gd name="connsiteX69" fmla="*/ 1027906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9675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7749 w 4191000"/>
              <a:gd name="connsiteY67" fmla="*/ 276225 h 1095375"/>
              <a:gd name="connsiteX68" fmla="*/ 1044575 w 4191000"/>
              <a:gd name="connsiteY68" fmla="*/ 257175 h 1095375"/>
              <a:gd name="connsiteX69" fmla="*/ 1027906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2900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7749 w 4191000"/>
              <a:gd name="connsiteY67" fmla="*/ 276225 h 1095375"/>
              <a:gd name="connsiteX68" fmla="*/ 1044575 w 4191000"/>
              <a:gd name="connsiteY68" fmla="*/ 257175 h 1095375"/>
              <a:gd name="connsiteX69" fmla="*/ 1027906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7662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7749 w 4191000"/>
              <a:gd name="connsiteY67" fmla="*/ 276225 h 1095375"/>
              <a:gd name="connsiteX68" fmla="*/ 1044575 w 4191000"/>
              <a:gd name="connsiteY68" fmla="*/ 257175 h 1095375"/>
              <a:gd name="connsiteX69" fmla="*/ 1027906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7456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7749 w 4191000"/>
              <a:gd name="connsiteY67" fmla="*/ 276225 h 1095375"/>
              <a:gd name="connsiteX68" fmla="*/ 1044575 w 4191000"/>
              <a:gd name="connsiteY68" fmla="*/ 257175 h 1095375"/>
              <a:gd name="connsiteX69" fmla="*/ 1027906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0 w 4191000"/>
              <a:gd name="connsiteY59" fmla="*/ 361950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7749 w 4191000"/>
              <a:gd name="connsiteY67" fmla="*/ 276225 h 1095375"/>
              <a:gd name="connsiteX68" fmla="*/ 1044575 w 4191000"/>
              <a:gd name="connsiteY68" fmla="*/ 257175 h 1095375"/>
              <a:gd name="connsiteX69" fmla="*/ 1027906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6669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7749 w 4191000"/>
              <a:gd name="connsiteY67" fmla="*/ 276225 h 1095375"/>
              <a:gd name="connsiteX68" fmla="*/ 1044575 w 4191000"/>
              <a:gd name="connsiteY68" fmla="*/ 257175 h 1095375"/>
              <a:gd name="connsiteX69" fmla="*/ 1027906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7749 w 4191000"/>
              <a:gd name="connsiteY67" fmla="*/ 276225 h 1095375"/>
              <a:gd name="connsiteX68" fmla="*/ 1044575 w 4191000"/>
              <a:gd name="connsiteY68" fmla="*/ 257175 h 1095375"/>
              <a:gd name="connsiteX69" fmla="*/ 1027906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1275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7749 w 4191000"/>
              <a:gd name="connsiteY67" fmla="*/ 276225 h 1095375"/>
              <a:gd name="connsiteX68" fmla="*/ 1044575 w 4191000"/>
              <a:gd name="connsiteY68" fmla="*/ 257175 h 1095375"/>
              <a:gd name="connsiteX69" fmla="*/ 1027906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7749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92250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5368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87488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5368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3850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89869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5368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1469 w 4191000"/>
              <a:gd name="connsiteY49" fmla="*/ 463550 h 1095375"/>
              <a:gd name="connsiteX50" fmla="*/ 1587500 w 4191000"/>
              <a:gd name="connsiteY50" fmla="*/ 444500 h 1095375"/>
              <a:gd name="connsiteX51" fmla="*/ 1508125 w 4191000"/>
              <a:gd name="connsiteY51" fmla="*/ 444500 h 1095375"/>
              <a:gd name="connsiteX52" fmla="*/ 1504950 w 4191000"/>
              <a:gd name="connsiteY52" fmla="*/ 422275 h 1095375"/>
              <a:gd name="connsiteX53" fmla="*/ 1489869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5368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91469 w 4191000"/>
              <a:gd name="connsiteY49" fmla="*/ 463550 h 1095375"/>
              <a:gd name="connsiteX50" fmla="*/ 1587500 w 4191000"/>
              <a:gd name="connsiteY50" fmla="*/ 444500 h 1095375"/>
              <a:gd name="connsiteX51" fmla="*/ 1505744 w 4191000"/>
              <a:gd name="connsiteY51" fmla="*/ 444500 h 1095375"/>
              <a:gd name="connsiteX52" fmla="*/ 1504950 w 4191000"/>
              <a:gd name="connsiteY52" fmla="*/ 422275 h 1095375"/>
              <a:gd name="connsiteX53" fmla="*/ 1489869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5368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36725 w 4191000"/>
              <a:gd name="connsiteY48" fmla="*/ 463550 h 1095375"/>
              <a:gd name="connsiteX49" fmla="*/ 1589088 w 4191000"/>
              <a:gd name="connsiteY49" fmla="*/ 463550 h 1095375"/>
              <a:gd name="connsiteX50" fmla="*/ 1587500 w 4191000"/>
              <a:gd name="connsiteY50" fmla="*/ 444500 h 1095375"/>
              <a:gd name="connsiteX51" fmla="*/ 1505744 w 4191000"/>
              <a:gd name="connsiteY51" fmla="*/ 444500 h 1095375"/>
              <a:gd name="connsiteX52" fmla="*/ 1504950 w 4191000"/>
              <a:gd name="connsiteY52" fmla="*/ 422275 h 1095375"/>
              <a:gd name="connsiteX53" fmla="*/ 1489869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5368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6250 w 4191000"/>
              <a:gd name="connsiteY47" fmla="*/ 485775 h 1095375"/>
              <a:gd name="connsiteX48" fmla="*/ 1741487 w 4191000"/>
              <a:gd name="connsiteY48" fmla="*/ 463550 h 1095375"/>
              <a:gd name="connsiteX49" fmla="*/ 1589088 w 4191000"/>
              <a:gd name="connsiteY49" fmla="*/ 463550 h 1095375"/>
              <a:gd name="connsiteX50" fmla="*/ 1587500 w 4191000"/>
              <a:gd name="connsiteY50" fmla="*/ 444500 h 1095375"/>
              <a:gd name="connsiteX51" fmla="*/ 1505744 w 4191000"/>
              <a:gd name="connsiteY51" fmla="*/ 444500 h 1095375"/>
              <a:gd name="connsiteX52" fmla="*/ 1504950 w 4191000"/>
              <a:gd name="connsiteY52" fmla="*/ 422275 h 1095375"/>
              <a:gd name="connsiteX53" fmla="*/ 1489869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5368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7375 w 4191000"/>
              <a:gd name="connsiteY45" fmla="*/ 504825 h 1095375"/>
              <a:gd name="connsiteX46" fmla="*/ 1854200 w 4191000"/>
              <a:gd name="connsiteY46" fmla="*/ 485775 h 1095375"/>
              <a:gd name="connsiteX47" fmla="*/ 1741487 w 4191000"/>
              <a:gd name="connsiteY47" fmla="*/ 485775 h 1095375"/>
              <a:gd name="connsiteX48" fmla="*/ 1741487 w 4191000"/>
              <a:gd name="connsiteY48" fmla="*/ 463550 h 1095375"/>
              <a:gd name="connsiteX49" fmla="*/ 1589088 w 4191000"/>
              <a:gd name="connsiteY49" fmla="*/ 463550 h 1095375"/>
              <a:gd name="connsiteX50" fmla="*/ 1587500 w 4191000"/>
              <a:gd name="connsiteY50" fmla="*/ 444500 h 1095375"/>
              <a:gd name="connsiteX51" fmla="*/ 1505744 w 4191000"/>
              <a:gd name="connsiteY51" fmla="*/ 444500 h 1095375"/>
              <a:gd name="connsiteX52" fmla="*/ 1504950 w 4191000"/>
              <a:gd name="connsiteY52" fmla="*/ 422275 h 1095375"/>
              <a:gd name="connsiteX53" fmla="*/ 1489869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5368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1650 h 1095375"/>
              <a:gd name="connsiteX45" fmla="*/ 1852613 w 4191000"/>
              <a:gd name="connsiteY45" fmla="*/ 504825 h 1095375"/>
              <a:gd name="connsiteX46" fmla="*/ 1854200 w 4191000"/>
              <a:gd name="connsiteY46" fmla="*/ 485775 h 1095375"/>
              <a:gd name="connsiteX47" fmla="*/ 1741487 w 4191000"/>
              <a:gd name="connsiteY47" fmla="*/ 485775 h 1095375"/>
              <a:gd name="connsiteX48" fmla="*/ 1741487 w 4191000"/>
              <a:gd name="connsiteY48" fmla="*/ 463550 h 1095375"/>
              <a:gd name="connsiteX49" fmla="*/ 1589088 w 4191000"/>
              <a:gd name="connsiteY49" fmla="*/ 463550 h 1095375"/>
              <a:gd name="connsiteX50" fmla="*/ 1587500 w 4191000"/>
              <a:gd name="connsiteY50" fmla="*/ 444500 h 1095375"/>
              <a:gd name="connsiteX51" fmla="*/ 1505744 w 4191000"/>
              <a:gd name="connsiteY51" fmla="*/ 444500 h 1095375"/>
              <a:gd name="connsiteX52" fmla="*/ 1504950 w 4191000"/>
              <a:gd name="connsiteY52" fmla="*/ 422275 h 1095375"/>
              <a:gd name="connsiteX53" fmla="*/ 1489869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5368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11350 w 4191000"/>
              <a:gd name="connsiteY43" fmla="*/ 523875 h 1095375"/>
              <a:gd name="connsiteX44" fmla="*/ 1908175 w 4191000"/>
              <a:gd name="connsiteY44" fmla="*/ 504031 h 1095375"/>
              <a:gd name="connsiteX45" fmla="*/ 1852613 w 4191000"/>
              <a:gd name="connsiteY45" fmla="*/ 504825 h 1095375"/>
              <a:gd name="connsiteX46" fmla="*/ 1854200 w 4191000"/>
              <a:gd name="connsiteY46" fmla="*/ 485775 h 1095375"/>
              <a:gd name="connsiteX47" fmla="*/ 1741487 w 4191000"/>
              <a:gd name="connsiteY47" fmla="*/ 485775 h 1095375"/>
              <a:gd name="connsiteX48" fmla="*/ 1741487 w 4191000"/>
              <a:gd name="connsiteY48" fmla="*/ 463550 h 1095375"/>
              <a:gd name="connsiteX49" fmla="*/ 1589088 w 4191000"/>
              <a:gd name="connsiteY49" fmla="*/ 463550 h 1095375"/>
              <a:gd name="connsiteX50" fmla="*/ 1587500 w 4191000"/>
              <a:gd name="connsiteY50" fmla="*/ 444500 h 1095375"/>
              <a:gd name="connsiteX51" fmla="*/ 1505744 w 4191000"/>
              <a:gd name="connsiteY51" fmla="*/ 444500 h 1095375"/>
              <a:gd name="connsiteX52" fmla="*/ 1504950 w 4191000"/>
              <a:gd name="connsiteY52" fmla="*/ 422275 h 1095375"/>
              <a:gd name="connsiteX53" fmla="*/ 1489869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5368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5375"/>
              <a:gd name="connsiteX1" fmla="*/ 3956050 w 4191000"/>
              <a:gd name="connsiteY1" fmla="*/ 1092200 h 1095375"/>
              <a:gd name="connsiteX2" fmla="*/ 3949700 w 4191000"/>
              <a:gd name="connsiteY2" fmla="*/ 1022350 h 1095375"/>
              <a:gd name="connsiteX3" fmla="*/ 3438525 w 4191000"/>
              <a:gd name="connsiteY3" fmla="*/ 1022350 h 1095375"/>
              <a:gd name="connsiteX4" fmla="*/ 3438525 w 4191000"/>
              <a:gd name="connsiteY4" fmla="*/ 968375 h 1095375"/>
              <a:gd name="connsiteX5" fmla="*/ 3419475 w 4191000"/>
              <a:gd name="connsiteY5" fmla="*/ 968375 h 1095375"/>
              <a:gd name="connsiteX6" fmla="*/ 3419475 w 4191000"/>
              <a:gd name="connsiteY6" fmla="*/ 927100 h 1095375"/>
              <a:gd name="connsiteX7" fmla="*/ 3267075 w 4191000"/>
              <a:gd name="connsiteY7" fmla="*/ 927100 h 1095375"/>
              <a:gd name="connsiteX8" fmla="*/ 3267075 w 4191000"/>
              <a:gd name="connsiteY8" fmla="*/ 904875 h 1095375"/>
              <a:gd name="connsiteX9" fmla="*/ 3197225 w 4191000"/>
              <a:gd name="connsiteY9" fmla="*/ 904875 h 1095375"/>
              <a:gd name="connsiteX10" fmla="*/ 3194050 w 4191000"/>
              <a:gd name="connsiteY10" fmla="*/ 879475 h 1095375"/>
              <a:gd name="connsiteX11" fmla="*/ 3187700 w 4191000"/>
              <a:gd name="connsiteY11" fmla="*/ 879475 h 1095375"/>
              <a:gd name="connsiteX12" fmla="*/ 3187700 w 4191000"/>
              <a:gd name="connsiteY12" fmla="*/ 860425 h 1095375"/>
              <a:gd name="connsiteX13" fmla="*/ 3095625 w 4191000"/>
              <a:gd name="connsiteY13" fmla="*/ 860425 h 1095375"/>
              <a:gd name="connsiteX14" fmla="*/ 3095625 w 4191000"/>
              <a:gd name="connsiteY14" fmla="*/ 831850 h 1095375"/>
              <a:gd name="connsiteX15" fmla="*/ 3051175 w 4191000"/>
              <a:gd name="connsiteY15" fmla="*/ 831850 h 1095375"/>
              <a:gd name="connsiteX16" fmla="*/ 3048000 w 4191000"/>
              <a:gd name="connsiteY16" fmla="*/ 812800 h 1095375"/>
              <a:gd name="connsiteX17" fmla="*/ 2952750 w 4191000"/>
              <a:gd name="connsiteY17" fmla="*/ 812800 h 1095375"/>
              <a:gd name="connsiteX18" fmla="*/ 2946400 w 4191000"/>
              <a:gd name="connsiteY18" fmla="*/ 787400 h 1095375"/>
              <a:gd name="connsiteX19" fmla="*/ 2911475 w 4191000"/>
              <a:gd name="connsiteY19" fmla="*/ 784225 h 1095375"/>
              <a:gd name="connsiteX20" fmla="*/ 2911475 w 4191000"/>
              <a:gd name="connsiteY20" fmla="*/ 765175 h 1095375"/>
              <a:gd name="connsiteX21" fmla="*/ 2889250 w 4191000"/>
              <a:gd name="connsiteY21" fmla="*/ 765175 h 1095375"/>
              <a:gd name="connsiteX22" fmla="*/ 2889250 w 4191000"/>
              <a:gd name="connsiteY22" fmla="*/ 746125 h 1095375"/>
              <a:gd name="connsiteX23" fmla="*/ 2740025 w 4191000"/>
              <a:gd name="connsiteY23" fmla="*/ 739775 h 1095375"/>
              <a:gd name="connsiteX24" fmla="*/ 2740025 w 4191000"/>
              <a:gd name="connsiteY24" fmla="*/ 717550 h 1095375"/>
              <a:gd name="connsiteX25" fmla="*/ 2698750 w 4191000"/>
              <a:gd name="connsiteY25" fmla="*/ 717550 h 1095375"/>
              <a:gd name="connsiteX26" fmla="*/ 2698750 w 4191000"/>
              <a:gd name="connsiteY26" fmla="*/ 698500 h 1095375"/>
              <a:gd name="connsiteX27" fmla="*/ 2676525 w 4191000"/>
              <a:gd name="connsiteY27" fmla="*/ 698500 h 1095375"/>
              <a:gd name="connsiteX28" fmla="*/ 2676525 w 4191000"/>
              <a:gd name="connsiteY28" fmla="*/ 679450 h 1095375"/>
              <a:gd name="connsiteX29" fmla="*/ 2609850 w 4191000"/>
              <a:gd name="connsiteY29" fmla="*/ 679450 h 1095375"/>
              <a:gd name="connsiteX30" fmla="*/ 2609850 w 4191000"/>
              <a:gd name="connsiteY30" fmla="*/ 650875 h 1095375"/>
              <a:gd name="connsiteX31" fmla="*/ 2505075 w 4191000"/>
              <a:gd name="connsiteY31" fmla="*/ 647700 h 1095375"/>
              <a:gd name="connsiteX32" fmla="*/ 2498725 w 4191000"/>
              <a:gd name="connsiteY32" fmla="*/ 628650 h 1095375"/>
              <a:gd name="connsiteX33" fmla="*/ 2273300 w 4191000"/>
              <a:gd name="connsiteY33" fmla="*/ 628650 h 1095375"/>
              <a:gd name="connsiteX34" fmla="*/ 2266950 w 4191000"/>
              <a:gd name="connsiteY34" fmla="*/ 612775 h 1095375"/>
              <a:gd name="connsiteX35" fmla="*/ 2222500 w 4191000"/>
              <a:gd name="connsiteY35" fmla="*/ 612775 h 1095375"/>
              <a:gd name="connsiteX36" fmla="*/ 2219325 w 4191000"/>
              <a:gd name="connsiteY36" fmla="*/ 590550 h 1095375"/>
              <a:gd name="connsiteX37" fmla="*/ 2101850 w 4191000"/>
              <a:gd name="connsiteY37" fmla="*/ 590550 h 1095375"/>
              <a:gd name="connsiteX38" fmla="*/ 2101850 w 4191000"/>
              <a:gd name="connsiteY38" fmla="*/ 561975 h 1095375"/>
              <a:gd name="connsiteX39" fmla="*/ 2047875 w 4191000"/>
              <a:gd name="connsiteY39" fmla="*/ 565150 h 1095375"/>
              <a:gd name="connsiteX40" fmla="*/ 2051050 w 4191000"/>
              <a:gd name="connsiteY40" fmla="*/ 542925 h 1095375"/>
              <a:gd name="connsiteX41" fmla="*/ 2025650 w 4191000"/>
              <a:gd name="connsiteY41" fmla="*/ 546100 h 1095375"/>
              <a:gd name="connsiteX42" fmla="*/ 2025650 w 4191000"/>
              <a:gd name="connsiteY42" fmla="*/ 523875 h 1095375"/>
              <a:gd name="connsiteX43" fmla="*/ 1908969 w 4191000"/>
              <a:gd name="connsiteY43" fmla="*/ 523875 h 1095375"/>
              <a:gd name="connsiteX44" fmla="*/ 1908175 w 4191000"/>
              <a:gd name="connsiteY44" fmla="*/ 504031 h 1095375"/>
              <a:gd name="connsiteX45" fmla="*/ 1852613 w 4191000"/>
              <a:gd name="connsiteY45" fmla="*/ 504825 h 1095375"/>
              <a:gd name="connsiteX46" fmla="*/ 1854200 w 4191000"/>
              <a:gd name="connsiteY46" fmla="*/ 485775 h 1095375"/>
              <a:gd name="connsiteX47" fmla="*/ 1741487 w 4191000"/>
              <a:gd name="connsiteY47" fmla="*/ 485775 h 1095375"/>
              <a:gd name="connsiteX48" fmla="*/ 1741487 w 4191000"/>
              <a:gd name="connsiteY48" fmla="*/ 463550 h 1095375"/>
              <a:gd name="connsiteX49" fmla="*/ 1589088 w 4191000"/>
              <a:gd name="connsiteY49" fmla="*/ 463550 h 1095375"/>
              <a:gd name="connsiteX50" fmla="*/ 1587500 w 4191000"/>
              <a:gd name="connsiteY50" fmla="*/ 444500 h 1095375"/>
              <a:gd name="connsiteX51" fmla="*/ 1505744 w 4191000"/>
              <a:gd name="connsiteY51" fmla="*/ 444500 h 1095375"/>
              <a:gd name="connsiteX52" fmla="*/ 1504950 w 4191000"/>
              <a:gd name="connsiteY52" fmla="*/ 422275 h 1095375"/>
              <a:gd name="connsiteX53" fmla="*/ 1489869 w 4191000"/>
              <a:gd name="connsiteY53" fmla="*/ 422275 h 1095375"/>
              <a:gd name="connsiteX54" fmla="*/ 1489075 w 4191000"/>
              <a:gd name="connsiteY54" fmla="*/ 406400 h 1095375"/>
              <a:gd name="connsiteX55" fmla="*/ 1473200 w 4191000"/>
              <a:gd name="connsiteY55" fmla="*/ 406400 h 1095375"/>
              <a:gd name="connsiteX56" fmla="*/ 1473200 w 4191000"/>
              <a:gd name="connsiteY56" fmla="*/ 387350 h 1095375"/>
              <a:gd name="connsiteX57" fmla="*/ 1428750 w 4191000"/>
              <a:gd name="connsiteY57" fmla="*/ 387350 h 1095375"/>
              <a:gd name="connsiteX58" fmla="*/ 1428750 w 4191000"/>
              <a:gd name="connsiteY58" fmla="*/ 365125 h 1095375"/>
              <a:gd name="connsiteX59" fmla="*/ 1289051 w 4191000"/>
              <a:gd name="connsiteY59" fmla="*/ 364331 h 1095375"/>
              <a:gd name="connsiteX60" fmla="*/ 1289050 w 4191000"/>
              <a:gd name="connsiteY60" fmla="*/ 346075 h 1095375"/>
              <a:gd name="connsiteX61" fmla="*/ 1235075 w 4191000"/>
              <a:gd name="connsiteY61" fmla="*/ 345281 h 1095375"/>
              <a:gd name="connsiteX62" fmla="*/ 1235075 w 4191000"/>
              <a:gd name="connsiteY62" fmla="*/ 320675 h 1095375"/>
              <a:gd name="connsiteX63" fmla="*/ 1207294 w 4191000"/>
              <a:gd name="connsiteY63" fmla="*/ 320675 h 1095375"/>
              <a:gd name="connsiteX64" fmla="*/ 1206500 w 4191000"/>
              <a:gd name="connsiteY64" fmla="*/ 298450 h 1095375"/>
              <a:gd name="connsiteX65" fmla="*/ 1096168 w 4191000"/>
              <a:gd name="connsiteY65" fmla="*/ 298450 h 1095375"/>
              <a:gd name="connsiteX66" fmla="*/ 1095375 w 4191000"/>
              <a:gd name="connsiteY66" fmla="*/ 276225 h 1095375"/>
              <a:gd name="connsiteX67" fmla="*/ 1045368 w 4191000"/>
              <a:gd name="connsiteY67" fmla="*/ 276225 h 1095375"/>
              <a:gd name="connsiteX68" fmla="*/ 1044575 w 4191000"/>
              <a:gd name="connsiteY68" fmla="*/ 257175 h 1095375"/>
              <a:gd name="connsiteX69" fmla="*/ 1025525 w 4191000"/>
              <a:gd name="connsiteY69" fmla="*/ 257175 h 1095375"/>
              <a:gd name="connsiteX70" fmla="*/ 1025525 w 4191000"/>
              <a:gd name="connsiteY70" fmla="*/ 238125 h 1095375"/>
              <a:gd name="connsiteX71" fmla="*/ 1012825 w 4191000"/>
              <a:gd name="connsiteY71" fmla="*/ 238125 h 1095375"/>
              <a:gd name="connsiteX72" fmla="*/ 1012825 w 4191000"/>
              <a:gd name="connsiteY72" fmla="*/ 219869 h 1095375"/>
              <a:gd name="connsiteX73" fmla="*/ 965200 w 4191000"/>
              <a:gd name="connsiteY73" fmla="*/ 219075 h 1095375"/>
              <a:gd name="connsiteX74" fmla="*/ 965200 w 4191000"/>
              <a:gd name="connsiteY74" fmla="*/ 177800 h 1095375"/>
              <a:gd name="connsiteX75" fmla="*/ 882650 w 4191000"/>
              <a:gd name="connsiteY75" fmla="*/ 177006 h 1095375"/>
              <a:gd name="connsiteX76" fmla="*/ 882650 w 4191000"/>
              <a:gd name="connsiteY76" fmla="*/ 158750 h 1095375"/>
              <a:gd name="connsiteX77" fmla="*/ 607219 w 4191000"/>
              <a:gd name="connsiteY77" fmla="*/ 160337 h 1095375"/>
              <a:gd name="connsiteX78" fmla="*/ 606425 w 4191000"/>
              <a:gd name="connsiteY78" fmla="*/ 136525 h 1095375"/>
              <a:gd name="connsiteX79" fmla="*/ 533400 w 4191000"/>
              <a:gd name="connsiteY79" fmla="*/ 136525 h 1095375"/>
              <a:gd name="connsiteX80" fmla="*/ 533400 w 4191000"/>
              <a:gd name="connsiteY80" fmla="*/ 117475 h 1095375"/>
              <a:gd name="connsiteX81" fmla="*/ 520700 w 4191000"/>
              <a:gd name="connsiteY81" fmla="*/ 117475 h 1095375"/>
              <a:gd name="connsiteX82" fmla="*/ 520700 w 4191000"/>
              <a:gd name="connsiteY82" fmla="*/ 96837 h 1095375"/>
              <a:gd name="connsiteX83" fmla="*/ 400050 w 4191000"/>
              <a:gd name="connsiteY83" fmla="*/ 98425 h 1095375"/>
              <a:gd name="connsiteX84" fmla="*/ 400050 w 4191000"/>
              <a:gd name="connsiteY84" fmla="*/ 79375 h 1095375"/>
              <a:gd name="connsiteX85" fmla="*/ 238919 w 4191000"/>
              <a:gd name="connsiteY85" fmla="*/ 79375 h 1095375"/>
              <a:gd name="connsiteX86" fmla="*/ 238125 w 4191000"/>
              <a:gd name="connsiteY86" fmla="*/ 57150 h 1095375"/>
              <a:gd name="connsiteX87" fmla="*/ 168275 w 4191000"/>
              <a:gd name="connsiteY87" fmla="*/ 57150 h 1095375"/>
              <a:gd name="connsiteX88" fmla="*/ 168275 w 4191000"/>
              <a:gd name="connsiteY88" fmla="*/ 44450 h 1095375"/>
              <a:gd name="connsiteX89" fmla="*/ 158750 w 4191000"/>
              <a:gd name="connsiteY89" fmla="*/ 43656 h 1095375"/>
              <a:gd name="connsiteX90" fmla="*/ 158750 w 4191000"/>
              <a:gd name="connsiteY90" fmla="*/ 25400 h 1095375"/>
              <a:gd name="connsiteX91" fmla="*/ 31750 w 4191000"/>
              <a:gd name="connsiteY91" fmla="*/ 25400 h 1095375"/>
              <a:gd name="connsiteX92" fmla="*/ 31750 w 4191000"/>
              <a:gd name="connsiteY92" fmla="*/ 15875 h 1095375"/>
              <a:gd name="connsiteX93" fmla="*/ 22225 w 4191000"/>
              <a:gd name="connsiteY93" fmla="*/ 15875 h 1095375"/>
              <a:gd name="connsiteX94" fmla="*/ 22225 w 4191000"/>
              <a:gd name="connsiteY94" fmla="*/ 0 h 1095375"/>
              <a:gd name="connsiteX95" fmla="*/ 0 w 4191000"/>
              <a:gd name="connsiteY95" fmla="*/ 0 h 1095375"/>
              <a:gd name="connsiteX0" fmla="*/ 4191000 w 4191000"/>
              <a:gd name="connsiteY0" fmla="*/ 1095375 h 1096963"/>
              <a:gd name="connsiteX1" fmla="*/ 3948906 w 4191000"/>
              <a:gd name="connsiteY1" fmla="*/ 1096963 h 1096963"/>
              <a:gd name="connsiteX2" fmla="*/ 3949700 w 4191000"/>
              <a:gd name="connsiteY2" fmla="*/ 1022350 h 1096963"/>
              <a:gd name="connsiteX3" fmla="*/ 3438525 w 4191000"/>
              <a:gd name="connsiteY3" fmla="*/ 1022350 h 1096963"/>
              <a:gd name="connsiteX4" fmla="*/ 3438525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722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51175 w 4191000"/>
              <a:gd name="connsiteY15" fmla="*/ 831850 h 1096963"/>
              <a:gd name="connsiteX16" fmla="*/ 3048000 w 4191000"/>
              <a:gd name="connsiteY16" fmla="*/ 812800 h 1096963"/>
              <a:gd name="connsiteX17" fmla="*/ 2952750 w 4191000"/>
              <a:gd name="connsiteY17" fmla="*/ 812800 h 1096963"/>
              <a:gd name="connsiteX18" fmla="*/ 2946400 w 4191000"/>
              <a:gd name="connsiteY18" fmla="*/ 787400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2350 h 1096963"/>
              <a:gd name="connsiteX3" fmla="*/ 3438525 w 4191000"/>
              <a:gd name="connsiteY3" fmla="*/ 1022350 h 1096963"/>
              <a:gd name="connsiteX4" fmla="*/ 3438525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722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51175 w 4191000"/>
              <a:gd name="connsiteY15" fmla="*/ 831850 h 1096963"/>
              <a:gd name="connsiteX16" fmla="*/ 3048000 w 4191000"/>
              <a:gd name="connsiteY16" fmla="*/ 812800 h 1096963"/>
              <a:gd name="connsiteX17" fmla="*/ 2952750 w 4191000"/>
              <a:gd name="connsiteY17" fmla="*/ 812800 h 1096963"/>
              <a:gd name="connsiteX18" fmla="*/ 2946400 w 4191000"/>
              <a:gd name="connsiteY18" fmla="*/ 787400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8525 w 4191000"/>
              <a:gd name="connsiteY3" fmla="*/ 1022350 h 1096963"/>
              <a:gd name="connsiteX4" fmla="*/ 3438525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722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51175 w 4191000"/>
              <a:gd name="connsiteY15" fmla="*/ 831850 h 1096963"/>
              <a:gd name="connsiteX16" fmla="*/ 3048000 w 4191000"/>
              <a:gd name="connsiteY16" fmla="*/ 812800 h 1096963"/>
              <a:gd name="connsiteX17" fmla="*/ 2952750 w 4191000"/>
              <a:gd name="connsiteY17" fmla="*/ 812800 h 1096963"/>
              <a:gd name="connsiteX18" fmla="*/ 2946400 w 4191000"/>
              <a:gd name="connsiteY18" fmla="*/ 787400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8525 w 4191000"/>
              <a:gd name="connsiteY3" fmla="*/ 1024731 h 1096963"/>
              <a:gd name="connsiteX4" fmla="*/ 3438525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722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51175 w 4191000"/>
              <a:gd name="connsiteY15" fmla="*/ 831850 h 1096963"/>
              <a:gd name="connsiteX16" fmla="*/ 3048000 w 4191000"/>
              <a:gd name="connsiteY16" fmla="*/ 812800 h 1096963"/>
              <a:gd name="connsiteX17" fmla="*/ 2952750 w 4191000"/>
              <a:gd name="connsiteY17" fmla="*/ 812800 h 1096963"/>
              <a:gd name="connsiteX18" fmla="*/ 2946400 w 4191000"/>
              <a:gd name="connsiteY18" fmla="*/ 787400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8525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722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51175 w 4191000"/>
              <a:gd name="connsiteY15" fmla="*/ 831850 h 1096963"/>
              <a:gd name="connsiteX16" fmla="*/ 3048000 w 4191000"/>
              <a:gd name="connsiteY16" fmla="*/ 812800 h 1096963"/>
              <a:gd name="connsiteX17" fmla="*/ 2952750 w 4191000"/>
              <a:gd name="connsiteY17" fmla="*/ 812800 h 1096963"/>
              <a:gd name="connsiteX18" fmla="*/ 2946400 w 4191000"/>
              <a:gd name="connsiteY18" fmla="*/ 787400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722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51175 w 4191000"/>
              <a:gd name="connsiteY15" fmla="*/ 831850 h 1096963"/>
              <a:gd name="connsiteX16" fmla="*/ 3048000 w 4191000"/>
              <a:gd name="connsiteY16" fmla="*/ 812800 h 1096963"/>
              <a:gd name="connsiteX17" fmla="*/ 2952750 w 4191000"/>
              <a:gd name="connsiteY17" fmla="*/ 812800 h 1096963"/>
              <a:gd name="connsiteX18" fmla="*/ 2946400 w 4191000"/>
              <a:gd name="connsiteY18" fmla="*/ 787400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2463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51175 w 4191000"/>
              <a:gd name="connsiteY15" fmla="*/ 831850 h 1096963"/>
              <a:gd name="connsiteX16" fmla="*/ 3048000 w 4191000"/>
              <a:gd name="connsiteY16" fmla="*/ 812800 h 1096963"/>
              <a:gd name="connsiteX17" fmla="*/ 2952750 w 4191000"/>
              <a:gd name="connsiteY17" fmla="*/ 812800 h 1096963"/>
              <a:gd name="connsiteX18" fmla="*/ 2946400 w 4191000"/>
              <a:gd name="connsiteY18" fmla="*/ 787400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51175 w 4191000"/>
              <a:gd name="connsiteY15" fmla="*/ 831850 h 1096963"/>
              <a:gd name="connsiteX16" fmla="*/ 3048000 w 4191000"/>
              <a:gd name="connsiteY16" fmla="*/ 812800 h 1096963"/>
              <a:gd name="connsiteX17" fmla="*/ 2952750 w 4191000"/>
              <a:gd name="connsiteY17" fmla="*/ 812800 h 1096963"/>
              <a:gd name="connsiteX18" fmla="*/ 2946400 w 4191000"/>
              <a:gd name="connsiteY18" fmla="*/ 787400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52750 w 4191000"/>
              <a:gd name="connsiteY17" fmla="*/ 812800 h 1096963"/>
              <a:gd name="connsiteX18" fmla="*/ 2946400 w 4191000"/>
              <a:gd name="connsiteY18" fmla="*/ 787400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7988 w 4191000"/>
              <a:gd name="connsiteY17" fmla="*/ 812800 h 1096963"/>
              <a:gd name="connsiteX18" fmla="*/ 2946400 w 4191000"/>
              <a:gd name="connsiteY18" fmla="*/ 787400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7988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7988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7988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39775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505075 w 4191000"/>
              <a:gd name="connsiteY31" fmla="*/ 647700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4844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2462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5550 w 4191000"/>
              <a:gd name="connsiteY31" fmla="*/ 650081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5550 w 4191000"/>
              <a:gd name="connsiteY31" fmla="*/ 650081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73300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8538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6156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6156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6156 w 4191000"/>
              <a:gd name="connsiteY33" fmla="*/ 628650 h 1096963"/>
              <a:gd name="connsiteX34" fmla="*/ 2266950 w 4191000"/>
              <a:gd name="connsiteY34" fmla="*/ 612775 h 1096963"/>
              <a:gd name="connsiteX35" fmla="*/ 2217738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6156 w 4191000"/>
              <a:gd name="connsiteY33" fmla="*/ 628650 h 1096963"/>
              <a:gd name="connsiteX34" fmla="*/ 2266950 w 4191000"/>
              <a:gd name="connsiteY34" fmla="*/ 612775 h 1096963"/>
              <a:gd name="connsiteX35" fmla="*/ 2222500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6156 w 4191000"/>
              <a:gd name="connsiteY33" fmla="*/ 628650 h 1096963"/>
              <a:gd name="connsiteX34" fmla="*/ 2266950 w 4191000"/>
              <a:gd name="connsiteY34" fmla="*/ 612775 h 1096963"/>
              <a:gd name="connsiteX35" fmla="*/ 2220119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6156 w 4191000"/>
              <a:gd name="connsiteY33" fmla="*/ 628650 h 1096963"/>
              <a:gd name="connsiteX34" fmla="*/ 2266950 w 4191000"/>
              <a:gd name="connsiteY34" fmla="*/ 612775 h 1096963"/>
              <a:gd name="connsiteX35" fmla="*/ 2220119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51050 w 4191000"/>
              <a:gd name="connsiteY40" fmla="*/ 54292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6156 w 4191000"/>
              <a:gd name="connsiteY33" fmla="*/ 628650 h 1096963"/>
              <a:gd name="connsiteX34" fmla="*/ 2266950 w 4191000"/>
              <a:gd name="connsiteY34" fmla="*/ 612775 h 1096963"/>
              <a:gd name="connsiteX35" fmla="*/ 2220119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48669 w 4191000"/>
              <a:gd name="connsiteY40" fmla="*/ 547687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6156 w 4191000"/>
              <a:gd name="connsiteY33" fmla="*/ 628650 h 1096963"/>
              <a:gd name="connsiteX34" fmla="*/ 2266950 w 4191000"/>
              <a:gd name="connsiteY34" fmla="*/ 612775 h 1096963"/>
              <a:gd name="connsiteX35" fmla="*/ 2220119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1975 h 1096963"/>
              <a:gd name="connsiteX39" fmla="*/ 2047875 w 4191000"/>
              <a:gd name="connsiteY39" fmla="*/ 565150 h 1096963"/>
              <a:gd name="connsiteX40" fmla="*/ 2048669 w 4191000"/>
              <a:gd name="connsiteY40" fmla="*/ 54530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6156 w 4191000"/>
              <a:gd name="connsiteY33" fmla="*/ 628650 h 1096963"/>
              <a:gd name="connsiteX34" fmla="*/ 2266950 w 4191000"/>
              <a:gd name="connsiteY34" fmla="*/ 612775 h 1096963"/>
              <a:gd name="connsiteX35" fmla="*/ 2220119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4356 h 1096963"/>
              <a:gd name="connsiteX39" fmla="*/ 2047875 w 4191000"/>
              <a:gd name="connsiteY39" fmla="*/ 565150 h 1096963"/>
              <a:gd name="connsiteX40" fmla="*/ 2048669 w 4191000"/>
              <a:gd name="connsiteY40" fmla="*/ 54530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9088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6156 w 4191000"/>
              <a:gd name="connsiteY33" fmla="*/ 628650 h 1096963"/>
              <a:gd name="connsiteX34" fmla="*/ 2266950 w 4191000"/>
              <a:gd name="connsiteY34" fmla="*/ 612775 h 1096963"/>
              <a:gd name="connsiteX35" fmla="*/ 2220119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4356 h 1096963"/>
              <a:gd name="connsiteX39" fmla="*/ 2047875 w 4191000"/>
              <a:gd name="connsiteY39" fmla="*/ 565150 h 1096963"/>
              <a:gd name="connsiteX40" fmla="*/ 2048669 w 4191000"/>
              <a:gd name="connsiteY40" fmla="*/ 54530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6707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 name="connsiteX0" fmla="*/ 4191000 w 4191000"/>
              <a:gd name="connsiteY0" fmla="*/ 1095375 h 1096963"/>
              <a:gd name="connsiteX1" fmla="*/ 3948906 w 4191000"/>
              <a:gd name="connsiteY1" fmla="*/ 1096963 h 1096963"/>
              <a:gd name="connsiteX2" fmla="*/ 3949700 w 4191000"/>
              <a:gd name="connsiteY2" fmla="*/ 1027113 h 1096963"/>
              <a:gd name="connsiteX3" fmla="*/ 3436143 w 4191000"/>
              <a:gd name="connsiteY3" fmla="*/ 1024731 h 1096963"/>
              <a:gd name="connsiteX4" fmla="*/ 3436144 w 4191000"/>
              <a:gd name="connsiteY4" fmla="*/ 968375 h 1096963"/>
              <a:gd name="connsiteX5" fmla="*/ 3419475 w 4191000"/>
              <a:gd name="connsiteY5" fmla="*/ 968375 h 1096963"/>
              <a:gd name="connsiteX6" fmla="*/ 3419475 w 4191000"/>
              <a:gd name="connsiteY6" fmla="*/ 927100 h 1096963"/>
              <a:gd name="connsiteX7" fmla="*/ 3267075 w 4191000"/>
              <a:gd name="connsiteY7" fmla="*/ 927100 h 1096963"/>
              <a:gd name="connsiteX8" fmla="*/ 3267075 w 4191000"/>
              <a:gd name="connsiteY8" fmla="*/ 904875 h 1096963"/>
              <a:gd name="connsiteX9" fmla="*/ 3194845 w 4191000"/>
              <a:gd name="connsiteY9" fmla="*/ 904875 h 1096963"/>
              <a:gd name="connsiteX10" fmla="*/ 3194050 w 4191000"/>
              <a:gd name="connsiteY10" fmla="*/ 879475 h 1096963"/>
              <a:gd name="connsiteX11" fmla="*/ 3187700 w 4191000"/>
              <a:gd name="connsiteY11" fmla="*/ 879475 h 1096963"/>
              <a:gd name="connsiteX12" fmla="*/ 3187700 w 4191000"/>
              <a:gd name="connsiteY12" fmla="*/ 860425 h 1096963"/>
              <a:gd name="connsiteX13" fmla="*/ 3095625 w 4191000"/>
              <a:gd name="connsiteY13" fmla="*/ 860425 h 1096963"/>
              <a:gd name="connsiteX14" fmla="*/ 3095625 w 4191000"/>
              <a:gd name="connsiteY14" fmla="*/ 831850 h 1096963"/>
              <a:gd name="connsiteX15" fmla="*/ 3048793 w 4191000"/>
              <a:gd name="connsiteY15" fmla="*/ 831850 h 1096963"/>
              <a:gd name="connsiteX16" fmla="*/ 3048000 w 4191000"/>
              <a:gd name="connsiteY16" fmla="*/ 812800 h 1096963"/>
              <a:gd name="connsiteX17" fmla="*/ 2945607 w 4191000"/>
              <a:gd name="connsiteY17" fmla="*/ 812800 h 1096963"/>
              <a:gd name="connsiteX18" fmla="*/ 2946400 w 4191000"/>
              <a:gd name="connsiteY18" fmla="*/ 785018 h 1096963"/>
              <a:gd name="connsiteX19" fmla="*/ 2911475 w 4191000"/>
              <a:gd name="connsiteY19" fmla="*/ 784225 h 1096963"/>
              <a:gd name="connsiteX20" fmla="*/ 2911475 w 4191000"/>
              <a:gd name="connsiteY20" fmla="*/ 765175 h 1096963"/>
              <a:gd name="connsiteX21" fmla="*/ 2889250 w 4191000"/>
              <a:gd name="connsiteY21" fmla="*/ 765175 h 1096963"/>
              <a:gd name="connsiteX22" fmla="*/ 2889250 w 4191000"/>
              <a:gd name="connsiteY22" fmla="*/ 746125 h 1096963"/>
              <a:gd name="connsiteX23" fmla="*/ 2740025 w 4191000"/>
              <a:gd name="connsiteY23" fmla="*/ 744538 h 1096963"/>
              <a:gd name="connsiteX24" fmla="*/ 2740025 w 4191000"/>
              <a:gd name="connsiteY24" fmla="*/ 717550 h 1096963"/>
              <a:gd name="connsiteX25" fmla="*/ 2698750 w 4191000"/>
              <a:gd name="connsiteY25" fmla="*/ 717550 h 1096963"/>
              <a:gd name="connsiteX26" fmla="*/ 2698750 w 4191000"/>
              <a:gd name="connsiteY26" fmla="*/ 698500 h 1096963"/>
              <a:gd name="connsiteX27" fmla="*/ 2676525 w 4191000"/>
              <a:gd name="connsiteY27" fmla="*/ 698500 h 1096963"/>
              <a:gd name="connsiteX28" fmla="*/ 2676525 w 4191000"/>
              <a:gd name="connsiteY28" fmla="*/ 679450 h 1096963"/>
              <a:gd name="connsiteX29" fmla="*/ 2609850 w 4191000"/>
              <a:gd name="connsiteY29" fmla="*/ 679450 h 1096963"/>
              <a:gd name="connsiteX30" fmla="*/ 2609850 w 4191000"/>
              <a:gd name="connsiteY30" fmla="*/ 650875 h 1096963"/>
              <a:gd name="connsiteX31" fmla="*/ 2497932 w 4191000"/>
              <a:gd name="connsiteY31" fmla="*/ 650081 h 1096963"/>
              <a:gd name="connsiteX32" fmla="*/ 2498725 w 4191000"/>
              <a:gd name="connsiteY32" fmla="*/ 628650 h 1096963"/>
              <a:gd name="connsiteX33" fmla="*/ 2266156 w 4191000"/>
              <a:gd name="connsiteY33" fmla="*/ 628650 h 1096963"/>
              <a:gd name="connsiteX34" fmla="*/ 2266950 w 4191000"/>
              <a:gd name="connsiteY34" fmla="*/ 612775 h 1096963"/>
              <a:gd name="connsiteX35" fmla="*/ 2220119 w 4191000"/>
              <a:gd name="connsiteY35" fmla="*/ 612775 h 1096963"/>
              <a:gd name="connsiteX36" fmla="*/ 2219325 w 4191000"/>
              <a:gd name="connsiteY36" fmla="*/ 590550 h 1096963"/>
              <a:gd name="connsiteX37" fmla="*/ 2101850 w 4191000"/>
              <a:gd name="connsiteY37" fmla="*/ 590550 h 1096963"/>
              <a:gd name="connsiteX38" fmla="*/ 2101850 w 4191000"/>
              <a:gd name="connsiteY38" fmla="*/ 564356 h 1096963"/>
              <a:gd name="connsiteX39" fmla="*/ 2047875 w 4191000"/>
              <a:gd name="connsiteY39" fmla="*/ 565150 h 1096963"/>
              <a:gd name="connsiteX40" fmla="*/ 2048669 w 4191000"/>
              <a:gd name="connsiteY40" fmla="*/ 545305 h 1096963"/>
              <a:gd name="connsiteX41" fmla="*/ 2025650 w 4191000"/>
              <a:gd name="connsiteY41" fmla="*/ 546100 h 1096963"/>
              <a:gd name="connsiteX42" fmla="*/ 2025650 w 4191000"/>
              <a:gd name="connsiteY42" fmla="*/ 523875 h 1096963"/>
              <a:gd name="connsiteX43" fmla="*/ 1908969 w 4191000"/>
              <a:gd name="connsiteY43" fmla="*/ 523875 h 1096963"/>
              <a:gd name="connsiteX44" fmla="*/ 1908175 w 4191000"/>
              <a:gd name="connsiteY44" fmla="*/ 504031 h 1096963"/>
              <a:gd name="connsiteX45" fmla="*/ 1852613 w 4191000"/>
              <a:gd name="connsiteY45" fmla="*/ 504825 h 1096963"/>
              <a:gd name="connsiteX46" fmla="*/ 1854200 w 4191000"/>
              <a:gd name="connsiteY46" fmla="*/ 485775 h 1096963"/>
              <a:gd name="connsiteX47" fmla="*/ 1741487 w 4191000"/>
              <a:gd name="connsiteY47" fmla="*/ 485775 h 1096963"/>
              <a:gd name="connsiteX48" fmla="*/ 1741487 w 4191000"/>
              <a:gd name="connsiteY48" fmla="*/ 463550 h 1096963"/>
              <a:gd name="connsiteX49" fmla="*/ 1586707 w 4191000"/>
              <a:gd name="connsiteY49" fmla="*/ 463550 h 1096963"/>
              <a:gd name="connsiteX50" fmla="*/ 1587500 w 4191000"/>
              <a:gd name="connsiteY50" fmla="*/ 444500 h 1096963"/>
              <a:gd name="connsiteX51" fmla="*/ 1505744 w 4191000"/>
              <a:gd name="connsiteY51" fmla="*/ 444500 h 1096963"/>
              <a:gd name="connsiteX52" fmla="*/ 1504950 w 4191000"/>
              <a:gd name="connsiteY52" fmla="*/ 422275 h 1096963"/>
              <a:gd name="connsiteX53" fmla="*/ 1489869 w 4191000"/>
              <a:gd name="connsiteY53" fmla="*/ 422275 h 1096963"/>
              <a:gd name="connsiteX54" fmla="*/ 1489075 w 4191000"/>
              <a:gd name="connsiteY54" fmla="*/ 406400 h 1096963"/>
              <a:gd name="connsiteX55" fmla="*/ 1473200 w 4191000"/>
              <a:gd name="connsiteY55" fmla="*/ 406400 h 1096963"/>
              <a:gd name="connsiteX56" fmla="*/ 1473200 w 4191000"/>
              <a:gd name="connsiteY56" fmla="*/ 387350 h 1096963"/>
              <a:gd name="connsiteX57" fmla="*/ 1428750 w 4191000"/>
              <a:gd name="connsiteY57" fmla="*/ 387350 h 1096963"/>
              <a:gd name="connsiteX58" fmla="*/ 1428750 w 4191000"/>
              <a:gd name="connsiteY58" fmla="*/ 365125 h 1096963"/>
              <a:gd name="connsiteX59" fmla="*/ 1289051 w 4191000"/>
              <a:gd name="connsiteY59" fmla="*/ 364331 h 1096963"/>
              <a:gd name="connsiteX60" fmla="*/ 1289050 w 4191000"/>
              <a:gd name="connsiteY60" fmla="*/ 346075 h 1096963"/>
              <a:gd name="connsiteX61" fmla="*/ 1235075 w 4191000"/>
              <a:gd name="connsiteY61" fmla="*/ 345281 h 1096963"/>
              <a:gd name="connsiteX62" fmla="*/ 1235075 w 4191000"/>
              <a:gd name="connsiteY62" fmla="*/ 320675 h 1096963"/>
              <a:gd name="connsiteX63" fmla="*/ 1207294 w 4191000"/>
              <a:gd name="connsiteY63" fmla="*/ 320675 h 1096963"/>
              <a:gd name="connsiteX64" fmla="*/ 1206500 w 4191000"/>
              <a:gd name="connsiteY64" fmla="*/ 298450 h 1096963"/>
              <a:gd name="connsiteX65" fmla="*/ 1096168 w 4191000"/>
              <a:gd name="connsiteY65" fmla="*/ 298450 h 1096963"/>
              <a:gd name="connsiteX66" fmla="*/ 1095375 w 4191000"/>
              <a:gd name="connsiteY66" fmla="*/ 276225 h 1096963"/>
              <a:gd name="connsiteX67" fmla="*/ 1045368 w 4191000"/>
              <a:gd name="connsiteY67" fmla="*/ 276225 h 1096963"/>
              <a:gd name="connsiteX68" fmla="*/ 1044575 w 4191000"/>
              <a:gd name="connsiteY68" fmla="*/ 257175 h 1096963"/>
              <a:gd name="connsiteX69" fmla="*/ 1025525 w 4191000"/>
              <a:gd name="connsiteY69" fmla="*/ 257175 h 1096963"/>
              <a:gd name="connsiteX70" fmla="*/ 1025525 w 4191000"/>
              <a:gd name="connsiteY70" fmla="*/ 238125 h 1096963"/>
              <a:gd name="connsiteX71" fmla="*/ 1012825 w 4191000"/>
              <a:gd name="connsiteY71" fmla="*/ 238125 h 1096963"/>
              <a:gd name="connsiteX72" fmla="*/ 1012825 w 4191000"/>
              <a:gd name="connsiteY72" fmla="*/ 219869 h 1096963"/>
              <a:gd name="connsiteX73" fmla="*/ 965200 w 4191000"/>
              <a:gd name="connsiteY73" fmla="*/ 219075 h 1096963"/>
              <a:gd name="connsiteX74" fmla="*/ 965200 w 4191000"/>
              <a:gd name="connsiteY74" fmla="*/ 177800 h 1096963"/>
              <a:gd name="connsiteX75" fmla="*/ 882650 w 4191000"/>
              <a:gd name="connsiteY75" fmla="*/ 177006 h 1096963"/>
              <a:gd name="connsiteX76" fmla="*/ 882650 w 4191000"/>
              <a:gd name="connsiteY76" fmla="*/ 158750 h 1096963"/>
              <a:gd name="connsiteX77" fmla="*/ 607219 w 4191000"/>
              <a:gd name="connsiteY77" fmla="*/ 160337 h 1096963"/>
              <a:gd name="connsiteX78" fmla="*/ 606425 w 4191000"/>
              <a:gd name="connsiteY78" fmla="*/ 136525 h 1096963"/>
              <a:gd name="connsiteX79" fmla="*/ 533400 w 4191000"/>
              <a:gd name="connsiteY79" fmla="*/ 136525 h 1096963"/>
              <a:gd name="connsiteX80" fmla="*/ 533400 w 4191000"/>
              <a:gd name="connsiteY80" fmla="*/ 117475 h 1096963"/>
              <a:gd name="connsiteX81" fmla="*/ 520700 w 4191000"/>
              <a:gd name="connsiteY81" fmla="*/ 117475 h 1096963"/>
              <a:gd name="connsiteX82" fmla="*/ 520700 w 4191000"/>
              <a:gd name="connsiteY82" fmla="*/ 96837 h 1096963"/>
              <a:gd name="connsiteX83" fmla="*/ 400050 w 4191000"/>
              <a:gd name="connsiteY83" fmla="*/ 98425 h 1096963"/>
              <a:gd name="connsiteX84" fmla="*/ 400050 w 4191000"/>
              <a:gd name="connsiteY84" fmla="*/ 79375 h 1096963"/>
              <a:gd name="connsiteX85" fmla="*/ 238919 w 4191000"/>
              <a:gd name="connsiteY85" fmla="*/ 79375 h 1096963"/>
              <a:gd name="connsiteX86" fmla="*/ 238125 w 4191000"/>
              <a:gd name="connsiteY86" fmla="*/ 57150 h 1096963"/>
              <a:gd name="connsiteX87" fmla="*/ 168275 w 4191000"/>
              <a:gd name="connsiteY87" fmla="*/ 57150 h 1096963"/>
              <a:gd name="connsiteX88" fmla="*/ 168275 w 4191000"/>
              <a:gd name="connsiteY88" fmla="*/ 44450 h 1096963"/>
              <a:gd name="connsiteX89" fmla="*/ 158750 w 4191000"/>
              <a:gd name="connsiteY89" fmla="*/ 43656 h 1096963"/>
              <a:gd name="connsiteX90" fmla="*/ 158750 w 4191000"/>
              <a:gd name="connsiteY90" fmla="*/ 25400 h 1096963"/>
              <a:gd name="connsiteX91" fmla="*/ 31750 w 4191000"/>
              <a:gd name="connsiteY91" fmla="*/ 25400 h 1096963"/>
              <a:gd name="connsiteX92" fmla="*/ 31750 w 4191000"/>
              <a:gd name="connsiteY92" fmla="*/ 15875 h 1096963"/>
              <a:gd name="connsiteX93" fmla="*/ 22225 w 4191000"/>
              <a:gd name="connsiteY93" fmla="*/ 15875 h 1096963"/>
              <a:gd name="connsiteX94" fmla="*/ 22225 w 4191000"/>
              <a:gd name="connsiteY94" fmla="*/ 0 h 1096963"/>
              <a:gd name="connsiteX95" fmla="*/ 0 w 4191000"/>
              <a:gd name="connsiteY95" fmla="*/ 0 h 109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4191000" h="1096963">
                <a:moveTo>
                  <a:pt x="4191000" y="1095375"/>
                </a:moveTo>
                <a:lnTo>
                  <a:pt x="3948906" y="1096963"/>
                </a:lnTo>
                <a:cubicBezTo>
                  <a:pt x="3949171" y="1072092"/>
                  <a:pt x="3949435" y="1051984"/>
                  <a:pt x="3949700" y="1027113"/>
                </a:cubicBezTo>
                <a:lnTo>
                  <a:pt x="3436143" y="1024731"/>
                </a:lnTo>
                <a:cubicBezTo>
                  <a:pt x="3436143" y="1005946"/>
                  <a:pt x="3436144" y="987160"/>
                  <a:pt x="3436144" y="968375"/>
                </a:cubicBezTo>
                <a:lnTo>
                  <a:pt x="3419475" y="968375"/>
                </a:lnTo>
                <a:lnTo>
                  <a:pt x="3419475" y="927100"/>
                </a:lnTo>
                <a:lnTo>
                  <a:pt x="3267075" y="927100"/>
                </a:lnTo>
                <a:lnTo>
                  <a:pt x="3267075" y="904875"/>
                </a:lnTo>
                <a:lnTo>
                  <a:pt x="3194845" y="904875"/>
                </a:lnTo>
                <a:lnTo>
                  <a:pt x="3194050" y="879475"/>
                </a:lnTo>
                <a:lnTo>
                  <a:pt x="3187700" y="879475"/>
                </a:lnTo>
                <a:lnTo>
                  <a:pt x="3187700" y="860425"/>
                </a:lnTo>
                <a:lnTo>
                  <a:pt x="3095625" y="860425"/>
                </a:lnTo>
                <a:lnTo>
                  <a:pt x="3095625" y="831850"/>
                </a:lnTo>
                <a:lnTo>
                  <a:pt x="3048793" y="831850"/>
                </a:lnTo>
                <a:cubicBezTo>
                  <a:pt x="3048529" y="825500"/>
                  <a:pt x="3048264" y="819150"/>
                  <a:pt x="3048000" y="812800"/>
                </a:cubicBezTo>
                <a:lnTo>
                  <a:pt x="2945607" y="812800"/>
                </a:lnTo>
                <a:cubicBezTo>
                  <a:pt x="2945078" y="804333"/>
                  <a:pt x="2946929" y="793485"/>
                  <a:pt x="2946400" y="785018"/>
                </a:cubicBezTo>
                <a:lnTo>
                  <a:pt x="2911475" y="784225"/>
                </a:lnTo>
                <a:lnTo>
                  <a:pt x="2911475" y="765175"/>
                </a:lnTo>
                <a:lnTo>
                  <a:pt x="2889250" y="765175"/>
                </a:lnTo>
                <a:lnTo>
                  <a:pt x="2889250" y="746125"/>
                </a:lnTo>
                <a:lnTo>
                  <a:pt x="2740025" y="744538"/>
                </a:lnTo>
                <a:lnTo>
                  <a:pt x="2740025" y="717550"/>
                </a:lnTo>
                <a:lnTo>
                  <a:pt x="2698750" y="717550"/>
                </a:lnTo>
                <a:lnTo>
                  <a:pt x="2698750" y="698500"/>
                </a:lnTo>
                <a:lnTo>
                  <a:pt x="2676525" y="698500"/>
                </a:lnTo>
                <a:lnTo>
                  <a:pt x="2676525" y="679450"/>
                </a:lnTo>
                <a:lnTo>
                  <a:pt x="2609850" y="679450"/>
                </a:lnTo>
                <a:lnTo>
                  <a:pt x="2609850" y="650875"/>
                </a:lnTo>
                <a:lnTo>
                  <a:pt x="2497932" y="650081"/>
                </a:lnTo>
                <a:cubicBezTo>
                  <a:pt x="2498196" y="641350"/>
                  <a:pt x="2498461" y="637381"/>
                  <a:pt x="2498725" y="628650"/>
                </a:cubicBezTo>
                <a:lnTo>
                  <a:pt x="2266156" y="628650"/>
                </a:lnTo>
                <a:cubicBezTo>
                  <a:pt x="2266421" y="623358"/>
                  <a:pt x="2266685" y="618067"/>
                  <a:pt x="2266950" y="612775"/>
                </a:cubicBezTo>
                <a:lnTo>
                  <a:pt x="2220119" y="612775"/>
                </a:lnTo>
                <a:cubicBezTo>
                  <a:pt x="2219854" y="605367"/>
                  <a:pt x="2219590" y="597958"/>
                  <a:pt x="2219325" y="590550"/>
                </a:cubicBezTo>
                <a:lnTo>
                  <a:pt x="2101850" y="590550"/>
                </a:lnTo>
                <a:lnTo>
                  <a:pt x="2101850" y="564356"/>
                </a:lnTo>
                <a:lnTo>
                  <a:pt x="2047875" y="565150"/>
                </a:lnTo>
                <a:cubicBezTo>
                  <a:pt x="2048140" y="559329"/>
                  <a:pt x="2048404" y="551126"/>
                  <a:pt x="2048669" y="545305"/>
                </a:cubicBezTo>
                <a:lnTo>
                  <a:pt x="2025650" y="546100"/>
                </a:lnTo>
                <a:lnTo>
                  <a:pt x="2025650" y="523875"/>
                </a:lnTo>
                <a:lnTo>
                  <a:pt x="1908969" y="523875"/>
                </a:lnTo>
                <a:cubicBezTo>
                  <a:pt x="1908704" y="517260"/>
                  <a:pt x="1908440" y="510646"/>
                  <a:pt x="1908175" y="504031"/>
                </a:cubicBezTo>
                <a:lnTo>
                  <a:pt x="1852613" y="504825"/>
                </a:lnTo>
                <a:lnTo>
                  <a:pt x="1854200" y="485775"/>
                </a:lnTo>
                <a:lnTo>
                  <a:pt x="1741487" y="485775"/>
                </a:lnTo>
                <a:lnTo>
                  <a:pt x="1741487" y="463550"/>
                </a:lnTo>
                <a:lnTo>
                  <a:pt x="1586707" y="463550"/>
                </a:lnTo>
                <a:cubicBezTo>
                  <a:pt x="1586971" y="457200"/>
                  <a:pt x="1587236" y="450850"/>
                  <a:pt x="1587500" y="444500"/>
                </a:cubicBezTo>
                <a:lnTo>
                  <a:pt x="1505744" y="444500"/>
                </a:lnTo>
                <a:cubicBezTo>
                  <a:pt x="1505479" y="437092"/>
                  <a:pt x="1505215" y="429683"/>
                  <a:pt x="1504950" y="422275"/>
                </a:cubicBezTo>
                <a:lnTo>
                  <a:pt x="1489869" y="422275"/>
                </a:lnTo>
                <a:cubicBezTo>
                  <a:pt x="1489604" y="416983"/>
                  <a:pt x="1489340" y="411692"/>
                  <a:pt x="1489075" y="406400"/>
                </a:cubicBezTo>
                <a:lnTo>
                  <a:pt x="1473200" y="406400"/>
                </a:lnTo>
                <a:lnTo>
                  <a:pt x="1473200" y="387350"/>
                </a:lnTo>
                <a:lnTo>
                  <a:pt x="1428750" y="387350"/>
                </a:lnTo>
                <a:lnTo>
                  <a:pt x="1428750" y="365125"/>
                </a:lnTo>
                <a:lnTo>
                  <a:pt x="1289051" y="364331"/>
                </a:lnTo>
                <a:cubicBezTo>
                  <a:pt x="1289051" y="358246"/>
                  <a:pt x="1289050" y="352160"/>
                  <a:pt x="1289050" y="346075"/>
                </a:cubicBezTo>
                <a:lnTo>
                  <a:pt x="1235075" y="345281"/>
                </a:lnTo>
                <a:lnTo>
                  <a:pt x="1235075" y="320675"/>
                </a:lnTo>
                <a:lnTo>
                  <a:pt x="1207294" y="320675"/>
                </a:lnTo>
                <a:cubicBezTo>
                  <a:pt x="1207029" y="313267"/>
                  <a:pt x="1206765" y="305858"/>
                  <a:pt x="1206500" y="298450"/>
                </a:cubicBezTo>
                <a:lnTo>
                  <a:pt x="1096168" y="298450"/>
                </a:lnTo>
                <a:cubicBezTo>
                  <a:pt x="1095904" y="291042"/>
                  <a:pt x="1095639" y="283633"/>
                  <a:pt x="1095375" y="276225"/>
                </a:cubicBezTo>
                <a:lnTo>
                  <a:pt x="1045368" y="276225"/>
                </a:lnTo>
                <a:cubicBezTo>
                  <a:pt x="1045104" y="269875"/>
                  <a:pt x="1044839" y="263525"/>
                  <a:pt x="1044575" y="257175"/>
                </a:cubicBezTo>
                <a:lnTo>
                  <a:pt x="1025525" y="257175"/>
                </a:lnTo>
                <a:lnTo>
                  <a:pt x="1025525" y="238125"/>
                </a:lnTo>
                <a:lnTo>
                  <a:pt x="1012825" y="238125"/>
                </a:lnTo>
                <a:lnTo>
                  <a:pt x="1012825" y="219869"/>
                </a:lnTo>
                <a:lnTo>
                  <a:pt x="965200" y="219075"/>
                </a:lnTo>
                <a:lnTo>
                  <a:pt x="965200" y="177800"/>
                </a:lnTo>
                <a:lnTo>
                  <a:pt x="882650" y="177006"/>
                </a:lnTo>
                <a:lnTo>
                  <a:pt x="882650" y="158750"/>
                </a:lnTo>
                <a:lnTo>
                  <a:pt x="607219" y="160337"/>
                </a:lnTo>
                <a:cubicBezTo>
                  <a:pt x="606954" y="152400"/>
                  <a:pt x="606690" y="144462"/>
                  <a:pt x="606425" y="136525"/>
                </a:cubicBezTo>
                <a:lnTo>
                  <a:pt x="533400" y="136525"/>
                </a:lnTo>
                <a:lnTo>
                  <a:pt x="533400" y="117475"/>
                </a:lnTo>
                <a:lnTo>
                  <a:pt x="520700" y="117475"/>
                </a:lnTo>
                <a:lnTo>
                  <a:pt x="520700" y="96837"/>
                </a:lnTo>
                <a:lnTo>
                  <a:pt x="400050" y="98425"/>
                </a:lnTo>
                <a:lnTo>
                  <a:pt x="400050" y="79375"/>
                </a:lnTo>
                <a:lnTo>
                  <a:pt x="238919" y="79375"/>
                </a:lnTo>
                <a:cubicBezTo>
                  <a:pt x="238654" y="71967"/>
                  <a:pt x="238390" y="64558"/>
                  <a:pt x="238125" y="57150"/>
                </a:cubicBezTo>
                <a:lnTo>
                  <a:pt x="168275" y="57150"/>
                </a:lnTo>
                <a:lnTo>
                  <a:pt x="168275" y="44450"/>
                </a:lnTo>
                <a:lnTo>
                  <a:pt x="158750" y="43656"/>
                </a:lnTo>
                <a:lnTo>
                  <a:pt x="158750" y="25400"/>
                </a:lnTo>
                <a:lnTo>
                  <a:pt x="31750" y="25400"/>
                </a:lnTo>
                <a:lnTo>
                  <a:pt x="31750" y="15875"/>
                </a:lnTo>
                <a:lnTo>
                  <a:pt x="22225" y="15875"/>
                </a:lnTo>
                <a:lnTo>
                  <a:pt x="22225" y="0"/>
                </a:lnTo>
                <a:lnTo>
                  <a:pt x="0" y="0"/>
                </a:lnTo>
              </a:path>
            </a:pathLst>
          </a:cu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91" name="Gerader Verbinder 90">
            <a:extLst>
              <a:ext uri="{FF2B5EF4-FFF2-40B4-BE49-F238E27FC236}">
                <a16:creationId xmlns:a16="http://schemas.microsoft.com/office/drawing/2014/main" id="{388E4618-BF0A-464C-8A62-59716C4D13E6}"/>
              </a:ext>
            </a:extLst>
          </p:cNvPr>
          <p:cNvCxnSpPr/>
          <p:nvPr/>
        </p:nvCxnSpPr>
        <p:spPr>
          <a:xfrm>
            <a:off x="1440487" y="1904933"/>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203B419F-F119-47A6-A67B-E527FADDF725}"/>
              </a:ext>
            </a:extLst>
          </p:cNvPr>
          <p:cNvCxnSpPr/>
          <p:nvPr/>
        </p:nvCxnSpPr>
        <p:spPr>
          <a:xfrm>
            <a:off x="1464299" y="1904933"/>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620DD922-63C2-4ADF-9307-1AB49F0D394D}"/>
              </a:ext>
            </a:extLst>
          </p:cNvPr>
          <p:cNvCxnSpPr/>
          <p:nvPr/>
        </p:nvCxnSpPr>
        <p:spPr>
          <a:xfrm>
            <a:off x="1492873" y="1929075"/>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59200960-5489-4FD8-9423-672DB1CD735E}"/>
              </a:ext>
            </a:extLst>
          </p:cNvPr>
          <p:cNvCxnSpPr/>
          <p:nvPr/>
        </p:nvCxnSpPr>
        <p:spPr>
          <a:xfrm>
            <a:off x="1609554" y="1958841"/>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2E07F1E2-C7F3-42D5-AB84-3E8A8C14E778}"/>
              </a:ext>
            </a:extLst>
          </p:cNvPr>
          <p:cNvCxnSpPr/>
          <p:nvPr/>
        </p:nvCxnSpPr>
        <p:spPr>
          <a:xfrm>
            <a:off x="1811959" y="1981132"/>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C049FEC2-12E1-418C-894D-864895D4D66B}"/>
              </a:ext>
            </a:extLst>
          </p:cNvPr>
          <p:cNvCxnSpPr/>
          <p:nvPr/>
        </p:nvCxnSpPr>
        <p:spPr>
          <a:xfrm>
            <a:off x="1836878" y="2002032"/>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2AF3F14A-3DE4-44A3-B228-3CB1C5F20140}"/>
              </a:ext>
            </a:extLst>
          </p:cNvPr>
          <p:cNvCxnSpPr/>
          <p:nvPr/>
        </p:nvCxnSpPr>
        <p:spPr>
          <a:xfrm>
            <a:off x="2217878" y="2066326"/>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E3AB6D6E-A2D8-461A-A094-D9613457D5FB}"/>
              </a:ext>
            </a:extLst>
          </p:cNvPr>
          <p:cNvCxnSpPr/>
          <p:nvPr/>
        </p:nvCxnSpPr>
        <p:spPr>
          <a:xfrm>
            <a:off x="2479815" y="2184399"/>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D028D782-AB28-4F43-9F7C-87523963E957}"/>
              </a:ext>
            </a:extLst>
          </p:cNvPr>
          <p:cNvCxnSpPr/>
          <p:nvPr/>
        </p:nvCxnSpPr>
        <p:spPr>
          <a:xfrm>
            <a:off x="2494104" y="2184399"/>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3C515469-60F5-4A79-8155-737432E7AF14}"/>
              </a:ext>
            </a:extLst>
          </p:cNvPr>
          <p:cNvCxnSpPr/>
          <p:nvPr/>
        </p:nvCxnSpPr>
        <p:spPr>
          <a:xfrm>
            <a:off x="3316428" y="2404665"/>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51E6A294-EB85-48AA-B7F1-00DD07DF97C9}"/>
              </a:ext>
            </a:extLst>
          </p:cNvPr>
          <p:cNvCxnSpPr/>
          <p:nvPr/>
        </p:nvCxnSpPr>
        <p:spPr>
          <a:xfrm>
            <a:off x="3490260" y="2468959"/>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5DCBFC4B-6107-4AAB-9D88-F78D07DB4B04}"/>
              </a:ext>
            </a:extLst>
          </p:cNvPr>
          <p:cNvCxnSpPr/>
          <p:nvPr/>
        </p:nvCxnSpPr>
        <p:spPr>
          <a:xfrm>
            <a:off x="3506929" y="2468959"/>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337B3BB9-0438-40DD-9E70-4B7782F858A0}"/>
              </a:ext>
            </a:extLst>
          </p:cNvPr>
          <p:cNvCxnSpPr/>
          <p:nvPr/>
        </p:nvCxnSpPr>
        <p:spPr>
          <a:xfrm>
            <a:off x="3773629" y="2533253"/>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0C4133FD-B2F0-4477-B340-5E4E9D1A745F}"/>
              </a:ext>
            </a:extLst>
          </p:cNvPr>
          <p:cNvCxnSpPr/>
          <p:nvPr/>
        </p:nvCxnSpPr>
        <p:spPr>
          <a:xfrm>
            <a:off x="3900628" y="2533253"/>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D7A6DAA6-79EA-4E21-A68A-7779058ECEBF}"/>
              </a:ext>
            </a:extLst>
          </p:cNvPr>
          <p:cNvCxnSpPr/>
          <p:nvPr/>
        </p:nvCxnSpPr>
        <p:spPr>
          <a:xfrm>
            <a:off x="3950634" y="255739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65915189-CA78-47BF-803C-C4B7354E97B5}"/>
              </a:ext>
            </a:extLst>
          </p:cNvPr>
          <p:cNvCxnSpPr/>
          <p:nvPr/>
        </p:nvCxnSpPr>
        <p:spPr>
          <a:xfrm>
            <a:off x="4126846" y="2621688"/>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48FD8038-7420-47DD-AC4D-0F8FDAE13E67}"/>
              </a:ext>
            </a:extLst>
          </p:cNvPr>
          <p:cNvCxnSpPr/>
          <p:nvPr/>
        </p:nvCxnSpPr>
        <p:spPr>
          <a:xfrm>
            <a:off x="4398309" y="2709467"/>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8A68412F-0F96-489D-B8B6-AF3804D8C8C4}"/>
              </a:ext>
            </a:extLst>
          </p:cNvPr>
          <p:cNvCxnSpPr/>
          <p:nvPr/>
        </p:nvCxnSpPr>
        <p:spPr>
          <a:xfrm>
            <a:off x="4543565" y="2761856"/>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77640036-F9CC-482B-9420-DFFB97EC4239}"/>
              </a:ext>
            </a:extLst>
          </p:cNvPr>
          <p:cNvCxnSpPr/>
          <p:nvPr/>
        </p:nvCxnSpPr>
        <p:spPr>
          <a:xfrm>
            <a:off x="4572770" y="2761856"/>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97B7D8EC-D208-4264-9DE5-E2BE211EAD50}"/>
              </a:ext>
            </a:extLst>
          </p:cNvPr>
          <p:cNvCxnSpPr/>
          <p:nvPr/>
        </p:nvCxnSpPr>
        <p:spPr>
          <a:xfrm>
            <a:off x="4829945" y="2826150"/>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B1252ECE-6CB5-4DFB-8459-35E4CA727625}"/>
              </a:ext>
            </a:extLst>
          </p:cNvPr>
          <p:cNvCxnSpPr/>
          <p:nvPr/>
        </p:nvCxnSpPr>
        <p:spPr>
          <a:xfrm>
            <a:off x="4837088" y="2877345"/>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074218B9-02F4-40A5-A0CF-85AED7840070}"/>
              </a:ext>
            </a:extLst>
          </p:cNvPr>
          <p:cNvCxnSpPr/>
          <p:nvPr/>
        </p:nvCxnSpPr>
        <p:spPr>
          <a:xfrm>
            <a:off x="5000377" y="2936877"/>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E4648347-B9CE-407D-9B55-281B803F0866}"/>
              </a:ext>
            </a:extLst>
          </p:cNvPr>
          <p:cNvCxnSpPr/>
          <p:nvPr/>
        </p:nvCxnSpPr>
        <p:spPr>
          <a:xfrm>
            <a:off x="5007520" y="2932115"/>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CBD687B8-5B6A-4BE3-92F5-47F44FA9414A}"/>
              </a:ext>
            </a:extLst>
          </p:cNvPr>
          <p:cNvCxnSpPr/>
          <p:nvPr/>
        </p:nvCxnSpPr>
        <p:spPr>
          <a:xfrm>
            <a:off x="5028951" y="292973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3389E58F-BC9B-480A-ABFB-0C164B1034DF}"/>
              </a:ext>
            </a:extLst>
          </p:cNvPr>
          <p:cNvCxnSpPr/>
          <p:nvPr/>
        </p:nvCxnSpPr>
        <p:spPr>
          <a:xfrm>
            <a:off x="5138489" y="292973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7594BA90-7CFA-49D9-9DD3-67563DA5153B}"/>
              </a:ext>
            </a:extLst>
          </p:cNvPr>
          <p:cNvCxnSpPr/>
          <p:nvPr/>
        </p:nvCxnSpPr>
        <p:spPr>
          <a:xfrm>
            <a:off x="5178971" y="292973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7" name="Gerader Verbinder 116">
            <a:extLst>
              <a:ext uri="{FF2B5EF4-FFF2-40B4-BE49-F238E27FC236}">
                <a16:creationId xmlns:a16="http://schemas.microsoft.com/office/drawing/2014/main" id="{50AC3988-47DF-434B-9B9D-03F1C2348E5A}"/>
              </a:ext>
            </a:extLst>
          </p:cNvPr>
          <p:cNvCxnSpPr/>
          <p:nvPr/>
        </p:nvCxnSpPr>
        <p:spPr>
          <a:xfrm>
            <a:off x="5186114" y="292973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8" name="Gerader Verbinder 117">
            <a:extLst>
              <a:ext uri="{FF2B5EF4-FFF2-40B4-BE49-F238E27FC236}">
                <a16:creationId xmlns:a16="http://schemas.microsoft.com/office/drawing/2014/main" id="{B4F617E9-0F86-4834-B568-EC675AB0A154}"/>
              </a:ext>
            </a:extLst>
          </p:cNvPr>
          <p:cNvCxnSpPr/>
          <p:nvPr/>
        </p:nvCxnSpPr>
        <p:spPr>
          <a:xfrm>
            <a:off x="5204114" y="292973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D623AA8E-5360-43A7-9204-4AD549F2FB12}"/>
              </a:ext>
            </a:extLst>
          </p:cNvPr>
          <p:cNvCxnSpPr/>
          <p:nvPr/>
        </p:nvCxnSpPr>
        <p:spPr>
          <a:xfrm>
            <a:off x="5218946" y="292973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D5D12FDC-5DA1-4EDC-883A-82C42B36EA7B}"/>
              </a:ext>
            </a:extLst>
          </p:cNvPr>
          <p:cNvCxnSpPr/>
          <p:nvPr/>
        </p:nvCxnSpPr>
        <p:spPr>
          <a:xfrm>
            <a:off x="5234566" y="292973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1" name="Gerader Verbinder 120">
            <a:extLst>
              <a:ext uri="{FF2B5EF4-FFF2-40B4-BE49-F238E27FC236}">
                <a16:creationId xmlns:a16="http://schemas.microsoft.com/office/drawing/2014/main" id="{577715A7-8C33-4D13-8D15-3C1CD80ADB10}"/>
              </a:ext>
            </a:extLst>
          </p:cNvPr>
          <p:cNvCxnSpPr/>
          <p:nvPr/>
        </p:nvCxnSpPr>
        <p:spPr>
          <a:xfrm>
            <a:off x="5259709" y="292973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75ABEC82-839A-428B-92B6-145F3C065A1D}"/>
              </a:ext>
            </a:extLst>
          </p:cNvPr>
          <p:cNvCxnSpPr/>
          <p:nvPr/>
        </p:nvCxnSpPr>
        <p:spPr>
          <a:xfrm>
            <a:off x="5278674" y="292973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F73D9FF3-4CE7-4CEA-8C02-173DE406F170}"/>
              </a:ext>
            </a:extLst>
          </p:cNvPr>
          <p:cNvCxnSpPr/>
          <p:nvPr/>
        </p:nvCxnSpPr>
        <p:spPr>
          <a:xfrm>
            <a:off x="5330708" y="292973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1744F774-ADC6-49DB-9A40-61C73BBCBFE4}"/>
              </a:ext>
            </a:extLst>
          </p:cNvPr>
          <p:cNvCxnSpPr/>
          <p:nvPr/>
        </p:nvCxnSpPr>
        <p:spPr>
          <a:xfrm>
            <a:off x="5359978" y="292973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D30BAB69-BB55-44AA-BA20-EAF5915EDC9C}"/>
              </a:ext>
            </a:extLst>
          </p:cNvPr>
          <p:cNvCxnSpPr/>
          <p:nvPr/>
        </p:nvCxnSpPr>
        <p:spPr>
          <a:xfrm>
            <a:off x="5364740" y="300762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2E3E9F3C-2164-4329-8355-8D8EF29D2AD1}"/>
              </a:ext>
            </a:extLst>
          </p:cNvPr>
          <p:cNvCxnSpPr/>
          <p:nvPr/>
        </p:nvCxnSpPr>
        <p:spPr>
          <a:xfrm>
            <a:off x="5383790" y="3007624"/>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7" name="Gerader Verbinder 126">
            <a:extLst>
              <a:ext uri="{FF2B5EF4-FFF2-40B4-BE49-F238E27FC236}">
                <a16:creationId xmlns:a16="http://schemas.microsoft.com/office/drawing/2014/main" id="{EB6387C7-D20D-47BF-8B02-FDD27B473659}"/>
              </a:ext>
            </a:extLst>
          </p:cNvPr>
          <p:cNvCxnSpPr/>
          <p:nvPr/>
        </p:nvCxnSpPr>
        <p:spPr>
          <a:xfrm>
            <a:off x="5457610" y="3002862"/>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8AF7451F-3039-4773-BE5C-39C7BD95763D}"/>
              </a:ext>
            </a:extLst>
          </p:cNvPr>
          <p:cNvCxnSpPr/>
          <p:nvPr/>
        </p:nvCxnSpPr>
        <p:spPr>
          <a:xfrm>
            <a:off x="5514760" y="3003551"/>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9" name="Gerader Verbinder 128">
            <a:extLst>
              <a:ext uri="{FF2B5EF4-FFF2-40B4-BE49-F238E27FC236}">
                <a16:creationId xmlns:a16="http://schemas.microsoft.com/office/drawing/2014/main" id="{9483117A-1354-477E-B3A7-EA82F27E1D45}"/>
              </a:ext>
            </a:extLst>
          </p:cNvPr>
          <p:cNvCxnSpPr/>
          <p:nvPr/>
        </p:nvCxnSpPr>
        <p:spPr>
          <a:xfrm>
            <a:off x="5543335" y="3001171"/>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0" name="Gerader Verbinder 129">
            <a:extLst>
              <a:ext uri="{FF2B5EF4-FFF2-40B4-BE49-F238E27FC236}">
                <a16:creationId xmlns:a16="http://schemas.microsoft.com/office/drawing/2014/main" id="{126B214A-7AB1-4931-853D-662CDC2705BA}"/>
              </a:ext>
            </a:extLst>
          </p:cNvPr>
          <p:cNvCxnSpPr/>
          <p:nvPr/>
        </p:nvCxnSpPr>
        <p:spPr>
          <a:xfrm>
            <a:off x="5569530" y="3001171"/>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18D89887-0B20-40AA-81CA-A991214D3D1F}"/>
              </a:ext>
            </a:extLst>
          </p:cNvPr>
          <p:cNvCxnSpPr/>
          <p:nvPr/>
        </p:nvCxnSpPr>
        <p:spPr>
          <a:xfrm>
            <a:off x="5590960" y="3001171"/>
            <a:ext cx="0" cy="6429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132" name="Textfeld 131">
            <a:extLst>
              <a:ext uri="{FF2B5EF4-FFF2-40B4-BE49-F238E27FC236}">
                <a16:creationId xmlns:a16="http://schemas.microsoft.com/office/drawing/2014/main" id="{5E11C5BE-E79E-47EB-AEBF-6A441A57DF41}"/>
              </a:ext>
            </a:extLst>
          </p:cNvPr>
          <p:cNvSpPr txBox="1"/>
          <p:nvPr/>
        </p:nvSpPr>
        <p:spPr>
          <a:xfrm>
            <a:off x="5012090" y="4036706"/>
            <a:ext cx="931665" cy="246221"/>
          </a:xfrm>
          <a:prstGeom prst="rect">
            <a:avLst/>
          </a:prstGeom>
          <a:noFill/>
        </p:spPr>
        <p:txBody>
          <a:bodyPr wrap="none" rtlCol="0">
            <a:spAutoFit/>
          </a:bodyPr>
          <a:lstStyle/>
          <a:p>
            <a:r>
              <a:rPr lang="de-DE" sz="1000" err="1"/>
              <a:t>Chlorambucil</a:t>
            </a:r>
            <a:endParaRPr lang="de-DE" sz="1000"/>
          </a:p>
        </p:txBody>
      </p:sp>
      <p:sp>
        <p:nvSpPr>
          <p:cNvPr id="133" name="Textfeld 132">
            <a:extLst>
              <a:ext uri="{FF2B5EF4-FFF2-40B4-BE49-F238E27FC236}">
                <a16:creationId xmlns:a16="http://schemas.microsoft.com/office/drawing/2014/main" id="{DABF2B47-FE6E-4D60-9977-413AFF9009FD}"/>
              </a:ext>
            </a:extLst>
          </p:cNvPr>
          <p:cNvSpPr txBox="1"/>
          <p:nvPr/>
        </p:nvSpPr>
        <p:spPr>
          <a:xfrm>
            <a:off x="5126454" y="2702643"/>
            <a:ext cx="638316" cy="246221"/>
          </a:xfrm>
          <a:prstGeom prst="rect">
            <a:avLst/>
          </a:prstGeom>
          <a:noFill/>
        </p:spPr>
        <p:txBody>
          <a:bodyPr wrap="none" rtlCol="0">
            <a:spAutoFit/>
          </a:bodyPr>
          <a:lstStyle/>
          <a:p>
            <a:r>
              <a:rPr lang="de-DE" sz="1000" err="1"/>
              <a:t>Ibrutinib</a:t>
            </a:r>
            <a:endParaRPr lang="de-DE" sz="1000"/>
          </a:p>
        </p:txBody>
      </p:sp>
      <p:sp>
        <p:nvSpPr>
          <p:cNvPr id="68" name="Freihandform: Form 67">
            <a:extLst>
              <a:ext uri="{FF2B5EF4-FFF2-40B4-BE49-F238E27FC236}">
                <a16:creationId xmlns:a16="http://schemas.microsoft.com/office/drawing/2014/main" id="{065857F4-A84B-4C4D-86C5-BB230452B2BD}"/>
              </a:ext>
            </a:extLst>
          </p:cNvPr>
          <p:cNvSpPr/>
          <p:nvPr/>
        </p:nvSpPr>
        <p:spPr>
          <a:xfrm>
            <a:off x="1417141" y="1935560"/>
            <a:ext cx="4160043" cy="2366963"/>
          </a:xfrm>
          <a:custGeom>
            <a:avLst/>
            <a:gdLst>
              <a:gd name="connsiteX0" fmla="*/ 0 w 4171950"/>
              <a:gd name="connsiteY0" fmla="*/ 0 h 2366963"/>
              <a:gd name="connsiteX1" fmla="*/ 52387 w 4171950"/>
              <a:gd name="connsiteY1" fmla="*/ 0 h 2366963"/>
              <a:gd name="connsiteX2" fmla="*/ 52387 w 4171950"/>
              <a:gd name="connsiteY2" fmla="*/ 28575 h 2366963"/>
              <a:gd name="connsiteX3" fmla="*/ 90487 w 4171950"/>
              <a:gd name="connsiteY3" fmla="*/ 28575 h 2366963"/>
              <a:gd name="connsiteX4" fmla="*/ 90487 w 4171950"/>
              <a:gd name="connsiteY4" fmla="*/ 42863 h 2366963"/>
              <a:gd name="connsiteX5" fmla="*/ 104775 w 4171950"/>
              <a:gd name="connsiteY5" fmla="*/ 42863 h 2366963"/>
              <a:gd name="connsiteX6" fmla="*/ 104775 w 4171950"/>
              <a:gd name="connsiteY6" fmla="*/ 119063 h 2366963"/>
              <a:gd name="connsiteX7" fmla="*/ 128587 w 4171950"/>
              <a:gd name="connsiteY7" fmla="*/ 119063 h 2366963"/>
              <a:gd name="connsiteX8" fmla="*/ 128587 w 4171950"/>
              <a:gd name="connsiteY8" fmla="*/ 180975 h 2366963"/>
              <a:gd name="connsiteX9" fmla="*/ 157162 w 4171950"/>
              <a:gd name="connsiteY9" fmla="*/ 180975 h 2366963"/>
              <a:gd name="connsiteX10" fmla="*/ 157162 w 4171950"/>
              <a:gd name="connsiteY10" fmla="*/ 252413 h 2366963"/>
              <a:gd name="connsiteX11" fmla="*/ 171450 w 4171950"/>
              <a:gd name="connsiteY11" fmla="*/ 252413 h 2366963"/>
              <a:gd name="connsiteX12" fmla="*/ 171450 w 4171950"/>
              <a:gd name="connsiteY12" fmla="*/ 366713 h 2366963"/>
              <a:gd name="connsiteX13" fmla="*/ 185737 w 4171950"/>
              <a:gd name="connsiteY13" fmla="*/ 366713 h 2366963"/>
              <a:gd name="connsiteX14" fmla="*/ 185737 w 4171950"/>
              <a:gd name="connsiteY14" fmla="*/ 633413 h 2366963"/>
              <a:gd name="connsiteX15" fmla="*/ 223837 w 4171950"/>
              <a:gd name="connsiteY15" fmla="*/ 633413 h 2366963"/>
              <a:gd name="connsiteX16" fmla="*/ 223837 w 4171950"/>
              <a:gd name="connsiteY16" fmla="*/ 681038 h 2366963"/>
              <a:gd name="connsiteX17" fmla="*/ 252412 w 4171950"/>
              <a:gd name="connsiteY17" fmla="*/ 681038 h 2366963"/>
              <a:gd name="connsiteX18" fmla="*/ 252412 w 4171950"/>
              <a:gd name="connsiteY18" fmla="*/ 757238 h 2366963"/>
              <a:gd name="connsiteX19" fmla="*/ 280987 w 4171950"/>
              <a:gd name="connsiteY19" fmla="*/ 757238 h 2366963"/>
              <a:gd name="connsiteX20" fmla="*/ 280987 w 4171950"/>
              <a:gd name="connsiteY20" fmla="*/ 804863 h 2366963"/>
              <a:gd name="connsiteX21" fmla="*/ 342900 w 4171950"/>
              <a:gd name="connsiteY21" fmla="*/ 804863 h 2366963"/>
              <a:gd name="connsiteX22" fmla="*/ 342900 w 4171950"/>
              <a:gd name="connsiteY22" fmla="*/ 919163 h 2366963"/>
              <a:gd name="connsiteX23" fmla="*/ 395287 w 4171950"/>
              <a:gd name="connsiteY23" fmla="*/ 919163 h 2366963"/>
              <a:gd name="connsiteX24" fmla="*/ 395287 w 4171950"/>
              <a:gd name="connsiteY24" fmla="*/ 933450 h 2366963"/>
              <a:gd name="connsiteX25" fmla="*/ 452437 w 4171950"/>
              <a:gd name="connsiteY25" fmla="*/ 933450 h 2366963"/>
              <a:gd name="connsiteX26" fmla="*/ 452437 w 4171950"/>
              <a:gd name="connsiteY26" fmla="*/ 1023938 h 2366963"/>
              <a:gd name="connsiteX27" fmla="*/ 490537 w 4171950"/>
              <a:gd name="connsiteY27" fmla="*/ 1023938 h 2366963"/>
              <a:gd name="connsiteX28" fmla="*/ 490537 w 4171950"/>
              <a:gd name="connsiteY28" fmla="*/ 1081088 h 2366963"/>
              <a:gd name="connsiteX29" fmla="*/ 542925 w 4171950"/>
              <a:gd name="connsiteY29" fmla="*/ 1081088 h 2366963"/>
              <a:gd name="connsiteX30" fmla="*/ 542925 w 4171950"/>
              <a:gd name="connsiteY30" fmla="*/ 1147763 h 2366963"/>
              <a:gd name="connsiteX31" fmla="*/ 723900 w 4171950"/>
              <a:gd name="connsiteY31" fmla="*/ 1147763 h 2366963"/>
              <a:gd name="connsiteX32" fmla="*/ 723900 w 4171950"/>
              <a:gd name="connsiteY32" fmla="*/ 1290638 h 2366963"/>
              <a:gd name="connsiteX33" fmla="*/ 733425 w 4171950"/>
              <a:gd name="connsiteY33" fmla="*/ 1290638 h 2366963"/>
              <a:gd name="connsiteX34" fmla="*/ 733425 w 4171950"/>
              <a:gd name="connsiteY34" fmla="*/ 1333500 h 2366963"/>
              <a:gd name="connsiteX35" fmla="*/ 847725 w 4171950"/>
              <a:gd name="connsiteY35" fmla="*/ 1333500 h 2366963"/>
              <a:gd name="connsiteX36" fmla="*/ 847725 w 4171950"/>
              <a:gd name="connsiteY36" fmla="*/ 1371600 h 2366963"/>
              <a:gd name="connsiteX37" fmla="*/ 904875 w 4171950"/>
              <a:gd name="connsiteY37" fmla="*/ 1371600 h 2366963"/>
              <a:gd name="connsiteX38" fmla="*/ 904875 w 4171950"/>
              <a:gd name="connsiteY38" fmla="*/ 1433513 h 2366963"/>
              <a:gd name="connsiteX39" fmla="*/ 914400 w 4171950"/>
              <a:gd name="connsiteY39" fmla="*/ 1433513 h 2366963"/>
              <a:gd name="connsiteX40" fmla="*/ 914400 w 4171950"/>
              <a:gd name="connsiteY40" fmla="*/ 1504950 h 2366963"/>
              <a:gd name="connsiteX41" fmla="*/ 928687 w 4171950"/>
              <a:gd name="connsiteY41" fmla="*/ 1504950 h 2366963"/>
              <a:gd name="connsiteX42" fmla="*/ 928687 w 4171950"/>
              <a:gd name="connsiteY42" fmla="*/ 1524000 h 2366963"/>
              <a:gd name="connsiteX43" fmla="*/ 1076325 w 4171950"/>
              <a:gd name="connsiteY43" fmla="*/ 1524000 h 2366963"/>
              <a:gd name="connsiteX44" fmla="*/ 1076325 w 4171950"/>
              <a:gd name="connsiteY44" fmla="*/ 1671638 h 2366963"/>
              <a:gd name="connsiteX45" fmla="*/ 1090612 w 4171950"/>
              <a:gd name="connsiteY45" fmla="*/ 1671638 h 2366963"/>
              <a:gd name="connsiteX46" fmla="*/ 1090612 w 4171950"/>
              <a:gd name="connsiteY46" fmla="*/ 1690688 h 2366963"/>
              <a:gd name="connsiteX47" fmla="*/ 1181100 w 4171950"/>
              <a:gd name="connsiteY47" fmla="*/ 1690688 h 2366963"/>
              <a:gd name="connsiteX48" fmla="*/ 1181100 w 4171950"/>
              <a:gd name="connsiteY48" fmla="*/ 1766888 h 2366963"/>
              <a:gd name="connsiteX49" fmla="*/ 1271587 w 4171950"/>
              <a:gd name="connsiteY49" fmla="*/ 1766888 h 2366963"/>
              <a:gd name="connsiteX50" fmla="*/ 1271587 w 4171950"/>
              <a:gd name="connsiteY50" fmla="*/ 1814513 h 2366963"/>
              <a:gd name="connsiteX51" fmla="*/ 1300162 w 4171950"/>
              <a:gd name="connsiteY51" fmla="*/ 1809750 h 2366963"/>
              <a:gd name="connsiteX52" fmla="*/ 1300162 w 4171950"/>
              <a:gd name="connsiteY52" fmla="*/ 1871663 h 2366963"/>
              <a:gd name="connsiteX53" fmla="*/ 1590675 w 4171950"/>
              <a:gd name="connsiteY53" fmla="*/ 1876425 h 2366963"/>
              <a:gd name="connsiteX54" fmla="*/ 1590675 w 4171950"/>
              <a:gd name="connsiteY54" fmla="*/ 1938338 h 2366963"/>
              <a:gd name="connsiteX55" fmla="*/ 1905000 w 4171950"/>
              <a:gd name="connsiteY55" fmla="*/ 1938338 h 2366963"/>
              <a:gd name="connsiteX56" fmla="*/ 1905000 w 4171950"/>
              <a:gd name="connsiteY56" fmla="*/ 2000250 h 2366963"/>
              <a:gd name="connsiteX57" fmla="*/ 1995487 w 4171950"/>
              <a:gd name="connsiteY57" fmla="*/ 2000250 h 2366963"/>
              <a:gd name="connsiteX58" fmla="*/ 1995487 w 4171950"/>
              <a:gd name="connsiteY58" fmla="*/ 2033588 h 2366963"/>
              <a:gd name="connsiteX59" fmla="*/ 2066925 w 4171950"/>
              <a:gd name="connsiteY59" fmla="*/ 2033588 h 2366963"/>
              <a:gd name="connsiteX60" fmla="*/ 2066925 w 4171950"/>
              <a:gd name="connsiteY60" fmla="*/ 2081213 h 2366963"/>
              <a:gd name="connsiteX61" fmla="*/ 2157412 w 4171950"/>
              <a:gd name="connsiteY61" fmla="*/ 2081213 h 2366963"/>
              <a:gd name="connsiteX62" fmla="*/ 2157412 w 4171950"/>
              <a:gd name="connsiteY62" fmla="*/ 2109788 h 2366963"/>
              <a:gd name="connsiteX63" fmla="*/ 2295525 w 4171950"/>
              <a:gd name="connsiteY63" fmla="*/ 2109788 h 2366963"/>
              <a:gd name="connsiteX64" fmla="*/ 2295525 w 4171950"/>
              <a:gd name="connsiteY64" fmla="*/ 2124075 h 2366963"/>
              <a:gd name="connsiteX65" fmla="*/ 2514600 w 4171950"/>
              <a:gd name="connsiteY65" fmla="*/ 2124075 h 2366963"/>
              <a:gd name="connsiteX66" fmla="*/ 2514600 w 4171950"/>
              <a:gd name="connsiteY66" fmla="*/ 2133600 h 2366963"/>
              <a:gd name="connsiteX67" fmla="*/ 2581275 w 4171950"/>
              <a:gd name="connsiteY67" fmla="*/ 2133600 h 2366963"/>
              <a:gd name="connsiteX68" fmla="*/ 2581275 w 4171950"/>
              <a:gd name="connsiteY68" fmla="*/ 2181225 h 2366963"/>
              <a:gd name="connsiteX69" fmla="*/ 2676525 w 4171950"/>
              <a:gd name="connsiteY69" fmla="*/ 2181225 h 2366963"/>
              <a:gd name="connsiteX70" fmla="*/ 2676525 w 4171950"/>
              <a:gd name="connsiteY70" fmla="*/ 2209800 h 2366963"/>
              <a:gd name="connsiteX71" fmla="*/ 2771775 w 4171950"/>
              <a:gd name="connsiteY71" fmla="*/ 2209800 h 2366963"/>
              <a:gd name="connsiteX72" fmla="*/ 2771775 w 4171950"/>
              <a:gd name="connsiteY72" fmla="*/ 2233613 h 2366963"/>
              <a:gd name="connsiteX73" fmla="*/ 2871787 w 4171950"/>
              <a:gd name="connsiteY73" fmla="*/ 2233613 h 2366963"/>
              <a:gd name="connsiteX74" fmla="*/ 2871787 w 4171950"/>
              <a:gd name="connsiteY74" fmla="*/ 2247900 h 2366963"/>
              <a:gd name="connsiteX75" fmla="*/ 2900362 w 4171950"/>
              <a:gd name="connsiteY75" fmla="*/ 2247900 h 2366963"/>
              <a:gd name="connsiteX76" fmla="*/ 2905125 w 4171950"/>
              <a:gd name="connsiteY76" fmla="*/ 2314575 h 2366963"/>
              <a:gd name="connsiteX77" fmla="*/ 2914650 w 4171950"/>
              <a:gd name="connsiteY77" fmla="*/ 2314575 h 2366963"/>
              <a:gd name="connsiteX78" fmla="*/ 2914650 w 4171950"/>
              <a:gd name="connsiteY78" fmla="*/ 2366963 h 2366963"/>
              <a:gd name="connsiteX79" fmla="*/ 4171950 w 4171950"/>
              <a:gd name="connsiteY79" fmla="*/ 2366963 h 2366963"/>
              <a:gd name="connsiteX0" fmla="*/ 0 w 4171950"/>
              <a:gd name="connsiteY0" fmla="*/ 0 h 2366963"/>
              <a:gd name="connsiteX1" fmla="*/ 52387 w 4171950"/>
              <a:gd name="connsiteY1" fmla="*/ 0 h 2366963"/>
              <a:gd name="connsiteX2" fmla="*/ 52387 w 4171950"/>
              <a:gd name="connsiteY2" fmla="*/ 28575 h 2366963"/>
              <a:gd name="connsiteX3" fmla="*/ 90487 w 4171950"/>
              <a:gd name="connsiteY3" fmla="*/ 28575 h 2366963"/>
              <a:gd name="connsiteX4" fmla="*/ 90487 w 4171950"/>
              <a:gd name="connsiteY4" fmla="*/ 42863 h 2366963"/>
              <a:gd name="connsiteX5" fmla="*/ 104775 w 4171950"/>
              <a:gd name="connsiteY5" fmla="*/ 42863 h 2366963"/>
              <a:gd name="connsiteX6" fmla="*/ 104775 w 4171950"/>
              <a:gd name="connsiteY6" fmla="*/ 119063 h 2366963"/>
              <a:gd name="connsiteX7" fmla="*/ 128587 w 4171950"/>
              <a:gd name="connsiteY7" fmla="*/ 119063 h 2366963"/>
              <a:gd name="connsiteX8" fmla="*/ 128587 w 4171950"/>
              <a:gd name="connsiteY8" fmla="*/ 180975 h 2366963"/>
              <a:gd name="connsiteX9" fmla="*/ 157162 w 4171950"/>
              <a:gd name="connsiteY9" fmla="*/ 180975 h 2366963"/>
              <a:gd name="connsiteX10" fmla="*/ 157162 w 4171950"/>
              <a:gd name="connsiteY10" fmla="*/ 252413 h 2366963"/>
              <a:gd name="connsiteX11" fmla="*/ 171450 w 4171950"/>
              <a:gd name="connsiteY11" fmla="*/ 252413 h 2366963"/>
              <a:gd name="connsiteX12" fmla="*/ 171450 w 4171950"/>
              <a:gd name="connsiteY12" fmla="*/ 366713 h 2366963"/>
              <a:gd name="connsiteX13" fmla="*/ 185737 w 4171950"/>
              <a:gd name="connsiteY13" fmla="*/ 366713 h 2366963"/>
              <a:gd name="connsiteX14" fmla="*/ 185737 w 4171950"/>
              <a:gd name="connsiteY14" fmla="*/ 633413 h 2366963"/>
              <a:gd name="connsiteX15" fmla="*/ 223837 w 4171950"/>
              <a:gd name="connsiteY15" fmla="*/ 633413 h 2366963"/>
              <a:gd name="connsiteX16" fmla="*/ 223837 w 4171950"/>
              <a:gd name="connsiteY16" fmla="*/ 681038 h 2366963"/>
              <a:gd name="connsiteX17" fmla="*/ 252412 w 4171950"/>
              <a:gd name="connsiteY17" fmla="*/ 681038 h 2366963"/>
              <a:gd name="connsiteX18" fmla="*/ 252412 w 4171950"/>
              <a:gd name="connsiteY18" fmla="*/ 757238 h 2366963"/>
              <a:gd name="connsiteX19" fmla="*/ 280987 w 4171950"/>
              <a:gd name="connsiteY19" fmla="*/ 757238 h 2366963"/>
              <a:gd name="connsiteX20" fmla="*/ 280987 w 4171950"/>
              <a:gd name="connsiteY20" fmla="*/ 804863 h 2366963"/>
              <a:gd name="connsiteX21" fmla="*/ 342900 w 4171950"/>
              <a:gd name="connsiteY21" fmla="*/ 804863 h 2366963"/>
              <a:gd name="connsiteX22" fmla="*/ 342900 w 4171950"/>
              <a:gd name="connsiteY22" fmla="*/ 919163 h 2366963"/>
              <a:gd name="connsiteX23" fmla="*/ 395287 w 4171950"/>
              <a:gd name="connsiteY23" fmla="*/ 919163 h 2366963"/>
              <a:gd name="connsiteX24" fmla="*/ 395287 w 4171950"/>
              <a:gd name="connsiteY24" fmla="*/ 933450 h 2366963"/>
              <a:gd name="connsiteX25" fmla="*/ 452437 w 4171950"/>
              <a:gd name="connsiteY25" fmla="*/ 933450 h 2366963"/>
              <a:gd name="connsiteX26" fmla="*/ 452437 w 4171950"/>
              <a:gd name="connsiteY26" fmla="*/ 1023938 h 2366963"/>
              <a:gd name="connsiteX27" fmla="*/ 490537 w 4171950"/>
              <a:gd name="connsiteY27" fmla="*/ 1023938 h 2366963"/>
              <a:gd name="connsiteX28" fmla="*/ 490537 w 4171950"/>
              <a:gd name="connsiteY28" fmla="*/ 1081088 h 2366963"/>
              <a:gd name="connsiteX29" fmla="*/ 542925 w 4171950"/>
              <a:gd name="connsiteY29" fmla="*/ 1081088 h 2366963"/>
              <a:gd name="connsiteX30" fmla="*/ 542925 w 4171950"/>
              <a:gd name="connsiteY30" fmla="*/ 1147763 h 2366963"/>
              <a:gd name="connsiteX31" fmla="*/ 723900 w 4171950"/>
              <a:gd name="connsiteY31" fmla="*/ 1147763 h 2366963"/>
              <a:gd name="connsiteX32" fmla="*/ 723900 w 4171950"/>
              <a:gd name="connsiteY32" fmla="*/ 1290638 h 2366963"/>
              <a:gd name="connsiteX33" fmla="*/ 733425 w 4171950"/>
              <a:gd name="connsiteY33" fmla="*/ 1290638 h 2366963"/>
              <a:gd name="connsiteX34" fmla="*/ 733425 w 4171950"/>
              <a:gd name="connsiteY34" fmla="*/ 1333500 h 2366963"/>
              <a:gd name="connsiteX35" fmla="*/ 847725 w 4171950"/>
              <a:gd name="connsiteY35" fmla="*/ 1333500 h 2366963"/>
              <a:gd name="connsiteX36" fmla="*/ 847725 w 4171950"/>
              <a:gd name="connsiteY36" fmla="*/ 1371600 h 2366963"/>
              <a:gd name="connsiteX37" fmla="*/ 904875 w 4171950"/>
              <a:gd name="connsiteY37" fmla="*/ 1371600 h 2366963"/>
              <a:gd name="connsiteX38" fmla="*/ 904875 w 4171950"/>
              <a:gd name="connsiteY38" fmla="*/ 1433513 h 2366963"/>
              <a:gd name="connsiteX39" fmla="*/ 914400 w 4171950"/>
              <a:gd name="connsiteY39" fmla="*/ 1433513 h 2366963"/>
              <a:gd name="connsiteX40" fmla="*/ 914400 w 4171950"/>
              <a:gd name="connsiteY40" fmla="*/ 1504950 h 2366963"/>
              <a:gd name="connsiteX41" fmla="*/ 928687 w 4171950"/>
              <a:gd name="connsiteY41" fmla="*/ 1504950 h 2366963"/>
              <a:gd name="connsiteX42" fmla="*/ 928687 w 4171950"/>
              <a:gd name="connsiteY42" fmla="*/ 1524000 h 2366963"/>
              <a:gd name="connsiteX43" fmla="*/ 1076325 w 4171950"/>
              <a:gd name="connsiteY43" fmla="*/ 1524000 h 2366963"/>
              <a:gd name="connsiteX44" fmla="*/ 1076325 w 4171950"/>
              <a:gd name="connsiteY44" fmla="*/ 1671638 h 2366963"/>
              <a:gd name="connsiteX45" fmla="*/ 1090612 w 4171950"/>
              <a:gd name="connsiteY45" fmla="*/ 1671638 h 2366963"/>
              <a:gd name="connsiteX46" fmla="*/ 1090612 w 4171950"/>
              <a:gd name="connsiteY46" fmla="*/ 1690688 h 2366963"/>
              <a:gd name="connsiteX47" fmla="*/ 1181100 w 4171950"/>
              <a:gd name="connsiteY47" fmla="*/ 1690688 h 2366963"/>
              <a:gd name="connsiteX48" fmla="*/ 1181100 w 4171950"/>
              <a:gd name="connsiteY48" fmla="*/ 1766888 h 2366963"/>
              <a:gd name="connsiteX49" fmla="*/ 1271587 w 4171950"/>
              <a:gd name="connsiteY49" fmla="*/ 1766888 h 2366963"/>
              <a:gd name="connsiteX50" fmla="*/ 1271587 w 4171950"/>
              <a:gd name="connsiteY50" fmla="*/ 1814513 h 2366963"/>
              <a:gd name="connsiteX51" fmla="*/ 1300162 w 4171950"/>
              <a:gd name="connsiteY51" fmla="*/ 1816894 h 2366963"/>
              <a:gd name="connsiteX52" fmla="*/ 1300162 w 4171950"/>
              <a:gd name="connsiteY52" fmla="*/ 1871663 h 2366963"/>
              <a:gd name="connsiteX53" fmla="*/ 1590675 w 4171950"/>
              <a:gd name="connsiteY53" fmla="*/ 1876425 h 2366963"/>
              <a:gd name="connsiteX54" fmla="*/ 1590675 w 4171950"/>
              <a:gd name="connsiteY54" fmla="*/ 1938338 h 2366963"/>
              <a:gd name="connsiteX55" fmla="*/ 1905000 w 4171950"/>
              <a:gd name="connsiteY55" fmla="*/ 1938338 h 2366963"/>
              <a:gd name="connsiteX56" fmla="*/ 1905000 w 4171950"/>
              <a:gd name="connsiteY56" fmla="*/ 2000250 h 2366963"/>
              <a:gd name="connsiteX57" fmla="*/ 1995487 w 4171950"/>
              <a:gd name="connsiteY57" fmla="*/ 2000250 h 2366963"/>
              <a:gd name="connsiteX58" fmla="*/ 1995487 w 4171950"/>
              <a:gd name="connsiteY58" fmla="*/ 2033588 h 2366963"/>
              <a:gd name="connsiteX59" fmla="*/ 2066925 w 4171950"/>
              <a:gd name="connsiteY59" fmla="*/ 2033588 h 2366963"/>
              <a:gd name="connsiteX60" fmla="*/ 2066925 w 4171950"/>
              <a:gd name="connsiteY60" fmla="*/ 2081213 h 2366963"/>
              <a:gd name="connsiteX61" fmla="*/ 2157412 w 4171950"/>
              <a:gd name="connsiteY61" fmla="*/ 2081213 h 2366963"/>
              <a:gd name="connsiteX62" fmla="*/ 2157412 w 4171950"/>
              <a:gd name="connsiteY62" fmla="*/ 2109788 h 2366963"/>
              <a:gd name="connsiteX63" fmla="*/ 2295525 w 4171950"/>
              <a:gd name="connsiteY63" fmla="*/ 2109788 h 2366963"/>
              <a:gd name="connsiteX64" fmla="*/ 2295525 w 4171950"/>
              <a:gd name="connsiteY64" fmla="*/ 2124075 h 2366963"/>
              <a:gd name="connsiteX65" fmla="*/ 2514600 w 4171950"/>
              <a:gd name="connsiteY65" fmla="*/ 2124075 h 2366963"/>
              <a:gd name="connsiteX66" fmla="*/ 2514600 w 4171950"/>
              <a:gd name="connsiteY66" fmla="*/ 2133600 h 2366963"/>
              <a:gd name="connsiteX67" fmla="*/ 2581275 w 4171950"/>
              <a:gd name="connsiteY67" fmla="*/ 2133600 h 2366963"/>
              <a:gd name="connsiteX68" fmla="*/ 2581275 w 4171950"/>
              <a:gd name="connsiteY68" fmla="*/ 2181225 h 2366963"/>
              <a:gd name="connsiteX69" fmla="*/ 2676525 w 4171950"/>
              <a:gd name="connsiteY69" fmla="*/ 2181225 h 2366963"/>
              <a:gd name="connsiteX70" fmla="*/ 2676525 w 4171950"/>
              <a:gd name="connsiteY70" fmla="*/ 2209800 h 2366963"/>
              <a:gd name="connsiteX71" fmla="*/ 2771775 w 4171950"/>
              <a:gd name="connsiteY71" fmla="*/ 2209800 h 2366963"/>
              <a:gd name="connsiteX72" fmla="*/ 2771775 w 4171950"/>
              <a:gd name="connsiteY72" fmla="*/ 2233613 h 2366963"/>
              <a:gd name="connsiteX73" fmla="*/ 2871787 w 4171950"/>
              <a:gd name="connsiteY73" fmla="*/ 2233613 h 2366963"/>
              <a:gd name="connsiteX74" fmla="*/ 2871787 w 4171950"/>
              <a:gd name="connsiteY74" fmla="*/ 2247900 h 2366963"/>
              <a:gd name="connsiteX75" fmla="*/ 2900362 w 4171950"/>
              <a:gd name="connsiteY75" fmla="*/ 2247900 h 2366963"/>
              <a:gd name="connsiteX76" fmla="*/ 2905125 w 4171950"/>
              <a:gd name="connsiteY76" fmla="*/ 2314575 h 2366963"/>
              <a:gd name="connsiteX77" fmla="*/ 2914650 w 4171950"/>
              <a:gd name="connsiteY77" fmla="*/ 2314575 h 2366963"/>
              <a:gd name="connsiteX78" fmla="*/ 2914650 w 4171950"/>
              <a:gd name="connsiteY78" fmla="*/ 2366963 h 2366963"/>
              <a:gd name="connsiteX79" fmla="*/ 4171950 w 4171950"/>
              <a:gd name="connsiteY79" fmla="*/ 2366963 h 2366963"/>
              <a:gd name="connsiteX0" fmla="*/ 0 w 4171950"/>
              <a:gd name="connsiteY0" fmla="*/ 0 h 2366963"/>
              <a:gd name="connsiteX1" fmla="*/ 52387 w 4171950"/>
              <a:gd name="connsiteY1" fmla="*/ 0 h 2366963"/>
              <a:gd name="connsiteX2" fmla="*/ 52387 w 4171950"/>
              <a:gd name="connsiteY2" fmla="*/ 28575 h 2366963"/>
              <a:gd name="connsiteX3" fmla="*/ 90487 w 4171950"/>
              <a:gd name="connsiteY3" fmla="*/ 28575 h 2366963"/>
              <a:gd name="connsiteX4" fmla="*/ 90487 w 4171950"/>
              <a:gd name="connsiteY4" fmla="*/ 42863 h 2366963"/>
              <a:gd name="connsiteX5" fmla="*/ 104775 w 4171950"/>
              <a:gd name="connsiteY5" fmla="*/ 42863 h 2366963"/>
              <a:gd name="connsiteX6" fmla="*/ 104775 w 4171950"/>
              <a:gd name="connsiteY6" fmla="*/ 119063 h 2366963"/>
              <a:gd name="connsiteX7" fmla="*/ 128587 w 4171950"/>
              <a:gd name="connsiteY7" fmla="*/ 119063 h 2366963"/>
              <a:gd name="connsiteX8" fmla="*/ 128587 w 4171950"/>
              <a:gd name="connsiteY8" fmla="*/ 180975 h 2366963"/>
              <a:gd name="connsiteX9" fmla="*/ 157162 w 4171950"/>
              <a:gd name="connsiteY9" fmla="*/ 180975 h 2366963"/>
              <a:gd name="connsiteX10" fmla="*/ 157162 w 4171950"/>
              <a:gd name="connsiteY10" fmla="*/ 252413 h 2366963"/>
              <a:gd name="connsiteX11" fmla="*/ 171450 w 4171950"/>
              <a:gd name="connsiteY11" fmla="*/ 252413 h 2366963"/>
              <a:gd name="connsiteX12" fmla="*/ 171450 w 4171950"/>
              <a:gd name="connsiteY12" fmla="*/ 366713 h 2366963"/>
              <a:gd name="connsiteX13" fmla="*/ 185737 w 4171950"/>
              <a:gd name="connsiteY13" fmla="*/ 366713 h 2366963"/>
              <a:gd name="connsiteX14" fmla="*/ 185737 w 4171950"/>
              <a:gd name="connsiteY14" fmla="*/ 633413 h 2366963"/>
              <a:gd name="connsiteX15" fmla="*/ 223837 w 4171950"/>
              <a:gd name="connsiteY15" fmla="*/ 633413 h 2366963"/>
              <a:gd name="connsiteX16" fmla="*/ 223837 w 4171950"/>
              <a:gd name="connsiteY16" fmla="*/ 681038 h 2366963"/>
              <a:gd name="connsiteX17" fmla="*/ 252412 w 4171950"/>
              <a:gd name="connsiteY17" fmla="*/ 681038 h 2366963"/>
              <a:gd name="connsiteX18" fmla="*/ 252412 w 4171950"/>
              <a:gd name="connsiteY18" fmla="*/ 757238 h 2366963"/>
              <a:gd name="connsiteX19" fmla="*/ 280987 w 4171950"/>
              <a:gd name="connsiteY19" fmla="*/ 757238 h 2366963"/>
              <a:gd name="connsiteX20" fmla="*/ 280987 w 4171950"/>
              <a:gd name="connsiteY20" fmla="*/ 804863 h 2366963"/>
              <a:gd name="connsiteX21" fmla="*/ 342900 w 4171950"/>
              <a:gd name="connsiteY21" fmla="*/ 804863 h 2366963"/>
              <a:gd name="connsiteX22" fmla="*/ 342900 w 4171950"/>
              <a:gd name="connsiteY22" fmla="*/ 919163 h 2366963"/>
              <a:gd name="connsiteX23" fmla="*/ 395287 w 4171950"/>
              <a:gd name="connsiteY23" fmla="*/ 919163 h 2366963"/>
              <a:gd name="connsiteX24" fmla="*/ 395287 w 4171950"/>
              <a:gd name="connsiteY24" fmla="*/ 933450 h 2366963"/>
              <a:gd name="connsiteX25" fmla="*/ 452437 w 4171950"/>
              <a:gd name="connsiteY25" fmla="*/ 933450 h 2366963"/>
              <a:gd name="connsiteX26" fmla="*/ 452437 w 4171950"/>
              <a:gd name="connsiteY26" fmla="*/ 1023938 h 2366963"/>
              <a:gd name="connsiteX27" fmla="*/ 490537 w 4171950"/>
              <a:gd name="connsiteY27" fmla="*/ 1023938 h 2366963"/>
              <a:gd name="connsiteX28" fmla="*/ 490537 w 4171950"/>
              <a:gd name="connsiteY28" fmla="*/ 1081088 h 2366963"/>
              <a:gd name="connsiteX29" fmla="*/ 542925 w 4171950"/>
              <a:gd name="connsiteY29" fmla="*/ 1081088 h 2366963"/>
              <a:gd name="connsiteX30" fmla="*/ 542925 w 4171950"/>
              <a:gd name="connsiteY30" fmla="*/ 1147763 h 2366963"/>
              <a:gd name="connsiteX31" fmla="*/ 723900 w 4171950"/>
              <a:gd name="connsiteY31" fmla="*/ 1147763 h 2366963"/>
              <a:gd name="connsiteX32" fmla="*/ 723900 w 4171950"/>
              <a:gd name="connsiteY32" fmla="*/ 1290638 h 2366963"/>
              <a:gd name="connsiteX33" fmla="*/ 733425 w 4171950"/>
              <a:gd name="connsiteY33" fmla="*/ 1290638 h 2366963"/>
              <a:gd name="connsiteX34" fmla="*/ 733425 w 4171950"/>
              <a:gd name="connsiteY34" fmla="*/ 1333500 h 2366963"/>
              <a:gd name="connsiteX35" fmla="*/ 847725 w 4171950"/>
              <a:gd name="connsiteY35" fmla="*/ 1333500 h 2366963"/>
              <a:gd name="connsiteX36" fmla="*/ 847725 w 4171950"/>
              <a:gd name="connsiteY36" fmla="*/ 1371600 h 2366963"/>
              <a:gd name="connsiteX37" fmla="*/ 904875 w 4171950"/>
              <a:gd name="connsiteY37" fmla="*/ 1371600 h 2366963"/>
              <a:gd name="connsiteX38" fmla="*/ 904875 w 4171950"/>
              <a:gd name="connsiteY38" fmla="*/ 1433513 h 2366963"/>
              <a:gd name="connsiteX39" fmla="*/ 914400 w 4171950"/>
              <a:gd name="connsiteY39" fmla="*/ 1433513 h 2366963"/>
              <a:gd name="connsiteX40" fmla="*/ 914400 w 4171950"/>
              <a:gd name="connsiteY40" fmla="*/ 1504950 h 2366963"/>
              <a:gd name="connsiteX41" fmla="*/ 928687 w 4171950"/>
              <a:gd name="connsiteY41" fmla="*/ 1504950 h 2366963"/>
              <a:gd name="connsiteX42" fmla="*/ 928687 w 4171950"/>
              <a:gd name="connsiteY42" fmla="*/ 1524000 h 2366963"/>
              <a:gd name="connsiteX43" fmla="*/ 1076325 w 4171950"/>
              <a:gd name="connsiteY43" fmla="*/ 1524000 h 2366963"/>
              <a:gd name="connsiteX44" fmla="*/ 1076325 w 4171950"/>
              <a:gd name="connsiteY44" fmla="*/ 1671638 h 2366963"/>
              <a:gd name="connsiteX45" fmla="*/ 1090612 w 4171950"/>
              <a:gd name="connsiteY45" fmla="*/ 1671638 h 2366963"/>
              <a:gd name="connsiteX46" fmla="*/ 1090612 w 4171950"/>
              <a:gd name="connsiteY46" fmla="*/ 1690688 h 2366963"/>
              <a:gd name="connsiteX47" fmla="*/ 1181100 w 4171950"/>
              <a:gd name="connsiteY47" fmla="*/ 1690688 h 2366963"/>
              <a:gd name="connsiteX48" fmla="*/ 1181100 w 4171950"/>
              <a:gd name="connsiteY48" fmla="*/ 1766888 h 2366963"/>
              <a:gd name="connsiteX49" fmla="*/ 1271587 w 4171950"/>
              <a:gd name="connsiteY49" fmla="*/ 1766888 h 2366963"/>
              <a:gd name="connsiteX50" fmla="*/ 1271587 w 4171950"/>
              <a:gd name="connsiteY50" fmla="*/ 1814513 h 2366963"/>
              <a:gd name="connsiteX51" fmla="*/ 1300162 w 4171950"/>
              <a:gd name="connsiteY51" fmla="*/ 1814513 h 2366963"/>
              <a:gd name="connsiteX52" fmla="*/ 1300162 w 4171950"/>
              <a:gd name="connsiteY52" fmla="*/ 1871663 h 2366963"/>
              <a:gd name="connsiteX53" fmla="*/ 1590675 w 4171950"/>
              <a:gd name="connsiteY53" fmla="*/ 1876425 h 2366963"/>
              <a:gd name="connsiteX54" fmla="*/ 1590675 w 4171950"/>
              <a:gd name="connsiteY54" fmla="*/ 1938338 h 2366963"/>
              <a:gd name="connsiteX55" fmla="*/ 1905000 w 4171950"/>
              <a:gd name="connsiteY55" fmla="*/ 1938338 h 2366963"/>
              <a:gd name="connsiteX56" fmla="*/ 1905000 w 4171950"/>
              <a:gd name="connsiteY56" fmla="*/ 2000250 h 2366963"/>
              <a:gd name="connsiteX57" fmla="*/ 1995487 w 4171950"/>
              <a:gd name="connsiteY57" fmla="*/ 2000250 h 2366963"/>
              <a:gd name="connsiteX58" fmla="*/ 1995487 w 4171950"/>
              <a:gd name="connsiteY58" fmla="*/ 2033588 h 2366963"/>
              <a:gd name="connsiteX59" fmla="*/ 2066925 w 4171950"/>
              <a:gd name="connsiteY59" fmla="*/ 2033588 h 2366963"/>
              <a:gd name="connsiteX60" fmla="*/ 2066925 w 4171950"/>
              <a:gd name="connsiteY60" fmla="*/ 2081213 h 2366963"/>
              <a:gd name="connsiteX61" fmla="*/ 2157412 w 4171950"/>
              <a:gd name="connsiteY61" fmla="*/ 2081213 h 2366963"/>
              <a:gd name="connsiteX62" fmla="*/ 2157412 w 4171950"/>
              <a:gd name="connsiteY62" fmla="*/ 2109788 h 2366963"/>
              <a:gd name="connsiteX63" fmla="*/ 2295525 w 4171950"/>
              <a:gd name="connsiteY63" fmla="*/ 2109788 h 2366963"/>
              <a:gd name="connsiteX64" fmla="*/ 2295525 w 4171950"/>
              <a:gd name="connsiteY64" fmla="*/ 2124075 h 2366963"/>
              <a:gd name="connsiteX65" fmla="*/ 2514600 w 4171950"/>
              <a:gd name="connsiteY65" fmla="*/ 2124075 h 2366963"/>
              <a:gd name="connsiteX66" fmla="*/ 2514600 w 4171950"/>
              <a:gd name="connsiteY66" fmla="*/ 2133600 h 2366963"/>
              <a:gd name="connsiteX67" fmla="*/ 2581275 w 4171950"/>
              <a:gd name="connsiteY67" fmla="*/ 2133600 h 2366963"/>
              <a:gd name="connsiteX68" fmla="*/ 2581275 w 4171950"/>
              <a:gd name="connsiteY68" fmla="*/ 2181225 h 2366963"/>
              <a:gd name="connsiteX69" fmla="*/ 2676525 w 4171950"/>
              <a:gd name="connsiteY69" fmla="*/ 2181225 h 2366963"/>
              <a:gd name="connsiteX70" fmla="*/ 2676525 w 4171950"/>
              <a:gd name="connsiteY70" fmla="*/ 2209800 h 2366963"/>
              <a:gd name="connsiteX71" fmla="*/ 2771775 w 4171950"/>
              <a:gd name="connsiteY71" fmla="*/ 2209800 h 2366963"/>
              <a:gd name="connsiteX72" fmla="*/ 2771775 w 4171950"/>
              <a:gd name="connsiteY72" fmla="*/ 2233613 h 2366963"/>
              <a:gd name="connsiteX73" fmla="*/ 2871787 w 4171950"/>
              <a:gd name="connsiteY73" fmla="*/ 2233613 h 2366963"/>
              <a:gd name="connsiteX74" fmla="*/ 2871787 w 4171950"/>
              <a:gd name="connsiteY74" fmla="*/ 2247900 h 2366963"/>
              <a:gd name="connsiteX75" fmla="*/ 2900362 w 4171950"/>
              <a:gd name="connsiteY75" fmla="*/ 2247900 h 2366963"/>
              <a:gd name="connsiteX76" fmla="*/ 2905125 w 4171950"/>
              <a:gd name="connsiteY76" fmla="*/ 2314575 h 2366963"/>
              <a:gd name="connsiteX77" fmla="*/ 2914650 w 4171950"/>
              <a:gd name="connsiteY77" fmla="*/ 2314575 h 2366963"/>
              <a:gd name="connsiteX78" fmla="*/ 2914650 w 4171950"/>
              <a:gd name="connsiteY78" fmla="*/ 2366963 h 2366963"/>
              <a:gd name="connsiteX79" fmla="*/ 4171950 w 4171950"/>
              <a:gd name="connsiteY79" fmla="*/ 2366963 h 2366963"/>
              <a:gd name="connsiteX0" fmla="*/ 0 w 4171950"/>
              <a:gd name="connsiteY0" fmla="*/ 0 h 2366963"/>
              <a:gd name="connsiteX1" fmla="*/ 52387 w 4171950"/>
              <a:gd name="connsiteY1" fmla="*/ 0 h 2366963"/>
              <a:gd name="connsiteX2" fmla="*/ 52387 w 4171950"/>
              <a:gd name="connsiteY2" fmla="*/ 28575 h 2366963"/>
              <a:gd name="connsiteX3" fmla="*/ 90487 w 4171950"/>
              <a:gd name="connsiteY3" fmla="*/ 28575 h 2366963"/>
              <a:gd name="connsiteX4" fmla="*/ 90487 w 4171950"/>
              <a:gd name="connsiteY4" fmla="*/ 42863 h 2366963"/>
              <a:gd name="connsiteX5" fmla="*/ 104775 w 4171950"/>
              <a:gd name="connsiteY5" fmla="*/ 42863 h 2366963"/>
              <a:gd name="connsiteX6" fmla="*/ 104775 w 4171950"/>
              <a:gd name="connsiteY6" fmla="*/ 119063 h 2366963"/>
              <a:gd name="connsiteX7" fmla="*/ 128587 w 4171950"/>
              <a:gd name="connsiteY7" fmla="*/ 119063 h 2366963"/>
              <a:gd name="connsiteX8" fmla="*/ 128587 w 4171950"/>
              <a:gd name="connsiteY8" fmla="*/ 180975 h 2366963"/>
              <a:gd name="connsiteX9" fmla="*/ 157162 w 4171950"/>
              <a:gd name="connsiteY9" fmla="*/ 180975 h 2366963"/>
              <a:gd name="connsiteX10" fmla="*/ 157162 w 4171950"/>
              <a:gd name="connsiteY10" fmla="*/ 252413 h 2366963"/>
              <a:gd name="connsiteX11" fmla="*/ 171450 w 4171950"/>
              <a:gd name="connsiteY11" fmla="*/ 252413 h 2366963"/>
              <a:gd name="connsiteX12" fmla="*/ 171450 w 4171950"/>
              <a:gd name="connsiteY12" fmla="*/ 366713 h 2366963"/>
              <a:gd name="connsiteX13" fmla="*/ 185737 w 4171950"/>
              <a:gd name="connsiteY13" fmla="*/ 366713 h 2366963"/>
              <a:gd name="connsiteX14" fmla="*/ 185737 w 4171950"/>
              <a:gd name="connsiteY14" fmla="*/ 633413 h 2366963"/>
              <a:gd name="connsiteX15" fmla="*/ 223837 w 4171950"/>
              <a:gd name="connsiteY15" fmla="*/ 633413 h 2366963"/>
              <a:gd name="connsiteX16" fmla="*/ 223837 w 4171950"/>
              <a:gd name="connsiteY16" fmla="*/ 681038 h 2366963"/>
              <a:gd name="connsiteX17" fmla="*/ 252412 w 4171950"/>
              <a:gd name="connsiteY17" fmla="*/ 681038 h 2366963"/>
              <a:gd name="connsiteX18" fmla="*/ 252412 w 4171950"/>
              <a:gd name="connsiteY18" fmla="*/ 757238 h 2366963"/>
              <a:gd name="connsiteX19" fmla="*/ 280987 w 4171950"/>
              <a:gd name="connsiteY19" fmla="*/ 757238 h 2366963"/>
              <a:gd name="connsiteX20" fmla="*/ 280987 w 4171950"/>
              <a:gd name="connsiteY20" fmla="*/ 804863 h 2366963"/>
              <a:gd name="connsiteX21" fmla="*/ 342900 w 4171950"/>
              <a:gd name="connsiteY21" fmla="*/ 804863 h 2366963"/>
              <a:gd name="connsiteX22" fmla="*/ 342900 w 4171950"/>
              <a:gd name="connsiteY22" fmla="*/ 919163 h 2366963"/>
              <a:gd name="connsiteX23" fmla="*/ 395287 w 4171950"/>
              <a:gd name="connsiteY23" fmla="*/ 919163 h 2366963"/>
              <a:gd name="connsiteX24" fmla="*/ 395287 w 4171950"/>
              <a:gd name="connsiteY24" fmla="*/ 933450 h 2366963"/>
              <a:gd name="connsiteX25" fmla="*/ 452437 w 4171950"/>
              <a:gd name="connsiteY25" fmla="*/ 933450 h 2366963"/>
              <a:gd name="connsiteX26" fmla="*/ 452437 w 4171950"/>
              <a:gd name="connsiteY26" fmla="*/ 1023938 h 2366963"/>
              <a:gd name="connsiteX27" fmla="*/ 490537 w 4171950"/>
              <a:gd name="connsiteY27" fmla="*/ 1023938 h 2366963"/>
              <a:gd name="connsiteX28" fmla="*/ 490537 w 4171950"/>
              <a:gd name="connsiteY28" fmla="*/ 1081088 h 2366963"/>
              <a:gd name="connsiteX29" fmla="*/ 542925 w 4171950"/>
              <a:gd name="connsiteY29" fmla="*/ 1081088 h 2366963"/>
              <a:gd name="connsiteX30" fmla="*/ 542925 w 4171950"/>
              <a:gd name="connsiteY30" fmla="*/ 1147763 h 2366963"/>
              <a:gd name="connsiteX31" fmla="*/ 723900 w 4171950"/>
              <a:gd name="connsiteY31" fmla="*/ 1147763 h 2366963"/>
              <a:gd name="connsiteX32" fmla="*/ 723900 w 4171950"/>
              <a:gd name="connsiteY32" fmla="*/ 1290638 h 2366963"/>
              <a:gd name="connsiteX33" fmla="*/ 733425 w 4171950"/>
              <a:gd name="connsiteY33" fmla="*/ 1290638 h 2366963"/>
              <a:gd name="connsiteX34" fmla="*/ 733425 w 4171950"/>
              <a:gd name="connsiteY34" fmla="*/ 1333500 h 2366963"/>
              <a:gd name="connsiteX35" fmla="*/ 847725 w 4171950"/>
              <a:gd name="connsiteY35" fmla="*/ 1333500 h 2366963"/>
              <a:gd name="connsiteX36" fmla="*/ 847725 w 4171950"/>
              <a:gd name="connsiteY36" fmla="*/ 1371600 h 2366963"/>
              <a:gd name="connsiteX37" fmla="*/ 904875 w 4171950"/>
              <a:gd name="connsiteY37" fmla="*/ 1371600 h 2366963"/>
              <a:gd name="connsiteX38" fmla="*/ 904875 w 4171950"/>
              <a:gd name="connsiteY38" fmla="*/ 1433513 h 2366963"/>
              <a:gd name="connsiteX39" fmla="*/ 914400 w 4171950"/>
              <a:gd name="connsiteY39" fmla="*/ 1433513 h 2366963"/>
              <a:gd name="connsiteX40" fmla="*/ 914400 w 4171950"/>
              <a:gd name="connsiteY40" fmla="*/ 1504950 h 2366963"/>
              <a:gd name="connsiteX41" fmla="*/ 928687 w 4171950"/>
              <a:gd name="connsiteY41" fmla="*/ 1504950 h 2366963"/>
              <a:gd name="connsiteX42" fmla="*/ 928687 w 4171950"/>
              <a:gd name="connsiteY42" fmla="*/ 1524000 h 2366963"/>
              <a:gd name="connsiteX43" fmla="*/ 1076325 w 4171950"/>
              <a:gd name="connsiteY43" fmla="*/ 1524000 h 2366963"/>
              <a:gd name="connsiteX44" fmla="*/ 1076325 w 4171950"/>
              <a:gd name="connsiteY44" fmla="*/ 1671638 h 2366963"/>
              <a:gd name="connsiteX45" fmla="*/ 1090612 w 4171950"/>
              <a:gd name="connsiteY45" fmla="*/ 1671638 h 2366963"/>
              <a:gd name="connsiteX46" fmla="*/ 1090612 w 4171950"/>
              <a:gd name="connsiteY46" fmla="*/ 1690688 h 2366963"/>
              <a:gd name="connsiteX47" fmla="*/ 1181100 w 4171950"/>
              <a:gd name="connsiteY47" fmla="*/ 1690688 h 2366963"/>
              <a:gd name="connsiteX48" fmla="*/ 1181100 w 4171950"/>
              <a:gd name="connsiteY48" fmla="*/ 1766888 h 2366963"/>
              <a:gd name="connsiteX49" fmla="*/ 1271587 w 4171950"/>
              <a:gd name="connsiteY49" fmla="*/ 1766888 h 2366963"/>
              <a:gd name="connsiteX50" fmla="*/ 1271587 w 4171950"/>
              <a:gd name="connsiteY50" fmla="*/ 1814513 h 2366963"/>
              <a:gd name="connsiteX51" fmla="*/ 1300162 w 4171950"/>
              <a:gd name="connsiteY51" fmla="*/ 1814513 h 2366963"/>
              <a:gd name="connsiteX52" fmla="*/ 1300162 w 4171950"/>
              <a:gd name="connsiteY52" fmla="*/ 1871663 h 2366963"/>
              <a:gd name="connsiteX53" fmla="*/ 1590675 w 4171950"/>
              <a:gd name="connsiteY53" fmla="*/ 1876425 h 2366963"/>
              <a:gd name="connsiteX54" fmla="*/ 1590675 w 4171950"/>
              <a:gd name="connsiteY54" fmla="*/ 1938338 h 2366963"/>
              <a:gd name="connsiteX55" fmla="*/ 1905000 w 4171950"/>
              <a:gd name="connsiteY55" fmla="*/ 1938338 h 2366963"/>
              <a:gd name="connsiteX56" fmla="*/ 1905000 w 4171950"/>
              <a:gd name="connsiteY56" fmla="*/ 2000250 h 2366963"/>
              <a:gd name="connsiteX57" fmla="*/ 1995487 w 4171950"/>
              <a:gd name="connsiteY57" fmla="*/ 2000250 h 2366963"/>
              <a:gd name="connsiteX58" fmla="*/ 1995487 w 4171950"/>
              <a:gd name="connsiteY58" fmla="*/ 2033588 h 2366963"/>
              <a:gd name="connsiteX59" fmla="*/ 2066925 w 4171950"/>
              <a:gd name="connsiteY59" fmla="*/ 2033588 h 2366963"/>
              <a:gd name="connsiteX60" fmla="*/ 2066925 w 4171950"/>
              <a:gd name="connsiteY60" fmla="*/ 2081213 h 2366963"/>
              <a:gd name="connsiteX61" fmla="*/ 2157412 w 4171950"/>
              <a:gd name="connsiteY61" fmla="*/ 2081213 h 2366963"/>
              <a:gd name="connsiteX62" fmla="*/ 2157412 w 4171950"/>
              <a:gd name="connsiteY62" fmla="*/ 2109788 h 2366963"/>
              <a:gd name="connsiteX63" fmla="*/ 2295525 w 4171950"/>
              <a:gd name="connsiteY63" fmla="*/ 2109788 h 2366963"/>
              <a:gd name="connsiteX64" fmla="*/ 2295525 w 4171950"/>
              <a:gd name="connsiteY64" fmla="*/ 2124075 h 2366963"/>
              <a:gd name="connsiteX65" fmla="*/ 2514600 w 4171950"/>
              <a:gd name="connsiteY65" fmla="*/ 2124075 h 2366963"/>
              <a:gd name="connsiteX66" fmla="*/ 2514600 w 4171950"/>
              <a:gd name="connsiteY66" fmla="*/ 2133600 h 2366963"/>
              <a:gd name="connsiteX67" fmla="*/ 2581275 w 4171950"/>
              <a:gd name="connsiteY67" fmla="*/ 2133600 h 2366963"/>
              <a:gd name="connsiteX68" fmla="*/ 2581275 w 4171950"/>
              <a:gd name="connsiteY68" fmla="*/ 2181225 h 2366963"/>
              <a:gd name="connsiteX69" fmla="*/ 2676525 w 4171950"/>
              <a:gd name="connsiteY69" fmla="*/ 2181225 h 2366963"/>
              <a:gd name="connsiteX70" fmla="*/ 2676525 w 4171950"/>
              <a:gd name="connsiteY70" fmla="*/ 2209800 h 2366963"/>
              <a:gd name="connsiteX71" fmla="*/ 2771775 w 4171950"/>
              <a:gd name="connsiteY71" fmla="*/ 2209800 h 2366963"/>
              <a:gd name="connsiteX72" fmla="*/ 2771775 w 4171950"/>
              <a:gd name="connsiteY72" fmla="*/ 2233613 h 2366963"/>
              <a:gd name="connsiteX73" fmla="*/ 2871787 w 4171950"/>
              <a:gd name="connsiteY73" fmla="*/ 2233613 h 2366963"/>
              <a:gd name="connsiteX74" fmla="*/ 2871787 w 4171950"/>
              <a:gd name="connsiteY74" fmla="*/ 2247900 h 2366963"/>
              <a:gd name="connsiteX75" fmla="*/ 2900362 w 4171950"/>
              <a:gd name="connsiteY75" fmla="*/ 2247900 h 2366963"/>
              <a:gd name="connsiteX76" fmla="*/ 2902744 w 4171950"/>
              <a:gd name="connsiteY76" fmla="*/ 2314575 h 2366963"/>
              <a:gd name="connsiteX77" fmla="*/ 2914650 w 4171950"/>
              <a:gd name="connsiteY77" fmla="*/ 2314575 h 2366963"/>
              <a:gd name="connsiteX78" fmla="*/ 2914650 w 4171950"/>
              <a:gd name="connsiteY78" fmla="*/ 2366963 h 2366963"/>
              <a:gd name="connsiteX79" fmla="*/ 4171950 w 4171950"/>
              <a:gd name="connsiteY79" fmla="*/ 2366963 h 2366963"/>
              <a:gd name="connsiteX0" fmla="*/ 0 w 4152900"/>
              <a:gd name="connsiteY0" fmla="*/ 0 h 2366963"/>
              <a:gd name="connsiteX1" fmla="*/ 33337 w 4152900"/>
              <a:gd name="connsiteY1" fmla="*/ 0 h 2366963"/>
              <a:gd name="connsiteX2" fmla="*/ 33337 w 4152900"/>
              <a:gd name="connsiteY2" fmla="*/ 28575 h 2366963"/>
              <a:gd name="connsiteX3" fmla="*/ 71437 w 4152900"/>
              <a:gd name="connsiteY3" fmla="*/ 28575 h 2366963"/>
              <a:gd name="connsiteX4" fmla="*/ 71437 w 4152900"/>
              <a:gd name="connsiteY4" fmla="*/ 42863 h 2366963"/>
              <a:gd name="connsiteX5" fmla="*/ 85725 w 4152900"/>
              <a:gd name="connsiteY5" fmla="*/ 42863 h 2366963"/>
              <a:gd name="connsiteX6" fmla="*/ 85725 w 4152900"/>
              <a:gd name="connsiteY6" fmla="*/ 119063 h 2366963"/>
              <a:gd name="connsiteX7" fmla="*/ 109537 w 4152900"/>
              <a:gd name="connsiteY7" fmla="*/ 119063 h 2366963"/>
              <a:gd name="connsiteX8" fmla="*/ 109537 w 4152900"/>
              <a:gd name="connsiteY8" fmla="*/ 180975 h 2366963"/>
              <a:gd name="connsiteX9" fmla="*/ 138112 w 4152900"/>
              <a:gd name="connsiteY9" fmla="*/ 180975 h 2366963"/>
              <a:gd name="connsiteX10" fmla="*/ 138112 w 4152900"/>
              <a:gd name="connsiteY10" fmla="*/ 252413 h 2366963"/>
              <a:gd name="connsiteX11" fmla="*/ 152400 w 4152900"/>
              <a:gd name="connsiteY11" fmla="*/ 252413 h 2366963"/>
              <a:gd name="connsiteX12" fmla="*/ 152400 w 4152900"/>
              <a:gd name="connsiteY12" fmla="*/ 366713 h 2366963"/>
              <a:gd name="connsiteX13" fmla="*/ 166687 w 4152900"/>
              <a:gd name="connsiteY13" fmla="*/ 366713 h 2366963"/>
              <a:gd name="connsiteX14" fmla="*/ 166687 w 4152900"/>
              <a:gd name="connsiteY14" fmla="*/ 633413 h 2366963"/>
              <a:gd name="connsiteX15" fmla="*/ 204787 w 4152900"/>
              <a:gd name="connsiteY15" fmla="*/ 633413 h 2366963"/>
              <a:gd name="connsiteX16" fmla="*/ 204787 w 4152900"/>
              <a:gd name="connsiteY16" fmla="*/ 681038 h 2366963"/>
              <a:gd name="connsiteX17" fmla="*/ 233362 w 4152900"/>
              <a:gd name="connsiteY17" fmla="*/ 681038 h 2366963"/>
              <a:gd name="connsiteX18" fmla="*/ 233362 w 4152900"/>
              <a:gd name="connsiteY18" fmla="*/ 757238 h 2366963"/>
              <a:gd name="connsiteX19" fmla="*/ 261937 w 4152900"/>
              <a:gd name="connsiteY19" fmla="*/ 757238 h 2366963"/>
              <a:gd name="connsiteX20" fmla="*/ 261937 w 4152900"/>
              <a:gd name="connsiteY20" fmla="*/ 804863 h 2366963"/>
              <a:gd name="connsiteX21" fmla="*/ 323850 w 4152900"/>
              <a:gd name="connsiteY21" fmla="*/ 804863 h 2366963"/>
              <a:gd name="connsiteX22" fmla="*/ 323850 w 4152900"/>
              <a:gd name="connsiteY22" fmla="*/ 919163 h 2366963"/>
              <a:gd name="connsiteX23" fmla="*/ 376237 w 4152900"/>
              <a:gd name="connsiteY23" fmla="*/ 919163 h 2366963"/>
              <a:gd name="connsiteX24" fmla="*/ 376237 w 4152900"/>
              <a:gd name="connsiteY24" fmla="*/ 933450 h 2366963"/>
              <a:gd name="connsiteX25" fmla="*/ 433387 w 4152900"/>
              <a:gd name="connsiteY25" fmla="*/ 933450 h 2366963"/>
              <a:gd name="connsiteX26" fmla="*/ 433387 w 4152900"/>
              <a:gd name="connsiteY26" fmla="*/ 1023938 h 2366963"/>
              <a:gd name="connsiteX27" fmla="*/ 471487 w 4152900"/>
              <a:gd name="connsiteY27" fmla="*/ 1023938 h 2366963"/>
              <a:gd name="connsiteX28" fmla="*/ 471487 w 4152900"/>
              <a:gd name="connsiteY28" fmla="*/ 1081088 h 2366963"/>
              <a:gd name="connsiteX29" fmla="*/ 523875 w 4152900"/>
              <a:gd name="connsiteY29" fmla="*/ 1081088 h 2366963"/>
              <a:gd name="connsiteX30" fmla="*/ 523875 w 4152900"/>
              <a:gd name="connsiteY30" fmla="*/ 1147763 h 2366963"/>
              <a:gd name="connsiteX31" fmla="*/ 704850 w 4152900"/>
              <a:gd name="connsiteY31" fmla="*/ 1147763 h 2366963"/>
              <a:gd name="connsiteX32" fmla="*/ 704850 w 4152900"/>
              <a:gd name="connsiteY32" fmla="*/ 1290638 h 2366963"/>
              <a:gd name="connsiteX33" fmla="*/ 714375 w 4152900"/>
              <a:gd name="connsiteY33" fmla="*/ 1290638 h 2366963"/>
              <a:gd name="connsiteX34" fmla="*/ 714375 w 4152900"/>
              <a:gd name="connsiteY34" fmla="*/ 1333500 h 2366963"/>
              <a:gd name="connsiteX35" fmla="*/ 828675 w 4152900"/>
              <a:gd name="connsiteY35" fmla="*/ 1333500 h 2366963"/>
              <a:gd name="connsiteX36" fmla="*/ 828675 w 4152900"/>
              <a:gd name="connsiteY36" fmla="*/ 1371600 h 2366963"/>
              <a:gd name="connsiteX37" fmla="*/ 885825 w 4152900"/>
              <a:gd name="connsiteY37" fmla="*/ 1371600 h 2366963"/>
              <a:gd name="connsiteX38" fmla="*/ 885825 w 4152900"/>
              <a:gd name="connsiteY38" fmla="*/ 1433513 h 2366963"/>
              <a:gd name="connsiteX39" fmla="*/ 895350 w 4152900"/>
              <a:gd name="connsiteY39" fmla="*/ 1433513 h 2366963"/>
              <a:gd name="connsiteX40" fmla="*/ 895350 w 4152900"/>
              <a:gd name="connsiteY40" fmla="*/ 1504950 h 2366963"/>
              <a:gd name="connsiteX41" fmla="*/ 909637 w 4152900"/>
              <a:gd name="connsiteY41" fmla="*/ 1504950 h 2366963"/>
              <a:gd name="connsiteX42" fmla="*/ 909637 w 4152900"/>
              <a:gd name="connsiteY42" fmla="*/ 1524000 h 2366963"/>
              <a:gd name="connsiteX43" fmla="*/ 1057275 w 4152900"/>
              <a:gd name="connsiteY43" fmla="*/ 1524000 h 2366963"/>
              <a:gd name="connsiteX44" fmla="*/ 1057275 w 4152900"/>
              <a:gd name="connsiteY44" fmla="*/ 1671638 h 2366963"/>
              <a:gd name="connsiteX45" fmla="*/ 1071562 w 4152900"/>
              <a:gd name="connsiteY45" fmla="*/ 1671638 h 2366963"/>
              <a:gd name="connsiteX46" fmla="*/ 1071562 w 4152900"/>
              <a:gd name="connsiteY46" fmla="*/ 1690688 h 2366963"/>
              <a:gd name="connsiteX47" fmla="*/ 1162050 w 4152900"/>
              <a:gd name="connsiteY47" fmla="*/ 1690688 h 2366963"/>
              <a:gd name="connsiteX48" fmla="*/ 1162050 w 4152900"/>
              <a:gd name="connsiteY48" fmla="*/ 1766888 h 2366963"/>
              <a:gd name="connsiteX49" fmla="*/ 1252537 w 4152900"/>
              <a:gd name="connsiteY49" fmla="*/ 1766888 h 2366963"/>
              <a:gd name="connsiteX50" fmla="*/ 1252537 w 4152900"/>
              <a:gd name="connsiteY50" fmla="*/ 1814513 h 2366963"/>
              <a:gd name="connsiteX51" fmla="*/ 1281112 w 4152900"/>
              <a:gd name="connsiteY51" fmla="*/ 1814513 h 2366963"/>
              <a:gd name="connsiteX52" fmla="*/ 1281112 w 4152900"/>
              <a:gd name="connsiteY52" fmla="*/ 1871663 h 2366963"/>
              <a:gd name="connsiteX53" fmla="*/ 1571625 w 4152900"/>
              <a:gd name="connsiteY53" fmla="*/ 1876425 h 2366963"/>
              <a:gd name="connsiteX54" fmla="*/ 1571625 w 4152900"/>
              <a:gd name="connsiteY54" fmla="*/ 1938338 h 2366963"/>
              <a:gd name="connsiteX55" fmla="*/ 1885950 w 4152900"/>
              <a:gd name="connsiteY55" fmla="*/ 1938338 h 2366963"/>
              <a:gd name="connsiteX56" fmla="*/ 1885950 w 4152900"/>
              <a:gd name="connsiteY56" fmla="*/ 2000250 h 2366963"/>
              <a:gd name="connsiteX57" fmla="*/ 1976437 w 4152900"/>
              <a:gd name="connsiteY57" fmla="*/ 2000250 h 2366963"/>
              <a:gd name="connsiteX58" fmla="*/ 1976437 w 4152900"/>
              <a:gd name="connsiteY58" fmla="*/ 2033588 h 2366963"/>
              <a:gd name="connsiteX59" fmla="*/ 2047875 w 4152900"/>
              <a:gd name="connsiteY59" fmla="*/ 2033588 h 2366963"/>
              <a:gd name="connsiteX60" fmla="*/ 2047875 w 4152900"/>
              <a:gd name="connsiteY60" fmla="*/ 2081213 h 2366963"/>
              <a:gd name="connsiteX61" fmla="*/ 2138362 w 4152900"/>
              <a:gd name="connsiteY61" fmla="*/ 2081213 h 2366963"/>
              <a:gd name="connsiteX62" fmla="*/ 2138362 w 4152900"/>
              <a:gd name="connsiteY62" fmla="*/ 2109788 h 2366963"/>
              <a:gd name="connsiteX63" fmla="*/ 2276475 w 4152900"/>
              <a:gd name="connsiteY63" fmla="*/ 2109788 h 2366963"/>
              <a:gd name="connsiteX64" fmla="*/ 2276475 w 4152900"/>
              <a:gd name="connsiteY64" fmla="*/ 2124075 h 2366963"/>
              <a:gd name="connsiteX65" fmla="*/ 2495550 w 4152900"/>
              <a:gd name="connsiteY65" fmla="*/ 2124075 h 2366963"/>
              <a:gd name="connsiteX66" fmla="*/ 2495550 w 4152900"/>
              <a:gd name="connsiteY66" fmla="*/ 2133600 h 2366963"/>
              <a:gd name="connsiteX67" fmla="*/ 2562225 w 4152900"/>
              <a:gd name="connsiteY67" fmla="*/ 2133600 h 2366963"/>
              <a:gd name="connsiteX68" fmla="*/ 2562225 w 4152900"/>
              <a:gd name="connsiteY68" fmla="*/ 2181225 h 2366963"/>
              <a:gd name="connsiteX69" fmla="*/ 2657475 w 4152900"/>
              <a:gd name="connsiteY69" fmla="*/ 2181225 h 2366963"/>
              <a:gd name="connsiteX70" fmla="*/ 2657475 w 4152900"/>
              <a:gd name="connsiteY70" fmla="*/ 2209800 h 2366963"/>
              <a:gd name="connsiteX71" fmla="*/ 2752725 w 4152900"/>
              <a:gd name="connsiteY71" fmla="*/ 2209800 h 2366963"/>
              <a:gd name="connsiteX72" fmla="*/ 2752725 w 4152900"/>
              <a:gd name="connsiteY72" fmla="*/ 2233613 h 2366963"/>
              <a:gd name="connsiteX73" fmla="*/ 2852737 w 4152900"/>
              <a:gd name="connsiteY73" fmla="*/ 2233613 h 2366963"/>
              <a:gd name="connsiteX74" fmla="*/ 2852737 w 4152900"/>
              <a:gd name="connsiteY74" fmla="*/ 2247900 h 2366963"/>
              <a:gd name="connsiteX75" fmla="*/ 2881312 w 4152900"/>
              <a:gd name="connsiteY75" fmla="*/ 2247900 h 2366963"/>
              <a:gd name="connsiteX76" fmla="*/ 2883694 w 4152900"/>
              <a:gd name="connsiteY76" fmla="*/ 2314575 h 2366963"/>
              <a:gd name="connsiteX77" fmla="*/ 2895600 w 4152900"/>
              <a:gd name="connsiteY77" fmla="*/ 2314575 h 2366963"/>
              <a:gd name="connsiteX78" fmla="*/ 2895600 w 4152900"/>
              <a:gd name="connsiteY78" fmla="*/ 2366963 h 2366963"/>
              <a:gd name="connsiteX79" fmla="*/ 4152900 w 4152900"/>
              <a:gd name="connsiteY79" fmla="*/ 2366963 h 2366963"/>
              <a:gd name="connsiteX0" fmla="*/ 0 w 4157662"/>
              <a:gd name="connsiteY0" fmla="*/ 0 h 2366963"/>
              <a:gd name="connsiteX1" fmla="*/ 38099 w 4157662"/>
              <a:gd name="connsiteY1" fmla="*/ 0 h 2366963"/>
              <a:gd name="connsiteX2" fmla="*/ 38099 w 4157662"/>
              <a:gd name="connsiteY2" fmla="*/ 28575 h 2366963"/>
              <a:gd name="connsiteX3" fmla="*/ 76199 w 4157662"/>
              <a:gd name="connsiteY3" fmla="*/ 28575 h 2366963"/>
              <a:gd name="connsiteX4" fmla="*/ 76199 w 4157662"/>
              <a:gd name="connsiteY4" fmla="*/ 42863 h 2366963"/>
              <a:gd name="connsiteX5" fmla="*/ 90487 w 4157662"/>
              <a:gd name="connsiteY5" fmla="*/ 42863 h 2366963"/>
              <a:gd name="connsiteX6" fmla="*/ 90487 w 4157662"/>
              <a:gd name="connsiteY6" fmla="*/ 119063 h 2366963"/>
              <a:gd name="connsiteX7" fmla="*/ 114299 w 4157662"/>
              <a:gd name="connsiteY7" fmla="*/ 119063 h 2366963"/>
              <a:gd name="connsiteX8" fmla="*/ 114299 w 4157662"/>
              <a:gd name="connsiteY8" fmla="*/ 180975 h 2366963"/>
              <a:gd name="connsiteX9" fmla="*/ 142874 w 4157662"/>
              <a:gd name="connsiteY9" fmla="*/ 180975 h 2366963"/>
              <a:gd name="connsiteX10" fmla="*/ 142874 w 4157662"/>
              <a:gd name="connsiteY10" fmla="*/ 252413 h 2366963"/>
              <a:gd name="connsiteX11" fmla="*/ 157162 w 4157662"/>
              <a:gd name="connsiteY11" fmla="*/ 252413 h 2366963"/>
              <a:gd name="connsiteX12" fmla="*/ 157162 w 4157662"/>
              <a:gd name="connsiteY12" fmla="*/ 366713 h 2366963"/>
              <a:gd name="connsiteX13" fmla="*/ 171449 w 4157662"/>
              <a:gd name="connsiteY13" fmla="*/ 366713 h 2366963"/>
              <a:gd name="connsiteX14" fmla="*/ 171449 w 4157662"/>
              <a:gd name="connsiteY14" fmla="*/ 633413 h 2366963"/>
              <a:gd name="connsiteX15" fmla="*/ 209549 w 4157662"/>
              <a:gd name="connsiteY15" fmla="*/ 633413 h 2366963"/>
              <a:gd name="connsiteX16" fmla="*/ 209549 w 4157662"/>
              <a:gd name="connsiteY16" fmla="*/ 681038 h 2366963"/>
              <a:gd name="connsiteX17" fmla="*/ 238124 w 4157662"/>
              <a:gd name="connsiteY17" fmla="*/ 681038 h 2366963"/>
              <a:gd name="connsiteX18" fmla="*/ 238124 w 4157662"/>
              <a:gd name="connsiteY18" fmla="*/ 757238 h 2366963"/>
              <a:gd name="connsiteX19" fmla="*/ 266699 w 4157662"/>
              <a:gd name="connsiteY19" fmla="*/ 757238 h 2366963"/>
              <a:gd name="connsiteX20" fmla="*/ 266699 w 4157662"/>
              <a:gd name="connsiteY20" fmla="*/ 804863 h 2366963"/>
              <a:gd name="connsiteX21" fmla="*/ 328612 w 4157662"/>
              <a:gd name="connsiteY21" fmla="*/ 804863 h 2366963"/>
              <a:gd name="connsiteX22" fmla="*/ 328612 w 4157662"/>
              <a:gd name="connsiteY22" fmla="*/ 919163 h 2366963"/>
              <a:gd name="connsiteX23" fmla="*/ 380999 w 4157662"/>
              <a:gd name="connsiteY23" fmla="*/ 919163 h 2366963"/>
              <a:gd name="connsiteX24" fmla="*/ 380999 w 4157662"/>
              <a:gd name="connsiteY24" fmla="*/ 933450 h 2366963"/>
              <a:gd name="connsiteX25" fmla="*/ 438149 w 4157662"/>
              <a:gd name="connsiteY25" fmla="*/ 933450 h 2366963"/>
              <a:gd name="connsiteX26" fmla="*/ 438149 w 4157662"/>
              <a:gd name="connsiteY26" fmla="*/ 1023938 h 2366963"/>
              <a:gd name="connsiteX27" fmla="*/ 476249 w 4157662"/>
              <a:gd name="connsiteY27" fmla="*/ 1023938 h 2366963"/>
              <a:gd name="connsiteX28" fmla="*/ 476249 w 4157662"/>
              <a:gd name="connsiteY28" fmla="*/ 1081088 h 2366963"/>
              <a:gd name="connsiteX29" fmla="*/ 528637 w 4157662"/>
              <a:gd name="connsiteY29" fmla="*/ 1081088 h 2366963"/>
              <a:gd name="connsiteX30" fmla="*/ 528637 w 4157662"/>
              <a:gd name="connsiteY30" fmla="*/ 1147763 h 2366963"/>
              <a:gd name="connsiteX31" fmla="*/ 709612 w 4157662"/>
              <a:gd name="connsiteY31" fmla="*/ 1147763 h 2366963"/>
              <a:gd name="connsiteX32" fmla="*/ 709612 w 4157662"/>
              <a:gd name="connsiteY32" fmla="*/ 1290638 h 2366963"/>
              <a:gd name="connsiteX33" fmla="*/ 719137 w 4157662"/>
              <a:gd name="connsiteY33" fmla="*/ 1290638 h 2366963"/>
              <a:gd name="connsiteX34" fmla="*/ 719137 w 4157662"/>
              <a:gd name="connsiteY34" fmla="*/ 1333500 h 2366963"/>
              <a:gd name="connsiteX35" fmla="*/ 833437 w 4157662"/>
              <a:gd name="connsiteY35" fmla="*/ 1333500 h 2366963"/>
              <a:gd name="connsiteX36" fmla="*/ 833437 w 4157662"/>
              <a:gd name="connsiteY36" fmla="*/ 1371600 h 2366963"/>
              <a:gd name="connsiteX37" fmla="*/ 890587 w 4157662"/>
              <a:gd name="connsiteY37" fmla="*/ 1371600 h 2366963"/>
              <a:gd name="connsiteX38" fmla="*/ 890587 w 4157662"/>
              <a:gd name="connsiteY38" fmla="*/ 1433513 h 2366963"/>
              <a:gd name="connsiteX39" fmla="*/ 900112 w 4157662"/>
              <a:gd name="connsiteY39" fmla="*/ 1433513 h 2366963"/>
              <a:gd name="connsiteX40" fmla="*/ 900112 w 4157662"/>
              <a:gd name="connsiteY40" fmla="*/ 1504950 h 2366963"/>
              <a:gd name="connsiteX41" fmla="*/ 914399 w 4157662"/>
              <a:gd name="connsiteY41" fmla="*/ 1504950 h 2366963"/>
              <a:gd name="connsiteX42" fmla="*/ 914399 w 4157662"/>
              <a:gd name="connsiteY42" fmla="*/ 1524000 h 2366963"/>
              <a:gd name="connsiteX43" fmla="*/ 1062037 w 4157662"/>
              <a:gd name="connsiteY43" fmla="*/ 1524000 h 2366963"/>
              <a:gd name="connsiteX44" fmla="*/ 1062037 w 4157662"/>
              <a:gd name="connsiteY44" fmla="*/ 1671638 h 2366963"/>
              <a:gd name="connsiteX45" fmla="*/ 1076324 w 4157662"/>
              <a:gd name="connsiteY45" fmla="*/ 1671638 h 2366963"/>
              <a:gd name="connsiteX46" fmla="*/ 1076324 w 4157662"/>
              <a:gd name="connsiteY46" fmla="*/ 1690688 h 2366963"/>
              <a:gd name="connsiteX47" fmla="*/ 1166812 w 4157662"/>
              <a:gd name="connsiteY47" fmla="*/ 1690688 h 2366963"/>
              <a:gd name="connsiteX48" fmla="*/ 1166812 w 4157662"/>
              <a:gd name="connsiteY48" fmla="*/ 1766888 h 2366963"/>
              <a:gd name="connsiteX49" fmla="*/ 1257299 w 4157662"/>
              <a:gd name="connsiteY49" fmla="*/ 1766888 h 2366963"/>
              <a:gd name="connsiteX50" fmla="*/ 1257299 w 4157662"/>
              <a:gd name="connsiteY50" fmla="*/ 1814513 h 2366963"/>
              <a:gd name="connsiteX51" fmla="*/ 1285874 w 4157662"/>
              <a:gd name="connsiteY51" fmla="*/ 1814513 h 2366963"/>
              <a:gd name="connsiteX52" fmla="*/ 1285874 w 4157662"/>
              <a:gd name="connsiteY52" fmla="*/ 1871663 h 2366963"/>
              <a:gd name="connsiteX53" fmla="*/ 1576387 w 4157662"/>
              <a:gd name="connsiteY53" fmla="*/ 1876425 h 2366963"/>
              <a:gd name="connsiteX54" fmla="*/ 1576387 w 4157662"/>
              <a:gd name="connsiteY54" fmla="*/ 1938338 h 2366963"/>
              <a:gd name="connsiteX55" fmla="*/ 1890712 w 4157662"/>
              <a:gd name="connsiteY55" fmla="*/ 1938338 h 2366963"/>
              <a:gd name="connsiteX56" fmla="*/ 1890712 w 4157662"/>
              <a:gd name="connsiteY56" fmla="*/ 2000250 h 2366963"/>
              <a:gd name="connsiteX57" fmla="*/ 1981199 w 4157662"/>
              <a:gd name="connsiteY57" fmla="*/ 2000250 h 2366963"/>
              <a:gd name="connsiteX58" fmla="*/ 1981199 w 4157662"/>
              <a:gd name="connsiteY58" fmla="*/ 2033588 h 2366963"/>
              <a:gd name="connsiteX59" fmla="*/ 2052637 w 4157662"/>
              <a:gd name="connsiteY59" fmla="*/ 2033588 h 2366963"/>
              <a:gd name="connsiteX60" fmla="*/ 2052637 w 4157662"/>
              <a:gd name="connsiteY60" fmla="*/ 2081213 h 2366963"/>
              <a:gd name="connsiteX61" fmla="*/ 2143124 w 4157662"/>
              <a:gd name="connsiteY61" fmla="*/ 2081213 h 2366963"/>
              <a:gd name="connsiteX62" fmla="*/ 2143124 w 4157662"/>
              <a:gd name="connsiteY62" fmla="*/ 2109788 h 2366963"/>
              <a:gd name="connsiteX63" fmla="*/ 2281237 w 4157662"/>
              <a:gd name="connsiteY63" fmla="*/ 2109788 h 2366963"/>
              <a:gd name="connsiteX64" fmla="*/ 2281237 w 4157662"/>
              <a:gd name="connsiteY64" fmla="*/ 2124075 h 2366963"/>
              <a:gd name="connsiteX65" fmla="*/ 2500312 w 4157662"/>
              <a:gd name="connsiteY65" fmla="*/ 2124075 h 2366963"/>
              <a:gd name="connsiteX66" fmla="*/ 2500312 w 4157662"/>
              <a:gd name="connsiteY66" fmla="*/ 2133600 h 2366963"/>
              <a:gd name="connsiteX67" fmla="*/ 2566987 w 4157662"/>
              <a:gd name="connsiteY67" fmla="*/ 2133600 h 2366963"/>
              <a:gd name="connsiteX68" fmla="*/ 2566987 w 4157662"/>
              <a:gd name="connsiteY68" fmla="*/ 2181225 h 2366963"/>
              <a:gd name="connsiteX69" fmla="*/ 2662237 w 4157662"/>
              <a:gd name="connsiteY69" fmla="*/ 2181225 h 2366963"/>
              <a:gd name="connsiteX70" fmla="*/ 2662237 w 4157662"/>
              <a:gd name="connsiteY70" fmla="*/ 2209800 h 2366963"/>
              <a:gd name="connsiteX71" fmla="*/ 2757487 w 4157662"/>
              <a:gd name="connsiteY71" fmla="*/ 2209800 h 2366963"/>
              <a:gd name="connsiteX72" fmla="*/ 2757487 w 4157662"/>
              <a:gd name="connsiteY72" fmla="*/ 2233613 h 2366963"/>
              <a:gd name="connsiteX73" fmla="*/ 2857499 w 4157662"/>
              <a:gd name="connsiteY73" fmla="*/ 2233613 h 2366963"/>
              <a:gd name="connsiteX74" fmla="*/ 2857499 w 4157662"/>
              <a:gd name="connsiteY74" fmla="*/ 2247900 h 2366963"/>
              <a:gd name="connsiteX75" fmla="*/ 2886074 w 4157662"/>
              <a:gd name="connsiteY75" fmla="*/ 2247900 h 2366963"/>
              <a:gd name="connsiteX76" fmla="*/ 2888456 w 4157662"/>
              <a:gd name="connsiteY76" fmla="*/ 2314575 h 2366963"/>
              <a:gd name="connsiteX77" fmla="*/ 2900362 w 4157662"/>
              <a:gd name="connsiteY77" fmla="*/ 2314575 h 2366963"/>
              <a:gd name="connsiteX78" fmla="*/ 2900362 w 4157662"/>
              <a:gd name="connsiteY78" fmla="*/ 2366963 h 2366963"/>
              <a:gd name="connsiteX79" fmla="*/ 4157662 w 4157662"/>
              <a:gd name="connsiteY79" fmla="*/ 2366963 h 2366963"/>
              <a:gd name="connsiteX0" fmla="*/ 0 w 4160043"/>
              <a:gd name="connsiteY0" fmla="*/ 0 h 2366963"/>
              <a:gd name="connsiteX1" fmla="*/ 40480 w 4160043"/>
              <a:gd name="connsiteY1" fmla="*/ 0 h 2366963"/>
              <a:gd name="connsiteX2" fmla="*/ 40480 w 4160043"/>
              <a:gd name="connsiteY2" fmla="*/ 28575 h 2366963"/>
              <a:gd name="connsiteX3" fmla="*/ 78580 w 4160043"/>
              <a:gd name="connsiteY3" fmla="*/ 28575 h 2366963"/>
              <a:gd name="connsiteX4" fmla="*/ 78580 w 4160043"/>
              <a:gd name="connsiteY4" fmla="*/ 42863 h 2366963"/>
              <a:gd name="connsiteX5" fmla="*/ 92868 w 4160043"/>
              <a:gd name="connsiteY5" fmla="*/ 42863 h 2366963"/>
              <a:gd name="connsiteX6" fmla="*/ 92868 w 4160043"/>
              <a:gd name="connsiteY6" fmla="*/ 119063 h 2366963"/>
              <a:gd name="connsiteX7" fmla="*/ 116680 w 4160043"/>
              <a:gd name="connsiteY7" fmla="*/ 119063 h 2366963"/>
              <a:gd name="connsiteX8" fmla="*/ 116680 w 4160043"/>
              <a:gd name="connsiteY8" fmla="*/ 180975 h 2366963"/>
              <a:gd name="connsiteX9" fmla="*/ 145255 w 4160043"/>
              <a:gd name="connsiteY9" fmla="*/ 180975 h 2366963"/>
              <a:gd name="connsiteX10" fmla="*/ 145255 w 4160043"/>
              <a:gd name="connsiteY10" fmla="*/ 252413 h 2366963"/>
              <a:gd name="connsiteX11" fmla="*/ 159543 w 4160043"/>
              <a:gd name="connsiteY11" fmla="*/ 252413 h 2366963"/>
              <a:gd name="connsiteX12" fmla="*/ 159543 w 4160043"/>
              <a:gd name="connsiteY12" fmla="*/ 366713 h 2366963"/>
              <a:gd name="connsiteX13" fmla="*/ 173830 w 4160043"/>
              <a:gd name="connsiteY13" fmla="*/ 366713 h 2366963"/>
              <a:gd name="connsiteX14" fmla="*/ 173830 w 4160043"/>
              <a:gd name="connsiteY14" fmla="*/ 633413 h 2366963"/>
              <a:gd name="connsiteX15" fmla="*/ 211930 w 4160043"/>
              <a:gd name="connsiteY15" fmla="*/ 633413 h 2366963"/>
              <a:gd name="connsiteX16" fmla="*/ 211930 w 4160043"/>
              <a:gd name="connsiteY16" fmla="*/ 681038 h 2366963"/>
              <a:gd name="connsiteX17" fmla="*/ 240505 w 4160043"/>
              <a:gd name="connsiteY17" fmla="*/ 681038 h 2366963"/>
              <a:gd name="connsiteX18" fmla="*/ 240505 w 4160043"/>
              <a:gd name="connsiteY18" fmla="*/ 757238 h 2366963"/>
              <a:gd name="connsiteX19" fmla="*/ 269080 w 4160043"/>
              <a:gd name="connsiteY19" fmla="*/ 757238 h 2366963"/>
              <a:gd name="connsiteX20" fmla="*/ 269080 w 4160043"/>
              <a:gd name="connsiteY20" fmla="*/ 804863 h 2366963"/>
              <a:gd name="connsiteX21" fmla="*/ 330993 w 4160043"/>
              <a:gd name="connsiteY21" fmla="*/ 804863 h 2366963"/>
              <a:gd name="connsiteX22" fmla="*/ 330993 w 4160043"/>
              <a:gd name="connsiteY22" fmla="*/ 919163 h 2366963"/>
              <a:gd name="connsiteX23" fmla="*/ 383380 w 4160043"/>
              <a:gd name="connsiteY23" fmla="*/ 919163 h 2366963"/>
              <a:gd name="connsiteX24" fmla="*/ 383380 w 4160043"/>
              <a:gd name="connsiteY24" fmla="*/ 933450 h 2366963"/>
              <a:gd name="connsiteX25" fmla="*/ 440530 w 4160043"/>
              <a:gd name="connsiteY25" fmla="*/ 933450 h 2366963"/>
              <a:gd name="connsiteX26" fmla="*/ 440530 w 4160043"/>
              <a:gd name="connsiteY26" fmla="*/ 1023938 h 2366963"/>
              <a:gd name="connsiteX27" fmla="*/ 478630 w 4160043"/>
              <a:gd name="connsiteY27" fmla="*/ 1023938 h 2366963"/>
              <a:gd name="connsiteX28" fmla="*/ 478630 w 4160043"/>
              <a:gd name="connsiteY28" fmla="*/ 1081088 h 2366963"/>
              <a:gd name="connsiteX29" fmla="*/ 531018 w 4160043"/>
              <a:gd name="connsiteY29" fmla="*/ 1081088 h 2366963"/>
              <a:gd name="connsiteX30" fmla="*/ 531018 w 4160043"/>
              <a:gd name="connsiteY30" fmla="*/ 1147763 h 2366963"/>
              <a:gd name="connsiteX31" fmla="*/ 711993 w 4160043"/>
              <a:gd name="connsiteY31" fmla="*/ 1147763 h 2366963"/>
              <a:gd name="connsiteX32" fmla="*/ 711993 w 4160043"/>
              <a:gd name="connsiteY32" fmla="*/ 1290638 h 2366963"/>
              <a:gd name="connsiteX33" fmla="*/ 721518 w 4160043"/>
              <a:gd name="connsiteY33" fmla="*/ 1290638 h 2366963"/>
              <a:gd name="connsiteX34" fmla="*/ 721518 w 4160043"/>
              <a:gd name="connsiteY34" fmla="*/ 1333500 h 2366963"/>
              <a:gd name="connsiteX35" fmla="*/ 835818 w 4160043"/>
              <a:gd name="connsiteY35" fmla="*/ 1333500 h 2366963"/>
              <a:gd name="connsiteX36" fmla="*/ 835818 w 4160043"/>
              <a:gd name="connsiteY36" fmla="*/ 1371600 h 2366963"/>
              <a:gd name="connsiteX37" fmla="*/ 892968 w 4160043"/>
              <a:gd name="connsiteY37" fmla="*/ 1371600 h 2366963"/>
              <a:gd name="connsiteX38" fmla="*/ 892968 w 4160043"/>
              <a:gd name="connsiteY38" fmla="*/ 1433513 h 2366963"/>
              <a:gd name="connsiteX39" fmla="*/ 902493 w 4160043"/>
              <a:gd name="connsiteY39" fmla="*/ 1433513 h 2366963"/>
              <a:gd name="connsiteX40" fmla="*/ 902493 w 4160043"/>
              <a:gd name="connsiteY40" fmla="*/ 1504950 h 2366963"/>
              <a:gd name="connsiteX41" fmla="*/ 916780 w 4160043"/>
              <a:gd name="connsiteY41" fmla="*/ 1504950 h 2366963"/>
              <a:gd name="connsiteX42" fmla="*/ 916780 w 4160043"/>
              <a:gd name="connsiteY42" fmla="*/ 1524000 h 2366963"/>
              <a:gd name="connsiteX43" fmla="*/ 1064418 w 4160043"/>
              <a:gd name="connsiteY43" fmla="*/ 1524000 h 2366963"/>
              <a:gd name="connsiteX44" fmla="*/ 1064418 w 4160043"/>
              <a:gd name="connsiteY44" fmla="*/ 1671638 h 2366963"/>
              <a:gd name="connsiteX45" fmla="*/ 1078705 w 4160043"/>
              <a:gd name="connsiteY45" fmla="*/ 1671638 h 2366963"/>
              <a:gd name="connsiteX46" fmla="*/ 1078705 w 4160043"/>
              <a:gd name="connsiteY46" fmla="*/ 1690688 h 2366963"/>
              <a:gd name="connsiteX47" fmla="*/ 1169193 w 4160043"/>
              <a:gd name="connsiteY47" fmla="*/ 1690688 h 2366963"/>
              <a:gd name="connsiteX48" fmla="*/ 1169193 w 4160043"/>
              <a:gd name="connsiteY48" fmla="*/ 1766888 h 2366963"/>
              <a:gd name="connsiteX49" fmla="*/ 1259680 w 4160043"/>
              <a:gd name="connsiteY49" fmla="*/ 1766888 h 2366963"/>
              <a:gd name="connsiteX50" fmla="*/ 1259680 w 4160043"/>
              <a:gd name="connsiteY50" fmla="*/ 1814513 h 2366963"/>
              <a:gd name="connsiteX51" fmla="*/ 1288255 w 4160043"/>
              <a:gd name="connsiteY51" fmla="*/ 1814513 h 2366963"/>
              <a:gd name="connsiteX52" fmla="*/ 1288255 w 4160043"/>
              <a:gd name="connsiteY52" fmla="*/ 1871663 h 2366963"/>
              <a:gd name="connsiteX53" fmla="*/ 1578768 w 4160043"/>
              <a:gd name="connsiteY53" fmla="*/ 1876425 h 2366963"/>
              <a:gd name="connsiteX54" fmla="*/ 1578768 w 4160043"/>
              <a:gd name="connsiteY54" fmla="*/ 1938338 h 2366963"/>
              <a:gd name="connsiteX55" fmla="*/ 1893093 w 4160043"/>
              <a:gd name="connsiteY55" fmla="*/ 1938338 h 2366963"/>
              <a:gd name="connsiteX56" fmla="*/ 1893093 w 4160043"/>
              <a:gd name="connsiteY56" fmla="*/ 2000250 h 2366963"/>
              <a:gd name="connsiteX57" fmla="*/ 1983580 w 4160043"/>
              <a:gd name="connsiteY57" fmla="*/ 2000250 h 2366963"/>
              <a:gd name="connsiteX58" fmla="*/ 1983580 w 4160043"/>
              <a:gd name="connsiteY58" fmla="*/ 2033588 h 2366963"/>
              <a:gd name="connsiteX59" fmla="*/ 2055018 w 4160043"/>
              <a:gd name="connsiteY59" fmla="*/ 2033588 h 2366963"/>
              <a:gd name="connsiteX60" fmla="*/ 2055018 w 4160043"/>
              <a:gd name="connsiteY60" fmla="*/ 2081213 h 2366963"/>
              <a:gd name="connsiteX61" fmla="*/ 2145505 w 4160043"/>
              <a:gd name="connsiteY61" fmla="*/ 2081213 h 2366963"/>
              <a:gd name="connsiteX62" fmla="*/ 2145505 w 4160043"/>
              <a:gd name="connsiteY62" fmla="*/ 2109788 h 2366963"/>
              <a:gd name="connsiteX63" fmla="*/ 2283618 w 4160043"/>
              <a:gd name="connsiteY63" fmla="*/ 2109788 h 2366963"/>
              <a:gd name="connsiteX64" fmla="*/ 2283618 w 4160043"/>
              <a:gd name="connsiteY64" fmla="*/ 2124075 h 2366963"/>
              <a:gd name="connsiteX65" fmla="*/ 2502693 w 4160043"/>
              <a:gd name="connsiteY65" fmla="*/ 2124075 h 2366963"/>
              <a:gd name="connsiteX66" fmla="*/ 2502693 w 4160043"/>
              <a:gd name="connsiteY66" fmla="*/ 2133600 h 2366963"/>
              <a:gd name="connsiteX67" fmla="*/ 2569368 w 4160043"/>
              <a:gd name="connsiteY67" fmla="*/ 2133600 h 2366963"/>
              <a:gd name="connsiteX68" fmla="*/ 2569368 w 4160043"/>
              <a:gd name="connsiteY68" fmla="*/ 2181225 h 2366963"/>
              <a:gd name="connsiteX69" fmla="*/ 2664618 w 4160043"/>
              <a:gd name="connsiteY69" fmla="*/ 2181225 h 2366963"/>
              <a:gd name="connsiteX70" fmla="*/ 2664618 w 4160043"/>
              <a:gd name="connsiteY70" fmla="*/ 2209800 h 2366963"/>
              <a:gd name="connsiteX71" fmla="*/ 2759868 w 4160043"/>
              <a:gd name="connsiteY71" fmla="*/ 2209800 h 2366963"/>
              <a:gd name="connsiteX72" fmla="*/ 2759868 w 4160043"/>
              <a:gd name="connsiteY72" fmla="*/ 2233613 h 2366963"/>
              <a:gd name="connsiteX73" fmla="*/ 2859880 w 4160043"/>
              <a:gd name="connsiteY73" fmla="*/ 2233613 h 2366963"/>
              <a:gd name="connsiteX74" fmla="*/ 2859880 w 4160043"/>
              <a:gd name="connsiteY74" fmla="*/ 2247900 h 2366963"/>
              <a:gd name="connsiteX75" fmla="*/ 2888455 w 4160043"/>
              <a:gd name="connsiteY75" fmla="*/ 2247900 h 2366963"/>
              <a:gd name="connsiteX76" fmla="*/ 2890837 w 4160043"/>
              <a:gd name="connsiteY76" fmla="*/ 2314575 h 2366963"/>
              <a:gd name="connsiteX77" fmla="*/ 2902743 w 4160043"/>
              <a:gd name="connsiteY77" fmla="*/ 2314575 h 2366963"/>
              <a:gd name="connsiteX78" fmla="*/ 2902743 w 4160043"/>
              <a:gd name="connsiteY78" fmla="*/ 2366963 h 2366963"/>
              <a:gd name="connsiteX79" fmla="*/ 4160043 w 4160043"/>
              <a:gd name="connsiteY79" fmla="*/ 2366963 h 236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160043" h="2366963">
                <a:moveTo>
                  <a:pt x="0" y="0"/>
                </a:moveTo>
                <a:lnTo>
                  <a:pt x="40480" y="0"/>
                </a:lnTo>
                <a:lnTo>
                  <a:pt x="40480" y="28575"/>
                </a:lnTo>
                <a:lnTo>
                  <a:pt x="78580" y="28575"/>
                </a:lnTo>
                <a:lnTo>
                  <a:pt x="78580" y="42863"/>
                </a:lnTo>
                <a:lnTo>
                  <a:pt x="92868" y="42863"/>
                </a:lnTo>
                <a:lnTo>
                  <a:pt x="92868" y="119063"/>
                </a:lnTo>
                <a:lnTo>
                  <a:pt x="116680" y="119063"/>
                </a:lnTo>
                <a:lnTo>
                  <a:pt x="116680" y="180975"/>
                </a:lnTo>
                <a:lnTo>
                  <a:pt x="145255" y="180975"/>
                </a:lnTo>
                <a:lnTo>
                  <a:pt x="145255" y="252413"/>
                </a:lnTo>
                <a:lnTo>
                  <a:pt x="159543" y="252413"/>
                </a:lnTo>
                <a:lnTo>
                  <a:pt x="159543" y="366713"/>
                </a:lnTo>
                <a:lnTo>
                  <a:pt x="173830" y="366713"/>
                </a:lnTo>
                <a:lnTo>
                  <a:pt x="173830" y="633413"/>
                </a:lnTo>
                <a:lnTo>
                  <a:pt x="211930" y="633413"/>
                </a:lnTo>
                <a:lnTo>
                  <a:pt x="211930" y="681038"/>
                </a:lnTo>
                <a:lnTo>
                  <a:pt x="240505" y="681038"/>
                </a:lnTo>
                <a:lnTo>
                  <a:pt x="240505" y="757238"/>
                </a:lnTo>
                <a:lnTo>
                  <a:pt x="269080" y="757238"/>
                </a:lnTo>
                <a:lnTo>
                  <a:pt x="269080" y="804863"/>
                </a:lnTo>
                <a:lnTo>
                  <a:pt x="330993" y="804863"/>
                </a:lnTo>
                <a:lnTo>
                  <a:pt x="330993" y="919163"/>
                </a:lnTo>
                <a:lnTo>
                  <a:pt x="383380" y="919163"/>
                </a:lnTo>
                <a:lnTo>
                  <a:pt x="383380" y="933450"/>
                </a:lnTo>
                <a:lnTo>
                  <a:pt x="440530" y="933450"/>
                </a:lnTo>
                <a:lnTo>
                  <a:pt x="440530" y="1023938"/>
                </a:lnTo>
                <a:lnTo>
                  <a:pt x="478630" y="1023938"/>
                </a:lnTo>
                <a:lnTo>
                  <a:pt x="478630" y="1081088"/>
                </a:lnTo>
                <a:lnTo>
                  <a:pt x="531018" y="1081088"/>
                </a:lnTo>
                <a:lnTo>
                  <a:pt x="531018" y="1147763"/>
                </a:lnTo>
                <a:lnTo>
                  <a:pt x="711993" y="1147763"/>
                </a:lnTo>
                <a:lnTo>
                  <a:pt x="711993" y="1290638"/>
                </a:lnTo>
                <a:lnTo>
                  <a:pt x="721518" y="1290638"/>
                </a:lnTo>
                <a:lnTo>
                  <a:pt x="721518" y="1333500"/>
                </a:lnTo>
                <a:lnTo>
                  <a:pt x="835818" y="1333500"/>
                </a:lnTo>
                <a:lnTo>
                  <a:pt x="835818" y="1371600"/>
                </a:lnTo>
                <a:lnTo>
                  <a:pt x="892968" y="1371600"/>
                </a:lnTo>
                <a:lnTo>
                  <a:pt x="892968" y="1433513"/>
                </a:lnTo>
                <a:lnTo>
                  <a:pt x="902493" y="1433513"/>
                </a:lnTo>
                <a:lnTo>
                  <a:pt x="902493" y="1504950"/>
                </a:lnTo>
                <a:lnTo>
                  <a:pt x="916780" y="1504950"/>
                </a:lnTo>
                <a:lnTo>
                  <a:pt x="916780" y="1524000"/>
                </a:lnTo>
                <a:lnTo>
                  <a:pt x="1064418" y="1524000"/>
                </a:lnTo>
                <a:lnTo>
                  <a:pt x="1064418" y="1671638"/>
                </a:lnTo>
                <a:lnTo>
                  <a:pt x="1078705" y="1671638"/>
                </a:lnTo>
                <a:lnTo>
                  <a:pt x="1078705" y="1690688"/>
                </a:lnTo>
                <a:lnTo>
                  <a:pt x="1169193" y="1690688"/>
                </a:lnTo>
                <a:lnTo>
                  <a:pt x="1169193" y="1766888"/>
                </a:lnTo>
                <a:lnTo>
                  <a:pt x="1259680" y="1766888"/>
                </a:lnTo>
                <a:lnTo>
                  <a:pt x="1259680" y="1814513"/>
                </a:lnTo>
                <a:lnTo>
                  <a:pt x="1288255" y="1814513"/>
                </a:lnTo>
                <a:lnTo>
                  <a:pt x="1288255" y="1871663"/>
                </a:lnTo>
                <a:lnTo>
                  <a:pt x="1578768" y="1876425"/>
                </a:lnTo>
                <a:lnTo>
                  <a:pt x="1578768" y="1938338"/>
                </a:lnTo>
                <a:lnTo>
                  <a:pt x="1893093" y="1938338"/>
                </a:lnTo>
                <a:lnTo>
                  <a:pt x="1893093" y="2000250"/>
                </a:lnTo>
                <a:lnTo>
                  <a:pt x="1983580" y="2000250"/>
                </a:lnTo>
                <a:lnTo>
                  <a:pt x="1983580" y="2033588"/>
                </a:lnTo>
                <a:lnTo>
                  <a:pt x="2055018" y="2033588"/>
                </a:lnTo>
                <a:lnTo>
                  <a:pt x="2055018" y="2081213"/>
                </a:lnTo>
                <a:lnTo>
                  <a:pt x="2145505" y="2081213"/>
                </a:lnTo>
                <a:lnTo>
                  <a:pt x="2145505" y="2109788"/>
                </a:lnTo>
                <a:lnTo>
                  <a:pt x="2283618" y="2109788"/>
                </a:lnTo>
                <a:lnTo>
                  <a:pt x="2283618" y="2124075"/>
                </a:lnTo>
                <a:lnTo>
                  <a:pt x="2502693" y="2124075"/>
                </a:lnTo>
                <a:lnTo>
                  <a:pt x="2502693" y="2133600"/>
                </a:lnTo>
                <a:lnTo>
                  <a:pt x="2569368" y="2133600"/>
                </a:lnTo>
                <a:lnTo>
                  <a:pt x="2569368" y="2181225"/>
                </a:lnTo>
                <a:lnTo>
                  <a:pt x="2664618" y="2181225"/>
                </a:lnTo>
                <a:lnTo>
                  <a:pt x="2664618" y="2209800"/>
                </a:lnTo>
                <a:lnTo>
                  <a:pt x="2759868" y="2209800"/>
                </a:lnTo>
                <a:lnTo>
                  <a:pt x="2759868" y="2233613"/>
                </a:lnTo>
                <a:lnTo>
                  <a:pt x="2859880" y="2233613"/>
                </a:lnTo>
                <a:lnTo>
                  <a:pt x="2859880" y="2247900"/>
                </a:lnTo>
                <a:lnTo>
                  <a:pt x="2888455" y="2247900"/>
                </a:lnTo>
                <a:lnTo>
                  <a:pt x="2890837" y="2314575"/>
                </a:lnTo>
                <a:lnTo>
                  <a:pt x="2902743" y="2314575"/>
                </a:lnTo>
                <a:lnTo>
                  <a:pt x="2902743" y="2366963"/>
                </a:lnTo>
                <a:lnTo>
                  <a:pt x="4160043" y="2366963"/>
                </a:lnTo>
              </a:path>
            </a:pathLst>
          </a:cu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aphicFrame>
        <p:nvGraphicFramePr>
          <p:cNvPr id="2" name="Tabelle 3">
            <a:extLst>
              <a:ext uri="{FF2B5EF4-FFF2-40B4-BE49-F238E27FC236}">
                <a16:creationId xmlns:a16="http://schemas.microsoft.com/office/drawing/2014/main" id="{ABF1D3FC-455B-450C-BC10-B832166C9C3F}"/>
              </a:ext>
            </a:extLst>
          </p:cNvPr>
          <p:cNvGraphicFramePr>
            <a:graphicFrameLocks noGrp="1"/>
          </p:cNvGraphicFramePr>
          <p:nvPr>
            <p:extLst>
              <p:ext uri="{D42A27DB-BD31-4B8C-83A1-F6EECF244321}">
                <p14:modId xmlns:p14="http://schemas.microsoft.com/office/powerpoint/2010/main" val="3467330068"/>
              </p:ext>
            </p:extLst>
          </p:nvPr>
        </p:nvGraphicFramePr>
        <p:xfrm>
          <a:off x="3491101" y="3268980"/>
          <a:ext cx="2239894" cy="574080"/>
        </p:xfrm>
        <a:graphic>
          <a:graphicData uri="http://schemas.openxmlformats.org/drawingml/2006/table">
            <a:tbl>
              <a:tblPr firstRow="1" bandRow="1">
                <a:tableStyleId>{5C22544A-7EE6-4342-B048-85BDC9FD1C3A}</a:tableStyleId>
              </a:tblPr>
              <a:tblGrid>
                <a:gridCol w="863088">
                  <a:extLst>
                    <a:ext uri="{9D8B030D-6E8A-4147-A177-3AD203B41FA5}">
                      <a16:colId xmlns:a16="http://schemas.microsoft.com/office/drawing/2014/main" val="3687350624"/>
                    </a:ext>
                  </a:extLst>
                </a:gridCol>
                <a:gridCol w="688403">
                  <a:extLst>
                    <a:ext uri="{9D8B030D-6E8A-4147-A177-3AD203B41FA5}">
                      <a16:colId xmlns:a16="http://schemas.microsoft.com/office/drawing/2014/main" val="344149183"/>
                    </a:ext>
                  </a:extLst>
                </a:gridCol>
                <a:gridCol w="688403">
                  <a:extLst>
                    <a:ext uri="{9D8B030D-6E8A-4147-A177-3AD203B41FA5}">
                      <a16:colId xmlns:a16="http://schemas.microsoft.com/office/drawing/2014/main" val="1108984526"/>
                    </a:ext>
                  </a:extLst>
                </a:gridCol>
              </a:tblGrid>
              <a:tr h="131882">
                <a:tc>
                  <a:txBody>
                    <a:bodyPr/>
                    <a:lstStyle/>
                    <a:p>
                      <a:endParaRPr lang="de-DE" sz="800"/>
                    </a:p>
                  </a:txBody>
                  <a:tcPr marL="18000" marR="18000" marT="10800" marB="10800" anchor="ctr"/>
                </a:tc>
                <a:tc>
                  <a:txBody>
                    <a:bodyPr/>
                    <a:lstStyle/>
                    <a:p>
                      <a:pPr algn="ctr"/>
                      <a:r>
                        <a:rPr lang="de-DE" sz="800" err="1"/>
                        <a:t>Chlorambucil</a:t>
                      </a:r>
                      <a:endParaRPr lang="de-DE" sz="800"/>
                    </a:p>
                  </a:txBody>
                  <a:tcPr marL="18000" marR="18000" marT="10800" marB="10800" anchor="ctr"/>
                </a:tc>
                <a:tc>
                  <a:txBody>
                    <a:bodyPr/>
                    <a:lstStyle/>
                    <a:p>
                      <a:pPr algn="ctr"/>
                      <a:r>
                        <a:rPr lang="de-DE" sz="800" err="1"/>
                        <a:t>Ibrutinib</a:t>
                      </a:r>
                      <a:endParaRPr lang="de-DE" sz="800"/>
                    </a:p>
                  </a:txBody>
                  <a:tcPr marL="18000" marR="18000" marT="10800" marB="10800" anchor="ctr"/>
                </a:tc>
                <a:extLst>
                  <a:ext uri="{0D108BD9-81ED-4DB2-BD59-A6C34878D82A}">
                    <a16:rowId xmlns:a16="http://schemas.microsoft.com/office/drawing/2014/main" val="724064938"/>
                  </a:ext>
                </a:extLst>
              </a:tr>
              <a:tr h="131882">
                <a:tc>
                  <a:txBody>
                    <a:bodyPr/>
                    <a:lstStyle/>
                    <a:p>
                      <a:r>
                        <a:rPr lang="de-DE" sz="800"/>
                        <a:t>Median PFS (</a:t>
                      </a:r>
                      <a:r>
                        <a:rPr lang="de-DE" sz="800" err="1"/>
                        <a:t>mo</a:t>
                      </a:r>
                      <a:r>
                        <a:rPr lang="de-DE" sz="800"/>
                        <a:t>)</a:t>
                      </a:r>
                    </a:p>
                  </a:txBody>
                  <a:tcPr marL="18000" marR="18000" marT="10800" marB="10800" anchor="ctr"/>
                </a:tc>
                <a:tc>
                  <a:txBody>
                    <a:bodyPr/>
                    <a:lstStyle/>
                    <a:p>
                      <a:pPr algn="ctr"/>
                      <a:r>
                        <a:rPr lang="de-DE" sz="800"/>
                        <a:t>15.0</a:t>
                      </a:r>
                    </a:p>
                  </a:txBody>
                  <a:tcPr marL="18000" marR="18000" marT="10800" marB="10800" anchor="ctr"/>
                </a:tc>
                <a:tc>
                  <a:txBody>
                    <a:bodyPr/>
                    <a:lstStyle/>
                    <a:p>
                      <a:pPr algn="ctr"/>
                      <a:r>
                        <a:rPr lang="de-DE" sz="800"/>
                        <a:t>NE</a:t>
                      </a:r>
                    </a:p>
                  </a:txBody>
                  <a:tcPr marL="18000" marR="18000" marT="10800" marB="10800" anchor="ctr"/>
                </a:tc>
                <a:extLst>
                  <a:ext uri="{0D108BD9-81ED-4DB2-BD59-A6C34878D82A}">
                    <a16:rowId xmlns:a16="http://schemas.microsoft.com/office/drawing/2014/main" val="575478660"/>
                  </a:ext>
                </a:extLst>
              </a:tr>
              <a:tr h="132720">
                <a:tc>
                  <a:txBody>
                    <a:bodyPr/>
                    <a:lstStyle/>
                    <a:p>
                      <a:r>
                        <a:rPr lang="de-DE" sz="800"/>
                        <a:t>Hazard Ratio</a:t>
                      </a:r>
                    </a:p>
                  </a:txBody>
                  <a:tcPr marL="18000" marR="18000" marT="10800" marB="10800" anchor="ctr"/>
                </a:tc>
                <a:tc gridSpan="2">
                  <a:txBody>
                    <a:bodyPr/>
                    <a:lstStyle/>
                    <a:p>
                      <a:pPr algn="ctr"/>
                      <a:r>
                        <a:rPr lang="de-DE" sz="800"/>
                        <a:t>0.160</a:t>
                      </a:r>
                    </a:p>
                  </a:txBody>
                  <a:tcPr marL="18000" marR="18000" marT="10800" marB="10800" anchor="ctr"/>
                </a:tc>
                <a:tc hMerge="1">
                  <a:txBody>
                    <a:bodyPr/>
                    <a:lstStyle/>
                    <a:p>
                      <a:pPr algn="ctr"/>
                      <a:endParaRPr lang="de-DE" sz="900"/>
                    </a:p>
                  </a:txBody>
                  <a:tcPr anchor="ctr"/>
                </a:tc>
                <a:extLst>
                  <a:ext uri="{0D108BD9-81ED-4DB2-BD59-A6C34878D82A}">
                    <a16:rowId xmlns:a16="http://schemas.microsoft.com/office/drawing/2014/main" val="1143232235"/>
                  </a:ext>
                </a:extLst>
              </a:tr>
              <a:tr h="1327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800"/>
                        <a:t>(95% CI)</a:t>
                      </a:r>
                    </a:p>
                  </a:txBody>
                  <a:tcPr marL="18000" marR="18000" marT="10800" marB="10800" anchor="ct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800"/>
                        <a:t>(0.111-0-230)</a:t>
                      </a:r>
                    </a:p>
                  </a:txBody>
                  <a:tcPr marL="18000" marR="18000" marT="10800" marB="10800" anchor="ctr"/>
                </a:tc>
                <a:tc hMerge="1">
                  <a:txBody>
                    <a:bodyPr/>
                    <a:lstStyle/>
                    <a:p>
                      <a:endParaRPr lang="de-DE"/>
                    </a:p>
                  </a:txBody>
                  <a:tcPr/>
                </a:tc>
                <a:extLst>
                  <a:ext uri="{0D108BD9-81ED-4DB2-BD59-A6C34878D82A}">
                    <a16:rowId xmlns:a16="http://schemas.microsoft.com/office/drawing/2014/main" val="2604427969"/>
                  </a:ext>
                </a:extLst>
              </a:tr>
            </a:tbl>
          </a:graphicData>
        </a:graphic>
      </p:graphicFrame>
    </p:spTree>
    <p:extLst>
      <p:ext uri="{BB962C8B-B14F-4D97-AF65-F5344CB8AC3E}">
        <p14:creationId xmlns:p14="http://schemas.microsoft.com/office/powerpoint/2010/main" val="328776724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Results: ORR</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CR, complete  response; CRi, complete response with incomplete bone marrow recovery; IGHV, immunoglobulin heavy chain variable region genes; nPR, nodular partial response; ORR, overall response rate; PR, partial response; PRL, partial response with lymphocytosis; SD, stable disease.</a:t>
            </a:r>
          </a:p>
          <a:p>
            <a:r>
              <a:rPr lang="en-US" b="1">
                <a:latin typeface="Arial" panose="020B0604020202020204" pitchFamily="34" charset="0"/>
                <a:cs typeface="Arial" panose="020B0604020202020204" pitchFamily="34" charset="0"/>
              </a:rPr>
              <a:t>Barr P et al, Abstract 7523 presented at ASCO 2021.</a:t>
            </a:r>
          </a:p>
        </p:txBody>
      </p:sp>
      <p:sp>
        <p:nvSpPr>
          <p:cNvPr id="2" name="Textplatzhalter 1">
            <a:extLst>
              <a:ext uri="{FF2B5EF4-FFF2-40B4-BE49-F238E27FC236}">
                <a16:creationId xmlns:a16="http://schemas.microsoft.com/office/drawing/2014/main" id="{C9BA6DFD-C6D9-EE4D-901C-8D66CF3C4754}"/>
              </a:ext>
            </a:extLst>
          </p:cNvPr>
          <p:cNvSpPr>
            <a:spLocks noGrp="1"/>
          </p:cNvSpPr>
          <p:nvPr>
            <p:ph type="body" sz="quarter" idx="12"/>
          </p:nvPr>
        </p:nvSpPr>
        <p:spPr/>
        <p:txBody>
          <a:bodyPr/>
          <a:lstStyle/>
          <a:p>
            <a:r>
              <a:rPr lang="de-DE" err="1"/>
              <a:t>Investigator-assessed</a:t>
            </a:r>
            <a:r>
              <a:rPr lang="de-DE"/>
              <a:t> </a:t>
            </a:r>
            <a:r>
              <a:rPr lang="de-DE" err="1"/>
              <a:t>overall</a:t>
            </a:r>
            <a:r>
              <a:rPr lang="de-DE"/>
              <a:t> </a:t>
            </a:r>
            <a:r>
              <a:rPr lang="de-DE" err="1"/>
              <a:t>response</a:t>
            </a:r>
            <a:r>
              <a:rPr lang="de-DE"/>
              <a:t> rate </a:t>
            </a:r>
            <a:r>
              <a:rPr lang="de-DE" err="1"/>
              <a:t>with</a:t>
            </a:r>
            <a:r>
              <a:rPr lang="de-DE"/>
              <a:t> </a:t>
            </a:r>
            <a:r>
              <a:rPr lang="de-DE" err="1"/>
              <a:t>ibrutinib</a:t>
            </a:r>
            <a:endParaRPr lang="de-DE"/>
          </a:p>
        </p:txBody>
      </p:sp>
      <p:sp>
        <p:nvSpPr>
          <p:cNvPr id="9" name="TextBox 8">
            <a:extLst>
              <a:ext uri="{FF2B5EF4-FFF2-40B4-BE49-F238E27FC236}">
                <a16:creationId xmlns:a16="http://schemas.microsoft.com/office/drawing/2014/main" id="{D8B013E9-D548-4DEB-95A4-858220AD184B}"/>
              </a:ext>
            </a:extLst>
          </p:cNvPr>
          <p:cNvSpPr txBox="1"/>
          <p:nvPr/>
        </p:nvSpPr>
        <p:spPr>
          <a:xfrm>
            <a:off x="8975725" y="1817494"/>
            <a:ext cx="2802111" cy="3785652"/>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t>At up to 7 years of follow-up, the CR/</a:t>
            </a:r>
            <a:r>
              <a:rPr lang="en-US" sz="1600" err="1"/>
              <a:t>CRi</a:t>
            </a:r>
            <a:r>
              <a:rPr lang="en-US" sz="1600"/>
              <a:t> rate increased over time to 34% (ORR 92%)</a:t>
            </a:r>
          </a:p>
          <a:p>
            <a:pPr marL="742950" lvl="1" indent="-285750">
              <a:buClr>
                <a:schemeClr val="bg2"/>
              </a:buClr>
              <a:buFont typeface="Arial" panose="020B0604020202020204" pitchFamily="34" charset="0"/>
              <a:buChar char="•"/>
            </a:pPr>
            <a:r>
              <a:rPr lang="en-US" sz="1600" b="0" i="0">
                <a:effectLst/>
                <a:latin typeface="Arial" panose="020B0604020202020204" pitchFamily="34" charset="0"/>
              </a:rPr>
              <a:t>Median duration of response (range, &lt;0.1 to 83) and complete response (range, &lt;0.1 to 79 months) were not reached</a:t>
            </a:r>
          </a:p>
          <a:p>
            <a:pPr marL="285750" indent="-285750">
              <a:buClr>
                <a:schemeClr val="bg2"/>
              </a:buClr>
              <a:buFont typeface="Arial" panose="020B0604020202020204" pitchFamily="34" charset="0"/>
              <a:buChar char="•"/>
            </a:pPr>
            <a:r>
              <a:rPr lang="en-US" sz="1600" b="0" i="0">
                <a:effectLst/>
                <a:latin typeface="Arial" panose="020B0604020202020204" pitchFamily="34" charset="0"/>
              </a:rPr>
              <a:t>For ibrutinib-treated patients, ORR and CR rates were similar, irrespective of del(</a:t>
            </a:r>
            <a:r>
              <a:rPr lang="en-US" sz="1600">
                <a:latin typeface="Arial" panose="020B0604020202020204" pitchFamily="34" charset="0"/>
              </a:rPr>
              <a:t>11</a:t>
            </a:r>
            <a:r>
              <a:rPr lang="en-US" sz="1600" b="0" i="0">
                <a:effectLst/>
                <a:latin typeface="Arial" panose="020B0604020202020204" pitchFamily="34" charset="0"/>
              </a:rPr>
              <a:t>q) or IGHV mutation Status</a:t>
            </a:r>
            <a:endParaRPr lang="en-US" sz="1600"/>
          </a:p>
        </p:txBody>
      </p:sp>
      <p:graphicFrame>
        <p:nvGraphicFramePr>
          <p:cNvPr id="10" name="Diagramm 9">
            <a:extLst>
              <a:ext uri="{FF2B5EF4-FFF2-40B4-BE49-F238E27FC236}">
                <a16:creationId xmlns:a16="http://schemas.microsoft.com/office/drawing/2014/main" id="{CCF5165F-A825-4FB2-B056-EF8F5738DFBC}"/>
              </a:ext>
            </a:extLst>
          </p:cNvPr>
          <p:cNvGraphicFramePr/>
          <p:nvPr>
            <p:extLst>
              <p:ext uri="{D42A27DB-BD31-4B8C-83A1-F6EECF244321}">
                <p14:modId xmlns:p14="http://schemas.microsoft.com/office/powerpoint/2010/main" val="854492912"/>
              </p:ext>
            </p:extLst>
          </p:nvPr>
        </p:nvGraphicFramePr>
        <p:xfrm>
          <a:off x="288236" y="1709530"/>
          <a:ext cx="8766312" cy="464682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2306281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 name="Tabelle 71">
            <a:extLst>
              <a:ext uri="{FF2B5EF4-FFF2-40B4-BE49-F238E27FC236}">
                <a16:creationId xmlns:a16="http://schemas.microsoft.com/office/drawing/2014/main" id="{E7A70A91-1FE4-4A9D-96AC-E865A13293F8}"/>
              </a:ext>
            </a:extLst>
          </p:cNvPr>
          <p:cNvGraphicFramePr>
            <a:graphicFrameLocks noGrp="1"/>
          </p:cNvGraphicFramePr>
          <p:nvPr>
            <p:extLst>
              <p:ext uri="{D42A27DB-BD31-4B8C-83A1-F6EECF244321}">
                <p14:modId xmlns:p14="http://schemas.microsoft.com/office/powerpoint/2010/main" val="2872792202"/>
              </p:ext>
            </p:extLst>
          </p:nvPr>
        </p:nvGraphicFramePr>
        <p:xfrm>
          <a:off x="407005" y="5210691"/>
          <a:ext cx="5028490" cy="845046"/>
        </p:xfrm>
        <a:graphic>
          <a:graphicData uri="http://schemas.openxmlformats.org/drawingml/2006/table">
            <a:tbl>
              <a:tblPr firstRow="1" bandRow="1">
                <a:tableStyleId>{5C22544A-7EE6-4342-B048-85BDC9FD1C3A}</a:tableStyleId>
              </a:tblPr>
              <a:tblGrid>
                <a:gridCol w="734500">
                  <a:extLst>
                    <a:ext uri="{9D8B030D-6E8A-4147-A177-3AD203B41FA5}">
                      <a16:colId xmlns:a16="http://schemas.microsoft.com/office/drawing/2014/main" val="425329383"/>
                    </a:ext>
                  </a:extLst>
                </a:gridCol>
                <a:gridCol w="286266">
                  <a:extLst>
                    <a:ext uri="{9D8B030D-6E8A-4147-A177-3AD203B41FA5}">
                      <a16:colId xmlns:a16="http://schemas.microsoft.com/office/drawing/2014/main" val="519864626"/>
                    </a:ext>
                  </a:extLst>
                </a:gridCol>
                <a:gridCol w="286266">
                  <a:extLst>
                    <a:ext uri="{9D8B030D-6E8A-4147-A177-3AD203B41FA5}">
                      <a16:colId xmlns:a16="http://schemas.microsoft.com/office/drawing/2014/main" val="2164928472"/>
                    </a:ext>
                  </a:extLst>
                </a:gridCol>
                <a:gridCol w="286266">
                  <a:extLst>
                    <a:ext uri="{9D8B030D-6E8A-4147-A177-3AD203B41FA5}">
                      <a16:colId xmlns:a16="http://schemas.microsoft.com/office/drawing/2014/main" val="1365193139"/>
                    </a:ext>
                  </a:extLst>
                </a:gridCol>
                <a:gridCol w="286266">
                  <a:extLst>
                    <a:ext uri="{9D8B030D-6E8A-4147-A177-3AD203B41FA5}">
                      <a16:colId xmlns:a16="http://schemas.microsoft.com/office/drawing/2014/main" val="1648820756"/>
                    </a:ext>
                  </a:extLst>
                </a:gridCol>
                <a:gridCol w="286266">
                  <a:extLst>
                    <a:ext uri="{9D8B030D-6E8A-4147-A177-3AD203B41FA5}">
                      <a16:colId xmlns:a16="http://schemas.microsoft.com/office/drawing/2014/main" val="519794772"/>
                    </a:ext>
                  </a:extLst>
                </a:gridCol>
                <a:gridCol w="286266">
                  <a:extLst>
                    <a:ext uri="{9D8B030D-6E8A-4147-A177-3AD203B41FA5}">
                      <a16:colId xmlns:a16="http://schemas.microsoft.com/office/drawing/2014/main" val="543921574"/>
                    </a:ext>
                  </a:extLst>
                </a:gridCol>
                <a:gridCol w="286266">
                  <a:extLst>
                    <a:ext uri="{9D8B030D-6E8A-4147-A177-3AD203B41FA5}">
                      <a16:colId xmlns:a16="http://schemas.microsoft.com/office/drawing/2014/main" val="3622246355"/>
                    </a:ext>
                  </a:extLst>
                </a:gridCol>
                <a:gridCol w="286266">
                  <a:extLst>
                    <a:ext uri="{9D8B030D-6E8A-4147-A177-3AD203B41FA5}">
                      <a16:colId xmlns:a16="http://schemas.microsoft.com/office/drawing/2014/main" val="2133998073"/>
                    </a:ext>
                  </a:extLst>
                </a:gridCol>
                <a:gridCol w="286266">
                  <a:extLst>
                    <a:ext uri="{9D8B030D-6E8A-4147-A177-3AD203B41FA5}">
                      <a16:colId xmlns:a16="http://schemas.microsoft.com/office/drawing/2014/main" val="1160191945"/>
                    </a:ext>
                  </a:extLst>
                </a:gridCol>
                <a:gridCol w="286266">
                  <a:extLst>
                    <a:ext uri="{9D8B030D-6E8A-4147-A177-3AD203B41FA5}">
                      <a16:colId xmlns:a16="http://schemas.microsoft.com/office/drawing/2014/main" val="1828325909"/>
                    </a:ext>
                  </a:extLst>
                </a:gridCol>
                <a:gridCol w="286266">
                  <a:extLst>
                    <a:ext uri="{9D8B030D-6E8A-4147-A177-3AD203B41FA5}">
                      <a16:colId xmlns:a16="http://schemas.microsoft.com/office/drawing/2014/main" val="1978810065"/>
                    </a:ext>
                  </a:extLst>
                </a:gridCol>
                <a:gridCol w="286266">
                  <a:extLst>
                    <a:ext uri="{9D8B030D-6E8A-4147-A177-3AD203B41FA5}">
                      <a16:colId xmlns:a16="http://schemas.microsoft.com/office/drawing/2014/main" val="275927672"/>
                    </a:ext>
                  </a:extLst>
                </a:gridCol>
                <a:gridCol w="286266">
                  <a:extLst>
                    <a:ext uri="{9D8B030D-6E8A-4147-A177-3AD203B41FA5}">
                      <a16:colId xmlns:a16="http://schemas.microsoft.com/office/drawing/2014/main" val="1621238706"/>
                    </a:ext>
                  </a:extLst>
                </a:gridCol>
                <a:gridCol w="286266">
                  <a:extLst>
                    <a:ext uri="{9D8B030D-6E8A-4147-A177-3AD203B41FA5}">
                      <a16:colId xmlns:a16="http://schemas.microsoft.com/office/drawing/2014/main" val="534884215"/>
                    </a:ext>
                  </a:extLst>
                </a:gridCol>
                <a:gridCol w="286266">
                  <a:extLst>
                    <a:ext uri="{9D8B030D-6E8A-4147-A177-3AD203B41FA5}">
                      <a16:colId xmlns:a16="http://schemas.microsoft.com/office/drawing/2014/main" val="166671208"/>
                    </a:ext>
                  </a:extLst>
                </a:gridCol>
              </a:tblGrid>
              <a:tr h="281682">
                <a:tc gridSpan="16">
                  <a:txBody>
                    <a:bodyPr/>
                    <a:lstStyle/>
                    <a:p>
                      <a:r>
                        <a:rPr lang="de-DE" sz="900" err="1"/>
                        <a:t>Patients</a:t>
                      </a:r>
                      <a:r>
                        <a:rPr lang="de-DE" sz="900"/>
                        <a:t> at Risk</a:t>
                      </a:r>
                    </a:p>
                  </a:txBody>
                  <a:tcPr marL="36000" marR="0"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tc hMerge="1">
                  <a:txBody>
                    <a:bodyPr/>
                    <a:lstStyle/>
                    <a:p>
                      <a:endParaRPr lang="de-DE" sz="1000"/>
                    </a:p>
                  </a:txBody>
                  <a:tcPr anchor="ctr"/>
                </a:tc>
                <a:extLst>
                  <a:ext uri="{0D108BD9-81ED-4DB2-BD59-A6C34878D82A}">
                    <a16:rowId xmlns:a16="http://schemas.microsoft.com/office/drawing/2014/main" val="439548709"/>
                  </a:ext>
                </a:extLst>
              </a:tr>
              <a:tr h="281682">
                <a:tc>
                  <a:txBody>
                    <a:bodyPr/>
                    <a:lstStyle/>
                    <a:p>
                      <a:r>
                        <a:rPr lang="de-DE" sz="900" err="1"/>
                        <a:t>Ibrutinib</a:t>
                      </a:r>
                      <a:endParaRPr lang="de-DE" sz="900"/>
                    </a:p>
                  </a:txBody>
                  <a:tcPr marL="36000" marR="0" anchor="ctr"/>
                </a:tc>
                <a:tc>
                  <a:txBody>
                    <a:bodyPr/>
                    <a:lstStyle/>
                    <a:p>
                      <a:pPr algn="ctr"/>
                      <a:r>
                        <a:rPr lang="de-DE" sz="900"/>
                        <a:t>136</a:t>
                      </a:r>
                    </a:p>
                  </a:txBody>
                  <a:tcPr marL="18000" marR="18000" anchor="ctr"/>
                </a:tc>
                <a:tc>
                  <a:txBody>
                    <a:bodyPr/>
                    <a:lstStyle/>
                    <a:p>
                      <a:pPr algn="ctr"/>
                      <a:r>
                        <a:rPr lang="de-DE" sz="900"/>
                        <a:t>131</a:t>
                      </a:r>
                    </a:p>
                  </a:txBody>
                  <a:tcPr marL="18000" marR="18000" anchor="ctr"/>
                </a:tc>
                <a:tc>
                  <a:txBody>
                    <a:bodyPr/>
                    <a:lstStyle/>
                    <a:p>
                      <a:pPr algn="ctr"/>
                      <a:r>
                        <a:rPr lang="de-DE" sz="900"/>
                        <a:t>131</a:t>
                      </a:r>
                    </a:p>
                  </a:txBody>
                  <a:tcPr marL="18000" marR="18000" anchor="ctr"/>
                </a:tc>
                <a:tc>
                  <a:txBody>
                    <a:bodyPr/>
                    <a:lstStyle/>
                    <a:p>
                      <a:pPr algn="ctr"/>
                      <a:r>
                        <a:rPr lang="de-DE" sz="900"/>
                        <a:t>127</a:t>
                      </a:r>
                    </a:p>
                  </a:txBody>
                  <a:tcPr marL="18000" marR="18000" anchor="ctr"/>
                </a:tc>
                <a:tc>
                  <a:txBody>
                    <a:bodyPr/>
                    <a:lstStyle/>
                    <a:p>
                      <a:pPr algn="ctr"/>
                      <a:r>
                        <a:rPr lang="de-DE" sz="900"/>
                        <a:t>121</a:t>
                      </a:r>
                    </a:p>
                  </a:txBody>
                  <a:tcPr marL="18000" marR="18000" anchor="ctr"/>
                </a:tc>
                <a:tc>
                  <a:txBody>
                    <a:bodyPr/>
                    <a:lstStyle/>
                    <a:p>
                      <a:pPr algn="ctr"/>
                      <a:r>
                        <a:rPr lang="de-DE" sz="900"/>
                        <a:t>117</a:t>
                      </a:r>
                    </a:p>
                  </a:txBody>
                  <a:tcPr marL="18000" marR="18000" anchor="ctr"/>
                </a:tc>
                <a:tc>
                  <a:txBody>
                    <a:bodyPr/>
                    <a:lstStyle/>
                    <a:p>
                      <a:pPr algn="ctr"/>
                      <a:r>
                        <a:rPr lang="de-DE" sz="900"/>
                        <a:t>113</a:t>
                      </a:r>
                    </a:p>
                  </a:txBody>
                  <a:tcPr marL="18000" marR="18000" anchor="ctr"/>
                </a:tc>
                <a:tc>
                  <a:txBody>
                    <a:bodyPr/>
                    <a:lstStyle/>
                    <a:p>
                      <a:pPr algn="ctr"/>
                      <a:r>
                        <a:rPr lang="de-DE" sz="900"/>
                        <a:t>112</a:t>
                      </a:r>
                    </a:p>
                  </a:txBody>
                  <a:tcPr marL="18000" marR="18000" anchor="ctr"/>
                </a:tc>
                <a:tc>
                  <a:txBody>
                    <a:bodyPr/>
                    <a:lstStyle/>
                    <a:p>
                      <a:pPr algn="ctr"/>
                      <a:r>
                        <a:rPr lang="de-DE" sz="900"/>
                        <a:t>107</a:t>
                      </a:r>
                    </a:p>
                  </a:txBody>
                  <a:tcPr marL="18000" marR="18000" anchor="ctr"/>
                </a:tc>
                <a:tc>
                  <a:txBody>
                    <a:bodyPr/>
                    <a:lstStyle/>
                    <a:p>
                      <a:pPr algn="ctr"/>
                      <a:r>
                        <a:rPr lang="de-DE" sz="900"/>
                        <a:t>101</a:t>
                      </a:r>
                    </a:p>
                  </a:txBody>
                  <a:tcPr marL="18000" marR="18000" anchor="ctr"/>
                </a:tc>
                <a:tc>
                  <a:txBody>
                    <a:bodyPr/>
                    <a:lstStyle/>
                    <a:p>
                      <a:pPr algn="ctr"/>
                      <a:r>
                        <a:rPr lang="de-DE" sz="900"/>
                        <a:t>98</a:t>
                      </a:r>
                    </a:p>
                  </a:txBody>
                  <a:tcPr marL="18000" marR="18000" anchor="ctr"/>
                </a:tc>
                <a:tc>
                  <a:txBody>
                    <a:bodyPr/>
                    <a:lstStyle/>
                    <a:p>
                      <a:pPr algn="ctr"/>
                      <a:r>
                        <a:rPr lang="de-DE" sz="900"/>
                        <a:t>94</a:t>
                      </a:r>
                    </a:p>
                  </a:txBody>
                  <a:tcPr marL="18000" marR="18000" anchor="ctr"/>
                </a:tc>
                <a:tc>
                  <a:txBody>
                    <a:bodyPr/>
                    <a:lstStyle/>
                    <a:p>
                      <a:pPr algn="ctr"/>
                      <a:r>
                        <a:rPr lang="de-DE" sz="900"/>
                        <a:t>89</a:t>
                      </a:r>
                    </a:p>
                  </a:txBody>
                  <a:tcPr marL="18000" marR="18000" anchor="ctr"/>
                </a:tc>
                <a:tc>
                  <a:txBody>
                    <a:bodyPr/>
                    <a:lstStyle/>
                    <a:p>
                      <a:pPr algn="ctr"/>
                      <a:r>
                        <a:rPr lang="de-DE" sz="900"/>
                        <a:t>79</a:t>
                      </a:r>
                    </a:p>
                  </a:txBody>
                  <a:tcPr marL="18000" marR="18000" anchor="ctr"/>
                </a:tc>
                <a:tc>
                  <a:txBody>
                    <a:bodyPr/>
                    <a:lstStyle/>
                    <a:p>
                      <a:pPr algn="ctr"/>
                      <a:r>
                        <a:rPr lang="de-DE" sz="900"/>
                        <a:t>15</a:t>
                      </a:r>
                    </a:p>
                  </a:txBody>
                  <a:tcPr marL="18000" marR="18000" anchor="ctr"/>
                </a:tc>
                <a:extLst>
                  <a:ext uri="{0D108BD9-81ED-4DB2-BD59-A6C34878D82A}">
                    <a16:rowId xmlns:a16="http://schemas.microsoft.com/office/drawing/2014/main" val="522456295"/>
                  </a:ext>
                </a:extLst>
              </a:tr>
              <a:tr h="281682">
                <a:tc>
                  <a:txBody>
                    <a:bodyPr/>
                    <a:lstStyle/>
                    <a:p>
                      <a:r>
                        <a:rPr lang="de-DE" sz="900" err="1"/>
                        <a:t>Chlorambucil</a:t>
                      </a:r>
                      <a:endParaRPr lang="de-DE" sz="900"/>
                    </a:p>
                  </a:txBody>
                  <a:tcPr marL="36000" marR="0" anchor="ctr"/>
                </a:tc>
                <a:tc>
                  <a:txBody>
                    <a:bodyPr/>
                    <a:lstStyle/>
                    <a:p>
                      <a:pPr algn="ctr"/>
                      <a:r>
                        <a:rPr lang="de-DE" sz="900"/>
                        <a:t>133</a:t>
                      </a:r>
                    </a:p>
                  </a:txBody>
                  <a:tcPr marL="18000" marR="18000" anchor="ctr"/>
                </a:tc>
                <a:tc>
                  <a:txBody>
                    <a:bodyPr/>
                    <a:lstStyle/>
                    <a:p>
                      <a:pPr algn="ctr"/>
                      <a:r>
                        <a:rPr lang="de-DE" sz="900"/>
                        <a:t>124</a:t>
                      </a:r>
                    </a:p>
                  </a:txBody>
                  <a:tcPr marL="18000" marR="18000" anchor="ctr"/>
                </a:tc>
                <a:tc>
                  <a:txBody>
                    <a:bodyPr/>
                    <a:lstStyle/>
                    <a:p>
                      <a:pPr algn="ctr"/>
                      <a:r>
                        <a:rPr lang="de-DE" sz="900"/>
                        <a:t>116</a:t>
                      </a:r>
                    </a:p>
                  </a:txBody>
                  <a:tcPr marL="18000" marR="18000" anchor="ctr"/>
                </a:tc>
                <a:tc>
                  <a:txBody>
                    <a:bodyPr/>
                    <a:lstStyle/>
                    <a:p>
                      <a:pPr algn="ctr"/>
                      <a:r>
                        <a:rPr lang="de-DE" sz="900"/>
                        <a:t>106</a:t>
                      </a:r>
                    </a:p>
                  </a:txBody>
                  <a:tcPr marL="18000" marR="18000" anchor="ctr"/>
                </a:tc>
                <a:tc>
                  <a:txBody>
                    <a:bodyPr/>
                    <a:lstStyle/>
                    <a:p>
                      <a:pPr algn="ctr"/>
                      <a:r>
                        <a:rPr lang="de-DE" sz="900"/>
                        <a:t>98</a:t>
                      </a:r>
                    </a:p>
                  </a:txBody>
                  <a:tcPr marL="18000" marR="18000" anchor="ctr"/>
                </a:tc>
                <a:tc>
                  <a:txBody>
                    <a:bodyPr/>
                    <a:lstStyle/>
                    <a:p>
                      <a:pPr algn="ctr"/>
                      <a:r>
                        <a:rPr lang="de-DE" sz="900"/>
                        <a:t>97</a:t>
                      </a:r>
                    </a:p>
                  </a:txBody>
                  <a:tcPr marL="18000" marR="18000" anchor="ctr"/>
                </a:tc>
                <a:tc>
                  <a:txBody>
                    <a:bodyPr/>
                    <a:lstStyle/>
                    <a:p>
                      <a:pPr algn="ctr"/>
                      <a:r>
                        <a:rPr lang="de-DE" sz="900"/>
                        <a:t>93</a:t>
                      </a:r>
                    </a:p>
                  </a:txBody>
                  <a:tcPr marL="18000" marR="18000" anchor="ctr"/>
                </a:tc>
                <a:tc>
                  <a:txBody>
                    <a:bodyPr/>
                    <a:lstStyle/>
                    <a:p>
                      <a:pPr algn="ctr"/>
                      <a:r>
                        <a:rPr lang="de-DE" sz="900"/>
                        <a:t>90</a:t>
                      </a:r>
                    </a:p>
                  </a:txBody>
                  <a:tcPr marL="18000" marR="18000" anchor="ctr"/>
                </a:tc>
                <a:tc>
                  <a:txBody>
                    <a:bodyPr/>
                    <a:lstStyle/>
                    <a:p>
                      <a:pPr algn="ctr"/>
                      <a:r>
                        <a:rPr lang="de-DE" sz="900"/>
                        <a:t>86</a:t>
                      </a:r>
                    </a:p>
                  </a:txBody>
                  <a:tcPr marL="18000" marR="18000" anchor="ctr"/>
                </a:tc>
                <a:tc>
                  <a:txBody>
                    <a:bodyPr/>
                    <a:lstStyle/>
                    <a:p>
                      <a:pPr algn="ctr"/>
                      <a:r>
                        <a:rPr lang="de-DE" sz="900"/>
                        <a:t>79</a:t>
                      </a:r>
                    </a:p>
                  </a:txBody>
                  <a:tcPr marL="18000" marR="18000" anchor="ctr"/>
                </a:tc>
                <a:tc>
                  <a:txBody>
                    <a:bodyPr/>
                    <a:lstStyle/>
                    <a:p>
                      <a:pPr algn="ctr"/>
                      <a:r>
                        <a:rPr lang="de-DE" sz="900"/>
                        <a:t>74</a:t>
                      </a:r>
                    </a:p>
                  </a:txBody>
                  <a:tcPr marL="18000" marR="18000" anchor="ctr"/>
                </a:tc>
                <a:tc>
                  <a:txBody>
                    <a:bodyPr/>
                    <a:lstStyle/>
                    <a:p>
                      <a:pPr algn="ctr"/>
                      <a:r>
                        <a:rPr lang="de-DE" sz="900"/>
                        <a:t>49</a:t>
                      </a:r>
                    </a:p>
                  </a:txBody>
                  <a:tcPr marL="18000" marR="18000" anchor="ctr"/>
                </a:tc>
                <a:tc>
                  <a:txBody>
                    <a:bodyPr/>
                    <a:lstStyle/>
                    <a:p>
                      <a:pPr algn="ctr"/>
                      <a:r>
                        <a:rPr lang="de-DE" sz="900"/>
                        <a:t>18</a:t>
                      </a:r>
                    </a:p>
                  </a:txBody>
                  <a:tcPr marL="18000" marR="18000" anchor="ctr"/>
                </a:tc>
                <a:tc>
                  <a:txBody>
                    <a:bodyPr/>
                    <a:lstStyle/>
                    <a:p>
                      <a:pPr algn="ctr"/>
                      <a:r>
                        <a:rPr lang="de-DE" sz="900"/>
                        <a:t>10</a:t>
                      </a:r>
                    </a:p>
                  </a:txBody>
                  <a:tcPr marL="18000" marR="18000" anchor="ctr"/>
                </a:tc>
                <a:tc>
                  <a:txBody>
                    <a:bodyPr/>
                    <a:lstStyle/>
                    <a:p>
                      <a:pPr algn="ctr"/>
                      <a:r>
                        <a:rPr lang="de-DE" sz="900"/>
                        <a:t>2</a:t>
                      </a:r>
                    </a:p>
                  </a:txBody>
                  <a:tcPr marL="18000" marR="18000" anchor="ctr"/>
                </a:tc>
                <a:extLst>
                  <a:ext uri="{0D108BD9-81ED-4DB2-BD59-A6C34878D82A}">
                    <a16:rowId xmlns:a16="http://schemas.microsoft.com/office/drawing/2014/main" val="701223292"/>
                  </a:ext>
                </a:extLst>
              </a:tr>
            </a:tbl>
          </a:graphicData>
        </a:graphic>
      </p:graphicFrame>
      <p:sp>
        <p:nvSpPr>
          <p:cNvPr id="5" name="object 5"/>
          <p:cNvSpPr txBox="1">
            <a:spLocks noGrp="1"/>
          </p:cNvSpPr>
          <p:nvPr>
            <p:ph type="title"/>
          </p:nvPr>
        </p:nvSpPr>
        <p:spPr/>
        <p:txBody>
          <a:bodyPr/>
          <a:lstStyle/>
          <a:p>
            <a:r>
              <a:rPr lang="en-GB"/>
              <a:t>Results: OS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CI, confidence interval; HR, hazard ratio; IGHV,</a:t>
            </a:r>
            <a:r>
              <a:rPr lang="en-GB"/>
              <a:t> immunoglobulin heavy-chain variable region genes;</a:t>
            </a:r>
            <a:r>
              <a:rPr lang="en-US">
                <a:latin typeface="Arial" panose="020B0604020202020204" pitchFamily="34" charset="0"/>
                <a:cs typeface="Arial" panose="020B0604020202020204" pitchFamily="34" charset="0"/>
              </a:rPr>
              <a:t> ITT, intention to treat; NR, not reached; OS, overall survival.</a:t>
            </a:r>
          </a:p>
          <a:p>
            <a:r>
              <a:rPr lang="en-US" b="1">
                <a:latin typeface="Arial" panose="020B0604020202020204" pitchFamily="34" charset="0"/>
                <a:cs typeface="Arial" panose="020B0604020202020204" pitchFamily="34" charset="0"/>
              </a:rPr>
              <a:t>Barr P et al, Abstract 7523 presented at ASCO 2021.</a:t>
            </a:r>
          </a:p>
        </p:txBody>
      </p:sp>
      <p:sp>
        <p:nvSpPr>
          <p:cNvPr id="2" name="Textplatzhalter 1">
            <a:extLst>
              <a:ext uri="{FF2B5EF4-FFF2-40B4-BE49-F238E27FC236}">
                <a16:creationId xmlns:a16="http://schemas.microsoft.com/office/drawing/2014/main" id="{61AE932F-4B8E-8648-9B67-C43FD2718B43}"/>
              </a:ext>
            </a:extLst>
          </p:cNvPr>
          <p:cNvSpPr>
            <a:spLocks noGrp="1"/>
          </p:cNvSpPr>
          <p:nvPr>
            <p:ph type="body" sz="quarter" idx="12"/>
          </p:nvPr>
        </p:nvSpPr>
        <p:spPr/>
        <p:txBody>
          <a:bodyPr/>
          <a:lstStyle/>
          <a:p>
            <a:r>
              <a:rPr lang="de-DE"/>
              <a:t> </a:t>
            </a:r>
            <a:r>
              <a:rPr lang="de-DE" err="1"/>
              <a:t>Ibrutinib</a:t>
            </a:r>
            <a:r>
              <a:rPr lang="de-DE"/>
              <a:t> </a:t>
            </a:r>
            <a:r>
              <a:rPr lang="de-DE" err="1"/>
              <a:t>overall</a:t>
            </a:r>
            <a:r>
              <a:rPr lang="de-DE"/>
              <a:t> </a:t>
            </a:r>
            <a:r>
              <a:rPr lang="de-DE" err="1"/>
              <a:t>survival</a:t>
            </a:r>
            <a:r>
              <a:rPr lang="de-DE"/>
              <a:t> (ITT </a:t>
            </a:r>
            <a:r>
              <a:rPr lang="de-DE" err="1"/>
              <a:t>population</a:t>
            </a:r>
            <a:r>
              <a:rPr lang="de-DE"/>
              <a:t>)</a:t>
            </a:r>
          </a:p>
        </p:txBody>
      </p:sp>
      <p:sp>
        <p:nvSpPr>
          <p:cNvPr id="9" name="TextBox 8">
            <a:extLst>
              <a:ext uri="{FF2B5EF4-FFF2-40B4-BE49-F238E27FC236}">
                <a16:creationId xmlns:a16="http://schemas.microsoft.com/office/drawing/2014/main" id="{23EC0FC0-DDED-4F56-AFF1-866AE0DAF964}"/>
              </a:ext>
            </a:extLst>
          </p:cNvPr>
          <p:cNvSpPr txBox="1"/>
          <p:nvPr/>
        </p:nvSpPr>
        <p:spPr>
          <a:xfrm>
            <a:off x="6251118" y="1817697"/>
            <a:ext cx="5532896" cy="2554545"/>
          </a:xfrm>
          <a:prstGeom prst="rect">
            <a:avLst/>
          </a:prstGeom>
          <a:noFill/>
        </p:spPr>
        <p:txBody>
          <a:bodyPr wrap="square" lIns="0" tIns="0" rIns="0" bIns="0" anchor="t">
            <a:spAutoFit/>
          </a:bodyPr>
          <a:lstStyle/>
          <a:p>
            <a:pPr marL="285750" indent="-285750">
              <a:buClr>
                <a:schemeClr val="bg2"/>
              </a:buClr>
              <a:buFont typeface="Arial" panose="020B0604020202020204" pitchFamily="34" charset="0"/>
              <a:buChar char="•"/>
            </a:pPr>
            <a:r>
              <a:rPr lang="en-US" sz="1600"/>
              <a:t>Patients treated with ibrutinib had improved OS and a 49% reduction in death</a:t>
            </a:r>
          </a:p>
          <a:p>
            <a:pPr marL="285750" indent="-285750">
              <a:buClr>
                <a:schemeClr val="bg2"/>
              </a:buClr>
              <a:buFont typeface="Arial" panose="020B0604020202020204" pitchFamily="34" charset="0"/>
              <a:buChar char="•"/>
            </a:pPr>
            <a:r>
              <a:rPr lang="en-US" sz="1600" b="0" i="0">
                <a:effectLst/>
                <a:latin typeface="Arial" panose="020B0604020202020204" pitchFamily="34" charset="0"/>
              </a:rPr>
              <a:t>78% of ibrutinib-treated patients were estimated to be alive at 6.5 years</a:t>
            </a:r>
          </a:p>
          <a:p>
            <a:pPr marL="742950" lvl="1" indent="-285750">
              <a:buClr>
                <a:schemeClr val="bg2"/>
              </a:buClr>
              <a:buFont typeface="Arial" panose="020B0604020202020204" pitchFamily="34" charset="0"/>
              <a:buChar char="•"/>
            </a:pPr>
            <a:r>
              <a:rPr lang="en-US" sz="1600" b="0" i="0">
                <a:effectLst/>
                <a:latin typeface="Arial" panose="020B0604020202020204" pitchFamily="34" charset="0"/>
              </a:rPr>
              <a:t>OS estimates at 5 years for ibrutinib vs chlorambucil were 83% vs 68%</a:t>
            </a:r>
          </a:p>
          <a:p>
            <a:pPr marL="285750" indent="-285750">
              <a:buClr>
                <a:schemeClr val="bg2"/>
              </a:buClr>
              <a:buFont typeface="Arial" panose="020B0604020202020204" pitchFamily="34" charset="0"/>
              <a:buChar char="•"/>
            </a:pPr>
            <a:r>
              <a:rPr lang="en-US" sz="1600" b="0" i="0">
                <a:effectLst/>
                <a:latin typeface="Arial"/>
                <a:cs typeface="Arial"/>
              </a:rPr>
              <a:t>Patients with high-risk genomic features (</a:t>
            </a:r>
            <a:r>
              <a:rPr lang="en-US" sz="1600" b="0" i="1">
                <a:effectLst/>
                <a:latin typeface="Arial"/>
                <a:cs typeface="Arial"/>
              </a:rPr>
              <a:t>TP53 </a:t>
            </a:r>
            <a:r>
              <a:rPr lang="en-US" sz="1600" b="0" i="0">
                <a:effectLst/>
                <a:latin typeface="Arial"/>
                <a:cs typeface="Arial"/>
              </a:rPr>
              <a:t>mutation, del[</a:t>
            </a:r>
            <a:r>
              <a:rPr lang="en-US" sz="1600">
                <a:latin typeface="Arial"/>
                <a:cs typeface="Arial"/>
              </a:rPr>
              <a:t>11q</a:t>
            </a:r>
            <a:r>
              <a:rPr lang="en-US" sz="1600" b="0" i="0">
                <a:effectLst/>
                <a:latin typeface="Arial"/>
                <a:cs typeface="Arial"/>
              </a:rPr>
              <a:t>], or unmutated IGHV) had similar improved OS with ibrutinib treatment as observed for all patients </a:t>
            </a:r>
            <a:br>
              <a:rPr lang="en-US" sz="1600" b="0" i="0">
                <a:effectLst/>
                <a:latin typeface="Arial" panose="020B0604020202020204" pitchFamily="34" charset="0"/>
              </a:rPr>
            </a:br>
            <a:r>
              <a:rPr lang="en-US" sz="1600" b="0" i="0">
                <a:effectLst/>
                <a:latin typeface="Arial"/>
                <a:cs typeface="Arial"/>
              </a:rPr>
              <a:t>(HR: 0.489 [95% CI, 0.249-0.960])</a:t>
            </a:r>
            <a:endParaRPr lang="en-US" sz="1600">
              <a:latin typeface="Arial"/>
              <a:cs typeface="Arial"/>
            </a:endParaRPr>
          </a:p>
        </p:txBody>
      </p:sp>
      <p:sp>
        <p:nvSpPr>
          <p:cNvPr id="70" name="Textfeld 69">
            <a:extLst>
              <a:ext uri="{FF2B5EF4-FFF2-40B4-BE49-F238E27FC236}">
                <a16:creationId xmlns:a16="http://schemas.microsoft.com/office/drawing/2014/main" id="{7DF64660-E96A-4316-89EF-78D544BFC100}"/>
              </a:ext>
            </a:extLst>
          </p:cNvPr>
          <p:cNvSpPr txBox="1"/>
          <p:nvPr/>
        </p:nvSpPr>
        <p:spPr>
          <a:xfrm>
            <a:off x="2993185" y="4863370"/>
            <a:ext cx="732893" cy="276999"/>
          </a:xfrm>
          <a:prstGeom prst="rect">
            <a:avLst/>
          </a:prstGeom>
          <a:noFill/>
        </p:spPr>
        <p:txBody>
          <a:bodyPr wrap="none" rtlCol="0">
            <a:spAutoFit/>
          </a:bodyPr>
          <a:lstStyle/>
          <a:p>
            <a:r>
              <a:rPr lang="de-DE" sz="1200" b="1" err="1"/>
              <a:t>Months</a:t>
            </a:r>
            <a:endParaRPr lang="de-DE" sz="1200" b="1"/>
          </a:p>
        </p:txBody>
      </p:sp>
      <p:graphicFrame>
        <p:nvGraphicFramePr>
          <p:cNvPr id="72" name="Tabelle 72">
            <a:extLst>
              <a:ext uri="{FF2B5EF4-FFF2-40B4-BE49-F238E27FC236}">
                <a16:creationId xmlns:a16="http://schemas.microsoft.com/office/drawing/2014/main" id="{3ED68B64-3501-4881-9141-DFB9BEBF381D}"/>
              </a:ext>
            </a:extLst>
          </p:cNvPr>
          <p:cNvGraphicFramePr>
            <a:graphicFrameLocks noGrp="1"/>
          </p:cNvGraphicFramePr>
          <p:nvPr>
            <p:extLst>
              <p:ext uri="{D42A27DB-BD31-4B8C-83A1-F6EECF244321}">
                <p14:modId xmlns:p14="http://schemas.microsoft.com/office/powerpoint/2010/main" val="3509057504"/>
              </p:ext>
            </p:extLst>
          </p:nvPr>
        </p:nvGraphicFramePr>
        <p:xfrm>
          <a:off x="1376650" y="3634856"/>
          <a:ext cx="2924380" cy="969828"/>
        </p:xfrm>
        <a:graphic>
          <a:graphicData uri="http://schemas.openxmlformats.org/drawingml/2006/table">
            <a:tbl>
              <a:tblPr firstRow="1" bandRow="1">
                <a:tableStyleId>{5C22544A-7EE6-4342-B048-85BDC9FD1C3A}</a:tableStyleId>
              </a:tblPr>
              <a:tblGrid>
                <a:gridCol w="1069878">
                  <a:extLst>
                    <a:ext uri="{9D8B030D-6E8A-4147-A177-3AD203B41FA5}">
                      <a16:colId xmlns:a16="http://schemas.microsoft.com/office/drawing/2014/main" val="879382825"/>
                    </a:ext>
                  </a:extLst>
                </a:gridCol>
                <a:gridCol w="927251">
                  <a:extLst>
                    <a:ext uri="{9D8B030D-6E8A-4147-A177-3AD203B41FA5}">
                      <a16:colId xmlns:a16="http://schemas.microsoft.com/office/drawing/2014/main" val="545830508"/>
                    </a:ext>
                  </a:extLst>
                </a:gridCol>
                <a:gridCol w="927251">
                  <a:extLst>
                    <a:ext uri="{9D8B030D-6E8A-4147-A177-3AD203B41FA5}">
                      <a16:colId xmlns:a16="http://schemas.microsoft.com/office/drawing/2014/main" val="3342643214"/>
                    </a:ext>
                  </a:extLst>
                </a:gridCol>
              </a:tblGrid>
              <a:tr h="242457">
                <a:tc>
                  <a:txBody>
                    <a:bodyPr/>
                    <a:lstStyle/>
                    <a:p>
                      <a:endParaRPr lang="de-DE" sz="900"/>
                    </a:p>
                  </a:txBody>
                  <a:tcPr anchor="ctr"/>
                </a:tc>
                <a:tc>
                  <a:txBody>
                    <a:bodyPr/>
                    <a:lstStyle/>
                    <a:p>
                      <a:pPr algn="ctr"/>
                      <a:r>
                        <a:rPr lang="de-DE" sz="900" err="1"/>
                        <a:t>Ibrutinib</a:t>
                      </a:r>
                      <a:endParaRPr lang="de-DE" sz="900"/>
                    </a:p>
                  </a:txBody>
                  <a:tcPr anchor="ctr"/>
                </a:tc>
                <a:tc>
                  <a:txBody>
                    <a:bodyPr/>
                    <a:lstStyle/>
                    <a:p>
                      <a:pPr algn="ctr"/>
                      <a:r>
                        <a:rPr lang="de-DE" sz="900" err="1"/>
                        <a:t>Chlorambucil</a:t>
                      </a:r>
                      <a:endParaRPr lang="de-DE" sz="900"/>
                    </a:p>
                  </a:txBody>
                  <a:tcPr anchor="ctr"/>
                </a:tc>
                <a:extLst>
                  <a:ext uri="{0D108BD9-81ED-4DB2-BD59-A6C34878D82A}">
                    <a16:rowId xmlns:a16="http://schemas.microsoft.com/office/drawing/2014/main" val="176910624"/>
                  </a:ext>
                </a:extLst>
              </a:tr>
              <a:tr h="242457">
                <a:tc>
                  <a:txBody>
                    <a:bodyPr/>
                    <a:lstStyle/>
                    <a:p>
                      <a:r>
                        <a:rPr lang="de-DE" sz="900"/>
                        <a:t>Median OS (</a:t>
                      </a:r>
                      <a:r>
                        <a:rPr lang="de-DE" sz="900" err="1"/>
                        <a:t>mo</a:t>
                      </a:r>
                      <a:r>
                        <a:rPr lang="de-DE" sz="900"/>
                        <a:t>)</a:t>
                      </a:r>
                    </a:p>
                  </a:txBody>
                  <a:tcPr anchor="ctr"/>
                </a:tc>
                <a:tc>
                  <a:txBody>
                    <a:bodyPr/>
                    <a:lstStyle/>
                    <a:p>
                      <a:pPr algn="ctr"/>
                      <a:r>
                        <a:rPr lang="de-DE" sz="900"/>
                        <a:t>NR</a:t>
                      </a:r>
                    </a:p>
                  </a:txBody>
                  <a:tcPr anchor="ctr"/>
                </a:tc>
                <a:tc>
                  <a:txBody>
                    <a:bodyPr/>
                    <a:lstStyle/>
                    <a:p>
                      <a:pPr algn="ctr"/>
                      <a:r>
                        <a:rPr lang="de-DE" sz="900"/>
                        <a:t>NR</a:t>
                      </a:r>
                    </a:p>
                  </a:txBody>
                  <a:tcPr anchor="ctr"/>
                </a:tc>
                <a:extLst>
                  <a:ext uri="{0D108BD9-81ED-4DB2-BD59-A6C34878D82A}">
                    <a16:rowId xmlns:a16="http://schemas.microsoft.com/office/drawing/2014/main" val="1058900669"/>
                  </a:ext>
                </a:extLst>
              </a:tr>
              <a:tr h="242457">
                <a:tc>
                  <a:txBody>
                    <a:bodyPr/>
                    <a:lstStyle/>
                    <a:p>
                      <a:r>
                        <a:rPr lang="de-DE" sz="900"/>
                        <a:t>HR</a:t>
                      </a:r>
                    </a:p>
                  </a:txBody>
                  <a:tcPr anchor="ctr"/>
                </a:tc>
                <a:tc gridSpan="2">
                  <a:txBody>
                    <a:bodyPr/>
                    <a:lstStyle/>
                    <a:p>
                      <a:pPr algn="ctr"/>
                      <a:r>
                        <a:rPr lang="de-DE" sz="900"/>
                        <a:t>0.514</a:t>
                      </a:r>
                    </a:p>
                  </a:txBody>
                  <a:tcPr anchor="ctr"/>
                </a:tc>
                <a:tc hMerge="1">
                  <a:txBody>
                    <a:bodyPr/>
                    <a:lstStyle/>
                    <a:p>
                      <a:pPr algn="ctr"/>
                      <a:endParaRPr lang="de-DE" sz="800"/>
                    </a:p>
                  </a:txBody>
                  <a:tcPr anchor="ctr"/>
                </a:tc>
                <a:extLst>
                  <a:ext uri="{0D108BD9-81ED-4DB2-BD59-A6C34878D82A}">
                    <a16:rowId xmlns:a16="http://schemas.microsoft.com/office/drawing/2014/main" val="122977384"/>
                  </a:ext>
                </a:extLst>
              </a:tr>
              <a:tr h="242457">
                <a:tc>
                  <a:txBody>
                    <a:bodyPr/>
                    <a:lstStyle/>
                    <a:p>
                      <a:r>
                        <a:rPr lang="de-DE" sz="900"/>
                        <a:t>(95% CI)</a:t>
                      </a:r>
                    </a:p>
                  </a:txBody>
                  <a:tcPr anchor="ctr"/>
                </a:tc>
                <a:tc gridSpan="2">
                  <a:txBody>
                    <a:bodyPr/>
                    <a:lstStyle/>
                    <a:p>
                      <a:pPr algn="ctr"/>
                      <a:r>
                        <a:rPr lang="de-DE" sz="900"/>
                        <a:t>(0.312-0.848)</a:t>
                      </a:r>
                    </a:p>
                  </a:txBody>
                  <a:tcPr anchor="ctr"/>
                </a:tc>
                <a:tc hMerge="1">
                  <a:txBody>
                    <a:bodyPr/>
                    <a:lstStyle/>
                    <a:p>
                      <a:pPr algn="ctr"/>
                      <a:endParaRPr lang="de-DE" sz="800"/>
                    </a:p>
                  </a:txBody>
                  <a:tcPr anchor="ctr"/>
                </a:tc>
                <a:extLst>
                  <a:ext uri="{0D108BD9-81ED-4DB2-BD59-A6C34878D82A}">
                    <a16:rowId xmlns:a16="http://schemas.microsoft.com/office/drawing/2014/main" val="1475516390"/>
                  </a:ext>
                </a:extLst>
              </a:tr>
            </a:tbl>
          </a:graphicData>
        </a:graphic>
      </p:graphicFrame>
      <p:sp>
        <p:nvSpPr>
          <p:cNvPr id="227" name="Runde Klammer links/rechts 226">
            <a:extLst>
              <a:ext uri="{FF2B5EF4-FFF2-40B4-BE49-F238E27FC236}">
                <a16:creationId xmlns:a16="http://schemas.microsoft.com/office/drawing/2014/main" id="{53B5F8DC-2A89-432C-8F08-C5E5199EFE89}"/>
              </a:ext>
            </a:extLst>
          </p:cNvPr>
          <p:cNvSpPr/>
          <p:nvPr/>
        </p:nvSpPr>
        <p:spPr>
          <a:xfrm>
            <a:off x="4138128" y="2731082"/>
            <a:ext cx="1696986" cy="940592"/>
          </a:xfrm>
          <a:prstGeom prst="bracketPair">
            <a:avLst/>
          </a:prstGeom>
          <a:solidFill>
            <a:schemeClr val="accent6">
              <a:lumMod val="20000"/>
              <a:lumOff val="80000"/>
            </a:schemeClr>
          </a:solid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1000" dirty="0"/>
          </a:p>
          <a:p>
            <a:pPr algn="ctr"/>
            <a:r>
              <a:rPr lang="de-DE" sz="1000" dirty="0"/>
              <a:t>OS was not </a:t>
            </a:r>
            <a:r>
              <a:rPr lang="de-DE" sz="1000" dirty="0" err="1"/>
              <a:t>captured</a:t>
            </a:r>
            <a:r>
              <a:rPr lang="de-DE" sz="1000" dirty="0"/>
              <a:t> </a:t>
            </a:r>
            <a:r>
              <a:rPr lang="de-DE" sz="1000" dirty="0" err="1"/>
              <a:t>for</a:t>
            </a:r>
            <a:r>
              <a:rPr lang="de-DE" sz="1000" dirty="0"/>
              <a:t> </a:t>
            </a:r>
            <a:r>
              <a:rPr lang="de-DE" sz="1000" dirty="0" err="1"/>
              <a:t>chlorambucil</a:t>
            </a:r>
            <a:r>
              <a:rPr lang="de-DE" sz="1000" dirty="0"/>
              <a:t> arm </a:t>
            </a:r>
            <a:r>
              <a:rPr lang="de-DE" sz="1000" dirty="0" err="1"/>
              <a:t>for</a:t>
            </a:r>
            <a:r>
              <a:rPr lang="de-DE" sz="1000" dirty="0"/>
              <a:t> </a:t>
            </a:r>
          </a:p>
          <a:p>
            <a:pPr algn="ctr"/>
            <a:r>
              <a:rPr lang="de-DE" sz="1000" dirty="0" err="1"/>
              <a:t>patients</a:t>
            </a:r>
            <a:r>
              <a:rPr lang="de-DE" sz="1000" dirty="0"/>
              <a:t> </a:t>
            </a:r>
            <a:r>
              <a:rPr lang="de-DE" sz="1000" dirty="0" err="1"/>
              <a:t>with</a:t>
            </a:r>
            <a:r>
              <a:rPr lang="de-DE" sz="1000" dirty="0"/>
              <a:t> PD after </a:t>
            </a:r>
          </a:p>
          <a:p>
            <a:pPr algn="ctr"/>
            <a:r>
              <a:rPr lang="de-DE" sz="1000" dirty="0"/>
              <a:t>median 5 </a:t>
            </a:r>
            <a:r>
              <a:rPr lang="de-DE" sz="1000" dirty="0" err="1"/>
              <a:t>years</a:t>
            </a:r>
            <a:r>
              <a:rPr lang="de-DE" sz="1000" dirty="0"/>
              <a:t> follow-</a:t>
            </a:r>
            <a:r>
              <a:rPr lang="de-DE" sz="1000" dirty="0" err="1"/>
              <a:t>up</a:t>
            </a:r>
            <a:endParaRPr lang="de-DE" sz="1000" dirty="0"/>
          </a:p>
        </p:txBody>
      </p:sp>
      <p:sp>
        <p:nvSpPr>
          <p:cNvPr id="74" name="Freihandform: Form 73">
            <a:extLst>
              <a:ext uri="{FF2B5EF4-FFF2-40B4-BE49-F238E27FC236}">
                <a16:creationId xmlns:a16="http://schemas.microsoft.com/office/drawing/2014/main" id="{C355DE45-69AF-42F1-9500-DA29294580C1}"/>
              </a:ext>
            </a:extLst>
          </p:cNvPr>
          <p:cNvSpPr/>
          <p:nvPr/>
        </p:nvSpPr>
        <p:spPr>
          <a:xfrm>
            <a:off x="1306630" y="1948802"/>
            <a:ext cx="4111625" cy="610394"/>
          </a:xfrm>
          <a:custGeom>
            <a:avLst/>
            <a:gdLst>
              <a:gd name="connsiteX0" fmla="*/ 4111625 w 4111625"/>
              <a:gd name="connsiteY0" fmla="*/ 609600 h 612775"/>
              <a:gd name="connsiteX1" fmla="*/ 3368675 w 4111625"/>
              <a:gd name="connsiteY1" fmla="*/ 612775 h 612775"/>
              <a:gd name="connsiteX2" fmla="*/ 3365500 w 4111625"/>
              <a:gd name="connsiteY2" fmla="*/ 581025 h 612775"/>
              <a:gd name="connsiteX3" fmla="*/ 3200400 w 4111625"/>
              <a:gd name="connsiteY3" fmla="*/ 581025 h 612775"/>
              <a:gd name="connsiteX4" fmla="*/ 3200400 w 4111625"/>
              <a:gd name="connsiteY4" fmla="*/ 558800 h 612775"/>
              <a:gd name="connsiteX5" fmla="*/ 3124200 w 4111625"/>
              <a:gd name="connsiteY5" fmla="*/ 558800 h 612775"/>
              <a:gd name="connsiteX6" fmla="*/ 3124200 w 4111625"/>
              <a:gd name="connsiteY6" fmla="*/ 539750 h 612775"/>
              <a:gd name="connsiteX7" fmla="*/ 3070225 w 4111625"/>
              <a:gd name="connsiteY7" fmla="*/ 539750 h 612775"/>
              <a:gd name="connsiteX8" fmla="*/ 3070225 w 4111625"/>
              <a:gd name="connsiteY8" fmla="*/ 511175 h 612775"/>
              <a:gd name="connsiteX9" fmla="*/ 2990850 w 4111625"/>
              <a:gd name="connsiteY9" fmla="*/ 511175 h 612775"/>
              <a:gd name="connsiteX10" fmla="*/ 2990850 w 4111625"/>
              <a:gd name="connsiteY10" fmla="*/ 492125 h 612775"/>
              <a:gd name="connsiteX11" fmla="*/ 2886075 w 4111625"/>
              <a:gd name="connsiteY11" fmla="*/ 488950 h 612775"/>
              <a:gd name="connsiteX12" fmla="*/ 2886075 w 4111625"/>
              <a:gd name="connsiteY12" fmla="*/ 473075 h 612775"/>
              <a:gd name="connsiteX13" fmla="*/ 2622550 w 4111625"/>
              <a:gd name="connsiteY13" fmla="*/ 473075 h 612775"/>
              <a:gd name="connsiteX14" fmla="*/ 2616200 w 4111625"/>
              <a:gd name="connsiteY14" fmla="*/ 447675 h 612775"/>
              <a:gd name="connsiteX15" fmla="*/ 2451100 w 4111625"/>
              <a:gd name="connsiteY15" fmla="*/ 447675 h 612775"/>
              <a:gd name="connsiteX16" fmla="*/ 2451100 w 4111625"/>
              <a:gd name="connsiteY16" fmla="*/ 419100 h 612775"/>
              <a:gd name="connsiteX17" fmla="*/ 2289175 w 4111625"/>
              <a:gd name="connsiteY17" fmla="*/ 419100 h 612775"/>
              <a:gd name="connsiteX18" fmla="*/ 2289175 w 4111625"/>
              <a:gd name="connsiteY18" fmla="*/ 396875 h 612775"/>
              <a:gd name="connsiteX19" fmla="*/ 2282825 w 4111625"/>
              <a:gd name="connsiteY19" fmla="*/ 396875 h 612775"/>
              <a:gd name="connsiteX20" fmla="*/ 2279650 w 4111625"/>
              <a:gd name="connsiteY20" fmla="*/ 374650 h 612775"/>
              <a:gd name="connsiteX21" fmla="*/ 2222500 w 4111625"/>
              <a:gd name="connsiteY21" fmla="*/ 377825 h 612775"/>
              <a:gd name="connsiteX22" fmla="*/ 2219325 w 4111625"/>
              <a:gd name="connsiteY22" fmla="*/ 355600 h 612775"/>
              <a:gd name="connsiteX23" fmla="*/ 2054225 w 4111625"/>
              <a:gd name="connsiteY23" fmla="*/ 355600 h 612775"/>
              <a:gd name="connsiteX24" fmla="*/ 2054225 w 4111625"/>
              <a:gd name="connsiteY24" fmla="*/ 330200 h 612775"/>
              <a:gd name="connsiteX25" fmla="*/ 1978025 w 4111625"/>
              <a:gd name="connsiteY25" fmla="*/ 333375 h 612775"/>
              <a:gd name="connsiteX26" fmla="*/ 1974850 w 4111625"/>
              <a:gd name="connsiteY26" fmla="*/ 311150 h 612775"/>
              <a:gd name="connsiteX27" fmla="*/ 1476375 w 4111625"/>
              <a:gd name="connsiteY27" fmla="*/ 311150 h 612775"/>
              <a:gd name="connsiteX28" fmla="*/ 1473200 w 4111625"/>
              <a:gd name="connsiteY28" fmla="*/ 269875 h 612775"/>
              <a:gd name="connsiteX29" fmla="*/ 1460500 w 4111625"/>
              <a:gd name="connsiteY29" fmla="*/ 269875 h 612775"/>
              <a:gd name="connsiteX30" fmla="*/ 1457325 w 4111625"/>
              <a:gd name="connsiteY30" fmla="*/ 260350 h 612775"/>
              <a:gd name="connsiteX31" fmla="*/ 1447800 w 4111625"/>
              <a:gd name="connsiteY31" fmla="*/ 260350 h 612775"/>
              <a:gd name="connsiteX32" fmla="*/ 1447800 w 4111625"/>
              <a:gd name="connsiteY32" fmla="*/ 244475 h 612775"/>
              <a:gd name="connsiteX33" fmla="*/ 1438275 w 4111625"/>
              <a:gd name="connsiteY33" fmla="*/ 244475 h 612775"/>
              <a:gd name="connsiteX34" fmla="*/ 1438275 w 4111625"/>
              <a:gd name="connsiteY34" fmla="*/ 228600 h 612775"/>
              <a:gd name="connsiteX35" fmla="*/ 1263650 w 4111625"/>
              <a:gd name="connsiteY35" fmla="*/ 228600 h 612775"/>
              <a:gd name="connsiteX36" fmla="*/ 1260475 w 4111625"/>
              <a:gd name="connsiteY36" fmla="*/ 203200 h 612775"/>
              <a:gd name="connsiteX37" fmla="*/ 1203325 w 4111625"/>
              <a:gd name="connsiteY37" fmla="*/ 203200 h 612775"/>
              <a:gd name="connsiteX38" fmla="*/ 1203325 w 4111625"/>
              <a:gd name="connsiteY38" fmla="*/ 193675 h 612775"/>
              <a:gd name="connsiteX39" fmla="*/ 1193800 w 4111625"/>
              <a:gd name="connsiteY39" fmla="*/ 193675 h 612775"/>
              <a:gd name="connsiteX40" fmla="*/ 1193800 w 4111625"/>
              <a:gd name="connsiteY40" fmla="*/ 180975 h 612775"/>
              <a:gd name="connsiteX41" fmla="*/ 1187450 w 4111625"/>
              <a:gd name="connsiteY41" fmla="*/ 180975 h 612775"/>
              <a:gd name="connsiteX42" fmla="*/ 1187450 w 4111625"/>
              <a:gd name="connsiteY42" fmla="*/ 142875 h 612775"/>
              <a:gd name="connsiteX43" fmla="*/ 1082675 w 4111625"/>
              <a:gd name="connsiteY43" fmla="*/ 142875 h 612775"/>
              <a:gd name="connsiteX44" fmla="*/ 1082675 w 4111625"/>
              <a:gd name="connsiteY44" fmla="*/ 133350 h 612775"/>
              <a:gd name="connsiteX45" fmla="*/ 1069975 w 4111625"/>
              <a:gd name="connsiteY45" fmla="*/ 133350 h 612775"/>
              <a:gd name="connsiteX46" fmla="*/ 1069975 w 4111625"/>
              <a:gd name="connsiteY46" fmla="*/ 120650 h 612775"/>
              <a:gd name="connsiteX47" fmla="*/ 1006475 w 4111625"/>
              <a:gd name="connsiteY47" fmla="*/ 120650 h 612775"/>
              <a:gd name="connsiteX48" fmla="*/ 1003300 w 4111625"/>
              <a:gd name="connsiteY48" fmla="*/ 92075 h 612775"/>
              <a:gd name="connsiteX49" fmla="*/ 977900 w 4111625"/>
              <a:gd name="connsiteY49" fmla="*/ 92075 h 612775"/>
              <a:gd name="connsiteX50" fmla="*/ 977900 w 4111625"/>
              <a:gd name="connsiteY50" fmla="*/ 73025 h 612775"/>
              <a:gd name="connsiteX51" fmla="*/ 942975 w 4111625"/>
              <a:gd name="connsiteY51" fmla="*/ 73025 h 612775"/>
              <a:gd name="connsiteX52" fmla="*/ 942975 w 4111625"/>
              <a:gd name="connsiteY52" fmla="*/ 53975 h 612775"/>
              <a:gd name="connsiteX53" fmla="*/ 234950 w 4111625"/>
              <a:gd name="connsiteY53" fmla="*/ 47625 h 612775"/>
              <a:gd name="connsiteX54" fmla="*/ 234950 w 4111625"/>
              <a:gd name="connsiteY54" fmla="*/ 31750 h 612775"/>
              <a:gd name="connsiteX55" fmla="*/ 152400 w 4111625"/>
              <a:gd name="connsiteY55" fmla="*/ 31750 h 612775"/>
              <a:gd name="connsiteX56" fmla="*/ 149225 w 4111625"/>
              <a:gd name="connsiteY56" fmla="*/ 19050 h 612775"/>
              <a:gd name="connsiteX57" fmla="*/ 25400 w 4111625"/>
              <a:gd name="connsiteY57" fmla="*/ 15875 h 612775"/>
              <a:gd name="connsiteX58" fmla="*/ 25400 w 4111625"/>
              <a:gd name="connsiteY58" fmla="*/ 0 h 612775"/>
              <a:gd name="connsiteX59" fmla="*/ 0 w 4111625"/>
              <a:gd name="connsiteY59" fmla="*/ 0 h 612775"/>
              <a:gd name="connsiteX0" fmla="*/ 4111625 w 4111625"/>
              <a:gd name="connsiteY0" fmla="*/ 609600 h 610394"/>
              <a:gd name="connsiteX1" fmla="*/ 3361531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88950 h 610394"/>
              <a:gd name="connsiteX12" fmla="*/ 2886075 w 4111625"/>
              <a:gd name="connsiteY12" fmla="*/ 473075 h 610394"/>
              <a:gd name="connsiteX13" fmla="*/ 2622550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79650 w 4111625"/>
              <a:gd name="connsiteY20" fmla="*/ 374650 h 610394"/>
              <a:gd name="connsiteX21" fmla="*/ 2222500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0200 h 610394"/>
              <a:gd name="connsiteX25" fmla="*/ 1978025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3912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88950 h 610394"/>
              <a:gd name="connsiteX12" fmla="*/ 2886075 w 4111625"/>
              <a:gd name="connsiteY12" fmla="*/ 473075 h 610394"/>
              <a:gd name="connsiteX13" fmla="*/ 2622550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79650 w 4111625"/>
              <a:gd name="connsiteY20" fmla="*/ 374650 h 610394"/>
              <a:gd name="connsiteX21" fmla="*/ 2222500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0200 h 610394"/>
              <a:gd name="connsiteX25" fmla="*/ 1978025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88950 h 610394"/>
              <a:gd name="connsiteX12" fmla="*/ 2886075 w 4111625"/>
              <a:gd name="connsiteY12" fmla="*/ 473075 h 610394"/>
              <a:gd name="connsiteX13" fmla="*/ 2622550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79650 w 4111625"/>
              <a:gd name="connsiteY20" fmla="*/ 374650 h 610394"/>
              <a:gd name="connsiteX21" fmla="*/ 2222500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0200 h 610394"/>
              <a:gd name="connsiteX25" fmla="*/ 1978025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8456 w 4111625"/>
              <a:gd name="connsiteY11" fmla="*/ 488950 h 610394"/>
              <a:gd name="connsiteX12" fmla="*/ 2886075 w 4111625"/>
              <a:gd name="connsiteY12" fmla="*/ 473075 h 610394"/>
              <a:gd name="connsiteX13" fmla="*/ 2622550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79650 w 4111625"/>
              <a:gd name="connsiteY20" fmla="*/ 374650 h 610394"/>
              <a:gd name="connsiteX21" fmla="*/ 2222500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0200 h 610394"/>
              <a:gd name="connsiteX25" fmla="*/ 1978025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22550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79650 w 4111625"/>
              <a:gd name="connsiteY20" fmla="*/ 374650 h 610394"/>
              <a:gd name="connsiteX21" fmla="*/ 2222500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0200 h 610394"/>
              <a:gd name="connsiteX25" fmla="*/ 1978025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7787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79650 w 4111625"/>
              <a:gd name="connsiteY20" fmla="*/ 374650 h 610394"/>
              <a:gd name="connsiteX21" fmla="*/ 2222500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0200 h 610394"/>
              <a:gd name="connsiteX25" fmla="*/ 1978025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79650 w 4111625"/>
              <a:gd name="connsiteY20" fmla="*/ 374650 h 610394"/>
              <a:gd name="connsiteX21" fmla="*/ 2222500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0200 h 610394"/>
              <a:gd name="connsiteX25" fmla="*/ 1978025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79650 w 4111625"/>
              <a:gd name="connsiteY20" fmla="*/ 379413 h 610394"/>
              <a:gd name="connsiteX21" fmla="*/ 2222500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0200 h 610394"/>
              <a:gd name="connsiteX25" fmla="*/ 1978025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2500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0200 h 610394"/>
              <a:gd name="connsiteX25" fmla="*/ 1978025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0118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0200 h 610394"/>
              <a:gd name="connsiteX25" fmla="*/ 1978025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0118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2581 h 610394"/>
              <a:gd name="connsiteX25" fmla="*/ 1978025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0118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2581 h 610394"/>
              <a:gd name="connsiteX25" fmla="*/ 1975643 w 4111625"/>
              <a:gd name="connsiteY25" fmla="*/ 333375 h 610394"/>
              <a:gd name="connsiteX26" fmla="*/ 1974850 w 4111625"/>
              <a:gd name="connsiteY26" fmla="*/ 311150 h 610394"/>
              <a:gd name="connsiteX27" fmla="*/ 1476375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0118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2581 h 610394"/>
              <a:gd name="connsiteX25" fmla="*/ 1975643 w 4111625"/>
              <a:gd name="connsiteY25" fmla="*/ 333375 h 610394"/>
              <a:gd name="connsiteX26" fmla="*/ 1974850 w 4111625"/>
              <a:gd name="connsiteY26" fmla="*/ 311150 h 610394"/>
              <a:gd name="connsiteX27" fmla="*/ 1473994 w 4111625"/>
              <a:gd name="connsiteY27" fmla="*/ 311150 h 610394"/>
              <a:gd name="connsiteX28" fmla="*/ 1473200 w 4111625"/>
              <a:gd name="connsiteY28" fmla="*/ 269875 h 610394"/>
              <a:gd name="connsiteX29" fmla="*/ 1460500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0118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2581 h 610394"/>
              <a:gd name="connsiteX25" fmla="*/ 1975643 w 4111625"/>
              <a:gd name="connsiteY25" fmla="*/ 333375 h 610394"/>
              <a:gd name="connsiteX26" fmla="*/ 1974850 w 4111625"/>
              <a:gd name="connsiteY26" fmla="*/ 311150 h 610394"/>
              <a:gd name="connsiteX27" fmla="*/ 1473994 w 4111625"/>
              <a:gd name="connsiteY27" fmla="*/ 311150 h 610394"/>
              <a:gd name="connsiteX28" fmla="*/ 1473200 w 4111625"/>
              <a:gd name="connsiteY28" fmla="*/ 269875 h 610394"/>
              <a:gd name="connsiteX29" fmla="*/ 1458119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0118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2581 h 610394"/>
              <a:gd name="connsiteX25" fmla="*/ 1975643 w 4111625"/>
              <a:gd name="connsiteY25" fmla="*/ 333375 h 610394"/>
              <a:gd name="connsiteX26" fmla="*/ 1974850 w 4111625"/>
              <a:gd name="connsiteY26" fmla="*/ 311150 h 610394"/>
              <a:gd name="connsiteX27" fmla="*/ 1473994 w 4111625"/>
              <a:gd name="connsiteY27" fmla="*/ 311150 h 610394"/>
              <a:gd name="connsiteX28" fmla="*/ 1473200 w 4111625"/>
              <a:gd name="connsiteY28" fmla="*/ 269875 h 610394"/>
              <a:gd name="connsiteX29" fmla="*/ 1455737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15875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0118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2581 h 610394"/>
              <a:gd name="connsiteX25" fmla="*/ 1975643 w 4111625"/>
              <a:gd name="connsiteY25" fmla="*/ 333375 h 610394"/>
              <a:gd name="connsiteX26" fmla="*/ 1974850 w 4111625"/>
              <a:gd name="connsiteY26" fmla="*/ 311150 h 610394"/>
              <a:gd name="connsiteX27" fmla="*/ 1473994 w 4111625"/>
              <a:gd name="connsiteY27" fmla="*/ 311150 h 610394"/>
              <a:gd name="connsiteX28" fmla="*/ 1473200 w 4111625"/>
              <a:gd name="connsiteY28" fmla="*/ 269875 h 610394"/>
              <a:gd name="connsiteX29" fmla="*/ 1455737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2400 w 4111625"/>
              <a:gd name="connsiteY55" fmla="*/ 31750 h 610394"/>
              <a:gd name="connsiteX56" fmla="*/ 149225 w 4111625"/>
              <a:gd name="connsiteY56" fmla="*/ 19050 h 610394"/>
              <a:gd name="connsiteX57" fmla="*/ 25400 w 4111625"/>
              <a:gd name="connsiteY57" fmla="*/ 20638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0118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2581 h 610394"/>
              <a:gd name="connsiteX25" fmla="*/ 1975643 w 4111625"/>
              <a:gd name="connsiteY25" fmla="*/ 333375 h 610394"/>
              <a:gd name="connsiteX26" fmla="*/ 1974850 w 4111625"/>
              <a:gd name="connsiteY26" fmla="*/ 311150 h 610394"/>
              <a:gd name="connsiteX27" fmla="*/ 1473994 w 4111625"/>
              <a:gd name="connsiteY27" fmla="*/ 311150 h 610394"/>
              <a:gd name="connsiteX28" fmla="*/ 1473200 w 4111625"/>
              <a:gd name="connsiteY28" fmla="*/ 269875 h 610394"/>
              <a:gd name="connsiteX29" fmla="*/ 1455737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6475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0019 w 4111625"/>
              <a:gd name="connsiteY55" fmla="*/ 31750 h 610394"/>
              <a:gd name="connsiteX56" fmla="*/ 149225 w 4111625"/>
              <a:gd name="connsiteY56" fmla="*/ 19050 h 610394"/>
              <a:gd name="connsiteX57" fmla="*/ 25400 w 4111625"/>
              <a:gd name="connsiteY57" fmla="*/ 20638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0118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2581 h 610394"/>
              <a:gd name="connsiteX25" fmla="*/ 1975643 w 4111625"/>
              <a:gd name="connsiteY25" fmla="*/ 333375 h 610394"/>
              <a:gd name="connsiteX26" fmla="*/ 1974850 w 4111625"/>
              <a:gd name="connsiteY26" fmla="*/ 311150 h 610394"/>
              <a:gd name="connsiteX27" fmla="*/ 1473994 w 4111625"/>
              <a:gd name="connsiteY27" fmla="*/ 311150 h 610394"/>
              <a:gd name="connsiteX28" fmla="*/ 1473200 w 4111625"/>
              <a:gd name="connsiteY28" fmla="*/ 269875 h 610394"/>
              <a:gd name="connsiteX29" fmla="*/ 1455737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3650 w 4111625"/>
              <a:gd name="connsiteY35" fmla="*/ 228600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1712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0019 w 4111625"/>
              <a:gd name="connsiteY55" fmla="*/ 31750 h 610394"/>
              <a:gd name="connsiteX56" fmla="*/ 149225 w 4111625"/>
              <a:gd name="connsiteY56" fmla="*/ 19050 h 610394"/>
              <a:gd name="connsiteX57" fmla="*/ 25400 w 4111625"/>
              <a:gd name="connsiteY57" fmla="*/ 20638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0118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2581 h 610394"/>
              <a:gd name="connsiteX25" fmla="*/ 1975643 w 4111625"/>
              <a:gd name="connsiteY25" fmla="*/ 333375 h 610394"/>
              <a:gd name="connsiteX26" fmla="*/ 1974850 w 4111625"/>
              <a:gd name="connsiteY26" fmla="*/ 311150 h 610394"/>
              <a:gd name="connsiteX27" fmla="*/ 1473994 w 4111625"/>
              <a:gd name="connsiteY27" fmla="*/ 311150 h 610394"/>
              <a:gd name="connsiteX28" fmla="*/ 1473200 w 4111625"/>
              <a:gd name="connsiteY28" fmla="*/ 269875 h 610394"/>
              <a:gd name="connsiteX29" fmla="*/ 1455737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58887 w 4111625"/>
              <a:gd name="connsiteY35" fmla="*/ 226219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1712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0019 w 4111625"/>
              <a:gd name="connsiteY55" fmla="*/ 31750 h 610394"/>
              <a:gd name="connsiteX56" fmla="*/ 149225 w 4111625"/>
              <a:gd name="connsiteY56" fmla="*/ 19050 h 610394"/>
              <a:gd name="connsiteX57" fmla="*/ 25400 w 4111625"/>
              <a:gd name="connsiteY57" fmla="*/ 20638 h 610394"/>
              <a:gd name="connsiteX58" fmla="*/ 25400 w 4111625"/>
              <a:gd name="connsiteY58" fmla="*/ 0 h 610394"/>
              <a:gd name="connsiteX59" fmla="*/ 0 w 4111625"/>
              <a:gd name="connsiteY59" fmla="*/ 0 h 610394"/>
              <a:gd name="connsiteX0" fmla="*/ 4111625 w 4111625"/>
              <a:gd name="connsiteY0" fmla="*/ 609600 h 610394"/>
              <a:gd name="connsiteX1" fmla="*/ 3366294 w 4111625"/>
              <a:gd name="connsiteY1" fmla="*/ 610394 h 610394"/>
              <a:gd name="connsiteX2" fmla="*/ 3365500 w 4111625"/>
              <a:gd name="connsiteY2" fmla="*/ 581025 h 610394"/>
              <a:gd name="connsiteX3" fmla="*/ 3200400 w 4111625"/>
              <a:gd name="connsiteY3" fmla="*/ 581025 h 610394"/>
              <a:gd name="connsiteX4" fmla="*/ 3200400 w 4111625"/>
              <a:gd name="connsiteY4" fmla="*/ 558800 h 610394"/>
              <a:gd name="connsiteX5" fmla="*/ 3124200 w 4111625"/>
              <a:gd name="connsiteY5" fmla="*/ 558800 h 610394"/>
              <a:gd name="connsiteX6" fmla="*/ 3124200 w 4111625"/>
              <a:gd name="connsiteY6" fmla="*/ 539750 h 610394"/>
              <a:gd name="connsiteX7" fmla="*/ 3070225 w 4111625"/>
              <a:gd name="connsiteY7" fmla="*/ 539750 h 610394"/>
              <a:gd name="connsiteX8" fmla="*/ 3070225 w 4111625"/>
              <a:gd name="connsiteY8" fmla="*/ 511175 h 610394"/>
              <a:gd name="connsiteX9" fmla="*/ 2990850 w 4111625"/>
              <a:gd name="connsiteY9" fmla="*/ 511175 h 610394"/>
              <a:gd name="connsiteX10" fmla="*/ 2990850 w 4111625"/>
              <a:gd name="connsiteY10" fmla="*/ 492125 h 610394"/>
              <a:gd name="connsiteX11" fmla="*/ 2886075 w 4111625"/>
              <a:gd name="connsiteY11" fmla="*/ 491331 h 610394"/>
              <a:gd name="connsiteX12" fmla="*/ 2886075 w 4111625"/>
              <a:gd name="connsiteY12" fmla="*/ 473075 h 610394"/>
              <a:gd name="connsiteX13" fmla="*/ 2615406 w 4111625"/>
              <a:gd name="connsiteY13" fmla="*/ 473075 h 610394"/>
              <a:gd name="connsiteX14" fmla="*/ 2616200 w 4111625"/>
              <a:gd name="connsiteY14" fmla="*/ 447675 h 610394"/>
              <a:gd name="connsiteX15" fmla="*/ 2451100 w 4111625"/>
              <a:gd name="connsiteY15" fmla="*/ 447675 h 610394"/>
              <a:gd name="connsiteX16" fmla="*/ 2451100 w 4111625"/>
              <a:gd name="connsiteY16" fmla="*/ 419100 h 610394"/>
              <a:gd name="connsiteX17" fmla="*/ 2289175 w 4111625"/>
              <a:gd name="connsiteY17" fmla="*/ 419100 h 610394"/>
              <a:gd name="connsiteX18" fmla="*/ 2289175 w 4111625"/>
              <a:gd name="connsiteY18" fmla="*/ 396875 h 610394"/>
              <a:gd name="connsiteX19" fmla="*/ 2282825 w 4111625"/>
              <a:gd name="connsiteY19" fmla="*/ 396875 h 610394"/>
              <a:gd name="connsiteX20" fmla="*/ 2282031 w 4111625"/>
              <a:gd name="connsiteY20" fmla="*/ 379413 h 610394"/>
              <a:gd name="connsiteX21" fmla="*/ 2220118 w 4111625"/>
              <a:gd name="connsiteY21" fmla="*/ 377825 h 610394"/>
              <a:gd name="connsiteX22" fmla="*/ 2219325 w 4111625"/>
              <a:gd name="connsiteY22" fmla="*/ 355600 h 610394"/>
              <a:gd name="connsiteX23" fmla="*/ 2054225 w 4111625"/>
              <a:gd name="connsiteY23" fmla="*/ 355600 h 610394"/>
              <a:gd name="connsiteX24" fmla="*/ 2054225 w 4111625"/>
              <a:gd name="connsiteY24" fmla="*/ 332581 h 610394"/>
              <a:gd name="connsiteX25" fmla="*/ 1975643 w 4111625"/>
              <a:gd name="connsiteY25" fmla="*/ 333375 h 610394"/>
              <a:gd name="connsiteX26" fmla="*/ 1974850 w 4111625"/>
              <a:gd name="connsiteY26" fmla="*/ 311150 h 610394"/>
              <a:gd name="connsiteX27" fmla="*/ 1473994 w 4111625"/>
              <a:gd name="connsiteY27" fmla="*/ 311150 h 610394"/>
              <a:gd name="connsiteX28" fmla="*/ 1473200 w 4111625"/>
              <a:gd name="connsiteY28" fmla="*/ 269875 h 610394"/>
              <a:gd name="connsiteX29" fmla="*/ 1455737 w 4111625"/>
              <a:gd name="connsiteY29" fmla="*/ 269875 h 610394"/>
              <a:gd name="connsiteX30" fmla="*/ 1457325 w 4111625"/>
              <a:gd name="connsiteY30" fmla="*/ 260350 h 610394"/>
              <a:gd name="connsiteX31" fmla="*/ 1447800 w 4111625"/>
              <a:gd name="connsiteY31" fmla="*/ 260350 h 610394"/>
              <a:gd name="connsiteX32" fmla="*/ 1447800 w 4111625"/>
              <a:gd name="connsiteY32" fmla="*/ 244475 h 610394"/>
              <a:gd name="connsiteX33" fmla="*/ 1438275 w 4111625"/>
              <a:gd name="connsiteY33" fmla="*/ 244475 h 610394"/>
              <a:gd name="connsiteX34" fmla="*/ 1438275 w 4111625"/>
              <a:gd name="connsiteY34" fmla="*/ 228600 h 610394"/>
              <a:gd name="connsiteX35" fmla="*/ 1261268 w 4111625"/>
              <a:gd name="connsiteY35" fmla="*/ 226219 h 610394"/>
              <a:gd name="connsiteX36" fmla="*/ 1260475 w 4111625"/>
              <a:gd name="connsiteY36" fmla="*/ 203200 h 610394"/>
              <a:gd name="connsiteX37" fmla="*/ 1203325 w 4111625"/>
              <a:gd name="connsiteY37" fmla="*/ 203200 h 610394"/>
              <a:gd name="connsiteX38" fmla="*/ 1203325 w 4111625"/>
              <a:gd name="connsiteY38" fmla="*/ 193675 h 610394"/>
              <a:gd name="connsiteX39" fmla="*/ 1193800 w 4111625"/>
              <a:gd name="connsiteY39" fmla="*/ 193675 h 610394"/>
              <a:gd name="connsiteX40" fmla="*/ 1193800 w 4111625"/>
              <a:gd name="connsiteY40" fmla="*/ 180975 h 610394"/>
              <a:gd name="connsiteX41" fmla="*/ 1187450 w 4111625"/>
              <a:gd name="connsiteY41" fmla="*/ 180975 h 610394"/>
              <a:gd name="connsiteX42" fmla="*/ 1187450 w 4111625"/>
              <a:gd name="connsiteY42" fmla="*/ 142875 h 610394"/>
              <a:gd name="connsiteX43" fmla="*/ 1082675 w 4111625"/>
              <a:gd name="connsiteY43" fmla="*/ 142875 h 610394"/>
              <a:gd name="connsiteX44" fmla="*/ 1082675 w 4111625"/>
              <a:gd name="connsiteY44" fmla="*/ 133350 h 610394"/>
              <a:gd name="connsiteX45" fmla="*/ 1069975 w 4111625"/>
              <a:gd name="connsiteY45" fmla="*/ 133350 h 610394"/>
              <a:gd name="connsiteX46" fmla="*/ 1069975 w 4111625"/>
              <a:gd name="connsiteY46" fmla="*/ 120650 h 610394"/>
              <a:gd name="connsiteX47" fmla="*/ 1001712 w 4111625"/>
              <a:gd name="connsiteY47" fmla="*/ 120650 h 610394"/>
              <a:gd name="connsiteX48" fmla="*/ 1003300 w 4111625"/>
              <a:gd name="connsiteY48" fmla="*/ 92075 h 610394"/>
              <a:gd name="connsiteX49" fmla="*/ 977900 w 4111625"/>
              <a:gd name="connsiteY49" fmla="*/ 92075 h 610394"/>
              <a:gd name="connsiteX50" fmla="*/ 977900 w 4111625"/>
              <a:gd name="connsiteY50" fmla="*/ 73025 h 610394"/>
              <a:gd name="connsiteX51" fmla="*/ 942975 w 4111625"/>
              <a:gd name="connsiteY51" fmla="*/ 73025 h 610394"/>
              <a:gd name="connsiteX52" fmla="*/ 942975 w 4111625"/>
              <a:gd name="connsiteY52" fmla="*/ 53975 h 610394"/>
              <a:gd name="connsiteX53" fmla="*/ 234950 w 4111625"/>
              <a:gd name="connsiteY53" fmla="*/ 47625 h 610394"/>
              <a:gd name="connsiteX54" fmla="*/ 234950 w 4111625"/>
              <a:gd name="connsiteY54" fmla="*/ 31750 h 610394"/>
              <a:gd name="connsiteX55" fmla="*/ 150019 w 4111625"/>
              <a:gd name="connsiteY55" fmla="*/ 31750 h 610394"/>
              <a:gd name="connsiteX56" fmla="*/ 149225 w 4111625"/>
              <a:gd name="connsiteY56" fmla="*/ 19050 h 610394"/>
              <a:gd name="connsiteX57" fmla="*/ 25400 w 4111625"/>
              <a:gd name="connsiteY57" fmla="*/ 20638 h 610394"/>
              <a:gd name="connsiteX58" fmla="*/ 25400 w 4111625"/>
              <a:gd name="connsiteY58" fmla="*/ 0 h 610394"/>
              <a:gd name="connsiteX59" fmla="*/ 0 w 4111625"/>
              <a:gd name="connsiteY59" fmla="*/ 0 h 61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111625" h="610394">
                <a:moveTo>
                  <a:pt x="4111625" y="609600"/>
                </a:moveTo>
                <a:lnTo>
                  <a:pt x="3366294" y="610394"/>
                </a:lnTo>
                <a:cubicBezTo>
                  <a:pt x="3366823" y="600604"/>
                  <a:pt x="3364971" y="590815"/>
                  <a:pt x="3365500" y="581025"/>
                </a:cubicBezTo>
                <a:lnTo>
                  <a:pt x="3200400" y="581025"/>
                </a:lnTo>
                <a:lnTo>
                  <a:pt x="3200400" y="558800"/>
                </a:lnTo>
                <a:lnTo>
                  <a:pt x="3124200" y="558800"/>
                </a:lnTo>
                <a:lnTo>
                  <a:pt x="3124200" y="539750"/>
                </a:lnTo>
                <a:lnTo>
                  <a:pt x="3070225" y="539750"/>
                </a:lnTo>
                <a:lnTo>
                  <a:pt x="3070225" y="511175"/>
                </a:lnTo>
                <a:lnTo>
                  <a:pt x="2990850" y="511175"/>
                </a:lnTo>
                <a:lnTo>
                  <a:pt x="2990850" y="492125"/>
                </a:lnTo>
                <a:lnTo>
                  <a:pt x="2886075" y="491331"/>
                </a:lnTo>
                <a:lnTo>
                  <a:pt x="2886075" y="473075"/>
                </a:lnTo>
                <a:lnTo>
                  <a:pt x="2615406" y="473075"/>
                </a:lnTo>
                <a:cubicBezTo>
                  <a:pt x="2615671" y="464608"/>
                  <a:pt x="2615935" y="456142"/>
                  <a:pt x="2616200" y="447675"/>
                </a:cubicBezTo>
                <a:lnTo>
                  <a:pt x="2451100" y="447675"/>
                </a:lnTo>
                <a:lnTo>
                  <a:pt x="2451100" y="419100"/>
                </a:lnTo>
                <a:lnTo>
                  <a:pt x="2289175" y="419100"/>
                </a:lnTo>
                <a:lnTo>
                  <a:pt x="2289175" y="396875"/>
                </a:lnTo>
                <a:lnTo>
                  <a:pt x="2282825" y="396875"/>
                </a:lnTo>
                <a:cubicBezTo>
                  <a:pt x="2282560" y="391054"/>
                  <a:pt x="2282296" y="385234"/>
                  <a:pt x="2282031" y="379413"/>
                </a:cubicBezTo>
                <a:lnTo>
                  <a:pt x="2220118" y="377825"/>
                </a:lnTo>
                <a:cubicBezTo>
                  <a:pt x="2219854" y="370417"/>
                  <a:pt x="2219589" y="363008"/>
                  <a:pt x="2219325" y="355600"/>
                </a:cubicBezTo>
                <a:lnTo>
                  <a:pt x="2054225" y="355600"/>
                </a:lnTo>
                <a:lnTo>
                  <a:pt x="2054225" y="332581"/>
                </a:lnTo>
                <a:lnTo>
                  <a:pt x="1975643" y="333375"/>
                </a:lnTo>
                <a:cubicBezTo>
                  <a:pt x="1975379" y="325967"/>
                  <a:pt x="1975114" y="318558"/>
                  <a:pt x="1974850" y="311150"/>
                </a:cubicBezTo>
                <a:lnTo>
                  <a:pt x="1473994" y="311150"/>
                </a:lnTo>
                <a:cubicBezTo>
                  <a:pt x="1473729" y="297392"/>
                  <a:pt x="1473465" y="283633"/>
                  <a:pt x="1473200" y="269875"/>
                </a:cubicBezTo>
                <a:lnTo>
                  <a:pt x="1455737" y="269875"/>
                </a:lnTo>
                <a:cubicBezTo>
                  <a:pt x="1455472" y="266700"/>
                  <a:pt x="1457590" y="263525"/>
                  <a:pt x="1457325" y="260350"/>
                </a:cubicBezTo>
                <a:lnTo>
                  <a:pt x="1447800" y="260350"/>
                </a:lnTo>
                <a:lnTo>
                  <a:pt x="1447800" y="244475"/>
                </a:lnTo>
                <a:lnTo>
                  <a:pt x="1438275" y="244475"/>
                </a:lnTo>
                <a:lnTo>
                  <a:pt x="1438275" y="228600"/>
                </a:lnTo>
                <a:lnTo>
                  <a:pt x="1261268" y="226219"/>
                </a:lnTo>
                <a:cubicBezTo>
                  <a:pt x="1261004" y="218546"/>
                  <a:pt x="1260739" y="210873"/>
                  <a:pt x="1260475" y="203200"/>
                </a:cubicBezTo>
                <a:lnTo>
                  <a:pt x="1203325" y="203200"/>
                </a:lnTo>
                <a:lnTo>
                  <a:pt x="1203325" y="193675"/>
                </a:lnTo>
                <a:lnTo>
                  <a:pt x="1193800" y="193675"/>
                </a:lnTo>
                <a:lnTo>
                  <a:pt x="1193800" y="180975"/>
                </a:lnTo>
                <a:lnTo>
                  <a:pt x="1187450" y="180975"/>
                </a:lnTo>
                <a:lnTo>
                  <a:pt x="1187450" y="142875"/>
                </a:lnTo>
                <a:lnTo>
                  <a:pt x="1082675" y="142875"/>
                </a:lnTo>
                <a:lnTo>
                  <a:pt x="1082675" y="133350"/>
                </a:lnTo>
                <a:lnTo>
                  <a:pt x="1069975" y="133350"/>
                </a:lnTo>
                <a:lnTo>
                  <a:pt x="1069975" y="120650"/>
                </a:lnTo>
                <a:lnTo>
                  <a:pt x="1001712" y="120650"/>
                </a:lnTo>
                <a:cubicBezTo>
                  <a:pt x="1002241" y="111125"/>
                  <a:pt x="1002771" y="101600"/>
                  <a:pt x="1003300" y="92075"/>
                </a:cubicBezTo>
                <a:lnTo>
                  <a:pt x="977900" y="92075"/>
                </a:lnTo>
                <a:lnTo>
                  <a:pt x="977900" y="73025"/>
                </a:lnTo>
                <a:lnTo>
                  <a:pt x="942975" y="73025"/>
                </a:lnTo>
                <a:lnTo>
                  <a:pt x="942975" y="53975"/>
                </a:lnTo>
                <a:lnTo>
                  <a:pt x="234950" y="47625"/>
                </a:lnTo>
                <a:lnTo>
                  <a:pt x="234950" y="31750"/>
                </a:lnTo>
                <a:lnTo>
                  <a:pt x="150019" y="31750"/>
                </a:lnTo>
                <a:cubicBezTo>
                  <a:pt x="149754" y="27517"/>
                  <a:pt x="149490" y="23283"/>
                  <a:pt x="149225" y="19050"/>
                </a:cubicBezTo>
                <a:lnTo>
                  <a:pt x="25400" y="20638"/>
                </a:lnTo>
                <a:lnTo>
                  <a:pt x="25400" y="0"/>
                </a:lnTo>
                <a:lnTo>
                  <a:pt x="0" y="0"/>
                </a:lnTo>
              </a:path>
            </a:pathLst>
          </a:cu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24" name="Gerader Verbinder 223">
            <a:extLst>
              <a:ext uri="{FF2B5EF4-FFF2-40B4-BE49-F238E27FC236}">
                <a16:creationId xmlns:a16="http://schemas.microsoft.com/office/drawing/2014/main" id="{6DA40EA8-5C44-4D10-9C00-FF4C9C03F319}"/>
              </a:ext>
            </a:extLst>
          </p:cNvPr>
          <p:cNvCxnSpPr/>
          <p:nvPr/>
        </p:nvCxnSpPr>
        <p:spPr>
          <a:xfrm flipV="1">
            <a:off x="1490514" y="1933318"/>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 name="Gerader Verbinder 11">
            <a:extLst>
              <a:ext uri="{FF2B5EF4-FFF2-40B4-BE49-F238E27FC236}">
                <a16:creationId xmlns:a16="http://schemas.microsoft.com/office/drawing/2014/main" id="{1A120B0D-AC3A-42C3-B992-225092B688A7}"/>
              </a:ext>
            </a:extLst>
          </p:cNvPr>
          <p:cNvCxnSpPr>
            <a:cxnSpLocks/>
          </p:cNvCxnSpPr>
          <p:nvPr/>
        </p:nvCxnSpPr>
        <p:spPr>
          <a:xfrm>
            <a:off x="1291548" y="1796406"/>
            <a:ext cx="0" cy="2938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r Verbinder 13">
            <a:extLst>
              <a:ext uri="{FF2B5EF4-FFF2-40B4-BE49-F238E27FC236}">
                <a16:creationId xmlns:a16="http://schemas.microsoft.com/office/drawing/2014/main" id="{A038D452-CC41-4B5D-BFC4-8D1F8F5F0EE3}"/>
              </a:ext>
            </a:extLst>
          </p:cNvPr>
          <p:cNvCxnSpPr>
            <a:cxnSpLocks/>
          </p:cNvCxnSpPr>
          <p:nvPr/>
        </p:nvCxnSpPr>
        <p:spPr>
          <a:xfrm flipH="1">
            <a:off x="1253449" y="4692002"/>
            <a:ext cx="42957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2C526252-9865-41EB-B718-26A4072AC1A6}"/>
              </a:ext>
            </a:extLst>
          </p:cNvPr>
          <p:cNvCxnSpPr/>
          <p:nvPr/>
        </p:nvCxnSpPr>
        <p:spPr>
          <a:xfrm flipH="1">
            <a:off x="1253449" y="4415776"/>
            <a:ext cx="380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B9354A88-54F7-4D07-9E54-19CE9A73D7AA}"/>
              </a:ext>
            </a:extLst>
          </p:cNvPr>
          <p:cNvCxnSpPr/>
          <p:nvPr/>
        </p:nvCxnSpPr>
        <p:spPr>
          <a:xfrm flipH="1">
            <a:off x="1253449" y="4151457"/>
            <a:ext cx="380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C17F8119-531F-4E66-B554-F46E4A838AE1}"/>
              </a:ext>
            </a:extLst>
          </p:cNvPr>
          <p:cNvCxnSpPr/>
          <p:nvPr/>
        </p:nvCxnSpPr>
        <p:spPr>
          <a:xfrm flipH="1">
            <a:off x="1253449" y="3872851"/>
            <a:ext cx="380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957642D7-FBA2-470E-9369-C6492DB10A71}"/>
              </a:ext>
            </a:extLst>
          </p:cNvPr>
          <p:cNvCxnSpPr/>
          <p:nvPr/>
        </p:nvCxnSpPr>
        <p:spPr>
          <a:xfrm flipH="1">
            <a:off x="1253449" y="3596626"/>
            <a:ext cx="380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ADDE550F-7015-4C85-93FE-625B17335D39}"/>
              </a:ext>
            </a:extLst>
          </p:cNvPr>
          <p:cNvCxnSpPr/>
          <p:nvPr/>
        </p:nvCxnSpPr>
        <p:spPr>
          <a:xfrm flipH="1">
            <a:off x="1253449" y="3322782"/>
            <a:ext cx="380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0D55C563-55C6-4E8E-89FE-F55CFC752534}"/>
              </a:ext>
            </a:extLst>
          </p:cNvPr>
          <p:cNvCxnSpPr/>
          <p:nvPr/>
        </p:nvCxnSpPr>
        <p:spPr>
          <a:xfrm flipH="1">
            <a:off x="1253449" y="3046557"/>
            <a:ext cx="380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8116085D-8B77-41FF-9F01-920A9FFC272A}"/>
              </a:ext>
            </a:extLst>
          </p:cNvPr>
          <p:cNvCxnSpPr/>
          <p:nvPr/>
        </p:nvCxnSpPr>
        <p:spPr>
          <a:xfrm flipH="1">
            <a:off x="1253449" y="2770332"/>
            <a:ext cx="380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AD326157-F59E-4942-A8BF-28A03FB06A02}"/>
              </a:ext>
            </a:extLst>
          </p:cNvPr>
          <p:cNvCxnSpPr/>
          <p:nvPr/>
        </p:nvCxnSpPr>
        <p:spPr>
          <a:xfrm flipH="1">
            <a:off x="1253449" y="2494107"/>
            <a:ext cx="380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42718D12-272C-4A75-A46A-B60F0879ED26}"/>
              </a:ext>
            </a:extLst>
          </p:cNvPr>
          <p:cNvCxnSpPr/>
          <p:nvPr/>
        </p:nvCxnSpPr>
        <p:spPr>
          <a:xfrm flipH="1">
            <a:off x="1253449" y="2217882"/>
            <a:ext cx="380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A1086849-1A3B-4348-8888-EA56DC612A85}"/>
              </a:ext>
            </a:extLst>
          </p:cNvPr>
          <p:cNvCxnSpPr/>
          <p:nvPr/>
        </p:nvCxnSpPr>
        <p:spPr>
          <a:xfrm flipH="1">
            <a:off x="1253449" y="1941657"/>
            <a:ext cx="3809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E391080E-FBB5-4878-8521-B6179F4E3860}"/>
              </a:ext>
            </a:extLst>
          </p:cNvPr>
          <p:cNvCxnSpPr>
            <a:cxnSpLocks/>
          </p:cNvCxnSpPr>
          <p:nvPr/>
        </p:nvCxnSpPr>
        <p:spPr>
          <a:xfrm flipV="1">
            <a:off x="1577302"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1EB54A4E-AFF4-45C1-AD72-175078B944E8}"/>
              </a:ext>
            </a:extLst>
          </p:cNvPr>
          <p:cNvCxnSpPr>
            <a:cxnSpLocks/>
          </p:cNvCxnSpPr>
          <p:nvPr/>
        </p:nvCxnSpPr>
        <p:spPr>
          <a:xfrm flipV="1">
            <a:off x="1865433"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51376128-0F98-4A9E-99C4-2C5DCF21C022}"/>
              </a:ext>
            </a:extLst>
          </p:cNvPr>
          <p:cNvCxnSpPr>
            <a:cxnSpLocks/>
          </p:cNvCxnSpPr>
          <p:nvPr/>
        </p:nvCxnSpPr>
        <p:spPr>
          <a:xfrm flipV="1">
            <a:off x="2148802"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84F73A9A-4827-45E4-99AF-B91562633694}"/>
              </a:ext>
            </a:extLst>
          </p:cNvPr>
          <p:cNvCxnSpPr>
            <a:cxnSpLocks/>
          </p:cNvCxnSpPr>
          <p:nvPr/>
        </p:nvCxnSpPr>
        <p:spPr>
          <a:xfrm flipV="1">
            <a:off x="2429790"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Gerader Verbinder 32">
            <a:extLst>
              <a:ext uri="{FF2B5EF4-FFF2-40B4-BE49-F238E27FC236}">
                <a16:creationId xmlns:a16="http://schemas.microsoft.com/office/drawing/2014/main" id="{0A5AD05A-7249-40D3-8ED2-094A27B1CF4B}"/>
              </a:ext>
            </a:extLst>
          </p:cNvPr>
          <p:cNvCxnSpPr>
            <a:cxnSpLocks/>
          </p:cNvCxnSpPr>
          <p:nvPr/>
        </p:nvCxnSpPr>
        <p:spPr>
          <a:xfrm flipV="1">
            <a:off x="2713158"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7DA49CF7-0BF1-482F-8DDF-52D905698A5E}"/>
              </a:ext>
            </a:extLst>
          </p:cNvPr>
          <p:cNvCxnSpPr>
            <a:cxnSpLocks/>
          </p:cNvCxnSpPr>
          <p:nvPr/>
        </p:nvCxnSpPr>
        <p:spPr>
          <a:xfrm flipV="1">
            <a:off x="2998908"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FFA67419-A2F6-48C4-AD01-6A0DE2640B97}"/>
              </a:ext>
            </a:extLst>
          </p:cNvPr>
          <p:cNvCxnSpPr>
            <a:cxnSpLocks/>
          </p:cNvCxnSpPr>
          <p:nvPr/>
        </p:nvCxnSpPr>
        <p:spPr>
          <a:xfrm flipV="1">
            <a:off x="3287039"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Gerader Verbinder 35">
            <a:extLst>
              <a:ext uri="{FF2B5EF4-FFF2-40B4-BE49-F238E27FC236}">
                <a16:creationId xmlns:a16="http://schemas.microsoft.com/office/drawing/2014/main" id="{A4C9FB58-724A-4020-8524-8CF614E34B7F}"/>
              </a:ext>
            </a:extLst>
          </p:cNvPr>
          <p:cNvCxnSpPr>
            <a:cxnSpLocks/>
          </p:cNvCxnSpPr>
          <p:nvPr/>
        </p:nvCxnSpPr>
        <p:spPr>
          <a:xfrm flipV="1">
            <a:off x="3570408"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945BD1F9-906C-4FEC-94C5-6A20B2F66F66}"/>
              </a:ext>
            </a:extLst>
          </p:cNvPr>
          <p:cNvCxnSpPr>
            <a:cxnSpLocks/>
          </p:cNvCxnSpPr>
          <p:nvPr/>
        </p:nvCxnSpPr>
        <p:spPr>
          <a:xfrm flipV="1">
            <a:off x="3851396"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Gerader Verbinder 37">
            <a:extLst>
              <a:ext uri="{FF2B5EF4-FFF2-40B4-BE49-F238E27FC236}">
                <a16:creationId xmlns:a16="http://schemas.microsoft.com/office/drawing/2014/main" id="{82792765-1BC7-4E16-ADFE-9ECAE3E32208}"/>
              </a:ext>
            </a:extLst>
          </p:cNvPr>
          <p:cNvCxnSpPr>
            <a:cxnSpLocks/>
          </p:cNvCxnSpPr>
          <p:nvPr/>
        </p:nvCxnSpPr>
        <p:spPr>
          <a:xfrm flipV="1">
            <a:off x="4137146"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Gerader Verbinder 38">
            <a:extLst>
              <a:ext uri="{FF2B5EF4-FFF2-40B4-BE49-F238E27FC236}">
                <a16:creationId xmlns:a16="http://schemas.microsoft.com/office/drawing/2014/main" id="{D4B26B8A-2322-4A09-BDE7-A7A535C67641}"/>
              </a:ext>
            </a:extLst>
          </p:cNvPr>
          <p:cNvCxnSpPr>
            <a:cxnSpLocks/>
          </p:cNvCxnSpPr>
          <p:nvPr/>
        </p:nvCxnSpPr>
        <p:spPr>
          <a:xfrm flipV="1">
            <a:off x="4415753"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Gerader Verbinder 39">
            <a:extLst>
              <a:ext uri="{FF2B5EF4-FFF2-40B4-BE49-F238E27FC236}">
                <a16:creationId xmlns:a16="http://schemas.microsoft.com/office/drawing/2014/main" id="{B34C7A83-B107-431E-8EB0-B51EBFAB95A6}"/>
              </a:ext>
            </a:extLst>
          </p:cNvPr>
          <p:cNvCxnSpPr>
            <a:cxnSpLocks/>
          </p:cNvCxnSpPr>
          <p:nvPr/>
        </p:nvCxnSpPr>
        <p:spPr>
          <a:xfrm flipV="1">
            <a:off x="4703884"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Gerader Verbinder 40">
            <a:extLst>
              <a:ext uri="{FF2B5EF4-FFF2-40B4-BE49-F238E27FC236}">
                <a16:creationId xmlns:a16="http://schemas.microsoft.com/office/drawing/2014/main" id="{C8A60E4D-5DBB-433C-9416-6FDA11E33565}"/>
              </a:ext>
            </a:extLst>
          </p:cNvPr>
          <p:cNvCxnSpPr>
            <a:cxnSpLocks/>
          </p:cNvCxnSpPr>
          <p:nvPr/>
        </p:nvCxnSpPr>
        <p:spPr>
          <a:xfrm flipV="1">
            <a:off x="4992015"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2CB2D6FA-33E1-4B06-BF98-AF33844D5C96}"/>
              </a:ext>
            </a:extLst>
          </p:cNvPr>
          <p:cNvCxnSpPr>
            <a:cxnSpLocks/>
          </p:cNvCxnSpPr>
          <p:nvPr/>
        </p:nvCxnSpPr>
        <p:spPr>
          <a:xfrm flipV="1">
            <a:off x="5275384" y="4692002"/>
            <a:ext cx="0" cy="428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Textfeld 42">
            <a:extLst>
              <a:ext uri="{FF2B5EF4-FFF2-40B4-BE49-F238E27FC236}">
                <a16:creationId xmlns:a16="http://schemas.microsoft.com/office/drawing/2014/main" id="{B12BA126-B1A2-41BC-BC76-19270D38EC7E}"/>
              </a:ext>
            </a:extLst>
          </p:cNvPr>
          <p:cNvSpPr txBox="1"/>
          <p:nvPr/>
        </p:nvSpPr>
        <p:spPr>
          <a:xfrm>
            <a:off x="1163954" y="4703587"/>
            <a:ext cx="255198" cy="246221"/>
          </a:xfrm>
          <a:prstGeom prst="rect">
            <a:avLst/>
          </a:prstGeom>
          <a:noFill/>
        </p:spPr>
        <p:txBody>
          <a:bodyPr wrap="none" rtlCol="0">
            <a:spAutoFit/>
          </a:bodyPr>
          <a:lstStyle/>
          <a:p>
            <a:r>
              <a:rPr lang="de-DE" sz="1000"/>
              <a:t>0</a:t>
            </a:r>
          </a:p>
        </p:txBody>
      </p:sp>
      <p:sp>
        <p:nvSpPr>
          <p:cNvPr id="44" name="Textfeld 43">
            <a:extLst>
              <a:ext uri="{FF2B5EF4-FFF2-40B4-BE49-F238E27FC236}">
                <a16:creationId xmlns:a16="http://schemas.microsoft.com/office/drawing/2014/main" id="{A32022EF-8AEF-40B0-80F0-05D446DBA6EB}"/>
              </a:ext>
            </a:extLst>
          </p:cNvPr>
          <p:cNvSpPr txBox="1"/>
          <p:nvPr/>
        </p:nvSpPr>
        <p:spPr>
          <a:xfrm>
            <a:off x="1452080" y="4703586"/>
            <a:ext cx="255198" cy="246221"/>
          </a:xfrm>
          <a:prstGeom prst="rect">
            <a:avLst/>
          </a:prstGeom>
          <a:noFill/>
        </p:spPr>
        <p:txBody>
          <a:bodyPr wrap="none" rtlCol="0">
            <a:spAutoFit/>
          </a:bodyPr>
          <a:lstStyle/>
          <a:p>
            <a:r>
              <a:rPr lang="de-DE" sz="1000"/>
              <a:t>6</a:t>
            </a:r>
          </a:p>
        </p:txBody>
      </p:sp>
      <p:sp>
        <p:nvSpPr>
          <p:cNvPr id="45" name="Textfeld 44">
            <a:extLst>
              <a:ext uri="{FF2B5EF4-FFF2-40B4-BE49-F238E27FC236}">
                <a16:creationId xmlns:a16="http://schemas.microsoft.com/office/drawing/2014/main" id="{3CD4AF96-918E-408B-A6E7-7E7616E5D863}"/>
              </a:ext>
            </a:extLst>
          </p:cNvPr>
          <p:cNvSpPr txBox="1"/>
          <p:nvPr/>
        </p:nvSpPr>
        <p:spPr>
          <a:xfrm>
            <a:off x="1704191" y="4701998"/>
            <a:ext cx="325730" cy="246221"/>
          </a:xfrm>
          <a:prstGeom prst="rect">
            <a:avLst/>
          </a:prstGeom>
          <a:noFill/>
        </p:spPr>
        <p:txBody>
          <a:bodyPr wrap="none" rtlCol="0">
            <a:spAutoFit/>
          </a:bodyPr>
          <a:lstStyle/>
          <a:p>
            <a:r>
              <a:rPr lang="de-DE" sz="1000"/>
              <a:t>12</a:t>
            </a:r>
          </a:p>
        </p:txBody>
      </p:sp>
      <p:sp>
        <p:nvSpPr>
          <p:cNvPr id="46" name="Textfeld 45">
            <a:extLst>
              <a:ext uri="{FF2B5EF4-FFF2-40B4-BE49-F238E27FC236}">
                <a16:creationId xmlns:a16="http://schemas.microsoft.com/office/drawing/2014/main" id="{EFCC66DA-4E98-4231-8B98-D1B120833807}"/>
              </a:ext>
            </a:extLst>
          </p:cNvPr>
          <p:cNvSpPr txBox="1"/>
          <p:nvPr/>
        </p:nvSpPr>
        <p:spPr>
          <a:xfrm>
            <a:off x="1985186" y="4701997"/>
            <a:ext cx="325730" cy="246221"/>
          </a:xfrm>
          <a:prstGeom prst="rect">
            <a:avLst/>
          </a:prstGeom>
          <a:noFill/>
        </p:spPr>
        <p:txBody>
          <a:bodyPr wrap="none" rtlCol="0">
            <a:spAutoFit/>
          </a:bodyPr>
          <a:lstStyle/>
          <a:p>
            <a:r>
              <a:rPr lang="de-DE" sz="1000"/>
              <a:t>18</a:t>
            </a:r>
          </a:p>
        </p:txBody>
      </p:sp>
      <p:sp>
        <p:nvSpPr>
          <p:cNvPr id="47" name="Textfeld 46">
            <a:extLst>
              <a:ext uri="{FF2B5EF4-FFF2-40B4-BE49-F238E27FC236}">
                <a16:creationId xmlns:a16="http://schemas.microsoft.com/office/drawing/2014/main" id="{506DE008-3B42-408C-A912-BD8ACCD404EF}"/>
              </a:ext>
            </a:extLst>
          </p:cNvPr>
          <p:cNvSpPr txBox="1"/>
          <p:nvPr/>
        </p:nvSpPr>
        <p:spPr>
          <a:xfrm>
            <a:off x="2266925" y="4702789"/>
            <a:ext cx="325730" cy="246221"/>
          </a:xfrm>
          <a:prstGeom prst="rect">
            <a:avLst/>
          </a:prstGeom>
          <a:noFill/>
        </p:spPr>
        <p:txBody>
          <a:bodyPr wrap="none" rtlCol="0">
            <a:spAutoFit/>
          </a:bodyPr>
          <a:lstStyle/>
          <a:p>
            <a:r>
              <a:rPr lang="de-DE" sz="1000"/>
              <a:t>24</a:t>
            </a:r>
          </a:p>
        </p:txBody>
      </p:sp>
      <p:sp>
        <p:nvSpPr>
          <p:cNvPr id="48" name="Textfeld 47">
            <a:extLst>
              <a:ext uri="{FF2B5EF4-FFF2-40B4-BE49-F238E27FC236}">
                <a16:creationId xmlns:a16="http://schemas.microsoft.com/office/drawing/2014/main" id="{F29FE966-017A-4BF4-B8F8-E58F81640F83}"/>
              </a:ext>
            </a:extLst>
          </p:cNvPr>
          <p:cNvSpPr txBox="1"/>
          <p:nvPr/>
        </p:nvSpPr>
        <p:spPr>
          <a:xfrm>
            <a:off x="2550294" y="4701997"/>
            <a:ext cx="325730" cy="246221"/>
          </a:xfrm>
          <a:prstGeom prst="rect">
            <a:avLst/>
          </a:prstGeom>
          <a:noFill/>
        </p:spPr>
        <p:txBody>
          <a:bodyPr wrap="none" rtlCol="0">
            <a:spAutoFit/>
          </a:bodyPr>
          <a:lstStyle/>
          <a:p>
            <a:r>
              <a:rPr lang="de-DE" sz="1000"/>
              <a:t>30</a:t>
            </a:r>
          </a:p>
        </p:txBody>
      </p:sp>
      <p:sp>
        <p:nvSpPr>
          <p:cNvPr id="49" name="Textfeld 48">
            <a:extLst>
              <a:ext uri="{FF2B5EF4-FFF2-40B4-BE49-F238E27FC236}">
                <a16:creationId xmlns:a16="http://schemas.microsoft.com/office/drawing/2014/main" id="{D92CA2BB-5906-4A7F-8CCB-1305B7094F30}"/>
              </a:ext>
            </a:extLst>
          </p:cNvPr>
          <p:cNvSpPr txBox="1"/>
          <p:nvPr/>
        </p:nvSpPr>
        <p:spPr>
          <a:xfrm>
            <a:off x="2837048" y="4701997"/>
            <a:ext cx="325730" cy="246221"/>
          </a:xfrm>
          <a:prstGeom prst="rect">
            <a:avLst/>
          </a:prstGeom>
          <a:noFill/>
        </p:spPr>
        <p:txBody>
          <a:bodyPr wrap="none" rtlCol="0">
            <a:spAutoFit/>
          </a:bodyPr>
          <a:lstStyle/>
          <a:p>
            <a:r>
              <a:rPr lang="de-DE" sz="1000"/>
              <a:t>36</a:t>
            </a:r>
          </a:p>
        </p:txBody>
      </p:sp>
      <p:sp>
        <p:nvSpPr>
          <p:cNvPr id="50" name="Textfeld 49">
            <a:extLst>
              <a:ext uri="{FF2B5EF4-FFF2-40B4-BE49-F238E27FC236}">
                <a16:creationId xmlns:a16="http://schemas.microsoft.com/office/drawing/2014/main" id="{5C73FB80-15F4-4CDF-98B1-11E8166213EF}"/>
              </a:ext>
            </a:extLst>
          </p:cNvPr>
          <p:cNvSpPr txBox="1"/>
          <p:nvPr/>
        </p:nvSpPr>
        <p:spPr>
          <a:xfrm>
            <a:off x="3124174" y="4702790"/>
            <a:ext cx="325730" cy="246221"/>
          </a:xfrm>
          <a:prstGeom prst="rect">
            <a:avLst/>
          </a:prstGeom>
          <a:noFill/>
        </p:spPr>
        <p:txBody>
          <a:bodyPr wrap="none" rtlCol="0">
            <a:spAutoFit/>
          </a:bodyPr>
          <a:lstStyle/>
          <a:p>
            <a:r>
              <a:rPr lang="de-DE" sz="1000"/>
              <a:t>42</a:t>
            </a:r>
          </a:p>
        </p:txBody>
      </p:sp>
      <p:sp>
        <p:nvSpPr>
          <p:cNvPr id="51" name="Textfeld 50">
            <a:extLst>
              <a:ext uri="{FF2B5EF4-FFF2-40B4-BE49-F238E27FC236}">
                <a16:creationId xmlns:a16="http://schemas.microsoft.com/office/drawing/2014/main" id="{C70D3291-43F8-4345-9BCF-2AE897C08117}"/>
              </a:ext>
            </a:extLst>
          </p:cNvPr>
          <p:cNvSpPr txBox="1"/>
          <p:nvPr/>
        </p:nvSpPr>
        <p:spPr>
          <a:xfrm>
            <a:off x="3409455" y="4702790"/>
            <a:ext cx="325730" cy="246221"/>
          </a:xfrm>
          <a:prstGeom prst="rect">
            <a:avLst/>
          </a:prstGeom>
          <a:noFill/>
        </p:spPr>
        <p:txBody>
          <a:bodyPr wrap="none" rtlCol="0">
            <a:spAutoFit/>
          </a:bodyPr>
          <a:lstStyle/>
          <a:p>
            <a:r>
              <a:rPr lang="de-DE" sz="1000"/>
              <a:t>48</a:t>
            </a:r>
          </a:p>
        </p:txBody>
      </p:sp>
      <p:sp>
        <p:nvSpPr>
          <p:cNvPr id="52" name="Textfeld 51">
            <a:extLst>
              <a:ext uri="{FF2B5EF4-FFF2-40B4-BE49-F238E27FC236}">
                <a16:creationId xmlns:a16="http://schemas.microsoft.com/office/drawing/2014/main" id="{9AA8DF4F-CBAD-4AB9-9AC0-19D84FB5216B}"/>
              </a:ext>
            </a:extLst>
          </p:cNvPr>
          <p:cNvSpPr txBox="1"/>
          <p:nvPr/>
        </p:nvSpPr>
        <p:spPr>
          <a:xfrm>
            <a:off x="3690023" y="4703149"/>
            <a:ext cx="325730" cy="246221"/>
          </a:xfrm>
          <a:prstGeom prst="rect">
            <a:avLst/>
          </a:prstGeom>
          <a:noFill/>
        </p:spPr>
        <p:txBody>
          <a:bodyPr wrap="none" rtlCol="0">
            <a:spAutoFit/>
          </a:bodyPr>
          <a:lstStyle/>
          <a:p>
            <a:r>
              <a:rPr lang="de-DE" sz="1000"/>
              <a:t>54</a:t>
            </a:r>
          </a:p>
        </p:txBody>
      </p:sp>
      <p:sp>
        <p:nvSpPr>
          <p:cNvPr id="53" name="Textfeld 52">
            <a:extLst>
              <a:ext uri="{FF2B5EF4-FFF2-40B4-BE49-F238E27FC236}">
                <a16:creationId xmlns:a16="http://schemas.microsoft.com/office/drawing/2014/main" id="{A58037D8-26E4-404D-9519-C7975E6306F2}"/>
              </a:ext>
            </a:extLst>
          </p:cNvPr>
          <p:cNvSpPr txBox="1"/>
          <p:nvPr/>
        </p:nvSpPr>
        <p:spPr>
          <a:xfrm>
            <a:off x="3975304" y="4701996"/>
            <a:ext cx="325730" cy="246221"/>
          </a:xfrm>
          <a:prstGeom prst="rect">
            <a:avLst/>
          </a:prstGeom>
          <a:noFill/>
        </p:spPr>
        <p:txBody>
          <a:bodyPr wrap="none" rtlCol="0">
            <a:spAutoFit/>
          </a:bodyPr>
          <a:lstStyle/>
          <a:p>
            <a:r>
              <a:rPr lang="de-DE" sz="1000"/>
              <a:t>60</a:t>
            </a:r>
          </a:p>
        </p:txBody>
      </p:sp>
      <p:sp>
        <p:nvSpPr>
          <p:cNvPr id="54" name="Textfeld 53">
            <a:extLst>
              <a:ext uri="{FF2B5EF4-FFF2-40B4-BE49-F238E27FC236}">
                <a16:creationId xmlns:a16="http://schemas.microsoft.com/office/drawing/2014/main" id="{192CC17B-4617-4E4C-B3F2-F3321B10ECAC}"/>
              </a:ext>
            </a:extLst>
          </p:cNvPr>
          <p:cNvSpPr txBox="1"/>
          <p:nvPr/>
        </p:nvSpPr>
        <p:spPr>
          <a:xfrm>
            <a:off x="4254433" y="4701996"/>
            <a:ext cx="325730" cy="246221"/>
          </a:xfrm>
          <a:prstGeom prst="rect">
            <a:avLst/>
          </a:prstGeom>
          <a:noFill/>
        </p:spPr>
        <p:txBody>
          <a:bodyPr wrap="none" rtlCol="0">
            <a:spAutoFit/>
          </a:bodyPr>
          <a:lstStyle/>
          <a:p>
            <a:r>
              <a:rPr lang="de-DE" sz="1000"/>
              <a:t>66</a:t>
            </a:r>
          </a:p>
        </p:txBody>
      </p:sp>
      <p:sp>
        <p:nvSpPr>
          <p:cNvPr id="55" name="Textfeld 54">
            <a:extLst>
              <a:ext uri="{FF2B5EF4-FFF2-40B4-BE49-F238E27FC236}">
                <a16:creationId xmlns:a16="http://schemas.microsoft.com/office/drawing/2014/main" id="{FC5F7157-A7D6-4877-9474-BDA7455A8AA0}"/>
              </a:ext>
            </a:extLst>
          </p:cNvPr>
          <p:cNvSpPr txBox="1"/>
          <p:nvPr/>
        </p:nvSpPr>
        <p:spPr>
          <a:xfrm>
            <a:off x="4541070" y="4701995"/>
            <a:ext cx="325730" cy="246221"/>
          </a:xfrm>
          <a:prstGeom prst="rect">
            <a:avLst/>
          </a:prstGeom>
          <a:noFill/>
        </p:spPr>
        <p:txBody>
          <a:bodyPr wrap="none" rtlCol="0">
            <a:spAutoFit/>
          </a:bodyPr>
          <a:lstStyle/>
          <a:p>
            <a:r>
              <a:rPr lang="de-DE" sz="1000"/>
              <a:t>72</a:t>
            </a:r>
          </a:p>
        </p:txBody>
      </p:sp>
      <p:sp>
        <p:nvSpPr>
          <p:cNvPr id="56" name="Textfeld 55">
            <a:extLst>
              <a:ext uri="{FF2B5EF4-FFF2-40B4-BE49-F238E27FC236}">
                <a16:creationId xmlns:a16="http://schemas.microsoft.com/office/drawing/2014/main" id="{991BCF23-5CB8-4709-AC29-7F9B09C0694E}"/>
              </a:ext>
            </a:extLst>
          </p:cNvPr>
          <p:cNvSpPr txBox="1"/>
          <p:nvPr/>
        </p:nvSpPr>
        <p:spPr>
          <a:xfrm>
            <a:off x="4829425" y="4702787"/>
            <a:ext cx="325730" cy="246221"/>
          </a:xfrm>
          <a:prstGeom prst="rect">
            <a:avLst/>
          </a:prstGeom>
          <a:noFill/>
        </p:spPr>
        <p:txBody>
          <a:bodyPr wrap="none" rtlCol="0">
            <a:spAutoFit/>
          </a:bodyPr>
          <a:lstStyle/>
          <a:p>
            <a:r>
              <a:rPr lang="de-DE" sz="1000"/>
              <a:t>78</a:t>
            </a:r>
          </a:p>
        </p:txBody>
      </p:sp>
      <p:sp>
        <p:nvSpPr>
          <p:cNvPr id="57" name="Textfeld 56">
            <a:extLst>
              <a:ext uri="{FF2B5EF4-FFF2-40B4-BE49-F238E27FC236}">
                <a16:creationId xmlns:a16="http://schemas.microsoft.com/office/drawing/2014/main" id="{EF2091EA-144C-43AB-A46F-10443BB121C7}"/>
              </a:ext>
            </a:extLst>
          </p:cNvPr>
          <p:cNvSpPr txBox="1"/>
          <p:nvPr/>
        </p:nvSpPr>
        <p:spPr>
          <a:xfrm>
            <a:off x="5112687" y="4701995"/>
            <a:ext cx="325730" cy="246221"/>
          </a:xfrm>
          <a:prstGeom prst="rect">
            <a:avLst/>
          </a:prstGeom>
          <a:noFill/>
        </p:spPr>
        <p:txBody>
          <a:bodyPr wrap="none" rtlCol="0">
            <a:spAutoFit/>
          </a:bodyPr>
          <a:lstStyle/>
          <a:p>
            <a:r>
              <a:rPr lang="de-DE" sz="1000"/>
              <a:t>84</a:t>
            </a:r>
          </a:p>
        </p:txBody>
      </p:sp>
      <p:sp>
        <p:nvSpPr>
          <p:cNvPr id="58" name="Textfeld 57">
            <a:extLst>
              <a:ext uri="{FF2B5EF4-FFF2-40B4-BE49-F238E27FC236}">
                <a16:creationId xmlns:a16="http://schemas.microsoft.com/office/drawing/2014/main" id="{8266B47C-F245-4FA4-ACB2-809D8C775710}"/>
              </a:ext>
            </a:extLst>
          </p:cNvPr>
          <p:cNvSpPr txBox="1"/>
          <p:nvPr/>
        </p:nvSpPr>
        <p:spPr>
          <a:xfrm>
            <a:off x="1046489" y="4568891"/>
            <a:ext cx="255198" cy="246221"/>
          </a:xfrm>
          <a:prstGeom prst="rect">
            <a:avLst/>
          </a:prstGeom>
          <a:noFill/>
        </p:spPr>
        <p:txBody>
          <a:bodyPr wrap="none" rtlCol="0">
            <a:spAutoFit/>
          </a:bodyPr>
          <a:lstStyle/>
          <a:p>
            <a:r>
              <a:rPr lang="de-DE" sz="1000"/>
              <a:t>0</a:t>
            </a:r>
          </a:p>
        </p:txBody>
      </p:sp>
      <p:sp>
        <p:nvSpPr>
          <p:cNvPr id="59" name="Textfeld 58">
            <a:extLst>
              <a:ext uri="{FF2B5EF4-FFF2-40B4-BE49-F238E27FC236}">
                <a16:creationId xmlns:a16="http://schemas.microsoft.com/office/drawing/2014/main" id="{779BBFCE-A51A-4DC9-AEBC-167937366A65}"/>
              </a:ext>
            </a:extLst>
          </p:cNvPr>
          <p:cNvSpPr txBox="1"/>
          <p:nvPr/>
        </p:nvSpPr>
        <p:spPr>
          <a:xfrm>
            <a:off x="974898" y="4292112"/>
            <a:ext cx="325730" cy="246221"/>
          </a:xfrm>
          <a:prstGeom prst="rect">
            <a:avLst/>
          </a:prstGeom>
          <a:noFill/>
        </p:spPr>
        <p:txBody>
          <a:bodyPr wrap="none" rtlCol="0">
            <a:spAutoFit/>
          </a:bodyPr>
          <a:lstStyle/>
          <a:p>
            <a:r>
              <a:rPr lang="de-DE" sz="1000"/>
              <a:t>10</a:t>
            </a:r>
          </a:p>
        </p:txBody>
      </p:sp>
      <p:sp>
        <p:nvSpPr>
          <p:cNvPr id="60" name="Textfeld 59">
            <a:extLst>
              <a:ext uri="{FF2B5EF4-FFF2-40B4-BE49-F238E27FC236}">
                <a16:creationId xmlns:a16="http://schemas.microsoft.com/office/drawing/2014/main" id="{AE10EB40-3A2B-4BDF-8067-4767CD30A0E3}"/>
              </a:ext>
            </a:extLst>
          </p:cNvPr>
          <p:cNvSpPr txBox="1"/>
          <p:nvPr/>
        </p:nvSpPr>
        <p:spPr>
          <a:xfrm>
            <a:off x="974898" y="4026404"/>
            <a:ext cx="325730" cy="246221"/>
          </a:xfrm>
          <a:prstGeom prst="rect">
            <a:avLst/>
          </a:prstGeom>
          <a:noFill/>
        </p:spPr>
        <p:txBody>
          <a:bodyPr wrap="none" rtlCol="0">
            <a:spAutoFit/>
          </a:bodyPr>
          <a:lstStyle/>
          <a:p>
            <a:r>
              <a:rPr lang="de-DE" sz="1000"/>
              <a:t>20</a:t>
            </a:r>
          </a:p>
        </p:txBody>
      </p:sp>
      <p:sp>
        <p:nvSpPr>
          <p:cNvPr id="61" name="Textfeld 60">
            <a:extLst>
              <a:ext uri="{FF2B5EF4-FFF2-40B4-BE49-F238E27FC236}">
                <a16:creationId xmlns:a16="http://schemas.microsoft.com/office/drawing/2014/main" id="{32FF0D84-AA66-4B82-89D9-8924AABEC3C3}"/>
              </a:ext>
            </a:extLst>
          </p:cNvPr>
          <p:cNvSpPr txBox="1"/>
          <p:nvPr/>
        </p:nvSpPr>
        <p:spPr>
          <a:xfrm>
            <a:off x="974898" y="3748572"/>
            <a:ext cx="325730" cy="246221"/>
          </a:xfrm>
          <a:prstGeom prst="rect">
            <a:avLst/>
          </a:prstGeom>
          <a:noFill/>
        </p:spPr>
        <p:txBody>
          <a:bodyPr wrap="none" rtlCol="0">
            <a:spAutoFit/>
          </a:bodyPr>
          <a:lstStyle/>
          <a:p>
            <a:r>
              <a:rPr lang="de-DE" sz="1000"/>
              <a:t>30</a:t>
            </a:r>
          </a:p>
        </p:txBody>
      </p:sp>
      <p:sp>
        <p:nvSpPr>
          <p:cNvPr id="62" name="Textfeld 61">
            <a:extLst>
              <a:ext uri="{FF2B5EF4-FFF2-40B4-BE49-F238E27FC236}">
                <a16:creationId xmlns:a16="http://schemas.microsoft.com/office/drawing/2014/main" id="{69ED8E44-401E-454B-9DF2-1544F470D106}"/>
              </a:ext>
            </a:extLst>
          </p:cNvPr>
          <p:cNvSpPr txBox="1"/>
          <p:nvPr/>
        </p:nvSpPr>
        <p:spPr>
          <a:xfrm>
            <a:off x="974898" y="3472491"/>
            <a:ext cx="325730" cy="246221"/>
          </a:xfrm>
          <a:prstGeom prst="rect">
            <a:avLst/>
          </a:prstGeom>
          <a:noFill/>
        </p:spPr>
        <p:txBody>
          <a:bodyPr wrap="none" rtlCol="0">
            <a:spAutoFit/>
          </a:bodyPr>
          <a:lstStyle/>
          <a:p>
            <a:r>
              <a:rPr lang="de-DE" sz="1000"/>
              <a:t>40</a:t>
            </a:r>
          </a:p>
        </p:txBody>
      </p:sp>
      <p:sp>
        <p:nvSpPr>
          <p:cNvPr id="63" name="Textfeld 62">
            <a:extLst>
              <a:ext uri="{FF2B5EF4-FFF2-40B4-BE49-F238E27FC236}">
                <a16:creationId xmlns:a16="http://schemas.microsoft.com/office/drawing/2014/main" id="{598C00C6-E2B0-47E3-A0CB-0BF7F472EB22}"/>
              </a:ext>
            </a:extLst>
          </p:cNvPr>
          <p:cNvSpPr txBox="1"/>
          <p:nvPr/>
        </p:nvSpPr>
        <p:spPr>
          <a:xfrm>
            <a:off x="974898" y="3198464"/>
            <a:ext cx="325730" cy="246221"/>
          </a:xfrm>
          <a:prstGeom prst="rect">
            <a:avLst/>
          </a:prstGeom>
          <a:noFill/>
        </p:spPr>
        <p:txBody>
          <a:bodyPr wrap="none" rtlCol="0">
            <a:spAutoFit/>
          </a:bodyPr>
          <a:lstStyle/>
          <a:p>
            <a:r>
              <a:rPr lang="de-DE" sz="1000"/>
              <a:t>50</a:t>
            </a:r>
          </a:p>
        </p:txBody>
      </p:sp>
      <p:sp>
        <p:nvSpPr>
          <p:cNvPr id="64" name="Textfeld 63">
            <a:extLst>
              <a:ext uri="{FF2B5EF4-FFF2-40B4-BE49-F238E27FC236}">
                <a16:creationId xmlns:a16="http://schemas.microsoft.com/office/drawing/2014/main" id="{0B3C1C53-77D8-4B09-9E0B-3176D5D76B5D}"/>
              </a:ext>
            </a:extLst>
          </p:cNvPr>
          <p:cNvSpPr txBox="1"/>
          <p:nvPr/>
        </p:nvSpPr>
        <p:spPr>
          <a:xfrm>
            <a:off x="974898" y="2922835"/>
            <a:ext cx="325730" cy="246221"/>
          </a:xfrm>
          <a:prstGeom prst="rect">
            <a:avLst/>
          </a:prstGeom>
          <a:noFill/>
        </p:spPr>
        <p:txBody>
          <a:bodyPr wrap="none" rtlCol="0">
            <a:spAutoFit/>
          </a:bodyPr>
          <a:lstStyle/>
          <a:p>
            <a:r>
              <a:rPr lang="de-DE" sz="1000"/>
              <a:t>60</a:t>
            </a:r>
          </a:p>
        </p:txBody>
      </p:sp>
      <p:sp>
        <p:nvSpPr>
          <p:cNvPr id="65" name="Textfeld 64">
            <a:extLst>
              <a:ext uri="{FF2B5EF4-FFF2-40B4-BE49-F238E27FC236}">
                <a16:creationId xmlns:a16="http://schemas.microsoft.com/office/drawing/2014/main" id="{9D66BCAD-7669-47A0-8DC2-FF998DB08750}"/>
              </a:ext>
            </a:extLst>
          </p:cNvPr>
          <p:cNvSpPr txBox="1"/>
          <p:nvPr/>
        </p:nvSpPr>
        <p:spPr>
          <a:xfrm>
            <a:off x="974898" y="2646610"/>
            <a:ext cx="325730" cy="246221"/>
          </a:xfrm>
          <a:prstGeom prst="rect">
            <a:avLst/>
          </a:prstGeom>
          <a:noFill/>
        </p:spPr>
        <p:txBody>
          <a:bodyPr wrap="none" rtlCol="0">
            <a:spAutoFit/>
          </a:bodyPr>
          <a:lstStyle/>
          <a:p>
            <a:r>
              <a:rPr lang="de-DE" sz="1000"/>
              <a:t>70</a:t>
            </a:r>
          </a:p>
        </p:txBody>
      </p:sp>
      <p:sp>
        <p:nvSpPr>
          <p:cNvPr id="66" name="Textfeld 65">
            <a:extLst>
              <a:ext uri="{FF2B5EF4-FFF2-40B4-BE49-F238E27FC236}">
                <a16:creationId xmlns:a16="http://schemas.microsoft.com/office/drawing/2014/main" id="{02B871C5-BAE8-4807-BC94-0B7B4916B2D2}"/>
              </a:ext>
            </a:extLst>
          </p:cNvPr>
          <p:cNvSpPr txBox="1"/>
          <p:nvPr/>
        </p:nvSpPr>
        <p:spPr>
          <a:xfrm>
            <a:off x="974898" y="2370346"/>
            <a:ext cx="325730" cy="246221"/>
          </a:xfrm>
          <a:prstGeom prst="rect">
            <a:avLst/>
          </a:prstGeom>
          <a:noFill/>
        </p:spPr>
        <p:txBody>
          <a:bodyPr wrap="none" rtlCol="0">
            <a:spAutoFit/>
          </a:bodyPr>
          <a:lstStyle/>
          <a:p>
            <a:r>
              <a:rPr lang="de-DE" sz="1000"/>
              <a:t>80</a:t>
            </a:r>
          </a:p>
        </p:txBody>
      </p:sp>
      <p:sp>
        <p:nvSpPr>
          <p:cNvPr id="67" name="Textfeld 66">
            <a:extLst>
              <a:ext uri="{FF2B5EF4-FFF2-40B4-BE49-F238E27FC236}">
                <a16:creationId xmlns:a16="http://schemas.microsoft.com/office/drawing/2014/main" id="{5DF30309-92D9-42ED-8CF9-73117727F2D9}"/>
              </a:ext>
            </a:extLst>
          </p:cNvPr>
          <p:cNvSpPr txBox="1"/>
          <p:nvPr/>
        </p:nvSpPr>
        <p:spPr>
          <a:xfrm>
            <a:off x="974898" y="2092752"/>
            <a:ext cx="325730" cy="246221"/>
          </a:xfrm>
          <a:prstGeom prst="rect">
            <a:avLst/>
          </a:prstGeom>
          <a:noFill/>
        </p:spPr>
        <p:txBody>
          <a:bodyPr wrap="none" rtlCol="0">
            <a:spAutoFit/>
          </a:bodyPr>
          <a:lstStyle/>
          <a:p>
            <a:r>
              <a:rPr lang="de-DE" sz="1000"/>
              <a:t>90</a:t>
            </a:r>
          </a:p>
        </p:txBody>
      </p:sp>
      <p:sp>
        <p:nvSpPr>
          <p:cNvPr id="68" name="Textfeld 67">
            <a:extLst>
              <a:ext uri="{FF2B5EF4-FFF2-40B4-BE49-F238E27FC236}">
                <a16:creationId xmlns:a16="http://schemas.microsoft.com/office/drawing/2014/main" id="{09EF8B12-5811-4BD7-A5DD-5600D3FCCAE5}"/>
              </a:ext>
            </a:extLst>
          </p:cNvPr>
          <p:cNvSpPr txBox="1"/>
          <p:nvPr/>
        </p:nvSpPr>
        <p:spPr>
          <a:xfrm>
            <a:off x="904366" y="1817676"/>
            <a:ext cx="396262" cy="246221"/>
          </a:xfrm>
          <a:prstGeom prst="rect">
            <a:avLst/>
          </a:prstGeom>
          <a:noFill/>
        </p:spPr>
        <p:txBody>
          <a:bodyPr wrap="none" rtlCol="0">
            <a:spAutoFit/>
          </a:bodyPr>
          <a:lstStyle/>
          <a:p>
            <a:r>
              <a:rPr lang="de-DE" sz="1000"/>
              <a:t>100</a:t>
            </a:r>
          </a:p>
        </p:txBody>
      </p:sp>
      <p:sp>
        <p:nvSpPr>
          <p:cNvPr id="69" name="Textfeld 68">
            <a:extLst>
              <a:ext uri="{FF2B5EF4-FFF2-40B4-BE49-F238E27FC236}">
                <a16:creationId xmlns:a16="http://schemas.microsoft.com/office/drawing/2014/main" id="{EEE0AF26-EB0A-4076-A60C-215B90865BFE}"/>
              </a:ext>
            </a:extLst>
          </p:cNvPr>
          <p:cNvSpPr txBox="1"/>
          <p:nvPr/>
        </p:nvSpPr>
        <p:spPr>
          <a:xfrm rot="16200000">
            <a:off x="62485" y="3127138"/>
            <a:ext cx="1569660" cy="276999"/>
          </a:xfrm>
          <a:prstGeom prst="rect">
            <a:avLst/>
          </a:prstGeom>
          <a:noFill/>
        </p:spPr>
        <p:txBody>
          <a:bodyPr wrap="none" rtlCol="0">
            <a:spAutoFit/>
          </a:bodyPr>
          <a:lstStyle/>
          <a:p>
            <a:r>
              <a:rPr lang="de-DE" sz="1200" b="1"/>
              <a:t>Overall Survival, %</a:t>
            </a:r>
          </a:p>
        </p:txBody>
      </p:sp>
      <p:sp>
        <p:nvSpPr>
          <p:cNvPr id="73" name="Freihandform: Form 72">
            <a:extLst>
              <a:ext uri="{FF2B5EF4-FFF2-40B4-BE49-F238E27FC236}">
                <a16:creationId xmlns:a16="http://schemas.microsoft.com/office/drawing/2014/main" id="{0440055F-DB1B-4B72-A9F9-F3EB7390A270}"/>
              </a:ext>
            </a:extLst>
          </p:cNvPr>
          <p:cNvSpPr/>
          <p:nvPr/>
        </p:nvSpPr>
        <p:spPr>
          <a:xfrm>
            <a:off x="1303455" y="1942452"/>
            <a:ext cx="4079875" cy="940594"/>
          </a:xfrm>
          <a:custGeom>
            <a:avLst/>
            <a:gdLst>
              <a:gd name="connsiteX0" fmla="*/ 4079875 w 4079875"/>
              <a:gd name="connsiteY0" fmla="*/ 939800 h 942975"/>
              <a:gd name="connsiteX1" fmla="*/ 3089275 w 4079875"/>
              <a:gd name="connsiteY1" fmla="*/ 942975 h 942975"/>
              <a:gd name="connsiteX2" fmla="*/ 3086100 w 4079875"/>
              <a:gd name="connsiteY2" fmla="*/ 927100 h 942975"/>
              <a:gd name="connsiteX3" fmla="*/ 3060700 w 4079875"/>
              <a:gd name="connsiteY3" fmla="*/ 927100 h 942975"/>
              <a:gd name="connsiteX4" fmla="*/ 3057525 w 4079875"/>
              <a:gd name="connsiteY4" fmla="*/ 889000 h 942975"/>
              <a:gd name="connsiteX5" fmla="*/ 3025775 w 4079875"/>
              <a:gd name="connsiteY5" fmla="*/ 889000 h 942975"/>
              <a:gd name="connsiteX6" fmla="*/ 3025775 w 4079875"/>
              <a:gd name="connsiteY6" fmla="*/ 869950 h 942975"/>
              <a:gd name="connsiteX7" fmla="*/ 2749550 w 4079875"/>
              <a:gd name="connsiteY7" fmla="*/ 873125 h 942975"/>
              <a:gd name="connsiteX8" fmla="*/ 2749550 w 4079875"/>
              <a:gd name="connsiteY8" fmla="*/ 854075 h 942975"/>
              <a:gd name="connsiteX9" fmla="*/ 2657475 w 4079875"/>
              <a:gd name="connsiteY9" fmla="*/ 850900 h 942975"/>
              <a:gd name="connsiteX10" fmla="*/ 2654300 w 4079875"/>
              <a:gd name="connsiteY10" fmla="*/ 825500 h 942975"/>
              <a:gd name="connsiteX11" fmla="*/ 2600325 w 4079875"/>
              <a:gd name="connsiteY11" fmla="*/ 825500 h 942975"/>
              <a:gd name="connsiteX12" fmla="*/ 2597150 w 4079875"/>
              <a:gd name="connsiteY12" fmla="*/ 774700 h 942975"/>
              <a:gd name="connsiteX13" fmla="*/ 2543175 w 4079875"/>
              <a:gd name="connsiteY13" fmla="*/ 771525 h 942975"/>
              <a:gd name="connsiteX14" fmla="*/ 2543175 w 4079875"/>
              <a:gd name="connsiteY14" fmla="*/ 727075 h 942975"/>
              <a:gd name="connsiteX15" fmla="*/ 2508250 w 4079875"/>
              <a:gd name="connsiteY15" fmla="*/ 727075 h 942975"/>
              <a:gd name="connsiteX16" fmla="*/ 2508250 w 4079875"/>
              <a:gd name="connsiteY16" fmla="*/ 708025 h 942975"/>
              <a:gd name="connsiteX17" fmla="*/ 2482850 w 4079875"/>
              <a:gd name="connsiteY17" fmla="*/ 708025 h 942975"/>
              <a:gd name="connsiteX18" fmla="*/ 2482850 w 4079875"/>
              <a:gd name="connsiteY18" fmla="*/ 695325 h 942975"/>
              <a:gd name="connsiteX19" fmla="*/ 2384425 w 4079875"/>
              <a:gd name="connsiteY19" fmla="*/ 695325 h 942975"/>
              <a:gd name="connsiteX20" fmla="*/ 2384425 w 4079875"/>
              <a:gd name="connsiteY20" fmla="*/ 676275 h 942975"/>
              <a:gd name="connsiteX21" fmla="*/ 2162175 w 4079875"/>
              <a:gd name="connsiteY21" fmla="*/ 673100 h 942975"/>
              <a:gd name="connsiteX22" fmla="*/ 2162175 w 4079875"/>
              <a:gd name="connsiteY22" fmla="*/ 650875 h 942975"/>
              <a:gd name="connsiteX23" fmla="*/ 2139950 w 4079875"/>
              <a:gd name="connsiteY23" fmla="*/ 650875 h 942975"/>
              <a:gd name="connsiteX24" fmla="*/ 2139950 w 4079875"/>
              <a:gd name="connsiteY24" fmla="*/ 638175 h 942975"/>
              <a:gd name="connsiteX25" fmla="*/ 2124075 w 4079875"/>
              <a:gd name="connsiteY25" fmla="*/ 638175 h 942975"/>
              <a:gd name="connsiteX26" fmla="*/ 2124075 w 4079875"/>
              <a:gd name="connsiteY26" fmla="*/ 603250 h 942975"/>
              <a:gd name="connsiteX27" fmla="*/ 1914525 w 4079875"/>
              <a:gd name="connsiteY27" fmla="*/ 603250 h 942975"/>
              <a:gd name="connsiteX28" fmla="*/ 1914525 w 4079875"/>
              <a:gd name="connsiteY28" fmla="*/ 574675 h 942975"/>
              <a:gd name="connsiteX29" fmla="*/ 1816100 w 4079875"/>
              <a:gd name="connsiteY29" fmla="*/ 574675 h 942975"/>
              <a:gd name="connsiteX30" fmla="*/ 1816100 w 4079875"/>
              <a:gd name="connsiteY30" fmla="*/ 561975 h 942975"/>
              <a:gd name="connsiteX31" fmla="*/ 1609725 w 4079875"/>
              <a:gd name="connsiteY31" fmla="*/ 558800 h 942975"/>
              <a:gd name="connsiteX32" fmla="*/ 1609725 w 4079875"/>
              <a:gd name="connsiteY32" fmla="*/ 539750 h 942975"/>
              <a:gd name="connsiteX33" fmla="*/ 1495425 w 4079875"/>
              <a:gd name="connsiteY33" fmla="*/ 536575 h 942975"/>
              <a:gd name="connsiteX34" fmla="*/ 1495425 w 4079875"/>
              <a:gd name="connsiteY34" fmla="*/ 460375 h 942975"/>
              <a:gd name="connsiteX35" fmla="*/ 1397000 w 4079875"/>
              <a:gd name="connsiteY35" fmla="*/ 460375 h 942975"/>
              <a:gd name="connsiteX36" fmla="*/ 1397000 w 4079875"/>
              <a:gd name="connsiteY36" fmla="*/ 431800 h 942975"/>
              <a:gd name="connsiteX37" fmla="*/ 1060450 w 4079875"/>
              <a:gd name="connsiteY37" fmla="*/ 431800 h 942975"/>
              <a:gd name="connsiteX38" fmla="*/ 1060450 w 4079875"/>
              <a:gd name="connsiteY38" fmla="*/ 406400 h 942975"/>
              <a:gd name="connsiteX39" fmla="*/ 904875 w 4079875"/>
              <a:gd name="connsiteY39" fmla="*/ 406400 h 942975"/>
              <a:gd name="connsiteX40" fmla="*/ 904875 w 4079875"/>
              <a:gd name="connsiteY40" fmla="*/ 393700 h 942975"/>
              <a:gd name="connsiteX41" fmla="*/ 876300 w 4079875"/>
              <a:gd name="connsiteY41" fmla="*/ 393700 h 942975"/>
              <a:gd name="connsiteX42" fmla="*/ 876300 w 4079875"/>
              <a:gd name="connsiteY42" fmla="*/ 377825 h 942975"/>
              <a:gd name="connsiteX43" fmla="*/ 806450 w 4079875"/>
              <a:gd name="connsiteY43" fmla="*/ 374650 h 942975"/>
              <a:gd name="connsiteX44" fmla="*/ 803275 w 4079875"/>
              <a:gd name="connsiteY44" fmla="*/ 330200 h 942975"/>
              <a:gd name="connsiteX45" fmla="*/ 774700 w 4079875"/>
              <a:gd name="connsiteY45" fmla="*/ 330200 h 942975"/>
              <a:gd name="connsiteX46" fmla="*/ 774700 w 4079875"/>
              <a:gd name="connsiteY46" fmla="*/ 314325 h 942975"/>
              <a:gd name="connsiteX47" fmla="*/ 733425 w 4079875"/>
              <a:gd name="connsiteY47" fmla="*/ 314325 h 942975"/>
              <a:gd name="connsiteX48" fmla="*/ 730250 w 4079875"/>
              <a:gd name="connsiteY48" fmla="*/ 298450 h 942975"/>
              <a:gd name="connsiteX49" fmla="*/ 660400 w 4079875"/>
              <a:gd name="connsiteY49" fmla="*/ 298450 h 942975"/>
              <a:gd name="connsiteX50" fmla="*/ 657225 w 4079875"/>
              <a:gd name="connsiteY50" fmla="*/ 257175 h 942975"/>
              <a:gd name="connsiteX51" fmla="*/ 574675 w 4079875"/>
              <a:gd name="connsiteY51" fmla="*/ 257175 h 942975"/>
              <a:gd name="connsiteX52" fmla="*/ 574675 w 4079875"/>
              <a:gd name="connsiteY52" fmla="*/ 234950 h 942975"/>
              <a:gd name="connsiteX53" fmla="*/ 539750 w 4079875"/>
              <a:gd name="connsiteY53" fmla="*/ 234950 h 942975"/>
              <a:gd name="connsiteX54" fmla="*/ 539750 w 4079875"/>
              <a:gd name="connsiteY54" fmla="*/ 222250 h 942975"/>
              <a:gd name="connsiteX55" fmla="*/ 460375 w 4079875"/>
              <a:gd name="connsiteY55" fmla="*/ 219075 h 942975"/>
              <a:gd name="connsiteX56" fmla="*/ 457200 w 4079875"/>
              <a:gd name="connsiteY56" fmla="*/ 171450 h 942975"/>
              <a:gd name="connsiteX57" fmla="*/ 365125 w 4079875"/>
              <a:gd name="connsiteY57" fmla="*/ 171450 h 942975"/>
              <a:gd name="connsiteX58" fmla="*/ 365125 w 4079875"/>
              <a:gd name="connsiteY58" fmla="*/ 133350 h 942975"/>
              <a:gd name="connsiteX59" fmla="*/ 247650 w 4079875"/>
              <a:gd name="connsiteY59" fmla="*/ 133350 h 942975"/>
              <a:gd name="connsiteX60" fmla="*/ 244475 w 4079875"/>
              <a:gd name="connsiteY60" fmla="*/ 66675 h 942975"/>
              <a:gd name="connsiteX61" fmla="*/ 95250 w 4079875"/>
              <a:gd name="connsiteY61" fmla="*/ 63500 h 942975"/>
              <a:gd name="connsiteX62" fmla="*/ 88900 w 4079875"/>
              <a:gd name="connsiteY62" fmla="*/ 22225 h 942975"/>
              <a:gd name="connsiteX63" fmla="*/ 38100 w 4079875"/>
              <a:gd name="connsiteY63" fmla="*/ 22225 h 942975"/>
              <a:gd name="connsiteX64" fmla="*/ 38100 w 4079875"/>
              <a:gd name="connsiteY64" fmla="*/ 0 h 942975"/>
              <a:gd name="connsiteX65" fmla="*/ 0 w 4079875"/>
              <a:gd name="connsiteY65" fmla="*/ 0 h 942975"/>
              <a:gd name="connsiteX0" fmla="*/ 4079875 w 4079875"/>
              <a:gd name="connsiteY0" fmla="*/ 939800 h 940594"/>
              <a:gd name="connsiteX1" fmla="*/ 3089275 w 4079875"/>
              <a:gd name="connsiteY1" fmla="*/ 940594 h 940594"/>
              <a:gd name="connsiteX2" fmla="*/ 3086100 w 4079875"/>
              <a:gd name="connsiteY2" fmla="*/ 927100 h 940594"/>
              <a:gd name="connsiteX3" fmla="*/ 3060700 w 4079875"/>
              <a:gd name="connsiteY3" fmla="*/ 927100 h 940594"/>
              <a:gd name="connsiteX4" fmla="*/ 3057525 w 4079875"/>
              <a:gd name="connsiteY4" fmla="*/ 889000 h 940594"/>
              <a:gd name="connsiteX5" fmla="*/ 3025775 w 4079875"/>
              <a:gd name="connsiteY5" fmla="*/ 889000 h 940594"/>
              <a:gd name="connsiteX6" fmla="*/ 3025775 w 4079875"/>
              <a:gd name="connsiteY6" fmla="*/ 869950 h 940594"/>
              <a:gd name="connsiteX7" fmla="*/ 2749550 w 4079875"/>
              <a:gd name="connsiteY7" fmla="*/ 873125 h 940594"/>
              <a:gd name="connsiteX8" fmla="*/ 2749550 w 4079875"/>
              <a:gd name="connsiteY8" fmla="*/ 854075 h 940594"/>
              <a:gd name="connsiteX9" fmla="*/ 2657475 w 4079875"/>
              <a:gd name="connsiteY9" fmla="*/ 850900 h 940594"/>
              <a:gd name="connsiteX10" fmla="*/ 2654300 w 4079875"/>
              <a:gd name="connsiteY10" fmla="*/ 825500 h 940594"/>
              <a:gd name="connsiteX11" fmla="*/ 2600325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4512 w 4079875"/>
              <a:gd name="connsiteY1" fmla="*/ 940594 h 940594"/>
              <a:gd name="connsiteX2" fmla="*/ 3086100 w 4079875"/>
              <a:gd name="connsiteY2" fmla="*/ 927100 h 940594"/>
              <a:gd name="connsiteX3" fmla="*/ 3060700 w 4079875"/>
              <a:gd name="connsiteY3" fmla="*/ 927100 h 940594"/>
              <a:gd name="connsiteX4" fmla="*/ 3057525 w 4079875"/>
              <a:gd name="connsiteY4" fmla="*/ 889000 h 940594"/>
              <a:gd name="connsiteX5" fmla="*/ 3025775 w 4079875"/>
              <a:gd name="connsiteY5" fmla="*/ 889000 h 940594"/>
              <a:gd name="connsiteX6" fmla="*/ 3025775 w 4079875"/>
              <a:gd name="connsiteY6" fmla="*/ 869950 h 940594"/>
              <a:gd name="connsiteX7" fmla="*/ 2749550 w 4079875"/>
              <a:gd name="connsiteY7" fmla="*/ 873125 h 940594"/>
              <a:gd name="connsiteX8" fmla="*/ 2749550 w 4079875"/>
              <a:gd name="connsiteY8" fmla="*/ 854075 h 940594"/>
              <a:gd name="connsiteX9" fmla="*/ 2657475 w 4079875"/>
              <a:gd name="connsiteY9" fmla="*/ 850900 h 940594"/>
              <a:gd name="connsiteX10" fmla="*/ 2654300 w 4079875"/>
              <a:gd name="connsiteY10" fmla="*/ 825500 h 940594"/>
              <a:gd name="connsiteX11" fmla="*/ 2600325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9274 w 4079875"/>
              <a:gd name="connsiteY1" fmla="*/ 940594 h 940594"/>
              <a:gd name="connsiteX2" fmla="*/ 3086100 w 4079875"/>
              <a:gd name="connsiteY2" fmla="*/ 927100 h 940594"/>
              <a:gd name="connsiteX3" fmla="*/ 3060700 w 4079875"/>
              <a:gd name="connsiteY3" fmla="*/ 927100 h 940594"/>
              <a:gd name="connsiteX4" fmla="*/ 3057525 w 4079875"/>
              <a:gd name="connsiteY4" fmla="*/ 889000 h 940594"/>
              <a:gd name="connsiteX5" fmla="*/ 3025775 w 4079875"/>
              <a:gd name="connsiteY5" fmla="*/ 889000 h 940594"/>
              <a:gd name="connsiteX6" fmla="*/ 3025775 w 4079875"/>
              <a:gd name="connsiteY6" fmla="*/ 869950 h 940594"/>
              <a:gd name="connsiteX7" fmla="*/ 2749550 w 4079875"/>
              <a:gd name="connsiteY7" fmla="*/ 873125 h 940594"/>
              <a:gd name="connsiteX8" fmla="*/ 2749550 w 4079875"/>
              <a:gd name="connsiteY8" fmla="*/ 854075 h 940594"/>
              <a:gd name="connsiteX9" fmla="*/ 2657475 w 4079875"/>
              <a:gd name="connsiteY9" fmla="*/ 850900 h 940594"/>
              <a:gd name="connsiteX10" fmla="*/ 2654300 w 4079875"/>
              <a:gd name="connsiteY10" fmla="*/ 825500 h 940594"/>
              <a:gd name="connsiteX11" fmla="*/ 2600325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7525 w 4079875"/>
              <a:gd name="connsiteY4" fmla="*/ 889000 h 940594"/>
              <a:gd name="connsiteX5" fmla="*/ 3025775 w 4079875"/>
              <a:gd name="connsiteY5" fmla="*/ 889000 h 940594"/>
              <a:gd name="connsiteX6" fmla="*/ 3025775 w 4079875"/>
              <a:gd name="connsiteY6" fmla="*/ 869950 h 940594"/>
              <a:gd name="connsiteX7" fmla="*/ 2749550 w 4079875"/>
              <a:gd name="connsiteY7" fmla="*/ 873125 h 940594"/>
              <a:gd name="connsiteX8" fmla="*/ 2749550 w 4079875"/>
              <a:gd name="connsiteY8" fmla="*/ 854075 h 940594"/>
              <a:gd name="connsiteX9" fmla="*/ 2657475 w 4079875"/>
              <a:gd name="connsiteY9" fmla="*/ 850900 h 940594"/>
              <a:gd name="connsiteX10" fmla="*/ 2654300 w 4079875"/>
              <a:gd name="connsiteY10" fmla="*/ 825500 h 940594"/>
              <a:gd name="connsiteX11" fmla="*/ 2600325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69950 h 940594"/>
              <a:gd name="connsiteX7" fmla="*/ 2749550 w 4079875"/>
              <a:gd name="connsiteY7" fmla="*/ 873125 h 940594"/>
              <a:gd name="connsiteX8" fmla="*/ 2749550 w 4079875"/>
              <a:gd name="connsiteY8" fmla="*/ 854075 h 940594"/>
              <a:gd name="connsiteX9" fmla="*/ 2657475 w 4079875"/>
              <a:gd name="connsiteY9" fmla="*/ 850900 h 940594"/>
              <a:gd name="connsiteX10" fmla="*/ 2654300 w 4079875"/>
              <a:gd name="connsiteY10" fmla="*/ 825500 h 940594"/>
              <a:gd name="connsiteX11" fmla="*/ 2600325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91382 h 940594"/>
              <a:gd name="connsiteX5" fmla="*/ 3025775 w 4079875"/>
              <a:gd name="connsiteY5" fmla="*/ 889000 h 940594"/>
              <a:gd name="connsiteX6" fmla="*/ 3025775 w 4079875"/>
              <a:gd name="connsiteY6" fmla="*/ 869950 h 940594"/>
              <a:gd name="connsiteX7" fmla="*/ 2749550 w 4079875"/>
              <a:gd name="connsiteY7" fmla="*/ 873125 h 940594"/>
              <a:gd name="connsiteX8" fmla="*/ 2749550 w 4079875"/>
              <a:gd name="connsiteY8" fmla="*/ 854075 h 940594"/>
              <a:gd name="connsiteX9" fmla="*/ 2657475 w 4079875"/>
              <a:gd name="connsiteY9" fmla="*/ 850900 h 940594"/>
              <a:gd name="connsiteX10" fmla="*/ 2654300 w 4079875"/>
              <a:gd name="connsiteY10" fmla="*/ 825500 h 940594"/>
              <a:gd name="connsiteX11" fmla="*/ 2600325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69950 h 940594"/>
              <a:gd name="connsiteX7" fmla="*/ 2749550 w 4079875"/>
              <a:gd name="connsiteY7" fmla="*/ 873125 h 940594"/>
              <a:gd name="connsiteX8" fmla="*/ 2749550 w 4079875"/>
              <a:gd name="connsiteY8" fmla="*/ 854075 h 940594"/>
              <a:gd name="connsiteX9" fmla="*/ 2657475 w 4079875"/>
              <a:gd name="connsiteY9" fmla="*/ 850900 h 940594"/>
              <a:gd name="connsiteX10" fmla="*/ 2654300 w 4079875"/>
              <a:gd name="connsiteY10" fmla="*/ 825500 h 940594"/>
              <a:gd name="connsiteX11" fmla="*/ 2600325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69950 h 940594"/>
              <a:gd name="connsiteX7" fmla="*/ 2749550 w 4079875"/>
              <a:gd name="connsiteY7" fmla="*/ 873125 h 940594"/>
              <a:gd name="connsiteX8" fmla="*/ 2749550 w 4079875"/>
              <a:gd name="connsiteY8" fmla="*/ 854075 h 940594"/>
              <a:gd name="connsiteX9" fmla="*/ 2657475 w 4079875"/>
              <a:gd name="connsiteY9" fmla="*/ 850900 h 940594"/>
              <a:gd name="connsiteX10" fmla="*/ 2654300 w 4079875"/>
              <a:gd name="connsiteY10" fmla="*/ 825500 h 940594"/>
              <a:gd name="connsiteX11" fmla="*/ 2600325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7475 w 4079875"/>
              <a:gd name="connsiteY9" fmla="*/ 850900 h 940594"/>
              <a:gd name="connsiteX10" fmla="*/ 2654300 w 4079875"/>
              <a:gd name="connsiteY10" fmla="*/ 825500 h 940594"/>
              <a:gd name="connsiteX11" fmla="*/ 2600325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7475 w 4079875"/>
              <a:gd name="connsiteY9" fmla="*/ 853281 h 940594"/>
              <a:gd name="connsiteX10" fmla="*/ 2654300 w 4079875"/>
              <a:gd name="connsiteY10" fmla="*/ 825500 h 940594"/>
              <a:gd name="connsiteX11" fmla="*/ 2600325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600325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1525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6287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6287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3100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5482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58800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5482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63562 h 940594"/>
              <a:gd name="connsiteX32" fmla="*/ 1609725 w 4079875"/>
              <a:gd name="connsiteY32" fmla="*/ 539750 h 940594"/>
              <a:gd name="connsiteX33" fmla="*/ 1495425 w 4079875"/>
              <a:gd name="connsiteY33" fmla="*/ 536575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5482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63562 h 940594"/>
              <a:gd name="connsiteX32" fmla="*/ 1609725 w 4079875"/>
              <a:gd name="connsiteY32" fmla="*/ 539750 h 940594"/>
              <a:gd name="connsiteX33" fmla="*/ 1495425 w 4079875"/>
              <a:gd name="connsiteY33" fmla="*/ 538956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6450 w 4079875"/>
              <a:gd name="connsiteY43" fmla="*/ 374650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5482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63562 h 940594"/>
              <a:gd name="connsiteX32" fmla="*/ 1609725 w 4079875"/>
              <a:gd name="connsiteY32" fmla="*/ 539750 h 940594"/>
              <a:gd name="connsiteX33" fmla="*/ 1495425 w 4079875"/>
              <a:gd name="connsiteY33" fmla="*/ 538956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4069 w 4079875"/>
              <a:gd name="connsiteY43" fmla="*/ 377031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3425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5482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63562 h 940594"/>
              <a:gd name="connsiteX32" fmla="*/ 1609725 w 4079875"/>
              <a:gd name="connsiteY32" fmla="*/ 539750 h 940594"/>
              <a:gd name="connsiteX33" fmla="*/ 1495425 w 4079875"/>
              <a:gd name="connsiteY33" fmla="*/ 538956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4069 w 4079875"/>
              <a:gd name="connsiteY43" fmla="*/ 377031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1043 w 4079875"/>
              <a:gd name="connsiteY47" fmla="*/ 314325 h 940594"/>
              <a:gd name="connsiteX48" fmla="*/ 730250 w 4079875"/>
              <a:gd name="connsiteY48" fmla="*/ 298450 h 940594"/>
              <a:gd name="connsiteX49" fmla="*/ 660400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5482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63562 h 940594"/>
              <a:gd name="connsiteX32" fmla="*/ 1609725 w 4079875"/>
              <a:gd name="connsiteY32" fmla="*/ 539750 h 940594"/>
              <a:gd name="connsiteX33" fmla="*/ 1495425 w 4079875"/>
              <a:gd name="connsiteY33" fmla="*/ 538956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4069 w 4079875"/>
              <a:gd name="connsiteY43" fmla="*/ 377031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1043 w 4079875"/>
              <a:gd name="connsiteY47" fmla="*/ 314325 h 940594"/>
              <a:gd name="connsiteX48" fmla="*/ 730250 w 4079875"/>
              <a:gd name="connsiteY48" fmla="*/ 298450 h 940594"/>
              <a:gd name="connsiteX49" fmla="*/ 658019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60375 w 4079875"/>
              <a:gd name="connsiteY55" fmla="*/ 219075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5482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63562 h 940594"/>
              <a:gd name="connsiteX32" fmla="*/ 1609725 w 4079875"/>
              <a:gd name="connsiteY32" fmla="*/ 539750 h 940594"/>
              <a:gd name="connsiteX33" fmla="*/ 1495425 w 4079875"/>
              <a:gd name="connsiteY33" fmla="*/ 538956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4069 w 4079875"/>
              <a:gd name="connsiteY43" fmla="*/ 377031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1043 w 4079875"/>
              <a:gd name="connsiteY47" fmla="*/ 314325 h 940594"/>
              <a:gd name="connsiteX48" fmla="*/ 730250 w 4079875"/>
              <a:gd name="connsiteY48" fmla="*/ 298450 h 940594"/>
              <a:gd name="connsiteX49" fmla="*/ 658019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57994 w 4079875"/>
              <a:gd name="connsiteY55" fmla="*/ 223837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5482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63562 h 940594"/>
              <a:gd name="connsiteX32" fmla="*/ 1609725 w 4079875"/>
              <a:gd name="connsiteY32" fmla="*/ 539750 h 940594"/>
              <a:gd name="connsiteX33" fmla="*/ 1495425 w 4079875"/>
              <a:gd name="connsiteY33" fmla="*/ 538956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4069 w 4079875"/>
              <a:gd name="connsiteY43" fmla="*/ 377031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1043 w 4079875"/>
              <a:gd name="connsiteY47" fmla="*/ 314325 h 940594"/>
              <a:gd name="connsiteX48" fmla="*/ 730250 w 4079875"/>
              <a:gd name="connsiteY48" fmla="*/ 298450 h 940594"/>
              <a:gd name="connsiteX49" fmla="*/ 658019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57994 w 4079875"/>
              <a:gd name="connsiteY55" fmla="*/ 221456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4475 w 4079875"/>
              <a:gd name="connsiteY60" fmla="*/ 66675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5482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63562 h 940594"/>
              <a:gd name="connsiteX32" fmla="*/ 1609725 w 4079875"/>
              <a:gd name="connsiteY32" fmla="*/ 539750 h 940594"/>
              <a:gd name="connsiteX33" fmla="*/ 1495425 w 4079875"/>
              <a:gd name="connsiteY33" fmla="*/ 538956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4069 w 4079875"/>
              <a:gd name="connsiteY43" fmla="*/ 377031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1043 w 4079875"/>
              <a:gd name="connsiteY47" fmla="*/ 314325 h 940594"/>
              <a:gd name="connsiteX48" fmla="*/ 730250 w 4079875"/>
              <a:gd name="connsiteY48" fmla="*/ 298450 h 940594"/>
              <a:gd name="connsiteX49" fmla="*/ 658019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57994 w 4079875"/>
              <a:gd name="connsiteY55" fmla="*/ 221456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6856 w 4079875"/>
              <a:gd name="connsiteY60" fmla="*/ 64294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5482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63562 h 940594"/>
              <a:gd name="connsiteX32" fmla="*/ 1609725 w 4079875"/>
              <a:gd name="connsiteY32" fmla="*/ 539750 h 940594"/>
              <a:gd name="connsiteX33" fmla="*/ 1495425 w 4079875"/>
              <a:gd name="connsiteY33" fmla="*/ 538956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4069 w 4079875"/>
              <a:gd name="connsiteY43" fmla="*/ 377031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1043 w 4079875"/>
              <a:gd name="connsiteY47" fmla="*/ 314325 h 940594"/>
              <a:gd name="connsiteX48" fmla="*/ 730250 w 4079875"/>
              <a:gd name="connsiteY48" fmla="*/ 298450 h 940594"/>
              <a:gd name="connsiteX49" fmla="*/ 658019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57994 w 4079875"/>
              <a:gd name="connsiteY55" fmla="*/ 221456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6856 w 4079875"/>
              <a:gd name="connsiteY60" fmla="*/ 71438 h 940594"/>
              <a:gd name="connsiteX61" fmla="*/ 95250 w 4079875"/>
              <a:gd name="connsiteY61" fmla="*/ 63500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 name="connsiteX0" fmla="*/ 4079875 w 4079875"/>
              <a:gd name="connsiteY0" fmla="*/ 939800 h 940594"/>
              <a:gd name="connsiteX1" fmla="*/ 3086893 w 4079875"/>
              <a:gd name="connsiteY1" fmla="*/ 940594 h 940594"/>
              <a:gd name="connsiteX2" fmla="*/ 3086100 w 4079875"/>
              <a:gd name="connsiteY2" fmla="*/ 927100 h 940594"/>
              <a:gd name="connsiteX3" fmla="*/ 3060700 w 4079875"/>
              <a:gd name="connsiteY3" fmla="*/ 927100 h 940594"/>
              <a:gd name="connsiteX4" fmla="*/ 3059906 w 4079875"/>
              <a:gd name="connsiteY4" fmla="*/ 889000 h 940594"/>
              <a:gd name="connsiteX5" fmla="*/ 3025775 w 4079875"/>
              <a:gd name="connsiteY5" fmla="*/ 889000 h 940594"/>
              <a:gd name="connsiteX6" fmla="*/ 3025775 w 4079875"/>
              <a:gd name="connsiteY6" fmla="*/ 872332 h 940594"/>
              <a:gd name="connsiteX7" fmla="*/ 2749550 w 4079875"/>
              <a:gd name="connsiteY7" fmla="*/ 873125 h 940594"/>
              <a:gd name="connsiteX8" fmla="*/ 2749550 w 4079875"/>
              <a:gd name="connsiteY8" fmla="*/ 854075 h 940594"/>
              <a:gd name="connsiteX9" fmla="*/ 2655093 w 4079875"/>
              <a:gd name="connsiteY9" fmla="*/ 853281 h 940594"/>
              <a:gd name="connsiteX10" fmla="*/ 2654300 w 4079875"/>
              <a:gd name="connsiteY10" fmla="*/ 825500 h 940594"/>
              <a:gd name="connsiteX11" fmla="*/ 2597944 w 4079875"/>
              <a:gd name="connsiteY11" fmla="*/ 825500 h 940594"/>
              <a:gd name="connsiteX12" fmla="*/ 2597150 w 4079875"/>
              <a:gd name="connsiteY12" fmla="*/ 774700 h 940594"/>
              <a:gd name="connsiteX13" fmla="*/ 2543175 w 4079875"/>
              <a:gd name="connsiteY13" fmla="*/ 773906 h 940594"/>
              <a:gd name="connsiteX14" fmla="*/ 2543175 w 4079875"/>
              <a:gd name="connsiteY14" fmla="*/ 727075 h 940594"/>
              <a:gd name="connsiteX15" fmla="*/ 2508250 w 4079875"/>
              <a:gd name="connsiteY15" fmla="*/ 727075 h 940594"/>
              <a:gd name="connsiteX16" fmla="*/ 2508250 w 4079875"/>
              <a:gd name="connsiteY16" fmla="*/ 708025 h 940594"/>
              <a:gd name="connsiteX17" fmla="*/ 2482850 w 4079875"/>
              <a:gd name="connsiteY17" fmla="*/ 708025 h 940594"/>
              <a:gd name="connsiteX18" fmla="*/ 2482850 w 4079875"/>
              <a:gd name="connsiteY18" fmla="*/ 695325 h 940594"/>
              <a:gd name="connsiteX19" fmla="*/ 2384425 w 4079875"/>
              <a:gd name="connsiteY19" fmla="*/ 695325 h 940594"/>
              <a:gd name="connsiteX20" fmla="*/ 2384425 w 4079875"/>
              <a:gd name="connsiteY20" fmla="*/ 676275 h 940594"/>
              <a:gd name="connsiteX21" fmla="*/ 2162175 w 4079875"/>
              <a:gd name="connsiteY21" fmla="*/ 675482 h 940594"/>
              <a:gd name="connsiteX22" fmla="*/ 2162175 w 4079875"/>
              <a:gd name="connsiteY22" fmla="*/ 650875 h 940594"/>
              <a:gd name="connsiteX23" fmla="*/ 2139950 w 4079875"/>
              <a:gd name="connsiteY23" fmla="*/ 650875 h 940594"/>
              <a:gd name="connsiteX24" fmla="*/ 2139950 w 4079875"/>
              <a:gd name="connsiteY24" fmla="*/ 638175 h 940594"/>
              <a:gd name="connsiteX25" fmla="*/ 2124075 w 4079875"/>
              <a:gd name="connsiteY25" fmla="*/ 638175 h 940594"/>
              <a:gd name="connsiteX26" fmla="*/ 2124075 w 4079875"/>
              <a:gd name="connsiteY26" fmla="*/ 603250 h 940594"/>
              <a:gd name="connsiteX27" fmla="*/ 1914525 w 4079875"/>
              <a:gd name="connsiteY27" fmla="*/ 603250 h 940594"/>
              <a:gd name="connsiteX28" fmla="*/ 1914525 w 4079875"/>
              <a:gd name="connsiteY28" fmla="*/ 574675 h 940594"/>
              <a:gd name="connsiteX29" fmla="*/ 1816100 w 4079875"/>
              <a:gd name="connsiteY29" fmla="*/ 574675 h 940594"/>
              <a:gd name="connsiteX30" fmla="*/ 1816100 w 4079875"/>
              <a:gd name="connsiteY30" fmla="*/ 561975 h 940594"/>
              <a:gd name="connsiteX31" fmla="*/ 1609725 w 4079875"/>
              <a:gd name="connsiteY31" fmla="*/ 563562 h 940594"/>
              <a:gd name="connsiteX32" fmla="*/ 1609725 w 4079875"/>
              <a:gd name="connsiteY32" fmla="*/ 539750 h 940594"/>
              <a:gd name="connsiteX33" fmla="*/ 1495425 w 4079875"/>
              <a:gd name="connsiteY33" fmla="*/ 538956 h 940594"/>
              <a:gd name="connsiteX34" fmla="*/ 1495425 w 4079875"/>
              <a:gd name="connsiteY34" fmla="*/ 460375 h 940594"/>
              <a:gd name="connsiteX35" fmla="*/ 1397000 w 4079875"/>
              <a:gd name="connsiteY35" fmla="*/ 460375 h 940594"/>
              <a:gd name="connsiteX36" fmla="*/ 1397000 w 4079875"/>
              <a:gd name="connsiteY36" fmla="*/ 431800 h 940594"/>
              <a:gd name="connsiteX37" fmla="*/ 1060450 w 4079875"/>
              <a:gd name="connsiteY37" fmla="*/ 431800 h 940594"/>
              <a:gd name="connsiteX38" fmla="*/ 1060450 w 4079875"/>
              <a:gd name="connsiteY38" fmla="*/ 406400 h 940594"/>
              <a:gd name="connsiteX39" fmla="*/ 904875 w 4079875"/>
              <a:gd name="connsiteY39" fmla="*/ 406400 h 940594"/>
              <a:gd name="connsiteX40" fmla="*/ 904875 w 4079875"/>
              <a:gd name="connsiteY40" fmla="*/ 393700 h 940594"/>
              <a:gd name="connsiteX41" fmla="*/ 876300 w 4079875"/>
              <a:gd name="connsiteY41" fmla="*/ 393700 h 940594"/>
              <a:gd name="connsiteX42" fmla="*/ 876300 w 4079875"/>
              <a:gd name="connsiteY42" fmla="*/ 377825 h 940594"/>
              <a:gd name="connsiteX43" fmla="*/ 804069 w 4079875"/>
              <a:gd name="connsiteY43" fmla="*/ 377031 h 940594"/>
              <a:gd name="connsiteX44" fmla="*/ 803275 w 4079875"/>
              <a:gd name="connsiteY44" fmla="*/ 330200 h 940594"/>
              <a:gd name="connsiteX45" fmla="*/ 774700 w 4079875"/>
              <a:gd name="connsiteY45" fmla="*/ 330200 h 940594"/>
              <a:gd name="connsiteX46" fmla="*/ 774700 w 4079875"/>
              <a:gd name="connsiteY46" fmla="*/ 314325 h 940594"/>
              <a:gd name="connsiteX47" fmla="*/ 731043 w 4079875"/>
              <a:gd name="connsiteY47" fmla="*/ 314325 h 940594"/>
              <a:gd name="connsiteX48" fmla="*/ 730250 w 4079875"/>
              <a:gd name="connsiteY48" fmla="*/ 298450 h 940594"/>
              <a:gd name="connsiteX49" fmla="*/ 658019 w 4079875"/>
              <a:gd name="connsiteY49" fmla="*/ 298450 h 940594"/>
              <a:gd name="connsiteX50" fmla="*/ 657225 w 4079875"/>
              <a:gd name="connsiteY50" fmla="*/ 257175 h 940594"/>
              <a:gd name="connsiteX51" fmla="*/ 574675 w 4079875"/>
              <a:gd name="connsiteY51" fmla="*/ 257175 h 940594"/>
              <a:gd name="connsiteX52" fmla="*/ 574675 w 4079875"/>
              <a:gd name="connsiteY52" fmla="*/ 234950 h 940594"/>
              <a:gd name="connsiteX53" fmla="*/ 539750 w 4079875"/>
              <a:gd name="connsiteY53" fmla="*/ 234950 h 940594"/>
              <a:gd name="connsiteX54" fmla="*/ 539750 w 4079875"/>
              <a:gd name="connsiteY54" fmla="*/ 222250 h 940594"/>
              <a:gd name="connsiteX55" fmla="*/ 457994 w 4079875"/>
              <a:gd name="connsiteY55" fmla="*/ 221456 h 940594"/>
              <a:gd name="connsiteX56" fmla="*/ 457200 w 4079875"/>
              <a:gd name="connsiteY56" fmla="*/ 171450 h 940594"/>
              <a:gd name="connsiteX57" fmla="*/ 365125 w 4079875"/>
              <a:gd name="connsiteY57" fmla="*/ 171450 h 940594"/>
              <a:gd name="connsiteX58" fmla="*/ 365125 w 4079875"/>
              <a:gd name="connsiteY58" fmla="*/ 133350 h 940594"/>
              <a:gd name="connsiteX59" fmla="*/ 247650 w 4079875"/>
              <a:gd name="connsiteY59" fmla="*/ 133350 h 940594"/>
              <a:gd name="connsiteX60" fmla="*/ 246856 w 4079875"/>
              <a:gd name="connsiteY60" fmla="*/ 71438 h 940594"/>
              <a:gd name="connsiteX61" fmla="*/ 90487 w 4079875"/>
              <a:gd name="connsiteY61" fmla="*/ 73025 h 940594"/>
              <a:gd name="connsiteX62" fmla="*/ 88900 w 4079875"/>
              <a:gd name="connsiteY62" fmla="*/ 22225 h 940594"/>
              <a:gd name="connsiteX63" fmla="*/ 38100 w 4079875"/>
              <a:gd name="connsiteY63" fmla="*/ 22225 h 940594"/>
              <a:gd name="connsiteX64" fmla="*/ 38100 w 4079875"/>
              <a:gd name="connsiteY64" fmla="*/ 0 h 940594"/>
              <a:gd name="connsiteX65" fmla="*/ 0 w 4079875"/>
              <a:gd name="connsiteY65" fmla="*/ 0 h 94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9875" h="940594">
                <a:moveTo>
                  <a:pt x="4079875" y="939800"/>
                </a:moveTo>
                <a:lnTo>
                  <a:pt x="3086893" y="940594"/>
                </a:lnTo>
                <a:cubicBezTo>
                  <a:pt x="3086629" y="936096"/>
                  <a:pt x="3086364" y="931598"/>
                  <a:pt x="3086100" y="927100"/>
                </a:cubicBezTo>
                <a:lnTo>
                  <a:pt x="3060700" y="927100"/>
                </a:lnTo>
                <a:cubicBezTo>
                  <a:pt x="3060435" y="914400"/>
                  <a:pt x="3060171" y="901700"/>
                  <a:pt x="3059906" y="889000"/>
                </a:cubicBezTo>
                <a:lnTo>
                  <a:pt x="3025775" y="889000"/>
                </a:lnTo>
                <a:lnTo>
                  <a:pt x="3025775" y="872332"/>
                </a:lnTo>
                <a:lnTo>
                  <a:pt x="2749550" y="873125"/>
                </a:lnTo>
                <a:lnTo>
                  <a:pt x="2749550" y="854075"/>
                </a:lnTo>
                <a:lnTo>
                  <a:pt x="2655093" y="853281"/>
                </a:lnTo>
                <a:cubicBezTo>
                  <a:pt x="2654829" y="844021"/>
                  <a:pt x="2654564" y="834760"/>
                  <a:pt x="2654300" y="825500"/>
                </a:cubicBezTo>
                <a:lnTo>
                  <a:pt x="2597944" y="825500"/>
                </a:lnTo>
                <a:cubicBezTo>
                  <a:pt x="2597679" y="808567"/>
                  <a:pt x="2597415" y="791633"/>
                  <a:pt x="2597150" y="774700"/>
                </a:cubicBezTo>
                <a:lnTo>
                  <a:pt x="2543175" y="773906"/>
                </a:lnTo>
                <a:lnTo>
                  <a:pt x="2543175" y="727075"/>
                </a:lnTo>
                <a:lnTo>
                  <a:pt x="2508250" y="727075"/>
                </a:lnTo>
                <a:lnTo>
                  <a:pt x="2508250" y="708025"/>
                </a:lnTo>
                <a:lnTo>
                  <a:pt x="2482850" y="708025"/>
                </a:lnTo>
                <a:lnTo>
                  <a:pt x="2482850" y="695325"/>
                </a:lnTo>
                <a:lnTo>
                  <a:pt x="2384425" y="695325"/>
                </a:lnTo>
                <a:lnTo>
                  <a:pt x="2384425" y="676275"/>
                </a:lnTo>
                <a:lnTo>
                  <a:pt x="2162175" y="675482"/>
                </a:lnTo>
                <a:lnTo>
                  <a:pt x="2162175" y="650875"/>
                </a:lnTo>
                <a:lnTo>
                  <a:pt x="2139950" y="650875"/>
                </a:lnTo>
                <a:lnTo>
                  <a:pt x="2139950" y="638175"/>
                </a:lnTo>
                <a:lnTo>
                  <a:pt x="2124075" y="638175"/>
                </a:lnTo>
                <a:lnTo>
                  <a:pt x="2124075" y="603250"/>
                </a:lnTo>
                <a:lnTo>
                  <a:pt x="1914525" y="603250"/>
                </a:lnTo>
                <a:lnTo>
                  <a:pt x="1914525" y="574675"/>
                </a:lnTo>
                <a:lnTo>
                  <a:pt x="1816100" y="574675"/>
                </a:lnTo>
                <a:lnTo>
                  <a:pt x="1816100" y="561975"/>
                </a:lnTo>
                <a:lnTo>
                  <a:pt x="1609725" y="563562"/>
                </a:lnTo>
                <a:lnTo>
                  <a:pt x="1609725" y="539750"/>
                </a:lnTo>
                <a:lnTo>
                  <a:pt x="1495425" y="538956"/>
                </a:lnTo>
                <a:lnTo>
                  <a:pt x="1495425" y="460375"/>
                </a:lnTo>
                <a:lnTo>
                  <a:pt x="1397000" y="460375"/>
                </a:lnTo>
                <a:lnTo>
                  <a:pt x="1397000" y="431800"/>
                </a:lnTo>
                <a:lnTo>
                  <a:pt x="1060450" y="431800"/>
                </a:lnTo>
                <a:lnTo>
                  <a:pt x="1060450" y="406400"/>
                </a:lnTo>
                <a:lnTo>
                  <a:pt x="904875" y="406400"/>
                </a:lnTo>
                <a:lnTo>
                  <a:pt x="904875" y="393700"/>
                </a:lnTo>
                <a:lnTo>
                  <a:pt x="876300" y="393700"/>
                </a:lnTo>
                <a:lnTo>
                  <a:pt x="876300" y="377825"/>
                </a:lnTo>
                <a:lnTo>
                  <a:pt x="804069" y="377031"/>
                </a:lnTo>
                <a:cubicBezTo>
                  <a:pt x="803804" y="361421"/>
                  <a:pt x="803540" y="345810"/>
                  <a:pt x="803275" y="330200"/>
                </a:cubicBezTo>
                <a:lnTo>
                  <a:pt x="774700" y="330200"/>
                </a:lnTo>
                <a:lnTo>
                  <a:pt x="774700" y="314325"/>
                </a:lnTo>
                <a:lnTo>
                  <a:pt x="731043" y="314325"/>
                </a:lnTo>
                <a:cubicBezTo>
                  <a:pt x="730779" y="309033"/>
                  <a:pt x="730514" y="303742"/>
                  <a:pt x="730250" y="298450"/>
                </a:cubicBezTo>
                <a:lnTo>
                  <a:pt x="658019" y="298450"/>
                </a:lnTo>
                <a:cubicBezTo>
                  <a:pt x="657754" y="284692"/>
                  <a:pt x="657490" y="270933"/>
                  <a:pt x="657225" y="257175"/>
                </a:cubicBezTo>
                <a:lnTo>
                  <a:pt x="574675" y="257175"/>
                </a:lnTo>
                <a:lnTo>
                  <a:pt x="574675" y="234950"/>
                </a:lnTo>
                <a:lnTo>
                  <a:pt x="539750" y="234950"/>
                </a:lnTo>
                <a:lnTo>
                  <a:pt x="539750" y="222250"/>
                </a:lnTo>
                <a:lnTo>
                  <a:pt x="457994" y="221456"/>
                </a:lnTo>
                <a:cubicBezTo>
                  <a:pt x="457729" y="203994"/>
                  <a:pt x="457465" y="188912"/>
                  <a:pt x="457200" y="171450"/>
                </a:cubicBezTo>
                <a:lnTo>
                  <a:pt x="365125" y="171450"/>
                </a:lnTo>
                <a:lnTo>
                  <a:pt x="365125" y="133350"/>
                </a:lnTo>
                <a:lnTo>
                  <a:pt x="247650" y="133350"/>
                </a:lnTo>
                <a:cubicBezTo>
                  <a:pt x="247385" y="110331"/>
                  <a:pt x="247121" y="94457"/>
                  <a:pt x="246856" y="71438"/>
                </a:cubicBezTo>
                <a:lnTo>
                  <a:pt x="90487" y="73025"/>
                </a:lnTo>
                <a:lnTo>
                  <a:pt x="88900" y="22225"/>
                </a:lnTo>
                <a:lnTo>
                  <a:pt x="38100" y="22225"/>
                </a:lnTo>
                <a:lnTo>
                  <a:pt x="38100" y="0"/>
                </a:lnTo>
                <a:lnTo>
                  <a:pt x="0" y="0"/>
                </a:lnTo>
              </a:path>
            </a:pathLst>
          </a:cu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76" name="Gerader Verbinder 75">
            <a:extLst>
              <a:ext uri="{FF2B5EF4-FFF2-40B4-BE49-F238E27FC236}">
                <a16:creationId xmlns:a16="http://schemas.microsoft.com/office/drawing/2014/main" id="{EC01D241-26F0-4478-8760-6DCB60B946DB}"/>
              </a:ext>
            </a:extLst>
          </p:cNvPr>
          <p:cNvCxnSpPr/>
          <p:nvPr/>
        </p:nvCxnSpPr>
        <p:spPr>
          <a:xfrm flipV="1">
            <a:off x="1302506" y="1889265"/>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142DFE3C-71B3-46E6-AB92-084BEE36E188}"/>
              </a:ext>
            </a:extLst>
          </p:cNvPr>
          <p:cNvCxnSpPr/>
          <p:nvPr/>
        </p:nvCxnSpPr>
        <p:spPr>
          <a:xfrm flipV="1">
            <a:off x="1338225" y="1889265"/>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8" name="Gerader Verbinder 77">
            <a:extLst>
              <a:ext uri="{FF2B5EF4-FFF2-40B4-BE49-F238E27FC236}">
                <a16:creationId xmlns:a16="http://schemas.microsoft.com/office/drawing/2014/main" id="{07C4ACEC-A0D9-462B-8ABE-48CB898EA22A}"/>
              </a:ext>
            </a:extLst>
          </p:cNvPr>
          <p:cNvCxnSpPr/>
          <p:nvPr/>
        </p:nvCxnSpPr>
        <p:spPr>
          <a:xfrm flipV="1">
            <a:off x="1374269" y="1889265"/>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958AFA6D-5532-46D6-B333-779E3A3430CE}"/>
              </a:ext>
            </a:extLst>
          </p:cNvPr>
          <p:cNvCxnSpPr/>
          <p:nvPr/>
        </p:nvCxnSpPr>
        <p:spPr>
          <a:xfrm flipV="1">
            <a:off x="1469519" y="1955945"/>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0" name="Gerader Verbinder 79">
            <a:extLst>
              <a:ext uri="{FF2B5EF4-FFF2-40B4-BE49-F238E27FC236}">
                <a16:creationId xmlns:a16="http://schemas.microsoft.com/office/drawing/2014/main" id="{5CC9AE95-E21E-46BB-A93E-AA45BF9D733C}"/>
              </a:ext>
            </a:extLst>
          </p:cNvPr>
          <p:cNvCxnSpPr/>
          <p:nvPr/>
        </p:nvCxnSpPr>
        <p:spPr>
          <a:xfrm flipV="1">
            <a:off x="1664781" y="2066278"/>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8BA25ECE-A635-4A5B-B617-56B929293DCC}"/>
              </a:ext>
            </a:extLst>
          </p:cNvPr>
          <p:cNvCxnSpPr/>
          <p:nvPr/>
        </p:nvCxnSpPr>
        <p:spPr>
          <a:xfrm flipV="1">
            <a:off x="1852900" y="2125014"/>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2" name="Gerader Verbinder 81">
            <a:extLst>
              <a:ext uri="{FF2B5EF4-FFF2-40B4-BE49-F238E27FC236}">
                <a16:creationId xmlns:a16="http://schemas.microsoft.com/office/drawing/2014/main" id="{CFB7D7B9-7559-4B19-A65E-3D78D8630CDA}"/>
              </a:ext>
            </a:extLst>
          </p:cNvPr>
          <p:cNvCxnSpPr/>
          <p:nvPr/>
        </p:nvCxnSpPr>
        <p:spPr>
          <a:xfrm flipV="1">
            <a:off x="2007682" y="219168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1202306E-5EC5-41BC-B463-900C2DD375A1}"/>
              </a:ext>
            </a:extLst>
          </p:cNvPr>
          <p:cNvCxnSpPr/>
          <p:nvPr/>
        </p:nvCxnSpPr>
        <p:spPr>
          <a:xfrm flipV="1">
            <a:off x="2016583" y="219168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4" name="Gerader Verbinder 83">
            <a:extLst>
              <a:ext uri="{FF2B5EF4-FFF2-40B4-BE49-F238E27FC236}">
                <a16:creationId xmlns:a16="http://schemas.microsoft.com/office/drawing/2014/main" id="{56CA9055-A524-4C92-A82C-227A372B6603}"/>
              </a:ext>
            </a:extLst>
          </p:cNvPr>
          <p:cNvCxnSpPr/>
          <p:nvPr/>
        </p:nvCxnSpPr>
        <p:spPr>
          <a:xfrm flipV="1">
            <a:off x="2090402" y="2229788"/>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3B4CD803-098E-46F7-8B37-E394C3709FF0}"/>
              </a:ext>
            </a:extLst>
          </p:cNvPr>
          <p:cNvCxnSpPr/>
          <p:nvPr/>
        </p:nvCxnSpPr>
        <p:spPr>
          <a:xfrm flipV="1">
            <a:off x="2133264" y="2250867"/>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6" name="Gerader Verbinder 85">
            <a:extLst>
              <a:ext uri="{FF2B5EF4-FFF2-40B4-BE49-F238E27FC236}">
                <a16:creationId xmlns:a16="http://schemas.microsoft.com/office/drawing/2014/main" id="{3F1B120F-315D-4973-9261-C0E0F2A8C846}"/>
              </a:ext>
            </a:extLst>
          </p:cNvPr>
          <p:cNvCxnSpPr/>
          <p:nvPr/>
        </p:nvCxnSpPr>
        <p:spPr>
          <a:xfrm flipV="1">
            <a:off x="2139278" y="2250867"/>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7E2B2055-3881-46DC-A07B-3866935C245F}"/>
              </a:ext>
            </a:extLst>
          </p:cNvPr>
          <p:cNvCxnSpPr/>
          <p:nvPr/>
        </p:nvCxnSpPr>
        <p:spPr>
          <a:xfrm flipV="1">
            <a:off x="2198810" y="2250867"/>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8" name="Gerader Verbinder 87">
            <a:extLst>
              <a:ext uri="{FF2B5EF4-FFF2-40B4-BE49-F238E27FC236}">
                <a16:creationId xmlns:a16="http://schemas.microsoft.com/office/drawing/2014/main" id="{444DEE2D-A48A-4253-A899-2BAA6831FFF8}"/>
              </a:ext>
            </a:extLst>
          </p:cNvPr>
          <p:cNvCxnSpPr/>
          <p:nvPr/>
        </p:nvCxnSpPr>
        <p:spPr>
          <a:xfrm flipV="1">
            <a:off x="2203577" y="2250867"/>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C3E13DF3-FACD-4A5E-BF7B-072853CABABC}"/>
              </a:ext>
            </a:extLst>
          </p:cNvPr>
          <p:cNvCxnSpPr/>
          <p:nvPr/>
        </p:nvCxnSpPr>
        <p:spPr>
          <a:xfrm flipV="1">
            <a:off x="2264554" y="2298138"/>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0" name="Gerader Verbinder 89">
            <a:extLst>
              <a:ext uri="{FF2B5EF4-FFF2-40B4-BE49-F238E27FC236}">
                <a16:creationId xmlns:a16="http://schemas.microsoft.com/office/drawing/2014/main" id="{8C04B309-4CE9-4DDA-8AE0-F00B1B3BCFE9}"/>
              </a:ext>
            </a:extLst>
          </p:cNvPr>
          <p:cNvCxnSpPr/>
          <p:nvPr/>
        </p:nvCxnSpPr>
        <p:spPr>
          <a:xfrm flipV="1">
            <a:off x="2274081" y="2298138"/>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96739308-2C16-4B06-8D21-1393DEE4D335}"/>
              </a:ext>
            </a:extLst>
          </p:cNvPr>
          <p:cNvCxnSpPr/>
          <p:nvPr/>
        </p:nvCxnSpPr>
        <p:spPr>
          <a:xfrm flipV="1">
            <a:off x="2280301" y="2298138"/>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2" name="Gerader Verbinder 91">
            <a:extLst>
              <a:ext uri="{FF2B5EF4-FFF2-40B4-BE49-F238E27FC236}">
                <a16:creationId xmlns:a16="http://schemas.microsoft.com/office/drawing/2014/main" id="{401E65FB-3F23-41F6-8339-4CD8B4ECB029}"/>
              </a:ext>
            </a:extLst>
          </p:cNvPr>
          <p:cNvCxnSpPr/>
          <p:nvPr/>
        </p:nvCxnSpPr>
        <p:spPr>
          <a:xfrm flipV="1">
            <a:off x="2301392" y="2298138"/>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E80F5B4B-D1DF-4DD3-ABE7-732133A91171}"/>
              </a:ext>
            </a:extLst>
          </p:cNvPr>
          <p:cNvCxnSpPr/>
          <p:nvPr/>
        </p:nvCxnSpPr>
        <p:spPr>
          <a:xfrm flipV="1">
            <a:off x="2379973" y="2324395"/>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4" name="Gerader Verbinder 93">
            <a:extLst>
              <a:ext uri="{FF2B5EF4-FFF2-40B4-BE49-F238E27FC236}">
                <a16:creationId xmlns:a16="http://schemas.microsoft.com/office/drawing/2014/main" id="{1B9513AF-5161-4736-89DE-9975A6C146A4}"/>
              </a:ext>
            </a:extLst>
          </p:cNvPr>
          <p:cNvCxnSpPr/>
          <p:nvPr/>
        </p:nvCxnSpPr>
        <p:spPr>
          <a:xfrm flipV="1">
            <a:off x="3215792" y="2491726"/>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3806A93E-5CEE-4426-A579-7DDC89BA9875}"/>
              </a:ext>
            </a:extLst>
          </p:cNvPr>
          <p:cNvCxnSpPr/>
          <p:nvPr/>
        </p:nvCxnSpPr>
        <p:spPr>
          <a:xfrm flipV="1">
            <a:off x="3455609" y="256189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6" name="Gerader Verbinder 95">
            <a:extLst>
              <a:ext uri="{FF2B5EF4-FFF2-40B4-BE49-F238E27FC236}">
                <a16:creationId xmlns:a16="http://schemas.microsoft.com/office/drawing/2014/main" id="{500EC269-29B5-4BCC-893C-10E008A2DC3D}"/>
              </a:ext>
            </a:extLst>
          </p:cNvPr>
          <p:cNvCxnSpPr/>
          <p:nvPr/>
        </p:nvCxnSpPr>
        <p:spPr>
          <a:xfrm flipV="1">
            <a:off x="3674684" y="2563958"/>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33762471-9982-4E49-91B5-76855FC44EF7}"/>
              </a:ext>
            </a:extLst>
          </p:cNvPr>
          <p:cNvCxnSpPr/>
          <p:nvPr/>
        </p:nvCxnSpPr>
        <p:spPr>
          <a:xfrm flipV="1">
            <a:off x="3682383" y="2563958"/>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8" name="Gerader Verbinder 97">
            <a:extLst>
              <a:ext uri="{FF2B5EF4-FFF2-40B4-BE49-F238E27FC236}">
                <a16:creationId xmlns:a16="http://schemas.microsoft.com/office/drawing/2014/main" id="{2C2DBE44-0D8E-4246-971A-01294491BDFE}"/>
              </a:ext>
            </a:extLst>
          </p:cNvPr>
          <p:cNvCxnSpPr/>
          <p:nvPr/>
        </p:nvCxnSpPr>
        <p:spPr>
          <a:xfrm flipV="1">
            <a:off x="3730423" y="2584023"/>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87336F2D-D073-4E34-A9C2-A69E45FA0990}"/>
              </a:ext>
            </a:extLst>
          </p:cNvPr>
          <p:cNvCxnSpPr/>
          <p:nvPr/>
        </p:nvCxnSpPr>
        <p:spPr>
          <a:xfrm flipV="1">
            <a:off x="3949498" y="2733422"/>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EAFCF75A-6A49-4A70-9AA3-B7ED88D9A050}"/>
              </a:ext>
            </a:extLst>
          </p:cNvPr>
          <p:cNvCxnSpPr/>
          <p:nvPr/>
        </p:nvCxnSpPr>
        <p:spPr>
          <a:xfrm flipV="1">
            <a:off x="4230486" y="2765570"/>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CB28E6CB-5A57-468D-95C3-D64A1B847BCF}"/>
              </a:ext>
            </a:extLst>
          </p:cNvPr>
          <p:cNvCxnSpPr/>
          <p:nvPr/>
        </p:nvCxnSpPr>
        <p:spPr>
          <a:xfrm flipV="1">
            <a:off x="4254908" y="2765570"/>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AD4B75DA-C3E5-485F-BB12-8F9D976E7E24}"/>
              </a:ext>
            </a:extLst>
          </p:cNvPr>
          <p:cNvCxnSpPr/>
          <p:nvPr/>
        </p:nvCxnSpPr>
        <p:spPr>
          <a:xfrm flipV="1">
            <a:off x="4262053" y="2765570"/>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8E82C0B3-BA84-4FBD-855A-457CDDDAB869}"/>
              </a:ext>
            </a:extLst>
          </p:cNvPr>
          <p:cNvCxnSpPr/>
          <p:nvPr/>
        </p:nvCxnSpPr>
        <p:spPr>
          <a:xfrm flipV="1">
            <a:off x="4269198" y="2765570"/>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704C14DD-2F95-41D8-9824-F44CB0E93A68}"/>
              </a:ext>
            </a:extLst>
          </p:cNvPr>
          <p:cNvCxnSpPr/>
          <p:nvPr/>
        </p:nvCxnSpPr>
        <p:spPr>
          <a:xfrm flipV="1">
            <a:off x="4274839" y="2765570"/>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A7EB0AC2-B7D9-47CD-98F2-373E6CC10165}"/>
              </a:ext>
            </a:extLst>
          </p:cNvPr>
          <p:cNvCxnSpPr/>
          <p:nvPr/>
        </p:nvCxnSpPr>
        <p:spPr>
          <a:xfrm flipV="1">
            <a:off x="4286328" y="2765570"/>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76BADA69-939A-4A3C-9C74-320929E907C1}"/>
              </a:ext>
            </a:extLst>
          </p:cNvPr>
          <p:cNvCxnSpPr/>
          <p:nvPr/>
        </p:nvCxnSpPr>
        <p:spPr>
          <a:xfrm flipV="1">
            <a:off x="5378568"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BD92D34E-50A9-474D-BBAD-B0BD397CF313}"/>
              </a:ext>
            </a:extLst>
          </p:cNvPr>
          <p:cNvCxnSpPr/>
          <p:nvPr/>
        </p:nvCxnSpPr>
        <p:spPr>
          <a:xfrm flipV="1">
            <a:off x="5285703"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9527634B-C8B8-4276-A972-2C8806F720BC}"/>
              </a:ext>
            </a:extLst>
          </p:cNvPr>
          <p:cNvCxnSpPr/>
          <p:nvPr/>
        </p:nvCxnSpPr>
        <p:spPr>
          <a:xfrm flipV="1">
            <a:off x="5214266"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4DDD2672-1E33-464F-8978-E5DB61C382EB}"/>
              </a:ext>
            </a:extLst>
          </p:cNvPr>
          <p:cNvCxnSpPr/>
          <p:nvPr/>
        </p:nvCxnSpPr>
        <p:spPr>
          <a:xfrm flipV="1">
            <a:off x="5151191"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5CCAB700-2083-45C3-947A-3FCB26BD92DF}"/>
              </a:ext>
            </a:extLst>
          </p:cNvPr>
          <p:cNvCxnSpPr/>
          <p:nvPr/>
        </p:nvCxnSpPr>
        <p:spPr>
          <a:xfrm flipV="1">
            <a:off x="5072610"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4C0BDCCA-878F-4323-B5A8-49148F53953B}"/>
              </a:ext>
            </a:extLst>
          </p:cNvPr>
          <p:cNvCxnSpPr/>
          <p:nvPr/>
        </p:nvCxnSpPr>
        <p:spPr>
          <a:xfrm flipV="1">
            <a:off x="5055941"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0321CAEC-3DC0-416F-B3BC-941414F07392}"/>
              </a:ext>
            </a:extLst>
          </p:cNvPr>
          <p:cNvCxnSpPr/>
          <p:nvPr/>
        </p:nvCxnSpPr>
        <p:spPr>
          <a:xfrm flipV="1">
            <a:off x="5024985"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F156DCFD-E1F5-4FF4-92F3-E44D7901E73A}"/>
              </a:ext>
            </a:extLst>
          </p:cNvPr>
          <p:cNvCxnSpPr/>
          <p:nvPr/>
        </p:nvCxnSpPr>
        <p:spPr>
          <a:xfrm flipV="1">
            <a:off x="5003557"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16C174FB-DC7A-42A5-832C-C688432ED09F}"/>
              </a:ext>
            </a:extLst>
          </p:cNvPr>
          <p:cNvCxnSpPr/>
          <p:nvPr/>
        </p:nvCxnSpPr>
        <p:spPr>
          <a:xfrm flipV="1">
            <a:off x="4944026"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A87CF828-2D79-4018-8F06-E47291652997}"/>
              </a:ext>
            </a:extLst>
          </p:cNvPr>
          <p:cNvCxnSpPr/>
          <p:nvPr/>
        </p:nvCxnSpPr>
        <p:spPr>
          <a:xfrm flipV="1">
            <a:off x="4854534"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A2725478-C984-4072-BFC9-E687776F5663}"/>
              </a:ext>
            </a:extLst>
          </p:cNvPr>
          <p:cNvCxnSpPr/>
          <p:nvPr/>
        </p:nvCxnSpPr>
        <p:spPr>
          <a:xfrm flipV="1">
            <a:off x="4841965"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7" name="Gerader Verbinder 116">
            <a:extLst>
              <a:ext uri="{FF2B5EF4-FFF2-40B4-BE49-F238E27FC236}">
                <a16:creationId xmlns:a16="http://schemas.microsoft.com/office/drawing/2014/main" id="{EA0C4882-E480-46F5-AB77-3DE7F0B88B49}"/>
              </a:ext>
            </a:extLst>
          </p:cNvPr>
          <p:cNvCxnSpPr/>
          <p:nvPr/>
        </p:nvCxnSpPr>
        <p:spPr>
          <a:xfrm flipV="1">
            <a:off x="4829397"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8" name="Gerader Verbinder 117">
            <a:extLst>
              <a:ext uri="{FF2B5EF4-FFF2-40B4-BE49-F238E27FC236}">
                <a16:creationId xmlns:a16="http://schemas.microsoft.com/office/drawing/2014/main" id="{3A214E5F-7640-4087-896F-F2A8B5ABDE09}"/>
              </a:ext>
            </a:extLst>
          </p:cNvPr>
          <p:cNvCxnSpPr/>
          <p:nvPr/>
        </p:nvCxnSpPr>
        <p:spPr>
          <a:xfrm flipV="1">
            <a:off x="4817490"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9" name="Gerader Verbinder 118">
            <a:extLst>
              <a:ext uri="{FF2B5EF4-FFF2-40B4-BE49-F238E27FC236}">
                <a16:creationId xmlns:a16="http://schemas.microsoft.com/office/drawing/2014/main" id="{593164B2-C7A2-4983-89A6-99141F6FD47F}"/>
              </a:ext>
            </a:extLst>
          </p:cNvPr>
          <p:cNvCxnSpPr/>
          <p:nvPr/>
        </p:nvCxnSpPr>
        <p:spPr>
          <a:xfrm flipV="1">
            <a:off x="4779390"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1FE1887D-BB65-4A04-B275-8E6E18127A86}"/>
              </a:ext>
            </a:extLst>
          </p:cNvPr>
          <p:cNvCxnSpPr/>
          <p:nvPr/>
        </p:nvCxnSpPr>
        <p:spPr>
          <a:xfrm flipV="1">
            <a:off x="4772247"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1" name="Gerader Verbinder 120">
            <a:extLst>
              <a:ext uri="{FF2B5EF4-FFF2-40B4-BE49-F238E27FC236}">
                <a16:creationId xmlns:a16="http://schemas.microsoft.com/office/drawing/2014/main" id="{68D9935A-1C66-497E-B056-FA2BE128CB08}"/>
              </a:ext>
            </a:extLst>
          </p:cNvPr>
          <p:cNvCxnSpPr/>
          <p:nvPr/>
        </p:nvCxnSpPr>
        <p:spPr>
          <a:xfrm flipV="1">
            <a:off x="4765102"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F555278E-2095-4BB5-A3AA-C038BED660E8}"/>
              </a:ext>
            </a:extLst>
          </p:cNvPr>
          <p:cNvCxnSpPr/>
          <p:nvPr/>
        </p:nvCxnSpPr>
        <p:spPr>
          <a:xfrm flipV="1">
            <a:off x="4724176"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3" name="Gerader Verbinder 122">
            <a:extLst>
              <a:ext uri="{FF2B5EF4-FFF2-40B4-BE49-F238E27FC236}">
                <a16:creationId xmlns:a16="http://schemas.microsoft.com/office/drawing/2014/main" id="{88227129-4D52-46E2-873C-66867D965DD0}"/>
              </a:ext>
            </a:extLst>
          </p:cNvPr>
          <p:cNvCxnSpPr/>
          <p:nvPr/>
        </p:nvCxnSpPr>
        <p:spPr>
          <a:xfrm flipV="1">
            <a:off x="4717033"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7C4FEEF3-E5EE-475D-B618-591395F725CF}"/>
              </a:ext>
            </a:extLst>
          </p:cNvPr>
          <p:cNvCxnSpPr/>
          <p:nvPr/>
        </p:nvCxnSpPr>
        <p:spPr>
          <a:xfrm flipV="1">
            <a:off x="4674171"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5" name="Gerader Verbinder 124">
            <a:extLst>
              <a:ext uri="{FF2B5EF4-FFF2-40B4-BE49-F238E27FC236}">
                <a16:creationId xmlns:a16="http://schemas.microsoft.com/office/drawing/2014/main" id="{3816CCDA-3F4B-46B4-946A-444BE292CF24}"/>
              </a:ext>
            </a:extLst>
          </p:cNvPr>
          <p:cNvCxnSpPr/>
          <p:nvPr/>
        </p:nvCxnSpPr>
        <p:spPr>
          <a:xfrm flipV="1">
            <a:off x="4659883"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6" name="Gerader Verbinder 125">
            <a:extLst>
              <a:ext uri="{FF2B5EF4-FFF2-40B4-BE49-F238E27FC236}">
                <a16:creationId xmlns:a16="http://schemas.microsoft.com/office/drawing/2014/main" id="{507F4AEC-1CEC-4A63-96EE-18A9F478B187}"/>
              </a:ext>
            </a:extLst>
          </p:cNvPr>
          <p:cNvCxnSpPr/>
          <p:nvPr/>
        </p:nvCxnSpPr>
        <p:spPr>
          <a:xfrm flipV="1">
            <a:off x="4652740"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7" name="Gerader Verbinder 126">
            <a:extLst>
              <a:ext uri="{FF2B5EF4-FFF2-40B4-BE49-F238E27FC236}">
                <a16:creationId xmlns:a16="http://schemas.microsoft.com/office/drawing/2014/main" id="{7E971882-EF0D-4332-A3A9-02964F537FCC}"/>
              </a:ext>
            </a:extLst>
          </p:cNvPr>
          <p:cNvCxnSpPr/>
          <p:nvPr/>
        </p:nvCxnSpPr>
        <p:spPr>
          <a:xfrm flipV="1">
            <a:off x="4647976"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B663C504-D907-428A-915B-B91DC3F89AB0}"/>
              </a:ext>
            </a:extLst>
          </p:cNvPr>
          <p:cNvCxnSpPr/>
          <p:nvPr/>
        </p:nvCxnSpPr>
        <p:spPr>
          <a:xfrm flipV="1">
            <a:off x="4619401"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9" name="Gerader Verbinder 128">
            <a:extLst>
              <a:ext uri="{FF2B5EF4-FFF2-40B4-BE49-F238E27FC236}">
                <a16:creationId xmlns:a16="http://schemas.microsoft.com/office/drawing/2014/main" id="{B6BEB0BF-B961-4D61-BB6A-C9DF6616ECCB}"/>
              </a:ext>
            </a:extLst>
          </p:cNvPr>
          <p:cNvCxnSpPr/>
          <p:nvPr/>
        </p:nvCxnSpPr>
        <p:spPr>
          <a:xfrm flipV="1">
            <a:off x="4613503"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0" name="Gerader Verbinder 129">
            <a:extLst>
              <a:ext uri="{FF2B5EF4-FFF2-40B4-BE49-F238E27FC236}">
                <a16:creationId xmlns:a16="http://schemas.microsoft.com/office/drawing/2014/main" id="{CE70D21E-75EA-4940-B322-D62C26318A66}"/>
              </a:ext>
            </a:extLst>
          </p:cNvPr>
          <p:cNvCxnSpPr/>
          <p:nvPr/>
        </p:nvCxnSpPr>
        <p:spPr>
          <a:xfrm flipV="1">
            <a:off x="4310665" y="2765570"/>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3E327D5C-7EB6-4B0E-B38D-3ADBE52ADC48}"/>
              </a:ext>
            </a:extLst>
          </p:cNvPr>
          <p:cNvCxnSpPr/>
          <p:nvPr/>
        </p:nvCxnSpPr>
        <p:spPr>
          <a:xfrm flipV="1">
            <a:off x="4322572" y="2765570"/>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2" name="Gerader Verbinder 131">
            <a:extLst>
              <a:ext uri="{FF2B5EF4-FFF2-40B4-BE49-F238E27FC236}">
                <a16:creationId xmlns:a16="http://schemas.microsoft.com/office/drawing/2014/main" id="{8CEDC7CE-55CD-4A59-A653-F60183650B0D}"/>
              </a:ext>
            </a:extLst>
          </p:cNvPr>
          <p:cNvCxnSpPr/>
          <p:nvPr/>
        </p:nvCxnSpPr>
        <p:spPr>
          <a:xfrm flipV="1">
            <a:off x="4329715" y="2765570"/>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3" name="Gerader Verbinder 132">
            <a:extLst>
              <a:ext uri="{FF2B5EF4-FFF2-40B4-BE49-F238E27FC236}">
                <a16:creationId xmlns:a16="http://schemas.microsoft.com/office/drawing/2014/main" id="{A9843AAF-E742-4F92-B568-D156C2CB562C}"/>
              </a:ext>
            </a:extLst>
          </p:cNvPr>
          <p:cNvCxnSpPr/>
          <p:nvPr/>
        </p:nvCxnSpPr>
        <p:spPr>
          <a:xfrm flipV="1">
            <a:off x="4329715" y="279255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4" name="Gerader Verbinder 133">
            <a:extLst>
              <a:ext uri="{FF2B5EF4-FFF2-40B4-BE49-F238E27FC236}">
                <a16:creationId xmlns:a16="http://schemas.microsoft.com/office/drawing/2014/main" id="{A37B8D5E-459C-4763-B267-A7C110FD835D}"/>
              </a:ext>
            </a:extLst>
          </p:cNvPr>
          <p:cNvCxnSpPr/>
          <p:nvPr/>
        </p:nvCxnSpPr>
        <p:spPr>
          <a:xfrm flipV="1">
            <a:off x="4336860" y="279255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5" name="Gerader Verbinder 134">
            <a:extLst>
              <a:ext uri="{FF2B5EF4-FFF2-40B4-BE49-F238E27FC236}">
                <a16:creationId xmlns:a16="http://schemas.microsoft.com/office/drawing/2014/main" id="{0456A55F-1B9D-4045-88E7-CAC9BA961E55}"/>
              </a:ext>
            </a:extLst>
          </p:cNvPr>
          <p:cNvCxnSpPr/>
          <p:nvPr/>
        </p:nvCxnSpPr>
        <p:spPr>
          <a:xfrm flipV="1">
            <a:off x="4344005" y="279255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6" name="Gerader Verbinder 135">
            <a:extLst>
              <a:ext uri="{FF2B5EF4-FFF2-40B4-BE49-F238E27FC236}">
                <a16:creationId xmlns:a16="http://schemas.microsoft.com/office/drawing/2014/main" id="{C4916878-7B33-42D0-8364-69DEFAC24F47}"/>
              </a:ext>
            </a:extLst>
          </p:cNvPr>
          <p:cNvCxnSpPr/>
          <p:nvPr/>
        </p:nvCxnSpPr>
        <p:spPr>
          <a:xfrm flipV="1">
            <a:off x="4351148" y="279255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7" name="Gerader Verbinder 136">
            <a:extLst>
              <a:ext uri="{FF2B5EF4-FFF2-40B4-BE49-F238E27FC236}">
                <a16:creationId xmlns:a16="http://schemas.microsoft.com/office/drawing/2014/main" id="{2646A2FD-E89F-4FEE-AF77-A44E8649CEA2}"/>
              </a:ext>
            </a:extLst>
          </p:cNvPr>
          <p:cNvCxnSpPr/>
          <p:nvPr/>
        </p:nvCxnSpPr>
        <p:spPr>
          <a:xfrm flipV="1">
            <a:off x="4358291" y="279255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8" name="Gerader Verbinder 137">
            <a:extLst>
              <a:ext uri="{FF2B5EF4-FFF2-40B4-BE49-F238E27FC236}">
                <a16:creationId xmlns:a16="http://schemas.microsoft.com/office/drawing/2014/main" id="{2D549926-E6BC-4906-AAF1-F48F2BC182C2}"/>
              </a:ext>
            </a:extLst>
          </p:cNvPr>
          <p:cNvCxnSpPr/>
          <p:nvPr/>
        </p:nvCxnSpPr>
        <p:spPr>
          <a:xfrm flipV="1">
            <a:off x="4365434" y="2791366"/>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9" name="Gerader Verbinder 138">
            <a:extLst>
              <a:ext uri="{FF2B5EF4-FFF2-40B4-BE49-F238E27FC236}">
                <a16:creationId xmlns:a16="http://schemas.microsoft.com/office/drawing/2014/main" id="{83DF1035-4079-4608-9738-4ACE27B8F77D}"/>
              </a:ext>
            </a:extLst>
          </p:cNvPr>
          <p:cNvCxnSpPr/>
          <p:nvPr/>
        </p:nvCxnSpPr>
        <p:spPr>
          <a:xfrm flipV="1">
            <a:off x="4372269" y="2791366"/>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0" name="Gerader Verbinder 139">
            <a:extLst>
              <a:ext uri="{FF2B5EF4-FFF2-40B4-BE49-F238E27FC236}">
                <a16:creationId xmlns:a16="http://schemas.microsoft.com/office/drawing/2014/main" id="{89905486-931A-41CF-883F-B81E5D1159CB}"/>
              </a:ext>
            </a:extLst>
          </p:cNvPr>
          <p:cNvCxnSpPr/>
          <p:nvPr/>
        </p:nvCxnSpPr>
        <p:spPr>
          <a:xfrm flipV="1">
            <a:off x="4374033"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1" name="Gerader Verbinder 140">
            <a:extLst>
              <a:ext uri="{FF2B5EF4-FFF2-40B4-BE49-F238E27FC236}">
                <a16:creationId xmlns:a16="http://schemas.microsoft.com/office/drawing/2014/main" id="{FC89AA06-050F-422A-9BC0-500E8682A1D5}"/>
              </a:ext>
            </a:extLst>
          </p:cNvPr>
          <p:cNvCxnSpPr/>
          <p:nvPr/>
        </p:nvCxnSpPr>
        <p:spPr>
          <a:xfrm flipV="1">
            <a:off x="4381179"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2" name="Gerader Verbinder 141">
            <a:extLst>
              <a:ext uri="{FF2B5EF4-FFF2-40B4-BE49-F238E27FC236}">
                <a16:creationId xmlns:a16="http://schemas.microsoft.com/office/drawing/2014/main" id="{E270105C-7E46-42F6-8A7F-F893487D28EF}"/>
              </a:ext>
            </a:extLst>
          </p:cNvPr>
          <p:cNvCxnSpPr/>
          <p:nvPr/>
        </p:nvCxnSpPr>
        <p:spPr>
          <a:xfrm flipV="1">
            <a:off x="4387090"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E0596BD7-CBB3-4548-B828-2CFA93138558}"/>
              </a:ext>
            </a:extLst>
          </p:cNvPr>
          <p:cNvCxnSpPr/>
          <p:nvPr/>
        </p:nvCxnSpPr>
        <p:spPr>
          <a:xfrm flipV="1">
            <a:off x="4394236" y="2822587"/>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4" name="Gerader Verbinder 143">
            <a:extLst>
              <a:ext uri="{FF2B5EF4-FFF2-40B4-BE49-F238E27FC236}">
                <a16:creationId xmlns:a16="http://schemas.microsoft.com/office/drawing/2014/main" id="{BBFBE542-288C-483A-9944-0D48B97DFD75}"/>
              </a:ext>
            </a:extLst>
          </p:cNvPr>
          <p:cNvCxnSpPr/>
          <p:nvPr/>
        </p:nvCxnSpPr>
        <p:spPr>
          <a:xfrm flipV="1">
            <a:off x="4401385"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7540E25E-D4E6-4B93-9F8F-C3521518FAD0}"/>
              </a:ext>
            </a:extLst>
          </p:cNvPr>
          <p:cNvCxnSpPr/>
          <p:nvPr/>
        </p:nvCxnSpPr>
        <p:spPr>
          <a:xfrm flipV="1">
            <a:off x="4572943"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6" name="Gerader Verbinder 145">
            <a:extLst>
              <a:ext uri="{FF2B5EF4-FFF2-40B4-BE49-F238E27FC236}">
                <a16:creationId xmlns:a16="http://schemas.microsoft.com/office/drawing/2014/main" id="{06A9E6D1-DC08-42D6-8B90-FB3754643CDC}"/>
              </a:ext>
            </a:extLst>
          </p:cNvPr>
          <p:cNvCxnSpPr/>
          <p:nvPr/>
        </p:nvCxnSpPr>
        <p:spPr>
          <a:xfrm flipV="1">
            <a:off x="4568181"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97B97C73-52E0-401D-8466-B1C44DFEDC2F}"/>
              </a:ext>
            </a:extLst>
          </p:cNvPr>
          <p:cNvCxnSpPr/>
          <p:nvPr/>
        </p:nvCxnSpPr>
        <p:spPr>
          <a:xfrm flipV="1">
            <a:off x="4563419"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8" name="Gerader Verbinder 147">
            <a:extLst>
              <a:ext uri="{FF2B5EF4-FFF2-40B4-BE49-F238E27FC236}">
                <a16:creationId xmlns:a16="http://schemas.microsoft.com/office/drawing/2014/main" id="{025F7E41-818C-4B2D-B613-CC509F1BFBC5}"/>
              </a:ext>
            </a:extLst>
          </p:cNvPr>
          <p:cNvCxnSpPr/>
          <p:nvPr/>
        </p:nvCxnSpPr>
        <p:spPr>
          <a:xfrm flipV="1">
            <a:off x="4550594"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50374C8C-0656-4DFC-9B79-5ABB12B4B661}"/>
              </a:ext>
            </a:extLst>
          </p:cNvPr>
          <p:cNvCxnSpPr/>
          <p:nvPr/>
        </p:nvCxnSpPr>
        <p:spPr>
          <a:xfrm flipV="1">
            <a:off x="4543451"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0" name="Gerader Verbinder 149">
            <a:extLst>
              <a:ext uri="{FF2B5EF4-FFF2-40B4-BE49-F238E27FC236}">
                <a16:creationId xmlns:a16="http://schemas.microsoft.com/office/drawing/2014/main" id="{BDAC535E-D54A-4534-8F7D-576E30E21327}"/>
              </a:ext>
            </a:extLst>
          </p:cNvPr>
          <p:cNvCxnSpPr/>
          <p:nvPr/>
        </p:nvCxnSpPr>
        <p:spPr>
          <a:xfrm flipV="1">
            <a:off x="4524400"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1" name="Gerader Verbinder 150">
            <a:extLst>
              <a:ext uri="{FF2B5EF4-FFF2-40B4-BE49-F238E27FC236}">
                <a16:creationId xmlns:a16="http://schemas.microsoft.com/office/drawing/2014/main" id="{E82B750A-B003-4385-B811-532EB5B53879}"/>
              </a:ext>
            </a:extLst>
          </p:cNvPr>
          <p:cNvCxnSpPr/>
          <p:nvPr/>
        </p:nvCxnSpPr>
        <p:spPr>
          <a:xfrm flipV="1">
            <a:off x="4518752"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2" name="Gerader Verbinder 151">
            <a:extLst>
              <a:ext uri="{FF2B5EF4-FFF2-40B4-BE49-F238E27FC236}">
                <a16:creationId xmlns:a16="http://schemas.microsoft.com/office/drawing/2014/main" id="{8D1A652A-5F18-4D9C-9612-7FA41C347E59}"/>
              </a:ext>
            </a:extLst>
          </p:cNvPr>
          <p:cNvCxnSpPr/>
          <p:nvPr/>
        </p:nvCxnSpPr>
        <p:spPr>
          <a:xfrm flipV="1">
            <a:off x="4509837"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01E8C5E5-3DB8-4952-869A-F4E85D75DD8C}"/>
              </a:ext>
            </a:extLst>
          </p:cNvPr>
          <p:cNvCxnSpPr/>
          <p:nvPr/>
        </p:nvCxnSpPr>
        <p:spPr>
          <a:xfrm flipV="1">
            <a:off x="4490787"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4" name="Gerader Verbinder 153">
            <a:extLst>
              <a:ext uri="{FF2B5EF4-FFF2-40B4-BE49-F238E27FC236}">
                <a16:creationId xmlns:a16="http://schemas.microsoft.com/office/drawing/2014/main" id="{5CA7D4FF-149B-47E9-8771-07CEFF385046}"/>
              </a:ext>
            </a:extLst>
          </p:cNvPr>
          <p:cNvCxnSpPr/>
          <p:nvPr/>
        </p:nvCxnSpPr>
        <p:spPr>
          <a:xfrm flipV="1">
            <a:off x="4483644"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5" name="Gerader Verbinder 154">
            <a:extLst>
              <a:ext uri="{FF2B5EF4-FFF2-40B4-BE49-F238E27FC236}">
                <a16:creationId xmlns:a16="http://schemas.microsoft.com/office/drawing/2014/main" id="{444C855F-363E-4D6A-AE23-B2CB4D5FAB02}"/>
              </a:ext>
            </a:extLst>
          </p:cNvPr>
          <p:cNvCxnSpPr/>
          <p:nvPr/>
        </p:nvCxnSpPr>
        <p:spPr>
          <a:xfrm flipV="1">
            <a:off x="4477721"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6" name="Gerader Verbinder 155">
            <a:extLst>
              <a:ext uri="{FF2B5EF4-FFF2-40B4-BE49-F238E27FC236}">
                <a16:creationId xmlns:a16="http://schemas.microsoft.com/office/drawing/2014/main" id="{0C12823B-2C5A-4935-91D0-F24EC98196F7}"/>
              </a:ext>
            </a:extLst>
          </p:cNvPr>
          <p:cNvCxnSpPr/>
          <p:nvPr/>
        </p:nvCxnSpPr>
        <p:spPr>
          <a:xfrm flipV="1">
            <a:off x="4470578"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7" name="Gerader Verbinder 156">
            <a:extLst>
              <a:ext uri="{FF2B5EF4-FFF2-40B4-BE49-F238E27FC236}">
                <a16:creationId xmlns:a16="http://schemas.microsoft.com/office/drawing/2014/main" id="{B1EC0F11-1441-4BFA-AAE8-6D1F380E4F68}"/>
              </a:ext>
            </a:extLst>
          </p:cNvPr>
          <p:cNvCxnSpPr/>
          <p:nvPr/>
        </p:nvCxnSpPr>
        <p:spPr>
          <a:xfrm flipV="1">
            <a:off x="4449147"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8" name="Gerader Verbinder 157">
            <a:extLst>
              <a:ext uri="{FF2B5EF4-FFF2-40B4-BE49-F238E27FC236}">
                <a16:creationId xmlns:a16="http://schemas.microsoft.com/office/drawing/2014/main" id="{689D4B85-FF1E-494C-A686-1D7CB4EC7E9A}"/>
              </a:ext>
            </a:extLst>
          </p:cNvPr>
          <p:cNvCxnSpPr/>
          <p:nvPr/>
        </p:nvCxnSpPr>
        <p:spPr>
          <a:xfrm flipV="1">
            <a:off x="4442004"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89C8ACA9-63B9-4841-93A7-AE2E9D2ACF1F}"/>
              </a:ext>
            </a:extLst>
          </p:cNvPr>
          <p:cNvCxnSpPr/>
          <p:nvPr/>
        </p:nvCxnSpPr>
        <p:spPr>
          <a:xfrm flipV="1">
            <a:off x="4434922"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60" name="Gerader Verbinder 159">
            <a:extLst>
              <a:ext uri="{FF2B5EF4-FFF2-40B4-BE49-F238E27FC236}">
                <a16:creationId xmlns:a16="http://schemas.microsoft.com/office/drawing/2014/main" id="{116BFAB9-A3B6-402C-A87F-D5C317D37570}"/>
              </a:ext>
            </a:extLst>
          </p:cNvPr>
          <p:cNvCxnSpPr/>
          <p:nvPr/>
        </p:nvCxnSpPr>
        <p:spPr>
          <a:xfrm flipV="1">
            <a:off x="4427902"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7D424B03-F4A1-4F05-82BB-EC6789331FCA}"/>
              </a:ext>
            </a:extLst>
          </p:cNvPr>
          <p:cNvCxnSpPr/>
          <p:nvPr/>
        </p:nvCxnSpPr>
        <p:spPr>
          <a:xfrm flipV="1">
            <a:off x="4420759"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13FDAD2F-025E-4179-B9DB-9F93A84F8911}"/>
              </a:ext>
            </a:extLst>
          </p:cNvPr>
          <p:cNvCxnSpPr/>
          <p:nvPr/>
        </p:nvCxnSpPr>
        <p:spPr>
          <a:xfrm flipV="1">
            <a:off x="4413372" y="2823909"/>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3CFBEFD2-B863-41B9-A22D-414FF1CF5A9A}"/>
              </a:ext>
            </a:extLst>
          </p:cNvPr>
          <p:cNvCxnSpPr/>
          <p:nvPr/>
        </p:nvCxnSpPr>
        <p:spPr>
          <a:xfrm flipV="1">
            <a:off x="4408533" y="2823510"/>
            <a:ext cx="0" cy="88106"/>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248EE86B-17FD-4040-9777-9C2D7042A48C}"/>
              </a:ext>
            </a:extLst>
          </p:cNvPr>
          <p:cNvCxnSpPr/>
          <p:nvPr/>
        </p:nvCxnSpPr>
        <p:spPr>
          <a:xfrm flipV="1">
            <a:off x="5399999" y="2506696"/>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E5ACAF7A-98FD-405D-8082-E11333ACF295}"/>
              </a:ext>
            </a:extLst>
          </p:cNvPr>
          <p:cNvCxnSpPr/>
          <p:nvPr/>
        </p:nvCxnSpPr>
        <p:spPr>
          <a:xfrm flipV="1">
            <a:off x="5391267" y="2506696"/>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D57E90AE-25D4-4282-93C1-8AA1EC57EFD5}"/>
              </a:ext>
            </a:extLst>
          </p:cNvPr>
          <p:cNvCxnSpPr/>
          <p:nvPr/>
        </p:nvCxnSpPr>
        <p:spPr>
          <a:xfrm flipV="1">
            <a:off x="5376978" y="2506696"/>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6F486220-D6A2-49D7-B868-D8C3B74C8AF0}"/>
              </a:ext>
            </a:extLst>
          </p:cNvPr>
          <p:cNvCxnSpPr/>
          <p:nvPr/>
        </p:nvCxnSpPr>
        <p:spPr>
          <a:xfrm flipV="1">
            <a:off x="5364277" y="2506696"/>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9" name="Gerader Verbinder 168">
            <a:extLst>
              <a:ext uri="{FF2B5EF4-FFF2-40B4-BE49-F238E27FC236}">
                <a16:creationId xmlns:a16="http://schemas.microsoft.com/office/drawing/2014/main" id="{3E14A2D0-AC10-4CAA-904E-65A031AD0F0B}"/>
              </a:ext>
            </a:extLst>
          </p:cNvPr>
          <p:cNvCxnSpPr/>
          <p:nvPr/>
        </p:nvCxnSpPr>
        <p:spPr>
          <a:xfrm flipV="1">
            <a:off x="5357132" y="2506696"/>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14654390-EA92-4D35-A291-58463693A7F7}"/>
              </a:ext>
            </a:extLst>
          </p:cNvPr>
          <p:cNvCxnSpPr/>
          <p:nvPr/>
        </p:nvCxnSpPr>
        <p:spPr>
          <a:xfrm flipV="1">
            <a:off x="5349989" y="2506696"/>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1" name="Gerader Verbinder 170">
            <a:extLst>
              <a:ext uri="{FF2B5EF4-FFF2-40B4-BE49-F238E27FC236}">
                <a16:creationId xmlns:a16="http://schemas.microsoft.com/office/drawing/2014/main" id="{2D878CB8-45CC-43E2-BB4C-EEC758E3458C}"/>
              </a:ext>
            </a:extLst>
          </p:cNvPr>
          <p:cNvCxnSpPr/>
          <p:nvPr/>
        </p:nvCxnSpPr>
        <p:spPr>
          <a:xfrm flipV="1">
            <a:off x="5323796" y="2506696"/>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2" name="Gerader Verbinder 171">
            <a:extLst>
              <a:ext uri="{FF2B5EF4-FFF2-40B4-BE49-F238E27FC236}">
                <a16:creationId xmlns:a16="http://schemas.microsoft.com/office/drawing/2014/main" id="{23829E24-60C9-462B-9B75-B8292D928475}"/>
              </a:ext>
            </a:extLst>
          </p:cNvPr>
          <p:cNvCxnSpPr/>
          <p:nvPr/>
        </p:nvCxnSpPr>
        <p:spPr>
          <a:xfrm flipV="1">
            <a:off x="5252358" y="2506696"/>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3" name="Gerader Verbinder 172">
            <a:extLst>
              <a:ext uri="{FF2B5EF4-FFF2-40B4-BE49-F238E27FC236}">
                <a16:creationId xmlns:a16="http://schemas.microsoft.com/office/drawing/2014/main" id="{EFB4A5A0-227D-4103-A990-2198849A8B97}"/>
              </a:ext>
            </a:extLst>
          </p:cNvPr>
          <p:cNvCxnSpPr/>
          <p:nvPr/>
        </p:nvCxnSpPr>
        <p:spPr>
          <a:xfrm flipV="1">
            <a:off x="5243629" y="2506696"/>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4" name="Gerader Verbinder 173">
            <a:extLst>
              <a:ext uri="{FF2B5EF4-FFF2-40B4-BE49-F238E27FC236}">
                <a16:creationId xmlns:a16="http://schemas.microsoft.com/office/drawing/2014/main" id="{73C7FA72-22B0-4C6E-80EC-39816ACB63F5}"/>
              </a:ext>
            </a:extLst>
          </p:cNvPr>
          <p:cNvCxnSpPr/>
          <p:nvPr/>
        </p:nvCxnSpPr>
        <p:spPr>
          <a:xfrm flipV="1">
            <a:off x="5256326"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5" name="Gerader Verbinder 174">
            <a:extLst>
              <a:ext uri="{FF2B5EF4-FFF2-40B4-BE49-F238E27FC236}">
                <a16:creationId xmlns:a16="http://schemas.microsoft.com/office/drawing/2014/main" id="{2CF12860-49AF-4EFB-8651-F798039B7BD3}"/>
              </a:ext>
            </a:extLst>
          </p:cNvPr>
          <p:cNvCxnSpPr/>
          <p:nvPr/>
        </p:nvCxnSpPr>
        <p:spPr>
          <a:xfrm flipV="1">
            <a:off x="5263475"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6" name="Gerader Verbinder 175">
            <a:extLst>
              <a:ext uri="{FF2B5EF4-FFF2-40B4-BE49-F238E27FC236}">
                <a16:creationId xmlns:a16="http://schemas.microsoft.com/office/drawing/2014/main" id="{C0A31649-DE9A-4E9B-BB37-42C0EF6D26A3}"/>
              </a:ext>
            </a:extLst>
          </p:cNvPr>
          <p:cNvCxnSpPr/>
          <p:nvPr/>
        </p:nvCxnSpPr>
        <p:spPr>
          <a:xfrm flipV="1">
            <a:off x="5216648"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7" name="Gerader Verbinder 176">
            <a:extLst>
              <a:ext uri="{FF2B5EF4-FFF2-40B4-BE49-F238E27FC236}">
                <a16:creationId xmlns:a16="http://schemas.microsoft.com/office/drawing/2014/main" id="{CB397471-AC7D-4274-A11A-C0250660A4CB}"/>
              </a:ext>
            </a:extLst>
          </p:cNvPr>
          <p:cNvCxnSpPr/>
          <p:nvPr/>
        </p:nvCxnSpPr>
        <p:spPr>
          <a:xfrm flipV="1">
            <a:off x="5202361"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8" name="Gerader Verbinder 177">
            <a:extLst>
              <a:ext uri="{FF2B5EF4-FFF2-40B4-BE49-F238E27FC236}">
                <a16:creationId xmlns:a16="http://schemas.microsoft.com/office/drawing/2014/main" id="{A10C09D9-31DA-4F74-B384-FC320816EC3E}"/>
              </a:ext>
            </a:extLst>
          </p:cNvPr>
          <p:cNvCxnSpPr/>
          <p:nvPr/>
        </p:nvCxnSpPr>
        <p:spPr>
          <a:xfrm flipV="1">
            <a:off x="5195218"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79" name="Gerader Verbinder 178">
            <a:extLst>
              <a:ext uri="{FF2B5EF4-FFF2-40B4-BE49-F238E27FC236}">
                <a16:creationId xmlns:a16="http://schemas.microsoft.com/office/drawing/2014/main" id="{E4F9846B-A430-490D-9B08-7E48AF7F7F92}"/>
              </a:ext>
            </a:extLst>
          </p:cNvPr>
          <p:cNvCxnSpPr/>
          <p:nvPr/>
        </p:nvCxnSpPr>
        <p:spPr>
          <a:xfrm flipV="1">
            <a:off x="5188073"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0" name="Gerader Verbinder 179">
            <a:extLst>
              <a:ext uri="{FF2B5EF4-FFF2-40B4-BE49-F238E27FC236}">
                <a16:creationId xmlns:a16="http://schemas.microsoft.com/office/drawing/2014/main" id="{C8A606CD-FBDF-4458-ACC0-E51E1D0ED95E}"/>
              </a:ext>
            </a:extLst>
          </p:cNvPr>
          <p:cNvCxnSpPr/>
          <p:nvPr/>
        </p:nvCxnSpPr>
        <p:spPr>
          <a:xfrm flipV="1">
            <a:off x="5180930"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1" name="Gerader Verbinder 180">
            <a:extLst>
              <a:ext uri="{FF2B5EF4-FFF2-40B4-BE49-F238E27FC236}">
                <a16:creationId xmlns:a16="http://schemas.microsoft.com/office/drawing/2014/main" id="{AB25CCC9-384C-46A8-AD50-49380D9B72A4}"/>
              </a:ext>
            </a:extLst>
          </p:cNvPr>
          <p:cNvCxnSpPr/>
          <p:nvPr/>
        </p:nvCxnSpPr>
        <p:spPr>
          <a:xfrm flipV="1">
            <a:off x="5173787" y="2506413"/>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2" name="Gerader Verbinder 181">
            <a:extLst>
              <a:ext uri="{FF2B5EF4-FFF2-40B4-BE49-F238E27FC236}">
                <a16:creationId xmlns:a16="http://schemas.microsoft.com/office/drawing/2014/main" id="{B446DC04-E3EA-4106-81AE-42148A100630}"/>
              </a:ext>
            </a:extLst>
          </p:cNvPr>
          <p:cNvCxnSpPr/>
          <p:nvPr/>
        </p:nvCxnSpPr>
        <p:spPr>
          <a:xfrm flipV="1">
            <a:off x="5165477"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3" name="Gerader Verbinder 182">
            <a:extLst>
              <a:ext uri="{FF2B5EF4-FFF2-40B4-BE49-F238E27FC236}">
                <a16:creationId xmlns:a16="http://schemas.microsoft.com/office/drawing/2014/main" id="{F6C2325C-E4CB-4153-BFC7-F654F086EA81}"/>
              </a:ext>
            </a:extLst>
          </p:cNvPr>
          <p:cNvCxnSpPr/>
          <p:nvPr/>
        </p:nvCxnSpPr>
        <p:spPr>
          <a:xfrm flipV="1">
            <a:off x="5139283"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4" name="Gerader Verbinder 183">
            <a:extLst>
              <a:ext uri="{FF2B5EF4-FFF2-40B4-BE49-F238E27FC236}">
                <a16:creationId xmlns:a16="http://schemas.microsoft.com/office/drawing/2014/main" id="{1838B5C8-743C-4161-A5C7-110E24C78BB3}"/>
              </a:ext>
            </a:extLst>
          </p:cNvPr>
          <p:cNvCxnSpPr/>
          <p:nvPr/>
        </p:nvCxnSpPr>
        <p:spPr>
          <a:xfrm flipV="1">
            <a:off x="5112687"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5" name="Gerader Verbinder 184">
            <a:extLst>
              <a:ext uri="{FF2B5EF4-FFF2-40B4-BE49-F238E27FC236}">
                <a16:creationId xmlns:a16="http://schemas.microsoft.com/office/drawing/2014/main" id="{DF7ACEE1-E17E-4379-860E-32EF4C34CFA2}"/>
              </a:ext>
            </a:extLst>
          </p:cNvPr>
          <p:cNvCxnSpPr/>
          <p:nvPr/>
        </p:nvCxnSpPr>
        <p:spPr>
          <a:xfrm flipV="1">
            <a:off x="4659883" y="2475852"/>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6" name="Gerader Verbinder 185">
            <a:extLst>
              <a:ext uri="{FF2B5EF4-FFF2-40B4-BE49-F238E27FC236}">
                <a16:creationId xmlns:a16="http://schemas.microsoft.com/office/drawing/2014/main" id="{A56636CC-C0CD-413C-A5C9-A55D9429EDDD}"/>
              </a:ext>
            </a:extLst>
          </p:cNvPr>
          <p:cNvCxnSpPr/>
          <p:nvPr/>
        </p:nvCxnSpPr>
        <p:spPr>
          <a:xfrm flipV="1">
            <a:off x="5092905"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7" name="Gerader Verbinder 186">
            <a:extLst>
              <a:ext uri="{FF2B5EF4-FFF2-40B4-BE49-F238E27FC236}">
                <a16:creationId xmlns:a16="http://schemas.microsoft.com/office/drawing/2014/main" id="{896503D4-39BA-4356-81B8-957DF45C06B0}"/>
              </a:ext>
            </a:extLst>
          </p:cNvPr>
          <p:cNvCxnSpPr/>
          <p:nvPr/>
        </p:nvCxnSpPr>
        <p:spPr>
          <a:xfrm flipV="1">
            <a:off x="5085762"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8" name="Gerader Verbinder 187">
            <a:extLst>
              <a:ext uri="{FF2B5EF4-FFF2-40B4-BE49-F238E27FC236}">
                <a16:creationId xmlns:a16="http://schemas.microsoft.com/office/drawing/2014/main" id="{3E759DDD-6111-4652-AE44-6D9DDF9391F1}"/>
              </a:ext>
            </a:extLst>
          </p:cNvPr>
          <p:cNvCxnSpPr/>
          <p:nvPr/>
        </p:nvCxnSpPr>
        <p:spPr>
          <a:xfrm flipV="1">
            <a:off x="5078254"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A0C3D0E4-C088-4D51-A1D8-617A500CD43D}"/>
              </a:ext>
            </a:extLst>
          </p:cNvPr>
          <p:cNvCxnSpPr/>
          <p:nvPr/>
        </p:nvCxnSpPr>
        <p:spPr>
          <a:xfrm flipV="1">
            <a:off x="5070229"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0" name="Gerader Verbinder 189">
            <a:extLst>
              <a:ext uri="{FF2B5EF4-FFF2-40B4-BE49-F238E27FC236}">
                <a16:creationId xmlns:a16="http://schemas.microsoft.com/office/drawing/2014/main" id="{C10153AE-A972-4693-A249-5C16B4BEAD9B}"/>
              </a:ext>
            </a:extLst>
          </p:cNvPr>
          <p:cNvCxnSpPr/>
          <p:nvPr/>
        </p:nvCxnSpPr>
        <p:spPr>
          <a:xfrm flipV="1">
            <a:off x="5063084"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44AF4856-076F-4956-B27E-13565BFC0D92}"/>
              </a:ext>
            </a:extLst>
          </p:cNvPr>
          <p:cNvCxnSpPr/>
          <p:nvPr/>
        </p:nvCxnSpPr>
        <p:spPr>
          <a:xfrm flipV="1">
            <a:off x="5058322"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E27B8C23-0E74-4F15-BC06-9DB58394C3B0}"/>
              </a:ext>
            </a:extLst>
          </p:cNvPr>
          <p:cNvCxnSpPr/>
          <p:nvPr/>
        </p:nvCxnSpPr>
        <p:spPr>
          <a:xfrm flipV="1">
            <a:off x="5036526"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1BDD506C-C39F-4087-A502-E23FC875EEBE}"/>
              </a:ext>
            </a:extLst>
          </p:cNvPr>
          <p:cNvCxnSpPr/>
          <p:nvPr/>
        </p:nvCxnSpPr>
        <p:spPr>
          <a:xfrm flipV="1">
            <a:off x="5029018"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4" name="Gerader Verbinder 193">
            <a:extLst>
              <a:ext uri="{FF2B5EF4-FFF2-40B4-BE49-F238E27FC236}">
                <a16:creationId xmlns:a16="http://schemas.microsoft.com/office/drawing/2014/main" id="{88E559AC-B9CC-461F-9611-C12BDD937012}"/>
              </a:ext>
            </a:extLst>
          </p:cNvPr>
          <p:cNvCxnSpPr/>
          <p:nvPr/>
        </p:nvCxnSpPr>
        <p:spPr>
          <a:xfrm flipV="1">
            <a:off x="5023892"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A3E9C708-2A28-42DE-A6CB-0C9F7D2DDF90}"/>
              </a:ext>
            </a:extLst>
          </p:cNvPr>
          <p:cNvCxnSpPr/>
          <p:nvPr/>
        </p:nvCxnSpPr>
        <p:spPr>
          <a:xfrm flipV="1">
            <a:off x="5016387"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6" name="Gerader Verbinder 195">
            <a:extLst>
              <a:ext uri="{FF2B5EF4-FFF2-40B4-BE49-F238E27FC236}">
                <a16:creationId xmlns:a16="http://schemas.microsoft.com/office/drawing/2014/main" id="{CA8D83C0-A673-4B88-9D2A-79EA50009EEB}"/>
              </a:ext>
            </a:extLst>
          </p:cNvPr>
          <p:cNvCxnSpPr/>
          <p:nvPr/>
        </p:nvCxnSpPr>
        <p:spPr>
          <a:xfrm flipV="1">
            <a:off x="5008319"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D1ACA285-99EF-41FD-9D54-20627938D3CC}"/>
              </a:ext>
            </a:extLst>
          </p:cNvPr>
          <p:cNvCxnSpPr/>
          <p:nvPr/>
        </p:nvCxnSpPr>
        <p:spPr>
          <a:xfrm flipV="1">
            <a:off x="5000815"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8" name="Gerader Verbinder 197">
            <a:extLst>
              <a:ext uri="{FF2B5EF4-FFF2-40B4-BE49-F238E27FC236}">
                <a16:creationId xmlns:a16="http://schemas.microsoft.com/office/drawing/2014/main" id="{FD7B03A3-5316-44C1-8A74-7B46D4858D67}"/>
              </a:ext>
            </a:extLst>
          </p:cNvPr>
          <p:cNvCxnSpPr/>
          <p:nvPr/>
        </p:nvCxnSpPr>
        <p:spPr>
          <a:xfrm flipV="1">
            <a:off x="4994396"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99" name="Gerader Verbinder 198">
            <a:extLst>
              <a:ext uri="{FF2B5EF4-FFF2-40B4-BE49-F238E27FC236}">
                <a16:creationId xmlns:a16="http://schemas.microsoft.com/office/drawing/2014/main" id="{775E0331-F9CE-4879-94CF-4C3D2FD5B8D3}"/>
              </a:ext>
            </a:extLst>
          </p:cNvPr>
          <p:cNvCxnSpPr/>
          <p:nvPr/>
        </p:nvCxnSpPr>
        <p:spPr>
          <a:xfrm flipV="1">
            <a:off x="4989634"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0" name="Gerader Verbinder 199">
            <a:extLst>
              <a:ext uri="{FF2B5EF4-FFF2-40B4-BE49-F238E27FC236}">
                <a16:creationId xmlns:a16="http://schemas.microsoft.com/office/drawing/2014/main" id="{EC891A9E-26DF-479F-A6A3-414C20B1A365}"/>
              </a:ext>
            </a:extLst>
          </p:cNvPr>
          <p:cNvCxnSpPr/>
          <p:nvPr/>
        </p:nvCxnSpPr>
        <p:spPr>
          <a:xfrm flipV="1">
            <a:off x="4948792"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0BFE55BA-390F-4826-8773-3DFA00536EF7}"/>
              </a:ext>
            </a:extLst>
          </p:cNvPr>
          <p:cNvCxnSpPr/>
          <p:nvPr/>
        </p:nvCxnSpPr>
        <p:spPr>
          <a:xfrm flipV="1">
            <a:off x="4936883"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2" name="Gerader Verbinder 201">
            <a:extLst>
              <a:ext uri="{FF2B5EF4-FFF2-40B4-BE49-F238E27FC236}">
                <a16:creationId xmlns:a16="http://schemas.microsoft.com/office/drawing/2014/main" id="{83AAFFE7-B00E-42AA-B3EB-7119581AF578}"/>
              </a:ext>
            </a:extLst>
          </p:cNvPr>
          <p:cNvCxnSpPr/>
          <p:nvPr/>
        </p:nvCxnSpPr>
        <p:spPr>
          <a:xfrm flipV="1">
            <a:off x="4903546"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5C054B51-9FAA-4D9F-9D83-51DC08AA2D9A}"/>
              </a:ext>
            </a:extLst>
          </p:cNvPr>
          <p:cNvCxnSpPr/>
          <p:nvPr/>
        </p:nvCxnSpPr>
        <p:spPr>
          <a:xfrm flipV="1">
            <a:off x="4891641" y="2506412"/>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4" name="Gerader Verbinder 203">
            <a:extLst>
              <a:ext uri="{FF2B5EF4-FFF2-40B4-BE49-F238E27FC236}">
                <a16:creationId xmlns:a16="http://schemas.microsoft.com/office/drawing/2014/main" id="{87FAB05E-DC06-453C-95AF-B06104560AED}"/>
              </a:ext>
            </a:extLst>
          </p:cNvPr>
          <p:cNvCxnSpPr/>
          <p:nvPr/>
        </p:nvCxnSpPr>
        <p:spPr>
          <a:xfrm flipV="1">
            <a:off x="4841965"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5" name="Gerader Verbinder 204">
            <a:extLst>
              <a:ext uri="{FF2B5EF4-FFF2-40B4-BE49-F238E27FC236}">
                <a16:creationId xmlns:a16="http://schemas.microsoft.com/office/drawing/2014/main" id="{183206EB-0B58-44BE-8B3E-146026F57A68}"/>
              </a:ext>
            </a:extLst>
          </p:cNvPr>
          <p:cNvCxnSpPr/>
          <p:nvPr/>
        </p:nvCxnSpPr>
        <p:spPr>
          <a:xfrm flipV="1">
            <a:off x="4829397"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6" name="Gerader Verbinder 205">
            <a:extLst>
              <a:ext uri="{FF2B5EF4-FFF2-40B4-BE49-F238E27FC236}">
                <a16:creationId xmlns:a16="http://schemas.microsoft.com/office/drawing/2014/main" id="{001F14F1-E45E-41AD-BB58-31087C90349D}"/>
              </a:ext>
            </a:extLst>
          </p:cNvPr>
          <p:cNvCxnSpPr/>
          <p:nvPr/>
        </p:nvCxnSpPr>
        <p:spPr>
          <a:xfrm flipV="1">
            <a:off x="4822252"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7" name="Gerader Verbinder 206">
            <a:extLst>
              <a:ext uri="{FF2B5EF4-FFF2-40B4-BE49-F238E27FC236}">
                <a16:creationId xmlns:a16="http://schemas.microsoft.com/office/drawing/2014/main" id="{3EC2C6FC-164A-44D5-A8D8-F4A09A6A4B87}"/>
              </a:ext>
            </a:extLst>
          </p:cNvPr>
          <p:cNvCxnSpPr/>
          <p:nvPr/>
        </p:nvCxnSpPr>
        <p:spPr>
          <a:xfrm flipV="1">
            <a:off x="4750814" y="2505619"/>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8" name="Gerader Verbinder 207">
            <a:extLst>
              <a:ext uri="{FF2B5EF4-FFF2-40B4-BE49-F238E27FC236}">
                <a16:creationId xmlns:a16="http://schemas.microsoft.com/office/drawing/2014/main" id="{B9103425-C2AD-4618-A864-6DE0A8CE6688}"/>
              </a:ext>
            </a:extLst>
          </p:cNvPr>
          <p:cNvCxnSpPr/>
          <p:nvPr/>
        </p:nvCxnSpPr>
        <p:spPr>
          <a:xfrm flipV="1">
            <a:off x="4470578" y="2461566"/>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09" name="Gerader Verbinder 208">
            <a:extLst>
              <a:ext uri="{FF2B5EF4-FFF2-40B4-BE49-F238E27FC236}">
                <a16:creationId xmlns:a16="http://schemas.microsoft.com/office/drawing/2014/main" id="{7D377270-B9F5-495A-9D41-97115F8F6F2C}"/>
              </a:ext>
            </a:extLst>
          </p:cNvPr>
          <p:cNvCxnSpPr/>
          <p:nvPr/>
        </p:nvCxnSpPr>
        <p:spPr>
          <a:xfrm flipV="1">
            <a:off x="4394236" y="2443310"/>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E21469A2-2C9B-4B71-BBF8-C39675B550F9}"/>
              </a:ext>
            </a:extLst>
          </p:cNvPr>
          <p:cNvCxnSpPr/>
          <p:nvPr/>
        </p:nvCxnSpPr>
        <p:spPr>
          <a:xfrm flipV="1">
            <a:off x="3984828" y="2366067"/>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1" name="Gerader Verbinder 210">
            <a:extLst>
              <a:ext uri="{FF2B5EF4-FFF2-40B4-BE49-F238E27FC236}">
                <a16:creationId xmlns:a16="http://schemas.microsoft.com/office/drawing/2014/main" id="{09961E90-4D31-46D1-A147-57D34F05D4AB}"/>
              </a:ext>
            </a:extLst>
          </p:cNvPr>
          <p:cNvCxnSpPr/>
          <p:nvPr/>
        </p:nvCxnSpPr>
        <p:spPr>
          <a:xfrm flipV="1">
            <a:off x="3896721" y="2342191"/>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8AC4099F-9194-41B1-8E9A-BB999C0BB88F}"/>
              </a:ext>
            </a:extLst>
          </p:cNvPr>
          <p:cNvCxnSpPr/>
          <p:nvPr/>
        </p:nvCxnSpPr>
        <p:spPr>
          <a:xfrm flipV="1">
            <a:off x="3622877" y="2317894"/>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3" name="Gerader Verbinder 212">
            <a:extLst>
              <a:ext uri="{FF2B5EF4-FFF2-40B4-BE49-F238E27FC236}">
                <a16:creationId xmlns:a16="http://schemas.microsoft.com/office/drawing/2014/main" id="{BA72FE96-604E-4016-B71D-A7A45A7F3F44}"/>
              </a:ext>
            </a:extLst>
          </p:cNvPr>
          <p:cNvCxnSpPr/>
          <p:nvPr/>
        </p:nvCxnSpPr>
        <p:spPr>
          <a:xfrm flipV="1">
            <a:off x="3615734" y="2317894"/>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4" name="Gerader Verbinder 213">
            <a:extLst>
              <a:ext uri="{FF2B5EF4-FFF2-40B4-BE49-F238E27FC236}">
                <a16:creationId xmlns:a16="http://schemas.microsoft.com/office/drawing/2014/main" id="{ABF8AB6E-54F9-4A11-8D35-CA46E83F9BD4}"/>
              </a:ext>
            </a:extLst>
          </p:cNvPr>
          <p:cNvCxnSpPr/>
          <p:nvPr/>
        </p:nvCxnSpPr>
        <p:spPr>
          <a:xfrm flipV="1">
            <a:off x="3445227" y="2251704"/>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5" name="Gerader Verbinder 214">
            <a:extLst>
              <a:ext uri="{FF2B5EF4-FFF2-40B4-BE49-F238E27FC236}">
                <a16:creationId xmlns:a16="http://schemas.microsoft.com/office/drawing/2014/main" id="{6B77F4B3-7DD8-468C-B38C-7D617A8122E2}"/>
              </a:ext>
            </a:extLst>
          </p:cNvPr>
          <p:cNvCxnSpPr/>
          <p:nvPr/>
        </p:nvCxnSpPr>
        <p:spPr>
          <a:xfrm flipV="1">
            <a:off x="3429531" y="2250867"/>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6" name="Gerader Verbinder 215">
            <a:extLst>
              <a:ext uri="{FF2B5EF4-FFF2-40B4-BE49-F238E27FC236}">
                <a16:creationId xmlns:a16="http://schemas.microsoft.com/office/drawing/2014/main" id="{18864E6F-8CF1-4381-85FA-4A668D03B86D}"/>
              </a:ext>
            </a:extLst>
          </p:cNvPr>
          <p:cNvCxnSpPr/>
          <p:nvPr/>
        </p:nvCxnSpPr>
        <p:spPr>
          <a:xfrm flipV="1">
            <a:off x="3346188" y="2225026"/>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7" name="Gerader Verbinder 216">
            <a:extLst>
              <a:ext uri="{FF2B5EF4-FFF2-40B4-BE49-F238E27FC236}">
                <a16:creationId xmlns:a16="http://schemas.microsoft.com/office/drawing/2014/main" id="{4BE6A0D0-6DC4-4158-A3AE-AFE9725829CC}"/>
              </a:ext>
            </a:extLst>
          </p:cNvPr>
          <p:cNvCxnSpPr/>
          <p:nvPr/>
        </p:nvCxnSpPr>
        <p:spPr>
          <a:xfrm flipV="1">
            <a:off x="2241288" y="1951183"/>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8" name="Gerader Verbinder 217">
            <a:extLst>
              <a:ext uri="{FF2B5EF4-FFF2-40B4-BE49-F238E27FC236}">
                <a16:creationId xmlns:a16="http://schemas.microsoft.com/office/drawing/2014/main" id="{251A2B3A-3ABD-4847-AD23-0EB2AF0CA707}"/>
              </a:ext>
            </a:extLst>
          </p:cNvPr>
          <p:cNvCxnSpPr/>
          <p:nvPr/>
        </p:nvCxnSpPr>
        <p:spPr>
          <a:xfrm flipV="1">
            <a:off x="2219856" y="1951183"/>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9" name="Gerader Verbinder 218">
            <a:extLst>
              <a:ext uri="{FF2B5EF4-FFF2-40B4-BE49-F238E27FC236}">
                <a16:creationId xmlns:a16="http://schemas.microsoft.com/office/drawing/2014/main" id="{19BA5BFE-060B-4680-A597-A1BBD3981DE2}"/>
              </a:ext>
            </a:extLst>
          </p:cNvPr>
          <p:cNvCxnSpPr/>
          <p:nvPr/>
        </p:nvCxnSpPr>
        <p:spPr>
          <a:xfrm flipV="1">
            <a:off x="2140027" y="1951183"/>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0" name="Gerader Verbinder 219">
            <a:extLst>
              <a:ext uri="{FF2B5EF4-FFF2-40B4-BE49-F238E27FC236}">
                <a16:creationId xmlns:a16="http://schemas.microsoft.com/office/drawing/2014/main" id="{BF5E4648-8464-425A-BE31-7FFB0E235C3D}"/>
              </a:ext>
            </a:extLst>
          </p:cNvPr>
          <p:cNvCxnSpPr/>
          <p:nvPr/>
        </p:nvCxnSpPr>
        <p:spPr>
          <a:xfrm flipV="1">
            <a:off x="2133264" y="1951183"/>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1" name="Gerader Verbinder 220">
            <a:extLst>
              <a:ext uri="{FF2B5EF4-FFF2-40B4-BE49-F238E27FC236}">
                <a16:creationId xmlns:a16="http://schemas.microsoft.com/office/drawing/2014/main" id="{A7C4449D-6E70-4D7E-AE8A-5A86702794E6}"/>
              </a:ext>
            </a:extLst>
          </p:cNvPr>
          <p:cNvCxnSpPr/>
          <p:nvPr/>
        </p:nvCxnSpPr>
        <p:spPr>
          <a:xfrm flipV="1">
            <a:off x="2126121" y="1951183"/>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2" name="Gerader Verbinder 221">
            <a:extLst>
              <a:ext uri="{FF2B5EF4-FFF2-40B4-BE49-F238E27FC236}">
                <a16:creationId xmlns:a16="http://schemas.microsoft.com/office/drawing/2014/main" id="{968A1F31-6090-4270-B637-509081D24E28}"/>
              </a:ext>
            </a:extLst>
          </p:cNvPr>
          <p:cNvCxnSpPr/>
          <p:nvPr/>
        </p:nvCxnSpPr>
        <p:spPr>
          <a:xfrm flipV="1">
            <a:off x="2040580" y="1951183"/>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3" name="Gerader Verbinder 222">
            <a:extLst>
              <a:ext uri="{FF2B5EF4-FFF2-40B4-BE49-F238E27FC236}">
                <a16:creationId xmlns:a16="http://schemas.microsoft.com/office/drawing/2014/main" id="{7B12AE99-CCF0-4A3F-8408-97D141A0328D}"/>
              </a:ext>
            </a:extLst>
          </p:cNvPr>
          <p:cNvCxnSpPr/>
          <p:nvPr/>
        </p:nvCxnSpPr>
        <p:spPr>
          <a:xfrm flipV="1">
            <a:off x="1871514" y="1948802"/>
            <a:ext cx="0" cy="8810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25" name="Textfeld 224">
            <a:extLst>
              <a:ext uri="{FF2B5EF4-FFF2-40B4-BE49-F238E27FC236}">
                <a16:creationId xmlns:a16="http://schemas.microsoft.com/office/drawing/2014/main" id="{F9FB08F2-A12F-492B-9001-2F9CA1E080FE}"/>
              </a:ext>
            </a:extLst>
          </p:cNvPr>
          <p:cNvSpPr txBox="1"/>
          <p:nvPr/>
        </p:nvSpPr>
        <p:spPr>
          <a:xfrm>
            <a:off x="3942895" y="2148326"/>
            <a:ext cx="638316" cy="246221"/>
          </a:xfrm>
          <a:prstGeom prst="rect">
            <a:avLst/>
          </a:prstGeom>
          <a:noFill/>
        </p:spPr>
        <p:txBody>
          <a:bodyPr wrap="none" rtlCol="0">
            <a:spAutoFit/>
          </a:bodyPr>
          <a:lstStyle/>
          <a:p>
            <a:r>
              <a:rPr lang="de-DE" sz="1000" err="1"/>
              <a:t>Ibrutinib</a:t>
            </a:r>
            <a:endParaRPr lang="de-DE" sz="1000"/>
          </a:p>
        </p:txBody>
      </p:sp>
      <p:sp>
        <p:nvSpPr>
          <p:cNvPr id="226" name="Textfeld 225">
            <a:extLst>
              <a:ext uri="{FF2B5EF4-FFF2-40B4-BE49-F238E27FC236}">
                <a16:creationId xmlns:a16="http://schemas.microsoft.com/office/drawing/2014/main" id="{CE84F209-C058-4C81-98AE-FF549318E29B}"/>
              </a:ext>
            </a:extLst>
          </p:cNvPr>
          <p:cNvSpPr txBox="1"/>
          <p:nvPr/>
        </p:nvSpPr>
        <p:spPr>
          <a:xfrm>
            <a:off x="2963756" y="2728398"/>
            <a:ext cx="931665" cy="246221"/>
          </a:xfrm>
          <a:prstGeom prst="rect">
            <a:avLst/>
          </a:prstGeom>
          <a:noFill/>
        </p:spPr>
        <p:txBody>
          <a:bodyPr wrap="none" rtlCol="0">
            <a:spAutoFit/>
          </a:bodyPr>
          <a:lstStyle/>
          <a:p>
            <a:r>
              <a:rPr lang="de-DE" sz="1000" err="1"/>
              <a:t>Chlorambucil</a:t>
            </a:r>
            <a:endParaRPr lang="de-DE" sz="1000"/>
          </a:p>
        </p:txBody>
      </p:sp>
    </p:spTree>
    <p:extLst>
      <p:ext uri="{BB962C8B-B14F-4D97-AF65-F5344CB8AC3E}">
        <p14:creationId xmlns:p14="http://schemas.microsoft.com/office/powerpoint/2010/main" val="376646760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Treatment disposition</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IT" baseline="30000"/>
              <a:t>a</a:t>
            </a:r>
            <a:r>
              <a:rPr lang="en-IT"/>
              <a:t>One patient rec</a:t>
            </a:r>
            <a:r>
              <a:rPr lang="en-GB"/>
              <a:t>ei</a:t>
            </a:r>
            <a:r>
              <a:rPr lang="en-IT"/>
              <a:t>ved no doses of ibrutinib; </a:t>
            </a:r>
            <a:r>
              <a:rPr lang="en-IT" baseline="30000"/>
              <a:t>b</a:t>
            </a:r>
            <a:r>
              <a:rPr lang="en-IT"/>
              <a:t>74.0 months (0.7-86.8)</a:t>
            </a:r>
            <a:endParaRPr lang="en-IT" baseline="30000"/>
          </a:p>
          <a:p>
            <a:r>
              <a:rPr lang="en-US">
                <a:latin typeface="Arial" panose="020B0604020202020204" pitchFamily="34" charset="0"/>
                <a:cs typeface="Arial" panose="020B0604020202020204" pitchFamily="34" charset="0"/>
              </a:rPr>
              <a:t>AE, adverse event; PD, progressive disease.</a:t>
            </a:r>
          </a:p>
          <a:p>
            <a:r>
              <a:rPr lang="en-US" b="1">
                <a:latin typeface="Arial" panose="020B0604020202020204" pitchFamily="34" charset="0"/>
                <a:cs typeface="Arial" panose="020B0604020202020204" pitchFamily="34" charset="0"/>
              </a:rPr>
              <a:t>Barr P et al, Abstract 7523 presented at ASCO 2021.</a:t>
            </a:r>
          </a:p>
        </p:txBody>
      </p:sp>
      <p:sp>
        <p:nvSpPr>
          <p:cNvPr id="4" name="Textplatzhalter 3">
            <a:extLst>
              <a:ext uri="{FF2B5EF4-FFF2-40B4-BE49-F238E27FC236}">
                <a16:creationId xmlns:a16="http://schemas.microsoft.com/office/drawing/2014/main" id="{5D527FFD-C800-0441-8FDC-ECF74A646CD6}"/>
              </a:ext>
            </a:extLst>
          </p:cNvPr>
          <p:cNvSpPr>
            <a:spLocks noGrp="1"/>
          </p:cNvSpPr>
          <p:nvPr>
            <p:ph type="body" sz="quarter" idx="12"/>
          </p:nvPr>
        </p:nvSpPr>
        <p:spPr/>
        <p:txBody>
          <a:bodyPr/>
          <a:lstStyle/>
          <a:p>
            <a:r>
              <a:rPr lang="de-DE" err="1"/>
              <a:t>Ibrutinib</a:t>
            </a:r>
            <a:r>
              <a:rPr lang="de-DE"/>
              <a:t> </a:t>
            </a:r>
            <a:r>
              <a:rPr lang="de-DE" err="1"/>
              <a:t>treatment</a:t>
            </a:r>
            <a:r>
              <a:rPr lang="de-DE"/>
              <a:t> </a:t>
            </a:r>
            <a:r>
              <a:rPr lang="de-DE" err="1"/>
              <a:t>disposition</a:t>
            </a:r>
            <a:endParaRPr lang="de-DE"/>
          </a:p>
        </p:txBody>
      </p:sp>
      <p:graphicFrame>
        <p:nvGraphicFramePr>
          <p:cNvPr id="9" name="Table 9">
            <a:extLst>
              <a:ext uri="{FF2B5EF4-FFF2-40B4-BE49-F238E27FC236}">
                <a16:creationId xmlns:a16="http://schemas.microsoft.com/office/drawing/2014/main" id="{C549664D-1977-4C58-8F12-E4413BBCC113}"/>
              </a:ext>
            </a:extLst>
          </p:cNvPr>
          <p:cNvGraphicFramePr>
            <a:graphicFrameLocks noGrp="1"/>
          </p:cNvGraphicFramePr>
          <p:nvPr>
            <p:extLst>
              <p:ext uri="{D42A27DB-BD31-4B8C-83A1-F6EECF244321}">
                <p14:modId xmlns:p14="http://schemas.microsoft.com/office/powerpoint/2010/main" val="3452980247"/>
              </p:ext>
            </p:extLst>
          </p:nvPr>
        </p:nvGraphicFramePr>
        <p:xfrm>
          <a:off x="395287" y="1795463"/>
          <a:ext cx="8580437" cy="3017520"/>
        </p:xfrm>
        <a:graphic>
          <a:graphicData uri="http://schemas.openxmlformats.org/drawingml/2006/table">
            <a:tbl>
              <a:tblPr firstRow="1" bandRow="1">
                <a:tableStyleId>{5C22544A-7EE6-4342-B048-85BDC9FD1C3A}</a:tableStyleId>
              </a:tblPr>
              <a:tblGrid>
                <a:gridCol w="5348360">
                  <a:extLst>
                    <a:ext uri="{9D8B030D-6E8A-4147-A177-3AD203B41FA5}">
                      <a16:colId xmlns:a16="http://schemas.microsoft.com/office/drawing/2014/main" val="1714953940"/>
                    </a:ext>
                  </a:extLst>
                </a:gridCol>
                <a:gridCol w="3232077">
                  <a:extLst>
                    <a:ext uri="{9D8B030D-6E8A-4147-A177-3AD203B41FA5}">
                      <a16:colId xmlns:a16="http://schemas.microsoft.com/office/drawing/2014/main" val="955250723"/>
                    </a:ext>
                  </a:extLst>
                </a:gridCol>
              </a:tblGrid>
              <a:tr h="195979">
                <a:tc>
                  <a:txBody>
                    <a:bodyPr/>
                    <a:lstStyle/>
                    <a:p>
                      <a:endParaRPr lang="en-US" sz="1600"/>
                    </a:p>
                  </a:txBody>
                  <a:tcPr/>
                </a:tc>
                <a:tc>
                  <a:txBody>
                    <a:bodyPr/>
                    <a:lstStyle/>
                    <a:p>
                      <a:pPr algn="ctr"/>
                      <a:r>
                        <a:rPr lang="en-US" sz="1600"/>
                        <a:t>First-line ibrutinib (n=136</a:t>
                      </a:r>
                      <a:r>
                        <a:rPr lang="en-US" sz="1600" baseline="30000"/>
                        <a:t>a</a:t>
                      </a:r>
                      <a:r>
                        <a:rPr lang="en-US" sz="1600"/>
                        <a:t>)</a:t>
                      </a:r>
                    </a:p>
                  </a:txBody>
                  <a:tcPr/>
                </a:tc>
                <a:extLst>
                  <a:ext uri="{0D108BD9-81ED-4DB2-BD59-A6C34878D82A}">
                    <a16:rowId xmlns:a16="http://schemas.microsoft.com/office/drawing/2014/main" val="547870005"/>
                  </a:ext>
                </a:extLst>
              </a:tr>
              <a:tr h="195979">
                <a:tc>
                  <a:txBody>
                    <a:bodyPr/>
                    <a:lstStyle/>
                    <a:p>
                      <a:r>
                        <a:rPr lang="en-US" sz="1600" b="1">
                          <a:solidFill>
                            <a:schemeClr val="tx1"/>
                          </a:solidFill>
                        </a:rPr>
                        <a:t>Median duration of ibrutinib treatment, years</a:t>
                      </a:r>
                      <a:r>
                        <a:rPr lang="en-US" sz="1600" b="1" baseline="30000">
                          <a:solidFill>
                            <a:schemeClr val="tx1"/>
                          </a:solidFill>
                        </a:rPr>
                        <a:t>b </a:t>
                      </a:r>
                      <a:r>
                        <a:rPr lang="en-US" sz="1600" b="1" baseline="0">
                          <a:solidFill>
                            <a:schemeClr val="tx1"/>
                          </a:solidFill>
                        </a:rPr>
                        <a:t>(range)</a:t>
                      </a:r>
                    </a:p>
                  </a:txBody>
                  <a:tcPr/>
                </a:tc>
                <a:tc>
                  <a:txBody>
                    <a:bodyPr/>
                    <a:lstStyle/>
                    <a:p>
                      <a:pPr algn="ctr"/>
                      <a:r>
                        <a:rPr lang="en-US" sz="1600">
                          <a:solidFill>
                            <a:schemeClr val="tx1"/>
                          </a:solidFill>
                        </a:rPr>
                        <a:t>6.2 (0.06-7.2)</a:t>
                      </a:r>
                    </a:p>
                  </a:txBody>
                  <a:tcPr anchor="ctr"/>
                </a:tc>
                <a:extLst>
                  <a:ext uri="{0D108BD9-81ED-4DB2-BD59-A6C34878D82A}">
                    <a16:rowId xmlns:a16="http://schemas.microsoft.com/office/drawing/2014/main" val="1698890143"/>
                  </a:ext>
                </a:extLst>
              </a:tr>
              <a:tr h="195979">
                <a:tc>
                  <a:txBody>
                    <a:bodyPr/>
                    <a:lstStyle/>
                    <a:p>
                      <a:r>
                        <a:rPr lang="en-US" sz="1600" b="1">
                          <a:solidFill>
                            <a:schemeClr val="tx1"/>
                          </a:solidFill>
                        </a:rPr>
                        <a:t>Continuing ibrutinib on study, n (%)</a:t>
                      </a:r>
                    </a:p>
                  </a:txBody>
                  <a:tcPr/>
                </a:tc>
                <a:tc>
                  <a:txBody>
                    <a:bodyPr/>
                    <a:lstStyle/>
                    <a:p>
                      <a:pPr algn="ctr"/>
                      <a:r>
                        <a:rPr lang="en-US" sz="1600">
                          <a:solidFill>
                            <a:schemeClr val="tx1"/>
                          </a:solidFill>
                        </a:rPr>
                        <a:t>64 (47)</a:t>
                      </a:r>
                    </a:p>
                  </a:txBody>
                  <a:tcPr anchor="ctr"/>
                </a:tc>
                <a:extLst>
                  <a:ext uri="{0D108BD9-81ED-4DB2-BD59-A6C34878D82A}">
                    <a16:rowId xmlns:a16="http://schemas.microsoft.com/office/drawing/2014/main" val="229288528"/>
                  </a:ext>
                </a:extLst>
              </a:tr>
              <a:tr h="195979">
                <a:tc>
                  <a:txBody>
                    <a:bodyPr/>
                    <a:lstStyle/>
                    <a:p>
                      <a:r>
                        <a:rPr lang="en-US" sz="1600" b="1">
                          <a:solidFill>
                            <a:schemeClr val="tx1"/>
                          </a:solidFill>
                        </a:rPr>
                        <a:t>Discontinued ibrutinib, n (%)</a:t>
                      </a:r>
                    </a:p>
                  </a:txBody>
                  <a:tcPr/>
                </a:tc>
                <a:tc>
                  <a:txBody>
                    <a:bodyPr/>
                    <a:lstStyle/>
                    <a:p>
                      <a:pPr algn="ctr"/>
                      <a:endParaRPr lang="en-US" sz="1600">
                        <a:solidFill>
                          <a:schemeClr val="tx1"/>
                        </a:solidFill>
                      </a:endParaRPr>
                    </a:p>
                  </a:txBody>
                  <a:tcPr anchor="ctr"/>
                </a:tc>
                <a:extLst>
                  <a:ext uri="{0D108BD9-81ED-4DB2-BD59-A6C34878D82A}">
                    <a16:rowId xmlns:a16="http://schemas.microsoft.com/office/drawing/2014/main" val="2555499618"/>
                  </a:ext>
                </a:extLst>
              </a:tr>
              <a:tr h="195979">
                <a:tc>
                  <a:txBody>
                    <a:bodyPr/>
                    <a:lstStyle/>
                    <a:p>
                      <a:r>
                        <a:rPr lang="en-US" sz="1600">
                          <a:solidFill>
                            <a:schemeClr val="tx1"/>
                          </a:solidFill>
                        </a:rPr>
                        <a:t>AE</a:t>
                      </a:r>
                    </a:p>
                  </a:txBody>
                  <a:tcPr/>
                </a:tc>
                <a:tc>
                  <a:txBody>
                    <a:bodyPr/>
                    <a:lstStyle/>
                    <a:p>
                      <a:pPr algn="ctr"/>
                      <a:r>
                        <a:rPr lang="en-US" sz="1600">
                          <a:solidFill>
                            <a:schemeClr val="tx1"/>
                          </a:solidFill>
                        </a:rPr>
                        <a:t>31 (23)</a:t>
                      </a:r>
                    </a:p>
                  </a:txBody>
                  <a:tcPr anchor="ctr"/>
                </a:tc>
                <a:extLst>
                  <a:ext uri="{0D108BD9-81ED-4DB2-BD59-A6C34878D82A}">
                    <a16:rowId xmlns:a16="http://schemas.microsoft.com/office/drawing/2014/main" val="153077206"/>
                  </a:ext>
                </a:extLst>
              </a:tr>
              <a:tr h="195979">
                <a:tc>
                  <a:txBody>
                    <a:bodyPr/>
                    <a:lstStyle/>
                    <a:p>
                      <a:r>
                        <a:rPr lang="en-US" sz="1600">
                          <a:solidFill>
                            <a:schemeClr val="tx1"/>
                          </a:solidFill>
                        </a:rPr>
                        <a:t>PD</a:t>
                      </a:r>
                    </a:p>
                  </a:txBody>
                  <a:tcPr/>
                </a:tc>
                <a:tc>
                  <a:txBody>
                    <a:bodyPr/>
                    <a:lstStyle/>
                    <a:p>
                      <a:pPr algn="ctr"/>
                      <a:r>
                        <a:rPr lang="en-US" sz="1600">
                          <a:solidFill>
                            <a:schemeClr val="tx1"/>
                          </a:solidFill>
                        </a:rPr>
                        <a:t>16 (12)</a:t>
                      </a:r>
                    </a:p>
                  </a:txBody>
                  <a:tcPr anchor="ctr"/>
                </a:tc>
                <a:extLst>
                  <a:ext uri="{0D108BD9-81ED-4DB2-BD59-A6C34878D82A}">
                    <a16:rowId xmlns:a16="http://schemas.microsoft.com/office/drawing/2014/main" val="525376552"/>
                  </a:ext>
                </a:extLst>
              </a:tr>
              <a:tr h="195979">
                <a:tc>
                  <a:txBody>
                    <a:bodyPr/>
                    <a:lstStyle/>
                    <a:p>
                      <a:r>
                        <a:rPr lang="en-US" sz="1600">
                          <a:solidFill>
                            <a:schemeClr val="tx1"/>
                          </a:solidFill>
                        </a:rPr>
                        <a:t>Death</a:t>
                      </a:r>
                    </a:p>
                  </a:txBody>
                  <a:tcPr/>
                </a:tc>
                <a:tc>
                  <a:txBody>
                    <a:bodyPr/>
                    <a:lstStyle/>
                    <a:p>
                      <a:pPr algn="ctr"/>
                      <a:r>
                        <a:rPr lang="en-US" sz="1600">
                          <a:solidFill>
                            <a:schemeClr val="tx1"/>
                          </a:solidFill>
                        </a:rPr>
                        <a:t>11 (8)</a:t>
                      </a:r>
                    </a:p>
                  </a:txBody>
                  <a:tcPr anchor="ctr"/>
                </a:tc>
                <a:extLst>
                  <a:ext uri="{0D108BD9-81ED-4DB2-BD59-A6C34878D82A}">
                    <a16:rowId xmlns:a16="http://schemas.microsoft.com/office/drawing/2014/main" val="767902889"/>
                  </a:ext>
                </a:extLst>
              </a:tr>
              <a:tr h="195979">
                <a:tc>
                  <a:txBody>
                    <a:bodyPr/>
                    <a:lstStyle/>
                    <a:p>
                      <a:r>
                        <a:rPr lang="en-US" sz="1600">
                          <a:solidFill>
                            <a:schemeClr val="tx1"/>
                          </a:solidFill>
                        </a:rPr>
                        <a:t>Withdrawal by patient</a:t>
                      </a:r>
                    </a:p>
                  </a:txBody>
                  <a:tcPr/>
                </a:tc>
                <a:tc>
                  <a:txBody>
                    <a:bodyPr/>
                    <a:lstStyle/>
                    <a:p>
                      <a:pPr algn="ctr"/>
                      <a:r>
                        <a:rPr lang="en-US" sz="1600">
                          <a:solidFill>
                            <a:schemeClr val="tx1"/>
                          </a:solidFill>
                        </a:rPr>
                        <a:t>9 (7)</a:t>
                      </a:r>
                    </a:p>
                  </a:txBody>
                  <a:tcPr anchor="ctr"/>
                </a:tc>
                <a:extLst>
                  <a:ext uri="{0D108BD9-81ED-4DB2-BD59-A6C34878D82A}">
                    <a16:rowId xmlns:a16="http://schemas.microsoft.com/office/drawing/2014/main" val="158503356"/>
                  </a:ext>
                </a:extLst>
              </a:tr>
              <a:tr h="195979">
                <a:tc>
                  <a:txBody>
                    <a:bodyPr/>
                    <a:lstStyle/>
                    <a:p>
                      <a:r>
                        <a:rPr lang="en-US" sz="1600">
                          <a:solidFill>
                            <a:schemeClr val="tx1"/>
                          </a:solidFill>
                        </a:rPr>
                        <a:t>Investigator decision</a:t>
                      </a:r>
                    </a:p>
                  </a:txBody>
                  <a:tcPr/>
                </a:tc>
                <a:tc>
                  <a:txBody>
                    <a:bodyPr/>
                    <a:lstStyle/>
                    <a:p>
                      <a:pPr algn="ctr"/>
                      <a:r>
                        <a:rPr lang="en-US" sz="1600">
                          <a:solidFill>
                            <a:schemeClr val="tx1"/>
                          </a:solidFill>
                        </a:rPr>
                        <a:t>4 (3)</a:t>
                      </a:r>
                    </a:p>
                  </a:txBody>
                  <a:tcPr anchor="ctr"/>
                </a:tc>
                <a:extLst>
                  <a:ext uri="{0D108BD9-81ED-4DB2-BD59-A6C34878D82A}">
                    <a16:rowId xmlns:a16="http://schemas.microsoft.com/office/drawing/2014/main" val="1685543833"/>
                  </a:ext>
                </a:extLst>
              </a:tr>
            </a:tbl>
          </a:graphicData>
        </a:graphic>
      </p:graphicFrame>
      <p:sp>
        <p:nvSpPr>
          <p:cNvPr id="10" name="TextBox 8">
            <a:extLst>
              <a:ext uri="{FF2B5EF4-FFF2-40B4-BE49-F238E27FC236}">
                <a16:creationId xmlns:a16="http://schemas.microsoft.com/office/drawing/2014/main" id="{35EF8589-6B21-9C44-A038-CEAD2BA70FAE}"/>
              </a:ext>
            </a:extLst>
          </p:cNvPr>
          <p:cNvSpPr txBox="1"/>
          <p:nvPr/>
        </p:nvSpPr>
        <p:spPr>
          <a:xfrm>
            <a:off x="9151144" y="1816732"/>
            <a:ext cx="2643326" cy="1969770"/>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t>More than half of patients continued to receive single-agent ibrutinib for  at least 6 years</a:t>
            </a:r>
          </a:p>
          <a:p>
            <a:pPr marL="285750" indent="-285750">
              <a:buClr>
                <a:schemeClr val="bg2"/>
              </a:buClr>
              <a:buFont typeface="Arial" panose="020B0604020202020204" pitchFamily="34" charset="0"/>
              <a:buChar char="•"/>
            </a:pPr>
            <a:r>
              <a:rPr lang="en-US" sz="1600"/>
              <a:t>47% of patients continue first-line ibrutinib treatment on study with this follow-up</a:t>
            </a:r>
          </a:p>
        </p:txBody>
      </p:sp>
    </p:spTree>
    <p:extLst>
      <p:ext uri="{BB962C8B-B14F-4D97-AF65-F5344CB8AC3E}">
        <p14:creationId xmlns:p14="http://schemas.microsoft.com/office/powerpoint/2010/main" val="250168438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a:extLst>
              <a:ext uri="{FF2B5EF4-FFF2-40B4-BE49-F238E27FC236}">
                <a16:creationId xmlns:a16="http://schemas.microsoft.com/office/drawing/2014/main" id="{5E680806-6389-4918-8534-877156922BA2}"/>
              </a:ext>
            </a:extLst>
          </p:cNvPr>
          <p:cNvSpPr txBox="1"/>
          <p:nvPr/>
        </p:nvSpPr>
        <p:spPr>
          <a:xfrm>
            <a:off x="348960" y="2125585"/>
            <a:ext cx="1393330" cy="3721340"/>
          </a:xfrm>
          <a:prstGeom prst="rect">
            <a:avLst/>
          </a:prstGeom>
          <a:noFill/>
        </p:spPr>
        <p:txBody>
          <a:bodyPr wrap="none" rtlCol="0">
            <a:spAutoFit/>
          </a:bodyPr>
          <a:lstStyle/>
          <a:p>
            <a:pPr algn="r">
              <a:lnSpc>
                <a:spcPts val="1850"/>
              </a:lnSpc>
            </a:pPr>
            <a:r>
              <a:rPr lang="de-DE" sz="1200" err="1"/>
              <a:t>Diarrhea</a:t>
            </a:r>
            <a:endParaRPr lang="de-DE" sz="1200"/>
          </a:p>
          <a:p>
            <a:pPr algn="r">
              <a:lnSpc>
                <a:spcPts val="1850"/>
              </a:lnSpc>
            </a:pPr>
            <a:r>
              <a:rPr lang="de-DE" sz="1200"/>
              <a:t>Cough</a:t>
            </a:r>
          </a:p>
          <a:p>
            <a:pPr algn="r">
              <a:lnSpc>
                <a:spcPts val="1850"/>
              </a:lnSpc>
            </a:pPr>
            <a:r>
              <a:rPr lang="de-DE" sz="1200"/>
              <a:t>Fatigue</a:t>
            </a:r>
          </a:p>
          <a:p>
            <a:pPr algn="r">
              <a:lnSpc>
                <a:spcPts val="1850"/>
              </a:lnSpc>
            </a:pPr>
            <a:r>
              <a:rPr lang="de-DE" sz="1200"/>
              <a:t>Nausea</a:t>
            </a:r>
          </a:p>
          <a:p>
            <a:pPr algn="r">
              <a:lnSpc>
                <a:spcPts val="1850"/>
              </a:lnSpc>
            </a:pPr>
            <a:r>
              <a:rPr lang="de-DE" sz="1200"/>
              <a:t>URTI</a:t>
            </a:r>
          </a:p>
          <a:p>
            <a:pPr algn="r">
              <a:lnSpc>
                <a:spcPts val="1850"/>
              </a:lnSpc>
            </a:pPr>
            <a:r>
              <a:rPr lang="de-DE" sz="1200" err="1"/>
              <a:t>Peripheral</a:t>
            </a:r>
            <a:r>
              <a:rPr lang="de-DE" sz="1200"/>
              <a:t> </a:t>
            </a:r>
            <a:r>
              <a:rPr lang="de-DE" sz="1200" err="1"/>
              <a:t>edema</a:t>
            </a:r>
            <a:endParaRPr lang="de-DE" sz="1200"/>
          </a:p>
          <a:p>
            <a:pPr algn="r">
              <a:lnSpc>
                <a:spcPts val="1850"/>
              </a:lnSpc>
            </a:pPr>
            <a:r>
              <a:rPr lang="de-DE" sz="1200" err="1"/>
              <a:t>Pyrexia</a:t>
            </a:r>
            <a:endParaRPr lang="de-DE" sz="1200"/>
          </a:p>
          <a:p>
            <a:pPr algn="r">
              <a:lnSpc>
                <a:spcPts val="1850"/>
              </a:lnSpc>
            </a:pPr>
            <a:r>
              <a:rPr lang="de-DE" sz="1200" err="1"/>
              <a:t>Anemia</a:t>
            </a:r>
            <a:endParaRPr lang="de-DE" sz="1200"/>
          </a:p>
          <a:p>
            <a:pPr algn="r">
              <a:lnSpc>
                <a:spcPts val="1850"/>
              </a:lnSpc>
            </a:pPr>
            <a:r>
              <a:rPr lang="de-DE" sz="1200" err="1"/>
              <a:t>Arthralgia</a:t>
            </a:r>
            <a:endParaRPr lang="de-DE" sz="1200"/>
          </a:p>
          <a:p>
            <a:pPr algn="r">
              <a:lnSpc>
                <a:spcPts val="1850"/>
              </a:lnSpc>
            </a:pPr>
            <a:r>
              <a:rPr lang="de-DE" sz="1200" err="1"/>
              <a:t>Pneumonia</a:t>
            </a:r>
            <a:endParaRPr lang="de-DE" sz="1200"/>
          </a:p>
          <a:p>
            <a:pPr algn="r">
              <a:lnSpc>
                <a:spcPts val="1850"/>
              </a:lnSpc>
            </a:pPr>
            <a:r>
              <a:rPr lang="de-DE" sz="1200"/>
              <a:t>UTI</a:t>
            </a:r>
          </a:p>
          <a:p>
            <a:pPr algn="r">
              <a:lnSpc>
                <a:spcPts val="1850"/>
              </a:lnSpc>
            </a:pPr>
            <a:r>
              <a:rPr lang="de-DE" sz="1200" err="1"/>
              <a:t>Vomiting</a:t>
            </a:r>
            <a:endParaRPr lang="de-DE" sz="1200"/>
          </a:p>
          <a:p>
            <a:pPr algn="r">
              <a:lnSpc>
                <a:spcPts val="1850"/>
              </a:lnSpc>
            </a:pPr>
            <a:r>
              <a:rPr lang="de-DE" sz="1200" err="1"/>
              <a:t>Constipation</a:t>
            </a:r>
            <a:endParaRPr lang="de-DE" sz="1200"/>
          </a:p>
          <a:p>
            <a:pPr algn="r">
              <a:lnSpc>
                <a:spcPts val="1850"/>
              </a:lnSpc>
            </a:pPr>
            <a:r>
              <a:rPr lang="de-DE" sz="1200"/>
              <a:t>Muscle </a:t>
            </a:r>
            <a:r>
              <a:rPr lang="de-DE" sz="1200" err="1"/>
              <a:t>spasms</a:t>
            </a:r>
            <a:endParaRPr lang="de-DE" sz="1200"/>
          </a:p>
          <a:p>
            <a:pPr algn="r">
              <a:lnSpc>
                <a:spcPts val="1850"/>
              </a:lnSpc>
            </a:pPr>
            <a:r>
              <a:rPr lang="de-DE" sz="1200" err="1"/>
              <a:t>Weight</a:t>
            </a:r>
            <a:r>
              <a:rPr lang="de-DE" sz="1200"/>
              <a:t> </a:t>
            </a:r>
            <a:r>
              <a:rPr lang="de-DE" sz="1200" err="1"/>
              <a:t>loss</a:t>
            </a:r>
            <a:endParaRPr lang="en-GB" sz="1200"/>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AE, adverse event; URTI, upper respiratory tract infection; UTI, urinary tract infection. </a:t>
            </a:r>
          </a:p>
          <a:p>
            <a:r>
              <a:rPr lang="en-US" b="1">
                <a:latin typeface="Arial" panose="020B0604020202020204" pitchFamily="34" charset="0"/>
                <a:cs typeface="Arial" panose="020B0604020202020204" pitchFamily="34" charset="0"/>
              </a:rPr>
              <a:t>Barr P et al, Abstract 7523 presented at ASCO 2021.</a:t>
            </a:r>
          </a:p>
        </p:txBody>
      </p:sp>
      <p:sp>
        <p:nvSpPr>
          <p:cNvPr id="8" name="TextBox 7">
            <a:extLst>
              <a:ext uri="{FF2B5EF4-FFF2-40B4-BE49-F238E27FC236}">
                <a16:creationId xmlns:a16="http://schemas.microsoft.com/office/drawing/2014/main" id="{E065644D-C6D8-4E33-ADAB-FEE92393476F}"/>
              </a:ext>
            </a:extLst>
          </p:cNvPr>
          <p:cNvSpPr txBox="1"/>
          <p:nvPr/>
        </p:nvSpPr>
        <p:spPr>
          <a:xfrm>
            <a:off x="1742290" y="1723427"/>
            <a:ext cx="4025464" cy="307777"/>
          </a:xfrm>
          <a:prstGeom prst="rect">
            <a:avLst/>
          </a:prstGeom>
          <a:noFill/>
        </p:spPr>
        <p:txBody>
          <a:bodyPr wrap="square">
            <a:spAutoFit/>
          </a:bodyPr>
          <a:lstStyle/>
          <a:p>
            <a:pPr algn="ctr"/>
            <a:r>
              <a:rPr lang="en-US" sz="1400" b="1"/>
              <a:t>Any-grade AEs occurring in ≥20% of patients</a:t>
            </a:r>
          </a:p>
        </p:txBody>
      </p:sp>
      <p:sp>
        <p:nvSpPr>
          <p:cNvPr id="10" name="TextBox 9">
            <a:extLst>
              <a:ext uri="{FF2B5EF4-FFF2-40B4-BE49-F238E27FC236}">
                <a16:creationId xmlns:a16="http://schemas.microsoft.com/office/drawing/2014/main" id="{220EDF4D-3AA2-4C6E-93A2-C5392833B9AE}"/>
              </a:ext>
            </a:extLst>
          </p:cNvPr>
          <p:cNvSpPr txBox="1"/>
          <p:nvPr/>
        </p:nvSpPr>
        <p:spPr>
          <a:xfrm>
            <a:off x="7228627" y="1723427"/>
            <a:ext cx="4022266" cy="307777"/>
          </a:xfrm>
          <a:prstGeom prst="rect">
            <a:avLst/>
          </a:prstGeom>
          <a:noFill/>
        </p:spPr>
        <p:txBody>
          <a:bodyPr wrap="square">
            <a:spAutoFit/>
          </a:bodyPr>
          <a:lstStyle/>
          <a:p>
            <a:pPr algn="ctr"/>
            <a:r>
              <a:rPr lang="en-US" sz="1400" b="1" dirty="0"/>
              <a:t>Grade ≥3 AEs occurring in ≥5% of patients</a:t>
            </a:r>
          </a:p>
        </p:txBody>
      </p:sp>
      <p:grpSp>
        <p:nvGrpSpPr>
          <p:cNvPr id="25" name="Group 24">
            <a:extLst>
              <a:ext uri="{FF2B5EF4-FFF2-40B4-BE49-F238E27FC236}">
                <a16:creationId xmlns:a16="http://schemas.microsoft.com/office/drawing/2014/main" id="{2E5A92C5-FAD1-4031-8F6C-5ABDEA20402D}"/>
              </a:ext>
            </a:extLst>
          </p:cNvPr>
          <p:cNvGrpSpPr/>
          <p:nvPr/>
        </p:nvGrpSpPr>
        <p:grpSpPr>
          <a:xfrm>
            <a:off x="1742921" y="5790576"/>
            <a:ext cx="3999063" cy="54000"/>
            <a:chOff x="1637414" y="5533587"/>
            <a:chExt cx="3999063" cy="54000"/>
          </a:xfrm>
        </p:grpSpPr>
        <p:cxnSp>
          <p:nvCxnSpPr>
            <p:cNvPr id="15" name="Straight Connector 14">
              <a:extLst>
                <a:ext uri="{FF2B5EF4-FFF2-40B4-BE49-F238E27FC236}">
                  <a16:creationId xmlns:a16="http://schemas.microsoft.com/office/drawing/2014/main" id="{F651F1E2-BBCE-43D3-A8D6-D75C1169F1A4}"/>
                </a:ext>
              </a:extLst>
            </p:cNvPr>
            <p:cNvCxnSpPr>
              <a:cxnSpLocks/>
            </p:cNvCxnSpPr>
            <p:nvPr/>
          </p:nvCxnSpPr>
          <p:spPr>
            <a:xfrm>
              <a:off x="1637414" y="5533587"/>
              <a:ext cx="399839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845718B-852A-41BA-ADB3-E801FDCFDCAC}"/>
                </a:ext>
              </a:extLst>
            </p:cNvPr>
            <p:cNvCxnSpPr>
              <a:cxnSpLocks/>
            </p:cNvCxnSpPr>
            <p:nvPr/>
          </p:nvCxnSpPr>
          <p:spPr>
            <a:xfrm>
              <a:off x="1641225"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FB272F77-0D56-4989-B76C-141B6F0C4976}"/>
                </a:ext>
              </a:extLst>
            </p:cNvPr>
            <p:cNvCxnSpPr>
              <a:cxnSpLocks/>
            </p:cNvCxnSpPr>
            <p:nvPr/>
          </p:nvCxnSpPr>
          <p:spPr>
            <a:xfrm>
              <a:off x="2445052"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145EBD98-F2E3-4807-91F8-1C06603F9945}"/>
                </a:ext>
              </a:extLst>
            </p:cNvPr>
            <p:cNvCxnSpPr>
              <a:cxnSpLocks/>
            </p:cNvCxnSpPr>
            <p:nvPr/>
          </p:nvCxnSpPr>
          <p:spPr>
            <a:xfrm>
              <a:off x="3242897"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53D7292A-EB97-4782-97D0-150A9E086874}"/>
                </a:ext>
              </a:extLst>
            </p:cNvPr>
            <p:cNvCxnSpPr>
              <a:cxnSpLocks/>
            </p:cNvCxnSpPr>
            <p:nvPr/>
          </p:nvCxnSpPr>
          <p:spPr>
            <a:xfrm>
              <a:off x="4034805"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D39B255-F585-47DF-B37A-0A0BB4FD726A}"/>
                </a:ext>
              </a:extLst>
            </p:cNvPr>
            <p:cNvCxnSpPr>
              <a:cxnSpLocks/>
            </p:cNvCxnSpPr>
            <p:nvPr/>
          </p:nvCxnSpPr>
          <p:spPr>
            <a:xfrm>
              <a:off x="4838632"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8879106-86B8-4CBA-9F1D-E6B08904FEAC}"/>
                </a:ext>
              </a:extLst>
            </p:cNvPr>
            <p:cNvCxnSpPr>
              <a:cxnSpLocks/>
            </p:cNvCxnSpPr>
            <p:nvPr/>
          </p:nvCxnSpPr>
          <p:spPr>
            <a:xfrm>
              <a:off x="5636477"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 name="TextBox 26">
            <a:extLst>
              <a:ext uri="{FF2B5EF4-FFF2-40B4-BE49-F238E27FC236}">
                <a16:creationId xmlns:a16="http://schemas.microsoft.com/office/drawing/2014/main" id="{869FFBFA-4451-40DE-86F4-9F18731D243D}"/>
              </a:ext>
            </a:extLst>
          </p:cNvPr>
          <p:cNvSpPr txBox="1"/>
          <p:nvPr/>
        </p:nvSpPr>
        <p:spPr>
          <a:xfrm>
            <a:off x="1617525" y="5856589"/>
            <a:ext cx="269625" cy="276999"/>
          </a:xfrm>
          <a:prstGeom prst="rect">
            <a:avLst/>
          </a:prstGeom>
          <a:noFill/>
        </p:spPr>
        <p:txBody>
          <a:bodyPr wrap="none" rtlCol="0">
            <a:spAutoFit/>
          </a:bodyPr>
          <a:lstStyle/>
          <a:p>
            <a:pPr algn="ctr"/>
            <a:r>
              <a:rPr lang="de-DE" sz="1200"/>
              <a:t>0</a:t>
            </a:r>
            <a:endParaRPr lang="en-GB" sz="1200"/>
          </a:p>
        </p:txBody>
      </p:sp>
      <p:sp>
        <p:nvSpPr>
          <p:cNvPr id="28" name="TextBox 27">
            <a:extLst>
              <a:ext uri="{FF2B5EF4-FFF2-40B4-BE49-F238E27FC236}">
                <a16:creationId xmlns:a16="http://schemas.microsoft.com/office/drawing/2014/main" id="{553E3CA4-C4ED-4955-ABA8-0D81359E5B3D}"/>
              </a:ext>
            </a:extLst>
          </p:cNvPr>
          <p:cNvSpPr txBox="1"/>
          <p:nvPr/>
        </p:nvSpPr>
        <p:spPr>
          <a:xfrm>
            <a:off x="2384410" y="5844576"/>
            <a:ext cx="354584" cy="276999"/>
          </a:xfrm>
          <a:prstGeom prst="rect">
            <a:avLst/>
          </a:prstGeom>
          <a:noFill/>
        </p:spPr>
        <p:txBody>
          <a:bodyPr wrap="none" rtlCol="0">
            <a:spAutoFit/>
          </a:bodyPr>
          <a:lstStyle/>
          <a:p>
            <a:pPr algn="ctr"/>
            <a:r>
              <a:rPr lang="de-DE" sz="1200"/>
              <a:t>20</a:t>
            </a:r>
            <a:endParaRPr lang="en-GB" sz="1200"/>
          </a:p>
        </p:txBody>
      </p:sp>
      <p:sp>
        <p:nvSpPr>
          <p:cNvPr id="29" name="TextBox 28">
            <a:extLst>
              <a:ext uri="{FF2B5EF4-FFF2-40B4-BE49-F238E27FC236}">
                <a16:creationId xmlns:a16="http://schemas.microsoft.com/office/drawing/2014/main" id="{69F9CCE0-55D0-443E-802F-8E57FBE5E63C}"/>
              </a:ext>
            </a:extLst>
          </p:cNvPr>
          <p:cNvSpPr txBox="1"/>
          <p:nvPr/>
        </p:nvSpPr>
        <p:spPr>
          <a:xfrm>
            <a:off x="3171112" y="5856588"/>
            <a:ext cx="354584" cy="276999"/>
          </a:xfrm>
          <a:prstGeom prst="rect">
            <a:avLst/>
          </a:prstGeom>
          <a:noFill/>
        </p:spPr>
        <p:txBody>
          <a:bodyPr wrap="none" rtlCol="0">
            <a:spAutoFit/>
          </a:bodyPr>
          <a:lstStyle/>
          <a:p>
            <a:pPr algn="ctr"/>
            <a:r>
              <a:rPr lang="de-DE" sz="1200"/>
              <a:t>40</a:t>
            </a:r>
            <a:endParaRPr lang="en-GB" sz="1200"/>
          </a:p>
        </p:txBody>
      </p:sp>
      <p:sp>
        <p:nvSpPr>
          <p:cNvPr id="30" name="TextBox 29">
            <a:extLst>
              <a:ext uri="{FF2B5EF4-FFF2-40B4-BE49-F238E27FC236}">
                <a16:creationId xmlns:a16="http://schemas.microsoft.com/office/drawing/2014/main" id="{7ECB3B2E-9038-4585-A1BE-898ADA6DD685}"/>
              </a:ext>
            </a:extLst>
          </p:cNvPr>
          <p:cNvSpPr txBox="1"/>
          <p:nvPr/>
        </p:nvSpPr>
        <p:spPr>
          <a:xfrm>
            <a:off x="3957814" y="5867700"/>
            <a:ext cx="354584" cy="276999"/>
          </a:xfrm>
          <a:prstGeom prst="rect">
            <a:avLst/>
          </a:prstGeom>
          <a:noFill/>
        </p:spPr>
        <p:txBody>
          <a:bodyPr wrap="none" rtlCol="0">
            <a:spAutoFit/>
          </a:bodyPr>
          <a:lstStyle/>
          <a:p>
            <a:pPr algn="ctr"/>
            <a:r>
              <a:rPr lang="de-DE" sz="1200"/>
              <a:t>60</a:t>
            </a:r>
            <a:endParaRPr lang="en-GB" sz="1200"/>
          </a:p>
        </p:txBody>
      </p:sp>
      <p:sp>
        <p:nvSpPr>
          <p:cNvPr id="31" name="TextBox 30">
            <a:extLst>
              <a:ext uri="{FF2B5EF4-FFF2-40B4-BE49-F238E27FC236}">
                <a16:creationId xmlns:a16="http://schemas.microsoft.com/office/drawing/2014/main" id="{939FC02F-C34D-4C78-BCE6-C249E9D4C23A}"/>
              </a:ext>
            </a:extLst>
          </p:cNvPr>
          <p:cNvSpPr txBox="1"/>
          <p:nvPr/>
        </p:nvSpPr>
        <p:spPr>
          <a:xfrm>
            <a:off x="4766847" y="5856612"/>
            <a:ext cx="354584" cy="276999"/>
          </a:xfrm>
          <a:prstGeom prst="rect">
            <a:avLst/>
          </a:prstGeom>
          <a:noFill/>
        </p:spPr>
        <p:txBody>
          <a:bodyPr wrap="none" rtlCol="0">
            <a:spAutoFit/>
          </a:bodyPr>
          <a:lstStyle/>
          <a:p>
            <a:pPr algn="ctr"/>
            <a:r>
              <a:rPr lang="de-DE" sz="1200"/>
              <a:t>80</a:t>
            </a:r>
            <a:endParaRPr lang="en-GB" sz="1200"/>
          </a:p>
        </p:txBody>
      </p:sp>
      <p:sp>
        <p:nvSpPr>
          <p:cNvPr id="32" name="TextBox 31">
            <a:extLst>
              <a:ext uri="{FF2B5EF4-FFF2-40B4-BE49-F238E27FC236}">
                <a16:creationId xmlns:a16="http://schemas.microsoft.com/office/drawing/2014/main" id="{8F2830F8-C755-44A8-8F6A-71B80AD84F3C}"/>
              </a:ext>
            </a:extLst>
          </p:cNvPr>
          <p:cNvSpPr txBox="1"/>
          <p:nvPr/>
        </p:nvSpPr>
        <p:spPr>
          <a:xfrm>
            <a:off x="5514472" y="5837754"/>
            <a:ext cx="439544" cy="276999"/>
          </a:xfrm>
          <a:prstGeom prst="rect">
            <a:avLst/>
          </a:prstGeom>
          <a:noFill/>
        </p:spPr>
        <p:txBody>
          <a:bodyPr wrap="none" rtlCol="0">
            <a:spAutoFit/>
          </a:bodyPr>
          <a:lstStyle/>
          <a:p>
            <a:pPr algn="ctr"/>
            <a:r>
              <a:rPr lang="de-DE" sz="1200"/>
              <a:t>100</a:t>
            </a:r>
            <a:endParaRPr lang="en-GB" sz="1200"/>
          </a:p>
        </p:txBody>
      </p:sp>
      <p:sp>
        <p:nvSpPr>
          <p:cNvPr id="34" name="TextBox 33">
            <a:extLst>
              <a:ext uri="{FF2B5EF4-FFF2-40B4-BE49-F238E27FC236}">
                <a16:creationId xmlns:a16="http://schemas.microsoft.com/office/drawing/2014/main" id="{38FEED0D-D532-4E6E-B9F2-782C9B0198F3}"/>
              </a:ext>
            </a:extLst>
          </p:cNvPr>
          <p:cNvSpPr txBox="1"/>
          <p:nvPr/>
        </p:nvSpPr>
        <p:spPr>
          <a:xfrm>
            <a:off x="4261177" y="3973927"/>
            <a:ext cx="1399742" cy="1772088"/>
          </a:xfrm>
          <a:prstGeom prst="rect">
            <a:avLst/>
          </a:prstGeom>
          <a:noFill/>
        </p:spPr>
        <p:txBody>
          <a:bodyPr wrap="none" rtlCol="0">
            <a:spAutoFit/>
          </a:bodyPr>
          <a:lstStyle/>
          <a:p>
            <a:pPr>
              <a:lnSpc>
                <a:spcPts val="1850"/>
              </a:lnSpc>
            </a:pPr>
            <a:r>
              <a:rPr lang="de-DE" sz="1200"/>
              <a:t>0-1 </a:t>
            </a:r>
            <a:r>
              <a:rPr lang="de-DE" sz="1200" err="1"/>
              <a:t>years</a:t>
            </a:r>
            <a:r>
              <a:rPr lang="de-DE" sz="1200"/>
              <a:t> (n=135)</a:t>
            </a:r>
          </a:p>
          <a:p>
            <a:pPr>
              <a:lnSpc>
                <a:spcPts val="1850"/>
              </a:lnSpc>
            </a:pPr>
            <a:r>
              <a:rPr lang="de-DE" sz="1200"/>
              <a:t>1-2 </a:t>
            </a:r>
            <a:r>
              <a:rPr lang="de-DE" sz="1200" err="1"/>
              <a:t>years</a:t>
            </a:r>
            <a:r>
              <a:rPr lang="de-DE" sz="1200"/>
              <a:t> (n=123)</a:t>
            </a:r>
          </a:p>
          <a:p>
            <a:pPr>
              <a:lnSpc>
                <a:spcPts val="1850"/>
              </a:lnSpc>
            </a:pPr>
            <a:r>
              <a:rPr lang="de-DE" sz="1200"/>
              <a:t>2-3 </a:t>
            </a:r>
            <a:r>
              <a:rPr lang="de-DE" sz="1200" err="1"/>
              <a:t>years</a:t>
            </a:r>
            <a:r>
              <a:rPr lang="de-DE" sz="1200"/>
              <a:t> (n=111)</a:t>
            </a:r>
          </a:p>
          <a:p>
            <a:pPr>
              <a:lnSpc>
                <a:spcPts val="1850"/>
              </a:lnSpc>
            </a:pPr>
            <a:r>
              <a:rPr lang="de-DE" sz="1200"/>
              <a:t>3-4 </a:t>
            </a:r>
            <a:r>
              <a:rPr lang="de-DE" sz="1200" err="1"/>
              <a:t>years</a:t>
            </a:r>
            <a:r>
              <a:rPr lang="de-DE" sz="1200"/>
              <a:t> (n=100)</a:t>
            </a:r>
          </a:p>
          <a:p>
            <a:pPr>
              <a:lnSpc>
                <a:spcPts val="1850"/>
              </a:lnSpc>
            </a:pPr>
            <a:r>
              <a:rPr lang="de-DE" sz="1200"/>
              <a:t>4-5 </a:t>
            </a:r>
            <a:r>
              <a:rPr lang="de-DE" sz="1200" err="1"/>
              <a:t>years</a:t>
            </a:r>
            <a:r>
              <a:rPr lang="de-DE" sz="1200"/>
              <a:t> (n=89)</a:t>
            </a:r>
          </a:p>
          <a:p>
            <a:pPr>
              <a:lnSpc>
                <a:spcPts val="1850"/>
              </a:lnSpc>
            </a:pPr>
            <a:r>
              <a:rPr lang="de-DE" sz="1200"/>
              <a:t>5-6 </a:t>
            </a:r>
            <a:r>
              <a:rPr lang="de-DE" sz="1200" err="1"/>
              <a:t>years</a:t>
            </a:r>
            <a:r>
              <a:rPr lang="de-DE" sz="1200"/>
              <a:t> (n=79)</a:t>
            </a:r>
          </a:p>
          <a:p>
            <a:pPr>
              <a:lnSpc>
                <a:spcPts val="1850"/>
              </a:lnSpc>
            </a:pPr>
            <a:r>
              <a:rPr lang="de-DE" sz="1200"/>
              <a:t>6-7 </a:t>
            </a:r>
            <a:r>
              <a:rPr lang="de-DE" sz="1200" err="1"/>
              <a:t>years</a:t>
            </a:r>
            <a:r>
              <a:rPr lang="de-DE" sz="1200"/>
              <a:t> (n=70)</a:t>
            </a:r>
            <a:endParaRPr lang="en-GB" sz="1200"/>
          </a:p>
        </p:txBody>
      </p:sp>
      <p:sp>
        <p:nvSpPr>
          <p:cNvPr id="35" name="Rectangle 34">
            <a:extLst>
              <a:ext uri="{FF2B5EF4-FFF2-40B4-BE49-F238E27FC236}">
                <a16:creationId xmlns:a16="http://schemas.microsoft.com/office/drawing/2014/main" id="{AF71FBF8-C7AB-406E-B21A-B9FF5FB78B56}"/>
              </a:ext>
            </a:extLst>
          </p:cNvPr>
          <p:cNvSpPr/>
          <p:nvPr/>
        </p:nvSpPr>
        <p:spPr>
          <a:xfrm>
            <a:off x="4139588" y="4099754"/>
            <a:ext cx="108000" cy="10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a:extLst>
              <a:ext uri="{FF2B5EF4-FFF2-40B4-BE49-F238E27FC236}">
                <a16:creationId xmlns:a16="http://schemas.microsoft.com/office/drawing/2014/main" id="{AB589AFE-EBAC-499C-BDF1-50542AF4DF20}"/>
              </a:ext>
            </a:extLst>
          </p:cNvPr>
          <p:cNvSpPr/>
          <p:nvPr/>
        </p:nvSpPr>
        <p:spPr>
          <a:xfrm>
            <a:off x="4139588" y="4339151"/>
            <a:ext cx="108000" cy="10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a:extLst>
              <a:ext uri="{FF2B5EF4-FFF2-40B4-BE49-F238E27FC236}">
                <a16:creationId xmlns:a16="http://schemas.microsoft.com/office/drawing/2014/main" id="{43A4146F-88C7-49FE-9A97-8BD3B6163D06}"/>
              </a:ext>
            </a:extLst>
          </p:cNvPr>
          <p:cNvSpPr/>
          <p:nvPr/>
        </p:nvSpPr>
        <p:spPr>
          <a:xfrm>
            <a:off x="4139588" y="4578548"/>
            <a:ext cx="108000" cy="108000"/>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a:extLst>
              <a:ext uri="{FF2B5EF4-FFF2-40B4-BE49-F238E27FC236}">
                <a16:creationId xmlns:a16="http://schemas.microsoft.com/office/drawing/2014/main" id="{BFB34396-46FD-4B88-AFB3-12D441EF54C7}"/>
              </a:ext>
            </a:extLst>
          </p:cNvPr>
          <p:cNvSpPr/>
          <p:nvPr/>
        </p:nvSpPr>
        <p:spPr>
          <a:xfrm>
            <a:off x="4139588" y="4817945"/>
            <a:ext cx="108000" cy="10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a:extLst>
              <a:ext uri="{FF2B5EF4-FFF2-40B4-BE49-F238E27FC236}">
                <a16:creationId xmlns:a16="http://schemas.microsoft.com/office/drawing/2014/main" id="{CCB29A1C-9B57-48D0-AF64-56B6BE0EF825}"/>
              </a:ext>
            </a:extLst>
          </p:cNvPr>
          <p:cNvSpPr/>
          <p:nvPr/>
        </p:nvSpPr>
        <p:spPr>
          <a:xfrm>
            <a:off x="4139588" y="5057342"/>
            <a:ext cx="108000" cy="10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a:extLst>
              <a:ext uri="{FF2B5EF4-FFF2-40B4-BE49-F238E27FC236}">
                <a16:creationId xmlns:a16="http://schemas.microsoft.com/office/drawing/2014/main" id="{FF7BA315-DD5C-4C52-AA71-472764CC54B9}"/>
              </a:ext>
            </a:extLst>
          </p:cNvPr>
          <p:cNvSpPr/>
          <p:nvPr/>
        </p:nvSpPr>
        <p:spPr>
          <a:xfrm>
            <a:off x="4139588" y="5296739"/>
            <a:ext cx="108000" cy="10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a:extLst>
              <a:ext uri="{FF2B5EF4-FFF2-40B4-BE49-F238E27FC236}">
                <a16:creationId xmlns:a16="http://schemas.microsoft.com/office/drawing/2014/main" id="{C4DF94DD-858A-4CE6-AC54-165D2D3D762C}"/>
              </a:ext>
            </a:extLst>
          </p:cNvPr>
          <p:cNvSpPr/>
          <p:nvPr/>
        </p:nvSpPr>
        <p:spPr>
          <a:xfrm>
            <a:off x="4139588" y="5536136"/>
            <a:ext cx="108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2" name="Straight Connector 41">
            <a:extLst>
              <a:ext uri="{FF2B5EF4-FFF2-40B4-BE49-F238E27FC236}">
                <a16:creationId xmlns:a16="http://schemas.microsoft.com/office/drawing/2014/main" id="{7DF8162E-38DD-463B-A9FB-CF124026DA90}"/>
              </a:ext>
            </a:extLst>
          </p:cNvPr>
          <p:cNvCxnSpPr>
            <a:cxnSpLocks/>
          </p:cNvCxnSpPr>
          <p:nvPr/>
        </p:nvCxnSpPr>
        <p:spPr>
          <a:xfrm>
            <a:off x="7229402" y="2073704"/>
            <a:ext cx="3198" cy="37176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665070AC-325F-4827-A6AF-0CC1A0296189}"/>
              </a:ext>
            </a:extLst>
          </p:cNvPr>
          <p:cNvGrpSpPr/>
          <p:nvPr/>
        </p:nvGrpSpPr>
        <p:grpSpPr>
          <a:xfrm>
            <a:off x="7230033" y="5791902"/>
            <a:ext cx="3999063" cy="54000"/>
            <a:chOff x="1637414" y="5533587"/>
            <a:chExt cx="3999063" cy="54000"/>
          </a:xfrm>
        </p:grpSpPr>
        <p:cxnSp>
          <p:nvCxnSpPr>
            <p:cNvPr id="44" name="Straight Connector 43">
              <a:extLst>
                <a:ext uri="{FF2B5EF4-FFF2-40B4-BE49-F238E27FC236}">
                  <a16:creationId xmlns:a16="http://schemas.microsoft.com/office/drawing/2014/main" id="{C4BA411E-E3AE-49C2-8E04-5D512B2715DC}"/>
                </a:ext>
              </a:extLst>
            </p:cNvPr>
            <p:cNvCxnSpPr>
              <a:cxnSpLocks/>
            </p:cNvCxnSpPr>
            <p:nvPr/>
          </p:nvCxnSpPr>
          <p:spPr>
            <a:xfrm>
              <a:off x="1637414" y="5533587"/>
              <a:ext cx="399839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EA1A1E2-5D52-49A4-9405-8DE6279BADAE}"/>
                </a:ext>
              </a:extLst>
            </p:cNvPr>
            <p:cNvCxnSpPr>
              <a:cxnSpLocks/>
            </p:cNvCxnSpPr>
            <p:nvPr/>
          </p:nvCxnSpPr>
          <p:spPr>
            <a:xfrm>
              <a:off x="1641225"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51EF036-5A76-4CB2-86BC-A7AC41E42342}"/>
                </a:ext>
              </a:extLst>
            </p:cNvPr>
            <p:cNvCxnSpPr>
              <a:cxnSpLocks/>
            </p:cNvCxnSpPr>
            <p:nvPr/>
          </p:nvCxnSpPr>
          <p:spPr>
            <a:xfrm>
              <a:off x="2445052"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2B8A497-F405-437D-A6B6-5C48DA19251E}"/>
                </a:ext>
              </a:extLst>
            </p:cNvPr>
            <p:cNvCxnSpPr>
              <a:cxnSpLocks/>
            </p:cNvCxnSpPr>
            <p:nvPr/>
          </p:nvCxnSpPr>
          <p:spPr>
            <a:xfrm>
              <a:off x="3242897"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9ECFA066-83B5-40C8-8CCE-8876E80437C2}"/>
                </a:ext>
              </a:extLst>
            </p:cNvPr>
            <p:cNvCxnSpPr>
              <a:cxnSpLocks/>
            </p:cNvCxnSpPr>
            <p:nvPr/>
          </p:nvCxnSpPr>
          <p:spPr>
            <a:xfrm>
              <a:off x="4034805"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5BA09750-B960-4657-9917-5EF1774EB281}"/>
                </a:ext>
              </a:extLst>
            </p:cNvPr>
            <p:cNvCxnSpPr>
              <a:cxnSpLocks/>
            </p:cNvCxnSpPr>
            <p:nvPr/>
          </p:nvCxnSpPr>
          <p:spPr>
            <a:xfrm>
              <a:off x="4838632"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22FE1478-0A92-4F14-9349-8174171960E3}"/>
                </a:ext>
              </a:extLst>
            </p:cNvPr>
            <p:cNvCxnSpPr>
              <a:cxnSpLocks/>
            </p:cNvCxnSpPr>
            <p:nvPr/>
          </p:nvCxnSpPr>
          <p:spPr>
            <a:xfrm>
              <a:off x="5636477" y="5533587"/>
              <a:ext cx="0" cy="5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5611915A-0170-434A-B80D-270483740773}"/>
              </a:ext>
            </a:extLst>
          </p:cNvPr>
          <p:cNvSpPr txBox="1"/>
          <p:nvPr/>
        </p:nvSpPr>
        <p:spPr>
          <a:xfrm>
            <a:off x="6288487" y="2224631"/>
            <a:ext cx="958917" cy="310150"/>
          </a:xfrm>
          <a:prstGeom prst="rect">
            <a:avLst/>
          </a:prstGeom>
          <a:noFill/>
        </p:spPr>
        <p:txBody>
          <a:bodyPr wrap="none" rtlCol="0">
            <a:spAutoFit/>
          </a:bodyPr>
          <a:lstStyle/>
          <a:p>
            <a:pPr algn="r">
              <a:lnSpc>
                <a:spcPts val="1850"/>
              </a:lnSpc>
            </a:pPr>
            <a:r>
              <a:rPr lang="de-DE" sz="1200" err="1"/>
              <a:t>Pneumonia</a:t>
            </a:r>
            <a:endParaRPr lang="en-GB" sz="1200"/>
          </a:p>
        </p:txBody>
      </p:sp>
      <p:sp>
        <p:nvSpPr>
          <p:cNvPr id="52" name="TextBox 51">
            <a:extLst>
              <a:ext uri="{FF2B5EF4-FFF2-40B4-BE49-F238E27FC236}">
                <a16:creationId xmlns:a16="http://schemas.microsoft.com/office/drawing/2014/main" id="{3D4ECBAB-1F01-4FC7-BCE5-513450E00F4C}"/>
              </a:ext>
            </a:extLst>
          </p:cNvPr>
          <p:cNvSpPr txBox="1"/>
          <p:nvPr/>
        </p:nvSpPr>
        <p:spPr>
          <a:xfrm>
            <a:off x="7104637" y="5857915"/>
            <a:ext cx="269625" cy="276999"/>
          </a:xfrm>
          <a:prstGeom prst="rect">
            <a:avLst/>
          </a:prstGeom>
          <a:noFill/>
        </p:spPr>
        <p:txBody>
          <a:bodyPr wrap="none" rtlCol="0">
            <a:spAutoFit/>
          </a:bodyPr>
          <a:lstStyle/>
          <a:p>
            <a:pPr algn="ctr"/>
            <a:r>
              <a:rPr lang="de-DE" sz="1200"/>
              <a:t>0</a:t>
            </a:r>
            <a:endParaRPr lang="en-GB" sz="1200"/>
          </a:p>
        </p:txBody>
      </p:sp>
      <p:sp>
        <p:nvSpPr>
          <p:cNvPr id="53" name="TextBox 52">
            <a:extLst>
              <a:ext uri="{FF2B5EF4-FFF2-40B4-BE49-F238E27FC236}">
                <a16:creationId xmlns:a16="http://schemas.microsoft.com/office/drawing/2014/main" id="{8B78C4C8-2E50-44C7-95AD-32DFFC3C10AB}"/>
              </a:ext>
            </a:extLst>
          </p:cNvPr>
          <p:cNvSpPr txBox="1"/>
          <p:nvPr/>
        </p:nvSpPr>
        <p:spPr>
          <a:xfrm>
            <a:off x="7871522" y="5845902"/>
            <a:ext cx="354584" cy="276999"/>
          </a:xfrm>
          <a:prstGeom prst="rect">
            <a:avLst/>
          </a:prstGeom>
          <a:noFill/>
        </p:spPr>
        <p:txBody>
          <a:bodyPr wrap="none" rtlCol="0">
            <a:spAutoFit/>
          </a:bodyPr>
          <a:lstStyle/>
          <a:p>
            <a:pPr algn="ctr"/>
            <a:r>
              <a:rPr lang="de-DE" sz="1200"/>
              <a:t>20</a:t>
            </a:r>
            <a:endParaRPr lang="en-GB" sz="1200"/>
          </a:p>
        </p:txBody>
      </p:sp>
      <p:sp>
        <p:nvSpPr>
          <p:cNvPr id="54" name="TextBox 53">
            <a:extLst>
              <a:ext uri="{FF2B5EF4-FFF2-40B4-BE49-F238E27FC236}">
                <a16:creationId xmlns:a16="http://schemas.microsoft.com/office/drawing/2014/main" id="{42E307FF-951A-4DBC-941C-AF7C18B6D251}"/>
              </a:ext>
            </a:extLst>
          </p:cNvPr>
          <p:cNvSpPr txBox="1"/>
          <p:nvPr/>
        </p:nvSpPr>
        <p:spPr>
          <a:xfrm>
            <a:off x="8658224" y="5857914"/>
            <a:ext cx="354584" cy="276999"/>
          </a:xfrm>
          <a:prstGeom prst="rect">
            <a:avLst/>
          </a:prstGeom>
          <a:noFill/>
        </p:spPr>
        <p:txBody>
          <a:bodyPr wrap="none" rtlCol="0">
            <a:spAutoFit/>
          </a:bodyPr>
          <a:lstStyle/>
          <a:p>
            <a:pPr algn="ctr"/>
            <a:r>
              <a:rPr lang="de-DE" sz="1200"/>
              <a:t>40</a:t>
            </a:r>
            <a:endParaRPr lang="en-GB" sz="1200"/>
          </a:p>
        </p:txBody>
      </p:sp>
      <p:sp>
        <p:nvSpPr>
          <p:cNvPr id="55" name="TextBox 54">
            <a:extLst>
              <a:ext uri="{FF2B5EF4-FFF2-40B4-BE49-F238E27FC236}">
                <a16:creationId xmlns:a16="http://schemas.microsoft.com/office/drawing/2014/main" id="{6C6D8910-65F3-4DC9-8CE1-F626EC40908E}"/>
              </a:ext>
            </a:extLst>
          </p:cNvPr>
          <p:cNvSpPr txBox="1"/>
          <p:nvPr/>
        </p:nvSpPr>
        <p:spPr>
          <a:xfrm>
            <a:off x="9444926" y="5869026"/>
            <a:ext cx="354584" cy="276999"/>
          </a:xfrm>
          <a:prstGeom prst="rect">
            <a:avLst/>
          </a:prstGeom>
          <a:noFill/>
        </p:spPr>
        <p:txBody>
          <a:bodyPr wrap="none" rtlCol="0">
            <a:spAutoFit/>
          </a:bodyPr>
          <a:lstStyle/>
          <a:p>
            <a:pPr algn="ctr"/>
            <a:r>
              <a:rPr lang="de-DE" sz="1200"/>
              <a:t>60</a:t>
            </a:r>
            <a:endParaRPr lang="en-GB" sz="1200"/>
          </a:p>
        </p:txBody>
      </p:sp>
      <p:sp>
        <p:nvSpPr>
          <p:cNvPr id="56" name="TextBox 55">
            <a:extLst>
              <a:ext uri="{FF2B5EF4-FFF2-40B4-BE49-F238E27FC236}">
                <a16:creationId xmlns:a16="http://schemas.microsoft.com/office/drawing/2014/main" id="{4976F0D7-077B-4781-9483-388D0DB6C816}"/>
              </a:ext>
            </a:extLst>
          </p:cNvPr>
          <p:cNvSpPr txBox="1"/>
          <p:nvPr/>
        </p:nvSpPr>
        <p:spPr>
          <a:xfrm>
            <a:off x="10253959" y="5857938"/>
            <a:ext cx="354584" cy="276999"/>
          </a:xfrm>
          <a:prstGeom prst="rect">
            <a:avLst/>
          </a:prstGeom>
          <a:noFill/>
        </p:spPr>
        <p:txBody>
          <a:bodyPr wrap="none" rtlCol="0">
            <a:spAutoFit/>
          </a:bodyPr>
          <a:lstStyle/>
          <a:p>
            <a:pPr algn="ctr"/>
            <a:r>
              <a:rPr lang="de-DE" sz="1200"/>
              <a:t>80</a:t>
            </a:r>
            <a:endParaRPr lang="en-GB" sz="1200"/>
          </a:p>
        </p:txBody>
      </p:sp>
      <p:sp>
        <p:nvSpPr>
          <p:cNvPr id="57" name="TextBox 56">
            <a:extLst>
              <a:ext uri="{FF2B5EF4-FFF2-40B4-BE49-F238E27FC236}">
                <a16:creationId xmlns:a16="http://schemas.microsoft.com/office/drawing/2014/main" id="{E636268C-4863-4A2C-B23D-91A5C229E408}"/>
              </a:ext>
            </a:extLst>
          </p:cNvPr>
          <p:cNvSpPr txBox="1"/>
          <p:nvPr/>
        </p:nvSpPr>
        <p:spPr>
          <a:xfrm>
            <a:off x="11001584" y="5839080"/>
            <a:ext cx="439544" cy="276999"/>
          </a:xfrm>
          <a:prstGeom prst="rect">
            <a:avLst/>
          </a:prstGeom>
          <a:noFill/>
        </p:spPr>
        <p:txBody>
          <a:bodyPr wrap="none" rtlCol="0">
            <a:spAutoFit/>
          </a:bodyPr>
          <a:lstStyle/>
          <a:p>
            <a:pPr algn="ctr"/>
            <a:r>
              <a:rPr lang="de-DE" sz="1200"/>
              <a:t>100</a:t>
            </a:r>
            <a:endParaRPr lang="en-GB" sz="1200"/>
          </a:p>
        </p:txBody>
      </p:sp>
      <p:sp>
        <p:nvSpPr>
          <p:cNvPr id="58" name="TextBox 57">
            <a:extLst>
              <a:ext uri="{FF2B5EF4-FFF2-40B4-BE49-F238E27FC236}">
                <a16:creationId xmlns:a16="http://schemas.microsoft.com/office/drawing/2014/main" id="{6D6CAC3C-A451-44A7-84A8-077DC47DDF29}"/>
              </a:ext>
            </a:extLst>
          </p:cNvPr>
          <p:cNvSpPr txBox="1"/>
          <p:nvPr/>
        </p:nvSpPr>
        <p:spPr>
          <a:xfrm>
            <a:off x="9748289" y="3975253"/>
            <a:ext cx="1399742" cy="1772088"/>
          </a:xfrm>
          <a:prstGeom prst="rect">
            <a:avLst/>
          </a:prstGeom>
          <a:noFill/>
        </p:spPr>
        <p:txBody>
          <a:bodyPr wrap="none" rtlCol="0">
            <a:spAutoFit/>
          </a:bodyPr>
          <a:lstStyle/>
          <a:p>
            <a:pPr>
              <a:lnSpc>
                <a:spcPts val="1850"/>
              </a:lnSpc>
            </a:pPr>
            <a:r>
              <a:rPr lang="de-DE" sz="1200"/>
              <a:t>0-1 </a:t>
            </a:r>
            <a:r>
              <a:rPr lang="de-DE" sz="1200" err="1"/>
              <a:t>years</a:t>
            </a:r>
            <a:r>
              <a:rPr lang="de-DE" sz="1200"/>
              <a:t> (n=135)</a:t>
            </a:r>
          </a:p>
          <a:p>
            <a:pPr>
              <a:lnSpc>
                <a:spcPts val="1850"/>
              </a:lnSpc>
            </a:pPr>
            <a:r>
              <a:rPr lang="de-DE" sz="1200"/>
              <a:t>1-2 </a:t>
            </a:r>
            <a:r>
              <a:rPr lang="de-DE" sz="1200" err="1"/>
              <a:t>years</a:t>
            </a:r>
            <a:r>
              <a:rPr lang="de-DE" sz="1200"/>
              <a:t> (n=123)</a:t>
            </a:r>
          </a:p>
          <a:p>
            <a:pPr>
              <a:lnSpc>
                <a:spcPts val="1850"/>
              </a:lnSpc>
            </a:pPr>
            <a:r>
              <a:rPr lang="de-DE" sz="1200"/>
              <a:t>2-3 </a:t>
            </a:r>
            <a:r>
              <a:rPr lang="de-DE" sz="1200" err="1"/>
              <a:t>years</a:t>
            </a:r>
            <a:r>
              <a:rPr lang="de-DE" sz="1200"/>
              <a:t> (n=111)</a:t>
            </a:r>
          </a:p>
          <a:p>
            <a:pPr>
              <a:lnSpc>
                <a:spcPts val="1850"/>
              </a:lnSpc>
            </a:pPr>
            <a:r>
              <a:rPr lang="de-DE" sz="1200"/>
              <a:t>3-4 </a:t>
            </a:r>
            <a:r>
              <a:rPr lang="de-DE" sz="1200" err="1"/>
              <a:t>years</a:t>
            </a:r>
            <a:r>
              <a:rPr lang="de-DE" sz="1200"/>
              <a:t> (n=100)</a:t>
            </a:r>
          </a:p>
          <a:p>
            <a:pPr>
              <a:lnSpc>
                <a:spcPts val="1850"/>
              </a:lnSpc>
            </a:pPr>
            <a:r>
              <a:rPr lang="de-DE" sz="1200"/>
              <a:t>4-5 </a:t>
            </a:r>
            <a:r>
              <a:rPr lang="de-DE" sz="1200" err="1"/>
              <a:t>years</a:t>
            </a:r>
            <a:r>
              <a:rPr lang="de-DE" sz="1200"/>
              <a:t> (n=89)</a:t>
            </a:r>
          </a:p>
          <a:p>
            <a:pPr>
              <a:lnSpc>
                <a:spcPts val="1850"/>
              </a:lnSpc>
            </a:pPr>
            <a:r>
              <a:rPr lang="de-DE" sz="1200"/>
              <a:t>5-6 </a:t>
            </a:r>
            <a:r>
              <a:rPr lang="de-DE" sz="1200" err="1"/>
              <a:t>years</a:t>
            </a:r>
            <a:r>
              <a:rPr lang="de-DE" sz="1200"/>
              <a:t> (n=79)</a:t>
            </a:r>
          </a:p>
          <a:p>
            <a:pPr>
              <a:lnSpc>
                <a:spcPts val="1850"/>
              </a:lnSpc>
            </a:pPr>
            <a:r>
              <a:rPr lang="de-DE" sz="1200"/>
              <a:t>6-7 </a:t>
            </a:r>
            <a:r>
              <a:rPr lang="de-DE" sz="1200" err="1"/>
              <a:t>years</a:t>
            </a:r>
            <a:r>
              <a:rPr lang="de-DE" sz="1200"/>
              <a:t> (n=70)</a:t>
            </a:r>
            <a:endParaRPr lang="en-GB" sz="1200"/>
          </a:p>
        </p:txBody>
      </p:sp>
      <p:sp>
        <p:nvSpPr>
          <p:cNvPr id="59" name="Rectangle 58">
            <a:extLst>
              <a:ext uri="{FF2B5EF4-FFF2-40B4-BE49-F238E27FC236}">
                <a16:creationId xmlns:a16="http://schemas.microsoft.com/office/drawing/2014/main" id="{BE1C2CED-DA62-4E5D-A983-BBB4FF53E4D6}"/>
              </a:ext>
            </a:extLst>
          </p:cNvPr>
          <p:cNvSpPr/>
          <p:nvPr/>
        </p:nvSpPr>
        <p:spPr>
          <a:xfrm>
            <a:off x="9626700" y="4101080"/>
            <a:ext cx="108000" cy="108000"/>
          </a:xfrm>
          <a:prstGeom prst="rect">
            <a:avLst/>
          </a:prstGeom>
          <a:solidFill>
            <a:srgbClr val="4E4F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ectangle 59">
            <a:extLst>
              <a:ext uri="{FF2B5EF4-FFF2-40B4-BE49-F238E27FC236}">
                <a16:creationId xmlns:a16="http://schemas.microsoft.com/office/drawing/2014/main" id="{DB0802BE-4A13-4525-AE25-201654094F1A}"/>
              </a:ext>
            </a:extLst>
          </p:cNvPr>
          <p:cNvSpPr/>
          <p:nvPr/>
        </p:nvSpPr>
        <p:spPr>
          <a:xfrm>
            <a:off x="9626700" y="4340477"/>
            <a:ext cx="108000" cy="108000"/>
          </a:xfrm>
          <a:prstGeom prst="rect">
            <a:avLst/>
          </a:prstGeom>
          <a:solidFill>
            <a:srgbClr val="002A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ectangle 60">
            <a:extLst>
              <a:ext uri="{FF2B5EF4-FFF2-40B4-BE49-F238E27FC236}">
                <a16:creationId xmlns:a16="http://schemas.microsoft.com/office/drawing/2014/main" id="{2B888273-4917-403A-AD2F-238D72F88129}"/>
              </a:ext>
            </a:extLst>
          </p:cNvPr>
          <p:cNvSpPr/>
          <p:nvPr/>
        </p:nvSpPr>
        <p:spPr>
          <a:xfrm>
            <a:off x="9626700" y="4579874"/>
            <a:ext cx="108000" cy="108000"/>
          </a:xfrm>
          <a:prstGeom prst="rect">
            <a:avLst/>
          </a:prstGeom>
          <a:solidFill>
            <a:srgbClr val="2E8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a:extLst>
              <a:ext uri="{FF2B5EF4-FFF2-40B4-BE49-F238E27FC236}">
                <a16:creationId xmlns:a16="http://schemas.microsoft.com/office/drawing/2014/main" id="{E77120A6-A26F-4459-9DCA-D7E154017772}"/>
              </a:ext>
            </a:extLst>
          </p:cNvPr>
          <p:cNvSpPr/>
          <p:nvPr/>
        </p:nvSpPr>
        <p:spPr>
          <a:xfrm>
            <a:off x="9626700" y="4819271"/>
            <a:ext cx="108000" cy="108000"/>
          </a:xfrm>
          <a:prstGeom prst="rect">
            <a:avLst/>
          </a:prstGeom>
          <a:solidFill>
            <a:srgbClr val="A71C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a:extLst>
              <a:ext uri="{FF2B5EF4-FFF2-40B4-BE49-F238E27FC236}">
                <a16:creationId xmlns:a16="http://schemas.microsoft.com/office/drawing/2014/main" id="{F03615FF-3075-4887-8E8C-D54675DD5F29}"/>
              </a:ext>
            </a:extLst>
          </p:cNvPr>
          <p:cNvSpPr/>
          <p:nvPr/>
        </p:nvSpPr>
        <p:spPr>
          <a:xfrm>
            <a:off x="9626700" y="5058668"/>
            <a:ext cx="108000" cy="108000"/>
          </a:xfrm>
          <a:prstGeom prst="rect">
            <a:avLst/>
          </a:prstGeom>
          <a:solidFill>
            <a:srgbClr val="E301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a:extLst>
              <a:ext uri="{FF2B5EF4-FFF2-40B4-BE49-F238E27FC236}">
                <a16:creationId xmlns:a16="http://schemas.microsoft.com/office/drawing/2014/main" id="{7DE43FCA-AECA-4AB3-A328-3239EC2C74FE}"/>
              </a:ext>
            </a:extLst>
          </p:cNvPr>
          <p:cNvSpPr/>
          <p:nvPr/>
        </p:nvSpPr>
        <p:spPr>
          <a:xfrm>
            <a:off x="9626700" y="5298065"/>
            <a:ext cx="108000" cy="108000"/>
          </a:xfrm>
          <a:prstGeom prst="rect">
            <a:avLst/>
          </a:prstGeom>
          <a:solidFill>
            <a:srgbClr val="FDC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a:extLst>
              <a:ext uri="{FF2B5EF4-FFF2-40B4-BE49-F238E27FC236}">
                <a16:creationId xmlns:a16="http://schemas.microsoft.com/office/drawing/2014/main" id="{39AB3FF9-6C48-4C19-A6F0-C57A8AF1C6D1}"/>
              </a:ext>
            </a:extLst>
          </p:cNvPr>
          <p:cNvSpPr/>
          <p:nvPr/>
        </p:nvSpPr>
        <p:spPr>
          <a:xfrm>
            <a:off x="9626700" y="5537462"/>
            <a:ext cx="108000" cy="108000"/>
          </a:xfrm>
          <a:prstGeom prst="rect">
            <a:avLst/>
          </a:prstGeom>
          <a:solidFill>
            <a:srgbClr val="F47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TextBox 65">
            <a:extLst>
              <a:ext uri="{FF2B5EF4-FFF2-40B4-BE49-F238E27FC236}">
                <a16:creationId xmlns:a16="http://schemas.microsoft.com/office/drawing/2014/main" id="{0A30F743-2D03-4414-A289-B168B1B1E9A2}"/>
              </a:ext>
            </a:extLst>
          </p:cNvPr>
          <p:cNvSpPr txBox="1"/>
          <p:nvPr/>
        </p:nvSpPr>
        <p:spPr>
          <a:xfrm>
            <a:off x="6229177" y="2965429"/>
            <a:ext cx="1018227" cy="310150"/>
          </a:xfrm>
          <a:prstGeom prst="rect">
            <a:avLst/>
          </a:prstGeom>
          <a:noFill/>
        </p:spPr>
        <p:txBody>
          <a:bodyPr wrap="none" lIns="91440" tIns="45720" rIns="91440" bIns="45720" rtlCol="0" anchor="t">
            <a:spAutoFit/>
          </a:bodyPr>
          <a:lstStyle/>
          <a:p>
            <a:pPr algn="r">
              <a:lnSpc>
                <a:spcPts val="1850"/>
              </a:lnSpc>
            </a:pPr>
            <a:r>
              <a:rPr lang="de-DE" sz="1200" err="1"/>
              <a:t>Neutropenia</a:t>
            </a:r>
            <a:endParaRPr lang="en-GB" sz="1200"/>
          </a:p>
        </p:txBody>
      </p:sp>
      <p:cxnSp>
        <p:nvCxnSpPr>
          <p:cNvPr id="14" name="Gerader Verbinder 13">
            <a:extLst>
              <a:ext uri="{FF2B5EF4-FFF2-40B4-BE49-F238E27FC236}">
                <a16:creationId xmlns:a16="http://schemas.microsoft.com/office/drawing/2014/main" id="{FE27CDAD-F433-4FD9-8D42-CBBA6A2C69F5}"/>
              </a:ext>
            </a:extLst>
          </p:cNvPr>
          <p:cNvCxnSpPr>
            <a:cxnSpLocks/>
          </p:cNvCxnSpPr>
          <p:nvPr/>
        </p:nvCxnSpPr>
        <p:spPr>
          <a:xfrm>
            <a:off x="1747077" y="2222726"/>
            <a:ext cx="1695450"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67" name="Gerader Verbinder 66">
            <a:extLst>
              <a:ext uri="{FF2B5EF4-FFF2-40B4-BE49-F238E27FC236}">
                <a16:creationId xmlns:a16="http://schemas.microsoft.com/office/drawing/2014/main" id="{165DDDF9-0192-4D1F-A9AF-E1FB4662469F}"/>
              </a:ext>
            </a:extLst>
          </p:cNvPr>
          <p:cNvCxnSpPr>
            <a:cxnSpLocks/>
          </p:cNvCxnSpPr>
          <p:nvPr/>
        </p:nvCxnSpPr>
        <p:spPr>
          <a:xfrm>
            <a:off x="1742290" y="2254410"/>
            <a:ext cx="336270"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68" name="Gerader Verbinder 67">
            <a:extLst>
              <a:ext uri="{FF2B5EF4-FFF2-40B4-BE49-F238E27FC236}">
                <a16:creationId xmlns:a16="http://schemas.microsoft.com/office/drawing/2014/main" id="{22289540-2301-466A-822B-7B0C86CA8CE1}"/>
              </a:ext>
            </a:extLst>
          </p:cNvPr>
          <p:cNvCxnSpPr>
            <a:cxnSpLocks/>
          </p:cNvCxnSpPr>
          <p:nvPr/>
        </p:nvCxnSpPr>
        <p:spPr>
          <a:xfrm>
            <a:off x="1747077" y="2282985"/>
            <a:ext cx="454380"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71" name="Gerader Verbinder 70">
            <a:extLst>
              <a:ext uri="{FF2B5EF4-FFF2-40B4-BE49-F238E27FC236}">
                <a16:creationId xmlns:a16="http://schemas.microsoft.com/office/drawing/2014/main" id="{50E870BC-9CB0-4801-A326-A0B00A316BF4}"/>
              </a:ext>
            </a:extLst>
          </p:cNvPr>
          <p:cNvCxnSpPr>
            <a:cxnSpLocks/>
          </p:cNvCxnSpPr>
          <p:nvPr/>
        </p:nvCxnSpPr>
        <p:spPr>
          <a:xfrm>
            <a:off x="1747077" y="2315370"/>
            <a:ext cx="351510"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73" name="Gerader Verbinder 72">
            <a:extLst>
              <a:ext uri="{FF2B5EF4-FFF2-40B4-BE49-F238E27FC236}">
                <a16:creationId xmlns:a16="http://schemas.microsoft.com/office/drawing/2014/main" id="{26FC3D6C-F72F-4D98-8ADE-6FFC705BCBE2}"/>
              </a:ext>
            </a:extLst>
          </p:cNvPr>
          <p:cNvCxnSpPr>
            <a:cxnSpLocks/>
          </p:cNvCxnSpPr>
          <p:nvPr/>
        </p:nvCxnSpPr>
        <p:spPr>
          <a:xfrm>
            <a:off x="1747077" y="2345850"/>
            <a:ext cx="370560"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75" name="Gerader Verbinder 74">
            <a:extLst>
              <a:ext uri="{FF2B5EF4-FFF2-40B4-BE49-F238E27FC236}">
                <a16:creationId xmlns:a16="http://schemas.microsoft.com/office/drawing/2014/main" id="{00CC017E-6197-4839-B20C-BB98AFB79C81}"/>
              </a:ext>
            </a:extLst>
          </p:cNvPr>
          <p:cNvCxnSpPr>
            <a:cxnSpLocks/>
          </p:cNvCxnSpPr>
          <p:nvPr/>
        </p:nvCxnSpPr>
        <p:spPr>
          <a:xfrm>
            <a:off x="1747077" y="2378450"/>
            <a:ext cx="349605"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77" name="Gerader Verbinder 76">
            <a:extLst>
              <a:ext uri="{FF2B5EF4-FFF2-40B4-BE49-F238E27FC236}">
                <a16:creationId xmlns:a16="http://schemas.microsoft.com/office/drawing/2014/main" id="{AC0AF8DE-3A24-45F0-9A1F-AB1E4963A82B}"/>
              </a:ext>
            </a:extLst>
          </p:cNvPr>
          <p:cNvCxnSpPr>
            <a:cxnSpLocks/>
          </p:cNvCxnSpPr>
          <p:nvPr/>
        </p:nvCxnSpPr>
        <p:spPr>
          <a:xfrm>
            <a:off x="1747077" y="2408930"/>
            <a:ext cx="173850"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79" name="Gerader Verbinder 78">
            <a:extLst>
              <a:ext uri="{FF2B5EF4-FFF2-40B4-BE49-F238E27FC236}">
                <a16:creationId xmlns:a16="http://schemas.microsoft.com/office/drawing/2014/main" id="{D34480D9-B336-44AD-BDE1-9B087702F501}"/>
              </a:ext>
            </a:extLst>
          </p:cNvPr>
          <p:cNvCxnSpPr>
            <a:cxnSpLocks/>
          </p:cNvCxnSpPr>
          <p:nvPr/>
        </p:nvCxnSpPr>
        <p:spPr>
          <a:xfrm>
            <a:off x="1747077" y="2467985"/>
            <a:ext cx="762990"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81" name="Gerader Verbinder 80">
            <a:extLst>
              <a:ext uri="{FF2B5EF4-FFF2-40B4-BE49-F238E27FC236}">
                <a16:creationId xmlns:a16="http://schemas.microsoft.com/office/drawing/2014/main" id="{3185FE0D-4D03-4ADE-AB5D-67EC7C193355}"/>
              </a:ext>
            </a:extLst>
          </p:cNvPr>
          <p:cNvCxnSpPr>
            <a:cxnSpLocks/>
          </p:cNvCxnSpPr>
          <p:nvPr/>
        </p:nvCxnSpPr>
        <p:spPr>
          <a:xfrm>
            <a:off x="1742290" y="2504180"/>
            <a:ext cx="427710"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83" name="Gerader Verbinder 82">
            <a:extLst>
              <a:ext uri="{FF2B5EF4-FFF2-40B4-BE49-F238E27FC236}">
                <a16:creationId xmlns:a16="http://schemas.microsoft.com/office/drawing/2014/main" id="{83C2D273-AF7F-42A3-8867-5640B5D2FB26}"/>
              </a:ext>
            </a:extLst>
          </p:cNvPr>
          <p:cNvCxnSpPr>
            <a:cxnSpLocks/>
          </p:cNvCxnSpPr>
          <p:nvPr/>
        </p:nvCxnSpPr>
        <p:spPr>
          <a:xfrm>
            <a:off x="1747077" y="2529930"/>
            <a:ext cx="440476"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85" name="Gerader Verbinder 84">
            <a:extLst>
              <a:ext uri="{FF2B5EF4-FFF2-40B4-BE49-F238E27FC236}">
                <a16:creationId xmlns:a16="http://schemas.microsoft.com/office/drawing/2014/main" id="{B3343936-4ED6-47C3-BD05-B179E746A1B9}"/>
              </a:ext>
            </a:extLst>
          </p:cNvPr>
          <p:cNvCxnSpPr>
            <a:cxnSpLocks/>
          </p:cNvCxnSpPr>
          <p:nvPr/>
        </p:nvCxnSpPr>
        <p:spPr>
          <a:xfrm>
            <a:off x="1747077" y="2560410"/>
            <a:ext cx="395498"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87" name="Gerader Verbinder 86">
            <a:extLst>
              <a:ext uri="{FF2B5EF4-FFF2-40B4-BE49-F238E27FC236}">
                <a16:creationId xmlns:a16="http://schemas.microsoft.com/office/drawing/2014/main" id="{C1CBCBA7-4312-425E-8E16-B9350F52F469}"/>
              </a:ext>
            </a:extLst>
          </p:cNvPr>
          <p:cNvCxnSpPr>
            <a:cxnSpLocks/>
          </p:cNvCxnSpPr>
          <p:nvPr/>
        </p:nvCxnSpPr>
        <p:spPr>
          <a:xfrm>
            <a:off x="1747077" y="2585175"/>
            <a:ext cx="545820"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89" name="Gerader Verbinder 88">
            <a:extLst>
              <a:ext uri="{FF2B5EF4-FFF2-40B4-BE49-F238E27FC236}">
                <a16:creationId xmlns:a16="http://schemas.microsoft.com/office/drawing/2014/main" id="{FA39C7CC-F047-464A-B09E-B96C451BC721}"/>
              </a:ext>
            </a:extLst>
          </p:cNvPr>
          <p:cNvCxnSpPr>
            <a:cxnSpLocks/>
          </p:cNvCxnSpPr>
          <p:nvPr/>
        </p:nvCxnSpPr>
        <p:spPr>
          <a:xfrm>
            <a:off x="1747077" y="2617560"/>
            <a:ext cx="606780"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91" name="Gerader Verbinder 90">
            <a:extLst>
              <a:ext uri="{FF2B5EF4-FFF2-40B4-BE49-F238E27FC236}">
                <a16:creationId xmlns:a16="http://schemas.microsoft.com/office/drawing/2014/main" id="{BBB97F79-CD56-4786-8F75-D3EB6C8F75D0}"/>
              </a:ext>
            </a:extLst>
          </p:cNvPr>
          <p:cNvCxnSpPr>
            <a:cxnSpLocks/>
          </p:cNvCxnSpPr>
          <p:nvPr/>
        </p:nvCxnSpPr>
        <p:spPr>
          <a:xfrm>
            <a:off x="1747077" y="2649945"/>
            <a:ext cx="389115"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93" name="Gerader Verbinder 92">
            <a:extLst>
              <a:ext uri="{FF2B5EF4-FFF2-40B4-BE49-F238E27FC236}">
                <a16:creationId xmlns:a16="http://schemas.microsoft.com/office/drawing/2014/main" id="{36541AD1-02B2-48B1-968F-ABFF36984144}"/>
              </a:ext>
            </a:extLst>
          </p:cNvPr>
          <p:cNvCxnSpPr>
            <a:cxnSpLocks/>
          </p:cNvCxnSpPr>
          <p:nvPr/>
        </p:nvCxnSpPr>
        <p:spPr>
          <a:xfrm>
            <a:off x="1747077" y="2715635"/>
            <a:ext cx="1123035"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95" name="Gerader Verbinder 94">
            <a:extLst>
              <a:ext uri="{FF2B5EF4-FFF2-40B4-BE49-F238E27FC236}">
                <a16:creationId xmlns:a16="http://schemas.microsoft.com/office/drawing/2014/main" id="{397D1CBC-692F-490D-894C-2DF9254282C9}"/>
              </a:ext>
            </a:extLst>
          </p:cNvPr>
          <p:cNvCxnSpPr>
            <a:cxnSpLocks/>
          </p:cNvCxnSpPr>
          <p:nvPr/>
        </p:nvCxnSpPr>
        <p:spPr>
          <a:xfrm>
            <a:off x="1742290" y="2749925"/>
            <a:ext cx="896340"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97" name="Gerader Verbinder 96">
            <a:extLst>
              <a:ext uri="{FF2B5EF4-FFF2-40B4-BE49-F238E27FC236}">
                <a16:creationId xmlns:a16="http://schemas.microsoft.com/office/drawing/2014/main" id="{898D56A7-B156-4722-8638-84821BB8B644}"/>
              </a:ext>
            </a:extLst>
          </p:cNvPr>
          <p:cNvCxnSpPr>
            <a:cxnSpLocks/>
          </p:cNvCxnSpPr>
          <p:nvPr/>
        </p:nvCxnSpPr>
        <p:spPr>
          <a:xfrm>
            <a:off x="1747077" y="2778500"/>
            <a:ext cx="762990"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99" name="Gerader Verbinder 98">
            <a:extLst>
              <a:ext uri="{FF2B5EF4-FFF2-40B4-BE49-F238E27FC236}">
                <a16:creationId xmlns:a16="http://schemas.microsoft.com/office/drawing/2014/main" id="{2D5DA3D4-35EC-4822-8A2D-732AEB66B09F}"/>
              </a:ext>
            </a:extLst>
          </p:cNvPr>
          <p:cNvCxnSpPr>
            <a:cxnSpLocks/>
          </p:cNvCxnSpPr>
          <p:nvPr/>
        </p:nvCxnSpPr>
        <p:spPr>
          <a:xfrm>
            <a:off x="1747077" y="2885180"/>
            <a:ext cx="615337"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06D020EE-8001-4D8E-B4AA-6610F6941DD3}"/>
              </a:ext>
            </a:extLst>
          </p:cNvPr>
          <p:cNvCxnSpPr>
            <a:cxnSpLocks/>
          </p:cNvCxnSpPr>
          <p:nvPr/>
        </p:nvCxnSpPr>
        <p:spPr>
          <a:xfrm>
            <a:off x="1747077" y="2850890"/>
            <a:ext cx="762991"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E8285998-8DFB-4723-9F1A-960B29FDFB67}"/>
              </a:ext>
            </a:extLst>
          </p:cNvPr>
          <p:cNvCxnSpPr>
            <a:cxnSpLocks/>
          </p:cNvCxnSpPr>
          <p:nvPr/>
        </p:nvCxnSpPr>
        <p:spPr>
          <a:xfrm>
            <a:off x="1747077" y="2799455"/>
            <a:ext cx="762991"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111C1FCF-8DFF-46A5-AF05-8DE70E034BEC}"/>
              </a:ext>
            </a:extLst>
          </p:cNvPr>
          <p:cNvCxnSpPr>
            <a:cxnSpLocks/>
          </p:cNvCxnSpPr>
          <p:nvPr/>
        </p:nvCxnSpPr>
        <p:spPr>
          <a:xfrm>
            <a:off x="1747077" y="2824220"/>
            <a:ext cx="825819"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EE68FBEE-75F0-4563-90DE-F183399ADE12}"/>
              </a:ext>
            </a:extLst>
          </p:cNvPr>
          <p:cNvCxnSpPr>
            <a:cxnSpLocks/>
          </p:cNvCxnSpPr>
          <p:nvPr/>
        </p:nvCxnSpPr>
        <p:spPr>
          <a:xfrm>
            <a:off x="1747077" y="2949950"/>
            <a:ext cx="800100"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943A4741-C936-4AEB-BD5F-DDEF050AD46F}"/>
              </a:ext>
            </a:extLst>
          </p:cNvPr>
          <p:cNvCxnSpPr>
            <a:cxnSpLocks/>
          </p:cNvCxnSpPr>
          <p:nvPr/>
        </p:nvCxnSpPr>
        <p:spPr>
          <a:xfrm>
            <a:off x="1742290" y="2980398"/>
            <a:ext cx="267195"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71552AB3-F5F6-4C05-9BFE-86ED459698B8}"/>
              </a:ext>
            </a:extLst>
          </p:cNvPr>
          <p:cNvCxnSpPr>
            <a:cxnSpLocks/>
          </p:cNvCxnSpPr>
          <p:nvPr/>
        </p:nvCxnSpPr>
        <p:spPr>
          <a:xfrm>
            <a:off x="1747077" y="3014688"/>
            <a:ext cx="173850"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BADDC836-DF5E-4FA6-BD08-76918A67BF56}"/>
              </a:ext>
            </a:extLst>
          </p:cNvPr>
          <p:cNvCxnSpPr>
            <a:cxnSpLocks/>
          </p:cNvCxnSpPr>
          <p:nvPr/>
        </p:nvCxnSpPr>
        <p:spPr>
          <a:xfrm>
            <a:off x="1747077" y="3119431"/>
            <a:ext cx="107670"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4F9D3C92-4EC6-4A6A-80AC-7A3C24B2CA01}"/>
              </a:ext>
            </a:extLst>
          </p:cNvPr>
          <p:cNvCxnSpPr>
            <a:cxnSpLocks/>
          </p:cNvCxnSpPr>
          <p:nvPr/>
        </p:nvCxnSpPr>
        <p:spPr>
          <a:xfrm>
            <a:off x="1747077" y="3090856"/>
            <a:ext cx="206235"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118" name="Gerader Verbinder 117">
            <a:extLst>
              <a:ext uri="{FF2B5EF4-FFF2-40B4-BE49-F238E27FC236}">
                <a16:creationId xmlns:a16="http://schemas.microsoft.com/office/drawing/2014/main" id="{B516D8DC-2038-470B-A12B-56E88B32A5A5}"/>
              </a:ext>
            </a:extLst>
          </p:cNvPr>
          <p:cNvCxnSpPr>
            <a:cxnSpLocks/>
          </p:cNvCxnSpPr>
          <p:nvPr/>
        </p:nvCxnSpPr>
        <p:spPr>
          <a:xfrm>
            <a:off x="1747077" y="3039421"/>
            <a:ext cx="101955"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120" name="Gerader Verbinder 119">
            <a:extLst>
              <a:ext uri="{FF2B5EF4-FFF2-40B4-BE49-F238E27FC236}">
                <a16:creationId xmlns:a16="http://schemas.microsoft.com/office/drawing/2014/main" id="{D4EDEE50-B344-488B-AF84-EE16794B5937}"/>
              </a:ext>
            </a:extLst>
          </p:cNvPr>
          <p:cNvCxnSpPr>
            <a:cxnSpLocks/>
          </p:cNvCxnSpPr>
          <p:nvPr/>
        </p:nvCxnSpPr>
        <p:spPr>
          <a:xfrm>
            <a:off x="1747077" y="3064186"/>
            <a:ext cx="172440"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122" name="Gerader Verbinder 121">
            <a:extLst>
              <a:ext uri="{FF2B5EF4-FFF2-40B4-BE49-F238E27FC236}">
                <a16:creationId xmlns:a16="http://schemas.microsoft.com/office/drawing/2014/main" id="{029F1B13-CDF8-43E8-8A4E-7E87AB91F7C5}"/>
              </a:ext>
            </a:extLst>
          </p:cNvPr>
          <p:cNvCxnSpPr>
            <a:cxnSpLocks/>
          </p:cNvCxnSpPr>
          <p:nvPr/>
        </p:nvCxnSpPr>
        <p:spPr>
          <a:xfrm>
            <a:off x="1747077" y="3193726"/>
            <a:ext cx="500100"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124" name="Gerader Verbinder 123">
            <a:extLst>
              <a:ext uri="{FF2B5EF4-FFF2-40B4-BE49-F238E27FC236}">
                <a16:creationId xmlns:a16="http://schemas.microsoft.com/office/drawing/2014/main" id="{495AFAFF-B6F2-4B2C-A7C5-521C3726EEE9}"/>
              </a:ext>
            </a:extLst>
          </p:cNvPr>
          <p:cNvCxnSpPr>
            <a:cxnSpLocks/>
          </p:cNvCxnSpPr>
          <p:nvPr/>
        </p:nvCxnSpPr>
        <p:spPr>
          <a:xfrm>
            <a:off x="1747077" y="3355651"/>
            <a:ext cx="180233"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127" name="Gerader Verbinder 126">
            <a:extLst>
              <a:ext uri="{FF2B5EF4-FFF2-40B4-BE49-F238E27FC236}">
                <a16:creationId xmlns:a16="http://schemas.microsoft.com/office/drawing/2014/main" id="{A61B234D-5D93-4246-99C8-76130569A82D}"/>
              </a:ext>
            </a:extLst>
          </p:cNvPr>
          <p:cNvCxnSpPr>
            <a:cxnSpLocks/>
          </p:cNvCxnSpPr>
          <p:nvPr/>
        </p:nvCxnSpPr>
        <p:spPr>
          <a:xfrm>
            <a:off x="1747077" y="3332791"/>
            <a:ext cx="338175"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129" name="Gerader Verbinder 128">
            <a:extLst>
              <a:ext uri="{FF2B5EF4-FFF2-40B4-BE49-F238E27FC236}">
                <a16:creationId xmlns:a16="http://schemas.microsoft.com/office/drawing/2014/main" id="{3B4C85FA-7DA8-4311-8BB6-F4462C55D7E3}"/>
              </a:ext>
            </a:extLst>
          </p:cNvPr>
          <p:cNvCxnSpPr>
            <a:cxnSpLocks/>
          </p:cNvCxnSpPr>
          <p:nvPr/>
        </p:nvCxnSpPr>
        <p:spPr>
          <a:xfrm>
            <a:off x="1747077" y="3304216"/>
            <a:ext cx="317861"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131" name="Gerader Verbinder 130">
            <a:extLst>
              <a:ext uri="{FF2B5EF4-FFF2-40B4-BE49-F238E27FC236}">
                <a16:creationId xmlns:a16="http://schemas.microsoft.com/office/drawing/2014/main" id="{E0246FB8-0CCC-48B6-A82B-159541B59FE4}"/>
              </a:ext>
            </a:extLst>
          </p:cNvPr>
          <p:cNvCxnSpPr>
            <a:cxnSpLocks/>
          </p:cNvCxnSpPr>
          <p:nvPr/>
        </p:nvCxnSpPr>
        <p:spPr>
          <a:xfrm>
            <a:off x="1747077" y="3280189"/>
            <a:ext cx="400050"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133" name="Gerader Verbinder 132">
            <a:extLst>
              <a:ext uri="{FF2B5EF4-FFF2-40B4-BE49-F238E27FC236}">
                <a16:creationId xmlns:a16="http://schemas.microsoft.com/office/drawing/2014/main" id="{5247C266-07E3-4B26-9AC9-1DEF55B0D2B3}"/>
              </a:ext>
            </a:extLst>
          </p:cNvPr>
          <p:cNvCxnSpPr>
            <a:cxnSpLocks/>
          </p:cNvCxnSpPr>
          <p:nvPr/>
        </p:nvCxnSpPr>
        <p:spPr>
          <a:xfrm>
            <a:off x="1747077" y="3221134"/>
            <a:ext cx="251955"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135" name="Gerader Verbinder 134">
            <a:extLst>
              <a:ext uri="{FF2B5EF4-FFF2-40B4-BE49-F238E27FC236}">
                <a16:creationId xmlns:a16="http://schemas.microsoft.com/office/drawing/2014/main" id="{45AE4274-7449-4E68-BDBA-2C42E10D92A5}"/>
              </a:ext>
            </a:extLst>
          </p:cNvPr>
          <p:cNvCxnSpPr>
            <a:cxnSpLocks/>
          </p:cNvCxnSpPr>
          <p:nvPr/>
        </p:nvCxnSpPr>
        <p:spPr>
          <a:xfrm>
            <a:off x="1742290" y="3251614"/>
            <a:ext cx="370560"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137" name="Gerader Verbinder 136">
            <a:extLst>
              <a:ext uri="{FF2B5EF4-FFF2-40B4-BE49-F238E27FC236}">
                <a16:creationId xmlns:a16="http://schemas.microsoft.com/office/drawing/2014/main" id="{64C167DF-DC8E-4BFD-8C50-70486A747E58}"/>
              </a:ext>
            </a:extLst>
          </p:cNvPr>
          <p:cNvCxnSpPr>
            <a:cxnSpLocks/>
          </p:cNvCxnSpPr>
          <p:nvPr/>
        </p:nvCxnSpPr>
        <p:spPr>
          <a:xfrm>
            <a:off x="1747077" y="3429946"/>
            <a:ext cx="684885"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139" name="Gerader Verbinder 138">
            <a:extLst>
              <a:ext uri="{FF2B5EF4-FFF2-40B4-BE49-F238E27FC236}">
                <a16:creationId xmlns:a16="http://schemas.microsoft.com/office/drawing/2014/main" id="{564B6C4C-F04B-48EE-9A70-5F67DAE2215C}"/>
              </a:ext>
            </a:extLst>
          </p:cNvPr>
          <p:cNvCxnSpPr>
            <a:cxnSpLocks/>
          </p:cNvCxnSpPr>
          <p:nvPr/>
        </p:nvCxnSpPr>
        <p:spPr>
          <a:xfrm>
            <a:off x="1747077" y="3598019"/>
            <a:ext cx="507720"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141" name="Gerader Verbinder 140">
            <a:extLst>
              <a:ext uri="{FF2B5EF4-FFF2-40B4-BE49-F238E27FC236}">
                <a16:creationId xmlns:a16="http://schemas.microsoft.com/office/drawing/2014/main" id="{E99E834F-FA92-4970-956F-3352B761CBB0}"/>
              </a:ext>
            </a:extLst>
          </p:cNvPr>
          <p:cNvCxnSpPr>
            <a:cxnSpLocks/>
          </p:cNvCxnSpPr>
          <p:nvPr/>
        </p:nvCxnSpPr>
        <p:spPr>
          <a:xfrm>
            <a:off x="1747077" y="3571349"/>
            <a:ext cx="452475"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143" name="Gerader Verbinder 142">
            <a:extLst>
              <a:ext uri="{FF2B5EF4-FFF2-40B4-BE49-F238E27FC236}">
                <a16:creationId xmlns:a16="http://schemas.microsoft.com/office/drawing/2014/main" id="{B33A89B1-48F7-4534-BD83-56115659A4E9}"/>
              </a:ext>
            </a:extLst>
          </p:cNvPr>
          <p:cNvCxnSpPr>
            <a:cxnSpLocks/>
          </p:cNvCxnSpPr>
          <p:nvPr/>
        </p:nvCxnSpPr>
        <p:spPr>
          <a:xfrm>
            <a:off x="1747077" y="3457049"/>
            <a:ext cx="544412"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05F73AF4-1D39-434C-BF8B-EBC75743EAA1}"/>
              </a:ext>
            </a:extLst>
          </p:cNvPr>
          <p:cNvCxnSpPr>
            <a:cxnSpLocks/>
          </p:cNvCxnSpPr>
          <p:nvPr/>
        </p:nvCxnSpPr>
        <p:spPr>
          <a:xfrm>
            <a:off x="1747077" y="3537059"/>
            <a:ext cx="446762"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B57CB810-4B15-4ADA-A485-CB6D0DB3E7F5}"/>
              </a:ext>
            </a:extLst>
          </p:cNvPr>
          <p:cNvCxnSpPr>
            <a:cxnSpLocks/>
          </p:cNvCxnSpPr>
          <p:nvPr/>
        </p:nvCxnSpPr>
        <p:spPr>
          <a:xfrm>
            <a:off x="1747077" y="3481814"/>
            <a:ext cx="458687"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85E39351-4D59-492C-AFD2-38B8FF36F75B}"/>
              </a:ext>
            </a:extLst>
          </p:cNvPr>
          <p:cNvCxnSpPr>
            <a:cxnSpLocks/>
          </p:cNvCxnSpPr>
          <p:nvPr/>
        </p:nvCxnSpPr>
        <p:spPr>
          <a:xfrm>
            <a:off x="1747077" y="3511061"/>
            <a:ext cx="475832"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151" name="Gerader Verbinder 150">
            <a:extLst>
              <a:ext uri="{FF2B5EF4-FFF2-40B4-BE49-F238E27FC236}">
                <a16:creationId xmlns:a16="http://schemas.microsoft.com/office/drawing/2014/main" id="{714BDDBE-F1BB-461D-B515-FCF48A9F36D6}"/>
              </a:ext>
            </a:extLst>
          </p:cNvPr>
          <p:cNvCxnSpPr>
            <a:cxnSpLocks/>
          </p:cNvCxnSpPr>
          <p:nvPr/>
        </p:nvCxnSpPr>
        <p:spPr>
          <a:xfrm>
            <a:off x="1747077" y="3676796"/>
            <a:ext cx="582015"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969C0244-A309-482B-BE33-CB56B086A20A}"/>
              </a:ext>
            </a:extLst>
          </p:cNvPr>
          <p:cNvCxnSpPr>
            <a:cxnSpLocks/>
          </p:cNvCxnSpPr>
          <p:nvPr/>
        </p:nvCxnSpPr>
        <p:spPr>
          <a:xfrm>
            <a:off x="1747077" y="3840626"/>
            <a:ext cx="114053"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155" name="Gerader Verbinder 154">
            <a:extLst>
              <a:ext uri="{FF2B5EF4-FFF2-40B4-BE49-F238E27FC236}">
                <a16:creationId xmlns:a16="http://schemas.microsoft.com/office/drawing/2014/main" id="{0BC5B3A3-703D-482B-9156-BBA1440F95BC}"/>
              </a:ext>
            </a:extLst>
          </p:cNvPr>
          <p:cNvCxnSpPr>
            <a:cxnSpLocks/>
          </p:cNvCxnSpPr>
          <p:nvPr/>
        </p:nvCxnSpPr>
        <p:spPr>
          <a:xfrm>
            <a:off x="1747077" y="3813956"/>
            <a:ext cx="200025"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157" name="Gerader Verbinder 156">
            <a:extLst>
              <a:ext uri="{FF2B5EF4-FFF2-40B4-BE49-F238E27FC236}">
                <a16:creationId xmlns:a16="http://schemas.microsoft.com/office/drawing/2014/main" id="{BE681436-D641-47B0-96D5-3D099061EF46}"/>
              </a:ext>
            </a:extLst>
          </p:cNvPr>
          <p:cNvCxnSpPr>
            <a:cxnSpLocks/>
          </p:cNvCxnSpPr>
          <p:nvPr/>
        </p:nvCxnSpPr>
        <p:spPr>
          <a:xfrm>
            <a:off x="1747077" y="3787286"/>
            <a:ext cx="255765"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4B521D4F-F115-4983-B66B-A26B783AC623}"/>
              </a:ext>
            </a:extLst>
          </p:cNvPr>
          <p:cNvCxnSpPr>
            <a:cxnSpLocks/>
          </p:cNvCxnSpPr>
          <p:nvPr/>
        </p:nvCxnSpPr>
        <p:spPr>
          <a:xfrm>
            <a:off x="1747077" y="3703466"/>
            <a:ext cx="255765"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160" name="Gerader Verbinder 159">
            <a:extLst>
              <a:ext uri="{FF2B5EF4-FFF2-40B4-BE49-F238E27FC236}">
                <a16:creationId xmlns:a16="http://schemas.microsoft.com/office/drawing/2014/main" id="{DC6571F9-3340-4F9D-8CBE-63DB54E66289}"/>
              </a:ext>
            </a:extLst>
          </p:cNvPr>
          <p:cNvCxnSpPr>
            <a:cxnSpLocks/>
          </p:cNvCxnSpPr>
          <p:nvPr/>
        </p:nvCxnSpPr>
        <p:spPr>
          <a:xfrm>
            <a:off x="1747077" y="3730136"/>
            <a:ext cx="264129"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35EA4C0E-DE81-4E3E-B81F-BADFF4BC45B7}"/>
              </a:ext>
            </a:extLst>
          </p:cNvPr>
          <p:cNvCxnSpPr>
            <a:cxnSpLocks/>
          </p:cNvCxnSpPr>
          <p:nvPr/>
        </p:nvCxnSpPr>
        <p:spPr>
          <a:xfrm>
            <a:off x="1747077" y="3756806"/>
            <a:ext cx="238907"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176D6A54-0C73-42EB-AAA5-FB044ABEE24D}"/>
              </a:ext>
            </a:extLst>
          </p:cNvPr>
          <p:cNvCxnSpPr>
            <a:cxnSpLocks/>
          </p:cNvCxnSpPr>
          <p:nvPr/>
        </p:nvCxnSpPr>
        <p:spPr>
          <a:xfrm>
            <a:off x="1747077" y="3913016"/>
            <a:ext cx="652501"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1F9AD891-E4EE-4D5B-95FD-2E537D191BD2}"/>
              </a:ext>
            </a:extLst>
          </p:cNvPr>
          <p:cNvCxnSpPr>
            <a:cxnSpLocks/>
          </p:cNvCxnSpPr>
          <p:nvPr/>
        </p:nvCxnSpPr>
        <p:spPr>
          <a:xfrm>
            <a:off x="1747077" y="4088324"/>
            <a:ext cx="181471"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339D5D9B-50CE-49B4-BA2B-96135273E8B9}"/>
              </a:ext>
            </a:extLst>
          </p:cNvPr>
          <p:cNvCxnSpPr>
            <a:cxnSpLocks/>
          </p:cNvCxnSpPr>
          <p:nvPr/>
        </p:nvCxnSpPr>
        <p:spPr>
          <a:xfrm>
            <a:off x="1747077" y="3939734"/>
            <a:ext cx="381494"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1C57ACED-0565-4A81-9D39-FB7F366F24B8}"/>
              </a:ext>
            </a:extLst>
          </p:cNvPr>
          <p:cNvCxnSpPr>
            <a:cxnSpLocks/>
          </p:cNvCxnSpPr>
          <p:nvPr/>
        </p:nvCxnSpPr>
        <p:spPr>
          <a:xfrm>
            <a:off x="1747077" y="4055939"/>
            <a:ext cx="255765"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173" name="Gerader Verbinder 172">
            <a:extLst>
              <a:ext uri="{FF2B5EF4-FFF2-40B4-BE49-F238E27FC236}">
                <a16:creationId xmlns:a16="http://schemas.microsoft.com/office/drawing/2014/main" id="{93B2B7DF-5F83-464E-BA16-3575A457CFC1}"/>
              </a:ext>
            </a:extLst>
          </p:cNvPr>
          <p:cNvCxnSpPr>
            <a:cxnSpLocks/>
          </p:cNvCxnSpPr>
          <p:nvPr/>
        </p:nvCxnSpPr>
        <p:spPr>
          <a:xfrm>
            <a:off x="1747077" y="4013670"/>
            <a:ext cx="272911"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175" name="Gerader Verbinder 174">
            <a:extLst>
              <a:ext uri="{FF2B5EF4-FFF2-40B4-BE49-F238E27FC236}">
                <a16:creationId xmlns:a16="http://schemas.microsoft.com/office/drawing/2014/main" id="{84E4CE5F-74DA-4039-B6F8-D0F4F8F6524A}"/>
              </a:ext>
            </a:extLst>
          </p:cNvPr>
          <p:cNvCxnSpPr>
            <a:cxnSpLocks/>
          </p:cNvCxnSpPr>
          <p:nvPr/>
        </p:nvCxnSpPr>
        <p:spPr>
          <a:xfrm>
            <a:off x="1747077" y="3989216"/>
            <a:ext cx="355112" cy="1389"/>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179" name="Gerader Verbinder 178">
            <a:extLst>
              <a:ext uri="{FF2B5EF4-FFF2-40B4-BE49-F238E27FC236}">
                <a16:creationId xmlns:a16="http://schemas.microsoft.com/office/drawing/2014/main" id="{729FB362-6414-4C3E-8FA3-6BDAE5B73E4C}"/>
              </a:ext>
            </a:extLst>
          </p:cNvPr>
          <p:cNvCxnSpPr>
            <a:cxnSpLocks/>
          </p:cNvCxnSpPr>
          <p:nvPr/>
        </p:nvCxnSpPr>
        <p:spPr>
          <a:xfrm>
            <a:off x="1747077" y="3962800"/>
            <a:ext cx="329003"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182" name="Gerader Verbinder 181">
            <a:extLst>
              <a:ext uri="{FF2B5EF4-FFF2-40B4-BE49-F238E27FC236}">
                <a16:creationId xmlns:a16="http://schemas.microsoft.com/office/drawing/2014/main" id="{5C697594-E064-4A2A-BB77-528A70592E1D}"/>
              </a:ext>
            </a:extLst>
          </p:cNvPr>
          <p:cNvCxnSpPr>
            <a:cxnSpLocks/>
          </p:cNvCxnSpPr>
          <p:nvPr/>
        </p:nvCxnSpPr>
        <p:spPr>
          <a:xfrm>
            <a:off x="1747077" y="4155659"/>
            <a:ext cx="567233"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184" name="Gerader Verbinder 183">
            <a:extLst>
              <a:ext uri="{FF2B5EF4-FFF2-40B4-BE49-F238E27FC236}">
                <a16:creationId xmlns:a16="http://schemas.microsoft.com/office/drawing/2014/main" id="{5B56D4DF-FABF-498D-BC35-ED5CC73965F6}"/>
              </a:ext>
            </a:extLst>
          </p:cNvPr>
          <p:cNvCxnSpPr>
            <a:cxnSpLocks/>
          </p:cNvCxnSpPr>
          <p:nvPr/>
        </p:nvCxnSpPr>
        <p:spPr>
          <a:xfrm>
            <a:off x="1747077" y="4325204"/>
            <a:ext cx="336270"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186" name="Gerader Verbinder 185">
            <a:extLst>
              <a:ext uri="{FF2B5EF4-FFF2-40B4-BE49-F238E27FC236}">
                <a16:creationId xmlns:a16="http://schemas.microsoft.com/office/drawing/2014/main" id="{F3A46ACB-5A66-47A5-A915-45F3D9DEAB7E}"/>
              </a:ext>
            </a:extLst>
          </p:cNvPr>
          <p:cNvCxnSpPr>
            <a:cxnSpLocks/>
          </p:cNvCxnSpPr>
          <p:nvPr/>
        </p:nvCxnSpPr>
        <p:spPr>
          <a:xfrm>
            <a:off x="1747077" y="4178519"/>
            <a:ext cx="421995"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188" name="Gerader Verbinder 187">
            <a:extLst>
              <a:ext uri="{FF2B5EF4-FFF2-40B4-BE49-F238E27FC236}">
                <a16:creationId xmlns:a16="http://schemas.microsoft.com/office/drawing/2014/main" id="{B28367C5-AB35-484B-91F5-2CF3F4F370B3}"/>
              </a:ext>
            </a:extLst>
          </p:cNvPr>
          <p:cNvCxnSpPr>
            <a:cxnSpLocks/>
          </p:cNvCxnSpPr>
          <p:nvPr/>
        </p:nvCxnSpPr>
        <p:spPr>
          <a:xfrm>
            <a:off x="1747077" y="4290914"/>
            <a:ext cx="421995"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3958D2EC-5DFD-4120-84C7-41F5315568BB}"/>
              </a:ext>
            </a:extLst>
          </p:cNvPr>
          <p:cNvCxnSpPr>
            <a:cxnSpLocks/>
          </p:cNvCxnSpPr>
          <p:nvPr/>
        </p:nvCxnSpPr>
        <p:spPr>
          <a:xfrm>
            <a:off x="1747077" y="4203944"/>
            <a:ext cx="351669"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5F3A5103-9BF8-4634-8640-FDAD7AF1C753}"/>
              </a:ext>
            </a:extLst>
          </p:cNvPr>
          <p:cNvCxnSpPr>
            <a:cxnSpLocks/>
          </p:cNvCxnSpPr>
          <p:nvPr/>
        </p:nvCxnSpPr>
        <p:spPr>
          <a:xfrm>
            <a:off x="1747077" y="4255379"/>
            <a:ext cx="616339"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8573C0B4-2E1D-4883-A66A-FED5812A8043}"/>
              </a:ext>
            </a:extLst>
          </p:cNvPr>
          <p:cNvCxnSpPr>
            <a:cxnSpLocks/>
          </p:cNvCxnSpPr>
          <p:nvPr/>
        </p:nvCxnSpPr>
        <p:spPr>
          <a:xfrm>
            <a:off x="1747077" y="4228709"/>
            <a:ext cx="241388"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D026D99B-9EC1-4755-8F15-BB0E7FED6907}"/>
              </a:ext>
            </a:extLst>
          </p:cNvPr>
          <p:cNvCxnSpPr>
            <a:cxnSpLocks/>
          </p:cNvCxnSpPr>
          <p:nvPr/>
        </p:nvCxnSpPr>
        <p:spPr>
          <a:xfrm>
            <a:off x="1747077" y="4388069"/>
            <a:ext cx="296881"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B9D3F7EB-0DAA-4823-92F3-0AD8314F4150}"/>
              </a:ext>
            </a:extLst>
          </p:cNvPr>
          <p:cNvCxnSpPr>
            <a:cxnSpLocks/>
          </p:cNvCxnSpPr>
          <p:nvPr/>
        </p:nvCxnSpPr>
        <p:spPr>
          <a:xfrm>
            <a:off x="1747077" y="4553804"/>
            <a:ext cx="181549"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199" name="Gerader Verbinder 198">
            <a:extLst>
              <a:ext uri="{FF2B5EF4-FFF2-40B4-BE49-F238E27FC236}">
                <a16:creationId xmlns:a16="http://schemas.microsoft.com/office/drawing/2014/main" id="{940319C8-4B38-4860-A55A-53609BAA14E9}"/>
              </a:ext>
            </a:extLst>
          </p:cNvPr>
          <p:cNvCxnSpPr>
            <a:cxnSpLocks/>
          </p:cNvCxnSpPr>
          <p:nvPr/>
        </p:nvCxnSpPr>
        <p:spPr>
          <a:xfrm>
            <a:off x="1747077" y="4422359"/>
            <a:ext cx="251994"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84302701-74EF-4569-8856-D597E1ADD7C5}"/>
              </a:ext>
            </a:extLst>
          </p:cNvPr>
          <p:cNvCxnSpPr>
            <a:cxnSpLocks/>
          </p:cNvCxnSpPr>
          <p:nvPr/>
        </p:nvCxnSpPr>
        <p:spPr>
          <a:xfrm>
            <a:off x="1747077" y="4527134"/>
            <a:ext cx="289180"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B49B9FEF-592A-4CE0-BB36-0DFE5A215C12}"/>
              </a:ext>
            </a:extLst>
          </p:cNvPr>
          <p:cNvCxnSpPr>
            <a:cxnSpLocks/>
          </p:cNvCxnSpPr>
          <p:nvPr/>
        </p:nvCxnSpPr>
        <p:spPr>
          <a:xfrm>
            <a:off x="1747077" y="4502369"/>
            <a:ext cx="267273"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205" name="Gerader Verbinder 204">
            <a:extLst>
              <a:ext uri="{FF2B5EF4-FFF2-40B4-BE49-F238E27FC236}">
                <a16:creationId xmlns:a16="http://schemas.microsoft.com/office/drawing/2014/main" id="{624B2041-72C1-4D83-B4B3-4664B00B414A}"/>
              </a:ext>
            </a:extLst>
          </p:cNvPr>
          <p:cNvCxnSpPr>
            <a:cxnSpLocks/>
          </p:cNvCxnSpPr>
          <p:nvPr/>
        </p:nvCxnSpPr>
        <p:spPr>
          <a:xfrm>
            <a:off x="1747077" y="4477604"/>
            <a:ext cx="237459"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208" name="Gerader Verbinder 207">
            <a:extLst>
              <a:ext uri="{FF2B5EF4-FFF2-40B4-BE49-F238E27FC236}">
                <a16:creationId xmlns:a16="http://schemas.microsoft.com/office/drawing/2014/main" id="{01E99074-D93F-4C7F-993B-B5A88C3A7B36}"/>
              </a:ext>
            </a:extLst>
          </p:cNvPr>
          <p:cNvCxnSpPr>
            <a:cxnSpLocks/>
          </p:cNvCxnSpPr>
          <p:nvPr/>
        </p:nvCxnSpPr>
        <p:spPr>
          <a:xfrm>
            <a:off x="1747077" y="4447859"/>
            <a:ext cx="138518"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7EF093D6-3F12-4049-880C-CF9AF648421B}"/>
              </a:ext>
            </a:extLst>
          </p:cNvPr>
          <p:cNvCxnSpPr>
            <a:cxnSpLocks/>
          </p:cNvCxnSpPr>
          <p:nvPr/>
        </p:nvCxnSpPr>
        <p:spPr>
          <a:xfrm>
            <a:off x="1747077" y="4801454"/>
            <a:ext cx="400209"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10D2EF1B-6982-48AF-96D5-6B7C8E48F222}"/>
              </a:ext>
            </a:extLst>
          </p:cNvPr>
          <p:cNvCxnSpPr>
            <a:cxnSpLocks/>
          </p:cNvCxnSpPr>
          <p:nvPr/>
        </p:nvCxnSpPr>
        <p:spPr>
          <a:xfrm>
            <a:off x="1747077" y="4622384"/>
            <a:ext cx="352165"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214" name="Gerader Verbinder 213">
            <a:extLst>
              <a:ext uri="{FF2B5EF4-FFF2-40B4-BE49-F238E27FC236}">
                <a16:creationId xmlns:a16="http://schemas.microsoft.com/office/drawing/2014/main" id="{C702BE24-267F-4014-B840-924F02CD3FF6}"/>
              </a:ext>
            </a:extLst>
          </p:cNvPr>
          <p:cNvCxnSpPr>
            <a:cxnSpLocks/>
          </p:cNvCxnSpPr>
          <p:nvPr/>
        </p:nvCxnSpPr>
        <p:spPr>
          <a:xfrm>
            <a:off x="1747077" y="4774784"/>
            <a:ext cx="248222"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216" name="Gerader Verbinder 215">
            <a:extLst>
              <a:ext uri="{FF2B5EF4-FFF2-40B4-BE49-F238E27FC236}">
                <a16:creationId xmlns:a16="http://schemas.microsoft.com/office/drawing/2014/main" id="{7795198B-B83B-4C4B-835E-269BD44C5DCA}"/>
              </a:ext>
            </a:extLst>
          </p:cNvPr>
          <p:cNvCxnSpPr>
            <a:cxnSpLocks/>
          </p:cNvCxnSpPr>
          <p:nvPr/>
        </p:nvCxnSpPr>
        <p:spPr>
          <a:xfrm>
            <a:off x="1747077" y="4664294"/>
            <a:ext cx="340158"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218" name="Gerader Verbinder 217">
            <a:extLst>
              <a:ext uri="{FF2B5EF4-FFF2-40B4-BE49-F238E27FC236}">
                <a16:creationId xmlns:a16="http://schemas.microsoft.com/office/drawing/2014/main" id="{B71F13C4-8B50-4050-B36B-6F18C2A4BE44}"/>
              </a:ext>
            </a:extLst>
          </p:cNvPr>
          <p:cNvCxnSpPr>
            <a:cxnSpLocks/>
          </p:cNvCxnSpPr>
          <p:nvPr/>
        </p:nvCxnSpPr>
        <p:spPr>
          <a:xfrm>
            <a:off x="1747077" y="4696073"/>
            <a:ext cx="322517"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220" name="Gerader Verbinder 219">
            <a:extLst>
              <a:ext uri="{FF2B5EF4-FFF2-40B4-BE49-F238E27FC236}">
                <a16:creationId xmlns:a16="http://schemas.microsoft.com/office/drawing/2014/main" id="{F539C18D-6F77-4146-8DD9-FA84AA846705}"/>
              </a:ext>
            </a:extLst>
          </p:cNvPr>
          <p:cNvCxnSpPr>
            <a:cxnSpLocks/>
          </p:cNvCxnSpPr>
          <p:nvPr/>
        </p:nvCxnSpPr>
        <p:spPr>
          <a:xfrm>
            <a:off x="1747077" y="4720838"/>
            <a:ext cx="425317"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222" name="Gerader Verbinder 221">
            <a:extLst>
              <a:ext uri="{FF2B5EF4-FFF2-40B4-BE49-F238E27FC236}">
                <a16:creationId xmlns:a16="http://schemas.microsoft.com/office/drawing/2014/main" id="{F1D020BB-D6FB-4FCA-BCE6-3A6B158A73B3}"/>
              </a:ext>
            </a:extLst>
          </p:cNvPr>
          <p:cNvCxnSpPr>
            <a:cxnSpLocks/>
          </p:cNvCxnSpPr>
          <p:nvPr/>
        </p:nvCxnSpPr>
        <p:spPr>
          <a:xfrm>
            <a:off x="1747077" y="4747508"/>
            <a:ext cx="226853"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224" name="Gerader Verbinder 223">
            <a:extLst>
              <a:ext uri="{FF2B5EF4-FFF2-40B4-BE49-F238E27FC236}">
                <a16:creationId xmlns:a16="http://schemas.microsoft.com/office/drawing/2014/main" id="{49C97606-21D9-4021-8012-23E8C5809473}"/>
              </a:ext>
            </a:extLst>
          </p:cNvPr>
          <p:cNvCxnSpPr>
            <a:cxnSpLocks/>
          </p:cNvCxnSpPr>
          <p:nvPr/>
        </p:nvCxnSpPr>
        <p:spPr>
          <a:xfrm>
            <a:off x="1747077" y="4869496"/>
            <a:ext cx="479304"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226" name="Gerader Verbinder 225">
            <a:extLst>
              <a:ext uri="{FF2B5EF4-FFF2-40B4-BE49-F238E27FC236}">
                <a16:creationId xmlns:a16="http://schemas.microsoft.com/office/drawing/2014/main" id="{3D8E99F0-E97C-4694-B535-35697836E0A6}"/>
              </a:ext>
            </a:extLst>
          </p:cNvPr>
          <p:cNvCxnSpPr>
            <a:cxnSpLocks/>
          </p:cNvCxnSpPr>
          <p:nvPr/>
        </p:nvCxnSpPr>
        <p:spPr>
          <a:xfrm>
            <a:off x="1747077" y="5019991"/>
            <a:ext cx="94704"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228" name="Gerader Verbinder 227">
            <a:extLst>
              <a:ext uri="{FF2B5EF4-FFF2-40B4-BE49-F238E27FC236}">
                <a16:creationId xmlns:a16="http://schemas.microsoft.com/office/drawing/2014/main" id="{FAD91397-69A7-40FB-A56C-E49AB2713C48}"/>
              </a:ext>
            </a:extLst>
          </p:cNvPr>
          <p:cNvCxnSpPr>
            <a:cxnSpLocks/>
          </p:cNvCxnSpPr>
          <p:nvPr/>
        </p:nvCxnSpPr>
        <p:spPr>
          <a:xfrm>
            <a:off x="1747077" y="4983796"/>
            <a:ext cx="48198"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230" name="Gerader Verbinder 229">
            <a:extLst>
              <a:ext uri="{FF2B5EF4-FFF2-40B4-BE49-F238E27FC236}">
                <a16:creationId xmlns:a16="http://schemas.microsoft.com/office/drawing/2014/main" id="{29AD97ED-8164-4E0F-906F-FD4107CF8DDC}"/>
              </a:ext>
            </a:extLst>
          </p:cNvPr>
          <p:cNvCxnSpPr>
            <a:cxnSpLocks/>
          </p:cNvCxnSpPr>
          <p:nvPr/>
        </p:nvCxnSpPr>
        <p:spPr>
          <a:xfrm>
            <a:off x="1747077" y="4957126"/>
            <a:ext cx="109734"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232" name="Gerader Verbinder 231">
            <a:extLst>
              <a:ext uri="{FF2B5EF4-FFF2-40B4-BE49-F238E27FC236}">
                <a16:creationId xmlns:a16="http://schemas.microsoft.com/office/drawing/2014/main" id="{D9FC7377-0A6F-4039-BBFB-4B0D67F3204B}"/>
              </a:ext>
            </a:extLst>
          </p:cNvPr>
          <p:cNvCxnSpPr>
            <a:cxnSpLocks/>
          </p:cNvCxnSpPr>
          <p:nvPr/>
        </p:nvCxnSpPr>
        <p:spPr>
          <a:xfrm>
            <a:off x="1747077" y="4898071"/>
            <a:ext cx="154205"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234" name="Gerader Verbinder 233">
            <a:extLst>
              <a:ext uri="{FF2B5EF4-FFF2-40B4-BE49-F238E27FC236}">
                <a16:creationId xmlns:a16="http://schemas.microsoft.com/office/drawing/2014/main" id="{8CFAED16-F08B-4FA7-AA2D-4044EDA11A3A}"/>
              </a:ext>
            </a:extLst>
          </p:cNvPr>
          <p:cNvCxnSpPr>
            <a:cxnSpLocks/>
          </p:cNvCxnSpPr>
          <p:nvPr/>
        </p:nvCxnSpPr>
        <p:spPr>
          <a:xfrm>
            <a:off x="1747077" y="4927850"/>
            <a:ext cx="250293"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236" name="Gerader Verbinder 235">
            <a:extLst>
              <a:ext uri="{FF2B5EF4-FFF2-40B4-BE49-F238E27FC236}">
                <a16:creationId xmlns:a16="http://schemas.microsoft.com/office/drawing/2014/main" id="{0D282C5F-77F7-4183-8757-DD268DAA6652}"/>
              </a:ext>
            </a:extLst>
          </p:cNvPr>
          <p:cNvCxnSpPr>
            <a:cxnSpLocks/>
          </p:cNvCxnSpPr>
          <p:nvPr/>
        </p:nvCxnSpPr>
        <p:spPr>
          <a:xfrm>
            <a:off x="1747077" y="5105716"/>
            <a:ext cx="476916"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238" name="Gerader Verbinder 237">
            <a:extLst>
              <a:ext uri="{FF2B5EF4-FFF2-40B4-BE49-F238E27FC236}">
                <a16:creationId xmlns:a16="http://schemas.microsoft.com/office/drawing/2014/main" id="{F08F5898-0C0F-466C-A0FB-0EF1E58AFC77}"/>
              </a:ext>
            </a:extLst>
          </p:cNvPr>
          <p:cNvCxnSpPr>
            <a:cxnSpLocks/>
          </p:cNvCxnSpPr>
          <p:nvPr/>
        </p:nvCxnSpPr>
        <p:spPr>
          <a:xfrm>
            <a:off x="1747077" y="5284786"/>
            <a:ext cx="126050"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240" name="Gerader Verbinder 239">
            <a:extLst>
              <a:ext uri="{FF2B5EF4-FFF2-40B4-BE49-F238E27FC236}">
                <a16:creationId xmlns:a16="http://schemas.microsoft.com/office/drawing/2014/main" id="{0145B46F-3B69-46E6-AFE8-2EA3FCFF36C1}"/>
              </a:ext>
            </a:extLst>
          </p:cNvPr>
          <p:cNvCxnSpPr>
            <a:cxnSpLocks/>
          </p:cNvCxnSpPr>
          <p:nvPr/>
        </p:nvCxnSpPr>
        <p:spPr>
          <a:xfrm>
            <a:off x="1747077" y="5137614"/>
            <a:ext cx="450234"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242" name="Gerader Verbinder 241">
            <a:extLst>
              <a:ext uri="{FF2B5EF4-FFF2-40B4-BE49-F238E27FC236}">
                <a16:creationId xmlns:a16="http://schemas.microsoft.com/office/drawing/2014/main" id="{7A8B1EFE-E044-4805-8115-30E998BB5BDD}"/>
              </a:ext>
            </a:extLst>
          </p:cNvPr>
          <p:cNvCxnSpPr>
            <a:cxnSpLocks/>
          </p:cNvCxnSpPr>
          <p:nvPr/>
        </p:nvCxnSpPr>
        <p:spPr>
          <a:xfrm>
            <a:off x="1747077" y="5165025"/>
            <a:ext cx="370888"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244" name="Gerader Verbinder 243">
            <a:extLst>
              <a:ext uri="{FF2B5EF4-FFF2-40B4-BE49-F238E27FC236}">
                <a16:creationId xmlns:a16="http://schemas.microsoft.com/office/drawing/2014/main" id="{CECAB210-528C-41AD-9210-21B6E1E37DDC}"/>
              </a:ext>
            </a:extLst>
          </p:cNvPr>
          <p:cNvCxnSpPr>
            <a:cxnSpLocks/>
          </p:cNvCxnSpPr>
          <p:nvPr/>
        </p:nvCxnSpPr>
        <p:spPr>
          <a:xfrm>
            <a:off x="1747077" y="5260275"/>
            <a:ext cx="100340"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246" name="Gerader Verbinder 245">
            <a:extLst>
              <a:ext uri="{FF2B5EF4-FFF2-40B4-BE49-F238E27FC236}">
                <a16:creationId xmlns:a16="http://schemas.microsoft.com/office/drawing/2014/main" id="{73A7B994-C4EF-4B0E-A9B8-5562B27ACC83}"/>
              </a:ext>
            </a:extLst>
          </p:cNvPr>
          <p:cNvCxnSpPr>
            <a:cxnSpLocks/>
          </p:cNvCxnSpPr>
          <p:nvPr/>
        </p:nvCxnSpPr>
        <p:spPr>
          <a:xfrm>
            <a:off x="1747077" y="5231700"/>
            <a:ext cx="273238"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248" name="Gerader Verbinder 247">
            <a:extLst>
              <a:ext uri="{FF2B5EF4-FFF2-40B4-BE49-F238E27FC236}">
                <a16:creationId xmlns:a16="http://schemas.microsoft.com/office/drawing/2014/main" id="{A8403E6C-900A-48B2-A4E5-C5FCCC517EC1}"/>
              </a:ext>
            </a:extLst>
          </p:cNvPr>
          <p:cNvCxnSpPr>
            <a:cxnSpLocks/>
          </p:cNvCxnSpPr>
          <p:nvPr/>
        </p:nvCxnSpPr>
        <p:spPr>
          <a:xfrm>
            <a:off x="1747077" y="5193600"/>
            <a:ext cx="211569"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250" name="Gerader Verbinder 249">
            <a:extLst>
              <a:ext uri="{FF2B5EF4-FFF2-40B4-BE49-F238E27FC236}">
                <a16:creationId xmlns:a16="http://schemas.microsoft.com/office/drawing/2014/main" id="{C1243650-AF17-4EA6-906C-EA0FEB87E715}"/>
              </a:ext>
            </a:extLst>
          </p:cNvPr>
          <p:cNvCxnSpPr>
            <a:cxnSpLocks/>
          </p:cNvCxnSpPr>
          <p:nvPr/>
        </p:nvCxnSpPr>
        <p:spPr>
          <a:xfrm>
            <a:off x="1747077" y="5351715"/>
            <a:ext cx="400378"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252" name="Gerader Verbinder 251">
            <a:extLst>
              <a:ext uri="{FF2B5EF4-FFF2-40B4-BE49-F238E27FC236}">
                <a16:creationId xmlns:a16="http://schemas.microsoft.com/office/drawing/2014/main" id="{14F68E9F-AC28-4F36-9758-C03FA2942523}"/>
              </a:ext>
            </a:extLst>
          </p:cNvPr>
          <p:cNvCxnSpPr>
            <a:cxnSpLocks/>
          </p:cNvCxnSpPr>
          <p:nvPr/>
        </p:nvCxnSpPr>
        <p:spPr>
          <a:xfrm>
            <a:off x="1747077" y="5526975"/>
            <a:ext cx="559690"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254" name="Gerader Verbinder 253">
            <a:extLst>
              <a:ext uri="{FF2B5EF4-FFF2-40B4-BE49-F238E27FC236}">
                <a16:creationId xmlns:a16="http://schemas.microsoft.com/office/drawing/2014/main" id="{A538C10F-0A4C-4555-9BBD-741783A387F2}"/>
              </a:ext>
            </a:extLst>
          </p:cNvPr>
          <p:cNvCxnSpPr>
            <a:cxnSpLocks/>
          </p:cNvCxnSpPr>
          <p:nvPr/>
        </p:nvCxnSpPr>
        <p:spPr>
          <a:xfrm>
            <a:off x="1747077" y="5490780"/>
            <a:ext cx="658293"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256" name="Gerader Verbinder 255">
            <a:extLst>
              <a:ext uri="{FF2B5EF4-FFF2-40B4-BE49-F238E27FC236}">
                <a16:creationId xmlns:a16="http://schemas.microsoft.com/office/drawing/2014/main" id="{FDD17FE3-E54D-43A6-9D01-D73D5A0A3B8E}"/>
              </a:ext>
            </a:extLst>
          </p:cNvPr>
          <p:cNvCxnSpPr>
            <a:cxnSpLocks/>
          </p:cNvCxnSpPr>
          <p:nvPr/>
        </p:nvCxnSpPr>
        <p:spPr>
          <a:xfrm>
            <a:off x="1747077" y="5460300"/>
            <a:ext cx="540184"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258" name="Gerader Verbinder 257">
            <a:extLst>
              <a:ext uri="{FF2B5EF4-FFF2-40B4-BE49-F238E27FC236}">
                <a16:creationId xmlns:a16="http://schemas.microsoft.com/office/drawing/2014/main" id="{FBE58705-C074-4B28-8DE8-43FEDB9C6184}"/>
              </a:ext>
            </a:extLst>
          </p:cNvPr>
          <p:cNvCxnSpPr>
            <a:cxnSpLocks/>
          </p:cNvCxnSpPr>
          <p:nvPr/>
        </p:nvCxnSpPr>
        <p:spPr>
          <a:xfrm>
            <a:off x="1747077" y="5378385"/>
            <a:ext cx="344049"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260" name="Gerader Verbinder 259">
            <a:extLst>
              <a:ext uri="{FF2B5EF4-FFF2-40B4-BE49-F238E27FC236}">
                <a16:creationId xmlns:a16="http://schemas.microsoft.com/office/drawing/2014/main" id="{3E198955-0E93-4AA2-93F7-8897F2A69B0C}"/>
              </a:ext>
            </a:extLst>
          </p:cNvPr>
          <p:cNvCxnSpPr>
            <a:cxnSpLocks/>
          </p:cNvCxnSpPr>
          <p:nvPr/>
        </p:nvCxnSpPr>
        <p:spPr>
          <a:xfrm>
            <a:off x="1747077" y="5406644"/>
            <a:ext cx="425964"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262" name="Gerader Verbinder 261">
            <a:extLst>
              <a:ext uri="{FF2B5EF4-FFF2-40B4-BE49-F238E27FC236}">
                <a16:creationId xmlns:a16="http://schemas.microsoft.com/office/drawing/2014/main" id="{067B747D-E407-4A16-B379-7F0F81B3CE2C}"/>
              </a:ext>
            </a:extLst>
          </p:cNvPr>
          <p:cNvCxnSpPr>
            <a:cxnSpLocks/>
          </p:cNvCxnSpPr>
          <p:nvPr/>
        </p:nvCxnSpPr>
        <p:spPr>
          <a:xfrm>
            <a:off x="1747077" y="5433314"/>
            <a:ext cx="513058"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264" name="Gerader Verbinder 263">
            <a:extLst>
              <a:ext uri="{FF2B5EF4-FFF2-40B4-BE49-F238E27FC236}">
                <a16:creationId xmlns:a16="http://schemas.microsoft.com/office/drawing/2014/main" id="{B274E839-F4D5-463F-9965-C61AB40F7676}"/>
              </a:ext>
            </a:extLst>
          </p:cNvPr>
          <p:cNvCxnSpPr>
            <a:cxnSpLocks/>
          </p:cNvCxnSpPr>
          <p:nvPr/>
        </p:nvCxnSpPr>
        <p:spPr>
          <a:xfrm>
            <a:off x="1747077" y="5598671"/>
            <a:ext cx="385462" cy="0"/>
          </a:xfrm>
          <a:prstGeom prst="line">
            <a:avLst/>
          </a:prstGeom>
          <a:ln w="1905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266" name="Gerader Verbinder 265">
            <a:extLst>
              <a:ext uri="{FF2B5EF4-FFF2-40B4-BE49-F238E27FC236}">
                <a16:creationId xmlns:a16="http://schemas.microsoft.com/office/drawing/2014/main" id="{8EAA27FB-86A3-424E-B4ED-5EC502D37DFA}"/>
              </a:ext>
            </a:extLst>
          </p:cNvPr>
          <p:cNvCxnSpPr>
            <a:cxnSpLocks/>
          </p:cNvCxnSpPr>
          <p:nvPr/>
        </p:nvCxnSpPr>
        <p:spPr>
          <a:xfrm>
            <a:off x="1747077" y="5773931"/>
            <a:ext cx="400130" cy="0"/>
          </a:xfrm>
          <a:prstGeom prst="line">
            <a:avLst/>
          </a:prstGeom>
          <a:ln w="1905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268" name="Gerader Verbinder 267">
            <a:extLst>
              <a:ext uri="{FF2B5EF4-FFF2-40B4-BE49-F238E27FC236}">
                <a16:creationId xmlns:a16="http://schemas.microsoft.com/office/drawing/2014/main" id="{7BF0BF21-5F5C-4621-A174-BA3BB083E5C5}"/>
              </a:ext>
            </a:extLst>
          </p:cNvPr>
          <p:cNvCxnSpPr>
            <a:cxnSpLocks/>
          </p:cNvCxnSpPr>
          <p:nvPr/>
        </p:nvCxnSpPr>
        <p:spPr>
          <a:xfrm>
            <a:off x="1747077" y="5621531"/>
            <a:ext cx="159922" cy="0"/>
          </a:xfrm>
          <a:prstGeom prst="line">
            <a:avLst/>
          </a:prstGeom>
          <a:ln w="19050">
            <a:solidFill>
              <a:srgbClr val="002A5C"/>
            </a:solidFill>
          </a:ln>
        </p:spPr>
        <p:style>
          <a:lnRef idx="1">
            <a:schemeClr val="accent1"/>
          </a:lnRef>
          <a:fillRef idx="0">
            <a:schemeClr val="accent1"/>
          </a:fillRef>
          <a:effectRef idx="0">
            <a:schemeClr val="accent1"/>
          </a:effectRef>
          <a:fontRef idx="minor">
            <a:schemeClr val="tx1"/>
          </a:fontRef>
        </p:style>
      </p:cxnSp>
      <p:cxnSp>
        <p:nvCxnSpPr>
          <p:cNvPr id="270" name="Gerader Verbinder 269">
            <a:extLst>
              <a:ext uri="{FF2B5EF4-FFF2-40B4-BE49-F238E27FC236}">
                <a16:creationId xmlns:a16="http://schemas.microsoft.com/office/drawing/2014/main" id="{AEB38A33-CC01-4F8B-9782-869F3172DA3B}"/>
              </a:ext>
            </a:extLst>
          </p:cNvPr>
          <p:cNvCxnSpPr>
            <a:cxnSpLocks/>
          </p:cNvCxnSpPr>
          <p:nvPr/>
        </p:nvCxnSpPr>
        <p:spPr>
          <a:xfrm>
            <a:off x="1747077" y="5733926"/>
            <a:ext cx="342065" cy="0"/>
          </a:xfrm>
          <a:prstGeom prst="line">
            <a:avLst/>
          </a:prstGeom>
          <a:ln w="1905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272" name="Gerader Verbinder 271">
            <a:extLst>
              <a:ext uri="{FF2B5EF4-FFF2-40B4-BE49-F238E27FC236}">
                <a16:creationId xmlns:a16="http://schemas.microsoft.com/office/drawing/2014/main" id="{C451833A-43AF-4708-91BD-3723080328D9}"/>
              </a:ext>
            </a:extLst>
          </p:cNvPr>
          <p:cNvCxnSpPr>
            <a:cxnSpLocks/>
          </p:cNvCxnSpPr>
          <p:nvPr/>
        </p:nvCxnSpPr>
        <p:spPr>
          <a:xfrm>
            <a:off x="1747077" y="5697731"/>
            <a:ext cx="249751" cy="0"/>
          </a:xfrm>
          <a:prstGeom prst="line">
            <a:avLst/>
          </a:prstGeom>
          <a:ln w="1905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274" name="Gerader Verbinder 273">
            <a:extLst>
              <a:ext uri="{FF2B5EF4-FFF2-40B4-BE49-F238E27FC236}">
                <a16:creationId xmlns:a16="http://schemas.microsoft.com/office/drawing/2014/main" id="{A985DAD6-800E-422F-9E32-C3947553F714}"/>
              </a:ext>
            </a:extLst>
          </p:cNvPr>
          <p:cNvCxnSpPr>
            <a:cxnSpLocks/>
          </p:cNvCxnSpPr>
          <p:nvPr/>
        </p:nvCxnSpPr>
        <p:spPr>
          <a:xfrm>
            <a:off x="1747077" y="5644391"/>
            <a:ext cx="221188" cy="0"/>
          </a:xfrm>
          <a:prstGeom prst="line">
            <a:avLst/>
          </a:prstGeom>
          <a:ln w="1905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276" name="Gerader Verbinder 275">
            <a:extLst>
              <a:ext uri="{FF2B5EF4-FFF2-40B4-BE49-F238E27FC236}">
                <a16:creationId xmlns:a16="http://schemas.microsoft.com/office/drawing/2014/main" id="{747E1CB3-16DC-432C-8CC3-858F0BA5AE1F}"/>
              </a:ext>
            </a:extLst>
          </p:cNvPr>
          <p:cNvCxnSpPr>
            <a:cxnSpLocks/>
          </p:cNvCxnSpPr>
          <p:nvPr/>
        </p:nvCxnSpPr>
        <p:spPr>
          <a:xfrm>
            <a:off x="1747077" y="5671061"/>
            <a:ext cx="242739" cy="0"/>
          </a:xfrm>
          <a:prstGeom prst="line">
            <a:avLst/>
          </a:prstGeom>
          <a:ln w="19050">
            <a:solidFill>
              <a:srgbClr val="A71C20"/>
            </a:solidFill>
          </a:ln>
        </p:spPr>
        <p:style>
          <a:lnRef idx="1">
            <a:schemeClr val="accent1"/>
          </a:lnRef>
          <a:fillRef idx="0">
            <a:schemeClr val="accent1"/>
          </a:fillRef>
          <a:effectRef idx="0">
            <a:schemeClr val="accent1"/>
          </a:effectRef>
          <a:fontRef idx="minor">
            <a:schemeClr val="tx1"/>
          </a:fontRef>
        </p:style>
      </p:cxnSp>
      <p:sp>
        <p:nvSpPr>
          <p:cNvPr id="278" name="Textfeld 277">
            <a:extLst>
              <a:ext uri="{FF2B5EF4-FFF2-40B4-BE49-F238E27FC236}">
                <a16:creationId xmlns:a16="http://schemas.microsoft.com/office/drawing/2014/main" id="{EBD501BF-37E9-49C2-8C1D-057DF8A33C22}"/>
              </a:ext>
            </a:extLst>
          </p:cNvPr>
          <p:cNvSpPr txBox="1"/>
          <p:nvPr/>
        </p:nvSpPr>
        <p:spPr>
          <a:xfrm>
            <a:off x="6543365" y="3778940"/>
            <a:ext cx="704039" cy="276999"/>
          </a:xfrm>
          <a:prstGeom prst="rect">
            <a:avLst/>
          </a:prstGeom>
          <a:noFill/>
        </p:spPr>
        <p:txBody>
          <a:bodyPr wrap="none" rtlCol="0">
            <a:spAutoFit/>
          </a:bodyPr>
          <a:lstStyle/>
          <a:p>
            <a:r>
              <a:rPr lang="de-DE" sz="1200" err="1"/>
              <a:t>Anemia</a:t>
            </a:r>
            <a:endParaRPr lang="de-DE" sz="1200"/>
          </a:p>
        </p:txBody>
      </p:sp>
      <p:sp>
        <p:nvSpPr>
          <p:cNvPr id="279" name="Textfeld 278">
            <a:extLst>
              <a:ext uri="{FF2B5EF4-FFF2-40B4-BE49-F238E27FC236}">
                <a16:creationId xmlns:a16="http://schemas.microsoft.com/office/drawing/2014/main" id="{D14C7221-7D78-4D7E-A7CD-BEE5DEBA0FB9}"/>
              </a:ext>
            </a:extLst>
          </p:cNvPr>
          <p:cNvSpPr txBox="1"/>
          <p:nvPr/>
        </p:nvSpPr>
        <p:spPr>
          <a:xfrm>
            <a:off x="6482451" y="4533052"/>
            <a:ext cx="764953" cy="276999"/>
          </a:xfrm>
          <a:prstGeom prst="rect">
            <a:avLst/>
          </a:prstGeom>
          <a:noFill/>
        </p:spPr>
        <p:txBody>
          <a:bodyPr wrap="none" rtlCol="0">
            <a:spAutoFit/>
          </a:bodyPr>
          <a:lstStyle/>
          <a:p>
            <a:r>
              <a:rPr lang="de-DE" sz="1200" err="1"/>
              <a:t>Cataract</a:t>
            </a:r>
            <a:endParaRPr lang="de-DE" sz="1200"/>
          </a:p>
        </p:txBody>
      </p:sp>
      <p:sp>
        <p:nvSpPr>
          <p:cNvPr id="280" name="Textfeld 279">
            <a:extLst>
              <a:ext uri="{FF2B5EF4-FFF2-40B4-BE49-F238E27FC236}">
                <a16:creationId xmlns:a16="http://schemas.microsoft.com/office/drawing/2014/main" id="{8353A627-AC37-4444-BD0C-4238B1F416DA}"/>
              </a:ext>
            </a:extLst>
          </p:cNvPr>
          <p:cNvSpPr txBox="1"/>
          <p:nvPr/>
        </p:nvSpPr>
        <p:spPr>
          <a:xfrm>
            <a:off x="6108951" y="5282372"/>
            <a:ext cx="1138453" cy="276999"/>
          </a:xfrm>
          <a:prstGeom prst="rect">
            <a:avLst/>
          </a:prstGeom>
          <a:noFill/>
        </p:spPr>
        <p:txBody>
          <a:bodyPr wrap="none" lIns="91440" tIns="45720" rIns="91440" bIns="45720" rtlCol="0" anchor="t">
            <a:spAutoFit/>
          </a:bodyPr>
          <a:lstStyle/>
          <a:p>
            <a:r>
              <a:rPr lang="de-DE" sz="1200" err="1"/>
              <a:t>Hyponatremia</a:t>
            </a:r>
            <a:endParaRPr lang="de-DE" sz="1200" err="1">
              <a:cs typeface="Arial"/>
            </a:endParaRPr>
          </a:p>
        </p:txBody>
      </p:sp>
      <p:cxnSp>
        <p:nvCxnSpPr>
          <p:cNvPr id="282" name="Gerader Verbinder 281">
            <a:extLst>
              <a:ext uri="{FF2B5EF4-FFF2-40B4-BE49-F238E27FC236}">
                <a16:creationId xmlns:a16="http://schemas.microsoft.com/office/drawing/2014/main" id="{30731C6C-7D2B-40EB-8B8B-57AD24D45FFE}"/>
              </a:ext>
            </a:extLst>
          </p:cNvPr>
          <p:cNvCxnSpPr>
            <a:cxnSpLocks/>
          </p:cNvCxnSpPr>
          <p:nvPr/>
        </p:nvCxnSpPr>
        <p:spPr>
          <a:xfrm>
            <a:off x="7232600" y="2162321"/>
            <a:ext cx="191166" cy="0"/>
          </a:xfrm>
          <a:prstGeom prst="line">
            <a:avLst/>
          </a:prstGeom>
          <a:ln w="7620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286" name="Gerader Verbinder 285">
            <a:extLst>
              <a:ext uri="{FF2B5EF4-FFF2-40B4-BE49-F238E27FC236}">
                <a16:creationId xmlns:a16="http://schemas.microsoft.com/office/drawing/2014/main" id="{FD5810BD-EBF8-46A3-A45D-159FEB5052A7}"/>
              </a:ext>
            </a:extLst>
          </p:cNvPr>
          <p:cNvCxnSpPr>
            <a:cxnSpLocks/>
          </p:cNvCxnSpPr>
          <p:nvPr/>
        </p:nvCxnSpPr>
        <p:spPr>
          <a:xfrm>
            <a:off x="7232600" y="2254410"/>
            <a:ext cx="95583"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88" name="Gerader Verbinder 287">
            <a:extLst>
              <a:ext uri="{FF2B5EF4-FFF2-40B4-BE49-F238E27FC236}">
                <a16:creationId xmlns:a16="http://schemas.microsoft.com/office/drawing/2014/main" id="{939CC7FF-00C3-4BD5-B559-B76BDAA029CE}"/>
              </a:ext>
            </a:extLst>
          </p:cNvPr>
          <p:cNvCxnSpPr>
            <a:cxnSpLocks/>
          </p:cNvCxnSpPr>
          <p:nvPr/>
        </p:nvCxnSpPr>
        <p:spPr>
          <a:xfrm>
            <a:off x="7232600" y="2345850"/>
            <a:ext cx="95583" cy="0"/>
          </a:xfrm>
          <a:prstGeom prst="line">
            <a:avLst/>
          </a:prstGeom>
          <a:ln w="7620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289" name="Gerader Verbinder 288">
            <a:extLst>
              <a:ext uri="{FF2B5EF4-FFF2-40B4-BE49-F238E27FC236}">
                <a16:creationId xmlns:a16="http://schemas.microsoft.com/office/drawing/2014/main" id="{09BCE467-DEE3-41CF-8311-FD4679432B23}"/>
              </a:ext>
            </a:extLst>
          </p:cNvPr>
          <p:cNvCxnSpPr>
            <a:cxnSpLocks/>
          </p:cNvCxnSpPr>
          <p:nvPr/>
        </p:nvCxnSpPr>
        <p:spPr>
          <a:xfrm>
            <a:off x="7232600" y="2420360"/>
            <a:ext cx="156876" cy="0"/>
          </a:xfrm>
          <a:prstGeom prst="line">
            <a:avLst/>
          </a:prstGeom>
          <a:ln w="7620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291" name="Gerader Verbinder 290">
            <a:extLst>
              <a:ext uri="{FF2B5EF4-FFF2-40B4-BE49-F238E27FC236}">
                <a16:creationId xmlns:a16="http://schemas.microsoft.com/office/drawing/2014/main" id="{9390F8CE-D7BA-4D36-B043-077EA2D3FA7F}"/>
              </a:ext>
            </a:extLst>
          </p:cNvPr>
          <p:cNvCxnSpPr>
            <a:cxnSpLocks/>
          </p:cNvCxnSpPr>
          <p:nvPr/>
        </p:nvCxnSpPr>
        <p:spPr>
          <a:xfrm>
            <a:off x="7232600" y="2504180"/>
            <a:ext cx="92106" cy="0"/>
          </a:xfrm>
          <a:prstGeom prst="line">
            <a:avLst/>
          </a:prstGeom>
          <a:ln w="7620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293" name="Gerader Verbinder 292">
            <a:extLst>
              <a:ext uri="{FF2B5EF4-FFF2-40B4-BE49-F238E27FC236}">
                <a16:creationId xmlns:a16="http://schemas.microsoft.com/office/drawing/2014/main" id="{1AD107DF-BB1E-49FE-8258-27E537731FC2}"/>
              </a:ext>
            </a:extLst>
          </p:cNvPr>
          <p:cNvCxnSpPr>
            <a:cxnSpLocks/>
          </p:cNvCxnSpPr>
          <p:nvPr/>
        </p:nvCxnSpPr>
        <p:spPr>
          <a:xfrm>
            <a:off x="7232600" y="2585175"/>
            <a:ext cx="128193" cy="0"/>
          </a:xfrm>
          <a:prstGeom prst="line">
            <a:avLst/>
          </a:prstGeom>
          <a:ln w="7620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295" name="Gerader Verbinder 294">
            <a:extLst>
              <a:ext uri="{FF2B5EF4-FFF2-40B4-BE49-F238E27FC236}">
                <a16:creationId xmlns:a16="http://schemas.microsoft.com/office/drawing/2014/main" id="{B42CB912-8922-4241-AAE7-914771D62B5B}"/>
              </a:ext>
            </a:extLst>
          </p:cNvPr>
          <p:cNvCxnSpPr>
            <a:cxnSpLocks/>
          </p:cNvCxnSpPr>
          <p:nvPr/>
        </p:nvCxnSpPr>
        <p:spPr>
          <a:xfrm>
            <a:off x="7232600" y="2684179"/>
            <a:ext cx="95583" cy="0"/>
          </a:xfrm>
          <a:prstGeom prst="line">
            <a:avLst/>
          </a:prstGeom>
          <a:ln w="7620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297" name="Gerader Verbinder 296">
            <a:extLst>
              <a:ext uri="{FF2B5EF4-FFF2-40B4-BE49-F238E27FC236}">
                <a16:creationId xmlns:a16="http://schemas.microsoft.com/office/drawing/2014/main" id="{458D5E28-9EF0-409D-865D-60B4BD40D249}"/>
              </a:ext>
            </a:extLst>
          </p:cNvPr>
          <p:cNvCxnSpPr>
            <a:cxnSpLocks/>
          </p:cNvCxnSpPr>
          <p:nvPr/>
        </p:nvCxnSpPr>
        <p:spPr>
          <a:xfrm>
            <a:off x="7232600" y="2915548"/>
            <a:ext cx="326921" cy="0"/>
          </a:xfrm>
          <a:prstGeom prst="line">
            <a:avLst/>
          </a:prstGeom>
          <a:ln w="7620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299" name="Gerader Verbinder 298">
            <a:extLst>
              <a:ext uri="{FF2B5EF4-FFF2-40B4-BE49-F238E27FC236}">
                <a16:creationId xmlns:a16="http://schemas.microsoft.com/office/drawing/2014/main" id="{52302108-C008-491D-A46D-9C50974F2485}"/>
              </a:ext>
            </a:extLst>
          </p:cNvPr>
          <p:cNvCxnSpPr>
            <a:cxnSpLocks/>
          </p:cNvCxnSpPr>
          <p:nvPr/>
        </p:nvCxnSpPr>
        <p:spPr>
          <a:xfrm>
            <a:off x="7232600" y="2998295"/>
            <a:ext cx="128193"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301" name="Gerader Verbinder 300">
            <a:extLst>
              <a:ext uri="{FF2B5EF4-FFF2-40B4-BE49-F238E27FC236}">
                <a16:creationId xmlns:a16="http://schemas.microsoft.com/office/drawing/2014/main" id="{05168BCE-C493-432B-9039-A0C45D24E087}"/>
              </a:ext>
            </a:extLst>
          </p:cNvPr>
          <p:cNvCxnSpPr>
            <a:cxnSpLocks/>
          </p:cNvCxnSpPr>
          <p:nvPr/>
        </p:nvCxnSpPr>
        <p:spPr>
          <a:xfrm>
            <a:off x="7232600" y="3355651"/>
            <a:ext cx="47791" cy="0"/>
          </a:xfrm>
          <a:prstGeom prst="line">
            <a:avLst/>
          </a:prstGeom>
          <a:ln w="7620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307" name="Gerader Verbinder 306">
            <a:extLst>
              <a:ext uri="{FF2B5EF4-FFF2-40B4-BE49-F238E27FC236}">
                <a16:creationId xmlns:a16="http://schemas.microsoft.com/office/drawing/2014/main" id="{0A904ADB-7FDC-4F6B-B257-29DD3BB3496C}"/>
              </a:ext>
            </a:extLst>
          </p:cNvPr>
          <p:cNvCxnSpPr>
            <a:cxnSpLocks/>
          </p:cNvCxnSpPr>
          <p:nvPr/>
        </p:nvCxnSpPr>
        <p:spPr>
          <a:xfrm>
            <a:off x="7232600" y="3177365"/>
            <a:ext cx="64096" cy="0"/>
          </a:xfrm>
          <a:prstGeom prst="line">
            <a:avLst/>
          </a:prstGeom>
          <a:ln w="7620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309" name="Gerader Verbinder 308">
            <a:extLst>
              <a:ext uri="{FF2B5EF4-FFF2-40B4-BE49-F238E27FC236}">
                <a16:creationId xmlns:a16="http://schemas.microsoft.com/office/drawing/2014/main" id="{7B789A1E-C0A3-41DB-8270-6D3AB81CCB15}"/>
              </a:ext>
            </a:extLst>
          </p:cNvPr>
          <p:cNvCxnSpPr>
            <a:cxnSpLocks/>
          </p:cNvCxnSpPr>
          <p:nvPr/>
        </p:nvCxnSpPr>
        <p:spPr>
          <a:xfrm>
            <a:off x="7232600" y="3672537"/>
            <a:ext cx="221269" cy="2468"/>
          </a:xfrm>
          <a:prstGeom prst="line">
            <a:avLst/>
          </a:prstGeom>
          <a:ln w="7620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314" name="Gerader Verbinder 313">
            <a:extLst>
              <a:ext uri="{FF2B5EF4-FFF2-40B4-BE49-F238E27FC236}">
                <a16:creationId xmlns:a16="http://schemas.microsoft.com/office/drawing/2014/main" id="{AA4F6296-6845-41E8-9E18-732691198046}"/>
              </a:ext>
            </a:extLst>
          </p:cNvPr>
          <p:cNvCxnSpPr>
            <a:cxnSpLocks/>
          </p:cNvCxnSpPr>
          <p:nvPr/>
        </p:nvCxnSpPr>
        <p:spPr>
          <a:xfrm flipV="1">
            <a:off x="7232600" y="4094416"/>
            <a:ext cx="70576" cy="842"/>
          </a:xfrm>
          <a:prstGeom prst="line">
            <a:avLst/>
          </a:prstGeom>
          <a:ln w="7620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316" name="Gerader Verbinder 315">
            <a:extLst>
              <a:ext uri="{FF2B5EF4-FFF2-40B4-BE49-F238E27FC236}">
                <a16:creationId xmlns:a16="http://schemas.microsoft.com/office/drawing/2014/main" id="{6E69FE57-C139-4CC1-ACDB-D5B32BEBC95D}"/>
              </a:ext>
            </a:extLst>
          </p:cNvPr>
          <p:cNvCxnSpPr>
            <a:cxnSpLocks/>
          </p:cNvCxnSpPr>
          <p:nvPr/>
        </p:nvCxnSpPr>
        <p:spPr>
          <a:xfrm>
            <a:off x="7232600" y="4940969"/>
            <a:ext cx="56284" cy="0"/>
          </a:xfrm>
          <a:prstGeom prst="line">
            <a:avLst/>
          </a:prstGeom>
          <a:ln w="76200">
            <a:solidFill>
              <a:srgbClr val="F47A20"/>
            </a:solidFill>
          </a:ln>
        </p:spPr>
        <p:style>
          <a:lnRef idx="1">
            <a:schemeClr val="accent1"/>
          </a:lnRef>
          <a:fillRef idx="0">
            <a:schemeClr val="accent1"/>
          </a:fillRef>
          <a:effectRef idx="0">
            <a:schemeClr val="accent1"/>
          </a:effectRef>
          <a:fontRef idx="minor">
            <a:schemeClr val="tx1"/>
          </a:fontRef>
        </p:style>
      </p:cxnSp>
      <p:cxnSp>
        <p:nvCxnSpPr>
          <p:cNvPr id="320" name="Gerader Verbinder 319">
            <a:extLst>
              <a:ext uri="{FF2B5EF4-FFF2-40B4-BE49-F238E27FC236}">
                <a16:creationId xmlns:a16="http://schemas.microsoft.com/office/drawing/2014/main" id="{53DCD41D-34AB-40CC-AA4B-0761921832EC}"/>
              </a:ext>
            </a:extLst>
          </p:cNvPr>
          <p:cNvCxnSpPr>
            <a:cxnSpLocks/>
          </p:cNvCxnSpPr>
          <p:nvPr/>
        </p:nvCxnSpPr>
        <p:spPr>
          <a:xfrm>
            <a:off x="7232600" y="5154012"/>
            <a:ext cx="95583" cy="0"/>
          </a:xfrm>
          <a:prstGeom prst="line">
            <a:avLst/>
          </a:prstGeom>
          <a:ln w="7620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323" name="Gerader Verbinder 322">
            <a:extLst>
              <a:ext uri="{FF2B5EF4-FFF2-40B4-BE49-F238E27FC236}">
                <a16:creationId xmlns:a16="http://schemas.microsoft.com/office/drawing/2014/main" id="{44BA9199-CFA1-416A-8556-38A719D13B48}"/>
              </a:ext>
            </a:extLst>
          </p:cNvPr>
          <p:cNvCxnSpPr>
            <a:cxnSpLocks/>
          </p:cNvCxnSpPr>
          <p:nvPr/>
        </p:nvCxnSpPr>
        <p:spPr>
          <a:xfrm>
            <a:off x="7232600" y="5260275"/>
            <a:ext cx="128193"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325" name="Gerader Verbinder 324">
            <a:extLst>
              <a:ext uri="{FF2B5EF4-FFF2-40B4-BE49-F238E27FC236}">
                <a16:creationId xmlns:a16="http://schemas.microsoft.com/office/drawing/2014/main" id="{3117499C-8B65-492E-8ED3-7832E977B190}"/>
              </a:ext>
            </a:extLst>
          </p:cNvPr>
          <p:cNvCxnSpPr>
            <a:cxnSpLocks/>
          </p:cNvCxnSpPr>
          <p:nvPr/>
        </p:nvCxnSpPr>
        <p:spPr>
          <a:xfrm>
            <a:off x="7232600" y="5508349"/>
            <a:ext cx="56751" cy="0"/>
          </a:xfrm>
          <a:prstGeom prst="line">
            <a:avLst/>
          </a:prstGeom>
          <a:ln w="7620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327" name="Gerader Verbinder 326">
            <a:extLst>
              <a:ext uri="{FF2B5EF4-FFF2-40B4-BE49-F238E27FC236}">
                <a16:creationId xmlns:a16="http://schemas.microsoft.com/office/drawing/2014/main" id="{96583BB1-C4AC-43A6-A5FA-80F93E83A063}"/>
              </a:ext>
            </a:extLst>
          </p:cNvPr>
          <p:cNvCxnSpPr>
            <a:cxnSpLocks/>
          </p:cNvCxnSpPr>
          <p:nvPr/>
        </p:nvCxnSpPr>
        <p:spPr>
          <a:xfrm>
            <a:off x="7232600" y="4848716"/>
            <a:ext cx="161823" cy="0"/>
          </a:xfrm>
          <a:prstGeom prst="line">
            <a:avLst/>
          </a:prstGeom>
          <a:ln w="76200">
            <a:solidFill>
              <a:srgbClr val="FDC300"/>
            </a:solidFill>
          </a:ln>
        </p:spPr>
        <p:style>
          <a:lnRef idx="1">
            <a:schemeClr val="accent1"/>
          </a:lnRef>
          <a:fillRef idx="0">
            <a:schemeClr val="accent1"/>
          </a:fillRef>
          <a:effectRef idx="0">
            <a:schemeClr val="accent1"/>
          </a:effectRef>
          <a:fontRef idx="minor">
            <a:schemeClr val="tx1"/>
          </a:fontRef>
        </p:style>
      </p:cxnSp>
      <p:cxnSp>
        <p:nvCxnSpPr>
          <p:cNvPr id="330" name="Gerader Verbinder 329">
            <a:extLst>
              <a:ext uri="{FF2B5EF4-FFF2-40B4-BE49-F238E27FC236}">
                <a16:creationId xmlns:a16="http://schemas.microsoft.com/office/drawing/2014/main" id="{3976C276-CC5D-484A-AAA6-E8A65A14C301}"/>
              </a:ext>
            </a:extLst>
          </p:cNvPr>
          <p:cNvCxnSpPr>
            <a:cxnSpLocks/>
          </p:cNvCxnSpPr>
          <p:nvPr/>
        </p:nvCxnSpPr>
        <p:spPr>
          <a:xfrm>
            <a:off x="7232600" y="4759889"/>
            <a:ext cx="126578" cy="0"/>
          </a:xfrm>
          <a:prstGeom prst="line">
            <a:avLst/>
          </a:prstGeom>
          <a:ln w="76200">
            <a:solidFill>
              <a:srgbClr val="E3010F"/>
            </a:solidFill>
          </a:ln>
        </p:spPr>
        <p:style>
          <a:lnRef idx="1">
            <a:schemeClr val="accent1"/>
          </a:lnRef>
          <a:fillRef idx="0">
            <a:schemeClr val="accent1"/>
          </a:fillRef>
          <a:effectRef idx="0">
            <a:schemeClr val="accent1"/>
          </a:effectRef>
          <a:fontRef idx="minor">
            <a:schemeClr val="tx1"/>
          </a:fontRef>
        </p:style>
      </p:cxnSp>
      <p:cxnSp>
        <p:nvCxnSpPr>
          <p:cNvPr id="332" name="Gerader Verbinder 331">
            <a:extLst>
              <a:ext uri="{FF2B5EF4-FFF2-40B4-BE49-F238E27FC236}">
                <a16:creationId xmlns:a16="http://schemas.microsoft.com/office/drawing/2014/main" id="{E8E024FF-48AC-40BC-A033-B2682F877386}"/>
              </a:ext>
            </a:extLst>
          </p:cNvPr>
          <p:cNvCxnSpPr>
            <a:cxnSpLocks/>
          </p:cNvCxnSpPr>
          <p:nvPr/>
        </p:nvCxnSpPr>
        <p:spPr>
          <a:xfrm>
            <a:off x="7232600" y="4422359"/>
            <a:ext cx="42670" cy="0"/>
          </a:xfrm>
          <a:prstGeom prst="line">
            <a:avLst/>
          </a:prstGeom>
          <a:ln w="76200">
            <a:solidFill>
              <a:srgbClr val="4E4F4E"/>
            </a:solidFill>
          </a:ln>
        </p:spPr>
        <p:style>
          <a:lnRef idx="1">
            <a:schemeClr val="accent1"/>
          </a:lnRef>
          <a:fillRef idx="0">
            <a:schemeClr val="accent1"/>
          </a:fillRef>
          <a:effectRef idx="0">
            <a:schemeClr val="accent1"/>
          </a:effectRef>
          <a:fontRef idx="minor">
            <a:schemeClr val="tx1"/>
          </a:fontRef>
        </p:style>
      </p:cxnSp>
      <p:cxnSp>
        <p:nvCxnSpPr>
          <p:cNvPr id="334" name="Gerader Verbinder 333">
            <a:extLst>
              <a:ext uri="{FF2B5EF4-FFF2-40B4-BE49-F238E27FC236}">
                <a16:creationId xmlns:a16="http://schemas.microsoft.com/office/drawing/2014/main" id="{E6B4A075-A311-4637-869B-59CE80A7D1CD}"/>
              </a:ext>
            </a:extLst>
          </p:cNvPr>
          <p:cNvCxnSpPr>
            <a:cxnSpLocks/>
          </p:cNvCxnSpPr>
          <p:nvPr/>
        </p:nvCxnSpPr>
        <p:spPr>
          <a:xfrm>
            <a:off x="7232600" y="3756806"/>
            <a:ext cx="42746"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336" name="Gerader Verbinder 335">
            <a:extLst>
              <a:ext uri="{FF2B5EF4-FFF2-40B4-BE49-F238E27FC236}">
                <a16:creationId xmlns:a16="http://schemas.microsoft.com/office/drawing/2014/main" id="{BB12C01D-EE94-4E0A-A520-21BB45BDBCA1}"/>
              </a:ext>
            </a:extLst>
          </p:cNvPr>
          <p:cNvCxnSpPr>
            <a:cxnSpLocks/>
          </p:cNvCxnSpPr>
          <p:nvPr/>
        </p:nvCxnSpPr>
        <p:spPr>
          <a:xfrm>
            <a:off x="7232600" y="4502369"/>
            <a:ext cx="55437"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337" name="Gerader Verbinder 336">
            <a:extLst>
              <a:ext uri="{FF2B5EF4-FFF2-40B4-BE49-F238E27FC236}">
                <a16:creationId xmlns:a16="http://schemas.microsoft.com/office/drawing/2014/main" id="{D8847319-2C55-489E-8D65-7777C46E3F31}"/>
              </a:ext>
            </a:extLst>
          </p:cNvPr>
          <p:cNvCxnSpPr>
            <a:cxnSpLocks/>
          </p:cNvCxnSpPr>
          <p:nvPr/>
        </p:nvCxnSpPr>
        <p:spPr>
          <a:xfrm>
            <a:off x="7232600" y="4579235"/>
            <a:ext cx="51635" cy="0"/>
          </a:xfrm>
          <a:prstGeom prst="line">
            <a:avLst/>
          </a:prstGeom>
          <a:ln w="7620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338" name="Gerader Verbinder 337">
            <a:extLst>
              <a:ext uri="{FF2B5EF4-FFF2-40B4-BE49-F238E27FC236}">
                <a16:creationId xmlns:a16="http://schemas.microsoft.com/office/drawing/2014/main" id="{5CFDA0FD-355B-496E-8372-33691C06F504}"/>
              </a:ext>
            </a:extLst>
          </p:cNvPr>
          <p:cNvCxnSpPr>
            <a:cxnSpLocks/>
          </p:cNvCxnSpPr>
          <p:nvPr/>
        </p:nvCxnSpPr>
        <p:spPr>
          <a:xfrm>
            <a:off x="7232600" y="4679615"/>
            <a:ext cx="66566" cy="0"/>
          </a:xfrm>
          <a:prstGeom prst="line">
            <a:avLst/>
          </a:prstGeom>
          <a:ln w="76200">
            <a:solidFill>
              <a:srgbClr val="A71C20"/>
            </a:solidFill>
          </a:ln>
        </p:spPr>
        <p:style>
          <a:lnRef idx="1">
            <a:schemeClr val="accent1"/>
          </a:lnRef>
          <a:fillRef idx="0">
            <a:schemeClr val="accent1"/>
          </a:fillRef>
          <a:effectRef idx="0">
            <a:schemeClr val="accent1"/>
          </a:effectRef>
          <a:fontRef idx="minor">
            <a:schemeClr val="tx1"/>
          </a:fontRef>
        </p:style>
      </p:cxnSp>
      <p:cxnSp>
        <p:nvCxnSpPr>
          <p:cNvPr id="341" name="Gerader Verbinder 340">
            <a:extLst>
              <a:ext uri="{FF2B5EF4-FFF2-40B4-BE49-F238E27FC236}">
                <a16:creationId xmlns:a16="http://schemas.microsoft.com/office/drawing/2014/main" id="{37970E20-D839-4B51-9A1B-A8A0A088763B}"/>
              </a:ext>
            </a:extLst>
          </p:cNvPr>
          <p:cNvCxnSpPr>
            <a:cxnSpLocks/>
          </p:cNvCxnSpPr>
          <p:nvPr/>
        </p:nvCxnSpPr>
        <p:spPr>
          <a:xfrm>
            <a:off x="7232600" y="3841197"/>
            <a:ext cx="65838" cy="2218"/>
          </a:xfrm>
          <a:prstGeom prst="line">
            <a:avLst/>
          </a:prstGeom>
          <a:ln w="76200">
            <a:solidFill>
              <a:srgbClr val="2E8DFF"/>
            </a:solidFill>
          </a:ln>
        </p:spPr>
        <p:style>
          <a:lnRef idx="1">
            <a:schemeClr val="accent1"/>
          </a:lnRef>
          <a:fillRef idx="0">
            <a:schemeClr val="accent1"/>
          </a:fillRef>
          <a:effectRef idx="0">
            <a:schemeClr val="accent1"/>
          </a:effectRef>
          <a:fontRef idx="minor">
            <a:schemeClr val="tx1"/>
          </a:fontRef>
        </p:style>
      </p:cxnSp>
      <p:cxnSp>
        <p:nvCxnSpPr>
          <p:cNvPr id="348" name="Gerader Verbinder 347">
            <a:extLst>
              <a:ext uri="{FF2B5EF4-FFF2-40B4-BE49-F238E27FC236}">
                <a16:creationId xmlns:a16="http://schemas.microsoft.com/office/drawing/2014/main" id="{F028A487-07FF-47EE-8A60-FC76C593DE89}"/>
              </a:ext>
            </a:extLst>
          </p:cNvPr>
          <p:cNvCxnSpPr>
            <a:cxnSpLocks/>
          </p:cNvCxnSpPr>
          <p:nvPr/>
        </p:nvCxnSpPr>
        <p:spPr>
          <a:xfrm>
            <a:off x="7232600" y="3090856"/>
            <a:ext cx="30813" cy="0"/>
          </a:xfrm>
          <a:prstGeom prst="line">
            <a:avLst/>
          </a:prstGeom>
          <a:ln w="76200">
            <a:solidFill>
              <a:srgbClr val="2E8DFF"/>
            </a:solidFill>
          </a:ln>
        </p:spPr>
        <p:style>
          <a:lnRef idx="1">
            <a:schemeClr val="accent1"/>
          </a:lnRef>
          <a:fillRef idx="0">
            <a:schemeClr val="accent1"/>
          </a:fillRef>
          <a:effectRef idx="0">
            <a:schemeClr val="accent1"/>
          </a:effectRef>
          <a:fontRef idx="minor">
            <a:schemeClr val="tx1"/>
          </a:fontRef>
        </p:style>
      </p:cxnSp>
      <p:sp>
        <p:nvSpPr>
          <p:cNvPr id="7" name="Titel 6">
            <a:extLst>
              <a:ext uri="{FF2B5EF4-FFF2-40B4-BE49-F238E27FC236}">
                <a16:creationId xmlns:a16="http://schemas.microsoft.com/office/drawing/2014/main" id="{193A4281-7365-FF44-97D4-04BD5DB8E4CF}"/>
              </a:ext>
            </a:extLst>
          </p:cNvPr>
          <p:cNvSpPr>
            <a:spLocks noGrp="1"/>
          </p:cNvSpPr>
          <p:nvPr>
            <p:ph type="title"/>
          </p:nvPr>
        </p:nvSpPr>
        <p:spPr/>
        <p:txBody>
          <a:bodyPr/>
          <a:lstStyle/>
          <a:p>
            <a:r>
              <a:rPr lang="de-DE" dirty="0" err="1"/>
              <a:t>Safety</a:t>
            </a:r>
            <a:r>
              <a:rPr lang="de-DE" dirty="0"/>
              <a:t>: </a:t>
            </a:r>
            <a:r>
              <a:rPr lang="de-DE" dirty="0" err="1"/>
              <a:t>Prevalence</a:t>
            </a:r>
            <a:r>
              <a:rPr lang="de-DE" dirty="0"/>
              <a:t> </a:t>
            </a:r>
            <a:r>
              <a:rPr lang="de-DE" dirty="0" err="1"/>
              <a:t>of</a:t>
            </a:r>
            <a:r>
              <a:rPr lang="de-DE" dirty="0"/>
              <a:t> </a:t>
            </a:r>
            <a:r>
              <a:rPr lang="de-DE" dirty="0" err="1"/>
              <a:t>most</a:t>
            </a:r>
            <a:r>
              <a:rPr lang="de-DE" dirty="0"/>
              <a:t> </a:t>
            </a:r>
            <a:r>
              <a:rPr lang="de-DE" dirty="0" err="1"/>
              <a:t>frequent</a:t>
            </a:r>
            <a:r>
              <a:rPr lang="de-DE" dirty="0"/>
              <a:t> AEs </a:t>
            </a:r>
            <a:r>
              <a:rPr lang="de-DE" dirty="0" err="1"/>
              <a:t>over</a:t>
            </a:r>
            <a:r>
              <a:rPr lang="de-DE" dirty="0"/>
              <a:t> time in </a:t>
            </a:r>
            <a:r>
              <a:rPr lang="de-DE" dirty="0" err="1"/>
              <a:t>ibrutinib-treated</a:t>
            </a:r>
            <a:r>
              <a:rPr lang="de-DE" dirty="0"/>
              <a:t> </a:t>
            </a:r>
            <a:r>
              <a:rPr lang="de-DE" dirty="0" err="1"/>
              <a:t>patients</a:t>
            </a:r>
            <a:endParaRPr lang="de-DE" dirty="0"/>
          </a:p>
        </p:txBody>
      </p:sp>
      <p:cxnSp>
        <p:nvCxnSpPr>
          <p:cNvPr id="11" name="Straight Connector 10">
            <a:extLst>
              <a:ext uri="{FF2B5EF4-FFF2-40B4-BE49-F238E27FC236}">
                <a16:creationId xmlns:a16="http://schemas.microsoft.com/office/drawing/2014/main" id="{6E2A3A15-C3A2-47A3-8107-1B776213D05A}"/>
              </a:ext>
            </a:extLst>
          </p:cNvPr>
          <p:cNvCxnSpPr>
            <a:cxnSpLocks/>
          </p:cNvCxnSpPr>
          <p:nvPr/>
        </p:nvCxnSpPr>
        <p:spPr>
          <a:xfrm>
            <a:off x="1747077" y="2191545"/>
            <a:ext cx="0" cy="35985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76217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3" name="Inhaltsplatzhalter 2">
            <a:extLst>
              <a:ext uri="{FF2B5EF4-FFF2-40B4-BE49-F238E27FC236}">
                <a16:creationId xmlns:a16="http://schemas.microsoft.com/office/drawing/2014/main" id="{AA4A7985-8E01-8E4E-A8D3-D7CF8A455294}"/>
              </a:ext>
            </a:extLst>
          </p:cNvPr>
          <p:cNvSpPr>
            <a:spLocks noGrp="1"/>
          </p:cNvSpPr>
          <p:nvPr>
            <p:ph idx="1"/>
          </p:nvPr>
        </p:nvSpPr>
        <p:spPr/>
        <p:txBody>
          <a:bodyPr vert="horz" lIns="0" tIns="0" rIns="0" bIns="0" rtlCol="0" anchor="t">
            <a:noAutofit/>
          </a:bodyPr>
          <a:lstStyle/>
          <a:p>
            <a:r>
              <a:rPr lang="de-DE" sz="1600"/>
              <a:t>In </a:t>
            </a:r>
            <a:r>
              <a:rPr lang="de-DE" sz="1600" err="1"/>
              <a:t>the</a:t>
            </a:r>
            <a:r>
              <a:rPr lang="de-DE" sz="1600"/>
              <a:t> </a:t>
            </a:r>
            <a:r>
              <a:rPr lang="de-DE" sz="1600" err="1"/>
              <a:t>longest</a:t>
            </a:r>
            <a:r>
              <a:rPr lang="de-DE" sz="1600"/>
              <a:t> follow-</a:t>
            </a:r>
            <a:r>
              <a:rPr lang="de-DE" sz="1600" err="1"/>
              <a:t>up</a:t>
            </a:r>
            <a:r>
              <a:rPr lang="de-DE" sz="1600"/>
              <a:t> </a:t>
            </a:r>
            <a:r>
              <a:rPr lang="de-DE" sz="1600" err="1"/>
              <a:t>to</a:t>
            </a:r>
            <a:r>
              <a:rPr lang="de-DE" sz="1600"/>
              <a:t> date (</a:t>
            </a:r>
            <a:r>
              <a:rPr lang="de-DE" sz="1600" err="1"/>
              <a:t>up</a:t>
            </a:r>
            <a:r>
              <a:rPr lang="de-DE" sz="1600"/>
              <a:t> </a:t>
            </a:r>
            <a:r>
              <a:rPr lang="de-DE" sz="1600" err="1"/>
              <a:t>to</a:t>
            </a:r>
            <a:r>
              <a:rPr lang="de-DE" sz="1600"/>
              <a:t> 7 </a:t>
            </a:r>
            <a:r>
              <a:rPr lang="de-DE" sz="1600" err="1"/>
              <a:t>years</a:t>
            </a:r>
            <a:r>
              <a:rPr lang="de-DE" sz="1600"/>
              <a:t>) </a:t>
            </a:r>
            <a:r>
              <a:rPr lang="de-DE" sz="1600" err="1"/>
              <a:t>from</a:t>
            </a:r>
            <a:r>
              <a:rPr lang="de-DE" sz="1600"/>
              <a:t> a </a:t>
            </a:r>
            <a:r>
              <a:rPr lang="de-DE" sz="1600" err="1"/>
              <a:t>phase</a:t>
            </a:r>
            <a:r>
              <a:rPr lang="de-DE" sz="1600"/>
              <a:t> 3 </a:t>
            </a:r>
            <a:r>
              <a:rPr lang="de-DE" sz="1600" err="1"/>
              <a:t>study</a:t>
            </a:r>
            <a:r>
              <a:rPr lang="de-DE" sz="1600"/>
              <a:t> </a:t>
            </a:r>
            <a:r>
              <a:rPr lang="de-DE" sz="1600" err="1"/>
              <a:t>of</a:t>
            </a:r>
            <a:r>
              <a:rPr lang="de-DE" sz="1600"/>
              <a:t> first-line BTK-</a:t>
            </a:r>
            <a:r>
              <a:rPr lang="de-DE" sz="1600" err="1"/>
              <a:t>directed</a:t>
            </a:r>
            <a:r>
              <a:rPr lang="de-DE" sz="1600"/>
              <a:t> </a:t>
            </a:r>
            <a:r>
              <a:rPr lang="de-DE" sz="1600" err="1"/>
              <a:t>therapy</a:t>
            </a:r>
            <a:r>
              <a:rPr lang="de-DE" sz="1600"/>
              <a:t>, single-agent </a:t>
            </a:r>
            <a:r>
              <a:rPr lang="de-DE" sz="1600" err="1"/>
              <a:t>ibrutinib</a:t>
            </a:r>
            <a:r>
              <a:rPr lang="de-DE" sz="1600"/>
              <a:t> </a:t>
            </a:r>
            <a:r>
              <a:rPr lang="de-DE" sz="1600" err="1"/>
              <a:t>conferred</a:t>
            </a:r>
            <a:r>
              <a:rPr lang="de-DE" sz="1600"/>
              <a:t> </a:t>
            </a:r>
            <a:r>
              <a:rPr lang="de-DE" sz="1600" err="1"/>
              <a:t>sustained</a:t>
            </a:r>
            <a:r>
              <a:rPr lang="de-DE" sz="1600"/>
              <a:t> PFS and OS </a:t>
            </a:r>
            <a:r>
              <a:rPr lang="de-DE" sz="1600" err="1"/>
              <a:t>benefit</a:t>
            </a:r>
            <a:r>
              <a:rPr lang="de-DE" sz="1600"/>
              <a:t> </a:t>
            </a:r>
            <a:r>
              <a:rPr lang="de-DE" sz="1600" err="1"/>
              <a:t>vs</a:t>
            </a:r>
            <a:r>
              <a:rPr lang="de-DE" sz="1600"/>
              <a:t> </a:t>
            </a:r>
            <a:r>
              <a:rPr lang="de-DE" sz="1600" err="1"/>
              <a:t>chlorambucil</a:t>
            </a:r>
            <a:endParaRPr lang="de-DE" sz="1600"/>
          </a:p>
          <a:p>
            <a:pPr lvl="1"/>
            <a:r>
              <a:rPr lang="de-DE" sz="1600" err="1"/>
              <a:t>With</a:t>
            </a:r>
            <a:r>
              <a:rPr lang="de-DE" sz="1600"/>
              <a:t> </a:t>
            </a:r>
            <a:r>
              <a:rPr lang="de-DE" sz="1600" err="1"/>
              <a:t>ibrutinib</a:t>
            </a:r>
            <a:r>
              <a:rPr lang="de-DE" sz="1600"/>
              <a:t> </a:t>
            </a:r>
            <a:r>
              <a:rPr lang="de-DE" sz="1600" err="1"/>
              <a:t>treatment</a:t>
            </a:r>
            <a:r>
              <a:rPr lang="de-DE" sz="1600"/>
              <a:t>, median </a:t>
            </a:r>
            <a:r>
              <a:rPr lang="de-DE" sz="1600" err="1"/>
              <a:t>investigator-assessed</a:t>
            </a:r>
            <a:r>
              <a:rPr lang="de-DE" sz="1600"/>
              <a:t> PFS and OS </a:t>
            </a:r>
            <a:r>
              <a:rPr lang="de-DE" sz="1600" err="1"/>
              <a:t>were</a:t>
            </a:r>
            <a:r>
              <a:rPr lang="de-DE" sz="1600"/>
              <a:t> not </a:t>
            </a:r>
            <a:r>
              <a:rPr lang="de-DE" sz="1600" err="1"/>
              <a:t>reached</a:t>
            </a:r>
            <a:r>
              <a:rPr lang="de-DE" sz="1600"/>
              <a:t> and 6.5-year </a:t>
            </a:r>
            <a:r>
              <a:rPr lang="de-DE" sz="1600" err="1"/>
              <a:t>estimates</a:t>
            </a:r>
            <a:r>
              <a:rPr lang="de-DE" sz="1600"/>
              <a:t> </a:t>
            </a:r>
            <a:r>
              <a:rPr lang="de-DE" sz="1600" err="1"/>
              <a:t>were</a:t>
            </a:r>
            <a:r>
              <a:rPr lang="de-DE" sz="1600"/>
              <a:t> 61% and 78%, </a:t>
            </a:r>
            <a:r>
              <a:rPr lang="de-DE" sz="1600" err="1"/>
              <a:t>respectively</a:t>
            </a:r>
            <a:endParaRPr lang="de-DE" sz="1600"/>
          </a:p>
          <a:p>
            <a:pPr lvl="1"/>
            <a:r>
              <a:rPr lang="de-DE" sz="1600" err="1"/>
              <a:t>Only</a:t>
            </a:r>
            <a:r>
              <a:rPr lang="de-DE" sz="1600"/>
              <a:t> 16 (12%) </a:t>
            </a:r>
            <a:r>
              <a:rPr lang="de-DE" sz="1600" err="1"/>
              <a:t>patients</a:t>
            </a:r>
            <a:r>
              <a:rPr lang="de-DE" sz="1600"/>
              <a:t> </a:t>
            </a:r>
            <a:r>
              <a:rPr lang="de-DE" sz="1600" err="1"/>
              <a:t>progressed</a:t>
            </a:r>
            <a:r>
              <a:rPr lang="de-DE" sz="1600"/>
              <a:t> </a:t>
            </a:r>
            <a:r>
              <a:rPr lang="de-DE" sz="1600" err="1"/>
              <a:t>while</a:t>
            </a:r>
            <a:r>
              <a:rPr lang="de-DE" sz="1600"/>
              <a:t> </a:t>
            </a:r>
            <a:r>
              <a:rPr lang="de-DE" sz="1600" err="1"/>
              <a:t>receiving</a:t>
            </a:r>
            <a:r>
              <a:rPr lang="de-DE" sz="1600"/>
              <a:t> </a:t>
            </a:r>
            <a:r>
              <a:rPr lang="de-DE" sz="1600" err="1"/>
              <a:t>ibrutinib</a:t>
            </a:r>
            <a:endParaRPr lang="de-DE" sz="1600"/>
          </a:p>
          <a:p>
            <a:pPr lvl="1"/>
            <a:r>
              <a:rPr lang="de-DE" sz="1600"/>
              <a:t>PFS </a:t>
            </a:r>
            <a:r>
              <a:rPr lang="de-DE" sz="1600" err="1"/>
              <a:t>benefit</a:t>
            </a:r>
            <a:r>
              <a:rPr lang="de-DE" sz="1600"/>
              <a:t> </a:t>
            </a:r>
            <a:r>
              <a:rPr lang="de-DE" sz="1600" err="1"/>
              <a:t>for</a:t>
            </a:r>
            <a:r>
              <a:rPr lang="de-DE" sz="1600"/>
              <a:t> </a:t>
            </a:r>
            <a:r>
              <a:rPr lang="de-DE" sz="1600" err="1"/>
              <a:t>ibrutinib</a:t>
            </a:r>
            <a:r>
              <a:rPr lang="de-DE" sz="1600"/>
              <a:t> </a:t>
            </a:r>
            <a:r>
              <a:rPr lang="de-DE" sz="1600" err="1"/>
              <a:t>vs</a:t>
            </a:r>
            <a:r>
              <a:rPr lang="de-DE" sz="1600"/>
              <a:t> </a:t>
            </a:r>
            <a:r>
              <a:rPr lang="de-DE" sz="1600" err="1"/>
              <a:t>chlorambucil</a:t>
            </a:r>
            <a:r>
              <a:rPr lang="de-DE" sz="1600"/>
              <a:t> was </a:t>
            </a:r>
            <a:r>
              <a:rPr lang="de-DE" sz="1600" err="1"/>
              <a:t>similar</a:t>
            </a:r>
            <a:r>
              <a:rPr lang="de-DE" sz="1600"/>
              <a:t> in </a:t>
            </a:r>
            <a:r>
              <a:rPr lang="de-DE" sz="1600" err="1"/>
              <a:t>patients</a:t>
            </a:r>
            <a:r>
              <a:rPr lang="de-DE" sz="1600"/>
              <a:t> </a:t>
            </a:r>
            <a:r>
              <a:rPr lang="de-DE" sz="1600" err="1"/>
              <a:t>with</a:t>
            </a:r>
            <a:r>
              <a:rPr lang="de-DE" sz="1600"/>
              <a:t> high-</a:t>
            </a:r>
            <a:r>
              <a:rPr lang="de-DE" sz="1600" err="1"/>
              <a:t>risk</a:t>
            </a:r>
            <a:r>
              <a:rPr lang="de-DE" sz="1600"/>
              <a:t> </a:t>
            </a:r>
            <a:r>
              <a:rPr lang="de-DE" sz="1600" err="1"/>
              <a:t>genomic</a:t>
            </a:r>
            <a:r>
              <a:rPr lang="de-DE" sz="1600"/>
              <a:t> </a:t>
            </a:r>
            <a:r>
              <a:rPr lang="de-DE" sz="1600" err="1"/>
              <a:t>features</a:t>
            </a:r>
            <a:r>
              <a:rPr lang="de-DE" sz="1600"/>
              <a:t> (</a:t>
            </a:r>
            <a:r>
              <a:rPr lang="de-DE" sz="1600" i="1"/>
              <a:t>TP53 </a:t>
            </a:r>
            <a:r>
              <a:rPr lang="de-DE" sz="1600" err="1"/>
              <a:t>mutation</a:t>
            </a:r>
            <a:r>
              <a:rPr lang="de-DE" sz="1600"/>
              <a:t>, del[11q], and/</a:t>
            </a:r>
            <a:r>
              <a:rPr lang="de-DE" sz="1600" err="1"/>
              <a:t>or</a:t>
            </a:r>
            <a:r>
              <a:rPr lang="de-DE" sz="1600"/>
              <a:t> </a:t>
            </a:r>
            <a:r>
              <a:rPr lang="de-DE" sz="1600" err="1"/>
              <a:t>unmutated</a:t>
            </a:r>
            <a:r>
              <a:rPr lang="de-DE" sz="1600"/>
              <a:t> IGHV) and in </a:t>
            </a:r>
            <a:r>
              <a:rPr lang="de-DE" sz="1600" err="1"/>
              <a:t>lower-risk</a:t>
            </a:r>
            <a:r>
              <a:rPr lang="de-DE" sz="1600"/>
              <a:t> </a:t>
            </a:r>
            <a:r>
              <a:rPr lang="de-DE" sz="1600" err="1"/>
              <a:t>patients</a:t>
            </a:r>
            <a:endParaRPr lang="de-DE" sz="1600"/>
          </a:p>
          <a:p>
            <a:pPr lvl="2"/>
            <a:r>
              <a:rPr lang="de-DE" sz="1600" err="1"/>
              <a:t>With</a:t>
            </a:r>
            <a:r>
              <a:rPr lang="de-DE" sz="1600"/>
              <a:t> </a:t>
            </a:r>
            <a:r>
              <a:rPr lang="de-DE" sz="1600" err="1"/>
              <a:t>up</a:t>
            </a:r>
            <a:r>
              <a:rPr lang="de-DE" sz="1600"/>
              <a:t> </a:t>
            </a:r>
            <a:r>
              <a:rPr lang="de-DE" sz="1600" err="1"/>
              <a:t>to</a:t>
            </a:r>
            <a:r>
              <a:rPr lang="de-DE" sz="1600"/>
              <a:t> 7 </a:t>
            </a:r>
            <a:r>
              <a:rPr lang="de-DE" sz="1600" err="1"/>
              <a:t>years</a:t>
            </a:r>
            <a:r>
              <a:rPr lang="de-DE" sz="1600"/>
              <a:t> </a:t>
            </a:r>
            <a:r>
              <a:rPr lang="de-DE" sz="1600" err="1"/>
              <a:t>of</a:t>
            </a:r>
            <a:r>
              <a:rPr lang="de-DE" sz="1600"/>
              <a:t> follow-</a:t>
            </a:r>
            <a:r>
              <a:rPr lang="de-DE" sz="1600" err="1"/>
              <a:t>up</a:t>
            </a:r>
            <a:r>
              <a:rPr lang="de-DE" sz="1600"/>
              <a:t>, </a:t>
            </a:r>
            <a:r>
              <a:rPr lang="de-DE" sz="1600" err="1"/>
              <a:t>ibrutinib</a:t>
            </a:r>
            <a:r>
              <a:rPr lang="de-DE" sz="1600"/>
              <a:t> </a:t>
            </a:r>
            <a:r>
              <a:rPr lang="de-DE" sz="1600" err="1"/>
              <a:t>benefit</a:t>
            </a:r>
            <a:r>
              <a:rPr lang="de-DE" sz="1600"/>
              <a:t> was </a:t>
            </a:r>
            <a:r>
              <a:rPr lang="de-DE" sz="1600" err="1"/>
              <a:t>similar</a:t>
            </a:r>
            <a:r>
              <a:rPr lang="de-DE" sz="1600"/>
              <a:t> </a:t>
            </a:r>
            <a:r>
              <a:rPr lang="de-DE" sz="1600" err="1"/>
              <a:t>for</a:t>
            </a:r>
            <a:r>
              <a:rPr lang="de-DE" sz="1600"/>
              <a:t> </a:t>
            </a:r>
            <a:r>
              <a:rPr lang="de-DE" sz="1600" err="1"/>
              <a:t>patients</a:t>
            </a:r>
            <a:r>
              <a:rPr lang="de-DE" sz="1600"/>
              <a:t> </a:t>
            </a:r>
            <a:r>
              <a:rPr lang="de-DE" sz="1600" err="1"/>
              <a:t>with</a:t>
            </a:r>
            <a:r>
              <a:rPr lang="de-DE" sz="1600"/>
              <a:t> </a:t>
            </a:r>
            <a:r>
              <a:rPr lang="de-DE" sz="1600" err="1"/>
              <a:t>mutated</a:t>
            </a:r>
            <a:r>
              <a:rPr lang="de-DE" sz="1600"/>
              <a:t> </a:t>
            </a:r>
            <a:r>
              <a:rPr lang="de-DE" sz="1600" err="1"/>
              <a:t>or</a:t>
            </a:r>
            <a:r>
              <a:rPr lang="de-DE" sz="1600"/>
              <a:t> </a:t>
            </a:r>
            <a:r>
              <a:rPr lang="de-DE" sz="1600" err="1"/>
              <a:t>unmutated</a:t>
            </a:r>
            <a:r>
              <a:rPr lang="de-DE" sz="1600"/>
              <a:t> IGHV</a:t>
            </a:r>
            <a:endParaRPr lang="de-DE" sz="1600">
              <a:cs typeface="Arial"/>
            </a:endParaRPr>
          </a:p>
          <a:p>
            <a:pPr lvl="1"/>
            <a:r>
              <a:rPr lang="de-DE" sz="1600"/>
              <a:t>Responses </a:t>
            </a:r>
            <a:r>
              <a:rPr lang="de-DE" sz="1600" err="1"/>
              <a:t>continued</a:t>
            </a:r>
            <a:r>
              <a:rPr lang="de-DE" sz="1600"/>
              <a:t> </a:t>
            </a:r>
            <a:r>
              <a:rPr lang="de-DE" sz="1600" err="1"/>
              <a:t>to</a:t>
            </a:r>
            <a:r>
              <a:rPr lang="de-DE" sz="1600"/>
              <a:t> </a:t>
            </a:r>
            <a:r>
              <a:rPr lang="de-DE" sz="1600" err="1"/>
              <a:t>deepen</a:t>
            </a:r>
            <a:r>
              <a:rPr lang="de-DE" sz="1600"/>
              <a:t> </a:t>
            </a:r>
            <a:r>
              <a:rPr lang="de-DE" sz="1600" err="1"/>
              <a:t>over</a:t>
            </a:r>
            <a:r>
              <a:rPr lang="de-DE" sz="1600"/>
              <a:t> time, </a:t>
            </a:r>
            <a:r>
              <a:rPr lang="de-DE" sz="1600" err="1"/>
              <a:t>with</a:t>
            </a:r>
            <a:r>
              <a:rPr lang="de-DE" sz="1600"/>
              <a:t> </a:t>
            </a:r>
            <a:r>
              <a:rPr lang="de-DE" sz="1600" err="1"/>
              <a:t>further</a:t>
            </a:r>
            <a:r>
              <a:rPr lang="de-DE" sz="1600"/>
              <a:t> </a:t>
            </a:r>
            <a:r>
              <a:rPr lang="de-DE" sz="1600" err="1"/>
              <a:t>increase</a:t>
            </a:r>
            <a:r>
              <a:rPr lang="de-DE" sz="1600"/>
              <a:t> in CR/</a:t>
            </a:r>
            <a:r>
              <a:rPr lang="de-DE" sz="1600" err="1"/>
              <a:t>CRi</a:t>
            </a:r>
            <a:r>
              <a:rPr lang="de-DE" sz="1600"/>
              <a:t> </a:t>
            </a:r>
            <a:r>
              <a:rPr lang="de-DE" sz="1600" err="1"/>
              <a:t>rates</a:t>
            </a:r>
            <a:r>
              <a:rPr lang="de-DE" sz="1600"/>
              <a:t> </a:t>
            </a:r>
            <a:r>
              <a:rPr lang="de-DE" sz="1600" err="1"/>
              <a:t>with</a:t>
            </a:r>
            <a:r>
              <a:rPr lang="de-DE" sz="1600"/>
              <a:t> </a:t>
            </a:r>
            <a:r>
              <a:rPr lang="de-DE" sz="1600" err="1"/>
              <a:t>ibrutinib</a:t>
            </a:r>
            <a:r>
              <a:rPr lang="de-DE" sz="1600"/>
              <a:t> </a:t>
            </a:r>
            <a:r>
              <a:rPr lang="de-DE" sz="1600" err="1"/>
              <a:t>treatment</a:t>
            </a:r>
            <a:endParaRPr lang="de-DE" sz="1600"/>
          </a:p>
          <a:p>
            <a:r>
              <a:rPr lang="de-DE" sz="1600" err="1"/>
              <a:t>Ibrutinib</a:t>
            </a:r>
            <a:r>
              <a:rPr lang="de-DE" sz="1600"/>
              <a:t> </a:t>
            </a:r>
            <a:r>
              <a:rPr lang="de-DE" sz="1600" err="1"/>
              <a:t>remains</a:t>
            </a:r>
            <a:r>
              <a:rPr lang="de-DE" sz="1600"/>
              <a:t> </a:t>
            </a:r>
            <a:r>
              <a:rPr lang="de-DE" sz="1600" err="1"/>
              <a:t>well</a:t>
            </a:r>
            <a:r>
              <a:rPr lang="de-DE" sz="1600"/>
              <a:t> </a:t>
            </a:r>
            <a:r>
              <a:rPr lang="de-DE" sz="1600" err="1"/>
              <a:t>tolerated</a:t>
            </a:r>
            <a:r>
              <a:rPr lang="de-DE" sz="1600"/>
              <a:t> </a:t>
            </a:r>
            <a:r>
              <a:rPr lang="de-DE" sz="1600" err="1"/>
              <a:t>with</a:t>
            </a:r>
            <a:r>
              <a:rPr lang="de-DE" sz="1600"/>
              <a:t> </a:t>
            </a:r>
            <a:r>
              <a:rPr lang="de-DE" sz="1600" err="1"/>
              <a:t>no</a:t>
            </a:r>
            <a:r>
              <a:rPr lang="de-DE" sz="1600"/>
              <a:t> </a:t>
            </a:r>
            <a:r>
              <a:rPr lang="de-DE" sz="1600" err="1"/>
              <a:t>new</a:t>
            </a:r>
            <a:r>
              <a:rPr lang="de-DE" sz="1600"/>
              <a:t> </a:t>
            </a:r>
            <a:r>
              <a:rPr lang="de-DE" sz="1600" err="1"/>
              <a:t>safety</a:t>
            </a:r>
            <a:r>
              <a:rPr lang="de-DE" sz="1600"/>
              <a:t> </a:t>
            </a:r>
            <a:r>
              <a:rPr lang="de-DE" sz="1600" err="1"/>
              <a:t>signals</a:t>
            </a:r>
            <a:r>
              <a:rPr lang="de-DE" sz="1600"/>
              <a:t> </a:t>
            </a:r>
            <a:r>
              <a:rPr lang="de-DE" sz="1600" err="1"/>
              <a:t>observed</a:t>
            </a:r>
            <a:r>
              <a:rPr lang="de-DE" sz="1600"/>
              <a:t> </a:t>
            </a:r>
            <a:r>
              <a:rPr lang="de-DE" sz="1600" err="1"/>
              <a:t>with</a:t>
            </a:r>
            <a:r>
              <a:rPr lang="de-DE" sz="1600"/>
              <a:t> </a:t>
            </a:r>
            <a:r>
              <a:rPr lang="de-DE" sz="1600" err="1"/>
              <a:t>long</a:t>
            </a:r>
            <a:r>
              <a:rPr lang="de-DE" sz="1600"/>
              <a:t>-term follow-</a:t>
            </a:r>
            <a:r>
              <a:rPr lang="de-DE" sz="1600" err="1"/>
              <a:t>up</a:t>
            </a:r>
            <a:endParaRPr lang="de-DE" sz="1600"/>
          </a:p>
          <a:p>
            <a:pPr lvl="1"/>
            <a:r>
              <a:rPr lang="de-DE" sz="1600" err="1"/>
              <a:t>Active</a:t>
            </a:r>
            <a:r>
              <a:rPr lang="de-DE" sz="1600"/>
              <a:t> dose </a:t>
            </a:r>
            <a:r>
              <a:rPr lang="de-DE" sz="1600" err="1"/>
              <a:t>management</a:t>
            </a:r>
            <a:r>
              <a:rPr lang="de-DE" sz="1600"/>
              <a:t> (dose </a:t>
            </a:r>
            <a:r>
              <a:rPr lang="de-DE" sz="1600" err="1"/>
              <a:t>holds</a:t>
            </a:r>
            <a:r>
              <a:rPr lang="de-DE" sz="1600"/>
              <a:t> and </a:t>
            </a:r>
            <a:r>
              <a:rPr lang="de-DE" sz="1600" err="1"/>
              <a:t>reductions</a:t>
            </a:r>
            <a:r>
              <a:rPr lang="de-DE" sz="1600"/>
              <a:t>) </a:t>
            </a:r>
            <a:r>
              <a:rPr lang="de-DE" sz="1600" err="1"/>
              <a:t>to</a:t>
            </a:r>
            <a:r>
              <a:rPr lang="de-DE" sz="1600"/>
              <a:t> </a:t>
            </a:r>
            <a:r>
              <a:rPr lang="de-DE" sz="1600" err="1"/>
              <a:t>address</a:t>
            </a:r>
            <a:r>
              <a:rPr lang="de-DE" sz="1600"/>
              <a:t> AEs </a:t>
            </a:r>
            <a:r>
              <a:rPr lang="de-DE" sz="1600" err="1"/>
              <a:t>enabled</a:t>
            </a:r>
            <a:r>
              <a:rPr lang="de-DE" sz="1600"/>
              <a:t> </a:t>
            </a:r>
            <a:r>
              <a:rPr lang="de-DE" sz="1600" err="1"/>
              <a:t>most</a:t>
            </a:r>
            <a:r>
              <a:rPr lang="de-DE" sz="1600"/>
              <a:t> </a:t>
            </a:r>
            <a:r>
              <a:rPr lang="de-DE" sz="1600" err="1"/>
              <a:t>patients</a:t>
            </a:r>
            <a:r>
              <a:rPr lang="de-DE" sz="1600"/>
              <a:t> </a:t>
            </a:r>
            <a:r>
              <a:rPr lang="de-DE" sz="1600" err="1"/>
              <a:t>who</a:t>
            </a:r>
            <a:r>
              <a:rPr lang="de-DE" sz="1600"/>
              <a:t> </a:t>
            </a:r>
            <a:r>
              <a:rPr lang="de-DE" sz="1600" err="1"/>
              <a:t>required</a:t>
            </a:r>
            <a:r>
              <a:rPr lang="de-DE" sz="1600"/>
              <a:t> dose </a:t>
            </a:r>
            <a:r>
              <a:rPr lang="de-DE" sz="1600" err="1"/>
              <a:t>management</a:t>
            </a:r>
            <a:r>
              <a:rPr lang="de-DE" sz="1600"/>
              <a:t> </a:t>
            </a:r>
            <a:r>
              <a:rPr lang="de-DE" sz="1600" err="1"/>
              <a:t>to</a:t>
            </a:r>
            <a:r>
              <a:rPr lang="de-DE" sz="1600"/>
              <a:t> </a:t>
            </a:r>
            <a:r>
              <a:rPr lang="de-DE" sz="1600" err="1"/>
              <a:t>continue</a:t>
            </a:r>
            <a:r>
              <a:rPr lang="de-DE" sz="1600"/>
              <a:t> </a:t>
            </a:r>
            <a:r>
              <a:rPr lang="de-DE" sz="1600" err="1"/>
              <a:t>benefiting</a:t>
            </a:r>
            <a:r>
              <a:rPr lang="de-DE" sz="1600"/>
              <a:t> </a:t>
            </a:r>
            <a:r>
              <a:rPr lang="de-DE" sz="1600" err="1"/>
              <a:t>from</a:t>
            </a:r>
            <a:r>
              <a:rPr lang="de-DE" sz="1600"/>
              <a:t> </a:t>
            </a:r>
            <a:r>
              <a:rPr lang="de-DE" sz="1600" err="1"/>
              <a:t>ibrutinib</a:t>
            </a:r>
            <a:r>
              <a:rPr lang="de-DE" sz="1600"/>
              <a:t> </a:t>
            </a:r>
            <a:r>
              <a:rPr lang="de-DE" sz="1600" err="1"/>
              <a:t>treatment</a:t>
            </a:r>
            <a:endParaRPr lang="de-DE" sz="1600"/>
          </a:p>
          <a:p>
            <a:pPr lvl="1"/>
            <a:r>
              <a:rPr lang="de-DE" sz="1600" err="1"/>
              <a:t>With</a:t>
            </a:r>
            <a:r>
              <a:rPr lang="de-DE" sz="1600"/>
              <a:t> </a:t>
            </a:r>
            <a:r>
              <a:rPr lang="de-DE" sz="1600" err="1"/>
              <a:t>extended</a:t>
            </a:r>
            <a:r>
              <a:rPr lang="de-DE" sz="1600"/>
              <a:t> follow-</a:t>
            </a:r>
            <a:r>
              <a:rPr lang="de-DE" sz="1600" err="1"/>
              <a:t>up</a:t>
            </a:r>
            <a:r>
              <a:rPr lang="de-DE" sz="1600"/>
              <a:t>, </a:t>
            </a:r>
            <a:r>
              <a:rPr lang="de-DE" sz="1600" err="1"/>
              <a:t>rates</a:t>
            </a:r>
            <a:r>
              <a:rPr lang="de-DE" sz="1600"/>
              <a:t> </a:t>
            </a:r>
            <a:r>
              <a:rPr lang="de-DE" sz="1600" err="1"/>
              <a:t>of</a:t>
            </a:r>
            <a:r>
              <a:rPr lang="de-DE" sz="1600"/>
              <a:t> </a:t>
            </a:r>
            <a:r>
              <a:rPr lang="de-DE" sz="1600" err="1"/>
              <a:t>discontinuations</a:t>
            </a:r>
            <a:r>
              <a:rPr lang="de-DE" sz="1600"/>
              <a:t> due </a:t>
            </a:r>
            <a:r>
              <a:rPr lang="de-DE" sz="1600" err="1"/>
              <a:t>to</a:t>
            </a:r>
            <a:r>
              <a:rPr lang="de-DE" sz="1600"/>
              <a:t> AEs </a:t>
            </a:r>
            <a:r>
              <a:rPr lang="de-DE" sz="1600" err="1"/>
              <a:t>remain</a:t>
            </a:r>
            <a:r>
              <a:rPr lang="de-DE" sz="1600"/>
              <a:t> </a:t>
            </a:r>
            <a:r>
              <a:rPr lang="de-DE" sz="1600" err="1"/>
              <a:t>low</a:t>
            </a:r>
            <a:endParaRPr lang="de-DE" sz="1600"/>
          </a:p>
          <a:p>
            <a:r>
              <a:rPr lang="de-DE" sz="1600" err="1"/>
              <a:t>Nearly</a:t>
            </a:r>
            <a:r>
              <a:rPr lang="de-DE" sz="1600"/>
              <a:t> half </a:t>
            </a:r>
            <a:r>
              <a:rPr lang="de-DE" sz="1600" err="1"/>
              <a:t>of</a:t>
            </a:r>
            <a:r>
              <a:rPr lang="de-DE" sz="1600"/>
              <a:t> </a:t>
            </a:r>
            <a:r>
              <a:rPr lang="de-DE" sz="1600" err="1"/>
              <a:t>patients</a:t>
            </a:r>
            <a:r>
              <a:rPr lang="de-DE" sz="1600"/>
              <a:t> </a:t>
            </a:r>
            <a:r>
              <a:rPr lang="de-DE" sz="1600" err="1"/>
              <a:t>remain</a:t>
            </a:r>
            <a:r>
              <a:rPr lang="de-DE" sz="1600"/>
              <a:t> on </a:t>
            </a:r>
            <a:r>
              <a:rPr lang="de-DE" sz="1600" err="1"/>
              <a:t>ibrutinib</a:t>
            </a:r>
            <a:r>
              <a:rPr lang="de-DE" sz="1600"/>
              <a:t> at </a:t>
            </a:r>
            <a:r>
              <a:rPr lang="de-DE" sz="1600" err="1"/>
              <a:t>up</a:t>
            </a:r>
            <a:r>
              <a:rPr lang="de-DE" sz="1600"/>
              <a:t> </a:t>
            </a:r>
            <a:r>
              <a:rPr lang="de-DE" sz="1600" err="1"/>
              <a:t>to</a:t>
            </a:r>
            <a:r>
              <a:rPr lang="de-DE" sz="1600"/>
              <a:t> 7 </a:t>
            </a:r>
            <a:r>
              <a:rPr lang="de-DE" sz="1600" err="1"/>
              <a:t>years</a:t>
            </a:r>
            <a:r>
              <a:rPr lang="de-DE" sz="1600"/>
              <a:t> </a:t>
            </a:r>
            <a:r>
              <a:rPr lang="de-DE" sz="1600" err="1"/>
              <a:t>of</a:t>
            </a:r>
            <a:r>
              <a:rPr lang="de-DE" sz="1600"/>
              <a:t> follow-</a:t>
            </a:r>
            <a:r>
              <a:rPr lang="de-DE" sz="1600" err="1"/>
              <a:t>up</a:t>
            </a:r>
            <a:endParaRPr lang="de-DE" sz="1600"/>
          </a:p>
          <a:p>
            <a:endParaRPr lang="de-DE" sz="1600"/>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AE, adverse event; BTK, Bruton tyrosine kinase; CR, complete response; CRi, complete response with incomplete bone marrow recovery; IGHV,</a:t>
            </a:r>
            <a:r>
              <a:rPr lang="en-GB"/>
              <a:t> immunoglobulin heavy-chain variable region genes; </a:t>
            </a:r>
            <a:r>
              <a:rPr lang="en-US">
                <a:latin typeface="Arial" panose="020B0604020202020204" pitchFamily="34" charset="0"/>
                <a:cs typeface="Arial" panose="020B0604020202020204" pitchFamily="34" charset="0"/>
              </a:rPr>
              <a:t>OS, overall survival; PFS, progression-free survival.</a:t>
            </a:r>
          </a:p>
          <a:p>
            <a:r>
              <a:rPr lang="en-US" b="1">
                <a:latin typeface="Arial" panose="020B0604020202020204" pitchFamily="34" charset="0"/>
                <a:cs typeface="Arial" panose="020B0604020202020204" pitchFamily="34" charset="0"/>
              </a:rPr>
              <a:t>Barr P et al, Abstract 7523 presented at ASCO 2021.</a:t>
            </a:r>
          </a:p>
        </p:txBody>
      </p:sp>
    </p:spTree>
    <p:extLst>
      <p:ext uri="{BB962C8B-B14F-4D97-AF65-F5344CB8AC3E}">
        <p14:creationId xmlns:p14="http://schemas.microsoft.com/office/powerpoint/2010/main" val="243764569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A60B2704-2CF2-074E-A4D1-3D68BBE02F9D}"/>
              </a:ext>
            </a:extLst>
          </p:cNvPr>
          <p:cNvSpPr>
            <a:spLocks noGrp="1"/>
          </p:cNvSpPr>
          <p:nvPr>
            <p:ph type="title"/>
          </p:nvPr>
        </p:nvSpPr>
        <p:spPr/>
        <p:txBody>
          <a:bodyPr/>
          <a:lstStyle/>
          <a:p>
            <a:r>
              <a:rPr lang="de-DE"/>
              <a:t>LOXO-305/</a:t>
            </a:r>
            <a:r>
              <a:rPr lang="de-DE" dirty="0"/>
              <a:t> </a:t>
            </a:r>
            <a:br>
              <a:rPr lang="de-DE" dirty="0"/>
            </a:br>
            <a:r>
              <a:rPr lang="de-DE" dirty="0"/>
              <a:t>BRUIN</a:t>
            </a:r>
            <a:endParaRPr lang="de-DE"/>
          </a:p>
        </p:txBody>
      </p:sp>
      <p:sp>
        <p:nvSpPr>
          <p:cNvPr id="9" name="Textplatzhalter 8">
            <a:extLst>
              <a:ext uri="{FF2B5EF4-FFF2-40B4-BE49-F238E27FC236}">
                <a16:creationId xmlns:a16="http://schemas.microsoft.com/office/drawing/2014/main" id="{57658573-304B-7344-9674-E32A58305270}"/>
              </a:ext>
            </a:extLst>
          </p:cNvPr>
          <p:cNvSpPr>
            <a:spLocks noGrp="1"/>
          </p:cNvSpPr>
          <p:nvPr>
            <p:ph type="body" idx="1"/>
          </p:nvPr>
        </p:nvSpPr>
        <p:spPr>
          <a:xfrm>
            <a:off x="407989" y="4589463"/>
            <a:ext cx="6032568" cy="1500187"/>
          </a:xfrm>
        </p:spPr>
        <p:txBody>
          <a:bodyPr/>
          <a:lstStyle/>
          <a:p>
            <a:r>
              <a:rPr lang="de-DE"/>
              <a:t>Clinical </a:t>
            </a:r>
            <a:r>
              <a:rPr lang="de-DE" err="1"/>
              <a:t>efficacy</a:t>
            </a:r>
            <a:r>
              <a:rPr lang="de-DE"/>
              <a:t> </a:t>
            </a:r>
            <a:r>
              <a:rPr lang="de-DE" dirty="0"/>
              <a:t>and</a:t>
            </a:r>
            <a:r>
              <a:rPr lang="de-DE"/>
              <a:t> </a:t>
            </a:r>
            <a:r>
              <a:rPr lang="de-DE" err="1"/>
              <a:t>safety</a:t>
            </a:r>
            <a:r>
              <a:rPr lang="de-DE"/>
              <a:t> </a:t>
            </a:r>
            <a:r>
              <a:rPr lang="de-DE" err="1"/>
              <a:t>of</a:t>
            </a:r>
            <a:r>
              <a:rPr lang="de-DE"/>
              <a:t> </a:t>
            </a:r>
            <a:br>
              <a:rPr lang="de-DE"/>
            </a:br>
            <a:r>
              <a:rPr lang="de-DE" err="1"/>
              <a:t>pirtobrutinib</a:t>
            </a:r>
            <a:r>
              <a:rPr lang="de-DE"/>
              <a:t> in </a:t>
            </a:r>
            <a:r>
              <a:rPr lang="de-DE" err="1"/>
              <a:t>previously</a:t>
            </a:r>
            <a:r>
              <a:rPr lang="de-DE"/>
              <a:t> </a:t>
            </a:r>
            <a:r>
              <a:rPr lang="de-DE" err="1"/>
              <a:t>treated</a:t>
            </a:r>
            <a:r>
              <a:rPr lang="de-DE"/>
              <a:t> CLL/SLL</a:t>
            </a:r>
          </a:p>
          <a:p>
            <a:endParaRPr lang="de-DE"/>
          </a:p>
        </p:txBody>
      </p:sp>
    </p:spTree>
    <p:extLst>
      <p:ext uri="{BB962C8B-B14F-4D97-AF65-F5344CB8AC3E}">
        <p14:creationId xmlns:p14="http://schemas.microsoft.com/office/powerpoint/2010/main" val="128028281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BRUIN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p:txBody>
          <a:bodyPr/>
          <a:lstStyle/>
          <a:p>
            <a:r>
              <a:rPr lang="en-US" baseline="30000" err="1">
                <a:latin typeface="+mj-lt"/>
              </a:rPr>
              <a:t>a</a:t>
            </a:r>
            <a:r>
              <a:rPr lang="en-US" err="1">
                <a:latin typeface="+mj-lt"/>
              </a:rPr>
              <a:t>Efficacy</a:t>
            </a:r>
            <a:r>
              <a:rPr lang="en-US">
                <a:latin typeface="+mj-lt"/>
              </a:rPr>
              <a:t> evaluable patients were those who had at least one post-baseline response assessment or had discontinued treatment prior to first post-baseline response assessment. </a:t>
            </a:r>
          </a:p>
          <a:p>
            <a:r>
              <a:rPr lang="en-US" baseline="30000" err="1">
                <a:latin typeface="+mj-lt"/>
              </a:rPr>
              <a:t>b</a:t>
            </a:r>
            <a:r>
              <a:rPr lang="en-US" err="1">
                <a:latin typeface="+mj-lt"/>
              </a:rPr>
              <a:t>Other</a:t>
            </a:r>
            <a:r>
              <a:rPr lang="en-US">
                <a:latin typeface="+mj-lt"/>
              </a:rPr>
              <a:t> includes DLBCL, FL, MZL, Richter’s transformation, B-PLL, Hairy Cell Leukemia, and other transformation. All response data presented based on investigator assessment</a:t>
            </a:r>
          </a:p>
          <a:p>
            <a:r>
              <a:rPr lang="en-US">
                <a:latin typeface="+mj-lt"/>
              </a:rPr>
              <a:t>B-PLL, B-cell prolymphocytic leukemia; CLL/SLL, chronic lymphocytic leukemia/small lymphocytic lymphoma; DLBCL, diffuse large B-cell lymphoma; DOR, duration of response; ECOG PS, Eastern Cooperative Oncology Group performance status; FL, follicular lymphoma; </a:t>
            </a:r>
            <a:r>
              <a:rPr lang="en-US" err="1">
                <a:latin typeface="+mj-lt"/>
              </a:rPr>
              <a:t>iwCLL</a:t>
            </a:r>
            <a:r>
              <a:rPr lang="en-US">
                <a:latin typeface="+mj-lt"/>
              </a:rPr>
              <a:t>, International Workshop on Chronic Lymphocytic Leukemia; IWWM, International Workshop on Waldenstrom Macroglobulinemia; NHL, non Hodgkin lymphoma; MCL, mantle cell lymphoma; MTD, maximum tolerated dose; MZL, marginal zone lymphoma; QD, once daily; WM, </a:t>
            </a:r>
            <a:r>
              <a:rPr lang="en-US" err="1">
                <a:latin typeface="+mj-lt"/>
              </a:rPr>
              <a:t>Waldenström</a:t>
            </a:r>
            <a:r>
              <a:rPr lang="en-US">
                <a:latin typeface="+mj-lt"/>
              </a:rPr>
              <a:t> macroglobulinemia.</a:t>
            </a:r>
          </a:p>
          <a:p>
            <a:r>
              <a:rPr lang="en-US" b="1" err="1">
                <a:latin typeface="+mj-lt"/>
              </a:rPr>
              <a:t>Roeker</a:t>
            </a:r>
            <a:r>
              <a:rPr lang="en-US" b="1">
                <a:latin typeface="+mj-lt"/>
              </a:rPr>
              <a:t> L et al, Abstract EP633 presented at EHA 2021.</a:t>
            </a:r>
          </a:p>
        </p:txBody>
      </p:sp>
      <p:sp>
        <p:nvSpPr>
          <p:cNvPr id="12" name="Textplatzhalter 11">
            <a:extLst>
              <a:ext uri="{FF2B5EF4-FFF2-40B4-BE49-F238E27FC236}">
                <a16:creationId xmlns:a16="http://schemas.microsoft.com/office/drawing/2014/main" id="{31C2BF36-179F-564B-9B36-0B3CEACBA767}"/>
              </a:ext>
            </a:extLst>
          </p:cNvPr>
          <p:cNvSpPr>
            <a:spLocks noGrp="1"/>
          </p:cNvSpPr>
          <p:nvPr>
            <p:ph type="body" sz="quarter" idx="12"/>
          </p:nvPr>
        </p:nvSpPr>
        <p:spPr/>
        <p:txBody>
          <a:bodyPr/>
          <a:lstStyle/>
          <a:p>
            <a:r>
              <a:rPr lang="de-DE"/>
              <a:t>Phase 1/2 </a:t>
            </a:r>
            <a:r>
              <a:rPr lang="de-DE" err="1"/>
              <a:t>study</a:t>
            </a:r>
            <a:r>
              <a:rPr lang="de-DE"/>
              <a:t> </a:t>
            </a:r>
            <a:r>
              <a:rPr lang="de-DE" err="1"/>
              <a:t>of</a:t>
            </a:r>
            <a:r>
              <a:rPr lang="de-DE"/>
              <a:t> </a:t>
            </a:r>
            <a:r>
              <a:rPr lang="de-DE" err="1"/>
              <a:t>the</a:t>
            </a:r>
            <a:r>
              <a:rPr lang="de-DE"/>
              <a:t> </a:t>
            </a:r>
            <a:r>
              <a:rPr lang="de-DE" err="1"/>
              <a:t>clinical</a:t>
            </a:r>
            <a:r>
              <a:rPr lang="de-DE"/>
              <a:t> </a:t>
            </a:r>
            <a:r>
              <a:rPr lang="de-DE" err="1"/>
              <a:t>efficacy</a:t>
            </a:r>
            <a:r>
              <a:rPr lang="de-DE"/>
              <a:t> </a:t>
            </a:r>
            <a:r>
              <a:rPr lang="de-DE" err="1"/>
              <a:t>and</a:t>
            </a:r>
            <a:r>
              <a:rPr lang="de-DE"/>
              <a:t> </a:t>
            </a:r>
            <a:r>
              <a:rPr lang="de-DE" err="1"/>
              <a:t>safety</a:t>
            </a:r>
            <a:r>
              <a:rPr lang="de-DE"/>
              <a:t> </a:t>
            </a:r>
            <a:r>
              <a:rPr lang="de-DE" err="1"/>
              <a:t>of</a:t>
            </a:r>
            <a:r>
              <a:rPr lang="de-DE"/>
              <a:t> </a:t>
            </a:r>
            <a:r>
              <a:rPr lang="de-DE" err="1"/>
              <a:t>pirtobrutinib</a:t>
            </a:r>
            <a:r>
              <a:rPr lang="de-DE"/>
              <a:t> in </a:t>
            </a:r>
            <a:r>
              <a:rPr lang="de-DE" err="1"/>
              <a:t>previously</a:t>
            </a:r>
            <a:r>
              <a:rPr lang="de-DE"/>
              <a:t> </a:t>
            </a:r>
            <a:r>
              <a:rPr lang="de-DE" err="1"/>
              <a:t>treated</a:t>
            </a:r>
            <a:r>
              <a:rPr lang="de-DE"/>
              <a:t> CLL/SLL</a:t>
            </a:r>
          </a:p>
        </p:txBody>
      </p:sp>
      <p:grpSp>
        <p:nvGrpSpPr>
          <p:cNvPr id="61" name="Group 60">
            <a:extLst>
              <a:ext uri="{FF2B5EF4-FFF2-40B4-BE49-F238E27FC236}">
                <a16:creationId xmlns:a16="http://schemas.microsoft.com/office/drawing/2014/main" id="{90CF39E8-740E-43ED-974C-B53D702F4062}"/>
              </a:ext>
            </a:extLst>
          </p:cNvPr>
          <p:cNvGrpSpPr/>
          <p:nvPr/>
        </p:nvGrpSpPr>
        <p:grpSpPr>
          <a:xfrm>
            <a:off x="3389336" y="1819389"/>
            <a:ext cx="5413330" cy="648000"/>
            <a:chOff x="3389336" y="1819389"/>
            <a:chExt cx="5413330" cy="648000"/>
          </a:xfrm>
        </p:grpSpPr>
        <p:sp>
          <p:nvSpPr>
            <p:cNvPr id="13" name="Freihandform 10">
              <a:extLst>
                <a:ext uri="{FF2B5EF4-FFF2-40B4-BE49-F238E27FC236}">
                  <a16:creationId xmlns:a16="http://schemas.microsoft.com/office/drawing/2014/main" id="{3142207B-FD8F-4751-8492-EF6FAD4B7F0E}"/>
                </a:ext>
              </a:extLst>
            </p:cNvPr>
            <p:cNvSpPr/>
            <p:nvPr/>
          </p:nvSpPr>
          <p:spPr>
            <a:xfrm>
              <a:off x="3389336" y="1819389"/>
              <a:ext cx="2052000" cy="64800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ts val="200"/>
                </a:spcAft>
                <a:buNone/>
              </a:pPr>
              <a:r>
                <a:rPr lang="en-US" sz="1200" b="0" i="0">
                  <a:effectLst/>
                  <a:latin typeface="Arial" panose="020B0604020202020204" pitchFamily="34" charset="0"/>
                </a:rPr>
                <a:t>Phase 1 </a:t>
              </a:r>
            </a:p>
            <a:p>
              <a:pPr marL="0" lvl="0" indent="0" algn="ctr" defTabSz="577850">
                <a:lnSpc>
                  <a:spcPct val="90000"/>
                </a:lnSpc>
                <a:spcBef>
                  <a:spcPct val="0"/>
                </a:spcBef>
                <a:spcAft>
                  <a:spcPts val="200"/>
                </a:spcAft>
                <a:buNone/>
              </a:pPr>
              <a:r>
                <a:rPr lang="en-US" sz="1200" b="0" i="0">
                  <a:effectLst/>
                  <a:latin typeface="Arial" panose="020B0604020202020204" pitchFamily="34" charset="0"/>
                </a:rPr>
                <a:t>Escalation + Expansion </a:t>
              </a:r>
            </a:p>
            <a:p>
              <a:pPr marL="0" lvl="0" indent="0" algn="ctr" defTabSz="577850">
                <a:lnSpc>
                  <a:spcPct val="90000"/>
                </a:lnSpc>
                <a:spcBef>
                  <a:spcPct val="0"/>
                </a:spcBef>
                <a:spcAft>
                  <a:spcPts val="200"/>
                </a:spcAft>
                <a:buNone/>
              </a:pPr>
              <a:r>
                <a:rPr lang="en-US" sz="1200" b="0" i="0">
                  <a:effectLst/>
                  <a:latin typeface="Arial" panose="020B0604020202020204" pitchFamily="34" charset="0"/>
                </a:rPr>
                <a:t>(25 to 300 mg QD) n=203</a:t>
              </a:r>
              <a:endParaRPr lang="en-US" sz="1200" kern="1200">
                <a:latin typeface="+mj-lt"/>
                <a:cs typeface="Arial" panose="020B0604020202020204" pitchFamily="34" charset="0"/>
              </a:endParaRPr>
            </a:p>
          </p:txBody>
        </p:sp>
        <p:sp>
          <p:nvSpPr>
            <p:cNvPr id="16" name="Freihandform 10">
              <a:extLst>
                <a:ext uri="{FF2B5EF4-FFF2-40B4-BE49-F238E27FC236}">
                  <a16:creationId xmlns:a16="http://schemas.microsoft.com/office/drawing/2014/main" id="{C2E35098-7F5C-4E96-81CA-7DFBFDEE4520}"/>
                </a:ext>
              </a:extLst>
            </p:cNvPr>
            <p:cNvSpPr/>
            <p:nvPr/>
          </p:nvSpPr>
          <p:spPr>
            <a:xfrm>
              <a:off x="6750666" y="1819389"/>
              <a:ext cx="2052000" cy="64800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Phase 2 </a:t>
              </a:r>
            </a:p>
            <a:p>
              <a:pPr marL="0" lvl="0" indent="0" algn="ctr" defTabSz="577850">
                <a:lnSpc>
                  <a:spcPct val="90000"/>
                </a:lnSpc>
                <a:spcBef>
                  <a:spcPct val="0"/>
                </a:spcBef>
                <a:spcAft>
                  <a:spcPct val="35000"/>
                </a:spcAft>
                <a:buNone/>
              </a:pPr>
              <a:r>
                <a:rPr lang="pt-BR" sz="1200" b="0" i="0">
                  <a:effectLst/>
                  <a:latin typeface="Arial" panose="020B0604020202020204" pitchFamily="34" charset="0"/>
                </a:rPr>
                <a:t>(200 mg QD) n=120</a:t>
              </a:r>
              <a:endParaRPr lang="en-US" sz="1200" kern="1200">
                <a:latin typeface="+mj-lt"/>
                <a:cs typeface="Arial" panose="020B0604020202020204" pitchFamily="34" charset="0"/>
              </a:endParaRPr>
            </a:p>
          </p:txBody>
        </p:sp>
      </p:grpSp>
      <p:sp>
        <p:nvSpPr>
          <p:cNvPr id="15" name="Freihandform 10">
            <a:extLst>
              <a:ext uri="{FF2B5EF4-FFF2-40B4-BE49-F238E27FC236}">
                <a16:creationId xmlns:a16="http://schemas.microsoft.com/office/drawing/2014/main" id="{78B03D23-AF72-4EFF-B1BB-8629B83C6E4C}"/>
              </a:ext>
            </a:extLst>
          </p:cNvPr>
          <p:cNvSpPr/>
          <p:nvPr/>
        </p:nvSpPr>
        <p:spPr>
          <a:xfrm>
            <a:off x="2037581" y="2847809"/>
            <a:ext cx="1598253" cy="540000"/>
          </a:xfrm>
          <a:prstGeom prst="rect">
            <a:avLst/>
          </a:prstGeom>
          <a:solidFill>
            <a:schemeClr val="bg2"/>
          </a:solidFill>
          <a:ln w="57150">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CLL/SLL</a:t>
            </a:r>
            <a:br>
              <a:rPr lang="en-US" sz="1200" b="0" i="0">
                <a:effectLst/>
                <a:latin typeface="+mj-lt"/>
                <a:cs typeface="Arial" panose="020B0604020202020204" pitchFamily="34" charset="0"/>
              </a:rPr>
            </a:br>
            <a:r>
              <a:rPr lang="en-US" sz="1200" b="0" i="0">
                <a:effectLst/>
                <a:latin typeface="+mj-lt"/>
                <a:cs typeface="Arial" panose="020B0604020202020204" pitchFamily="34" charset="0"/>
              </a:rPr>
              <a:t>n=170</a:t>
            </a:r>
            <a:endParaRPr lang="pt-BR" sz="1200" b="0" i="0">
              <a:effectLst/>
              <a:latin typeface="Arial" panose="020B0604020202020204" pitchFamily="34" charset="0"/>
            </a:endParaRPr>
          </a:p>
        </p:txBody>
      </p:sp>
      <p:sp>
        <p:nvSpPr>
          <p:cNvPr id="17" name="Freihandform 10">
            <a:extLst>
              <a:ext uri="{FF2B5EF4-FFF2-40B4-BE49-F238E27FC236}">
                <a16:creationId xmlns:a16="http://schemas.microsoft.com/office/drawing/2014/main" id="{ABA3DB39-1E9A-47FB-A840-0B7CA63540D0}"/>
              </a:ext>
            </a:extLst>
          </p:cNvPr>
          <p:cNvSpPr/>
          <p:nvPr/>
        </p:nvSpPr>
        <p:spPr>
          <a:xfrm>
            <a:off x="4134729" y="2847809"/>
            <a:ext cx="1598253" cy="540000"/>
          </a:xfrm>
          <a:prstGeom prst="rect">
            <a:avLst/>
          </a:prstGeom>
          <a:solidFill>
            <a:schemeClr val="accent3">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MCL</a:t>
            </a:r>
            <a:br>
              <a:rPr lang="pt-BR" sz="1200" b="0" i="0">
                <a:effectLst/>
                <a:latin typeface="Arial" panose="020B0604020202020204" pitchFamily="34" charset="0"/>
              </a:rPr>
            </a:br>
            <a:r>
              <a:rPr lang="pt-BR" sz="1200" b="0" i="0">
                <a:effectLst/>
                <a:latin typeface="Arial" panose="020B0604020202020204" pitchFamily="34" charset="0"/>
              </a:rPr>
              <a:t>n=61</a:t>
            </a:r>
            <a:endParaRPr lang="en-US" sz="1200" kern="1200">
              <a:latin typeface="+mj-lt"/>
              <a:cs typeface="Arial" panose="020B0604020202020204" pitchFamily="34" charset="0"/>
            </a:endParaRPr>
          </a:p>
        </p:txBody>
      </p:sp>
      <p:sp>
        <p:nvSpPr>
          <p:cNvPr id="18" name="Freihandform 10">
            <a:extLst>
              <a:ext uri="{FF2B5EF4-FFF2-40B4-BE49-F238E27FC236}">
                <a16:creationId xmlns:a16="http://schemas.microsoft.com/office/drawing/2014/main" id="{EAB4F393-AB83-4414-81FF-0C9B2A938940}"/>
              </a:ext>
            </a:extLst>
          </p:cNvPr>
          <p:cNvSpPr/>
          <p:nvPr/>
        </p:nvSpPr>
        <p:spPr>
          <a:xfrm>
            <a:off x="6231877" y="2847809"/>
            <a:ext cx="1598253" cy="540000"/>
          </a:xfrm>
          <a:prstGeom prst="rect">
            <a:avLst/>
          </a:prstGeom>
          <a:solidFill>
            <a:schemeClr val="accent3">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WM</a:t>
            </a:r>
            <a:br>
              <a:rPr lang="pt-BR" sz="1200" b="0" i="0">
                <a:effectLst/>
                <a:latin typeface="Arial" panose="020B0604020202020204" pitchFamily="34" charset="0"/>
              </a:rPr>
            </a:br>
            <a:r>
              <a:rPr lang="pt-BR" sz="1200" b="0" i="0">
                <a:effectLst/>
                <a:latin typeface="Arial" panose="020B0604020202020204" pitchFamily="34" charset="0"/>
              </a:rPr>
              <a:t>n=26</a:t>
            </a:r>
            <a:endParaRPr lang="en-US" sz="1200" kern="1200">
              <a:latin typeface="+mj-lt"/>
              <a:cs typeface="Arial" panose="020B0604020202020204" pitchFamily="34" charset="0"/>
            </a:endParaRPr>
          </a:p>
        </p:txBody>
      </p:sp>
      <p:sp>
        <p:nvSpPr>
          <p:cNvPr id="20" name="Freihandform 10">
            <a:extLst>
              <a:ext uri="{FF2B5EF4-FFF2-40B4-BE49-F238E27FC236}">
                <a16:creationId xmlns:a16="http://schemas.microsoft.com/office/drawing/2014/main" id="{0245F77F-B90B-4F1D-A1ED-EEE8C03F95AB}"/>
              </a:ext>
            </a:extLst>
          </p:cNvPr>
          <p:cNvSpPr/>
          <p:nvPr/>
        </p:nvSpPr>
        <p:spPr>
          <a:xfrm>
            <a:off x="8329025" y="2847809"/>
            <a:ext cx="1598253" cy="540000"/>
          </a:xfrm>
          <a:prstGeom prst="rect">
            <a:avLst/>
          </a:prstGeom>
          <a:solidFill>
            <a:schemeClr val="accent3">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Other</a:t>
            </a:r>
            <a:r>
              <a:rPr lang="pt-BR" sz="1200" b="0" i="0" baseline="30000">
                <a:effectLst/>
                <a:latin typeface="Arial" panose="020B0604020202020204" pitchFamily="34" charset="0"/>
              </a:rPr>
              <a:t>b</a:t>
            </a:r>
            <a:br>
              <a:rPr lang="pt-BR" sz="1200" b="0" i="0">
                <a:effectLst/>
                <a:latin typeface="Arial" panose="020B0604020202020204" pitchFamily="34" charset="0"/>
              </a:rPr>
            </a:br>
            <a:r>
              <a:rPr lang="pt-BR" sz="1200" b="0" i="0">
                <a:effectLst/>
                <a:latin typeface="Arial" panose="020B0604020202020204" pitchFamily="34" charset="0"/>
              </a:rPr>
              <a:t>n=66</a:t>
            </a:r>
            <a:endParaRPr lang="en-US" sz="1200" kern="1200">
              <a:latin typeface="+mj-lt"/>
              <a:cs typeface="Arial" panose="020B0604020202020204" pitchFamily="34" charset="0"/>
            </a:endParaRPr>
          </a:p>
        </p:txBody>
      </p:sp>
      <p:sp>
        <p:nvSpPr>
          <p:cNvPr id="25" name="Freihandform 10">
            <a:extLst>
              <a:ext uri="{FF2B5EF4-FFF2-40B4-BE49-F238E27FC236}">
                <a16:creationId xmlns:a16="http://schemas.microsoft.com/office/drawing/2014/main" id="{E26BFC20-FF7B-4C46-805B-1B636E14BF50}"/>
              </a:ext>
            </a:extLst>
          </p:cNvPr>
          <p:cNvSpPr/>
          <p:nvPr/>
        </p:nvSpPr>
        <p:spPr>
          <a:xfrm>
            <a:off x="3258345" y="3576727"/>
            <a:ext cx="1332000" cy="540000"/>
          </a:xfrm>
          <a:prstGeom prst="rect">
            <a:avLst/>
          </a:prstGeom>
          <a:solidFill>
            <a:schemeClr val="tx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dirty="0" err="1">
                <a:effectLst/>
                <a:latin typeface="Arial" panose="020B0604020202020204" pitchFamily="34" charset="0"/>
              </a:rPr>
              <a:t>Ongoing</a:t>
            </a:r>
            <a:r>
              <a:rPr lang="pt-BR" sz="1200" b="0" i="0" dirty="0">
                <a:effectLst/>
                <a:latin typeface="Arial" panose="020B0604020202020204" pitchFamily="34" charset="0"/>
              </a:rPr>
              <a:t>, prior </a:t>
            </a:r>
            <a:r>
              <a:rPr lang="pt-BR" sz="1200" b="0" i="0" dirty="0" err="1">
                <a:effectLst/>
                <a:latin typeface="Arial" panose="020B0604020202020204" pitchFamily="34" charset="0"/>
              </a:rPr>
              <a:t>to</a:t>
            </a:r>
            <a:r>
              <a:rPr lang="pt-BR" sz="1200" b="0" i="0" dirty="0">
                <a:effectLst/>
                <a:latin typeface="Arial" panose="020B0604020202020204" pitchFamily="34" charset="0"/>
              </a:rPr>
              <a:t> 1</a:t>
            </a:r>
            <a:r>
              <a:rPr lang="pt-BR" sz="1200" b="0" i="0" baseline="30000" dirty="0">
                <a:effectLst/>
                <a:latin typeface="Arial" panose="020B0604020202020204" pitchFamily="34" charset="0"/>
              </a:rPr>
              <a:t>st </a:t>
            </a:r>
            <a:r>
              <a:rPr lang="pt-BR" sz="1200" b="0" i="0" dirty="0" err="1">
                <a:effectLst/>
                <a:latin typeface="Arial" panose="020B0604020202020204" pitchFamily="34" charset="0"/>
              </a:rPr>
              <a:t>restaging</a:t>
            </a:r>
            <a:r>
              <a:rPr lang="pt-BR" sz="1200" b="0" i="0" dirty="0">
                <a:effectLst/>
                <a:latin typeface="Arial" panose="020B0604020202020204" pitchFamily="34" charset="0"/>
              </a:rPr>
              <a:t> </a:t>
            </a:r>
            <a:br>
              <a:rPr lang="pt-BR" sz="1200" b="0" i="0" dirty="0">
                <a:effectLst/>
                <a:latin typeface="Arial" panose="020B0604020202020204" pitchFamily="34" charset="0"/>
              </a:rPr>
            </a:br>
            <a:r>
              <a:rPr lang="pt-BR" sz="1200" b="0" i="0" dirty="0" err="1">
                <a:effectLst/>
                <a:latin typeface="Arial" panose="020B0604020202020204" pitchFamily="34" charset="0"/>
              </a:rPr>
              <a:t>n</a:t>
            </a:r>
            <a:r>
              <a:rPr lang="pt-BR" sz="1200" b="0" i="0" dirty="0">
                <a:effectLst/>
                <a:latin typeface="Arial" panose="020B0604020202020204" pitchFamily="34" charset="0"/>
              </a:rPr>
              <a:t>=31</a:t>
            </a:r>
            <a:endParaRPr lang="en-US" sz="1200" kern="1200" baseline="30000" dirty="0">
              <a:latin typeface="+mj-lt"/>
              <a:cs typeface="Arial" panose="020B0604020202020204" pitchFamily="34" charset="0"/>
            </a:endParaRPr>
          </a:p>
        </p:txBody>
      </p:sp>
      <p:grpSp>
        <p:nvGrpSpPr>
          <p:cNvPr id="41" name="Group 40">
            <a:extLst>
              <a:ext uri="{FF2B5EF4-FFF2-40B4-BE49-F238E27FC236}">
                <a16:creationId xmlns:a16="http://schemas.microsoft.com/office/drawing/2014/main" id="{457577CD-94E2-42CB-9840-6225190A0744}"/>
              </a:ext>
            </a:extLst>
          </p:cNvPr>
          <p:cNvGrpSpPr/>
          <p:nvPr/>
        </p:nvGrpSpPr>
        <p:grpSpPr>
          <a:xfrm>
            <a:off x="2037581" y="4254984"/>
            <a:ext cx="7889697" cy="540000"/>
            <a:chOff x="2037581" y="2849917"/>
            <a:chExt cx="7889697" cy="540000"/>
          </a:xfrm>
        </p:grpSpPr>
        <p:sp>
          <p:nvSpPr>
            <p:cNvPr id="42" name="Freihandform 10">
              <a:extLst>
                <a:ext uri="{FF2B5EF4-FFF2-40B4-BE49-F238E27FC236}">
                  <a16:creationId xmlns:a16="http://schemas.microsoft.com/office/drawing/2014/main" id="{A2776B49-FB3E-42A0-A692-239E292A10FC}"/>
                </a:ext>
              </a:extLst>
            </p:cNvPr>
            <p:cNvSpPr/>
            <p:nvPr/>
          </p:nvSpPr>
          <p:spPr>
            <a:xfrm>
              <a:off x="2037581" y="2849917"/>
              <a:ext cx="1598253" cy="540000"/>
            </a:xfrm>
            <a:prstGeom prst="rect">
              <a:avLst/>
            </a:prstGeom>
            <a:solidFill>
              <a:schemeClr val="bg2"/>
            </a:solidFill>
            <a:ln w="57150">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CLL/SLL</a:t>
              </a:r>
              <a:br>
                <a:rPr lang="en-US" sz="1200" b="0" i="0">
                  <a:effectLst/>
                  <a:latin typeface="+mj-lt"/>
                  <a:cs typeface="Arial" panose="020B0604020202020204" pitchFamily="34" charset="0"/>
                </a:rPr>
              </a:br>
              <a:r>
                <a:rPr lang="en-US" sz="1200" b="0" i="0">
                  <a:effectLst/>
                  <a:latin typeface="+mj-lt"/>
                  <a:cs typeface="Arial" panose="020B0604020202020204" pitchFamily="34" charset="0"/>
                </a:rPr>
                <a:t>n=139</a:t>
              </a:r>
              <a:endParaRPr lang="pt-BR" sz="1200" b="0" i="0">
                <a:effectLst/>
                <a:latin typeface="Arial" panose="020B0604020202020204" pitchFamily="34" charset="0"/>
              </a:endParaRPr>
            </a:p>
          </p:txBody>
        </p:sp>
        <p:sp>
          <p:nvSpPr>
            <p:cNvPr id="43" name="Freihandform 10">
              <a:extLst>
                <a:ext uri="{FF2B5EF4-FFF2-40B4-BE49-F238E27FC236}">
                  <a16:creationId xmlns:a16="http://schemas.microsoft.com/office/drawing/2014/main" id="{DC8BCED1-225A-41A8-93F0-A4302C10F56C}"/>
                </a:ext>
              </a:extLst>
            </p:cNvPr>
            <p:cNvSpPr/>
            <p:nvPr/>
          </p:nvSpPr>
          <p:spPr>
            <a:xfrm>
              <a:off x="4134729" y="2849917"/>
              <a:ext cx="1598253" cy="540000"/>
            </a:xfrm>
            <a:prstGeom prst="rect">
              <a:avLst/>
            </a:prstGeom>
            <a:solidFill>
              <a:schemeClr val="accent3">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MCL</a:t>
              </a:r>
              <a:br>
                <a:rPr lang="pt-BR" sz="1200" b="0" i="0">
                  <a:effectLst/>
                  <a:latin typeface="Arial" panose="020B0604020202020204" pitchFamily="34" charset="0"/>
                </a:rPr>
              </a:br>
              <a:r>
                <a:rPr lang="pt-BR" sz="1200" b="0" i="0">
                  <a:effectLst/>
                  <a:latin typeface="Arial" panose="020B0604020202020204" pitchFamily="34" charset="0"/>
                </a:rPr>
                <a:t>n=56</a:t>
              </a:r>
              <a:endParaRPr lang="en-US" sz="1200" kern="1200">
                <a:latin typeface="+mj-lt"/>
                <a:cs typeface="Arial" panose="020B0604020202020204" pitchFamily="34" charset="0"/>
              </a:endParaRPr>
            </a:p>
          </p:txBody>
        </p:sp>
        <p:sp>
          <p:nvSpPr>
            <p:cNvPr id="44" name="Freihandform 10">
              <a:extLst>
                <a:ext uri="{FF2B5EF4-FFF2-40B4-BE49-F238E27FC236}">
                  <a16:creationId xmlns:a16="http://schemas.microsoft.com/office/drawing/2014/main" id="{22255DEF-66AB-4A17-8DAD-46C53C8937F8}"/>
                </a:ext>
              </a:extLst>
            </p:cNvPr>
            <p:cNvSpPr/>
            <p:nvPr/>
          </p:nvSpPr>
          <p:spPr>
            <a:xfrm>
              <a:off x="6231877" y="2849917"/>
              <a:ext cx="1598253" cy="540000"/>
            </a:xfrm>
            <a:prstGeom prst="rect">
              <a:avLst/>
            </a:prstGeom>
            <a:solidFill>
              <a:schemeClr val="accent3">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WM</a:t>
              </a:r>
              <a:br>
                <a:rPr lang="pt-BR" sz="1200" b="0" i="0">
                  <a:effectLst/>
                  <a:latin typeface="Arial" panose="020B0604020202020204" pitchFamily="34" charset="0"/>
                </a:rPr>
              </a:br>
              <a:r>
                <a:rPr lang="pt-BR" sz="1200" b="0" i="0">
                  <a:effectLst/>
                  <a:latin typeface="Arial" panose="020B0604020202020204" pitchFamily="34" charset="0"/>
                </a:rPr>
                <a:t>n=19</a:t>
              </a:r>
              <a:endParaRPr lang="en-US" sz="1200" kern="1200">
                <a:latin typeface="+mj-lt"/>
                <a:cs typeface="Arial" panose="020B0604020202020204" pitchFamily="34" charset="0"/>
              </a:endParaRPr>
            </a:p>
          </p:txBody>
        </p:sp>
        <p:sp>
          <p:nvSpPr>
            <p:cNvPr id="45" name="Freihandform 10">
              <a:extLst>
                <a:ext uri="{FF2B5EF4-FFF2-40B4-BE49-F238E27FC236}">
                  <a16:creationId xmlns:a16="http://schemas.microsoft.com/office/drawing/2014/main" id="{F847EC4E-7901-4365-A2D9-B059024FE26A}"/>
                </a:ext>
              </a:extLst>
            </p:cNvPr>
            <p:cNvSpPr/>
            <p:nvPr/>
          </p:nvSpPr>
          <p:spPr>
            <a:xfrm>
              <a:off x="8329025" y="2849917"/>
              <a:ext cx="1598253" cy="540000"/>
            </a:xfrm>
            <a:prstGeom prst="rect">
              <a:avLst/>
            </a:prstGeom>
            <a:solidFill>
              <a:schemeClr val="accent3">
                <a:lumMod val="75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2456" tIns="52832" rIns="92456" bIns="52832" numCol="1" spcCol="1270" anchor="ctr" anchorCtr="0">
              <a:noAutofit/>
            </a:bodyPr>
            <a:lstStyle/>
            <a:p>
              <a:pPr marL="0" lvl="0" indent="0" algn="ctr" defTabSz="577850">
                <a:lnSpc>
                  <a:spcPct val="90000"/>
                </a:lnSpc>
                <a:spcBef>
                  <a:spcPct val="0"/>
                </a:spcBef>
                <a:spcAft>
                  <a:spcPct val="35000"/>
                </a:spcAft>
                <a:buNone/>
              </a:pPr>
              <a:r>
                <a:rPr lang="pt-BR" sz="1200" b="0" i="0">
                  <a:effectLst/>
                  <a:latin typeface="Arial" panose="020B0604020202020204" pitchFamily="34" charset="0"/>
                </a:rPr>
                <a:t>Other</a:t>
              </a:r>
              <a:br>
                <a:rPr lang="pt-BR" sz="1200" b="0" i="0">
                  <a:effectLst/>
                  <a:latin typeface="Arial" panose="020B0604020202020204" pitchFamily="34" charset="0"/>
                </a:rPr>
              </a:br>
              <a:r>
                <a:rPr lang="pt-BR" sz="1200" b="0" i="0">
                  <a:effectLst/>
                  <a:latin typeface="Arial" panose="020B0604020202020204" pitchFamily="34" charset="0"/>
                </a:rPr>
                <a:t>n=55</a:t>
              </a:r>
              <a:endParaRPr lang="en-US" sz="1200" kern="1200">
                <a:latin typeface="+mj-lt"/>
                <a:cs typeface="Arial" panose="020B0604020202020204" pitchFamily="34" charset="0"/>
              </a:endParaRPr>
            </a:p>
          </p:txBody>
        </p:sp>
      </p:grpSp>
      <p:cxnSp>
        <p:nvCxnSpPr>
          <p:cNvPr id="47" name="Straight Connector 46">
            <a:extLst>
              <a:ext uri="{FF2B5EF4-FFF2-40B4-BE49-F238E27FC236}">
                <a16:creationId xmlns:a16="http://schemas.microsoft.com/office/drawing/2014/main" id="{BC0454F6-D00F-4BF5-A145-C64438C9E99F}"/>
              </a:ext>
            </a:extLst>
          </p:cNvPr>
          <p:cNvCxnSpPr>
            <a:cxnSpLocks/>
            <a:endCxn id="42" idx="0"/>
          </p:cNvCxnSpPr>
          <p:nvPr/>
        </p:nvCxnSpPr>
        <p:spPr>
          <a:xfrm>
            <a:off x="2836708" y="3387809"/>
            <a:ext cx="0" cy="8671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00BC0D0-4BE6-42F2-BD01-3ED6A818FE9F}"/>
              </a:ext>
            </a:extLst>
          </p:cNvPr>
          <p:cNvCxnSpPr>
            <a:cxnSpLocks/>
            <a:endCxn id="43" idx="0"/>
          </p:cNvCxnSpPr>
          <p:nvPr/>
        </p:nvCxnSpPr>
        <p:spPr>
          <a:xfrm>
            <a:off x="4933856" y="3387809"/>
            <a:ext cx="0" cy="8671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6FA1234B-B255-49E7-943C-17BBF24B3F00}"/>
              </a:ext>
            </a:extLst>
          </p:cNvPr>
          <p:cNvCxnSpPr>
            <a:cxnSpLocks/>
            <a:endCxn id="44" idx="0"/>
          </p:cNvCxnSpPr>
          <p:nvPr/>
        </p:nvCxnSpPr>
        <p:spPr>
          <a:xfrm>
            <a:off x="7031004" y="3387809"/>
            <a:ext cx="0" cy="8671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A62A258-552F-4804-8B4C-9F17EECD6249}"/>
              </a:ext>
            </a:extLst>
          </p:cNvPr>
          <p:cNvCxnSpPr>
            <a:cxnSpLocks/>
            <a:endCxn id="45" idx="0"/>
          </p:cNvCxnSpPr>
          <p:nvPr/>
        </p:nvCxnSpPr>
        <p:spPr>
          <a:xfrm>
            <a:off x="9128152" y="3387809"/>
            <a:ext cx="0" cy="8671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Connector: Elbow 62">
            <a:extLst>
              <a:ext uri="{FF2B5EF4-FFF2-40B4-BE49-F238E27FC236}">
                <a16:creationId xmlns:a16="http://schemas.microsoft.com/office/drawing/2014/main" id="{6B9E2E38-A2BF-40FD-803B-5F21A343BFCD}"/>
              </a:ext>
            </a:extLst>
          </p:cNvPr>
          <p:cNvCxnSpPr>
            <a:cxnSpLocks/>
          </p:cNvCxnSpPr>
          <p:nvPr/>
        </p:nvCxnSpPr>
        <p:spPr>
          <a:xfrm rot="5400000" flipH="1" flipV="1">
            <a:off x="4407679" y="1159488"/>
            <a:ext cx="117350" cy="3259292"/>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nector: Elbow 64">
            <a:extLst>
              <a:ext uri="{FF2B5EF4-FFF2-40B4-BE49-F238E27FC236}">
                <a16:creationId xmlns:a16="http://schemas.microsoft.com/office/drawing/2014/main" id="{0CD92241-5401-479A-9E85-02E9DEFBCFD6}"/>
              </a:ext>
            </a:extLst>
          </p:cNvPr>
          <p:cNvCxnSpPr>
            <a:cxnSpLocks/>
          </p:cNvCxnSpPr>
          <p:nvPr/>
        </p:nvCxnSpPr>
        <p:spPr>
          <a:xfrm rot="5400000" flipH="1" flipV="1">
            <a:off x="5456253" y="2208062"/>
            <a:ext cx="117350" cy="1162144"/>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nector: Elbow 66">
            <a:extLst>
              <a:ext uri="{FF2B5EF4-FFF2-40B4-BE49-F238E27FC236}">
                <a16:creationId xmlns:a16="http://schemas.microsoft.com/office/drawing/2014/main" id="{48073070-BF83-4FCB-A451-241BA9F6F9BB}"/>
              </a:ext>
            </a:extLst>
          </p:cNvPr>
          <p:cNvCxnSpPr>
            <a:cxnSpLocks/>
          </p:cNvCxnSpPr>
          <p:nvPr/>
        </p:nvCxnSpPr>
        <p:spPr>
          <a:xfrm rot="16200000" flipV="1">
            <a:off x="6504827" y="2321632"/>
            <a:ext cx="117350" cy="935004"/>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nector: Elbow 68">
            <a:extLst>
              <a:ext uri="{FF2B5EF4-FFF2-40B4-BE49-F238E27FC236}">
                <a16:creationId xmlns:a16="http://schemas.microsoft.com/office/drawing/2014/main" id="{29820DEE-653A-4E57-8375-B3D636B3C999}"/>
              </a:ext>
            </a:extLst>
          </p:cNvPr>
          <p:cNvCxnSpPr>
            <a:cxnSpLocks/>
          </p:cNvCxnSpPr>
          <p:nvPr/>
        </p:nvCxnSpPr>
        <p:spPr>
          <a:xfrm rot="16200000" flipV="1">
            <a:off x="7553401" y="1273058"/>
            <a:ext cx="117350" cy="3032152"/>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nector: Elbow 70">
            <a:extLst>
              <a:ext uri="{FF2B5EF4-FFF2-40B4-BE49-F238E27FC236}">
                <a16:creationId xmlns:a16="http://schemas.microsoft.com/office/drawing/2014/main" id="{761830FE-3EAF-417B-ACE0-B06B7DCE1BCA}"/>
              </a:ext>
            </a:extLst>
          </p:cNvPr>
          <p:cNvCxnSpPr>
            <a:cxnSpLocks/>
          </p:cNvCxnSpPr>
          <p:nvPr/>
        </p:nvCxnSpPr>
        <p:spPr>
          <a:xfrm rot="16200000" flipH="1">
            <a:off x="5213456" y="1669269"/>
            <a:ext cx="84424" cy="1680664"/>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nector: Elbow 72">
            <a:extLst>
              <a:ext uri="{FF2B5EF4-FFF2-40B4-BE49-F238E27FC236}">
                <a16:creationId xmlns:a16="http://schemas.microsoft.com/office/drawing/2014/main" id="{64960C2C-4571-4616-B3B9-5385519AE5DA}"/>
              </a:ext>
            </a:extLst>
          </p:cNvPr>
          <p:cNvCxnSpPr>
            <a:cxnSpLocks/>
          </p:cNvCxnSpPr>
          <p:nvPr/>
        </p:nvCxnSpPr>
        <p:spPr>
          <a:xfrm rot="5400000">
            <a:off x="6894121" y="1669268"/>
            <a:ext cx="84425" cy="1680666"/>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B7F871A4-77D2-4231-B13B-853B6682E2DF}"/>
              </a:ext>
            </a:extLst>
          </p:cNvPr>
          <p:cNvCxnSpPr/>
          <p:nvPr/>
        </p:nvCxnSpPr>
        <p:spPr>
          <a:xfrm>
            <a:off x="6096000" y="2551814"/>
            <a:ext cx="0" cy="1807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BA774CEB-24EF-47C0-832F-5BFE81257B04}"/>
              </a:ext>
            </a:extLst>
          </p:cNvPr>
          <p:cNvSpPr txBox="1"/>
          <p:nvPr/>
        </p:nvSpPr>
        <p:spPr>
          <a:xfrm>
            <a:off x="5881199" y="2282723"/>
            <a:ext cx="429605" cy="184666"/>
          </a:xfrm>
          <a:prstGeom prst="rect">
            <a:avLst/>
          </a:prstGeom>
          <a:noFill/>
        </p:spPr>
        <p:txBody>
          <a:bodyPr wrap="none" lIns="0" tIns="0" rIns="0" bIns="0" rtlCol="0">
            <a:spAutoFit/>
          </a:bodyPr>
          <a:lstStyle/>
          <a:p>
            <a:pPr algn="ctr"/>
            <a:r>
              <a:rPr lang="de-DE" sz="1200" err="1"/>
              <a:t>n</a:t>
            </a:r>
            <a:r>
              <a:rPr lang="de-DE" sz="1200"/>
              <a:t>=323</a:t>
            </a:r>
            <a:endParaRPr lang="en-GB" sz="1200"/>
          </a:p>
        </p:txBody>
      </p:sp>
      <p:sp>
        <p:nvSpPr>
          <p:cNvPr id="56" name="TextBox 28">
            <a:extLst>
              <a:ext uri="{FF2B5EF4-FFF2-40B4-BE49-F238E27FC236}">
                <a16:creationId xmlns:a16="http://schemas.microsoft.com/office/drawing/2014/main" id="{541F39A8-52CF-3542-9656-DCD9A9C55939}"/>
              </a:ext>
            </a:extLst>
          </p:cNvPr>
          <p:cNvSpPr txBox="1"/>
          <p:nvPr/>
        </p:nvSpPr>
        <p:spPr>
          <a:xfrm>
            <a:off x="406927" y="5009081"/>
            <a:ext cx="11377086" cy="830997"/>
          </a:xfrm>
          <a:prstGeom prst="rect">
            <a:avLst/>
          </a:prstGeom>
          <a:solidFill>
            <a:schemeClr val="accent2">
              <a:lumMod val="20000"/>
              <a:lumOff val="80000"/>
            </a:schemeClr>
          </a:solidFill>
          <a:ln>
            <a:noFill/>
          </a:ln>
        </p:spPr>
        <p:txBody>
          <a:bodyPr wrap="square" lIns="91440" tIns="45720" rIns="91440" bIns="45720" anchor="t">
            <a:spAutoFit/>
          </a:bodyPr>
          <a:lstStyle/>
          <a:p>
            <a:pPr marL="285750" indent="-285750">
              <a:buClr>
                <a:srgbClr val="F47A20"/>
              </a:buClr>
              <a:buFont typeface="Arial" panose="020B0604020202020204" pitchFamily="34" charset="0"/>
              <a:buChar char="•"/>
              <a:defRPr/>
            </a:pPr>
            <a:r>
              <a:rPr lang="en-US" sz="1200" b="1"/>
              <a:t>Phase 1 3+3 design: </a:t>
            </a:r>
            <a:r>
              <a:rPr lang="en-US" sz="1200">
                <a:latin typeface="Arial"/>
                <a:cs typeface="Arial"/>
              </a:rPr>
              <a:t>28-day cycles, intra-patient dose escalation allowed, cohort expansion permitted at doses deemed safe</a:t>
            </a:r>
            <a:r>
              <a:rPr lang="en-US" sz="1200" b="1"/>
              <a:t> </a:t>
            </a:r>
            <a:endParaRPr lang="en-US" sz="1200"/>
          </a:p>
          <a:p>
            <a:pPr marL="285750" lvl="0" indent="-285750">
              <a:buClr>
                <a:srgbClr val="F47A20"/>
              </a:buClr>
              <a:buFont typeface="Arial" panose="020B0604020202020204" pitchFamily="34" charset="0"/>
              <a:buChar char="•"/>
              <a:defRPr/>
            </a:pPr>
            <a:r>
              <a:rPr lang="en-US" sz="1200" b="1">
                <a:solidFill>
                  <a:srgbClr val="4E4F4E"/>
                </a:solidFill>
              </a:rPr>
              <a:t>Eligibility</a:t>
            </a:r>
            <a:r>
              <a:rPr lang="en-US" sz="1200">
                <a:solidFill>
                  <a:srgbClr val="4E4F4E"/>
                </a:solidFill>
              </a:rPr>
              <a:t>: ECOG PS 0-2, age ≥18, CLL or other B-cell NHL, active disease and in need of treatment, previously treated</a:t>
            </a:r>
            <a:endParaRPr lang="en-US" sz="1200" b="1">
              <a:solidFill>
                <a:srgbClr val="4E4F4E"/>
              </a:solidFill>
            </a:endParaRPr>
          </a:p>
          <a:p>
            <a:pPr marL="285750" indent="-285750">
              <a:buClr>
                <a:srgbClr val="F47A20"/>
              </a:buClr>
              <a:buFont typeface="Arial" panose="020B0604020202020204" pitchFamily="34" charset="0"/>
              <a:buChar char="•"/>
              <a:defRPr/>
            </a:pPr>
            <a:r>
              <a:rPr lang="en-US" sz="1200" b="1">
                <a:solidFill>
                  <a:srgbClr val="4E4F4E"/>
                </a:solidFill>
              </a:rPr>
              <a:t>Key endpoints</a:t>
            </a:r>
            <a:r>
              <a:rPr lang="en-US" sz="1200">
                <a:solidFill>
                  <a:srgbClr val="4E4F4E"/>
                </a:solidFill>
              </a:rPr>
              <a:t>: Safety/tolerability, determine MTD and recommended phase 2 dose, pharmacokinetics, efficacy according to OR, DOR based on disease criteria (</a:t>
            </a:r>
            <a:r>
              <a:rPr lang="en-US" sz="1200" err="1">
                <a:solidFill>
                  <a:srgbClr val="4E4F4E"/>
                </a:solidFill>
              </a:rPr>
              <a:t>iwCLL</a:t>
            </a:r>
            <a:r>
              <a:rPr lang="en-US" sz="1200">
                <a:solidFill>
                  <a:srgbClr val="4E4F4E"/>
                </a:solidFill>
              </a:rPr>
              <a:t>, IWWM, Lugano)</a:t>
            </a:r>
            <a:endParaRPr lang="en-US" sz="1200">
              <a:solidFill>
                <a:srgbClr val="4E4F4E"/>
              </a:solidFill>
              <a:cs typeface="Arial"/>
            </a:endParaRPr>
          </a:p>
        </p:txBody>
      </p:sp>
      <p:sp>
        <p:nvSpPr>
          <p:cNvPr id="4" name="Rechteck 3">
            <a:extLst>
              <a:ext uri="{FF2B5EF4-FFF2-40B4-BE49-F238E27FC236}">
                <a16:creationId xmlns:a16="http://schemas.microsoft.com/office/drawing/2014/main" id="{A8EC8DEE-1B0D-4675-A200-5AD0135A0D40}"/>
              </a:ext>
            </a:extLst>
          </p:cNvPr>
          <p:cNvSpPr/>
          <p:nvPr/>
        </p:nvSpPr>
        <p:spPr>
          <a:xfrm>
            <a:off x="1985107" y="2795952"/>
            <a:ext cx="1699844" cy="64477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 name="Rechteck 45">
            <a:extLst>
              <a:ext uri="{FF2B5EF4-FFF2-40B4-BE49-F238E27FC236}">
                <a16:creationId xmlns:a16="http://schemas.microsoft.com/office/drawing/2014/main" id="{8DB80063-FE15-4412-8C1F-62682B2254E8}"/>
              </a:ext>
            </a:extLst>
          </p:cNvPr>
          <p:cNvSpPr/>
          <p:nvPr/>
        </p:nvSpPr>
        <p:spPr>
          <a:xfrm>
            <a:off x="1985107" y="4202721"/>
            <a:ext cx="1699844" cy="64477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48" name="Gerade Verbindung mit Pfeil 39">
            <a:extLst>
              <a:ext uri="{FF2B5EF4-FFF2-40B4-BE49-F238E27FC236}">
                <a16:creationId xmlns:a16="http://schemas.microsoft.com/office/drawing/2014/main" id="{EF10AFDE-EF1E-1B45-ABB3-4ACBC8516347}"/>
              </a:ext>
            </a:extLst>
          </p:cNvPr>
          <p:cNvCxnSpPr>
            <a:cxnSpLocks/>
          </p:cNvCxnSpPr>
          <p:nvPr/>
        </p:nvCxnSpPr>
        <p:spPr>
          <a:xfrm>
            <a:off x="2836708" y="3841750"/>
            <a:ext cx="421637"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5FBA4A91-49E9-413F-AA6D-CE817F40D199}"/>
              </a:ext>
            </a:extLst>
          </p:cNvPr>
          <p:cNvSpPr/>
          <p:nvPr/>
        </p:nvSpPr>
        <p:spPr>
          <a:xfrm>
            <a:off x="410869" y="2876748"/>
            <a:ext cx="1263694" cy="48212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a:t>Safety population</a:t>
            </a:r>
            <a:endParaRPr lang="en-GB" sz="1400"/>
          </a:p>
        </p:txBody>
      </p:sp>
      <p:sp>
        <p:nvSpPr>
          <p:cNvPr id="50" name="Rectangle 49">
            <a:extLst>
              <a:ext uri="{FF2B5EF4-FFF2-40B4-BE49-F238E27FC236}">
                <a16:creationId xmlns:a16="http://schemas.microsoft.com/office/drawing/2014/main" id="{18CA6C5E-AD87-4D1D-A063-31F16A0E537B}"/>
              </a:ext>
            </a:extLst>
          </p:cNvPr>
          <p:cNvSpPr/>
          <p:nvPr/>
        </p:nvSpPr>
        <p:spPr>
          <a:xfrm>
            <a:off x="416533" y="4283923"/>
            <a:ext cx="1263694" cy="48212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a:t>Efficacy </a:t>
            </a:r>
            <a:r>
              <a:rPr lang="en-US" sz="1400" err="1"/>
              <a:t>population</a:t>
            </a:r>
            <a:r>
              <a:rPr lang="en-US" sz="1400" baseline="30000" err="1"/>
              <a:t>a</a:t>
            </a:r>
            <a:endParaRPr lang="en-GB" sz="1400" baseline="30000"/>
          </a:p>
        </p:txBody>
      </p:sp>
    </p:spTree>
    <p:extLst>
      <p:ext uri="{BB962C8B-B14F-4D97-AF65-F5344CB8AC3E}">
        <p14:creationId xmlns:p14="http://schemas.microsoft.com/office/powerpoint/2010/main" val="328549213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a:xfrm>
            <a:off x="416533" y="772516"/>
            <a:ext cx="11367479" cy="510781"/>
          </a:xfrm>
        </p:spPr>
        <p:txBody>
          <a:bodyPr vert="horz" wrap="square" lIns="0" tIns="12065" rIns="0" bIns="0" rtlCol="0">
            <a:spAutoFit/>
          </a:bodyPr>
          <a:lstStyle/>
          <a:p>
            <a:r>
              <a:rPr lang="fr-FR"/>
              <a:t>Contents – Mixed B-cell Malignancies (ii)</a:t>
            </a:r>
          </a:p>
        </p:txBody>
      </p:sp>
      <p:sp>
        <p:nvSpPr>
          <p:cNvPr id="6" name="Footer Placeholder 11">
            <a:extLst>
              <a:ext uri="{FF2B5EF4-FFF2-40B4-BE49-F238E27FC236}">
                <a16:creationId xmlns:a16="http://schemas.microsoft.com/office/drawing/2014/main" id="{F6EB1155-95FC-40FC-8730-985FED0D4145}"/>
              </a:ext>
            </a:extLst>
          </p:cNvPr>
          <p:cNvSpPr>
            <a:spLocks noGrp="1"/>
          </p:cNvSpPr>
          <p:nvPr>
            <p:ph type="ftr" sz="quarter" idx="11"/>
          </p:nvPr>
        </p:nvSpPr>
        <p:spPr/>
        <p:txBody>
          <a:bodyPr/>
          <a:lstStyle/>
          <a:p>
            <a:r>
              <a:rPr lang="de-DE"/>
              <a:t>MCL, </a:t>
            </a:r>
            <a:r>
              <a:rPr lang="de-DE" err="1"/>
              <a:t>mantle</a:t>
            </a:r>
            <a:r>
              <a:rPr lang="de-DE"/>
              <a:t> </a:t>
            </a:r>
            <a:r>
              <a:rPr lang="de-DE" err="1"/>
              <a:t>cell</a:t>
            </a:r>
            <a:r>
              <a:rPr lang="de-DE"/>
              <a:t> </a:t>
            </a:r>
            <a:r>
              <a:rPr lang="de-DE" err="1"/>
              <a:t>ymphoma</a:t>
            </a:r>
            <a:r>
              <a:rPr lang="de-DE"/>
              <a:t>; NHL, non-Hodgkin </a:t>
            </a:r>
            <a:r>
              <a:rPr lang="de-DE" err="1"/>
              <a:t>lymphoma</a:t>
            </a:r>
            <a:r>
              <a:rPr lang="de-DE"/>
              <a:t>; WM, </a:t>
            </a:r>
            <a:r>
              <a:rPr lang="en-US"/>
              <a:t>Waldenström Macroglobulinemia.</a:t>
            </a:r>
            <a:endParaRPr lang="de-DE"/>
          </a:p>
        </p:txBody>
      </p:sp>
      <p:sp>
        <p:nvSpPr>
          <p:cNvPr id="3" name="Rectangle 1">
            <a:extLst>
              <a:ext uri="{FF2B5EF4-FFF2-40B4-BE49-F238E27FC236}">
                <a16:creationId xmlns:a16="http://schemas.microsoft.com/office/drawing/2014/main" id="{A8E8383B-5329-44DC-9F98-8A5BA015CD6C}"/>
              </a:ext>
            </a:extLst>
          </p:cNvPr>
          <p:cNvSpPr>
            <a:spLocks noChangeArrowheads="1"/>
          </p:cNvSpPr>
          <p:nvPr/>
        </p:nvSpPr>
        <p:spPr bwMode="auto">
          <a:xfrm>
            <a:off x="769938" y="29098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a:t>
            </a:r>
            <a:endParaRPr kumimoji="0" lang="en-US" altLang="en-US" sz="1800" b="0" i="0" u="none" strike="noStrike" cap="none" normalizeH="0" baseline="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a:ln>
                <a:noFill/>
              </a:ln>
              <a:solidFill>
                <a:schemeClr val="tx1"/>
              </a:solidFill>
              <a:effectLst/>
              <a:latin typeface="Arial" panose="020B0604020202020204" pitchFamily="34" charset="0"/>
            </a:endParaRPr>
          </a:p>
        </p:txBody>
      </p:sp>
      <p:graphicFrame>
        <p:nvGraphicFramePr>
          <p:cNvPr id="9" name="Tabelle 8">
            <a:extLst>
              <a:ext uri="{FF2B5EF4-FFF2-40B4-BE49-F238E27FC236}">
                <a16:creationId xmlns:a16="http://schemas.microsoft.com/office/drawing/2014/main" id="{8E5F4269-3B29-F545-8FD7-2DB50FB7D6D6}"/>
              </a:ext>
            </a:extLst>
          </p:cNvPr>
          <p:cNvGraphicFramePr>
            <a:graphicFrameLocks noGrp="1"/>
          </p:cNvGraphicFramePr>
          <p:nvPr>
            <p:extLst>
              <p:ext uri="{D42A27DB-BD31-4B8C-83A1-F6EECF244321}">
                <p14:modId xmlns:p14="http://schemas.microsoft.com/office/powerpoint/2010/main" val="2231422808"/>
              </p:ext>
            </p:extLst>
          </p:nvPr>
        </p:nvGraphicFramePr>
        <p:xfrm>
          <a:off x="407987" y="1808163"/>
          <a:ext cx="11376025" cy="2194560"/>
        </p:xfrm>
        <a:graphic>
          <a:graphicData uri="http://schemas.openxmlformats.org/drawingml/2006/table">
            <a:tbl>
              <a:tblPr firstRow="1" bandRow="1">
                <a:tableStyleId>{5C22544A-7EE6-4342-B048-85BDC9FD1C3A}</a:tableStyleId>
              </a:tblPr>
              <a:tblGrid>
                <a:gridCol w="964353">
                  <a:extLst>
                    <a:ext uri="{9D8B030D-6E8A-4147-A177-3AD203B41FA5}">
                      <a16:colId xmlns:a16="http://schemas.microsoft.com/office/drawing/2014/main" val="807382448"/>
                    </a:ext>
                  </a:extLst>
                </a:gridCol>
                <a:gridCol w="6507110">
                  <a:extLst>
                    <a:ext uri="{9D8B030D-6E8A-4147-A177-3AD203B41FA5}">
                      <a16:colId xmlns:a16="http://schemas.microsoft.com/office/drawing/2014/main" val="3640381920"/>
                    </a:ext>
                  </a:extLst>
                </a:gridCol>
                <a:gridCol w="1952281">
                  <a:extLst>
                    <a:ext uri="{9D8B030D-6E8A-4147-A177-3AD203B41FA5}">
                      <a16:colId xmlns:a16="http://schemas.microsoft.com/office/drawing/2014/main" val="3840717362"/>
                    </a:ext>
                  </a:extLst>
                </a:gridCol>
                <a:gridCol w="1952281">
                  <a:extLst>
                    <a:ext uri="{9D8B030D-6E8A-4147-A177-3AD203B41FA5}">
                      <a16:colId xmlns:a16="http://schemas.microsoft.com/office/drawing/2014/main" val="2176590606"/>
                    </a:ext>
                  </a:extLst>
                </a:gridCol>
              </a:tblGrid>
              <a:tr h="370840">
                <a:tc>
                  <a:txBody>
                    <a:bodyPr/>
                    <a:lstStyle/>
                    <a:p>
                      <a:pPr algn="ctr" fontAlgn="base"/>
                      <a:r>
                        <a:rPr lang="en-US" sz="1400" b="1" i="0">
                          <a:solidFill>
                            <a:srgbClr val="FFFFFF"/>
                          </a:solidFill>
                          <a:effectLst/>
                          <a:latin typeface="+mj-lt"/>
                        </a:rPr>
                        <a:t>Slide numbers​</a:t>
                      </a:r>
                    </a:p>
                  </a:txBody>
                  <a:tcPr anchor="ctr"/>
                </a:tc>
                <a:tc>
                  <a:txBody>
                    <a:bodyPr/>
                    <a:lstStyle/>
                    <a:p>
                      <a:pPr algn="ctr" fontAlgn="base"/>
                      <a:r>
                        <a:rPr lang="en-US" sz="1400" b="1" i="0">
                          <a:solidFill>
                            <a:srgbClr val="FFFFFF"/>
                          </a:solidFill>
                          <a:effectLst/>
                          <a:latin typeface="+mj-lt"/>
                        </a:rPr>
                        <a:t>Study ​</a:t>
                      </a:r>
                    </a:p>
                  </a:txBody>
                  <a:tcPr anchor="ctr"/>
                </a:tc>
                <a:tc>
                  <a:txBody>
                    <a:bodyPr/>
                    <a:lstStyle/>
                    <a:p>
                      <a:pPr lvl="0" algn="ctr">
                        <a:buNone/>
                      </a:pPr>
                      <a:r>
                        <a:rPr lang="en-US" sz="1400" b="1" i="0">
                          <a:solidFill>
                            <a:srgbClr val="FFFFFF"/>
                          </a:solidFill>
                          <a:effectLst/>
                          <a:latin typeface="+mj-lt"/>
                        </a:rPr>
                        <a:t>Author</a:t>
                      </a:r>
                    </a:p>
                  </a:txBody>
                  <a:tcPr anchor="ctr"/>
                </a:tc>
                <a:tc>
                  <a:txBody>
                    <a:bodyPr/>
                    <a:lstStyle/>
                    <a:p>
                      <a:pPr algn="ctr" fontAlgn="base"/>
                      <a:r>
                        <a:rPr lang="en-US" sz="1400" b="1" i="0">
                          <a:solidFill>
                            <a:srgbClr val="FFFFFF"/>
                          </a:solidFill>
                          <a:effectLst/>
                          <a:latin typeface="+mj-lt"/>
                        </a:rPr>
                        <a:t>Congress(es) and abstract number(s)</a:t>
                      </a:r>
                    </a:p>
                  </a:txBody>
                  <a:tcPr anchor="ctr"/>
                </a:tc>
                <a:extLst>
                  <a:ext uri="{0D108BD9-81ED-4DB2-BD59-A6C34878D82A}">
                    <a16:rowId xmlns:a16="http://schemas.microsoft.com/office/drawing/2014/main" val="1887823058"/>
                  </a:ext>
                </a:extLst>
              </a:tr>
              <a:tr h="370840">
                <a:tc>
                  <a:txBody>
                    <a:bodyPr/>
                    <a:lstStyle/>
                    <a:p>
                      <a:pPr marL="0" marR="0" algn="ctr">
                        <a:lnSpc>
                          <a:spcPct val="107000"/>
                        </a:lnSpc>
                        <a:spcBef>
                          <a:spcPts val="0"/>
                        </a:spcBef>
                        <a:spcAft>
                          <a:spcPts val="0"/>
                        </a:spcAft>
                      </a:pPr>
                      <a:r>
                        <a:rPr lang="en-US" sz="1400">
                          <a:solidFill>
                            <a:schemeClr val="tx1"/>
                          </a:solidFill>
                          <a:effectLst/>
                          <a:latin typeface="+mj-lt"/>
                          <a:ea typeface="Calibri" panose="020F0502020204030204" pitchFamily="34" charset="0"/>
                          <a:cs typeface="Times New Roman"/>
                        </a:rPr>
                        <a:t>224-229</a:t>
                      </a:r>
                      <a:endParaRPr lang="en-US" sz="1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tc>
                <a:tc>
                  <a:txBody>
                    <a:bodyPr/>
                    <a:lstStyle/>
                    <a:p>
                      <a:pPr marL="0" marR="0" algn="l"/>
                      <a:r>
                        <a:rPr lang="en-US" sz="1400" b="1">
                          <a:solidFill>
                            <a:schemeClr val="tx1"/>
                          </a:solidFill>
                          <a:effectLst/>
                          <a:latin typeface="+mj-lt"/>
                          <a:ea typeface="Times New Roman" panose="02020603050405020304" pitchFamily="18" charset="0"/>
                          <a:cs typeface="Times New Roman"/>
                        </a:rPr>
                        <a:t>LYSA: </a:t>
                      </a:r>
                      <a:r>
                        <a:rPr lang="en-US" sz="1400" b="0">
                          <a:solidFill>
                            <a:schemeClr val="tx1"/>
                          </a:solidFill>
                          <a:effectLst/>
                          <a:latin typeface="+mj-lt"/>
                          <a:ea typeface="Times New Roman" panose="02020603050405020304" pitchFamily="18" charset="0"/>
                          <a:cs typeface="Times New Roman"/>
                        </a:rPr>
                        <a:t>Atezolizumab + obinutuzumab + venetoclax in patients with relapsed or refractory indolent NHL: Primary analysis.</a:t>
                      </a:r>
                      <a:endParaRPr lang="en-US" sz="1400" b="0" dirty="0">
                        <a:solidFill>
                          <a:schemeClr val="tx1"/>
                        </a:solidFill>
                        <a:effectLst/>
                        <a:latin typeface="+mj-lt"/>
                        <a:ea typeface="Times New Roman" panose="02020603050405020304" pitchFamily="18" charset="0"/>
                        <a:cs typeface="Times New Roman"/>
                      </a:endParaRPr>
                    </a:p>
                  </a:txBody>
                  <a:tcPr marL="68580" marR="68580" marT="0" marB="0" anchor="ctr"/>
                </a:tc>
                <a:tc>
                  <a:txBody>
                    <a:bodyPr/>
                    <a:lstStyle/>
                    <a:p>
                      <a:pPr marL="0" lvl="0" algn="ctr">
                        <a:buNone/>
                      </a:pPr>
                      <a:r>
                        <a:rPr lang="en-US" sz="1400" b="0" kern="1200">
                          <a:solidFill>
                            <a:schemeClr val="tx1"/>
                          </a:solidFill>
                          <a:effectLst/>
                          <a:latin typeface="+mn-lt"/>
                          <a:ea typeface="Times New Roman" panose="02020603050405020304" pitchFamily="18" charset="0"/>
                          <a:cs typeface="Times New Roman"/>
                        </a:rPr>
                        <a:t>Charles Herbaux </a:t>
                      </a:r>
                      <a:endParaRPr lang="en-US" sz="1400" b="1">
                        <a:solidFill>
                          <a:schemeClr val="tx1"/>
                        </a:solidFill>
                        <a:effectLst/>
                        <a:latin typeface="+mj-lt"/>
                        <a:ea typeface="Times New Roman" panose="02020603050405020304" pitchFamily="18" charset="0"/>
                        <a:cs typeface="Times New Roman"/>
                      </a:endParaRPr>
                    </a:p>
                  </a:txBody>
                  <a:tcPr marL="68580" marR="68580" marT="0" marB="0" anchor="ctr"/>
                </a:tc>
                <a:tc>
                  <a:txBody>
                    <a:bodyPr/>
                    <a:lstStyle/>
                    <a:p>
                      <a:pPr marL="0" marR="0" lvl="0" indent="0" algn="ctr" rtl="0" eaLnBrk="1" fontAlgn="auto" latinLnBrk="0" hangingPunct="1">
                        <a:lnSpc>
                          <a:spcPct val="100000"/>
                        </a:lnSpc>
                        <a:spcBef>
                          <a:spcPts val="0"/>
                        </a:spcBef>
                        <a:spcAft>
                          <a:spcPts val="0"/>
                        </a:spcAft>
                        <a:buClrTx/>
                        <a:buSzTx/>
                        <a:buFontTx/>
                        <a:buNone/>
                      </a:pPr>
                      <a:r>
                        <a:rPr lang="en-US" sz="1400" b="0" kern="1200">
                          <a:solidFill>
                            <a:schemeClr val="tx1"/>
                          </a:solidFill>
                          <a:effectLst/>
                          <a:latin typeface="+mn-lt"/>
                          <a:ea typeface="Times New Roman" panose="02020603050405020304" pitchFamily="18" charset="0"/>
                          <a:cs typeface="Times New Roman"/>
                        </a:rPr>
                        <a:t>EHA Abstract S212 </a:t>
                      </a:r>
                      <a:endParaRPr lang="en-US" sz="1400" b="1" kern="1200">
                        <a:solidFill>
                          <a:schemeClr val="tx1"/>
                        </a:solidFill>
                        <a:effectLst/>
                        <a:latin typeface="+mn-l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582141116"/>
                  </a:ext>
                </a:extLst>
              </a:tr>
              <a:tr h="370840">
                <a:tc>
                  <a:txBody>
                    <a:bodyPr/>
                    <a:lstStyle/>
                    <a:p>
                      <a:pPr marL="0" algn="ctr" defTabSz="914400" rtl="0" eaLnBrk="1" fontAlgn="base" latinLnBrk="0" hangingPunct="1"/>
                      <a:r>
                        <a:rPr lang="en-US" sz="1400" kern="1200">
                          <a:solidFill>
                            <a:schemeClr val="tx1"/>
                          </a:solidFill>
                          <a:latin typeface="+mj-lt"/>
                          <a:ea typeface="+mn-ea"/>
                          <a:cs typeface="Arial"/>
                        </a:rPr>
                        <a:t>230-238</a:t>
                      </a:r>
                      <a:endParaRPr lang="en-US" sz="1400" kern="1200">
                        <a:solidFill>
                          <a:schemeClr val="tx1"/>
                        </a:solidFill>
                        <a:latin typeface="+mj-lt"/>
                        <a:ea typeface="+mn-ea"/>
                        <a:cs typeface="Arial" panose="020B0604020202020204" pitchFamily="34" charset="0"/>
                      </a:endParaRPr>
                    </a:p>
                  </a:txBody>
                  <a:tcPr anchor="ctr"/>
                </a:tc>
                <a:tc>
                  <a:txBody>
                    <a:bodyPr/>
                    <a:lstStyle/>
                    <a:p>
                      <a:pPr marL="0" algn="l" defTabSz="914400" rtl="0" eaLnBrk="1" fontAlgn="base" latinLnBrk="0" hangingPunct="1"/>
                      <a:r>
                        <a:rPr lang="en-US" sz="1400" b="1" kern="1200">
                          <a:solidFill>
                            <a:schemeClr val="tx1"/>
                          </a:solidFill>
                          <a:latin typeface="+mj-lt"/>
                          <a:ea typeface="+mn-ea"/>
                          <a:cs typeface="Arial"/>
                        </a:rPr>
                        <a:t>BRUIN: </a:t>
                      </a:r>
                      <a:r>
                        <a:rPr lang="en-US" sz="1400" b="0" kern="1200">
                          <a:solidFill>
                            <a:schemeClr val="tx1"/>
                          </a:solidFill>
                          <a:latin typeface="+mj-lt"/>
                          <a:ea typeface="+mn-ea"/>
                          <a:cs typeface="Arial"/>
                        </a:rPr>
                        <a:t>Pirtobrutinib (LOXO-305) in previously treated mantle cell lymphoma and other non-Hodgkin lymphomas. </a:t>
                      </a:r>
                      <a:endParaRPr lang="en-US" sz="1400" b="0" kern="1200" dirty="0">
                        <a:solidFill>
                          <a:schemeClr val="tx1"/>
                        </a:solidFill>
                        <a:latin typeface="+mj-lt"/>
                        <a:ea typeface="+mn-ea"/>
                        <a:cs typeface="Arial"/>
                      </a:endParaRPr>
                    </a:p>
                  </a:txBody>
                  <a:tcPr anchor="ctr"/>
                </a:tc>
                <a:tc>
                  <a:txBody>
                    <a:bodyPr/>
                    <a:lstStyle/>
                    <a:p>
                      <a:pPr marL="0" lvl="0" algn="ctr">
                        <a:buNone/>
                      </a:pPr>
                      <a:r>
                        <a:rPr lang="en-US" sz="1400" kern="1200">
                          <a:solidFill>
                            <a:schemeClr val="tx1"/>
                          </a:solidFill>
                          <a:latin typeface="+mj-lt"/>
                          <a:ea typeface="+mn-ea"/>
                          <a:cs typeface="Arial"/>
                        </a:rPr>
                        <a:t>Nirav Shah</a:t>
                      </a:r>
                    </a:p>
                  </a:txBody>
                  <a:tcPr anchor="ctr"/>
                </a:tc>
                <a:tc>
                  <a:txBody>
                    <a:bodyPr/>
                    <a:lstStyle/>
                    <a:p>
                      <a:pPr marL="0" lvl="0" algn="ctr" defTabSz="914400">
                        <a:buNone/>
                      </a:pPr>
                      <a:r>
                        <a:rPr lang="en-US" sz="1400" kern="1200">
                          <a:solidFill>
                            <a:schemeClr val="tx1"/>
                          </a:solidFill>
                          <a:latin typeface="+mn-lt"/>
                          <a:ea typeface="+mn-ea"/>
                          <a:cs typeface="Arial"/>
                        </a:rPr>
                        <a:t>EHA Abstract EP500</a:t>
                      </a:r>
                      <a:endParaRPr lang="en-US" sz="1400" kern="1200">
                        <a:solidFill>
                          <a:schemeClr val="tx1"/>
                        </a:solidFill>
                        <a:latin typeface="+mj-lt"/>
                        <a:ea typeface="+mn-ea"/>
                        <a:cs typeface="Arial"/>
                      </a:endParaRPr>
                    </a:p>
                  </a:txBody>
                  <a:tcPr anchor="ctr"/>
                </a:tc>
                <a:extLst>
                  <a:ext uri="{0D108BD9-81ED-4DB2-BD59-A6C34878D82A}">
                    <a16:rowId xmlns:a16="http://schemas.microsoft.com/office/drawing/2014/main" val="4025834274"/>
                  </a:ext>
                </a:extLst>
              </a:tr>
              <a:tr h="370840">
                <a:tc>
                  <a:txBody>
                    <a:bodyPr/>
                    <a:lstStyle/>
                    <a:p>
                      <a:pPr marL="0" algn="ctr" defTabSz="914400" rtl="0" eaLnBrk="1" fontAlgn="base" latinLnBrk="0" hangingPunct="1"/>
                      <a:r>
                        <a:rPr lang="en-US" sz="1400" kern="1200">
                          <a:solidFill>
                            <a:schemeClr val="tx1"/>
                          </a:solidFill>
                          <a:latin typeface="+mj-lt"/>
                          <a:ea typeface="+mn-ea"/>
                          <a:cs typeface="Arial"/>
                        </a:rPr>
                        <a:t>239-245</a:t>
                      </a:r>
                      <a:endParaRPr lang="en-US" sz="1400" kern="1200">
                        <a:solidFill>
                          <a:schemeClr val="tx1"/>
                        </a:solidFill>
                        <a:latin typeface="+mj-lt"/>
                        <a:ea typeface="+mn-ea"/>
                        <a:cs typeface="Arial" panose="020B0604020202020204" pitchFamily="34" charset="0"/>
                      </a:endParaRPr>
                    </a:p>
                  </a:txBody>
                  <a:tcPr anchor="ctr"/>
                </a:tc>
                <a:tc>
                  <a:txBody>
                    <a:bodyPr/>
                    <a:lstStyle/>
                    <a:p>
                      <a:pPr marL="0" algn="l" defTabSz="914400" rtl="0" eaLnBrk="1" fontAlgn="base" latinLnBrk="0" hangingPunct="1"/>
                      <a:r>
                        <a:rPr lang="en-US" sz="1400" kern="1200">
                          <a:solidFill>
                            <a:schemeClr val="tx1"/>
                          </a:solidFill>
                          <a:latin typeface="+mj-lt"/>
                          <a:ea typeface="+mn-ea"/>
                          <a:cs typeface="Arial"/>
                        </a:rPr>
                        <a:t>TG-1701, in combination with ublituximab and umbralisib in patients with B-cell malignancies: Dose escalation data of a selective BTK inhibitor in combination with CD20 and PI3Kδ targeting. </a:t>
                      </a:r>
                      <a:endParaRPr lang="en-US" sz="1400" kern="1200" dirty="0">
                        <a:solidFill>
                          <a:schemeClr val="tx1"/>
                        </a:solidFill>
                        <a:latin typeface="+mj-lt"/>
                        <a:ea typeface="+mn-ea"/>
                        <a:cs typeface="Arial"/>
                      </a:endParaRPr>
                    </a:p>
                  </a:txBody>
                  <a:tcPr anchor="ctr"/>
                </a:tc>
                <a:tc>
                  <a:txBody>
                    <a:bodyPr/>
                    <a:lstStyle/>
                    <a:p>
                      <a:pPr lvl="0" algn="ctr">
                        <a:lnSpc>
                          <a:spcPct val="100000"/>
                        </a:lnSpc>
                        <a:spcBef>
                          <a:spcPts val="0"/>
                        </a:spcBef>
                        <a:spcAft>
                          <a:spcPts val="0"/>
                        </a:spcAft>
                        <a:buNone/>
                      </a:pPr>
                      <a:r>
                        <a:rPr lang="en-US" sz="1400" kern="1200" noProof="0">
                          <a:solidFill>
                            <a:schemeClr val="tx1"/>
                          </a:solidFill>
                          <a:latin typeface="+mj-lt"/>
                          <a:ea typeface="+mn-ea"/>
                          <a:cs typeface="Arial"/>
                        </a:rPr>
                        <a:t>Chan Cheah</a:t>
                      </a:r>
                      <a:endParaRPr lang="de-DE" sz="1400" kern="1200">
                        <a:solidFill>
                          <a:schemeClr val="tx1"/>
                        </a:solidFill>
                        <a:latin typeface="+mj-lt"/>
                        <a:ea typeface="+mn-ea"/>
                        <a:cs typeface="Aria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dirty="0">
                          <a:solidFill>
                            <a:schemeClr val="tx1"/>
                          </a:solidFill>
                          <a:latin typeface="+mn-lt"/>
                          <a:ea typeface="+mn-ea"/>
                          <a:cs typeface="Arial"/>
                        </a:rPr>
                        <a:t>ASCO Abstract 7525</a:t>
                      </a:r>
                    </a:p>
                  </a:txBody>
                  <a:tcPr anchor="ctr"/>
                </a:tc>
                <a:extLst>
                  <a:ext uri="{0D108BD9-81ED-4DB2-BD59-A6C34878D82A}">
                    <a16:rowId xmlns:a16="http://schemas.microsoft.com/office/drawing/2014/main" val="2914538888"/>
                  </a:ext>
                </a:extLst>
              </a:tr>
            </a:tbl>
          </a:graphicData>
        </a:graphic>
      </p:graphicFrame>
    </p:spTree>
    <p:extLst>
      <p:ext uri="{BB962C8B-B14F-4D97-AF65-F5344CB8AC3E}">
        <p14:creationId xmlns:p14="http://schemas.microsoft.com/office/powerpoint/2010/main" val="275725005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Efficacy results: </a:t>
            </a:r>
            <a:r>
              <a:rPr lang="en-US"/>
              <a:t>Efficacy of pirtobrutinib in CLL/SLL</a:t>
            </a:r>
            <a:endParaRPr lang="en-GB"/>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Data for 13 CLL/SLL patients were not shown in the waterfall plot due to 4 having no target lesions identified at baseline, 5 with no/incomplete post-baseline lesion measurements, and 4 discontinued prior to first post-baseline disease assessment. </a:t>
            </a:r>
          </a:p>
          <a:p>
            <a:r>
              <a:rPr lang="en-US">
                <a:latin typeface="Arial" panose="020B0604020202020204" pitchFamily="34" charset="0"/>
                <a:cs typeface="Arial" panose="020B0604020202020204" pitchFamily="34" charset="0"/>
              </a:rPr>
              <a:t>CLL/SLL, chronic lymphocytic leukemia/small lymphocytic lymphoma; BCL2, B-cell lymphoma 2; BTK, Bruton tyrosine kinase; SPD, sum of the products of diameters. </a:t>
            </a:r>
          </a:p>
          <a:p>
            <a:r>
              <a:rPr lang="en-US" b="1" err="1">
                <a:latin typeface="Arial" panose="020B0604020202020204" pitchFamily="34" charset="0"/>
                <a:cs typeface="Arial" panose="020B0604020202020204" pitchFamily="34" charset="0"/>
              </a:rPr>
              <a:t>Roeker</a:t>
            </a:r>
            <a:r>
              <a:rPr lang="en-US" b="1">
                <a:latin typeface="Arial" panose="020B0604020202020204" pitchFamily="34" charset="0"/>
                <a:cs typeface="Arial" panose="020B0604020202020204" pitchFamily="34" charset="0"/>
              </a:rPr>
              <a:t> L et al, Abstract EP633 presented at EHA 2021.</a:t>
            </a:r>
          </a:p>
        </p:txBody>
      </p:sp>
      <p:sp>
        <p:nvSpPr>
          <p:cNvPr id="24" name="Textfeld 23">
            <a:extLst>
              <a:ext uri="{FF2B5EF4-FFF2-40B4-BE49-F238E27FC236}">
                <a16:creationId xmlns:a16="http://schemas.microsoft.com/office/drawing/2014/main" id="{36222B77-268D-407A-9F68-D9C30B51603F}"/>
              </a:ext>
            </a:extLst>
          </p:cNvPr>
          <p:cNvSpPr txBox="1"/>
          <p:nvPr/>
        </p:nvSpPr>
        <p:spPr>
          <a:xfrm>
            <a:off x="655073" y="5605145"/>
            <a:ext cx="490840" cy="276999"/>
          </a:xfrm>
          <a:prstGeom prst="rect">
            <a:avLst/>
          </a:prstGeom>
          <a:noFill/>
        </p:spPr>
        <p:txBody>
          <a:bodyPr wrap="none" rtlCol="0">
            <a:spAutoFit/>
          </a:bodyPr>
          <a:lstStyle/>
          <a:p>
            <a:pPr algn="r"/>
            <a:r>
              <a:rPr lang="de-DE" sz="1200"/>
              <a:t>-100</a:t>
            </a:r>
          </a:p>
        </p:txBody>
      </p:sp>
      <p:cxnSp>
        <p:nvCxnSpPr>
          <p:cNvPr id="4" name="Gerader Verbinder 3">
            <a:extLst>
              <a:ext uri="{FF2B5EF4-FFF2-40B4-BE49-F238E27FC236}">
                <a16:creationId xmlns:a16="http://schemas.microsoft.com/office/drawing/2014/main" id="{74F3ED87-41CF-4187-A93C-BA6B915F5443}"/>
              </a:ext>
            </a:extLst>
          </p:cNvPr>
          <p:cNvCxnSpPr>
            <a:cxnSpLocks/>
          </p:cNvCxnSpPr>
          <p:nvPr/>
        </p:nvCxnSpPr>
        <p:spPr>
          <a:xfrm>
            <a:off x="1145913" y="1806230"/>
            <a:ext cx="0" cy="39084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Gerader Verbinder 11">
            <a:extLst>
              <a:ext uri="{FF2B5EF4-FFF2-40B4-BE49-F238E27FC236}">
                <a16:creationId xmlns:a16="http://schemas.microsoft.com/office/drawing/2014/main" id="{07DB376B-4733-4EC8-862A-0E60DCC876FF}"/>
              </a:ext>
            </a:extLst>
          </p:cNvPr>
          <p:cNvCxnSpPr>
            <a:cxnSpLocks/>
          </p:cNvCxnSpPr>
          <p:nvPr/>
        </p:nvCxnSpPr>
        <p:spPr>
          <a:xfrm>
            <a:off x="1081845" y="3125008"/>
            <a:ext cx="106941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785BD999-7669-4652-B809-BA2B243C5A97}"/>
              </a:ext>
            </a:extLst>
          </p:cNvPr>
          <p:cNvCxnSpPr>
            <a:cxnSpLocks/>
          </p:cNvCxnSpPr>
          <p:nvPr/>
        </p:nvCxnSpPr>
        <p:spPr>
          <a:xfrm flipH="1">
            <a:off x="1100669" y="1831973"/>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7241347B-EAC0-49D4-B6D4-4472AFD9AFA6}"/>
              </a:ext>
            </a:extLst>
          </p:cNvPr>
          <p:cNvCxnSpPr>
            <a:cxnSpLocks/>
          </p:cNvCxnSpPr>
          <p:nvPr/>
        </p:nvCxnSpPr>
        <p:spPr>
          <a:xfrm flipH="1">
            <a:off x="1100669" y="2477300"/>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D5FA1500-A554-404D-9976-BCF1C10D6A63}"/>
              </a:ext>
            </a:extLst>
          </p:cNvPr>
          <p:cNvCxnSpPr>
            <a:cxnSpLocks/>
          </p:cNvCxnSpPr>
          <p:nvPr/>
        </p:nvCxnSpPr>
        <p:spPr>
          <a:xfrm flipH="1">
            <a:off x="1100669" y="3777463"/>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C95E28ED-5912-4E99-B479-892105A0B30C}"/>
              </a:ext>
            </a:extLst>
          </p:cNvPr>
          <p:cNvCxnSpPr>
            <a:cxnSpLocks/>
          </p:cNvCxnSpPr>
          <p:nvPr/>
        </p:nvCxnSpPr>
        <p:spPr>
          <a:xfrm flipH="1">
            <a:off x="1100669" y="4422782"/>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FF05AFA3-5B4E-4ECD-BE59-EFE3C65467C4}"/>
              </a:ext>
            </a:extLst>
          </p:cNvPr>
          <p:cNvCxnSpPr>
            <a:cxnSpLocks/>
          </p:cNvCxnSpPr>
          <p:nvPr/>
        </p:nvCxnSpPr>
        <p:spPr>
          <a:xfrm flipH="1">
            <a:off x="1100669" y="5075244"/>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0F178451-4A27-442E-BEE9-650C89212BE6}"/>
              </a:ext>
            </a:extLst>
          </p:cNvPr>
          <p:cNvCxnSpPr>
            <a:cxnSpLocks/>
          </p:cNvCxnSpPr>
          <p:nvPr/>
        </p:nvCxnSpPr>
        <p:spPr>
          <a:xfrm flipH="1">
            <a:off x="1100669" y="5720561"/>
            <a:ext cx="4524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feld 24">
            <a:extLst>
              <a:ext uri="{FF2B5EF4-FFF2-40B4-BE49-F238E27FC236}">
                <a16:creationId xmlns:a16="http://schemas.microsoft.com/office/drawing/2014/main" id="{D5E4FBC0-5285-4E50-9483-6CF783C02A33}"/>
              </a:ext>
            </a:extLst>
          </p:cNvPr>
          <p:cNvSpPr txBox="1"/>
          <p:nvPr/>
        </p:nvSpPr>
        <p:spPr>
          <a:xfrm>
            <a:off x="740032" y="4959824"/>
            <a:ext cx="405881" cy="276999"/>
          </a:xfrm>
          <a:prstGeom prst="rect">
            <a:avLst/>
          </a:prstGeom>
          <a:noFill/>
        </p:spPr>
        <p:txBody>
          <a:bodyPr wrap="none" rtlCol="0">
            <a:spAutoFit/>
          </a:bodyPr>
          <a:lstStyle/>
          <a:p>
            <a:pPr algn="r"/>
            <a:r>
              <a:rPr lang="de-DE" sz="1200"/>
              <a:t>-75</a:t>
            </a:r>
          </a:p>
        </p:txBody>
      </p:sp>
      <p:sp>
        <p:nvSpPr>
          <p:cNvPr id="26" name="Textfeld 25">
            <a:extLst>
              <a:ext uri="{FF2B5EF4-FFF2-40B4-BE49-F238E27FC236}">
                <a16:creationId xmlns:a16="http://schemas.microsoft.com/office/drawing/2014/main" id="{371BF1F7-ABBD-4F34-9EB4-111A6847FA43}"/>
              </a:ext>
            </a:extLst>
          </p:cNvPr>
          <p:cNvSpPr txBox="1"/>
          <p:nvPr/>
        </p:nvSpPr>
        <p:spPr>
          <a:xfrm>
            <a:off x="740032" y="4305439"/>
            <a:ext cx="405881" cy="276999"/>
          </a:xfrm>
          <a:prstGeom prst="rect">
            <a:avLst/>
          </a:prstGeom>
          <a:noFill/>
        </p:spPr>
        <p:txBody>
          <a:bodyPr wrap="none" rtlCol="0">
            <a:spAutoFit/>
          </a:bodyPr>
          <a:lstStyle/>
          <a:p>
            <a:pPr algn="r"/>
            <a:r>
              <a:rPr lang="de-DE" sz="1200"/>
              <a:t>-50</a:t>
            </a:r>
          </a:p>
        </p:txBody>
      </p:sp>
      <p:sp>
        <p:nvSpPr>
          <p:cNvPr id="27" name="Textfeld 26">
            <a:extLst>
              <a:ext uri="{FF2B5EF4-FFF2-40B4-BE49-F238E27FC236}">
                <a16:creationId xmlns:a16="http://schemas.microsoft.com/office/drawing/2014/main" id="{56F6A508-7D3E-435A-8D2B-E78C6400F876}"/>
              </a:ext>
            </a:extLst>
          </p:cNvPr>
          <p:cNvSpPr txBox="1"/>
          <p:nvPr/>
        </p:nvSpPr>
        <p:spPr>
          <a:xfrm>
            <a:off x="740032" y="3661198"/>
            <a:ext cx="405881" cy="276999"/>
          </a:xfrm>
          <a:prstGeom prst="rect">
            <a:avLst/>
          </a:prstGeom>
          <a:noFill/>
        </p:spPr>
        <p:txBody>
          <a:bodyPr wrap="none" rtlCol="0">
            <a:spAutoFit/>
          </a:bodyPr>
          <a:lstStyle/>
          <a:p>
            <a:pPr algn="r"/>
            <a:r>
              <a:rPr lang="de-DE" sz="1200"/>
              <a:t>-25</a:t>
            </a:r>
          </a:p>
        </p:txBody>
      </p:sp>
      <p:sp>
        <p:nvSpPr>
          <p:cNvPr id="28" name="Textfeld 27">
            <a:extLst>
              <a:ext uri="{FF2B5EF4-FFF2-40B4-BE49-F238E27FC236}">
                <a16:creationId xmlns:a16="http://schemas.microsoft.com/office/drawing/2014/main" id="{8482CF74-6B95-4E15-81D5-667BB8EF1ED7}"/>
              </a:ext>
            </a:extLst>
          </p:cNvPr>
          <p:cNvSpPr txBox="1"/>
          <p:nvPr/>
        </p:nvSpPr>
        <p:spPr>
          <a:xfrm>
            <a:off x="876287" y="2989248"/>
            <a:ext cx="269626" cy="276999"/>
          </a:xfrm>
          <a:prstGeom prst="rect">
            <a:avLst/>
          </a:prstGeom>
          <a:noFill/>
        </p:spPr>
        <p:txBody>
          <a:bodyPr wrap="none" rtlCol="0">
            <a:spAutoFit/>
          </a:bodyPr>
          <a:lstStyle/>
          <a:p>
            <a:pPr algn="r"/>
            <a:r>
              <a:rPr lang="de-DE" sz="1200"/>
              <a:t>0</a:t>
            </a:r>
          </a:p>
        </p:txBody>
      </p:sp>
      <p:sp>
        <p:nvSpPr>
          <p:cNvPr id="29" name="Textfeld 28">
            <a:extLst>
              <a:ext uri="{FF2B5EF4-FFF2-40B4-BE49-F238E27FC236}">
                <a16:creationId xmlns:a16="http://schemas.microsoft.com/office/drawing/2014/main" id="{7C1A10B4-7811-424B-8BC9-EB477EA6309C}"/>
              </a:ext>
            </a:extLst>
          </p:cNvPr>
          <p:cNvSpPr txBox="1"/>
          <p:nvPr/>
        </p:nvSpPr>
        <p:spPr>
          <a:xfrm>
            <a:off x="791328" y="2359865"/>
            <a:ext cx="354585" cy="276999"/>
          </a:xfrm>
          <a:prstGeom prst="rect">
            <a:avLst/>
          </a:prstGeom>
          <a:noFill/>
        </p:spPr>
        <p:txBody>
          <a:bodyPr wrap="none" rtlCol="0">
            <a:spAutoFit/>
          </a:bodyPr>
          <a:lstStyle/>
          <a:p>
            <a:pPr algn="r"/>
            <a:r>
              <a:rPr lang="de-DE" sz="1200"/>
              <a:t>25</a:t>
            </a:r>
          </a:p>
        </p:txBody>
      </p:sp>
      <p:sp>
        <p:nvSpPr>
          <p:cNvPr id="30" name="Textfeld 29">
            <a:extLst>
              <a:ext uri="{FF2B5EF4-FFF2-40B4-BE49-F238E27FC236}">
                <a16:creationId xmlns:a16="http://schemas.microsoft.com/office/drawing/2014/main" id="{9F2DECC8-3197-4946-A5A7-74DDCACF747E}"/>
              </a:ext>
            </a:extLst>
          </p:cNvPr>
          <p:cNvSpPr txBox="1"/>
          <p:nvPr/>
        </p:nvSpPr>
        <p:spPr>
          <a:xfrm>
            <a:off x="791328" y="1714657"/>
            <a:ext cx="354585" cy="276999"/>
          </a:xfrm>
          <a:prstGeom prst="rect">
            <a:avLst/>
          </a:prstGeom>
          <a:noFill/>
        </p:spPr>
        <p:txBody>
          <a:bodyPr wrap="none" rtlCol="0">
            <a:spAutoFit/>
          </a:bodyPr>
          <a:lstStyle/>
          <a:p>
            <a:pPr algn="r"/>
            <a:r>
              <a:rPr lang="de-DE" sz="1200"/>
              <a:t>50</a:t>
            </a:r>
          </a:p>
        </p:txBody>
      </p:sp>
      <p:sp>
        <p:nvSpPr>
          <p:cNvPr id="31" name="Textfeld 30">
            <a:extLst>
              <a:ext uri="{FF2B5EF4-FFF2-40B4-BE49-F238E27FC236}">
                <a16:creationId xmlns:a16="http://schemas.microsoft.com/office/drawing/2014/main" id="{6BAE760B-851B-45A2-A4E4-B9887BD424A0}"/>
              </a:ext>
            </a:extLst>
          </p:cNvPr>
          <p:cNvSpPr txBox="1"/>
          <p:nvPr/>
        </p:nvSpPr>
        <p:spPr>
          <a:xfrm rot="16200000">
            <a:off x="-1389731" y="3606554"/>
            <a:ext cx="3738524" cy="307777"/>
          </a:xfrm>
          <a:prstGeom prst="rect">
            <a:avLst/>
          </a:prstGeom>
          <a:noFill/>
        </p:spPr>
        <p:txBody>
          <a:bodyPr wrap="none" rtlCol="0">
            <a:spAutoFit/>
          </a:bodyPr>
          <a:lstStyle/>
          <a:p>
            <a:r>
              <a:rPr lang="de-DE" sz="1400" b="1"/>
              <a:t>Maximum % </a:t>
            </a:r>
            <a:r>
              <a:rPr lang="de-DE" sz="1400" b="1" err="1"/>
              <a:t>change</a:t>
            </a:r>
            <a:r>
              <a:rPr lang="de-DE" sz="1400" b="1"/>
              <a:t> in SPD </a:t>
            </a:r>
            <a:r>
              <a:rPr lang="de-DE" sz="1400" b="1" err="1"/>
              <a:t>from</a:t>
            </a:r>
            <a:r>
              <a:rPr lang="de-DE" sz="1400" b="1"/>
              <a:t> </a:t>
            </a:r>
            <a:r>
              <a:rPr lang="de-DE" sz="1400" b="1" err="1"/>
              <a:t>baseline</a:t>
            </a:r>
            <a:endParaRPr lang="de-DE" sz="1400" b="1"/>
          </a:p>
        </p:txBody>
      </p:sp>
      <p:sp>
        <p:nvSpPr>
          <p:cNvPr id="32" name="Rechteck 31">
            <a:extLst>
              <a:ext uri="{FF2B5EF4-FFF2-40B4-BE49-F238E27FC236}">
                <a16:creationId xmlns:a16="http://schemas.microsoft.com/office/drawing/2014/main" id="{54D95260-EBC1-4242-9818-E7703839B3EB}"/>
              </a:ext>
            </a:extLst>
          </p:cNvPr>
          <p:cNvSpPr/>
          <p:nvPr/>
        </p:nvSpPr>
        <p:spPr>
          <a:xfrm>
            <a:off x="2957469" y="1842848"/>
            <a:ext cx="195259" cy="12290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a:p>
        </p:txBody>
      </p:sp>
      <p:sp>
        <p:nvSpPr>
          <p:cNvPr id="33" name="Rechteck 32">
            <a:extLst>
              <a:ext uri="{FF2B5EF4-FFF2-40B4-BE49-F238E27FC236}">
                <a16:creationId xmlns:a16="http://schemas.microsoft.com/office/drawing/2014/main" id="{D1DF4A2D-C70D-4D74-9A2B-18848E364EB3}"/>
              </a:ext>
            </a:extLst>
          </p:cNvPr>
          <p:cNvSpPr/>
          <p:nvPr/>
        </p:nvSpPr>
        <p:spPr>
          <a:xfrm>
            <a:off x="2957469" y="2014962"/>
            <a:ext cx="195259" cy="122904"/>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a:p>
        </p:txBody>
      </p:sp>
      <p:sp>
        <p:nvSpPr>
          <p:cNvPr id="34" name="Rechteck 33">
            <a:extLst>
              <a:ext uri="{FF2B5EF4-FFF2-40B4-BE49-F238E27FC236}">
                <a16:creationId xmlns:a16="http://schemas.microsoft.com/office/drawing/2014/main" id="{FBD1C691-4600-479E-9E5A-DE4B38576AC8}"/>
              </a:ext>
            </a:extLst>
          </p:cNvPr>
          <p:cNvSpPr/>
          <p:nvPr/>
        </p:nvSpPr>
        <p:spPr>
          <a:xfrm>
            <a:off x="2957469" y="2187076"/>
            <a:ext cx="195259" cy="122904"/>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a:p>
        </p:txBody>
      </p:sp>
      <p:sp>
        <p:nvSpPr>
          <p:cNvPr id="35" name="Rechteck 34">
            <a:extLst>
              <a:ext uri="{FF2B5EF4-FFF2-40B4-BE49-F238E27FC236}">
                <a16:creationId xmlns:a16="http://schemas.microsoft.com/office/drawing/2014/main" id="{6D39BFE5-84F0-4CA1-99E8-13349227EF7F}"/>
              </a:ext>
            </a:extLst>
          </p:cNvPr>
          <p:cNvSpPr/>
          <p:nvPr/>
        </p:nvSpPr>
        <p:spPr>
          <a:xfrm>
            <a:off x="1400242" y="3131471"/>
            <a:ext cx="61912" cy="1387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36" name="Rechteck 35">
            <a:extLst>
              <a:ext uri="{FF2B5EF4-FFF2-40B4-BE49-F238E27FC236}">
                <a16:creationId xmlns:a16="http://schemas.microsoft.com/office/drawing/2014/main" id="{6497EBC7-CB9D-49F4-AFE4-B6E3B9430E1D}"/>
              </a:ext>
            </a:extLst>
          </p:cNvPr>
          <p:cNvSpPr/>
          <p:nvPr/>
        </p:nvSpPr>
        <p:spPr>
          <a:xfrm>
            <a:off x="1485438" y="3131472"/>
            <a:ext cx="61912" cy="3245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37" name="Rechteck 36">
            <a:extLst>
              <a:ext uri="{FF2B5EF4-FFF2-40B4-BE49-F238E27FC236}">
                <a16:creationId xmlns:a16="http://schemas.microsoft.com/office/drawing/2014/main" id="{E474E9E3-223D-4482-BD5E-CA9BBE7DA867}"/>
              </a:ext>
            </a:extLst>
          </p:cNvPr>
          <p:cNvSpPr/>
          <p:nvPr/>
        </p:nvSpPr>
        <p:spPr>
          <a:xfrm>
            <a:off x="1909301" y="3131471"/>
            <a:ext cx="61912" cy="6705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38" name="Rechteck 37">
            <a:extLst>
              <a:ext uri="{FF2B5EF4-FFF2-40B4-BE49-F238E27FC236}">
                <a16:creationId xmlns:a16="http://schemas.microsoft.com/office/drawing/2014/main" id="{EF3331D7-E22E-4479-B921-922F63CC62E9}"/>
              </a:ext>
            </a:extLst>
          </p:cNvPr>
          <p:cNvSpPr/>
          <p:nvPr/>
        </p:nvSpPr>
        <p:spPr>
          <a:xfrm>
            <a:off x="1989735" y="3131471"/>
            <a:ext cx="61912" cy="74544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39" name="Rechteck 38">
            <a:extLst>
              <a:ext uri="{FF2B5EF4-FFF2-40B4-BE49-F238E27FC236}">
                <a16:creationId xmlns:a16="http://schemas.microsoft.com/office/drawing/2014/main" id="{5C5F1343-7FC6-480F-9FC7-F27816E38BED}"/>
              </a:ext>
            </a:extLst>
          </p:cNvPr>
          <p:cNvSpPr/>
          <p:nvPr/>
        </p:nvSpPr>
        <p:spPr>
          <a:xfrm>
            <a:off x="2158804" y="3131471"/>
            <a:ext cx="61912" cy="86518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40" name="Rechteck 39">
            <a:extLst>
              <a:ext uri="{FF2B5EF4-FFF2-40B4-BE49-F238E27FC236}">
                <a16:creationId xmlns:a16="http://schemas.microsoft.com/office/drawing/2014/main" id="{0F3A5313-3EC3-453A-B308-9AA1D7294A18}"/>
              </a:ext>
            </a:extLst>
          </p:cNvPr>
          <p:cNvSpPr/>
          <p:nvPr/>
        </p:nvSpPr>
        <p:spPr>
          <a:xfrm>
            <a:off x="2243176" y="3131471"/>
            <a:ext cx="61912" cy="88318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41" name="Rechteck 40">
            <a:extLst>
              <a:ext uri="{FF2B5EF4-FFF2-40B4-BE49-F238E27FC236}">
                <a16:creationId xmlns:a16="http://schemas.microsoft.com/office/drawing/2014/main" id="{3F707A32-A06E-4F46-95DA-9620AF9DCFB9}"/>
              </a:ext>
            </a:extLst>
          </p:cNvPr>
          <p:cNvSpPr/>
          <p:nvPr/>
        </p:nvSpPr>
        <p:spPr>
          <a:xfrm>
            <a:off x="2326021" y="3131471"/>
            <a:ext cx="61912" cy="9064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42" name="Rechteck 41">
            <a:extLst>
              <a:ext uri="{FF2B5EF4-FFF2-40B4-BE49-F238E27FC236}">
                <a16:creationId xmlns:a16="http://schemas.microsoft.com/office/drawing/2014/main" id="{897B5840-20F9-4E61-A2BB-2E8C8B763CED}"/>
              </a:ext>
            </a:extLst>
          </p:cNvPr>
          <p:cNvSpPr/>
          <p:nvPr/>
        </p:nvSpPr>
        <p:spPr>
          <a:xfrm>
            <a:off x="2408806" y="3131471"/>
            <a:ext cx="61912" cy="9159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43" name="Rechteck 42">
            <a:extLst>
              <a:ext uri="{FF2B5EF4-FFF2-40B4-BE49-F238E27FC236}">
                <a16:creationId xmlns:a16="http://schemas.microsoft.com/office/drawing/2014/main" id="{E77D548E-31C2-49B3-8EB8-7DD78A3C2128}"/>
              </a:ext>
            </a:extLst>
          </p:cNvPr>
          <p:cNvSpPr/>
          <p:nvPr/>
        </p:nvSpPr>
        <p:spPr>
          <a:xfrm>
            <a:off x="2582506" y="3131471"/>
            <a:ext cx="61912" cy="10146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44" name="Rechteck 43">
            <a:extLst>
              <a:ext uri="{FF2B5EF4-FFF2-40B4-BE49-F238E27FC236}">
                <a16:creationId xmlns:a16="http://schemas.microsoft.com/office/drawing/2014/main" id="{1614804D-9857-4620-99F9-270D73E1AF89}"/>
              </a:ext>
            </a:extLst>
          </p:cNvPr>
          <p:cNvSpPr/>
          <p:nvPr/>
        </p:nvSpPr>
        <p:spPr>
          <a:xfrm>
            <a:off x="2668198" y="3131471"/>
            <a:ext cx="61912" cy="1067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45" name="Rechteck 44">
            <a:extLst>
              <a:ext uri="{FF2B5EF4-FFF2-40B4-BE49-F238E27FC236}">
                <a16:creationId xmlns:a16="http://schemas.microsoft.com/office/drawing/2014/main" id="{405A9826-579B-4E91-8B39-7496DF8777D4}"/>
              </a:ext>
            </a:extLst>
          </p:cNvPr>
          <p:cNvSpPr/>
          <p:nvPr/>
        </p:nvSpPr>
        <p:spPr>
          <a:xfrm>
            <a:off x="2915484" y="3131471"/>
            <a:ext cx="61912" cy="1087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46" name="Rechteck 45">
            <a:extLst>
              <a:ext uri="{FF2B5EF4-FFF2-40B4-BE49-F238E27FC236}">
                <a16:creationId xmlns:a16="http://schemas.microsoft.com/office/drawing/2014/main" id="{0BE2C7DC-09D7-4E65-983C-9BFCFE94DB75}"/>
              </a:ext>
            </a:extLst>
          </p:cNvPr>
          <p:cNvSpPr/>
          <p:nvPr/>
        </p:nvSpPr>
        <p:spPr>
          <a:xfrm>
            <a:off x="3001815" y="3131471"/>
            <a:ext cx="61912" cy="10924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48" name="Rechteck 47">
            <a:extLst>
              <a:ext uri="{FF2B5EF4-FFF2-40B4-BE49-F238E27FC236}">
                <a16:creationId xmlns:a16="http://schemas.microsoft.com/office/drawing/2014/main" id="{944C8167-A636-413D-B763-BFDDFA3310A8}"/>
              </a:ext>
            </a:extLst>
          </p:cNvPr>
          <p:cNvSpPr/>
          <p:nvPr/>
        </p:nvSpPr>
        <p:spPr>
          <a:xfrm>
            <a:off x="3252403" y="3131471"/>
            <a:ext cx="61912" cy="11408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49" name="Rechteck 48">
            <a:extLst>
              <a:ext uri="{FF2B5EF4-FFF2-40B4-BE49-F238E27FC236}">
                <a16:creationId xmlns:a16="http://schemas.microsoft.com/office/drawing/2014/main" id="{E5BCB800-EB8D-4DFB-9FBD-1E80668E01BB}"/>
              </a:ext>
            </a:extLst>
          </p:cNvPr>
          <p:cNvSpPr/>
          <p:nvPr/>
        </p:nvSpPr>
        <p:spPr>
          <a:xfrm>
            <a:off x="3510606" y="3131472"/>
            <a:ext cx="61912" cy="120314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50" name="Rechteck 49">
            <a:extLst>
              <a:ext uri="{FF2B5EF4-FFF2-40B4-BE49-F238E27FC236}">
                <a16:creationId xmlns:a16="http://schemas.microsoft.com/office/drawing/2014/main" id="{3C3A977F-D60D-4FFE-87CC-BD7D43E825E0}"/>
              </a:ext>
            </a:extLst>
          </p:cNvPr>
          <p:cNvSpPr/>
          <p:nvPr/>
        </p:nvSpPr>
        <p:spPr>
          <a:xfrm>
            <a:off x="3595172" y="3131471"/>
            <a:ext cx="61912" cy="13008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51" name="Rechteck 50">
            <a:extLst>
              <a:ext uri="{FF2B5EF4-FFF2-40B4-BE49-F238E27FC236}">
                <a16:creationId xmlns:a16="http://schemas.microsoft.com/office/drawing/2014/main" id="{40E2B8F3-EEBB-49CA-9B14-4DAC772EBBD7}"/>
              </a:ext>
            </a:extLst>
          </p:cNvPr>
          <p:cNvSpPr/>
          <p:nvPr/>
        </p:nvSpPr>
        <p:spPr>
          <a:xfrm>
            <a:off x="3676132" y="3131471"/>
            <a:ext cx="61912" cy="13257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52" name="Rechteck 51">
            <a:extLst>
              <a:ext uri="{FF2B5EF4-FFF2-40B4-BE49-F238E27FC236}">
                <a16:creationId xmlns:a16="http://schemas.microsoft.com/office/drawing/2014/main" id="{27153E2E-FB79-4A4B-8876-F5EFD24450A3}"/>
              </a:ext>
            </a:extLst>
          </p:cNvPr>
          <p:cNvSpPr/>
          <p:nvPr/>
        </p:nvSpPr>
        <p:spPr>
          <a:xfrm>
            <a:off x="3758129" y="3131471"/>
            <a:ext cx="61912" cy="13304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53" name="Rechteck 52">
            <a:extLst>
              <a:ext uri="{FF2B5EF4-FFF2-40B4-BE49-F238E27FC236}">
                <a16:creationId xmlns:a16="http://schemas.microsoft.com/office/drawing/2014/main" id="{4C779122-17B5-415A-879D-8268863E46E6}"/>
              </a:ext>
            </a:extLst>
          </p:cNvPr>
          <p:cNvSpPr/>
          <p:nvPr/>
        </p:nvSpPr>
        <p:spPr>
          <a:xfrm>
            <a:off x="3930896" y="3131471"/>
            <a:ext cx="61912" cy="136753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54" name="Rechteck 53">
            <a:extLst>
              <a:ext uri="{FF2B5EF4-FFF2-40B4-BE49-F238E27FC236}">
                <a16:creationId xmlns:a16="http://schemas.microsoft.com/office/drawing/2014/main" id="{A10C55F8-CD12-41DE-B367-2C57F101654E}"/>
              </a:ext>
            </a:extLst>
          </p:cNvPr>
          <p:cNvSpPr/>
          <p:nvPr/>
        </p:nvSpPr>
        <p:spPr>
          <a:xfrm>
            <a:off x="4183145" y="3131471"/>
            <a:ext cx="61912" cy="14365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55" name="Rechteck 54">
            <a:extLst>
              <a:ext uri="{FF2B5EF4-FFF2-40B4-BE49-F238E27FC236}">
                <a16:creationId xmlns:a16="http://schemas.microsoft.com/office/drawing/2014/main" id="{FE3AFD61-ECE1-4026-90F4-21DC3979FB3E}"/>
              </a:ext>
            </a:extLst>
          </p:cNvPr>
          <p:cNvSpPr/>
          <p:nvPr/>
        </p:nvSpPr>
        <p:spPr>
          <a:xfrm>
            <a:off x="4267818" y="3131472"/>
            <a:ext cx="61912" cy="14470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56" name="Rechteck 55">
            <a:extLst>
              <a:ext uri="{FF2B5EF4-FFF2-40B4-BE49-F238E27FC236}">
                <a16:creationId xmlns:a16="http://schemas.microsoft.com/office/drawing/2014/main" id="{1767325B-B382-4009-BFAF-51F8449C7424}"/>
              </a:ext>
            </a:extLst>
          </p:cNvPr>
          <p:cNvSpPr/>
          <p:nvPr/>
        </p:nvSpPr>
        <p:spPr>
          <a:xfrm>
            <a:off x="4354765" y="3131471"/>
            <a:ext cx="61912" cy="145705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57" name="Rechteck 56">
            <a:extLst>
              <a:ext uri="{FF2B5EF4-FFF2-40B4-BE49-F238E27FC236}">
                <a16:creationId xmlns:a16="http://schemas.microsoft.com/office/drawing/2014/main" id="{75B7B184-DDCF-4259-800E-DDB0C49EB077}"/>
              </a:ext>
            </a:extLst>
          </p:cNvPr>
          <p:cNvSpPr/>
          <p:nvPr/>
        </p:nvSpPr>
        <p:spPr>
          <a:xfrm>
            <a:off x="4434669" y="3131472"/>
            <a:ext cx="61912" cy="14739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58" name="Rechteck 57">
            <a:extLst>
              <a:ext uri="{FF2B5EF4-FFF2-40B4-BE49-F238E27FC236}">
                <a16:creationId xmlns:a16="http://schemas.microsoft.com/office/drawing/2014/main" id="{343904EC-3C5E-4B26-9BB7-86BB23498305}"/>
              </a:ext>
            </a:extLst>
          </p:cNvPr>
          <p:cNvSpPr/>
          <p:nvPr/>
        </p:nvSpPr>
        <p:spPr>
          <a:xfrm>
            <a:off x="4517160" y="3131471"/>
            <a:ext cx="61912" cy="14975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59" name="Rechteck 58">
            <a:extLst>
              <a:ext uri="{FF2B5EF4-FFF2-40B4-BE49-F238E27FC236}">
                <a16:creationId xmlns:a16="http://schemas.microsoft.com/office/drawing/2014/main" id="{AEC066FE-0523-4FF8-82E6-4CFE942B7471}"/>
              </a:ext>
            </a:extLst>
          </p:cNvPr>
          <p:cNvSpPr/>
          <p:nvPr/>
        </p:nvSpPr>
        <p:spPr>
          <a:xfrm>
            <a:off x="4689592" y="3131471"/>
            <a:ext cx="61912" cy="15117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60" name="Rechteck 59">
            <a:extLst>
              <a:ext uri="{FF2B5EF4-FFF2-40B4-BE49-F238E27FC236}">
                <a16:creationId xmlns:a16="http://schemas.microsoft.com/office/drawing/2014/main" id="{9A9829A8-627D-4486-8E48-720F3C78DD62}"/>
              </a:ext>
            </a:extLst>
          </p:cNvPr>
          <p:cNvSpPr/>
          <p:nvPr/>
        </p:nvSpPr>
        <p:spPr>
          <a:xfrm>
            <a:off x="4856359" y="3131471"/>
            <a:ext cx="61912" cy="153853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61" name="Rechteck 60">
            <a:extLst>
              <a:ext uri="{FF2B5EF4-FFF2-40B4-BE49-F238E27FC236}">
                <a16:creationId xmlns:a16="http://schemas.microsoft.com/office/drawing/2014/main" id="{A6CB7B6A-253A-473F-995E-90166235DCB8}"/>
              </a:ext>
            </a:extLst>
          </p:cNvPr>
          <p:cNvSpPr/>
          <p:nvPr/>
        </p:nvSpPr>
        <p:spPr>
          <a:xfrm>
            <a:off x="5024656" y="3131471"/>
            <a:ext cx="61912" cy="15480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62" name="Rechteck 61">
            <a:extLst>
              <a:ext uri="{FF2B5EF4-FFF2-40B4-BE49-F238E27FC236}">
                <a16:creationId xmlns:a16="http://schemas.microsoft.com/office/drawing/2014/main" id="{179FC0B4-8110-411C-A790-C7A5A681D3D4}"/>
              </a:ext>
            </a:extLst>
          </p:cNvPr>
          <p:cNvSpPr/>
          <p:nvPr/>
        </p:nvSpPr>
        <p:spPr>
          <a:xfrm>
            <a:off x="5194756" y="3131471"/>
            <a:ext cx="61912" cy="15799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63" name="Rechteck 62">
            <a:extLst>
              <a:ext uri="{FF2B5EF4-FFF2-40B4-BE49-F238E27FC236}">
                <a16:creationId xmlns:a16="http://schemas.microsoft.com/office/drawing/2014/main" id="{23F38C93-0C97-473D-B030-D9B71CA37C8C}"/>
              </a:ext>
            </a:extLst>
          </p:cNvPr>
          <p:cNvSpPr/>
          <p:nvPr/>
        </p:nvSpPr>
        <p:spPr>
          <a:xfrm>
            <a:off x="5278792" y="3131471"/>
            <a:ext cx="61912" cy="15894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64" name="Rechteck 63">
            <a:extLst>
              <a:ext uri="{FF2B5EF4-FFF2-40B4-BE49-F238E27FC236}">
                <a16:creationId xmlns:a16="http://schemas.microsoft.com/office/drawing/2014/main" id="{325B977D-E67A-4CEB-A044-0829CCF485D1}"/>
              </a:ext>
            </a:extLst>
          </p:cNvPr>
          <p:cNvSpPr/>
          <p:nvPr/>
        </p:nvSpPr>
        <p:spPr>
          <a:xfrm>
            <a:off x="5446672" y="3131471"/>
            <a:ext cx="61912" cy="159895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65" name="Rechteck 64">
            <a:extLst>
              <a:ext uri="{FF2B5EF4-FFF2-40B4-BE49-F238E27FC236}">
                <a16:creationId xmlns:a16="http://schemas.microsoft.com/office/drawing/2014/main" id="{262900B0-01A3-41F1-95EA-1EDA65ABE992}"/>
              </a:ext>
            </a:extLst>
          </p:cNvPr>
          <p:cNvSpPr/>
          <p:nvPr/>
        </p:nvSpPr>
        <p:spPr>
          <a:xfrm>
            <a:off x="5535813" y="3131471"/>
            <a:ext cx="61912" cy="16217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66" name="Rechteck 65">
            <a:extLst>
              <a:ext uri="{FF2B5EF4-FFF2-40B4-BE49-F238E27FC236}">
                <a16:creationId xmlns:a16="http://schemas.microsoft.com/office/drawing/2014/main" id="{64F5DAE0-DA2C-4543-96CC-5E986B244028}"/>
              </a:ext>
            </a:extLst>
          </p:cNvPr>
          <p:cNvSpPr/>
          <p:nvPr/>
        </p:nvSpPr>
        <p:spPr>
          <a:xfrm>
            <a:off x="5614998" y="3131471"/>
            <a:ext cx="61912" cy="16217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67" name="Rechteck 66">
            <a:extLst>
              <a:ext uri="{FF2B5EF4-FFF2-40B4-BE49-F238E27FC236}">
                <a16:creationId xmlns:a16="http://schemas.microsoft.com/office/drawing/2014/main" id="{398B7197-13F7-4277-A2CC-88A6A7706C27}"/>
              </a:ext>
            </a:extLst>
          </p:cNvPr>
          <p:cNvSpPr/>
          <p:nvPr/>
        </p:nvSpPr>
        <p:spPr>
          <a:xfrm>
            <a:off x="5698254" y="3131471"/>
            <a:ext cx="61912" cy="16217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68" name="Rechteck 67">
            <a:extLst>
              <a:ext uri="{FF2B5EF4-FFF2-40B4-BE49-F238E27FC236}">
                <a16:creationId xmlns:a16="http://schemas.microsoft.com/office/drawing/2014/main" id="{C3362ACA-CED8-400E-B2BB-163238557B21}"/>
              </a:ext>
            </a:extLst>
          </p:cNvPr>
          <p:cNvSpPr/>
          <p:nvPr/>
        </p:nvSpPr>
        <p:spPr>
          <a:xfrm>
            <a:off x="5866972" y="3131471"/>
            <a:ext cx="61912" cy="16540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69" name="Rechteck 68">
            <a:extLst>
              <a:ext uri="{FF2B5EF4-FFF2-40B4-BE49-F238E27FC236}">
                <a16:creationId xmlns:a16="http://schemas.microsoft.com/office/drawing/2014/main" id="{787F52F6-1664-4175-A011-EF620CBA8C81}"/>
              </a:ext>
            </a:extLst>
          </p:cNvPr>
          <p:cNvSpPr/>
          <p:nvPr/>
        </p:nvSpPr>
        <p:spPr>
          <a:xfrm>
            <a:off x="5953215" y="3131472"/>
            <a:ext cx="61912" cy="167564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70" name="Rechteck 69">
            <a:extLst>
              <a:ext uri="{FF2B5EF4-FFF2-40B4-BE49-F238E27FC236}">
                <a16:creationId xmlns:a16="http://schemas.microsoft.com/office/drawing/2014/main" id="{62E54399-6234-48F3-B7B5-5A64BEAA51AC}"/>
              </a:ext>
            </a:extLst>
          </p:cNvPr>
          <p:cNvSpPr/>
          <p:nvPr/>
        </p:nvSpPr>
        <p:spPr>
          <a:xfrm>
            <a:off x="6037689" y="3131471"/>
            <a:ext cx="61912" cy="168646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71" name="Rechteck 70">
            <a:extLst>
              <a:ext uri="{FF2B5EF4-FFF2-40B4-BE49-F238E27FC236}">
                <a16:creationId xmlns:a16="http://schemas.microsoft.com/office/drawing/2014/main" id="{BAC24066-09E0-456B-BC85-B6111C67ECCE}"/>
              </a:ext>
            </a:extLst>
          </p:cNvPr>
          <p:cNvSpPr/>
          <p:nvPr/>
        </p:nvSpPr>
        <p:spPr>
          <a:xfrm>
            <a:off x="6121091" y="3131471"/>
            <a:ext cx="61912" cy="169187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72" name="Rechteck 71">
            <a:extLst>
              <a:ext uri="{FF2B5EF4-FFF2-40B4-BE49-F238E27FC236}">
                <a16:creationId xmlns:a16="http://schemas.microsoft.com/office/drawing/2014/main" id="{FE7A841E-1FD9-493B-8844-3674632642A5}"/>
              </a:ext>
            </a:extLst>
          </p:cNvPr>
          <p:cNvSpPr/>
          <p:nvPr/>
        </p:nvSpPr>
        <p:spPr>
          <a:xfrm>
            <a:off x="6290474" y="3131471"/>
            <a:ext cx="61912" cy="17217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73" name="Rechteck 72">
            <a:extLst>
              <a:ext uri="{FF2B5EF4-FFF2-40B4-BE49-F238E27FC236}">
                <a16:creationId xmlns:a16="http://schemas.microsoft.com/office/drawing/2014/main" id="{937DA413-BB59-4417-85FF-F8AA4FF47E7E}"/>
              </a:ext>
            </a:extLst>
          </p:cNvPr>
          <p:cNvSpPr/>
          <p:nvPr/>
        </p:nvSpPr>
        <p:spPr>
          <a:xfrm>
            <a:off x="6461225" y="3131471"/>
            <a:ext cx="61912" cy="173455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74" name="Rechteck 73">
            <a:extLst>
              <a:ext uri="{FF2B5EF4-FFF2-40B4-BE49-F238E27FC236}">
                <a16:creationId xmlns:a16="http://schemas.microsoft.com/office/drawing/2014/main" id="{7BB45ABA-7213-4D03-B6DD-D7C299E16B37}"/>
              </a:ext>
            </a:extLst>
          </p:cNvPr>
          <p:cNvSpPr/>
          <p:nvPr/>
        </p:nvSpPr>
        <p:spPr>
          <a:xfrm>
            <a:off x="6628573" y="3131472"/>
            <a:ext cx="61912" cy="17416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75" name="Rechteck 74">
            <a:extLst>
              <a:ext uri="{FF2B5EF4-FFF2-40B4-BE49-F238E27FC236}">
                <a16:creationId xmlns:a16="http://schemas.microsoft.com/office/drawing/2014/main" id="{303ACB8A-4F89-4E4F-A16E-EB76BA0C6221}"/>
              </a:ext>
            </a:extLst>
          </p:cNvPr>
          <p:cNvSpPr/>
          <p:nvPr/>
        </p:nvSpPr>
        <p:spPr>
          <a:xfrm>
            <a:off x="6711095" y="3132218"/>
            <a:ext cx="61912" cy="17416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76" name="Rechteck 75">
            <a:extLst>
              <a:ext uri="{FF2B5EF4-FFF2-40B4-BE49-F238E27FC236}">
                <a16:creationId xmlns:a16="http://schemas.microsoft.com/office/drawing/2014/main" id="{1FE35F5C-4148-41F1-B7FA-92FCA21C5C82}"/>
              </a:ext>
            </a:extLst>
          </p:cNvPr>
          <p:cNvSpPr/>
          <p:nvPr/>
        </p:nvSpPr>
        <p:spPr>
          <a:xfrm>
            <a:off x="6796656" y="3131471"/>
            <a:ext cx="61912" cy="17635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77" name="Rechteck 76">
            <a:extLst>
              <a:ext uri="{FF2B5EF4-FFF2-40B4-BE49-F238E27FC236}">
                <a16:creationId xmlns:a16="http://schemas.microsoft.com/office/drawing/2014/main" id="{2DC6B7C3-6C26-4D2E-A610-772C7CAC7BC7}"/>
              </a:ext>
            </a:extLst>
          </p:cNvPr>
          <p:cNvSpPr/>
          <p:nvPr/>
        </p:nvSpPr>
        <p:spPr>
          <a:xfrm>
            <a:off x="6879008" y="3131472"/>
            <a:ext cx="61912" cy="178587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78" name="Rechteck 77">
            <a:extLst>
              <a:ext uri="{FF2B5EF4-FFF2-40B4-BE49-F238E27FC236}">
                <a16:creationId xmlns:a16="http://schemas.microsoft.com/office/drawing/2014/main" id="{2CE90B2A-610D-454E-9109-4AAD23EBB16F}"/>
              </a:ext>
            </a:extLst>
          </p:cNvPr>
          <p:cNvSpPr/>
          <p:nvPr/>
        </p:nvSpPr>
        <p:spPr>
          <a:xfrm>
            <a:off x="6962403" y="3131471"/>
            <a:ext cx="61912" cy="179934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79" name="Rechteck 78">
            <a:extLst>
              <a:ext uri="{FF2B5EF4-FFF2-40B4-BE49-F238E27FC236}">
                <a16:creationId xmlns:a16="http://schemas.microsoft.com/office/drawing/2014/main" id="{7BF0B9A7-37E1-4AD1-B8F4-9C030E5E90F8}"/>
              </a:ext>
            </a:extLst>
          </p:cNvPr>
          <p:cNvSpPr/>
          <p:nvPr/>
        </p:nvSpPr>
        <p:spPr>
          <a:xfrm>
            <a:off x="7045965" y="3132153"/>
            <a:ext cx="61912" cy="180179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80" name="Rechteck 79">
            <a:extLst>
              <a:ext uri="{FF2B5EF4-FFF2-40B4-BE49-F238E27FC236}">
                <a16:creationId xmlns:a16="http://schemas.microsoft.com/office/drawing/2014/main" id="{8FB103B9-EE58-4055-93C2-22083509C7D9}"/>
              </a:ext>
            </a:extLst>
          </p:cNvPr>
          <p:cNvSpPr/>
          <p:nvPr/>
        </p:nvSpPr>
        <p:spPr>
          <a:xfrm>
            <a:off x="7133575" y="3134533"/>
            <a:ext cx="61912" cy="18042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81" name="Rechteck 80">
            <a:extLst>
              <a:ext uri="{FF2B5EF4-FFF2-40B4-BE49-F238E27FC236}">
                <a16:creationId xmlns:a16="http://schemas.microsoft.com/office/drawing/2014/main" id="{B373318C-13D7-42ED-AE2F-D82466158C02}"/>
              </a:ext>
            </a:extLst>
          </p:cNvPr>
          <p:cNvSpPr/>
          <p:nvPr/>
        </p:nvSpPr>
        <p:spPr>
          <a:xfrm>
            <a:off x="7217427" y="3132152"/>
            <a:ext cx="61912" cy="181238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82" name="Rechteck 81">
            <a:extLst>
              <a:ext uri="{FF2B5EF4-FFF2-40B4-BE49-F238E27FC236}">
                <a16:creationId xmlns:a16="http://schemas.microsoft.com/office/drawing/2014/main" id="{A5CDE1EB-2B1B-46A7-A58F-E26C552B8B62}"/>
              </a:ext>
            </a:extLst>
          </p:cNvPr>
          <p:cNvSpPr/>
          <p:nvPr/>
        </p:nvSpPr>
        <p:spPr>
          <a:xfrm>
            <a:off x="7304747" y="3131471"/>
            <a:ext cx="61912" cy="185305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83" name="Rechteck 82">
            <a:extLst>
              <a:ext uri="{FF2B5EF4-FFF2-40B4-BE49-F238E27FC236}">
                <a16:creationId xmlns:a16="http://schemas.microsoft.com/office/drawing/2014/main" id="{7F9ECEE8-CB61-4EB0-9E85-A8D62B1B410E}"/>
              </a:ext>
            </a:extLst>
          </p:cNvPr>
          <p:cNvSpPr/>
          <p:nvPr/>
        </p:nvSpPr>
        <p:spPr>
          <a:xfrm>
            <a:off x="7388334" y="3131472"/>
            <a:ext cx="61912" cy="18697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84" name="Rechteck 83">
            <a:extLst>
              <a:ext uri="{FF2B5EF4-FFF2-40B4-BE49-F238E27FC236}">
                <a16:creationId xmlns:a16="http://schemas.microsoft.com/office/drawing/2014/main" id="{DC3A8441-6D9C-4B31-9FB3-5C85C6B0DF8F}"/>
              </a:ext>
            </a:extLst>
          </p:cNvPr>
          <p:cNvSpPr/>
          <p:nvPr/>
        </p:nvSpPr>
        <p:spPr>
          <a:xfrm>
            <a:off x="7471921" y="3131471"/>
            <a:ext cx="61912" cy="187448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85" name="Rechteck 84">
            <a:extLst>
              <a:ext uri="{FF2B5EF4-FFF2-40B4-BE49-F238E27FC236}">
                <a16:creationId xmlns:a16="http://schemas.microsoft.com/office/drawing/2014/main" id="{30CC9335-F8AA-493B-9E73-BC965F10DEA6}"/>
              </a:ext>
            </a:extLst>
          </p:cNvPr>
          <p:cNvSpPr/>
          <p:nvPr/>
        </p:nvSpPr>
        <p:spPr>
          <a:xfrm>
            <a:off x="8062855" y="3131472"/>
            <a:ext cx="61912" cy="194124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86" name="Rechteck 85">
            <a:extLst>
              <a:ext uri="{FF2B5EF4-FFF2-40B4-BE49-F238E27FC236}">
                <a16:creationId xmlns:a16="http://schemas.microsoft.com/office/drawing/2014/main" id="{E1430CDA-CBC9-45A5-B565-431314CB8B6A}"/>
              </a:ext>
            </a:extLst>
          </p:cNvPr>
          <p:cNvSpPr/>
          <p:nvPr/>
        </p:nvSpPr>
        <p:spPr>
          <a:xfrm>
            <a:off x="8143520" y="3131471"/>
            <a:ext cx="61912" cy="19469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87" name="Rechteck 86">
            <a:extLst>
              <a:ext uri="{FF2B5EF4-FFF2-40B4-BE49-F238E27FC236}">
                <a16:creationId xmlns:a16="http://schemas.microsoft.com/office/drawing/2014/main" id="{E39E062B-A07A-42A7-BFCB-749AE3C99C3F}"/>
              </a:ext>
            </a:extLst>
          </p:cNvPr>
          <p:cNvSpPr/>
          <p:nvPr/>
        </p:nvSpPr>
        <p:spPr>
          <a:xfrm>
            <a:off x="8564849" y="3131471"/>
            <a:ext cx="61912" cy="19978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88" name="Rechteck 87">
            <a:extLst>
              <a:ext uri="{FF2B5EF4-FFF2-40B4-BE49-F238E27FC236}">
                <a16:creationId xmlns:a16="http://schemas.microsoft.com/office/drawing/2014/main" id="{F0C2624F-327F-47BE-B2A3-AA6A4EFA24DD}"/>
              </a:ext>
            </a:extLst>
          </p:cNvPr>
          <p:cNvSpPr/>
          <p:nvPr/>
        </p:nvSpPr>
        <p:spPr>
          <a:xfrm>
            <a:off x="8735902" y="3131471"/>
            <a:ext cx="61912" cy="20278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89" name="Rechteck 88">
            <a:extLst>
              <a:ext uri="{FF2B5EF4-FFF2-40B4-BE49-F238E27FC236}">
                <a16:creationId xmlns:a16="http://schemas.microsoft.com/office/drawing/2014/main" id="{3F021B47-04DC-48B4-B28B-BB798C571321}"/>
              </a:ext>
            </a:extLst>
          </p:cNvPr>
          <p:cNvSpPr/>
          <p:nvPr/>
        </p:nvSpPr>
        <p:spPr>
          <a:xfrm>
            <a:off x="8820073" y="3131471"/>
            <a:ext cx="61912" cy="20374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90" name="Rechteck 89">
            <a:extLst>
              <a:ext uri="{FF2B5EF4-FFF2-40B4-BE49-F238E27FC236}">
                <a16:creationId xmlns:a16="http://schemas.microsoft.com/office/drawing/2014/main" id="{8BB52417-0F46-4D6D-8506-576A13D0345A}"/>
              </a:ext>
            </a:extLst>
          </p:cNvPr>
          <p:cNvSpPr/>
          <p:nvPr/>
        </p:nvSpPr>
        <p:spPr>
          <a:xfrm>
            <a:off x="9156666" y="3131471"/>
            <a:ext cx="61912" cy="20687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91" name="Rechteck 90">
            <a:extLst>
              <a:ext uri="{FF2B5EF4-FFF2-40B4-BE49-F238E27FC236}">
                <a16:creationId xmlns:a16="http://schemas.microsoft.com/office/drawing/2014/main" id="{31E81217-57C8-4545-B110-5A227E6D3489}"/>
              </a:ext>
            </a:extLst>
          </p:cNvPr>
          <p:cNvSpPr/>
          <p:nvPr/>
        </p:nvSpPr>
        <p:spPr>
          <a:xfrm>
            <a:off x="9325658" y="3131933"/>
            <a:ext cx="61912" cy="20687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98" name="Rechteck 97">
            <a:extLst>
              <a:ext uri="{FF2B5EF4-FFF2-40B4-BE49-F238E27FC236}">
                <a16:creationId xmlns:a16="http://schemas.microsoft.com/office/drawing/2014/main" id="{14597B6E-4ECD-4AE3-86C1-E407D052E7D3}"/>
              </a:ext>
            </a:extLst>
          </p:cNvPr>
          <p:cNvSpPr/>
          <p:nvPr/>
        </p:nvSpPr>
        <p:spPr>
          <a:xfrm>
            <a:off x="9410678" y="3132152"/>
            <a:ext cx="61912" cy="207517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99" name="Rechteck 98">
            <a:extLst>
              <a:ext uri="{FF2B5EF4-FFF2-40B4-BE49-F238E27FC236}">
                <a16:creationId xmlns:a16="http://schemas.microsoft.com/office/drawing/2014/main" id="{18578CFA-AD31-4C6F-82E3-1461B667F1F6}"/>
              </a:ext>
            </a:extLst>
          </p:cNvPr>
          <p:cNvSpPr/>
          <p:nvPr/>
        </p:nvSpPr>
        <p:spPr>
          <a:xfrm>
            <a:off x="9665779" y="3131472"/>
            <a:ext cx="61912" cy="20952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00" name="Rechteck 99">
            <a:extLst>
              <a:ext uri="{FF2B5EF4-FFF2-40B4-BE49-F238E27FC236}">
                <a16:creationId xmlns:a16="http://schemas.microsoft.com/office/drawing/2014/main" id="{59B7CF19-BE52-43F6-A484-8783279D707A}"/>
              </a:ext>
            </a:extLst>
          </p:cNvPr>
          <p:cNvSpPr/>
          <p:nvPr/>
        </p:nvSpPr>
        <p:spPr>
          <a:xfrm>
            <a:off x="9747732" y="3131471"/>
            <a:ext cx="61912" cy="21000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01" name="Rechteck 100">
            <a:extLst>
              <a:ext uri="{FF2B5EF4-FFF2-40B4-BE49-F238E27FC236}">
                <a16:creationId xmlns:a16="http://schemas.microsoft.com/office/drawing/2014/main" id="{80F8FF2B-C2DC-4BD6-8F7C-5F043E4814CC}"/>
              </a:ext>
            </a:extLst>
          </p:cNvPr>
          <p:cNvSpPr/>
          <p:nvPr/>
        </p:nvSpPr>
        <p:spPr>
          <a:xfrm>
            <a:off x="9912759" y="3131472"/>
            <a:ext cx="61912" cy="21392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02" name="Rechteck 101">
            <a:extLst>
              <a:ext uri="{FF2B5EF4-FFF2-40B4-BE49-F238E27FC236}">
                <a16:creationId xmlns:a16="http://schemas.microsoft.com/office/drawing/2014/main" id="{3B5318DA-0D6E-47EE-AA85-07879EEFCD2A}"/>
              </a:ext>
            </a:extLst>
          </p:cNvPr>
          <p:cNvSpPr/>
          <p:nvPr/>
        </p:nvSpPr>
        <p:spPr>
          <a:xfrm>
            <a:off x="10169276" y="3131471"/>
            <a:ext cx="61912" cy="21786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03" name="Rechteck 102">
            <a:extLst>
              <a:ext uri="{FF2B5EF4-FFF2-40B4-BE49-F238E27FC236}">
                <a16:creationId xmlns:a16="http://schemas.microsoft.com/office/drawing/2014/main" id="{6FA94FFB-4970-473B-A4DF-86C50F379F87}"/>
              </a:ext>
            </a:extLst>
          </p:cNvPr>
          <p:cNvSpPr/>
          <p:nvPr/>
        </p:nvSpPr>
        <p:spPr>
          <a:xfrm>
            <a:off x="10336603" y="3131471"/>
            <a:ext cx="61912" cy="2208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04" name="Rechteck 103">
            <a:extLst>
              <a:ext uri="{FF2B5EF4-FFF2-40B4-BE49-F238E27FC236}">
                <a16:creationId xmlns:a16="http://schemas.microsoft.com/office/drawing/2014/main" id="{8E078E5D-AC23-4B9E-BF5D-5F0B2A321598}"/>
              </a:ext>
            </a:extLst>
          </p:cNvPr>
          <p:cNvSpPr/>
          <p:nvPr/>
        </p:nvSpPr>
        <p:spPr>
          <a:xfrm>
            <a:off x="10673049" y="3131472"/>
            <a:ext cx="61912" cy="22905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05" name="Rechteck 104">
            <a:extLst>
              <a:ext uri="{FF2B5EF4-FFF2-40B4-BE49-F238E27FC236}">
                <a16:creationId xmlns:a16="http://schemas.microsoft.com/office/drawing/2014/main" id="{0C1448F2-3853-466C-BCE4-7618A3A95C53}"/>
              </a:ext>
            </a:extLst>
          </p:cNvPr>
          <p:cNvSpPr/>
          <p:nvPr/>
        </p:nvSpPr>
        <p:spPr>
          <a:xfrm>
            <a:off x="10928678" y="3131471"/>
            <a:ext cx="61912" cy="23075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06" name="Rechteck 105">
            <a:extLst>
              <a:ext uri="{FF2B5EF4-FFF2-40B4-BE49-F238E27FC236}">
                <a16:creationId xmlns:a16="http://schemas.microsoft.com/office/drawing/2014/main" id="{E772C429-9A44-4D1F-A577-09741C0F000F}"/>
              </a:ext>
            </a:extLst>
          </p:cNvPr>
          <p:cNvSpPr/>
          <p:nvPr/>
        </p:nvSpPr>
        <p:spPr>
          <a:xfrm>
            <a:off x="11180141" y="3131472"/>
            <a:ext cx="61912" cy="23422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07" name="Rechteck 106">
            <a:extLst>
              <a:ext uri="{FF2B5EF4-FFF2-40B4-BE49-F238E27FC236}">
                <a16:creationId xmlns:a16="http://schemas.microsoft.com/office/drawing/2014/main" id="{790BD8C9-574D-41E7-9EF1-3D9AA9ED5883}"/>
              </a:ext>
            </a:extLst>
          </p:cNvPr>
          <p:cNvSpPr/>
          <p:nvPr/>
        </p:nvSpPr>
        <p:spPr>
          <a:xfrm>
            <a:off x="11355533" y="3131471"/>
            <a:ext cx="61912" cy="24047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08" name="Rechteck 107">
            <a:extLst>
              <a:ext uri="{FF2B5EF4-FFF2-40B4-BE49-F238E27FC236}">
                <a16:creationId xmlns:a16="http://schemas.microsoft.com/office/drawing/2014/main" id="{4497F43A-1380-4A36-8558-DD570854964A}"/>
              </a:ext>
            </a:extLst>
          </p:cNvPr>
          <p:cNvSpPr/>
          <p:nvPr/>
        </p:nvSpPr>
        <p:spPr>
          <a:xfrm>
            <a:off x="11435948" y="3131471"/>
            <a:ext cx="61912" cy="24126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09" name="Rechteck 108">
            <a:extLst>
              <a:ext uri="{FF2B5EF4-FFF2-40B4-BE49-F238E27FC236}">
                <a16:creationId xmlns:a16="http://schemas.microsoft.com/office/drawing/2014/main" id="{6A2AD904-660D-45F2-A7FC-C334A0F648A6}"/>
              </a:ext>
            </a:extLst>
          </p:cNvPr>
          <p:cNvSpPr/>
          <p:nvPr/>
        </p:nvSpPr>
        <p:spPr>
          <a:xfrm>
            <a:off x="11515980" y="3131472"/>
            <a:ext cx="61912" cy="246163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10" name="Rechteck 109">
            <a:extLst>
              <a:ext uri="{FF2B5EF4-FFF2-40B4-BE49-F238E27FC236}">
                <a16:creationId xmlns:a16="http://schemas.microsoft.com/office/drawing/2014/main" id="{3F8AC502-0514-40BE-85E0-8AE0AD1048EB}"/>
              </a:ext>
            </a:extLst>
          </p:cNvPr>
          <p:cNvSpPr/>
          <p:nvPr/>
        </p:nvSpPr>
        <p:spPr>
          <a:xfrm>
            <a:off x="11602025" y="3131471"/>
            <a:ext cx="61912" cy="258909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11" name="Rechteck 110">
            <a:extLst>
              <a:ext uri="{FF2B5EF4-FFF2-40B4-BE49-F238E27FC236}">
                <a16:creationId xmlns:a16="http://schemas.microsoft.com/office/drawing/2014/main" id="{FF0E1152-8D8B-4E73-AD8F-BE08BA27CD91}"/>
              </a:ext>
            </a:extLst>
          </p:cNvPr>
          <p:cNvSpPr/>
          <p:nvPr/>
        </p:nvSpPr>
        <p:spPr>
          <a:xfrm>
            <a:off x="11687852" y="3131471"/>
            <a:ext cx="61912" cy="25994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12" name="Rechteck 111">
            <a:extLst>
              <a:ext uri="{FF2B5EF4-FFF2-40B4-BE49-F238E27FC236}">
                <a16:creationId xmlns:a16="http://schemas.microsoft.com/office/drawing/2014/main" id="{C5A931F3-E7F0-42ED-AB85-7A28108F27B8}"/>
              </a:ext>
            </a:extLst>
          </p:cNvPr>
          <p:cNvSpPr/>
          <p:nvPr/>
        </p:nvSpPr>
        <p:spPr>
          <a:xfrm>
            <a:off x="1224189" y="2791221"/>
            <a:ext cx="61912" cy="323583"/>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13" name="Rechteck 112">
            <a:extLst>
              <a:ext uri="{FF2B5EF4-FFF2-40B4-BE49-F238E27FC236}">
                <a16:creationId xmlns:a16="http://schemas.microsoft.com/office/drawing/2014/main" id="{AE959823-595B-42B2-BFDE-99DD4E22C47F}"/>
              </a:ext>
            </a:extLst>
          </p:cNvPr>
          <p:cNvSpPr/>
          <p:nvPr/>
        </p:nvSpPr>
        <p:spPr>
          <a:xfrm>
            <a:off x="3087804" y="3133853"/>
            <a:ext cx="61912" cy="1117202"/>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14" name="Rechteck 113">
            <a:extLst>
              <a:ext uri="{FF2B5EF4-FFF2-40B4-BE49-F238E27FC236}">
                <a16:creationId xmlns:a16="http://schemas.microsoft.com/office/drawing/2014/main" id="{C1D34523-0E53-4E77-8CB7-25E17DB62D6A}"/>
              </a:ext>
            </a:extLst>
          </p:cNvPr>
          <p:cNvSpPr/>
          <p:nvPr/>
        </p:nvSpPr>
        <p:spPr>
          <a:xfrm>
            <a:off x="3426374" y="3133852"/>
            <a:ext cx="61912" cy="119129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15" name="Rechteck 114">
            <a:extLst>
              <a:ext uri="{FF2B5EF4-FFF2-40B4-BE49-F238E27FC236}">
                <a16:creationId xmlns:a16="http://schemas.microsoft.com/office/drawing/2014/main" id="{810EA1A8-B427-4688-AA9E-50830ECA8947}"/>
              </a:ext>
            </a:extLst>
          </p:cNvPr>
          <p:cNvSpPr/>
          <p:nvPr/>
        </p:nvSpPr>
        <p:spPr>
          <a:xfrm>
            <a:off x="4013094" y="3133853"/>
            <a:ext cx="61912" cy="140539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16" name="Rechteck 115">
            <a:extLst>
              <a:ext uri="{FF2B5EF4-FFF2-40B4-BE49-F238E27FC236}">
                <a16:creationId xmlns:a16="http://schemas.microsoft.com/office/drawing/2014/main" id="{4FFD14DE-0434-435C-BB50-254E89C57BC7}"/>
              </a:ext>
            </a:extLst>
          </p:cNvPr>
          <p:cNvSpPr/>
          <p:nvPr/>
        </p:nvSpPr>
        <p:spPr>
          <a:xfrm>
            <a:off x="4604268" y="3133852"/>
            <a:ext cx="61912" cy="1509448"/>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17" name="Rechteck 116">
            <a:extLst>
              <a:ext uri="{FF2B5EF4-FFF2-40B4-BE49-F238E27FC236}">
                <a16:creationId xmlns:a16="http://schemas.microsoft.com/office/drawing/2014/main" id="{C68BAECD-E9C6-458C-A95C-7C424FD3AFE0}"/>
              </a:ext>
            </a:extLst>
          </p:cNvPr>
          <p:cNvSpPr/>
          <p:nvPr/>
        </p:nvSpPr>
        <p:spPr>
          <a:xfrm>
            <a:off x="6545494" y="3133852"/>
            <a:ext cx="61912" cy="1738249"/>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18" name="Rechteck 117">
            <a:extLst>
              <a:ext uri="{FF2B5EF4-FFF2-40B4-BE49-F238E27FC236}">
                <a16:creationId xmlns:a16="http://schemas.microsoft.com/office/drawing/2014/main" id="{8929357F-A164-4F7F-B58B-506CB94242C9}"/>
              </a:ext>
            </a:extLst>
          </p:cNvPr>
          <p:cNvSpPr/>
          <p:nvPr/>
        </p:nvSpPr>
        <p:spPr>
          <a:xfrm>
            <a:off x="7723818" y="3133852"/>
            <a:ext cx="61912" cy="191062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19" name="Rechteck 118">
            <a:extLst>
              <a:ext uri="{FF2B5EF4-FFF2-40B4-BE49-F238E27FC236}">
                <a16:creationId xmlns:a16="http://schemas.microsoft.com/office/drawing/2014/main" id="{1C1029F9-5FDC-4312-A051-926EB4525472}"/>
              </a:ext>
            </a:extLst>
          </p:cNvPr>
          <p:cNvSpPr/>
          <p:nvPr/>
        </p:nvSpPr>
        <p:spPr>
          <a:xfrm>
            <a:off x="7893250" y="3133852"/>
            <a:ext cx="61912" cy="192600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20" name="Rechteck 119">
            <a:extLst>
              <a:ext uri="{FF2B5EF4-FFF2-40B4-BE49-F238E27FC236}">
                <a16:creationId xmlns:a16="http://schemas.microsoft.com/office/drawing/2014/main" id="{B5388A36-25DB-4BC1-BD52-DFB7C3EBB537}"/>
              </a:ext>
            </a:extLst>
          </p:cNvPr>
          <p:cNvSpPr/>
          <p:nvPr/>
        </p:nvSpPr>
        <p:spPr>
          <a:xfrm>
            <a:off x="8231397" y="3133853"/>
            <a:ext cx="61912" cy="1943762"/>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21" name="Rechteck 120">
            <a:extLst>
              <a:ext uri="{FF2B5EF4-FFF2-40B4-BE49-F238E27FC236}">
                <a16:creationId xmlns:a16="http://schemas.microsoft.com/office/drawing/2014/main" id="{3F7325B2-4A90-4ED1-9AC4-1AF9DE5161E0}"/>
              </a:ext>
            </a:extLst>
          </p:cNvPr>
          <p:cNvSpPr/>
          <p:nvPr/>
        </p:nvSpPr>
        <p:spPr>
          <a:xfrm>
            <a:off x="8989065" y="3133852"/>
            <a:ext cx="61912" cy="2035024"/>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22" name="Rechteck 121">
            <a:extLst>
              <a:ext uri="{FF2B5EF4-FFF2-40B4-BE49-F238E27FC236}">
                <a16:creationId xmlns:a16="http://schemas.microsoft.com/office/drawing/2014/main" id="{23F849C5-DF7C-486C-8FB6-2B7E49DA9C4F}"/>
              </a:ext>
            </a:extLst>
          </p:cNvPr>
          <p:cNvSpPr/>
          <p:nvPr/>
        </p:nvSpPr>
        <p:spPr>
          <a:xfrm>
            <a:off x="9492397" y="3133852"/>
            <a:ext cx="61912" cy="207695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23" name="Rechteck 122">
            <a:extLst>
              <a:ext uri="{FF2B5EF4-FFF2-40B4-BE49-F238E27FC236}">
                <a16:creationId xmlns:a16="http://schemas.microsoft.com/office/drawing/2014/main" id="{9ABAE7A1-0757-4CE0-8D0C-FE9F0429CCF4}"/>
              </a:ext>
            </a:extLst>
          </p:cNvPr>
          <p:cNvSpPr/>
          <p:nvPr/>
        </p:nvSpPr>
        <p:spPr>
          <a:xfrm>
            <a:off x="9577121" y="3133853"/>
            <a:ext cx="61912" cy="2083724"/>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24" name="Rechteck 123">
            <a:extLst>
              <a:ext uri="{FF2B5EF4-FFF2-40B4-BE49-F238E27FC236}">
                <a16:creationId xmlns:a16="http://schemas.microsoft.com/office/drawing/2014/main" id="{E107F70C-66DB-4CF3-B408-309E96EF84D9}"/>
              </a:ext>
            </a:extLst>
          </p:cNvPr>
          <p:cNvSpPr/>
          <p:nvPr/>
        </p:nvSpPr>
        <p:spPr>
          <a:xfrm>
            <a:off x="9829095" y="3133852"/>
            <a:ext cx="61912" cy="210315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25" name="Rechteck 124">
            <a:extLst>
              <a:ext uri="{FF2B5EF4-FFF2-40B4-BE49-F238E27FC236}">
                <a16:creationId xmlns:a16="http://schemas.microsoft.com/office/drawing/2014/main" id="{3684B55F-72DC-4AC8-B6CA-899E5D026BF6}"/>
              </a:ext>
            </a:extLst>
          </p:cNvPr>
          <p:cNvSpPr/>
          <p:nvPr/>
        </p:nvSpPr>
        <p:spPr>
          <a:xfrm>
            <a:off x="10423904" y="3133852"/>
            <a:ext cx="61912" cy="220437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26" name="Rechteck 125">
            <a:extLst>
              <a:ext uri="{FF2B5EF4-FFF2-40B4-BE49-F238E27FC236}">
                <a16:creationId xmlns:a16="http://schemas.microsoft.com/office/drawing/2014/main" id="{FD31DEE9-13DC-43B1-B966-14C09521D675}"/>
              </a:ext>
            </a:extLst>
          </p:cNvPr>
          <p:cNvSpPr/>
          <p:nvPr/>
        </p:nvSpPr>
        <p:spPr>
          <a:xfrm>
            <a:off x="10757339" y="3133852"/>
            <a:ext cx="61912" cy="229052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27" name="Rechteck 126">
            <a:extLst>
              <a:ext uri="{FF2B5EF4-FFF2-40B4-BE49-F238E27FC236}">
                <a16:creationId xmlns:a16="http://schemas.microsoft.com/office/drawing/2014/main" id="{385DC6FB-1640-4FCA-9A62-B977D0010E56}"/>
              </a:ext>
            </a:extLst>
          </p:cNvPr>
          <p:cNvSpPr/>
          <p:nvPr/>
        </p:nvSpPr>
        <p:spPr>
          <a:xfrm>
            <a:off x="10843644" y="3133852"/>
            <a:ext cx="61912" cy="2297669"/>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28" name="Rechteck 127">
            <a:extLst>
              <a:ext uri="{FF2B5EF4-FFF2-40B4-BE49-F238E27FC236}">
                <a16:creationId xmlns:a16="http://schemas.microsoft.com/office/drawing/2014/main" id="{70062634-A658-4AEF-9CAA-0C5348005C04}"/>
              </a:ext>
            </a:extLst>
          </p:cNvPr>
          <p:cNvSpPr/>
          <p:nvPr/>
        </p:nvSpPr>
        <p:spPr>
          <a:xfrm>
            <a:off x="11012216" y="3133852"/>
            <a:ext cx="61912" cy="231094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29" name="Rechteck 128">
            <a:extLst>
              <a:ext uri="{FF2B5EF4-FFF2-40B4-BE49-F238E27FC236}">
                <a16:creationId xmlns:a16="http://schemas.microsoft.com/office/drawing/2014/main" id="{EEF6D565-5F4A-46CA-9294-396DC16A9477}"/>
              </a:ext>
            </a:extLst>
          </p:cNvPr>
          <p:cNvSpPr/>
          <p:nvPr/>
        </p:nvSpPr>
        <p:spPr>
          <a:xfrm>
            <a:off x="11269822" y="3133852"/>
            <a:ext cx="61912" cy="239622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30" name="Rechteck 129">
            <a:extLst>
              <a:ext uri="{FF2B5EF4-FFF2-40B4-BE49-F238E27FC236}">
                <a16:creationId xmlns:a16="http://schemas.microsoft.com/office/drawing/2014/main" id="{D8C9C070-8F6F-4064-B698-EE7C7846E862}"/>
              </a:ext>
            </a:extLst>
          </p:cNvPr>
          <p:cNvSpPr/>
          <p:nvPr/>
        </p:nvSpPr>
        <p:spPr>
          <a:xfrm>
            <a:off x="1147063" y="2421731"/>
            <a:ext cx="61912" cy="693747"/>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31" name="Rechteck 130">
            <a:extLst>
              <a:ext uri="{FF2B5EF4-FFF2-40B4-BE49-F238E27FC236}">
                <a16:creationId xmlns:a16="http://schemas.microsoft.com/office/drawing/2014/main" id="{4C2564F0-A2E6-414D-B6EB-891C11078769}"/>
              </a:ext>
            </a:extLst>
          </p:cNvPr>
          <p:cNvSpPr/>
          <p:nvPr/>
        </p:nvSpPr>
        <p:spPr>
          <a:xfrm>
            <a:off x="1316344" y="3014658"/>
            <a:ext cx="61912" cy="100820"/>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32" name="Rechteck 131">
            <a:extLst>
              <a:ext uri="{FF2B5EF4-FFF2-40B4-BE49-F238E27FC236}">
                <a16:creationId xmlns:a16="http://schemas.microsoft.com/office/drawing/2014/main" id="{EBCE1853-ADA2-4F6C-9539-BBEA34F5DFA3}"/>
              </a:ext>
            </a:extLst>
          </p:cNvPr>
          <p:cNvSpPr/>
          <p:nvPr/>
        </p:nvSpPr>
        <p:spPr>
          <a:xfrm>
            <a:off x="1566899" y="3133852"/>
            <a:ext cx="61912" cy="427489"/>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33" name="Rechteck 132">
            <a:extLst>
              <a:ext uri="{FF2B5EF4-FFF2-40B4-BE49-F238E27FC236}">
                <a16:creationId xmlns:a16="http://schemas.microsoft.com/office/drawing/2014/main" id="{C670989C-C97E-4F54-B962-B458255B063C}"/>
              </a:ext>
            </a:extLst>
          </p:cNvPr>
          <p:cNvSpPr/>
          <p:nvPr/>
        </p:nvSpPr>
        <p:spPr>
          <a:xfrm>
            <a:off x="1653672" y="3133852"/>
            <a:ext cx="61912" cy="434633"/>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34" name="Rechteck 133">
            <a:extLst>
              <a:ext uri="{FF2B5EF4-FFF2-40B4-BE49-F238E27FC236}">
                <a16:creationId xmlns:a16="http://schemas.microsoft.com/office/drawing/2014/main" id="{B25EC851-D945-403F-9011-21C2A139CF35}"/>
              </a:ext>
            </a:extLst>
          </p:cNvPr>
          <p:cNvSpPr/>
          <p:nvPr/>
        </p:nvSpPr>
        <p:spPr>
          <a:xfrm>
            <a:off x="1736940" y="3133852"/>
            <a:ext cx="61912" cy="473165"/>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35" name="Rechteck 134">
            <a:extLst>
              <a:ext uri="{FF2B5EF4-FFF2-40B4-BE49-F238E27FC236}">
                <a16:creationId xmlns:a16="http://schemas.microsoft.com/office/drawing/2014/main" id="{FA0E3748-D5C0-409A-8E3C-3A743F5B9185}"/>
              </a:ext>
            </a:extLst>
          </p:cNvPr>
          <p:cNvSpPr/>
          <p:nvPr/>
        </p:nvSpPr>
        <p:spPr>
          <a:xfrm>
            <a:off x="1823502" y="3133853"/>
            <a:ext cx="61912" cy="645292"/>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36" name="Rechteck 135">
            <a:extLst>
              <a:ext uri="{FF2B5EF4-FFF2-40B4-BE49-F238E27FC236}">
                <a16:creationId xmlns:a16="http://schemas.microsoft.com/office/drawing/2014/main" id="{E7070D9B-24B6-4E7F-BCA4-1EEBCB013D50}"/>
              </a:ext>
            </a:extLst>
          </p:cNvPr>
          <p:cNvSpPr/>
          <p:nvPr/>
        </p:nvSpPr>
        <p:spPr>
          <a:xfrm>
            <a:off x="2072425" y="3133852"/>
            <a:ext cx="61912" cy="839999"/>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37" name="Rechteck 136">
            <a:extLst>
              <a:ext uri="{FF2B5EF4-FFF2-40B4-BE49-F238E27FC236}">
                <a16:creationId xmlns:a16="http://schemas.microsoft.com/office/drawing/2014/main" id="{B4ACD8E4-87CC-4274-9A99-16D841EBCA14}"/>
              </a:ext>
            </a:extLst>
          </p:cNvPr>
          <p:cNvSpPr/>
          <p:nvPr/>
        </p:nvSpPr>
        <p:spPr>
          <a:xfrm>
            <a:off x="2493285" y="3133853"/>
            <a:ext cx="61912" cy="932480"/>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38" name="Rechteck 137">
            <a:extLst>
              <a:ext uri="{FF2B5EF4-FFF2-40B4-BE49-F238E27FC236}">
                <a16:creationId xmlns:a16="http://schemas.microsoft.com/office/drawing/2014/main" id="{46319955-BCB4-4E7A-AE89-AC96E3A2C6F9}"/>
              </a:ext>
            </a:extLst>
          </p:cNvPr>
          <p:cNvSpPr/>
          <p:nvPr/>
        </p:nvSpPr>
        <p:spPr>
          <a:xfrm>
            <a:off x="2748873" y="3133852"/>
            <a:ext cx="61912" cy="1064266"/>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39" name="Rechteck 138">
            <a:extLst>
              <a:ext uri="{FF2B5EF4-FFF2-40B4-BE49-F238E27FC236}">
                <a16:creationId xmlns:a16="http://schemas.microsoft.com/office/drawing/2014/main" id="{6FB08B01-5F48-4987-B06F-D1CF6DF0FC23}"/>
              </a:ext>
            </a:extLst>
          </p:cNvPr>
          <p:cNvSpPr/>
          <p:nvPr/>
        </p:nvSpPr>
        <p:spPr>
          <a:xfrm>
            <a:off x="2831922" y="3133852"/>
            <a:ext cx="61912" cy="1072141"/>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40" name="Rechteck 139">
            <a:extLst>
              <a:ext uri="{FF2B5EF4-FFF2-40B4-BE49-F238E27FC236}">
                <a16:creationId xmlns:a16="http://schemas.microsoft.com/office/drawing/2014/main" id="{3A29D3C4-6BE4-45B7-ADCC-DD0BED05206B}"/>
              </a:ext>
            </a:extLst>
          </p:cNvPr>
          <p:cNvSpPr/>
          <p:nvPr/>
        </p:nvSpPr>
        <p:spPr>
          <a:xfrm>
            <a:off x="3170435" y="3133853"/>
            <a:ext cx="61912" cy="1134096"/>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41" name="Rechteck 140">
            <a:extLst>
              <a:ext uri="{FF2B5EF4-FFF2-40B4-BE49-F238E27FC236}">
                <a16:creationId xmlns:a16="http://schemas.microsoft.com/office/drawing/2014/main" id="{709278DD-D145-4A6D-9049-E485FE1E858C}"/>
              </a:ext>
            </a:extLst>
          </p:cNvPr>
          <p:cNvSpPr/>
          <p:nvPr/>
        </p:nvSpPr>
        <p:spPr>
          <a:xfrm>
            <a:off x="3337674" y="3133852"/>
            <a:ext cx="61912" cy="1175889"/>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42" name="Rechteck 141">
            <a:extLst>
              <a:ext uri="{FF2B5EF4-FFF2-40B4-BE49-F238E27FC236}">
                <a16:creationId xmlns:a16="http://schemas.microsoft.com/office/drawing/2014/main" id="{3921C660-3FA2-46AD-ACAA-93A5E1C76264}"/>
              </a:ext>
            </a:extLst>
          </p:cNvPr>
          <p:cNvSpPr/>
          <p:nvPr/>
        </p:nvSpPr>
        <p:spPr>
          <a:xfrm>
            <a:off x="3846591" y="3141528"/>
            <a:ext cx="61912" cy="1330478"/>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43" name="Rechteck 142">
            <a:extLst>
              <a:ext uri="{FF2B5EF4-FFF2-40B4-BE49-F238E27FC236}">
                <a16:creationId xmlns:a16="http://schemas.microsoft.com/office/drawing/2014/main" id="{9A24B762-EDA6-4A76-A3B0-5A03566A09FE}"/>
              </a:ext>
            </a:extLst>
          </p:cNvPr>
          <p:cNvSpPr/>
          <p:nvPr/>
        </p:nvSpPr>
        <p:spPr>
          <a:xfrm>
            <a:off x="4096705" y="3133852"/>
            <a:ext cx="61912" cy="1411943"/>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44" name="Rechteck 143">
            <a:extLst>
              <a:ext uri="{FF2B5EF4-FFF2-40B4-BE49-F238E27FC236}">
                <a16:creationId xmlns:a16="http://schemas.microsoft.com/office/drawing/2014/main" id="{8E11D519-3B25-47AC-8332-37C933711FDB}"/>
              </a:ext>
            </a:extLst>
          </p:cNvPr>
          <p:cNvSpPr/>
          <p:nvPr/>
        </p:nvSpPr>
        <p:spPr>
          <a:xfrm>
            <a:off x="4773103" y="3133852"/>
            <a:ext cx="61912" cy="1511711"/>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45" name="Rechteck 144">
            <a:extLst>
              <a:ext uri="{FF2B5EF4-FFF2-40B4-BE49-F238E27FC236}">
                <a16:creationId xmlns:a16="http://schemas.microsoft.com/office/drawing/2014/main" id="{DBAF8701-3EC3-4C21-91DE-42F62A0D8015}"/>
              </a:ext>
            </a:extLst>
          </p:cNvPr>
          <p:cNvSpPr/>
          <p:nvPr/>
        </p:nvSpPr>
        <p:spPr>
          <a:xfrm>
            <a:off x="4940968" y="3133853"/>
            <a:ext cx="61912" cy="1543236"/>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46" name="Rechteck 145">
            <a:extLst>
              <a:ext uri="{FF2B5EF4-FFF2-40B4-BE49-F238E27FC236}">
                <a16:creationId xmlns:a16="http://schemas.microsoft.com/office/drawing/2014/main" id="{6594F5F7-7D30-4092-BCC8-133C181A0C15}"/>
              </a:ext>
            </a:extLst>
          </p:cNvPr>
          <p:cNvSpPr/>
          <p:nvPr/>
        </p:nvSpPr>
        <p:spPr>
          <a:xfrm>
            <a:off x="5113510" y="3133852"/>
            <a:ext cx="61912" cy="1573145"/>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47" name="Rechteck 146">
            <a:extLst>
              <a:ext uri="{FF2B5EF4-FFF2-40B4-BE49-F238E27FC236}">
                <a16:creationId xmlns:a16="http://schemas.microsoft.com/office/drawing/2014/main" id="{A23BC64D-51B1-46BD-96DE-21A145B6561C}"/>
              </a:ext>
            </a:extLst>
          </p:cNvPr>
          <p:cNvSpPr/>
          <p:nvPr/>
        </p:nvSpPr>
        <p:spPr>
          <a:xfrm>
            <a:off x="5361930" y="3133853"/>
            <a:ext cx="61912" cy="1597434"/>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48" name="Rechteck 147">
            <a:extLst>
              <a:ext uri="{FF2B5EF4-FFF2-40B4-BE49-F238E27FC236}">
                <a16:creationId xmlns:a16="http://schemas.microsoft.com/office/drawing/2014/main" id="{AA0BA384-3BCA-490F-A4A3-178C664D0CFE}"/>
              </a:ext>
            </a:extLst>
          </p:cNvPr>
          <p:cNvSpPr/>
          <p:nvPr/>
        </p:nvSpPr>
        <p:spPr>
          <a:xfrm>
            <a:off x="5785272" y="3133852"/>
            <a:ext cx="61912" cy="1616466"/>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49" name="Rechteck 148">
            <a:extLst>
              <a:ext uri="{FF2B5EF4-FFF2-40B4-BE49-F238E27FC236}">
                <a16:creationId xmlns:a16="http://schemas.microsoft.com/office/drawing/2014/main" id="{BEE33697-32D4-4959-86DB-1D34009B8978}"/>
              </a:ext>
            </a:extLst>
          </p:cNvPr>
          <p:cNvSpPr/>
          <p:nvPr/>
        </p:nvSpPr>
        <p:spPr>
          <a:xfrm>
            <a:off x="6204741" y="3133852"/>
            <a:ext cx="61912" cy="1694773"/>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50" name="Rechteck 149">
            <a:extLst>
              <a:ext uri="{FF2B5EF4-FFF2-40B4-BE49-F238E27FC236}">
                <a16:creationId xmlns:a16="http://schemas.microsoft.com/office/drawing/2014/main" id="{F72A9929-DA7D-4C32-BE74-23C6253F6678}"/>
              </a:ext>
            </a:extLst>
          </p:cNvPr>
          <p:cNvSpPr/>
          <p:nvPr/>
        </p:nvSpPr>
        <p:spPr>
          <a:xfrm>
            <a:off x="6374805" y="3133852"/>
            <a:ext cx="61912" cy="1717017"/>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51" name="Rechteck 150">
            <a:extLst>
              <a:ext uri="{FF2B5EF4-FFF2-40B4-BE49-F238E27FC236}">
                <a16:creationId xmlns:a16="http://schemas.microsoft.com/office/drawing/2014/main" id="{48A649FE-5E82-424C-931C-E33AEEBF7A67}"/>
              </a:ext>
            </a:extLst>
          </p:cNvPr>
          <p:cNvSpPr/>
          <p:nvPr/>
        </p:nvSpPr>
        <p:spPr>
          <a:xfrm>
            <a:off x="7554826" y="3133853"/>
            <a:ext cx="61912" cy="1876864"/>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52" name="Rechteck 151">
            <a:extLst>
              <a:ext uri="{FF2B5EF4-FFF2-40B4-BE49-F238E27FC236}">
                <a16:creationId xmlns:a16="http://schemas.microsoft.com/office/drawing/2014/main" id="{C966769C-0D0D-436C-836D-FDF65A8B870F}"/>
              </a:ext>
            </a:extLst>
          </p:cNvPr>
          <p:cNvSpPr/>
          <p:nvPr/>
        </p:nvSpPr>
        <p:spPr>
          <a:xfrm>
            <a:off x="7640879" y="3133852"/>
            <a:ext cx="61912" cy="1886921"/>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53" name="Rechteck 152">
            <a:extLst>
              <a:ext uri="{FF2B5EF4-FFF2-40B4-BE49-F238E27FC236}">
                <a16:creationId xmlns:a16="http://schemas.microsoft.com/office/drawing/2014/main" id="{9436BCE2-B41C-44B5-90FD-2643E8E98CA6}"/>
              </a:ext>
            </a:extLst>
          </p:cNvPr>
          <p:cNvSpPr/>
          <p:nvPr/>
        </p:nvSpPr>
        <p:spPr>
          <a:xfrm>
            <a:off x="7806462" y="3133853"/>
            <a:ext cx="61912" cy="1917764"/>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54" name="Rechteck 153">
            <a:extLst>
              <a:ext uri="{FF2B5EF4-FFF2-40B4-BE49-F238E27FC236}">
                <a16:creationId xmlns:a16="http://schemas.microsoft.com/office/drawing/2014/main" id="{7E664451-2382-4878-A73E-B220C30617C1}"/>
              </a:ext>
            </a:extLst>
          </p:cNvPr>
          <p:cNvSpPr/>
          <p:nvPr/>
        </p:nvSpPr>
        <p:spPr>
          <a:xfrm>
            <a:off x="7981060" y="3133852"/>
            <a:ext cx="61912" cy="1931754"/>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55" name="Rechteck 154">
            <a:extLst>
              <a:ext uri="{FF2B5EF4-FFF2-40B4-BE49-F238E27FC236}">
                <a16:creationId xmlns:a16="http://schemas.microsoft.com/office/drawing/2014/main" id="{C19F057C-A605-40E9-B32E-808D98AC1960}"/>
              </a:ext>
            </a:extLst>
          </p:cNvPr>
          <p:cNvSpPr/>
          <p:nvPr/>
        </p:nvSpPr>
        <p:spPr>
          <a:xfrm>
            <a:off x="8310713" y="3133852"/>
            <a:ext cx="61912" cy="1950591"/>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56" name="Rechteck 155">
            <a:extLst>
              <a:ext uri="{FF2B5EF4-FFF2-40B4-BE49-F238E27FC236}">
                <a16:creationId xmlns:a16="http://schemas.microsoft.com/office/drawing/2014/main" id="{5555EB59-EBA5-41E1-B54B-3CB5E895331C}"/>
              </a:ext>
            </a:extLst>
          </p:cNvPr>
          <p:cNvSpPr/>
          <p:nvPr/>
        </p:nvSpPr>
        <p:spPr>
          <a:xfrm>
            <a:off x="8395887" y="3133852"/>
            <a:ext cx="61912" cy="1980257"/>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57" name="Rechteck 156">
            <a:extLst>
              <a:ext uri="{FF2B5EF4-FFF2-40B4-BE49-F238E27FC236}">
                <a16:creationId xmlns:a16="http://schemas.microsoft.com/office/drawing/2014/main" id="{00E1CF9A-9EA4-4262-98A2-5C082C42B31A}"/>
              </a:ext>
            </a:extLst>
          </p:cNvPr>
          <p:cNvSpPr/>
          <p:nvPr/>
        </p:nvSpPr>
        <p:spPr>
          <a:xfrm>
            <a:off x="8481883" y="3131470"/>
            <a:ext cx="61912" cy="1983600"/>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58" name="Rechteck 157">
            <a:extLst>
              <a:ext uri="{FF2B5EF4-FFF2-40B4-BE49-F238E27FC236}">
                <a16:creationId xmlns:a16="http://schemas.microsoft.com/office/drawing/2014/main" id="{95E271F7-1F57-4977-9576-008910C4FD47}"/>
              </a:ext>
            </a:extLst>
          </p:cNvPr>
          <p:cNvSpPr/>
          <p:nvPr/>
        </p:nvSpPr>
        <p:spPr>
          <a:xfrm>
            <a:off x="8905203" y="3133851"/>
            <a:ext cx="61912" cy="2035025"/>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59" name="Rechteck 158">
            <a:extLst>
              <a:ext uri="{FF2B5EF4-FFF2-40B4-BE49-F238E27FC236}">
                <a16:creationId xmlns:a16="http://schemas.microsoft.com/office/drawing/2014/main" id="{95440DE1-9C86-4494-B347-1582523AA55A}"/>
              </a:ext>
            </a:extLst>
          </p:cNvPr>
          <p:cNvSpPr/>
          <p:nvPr/>
        </p:nvSpPr>
        <p:spPr>
          <a:xfrm>
            <a:off x="9072590" y="3133852"/>
            <a:ext cx="61912" cy="2054424"/>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60" name="Rechteck 159">
            <a:extLst>
              <a:ext uri="{FF2B5EF4-FFF2-40B4-BE49-F238E27FC236}">
                <a16:creationId xmlns:a16="http://schemas.microsoft.com/office/drawing/2014/main" id="{CCDC6C8B-703C-4E96-9D76-715DA74B7E16}"/>
              </a:ext>
            </a:extLst>
          </p:cNvPr>
          <p:cNvSpPr/>
          <p:nvPr/>
        </p:nvSpPr>
        <p:spPr>
          <a:xfrm>
            <a:off x="8648479" y="3132152"/>
            <a:ext cx="61912" cy="2024819"/>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61" name="Rechteck 160">
            <a:extLst>
              <a:ext uri="{FF2B5EF4-FFF2-40B4-BE49-F238E27FC236}">
                <a16:creationId xmlns:a16="http://schemas.microsoft.com/office/drawing/2014/main" id="{B360AA68-0221-494C-AE13-508DBF3A90B4}"/>
              </a:ext>
            </a:extLst>
          </p:cNvPr>
          <p:cNvSpPr/>
          <p:nvPr/>
        </p:nvSpPr>
        <p:spPr>
          <a:xfrm>
            <a:off x="9241482" y="3133851"/>
            <a:ext cx="61912" cy="2062673"/>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62" name="Rechteck 161">
            <a:extLst>
              <a:ext uri="{FF2B5EF4-FFF2-40B4-BE49-F238E27FC236}">
                <a16:creationId xmlns:a16="http://schemas.microsoft.com/office/drawing/2014/main" id="{461B566F-61BB-44BE-95E1-4089C3BB2206}"/>
              </a:ext>
            </a:extLst>
          </p:cNvPr>
          <p:cNvSpPr/>
          <p:nvPr/>
        </p:nvSpPr>
        <p:spPr>
          <a:xfrm>
            <a:off x="9999600" y="3133851"/>
            <a:ext cx="61912" cy="2140665"/>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63" name="Rechteck 162">
            <a:extLst>
              <a:ext uri="{FF2B5EF4-FFF2-40B4-BE49-F238E27FC236}">
                <a16:creationId xmlns:a16="http://schemas.microsoft.com/office/drawing/2014/main" id="{C22525D1-A164-4CA4-8BCA-6332976D0779}"/>
              </a:ext>
            </a:extLst>
          </p:cNvPr>
          <p:cNvSpPr/>
          <p:nvPr/>
        </p:nvSpPr>
        <p:spPr>
          <a:xfrm>
            <a:off x="10087775" y="3133851"/>
            <a:ext cx="61912" cy="2158053"/>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64" name="Rechteck 163">
            <a:extLst>
              <a:ext uri="{FF2B5EF4-FFF2-40B4-BE49-F238E27FC236}">
                <a16:creationId xmlns:a16="http://schemas.microsoft.com/office/drawing/2014/main" id="{B0935171-A357-4B53-A0E7-7D6EB17713F7}"/>
              </a:ext>
            </a:extLst>
          </p:cNvPr>
          <p:cNvSpPr/>
          <p:nvPr/>
        </p:nvSpPr>
        <p:spPr>
          <a:xfrm>
            <a:off x="10251437" y="3133851"/>
            <a:ext cx="61912" cy="2183087"/>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65" name="Rechteck 164">
            <a:extLst>
              <a:ext uri="{FF2B5EF4-FFF2-40B4-BE49-F238E27FC236}">
                <a16:creationId xmlns:a16="http://schemas.microsoft.com/office/drawing/2014/main" id="{836DA217-0081-4807-8111-49EA0BEC6186}"/>
              </a:ext>
            </a:extLst>
          </p:cNvPr>
          <p:cNvSpPr/>
          <p:nvPr/>
        </p:nvSpPr>
        <p:spPr>
          <a:xfrm>
            <a:off x="10508129" y="3133851"/>
            <a:ext cx="61912" cy="2282835"/>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66" name="Rechteck 165">
            <a:extLst>
              <a:ext uri="{FF2B5EF4-FFF2-40B4-BE49-F238E27FC236}">
                <a16:creationId xmlns:a16="http://schemas.microsoft.com/office/drawing/2014/main" id="{FB412DCC-F799-4BC2-AB07-D46A3EC132F1}"/>
              </a:ext>
            </a:extLst>
          </p:cNvPr>
          <p:cNvSpPr/>
          <p:nvPr/>
        </p:nvSpPr>
        <p:spPr>
          <a:xfrm>
            <a:off x="10592905" y="3133851"/>
            <a:ext cx="61912" cy="2289600"/>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67" name="Rechteck 166">
            <a:extLst>
              <a:ext uri="{FF2B5EF4-FFF2-40B4-BE49-F238E27FC236}">
                <a16:creationId xmlns:a16="http://schemas.microsoft.com/office/drawing/2014/main" id="{FE2880AB-EBEE-4C34-82F7-D3EBF554BB23}"/>
              </a:ext>
            </a:extLst>
          </p:cNvPr>
          <p:cNvSpPr/>
          <p:nvPr/>
        </p:nvSpPr>
        <p:spPr>
          <a:xfrm>
            <a:off x="11098559" y="3133851"/>
            <a:ext cx="61912" cy="2319963"/>
          </a:xfrm>
          <a:prstGeom prst="rect">
            <a:avLst/>
          </a:prstGeom>
          <a:solidFill>
            <a:schemeClr val="accent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a:p>
        </p:txBody>
      </p:sp>
      <p:sp>
        <p:nvSpPr>
          <p:cNvPr id="168" name="Textfeld 167">
            <a:extLst>
              <a:ext uri="{FF2B5EF4-FFF2-40B4-BE49-F238E27FC236}">
                <a16:creationId xmlns:a16="http://schemas.microsoft.com/office/drawing/2014/main" id="{6D1EB327-BB92-4DBC-9426-E56CEA3A21A8}"/>
              </a:ext>
            </a:extLst>
          </p:cNvPr>
          <p:cNvSpPr txBox="1"/>
          <p:nvPr/>
        </p:nvSpPr>
        <p:spPr>
          <a:xfrm>
            <a:off x="2922378" y="2286335"/>
            <a:ext cx="269626" cy="276999"/>
          </a:xfrm>
          <a:prstGeom prst="rect">
            <a:avLst/>
          </a:prstGeom>
          <a:noFill/>
        </p:spPr>
        <p:txBody>
          <a:bodyPr wrap="none" rtlCol="0">
            <a:spAutoFit/>
          </a:bodyPr>
          <a:lstStyle/>
          <a:p>
            <a:r>
              <a:rPr lang="de-DE" sz="1200">
                <a:solidFill>
                  <a:schemeClr val="accent3"/>
                </a:solidFill>
              </a:rPr>
              <a:t>#</a:t>
            </a:r>
          </a:p>
        </p:txBody>
      </p:sp>
      <p:sp>
        <p:nvSpPr>
          <p:cNvPr id="169" name="Textfeld 168">
            <a:extLst>
              <a:ext uri="{FF2B5EF4-FFF2-40B4-BE49-F238E27FC236}">
                <a16:creationId xmlns:a16="http://schemas.microsoft.com/office/drawing/2014/main" id="{F8561DFB-1B7F-4904-8189-FD126D26354E}"/>
              </a:ext>
            </a:extLst>
          </p:cNvPr>
          <p:cNvSpPr txBox="1"/>
          <p:nvPr/>
        </p:nvSpPr>
        <p:spPr>
          <a:xfrm>
            <a:off x="2923543" y="2464600"/>
            <a:ext cx="274434" cy="369332"/>
          </a:xfrm>
          <a:prstGeom prst="rect">
            <a:avLst/>
          </a:prstGeom>
          <a:noFill/>
        </p:spPr>
        <p:txBody>
          <a:bodyPr wrap="none" rtlCol="0">
            <a:spAutoFit/>
          </a:bodyPr>
          <a:lstStyle/>
          <a:p>
            <a:r>
              <a:rPr lang="de-DE"/>
              <a:t>*</a:t>
            </a:r>
          </a:p>
        </p:txBody>
      </p:sp>
      <p:sp>
        <p:nvSpPr>
          <p:cNvPr id="170" name="Textfeld 169">
            <a:extLst>
              <a:ext uri="{FF2B5EF4-FFF2-40B4-BE49-F238E27FC236}">
                <a16:creationId xmlns:a16="http://schemas.microsoft.com/office/drawing/2014/main" id="{2916796B-A5C3-4E4A-BD36-17AAC753A6F5}"/>
              </a:ext>
            </a:extLst>
          </p:cNvPr>
          <p:cNvSpPr txBox="1"/>
          <p:nvPr/>
        </p:nvSpPr>
        <p:spPr>
          <a:xfrm>
            <a:off x="1056832" y="2255982"/>
            <a:ext cx="255198" cy="246221"/>
          </a:xfrm>
          <a:prstGeom prst="rect">
            <a:avLst/>
          </a:prstGeom>
          <a:noFill/>
        </p:spPr>
        <p:txBody>
          <a:bodyPr wrap="none" rtlCol="0">
            <a:spAutoFit/>
          </a:bodyPr>
          <a:lstStyle/>
          <a:p>
            <a:r>
              <a:rPr lang="de-DE" sz="1000">
                <a:solidFill>
                  <a:schemeClr val="accent3"/>
                </a:solidFill>
              </a:rPr>
              <a:t>#</a:t>
            </a:r>
          </a:p>
        </p:txBody>
      </p:sp>
      <p:sp>
        <p:nvSpPr>
          <p:cNvPr id="171" name="Textfeld 170">
            <a:extLst>
              <a:ext uri="{FF2B5EF4-FFF2-40B4-BE49-F238E27FC236}">
                <a16:creationId xmlns:a16="http://schemas.microsoft.com/office/drawing/2014/main" id="{D3567762-E9DB-42FB-8E38-0C2DEBFF80C6}"/>
              </a:ext>
            </a:extLst>
          </p:cNvPr>
          <p:cNvSpPr txBox="1"/>
          <p:nvPr/>
        </p:nvSpPr>
        <p:spPr>
          <a:xfrm>
            <a:off x="1225593" y="2855876"/>
            <a:ext cx="255198" cy="246221"/>
          </a:xfrm>
          <a:prstGeom prst="rect">
            <a:avLst/>
          </a:prstGeom>
          <a:noFill/>
        </p:spPr>
        <p:txBody>
          <a:bodyPr wrap="none" rtlCol="0">
            <a:spAutoFit/>
          </a:bodyPr>
          <a:lstStyle/>
          <a:p>
            <a:r>
              <a:rPr lang="de-DE" sz="1000">
                <a:solidFill>
                  <a:schemeClr val="accent3"/>
                </a:solidFill>
              </a:rPr>
              <a:t>#</a:t>
            </a:r>
          </a:p>
        </p:txBody>
      </p:sp>
      <p:sp>
        <p:nvSpPr>
          <p:cNvPr id="172" name="Textfeld 171">
            <a:extLst>
              <a:ext uri="{FF2B5EF4-FFF2-40B4-BE49-F238E27FC236}">
                <a16:creationId xmlns:a16="http://schemas.microsoft.com/office/drawing/2014/main" id="{2FBA67F7-1972-4AE6-A96C-8A54F499885D}"/>
              </a:ext>
            </a:extLst>
          </p:cNvPr>
          <p:cNvSpPr txBox="1"/>
          <p:nvPr/>
        </p:nvSpPr>
        <p:spPr>
          <a:xfrm>
            <a:off x="1477360" y="3501292"/>
            <a:ext cx="255198" cy="246221"/>
          </a:xfrm>
          <a:prstGeom prst="rect">
            <a:avLst/>
          </a:prstGeom>
          <a:noFill/>
        </p:spPr>
        <p:txBody>
          <a:bodyPr wrap="none" rtlCol="0">
            <a:spAutoFit/>
          </a:bodyPr>
          <a:lstStyle/>
          <a:p>
            <a:r>
              <a:rPr lang="de-DE" sz="1000">
                <a:solidFill>
                  <a:schemeClr val="accent3"/>
                </a:solidFill>
              </a:rPr>
              <a:t>#</a:t>
            </a:r>
          </a:p>
        </p:txBody>
      </p:sp>
      <p:sp>
        <p:nvSpPr>
          <p:cNvPr id="173" name="Textfeld 172">
            <a:extLst>
              <a:ext uri="{FF2B5EF4-FFF2-40B4-BE49-F238E27FC236}">
                <a16:creationId xmlns:a16="http://schemas.microsoft.com/office/drawing/2014/main" id="{685CD4C7-C2F8-4F37-A746-C950C2C3D815}"/>
              </a:ext>
            </a:extLst>
          </p:cNvPr>
          <p:cNvSpPr txBox="1"/>
          <p:nvPr/>
        </p:nvSpPr>
        <p:spPr>
          <a:xfrm>
            <a:off x="1980053" y="3922631"/>
            <a:ext cx="255198" cy="246221"/>
          </a:xfrm>
          <a:prstGeom prst="rect">
            <a:avLst/>
          </a:prstGeom>
          <a:noFill/>
        </p:spPr>
        <p:txBody>
          <a:bodyPr wrap="none" rtlCol="0">
            <a:spAutoFit/>
          </a:bodyPr>
          <a:lstStyle/>
          <a:p>
            <a:r>
              <a:rPr lang="de-DE" sz="1000">
                <a:solidFill>
                  <a:schemeClr val="accent3"/>
                </a:solidFill>
              </a:rPr>
              <a:t>#</a:t>
            </a:r>
          </a:p>
        </p:txBody>
      </p:sp>
      <p:sp>
        <p:nvSpPr>
          <p:cNvPr id="174" name="Textfeld 173">
            <a:extLst>
              <a:ext uri="{FF2B5EF4-FFF2-40B4-BE49-F238E27FC236}">
                <a16:creationId xmlns:a16="http://schemas.microsoft.com/office/drawing/2014/main" id="{8E85BDE4-9BFD-4087-B122-4E935E3943FB}"/>
              </a:ext>
            </a:extLst>
          </p:cNvPr>
          <p:cNvSpPr txBox="1"/>
          <p:nvPr/>
        </p:nvSpPr>
        <p:spPr>
          <a:xfrm>
            <a:off x="2070177" y="3951504"/>
            <a:ext cx="255198" cy="246221"/>
          </a:xfrm>
          <a:prstGeom prst="rect">
            <a:avLst/>
          </a:prstGeom>
          <a:noFill/>
        </p:spPr>
        <p:txBody>
          <a:bodyPr wrap="none" rtlCol="0">
            <a:spAutoFit/>
          </a:bodyPr>
          <a:lstStyle/>
          <a:p>
            <a:r>
              <a:rPr lang="de-DE" sz="1000">
                <a:solidFill>
                  <a:schemeClr val="accent3"/>
                </a:solidFill>
              </a:rPr>
              <a:t>#</a:t>
            </a:r>
          </a:p>
        </p:txBody>
      </p:sp>
      <p:sp>
        <p:nvSpPr>
          <p:cNvPr id="175" name="Textfeld 174">
            <a:extLst>
              <a:ext uri="{FF2B5EF4-FFF2-40B4-BE49-F238E27FC236}">
                <a16:creationId xmlns:a16="http://schemas.microsoft.com/office/drawing/2014/main" id="{551503FB-7C08-4E1E-B5A0-725AD7F8E18C}"/>
              </a:ext>
            </a:extLst>
          </p:cNvPr>
          <p:cNvSpPr txBox="1"/>
          <p:nvPr/>
        </p:nvSpPr>
        <p:spPr>
          <a:xfrm>
            <a:off x="2658722" y="4146554"/>
            <a:ext cx="255198" cy="246221"/>
          </a:xfrm>
          <a:prstGeom prst="rect">
            <a:avLst/>
          </a:prstGeom>
          <a:noFill/>
        </p:spPr>
        <p:txBody>
          <a:bodyPr wrap="none" rtlCol="0">
            <a:spAutoFit/>
          </a:bodyPr>
          <a:lstStyle/>
          <a:p>
            <a:r>
              <a:rPr lang="de-DE" sz="1000">
                <a:solidFill>
                  <a:schemeClr val="accent3"/>
                </a:solidFill>
              </a:rPr>
              <a:t>#</a:t>
            </a:r>
          </a:p>
        </p:txBody>
      </p:sp>
      <p:sp>
        <p:nvSpPr>
          <p:cNvPr id="176" name="Textfeld 175">
            <a:extLst>
              <a:ext uri="{FF2B5EF4-FFF2-40B4-BE49-F238E27FC236}">
                <a16:creationId xmlns:a16="http://schemas.microsoft.com/office/drawing/2014/main" id="{EFC09499-D294-46A6-A067-C8CD7D0E6A51}"/>
              </a:ext>
            </a:extLst>
          </p:cNvPr>
          <p:cNvSpPr txBox="1"/>
          <p:nvPr/>
        </p:nvSpPr>
        <p:spPr>
          <a:xfrm>
            <a:off x="2911012" y="4165187"/>
            <a:ext cx="255198" cy="246221"/>
          </a:xfrm>
          <a:prstGeom prst="rect">
            <a:avLst/>
          </a:prstGeom>
          <a:noFill/>
        </p:spPr>
        <p:txBody>
          <a:bodyPr wrap="none" rtlCol="0">
            <a:spAutoFit/>
          </a:bodyPr>
          <a:lstStyle/>
          <a:p>
            <a:r>
              <a:rPr lang="de-DE" sz="1000">
                <a:solidFill>
                  <a:schemeClr val="accent3"/>
                </a:solidFill>
              </a:rPr>
              <a:t>#</a:t>
            </a:r>
          </a:p>
        </p:txBody>
      </p:sp>
      <p:sp>
        <p:nvSpPr>
          <p:cNvPr id="177" name="Textfeld 176">
            <a:extLst>
              <a:ext uri="{FF2B5EF4-FFF2-40B4-BE49-F238E27FC236}">
                <a16:creationId xmlns:a16="http://schemas.microsoft.com/office/drawing/2014/main" id="{E772F37D-CE4B-4BD8-89C9-5427D36F7B1B}"/>
              </a:ext>
            </a:extLst>
          </p:cNvPr>
          <p:cNvSpPr txBox="1"/>
          <p:nvPr/>
        </p:nvSpPr>
        <p:spPr>
          <a:xfrm>
            <a:off x="3077092" y="4212227"/>
            <a:ext cx="255198" cy="246221"/>
          </a:xfrm>
          <a:prstGeom prst="rect">
            <a:avLst/>
          </a:prstGeom>
          <a:noFill/>
        </p:spPr>
        <p:txBody>
          <a:bodyPr wrap="none" rtlCol="0">
            <a:spAutoFit/>
          </a:bodyPr>
          <a:lstStyle/>
          <a:p>
            <a:r>
              <a:rPr lang="de-DE" sz="1000">
                <a:solidFill>
                  <a:schemeClr val="accent3"/>
                </a:solidFill>
              </a:rPr>
              <a:t>#</a:t>
            </a:r>
          </a:p>
        </p:txBody>
      </p:sp>
      <p:sp>
        <p:nvSpPr>
          <p:cNvPr id="178" name="Textfeld 177">
            <a:extLst>
              <a:ext uri="{FF2B5EF4-FFF2-40B4-BE49-F238E27FC236}">
                <a16:creationId xmlns:a16="http://schemas.microsoft.com/office/drawing/2014/main" id="{20EEEC05-15CF-4BC3-90B6-AD41A63A3970}"/>
              </a:ext>
            </a:extLst>
          </p:cNvPr>
          <p:cNvSpPr txBox="1"/>
          <p:nvPr/>
        </p:nvSpPr>
        <p:spPr>
          <a:xfrm>
            <a:off x="3243709" y="4258554"/>
            <a:ext cx="255198" cy="246221"/>
          </a:xfrm>
          <a:prstGeom prst="rect">
            <a:avLst/>
          </a:prstGeom>
          <a:noFill/>
        </p:spPr>
        <p:txBody>
          <a:bodyPr wrap="none" rtlCol="0">
            <a:spAutoFit/>
          </a:bodyPr>
          <a:lstStyle/>
          <a:p>
            <a:r>
              <a:rPr lang="de-DE" sz="1000">
                <a:solidFill>
                  <a:schemeClr val="accent3"/>
                </a:solidFill>
              </a:rPr>
              <a:t>#</a:t>
            </a:r>
          </a:p>
        </p:txBody>
      </p:sp>
      <p:sp>
        <p:nvSpPr>
          <p:cNvPr id="179" name="Textfeld 178">
            <a:extLst>
              <a:ext uri="{FF2B5EF4-FFF2-40B4-BE49-F238E27FC236}">
                <a16:creationId xmlns:a16="http://schemas.microsoft.com/office/drawing/2014/main" id="{DBBFAD42-6CB2-4338-B44C-9457F4C8D488}"/>
              </a:ext>
            </a:extLst>
          </p:cNvPr>
          <p:cNvSpPr txBox="1"/>
          <p:nvPr/>
        </p:nvSpPr>
        <p:spPr>
          <a:xfrm>
            <a:off x="3336837" y="4267005"/>
            <a:ext cx="255198" cy="246221"/>
          </a:xfrm>
          <a:prstGeom prst="rect">
            <a:avLst/>
          </a:prstGeom>
          <a:noFill/>
        </p:spPr>
        <p:txBody>
          <a:bodyPr wrap="none" rtlCol="0">
            <a:spAutoFit/>
          </a:bodyPr>
          <a:lstStyle/>
          <a:p>
            <a:r>
              <a:rPr lang="de-DE" sz="1000">
                <a:solidFill>
                  <a:schemeClr val="accent3"/>
                </a:solidFill>
              </a:rPr>
              <a:t>#</a:t>
            </a:r>
          </a:p>
        </p:txBody>
      </p:sp>
      <p:sp>
        <p:nvSpPr>
          <p:cNvPr id="180" name="Textfeld 179">
            <a:extLst>
              <a:ext uri="{FF2B5EF4-FFF2-40B4-BE49-F238E27FC236}">
                <a16:creationId xmlns:a16="http://schemas.microsoft.com/office/drawing/2014/main" id="{5696D119-F9AF-42B5-BF36-67B632F054AE}"/>
              </a:ext>
            </a:extLst>
          </p:cNvPr>
          <p:cNvSpPr txBox="1"/>
          <p:nvPr/>
        </p:nvSpPr>
        <p:spPr>
          <a:xfrm>
            <a:off x="4174399" y="4521889"/>
            <a:ext cx="255198" cy="246221"/>
          </a:xfrm>
          <a:prstGeom prst="rect">
            <a:avLst/>
          </a:prstGeom>
          <a:noFill/>
        </p:spPr>
        <p:txBody>
          <a:bodyPr wrap="none" rtlCol="0">
            <a:spAutoFit/>
          </a:bodyPr>
          <a:lstStyle/>
          <a:p>
            <a:r>
              <a:rPr lang="de-DE" sz="1000">
                <a:solidFill>
                  <a:schemeClr val="accent3"/>
                </a:solidFill>
              </a:rPr>
              <a:t>#</a:t>
            </a:r>
          </a:p>
        </p:txBody>
      </p:sp>
      <p:sp>
        <p:nvSpPr>
          <p:cNvPr id="181" name="Textfeld 180">
            <a:extLst>
              <a:ext uri="{FF2B5EF4-FFF2-40B4-BE49-F238E27FC236}">
                <a16:creationId xmlns:a16="http://schemas.microsoft.com/office/drawing/2014/main" id="{32425174-3FD7-480F-9BEE-F98459CBCCC3}"/>
              </a:ext>
            </a:extLst>
          </p:cNvPr>
          <p:cNvSpPr txBox="1"/>
          <p:nvPr/>
        </p:nvSpPr>
        <p:spPr>
          <a:xfrm>
            <a:off x="4261449" y="4530970"/>
            <a:ext cx="255198" cy="246221"/>
          </a:xfrm>
          <a:prstGeom prst="rect">
            <a:avLst/>
          </a:prstGeom>
          <a:noFill/>
        </p:spPr>
        <p:txBody>
          <a:bodyPr wrap="none" rtlCol="0">
            <a:spAutoFit/>
          </a:bodyPr>
          <a:lstStyle/>
          <a:p>
            <a:r>
              <a:rPr lang="de-DE" sz="1000">
                <a:solidFill>
                  <a:schemeClr val="accent3"/>
                </a:solidFill>
              </a:rPr>
              <a:t>#</a:t>
            </a:r>
          </a:p>
        </p:txBody>
      </p:sp>
      <p:sp>
        <p:nvSpPr>
          <p:cNvPr id="182" name="Textfeld 181">
            <a:extLst>
              <a:ext uri="{FF2B5EF4-FFF2-40B4-BE49-F238E27FC236}">
                <a16:creationId xmlns:a16="http://schemas.microsoft.com/office/drawing/2014/main" id="{8ECD9DEF-AA69-409B-A6F2-03BC37790036}"/>
              </a:ext>
            </a:extLst>
          </p:cNvPr>
          <p:cNvSpPr txBox="1"/>
          <p:nvPr/>
        </p:nvSpPr>
        <p:spPr>
          <a:xfrm>
            <a:off x="4348445" y="4551629"/>
            <a:ext cx="234360" cy="246221"/>
          </a:xfrm>
          <a:prstGeom prst="rect">
            <a:avLst/>
          </a:prstGeom>
          <a:noFill/>
        </p:spPr>
        <p:txBody>
          <a:bodyPr wrap="none" rtlCol="0">
            <a:spAutoFit/>
          </a:bodyPr>
          <a:lstStyle/>
          <a:p>
            <a:pPr algn="ctr"/>
            <a:r>
              <a:rPr lang="de-DE" sz="1000"/>
              <a:t>*</a:t>
            </a:r>
          </a:p>
        </p:txBody>
      </p:sp>
      <p:sp>
        <p:nvSpPr>
          <p:cNvPr id="183" name="Textfeld 182">
            <a:extLst>
              <a:ext uri="{FF2B5EF4-FFF2-40B4-BE49-F238E27FC236}">
                <a16:creationId xmlns:a16="http://schemas.microsoft.com/office/drawing/2014/main" id="{F21AC93C-2BCB-47A7-85A4-D540A4A25A4F}"/>
              </a:ext>
            </a:extLst>
          </p:cNvPr>
          <p:cNvSpPr txBox="1"/>
          <p:nvPr/>
        </p:nvSpPr>
        <p:spPr>
          <a:xfrm>
            <a:off x="4344438" y="4598477"/>
            <a:ext cx="255198" cy="246221"/>
          </a:xfrm>
          <a:prstGeom prst="rect">
            <a:avLst/>
          </a:prstGeom>
          <a:noFill/>
        </p:spPr>
        <p:txBody>
          <a:bodyPr wrap="none" rtlCol="0">
            <a:spAutoFit/>
          </a:bodyPr>
          <a:lstStyle/>
          <a:p>
            <a:r>
              <a:rPr lang="de-DE" sz="1000">
                <a:solidFill>
                  <a:schemeClr val="accent3"/>
                </a:solidFill>
              </a:rPr>
              <a:t>#</a:t>
            </a:r>
          </a:p>
        </p:txBody>
      </p:sp>
      <p:sp>
        <p:nvSpPr>
          <p:cNvPr id="184" name="Textfeld 183">
            <a:extLst>
              <a:ext uri="{FF2B5EF4-FFF2-40B4-BE49-F238E27FC236}">
                <a16:creationId xmlns:a16="http://schemas.microsoft.com/office/drawing/2014/main" id="{B9506C27-386C-4628-8F01-F529965B2212}"/>
              </a:ext>
            </a:extLst>
          </p:cNvPr>
          <p:cNvSpPr txBox="1"/>
          <p:nvPr/>
        </p:nvSpPr>
        <p:spPr>
          <a:xfrm>
            <a:off x="4766128" y="4610500"/>
            <a:ext cx="255198" cy="246221"/>
          </a:xfrm>
          <a:prstGeom prst="rect">
            <a:avLst/>
          </a:prstGeom>
          <a:noFill/>
        </p:spPr>
        <p:txBody>
          <a:bodyPr wrap="none" rtlCol="0">
            <a:spAutoFit/>
          </a:bodyPr>
          <a:lstStyle/>
          <a:p>
            <a:r>
              <a:rPr lang="de-DE" sz="1000">
                <a:solidFill>
                  <a:schemeClr val="accent3"/>
                </a:solidFill>
              </a:rPr>
              <a:t>#</a:t>
            </a:r>
          </a:p>
        </p:txBody>
      </p:sp>
      <p:sp>
        <p:nvSpPr>
          <p:cNvPr id="186" name="Textfeld 185">
            <a:extLst>
              <a:ext uri="{FF2B5EF4-FFF2-40B4-BE49-F238E27FC236}">
                <a16:creationId xmlns:a16="http://schemas.microsoft.com/office/drawing/2014/main" id="{B74A0FAF-F25D-4893-9DF8-0AEE71B40188}"/>
              </a:ext>
            </a:extLst>
          </p:cNvPr>
          <p:cNvSpPr txBox="1"/>
          <p:nvPr/>
        </p:nvSpPr>
        <p:spPr>
          <a:xfrm>
            <a:off x="4430388" y="4576711"/>
            <a:ext cx="234360" cy="246221"/>
          </a:xfrm>
          <a:prstGeom prst="rect">
            <a:avLst/>
          </a:prstGeom>
          <a:noFill/>
        </p:spPr>
        <p:txBody>
          <a:bodyPr wrap="none" rtlCol="0">
            <a:spAutoFit/>
          </a:bodyPr>
          <a:lstStyle/>
          <a:p>
            <a:pPr algn="ctr"/>
            <a:r>
              <a:rPr lang="de-DE" sz="1000"/>
              <a:t>*</a:t>
            </a:r>
          </a:p>
        </p:txBody>
      </p:sp>
      <p:sp>
        <p:nvSpPr>
          <p:cNvPr id="187" name="Textfeld 186">
            <a:extLst>
              <a:ext uri="{FF2B5EF4-FFF2-40B4-BE49-F238E27FC236}">
                <a16:creationId xmlns:a16="http://schemas.microsoft.com/office/drawing/2014/main" id="{F97D4879-4942-4296-B12A-283822D3A7D5}"/>
              </a:ext>
            </a:extLst>
          </p:cNvPr>
          <p:cNvSpPr txBox="1"/>
          <p:nvPr/>
        </p:nvSpPr>
        <p:spPr>
          <a:xfrm>
            <a:off x="6708524" y="4839718"/>
            <a:ext cx="234360" cy="246221"/>
          </a:xfrm>
          <a:prstGeom prst="rect">
            <a:avLst/>
          </a:prstGeom>
          <a:noFill/>
        </p:spPr>
        <p:txBody>
          <a:bodyPr wrap="none" rtlCol="0">
            <a:spAutoFit/>
          </a:bodyPr>
          <a:lstStyle/>
          <a:p>
            <a:pPr algn="ctr"/>
            <a:r>
              <a:rPr lang="de-DE" sz="1000"/>
              <a:t>*</a:t>
            </a:r>
          </a:p>
        </p:txBody>
      </p:sp>
      <p:sp>
        <p:nvSpPr>
          <p:cNvPr id="188" name="Textfeld 187">
            <a:extLst>
              <a:ext uri="{FF2B5EF4-FFF2-40B4-BE49-F238E27FC236}">
                <a16:creationId xmlns:a16="http://schemas.microsoft.com/office/drawing/2014/main" id="{9D329493-AF13-4153-8BEC-690F25EEF41D}"/>
              </a:ext>
            </a:extLst>
          </p:cNvPr>
          <p:cNvSpPr txBox="1"/>
          <p:nvPr/>
        </p:nvSpPr>
        <p:spPr>
          <a:xfrm>
            <a:off x="6704517" y="4886566"/>
            <a:ext cx="255198" cy="246221"/>
          </a:xfrm>
          <a:prstGeom prst="rect">
            <a:avLst/>
          </a:prstGeom>
          <a:noFill/>
        </p:spPr>
        <p:txBody>
          <a:bodyPr wrap="none" rtlCol="0">
            <a:spAutoFit/>
          </a:bodyPr>
          <a:lstStyle/>
          <a:p>
            <a:r>
              <a:rPr lang="de-DE" sz="1000">
                <a:solidFill>
                  <a:schemeClr val="accent3"/>
                </a:solidFill>
              </a:rPr>
              <a:t>#</a:t>
            </a:r>
          </a:p>
        </p:txBody>
      </p:sp>
      <p:sp>
        <p:nvSpPr>
          <p:cNvPr id="189" name="Textfeld 188">
            <a:extLst>
              <a:ext uri="{FF2B5EF4-FFF2-40B4-BE49-F238E27FC236}">
                <a16:creationId xmlns:a16="http://schemas.microsoft.com/office/drawing/2014/main" id="{524642CD-A001-478F-8501-9E0A093F0230}"/>
              </a:ext>
            </a:extLst>
          </p:cNvPr>
          <p:cNvSpPr txBox="1"/>
          <p:nvPr/>
        </p:nvSpPr>
        <p:spPr>
          <a:xfrm>
            <a:off x="7380183" y="4957691"/>
            <a:ext cx="255198" cy="246221"/>
          </a:xfrm>
          <a:prstGeom prst="rect">
            <a:avLst/>
          </a:prstGeom>
          <a:noFill/>
        </p:spPr>
        <p:txBody>
          <a:bodyPr wrap="none" rtlCol="0">
            <a:spAutoFit/>
          </a:bodyPr>
          <a:lstStyle/>
          <a:p>
            <a:r>
              <a:rPr lang="de-DE" sz="1000">
                <a:solidFill>
                  <a:schemeClr val="accent3"/>
                </a:solidFill>
              </a:rPr>
              <a:t>#</a:t>
            </a:r>
          </a:p>
        </p:txBody>
      </p:sp>
      <p:sp>
        <p:nvSpPr>
          <p:cNvPr id="190" name="Textfeld 189">
            <a:extLst>
              <a:ext uri="{FF2B5EF4-FFF2-40B4-BE49-F238E27FC236}">
                <a16:creationId xmlns:a16="http://schemas.microsoft.com/office/drawing/2014/main" id="{23E7C878-DA35-4FA4-8C00-FD976E9E6E8B}"/>
              </a:ext>
            </a:extLst>
          </p:cNvPr>
          <p:cNvSpPr txBox="1"/>
          <p:nvPr/>
        </p:nvSpPr>
        <p:spPr>
          <a:xfrm>
            <a:off x="8219994" y="5031517"/>
            <a:ext cx="255198" cy="246221"/>
          </a:xfrm>
          <a:prstGeom prst="rect">
            <a:avLst/>
          </a:prstGeom>
          <a:noFill/>
        </p:spPr>
        <p:txBody>
          <a:bodyPr wrap="none" rtlCol="0">
            <a:spAutoFit/>
          </a:bodyPr>
          <a:lstStyle/>
          <a:p>
            <a:r>
              <a:rPr lang="de-DE" sz="1000">
                <a:solidFill>
                  <a:schemeClr val="accent3"/>
                </a:solidFill>
              </a:rPr>
              <a:t>#</a:t>
            </a:r>
          </a:p>
        </p:txBody>
      </p:sp>
      <p:sp>
        <p:nvSpPr>
          <p:cNvPr id="191" name="Textfeld 190">
            <a:extLst>
              <a:ext uri="{FF2B5EF4-FFF2-40B4-BE49-F238E27FC236}">
                <a16:creationId xmlns:a16="http://schemas.microsoft.com/office/drawing/2014/main" id="{B14C51B1-A42F-4CAA-A19A-9E2D7072BBE1}"/>
              </a:ext>
            </a:extLst>
          </p:cNvPr>
          <p:cNvSpPr txBox="1"/>
          <p:nvPr/>
        </p:nvSpPr>
        <p:spPr>
          <a:xfrm>
            <a:off x="8558248" y="5106737"/>
            <a:ext cx="255198" cy="246221"/>
          </a:xfrm>
          <a:prstGeom prst="rect">
            <a:avLst/>
          </a:prstGeom>
          <a:noFill/>
        </p:spPr>
        <p:txBody>
          <a:bodyPr wrap="none" rtlCol="0">
            <a:spAutoFit/>
          </a:bodyPr>
          <a:lstStyle/>
          <a:p>
            <a:r>
              <a:rPr lang="de-DE" sz="1000">
                <a:solidFill>
                  <a:schemeClr val="accent3"/>
                </a:solidFill>
              </a:rPr>
              <a:t>#</a:t>
            </a:r>
          </a:p>
        </p:txBody>
      </p:sp>
      <p:sp>
        <p:nvSpPr>
          <p:cNvPr id="192" name="Textfeld 191">
            <a:extLst>
              <a:ext uri="{FF2B5EF4-FFF2-40B4-BE49-F238E27FC236}">
                <a16:creationId xmlns:a16="http://schemas.microsoft.com/office/drawing/2014/main" id="{EC8EF62E-9234-4702-AAEA-0AF216AEF2CA}"/>
              </a:ext>
            </a:extLst>
          </p:cNvPr>
          <p:cNvSpPr txBox="1"/>
          <p:nvPr/>
        </p:nvSpPr>
        <p:spPr>
          <a:xfrm>
            <a:off x="8815099" y="5113905"/>
            <a:ext cx="255198" cy="246221"/>
          </a:xfrm>
          <a:prstGeom prst="rect">
            <a:avLst/>
          </a:prstGeom>
          <a:noFill/>
        </p:spPr>
        <p:txBody>
          <a:bodyPr wrap="none" rtlCol="0">
            <a:spAutoFit/>
          </a:bodyPr>
          <a:lstStyle/>
          <a:p>
            <a:r>
              <a:rPr lang="de-DE" sz="1000">
                <a:solidFill>
                  <a:schemeClr val="accent3"/>
                </a:solidFill>
              </a:rPr>
              <a:t>#</a:t>
            </a:r>
          </a:p>
        </p:txBody>
      </p:sp>
      <p:sp>
        <p:nvSpPr>
          <p:cNvPr id="193" name="Textfeld 192">
            <a:extLst>
              <a:ext uri="{FF2B5EF4-FFF2-40B4-BE49-F238E27FC236}">
                <a16:creationId xmlns:a16="http://schemas.microsoft.com/office/drawing/2014/main" id="{2ADCF2D1-0A26-4076-AF50-4DB3CBEE08AD}"/>
              </a:ext>
            </a:extLst>
          </p:cNvPr>
          <p:cNvSpPr txBox="1"/>
          <p:nvPr/>
        </p:nvSpPr>
        <p:spPr>
          <a:xfrm>
            <a:off x="9152768" y="5141107"/>
            <a:ext cx="255198" cy="246221"/>
          </a:xfrm>
          <a:prstGeom prst="rect">
            <a:avLst/>
          </a:prstGeom>
          <a:noFill/>
        </p:spPr>
        <p:txBody>
          <a:bodyPr wrap="none" rtlCol="0">
            <a:spAutoFit/>
          </a:bodyPr>
          <a:lstStyle/>
          <a:p>
            <a:r>
              <a:rPr lang="de-DE" sz="1000">
                <a:solidFill>
                  <a:schemeClr val="accent3"/>
                </a:solidFill>
              </a:rPr>
              <a:t>#</a:t>
            </a:r>
          </a:p>
        </p:txBody>
      </p:sp>
      <p:sp>
        <p:nvSpPr>
          <p:cNvPr id="194" name="Textfeld 193">
            <a:extLst>
              <a:ext uri="{FF2B5EF4-FFF2-40B4-BE49-F238E27FC236}">
                <a16:creationId xmlns:a16="http://schemas.microsoft.com/office/drawing/2014/main" id="{A0F1D49F-E18C-4E1C-A14F-DD0D0715036C}"/>
              </a:ext>
            </a:extLst>
          </p:cNvPr>
          <p:cNvSpPr txBox="1"/>
          <p:nvPr/>
        </p:nvSpPr>
        <p:spPr>
          <a:xfrm>
            <a:off x="9239265" y="5141107"/>
            <a:ext cx="255198" cy="246221"/>
          </a:xfrm>
          <a:prstGeom prst="rect">
            <a:avLst/>
          </a:prstGeom>
          <a:noFill/>
        </p:spPr>
        <p:txBody>
          <a:bodyPr wrap="none" rtlCol="0">
            <a:spAutoFit/>
          </a:bodyPr>
          <a:lstStyle/>
          <a:p>
            <a:r>
              <a:rPr lang="de-DE" sz="1000">
                <a:solidFill>
                  <a:schemeClr val="accent3"/>
                </a:solidFill>
              </a:rPr>
              <a:t>#</a:t>
            </a:r>
          </a:p>
        </p:txBody>
      </p:sp>
      <p:sp>
        <p:nvSpPr>
          <p:cNvPr id="195" name="Textfeld 194">
            <a:extLst>
              <a:ext uri="{FF2B5EF4-FFF2-40B4-BE49-F238E27FC236}">
                <a16:creationId xmlns:a16="http://schemas.microsoft.com/office/drawing/2014/main" id="{B0F5380D-CA39-47BE-A34A-67A5D96060DE}"/>
              </a:ext>
            </a:extLst>
          </p:cNvPr>
          <p:cNvSpPr txBox="1"/>
          <p:nvPr/>
        </p:nvSpPr>
        <p:spPr>
          <a:xfrm>
            <a:off x="9659212" y="5176811"/>
            <a:ext cx="255198" cy="246221"/>
          </a:xfrm>
          <a:prstGeom prst="rect">
            <a:avLst/>
          </a:prstGeom>
          <a:noFill/>
        </p:spPr>
        <p:txBody>
          <a:bodyPr wrap="none" rtlCol="0">
            <a:spAutoFit/>
          </a:bodyPr>
          <a:lstStyle/>
          <a:p>
            <a:r>
              <a:rPr lang="de-DE" sz="1000">
                <a:solidFill>
                  <a:schemeClr val="accent3"/>
                </a:solidFill>
              </a:rPr>
              <a:t>#</a:t>
            </a:r>
          </a:p>
        </p:txBody>
      </p:sp>
      <p:sp>
        <p:nvSpPr>
          <p:cNvPr id="196" name="Textfeld 195">
            <a:extLst>
              <a:ext uri="{FF2B5EF4-FFF2-40B4-BE49-F238E27FC236}">
                <a16:creationId xmlns:a16="http://schemas.microsoft.com/office/drawing/2014/main" id="{1F249CB0-7E5B-4218-93B6-27F3FC4643DF}"/>
              </a:ext>
            </a:extLst>
          </p:cNvPr>
          <p:cNvSpPr txBox="1"/>
          <p:nvPr/>
        </p:nvSpPr>
        <p:spPr>
          <a:xfrm>
            <a:off x="9740963" y="5181364"/>
            <a:ext cx="255198" cy="246221"/>
          </a:xfrm>
          <a:prstGeom prst="rect">
            <a:avLst/>
          </a:prstGeom>
          <a:noFill/>
        </p:spPr>
        <p:txBody>
          <a:bodyPr wrap="none" rtlCol="0">
            <a:spAutoFit/>
          </a:bodyPr>
          <a:lstStyle/>
          <a:p>
            <a:r>
              <a:rPr lang="de-DE" sz="1000">
                <a:solidFill>
                  <a:schemeClr val="accent3"/>
                </a:solidFill>
              </a:rPr>
              <a:t>#</a:t>
            </a:r>
          </a:p>
        </p:txBody>
      </p:sp>
      <p:sp>
        <p:nvSpPr>
          <p:cNvPr id="197" name="Textfeld 196">
            <a:extLst>
              <a:ext uri="{FF2B5EF4-FFF2-40B4-BE49-F238E27FC236}">
                <a16:creationId xmlns:a16="http://schemas.microsoft.com/office/drawing/2014/main" id="{5A814884-A623-4E83-9211-ECF21B9D0352}"/>
              </a:ext>
            </a:extLst>
          </p:cNvPr>
          <p:cNvSpPr txBox="1"/>
          <p:nvPr/>
        </p:nvSpPr>
        <p:spPr>
          <a:xfrm>
            <a:off x="9826898" y="5214459"/>
            <a:ext cx="255198" cy="246221"/>
          </a:xfrm>
          <a:prstGeom prst="rect">
            <a:avLst/>
          </a:prstGeom>
          <a:noFill/>
        </p:spPr>
        <p:txBody>
          <a:bodyPr wrap="none" rtlCol="0">
            <a:spAutoFit/>
          </a:bodyPr>
          <a:lstStyle/>
          <a:p>
            <a:r>
              <a:rPr lang="de-DE" sz="1000">
                <a:solidFill>
                  <a:schemeClr val="accent3"/>
                </a:solidFill>
              </a:rPr>
              <a:t>#</a:t>
            </a:r>
          </a:p>
        </p:txBody>
      </p:sp>
      <p:sp>
        <p:nvSpPr>
          <p:cNvPr id="198" name="Textfeld 197">
            <a:extLst>
              <a:ext uri="{FF2B5EF4-FFF2-40B4-BE49-F238E27FC236}">
                <a16:creationId xmlns:a16="http://schemas.microsoft.com/office/drawing/2014/main" id="{DB550EA6-6FB5-4FC2-93C4-8B0365E799C6}"/>
              </a:ext>
            </a:extLst>
          </p:cNvPr>
          <p:cNvSpPr txBox="1"/>
          <p:nvPr/>
        </p:nvSpPr>
        <p:spPr>
          <a:xfrm>
            <a:off x="10162726" y="5261592"/>
            <a:ext cx="255198" cy="246221"/>
          </a:xfrm>
          <a:prstGeom prst="rect">
            <a:avLst/>
          </a:prstGeom>
          <a:noFill/>
        </p:spPr>
        <p:txBody>
          <a:bodyPr wrap="none" rtlCol="0">
            <a:spAutoFit/>
          </a:bodyPr>
          <a:lstStyle/>
          <a:p>
            <a:r>
              <a:rPr lang="de-DE" sz="1000">
                <a:solidFill>
                  <a:schemeClr val="accent3"/>
                </a:solidFill>
              </a:rPr>
              <a:t>#</a:t>
            </a:r>
          </a:p>
        </p:txBody>
      </p:sp>
      <p:sp>
        <p:nvSpPr>
          <p:cNvPr id="199" name="Textfeld 198">
            <a:extLst>
              <a:ext uri="{FF2B5EF4-FFF2-40B4-BE49-F238E27FC236}">
                <a16:creationId xmlns:a16="http://schemas.microsoft.com/office/drawing/2014/main" id="{03E065E0-A221-47DB-B7DB-D20124673592}"/>
              </a:ext>
            </a:extLst>
          </p:cNvPr>
          <p:cNvSpPr txBox="1"/>
          <p:nvPr/>
        </p:nvSpPr>
        <p:spPr>
          <a:xfrm>
            <a:off x="10583671" y="5366002"/>
            <a:ext cx="255198" cy="246221"/>
          </a:xfrm>
          <a:prstGeom prst="rect">
            <a:avLst/>
          </a:prstGeom>
          <a:noFill/>
        </p:spPr>
        <p:txBody>
          <a:bodyPr wrap="none" rtlCol="0">
            <a:spAutoFit/>
          </a:bodyPr>
          <a:lstStyle/>
          <a:p>
            <a:r>
              <a:rPr lang="de-DE" sz="1000">
                <a:solidFill>
                  <a:schemeClr val="accent3"/>
                </a:solidFill>
              </a:rPr>
              <a:t>#</a:t>
            </a:r>
          </a:p>
        </p:txBody>
      </p:sp>
      <p:sp>
        <p:nvSpPr>
          <p:cNvPr id="200" name="Textfeld 199">
            <a:extLst>
              <a:ext uri="{FF2B5EF4-FFF2-40B4-BE49-F238E27FC236}">
                <a16:creationId xmlns:a16="http://schemas.microsoft.com/office/drawing/2014/main" id="{2B76C20D-FAAF-4FEE-B114-32A0C1582F0D}"/>
              </a:ext>
            </a:extLst>
          </p:cNvPr>
          <p:cNvSpPr txBox="1"/>
          <p:nvPr/>
        </p:nvSpPr>
        <p:spPr>
          <a:xfrm>
            <a:off x="10753413" y="5372876"/>
            <a:ext cx="255198" cy="246221"/>
          </a:xfrm>
          <a:prstGeom prst="rect">
            <a:avLst/>
          </a:prstGeom>
          <a:noFill/>
        </p:spPr>
        <p:txBody>
          <a:bodyPr wrap="none" rtlCol="0">
            <a:spAutoFit/>
          </a:bodyPr>
          <a:lstStyle/>
          <a:p>
            <a:r>
              <a:rPr lang="de-DE" sz="1000">
                <a:solidFill>
                  <a:schemeClr val="accent3"/>
                </a:solidFill>
              </a:rPr>
              <a:t>#</a:t>
            </a:r>
          </a:p>
        </p:txBody>
      </p:sp>
      <p:sp>
        <p:nvSpPr>
          <p:cNvPr id="201" name="Textfeld 200">
            <a:extLst>
              <a:ext uri="{FF2B5EF4-FFF2-40B4-BE49-F238E27FC236}">
                <a16:creationId xmlns:a16="http://schemas.microsoft.com/office/drawing/2014/main" id="{D502F0D9-EFD6-4B8D-9B6D-1A758F90DE10}"/>
              </a:ext>
            </a:extLst>
          </p:cNvPr>
          <p:cNvSpPr txBox="1"/>
          <p:nvPr/>
        </p:nvSpPr>
        <p:spPr>
          <a:xfrm>
            <a:off x="10838447" y="5383987"/>
            <a:ext cx="255198" cy="246221"/>
          </a:xfrm>
          <a:prstGeom prst="rect">
            <a:avLst/>
          </a:prstGeom>
          <a:noFill/>
        </p:spPr>
        <p:txBody>
          <a:bodyPr wrap="none" rtlCol="0">
            <a:spAutoFit/>
          </a:bodyPr>
          <a:lstStyle/>
          <a:p>
            <a:r>
              <a:rPr lang="de-DE" sz="1000">
                <a:solidFill>
                  <a:schemeClr val="accent3"/>
                </a:solidFill>
              </a:rPr>
              <a:t>#</a:t>
            </a:r>
          </a:p>
        </p:txBody>
      </p:sp>
      <p:sp>
        <p:nvSpPr>
          <p:cNvPr id="202" name="Textfeld 201">
            <a:extLst>
              <a:ext uri="{FF2B5EF4-FFF2-40B4-BE49-F238E27FC236}">
                <a16:creationId xmlns:a16="http://schemas.microsoft.com/office/drawing/2014/main" id="{F76DFE4E-84A1-4009-ACE6-252135C2F15A}"/>
              </a:ext>
            </a:extLst>
          </p:cNvPr>
          <p:cNvSpPr txBox="1"/>
          <p:nvPr/>
        </p:nvSpPr>
        <p:spPr>
          <a:xfrm>
            <a:off x="11091407" y="5417611"/>
            <a:ext cx="255198" cy="246221"/>
          </a:xfrm>
          <a:prstGeom prst="rect">
            <a:avLst/>
          </a:prstGeom>
          <a:noFill/>
        </p:spPr>
        <p:txBody>
          <a:bodyPr wrap="none" rtlCol="0">
            <a:spAutoFit/>
          </a:bodyPr>
          <a:lstStyle/>
          <a:p>
            <a:r>
              <a:rPr lang="de-DE" sz="1000">
                <a:solidFill>
                  <a:schemeClr val="accent3"/>
                </a:solidFill>
              </a:rPr>
              <a:t>#</a:t>
            </a:r>
          </a:p>
        </p:txBody>
      </p:sp>
      <p:sp>
        <p:nvSpPr>
          <p:cNvPr id="203" name="Textfeld 202">
            <a:extLst>
              <a:ext uri="{FF2B5EF4-FFF2-40B4-BE49-F238E27FC236}">
                <a16:creationId xmlns:a16="http://schemas.microsoft.com/office/drawing/2014/main" id="{05700C5F-8B53-4684-ACD2-F48BB23E5AA0}"/>
              </a:ext>
            </a:extLst>
          </p:cNvPr>
          <p:cNvSpPr txBox="1"/>
          <p:nvPr/>
        </p:nvSpPr>
        <p:spPr>
          <a:xfrm>
            <a:off x="11345717" y="5482962"/>
            <a:ext cx="255198" cy="246221"/>
          </a:xfrm>
          <a:prstGeom prst="rect">
            <a:avLst/>
          </a:prstGeom>
          <a:noFill/>
        </p:spPr>
        <p:txBody>
          <a:bodyPr wrap="none" rtlCol="0">
            <a:spAutoFit/>
          </a:bodyPr>
          <a:lstStyle/>
          <a:p>
            <a:r>
              <a:rPr lang="de-DE" sz="1000">
                <a:solidFill>
                  <a:schemeClr val="accent3"/>
                </a:solidFill>
              </a:rPr>
              <a:t>#</a:t>
            </a:r>
          </a:p>
        </p:txBody>
      </p:sp>
      <p:sp>
        <p:nvSpPr>
          <p:cNvPr id="204" name="Textfeld 203">
            <a:extLst>
              <a:ext uri="{FF2B5EF4-FFF2-40B4-BE49-F238E27FC236}">
                <a16:creationId xmlns:a16="http://schemas.microsoft.com/office/drawing/2014/main" id="{B2B8A3D4-FE92-40BA-991B-49E053CB16D1}"/>
              </a:ext>
            </a:extLst>
          </p:cNvPr>
          <p:cNvSpPr txBox="1"/>
          <p:nvPr/>
        </p:nvSpPr>
        <p:spPr>
          <a:xfrm>
            <a:off x="11429459" y="5539869"/>
            <a:ext cx="255198" cy="246221"/>
          </a:xfrm>
          <a:prstGeom prst="rect">
            <a:avLst/>
          </a:prstGeom>
          <a:noFill/>
        </p:spPr>
        <p:txBody>
          <a:bodyPr wrap="none" rtlCol="0">
            <a:spAutoFit/>
          </a:bodyPr>
          <a:lstStyle/>
          <a:p>
            <a:r>
              <a:rPr lang="de-DE" sz="1000">
                <a:solidFill>
                  <a:schemeClr val="accent3"/>
                </a:solidFill>
              </a:rPr>
              <a:t>#</a:t>
            </a:r>
          </a:p>
        </p:txBody>
      </p:sp>
      <p:sp>
        <p:nvSpPr>
          <p:cNvPr id="205" name="Textfeld 204">
            <a:extLst>
              <a:ext uri="{FF2B5EF4-FFF2-40B4-BE49-F238E27FC236}">
                <a16:creationId xmlns:a16="http://schemas.microsoft.com/office/drawing/2014/main" id="{BE71A9C1-53B3-4DD8-8435-F0CE0FD445D5}"/>
              </a:ext>
            </a:extLst>
          </p:cNvPr>
          <p:cNvSpPr txBox="1"/>
          <p:nvPr/>
        </p:nvSpPr>
        <p:spPr>
          <a:xfrm>
            <a:off x="11269763" y="5475884"/>
            <a:ext cx="234360" cy="246221"/>
          </a:xfrm>
          <a:prstGeom prst="rect">
            <a:avLst/>
          </a:prstGeom>
          <a:noFill/>
        </p:spPr>
        <p:txBody>
          <a:bodyPr wrap="none" rtlCol="0">
            <a:spAutoFit/>
          </a:bodyPr>
          <a:lstStyle/>
          <a:p>
            <a:pPr algn="ctr"/>
            <a:r>
              <a:rPr lang="de-DE" sz="1000"/>
              <a:t>*</a:t>
            </a:r>
          </a:p>
        </p:txBody>
      </p:sp>
      <p:sp>
        <p:nvSpPr>
          <p:cNvPr id="206" name="Textfeld 205">
            <a:extLst>
              <a:ext uri="{FF2B5EF4-FFF2-40B4-BE49-F238E27FC236}">
                <a16:creationId xmlns:a16="http://schemas.microsoft.com/office/drawing/2014/main" id="{A0C712C2-227C-47F5-9D5B-4A843F6379B1}"/>
              </a:ext>
            </a:extLst>
          </p:cNvPr>
          <p:cNvSpPr txBox="1"/>
          <p:nvPr/>
        </p:nvSpPr>
        <p:spPr>
          <a:xfrm>
            <a:off x="11265756" y="5522732"/>
            <a:ext cx="255198" cy="246221"/>
          </a:xfrm>
          <a:prstGeom prst="rect">
            <a:avLst/>
          </a:prstGeom>
          <a:noFill/>
        </p:spPr>
        <p:txBody>
          <a:bodyPr wrap="none" rtlCol="0">
            <a:spAutoFit/>
          </a:bodyPr>
          <a:lstStyle/>
          <a:p>
            <a:r>
              <a:rPr lang="de-DE" sz="1000">
                <a:solidFill>
                  <a:schemeClr val="accent3"/>
                </a:solidFill>
              </a:rPr>
              <a:t>#</a:t>
            </a:r>
          </a:p>
        </p:txBody>
      </p:sp>
      <p:sp>
        <p:nvSpPr>
          <p:cNvPr id="207" name="Textfeld 206">
            <a:extLst>
              <a:ext uri="{FF2B5EF4-FFF2-40B4-BE49-F238E27FC236}">
                <a16:creationId xmlns:a16="http://schemas.microsoft.com/office/drawing/2014/main" id="{B6173267-12EF-4751-A189-1165D438DFAF}"/>
              </a:ext>
            </a:extLst>
          </p:cNvPr>
          <p:cNvSpPr txBox="1"/>
          <p:nvPr/>
        </p:nvSpPr>
        <p:spPr>
          <a:xfrm>
            <a:off x="3590627" y="4408019"/>
            <a:ext cx="234360" cy="246221"/>
          </a:xfrm>
          <a:prstGeom prst="rect">
            <a:avLst/>
          </a:prstGeom>
          <a:noFill/>
        </p:spPr>
        <p:txBody>
          <a:bodyPr wrap="none" rtlCol="0">
            <a:spAutoFit/>
          </a:bodyPr>
          <a:lstStyle/>
          <a:p>
            <a:pPr algn="ctr"/>
            <a:r>
              <a:rPr lang="de-DE" sz="1000"/>
              <a:t>*</a:t>
            </a:r>
          </a:p>
        </p:txBody>
      </p:sp>
      <p:sp>
        <p:nvSpPr>
          <p:cNvPr id="208" name="Textfeld 207">
            <a:extLst>
              <a:ext uri="{FF2B5EF4-FFF2-40B4-BE49-F238E27FC236}">
                <a16:creationId xmlns:a16="http://schemas.microsoft.com/office/drawing/2014/main" id="{34CBAD30-5CCB-4B40-9707-F13BE7495E4D}"/>
              </a:ext>
            </a:extLst>
          </p:cNvPr>
          <p:cNvSpPr txBox="1"/>
          <p:nvPr/>
        </p:nvSpPr>
        <p:spPr>
          <a:xfrm>
            <a:off x="2323315" y="3998746"/>
            <a:ext cx="234360" cy="246221"/>
          </a:xfrm>
          <a:prstGeom prst="rect">
            <a:avLst/>
          </a:prstGeom>
          <a:noFill/>
        </p:spPr>
        <p:txBody>
          <a:bodyPr wrap="none" rtlCol="0">
            <a:spAutoFit/>
          </a:bodyPr>
          <a:lstStyle/>
          <a:p>
            <a:pPr algn="ctr"/>
            <a:r>
              <a:rPr lang="de-DE" sz="1000"/>
              <a:t>*</a:t>
            </a:r>
          </a:p>
        </p:txBody>
      </p:sp>
      <p:sp>
        <p:nvSpPr>
          <p:cNvPr id="209" name="Textfeld 208">
            <a:extLst>
              <a:ext uri="{FF2B5EF4-FFF2-40B4-BE49-F238E27FC236}">
                <a16:creationId xmlns:a16="http://schemas.microsoft.com/office/drawing/2014/main" id="{D6FFC6EB-A5DA-4393-B087-B0CE238A975D}"/>
              </a:ext>
            </a:extLst>
          </p:cNvPr>
          <p:cNvSpPr txBox="1"/>
          <p:nvPr/>
        </p:nvSpPr>
        <p:spPr>
          <a:xfrm>
            <a:off x="1652506" y="3553851"/>
            <a:ext cx="234360" cy="246221"/>
          </a:xfrm>
          <a:prstGeom prst="rect">
            <a:avLst/>
          </a:prstGeom>
          <a:noFill/>
        </p:spPr>
        <p:txBody>
          <a:bodyPr wrap="none" rtlCol="0">
            <a:spAutoFit/>
          </a:bodyPr>
          <a:lstStyle/>
          <a:p>
            <a:pPr algn="ctr"/>
            <a:r>
              <a:rPr lang="de-DE" sz="1000"/>
              <a:t>*</a:t>
            </a:r>
          </a:p>
        </p:txBody>
      </p:sp>
      <p:sp>
        <p:nvSpPr>
          <p:cNvPr id="210" name="Textfeld 209">
            <a:extLst>
              <a:ext uri="{FF2B5EF4-FFF2-40B4-BE49-F238E27FC236}">
                <a16:creationId xmlns:a16="http://schemas.microsoft.com/office/drawing/2014/main" id="{853E2C71-672A-4DC0-98AA-77BEDDCE0055}"/>
              </a:ext>
            </a:extLst>
          </p:cNvPr>
          <p:cNvSpPr txBox="1"/>
          <p:nvPr/>
        </p:nvSpPr>
        <p:spPr>
          <a:xfrm>
            <a:off x="1397024" y="3400466"/>
            <a:ext cx="234360" cy="246221"/>
          </a:xfrm>
          <a:prstGeom prst="rect">
            <a:avLst/>
          </a:prstGeom>
          <a:noFill/>
        </p:spPr>
        <p:txBody>
          <a:bodyPr wrap="none" rtlCol="0">
            <a:spAutoFit/>
          </a:bodyPr>
          <a:lstStyle/>
          <a:p>
            <a:pPr algn="ctr"/>
            <a:r>
              <a:rPr lang="de-DE" sz="1000"/>
              <a:t>*</a:t>
            </a:r>
          </a:p>
        </p:txBody>
      </p:sp>
      <p:sp>
        <p:nvSpPr>
          <p:cNvPr id="211" name="Textfeld 210">
            <a:extLst>
              <a:ext uri="{FF2B5EF4-FFF2-40B4-BE49-F238E27FC236}">
                <a16:creationId xmlns:a16="http://schemas.microsoft.com/office/drawing/2014/main" id="{333A2BF9-F566-45E5-A38E-9E3936B5CC40}"/>
              </a:ext>
            </a:extLst>
          </p:cNvPr>
          <p:cNvSpPr txBox="1"/>
          <p:nvPr/>
        </p:nvSpPr>
        <p:spPr>
          <a:xfrm>
            <a:off x="5274313" y="4671377"/>
            <a:ext cx="234360" cy="246221"/>
          </a:xfrm>
          <a:prstGeom prst="rect">
            <a:avLst/>
          </a:prstGeom>
          <a:noFill/>
        </p:spPr>
        <p:txBody>
          <a:bodyPr wrap="none" rtlCol="0">
            <a:spAutoFit/>
          </a:bodyPr>
          <a:lstStyle/>
          <a:p>
            <a:pPr algn="ctr"/>
            <a:r>
              <a:rPr lang="de-DE" sz="1000"/>
              <a:t>*</a:t>
            </a:r>
          </a:p>
        </p:txBody>
      </p:sp>
      <p:sp>
        <p:nvSpPr>
          <p:cNvPr id="212" name="Textfeld 211">
            <a:extLst>
              <a:ext uri="{FF2B5EF4-FFF2-40B4-BE49-F238E27FC236}">
                <a16:creationId xmlns:a16="http://schemas.microsoft.com/office/drawing/2014/main" id="{51D68C69-3D1D-4D41-A5E0-44E18086A439}"/>
              </a:ext>
            </a:extLst>
          </p:cNvPr>
          <p:cNvSpPr txBox="1"/>
          <p:nvPr/>
        </p:nvSpPr>
        <p:spPr>
          <a:xfrm>
            <a:off x="5360610" y="4677764"/>
            <a:ext cx="234360" cy="246221"/>
          </a:xfrm>
          <a:prstGeom prst="rect">
            <a:avLst/>
          </a:prstGeom>
          <a:noFill/>
        </p:spPr>
        <p:txBody>
          <a:bodyPr wrap="none" rtlCol="0">
            <a:spAutoFit/>
          </a:bodyPr>
          <a:lstStyle/>
          <a:p>
            <a:pPr algn="ctr"/>
            <a:r>
              <a:rPr lang="de-DE" sz="1000"/>
              <a:t>*</a:t>
            </a:r>
          </a:p>
        </p:txBody>
      </p:sp>
      <p:sp>
        <p:nvSpPr>
          <p:cNvPr id="213" name="Textfeld 212">
            <a:extLst>
              <a:ext uri="{FF2B5EF4-FFF2-40B4-BE49-F238E27FC236}">
                <a16:creationId xmlns:a16="http://schemas.microsoft.com/office/drawing/2014/main" id="{608C2E58-918A-4A3B-ACBB-DCC9B96BA1D1}"/>
              </a:ext>
            </a:extLst>
          </p:cNvPr>
          <p:cNvSpPr txBox="1"/>
          <p:nvPr/>
        </p:nvSpPr>
        <p:spPr>
          <a:xfrm>
            <a:off x="6203357" y="4797832"/>
            <a:ext cx="234360" cy="246221"/>
          </a:xfrm>
          <a:prstGeom prst="rect">
            <a:avLst/>
          </a:prstGeom>
          <a:noFill/>
        </p:spPr>
        <p:txBody>
          <a:bodyPr wrap="none" rtlCol="0">
            <a:spAutoFit/>
          </a:bodyPr>
          <a:lstStyle/>
          <a:p>
            <a:pPr algn="ctr"/>
            <a:r>
              <a:rPr lang="de-DE" sz="1000"/>
              <a:t>*</a:t>
            </a:r>
          </a:p>
        </p:txBody>
      </p:sp>
      <p:sp>
        <p:nvSpPr>
          <p:cNvPr id="214" name="Textfeld 213">
            <a:extLst>
              <a:ext uri="{FF2B5EF4-FFF2-40B4-BE49-F238E27FC236}">
                <a16:creationId xmlns:a16="http://schemas.microsoft.com/office/drawing/2014/main" id="{BA84D0D6-B7DB-40B3-9132-475E3AF6F536}"/>
              </a:ext>
            </a:extLst>
          </p:cNvPr>
          <p:cNvSpPr txBox="1"/>
          <p:nvPr/>
        </p:nvSpPr>
        <p:spPr>
          <a:xfrm>
            <a:off x="6289397" y="4803335"/>
            <a:ext cx="234360" cy="246221"/>
          </a:xfrm>
          <a:prstGeom prst="rect">
            <a:avLst/>
          </a:prstGeom>
          <a:noFill/>
        </p:spPr>
        <p:txBody>
          <a:bodyPr wrap="none" rtlCol="0">
            <a:spAutoFit/>
          </a:bodyPr>
          <a:lstStyle/>
          <a:p>
            <a:pPr algn="ctr"/>
            <a:r>
              <a:rPr lang="de-DE" sz="1000"/>
              <a:t>*</a:t>
            </a:r>
          </a:p>
        </p:txBody>
      </p:sp>
      <p:sp>
        <p:nvSpPr>
          <p:cNvPr id="215" name="Textfeld 214">
            <a:extLst>
              <a:ext uri="{FF2B5EF4-FFF2-40B4-BE49-F238E27FC236}">
                <a16:creationId xmlns:a16="http://schemas.microsoft.com/office/drawing/2014/main" id="{DD8D936E-FFCE-4535-A37F-7ED8ED5996A5}"/>
              </a:ext>
            </a:extLst>
          </p:cNvPr>
          <p:cNvSpPr txBox="1"/>
          <p:nvPr/>
        </p:nvSpPr>
        <p:spPr>
          <a:xfrm>
            <a:off x="6623037" y="4823094"/>
            <a:ext cx="234360" cy="246221"/>
          </a:xfrm>
          <a:prstGeom prst="rect">
            <a:avLst/>
          </a:prstGeom>
          <a:noFill/>
        </p:spPr>
        <p:txBody>
          <a:bodyPr wrap="none" rtlCol="0">
            <a:spAutoFit/>
          </a:bodyPr>
          <a:lstStyle/>
          <a:p>
            <a:pPr algn="ctr"/>
            <a:r>
              <a:rPr lang="de-DE" sz="1000"/>
              <a:t>*</a:t>
            </a:r>
          </a:p>
        </p:txBody>
      </p:sp>
      <p:sp>
        <p:nvSpPr>
          <p:cNvPr id="216" name="Textfeld 215">
            <a:extLst>
              <a:ext uri="{FF2B5EF4-FFF2-40B4-BE49-F238E27FC236}">
                <a16:creationId xmlns:a16="http://schemas.microsoft.com/office/drawing/2014/main" id="{3C21640D-7675-4CC6-A17F-2D31EEADC17D}"/>
              </a:ext>
            </a:extLst>
          </p:cNvPr>
          <p:cNvSpPr txBox="1"/>
          <p:nvPr/>
        </p:nvSpPr>
        <p:spPr>
          <a:xfrm>
            <a:off x="6875410" y="4875375"/>
            <a:ext cx="234360" cy="246221"/>
          </a:xfrm>
          <a:prstGeom prst="rect">
            <a:avLst/>
          </a:prstGeom>
          <a:noFill/>
        </p:spPr>
        <p:txBody>
          <a:bodyPr wrap="none" rtlCol="0">
            <a:spAutoFit/>
          </a:bodyPr>
          <a:lstStyle/>
          <a:p>
            <a:pPr algn="ctr"/>
            <a:r>
              <a:rPr lang="de-DE" sz="1000"/>
              <a:t>*</a:t>
            </a:r>
          </a:p>
        </p:txBody>
      </p:sp>
      <p:sp>
        <p:nvSpPr>
          <p:cNvPr id="217" name="Textfeld 216">
            <a:extLst>
              <a:ext uri="{FF2B5EF4-FFF2-40B4-BE49-F238E27FC236}">
                <a16:creationId xmlns:a16="http://schemas.microsoft.com/office/drawing/2014/main" id="{149ED391-F7E8-4478-95CA-247F01C05DDB}"/>
              </a:ext>
            </a:extLst>
          </p:cNvPr>
          <p:cNvSpPr txBox="1"/>
          <p:nvPr/>
        </p:nvSpPr>
        <p:spPr>
          <a:xfrm>
            <a:off x="7721066" y="4999015"/>
            <a:ext cx="234360" cy="246221"/>
          </a:xfrm>
          <a:prstGeom prst="rect">
            <a:avLst/>
          </a:prstGeom>
          <a:noFill/>
        </p:spPr>
        <p:txBody>
          <a:bodyPr wrap="none" rtlCol="0">
            <a:spAutoFit/>
          </a:bodyPr>
          <a:lstStyle/>
          <a:p>
            <a:pPr algn="ctr"/>
            <a:r>
              <a:rPr lang="de-DE" sz="1000"/>
              <a:t>*</a:t>
            </a:r>
          </a:p>
        </p:txBody>
      </p:sp>
      <p:sp>
        <p:nvSpPr>
          <p:cNvPr id="218" name="Textfeld 217">
            <a:extLst>
              <a:ext uri="{FF2B5EF4-FFF2-40B4-BE49-F238E27FC236}">
                <a16:creationId xmlns:a16="http://schemas.microsoft.com/office/drawing/2014/main" id="{67B61E2C-DB8F-4B99-BB5E-316A5D9C3577}"/>
              </a:ext>
            </a:extLst>
          </p:cNvPr>
          <p:cNvSpPr txBox="1"/>
          <p:nvPr/>
        </p:nvSpPr>
        <p:spPr>
          <a:xfrm>
            <a:off x="8647883" y="5109356"/>
            <a:ext cx="234360" cy="246221"/>
          </a:xfrm>
          <a:prstGeom prst="rect">
            <a:avLst/>
          </a:prstGeom>
          <a:noFill/>
        </p:spPr>
        <p:txBody>
          <a:bodyPr wrap="none" rtlCol="0">
            <a:spAutoFit/>
          </a:bodyPr>
          <a:lstStyle/>
          <a:p>
            <a:pPr algn="ctr"/>
            <a:r>
              <a:rPr lang="de-DE" sz="1000"/>
              <a:t>*</a:t>
            </a:r>
          </a:p>
        </p:txBody>
      </p:sp>
      <p:sp>
        <p:nvSpPr>
          <p:cNvPr id="219" name="Textfeld 218">
            <a:extLst>
              <a:ext uri="{FF2B5EF4-FFF2-40B4-BE49-F238E27FC236}">
                <a16:creationId xmlns:a16="http://schemas.microsoft.com/office/drawing/2014/main" id="{2F93EA6F-00E3-47D6-B4A9-EE80A2E51DDA}"/>
              </a:ext>
            </a:extLst>
          </p:cNvPr>
          <p:cNvSpPr txBox="1"/>
          <p:nvPr/>
        </p:nvSpPr>
        <p:spPr>
          <a:xfrm>
            <a:off x="8733849" y="5109356"/>
            <a:ext cx="234360" cy="246221"/>
          </a:xfrm>
          <a:prstGeom prst="rect">
            <a:avLst/>
          </a:prstGeom>
          <a:noFill/>
        </p:spPr>
        <p:txBody>
          <a:bodyPr wrap="none" rtlCol="0">
            <a:spAutoFit/>
          </a:bodyPr>
          <a:lstStyle/>
          <a:p>
            <a:pPr algn="ctr"/>
            <a:r>
              <a:rPr lang="de-DE" sz="1000"/>
              <a:t>*</a:t>
            </a:r>
          </a:p>
        </p:txBody>
      </p:sp>
      <p:sp>
        <p:nvSpPr>
          <p:cNvPr id="220" name="Textfeld 219">
            <a:extLst>
              <a:ext uri="{FF2B5EF4-FFF2-40B4-BE49-F238E27FC236}">
                <a16:creationId xmlns:a16="http://schemas.microsoft.com/office/drawing/2014/main" id="{78F57A4C-B5E6-4636-A38D-BF1271DB7518}"/>
              </a:ext>
            </a:extLst>
          </p:cNvPr>
          <p:cNvSpPr txBox="1"/>
          <p:nvPr/>
        </p:nvSpPr>
        <p:spPr>
          <a:xfrm>
            <a:off x="9322182" y="5148710"/>
            <a:ext cx="234360" cy="246221"/>
          </a:xfrm>
          <a:prstGeom prst="rect">
            <a:avLst/>
          </a:prstGeom>
          <a:noFill/>
        </p:spPr>
        <p:txBody>
          <a:bodyPr wrap="none" rtlCol="0">
            <a:spAutoFit/>
          </a:bodyPr>
          <a:lstStyle/>
          <a:p>
            <a:pPr algn="ctr"/>
            <a:r>
              <a:rPr lang="de-DE" sz="1000"/>
              <a:t>*</a:t>
            </a:r>
          </a:p>
        </p:txBody>
      </p:sp>
      <p:sp>
        <p:nvSpPr>
          <p:cNvPr id="221" name="Textfeld 220">
            <a:extLst>
              <a:ext uri="{FF2B5EF4-FFF2-40B4-BE49-F238E27FC236}">
                <a16:creationId xmlns:a16="http://schemas.microsoft.com/office/drawing/2014/main" id="{9CDDEEE2-2F97-4B44-A07A-7DEE6DA91013}"/>
              </a:ext>
            </a:extLst>
          </p:cNvPr>
          <p:cNvSpPr txBox="1"/>
          <p:nvPr/>
        </p:nvSpPr>
        <p:spPr>
          <a:xfrm>
            <a:off x="10083052" y="5252730"/>
            <a:ext cx="234360" cy="246221"/>
          </a:xfrm>
          <a:prstGeom prst="rect">
            <a:avLst/>
          </a:prstGeom>
          <a:noFill/>
        </p:spPr>
        <p:txBody>
          <a:bodyPr wrap="none" rtlCol="0">
            <a:spAutoFit/>
          </a:bodyPr>
          <a:lstStyle/>
          <a:p>
            <a:pPr algn="ctr"/>
            <a:r>
              <a:rPr lang="de-DE" sz="1000"/>
              <a:t>*</a:t>
            </a:r>
          </a:p>
        </p:txBody>
      </p:sp>
      <p:sp>
        <p:nvSpPr>
          <p:cNvPr id="222" name="Textfeld 221">
            <a:extLst>
              <a:ext uri="{FF2B5EF4-FFF2-40B4-BE49-F238E27FC236}">
                <a16:creationId xmlns:a16="http://schemas.microsoft.com/office/drawing/2014/main" id="{A642F077-2B41-4C30-A128-9D8D06AA4C43}"/>
              </a:ext>
            </a:extLst>
          </p:cNvPr>
          <p:cNvSpPr txBox="1"/>
          <p:nvPr/>
        </p:nvSpPr>
        <p:spPr>
          <a:xfrm>
            <a:off x="10252794" y="5276918"/>
            <a:ext cx="234360" cy="246221"/>
          </a:xfrm>
          <a:prstGeom prst="rect">
            <a:avLst/>
          </a:prstGeom>
          <a:noFill/>
        </p:spPr>
        <p:txBody>
          <a:bodyPr wrap="none" rtlCol="0">
            <a:spAutoFit/>
          </a:bodyPr>
          <a:lstStyle/>
          <a:p>
            <a:pPr algn="ctr"/>
            <a:r>
              <a:rPr lang="de-DE" sz="1000"/>
              <a:t>*</a:t>
            </a:r>
          </a:p>
        </p:txBody>
      </p:sp>
      <p:sp>
        <p:nvSpPr>
          <p:cNvPr id="223" name="Textfeld 222">
            <a:extLst>
              <a:ext uri="{FF2B5EF4-FFF2-40B4-BE49-F238E27FC236}">
                <a16:creationId xmlns:a16="http://schemas.microsoft.com/office/drawing/2014/main" id="{8483844D-5286-4559-AA61-9FA5B5DB0059}"/>
              </a:ext>
            </a:extLst>
          </p:cNvPr>
          <p:cNvSpPr txBox="1"/>
          <p:nvPr/>
        </p:nvSpPr>
        <p:spPr>
          <a:xfrm>
            <a:off x="3132282" y="1755601"/>
            <a:ext cx="2614818" cy="276999"/>
          </a:xfrm>
          <a:prstGeom prst="rect">
            <a:avLst/>
          </a:prstGeom>
          <a:noFill/>
        </p:spPr>
        <p:txBody>
          <a:bodyPr wrap="none" rtlCol="0">
            <a:spAutoFit/>
          </a:bodyPr>
          <a:lstStyle/>
          <a:p>
            <a:r>
              <a:rPr lang="de-DE" sz="1200"/>
              <a:t>BTK </a:t>
            </a:r>
            <a:r>
              <a:rPr lang="de-DE" sz="1200" err="1"/>
              <a:t>discontinuation</a:t>
            </a:r>
            <a:r>
              <a:rPr lang="de-DE" sz="1200"/>
              <a:t> </a:t>
            </a:r>
            <a:r>
              <a:rPr lang="de-DE" sz="1200" err="1"/>
              <a:t>for</a:t>
            </a:r>
            <a:r>
              <a:rPr lang="de-DE" sz="1200"/>
              <a:t> </a:t>
            </a:r>
            <a:r>
              <a:rPr lang="de-DE" sz="1200" err="1"/>
              <a:t>progression</a:t>
            </a:r>
            <a:endParaRPr lang="de-DE" sz="1200"/>
          </a:p>
        </p:txBody>
      </p:sp>
      <p:sp>
        <p:nvSpPr>
          <p:cNvPr id="224" name="Textfeld 223">
            <a:extLst>
              <a:ext uri="{FF2B5EF4-FFF2-40B4-BE49-F238E27FC236}">
                <a16:creationId xmlns:a16="http://schemas.microsoft.com/office/drawing/2014/main" id="{A6F76201-F322-494B-84E3-9267D68ECDAA}"/>
              </a:ext>
            </a:extLst>
          </p:cNvPr>
          <p:cNvSpPr txBox="1"/>
          <p:nvPr/>
        </p:nvSpPr>
        <p:spPr>
          <a:xfrm>
            <a:off x="3132282" y="1930119"/>
            <a:ext cx="2677336" cy="276999"/>
          </a:xfrm>
          <a:prstGeom prst="rect">
            <a:avLst/>
          </a:prstGeom>
          <a:noFill/>
        </p:spPr>
        <p:txBody>
          <a:bodyPr wrap="none" rtlCol="0">
            <a:spAutoFit/>
          </a:bodyPr>
          <a:lstStyle/>
          <a:p>
            <a:r>
              <a:rPr lang="de-DE" sz="1200"/>
              <a:t>BTK </a:t>
            </a:r>
            <a:r>
              <a:rPr lang="de-DE" sz="1200" err="1"/>
              <a:t>discontinuation</a:t>
            </a:r>
            <a:r>
              <a:rPr lang="de-DE" sz="1200"/>
              <a:t> </a:t>
            </a:r>
            <a:r>
              <a:rPr lang="de-DE" sz="1200" err="1"/>
              <a:t>for</a:t>
            </a:r>
            <a:r>
              <a:rPr lang="de-DE" sz="1200"/>
              <a:t> </a:t>
            </a:r>
            <a:r>
              <a:rPr lang="de-DE" sz="1200" err="1"/>
              <a:t>toxicity</a:t>
            </a:r>
            <a:r>
              <a:rPr lang="de-DE" sz="1200"/>
              <a:t>/</a:t>
            </a:r>
            <a:r>
              <a:rPr lang="de-DE" sz="1200" err="1"/>
              <a:t>other</a:t>
            </a:r>
            <a:endParaRPr lang="de-DE" sz="1200"/>
          </a:p>
        </p:txBody>
      </p:sp>
      <p:sp>
        <p:nvSpPr>
          <p:cNvPr id="225" name="Textfeld 224">
            <a:extLst>
              <a:ext uri="{FF2B5EF4-FFF2-40B4-BE49-F238E27FC236}">
                <a16:creationId xmlns:a16="http://schemas.microsoft.com/office/drawing/2014/main" id="{9795F2B8-0B16-4DCF-87CA-86360AF95C1F}"/>
              </a:ext>
            </a:extLst>
          </p:cNvPr>
          <p:cNvSpPr txBox="1"/>
          <p:nvPr/>
        </p:nvSpPr>
        <p:spPr>
          <a:xfrm>
            <a:off x="3132282" y="2104637"/>
            <a:ext cx="893193" cy="276999"/>
          </a:xfrm>
          <a:prstGeom prst="rect">
            <a:avLst/>
          </a:prstGeom>
          <a:noFill/>
        </p:spPr>
        <p:txBody>
          <a:bodyPr wrap="none" rtlCol="0">
            <a:spAutoFit/>
          </a:bodyPr>
          <a:lstStyle/>
          <a:p>
            <a:r>
              <a:rPr lang="de-DE" sz="1200"/>
              <a:t>BTK naive</a:t>
            </a:r>
          </a:p>
        </p:txBody>
      </p:sp>
      <p:sp>
        <p:nvSpPr>
          <p:cNvPr id="226" name="Textfeld 225">
            <a:extLst>
              <a:ext uri="{FF2B5EF4-FFF2-40B4-BE49-F238E27FC236}">
                <a16:creationId xmlns:a16="http://schemas.microsoft.com/office/drawing/2014/main" id="{B77C05FB-D6FA-4C2A-ACC9-1FD73AF9F57D}"/>
              </a:ext>
            </a:extLst>
          </p:cNvPr>
          <p:cNvSpPr txBox="1"/>
          <p:nvPr/>
        </p:nvSpPr>
        <p:spPr>
          <a:xfrm>
            <a:off x="3132282" y="2279155"/>
            <a:ext cx="1513556" cy="276999"/>
          </a:xfrm>
          <a:prstGeom prst="rect">
            <a:avLst/>
          </a:prstGeom>
          <a:noFill/>
        </p:spPr>
        <p:txBody>
          <a:bodyPr wrap="none" rtlCol="0">
            <a:spAutoFit/>
          </a:bodyPr>
          <a:lstStyle/>
          <a:p>
            <a:r>
              <a:rPr lang="de-DE" sz="1200"/>
              <a:t>Prior BCL2 </a:t>
            </a:r>
            <a:r>
              <a:rPr lang="de-DE" sz="1200" err="1"/>
              <a:t>inhibitor</a:t>
            </a:r>
            <a:endParaRPr lang="de-DE" sz="1200"/>
          </a:p>
        </p:txBody>
      </p:sp>
      <p:sp>
        <p:nvSpPr>
          <p:cNvPr id="227" name="Textfeld 226">
            <a:extLst>
              <a:ext uri="{FF2B5EF4-FFF2-40B4-BE49-F238E27FC236}">
                <a16:creationId xmlns:a16="http://schemas.microsoft.com/office/drawing/2014/main" id="{3FB0E1CC-6947-43D0-968C-758F70D5A9AA}"/>
              </a:ext>
            </a:extLst>
          </p:cNvPr>
          <p:cNvSpPr txBox="1"/>
          <p:nvPr/>
        </p:nvSpPr>
        <p:spPr>
          <a:xfrm>
            <a:off x="3132282" y="2453671"/>
            <a:ext cx="1414170" cy="276999"/>
          </a:xfrm>
          <a:prstGeom prst="rect">
            <a:avLst/>
          </a:prstGeom>
          <a:noFill/>
        </p:spPr>
        <p:txBody>
          <a:bodyPr wrap="none" rtlCol="0">
            <a:spAutoFit/>
          </a:bodyPr>
          <a:lstStyle/>
          <a:p>
            <a:r>
              <a:rPr lang="de-DE" sz="1200"/>
              <a:t>BTK C481-mutant</a:t>
            </a:r>
          </a:p>
        </p:txBody>
      </p:sp>
    </p:spTree>
    <p:extLst>
      <p:ext uri="{BB962C8B-B14F-4D97-AF65-F5344CB8AC3E}">
        <p14:creationId xmlns:p14="http://schemas.microsoft.com/office/powerpoint/2010/main" val="292633825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Diagramm 14">
            <a:extLst>
              <a:ext uri="{FF2B5EF4-FFF2-40B4-BE49-F238E27FC236}">
                <a16:creationId xmlns:a16="http://schemas.microsoft.com/office/drawing/2014/main" id="{9CC19440-816F-44EE-9AD6-B1DE852B8C89}"/>
              </a:ext>
            </a:extLst>
          </p:cNvPr>
          <p:cNvGraphicFramePr/>
          <p:nvPr>
            <p:extLst>
              <p:ext uri="{D42A27DB-BD31-4B8C-83A1-F6EECF244321}">
                <p14:modId xmlns:p14="http://schemas.microsoft.com/office/powerpoint/2010/main" val="725872075"/>
              </p:ext>
            </p:extLst>
          </p:nvPr>
        </p:nvGraphicFramePr>
        <p:xfrm>
          <a:off x="6240463" y="1881303"/>
          <a:ext cx="5543549" cy="4541425"/>
        </p:xfrm>
        <a:graphic>
          <a:graphicData uri="http://schemas.openxmlformats.org/drawingml/2006/chart">
            <c:chart xmlns:c="http://schemas.openxmlformats.org/drawingml/2006/chart" xmlns:r="http://schemas.openxmlformats.org/officeDocument/2006/relationships" r:id="rId2"/>
          </a:graphicData>
        </a:graphic>
      </p:graphicFrame>
      <p:grpSp>
        <p:nvGrpSpPr>
          <p:cNvPr id="28" name="Gruppieren 27">
            <a:extLst>
              <a:ext uri="{FF2B5EF4-FFF2-40B4-BE49-F238E27FC236}">
                <a16:creationId xmlns:a16="http://schemas.microsoft.com/office/drawing/2014/main" id="{A9061BF9-ED9C-5F46-A47F-BD6CA30E57C7}"/>
              </a:ext>
            </a:extLst>
          </p:cNvPr>
          <p:cNvGrpSpPr/>
          <p:nvPr/>
        </p:nvGrpSpPr>
        <p:grpSpPr>
          <a:xfrm>
            <a:off x="7296150" y="1722605"/>
            <a:ext cx="4099953" cy="1419043"/>
            <a:chOff x="7296150" y="1925172"/>
            <a:chExt cx="4099953" cy="1159876"/>
          </a:xfrm>
        </p:grpSpPr>
        <p:sp>
          <p:nvSpPr>
            <p:cNvPr id="29" name="Textfeld 28">
              <a:extLst>
                <a:ext uri="{FF2B5EF4-FFF2-40B4-BE49-F238E27FC236}">
                  <a16:creationId xmlns:a16="http://schemas.microsoft.com/office/drawing/2014/main" id="{B1F7105C-DE7A-634E-B2A1-EF2582747A43}"/>
                </a:ext>
              </a:extLst>
            </p:cNvPr>
            <p:cNvSpPr txBox="1"/>
            <p:nvPr/>
          </p:nvSpPr>
          <p:spPr>
            <a:xfrm>
              <a:off x="7296150" y="1925172"/>
              <a:ext cx="581025" cy="261610"/>
            </a:xfrm>
            <a:prstGeom prst="rect">
              <a:avLst/>
            </a:prstGeom>
            <a:noFill/>
          </p:spPr>
          <p:txBody>
            <a:bodyPr wrap="square" rtlCol="0">
              <a:spAutoFit/>
            </a:bodyPr>
            <a:lstStyle/>
            <a:p>
              <a:r>
                <a:rPr lang="en-US" sz="1100"/>
                <a:t>n=139</a:t>
              </a:r>
            </a:p>
          </p:txBody>
        </p:sp>
        <p:sp>
          <p:nvSpPr>
            <p:cNvPr id="30" name="Textfeld 29">
              <a:extLst>
                <a:ext uri="{FF2B5EF4-FFF2-40B4-BE49-F238E27FC236}">
                  <a16:creationId xmlns:a16="http://schemas.microsoft.com/office/drawing/2014/main" id="{D7107779-C1EC-3C4F-A854-44427C06DB0C}"/>
                </a:ext>
              </a:extLst>
            </p:cNvPr>
            <p:cNvSpPr txBox="1"/>
            <p:nvPr/>
          </p:nvSpPr>
          <p:spPr>
            <a:xfrm>
              <a:off x="8497701" y="1925172"/>
              <a:ext cx="581025" cy="261610"/>
            </a:xfrm>
            <a:prstGeom prst="rect">
              <a:avLst/>
            </a:prstGeom>
            <a:noFill/>
          </p:spPr>
          <p:txBody>
            <a:bodyPr wrap="square" rtlCol="0">
              <a:spAutoFit/>
            </a:bodyPr>
            <a:lstStyle/>
            <a:p>
              <a:r>
                <a:rPr lang="en-US" sz="1100"/>
                <a:t>n=79</a:t>
              </a:r>
            </a:p>
          </p:txBody>
        </p:sp>
        <p:sp>
          <p:nvSpPr>
            <p:cNvPr id="36" name="Textfeld 35">
              <a:extLst>
                <a:ext uri="{FF2B5EF4-FFF2-40B4-BE49-F238E27FC236}">
                  <a16:creationId xmlns:a16="http://schemas.microsoft.com/office/drawing/2014/main" id="{087EEBD5-B093-6542-808B-CF4B9F0FCB85}"/>
                </a:ext>
              </a:extLst>
            </p:cNvPr>
            <p:cNvSpPr txBox="1"/>
            <p:nvPr/>
          </p:nvSpPr>
          <p:spPr>
            <a:xfrm>
              <a:off x="9651627" y="1925172"/>
              <a:ext cx="581025" cy="261610"/>
            </a:xfrm>
            <a:prstGeom prst="rect">
              <a:avLst/>
            </a:prstGeom>
            <a:noFill/>
          </p:spPr>
          <p:txBody>
            <a:bodyPr wrap="square" rtlCol="0">
              <a:spAutoFit/>
            </a:bodyPr>
            <a:lstStyle/>
            <a:p>
              <a:r>
                <a:rPr lang="en-US" sz="1100"/>
                <a:t>n=49</a:t>
              </a:r>
            </a:p>
          </p:txBody>
        </p:sp>
        <p:sp>
          <p:nvSpPr>
            <p:cNvPr id="37" name="Textfeld 36">
              <a:extLst>
                <a:ext uri="{FF2B5EF4-FFF2-40B4-BE49-F238E27FC236}">
                  <a16:creationId xmlns:a16="http://schemas.microsoft.com/office/drawing/2014/main" id="{A1E5D249-7C89-004B-A0CD-DE2D69F17ABD}"/>
                </a:ext>
              </a:extLst>
            </p:cNvPr>
            <p:cNvSpPr txBox="1"/>
            <p:nvPr/>
          </p:nvSpPr>
          <p:spPr>
            <a:xfrm>
              <a:off x="10815078" y="1925172"/>
              <a:ext cx="581025" cy="261610"/>
            </a:xfrm>
            <a:prstGeom prst="rect">
              <a:avLst/>
            </a:prstGeom>
            <a:noFill/>
          </p:spPr>
          <p:txBody>
            <a:bodyPr wrap="square" rtlCol="0">
              <a:spAutoFit/>
            </a:bodyPr>
            <a:lstStyle/>
            <a:p>
              <a:r>
                <a:rPr lang="en-US" sz="1100"/>
                <a:t>n=29</a:t>
              </a:r>
            </a:p>
          </p:txBody>
        </p:sp>
        <p:sp>
          <p:nvSpPr>
            <p:cNvPr id="38" name="Textfeld 37">
              <a:extLst>
                <a:ext uri="{FF2B5EF4-FFF2-40B4-BE49-F238E27FC236}">
                  <a16:creationId xmlns:a16="http://schemas.microsoft.com/office/drawing/2014/main" id="{60C2A447-8BC9-C844-8388-315E5869EB42}"/>
                </a:ext>
              </a:extLst>
            </p:cNvPr>
            <p:cNvSpPr txBox="1"/>
            <p:nvPr/>
          </p:nvSpPr>
          <p:spPr>
            <a:xfrm>
              <a:off x="7356708" y="2823438"/>
              <a:ext cx="483036" cy="261610"/>
            </a:xfrm>
            <a:prstGeom prst="rect">
              <a:avLst/>
            </a:prstGeom>
            <a:noFill/>
          </p:spPr>
          <p:txBody>
            <a:bodyPr wrap="square" rtlCol="0">
              <a:spAutoFit/>
            </a:bodyPr>
            <a:lstStyle/>
            <a:p>
              <a:r>
                <a:rPr lang="en-US" sz="1100">
                  <a:solidFill>
                    <a:schemeClr val="bg1"/>
                  </a:solidFill>
                </a:rPr>
                <a:t>63%</a:t>
              </a:r>
            </a:p>
          </p:txBody>
        </p:sp>
        <p:sp>
          <p:nvSpPr>
            <p:cNvPr id="39" name="Textfeld 38">
              <a:extLst>
                <a:ext uri="{FF2B5EF4-FFF2-40B4-BE49-F238E27FC236}">
                  <a16:creationId xmlns:a16="http://schemas.microsoft.com/office/drawing/2014/main" id="{628326A7-4DE6-6D47-A1B3-B038EEEA9C6B}"/>
                </a:ext>
              </a:extLst>
            </p:cNvPr>
            <p:cNvSpPr txBox="1"/>
            <p:nvPr/>
          </p:nvSpPr>
          <p:spPr>
            <a:xfrm>
              <a:off x="8529200" y="2732204"/>
              <a:ext cx="483036" cy="261610"/>
            </a:xfrm>
            <a:prstGeom prst="rect">
              <a:avLst/>
            </a:prstGeom>
            <a:noFill/>
          </p:spPr>
          <p:txBody>
            <a:bodyPr wrap="square" rtlCol="0">
              <a:spAutoFit/>
            </a:bodyPr>
            <a:lstStyle/>
            <a:p>
              <a:r>
                <a:rPr lang="en-US" sz="1100">
                  <a:solidFill>
                    <a:schemeClr val="bg1"/>
                  </a:solidFill>
                </a:rPr>
                <a:t>68%</a:t>
              </a:r>
            </a:p>
          </p:txBody>
        </p:sp>
        <p:sp>
          <p:nvSpPr>
            <p:cNvPr id="40" name="Textfeld 39">
              <a:extLst>
                <a:ext uri="{FF2B5EF4-FFF2-40B4-BE49-F238E27FC236}">
                  <a16:creationId xmlns:a16="http://schemas.microsoft.com/office/drawing/2014/main" id="{F1C4E46A-7161-4C45-9569-37BD4D50BE7D}"/>
                </a:ext>
              </a:extLst>
            </p:cNvPr>
            <p:cNvSpPr txBox="1"/>
            <p:nvPr/>
          </p:nvSpPr>
          <p:spPr>
            <a:xfrm>
              <a:off x="9679892" y="2645974"/>
              <a:ext cx="483036" cy="261610"/>
            </a:xfrm>
            <a:prstGeom prst="rect">
              <a:avLst/>
            </a:prstGeom>
            <a:noFill/>
          </p:spPr>
          <p:txBody>
            <a:bodyPr wrap="square" rtlCol="0">
              <a:spAutoFit/>
            </a:bodyPr>
            <a:lstStyle/>
            <a:p>
              <a:r>
                <a:rPr lang="en-US" sz="1100">
                  <a:solidFill>
                    <a:schemeClr val="bg1"/>
                  </a:solidFill>
                </a:rPr>
                <a:t>71%</a:t>
              </a:r>
            </a:p>
          </p:txBody>
        </p:sp>
        <p:sp>
          <p:nvSpPr>
            <p:cNvPr id="41" name="Textfeld 40">
              <a:extLst>
                <a:ext uri="{FF2B5EF4-FFF2-40B4-BE49-F238E27FC236}">
                  <a16:creationId xmlns:a16="http://schemas.microsoft.com/office/drawing/2014/main" id="{F51A8628-730A-A949-BE86-5782AC5F11FD}"/>
                </a:ext>
              </a:extLst>
            </p:cNvPr>
            <p:cNvSpPr txBox="1"/>
            <p:nvPr/>
          </p:nvSpPr>
          <p:spPr>
            <a:xfrm>
              <a:off x="10835497" y="2283209"/>
              <a:ext cx="483036" cy="261610"/>
            </a:xfrm>
            <a:prstGeom prst="rect">
              <a:avLst/>
            </a:prstGeom>
            <a:noFill/>
          </p:spPr>
          <p:txBody>
            <a:bodyPr wrap="square" rtlCol="0">
              <a:spAutoFit/>
            </a:bodyPr>
            <a:lstStyle/>
            <a:p>
              <a:r>
                <a:rPr lang="en-US" sz="1100">
                  <a:solidFill>
                    <a:schemeClr val="bg1"/>
                  </a:solidFill>
                </a:rPr>
                <a:t>86%</a:t>
              </a:r>
            </a:p>
          </p:txBody>
        </p:sp>
      </p:grpSp>
      <p:sp>
        <p:nvSpPr>
          <p:cNvPr id="5" name="object 5"/>
          <p:cNvSpPr txBox="1">
            <a:spLocks noGrp="1"/>
          </p:cNvSpPr>
          <p:nvPr>
            <p:ph type="title"/>
          </p:nvPr>
        </p:nvSpPr>
        <p:spPr/>
        <p:txBody>
          <a:bodyPr/>
          <a:lstStyle/>
          <a:p>
            <a:r>
              <a:rPr lang="en-GB"/>
              <a:t>Efficacy results and ORR</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Data at each timepoint includes the efficacy-evaluable CLL/SLL patients who had the opportunity to be followed for at least the indicated amount of time.</a:t>
            </a:r>
          </a:p>
          <a:p>
            <a:r>
              <a:rPr lang="en-US">
                <a:latin typeface="Arial" panose="020B0604020202020204" pitchFamily="34" charset="0"/>
                <a:cs typeface="Arial" panose="020B0604020202020204" pitchFamily="34" charset="0"/>
              </a:rPr>
              <a:t>CI, confidence interval; CLL/SLL, chronic lymphocytic leukemia/small lymphocytic lymphoma; CR, complete response; NE, not estimable; PD, progressive disease; PR, partial response; PR-L, partial response with lymphocytosis; SD, stable disease.</a:t>
            </a:r>
          </a:p>
          <a:p>
            <a:r>
              <a:rPr lang="en-US" b="1">
                <a:latin typeface="Arial" panose="020B0604020202020204" pitchFamily="34" charset="0"/>
                <a:cs typeface="Arial" panose="020B0604020202020204" pitchFamily="34" charset="0"/>
              </a:rPr>
              <a:t>Roeker L et al, Abstract EP633 presented at EHA 2021.</a:t>
            </a:r>
          </a:p>
        </p:txBody>
      </p:sp>
      <p:sp>
        <p:nvSpPr>
          <p:cNvPr id="2" name="Textplatzhalter 1">
            <a:extLst>
              <a:ext uri="{FF2B5EF4-FFF2-40B4-BE49-F238E27FC236}">
                <a16:creationId xmlns:a16="http://schemas.microsoft.com/office/drawing/2014/main" id="{002FF1D0-2BF8-DD48-A132-A1F27D26F8BF}"/>
              </a:ext>
            </a:extLst>
          </p:cNvPr>
          <p:cNvSpPr>
            <a:spLocks noGrp="1"/>
          </p:cNvSpPr>
          <p:nvPr>
            <p:ph type="body" sz="quarter" idx="12"/>
          </p:nvPr>
        </p:nvSpPr>
        <p:spPr/>
        <p:txBody>
          <a:bodyPr/>
          <a:lstStyle/>
          <a:p>
            <a:r>
              <a:rPr lang="de-DE" err="1"/>
              <a:t>Efficacy</a:t>
            </a:r>
            <a:r>
              <a:rPr lang="de-DE"/>
              <a:t> </a:t>
            </a:r>
            <a:r>
              <a:rPr lang="de-DE" err="1"/>
              <a:t>of</a:t>
            </a:r>
            <a:r>
              <a:rPr lang="de-DE"/>
              <a:t> </a:t>
            </a:r>
            <a:r>
              <a:rPr lang="de-DE" err="1"/>
              <a:t>pirtobrutinib</a:t>
            </a:r>
            <a:r>
              <a:rPr lang="de-DE"/>
              <a:t> in CLL/SLL</a:t>
            </a:r>
          </a:p>
        </p:txBody>
      </p:sp>
      <p:sp>
        <p:nvSpPr>
          <p:cNvPr id="3" name="Textplatzhalter 2">
            <a:extLst>
              <a:ext uri="{FF2B5EF4-FFF2-40B4-BE49-F238E27FC236}">
                <a16:creationId xmlns:a16="http://schemas.microsoft.com/office/drawing/2014/main" id="{603C0697-93D0-E746-A91D-12D706EFFB38}"/>
              </a:ext>
            </a:extLst>
          </p:cNvPr>
          <p:cNvSpPr>
            <a:spLocks noGrp="1"/>
          </p:cNvSpPr>
          <p:nvPr>
            <p:ph type="body" sz="quarter" idx="13"/>
          </p:nvPr>
        </p:nvSpPr>
        <p:spPr/>
        <p:txBody>
          <a:bodyPr/>
          <a:lstStyle/>
          <a:p>
            <a:r>
              <a:rPr lang="de-DE"/>
              <a:t>ORR </a:t>
            </a:r>
            <a:r>
              <a:rPr lang="de-DE" err="1"/>
              <a:t>increases</a:t>
            </a:r>
            <a:r>
              <a:rPr lang="de-DE"/>
              <a:t> </a:t>
            </a:r>
            <a:r>
              <a:rPr lang="de-DE" err="1"/>
              <a:t>over</a:t>
            </a:r>
            <a:r>
              <a:rPr lang="de-DE"/>
              <a:t> time</a:t>
            </a:r>
          </a:p>
        </p:txBody>
      </p:sp>
      <p:graphicFrame>
        <p:nvGraphicFramePr>
          <p:cNvPr id="12" name="Table 12">
            <a:extLst>
              <a:ext uri="{FF2B5EF4-FFF2-40B4-BE49-F238E27FC236}">
                <a16:creationId xmlns:a16="http://schemas.microsoft.com/office/drawing/2014/main" id="{48F6840E-E982-4463-A88B-CF77C5D90545}"/>
              </a:ext>
            </a:extLst>
          </p:cNvPr>
          <p:cNvGraphicFramePr>
            <a:graphicFrameLocks noGrp="1"/>
          </p:cNvGraphicFramePr>
          <p:nvPr>
            <p:extLst>
              <p:ext uri="{D42A27DB-BD31-4B8C-83A1-F6EECF244321}">
                <p14:modId xmlns:p14="http://schemas.microsoft.com/office/powerpoint/2010/main" val="2212145783"/>
              </p:ext>
            </p:extLst>
          </p:nvPr>
        </p:nvGraphicFramePr>
        <p:xfrm>
          <a:off x="416533" y="1807185"/>
          <a:ext cx="5526460" cy="4393592"/>
        </p:xfrm>
        <a:graphic>
          <a:graphicData uri="http://schemas.openxmlformats.org/drawingml/2006/table">
            <a:tbl>
              <a:tblPr firstRow="1" bandRow="1">
                <a:tableStyleId>{5C22544A-7EE6-4342-B048-85BDC9FD1C3A}</a:tableStyleId>
              </a:tblPr>
              <a:tblGrid>
                <a:gridCol w="3894210">
                  <a:extLst>
                    <a:ext uri="{9D8B030D-6E8A-4147-A177-3AD203B41FA5}">
                      <a16:colId xmlns:a16="http://schemas.microsoft.com/office/drawing/2014/main" val="1251910534"/>
                    </a:ext>
                  </a:extLst>
                </a:gridCol>
                <a:gridCol w="1632250">
                  <a:extLst>
                    <a:ext uri="{9D8B030D-6E8A-4147-A177-3AD203B41FA5}">
                      <a16:colId xmlns:a16="http://schemas.microsoft.com/office/drawing/2014/main" val="1649377942"/>
                    </a:ext>
                  </a:extLst>
                </a:gridCol>
              </a:tblGrid>
              <a:tr h="313828">
                <a:tc>
                  <a:txBody>
                    <a:bodyPr/>
                    <a:lstStyle/>
                    <a:p>
                      <a:r>
                        <a:rPr lang="en-US" sz="1400"/>
                        <a:t>Evaluable CLL/SLL patients</a:t>
                      </a:r>
                    </a:p>
                  </a:txBody>
                  <a:tcPr anchor="ctr"/>
                </a:tc>
                <a:tc>
                  <a:txBody>
                    <a:bodyPr/>
                    <a:lstStyle/>
                    <a:p>
                      <a:pPr algn="ctr"/>
                      <a:r>
                        <a:rPr lang="en-US" sz="1400"/>
                        <a:t>n=139</a:t>
                      </a:r>
                    </a:p>
                  </a:txBody>
                  <a:tcPr anchor="ctr"/>
                </a:tc>
                <a:extLst>
                  <a:ext uri="{0D108BD9-81ED-4DB2-BD59-A6C34878D82A}">
                    <a16:rowId xmlns:a16="http://schemas.microsoft.com/office/drawing/2014/main" val="2033641882"/>
                  </a:ext>
                </a:extLst>
              </a:tr>
              <a:tr h="313828">
                <a:tc>
                  <a:txBody>
                    <a:bodyPr/>
                    <a:lstStyle/>
                    <a:p>
                      <a:r>
                        <a:rPr lang="en-US" sz="1400" b="1"/>
                        <a:t>Overall response rate, % (95% CI)</a:t>
                      </a:r>
                    </a:p>
                  </a:txBody>
                  <a:tcPr anchor="ctr"/>
                </a:tc>
                <a:tc>
                  <a:txBody>
                    <a:bodyPr/>
                    <a:lstStyle/>
                    <a:p>
                      <a:pPr algn="ctr"/>
                      <a:r>
                        <a:rPr lang="en-US" sz="1400" b="1"/>
                        <a:t>63% (55-71%)</a:t>
                      </a:r>
                    </a:p>
                  </a:txBody>
                  <a:tcPr anchor="ctr"/>
                </a:tc>
                <a:extLst>
                  <a:ext uri="{0D108BD9-81ED-4DB2-BD59-A6C34878D82A}">
                    <a16:rowId xmlns:a16="http://schemas.microsoft.com/office/drawing/2014/main" val="1791316920"/>
                  </a:ext>
                </a:extLst>
              </a:tr>
              <a:tr h="313828">
                <a:tc>
                  <a:txBody>
                    <a:bodyPr/>
                    <a:lstStyle/>
                    <a:p>
                      <a:r>
                        <a:rPr lang="en-US" sz="1400" b="1"/>
                        <a:t>Best response</a:t>
                      </a:r>
                    </a:p>
                  </a:txBody>
                  <a:tcPr anchor="ctr"/>
                </a:tc>
                <a:tc>
                  <a:txBody>
                    <a:bodyPr/>
                    <a:lstStyle/>
                    <a:p>
                      <a:pPr algn="ctr"/>
                      <a:endParaRPr lang="en-US" sz="1400" b="1"/>
                    </a:p>
                  </a:txBody>
                  <a:tcPr anchor="ctr"/>
                </a:tc>
                <a:extLst>
                  <a:ext uri="{0D108BD9-81ED-4DB2-BD59-A6C34878D82A}">
                    <a16:rowId xmlns:a16="http://schemas.microsoft.com/office/drawing/2014/main" val="3927209461"/>
                  </a:ext>
                </a:extLst>
              </a:tr>
              <a:tr h="313828">
                <a:tc>
                  <a:txBody>
                    <a:bodyPr/>
                    <a:lstStyle/>
                    <a:p>
                      <a:pPr lvl="1"/>
                      <a:r>
                        <a:rPr lang="en-US" sz="1400"/>
                        <a:t>CR, n (%)</a:t>
                      </a:r>
                    </a:p>
                  </a:txBody>
                  <a:tcPr anchor="ctr"/>
                </a:tc>
                <a:tc>
                  <a:txBody>
                    <a:bodyPr/>
                    <a:lstStyle/>
                    <a:p>
                      <a:pPr algn="ctr"/>
                      <a:r>
                        <a:rPr lang="en-US" sz="1400"/>
                        <a:t>0</a:t>
                      </a:r>
                    </a:p>
                  </a:txBody>
                  <a:tcPr anchor="ctr"/>
                </a:tc>
                <a:extLst>
                  <a:ext uri="{0D108BD9-81ED-4DB2-BD59-A6C34878D82A}">
                    <a16:rowId xmlns:a16="http://schemas.microsoft.com/office/drawing/2014/main" val="2583986837"/>
                  </a:ext>
                </a:extLst>
              </a:tr>
              <a:tr h="313828">
                <a:tc>
                  <a:txBody>
                    <a:bodyPr/>
                    <a:lstStyle/>
                    <a:p>
                      <a:pPr lvl="1"/>
                      <a:r>
                        <a:rPr lang="en-US" sz="1400"/>
                        <a:t>PR, n (%)</a:t>
                      </a:r>
                    </a:p>
                  </a:txBody>
                  <a:tcPr anchor="ctr"/>
                </a:tc>
                <a:tc>
                  <a:txBody>
                    <a:bodyPr/>
                    <a:lstStyle/>
                    <a:p>
                      <a:pPr algn="ctr"/>
                      <a:r>
                        <a:rPr lang="en-US" sz="1400"/>
                        <a:t>69 (50%)</a:t>
                      </a:r>
                    </a:p>
                  </a:txBody>
                  <a:tcPr anchor="ctr"/>
                </a:tc>
                <a:extLst>
                  <a:ext uri="{0D108BD9-81ED-4DB2-BD59-A6C34878D82A}">
                    <a16:rowId xmlns:a16="http://schemas.microsoft.com/office/drawing/2014/main" val="3609119193"/>
                  </a:ext>
                </a:extLst>
              </a:tr>
              <a:tr h="313828">
                <a:tc>
                  <a:txBody>
                    <a:bodyPr/>
                    <a:lstStyle/>
                    <a:p>
                      <a:pPr lvl="1"/>
                      <a:r>
                        <a:rPr lang="en-US" sz="1400"/>
                        <a:t>PR-L, n (%)</a:t>
                      </a:r>
                    </a:p>
                  </a:txBody>
                  <a:tcPr anchor="ctr"/>
                </a:tc>
                <a:tc>
                  <a:txBody>
                    <a:bodyPr/>
                    <a:lstStyle/>
                    <a:p>
                      <a:pPr algn="ctr"/>
                      <a:r>
                        <a:rPr lang="en-US" sz="1400"/>
                        <a:t>19 (14%)</a:t>
                      </a:r>
                    </a:p>
                  </a:txBody>
                  <a:tcPr anchor="ctr"/>
                </a:tc>
                <a:extLst>
                  <a:ext uri="{0D108BD9-81ED-4DB2-BD59-A6C34878D82A}">
                    <a16:rowId xmlns:a16="http://schemas.microsoft.com/office/drawing/2014/main" val="4135665719"/>
                  </a:ext>
                </a:extLst>
              </a:tr>
              <a:tr h="313828">
                <a:tc>
                  <a:txBody>
                    <a:bodyPr/>
                    <a:lstStyle/>
                    <a:p>
                      <a:pPr lvl="1"/>
                      <a:r>
                        <a:rPr lang="en-US" sz="1400"/>
                        <a:t>SD, n (%)</a:t>
                      </a:r>
                    </a:p>
                  </a:txBody>
                  <a:tcPr anchor="ctr"/>
                </a:tc>
                <a:tc>
                  <a:txBody>
                    <a:bodyPr/>
                    <a:lstStyle/>
                    <a:p>
                      <a:pPr algn="ctr"/>
                      <a:r>
                        <a:rPr lang="en-US" sz="1400"/>
                        <a:t>45 (32%)</a:t>
                      </a:r>
                    </a:p>
                  </a:txBody>
                  <a:tcPr anchor="ctr"/>
                </a:tc>
                <a:extLst>
                  <a:ext uri="{0D108BD9-81ED-4DB2-BD59-A6C34878D82A}">
                    <a16:rowId xmlns:a16="http://schemas.microsoft.com/office/drawing/2014/main" val="314819719"/>
                  </a:ext>
                </a:extLst>
              </a:tr>
              <a:tr h="313828">
                <a:tc>
                  <a:txBody>
                    <a:bodyPr/>
                    <a:lstStyle/>
                    <a:p>
                      <a:r>
                        <a:rPr lang="en-US" sz="1400" b="1">
                          <a:solidFill>
                            <a:schemeClr val="bg1"/>
                          </a:solidFill>
                        </a:rPr>
                        <a:t>BTK pre-treated evaluable CLL/SLL patients</a:t>
                      </a:r>
                    </a:p>
                  </a:txBody>
                  <a:tcPr anchor="ctr">
                    <a:solidFill>
                      <a:schemeClr val="accent1"/>
                    </a:solidFill>
                  </a:tcPr>
                </a:tc>
                <a:tc>
                  <a:txBody>
                    <a:bodyPr/>
                    <a:lstStyle/>
                    <a:p>
                      <a:pPr algn="ctr"/>
                      <a:r>
                        <a:rPr lang="en-US" sz="1400" b="1">
                          <a:solidFill>
                            <a:schemeClr val="bg1"/>
                          </a:solidFill>
                        </a:rPr>
                        <a:t>n=121</a:t>
                      </a:r>
                    </a:p>
                  </a:txBody>
                  <a:tcPr anchor="ctr">
                    <a:solidFill>
                      <a:schemeClr val="accent1"/>
                    </a:solidFill>
                  </a:tcPr>
                </a:tc>
                <a:extLst>
                  <a:ext uri="{0D108BD9-81ED-4DB2-BD59-A6C34878D82A}">
                    <a16:rowId xmlns:a16="http://schemas.microsoft.com/office/drawing/2014/main" val="3015466451"/>
                  </a:ext>
                </a:extLst>
              </a:tr>
              <a:tr h="313828">
                <a:tc>
                  <a:txBody>
                    <a:bodyPr/>
                    <a:lstStyle/>
                    <a:p>
                      <a:r>
                        <a:rPr lang="en-US" sz="1400" b="1"/>
                        <a:t>Overall response rate, % (95% CI)</a:t>
                      </a:r>
                    </a:p>
                  </a:txBody>
                  <a:tcPr anchor="ctr"/>
                </a:tc>
                <a:tc>
                  <a:txBody>
                    <a:bodyPr/>
                    <a:lstStyle/>
                    <a:p>
                      <a:pPr algn="ctr"/>
                      <a:r>
                        <a:rPr lang="en-US" sz="1400" b="1"/>
                        <a:t>62% (53-71%)</a:t>
                      </a:r>
                    </a:p>
                  </a:txBody>
                  <a:tcPr anchor="ctr"/>
                </a:tc>
                <a:extLst>
                  <a:ext uri="{0D108BD9-81ED-4DB2-BD59-A6C34878D82A}">
                    <a16:rowId xmlns:a16="http://schemas.microsoft.com/office/drawing/2014/main" val="1595818155"/>
                  </a:ext>
                </a:extLst>
              </a:tr>
              <a:tr h="313828">
                <a:tc>
                  <a:txBody>
                    <a:bodyPr/>
                    <a:lstStyle/>
                    <a:p>
                      <a:r>
                        <a:rPr lang="en-US" sz="1400" b="1"/>
                        <a:t>Best response</a:t>
                      </a:r>
                    </a:p>
                  </a:txBody>
                  <a:tcPr anchor="ctr"/>
                </a:tc>
                <a:tc>
                  <a:txBody>
                    <a:bodyPr/>
                    <a:lstStyle/>
                    <a:p>
                      <a:pPr algn="ctr"/>
                      <a:endParaRPr lang="en-US" sz="1400" b="1"/>
                    </a:p>
                  </a:txBody>
                  <a:tcPr anchor="ctr"/>
                </a:tc>
                <a:extLst>
                  <a:ext uri="{0D108BD9-81ED-4DB2-BD59-A6C34878D82A}">
                    <a16:rowId xmlns:a16="http://schemas.microsoft.com/office/drawing/2014/main" val="1637146146"/>
                  </a:ext>
                </a:extLst>
              </a:tr>
              <a:tr h="313828">
                <a:tc>
                  <a:txBody>
                    <a:bodyPr/>
                    <a:lstStyle/>
                    <a:p>
                      <a:pPr lvl="1"/>
                      <a:r>
                        <a:rPr lang="en-US" sz="1400"/>
                        <a:t>CR, n (%)</a:t>
                      </a:r>
                    </a:p>
                  </a:txBody>
                  <a:tcPr anchor="ctr"/>
                </a:tc>
                <a:tc>
                  <a:txBody>
                    <a:bodyPr/>
                    <a:lstStyle/>
                    <a:p>
                      <a:pPr algn="ctr"/>
                      <a:r>
                        <a:rPr lang="en-US" sz="1400"/>
                        <a:t>0</a:t>
                      </a:r>
                    </a:p>
                  </a:txBody>
                  <a:tcPr anchor="ctr"/>
                </a:tc>
                <a:extLst>
                  <a:ext uri="{0D108BD9-81ED-4DB2-BD59-A6C34878D82A}">
                    <a16:rowId xmlns:a16="http://schemas.microsoft.com/office/drawing/2014/main" val="1617826983"/>
                  </a:ext>
                </a:extLst>
              </a:tr>
              <a:tr h="313828">
                <a:tc>
                  <a:txBody>
                    <a:bodyPr/>
                    <a:lstStyle/>
                    <a:p>
                      <a:pPr lvl="1"/>
                      <a:r>
                        <a:rPr lang="en-US" sz="1400"/>
                        <a:t>PR, n (%)</a:t>
                      </a:r>
                    </a:p>
                  </a:txBody>
                  <a:tcPr anchor="ctr"/>
                </a:tc>
                <a:tc>
                  <a:txBody>
                    <a:bodyPr/>
                    <a:lstStyle/>
                    <a:p>
                      <a:pPr algn="ctr"/>
                      <a:r>
                        <a:rPr lang="en-US" sz="1400"/>
                        <a:t>57 (47%)</a:t>
                      </a:r>
                    </a:p>
                  </a:txBody>
                  <a:tcPr anchor="ctr"/>
                </a:tc>
                <a:extLst>
                  <a:ext uri="{0D108BD9-81ED-4DB2-BD59-A6C34878D82A}">
                    <a16:rowId xmlns:a16="http://schemas.microsoft.com/office/drawing/2014/main" val="3935562578"/>
                  </a:ext>
                </a:extLst>
              </a:tr>
              <a:tr h="313828">
                <a:tc>
                  <a:txBody>
                    <a:bodyPr/>
                    <a:lstStyle/>
                    <a:p>
                      <a:pPr lvl="1"/>
                      <a:r>
                        <a:rPr lang="en-US" sz="1400"/>
                        <a:t>PR-L, n (%)</a:t>
                      </a:r>
                    </a:p>
                  </a:txBody>
                  <a:tcPr anchor="ctr"/>
                </a:tc>
                <a:tc>
                  <a:txBody>
                    <a:bodyPr/>
                    <a:lstStyle/>
                    <a:p>
                      <a:pPr algn="ctr"/>
                      <a:r>
                        <a:rPr lang="en-US" sz="1400"/>
                        <a:t>18 (15%)</a:t>
                      </a:r>
                    </a:p>
                  </a:txBody>
                  <a:tcPr anchor="ctr"/>
                </a:tc>
                <a:extLst>
                  <a:ext uri="{0D108BD9-81ED-4DB2-BD59-A6C34878D82A}">
                    <a16:rowId xmlns:a16="http://schemas.microsoft.com/office/drawing/2014/main" val="1876989996"/>
                  </a:ext>
                </a:extLst>
              </a:tr>
              <a:tr h="313828">
                <a:tc>
                  <a:txBody>
                    <a:bodyPr/>
                    <a:lstStyle/>
                    <a:p>
                      <a:pPr lvl="1"/>
                      <a:r>
                        <a:rPr lang="en-US" sz="1400"/>
                        <a:t>SD, n (%)</a:t>
                      </a:r>
                    </a:p>
                  </a:txBody>
                  <a:tcPr anchor="ctr"/>
                </a:tc>
                <a:tc>
                  <a:txBody>
                    <a:bodyPr/>
                    <a:lstStyle/>
                    <a:p>
                      <a:pPr algn="ctr"/>
                      <a:r>
                        <a:rPr lang="en-US" sz="1400"/>
                        <a:t>41 (34%)</a:t>
                      </a:r>
                    </a:p>
                  </a:txBody>
                  <a:tcPr anchor="ctr"/>
                </a:tc>
                <a:extLst>
                  <a:ext uri="{0D108BD9-81ED-4DB2-BD59-A6C34878D82A}">
                    <a16:rowId xmlns:a16="http://schemas.microsoft.com/office/drawing/2014/main" val="4082595532"/>
                  </a:ext>
                </a:extLst>
              </a:tr>
            </a:tbl>
          </a:graphicData>
        </a:graphic>
      </p:graphicFrame>
      <p:sp>
        <p:nvSpPr>
          <p:cNvPr id="31" name="Rechteck 1">
            <a:extLst>
              <a:ext uri="{FF2B5EF4-FFF2-40B4-BE49-F238E27FC236}">
                <a16:creationId xmlns:a16="http://schemas.microsoft.com/office/drawing/2014/main" id="{3B3F942A-1104-6A49-B028-1A29D4D80F38}"/>
              </a:ext>
            </a:extLst>
          </p:cNvPr>
          <p:cNvSpPr/>
          <p:nvPr/>
        </p:nvSpPr>
        <p:spPr>
          <a:xfrm>
            <a:off x="7382226" y="3182132"/>
            <a:ext cx="439200" cy="2032000"/>
          </a:xfrm>
          <a:custGeom>
            <a:avLst/>
            <a:gdLst>
              <a:gd name="connsiteX0" fmla="*/ 0 w 483036"/>
              <a:gd name="connsiteY0" fmla="*/ 0 h 2032000"/>
              <a:gd name="connsiteX1" fmla="*/ 483036 w 483036"/>
              <a:gd name="connsiteY1" fmla="*/ 0 h 2032000"/>
              <a:gd name="connsiteX2" fmla="*/ 483036 w 483036"/>
              <a:gd name="connsiteY2" fmla="*/ 2032000 h 2032000"/>
              <a:gd name="connsiteX3" fmla="*/ 0 w 483036"/>
              <a:gd name="connsiteY3" fmla="*/ 2032000 h 2032000"/>
              <a:gd name="connsiteX4" fmla="*/ 0 w 483036"/>
              <a:gd name="connsiteY4" fmla="*/ 0 h 2032000"/>
              <a:gd name="connsiteX0" fmla="*/ 0 w 483036"/>
              <a:gd name="connsiteY0" fmla="*/ 2032000 h 2123440"/>
              <a:gd name="connsiteX1" fmla="*/ 0 w 483036"/>
              <a:gd name="connsiteY1" fmla="*/ 0 h 2123440"/>
              <a:gd name="connsiteX2" fmla="*/ 483036 w 483036"/>
              <a:gd name="connsiteY2" fmla="*/ 0 h 2123440"/>
              <a:gd name="connsiteX3" fmla="*/ 483036 w 483036"/>
              <a:gd name="connsiteY3" fmla="*/ 2032000 h 2123440"/>
              <a:gd name="connsiteX4" fmla="*/ 91440 w 483036"/>
              <a:gd name="connsiteY4" fmla="*/ 2123440 h 2123440"/>
              <a:gd name="connsiteX0" fmla="*/ 0 w 483036"/>
              <a:gd name="connsiteY0" fmla="*/ 2032000 h 2032000"/>
              <a:gd name="connsiteX1" fmla="*/ 0 w 483036"/>
              <a:gd name="connsiteY1" fmla="*/ 0 h 2032000"/>
              <a:gd name="connsiteX2" fmla="*/ 483036 w 483036"/>
              <a:gd name="connsiteY2" fmla="*/ 0 h 2032000"/>
              <a:gd name="connsiteX3" fmla="*/ 483036 w 483036"/>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483036" h="2032000">
                <a:moveTo>
                  <a:pt x="0" y="2032000"/>
                </a:moveTo>
                <a:lnTo>
                  <a:pt x="0" y="0"/>
                </a:lnTo>
                <a:lnTo>
                  <a:pt x="483036" y="0"/>
                </a:lnTo>
                <a:lnTo>
                  <a:pt x="483036" y="2032000"/>
                </a:lnTo>
              </a:path>
            </a:pathLst>
          </a:custGeom>
          <a:noFill/>
          <a:ln w="2857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32" name="Rechteck 1">
            <a:extLst>
              <a:ext uri="{FF2B5EF4-FFF2-40B4-BE49-F238E27FC236}">
                <a16:creationId xmlns:a16="http://schemas.microsoft.com/office/drawing/2014/main" id="{4F4C1A4F-EB87-B846-ADF9-C853DA532AFA}"/>
              </a:ext>
            </a:extLst>
          </p:cNvPr>
          <p:cNvSpPr/>
          <p:nvPr/>
        </p:nvSpPr>
        <p:spPr>
          <a:xfrm>
            <a:off x="8537244" y="3041135"/>
            <a:ext cx="439200" cy="2172997"/>
          </a:xfrm>
          <a:custGeom>
            <a:avLst/>
            <a:gdLst>
              <a:gd name="connsiteX0" fmla="*/ 0 w 483036"/>
              <a:gd name="connsiteY0" fmla="*/ 0 h 2032000"/>
              <a:gd name="connsiteX1" fmla="*/ 483036 w 483036"/>
              <a:gd name="connsiteY1" fmla="*/ 0 h 2032000"/>
              <a:gd name="connsiteX2" fmla="*/ 483036 w 483036"/>
              <a:gd name="connsiteY2" fmla="*/ 2032000 h 2032000"/>
              <a:gd name="connsiteX3" fmla="*/ 0 w 483036"/>
              <a:gd name="connsiteY3" fmla="*/ 2032000 h 2032000"/>
              <a:gd name="connsiteX4" fmla="*/ 0 w 483036"/>
              <a:gd name="connsiteY4" fmla="*/ 0 h 2032000"/>
              <a:gd name="connsiteX0" fmla="*/ 0 w 483036"/>
              <a:gd name="connsiteY0" fmla="*/ 2032000 h 2123440"/>
              <a:gd name="connsiteX1" fmla="*/ 0 w 483036"/>
              <a:gd name="connsiteY1" fmla="*/ 0 h 2123440"/>
              <a:gd name="connsiteX2" fmla="*/ 483036 w 483036"/>
              <a:gd name="connsiteY2" fmla="*/ 0 h 2123440"/>
              <a:gd name="connsiteX3" fmla="*/ 483036 w 483036"/>
              <a:gd name="connsiteY3" fmla="*/ 2032000 h 2123440"/>
              <a:gd name="connsiteX4" fmla="*/ 91440 w 483036"/>
              <a:gd name="connsiteY4" fmla="*/ 2123440 h 2123440"/>
              <a:gd name="connsiteX0" fmla="*/ 0 w 483036"/>
              <a:gd name="connsiteY0" fmla="*/ 2032000 h 2032000"/>
              <a:gd name="connsiteX1" fmla="*/ 0 w 483036"/>
              <a:gd name="connsiteY1" fmla="*/ 0 h 2032000"/>
              <a:gd name="connsiteX2" fmla="*/ 483036 w 483036"/>
              <a:gd name="connsiteY2" fmla="*/ 0 h 2032000"/>
              <a:gd name="connsiteX3" fmla="*/ 483036 w 483036"/>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483036" h="2032000">
                <a:moveTo>
                  <a:pt x="0" y="2032000"/>
                </a:moveTo>
                <a:lnTo>
                  <a:pt x="0" y="0"/>
                </a:lnTo>
                <a:lnTo>
                  <a:pt x="483036" y="0"/>
                </a:lnTo>
                <a:lnTo>
                  <a:pt x="483036" y="2032000"/>
                </a:lnTo>
              </a:path>
            </a:pathLst>
          </a:custGeom>
          <a:noFill/>
          <a:ln w="2857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33" name="Rechteck 1">
            <a:extLst>
              <a:ext uri="{FF2B5EF4-FFF2-40B4-BE49-F238E27FC236}">
                <a16:creationId xmlns:a16="http://schemas.microsoft.com/office/drawing/2014/main" id="{3A27D279-13F4-2D4A-A986-7DC503428AC8}"/>
              </a:ext>
            </a:extLst>
          </p:cNvPr>
          <p:cNvSpPr/>
          <p:nvPr/>
        </p:nvSpPr>
        <p:spPr>
          <a:xfrm>
            <a:off x="9692262" y="2950512"/>
            <a:ext cx="439200" cy="2263620"/>
          </a:xfrm>
          <a:custGeom>
            <a:avLst/>
            <a:gdLst>
              <a:gd name="connsiteX0" fmla="*/ 0 w 483036"/>
              <a:gd name="connsiteY0" fmla="*/ 0 h 2032000"/>
              <a:gd name="connsiteX1" fmla="*/ 483036 w 483036"/>
              <a:gd name="connsiteY1" fmla="*/ 0 h 2032000"/>
              <a:gd name="connsiteX2" fmla="*/ 483036 w 483036"/>
              <a:gd name="connsiteY2" fmla="*/ 2032000 h 2032000"/>
              <a:gd name="connsiteX3" fmla="*/ 0 w 483036"/>
              <a:gd name="connsiteY3" fmla="*/ 2032000 h 2032000"/>
              <a:gd name="connsiteX4" fmla="*/ 0 w 483036"/>
              <a:gd name="connsiteY4" fmla="*/ 0 h 2032000"/>
              <a:gd name="connsiteX0" fmla="*/ 0 w 483036"/>
              <a:gd name="connsiteY0" fmla="*/ 2032000 h 2123440"/>
              <a:gd name="connsiteX1" fmla="*/ 0 w 483036"/>
              <a:gd name="connsiteY1" fmla="*/ 0 h 2123440"/>
              <a:gd name="connsiteX2" fmla="*/ 483036 w 483036"/>
              <a:gd name="connsiteY2" fmla="*/ 0 h 2123440"/>
              <a:gd name="connsiteX3" fmla="*/ 483036 w 483036"/>
              <a:gd name="connsiteY3" fmla="*/ 2032000 h 2123440"/>
              <a:gd name="connsiteX4" fmla="*/ 91440 w 483036"/>
              <a:gd name="connsiteY4" fmla="*/ 2123440 h 2123440"/>
              <a:gd name="connsiteX0" fmla="*/ 0 w 483036"/>
              <a:gd name="connsiteY0" fmla="*/ 2032000 h 2032000"/>
              <a:gd name="connsiteX1" fmla="*/ 0 w 483036"/>
              <a:gd name="connsiteY1" fmla="*/ 0 h 2032000"/>
              <a:gd name="connsiteX2" fmla="*/ 483036 w 483036"/>
              <a:gd name="connsiteY2" fmla="*/ 0 h 2032000"/>
              <a:gd name="connsiteX3" fmla="*/ 483036 w 483036"/>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483036" h="2032000">
                <a:moveTo>
                  <a:pt x="0" y="2032000"/>
                </a:moveTo>
                <a:lnTo>
                  <a:pt x="0" y="0"/>
                </a:lnTo>
                <a:lnTo>
                  <a:pt x="483036" y="0"/>
                </a:lnTo>
                <a:lnTo>
                  <a:pt x="483036" y="2032000"/>
                </a:lnTo>
              </a:path>
            </a:pathLst>
          </a:custGeom>
          <a:noFill/>
          <a:ln w="2857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
        <p:nvSpPr>
          <p:cNvPr id="34" name="Rechteck 1">
            <a:extLst>
              <a:ext uri="{FF2B5EF4-FFF2-40B4-BE49-F238E27FC236}">
                <a16:creationId xmlns:a16="http://schemas.microsoft.com/office/drawing/2014/main" id="{EA458F91-0BD6-6647-889C-36DEB27D930B}"/>
              </a:ext>
            </a:extLst>
          </p:cNvPr>
          <p:cNvSpPr/>
          <p:nvPr/>
        </p:nvSpPr>
        <p:spPr>
          <a:xfrm>
            <a:off x="10847280" y="2487668"/>
            <a:ext cx="439200" cy="2726464"/>
          </a:xfrm>
          <a:custGeom>
            <a:avLst/>
            <a:gdLst>
              <a:gd name="connsiteX0" fmla="*/ 0 w 483036"/>
              <a:gd name="connsiteY0" fmla="*/ 0 h 2032000"/>
              <a:gd name="connsiteX1" fmla="*/ 483036 w 483036"/>
              <a:gd name="connsiteY1" fmla="*/ 0 h 2032000"/>
              <a:gd name="connsiteX2" fmla="*/ 483036 w 483036"/>
              <a:gd name="connsiteY2" fmla="*/ 2032000 h 2032000"/>
              <a:gd name="connsiteX3" fmla="*/ 0 w 483036"/>
              <a:gd name="connsiteY3" fmla="*/ 2032000 h 2032000"/>
              <a:gd name="connsiteX4" fmla="*/ 0 w 483036"/>
              <a:gd name="connsiteY4" fmla="*/ 0 h 2032000"/>
              <a:gd name="connsiteX0" fmla="*/ 0 w 483036"/>
              <a:gd name="connsiteY0" fmla="*/ 2032000 h 2123440"/>
              <a:gd name="connsiteX1" fmla="*/ 0 w 483036"/>
              <a:gd name="connsiteY1" fmla="*/ 0 h 2123440"/>
              <a:gd name="connsiteX2" fmla="*/ 483036 w 483036"/>
              <a:gd name="connsiteY2" fmla="*/ 0 h 2123440"/>
              <a:gd name="connsiteX3" fmla="*/ 483036 w 483036"/>
              <a:gd name="connsiteY3" fmla="*/ 2032000 h 2123440"/>
              <a:gd name="connsiteX4" fmla="*/ 91440 w 483036"/>
              <a:gd name="connsiteY4" fmla="*/ 2123440 h 2123440"/>
              <a:gd name="connsiteX0" fmla="*/ 0 w 483036"/>
              <a:gd name="connsiteY0" fmla="*/ 2032000 h 2032000"/>
              <a:gd name="connsiteX1" fmla="*/ 0 w 483036"/>
              <a:gd name="connsiteY1" fmla="*/ 0 h 2032000"/>
              <a:gd name="connsiteX2" fmla="*/ 483036 w 483036"/>
              <a:gd name="connsiteY2" fmla="*/ 0 h 2032000"/>
              <a:gd name="connsiteX3" fmla="*/ 483036 w 483036"/>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483036" h="2032000">
                <a:moveTo>
                  <a:pt x="0" y="2032000"/>
                </a:moveTo>
                <a:lnTo>
                  <a:pt x="0" y="0"/>
                </a:lnTo>
                <a:lnTo>
                  <a:pt x="483036" y="0"/>
                </a:lnTo>
                <a:lnTo>
                  <a:pt x="483036" y="2032000"/>
                </a:lnTo>
              </a:path>
            </a:pathLst>
          </a:custGeom>
          <a:noFill/>
          <a:ln w="2857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de-DE"/>
          </a:p>
        </p:txBody>
      </p:sp>
    </p:spTree>
    <p:extLst>
      <p:ext uri="{BB962C8B-B14F-4D97-AF65-F5344CB8AC3E}">
        <p14:creationId xmlns:p14="http://schemas.microsoft.com/office/powerpoint/2010/main" val="211363522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Efficacy results: Treatment duration</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t>CLL/SLL, chronic lymphocytic leukemia/small lymphocytic lymphoma; NE, not estimable; PD, progressive disease; PR, partial response; PR-L, partial response with lymphocytosis; SD, stable disease. </a:t>
            </a:r>
          </a:p>
          <a:p>
            <a:r>
              <a:rPr lang="en-US" b="1"/>
              <a:t>Roeker L et al, Abstract EP633 presented at EHA 2021.</a:t>
            </a:r>
          </a:p>
        </p:txBody>
      </p:sp>
      <p:sp>
        <p:nvSpPr>
          <p:cNvPr id="2" name="Textplatzhalter 1">
            <a:extLst>
              <a:ext uri="{FF2B5EF4-FFF2-40B4-BE49-F238E27FC236}">
                <a16:creationId xmlns:a16="http://schemas.microsoft.com/office/drawing/2014/main" id="{68EC28AD-7D20-E94E-8871-5420FEE809B5}"/>
              </a:ext>
            </a:extLst>
          </p:cNvPr>
          <p:cNvSpPr>
            <a:spLocks noGrp="1"/>
          </p:cNvSpPr>
          <p:nvPr>
            <p:ph type="body" sz="quarter" idx="12"/>
          </p:nvPr>
        </p:nvSpPr>
        <p:spPr/>
        <p:txBody>
          <a:bodyPr/>
          <a:lstStyle/>
          <a:p>
            <a:r>
              <a:rPr lang="de-DE" err="1"/>
              <a:t>Pirtobrutinib</a:t>
            </a:r>
            <a:r>
              <a:rPr lang="de-DE"/>
              <a:t> </a:t>
            </a:r>
            <a:r>
              <a:rPr lang="de-DE" err="1"/>
              <a:t>treatment</a:t>
            </a:r>
            <a:r>
              <a:rPr lang="de-DE"/>
              <a:t> </a:t>
            </a:r>
            <a:r>
              <a:rPr lang="de-DE" err="1"/>
              <a:t>duration</a:t>
            </a:r>
            <a:r>
              <a:rPr lang="de-DE"/>
              <a:t> in CLL/SLL</a:t>
            </a:r>
          </a:p>
        </p:txBody>
      </p:sp>
      <p:sp>
        <p:nvSpPr>
          <p:cNvPr id="8" name="TextBox 7">
            <a:extLst>
              <a:ext uri="{FF2B5EF4-FFF2-40B4-BE49-F238E27FC236}">
                <a16:creationId xmlns:a16="http://schemas.microsoft.com/office/drawing/2014/main" id="{37A4B115-E711-49D7-AF16-2CBD86F87E36}"/>
              </a:ext>
            </a:extLst>
          </p:cNvPr>
          <p:cNvSpPr txBox="1"/>
          <p:nvPr/>
        </p:nvSpPr>
        <p:spPr>
          <a:xfrm>
            <a:off x="9166127" y="1815738"/>
            <a:ext cx="2776491" cy="3539430"/>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t>Median follow-up of 6 months (range, 0.6-17.8+) for the efficacy-evaluable patients</a:t>
            </a:r>
          </a:p>
          <a:p>
            <a:pPr>
              <a:buClr>
                <a:schemeClr val="bg2"/>
              </a:buClr>
            </a:pPr>
            <a:endParaRPr lang="en-US" sz="1600"/>
          </a:p>
          <a:p>
            <a:pPr marL="285750" indent="-285750">
              <a:buClr>
                <a:schemeClr val="bg2"/>
              </a:buClr>
              <a:buFont typeface="Arial" panose="020B0604020202020204" pitchFamily="34" charset="0"/>
              <a:buChar char="•"/>
            </a:pPr>
            <a:r>
              <a:rPr lang="en-US" sz="1600"/>
              <a:t>94% (83 of 88) of responding patients were ongoing and in response</a:t>
            </a:r>
          </a:p>
          <a:p>
            <a:pPr>
              <a:buClr>
                <a:schemeClr val="bg2"/>
              </a:buClr>
            </a:pPr>
            <a:endParaRPr lang="en-US" sz="1600"/>
          </a:p>
          <a:p>
            <a:pPr marL="285750" indent="-285750">
              <a:buClr>
                <a:schemeClr val="bg2"/>
              </a:buClr>
              <a:buFont typeface="Arial" panose="020B0604020202020204" pitchFamily="34" charset="0"/>
              <a:buChar char="•"/>
            </a:pPr>
            <a:r>
              <a:rPr lang="en-US" sz="1600"/>
              <a:t>Only 5 responding patients discontinued (4 for PD, 1 patient in PR electively discontinued to undergo transplantation)</a:t>
            </a:r>
          </a:p>
        </p:txBody>
      </p:sp>
      <p:pic>
        <p:nvPicPr>
          <p:cNvPr id="11" name="Grafik 10">
            <a:extLst>
              <a:ext uri="{FF2B5EF4-FFF2-40B4-BE49-F238E27FC236}">
                <a16:creationId xmlns:a16="http://schemas.microsoft.com/office/drawing/2014/main" id="{6266ADAC-B335-304C-AA1B-1FD3B6BAD1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9134" y="1808163"/>
            <a:ext cx="7563961" cy="4472342"/>
          </a:xfrm>
          <a:prstGeom prst="rect">
            <a:avLst/>
          </a:prstGeom>
        </p:spPr>
      </p:pic>
    </p:spTree>
    <p:extLst>
      <p:ext uri="{BB962C8B-B14F-4D97-AF65-F5344CB8AC3E}">
        <p14:creationId xmlns:p14="http://schemas.microsoft.com/office/powerpoint/2010/main" val="130002279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feld 42">
            <a:extLst>
              <a:ext uri="{FF2B5EF4-FFF2-40B4-BE49-F238E27FC236}">
                <a16:creationId xmlns:a16="http://schemas.microsoft.com/office/drawing/2014/main" id="{653D28A0-91BF-418E-B146-E6055BEEFB95}"/>
              </a:ext>
            </a:extLst>
          </p:cNvPr>
          <p:cNvSpPr txBox="1"/>
          <p:nvPr/>
        </p:nvSpPr>
        <p:spPr>
          <a:xfrm>
            <a:off x="6593605" y="4459745"/>
            <a:ext cx="325730" cy="246221"/>
          </a:xfrm>
          <a:prstGeom prst="rect">
            <a:avLst/>
          </a:prstGeom>
          <a:noFill/>
        </p:spPr>
        <p:txBody>
          <a:bodyPr wrap="none" rtlCol="0">
            <a:spAutoFit/>
          </a:bodyPr>
          <a:lstStyle/>
          <a:p>
            <a:r>
              <a:rPr lang="de-DE" sz="1000"/>
              <a:t>10</a:t>
            </a:r>
          </a:p>
        </p:txBody>
      </p:sp>
      <p:sp>
        <p:nvSpPr>
          <p:cNvPr id="5" name="object 5"/>
          <p:cNvSpPr txBox="1">
            <a:spLocks noGrp="1"/>
          </p:cNvSpPr>
          <p:nvPr>
            <p:ph type="title"/>
          </p:nvPr>
        </p:nvSpPr>
        <p:spPr/>
        <p:txBody>
          <a:bodyPr/>
          <a:lstStyle/>
          <a:p>
            <a:r>
              <a:rPr lang="en-GB"/>
              <a:t>Efficacy results: DOR and PFS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CLL/SLL, chronic lymphocytic leukemia/small lymphocytic lymphoma; DOR, duration of response; PFS, progression-free survival.</a:t>
            </a:r>
          </a:p>
          <a:p>
            <a:r>
              <a:rPr lang="en-US" b="1">
                <a:latin typeface="Arial" panose="020B0604020202020204" pitchFamily="34" charset="0"/>
                <a:cs typeface="Arial" panose="020B0604020202020204" pitchFamily="34" charset="0"/>
              </a:rPr>
              <a:t>Roeker L et al, Abstract EP633 presented at EHA 2021.</a:t>
            </a:r>
          </a:p>
        </p:txBody>
      </p:sp>
      <p:sp>
        <p:nvSpPr>
          <p:cNvPr id="10" name="Textplatzhalter 9">
            <a:extLst>
              <a:ext uri="{FF2B5EF4-FFF2-40B4-BE49-F238E27FC236}">
                <a16:creationId xmlns:a16="http://schemas.microsoft.com/office/drawing/2014/main" id="{5C6513F5-ED71-6148-8AE4-CC1146B049FD}"/>
              </a:ext>
            </a:extLst>
          </p:cNvPr>
          <p:cNvSpPr>
            <a:spLocks noGrp="1"/>
          </p:cNvSpPr>
          <p:nvPr>
            <p:ph type="body" sz="quarter" idx="12"/>
          </p:nvPr>
        </p:nvSpPr>
        <p:spPr/>
        <p:txBody>
          <a:bodyPr/>
          <a:lstStyle/>
          <a:p>
            <a:r>
              <a:rPr lang="de-DE"/>
              <a:t>DOR </a:t>
            </a:r>
            <a:r>
              <a:rPr lang="de-DE" err="1"/>
              <a:t>and</a:t>
            </a:r>
            <a:r>
              <a:rPr lang="de-DE"/>
              <a:t> PFS in CLL/SLL</a:t>
            </a:r>
          </a:p>
        </p:txBody>
      </p:sp>
      <p:cxnSp>
        <p:nvCxnSpPr>
          <p:cNvPr id="4" name="Gerader Verbinder 3">
            <a:extLst>
              <a:ext uri="{FF2B5EF4-FFF2-40B4-BE49-F238E27FC236}">
                <a16:creationId xmlns:a16="http://schemas.microsoft.com/office/drawing/2014/main" id="{B8DA989D-E23D-4463-94D1-851382C3A35E}"/>
              </a:ext>
            </a:extLst>
          </p:cNvPr>
          <p:cNvCxnSpPr>
            <a:cxnSpLocks/>
          </p:cNvCxnSpPr>
          <p:nvPr/>
        </p:nvCxnSpPr>
        <p:spPr>
          <a:xfrm>
            <a:off x="6910387" y="1818237"/>
            <a:ext cx="0" cy="31122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Gerader Verbinder 11">
            <a:extLst>
              <a:ext uri="{FF2B5EF4-FFF2-40B4-BE49-F238E27FC236}">
                <a16:creationId xmlns:a16="http://schemas.microsoft.com/office/drawing/2014/main" id="{768A3A25-3990-4AAC-8D60-8B14FC36838A}"/>
              </a:ext>
            </a:extLst>
          </p:cNvPr>
          <p:cNvCxnSpPr>
            <a:cxnSpLocks/>
          </p:cNvCxnSpPr>
          <p:nvPr/>
        </p:nvCxnSpPr>
        <p:spPr>
          <a:xfrm>
            <a:off x="6867529" y="4882905"/>
            <a:ext cx="491648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r Verbinder 14">
            <a:extLst>
              <a:ext uri="{FF2B5EF4-FFF2-40B4-BE49-F238E27FC236}">
                <a16:creationId xmlns:a16="http://schemas.microsoft.com/office/drawing/2014/main" id="{C0ECA721-5422-4DD8-A3CF-16D781CB7D9E}"/>
              </a:ext>
            </a:extLst>
          </p:cNvPr>
          <p:cNvCxnSpPr/>
          <p:nvPr/>
        </p:nvCxnSpPr>
        <p:spPr>
          <a:xfrm>
            <a:off x="7489037" y="488290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28D4F523-FED1-47BC-BBC5-7A8A21869BA9}"/>
              </a:ext>
            </a:extLst>
          </p:cNvPr>
          <p:cNvCxnSpPr/>
          <p:nvPr/>
        </p:nvCxnSpPr>
        <p:spPr>
          <a:xfrm>
            <a:off x="8065306" y="488290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BAA57847-CDE9-487F-B1D3-2CF31BB348D1}"/>
              </a:ext>
            </a:extLst>
          </p:cNvPr>
          <p:cNvCxnSpPr/>
          <p:nvPr/>
        </p:nvCxnSpPr>
        <p:spPr>
          <a:xfrm>
            <a:off x="8646336" y="4882904"/>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BA381FD3-9CB2-4C63-BE50-5D57A77C3F13}"/>
              </a:ext>
            </a:extLst>
          </p:cNvPr>
          <p:cNvCxnSpPr/>
          <p:nvPr/>
        </p:nvCxnSpPr>
        <p:spPr>
          <a:xfrm>
            <a:off x="9220221" y="4882904"/>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Gerader Verbinder 18">
            <a:extLst>
              <a:ext uri="{FF2B5EF4-FFF2-40B4-BE49-F238E27FC236}">
                <a16:creationId xmlns:a16="http://schemas.microsoft.com/office/drawing/2014/main" id="{7AD4FACA-8AD8-4C98-A77E-D9F5B6E2CC43}"/>
              </a:ext>
            </a:extLst>
          </p:cNvPr>
          <p:cNvCxnSpPr/>
          <p:nvPr/>
        </p:nvCxnSpPr>
        <p:spPr>
          <a:xfrm>
            <a:off x="9803634" y="4882901"/>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0B543264-D4F4-4DC6-A826-6848C0C3FC7A}"/>
              </a:ext>
            </a:extLst>
          </p:cNvPr>
          <p:cNvCxnSpPr/>
          <p:nvPr/>
        </p:nvCxnSpPr>
        <p:spPr>
          <a:xfrm>
            <a:off x="10377521" y="4882901"/>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27166210-441D-4B71-84ED-BCC28CC99856}"/>
              </a:ext>
            </a:extLst>
          </p:cNvPr>
          <p:cNvCxnSpPr/>
          <p:nvPr/>
        </p:nvCxnSpPr>
        <p:spPr>
          <a:xfrm>
            <a:off x="10960935" y="488289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DA7B0930-8727-4878-9B69-15B8171FB19B}"/>
              </a:ext>
            </a:extLst>
          </p:cNvPr>
          <p:cNvCxnSpPr/>
          <p:nvPr/>
        </p:nvCxnSpPr>
        <p:spPr>
          <a:xfrm>
            <a:off x="11539586" y="4882894"/>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17DBC299-F212-4663-86B7-105065AE0BD4}"/>
              </a:ext>
            </a:extLst>
          </p:cNvPr>
          <p:cNvCxnSpPr>
            <a:cxnSpLocks/>
          </p:cNvCxnSpPr>
          <p:nvPr/>
        </p:nvCxnSpPr>
        <p:spPr>
          <a:xfrm rot="5400000">
            <a:off x="6891353" y="4561424"/>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44025CB5-3C36-4B51-B041-8F1A6B2D33D7}"/>
              </a:ext>
            </a:extLst>
          </p:cNvPr>
          <p:cNvCxnSpPr>
            <a:cxnSpLocks/>
          </p:cNvCxnSpPr>
          <p:nvPr/>
        </p:nvCxnSpPr>
        <p:spPr>
          <a:xfrm rot="5400000">
            <a:off x="6891353" y="425662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32A664A9-618B-4146-8BB8-1F06C31152D0}"/>
              </a:ext>
            </a:extLst>
          </p:cNvPr>
          <p:cNvCxnSpPr>
            <a:cxnSpLocks/>
          </p:cNvCxnSpPr>
          <p:nvPr/>
        </p:nvCxnSpPr>
        <p:spPr>
          <a:xfrm rot="5400000">
            <a:off x="6891353" y="395182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57B5F551-F90E-432C-A789-077451D7B29D}"/>
              </a:ext>
            </a:extLst>
          </p:cNvPr>
          <p:cNvCxnSpPr>
            <a:cxnSpLocks/>
          </p:cNvCxnSpPr>
          <p:nvPr/>
        </p:nvCxnSpPr>
        <p:spPr>
          <a:xfrm rot="5400000">
            <a:off x="6891353" y="3651787"/>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91E9A6D6-8B63-4C54-8B03-E693204853A3}"/>
              </a:ext>
            </a:extLst>
          </p:cNvPr>
          <p:cNvCxnSpPr>
            <a:cxnSpLocks/>
          </p:cNvCxnSpPr>
          <p:nvPr/>
        </p:nvCxnSpPr>
        <p:spPr>
          <a:xfrm rot="5400000">
            <a:off x="6891353" y="3345811"/>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6A24975F-2593-46EF-829C-F5E74CD32FD6}"/>
              </a:ext>
            </a:extLst>
          </p:cNvPr>
          <p:cNvCxnSpPr>
            <a:cxnSpLocks/>
          </p:cNvCxnSpPr>
          <p:nvPr/>
        </p:nvCxnSpPr>
        <p:spPr>
          <a:xfrm rot="5400000">
            <a:off x="6891353" y="304934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C7CD6227-A959-426C-94C5-1409738944B6}"/>
              </a:ext>
            </a:extLst>
          </p:cNvPr>
          <p:cNvCxnSpPr>
            <a:cxnSpLocks/>
          </p:cNvCxnSpPr>
          <p:nvPr/>
        </p:nvCxnSpPr>
        <p:spPr>
          <a:xfrm rot="5400000">
            <a:off x="6891338" y="2742584"/>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Gerader Verbinder 29">
            <a:extLst>
              <a:ext uri="{FF2B5EF4-FFF2-40B4-BE49-F238E27FC236}">
                <a16:creationId xmlns:a16="http://schemas.microsoft.com/office/drawing/2014/main" id="{D1BB23F7-AF09-48DF-91C2-01FE40F75637}"/>
              </a:ext>
            </a:extLst>
          </p:cNvPr>
          <p:cNvCxnSpPr>
            <a:cxnSpLocks/>
          </p:cNvCxnSpPr>
          <p:nvPr/>
        </p:nvCxnSpPr>
        <p:spPr>
          <a:xfrm rot="5400000">
            <a:off x="6888956" y="2443664"/>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333911F3-F4F5-4C37-BD11-6901FF304600}"/>
              </a:ext>
            </a:extLst>
          </p:cNvPr>
          <p:cNvCxnSpPr>
            <a:cxnSpLocks/>
          </p:cNvCxnSpPr>
          <p:nvPr/>
        </p:nvCxnSpPr>
        <p:spPr>
          <a:xfrm rot="5400000">
            <a:off x="6890146" y="2141246"/>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A74989A6-AADA-4E97-AD55-1BF68F9B2A16}"/>
              </a:ext>
            </a:extLst>
          </p:cNvPr>
          <p:cNvCxnSpPr>
            <a:cxnSpLocks/>
          </p:cNvCxnSpPr>
          <p:nvPr/>
        </p:nvCxnSpPr>
        <p:spPr>
          <a:xfrm rot="5400000">
            <a:off x="6891337" y="183644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feld 32">
            <a:extLst>
              <a:ext uri="{FF2B5EF4-FFF2-40B4-BE49-F238E27FC236}">
                <a16:creationId xmlns:a16="http://schemas.microsoft.com/office/drawing/2014/main" id="{E1EF1A7E-CD5F-475A-BB92-D7AD2B45852A}"/>
              </a:ext>
            </a:extLst>
          </p:cNvPr>
          <p:cNvSpPr txBox="1"/>
          <p:nvPr/>
        </p:nvSpPr>
        <p:spPr>
          <a:xfrm>
            <a:off x="6664137" y="4759783"/>
            <a:ext cx="255198" cy="246221"/>
          </a:xfrm>
          <a:prstGeom prst="rect">
            <a:avLst/>
          </a:prstGeom>
          <a:noFill/>
        </p:spPr>
        <p:txBody>
          <a:bodyPr wrap="none" rtlCol="0">
            <a:spAutoFit/>
          </a:bodyPr>
          <a:lstStyle/>
          <a:p>
            <a:r>
              <a:rPr lang="de-DE" sz="1000"/>
              <a:t>0</a:t>
            </a:r>
          </a:p>
        </p:txBody>
      </p:sp>
      <p:sp>
        <p:nvSpPr>
          <p:cNvPr id="34" name="Textfeld 33">
            <a:extLst>
              <a:ext uri="{FF2B5EF4-FFF2-40B4-BE49-F238E27FC236}">
                <a16:creationId xmlns:a16="http://schemas.microsoft.com/office/drawing/2014/main" id="{D190ED52-C74A-4875-86A8-A91A24BF2CC3}"/>
              </a:ext>
            </a:extLst>
          </p:cNvPr>
          <p:cNvSpPr txBox="1"/>
          <p:nvPr/>
        </p:nvSpPr>
        <p:spPr>
          <a:xfrm>
            <a:off x="6782211" y="4897671"/>
            <a:ext cx="255198" cy="246221"/>
          </a:xfrm>
          <a:prstGeom prst="rect">
            <a:avLst/>
          </a:prstGeom>
          <a:noFill/>
        </p:spPr>
        <p:txBody>
          <a:bodyPr wrap="none" rtlCol="0">
            <a:spAutoFit/>
          </a:bodyPr>
          <a:lstStyle/>
          <a:p>
            <a:r>
              <a:rPr lang="de-DE" sz="1000"/>
              <a:t>0</a:t>
            </a:r>
          </a:p>
        </p:txBody>
      </p:sp>
      <p:sp>
        <p:nvSpPr>
          <p:cNvPr id="35" name="Textfeld 34">
            <a:extLst>
              <a:ext uri="{FF2B5EF4-FFF2-40B4-BE49-F238E27FC236}">
                <a16:creationId xmlns:a16="http://schemas.microsoft.com/office/drawing/2014/main" id="{F5D0842C-75AB-40A4-91A7-EABA9E1CAF3C}"/>
              </a:ext>
            </a:extLst>
          </p:cNvPr>
          <p:cNvSpPr txBox="1"/>
          <p:nvPr/>
        </p:nvSpPr>
        <p:spPr>
          <a:xfrm>
            <a:off x="7363821" y="4897180"/>
            <a:ext cx="255198" cy="246221"/>
          </a:xfrm>
          <a:prstGeom prst="rect">
            <a:avLst/>
          </a:prstGeom>
          <a:noFill/>
        </p:spPr>
        <p:txBody>
          <a:bodyPr wrap="none" rtlCol="0">
            <a:spAutoFit/>
          </a:bodyPr>
          <a:lstStyle/>
          <a:p>
            <a:r>
              <a:rPr lang="de-DE" sz="1000"/>
              <a:t>2</a:t>
            </a:r>
          </a:p>
        </p:txBody>
      </p:sp>
      <p:sp>
        <p:nvSpPr>
          <p:cNvPr id="36" name="Textfeld 35">
            <a:extLst>
              <a:ext uri="{FF2B5EF4-FFF2-40B4-BE49-F238E27FC236}">
                <a16:creationId xmlns:a16="http://schemas.microsoft.com/office/drawing/2014/main" id="{01DF810A-775B-4987-AD83-962EC2A643B3}"/>
              </a:ext>
            </a:extLst>
          </p:cNvPr>
          <p:cNvSpPr txBox="1"/>
          <p:nvPr/>
        </p:nvSpPr>
        <p:spPr>
          <a:xfrm>
            <a:off x="7939290" y="4897180"/>
            <a:ext cx="255198" cy="246221"/>
          </a:xfrm>
          <a:prstGeom prst="rect">
            <a:avLst/>
          </a:prstGeom>
          <a:noFill/>
        </p:spPr>
        <p:txBody>
          <a:bodyPr wrap="none" rtlCol="0">
            <a:spAutoFit/>
          </a:bodyPr>
          <a:lstStyle/>
          <a:p>
            <a:r>
              <a:rPr lang="de-DE" sz="1000"/>
              <a:t>4</a:t>
            </a:r>
          </a:p>
        </p:txBody>
      </p:sp>
      <p:sp>
        <p:nvSpPr>
          <p:cNvPr id="37" name="Textfeld 36">
            <a:extLst>
              <a:ext uri="{FF2B5EF4-FFF2-40B4-BE49-F238E27FC236}">
                <a16:creationId xmlns:a16="http://schemas.microsoft.com/office/drawing/2014/main" id="{D493D235-8DFA-41DE-BB1B-17AE0BE9812D}"/>
              </a:ext>
            </a:extLst>
          </p:cNvPr>
          <p:cNvSpPr txBox="1"/>
          <p:nvPr/>
        </p:nvSpPr>
        <p:spPr>
          <a:xfrm>
            <a:off x="8519743" y="4895374"/>
            <a:ext cx="255198" cy="246221"/>
          </a:xfrm>
          <a:prstGeom prst="rect">
            <a:avLst/>
          </a:prstGeom>
          <a:noFill/>
        </p:spPr>
        <p:txBody>
          <a:bodyPr wrap="none" rtlCol="0">
            <a:spAutoFit/>
          </a:bodyPr>
          <a:lstStyle/>
          <a:p>
            <a:r>
              <a:rPr lang="de-DE" sz="1000"/>
              <a:t>6</a:t>
            </a:r>
          </a:p>
        </p:txBody>
      </p:sp>
      <p:sp>
        <p:nvSpPr>
          <p:cNvPr id="38" name="Textfeld 37">
            <a:extLst>
              <a:ext uri="{FF2B5EF4-FFF2-40B4-BE49-F238E27FC236}">
                <a16:creationId xmlns:a16="http://schemas.microsoft.com/office/drawing/2014/main" id="{4CBAD077-3137-4CFB-BE3E-6936E6BC4442}"/>
              </a:ext>
            </a:extLst>
          </p:cNvPr>
          <p:cNvSpPr txBox="1"/>
          <p:nvPr/>
        </p:nvSpPr>
        <p:spPr>
          <a:xfrm>
            <a:off x="9094210" y="4895526"/>
            <a:ext cx="255198" cy="246221"/>
          </a:xfrm>
          <a:prstGeom prst="rect">
            <a:avLst/>
          </a:prstGeom>
          <a:noFill/>
        </p:spPr>
        <p:txBody>
          <a:bodyPr wrap="none" rtlCol="0">
            <a:spAutoFit/>
          </a:bodyPr>
          <a:lstStyle/>
          <a:p>
            <a:r>
              <a:rPr lang="de-DE" sz="1000"/>
              <a:t>8</a:t>
            </a:r>
          </a:p>
        </p:txBody>
      </p:sp>
      <p:sp>
        <p:nvSpPr>
          <p:cNvPr id="39" name="Textfeld 38">
            <a:extLst>
              <a:ext uri="{FF2B5EF4-FFF2-40B4-BE49-F238E27FC236}">
                <a16:creationId xmlns:a16="http://schemas.microsoft.com/office/drawing/2014/main" id="{5338A444-39A0-462B-B12E-A1B584C20C2E}"/>
              </a:ext>
            </a:extLst>
          </p:cNvPr>
          <p:cNvSpPr txBox="1"/>
          <p:nvPr/>
        </p:nvSpPr>
        <p:spPr>
          <a:xfrm>
            <a:off x="9642356" y="4897180"/>
            <a:ext cx="325730" cy="246221"/>
          </a:xfrm>
          <a:prstGeom prst="rect">
            <a:avLst/>
          </a:prstGeom>
          <a:noFill/>
        </p:spPr>
        <p:txBody>
          <a:bodyPr wrap="none" rtlCol="0">
            <a:spAutoFit/>
          </a:bodyPr>
          <a:lstStyle/>
          <a:p>
            <a:r>
              <a:rPr lang="de-DE" sz="1000"/>
              <a:t>10</a:t>
            </a:r>
          </a:p>
        </p:txBody>
      </p:sp>
      <p:sp>
        <p:nvSpPr>
          <p:cNvPr id="40" name="Textfeld 39">
            <a:extLst>
              <a:ext uri="{FF2B5EF4-FFF2-40B4-BE49-F238E27FC236}">
                <a16:creationId xmlns:a16="http://schemas.microsoft.com/office/drawing/2014/main" id="{A0D149F7-427B-49F0-B1F3-C587B96F163B}"/>
              </a:ext>
            </a:extLst>
          </p:cNvPr>
          <p:cNvSpPr txBox="1"/>
          <p:nvPr/>
        </p:nvSpPr>
        <p:spPr>
          <a:xfrm>
            <a:off x="10216822" y="4895374"/>
            <a:ext cx="325730" cy="246221"/>
          </a:xfrm>
          <a:prstGeom prst="rect">
            <a:avLst/>
          </a:prstGeom>
          <a:noFill/>
        </p:spPr>
        <p:txBody>
          <a:bodyPr wrap="none" rtlCol="0">
            <a:spAutoFit/>
          </a:bodyPr>
          <a:lstStyle/>
          <a:p>
            <a:r>
              <a:rPr lang="de-DE" sz="1000"/>
              <a:t>12</a:t>
            </a:r>
          </a:p>
        </p:txBody>
      </p:sp>
      <p:sp>
        <p:nvSpPr>
          <p:cNvPr id="41" name="Textfeld 40">
            <a:extLst>
              <a:ext uri="{FF2B5EF4-FFF2-40B4-BE49-F238E27FC236}">
                <a16:creationId xmlns:a16="http://schemas.microsoft.com/office/drawing/2014/main" id="{36C147B5-2F7E-4DCD-AEBD-006111B574FB}"/>
              </a:ext>
            </a:extLst>
          </p:cNvPr>
          <p:cNvSpPr txBox="1"/>
          <p:nvPr/>
        </p:nvSpPr>
        <p:spPr>
          <a:xfrm>
            <a:off x="10799910" y="4896264"/>
            <a:ext cx="325730" cy="246221"/>
          </a:xfrm>
          <a:prstGeom prst="rect">
            <a:avLst/>
          </a:prstGeom>
          <a:noFill/>
        </p:spPr>
        <p:txBody>
          <a:bodyPr wrap="none" rtlCol="0">
            <a:spAutoFit/>
          </a:bodyPr>
          <a:lstStyle/>
          <a:p>
            <a:r>
              <a:rPr lang="de-DE" sz="1000"/>
              <a:t>14</a:t>
            </a:r>
          </a:p>
        </p:txBody>
      </p:sp>
      <p:sp>
        <p:nvSpPr>
          <p:cNvPr id="42" name="Textfeld 41">
            <a:extLst>
              <a:ext uri="{FF2B5EF4-FFF2-40B4-BE49-F238E27FC236}">
                <a16:creationId xmlns:a16="http://schemas.microsoft.com/office/drawing/2014/main" id="{4D310C26-35DD-4FA1-B8CF-0750F8E107E8}"/>
              </a:ext>
            </a:extLst>
          </p:cNvPr>
          <p:cNvSpPr txBox="1"/>
          <p:nvPr/>
        </p:nvSpPr>
        <p:spPr>
          <a:xfrm>
            <a:off x="11380726" y="4895374"/>
            <a:ext cx="325730" cy="246221"/>
          </a:xfrm>
          <a:prstGeom prst="rect">
            <a:avLst/>
          </a:prstGeom>
          <a:noFill/>
        </p:spPr>
        <p:txBody>
          <a:bodyPr wrap="none" rtlCol="0">
            <a:spAutoFit/>
          </a:bodyPr>
          <a:lstStyle/>
          <a:p>
            <a:r>
              <a:rPr lang="de-DE" sz="1000"/>
              <a:t>16</a:t>
            </a:r>
          </a:p>
        </p:txBody>
      </p:sp>
      <p:sp>
        <p:nvSpPr>
          <p:cNvPr id="44" name="Textfeld 43">
            <a:extLst>
              <a:ext uri="{FF2B5EF4-FFF2-40B4-BE49-F238E27FC236}">
                <a16:creationId xmlns:a16="http://schemas.microsoft.com/office/drawing/2014/main" id="{93EF3AF4-0FB1-4391-928C-02FC068689CA}"/>
              </a:ext>
            </a:extLst>
          </p:cNvPr>
          <p:cNvSpPr txBox="1"/>
          <p:nvPr/>
        </p:nvSpPr>
        <p:spPr>
          <a:xfrm>
            <a:off x="6593605" y="4155281"/>
            <a:ext cx="325730" cy="246221"/>
          </a:xfrm>
          <a:prstGeom prst="rect">
            <a:avLst/>
          </a:prstGeom>
          <a:noFill/>
        </p:spPr>
        <p:txBody>
          <a:bodyPr wrap="none" rtlCol="0">
            <a:spAutoFit/>
          </a:bodyPr>
          <a:lstStyle/>
          <a:p>
            <a:r>
              <a:rPr lang="de-DE" sz="1000"/>
              <a:t>20</a:t>
            </a:r>
          </a:p>
        </p:txBody>
      </p:sp>
      <p:sp>
        <p:nvSpPr>
          <p:cNvPr id="45" name="Textfeld 44">
            <a:extLst>
              <a:ext uri="{FF2B5EF4-FFF2-40B4-BE49-F238E27FC236}">
                <a16:creationId xmlns:a16="http://schemas.microsoft.com/office/drawing/2014/main" id="{4B672EAD-2E23-44A5-A61C-6517269E8CE5}"/>
              </a:ext>
            </a:extLst>
          </p:cNvPr>
          <p:cNvSpPr txBox="1"/>
          <p:nvPr/>
        </p:nvSpPr>
        <p:spPr>
          <a:xfrm>
            <a:off x="6593605" y="3851702"/>
            <a:ext cx="325730" cy="246221"/>
          </a:xfrm>
          <a:prstGeom prst="rect">
            <a:avLst/>
          </a:prstGeom>
          <a:noFill/>
        </p:spPr>
        <p:txBody>
          <a:bodyPr wrap="none" rtlCol="0">
            <a:spAutoFit/>
          </a:bodyPr>
          <a:lstStyle/>
          <a:p>
            <a:r>
              <a:rPr lang="de-DE" sz="1000"/>
              <a:t>30</a:t>
            </a:r>
          </a:p>
        </p:txBody>
      </p:sp>
      <p:sp>
        <p:nvSpPr>
          <p:cNvPr id="46" name="Textfeld 45">
            <a:extLst>
              <a:ext uri="{FF2B5EF4-FFF2-40B4-BE49-F238E27FC236}">
                <a16:creationId xmlns:a16="http://schemas.microsoft.com/office/drawing/2014/main" id="{B63045A7-6394-4B3B-9FEC-7E57A5A32BA1}"/>
              </a:ext>
            </a:extLst>
          </p:cNvPr>
          <p:cNvSpPr txBox="1"/>
          <p:nvPr/>
        </p:nvSpPr>
        <p:spPr>
          <a:xfrm>
            <a:off x="6593605" y="3551664"/>
            <a:ext cx="325730" cy="246221"/>
          </a:xfrm>
          <a:prstGeom prst="rect">
            <a:avLst/>
          </a:prstGeom>
          <a:noFill/>
        </p:spPr>
        <p:txBody>
          <a:bodyPr wrap="none" rtlCol="0">
            <a:spAutoFit/>
          </a:bodyPr>
          <a:lstStyle/>
          <a:p>
            <a:r>
              <a:rPr lang="de-DE" sz="1000"/>
              <a:t>40</a:t>
            </a:r>
          </a:p>
        </p:txBody>
      </p:sp>
      <p:sp>
        <p:nvSpPr>
          <p:cNvPr id="47" name="Textfeld 46">
            <a:extLst>
              <a:ext uri="{FF2B5EF4-FFF2-40B4-BE49-F238E27FC236}">
                <a16:creationId xmlns:a16="http://schemas.microsoft.com/office/drawing/2014/main" id="{4DF26140-A79E-4B75-8029-E840EEDCA8DC}"/>
              </a:ext>
            </a:extLst>
          </p:cNvPr>
          <p:cNvSpPr txBox="1"/>
          <p:nvPr/>
        </p:nvSpPr>
        <p:spPr>
          <a:xfrm>
            <a:off x="6593605" y="3243491"/>
            <a:ext cx="325730" cy="246221"/>
          </a:xfrm>
          <a:prstGeom prst="rect">
            <a:avLst/>
          </a:prstGeom>
          <a:noFill/>
        </p:spPr>
        <p:txBody>
          <a:bodyPr wrap="none" rtlCol="0">
            <a:spAutoFit/>
          </a:bodyPr>
          <a:lstStyle/>
          <a:p>
            <a:r>
              <a:rPr lang="de-DE" sz="1000"/>
              <a:t>50</a:t>
            </a:r>
          </a:p>
        </p:txBody>
      </p:sp>
      <p:sp>
        <p:nvSpPr>
          <p:cNvPr id="48" name="Textfeld 47">
            <a:extLst>
              <a:ext uri="{FF2B5EF4-FFF2-40B4-BE49-F238E27FC236}">
                <a16:creationId xmlns:a16="http://schemas.microsoft.com/office/drawing/2014/main" id="{A484D28E-02C9-4E0B-92B6-249F6992D1D9}"/>
              </a:ext>
            </a:extLst>
          </p:cNvPr>
          <p:cNvSpPr txBox="1"/>
          <p:nvPr/>
        </p:nvSpPr>
        <p:spPr>
          <a:xfrm>
            <a:off x="6593605" y="2950040"/>
            <a:ext cx="325730" cy="246221"/>
          </a:xfrm>
          <a:prstGeom prst="rect">
            <a:avLst/>
          </a:prstGeom>
          <a:noFill/>
        </p:spPr>
        <p:txBody>
          <a:bodyPr wrap="none" rtlCol="0">
            <a:spAutoFit/>
          </a:bodyPr>
          <a:lstStyle/>
          <a:p>
            <a:r>
              <a:rPr lang="de-DE" sz="1000"/>
              <a:t>60</a:t>
            </a:r>
          </a:p>
        </p:txBody>
      </p:sp>
      <p:sp>
        <p:nvSpPr>
          <p:cNvPr id="49" name="Textfeld 48">
            <a:extLst>
              <a:ext uri="{FF2B5EF4-FFF2-40B4-BE49-F238E27FC236}">
                <a16:creationId xmlns:a16="http://schemas.microsoft.com/office/drawing/2014/main" id="{8F633CD3-FF98-411E-B329-8F8BAE014387}"/>
              </a:ext>
            </a:extLst>
          </p:cNvPr>
          <p:cNvSpPr txBox="1"/>
          <p:nvPr/>
        </p:nvSpPr>
        <p:spPr>
          <a:xfrm>
            <a:off x="6593605" y="2641595"/>
            <a:ext cx="325730" cy="246221"/>
          </a:xfrm>
          <a:prstGeom prst="rect">
            <a:avLst/>
          </a:prstGeom>
          <a:noFill/>
        </p:spPr>
        <p:txBody>
          <a:bodyPr wrap="none" rtlCol="0">
            <a:spAutoFit/>
          </a:bodyPr>
          <a:lstStyle/>
          <a:p>
            <a:r>
              <a:rPr lang="de-DE" sz="1000"/>
              <a:t>70</a:t>
            </a:r>
          </a:p>
        </p:txBody>
      </p:sp>
      <p:sp>
        <p:nvSpPr>
          <p:cNvPr id="50" name="Textfeld 49">
            <a:extLst>
              <a:ext uri="{FF2B5EF4-FFF2-40B4-BE49-F238E27FC236}">
                <a16:creationId xmlns:a16="http://schemas.microsoft.com/office/drawing/2014/main" id="{F3DF72B8-A7EA-4FF7-9296-1E87AE0B2B3A}"/>
              </a:ext>
            </a:extLst>
          </p:cNvPr>
          <p:cNvSpPr txBox="1"/>
          <p:nvPr/>
        </p:nvSpPr>
        <p:spPr>
          <a:xfrm>
            <a:off x="6593605" y="2344011"/>
            <a:ext cx="325730" cy="246221"/>
          </a:xfrm>
          <a:prstGeom prst="rect">
            <a:avLst/>
          </a:prstGeom>
          <a:noFill/>
        </p:spPr>
        <p:txBody>
          <a:bodyPr wrap="none" rtlCol="0">
            <a:spAutoFit/>
          </a:bodyPr>
          <a:lstStyle/>
          <a:p>
            <a:r>
              <a:rPr lang="de-DE" sz="1000"/>
              <a:t>80</a:t>
            </a:r>
          </a:p>
        </p:txBody>
      </p:sp>
      <p:sp>
        <p:nvSpPr>
          <p:cNvPr id="51" name="Textfeld 50">
            <a:extLst>
              <a:ext uri="{FF2B5EF4-FFF2-40B4-BE49-F238E27FC236}">
                <a16:creationId xmlns:a16="http://schemas.microsoft.com/office/drawing/2014/main" id="{5B4B5794-53D2-484F-967F-6A9AD0C438FE}"/>
              </a:ext>
            </a:extLst>
          </p:cNvPr>
          <p:cNvSpPr txBox="1"/>
          <p:nvPr/>
        </p:nvSpPr>
        <p:spPr>
          <a:xfrm>
            <a:off x="6593605" y="2041997"/>
            <a:ext cx="325730" cy="246221"/>
          </a:xfrm>
          <a:prstGeom prst="rect">
            <a:avLst/>
          </a:prstGeom>
          <a:noFill/>
        </p:spPr>
        <p:txBody>
          <a:bodyPr wrap="none" rtlCol="0">
            <a:spAutoFit/>
          </a:bodyPr>
          <a:lstStyle/>
          <a:p>
            <a:r>
              <a:rPr lang="de-DE" sz="1000"/>
              <a:t>90</a:t>
            </a:r>
          </a:p>
        </p:txBody>
      </p:sp>
      <p:sp>
        <p:nvSpPr>
          <p:cNvPr id="52" name="Textfeld 51">
            <a:extLst>
              <a:ext uri="{FF2B5EF4-FFF2-40B4-BE49-F238E27FC236}">
                <a16:creationId xmlns:a16="http://schemas.microsoft.com/office/drawing/2014/main" id="{11910B5A-74F5-487C-B3C4-EFEAB057362B}"/>
              </a:ext>
            </a:extLst>
          </p:cNvPr>
          <p:cNvSpPr txBox="1"/>
          <p:nvPr/>
        </p:nvSpPr>
        <p:spPr>
          <a:xfrm>
            <a:off x="6523073" y="1736373"/>
            <a:ext cx="396262" cy="246221"/>
          </a:xfrm>
          <a:prstGeom prst="rect">
            <a:avLst/>
          </a:prstGeom>
          <a:noFill/>
        </p:spPr>
        <p:txBody>
          <a:bodyPr wrap="none" rtlCol="0">
            <a:spAutoFit/>
          </a:bodyPr>
          <a:lstStyle/>
          <a:p>
            <a:r>
              <a:rPr lang="de-DE" sz="1000"/>
              <a:t>100</a:t>
            </a:r>
          </a:p>
        </p:txBody>
      </p:sp>
      <p:sp>
        <p:nvSpPr>
          <p:cNvPr id="53" name="Textfeld 52">
            <a:extLst>
              <a:ext uri="{FF2B5EF4-FFF2-40B4-BE49-F238E27FC236}">
                <a16:creationId xmlns:a16="http://schemas.microsoft.com/office/drawing/2014/main" id="{B9AA0386-0104-4E40-8297-A36BF1D62083}"/>
              </a:ext>
            </a:extLst>
          </p:cNvPr>
          <p:cNvSpPr txBox="1"/>
          <p:nvPr/>
        </p:nvSpPr>
        <p:spPr>
          <a:xfrm>
            <a:off x="7953459" y="5128047"/>
            <a:ext cx="2424062" cy="276999"/>
          </a:xfrm>
          <a:prstGeom prst="rect">
            <a:avLst/>
          </a:prstGeom>
          <a:noFill/>
        </p:spPr>
        <p:txBody>
          <a:bodyPr wrap="none" rtlCol="0">
            <a:spAutoFit/>
          </a:bodyPr>
          <a:lstStyle/>
          <a:p>
            <a:r>
              <a:rPr lang="de-DE" sz="1200" b="1" err="1"/>
              <a:t>Months</a:t>
            </a:r>
            <a:r>
              <a:rPr lang="de-DE" sz="1200" b="1"/>
              <a:t> </a:t>
            </a:r>
            <a:r>
              <a:rPr lang="de-DE" sz="1200" b="1" err="1"/>
              <a:t>from</a:t>
            </a:r>
            <a:r>
              <a:rPr lang="de-DE" sz="1200" b="1"/>
              <a:t> </a:t>
            </a:r>
            <a:r>
              <a:rPr lang="de-DE" sz="1200" b="1" err="1"/>
              <a:t>start</a:t>
            </a:r>
            <a:r>
              <a:rPr lang="de-DE" sz="1200" b="1"/>
              <a:t> </a:t>
            </a:r>
            <a:r>
              <a:rPr lang="de-DE" sz="1200" b="1" err="1"/>
              <a:t>of</a:t>
            </a:r>
            <a:r>
              <a:rPr lang="de-DE" sz="1200" b="1"/>
              <a:t> </a:t>
            </a:r>
            <a:r>
              <a:rPr lang="de-DE" sz="1200" b="1" err="1"/>
              <a:t>treatment</a:t>
            </a:r>
            <a:endParaRPr lang="de-DE" sz="1200" b="1"/>
          </a:p>
        </p:txBody>
      </p:sp>
      <p:sp>
        <p:nvSpPr>
          <p:cNvPr id="54" name="Textfeld 53">
            <a:extLst>
              <a:ext uri="{FF2B5EF4-FFF2-40B4-BE49-F238E27FC236}">
                <a16:creationId xmlns:a16="http://schemas.microsoft.com/office/drawing/2014/main" id="{00CE2348-63BC-408A-9ABE-CCFEF6F8C321}"/>
              </a:ext>
            </a:extLst>
          </p:cNvPr>
          <p:cNvSpPr txBox="1"/>
          <p:nvPr/>
        </p:nvSpPr>
        <p:spPr>
          <a:xfrm rot="16200000">
            <a:off x="5109547" y="3235883"/>
            <a:ext cx="2714205" cy="276999"/>
          </a:xfrm>
          <a:prstGeom prst="rect">
            <a:avLst/>
          </a:prstGeom>
          <a:noFill/>
        </p:spPr>
        <p:txBody>
          <a:bodyPr wrap="none" rtlCol="0">
            <a:spAutoFit/>
          </a:bodyPr>
          <a:lstStyle/>
          <a:p>
            <a:r>
              <a:rPr lang="de-DE" sz="1200" b="1" err="1"/>
              <a:t>Patients</a:t>
            </a:r>
            <a:r>
              <a:rPr lang="de-DE" sz="1200" b="1"/>
              <a:t> </a:t>
            </a:r>
            <a:r>
              <a:rPr lang="de-DE" sz="1200" b="1" err="1"/>
              <a:t>free</a:t>
            </a:r>
            <a:r>
              <a:rPr lang="de-DE" sz="1200" b="1"/>
              <a:t> </a:t>
            </a:r>
            <a:r>
              <a:rPr lang="de-DE" sz="1200" b="1" err="1"/>
              <a:t>from</a:t>
            </a:r>
            <a:r>
              <a:rPr lang="de-DE" sz="1200" b="1"/>
              <a:t> Progression (%)</a:t>
            </a:r>
          </a:p>
        </p:txBody>
      </p:sp>
      <p:cxnSp>
        <p:nvCxnSpPr>
          <p:cNvPr id="99" name="Gerader Verbinder 98">
            <a:extLst>
              <a:ext uri="{FF2B5EF4-FFF2-40B4-BE49-F238E27FC236}">
                <a16:creationId xmlns:a16="http://schemas.microsoft.com/office/drawing/2014/main" id="{F271A7DC-C4FE-44E2-A31F-4B2E736EDEE9}"/>
              </a:ext>
            </a:extLst>
          </p:cNvPr>
          <p:cNvCxnSpPr>
            <a:cxnSpLocks/>
          </p:cNvCxnSpPr>
          <p:nvPr/>
        </p:nvCxnSpPr>
        <p:spPr>
          <a:xfrm>
            <a:off x="1235496" y="1822627"/>
            <a:ext cx="0" cy="31122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Gerader Verbinder 99">
            <a:extLst>
              <a:ext uri="{FF2B5EF4-FFF2-40B4-BE49-F238E27FC236}">
                <a16:creationId xmlns:a16="http://schemas.microsoft.com/office/drawing/2014/main" id="{3CC70FCD-60D5-4D2F-B8FE-1AFA17A80546}"/>
              </a:ext>
            </a:extLst>
          </p:cNvPr>
          <p:cNvCxnSpPr>
            <a:cxnSpLocks/>
          </p:cNvCxnSpPr>
          <p:nvPr/>
        </p:nvCxnSpPr>
        <p:spPr>
          <a:xfrm flipV="1">
            <a:off x="1192638" y="4882894"/>
            <a:ext cx="4542075" cy="440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Gerader Verbinder 100">
            <a:extLst>
              <a:ext uri="{FF2B5EF4-FFF2-40B4-BE49-F238E27FC236}">
                <a16:creationId xmlns:a16="http://schemas.microsoft.com/office/drawing/2014/main" id="{2E1FA935-9602-4AF5-ABCB-8023F91A7F5C}"/>
              </a:ext>
            </a:extLst>
          </p:cNvPr>
          <p:cNvCxnSpPr/>
          <p:nvPr/>
        </p:nvCxnSpPr>
        <p:spPr>
          <a:xfrm>
            <a:off x="1814146" y="488729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Gerader Verbinder 101">
            <a:extLst>
              <a:ext uri="{FF2B5EF4-FFF2-40B4-BE49-F238E27FC236}">
                <a16:creationId xmlns:a16="http://schemas.microsoft.com/office/drawing/2014/main" id="{B2CCF850-557C-4B7B-B5CB-8BDED0C222F8}"/>
              </a:ext>
            </a:extLst>
          </p:cNvPr>
          <p:cNvCxnSpPr/>
          <p:nvPr/>
        </p:nvCxnSpPr>
        <p:spPr>
          <a:xfrm>
            <a:off x="2390415" y="488729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Gerader Verbinder 102">
            <a:extLst>
              <a:ext uri="{FF2B5EF4-FFF2-40B4-BE49-F238E27FC236}">
                <a16:creationId xmlns:a16="http://schemas.microsoft.com/office/drawing/2014/main" id="{E5392F3D-8405-469C-91B0-FEDC063E6E89}"/>
              </a:ext>
            </a:extLst>
          </p:cNvPr>
          <p:cNvCxnSpPr/>
          <p:nvPr/>
        </p:nvCxnSpPr>
        <p:spPr>
          <a:xfrm>
            <a:off x="2971445" y="4887294"/>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Gerader Verbinder 103">
            <a:extLst>
              <a:ext uri="{FF2B5EF4-FFF2-40B4-BE49-F238E27FC236}">
                <a16:creationId xmlns:a16="http://schemas.microsoft.com/office/drawing/2014/main" id="{4BA0BDB1-4053-4A1F-845A-6EF79BAAF1A7}"/>
              </a:ext>
            </a:extLst>
          </p:cNvPr>
          <p:cNvCxnSpPr/>
          <p:nvPr/>
        </p:nvCxnSpPr>
        <p:spPr>
          <a:xfrm>
            <a:off x="3545330" y="4887294"/>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Gerader Verbinder 104">
            <a:extLst>
              <a:ext uri="{FF2B5EF4-FFF2-40B4-BE49-F238E27FC236}">
                <a16:creationId xmlns:a16="http://schemas.microsoft.com/office/drawing/2014/main" id="{E48E959E-3B7C-45EF-B274-0A044696DDB1}"/>
              </a:ext>
            </a:extLst>
          </p:cNvPr>
          <p:cNvCxnSpPr/>
          <p:nvPr/>
        </p:nvCxnSpPr>
        <p:spPr>
          <a:xfrm>
            <a:off x="4128743" y="4887291"/>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Gerader Verbinder 105">
            <a:extLst>
              <a:ext uri="{FF2B5EF4-FFF2-40B4-BE49-F238E27FC236}">
                <a16:creationId xmlns:a16="http://schemas.microsoft.com/office/drawing/2014/main" id="{683608C3-A716-40EA-88D4-5EDD91A50FE8}"/>
              </a:ext>
            </a:extLst>
          </p:cNvPr>
          <p:cNvCxnSpPr/>
          <p:nvPr/>
        </p:nvCxnSpPr>
        <p:spPr>
          <a:xfrm>
            <a:off x="4702630" y="4887291"/>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Gerader Verbinder 106">
            <a:extLst>
              <a:ext uri="{FF2B5EF4-FFF2-40B4-BE49-F238E27FC236}">
                <a16:creationId xmlns:a16="http://schemas.microsoft.com/office/drawing/2014/main" id="{B575E466-2FDD-4168-B090-9565AAEE211B}"/>
              </a:ext>
            </a:extLst>
          </p:cNvPr>
          <p:cNvCxnSpPr/>
          <p:nvPr/>
        </p:nvCxnSpPr>
        <p:spPr>
          <a:xfrm>
            <a:off x="5286044" y="488728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Gerader Verbinder 108">
            <a:extLst>
              <a:ext uri="{FF2B5EF4-FFF2-40B4-BE49-F238E27FC236}">
                <a16:creationId xmlns:a16="http://schemas.microsoft.com/office/drawing/2014/main" id="{2F95B018-7ECB-4758-954E-9644C31C196A}"/>
              </a:ext>
            </a:extLst>
          </p:cNvPr>
          <p:cNvCxnSpPr>
            <a:cxnSpLocks/>
          </p:cNvCxnSpPr>
          <p:nvPr/>
        </p:nvCxnSpPr>
        <p:spPr>
          <a:xfrm rot="5400000">
            <a:off x="1216462" y="4565814"/>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Gerader Verbinder 109">
            <a:extLst>
              <a:ext uri="{FF2B5EF4-FFF2-40B4-BE49-F238E27FC236}">
                <a16:creationId xmlns:a16="http://schemas.microsoft.com/office/drawing/2014/main" id="{589E3CE4-AE1F-4EAB-ADD8-FE410E916BA0}"/>
              </a:ext>
            </a:extLst>
          </p:cNvPr>
          <p:cNvCxnSpPr>
            <a:cxnSpLocks/>
          </p:cNvCxnSpPr>
          <p:nvPr/>
        </p:nvCxnSpPr>
        <p:spPr>
          <a:xfrm rot="5400000">
            <a:off x="1216462" y="426101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Gerader Verbinder 110">
            <a:extLst>
              <a:ext uri="{FF2B5EF4-FFF2-40B4-BE49-F238E27FC236}">
                <a16:creationId xmlns:a16="http://schemas.microsoft.com/office/drawing/2014/main" id="{18C0F215-BF10-4067-9F81-E374B41F17EA}"/>
              </a:ext>
            </a:extLst>
          </p:cNvPr>
          <p:cNvCxnSpPr>
            <a:cxnSpLocks/>
          </p:cNvCxnSpPr>
          <p:nvPr/>
        </p:nvCxnSpPr>
        <p:spPr>
          <a:xfrm rot="5400000">
            <a:off x="1216462" y="395621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Gerader Verbinder 111">
            <a:extLst>
              <a:ext uri="{FF2B5EF4-FFF2-40B4-BE49-F238E27FC236}">
                <a16:creationId xmlns:a16="http://schemas.microsoft.com/office/drawing/2014/main" id="{E2CE709F-B3AE-4D35-AFD4-1535489782CE}"/>
              </a:ext>
            </a:extLst>
          </p:cNvPr>
          <p:cNvCxnSpPr>
            <a:cxnSpLocks/>
          </p:cNvCxnSpPr>
          <p:nvPr/>
        </p:nvCxnSpPr>
        <p:spPr>
          <a:xfrm rot="5400000">
            <a:off x="1216462" y="3656177"/>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Gerader Verbinder 112">
            <a:extLst>
              <a:ext uri="{FF2B5EF4-FFF2-40B4-BE49-F238E27FC236}">
                <a16:creationId xmlns:a16="http://schemas.microsoft.com/office/drawing/2014/main" id="{E9606A3A-6BC2-4EAD-9C7A-2E5A17BEADE8}"/>
              </a:ext>
            </a:extLst>
          </p:cNvPr>
          <p:cNvCxnSpPr>
            <a:cxnSpLocks/>
          </p:cNvCxnSpPr>
          <p:nvPr/>
        </p:nvCxnSpPr>
        <p:spPr>
          <a:xfrm rot="5400000">
            <a:off x="1216462" y="3350201"/>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Gerader Verbinder 113">
            <a:extLst>
              <a:ext uri="{FF2B5EF4-FFF2-40B4-BE49-F238E27FC236}">
                <a16:creationId xmlns:a16="http://schemas.microsoft.com/office/drawing/2014/main" id="{9BE7E9FA-510D-4997-A0D7-9BF1456A5AB7}"/>
              </a:ext>
            </a:extLst>
          </p:cNvPr>
          <p:cNvCxnSpPr>
            <a:cxnSpLocks/>
          </p:cNvCxnSpPr>
          <p:nvPr/>
        </p:nvCxnSpPr>
        <p:spPr>
          <a:xfrm rot="5400000">
            <a:off x="1216462" y="305373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Gerader Verbinder 114">
            <a:extLst>
              <a:ext uri="{FF2B5EF4-FFF2-40B4-BE49-F238E27FC236}">
                <a16:creationId xmlns:a16="http://schemas.microsoft.com/office/drawing/2014/main" id="{B11A5F01-761D-474E-8415-852D134602B2}"/>
              </a:ext>
            </a:extLst>
          </p:cNvPr>
          <p:cNvCxnSpPr>
            <a:cxnSpLocks/>
          </p:cNvCxnSpPr>
          <p:nvPr/>
        </p:nvCxnSpPr>
        <p:spPr>
          <a:xfrm rot="5400000">
            <a:off x="1216447" y="2746974"/>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Gerader Verbinder 115">
            <a:extLst>
              <a:ext uri="{FF2B5EF4-FFF2-40B4-BE49-F238E27FC236}">
                <a16:creationId xmlns:a16="http://schemas.microsoft.com/office/drawing/2014/main" id="{D36E0BA8-13C9-425A-9415-E543A28EEEEC}"/>
              </a:ext>
            </a:extLst>
          </p:cNvPr>
          <p:cNvCxnSpPr>
            <a:cxnSpLocks/>
          </p:cNvCxnSpPr>
          <p:nvPr/>
        </p:nvCxnSpPr>
        <p:spPr>
          <a:xfrm rot="5400000">
            <a:off x="1214065" y="2448054"/>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Gerader Verbinder 116">
            <a:extLst>
              <a:ext uri="{FF2B5EF4-FFF2-40B4-BE49-F238E27FC236}">
                <a16:creationId xmlns:a16="http://schemas.microsoft.com/office/drawing/2014/main" id="{007F11F0-1849-4F52-9B38-C1734599DD3B}"/>
              </a:ext>
            </a:extLst>
          </p:cNvPr>
          <p:cNvCxnSpPr>
            <a:cxnSpLocks/>
          </p:cNvCxnSpPr>
          <p:nvPr/>
        </p:nvCxnSpPr>
        <p:spPr>
          <a:xfrm rot="5400000">
            <a:off x="1215255" y="2145636"/>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Gerader Verbinder 117">
            <a:extLst>
              <a:ext uri="{FF2B5EF4-FFF2-40B4-BE49-F238E27FC236}">
                <a16:creationId xmlns:a16="http://schemas.microsoft.com/office/drawing/2014/main" id="{1723BDD7-B25E-4538-B505-9CD4E6439182}"/>
              </a:ext>
            </a:extLst>
          </p:cNvPr>
          <p:cNvCxnSpPr>
            <a:cxnSpLocks/>
          </p:cNvCxnSpPr>
          <p:nvPr/>
        </p:nvCxnSpPr>
        <p:spPr>
          <a:xfrm rot="5400000">
            <a:off x="1216446" y="1840835"/>
            <a:ext cx="0" cy="47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feld 118">
            <a:extLst>
              <a:ext uri="{FF2B5EF4-FFF2-40B4-BE49-F238E27FC236}">
                <a16:creationId xmlns:a16="http://schemas.microsoft.com/office/drawing/2014/main" id="{A8D79537-9194-4FF1-A2F2-9FFC2D856DF4}"/>
              </a:ext>
            </a:extLst>
          </p:cNvPr>
          <p:cNvSpPr txBox="1"/>
          <p:nvPr/>
        </p:nvSpPr>
        <p:spPr>
          <a:xfrm>
            <a:off x="989246" y="4764173"/>
            <a:ext cx="255198" cy="246221"/>
          </a:xfrm>
          <a:prstGeom prst="rect">
            <a:avLst/>
          </a:prstGeom>
          <a:noFill/>
        </p:spPr>
        <p:txBody>
          <a:bodyPr wrap="none" rtlCol="0">
            <a:spAutoFit/>
          </a:bodyPr>
          <a:lstStyle/>
          <a:p>
            <a:r>
              <a:rPr lang="de-DE" sz="1000"/>
              <a:t>0</a:t>
            </a:r>
          </a:p>
        </p:txBody>
      </p:sp>
      <p:sp>
        <p:nvSpPr>
          <p:cNvPr id="120" name="Textfeld 119">
            <a:extLst>
              <a:ext uri="{FF2B5EF4-FFF2-40B4-BE49-F238E27FC236}">
                <a16:creationId xmlns:a16="http://schemas.microsoft.com/office/drawing/2014/main" id="{D531CAF5-9394-4E27-8391-C67E4242826A}"/>
              </a:ext>
            </a:extLst>
          </p:cNvPr>
          <p:cNvSpPr txBox="1"/>
          <p:nvPr/>
        </p:nvSpPr>
        <p:spPr>
          <a:xfrm>
            <a:off x="1107320" y="4902061"/>
            <a:ext cx="255198" cy="246221"/>
          </a:xfrm>
          <a:prstGeom prst="rect">
            <a:avLst/>
          </a:prstGeom>
          <a:noFill/>
        </p:spPr>
        <p:txBody>
          <a:bodyPr wrap="none" rtlCol="0">
            <a:spAutoFit/>
          </a:bodyPr>
          <a:lstStyle/>
          <a:p>
            <a:r>
              <a:rPr lang="de-DE" sz="1000"/>
              <a:t>0</a:t>
            </a:r>
          </a:p>
        </p:txBody>
      </p:sp>
      <p:sp>
        <p:nvSpPr>
          <p:cNvPr id="121" name="Textfeld 120">
            <a:extLst>
              <a:ext uri="{FF2B5EF4-FFF2-40B4-BE49-F238E27FC236}">
                <a16:creationId xmlns:a16="http://schemas.microsoft.com/office/drawing/2014/main" id="{E9C2A0B6-5940-4A40-A6DE-4291E83FE349}"/>
              </a:ext>
            </a:extLst>
          </p:cNvPr>
          <p:cNvSpPr txBox="1"/>
          <p:nvPr/>
        </p:nvSpPr>
        <p:spPr>
          <a:xfrm>
            <a:off x="1688930" y="4901570"/>
            <a:ext cx="255198" cy="246221"/>
          </a:xfrm>
          <a:prstGeom prst="rect">
            <a:avLst/>
          </a:prstGeom>
          <a:noFill/>
        </p:spPr>
        <p:txBody>
          <a:bodyPr wrap="none" rtlCol="0">
            <a:spAutoFit/>
          </a:bodyPr>
          <a:lstStyle/>
          <a:p>
            <a:r>
              <a:rPr lang="de-DE" sz="1000"/>
              <a:t>2</a:t>
            </a:r>
          </a:p>
        </p:txBody>
      </p:sp>
      <p:sp>
        <p:nvSpPr>
          <p:cNvPr id="122" name="Textfeld 121">
            <a:extLst>
              <a:ext uri="{FF2B5EF4-FFF2-40B4-BE49-F238E27FC236}">
                <a16:creationId xmlns:a16="http://schemas.microsoft.com/office/drawing/2014/main" id="{C15D8A04-0B23-4299-B972-7F978EB37D87}"/>
              </a:ext>
            </a:extLst>
          </p:cNvPr>
          <p:cNvSpPr txBox="1"/>
          <p:nvPr/>
        </p:nvSpPr>
        <p:spPr>
          <a:xfrm>
            <a:off x="2264399" y="4901570"/>
            <a:ext cx="255198" cy="246221"/>
          </a:xfrm>
          <a:prstGeom prst="rect">
            <a:avLst/>
          </a:prstGeom>
          <a:noFill/>
        </p:spPr>
        <p:txBody>
          <a:bodyPr wrap="none" rtlCol="0">
            <a:spAutoFit/>
          </a:bodyPr>
          <a:lstStyle/>
          <a:p>
            <a:r>
              <a:rPr lang="de-DE" sz="1000"/>
              <a:t>4</a:t>
            </a:r>
          </a:p>
        </p:txBody>
      </p:sp>
      <p:sp>
        <p:nvSpPr>
          <p:cNvPr id="123" name="Textfeld 122">
            <a:extLst>
              <a:ext uri="{FF2B5EF4-FFF2-40B4-BE49-F238E27FC236}">
                <a16:creationId xmlns:a16="http://schemas.microsoft.com/office/drawing/2014/main" id="{A27728A5-5D23-41B0-BB88-27B87F7CE5DB}"/>
              </a:ext>
            </a:extLst>
          </p:cNvPr>
          <p:cNvSpPr txBox="1"/>
          <p:nvPr/>
        </p:nvSpPr>
        <p:spPr>
          <a:xfrm>
            <a:off x="2844852" y="4899764"/>
            <a:ext cx="255198" cy="246221"/>
          </a:xfrm>
          <a:prstGeom prst="rect">
            <a:avLst/>
          </a:prstGeom>
          <a:noFill/>
        </p:spPr>
        <p:txBody>
          <a:bodyPr wrap="none" rtlCol="0">
            <a:spAutoFit/>
          </a:bodyPr>
          <a:lstStyle/>
          <a:p>
            <a:r>
              <a:rPr lang="de-DE" sz="1000"/>
              <a:t>6</a:t>
            </a:r>
          </a:p>
        </p:txBody>
      </p:sp>
      <p:sp>
        <p:nvSpPr>
          <p:cNvPr id="124" name="Textfeld 123">
            <a:extLst>
              <a:ext uri="{FF2B5EF4-FFF2-40B4-BE49-F238E27FC236}">
                <a16:creationId xmlns:a16="http://schemas.microsoft.com/office/drawing/2014/main" id="{0790D806-E3EB-4BED-BCEF-313599FC88C5}"/>
              </a:ext>
            </a:extLst>
          </p:cNvPr>
          <p:cNvSpPr txBox="1"/>
          <p:nvPr/>
        </p:nvSpPr>
        <p:spPr>
          <a:xfrm>
            <a:off x="3419319" y="4899916"/>
            <a:ext cx="255198" cy="246221"/>
          </a:xfrm>
          <a:prstGeom prst="rect">
            <a:avLst/>
          </a:prstGeom>
          <a:noFill/>
        </p:spPr>
        <p:txBody>
          <a:bodyPr wrap="none" rtlCol="0">
            <a:spAutoFit/>
          </a:bodyPr>
          <a:lstStyle/>
          <a:p>
            <a:r>
              <a:rPr lang="de-DE" sz="1000"/>
              <a:t>8</a:t>
            </a:r>
          </a:p>
        </p:txBody>
      </p:sp>
      <p:sp>
        <p:nvSpPr>
          <p:cNvPr id="125" name="Textfeld 124">
            <a:extLst>
              <a:ext uri="{FF2B5EF4-FFF2-40B4-BE49-F238E27FC236}">
                <a16:creationId xmlns:a16="http://schemas.microsoft.com/office/drawing/2014/main" id="{717FBEC1-AB06-4C38-880E-B6D89A454938}"/>
              </a:ext>
            </a:extLst>
          </p:cNvPr>
          <p:cNvSpPr txBox="1"/>
          <p:nvPr/>
        </p:nvSpPr>
        <p:spPr>
          <a:xfrm>
            <a:off x="3967465" y="4901570"/>
            <a:ext cx="325730" cy="246221"/>
          </a:xfrm>
          <a:prstGeom prst="rect">
            <a:avLst/>
          </a:prstGeom>
          <a:noFill/>
        </p:spPr>
        <p:txBody>
          <a:bodyPr wrap="none" rtlCol="0">
            <a:spAutoFit/>
          </a:bodyPr>
          <a:lstStyle/>
          <a:p>
            <a:r>
              <a:rPr lang="de-DE" sz="1000"/>
              <a:t>10</a:t>
            </a:r>
          </a:p>
        </p:txBody>
      </p:sp>
      <p:sp>
        <p:nvSpPr>
          <p:cNvPr id="126" name="Textfeld 125">
            <a:extLst>
              <a:ext uri="{FF2B5EF4-FFF2-40B4-BE49-F238E27FC236}">
                <a16:creationId xmlns:a16="http://schemas.microsoft.com/office/drawing/2014/main" id="{6643BA84-227D-4D04-A14F-21CFF59DB0E1}"/>
              </a:ext>
            </a:extLst>
          </p:cNvPr>
          <p:cNvSpPr txBox="1"/>
          <p:nvPr/>
        </p:nvSpPr>
        <p:spPr>
          <a:xfrm>
            <a:off x="4541931" y="4899764"/>
            <a:ext cx="325730" cy="246221"/>
          </a:xfrm>
          <a:prstGeom prst="rect">
            <a:avLst/>
          </a:prstGeom>
          <a:noFill/>
        </p:spPr>
        <p:txBody>
          <a:bodyPr wrap="none" rtlCol="0">
            <a:spAutoFit/>
          </a:bodyPr>
          <a:lstStyle/>
          <a:p>
            <a:r>
              <a:rPr lang="de-DE" sz="1000"/>
              <a:t>12</a:t>
            </a:r>
          </a:p>
        </p:txBody>
      </p:sp>
      <p:sp>
        <p:nvSpPr>
          <p:cNvPr id="127" name="Textfeld 126">
            <a:extLst>
              <a:ext uri="{FF2B5EF4-FFF2-40B4-BE49-F238E27FC236}">
                <a16:creationId xmlns:a16="http://schemas.microsoft.com/office/drawing/2014/main" id="{90B795F0-AB99-426C-9D21-E0912D749045}"/>
              </a:ext>
            </a:extLst>
          </p:cNvPr>
          <p:cNvSpPr txBox="1"/>
          <p:nvPr/>
        </p:nvSpPr>
        <p:spPr>
          <a:xfrm>
            <a:off x="5125019" y="4900654"/>
            <a:ext cx="325730" cy="246221"/>
          </a:xfrm>
          <a:prstGeom prst="rect">
            <a:avLst/>
          </a:prstGeom>
          <a:noFill/>
        </p:spPr>
        <p:txBody>
          <a:bodyPr wrap="none" rtlCol="0">
            <a:spAutoFit/>
          </a:bodyPr>
          <a:lstStyle/>
          <a:p>
            <a:r>
              <a:rPr lang="de-DE" sz="1000"/>
              <a:t>14</a:t>
            </a:r>
          </a:p>
        </p:txBody>
      </p:sp>
      <p:sp>
        <p:nvSpPr>
          <p:cNvPr id="129" name="Textfeld 128">
            <a:extLst>
              <a:ext uri="{FF2B5EF4-FFF2-40B4-BE49-F238E27FC236}">
                <a16:creationId xmlns:a16="http://schemas.microsoft.com/office/drawing/2014/main" id="{1C7D4B47-9747-43B1-9F2D-354606F007E4}"/>
              </a:ext>
            </a:extLst>
          </p:cNvPr>
          <p:cNvSpPr txBox="1"/>
          <p:nvPr/>
        </p:nvSpPr>
        <p:spPr>
          <a:xfrm>
            <a:off x="918714" y="4464135"/>
            <a:ext cx="325730" cy="246221"/>
          </a:xfrm>
          <a:prstGeom prst="rect">
            <a:avLst/>
          </a:prstGeom>
          <a:noFill/>
        </p:spPr>
        <p:txBody>
          <a:bodyPr wrap="none" rtlCol="0">
            <a:spAutoFit/>
          </a:bodyPr>
          <a:lstStyle/>
          <a:p>
            <a:r>
              <a:rPr lang="de-DE" sz="1000"/>
              <a:t>10</a:t>
            </a:r>
          </a:p>
        </p:txBody>
      </p:sp>
      <p:sp>
        <p:nvSpPr>
          <p:cNvPr id="130" name="Textfeld 129">
            <a:extLst>
              <a:ext uri="{FF2B5EF4-FFF2-40B4-BE49-F238E27FC236}">
                <a16:creationId xmlns:a16="http://schemas.microsoft.com/office/drawing/2014/main" id="{C79EB18D-A4F3-4ADF-AD9D-030C0ED46536}"/>
              </a:ext>
            </a:extLst>
          </p:cNvPr>
          <p:cNvSpPr txBox="1"/>
          <p:nvPr/>
        </p:nvSpPr>
        <p:spPr>
          <a:xfrm>
            <a:off x="918714" y="4159671"/>
            <a:ext cx="325730" cy="246221"/>
          </a:xfrm>
          <a:prstGeom prst="rect">
            <a:avLst/>
          </a:prstGeom>
          <a:noFill/>
        </p:spPr>
        <p:txBody>
          <a:bodyPr wrap="none" rtlCol="0">
            <a:spAutoFit/>
          </a:bodyPr>
          <a:lstStyle/>
          <a:p>
            <a:r>
              <a:rPr lang="de-DE" sz="1000"/>
              <a:t>20</a:t>
            </a:r>
          </a:p>
        </p:txBody>
      </p:sp>
      <p:sp>
        <p:nvSpPr>
          <p:cNvPr id="131" name="Textfeld 130">
            <a:extLst>
              <a:ext uri="{FF2B5EF4-FFF2-40B4-BE49-F238E27FC236}">
                <a16:creationId xmlns:a16="http://schemas.microsoft.com/office/drawing/2014/main" id="{0306C428-C6D4-46E3-92BC-E7EAB8407F7D}"/>
              </a:ext>
            </a:extLst>
          </p:cNvPr>
          <p:cNvSpPr txBox="1"/>
          <p:nvPr/>
        </p:nvSpPr>
        <p:spPr>
          <a:xfrm>
            <a:off x="918714" y="3856092"/>
            <a:ext cx="325730" cy="246221"/>
          </a:xfrm>
          <a:prstGeom prst="rect">
            <a:avLst/>
          </a:prstGeom>
          <a:noFill/>
        </p:spPr>
        <p:txBody>
          <a:bodyPr wrap="none" rtlCol="0">
            <a:spAutoFit/>
          </a:bodyPr>
          <a:lstStyle/>
          <a:p>
            <a:r>
              <a:rPr lang="de-DE" sz="1000"/>
              <a:t>30</a:t>
            </a:r>
          </a:p>
        </p:txBody>
      </p:sp>
      <p:sp>
        <p:nvSpPr>
          <p:cNvPr id="132" name="Textfeld 131">
            <a:extLst>
              <a:ext uri="{FF2B5EF4-FFF2-40B4-BE49-F238E27FC236}">
                <a16:creationId xmlns:a16="http://schemas.microsoft.com/office/drawing/2014/main" id="{E5991E2C-4180-4ECD-801B-09A93A8F9D55}"/>
              </a:ext>
            </a:extLst>
          </p:cNvPr>
          <p:cNvSpPr txBox="1"/>
          <p:nvPr/>
        </p:nvSpPr>
        <p:spPr>
          <a:xfrm>
            <a:off x="918714" y="3556054"/>
            <a:ext cx="325730" cy="246221"/>
          </a:xfrm>
          <a:prstGeom prst="rect">
            <a:avLst/>
          </a:prstGeom>
          <a:noFill/>
        </p:spPr>
        <p:txBody>
          <a:bodyPr wrap="none" rtlCol="0">
            <a:spAutoFit/>
          </a:bodyPr>
          <a:lstStyle/>
          <a:p>
            <a:r>
              <a:rPr lang="de-DE" sz="1000"/>
              <a:t>40</a:t>
            </a:r>
          </a:p>
        </p:txBody>
      </p:sp>
      <p:sp>
        <p:nvSpPr>
          <p:cNvPr id="133" name="Textfeld 132">
            <a:extLst>
              <a:ext uri="{FF2B5EF4-FFF2-40B4-BE49-F238E27FC236}">
                <a16:creationId xmlns:a16="http://schemas.microsoft.com/office/drawing/2014/main" id="{F7F56F60-8638-46A8-A4F7-A9A98BF06658}"/>
              </a:ext>
            </a:extLst>
          </p:cNvPr>
          <p:cNvSpPr txBox="1"/>
          <p:nvPr/>
        </p:nvSpPr>
        <p:spPr>
          <a:xfrm>
            <a:off x="918714" y="3247881"/>
            <a:ext cx="325730" cy="246221"/>
          </a:xfrm>
          <a:prstGeom prst="rect">
            <a:avLst/>
          </a:prstGeom>
          <a:noFill/>
        </p:spPr>
        <p:txBody>
          <a:bodyPr wrap="none" rtlCol="0">
            <a:spAutoFit/>
          </a:bodyPr>
          <a:lstStyle/>
          <a:p>
            <a:r>
              <a:rPr lang="de-DE" sz="1000"/>
              <a:t>50</a:t>
            </a:r>
          </a:p>
        </p:txBody>
      </p:sp>
      <p:sp>
        <p:nvSpPr>
          <p:cNvPr id="134" name="Textfeld 133">
            <a:extLst>
              <a:ext uri="{FF2B5EF4-FFF2-40B4-BE49-F238E27FC236}">
                <a16:creationId xmlns:a16="http://schemas.microsoft.com/office/drawing/2014/main" id="{3F571E2D-EB1F-45B9-9860-900902CEA28C}"/>
              </a:ext>
            </a:extLst>
          </p:cNvPr>
          <p:cNvSpPr txBox="1"/>
          <p:nvPr/>
        </p:nvSpPr>
        <p:spPr>
          <a:xfrm>
            <a:off x="918714" y="2954430"/>
            <a:ext cx="325730" cy="246221"/>
          </a:xfrm>
          <a:prstGeom prst="rect">
            <a:avLst/>
          </a:prstGeom>
          <a:noFill/>
        </p:spPr>
        <p:txBody>
          <a:bodyPr wrap="none" rtlCol="0">
            <a:spAutoFit/>
          </a:bodyPr>
          <a:lstStyle/>
          <a:p>
            <a:r>
              <a:rPr lang="de-DE" sz="1000"/>
              <a:t>60</a:t>
            </a:r>
          </a:p>
        </p:txBody>
      </p:sp>
      <p:sp>
        <p:nvSpPr>
          <p:cNvPr id="135" name="Textfeld 134">
            <a:extLst>
              <a:ext uri="{FF2B5EF4-FFF2-40B4-BE49-F238E27FC236}">
                <a16:creationId xmlns:a16="http://schemas.microsoft.com/office/drawing/2014/main" id="{F13BD2CA-EA22-4FD4-A8A9-DF23A579F633}"/>
              </a:ext>
            </a:extLst>
          </p:cNvPr>
          <p:cNvSpPr txBox="1"/>
          <p:nvPr/>
        </p:nvSpPr>
        <p:spPr>
          <a:xfrm>
            <a:off x="918714" y="2645985"/>
            <a:ext cx="325730" cy="246221"/>
          </a:xfrm>
          <a:prstGeom prst="rect">
            <a:avLst/>
          </a:prstGeom>
          <a:noFill/>
        </p:spPr>
        <p:txBody>
          <a:bodyPr wrap="none" rtlCol="0">
            <a:spAutoFit/>
          </a:bodyPr>
          <a:lstStyle/>
          <a:p>
            <a:r>
              <a:rPr lang="de-DE" sz="1000"/>
              <a:t>70</a:t>
            </a:r>
          </a:p>
        </p:txBody>
      </p:sp>
      <p:sp>
        <p:nvSpPr>
          <p:cNvPr id="136" name="Textfeld 135">
            <a:extLst>
              <a:ext uri="{FF2B5EF4-FFF2-40B4-BE49-F238E27FC236}">
                <a16:creationId xmlns:a16="http://schemas.microsoft.com/office/drawing/2014/main" id="{952BD79E-646A-431C-BC01-8BFEC8E9B82B}"/>
              </a:ext>
            </a:extLst>
          </p:cNvPr>
          <p:cNvSpPr txBox="1"/>
          <p:nvPr/>
        </p:nvSpPr>
        <p:spPr>
          <a:xfrm>
            <a:off x="918714" y="2348401"/>
            <a:ext cx="325730" cy="246221"/>
          </a:xfrm>
          <a:prstGeom prst="rect">
            <a:avLst/>
          </a:prstGeom>
          <a:noFill/>
        </p:spPr>
        <p:txBody>
          <a:bodyPr wrap="none" rtlCol="0">
            <a:spAutoFit/>
          </a:bodyPr>
          <a:lstStyle/>
          <a:p>
            <a:r>
              <a:rPr lang="de-DE" sz="1000"/>
              <a:t>80</a:t>
            </a:r>
          </a:p>
        </p:txBody>
      </p:sp>
      <p:sp>
        <p:nvSpPr>
          <p:cNvPr id="137" name="Textfeld 136">
            <a:extLst>
              <a:ext uri="{FF2B5EF4-FFF2-40B4-BE49-F238E27FC236}">
                <a16:creationId xmlns:a16="http://schemas.microsoft.com/office/drawing/2014/main" id="{5AC79C76-3B12-41CB-A8A2-A57A8AB6CEFF}"/>
              </a:ext>
            </a:extLst>
          </p:cNvPr>
          <p:cNvSpPr txBox="1"/>
          <p:nvPr/>
        </p:nvSpPr>
        <p:spPr>
          <a:xfrm>
            <a:off x="918714" y="2046387"/>
            <a:ext cx="325730" cy="246221"/>
          </a:xfrm>
          <a:prstGeom prst="rect">
            <a:avLst/>
          </a:prstGeom>
          <a:noFill/>
        </p:spPr>
        <p:txBody>
          <a:bodyPr wrap="none" rtlCol="0">
            <a:spAutoFit/>
          </a:bodyPr>
          <a:lstStyle/>
          <a:p>
            <a:r>
              <a:rPr lang="de-DE" sz="1000"/>
              <a:t>90</a:t>
            </a:r>
          </a:p>
        </p:txBody>
      </p:sp>
      <p:sp>
        <p:nvSpPr>
          <p:cNvPr id="138" name="Textfeld 137">
            <a:extLst>
              <a:ext uri="{FF2B5EF4-FFF2-40B4-BE49-F238E27FC236}">
                <a16:creationId xmlns:a16="http://schemas.microsoft.com/office/drawing/2014/main" id="{935072DB-511A-4783-8A20-5DC304820145}"/>
              </a:ext>
            </a:extLst>
          </p:cNvPr>
          <p:cNvSpPr txBox="1"/>
          <p:nvPr/>
        </p:nvSpPr>
        <p:spPr>
          <a:xfrm>
            <a:off x="848182" y="1740763"/>
            <a:ext cx="396262" cy="246221"/>
          </a:xfrm>
          <a:prstGeom prst="rect">
            <a:avLst/>
          </a:prstGeom>
          <a:noFill/>
        </p:spPr>
        <p:txBody>
          <a:bodyPr wrap="none" rtlCol="0">
            <a:spAutoFit/>
          </a:bodyPr>
          <a:lstStyle/>
          <a:p>
            <a:r>
              <a:rPr lang="de-DE" sz="1000"/>
              <a:t>100</a:t>
            </a:r>
          </a:p>
        </p:txBody>
      </p:sp>
      <p:sp>
        <p:nvSpPr>
          <p:cNvPr id="139" name="Textfeld 138">
            <a:extLst>
              <a:ext uri="{FF2B5EF4-FFF2-40B4-BE49-F238E27FC236}">
                <a16:creationId xmlns:a16="http://schemas.microsoft.com/office/drawing/2014/main" id="{BB85298A-8C44-433C-8A73-2F535BDDEF01}"/>
              </a:ext>
            </a:extLst>
          </p:cNvPr>
          <p:cNvSpPr txBox="1"/>
          <p:nvPr/>
        </p:nvSpPr>
        <p:spPr>
          <a:xfrm>
            <a:off x="2278568" y="5128047"/>
            <a:ext cx="2408032" cy="276999"/>
          </a:xfrm>
          <a:prstGeom prst="rect">
            <a:avLst/>
          </a:prstGeom>
          <a:noFill/>
        </p:spPr>
        <p:txBody>
          <a:bodyPr wrap="none" rtlCol="0">
            <a:spAutoFit/>
          </a:bodyPr>
          <a:lstStyle/>
          <a:p>
            <a:r>
              <a:rPr lang="de-DE" sz="1200" b="1" err="1"/>
              <a:t>Months</a:t>
            </a:r>
            <a:r>
              <a:rPr lang="de-DE" sz="1200" b="1"/>
              <a:t> </a:t>
            </a:r>
            <a:r>
              <a:rPr lang="de-DE" sz="1200" b="1" err="1"/>
              <a:t>from</a:t>
            </a:r>
            <a:r>
              <a:rPr lang="de-DE" sz="1200" b="1"/>
              <a:t> </a:t>
            </a:r>
            <a:r>
              <a:rPr lang="de-DE" sz="1200" b="1" err="1"/>
              <a:t>start</a:t>
            </a:r>
            <a:r>
              <a:rPr lang="de-DE" sz="1200" b="1"/>
              <a:t> </a:t>
            </a:r>
            <a:r>
              <a:rPr lang="de-DE" sz="1200" b="1" err="1"/>
              <a:t>of</a:t>
            </a:r>
            <a:r>
              <a:rPr lang="de-DE" sz="1200" b="1"/>
              <a:t> </a:t>
            </a:r>
            <a:r>
              <a:rPr lang="de-DE" sz="1200" b="1" err="1"/>
              <a:t>response</a:t>
            </a:r>
            <a:endParaRPr lang="de-DE" sz="1200" b="1"/>
          </a:p>
        </p:txBody>
      </p:sp>
      <p:sp>
        <p:nvSpPr>
          <p:cNvPr id="140" name="Textfeld 139">
            <a:extLst>
              <a:ext uri="{FF2B5EF4-FFF2-40B4-BE49-F238E27FC236}">
                <a16:creationId xmlns:a16="http://schemas.microsoft.com/office/drawing/2014/main" id="{8528736D-6658-420E-9AE0-B25D61E557D8}"/>
              </a:ext>
            </a:extLst>
          </p:cNvPr>
          <p:cNvSpPr txBox="1"/>
          <p:nvPr/>
        </p:nvSpPr>
        <p:spPr>
          <a:xfrm rot="16200000">
            <a:off x="-305655" y="3235883"/>
            <a:ext cx="2194832" cy="276999"/>
          </a:xfrm>
          <a:prstGeom prst="rect">
            <a:avLst/>
          </a:prstGeom>
          <a:noFill/>
        </p:spPr>
        <p:txBody>
          <a:bodyPr wrap="none" rtlCol="0">
            <a:spAutoFit/>
          </a:bodyPr>
          <a:lstStyle/>
          <a:p>
            <a:r>
              <a:rPr lang="de-DE" sz="1200" b="1" err="1"/>
              <a:t>Patients</a:t>
            </a:r>
            <a:r>
              <a:rPr lang="de-DE" sz="1200" b="1"/>
              <a:t> </a:t>
            </a:r>
            <a:r>
              <a:rPr lang="de-DE" sz="1200" b="1" err="1"/>
              <a:t>with</a:t>
            </a:r>
            <a:r>
              <a:rPr lang="de-DE" sz="1200" b="1"/>
              <a:t> Response (%)</a:t>
            </a:r>
          </a:p>
        </p:txBody>
      </p:sp>
      <p:graphicFrame>
        <p:nvGraphicFramePr>
          <p:cNvPr id="142" name="Tabelle 142">
            <a:extLst>
              <a:ext uri="{FF2B5EF4-FFF2-40B4-BE49-F238E27FC236}">
                <a16:creationId xmlns:a16="http://schemas.microsoft.com/office/drawing/2014/main" id="{1EA80988-A486-46E9-BCF8-F61646593D82}"/>
              </a:ext>
            </a:extLst>
          </p:cNvPr>
          <p:cNvGraphicFramePr>
            <a:graphicFrameLocks noGrp="1"/>
          </p:cNvGraphicFramePr>
          <p:nvPr>
            <p:extLst>
              <p:ext uri="{D42A27DB-BD31-4B8C-83A1-F6EECF244321}">
                <p14:modId xmlns:p14="http://schemas.microsoft.com/office/powerpoint/2010/main" val="3913711373"/>
              </p:ext>
            </p:extLst>
          </p:nvPr>
        </p:nvGraphicFramePr>
        <p:xfrm>
          <a:off x="396295" y="5499332"/>
          <a:ext cx="5208255" cy="487680"/>
        </p:xfrm>
        <a:graphic>
          <a:graphicData uri="http://schemas.openxmlformats.org/drawingml/2006/table">
            <a:tbl>
              <a:tblPr firstRow="1" bandRow="1">
                <a:tableStyleId>{5C22544A-7EE6-4342-B048-85BDC9FD1C3A}</a:tableStyleId>
              </a:tblPr>
              <a:tblGrid>
                <a:gridCol w="578695">
                  <a:extLst>
                    <a:ext uri="{9D8B030D-6E8A-4147-A177-3AD203B41FA5}">
                      <a16:colId xmlns:a16="http://schemas.microsoft.com/office/drawing/2014/main" val="1796892434"/>
                    </a:ext>
                  </a:extLst>
                </a:gridCol>
                <a:gridCol w="578695">
                  <a:extLst>
                    <a:ext uri="{9D8B030D-6E8A-4147-A177-3AD203B41FA5}">
                      <a16:colId xmlns:a16="http://schemas.microsoft.com/office/drawing/2014/main" val="1308672922"/>
                    </a:ext>
                  </a:extLst>
                </a:gridCol>
                <a:gridCol w="578695">
                  <a:extLst>
                    <a:ext uri="{9D8B030D-6E8A-4147-A177-3AD203B41FA5}">
                      <a16:colId xmlns:a16="http://schemas.microsoft.com/office/drawing/2014/main" val="3144187159"/>
                    </a:ext>
                  </a:extLst>
                </a:gridCol>
                <a:gridCol w="578695">
                  <a:extLst>
                    <a:ext uri="{9D8B030D-6E8A-4147-A177-3AD203B41FA5}">
                      <a16:colId xmlns:a16="http://schemas.microsoft.com/office/drawing/2014/main" val="4047647290"/>
                    </a:ext>
                  </a:extLst>
                </a:gridCol>
                <a:gridCol w="578695">
                  <a:extLst>
                    <a:ext uri="{9D8B030D-6E8A-4147-A177-3AD203B41FA5}">
                      <a16:colId xmlns:a16="http://schemas.microsoft.com/office/drawing/2014/main" val="1730819286"/>
                    </a:ext>
                  </a:extLst>
                </a:gridCol>
                <a:gridCol w="578695">
                  <a:extLst>
                    <a:ext uri="{9D8B030D-6E8A-4147-A177-3AD203B41FA5}">
                      <a16:colId xmlns:a16="http://schemas.microsoft.com/office/drawing/2014/main" val="522972727"/>
                    </a:ext>
                  </a:extLst>
                </a:gridCol>
                <a:gridCol w="578695">
                  <a:extLst>
                    <a:ext uri="{9D8B030D-6E8A-4147-A177-3AD203B41FA5}">
                      <a16:colId xmlns:a16="http://schemas.microsoft.com/office/drawing/2014/main" val="2162277696"/>
                    </a:ext>
                  </a:extLst>
                </a:gridCol>
                <a:gridCol w="578695">
                  <a:extLst>
                    <a:ext uri="{9D8B030D-6E8A-4147-A177-3AD203B41FA5}">
                      <a16:colId xmlns:a16="http://schemas.microsoft.com/office/drawing/2014/main" val="1443660378"/>
                    </a:ext>
                  </a:extLst>
                </a:gridCol>
                <a:gridCol w="578695">
                  <a:extLst>
                    <a:ext uri="{9D8B030D-6E8A-4147-A177-3AD203B41FA5}">
                      <a16:colId xmlns:a16="http://schemas.microsoft.com/office/drawing/2014/main" val="3547741310"/>
                    </a:ext>
                  </a:extLst>
                </a:gridCol>
              </a:tblGrid>
              <a:tr h="214624">
                <a:tc gridSpan="9">
                  <a:txBody>
                    <a:bodyPr/>
                    <a:lstStyle/>
                    <a:p>
                      <a:r>
                        <a:rPr lang="de-DE" sz="1000"/>
                        <a:t>Number at risk</a:t>
                      </a:r>
                    </a:p>
                  </a:txBody>
                  <a:tcPr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extLst>
                  <a:ext uri="{0D108BD9-81ED-4DB2-BD59-A6C34878D82A}">
                    <a16:rowId xmlns:a16="http://schemas.microsoft.com/office/drawing/2014/main" val="3402543868"/>
                  </a:ext>
                </a:extLst>
              </a:tr>
              <a:tr h="214624">
                <a:tc>
                  <a:txBody>
                    <a:bodyPr/>
                    <a:lstStyle/>
                    <a:p>
                      <a:endParaRPr lang="de-DE" sz="1000"/>
                    </a:p>
                  </a:txBody>
                  <a:tcPr anchor="ctr"/>
                </a:tc>
                <a:tc>
                  <a:txBody>
                    <a:bodyPr/>
                    <a:lstStyle/>
                    <a:p>
                      <a:pPr algn="ctr"/>
                      <a:r>
                        <a:rPr lang="de-DE" sz="1000"/>
                        <a:t>88</a:t>
                      </a:r>
                    </a:p>
                  </a:txBody>
                  <a:tcPr anchor="ctr"/>
                </a:tc>
                <a:tc>
                  <a:txBody>
                    <a:bodyPr/>
                    <a:lstStyle/>
                    <a:p>
                      <a:pPr algn="ctr"/>
                      <a:r>
                        <a:rPr lang="de-DE" sz="1000"/>
                        <a:t>44</a:t>
                      </a:r>
                    </a:p>
                  </a:txBody>
                  <a:tcPr anchor="ctr"/>
                </a:tc>
                <a:tc>
                  <a:txBody>
                    <a:bodyPr/>
                    <a:lstStyle/>
                    <a:p>
                      <a:pPr algn="ctr"/>
                      <a:r>
                        <a:rPr lang="de-DE" sz="1000"/>
                        <a:t>24</a:t>
                      </a:r>
                    </a:p>
                  </a:txBody>
                  <a:tcPr anchor="ctr"/>
                </a:tc>
                <a:tc>
                  <a:txBody>
                    <a:bodyPr/>
                    <a:lstStyle/>
                    <a:p>
                      <a:pPr algn="ctr"/>
                      <a:r>
                        <a:rPr lang="de-DE" sz="1000"/>
                        <a:t>19</a:t>
                      </a:r>
                    </a:p>
                  </a:txBody>
                  <a:tcPr anchor="ctr"/>
                </a:tc>
                <a:tc>
                  <a:txBody>
                    <a:bodyPr/>
                    <a:lstStyle/>
                    <a:p>
                      <a:pPr algn="ctr"/>
                      <a:r>
                        <a:rPr lang="de-DE" sz="1000"/>
                        <a:t>12</a:t>
                      </a:r>
                    </a:p>
                  </a:txBody>
                  <a:tcPr anchor="ctr"/>
                </a:tc>
                <a:tc>
                  <a:txBody>
                    <a:bodyPr/>
                    <a:lstStyle/>
                    <a:p>
                      <a:pPr algn="ctr"/>
                      <a:r>
                        <a:rPr lang="de-DE" sz="1000"/>
                        <a:t>4</a:t>
                      </a:r>
                    </a:p>
                  </a:txBody>
                  <a:tcPr anchor="ctr"/>
                </a:tc>
                <a:tc>
                  <a:txBody>
                    <a:bodyPr/>
                    <a:lstStyle/>
                    <a:p>
                      <a:pPr algn="ctr"/>
                      <a:r>
                        <a:rPr lang="de-DE" sz="1000"/>
                        <a:t>3</a:t>
                      </a:r>
                    </a:p>
                  </a:txBody>
                  <a:tcPr anchor="ctr"/>
                </a:tc>
                <a:tc>
                  <a:txBody>
                    <a:bodyPr/>
                    <a:lstStyle/>
                    <a:p>
                      <a:pPr algn="ctr"/>
                      <a:r>
                        <a:rPr lang="de-DE" sz="1000"/>
                        <a:t>2</a:t>
                      </a:r>
                    </a:p>
                  </a:txBody>
                  <a:tcPr anchor="ctr"/>
                </a:tc>
                <a:extLst>
                  <a:ext uri="{0D108BD9-81ED-4DB2-BD59-A6C34878D82A}">
                    <a16:rowId xmlns:a16="http://schemas.microsoft.com/office/drawing/2014/main" val="354955011"/>
                  </a:ext>
                </a:extLst>
              </a:tr>
            </a:tbl>
          </a:graphicData>
        </a:graphic>
      </p:graphicFrame>
      <p:graphicFrame>
        <p:nvGraphicFramePr>
          <p:cNvPr id="143" name="Tabelle 142">
            <a:extLst>
              <a:ext uri="{FF2B5EF4-FFF2-40B4-BE49-F238E27FC236}">
                <a16:creationId xmlns:a16="http://schemas.microsoft.com/office/drawing/2014/main" id="{75C8D80C-0667-43F9-9A9A-A8F4389E4714}"/>
              </a:ext>
            </a:extLst>
          </p:cNvPr>
          <p:cNvGraphicFramePr>
            <a:graphicFrameLocks noGrp="1"/>
          </p:cNvGraphicFramePr>
          <p:nvPr>
            <p:extLst>
              <p:ext uri="{D42A27DB-BD31-4B8C-83A1-F6EECF244321}">
                <p14:modId xmlns:p14="http://schemas.microsoft.com/office/powerpoint/2010/main" val="3364697127"/>
              </p:ext>
            </p:extLst>
          </p:nvPr>
        </p:nvGraphicFramePr>
        <p:xfrm>
          <a:off x="6053098" y="5499332"/>
          <a:ext cx="5739834" cy="487680"/>
        </p:xfrm>
        <a:graphic>
          <a:graphicData uri="http://schemas.openxmlformats.org/drawingml/2006/table">
            <a:tbl>
              <a:tblPr firstRow="1" bandRow="1">
                <a:tableStyleId>{5C22544A-7EE6-4342-B048-85BDC9FD1C3A}</a:tableStyleId>
              </a:tblPr>
              <a:tblGrid>
                <a:gridCol w="578838">
                  <a:extLst>
                    <a:ext uri="{9D8B030D-6E8A-4147-A177-3AD203B41FA5}">
                      <a16:colId xmlns:a16="http://schemas.microsoft.com/office/drawing/2014/main" val="1796892434"/>
                    </a:ext>
                  </a:extLst>
                </a:gridCol>
                <a:gridCol w="578838">
                  <a:extLst>
                    <a:ext uri="{9D8B030D-6E8A-4147-A177-3AD203B41FA5}">
                      <a16:colId xmlns:a16="http://schemas.microsoft.com/office/drawing/2014/main" val="1308672922"/>
                    </a:ext>
                  </a:extLst>
                </a:gridCol>
                <a:gridCol w="578838">
                  <a:extLst>
                    <a:ext uri="{9D8B030D-6E8A-4147-A177-3AD203B41FA5}">
                      <a16:colId xmlns:a16="http://schemas.microsoft.com/office/drawing/2014/main" val="3144187159"/>
                    </a:ext>
                  </a:extLst>
                </a:gridCol>
                <a:gridCol w="578838">
                  <a:extLst>
                    <a:ext uri="{9D8B030D-6E8A-4147-A177-3AD203B41FA5}">
                      <a16:colId xmlns:a16="http://schemas.microsoft.com/office/drawing/2014/main" val="4047647290"/>
                    </a:ext>
                  </a:extLst>
                </a:gridCol>
                <a:gridCol w="578838">
                  <a:extLst>
                    <a:ext uri="{9D8B030D-6E8A-4147-A177-3AD203B41FA5}">
                      <a16:colId xmlns:a16="http://schemas.microsoft.com/office/drawing/2014/main" val="1730819286"/>
                    </a:ext>
                  </a:extLst>
                </a:gridCol>
                <a:gridCol w="578838">
                  <a:extLst>
                    <a:ext uri="{9D8B030D-6E8A-4147-A177-3AD203B41FA5}">
                      <a16:colId xmlns:a16="http://schemas.microsoft.com/office/drawing/2014/main" val="522972727"/>
                    </a:ext>
                  </a:extLst>
                </a:gridCol>
                <a:gridCol w="578838">
                  <a:extLst>
                    <a:ext uri="{9D8B030D-6E8A-4147-A177-3AD203B41FA5}">
                      <a16:colId xmlns:a16="http://schemas.microsoft.com/office/drawing/2014/main" val="2162277696"/>
                    </a:ext>
                  </a:extLst>
                </a:gridCol>
                <a:gridCol w="578838">
                  <a:extLst>
                    <a:ext uri="{9D8B030D-6E8A-4147-A177-3AD203B41FA5}">
                      <a16:colId xmlns:a16="http://schemas.microsoft.com/office/drawing/2014/main" val="1443660378"/>
                    </a:ext>
                  </a:extLst>
                </a:gridCol>
                <a:gridCol w="578838">
                  <a:extLst>
                    <a:ext uri="{9D8B030D-6E8A-4147-A177-3AD203B41FA5}">
                      <a16:colId xmlns:a16="http://schemas.microsoft.com/office/drawing/2014/main" val="3547741310"/>
                    </a:ext>
                  </a:extLst>
                </a:gridCol>
                <a:gridCol w="530292">
                  <a:extLst>
                    <a:ext uri="{9D8B030D-6E8A-4147-A177-3AD203B41FA5}">
                      <a16:colId xmlns:a16="http://schemas.microsoft.com/office/drawing/2014/main" val="3244887752"/>
                    </a:ext>
                  </a:extLst>
                </a:gridCol>
              </a:tblGrid>
              <a:tr h="214624">
                <a:tc gridSpan="10">
                  <a:txBody>
                    <a:bodyPr/>
                    <a:lstStyle/>
                    <a:p>
                      <a:r>
                        <a:rPr lang="de-DE" sz="1000" err="1"/>
                        <a:t>Number</a:t>
                      </a:r>
                      <a:r>
                        <a:rPr lang="de-DE" sz="1000"/>
                        <a:t> at </a:t>
                      </a:r>
                      <a:r>
                        <a:rPr lang="de-DE" sz="1000" err="1"/>
                        <a:t>risk</a:t>
                      </a:r>
                      <a:endParaRPr lang="de-DE" sz="1000"/>
                    </a:p>
                  </a:txBody>
                  <a:tcPr anchor="ct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sz="1000"/>
                    </a:p>
                  </a:txBody>
                  <a:tcPr anchor="ctr"/>
                </a:tc>
                <a:extLst>
                  <a:ext uri="{0D108BD9-81ED-4DB2-BD59-A6C34878D82A}">
                    <a16:rowId xmlns:a16="http://schemas.microsoft.com/office/drawing/2014/main" val="3402543868"/>
                  </a:ext>
                </a:extLst>
              </a:tr>
              <a:tr h="214624">
                <a:tc>
                  <a:txBody>
                    <a:bodyPr/>
                    <a:lstStyle/>
                    <a:p>
                      <a:endParaRPr lang="de-DE" sz="1000"/>
                    </a:p>
                  </a:txBody>
                  <a:tcPr anchor="ctr"/>
                </a:tc>
                <a:tc>
                  <a:txBody>
                    <a:bodyPr/>
                    <a:lstStyle/>
                    <a:p>
                      <a:pPr algn="ctr"/>
                      <a:r>
                        <a:rPr lang="de-DE" sz="1000"/>
                        <a:t>170</a:t>
                      </a:r>
                    </a:p>
                  </a:txBody>
                  <a:tcPr anchor="ctr"/>
                </a:tc>
                <a:tc>
                  <a:txBody>
                    <a:bodyPr/>
                    <a:lstStyle/>
                    <a:p>
                      <a:pPr algn="ctr"/>
                      <a:r>
                        <a:rPr lang="de-DE" sz="1000"/>
                        <a:t>105</a:t>
                      </a:r>
                    </a:p>
                  </a:txBody>
                  <a:tcPr anchor="ctr"/>
                </a:tc>
                <a:tc>
                  <a:txBody>
                    <a:bodyPr/>
                    <a:lstStyle/>
                    <a:p>
                      <a:pPr algn="ctr"/>
                      <a:r>
                        <a:rPr lang="de-DE" sz="1000"/>
                        <a:t>82</a:t>
                      </a:r>
                    </a:p>
                  </a:txBody>
                  <a:tcPr anchor="ctr"/>
                </a:tc>
                <a:tc>
                  <a:txBody>
                    <a:bodyPr/>
                    <a:lstStyle/>
                    <a:p>
                      <a:pPr algn="ctr"/>
                      <a:r>
                        <a:rPr lang="de-DE" sz="1000"/>
                        <a:t>51</a:t>
                      </a:r>
                    </a:p>
                  </a:txBody>
                  <a:tcPr anchor="ctr"/>
                </a:tc>
                <a:tc>
                  <a:txBody>
                    <a:bodyPr/>
                    <a:lstStyle/>
                    <a:p>
                      <a:pPr algn="ctr"/>
                      <a:r>
                        <a:rPr lang="de-DE" sz="1000"/>
                        <a:t>31</a:t>
                      </a:r>
                    </a:p>
                  </a:txBody>
                  <a:tcPr anchor="ctr"/>
                </a:tc>
                <a:tc>
                  <a:txBody>
                    <a:bodyPr/>
                    <a:lstStyle/>
                    <a:p>
                      <a:pPr algn="ctr"/>
                      <a:r>
                        <a:rPr lang="de-DE" sz="1000"/>
                        <a:t>19</a:t>
                      </a:r>
                    </a:p>
                  </a:txBody>
                  <a:tcPr anchor="ctr"/>
                </a:tc>
                <a:tc>
                  <a:txBody>
                    <a:bodyPr/>
                    <a:lstStyle/>
                    <a:p>
                      <a:pPr algn="ctr"/>
                      <a:r>
                        <a:rPr lang="de-DE" sz="1000"/>
                        <a:t>7</a:t>
                      </a:r>
                    </a:p>
                  </a:txBody>
                  <a:tcPr anchor="ctr"/>
                </a:tc>
                <a:tc>
                  <a:txBody>
                    <a:bodyPr/>
                    <a:lstStyle/>
                    <a:p>
                      <a:pPr algn="ctr"/>
                      <a:r>
                        <a:rPr lang="de-DE" sz="1000"/>
                        <a:t>3</a:t>
                      </a:r>
                    </a:p>
                  </a:txBody>
                  <a:tcPr anchor="ctr"/>
                </a:tc>
                <a:tc>
                  <a:txBody>
                    <a:bodyPr/>
                    <a:lstStyle/>
                    <a:p>
                      <a:pPr algn="ctr"/>
                      <a:r>
                        <a:rPr lang="de-DE" sz="1000"/>
                        <a:t>2</a:t>
                      </a:r>
                    </a:p>
                  </a:txBody>
                  <a:tcPr anchor="ctr"/>
                </a:tc>
                <a:extLst>
                  <a:ext uri="{0D108BD9-81ED-4DB2-BD59-A6C34878D82A}">
                    <a16:rowId xmlns:a16="http://schemas.microsoft.com/office/drawing/2014/main" val="354955011"/>
                  </a:ext>
                </a:extLst>
              </a:tr>
            </a:tbl>
          </a:graphicData>
        </a:graphic>
      </p:graphicFrame>
      <p:grpSp>
        <p:nvGrpSpPr>
          <p:cNvPr id="60" name="Gruppieren 59">
            <a:extLst>
              <a:ext uri="{FF2B5EF4-FFF2-40B4-BE49-F238E27FC236}">
                <a16:creationId xmlns:a16="http://schemas.microsoft.com/office/drawing/2014/main" id="{6EED6B5F-D289-4D78-9B2B-50E7D12CC551}"/>
              </a:ext>
            </a:extLst>
          </p:cNvPr>
          <p:cNvGrpSpPr/>
          <p:nvPr/>
        </p:nvGrpSpPr>
        <p:grpSpPr>
          <a:xfrm>
            <a:off x="1244324" y="1820932"/>
            <a:ext cx="4183167" cy="604332"/>
            <a:chOff x="1065211" y="2179158"/>
            <a:chExt cx="4183167" cy="604332"/>
          </a:xfrm>
        </p:grpSpPr>
        <p:sp>
          <p:nvSpPr>
            <p:cNvPr id="2" name="Freihandform: Form 1">
              <a:extLst>
                <a:ext uri="{FF2B5EF4-FFF2-40B4-BE49-F238E27FC236}">
                  <a16:creationId xmlns:a16="http://schemas.microsoft.com/office/drawing/2014/main" id="{3C7AD645-BE1E-45A6-A276-105930A91093}"/>
                </a:ext>
              </a:extLst>
            </p:cNvPr>
            <p:cNvSpPr/>
            <p:nvPr/>
          </p:nvSpPr>
          <p:spPr>
            <a:xfrm>
              <a:off x="1065211" y="2228850"/>
              <a:ext cx="4181475" cy="514350"/>
            </a:xfrm>
            <a:custGeom>
              <a:avLst/>
              <a:gdLst>
                <a:gd name="connsiteX0" fmla="*/ 0 w 4181475"/>
                <a:gd name="connsiteY0" fmla="*/ 0 h 514350"/>
                <a:gd name="connsiteX1" fmla="*/ 708025 w 4181475"/>
                <a:gd name="connsiteY1" fmla="*/ 0 h 514350"/>
                <a:gd name="connsiteX2" fmla="*/ 708025 w 4181475"/>
                <a:gd name="connsiteY2" fmla="*/ 73025 h 514350"/>
                <a:gd name="connsiteX3" fmla="*/ 765175 w 4181475"/>
                <a:gd name="connsiteY3" fmla="*/ 73025 h 514350"/>
                <a:gd name="connsiteX4" fmla="*/ 765175 w 4181475"/>
                <a:gd name="connsiteY4" fmla="*/ 127000 h 514350"/>
                <a:gd name="connsiteX5" fmla="*/ 2063750 w 4181475"/>
                <a:gd name="connsiteY5" fmla="*/ 127000 h 514350"/>
                <a:gd name="connsiteX6" fmla="*/ 2063750 w 4181475"/>
                <a:gd name="connsiteY6" fmla="*/ 304800 h 514350"/>
                <a:gd name="connsiteX7" fmla="*/ 2171700 w 4181475"/>
                <a:gd name="connsiteY7" fmla="*/ 304800 h 514350"/>
                <a:gd name="connsiteX8" fmla="*/ 2171700 w 4181475"/>
                <a:gd name="connsiteY8" fmla="*/ 514350 h 514350"/>
                <a:gd name="connsiteX9" fmla="*/ 4181475 w 4181475"/>
                <a:gd name="connsiteY9" fmla="*/ 51435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1475" h="514350">
                  <a:moveTo>
                    <a:pt x="0" y="0"/>
                  </a:moveTo>
                  <a:lnTo>
                    <a:pt x="708025" y="0"/>
                  </a:lnTo>
                  <a:lnTo>
                    <a:pt x="708025" y="73025"/>
                  </a:lnTo>
                  <a:lnTo>
                    <a:pt x="765175" y="73025"/>
                  </a:lnTo>
                  <a:lnTo>
                    <a:pt x="765175" y="127000"/>
                  </a:lnTo>
                  <a:lnTo>
                    <a:pt x="2063750" y="127000"/>
                  </a:lnTo>
                  <a:lnTo>
                    <a:pt x="2063750" y="304800"/>
                  </a:lnTo>
                  <a:lnTo>
                    <a:pt x="2171700" y="304800"/>
                  </a:lnTo>
                  <a:lnTo>
                    <a:pt x="2171700" y="514350"/>
                  </a:lnTo>
                  <a:lnTo>
                    <a:pt x="4181475" y="514350"/>
                  </a:ln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1" name="Gerader Verbinder 10">
              <a:extLst>
                <a:ext uri="{FF2B5EF4-FFF2-40B4-BE49-F238E27FC236}">
                  <a16:creationId xmlns:a16="http://schemas.microsoft.com/office/drawing/2014/main" id="{07FE4AC6-8B27-419D-9F6A-609CF0F6871E}"/>
                </a:ext>
              </a:extLst>
            </p:cNvPr>
            <p:cNvCxnSpPr>
              <a:cxnSpLocks/>
            </p:cNvCxnSpPr>
            <p:nvPr/>
          </p:nvCxnSpPr>
          <p:spPr>
            <a:xfrm>
              <a:off x="1514578" y="218550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Gerader Verbinder 107">
              <a:extLst>
                <a:ext uri="{FF2B5EF4-FFF2-40B4-BE49-F238E27FC236}">
                  <a16:creationId xmlns:a16="http://schemas.microsoft.com/office/drawing/2014/main" id="{D43E693E-3AFB-44CD-9BF4-556D0CD791C1}"/>
                </a:ext>
              </a:extLst>
            </p:cNvPr>
            <p:cNvCxnSpPr>
              <a:cxnSpLocks/>
            </p:cNvCxnSpPr>
            <p:nvPr/>
          </p:nvCxnSpPr>
          <p:spPr>
            <a:xfrm>
              <a:off x="1565378" y="217915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8" name="Gerader Verbinder 127">
              <a:extLst>
                <a:ext uri="{FF2B5EF4-FFF2-40B4-BE49-F238E27FC236}">
                  <a16:creationId xmlns:a16="http://schemas.microsoft.com/office/drawing/2014/main" id="{5C96A01E-9678-4FA4-AFCE-C1B45665F79D}"/>
                </a:ext>
              </a:extLst>
            </p:cNvPr>
            <p:cNvCxnSpPr>
              <a:cxnSpLocks/>
            </p:cNvCxnSpPr>
            <p:nvPr/>
          </p:nvCxnSpPr>
          <p:spPr>
            <a:xfrm>
              <a:off x="1584428" y="218550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1" name="Gerader Verbinder 140">
              <a:extLst>
                <a:ext uri="{FF2B5EF4-FFF2-40B4-BE49-F238E27FC236}">
                  <a16:creationId xmlns:a16="http://schemas.microsoft.com/office/drawing/2014/main" id="{CB21FB69-BA75-4E5D-92BB-C918CF8A82E6}"/>
                </a:ext>
              </a:extLst>
            </p:cNvPr>
            <p:cNvCxnSpPr>
              <a:cxnSpLocks/>
            </p:cNvCxnSpPr>
            <p:nvPr/>
          </p:nvCxnSpPr>
          <p:spPr>
            <a:xfrm>
              <a:off x="1603478" y="218233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5" name="Gerader Verbinder 144">
              <a:extLst>
                <a:ext uri="{FF2B5EF4-FFF2-40B4-BE49-F238E27FC236}">
                  <a16:creationId xmlns:a16="http://schemas.microsoft.com/office/drawing/2014/main" id="{5F9F17D4-079A-4854-BD38-238A858F5CFA}"/>
                </a:ext>
              </a:extLst>
            </p:cNvPr>
            <p:cNvCxnSpPr>
              <a:cxnSpLocks/>
            </p:cNvCxnSpPr>
            <p:nvPr/>
          </p:nvCxnSpPr>
          <p:spPr>
            <a:xfrm>
              <a:off x="1759053" y="218550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6" name="Gerader Verbinder 145">
              <a:extLst>
                <a:ext uri="{FF2B5EF4-FFF2-40B4-BE49-F238E27FC236}">
                  <a16:creationId xmlns:a16="http://schemas.microsoft.com/office/drawing/2014/main" id="{D658404D-4856-4284-BA73-EEE7782E3681}"/>
                </a:ext>
              </a:extLst>
            </p:cNvPr>
            <p:cNvCxnSpPr>
              <a:cxnSpLocks/>
            </p:cNvCxnSpPr>
            <p:nvPr/>
          </p:nvCxnSpPr>
          <p:spPr>
            <a:xfrm>
              <a:off x="1955903" y="232520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7" name="Gerader Verbinder 146">
              <a:extLst>
                <a:ext uri="{FF2B5EF4-FFF2-40B4-BE49-F238E27FC236}">
                  <a16:creationId xmlns:a16="http://schemas.microsoft.com/office/drawing/2014/main" id="{0CBFA5D3-9CBD-406C-9AA7-386CE4EE0F29}"/>
                </a:ext>
              </a:extLst>
            </p:cNvPr>
            <p:cNvCxnSpPr>
              <a:cxnSpLocks/>
            </p:cNvCxnSpPr>
            <p:nvPr/>
          </p:nvCxnSpPr>
          <p:spPr>
            <a:xfrm>
              <a:off x="2108303" y="231568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8" name="Gerader Verbinder 147">
              <a:extLst>
                <a:ext uri="{FF2B5EF4-FFF2-40B4-BE49-F238E27FC236}">
                  <a16:creationId xmlns:a16="http://schemas.microsoft.com/office/drawing/2014/main" id="{96E41D65-15C1-4043-9603-60EA6ABFB284}"/>
                </a:ext>
              </a:extLst>
            </p:cNvPr>
            <p:cNvCxnSpPr>
              <a:cxnSpLocks/>
            </p:cNvCxnSpPr>
            <p:nvPr/>
          </p:nvCxnSpPr>
          <p:spPr>
            <a:xfrm>
              <a:off x="2127353" y="231568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49" name="Gerader Verbinder 148">
              <a:extLst>
                <a:ext uri="{FF2B5EF4-FFF2-40B4-BE49-F238E27FC236}">
                  <a16:creationId xmlns:a16="http://schemas.microsoft.com/office/drawing/2014/main" id="{D7595ED3-7606-487D-B369-29C0FA956F7F}"/>
                </a:ext>
              </a:extLst>
            </p:cNvPr>
            <p:cNvCxnSpPr>
              <a:cxnSpLocks/>
            </p:cNvCxnSpPr>
            <p:nvPr/>
          </p:nvCxnSpPr>
          <p:spPr>
            <a:xfrm>
              <a:off x="2146403" y="232203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0" name="Gerader Verbinder 149">
              <a:extLst>
                <a:ext uri="{FF2B5EF4-FFF2-40B4-BE49-F238E27FC236}">
                  <a16:creationId xmlns:a16="http://schemas.microsoft.com/office/drawing/2014/main" id="{17C45CC8-D719-466B-8B33-CED0BB9A73B2}"/>
                </a:ext>
              </a:extLst>
            </p:cNvPr>
            <p:cNvCxnSpPr>
              <a:cxnSpLocks/>
            </p:cNvCxnSpPr>
            <p:nvPr/>
          </p:nvCxnSpPr>
          <p:spPr>
            <a:xfrm>
              <a:off x="2171803" y="231568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1" name="Gerader Verbinder 150">
              <a:extLst>
                <a:ext uri="{FF2B5EF4-FFF2-40B4-BE49-F238E27FC236}">
                  <a16:creationId xmlns:a16="http://schemas.microsoft.com/office/drawing/2014/main" id="{C8C0C25B-D9B7-4D9D-B04A-8B51E96041AF}"/>
                </a:ext>
              </a:extLst>
            </p:cNvPr>
            <p:cNvCxnSpPr>
              <a:cxnSpLocks/>
            </p:cNvCxnSpPr>
            <p:nvPr/>
          </p:nvCxnSpPr>
          <p:spPr>
            <a:xfrm>
              <a:off x="2486128" y="231568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2" name="Gerader Verbinder 151">
              <a:extLst>
                <a:ext uri="{FF2B5EF4-FFF2-40B4-BE49-F238E27FC236}">
                  <a16:creationId xmlns:a16="http://schemas.microsoft.com/office/drawing/2014/main" id="{37DF6015-D960-40ED-B6EC-CB8178513CCA}"/>
                </a:ext>
              </a:extLst>
            </p:cNvPr>
            <p:cNvCxnSpPr>
              <a:cxnSpLocks/>
            </p:cNvCxnSpPr>
            <p:nvPr/>
          </p:nvCxnSpPr>
          <p:spPr>
            <a:xfrm>
              <a:off x="2644878" y="232203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3" name="Gerader Verbinder 152">
              <a:extLst>
                <a:ext uri="{FF2B5EF4-FFF2-40B4-BE49-F238E27FC236}">
                  <a16:creationId xmlns:a16="http://schemas.microsoft.com/office/drawing/2014/main" id="{182299B2-B269-4CBC-B01A-A3415230F05E}"/>
                </a:ext>
              </a:extLst>
            </p:cNvPr>
            <p:cNvCxnSpPr>
              <a:cxnSpLocks/>
            </p:cNvCxnSpPr>
            <p:nvPr/>
          </p:nvCxnSpPr>
          <p:spPr>
            <a:xfrm>
              <a:off x="2667103" y="232203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4" name="Gerader Verbinder 153">
              <a:extLst>
                <a:ext uri="{FF2B5EF4-FFF2-40B4-BE49-F238E27FC236}">
                  <a16:creationId xmlns:a16="http://schemas.microsoft.com/office/drawing/2014/main" id="{51AEE058-28E2-48F6-8F94-3560EB03BE93}"/>
                </a:ext>
              </a:extLst>
            </p:cNvPr>
            <p:cNvCxnSpPr>
              <a:cxnSpLocks/>
            </p:cNvCxnSpPr>
            <p:nvPr/>
          </p:nvCxnSpPr>
          <p:spPr>
            <a:xfrm>
              <a:off x="2781403" y="231885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5" name="Gerader Verbinder 154">
              <a:extLst>
                <a:ext uri="{FF2B5EF4-FFF2-40B4-BE49-F238E27FC236}">
                  <a16:creationId xmlns:a16="http://schemas.microsoft.com/office/drawing/2014/main" id="{D1E951F5-F55E-4F80-AD15-2DCC0248CCB1}"/>
                </a:ext>
              </a:extLst>
            </p:cNvPr>
            <p:cNvCxnSpPr>
              <a:cxnSpLocks/>
            </p:cNvCxnSpPr>
            <p:nvPr/>
          </p:nvCxnSpPr>
          <p:spPr>
            <a:xfrm>
              <a:off x="2911578" y="231885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6" name="Gerader Verbinder 155">
              <a:extLst>
                <a:ext uri="{FF2B5EF4-FFF2-40B4-BE49-F238E27FC236}">
                  <a16:creationId xmlns:a16="http://schemas.microsoft.com/office/drawing/2014/main" id="{FB68BD6E-754A-46D5-A865-E1F300D18054}"/>
                </a:ext>
              </a:extLst>
            </p:cNvPr>
            <p:cNvCxnSpPr>
              <a:cxnSpLocks/>
            </p:cNvCxnSpPr>
            <p:nvPr/>
          </p:nvCxnSpPr>
          <p:spPr>
            <a:xfrm>
              <a:off x="3181453" y="249030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7" name="Gerader Verbinder 156">
              <a:extLst>
                <a:ext uri="{FF2B5EF4-FFF2-40B4-BE49-F238E27FC236}">
                  <a16:creationId xmlns:a16="http://schemas.microsoft.com/office/drawing/2014/main" id="{B1740511-EC6B-4ACA-BCD0-EC9EA765196B}"/>
                </a:ext>
              </a:extLst>
            </p:cNvPr>
            <p:cNvCxnSpPr>
              <a:cxnSpLocks/>
            </p:cNvCxnSpPr>
            <p:nvPr/>
          </p:nvCxnSpPr>
          <p:spPr>
            <a:xfrm>
              <a:off x="3210028" y="249665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8" name="Gerader Verbinder 157">
              <a:extLst>
                <a:ext uri="{FF2B5EF4-FFF2-40B4-BE49-F238E27FC236}">
                  <a16:creationId xmlns:a16="http://schemas.microsoft.com/office/drawing/2014/main" id="{1ABFF63D-FCF2-45F4-819A-68264D9B55A8}"/>
                </a:ext>
              </a:extLst>
            </p:cNvPr>
            <p:cNvCxnSpPr>
              <a:cxnSpLocks/>
            </p:cNvCxnSpPr>
            <p:nvPr/>
          </p:nvCxnSpPr>
          <p:spPr>
            <a:xfrm>
              <a:off x="3664053" y="270620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9" name="Gerader Verbinder 158">
              <a:extLst>
                <a:ext uri="{FF2B5EF4-FFF2-40B4-BE49-F238E27FC236}">
                  <a16:creationId xmlns:a16="http://schemas.microsoft.com/office/drawing/2014/main" id="{ED181E87-F8A7-4105-B23D-C15618DF1CDC}"/>
                </a:ext>
              </a:extLst>
            </p:cNvPr>
            <p:cNvCxnSpPr>
              <a:cxnSpLocks/>
            </p:cNvCxnSpPr>
            <p:nvPr/>
          </p:nvCxnSpPr>
          <p:spPr>
            <a:xfrm>
              <a:off x="3708503" y="270303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0" name="Gerader Verbinder 159">
              <a:extLst>
                <a:ext uri="{FF2B5EF4-FFF2-40B4-BE49-F238E27FC236}">
                  <a16:creationId xmlns:a16="http://schemas.microsoft.com/office/drawing/2014/main" id="{0B82EBE1-7D2C-40D9-99B6-380BE36641DC}"/>
                </a:ext>
              </a:extLst>
            </p:cNvPr>
            <p:cNvCxnSpPr>
              <a:cxnSpLocks/>
            </p:cNvCxnSpPr>
            <p:nvPr/>
          </p:nvCxnSpPr>
          <p:spPr>
            <a:xfrm>
              <a:off x="3724378" y="270303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1" name="Gerader Verbinder 160">
              <a:extLst>
                <a:ext uri="{FF2B5EF4-FFF2-40B4-BE49-F238E27FC236}">
                  <a16:creationId xmlns:a16="http://schemas.microsoft.com/office/drawing/2014/main" id="{CC82505B-0270-4BB7-9947-FCC394B94C7C}"/>
                </a:ext>
              </a:extLst>
            </p:cNvPr>
            <p:cNvCxnSpPr>
              <a:cxnSpLocks/>
            </p:cNvCxnSpPr>
            <p:nvPr/>
          </p:nvCxnSpPr>
          <p:spPr>
            <a:xfrm>
              <a:off x="3749778" y="269668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2" name="Gerader Verbinder 161">
              <a:extLst>
                <a:ext uri="{FF2B5EF4-FFF2-40B4-BE49-F238E27FC236}">
                  <a16:creationId xmlns:a16="http://schemas.microsoft.com/office/drawing/2014/main" id="{E51AD9AC-5242-4C5B-ABCF-00D4D9CBCDE2}"/>
                </a:ext>
              </a:extLst>
            </p:cNvPr>
            <p:cNvCxnSpPr>
              <a:cxnSpLocks/>
            </p:cNvCxnSpPr>
            <p:nvPr/>
          </p:nvCxnSpPr>
          <p:spPr>
            <a:xfrm>
              <a:off x="3772003" y="270303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3" name="Gerader Verbinder 162">
              <a:extLst>
                <a:ext uri="{FF2B5EF4-FFF2-40B4-BE49-F238E27FC236}">
                  <a16:creationId xmlns:a16="http://schemas.microsoft.com/office/drawing/2014/main" id="{00010836-6362-4620-BBA3-E4CB360FF826}"/>
                </a:ext>
              </a:extLst>
            </p:cNvPr>
            <p:cNvCxnSpPr>
              <a:cxnSpLocks/>
            </p:cNvCxnSpPr>
            <p:nvPr/>
          </p:nvCxnSpPr>
          <p:spPr>
            <a:xfrm>
              <a:off x="3813278" y="270620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4" name="Gerader Verbinder 163">
              <a:extLst>
                <a:ext uri="{FF2B5EF4-FFF2-40B4-BE49-F238E27FC236}">
                  <a16:creationId xmlns:a16="http://schemas.microsoft.com/office/drawing/2014/main" id="{D5C7F102-974F-4692-852C-9602F111F5A1}"/>
                </a:ext>
              </a:extLst>
            </p:cNvPr>
            <p:cNvCxnSpPr>
              <a:cxnSpLocks/>
            </p:cNvCxnSpPr>
            <p:nvPr/>
          </p:nvCxnSpPr>
          <p:spPr>
            <a:xfrm>
              <a:off x="3902178" y="270620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5" name="Gerader Verbinder 164">
              <a:extLst>
                <a:ext uri="{FF2B5EF4-FFF2-40B4-BE49-F238E27FC236}">
                  <a16:creationId xmlns:a16="http://schemas.microsoft.com/office/drawing/2014/main" id="{AB8AE6F3-4940-497A-A249-1253F93691DC}"/>
                </a:ext>
              </a:extLst>
            </p:cNvPr>
            <p:cNvCxnSpPr>
              <a:cxnSpLocks/>
            </p:cNvCxnSpPr>
            <p:nvPr/>
          </p:nvCxnSpPr>
          <p:spPr>
            <a:xfrm>
              <a:off x="4505428" y="2699858"/>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6" name="Gerader Verbinder 165">
              <a:extLst>
                <a:ext uri="{FF2B5EF4-FFF2-40B4-BE49-F238E27FC236}">
                  <a16:creationId xmlns:a16="http://schemas.microsoft.com/office/drawing/2014/main" id="{10AE0357-DFF5-4D29-92DC-7C8B809FC153}"/>
                </a:ext>
              </a:extLst>
            </p:cNvPr>
            <p:cNvCxnSpPr>
              <a:cxnSpLocks/>
            </p:cNvCxnSpPr>
            <p:nvPr/>
          </p:nvCxnSpPr>
          <p:spPr>
            <a:xfrm>
              <a:off x="4788003" y="270303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7" name="Gerader Verbinder 166">
              <a:extLst>
                <a:ext uri="{FF2B5EF4-FFF2-40B4-BE49-F238E27FC236}">
                  <a16:creationId xmlns:a16="http://schemas.microsoft.com/office/drawing/2014/main" id="{DB6FC901-EA73-4A7B-A421-F5513A65CF83}"/>
                </a:ext>
              </a:extLst>
            </p:cNvPr>
            <p:cNvCxnSpPr>
              <a:cxnSpLocks/>
            </p:cNvCxnSpPr>
            <p:nvPr/>
          </p:nvCxnSpPr>
          <p:spPr>
            <a:xfrm>
              <a:off x="5235678" y="269668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8" name="Gerader Verbinder 167">
              <a:extLst>
                <a:ext uri="{FF2B5EF4-FFF2-40B4-BE49-F238E27FC236}">
                  <a16:creationId xmlns:a16="http://schemas.microsoft.com/office/drawing/2014/main" id="{70B58B4E-89C0-4BA6-B13E-BECF9D665A8C}"/>
                </a:ext>
              </a:extLst>
            </p:cNvPr>
            <p:cNvCxnSpPr>
              <a:cxnSpLocks/>
            </p:cNvCxnSpPr>
            <p:nvPr/>
          </p:nvCxnSpPr>
          <p:spPr>
            <a:xfrm>
              <a:off x="5248378" y="2696683"/>
              <a:ext cx="0" cy="77282"/>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61" name="Gruppieren 60">
            <a:extLst>
              <a:ext uri="{FF2B5EF4-FFF2-40B4-BE49-F238E27FC236}">
                <a16:creationId xmlns:a16="http://schemas.microsoft.com/office/drawing/2014/main" id="{091E5D94-2324-4454-B217-3CDFC3E63213}"/>
              </a:ext>
            </a:extLst>
          </p:cNvPr>
          <p:cNvGrpSpPr/>
          <p:nvPr/>
        </p:nvGrpSpPr>
        <p:grpSpPr>
          <a:xfrm>
            <a:off x="6921106" y="1859516"/>
            <a:ext cx="4744287" cy="836290"/>
            <a:chOff x="6921106" y="2217742"/>
            <a:chExt cx="4744287" cy="836290"/>
          </a:xfrm>
        </p:grpSpPr>
        <p:sp>
          <p:nvSpPr>
            <p:cNvPr id="56" name="Freihandform: Form 55">
              <a:extLst>
                <a:ext uri="{FF2B5EF4-FFF2-40B4-BE49-F238E27FC236}">
                  <a16:creationId xmlns:a16="http://schemas.microsoft.com/office/drawing/2014/main" id="{4A018D29-EE98-4F26-B509-E776B4155464}"/>
                </a:ext>
              </a:extLst>
            </p:cNvPr>
            <p:cNvSpPr/>
            <p:nvPr/>
          </p:nvSpPr>
          <p:spPr>
            <a:xfrm>
              <a:off x="6921106" y="2217742"/>
              <a:ext cx="4739426" cy="775308"/>
            </a:xfrm>
            <a:custGeom>
              <a:avLst/>
              <a:gdLst>
                <a:gd name="connsiteX0" fmla="*/ 0 w 4739426"/>
                <a:gd name="connsiteY0" fmla="*/ 0 h 775308"/>
                <a:gd name="connsiteX1" fmla="*/ 167426 w 4739426"/>
                <a:gd name="connsiteY1" fmla="*/ 0 h 775308"/>
                <a:gd name="connsiteX2" fmla="*/ 167426 w 4739426"/>
                <a:gd name="connsiteY2" fmla="*/ 20606 h 775308"/>
                <a:gd name="connsiteX3" fmla="*/ 280760 w 4739426"/>
                <a:gd name="connsiteY3" fmla="*/ 20606 h 775308"/>
                <a:gd name="connsiteX4" fmla="*/ 280760 w 4739426"/>
                <a:gd name="connsiteY4" fmla="*/ 46364 h 775308"/>
                <a:gd name="connsiteX5" fmla="*/ 417276 w 4739426"/>
                <a:gd name="connsiteY5" fmla="*/ 46364 h 775308"/>
                <a:gd name="connsiteX6" fmla="*/ 417276 w 4739426"/>
                <a:gd name="connsiteY6" fmla="*/ 72122 h 775308"/>
                <a:gd name="connsiteX7" fmla="*/ 443034 w 4739426"/>
                <a:gd name="connsiteY7" fmla="*/ 72122 h 775308"/>
                <a:gd name="connsiteX8" fmla="*/ 443034 w 4739426"/>
                <a:gd name="connsiteY8" fmla="*/ 95304 h 775308"/>
                <a:gd name="connsiteX9" fmla="*/ 976219 w 4739426"/>
                <a:gd name="connsiteY9" fmla="*/ 95304 h 775308"/>
                <a:gd name="connsiteX10" fmla="*/ 976219 w 4739426"/>
                <a:gd name="connsiteY10" fmla="*/ 126213 h 775308"/>
                <a:gd name="connsiteX11" fmla="*/ 1048341 w 4739426"/>
                <a:gd name="connsiteY11" fmla="*/ 126213 h 775308"/>
                <a:gd name="connsiteX12" fmla="*/ 1048341 w 4739426"/>
                <a:gd name="connsiteY12" fmla="*/ 185456 h 775308"/>
                <a:gd name="connsiteX13" fmla="*/ 1123038 w 4739426"/>
                <a:gd name="connsiteY13" fmla="*/ 185456 h 775308"/>
                <a:gd name="connsiteX14" fmla="*/ 1123038 w 4739426"/>
                <a:gd name="connsiteY14" fmla="*/ 211213 h 775308"/>
                <a:gd name="connsiteX15" fmla="*/ 1123038 w 4739426"/>
                <a:gd name="connsiteY15" fmla="*/ 211213 h 775308"/>
                <a:gd name="connsiteX16" fmla="*/ 1151372 w 4739426"/>
                <a:gd name="connsiteY16" fmla="*/ 211213 h 775308"/>
                <a:gd name="connsiteX17" fmla="*/ 1151372 w 4739426"/>
                <a:gd name="connsiteY17" fmla="*/ 255002 h 775308"/>
                <a:gd name="connsiteX18" fmla="*/ 1756679 w 4739426"/>
                <a:gd name="connsiteY18" fmla="*/ 255002 h 775308"/>
                <a:gd name="connsiteX19" fmla="*/ 1756679 w 4739426"/>
                <a:gd name="connsiteY19" fmla="*/ 303941 h 775308"/>
                <a:gd name="connsiteX20" fmla="*/ 2050317 w 4739426"/>
                <a:gd name="connsiteY20" fmla="*/ 303941 h 775308"/>
                <a:gd name="connsiteX21" fmla="*/ 2050317 w 4739426"/>
                <a:gd name="connsiteY21" fmla="*/ 363184 h 775308"/>
                <a:gd name="connsiteX22" fmla="*/ 2109560 w 4739426"/>
                <a:gd name="connsiteY22" fmla="*/ 363184 h 775308"/>
                <a:gd name="connsiteX23" fmla="*/ 2109560 w 4739426"/>
                <a:gd name="connsiteY23" fmla="*/ 391518 h 775308"/>
                <a:gd name="connsiteX24" fmla="*/ 2130166 w 4739426"/>
                <a:gd name="connsiteY24" fmla="*/ 391518 h 775308"/>
                <a:gd name="connsiteX25" fmla="*/ 2130166 w 4739426"/>
                <a:gd name="connsiteY25" fmla="*/ 432730 h 775308"/>
                <a:gd name="connsiteX26" fmla="*/ 2653048 w 4739426"/>
                <a:gd name="connsiteY26" fmla="*/ 432730 h 775308"/>
                <a:gd name="connsiteX27" fmla="*/ 2653048 w 4739426"/>
                <a:gd name="connsiteY27" fmla="*/ 535761 h 775308"/>
                <a:gd name="connsiteX28" fmla="*/ 2720019 w 4739426"/>
                <a:gd name="connsiteY28" fmla="*/ 535761 h 775308"/>
                <a:gd name="connsiteX29" fmla="*/ 2720019 w 4739426"/>
                <a:gd name="connsiteY29" fmla="*/ 646519 h 775308"/>
                <a:gd name="connsiteX30" fmla="*/ 3098657 w 4739426"/>
                <a:gd name="connsiteY30" fmla="*/ 646519 h 775308"/>
                <a:gd name="connsiteX31" fmla="*/ 3098657 w 4739426"/>
                <a:gd name="connsiteY31" fmla="*/ 775308 h 775308"/>
                <a:gd name="connsiteX32" fmla="*/ 4739426 w 4739426"/>
                <a:gd name="connsiteY32" fmla="*/ 775308 h 77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39426" h="775308">
                  <a:moveTo>
                    <a:pt x="0" y="0"/>
                  </a:moveTo>
                  <a:lnTo>
                    <a:pt x="167426" y="0"/>
                  </a:lnTo>
                  <a:lnTo>
                    <a:pt x="167426" y="20606"/>
                  </a:lnTo>
                  <a:lnTo>
                    <a:pt x="280760" y="20606"/>
                  </a:lnTo>
                  <a:lnTo>
                    <a:pt x="280760" y="46364"/>
                  </a:lnTo>
                  <a:lnTo>
                    <a:pt x="417276" y="46364"/>
                  </a:lnTo>
                  <a:lnTo>
                    <a:pt x="417276" y="72122"/>
                  </a:lnTo>
                  <a:lnTo>
                    <a:pt x="443034" y="72122"/>
                  </a:lnTo>
                  <a:lnTo>
                    <a:pt x="443034" y="95304"/>
                  </a:lnTo>
                  <a:lnTo>
                    <a:pt x="976219" y="95304"/>
                  </a:lnTo>
                  <a:lnTo>
                    <a:pt x="976219" y="126213"/>
                  </a:lnTo>
                  <a:lnTo>
                    <a:pt x="1048341" y="126213"/>
                  </a:lnTo>
                  <a:lnTo>
                    <a:pt x="1048341" y="185456"/>
                  </a:lnTo>
                  <a:lnTo>
                    <a:pt x="1123038" y="185456"/>
                  </a:lnTo>
                  <a:lnTo>
                    <a:pt x="1123038" y="211213"/>
                  </a:lnTo>
                  <a:lnTo>
                    <a:pt x="1123038" y="211213"/>
                  </a:lnTo>
                  <a:lnTo>
                    <a:pt x="1151372" y="211213"/>
                  </a:lnTo>
                  <a:lnTo>
                    <a:pt x="1151372" y="255002"/>
                  </a:lnTo>
                  <a:lnTo>
                    <a:pt x="1756679" y="255002"/>
                  </a:lnTo>
                  <a:lnTo>
                    <a:pt x="1756679" y="303941"/>
                  </a:lnTo>
                  <a:lnTo>
                    <a:pt x="2050317" y="303941"/>
                  </a:lnTo>
                  <a:lnTo>
                    <a:pt x="2050317" y="363184"/>
                  </a:lnTo>
                  <a:lnTo>
                    <a:pt x="2109560" y="363184"/>
                  </a:lnTo>
                  <a:lnTo>
                    <a:pt x="2109560" y="391518"/>
                  </a:lnTo>
                  <a:lnTo>
                    <a:pt x="2130166" y="391518"/>
                  </a:lnTo>
                  <a:lnTo>
                    <a:pt x="2130166" y="432730"/>
                  </a:lnTo>
                  <a:lnTo>
                    <a:pt x="2653048" y="432730"/>
                  </a:lnTo>
                  <a:lnTo>
                    <a:pt x="2653048" y="535761"/>
                  </a:lnTo>
                  <a:lnTo>
                    <a:pt x="2720019" y="535761"/>
                  </a:lnTo>
                  <a:lnTo>
                    <a:pt x="2720019" y="646519"/>
                  </a:lnTo>
                  <a:lnTo>
                    <a:pt x="3098657" y="646519"/>
                  </a:lnTo>
                  <a:lnTo>
                    <a:pt x="3098657" y="775308"/>
                  </a:lnTo>
                  <a:lnTo>
                    <a:pt x="4739426" y="775308"/>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58" name="Gerader Verbinder 57">
              <a:extLst>
                <a:ext uri="{FF2B5EF4-FFF2-40B4-BE49-F238E27FC236}">
                  <a16:creationId xmlns:a16="http://schemas.microsoft.com/office/drawing/2014/main" id="{ACD2C9D7-B45C-4057-AB35-3D906592646B}"/>
                </a:ext>
              </a:extLst>
            </p:cNvPr>
            <p:cNvCxnSpPr>
              <a:cxnSpLocks/>
            </p:cNvCxnSpPr>
            <p:nvPr/>
          </p:nvCxnSpPr>
          <p:spPr>
            <a:xfrm>
              <a:off x="7388365" y="2262790"/>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9" name="Gerader Verbinder 168">
              <a:extLst>
                <a:ext uri="{FF2B5EF4-FFF2-40B4-BE49-F238E27FC236}">
                  <a16:creationId xmlns:a16="http://schemas.microsoft.com/office/drawing/2014/main" id="{C7666DAE-C75E-478F-87D5-8AEAA48EA87D}"/>
                </a:ext>
              </a:extLst>
            </p:cNvPr>
            <p:cNvCxnSpPr>
              <a:cxnSpLocks/>
            </p:cNvCxnSpPr>
            <p:nvPr/>
          </p:nvCxnSpPr>
          <p:spPr>
            <a:xfrm>
              <a:off x="7414550" y="2265793"/>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0" name="Gerader Verbinder 169">
              <a:extLst>
                <a:ext uri="{FF2B5EF4-FFF2-40B4-BE49-F238E27FC236}">
                  <a16:creationId xmlns:a16="http://schemas.microsoft.com/office/drawing/2014/main" id="{7B5D3FEC-7F90-49F8-B9A1-269695801215}"/>
                </a:ext>
              </a:extLst>
            </p:cNvPr>
            <p:cNvCxnSpPr>
              <a:cxnSpLocks/>
            </p:cNvCxnSpPr>
            <p:nvPr/>
          </p:nvCxnSpPr>
          <p:spPr>
            <a:xfrm>
              <a:off x="7440734" y="2261073"/>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1" name="Gerader Verbinder 170">
              <a:extLst>
                <a:ext uri="{FF2B5EF4-FFF2-40B4-BE49-F238E27FC236}">
                  <a16:creationId xmlns:a16="http://schemas.microsoft.com/office/drawing/2014/main" id="{E2B49664-5E56-47C7-8E35-C151B529A8AC}"/>
                </a:ext>
              </a:extLst>
            </p:cNvPr>
            <p:cNvCxnSpPr>
              <a:cxnSpLocks/>
            </p:cNvCxnSpPr>
            <p:nvPr/>
          </p:nvCxnSpPr>
          <p:spPr>
            <a:xfrm>
              <a:off x="7464343" y="2264074"/>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2" name="Gerader Verbinder 171">
              <a:extLst>
                <a:ext uri="{FF2B5EF4-FFF2-40B4-BE49-F238E27FC236}">
                  <a16:creationId xmlns:a16="http://schemas.microsoft.com/office/drawing/2014/main" id="{B9A3C20A-0933-4A2B-A872-8E338F0F04DC}"/>
                </a:ext>
              </a:extLst>
            </p:cNvPr>
            <p:cNvCxnSpPr>
              <a:cxnSpLocks/>
            </p:cNvCxnSpPr>
            <p:nvPr/>
          </p:nvCxnSpPr>
          <p:spPr>
            <a:xfrm>
              <a:off x="7521439" y="2269916"/>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3" name="Gerader Verbinder 172">
              <a:extLst>
                <a:ext uri="{FF2B5EF4-FFF2-40B4-BE49-F238E27FC236}">
                  <a16:creationId xmlns:a16="http://schemas.microsoft.com/office/drawing/2014/main" id="{107D21E7-EBC5-46FF-BED7-E2DC01CC39AD}"/>
                </a:ext>
              </a:extLst>
            </p:cNvPr>
            <p:cNvCxnSpPr>
              <a:cxnSpLocks/>
            </p:cNvCxnSpPr>
            <p:nvPr/>
          </p:nvCxnSpPr>
          <p:spPr>
            <a:xfrm>
              <a:off x="7939290" y="2301431"/>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4" name="Gerader Verbinder 173">
              <a:extLst>
                <a:ext uri="{FF2B5EF4-FFF2-40B4-BE49-F238E27FC236}">
                  <a16:creationId xmlns:a16="http://schemas.microsoft.com/office/drawing/2014/main" id="{BBD2BF9B-1C35-422E-8CDF-D69A85081D3A}"/>
                </a:ext>
              </a:extLst>
            </p:cNvPr>
            <p:cNvCxnSpPr>
              <a:cxnSpLocks/>
            </p:cNvCxnSpPr>
            <p:nvPr/>
          </p:nvCxnSpPr>
          <p:spPr>
            <a:xfrm>
              <a:off x="7998963" y="2357499"/>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5" name="Gerader Verbinder 174">
              <a:extLst>
                <a:ext uri="{FF2B5EF4-FFF2-40B4-BE49-F238E27FC236}">
                  <a16:creationId xmlns:a16="http://schemas.microsoft.com/office/drawing/2014/main" id="{59CB8807-6E69-4E76-A56B-267E118E5574}"/>
                </a:ext>
              </a:extLst>
            </p:cNvPr>
            <p:cNvCxnSpPr>
              <a:cxnSpLocks/>
            </p:cNvCxnSpPr>
            <p:nvPr/>
          </p:nvCxnSpPr>
          <p:spPr>
            <a:xfrm>
              <a:off x="7957647" y="2301431"/>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6" name="Gerader Verbinder 175">
              <a:extLst>
                <a:ext uri="{FF2B5EF4-FFF2-40B4-BE49-F238E27FC236}">
                  <a16:creationId xmlns:a16="http://schemas.microsoft.com/office/drawing/2014/main" id="{CC215767-42D2-46D3-8987-21D8F5B3116E}"/>
                </a:ext>
              </a:extLst>
            </p:cNvPr>
            <p:cNvCxnSpPr>
              <a:cxnSpLocks/>
            </p:cNvCxnSpPr>
            <p:nvPr/>
          </p:nvCxnSpPr>
          <p:spPr>
            <a:xfrm>
              <a:off x="8037925" y="2357499"/>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7" name="Gerader Verbinder 176">
              <a:extLst>
                <a:ext uri="{FF2B5EF4-FFF2-40B4-BE49-F238E27FC236}">
                  <a16:creationId xmlns:a16="http://schemas.microsoft.com/office/drawing/2014/main" id="{C8EAAD0E-DF53-4760-AC02-E1E16FF7C23F}"/>
                </a:ext>
              </a:extLst>
            </p:cNvPr>
            <p:cNvCxnSpPr>
              <a:cxnSpLocks/>
            </p:cNvCxnSpPr>
            <p:nvPr/>
          </p:nvCxnSpPr>
          <p:spPr>
            <a:xfrm>
              <a:off x="8107900" y="2420149"/>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8" name="Gerader Verbinder 177">
              <a:extLst>
                <a:ext uri="{FF2B5EF4-FFF2-40B4-BE49-F238E27FC236}">
                  <a16:creationId xmlns:a16="http://schemas.microsoft.com/office/drawing/2014/main" id="{1F9DAB1A-E645-4EAC-8B3D-A17DFAEFCC82}"/>
                </a:ext>
              </a:extLst>
            </p:cNvPr>
            <p:cNvCxnSpPr>
              <a:cxnSpLocks/>
            </p:cNvCxnSpPr>
            <p:nvPr/>
          </p:nvCxnSpPr>
          <p:spPr>
            <a:xfrm>
              <a:off x="8458635" y="2419321"/>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9" name="Gerader Verbinder 178">
              <a:extLst>
                <a:ext uri="{FF2B5EF4-FFF2-40B4-BE49-F238E27FC236}">
                  <a16:creationId xmlns:a16="http://schemas.microsoft.com/office/drawing/2014/main" id="{CEDFA628-4127-4FE5-9064-1A9F6B5B1900}"/>
                </a:ext>
              </a:extLst>
            </p:cNvPr>
            <p:cNvCxnSpPr>
              <a:cxnSpLocks/>
            </p:cNvCxnSpPr>
            <p:nvPr/>
          </p:nvCxnSpPr>
          <p:spPr>
            <a:xfrm>
              <a:off x="8479671" y="2420149"/>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0" name="Gerader Verbinder 179">
              <a:extLst>
                <a:ext uri="{FF2B5EF4-FFF2-40B4-BE49-F238E27FC236}">
                  <a16:creationId xmlns:a16="http://schemas.microsoft.com/office/drawing/2014/main" id="{864C22B9-F4D0-43F7-B4C5-4A6B534601B9}"/>
                </a:ext>
              </a:extLst>
            </p:cNvPr>
            <p:cNvCxnSpPr>
              <a:cxnSpLocks/>
            </p:cNvCxnSpPr>
            <p:nvPr/>
          </p:nvCxnSpPr>
          <p:spPr>
            <a:xfrm>
              <a:off x="8499356" y="2420421"/>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1" name="Gerader Verbinder 180">
              <a:extLst>
                <a:ext uri="{FF2B5EF4-FFF2-40B4-BE49-F238E27FC236}">
                  <a16:creationId xmlns:a16="http://schemas.microsoft.com/office/drawing/2014/main" id="{9425E439-FD65-4318-A384-D9CDB6B4E98F}"/>
                </a:ext>
              </a:extLst>
            </p:cNvPr>
            <p:cNvCxnSpPr>
              <a:cxnSpLocks/>
            </p:cNvCxnSpPr>
            <p:nvPr/>
          </p:nvCxnSpPr>
          <p:spPr>
            <a:xfrm>
              <a:off x="8522962" y="2425999"/>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2" name="Gerader Verbinder 181">
              <a:extLst>
                <a:ext uri="{FF2B5EF4-FFF2-40B4-BE49-F238E27FC236}">
                  <a16:creationId xmlns:a16="http://schemas.microsoft.com/office/drawing/2014/main" id="{5D3EF74F-BBDC-4AD2-94E5-4FA3137921EA}"/>
                </a:ext>
              </a:extLst>
            </p:cNvPr>
            <p:cNvCxnSpPr>
              <a:cxnSpLocks/>
            </p:cNvCxnSpPr>
            <p:nvPr/>
          </p:nvCxnSpPr>
          <p:spPr>
            <a:xfrm>
              <a:off x="8569751" y="2423850"/>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3" name="Gerader Verbinder 182">
              <a:extLst>
                <a:ext uri="{FF2B5EF4-FFF2-40B4-BE49-F238E27FC236}">
                  <a16:creationId xmlns:a16="http://schemas.microsoft.com/office/drawing/2014/main" id="{6F068729-B5D4-4388-845C-B6E5CBD54961}"/>
                </a:ext>
              </a:extLst>
            </p:cNvPr>
            <p:cNvCxnSpPr>
              <a:cxnSpLocks/>
            </p:cNvCxnSpPr>
            <p:nvPr/>
          </p:nvCxnSpPr>
          <p:spPr>
            <a:xfrm>
              <a:off x="8670632" y="2426852"/>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4" name="Gerader Verbinder 183">
              <a:extLst>
                <a:ext uri="{FF2B5EF4-FFF2-40B4-BE49-F238E27FC236}">
                  <a16:creationId xmlns:a16="http://schemas.microsoft.com/office/drawing/2014/main" id="{555B0761-42CB-4AAC-891C-CC68EF857AA6}"/>
                </a:ext>
              </a:extLst>
            </p:cNvPr>
            <p:cNvCxnSpPr>
              <a:cxnSpLocks/>
            </p:cNvCxnSpPr>
            <p:nvPr/>
          </p:nvCxnSpPr>
          <p:spPr>
            <a:xfrm>
              <a:off x="8890003" y="2476220"/>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5" name="Gerader Verbinder 184">
              <a:extLst>
                <a:ext uri="{FF2B5EF4-FFF2-40B4-BE49-F238E27FC236}">
                  <a16:creationId xmlns:a16="http://schemas.microsoft.com/office/drawing/2014/main" id="{6A713DBD-F80D-4FE3-8FE9-F1880340AC79}"/>
                </a:ext>
              </a:extLst>
            </p:cNvPr>
            <p:cNvCxnSpPr>
              <a:cxnSpLocks/>
            </p:cNvCxnSpPr>
            <p:nvPr/>
          </p:nvCxnSpPr>
          <p:spPr>
            <a:xfrm>
              <a:off x="9014068" y="2535890"/>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6" name="Gerader Verbinder 185">
              <a:extLst>
                <a:ext uri="{FF2B5EF4-FFF2-40B4-BE49-F238E27FC236}">
                  <a16:creationId xmlns:a16="http://schemas.microsoft.com/office/drawing/2014/main" id="{331F68DA-37DA-44D2-80F1-59D33792C0C2}"/>
                </a:ext>
              </a:extLst>
            </p:cNvPr>
            <p:cNvCxnSpPr>
              <a:cxnSpLocks/>
            </p:cNvCxnSpPr>
            <p:nvPr/>
          </p:nvCxnSpPr>
          <p:spPr>
            <a:xfrm>
              <a:off x="9176772" y="2605862"/>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7" name="Gerader Verbinder 186">
              <a:extLst>
                <a:ext uri="{FF2B5EF4-FFF2-40B4-BE49-F238E27FC236}">
                  <a16:creationId xmlns:a16="http://schemas.microsoft.com/office/drawing/2014/main" id="{3DEEB782-FF07-43F7-9F37-36E30B491110}"/>
                </a:ext>
              </a:extLst>
            </p:cNvPr>
            <p:cNvCxnSpPr>
              <a:cxnSpLocks/>
            </p:cNvCxnSpPr>
            <p:nvPr/>
          </p:nvCxnSpPr>
          <p:spPr>
            <a:xfrm>
              <a:off x="9244169" y="2608865"/>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8" name="Gerader Verbinder 187">
              <a:extLst>
                <a:ext uri="{FF2B5EF4-FFF2-40B4-BE49-F238E27FC236}">
                  <a16:creationId xmlns:a16="http://schemas.microsoft.com/office/drawing/2014/main" id="{86748057-4AA9-44E8-9FD1-8C7331775EF3}"/>
                </a:ext>
              </a:extLst>
            </p:cNvPr>
            <p:cNvCxnSpPr>
              <a:cxnSpLocks/>
            </p:cNvCxnSpPr>
            <p:nvPr/>
          </p:nvCxnSpPr>
          <p:spPr>
            <a:xfrm>
              <a:off x="9543391" y="2601567"/>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9" name="Gerader Verbinder 188">
              <a:extLst>
                <a:ext uri="{FF2B5EF4-FFF2-40B4-BE49-F238E27FC236}">
                  <a16:creationId xmlns:a16="http://schemas.microsoft.com/office/drawing/2014/main" id="{F37B9E98-E7A8-4BC4-9349-1AFCB02A7AFF}"/>
                </a:ext>
              </a:extLst>
            </p:cNvPr>
            <p:cNvCxnSpPr>
              <a:cxnSpLocks/>
            </p:cNvCxnSpPr>
            <p:nvPr/>
          </p:nvCxnSpPr>
          <p:spPr>
            <a:xfrm>
              <a:off x="9567000" y="2607145"/>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0" name="Gerader Verbinder 189">
              <a:extLst>
                <a:ext uri="{FF2B5EF4-FFF2-40B4-BE49-F238E27FC236}">
                  <a16:creationId xmlns:a16="http://schemas.microsoft.com/office/drawing/2014/main" id="{1B1086A3-386C-48D1-BCCA-ACFBAB228209}"/>
                </a:ext>
              </a:extLst>
            </p:cNvPr>
            <p:cNvCxnSpPr>
              <a:cxnSpLocks/>
            </p:cNvCxnSpPr>
            <p:nvPr/>
          </p:nvCxnSpPr>
          <p:spPr>
            <a:xfrm>
              <a:off x="9588034" y="2705452"/>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1" name="Gerader Verbinder 190">
              <a:extLst>
                <a:ext uri="{FF2B5EF4-FFF2-40B4-BE49-F238E27FC236}">
                  <a16:creationId xmlns:a16="http://schemas.microsoft.com/office/drawing/2014/main" id="{A6381E80-FB07-483D-B2DB-FEF17080390B}"/>
                </a:ext>
              </a:extLst>
            </p:cNvPr>
            <p:cNvCxnSpPr>
              <a:cxnSpLocks/>
            </p:cNvCxnSpPr>
            <p:nvPr/>
          </p:nvCxnSpPr>
          <p:spPr>
            <a:xfrm>
              <a:off x="9611643" y="2708454"/>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515C643C-F8B5-4ADC-AE65-53A35AE6BDA4}"/>
                </a:ext>
              </a:extLst>
            </p:cNvPr>
            <p:cNvCxnSpPr>
              <a:cxnSpLocks/>
            </p:cNvCxnSpPr>
            <p:nvPr/>
          </p:nvCxnSpPr>
          <p:spPr>
            <a:xfrm>
              <a:off x="10049953" y="2940706"/>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3" name="Gerader Verbinder 192">
              <a:extLst>
                <a:ext uri="{FF2B5EF4-FFF2-40B4-BE49-F238E27FC236}">
                  <a16:creationId xmlns:a16="http://schemas.microsoft.com/office/drawing/2014/main" id="{22D6E2E6-3589-4933-A95B-D6802CAE168C}"/>
                </a:ext>
              </a:extLst>
            </p:cNvPr>
            <p:cNvCxnSpPr>
              <a:cxnSpLocks/>
            </p:cNvCxnSpPr>
            <p:nvPr/>
          </p:nvCxnSpPr>
          <p:spPr>
            <a:xfrm>
              <a:off x="10073562" y="2951435"/>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4" name="Gerader Verbinder 193">
              <a:extLst>
                <a:ext uri="{FF2B5EF4-FFF2-40B4-BE49-F238E27FC236}">
                  <a16:creationId xmlns:a16="http://schemas.microsoft.com/office/drawing/2014/main" id="{8AEA3677-54BD-4306-8337-294747A86514}"/>
                </a:ext>
              </a:extLst>
            </p:cNvPr>
            <p:cNvCxnSpPr>
              <a:cxnSpLocks/>
            </p:cNvCxnSpPr>
            <p:nvPr/>
          </p:nvCxnSpPr>
          <p:spPr>
            <a:xfrm>
              <a:off x="10114775" y="2948434"/>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5" name="Gerader Verbinder 194">
              <a:extLst>
                <a:ext uri="{FF2B5EF4-FFF2-40B4-BE49-F238E27FC236}">
                  <a16:creationId xmlns:a16="http://schemas.microsoft.com/office/drawing/2014/main" id="{DBDBE0E4-5E21-41AF-907A-189D69CFD74B}"/>
                </a:ext>
              </a:extLst>
            </p:cNvPr>
            <p:cNvCxnSpPr>
              <a:cxnSpLocks/>
            </p:cNvCxnSpPr>
            <p:nvPr/>
          </p:nvCxnSpPr>
          <p:spPr>
            <a:xfrm>
              <a:off x="10231112" y="2951437"/>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6" name="Gerader Verbinder 195">
              <a:extLst>
                <a:ext uri="{FF2B5EF4-FFF2-40B4-BE49-F238E27FC236}">
                  <a16:creationId xmlns:a16="http://schemas.microsoft.com/office/drawing/2014/main" id="{A25DEB18-2E79-4054-9820-F72BFC05DE10}"/>
                </a:ext>
              </a:extLst>
            </p:cNvPr>
            <p:cNvCxnSpPr>
              <a:cxnSpLocks/>
            </p:cNvCxnSpPr>
            <p:nvPr/>
          </p:nvCxnSpPr>
          <p:spPr>
            <a:xfrm>
              <a:off x="10677150" y="2946714"/>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7" name="Gerader Verbinder 196">
              <a:extLst>
                <a:ext uri="{FF2B5EF4-FFF2-40B4-BE49-F238E27FC236}">
                  <a16:creationId xmlns:a16="http://schemas.microsoft.com/office/drawing/2014/main" id="{6CF95196-949D-4754-83D2-0A6AD0A02D58}"/>
                </a:ext>
              </a:extLst>
            </p:cNvPr>
            <p:cNvCxnSpPr>
              <a:cxnSpLocks/>
            </p:cNvCxnSpPr>
            <p:nvPr/>
          </p:nvCxnSpPr>
          <p:spPr>
            <a:xfrm>
              <a:off x="10904249" y="2941991"/>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8" name="Gerader Verbinder 197">
              <a:extLst>
                <a:ext uri="{FF2B5EF4-FFF2-40B4-BE49-F238E27FC236}">
                  <a16:creationId xmlns:a16="http://schemas.microsoft.com/office/drawing/2014/main" id="{0AFAC309-BFF5-4A7B-9552-F84883FA714A}"/>
                </a:ext>
              </a:extLst>
            </p:cNvPr>
            <p:cNvCxnSpPr>
              <a:cxnSpLocks/>
            </p:cNvCxnSpPr>
            <p:nvPr/>
          </p:nvCxnSpPr>
          <p:spPr>
            <a:xfrm>
              <a:off x="11208623" y="2952719"/>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9" name="Gerader Verbinder 198">
              <a:extLst>
                <a:ext uri="{FF2B5EF4-FFF2-40B4-BE49-F238E27FC236}">
                  <a16:creationId xmlns:a16="http://schemas.microsoft.com/office/drawing/2014/main" id="{F0AA2AEE-6DA5-4850-A8C0-C20FA39FDECE}"/>
                </a:ext>
              </a:extLst>
            </p:cNvPr>
            <p:cNvCxnSpPr>
              <a:cxnSpLocks/>
            </p:cNvCxnSpPr>
            <p:nvPr/>
          </p:nvCxnSpPr>
          <p:spPr>
            <a:xfrm>
              <a:off x="11641781" y="2955721"/>
              <a:ext cx="0" cy="978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00" name="Gerader Verbinder 199">
              <a:extLst>
                <a:ext uri="{FF2B5EF4-FFF2-40B4-BE49-F238E27FC236}">
                  <a16:creationId xmlns:a16="http://schemas.microsoft.com/office/drawing/2014/main" id="{D126E239-94EA-4BF4-A6F3-0FB458752285}"/>
                </a:ext>
              </a:extLst>
            </p:cNvPr>
            <p:cNvCxnSpPr>
              <a:cxnSpLocks/>
            </p:cNvCxnSpPr>
            <p:nvPr/>
          </p:nvCxnSpPr>
          <p:spPr>
            <a:xfrm>
              <a:off x="11665393" y="2956148"/>
              <a:ext cx="0" cy="97884"/>
            </a:xfrm>
            <a:prstGeom prst="line">
              <a:avLst/>
            </a:prstGeom>
            <a:ln w="19050"/>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437722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Safety results</a:t>
            </a:r>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GB"/>
              <a:t>Total % may be different than the sum of the individual components due to rounding. The AEs listed were the most common that occurred at any grade in at least 10% of the patients, regardless of attribution. AEs of special interest were those that were previously associated with covalent BTK inhibitors</a:t>
            </a:r>
          </a:p>
          <a:p>
            <a:r>
              <a:rPr lang="en-GB" baseline="30000" err="1"/>
              <a:t>a</a:t>
            </a:r>
            <a:r>
              <a:rPr lang="en-GB" err="1"/>
              <a:t>AEs</a:t>
            </a:r>
            <a:r>
              <a:rPr lang="en-GB"/>
              <a:t> of special interest were those that were previously associated with covalent BTK inhibitors.</a:t>
            </a:r>
            <a:endParaRPr lang="en-US">
              <a:latin typeface="Arial" panose="020B0604020202020204" pitchFamily="34" charset="0"/>
              <a:cs typeface="Arial" panose="020B0604020202020204" pitchFamily="34" charset="0"/>
            </a:endParaRPr>
          </a:p>
          <a:p>
            <a:r>
              <a:rPr lang="en-US">
                <a:latin typeface="Arial" panose="020B0604020202020204" pitchFamily="34" charset="0"/>
                <a:cs typeface="Arial" panose="020B0604020202020204" pitchFamily="34" charset="0"/>
              </a:rPr>
              <a:t>AE, adverse event; DLT, dose limiting toxicity; MTD, maximum tolerated dose; QD, once daily.</a:t>
            </a:r>
          </a:p>
          <a:p>
            <a:r>
              <a:rPr lang="en-US" b="1" err="1">
                <a:latin typeface="Arial" panose="020B0604020202020204" pitchFamily="34" charset="0"/>
                <a:cs typeface="Arial" panose="020B0604020202020204" pitchFamily="34" charset="0"/>
              </a:rPr>
              <a:t>Roeker</a:t>
            </a:r>
            <a:r>
              <a:rPr lang="en-US" b="1">
                <a:latin typeface="Arial" panose="020B0604020202020204" pitchFamily="34" charset="0"/>
                <a:cs typeface="Arial" panose="020B0604020202020204" pitchFamily="34" charset="0"/>
              </a:rPr>
              <a:t> L et al, Abstract EP633 presented at EHA 2021.</a:t>
            </a:r>
          </a:p>
        </p:txBody>
      </p:sp>
      <p:sp>
        <p:nvSpPr>
          <p:cNvPr id="4" name="Textplatzhalter 3">
            <a:extLst>
              <a:ext uri="{FF2B5EF4-FFF2-40B4-BE49-F238E27FC236}">
                <a16:creationId xmlns:a16="http://schemas.microsoft.com/office/drawing/2014/main" id="{F322A5E6-AB28-5C4C-9905-41FB143901F3}"/>
              </a:ext>
            </a:extLst>
          </p:cNvPr>
          <p:cNvSpPr>
            <a:spLocks noGrp="1"/>
          </p:cNvSpPr>
          <p:nvPr>
            <p:ph type="body" sz="quarter" idx="12"/>
          </p:nvPr>
        </p:nvSpPr>
        <p:spPr/>
        <p:txBody>
          <a:bodyPr/>
          <a:lstStyle/>
          <a:p>
            <a:r>
              <a:rPr lang="de-DE" err="1"/>
              <a:t>Pirtobrutinib</a:t>
            </a:r>
            <a:r>
              <a:rPr lang="de-DE"/>
              <a:t> </a:t>
            </a:r>
            <a:r>
              <a:rPr lang="de-DE" err="1"/>
              <a:t>safety</a:t>
            </a:r>
            <a:r>
              <a:rPr lang="de-DE"/>
              <a:t> </a:t>
            </a:r>
            <a:r>
              <a:rPr lang="de-DE" err="1"/>
              <a:t>profile</a:t>
            </a:r>
            <a:endParaRPr lang="de-DE"/>
          </a:p>
        </p:txBody>
      </p:sp>
      <p:graphicFrame>
        <p:nvGraphicFramePr>
          <p:cNvPr id="12" name="Table 12">
            <a:extLst>
              <a:ext uri="{FF2B5EF4-FFF2-40B4-BE49-F238E27FC236}">
                <a16:creationId xmlns:a16="http://schemas.microsoft.com/office/drawing/2014/main" id="{C02F20A4-3FBC-4A01-8C63-E6A1735C80B1}"/>
              </a:ext>
            </a:extLst>
          </p:cNvPr>
          <p:cNvGraphicFramePr>
            <a:graphicFrameLocks noGrp="1"/>
          </p:cNvGraphicFramePr>
          <p:nvPr>
            <p:extLst>
              <p:ext uri="{D42A27DB-BD31-4B8C-83A1-F6EECF244321}">
                <p14:modId xmlns:p14="http://schemas.microsoft.com/office/powerpoint/2010/main" val="1539238392"/>
              </p:ext>
            </p:extLst>
          </p:nvPr>
        </p:nvGraphicFramePr>
        <p:xfrm>
          <a:off x="416533" y="1802428"/>
          <a:ext cx="8559186" cy="4018423"/>
        </p:xfrm>
        <a:graphic>
          <a:graphicData uri="http://schemas.openxmlformats.org/drawingml/2006/table">
            <a:tbl>
              <a:tblPr firstRow="1" bandRow="1">
                <a:tableStyleId>{5C22544A-7EE6-4342-B048-85BDC9FD1C3A}</a:tableStyleId>
              </a:tblPr>
              <a:tblGrid>
                <a:gridCol w="1225454">
                  <a:extLst>
                    <a:ext uri="{9D8B030D-6E8A-4147-A177-3AD203B41FA5}">
                      <a16:colId xmlns:a16="http://schemas.microsoft.com/office/drawing/2014/main" val="1151699092"/>
                    </a:ext>
                  </a:extLst>
                </a:gridCol>
                <a:gridCol w="1047676">
                  <a:extLst>
                    <a:ext uri="{9D8B030D-6E8A-4147-A177-3AD203B41FA5}">
                      <a16:colId xmlns:a16="http://schemas.microsoft.com/office/drawing/2014/main" val="73825147"/>
                    </a:ext>
                  </a:extLst>
                </a:gridCol>
                <a:gridCol w="1047676">
                  <a:extLst>
                    <a:ext uri="{9D8B030D-6E8A-4147-A177-3AD203B41FA5}">
                      <a16:colId xmlns:a16="http://schemas.microsoft.com/office/drawing/2014/main" val="3242496420"/>
                    </a:ext>
                  </a:extLst>
                </a:gridCol>
                <a:gridCol w="1047676">
                  <a:extLst>
                    <a:ext uri="{9D8B030D-6E8A-4147-A177-3AD203B41FA5}">
                      <a16:colId xmlns:a16="http://schemas.microsoft.com/office/drawing/2014/main" val="4018624588"/>
                    </a:ext>
                  </a:extLst>
                </a:gridCol>
                <a:gridCol w="1047676">
                  <a:extLst>
                    <a:ext uri="{9D8B030D-6E8A-4147-A177-3AD203B41FA5}">
                      <a16:colId xmlns:a16="http://schemas.microsoft.com/office/drawing/2014/main" val="3273362164"/>
                    </a:ext>
                  </a:extLst>
                </a:gridCol>
                <a:gridCol w="1047676">
                  <a:extLst>
                    <a:ext uri="{9D8B030D-6E8A-4147-A177-3AD203B41FA5}">
                      <a16:colId xmlns:a16="http://schemas.microsoft.com/office/drawing/2014/main" val="1516872180"/>
                    </a:ext>
                  </a:extLst>
                </a:gridCol>
                <a:gridCol w="1047676">
                  <a:extLst>
                    <a:ext uri="{9D8B030D-6E8A-4147-A177-3AD203B41FA5}">
                      <a16:colId xmlns:a16="http://schemas.microsoft.com/office/drawing/2014/main" val="127462753"/>
                    </a:ext>
                  </a:extLst>
                </a:gridCol>
                <a:gridCol w="1047676">
                  <a:extLst>
                    <a:ext uri="{9D8B030D-6E8A-4147-A177-3AD203B41FA5}">
                      <a16:colId xmlns:a16="http://schemas.microsoft.com/office/drawing/2014/main" val="4193034206"/>
                    </a:ext>
                  </a:extLst>
                </a:gridCol>
              </a:tblGrid>
              <a:tr h="216494">
                <a:tc gridSpan="8">
                  <a:txBody>
                    <a:bodyPr/>
                    <a:lstStyle/>
                    <a:p>
                      <a:pPr algn="ctr"/>
                      <a:r>
                        <a:rPr lang="en-US" sz="1200"/>
                        <a:t>All doses and patients (n=323)</a:t>
                      </a:r>
                    </a:p>
                  </a:txBody>
                  <a:tcPr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571476010"/>
                  </a:ext>
                </a:extLst>
              </a:tr>
              <a:tr h="360823">
                <a:tc>
                  <a:txBody>
                    <a:bodyPr/>
                    <a:lstStyle/>
                    <a:p>
                      <a:endParaRPr lang="en-US" sz="1200" b="1">
                        <a:solidFill>
                          <a:schemeClr val="bg1"/>
                        </a:solidFill>
                      </a:endParaRP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a:solidFill>
                            <a:schemeClr val="bg1"/>
                          </a:solidFill>
                        </a:rPr>
                        <a:t>Treatment-emergent AEs, n (≥10%), n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a:r>
                        <a:rPr lang="en-US" sz="1200" b="1" spc="-10" baseline="0">
                          <a:solidFill>
                            <a:schemeClr val="bg1"/>
                          </a:solidFill>
                        </a:rPr>
                        <a:t>Treatment-related AEs, n (%)</a:t>
                      </a:r>
                    </a:p>
                  </a:txBody>
                  <a:tcPr marL="0" marR="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extLst>
                  <a:ext uri="{0D108BD9-81ED-4DB2-BD59-A6C34878D82A}">
                    <a16:rowId xmlns:a16="http://schemas.microsoft.com/office/drawing/2014/main" val="855427965"/>
                  </a:ext>
                </a:extLst>
              </a:tr>
              <a:tr h="216494">
                <a:tc>
                  <a:txBody>
                    <a:bodyPr/>
                    <a:lstStyle/>
                    <a:p>
                      <a:r>
                        <a:rPr lang="en-US" sz="1200" b="1">
                          <a:solidFill>
                            <a:schemeClr val="bg1"/>
                          </a:solidFill>
                        </a:rPr>
                        <a:t>Adverse event</a:t>
                      </a:r>
                    </a:p>
                  </a:txBody>
                  <a:tcPr marR="36000"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200" b="1">
                          <a:solidFill>
                            <a:schemeClr val="bg1"/>
                          </a:solidFill>
                        </a:rPr>
                        <a:t>Grade 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200" b="1">
                          <a:solidFill>
                            <a:schemeClr val="bg1"/>
                          </a:solidFill>
                        </a:rPr>
                        <a:t>Grade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200" b="1">
                          <a:solidFill>
                            <a:schemeClr val="bg1"/>
                          </a:solidFill>
                        </a:rPr>
                        <a:t>Grade 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200" b="1">
                          <a:solidFill>
                            <a:schemeClr val="bg1"/>
                          </a:solidFill>
                        </a:rPr>
                        <a:t>Grade 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200" b="1">
                          <a:solidFill>
                            <a:schemeClr val="bg1"/>
                          </a:solidFill>
                        </a:rPr>
                        <a:t>Any Grade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200" b="1">
                          <a:solidFill>
                            <a:schemeClr val="bg1"/>
                          </a:solidFill>
                        </a:rPr>
                        <a:t>Grades 3/4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en-US" sz="1200" b="1">
                          <a:solidFill>
                            <a:schemeClr val="bg1"/>
                          </a:solidFill>
                        </a:rPr>
                        <a:t>Any Grade</a:t>
                      </a:r>
                    </a:p>
                  </a:txBody>
                  <a:tcPr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945974294"/>
                  </a:ext>
                </a:extLst>
              </a:tr>
              <a:tr h="216494">
                <a:tc>
                  <a:txBody>
                    <a:bodyPr/>
                    <a:lstStyle/>
                    <a:p>
                      <a:r>
                        <a:rPr lang="en-US" sz="1200"/>
                        <a:t>Fatigue</a:t>
                      </a:r>
                    </a:p>
                  </a:txBody>
                  <a:tcPr marR="36000" anchor="ctr">
                    <a:lnT w="38100" cap="flat" cmpd="sng" algn="ctr">
                      <a:solidFill>
                        <a:schemeClr val="bg1"/>
                      </a:solidFill>
                      <a:prstDash val="solid"/>
                      <a:round/>
                      <a:headEnd type="none" w="med" len="med"/>
                      <a:tailEnd type="none" w="med" len="med"/>
                    </a:lnT>
                  </a:tcPr>
                </a:tc>
                <a:tc>
                  <a:txBody>
                    <a:bodyPr/>
                    <a:lstStyle/>
                    <a:p>
                      <a:pPr algn="ctr"/>
                      <a:r>
                        <a:rPr lang="en-US" sz="1200"/>
                        <a:t>40 (12%)</a:t>
                      </a:r>
                    </a:p>
                  </a:txBody>
                  <a:tcPr anchor="ctr">
                    <a:lnT w="38100" cap="flat" cmpd="sng" algn="ctr">
                      <a:solidFill>
                        <a:schemeClr val="bg1"/>
                      </a:solidFill>
                      <a:prstDash val="solid"/>
                      <a:round/>
                      <a:headEnd type="none" w="med" len="med"/>
                      <a:tailEnd type="none" w="med" len="med"/>
                    </a:lnT>
                  </a:tcPr>
                </a:tc>
                <a:tc>
                  <a:txBody>
                    <a:bodyPr/>
                    <a:lstStyle/>
                    <a:p>
                      <a:pPr algn="ctr"/>
                      <a:r>
                        <a:rPr lang="en-US" sz="1200"/>
                        <a:t>22 (7%)</a:t>
                      </a:r>
                    </a:p>
                  </a:txBody>
                  <a:tcPr anchor="ctr">
                    <a:lnT w="38100" cap="flat" cmpd="sng" algn="ctr">
                      <a:solidFill>
                        <a:schemeClr val="bg1"/>
                      </a:solidFill>
                      <a:prstDash val="solid"/>
                      <a:round/>
                      <a:headEnd type="none" w="med" len="med"/>
                      <a:tailEnd type="none" w="med" len="med"/>
                    </a:lnT>
                  </a:tcPr>
                </a:tc>
                <a:tc>
                  <a:txBody>
                    <a:bodyPr/>
                    <a:lstStyle/>
                    <a:p>
                      <a:pPr algn="ctr"/>
                      <a:r>
                        <a:rPr lang="en-US" sz="1200"/>
                        <a:t>3 (1%)</a:t>
                      </a:r>
                    </a:p>
                  </a:txBody>
                  <a:tcPr anchor="ctr">
                    <a:lnT w="38100" cap="flat" cmpd="sng" algn="ctr">
                      <a:solidFill>
                        <a:schemeClr val="bg1"/>
                      </a:solidFill>
                      <a:prstDash val="solid"/>
                      <a:round/>
                      <a:headEnd type="none" w="med" len="med"/>
                      <a:tailEnd type="none" w="med" len="med"/>
                    </a:lnT>
                  </a:tcPr>
                </a:tc>
                <a:tc>
                  <a:txBody>
                    <a:bodyPr/>
                    <a:lstStyle/>
                    <a:p>
                      <a:pPr algn="ctr"/>
                      <a:r>
                        <a:rPr lang="en-US" sz="1200"/>
                        <a:t>-</a:t>
                      </a:r>
                    </a:p>
                  </a:txBody>
                  <a:tcPr anchor="ctr">
                    <a:lnT w="38100" cap="flat" cmpd="sng" algn="ctr">
                      <a:solidFill>
                        <a:schemeClr val="bg1"/>
                      </a:solidFill>
                      <a:prstDash val="solid"/>
                      <a:round/>
                      <a:headEnd type="none" w="med" len="med"/>
                      <a:tailEnd type="none" w="med" len="med"/>
                    </a:lnT>
                  </a:tcPr>
                </a:tc>
                <a:tc>
                  <a:txBody>
                    <a:bodyPr/>
                    <a:lstStyle/>
                    <a:p>
                      <a:pPr algn="ctr"/>
                      <a:r>
                        <a:rPr lang="en-US" sz="1200"/>
                        <a:t>65 (20%)</a:t>
                      </a:r>
                    </a:p>
                  </a:txBody>
                  <a:tcPr anchor="ctr">
                    <a:lnT w="38100" cap="flat" cmpd="sng" algn="ctr">
                      <a:solidFill>
                        <a:schemeClr val="bg1"/>
                      </a:solidFill>
                      <a:prstDash val="solid"/>
                      <a:round/>
                      <a:headEnd type="none" w="med" len="med"/>
                      <a:tailEnd type="none" w="med" len="med"/>
                    </a:lnT>
                  </a:tcPr>
                </a:tc>
                <a:tc>
                  <a:txBody>
                    <a:bodyPr/>
                    <a:lstStyle/>
                    <a:p>
                      <a:pPr algn="ctr"/>
                      <a:r>
                        <a:rPr lang="en-US" sz="1200"/>
                        <a:t>2 (&lt;1%)</a:t>
                      </a:r>
                    </a:p>
                  </a:txBody>
                  <a:tcPr anchor="ctr">
                    <a:lnT w="38100" cap="flat" cmpd="sng" algn="ctr">
                      <a:solidFill>
                        <a:schemeClr val="bg1"/>
                      </a:solidFill>
                      <a:prstDash val="solid"/>
                      <a:round/>
                      <a:headEnd type="none" w="med" len="med"/>
                      <a:tailEnd type="none" w="med" len="med"/>
                    </a:lnT>
                  </a:tcPr>
                </a:tc>
                <a:tc>
                  <a:txBody>
                    <a:bodyPr/>
                    <a:lstStyle/>
                    <a:p>
                      <a:pPr algn="ctr"/>
                      <a:r>
                        <a:rPr lang="en-US" sz="1200"/>
                        <a:t>27 (8%)</a:t>
                      </a:r>
                    </a:p>
                  </a:txBody>
                  <a:tcPr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2576765432"/>
                  </a:ext>
                </a:extLst>
              </a:tr>
              <a:tr h="216494">
                <a:tc>
                  <a:txBody>
                    <a:bodyPr/>
                    <a:lstStyle/>
                    <a:p>
                      <a:r>
                        <a:rPr lang="en-US" sz="1200"/>
                        <a:t>Diarrhea</a:t>
                      </a:r>
                    </a:p>
                  </a:txBody>
                  <a:tcPr marR="36000" anchor="ctr"/>
                </a:tc>
                <a:tc>
                  <a:txBody>
                    <a:bodyPr/>
                    <a:lstStyle/>
                    <a:p>
                      <a:pPr algn="ctr"/>
                      <a:r>
                        <a:rPr lang="en-US" sz="1200"/>
                        <a:t>45 (14%)</a:t>
                      </a:r>
                    </a:p>
                  </a:txBody>
                  <a:tcPr anchor="ctr"/>
                </a:tc>
                <a:tc>
                  <a:txBody>
                    <a:bodyPr/>
                    <a:lstStyle/>
                    <a:p>
                      <a:pPr algn="ctr"/>
                      <a:r>
                        <a:rPr lang="en-US" sz="1200"/>
                        <a:t>10 (3%)</a:t>
                      </a:r>
                    </a:p>
                  </a:txBody>
                  <a:tcPr anchor="ctr"/>
                </a:tc>
                <a:tc>
                  <a:txBody>
                    <a:bodyPr/>
                    <a:lstStyle/>
                    <a:p>
                      <a:pPr algn="ctr"/>
                      <a:r>
                        <a:rPr lang="en-US" sz="1200"/>
                        <a:t>-</a:t>
                      </a:r>
                    </a:p>
                  </a:txBody>
                  <a:tcPr anchor="ctr"/>
                </a:tc>
                <a:tc>
                  <a:txBody>
                    <a:bodyPr/>
                    <a:lstStyle/>
                    <a:p>
                      <a:pPr algn="ctr"/>
                      <a:r>
                        <a:rPr lang="en-US" sz="1200"/>
                        <a:t>-</a:t>
                      </a:r>
                    </a:p>
                  </a:txBody>
                  <a:tcPr anchor="ctr"/>
                </a:tc>
                <a:tc>
                  <a:txBody>
                    <a:bodyPr/>
                    <a:lstStyle/>
                    <a:p>
                      <a:pPr algn="ctr"/>
                      <a:r>
                        <a:rPr lang="en-US" sz="1200"/>
                        <a:t>55 (17%)</a:t>
                      </a:r>
                    </a:p>
                  </a:txBody>
                  <a:tcPr anchor="ctr"/>
                </a:tc>
                <a:tc>
                  <a:txBody>
                    <a:bodyPr/>
                    <a:lstStyle/>
                    <a:p>
                      <a:pPr algn="ctr"/>
                      <a:r>
                        <a:rPr lang="en-US" sz="1200"/>
                        <a:t>-</a:t>
                      </a:r>
                    </a:p>
                  </a:txBody>
                  <a:tcPr anchor="ctr"/>
                </a:tc>
                <a:tc>
                  <a:txBody>
                    <a:bodyPr/>
                    <a:lstStyle/>
                    <a:p>
                      <a:pPr algn="ctr"/>
                      <a:r>
                        <a:rPr lang="en-US" sz="1200"/>
                        <a:t>28 (9%)</a:t>
                      </a:r>
                    </a:p>
                  </a:txBody>
                  <a:tcPr anchor="ctr"/>
                </a:tc>
                <a:extLst>
                  <a:ext uri="{0D108BD9-81ED-4DB2-BD59-A6C34878D82A}">
                    <a16:rowId xmlns:a16="http://schemas.microsoft.com/office/drawing/2014/main" val="87781536"/>
                  </a:ext>
                </a:extLst>
              </a:tr>
              <a:tr h="216494">
                <a:tc>
                  <a:txBody>
                    <a:bodyPr/>
                    <a:lstStyle/>
                    <a:p>
                      <a:r>
                        <a:rPr lang="en-US" sz="1200"/>
                        <a:t>Contusion</a:t>
                      </a:r>
                    </a:p>
                  </a:txBody>
                  <a:tcPr marR="36000" anchor="ctr"/>
                </a:tc>
                <a:tc>
                  <a:txBody>
                    <a:bodyPr/>
                    <a:lstStyle/>
                    <a:p>
                      <a:pPr algn="ctr"/>
                      <a:r>
                        <a:rPr lang="en-US" sz="1200"/>
                        <a:t>37 (12%)</a:t>
                      </a:r>
                    </a:p>
                  </a:txBody>
                  <a:tcPr anchor="ctr"/>
                </a:tc>
                <a:tc>
                  <a:txBody>
                    <a:bodyPr/>
                    <a:lstStyle/>
                    <a:p>
                      <a:pPr algn="ctr"/>
                      <a:r>
                        <a:rPr lang="en-US" sz="1200"/>
                        <a:t>5 (2)</a:t>
                      </a:r>
                    </a:p>
                  </a:txBody>
                  <a:tcPr anchor="ctr"/>
                </a:tc>
                <a:tc>
                  <a:txBody>
                    <a:bodyPr/>
                    <a:lstStyle/>
                    <a:p>
                      <a:pPr algn="ctr"/>
                      <a:r>
                        <a:rPr lang="en-US" sz="1200"/>
                        <a:t>-</a:t>
                      </a:r>
                    </a:p>
                  </a:txBody>
                  <a:tcPr anchor="ctr"/>
                </a:tc>
                <a:tc>
                  <a:txBody>
                    <a:bodyPr/>
                    <a:lstStyle/>
                    <a:p>
                      <a:pPr algn="ctr"/>
                      <a:r>
                        <a:rPr lang="en-US" sz="1200"/>
                        <a:t>-</a:t>
                      </a:r>
                    </a:p>
                  </a:txBody>
                  <a:tcPr anchor="ctr"/>
                </a:tc>
                <a:tc>
                  <a:txBody>
                    <a:bodyPr/>
                    <a:lstStyle/>
                    <a:p>
                      <a:pPr algn="ctr"/>
                      <a:r>
                        <a:rPr lang="en-US" sz="1200"/>
                        <a:t>42 (13%)</a:t>
                      </a:r>
                    </a:p>
                  </a:txBody>
                  <a:tcPr anchor="ctr"/>
                </a:tc>
                <a:tc>
                  <a:txBody>
                    <a:bodyPr/>
                    <a:lstStyle/>
                    <a:p>
                      <a:pPr algn="ctr"/>
                      <a:r>
                        <a:rPr lang="en-US" sz="1200"/>
                        <a:t>-</a:t>
                      </a:r>
                    </a:p>
                  </a:txBody>
                  <a:tcPr anchor="ctr"/>
                </a:tc>
                <a:tc>
                  <a:txBody>
                    <a:bodyPr/>
                    <a:lstStyle/>
                    <a:p>
                      <a:pPr algn="ctr"/>
                      <a:r>
                        <a:rPr lang="en-US" sz="1200"/>
                        <a:t>29 (9%)</a:t>
                      </a:r>
                    </a:p>
                  </a:txBody>
                  <a:tcPr anchor="ctr"/>
                </a:tc>
                <a:extLst>
                  <a:ext uri="{0D108BD9-81ED-4DB2-BD59-A6C34878D82A}">
                    <a16:rowId xmlns:a16="http://schemas.microsoft.com/office/drawing/2014/main" val="3688682284"/>
                  </a:ext>
                </a:extLst>
              </a:tr>
              <a:tr h="360823">
                <a:tc>
                  <a:txBody>
                    <a:bodyPr/>
                    <a:lstStyle/>
                    <a:p>
                      <a:r>
                        <a:rPr lang="en-US" sz="1200" b="1">
                          <a:solidFill>
                            <a:schemeClr val="bg1"/>
                          </a:solidFill>
                        </a:rPr>
                        <a:t>AEs of special interest</a:t>
                      </a:r>
                      <a:r>
                        <a:rPr lang="en-US" sz="1200" b="1" baseline="30000">
                          <a:solidFill>
                            <a:schemeClr val="bg1"/>
                          </a:solidFill>
                        </a:rPr>
                        <a:t>a</a:t>
                      </a:r>
                    </a:p>
                  </a:txBody>
                  <a:tcPr marR="36000" anchor="ctr">
                    <a:solidFill>
                      <a:schemeClr val="accent1"/>
                    </a:solidFill>
                  </a:tcPr>
                </a:tc>
                <a:tc gridSpan="7">
                  <a:txBody>
                    <a:bodyPr/>
                    <a:lstStyle/>
                    <a:p>
                      <a:pPr algn="ctr"/>
                      <a:endParaRPr lang="en-US" sz="1200"/>
                    </a:p>
                  </a:txBody>
                  <a:tcPr anchor="ctr"/>
                </a:tc>
                <a:tc hMerge="1">
                  <a:txBody>
                    <a:bodyPr/>
                    <a:lstStyle/>
                    <a:p>
                      <a:endParaRPr lang="en-US" sz="1200"/>
                    </a:p>
                  </a:txBody>
                  <a:tcPr/>
                </a:tc>
                <a:tc hMerge="1">
                  <a:txBody>
                    <a:bodyPr/>
                    <a:lstStyle/>
                    <a:p>
                      <a:endParaRPr lang="en-US" sz="1200"/>
                    </a:p>
                  </a:txBody>
                  <a:tcPr/>
                </a:tc>
                <a:tc hMerge="1">
                  <a:txBody>
                    <a:bodyPr/>
                    <a:lstStyle/>
                    <a:p>
                      <a:endParaRPr lang="en-US" sz="1200"/>
                    </a:p>
                  </a:txBody>
                  <a:tcPr/>
                </a:tc>
                <a:tc hMerge="1">
                  <a:txBody>
                    <a:bodyPr/>
                    <a:lstStyle/>
                    <a:p>
                      <a:endParaRPr lang="en-US" sz="1200"/>
                    </a:p>
                  </a:txBody>
                  <a:tcPr/>
                </a:tc>
                <a:tc hMerge="1">
                  <a:txBody>
                    <a:bodyPr/>
                    <a:lstStyle/>
                    <a:p>
                      <a:endParaRPr lang="en-US" sz="1200"/>
                    </a:p>
                  </a:txBody>
                  <a:tcPr/>
                </a:tc>
                <a:tc hMerge="1">
                  <a:txBody>
                    <a:bodyPr/>
                    <a:lstStyle/>
                    <a:p>
                      <a:endParaRPr lang="en-US" sz="1200"/>
                    </a:p>
                  </a:txBody>
                  <a:tcPr/>
                </a:tc>
                <a:extLst>
                  <a:ext uri="{0D108BD9-81ED-4DB2-BD59-A6C34878D82A}">
                    <a16:rowId xmlns:a16="http://schemas.microsoft.com/office/drawing/2014/main" val="586258767"/>
                  </a:ext>
                </a:extLst>
              </a:tr>
              <a:tr h="216494">
                <a:tc>
                  <a:txBody>
                    <a:bodyPr/>
                    <a:lstStyle/>
                    <a:p>
                      <a:r>
                        <a:rPr lang="en-US" sz="1200"/>
                        <a:t>Bruising</a:t>
                      </a:r>
                    </a:p>
                  </a:txBody>
                  <a:tcPr marR="36000" anchor="ctr"/>
                </a:tc>
                <a:tc>
                  <a:txBody>
                    <a:bodyPr/>
                    <a:lstStyle/>
                    <a:p>
                      <a:pPr algn="ctr"/>
                      <a:r>
                        <a:rPr lang="en-US" sz="1200"/>
                        <a:t>48 (15%)</a:t>
                      </a:r>
                    </a:p>
                  </a:txBody>
                  <a:tcPr anchor="ctr"/>
                </a:tc>
                <a:tc>
                  <a:txBody>
                    <a:bodyPr/>
                    <a:lstStyle/>
                    <a:p>
                      <a:pPr algn="ctr"/>
                      <a:r>
                        <a:rPr lang="en-US" sz="1200"/>
                        <a:t>5 (2%)</a:t>
                      </a:r>
                    </a:p>
                  </a:txBody>
                  <a:tcPr anchor="ctr"/>
                </a:tc>
                <a:tc>
                  <a:txBody>
                    <a:bodyPr/>
                    <a:lstStyle/>
                    <a:p>
                      <a:pPr algn="ctr"/>
                      <a:r>
                        <a:rPr lang="en-US" sz="1200"/>
                        <a:t>-</a:t>
                      </a:r>
                    </a:p>
                  </a:txBody>
                  <a:tcPr anchor="ctr"/>
                </a:tc>
                <a:tc>
                  <a:txBody>
                    <a:bodyPr/>
                    <a:lstStyle/>
                    <a:p>
                      <a:pPr algn="ctr"/>
                      <a:r>
                        <a:rPr lang="en-US" sz="1200"/>
                        <a:t>-</a:t>
                      </a:r>
                    </a:p>
                  </a:txBody>
                  <a:tcPr anchor="ctr"/>
                </a:tc>
                <a:tc>
                  <a:txBody>
                    <a:bodyPr/>
                    <a:lstStyle/>
                    <a:p>
                      <a:pPr algn="ctr"/>
                      <a:r>
                        <a:rPr lang="en-US" sz="1200"/>
                        <a:t>53 (16%)</a:t>
                      </a:r>
                    </a:p>
                  </a:txBody>
                  <a:tcPr anchor="ctr"/>
                </a:tc>
                <a:tc>
                  <a:txBody>
                    <a:bodyPr/>
                    <a:lstStyle/>
                    <a:p>
                      <a:pPr algn="ctr"/>
                      <a:r>
                        <a:rPr lang="en-US" sz="1200"/>
                        <a:t>-</a:t>
                      </a:r>
                    </a:p>
                  </a:txBody>
                  <a:tcPr anchor="ctr"/>
                </a:tc>
                <a:tc>
                  <a:txBody>
                    <a:bodyPr/>
                    <a:lstStyle/>
                    <a:p>
                      <a:pPr algn="ctr"/>
                      <a:r>
                        <a:rPr lang="en-US" sz="1200"/>
                        <a:t>37 (12%)</a:t>
                      </a:r>
                    </a:p>
                  </a:txBody>
                  <a:tcPr anchor="ctr"/>
                </a:tc>
                <a:extLst>
                  <a:ext uri="{0D108BD9-81ED-4DB2-BD59-A6C34878D82A}">
                    <a16:rowId xmlns:a16="http://schemas.microsoft.com/office/drawing/2014/main" val="1369824265"/>
                  </a:ext>
                </a:extLst>
              </a:tr>
              <a:tr h="216494">
                <a:tc>
                  <a:txBody>
                    <a:bodyPr/>
                    <a:lstStyle/>
                    <a:p>
                      <a:r>
                        <a:rPr lang="en-US" sz="1200"/>
                        <a:t>Rash</a:t>
                      </a:r>
                    </a:p>
                  </a:txBody>
                  <a:tcPr marR="36000" anchor="ctr"/>
                </a:tc>
                <a:tc>
                  <a:txBody>
                    <a:bodyPr/>
                    <a:lstStyle/>
                    <a:p>
                      <a:pPr algn="ctr"/>
                      <a:r>
                        <a:rPr lang="en-US" sz="1200"/>
                        <a:t>30 (9%)</a:t>
                      </a:r>
                    </a:p>
                  </a:txBody>
                  <a:tcPr anchor="ctr"/>
                </a:tc>
                <a:tc>
                  <a:txBody>
                    <a:bodyPr/>
                    <a:lstStyle/>
                    <a:p>
                      <a:pPr algn="ctr"/>
                      <a:r>
                        <a:rPr lang="en-US" sz="1200"/>
                        <a:t>5 (2%)</a:t>
                      </a:r>
                    </a:p>
                  </a:txBody>
                  <a:tcPr anchor="ctr"/>
                </a:tc>
                <a:tc>
                  <a:txBody>
                    <a:bodyPr/>
                    <a:lstStyle/>
                    <a:p>
                      <a:pPr algn="ctr"/>
                      <a:r>
                        <a:rPr lang="en-US" sz="1200"/>
                        <a:t>-</a:t>
                      </a:r>
                    </a:p>
                  </a:txBody>
                  <a:tcPr anchor="ctr"/>
                </a:tc>
                <a:tc>
                  <a:txBody>
                    <a:bodyPr/>
                    <a:lstStyle/>
                    <a:p>
                      <a:pPr algn="ctr"/>
                      <a:r>
                        <a:rPr lang="en-US" sz="1200"/>
                        <a:t>-</a:t>
                      </a:r>
                    </a:p>
                  </a:txBody>
                  <a:tcPr anchor="ctr"/>
                </a:tc>
                <a:tc>
                  <a:txBody>
                    <a:bodyPr/>
                    <a:lstStyle/>
                    <a:p>
                      <a:pPr algn="ctr"/>
                      <a:r>
                        <a:rPr lang="en-US" sz="1200"/>
                        <a:t>35 (11%)</a:t>
                      </a:r>
                    </a:p>
                  </a:txBody>
                  <a:tcPr anchor="ctr"/>
                </a:tc>
                <a:tc>
                  <a:txBody>
                    <a:bodyPr/>
                    <a:lstStyle/>
                    <a:p>
                      <a:pPr algn="ctr"/>
                      <a:r>
                        <a:rPr lang="en-US" sz="1200"/>
                        <a:t>-</a:t>
                      </a:r>
                    </a:p>
                  </a:txBody>
                  <a:tcPr anchor="ctr"/>
                </a:tc>
                <a:tc>
                  <a:txBody>
                    <a:bodyPr/>
                    <a:lstStyle/>
                    <a:p>
                      <a:pPr algn="ctr"/>
                      <a:r>
                        <a:rPr lang="en-US" sz="1200"/>
                        <a:t>18 (6%)</a:t>
                      </a:r>
                    </a:p>
                  </a:txBody>
                  <a:tcPr anchor="ctr"/>
                </a:tc>
                <a:extLst>
                  <a:ext uri="{0D108BD9-81ED-4DB2-BD59-A6C34878D82A}">
                    <a16:rowId xmlns:a16="http://schemas.microsoft.com/office/drawing/2014/main" val="3760338628"/>
                  </a:ext>
                </a:extLst>
              </a:tr>
              <a:tr h="216494">
                <a:tc>
                  <a:txBody>
                    <a:bodyPr/>
                    <a:lstStyle/>
                    <a:p>
                      <a:r>
                        <a:rPr lang="en-US" sz="1200"/>
                        <a:t>Arthralgia</a:t>
                      </a:r>
                    </a:p>
                  </a:txBody>
                  <a:tcPr marR="36000" anchor="ctr"/>
                </a:tc>
                <a:tc>
                  <a:txBody>
                    <a:bodyPr/>
                    <a:lstStyle/>
                    <a:p>
                      <a:pPr algn="ctr"/>
                      <a:r>
                        <a:rPr lang="en-US" sz="1200"/>
                        <a:t>13 (4%)</a:t>
                      </a:r>
                    </a:p>
                  </a:txBody>
                  <a:tcPr anchor="ctr"/>
                </a:tc>
                <a:tc>
                  <a:txBody>
                    <a:bodyPr/>
                    <a:lstStyle/>
                    <a:p>
                      <a:pPr algn="ctr"/>
                      <a:r>
                        <a:rPr lang="en-US" sz="1200"/>
                        <a:t>3 (1%)</a:t>
                      </a:r>
                    </a:p>
                  </a:txBody>
                  <a:tcPr anchor="ctr"/>
                </a:tc>
                <a:tc>
                  <a:txBody>
                    <a:bodyPr/>
                    <a:lstStyle/>
                    <a:p>
                      <a:pPr algn="ctr"/>
                      <a:r>
                        <a:rPr lang="en-US" sz="1200"/>
                        <a:t>-</a:t>
                      </a:r>
                    </a:p>
                  </a:txBody>
                  <a:tcPr anchor="ctr"/>
                </a:tc>
                <a:tc>
                  <a:txBody>
                    <a:bodyPr/>
                    <a:lstStyle/>
                    <a:p>
                      <a:pPr algn="ctr"/>
                      <a:r>
                        <a:rPr lang="en-US" sz="1200"/>
                        <a:t>-</a:t>
                      </a:r>
                    </a:p>
                  </a:txBody>
                  <a:tcPr anchor="ctr"/>
                </a:tc>
                <a:tc>
                  <a:txBody>
                    <a:bodyPr/>
                    <a:lstStyle/>
                    <a:p>
                      <a:pPr algn="ctr"/>
                      <a:r>
                        <a:rPr lang="en-US" sz="1200"/>
                        <a:t>16 (5%)</a:t>
                      </a:r>
                    </a:p>
                  </a:txBody>
                  <a:tcPr anchor="ctr"/>
                </a:tc>
                <a:tc>
                  <a:txBody>
                    <a:bodyPr/>
                    <a:lstStyle/>
                    <a:p>
                      <a:pPr algn="ctr"/>
                      <a:r>
                        <a:rPr lang="en-US" sz="1200"/>
                        <a:t>-</a:t>
                      </a:r>
                    </a:p>
                  </a:txBody>
                  <a:tcPr anchor="ctr"/>
                </a:tc>
                <a:tc>
                  <a:txBody>
                    <a:bodyPr/>
                    <a:lstStyle/>
                    <a:p>
                      <a:pPr algn="ctr"/>
                      <a:r>
                        <a:rPr lang="en-US" sz="1200"/>
                        <a:t>5 (2%)</a:t>
                      </a:r>
                    </a:p>
                  </a:txBody>
                  <a:tcPr anchor="ctr"/>
                </a:tc>
                <a:extLst>
                  <a:ext uri="{0D108BD9-81ED-4DB2-BD59-A6C34878D82A}">
                    <a16:rowId xmlns:a16="http://schemas.microsoft.com/office/drawing/2014/main" val="1680748295"/>
                  </a:ext>
                </a:extLst>
              </a:tr>
              <a:tr h="216494">
                <a:tc>
                  <a:txBody>
                    <a:bodyPr/>
                    <a:lstStyle/>
                    <a:p>
                      <a:r>
                        <a:rPr lang="en-US" sz="1200"/>
                        <a:t>Hemorrhage</a:t>
                      </a:r>
                    </a:p>
                  </a:txBody>
                  <a:tcPr marR="36000" anchor="ctr"/>
                </a:tc>
                <a:tc>
                  <a:txBody>
                    <a:bodyPr/>
                    <a:lstStyle/>
                    <a:p>
                      <a:pPr algn="ctr"/>
                      <a:r>
                        <a:rPr lang="en-US" sz="1200"/>
                        <a:t>10 (3%)</a:t>
                      </a:r>
                    </a:p>
                  </a:txBody>
                  <a:tcPr anchor="ctr"/>
                </a:tc>
                <a:tc>
                  <a:txBody>
                    <a:bodyPr/>
                    <a:lstStyle/>
                    <a:p>
                      <a:pPr algn="ctr"/>
                      <a:r>
                        <a:rPr lang="en-US" sz="1200"/>
                        <a:t>4 (1%)</a:t>
                      </a:r>
                    </a:p>
                  </a:txBody>
                  <a:tcPr anchor="ctr"/>
                </a:tc>
                <a:tc>
                  <a:txBody>
                    <a:bodyPr/>
                    <a:lstStyle/>
                    <a:p>
                      <a:pPr algn="ctr"/>
                      <a:r>
                        <a:rPr lang="en-US" sz="1200"/>
                        <a:t>1 (&lt;1%)</a:t>
                      </a:r>
                    </a:p>
                  </a:txBody>
                  <a:tcPr anchor="ctr"/>
                </a:tc>
                <a:tc>
                  <a:txBody>
                    <a:bodyPr/>
                    <a:lstStyle/>
                    <a:p>
                      <a:pPr algn="ctr"/>
                      <a:r>
                        <a:rPr lang="en-US" sz="1200"/>
                        <a:t>-</a:t>
                      </a:r>
                    </a:p>
                  </a:txBody>
                  <a:tcPr anchor="ctr"/>
                </a:tc>
                <a:tc>
                  <a:txBody>
                    <a:bodyPr/>
                    <a:lstStyle/>
                    <a:p>
                      <a:pPr algn="ctr"/>
                      <a:r>
                        <a:rPr lang="en-US" sz="1200">
                          <a:solidFill>
                            <a:schemeClr val="tx1"/>
                          </a:solidFill>
                        </a:rPr>
                        <a:t>15 (5%)</a:t>
                      </a:r>
                    </a:p>
                  </a:txBody>
                  <a:tcPr anchor="ctr"/>
                </a:tc>
                <a:tc>
                  <a:txBody>
                    <a:bodyPr/>
                    <a:lstStyle/>
                    <a:p>
                      <a:pPr algn="ctr"/>
                      <a:r>
                        <a:rPr lang="en-US" sz="1200"/>
                        <a:t>-</a:t>
                      </a:r>
                    </a:p>
                  </a:txBody>
                  <a:tcPr anchor="ctr"/>
                </a:tc>
                <a:tc>
                  <a:txBody>
                    <a:bodyPr/>
                    <a:lstStyle/>
                    <a:p>
                      <a:pPr algn="ctr"/>
                      <a:r>
                        <a:rPr lang="en-US" sz="1200"/>
                        <a:t>5 (2%)</a:t>
                      </a:r>
                    </a:p>
                  </a:txBody>
                  <a:tcPr anchor="ctr"/>
                </a:tc>
                <a:extLst>
                  <a:ext uri="{0D108BD9-81ED-4DB2-BD59-A6C34878D82A}">
                    <a16:rowId xmlns:a16="http://schemas.microsoft.com/office/drawing/2014/main" val="951500571"/>
                  </a:ext>
                </a:extLst>
              </a:tr>
              <a:tr h="216494">
                <a:tc>
                  <a:txBody>
                    <a:bodyPr/>
                    <a:lstStyle/>
                    <a:p>
                      <a:r>
                        <a:rPr lang="en-US" sz="1200"/>
                        <a:t>Hypertension</a:t>
                      </a:r>
                    </a:p>
                  </a:txBody>
                  <a:tcPr marR="36000" anchor="ctr"/>
                </a:tc>
                <a:tc>
                  <a:txBody>
                    <a:bodyPr/>
                    <a:lstStyle/>
                    <a:p>
                      <a:pPr algn="ctr"/>
                      <a:r>
                        <a:rPr lang="en-US" sz="1200"/>
                        <a:t>2 (&lt;1%)</a:t>
                      </a:r>
                    </a:p>
                  </a:txBody>
                  <a:tcPr anchor="ctr"/>
                </a:tc>
                <a:tc>
                  <a:txBody>
                    <a:bodyPr/>
                    <a:lstStyle/>
                    <a:p>
                      <a:pPr algn="ctr"/>
                      <a:r>
                        <a:rPr lang="en-US" sz="1200"/>
                        <a:t>9 (3%)</a:t>
                      </a:r>
                    </a:p>
                  </a:txBody>
                  <a:tcPr anchor="ctr"/>
                </a:tc>
                <a:tc>
                  <a:txBody>
                    <a:bodyPr/>
                    <a:lstStyle/>
                    <a:p>
                      <a:pPr algn="ctr"/>
                      <a:r>
                        <a:rPr lang="en-US" sz="1200"/>
                        <a:t>4 (1%)</a:t>
                      </a:r>
                    </a:p>
                  </a:txBody>
                  <a:tcPr anchor="ctr"/>
                </a:tc>
                <a:tc>
                  <a:txBody>
                    <a:bodyPr/>
                    <a:lstStyle/>
                    <a:p>
                      <a:pPr algn="ctr"/>
                      <a:r>
                        <a:rPr lang="en-US" sz="1200"/>
                        <a:t>-</a:t>
                      </a:r>
                    </a:p>
                  </a:txBody>
                  <a:tcPr anchor="ctr"/>
                </a:tc>
                <a:tc>
                  <a:txBody>
                    <a:bodyPr/>
                    <a:lstStyle/>
                    <a:p>
                      <a:pPr algn="ctr"/>
                      <a:r>
                        <a:rPr lang="en-US" sz="1200">
                          <a:solidFill>
                            <a:schemeClr val="tx1"/>
                          </a:solidFill>
                        </a:rPr>
                        <a:t>15 (5%)</a:t>
                      </a:r>
                    </a:p>
                  </a:txBody>
                  <a:tcPr anchor="ctr"/>
                </a:tc>
                <a:tc>
                  <a:txBody>
                    <a:bodyPr/>
                    <a:lstStyle/>
                    <a:p>
                      <a:pPr algn="ctr"/>
                      <a:r>
                        <a:rPr lang="en-US" sz="1200"/>
                        <a:t>-</a:t>
                      </a:r>
                    </a:p>
                  </a:txBody>
                  <a:tcPr anchor="ctr"/>
                </a:tc>
                <a:tc>
                  <a:txBody>
                    <a:bodyPr/>
                    <a:lstStyle/>
                    <a:p>
                      <a:pPr algn="ctr"/>
                      <a:r>
                        <a:rPr lang="en-US" sz="1200"/>
                        <a:t>4 (1%)</a:t>
                      </a:r>
                    </a:p>
                  </a:txBody>
                  <a:tcPr anchor="ctr"/>
                </a:tc>
                <a:extLst>
                  <a:ext uri="{0D108BD9-81ED-4DB2-BD59-A6C34878D82A}">
                    <a16:rowId xmlns:a16="http://schemas.microsoft.com/office/drawing/2014/main" val="1465845216"/>
                  </a:ext>
                </a:extLst>
              </a:tr>
              <a:tr h="360823">
                <a:tc>
                  <a:txBody>
                    <a:bodyPr/>
                    <a:lstStyle/>
                    <a:p>
                      <a:r>
                        <a:rPr lang="en-US" sz="1200"/>
                        <a:t>Atrial fibrillation/flutter</a:t>
                      </a:r>
                    </a:p>
                  </a:txBody>
                  <a:tcPr marR="36000" anchor="ctr"/>
                </a:tc>
                <a:tc>
                  <a:txBody>
                    <a:bodyPr/>
                    <a:lstStyle/>
                    <a:p>
                      <a:pPr algn="ctr"/>
                      <a:r>
                        <a:rPr lang="en-US" sz="1200"/>
                        <a:t>-</a:t>
                      </a:r>
                    </a:p>
                  </a:txBody>
                  <a:tcPr anchor="ctr"/>
                </a:tc>
                <a:tc>
                  <a:txBody>
                    <a:bodyPr/>
                    <a:lstStyle/>
                    <a:p>
                      <a:pPr algn="ctr"/>
                      <a:r>
                        <a:rPr lang="en-US" sz="1200"/>
                        <a:t>2 (&lt;1%)</a:t>
                      </a:r>
                    </a:p>
                  </a:txBody>
                  <a:tcPr anchor="ctr"/>
                </a:tc>
                <a:tc>
                  <a:txBody>
                    <a:bodyPr/>
                    <a:lstStyle/>
                    <a:p>
                      <a:pPr algn="ctr"/>
                      <a:r>
                        <a:rPr lang="en-US" sz="1200"/>
                        <a:t>-</a:t>
                      </a:r>
                    </a:p>
                  </a:txBody>
                  <a:tcPr anchor="ctr"/>
                </a:tc>
                <a:tc>
                  <a:txBody>
                    <a:bodyPr/>
                    <a:lstStyle/>
                    <a:p>
                      <a:pPr algn="ctr"/>
                      <a:r>
                        <a:rPr lang="en-US" sz="1200"/>
                        <a:t>-</a:t>
                      </a:r>
                    </a:p>
                  </a:txBody>
                  <a:tcPr anchor="ctr"/>
                </a:tc>
                <a:tc>
                  <a:txBody>
                    <a:bodyPr/>
                    <a:lstStyle/>
                    <a:p>
                      <a:pPr algn="ctr"/>
                      <a:r>
                        <a:rPr lang="en-US" sz="1200">
                          <a:solidFill>
                            <a:schemeClr val="tx1"/>
                          </a:solidFill>
                        </a:rPr>
                        <a:t>2 (&lt;1%)</a:t>
                      </a:r>
                    </a:p>
                  </a:txBody>
                  <a:tcPr anchor="ctr"/>
                </a:tc>
                <a:tc>
                  <a:txBody>
                    <a:bodyPr/>
                    <a:lstStyle/>
                    <a:p>
                      <a:pPr algn="ctr"/>
                      <a:r>
                        <a:rPr lang="en-US" sz="1200"/>
                        <a:t>-</a:t>
                      </a:r>
                    </a:p>
                  </a:txBody>
                  <a:tcPr anchor="ctr"/>
                </a:tc>
                <a:tc>
                  <a:txBody>
                    <a:bodyPr/>
                    <a:lstStyle/>
                    <a:p>
                      <a:pPr algn="ctr"/>
                      <a:r>
                        <a:rPr lang="en-US" sz="1200"/>
                        <a:t>-</a:t>
                      </a:r>
                    </a:p>
                  </a:txBody>
                  <a:tcPr anchor="ctr"/>
                </a:tc>
                <a:extLst>
                  <a:ext uri="{0D108BD9-81ED-4DB2-BD59-A6C34878D82A}">
                    <a16:rowId xmlns:a16="http://schemas.microsoft.com/office/drawing/2014/main" val="1224155941"/>
                  </a:ext>
                </a:extLst>
              </a:tr>
            </a:tbl>
          </a:graphicData>
        </a:graphic>
      </p:graphicFrame>
      <p:sp>
        <p:nvSpPr>
          <p:cNvPr id="13" name="TextBox 8">
            <a:extLst>
              <a:ext uri="{FF2B5EF4-FFF2-40B4-BE49-F238E27FC236}">
                <a16:creationId xmlns:a16="http://schemas.microsoft.com/office/drawing/2014/main" id="{D4C74884-7F9D-D64F-9750-6DF7714529D2}"/>
              </a:ext>
            </a:extLst>
          </p:cNvPr>
          <p:cNvSpPr txBox="1"/>
          <p:nvPr/>
        </p:nvSpPr>
        <p:spPr>
          <a:xfrm>
            <a:off x="9151144" y="1816732"/>
            <a:ext cx="2643326" cy="2215991"/>
          </a:xfrm>
          <a:prstGeom prst="rect">
            <a:avLst/>
          </a:prstGeom>
          <a:noFill/>
        </p:spPr>
        <p:txBody>
          <a:bodyPr wrap="square" lIns="0" tIns="0" rIns="0" bIns="0">
            <a:spAutoFit/>
          </a:bodyPr>
          <a:lstStyle/>
          <a:p>
            <a:pPr marL="285750" indent="-285750">
              <a:buClr>
                <a:schemeClr val="bg2"/>
              </a:buClr>
              <a:buFont typeface="Arial" panose="020B0604020202020204" pitchFamily="34" charset="0"/>
              <a:buChar char="•"/>
            </a:pPr>
            <a:r>
              <a:rPr lang="en-US" sz="1600"/>
              <a:t>No DLTs were reported and the MTD was not reached</a:t>
            </a:r>
          </a:p>
          <a:p>
            <a:pPr marL="285750" indent="-285750">
              <a:buClr>
                <a:schemeClr val="bg2"/>
              </a:buClr>
              <a:buFont typeface="Arial" panose="020B0604020202020204" pitchFamily="34" charset="0"/>
              <a:buChar char="•"/>
            </a:pPr>
            <a:r>
              <a:rPr lang="en-US" sz="1600"/>
              <a:t>5 of 323 patients (1.5%) discontinued due to treatment-related AEs</a:t>
            </a:r>
          </a:p>
          <a:p>
            <a:pPr marL="285750" indent="-285750">
              <a:buClr>
                <a:schemeClr val="bg2"/>
              </a:buClr>
              <a:buFont typeface="Arial" panose="020B0604020202020204" pitchFamily="34" charset="0"/>
              <a:buChar char="•"/>
            </a:pPr>
            <a:r>
              <a:rPr lang="en-US" sz="1600"/>
              <a:t>200 mg QD was selected as recommended phase </a:t>
            </a:r>
            <a:br>
              <a:rPr lang="en-US" sz="1600"/>
            </a:br>
            <a:r>
              <a:rPr lang="en-US" sz="1600"/>
              <a:t>2 dose</a:t>
            </a:r>
          </a:p>
        </p:txBody>
      </p:sp>
    </p:spTree>
    <p:extLst>
      <p:ext uri="{BB962C8B-B14F-4D97-AF65-F5344CB8AC3E}">
        <p14:creationId xmlns:p14="http://schemas.microsoft.com/office/powerpoint/2010/main" val="346146379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a:spLocks noGrp="1"/>
          </p:cNvSpPr>
          <p:nvPr>
            <p:ph type="title"/>
          </p:nvPr>
        </p:nvSpPr>
        <p:spPr/>
        <p:txBody>
          <a:bodyPr/>
          <a:lstStyle/>
          <a:p>
            <a:r>
              <a:rPr lang="en-GB"/>
              <a:t>Conclusions</a:t>
            </a:r>
          </a:p>
        </p:txBody>
      </p:sp>
      <p:sp>
        <p:nvSpPr>
          <p:cNvPr id="2" name="Inhaltsplatzhalter 1">
            <a:extLst>
              <a:ext uri="{FF2B5EF4-FFF2-40B4-BE49-F238E27FC236}">
                <a16:creationId xmlns:a16="http://schemas.microsoft.com/office/drawing/2014/main" id="{8BF6EB96-CB2E-9241-924F-7153484616A2}"/>
              </a:ext>
            </a:extLst>
          </p:cNvPr>
          <p:cNvSpPr>
            <a:spLocks noGrp="1"/>
          </p:cNvSpPr>
          <p:nvPr>
            <p:ph idx="1"/>
          </p:nvPr>
        </p:nvSpPr>
        <p:spPr/>
        <p:txBody>
          <a:bodyPr/>
          <a:lstStyle/>
          <a:p>
            <a:r>
              <a:rPr lang="de-DE"/>
              <a:t>Pirtobrutinib </a:t>
            </a:r>
            <a:r>
              <a:rPr lang="de-DE" err="1"/>
              <a:t>demonstrates</a:t>
            </a:r>
            <a:r>
              <a:rPr lang="de-DE"/>
              <a:t> promising </a:t>
            </a:r>
            <a:r>
              <a:rPr lang="de-DE" err="1"/>
              <a:t>efficacy</a:t>
            </a:r>
            <a:r>
              <a:rPr lang="de-DE"/>
              <a:t> in CLL/SLL </a:t>
            </a:r>
            <a:r>
              <a:rPr lang="de-DE" err="1"/>
              <a:t>patients</a:t>
            </a:r>
            <a:r>
              <a:rPr lang="de-DE"/>
              <a:t> </a:t>
            </a:r>
            <a:r>
              <a:rPr lang="de-DE" err="1"/>
              <a:t>previously</a:t>
            </a:r>
            <a:r>
              <a:rPr lang="de-DE"/>
              <a:t> </a:t>
            </a:r>
            <a:r>
              <a:rPr lang="de-DE" err="1"/>
              <a:t>treated</a:t>
            </a:r>
            <a:r>
              <a:rPr lang="de-DE"/>
              <a:t> </a:t>
            </a:r>
            <a:r>
              <a:rPr lang="de-DE" err="1"/>
              <a:t>with</a:t>
            </a:r>
            <a:r>
              <a:rPr lang="de-DE"/>
              <a:t> all </a:t>
            </a:r>
            <a:r>
              <a:rPr lang="de-DE" err="1"/>
              <a:t>classes</a:t>
            </a:r>
            <a:r>
              <a:rPr lang="de-DE"/>
              <a:t> </a:t>
            </a:r>
            <a:r>
              <a:rPr lang="de-DE" err="1"/>
              <a:t>of</a:t>
            </a:r>
            <a:r>
              <a:rPr lang="de-DE"/>
              <a:t> </a:t>
            </a:r>
            <a:r>
              <a:rPr lang="de-DE" err="1"/>
              <a:t>available</a:t>
            </a:r>
            <a:r>
              <a:rPr lang="de-DE"/>
              <a:t> </a:t>
            </a:r>
            <a:r>
              <a:rPr lang="de-DE" err="1"/>
              <a:t>therapy</a:t>
            </a:r>
            <a:endParaRPr lang="de-DE"/>
          </a:p>
          <a:p>
            <a:pPr lvl="1"/>
            <a:r>
              <a:rPr lang="de-DE"/>
              <a:t>Responses </a:t>
            </a:r>
            <a:r>
              <a:rPr lang="de-DE" err="1"/>
              <a:t>were</a:t>
            </a:r>
            <a:r>
              <a:rPr lang="de-DE"/>
              <a:t> </a:t>
            </a:r>
            <a:r>
              <a:rPr lang="de-DE" err="1"/>
              <a:t>observed</a:t>
            </a:r>
            <a:r>
              <a:rPr lang="de-DE"/>
              <a:t> </a:t>
            </a:r>
            <a:r>
              <a:rPr lang="de-DE" err="1"/>
              <a:t>across</a:t>
            </a:r>
            <a:r>
              <a:rPr lang="de-DE"/>
              <a:t> all dose </a:t>
            </a:r>
            <a:r>
              <a:rPr lang="de-DE" err="1"/>
              <a:t>levels</a:t>
            </a:r>
            <a:endParaRPr lang="de-DE"/>
          </a:p>
          <a:p>
            <a:pPr lvl="1"/>
            <a:r>
              <a:rPr lang="de-DE" err="1"/>
              <a:t>Efficacy</a:t>
            </a:r>
            <a:r>
              <a:rPr lang="de-DE"/>
              <a:t> was </a:t>
            </a:r>
            <a:r>
              <a:rPr lang="de-DE" err="1"/>
              <a:t>independent</a:t>
            </a:r>
            <a:r>
              <a:rPr lang="de-DE"/>
              <a:t> </a:t>
            </a:r>
            <a:r>
              <a:rPr lang="de-DE" err="1"/>
              <a:t>of</a:t>
            </a:r>
            <a:r>
              <a:rPr lang="de-DE"/>
              <a:t> BTK C481 </a:t>
            </a:r>
            <a:r>
              <a:rPr lang="de-DE" err="1"/>
              <a:t>mutation</a:t>
            </a:r>
            <a:r>
              <a:rPr lang="de-DE"/>
              <a:t> </a:t>
            </a:r>
            <a:r>
              <a:rPr lang="de-DE" err="1"/>
              <a:t>status</a:t>
            </a:r>
            <a:r>
              <a:rPr lang="de-DE"/>
              <a:t>, </a:t>
            </a:r>
            <a:r>
              <a:rPr lang="de-DE" err="1"/>
              <a:t>the</a:t>
            </a:r>
            <a:r>
              <a:rPr lang="de-DE"/>
              <a:t> </a:t>
            </a:r>
            <a:r>
              <a:rPr lang="de-DE" err="1"/>
              <a:t>reason</a:t>
            </a:r>
            <a:r>
              <a:rPr lang="de-DE"/>
              <a:t> </a:t>
            </a:r>
            <a:r>
              <a:rPr lang="de-DE" err="1"/>
              <a:t>for</a:t>
            </a:r>
            <a:r>
              <a:rPr lang="de-DE"/>
              <a:t> </a:t>
            </a:r>
            <a:r>
              <a:rPr lang="de-DE" err="1"/>
              <a:t>prior</a:t>
            </a:r>
            <a:r>
              <a:rPr lang="de-DE"/>
              <a:t> </a:t>
            </a:r>
            <a:r>
              <a:rPr lang="de-DE" err="1"/>
              <a:t>BTKi</a:t>
            </a:r>
            <a:r>
              <a:rPr lang="de-DE"/>
              <a:t> </a:t>
            </a:r>
            <a:r>
              <a:rPr lang="de-DE" err="1"/>
              <a:t>discontinuation</a:t>
            </a:r>
            <a:r>
              <a:rPr lang="de-DE"/>
              <a:t> (i.e., </a:t>
            </a:r>
            <a:r>
              <a:rPr lang="de-DE" err="1"/>
              <a:t>progression</a:t>
            </a:r>
            <a:r>
              <a:rPr lang="de-DE"/>
              <a:t> </a:t>
            </a:r>
            <a:r>
              <a:rPr lang="de-DE" err="1"/>
              <a:t>vs</a:t>
            </a:r>
            <a:r>
              <a:rPr lang="de-DE"/>
              <a:t> </a:t>
            </a:r>
            <a:r>
              <a:rPr lang="de-DE" err="1"/>
              <a:t>intolerance</a:t>
            </a:r>
            <a:r>
              <a:rPr lang="de-DE"/>
              <a:t>), </a:t>
            </a:r>
            <a:r>
              <a:rPr lang="de-DE" err="1"/>
              <a:t>or</a:t>
            </a:r>
            <a:r>
              <a:rPr lang="de-DE"/>
              <a:t> </a:t>
            </a:r>
            <a:r>
              <a:rPr lang="de-DE" err="1"/>
              <a:t>other</a:t>
            </a:r>
            <a:r>
              <a:rPr lang="de-DE"/>
              <a:t> </a:t>
            </a:r>
            <a:r>
              <a:rPr lang="de-DE" err="1"/>
              <a:t>classes</a:t>
            </a:r>
            <a:r>
              <a:rPr lang="de-DE"/>
              <a:t> </a:t>
            </a:r>
            <a:r>
              <a:rPr lang="de-DE" err="1"/>
              <a:t>of</a:t>
            </a:r>
            <a:r>
              <a:rPr lang="de-DE"/>
              <a:t> </a:t>
            </a:r>
            <a:r>
              <a:rPr lang="de-DE" err="1"/>
              <a:t>prior</a:t>
            </a:r>
            <a:r>
              <a:rPr lang="de-DE"/>
              <a:t> </a:t>
            </a:r>
            <a:r>
              <a:rPr lang="de-DE" err="1"/>
              <a:t>therapy</a:t>
            </a:r>
            <a:r>
              <a:rPr lang="de-DE"/>
              <a:t> </a:t>
            </a:r>
            <a:r>
              <a:rPr lang="de-DE" err="1"/>
              <a:t>received</a:t>
            </a:r>
            <a:r>
              <a:rPr lang="de-DE"/>
              <a:t> (</a:t>
            </a:r>
            <a:r>
              <a:rPr lang="de-DE" err="1"/>
              <a:t>including</a:t>
            </a:r>
            <a:r>
              <a:rPr lang="de-DE"/>
              <a:t> </a:t>
            </a:r>
            <a:r>
              <a:rPr lang="de-DE" err="1"/>
              <a:t>covalent</a:t>
            </a:r>
            <a:r>
              <a:rPr lang="de-DE"/>
              <a:t> BTK </a:t>
            </a:r>
            <a:r>
              <a:rPr lang="de-DE" err="1"/>
              <a:t>inhibitors</a:t>
            </a:r>
            <a:r>
              <a:rPr lang="de-DE"/>
              <a:t>, BCL2 </a:t>
            </a:r>
            <a:r>
              <a:rPr lang="de-DE" err="1"/>
              <a:t>inhibitors</a:t>
            </a:r>
            <a:r>
              <a:rPr lang="de-DE"/>
              <a:t>, and PI3K-delta </a:t>
            </a:r>
            <a:r>
              <a:rPr lang="de-DE" err="1"/>
              <a:t>inhibitors</a:t>
            </a:r>
            <a:r>
              <a:rPr lang="de-DE"/>
              <a:t>)</a:t>
            </a:r>
          </a:p>
          <a:p>
            <a:r>
              <a:rPr lang="de-DE"/>
              <a:t>Favorable </a:t>
            </a:r>
            <a:r>
              <a:rPr lang="de-DE" err="1"/>
              <a:t>safety</a:t>
            </a:r>
            <a:r>
              <a:rPr lang="de-DE"/>
              <a:t> and </a:t>
            </a:r>
            <a:r>
              <a:rPr lang="de-DE" err="1"/>
              <a:t>tolerability</a:t>
            </a:r>
            <a:r>
              <a:rPr lang="de-DE"/>
              <a:t> </a:t>
            </a:r>
            <a:r>
              <a:rPr lang="de-DE" err="1"/>
              <a:t>were</a:t>
            </a:r>
            <a:r>
              <a:rPr lang="de-DE"/>
              <a:t> </a:t>
            </a:r>
            <a:r>
              <a:rPr lang="de-DE" err="1"/>
              <a:t>consistent</a:t>
            </a:r>
            <a:r>
              <a:rPr lang="de-DE"/>
              <a:t> </a:t>
            </a:r>
            <a:r>
              <a:rPr lang="de-DE" err="1"/>
              <a:t>with</a:t>
            </a:r>
            <a:r>
              <a:rPr lang="de-DE"/>
              <a:t> </a:t>
            </a:r>
            <a:r>
              <a:rPr lang="de-DE" err="1"/>
              <a:t>the</a:t>
            </a:r>
            <a:r>
              <a:rPr lang="de-DE"/>
              <a:t> design </a:t>
            </a:r>
            <a:r>
              <a:rPr lang="de-DE" err="1"/>
              <a:t>of</a:t>
            </a:r>
            <a:r>
              <a:rPr lang="de-DE"/>
              <a:t> </a:t>
            </a:r>
            <a:r>
              <a:rPr lang="de-DE" err="1"/>
              <a:t>pirtobrutinib</a:t>
            </a:r>
            <a:r>
              <a:rPr lang="de-DE"/>
              <a:t> </a:t>
            </a:r>
            <a:r>
              <a:rPr lang="de-DE" err="1"/>
              <a:t>as</a:t>
            </a:r>
            <a:r>
              <a:rPr lang="de-DE"/>
              <a:t> a </a:t>
            </a:r>
            <a:r>
              <a:rPr lang="de-DE" err="1"/>
              <a:t>highly</a:t>
            </a:r>
            <a:r>
              <a:rPr lang="de-DE"/>
              <a:t> </a:t>
            </a:r>
            <a:r>
              <a:rPr lang="de-DE" err="1"/>
              <a:t>selective</a:t>
            </a:r>
            <a:r>
              <a:rPr lang="de-DE"/>
              <a:t> and non-</a:t>
            </a:r>
            <a:r>
              <a:rPr lang="de-DE" err="1"/>
              <a:t>covalent</a:t>
            </a:r>
            <a:r>
              <a:rPr lang="de-DE"/>
              <a:t> BTK </a:t>
            </a:r>
            <a:r>
              <a:rPr lang="de-DE" err="1"/>
              <a:t>inhibitor</a:t>
            </a:r>
            <a:endParaRPr lang="de-DE"/>
          </a:p>
          <a:p>
            <a:pPr lvl="1"/>
            <a:r>
              <a:rPr lang="de-DE" err="1"/>
              <a:t>No</a:t>
            </a:r>
            <a:r>
              <a:rPr lang="de-DE"/>
              <a:t> DLTs </a:t>
            </a:r>
            <a:r>
              <a:rPr lang="de-DE" err="1"/>
              <a:t>were</a:t>
            </a:r>
            <a:r>
              <a:rPr lang="de-DE"/>
              <a:t> </a:t>
            </a:r>
            <a:r>
              <a:rPr lang="de-DE" err="1"/>
              <a:t>observed</a:t>
            </a:r>
            <a:r>
              <a:rPr lang="de-DE"/>
              <a:t> and </a:t>
            </a:r>
            <a:r>
              <a:rPr lang="de-DE" err="1"/>
              <a:t>no</a:t>
            </a:r>
            <a:r>
              <a:rPr lang="de-DE"/>
              <a:t> MTD was </a:t>
            </a:r>
            <a:r>
              <a:rPr lang="de-DE" err="1"/>
              <a:t>identified</a:t>
            </a:r>
            <a:endParaRPr lang="de-DE"/>
          </a:p>
          <a:p>
            <a:pPr lvl="1"/>
            <a:r>
              <a:rPr lang="de-DE"/>
              <a:t>Notable </a:t>
            </a:r>
            <a:r>
              <a:rPr lang="de-DE" err="1"/>
              <a:t>covalent</a:t>
            </a:r>
            <a:r>
              <a:rPr lang="de-DE"/>
              <a:t> </a:t>
            </a:r>
            <a:r>
              <a:rPr lang="de-DE" err="1"/>
              <a:t>BTKi-associated</a:t>
            </a:r>
            <a:r>
              <a:rPr lang="de-DE"/>
              <a:t> </a:t>
            </a:r>
            <a:r>
              <a:rPr lang="de-DE" err="1"/>
              <a:t>toxicities</a:t>
            </a:r>
            <a:r>
              <a:rPr lang="de-DE"/>
              <a:t> </a:t>
            </a:r>
            <a:r>
              <a:rPr lang="de-DE" err="1"/>
              <a:t>were</a:t>
            </a:r>
            <a:r>
              <a:rPr lang="de-DE"/>
              <a:t> </a:t>
            </a:r>
            <a:r>
              <a:rPr lang="de-DE" err="1"/>
              <a:t>rarely</a:t>
            </a:r>
            <a:r>
              <a:rPr lang="de-DE"/>
              <a:t> </a:t>
            </a:r>
            <a:r>
              <a:rPr lang="de-DE" err="1"/>
              <a:t>observed</a:t>
            </a:r>
            <a:endParaRPr lang="de-DE"/>
          </a:p>
          <a:p>
            <a:pPr lvl="1"/>
            <a:r>
              <a:rPr lang="de-DE" err="1"/>
              <a:t>Longer</a:t>
            </a:r>
            <a:r>
              <a:rPr lang="de-DE"/>
              <a:t> follow-</a:t>
            </a:r>
            <a:r>
              <a:rPr lang="de-DE" err="1"/>
              <a:t>up</a:t>
            </a:r>
            <a:r>
              <a:rPr lang="de-DE"/>
              <a:t> </a:t>
            </a:r>
            <a:r>
              <a:rPr lang="de-DE" err="1"/>
              <a:t>is</a:t>
            </a:r>
            <a:r>
              <a:rPr lang="de-DE"/>
              <a:t> </a:t>
            </a:r>
            <a:r>
              <a:rPr lang="de-DE" err="1"/>
              <a:t>needed</a:t>
            </a:r>
            <a:r>
              <a:rPr lang="de-DE"/>
              <a:t> </a:t>
            </a:r>
            <a:r>
              <a:rPr lang="de-DE" err="1"/>
              <a:t>to</a:t>
            </a:r>
            <a:r>
              <a:rPr lang="de-DE"/>
              <a:t> </a:t>
            </a:r>
            <a:r>
              <a:rPr lang="de-DE" err="1"/>
              <a:t>better</a:t>
            </a:r>
            <a:r>
              <a:rPr lang="de-DE"/>
              <a:t> </a:t>
            </a:r>
            <a:r>
              <a:rPr lang="de-DE" err="1"/>
              <a:t>understand</a:t>
            </a:r>
            <a:r>
              <a:rPr lang="de-DE"/>
              <a:t> </a:t>
            </a:r>
            <a:r>
              <a:rPr lang="de-DE" err="1"/>
              <a:t>the</a:t>
            </a:r>
            <a:r>
              <a:rPr lang="de-DE"/>
              <a:t> </a:t>
            </a:r>
            <a:r>
              <a:rPr lang="de-DE" err="1"/>
              <a:t>pirtobrutinib</a:t>
            </a:r>
            <a:r>
              <a:rPr lang="de-DE"/>
              <a:t> </a:t>
            </a:r>
            <a:r>
              <a:rPr lang="de-DE" err="1"/>
              <a:t>safety</a:t>
            </a:r>
            <a:r>
              <a:rPr lang="de-DE"/>
              <a:t> </a:t>
            </a:r>
            <a:r>
              <a:rPr lang="de-DE" err="1"/>
              <a:t>profile</a:t>
            </a:r>
            <a:r>
              <a:rPr lang="de-DE"/>
              <a:t> </a:t>
            </a:r>
            <a:r>
              <a:rPr lang="de-DE" err="1"/>
              <a:t>associated</a:t>
            </a:r>
            <a:r>
              <a:rPr lang="de-DE"/>
              <a:t> </a:t>
            </a:r>
            <a:r>
              <a:rPr lang="de-DE" err="1"/>
              <a:t>with</a:t>
            </a:r>
            <a:r>
              <a:rPr lang="de-DE"/>
              <a:t> </a:t>
            </a:r>
            <a:r>
              <a:rPr lang="de-DE" err="1"/>
              <a:t>chronic</a:t>
            </a:r>
            <a:r>
              <a:rPr lang="de-DE"/>
              <a:t> </a:t>
            </a:r>
            <a:r>
              <a:rPr lang="de-DE" err="1"/>
              <a:t>administration</a:t>
            </a:r>
            <a:endParaRPr lang="de-DE"/>
          </a:p>
          <a:p>
            <a:r>
              <a:rPr lang="de-DE"/>
              <a:t>Pirtobrutinib </a:t>
            </a:r>
            <a:r>
              <a:rPr lang="de-DE" err="1"/>
              <a:t>is</a:t>
            </a:r>
            <a:r>
              <a:rPr lang="de-DE"/>
              <a:t> </a:t>
            </a:r>
            <a:r>
              <a:rPr lang="de-DE" err="1"/>
              <a:t>well</a:t>
            </a:r>
            <a:r>
              <a:rPr lang="de-DE"/>
              <a:t> </a:t>
            </a:r>
            <a:r>
              <a:rPr lang="de-DE" err="1"/>
              <a:t>tolerated</a:t>
            </a:r>
            <a:r>
              <a:rPr lang="de-DE"/>
              <a:t> and </a:t>
            </a:r>
            <a:r>
              <a:rPr lang="de-DE" err="1"/>
              <a:t>exhibits</a:t>
            </a:r>
            <a:r>
              <a:rPr lang="de-DE"/>
              <a:t> promising </a:t>
            </a:r>
            <a:r>
              <a:rPr lang="de-DE" err="1"/>
              <a:t>efficacy</a:t>
            </a:r>
            <a:r>
              <a:rPr lang="de-DE"/>
              <a:t> in </a:t>
            </a:r>
            <a:r>
              <a:rPr lang="de-DE" err="1"/>
              <a:t>heavily</a:t>
            </a:r>
            <a:r>
              <a:rPr lang="de-DE"/>
              <a:t> </a:t>
            </a:r>
            <a:r>
              <a:rPr lang="de-DE" err="1"/>
              <a:t>pretreated</a:t>
            </a:r>
            <a:r>
              <a:rPr lang="de-DE"/>
              <a:t> CLL/SLL </a:t>
            </a:r>
            <a:r>
              <a:rPr lang="de-DE" err="1"/>
              <a:t>patients</a:t>
            </a:r>
            <a:endParaRPr lang="de-DE"/>
          </a:p>
          <a:p>
            <a:endParaRPr lang="de-DE"/>
          </a:p>
        </p:txBody>
      </p:sp>
      <p:sp>
        <p:nvSpPr>
          <p:cNvPr id="6" name="Footer Placeholder 5">
            <a:extLst>
              <a:ext uri="{FF2B5EF4-FFF2-40B4-BE49-F238E27FC236}">
                <a16:creationId xmlns:a16="http://schemas.microsoft.com/office/drawing/2014/main" id="{98E30937-94F9-4CFC-9D5A-11AECAB82C69}"/>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BCL2, B-cell lymphoma; BTK, Bruton’s tyrosine kinase; CLL/SLL, chronic lymphocytic leukemia/small lymphocytic lymphoma; </a:t>
            </a:r>
            <a:r>
              <a:rPr lang="en-GB"/>
              <a:t>DLT, dose limiting toxicity; </a:t>
            </a:r>
            <a:r>
              <a:rPr lang="en-US">
                <a:latin typeface="Arial" panose="020B0604020202020204" pitchFamily="34" charset="0"/>
                <a:cs typeface="Arial" panose="020B0604020202020204" pitchFamily="34" charset="0"/>
              </a:rPr>
              <a:t>MTD, maximum tolerated dose; QD, once daily.</a:t>
            </a:r>
          </a:p>
          <a:p>
            <a:r>
              <a:rPr lang="en-US" b="1">
                <a:latin typeface="Arial" panose="020B0604020202020204" pitchFamily="34" charset="0"/>
                <a:cs typeface="Arial" panose="020B0604020202020204" pitchFamily="34" charset="0"/>
              </a:rPr>
              <a:t>Roeker L et al, Abstract EP633 presented at EHA 2021.</a:t>
            </a:r>
          </a:p>
        </p:txBody>
      </p:sp>
    </p:spTree>
    <p:extLst>
      <p:ext uri="{BB962C8B-B14F-4D97-AF65-F5344CB8AC3E}">
        <p14:creationId xmlns:p14="http://schemas.microsoft.com/office/powerpoint/2010/main" val="222320449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E157CED-4F37-6048-9903-728B3F6C6C35}"/>
              </a:ext>
            </a:extLst>
          </p:cNvPr>
          <p:cNvSpPr>
            <a:spLocks noGrp="1"/>
          </p:cNvSpPr>
          <p:nvPr>
            <p:ph type="title"/>
          </p:nvPr>
        </p:nvSpPr>
        <p:spPr/>
        <p:txBody>
          <a:bodyPr/>
          <a:lstStyle/>
          <a:p>
            <a:r>
              <a:rPr lang="de-DE"/>
              <a:t>CLL2-BAAG</a:t>
            </a:r>
          </a:p>
        </p:txBody>
      </p:sp>
      <p:sp>
        <p:nvSpPr>
          <p:cNvPr id="8" name="Textplatzhalter 7">
            <a:extLst>
              <a:ext uri="{FF2B5EF4-FFF2-40B4-BE49-F238E27FC236}">
                <a16:creationId xmlns:a16="http://schemas.microsoft.com/office/drawing/2014/main" id="{2B3DEF7F-5EE6-AF44-823C-D019739F22D0}"/>
              </a:ext>
            </a:extLst>
          </p:cNvPr>
          <p:cNvSpPr>
            <a:spLocks noGrp="1"/>
          </p:cNvSpPr>
          <p:nvPr>
            <p:ph type="body" idx="1"/>
          </p:nvPr>
        </p:nvSpPr>
        <p:spPr>
          <a:xfrm>
            <a:off x="407989" y="4589463"/>
            <a:ext cx="6648794" cy="1500187"/>
          </a:xfrm>
        </p:spPr>
        <p:txBody>
          <a:bodyPr/>
          <a:lstStyle/>
          <a:p>
            <a:r>
              <a:rPr lang="de-DE" err="1"/>
              <a:t>Bendamustine</a:t>
            </a:r>
            <a:r>
              <a:rPr lang="de-DE"/>
              <a:t>, </a:t>
            </a:r>
            <a:r>
              <a:rPr lang="de-DE" err="1"/>
              <a:t>followed</a:t>
            </a:r>
            <a:r>
              <a:rPr lang="de-DE"/>
              <a:t> </a:t>
            </a:r>
            <a:br>
              <a:rPr lang="de-DE"/>
            </a:br>
            <a:r>
              <a:rPr lang="de-DE" err="1"/>
              <a:t>by</a:t>
            </a:r>
            <a:r>
              <a:rPr lang="de-DE"/>
              <a:t> </a:t>
            </a:r>
            <a:r>
              <a:rPr lang="de-DE" err="1"/>
              <a:t>obinutuzumab</a:t>
            </a:r>
            <a:r>
              <a:rPr lang="de-DE"/>
              <a:t>, </a:t>
            </a:r>
            <a:r>
              <a:rPr lang="de-DE" err="1"/>
              <a:t>acalabrutinib</a:t>
            </a:r>
            <a:r>
              <a:rPr lang="de-DE"/>
              <a:t> </a:t>
            </a:r>
            <a:br>
              <a:rPr lang="de-DE"/>
            </a:br>
            <a:r>
              <a:rPr lang="de-DE" err="1"/>
              <a:t>and</a:t>
            </a:r>
            <a:r>
              <a:rPr lang="de-DE"/>
              <a:t> </a:t>
            </a:r>
            <a:r>
              <a:rPr lang="de-DE" err="1"/>
              <a:t>venetoclax</a:t>
            </a:r>
            <a:r>
              <a:rPr lang="de-DE"/>
              <a:t> in </a:t>
            </a:r>
            <a:r>
              <a:rPr lang="de-DE" err="1"/>
              <a:t>patients</a:t>
            </a:r>
            <a:r>
              <a:rPr lang="de-DE"/>
              <a:t> </a:t>
            </a:r>
            <a:r>
              <a:rPr lang="de-DE" err="1"/>
              <a:t>with</a:t>
            </a:r>
            <a:r>
              <a:rPr lang="de-DE"/>
              <a:t> </a:t>
            </a:r>
            <a:r>
              <a:rPr lang="de-DE" err="1"/>
              <a:t>relapsed</a:t>
            </a:r>
            <a:r>
              <a:rPr lang="de-DE"/>
              <a:t>/</a:t>
            </a:r>
            <a:br>
              <a:rPr lang="de-DE"/>
            </a:br>
            <a:r>
              <a:rPr lang="de-DE" err="1"/>
              <a:t>refractory</a:t>
            </a:r>
            <a:r>
              <a:rPr lang="de-DE"/>
              <a:t> CLL: CLL2-BAAG </a:t>
            </a:r>
            <a:r>
              <a:rPr lang="de-DE" err="1"/>
              <a:t>trial</a:t>
            </a:r>
            <a:r>
              <a:rPr lang="de-DE"/>
              <a:t> </a:t>
            </a:r>
            <a:r>
              <a:rPr lang="de-DE" err="1"/>
              <a:t>of</a:t>
            </a:r>
            <a:r>
              <a:rPr lang="de-DE"/>
              <a:t> </a:t>
            </a:r>
            <a:r>
              <a:rPr lang="de-DE" err="1"/>
              <a:t>the</a:t>
            </a:r>
            <a:r>
              <a:rPr lang="de-DE"/>
              <a:t> GCLLSG</a:t>
            </a:r>
          </a:p>
        </p:txBody>
      </p:sp>
    </p:spTree>
    <p:extLst>
      <p:ext uri="{BB962C8B-B14F-4D97-AF65-F5344CB8AC3E}">
        <p14:creationId xmlns:p14="http://schemas.microsoft.com/office/powerpoint/2010/main" val="313761338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9D5F10B5-CAAE-7049-819B-478B529AB2BE}"/>
              </a:ext>
            </a:extLst>
          </p:cNvPr>
          <p:cNvSpPr/>
          <p:nvPr/>
        </p:nvSpPr>
        <p:spPr>
          <a:xfrm>
            <a:off x="3053161" y="3633750"/>
            <a:ext cx="5139454" cy="2138488"/>
          </a:xfrm>
          <a:prstGeom prst="rect">
            <a:avLst/>
          </a:prstGeom>
          <a:solidFill>
            <a:schemeClr val="tx2">
              <a:alpha val="20000"/>
            </a:schemeClr>
          </a:solidFill>
        </p:spPr>
        <p:txBody>
          <a:bodyPr wrap="square" lIns="72000" tIns="72000" rIns="0" bIns="0" anchor="t" anchorCtr="0">
            <a:noAutofit/>
          </a:bodyPr>
          <a:lstStyle/>
          <a:p>
            <a:r>
              <a:rPr lang="en-IT" sz="1000" b="1"/>
              <a:t>INDUCTION: obinutuzumab BTKi &amp; venetoclax</a:t>
            </a:r>
            <a:br>
              <a:rPr lang="de-DE" sz="1000" b="1"/>
            </a:br>
            <a:r>
              <a:rPr lang="en-IT" sz="1000"/>
              <a:t>(6 cycles duration of 28 days) </a:t>
            </a:r>
            <a:endParaRPr lang="de-DE" sz="1000"/>
          </a:p>
          <a:p>
            <a:endParaRPr lang="en-IT" sz="1000"/>
          </a:p>
        </p:txBody>
      </p:sp>
      <p:graphicFrame>
        <p:nvGraphicFramePr>
          <p:cNvPr id="11" name="Table 20">
            <a:extLst>
              <a:ext uri="{FF2B5EF4-FFF2-40B4-BE49-F238E27FC236}">
                <a16:creationId xmlns:a16="http://schemas.microsoft.com/office/drawing/2014/main" id="{B7759B84-AF6F-7940-9D4E-2369FFBDB009}"/>
              </a:ext>
            </a:extLst>
          </p:cNvPr>
          <p:cNvGraphicFramePr>
            <a:graphicFrameLocks noGrp="1"/>
          </p:cNvGraphicFramePr>
          <p:nvPr>
            <p:extLst>
              <p:ext uri="{D42A27DB-BD31-4B8C-83A1-F6EECF244321}">
                <p14:modId xmlns:p14="http://schemas.microsoft.com/office/powerpoint/2010/main" val="742451716"/>
              </p:ext>
            </p:extLst>
          </p:nvPr>
        </p:nvGraphicFramePr>
        <p:xfrm>
          <a:off x="3152673" y="4081528"/>
          <a:ext cx="4941126" cy="1341120"/>
        </p:xfrm>
        <a:graphic>
          <a:graphicData uri="http://schemas.openxmlformats.org/drawingml/2006/table">
            <a:tbl>
              <a:tblPr firstRow="1" bandRow="1">
                <a:tableStyleId>{5C22544A-7EE6-4342-B048-85BDC9FD1C3A}</a:tableStyleId>
              </a:tblPr>
              <a:tblGrid>
                <a:gridCol w="1647042">
                  <a:extLst>
                    <a:ext uri="{9D8B030D-6E8A-4147-A177-3AD203B41FA5}">
                      <a16:colId xmlns:a16="http://schemas.microsoft.com/office/drawing/2014/main" val="3161245277"/>
                    </a:ext>
                  </a:extLst>
                </a:gridCol>
                <a:gridCol w="1647042">
                  <a:extLst>
                    <a:ext uri="{9D8B030D-6E8A-4147-A177-3AD203B41FA5}">
                      <a16:colId xmlns:a16="http://schemas.microsoft.com/office/drawing/2014/main" val="653226819"/>
                    </a:ext>
                  </a:extLst>
                </a:gridCol>
                <a:gridCol w="1647042">
                  <a:extLst>
                    <a:ext uri="{9D8B030D-6E8A-4147-A177-3AD203B41FA5}">
                      <a16:colId xmlns:a16="http://schemas.microsoft.com/office/drawing/2014/main" val="3601719807"/>
                    </a:ext>
                  </a:extLst>
                </a:gridCol>
              </a:tblGrid>
              <a:tr h="194746">
                <a:tc>
                  <a:txBody>
                    <a:bodyPr/>
                    <a:lstStyle/>
                    <a:p>
                      <a:pPr algn="ctr"/>
                      <a:r>
                        <a:rPr lang="en-IT" sz="1000" b="1">
                          <a:solidFill>
                            <a:schemeClr val="bg1"/>
                          </a:solidFill>
                          <a:latin typeface="+mj-lt"/>
                        </a:rPr>
                        <a:t>Obinutuzimab</a:t>
                      </a:r>
                      <a:endParaRPr lang="en-IT" sz="1000" b="1" err="1">
                        <a:solidFill>
                          <a:schemeClr val="bg1"/>
                        </a:solidFill>
                        <a:latin typeface="+mj-lt"/>
                      </a:endParaRPr>
                    </a:p>
                  </a:txBody>
                  <a:tcPr anchor="ctr">
                    <a:solidFill>
                      <a:schemeClr val="accent3"/>
                    </a:solidFill>
                  </a:tcPr>
                </a:tc>
                <a:tc>
                  <a:txBody>
                    <a:bodyPr/>
                    <a:lstStyle/>
                    <a:p>
                      <a:pPr algn="ctr"/>
                      <a:r>
                        <a:rPr lang="en-IT" sz="1000" b="1">
                          <a:solidFill>
                            <a:schemeClr val="bg1"/>
                          </a:solidFill>
                          <a:latin typeface="+mj-lt"/>
                        </a:rPr>
                        <a:t>Acalabrutinib</a:t>
                      </a:r>
                    </a:p>
                  </a:txBody>
                  <a:tcPr anchor="ctr">
                    <a:solidFill>
                      <a:schemeClr val="accent2"/>
                    </a:solidFill>
                  </a:tcPr>
                </a:tc>
                <a:tc>
                  <a:txBody>
                    <a:bodyPr/>
                    <a:lstStyle/>
                    <a:p>
                      <a:pPr algn="ctr"/>
                      <a:r>
                        <a:rPr lang="en-IT" sz="1000" b="1">
                          <a:solidFill>
                            <a:schemeClr val="bg1"/>
                          </a:solidFill>
                          <a:latin typeface="+mj-lt"/>
                        </a:rPr>
                        <a:t>Venetoclax </a:t>
                      </a:r>
                    </a:p>
                  </a:txBody>
                  <a:tcPr anchor="ctr">
                    <a:solidFill>
                      <a:schemeClr val="tx2">
                        <a:lumMod val="50000"/>
                        <a:lumOff val="50000"/>
                      </a:schemeClr>
                    </a:solidFill>
                  </a:tcPr>
                </a:tc>
                <a:extLst>
                  <a:ext uri="{0D108BD9-81ED-4DB2-BD59-A6C34878D82A}">
                    <a16:rowId xmlns:a16="http://schemas.microsoft.com/office/drawing/2014/main" val="1232723520"/>
                  </a:ext>
                </a:extLst>
              </a:tr>
              <a:tr h="288118">
                <a:tc>
                  <a:txBody>
                    <a:bodyPr/>
                    <a:lstStyle/>
                    <a:p>
                      <a:pPr algn="ctr"/>
                      <a:r>
                        <a:rPr lang="en-GB" sz="1000" b="0">
                          <a:solidFill>
                            <a:schemeClr val="tx1"/>
                          </a:solidFill>
                        </a:rPr>
                        <a:t>C</a:t>
                      </a:r>
                      <a:r>
                        <a:rPr lang="en-IT" sz="1000" b="0">
                          <a:solidFill>
                            <a:schemeClr val="tx1"/>
                          </a:solidFill>
                        </a:rPr>
                        <a:t>ycle 1: </a:t>
                      </a:r>
                      <a:r>
                        <a:rPr lang="en-GB" sz="1000" b="0" i="0" u="none" strike="noStrike" noProof="0">
                          <a:solidFill>
                            <a:schemeClr val="tx1"/>
                          </a:solidFill>
                          <a:latin typeface="Arial"/>
                        </a:rPr>
                        <a:t>D</a:t>
                      </a:r>
                      <a:r>
                        <a:rPr lang="en-US" sz="1000" b="0" i="0" u="none" strike="noStrike" noProof="0">
                          <a:solidFill>
                            <a:schemeClr val="tx1"/>
                          </a:solidFill>
                          <a:latin typeface="Arial"/>
                        </a:rPr>
                        <a:t>ay </a:t>
                      </a:r>
                      <a:r>
                        <a:rPr lang="de-DE" sz="1000" b="0" i="0" u="none" strike="noStrike" noProof="0">
                          <a:solidFill>
                            <a:schemeClr val="tx1"/>
                          </a:solidFill>
                          <a:latin typeface="Arial"/>
                        </a:rPr>
                        <a:t>1/2</a:t>
                      </a:r>
                      <a:r>
                        <a:rPr lang="en-US" sz="1000" b="0" i="0" u="none" strike="noStrike" noProof="0">
                          <a:solidFill>
                            <a:schemeClr val="tx1"/>
                          </a:solidFill>
                          <a:latin typeface="Arial"/>
                        </a:rPr>
                        <a:t>, 8 &amp; 15: </a:t>
                      </a:r>
                      <a:br>
                        <a:rPr lang="en-US" sz="1000" b="0" i="0" u="none" strike="noStrike" noProof="0">
                          <a:solidFill>
                            <a:srgbClr val="4E4F4E"/>
                          </a:solidFill>
                          <a:latin typeface="Arial"/>
                        </a:rPr>
                      </a:br>
                      <a:r>
                        <a:rPr lang="en-US" sz="1000" b="0" i="0" u="none" strike="noStrike" noProof="0">
                          <a:solidFill>
                            <a:schemeClr val="tx1"/>
                          </a:solidFill>
                          <a:latin typeface="Arial"/>
                        </a:rPr>
                        <a:t>1000 mg i.v</a:t>
                      </a:r>
                      <a:endParaRPr lang="en-IT" sz="1000" b="0" err="1">
                        <a:solidFill>
                          <a:schemeClr val="tx1"/>
                        </a:solidFill>
                      </a:endParaRPr>
                    </a:p>
                  </a:txBody>
                  <a:tcPr anchor="ctr"/>
                </a:tc>
                <a:tc rowSpan="2">
                  <a:txBody>
                    <a:bodyPr/>
                    <a:lstStyle/>
                    <a:p>
                      <a:pPr lvl="0" algn="ctr">
                        <a:buNone/>
                      </a:pPr>
                      <a:r>
                        <a:rPr lang="en-US" sz="1000" b="0" i="0" u="none" strike="noStrike" noProof="0">
                          <a:solidFill>
                            <a:schemeClr val="tx1"/>
                          </a:solidFill>
                          <a:latin typeface="Arial"/>
                        </a:rPr>
                        <a:t>Cycles 2-6</a:t>
                      </a:r>
                      <a:endParaRPr lang="en-US" sz="1000" b="0" i="0" u="none" strike="noStrike" noProof="0">
                        <a:latin typeface="Arial"/>
                      </a:endParaRPr>
                    </a:p>
                    <a:p>
                      <a:pPr lvl="0" algn="ctr">
                        <a:buNone/>
                      </a:pPr>
                      <a:r>
                        <a:rPr lang="en-IT" sz="1000" b="0">
                          <a:solidFill>
                            <a:schemeClr val="tx1"/>
                          </a:solidFill>
                        </a:rPr>
                        <a:t>Day 1-28: </a:t>
                      </a:r>
                      <a:br>
                        <a:rPr lang="de-DE" sz="1000" b="0">
                          <a:solidFill>
                            <a:srgbClr val="4E4F4E"/>
                          </a:solidFill>
                        </a:rPr>
                      </a:br>
                      <a:r>
                        <a:rPr lang="en-IT" sz="1000" b="0">
                          <a:solidFill>
                            <a:schemeClr val="tx1"/>
                          </a:solidFill>
                        </a:rPr>
                        <a:t>100 mg bid PO</a:t>
                      </a:r>
                      <a:endParaRPr lang="en-IT"/>
                    </a:p>
                  </a:txBody>
                  <a:tcPr anchor="ctr"/>
                </a:tc>
                <a:tc>
                  <a:txBody>
                    <a:bodyPr/>
                    <a:lstStyle/>
                    <a:p>
                      <a:pPr algn="ctr"/>
                      <a:r>
                        <a:rPr lang="en-IT" sz="1000" b="0">
                          <a:solidFill>
                            <a:schemeClr val="tx1"/>
                          </a:solidFill>
                        </a:rPr>
                        <a:t>Cycle 3: days 1-7: 20mg PO, days 8-14: 50mg PO, days 15-21: 100 mg PO, days 22-38: 200 mg PO</a:t>
                      </a:r>
                    </a:p>
                  </a:txBody>
                  <a:tcPr anchor="ctr"/>
                </a:tc>
                <a:extLst>
                  <a:ext uri="{0D108BD9-81ED-4DB2-BD59-A6C34878D82A}">
                    <a16:rowId xmlns:a16="http://schemas.microsoft.com/office/drawing/2014/main" val="202727207"/>
                  </a:ext>
                </a:extLst>
              </a:tr>
              <a:tr h="288118">
                <a:tc>
                  <a:txBody>
                    <a:bodyPr/>
                    <a:lstStyle/>
                    <a:p>
                      <a:pPr lvl="0" algn="ctr">
                        <a:buNone/>
                      </a:pPr>
                      <a:r>
                        <a:rPr lang="en-US" sz="1000" b="0" i="0" u="none" strike="noStrike" noProof="0">
                          <a:solidFill>
                            <a:schemeClr val="tx1"/>
                          </a:solidFill>
                          <a:latin typeface="Arial"/>
                        </a:rPr>
                        <a:t>Cycles 2-6:</a:t>
                      </a:r>
                      <a:endParaRPr lang="en-IT" sz="1000" b="0">
                        <a:solidFill>
                          <a:schemeClr val="tx1"/>
                        </a:solidFill>
                      </a:endParaRPr>
                    </a:p>
                    <a:p>
                      <a:pPr algn="ctr"/>
                      <a:r>
                        <a:rPr lang="en-IT" sz="1000" b="0">
                          <a:solidFill>
                            <a:schemeClr val="tx1"/>
                          </a:solidFill>
                        </a:rPr>
                        <a:t>Day 1: 1000 mg i.v</a:t>
                      </a:r>
                    </a:p>
                  </a:txBody>
                  <a:tcPr anchor="ctr"/>
                </a:tc>
                <a:tc vMerge="1">
                  <a:txBody>
                    <a:bodyPr/>
                    <a:lstStyle/>
                    <a:p>
                      <a:endParaRPr lang="de-DE"/>
                    </a:p>
                  </a:txBody>
                  <a:tcPr anchor="ctr"/>
                </a:tc>
                <a:tc>
                  <a:txBody>
                    <a:bodyPr/>
                    <a:lstStyle/>
                    <a:p>
                      <a:pPr lvl="0" algn="ctr">
                        <a:buNone/>
                      </a:pPr>
                      <a:r>
                        <a:rPr lang="en-US" sz="1000" b="0" i="0" u="none" strike="noStrike" noProof="0">
                          <a:solidFill>
                            <a:schemeClr val="tx1"/>
                          </a:solidFill>
                          <a:latin typeface="Arial"/>
                        </a:rPr>
                        <a:t>Cycles 4-6: </a:t>
                      </a:r>
                      <a:r>
                        <a:rPr lang="en-IT" sz="1000" b="0">
                          <a:solidFill>
                            <a:schemeClr val="tx1"/>
                          </a:solidFill>
                        </a:rPr>
                        <a:t>Day 1-28: </a:t>
                      </a:r>
                      <a:br>
                        <a:rPr lang="de-DE" sz="1000" b="0">
                          <a:solidFill>
                            <a:srgbClr val="4E4F4E"/>
                          </a:solidFill>
                        </a:rPr>
                      </a:br>
                      <a:r>
                        <a:rPr lang="en-IT" sz="1000" b="0">
                          <a:solidFill>
                            <a:schemeClr val="tx1"/>
                          </a:solidFill>
                        </a:rPr>
                        <a:t>100 mg bid PO</a:t>
                      </a:r>
                      <a:endParaRPr lang="en-US" sz="1000" b="0" i="0" u="none" strike="noStrike" noProof="0">
                        <a:latin typeface="Arial"/>
                      </a:endParaRPr>
                    </a:p>
                  </a:txBody>
                  <a:tcPr anchor="ctr"/>
                </a:tc>
                <a:extLst>
                  <a:ext uri="{0D108BD9-81ED-4DB2-BD59-A6C34878D82A}">
                    <a16:rowId xmlns:a16="http://schemas.microsoft.com/office/drawing/2014/main" val="93302527"/>
                  </a:ext>
                </a:extLst>
              </a:tr>
            </a:tbl>
          </a:graphicData>
        </a:graphic>
      </p:graphicFrame>
      <p:sp>
        <p:nvSpPr>
          <p:cNvPr id="17" name="object 8">
            <a:extLst>
              <a:ext uri="{FF2B5EF4-FFF2-40B4-BE49-F238E27FC236}">
                <a16:creationId xmlns:a16="http://schemas.microsoft.com/office/drawing/2014/main" id="{0D2716EE-EBF4-F54F-8B4D-94D65C4CBB5F}"/>
              </a:ext>
            </a:extLst>
          </p:cNvPr>
          <p:cNvSpPr txBox="1"/>
          <p:nvPr/>
        </p:nvSpPr>
        <p:spPr>
          <a:xfrm>
            <a:off x="416533" y="1816775"/>
            <a:ext cx="2408089" cy="3955464"/>
          </a:xfrm>
          <a:prstGeom prst="rect">
            <a:avLst/>
          </a:prstGeom>
          <a:solidFill>
            <a:schemeClr val="tx2">
              <a:alpha val="10000"/>
            </a:schemeClr>
          </a:solidFill>
          <a:ln>
            <a:noFill/>
          </a:ln>
        </p:spPr>
        <p:txBody>
          <a:bodyPr vert="horz" wrap="square" lIns="72000" tIns="72000" rIns="0" bIns="0" rtlCol="0" anchor="t" anchorCtr="0">
            <a:noAutofit/>
          </a:bodyPr>
          <a:lstStyle/>
          <a:p>
            <a:pPr marL="22225">
              <a:lnSpc>
                <a:spcPct val="100000"/>
              </a:lnSpc>
              <a:spcBef>
                <a:spcPts val="505"/>
              </a:spcBef>
            </a:pPr>
            <a:r>
              <a:rPr lang="en-GB" sz="1000" b="1" spc="-5">
                <a:latin typeface="+mj-lt"/>
                <a:cs typeface="Arial"/>
              </a:rPr>
              <a:t>DEBULKING: </a:t>
            </a:r>
            <a:r>
              <a:rPr lang="en-GB" sz="1000" b="1" spc="-5" err="1">
                <a:latin typeface="+mj-lt"/>
                <a:cs typeface="Arial"/>
              </a:rPr>
              <a:t>Bendamustine</a:t>
            </a:r>
            <a:r>
              <a:rPr lang="en-GB" sz="1000" b="1" spc="5">
                <a:latin typeface="+mj-lt"/>
                <a:cs typeface="Arial"/>
              </a:rPr>
              <a:t> </a:t>
            </a:r>
            <a:br>
              <a:rPr lang="en-GB" sz="1000" b="1" spc="5">
                <a:latin typeface="+mj-lt"/>
                <a:cs typeface="Arial"/>
              </a:rPr>
            </a:br>
            <a:r>
              <a:rPr lang="en-GB" sz="1000" b="1" spc="-5">
                <a:latin typeface="+mj-lt"/>
                <a:cs typeface="Arial"/>
              </a:rPr>
              <a:t>(2</a:t>
            </a:r>
            <a:r>
              <a:rPr lang="en-GB" sz="1000" b="1" spc="5">
                <a:latin typeface="+mj-lt"/>
                <a:cs typeface="Arial"/>
              </a:rPr>
              <a:t> </a:t>
            </a:r>
            <a:r>
              <a:rPr lang="en-GB" sz="1000" b="1" spc="-5">
                <a:latin typeface="+mj-lt"/>
                <a:cs typeface="Arial"/>
              </a:rPr>
              <a:t>cycles</a:t>
            </a:r>
            <a:r>
              <a:rPr lang="en-GB" sz="1000" b="1" spc="5">
                <a:latin typeface="+mj-lt"/>
                <a:cs typeface="Arial"/>
              </a:rPr>
              <a:t> </a:t>
            </a:r>
            <a:r>
              <a:rPr lang="en-GB" sz="1000" b="1" spc="-5">
                <a:latin typeface="+mj-lt"/>
                <a:cs typeface="Arial"/>
              </a:rPr>
              <a:t>with </a:t>
            </a:r>
            <a:r>
              <a:rPr lang="en-GB" sz="1000" b="1">
                <a:latin typeface="+mj-lt"/>
                <a:cs typeface="Arial"/>
              </a:rPr>
              <a:t>a</a:t>
            </a:r>
            <a:r>
              <a:rPr lang="en-GB" sz="1000" b="1" spc="5">
                <a:latin typeface="+mj-lt"/>
                <a:cs typeface="Arial"/>
              </a:rPr>
              <a:t> </a:t>
            </a:r>
            <a:r>
              <a:rPr lang="en-GB" sz="1000" b="1" spc="-5">
                <a:latin typeface="+mj-lt"/>
                <a:cs typeface="Arial"/>
              </a:rPr>
              <a:t>duration</a:t>
            </a:r>
            <a:r>
              <a:rPr lang="en-GB" sz="1000" b="1" spc="5">
                <a:latin typeface="+mj-lt"/>
                <a:cs typeface="Arial"/>
              </a:rPr>
              <a:t> </a:t>
            </a:r>
            <a:r>
              <a:rPr lang="en-GB" sz="1000" b="1" spc="-5">
                <a:latin typeface="+mj-lt"/>
                <a:cs typeface="Arial"/>
              </a:rPr>
              <a:t>of</a:t>
            </a:r>
            <a:r>
              <a:rPr lang="en-GB" sz="1000" b="1" spc="5">
                <a:latin typeface="+mj-lt"/>
                <a:cs typeface="Arial"/>
              </a:rPr>
              <a:t> </a:t>
            </a:r>
            <a:r>
              <a:rPr lang="en-GB" sz="1000" b="1">
                <a:latin typeface="+mj-lt"/>
                <a:cs typeface="Arial"/>
              </a:rPr>
              <a:t>28 </a:t>
            </a:r>
            <a:r>
              <a:rPr lang="en-GB" sz="1000" b="1" spc="-5">
                <a:latin typeface="+mj-lt"/>
                <a:cs typeface="Arial"/>
              </a:rPr>
              <a:t>days)</a:t>
            </a:r>
            <a:endParaRPr lang="en-GB" sz="1000" b="1">
              <a:latin typeface="+mj-lt"/>
              <a:cs typeface="Arial"/>
            </a:endParaRPr>
          </a:p>
          <a:p>
            <a:pPr marL="12700">
              <a:lnSpc>
                <a:spcPct val="100000"/>
              </a:lnSpc>
              <a:spcBef>
                <a:spcPts val="320"/>
              </a:spcBef>
            </a:pPr>
            <a:r>
              <a:rPr lang="en-GB" sz="1000" b="1" spc="-5">
                <a:uFill>
                  <a:solidFill>
                    <a:srgbClr val="000000"/>
                  </a:solidFill>
                </a:uFill>
                <a:latin typeface="+mj-lt"/>
                <a:cs typeface="Arial"/>
              </a:rPr>
              <a:t>Should</a:t>
            </a:r>
            <a:r>
              <a:rPr lang="en-GB" sz="1000" b="1" spc="-15">
                <a:uFill>
                  <a:solidFill>
                    <a:srgbClr val="000000"/>
                  </a:solidFill>
                </a:uFill>
                <a:latin typeface="+mj-lt"/>
                <a:cs typeface="Arial"/>
              </a:rPr>
              <a:t> </a:t>
            </a:r>
            <a:r>
              <a:rPr lang="en-GB" sz="1000" b="1">
                <a:uFill>
                  <a:solidFill>
                    <a:srgbClr val="000000"/>
                  </a:solidFill>
                </a:uFill>
                <a:latin typeface="+mj-lt"/>
                <a:cs typeface="Arial"/>
              </a:rPr>
              <a:t>be</a:t>
            </a:r>
            <a:r>
              <a:rPr lang="en-GB" sz="1000" b="1" spc="-15">
                <a:uFill>
                  <a:solidFill>
                    <a:srgbClr val="000000"/>
                  </a:solidFill>
                </a:uFill>
                <a:latin typeface="+mj-lt"/>
                <a:cs typeface="Arial"/>
              </a:rPr>
              <a:t> </a:t>
            </a:r>
            <a:r>
              <a:rPr lang="en-GB" sz="1000" b="1" spc="-5">
                <a:uFill>
                  <a:solidFill>
                    <a:srgbClr val="000000"/>
                  </a:solidFill>
                </a:uFill>
                <a:latin typeface="+mj-lt"/>
                <a:cs typeface="Arial"/>
              </a:rPr>
              <a:t>omitted</a:t>
            </a:r>
            <a:r>
              <a:rPr lang="en-GB" sz="1000" b="1" spc="-10">
                <a:uFill>
                  <a:solidFill>
                    <a:srgbClr val="000000"/>
                  </a:solidFill>
                </a:uFill>
                <a:latin typeface="+mj-lt"/>
                <a:cs typeface="Arial"/>
              </a:rPr>
              <a:t> </a:t>
            </a:r>
            <a:r>
              <a:rPr lang="en-GB" sz="1000" b="1">
                <a:uFill>
                  <a:solidFill>
                    <a:srgbClr val="000000"/>
                  </a:solidFill>
                </a:uFill>
                <a:latin typeface="+mj-lt"/>
                <a:cs typeface="Arial"/>
              </a:rPr>
              <a:t>in</a:t>
            </a:r>
            <a:r>
              <a:rPr lang="en-GB" sz="1000" b="1" spc="-15">
                <a:uFill>
                  <a:solidFill>
                    <a:srgbClr val="000000"/>
                  </a:solidFill>
                </a:uFill>
                <a:latin typeface="+mj-lt"/>
                <a:cs typeface="Arial"/>
              </a:rPr>
              <a:t> </a:t>
            </a:r>
            <a:r>
              <a:rPr lang="en-GB" sz="1000" b="1">
                <a:uFill>
                  <a:solidFill>
                    <a:srgbClr val="000000"/>
                  </a:solidFill>
                </a:uFill>
                <a:latin typeface="+mj-lt"/>
                <a:cs typeface="Arial"/>
              </a:rPr>
              <a:t>case</a:t>
            </a:r>
            <a:r>
              <a:rPr lang="en-GB" sz="1000" b="1" spc="-15">
                <a:uFill>
                  <a:solidFill>
                    <a:srgbClr val="000000"/>
                  </a:solidFill>
                </a:uFill>
                <a:latin typeface="+mj-lt"/>
                <a:cs typeface="Arial"/>
              </a:rPr>
              <a:t> </a:t>
            </a:r>
            <a:r>
              <a:rPr lang="en-GB" sz="1000" b="1" spc="-5">
                <a:uFill>
                  <a:solidFill>
                    <a:srgbClr val="000000"/>
                  </a:solidFill>
                </a:uFill>
                <a:latin typeface="+mj-lt"/>
                <a:cs typeface="Arial"/>
              </a:rPr>
              <a:t>of:</a:t>
            </a:r>
            <a:endParaRPr lang="en-GB" sz="1000" b="1">
              <a:latin typeface="+mj-lt"/>
              <a:cs typeface="Arial"/>
            </a:endParaRPr>
          </a:p>
          <a:p>
            <a:pPr marL="187325" marR="393065" indent="-174625">
              <a:spcBef>
                <a:spcPts val="30"/>
              </a:spcBef>
              <a:buClr>
                <a:schemeClr val="bg2"/>
              </a:buClr>
              <a:buFont typeface="Arial" panose="020B0604020202020204" pitchFamily="34" charset="0"/>
              <a:buChar char="•"/>
              <a:tabLst>
                <a:tab pos="186690" algn="l"/>
                <a:tab pos="187325" algn="l"/>
              </a:tabLst>
            </a:pPr>
            <a:r>
              <a:rPr lang="en-GB" sz="1000" b="1" spc="-5">
                <a:latin typeface="+mj-lt"/>
                <a:cs typeface="Arial"/>
              </a:rPr>
              <a:t>Contraindications</a:t>
            </a:r>
            <a:r>
              <a:rPr lang="en-GB" sz="1000" b="1" spc="5">
                <a:latin typeface="+mj-lt"/>
                <a:cs typeface="Arial"/>
              </a:rPr>
              <a:t> </a:t>
            </a:r>
            <a:r>
              <a:rPr lang="en-GB" sz="1000" b="1" spc="-5">
                <a:latin typeface="+mj-lt"/>
                <a:cs typeface="Arial"/>
              </a:rPr>
              <a:t>for</a:t>
            </a:r>
            <a:r>
              <a:rPr lang="en-GB" sz="1000" b="1" spc="5">
                <a:latin typeface="+mj-lt"/>
                <a:cs typeface="Arial"/>
              </a:rPr>
              <a:t> </a:t>
            </a:r>
            <a:r>
              <a:rPr lang="en-GB" sz="1000" b="1" spc="-5">
                <a:latin typeface="+mj-lt"/>
                <a:cs typeface="Arial"/>
              </a:rPr>
              <a:t>the</a:t>
            </a:r>
            <a:r>
              <a:rPr lang="en-GB" sz="1000" b="1" spc="15">
                <a:latin typeface="+mj-lt"/>
                <a:cs typeface="Arial"/>
              </a:rPr>
              <a:t> </a:t>
            </a:r>
            <a:r>
              <a:rPr lang="en-GB" sz="1000" b="1" spc="-5">
                <a:latin typeface="+mj-lt"/>
                <a:cs typeface="Arial"/>
              </a:rPr>
              <a:t>usage</a:t>
            </a:r>
            <a:r>
              <a:rPr lang="en-GB" sz="1000" b="1" spc="5">
                <a:latin typeface="+mj-lt"/>
                <a:cs typeface="Arial"/>
              </a:rPr>
              <a:t> </a:t>
            </a:r>
            <a:r>
              <a:rPr lang="en-GB" sz="1000" b="1">
                <a:latin typeface="+mj-lt"/>
                <a:cs typeface="Arial"/>
              </a:rPr>
              <a:t>of</a:t>
            </a:r>
            <a:r>
              <a:rPr lang="en-GB" sz="1000" b="1" spc="5">
                <a:latin typeface="+mj-lt"/>
                <a:cs typeface="Arial"/>
              </a:rPr>
              <a:t> </a:t>
            </a:r>
            <a:r>
              <a:rPr lang="en-GB" sz="1000" b="1" spc="-5" err="1">
                <a:latin typeface="+mj-lt"/>
                <a:cs typeface="Arial"/>
              </a:rPr>
              <a:t>bendamustine</a:t>
            </a:r>
            <a:r>
              <a:rPr lang="en-GB" sz="1000" b="1" spc="-5">
                <a:latin typeface="+mj-lt"/>
                <a:cs typeface="Arial"/>
              </a:rPr>
              <a:t>,</a:t>
            </a:r>
            <a:r>
              <a:rPr lang="en-GB" sz="1000" b="1" spc="10">
                <a:latin typeface="+mj-lt"/>
                <a:cs typeface="Arial"/>
              </a:rPr>
              <a:t> </a:t>
            </a:r>
            <a:r>
              <a:rPr lang="en-GB" sz="1000" b="1" spc="-5">
                <a:latin typeface="+mj-lt"/>
                <a:cs typeface="Arial"/>
              </a:rPr>
              <a:t>e.g.</a:t>
            </a:r>
            <a:r>
              <a:rPr lang="en-GB" sz="1000" b="1" spc="5">
                <a:latin typeface="+mj-lt"/>
                <a:cs typeface="Arial"/>
              </a:rPr>
              <a:t> </a:t>
            </a:r>
            <a:r>
              <a:rPr lang="en-GB" sz="1000" b="1" spc="-5">
                <a:latin typeface="+mj-lt"/>
                <a:cs typeface="Arial"/>
              </a:rPr>
              <a:t>known</a:t>
            </a:r>
            <a:r>
              <a:rPr lang="en-GB" sz="1000" b="1" spc="15">
                <a:latin typeface="+mj-lt"/>
                <a:cs typeface="Arial"/>
              </a:rPr>
              <a:t> </a:t>
            </a:r>
            <a:r>
              <a:rPr lang="en-GB" sz="1000" b="1" spc="-5">
                <a:latin typeface="+mj-lt"/>
                <a:cs typeface="Arial"/>
              </a:rPr>
              <a:t>hypersensitivity</a:t>
            </a:r>
            <a:r>
              <a:rPr lang="en-GB" sz="1000" b="1" spc="10">
                <a:latin typeface="+mj-lt"/>
                <a:cs typeface="Arial"/>
              </a:rPr>
              <a:t> </a:t>
            </a:r>
            <a:r>
              <a:rPr lang="en-GB" sz="1000" b="1" spc="-5">
                <a:latin typeface="+mj-lt"/>
                <a:cs typeface="Arial"/>
              </a:rPr>
              <a:t>to </a:t>
            </a:r>
            <a:r>
              <a:rPr lang="en-GB" sz="1000" b="1" spc="-5" err="1">
                <a:latin typeface="+mj-lt"/>
                <a:cs typeface="Arial"/>
              </a:rPr>
              <a:t>bendamustine</a:t>
            </a:r>
            <a:r>
              <a:rPr lang="en-GB" sz="1000" b="1" spc="-5">
                <a:latin typeface="+mj-lt"/>
                <a:cs typeface="Arial"/>
              </a:rPr>
              <a:t>,</a:t>
            </a:r>
            <a:r>
              <a:rPr lang="en-GB" sz="1000" b="1" spc="10">
                <a:latin typeface="+mj-lt"/>
                <a:cs typeface="Arial"/>
              </a:rPr>
              <a:t> </a:t>
            </a:r>
            <a:r>
              <a:rPr lang="en-GB" sz="1000" b="1" spc="-5">
                <a:latin typeface="+mj-lt"/>
                <a:cs typeface="Arial"/>
              </a:rPr>
              <a:t>refractoriness</a:t>
            </a:r>
            <a:r>
              <a:rPr lang="en-GB" sz="1000" b="1" spc="5">
                <a:latin typeface="+mj-lt"/>
                <a:cs typeface="Arial"/>
              </a:rPr>
              <a:t> </a:t>
            </a:r>
            <a:r>
              <a:rPr lang="en-GB" sz="1000" b="1" spc="-5">
                <a:latin typeface="+mj-lt"/>
                <a:cs typeface="Arial"/>
              </a:rPr>
              <a:t>to </a:t>
            </a:r>
            <a:r>
              <a:rPr lang="en-GB" sz="1000" b="1" spc="-5" err="1">
                <a:latin typeface="+mj-lt"/>
                <a:cs typeface="Arial"/>
              </a:rPr>
              <a:t>bendamustine</a:t>
            </a:r>
            <a:r>
              <a:rPr lang="en-GB" sz="1000" b="1" spc="-5">
                <a:latin typeface="+mj-lt"/>
                <a:cs typeface="Arial"/>
              </a:rPr>
              <a:t> </a:t>
            </a:r>
            <a:r>
              <a:rPr lang="en-GB" sz="1000" b="1">
                <a:latin typeface="+mj-lt"/>
                <a:cs typeface="Arial"/>
              </a:rPr>
              <a:t>or </a:t>
            </a:r>
            <a:r>
              <a:rPr lang="en-GB" sz="1000" b="1" spc="-5">
                <a:latin typeface="+mj-lt"/>
                <a:cs typeface="Arial"/>
              </a:rPr>
              <a:t>chemotherapy-induced bone</a:t>
            </a:r>
            <a:r>
              <a:rPr lang="en-GB" sz="1000" b="1">
                <a:latin typeface="+mj-lt"/>
                <a:cs typeface="Arial"/>
              </a:rPr>
              <a:t> </a:t>
            </a:r>
            <a:r>
              <a:rPr lang="en-GB" sz="1000" b="1" spc="-5">
                <a:latin typeface="+mj-lt"/>
                <a:cs typeface="Arial"/>
              </a:rPr>
              <a:t>marrow</a:t>
            </a:r>
            <a:r>
              <a:rPr lang="en-GB" sz="1000" b="1">
                <a:latin typeface="+mj-lt"/>
                <a:cs typeface="Arial"/>
              </a:rPr>
              <a:t> </a:t>
            </a:r>
            <a:r>
              <a:rPr lang="en-GB" sz="1000" b="1" spc="-5">
                <a:latin typeface="+mj-lt"/>
                <a:cs typeface="Arial"/>
              </a:rPr>
              <a:t>damage)</a:t>
            </a:r>
            <a:r>
              <a:rPr lang="en-GB" sz="1000" b="1">
                <a:latin typeface="+mj-lt"/>
                <a:cs typeface="Arial"/>
              </a:rPr>
              <a:t> </a:t>
            </a:r>
            <a:r>
              <a:rPr lang="en-GB" sz="1000" b="1" spc="-5">
                <a:latin typeface="+mj-lt"/>
                <a:cs typeface="Arial"/>
              </a:rPr>
              <a:t>or</a:t>
            </a:r>
            <a:endParaRPr lang="en-GB" sz="1000" b="1">
              <a:latin typeface="+mj-lt"/>
              <a:cs typeface="Arial"/>
            </a:endParaRPr>
          </a:p>
          <a:p>
            <a:pPr marL="184150" marR="5080" indent="-171450">
              <a:lnSpc>
                <a:spcPct val="102299"/>
              </a:lnSpc>
              <a:spcBef>
                <a:spcPts val="5"/>
              </a:spcBef>
              <a:buClr>
                <a:schemeClr val="bg2"/>
              </a:buClr>
              <a:buFont typeface="Arial" panose="020B0604020202020204" pitchFamily="34" charset="0"/>
              <a:buChar char="•"/>
              <a:tabLst>
                <a:tab pos="186690" algn="l"/>
                <a:tab pos="187325" algn="l"/>
              </a:tabLst>
            </a:pPr>
            <a:r>
              <a:rPr lang="en-GB" sz="1000" b="1">
                <a:latin typeface="+mj-lt"/>
                <a:cs typeface="Arial"/>
              </a:rPr>
              <a:t>If </a:t>
            </a:r>
            <a:r>
              <a:rPr lang="en-GB" sz="1000" b="1" spc="-5">
                <a:latin typeface="+mj-lt"/>
                <a:cs typeface="Arial"/>
              </a:rPr>
              <a:t>not</a:t>
            </a:r>
            <a:r>
              <a:rPr lang="en-GB" sz="1000" b="1">
                <a:latin typeface="+mj-lt"/>
                <a:cs typeface="Arial"/>
              </a:rPr>
              <a:t> </a:t>
            </a:r>
            <a:r>
              <a:rPr lang="en-GB" sz="1000" b="1" spc="-5">
                <a:latin typeface="+mj-lt"/>
                <a:cs typeface="Arial"/>
              </a:rPr>
              <a:t>necessary</a:t>
            </a:r>
            <a:r>
              <a:rPr lang="en-GB" sz="1000" b="1">
                <a:latin typeface="+mj-lt"/>
                <a:cs typeface="Arial"/>
              </a:rPr>
              <a:t> </a:t>
            </a:r>
            <a:r>
              <a:rPr lang="en-GB" sz="1000" b="1" spc="-5">
                <a:latin typeface="+mj-lt"/>
                <a:cs typeface="Arial"/>
              </a:rPr>
              <a:t>due</a:t>
            </a:r>
            <a:r>
              <a:rPr lang="en-GB" sz="1000" b="1">
                <a:latin typeface="+mj-lt"/>
                <a:cs typeface="Arial"/>
              </a:rPr>
              <a:t> </a:t>
            </a:r>
            <a:r>
              <a:rPr lang="en-GB" sz="1000" b="1" spc="-5">
                <a:latin typeface="+mj-lt"/>
                <a:cs typeface="Arial"/>
              </a:rPr>
              <a:t>to</a:t>
            </a:r>
            <a:r>
              <a:rPr lang="en-GB" sz="1000" b="1" spc="10">
                <a:latin typeface="+mj-lt"/>
                <a:cs typeface="Arial"/>
              </a:rPr>
              <a:t> </a:t>
            </a:r>
            <a:r>
              <a:rPr lang="en-GB" sz="1000" b="1" spc="-5">
                <a:latin typeface="+mj-lt"/>
                <a:cs typeface="Arial"/>
              </a:rPr>
              <a:t>low</a:t>
            </a:r>
            <a:r>
              <a:rPr lang="en-GB" sz="1000" b="1" spc="5">
                <a:latin typeface="+mj-lt"/>
                <a:cs typeface="Arial"/>
              </a:rPr>
              <a:t> </a:t>
            </a:r>
            <a:r>
              <a:rPr lang="en-GB" sz="1000" b="1" spc="-5" err="1">
                <a:latin typeface="+mj-lt"/>
                <a:cs typeface="Arial"/>
              </a:rPr>
              <a:t>tumor</a:t>
            </a:r>
            <a:r>
              <a:rPr lang="en-GB" sz="1000" b="1" spc="5">
                <a:latin typeface="+mj-lt"/>
                <a:cs typeface="Arial"/>
              </a:rPr>
              <a:t> </a:t>
            </a:r>
            <a:r>
              <a:rPr lang="en-GB" sz="1000" b="1" spc="-5">
                <a:latin typeface="+mj-lt"/>
                <a:cs typeface="Arial"/>
              </a:rPr>
              <a:t>burden</a:t>
            </a:r>
            <a:r>
              <a:rPr lang="en-GB" sz="1000" b="1" spc="5">
                <a:latin typeface="+mj-lt"/>
                <a:cs typeface="Arial"/>
              </a:rPr>
              <a:t> </a:t>
            </a:r>
            <a:r>
              <a:rPr lang="en-GB" sz="1000" b="1" spc="-5">
                <a:latin typeface="+mj-lt"/>
                <a:cs typeface="Arial"/>
              </a:rPr>
              <a:t>(ALC</a:t>
            </a:r>
            <a:r>
              <a:rPr lang="en-GB" sz="1000" b="1" spc="10">
                <a:latin typeface="+mj-lt"/>
                <a:cs typeface="Arial"/>
              </a:rPr>
              <a:t> </a:t>
            </a:r>
            <a:r>
              <a:rPr lang="en-GB" sz="1000" b="1">
                <a:latin typeface="+mj-lt"/>
                <a:cs typeface="Arial"/>
              </a:rPr>
              <a:t>≤ </a:t>
            </a:r>
            <a:r>
              <a:rPr lang="en-GB" sz="1000" b="1" spc="-5">
                <a:latin typeface="+mj-lt"/>
                <a:cs typeface="Arial"/>
              </a:rPr>
              <a:t>25.000/µl</a:t>
            </a:r>
            <a:r>
              <a:rPr lang="en-GB" sz="1000" b="1" spc="5">
                <a:latin typeface="+mj-lt"/>
                <a:cs typeface="Arial"/>
              </a:rPr>
              <a:t> </a:t>
            </a:r>
            <a:r>
              <a:rPr lang="en-GB" sz="1000" b="1" spc="-5">
                <a:latin typeface="+mj-lt"/>
                <a:cs typeface="Arial"/>
              </a:rPr>
              <a:t>and</a:t>
            </a:r>
            <a:r>
              <a:rPr lang="en-GB" sz="1000" b="1" spc="5">
                <a:latin typeface="+mj-lt"/>
                <a:cs typeface="Arial"/>
              </a:rPr>
              <a:t> </a:t>
            </a:r>
            <a:r>
              <a:rPr lang="en-GB" sz="1000" b="1" spc="-5">
                <a:latin typeface="+mj-lt"/>
                <a:cs typeface="Arial"/>
              </a:rPr>
              <a:t>absence</a:t>
            </a:r>
            <a:r>
              <a:rPr lang="en-GB" sz="1000" b="1" spc="5">
                <a:latin typeface="+mj-lt"/>
                <a:cs typeface="Arial"/>
              </a:rPr>
              <a:t> </a:t>
            </a:r>
            <a:r>
              <a:rPr lang="en-GB" sz="1000" b="1">
                <a:latin typeface="+mj-lt"/>
                <a:cs typeface="Arial"/>
              </a:rPr>
              <a:t>of </a:t>
            </a:r>
            <a:r>
              <a:rPr lang="en-GB" sz="1000" b="1" spc="-5">
                <a:latin typeface="+mj-lt"/>
                <a:cs typeface="Arial"/>
              </a:rPr>
              <a:t>bulky</a:t>
            </a:r>
            <a:r>
              <a:rPr lang="en-GB" sz="1000" b="1">
                <a:latin typeface="+mj-lt"/>
                <a:cs typeface="Arial"/>
              </a:rPr>
              <a:t> </a:t>
            </a:r>
            <a:r>
              <a:rPr lang="en-GB" sz="1000" b="1" spc="-5">
                <a:latin typeface="+mj-lt"/>
                <a:cs typeface="Arial"/>
              </a:rPr>
              <a:t>disease</a:t>
            </a:r>
            <a:r>
              <a:rPr lang="en-GB" sz="1000" b="1">
                <a:latin typeface="+mj-lt"/>
                <a:cs typeface="Arial"/>
              </a:rPr>
              <a:t> </a:t>
            </a:r>
            <a:r>
              <a:rPr lang="en-GB" sz="1000" b="1" spc="-5">
                <a:latin typeface="+mj-lt"/>
                <a:cs typeface="Arial"/>
              </a:rPr>
              <a:t>with</a:t>
            </a:r>
            <a:r>
              <a:rPr lang="en-GB" sz="1000" b="1" spc="10">
                <a:latin typeface="+mj-lt"/>
                <a:cs typeface="Arial"/>
              </a:rPr>
              <a:t> </a:t>
            </a:r>
            <a:r>
              <a:rPr lang="en-GB" sz="1000" b="1" spc="-5">
                <a:latin typeface="+mj-lt"/>
                <a:cs typeface="Arial"/>
              </a:rPr>
              <a:t>lymph</a:t>
            </a:r>
            <a:r>
              <a:rPr lang="en-GB" sz="1000" b="1">
                <a:latin typeface="+mj-lt"/>
                <a:cs typeface="Arial"/>
              </a:rPr>
              <a:t> </a:t>
            </a:r>
            <a:r>
              <a:rPr lang="en-GB" sz="1000" b="1" spc="-5">
                <a:latin typeface="+mj-lt"/>
                <a:cs typeface="Arial"/>
              </a:rPr>
              <a:t>nodes</a:t>
            </a:r>
            <a:r>
              <a:rPr lang="en-GB" sz="1000" b="1">
                <a:latin typeface="+mj-lt"/>
                <a:cs typeface="Arial"/>
              </a:rPr>
              <a:t> </a:t>
            </a:r>
            <a:r>
              <a:rPr lang="en-GB" sz="1000" b="1" spc="-5">
                <a:latin typeface="+mj-lt"/>
                <a:cs typeface="Arial"/>
              </a:rPr>
              <a:t>≤5</a:t>
            </a:r>
            <a:r>
              <a:rPr lang="en-GB" sz="1000" b="1" spc="5">
                <a:latin typeface="+mj-lt"/>
                <a:cs typeface="Arial"/>
              </a:rPr>
              <a:t> </a:t>
            </a:r>
            <a:r>
              <a:rPr lang="en-GB" sz="1000" b="1">
                <a:latin typeface="+mj-lt"/>
                <a:cs typeface="Arial"/>
              </a:rPr>
              <a:t>cm in </a:t>
            </a:r>
            <a:r>
              <a:rPr lang="en-GB" sz="1000" b="1" spc="-290">
                <a:latin typeface="+mj-lt"/>
                <a:cs typeface="Arial"/>
              </a:rPr>
              <a:t> </a:t>
            </a:r>
            <a:r>
              <a:rPr lang="en-GB" sz="1000" b="1" spc="-5">
                <a:latin typeface="+mj-lt"/>
                <a:cs typeface="Arial"/>
              </a:rPr>
              <a:t>the longest diameter)</a:t>
            </a:r>
            <a:endParaRPr lang="en-GB" sz="1000" b="1">
              <a:latin typeface="+mj-lt"/>
              <a:cs typeface="Arial"/>
            </a:endParaRPr>
          </a:p>
        </p:txBody>
      </p:sp>
      <p:sp>
        <p:nvSpPr>
          <p:cNvPr id="19" name="object 7">
            <a:extLst>
              <a:ext uri="{FF2B5EF4-FFF2-40B4-BE49-F238E27FC236}">
                <a16:creationId xmlns:a16="http://schemas.microsoft.com/office/drawing/2014/main" id="{9F74A1BB-C0FC-FA42-AE80-7B3361F02C23}"/>
              </a:ext>
            </a:extLst>
          </p:cNvPr>
          <p:cNvSpPr txBox="1"/>
          <p:nvPr/>
        </p:nvSpPr>
        <p:spPr>
          <a:xfrm>
            <a:off x="8409781" y="1816775"/>
            <a:ext cx="3365685" cy="3955464"/>
          </a:xfrm>
          <a:prstGeom prst="rect">
            <a:avLst/>
          </a:prstGeom>
          <a:solidFill>
            <a:schemeClr val="tx2">
              <a:alpha val="30000"/>
            </a:schemeClr>
          </a:solidFill>
          <a:ln>
            <a:noFill/>
          </a:ln>
        </p:spPr>
        <p:txBody>
          <a:bodyPr vert="horz" wrap="square" lIns="72000" tIns="72000" rIns="0" bIns="0" rtlCol="0" anchor="t" anchorCtr="0">
            <a:noAutofit/>
          </a:bodyPr>
          <a:lstStyle/>
          <a:p>
            <a:pPr marL="22225">
              <a:spcBef>
                <a:spcPts val="540"/>
              </a:spcBef>
            </a:pPr>
            <a:r>
              <a:rPr lang="en-GB" sz="1000" b="1" spc="-5">
                <a:latin typeface="+mj-lt"/>
                <a:cs typeface="Arial"/>
              </a:rPr>
              <a:t>MAINTENANCE:</a:t>
            </a:r>
            <a:r>
              <a:rPr lang="en-GB" sz="1000" b="1">
                <a:latin typeface="+mj-lt"/>
                <a:cs typeface="Arial"/>
              </a:rPr>
              <a:t> O</a:t>
            </a:r>
            <a:r>
              <a:rPr lang="en-GB" sz="1000" b="1" spc="-5">
                <a:latin typeface="+mj-lt"/>
                <a:cs typeface="Arial"/>
              </a:rPr>
              <a:t>binutuzumab</a:t>
            </a:r>
            <a:r>
              <a:rPr lang="en-GB" sz="1000" b="1">
                <a:latin typeface="+mj-lt"/>
                <a:cs typeface="Arial"/>
              </a:rPr>
              <a:t> (</a:t>
            </a:r>
            <a:r>
              <a:rPr lang="en-GB" sz="1000" b="1" spc="-5">
                <a:latin typeface="+mj-lt"/>
                <a:cs typeface="Arial"/>
              </a:rPr>
              <a:t>BTKi)</a:t>
            </a:r>
            <a:r>
              <a:rPr lang="en-GB" sz="1000" b="1" spc="10">
                <a:latin typeface="+mj-lt"/>
                <a:cs typeface="Arial"/>
              </a:rPr>
              <a:t> </a:t>
            </a:r>
            <a:r>
              <a:rPr lang="en-GB" sz="1000" b="1">
                <a:latin typeface="+mj-lt"/>
                <a:cs typeface="Arial"/>
              </a:rPr>
              <a:t>&amp;</a:t>
            </a:r>
            <a:r>
              <a:rPr lang="en-GB" sz="1000" b="1" spc="5">
                <a:latin typeface="+mj-lt"/>
                <a:cs typeface="Arial"/>
              </a:rPr>
              <a:t> </a:t>
            </a:r>
            <a:r>
              <a:rPr lang="en-GB" sz="1000" b="1" spc="-5" err="1">
                <a:latin typeface="+mj-lt"/>
                <a:cs typeface="Arial"/>
              </a:rPr>
              <a:t>v</a:t>
            </a:r>
            <a:r>
              <a:rPr lang="en-GB" sz="1000" b="1" spc="-5">
                <a:latin typeface="+mj-lt"/>
                <a:cs typeface="Arial"/>
              </a:rPr>
              <a:t>enetoclax</a:t>
            </a:r>
            <a:r>
              <a:rPr lang="en-GB" sz="1000" b="1" spc="5">
                <a:latin typeface="+mj-lt"/>
                <a:cs typeface="Arial"/>
              </a:rPr>
              <a:t> </a:t>
            </a:r>
            <a:br>
              <a:rPr lang="en-GB" sz="1000" b="1" spc="5">
                <a:latin typeface="+mj-lt"/>
                <a:cs typeface="Arial"/>
              </a:rPr>
            </a:br>
            <a:r>
              <a:rPr lang="en-GB" sz="1000" b="1" spc="-5">
                <a:latin typeface="+mj-lt"/>
                <a:cs typeface="Arial"/>
              </a:rPr>
              <a:t>(2-8</a:t>
            </a:r>
            <a:r>
              <a:rPr lang="en-GB" sz="1000" b="1" spc="5">
                <a:latin typeface="+mj-lt"/>
                <a:cs typeface="Arial"/>
              </a:rPr>
              <a:t> </a:t>
            </a:r>
            <a:r>
              <a:rPr lang="en-GB" sz="1000" b="1" spc="-5">
                <a:latin typeface="+mj-lt"/>
                <a:cs typeface="Arial"/>
              </a:rPr>
              <a:t>cycles</a:t>
            </a:r>
            <a:r>
              <a:rPr lang="en-GB" sz="1000" b="1" spc="5">
                <a:latin typeface="+mj-lt"/>
                <a:cs typeface="Arial"/>
              </a:rPr>
              <a:t> </a:t>
            </a:r>
            <a:r>
              <a:rPr lang="en-GB" sz="1000" b="1" spc="-5">
                <a:latin typeface="+mj-lt"/>
                <a:cs typeface="Arial"/>
              </a:rPr>
              <a:t>with</a:t>
            </a:r>
            <a:r>
              <a:rPr lang="en-GB" sz="1000" b="1" spc="5">
                <a:latin typeface="+mj-lt"/>
                <a:cs typeface="Arial"/>
              </a:rPr>
              <a:t> </a:t>
            </a:r>
            <a:r>
              <a:rPr lang="en-GB" sz="1000" b="1">
                <a:latin typeface="+mj-lt"/>
                <a:cs typeface="Arial"/>
              </a:rPr>
              <a:t>a</a:t>
            </a:r>
            <a:r>
              <a:rPr lang="en-GB" sz="1000" b="1" spc="5">
                <a:latin typeface="+mj-lt"/>
                <a:cs typeface="Arial"/>
              </a:rPr>
              <a:t> </a:t>
            </a:r>
            <a:r>
              <a:rPr lang="en-GB" sz="1000" b="1" spc="-5">
                <a:latin typeface="+mj-lt"/>
                <a:cs typeface="Arial"/>
              </a:rPr>
              <a:t>duration</a:t>
            </a:r>
            <a:r>
              <a:rPr lang="en-GB" sz="1000" b="1" spc="10">
                <a:latin typeface="+mj-lt"/>
                <a:cs typeface="Arial"/>
              </a:rPr>
              <a:t> </a:t>
            </a:r>
            <a:r>
              <a:rPr lang="en-GB" sz="1000" b="1" spc="-5">
                <a:latin typeface="+mj-lt"/>
                <a:cs typeface="Arial"/>
              </a:rPr>
              <a:t>of</a:t>
            </a:r>
            <a:r>
              <a:rPr lang="en-GB" sz="1000" b="1" spc="5">
                <a:latin typeface="+mj-lt"/>
                <a:cs typeface="Arial"/>
              </a:rPr>
              <a:t> </a:t>
            </a:r>
            <a:r>
              <a:rPr lang="en-GB" sz="1000" b="1">
                <a:latin typeface="+mj-lt"/>
                <a:cs typeface="Arial"/>
              </a:rPr>
              <a:t>84 </a:t>
            </a:r>
            <a:r>
              <a:rPr lang="en-GB" sz="1000" b="1" spc="-5">
                <a:latin typeface="+mj-lt"/>
                <a:cs typeface="Arial"/>
              </a:rPr>
              <a:t>days)</a:t>
            </a:r>
            <a:endParaRPr lang="en-GB" sz="1000" b="1">
              <a:latin typeface="+mj-lt"/>
              <a:cs typeface="Arial"/>
            </a:endParaRPr>
          </a:p>
          <a:p>
            <a:pPr marL="12700">
              <a:lnSpc>
                <a:spcPts val="1310"/>
              </a:lnSpc>
              <a:spcBef>
                <a:spcPts val="345"/>
              </a:spcBef>
            </a:pPr>
            <a:r>
              <a:rPr lang="en-GB" sz="1000" b="1">
                <a:uFill>
                  <a:solidFill>
                    <a:srgbClr val="000000"/>
                  </a:solidFill>
                </a:uFill>
                <a:latin typeface="+mj-lt"/>
                <a:cs typeface="Arial"/>
              </a:rPr>
              <a:t>Will </a:t>
            </a:r>
            <a:r>
              <a:rPr lang="en-GB" sz="1000" b="1" spc="-5">
                <a:uFill>
                  <a:solidFill>
                    <a:srgbClr val="000000"/>
                  </a:solidFill>
                </a:uFill>
                <a:latin typeface="+mj-lt"/>
                <a:cs typeface="Arial"/>
              </a:rPr>
              <a:t>be continued</a:t>
            </a:r>
            <a:r>
              <a:rPr lang="en-GB" sz="1000" b="1" spc="5">
                <a:uFill>
                  <a:solidFill>
                    <a:srgbClr val="000000"/>
                  </a:solidFill>
                </a:uFill>
                <a:latin typeface="+mj-lt"/>
                <a:cs typeface="Arial"/>
              </a:rPr>
              <a:t> </a:t>
            </a:r>
            <a:r>
              <a:rPr lang="en-GB" sz="1000" b="1" spc="-5">
                <a:uFill>
                  <a:solidFill>
                    <a:srgbClr val="000000"/>
                  </a:solidFill>
                </a:uFill>
                <a:latin typeface="+mj-lt"/>
                <a:cs typeface="Arial"/>
              </a:rPr>
              <a:t>until</a:t>
            </a:r>
            <a:r>
              <a:rPr lang="en-GB" sz="1000" b="1">
                <a:uFill>
                  <a:solidFill>
                    <a:srgbClr val="000000"/>
                  </a:solidFill>
                </a:uFill>
                <a:latin typeface="+mj-lt"/>
                <a:cs typeface="Arial"/>
              </a:rPr>
              <a:t> </a:t>
            </a:r>
            <a:r>
              <a:rPr lang="en-GB" sz="1000" b="1" spc="-5">
                <a:uFill>
                  <a:solidFill>
                    <a:srgbClr val="000000"/>
                  </a:solidFill>
                </a:uFill>
                <a:latin typeface="+mj-lt"/>
                <a:cs typeface="Arial"/>
              </a:rPr>
              <a:t>(whichever</a:t>
            </a:r>
            <a:r>
              <a:rPr lang="en-GB" sz="1000" b="1">
                <a:uFill>
                  <a:solidFill>
                    <a:srgbClr val="000000"/>
                  </a:solidFill>
                </a:uFill>
                <a:latin typeface="+mj-lt"/>
                <a:cs typeface="Arial"/>
              </a:rPr>
              <a:t> </a:t>
            </a:r>
            <a:r>
              <a:rPr lang="en-GB" sz="1000" b="1" spc="-5">
                <a:uFill>
                  <a:solidFill>
                    <a:srgbClr val="000000"/>
                  </a:solidFill>
                </a:uFill>
                <a:latin typeface="+mj-lt"/>
                <a:cs typeface="Arial"/>
              </a:rPr>
              <a:t>occurs first):</a:t>
            </a:r>
            <a:endParaRPr lang="en-GB" sz="1000" b="1">
              <a:latin typeface="+mj-lt"/>
              <a:cs typeface="Arial"/>
            </a:endParaRPr>
          </a:p>
          <a:p>
            <a:pPr marL="190500" indent="-177800">
              <a:lnSpc>
                <a:spcPts val="1310"/>
              </a:lnSpc>
              <a:buClr>
                <a:schemeClr val="bg2"/>
              </a:buClr>
              <a:buFont typeface="Arial" panose="020B0604020202020204" pitchFamily="34" charset="0"/>
              <a:buChar char="•"/>
              <a:tabLst>
                <a:tab pos="189865" algn="l"/>
                <a:tab pos="190500" algn="l"/>
              </a:tabLst>
            </a:pPr>
            <a:r>
              <a:rPr lang="en-GB" sz="1000" b="1" spc="-5">
                <a:latin typeface="+mj-lt"/>
                <a:cs typeface="Arial"/>
              </a:rPr>
              <a:t>3 months</a:t>
            </a:r>
            <a:r>
              <a:rPr lang="en-GB" sz="1000" b="1">
                <a:latin typeface="+mj-lt"/>
                <a:cs typeface="Arial"/>
              </a:rPr>
              <a:t> </a:t>
            </a:r>
            <a:r>
              <a:rPr lang="en-GB" sz="1000" b="1" spc="-5">
                <a:latin typeface="+mj-lt"/>
                <a:cs typeface="Arial"/>
              </a:rPr>
              <a:t>after</a:t>
            </a:r>
            <a:r>
              <a:rPr lang="en-GB" sz="1000" b="1">
                <a:latin typeface="+mj-lt"/>
                <a:cs typeface="Arial"/>
              </a:rPr>
              <a:t> </a:t>
            </a:r>
            <a:r>
              <a:rPr lang="en-GB" sz="1000" b="1" spc="-5">
                <a:latin typeface="+mj-lt"/>
                <a:cs typeface="Arial"/>
              </a:rPr>
              <a:t>achievement</a:t>
            </a:r>
            <a:r>
              <a:rPr lang="en-GB" sz="1000" b="1" spc="5">
                <a:latin typeface="+mj-lt"/>
                <a:cs typeface="Arial"/>
              </a:rPr>
              <a:t> </a:t>
            </a:r>
            <a:r>
              <a:rPr lang="en-GB" sz="1000" b="1" spc="-5">
                <a:latin typeface="+mj-lt"/>
                <a:cs typeface="Arial"/>
              </a:rPr>
              <a:t>of</a:t>
            </a:r>
            <a:r>
              <a:rPr lang="en-GB" sz="1000" b="1" spc="5">
                <a:latin typeface="+mj-lt"/>
                <a:cs typeface="Arial"/>
              </a:rPr>
              <a:t> </a:t>
            </a:r>
            <a:r>
              <a:rPr lang="en-GB" sz="1000" b="1">
                <a:latin typeface="+mj-lt"/>
                <a:cs typeface="Arial"/>
              </a:rPr>
              <a:t>a </a:t>
            </a:r>
            <a:r>
              <a:rPr lang="en-GB" sz="1000" b="1" spc="-5">
                <a:latin typeface="+mj-lt"/>
                <a:cs typeface="Arial"/>
              </a:rPr>
              <a:t>CR/CRi</a:t>
            </a:r>
            <a:r>
              <a:rPr lang="en-GB" sz="1000" b="1" spc="5">
                <a:latin typeface="+mj-lt"/>
                <a:cs typeface="Arial"/>
              </a:rPr>
              <a:t> </a:t>
            </a:r>
            <a:r>
              <a:rPr lang="en-GB" sz="1000" b="1" spc="-5">
                <a:latin typeface="+mj-lt"/>
                <a:cs typeface="Arial"/>
              </a:rPr>
              <a:t>and</a:t>
            </a:r>
            <a:r>
              <a:rPr lang="en-GB" sz="1000" b="1" spc="10">
                <a:latin typeface="+mj-lt"/>
                <a:cs typeface="Arial"/>
              </a:rPr>
              <a:t> </a:t>
            </a:r>
            <a:r>
              <a:rPr lang="en-GB" sz="1000" b="1" spc="-5">
                <a:latin typeface="+mj-lt"/>
                <a:cs typeface="Arial"/>
              </a:rPr>
              <a:t>MRD</a:t>
            </a:r>
            <a:r>
              <a:rPr lang="en-GB" sz="1000" b="1" spc="5">
                <a:latin typeface="+mj-lt"/>
                <a:cs typeface="Arial"/>
              </a:rPr>
              <a:t> </a:t>
            </a:r>
            <a:r>
              <a:rPr lang="en-GB" sz="1000" b="1" spc="-5">
                <a:latin typeface="+mj-lt"/>
                <a:cs typeface="Arial"/>
              </a:rPr>
              <a:t>negativity</a:t>
            </a:r>
            <a:r>
              <a:rPr lang="en-GB" sz="1000" b="1" spc="5">
                <a:latin typeface="+mj-lt"/>
                <a:cs typeface="Arial"/>
              </a:rPr>
              <a:t> </a:t>
            </a:r>
            <a:r>
              <a:rPr lang="en-GB" sz="1000" b="1" spc="-5">
                <a:latin typeface="+mj-lt"/>
                <a:cs typeface="Arial"/>
              </a:rPr>
              <a:t>(confirmed</a:t>
            </a:r>
            <a:r>
              <a:rPr lang="en-GB" sz="1000" b="1" spc="5">
                <a:latin typeface="+mj-lt"/>
                <a:cs typeface="Arial"/>
              </a:rPr>
              <a:t> </a:t>
            </a:r>
            <a:r>
              <a:rPr lang="en-GB" sz="1000" b="1" spc="-5">
                <a:latin typeface="+mj-lt"/>
                <a:cs typeface="Arial"/>
              </a:rPr>
              <a:t>by</a:t>
            </a:r>
            <a:r>
              <a:rPr lang="en-GB" sz="1000" b="1" spc="5">
                <a:latin typeface="+mj-lt"/>
                <a:cs typeface="Arial"/>
              </a:rPr>
              <a:t> </a:t>
            </a:r>
            <a:r>
              <a:rPr lang="en-GB" sz="1000" b="1">
                <a:latin typeface="+mj-lt"/>
                <a:cs typeface="Arial"/>
              </a:rPr>
              <a:t>2 </a:t>
            </a:r>
            <a:r>
              <a:rPr lang="en-GB" sz="1000" b="1" spc="-5">
                <a:latin typeface="+mj-lt"/>
                <a:cs typeface="Arial"/>
              </a:rPr>
              <a:t>measurements)</a:t>
            </a:r>
            <a:endParaRPr lang="en-GB" sz="1000" b="1">
              <a:latin typeface="+mj-lt"/>
              <a:cs typeface="Arial"/>
            </a:endParaRPr>
          </a:p>
          <a:p>
            <a:pPr marL="184150" indent="-171450">
              <a:lnSpc>
                <a:spcPct val="100000"/>
              </a:lnSpc>
              <a:spcBef>
                <a:spcPts val="55"/>
              </a:spcBef>
              <a:buClr>
                <a:schemeClr val="bg2"/>
              </a:buClr>
              <a:buFont typeface="Arial" panose="020B0604020202020204" pitchFamily="34" charset="0"/>
              <a:buChar char="•"/>
              <a:tabLst>
                <a:tab pos="184150" algn="l"/>
              </a:tabLst>
            </a:pPr>
            <a:r>
              <a:rPr lang="en-GB" sz="1000" b="1" spc="-5">
                <a:latin typeface="+mj-lt"/>
                <a:cs typeface="Arial"/>
              </a:rPr>
              <a:t>Completion</a:t>
            </a:r>
            <a:r>
              <a:rPr lang="en-GB" sz="1000" b="1">
                <a:latin typeface="+mj-lt"/>
                <a:cs typeface="Arial"/>
              </a:rPr>
              <a:t> </a:t>
            </a:r>
            <a:r>
              <a:rPr lang="en-GB" sz="1000" b="1" spc="-5">
                <a:latin typeface="+mj-lt"/>
                <a:cs typeface="Arial"/>
              </a:rPr>
              <a:t>of</a:t>
            </a:r>
            <a:r>
              <a:rPr lang="en-GB" sz="1000" b="1" spc="5">
                <a:latin typeface="+mj-lt"/>
                <a:cs typeface="Arial"/>
              </a:rPr>
              <a:t> </a:t>
            </a:r>
            <a:r>
              <a:rPr lang="en-GB" sz="1000" b="1" spc="-5">
                <a:latin typeface="+mj-lt"/>
                <a:cs typeface="Arial"/>
              </a:rPr>
              <a:t>24</a:t>
            </a:r>
            <a:r>
              <a:rPr lang="en-GB" sz="1000" b="1" spc="10">
                <a:latin typeface="+mj-lt"/>
                <a:cs typeface="Arial"/>
              </a:rPr>
              <a:t> </a:t>
            </a:r>
            <a:r>
              <a:rPr lang="en-GB" sz="1000" b="1" spc="-5">
                <a:latin typeface="+mj-lt"/>
                <a:cs typeface="Arial"/>
              </a:rPr>
              <a:t>months</a:t>
            </a:r>
            <a:r>
              <a:rPr lang="en-GB" sz="1000" b="1" spc="5">
                <a:latin typeface="+mj-lt"/>
                <a:cs typeface="Arial"/>
              </a:rPr>
              <a:t> </a:t>
            </a:r>
            <a:r>
              <a:rPr lang="en-GB" sz="1000" b="1" spc="-5">
                <a:latin typeface="+mj-lt"/>
                <a:cs typeface="Arial"/>
              </a:rPr>
              <a:t>of</a:t>
            </a:r>
            <a:r>
              <a:rPr lang="en-GB" sz="1000" b="1" spc="5">
                <a:latin typeface="+mj-lt"/>
                <a:cs typeface="Arial"/>
              </a:rPr>
              <a:t> </a:t>
            </a:r>
            <a:r>
              <a:rPr lang="en-GB" sz="1000" b="1" spc="-5">
                <a:latin typeface="+mj-lt"/>
                <a:cs typeface="Arial"/>
              </a:rPr>
              <a:t>maintenance</a:t>
            </a:r>
            <a:r>
              <a:rPr lang="en-GB" sz="1000" b="1">
                <a:latin typeface="+mj-lt"/>
                <a:cs typeface="Arial"/>
              </a:rPr>
              <a:t> </a:t>
            </a:r>
            <a:br>
              <a:rPr lang="en-GB" sz="1000" b="1">
                <a:latin typeface="+mj-lt"/>
                <a:cs typeface="Arial"/>
              </a:rPr>
            </a:br>
            <a:r>
              <a:rPr lang="en-GB" sz="1000" b="1" spc="-5">
                <a:latin typeface="+mj-lt"/>
                <a:cs typeface="Arial"/>
              </a:rPr>
              <a:t>(8</a:t>
            </a:r>
            <a:r>
              <a:rPr lang="en-GB" sz="1000" b="1" spc="5">
                <a:latin typeface="+mj-lt"/>
                <a:cs typeface="Arial"/>
              </a:rPr>
              <a:t> </a:t>
            </a:r>
            <a:r>
              <a:rPr lang="en-GB" sz="1000" b="1" spc="-5">
                <a:latin typeface="+mj-lt"/>
                <a:cs typeface="Arial"/>
              </a:rPr>
              <a:t>cycles</a:t>
            </a:r>
            <a:r>
              <a:rPr lang="en-GB" sz="1000" b="1" spc="5">
                <a:latin typeface="+mj-lt"/>
                <a:cs typeface="Arial"/>
              </a:rPr>
              <a:t> </a:t>
            </a:r>
            <a:r>
              <a:rPr lang="en-GB" sz="1000" b="1" spc="-5">
                <a:latin typeface="+mj-lt"/>
                <a:cs typeface="Arial"/>
              </a:rPr>
              <a:t>each</a:t>
            </a:r>
            <a:r>
              <a:rPr lang="en-GB" sz="1000" b="1" spc="5">
                <a:latin typeface="+mj-lt"/>
                <a:cs typeface="Arial"/>
              </a:rPr>
              <a:t> </a:t>
            </a:r>
            <a:r>
              <a:rPr lang="en-GB" sz="1000" b="1" spc="-5">
                <a:latin typeface="+mj-lt"/>
                <a:cs typeface="Arial"/>
              </a:rPr>
              <a:t>with</a:t>
            </a:r>
            <a:r>
              <a:rPr lang="en-GB" sz="1000" b="1" spc="10">
                <a:latin typeface="+mj-lt"/>
                <a:cs typeface="Arial"/>
              </a:rPr>
              <a:t> </a:t>
            </a:r>
            <a:r>
              <a:rPr lang="en-GB" sz="1000" b="1">
                <a:latin typeface="+mj-lt"/>
                <a:cs typeface="Arial"/>
              </a:rPr>
              <a:t>a </a:t>
            </a:r>
            <a:r>
              <a:rPr lang="en-GB" sz="1000" b="1" spc="-5">
                <a:latin typeface="+mj-lt"/>
                <a:cs typeface="Arial"/>
              </a:rPr>
              <a:t>duration</a:t>
            </a:r>
            <a:r>
              <a:rPr lang="en-GB" sz="1000" b="1" spc="10">
                <a:latin typeface="+mj-lt"/>
                <a:cs typeface="Arial"/>
              </a:rPr>
              <a:t> </a:t>
            </a:r>
            <a:r>
              <a:rPr lang="en-GB" sz="1000" b="1" spc="-5">
                <a:latin typeface="+mj-lt"/>
                <a:cs typeface="Arial"/>
              </a:rPr>
              <a:t>of</a:t>
            </a:r>
            <a:r>
              <a:rPr lang="en-GB" sz="1000" b="1">
                <a:latin typeface="+mj-lt"/>
                <a:cs typeface="Arial"/>
              </a:rPr>
              <a:t> </a:t>
            </a:r>
            <a:r>
              <a:rPr lang="en-GB" sz="1000" b="1" spc="-5">
                <a:latin typeface="+mj-lt"/>
                <a:cs typeface="Arial"/>
              </a:rPr>
              <a:t>84</a:t>
            </a:r>
            <a:r>
              <a:rPr lang="en-GB" sz="1000" b="1" spc="5">
                <a:latin typeface="+mj-lt"/>
                <a:cs typeface="Arial"/>
              </a:rPr>
              <a:t> </a:t>
            </a:r>
            <a:r>
              <a:rPr lang="en-GB" sz="1000" b="1" spc="-5">
                <a:latin typeface="+mj-lt"/>
                <a:cs typeface="Arial"/>
              </a:rPr>
              <a:t>calendar</a:t>
            </a:r>
            <a:r>
              <a:rPr lang="en-GB" sz="1000" b="1" spc="5">
                <a:latin typeface="+mj-lt"/>
                <a:cs typeface="Arial"/>
              </a:rPr>
              <a:t> </a:t>
            </a:r>
            <a:r>
              <a:rPr lang="en-GB" sz="1000" b="1" spc="-5">
                <a:latin typeface="+mj-lt"/>
                <a:cs typeface="Arial"/>
              </a:rPr>
              <a:t>days)</a:t>
            </a:r>
            <a:endParaRPr lang="en-GB" sz="1000" b="1">
              <a:latin typeface="+mj-lt"/>
              <a:cs typeface="Arial"/>
            </a:endParaRPr>
          </a:p>
          <a:p>
            <a:pPr marL="190500" indent="-177800">
              <a:lnSpc>
                <a:spcPct val="100000"/>
              </a:lnSpc>
              <a:spcBef>
                <a:spcPts val="5"/>
              </a:spcBef>
              <a:buClr>
                <a:schemeClr val="bg2"/>
              </a:buClr>
              <a:buFont typeface="Arial" panose="020B0604020202020204" pitchFamily="34" charset="0"/>
              <a:buChar char="•"/>
              <a:tabLst>
                <a:tab pos="189865" algn="l"/>
                <a:tab pos="190500" algn="l"/>
              </a:tabLst>
            </a:pPr>
            <a:r>
              <a:rPr lang="en-GB" sz="1000" b="1" spc="-5">
                <a:latin typeface="+mj-lt"/>
                <a:cs typeface="Arial"/>
              </a:rPr>
              <a:t>Progression</a:t>
            </a:r>
            <a:r>
              <a:rPr lang="en-GB" sz="1000" b="1">
                <a:latin typeface="+mj-lt"/>
                <a:cs typeface="Arial"/>
              </a:rPr>
              <a:t> </a:t>
            </a:r>
            <a:r>
              <a:rPr lang="en-GB" sz="1000" b="1" spc="-5">
                <a:latin typeface="+mj-lt"/>
                <a:cs typeface="Arial"/>
              </a:rPr>
              <a:t>of CLL</a:t>
            </a:r>
            <a:r>
              <a:rPr lang="en-GB" sz="1000" b="1">
                <a:latin typeface="+mj-lt"/>
                <a:cs typeface="Arial"/>
              </a:rPr>
              <a:t> </a:t>
            </a:r>
            <a:r>
              <a:rPr lang="en-GB" sz="1000" b="1" spc="-5">
                <a:latin typeface="+mj-lt"/>
                <a:cs typeface="Arial"/>
              </a:rPr>
              <a:t>or</a:t>
            </a:r>
            <a:r>
              <a:rPr lang="en-GB" sz="1000" b="1">
                <a:latin typeface="+mj-lt"/>
                <a:cs typeface="Arial"/>
              </a:rPr>
              <a:t> </a:t>
            </a:r>
            <a:r>
              <a:rPr lang="en-GB" sz="1000" b="1" spc="-5">
                <a:latin typeface="+mj-lt"/>
                <a:cs typeface="Arial"/>
              </a:rPr>
              <a:t>start</a:t>
            </a:r>
            <a:r>
              <a:rPr lang="en-GB" sz="1000" b="1">
                <a:latin typeface="+mj-lt"/>
                <a:cs typeface="Arial"/>
              </a:rPr>
              <a:t> </a:t>
            </a:r>
            <a:r>
              <a:rPr lang="en-GB" sz="1000" b="1" spc="-5">
                <a:latin typeface="+mj-lt"/>
                <a:cs typeface="Arial"/>
              </a:rPr>
              <a:t>of new</a:t>
            </a:r>
            <a:r>
              <a:rPr lang="en-GB" sz="1000" b="1">
                <a:latin typeface="+mj-lt"/>
                <a:cs typeface="Arial"/>
              </a:rPr>
              <a:t> </a:t>
            </a:r>
            <a:r>
              <a:rPr lang="en-GB" sz="1000" b="1" spc="-5">
                <a:latin typeface="+mj-lt"/>
                <a:cs typeface="Arial"/>
              </a:rPr>
              <a:t>CLL</a:t>
            </a:r>
            <a:r>
              <a:rPr lang="en-GB" sz="1000" b="1">
                <a:latin typeface="+mj-lt"/>
                <a:cs typeface="Arial"/>
              </a:rPr>
              <a:t> </a:t>
            </a:r>
            <a:r>
              <a:rPr lang="en-GB" sz="1000" b="1" spc="-5">
                <a:latin typeface="+mj-lt"/>
                <a:cs typeface="Arial"/>
              </a:rPr>
              <a:t>treatment, </a:t>
            </a:r>
            <a:r>
              <a:rPr lang="en-GB" sz="1000" b="1">
                <a:latin typeface="+mj-lt"/>
                <a:cs typeface="Arial"/>
              </a:rPr>
              <a:t>or</a:t>
            </a:r>
          </a:p>
          <a:p>
            <a:pPr marL="190500" indent="-177800">
              <a:lnSpc>
                <a:spcPct val="100000"/>
              </a:lnSpc>
              <a:spcBef>
                <a:spcPts val="55"/>
              </a:spcBef>
              <a:buClr>
                <a:schemeClr val="bg2"/>
              </a:buClr>
              <a:buFont typeface="Arial" panose="020B0604020202020204" pitchFamily="34" charset="0"/>
              <a:buChar char="•"/>
              <a:tabLst>
                <a:tab pos="189865" algn="l"/>
                <a:tab pos="190500" algn="l"/>
              </a:tabLst>
            </a:pPr>
            <a:r>
              <a:rPr lang="en-GB" sz="1000" b="1" spc="-5">
                <a:latin typeface="+mj-lt"/>
                <a:cs typeface="Arial"/>
              </a:rPr>
              <a:t>Unacceptable</a:t>
            </a:r>
            <a:r>
              <a:rPr lang="en-GB" sz="1000" b="1" spc="-20">
                <a:latin typeface="+mj-lt"/>
                <a:cs typeface="Arial"/>
              </a:rPr>
              <a:t> </a:t>
            </a:r>
            <a:r>
              <a:rPr lang="en-GB" sz="1000" b="1" spc="-5">
                <a:latin typeface="+mj-lt"/>
                <a:cs typeface="Arial"/>
              </a:rPr>
              <a:t>toxicity</a:t>
            </a:r>
            <a:endParaRPr lang="en-GB" sz="1000" b="1">
              <a:latin typeface="+mj-lt"/>
              <a:cs typeface="Arial"/>
            </a:endParaRPr>
          </a:p>
        </p:txBody>
      </p:sp>
      <p:sp>
        <p:nvSpPr>
          <p:cNvPr id="5" name="object 5"/>
          <p:cNvSpPr txBox="1">
            <a:spLocks noGrp="1"/>
          </p:cNvSpPr>
          <p:nvPr>
            <p:ph type="title"/>
          </p:nvPr>
        </p:nvSpPr>
        <p:spPr/>
        <p:txBody>
          <a:bodyPr/>
          <a:lstStyle/>
          <a:p>
            <a:r>
              <a:rPr lang="en-GB"/>
              <a:t>CLL2-BAAG Study design</a:t>
            </a:r>
          </a:p>
        </p:txBody>
      </p:sp>
      <p:sp>
        <p:nvSpPr>
          <p:cNvPr id="6" name="Footer Placeholder 5">
            <a:extLst>
              <a:ext uri="{FF2B5EF4-FFF2-40B4-BE49-F238E27FC236}">
                <a16:creationId xmlns:a16="http://schemas.microsoft.com/office/drawing/2014/main" id="{A3A9DDE2-0241-409D-A5CB-5FCABCC948EF}"/>
              </a:ext>
            </a:extLst>
          </p:cNvPr>
          <p:cNvSpPr>
            <a:spLocks noGrp="1"/>
          </p:cNvSpPr>
          <p:nvPr>
            <p:ph type="ftr" sz="quarter" idx="11"/>
          </p:nvPr>
        </p:nvSpPr>
        <p:spPr>
          <a:xfrm>
            <a:off x="416534" y="6356350"/>
            <a:ext cx="8564817" cy="385763"/>
          </a:xfrm>
        </p:spPr>
        <p:txBody>
          <a:bodyPr/>
          <a:lstStyle/>
          <a:p>
            <a:r>
              <a:rPr lang="en-US"/>
              <a:t>ALC, absolute lymphocyte count; bid; twice daily; BTKi, Bruton’s tyrosine kinase inhibitor; CLL, chronic lymphocytic leukemia; CR, complete response; CRi, complete response with incomplete bone barrow recovery; i.v, intravenous; MRD, minimal residual disease; PO, orally; R/R, relapsed/refractory. </a:t>
            </a:r>
          </a:p>
          <a:p>
            <a:r>
              <a:rPr lang="en-US" b="1"/>
              <a:t>Cramer P et al. Abstract 034 presented at ICML 2021</a:t>
            </a:r>
          </a:p>
        </p:txBody>
      </p:sp>
      <p:sp>
        <p:nvSpPr>
          <p:cNvPr id="4" name="Textplatzhalter 1">
            <a:extLst>
              <a:ext uri="{FF2B5EF4-FFF2-40B4-BE49-F238E27FC236}">
                <a16:creationId xmlns:a16="http://schemas.microsoft.com/office/drawing/2014/main" id="{1760ED9D-888E-0444-A453-7BBFB0B0007A}"/>
              </a:ext>
            </a:extLst>
          </p:cNvPr>
          <p:cNvSpPr>
            <a:spLocks noGrp="1"/>
          </p:cNvSpPr>
          <p:nvPr>
            <p:ph type="body" sz="quarter" idx="12"/>
          </p:nvPr>
        </p:nvSpPr>
        <p:spPr>
          <a:xfrm>
            <a:off x="416533" y="1160463"/>
            <a:ext cx="11358934" cy="647700"/>
          </a:xfrm>
        </p:spPr>
        <p:txBody>
          <a:bodyPr/>
          <a:lstStyle/>
          <a:p>
            <a:r>
              <a:rPr lang="de-DE"/>
              <a:t>A </a:t>
            </a:r>
            <a:r>
              <a:rPr lang="de-DE" err="1"/>
              <a:t>prospective</a:t>
            </a:r>
            <a:r>
              <a:rPr lang="de-DE"/>
              <a:t> open-label, </a:t>
            </a:r>
            <a:r>
              <a:rPr lang="de-DE" err="1"/>
              <a:t>multicenter</a:t>
            </a:r>
            <a:r>
              <a:rPr lang="de-DE"/>
              <a:t> </a:t>
            </a:r>
            <a:r>
              <a:rPr lang="de-DE" err="1"/>
              <a:t>phase</a:t>
            </a:r>
            <a:r>
              <a:rPr lang="de-DE"/>
              <a:t> 2 </a:t>
            </a:r>
            <a:r>
              <a:rPr lang="de-DE" err="1"/>
              <a:t>trial</a:t>
            </a:r>
            <a:r>
              <a:rPr lang="de-DE"/>
              <a:t> </a:t>
            </a:r>
            <a:r>
              <a:rPr lang="de-DE" err="1"/>
              <a:t>to</a:t>
            </a:r>
            <a:r>
              <a:rPr lang="de-DE"/>
              <a:t> </a:t>
            </a:r>
            <a:r>
              <a:rPr lang="de-DE" err="1"/>
              <a:t>evaluate</a:t>
            </a:r>
            <a:r>
              <a:rPr lang="de-DE"/>
              <a:t> </a:t>
            </a:r>
            <a:r>
              <a:rPr lang="de-DE" err="1"/>
              <a:t>the</a:t>
            </a:r>
            <a:r>
              <a:rPr lang="de-DE"/>
              <a:t> </a:t>
            </a:r>
            <a:r>
              <a:rPr lang="de-DE" err="1"/>
              <a:t>efficacy</a:t>
            </a:r>
            <a:r>
              <a:rPr lang="de-DE"/>
              <a:t> </a:t>
            </a:r>
            <a:r>
              <a:rPr lang="de-DE" err="1"/>
              <a:t>and</a:t>
            </a:r>
            <a:r>
              <a:rPr lang="de-DE"/>
              <a:t> </a:t>
            </a:r>
            <a:r>
              <a:rPr lang="de-DE" err="1"/>
              <a:t>safety</a:t>
            </a:r>
            <a:r>
              <a:rPr lang="de-DE"/>
              <a:t> </a:t>
            </a:r>
            <a:r>
              <a:rPr lang="de-DE" err="1"/>
              <a:t>of</a:t>
            </a:r>
            <a:r>
              <a:rPr lang="de-DE"/>
              <a:t> a </a:t>
            </a:r>
            <a:r>
              <a:rPr lang="de-DE" err="1"/>
              <a:t>sequential</a:t>
            </a:r>
            <a:r>
              <a:rPr lang="de-DE"/>
              <a:t> </a:t>
            </a:r>
            <a:r>
              <a:rPr lang="de-DE" err="1"/>
              <a:t>regimen</a:t>
            </a:r>
            <a:r>
              <a:rPr lang="de-DE"/>
              <a:t> </a:t>
            </a:r>
            <a:r>
              <a:rPr lang="de-DE" err="1"/>
              <a:t>of</a:t>
            </a:r>
            <a:r>
              <a:rPr lang="de-DE"/>
              <a:t> </a:t>
            </a:r>
            <a:r>
              <a:rPr lang="de-DE" err="1"/>
              <a:t>bendamustine</a:t>
            </a:r>
            <a:r>
              <a:rPr lang="de-DE"/>
              <a:t> </a:t>
            </a:r>
            <a:r>
              <a:rPr lang="de-DE" err="1"/>
              <a:t>followed</a:t>
            </a:r>
            <a:r>
              <a:rPr lang="de-DE"/>
              <a:t> </a:t>
            </a:r>
            <a:r>
              <a:rPr lang="de-DE" err="1"/>
              <a:t>by</a:t>
            </a:r>
            <a:r>
              <a:rPr lang="de-DE"/>
              <a:t> </a:t>
            </a:r>
            <a:r>
              <a:rPr lang="de-DE" err="1"/>
              <a:t>obinutuzimab</a:t>
            </a:r>
            <a:r>
              <a:rPr lang="de-DE"/>
              <a:t>, </a:t>
            </a:r>
            <a:r>
              <a:rPr lang="de-DE" err="1"/>
              <a:t>acalabrutinib</a:t>
            </a:r>
            <a:r>
              <a:rPr lang="de-DE"/>
              <a:t> </a:t>
            </a:r>
            <a:r>
              <a:rPr lang="de-DE" err="1"/>
              <a:t>and</a:t>
            </a:r>
            <a:r>
              <a:rPr lang="de-DE"/>
              <a:t> </a:t>
            </a:r>
            <a:r>
              <a:rPr lang="de-DE" err="1"/>
              <a:t>venetoclax</a:t>
            </a:r>
            <a:r>
              <a:rPr lang="de-DE"/>
              <a:t> in R/R CLL </a:t>
            </a:r>
          </a:p>
        </p:txBody>
      </p:sp>
      <p:sp>
        <p:nvSpPr>
          <p:cNvPr id="15" name="TextBox 14">
            <a:extLst>
              <a:ext uri="{FF2B5EF4-FFF2-40B4-BE49-F238E27FC236}">
                <a16:creationId xmlns:a16="http://schemas.microsoft.com/office/drawing/2014/main" id="{BD0B7791-6FFF-9347-A587-A32A7B5B5746}"/>
              </a:ext>
            </a:extLst>
          </p:cNvPr>
          <p:cNvSpPr txBox="1"/>
          <p:nvPr/>
        </p:nvSpPr>
        <p:spPr>
          <a:xfrm>
            <a:off x="407225" y="5925795"/>
            <a:ext cx="11368242" cy="276999"/>
          </a:xfrm>
          <a:prstGeom prst="rect">
            <a:avLst/>
          </a:prstGeom>
          <a:solidFill>
            <a:schemeClr val="accent2">
              <a:lumMod val="20000"/>
              <a:lumOff val="80000"/>
            </a:schemeClr>
          </a:solidFill>
          <a:ln>
            <a:noFill/>
          </a:ln>
        </p:spPr>
        <p:txBody>
          <a:bodyPr wrap="square">
            <a:spAutoFit/>
          </a:bodyPr>
          <a:lstStyle/>
          <a:p>
            <a:pPr marL="285750" marR="0" lvl="0" indent="-285750" algn="l" defTabSz="914400" rtl="0" eaLnBrk="1" fontAlgn="auto" latinLnBrk="0" hangingPunct="1">
              <a:lnSpc>
                <a:spcPct val="100000"/>
              </a:lnSpc>
              <a:spcBef>
                <a:spcPts val="0"/>
              </a:spcBef>
              <a:spcAft>
                <a:spcPts val="0"/>
              </a:spcAft>
              <a:buClr>
                <a:srgbClr val="F47A20"/>
              </a:buClr>
              <a:buSzTx/>
              <a:buFont typeface="Arial" panose="020B0604020202020204" pitchFamily="34" charset="0"/>
              <a:buChar char="•"/>
              <a:tabLst/>
              <a:defRPr/>
            </a:pPr>
            <a:r>
              <a:rPr kumimoji="0" lang="en-US" sz="1200" b="1" i="0" u="none" strike="noStrike" kern="1200" cap="none" spc="0" normalizeH="0" baseline="0" noProof="0">
                <a:ln>
                  <a:noFill/>
                </a:ln>
                <a:solidFill>
                  <a:srgbClr val="4E4F4E"/>
                </a:solidFill>
                <a:effectLst/>
                <a:uLnTx/>
                <a:uFillTx/>
                <a:latin typeface="Arial" panose="020B0604020202020204"/>
                <a:ea typeface="+mn-ea"/>
                <a:cs typeface="+mn-cs"/>
              </a:rPr>
              <a:t>Primary endpoint</a:t>
            </a:r>
            <a:r>
              <a:rPr kumimoji="0" lang="en-US" sz="1200" b="0" i="0" u="none" strike="noStrike" kern="1200" cap="none" spc="0" normalizeH="0" baseline="0" noProof="0">
                <a:ln>
                  <a:noFill/>
                </a:ln>
                <a:solidFill>
                  <a:srgbClr val="4E4F4E"/>
                </a:solidFill>
                <a:effectLst/>
                <a:uLnTx/>
                <a:uFillTx/>
                <a:latin typeface="Arial" panose="020B0604020202020204"/>
                <a:ea typeface="+mn-ea"/>
                <a:cs typeface="+mn-cs"/>
              </a:rPr>
              <a:t>: uMRD at the end of the 6 cycles of induction treatment</a:t>
            </a:r>
            <a:endParaRPr kumimoji="0" lang="en-US" sz="1200" b="1" i="0" u="none" strike="noStrike" kern="1200" cap="none" spc="0" normalizeH="0" baseline="0" noProof="0">
              <a:ln>
                <a:noFill/>
              </a:ln>
              <a:solidFill>
                <a:srgbClr val="4E4F4E"/>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CC0C2399-3456-AB4F-9BF9-1622026B8BC5}"/>
              </a:ext>
            </a:extLst>
          </p:cNvPr>
          <p:cNvSpPr txBox="1"/>
          <p:nvPr/>
        </p:nvSpPr>
        <p:spPr>
          <a:xfrm>
            <a:off x="4280493" y="2039550"/>
            <a:ext cx="997068" cy="215444"/>
          </a:xfrm>
          <a:prstGeom prst="rect">
            <a:avLst/>
          </a:prstGeom>
          <a:noFill/>
        </p:spPr>
        <p:txBody>
          <a:bodyPr wrap="none" lIns="0" tIns="0" rIns="0" bIns="0" rtlCol="0">
            <a:spAutoFit/>
          </a:bodyPr>
          <a:lstStyle/>
          <a:p>
            <a:r>
              <a:rPr lang="en-IT" sz="1400" b="1">
                <a:solidFill>
                  <a:schemeClr val="tx2"/>
                </a:solidFill>
              </a:rPr>
              <a:t>INDUCTION</a:t>
            </a:r>
          </a:p>
        </p:txBody>
      </p:sp>
      <p:sp>
        <p:nvSpPr>
          <p:cNvPr id="28" name="TextBox 27">
            <a:extLst>
              <a:ext uri="{FF2B5EF4-FFF2-40B4-BE49-F238E27FC236}">
                <a16:creationId xmlns:a16="http://schemas.microsoft.com/office/drawing/2014/main" id="{9C917084-4D8E-B64B-B959-6D8AA153CBD7}"/>
              </a:ext>
            </a:extLst>
          </p:cNvPr>
          <p:cNvSpPr txBox="1"/>
          <p:nvPr/>
        </p:nvSpPr>
        <p:spPr>
          <a:xfrm>
            <a:off x="2985993" y="2039550"/>
            <a:ext cx="1117294" cy="215444"/>
          </a:xfrm>
          <a:prstGeom prst="rect">
            <a:avLst/>
          </a:prstGeom>
          <a:noFill/>
        </p:spPr>
        <p:txBody>
          <a:bodyPr wrap="none" lIns="0" tIns="0" rIns="0" bIns="0" rtlCol="0">
            <a:spAutoFit/>
          </a:bodyPr>
          <a:lstStyle/>
          <a:p>
            <a:r>
              <a:rPr lang="en-IT" sz="1400" b="1">
                <a:solidFill>
                  <a:schemeClr val="tx2"/>
                </a:solidFill>
              </a:rPr>
              <a:t>DEBULKING </a:t>
            </a:r>
          </a:p>
        </p:txBody>
      </p:sp>
      <p:sp>
        <p:nvSpPr>
          <p:cNvPr id="24" name="Textfeld 23">
            <a:extLst>
              <a:ext uri="{FF2B5EF4-FFF2-40B4-BE49-F238E27FC236}">
                <a16:creationId xmlns:a16="http://schemas.microsoft.com/office/drawing/2014/main" id="{16792A27-30F2-4823-B31E-DE0303D1B97A}"/>
              </a:ext>
            </a:extLst>
          </p:cNvPr>
          <p:cNvSpPr txBox="1"/>
          <p:nvPr/>
        </p:nvSpPr>
        <p:spPr>
          <a:xfrm>
            <a:off x="5454768" y="2039550"/>
            <a:ext cx="2600071" cy="215444"/>
          </a:xfrm>
          <a:prstGeom prst="rect">
            <a:avLst/>
          </a:prstGeom>
          <a:noFill/>
        </p:spPr>
        <p:txBody>
          <a:bodyPr wrap="none" lIns="0" tIns="0" rIns="0" bIns="0" rtlCol="0">
            <a:spAutoFit/>
          </a:bodyPr>
          <a:lstStyle/>
          <a:p>
            <a:r>
              <a:rPr lang="de-DE" sz="1400" b="1">
                <a:solidFill>
                  <a:schemeClr val="tx2"/>
                </a:solidFill>
              </a:rPr>
              <a:t>MAINTENANCE (MRD </a:t>
            </a:r>
            <a:r>
              <a:rPr lang="de-DE" sz="1400" b="1" err="1">
                <a:solidFill>
                  <a:schemeClr val="tx2"/>
                </a:solidFill>
              </a:rPr>
              <a:t>tailored</a:t>
            </a:r>
            <a:r>
              <a:rPr lang="de-DE" sz="1400" b="1">
                <a:solidFill>
                  <a:schemeClr val="tx2"/>
                </a:solidFill>
              </a:rPr>
              <a:t>)</a:t>
            </a:r>
          </a:p>
        </p:txBody>
      </p:sp>
      <p:graphicFrame>
        <p:nvGraphicFramePr>
          <p:cNvPr id="56" name="Table 20">
            <a:extLst>
              <a:ext uri="{FF2B5EF4-FFF2-40B4-BE49-F238E27FC236}">
                <a16:creationId xmlns:a16="http://schemas.microsoft.com/office/drawing/2014/main" id="{697EE483-38E0-5343-9C45-DD1DA3EA292A}"/>
              </a:ext>
            </a:extLst>
          </p:cNvPr>
          <p:cNvGraphicFramePr>
            <a:graphicFrameLocks noGrp="1"/>
          </p:cNvGraphicFramePr>
          <p:nvPr>
            <p:extLst>
              <p:ext uri="{D42A27DB-BD31-4B8C-83A1-F6EECF244321}">
                <p14:modId xmlns:p14="http://schemas.microsoft.com/office/powerpoint/2010/main" val="3673652364"/>
              </p:ext>
            </p:extLst>
          </p:nvPr>
        </p:nvGraphicFramePr>
        <p:xfrm>
          <a:off x="8538677" y="4479588"/>
          <a:ext cx="3107892" cy="1188000"/>
        </p:xfrm>
        <a:graphic>
          <a:graphicData uri="http://schemas.openxmlformats.org/drawingml/2006/table">
            <a:tbl>
              <a:tblPr firstRow="1" bandRow="1">
                <a:tableStyleId>{5C22544A-7EE6-4342-B048-85BDC9FD1C3A}</a:tableStyleId>
              </a:tblPr>
              <a:tblGrid>
                <a:gridCol w="1035964">
                  <a:extLst>
                    <a:ext uri="{9D8B030D-6E8A-4147-A177-3AD203B41FA5}">
                      <a16:colId xmlns:a16="http://schemas.microsoft.com/office/drawing/2014/main" val="3161245277"/>
                    </a:ext>
                  </a:extLst>
                </a:gridCol>
                <a:gridCol w="1035964">
                  <a:extLst>
                    <a:ext uri="{9D8B030D-6E8A-4147-A177-3AD203B41FA5}">
                      <a16:colId xmlns:a16="http://schemas.microsoft.com/office/drawing/2014/main" val="653226819"/>
                    </a:ext>
                  </a:extLst>
                </a:gridCol>
                <a:gridCol w="1035964">
                  <a:extLst>
                    <a:ext uri="{9D8B030D-6E8A-4147-A177-3AD203B41FA5}">
                      <a16:colId xmlns:a16="http://schemas.microsoft.com/office/drawing/2014/main" val="3601719807"/>
                    </a:ext>
                  </a:extLst>
                </a:gridCol>
              </a:tblGrid>
              <a:tr h="248400">
                <a:tc>
                  <a:txBody>
                    <a:bodyPr/>
                    <a:lstStyle/>
                    <a:p>
                      <a:pPr algn="ctr"/>
                      <a:r>
                        <a:rPr lang="en-IT" sz="1000" b="1">
                          <a:solidFill>
                            <a:schemeClr val="bg1"/>
                          </a:solidFill>
                          <a:latin typeface="+mj-lt"/>
                        </a:rPr>
                        <a:t>Obinutuzimab</a:t>
                      </a:r>
                    </a:p>
                  </a:txBody>
                  <a:tcPr anchor="ctr">
                    <a:solidFill>
                      <a:schemeClr val="accent3"/>
                    </a:solidFill>
                  </a:tcPr>
                </a:tc>
                <a:tc>
                  <a:txBody>
                    <a:bodyPr/>
                    <a:lstStyle/>
                    <a:p>
                      <a:pPr algn="ctr"/>
                      <a:r>
                        <a:rPr lang="en-IT" sz="1000" b="1">
                          <a:solidFill>
                            <a:schemeClr val="bg1"/>
                          </a:solidFill>
                          <a:latin typeface="+mj-lt"/>
                        </a:rPr>
                        <a:t>Acalabrutinib</a:t>
                      </a:r>
                    </a:p>
                  </a:txBody>
                  <a:tcPr anchor="ctr">
                    <a:solidFill>
                      <a:schemeClr val="accent2"/>
                    </a:solidFill>
                  </a:tcPr>
                </a:tc>
                <a:tc>
                  <a:txBody>
                    <a:bodyPr/>
                    <a:lstStyle/>
                    <a:p>
                      <a:pPr algn="ctr"/>
                      <a:r>
                        <a:rPr lang="en-IT" sz="1000" b="1">
                          <a:solidFill>
                            <a:schemeClr val="bg1"/>
                          </a:solidFill>
                          <a:latin typeface="+mj-lt"/>
                        </a:rPr>
                        <a:t>Venetoclax </a:t>
                      </a:r>
                    </a:p>
                  </a:txBody>
                  <a:tcPr anchor="ctr">
                    <a:solidFill>
                      <a:schemeClr val="tx2">
                        <a:lumMod val="50000"/>
                        <a:lumOff val="50000"/>
                      </a:schemeClr>
                    </a:solidFill>
                  </a:tcPr>
                </a:tc>
                <a:extLst>
                  <a:ext uri="{0D108BD9-81ED-4DB2-BD59-A6C34878D82A}">
                    <a16:rowId xmlns:a16="http://schemas.microsoft.com/office/drawing/2014/main" val="1232723520"/>
                  </a:ext>
                </a:extLst>
              </a:tr>
              <a:tr h="392400">
                <a:tc>
                  <a:txBody>
                    <a:bodyPr/>
                    <a:lstStyle/>
                    <a:p>
                      <a:pPr algn="ctr"/>
                      <a:r>
                        <a:rPr lang="de-DE" sz="1000" b="0" spc="-5" err="1">
                          <a:solidFill>
                            <a:schemeClr val="tx1"/>
                          </a:solidFill>
                        </a:rPr>
                        <a:t>Cycles</a:t>
                      </a:r>
                      <a:r>
                        <a:rPr lang="de-DE" sz="1000" b="0" spc="-35">
                          <a:solidFill>
                            <a:schemeClr val="tx1"/>
                          </a:solidFill>
                        </a:rPr>
                        <a:t> </a:t>
                      </a:r>
                      <a:r>
                        <a:rPr lang="de-DE" sz="1000" b="0" spc="-5">
                          <a:solidFill>
                            <a:schemeClr val="tx1"/>
                          </a:solidFill>
                        </a:rPr>
                        <a:t>1-8</a:t>
                      </a:r>
                      <a:endParaRPr lang="en-IT" sz="1000" b="0">
                        <a:solidFill>
                          <a:schemeClr val="tx1"/>
                        </a:solidFill>
                      </a:endParaRPr>
                    </a:p>
                  </a:txBody>
                  <a:tcPr anchor="ctr"/>
                </a:tc>
                <a:tc>
                  <a:txBody>
                    <a:bodyPr/>
                    <a:lstStyle/>
                    <a:p>
                      <a:pPr algn="ctr"/>
                      <a:r>
                        <a:rPr lang="de-DE" sz="1000" b="0" spc="-5" err="1">
                          <a:solidFill>
                            <a:schemeClr val="tx1"/>
                          </a:solidFill>
                        </a:rPr>
                        <a:t>Cycles</a:t>
                      </a:r>
                      <a:r>
                        <a:rPr lang="de-DE" sz="1000" b="0" spc="-35">
                          <a:solidFill>
                            <a:schemeClr val="tx1"/>
                          </a:solidFill>
                        </a:rPr>
                        <a:t> </a:t>
                      </a:r>
                      <a:r>
                        <a:rPr lang="de-DE" sz="1000" b="0" spc="-5">
                          <a:solidFill>
                            <a:schemeClr val="tx1"/>
                          </a:solidFill>
                        </a:rPr>
                        <a:t>1-8</a:t>
                      </a:r>
                      <a:endParaRPr lang="en-IT" sz="1000" b="0">
                        <a:solidFill>
                          <a:schemeClr val="tx1"/>
                        </a:solidFill>
                      </a:endParaRPr>
                    </a:p>
                  </a:txBody>
                  <a:tcPr anchor="ctr"/>
                </a:tc>
                <a:tc>
                  <a:txBody>
                    <a:bodyPr/>
                    <a:lstStyle/>
                    <a:p>
                      <a:pPr algn="ctr"/>
                      <a:r>
                        <a:rPr lang="de-DE" sz="1000" b="0" spc="-5" err="1">
                          <a:solidFill>
                            <a:schemeClr val="tx1"/>
                          </a:solidFill>
                        </a:rPr>
                        <a:t>Cycles</a:t>
                      </a:r>
                      <a:r>
                        <a:rPr lang="de-DE" sz="1000" b="0" spc="-35">
                          <a:solidFill>
                            <a:schemeClr val="tx1"/>
                          </a:solidFill>
                        </a:rPr>
                        <a:t> </a:t>
                      </a:r>
                      <a:r>
                        <a:rPr lang="de-DE" sz="1000" b="0" spc="-5">
                          <a:solidFill>
                            <a:schemeClr val="tx1"/>
                          </a:solidFill>
                        </a:rPr>
                        <a:t>1-8</a:t>
                      </a:r>
                      <a:endParaRPr lang="en-IT" sz="1000" b="0">
                        <a:solidFill>
                          <a:schemeClr val="tx1"/>
                        </a:solidFill>
                      </a:endParaRPr>
                    </a:p>
                  </a:txBody>
                  <a:tcPr anchor="ctr"/>
                </a:tc>
                <a:extLst>
                  <a:ext uri="{0D108BD9-81ED-4DB2-BD59-A6C34878D82A}">
                    <a16:rowId xmlns:a16="http://schemas.microsoft.com/office/drawing/2014/main" val="202727207"/>
                  </a:ext>
                </a:extLst>
              </a:tr>
              <a:tr h="547200">
                <a:tc>
                  <a:txBody>
                    <a:bodyPr/>
                    <a:lstStyle/>
                    <a:p>
                      <a:pPr marL="7938" indent="0" algn="ctr">
                        <a:lnSpc>
                          <a:spcPts val="1215"/>
                        </a:lnSpc>
                        <a:tabLst/>
                      </a:pPr>
                      <a:r>
                        <a:rPr lang="de-DE" sz="1000" b="0" spc="-5">
                          <a:solidFill>
                            <a:schemeClr val="tx1"/>
                          </a:solidFill>
                        </a:rPr>
                        <a:t>Day</a:t>
                      </a:r>
                      <a:r>
                        <a:rPr lang="de-DE" sz="1000" b="0" spc="-20">
                          <a:solidFill>
                            <a:schemeClr val="tx1"/>
                          </a:solidFill>
                        </a:rPr>
                        <a:t> </a:t>
                      </a:r>
                      <a:r>
                        <a:rPr lang="de-DE" sz="1000" b="0" spc="-5">
                          <a:solidFill>
                            <a:schemeClr val="tx1"/>
                          </a:solidFill>
                        </a:rPr>
                        <a:t>1:</a:t>
                      </a:r>
                      <a:r>
                        <a:rPr lang="de-DE" sz="1000" b="0" spc="-10">
                          <a:solidFill>
                            <a:schemeClr val="tx1"/>
                          </a:solidFill>
                        </a:rPr>
                        <a:t> </a:t>
                      </a:r>
                      <a:br>
                        <a:rPr lang="de-DE" sz="1000" b="0" spc="-10">
                          <a:solidFill>
                            <a:schemeClr val="tx1"/>
                          </a:solidFill>
                        </a:rPr>
                      </a:br>
                      <a:r>
                        <a:rPr lang="de-DE" sz="1000" b="0" spc="-5">
                          <a:solidFill>
                            <a:schemeClr val="tx1"/>
                          </a:solidFill>
                        </a:rPr>
                        <a:t>1000</a:t>
                      </a:r>
                      <a:r>
                        <a:rPr lang="de-DE" sz="1000" b="0" spc="-15">
                          <a:solidFill>
                            <a:schemeClr val="tx1"/>
                          </a:solidFill>
                        </a:rPr>
                        <a:t> </a:t>
                      </a:r>
                      <a:r>
                        <a:rPr lang="de-DE" sz="1000" b="0" spc="-5">
                          <a:solidFill>
                            <a:schemeClr val="tx1"/>
                          </a:solidFill>
                        </a:rPr>
                        <a:t>mg</a:t>
                      </a:r>
                      <a:r>
                        <a:rPr lang="de-DE" sz="1000" b="0" spc="-10">
                          <a:solidFill>
                            <a:schemeClr val="tx1"/>
                          </a:solidFill>
                        </a:rPr>
                        <a:t> </a:t>
                      </a:r>
                      <a:r>
                        <a:rPr lang="de-DE" sz="1000" b="0" spc="-5" err="1">
                          <a:solidFill>
                            <a:schemeClr val="tx1"/>
                          </a:solidFill>
                        </a:rPr>
                        <a:t>i.v.</a:t>
                      </a:r>
                      <a:endParaRPr lang="de-DE" sz="1000" b="0">
                        <a:solidFill>
                          <a:schemeClr val="tx1"/>
                        </a:solidFill>
                        <a:latin typeface="+mn-lt"/>
                        <a:cs typeface="Arial"/>
                      </a:endParaRPr>
                    </a:p>
                  </a:txBody>
                  <a:tcPr marL="36000" marR="36000" anchor="ctr"/>
                </a:tc>
                <a:tc>
                  <a:txBody>
                    <a:bodyPr/>
                    <a:lstStyle/>
                    <a:p>
                      <a:pPr marL="7938" indent="0" algn="ctr">
                        <a:lnSpc>
                          <a:spcPct val="100000"/>
                        </a:lnSpc>
                        <a:spcBef>
                          <a:spcPts val="640"/>
                        </a:spcBef>
                        <a:tabLst/>
                      </a:pPr>
                      <a:r>
                        <a:rPr lang="de-DE" sz="1000" b="0" spc="-5">
                          <a:solidFill>
                            <a:schemeClr val="tx1"/>
                          </a:solidFill>
                        </a:rPr>
                        <a:t>Day</a:t>
                      </a:r>
                      <a:r>
                        <a:rPr lang="de-DE" sz="1000" b="0" spc="-15">
                          <a:solidFill>
                            <a:schemeClr val="tx1"/>
                          </a:solidFill>
                        </a:rPr>
                        <a:t> </a:t>
                      </a:r>
                      <a:r>
                        <a:rPr lang="de-DE" sz="1000" b="0" spc="-5">
                          <a:solidFill>
                            <a:schemeClr val="tx1"/>
                          </a:solidFill>
                        </a:rPr>
                        <a:t>1-84:</a:t>
                      </a:r>
                      <a:r>
                        <a:rPr lang="de-DE" sz="1000" b="0" spc="-10">
                          <a:solidFill>
                            <a:schemeClr val="tx1"/>
                          </a:solidFill>
                        </a:rPr>
                        <a:t> </a:t>
                      </a:r>
                      <a:r>
                        <a:rPr lang="de-DE" sz="1000" b="0" spc="-5">
                          <a:solidFill>
                            <a:schemeClr val="tx1"/>
                          </a:solidFill>
                        </a:rPr>
                        <a:t>100 mg</a:t>
                      </a:r>
                      <a:r>
                        <a:rPr lang="de-DE" sz="1000" b="0" spc="-10">
                          <a:solidFill>
                            <a:schemeClr val="tx1"/>
                          </a:solidFill>
                        </a:rPr>
                        <a:t> </a:t>
                      </a:r>
                      <a:r>
                        <a:rPr lang="de-DE" sz="1000" b="0" spc="-5" err="1">
                          <a:solidFill>
                            <a:schemeClr val="tx1"/>
                          </a:solidFill>
                        </a:rPr>
                        <a:t>bid</a:t>
                      </a:r>
                      <a:r>
                        <a:rPr lang="de-DE" sz="1000" b="0" spc="-15">
                          <a:solidFill>
                            <a:schemeClr val="tx1"/>
                          </a:solidFill>
                        </a:rPr>
                        <a:t> </a:t>
                      </a:r>
                      <a:r>
                        <a:rPr lang="de-DE" sz="1000" b="0" spc="-5">
                          <a:solidFill>
                            <a:schemeClr val="tx1"/>
                          </a:solidFill>
                        </a:rPr>
                        <a:t>PO</a:t>
                      </a:r>
                      <a:endParaRPr lang="de-DE" sz="1000" b="0">
                        <a:solidFill>
                          <a:schemeClr val="tx1"/>
                        </a:solidFill>
                        <a:latin typeface="+mn-lt"/>
                        <a:cs typeface="Arial"/>
                      </a:endParaRPr>
                    </a:p>
                  </a:txBody>
                  <a:tcPr marL="36000" marR="36000" anchor="ctr"/>
                </a:tc>
                <a:tc>
                  <a:txBody>
                    <a:bodyPr/>
                    <a:lstStyle/>
                    <a:p>
                      <a:pPr marL="7938" indent="0" algn="ctr">
                        <a:lnSpc>
                          <a:spcPts val="1260"/>
                        </a:lnSpc>
                        <a:spcBef>
                          <a:spcPts val="565"/>
                        </a:spcBef>
                        <a:tabLst/>
                      </a:pPr>
                      <a:r>
                        <a:rPr lang="de-DE" sz="1000" b="0" spc="-5">
                          <a:solidFill>
                            <a:schemeClr val="tx1"/>
                          </a:solidFill>
                        </a:rPr>
                        <a:t>Day</a:t>
                      </a:r>
                      <a:r>
                        <a:rPr lang="de-DE" sz="1000" b="0" spc="-20">
                          <a:solidFill>
                            <a:schemeClr val="tx1"/>
                          </a:solidFill>
                        </a:rPr>
                        <a:t> </a:t>
                      </a:r>
                      <a:r>
                        <a:rPr lang="de-DE" sz="1000" b="0" spc="-5">
                          <a:solidFill>
                            <a:schemeClr val="tx1"/>
                          </a:solidFill>
                        </a:rPr>
                        <a:t>1-84:</a:t>
                      </a:r>
                      <a:r>
                        <a:rPr lang="de-DE" sz="1000" b="0" spc="-15">
                          <a:solidFill>
                            <a:schemeClr val="tx1"/>
                          </a:solidFill>
                        </a:rPr>
                        <a:t> </a:t>
                      </a:r>
                      <a:r>
                        <a:rPr lang="de-DE" sz="1000" b="0" spc="-5">
                          <a:solidFill>
                            <a:schemeClr val="tx1"/>
                          </a:solidFill>
                        </a:rPr>
                        <a:t>400</a:t>
                      </a:r>
                      <a:r>
                        <a:rPr lang="de-DE" sz="1000" b="0" spc="-10">
                          <a:solidFill>
                            <a:schemeClr val="tx1"/>
                          </a:solidFill>
                        </a:rPr>
                        <a:t> </a:t>
                      </a:r>
                      <a:r>
                        <a:rPr lang="de-DE" sz="1000" b="0" spc="-5">
                          <a:solidFill>
                            <a:schemeClr val="tx1"/>
                          </a:solidFill>
                        </a:rPr>
                        <a:t>mg</a:t>
                      </a:r>
                      <a:r>
                        <a:rPr lang="de-DE" sz="1000" b="0" spc="-15">
                          <a:solidFill>
                            <a:schemeClr val="tx1"/>
                          </a:solidFill>
                        </a:rPr>
                        <a:t> </a:t>
                      </a:r>
                      <a:r>
                        <a:rPr lang="de-DE" sz="1000" b="0" spc="-5">
                          <a:solidFill>
                            <a:schemeClr val="tx1"/>
                          </a:solidFill>
                        </a:rPr>
                        <a:t>PO</a:t>
                      </a:r>
                      <a:endParaRPr lang="de-DE" sz="1000" b="0">
                        <a:solidFill>
                          <a:schemeClr val="tx1"/>
                        </a:solidFill>
                        <a:latin typeface="+mn-lt"/>
                        <a:cs typeface="Arial"/>
                      </a:endParaRPr>
                    </a:p>
                  </a:txBody>
                  <a:tcPr marL="36000" marR="36000" anchor="ctr"/>
                </a:tc>
                <a:extLst>
                  <a:ext uri="{0D108BD9-81ED-4DB2-BD59-A6C34878D82A}">
                    <a16:rowId xmlns:a16="http://schemas.microsoft.com/office/drawing/2014/main" val="93302527"/>
                  </a:ext>
                </a:extLst>
              </a:tr>
            </a:tbl>
          </a:graphicData>
        </a:graphic>
      </p:graphicFrame>
      <p:graphicFrame>
        <p:nvGraphicFramePr>
          <p:cNvPr id="57" name="Table 20">
            <a:extLst>
              <a:ext uri="{FF2B5EF4-FFF2-40B4-BE49-F238E27FC236}">
                <a16:creationId xmlns:a16="http://schemas.microsoft.com/office/drawing/2014/main" id="{3B2B8C69-4C1E-FC49-835A-E475C882CDEC}"/>
              </a:ext>
            </a:extLst>
          </p:cNvPr>
          <p:cNvGraphicFramePr>
            <a:graphicFrameLocks noGrp="1"/>
          </p:cNvGraphicFramePr>
          <p:nvPr>
            <p:extLst>
              <p:ext uri="{D42A27DB-BD31-4B8C-83A1-F6EECF244321}">
                <p14:modId xmlns:p14="http://schemas.microsoft.com/office/powerpoint/2010/main" val="4273999190"/>
              </p:ext>
            </p:extLst>
          </p:nvPr>
        </p:nvGraphicFramePr>
        <p:xfrm>
          <a:off x="483231" y="4479588"/>
          <a:ext cx="2274692" cy="1187280"/>
        </p:xfrm>
        <a:graphic>
          <a:graphicData uri="http://schemas.openxmlformats.org/drawingml/2006/table">
            <a:tbl>
              <a:tblPr firstRow="1" bandRow="1">
                <a:tableStyleId>{5C22544A-7EE6-4342-B048-85BDC9FD1C3A}</a:tableStyleId>
              </a:tblPr>
              <a:tblGrid>
                <a:gridCol w="2274692">
                  <a:extLst>
                    <a:ext uri="{9D8B030D-6E8A-4147-A177-3AD203B41FA5}">
                      <a16:colId xmlns:a16="http://schemas.microsoft.com/office/drawing/2014/main" val="3161245277"/>
                    </a:ext>
                  </a:extLst>
                </a:gridCol>
              </a:tblGrid>
              <a:tr h="194746">
                <a:tc>
                  <a:txBody>
                    <a:bodyPr/>
                    <a:lstStyle/>
                    <a:p>
                      <a:pPr algn="ctr"/>
                      <a:r>
                        <a:rPr lang="en-IT" sz="1000" b="1">
                          <a:solidFill>
                            <a:schemeClr val="bg1"/>
                          </a:solidFill>
                          <a:latin typeface="+mj-lt"/>
                        </a:rPr>
                        <a:t>Bendamustine</a:t>
                      </a:r>
                    </a:p>
                  </a:txBody>
                  <a:tcPr anchor="ctr">
                    <a:solidFill>
                      <a:schemeClr val="tx2"/>
                    </a:solidFill>
                  </a:tcPr>
                </a:tc>
                <a:extLst>
                  <a:ext uri="{0D108BD9-81ED-4DB2-BD59-A6C34878D82A}">
                    <a16:rowId xmlns:a16="http://schemas.microsoft.com/office/drawing/2014/main" val="1232723520"/>
                  </a:ext>
                </a:extLst>
              </a:tr>
              <a:tr h="396240">
                <a:tc>
                  <a:txBody>
                    <a:bodyPr/>
                    <a:lstStyle/>
                    <a:p>
                      <a:pPr algn="ctr"/>
                      <a:r>
                        <a:rPr lang="en-GB" sz="1000" b="0">
                          <a:solidFill>
                            <a:schemeClr val="tx1"/>
                          </a:solidFill>
                        </a:rPr>
                        <a:t>C</a:t>
                      </a:r>
                      <a:r>
                        <a:rPr lang="en-IT" sz="1000" b="0">
                          <a:solidFill>
                            <a:schemeClr val="tx1"/>
                          </a:solidFill>
                        </a:rPr>
                        <a:t>ycles 1-2</a:t>
                      </a:r>
                    </a:p>
                  </a:txBody>
                  <a:tcPr anchor="ctr"/>
                </a:tc>
                <a:extLst>
                  <a:ext uri="{0D108BD9-81ED-4DB2-BD59-A6C34878D82A}">
                    <a16:rowId xmlns:a16="http://schemas.microsoft.com/office/drawing/2014/main" val="202727207"/>
                  </a:ext>
                </a:extLst>
              </a:tr>
              <a:tr h="547200">
                <a:tc>
                  <a:txBody>
                    <a:bodyPr/>
                    <a:lstStyle/>
                    <a:p>
                      <a:pPr algn="ctr"/>
                      <a:r>
                        <a:rPr lang="en-IT" sz="1000" b="0">
                          <a:solidFill>
                            <a:schemeClr val="tx1"/>
                          </a:solidFill>
                        </a:rPr>
                        <a:t>Days 1&amp;2</a:t>
                      </a:r>
                      <a:r>
                        <a:rPr lang="de-DE" sz="1000" b="0">
                          <a:solidFill>
                            <a:schemeClr val="tx1"/>
                          </a:solidFill>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IT" sz="1000" b="0">
                          <a:solidFill>
                            <a:schemeClr val="tx1"/>
                          </a:solidFill>
                        </a:rPr>
                        <a:t>70 mg/m</a:t>
                      </a:r>
                      <a:r>
                        <a:rPr lang="en-IT" sz="1000" b="0" baseline="30000">
                          <a:solidFill>
                            <a:schemeClr val="tx1"/>
                          </a:solidFill>
                        </a:rPr>
                        <a:t>2 </a:t>
                      </a:r>
                    </a:p>
                  </a:txBody>
                  <a:tcPr anchor="ctr"/>
                </a:tc>
                <a:extLst>
                  <a:ext uri="{0D108BD9-81ED-4DB2-BD59-A6C34878D82A}">
                    <a16:rowId xmlns:a16="http://schemas.microsoft.com/office/drawing/2014/main" val="93302527"/>
                  </a:ext>
                </a:extLst>
              </a:tr>
            </a:tbl>
          </a:graphicData>
        </a:graphic>
      </p:graphicFrame>
      <p:sp>
        <p:nvSpPr>
          <p:cNvPr id="18" name="Arrow: Chevron 2">
            <a:extLst>
              <a:ext uri="{FF2B5EF4-FFF2-40B4-BE49-F238E27FC236}">
                <a16:creationId xmlns:a16="http://schemas.microsoft.com/office/drawing/2014/main" id="{28EE6CE3-2466-4F79-B964-F0DE63867D52}"/>
              </a:ext>
            </a:extLst>
          </p:cNvPr>
          <p:cNvSpPr/>
          <p:nvPr/>
        </p:nvSpPr>
        <p:spPr>
          <a:xfrm>
            <a:off x="5433429" y="2366456"/>
            <a:ext cx="2643345" cy="1218523"/>
          </a:xfrm>
          <a:prstGeom prst="chevron">
            <a:avLst>
              <a:gd name="adj" fmla="val 48930"/>
            </a:avLst>
          </a:prstGeom>
          <a:solidFill>
            <a:schemeClr val="tx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1" name="Arrow: Chevron 2">
            <a:extLst>
              <a:ext uri="{FF2B5EF4-FFF2-40B4-BE49-F238E27FC236}">
                <a16:creationId xmlns:a16="http://schemas.microsoft.com/office/drawing/2014/main" id="{643CB297-445A-4D1F-81AC-BE2C2FDA2851}"/>
              </a:ext>
            </a:extLst>
          </p:cNvPr>
          <p:cNvSpPr/>
          <p:nvPr/>
        </p:nvSpPr>
        <p:spPr>
          <a:xfrm>
            <a:off x="3637825" y="2366456"/>
            <a:ext cx="2371581" cy="1218523"/>
          </a:xfrm>
          <a:prstGeom prst="chevron">
            <a:avLst>
              <a:gd name="adj" fmla="val 49235"/>
            </a:avLst>
          </a:pr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2" name="Arrow: Chevron 2">
            <a:extLst>
              <a:ext uri="{FF2B5EF4-FFF2-40B4-BE49-F238E27FC236}">
                <a16:creationId xmlns:a16="http://schemas.microsoft.com/office/drawing/2014/main" id="{B1A124FE-1F7F-4673-A05C-EE85A1909C7E}"/>
              </a:ext>
            </a:extLst>
          </p:cNvPr>
          <p:cNvSpPr/>
          <p:nvPr/>
        </p:nvSpPr>
        <p:spPr>
          <a:xfrm>
            <a:off x="3096382" y="2366456"/>
            <a:ext cx="1117421" cy="1218523"/>
          </a:xfrm>
          <a:prstGeom prst="chevron">
            <a:avLst>
              <a:gd name="adj" fmla="val 53913"/>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7" name="Textfeld 26">
            <a:extLst>
              <a:ext uri="{FF2B5EF4-FFF2-40B4-BE49-F238E27FC236}">
                <a16:creationId xmlns:a16="http://schemas.microsoft.com/office/drawing/2014/main" id="{706C4A36-D4E2-4888-BDD8-E4CF48558FE3}"/>
              </a:ext>
            </a:extLst>
          </p:cNvPr>
          <p:cNvSpPr txBox="1"/>
          <p:nvPr/>
        </p:nvSpPr>
        <p:spPr>
          <a:xfrm>
            <a:off x="3171819" y="2322854"/>
            <a:ext cx="2034531" cy="246221"/>
          </a:xfrm>
          <a:prstGeom prst="rect">
            <a:avLst/>
          </a:prstGeom>
          <a:noFill/>
        </p:spPr>
        <p:txBody>
          <a:bodyPr wrap="none" rtlCol="0">
            <a:spAutoFit/>
          </a:bodyPr>
          <a:lstStyle/>
          <a:p>
            <a:r>
              <a:rPr lang="de-DE" sz="1000" b="1">
                <a:solidFill>
                  <a:schemeClr val="tx2"/>
                </a:solidFill>
              </a:rPr>
              <a:t>Bendamustine</a:t>
            </a:r>
            <a:r>
              <a:rPr lang="de-DE" sz="1000"/>
              <a:t>  </a:t>
            </a:r>
            <a:r>
              <a:rPr lang="de-DE" sz="1000" b="1" err="1">
                <a:solidFill>
                  <a:schemeClr val="accent3"/>
                </a:solidFill>
              </a:rPr>
              <a:t>Obinutuzumab</a:t>
            </a:r>
            <a:endParaRPr lang="de-DE" sz="1000" b="1">
              <a:solidFill>
                <a:schemeClr val="accent3"/>
              </a:solidFill>
            </a:endParaRPr>
          </a:p>
        </p:txBody>
      </p:sp>
      <p:cxnSp>
        <p:nvCxnSpPr>
          <p:cNvPr id="31" name="Gerade Verbindung mit Pfeil 30">
            <a:extLst>
              <a:ext uri="{FF2B5EF4-FFF2-40B4-BE49-F238E27FC236}">
                <a16:creationId xmlns:a16="http://schemas.microsoft.com/office/drawing/2014/main" id="{DDB8DE3E-B10B-414E-ABEC-C4356C313C28}"/>
              </a:ext>
            </a:extLst>
          </p:cNvPr>
          <p:cNvCxnSpPr>
            <a:cxnSpLocks/>
          </p:cNvCxnSpPr>
          <p:nvPr/>
        </p:nvCxnSpPr>
        <p:spPr>
          <a:xfrm>
            <a:off x="4614582" y="3096980"/>
            <a:ext cx="2945970" cy="2800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Gerade Verbindung mit Pfeil 31">
            <a:extLst>
              <a:ext uri="{FF2B5EF4-FFF2-40B4-BE49-F238E27FC236}">
                <a16:creationId xmlns:a16="http://schemas.microsoft.com/office/drawing/2014/main" id="{ACDA58FB-F1F0-4A59-B3A2-4EA4467090F6}"/>
              </a:ext>
            </a:extLst>
          </p:cNvPr>
          <p:cNvCxnSpPr>
            <a:cxnSpLocks/>
          </p:cNvCxnSpPr>
          <p:nvPr/>
        </p:nvCxnSpPr>
        <p:spPr>
          <a:xfrm>
            <a:off x="4664043" y="3096163"/>
            <a:ext cx="2942935" cy="28817"/>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34" name="Gerade Verbindung mit Pfeil 33">
            <a:extLst>
              <a:ext uri="{FF2B5EF4-FFF2-40B4-BE49-F238E27FC236}">
                <a16:creationId xmlns:a16="http://schemas.microsoft.com/office/drawing/2014/main" id="{3E8A8103-2727-4D70-A0A0-90357DCAA215}"/>
              </a:ext>
            </a:extLst>
          </p:cNvPr>
          <p:cNvCxnSpPr>
            <a:cxnSpLocks/>
          </p:cNvCxnSpPr>
          <p:nvPr/>
        </p:nvCxnSpPr>
        <p:spPr>
          <a:xfrm>
            <a:off x="6915684" y="2621134"/>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 name="Gerade Verbindung mit Pfeil 34">
            <a:extLst>
              <a:ext uri="{FF2B5EF4-FFF2-40B4-BE49-F238E27FC236}">
                <a16:creationId xmlns:a16="http://schemas.microsoft.com/office/drawing/2014/main" id="{B5D7388F-7347-4D87-AF98-C56843C72626}"/>
              </a:ext>
            </a:extLst>
          </p:cNvPr>
          <p:cNvCxnSpPr>
            <a:cxnSpLocks/>
          </p:cNvCxnSpPr>
          <p:nvPr/>
        </p:nvCxnSpPr>
        <p:spPr>
          <a:xfrm>
            <a:off x="6131650" y="2621134"/>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 name="Gerade Verbindung mit Pfeil 35">
            <a:extLst>
              <a:ext uri="{FF2B5EF4-FFF2-40B4-BE49-F238E27FC236}">
                <a16:creationId xmlns:a16="http://schemas.microsoft.com/office/drawing/2014/main" id="{390D78D1-9713-416D-84D1-DD41057E3A8C}"/>
              </a:ext>
            </a:extLst>
          </p:cNvPr>
          <p:cNvCxnSpPr>
            <a:cxnSpLocks/>
          </p:cNvCxnSpPr>
          <p:nvPr/>
        </p:nvCxnSpPr>
        <p:spPr>
          <a:xfrm>
            <a:off x="5673096" y="2617223"/>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Gerade Verbindung mit Pfeil 36">
            <a:extLst>
              <a:ext uri="{FF2B5EF4-FFF2-40B4-BE49-F238E27FC236}">
                <a16:creationId xmlns:a16="http://schemas.microsoft.com/office/drawing/2014/main" id="{9E6EAB87-1E70-4D7F-8FDA-EF6E791FE97D}"/>
              </a:ext>
            </a:extLst>
          </p:cNvPr>
          <p:cNvCxnSpPr>
            <a:cxnSpLocks/>
          </p:cNvCxnSpPr>
          <p:nvPr/>
        </p:nvCxnSpPr>
        <p:spPr>
          <a:xfrm>
            <a:off x="5425056" y="2617018"/>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Gerade Verbindung mit Pfeil 37">
            <a:extLst>
              <a:ext uri="{FF2B5EF4-FFF2-40B4-BE49-F238E27FC236}">
                <a16:creationId xmlns:a16="http://schemas.microsoft.com/office/drawing/2014/main" id="{ECDF4904-7BDB-4B79-B0F0-1B4FD95A6AB4}"/>
              </a:ext>
            </a:extLst>
          </p:cNvPr>
          <p:cNvCxnSpPr>
            <a:cxnSpLocks/>
          </p:cNvCxnSpPr>
          <p:nvPr/>
        </p:nvCxnSpPr>
        <p:spPr>
          <a:xfrm>
            <a:off x="5147261" y="2613106"/>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Gerade Verbindung mit Pfeil 38">
            <a:extLst>
              <a:ext uri="{FF2B5EF4-FFF2-40B4-BE49-F238E27FC236}">
                <a16:creationId xmlns:a16="http://schemas.microsoft.com/office/drawing/2014/main" id="{1763B3D3-3A49-4ECC-A9B0-CD64D727D09E}"/>
              </a:ext>
            </a:extLst>
          </p:cNvPr>
          <p:cNvCxnSpPr>
            <a:cxnSpLocks/>
          </p:cNvCxnSpPr>
          <p:nvPr/>
        </p:nvCxnSpPr>
        <p:spPr>
          <a:xfrm>
            <a:off x="4893777" y="2601371"/>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Gerade Verbindung mit Pfeil 39">
            <a:extLst>
              <a:ext uri="{FF2B5EF4-FFF2-40B4-BE49-F238E27FC236}">
                <a16:creationId xmlns:a16="http://schemas.microsoft.com/office/drawing/2014/main" id="{C9F84ADE-E355-46B2-8F98-B6CEF9AD0ED0}"/>
              </a:ext>
            </a:extLst>
          </p:cNvPr>
          <p:cNvCxnSpPr>
            <a:cxnSpLocks/>
          </p:cNvCxnSpPr>
          <p:nvPr/>
        </p:nvCxnSpPr>
        <p:spPr>
          <a:xfrm>
            <a:off x="4614582" y="2601371"/>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Gerade Verbindung mit Pfeil 40">
            <a:extLst>
              <a:ext uri="{FF2B5EF4-FFF2-40B4-BE49-F238E27FC236}">
                <a16:creationId xmlns:a16="http://schemas.microsoft.com/office/drawing/2014/main" id="{B312262B-AB50-405B-929F-96EC2B5F4E2E}"/>
              </a:ext>
            </a:extLst>
          </p:cNvPr>
          <p:cNvCxnSpPr>
            <a:cxnSpLocks/>
          </p:cNvCxnSpPr>
          <p:nvPr/>
        </p:nvCxnSpPr>
        <p:spPr>
          <a:xfrm>
            <a:off x="4460496" y="2597459"/>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Gerade Verbindung mit Pfeil 41">
            <a:extLst>
              <a:ext uri="{FF2B5EF4-FFF2-40B4-BE49-F238E27FC236}">
                <a16:creationId xmlns:a16="http://schemas.microsoft.com/office/drawing/2014/main" id="{8FCDD524-58A3-4818-9A74-4C03B1F20BF2}"/>
              </a:ext>
            </a:extLst>
          </p:cNvPr>
          <p:cNvCxnSpPr>
            <a:cxnSpLocks/>
          </p:cNvCxnSpPr>
          <p:nvPr/>
        </p:nvCxnSpPr>
        <p:spPr>
          <a:xfrm>
            <a:off x="4396066" y="2597459"/>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3" name="Gerade Verbindung mit Pfeil 42">
            <a:extLst>
              <a:ext uri="{FF2B5EF4-FFF2-40B4-BE49-F238E27FC236}">
                <a16:creationId xmlns:a16="http://schemas.microsoft.com/office/drawing/2014/main" id="{AFF11C2D-9A9D-4DFE-ABDC-2986256EBCC4}"/>
              </a:ext>
            </a:extLst>
          </p:cNvPr>
          <p:cNvCxnSpPr>
            <a:cxnSpLocks/>
          </p:cNvCxnSpPr>
          <p:nvPr/>
        </p:nvCxnSpPr>
        <p:spPr>
          <a:xfrm>
            <a:off x="4326255" y="2702306"/>
            <a:ext cx="0" cy="37224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 name="Gerade Verbindung mit Pfeil 43">
            <a:extLst>
              <a:ext uri="{FF2B5EF4-FFF2-40B4-BE49-F238E27FC236}">
                <a16:creationId xmlns:a16="http://schemas.microsoft.com/office/drawing/2014/main" id="{4F0AE24B-7D96-4FC2-9196-DE674B636084}"/>
              </a:ext>
            </a:extLst>
          </p:cNvPr>
          <p:cNvCxnSpPr>
            <a:cxnSpLocks/>
          </p:cNvCxnSpPr>
          <p:nvPr/>
        </p:nvCxnSpPr>
        <p:spPr>
          <a:xfrm>
            <a:off x="4277982" y="2920371"/>
            <a:ext cx="0" cy="1383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5" name="Gerade Verbindung mit Pfeil 44">
            <a:extLst>
              <a:ext uri="{FF2B5EF4-FFF2-40B4-BE49-F238E27FC236}">
                <a16:creationId xmlns:a16="http://schemas.microsoft.com/office/drawing/2014/main" id="{09551C24-BE04-46B8-956B-461493B35854}"/>
              </a:ext>
            </a:extLst>
          </p:cNvPr>
          <p:cNvCxnSpPr>
            <a:cxnSpLocks/>
          </p:cNvCxnSpPr>
          <p:nvPr/>
        </p:nvCxnSpPr>
        <p:spPr>
          <a:xfrm>
            <a:off x="4066121" y="2843727"/>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6" name="Gerade Verbindung mit Pfeil 45">
            <a:extLst>
              <a:ext uri="{FF2B5EF4-FFF2-40B4-BE49-F238E27FC236}">
                <a16:creationId xmlns:a16="http://schemas.microsoft.com/office/drawing/2014/main" id="{76895F0D-F5C0-44CD-9822-7B91FEC04D29}"/>
              </a:ext>
            </a:extLst>
          </p:cNvPr>
          <p:cNvCxnSpPr>
            <a:cxnSpLocks/>
          </p:cNvCxnSpPr>
          <p:nvPr/>
        </p:nvCxnSpPr>
        <p:spPr>
          <a:xfrm>
            <a:off x="4026921" y="2843727"/>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7" name="Gerade Verbindung mit Pfeil 46">
            <a:extLst>
              <a:ext uri="{FF2B5EF4-FFF2-40B4-BE49-F238E27FC236}">
                <a16:creationId xmlns:a16="http://schemas.microsoft.com/office/drawing/2014/main" id="{219D08B7-1D11-455D-8326-9D76F909EA68}"/>
              </a:ext>
            </a:extLst>
          </p:cNvPr>
          <p:cNvCxnSpPr>
            <a:cxnSpLocks/>
          </p:cNvCxnSpPr>
          <p:nvPr/>
        </p:nvCxnSpPr>
        <p:spPr>
          <a:xfrm>
            <a:off x="3811614" y="2843727"/>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8" name="Gerade Verbindung mit Pfeil 47">
            <a:extLst>
              <a:ext uri="{FF2B5EF4-FFF2-40B4-BE49-F238E27FC236}">
                <a16:creationId xmlns:a16="http://schemas.microsoft.com/office/drawing/2014/main" id="{CE251B64-F970-44E0-B543-985BE66021B0}"/>
              </a:ext>
            </a:extLst>
          </p:cNvPr>
          <p:cNvCxnSpPr>
            <a:cxnSpLocks/>
          </p:cNvCxnSpPr>
          <p:nvPr/>
        </p:nvCxnSpPr>
        <p:spPr>
          <a:xfrm>
            <a:off x="3783373" y="2843727"/>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3" name="Textfeld 52">
            <a:extLst>
              <a:ext uri="{FF2B5EF4-FFF2-40B4-BE49-F238E27FC236}">
                <a16:creationId xmlns:a16="http://schemas.microsoft.com/office/drawing/2014/main" id="{15DC1A45-6EC2-44F0-BE60-289052D95568}"/>
              </a:ext>
            </a:extLst>
          </p:cNvPr>
          <p:cNvSpPr txBox="1"/>
          <p:nvPr/>
        </p:nvSpPr>
        <p:spPr>
          <a:xfrm>
            <a:off x="3964316" y="3157837"/>
            <a:ext cx="1014676" cy="226994"/>
          </a:xfrm>
          <a:prstGeom prst="rect">
            <a:avLst/>
          </a:prstGeom>
          <a:noFill/>
        </p:spPr>
        <p:txBody>
          <a:bodyPr wrap="none" rtlCol="0">
            <a:spAutoFit/>
          </a:bodyPr>
          <a:lstStyle/>
          <a:p>
            <a:r>
              <a:rPr lang="de-DE" sz="1000" b="1" err="1">
                <a:solidFill>
                  <a:schemeClr val="bg2"/>
                </a:solidFill>
              </a:rPr>
              <a:t>Acalabrutinib</a:t>
            </a:r>
            <a:endParaRPr lang="de-DE" sz="1000" b="1">
              <a:solidFill>
                <a:schemeClr val="bg2"/>
              </a:solidFill>
            </a:endParaRPr>
          </a:p>
        </p:txBody>
      </p:sp>
      <p:sp>
        <p:nvSpPr>
          <p:cNvPr id="54" name="Textfeld 53">
            <a:extLst>
              <a:ext uri="{FF2B5EF4-FFF2-40B4-BE49-F238E27FC236}">
                <a16:creationId xmlns:a16="http://schemas.microsoft.com/office/drawing/2014/main" id="{1E8E1D03-1CF2-484B-B500-C860389A42A7}"/>
              </a:ext>
            </a:extLst>
          </p:cNvPr>
          <p:cNvSpPr txBox="1"/>
          <p:nvPr/>
        </p:nvSpPr>
        <p:spPr>
          <a:xfrm>
            <a:off x="4825253" y="3157837"/>
            <a:ext cx="868609" cy="226994"/>
          </a:xfrm>
          <a:prstGeom prst="rect">
            <a:avLst/>
          </a:prstGeom>
          <a:noFill/>
        </p:spPr>
        <p:txBody>
          <a:bodyPr wrap="none" rtlCol="0">
            <a:spAutoFit/>
          </a:bodyPr>
          <a:lstStyle/>
          <a:p>
            <a:r>
              <a:rPr lang="de-DE" sz="1000" b="1" err="1">
                <a:solidFill>
                  <a:schemeClr val="tx2">
                    <a:lumMod val="50000"/>
                    <a:lumOff val="50000"/>
                  </a:schemeClr>
                </a:solidFill>
              </a:rPr>
              <a:t>Venetoclax</a:t>
            </a:r>
            <a:endParaRPr lang="de-DE" sz="1000" b="1">
              <a:solidFill>
                <a:schemeClr val="tx2">
                  <a:lumMod val="50000"/>
                  <a:lumOff val="50000"/>
                </a:schemeClr>
              </a:solidFill>
            </a:endParaRPr>
          </a:p>
        </p:txBody>
      </p:sp>
      <p:grpSp>
        <p:nvGrpSpPr>
          <p:cNvPr id="58" name="Gruppieren 57">
            <a:extLst>
              <a:ext uri="{FF2B5EF4-FFF2-40B4-BE49-F238E27FC236}">
                <a16:creationId xmlns:a16="http://schemas.microsoft.com/office/drawing/2014/main" id="{C32EDAAB-4E35-FA4A-8520-BF90466213CE}"/>
              </a:ext>
            </a:extLst>
          </p:cNvPr>
          <p:cNvGrpSpPr/>
          <p:nvPr/>
        </p:nvGrpSpPr>
        <p:grpSpPr>
          <a:xfrm>
            <a:off x="4910937" y="3141448"/>
            <a:ext cx="2705979" cy="31183"/>
            <a:chOff x="4998813" y="2900354"/>
            <a:chExt cx="2672701" cy="33824"/>
          </a:xfrm>
        </p:grpSpPr>
        <p:cxnSp>
          <p:nvCxnSpPr>
            <p:cNvPr id="59" name="Gerade Verbindung mit Pfeil 58">
              <a:extLst>
                <a:ext uri="{FF2B5EF4-FFF2-40B4-BE49-F238E27FC236}">
                  <a16:creationId xmlns:a16="http://schemas.microsoft.com/office/drawing/2014/main" id="{8F8F2B0A-1E23-9E43-B600-54582C1FAAF3}"/>
                </a:ext>
              </a:extLst>
            </p:cNvPr>
            <p:cNvCxnSpPr>
              <a:cxnSpLocks/>
            </p:cNvCxnSpPr>
            <p:nvPr/>
          </p:nvCxnSpPr>
          <p:spPr>
            <a:xfrm>
              <a:off x="5242090" y="2910959"/>
              <a:ext cx="2429424" cy="23219"/>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0" name="Gerader Verbinder 48">
              <a:extLst>
                <a:ext uri="{FF2B5EF4-FFF2-40B4-BE49-F238E27FC236}">
                  <a16:creationId xmlns:a16="http://schemas.microsoft.com/office/drawing/2014/main" id="{D59E5E9C-6167-4C40-95A9-51873AFCD2CD}"/>
                </a:ext>
              </a:extLst>
            </p:cNvPr>
            <p:cNvCxnSpPr/>
            <p:nvPr/>
          </p:nvCxnSpPr>
          <p:spPr>
            <a:xfrm>
              <a:off x="4998813" y="2932539"/>
              <a:ext cx="35301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Gerader Verbinder 49">
              <a:extLst>
                <a:ext uri="{FF2B5EF4-FFF2-40B4-BE49-F238E27FC236}">
                  <a16:creationId xmlns:a16="http://schemas.microsoft.com/office/drawing/2014/main" id="{E1BAD2F1-5B6B-C749-ABE1-45ED66051AA4}"/>
                </a:ext>
              </a:extLst>
            </p:cNvPr>
            <p:cNvCxnSpPr/>
            <p:nvPr/>
          </p:nvCxnSpPr>
          <p:spPr>
            <a:xfrm>
              <a:off x="5067704" y="2927727"/>
              <a:ext cx="3530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Gerader Verbinder 50">
              <a:extLst>
                <a:ext uri="{FF2B5EF4-FFF2-40B4-BE49-F238E27FC236}">
                  <a16:creationId xmlns:a16="http://schemas.microsoft.com/office/drawing/2014/main" id="{1D616CC8-A062-824B-854D-B0A2D514EC58}"/>
                </a:ext>
              </a:extLst>
            </p:cNvPr>
            <p:cNvCxnSpPr/>
            <p:nvPr/>
          </p:nvCxnSpPr>
          <p:spPr>
            <a:xfrm>
              <a:off x="5110240" y="2916205"/>
              <a:ext cx="3530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Gerader Verbinder 51">
              <a:extLst>
                <a:ext uri="{FF2B5EF4-FFF2-40B4-BE49-F238E27FC236}">
                  <a16:creationId xmlns:a16="http://schemas.microsoft.com/office/drawing/2014/main" id="{8C40242D-C340-0449-A2E9-F902421A2CE9}"/>
                </a:ext>
              </a:extLst>
            </p:cNvPr>
            <p:cNvCxnSpPr/>
            <p:nvPr/>
          </p:nvCxnSpPr>
          <p:spPr>
            <a:xfrm>
              <a:off x="5171077" y="2900354"/>
              <a:ext cx="3530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69" name="Picture 2" descr="Diagram, timeline&#10;&#10;Description automatically generated">
            <a:extLst>
              <a:ext uri="{FF2B5EF4-FFF2-40B4-BE49-F238E27FC236}">
                <a16:creationId xmlns:a16="http://schemas.microsoft.com/office/drawing/2014/main" id="{2BA9E2EB-F96E-B741-B858-A7301740013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41900" y="-2307605"/>
            <a:ext cx="4550723" cy="1659741"/>
          </a:xfrm>
          <a:prstGeom prst="rect">
            <a:avLst/>
          </a:prstGeom>
        </p:spPr>
      </p:pic>
    </p:spTree>
    <p:extLst>
      <p:ext uri="{BB962C8B-B14F-4D97-AF65-F5344CB8AC3E}">
        <p14:creationId xmlns:p14="http://schemas.microsoft.com/office/powerpoint/2010/main" val="420434016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A0AD2A-86E9-194B-BE9B-78EEAE0B1821}"/>
              </a:ext>
            </a:extLst>
          </p:cNvPr>
          <p:cNvSpPr>
            <a:spLocks noGrp="1"/>
          </p:cNvSpPr>
          <p:nvPr>
            <p:ph type="title"/>
          </p:nvPr>
        </p:nvSpPr>
        <p:spPr/>
        <p:txBody>
          <a:bodyPr/>
          <a:lstStyle/>
          <a:p>
            <a:r>
              <a:rPr lang="en-IT"/>
              <a:t>Results: Debulking ORR and AEs </a:t>
            </a:r>
          </a:p>
        </p:txBody>
      </p:sp>
      <p:sp>
        <p:nvSpPr>
          <p:cNvPr id="11" name="Footer Placeholder 5">
            <a:extLst>
              <a:ext uri="{FF2B5EF4-FFF2-40B4-BE49-F238E27FC236}">
                <a16:creationId xmlns:a16="http://schemas.microsoft.com/office/drawing/2014/main" id="{7E9FBBAC-377C-9749-B03F-030E180147C5}"/>
              </a:ext>
            </a:extLst>
          </p:cNvPr>
          <p:cNvSpPr>
            <a:spLocks noGrp="1"/>
          </p:cNvSpPr>
          <p:nvPr>
            <p:ph type="ftr" sz="quarter" idx="11"/>
          </p:nvPr>
        </p:nvSpPr>
        <p:spPr/>
        <p:txBody>
          <a:bodyPr/>
          <a:lstStyle/>
          <a:p>
            <a:r>
              <a:rPr lang="en-US">
                <a:latin typeface="Arial" panose="020B0604020202020204" pitchFamily="34" charset="0"/>
                <a:cs typeface="Arial" panose="020B0604020202020204" pitchFamily="34" charset="0"/>
              </a:rPr>
              <a:t>AE, adverse event; CTC, common terminology criteria; iwCLL, International Workshop on Chronic Lymphocytic Leukemia; ORR, overall response rate; SOC, system organ class; pts, patients.</a:t>
            </a:r>
          </a:p>
          <a:p>
            <a:r>
              <a:rPr lang="en-US" b="1">
                <a:latin typeface="Arial" panose="020B0604020202020204" pitchFamily="34" charset="0"/>
                <a:cs typeface="Arial" panose="020B0604020202020204" pitchFamily="34" charset="0"/>
              </a:rPr>
              <a:t>Cramer P et al. Abstract 034 presented at ICML 2021</a:t>
            </a:r>
          </a:p>
        </p:txBody>
      </p:sp>
      <p:sp>
        <p:nvSpPr>
          <p:cNvPr id="8" name="object 7">
            <a:extLst>
              <a:ext uri="{FF2B5EF4-FFF2-40B4-BE49-F238E27FC236}">
                <a16:creationId xmlns:a16="http://schemas.microsoft.com/office/drawing/2014/main" id="{BA5AF7CD-7A44-4241-9822-9F1AD16CDBE3}"/>
              </a:ext>
            </a:extLst>
          </p:cNvPr>
          <p:cNvSpPr txBox="1"/>
          <p:nvPr/>
        </p:nvSpPr>
        <p:spPr>
          <a:xfrm>
            <a:off x="418694" y="3423439"/>
            <a:ext cx="5532844" cy="2777336"/>
          </a:xfrm>
          <a:prstGeom prst="rect">
            <a:avLst/>
          </a:prstGeom>
          <a:solidFill>
            <a:schemeClr val="tx2">
              <a:alpha val="10000"/>
            </a:schemeClr>
          </a:solidFill>
        </p:spPr>
        <p:txBody>
          <a:bodyPr vert="horz" wrap="square" lIns="108000" tIns="108000" rIns="0" bIns="0" rtlCol="0" anchor="t">
            <a:noAutofit/>
          </a:bodyPr>
          <a:lstStyle/>
          <a:p>
            <a:pPr marL="19050">
              <a:spcBef>
                <a:spcPts val="745"/>
              </a:spcBef>
            </a:pPr>
            <a:r>
              <a:rPr lang="en-GB" sz="1400" b="1" spc="-5">
                <a:uFill>
                  <a:solidFill>
                    <a:srgbClr val="000000"/>
                  </a:solidFill>
                </a:uFill>
                <a:latin typeface="Arial"/>
                <a:cs typeface="Arial"/>
              </a:rPr>
              <a:t>DEBULKING</a:t>
            </a:r>
            <a:r>
              <a:rPr lang="en-GB" sz="1400" b="1" spc="-10">
                <a:uFill>
                  <a:solidFill>
                    <a:srgbClr val="000000"/>
                  </a:solidFill>
                </a:uFill>
                <a:latin typeface="Arial"/>
                <a:cs typeface="Arial"/>
              </a:rPr>
              <a:t> </a:t>
            </a:r>
            <a:r>
              <a:rPr lang="en-GB" sz="1400" b="1" spc="-5">
                <a:uFill>
                  <a:solidFill>
                    <a:srgbClr val="000000"/>
                  </a:solidFill>
                </a:uFill>
                <a:latin typeface="Arial"/>
                <a:cs typeface="Arial"/>
              </a:rPr>
              <a:t>with</a:t>
            </a:r>
            <a:r>
              <a:rPr lang="en-GB" sz="1400" b="1">
                <a:uFill>
                  <a:solidFill>
                    <a:srgbClr val="000000"/>
                  </a:solidFill>
                </a:uFill>
                <a:latin typeface="Arial"/>
                <a:cs typeface="Arial"/>
              </a:rPr>
              <a:t> 2</a:t>
            </a:r>
            <a:r>
              <a:rPr lang="en-GB" sz="1400" b="1" spc="-5">
                <a:uFill>
                  <a:solidFill>
                    <a:srgbClr val="000000"/>
                  </a:solidFill>
                </a:uFill>
                <a:latin typeface="Arial"/>
                <a:cs typeface="Arial"/>
              </a:rPr>
              <a:t> cycles of </a:t>
            </a:r>
            <a:r>
              <a:rPr lang="en-GB" sz="1400" b="1" spc="-5" err="1">
                <a:uFill>
                  <a:solidFill>
                    <a:srgbClr val="000000"/>
                  </a:solidFill>
                </a:uFill>
                <a:latin typeface="Arial"/>
                <a:cs typeface="Arial"/>
              </a:rPr>
              <a:t>bendamustine</a:t>
            </a:r>
            <a:r>
              <a:rPr lang="en-GB" sz="1400" b="1" spc="-5">
                <a:uFill>
                  <a:solidFill>
                    <a:srgbClr val="000000"/>
                  </a:solidFill>
                </a:uFill>
                <a:latin typeface="Arial"/>
                <a:cs typeface="Arial"/>
              </a:rPr>
              <a:t>:</a:t>
            </a:r>
            <a:endParaRPr lang="de-DE" sz="1400">
              <a:latin typeface="Arial"/>
              <a:cs typeface="Arial"/>
            </a:endParaRPr>
          </a:p>
          <a:p>
            <a:pPr marL="304800" indent="-285750">
              <a:lnSpc>
                <a:spcPct val="100000"/>
              </a:lnSpc>
              <a:spcBef>
                <a:spcPts val="645"/>
              </a:spcBef>
              <a:buClr>
                <a:schemeClr val="bg2"/>
              </a:buClr>
              <a:buFont typeface="Arial" panose="020B0604020202020204" pitchFamily="34" charset="0"/>
              <a:buChar char="•"/>
            </a:pPr>
            <a:r>
              <a:rPr sz="1400">
                <a:latin typeface="Arial"/>
                <a:cs typeface="Arial"/>
              </a:rPr>
              <a:t>11</a:t>
            </a:r>
            <a:r>
              <a:rPr sz="1400" spc="-5">
                <a:latin typeface="Arial"/>
                <a:cs typeface="Arial"/>
              </a:rPr>
              <a:t> of </a:t>
            </a:r>
            <a:r>
              <a:rPr sz="1400">
                <a:latin typeface="Arial"/>
                <a:cs typeface="Arial"/>
              </a:rPr>
              <a:t>18</a:t>
            </a:r>
            <a:r>
              <a:rPr sz="1400" spc="-5">
                <a:latin typeface="Arial"/>
                <a:cs typeface="Arial"/>
              </a:rPr>
              <a:t> patients received</a:t>
            </a:r>
            <a:r>
              <a:rPr sz="1400">
                <a:latin typeface="Arial"/>
                <a:cs typeface="Arial"/>
              </a:rPr>
              <a:t> </a:t>
            </a:r>
            <a:r>
              <a:rPr sz="1400" spc="-5">
                <a:latin typeface="Arial"/>
                <a:cs typeface="Arial"/>
              </a:rPr>
              <a:t>the full</a:t>
            </a:r>
            <a:r>
              <a:rPr sz="1400">
                <a:latin typeface="Arial"/>
                <a:cs typeface="Arial"/>
              </a:rPr>
              <a:t> 2 </a:t>
            </a:r>
            <a:r>
              <a:rPr sz="1400" spc="-5">
                <a:latin typeface="Arial"/>
                <a:cs typeface="Arial"/>
              </a:rPr>
              <a:t>cycles</a:t>
            </a:r>
            <a:endParaRPr sz="1400">
              <a:latin typeface="Arial"/>
              <a:cs typeface="Arial"/>
            </a:endParaRPr>
          </a:p>
          <a:p>
            <a:pPr marL="298450" marR="103505" indent="-285750">
              <a:lnSpc>
                <a:spcPct val="104200"/>
              </a:lnSpc>
              <a:spcBef>
                <a:spcPts val="500"/>
              </a:spcBef>
              <a:buClr>
                <a:schemeClr val="bg2"/>
              </a:buClr>
              <a:buFont typeface="Arial" panose="020B0604020202020204" pitchFamily="34" charset="0"/>
              <a:buChar char="•"/>
            </a:pPr>
            <a:r>
              <a:rPr sz="1400">
                <a:latin typeface="Arial"/>
                <a:cs typeface="Arial"/>
              </a:rPr>
              <a:t>8</a:t>
            </a:r>
            <a:r>
              <a:rPr sz="1400" spc="5">
                <a:latin typeface="Arial"/>
                <a:cs typeface="Arial"/>
              </a:rPr>
              <a:t> </a:t>
            </a:r>
            <a:r>
              <a:rPr sz="1400" spc="-5">
                <a:latin typeface="Arial"/>
                <a:cs typeface="Arial"/>
              </a:rPr>
              <a:t>patients</a:t>
            </a:r>
            <a:r>
              <a:rPr sz="1400">
                <a:latin typeface="Arial"/>
                <a:cs typeface="Arial"/>
              </a:rPr>
              <a:t> </a:t>
            </a:r>
            <a:r>
              <a:rPr sz="1400" spc="-5">
                <a:latin typeface="Arial"/>
                <a:cs typeface="Arial"/>
              </a:rPr>
              <a:t>achieved</a:t>
            </a:r>
            <a:r>
              <a:rPr sz="1400" spc="5">
                <a:latin typeface="Arial"/>
                <a:cs typeface="Arial"/>
              </a:rPr>
              <a:t> </a:t>
            </a:r>
            <a:r>
              <a:rPr sz="1400">
                <a:latin typeface="Arial"/>
                <a:cs typeface="Arial"/>
              </a:rPr>
              <a:t>a</a:t>
            </a:r>
            <a:r>
              <a:rPr sz="1400" spc="5">
                <a:latin typeface="Arial"/>
                <a:cs typeface="Arial"/>
              </a:rPr>
              <a:t> </a:t>
            </a:r>
            <a:r>
              <a:rPr sz="1400" spc="-5">
                <a:latin typeface="Arial"/>
                <a:cs typeface="Arial"/>
              </a:rPr>
              <a:t>response</a:t>
            </a:r>
            <a:r>
              <a:rPr sz="1400" spc="5">
                <a:latin typeface="Arial"/>
                <a:cs typeface="Arial"/>
              </a:rPr>
              <a:t> </a:t>
            </a:r>
            <a:r>
              <a:rPr sz="1400" spc="-5">
                <a:latin typeface="Arial"/>
                <a:cs typeface="Arial"/>
              </a:rPr>
              <a:t>according</a:t>
            </a:r>
            <a:r>
              <a:rPr sz="1400" spc="5">
                <a:latin typeface="Arial"/>
                <a:cs typeface="Arial"/>
              </a:rPr>
              <a:t> </a:t>
            </a:r>
            <a:r>
              <a:rPr sz="1400" spc="-5">
                <a:latin typeface="Arial"/>
                <a:cs typeface="Arial"/>
              </a:rPr>
              <a:t>to</a:t>
            </a:r>
            <a:r>
              <a:rPr sz="1400" spc="5">
                <a:latin typeface="Arial"/>
                <a:cs typeface="Arial"/>
              </a:rPr>
              <a:t> </a:t>
            </a:r>
            <a:r>
              <a:rPr lang="en-GB" sz="1400" spc="-5" err="1">
                <a:latin typeface="Arial"/>
                <a:cs typeface="Arial"/>
              </a:rPr>
              <a:t>iwCLL</a:t>
            </a:r>
            <a:r>
              <a:rPr sz="1400" spc="5">
                <a:latin typeface="Arial"/>
                <a:cs typeface="Arial"/>
              </a:rPr>
              <a:t> </a:t>
            </a:r>
            <a:r>
              <a:rPr sz="1400" spc="-5">
                <a:latin typeface="Arial"/>
                <a:cs typeface="Arial"/>
              </a:rPr>
              <a:t>guidelines</a:t>
            </a:r>
            <a:r>
              <a:rPr sz="1400" spc="5">
                <a:latin typeface="Arial"/>
                <a:cs typeface="Arial"/>
              </a:rPr>
              <a:t> </a:t>
            </a:r>
            <a:r>
              <a:rPr sz="1400" spc="-5">
                <a:latin typeface="Arial"/>
                <a:cs typeface="Arial"/>
              </a:rPr>
              <a:t>(ORR:</a:t>
            </a:r>
            <a:r>
              <a:rPr sz="1400" spc="5">
                <a:latin typeface="Arial"/>
                <a:cs typeface="Arial"/>
              </a:rPr>
              <a:t> </a:t>
            </a:r>
            <a:r>
              <a:rPr sz="1400" spc="-5">
                <a:latin typeface="Arial"/>
                <a:cs typeface="Arial"/>
              </a:rPr>
              <a:t>44%),</a:t>
            </a:r>
            <a:r>
              <a:rPr sz="1400">
                <a:latin typeface="Arial"/>
                <a:cs typeface="Arial"/>
              </a:rPr>
              <a:t> 7</a:t>
            </a:r>
            <a:r>
              <a:rPr sz="1400" spc="10">
                <a:latin typeface="Arial"/>
                <a:cs typeface="Arial"/>
              </a:rPr>
              <a:t> </a:t>
            </a:r>
            <a:r>
              <a:rPr sz="1400" spc="-5">
                <a:latin typeface="Arial"/>
                <a:cs typeface="Arial"/>
              </a:rPr>
              <a:t>pts</a:t>
            </a:r>
            <a:r>
              <a:rPr sz="1400" spc="5">
                <a:latin typeface="Arial"/>
                <a:cs typeface="Arial"/>
              </a:rPr>
              <a:t> </a:t>
            </a:r>
            <a:r>
              <a:rPr sz="1400" spc="-5">
                <a:latin typeface="Arial"/>
                <a:cs typeface="Arial"/>
              </a:rPr>
              <a:t>had</a:t>
            </a:r>
            <a:r>
              <a:rPr lang="de-DE" sz="1400" spc="-5">
                <a:latin typeface="Arial"/>
                <a:cs typeface="Arial"/>
              </a:rPr>
              <a:t> </a:t>
            </a:r>
            <a:r>
              <a:rPr lang="de-DE" sz="1400" spc="-375">
                <a:latin typeface="Arial"/>
                <a:cs typeface="Arial"/>
              </a:rPr>
              <a:t> </a:t>
            </a:r>
            <a:r>
              <a:rPr sz="1400">
                <a:latin typeface="Arial"/>
                <a:cs typeface="Arial"/>
              </a:rPr>
              <a:t>a</a:t>
            </a:r>
            <a:r>
              <a:rPr sz="1400" spc="-5">
                <a:latin typeface="Arial"/>
                <a:cs typeface="Arial"/>
              </a:rPr>
              <a:t> stable</a:t>
            </a:r>
            <a:r>
              <a:rPr sz="1400">
                <a:latin typeface="Arial"/>
                <a:cs typeface="Arial"/>
              </a:rPr>
              <a:t> </a:t>
            </a:r>
            <a:r>
              <a:rPr sz="1400" spc="-5">
                <a:latin typeface="Arial"/>
                <a:cs typeface="Arial"/>
              </a:rPr>
              <a:t>disease</a:t>
            </a:r>
            <a:r>
              <a:rPr sz="1400">
                <a:latin typeface="Arial"/>
                <a:cs typeface="Arial"/>
              </a:rPr>
              <a:t> </a:t>
            </a:r>
            <a:r>
              <a:rPr sz="1400" spc="-5">
                <a:latin typeface="Arial"/>
                <a:cs typeface="Arial"/>
              </a:rPr>
              <a:t>and</a:t>
            </a:r>
            <a:r>
              <a:rPr sz="1400">
                <a:latin typeface="Arial"/>
                <a:cs typeface="Arial"/>
              </a:rPr>
              <a:t> 3 </a:t>
            </a:r>
            <a:r>
              <a:rPr sz="1400" spc="-5">
                <a:latin typeface="Arial"/>
                <a:cs typeface="Arial"/>
              </a:rPr>
              <a:t>pts</a:t>
            </a:r>
            <a:r>
              <a:rPr sz="1400">
                <a:latin typeface="Arial"/>
                <a:cs typeface="Arial"/>
              </a:rPr>
              <a:t> </a:t>
            </a:r>
            <a:r>
              <a:rPr sz="1400" spc="-5">
                <a:latin typeface="Arial"/>
                <a:cs typeface="Arial"/>
              </a:rPr>
              <a:t>progressed</a:t>
            </a:r>
            <a:endParaRPr lang="de-DE" sz="1400">
              <a:latin typeface="Arial"/>
              <a:cs typeface="Arial"/>
            </a:endParaRPr>
          </a:p>
          <a:p>
            <a:pPr marL="298450" marR="5080" indent="-285750">
              <a:lnSpc>
                <a:spcPct val="100000"/>
              </a:lnSpc>
              <a:spcBef>
                <a:spcPts val="620"/>
              </a:spcBef>
              <a:buClr>
                <a:schemeClr val="bg2"/>
              </a:buClr>
              <a:buFont typeface="Arial" panose="020B0604020202020204" pitchFamily="34" charset="0"/>
              <a:buChar char="•"/>
            </a:pPr>
            <a:r>
              <a:rPr sz="1400">
                <a:latin typeface="Arial"/>
                <a:cs typeface="Arial"/>
              </a:rPr>
              <a:t>17 </a:t>
            </a:r>
            <a:r>
              <a:rPr sz="1400" spc="-5">
                <a:latin typeface="Arial"/>
                <a:cs typeface="Arial"/>
              </a:rPr>
              <a:t>patients</a:t>
            </a:r>
            <a:r>
              <a:rPr sz="1400" spc="5">
                <a:latin typeface="Arial"/>
                <a:cs typeface="Arial"/>
              </a:rPr>
              <a:t> </a:t>
            </a:r>
            <a:r>
              <a:rPr sz="1400" spc="-5">
                <a:latin typeface="Arial"/>
                <a:cs typeface="Arial"/>
              </a:rPr>
              <a:t>(94%)</a:t>
            </a:r>
            <a:r>
              <a:rPr sz="1400">
                <a:latin typeface="Arial"/>
                <a:cs typeface="Arial"/>
              </a:rPr>
              <a:t> </a:t>
            </a:r>
            <a:r>
              <a:rPr sz="1400" spc="-5">
                <a:latin typeface="Arial"/>
                <a:cs typeface="Arial"/>
              </a:rPr>
              <a:t>experienced</a:t>
            </a:r>
            <a:r>
              <a:rPr sz="1400" spc="5">
                <a:latin typeface="Arial"/>
                <a:cs typeface="Arial"/>
              </a:rPr>
              <a:t> </a:t>
            </a:r>
            <a:r>
              <a:rPr sz="1400" spc="-5">
                <a:latin typeface="Arial"/>
                <a:cs typeface="Arial"/>
              </a:rPr>
              <a:t>adverse</a:t>
            </a:r>
            <a:r>
              <a:rPr sz="1400" spc="5">
                <a:latin typeface="Arial"/>
                <a:cs typeface="Arial"/>
              </a:rPr>
              <a:t> </a:t>
            </a:r>
            <a:r>
              <a:rPr sz="1400" spc="-5">
                <a:latin typeface="Arial"/>
                <a:cs typeface="Arial"/>
              </a:rPr>
              <a:t>events</a:t>
            </a:r>
            <a:r>
              <a:rPr sz="1400">
                <a:latin typeface="Arial"/>
                <a:cs typeface="Arial"/>
              </a:rPr>
              <a:t> </a:t>
            </a:r>
            <a:r>
              <a:rPr sz="1400" spc="-5">
                <a:latin typeface="Arial"/>
                <a:cs typeface="Arial"/>
              </a:rPr>
              <a:t>of</a:t>
            </a:r>
            <a:r>
              <a:rPr sz="1400">
                <a:latin typeface="Arial"/>
                <a:cs typeface="Arial"/>
              </a:rPr>
              <a:t> </a:t>
            </a:r>
            <a:r>
              <a:rPr sz="1400" spc="-5">
                <a:latin typeface="Arial"/>
                <a:cs typeface="Arial"/>
              </a:rPr>
              <a:t>any</a:t>
            </a:r>
            <a:r>
              <a:rPr sz="1400" spc="5">
                <a:latin typeface="Arial"/>
                <a:cs typeface="Arial"/>
              </a:rPr>
              <a:t> </a:t>
            </a:r>
            <a:r>
              <a:rPr sz="1400" spc="-5">
                <a:latin typeface="Arial"/>
                <a:cs typeface="Arial"/>
              </a:rPr>
              <a:t>grade</a:t>
            </a:r>
            <a:r>
              <a:rPr sz="1400" spc="10">
                <a:latin typeface="Arial"/>
                <a:cs typeface="Arial"/>
              </a:rPr>
              <a:t> </a:t>
            </a:r>
            <a:r>
              <a:rPr sz="1400" spc="-5">
                <a:latin typeface="Arial"/>
                <a:cs typeface="Arial"/>
              </a:rPr>
              <a:t>(42%</a:t>
            </a:r>
            <a:r>
              <a:rPr sz="1400" spc="5">
                <a:latin typeface="Arial"/>
                <a:cs typeface="Arial"/>
              </a:rPr>
              <a:t> </a:t>
            </a:r>
            <a:r>
              <a:rPr sz="1400" spc="-5">
                <a:latin typeface="Arial"/>
                <a:cs typeface="Arial"/>
              </a:rPr>
              <a:t>of</a:t>
            </a:r>
            <a:r>
              <a:rPr sz="1400">
                <a:latin typeface="Arial"/>
                <a:cs typeface="Arial"/>
              </a:rPr>
              <a:t> </a:t>
            </a:r>
            <a:r>
              <a:rPr sz="1400" spc="-5">
                <a:latin typeface="Arial"/>
                <a:cs typeface="Arial"/>
              </a:rPr>
              <a:t>the</a:t>
            </a:r>
            <a:r>
              <a:rPr sz="1400" spc="5">
                <a:latin typeface="Arial"/>
                <a:cs typeface="Arial"/>
              </a:rPr>
              <a:t> </a:t>
            </a:r>
            <a:r>
              <a:rPr sz="1400" spc="-5">
                <a:latin typeface="Arial"/>
                <a:cs typeface="Arial"/>
              </a:rPr>
              <a:t>AEs</a:t>
            </a:r>
            <a:r>
              <a:rPr sz="1400" spc="5">
                <a:latin typeface="Arial"/>
                <a:cs typeface="Arial"/>
              </a:rPr>
              <a:t> </a:t>
            </a:r>
            <a:r>
              <a:rPr sz="1400">
                <a:latin typeface="Arial"/>
                <a:cs typeface="Arial"/>
              </a:rPr>
              <a:t>were </a:t>
            </a:r>
            <a:r>
              <a:rPr sz="1400" spc="-5">
                <a:latin typeface="Arial"/>
                <a:cs typeface="Arial"/>
              </a:rPr>
              <a:t>con­</a:t>
            </a:r>
            <a:r>
              <a:rPr lang="en-US" sz="1400" spc="-375">
                <a:latin typeface="Arial"/>
                <a:cs typeface="Arial"/>
              </a:rPr>
              <a:t> </a:t>
            </a:r>
            <a:r>
              <a:rPr lang="en-GB" sz="1400" spc="-5" err="1">
                <a:latin typeface="Arial"/>
                <a:cs typeface="Arial"/>
              </a:rPr>
              <a:t>sidered</a:t>
            </a:r>
            <a:r>
              <a:rPr sz="1400">
                <a:latin typeface="Arial"/>
                <a:cs typeface="Arial"/>
              </a:rPr>
              <a:t> </a:t>
            </a:r>
            <a:r>
              <a:rPr sz="1400" spc="-5">
                <a:latin typeface="Arial"/>
                <a:cs typeface="Arial"/>
              </a:rPr>
              <a:t>related</a:t>
            </a:r>
            <a:r>
              <a:rPr sz="1400" spc="5">
                <a:latin typeface="Arial"/>
                <a:cs typeface="Arial"/>
              </a:rPr>
              <a:t> </a:t>
            </a:r>
            <a:r>
              <a:rPr sz="1400" spc="-5">
                <a:latin typeface="Arial"/>
                <a:cs typeface="Arial"/>
              </a:rPr>
              <a:t>by the</a:t>
            </a:r>
            <a:r>
              <a:rPr sz="1400">
                <a:latin typeface="Arial"/>
                <a:cs typeface="Arial"/>
              </a:rPr>
              <a:t> </a:t>
            </a:r>
            <a:r>
              <a:rPr sz="1400" spc="-5">
                <a:latin typeface="Arial"/>
                <a:cs typeface="Arial"/>
              </a:rPr>
              <a:t>investigator),</a:t>
            </a:r>
            <a:r>
              <a:rPr sz="1400">
                <a:latin typeface="Arial"/>
                <a:cs typeface="Arial"/>
              </a:rPr>
              <a:t> </a:t>
            </a:r>
            <a:br>
              <a:rPr lang="de-DE" sz="1400">
                <a:latin typeface="Arial"/>
                <a:cs typeface="Arial"/>
              </a:rPr>
            </a:br>
            <a:r>
              <a:rPr sz="1400">
                <a:latin typeface="Arial"/>
                <a:cs typeface="Arial"/>
              </a:rPr>
              <a:t>8</a:t>
            </a:r>
            <a:r>
              <a:rPr sz="1400" spc="5">
                <a:latin typeface="Arial"/>
                <a:cs typeface="Arial"/>
              </a:rPr>
              <a:t> </a:t>
            </a:r>
            <a:r>
              <a:rPr sz="1400" spc="-5">
                <a:latin typeface="Arial"/>
                <a:cs typeface="Arial"/>
              </a:rPr>
              <a:t>patients</a:t>
            </a:r>
            <a:r>
              <a:rPr sz="1400" spc="5">
                <a:latin typeface="Arial"/>
                <a:cs typeface="Arial"/>
              </a:rPr>
              <a:t> </a:t>
            </a:r>
            <a:r>
              <a:rPr sz="1400" spc="-5">
                <a:latin typeface="Arial"/>
                <a:cs typeface="Arial"/>
              </a:rPr>
              <a:t>(44%) had</a:t>
            </a:r>
            <a:r>
              <a:rPr sz="1400" spc="5">
                <a:latin typeface="Arial"/>
                <a:cs typeface="Arial"/>
              </a:rPr>
              <a:t> </a:t>
            </a:r>
            <a:r>
              <a:rPr sz="1400" spc="-5">
                <a:latin typeface="Arial"/>
                <a:cs typeface="Arial"/>
              </a:rPr>
              <a:t>CTC</a:t>
            </a:r>
            <a:r>
              <a:rPr sz="1400">
                <a:latin typeface="Arial"/>
                <a:cs typeface="Arial"/>
              </a:rPr>
              <a:t> </a:t>
            </a:r>
            <a:r>
              <a:rPr lang="en-GB" sz="1400" spc="-5">
                <a:latin typeface="Arial"/>
                <a:cs typeface="Arial"/>
              </a:rPr>
              <a:t>grade 3/4 </a:t>
            </a:r>
            <a:r>
              <a:rPr sz="1400" spc="-5">
                <a:latin typeface="Arial"/>
                <a:cs typeface="Arial"/>
              </a:rPr>
              <a:t>AEs</a:t>
            </a:r>
            <a:endParaRPr sz="1400">
              <a:latin typeface="Arial"/>
              <a:cs typeface="Arial"/>
            </a:endParaRPr>
          </a:p>
        </p:txBody>
      </p:sp>
      <p:graphicFrame>
        <p:nvGraphicFramePr>
          <p:cNvPr id="14" name="Table 14">
            <a:extLst>
              <a:ext uri="{FF2B5EF4-FFF2-40B4-BE49-F238E27FC236}">
                <a16:creationId xmlns:a16="http://schemas.microsoft.com/office/drawing/2014/main" id="{7B5CCB7D-A310-9B4C-9B0D-A927D175E0CA}"/>
              </a:ext>
            </a:extLst>
          </p:cNvPr>
          <p:cNvGraphicFramePr>
            <a:graphicFrameLocks noGrp="1"/>
          </p:cNvGraphicFramePr>
          <p:nvPr>
            <p:extLst>
              <p:ext uri="{D42A27DB-BD31-4B8C-83A1-F6EECF244321}">
                <p14:modId xmlns:p14="http://schemas.microsoft.com/office/powerpoint/2010/main" val="4200826703"/>
              </p:ext>
            </p:extLst>
          </p:nvPr>
        </p:nvGraphicFramePr>
        <p:xfrm>
          <a:off x="6240464" y="1808167"/>
          <a:ext cx="5543549" cy="4392608"/>
        </p:xfrm>
        <a:graphic>
          <a:graphicData uri="http://schemas.openxmlformats.org/drawingml/2006/table">
            <a:tbl>
              <a:tblPr firstRow="1" bandRow="1">
                <a:tableStyleId>{5C22544A-7EE6-4342-B048-85BDC9FD1C3A}</a:tableStyleId>
              </a:tblPr>
              <a:tblGrid>
                <a:gridCol w="1847849">
                  <a:extLst>
                    <a:ext uri="{9D8B030D-6E8A-4147-A177-3AD203B41FA5}">
                      <a16:colId xmlns:a16="http://schemas.microsoft.com/office/drawing/2014/main" val="2675311991"/>
                    </a:ext>
                  </a:extLst>
                </a:gridCol>
                <a:gridCol w="923925">
                  <a:extLst>
                    <a:ext uri="{9D8B030D-6E8A-4147-A177-3AD203B41FA5}">
                      <a16:colId xmlns:a16="http://schemas.microsoft.com/office/drawing/2014/main" val="3019289209"/>
                    </a:ext>
                  </a:extLst>
                </a:gridCol>
                <a:gridCol w="923925">
                  <a:extLst>
                    <a:ext uri="{9D8B030D-6E8A-4147-A177-3AD203B41FA5}">
                      <a16:colId xmlns:a16="http://schemas.microsoft.com/office/drawing/2014/main" val="4201545782"/>
                    </a:ext>
                  </a:extLst>
                </a:gridCol>
                <a:gridCol w="923925">
                  <a:extLst>
                    <a:ext uri="{9D8B030D-6E8A-4147-A177-3AD203B41FA5}">
                      <a16:colId xmlns:a16="http://schemas.microsoft.com/office/drawing/2014/main" val="1133515147"/>
                    </a:ext>
                  </a:extLst>
                </a:gridCol>
                <a:gridCol w="923925">
                  <a:extLst>
                    <a:ext uri="{9D8B030D-6E8A-4147-A177-3AD203B41FA5}">
                      <a16:colId xmlns:a16="http://schemas.microsoft.com/office/drawing/2014/main" val="3970042167"/>
                    </a:ext>
                  </a:extLst>
                </a:gridCol>
              </a:tblGrid>
              <a:tr h="299496">
                <a:tc>
                  <a:txBody>
                    <a:bodyPr/>
                    <a:lstStyle/>
                    <a:p>
                      <a:r>
                        <a:rPr lang="en-IT" sz="1200"/>
                        <a:t>Adverse events </a:t>
                      </a:r>
                    </a:p>
                  </a:txBody>
                  <a:tcPr anchor="ctr"/>
                </a:tc>
                <a:tc gridSpan="2">
                  <a:txBody>
                    <a:bodyPr/>
                    <a:lstStyle/>
                    <a:p>
                      <a:pPr algn="ctr"/>
                      <a:r>
                        <a:rPr lang="en-IT" sz="1200"/>
                        <a:t>CTC grades 1-5</a:t>
                      </a:r>
                      <a:endParaRPr lang="de-DE"/>
                    </a:p>
                  </a:txBody>
                  <a:tcPr anchor="ctr"/>
                </a:tc>
                <a:tc hMerge="1">
                  <a:txBody>
                    <a:bodyPr/>
                    <a:lstStyle/>
                    <a:p>
                      <a:endParaRPr lang="en-IT"/>
                    </a:p>
                  </a:txBody>
                  <a:tcPr/>
                </a:tc>
                <a:tc gridSpan="2">
                  <a:txBody>
                    <a:bodyPr/>
                    <a:lstStyle/>
                    <a:p>
                      <a:pPr algn="ctr"/>
                      <a:r>
                        <a:rPr lang="en-IT" sz="1200"/>
                        <a:t>CTC grades 3-5</a:t>
                      </a:r>
                      <a:endParaRPr lang="de-DE"/>
                    </a:p>
                  </a:txBody>
                  <a:tcPr anchor="ctr"/>
                </a:tc>
                <a:tc hMerge="1">
                  <a:txBody>
                    <a:bodyPr/>
                    <a:lstStyle/>
                    <a:p>
                      <a:endParaRPr lang="en-IT"/>
                    </a:p>
                  </a:txBody>
                  <a:tcPr/>
                </a:tc>
                <a:extLst>
                  <a:ext uri="{0D108BD9-81ED-4DB2-BD59-A6C34878D82A}">
                    <a16:rowId xmlns:a16="http://schemas.microsoft.com/office/drawing/2014/main" val="21397961"/>
                  </a:ext>
                </a:extLst>
              </a:tr>
              <a:tr h="299496">
                <a:tc>
                  <a:txBody>
                    <a:bodyPr/>
                    <a:lstStyle/>
                    <a:p>
                      <a:r>
                        <a:rPr lang="en-IT" sz="1200">
                          <a:solidFill>
                            <a:schemeClr val="tx1"/>
                          </a:solidFill>
                        </a:rPr>
                        <a:t>Any AE</a:t>
                      </a:r>
                    </a:p>
                  </a:txBody>
                  <a:tcPr anchor="ctr"/>
                </a:tc>
                <a:tc>
                  <a:txBody>
                    <a:bodyPr/>
                    <a:lstStyle/>
                    <a:p>
                      <a:pPr algn="ctr"/>
                      <a:r>
                        <a:rPr lang="en-IT" sz="1200">
                          <a:solidFill>
                            <a:schemeClr val="tx1"/>
                          </a:solidFill>
                        </a:rPr>
                        <a:t>17 pts </a:t>
                      </a:r>
                    </a:p>
                  </a:txBody>
                  <a:tcPr anchor="ctr"/>
                </a:tc>
                <a:tc>
                  <a:txBody>
                    <a:bodyPr/>
                    <a:lstStyle/>
                    <a:p>
                      <a:pPr algn="ctr"/>
                      <a:r>
                        <a:rPr lang="en-IT" sz="1200">
                          <a:solidFill>
                            <a:schemeClr val="tx1"/>
                          </a:solidFill>
                        </a:rPr>
                        <a:t>94%</a:t>
                      </a:r>
                    </a:p>
                  </a:txBody>
                  <a:tcPr anchor="ctr"/>
                </a:tc>
                <a:tc>
                  <a:txBody>
                    <a:bodyPr/>
                    <a:lstStyle/>
                    <a:p>
                      <a:pPr algn="ctr"/>
                      <a:r>
                        <a:rPr lang="en-IT" sz="1200">
                          <a:solidFill>
                            <a:schemeClr val="tx1"/>
                          </a:solidFill>
                        </a:rPr>
                        <a:t>8 pts </a:t>
                      </a:r>
                    </a:p>
                  </a:txBody>
                  <a:tcPr anchor="ctr"/>
                </a:tc>
                <a:tc>
                  <a:txBody>
                    <a:bodyPr/>
                    <a:lstStyle/>
                    <a:p>
                      <a:pPr algn="ctr"/>
                      <a:r>
                        <a:rPr lang="en-IT" sz="1200">
                          <a:solidFill>
                            <a:schemeClr val="tx1"/>
                          </a:solidFill>
                        </a:rPr>
                        <a:t>44%</a:t>
                      </a:r>
                    </a:p>
                  </a:txBody>
                  <a:tcPr anchor="ctr"/>
                </a:tc>
                <a:extLst>
                  <a:ext uri="{0D108BD9-81ED-4DB2-BD59-A6C34878D82A}">
                    <a16:rowId xmlns:a16="http://schemas.microsoft.com/office/drawing/2014/main" val="3004453336"/>
                  </a:ext>
                </a:extLst>
              </a:tr>
              <a:tr h="299496">
                <a:tc gridSpan="5">
                  <a:txBody>
                    <a:bodyPr/>
                    <a:lstStyle/>
                    <a:p>
                      <a:pPr algn="ctr"/>
                      <a:r>
                        <a:rPr lang="en-IT" sz="1200" b="1">
                          <a:solidFill>
                            <a:schemeClr val="tx1"/>
                          </a:solidFill>
                        </a:rPr>
                        <a:t>Most common SOC categories and AEs (&gt;2 pts)</a:t>
                      </a:r>
                    </a:p>
                  </a:txBody>
                  <a:tcPr anchor="ctr"/>
                </a:tc>
                <a:tc hMerge="1">
                  <a:txBody>
                    <a:bodyPr/>
                    <a:lstStyle/>
                    <a:p>
                      <a:endParaRPr lang="en-IT"/>
                    </a:p>
                  </a:txBody>
                  <a:tcPr/>
                </a:tc>
                <a:tc hMerge="1">
                  <a:txBody>
                    <a:bodyPr/>
                    <a:lstStyle/>
                    <a:p>
                      <a:endParaRPr lang="en-IT"/>
                    </a:p>
                  </a:txBody>
                  <a:tcPr/>
                </a:tc>
                <a:tc hMerge="1">
                  <a:txBody>
                    <a:bodyPr/>
                    <a:lstStyle/>
                    <a:p>
                      <a:endParaRPr lang="en-IT"/>
                    </a:p>
                  </a:txBody>
                  <a:tcPr/>
                </a:tc>
                <a:tc hMerge="1">
                  <a:txBody>
                    <a:bodyPr/>
                    <a:lstStyle/>
                    <a:p>
                      <a:endParaRPr lang="en-IT"/>
                    </a:p>
                  </a:txBody>
                  <a:tcPr/>
                </a:tc>
                <a:extLst>
                  <a:ext uri="{0D108BD9-81ED-4DB2-BD59-A6C34878D82A}">
                    <a16:rowId xmlns:a16="http://schemas.microsoft.com/office/drawing/2014/main" val="3459593478"/>
                  </a:ext>
                </a:extLst>
              </a:tr>
              <a:tr h="499160">
                <a:tc>
                  <a:txBody>
                    <a:bodyPr/>
                    <a:lstStyle/>
                    <a:p>
                      <a:r>
                        <a:rPr lang="en-IT" sz="1200">
                          <a:solidFill>
                            <a:schemeClr val="tx1"/>
                          </a:solidFill>
                        </a:rPr>
                        <a:t>Gastrointestinal disorders </a:t>
                      </a:r>
                    </a:p>
                  </a:txBody>
                  <a:tcPr anchor="ctr"/>
                </a:tc>
                <a:tc>
                  <a:txBody>
                    <a:bodyPr/>
                    <a:lstStyle/>
                    <a:p>
                      <a:pPr algn="ctr"/>
                      <a:r>
                        <a:rPr lang="en-IT" sz="1200">
                          <a:solidFill>
                            <a:schemeClr val="tx1"/>
                          </a:solidFill>
                        </a:rPr>
                        <a:t>7 pts </a:t>
                      </a:r>
                    </a:p>
                  </a:txBody>
                  <a:tcPr anchor="ctr"/>
                </a:tc>
                <a:tc>
                  <a:txBody>
                    <a:bodyPr/>
                    <a:lstStyle/>
                    <a:p>
                      <a:pPr algn="ctr"/>
                      <a:r>
                        <a:rPr lang="en-IT" sz="1200">
                          <a:solidFill>
                            <a:schemeClr val="tx1"/>
                          </a:solidFill>
                        </a:rPr>
                        <a:t>39%</a:t>
                      </a:r>
                    </a:p>
                  </a:txBody>
                  <a:tcPr anchor="ctr"/>
                </a:tc>
                <a:tc>
                  <a:txBody>
                    <a:bodyPr/>
                    <a:lstStyle/>
                    <a:p>
                      <a:pPr algn="ctr"/>
                      <a:r>
                        <a:rPr lang="en-IT" sz="1200">
                          <a:solidFill>
                            <a:schemeClr val="tx1"/>
                          </a:solidFill>
                        </a:rPr>
                        <a:t>1 pt</a:t>
                      </a:r>
                      <a:endParaRPr lang="en-IT" sz="1200" err="1">
                        <a:solidFill>
                          <a:schemeClr val="tx1"/>
                        </a:solidFill>
                      </a:endParaRPr>
                    </a:p>
                  </a:txBody>
                  <a:tcPr anchor="ctr"/>
                </a:tc>
                <a:tc>
                  <a:txBody>
                    <a:bodyPr/>
                    <a:lstStyle/>
                    <a:p>
                      <a:pPr algn="ctr"/>
                      <a:r>
                        <a:rPr lang="en-IT" sz="1200">
                          <a:solidFill>
                            <a:schemeClr val="tx1"/>
                          </a:solidFill>
                        </a:rPr>
                        <a:t>6%</a:t>
                      </a:r>
                    </a:p>
                  </a:txBody>
                  <a:tcPr anchor="ctr"/>
                </a:tc>
                <a:extLst>
                  <a:ext uri="{0D108BD9-81ED-4DB2-BD59-A6C34878D82A}">
                    <a16:rowId xmlns:a16="http://schemas.microsoft.com/office/drawing/2014/main" val="1952869187"/>
                  </a:ext>
                </a:extLst>
              </a:tr>
              <a:tr h="299496">
                <a:tc>
                  <a:txBody>
                    <a:bodyPr/>
                    <a:lstStyle/>
                    <a:p>
                      <a:r>
                        <a:rPr lang="en-IT" sz="1200">
                          <a:solidFill>
                            <a:schemeClr val="tx1"/>
                          </a:solidFill>
                        </a:rPr>
                        <a:t>    Nausea</a:t>
                      </a:r>
                    </a:p>
                  </a:txBody>
                  <a:tcPr anchor="ctr"/>
                </a:tc>
                <a:tc>
                  <a:txBody>
                    <a:bodyPr/>
                    <a:lstStyle/>
                    <a:p>
                      <a:pPr algn="ctr"/>
                      <a:r>
                        <a:rPr lang="en-IT" sz="1200">
                          <a:solidFill>
                            <a:schemeClr val="tx1"/>
                          </a:solidFill>
                        </a:rPr>
                        <a:t>4 pts </a:t>
                      </a:r>
                    </a:p>
                  </a:txBody>
                  <a:tcPr anchor="ctr"/>
                </a:tc>
                <a:tc>
                  <a:txBody>
                    <a:bodyPr/>
                    <a:lstStyle/>
                    <a:p>
                      <a:pPr algn="ctr"/>
                      <a:r>
                        <a:rPr lang="en-IT" sz="1200">
                          <a:solidFill>
                            <a:schemeClr val="tx1"/>
                          </a:solidFill>
                        </a:rPr>
                        <a:t>22%</a:t>
                      </a:r>
                    </a:p>
                  </a:txBody>
                  <a:tcPr anchor="ctr"/>
                </a:tc>
                <a:tc>
                  <a:txBody>
                    <a:bodyPr/>
                    <a:lstStyle/>
                    <a:p>
                      <a:pPr algn="ctr"/>
                      <a:r>
                        <a:rPr lang="en-IT" sz="1200">
                          <a:solidFill>
                            <a:schemeClr val="tx1"/>
                          </a:solidFill>
                        </a:rPr>
                        <a:t>-</a:t>
                      </a:r>
                    </a:p>
                  </a:txBody>
                  <a:tcPr anchor="ctr"/>
                </a:tc>
                <a:tc>
                  <a:txBody>
                    <a:bodyPr/>
                    <a:lstStyle/>
                    <a:p>
                      <a:pPr algn="ctr"/>
                      <a:r>
                        <a:rPr lang="en-IT" sz="1200">
                          <a:solidFill>
                            <a:schemeClr val="tx1"/>
                          </a:solidFill>
                        </a:rPr>
                        <a:t>-</a:t>
                      </a:r>
                    </a:p>
                  </a:txBody>
                  <a:tcPr anchor="ctr"/>
                </a:tc>
                <a:extLst>
                  <a:ext uri="{0D108BD9-81ED-4DB2-BD59-A6C34878D82A}">
                    <a16:rowId xmlns:a16="http://schemas.microsoft.com/office/drawing/2014/main" val="1818891101"/>
                  </a:ext>
                </a:extLst>
              </a:tr>
              <a:tr h="299496">
                <a:tc>
                  <a:txBody>
                    <a:bodyPr/>
                    <a:lstStyle/>
                    <a:p>
                      <a:r>
                        <a:rPr lang="en-IT" sz="1200">
                          <a:solidFill>
                            <a:schemeClr val="tx1"/>
                          </a:solidFill>
                        </a:rPr>
                        <a:t>General disorders </a:t>
                      </a:r>
                    </a:p>
                  </a:txBody>
                  <a:tcPr anchor="ctr"/>
                </a:tc>
                <a:tc>
                  <a:txBody>
                    <a:bodyPr/>
                    <a:lstStyle/>
                    <a:p>
                      <a:pPr algn="ctr"/>
                      <a:r>
                        <a:rPr lang="en-IT" sz="1200">
                          <a:solidFill>
                            <a:schemeClr val="tx1"/>
                          </a:solidFill>
                        </a:rPr>
                        <a:t>7 pts </a:t>
                      </a:r>
                    </a:p>
                  </a:txBody>
                  <a:tcPr anchor="ctr"/>
                </a:tc>
                <a:tc>
                  <a:txBody>
                    <a:bodyPr/>
                    <a:lstStyle/>
                    <a:p>
                      <a:pPr algn="ctr"/>
                      <a:r>
                        <a:rPr lang="en-IT" sz="1200">
                          <a:solidFill>
                            <a:schemeClr val="tx1"/>
                          </a:solidFill>
                        </a:rPr>
                        <a:t>39%</a:t>
                      </a:r>
                    </a:p>
                  </a:txBody>
                  <a:tcPr anchor="ctr"/>
                </a:tc>
                <a:tc>
                  <a:txBody>
                    <a:bodyPr/>
                    <a:lstStyle/>
                    <a:p>
                      <a:pPr algn="ctr"/>
                      <a:r>
                        <a:rPr lang="en-IT" sz="1200">
                          <a:solidFill>
                            <a:schemeClr val="tx1"/>
                          </a:solidFill>
                        </a:rPr>
                        <a:t>-</a:t>
                      </a:r>
                    </a:p>
                  </a:txBody>
                  <a:tcPr anchor="ctr"/>
                </a:tc>
                <a:tc>
                  <a:txBody>
                    <a:bodyPr/>
                    <a:lstStyle/>
                    <a:p>
                      <a:pPr algn="ctr"/>
                      <a:r>
                        <a:rPr lang="en-IT" sz="1200">
                          <a:solidFill>
                            <a:schemeClr val="tx1"/>
                          </a:solidFill>
                        </a:rPr>
                        <a:t>-</a:t>
                      </a:r>
                    </a:p>
                  </a:txBody>
                  <a:tcPr anchor="ctr"/>
                </a:tc>
                <a:extLst>
                  <a:ext uri="{0D108BD9-81ED-4DB2-BD59-A6C34878D82A}">
                    <a16:rowId xmlns:a16="http://schemas.microsoft.com/office/drawing/2014/main" val="834293729"/>
                  </a:ext>
                </a:extLst>
              </a:tr>
              <a:tr h="299496">
                <a:tc>
                  <a:txBody>
                    <a:bodyPr/>
                    <a:lstStyle/>
                    <a:p>
                      <a:r>
                        <a:rPr lang="en-IT" sz="1200">
                          <a:solidFill>
                            <a:schemeClr val="tx1"/>
                          </a:solidFill>
                        </a:rPr>
                        <a:t>    Fatigue</a:t>
                      </a:r>
                    </a:p>
                  </a:txBody>
                  <a:tcPr anchor="ctr"/>
                </a:tc>
                <a:tc>
                  <a:txBody>
                    <a:bodyPr/>
                    <a:lstStyle/>
                    <a:p>
                      <a:pPr algn="ctr"/>
                      <a:r>
                        <a:rPr lang="en-IT" sz="1200">
                          <a:solidFill>
                            <a:schemeClr val="tx1"/>
                          </a:solidFill>
                        </a:rPr>
                        <a:t>3 pts </a:t>
                      </a:r>
                    </a:p>
                  </a:txBody>
                  <a:tcPr anchor="ctr"/>
                </a:tc>
                <a:tc>
                  <a:txBody>
                    <a:bodyPr/>
                    <a:lstStyle/>
                    <a:p>
                      <a:pPr algn="ctr"/>
                      <a:r>
                        <a:rPr lang="en-IT" sz="1200">
                          <a:solidFill>
                            <a:schemeClr val="tx1"/>
                          </a:solidFill>
                        </a:rPr>
                        <a:t>17%</a:t>
                      </a:r>
                    </a:p>
                  </a:txBody>
                  <a:tcPr anchor="ctr"/>
                </a:tc>
                <a:tc>
                  <a:txBody>
                    <a:bodyPr/>
                    <a:lstStyle/>
                    <a:p>
                      <a:pPr algn="ctr"/>
                      <a:r>
                        <a:rPr lang="en-IT" sz="1200">
                          <a:solidFill>
                            <a:schemeClr val="tx1"/>
                          </a:solidFill>
                        </a:rPr>
                        <a:t>-</a:t>
                      </a:r>
                    </a:p>
                  </a:txBody>
                  <a:tcPr anchor="ctr"/>
                </a:tc>
                <a:tc>
                  <a:txBody>
                    <a:bodyPr/>
                    <a:lstStyle/>
                    <a:p>
                      <a:pPr algn="ctr"/>
                      <a:r>
                        <a:rPr lang="en-IT" sz="1200">
                          <a:solidFill>
                            <a:schemeClr val="tx1"/>
                          </a:solidFill>
                        </a:rPr>
                        <a:t>-</a:t>
                      </a:r>
                    </a:p>
                  </a:txBody>
                  <a:tcPr anchor="ctr"/>
                </a:tc>
                <a:extLst>
                  <a:ext uri="{0D108BD9-81ED-4DB2-BD59-A6C34878D82A}">
                    <a16:rowId xmlns:a16="http://schemas.microsoft.com/office/drawing/2014/main" val="1576855706"/>
                  </a:ext>
                </a:extLst>
              </a:tr>
              <a:tr h="299496">
                <a:tc>
                  <a:txBody>
                    <a:bodyPr/>
                    <a:lstStyle/>
                    <a:p>
                      <a:r>
                        <a:rPr lang="en-IT" sz="1200">
                          <a:solidFill>
                            <a:schemeClr val="tx1"/>
                          </a:solidFill>
                        </a:rPr>
                        <a:t>Cytopenias</a:t>
                      </a:r>
                      <a:endParaRPr lang="en-IT" sz="1200" err="1">
                        <a:solidFill>
                          <a:schemeClr val="tx1"/>
                        </a:solidFill>
                      </a:endParaRPr>
                    </a:p>
                  </a:txBody>
                  <a:tcPr anchor="ctr"/>
                </a:tc>
                <a:tc>
                  <a:txBody>
                    <a:bodyPr/>
                    <a:lstStyle/>
                    <a:p>
                      <a:pPr algn="ctr"/>
                      <a:r>
                        <a:rPr lang="en-IT" sz="1200">
                          <a:solidFill>
                            <a:schemeClr val="tx1"/>
                          </a:solidFill>
                        </a:rPr>
                        <a:t>5 pts </a:t>
                      </a:r>
                    </a:p>
                  </a:txBody>
                  <a:tcPr anchor="ctr"/>
                </a:tc>
                <a:tc>
                  <a:txBody>
                    <a:bodyPr/>
                    <a:lstStyle/>
                    <a:p>
                      <a:pPr algn="ctr"/>
                      <a:r>
                        <a:rPr lang="en-IT" sz="1200">
                          <a:solidFill>
                            <a:schemeClr val="tx1"/>
                          </a:solidFill>
                        </a:rPr>
                        <a:t>28%</a:t>
                      </a:r>
                    </a:p>
                  </a:txBody>
                  <a:tcPr anchor="ctr"/>
                </a:tc>
                <a:tc>
                  <a:txBody>
                    <a:bodyPr/>
                    <a:lstStyle/>
                    <a:p>
                      <a:pPr algn="ctr"/>
                      <a:r>
                        <a:rPr lang="en-IT" sz="1200">
                          <a:solidFill>
                            <a:schemeClr val="tx1"/>
                          </a:solidFill>
                        </a:rPr>
                        <a:t>4 pts </a:t>
                      </a:r>
                    </a:p>
                  </a:txBody>
                  <a:tcPr anchor="ctr"/>
                </a:tc>
                <a:tc>
                  <a:txBody>
                    <a:bodyPr/>
                    <a:lstStyle/>
                    <a:p>
                      <a:pPr algn="ctr"/>
                      <a:r>
                        <a:rPr lang="en-IT" sz="1200">
                          <a:solidFill>
                            <a:schemeClr val="tx1"/>
                          </a:solidFill>
                        </a:rPr>
                        <a:t>22%</a:t>
                      </a:r>
                    </a:p>
                  </a:txBody>
                  <a:tcPr anchor="ctr"/>
                </a:tc>
                <a:extLst>
                  <a:ext uri="{0D108BD9-81ED-4DB2-BD59-A6C34878D82A}">
                    <a16:rowId xmlns:a16="http://schemas.microsoft.com/office/drawing/2014/main" val="2822928791"/>
                  </a:ext>
                </a:extLst>
              </a:tr>
              <a:tr h="499160">
                <a:tc>
                  <a:txBody>
                    <a:bodyPr/>
                    <a:lstStyle/>
                    <a:p>
                      <a:r>
                        <a:rPr lang="en-IT" sz="1200">
                          <a:solidFill>
                            <a:schemeClr val="tx1"/>
                          </a:solidFill>
                        </a:rPr>
                        <a:t>Metabolism and nutrition disorders </a:t>
                      </a:r>
                    </a:p>
                  </a:txBody>
                  <a:tcPr anchor="ctr"/>
                </a:tc>
                <a:tc>
                  <a:txBody>
                    <a:bodyPr/>
                    <a:lstStyle/>
                    <a:p>
                      <a:pPr algn="ctr"/>
                      <a:r>
                        <a:rPr lang="en-IT" sz="1200">
                          <a:solidFill>
                            <a:schemeClr val="tx1"/>
                          </a:solidFill>
                        </a:rPr>
                        <a:t>5 pts </a:t>
                      </a:r>
                    </a:p>
                  </a:txBody>
                  <a:tcPr anchor="ctr"/>
                </a:tc>
                <a:tc>
                  <a:txBody>
                    <a:bodyPr/>
                    <a:lstStyle/>
                    <a:p>
                      <a:pPr algn="ctr"/>
                      <a:r>
                        <a:rPr lang="en-IT" sz="1200">
                          <a:solidFill>
                            <a:schemeClr val="tx1"/>
                          </a:solidFill>
                        </a:rPr>
                        <a:t>28%</a:t>
                      </a:r>
                    </a:p>
                  </a:txBody>
                  <a:tcPr anchor="ctr"/>
                </a:tc>
                <a:tc>
                  <a:txBody>
                    <a:bodyPr/>
                    <a:lstStyle/>
                    <a:p>
                      <a:pPr algn="ctr"/>
                      <a:r>
                        <a:rPr lang="en-IT" sz="1200">
                          <a:solidFill>
                            <a:schemeClr val="tx1"/>
                          </a:solidFill>
                        </a:rPr>
                        <a:t>1 pt</a:t>
                      </a:r>
                      <a:endParaRPr lang="en-IT" sz="1200" err="1">
                        <a:solidFill>
                          <a:schemeClr val="tx1"/>
                        </a:solidFill>
                      </a:endParaRPr>
                    </a:p>
                  </a:txBody>
                  <a:tcPr anchor="ctr"/>
                </a:tc>
                <a:tc>
                  <a:txBody>
                    <a:bodyPr/>
                    <a:lstStyle/>
                    <a:p>
                      <a:pPr algn="ctr"/>
                      <a:r>
                        <a:rPr lang="en-IT" sz="1200">
                          <a:solidFill>
                            <a:schemeClr val="tx1"/>
                          </a:solidFill>
                        </a:rPr>
                        <a:t>6%</a:t>
                      </a:r>
                    </a:p>
                  </a:txBody>
                  <a:tcPr anchor="ctr"/>
                </a:tc>
                <a:extLst>
                  <a:ext uri="{0D108BD9-81ED-4DB2-BD59-A6C34878D82A}">
                    <a16:rowId xmlns:a16="http://schemas.microsoft.com/office/drawing/2014/main" val="2280442812"/>
                  </a:ext>
                </a:extLst>
              </a:tr>
              <a:tr h="299496">
                <a:tc>
                  <a:txBody>
                    <a:bodyPr/>
                    <a:lstStyle/>
                    <a:p>
                      <a:r>
                        <a:rPr lang="en-IT" sz="1200">
                          <a:solidFill>
                            <a:schemeClr val="tx1"/>
                          </a:solidFill>
                        </a:rPr>
                        <a:t>    Hyperuricemia</a:t>
                      </a:r>
                    </a:p>
                  </a:txBody>
                  <a:tcPr anchor="ctr"/>
                </a:tc>
                <a:tc>
                  <a:txBody>
                    <a:bodyPr/>
                    <a:lstStyle/>
                    <a:p>
                      <a:pPr algn="ctr"/>
                      <a:r>
                        <a:rPr lang="en-IT" sz="1200">
                          <a:solidFill>
                            <a:schemeClr val="tx1"/>
                          </a:solidFill>
                        </a:rPr>
                        <a:t>4 pts </a:t>
                      </a:r>
                    </a:p>
                  </a:txBody>
                  <a:tcPr anchor="ctr"/>
                </a:tc>
                <a:tc>
                  <a:txBody>
                    <a:bodyPr/>
                    <a:lstStyle/>
                    <a:p>
                      <a:pPr algn="ctr"/>
                      <a:r>
                        <a:rPr lang="en-IT" sz="1200">
                          <a:solidFill>
                            <a:schemeClr val="tx1"/>
                          </a:solidFill>
                        </a:rPr>
                        <a:t>22%</a:t>
                      </a:r>
                    </a:p>
                  </a:txBody>
                  <a:tcPr anchor="ctr"/>
                </a:tc>
                <a:tc>
                  <a:txBody>
                    <a:bodyPr/>
                    <a:lstStyle/>
                    <a:p>
                      <a:pPr algn="ctr"/>
                      <a:r>
                        <a:rPr lang="en-IT" sz="1200">
                          <a:solidFill>
                            <a:schemeClr val="tx1"/>
                          </a:solidFill>
                        </a:rPr>
                        <a:t>-</a:t>
                      </a:r>
                    </a:p>
                  </a:txBody>
                  <a:tcPr anchor="ctr"/>
                </a:tc>
                <a:tc>
                  <a:txBody>
                    <a:bodyPr/>
                    <a:lstStyle/>
                    <a:p>
                      <a:pPr algn="ctr"/>
                      <a:r>
                        <a:rPr lang="en-IT" sz="1200">
                          <a:solidFill>
                            <a:schemeClr val="tx1"/>
                          </a:solidFill>
                        </a:rPr>
                        <a:t>-</a:t>
                      </a:r>
                    </a:p>
                  </a:txBody>
                  <a:tcPr anchor="ctr"/>
                </a:tc>
                <a:extLst>
                  <a:ext uri="{0D108BD9-81ED-4DB2-BD59-A6C34878D82A}">
                    <a16:rowId xmlns:a16="http://schemas.microsoft.com/office/drawing/2014/main" val="3496658667"/>
                  </a:ext>
                </a:extLst>
              </a:tr>
              <a:tr h="499160">
                <a:tc>
                  <a:txBody>
                    <a:bodyPr/>
                    <a:lstStyle/>
                    <a:p>
                      <a:r>
                        <a:rPr lang="en-IT" sz="1200">
                          <a:solidFill>
                            <a:schemeClr val="tx1"/>
                          </a:solidFill>
                        </a:rPr>
                        <a:t>Infections and infestations </a:t>
                      </a:r>
                    </a:p>
                  </a:txBody>
                  <a:tcPr anchor="ctr"/>
                </a:tc>
                <a:tc>
                  <a:txBody>
                    <a:bodyPr/>
                    <a:lstStyle/>
                    <a:p>
                      <a:pPr algn="ctr"/>
                      <a:r>
                        <a:rPr lang="en-IT" sz="1200">
                          <a:solidFill>
                            <a:schemeClr val="tx1"/>
                          </a:solidFill>
                        </a:rPr>
                        <a:t>4 pts </a:t>
                      </a:r>
                    </a:p>
                  </a:txBody>
                  <a:tcPr anchor="ctr"/>
                </a:tc>
                <a:tc>
                  <a:txBody>
                    <a:bodyPr/>
                    <a:lstStyle/>
                    <a:p>
                      <a:pPr algn="ctr"/>
                      <a:r>
                        <a:rPr lang="en-IT" sz="1200">
                          <a:solidFill>
                            <a:schemeClr val="tx1"/>
                          </a:solidFill>
                        </a:rPr>
                        <a:t>22%</a:t>
                      </a:r>
                    </a:p>
                  </a:txBody>
                  <a:tcPr anchor="ctr"/>
                </a:tc>
                <a:tc>
                  <a:txBody>
                    <a:bodyPr/>
                    <a:lstStyle/>
                    <a:p>
                      <a:pPr algn="ctr"/>
                      <a:r>
                        <a:rPr lang="en-IT" sz="1200">
                          <a:solidFill>
                            <a:schemeClr val="tx1"/>
                          </a:solidFill>
                        </a:rPr>
                        <a:t>-</a:t>
                      </a:r>
                    </a:p>
                  </a:txBody>
                  <a:tcPr anchor="ctr"/>
                </a:tc>
                <a:tc>
                  <a:txBody>
                    <a:bodyPr/>
                    <a:lstStyle/>
                    <a:p>
                      <a:pPr algn="ctr"/>
                      <a:r>
                        <a:rPr lang="en-IT" sz="1200">
                          <a:solidFill>
                            <a:schemeClr val="tx1"/>
                          </a:solidFill>
                        </a:rPr>
                        <a:t>-</a:t>
                      </a:r>
                    </a:p>
                  </a:txBody>
                  <a:tcPr anchor="ctr"/>
                </a:tc>
                <a:extLst>
                  <a:ext uri="{0D108BD9-81ED-4DB2-BD59-A6C34878D82A}">
                    <a16:rowId xmlns:a16="http://schemas.microsoft.com/office/drawing/2014/main" val="2267467281"/>
                  </a:ext>
                </a:extLst>
              </a:tr>
              <a:tr h="499160">
                <a:tc>
                  <a:txBody>
                    <a:bodyPr/>
                    <a:lstStyle/>
                    <a:p>
                      <a:r>
                        <a:rPr lang="en-IT" sz="1200">
                          <a:solidFill>
                            <a:schemeClr val="tx1"/>
                          </a:solidFill>
                        </a:rPr>
                        <a:t>Nervous system disorders </a:t>
                      </a:r>
                    </a:p>
                  </a:txBody>
                  <a:tcPr anchor="ctr"/>
                </a:tc>
                <a:tc>
                  <a:txBody>
                    <a:bodyPr/>
                    <a:lstStyle/>
                    <a:p>
                      <a:pPr algn="ctr"/>
                      <a:r>
                        <a:rPr lang="en-IT" sz="1200">
                          <a:solidFill>
                            <a:schemeClr val="tx1"/>
                          </a:solidFill>
                        </a:rPr>
                        <a:t>4 pts </a:t>
                      </a:r>
                    </a:p>
                  </a:txBody>
                  <a:tcPr anchor="ctr"/>
                </a:tc>
                <a:tc>
                  <a:txBody>
                    <a:bodyPr/>
                    <a:lstStyle/>
                    <a:p>
                      <a:pPr algn="ctr"/>
                      <a:r>
                        <a:rPr lang="en-IT" sz="1200">
                          <a:solidFill>
                            <a:schemeClr val="tx1"/>
                          </a:solidFill>
                        </a:rPr>
                        <a:t>22%</a:t>
                      </a:r>
                    </a:p>
                  </a:txBody>
                  <a:tcPr anchor="ctr"/>
                </a:tc>
                <a:tc>
                  <a:txBody>
                    <a:bodyPr/>
                    <a:lstStyle/>
                    <a:p>
                      <a:pPr algn="ctr"/>
                      <a:r>
                        <a:rPr lang="en-IT" sz="1200">
                          <a:solidFill>
                            <a:schemeClr val="tx1"/>
                          </a:solidFill>
                        </a:rPr>
                        <a:t>-</a:t>
                      </a:r>
                    </a:p>
                  </a:txBody>
                  <a:tcPr anchor="ctr"/>
                </a:tc>
                <a:tc>
                  <a:txBody>
                    <a:bodyPr/>
                    <a:lstStyle/>
                    <a:p>
                      <a:pPr algn="ctr"/>
                      <a:r>
                        <a:rPr lang="en-IT" sz="1200">
                          <a:solidFill>
                            <a:schemeClr val="tx1"/>
                          </a:solidFill>
                        </a:rPr>
                        <a:t>-</a:t>
                      </a:r>
                    </a:p>
                  </a:txBody>
                  <a:tcPr anchor="ctr"/>
                </a:tc>
                <a:extLst>
                  <a:ext uri="{0D108BD9-81ED-4DB2-BD59-A6C34878D82A}">
                    <a16:rowId xmlns:a16="http://schemas.microsoft.com/office/drawing/2014/main" val="865076250"/>
                  </a:ext>
                </a:extLst>
              </a:tr>
            </a:tbl>
          </a:graphicData>
        </a:graphic>
      </p:graphicFrame>
      <p:sp>
        <p:nvSpPr>
          <p:cNvPr id="67" name="TextBox 27">
            <a:extLst>
              <a:ext uri="{FF2B5EF4-FFF2-40B4-BE49-F238E27FC236}">
                <a16:creationId xmlns:a16="http://schemas.microsoft.com/office/drawing/2014/main" id="{EBE96877-650F-0B49-9B6E-7929EB361C01}"/>
              </a:ext>
            </a:extLst>
          </p:cNvPr>
          <p:cNvSpPr txBox="1"/>
          <p:nvPr/>
        </p:nvSpPr>
        <p:spPr>
          <a:xfrm>
            <a:off x="403267" y="1766548"/>
            <a:ext cx="1117294" cy="215444"/>
          </a:xfrm>
          <a:prstGeom prst="rect">
            <a:avLst/>
          </a:prstGeom>
          <a:noFill/>
        </p:spPr>
        <p:txBody>
          <a:bodyPr wrap="none" lIns="0" tIns="0" rIns="0" bIns="0" rtlCol="0">
            <a:spAutoFit/>
          </a:bodyPr>
          <a:lstStyle/>
          <a:p>
            <a:r>
              <a:rPr lang="en-IT" sz="1400" b="1">
                <a:solidFill>
                  <a:schemeClr val="tx2"/>
                </a:solidFill>
              </a:rPr>
              <a:t>DEBULKING </a:t>
            </a:r>
          </a:p>
        </p:txBody>
      </p:sp>
      <p:sp>
        <p:nvSpPr>
          <p:cNvPr id="69" name="Arrow: Chevron 2">
            <a:extLst>
              <a:ext uri="{FF2B5EF4-FFF2-40B4-BE49-F238E27FC236}">
                <a16:creationId xmlns:a16="http://schemas.microsoft.com/office/drawing/2014/main" id="{69B0B00D-E748-B445-8A2F-A8C6C1440C3A}"/>
              </a:ext>
            </a:extLst>
          </p:cNvPr>
          <p:cNvSpPr/>
          <p:nvPr/>
        </p:nvSpPr>
        <p:spPr>
          <a:xfrm>
            <a:off x="2850703" y="2093454"/>
            <a:ext cx="2643345" cy="1218523"/>
          </a:xfrm>
          <a:prstGeom prst="chevron">
            <a:avLst>
              <a:gd name="adj" fmla="val 48930"/>
            </a:avLst>
          </a:prstGeom>
          <a:solidFill>
            <a:schemeClr val="tx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0" name="Arrow: Chevron 2">
            <a:extLst>
              <a:ext uri="{FF2B5EF4-FFF2-40B4-BE49-F238E27FC236}">
                <a16:creationId xmlns:a16="http://schemas.microsoft.com/office/drawing/2014/main" id="{AB45FCB2-0262-CC4B-A082-EE08BA3FE5C8}"/>
              </a:ext>
            </a:extLst>
          </p:cNvPr>
          <p:cNvSpPr/>
          <p:nvPr/>
        </p:nvSpPr>
        <p:spPr>
          <a:xfrm>
            <a:off x="1055099" y="2093454"/>
            <a:ext cx="2371581" cy="1218523"/>
          </a:xfrm>
          <a:prstGeom prst="chevron">
            <a:avLst>
              <a:gd name="adj" fmla="val 49235"/>
            </a:avLst>
          </a:pr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1" name="Arrow: Chevron 2">
            <a:extLst>
              <a:ext uri="{FF2B5EF4-FFF2-40B4-BE49-F238E27FC236}">
                <a16:creationId xmlns:a16="http://schemas.microsoft.com/office/drawing/2014/main" id="{5F3F2592-20E9-0A42-A5DA-6ED4F5FFDF8D}"/>
              </a:ext>
            </a:extLst>
          </p:cNvPr>
          <p:cNvSpPr/>
          <p:nvPr/>
        </p:nvSpPr>
        <p:spPr>
          <a:xfrm>
            <a:off x="513656" y="2093454"/>
            <a:ext cx="1117421" cy="1218523"/>
          </a:xfrm>
          <a:prstGeom prst="chevron">
            <a:avLst>
              <a:gd name="adj" fmla="val 53913"/>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2" name="Textfeld 71">
            <a:extLst>
              <a:ext uri="{FF2B5EF4-FFF2-40B4-BE49-F238E27FC236}">
                <a16:creationId xmlns:a16="http://schemas.microsoft.com/office/drawing/2014/main" id="{4F411E8F-86D1-0D47-8E33-A4759A837F54}"/>
              </a:ext>
            </a:extLst>
          </p:cNvPr>
          <p:cNvSpPr txBox="1"/>
          <p:nvPr/>
        </p:nvSpPr>
        <p:spPr>
          <a:xfrm>
            <a:off x="589093" y="2049852"/>
            <a:ext cx="1066318" cy="246221"/>
          </a:xfrm>
          <a:prstGeom prst="rect">
            <a:avLst/>
          </a:prstGeom>
          <a:noFill/>
        </p:spPr>
        <p:txBody>
          <a:bodyPr wrap="none" rtlCol="0">
            <a:spAutoFit/>
          </a:bodyPr>
          <a:lstStyle/>
          <a:p>
            <a:r>
              <a:rPr lang="de-DE" sz="1000" b="1" err="1">
                <a:solidFill>
                  <a:schemeClr val="tx2"/>
                </a:solidFill>
              </a:rPr>
              <a:t>Bendamustine</a:t>
            </a:r>
            <a:endParaRPr lang="de-DE" sz="1000" b="1">
              <a:solidFill>
                <a:schemeClr val="accent3"/>
              </a:solidFill>
            </a:endParaRPr>
          </a:p>
        </p:txBody>
      </p:sp>
      <p:cxnSp>
        <p:nvCxnSpPr>
          <p:cNvPr id="86" name="Gerade Verbindung mit Pfeil 85">
            <a:extLst>
              <a:ext uri="{FF2B5EF4-FFF2-40B4-BE49-F238E27FC236}">
                <a16:creationId xmlns:a16="http://schemas.microsoft.com/office/drawing/2014/main" id="{9774FA20-9058-C249-A366-9A83BAD08D98}"/>
              </a:ext>
            </a:extLst>
          </p:cNvPr>
          <p:cNvCxnSpPr>
            <a:cxnSpLocks/>
          </p:cNvCxnSpPr>
          <p:nvPr/>
        </p:nvCxnSpPr>
        <p:spPr>
          <a:xfrm>
            <a:off x="1483395"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7" name="Gerade Verbindung mit Pfeil 86">
            <a:extLst>
              <a:ext uri="{FF2B5EF4-FFF2-40B4-BE49-F238E27FC236}">
                <a16:creationId xmlns:a16="http://schemas.microsoft.com/office/drawing/2014/main" id="{A1C5DC80-64A4-4245-8EB4-ADBF87E10A27}"/>
              </a:ext>
            </a:extLst>
          </p:cNvPr>
          <p:cNvCxnSpPr>
            <a:cxnSpLocks/>
          </p:cNvCxnSpPr>
          <p:nvPr/>
        </p:nvCxnSpPr>
        <p:spPr>
          <a:xfrm>
            <a:off x="1444195"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8" name="Gerade Verbindung mit Pfeil 87">
            <a:extLst>
              <a:ext uri="{FF2B5EF4-FFF2-40B4-BE49-F238E27FC236}">
                <a16:creationId xmlns:a16="http://schemas.microsoft.com/office/drawing/2014/main" id="{47C8D501-57C8-0F47-B971-B949CCBECE17}"/>
              </a:ext>
            </a:extLst>
          </p:cNvPr>
          <p:cNvCxnSpPr>
            <a:cxnSpLocks/>
          </p:cNvCxnSpPr>
          <p:nvPr/>
        </p:nvCxnSpPr>
        <p:spPr>
          <a:xfrm>
            <a:off x="1228888"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9" name="Gerade Verbindung mit Pfeil 88">
            <a:extLst>
              <a:ext uri="{FF2B5EF4-FFF2-40B4-BE49-F238E27FC236}">
                <a16:creationId xmlns:a16="http://schemas.microsoft.com/office/drawing/2014/main" id="{809D5290-F5A7-EC42-A197-148675D3263F}"/>
              </a:ext>
            </a:extLst>
          </p:cNvPr>
          <p:cNvCxnSpPr>
            <a:cxnSpLocks/>
          </p:cNvCxnSpPr>
          <p:nvPr/>
        </p:nvCxnSpPr>
        <p:spPr>
          <a:xfrm>
            <a:off x="1200647"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0132146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68426B-0B82-C040-8D96-CE0F53B970A7}"/>
              </a:ext>
            </a:extLst>
          </p:cNvPr>
          <p:cNvSpPr>
            <a:spLocks noGrp="1"/>
          </p:cNvSpPr>
          <p:nvPr>
            <p:ph type="title"/>
          </p:nvPr>
        </p:nvSpPr>
        <p:spPr>
          <a:xfrm>
            <a:off x="416533" y="365125"/>
            <a:ext cx="11563343" cy="1325563"/>
          </a:xfrm>
        </p:spPr>
        <p:txBody>
          <a:bodyPr/>
          <a:lstStyle/>
          <a:p>
            <a:r>
              <a:rPr lang="en-IT"/>
              <a:t>Results: Planned dosage and AEs with induction therapy</a:t>
            </a:r>
          </a:p>
        </p:txBody>
      </p:sp>
      <p:sp>
        <p:nvSpPr>
          <p:cNvPr id="105" name="TextBox 24">
            <a:extLst>
              <a:ext uri="{FF2B5EF4-FFF2-40B4-BE49-F238E27FC236}">
                <a16:creationId xmlns:a16="http://schemas.microsoft.com/office/drawing/2014/main" id="{7EEC2F99-31EC-3C4D-9773-7600EABD37F4}"/>
              </a:ext>
            </a:extLst>
          </p:cNvPr>
          <p:cNvSpPr txBox="1"/>
          <p:nvPr/>
        </p:nvSpPr>
        <p:spPr>
          <a:xfrm>
            <a:off x="1697767" y="1766548"/>
            <a:ext cx="997068" cy="215444"/>
          </a:xfrm>
          <a:prstGeom prst="rect">
            <a:avLst/>
          </a:prstGeom>
          <a:noFill/>
        </p:spPr>
        <p:txBody>
          <a:bodyPr wrap="none" lIns="0" tIns="0" rIns="0" bIns="0" rtlCol="0">
            <a:spAutoFit/>
          </a:bodyPr>
          <a:lstStyle/>
          <a:p>
            <a:r>
              <a:rPr lang="en-IT" sz="1400" b="1">
                <a:solidFill>
                  <a:schemeClr val="tx2"/>
                </a:solidFill>
              </a:rPr>
              <a:t>INDUCTION</a:t>
            </a:r>
          </a:p>
        </p:txBody>
      </p:sp>
      <p:sp>
        <p:nvSpPr>
          <p:cNvPr id="108" name="Arrow: Chevron 2">
            <a:extLst>
              <a:ext uri="{FF2B5EF4-FFF2-40B4-BE49-F238E27FC236}">
                <a16:creationId xmlns:a16="http://schemas.microsoft.com/office/drawing/2014/main" id="{E92D68CB-9AB4-4B44-9AA5-4A4C84E14291}"/>
              </a:ext>
            </a:extLst>
          </p:cNvPr>
          <p:cNvSpPr/>
          <p:nvPr/>
        </p:nvSpPr>
        <p:spPr>
          <a:xfrm>
            <a:off x="2850703" y="2093454"/>
            <a:ext cx="2643345" cy="1218523"/>
          </a:xfrm>
          <a:prstGeom prst="chevron">
            <a:avLst>
              <a:gd name="adj" fmla="val 48930"/>
            </a:avLst>
          </a:prstGeom>
          <a:solidFill>
            <a:schemeClr val="tx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09" name="Arrow: Chevron 2">
            <a:extLst>
              <a:ext uri="{FF2B5EF4-FFF2-40B4-BE49-F238E27FC236}">
                <a16:creationId xmlns:a16="http://schemas.microsoft.com/office/drawing/2014/main" id="{AF50F00B-3299-BC48-B316-CAD55DC834C8}"/>
              </a:ext>
            </a:extLst>
          </p:cNvPr>
          <p:cNvSpPr/>
          <p:nvPr/>
        </p:nvSpPr>
        <p:spPr>
          <a:xfrm>
            <a:off x="1055099" y="2093454"/>
            <a:ext cx="2371581" cy="1218523"/>
          </a:xfrm>
          <a:prstGeom prst="chevron">
            <a:avLst>
              <a:gd name="adj" fmla="val 49235"/>
            </a:avLst>
          </a:pr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10" name="Arrow: Chevron 2">
            <a:extLst>
              <a:ext uri="{FF2B5EF4-FFF2-40B4-BE49-F238E27FC236}">
                <a16:creationId xmlns:a16="http://schemas.microsoft.com/office/drawing/2014/main" id="{4300AA3E-F14D-5E49-8249-77276D2C0D67}"/>
              </a:ext>
            </a:extLst>
          </p:cNvPr>
          <p:cNvSpPr/>
          <p:nvPr/>
        </p:nvSpPr>
        <p:spPr>
          <a:xfrm>
            <a:off x="513656" y="2093454"/>
            <a:ext cx="1117421" cy="1218523"/>
          </a:xfrm>
          <a:prstGeom prst="chevron">
            <a:avLst>
              <a:gd name="adj" fmla="val 53913"/>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11" name="Textfeld 110">
            <a:extLst>
              <a:ext uri="{FF2B5EF4-FFF2-40B4-BE49-F238E27FC236}">
                <a16:creationId xmlns:a16="http://schemas.microsoft.com/office/drawing/2014/main" id="{C406EA1A-5750-FA45-9177-61B9A10A3550}"/>
              </a:ext>
            </a:extLst>
          </p:cNvPr>
          <p:cNvSpPr txBox="1"/>
          <p:nvPr/>
        </p:nvSpPr>
        <p:spPr>
          <a:xfrm>
            <a:off x="589093" y="2049852"/>
            <a:ext cx="2034531" cy="246221"/>
          </a:xfrm>
          <a:prstGeom prst="rect">
            <a:avLst/>
          </a:prstGeom>
          <a:noFill/>
        </p:spPr>
        <p:txBody>
          <a:bodyPr wrap="none" rtlCol="0">
            <a:spAutoFit/>
          </a:bodyPr>
          <a:lstStyle/>
          <a:p>
            <a:r>
              <a:rPr lang="de-DE" sz="1000" b="1">
                <a:solidFill>
                  <a:schemeClr val="tx2"/>
                </a:solidFill>
              </a:rPr>
              <a:t>Bendamustine</a:t>
            </a:r>
            <a:r>
              <a:rPr lang="de-DE" sz="1000"/>
              <a:t>  </a:t>
            </a:r>
            <a:r>
              <a:rPr lang="de-DE" sz="1000" b="1" err="1">
                <a:solidFill>
                  <a:schemeClr val="accent3"/>
                </a:solidFill>
              </a:rPr>
              <a:t>Obinutuzumab</a:t>
            </a:r>
            <a:endParaRPr lang="de-DE" sz="1000" b="1">
              <a:solidFill>
                <a:schemeClr val="accent3"/>
              </a:solidFill>
            </a:endParaRPr>
          </a:p>
        </p:txBody>
      </p:sp>
      <p:cxnSp>
        <p:nvCxnSpPr>
          <p:cNvPr id="116" name="Gerade Verbindung mit Pfeil 115">
            <a:extLst>
              <a:ext uri="{FF2B5EF4-FFF2-40B4-BE49-F238E27FC236}">
                <a16:creationId xmlns:a16="http://schemas.microsoft.com/office/drawing/2014/main" id="{2443019D-0C2B-6B4C-99CF-24EB6DAD92F6}"/>
              </a:ext>
            </a:extLst>
          </p:cNvPr>
          <p:cNvCxnSpPr>
            <a:cxnSpLocks/>
          </p:cNvCxnSpPr>
          <p:nvPr/>
        </p:nvCxnSpPr>
        <p:spPr>
          <a:xfrm>
            <a:off x="3090370" y="2344221"/>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Gerade Verbindung mit Pfeil 116">
            <a:extLst>
              <a:ext uri="{FF2B5EF4-FFF2-40B4-BE49-F238E27FC236}">
                <a16:creationId xmlns:a16="http://schemas.microsoft.com/office/drawing/2014/main" id="{0A44AEDD-CD07-5D46-98E3-4107896F4898}"/>
              </a:ext>
            </a:extLst>
          </p:cNvPr>
          <p:cNvCxnSpPr>
            <a:cxnSpLocks/>
          </p:cNvCxnSpPr>
          <p:nvPr/>
        </p:nvCxnSpPr>
        <p:spPr>
          <a:xfrm>
            <a:off x="2842330" y="2344016"/>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Gerade Verbindung mit Pfeil 117">
            <a:extLst>
              <a:ext uri="{FF2B5EF4-FFF2-40B4-BE49-F238E27FC236}">
                <a16:creationId xmlns:a16="http://schemas.microsoft.com/office/drawing/2014/main" id="{0446A642-EBD4-BD44-B159-3A2B15997585}"/>
              </a:ext>
            </a:extLst>
          </p:cNvPr>
          <p:cNvCxnSpPr>
            <a:cxnSpLocks/>
          </p:cNvCxnSpPr>
          <p:nvPr/>
        </p:nvCxnSpPr>
        <p:spPr>
          <a:xfrm>
            <a:off x="2564535" y="2340104"/>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9" name="Gerade Verbindung mit Pfeil 118">
            <a:extLst>
              <a:ext uri="{FF2B5EF4-FFF2-40B4-BE49-F238E27FC236}">
                <a16:creationId xmlns:a16="http://schemas.microsoft.com/office/drawing/2014/main" id="{AD4CEE6C-C11E-4C4C-B320-6A77B6AA249B}"/>
              </a:ext>
            </a:extLst>
          </p:cNvPr>
          <p:cNvCxnSpPr>
            <a:cxnSpLocks/>
          </p:cNvCxnSpPr>
          <p:nvPr/>
        </p:nvCxnSpPr>
        <p:spPr>
          <a:xfrm>
            <a:off x="2311051" y="2328369"/>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0" name="Gerade Verbindung mit Pfeil 119">
            <a:extLst>
              <a:ext uri="{FF2B5EF4-FFF2-40B4-BE49-F238E27FC236}">
                <a16:creationId xmlns:a16="http://schemas.microsoft.com/office/drawing/2014/main" id="{BE6BA797-AC2A-A044-8DC4-26B48DC17B2F}"/>
              </a:ext>
            </a:extLst>
          </p:cNvPr>
          <p:cNvCxnSpPr>
            <a:cxnSpLocks/>
          </p:cNvCxnSpPr>
          <p:nvPr/>
        </p:nvCxnSpPr>
        <p:spPr>
          <a:xfrm>
            <a:off x="2031856" y="2328369"/>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1" name="Gerade Verbindung mit Pfeil 120">
            <a:extLst>
              <a:ext uri="{FF2B5EF4-FFF2-40B4-BE49-F238E27FC236}">
                <a16:creationId xmlns:a16="http://schemas.microsoft.com/office/drawing/2014/main" id="{A1A5ABE9-60C7-DF4F-900A-FA2EA980F528}"/>
              </a:ext>
            </a:extLst>
          </p:cNvPr>
          <p:cNvCxnSpPr>
            <a:cxnSpLocks/>
          </p:cNvCxnSpPr>
          <p:nvPr/>
        </p:nvCxnSpPr>
        <p:spPr>
          <a:xfrm>
            <a:off x="1877770" y="2324457"/>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2" name="Gerade Verbindung mit Pfeil 121">
            <a:extLst>
              <a:ext uri="{FF2B5EF4-FFF2-40B4-BE49-F238E27FC236}">
                <a16:creationId xmlns:a16="http://schemas.microsoft.com/office/drawing/2014/main" id="{34851A3D-39A8-2444-B705-678B290DCF08}"/>
              </a:ext>
            </a:extLst>
          </p:cNvPr>
          <p:cNvCxnSpPr>
            <a:cxnSpLocks/>
          </p:cNvCxnSpPr>
          <p:nvPr/>
        </p:nvCxnSpPr>
        <p:spPr>
          <a:xfrm>
            <a:off x="1813340" y="2324457"/>
            <a:ext cx="0" cy="4612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3" name="Gerade Verbindung mit Pfeil 122">
            <a:extLst>
              <a:ext uri="{FF2B5EF4-FFF2-40B4-BE49-F238E27FC236}">
                <a16:creationId xmlns:a16="http://schemas.microsoft.com/office/drawing/2014/main" id="{2F2CECA3-358A-584E-8A15-ECBE0752535D}"/>
              </a:ext>
            </a:extLst>
          </p:cNvPr>
          <p:cNvCxnSpPr>
            <a:cxnSpLocks/>
          </p:cNvCxnSpPr>
          <p:nvPr/>
        </p:nvCxnSpPr>
        <p:spPr>
          <a:xfrm>
            <a:off x="1743529" y="2429304"/>
            <a:ext cx="0" cy="37224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Gerade Verbindung mit Pfeil 123">
            <a:extLst>
              <a:ext uri="{FF2B5EF4-FFF2-40B4-BE49-F238E27FC236}">
                <a16:creationId xmlns:a16="http://schemas.microsoft.com/office/drawing/2014/main" id="{C18FDECF-67A2-D94D-9471-FF22B2CCBE51}"/>
              </a:ext>
            </a:extLst>
          </p:cNvPr>
          <p:cNvCxnSpPr>
            <a:cxnSpLocks/>
          </p:cNvCxnSpPr>
          <p:nvPr/>
        </p:nvCxnSpPr>
        <p:spPr>
          <a:xfrm>
            <a:off x="1695256" y="2647369"/>
            <a:ext cx="0" cy="1383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Gerade Verbindung mit Pfeil 124">
            <a:extLst>
              <a:ext uri="{FF2B5EF4-FFF2-40B4-BE49-F238E27FC236}">
                <a16:creationId xmlns:a16="http://schemas.microsoft.com/office/drawing/2014/main" id="{85ED8D55-A8F4-844C-8B33-562B0CAE576B}"/>
              </a:ext>
            </a:extLst>
          </p:cNvPr>
          <p:cNvCxnSpPr>
            <a:cxnSpLocks/>
          </p:cNvCxnSpPr>
          <p:nvPr/>
        </p:nvCxnSpPr>
        <p:spPr>
          <a:xfrm>
            <a:off x="1483395"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Gerade Verbindung mit Pfeil 125">
            <a:extLst>
              <a:ext uri="{FF2B5EF4-FFF2-40B4-BE49-F238E27FC236}">
                <a16:creationId xmlns:a16="http://schemas.microsoft.com/office/drawing/2014/main" id="{675C677E-2B03-B249-B292-3F5B1809F4B0}"/>
              </a:ext>
            </a:extLst>
          </p:cNvPr>
          <p:cNvCxnSpPr>
            <a:cxnSpLocks/>
          </p:cNvCxnSpPr>
          <p:nvPr/>
        </p:nvCxnSpPr>
        <p:spPr>
          <a:xfrm>
            <a:off x="1444195"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Gerade Verbindung mit Pfeil 126">
            <a:extLst>
              <a:ext uri="{FF2B5EF4-FFF2-40B4-BE49-F238E27FC236}">
                <a16:creationId xmlns:a16="http://schemas.microsoft.com/office/drawing/2014/main" id="{5D86D91B-AECD-3F4A-96B6-BB965CAD23F6}"/>
              </a:ext>
            </a:extLst>
          </p:cNvPr>
          <p:cNvCxnSpPr>
            <a:cxnSpLocks/>
          </p:cNvCxnSpPr>
          <p:nvPr/>
        </p:nvCxnSpPr>
        <p:spPr>
          <a:xfrm>
            <a:off x="1228888"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8" name="Gerade Verbindung mit Pfeil 127">
            <a:extLst>
              <a:ext uri="{FF2B5EF4-FFF2-40B4-BE49-F238E27FC236}">
                <a16:creationId xmlns:a16="http://schemas.microsoft.com/office/drawing/2014/main" id="{0A76182E-F3DD-D049-AEAB-DB03A9FE306C}"/>
              </a:ext>
            </a:extLst>
          </p:cNvPr>
          <p:cNvCxnSpPr>
            <a:cxnSpLocks/>
          </p:cNvCxnSpPr>
          <p:nvPr/>
        </p:nvCxnSpPr>
        <p:spPr>
          <a:xfrm>
            <a:off x="1200647" y="2570725"/>
            <a:ext cx="0" cy="2110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9" name="Textfeld 128">
            <a:extLst>
              <a:ext uri="{FF2B5EF4-FFF2-40B4-BE49-F238E27FC236}">
                <a16:creationId xmlns:a16="http://schemas.microsoft.com/office/drawing/2014/main" id="{9472E411-7974-F742-9E4F-C0E056389A6C}"/>
              </a:ext>
            </a:extLst>
          </p:cNvPr>
          <p:cNvSpPr txBox="1"/>
          <p:nvPr/>
        </p:nvSpPr>
        <p:spPr>
          <a:xfrm>
            <a:off x="1381590" y="2884835"/>
            <a:ext cx="1014676" cy="226994"/>
          </a:xfrm>
          <a:prstGeom prst="rect">
            <a:avLst/>
          </a:prstGeom>
          <a:noFill/>
        </p:spPr>
        <p:txBody>
          <a:bodyPr wrap="none" rtlCol="0">
            <a:spAutoFit/>
          </a:bodyPr>
          <a:lstStyle/>
          <a:p>
            <a:r>
              <a:rPr lang="de-DE" sz="1000" b="1" err="1">
                <a:solidFill>
                  <a:schemeClr val="bg2"/>
                </a:solidFill>
              </a:rPr>
              <a:t>Acalabrutinib</a:t>
            </a:r>
            <a:endParaRPr lang="de-DE" sz="1000" b="1">
              <a:solidFill>
                <a:schemeClr val="bg2"/>
              </a:solidFill>
            </a:endParaRPr>
          </a:p>
        </p:txBody>
      </p:sp>
      <p:sp>
        <p:nvSpPr>
          <p:cNvPr id="130" name="Textfeld 129">
            <a:extLst>
              <a:ext uri="{FF2B5EF4-FFF2-40B4-BE49-F238E27FC236}">
                <a16:creationId xmlns:a16="http://schemas.microsoft.com/office/drawing/2014/main" id="{0DE55DDA-0279-D54C-84CD-4138E6C7B795}"/>
              </a:ext>
            </a:extLst>
          </p:cNvPr>
          <p:cNvSpPr txBox="1"/>
          <p:nvPr/>
        </p:nvSpPr>
        <p:spPr>
          <a:xfrm>
            <a:off x="2242527" y="2884835"/>
            <a:ext cx="868609" cy="226994"/>
          </a:xfrm>
          <a:prstGeom prst="rect">
            <a:avLst/>
          </a:prstGeom>
          <a:noFill/>
        </p:spPr>
        <p:txBody>
          <a:bodyPr wrap="none" rtlCol="0">
            <a:spAutoFit/>
          </a:bodyPr>
          <a:lstStyle/>
          <a:p>
            <a:r>
              <a:rPr lang="de-DE" sz="1000" b="1" err="1">
                <a:solidFill>
                  <a:schemeClr val="tx2">
                    <a:lumMod val="50000"/>
                    <a:lumOff val="50000"/>
                  </a:schemeClr>
                </a:solidFill>
              </a:rPr>
              <a:t>Venetoclax</a:t>
            </a:r>
            <a:endParaRPr lang="de-DE" sz="1000" b="1">
              <a:solidFill>
                <a:schemeClr val="tx2">
                  <a:lumMod val="50000"/>
                  <a:lumOff val="50000"/>
                </a:schemeClr>
              </a:solidFill>
            </a:endParaRPr>
          </a:p>
        </p:txBody>
      </p:sp>
      <p:cxnSp>
        <p:nvCxnSpPr>
          <p:cNvPr id="112" name="Gerade Verbindung mit Pfeil 111">
            <a:extLst>
              <a:ext uri="{FF2B5EF4-FFF2-40B4-BE49-F238E27FC236}">
                <a16:creationId xmlns:a16="http://schemas.microsoft.com/office/drawing/2014/main" id="{75200573-2052-6142-8C4E-141702986D45}"/>
              </a:ext>
            </a:extLst>
          </p:cNvPr>
          <p:cNvCxnSpPr>
            <a:cxnSpLocks/>
          </p:cNvCxnSpPr>
          <p:nvPr/>
        </p:nvCxnSpPr>
        <p:spPr>
          <a:xfrm rot="-60000">
            <a:off x="2031856" y="2823978"/>
            <a:ext cx="1717142" cy="2800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113" name="Gerade Verbindung mit Pfeil 112">
            <a:extLst>
              <a:ext uri="{FF2B5EF4-FFF2-40B4-BE49-F238E27FC236}">
                <a16:creationId xmlns:a16="http://schemas.microsoft.com/office/drawing/2014/main" id="{7ACB1A45-C273-8246-8976-64BC86912331}"/>
              </a:ext>
            </a:extLst>
          </p:cNvPr>
          <p:cNvCxnSpPr>
            <a:cxnSpLocks/>
          </p:cNvCxnSpPr>
          <p:nvPr/>
        </p:nvCxnSpPr>
        <p:spPr>
          <a:xfrm rot="-60000">
            <a:off x="2060686" y="2823161"/>
            <a:ext cx="1715373" cy="28817"/>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nvGrpSpPr>
          <p:cNvPr id="131" name="Gruppieren 130">
            <a:extLst>
              <a:ext uri="{FF2B5EF4-FFF2-40B4-BE49-F238E27FC236}">
                <a16:creationId xmlns:a16="http://schemas.microsoft.com/office/drawing/2014/main" id="{77715293-939D-7E48-BBB4-1B5EDAA3E6F5}"/>
              </a:ext>
            </a:extLst>
          </p:cNvPr>
          <p:cNvGrpSpPr/>
          <p:nvPr/>
        </p:nvGrpSpPr>
        <p:grpSpPr>
          <a:xfrm rot="21540000">
            <a:off x="2332208" y="2868443"/>
            <a:ext cx="1416904" cy="31183"/>
            <a:chOff x="4998813" y="2900354"/>
            <a:chExt cx="2672701" cy="33824"/>
          </a:xfrm>
        </p:grpSpPr>
        <p:cxnSp>
          <p:nvCxnSpPr>
            <p:cNvPr id="132" name="Gerade Verbindung mit Pfeil 131">
              <a:extLst>
                <a:ext uri="{FF2B5EF4-FFF2-40B4-BE49-F238E27FC236}">
                  <a16:creationId xmlns:a16="http://schemas.microsoft.com/office/drawing/2014/main" id="{E459901F-A987-8740-842D-36385483EABF}"/>
                </a:ext>
              </a:extLst>
            </p:cNvPr>
            <p:cNvCxnSpPr>
              <a:cxnSpLocks/>
            </p:cNvCxnSpPr>
            <p:nvPr/>
          </p:nvCxnSpPr>
          <p:spPr>
            <a:xfrm>
              <a:off x="5242090" y="2910959"/>
              <a:ext cx="2429424" cy="23219"/>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3" name="Gerader Verbinder 48">
              <a:extLst>
                <a:ext uri="{FF2B5EF4-FFF2-40B4-BE49-F238E27FC236}">
                  <a16:creationId xmlns:a16="http://schemas.microsoft.com/office/drawing/2014/main" id="{7064C071-6C25-844C-A426-2AF462CCFA8A}"/>
                </a:ext>
              </a:extLst>
            </p:cNvPr>
            <p:cNvCxnSpPr/>
            <p:nvPr/>
          </p:nvCxnSpPr>
          <p:spPr>
            <a:xfrm>
              <a:off x="4998813" y="2932539"/>
              <a:ext cx="35301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Gerader Verbinder 49">
              <a:extLst>
                <a:ext uri="{FF2B5EF4-FFF2-40B4-BE49-F238E27FC236}">
                  <a16:creationId xmlns:a16="http://schemas.microsoft.com/office/drawing/2014/main" id="{D266CD88-CCC7-4644-8005-93F75D7E0EF0}"/>
                </a:ext>
              </a:extLst>
            </p:cNvPr>
            <p:cNvCxnSpPr/>
            <p:nvPr/>
          </p:nvCxnSpPr>
          <p:spPr>
            <a:xfrm>
              <a:off x="5067704" y="2927727"/>
              <a:ext cx="3530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Gerader Verbinder 50">
              <a:extLst>
                <a:ext uri="{FF2B5EF4-FFF2-40B4-BE49-F238E27FC236}">
                  <a16:creationId xmlns:a16="http://schemas.microsoft.com/office/drawing/2014/main" id="{9E817874-5C03-FD4E-9911-A40D7E69F3E4}"/>
                </a:ext>
              </a:extLst>
            </p:cNvPr>
            <p:cNvCxnSpPr/>
            <p:nvPr/>
          </p:nvCxnSpPr>
          <p:spPr>
            <a:xfrm>
              <a:off x="5110240" y="2916205"/>
              <a:ext cx="3530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Gerader Verbinder 51">
              <a:extLst>
                <a:ext uri="{FF2B5EF4-FFF2-40B4-BE49-F238E27FC236}">
                  <a16:creationId xmlns:a16="http://schemas.microsoft.com/office/drawing/2014/main" id="{19BFE250-E744-8C45-BF29-F544D93B21A0}"/>
                </a:ext>
              </a:extLst>
            </p:cNvPr>
            <p:cNvCxnSpPr/>
            <p:nvPr/>
          </p:nvCxnSpPr>
          <p:spPr>
            <a:xfrm>
              <a:off x="5171077" y="2900354"/>
              <a:ext cx="3530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1" name="object 7">
            <a:extLst>
              <a:ext uri="{FF2B5EF4-FFF2-40B4-BE49-F238E27FC236}">
                <a16:creationId xmlns:a16="http://schemas.microsoft.com/office/drawing/2014/main" id="{AA814D89-F3AD-ED46-87A3-F313706B07B6}"/>
              </a:ext>
            </a:extLst>
          </p:cNvPr>
          <p:cNvSpPr txBox="1"/>
          <p:nvPr/>
        </p:nvSpPr>
        <p:spPr>
          <a:xfrm>
            <a:off x="418693" y="3433208"/>
            <a:ext cx="10889893" cy="1839491"/>
          </a:xfrm>
          <a:prstGeom prst="rect">
            <a:avLst/>
          </a:prstGeom>
          <a:solidFill>
            <a:schemeClr val="tx2">
              <a:alpha val="20000"/>
            </a:schemeClr>
          </a:solidFill>
        </p:spPr>
        <p:txBody>
          <a:bodyPr vert="horz" wrap="square" lIns="108000" tIns="72000" rIns="0" bIns="0" rtlCol="0" anchor="t">
            <a:noAutofit/>
          </a:bodyPr>
          <a:lstStyle/>
          <a:p>
            <a:pPr marL="15875" marR="1369695" indent="3175">
              <a:lnSpc>
                <a:spcPct val="138400"/>
              </a:lnSpc>
              <a:spcBef>
                <a:spcPts val="100"/>
              </a:spcBef>
            </a:pPr>
            <a:r>
              <a:rPr lang="de-DE" sz="1400" b="1" spc="-5">
                <a:uFill>
                  <a:solidFill>
                    <a:srgbClr val="000000"/>
                  </a:solidFill>
                </a:uFill>
                <a:cs typeface="Arial"/>
              </a:rPr>
              <a:t>INDUCTION</a:t>
            </a:r>
            <a:r>
              <a:rPr lang="de-DE" sz="1400" b="1" spc="5">
                <a:uFill>
                  <a:solidFill>
                    <a:srgbClr val="000000"/>
                  </a:solidFill>
                </a:uFill>
                <a:cs typeface="Arial"/>
              </a:rPr>
              <a:t> </a:t>
            </a:r>
            <a:r>
              <a:rPr lang="de-DE" sz="1400" b="1" spc="-5" err="1">
                <a:uFill>
                  <a:solidFill>
                    <a:srgbClr val="000000"/>
                  </a:solidFill>
                </a:uFill>
                <a:cs typeface="Arial"/>
              </a:rPr>
              <a:t>with</a:t>
            </a:r>
            <a:r>
              <a:rPr lang="de-DE" sz="1400" b="1" spc="5">
                <a:uFill>
                  <a:solidFill>
                    <a:srgbClr val="000000"/>
                  </a:solidFill>
                </a:uFill>
                <a:cs typeface="Arial"/>
              </a:rPr>
              <a:t> </a:t>
            </a:r>
            <a:r>
              <a:rPr lang="de-DE" sz="1400" b="1">
                <a:uFill>
                  <a:solidFill>
                    <a:srgbClr val="000000"/>
                  </a:solidFill>
                </a:uFill>
                <a:cs typeface="Arial"/>
              </a:rPr>
              <a:t>6</a:t>
            </a:r>
            <a:r>
              <a:rPr lang="de-DE" sz="1400" b="1" spc="10">
                <a:uFill>
                  <a:solidFill>
                    <a:srgbClr val="000000"/>
                  </a:solidFill>
                </a:uFill>
                <a:cs typeface="Arial"/>
              </a:rPr>
              <a:t> </a:t>
            </a:r>
            <a:r>
              <a:rPr lang="de-DE" sz="1400" b="1" spc="-5" err="1">
                <a:uFill>
                  <a:solidFill>
                    <a:srgbClr val="000000"/>
                  </a:solidFill>
                </a:uFill>
                <a:cs typeface="Arial"/>
              </a:rPr>
              <a:t>cycles</a:t>
            </a:r>
            <a:r>
              <a:rPr lang="de-DE" sz="1400" b="1">
                <a:uFill>
                  <a:solidFill>
                    <a:srgbClr val="000000"/>
                  </a:solidFill>
                </a:uFill>
                <a:cs typeface="Arial"/>
              </a:rPr>
              <a:t> </a:t>
            </a:r>
            <a:r>
              <a:rPr lang="de-DE" sz="1400" b="1" spc="-5" err="1">
                <a:uFill>
                  <a:solidFill>
                    <a:srgbClr val="000000"/>
                  </a:solidFill>
                </a:uFill>
                <a:cs typeface="Arial"/>
              </a:rPr>
              <a:t>obinutuzumab</a:t>
            </a:r>
            <a:r>
              <a:rPr lang="de-DE" sz="1400" b="1" spc="-5">
                <a:uFill>
                  <a:solidFill>
                    <a:srgbClr val="000000"/>
                  </a:solidFill>
                </a:uFill>
                <a:cs typeface="Arial"/>
              </a:rPr>
              <a:t>,</a:t>
            </a:r>
            <a:r>
              <a:rPr lang="de-DE" sz="1400" b="1" spc="5">
                <a:uFill>
                  <a:solidFill>
                    <a:srgbClr val="000000"/>
                  </a:solidFill>
                </a:uFill>
                <a:cs typeface="Arial"/>
              </a:rPr>
              <a:t> </a:t>
            </a:r>
            <a:r>
              <a:rPr lang="de-DE" sz="1400" b="1" spc="-5" err="1">
                <a:uFill>
                  <a:solidFill>
                    <a:srgbClr val="000000"/>
                  </a:solidFill>
                </a:uFill>
                <a:cs typeface="Arial"/>
              </a:rPr>
              <a:t>acalabrutinb</a:t>
            </a:r>
            <a:r>
              <a:rPr lang="de-DE" sz="1400" b="1" spc="10">
                <a:uFill>
                  <a:solidFill>
                    <a:srgbClr val="000000"/>
                  </a:solidFill>
                </a:uFill>
                <a:cs typeface="Arial"/>
              </a:rPr>
              <a:t> and</a:t>
            </a:r>
            <a:r>
              <a:rPr lang="de-DE" sz="1400" b="1">
                <a:uFill>
                  <a:solidFill>
                    <a:srgbClr val="000000"/>
                  </a:solidFill>
                </a:uFill>
                <a:cs typeface="Arial"/>
              </a:rPr>
              <a:t> </a:t>
            </a:r>
            <a:r>
              <a:rPr lang="de-DE" sz="1400" b="1" spc="-5" err="1">
                <a:uFill>
                  <a:solidFill>
                    <a:srgbClr val="000000"/>
                  </a:solidFill>
                </a:uFill>
                <a:cs typeface="Arial"/>
              </a:rPr>
              <a:t>venetoclax</a:t>
            </a:r>
            <a:r>
              <a:rPr lang="de-DE" sz="1400" b="1" spc="-5">
                <a:uFill>
                  <a:solidFill>
                    <a:srgbClr val="000000"/>
                  </a:solidFill>
                </a:uFill>
                <a:cs typeface="Arial"/>
              </a:rPr>
              <a:t>:</a:t>
            </a:r>
          </a:p>
          <a:p>
            <a:pPr marL="15875" marR="1369695" indent="3175">
              <a:lnSpc>
                <a:spcPct val="138400"/>
              </a:lnSpc>
              <a:spcBef>
                <a:spcPts val="100"/>
              </a:spcBef>
            </a:pPr>
            <a:r>
              <a:rPr lang="de-DE" sz="1400" b="1">
                <a:cs typeface="Arial"/>
              </a:rPr>
              <a:t>43 </a:t>
            </a:r>
            <a:r>
              <a:rPr lang="de-DE" sz="1400" b="1" spc="-5" err="1">
                <a:cs typeface="Arial"/>
              </a:rPr>
              <a:t>of</a:t>
            </a:r>
            <a:r>
              <a:rPr lang="de-DE" sz="1400" b="1" spc="-5">
                <a:cs typeface="Arial"/>
              </a:rPr>
              <a:t> </a:t>
            </a:r>
            <a:r>
              <a:rPr lang="de-DE" sz="1400" b="1">
                <a:cs typeface="Arial"/>
              </a:rPr>
              <a:t>45</a:t>
            </a:r>
            <a:r>
              <a:rPr lang="de-DE" sz="1400" b="1" spc="-5">
                <a:cs typeface="Arial"/>
              </a:rPr>
              <a:t> </a:t>
            </a:r>
            <a:r>
              <a:rPr lang="de-DE" sz="1400" b="1" spc="-5" err="1">
                <a:cs typeface="Arial"/>
              </a:rPr>
              <a:t>patients</a:t>
            </a:r>
            <a:r>
              <a:rPr lang="de-DE" sz="1400" b="1" spc="-5">
                <a:cs typeface="Arial"/>
              </a:rPr>
              <a:t> </a:t>
            </a:r>
            <a:r>
              <a:rPr lang="de-DE" sz="1400" b="1" spc="-5" err="1">
                <a:cs typeface="Arial"/>
              </a:rPr>
              <a:t>received</a:t>
            </a:r>
            <a:r>
              <a:rPr lang="de-DE" sz="1400" b="1">
                <a:cs typeface="Arial"/>
              </a:rPr>
              <a:t> </a:t>
            </a:r>
            <a:r>
              <a:rPr lang="de-DE" sz="1400" b="1" spc="-5" err="1">
                <a:cs typeface="Arial"/>
              </a:rPr>
              <a:t>the</a:t>
            </a:r>
            <a:r>
              <a:rPr lang="de-DE" sz="1400" b="1" spc="-5">
                <a:cs typeface="Arial"/>
              </a:rPr>
              <a:t> </a:t>
            </a:r>
            <a:r>
              <a:rPr lang="de-DE" sz="1400" b="1" spc="-5" err="1">
                <a:cs typeface="Arial"/>
              </a:rPr>
              <a:t>full</a:t>
            </a:r>
            <a:r>
              <a:rPr lang="de-DE" sz="1400" b="1">
                <a:cs typeface="Arial"/>
              </a:rPr>
              <a:t> 6 </a:t>
            </a:r>
            <a:r>
              <a:rPr lang="de-DE" sz="1400" b="1" spc="-5" err="1">
                <a:cs typeface="Arial"/>
              </a:rPr>
              <a:t>cycles</a:t>
            </a:r>
            <a:r>
              <a:rPr lang="de-DE" sz="1400" b="1" spc="-5">
                <a:cs typeface="Arial"/>
              </a:rPr>
              <a:t>:</a:t>
            </a:r>
            <a:endParaRPr lang="de-DE" sz="1400">
              <a:cs typeface="Arial"/>
            </a:endParaRPr>
          </a:p>
          <a:p>
            <a:pPr marL="298450" indent="-285750">
              <a:lnSpc>
                <a:spcPts val="1675"/>
              </a:lnSpc>
              <a:buClr>
                <a:schemeClr val="bg2"/>
              </a:buClr>
              <a:buFont typeface="Arial" panose="020B0604020202020204" pitchFamily="34" charset="0"/>
              <a:buChar char="•"/>
              <a:tabLst>
                <a:tab pos="187325" algn="l"/>
              </a:tabLst>
            </a:pPr>
            <a:r>
              <a:rPr lang="de-DE" sz="1400" b="1" spc="-5" err="1">
                <a:solidFill>
                  <a:srgbClr val="FF0000"/>
                </a:solidFill>
                <a:cs typeface="Arial"/>
              </a:rPr>
              <a:t>Obinutuzumab</a:t>
            </a:r>
            <a:r>
              <a:rPr lang="de-DE" sz="1400" b="1" spc="-5">
                <a:cs typeface="Arial"/>
              </a:rPr>
              <a:t>: </a:t>
            </a:r>
            <a:r>
              <a:rPr lang="de-DE" sz="1400">
                <a:cs typeface="Arial"/>
              </a:rPr>
              <a:t>45 </a:t>
            </a:r>
            <a:r>
              <a:rPr lang="de-DE" sz="1400" err="1">
                <a:cs typeface="Arial"/>
              </a:rPr>
              <a:t>pts</a:t>
            </a:r>
            <a:r>
              <a:rPr lang="de-DE" sz="1400">
                <a:cs typeface="Arial"/>
              </a:rPr>
              <a:t>,</a:t>
            </a:r>
            <a:r>
              <a:rPr lang="de-DE" sz="1400" spc="-5">
                <a:cs typeface="Arial"/>
              </a:rPr>
              <a:t> </a:t>
            </a:r>
            <a:r>
              <a:rPr lang="de-DE" sz="1400" spc="-5" err="1">
                <a:cs typeface="Arial"/>
              </a:rPr>
              <a:t>mean</a:t>
            </a:r>
            <a:r>
              <a:rPr lang="de-DE" sz="1400">
                <a:cs typeface="Arial"/>
              </a:rPr>
              <a:t> dose</a:t>
            </a:r>
            <a:r>
              <a:rPr lang="de-DE" sz="1400" spc="-5">
                <a:cs typeface="Arial"/>
              </a:rPr>
              <a:t> </a:t>
            </a:r>
            <a:r>
              <a:rPr lang="de-DE" sz="1400" spc="-5" err="1">
                <a:cs typeface="Arial"/>
              </a:rPr>
              <a:t>intensity</a:t>
            </a:r>
            <a:r>
              <a:rPr lang="de-DE" sz="1400" spc="5">
                <a:cs typeface="Arial"/>
              </a:rPr>
              <a:t> </a:t>
            </a:r>
            <a:r>
              <a:rPr lang="de-DE" sz="1400" b="1" spc="-5">
                <a:cs typeface="Arial"/>
              </a:rPr>
              <a:t>98.9%</a:t>
            </a:r>
            <a:r>
              <a:rPr lang="de-DE" sz="1400" b="1" spc="5">
                <a:cs typeface="Arial"/>
              </a:rPr>
              <a:t> </a:t>
            </a:r>
            <a:r>
              <a:rPr lang="de-DE" sz="1400" b="1" spc="-5" err="1">
                <a:cs typeface="Arial"/>
              </a:rPr>
              <a:t>of</a:t>
            </a:r>
            <a:r>
              <a:rPr lang="de-DE" sz="1400" b="1" spc="-5">
                <a:cs typeface="Arial"/>
              </a:rPr>
              <a:t> </a:t>
            </a:r>
            <a:r>
              <a:rPr lang="de-DE" sz="1400" b="1" spc="-5" err="1">
                <a:cs typeface="Arial"/>
              </a:rPr>
              <a:t>planned</a:t>
            </a:r>
            <a:r>
              <a:rPr lang="de-DE" sz="1400" b="1" spc="5">
                <a:cs typeface="Arial"/>
              </a:rPr>
              <a:t> </a:t>
            </a:r>
            <a:r>
              <a:rPr lang="de-DE" sz="1400" b="1" spc="-5" err="1">
                <a:cs typeface="Arial"/>
              </a:rPr>
              <a:t>dosage</a:t>
            </a:r>
            <a:endParaRPr lang="de-DE" sz="1400">
              <a:cs typeface="Arial"/>
            </a:endParaRPr>
          </a:p>
          <a:p>
            <a:pPr marL="298450" marR="123825" indent="-285750">
              <a:lnSpc>
                <a:spcPct val="101200"/>
              </a:lnSpc>
              <a:spcBef>
                <a:spcPts val="25"/>
              </a:spcBef>
              <a:buClr>
                <a:schemeClr val="bg2"/>
              </a:buClr>
              <a:buFont typeface="Arial" panose="020B0604020202020204" pitchFamily="34" charset="0"/>
              <a:buChar char="•"/>
              <a:tabLst>
                <a:tab pos="187325" algn="l"/>
              </a:tabLst>
            </a:pPr>
            <a:r>
              <a:rPr lang="de-DE" sz="1400" b="1" spc="-5" err="1">
                <a:solidFill>
                  <a:schemeClr val="bg2"/>
                </a:solidFill>
                <a:cs typeface="Arial"/>
              </a:rPr>
              <a:t>Acalabrutinib</a:t>
            </a:r>
            <a:r>
              <a:rPr lang="de-DE" sz="1400" b="1" spc="-5">
                <a:cs typeface="Arial"/>
              </a:rPr>
              <a:t>:</a:t>
            </a:r>
            <a:r>
              <a:rPr lang="de-DE" sz="1400" b="1">
                <a:cs typeface="Arial"/>
              </a:rPr>
              <a:t> </a:t>
            </a:r>
            <a:r>
              <a:rPr lang="de-DE" sz="1400">
                <a:cs typeface="Arial"/>
              </a:rPr>
              <a:t>45 </a:t>
            </a:r>
            <a:r>
              <a:rPr lang="de-DE" sz="1400" err="1">
                <a:cs typeface="Arial"/>
              </a:rPr>
              <a:t>pts</a:t>
            </a:r>
            <a:r>
              <a:rPr lang="de-DE" sz="1400">
                <a:cs typeface="Arial"/>
              </a:rPr>
              <a:t>,</a:t>
            </a:r>
            <a:r>
              <a:rPr lang="de-DE" sz="1400" spc="5">
                <a:cs typeface="Arial"/>
              </a:rPr>
              <a:t> </a:t>
            </a:r>
            <a:r>
              <a:rPr lang="de-DE" sz="1400" spc="-5" err="1">
                <a:cs typeface="Arial"/>
              </a:rPr>
              <a:t>mean</a:t>
            </a:r>
            <a:r>
              <a:rPr lang="de-DE" sz="1400">
                <a:cs typeface="Arial"/>
              </a:rPr>
              <a:t> dose</a:t>
            </a:r>
            <a:r>
              <a:rPr lang="de-DE" sz="1400" spc="5">
                <a:cs typeface="Arial"/>
              </a:rPr>
              <a:t> </a:t>
            </a:r>
            <a:r>
              <a:rPr lang="de-DE" sz="1400" spc="-5" err="1">
                <a:cs typeface="Arial"/>
              </a:rPr>
              <a:t>intensity</a:t>
            </a:r>
            <a:r>
              <a:rPr lang="de-DE" sz="1400" spc="5">
                <a:cs typeface="Arial"/>
              </a:rPr>
              <a:t> </a:t>
            </a:r>
            <a:r>
              <a:rPr lang="de-DE" sz="1400" b="1" spc="-5">
                <a:cs typeface="Arial"/>
              </a:rPr>
              <a:t>92.2%</a:t>
            </a:r>
            <a:r>
              <a:rPr lang="de-DE" sz="1400" b="1" spc="10">
                <a:cs typeface="Arial"/>
              </a:rPr>
              <a:t> </a:t>
            </a:r>
            <a:r>
              <a:rPr lang="de-DE" sz="1400" b="1" spc="-5" err="1">
                <a:cs typeface="Arial"/>
              </a:rPr>
              <a:t>of</a:t>
            </a:r>
            <a:r>
              <a:rPr lang="de-DE" sz="1400" b="1">
                <a:cs typeface="Arial"/>
              </a:rPr>
              <a:t> </a:t>
            </a:r>
            <a:r>
              <a:rPr lang="de-DE" sz="1400" b="1" spc="-5" err="1">
                <a:cs typeface="Arial"/>
              </a:rPr>
              <a:t>planned</a:t>
            </a:r>
            <a:r>
              <a:rPr lang="de-DE" sz="1400" b="1" spc="10">
                <a:cs typeface="Arial"/>
              </a:rPr>
              <a:t> </a:t>
            </a:r>
            <a:r>
              <a:rPr lang="de-DE" sz="1400" b="1" spc="-5" err="1">
                <a:cs typeface="Arial"/>
              </a:rPr>
              <a:t>dosage</a:t>
            </a:r>
            <a:r>
              <a:rPr lang="de-DE" sz="1400" b="1" spc="-5">
                <a:cs typeface="Arial"/>
              </a:rPr>
              <a:t>,</a:t>
            </a:r>
            <a:r>
              <a:rPr lang="de-DE" sz="1400" b="1">
                <a:cs typeface="Arial"/>
              </a:rPr>
              <a:t> </a:t>
            </a:r>
            <a:r>
              <a:rPr lang="de-DE" sz="1400" spc="-5">
                <a:cs typeface="Arial"/>
              </a:rPr>
              <a:t>dose</a:t>
            </a:r>
            <a:r>
              <a:rPr lang="de-DE" sz="1400" spc="10">
                <a:cs typeface="Arial"/>
              </a:rPr>
              <a:t> </a:t>
            </a:r>
            <a:r>
              <a:rPr lang="de-DE" sz="1400" spc="-5" err="1">
                <a:cs typeface="Arial"/>
              </a:rPr>
              <a:t>modifica</a:t>
            </a:r>
            <a:r>
              <a:rPr lang="de-DE" sz="1400" spc="-5">
                <a:cs typeface="Arial"/>
              </a:rPr>
              <a:t>­</a:t>
            </a:r>
            <a:r>
              <a:rPr lang="de-DE" sz="1400" spc="-375">
                <a:cs typeface="Arial"/>
              </a:rPr>
              <a:t> </a:t>
            </a:r>
            <a:r>
              <a:rPr lang="de-DE" sz="1400" spc="-5" err="1">
                <a:cs typeface="Arial"/>
              </a:rPr>
              <a:t>tions</a:t>
            </a:r>
            <a:r>
              <a:rPr lang="de-DE" sz="1400" spc="-5">
                <a:cs typeface="Arial"/>
              </a:rPr>
              <a:t> in</a:t>
            </a:r>
            <a:r>
              <a:rPr lang="de-DE" sz="1400">
                <a:cs typeface="Arial"/>
              </a:rPr>
              <a:t> </a:t>
            </a:r>
            <a:r>
              <a:rPr lang="de-DE" sz="1400" spc="-5">
                <a:cs typeface="Arial"/>
              </a:rPr>
              <a:t>60%</a:t>
            </a:r>
            <a:r>
              <a:rPr lang="de-DE" sz="1400">
                <a:cs typeface="Arial"/>
              </a:rPr>
              <a:t> </a:t>
            </a:r>
            <a:r>
              <a:rPr lang="de-DE" sz="1400" err="1">
                <a:cs typeface="Arial"/>
              </a:rPr>
              <a:t>of</a:t>
            </a:r>
            <a:r>
              <a:rPr lang="de-DE" sz="1400" spc="-5">
                <a:cs typeface="Arial"/>
              </a:rPr>
              <a:t> </a:t>
            </a:r>
            <a:r>
              <a:rPr lang="de-DE" sz="1400" spc="-5" err="1">
                <a:cs typeface="Arial"/>
              </a:rPr>
              <a:t>patients</a:t>
            </a:r>
            <a:r>
              <a:rPr lang="de-DE" sz="1400">
                <a:cs typeface="Arial"/>
              </a:rPr>
              <a:t> </a:t>
            </a:r>
            <a:r>
              <a:rPr lang="de-DE" sz="1400" spc="-5">
                <a:cs typeface="Arial"/>
              </a:rPr>
              <a:t>(36%</a:t>
            </a:r>
            <a:r>
              <a:rPr lang="de-DE" sz="1400">
                <a:cs typeface="Arial"/>
              </a:rPr>
              <a:t> </a:t>
            </a:r>
            <a:r>
              <a:rPr lang="de-DE" sz="1400" spc="-5">
                <a:cs typeface="Arial"/>
              </a:rPr>
              <a:t>due</a:t>
            </a:r>
            <a:r>
              <a:rPr lang="de-DE" sz="1400">
                <a:cs typeface="Arial"/>
              </a:rPr>
              <a:t> </a:t>
            </a:r>
            <a:r>
              <a:rPr lang="de-DE" sz="1400" err="1">
                <a:cs typeface="Arial"/>
              </a:rPr>
              <a:t>to</a:t>
            </a:r>
            <a:r>
              <a:rPr lang="de-DE" sz="1400" spc="-5">
                <a:cs typeface="Arial"/>
              </a:rPr>
              <a:t> </a:t>
            </a:r>
            <a:r>
              <a:rPr lang="de-DE" sz="1400">
                <a:cs typeface="Arial"/>
              </a:rPr>
              <a:t>AEs)</a:t>
            </a:r>
          </a:p>
          <a:p>
            <a:pPr marL="298450" indent="-285750">
              <a:lnSpc>
                <a:spcPts val="1650"/>
              </a:lnSpc>
              <a:buClr>
                <a:schemeClr val="bg2"/>
              </a:buClr>
              <a:buFont typeface="Arial" panose="020B0604020202020204" pitchFamily="34" charset="0"/>
              <a:buChar char="•"/>
              <a:tabLst>
                <a:tab pos="187325" algn="l"/>
              </a:tabLst>
            </a:pPr>
            <a:r>
              <a:rPr lang="de-DE" sz="1400" b="1" spc="-5" err="1">
                <a:solidFill>
                  <a:srgbClr val="2E8DFF"/>
                </a:solidFill>
                <a:cs typeface="Arial"/>
              </a:rPr>
              <a:t>Venetoclax</a:t>
            </a:r>
            <a:r>
              <a:rPr lang="de-DE" sz="1400" b="1" spc="-5">
                <a:cs typeface="Arial"/>
              </a:rPr>
              <a:t>:</a:t>
            </a:r>
            <a:r>
              <a:rPr lang="de-DE" sz="1400" b="1" spc="5">
                <a:cs typeface="Arial"/>
              </a:rPr>
              <a:t> </a:t>
            </a:r>
            <a:r>
              <a:rPr lang="de-DE" sz="1400">
                <a:cs typeface="Arial"/>
              </a:rPr>
              <a:t>44</a:t>
            </a:r>
            <a:r>
              <a:rPr lang="de-DE" sz="1400" spc="5">
                <a:cs typeface="Arial"/>
              </a:rPr>
              <a:t> </a:t>
            </a:r>
            <a:r>
              <a:rPr lang="de-DE" sz="1400" err="1">
                <a:cs typeface="Arial"/>
              </a:rPr>
              <a:t>pts</a:t>
            </a:r>
            <a:r>
              <a:rPr lang="de-DE" sz="1400">
                <a:cs typeface="Arial"/>
              </a:rPr>
              <a:t>, </a:t>
            </a:r>
            <a:r>
              <a:rPr lang="de-DE" sz="1400" spc="-5" err="1">
                <a:cs typeface="Arial"/>
              </a:rPr>
              <a:t>mean</a:t>
            </a:r>
            <a:r>
              <a:rPr lang="de-DE" sz="1400" spc="5">
                <a:cs typeface="Arial"/>
              </a:rPr>
              <a:t> </a:t>
            </a:r>
            <a:r>
              <a:rPr lang="de-DE" sz="1400">
                <a:cs typeface="Arial"/>
              </a:rPr>
              <a:t>dose </a:t>
            </a:r>
            <a:r>
              <a:rPr lang="de-DE" sz="1400" spc="-5" err="1">
                <a:cs typeface="Arial"/>
              </a:rPr>
              <a:t>intensity</a:t>
            </a:r>
            <a:r>
              <a:rPr lang="de-DE" sz="1400" spc="10">
                <a:cs typeface="Arial"/>
              </a:rPr>
              <a:t> </a:t>
            </a:r>
            <a:r>
              <a:rPr lang="de-DE" sz="1400" b="1" spc="-5">
                <a:cs typeface="Arial"/>
              </a:rPr>
              <a:t>90.6%</a:t>
            </a:r>
            <a:r>
              <a:rPr lang="de-DE" sz="1400" b="1" spc="5">
                <a:cs typeface="Arial"/>
              </a:rPr>
              <a:t> </a:t>
            </a:r>
            <a:r>
              <a:rPr lang="de-DE" sz="1400" b="1" spc="-5" err="1">
                <a:cs typeface="Arial"/>
              </a:rPr>
              <a:t>of</a:t>
            </a:r>
            <a:r>
              <a:rPr lang="de-DE" sz="1400" b="1" spc="5">
                <a:cs typeface="Arial"/>
              </a:rPr>
              <a:t> </a:t>
            </a:r>
            <a:r>
              <a:rPr lang="de-DE" sz="1400" b="1" spc="-5" err="1">
                <a:cs typeface="Arial"/>
              </a:rPr>
              <a:t>planned</a:t>
            </a:r>
            <a:r>
              <a:rPr lang="de-DE" sz="1400" b="1" spc="5">
                <a:cs typeface="Arial"/>
              </a:rPr>
              <a:t> </a:t>
            </a:r>
            <a:r>
              <a:rPr lang="de-DE" sz="1400" b="1" spc="-5" err="1">
                <a:cs typeface="Arial"/>
              </a:rPr>
              <a:t>dosage</a:t>
            </a:r>
            <a:r>
              <a:rPr lang="de-DE" sz="1400" b="1" spc="-5">
                <a:cs typeface="Arial"/>
              </a:rPr>
              <a:t>,</a:t>
            </a:r>
            <a:r>
              <a:rPr lang="de-DE" sz="1400" b="1" spc="5">
                <a:cs typeface="Arial"/>
              </a:rPr>
              <a:t> </a:t>
            </a:r>
            <a:r>
              <a:rPr lang="de-DE" sz="1400" spc="-5">
                <a:cs typeface="Arial"/>
              </a:rPr>
              <a:t>dose</a:t>
            </a:r>
            <a:r>
              <a:rPr lang="de-DE" sz="1400" spc="10">
                <a:cs typeface="Arial"/>
              </a:rPr>
              <a:t> </a:t>
            </a:r>
            <a:r>
              <a:rPr lang="de-DE" sz="1400" spc="-5" err="1">
                <a:cs typeface="Arial"/>
              </a:rPr>
              <a:t>modifications</a:t>
            </a:r>
            <a:r>
              <a:rPr lang="de-DE" sz="1400" spc="-5">
                <a:cs typeface="Arial"/>
              </a:rPr>
              <a:t> in 36% </a:t>
            </a:r>
            <a:r>
              <a:rPr lang="de-DE" sz="1400" err="1">
                <a:cs typeface="Arial"/>
              </a:rPr>
              <a:t>of</a:t>
            </a:r>
            <a:r>
              <a:rPr lang="de-DE" sz="1400" spc="-10">
                <a:cs typeface="Arial"/>
              </a:rPr>
              <a:t> </a:t>
            </a:r>
            <a:r>
              <a:rPr lang="de-DE" sz="1400" spc="-5" err="1">
                <a:cs typeface="Arial"/>
              </a:rPr>
              <a:t>patients</a:t>
            </a:r>
            <a:r>
              <a:rPr lang="de-DE" sz="1400">
                <a:cs typeface="Arial"/>
              </a:rPr>
              <a:t> </a:t>
            </a:r>
            <a:r>
              <a:rPr lang="de-DE" sz="1400" spc="-5">
                <a:cs typeface="Arial"/>
              </a:rPr>
              <a:t>(21% due </a:t>
            </a:r>
            <a:r>
              <a:rPr lang="de-DE" sz="1400" err="1">
                <a:cs typeface="Arial"/>
              </a:rPr>
              <a:t>to</a:t>
            </a:r>
            <a:r>
              <a:rPr lang="de-DE" sz="1400" spc="-10">
                <a:cs typeface="Arial"/>
              </a:rPr>
              <a:t> </a:t>
            </a:r>
            <a:r>
              <a:rPr lang="de-DE" sz="1400">
                <a:cs typeface="Arial"/>
              </a:rPr>
              <a:t>AEs)</a:t>
            </a:r>
          </a:p>
          <a:p>
            <a:pPr marL="15240" marR="216535">
              <a:lnSpc>
                <a:spcPct val="102699"/>
              </a:lnSpc>
              <a:spcBef>
                <a:spcPts val="550"/>
              </a:spcBef>
            </a:pPr>
            <a:r>
              <a:rPr lang="de-DE" sz="1400" b="1">
                <a:cs typeface="Arial"/>
              </a:rPr>
              <a:t>44</a:t>
            </a:r>
            <a:r>
              <a:rPr lang="de-DE" sz="1400" b="1" spc="55">
                <a:cs typeface="Arial"/>
              </a:rPr>
              <a:t> </a:t>
            </a:r>
            <a:r>
              <a:rPr lang="de-DE" sz="1400" b="1" spc="-5" err="1">
                <a:cs typeface="Arial"/>
              </a:rPr>
              <a:t>patients</a:t>
            </a:r>
            <a:r>
              <a:rPr lang="de-DE" sz="1400" b="1" spc="10">
                <a:cs typeface="Arial"/>
              </a:rPr>
              <a:t> </a:t>
            </a:r>
            <a:r>
              <a:rPr lang="de-DE" sz="1400" b="1" spc="-5">
                <a:cs typeface="Arial"/>
              </a:rPr>
              <a:t>(98%)</a:t>
            </a:r>
            <a:r>
              <a:rPr lang="de-DE" sz="1400" b="1" spc="5">
                <a:cs typeface="Arial"/>
              </a:rPr>
              <a:t> </a:t>
            </a:r>
            <a:r>
              <a:rPr lang="de-DE" sz="1400" b="1" spc="-5" err="1">
                <a:cs typeface="Arial"/>
              </a:rPr>
              <a:t>experienced</a:t>
            </a:r>
            <a:r>
              <a:rPr lang="de-DE" sz="1400" b="1" spc="5">
                <a:cs typeface="Arial"/>
              </a:rPr>
              <a:t> </a:t>
            </a:r>
            <a:r>
              <a:rPr lang="de-DE" sz="1400" b="1" spc="-5">
                <a:cs typeface="Arial"/>
              </a:rPr>
              <a:t>adverse</a:t>
            </a:r>
            <a:r>
              <a:rPr lang="de-DE" sz="1400" b="1" spc="5">
                <a:cs typeface="Arial"/>
              </a:rPr>
              <a:t> </a:t>
            </a:r>
            <a:r>
              <a:rPr lang="de-DE" sz="1400" b="1" spc="-5" err="1">
                <a:cs typeface="Arial"/>
              </a:rPr>
              <a:t>events</a:t>
            </a:r>
            <a:r>
              <a:rPr lang="de-DE" sz="1400" b="1" spc="5">
                <a:cs typeface="Arial"/>
              </a:rPr>
              <a:t> </a:t>
            </a:r>
            <a:r>
              <a:rPr lang="de-DE" sz="1400" b="1" err="1">
                <a:cs typeface="Arial"/>
              </a:rPr>
              <a:t>of</a:t>
            </a:r>
            <a:r>
              <a:rPr lang="de-DE" sz="1400" b="1" spc="5">
                <a:cs typeface="Arial"/>
              </a:rPr>
              <a:t> </a:t>
            </a:r>
            <a:r>
              <a:rPr lang="de-DE" sz="1400" b="1" err="1">
                <a:cs typeface="Arial"/>
              </a:rPr>
              <a:t>any</a:t>
            </a:r>
            <a:r>
              <a:rPr lang="de-DE" sz="1400" b="1" spc="5">
                <a:cs typeface="Arial"/>
              </a:rPr>
              <a:t> </a:t>
            </a:r>
            <a:r>
              <a:rPr lang="de-DE" sz="1400" b="1" spc="-5">
                <a:cs typeface="Arial"/>
              </a:rPr>
              <a:t>grade,</a:t>
            </a:r>
            <a:r>
              <a:rPr lang="de-DE" sz="1400" b="1" spc="5">
                <a:cs typeface="Arial"/>
              </a:rPr>
              <a:t> </a:t>
            </a:r>
            <a:r>
              <a:rPr lang="de-DE" sz="1400" b="1" spc="-5" err="1">
                <a:cs typeface="Arial"/>
              </a:rPr>
              <a:t>among</a:t>
            </a:r>
            <a:r>
              <a:rPr lang="de-DE" sz="1400" b="1" spc="5">
                <a:cs typeface="Arial"/>
              </a:rPr>
              <a:t> </a:t>
            </a:r>
            <a:r>
              <a:rPr lang="de-DE" sz="1400" b="1" spc="-5" err="1">
                <a:cs typeface="Arial"/>
              </a:rPr>
              <a:t>them</a:t>
            </a:r>
            <a:r>
              <a:rPr lang="de-DE" sz="1400" b="1" spc="5">
                <a:cs typeface="Arial"/>
              </a:rPr>
              <a:t> </a:t>
            </a:r>
            <a:r>
              <a:rPr lang="de-DE" sz="1400" b="1">
                <a:cs typeface="Arial"/>
              </a:rPr>
              <a:t>22</a:t>
            </a:r>
            <a:r>
              <a:rPr lang="de-DE" sz="1400" b="1" spc="5">
                <a:cs typeface="Arial"/>
              </a:rPr>
              <a:t> </a:t>
            </a:r>
            <a:r>
              <a:rPr lang="de-DE" sz="1400" b="1" spc="-5" err="1">
                <a:cs typeface="Arial"/>
              </a:rPr>
              <a:t>patients</a:t>
            </a:r>
            <a:r>
              <a:rPr lang="de-DE" sz="1400" b="1" spc="-5">
                <a:cs typeface="Arial"/>
              </a:rPr>
              <a:t> </a:t>
            </a:r>
            <a:r>
              <a:rPr lang="de-DE" sz="1400" b="1" spc="-375">
                <a:cs typeface="Arial"/>
              </a:rPr>
              <a:t> </a:t>
            </a:r>
            <a:r>
              <a:rPr lang="de-DE" sz="1400" b="1" spc="-5">
                <a:cs typeface="Arial"/>
              </a:rPr>
              <a:t>(49%)</a:t>
            </a:r>
            <a:r>
              <a:rPr lang="de-DE" sz="1400" b="1" spc="-10">
                <a:cs typeface="Arial"/>
              </a:rPr>
              <a:t> </a:t>
            </a:r>
            <a:r>
              <a:rPr lang="de-DE" sz="1400" b="1" spc="-5" err="1">
                <a:cs typeface="Arial"/>
              </a:rPr>
              <a:t>with</a:t>
            </a:r>
            <a:r>
              <a:rPr lang="de-DE" sz="1400" b="1">
                <a:cs typeface="Arial"/>
              </a:rPr>
              <a:t> </a:t>
            </a:r>
            <a:r>
              <a:rPr lang="de-DE" sz="1400" b="1" spc="-5">
                <a:cs typeface="Arial"/>
              </a:rPr>
              <a:t>CTC</a:t>
            </a:r>
            <a:r>
              <a:rPr lang="de-DE" sz="1400" b="1">
                <a:cs typeface="Arial"/>
              </a:rPr>
              <a:t> </a:t>
            </a:r>
            <a:r>
              <a:rPr lang="de-DE" sz="1400" b="1" spc="-5">
                <a:cs typeface="Arial"/>
              </a:rPr>
              <a:t>grade 3/4 AEs</a:t>
            </a:r>
            <a:endParaRPr lang="de-DE" sz="1400" b="1">
              <a:cs typeface="Arial"/>
            </a:endParaRPr>
          </a:p>
        </p:txBody>
      </p:sp>
      <p:sp>
        <p:nvSpPr>
          <p:cNvPr id="3" name="Fußzeilenplatzhalter 2">
            <a:extLst>
              <a:ext uri="{FF2B5EF4-FFF2-40B4-BE49-F238E27FC236}">
                <a16:creationId xmlns:a16="http://schemas.microsoft.com/office/drawing/2014/main" id="{E4BB2B8E-69D8-DD44-9983-91247F7BC3DA}"/>
              </a:ext>
            </a:extLst>
          </p:cNvPr>
          <p:cNvSpPr>
            <a:spLocks noGrp="1"/>
          </p:cNvSpPr>
          <p:nvPr>
            <p:ph type="ftr" sz="quarter" idx="11"/>
          </p:nvPr>
        </p:nvSpPr>
        <p:spPr/>
        <p:txBody>
          <a:bodyPr/>
          <a:lstStyle/>
          <a:p>
            <a:r>
              <a:rPr lang="en-GB"/>
              <a:t>AE, adverse event; CTC, common terminology criteria; pts, patients.</a:t>
            </a:r>
          </a:p>
          <a:p>
            <a:r>
              <a:rPr lang="en-GB" b="1"/>
              <a:t>Cramer P et al. Abstract 034 presented at ICML 2021</a:t>
            </a:r>
          </a:p>
        </p:txBody>
      </p:sp>
    </p:spTree>
    <p:extLst>
      <p:ext uri="{BB962C8B-B14F-4D97-AF65-F5344CB8AC3E}">
        <p14:creationId xmlns:p14="http://schemas.microsoft.com/office/powerpoint/2010/main" val="1930939886"/>
      </p:ext>
    </p:extLst>
  </p:cSld>
  <p:clrMapOvr>
    <a:masterClrMapping/>
  </p:clrMapOvr>
</p:sld>
</file>

<file path=ppt/theme/theme1.xml><?xml version="1.0" encoding="utf-8"?>
<a:theme xmlns:a="http://schemas.openxmlformats.org/drawingml/2006/main" name="Office">
  <a:themeElements>
    <a:clrScheme name="Memo inOncology">
      <a:dk1>
        <a:srgbClr val="4E4F4E"/>
      </a:dk1>
      <a:lt1>
        <a:sysClr val="window" lastClr="FFFFFF"/>
      </a:lt1>
      <a:dk2>
        <a:srgbClr val="002A5C"/>
      </a:dk2>
      <a:lt2>
        <a:srgbClr val="F47A20"/>
      </a:lt2>
      <a:accent1>
        <a:srgbClr val="002A5C"/>
      </a:accent1>
      <a:accent2>
        <a:srgbClr val="F47A20"/>
      </a:accent2>
      <a:accent3>
        <a:srgbClr val="E3010F"/>
      </a:accent3>
      <a:accent4>
        <a:srgbClr val="FDC300"/>
      </a:accent4>
      <a:accent5>
        <a:srgbClr val="A71C20"/>
      </a:accent5>
      <a:accent6>
        <a:srgbClr val="929292"/>
      </a:accent6>
      <a:hlink>
        <a:srgbClr val="F47A20"/>
      </a:hlink>
      <a:folHlink>
        <a:srgbClr val="002A5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kument" ma:contentTypeID="0x0101007BBD4DDBC7E78846956BE189742ECFF9" ma:contentTypeVersion="6" ma:contentTypeDescription="Ein neues Dokument erstellen." ma:contentTypeScope="" ma:versionID="c19962eac568b57e525332ff90e31b50">
  <xsd:schema xmlns:xsd="http://www.w3.org/2001/XMLSchema" xmlns:xs="http://www.w3.org/2001/XMLSchema" xmlns:p="http://schemas.microsoft.com/office/2006/metadata/properties" xmlns:ns2="5da734ac-25e4-41e2-9a34-cd451237f828" xmlns:ns3="31333aaf-7f7f-4fc4-9994-cfb694d43836" targetNamespace="http://schemas.microsoft.com/office/2006/metadata/properties" ma:root="true" ma:fieldsID="6755e002318e5db84d3203cfdbcc5808" ns2:_="" ns3:_="">
    <xsd:import namespace="5da734ac-25e4-41e2-9a34-cd451237f828"/>
    <xsd:import namespace="31333aaf-7f7f-4fc4-9994-cfb694d43836"/>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da734ac-25e4-41e2-9a34-cd451237f828" elementFormDefault="qualified">
    <xsd:import namespace="http://schemas.microsoft.com/office/2006/documentManagement/types"/>
    <xsd:import namespace="http://schemas.microsoft.com/office/infopath/2007/PartnerControls"/>
    <xsd:element name="SharedWithUsers" ma:index="8" nillable="true" ma:displayName="Freigegeben für"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Freigegeben für - Details" ma:description=""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31333aaf-7f7f-4fc4-9994-cfb694d43836"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SharedWithUsers xmlns="5da734ac-25e4-41e2-9a34-cd451237f828">
      <UserInfo>
        <DisplayName>Heidrun Bahmann</DisplayName>
        <AccountId>502</AccountId>
        <AccountType/>
      </UserInfo>
    </SharedWithUsers>
  </documentManagement>
</p:properties>
</file>

<file path=customXml/itemProps1.xml><?xml version="1.0" encoding="utf-8"?>
<ds:datastoreItem xmlns:ds="http://schemas.openxmlformats.org/officeDocument/2006/customXml" ds:itemID="{44CBE7D9-BE30-4A09-85EE-F0EF153CAC41}">
  <ds:schemaRefs>
    <ds:schemaRef ds:uri="http://schemas.microsoft.com/sharepoint/v3/contenttype/forms"/>
  </ds:schemaRefs>
</ds:datastoreItem>
</file>

<file path=customXml/itemProps2.xml><?xml version="1.0" encoding="utf-8"?>
<ds:datastoreItem xmlns:ds="http://schemas.openxmlformats.org/officeDocument/2006/customXml" ds:itemID="{4FCD9695-444B-4E58-A9FC-4EBA258A7433}">
  <ds:schemaRefs>
    <ds:schemaRef ds:uri="31333aaf-7f7f-4fc4-9994-cfb694d43836"/>
    <ds:schemaRef ds:uri="5da734ac-25e4-41e2-9a34-cd451237f828"/>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E2CB2A54-467F-40BD-96E3-187F37D564A2}">
  <ds:schemaRefs>
    <ds:schemaRef ds:uri="http://schemas.microsoft.com/office/2006/metadata/properties"/>
    <ds:schemaRef ds:uri="http://purl.org/dc/terms/"/>
    <ds:schemaRef ds:uri="http://schemas.openxmlformats.org/package/2006/metadata/core-properties"/>
    <ds:schemaRef ds:uri="http://purl.org/dc/dcmitype/"/>
    <ds:schemaRef ds:uri="http://schemas.microsoft.com/office/2006/documentManagement/types"/>
    <ds:schemaRef ds:uri="5da734ac-25e4-41e2-9a34-cd451237f828"/>
    <ds:schemaRef ds:uri="http://purl.org/dc/elements/1.1/"/>
    <ds:schemaRef ds:uri="http://schemas.microsoft.com/office/infopath/2007/PartnerControls"/>
    <ds:schemaRef ds:uri="31333aaf-7f7f-4fc4-9994-cfb694d43836"/>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otalTime>0</TotalTime>
  <Words>48429</Words>
  <Application>Microsoft Office PowerPoint</Application>
  <PresentationFormat>Widescreen</PresentationFormat>
  <Paragraphs>9408</Paragraphs>
  <Slides>246</Slides>
  <Notes>16</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246</vt:i4>
      </vt:variant>
    </vt:vector>
  </HeadingPairs>
  <TitlesOfParts>
    <vt:vector size="255" baseType="lpstr">
      <vt:lpstr>Arial</vt:lpstr>
      <vt:lpstr>Arial Narrow</vt:lpstr>
      <vt:lpstr>Calibri</vt:lpstr>
      <vt:lpstr>Cambria Math</vt:lpstr>
      <vt:lpstr>Courier New</vt:lpstr>
      <vt:lpstr>Helvetica</vt:lpstr>
      <vt:lpstr>Times New Roman</vt:lpstr>
      <vt:lpstr>Trebuchet MS</vt:lpstr>
      <vt:lpstr>Office</vt:lpstr>
      <vt:lpstr>ASCO, EHA and  ICML 2021 (Virtual) Congress Report</vt:lpstr>
      <vt:lpstr>Congress dates</vt:lpstr>
      <vt:lpstr>Contents – CLL/SLL (i)</vt:lpstr>
      <vt:lpstr>Contents – CLL/SLL (ii)</vt:lpstr>
      <vt:lpstr>Contents – Marginal Zone Lymphoma, Mantle Cell Lymphoma and Follicular Lymphoma </vt:lpstr>
      <vt:lpstr>Contents – Waldenström Macroglobulinemia </vt:lpstr>
      <vt:lpstr>Contents – Classical Hodgkin Lymphoma</vt:lpstr>
      <vt:lpstr>Contents – Mixed B-cell Malignancies (i)</vt:lpstr>
      <vt:lpstr>Contents – Mixed B-cell Malignancies (ii)</vt:lpstr>
      <vt:lpstr>CLL/SLL</vt:lpstr>
      <vt:lpstr>ALPINE:  Zanubrutinib vs  ibrutinib in patients  with relapsed/refractory CLL/SLL</vt:lpstr>
      <vt:lpstr>ALPINE Study design</vt:lpstr>
      <vt:lpstr>Results: ORR by investigator assessment</vt:lpstr>
      <vt:lpstr>Results: ORR by investigator assessment –  key patient subgroups</vt:lpstr>
      <vt:lpstr>Results: PFS and OS</vt:lpstr>
      <vt:lpstr>Safety: Summary and most frequent AEs</vt:lpstr>
      <vt:lpstr>Safety: AEs of special interest</vt:lpstr>
      <vt:lpstr>Conclusions</vt:lpstr>
      <vt:lpstr>Zanubrutinib monotherapy in patients with relapsed or refractory CLL</vt:lpstr>
      <vt:lpstr>Study design</vt:lpstr>
      <vt:lpstr>Results: BOR and response over time</vt:lpstr>
      <vt:lpstr>Results: Subgroup efficacy analysis</vt:lpstr>
      <vt:lpstr>Results: PFS</vt:lpstr>
      <vt:lpstr>Safety: Summary and AEs of special interest</vt:lpstr>
      <vt:lpstr>Conclusions</vt:lpstr>
      <vt:lpstr>ELEVATE-RR</vt:lpstr>
      <vt:lpstr>ELEVATE-RR Study design</vt:lpstr>
      <vt:lpstr>Results: PFS</vt:lpstr>
      <vt:lpstr>Results: Incidence of any-grade atrial fibrillation/flutter </vt:lpstr>
      <vt:lpstr>Results: Atrial fibrillation/flutter and hypertension </vt:lpstr>
      <vt:lpstr>Results: OS</vt:lpstr>
      <vt:lpstr>Safety: Summary and most common AEs</vt:lpstr>
      <vt:lpstr>Safety: Events of clinical interest</vt:lpstr>
      <vt:lpstr>Safety: Bleeding, diarrhea and arthralgia</vt:lpstr>
      <vt:lpstr>Conclusions</vt:lpstr>
      <vt:lpstr>ELEVATE-TN</vt:lpstr>
      <vt:lpstr>ELEVATE-TN Study design</vt:lpstr>
      <vt:lpstr>Results: PFS* overall </vt:lpstr>
      <vt:lpstr>Results: PFS* in high-risk genomic subgroups</vt:lpstr>
      <vt:lpstr>Results: ORR*</vt:lpstr>
      <vt:lpstr>Results: MRDa status in patients with CR/CRi</vt:lpstr>
      <vt:lpstr>Results: OS</vt:lpstr>
      <vt:lpstr>Safety: Most common AEs</vt:lpstr>
      <vt:lpstr>Safety: Events of clinical interest</vt:lpstr>
      <vt:lpstr>Conclusions</vt:lpstr>
      <vt:lpstr>CLL14:  Venetoclax + obinutuzumab for previously untreated CLL</vt:lpstr>
      <vt:lpstr>CLL14 Study design</vt:lpstr>
      <vt:lpstr>Efficacy results: PFS</vt:lpstr>
      <vt:lpstr>Efficacy results: PFS by TP53 and IGHV subgroup</vt:lpstr>
      <vt:lpstr>Efficacy results: MRD</vt:lpstr>
      <vt:lpstr>Efficacy results: OS</vt:lpstr>
      <vt:lpstr>Safety results: Most frequent Grade ≥3 AEs</vt:lpstr>
      <vt:lpstr>Safety results: SPMs</vt:lpstr>
      <vt:lpstr>Conclusions</vt:lpstr>
      <vt:lpstr>CLL14</vt:lpstr>
      <vt:lpstr>CLL14: Results of a population-based MRD model </vt:lpstr>
      <vt:lpstr>Longitudinal MRD assessments by NGS in peripheral blood</vt:lpstr>
      <vt:lpstr>Population-based MRD model advantages </vt:lpstr>
      <vt:lpstr>Population-based MRD model results</vt:lpstr>
      <vt:lpstr>Population-based MRD model results: Covariates</vt:lpstr>
      <vt:lpstr>Translation to PFS</vt:lpstr>
      <vt:lpstr>Impact of MRD covariates: Simulation</vt:lpstr>
      <vt:lpstr>Conclusions</vt:lpstr>
      <vt:lpstr>CAPTIVATE</vt:lpstr>
      <vt:lpstr>CAPTIVATE Study design</vt:lpstr>
      <vt:lpstr>Results: Complete response ratea </vt:lpstr>
      <vt:lpstr>Results: CRRs</vt:lpstr>
      <vt:lpstr>Results: MRD</vt:lpstr>
      <vt:lpstr>Results: PFS and OS </vt:lpstr>
      <vt:lpstr>Results: ORR and MRD</vt:lpstr>
      <vt:lpstr>Results: Tumor burden and hospitalization</vt:lpstr>
      <vt:lpstr>Safety: AEs</vt:lpstr>
      <vt:lpstr>Conclusions</vt:lpstr>
      <vt:lpstr>GLOW</vt:lpstr>
      <vt:lpstr>GLOW Study design</vt:lpstr>
      <vt:lpstr>Efficacy results: PFS by IRC</vt:lpstr>
      <vt:lpstr>Efficacy results: ORR and MRD</vt:lpstr>
      <vt:lpstr>Safety results: Safety and OS</vt:lpstr>
      <vt:lpstr>Conclusions</vt:lpstr>
      <vt:lpstr>RESONATE-2: First-line ibrutinib  for CLL/SLL</vt:lpstr>
      <vt:lpstr>RESONATE-2 Study design</vt:lpstr>
      <vt:lpstr>Results: PFS </vt:lpstr>
      <vt:lpstr>Results: ORR</vt:lpstr>
      <vt:lpstr>Results: OS</vt:lpstr>
      <vt:lpstr>Safety: Treatment disposition</vt:lpstr>
      <vt:lpstr>Safety: Prevalence of most frequent AEs over time in ibrutinib-treated patients</vt:lpstr>
      <vt:lpstr>Conclusions</vt:lpstr>
      <vt:lpstr>LOXO-305/  BRUIN</vt:lpstr>
      <vt:lpstr>BRUIN Study design</vt:lpstr>
      <vt:lpstr>Efficacy results: Efficacy of pirtobrutinib in CLL/SLL</vt:lpstr>
      <vt:lpstr>Efficacy results and ORR</vt:lpstr>
      <vt:lpstr>Efficacy results: Treatment duration</vt:lpstr>
      <vt:lpstr>Efficacy results: DOR and PFS</vt:lpstr>
      <vt:lpstr>Safety results</vt:lpstr>
      <vt:lpstr>Conclusions</vt:lpstr>
      <vt:lpstr>CLL2-BAAG</vt:lpstr>
      <vt:lpstr>CLL2-BAAG Study design</vt:lpstr>
      <vt:lpstr>Results: Debulking ORR and AEs </vt:lpstr>
      <vt:lpstr>Results: Planned dosage and AEs with induction therapy</vt:lpstr>
      <vt:lpstr>Safety: Induction AEs</vt:lpstr>
      <vt:lpstr>Results: ORR and MRD following induction therapy </vt:lpstr>
      <vt:lpstr>Results: PFS with maintenance therapy </vt:lpstr>
      <vt:lpstr>Conclusions</vt:lpstr>
      <vt:lpstr>Marginal  Zone Lymphoma</vt:lpstr>
      <vt:lpstr>MAGNOLIA</vt:lpstr>
      <vt:lpstr>MAGNOLIA Study design</vt:lpstr>
      <vt:lpstr>Results: ORR and BOR</vt:lpstr>
      <vt:lpstr>Results: Change in target lesion SPD from baseline by independent review</vt:lpstr>
      <vt:lpstr>Results: PFS and DOR</vt:lpstr>
      <vt:lpstr>Safety: Summary and TEAEs occurring in ≥10% of patients </vt:lpstr>
      <vt:lpstr>Safety: TEAEs of interest</vt:lpstr>
      <vt:lpstr>Conclusions</vt:lpstr>
      <vt:lpstr>Mantle Cell Lymphoma</vt:lpstr>
      <vt:lpstr>Zanubrutinib  in patients with relapsed/refractory mantle cell lymphoma</vt:lpstr>
      <vt:lpstr>Study design</vt:lpstr>
      <vt:lpstr>Results: Investigator-assessed best response and DOR</vt:lpstr>
      <vt:lpstr>Results: PFS and OS</vt:lpstr>
      <vt:lpstr>Results: PFS and OS</vt:lpstr>
      <vt:lpstr>Safety: TEAEs</vt:lpstr>
      <vt:lpstr>Safety: TEAEs in ≥10% of patients regardless of causality </vt:lpstr>
      <vt:lpstr>Conclusions</vt:lpstr>
      <vt:lpstr>Role of maintenance  rituximab after first-line bendamustine + rituximab or R-CHOP in patients with MCL</vt:lpstr>
      <vt:lpstr>Study design</vt:lpstr>
      <vt:lpstr>Results: Overview of the treatment cohort</vt:lpstr>
      <vt:lpstr>Results: rwTTNT and rwOS</vt:lpstr>
      <vt:lpstr>Results: MVA of predictors on rwTTNT and rwOS in 1L MCL</vt:lpstr>
      <vt:lpstr>Limitations</vt:lpstr>
      <vt:lpstr>Conclusions</vt:lpstr>
      <vt:lpstr>Follicular Lymphoma</vt:lpstr>
      <vt:lpstr>ELARA</vt:lpstr>
      <vt:lpstr>ELARA Study design</vt:lpstr>
      <vt:lpstr>Results: ORR and DOR </vt:lpstr>
      <vt:lpstr>Results: CRR </vt:lpstr>
      <vt:lpstr>Results: PFS and OS  </vt:lpstr>
      <vt:lpstr>Safety: Overall safety profile</vt:lpstr>
      <vt:lpstr>Results: Adverse events of special interest </vt:lpstr>
      <vt:lpstr>Conclusions</vt:lpstr>
      <vt:lpstr>Waldenström Macroglobulinemia</vt:lpstr>
      <vt:lpstr>INNOVATE</vt:lpstr>
      <vt:lpstr>iNNOVATE Study design</vt:lpstr>
      <vt:lpstr>Results: PFS</vt:lpstr>
      <vt:lpstr>Results: PFS </vt:lpstr>
      <vt:lpstr>Results: PFS </vt:lpstr>
      <vt:lpstr>Results: Response rates </vt:lpstr>
      <vt:lpstr>Results: IgM and Hgb improvements </vt:lpstr>
      <vt:lpstr>Results: OS</vt:lpstr>
      <vt:lpstr>Safety: Summary and AEs of interest </vt:lpstr>
      <vt:lpstr>Conclusions</vt:lpstr>
      <vt:lpstr>Mavorixafor  and ibrutinib in Waldenström macroglobulinemia</vt:lpstr>
      <vt:lpstr>Study design</vt:lpstr>
      <vt:lpstr>Results: AEs </vt:lpstr>
      <vt:lpstr>Results: Leukocyte mobilization and IgM levels </vt:lpstr>
      <vt:lpstr>Results: Hgb levels </vt:lpstr>
      <vt:lpstr>Conclusions</vt:lpstr>
      <vt:lpstr> Efficacy  and safety of zanubrutinib versus rituximab-based chemoimmunotherapy in Waldenström macroglobulinemia</vt:lpstr>
      <vt:lpstr>Study design</vt:lpstr>
      <vt:lpstr>Results: Baseline characteristics</vt:lpstr>
      <vt:lpstr>Results</vt:lpstr>
      <vt:lpstr>Limitations and conclusion</vt:lpstr>
      <vt:lpstr>Cost-effectiveness  of zanubrutinib  versus ibrutinib  in adult patients  with Waldenström Macroglobulinemia </vt:lpstr>
      <vt:lpstr>Zanubrutinib versus ibrutinib in Waldenström macroglobulinemia</vt:lpstr>
      <vt:lpstr>Results</vt:lpstr>
      <vt:lpstr>Classical Hodgkin Lymphoma </vt:lpstr>
      <vt:lpstr>Tislelizumab  for relapsed/ refractory classical Hodgkin lymphoma</vt:lpstr>
      <vt:lpstr>Study design</vt:lpstr>
      <vt:lpstr>Results: BOR</vt:lpstr>
      <vt:lpstr>Results: DoT and TTR</vt:lpstr>
      <vt:lpstr>Results: PFS</vt:lpstr>
      <vt:lpstr>Results: OS</vt:lpstr>
      <vt:lpstr>Safety: Summary of AEs</vt:lpstr>
      <vt:lpstr>Safety: Frequent TEAEs</vt:lpstr>
      <vt:lpstr>Conclusions</vt:lpstr>
      <vt:lpstr>Camrelizumab  for relapsed or refractory classical Hodgkin lymphoma </vt:lpstr>
      <vt:lpstr>Study design</vt:lpstr>
      <vt:lpstr>Results: Tumor response and DoR </vt:lpstr>
      <vt:lpstr>Results: PFS and OS </vt:lpstr>
      <vt:lpstr>Safety: AEs</vt:lpstr>
      <vt:lpstr>Safety: Summary of RCEP </vt:lpstr>
      <vt:lpstr>Conclusions</vt:lpstr>
      <vt:lpstr>Penpulimab  in patients  with relapsed or  refractory classical Hodgkin lymphoma</vt:lpstr>
      <vt:lpstr>Study design</vt:lpstr>
      <vt:lpstr>Results: Efficacy measurements</vt:lpstr>
      <vt:lpstr>Results: PFS</vt:lpstr>
      <vt:lpstr>Safety: Immune-related AEs (≥Grade 3)</vt:lpstr>
      <vt:lpstr>Conclusions</vt:lpstr>
      <vt:lpstr>CheckMate 205</vt:lpstr>
      <vt:lpstr>CheckMate 205 Study design</vt:lpstr>
      <vt:lpstr>Safety: AEs</vt:lpstr>
      <vt:lpstr>Results: BOR and DOR by BOR </vt:lpstr>
      <vt:lpstr>Results: PFS and PFS by BOR</vt:lpstr>
      <vt:lpstr>Results: OS and OS by BOR </vt:lpstr>
      <vt:lpstr>Conclusions</vt:lpstr>
      <vt:lpstr>Mixed B-cell Malignancies</vt:lpstr>
      <vt:lpstr>Zanubrutinib  in patients with previously treated  B-cell malignancies intolerant to ibrutinib and/or acalabrutinib</vt:lpstr>
      <vt:lpstr>Study design</vt:lpstr>
      <vt:lpstr>Results: Recurrence of ibrutinib intolerance events on zanubrutiniba</vt:lpstr>
      <vt:lpstr>Results: Recurrence of acalabrutinib intolerance events on zanubrutiniba</vt:lpstr>
      <vt:lpstr>Recurrence summary</vt:lpstr>
      <vt:lpstr>Efficacy </vt:lpstr>
      <vt:lpstr>Safety: Summary and most common AEs</vt:lpstr>
      <vt:lpstr>Safety summary</vt:lpstr>
      <vt:lpstr>Conclusions</vt:lpstr>
      <vt:lpstr>Zandelisib  and zanubrutinib in patients with relapsed or refractory (R/R)  B-cell malignancies</vt:lpstr>
      <vt:lpstr>Study design</vt:lpstr>
      <vt:lpstr>Results: Patient disposition </vt:lpstr>
      <vt:lpstr>Results: Disease response across all patients </vt:lpstr>
      <vt:lpstr>Results: ORR</vt:lpstr>
      <vt:lpstr>Safety: TEAEs</vt:lpstr>
      <vt:lpstr>Conclusions</vt:lpstr>
      <vt:lpstr>  The novel  BCL2 inhibitor, BGB‑11417, in relapsed/refractory  B-cell malignancies</vt:lpstr>
      <vt:lpstr>Study design</vt:lpstr>
      <vt:lpstr>Results: dose escalation</vt:lpstr>
      <vt:lpstr>Safety: TEAEs</vt:lpstr>
      <vt:lpstr>Results: Duration of treatment and best response </vt:lpstr>
      <vt:lpstr>Results: ALC over time in patients with CLL</vt:lpstr>
      <vt:lpstr>Conclusions</vt:lpstr>
      <vt:lpstr>CHRONOS-3</vt:lpstr>
      <vt:lpstr>CHRONOS-3 Study design</vt:lpstr>
      <vt:lpstr>Primary endpoint: PFS in all patients with iNHL</vt:lpstr>
      <vt:lpstr>Objective response rate (independent review)</vt:lpstr>
      <vt:lpstr>Tumor shrinkage in target lesions: all iNHL  (investigator  assessment)</vt:lpstr>
      <vt:lpstr>Safety profile</vt:lpstr>
      <vt:lpstr>Summary and conclusions</vt:lpstr>
      <vt:lpstr>LYSA</vt:lpstr>
      <vt:lpstr>LYSA Study design</vt:lpstr>
      <vt:lpstr>Results: FL cohort</vt:lpstr>
      <vt:lpstr>Results: MZL cohort</vt:lpstr>
      <vt:lpstr>Results: Safety</vt:lpstr>
      <vt:lpstr>Conclusions</vt:lpstr>
      <vt:lpstr>BRUIN</vt:lpstr>
      <vt:lpstr>BRUIN Study design</vt:lpstr>
      <vt:lpstr>Efficacy results: Efficacy of pirtobrutinib in MCL</vt:lpstr>
      <vt:lpstr>Efficacy results: Efficacy of pirtobrutinib in WM</vt:lpstr>
      <vt:lpstr>Efficacy results: Efficacy of pirtobrutinib in other NHLs</vt:lpstr>
      <vt:lpstr>Efficacy results: Pirtobrutinib treatment duration in MCL</vt:lpstr>
      <vt:lpstr>Efficacy results: Pirtobrutinib treatment duration in other NHLs</vt:lpstr>
      <vt:lpstr>Safety results: Pirtobrutinib safety profile</vt:lpstr>
      <vt:lpstr>Conclusions</vt:lpstr>
      <vt:lpstr>TG-1701,  in combination  with ublituximab  and umbralisib in patients with B-cell malignancies</vt:lpstr>
      <vt:lpstr>Study design</vt:lpstr>
      <vt:lpstr>Safety: All Causality AEs </vt:lpstr>
      <vt:lpstr>Efficacy results</vt:lpstr>
      <vt:lpstr>Efficacy results</vt:lpstr>
      <vt:lpstr>Results </vt:lpstr>
      <vt:lpstr>Conclusions</vt:lpstr>
      <vt:lpstr>ASCO, EHA and  ICML 2021 (Virtual) Congress Report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EHA 2020 (Virtual) Congress Report</dc:title>
  <dc:creator>Bastian Höfer</dc:creator>
  <cp:lastModifiedBy>Bastian Höfer</cp:lastModifiedBy>
  <cp:revision>9</cp:revision>
  <dcterms:created xsi:type="dcterms:W3CDTF">2020-07-10T06:23:41Z</dcterms:created>
  <dcterms:modified xsi:type="dcterms:W3CDTF">2021-07-30T09:47:12Z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0x0101007BBD4DDBC7E78846956BE189742ECFF9</vt:lpwstr>
  </property>
</Properties>
</file>